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</p:sldMasterIdLst>
  <p:notesMasterIdLst>
    <p:notesMasterId r:id="rId34"/>
  </p:notesMasterIdLst>
  <p:sldIdLst>
    <p:sldId id="264" r:id="rId3"/>
    <p:sldId id="267" r:id="rId4"/>
    <p:sldId id="292" r:id="rId5"/>
    <p:sldId id="268" r:id="rId6"/>
    <p:sldId id="291" r:id="rId7"/>
    <p:sldId id="281" r:id="rId8"/>
    <p:sldId id="296" r:id="rId9"/>
    <p:sldId id="269" r:id="rId10"/>
    <p:sldId id="293" r:id="rId11"/>
    <p:sldId id="278" r:id="rId12"/>
    <p:sldId id="273" r:id="rId13"/>
    <p:sldId id="277" r:id="rId14"/>
    <p:sldId id="272" r:id="rId15"/>
    <p:sldId id="297" r:id="rId16"/>
    <p:sldId id="294" r:id="rId17"/>
    <p:sldId id="270" r:id="rId18"/>
    <p:sldId id="276" r:id="rId19"/>
    <p:sldId id="271" r:id="rId20"/>
    <p:sldId id="275" r:id="rId21"/>
    <p:sldId id="274" r:id="rId22"/>
    <p:sldId id="295" r:id="rId23"/>
    <p:sldId id="288" r:id="rId24"/>
    <p:sldId id="286" r:id="rId25"/>
    <p:sldId id="290" r:id="rId26"/>
    <p:sldId id="289" r:id="rId27"/>
    <p:sldId id="287" r:id="rId28"/>
    <p:sldId id="282" r:id="rId29"/>
    <p:sldId id="338" r:id="rId30"/>
    <p:sldId id="298" r:id="rId31"/>
    <p:sldId id="299" r:id="rId32"/>
    <p:sldId id="339" r:id="rId3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43AB"/>
    <a:srgbClr val="FFF2CD"/>
    <a:srgbClr val="1F4E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 snapToGrid="0">
      <p:cViewPr varScale="1">
        <p:scale>
          <a:sx n="98" d="100"/>
          <a:sy n="98" d="100"/>
        </p:scale>
        <p:origin x="82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B50A19-5296-4069-8CF8-14D9E47823D7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976E70-C3C6-4A63-9DAF-924F02049D9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2680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Man's Material Shop Taobao Store: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976E70-C3C6-4A63-9DAF-924F02049D92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46121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BA3547-6E57-4E1A-B34C-050AF3DA2813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1143000"/>
            <a:ext cx="5486400" cy="3086100"/>
          </a:xfrm>
          <a:ln>
            <a:solidFill>
              <a:srgbClr val="000000"/>
            </a:solidFill>
            <a:miter/>
          </a:ln>
        </p:spPr>
      </p:sp>
      <p:sp>
        <p:nvSpPr>
          <p:cNvPr id="16386" name="备注占位符 2"/>
          <p:cNvSpPr>
            <a:spLocks noGrp="1"/>
          </p:cNvSpPr>
          <p:nvPr>
            <p:ph type="body"/>
          </p:nvPr>
        </p:nvSpPr>
        <p:spPr>
          <a:noFill/>
          <a:ln>
            <a:noFill/>
          </a:ln>
        </p:spPr>
        <p:txBody>
          <a:bodyPr wrap="square" lIns="91440" tIns="45720" rIns="91440" bIns="45720" anchor="t"/>
          <a:lstStyle/>
          <a:p>
            <a:pPr lvl="0" eaLnBrk="1" hangingPunct="1">
              <a:spcBef>
                <a:spcPct val="0"/>
              </a:spcBef>
            </a:pPr>
            <a:r>
              <a:rPr lang="en-US" altLang="zh-CN" dirty="0"/>
              <a:t>Template from</a:t>
            </a:r>
            <a:r>
              <a:rPr lang="zh-CN" altLang="en-US" dirty="0"/>
              <a:t>:</a:t>
            </a:r>
            <a:r>
              <a:rPr lang="en-US" altLang="zh-CN" dirty="0"/>
              <a:t>https://www.freeppt7.com</a:t>
            </a:r>
            <a:endParaRPr lang="zh-CN" altLang="en-US" dirty="0"/>
          </a:p>
        </p:txBody>
      </p:sp>
      <p:sp>
        <p:nvSpPr>
          <p:cNvPr id="16387" name="灯片编号占位符 3"/>
          <p:cNvSpPr>
            <a:spLocks noGrp="1"/>
          </p:cNvSpPr>
          <p:nvPr>
            <p:ph type="sldNum" sz="quarter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</a:ln>
        </p:spPr>
        <p:txBody>
          <a:bodyPr vert="horz" wrap="square" lIns="91440" tIns="45720" rIns="91440" bIns="45720" anchor="b"/>
          <a:lstStyle/>
          <a:p>
            <a:pPr lvl="0" indent="0"/>
            <a:fld id="{9A0DB2DC-4C9A-4742-B13C-FB6460FD3503}" type="slidenum">
              <a:rPr lang="zh-CN" altLang="en-US" sz="1800">
                <a:solidFill>
                  <a:srgbClr val="000000"/>
                </a:solidFill>
                <a:latin typeface="Calibri" panose="020F0502020204030204" charset="0"/>
                <a:ea typeface="宋体" panose="02010600030101010101" pitchFamily="2" charset="-122"/>
              </a:rPr>
              <a:t>31</a:t>
            </a:fld>
            <a:endParaRPr lang="zh-CN" altLang="en-US" sz="1800">
              <a:solidFill>
                <a:srgbClr val="000000"/>
              </a:solidFill>
              <a:latin typeface="Calibri" panose="020F0502020204030204" charset="0"/>
              <a:ea typeface="宋体" panose="02010600030101010101" pitchFamily="2" charset="-122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标题 1"/>
          <p:cNvSpPr>
            <a:spLocks noGrp="1"/>
          </p:cNvSpPr>
          <p:nvPr>
            <p:ph type="title" hasCustomPrompt="1"/>
          </p:nvPr>
        </p:nvSpPr>
        <p:spPr>
          <a:xfrm>
            <a:off x="348742" y="243040"/>
            <a:ext cx="4930588" cy="54927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3200" b="1"/>
            </a:lvl1pPr>
          </a:lstStyle>
          <a:p>
            <a:r>
              <a:rPr lang="zh-CN" altLang="en-US" dirty="0"/>
              <a:t>单击此处添加标题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272714607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transition spd="slow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A43D07-211C-486C-98F9-0712A0CC840E}" type="datetimeFigureOut">
              <a:rPr lang="zh-CN" altLang="en-US" smtClean="0"/>
              <a:t>2020/2/12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CF9359-ACBB-4C1E-8C8F-7700E4FF1C2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72" r:id="rId12"/>
  </p:sldLayoutIdLst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484717A-E704-480C-AC8E-D531372A96A1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2020/2/12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D7673-6D5F-4444-A116-491F42583C26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spd="slow">
    <p:fade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pt7.com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13902" y="1460307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485930" y="1462682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40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9" name="文本框 78"/>
          <p:cNvSpPr txBox="1"/>
          <p:nvPr/>
        </p:nvSpPr>
        <p:spPr>
          <a:xfrm>
            <a:off x="2247134" y="3604558"/>
            <a:ext cx="818605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Hand </a:t>
            </a:r>
            <a:r>
              <a:rPr lang="zh-CN" alt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Qinghua porcelain</a:t>
            </a:r>
            <a:r>
              <a:rPr lang="en-US" altLang="zh-CN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PPT </a:t>
            </a:r>
            <a:r>
              <a:rPr lang="zh-CN" alt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Template</a:t>
            </a:r>
          </a:p>
        </p:txBody>
      </p:sp>
      <p:grpSp>
        <p:nvGrpSpPr>
          <p:cNvPr id="84" name="组合 83"/>
          <p:cNvGrpSpPr/>
          <p:nvPr/>
        </p:nvGrpSpPr>
        <p:grpSpPr>
          <a:xfrm>
            <a:off x="4171813" y="4616720"/>
            <a:ext cx="889544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85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 flipH="1">
            <a:off x="7185234" y="4610141"/>
            <a:ext cx="942299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91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任意多边形 95"/>
          <p:cNvSpPr/>
          <p:nvPr/>
        </p:nvSpPr>
        <p:spPr>
          <a:xfrm rot="16200000" flipV="1">
            <a:off x="819314" y="761883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 rot="16200000" flipV="1">
            <a:off x="9993573" y="777449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674C9E9-ECAB-4C24-AAA7-12E32E23CCB4}"/>
              </a:ext>
            </a:extLst>
          </p:cNvPr>
          <p:cNvGrpSpPr/>
          <p:nvPr/>
        </p:nvGrpSpPr>
        <p:grpSpPr>
          <a:xfrm>
            <a:off x="4014052" y="1827083"/>
            <a:ext cx="4167513" cy="1497081"/>
            <a:chOff x="4014052" y="1827083"/>
            <a:chExt cx="4167513" cy="1497081"/>
          </a:xfrm>
        </p:grpSpPr>
        <p:grpSp>
          <p:nvGrpSpPr>
            <p:cNvPr id="3" name="组合 2"/>
            <p:cNvGrpSpPr/>
            <p:nvPr/>
          </p:nvGrpSpPr>
          <p:grpSpPr>
            <a:xfrm>
              <a:off x="4014052" y="1856580"/>
              <a:ext cx="4167513" cy="1467584"/>
              <a:chOff x="3799994" y="1790722"/>
              <a:chExt cx="4470887" cy="1642626"/>
            </a:xfrm>
          </p:grpSpPr>
          <p:sp>
            <p:nvSpPr>
              <p:cNvPr id="73" name="Freeform 21"/>
              <p:cNvSpPr/>
              <p:nvPr/>
            </p:nvSpPr>
            <p:spPr bwMode="auto">
              <a:xfrm>
                <a:off x="3799994" y="3181366"/>
                <a:ext cx="4470887" cy="251982"/>
              </a:xfrm>
              <a:custGeom>
                <a:avLst/>
                <a:gdLst>
                  <a:gd name="T0" fmla="*/ 3 w 764"/>
                  <a:gd name="T1" fmla="*/ 1 h 70"/>
                  <a:gd name="T2" fmla="*/ 0 w 764"/>
                  <a:gd name="T3" fmla="*/ 4 h 70"/>
                  <a:gd name="T4" fmla="*/ 3 w 764"/>
                  <a:gd name="T5" fmla="*/ 8 h 70"/>
                  <a:gd name="T6" fmla="*/ 183 w 764"/>
                  <a:gd name="T7" fmla="*/ 7 h 70"/>
                  <a:gd name="T8" fmla="*/ 625 w 764"/>
                  <a:gd name="T9" fmla="*/ 9 h 70"/>
                  <a:gd name="T10" fmla="*/ 638 w 764"/>
                  <a:gd name="T11" fmla="*/ 9 h 70"/>
                  <a:gd name="T12" fmla="*/ 517 w 764"/>
                  <a:gd name="T13" fmla="*/ 13 h 70"/>
                  <a:gd name="T14" fmla="*/ 241 w 764"/>
                  <a:gd name="T15" fmla="*/ 22 h 70"/>
                  <a:gd name="T16" fmla="*/ 47 w 764"/>
                  <a:gd name="T17" fmla="*/ 33 h 70"/>
                  <a:gd name="T18" fmla="*/ 47 w 764"/>
                  <a:gd name="T19" fmla="*/ 39 h 70"/>
                  <a:gd name="T20" fmla="*/ 215 w 764"/>
                  <a:gd name="T21" fmla="*/ 33 h 70"/>
                  <a:gd name="T22" fmla="*/ 539 w 764"/>
                  <a:gd name="T23" fmla="*/ 40 h 70"/>
                  <a:gd name="T24" fmla="*/ 530 w 764"/>
                  <a:gd name="T25" fmla="*/ 40 h 70"/>
                  <a:gd name="T26" fmla="*/ 236 w 764"/>
                  <a:gd name="T27" fmla="*/ 60 h 70"/>
                  <a:gd name="T28" fmla="*/ 217 w 764"/>
                  <a:gd name="T29" fmla="*/ 63 h 70"/>
                  <a:gd name="T30" fmla="*/ 215 w 764"/>
                  <a:gd name="T31" fmla="*/ 67 h 70"/>
                  <a:gd name="T32" fmla="*/ 218 w 764"/>
                  <a:gd name="T33" fmla="*/ 70 h 70"/>
                  <a:gd name="T34" fmla="*/ 237 w 764"/>
                  <a:gd name="T35" fmla="*/ 67 h 70"/>
                  <a:gd name="T36" fmla="*/ 530 w 764"/>
                  <a:gd name="T37" fmla="*/ 47 h 70"/>
                  <a:gd name="T38" fmla="*/ 575 w 764"/>
                  <a:gd name="T39" fmla="*/ 47 h 70"/>
                  <a:gd name="T40" fmla="*/ 575 w 764"/>
                  <a:gd name="T41" fmla="*/ 41 h 70"/>
                  <a:gd name="T42" fmla="*/ 573 w 764"/>
                  <a:gd name="T43" fmla="*/ 40 h 70"/>
                  <a:gd name="T44" fmla="*/ 560 w 764"/>
                  <a:gd name="T45" fmla="*/ 37 h 70"/>
                  <a:gd name="T46" fmla="*/ 321 w 764"/>
                  <a:gd name="T47" fmla="*/ 22 h 70"/>
                  <a:gd name="T48" fmla="*/ 517 w 764"/>
                  <a:gd name="T49" fmla="*/ 19 h 70"/>
                  <a:gd name="T50" fmla="*/ 668 w 764"/>
                  <a:gd name="T51" fmla="*/ 14 h 70"/>
                  <a:gd name="T52" fmla="*/ 761 w 764"/>
                  <a:gd name="T53" fmla="*/ 8 h 70"/>
                  <a:gd name="T54" fmla="*/ 763 w 764"/>
                  <a:gd name="T55" fmla="*/ 7 h 70"/>
                  <a:gd name="T56" fmla="*/ 763 w 764"/>
                  <a:gd name="T57" fmla="*/ 2 h 70"/>
                  <a:gd name="T58" fmla="*/ 763 w 764"/>
                  <a:gd name="T59" fmla="*/ 2 h 70"/>
                  <a:gd name="T60" fmla="*/ 759 w 764"/>
                  <a:gd name="T61" fmla="*/ 2 h 70"/>
                  <a:gd name="T62" fmla="*/ 759 w 764"/>
                  <a:gd name="T63" fmla="*/ 2 h 70"/>
                  <a:gd name="T64" fmla="*/ 759 w 764"/>
                  <a:gd name="T65" fmla="*/ 2 h 70"/>
                  <a:gd name="T66" fmla="*/ 682 w 764"/>
                  <a:gd name="T67" fmla="*/ 2 h 70"/>
                  <a:gd name="T68" fmla="*/ 625 w 764"/>
                  <a:gd name="T69" fmla="*/ 2 h 70"/>
                  <a:gd name="T70" fmla="*/ 183 w 764"/>
                  <a:gd name="T71" fmla="*/ 1 h 70"/>
                  <a:gd name="T72" fmla="*/ 3 w 764"/>
                  <a:gd name="T73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4" h="70">
                    <a:moveTo>
                      <a:pt x="3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59" y="8"/>
                      <a:pt x="121" y="8"/>
                      <a:pt x="183" y="7"/>
                    </a:cubicBezTo>
                    <a:cubicBezTo>
                      <a:pt x="330" y="7"/>
                      <a:pt x="473" y="7"/>
                      <a:pt x="625" y="9"/>
                    </a:cubicBezTo>
                    <a:cubicBezTo>
                      <a:pt x="627" y="9"/>
                      <a:pt x="632" y="9"/>
                      <a:pt x="638" y="9"/>
                    </a:cubicBezTo>
                    <a:cubicBezTo>
                      <a:pt x="581" y="11"/>
                      <a:pt x="523" y="13"/>
                      <a:pt x="517" y="13"/>
                    </a:cubicBezTo>
                    <a:cubicBezTo>
                      <a:pt x="414" y="7"/>
                      <a:pt x="327" y="15"/>
                      <a:pt x="241" y="22"/>
                    </a:cubicBezTo>
                    <a:cubicBezTo>
                      <a:pt x="178" y="28"/>
                      <a:pt x="115" y="33"/>
                      <a:pt x="47" y="33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108" y="39"/>
                      <a:pt x="162" y="36"/>
                      <a:pt x="215" y="33"/>
                    </a:cubicBezTo>
                    <a:cubicBezTo>
                      <a:pt x="316" y="28"/>
                      <a:pt x="411" y="22"/>
                      <a:pt x="539" y="40"/>
                    </a:cubicBezTo>
                    <a:cubicBezTo>
                      <a:pt x="530" y="40"/>
                      <a:pt x="530" y="40"/>
                      <a:pt x="530" y="40"/>
                    </a:cubicBezTo>
                    <a:cubicBezTo>
                      <a:pt x="427" y="40"/>
                      <a:pt x="355" y="40"/>
                      <a:pt x="236" y="60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6" y="64"/>
                      <a:pt x="214" y="65"/>
                      <a:pt x="215" y="67"/>
                    </a:cubicBezTo>
                    <a:cubicBezTo>
                      <a:pt x="215" y="69"/>
                      <a:pt x="217" y="70"/>
                      <a:pt x="218" y="70"/>
                    </a:cubicBezTo>
                    <a:cubicBezTo>
                      <a:pt x="237" y="67"/>
                      <a:pt x="237" y="67"/>
                      <a:pt x="237" y="67"/>
                    </a:cubicBezTo>
                    <a:cubicBezTo>
                      <a:pt x="356" y="46"/>
                      <a:pt x="427" y="47"/>
                      <a:pt x="530" y="47"/>
                    </a:cubicBezTo>
                    <a:cubicBezTo>
                      <a:pt x="546" y="47"/>
                      <a:pt x="563" y="47"/>
                      <a:pt x="575" y="47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4" y="41"/>
                      <a:pt x="574" y="40"/>
                      <a:pt x="573" y="40"/>
                    </a:cubicBezTo>
                    <a:cubicBezTo>
                      <a:pt x="569" y="39"/>
                      <a:pt x="561" y="37"/>
                      <a:pt x="560" y="37"/>
                    </a:cubicBezTo>
                    <a:cubicBezTo>
                      <a:pt x="467" y="23"/>
                      <a:pt x="392" y="20"/>
                      <a:pt x="321" y="22"/>
                    </a:cubicBezTo>
                    <a:cubicBezTo>
                      <a:pt x="382" y="18"/>
                      <a:pt x="446" y="15"/>
                      <a:pt x="517" y="19"/>
                    </a:cubicBezTo>
                    <a:cubicBezTo>
                      <a:pt x="524" y="20"/>
                      <a:pt x="602" y="17"/>
                      <a:pt x="668" y="14"/>
                    </a:cubicBezTo>
                    <a:cubicBezTo>
                      <a:pt x="713" y="12"/>
                      <a:pt x="753" y="10"/>
                      <a:pt x="761" y="8"/>
                    </a:cubicBezTo>
                    <a:cubicBezTo>
                      <a:pt x="762" y="8"/>
                      <a:pt x="763" y="8"/>
                      <a:pt x="763" y="7"/>
                    </a:cubicBezTo>
                    <a:cubicBezTo>
                      <a:pt x="764" y="6"/>
                      <a:pt x="764" y="4"/>
                      <a:pt x="763" y="2"/>
                    </a:cubicBezTo>
                    <a:cubicBezTo>
                      <a:pt x="763" y="2"/>
                      <a:pt x="763" y="2"/>
                      <a:pt x="763" y="2"/>
                    </a:cubicBezTo>
                    <a:cubicBezTo>
                      <a:pt x="763" y="2"/>
                      <a:pt x="761" y="2"/>
                      <a:pt x="759" y="2"/>
                    </a:cubicBezTo>
                    <a:cubicBezTo>
                      <a:pt x="759" y="2"/>
                      <a:pt x="759" y="2"/>
                      <a:pt x="759" y="2"/>
                    </a:cubicBezTo>
                    <a:cubicBezTo>
                      <a:pt x="759" y="2"/>
                      <a:pt x="759" y="2"/>
                      <a:pt x="759" y="2"/>
                    </a:cubicBezTo>
                    <a:cubicBezTo>
                      <a:pt x="748" y="2"/>
                      <a:pt x="713" y="2"/>
                      <a:pt x="682" y="2"/>
                    </a:cubicBezTo>
                    <a:cubicBezTo>
                      <a:pt x="655" y="2"/>
                      <a:pt x="631" y="2"/>
                      <a:pt x="625" y="2"/>
                    </a:cubicBezTo>
                    <a:cubicBezTo>
                      <a:pt x="474" y="0"/>
                      <a:pt x="330" y="1"/>
                      <a:pt x="183" y="1"/>
                    </a:cubicBezTo>
                    <a:cubicBezTo>
                      <a:pt x="126" y="1"/>
                      <a:pt x="68" y="1"/>
                      <a:pt x="3" y="1"/>
                    </a:cubicBezTo>
                    <a:close/>
                  </a:path>
                </a:pathLst>
              </a:custGeom>
              <a:solidFill>
                <a:srgbClr val="1043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80" name="组合 79"/>
              <p:cNvGrpSpPr/>
              <p:nvPr/>
            </p:nvGrpSpPr>
            <p:grpSpPr>
              <a:xfrm>
                <a:off x="4392384" y="1790722"/>
                <a:ext cx="1692512" cy="1291830"/>
                <a:chOff x="4515216" y="1381286"/>
                <a:chExt cx="1692512" cy="1291830"/>
              </a:xfrm>
            </p:grpSpPr>
            <p:sp>
              <p:nvSpPr>
                <p:cNvPr id="75" name="Freeform 35"/>
                <p:cNvSpPr>
                  <a:spLocks noEditPoints="1"/>
                </p:cNvSpPr>
                <p:nvPr/>
              </p:nvSpPr>
              <p:spPr bwMode="auto">
                <a:xfrm>
                  <a:off x="5467511" y="1381286"/>
                  <a:ext cx="740217" cy="1291830"/>
                </a:xfrm>
                <a:custGeom>
                  <a:avLst/>
                  <a:gdLst/>
                  <a:ahLst/>
                  <a:cxnLst>
                    <a:cxn ang="0">
                      <a:pos x="246" y="13"/>
                    </a:cxn>
                    <a:cxn ang="0">
                      <a:pos x="96" y="19"/>
                    </a:cxn>
                    <a:cxn ang="0">
                      <a:pos x="31" y="63"/>
                    </a:cxn>
                    <a:cxn ang="0">
                      <a:pos x="4" y="227"/>
                    </a:cxn>
                    <a:cxn ang="0">
                      <a:pos x="46" y="332"/>
                    </a:cxn>
                    <a:cxn ang="0">
                      <a:pos x="218" y="349"/>
                    </a:cxn>
                    <a:cxn ang="0">
                      <a:pos x="307" y="225"/>
                    </a:cxn>
                    <a:cxn ang="0">
                      <a:pos x="79" y="42"/>
                    </a:cxn>
                    <a:cxn ang="0">
                      <a:pos x="52" y="63"/>
                    </a:cxn>
                    <a:cxn ang="0">
                      <a:pos x="61" y="93"/>
                    </a:cxn>
                    <a:cxn ang="0">
                      <a:pos x="31" y="110"/>
                    </a:cxn>
                    <a:cxn ang="0">
                      <a:pos x="60" y="114"/>
                    </a:cxn>
                    <a:cxn ang="0">
                      <a:pos x="21" y="187"/>
                    </a:cxn>
                    <a:cxn ang="0">
                      <a:pos x="48" y="141"/>
                    </a:cxn>
                    <a:cxn ang="0">
                      <a:pos x="23" y="149"/>
                    </a:cxn>
                    <a:cxn ang="0">
                      <a:pos x="46" y="290"/>
                    </a:cxn>
                    <a:cxn ang="0">
                      <a:pos x="50" y="198"/>
                    </a:cxn>
                    <a:cxn ang="0">
                      <a:pos x="33" y="192"/>
                    </a:cxn>
                    <a:cxn ang="0">
                      <a:pos x="50" y="227"/>
                    </a:cxn>
                    <a:cxn ang="0">
                      <a:pos x="46" y="211"/>
                    </a:cxn>
                    <a:cxn ang="0">
                      <a:pos x="14" y="221"/>
                    </a:cxn>
                    <a:cxn ang="0">
                      <a:pos x="21" y="234"/>
                    </a:cxn>
                    <a:cxn ang="0">
                      <a:pos x="21" y="255"/>
                    </a:cxn>
                    <a:cxn ang="0">
                      <a:pos x="40" y="263"/>
                    </a:cxn>
                    <a:cxn ang="0">
                      <a:pos x="31" y="288"/>
                    </a:cxn>
                    <a:cxn ang="0">
                      <a:pos x="31" y="288"/>
                    </a:cxn>
                    <a:cxn ang="0">
                      <a:pos x="54" y="295"/>
                    </a:cxn>
                    <a:cxn ang="0">
                      <a:pos x="63" y="330"/>
                    </a:cxn>
                    <a:cxn ang="0">
                      <a:pos x="71" y="333"/>
                    </a:cxn>
                    <a:cxn ang="0">
                      <a:pos x="73" y="299"/>
                    </a:cxn>
                    <a:cxn ang="0">
                      <a:pos x="81" y="339"/>
                    </a:cxn>
                    <a:cxn ang="0">
                      <a:pos x="96" y="343"/>
                    </a:cxn>
                    <a:cxn ang="0">
                      <a:pos x="82" y="324"/>
                    </a:cxn>
                    <a:cxn ang="0">
                      <a:pos x="210" y="335"/>
                    </a:cxn>
                    <a:cxn ang="0">
                      <a:pos x="82" y="299"/>
                    </a:cxn>
                    <a:cxn ang="0">
                      <a:pos x="67" y="112"/>
                    </a:cxn>
                    <a:cxn ang="0">
                      <a:pos x="111" y="17"/>
                    </a:cxn>
                    <a:cxn ang="0">
                      <a:pos x="248" y="27"/>
                    </a:cxn>
                    <a:cxn ang="0">
                      <a:pos x="302" y="124"/>
                    </a:cxn>
                    <a:cxn ang="0">
                      <a:pos x="180" y="72"/>
                    </a:cxn>
                    <a:cxn ang="0">
                      <a:pos x="107" y="162"/>
                    </a:cxn>
                    <a:cxn ang="0">
                      <a:pos x="138" y="265"/>
                    </a:cxn>
                    <a:cxn ang="0">
                      <a:pos x="235" y="242"/>
                    </a:cxn>
                    <a:cxn ang="0">
                      <a:pos x="252" y="141"/>
                    </a:cxn>
                    <a:cxn ang="0">
                      <a:pos x="244" y="170"/>
                    </a:cxn>
                    <a:cxn ang="0">
                      <a:pos x="244" y="162"/>
                    </a:cxn>
                    <a:cxn ang="0">
                      <a:pos x="227" y="139"/>
                    </a:cxn>
                    <a:cxn ang="0">
                      <a:pos x="229" y="122"/>
                    </a:cxn>
                    <a:cxn ang="0">
                      <a:pos x="229" y="116"/>
                    </a:cxn>
                    <a:cxn ang="0">
                      <a:pos x="214" y="164"/>
                    </a:cxn>
                    <a:cxn ang="0">
                      <a:pos x="185" y="91"/>
                    </a:cxn>
                    <a:cxn ang="0">
                      <a:pos x="195" y="267"/>
                    </a:cxn>
                    <a:cxn ang="0">
                      <a:pos x="197" y="265"/>
                    </a:cxn>
                    <a:cxn ang="0">
                      <a:pos x="170" y="269"/>
                    </a:cxn>
                    <a:cxn ang="0">
                      <a:pos x="119" y="221"/>
                    </a:cxn>
                    <a:cxn ang="0">
                      <a:pos x="147" y="88"/>
                    </a:cxn>
                    <a:cxn ang="0">
                      <a:pos x="195" y="122"/>
                    </a:cxn>
                    <a:cxn ang="0">
                      <a:pos x="214" y="204"/>
                    </a:cxn>
                    <a:cxn ang="0">
                      <a:pos x="210" y="221"/>
                    </a:cxn>
                    <a:cxn ang="0">
                      <a:pos x="223" y="189"/>
                    </a:cxn>
                    <a:cxn ang="0">
                      <a:pos x="231" y="215"/>
                    </a:cxn>
                    <a:cxn ang="0">
                      <a:pos x="244" y="192"/>
                    </a:cxn>
                  </a:cxnLst>
                  <a:rect l="0" t="0" r="r" b="b"/>
                  <a:pathLst>
                    <a:path w="315" h="362">
                      <a:moveTo>
                        <a:pt x="307" y="95"/>
                      </a:moveTo>
                      <a:lnTo>
                        <a:pt x="307" y="95"/>
                      </a:lnTo>
                      <a:lnTo>
                        <a:pt x="298" y="70"/>
                      </a:lnTo>
                      <a:lnTo>
                        <a:pt x="283" y="48"/>
                      </a:lnTo>
                      <a:lnTo>
                        <a:pt x="275" y="38"/>
                      </a:lnTo>
                      <a:lnTo>
                        <a:pt x="265" y="29"/>
                      </a:lnTo>
                      <a:lnTo>
                        <a:pt x="256" y="21"/>
                      </a:lnTo>
                      <a:lnTo>
                        <a:pt x="246" y="13"/>
                      </a:lnTo>
                      <a:lnTo>
                        <a:pt x="246" y="13"/>
                      </a:lnTo>
                      <a:lnTo>
                        <a:pt x="229" y="8"/>
                      </a:lnTo>
                      <a:lnTo>
                        <a:pt x="206" y="4"/>
                      </a:lnTo>
                      <a:lnTo>
                        <a:pt x="182" y="0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42" y="2"/>
                      </a:lnTo>
                      <a:lnTo>
                        <a:pt x="124" y="6"/>
                      </a:lnTo>
                      <a:lnTo>
                        <a:pt x="111" y="11"/>
                      </a:lnTo>
                      <a:lnTo>
                        <a:pt x="96" y="19"/>
                      </a:lnTo>
                      <a:lnTo>
                        <a:pt x="96" y="19"/>
                      </a:lnTo>
                      <a:lnTo>
                        <a:pt x="82" y="25"/>
                      </a:lnTo>
                      <a:lnTo>
                        <a:pt x="69" y="30"/>
                      </a:lnTo>
                      <a:lnTo>
                        <a:pt x="69" y="30"/>
                      </a:lnTo>
                      <a:lnTo>
                        <a:pt x="60" y="36"/>
                      </a:lnTo>
                      <a:lnTo>
                        <a:pt x="48" y="46"/>
                      </a:lnTo>
                      <a:lnTo>
                        <a:pt x="37" y="55"/>
                      </a:lnTo>
                      <a:lnTo>
                        <a:pt x="31" y="63"/>
                      </a:lnTo>
                      <a:lnTo>
                        <a:pt x="31" y="63"/>
                      </a:lnTo>
                      <a:lnTo>
                        <a:pt x="27" y="72"/>
                      </a:lnTo>
                      <a:lnTo>
                        <a:pt x="21" y="8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8" y="141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2" y="211"/>
                      </a:lnTo>
                      <a:lnTo>
                        <a:pt x="4" y="227"/>
                      </a:lnTo>
                      <a:lnTo>
                        <a:pt x="4" y="227"/>
                      </a:lnTo>
                      <a:lnTo>
                        <a:pt x="8" y="253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20" y="290"/>
                      </a:lnTo>
                      <a:lnTo>
                        <a:pt x="29" y="305"/>
                      </a:lnTo>
                      <a:lnTo>
                        <a:pt x="39" y="320"/>
                      </a:lnTo>
                      <a:lnTo>
                        <a:pt x="46" y="332"/>
                      </a:lnTo>
                      <a:lnTo>
                        <a:pt x="46" y="332"/>
                      </a:lnTo>
                      <a:lnTo>
                        <a:pt x="61" y="341"/>
                      </a:lnTo>
                      <a:lnTo>
                        <a:pt x="81" y="349"/>
                      </a:lnTo>
                      <a:lnTo>
                        <a:pt x="103" y="356"/>
                      </a:lnTo>
                      <a:lnTo>
                        <a:pt x="126" y="360"/>
                      </a:lnTo>
                      <a:lnTo>
                        <a:pt x="151" y="362"/>
                      </a:lnTo>
                      <a:lnTo>
                        <a:pt x="174" y="360"/>
                      </a:lnTo>
                      <a:lnTo>
                        <a:pt x="197" y="356"/>
                      </a:lnTo>
                      <a:lnTo>
                        <a:pt x="218" y="349"/>
                      </a:lnTo>
                      <a:lnTo>
                        <a:pt x="218" y="349"/>
                      </a:lnTo>
                      <a:lnTo>
                        <a:pt x="227" y="345"/>
                      </a:lnTo>
                      <a:lnTo>
                        <a:pt x="235" y="339"/>
                      </a:lnTo>
                      <a:lnTo>
                        <a:pt x="254" y="324"/>
                      </a:lnTo>
                      <a:lnTo>
                        <a:pt x="269" y="307"/>
                      </a:lnTo>
                      <a:lnTo>
                        <a:pt x="281" y="292"/>
                      </a:lnTo>
                      <a:lnTo>
                        <a:pt x="281" y="292"/>
                      </a:lnTo>
                      <a:lnTo>
                        <a:pt x="292" y="272"/>
                      </a:lnTo>
                      <a:lnTo>
                        <a:pt x="300" y="250"/>
                      </a:lnTo>
                      <a:lnTo>
                        <a:pt x="307" y="225"/>
                      </a:lnTo>
                      <a:lnTo>
                        <a:pt x="313" y="198"/>
                      </a:lnTo>
                      <a:lnTo>
                        <a:pt x="315" y="170"/>
                      </a:lnTo>
                      <a:lnTo>
                        <a:pt x="315" y="143"/>
                      </a:lnTo>
                      <a:lnTo>
                        <a:pt x="313" y="118"/>
                      </a:lnTo>
                      <a:lnTo>
                        <a:pt x="307" y="95"/>
                      </a:lnTo>
                      <a:lnTo>
                        <a:pt x="307" y="95"/>
                      </a:lnTo>
                      <a:close/>
                      <a:moveTo>
                        <a:pt x="79" y="38"/>
                      </a:moveTo>
                      <a:lnTo>
                        <a:pt x="79" y="38"/>
                      </a:lnTo>
                      <a:lnTo>
                        <a:pt x="79" y="42"/>
                      </a:lnTo>
                      <a:lnTo>
                        <a:pt x="77" y="46"/>
                      </a:lnTo>
                      <a:lnTo>
                        <a:pt x="75" y="49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67" y="57"/>
                      </a:lnTo>
                      <a:lnTo>
                        <a:pt x="61" y="61"/>
                      </a:lnTo>
                      <a:lnTo>
                        <a:pt x="52" y="67"/>
                      </a:lnTo>
                      <a:lnTo>
                        <a:pt x="52" y="67"/>
                      </a:lnTo>
                      <a:lnTo>
                        <a:pt x="52" y="63"/>
                      </a:lnTo>
                      <a:lnTo>
                        <a:pt x="54" y="57"/>
                      </a:lnTo>
                      <a:lnTo>
                        <a:pt x="60" y="49"/>
                      </a:lnTo>
                      <a:lnTo>
                        <a:pt x="69" y="44"/>
                      </a:lnTo>
                      <a:lnTo>
                        <a:pt x="79" y="38"/>
                      </a:lnTo>
                      <a:lnTo>
                        <a:pt x="79" y="38"/>
                      </a:lnTo>
                      <a:close/>
                      <a:moveTo>
                        <a:pt x="63" y="76"/>
                      </a:moveTo>
                      <a:lnTo>
                        <a:pt x="63" y="76"/>
                      </a:lnTo>
                      <a:lnTo>
                        <a:pt x="63" y="84"/>
                      </a:lnTo>
                      <a:lnTo>
                        <a:pt x="61" y="93"/>
                      </a:lnTo>
                      <a:lnTo>
                        <a:pt x="58" y="101"/>
                      </a:lnTo>
                      <a:lnTo>
                        <a:pt x="52" y="107"/>
                      </a:lnTo>
                      <a:lnTo>
                        <a:pt x="44" y="112"/>
                      </a:lnTo>
                      <a:lnTo>
                        <a:pt x="37" y="118"/>
                      </a:lnTo>
                      <a:lnTo>
                        <a:pt x="29" y="122"/>
                      </a:lnTo>
                      <a:lnTo>
                        <a:pt x="21" y="124"/>
                      </a:lnTo>
                      <a:lnTo>
                        <a:pt x="21" y="124"/>
                      </a:lnTo>
                      <a:lnTo>
                        <a:pt x="25" y="116"/>
                      </a:lnTo>
                      <a:lnTo>
                        <a:pt x="31" y="110"/>
                      </a:lnTo>
                      <a:lnTo>
                        <a:pt x="42" y="99"/>
                      </a:lnTo>
                      <a:lnTo>
                        <a:pt x="54" y="90"/>
                      </a:lnTo>
                      <a:lnTo>
                        <a:pt x="60" y="84"/>
                      </a:lnTo>
                      <a:lnTo>
                        <a:pt x="63" y="76"/>
                      </a:lnTo>
                      <a:lnTo>
                        <a:pt x="63" y="76"/>
                      </a:lnTo>
                      <a:close/>
                      <a:moveTo>
                        <a:pt x="54" y="112"/>
                      </a:moveTo>
                      <a:lnTo>
                        <a:pt x="54" y="112"/>
                      </a:lnTo>
                      <a:lnTo>
                        <a:pt x="58" y="112"/>
                      </a:lnTo>
                      <a:lnTo>
                        <a:pt x="60" y="114"/>
                      </a:lnTo>
                      <a:lnTo>
                        <a:pt x="60" y="114"/>
                      </a:lnTo>
                      <a:lnTo>
                        <a:pt x="58" y="128"/>
                      </a:lnTo>
                      <a:lnTo>
                        <a:pt x="58" y="141"/>
                      </a:lnTo>
                      <a:lnTo>
                        <a:pt x="54" y="150"/>
                      </a:lnTo>
                      <a:lnTo>
                        <a:pt x="50" y="162"/>
                      </a:lnTo>
                      <a:lnTo>
                        <a:pt x="46" y="170"/>
                      </a:lnTo>
                      <a:lnTo>
                        <a:pt x="39" y="175"/>
                      </a:lnTo>
                      <a:lnTo>
                        <a:pt x="31" y="181"/>
                      </a:lnTo>
                      <a:lnTo>
                        <a:pt x="21" y="187"/>
                      </a:lnTo>
                      <a:lnTo>
                        <a:pt x="21" y="187"/>
                      </a:lnTo>
                      <a:lnTo>
                        <a:pt x="21" y="179"/>
                      </a:lnTo>
                      <a:lnTo>
                        <a:pt x="25" y="173"/>
                      </a:lnTo>
                      <a:lnTo>
                        <a:pt x="35" y="164"/>
                      </a:lnTo>
                      <a:lnTo>
                        <a:pt x="44" y="154"/>
                      </a:lnTo>
                      <a:lnTo>
                        <a:pt x="50" y="149"/>
                      </a:lnTo>
                      <a:lnTo>
                        <a:pt x="54" y="143"/>
                      </a:lnTo>
                      <a:lnTo>
                        <a:pt x="54" y="143"/>
                      </a:lnTo>
                      <a:lnTo>
                        <a:pt x="48" y="141"/>
                      </a:lnTo>
                      <a:lnTo>
                        <a:pt x="42" y="143"/>
                      </a:lnTo>
                      <a:lnTo>
                        <a:pt x="39" y="145"/>
                      </a:lnTo>
                      <a:lnTo>
                        <a:pt x="35" y="149"/>
                      </a:lnTo>
                      <a:lnTo>
                        <a:pt x="27" y="158"/>
                      </a:lnTo>
                      <a:lnTo>
                        <a:pt x="21" y="162"/>
                      </a:lnTo>
                      <a:lnTo>
                        <a:pt x="18" y="164"/>
                      </a:lnTo>
                      <a:lnTo>
                        <a:pt x="18" y="164"/>
                      </a:lnTo>
                      <a:lnTo>
                        <a:pt x="20" y="154"/>
                      </a:lnTo>
                      <a:lnTo>
                        <a:pt x="23" y="149"/>
                      </a:lnTo>
                      <a:lnTo>
                        <a:pt x="33" y="135"/>
                      </a:lnTo>
                      <a:lnTo>
                        <a:pt x="44" y="126"/>
                      </a:lnTo>
                      <a:lnTo>
                        <a:pt x="54" y="112"/>
                      </a:lnTo>
                      <a:lnTo>
                        <a:pt x="54" y="112"/>
                      </a:lnTo>
                      <a:close/>
                      <a:moveTo>
                        <a:pt x="61" y="284"/>
                      </a:moveTo>
                      <a:lnTo>
                        <a:pt x="61" y="284"/>
                      </a:lnTo>
                      <a:lnTo>
                        <a:pt x="54" y="286"/>
                      </a:lnTo>
                      <a:lnTo>
                        <a:pt x="46" y="290"/>
                      </a:lnTo>
                      <a:lnTo>
                        <a:pt x="46" y="290"/>
                      </a:lnTo>
                      <a:lnTo>
                        <a:pt x="46" y="284"/>
                      </a:lnTo>
                      <a:lnTo>
                        <a:pt x="48" y="278"/>
                      </a:lnTo>
                      <a:lnTo>
                        <a:pt x="56" y="271"/>
                      </a:lnTo>
                      <a:lnTo>
                        <a:pt x="56" y="271"/>
                      </a:lnTo>
                      <a:lnTo>
                        <a:pt x="60" y="272"/>
                      </a:lnTo>
                      <a:lnTo>
                        <a:pt x="60" y="274"/>
                      </a:lnTo>
                      <a:lnTo>
                        <a:pt x="61" y="284"/>
                      </a:lnTo>
                      <a:lnTo>
                        <a:pt x="61" y="284"/>
                      </a:lnTo>
                      <a:close/>
                      <a:moveTo>
                        <a:pt x="50" y="198"/>
                      </a:moveTo>
                      <a:lnTo>
                        <a:pt x="50" y="198"/>
                      </a:lnTo>
                      <a:lnTo>
                        <a:pt x="46" y="198"/>
                      </a:lnTo>
                      <a:lnTo>
                        <a:pt x="42" y="200"/>
                      </a:lnTo>
                      <a:lnTo>
                        <a:pt x="37" y="204"/>
                      </a:lnTo>
                      <a:lnTo>
                        <a:pt x="31" y="208"/>
                      </a:lnTo>
                      <a:lnTo>
                        <a:pt x="23" y="211"/>
                      </a:lnTo>
                      <a:lnTo>
                        <a:pt x="23" y="211"/>
                      </a:lnTo>
                      <a:lnTo>
                        <a:pt x="27" y="200"/>
                      </a:lnTo>
                      <a:lnTo>
                        <a:pt x="33" y="192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52" y="183"/>
                      </a:lnTo>
                      <a:lnTo>
                        <a:pt x="52" y="187"/>
                      </a:lnTo>
                      <a:lnTo>
                        <a:pt x="50" y="198"/>
                      </a:lnTo>
                      <a:lnTo>
                        <a:pt x="50" y="198"/>
                      </a:lnTo>
                      <a:close/>
                      <a:moveTo>
                        <a:pt x="50" y="213"/>
                      </a:moveTo>
                      <a:lnTo>
                        <a:pt x="50" y="227"/>
                      </a:lnTo>
                      <a:lnTo>
                        <a:pt x="50" y="227"/>
                      </a:lnTo>
                      <a:lnTo>
                        <a:pt x="44" y="229"/>
                      </a:lnTo>
                      <a:lnTo>
                        <a:pt x="40" y="232"/>
                      </a:lnTo>
                      <a:lnTo>
                        <a:pt x="37" y="236"/>
                      </a:lnTo>
                      <a:lnTo>
                        <a:pt x="29" y="236"/>
                      </a:lnTo>
                      <a:lnTo>
                        <a:pt x="29" y="236"/>
                      </a:lnTo>
                      <a:lnTo>
                        <a:pt x="31" y="229"/>
                      </a:lnTo>
                      <a:lnTo>
                        <a:pt x="37" y="223"/>
                      </a:lnTo>
                      <a:lnTo>
                        <a:pt x="40" y="217"/>
                      </a:lnTo>
                      <a:lnTo>
                        <a:pt x="46" y="211"/>
                      </a:lnTo>
                      <a:lnTo>
                        <a:pt x="46" y="211"/>
                      </a:lnTo>
                      <a:lnTo>
                        <a:pt x="50" y="213"/>
                      </a:lnTo>
                      <a:lnTo>
                        <a:pt x="50" y="213"/>
                      </a:lnTo>
                      <a:close/>
                      <a:moveTo>
                        <a:pt x="21" y="255"/>
                      </a:moveTo>
                      <a:lnTo>
                        <a:pt x="21" y="255"/>
                      </a:lnTo>
                      <a:lnTo>
                        <a:pt x="18" y="250"/>
                      </a:lnTo>
                      <a:lnTo>
                        <a:pt x="16" y="240"/>
                      </a:lnTo>
                      <a:lnTo>
                        <a:pt x="14" y="221"/>
                      </a:lnTo>
                      <a:lnTo>
                        <a:pt x="14" y="221"/>
                      </a:lnTo>
                      <a:lnTo>
                        <a:pt x="20" y="219"/>
                      </a:lnTo>
                      <a:lnTo>
                        <a:pt x="23" y="217"/>
                      </a:lnTo>
                      <a:lnTo>
                        <a:pt x="29" y="215"/>
                      </a:lnTo>
                      <a:lnTo>
                        <a:pt x="33" y="215"/>
                      </a:lnTo>
                      <a:lnTo>
                        <a:pt x="33" y="215"/>
                      </a:lnTo>
                      <a:lnTo>
                        <a:pt x="31" y="221"/>
                      </a:lnTo>
                      <a:lnTo>
                        <a:pt x="27" y="225"/>
                      </a:lnTo>
                      <a:lnTo>
                        <a:pt x="23" y="229"/>
                      </a:lnTo>
                      <a:lnTo>
                        <a:pt x="21" y="234"/>
                      </a:lnTo>
                      <a:lnTo>
                        <a:pt x="21" y="234"/>
                      </a:lnTo>
                      <a:lnTo>
                        <a:pt x="21" y="238"/>
                      </a:lnTo>
                      <a:lnTo>
                        <a:pt x="23" y="240"/>
                      </a:lnTo>
                      <a:lnTo>
                        <a:pt x="29" y="244"/>
                      </a:lnTo>
                      <a:lnTo>
                        <a:pt x="29" y="244"/>
                      </a:lnTo>
                      <a:lnTo>
                        <a:pt x="27" y="248"/>
                      </a:lnTo>
                      <a:lnTo>
                        <a:pt x="25" y="250"/>
                      </a:lnTo>
                      <a:lnTo>
                        <a:pt x="23" y="252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close/>
                      <a:moveTo>
                        <a:pt x="48" y="236"/>
                      </a:moveTo>
                      <a:lnTo>
                        <a:pt x="48" y="236"/>
                      </a:lnTo>
                      <a:lnTo>
                        <a:pt x="52" y="240"/>
                      </a:lnTo>
                      <a:lnTo>
                        <a:pt x="52" y="246"/>
                      </a:lnTo>
                      <a:lnTo>
                        <a:pt x="54" y="259"/>
                      </a:lnTo>
                      <a:lnTo>
                        <a:pt x="54" y="259"/>
                      </a:lnTo>
                      <a:lnTo>
                        <a:pt x="46" y="261"/>
                      </a:lnTo>
                      <a:lnTo>
                        <a:pt x="40" y="263"/>
                      </a:lnTo>
                      <a:lnTo>
                        <a:pt x="35" y="265"/>
                      </a:lnTo>
                      <a:lnTo>
                        <a:pt x="27" y="267"/>
                      </a:lnTo>
                      <a:lnTo>
                        <a:pt x="27" y="267"/>
                      </a:lnTo>
                      <a:lnTo>
                        <a:pt x="29" y="257"/>
                      </a:lnTo>
                      <a:lnTo>
                        <a:pt x="35" y="250"/>
                      </a:lnTo>
                      <a:lnTo>
                        <a:pt x="48" y="236"/>
                      </a:lnTo>
                      <a:lnTo>
                        <a:pt x="48" y="236"/>
                      </a:lnTo>
                      <a:close/>
                      <a:moveTo>
                        <a:pt x="31" y="288"/>
                      </a:moveTo>
                      <a:lnTo>
                        <a:pt x="31" y="288"/>
                      </a:lnTo>
                      <a:lnTo>
                        <a:pt x="29" y="282"/>
                      </a:lnTo>
                      <a:lnTo>
                        <a:pt x="31" y="278"/>
                      </a:lnTo>
                      <a:lnTo>
                        <a:pt x="33" y="274"/>
                      </a:lnTo>
                      <a:lnTo>
                        <a:pt x="39" y="274"/>
                      </a:lnTo>
                      <a:lnTo>
                        <a:pt x="39" y="274"/>
                      </a:lnTo>
                      <a:lnTo>
                        <a:pt x="37" y="282"/>
                      </a:lnTo>
                      <a:lnTo>
                        <a:pt x="35" y="286"/>
                      </a:lnTo>
                      <a:lnTo>
                        <a:pt x="31" y="288"/>
                      </a:lnTo>
                      <a:lnTo>
                        <a:pt x="31" y="288"/>
                      </a:lnTo>
                      <a:close/>
                      <a:moveTo>
                        <a:pt x="46" y="312"/>
                      </a:moveTo>
                      <a:lnTo>
                        <a:pt x="46" y="312"/>
                      </a:lnTo>
                      <a:lnTo>
                        <a:pt x="44" y="311"/>
                      </a:lnTo>
                      <a:lnTo>
                        <a:pt x="40" y="307"/>
                      </a:lnTo>
                      <a:lnTo>
                        <a:pt x="39" y="299"/>
                      </a:lnTo>
                      <a:lnTo>
                        <a:pt x="39" y="299"/>
                      </a:lnTo>
                      <a:lnTo>
                        <a:pt x="44" y="297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2" y="301"/>
                      </a:lnTo>
                      <a:lnTo>
                        <a:pt x="50" y="305"/>
                      </a:lnTo>
                      <a:lnTo>
                        <a:pt x="48" y="309"/>
                      </a:lnTo>
                      <a:lnTo>
                        <a:pt x="46" y="312"/>
                      </a:lnTo>
                      <a:lnTo>
                        <a:pt x="46" y="312"/>
                      </a:lnTo>
                      <a:close/>
                      <a:moveTo>
                        <a:pt x="71" y="333"/>
                      </a:moveTo>
                      <a:lnTo>
                        <a:pt x="71" y="333"/>
                      </a:lnTo>
                      <a:lnTo>
                        <a:pt x="67" y="332"/>
                      </a:lnTo>
                      <a:lnTo>
                        <a:pt x="63" y="330"/>
                      </a:lnTo>
                      <a:lnTo>
                        <a:pt x="61" y="326"/>
                      </a:lnTo>
                      <a:lnTo>
                        <a:pt x="60" y="320"/>
                      </a:lnTo>
                      <a:lnTo>
                        <a:pt x="60" y="320"/>
                      </a:lnTo>
                      <a:lnTo>
                        <a:pt x="65" y="320"/>
                      </a:lnTo>
                      <a:lnTo>
                        <a:pt x="71" y="318"/>
                      </a:lnTo>
                      <a:lnTo>
                        <a:pt x="71" y="318"/>
                      </a:lnTo>
                      <a:lnTo>
                        <a:pt x="71" y="32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close/>
                      <a:moveTo>
                        <a:pt x="58" y="311"/>
                      </a:moveTo>
                      <a:lnTo>
                        <a:pt x="58" y="311"/>
                      </a:lnTo>
                      <a:lnTo>
                        <a:pt x="58" y="305"/>
                      </a:lnTo>
                      <a:lnTo>
                        <a:pt x="61" y="303"/>
                      </a:lnTo>
                      <a:lnTo>
                        <a:pt x="65" y="301"/>
                      </a:lnTo>
                      <a:lnTo>
                        <a:pt x="67" y="295"/>
                      </a:lnTo>
                      <a:lnTo>
                        <a:pt x="67" y="295"/>
                      </a:lnTo>
                      <a:lnTo>
                        <a:pt x="71" y="297"/>
                      </a:lnTo>
                      <a:lnTo>
                        <a:pt x="73" y="299"/>
                      </a:lnTo>
                      <a:lnTo>
                        <a:pt x="75" y="307"/>
                      </a:lnTo>
                      <a:lnTo>
                        <a:pt x="75" y="307"/>
                      </a:lnTo>
                      <a:lnTo>
                        <a:pt x="67" y="311"/>
                      </a:lnTo>
                      <a:lnTo>
                        <a:pt x="58" y="311"/>
                      </a:lnTo>
                      <a:lnTo>
                        <a:pt x="58" y="311"/>
                      </a:lnTo>
                      <a:close/>
                      <a:moveTo>
                        <a:pt x="96" y="343"/>
                      </a:moveTo>
                      <a:lnTo>
                        <a:pt x="96" y="343"/>
                      </a:lnTo>
                      <a:lnTo>
                        <a:pt x="84" y="341"/>
                      </a:lnTo>
                      <a:lnTo>
                        <a:pt x="81" y="339"/>
                      </a:lnTo>
                      <a:lnTo>
                        <a:pt x="77" y="335"/>
                      </a:lnTo>
                      <a:lnTo>
                        <a:pt x="77" y="335"/>
                      </a:lnTo>
                      <a:lnTo>
                        <a:pt x="86" y="332"/>
                      </a:lnTo>
                      <a:lnTo>
                        <a:pt x="92" y="332"/>
                      </a:lnTo>
                      <a:lnTo>
                        <a:pt x="98" y="332"/>
                      </a:lnTo>
                      <a:lnTo>
                        <a:pt x="98" y="332"/>
                      </a:lnTo>
                      <a:lnTo>
                        <a:pt x="96" y="337"/>
                      </a:lnTo>
                      <a:lnTo>
                        <a:pt x="96" y="343"/>
                      </a:lnTo>
                      <a:lnTo>
                        <a:pt x="96" y="343"/>
                      </a:lnTo>
                      <a:close/>
                      <a:moveTo>
                        <a:pt x="82" y="324"/>
                      </a:moveTo>
                      <a:lnTo>
                        <a:pt x="82" y="324"/>
                      </a:lnTo>
                      <a:lnTo>
                        <a:pt x="86" y="318"/>
                      </a:lnTo>
                      <a:lnTo>
                        <a:pt x="86" y="318"/>
                      </a:lnTo>
                      <a:lnTo>
                        <a:pt x="90" y="318"/>
                      </a:lnTo>
                      <a:lnTo>
                        <a:pt x="92" y="320"/>
                      </a:lnTo>
                      <a:lnTo>
                        <a:pt x="92" y="320"/>
                      </a:lnTo>
                      <a:lnTo>
                        <a:pt x="90" y="324"/>
                      </a:lnTo>
                      <a:lnTo>
                        <a:pt x="82" y="324"/>
                      </a:lnTo>
                      <a:close/>
                      <a:moveTo>
                        <a:pt x="277" y="280"/>
                      </a:moveTo>
                      <a:lnTo>
                        <a:pt x="277" y="280"/>
                      </a:lnTo>
                      <a:lnTo>
                        <a:pt x="269" y="293"/>
                      </a:lnTo>
                      <a:lnTo>
                        <a:pt x="256" y="309"/>
                      </a:lnTo>
                      <a:lnTo>
                        <a:pt x="241" y="322"/>
                      </a:lnTo>
                      <a:lnTo>
                        <a:pt x="233" y="328"/>
                      </a:lnTo>
                      <a:lnTo>
                        <a:pt x="227" y="332"/>
                      </a:lnTo>
                      <a:lnTo>
                        <a:pt x="227" y="332"/>
                      </a:lnTo>
                      <a:lnTo>
                        <a:pt x="210" y="335"/>
                      </a:lnTo>
                      <a:lnTo>
                        <a:pt x="191" y="335"/>
                      </a:lnTo>
                      <a:lnTo>
                        <a:pt x="174" y="335"/>
                      </a:lnTo>
                      <a:lnTo>
                        <a:pt x="155" y="333"/>
                      </a:lnTo>
                      <a:lnTo>
                        <a:pt x="138" y="330"/>
                      </a:lnTo>
                      <a:lnTo>
                        <a:pt x="121" y="324"/>
                      </a:lnTo>
                      <a:lnTo>
                        <a:pt x="107" y="318"/>
                      </a:lnTo>
                      <a:lnTo>
                        <a:pt x="96" y="311"/>
                      </a:lnTo>
                      <a:lnTo>
                        <a:pt x="96" y="311"/>
                      </a:lnTo>
                      <a:lnTo>
                        <a:pt x="82" y="299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67" y="269"/>
                      </a:lnTo>
                      <a:lnTo>
                        <a:pt x="63" y="248"/>
                      </a:lnTo>
                      <a:lnTo>
                        <a:pt x="60" y="221"/>
                      </a:lnTo>
                      <a:lnTo>
                        <a:pt x="60" y="194"/>
                      </a:lnTo>
                      <a:lnTo>
                        <a:pt x="61" y="166"/>
                      </a:lnTo>
                      <a:lnTo>
                        <a:pt x="63" y="137"/>
                      </a:lnTo>
                      <a:lnTo>
                        <a:pt x="67" y="112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5" y="72"/>
                      </a:lnTo>
                      <a:lnTo>
                        <a:pt x="82" y="53"/>
                      </a:lnTo>
                      <a:lnTo>
                        <a:pt x="92" y="34"/>
                      </a:lnTo>
                      <a:lnTo>
                        <a:pt x="98" y="29"/>
                      </a:lnTo>
                      <a:lnTo>
                        <a:pt x="101" y="23"/>
                      </a:lnTo>
                      <a:lnTo>
                        <a:pt x="101" y="23"/>
                      </a:lnTo>
                      <a:lnTo>
                        <a:pt x="111" y="17"/>
                      </a:lnTo>
                      <a:lnTo>
                        <a:pt x="121" y="13"/>
                      </a:lnTo>
                      <a:lnTo>
                        <a:pt x="143" y="9"/>
                      </a:lnTo>
                      <a:lnTo>
                        <a:pt x="143" y="9"/>
                      </a:lnTo>
                      <a:lnTo>
                        <a:pt x="161" y="8"/>
                      </a:lnTo>
                      <a:lnTo>
                        <a:pt x="180" y="8"/>
                      </a:lnTo>
                      <a:lnTo>
                        <a:pt x="199" y="11"/>
                      </a:lnTo>
                      <a:lnTo>
                        <a:pt x="216" y="15"/>
                      </a:lnTo>
                      <a:lnTo>
                        <a:pt x="233" y="21"/>
                      </a:lnTo>
                      <a:lnTo>
                        <a:pt x="248" y="27"/>
                      </a:lnTo>
                      <a:lnTo>
                        <a:pt x="260" y="36"/>
                      </a:lnTo>
                      <a:lnTo>
                        <a:pt x="269" y="44"/>
                      </a:lnTo>
                      <a:lnTo>
                        <a:pt x="269" y="44"/>
                      </a:lnTo>
                      <a:lnTo>
                        <a:pt x="279" y="55"/>
                      </a:lnTo>
                      <a:lnTo>
                        <a:pt x="284" y="67"/>
                      </a:lnTo>
                      <a:lnTo>
                        <a:pt x="290" y="80"/>
                      </a:lnTo>
                      <a:lnTo>
                        <a:pt x="296" y="93"/>
                      </a:lnTo>
                      <a:lnTo>
                        <a:pt x="300" y="109"/>
                      </a:lnTo>
                      <a:lnTo>
                        <a:pt x="302" y="124"/>
                      </a:lnTo>
                      <a:lnTo>
                        <a:pt x="305" y="156"/>
                      </a:lnTo>
                      <a:lnTo>
                        <a:pt x="304" y="189"/>
                      </a:lnTo>
                      <a:lnTo>
                        <a:pt x="298" y="223"/>
                      </a:lnTo>
                      <a:lnTo>
                        <a:pt x="290" y="253"/>
                      </a:lnTo>
                      <a:lnTo>
                        <a:pt x="284" y="267"/>
                      </a:lnTo>
                      <a:lnTo>
                        <a:pt x="277" y="280"/>
                      </a:lnTo>
                      <a:lnTo>
                        <a:pt x="277" y="280"/>
                      </a:lnTo>
                      <a:close/>
                      <a:moveTo>
                        <a:pt x="180" y="72"/>
                      </a:moveTo>
                      <a:lnTo>
                        <a:pt x="180" y="72"/>
                      </a:lnTo>
                      <a:lnTo>
                        <a:pt x="164" y="72"/>
                      </a:lnTo>
                      <a:lnTo>
                        <a:pt x="153" y="76"/>
                      </a:lnTo>
                      <a:lnTo>
                        <a:pt x="142" y="84"/>
                      </a:lnTo>
                      <a:lnTo>
                        <a:pt x="132" y="91"/>
                      </a:lnTo>
                      <a:lnTo>
                        <a:pt x="124" y="103"/>
                      </a:lnTo>
                      <a:lnTo>
                        <a:pt x="119" y="116"/>
                      </a:lnTo>
                      <a:lnTo>
                        <a:pt x="113" y="130"/>
                      </a:lnTo>
                      <a:lnTo>
                        <a:pt x="109" y="145"/>
                      </a:lnTo>
                      <a:lnTo>
                        <a:pt x="107" y="162"/>
                      </a:lnTo>
                      <a:lnTo>
                        <a:pt x="105" y="177"/>
                      </a:lnTo>
                      <a:lnTo>
                        <a:pt x="107" y="192"/>
                      </a:lnTo>
                      <a:lnTo>
                        <a:pt x="107" y="208"/>
                      </a:lnTo>
                      <a:lnTo>
                        <a:pt x="111" y="223"/>
                      </a:lnTo>
                      <a:lnTo>
                        <a:pt x="115" y="236"/>
                      </a:lnTo>
                      <a:lnTo>
                        <a:pt x="121" y="246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38" y="265"/>
                      </a:lnTo>
                      <a:lnTo>
                        <a:pt x="149" y="274"/>
                      </a:lnTo>
                      <a:lnTo>
                        <a:pt x="162" y="280"/>
                      </a:lnTo>
                      <a:lnTo>
                        <a:pt x="180" y="282"/>
                      </a:lnTo>
                      <a:lnTo>
                        <a:pt x="180" y="282"/>
                      </a:lnTo>
                      <a:lnTo>
                        <a:pt x="193" y="280"/>
                      </a:lnTo>
                      <a:lnTo>
                        <a:pt x="204" y="274"/>
                      </a:lnTo>
                      <a:lnTo>
                        <a:pt x="216" y="267"/>
                      </a:lnTo>
                      <a:lnTo>
                        <a:pt x="225" y="255"/>
                      </a:lnTo>
                      <a:lnTo>
                        <a:pt x="235" y="242"/>
                      </a:lnTo>
                      <a:lnTo>
                        <a:pt x="243" y="229"/>
                      </a:lnTo>
                      <a:lnTo>
                        <a:pt x="248" y="213"/>
                      </a:lnTo>
                      <a:lnTo>
                        <a:pt x="252" y="200"/>
                      </a:lnTo>
                      <a:lnTo>
                        <a:pt x="252" y="200"/>
                      </a:lnTo>
                      <a:lnTo>
                        <a:pt x="256" y="183"/>
                      </a:lnTo>
                      <a:lnTo>
                        <a:pt x="258" y="168"/>
                      </a:lnTo>
                      <a:lnTo>
                        <a:pt x="256" y="154"/>
                      </a:lnTo>
                      <a:lnTo>
                        <a:pt x="252" y="141"/>
                      </a:lnTo>
                      <a:lnTo>
                        <a:pt x="252" y="141"/>
                      </a:lnTo>
                      <a:lnTo>
                        <a:pt x="243" y="116"/>
                      </a:lnTo>
                      <a:lnTo>
                        <a:pt x="233" y="99"/>
                      </a:lnTo>
                      <a:lnTo>
                        <a:pt x="223" y="88"/>
                      </a:lnTo>
                      <a:lnTo>
                        <a:pt x="214" y="80"/>
                      </a:lnTo>
                      <a:lnTo>
                        <a:pt x="204" y="76"/>
                      </a:lnTo>
                      <a:lnTo>
                        <a:pt x="195" y="74"/>
                      </a:lnTo>
                      <a:lnTo>
                        <a:pt x="180" y="72"/>
                      </a:lnTo>
                      <a:lnTo>
                        <a:pt x="180" y="72"/>
                      </a:lnTo>
                      <a:close/>
                      <a:moveTo>
                        <a:pt x="244" y="170"/>
                      </a:moveTo>
                      <a:lnTo>
                        <a:pt x="244" y="170"/>
                      </a:lnTo>
                      <a:lnTo>
                        <a:pt x="23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33" y="164"/>
                      </a:lnTo>
                      <a:lnTo>
                        <a:pt x="239" y="160"/>
                      </a:lnTo>
                      <a:lnTo>
                        <a:pt x="241" y="158"/>
                      </a:lnTo>
                      <a:lnTo>
                        <a:pt x="243" y="160"/>
                      </a:lnTo>
                      <a:lnTo>
                        <a:pt x="244" y="162"/>
                      </a:lnTo>
                      <a:lnTo>
                        <a:pt x="244" y="170"/>
                      </a:lnTo>
                      <a:lnTo>
                        <a:pt x="244" y="170"/>
                      </a:lnTo>
                      <a:close/>
                      <a:moveTo>
                        <a:pt x="237" y="143"/>
                      </a:moveTo>
                      <a:lnTo>
                        <a:pt x="237" y="143"/>
                      </a:lnTo>
                      <a:lnTo>
                        <a:pt x="231" y="145"/>
                      </a:lnTo>
                      <a:lnTo>
                        <a:pt x="225" y="145"/>
                      </a:lnTo>
                      <a:lnTo>
                        <a:pt x="225" y="145"/>
                      </a:lnTo>
                      <a:lnTo>
                        <a:pt x="225" y="141"/>
                      </a:lnTo>
                      <a:lnTo>
                        <a:pt x="227" y="139"/>
                      </a:lnTo>
                      <a:lnTo>
                        <a:pt x="231" y="135"/>
                      </a:lnTo>
                      <a:lnTo>
                        <a:pt x="231" y="133"/>
                      </a:lnTo>
                      <a:lnTo>
                        <a:pt x="231" y="133"/>
                      </a:lnTo>
                      <a:lnTo>
                        <a:pt x="235" y="133"/>
                      </a:lnTo>
                      <a:lnTo>
                        <a:pt x="237" y="135"/>
                      </a:lnTo>
                      <a:lnTo>
                        <a:pt x="237" y="143"/>
                      </a:lnTo>
                      <a:lnTo>
                        <a:pt x="237" y="143"/>
                      </a:lnTo>
                      <a:close/>
                      <a:moveTo>
                        <a:pt x="229" y="122"/>
                      </a:moveTo>
                      <a:lnTo>
                        <a:pt x="229" y="122"/>
                      </a:lnTo>
                      <a:lnTo>
                        <a:pt x="225" y="122"/>
                      </a:lnTo>
                      <a:lnTo>
                        <a:pt x="220" y="122"/>
                      </a:lnTo>
                      <a:lnTo>
                        <a:pt x="220" y="122"/>
                      </a:lnTo>
                      <a:lnTo>
                        <a:pt x="220" y="118"/>
                      </a:lnTo>
                      <a:lnTo>
                        <a:pt x="220" y="116"/>
                      </a:lnTo>
                      <a:lnTo>
                        <a:pt x="223" y="112"/>
                      </a:lnTo>
                      <a:lnTo>
                        <a:pt x="227" y="112"/>
                      </a:lnTo>
                      <a:lnTo>
                        <a:pt x="229" y="114"/>
                      </a:lnTo>
                      <a:lnTo>
                        <a:pt x="229" y="116"/>
                      </a:lnTo>
                      <a:lnTo>
                        <a:pt x="229" y="122"/>
                      </a:lnTo>
                      <a:lnTo>
                        <a:pt x="229" y="122"/>
                      </a:lnTo>
                      <a:close/>
                      <a:moveTo>
                        <a:pt x="216" y="160"/>
                      </a:moveTo>
                      <a:lnTo>
                        <a:pt x="220" y="160"/>
                      </a:lnTo>
                      <a:lnTo>
                        <a:pt x="220" y="160"/>
                      </a:lnTo>
                      <a:lnTo>
                        <a:pt x="218" y="166"/>
                      </a:lnTo>
                      <a:lnTo>
                        <a:pt x="214" y="168"/>
                      </a:lnTo>
                      <a:lnTo>
                        <a:pt x="214" y="168"/>
                      </a:lnTo>
                      <a:lnTo>
                        <a:pt x="214" y="164"/>
                      </a:lnTo>
                      <a:lnTo>
                        <a:pt x="216" y="160"/>
                      </a:lnTo>
                      <a:lnTo>
                        <a:pt x="216" y="160"/>
                      </a:lnTo>
                      <a:close/>
                      <a:moveTo>
                        <a:pt x="187" y="86"/>
                      </a:moveTo>
                      <a:lnTo>
                        <a:pt x="187" y="86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5" y="90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78" y="88"/>
                      </a:lnTo>
                      <a:lnTo>
                        <a:pt x="176" y="86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83" y="82"/>
                      </a:lnTo>
                      <a:lnTo>
                        <a:pt x="185" y="82"/>
                      </a:lnTo>
                      <a:lnTo>
                        <a:pt x="187" y="86"/>
                      </a:lnTo>
                      <a:lnTo>
                        <a:pt x="187" y="86"/>
                      </a:lnTo>
                      <a:close/>
                      <a:moveTo>
                        <a:pt x="195" y="267"/>
                      </a:moveTo>
                      <a:lnTo>
                        <a:pt x="195" y="267"/>
                      </a:lnTo>
                      <a:lnTo>
                        <a:pt x="193" y="265"/>
                      </a:lnTo>
                      <a:lnTo>
                        <a:pt x="193" y="263"/>
                      </a:lnTo>
                      <a:lnTo>
                        <a:pt x="197" y="257"/>
                      </a:lnTo>
                      <a:lnTo>
                        <a:pt x="197" y="257"/>
                      </a:lnTo>
                      <a:lnTo>
                        <a:pt x="199" y="259"/>
                      </a:lnTo>
                      <a:lnTo>
                        <a:pt x="199" y="265"/>
                      </a:lnTo>
                      <a:lnTo>
                        <a:pt x="199" y="265"/>
                      </a:lnTo>
                      <a:lnTo>
                        <a:pt x="197" y="265"/>
                      </a:lnTo>
                      <a:lnTo>
                        <a:pt x="195" y="267"/>
                      </a:lnTo>
                      <a:lnTo>
                        <a:pt x="195" y="267"/>
                      </a:lnTo>
                      <a:close/>
                      <a:moveTo>
                        <a:pt x="199" y="223"/>
                      </a:moveTo>
                      <a:lnTo>
                        <a:pt x="199" y="223"/>
                      </a:lnTo>
                      <a:lnTo>
                        <a:pt x="195" y="238"/>
                      </a:lnTo>
                      <a:lnTo>
                        <a:pt x="187" y="252"/>
                      </a:lnTo>
                      <a:lnTo>
                        <a:pt x="180" y="263"/>
                      </a:lnTo>
                      <a:lnTo>
                        <a:pt x="174" y="267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61" y="269"/>
                      </a:lnTo>
                      <a:lnTo>
                        <a:pt x="153" y="265"/>
                      </a:lnTo>
                      <a:lnTo>
                        <a:pt x="145" y="259"/>
                      </a:lnTo>
                      <a:lnTo>
                        <a:pt x="138" y="252"/>
                      </a:lnTo>
                      <a:lnTo>
                        <a:pt x="130" y="244"/>
                      </a:lnTo>
                      <a:lnTo>
                        <a:pt x="124" y="236"/>
                      </a:lnTo>
                      <a:lnTo>
                        <a:pt x="121" y="229"/>
                      </a:lnTo>
                      <a:lnTo>
                        <a:pt x="119" y="221"/>
                      </a:lnTo>
                      <a:lnTo>
                        <a:pt x="119" y="221"/>
                      </a:lnTo>
                      <a:lnTo>
                        <a:pt x="117" y="202"/>
                      </a:lnTo>
                      <a:lnTo>
                        <a:pt x="117" y="181"/>
                      </a:lnTo>
                      <a:lnTo>
                        <a:pt x="119" y="158"/>
                      </a:lnTo>
                      <a:lnTo>
                        <a:pt x="122" y="137"/>
                      </a:lnTo>
                      <a:lnTo>
                        <a:pt x="128" y="118"/>
                      </a:lnTo>
                      <a:lnTo>
                        <a:pt x="136" y="103"/>
                      </a:lnTo>
                      <a:lnTo>
                        <a:pt x="143" y="91"/>
                      </a:lnTo>
                      <a:lnTo>
                        <a:pt x="147" y="88"/>
                      </a:lnTo>
                      <a:lnTo>
                        <a:pt x="153" y="86"/>
                      </a:lnTo>
                      <a:lnTo>
                        <a:pt x="153" y="86"/>
                      </a:lnTo>
                      <a:lnTo>
                        <a:pt x="161" y="86"/>
                      </a:lnTo>
                      <a:lnTo>
                        <a:pt x="168" y="88"/>
                      </a:lnTo>
                      <a:lnTo>
                        <a:pt x="176" y="93"/>
                      </a:lnTo>
                      <a:lnTo>
                        <a:pt x="182" y="99"/>
                      </a:lnTo>
                      <a:lnTo>
                        <a:pt x="182" y="99"/>
                      </a:lnTo>
                      <a:lnTo>
                        <a:pt x="189" y="110"/>
                      </a:lnTo>
                      <a:lnTo>
                        <a:pt x="195" y="122"/>
                      </a:lnTo>
                      <a:lnTo>
                        <a:pt x="201" y="137"/>
                      </a:lnTo>
                      <a:lnTo>
                        <a:pt x="203" y="152"/>
                      </a:lnTo>
                      <a:lnTo>
                        <a:pt x="204" y="168"/>
                      </a:lnTo>
                      <a:lnTo>
                        <a:pt x="204" y="187"/>
                      </a:lnTo>
                      <a:lnTo>
                        <a:pt x="203" y="204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close/>
                      <a:moveTo>
                        <a:pt x="214" y="204"/>
                      </a:moveTo>
                      <a:lnTo>
                        <a:pt x="214" y="204"/>
                      </a:lnTo>
                      <a:lnTo>
                        <a:pt x="214" y="206"/>
                      </a:lnTo>
                      <a:lnTo>
                        <a:pt x="216" y="208"/>
                      </a:lnTo>
                      <a:lnTo>
                        <a:pt x="218" y="211"/>
                      </a:lnTo>
                      <a:lnTo>
                        <a:pt x="218" y="211"/>
                      </a:lnTo>
                      <a:lnTo>
                        <a:pt x="218" y="215"/>
                      </a:lnTo>
                      <a:lnTo>
                        <a:pt x="216" y="219"/>
                      </a:lnTo>
                      <a:lnTo>
                        <a:pt x="212" y="221"/>
                      </a:lnTo>
                      <a:lnTo>
                        <a:pt x="210" y="221"/>
                      </a:lnTo>
                      <a:lnTo>
                        <a:pt x="210" y="221"/>
                      </a:lnTo>
                      <a:lnTo>
                        <a:pt x="212" y="187"/>
                      </a:lnTo>
                      <a:lnTo>
                        <a:pt x="212" y="187"/>
                      </a:lnTo>
                      <a:lnTo>
                        <a:pt x="214" y="185"/>
                      </a:lnTo>
                      <a:lnTo>
                        <a:pt x="218" y="185"/>
                      </a:lnTo>
                      <a:lnTo>
                        <a:pt x="222" y="185"/>
                      </a:lnTo>
                      <a:lnTo>
                        <a:pt x="223" y="183"/>
                      </a:lnTo>
                      <a:lnTo>
                        <a:pt x="223" y="183"/>
                      </a:lnTo>
                      <a:lnTo>
                        <a:pt x="223" y="187"/>
                      </a:lnTo>
                      <a:lnTo>
                        <a:pt x="223" y="189"/>
                      </a:lnTo>
                      <a:lnTo>
                        <a:pt x="220" y="192"/>
                      </a:lnTo>
                      <a:lnTo>
                        <a:pt x="216" y="198"/>
                      </a:lnTo>
                      <a:lnTo>
                        <a:pt x="214" y="200"/>
                      </a:lnTo>
                      <a:lnTo>
                        <a:pt x="214" y="204"/>
                      </a:lnTo>
                      <a:lnTo>
                        <a:pt x="214" y="204"/>
                      </a:lnTo>
                      <a:close/>
                      <a:moveTo>
                        <a:pt x="223" y="225"/>
                      </a:moveTo>
                      <a:lnTo>
                        <a:pt x="223" y="225"/>
                      </a:lnTo>
                      <a:lnTo>
                        <a:pt x="227" y="219"/>
                      </a:lnTo>
                      <a:lnTo>
                        <a:pt x="231" y="215"/>
                      </a:lnTo>
                      <a:lnTo>
                        <a:pt x="235" y="215"/>
                      </a:lnTo>
                      <a:lnTo>
                        <a:pt x="235" y="215"/>
                      </a:lnTo>
                      <a:lnTo>
                        <a:pt x="235" y="219"/>
                      </a:lnTo>
                      <a:lnTo>
                        <a:pt x="231" y="223"/>
                      </a:lnTo>
                      <a:lnTo>
                        <a:pt x="229" y="225"/>
                      </a:lnTo>
                      <a:lnTo>
                        <a:pt x="223" y="225"/>
                      </a:lnTo>
                      <a:lnTo>
                        <a:pt x="223" y="225"/>
                      </a:lnTo>
                      <a:close/>
                      <a:moveTo>
                        <a:pt x="244" y="192"/>
                      </a:moveTo>
                      <a:lnTo>
                        <a:pt x="244" y="192"/>
                      </a:lnTo>
                      <a:lnTo>
                        <a:pt x="239" y="196"/>
                      </a:lnTo>
                      <a:lnTo>
                        <a:pt x="231" y="198"/>
                      </a:lnTo>
                      <a:lnTo>
                        <a:pt x="231" y="198"/>
                      </a:lnTo>
                      <a:lnTo>
                        <a:pt x="233" y="192"/>
                      </a:lnTo>
                      <a:lnTo>
                        <a:pt x="237" y="191"/>
                      </a:lnTo>
                      <a:lnTo>
                        <a:pt x="244" y="187"/>
                      </a:lnTo>
                      <a:lnTo>
                        <a:pt x="244" y="192"/>
                      </a:lnTo>
                      <a:close/>
                    </a:path>
                  </a:pathLst>
                </a:custGeom>
                <a:solidFill>
                  <a:srgbClr val="1043A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7" name="Freeform 49"/>
                <p:cNvSpPr>
                  <a:spLocks noEditPoints="1"/>
                </p:cNvSpPr>
                <p:nvPr/>
              </p:nvSpPr>
              <p:spPr bwMode="auto">
                <a:xfrm>
                  <a:off x="4515216" y="1381286"/>
                  <a:ext cx="740217" cy="1291830"/>
                </a:xfrm>
                <a:custGeom>
                  <a:avLst/>
                  <a:gdLst/>
                  <a:ahLst/>
                  <a:cxnLst>
                    <a:cxn ang="0">
                      <a:pos x="261" y="280"/>
                    </a:cxn>
                    <a:cxn ang="0">
                      <a:pos x="72" y="364"/>
                    </a:cxn>
                    <a:cxn ang="0">
                      <a:pos x="24" y="246"/>
                    </a:cxn>
                    <a:cxn ang="0">
                      <a:pos x="116" y="124"/>
                    </a:cxn>
                    <a:cxn ang="0">
                      <a:pos x="68" y="137"/>
                    </a:cxn>
                    <a:cxn ang="0">
                      <a:pos x="2" y="82"/>
                    </a:cxn>
                    <a:cxn ang="0">
                      <a:pos x="95" y="4"/>
                    </a:cxn>
                    <a:cxn ang="0">
                      <a:pos x="213" y="42"/>
                    </a:cxn>
                    <a:cxn ang="0">
                      <a:pos x="215" y="172"/>
                    </a:cxn>
                    <a:cxn ang="0">
                      <a:pos x="120" y="265"/>
                    </a:cxn>
                    <a:cxn ang="0">
                      <a:pos x="217" y="75"/>
                    </a:cxn>
                    <a:cxn ang="0">
                      <a:pos x="91" y="16"/>
                    </a:cxn>
                    <a:cxn ang="0">
                      <a:pos x="85" y="111"/>
                    </a:cxn>
                    <a:cxn ang="0">
                      <a:pos x="162" y="92"/>
                    </a:cxn>
                    <a:cxn ang="0">
                      <a:pos x="95" y="197"/>
                    </a:cxn>
                    <a:cxn ang="0">
                      <a:pos x="204" y="324"/>
                    </a:cxn>
                    <a:cxn ang="0">
                      <a:pos x="108" y="273"/>
                    </a:cxn>
                    <a:cxn ang="0">
                      <a:pos x="213" y="164"/>
                    </a:cxn>
                    <a:cxn ang="0">
                      <a:pos x="59" y="29"/>
                    </a:cxn>
                    <a:cxn ang="0">
                      <a:pos x="45" y="50"/>
                    </a:cxn>
                    <a:cxn ang="0">
                      <a:pos x="21" y="82"/>
                    </a:cxn>
                    <a:cxn ang="0">
                      <a:pos x="106" y="92"/>
                    </a:cxn>
                    <a:cxn ang="0">
                      <a:pos x="21" y="103"/>
                    </a:cxn>
                    <a:cxn ang="0">
                      <a:pos x="24" y="96"/>
                    </a:cxn>
                    <a:cxn ang="0">
                      <a:pos x="135" y="92"/>
                    </a:cxn>
                    <a:cxn ang="0">
                      <a:pos x="148" y="99"/>
                    </a:cxn>
                    <a:cxn ang="0">
                      <a:pos x="19" y="117"/>
                    </a:cxn>
                    <a:cxn ang="0">
                      <a:pos x="122" y="149"/>
                    </a:cxn>
                    <a:cxn ang="0">
                      <a:pos x="104" y="174"/>
                    </a:cxn>
                    <a:cxn ang="0">
                      <a:pos x="150" y="113"/>
                    </a:cxn>
                    <a:cxn ang="0">
                      <a:pos x="122" y="149"/>
                    </a:cxn>
                    <a:cxn ang="0">
                      <a:pos x="47" y="128"/>
                    </a:cxn>
                    <a:cxn ang="0">
                      <a:pos x="21" y="137"/>
                    </a:cxn>
                    <a:cxn ang="0">
                      <a:pos x="84" y="164"/>
                    </a:cxn>
                    <a:cxn ang="0">
                      <a:pos x="38" y="233"/>
                    </a:cxn>
                    <a:cxn ang="0">
                      <a:pos x="64" y="197"/>
                    </a:cxn>
                    <a:cxn ang="0">
                      <a:pos x="42" y="218"/>
                    </a:cxn>
                    <a:cxn ang="0">
                      <a:pos x="74" y="212"/>
                    </a:cxn>
                    <a:cxn ang="0">
                      <a:pos x="38" y="252"/>
                    </a:cxn>
                    <a:cxn ang="0">
                      <a:pos x="51" y="252"/>
                    </a:cxn>
                    <a:cxn ang="0">
                      <a:pos x="28" y="269"/>
                    </a:cxn>
                    <a:cxn ang="0">
                      <a:pos x="36" y="267"/>
                    </a:cxn>
                    <a:cxn ang="0">
                      <a:pos x="53" y="271"/>
                    </a:cxn>
                    <a:cxn ang="0">
                      <a:pos x="26" y="303"/>
                    </a:cxn>
                    <a:cxn ang="0">
                      <a:pos x="42" y="299"/>
                    </a:cxn>
                    <a:cxn ang="0">
                      <a:pos x="40" y="328"/>
                    </a:cxn>
                    <a:cxn ang="0">
                      <a:pos x="225" y="336"/>
                    </a:cxn>
                    <a:cxn ang="0">
                      <a:pos x="24" y="338"/>
                    </a:cxn>
                    <a:cxn ang="0">
                      <a:pos x="68" y="340"/>
                    </a:cxn>
                    <a:cxn ang="0">
                      <a:pos x="120" y="347"/>
                    </a:cxn>
                    <a:cxn ang="0">
                      <a:pos x="152" y="345"/>
                    </a:cxn>
                    <a:cxn ang="0">
                      <a:pos x="186" y="343"/>
                    </a:cxn>
                    <a:cxn ang="0">
                      <a:pos x="26" y="351"/>
                    </a:cxn>
                    <a:cxn ang="0">
                      <a:pos x="38" y="343"/>
                    </a:cxn>
                    <a:cxn ang="0">
                      <a:pos x="89" y="338"/>
                    </a:cxn>
                    <a:cxn ang="0">
                      <a:pos x="114" y="340"/>
                    </a:cxn>
                    <a:cxn ang="0">
                      <a:pos x="204" y="347"/>
                    </a:cxn>
                    <a:cxn ang="0">
                      <a:pos x="68" y="357"/>
                    </a:cxn>
                    <a:cxn ang="0">
                      <a:pos x="57" y="355"/>
                    </a:cxn>
                    <a:cxn ang="0">
                      <a:pos x="150" y="359"/>
                    </a:cxn>
                    <a:cxn ang="0">
                      <a:pos x="122" y="360"/>
                    </a:cxn>
                  </a:cxnLst>
                  <a:rect l="0" t="0" r="r" b="b"/>
                  <a:pathLst>
                    <a:path w="261" h="366">
                      <a:moveTo>
                        <a:pt x="120" y="265"/>
                      </a:moveTo>
                      <a:lnTo>
                        <a:pt x="120" y="265"/>
                      </a:lnTo>
                      <a:lnTo>
                        <a:pt x="137" y="267"/>
                      </a:lnTo>
                      <a:lnTo>
                        <a:pt x="156" y="269"/>
                      </a:lnTo>
                      <a:lnTo>
                        <a:pt x="190" y="267"/>
                      </a:lnTo>
                      <a:lnTo>
                        <a:pt x="225" y="267"/>
                      </a:lnTo>
                      <a:lnTo>
                        <a:pt x="242" y="267"/>
                      </a:lnTo>
                      <a:lnTo>
                        <a:pt x="257" y="269"/>
                      </a:lnTo>
                      <a:lnTo>
                        <a:pt x="257" y="269"/>
                      </a:lnTo>
                      <a:lnTo>
                        <a:pt x="261" y="275"/>
                      </a:lnTo>
                      <a:lnTo>
                        <a:pt x="261" y="280"/>
                      </a:lnTo>
                      <a:lnTo>
                        <a:pt x="261" y="296"/>
                      </a:lnTo>
                      <a:lnTo>
                        <a:pt x="261" y="296"/>
                      </a:lnTo>
                      <a:lnTo>
                        <a:pt x="261" y="315"/>
                      </a:lnTo>
                      <a:lnTo>
                        <a:pt x="257" y="328"/>
                      </a:lnTo>
                      <a:lnTo>
                        <a:pt x="251" y="338"/>
                      </a:lnTo>
                      <a:lnTo>
                        <a:pt x="240" y="347"/>
                      </a:lnTo>
                      <a:lnTo>
                        <a:pt x="240" y="347"/>
                      </a:lnTo>
                      <a:lnTo>
                        <a:pt x="219" y="364"/>
                      </a:lnTo>
                      <a:lnTo>
                        <a:pt x="219" y="364"/>
                      </a:lnTo>
                      <a:lnTo>
                        <a:pt x="122" y="366"/>
                      </a:lnTo>
                      <a:lnTo>
                        <a:pt x="72" y="364"/>
                      </a:lnTo>
                      <a:lnTo>
                        <a:pt x="49" y="362"/>
                      </a:lnTo>
                      <a:lnTo>
                        <a:pt x="24" y="360"/>
                      </a:lnTo>
                      <a:lnTo>
                        <a:pt x="24" y="360"/>
                      </a:lnTo>
                      <a:lnTo>
                        <a:pt x="21" y="357"/>
                      </a:lnTo>
                      <a:lnTo>
                        <a:pt x="17" y="355"/>
                      </a:lnTo>
                      <a:lnTo>
                        <a:pt x="15" y="351"/>
                      </a:lnTo>
                      <a:lnTo>
                        <a:pt x="15" y="347"/>
                      </a:lnTo>
                      <a:lnTo>
                        <a:pt x="15" y="347"/>
                      </a:lnTo>
                      <a:lnTo>
                        <a:pt x="17" y="305"/>
                      </a:lnTo>
                      <a:lnTo>
                        <a:pt x="21" y="265"/>
                      </a:lnTo>
                      <a:lnTo>
                        <a:pt x="24" y="246"/>
                      </a:lnTo>
                      <a:lnTo>
                        <a:pt x="28" y="229"/>
                      </a:lnTo>
                      <a:lnTo>
                        <a:pt x="34" y="212"/>
                      </a:lnTo>
                      <a:lnTo>
                        <a:pt x="42" y="197"/>
                      </a:lnTo>
                      <a:lnTo>
                        <a:pt x="42" y="197"/>
                      </a:lnTo>
                      <a:lnTo>
                        <a:pt x="57" y="179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89" y="151"/>
                      </a:lnTo>
                      <a:lnTo>
                        <a:pt x="99" y="141"/>
                      </a:lnTo>
                      <a:lnTo>
                        <a:pt x="108" y="134"/>
                      </a:lnTo>
                      <a:lnTo>
                        <a:pt x="116" y="124"/>
                      </a:lnTo>
                      <a:lnTo>
                        <a:pt x="118" y="118"/>
                      </a:lnTo>
                      <a:lnTo>
                        <a:pt x="118" y="115"/>
                      </a:lnTo>
                      <a:lnTo>
                        <a:pt x="118" y="111"/>
                      </a:lnTo>
                      <a:lnTo>
                        <a:pt x="114" y="107"/>
                      </a:lnTo>
                      <a:lnTo>
                        <a:pt x="110" y="101"/>
                      </a:lnTo>
                      <a:lnTo>
                        <a:pt x="103" y="99"/>
                      </a:lnTo>
                      <a:lnTo>
                        <a:pt x="103" y="99"/>
                      </a:lnTo>
                      <a:lnTo>
                        <a:pt x="99" y="107"/>
                      </a:lnTo>
                      <a:lnTo>
                        <a:pt x="95" y="115"/>
                      </a:lnTo>
                      <a:lnTo>
                        <a:pt x="82" y="126"/>
                      </a:lnTo>
                      <a:lnTo>
                        <a:pt x="68" y="137"/>
                      </a:lnTo>
                      <a:lnTo>
                        <a:pt x="53" y="147"/>
                      </a:lnTo>
                      <a:lnTo>
                        <a:pt x="53" y="147"/>
                      </a:lnTo>
                      <a:lnTo>
                        <a:pt x="28" y="145"/>
                      </a:lnTo>
                      <a:lnTo>
                        <a:pt x="17" y="143"/>
                      </a:lnTo>
                      <a:lnTo>
                        <a:pt x="7" y="141"/>
                      </a:lnTo>
                      <a:lnTo>
                        <a:pt x="7" y="141"/>
                      </a:lnTo>
                      <a:lnTo>
                        <a:pt x="3" y="132"/>
                      </a:lnTo>
                      <a:lnTo>
                        <a:pt x="0" y="120"/>
                      </a:lnTo>
                      <a:lnTo>
                        <a:pt x="0" y="107"/>
                      </a:lnTo>
                      <a:lnTo>
                        <a:pt x="0" y="94"/>
                      </a:lnTo>
                      <a:lnTo>
                        <a:pt x="2" y="82"/>
                      </a:lnTo>
                      <a:lnTo>
                        <a:pt x="3" y="69"/>
                      </a:lnTo>
                      <a:lnTo>
                        <a:pt x="9" y="59"/>
                      </a:lnTo>
                      <a:lnTo>
                        <a:pt x="13" y="52"/>
                      </a:lnTo>
                      <a:lnTo>
                        <a:pt x="13" y="52"/>
                      </a:lnTo>
                      <a:lnTo>
                        <a:pt x="19" y="46"/>
                      </a:lnTo>
                      <a:lnTo>
                        <a:pt x="28" y="40"/>
                      </a:lnTo>
                      <a:lnTo>
                        <a:pt x="47" y="29"/>
                      </a:lnTo>
                      <a:lnTo>
                        <a:pt x="47" y="29"/>
                      </a:lnTo>
                      <a:lnTo>
                        <a:pt x="64" y="19"/>
                      </a:lnTo>
                      <a:lnTo>
                        <a:pt x="85" y="8"/>
                      </a:lnTo>
                      <a:lnTo>
                        <a:pt x="95" y="4"/>
                      </a:lnTo>
                      <a:lnTo>
                        <a:pt x="106" y="2"/>
                      </a:lnTo>
                      <a:lnTo>
                        <a:pt x="118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52" y="4"/>
                      </a:lnTo>
                      <a:lnTo>
                        <a:pt x="169" y="8"/>
                      </a:lnTo>
                      <a:lnTo>
                        <a:pt x="185" y="16"/>
                      </a:lnTo>
                      <a:lnTo>
                        <a:pt x="198" y="25"/>
                      </a:lnTo>
                      <a:lnTo>
                        <a:pt x="198" y="25"/>
                      </a:lnTo>
                      <a:lnTo>
                        <a:pt x="207" y="33"/>
                      </a:lnTo>
                      <a:lnTo>
                        <a:pt x="213" y="42"/>
                      </a:lnTo>
                      <a:lnTo>
                        <a:pt x="219" y="52"/>
                      </a:lnTo>
                      <a:lnTo>
                        <a:pt x="225" y="63"/>
                      </a:lnTo>
                      <a:lnTo>
                        <a:pt x="230" y="77"/>
                      </a:lnTo>
                      <a:lnTo>
                        <a:pt x="232" y="90"/>
                      </a:lnTo>
                      <a:lnTo>
                        <a:pt x="234" y="103"/>
                      </a:lnTo>
                      <a:lnTo>
                        <a:pt x="234" y="117"/>
                      </a:lnTo>
                      <a:lnTo>
                        <a:pt x="234" y="117"/>
                      </a:lnTo>
                      <a:lnTo>
                        <a:pt x="232" y="134"/>
                      </a:lnTo>
                      <a:lnTo>
                        <a:pt x="228" y="147"/>
                      </a:lnTo>
                      <a:lnTo>
                        <a:pt x="223" y="160"/>
                      </a:lnTo>
                      <a:lnTo>
                        <a:pt x="215" y="172"/>
                      </a:lnTo>
                      <a:lnTo>
                        <a:pt x="207" y="183"/>
                      </a:lnTo>
                      <a:lnTo>
                        <a:pt x="198" y="193"/>
                      </a:lnTo>
                      <a:lnTo>
                        <a:pt x="188" y="200"/>
                      </a:lnTo>
                      <a:lnTo>
                        <a:pt x="177" y="208"/>
                      </a:lnTo>
                      <a:lnTo>
                        <a:pt x="177" y="208"/>
                      </a:lnTo>
                      <a:lnTo>
                        <a:pt x="160" y="219"/>
                      </a:lnTo>
                      <a:lnTo>
                        <a:pt x="143" y="231"/>
                      </a:lnTo>
                      <a:lnTo>
                        <a:pt x="135" y="237"/>
                      </a:lnTo>
                      <a:lnTo>
                        <a:pt x="129" y="244"/>
                      </a:lnTo>
                      <a:lnTo>
                        <a:pt x="124" y="254"/>
                      </a:lnTo>
                      <a:lnTo>
                        <a:pt x="120" y="265"/>
                      </a:lnTo>
                      <a:lnTo>
                        <a:pt x="120" y="265"/>
                      </a:lnTo>
                      <a:close/>
                      <a:moveTo>
                        <a:pt x="213" y="164"/>
                      </a:moveTo>
                      <a:lnTo>
                        <a:pt x="213" y="164"/>
                      </a:lnTo>
                      <a:lnTo>
                        <a:pt x="219" y="153"/>
                      </a:lnTo>
                      <a:lnTo>
                        <a:pt x="223" y="139"/>
                      </a:lnTo>
                      <a:lnTo>
                        <a:pt x="226" y="126"/>
                      </a:lnTo>
                      <a:lnTo>
                        <a:pt x="226" y="113"/>
                      </a:lnTo>
                      <a:lnTo>
                        <a:pt x="226" y="113"/>
                      </a:lnTo>
                      <a:lnTo>
                        <a:pt x="226" y="103"/>
                      </a:lnTo>
                      <a:lnTo>
                        <a:pt x="225" y="94"/>
                      </a:lnTo>
                      <a:lnTo>
                        <a:pt x="217" y="75"/>
                      </a:lnTo>
                      <a:lnTo>
                        <a:pt x="205" y="56"/>
                      </a:lnTo>
                      <a:lnTo>
                        <a:pt x="192" y="38"/>
                      </a:lnTo>
                      <a:lnTo>
                        <a:pt x="175" y="25"/>
                      </a:lnTo>
                      <a:lnTo>
                        <a:pt x="164" y="19"/>
                      </a:lnTo>
                      <a:lnTo>
                        <a:pt x="154" y="16"/>
                      </a:lnTo>
                      <a:lnTo>
                        <a:pt x="143" y="12"/>
                      </a:lnTo>
                      <a:lnTo>
                        <a:pt x="131" y="10"/>
                      </a:lnTo>
                      <a:lnTo>
                        <a:pt x="120" y="8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91" y="16"/>
                      </a:lnTo>
                      <a:lnTo>
                        <a:pt x="78" y="21"/>
                      </a:lnTo>
                      <a:lnTo>
                        <a:pt x="66" y="31"/>
                      </a:lnTo>
                      <a:lnTo>
                        <a:pt x="57" y="42"/>
                      </a:lnTo>
                      <a:lnTo>
                        <a:pt x="49" y="57"/>
                      </a:lnTo>
                      <a:lnTo>
                        <a:pt x="45" y="71"/>
                      </a:lnTo>
                      <a:lnTo>
                        <a:pt x="42" y="88"/>
                      </a:lnTo>
                      <a:lnTo>
                        <a:pt x="42" y="107"/>
                      </a:lnTo>
                      <a:lnTo>
                        <a:pt x="42" y="107"/>
                      </a:lnTo>
                      <a:lnTo>
                        <a:pt x="51" y="111"/>
                      </a:lnTo>
                      <a:lnTo>
                        <a:pt x="63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93" y="96"/>
                      </a:lnTo>
                      <a:lnTo>
                        <a:pt x="99" y="86"/>
                      </a:lnTo>
                      <a:lnTo>
                        <a:pt x="104" y="80"/>
                      </a:lnTo>
                      <a:lnTo>
                        <a:pt x="110" y="75"/>
                      </a:lnTo>
                      <a:lnTo>
                        <a:pt x="120" y="71"/>
                      </a:lnTo>
                      <a:lnTo>
                        <a:pt x="129" y="71"/>
                      </a:lnTo>
                      <a:lnTo>
                        <a:pt x="143" y="73"/>
                      </a:lnTo>
                      <a:lnTo>
                        <a:pt x="143" y="73"/>
                      </a:lnTo>
                      <a:lnTo>
                        <a:pt x="156" y="86"/>
                      </a:lnTo>
                      <a:lnTo>
                        <a:pt x="162" y="92"/>
                      </a:lnTo>
                      <a:lnTo>
                        <a:pt x="164" y="101"/>
                      </a:lnTo>
                      <a:lnTo>
                        <a:pt x="164" y="101"/>
                      </a:lnTo>
                      <a:lnTo>
                        <a:pt x="164" y="117"/>
                      </a:lnTo>
                      <a:lnTo>
                        <a:pt x="160" y="130"/>
                      </a:lnTo>
                      <a:lnTo>
                        <a:pt x="154" y="141"/>
                      </a:lnTo>
                      <a:lnTo>
                        <a:pt x="146" y="151"/>
                      </a:lnTo>
                      <a:lnTo>
                        <a:pt x="137" y="160"/>
                      </a:lnTo>
                      <a:lnTo>
                        <a:pt x="125" y="168"/>
                      </a:lnTo>
                      <a:lnTo>
                        <a:pt x="106" y="183"/>
                      </a:lnTo>
                      <a:lnTo>
                        <a:pt x="106" y="183"/>
                      </a:lnTo>
                      <a:lnTo>
                        <a:pt x="95" y="197"/>
                      </a:lnTo>
                      <a:lnTo>
                        <a:pt x="85" y="210"/>
                      </a:lnTo>
                      <a:lnTo>
                        <a:pt x="76" y="225"/>
                      </a:lnTo>
                      <a:lnTo>
                        <a:pt x="70" y="244"/>
                      </a:lnTo>
                      <a:lnTo>
                        <a:pt x="64" y="261"/>
                      </a:lnTo>
                      <a:lnTo>
                        <a:pt x="61" y="280"/>
                      </a:lnTo>
                      <a:lnTo>
                        <a:pt x="61" y="301"/>
                      </a:lnTo>
                      <a:lnTo>
                        <a:pt x="61" y="320"/>
                      </a:lnTo>
                      <a:lnTo>
                        <a:pt x="61" y="320"/>
                      </a:lnTo>
                      <a:lnTo>
                        <a:pt x="106" y="324"/>
                      </a:lnTo>
                      <a:lnTo>
                        <a:pt x="154" y="324"/>
                      </a:lnTo>
                      <a:lnTo>
                        <a:pt x="204" y="324"/>
                      </a:lnTo>
                      <a:lnTo>
                        <a:pt x="251" y="319"/>
                      </a:lnTo>
                      <a:lnTo>
                        <a:pt x="251" y="319"/>
                      </a:lnTo>
                      <a:lnTo>
                        <a:pt x="251" y="298"/>
                      </a:lnTo>
                      <a:lnTo>
                        <a:pt x="251" y="277"/>
                      </a:lnTo>
                      <a:lnTo>
                        <a:pt x="251" y="277"/>
                      </a:lnTo>
                      <a:lnTo>
                        <a:pt x="223" y="280"/>
                      </a:lnTo>
                      <a:lnTo>
                        <a:pt x="179" y="280"/>
                      </a:lnTo>
                      <a:lnTo>
                        <a:pt x="137" y="279"/>
                      </a:lnTo>
                      <a:lnTo>
                        <a:pt x="120" y="277"/>
                      </a:lnTo>
                      <a:lnTo>
                        <a:pt x="108" y="273"/>
                      </a:lnTo>
                      <a:lnTo>
                        <a:pt x="108" y="273"/>
                      </a:lnTo>
                      <a:lnTo>
                        <a:pt x="110" y="259"/>
                      </a:lnTo>
                      <a:lnTo>
                        <a:pt x="114" y="250"/>
                      </a:lnTo>
                      <a:lnTo>
                        <a:pt x="120" y="239"/>
                      </a:lnTo>
                      <a:lnTo>
                        <a:pt x="125" y="231"/>
                      </a:lnTo>
                      <a:lnTo>
                        <a:pt x="133" y="223"/>
                      </a:lnTo>
                      <a:lnTo>
                        <a:pt x="141" y="216"/>
                      </a:lnTo>
                      <a:lnTo>
                        <a:pt x="156" y="204"/>
                      </a:lnTo>
                      <a:lnTo>
                        <a:pt x="190" y="185"/>
                      </a:lnTo>
                      <a:lnTo>
                        <a:pt x="204" y="176"/>
                      </a:lnTo>
                      <a:lnTo>
                        <a:pt x="209" y="170"/>
                      </a:lnTo>
                      <a:lnTo>
                        <a:pt x="213" y="164"/>
                      </a:lnTo>
                      <a:lnTo>
                        <a:pt x="213" y="164"/>
                      </a:lnTo>
                      <a:close/>
                      <a:moveTo>
                        <a:pt x="51" y="31"/>
                      </a:moveTo>
                      <a:lnTo>
                        <a:pt x="51" y="31"/>
                      </a:lnTo>
                      <a:lnTo>
                        <a:pt x="51" y="33"/>
                      </a:lnTo>
                      <a:lnTo>
                        <a:pt x="51" y="35"/>
                      </a:lnTo>
                      <a:lnTo>
                        <a:pt x="55" y="35"/>
                      </a:lnTo>
                      <a:lnTo>
                        <a:pt x="55" y="35"/>
                      </a:lnTo>
                      <a:lnTo>
                        <a:pt x="55" y="33"/>
                      </a:lnTo>
                      <a:lnTo>
                        <a:pt x="55" y="31"/>
                      </a:lnTo>
                      <a:lnTo>
                        <a:pt x="57" y="31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7" y="29"/>
                      </a:lnTo>
                      <a:lnTo>
                        <a:pt x="55" y="31"/>
                      </a:lnTo>
                      <a:lnTo>
                        <a:pt x="53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close/>
                      <a:moveTo>
                        <a:pt x="23" y="63"/>
                      </a:moveTo>
                      <a:lnTo>
                        <a:pt x="23" y="63"/>
                      </a:lnTo>
                      <a:lnTo>
                        <a:pt x="32" y="61"/>
                      </a:lnTo>
                      <a:lnTo>
                        <a:pt x="40" y="56"/>
                      </a:lnTo>
                      <a:lnTo>
                        <a:pt x="45" y="50"/>
                      </a:lnTo>
                      <a:lnTo>
                        <a:pt x="47" y="46"/>
                      </a:lnTo>
                      <a:lnTo>
                        <a:pt x="47" y="42"/>
                      </a:lnTo>
                      <a:lnTo>
                        <a:pt x="47" y="42"/>
                      </a:lnTo>
                      <a:lnTo>
                        <a:pt x="40" y="48"/>
                      </a:lnTo>
                      <a:lnTo>
                        <a:pt x="32" y="52"/>
                      </a:lnTo>
                      <a:lnTo>
                        <a:pt x="26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3" y="63"/>
                      </a:lnTo>
                      <a:close/>
                      <a:moveTo>
                        <a:pt x="21" y="82"/>
                      </a:moveTo>
                      <a:lnTo>
                        <a:pt x="21" y="82"/>
                      </a:lnTo>
                      <a:lnTo>
                        <a:pt x="26" y="80"/>
                      </a:lnTo>
                      <a:lnTo>
                        <a:pt x="32" y="78"/>
                      </a:lnTo>
                      <a:lnTo>
                        <a:pt x="36" y="75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4" y="69"/>
                      </a:lnTo>
                      <a:lnTo>
                        <a:pt x="28" y="73"/>
                      </a:lnTo>
                      <a:lnTo>
                        <a:pt x="24" y="77"/>
                      </a:lnTo>
                      <a:lnTo>
                        <a:pt x="21" y="82"/>
                      </a:lnTo>
                      <a:lnTo>
                        <a:pt x="21" y="82"/>
                      </a:lnTo>
                      <a:close/>
                      <a:moveTo>
                        <a:pt x="106" y="92"/>
                      </a:moveTo>
                      <a:lnTo>
                        <a:pt x="106" y="92"/>
                      </a:lnTo>
                      <a:lnTo>
                        <a:pt x="120" y="88"/>
                      </a:lnTo>
                      <a:lnTo>
                        <a:pt x="125" y="84"/>
                      </a:lnTo>
                      <a:lnTo>
                        <a:pt x="129" y="80"/>
                      </a:lnTo>
                      <a:lnTo>
                        <a:pt x="129" y="80"/>
                      </a:lnTo>
                      <a:lnTo>
                        <a:pt x="122" y="80"/>
                      </a:lnTo>
                      <a:lnTo>
                        <a:pt x="116" y="82"/>
                      </a:lnTo>
                      <a:lnTo>
                        <a:pt x="110" y="86"/>
                      </a:lnTo>
                      <a:lnTo>
                        <a:pt x="106" y="92"/>
                      </a:lnTo>
                      <a:lnTo>
                        <a:pt x="106" y="92"/>
                      </a:lnTo>
                      <a:close/>
                      <a:moveTo>
                        <a:pt x="21" y="103"/>
                      </a:moveTo>
                      <a:lnTo>
                        <a:pt x="21" y="103"/>
                      </a:lnTo>
                      <a:lnTo>
                        <a:pt x="26" y="97"/>
                      </a:lnTo>
                      <a:lnTo>
                        <a:pt x="28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2"/>
                      </a:lnTo>
                      <a:lnTo>
                        <a:pt x="34" y="90"/>
                      </a:lnTo>
                      <a:lnTo>
                        <a:pt x="32" y="88"/>
                      </a:lnTo>
                      <a:lnTo>
                        <a:pt x="32" y="88"/>
                      </a:lnTo>
                      <a:lnTo>
                        <a:pt x="28" y="92"/>
                      </a:lnTo>
                      <a:lnTo>
                        <a:pt x="24" y="96"/>
                      </a:lnTo>
                      <a:lnTo>
                        <a:pt x="21" y="97"/>
                      </a:lnTo>
                      <a:lnTo>
                        <a:pt x="21" y="99"/>
                      </a:lnTo>
                      <a:lnTo>
                        <a:pt x="21" y="103"/>
                      </a:lnTo>
                      <a:lnTo>
                        <a:pt x="21" y="103"/>
                      </a:lnTo>
                      <a:close/>
                      <a:moveTo>
                        <a:pt x="116" y="96"/>
                      </a:moveTo>
                      <a:lnTo>
                        <a:pt x="116" y="96"/>
                      </a:lnTo>
                      <a:lnTo>
                        <a:pt x="120" y="101"/>
                      </a:lnTo>
                      <a:lnTo>
                        <a:pt x="125" y="103"/>
                      </a:lnTo>
                      <a:lnTo>
                        <a:pt x="125" y="103"/>
                      </a:lnTo>
                      <a:lnTo>
                        <a:pt x="131" y="96"/>
                      </a:lnTo>
                      <a:lnTo>
                        <a:pt x="135" y="92"/>
                      </a:lnTo>
                      <a:lnTo>
                        <a:pt x="137" y="88"/>
                      </a:lnTo>
                      <a:lnTo>
                        <a:pt x="137" y="88"/>
                      </a:lnTo>
                      <a:lnTo>
                        <a:pt x="131" y="90"/>
                      </a:lnTo>
                      <a:lnTo>
                        <a:pt x="127" y="92"/>
                      </a:lnTo>
                      <a:lnTo>
                        <a:pt x="116" y="96"/>
                      </a:lnTo>
                      <a:lnTo>
                        <a:pt x="116" y="96"/>
                      </a:lnTo>
                      <a:close/>
                      <a:moveTo>
                        <a:pt x="137" y="103"/>
                      </a:moveTo>
                      <a:lnTo>
                        <a:pt x="137" y="103"/>
                      </a:lnTo>
                      <a:lnTo>
                        <a:pt x="143" y="103"/>
                      </a:lnTo>
                      <a:lnTo>
                        <a:pt x="145" y="101"/>
                      </a:lnTo>
                      <a:lnTo>
                        <a:pt x="148" y="99"/>
                      </a:lnTo>
                      <a:lnTo>
                        <a:pt x="152" y="99"/>
                      </a:lnTo>
                      <a:lnTo>
                        <a:pt x="152" y="99"/>
                      </a:lnTo>
                      <a:lnTo>
                        <a:pt x="150" y="94"/>
                      </a:lnTo>
                      <a:lnTo>
                        <a:pt x="150" y="92"/>
                      </a:lnTo>
                      <a:lnTo>
                        <a:pt x="146" y="90"/>
                      </a:lnTo>
                      <a:lnTo>
                        <a:pt x="146" y="90"/>
                      </a:lnTo>
                      <a:lnTo>
                        <a:pt x="141" y="96"/>
                      </a:lnTo>
                      <a:lnTo>
                        <a:pt x="139" y="99"/>
                      </a:lnTo>
                      <a:lnTo>
                        <a:pt x="137" y="103"/>
                      </a:lnTo>
                      <a:lnTo>
                        <a:pt x="137" y="103"/>
                      </a:lnTo>
                      <a:close/>
                      <a:moveTo>
                        <a:pt x="19" y="117"/>
                      </a:moveTo>
                      <a:lnTo>
                        <a:pt x="19" y="117"/>
                      </a:lnTo>
                      <a:lnTo>
                        <a:pt x="23" y="117"/>
                      </a:lnTo>
                      <a:lnTo>
                        <a:pt x="26" y="115"/>
                      </a:lnTo>
                      <a:lnTo>
                        <a:pt x="32" y="111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28" y="107"/>
                      </a:lnTo>
                      <a:lnTo>
                        <a:pt x="24" y="109"/>
                      </a:lnTo>
                      <a:lnTo>
                        <a:pt x="19" y="117"/>
                      </a:lnTo>
                      <a:lnTo>
                        <a:pt x="19" y="117"/>
                      </a:lnTo>
                      <a:close/>
                      <a:moveTo>
                        <a:pt x="122" y="149"/>
                      </a:moveTo>
                      <a:lnTo>
                        <a:pt x="122" y="149"/>
                      </a:lnTo>
                      <a:lnTo>
                        <a:pt x="120" y="157"/>
                      </a:lnTo>
                      <a:lnTo>
                        <a:pt x="116" y="162"/>
                      </a:lnTo>
                      <a:lnTo>
                        <a:pt x="108" y="166"/>
                      </a:lnTo>
                      <a:lnTo>
                        <a:pt x="101" y="168"/>
                      </a:lnTo>
                      <a:lnTo>
                        <a:pt x="101" y="168"/>
                      </a:lnTo>
                      <a:lnTo>
                        <a:pt x="101" y="170"/>
                      </a:lnTo>
                      <a:lnTo>
                        <a:pt x="103" y="172"/>
                      </a:lnTo>
                      <a:lnTo>
                        <a:pt x="104" y="172"/>
                      </a:lnTo>
                      <a:lnTo>
                        <a:pt x="104" y="174"/>
                      </a:lnTo>
                      <a:lnTo>
                        <a:pt x="104" y="174"/>
                      </a:lnTo>
                      <a:lnTo>
                        <a:pt x="112" y="170"/>
                      </a:lnTo>
                      <a:lnTo>
                        <a:pt x="118" y="166"/>
                      </a:lnTo>
                      <a:lnTo>
                        <a:pt x="129" y="155"/>
                      </a:lnTo>
                      <a:lnTo>
                        <a:pt x="141" y="143"/>
                      </a:lnTo>
                      <a:lnTo>
                        <a:pt x="150" y="134"/>
                      </a:lnTo>
                      <a:lnTo>
                        <a:pt x="150" y="134"/>
                      </a:lnTo>
                      <a:lnTo>
                        <a:pt x="152" y="120"/>
                      </a:lnTo>
                      <a:lnTo>
                        <a:pt x="154" y="115"/>
                      </a:lnTo>
                      <a:lnTo>
                        <a:pt x="152" y="109"/>
                      </a:lnTo>
                      <a:lnTo>
                        <a:pt x="152" y="109"/>
                      </a:lnTo>
                      <a:lnTo>
                        <a:pt x="150" y="113"/>
                      </a:lnTo>
                      <a:lnTo>
                        <a:pt x="148" y="115"/>
                      </a:lnTo>
                      <a:lnTo>
                        <a:pt x="143" y="117"/>
                      </a:lnTo>
                      <a:lnTo>
                        <a:pt x="143" y="117"/>
                      </a:lnTo>
                      <a:lnTo>
                        <a:pt x="145" y="120"/>
                      </a:lnTo>
                      <a:lnTo>
                        <a:pt x="146" y="122"/>
                      </a:lnTo>
                      <a:lnTo>
                        <a:pt x="148" y="124"/>
                      </a:lnTo>
                      <a:lnTo>
                        <a:pt x="150" y="128"/>
                      </a:lnTo>
                      <a:lnTo>
                        <a:pt x="150" y="128"/>
                      </a:lnTo>
                      <a:lnTo>
                        <a:pt x="145" y="136"/>
                      </a:lnTo>
                      <a:lnTo>
                        <a:pt x="139" y="141"/>
                      </a:lnTo>
                      <a:lnTo>
                        <a:pt x="122" y="149"/>
                      </a:lnTo>
                      <a:lnTo>
                        <a:pt x="122" y="149"/>
                      </a:lnTo>
                      <a:close/>
                      <a:moveTo>
                        <a:pt x="47" y="128"/>
                      </a:moveTo>
                      <a:lnTo>
                        <a:pt x="47" y="128"/>
                      </a:lnTo>
                      <a:lnTo>
                        <a:pt x="53" y="126"/>
                      </a:lnTo>
                      <a:lnTo>
                        <a:pt x="55" y="124"/>
                      </a:lnTo>
                      <a:lnTo>
                        <a:pt x="55" y="120"/>
                      </a:lnTo>
                      <a:lnTo>
                        <a:pt x="55" y="120"/>
                      </a:lnTo>
                      <a:lnTo>
                        <a:pt x="51" y="120"/>
                      </a:lnTo>
                      <a:lnTo>
                        <a:pt x="49" y="120"/>
                      </a:lnTo>
                      <a:lnTo>
                        <a:pt x="47" y="124"/>
                      </a:lnTo>
                      <a:lnTo>
                        <a:pt x="47" y="128"/>
                      </a:lnTo>
                      <a:lnTo>
                        <a:pt x="47" y="128"/>
                      </a:lnTo>
                      <a:close/>
                      <a:moveTo>
                        <a:pt x="21" y="137"/>
                      </a:moveTo>
                      <a:lnTo>
                        <a:pt x="21" y="137"/>
                      </a:lnTo>
                      <a:lnTo>
                        <a:pt x="24" y="137"/>
                      </a:lnTo>
                      <a:lnTo>
                        <a:pt x="28" y="137"/>
                      </a:lnTo>
                      <a:lnTo>
                        <a:pt x="32" y="134"/>
                      </a:lnTo>
                      <a:lnTo>
                        <a:pt x="34" y="130"/>
                      </a:lnTo>
                      <a:lnTo>
                        <a:pt x="34" y="130"/>
                      </a:lnTo>
                      <a:lnTo>
                        <a:pt x="26" y="134"/>
                      </a:lnTo>
                      <a:lnTo>
                        <a:pt x="23" y="136"/>
                      </a:lnTo>
                      <a:lnTo>
                        <a:pt x="21" y="137"/>
                      </a:lnTo>
                      <a:lnTo>
                        <a:pt x="21" y="137"/>
                      </a:lnTo>
                      <a:close/>
                      <a:moveTo>
                        <a:pt x="106" y="147"/>
                      </a:moveTo>
                      <a:lnTo>
                        <a:pt x="106" y="147"/>
                      </a:lnTo>
                      <a:lnTo>
                        <a:pt x="120" y="143"/>
                      </a:lnTo>
                      <a:lnTo>
                        <a:pt x="129" y="134"/>
                      </a:lnTo>
                      <a:lnTo>
                        <a:pt x="129" y="134"/>
                      </a:lnTo>
                      <a:lnTo>
                        <a:pt x="118" y="139"/>
                      </a:lnTo>
                      <a:lnTo>
                        <a:pt x="112" y="143"/>
                      </a:lnTo>
                      <a:lnTo>
                        <a:pt x="106" y="147"/>
                      </a:lnTo>
                      <a:lnTo>
                        <a:pt x="106" y="147"/>
                      </a:lnTo>
                      <a:close/>
                      <a:moveTo>
                        <a:pt x="84" y="164"/>
                      </a:moveTo>
                      <a:lnTo>
                        <a:pt x="84" y="164"/>
                      </a:lnTo>
                      <a:lnTo>
                        <a:pt x="82" y="168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87" y="168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89" y="162"/>
                      </a:lnTo>
                      <a:lnTo>
                        <a:pt x="84" y="164"/>
                      </a:lnTo>
                      <a:lnTo>
                        <a:pt x="84" y="164"/>
                      </a:lnTo>
                      <a:close/>
                      <a:moveTo>
                        <a:pt x="38" y="233"/>
                      </a:moveTo>
                      <a:lnTo>
                        <a:pt x="38" y="233"/>
                      </a:lnTo>
                      <a:lnTo>
                        <a:pt x="51" y="221"/>
                      </a:lnTo>
                      <a:lnTo>
                        <a:pt x="59" y="216"/>
                      </a:lnTo>
                      <a:lnTo>
                        <a:pt x="64" y="208"/>
                      </a:lnTo>
                      <a:lnTo>
                        <a:pt x="64" y="208"/>
                      </a:lnTo>
                      <a:lnTo>
                        <a:pt x="55" y="212"/>
                      </a:lnTo>
                      <a:lnTo>
                        <a:pt x="51" y="210"/>
                      </a:lnTo>
                      <a:lnTo>
                        <a:pt x="49" y="206"/>
                      </a:lnTo>
                      <a:lnTo>
                        <a:pt x="49" y="206"/>
                      </a:lnTo>
                      <a:lnTo>
                        <a:pt x="57" y="200"/>
                      </a:lnTo>
                      <a:lnTo>
                        <a:pt x="64" y="197"/>
                      </a:lnTo>
                      <a:lnTo>
                        <a:pt x="72" y="191"/>
                      </a:lnTo>
                      <a:lnTo>
                        <a:pt x="78" y="185"/>
                      </a:lnTo>
                      <a:lnTo>
                        <a:pt x="78" y="185"/>
                      </a:lnTo>
                      <a:lnTo>
                        <a:pt x="80" y="183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68" y="185"/>
                      </a:lnTo>
                      <a:lnTo>
                        <a:pt x="61" y="189"/>
                      </a:lnTo>
                      <a:lnTo>
                        <a:pt x="55" y="195"/>
                      </a:lnTo>
                      <a:lnTo>
                        <a:pt x="49" y="202"/>
                      </a:lnTo>
                      <a:lnTo>
                        <a:pt x="42" y="218"/>
                      </a:lnTo>
                      <a:lnTo>
                        <a:pt x="38" y="233"/>
                      </a:lnTo>
                      <a:lnTo>
                        <a:pt x="38" y="233"/>
                      </a:lnTo>
                      <a:close/>
                      <a:moveTo>
                        <a:pt x="64" y="221"/>
                      </a:moveTo>
                      <a:lnTo>
                        <a:pt x="64" y="221"/>
                      </a:lnTo>
                      <a:lnTo>
                        <a:pt x="68" y="221"/>
                      </a:lnTo>
                      <a:lnTo>
                        <a:pt x="70" y="221"/>
                      </a:lnTo>
                      <a:lnTo>
                        <a:pt x="70" y="221"/>
                      </a:lnTo>
                      <a:lnTo>
                        <a:pt x="70" y="218"/>
                      </a:lnTo>
                      <a:lnTo>
                        <a:pt x="72" y="216"/>
                      </a:lnTo>
                      <a:lnTo>
                        <a:pt x="74" y="214"/>
                      </a:lnTo>
                      <a:lnTo>
                        <a:pt x="74" y="212"/>
                      </a:lnTo>
                      <a:lnTo>
                        <a:pt x="74" y="212"/>
                      </a:lnTo>
                      <a:lnTo>
                        <a:pt x="70" y="216"/>
                      </a:lnTo>
                      <a:lnTo>
                        <a:pt x="64" y="221"/>
                      </a:lnTo>
                      <a:lnTo>
                        <a:pt x="64" y="221"/>
                      </a:lnTo>
                      <a:close/>
                      <a:moveTo>
                        <a:pt x="34" y="239"/>
                      </a:moveTo>
                      <a:lnTo>
                        <a:pt x="34" y="239"/>
                      </a:lnTo>
                      <a:lnTo>
                        <a:pt x="30" y="248"/>
                      </a:lnTo>
                      <a:lnTo>
                        <a:pt x="30" y="254"/>
                      </a:lnTo>
                      <a:lnTo>
                        <a:pt x="32" y="258"/>
                      </a:lnTo>
                      <a:lnTo>
                        <a:pt x="32" y="258"/>
                      </a:lnTo>
                      <a:lnTo>
                        <a:pt x="38" y="252"/>
                      </a:lnTo>
                      <a:lnTo>
                        <a:pt x="43" y="246"/>
                      </a:lnTo>
                      <a:lnTo>
                        <a:pt x="49" y="240"/>
                      </a:lnTo>
                      <a:lnTo>
                        <a:pt x="53" y="233"/>
                      </a:lnTo>
                      <a:lnTo>
                        <a:pt x="53" y="233"/>
                      </a:lnTo>
                      <a:lnTo>
                        <a:pt x="47" y="235"/>
                      </a:lnTo>
                      <a:lnTo>
                        <a:pt x="43" y="239"/>
                      </a:lnTo>
                      <a:lnTo>
                        <a:pt x="40" y="240"/>
                      </a:lnTo>
                      <a:lnTo>
                        <a:pt x="34" y="239"/>
                      </a:lnTo>
                      <a:lnTo>
                        <a:pt x="34" y="239"/>
                      </a:lnTo>
                      <a:close/>
                      <a:moveTo>
                        <a:pt x="51" y="252"/>
                      </a:moveTo>
                      <a:lnTo>
                        <a:pt x="51" y="252"/>
                      </a:lnTo>
                      <a:lnTo>
                        <a:pt x="55" y="250"/>
                      </a:lnTo>
                      <a:lnTo>
                        <a:pt x="59" y="250"/>
                      </a:lnTo>
                      <a:lnTo>
                        <a:pt x="59" y="250"/>
                      </a:lnTo>
                      <a:lnTo>
                        <a:pt x="61" y="246"/>
                      </a:lnTo>
                      <a:lnTo>
                        <a:pt x="63" y="240"/>
                      </a:lnTo>
                      <a:lnTo>
                        <a:pt x="63" y="240"/>
                      </a:lnTo>
                      <a:lnTo>
                        <a:pt x="59" y="242"/>
                      </a:lnTo>
                      <a:lnTo>
                        <a:pt x="55" y="244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close/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77"/>
                      </a:lnTo>
                      <a:lnTo>
                        <a:pt x="28" y="280"/>
                      </a:lnTo>
                      <a:lnTo>
                        <a:pt x="28" y="282"/>
                      </a:lnTo>
                      <a:lnTo>
                        <a:pt x="28" y="282"/>
                      </a:lnTo>
                      <a:lnTo>
                        <a:pt x="32" y="279"/>
                      </a:lnTo>
                      <a:lnTo>
                        <a:pt x="36" y="275"/>
                      </a:lnTo>
                      <a:lnTo>
                        <a:pt x="40" y="269"/>
                      </a:lnTo>
                      <a:lnTo>
                        <a:pt x="42" y="263"/>
                      </a:lnTo>
                      <a:lnTo>
                        <a:pt x="42" y="263"/>
                      </a:lnTo>
                      <a:lnTo>
                        <a:pt x="36" y="267"/>
                      </a:lnTo>
                      <a:lnTo>
                        <a:pt x="32" y="267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close/>
                      <a:moveTo>
                        <a:pt x="45" y="277"/>
                      </a:moveTo>
                      <a:lnTo>
                        <a:pt x="45" y="277"/>
                      </a:lnTo>
                      <a:lnTo>
                        <a:pt x="49" y="277"/>
                      </a:lnTo>
                      <a:lnTo>
                        <a:pt x="51" y="279"/>
                      </a:lnTo>
                      <a:lnTo>
                        <a:pt x="51" y="279"/>
                      </a:lnTo>
                      <a:lnTo>
                        <a:pt x="53" y="277"/>
                      </a:lnTo>
                      <a:lnTo>
                        <a:pt x="53" y="275"/>
                      </a:lnTo>
                      <a:lnTo>
                        <a:pt x="53" y="271"/>
                      </a:lnTo>
                      <a:lnTo>
                        <a:pt x="55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7" y="271"/>
                      </a:lnTo>
                      <a:lnTo>
                        <a:pt x="45" y="277"/>
                      </a:lnTo>
                      <a:lnTo>
                        <a:pt x="45" y="277"/>
                      </a:lnTo>
                      <a:close/>
                      <a:moveTo>
                        <a:pt x="26" y="294"/>
                      </a:moveTo>
                      <a:lnTo>
                        <a:pt x="26" y="294"/>
                      </a:lnTo>
                      <a:lnTo>
                        <a:pt x="26" y="298"/>
                      </a:lnTo>
                      <a:lnTo>
                        <a:pt x="26" y="301"/>
                      </a:lnTo>
                      <a:lnTo>
                        <a:pt x="26" y="303"/>
                      </a:lnTo>
                      <a:lnTo>
                        <a:pt x="28" y="303"/>
                      </a:lnTo>
                      <a:lnTo>
                        <a:pt x="28" y="303"/>
                      </a:lnTo>
                      <a:lnTo>
                        <a:pt x="30" y="299"/>
                      </a:lnTo>
                      <a:lnTo>
                        <a:pt x="34" y="296"/>
                      </a:lnTo>
                      <a:lnTo>
                        <a:pt x="36" y="292"/>
                      </a:lnTo>
                      <a:lnTo>
                        <a:pt x="36" y="290"/>
                      </a:lnTo>
                      <a:lnTo>
                        <a:pt x="36" y="290"/>
                      </a:lnTo>
                      <a:lnTo>
                        <a:pt x="30" y="292"/>
                      </a:lnTo>
                      <a:lnTo>
                        <a:pt x="26" y="294"/>
                      </a:lnTo>
                      <a:lnTo>
                        <a:pt x="26" y="294"/>
                      </a:lnTo>
                      <a:close/>
                      <a:moveTo>
                        <a:pt x="42" y="299"/>
                      </a:moveTo>
                      <a:lnTo>
                        <a:pt x="42" y="299"/>
                      </a:lnTo>
                      <a:lnTo>
                        <a:pt x="47" y="299"/>
                      </a:lnTo>
                      <a:lnTo>
                        <a:pt x="51" y="299"/>
                      </a:lnTo>
                      <a:lnTo>
                        <a:pt x="51" y="299"/>
                      </a:lnTo>
                      <a:lnTo>
                        <a:pt x="51" y="294"/>
                      </a:lnTo>
                      <a:lnTo>
                        <a:pt x="51" y="294"/>
                      </a:lnTo>
                      <a:lnTo>
                        <a:pt x="45" y="296"/>
                      </a:lnTo>
                      <a:lnTo>
                        <a:pt x="42" y="299"/>
                      </a:lnTo>
                      <a:lnTo>
                        <a:pt x="42" y="299"/>
                      </a:lnTo>
                      <a:close/>
                      <a:moveTo>
                        <a:pt x="40" y="328"/>
                      </a:moveTo>
                      <a:lnTo>
                        <a:pt x="40" y="328"/>
                      </a:lnTo>
                      <a:lnTo>
                        <a:pt x="45" y="326"/>
                      </a:lnTo>
                      <a:lnTo>
                        <a:pt x="49" y="322"/>
                      </a:lnTo>
                      <a:lnTo>
                        <a:pt x="51" y="317"/>
                      </a:lnTo>
                      <a:lnTo>
                        <a:pt x="51" y="311"/>
                      </a:lnTo>
                      <a:lnTo>
                        <a:pt x="51" y="311"/>
                      </a:lnTo>
                      <a:lnTo>
                        <a:pt x="45" y="313"/>
                      </a:lnTo>
                      <a:lnTo>
                        <a:pt x="43" y="317"/>
                      </a:lnTo>
                      <a:lnTo>
                        <a:pt x="40" y="320"/>
                      </a:lnTo>
                      <a:lnTo>
                        <a:pt x="40" y="328"/>
                      </a:lnTo>
                      <a:lnTo>
                        <a:pt x="40" y="328"/>
                      </a:lnTo>
                      <a:close/>
                      <a:moveTo>
                        <a:pt x="225" y="336"/>
                      </a:moveTo>
                      <a:lnTo>
                        <a:pt x="225" y="336"/>
                      </a:lnTo>
                      <a:lnTo>
                        <a:pt x="230" y="334"/>
                      </a:lnTo>
                      <a:lnTo>
                        <a:pt x="232" y="332"/>
                      </a:lnTo>
                      <a:lnTo>
                        <a:pt x="234" y="330"/>
                      </a:lnTo>
                      <a:lnTo>
                        <a:pt x="234" y="330"/>
                      </a:lnTo>
                      <a:lnTo>
                        <a:pt x="230" y="330"/>
                      </a:lnTo>
                      <a:lnTo>
                        <a:pt x="228" y="332"/>
                      </a:lnTo>
                      <a:lnTo>
                        <a:pt x="225" y="336"/>
                      </a:lnTo>
                      <a:lnTo>
                        <a:pt x="225" y="336"/>
                      </a:lnTo>
                      <a:close/>
                      <a:moveTo>
                        <a:pt x="24" y="338"/>
                      </a:moveTo>
                      <a:lnTo>
                        <a:pt x="24" y="338"/>
                      </a:lnTo>
                      <a:lnTo>
                        <a:pt x="30" y="336"/>
                      </a:lnTo>
                      <a:lnTo>
                        <a:pt x="36" y="332"/>
                      </a:lnTo>
                      <a:lnTo>
                        <a:pt x="36" y="332"/>
                      </a:lnTo>
                      <a:lnTo>
                        <a:pt x="28" y="334"/>
                      </a:lnTo>
                      <a:lnTo>
                        <a:pt x="26" y="336"/>
                      </a:lnTo>
                      <a:lnTo>
                        <a:pt x="24" y="338"/>
                      </a:lnTo>
                      <a:lnTo>
                        <a:pt x="24" y="338"/>
                      </a:lnTo>
                      <a:close/>
                      <a:moveTo>
                        <a:pt x="61" y="341"/>
                      </a:moveTo>
                      <a:lnTo>
                        <a:pt x="61" y="341"/>
                      </a:lnTo>
                      <a:lnTo>
                        <a:pt x="64" y="340"/>
                      </a:lnTo>
                      <a:lnTo>
                        <a:pt x="68" y="340"/>
                      </a:lnTo>
                      <a:lnTo>
                        <a:pt x="72" y="338"/>
                      </a:lnTo>
                      <a:lnTo>
                        <a:pt x="74" y="334"/>
                      </a:lnTo>
                      <a:lnTo>
                        <a:pt x="74" y="334"/>
                      </a:lnTo>
                      <a:lnTo>
                        <a:pt x="68" y="332"/>
                      </a:lnTo>
                      <a:lnTo>
                        <a:pt x="63" y="334"/>
                      </a:lnTo>
                      <a:lnTo>
                        <a:pt x="61" y="338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1"/>
                      </a:lnTo>
                      <a:close/>
                      <a:moveTo>
                        <a:pt x="120" y="347"/>
                      </a:moveTo>
                      <a:lnTo>
                        <a:pt x="120" y="347"/>
                      </a:lnTo>
                      <a:lnTo>
                        <a:pt x="133" y="341"/>
                      </a:lnTo>
                      <a:lnTo>
                        <a:pt x="141" y="338"/>
                      </a:lnTo>
                      <a:lnTo>
                        <a:pt x="146" y="334"/>
                      </a:lnTo>
                      <a:lnTo>
                        <a:pt x="146" y="334"/>
                      </a:lnTo>
                      <a:lnTo>
                        <a:pt x="137" y="334"/>
                      </a:lnTo>
                      <a:lnTo>
                        <a:pt x="129" y="336"/>
                      </a:lnTo>
                      <a:lnTo>
                        <a:pt x="124" y="341"/>
                      </a:lnTo>
                      <a:lnTo>
                        <a:pt x="120" y="347"/>
                      </a:lnTo>
                      <a:lnTo>
                        <a:pt x="120" y="347"/>
                      </a:lnTo>
                      <a:close/>
                      <a:moveTo>
                        <a:pt x="152" y="345"/>
                      </a:moveTo>
                      <a:lnTo>
                        <a:pt x="152" y="345"/>
                      </a:lnTo>
                      <a:lnTo>
                        <a:pt x="162" y="341"/>
                      </a:lnTo>
                      <a:lnTo>
                        <a:pt x="165" y="338"/>
                      </a:lnTo>
                      <a:lnTo>
                        <a:pt x="169" y="334"/>
                      </a:lnTo>
                      <a:lnTo>
                        <a:pt x="169" y="334"/>
                      </a:lnTo>
                      <a:lnTo>
                        <a:pt x="165" y="334"/>
                      </a:lnTo>
                      <a:lnTo>
                        <a:pt x="162" y="334"/>
                      </a:lnTo>
                      <a:lnTo>
                        <a:pt x="162" y="334"/>
                      </a:lnTo>
                      <a:lnTo>
                        <a:pt x="156" y="340"/>
                      </a:lnTo>
                      <a:lnTo>
                        <a:pt x="152" y="345"/>
                      </a:lnTo>
                      <a:lnTo>
                        <a:pt x="152" y="345"/>
                      </a:lnTo>
                      <a:close/>
                      <a:moveTo>
                        <a:pt x="186" y="343"/>
                      </a:moveTo>
                      <a:lnTo>
                        <a:pt x="186" y="343"/>
                      </a:lnTo>
                      <a:lnTo>
                        <a:pt x="196" y="340"/>
                      </a:lnTo>
                      <a:lnTo>
                        <a:pt x="204" y="334"/>
                      </a:lnTo>
                      <a:lnTo>
                        <a:pt x="204" y="334"/>
                      </a:lnTo>
                      <a:lnTo>
                        <a:pt x="196" y="332"/>
                      </a:lnTo>
                      <a:lnTo>
                        <a:pt x="192" y="334"/>
                      </a:lnTo>
                      <a:lnTo>
                        <a:pt x="188" y="338"/>
                      </a:lnTo>
                      <a:lnTo>
                        <a:pt x="186" y="343"/>
                      </a:lnTo>
                      <a:lnTo>
                        <a:pt x="186" y="343"/>
                      </a:lnTo>
                      <a:close/>
                      <a:moveTo>
                        <a:pt x="26" y="351"/>
                      </a:moveTo>
                      <a:lnTo>
                        <a:pt x="26" y="351"/>
                      </a:lnTo>
                      <a:lnTo>
                        <a:pt x="36" y="353"/>
                      </a:lnTo>
                      <a:lnTo>
                        <a:pt x="47" y="353"/>
                      </a:lnTo>
                      <a:lnTo>
                        <a:pt x="47" y="353"/>
                      </a:lnTo>
                      <a:lnTo>
                        <a:pt x="45" y="349"/>
                      </a:lnTo>
                      <a:lnTo>
                        <a:pt x="47" y="347"/>
                      </a:lnTo>
                      <a:lnTo>
                        <a:pt x="49" y="341"/>
                      </a:lnTo>
                      <a:lnTo>
                        <a:pt x="51" y="338"/>
                      </a:lnTo>
                      <a:lnTo>
                        <a:pt x="51" y="336"/>
                      </a:lnTo>
                      <a:lnTo>
                        <a:pt x="51" y="334"/>
                      </a:lnTo>
                      <a:lnTo>
                        <a:pt x="51" y="334"/>
                      </a:lnTo>
                      <a:lnTo>
                        <a:pt x="38" y="343"/>
                      </a:lnTo>
                      <a:lnTo>
                        <a:pt x="26" y="351"/>
                      </a:lnTo>
                      <a:lnTo>
                        <a:pt x="26" y="351"/>
                      </a:lnTo>
                      <a:close/>
                      <a:moveTo>
                        <a:pt x="89" y="341"/>
                      </a:moveTo>
                      <a:lnTo>
                        <a:pt x="89" y="341"/>
                      </a:lnTo>
                      <a:lnTo>
                        <a:pt x="91" y="341"/>
                      </a:lnTo>
                      <a:lnTo>
                        <a:pt x="93" y="340"/>
                      </a:lnTo>
                      <a:lnTo>
                        <a:pt x="97" y="336"/>
                      </a:lnTo>
                      <a:lnTo>
                        <a:pt x="97" y="336"/>
                      </a:lnTo>
                      <a:lnTo>
                        <a:pt x="95" y="334"/>
                      </a:lnTo>
                      <a:lnTo>
                        <a:pt x="91" y="336"/>
                      </a:lnTo>
                      <a:lnTo>
                        <a:pt x="89" y="338"/>
                      </a:lnTo>
                      <a:lnTo>
                        <a:pt x="89" y="341"/>
                      </a:lnTo>
                      <a:lnTo>
                        <a:pt x="89" y="341"/>
                      </a:lnTo>
                      <a:close/>
                      <a:moveTo>
                        <a:pt x="82" y="359"/>
                      </a:moveTo>
                      <a:lnTo>
                        <a:pt x="82" y="359"/>
                      </a:lnTo>
                      <a:lnTo>
                        <a:pt x="95" y="359"/>
                      </a:lnTo>
                      <a:lnTo>
                        <a:pt x="101" y="357"/>
                      </a:lnTo>
                      <a:lnTo>
                        <a:pt x="106" y="359"/>
                      </a:lnTo>
                      <a:lnTo>
                        <a:pt x="106" y="359"/>
                      </a:lnTo>
                      <a:lnTo>
                        <a:pt x="106" y="353"/>
                      </a:lnTo>
                      <a:lnTo>
                        <a:pt x="108" y="349"/>
                      </a:lnTo>
                      <a:lnTo>
                        <a:pt x="114" y="340"/>
                      </a:lnTo>
                      <a:lnTo>
                        <a:pt x="114" y="340"/>
                      </a:lnTo>
                      <a:lnTo>
                        <a:pt x="106" y="341"/>
                      </a:lnTo>
                      <a:lnTo>
                        <a:pt x="97" y="347"/>
                      </a:lnTo>
                      <a:lnTo>
                        <a:pt x="89" y="353"/>
                      </a:lnTo>
                      <a:lnTo>
                        <a:pt x="82" y="359"/>
                      </a:lnTo>
                      <a:lnTo>
                        <a:pt x="82" y="359"/>
                      </a:lnTo>
                      <a:close/>
                      <a:moveTo>
                        <a:pt x="185" y="357"/>
                      </a:moveTo>
                      <a:lnTo>
                        <a:pt x="185" y="357"/>
                      </a:lnTo>
                      <a:lnTo>
                        <a:pt x="196" y="357"/>
                      </a:lnTo>
                      <a:lnTo>
                        <a:pt x="196" y="357"/>
                      </a:lnTo>
                      <a:lnTo>
                        <a:pt x="204" y="347"/>
                      </a:lnTo>
                      <a:lnTo>
                        <a:pt x="207" y="343"/>
                      </a:lnTo>
                      <a:lnTo>
                        <a:pt x="207" y="338"/>
                      </a:lnTo>
                      <a:lnTo>
                        <a:pt x="207" y="338"/>
                      </a:lnTo>
                      <a:lnTo>
                        <a:pt x="202" y="343"/>
                      </a:lnTo>
                      <a:lnTo>
                        <a:pt x="196" y="347"/>
                      </a:lnTo>
                      <a:lnTo>
                        <a:pt x="190" y="353"/>
                      </a:lnTo>
                      <a:lnTo>
                        <a:pt x="185" y="357"/>
                      </a:lnTo>
                      <a:lnTo>
                        <a:pt x="185" y="357"/>
                      </a:lnTo>
                      <a:close/>
                      <a:moveTo>
                        <a:pt x="57" y="355"/>
                      </a:moveTo>
                      <a:lnTo>
                        <a:pt x="57" y="355"/>
                      </a:lnTo>
                      <a:lnTo>
                        <a:pt x="68" y="357"/>
                      </a:lnTo>
                      <a:lnTo>
                        <a:pt x="78" y="359"/>
                      </a:lnTo>
                      <a:lnTo>
                        <a:pt x="78" y="359"/>
                      </a:lnTo>
                      <a:lnTo>
                        <a:pt x="76" y="355"/>
                      </a:lnTo>
                      <a:lnTo>
                        <a:pt x="74" y="351"/>
                      </a:lnTo>
                      <a:lnTo>
                        <a:pt x="74" y="345"/>
                      </a:lnTo>
                      <a:lnTo>
                        <a:pt x="72" y="343"/>
                      </a:lnTo>
                      <a:lnTo>
                        <a:pt x="72" y="343"/>
                      </a:lnTo>
                      <a:lnTo>
                        <a:pt x="70" y="347"/>
                      </a:lnTo>
                      <a:lnTo>
                        <a:pt x="64" y="349"/>
                      </a:lnTo>
                      <a:lnTo>
                        <a:pt x="61" y="351"/>
                      </a:lnTo>
                      <a:lnTo>
                        <a:pt x="57" y="355"/>
                      </a:lnTo>
                      <a:lnTo>
                        <a:pt x="57" y="355"/>
                      </a:lnTo>
                      <a:close/>
                      <a:moveTo>
                        <a:pt x="150" y="359"/>
                      </a:moveTo>
                      <a:lnTo>
                        <a:pt x="150" y="359"/>
                      </a:lnTo>
                      <a:lnTo>
                        <a:pt x="160" y="359"/>
                      </a:lnTo>
                      <a:lnTo>
                        <a:pt x="165" y="357"/>
                      </a:lnTo>
                      <a:lnTo>
                        <a:pt x="169" y="351"/>
                      </a:lnTo>
                      <a:lnTo>
                        <a:pt x="173" y="343"/>
                      </a:lnTo>
                      <a:lnTo>
                        <a:pt x="173" y="343"/>
                      </a:lnTo>
                      <a:lnTo>
                        <a:pt x="165" y="345"/>
                      </a:lnTo>
                      <a:lnTo>
                        <a:pt x="160" y="349"/>
                      </a:lnTo>
                      <a:lnTo>
                        <a:pt x="150" y="359"/>
                      </a:lnTo>
                      <a:lnTo>
                        <a:pt x="150" y="359"/>
                      </a:lnTo>
                      <a:close/>
                      <a:moveTo>
                        <a:pt x="122" y="360"/>
                      </a:moveTo>
                      <a:lnTo>
                        <a:pt x="122" y="360"/>
                      </a:lnTo>
                      <a:lnTo>
                        <a:pt x="127" y="359"/>
                      </a:lnTo>
                      <a:lnTo>
                        <a:pt x="131" y="357"/>
                      </a:lnTo>
                      <a:lnTo>
                        <a:pt x="135" y="351"/>
                      </a:lnTo>
                      <a:lnTo>
                        <a:pt x="135" y="351"/>
                      </a:lnTo>
                      <a:lnTo>
                        <a:pt x="131" y="351"/>
                      </a:lnTo>
                      <a:lnTo>
                        <a:pt x="127" y="353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close/>
                    </a:path>
                  </a:pathLst>
                </a:custGeom>
                <a:solidFill>
                  <a:srgbClr val="1043A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0" name="Freeform 35">
              <a:extLst>
                <a:ext uri="{FF2B5EF4-FFF2-40B4-BE49-F238E27FC236}">
                  <a16:creationId xmlns:a16="http://schemas.microsoft.com/office/drawing/2014/main" id="{81974766-6EB5-4031-8DDE-A5666C42AA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3645" y="1827083"/>
              <a:ext cx="689989" cy="1154170"/>
            </a:xfrm>
            <a:custGeom>
              <a:avLst/>
              <a:gdLst/>
              <a:ahLst/>
              <a:cxnLst>
                <a:cxn ang="0">
                  <a:pos x="246" y="13"/>
                </a:cxn>
                <a:cxn ang="0">
                  <a:pos x="96" y="19"/>
                </a:cxn>
                <a:cxn ang="0">
                  <a:pos x="31" y="63"/>
                </a:cxn>
                <a:cxn ang="0">
                  <a:pos x="4" y="227"/>
                </a:cxn>
                <a:cxn ang="0">
                  <a:pos x="46" y="332"/>
                </a:cxn>
                <a:cxn ang="0">
                  <a:pos x="218" y="349"/>
                </a:cxn>
                <a:cxn ang="0">
                  <a:pos x="307" y="225"/>
                </a:cxn>
                <a:cxn ang="0">
                  <a:pos x="79" y="42"/>
                </a:cxn>
                <a:cxn ang="0">
                  <a:pos x="52" y="63"/>
                </a:cxn>
                <a:cxn ang="0">
                  <a:pos x="61" y="93"/>
                </a:cxn>
                <a:cxn ang="0">
                  <a:pos x="31" y="110"/>
                </a:cxn>
                <a:cxn ang="0">
                  <a:pos x="60" y="114"/>
                </a:cxn>
                <a:cxn ang="0">
                  <a:pos x="21" y="187"/>
                </a:cxn>
                <a:cxn ang="0">
                  <a:pos x="48" y="141"/>
                </a:cxn>
                <a:cxn ang="0">
                  <a:pos x="23" y="149"/>
                </a:cxn>
                <a:cxn ang="0">
                  <a:pos x="46" y="290"/>
                </a:cxn>
                <a:cxn ang="0">
                  <a:pos x="50" y="198"/>
                </a:cxn>
                <a:cxn ang="0">
                  <a:pos x="33" y="192"/>
                </a:cxn>
                <a:cxn ang="0">
                  <a:pos x="50" y="227"/>
                </a:cxn>
                <a:cxn ang="0">
                  <a:pos x="46" y="211"/>
                </a:cxn>
                <a:cxn ang="0">
                  <a:pos x="14" y="221"/>
                </a:cxn>
                <a:cxn ang="0">
                  <a:pos x="21" y="234"/>
                </a:cxn>
                <a:cxn ang="0">
                  <a:pos x="21" y="255"/>
                </a:cxn>
                <a:cxn ang="0">
                  <a:pos x="40" y="263"/>
                </a:cxn>
                <a:cxn ang="0">
                  <a:pos x="31" y="288"/>
                </a:cxn>
                <a:cxn ang="0">
                  <a:pos x="31" y="288"/>
                </a:cxn>
                <a:cxn ang="0">
                  <a:pos x="54" y="295"/>
                </a:cxn>
                <a:cxn ang="0">
                  <a:pos x="63" y="330"/>
                </a:cxn>
                <a:cxn ang="0">
                  <a:pos x="71" y="333"/>
                </a:cxn>
                <a:cxn ang="0">
                  <a:pos x="73" y="299"/>
                </a:cxn>
                <a:cxn ang="0">
                  <a:pos x="81" y="339"/>
                </a:cxn>
                <a:cxn ang="0">
                  <a:pos x="96" y="343"/>
                </a:cxn>
                <a:cxn ang="0">
                  <a:pos x="82" y="324"/>
                </a:cxn>
                <a:cxn ang="0">
                  <a:pos x="210" y="335"/>
                </a:cxn>
                <a:cxn ang="0">
                  <a:pos x="82" y="299"/>
                </a:cxn>
                <a:cxn ang="0">
                  <a:pos x="67" y="112"/>
                </a:cxn>
                <a:cxn ang="0">
                  <a:pos x="111" y="17"/>
                </a:cxn>
                <a:cxn ang="0">
                  <a:pos x="248" y="27"/>
                </a:cxn>
                <a:cxn ang="0">
                  <a:pos x="302" y="124"/>
                </a:cxn>
                <a:cxn ang="0">
                  <a:pos x="180" y="72"/>
                </a:cxn>
                <a:cxn ang="0">
                  <a:pos x="107" y="162"/>
                </a:cxn>
                <a:cxn ang="0">
                  <a:pos x="138" y="265"/>
                </a:cxn>
                <a:cxn ang="0">
                  <a:pos x="235" y="242"/>
                </a:cxn>
                <a:cxn ang="0">
                  <a:pos x="252" y="141"/>
                </a:cxn>
                <a:cxn ang="0">
                  <a:pos x="244" y="170"/>
                </a:cxn>
                <a:cxn ang="0">
                  <a:pos x="244" y="162"/>
                </a:cxn>
                <a:cxn ang="0">
                  <a:pos x="227" y="139"/>
                </a:cxn>
                <a:cxn ang="0">
                  <a:pos x="229" y="122"/>
                </a:cxn>
                <a:cxn ang="0">
                  <a:pos x="229" y="116"/>
                </a:cxn>
                <a:cxn ang="0">
                  <a:pos x="214" y="164"/>
                </a:cxn>
                <a:cxn ang="0">
                  <a:pos x="185" y="91"/>
                </a:cxn>
                <a:cxn ang="0">
                  <a:pos x="195" y="267"/>
                </a:cxn>
                <a:cxn ang="0">
                  <a:pos x="197" y="265"/>
                </a:cxn>
                <a:cxn ang="0">
                  <a:pos x="170" y="269"/>
                </a:cxn>
                <a:cxn ang="0">
                  <a:pos x="119" y="221"/>
                </a:cxn>
                <a:cxn ang="0">
                  <a:pos x="147" y="88"/>
                </a:cxn>
                <a:cxn ang="0">
                  <a:pos x="195" y="122"/>
                </a:cxn>
                <a:cxn ang="0">
                  <a:pos x="214" y="204"/>
                </a:cxn>
                <a:cxn ang="0">
                  <a:pos x="210" y="221"/>
                </a:cxn>
                <a:cxn ang="0">
                  <a:pos x="223" y="189"/>
                </a:cxn>
                <a:cxn ang="0">
                  <a:pos x="231" y="215"/>
                </a:cxn>
                <a:cxn ang="0">
                  <a:pos x="244" y="192"/>
                </a:cxn>
              </a:cxnLst>
              <a:rect l="0" t="0" r="r" b="b"/>
              <a:pathLst>
                <a:path w="315" h="362">
                  <a:moveTo>
                    <a:pt x="307" y="95"/>
                  </a:moveTo>
                  <a:lnTo>
                    <a:pt x="307" y="95"/>
                  </a:lnTo>
                  <a:lnTo>
                    <a:pt x="298" y="70"/>
                  </a:lnTo>
                  <a:lnTo>
                    <a:pt x="283" y="48"/>
                  </a:lnTo>
                  <a:lnTo>
                    <a:pt x="275" y="38"/>
                  </a:lnTo>
                  <a:lnTo>
                    <a:pt x="265" y="29"/>
                  </a:lnTo>
                  <a:lnTo>
                    <a:pt x="256" y="21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29" y="8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42" y="2"/>
                  </a:lnTo>
                  <a:lnTo>
                    <a:pt x="124" y="6"/>
                  </a:lnTo>
                  <a:lnTo>
                    <a:pt x="111" y="1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2" y="25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0" y="36"/>
                  </a:lnTo>
                  <a:lnTo>
                    <a:pt x="48" y="46"/>
                  </a:lnTo>
                  <a:lnTo>
                    <a:pt x="37" y="5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7" y="72"/>
                  </a:lnTo>
                  <a:lnTo>
                    <a:pt x="21" y="8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8" y="141"/>
                  </a:lnTo>
                  <a:lnTo>
                    <a:pt x="2" y="168"/>
                  </a:lnTo>
                  <a:lnTo>
                    <a:pt x="0" y="196"/>
                  </a:lnTo>
                  <a:lnTo>
                    <a:pt x="2" y="211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8" y="253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20" y="290"/>
                  </a:lnTo>
                  <a:lnTo>
                    <a:pt x="29" y="305"/>
                  </a:lnTo>
                  <a:lnTo>
                    <a:pt x="39" y="320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61" y="341"/>
                  </a:lnTo>
                  <a:lnTo>
                    <a:pt x="81" y="349"/>
                  </a:lnTo>
                  <a:lnTo>
                    <a:pt x="103" y="356"/>
                  </a:lnTo>
                  <a:lnTo>
                    <a:pt x="126" y="360"/>
                  </a:lnTo>
                  <a:lnTo>
                    <a:pt x="151" y="362"/>
                  </a:lnTo>
                  <a:lnTo>
                    <a:pt x="174" y="360"/>
                  </a:lnTo>
                  <a:lnTo>
                    <a:pt x="197" y="356"/>
                  </a:lnTo>
                  <a:lnTo>
                    <a:pt x="218" y="349"/>
                  </a:lnTo>
                  <a:lnTo>
                    <a:pt x="218" y="349"/>
                  </a:lnTo>
                  <a:lnTo>
                    <a:pt x="227" y="345"/>
                  </a:lnTo>
                  <a:lnTo>
                    <a:pt x="235" y="339"/>
                  </a:lnTo>
                  <a:lnTo>
                    <a:pt x="254" y="324"/>
                  </a:lnTo>
                  <a:lnTo>
                    <a:pt x="269" y="307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92" y="272"/>
                  </a:lnTo>
                  <a:lnTo>
                    <a:pt x="300" y="250"/>
                  </a:lnTo>
                  <a:lnTo>
                    <a:pt x="307" y="225"/>
                  </a:lnTo>
                  <a:lnTo>
                    <a:pt x="313" y="198"/>
                  </a:lnTo>
                  <a:lnTo>
                    <a:pt x="315" y="170"/>
                  </a:lnTo>
                  <a:lnTo>
                    <a:pt x="315" y="143"/>
                  </a:lnTo>
                  <a:lnTo>
                    <a:pt x="313" y="118"/>
                  </a:lnTo>
                  <a:lnTo>
                    <a:pt x="307" y="95"/>
                  </a:lnTo>
                  <a:lnTo>
                    <a:pt x="307" y="95"/>
                  </a:lnTo>
                  <a:close/>
                  <a:moveTo>
                    <a:pt x="79" y="38"/>
                  </a:moveTo>
                  <a:lnTo>
                    <a:pt x="79" y="38"/>
                  </a:lnTo>
                  <a:lnTo>
                    <a:pt x="79" y="42"/>
                  </a:lnTo>
                  <a:lnTo>
                    <a:pt x="77" y="46"/>
                  </a:lnTo>
                  <a:lnTo>
                    <a:pt x="75" y="49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67" y="57"/>
                  </a:lnTo>
                  <a:lnTo>
                    <a:pt x="61" y="6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54" y="57"/>
                  </a:lnTo>
                  <a:lnTo>
                    <a:pt x="60" y="49"/>
                  </a:lnTo>
                  <a:lnTo>
                    <a:pt x="69" y="44"/>
                  </a:lnTo>
                  <a:lnTo>
                    <a:pt x="79" y="38"/>
                  </a:lnTo>
                  <a:lnTo>
                    <a:pt x="79" y="38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3" y="84"/>
                  </a:lnTo>
                  <a:lnTo>
                    <a:pt x="61" y="93"/>
                  </a:lnTo>
                  <a:lnTo>
                    <a:pt x="58" y="101"/>
                  </a:lnTo>
                  <a:lnTo>
                    <a:pt x="52" y="107"/>
                  </a:lnTo>
                  <a:lnTo>
                    <a:pt x="44" y="112"/>
                  </a:lnTo>
                  <a:lnTo>
                    <a:pt x="37" y="118"/>
                  </a:lnTo>
                  <a:lnTo>
                    <a:pt x="29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5" y="116"/>
                  </a:lnTo>
                  <a:lnTo>
                    <a:pt x="31" y="110"/>
                  </a:lnTo>
                  <a:lnTo>
                    <a:pt x="42" y="99"/>
                  </a:lnTo>
                  <a:lnTo>
                    <a:pt x="54" y="90"/>
                  </a:lnTo>
                  <a:lnTo>
                    <a:pt x="60" y="84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54" y="112"/>
                  </a:moveTo>
                  <a:lnTo>
                    <a:pt x="54" y="112"/>
                  </a:lnTo>
                  <a:lnTo>
                    <a:pt x="58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8" y="128"/>
                  </a:lnTo>
                  <a:lnTo>
                    <a:pt x="58" y="141"/>
                  </a:lnTo>
                  <a:lnTo>
                    <a:pt x="54" y="150"/>
                  </a:lnTo>
                  <a:lnTo>
                    <a:pt x="50" y="162"/>
                  </a:lnTo>
                  <a:lnTo>
                    <a:pt x="46" y="170"/>
                  </a:lnTo>
                  <a:lnTo>
                    <a:pt x="39" y="175"/>
                  </a:lnTo>
                  <a:lnTo>
                    <a:pt x="31" y="181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79"/>
                  </a:lnTo>
                  <a:lnTo>
                    <a:pt x="25" y="173"/>
                  </a:lnTo>
                  <a:lnTo>
                    <a:pt x="35" y="164"/>
                  </a:lnTo>
                  <a:lnTo>
                    <a:pt x="44" y="154"/>
                  </a:lnTo>
                  <a:lnTo>
                    <a:pt x="50" y="149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48" y="141"/>
                  </a:lnTo>
                  <a:lnTo>
                    <a:pt x="42" y="143"/>
                  </a:lnTo>
                  <a:lnTo>
                    <a:pt x="39" y="145"/>
                  </a:lnTo>
                  <a:lnTo>
                    <a:pt x="35" y="149"/>
                  </a:lnTo>
                  <a:lnTo>
                    <a:pt x="27" y="158"/>
                  </a:lnTo>
                  <a:lnTo>
                    <a:pt x="21" y="162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0" y="154"/>
                  </a:lnTo>
                  <a:lnTo>
                    <a:pt x="23" y="149"/>
                  </a:lnTo>
                  <a:lnTo>
                    <a:pt x="33" y="135"/>
                  </a:lnTo>
                  <a:lnTo>
                    <a:pt x="44" y="126"/>
                  </a:lnTo>
                  <a:lnTo>
                    <a:pt x="54" y="112"/>
                  </a:lnTo>
                  <a:lnTo>
                    <a:pt x="54" y="112"/>
                  </a:lnTo>
                  <a:close/>
                  <a:moveTo>
                    <a:pt x="61" y="284"/>
                  </a:moveTo>
                  <a:lnTo>
                    <a:pt x="61" y="284"/>
                  </a:lnTo>
                  <a:lnTo>
                    <a:pt x="54" y="286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4"/>
                  </a:lnTo>
                  <a:lnTo>
                    <a:pt x="48" y="278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60" y="272"/>
                  </a:lnTo>
                  <a:lnTo>
                    <a:pt x="60" y="274"/>
                  </a:lnTo>
                  <a:lnTo>
                    <a:pt x="61" y="284"/>
                  </a:lnTo>
                  <a:lnTo>
                    <a:pt x="61" y="284"/>
                  </a:lnTo>
                  <a:close/>
                  <a:moveTo>
                    <a:pt x="50" y="198"/>
                  </a:moveTo>
                  <a:lnTo>
                    <a:pt x="50" y="198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37" y="204"/>
                  </a:lnTo>
                  <a:lnTo>
                    <a:pt x="31" y="208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7" y="200"/>
                  </a:lnTo>
                  <a:lnTo>
                    <a:pt x="33" y="19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2" y="183"/>
                  </a:lnTo>
                  <a:lnTo>
                    <a:pt x="52" y="187"/>
                  </a:lnTo>
                  <a:lnTo>
                    <a:pt x="50" y="198"/>
                  </a:lnTo>
                  <a:lnTo>
                    <a:pt x="50" y="198"/>
                  </a:lnTo>
                  <a:close/>
                  <a:moveTo>
                    <a:pt x="50" y="213"/>
                  </a:moveTo>
                  <a:lnTo>
                    <a:pt x="50" y="227"/>
                  </a:lnTo>
                  <a:lnTo>
                    <a:pt x="50" y="227"/>
                  </a:lnTo>
                  <a:lnTo>
                    <a:pt x="44" y="229"/>
                  </a:lnTo>
                  <a:lnTo>
                    <a:pt x="40" y="232"/>
                  </a:lnTo>
                  <a:lnTo>
                    <a:pt x="3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31" y="229"/>
                  </a:lnTo>
                  <a:lnTo>
                    <a:pt x="37" y="223"/>
                  </a:lnTo>
                  <a:lnTo>
                    <a:pt x="40" y="217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50" y="213"/>
                  </a:lnTo>
                  <a:lnTo>
                    <a:pt x="50" y="213"/>
                  </a:lnTo>
                  <a:close/>
                  <a:moveTo>
                    <a:pt x="21" y="255"/>
                  </a:moveTo>
                  <a:lnTo>
                    <a:pt x="21" y="255"/>
                  </a:lnTo>
                  <a:lnTo>
                    <a:pt x="18" y="250"/>
                  </a:lnTo>
                  <a:lnTo>
                    <a:pt x="16" y="240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20" y="219"/>
                  </a:lnTo>
                  <a:lnTo>
                    <a:pt x="23" y="217"/>
                  </a:lnTo>
                  <a:lnTo>
                    <a:pt x="29" y="215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1" y="221"/>
                  </a:lnTo>
                  <a:lnTo>
                    <a:pt x="27" y="225"/>
                  </a:lnTo>
                  <a:lnTo>
                    <a:pt x="23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8"/>
                  </a:lnTo>
                  <a:lnTo>
                    <a:pt x="25" y="250"/>
                  </a:lnTo>
                  <a:lnTo>
                    <a:pt x="23" y="252"/>
                  </a:lnTo>
                  <a:lnTo>
                    <a:pt x="21" y="255"/>
                  </a:lnTo>
                  <a:lnTo>
                    <a:pt x="21" y="255"/>
                  </a:lnTo>
                  <a:close/>
                  <a:moveTo>
                    <a:pt x="48" y="236"/>
                  </a:moveTo>
                  <a:lnTo>
                    <a:pt x="48" y="236"/>
                  </a:lnTo>
                  <a:lnTo>
                    <a:pt x="52" y="240"/>
                  </a:lnTo>
                  <a:lnTo>
                    <a:pt x="52" y="24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46" y="261"/>
                  </a:lnTo>
                  <a:lnTo>
                    <a:pt x="40" y="263"/>
                  </a:lnTo>
                  <a:lnTo>
                    <a:pt x="35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9" y="257"/>
                  </a:lnTo>
                  <a:lnTo>
                    <a:pt x="35" y="250"/>
                  </a:lnTo>
                  <a:lnTo>
                    <a:pt x="48" y="236"/>
                  </a:lnTo>
                  <a:lnTo>
                    <a:pt x="48" y="236"/>
                  </a:lnTo>
                  <a:close/>
                  <a:moveTo>
                    <a:pt x="31" y="288"/>
                  </a:moveTo>
                  <a:lnTo>
                    <a:pt x="31" y="288"/>
                  </a:lnTo>
                  <a:lnTo>
                    <a:pt x="29" y="282"/>
                  </a:lnTo>
                  <a:lnTo>
                    <a:pt x="31" y="278"/>
                  </a:lnTo>
                  <a:lnTo>
                    <a:pt x="33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7" y="282"/>
                  </a:lnTo>
                  <a:lnTo>
                    <a:pt x="35" y="286"/>
                  </a:lnTo>
                  <a:lnTo>
                    <a:pt x="31" y="288"/>
                  </a:lnTo>
                  <a:lnTo>
                    <a:pt x="31" y="288"/>
                  </a:lnTo>
                  <a:close/>
                  <a:moveTo>
                    <a:pt x="46" y="312"/>
                  </a:moveTo>
                  <a:lnTo>
                    <a:pt x="46" y="312"/>
                  </a:lnTo>
                  <a:lnTo>
                    <a:pt x="44" y="311"/>
                  </a:lnTo>
                  <a:lnTo>
                    <a:pt x="40" y="307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4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2" y="301"/>
                  </a:lnTo>
                  <a:lnTo>
                    <a:pt x="50" y="305"/>
                  </a:lnTo>
                  <a:lnTo>
                    <a:pt x="48" y="309"/>
                  </a:lnTo>
                  <a:lnTo>
                    <a:pt x="46" y="312"/>
                  </a:lnTo>
                  <a:lnTo>
                    <a:pt x="46" y="312"/>
                  </a:lnTo>
                  <a:close/>
                  <a:moveTo>
                    <a:pt x="71" y="333"/>
                  </a:moveTo>
                  <a:lnTo>
                    <a:pt x="71" y="333"/>
                  </a:lnTo>
                  <a:lnTo>
                    <a:pt x="67" y="332"/>
                  </a:lnTo>
                  <a:lnTo>
                    <a:pt x="63" y="330"/>
                  </a:lnTo>
                  <a:lnTo>
                    <a:pt x="61" y="326"/>
                  </a:lnTo>
                  <a:lnTo>
                    <a:pt x="60" y="320"/>
                  </a:lnTo>
                  <a:lnTo>
                    <a:pt x="60" y="320"/>
                  </a:lnTo>
                  <a:lnTo>
                    <a:pt x="65" y="320"/>
                  </a:lnTo>
                  <a:lnTo>
                    <a:pt x="71" y="318"/>
                  </a:lnTo>
                  <a:lnTo>
                    <a:pt x="71" y="318"/>
                  </a:lnTo>
                  <a:lnTo>
                    <a:pt x="71" y="326"/>
                  </a:lnTo>
                  <a:lnTo>
                    <a:pt x="71" y="333"/>
                  </a:lnTo>
                  <a:lnTo>
                    <a:pt x="71" y="333"/>
                  </a:lnTo>
                  <a:close/>
                  <a:moveTo>
                    <a:pt x="58" y="311"/>
                  </a:moveTo>
                  <a:lnTo>
                    <a:pt x="58" y="311"/>
                  </a:lnTo>
                  <a:lnTo>
                    <a:pt x="58" y="305"/>
                  </a:lnTo>
                  <a:lnTo>
                    <a:pt x="61" y="303"/>
                  </a:lnTo>
                  <a:lnTo>
                    <a:pt x="65" y="301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71" y="297"/>
                  </a:lnTo>
                  <a:lnTo>
                    <a:pt x="73" y="299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67" y="311"/>
                  </a:lnTo>
                  <a:lnTo>
                    <a:pt x="58" y="311"/>
                  </a:lnTo>
                  <a:lnTo>
                    <a:pt x="58" y="311"/>
                  </a:lnTo>
                  <a:close/>
                  <a:moveTo>
                    <a:pt x="96" y="343"/>
                  </a:moveTo>
                  <a:lnTo>
                    <a:pt x="96" y="343"/>
                  </a:lnTo>
                  <a:lnTo>
                    <a:pt x="84" y="341"/>
                  </a:lnTo>
                  <a:lnTo>
                    <a:pt x="81" y="339"/>
                  </a:lnTo>
                  <a:lnTo>
                    <a:pt x="77" y="335"/>
                  </a:lnTo>
                  <a:lnTo>
                    <a:pt x="77" y="335"/>
                  </a:lnTo>
                  <a:lnTo>
                    <a:pt x="86" y="332"/>
                  </a:lnTo>
                  <a:lnTo>
                    <a:pt x="92" y="332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6" y="337"/>
                  </a:lnTo>
                  <a:lnTo>
                    <a:pt x="96" y="343"/>
                  </a:lnTo>
                  <a:lnTo>
                    <a:pt x="96" y="343"/>
                  </a:lnTo>
                  <a:close/>
                  <a:moveTo>
                    <a:pt x="82" y="324"/>
                  </a:moveTo>
                  <a:lnTo>
                    <a:pt x="82" y="324"/>
                  </a:lnTo>
                  <a:lnTo>
                    <a:pt x="86" y="318"/>
                  </a:lnTo>
                  <a:lnTo>
                    <a:pt x="86" y="318"/>
                  </a:lnTo>
                  <a:lnTo>
                    <a:pt x="90" y="318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0" y="324"/>
                  </a:lnTo>
                  <a:lnTo>
                    <a:pt x="82" y="324"/>
                  </a:lnTo>
                  <a:close/>
                  <a:moveTo>
                    <a:pt x="277" y="280"/>
                  </a:moveTo>
                  <a:lnTo>
                    <a:pt x="277" y="280"/>
                  </a:lnTo>
                  <a:lnTo>
                    <a:pt x="269" y="293"/>
                  </a:lnTo>
                  <a:lnTo>
                    <a:pt x="256" y="309"/>
                  </a:lnTo>
                  <a:lnTo>
                    <a:pt x="241" y="322"/>
                  </a:lnTo>
                  <a:lnTo>
                    <a:pt x="233" y="328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210" y="335"/>
                  </a:lnTo>
                  <a:lnTo>
                    <a:pt x="191" y="335"/>
                  </a:lnTo>
                  <a:lnTo>
                    <a:pt x="174" y="335"/>
                  </a:lnTo>
                  <a:lnTo>
                    <a:pt x="155" y="333"/>
                  </a:lnTo>
                  <a:lnTo>
                    <a:pt x="138" y="330"/>
                  </a:lnTo>
                  <a:lnTo>
                    <a:pt x="121" y="324"/>
                  </a:lnTo>
                  <a:lnTo>
                    <a:pt x="107" y="318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82" y="299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67" y="269"/>
                  </a:lnTo>
                  <a:lnTo>
                    <a:pt x="63" y="248"/>
                  </a:lnTo>
                  <a:lnTo>
                    <a:pt x="60" y="221"/>
                  </a:lnTo>
                  <a:lnTo>
                    <a:pt x="60" y="194"/>
                  </a:lnTo>
                  <a:lnTo>
                    <a:pt x="61" y="166"/>
                  </a:lnTo>
                  <a:lnTo>
                    <a:pt x="63" y="137"/>
                  </a:lnTo>
                  <a:lnTo>
                    <a:pt x="67" y="112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5" y="72"/>
                  </a:lnTo>
                  <a:lnTo>
                    <a:pt x="82" y="53"/>
                  </a:lnTo>
                  <a:lnTo>
                    <a:pt x="92" y="34"/>
                  </a:lnTo>
                  <a:lnTo>
                    <a:pt x="98" y="29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11" y="17"/>
                  </a:lnTo>
                  <a:lnTo>
                    <a:pt x="121" y="13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99" y="11"/>
                  </a:lnTo>
                  <a:lnTo>
                    <a:pt x="216" y="15"/>
                  </a:lnTo>
                  <a:lnTo>
                    <a:pt x="233" y="21"/>
                  </a:lnTo>
                  <a:lnTo>
                    <a:pt x="248" y="27"/>
                  </a:lnTo>
                  <a:lnTo>
                    <a:pt x="260" y="36"/>
                  </a:lnTo>
                  <a:lnTo>
                    <a:pt x="269" y="44"/>
                  </a:lnTo>
                  <a:lnTo>
                    <a:pt x="269" y="44"/>
                  </a:lnTo>
                  <a:lnTo>
                    <a:pt x="279" y="55"/>
                  </a:lnTo>
                  <a:lnTo>
                    <a:pt x="284" y="67"/>
                  </a:lnTo>
                  <a:lnTo>
                    <a:pt x="290" y="80"/>
                  </a:lnTo>
                  <a:lnTo>
                    <a:pt x="296" y="93"/>
                  </a:lnTo>
                  <a:lnTo>
                    <a:pt x="300" y="109"/>
                  </a:lnTo>
                  <a:lnTo>
                    <a:pt x="302" y="124"/>
                  </a:lnTo>
                  <a:lnTo>
                    <a:pt x="305" y="156"/>
                  </a:lnTo>
                  <a:lnTo>
                    <a:pt x="304" y="189"/>
                  </a:lnTo>
                  <a:lnTo>
                    <a:pt x="298" y="223"/>
                  </a:lnTo>
                  <a:lnTo>
                    <a:pt x="290" y="253"/>
                  </a:lnTo>
                  <a:lnTo>
                    <a:pt x="284" y="267"/>
                  </a:lnTo>
                  <a:lnTo>
                    <a:pt x="277" y="280"/>
                  </a:lnTo>
                  <a:lnTo>
                    <a:pt x="277" y="280"/>
                  </a:lnTo>
                  <a:close/>
                  <a:moveTo>
                    <a:pt x="180" y="72"/>
                  </a:moveTo>
                  <a:lnTo>
                    <a:pt x="180" y="72"/>
                  </a:lnTo>
                  <a:lnTo>
                    <a:pt x="164" y="72"/>
                  </a:lnTo>
                  <a:lnTo>
                    <a:pt x="153" y="76"/>
                  </a:lnTo>
                  <a:lnTo>
                    <a:pt x="142" y="84"/>
                  </a:lnTo>
                  <a:lnTo>
                    <a:pt x="132" y="91"/>
                  </a:lnTo>
                  <a:lnTo>
                    <a:pt x="124" y="103"/>
                  </a:lnTo>
                  <a:lnTo>
                    <a:pt x="119" y="116"/>
                  </a:lnTo>
                  <a:lnTo>
                    <a:pt x="113" y="130"/>
                  </a:lnTo>
                  <a:lnTo>
                    <a:pt x="109" y="145"/>
                  </a:lnTo>
                  <a:lnTo>
                    <a:pt x="107" y="162"/>
                  </a:lnTo>
                  <a:lnTo>
                    <a:pt x="105" y="177"/>
                  </a:lnTo>
                  <a:lnTo>
                    <a:pt x="107" y="192"/>
                  </a:lnTo>
                  <a:lnTo>
                    <a:pt x="107" y="208"/>
                  </a:lnTo>
                  <a:lnTo>
                    <a:pt x="111" y="223"/>
                  </a:lnTo>
                  <a:lnTo>
                    <a:pt x="115" y="236"/>
                  </a:lnTo>
                  <a:lnTo>
                    <a:pt x="121" y="246"/>
                  </a:lnTo>
                  <a:lnTo>
                    <a:pt x="126" y="255"/>
                  </a:lnTo>
                  <a:lnTo>
                    <a:pt x="126" y="255"/>
                  </a:lnTo>
                  <a:lnTo>
                    <a:pt x="138" y="265"/>
                  </a:lnTo>
                  <a:lnTo>
                    <a:pt x="149" y="274"/>
                  </a:lnTo>
                  <a:lnTo>
                    <a:pt x="162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93" y="280"/>
                  </a:lnTo>
                  <a:lnTo>
                    <a:pt x="204" y="274"/>
                  </a:lnTo>
                  <a:lnTo>
                    <a:pt x="216" y="267"/>
                  </a:lnTo>
                  <a:lnTo>
                    <a:pt x="225" y="255"/>
                  </a:lnTo>
                  <a:lnTo>
                    <a:pt x="235" y="242"/>
                  </a:lnTo>
                  <a:lnTo>
                    <a:pt x="243" y="229"/>
                  </a:lnTo>
                  <a:lnTo>
                    <a:pt x="248" y="213"/>
                  </a:lnTo>
                  <a:lnTo>
                    <a:pt x="252" y="200"/>
                  </a:lnTo>
                  <a:lnTo>
                    <a:pt x="252" y="200"/>
                  </a:lnTo>
                  <a:lnTo>
                    <a:pt x="256" y="183"/>
                  </a:lnTo>
                  <a:lnTo>
                    <a:pt x="258" y="168"/>
                  </a:lnTo>
                  <a:lnTo>
                    <a:pt x="256" y="154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3" y="116"/>
                  </a:lnTo>
                  <a:lnTo>
                    <a:pt x="233" y="99"/>
                  </a:lnTo>
                  <a:lnTo>
                    <a:pt x="223" y="88"/>
                  </a:lnTo>
                  <a:lnTo>
                    <a:pt x="214" y="80"/>
                  </a:lnTo>
                  <a:lnTo>
                    <a:pt x="204" y="76"/>
                  </a:lnTo>
                  <a:lnTo>
                    <a:pt x="195" y="74"/>
                  </a:lnTo>
                  <a:lnTo>
                    <a:pt x="180" y="72"/>
                  </a:lnTo>
                  <a:lnTo>
                    <a:pt x="180" y="72"/>
                  </a:lnTo>
                  <a:close/>
                  <a:moveTo>
                    <a:pt x="244" y="170"/>
                  </a:moveTo>
                  <a:lnTo>
                    <a:pt x="244" y="170"/>
                  </a:lnTo>
                  <a:lnTo>
                    <a:pt x="237" y="170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33" y="164"/>
                  </a:lnTo>
                  <a:lnTo>
                    <a:pt x="239" y="160"/>
                  </a:lnTo>
                  <a:lnTo>
                    <a:pt x="241" y="158"/>
                  </a:lnTo>
                  <a:lnTo>
                    <a:pt x="243" y="160"/>
                  </a:lnTo>
                  <a:lnTo>
                    <a:pt x="244" y="162"/>
                  </a:lnTo>
                  <a:lnTo>
                    <a:pt x="244" y="170"/>
                  </a:lnTo>
                  <a:lnTo>
                    <a:pt x="244" y="170"/>
                  </a:lnTo>
                  <a:close/>
                  <a:moveTo>
                    <a:pt x="237" y="143"/>
                  </a:moveTo>
                  <a:lnTo>
                    <a:pt x="237" y="143"/>
                  </a:lnTo>
                  <a:lnTo>
                    <a:pt x="231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1"/>
                  </a:lnTo>
                  <a:lnTo>
                    <a:pt x="227" y="139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33"/>
                  </a:lnTo>
                  <a:lnTo>
                    <a:pt x="235" y="133"/>
                  </a:lnTo>
                  <a:lnTo>
                    <a:pt x="237" y="135"/>
                  </a:lnTo>
                  <a:lnTo>
                    <a:pt x="237" y="143"/>
                  </a:lnTo>
                  <a:lnTo>
                    <a:pt x="237" y="143"/>
                  </a:lnTo>
                  <a:close/>
                  <a:moveTo>
                    <a:pt x="229" y="122"/>
                  </a:moveTo>
                  <a:lnTo>
                    <a:pt x="229" y="122"/>
                  </a:lnTo>
                  <a:lnTo>
                    <a:pt x="225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18"/>
                  </a:lnTo>
                  <a:lnTo>
                    <a:pt x="220" y="116"/>
                  </a:lnTo>
                  <a:lnTo>
                    <a:pt x="223" y="112"/>
                  </a:lnTo>
                  <a:lnTo>
                    <a:pt x="227" y="112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29" y="122"/>
                  </a:lnTo>
                  <a:lnTo>
                    <a:pt x="229" y="122"/>
                  </a:lnTo>
                  <a:close/>
                  <a:moveTo>
                    <a:pt x="216" y="160"/>
                  </a:moveTo>
                  <a:lnTo>
                    <a:pt x="220" y="160"/>
                  </a:lnTo>
                  <a:lnTo>
                    <a:pt x="220" y="160"/>
                  </a:lnTo>
                  <a:lnTo>
                    <a:pt x="218" y="166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4" y="164"/>
                  </a:lnTo>
                  <a:lnTo>
                    <a:pt x="216" y="160"/>
                  </a:lnTo>
                  <a:lnTo>
                    <a:pt x="216" y="160"/>
                  </a:lnTo>
                  <a:close/>
                  <a:moveTo>
                    <a:pt x="187" y="86"/>
                  </a:moveTo>
                  <a:lnTo>
                    <a:pt x="187" y="86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8" y="88"/>
                  </a:lnTo>
                  <a:lnTo>
                    <a:pt x="176" y="86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83" y="82"/>
                  </a:lnTo>
                  <a:lnTo>
                    <a:pt x="185" y="82"/>
                  </a:lnTo>
                  <a:lnTo>
                    <a:pt x="187" y="86"/>
                  </a:lnTo>
                  <a:lnTo>
                    <a:pt x="187" y="86"/>
                  </a:lnTo>
                  <a:close/>
                  <a:moveTo>
                    <a:pt x="195" y="267"/>
                  </a:moveTo>
                  <a:lnTo>
                    <a:pt x="195" y="267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7"/>
                  </a:lnTo>
                  <a:lnTo>
                    <a:pt x="195" y="267"/>
                  </a:lnTo>
                  <a:close/>
                  <a:moveTo>
                    <a:pt x="199" y="223"/>
                  </a:moveTo>
                  <a:lnTo>
                    <a:pt x="199" y="223"/>
                  </a:lnTo>
                  <a:lnTo>
                    <a:pt x="195" y="238"/>
                  </a:lnTo>
                  <a:lnTo>
                    <a:pt x="187" y="252"/>
                  </a:lnTo>
                  <a:lnTo>
                    <a:pt x="180" y="263"/>
                  </a:lnTo>
                  <a:lnTo>
                    <a:pt x="174" y="267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61" y="269"/>
                  </a:lnTo>
                  <a:lnTo>
                    <a:pt x="153" y="265"/>
                  </a:lnTo>
                  <a:lnTo>
                    <a:pt x="145" y="259"/>
                  </a:lnTo>
                  <a:lnTo>
                    <a:pt x="138" y="252"/>
                  </a:lnTo>
                  <a:lnTo>
                    <a:pt x="130" y="244"/>
                  </a:lnTo>
                  <a:lnTo>
                    <a:pt x="124" y="236"/>
                  </a:lnTo>
                  <a:lnTo>
                    <a:pt x="121" y="22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02"/>
                  </a:lnTo>
                  <a:lnTo>
                    <a:pt x="117" y="181"/>
                  </a:lnTo>
                  <a:lnTo>
                    <a:pt x="119" y="158"/>
                  </a:lnTo>
                  <a:lnTo>
                    <a:pt x="122" y="137"/>
                  </a:lnTo>
                  <a:lnTo>
                    <a:pt x="128" y="118"/>
                  </a:lnTo>
                  <a:lnTo>
                    <a:pt x="136" y="103"/>
                  </a:lnTo>
                  <a:lnTo>
                    <a:pt x="143" y="91"/>
                  </a:lnTo>
                  <a:lnTo>
                    <a:pt x="147" y="88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61" y="86"/>
                  </a:lnTo>
                  <a:lnTo>
                    <a:pt x="168" y="88"/>
                  </a:lnTo>
                  <a:lnTo>
                    <a:pt x="176" y="93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9" y="110"/>
                  </a:lnTo>
                  <a:lnTo>
                    <a:pt x="195" y="122"/>
                  </a:lnTo>
                  <a:lnTo>
                    <a:pt x="201" y="137"/>
                  </a:lnTo>
                  <a:lnTo>
                    <a:pt x="203" y="152"/>
                  </a:lnTo>
                  <a:lnTo>
                    <a:pt x="204" y="168"/>
                  </a:lnTo>
                  <a:lnTo>
                    <a:pt x="204" y="187"/>
                  </a:lnTo>
                  <a:lnTo>
                    <a:pt x="203" y="204"/>
                  </a:lnTo>
                  <a:lnTo>
                    <a:pt x="199" y="223"/>
                  </a:lnTo>
                  <a:lnTo>
                    <a:pt x="199" y="223"/>
                  </a:lnTo>
                  <a:close/>
                  <a:moveTo>
                    <a:pt x="214" y="204"/>
                  </a:moveTo>
                  <a:lnTo>
                    <a:pt x="214" y="204"/>
                  </a:lnTo>
                  <a:lnTo>
                    <a:pt x="214" y="206"/>
                  </a:lnTo>
                  <a:lnTo>
                    <a:pt x="216" y="208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5"/>
                  </a:lnTo>
                  <a:lnTo>
                    <a:pt x="216" y="219"/>
                  </a:lnTo>
                  <a:lnTo>
                    <a:pt x="212" y="221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85"/>
                  </a:lnTo>
                  <a:lnTo>
                    <a:pt x="218" y="185"/>
                  </a:lnTo>
                  <a:lnTo>
                    <a:pt x="222" y="185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7"/>
                  </a:lnTo>
                  <a:lnTo>
                    <a:pt x="223" y="189"/>
                  </a:lnTo>
                  <a:lnTo>
                    <a:pt x="220" y="192"/>
                  </a:lnTo>
                  <a:lnTo>
                    <a:pt x="216" y="198"/>
                  </a:lnTo>
                  <a:lnTo>
                    <a:pt x="214" y="200"/>
                  </a:lnTo>
                  <a:lnTo>
                    <a:pt x="214" y="204"/>
                  </a:lnTo>
                  <a:lnTo>
                    <a:pt x="214" y="204"/>
                  </a:lnTo>
                  <a:close/>
                  <a:moveTo>
                    <a:pt x="223" y="225"/>
                  </a:moveTo>
                  <a:lnTo>
                    <a:pt x="223" y="225"/>
                  </a:lnTo>
                  <a:lnTo>
                    <a:pt x="227" y="219"/>
                  </a:lnTo>
                  <a:lnTo>
                    <a:pt x="231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5" y="219"/>
                  </a:lnTo>
                  <a:lnTo>
                    <a:pt x="231" y="223"/>
                  </a:lnTo>
                  <a:lnTo>
                    <a:pt x="229" y="225"/>
                  </a:lnTo>
                  <a:lnTo>
                    <a:pt x="223" y="225"/>
                  </a:lnTo>
                  <a:lnTo>
                    <a:pt x="223" y="225"/>
                  </a:lnTo>
                  <a:close/>
                  <a:moveTo>
                    <a:pt x="244" y="192"/>
                  </a:moveTo>
                  <a:lnTo>
                    <a:pt x="244" y="192"/>
                  </a:lnTo>
                  <a:lnTo>
                    <a:pt x="239" y="196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3" y="192"/>
                  </a:lnTo>
                  <a:lnTo>
                    <a:pt x="237" y="191"/>
                  </a:lnTo>
                  <a:lnTo>
                    <a:pt x="244" y="187"/>
                  </a:lnTo>
                  <a:lnTo>
                    <a:pt x="244" y="192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9">
              <a:extLst>
                <a:ext uri="{FF2B5EF4-FFF2-40B4-BE49-F238E27FC236}">
                  <a16:creationId xmlns:a16="http://schemas.microsoft.com/office/drawing/2014/main" id="{5A1E405E-2BA4-417A-93FD-91AA4D79F6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8284" y="1829351"/>
              <a:ext cx="689989" cy="1154170"/>
            </a:xfrm>
            <a:custGeom>
              <a:avLst/>
              <a:gdLst/>
              <a:ahLst/>
              <a:cxnLst>
                <a:cxn ang="0">
                  <a:pos x="261" y="280"/>
                </a:cxn>
                <a:cxn ang="0">
                  <a:pos x="72" y="364"/>
                </a:cxn>
                <a:cxn ang="0">
                  <a:pos x="24" y="246"/>
                </a:cxn>
                <a:cxn ang="0">
                  <a:pos x="116" y="124"/>
                </a:cxn>
                <a:cxn ang="0">
                  <a:pos x="68" y="137"/>
                </a:cxn>
                <a:cxn ang="0">
                  <a:pos x="2" y="82"/>
                </a:cxn>
                <a:cxn ang="0">
                  <a:pos x="95" y="4"/>
                </a:cxn>
                <a:cxn ang="0">
                  <a:pos x="213" y="42"/>
                </a:cxn>
                <a:cxn ang="0">
                  <a:pos x="215" y="172"/>
                </a:cxn>
                <a:cxn ang="0">
                  <a:pos x="120" y="265"/>
                </a:cxn>
                <a:cxn ang="0">
                  <a:pos x="217" y="75"/>
                </a:cxn>
                <a:cxn ang="0">
                  <a:pos x="91" y="16"/>
                </a:cxn>
                <a:cxn ang="0">
                  <a:pos x="85" y="111"/>
                </a:cxn>
                <a:cxn ang="0">
                  <a:pos x="162" y="92"/>
                </a:cxn>
                <a:cxn ang="0">
                  <a:pos x="95" y="197"/>
                </a:cxn>
                <a:cxn ang="0">
                  <a:pos x="204" y="324"/>
                </a:cxn>
                <a:cxn ang="0">
                  <a:pos x="108" y="273"/>
                </a:cxn>
                <a:cxn ang="0">
                  <a:pos x="213" y="164"/>
                </a:cxn>
                <a:cxn ang="0">
                  <a:pos x="59" y="29"/>
                </a:cxn>
                <a:cxn ang="0">
                  <a:pos x="45" y="50"/>
                </a:cxn>
                <a:cxn ang="0">
                  <a:pos x="21" y="82"/>
                </a:cxn>
                <a:cxn ang="0">
                  <a:pos x="106" y="92"/>
                </a:cxn>
                <a:cxn ang="0">
                  <a:pos x="21" y="103"/>
                </a:cxn>
                <a:cxn ang="0">
                  <a:pos x="24" y="96"/>
                </a:cxn>
                <a:cxn ang="0">
                  <a:pos x="135" y="92"/>
                </a:cxn>
                <a:cxn ang="0">
                  <a:pos x="148" y="99"/>
                </a:cxn>
                <a:cxn ang="0">
                  <a:pos x="19" y="117"/>
                </a:cxn>
                <a:cxn ang="0">
                  <a:pos x="122" y="149"/>
                </a:cxn>
                <a:cxn ang="0">
                  <a:pos x="104" y="174"/>
                </a:cxn>
                <a:cxn ang="0">
                  <a:pos x="150" y="113"/>
                </a:cxn>
                <a:cxn ang="0">
                  <a:pos x="122" y="149"/>
                </a:cxn>
                <a:cxn ang="0">
                  <a:pos x="47" y="128"/>
                </a:cxn>
                <a:cxn ang="0">
                  <a:pos x="21" y="137"/>
                </a:cxn>
                <a:cxn ang="0">
                  <a:pos x="84" y="164"/>
                </a:cxn>
                <a:cxn ang="0">
                  <a:pos x="38" y="233"/>
                </a:cxn>
                <a:cxn ang="0">
                  <a:pos x="64" y="197"/>
                </a:cxn>
                <a:cxn ang="0">
                  <a:pos x="42" y="218"/>
                </a:cxn>
                <a:cxn ang="0">
                  <a:pos x="74" y="212"/>
                </a:cxn>
                <a:cxn ang="0">
                  <a:pos x="38" y="252"/>
                </a:cxn>
                <a:cxn ang="0">
                  <a:pos x="51" y="252"/>
                </a:cxn>
                <a:cxn ang="0">
                  <a:pos x="28" y="269"/>
                </a:cxn>
                <a:cxn ang="0">
                  <a:pos x="36" y="267"/>
                </a:cxn>
                <a:cxn ang="0">
                  <a:pos x="53" y="271"/>
                </a:cxn>
                <a:cxn ang="0">
                  <a:pos x="26" y="303"/>
                </a:cxn>
                <a:cxn ang="0">
                  <a:pos x="42" y="299"/>
                </a:cxn>
                <a:cxn ang="0">
                  <a:pos x="40" y="328"/>
                </a:cxn>
                <a:cxn ang="0">
                  <a:pos x="225" y="336"/>
                </a:cxn>
                <a:cxn ang="0">
                  <a:pos x="24" y="338"/>
                </a:cxn>
                <a:cxn ang="0">
                  <a:pos x="68" y="340"/>
                </a:cxn>
                <a:cxn ang="0">
                  <a:pos x="120" y="347"/>
                </a:cxn>
                <a:cxn ang="0">
                  <a:pos x="152" y="345"/>
                </a:cxn>
                <a:cxn ang="0">
                  <a:pos x="186" y="343"/>
                </a:cxn>
                <a:cxn ang="0">
                  <a:pos x="26" y="351"/>
                </a:cxn>
                <a:cxn ang="0">
                  <a:pos x="38" y="343"/>
                </a:cxn>
                <a:cxn ang="0">
                  <a:pos x="89" y="338"/>
                </a:cxn>
                <a:cxn ang="0">
                  <a:pos x="114" y="340"/>
                </a:cxn>
                <a:cxn ang="0">
                  <a:pos x="204" y="347"/>
                </a:cxn>
                <a:cxn ang="0">
                  <a:pos x="68" y="357"/>
                </a:cxn>
                <a:cxn ang="0">
                  <a:pos x="57" y="355"/>
                </a:cxn>
                <a:cxn ang="0">
                  <a:pos x="150" y="359"/>
                </a:cxn>
                <a:cxn ang="0">
                  <a:pos x="122" y="360"/>
                </a:cxn>
              </a:cxnLst>
              <a:rect l="0" t="0" r="r" b="b"/>
              <a:pathLst>
                <a:path w="261" h="366">
                  <a:moveTo>
                    <a:pt x="120" y="265"/>
                  </a:moveTo>
                  <a:lnTo>
                    <a:pt x="120" y="265"/>
                  </a:lnTo>
                  <a:lnTo>
                    <a:pt x="137" y="267"/>
                  </a:lnTo>
                  <a:lnTo>
                    <a:pt x="156" y="269"/>
                  </a:lnTo>
                  <a:lnTo>
                    <a:pt x="190" y="267"/>
                  </a:lnTo>
                  <a:lnTo>
                    <a:pt x="225" y="267"/>
                  </a:lnTo>
                  <a:lnTo>
                    <a:pt x="242" y="267"/>
                  </a:lnTo>
                  <a:lnTo>
                    <a:pt x="257" y="269"/>
                  </a:lnTo>
                  <a:lnTo>
                    <a:pt x="257" y="269"/>
                  </a:lnTo>
                  <a:lnTo>
                    <a:pt x="261" y="275"/>
                  </a:lnTo>
                  <a:lnTo>
                    <a:pt x="261" y="280"/>
                  </a:lnTo>
                  <a:lnTo>
                    <a:pt x="261" y="296"/>
                  </a:lnTo>
                  <a:lnTo>
                    <a:pt x="261" y="296"/>
                  </a:lnTo>
                  <a:lnTo>
                    <a:pt x="261" y="315"/>
                  </a:lnTo>
                  <a:lnTo>
                    <a:pt x="257" y="328"/>
                  </a:lnTo>
                  <a:lnTo>
                    <a:pt x="251" y="338"/>
                  </a:lnTo>
                  <a:lnTo>
                    <a:pt x="240" y="347"/>
                  </a:lnTo>
                  <a:lnTo>
                    <a:pt x="240" y="347"/>
                  </a:lnTo>
                  <a:lnTo>
                    <a:pt x="219" y="364"/>
                  </a:lnTo>
                  <a:lnTo>
                    <a:pt x="219" y="364"/>
                  </a:lnTo>
                  <a:lnTo>
                    <a:pt x="122" y="366"/>
                  </a:lnTo>
                  <a:lnTo>
                    <a:pt x="72" y="364"/>
                  </a:lnTo>
                  <a:lnTo>
                    <a:pt x="49" y="362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57"/>
                  </a:lnTo>
                  <a:lnTo>
                    <a:pt x="17" y="355"/>
                  </a:lnTo>
                  <a:lnTo>
                    <a:pt x="15" y="351"/>
                  </a:lnTo>
                  <a:lnTo>
                    <a:pt x="15" y="347"/>
                  </a:lnTo>
                  <a:lnTo>
                    <a:pt x="15" y="347"/>
                  </a:lnTo>
                  <a:lnTo>
                    <a:pt x="17" y="305"/>
                  </a:lnTo>
                  <a:lnTo>
                    <a:pt x="21" y="265"/>
                  </a:lnTo>
                  <a:lnTo>
                    <a:pt x="24" y="246"/>
                  </a:lnTo>
                  <a:lnTo>
                    <a:pt x="28" y="229"/>
                  </a:lnTo>
                  <a:lnTo>
                    <a:pt x="34" y="212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57" y="17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89" y="151"/>
                  </a:lnTo>
                  <a:lnTo>
                    <a:pt x="99" y="141"/>
                  </a:lnTo>
                  <a:lnTo>
                    <a:pt x="108" y="134"/>
                  </a:lnTo>
                  <a:lnTo>
                    <a:pt x="116" y="124"/>
                  </a:lnTo>
                  <a:lnTo>
                    <a:pt x="118" y="118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14" y="107"/>
                  </a:lnTo>
                  <a:lnTo>
                    <a:pt x="110" y="101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99" y="107"/>
                  </a:lnTo>
                  <a:lnTo>
                    <a:pt x="95" y="115"/>
                  </a:lnTo>
                  <a:lnTo>
                    <a:pt x="82" y="126"/>
                  </a:lnTo>
                  <a:lnTo>
                    <a:pt x="68" y="13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28" y="145"/>
                  </a:lnTo>
                  <a:lnTo>
                    <a:pt x="17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3" y="132"/>
                  </a:lnTo>
                  <a:lnTo>
                    <a:pt x="0" y="120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2" y="82"/>
                  </a:lnTo>
                  <a:lnTo>
                    <a:pt x="3" y="69"/>
                  </a:lnTo>
                  <a:lnTo>
                    <a:pt x="9" y="59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9" y="46"/>
                  </a:lnTo>
                  <a:lnTo>
                    <a:pt x="28" y="4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64" y="19"/>
                  </a:lnTo>
                  <a:lnTo>
                    <a:pt x="85" y="8"/>
                  </a:lnTo>
                  <a:lnTo>
                    <a:pt x="95" y="4"/>
                  </a:lnTo>
                  <a:lnTo>
                    <a:pt x="106" y="2"/>
                  </a:lnTo>
                  <a:lnTo>
                    <a:pt x="118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52" y="4"/>
                  </a:lnTo>
                  <a:lnTo>
                    <a:pt x="169" y="8"/>
                  </a:lnTo>
                  <a:lnTo>
                    <a:pt x="185" y="16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7" y="33"/>
                  </a:lnTo>
                  <a:lnTo>
                    <a:pt x="213" y="42"/>
                  </a:lnTo>
                  <a:lnTo>
                    <a:pt x="219" y="52"/>
                  </a:lnTo>
                  <a:lnTo>
                    <a:pt x="225" y="63"/>
                  </a:lnTo>
                  <a:lnTo>
                    <a:pt x="230" y="77"/>
                  </a:lnTo>
                  <a:lnTo>
                    <a:pt x="232" y="90"/>
                  </a:lnTo>
                  <a:lnTo>
                    <a:pt x="234" y="103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2" y="134"/>
                  </a:lnTo>
                  <a:lnTo>
                    <a:pt x="228" y="147"/>
                  </a:lnTo>
                  <a:lnTo>
                    <a:pt x="223" y="160"/>
                  </a:lnTo>
                  <a:lnTo>
                    <a:pt x="215" y="172"/>
                  </a:lnTo>
                  <a:lnTo>
                    <a:pt x="207" y="183"/>
                  </a:lnTo>
                  <a:lnTo>
                    <a:pt x="198" y="193"/>
                  </a:lnTo>
                  <a:lnTo>
                    <a:pt x="188" y="200"/>
                  </a:lnTo>
                  <a:lnTo>
                    <a:pt x="177" y="208"/>
                  </a:lnTo>
                  <a:lnTo>
                    <a:pt x="177" y="208"/>
                  </a:lnTo>
                  <a:lnTo>
                    <a:pt x="160" y="219"/>
                  </a:lnTo>
                  <a:lnTo>
                    <a:pt x="143" y="231"/>
                  </a:lnTo>
                  <a:lnTo>
                    <a:pt x="135" y="237"/>
                  </a:lnTo>
                  <a:lnTo>
                    <a:pt x="129" y="244"/>
                  </a:lnTo>
                  <a:lnTo>
                    <a:pt x="124" y="254"/>
                  </a:lnTo>
                  <a:lnTo>
                    <a:pt x="120" y="265"/>
                  </a:lnTo>
                  <a:lnTo>
                    <a:pt x="120" y="265"/>
                  </a:lnTo>
                  <a:close/>
                  <a:moveTo>
                    <a:pt x="213" y="164"/>
                  </a:moveTo>
                  <a:lnTo>
                    <a:pt x="213" y="164"/>
                  </a:lnTo>
                  <a:lnTo>
                    <a:pt x="219" y="153"/>
                  </a:lnTo>
                  <a:lnTo>
                    <a:pt x="223" y="139"/>
                  </a:lnTo>
                  <a:lnTo>
                    <a:pt x="226" y="126"/>
                  </a:lnTo>
                  <a:lnTo>
                    <a:pt x="226" y="113"/>
                  </a:lnTo>
                  <a:lnTo>
                    <a:pt x="226" y="113"/>
                  </a:lnTo>
                  <a:lnTo>
                    <a:pt x="226" y="103"/>
                  </a:lnTo>
                  <a:lnTo>
                    <a:pt x="225" y="94"/>
                  </a:lnTo>
                  <a:lnTo>
                    <a:pt x="217" y="75"/>
                  </a:lnTo>
                  <a:lnTo>
                    <a:pt x="205" y="56"/>
                  </a:lnTo>
                  <a:lnTo>
                    <a:pt x="192" y="38"/>
                  </a:lnTo>
                  <a:lnTo>
                    <a:pt x="175" y="25"/>
                  </a:lnTo>
                  <a:lnTo>
                    <a:pt x="164" y="19"/>
                  </a:lnTo>
                  <a:lnTo>
                    <a:pt x="154" y="16"/>
                  </a:lnTo>
                  <a:lnTo>
                    <a:pt x="143" y="12"/>
                  </a:lnTo>
                  <a:lnTo>
                    <a:pt x="131" y="10"/>
                  </a:lnTo>
                  <a:lnTo>
                    <a:pt x="120" y="8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91" y="16"/>
                  </a:lnTo>
                  <a:lnTo>
                    <a:pt x="78" y="21"/>
                  </a:lnTo>
                  <a:lnTo>
                    <a:pt x="66" y="31"/>
                  </a:lnTo>
                  <a:lnTo>
                    <a:pt x="57" y="42"/>
                  </a:lnTo>
                  <a:lnTo>
                    <a:pt x="49" y="57"/>
                  </a:lnTo>
                  <a:lnTo>
                    <a:pt x="45" y="71"/>
                  </a:lnTo>
                  <a:lnTo>
                    <a:pt x="42" y="88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51" y="111"/>
                  </a:lnTo>
                  <a:lnTo>
                    <a:pt x="63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93" y="96"/>
                  </a:lnTo>
                  <a:lnTo>
                    <a:pt x="99" y="86"/>
                  </a:lnTo>
                  <a:lnTo>
                    <a:pt x="104" y="80"/>
                  </a:lnTo>
                  <a:lnTo>
                    <a:pt x="110" y="75"/>
                  </a:lnTo>
                  <a:lnTo>
                    <a:pt x="120" y="71"/>
                  </a:lnTo>
                  <a:lnTo>
                    <a:pt x="129" y="71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6" y="86"/>
                  </a:lnTo>
                  <a:lnTo>
                    <a:pt x="162" y="92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17"/>
                  </a:lnTo>
                  <a:lnTo>
                    <a:pt x="160" y="130"/>
                  </a:lnTo>
                  <a:lnTo>
                    <a:pt x="154" y="141"/>
                  </a:lnTo>
                  <a:lnTo>
                    <a:pt x="146" y="151"/>
                  </a:lnTo>
                  <a:lnTo>
                    <a:pt x="137" y="160"/>
                  </a:lnTo>
                  <a:lnTo>
                    <a:pt x="125" y="168"/>
                  </a:lnTo>
                  <a:lnTo>
                    <a:pt x="106" y="183"/>
                  </a:lnTo>
                  <a:lnTo>
                    <a:pt x="106" y="183"/>
                  </a:lnTo>
                  <a:lnTo>
                    <a:pt x="95" y="197"/>
                  </a:lnTo>
                  <a:lnTo>
                    <a:pt x="85" y="210"/>
                  </a:lnTo>
                  <a:lnTo>
                    <a:pt x="76" y="225"/>
                  </a:lnTo>
                  <a:lnTo>
                    <a:pt x="70" y="244"/>
                  </a:lnTo>
                  <a:lnTo>
                    <a:pt x="64" y="261"/>
                  </a:lnTo>
                  <a:lnTo>
                    <a:pt x="61" y="280"/>
                  </a:lnTo>
                  <a:lnTo>
                    <a:pt x="61" y="301"/>
                  </a:lnTo>
                  <a:lnTo>
                    <a:pt x="61" y="320"/>
                  </a:lnTo>
                  <a:lnTo>
                    <a:pt x="61" y="320"/>
                  </a:lnTo>
                  <a:lnTo>
                    <a:pt x="106" y="324"/>
                  </a:lnTo>
                  <a:lnTo>
                    <a:pt x="154" y="324"/>
                  </a:lnTo>
                  <a:lnTo>
                    <a:pt x="204" y="324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298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23" y="280"/>
                  </a:lnTo>
                  <a:lnTo>
                    <a:pt x="179" y="280"/>
                  </a:lnTo>
                  <a:lnTo>
                    <a:pt x="137" y="279"/>
                  </a:lnTo>
                  <a:lnTo>
                    <a:pt x="120" y="277"/>
                  </a:lnTo>
                  <a:lnTo>
                    <a:pt x="108" y="273"/>
                  </a:lnTo>
                  <a:lnTo>
                    <a:pt x="108" y="273"/>
                  </a:lnTo>
                  <a:lnTo>
                    <a:pt x="110" y="259"/>
                  </a:lnTo>
                  <a:lnTo>
                    <a:pt x="114" y="250"/>
                  </a:lnTo>
                  <a:lnTo>
                    <a:pt x="120" y="239"/>
                  </a:lnTo>
                  <a:lnTo>
                    <a:pt x="125" y="231"/>
                  </a:lnTo>
                  <a:lnTo>
                    <a:pt x="133" y="223"/>
                  </a:lnTo>
                  <a:lnTo>
                    <a:pt x="141" y="216"/>
                  </a:lnTo>
                  <a:lnTo>
                    <a:pt x="156" y="204"/>
                  </a:lnTo>
                  <a:lnTo>
                    <a:pt x="190" y="185"/>
                  </a:lnTo>
                  <a:lnTo>
                    <a:pt x="204" y="176"/>
                  </a:lnTo>
                  <a:lnTo>
                    <a:pt x="209" y="170"/>
                  </a:lnTo>
                  <a:lnTo>
                    <a:pt x="213" y="164"/>
                  </a:lnTo>
                  <a:lnTo>
                    <a:pt x="213" y="164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23" y="63"/>
                  </a:moveTo>
                  <a:lnTo>
                    <a:pt x="23" y="63"/>
                  </a:lnTo>
                  <a:lnTo>
                    <a:pt x="32" y="61"/>
                  </a:lnTo>
                  <a:lnTo>
                    <a:pt x="40" y="56"/>
                  </a:lnTo>
                  <a:lnTo>
                    <a:pt x="45" y="50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4" y="59"/>
                  </a:lnTo>
                  <a:lnTo>
                    <a:pt x="23" y="63"/>
                  </a:lnTo>
                  <a:lnTo>
                    <a:pt x="23" y="63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6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4" y="69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106" y="92"/>
                  </a:moveTo>
                  <a:lnTo>
                    <a:pt x="106" y="92"/>
                  </a:lnTo>
                  <a:lnTo>
                    <a:pt x="120" y="88"/>
                  </a:lnTo>
                  <a:lnTo>
                    <a:pt x="125" y="84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80"/>
                  </a:lnTo>
                  <a:lnTo>
                    <a:pt x="116" y="82"/>
                  </a:lnTo>
                  <a:lnTo>
                    <a:pt x="110" y="86"/>
                  </a:lnTo>
                  <a:lnTo>
                    <a:pt x="106" y="92"/>
                  </a:lnTo>
                  <a:lnTo>
                    <a:pt x="106" y="92"/>
                  </a:lnTo>
                  <a:close/>
                  <a:moveTo>
                    <a:pt x="21" y="103"/>
                  </a:moveTo>
                  <a:lnTo>
                    <a:pt x="21" y="103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103"/>
                  </a:lnTo>
                  <a:lnTo>
                    <a:pt x="21" y="103"/>
                  </a:lnTo>
                  <a:close/>
                  <a:moveTo>
                    <a:pt x="116" y="96"/>
                  </a:moveTo>
                  <a:lnTo>
                    <a:pt x="116" y="96"/>
                  </a:lnTo>
                  <a:lnTo>
                    <a:pt x="120" y="101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1" y="96"/>
                  </a:lnTo>
                  <a:lnTo>
                    <a:pt x="135" y="92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1" y="90"/>
                  </a:lnTo>
                  <a:lnTo>
                    <a:pt x="127" y="92"/>
                  </a:lnTo>
                  <a:lnTo>
                    <a:pt x="116" y="96"/>
                  </a:lnTo>
                  <a:lnTo>
                    <a:pt x="116" y="96"/>
                  </a:lnTo>
                  <a:close/>
                  <a:moveTo>
                    <a:pt x="137" y="103"/>
                  </a:moveTo>
                  <a:lnTo>
                    <a:pt x="137" y="103"/>
                  </a:lnTo>
                  <a:lnTo>
                    <a:pt x="143" y="103"/>
                  </a:lnTo>
                  <a:lnTo>
                    <a:pt x="145" y="101"/>
                  </a:lnTo>
                  <a:lnTo>
                    <a:pt x="148" y="99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0" y="94"/>
                  </a:lnTo>
                  <a:lnTo>
                    <a:pt x="150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1" y="96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7" y="103"/>
                  </a:lnTo>
                  <a:close/>
                  <a:moveTo>
                    <a:pt x="19" y="117"/>
                  </a:moveTo>
                  <a:lnTo>
                    <a:pt x="19" y="117"/>
                  </a:lnTo>
                  <a:lnTo>
                    <a:pt x="23" y="117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28" y="107"/>
                  </a:lnTo>
                  <a:lnTo>
                    <a:pt x="24" y="109"/>
                  </a:lnTo>
                  <a:lnTo>
                    <a:pt x="19" y="117"/>
                  </a:lnTo>
                  <a:lnTo>
                    <a:pt x="19" y="117"/>
                  </a:lnTo>
                  <a:close/>
                  <a:moveTo>
                    <a:pt x="122" y="149"/>
                  </a:moveTo>
                  <a:lnTo>
                    <a:pt x="122" y="149"/>
                  </a:lnTo>
                  <a:lnTo>
                    <a:pt x="120" y="157"/>
                  </a:lnTo>
                  <a:lnTo>
                    <a:pt x="116" y="162"/>
                  </a:lnTo>
                  <a:lnTo>
                    <a:pt x="108" y="166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103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12" y="170"/>
                  </a:lnTo>
                  <a:lnTo>
                    <a:pt x="118" y="166"/>
                  </a:lnTo>
                  <a:lnTo>
                    <a:pt x="129" y="155"/>
                  </a:lnTo>
                  <a:lnTo>
                    <a:pt x="141" y="143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20"/>
                  </a:lnTo>
                  <a:lnTo>
                    <a:pt x="154" y="115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0" y="113"/>
                  </a:lnTo>
                  <a:lnTo>
                    <a:pt x="148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20"/>
                  </a:lnTo>
                  <a:lnTo>
                    <a:pt x="146" y="122"/>
                  </a:lnTo>
                  <a:lnTo>
                    <a:pt x="148" y="124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5" y="136"/>
                  </a:lnTo>
                  <a:lnTo>
                    <a:pt x="139" y="141"/>
                  </a:lnTo>
                  <a:lnTo>
                    <a:pt x="122" y="149"/>
                  </a:lnTo>
                  <a:lnTo>
                    <a:pt x="122" y="149"/>
                  </a:lnTo>
                  <a:close/>
                  <a:moveTo>
                    <a:pt x="47" y="128"/>
                  </a:moveTo>
                  <a:lnTo>
                    <a:pt x="47" y="128"/>
                  </a:lnTo>
                  <a:lnTo>
                    <a:pt x="53" y="126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7" y="128"/>
                  </a:lnTo>
                  <a:close/>
                  <a:moveTo>
                    <a:pt x="21" y="137"/>
                  </a:moveTo>
                  <a:lnTo>
                    <a:pt x="21" y="137"/>
                  </a:lnTo>
                  <a:lnTo>
                    <a:pt x="24" y="137"/>
                  </a:lnTo>
                  <a:lnTo>
                    <a:pt x="28" y="137"/>
                  </a:lnTo>
                  <a:lnTo>
                    <a:pt x="32" y="134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6" y="134"/>
                  </a:lnTo>
                  <a:lnTo>
                    <a:pt x="23" y="136"/>
                  </a:lnTo>
                  <a:lnTo>
                    <a:pt x="21" y="137"/>
                  </a:lnTo>
                  <a:lnTo>
                    <a:pt x="21" y="137"/>
                  </a:lnTo>
                  <a:close/>
                  <a:moveTo>
                    <a:pt x="106" y="147"/>
                  </a:moveTo>
                  <a:lnTo>
                    <a:pt x="106" y="147"/>
                  </a:lnTo>
                  <a:lnTo>
                    <a:pt x="120" y="14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6" y="147"/>
                  </a:lnTo>
                  <a:lnTo>
                    <a:pt x="106" y="147"/>
                  </a:lnTo>
                  <a:close/>
                  <a:moveTo>
                    <a:pt x="84" y="164"/>
                  </a:moveTo>
                  <a:lnTo>
                    <a:pt x="84" y="164"/>
                  </a:lnTo>
                  <a:lnTo>
                    <a:pt x="82" y="168"/>
                  </a:lnTo>
                  <a:lnTo>
                    <a:pt x="78" y="172"/>
                  </a:lnTo>
                  <a:lnTo>
                    <a:pt x="78" y="172"/>
                  </a:lnTo>
                  <a:lnTo>
                    <a:pt x="87" y="168"/>
                  </a:lnTo>
                  <a:lnTo>
                    <a:pt x="95" y="162"/>
                  </a:lnTo>
                  <a:lnTo>
                    <a:pt x="95" y="162"/>
                  </a:lnTo>
                  <a:lnTo>
                    <a:pt x="89" y="162"/>
                  </a:lnTo>
                  <a:lnTo>
                    <a:pt x="84" y="164"/>
                  </a:lnTo>
                  <a:lnTo>
                    <a:pt x="84" y="164"/>
                  </a:lnTo>
                  <a:close/>
                  <a:moveTo>
                    <a:pt x="38" y="233"/>
                  </a:moveTo>
                  <a:lnTo>
                    <a:pt x="38" y="233"/>
                  </a:lnTo>
                  <a:lnTo>
                    <a:pt x="51" y="221"/>
                  </a:lnTo>
                  <a:lnTo>
                    <a:pt x="59" y="216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55" y="212"/>
                  </a:lnTo>
                  <a:lnTo>
                    <a:pt x="51" y="210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57" y="200"/>
                  </a:lnTo>
                  <a:lnTo>
                    <a:pt x="64" y="197"/>
                  </a:lnTo>
                  <a:lnTo>
                    <a:pt x="72" y="19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8" y="185"/>
                  </a:lnTo>
                  <a:lnTo>
                    <a:pt x="61" y="189"/>
                  </a:lnTo>
                  <a:lnTo>
                    <a:pt x="55" y="195"/>
                  </a:lnTo>
                  <a:lnTo>
                    <a:pt x="49" y="202"/>
                  </a:lnTo>
                  <a:lnTo>
                    <a:pt x="42" y="218"/>
                  </a:lnTo>
                  <a:lnTo>
                    <a:pt x="38" y="233"/>
                  </a:lnTo>
                  <a:lnTo>
                    <a:pt x="38" y="233"/>
                  </a:lnTo>
                  <a:close/>
                  <a:moveTo>
                    <a:pt x="64" y="221"/>
                  </a:moveTo>
                  <a:lnTo>
                    <a:pt x="64" y="221"/>
                  </a:lnTo>
                  <a:lnTo>
                    <a:pt x="68" y="221"/>
                  </a:lnTo>
                  <a:lnTo>
                    <a:pt x="70" y="221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2" y="216"/>
                  </a:lnTo>
                  <a:lnTo>
                    <a:pt x="74" y="214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0" y="216"/>
                  </a:lnTo>
                  <a:lnTo>
                    <a:pt x="64" y="221"/>
                  </a:lnTo>
                  <a:lnTo>
                    <a:pt x="64" y="221"/>
                  </a:lnTo>
                  <a:close/>
                  <a:moveTo>
                    <a:pt x="34" y="239"/>
                  </a:moveTo>
                  <a:lnTo>
                    <a:pt x="34" y="239"/>
                  </a:lnTo>
                  <a:lnTo>
                    <a:pt x="30" y="248"/>
                  </a:lnTo>
                  <a:lnTo>
                    <a:pt x="30" y="254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38" y="252"/>
                  </a:lnTo>
                  <a:lnTo>
                    <a:pt x="43" y="246"/>
                  </a:lnTo>
                  <a:lnTo>
                    <a:pt x="49" y="24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47" y="235"/>
                  </a:lnTo>
                  <a:lnTo>
                    <a:pt x="43" y="239"/>
                  </a:lnTo>
                  <a:lnTo>
                    <a:pt x="40" y="240"/>
                  </a:lnTo>
                  <a:lnTo>
                    <a:pt x="34" y="239"/>
                  </a:lnTo>
                  <a:lnTo>
                    <a:pt x="34" y="239"/>
                  </a:lnTo>
                  <a:close/>
                  <a:moveTo>
                    <a:pt x="51" y="252"/>
                  </a:moveTo>
                  <a:lnTo>
                    <a:pt x="51" y="252"/>
                  </a:lnTo>
                  <a:lnTo>
                    <a:pt x="55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6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59" y="242"/>
                  </a:lnTo>
                  <a:lnTo>
                    <a:pt x="55" y="244"/>
                  </a:lnTo>
                  <a:lnTo>
                    <a:pt x="51" y="252"/>
                  </a:lnTo>
                  <a:lnTo>
                    <a:pt x="51" y="252"/>
                  </a:lnTo>
                  <a:close/>
                  <a:moveTo>
                    <a:pt x="28" y="269"/>
                  </a:moveTo>
                  <a:lnTo>
                    <a:pt x="28" y="269"/>
                  </a:lnTo>
                  <a:lnTo>
                    <a:pt x="28" y="277"/>
                  </a:lnTo>
                  <a:lnTo>
                    <a:pt x="28" y="280"/>
                  </a:lnTo>
                  <a:lnTo>
                    <a:pt x="28" y="282"/>
                  </a:lnTo>
                  <a:lnTo>
                    <a:pt x="28" y="282"/>
                  </a:lnTo>
                  <a:lnTo>
                    <a:pt x="32" y="279"/>
                  </a:lnTo>
                  <a:lnTo>
                    <a:pt x="36" y="275"/>
                  </a:lnTo>
                  <a:lnTo>
                    <a:pt x="40" y="26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36" y="267"/>
                  </a:lnTo>
                  <a:lnTo>
                    <a:pt x="32" y="267"/>
                  </a:lnTo>
                  <a:lnTo>
                    <a:pt x="28" y="269"/>
                  </a:lnTo>
                  <a:lnTo>
                    <a:pt x="28" y="269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9" y="277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3" y="277"/>
                  </a:lnTo>
                  <a:lnTo>
                    <a:pt x="53" y="275"/>
                  </a:lnTo>
                  <a:lnTo>
                    <a:pt x="53" y="271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1" y="269"/>
                  </a:lnTo>
                  <a:lnTo>
                    <a:pt x="47" y="271"/>
                  </a:lnTo>
                  <a:lnTo>
                    <a:pt x="45" y="277"/>
                  </a:lnTo>
                  <a:lnTo>
                    <a:pt x="45" y="277"/>
                  </a:lnTo>
                  <a:close/>
                  <a:moveTo>
                    <a:pt x="26" y="294"/>
                  </a:moveTo>
                  <a:lnTo>
                    <a:pt x="26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6" y="303"/>
                  </a:lnTo>
                  <a:lnTo>
                    <a:pt x="28" y="303"/>
                  </a:lnTo>
                  <a:lnTo>
                    <a:pt x="28" y="303"/>
                  </a:lnTo>
                  <a:lnTo>
                    <a:pt x="30" y="299"/>
                  </a:lnTo>
                  <a:lnTo>
                    <a:pt x="34" y="296"/>
                  </a:lnTo>
                  <a:lnTo>
                    <a:pt x="36" y="292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0" y="292"/>
                  </a:lnTo>
                  <a:lnTo>
                    <a:pt x="26" y="294"/>
                  </a:lnTo>
                  <a:lnTo>
                    <a:pt x="26" y="294"/>
                  </a:lnTo>
                  <a:close/>
                  <a:moveTo>
                    <a:pt x="42" y="299"/>
                  </a:moveTo>
                  <a:lnTo>
                    <a:pt x="42" y="299"/>
                  </a:lnTo>
                  <a:lnTo>
                    <a:pt x="47" y="299"/>
                  </a:lnTo>
                  <a:lnTo>
                    <a:pt x="51" y="299"/>
                  </a:lnTo>
                  <a:lnTo>
                    <a:pt x="51" y="299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5" y="296"/>
                  </a:lnTo>
                  <a:lnTo>
                    <a:pt x="42" y="299"/>
                  </a:lnTo>
                  <a:lnTo>
                    <a:pt x="42" y="299"/>
                  </a:lnTo>
                  <a:close/>
                  <a:moveTo>
                    <a:pt x="40" y="328"/>
                  </a:moveTo>
                  <a:lnTo>
                    <a:pt x="40" y="328"/>
                  </a:lnTo>
                  <a:lnTo>
                    <a:pt x="45" y="326"/>
                  </a:lnTo>
                  <a:lnTo>
                    <a:pt x="49" y="322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45" y="313"/>
                  </a:lnTo>
                  <a:lnTo>
                    <a:pt x="43" y="317"/>
                  </a:lnTo>
                  <a:lnTo>
                    <a:pt x="40" y="320"/>
                  </a:lnTo>
                  <a:lnTo>
                    <a:pt x="40" y="328"/>
                  </a:lnTo>
                  <a:lnTo>
                    <a:pt x="40" y="328"/>
                  </a:lnTo>
                  <a:close/>
                  <a:moveTo>
                    <a:pt x="225" y="336"/>
                  </a:moveTo>
                  <a:lnTo>
                    <a:pt x="225" y="336"/>
                  </a:lnTo>
                  <a:lnTo>
                    <a:pt x="230" y="334"/>
                  </a:lnTo>
                  <a:lnTo>
                    <a:pt x="232" y="332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0" y="330"/>
                  </a:lnTo>
                  <a:lnTo>
                    <a:pt x="228" y="332"/>
                  </a:lnTo>
                  <a:lnTo>
                    <a:pt x="225" y="336"/>
                  </a:lnTo>
                  <a:lnTo>
                    <a:pt x="225" y="336"/>
                  </a:lnTo>
                  <a:close/>
                  <a:moveTo>
                    <a:pt x="24" y="338"/>
                  </a:moveTo>
                  <a:lnTo>
                    <a:pt x="24" y="338"/>
                  </a:lnTo>
                  <a:lnTo>
                    <a:pt x="30" y="336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28" y="334"/>
                  </a:lnTo>
                  <a:lnTo>
                    <a:pt x="26" y="336"/>
                  </a:lnTo>
                  <a:lnTo>
                    <a:pt x="24" y="338"/>
                  </a:lnTo>
                  <a:lnTo>
                    <a:pt x="24" y="338"/>
                  </a:lnTo>
                  <a:close/>
                  <a:moveTo>
                    <a:pt x="61" y="341"/>
                  </a:moveTo>
                  <a:lnTo>
                    <a:pt x="61" y="341"/>
                  </a:lnTo>
                  <a:lnTo>
                    <a:pt x="64" y="340"/>
                  </a:lnTo>
                  <a:lnTo>
                    <a:pt x="68" y="340"/>
                  </a:lnTo>
                  <a:lnTo>
                    <a:pt x="72" y="338"/>
                  </a:lnTo>
                  <a:lnTo>
                    <a:pt x="74" y="334"/>
                  </a:lnTo>
                  <a:lnTo>
                    <a:pt x="74" y="334"/>
                  </a:lnTo>
                  <a:lnTo>
                    <a:pt x="68" y="332"/>
                  </a:lnTo>
                  <a:lnTo>
                    <a:pt x="63" y="334"/>
                  </a:lnTo>
                  <a:lnTo>
                    <a:pt x="61" y="338"/>
                  </a:lnTo>
                  <a:lnTo>
                    <a:pt x="61" y="340"/>
                  </a:lnTo>
                  <a:lnTo>
                    <a:pt x="61" y="341"/>
                  </a:lnTo>
                  <a:lnTo>
                    <a:pt x="61" y="341"/>
                  </a:lnTo>
                  <a:close/>
                  <a:moveTo>
                    <a:pt x="120" y="347"/>
                  </a:moveTo>
                  <a:lnTo>
                    <a:pt x="120" y="347"/>
                  </a:lnTo>
                  <a:lnTo>
                    <a:pt x="133" y="341"/>
                  </a:lnTo>
                  <a:lnTo>
                    <a:pt x="141" y="338"/>
                  </a:lnTo>
                  <a:lnTo>
                    <a:pt x="146" y="334"/>
                  </a:lnTo>
                  <a:lnTo>
                    <a:pt x="146" y="334"/>
                  </a:lnTo>
                  <a:lnTo>
                    <a:pt x="137" y="334"/>
                  </a:lnTo>
                  <a:lnTo>
                    <a:pt x="129" y="336"/>
                  </a:lnTo>
                  <a:lnTo>
                    <a:pt x="124" y="341"/>
                  </a:lnTo>
                  <a:lnTo>
                    <a:pt x="120" y="347"/>
                  </a:lnTo>
                  <a:lnTo>
                    <a:pt x="120" y="347"/>
                  </a:lnTo>
                  <a:close/>
                  <a:moveTo>
                    <a:pt x="152" y="345"/>
                  </a:moveTo>
                  <a:lnTo>
                    <a:pt x="152" y="345"/>
                  </a:lnTo>
                  <a:lnTo>
                    <a:pt x="162" y="341"/>
                  </a:lnTo>
                  <a:lnTo>
                    <a:pt x="165" y="338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5" y="334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56" y="340"/>
                  </a:lnTo>
                  <a:lnTo>
                    <a:pt x="152" y="345"/>
                  </a:lnTo>
                  <a:lnTo>
                    <a:pt x="152" y="345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96" y="340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196" y="332"/>
                  </a:lnTo>
                  <a:lnTo>
                    <a:pt x="192" y="334"/>
                  </a:lnTo>
                  <a:lnTo>
                    <a:pt x="188" y="338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26" y="351"/>
                  </a:moveTo>
                  <a:lnTo>
                    <a:pt x="26" y="351"/>
                  </a:lnTo>
                  <a:lnTo>
                    <a:pt x="36" y="353"/>
                  </a:lnTo>
                  <a:lnTo>
                    <a:pt x="47" y="353"/>
                  </a:lnTo>
                  <a:lnTo>
                    <a:pt x="47" y="353"/>
                  </a:lnTo>
                  <a:lnTo>
                    <a:pt x="45" y="349"/>
                  </a:lnTo>
                  <a:lnTo>
                    <a:pt x="47" y="347"/>
                  </a:lnTo>
                  <a:lnTo>
                    <a:pt x="49" y="341"/>
                  </a:lnTo>
                  <a:lnTo>
                    <a:pt x="51" y="338"/>
                  </a:lnTo>
                  <a:lnTo>
                    <a:pt x="51" y="33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38" y="343"/>
                  </a:lnTo>
                  <a:lnTo>
                    <a:pt x="26" y="351"/>
                  </a:lnTo>
                  <a:lnTo>
                    <a:pt x="26" y="351"/>
                  </a:lnTo>
                  <a:close/>
                  <a:moveTo>
                    <a:pt x="89" y="341"/>
                  </a:moveTo>
                  <a:lnTo>
                    <a:pt x="89" y="341"/>
                  </a:lnTo>
                  <a:lnTo>
                    <a:pt x="91" y="341"/>
                  </a:lnTo>
                  <a:lnTo>
                    <a:pt x="93" y="340"/>
                  </a:lnTo>
                  <a:lnTo>
                    <a:pt x="97" y="336"/>
                  </a:lnTo>
                  <a:lnTo>
                    <a:pt x="97" y="336"/>
                  </a:lnTo>
                  <a:lnTo>
                    <a:pt x="95" y="334"/>
                  </a:lnTo>
                  <a:lnTo>
                    <a:pt x="91" y="336"/>
                  </a:lnTo>
                  <a:lnTo>
                    <a:pt x="89" y="338"/>
                  </a:lnTo>
                  <a:lnTo>
                    <a:pt x="89" y="341"/>
                  </a:lnTo>
                  <a:lnTo>
                    <a:pt x="89" y="341"/>
                  </a:lnTo>
                  <a:close/>
                  <a:moveTo>
                    <a:pt x="82" y="359"/>
                  </a:moveTo>
                  <a:lnTo>
                    <a:pt x="82" y="359"/>
                  </a:lnTo>
                  <a:lnTo>
                    <a:pt x="95" y="359"/>
                  </a:lnTo>
                  <a:lnTo>
                    <a:pt x="101" y="357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3"/>
                  </a:lnTo>
                  <a:lnTo>
                    <a:pt x="108" y="349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06" y="341"/>
                  </a:lnTo>
                  <a:lnTo>
                    <a:pt x="97" y="347"/>
                  </a:lnTo>
                  <a:lnTo>
                    <a:pt x="89" y="353"/>
                  </a:lnTo>
                  <a:lnTo>
                    <a:pt x="82" y="359"/>
                  </a:lnTo>
                  <a:lnTo>
                    <a:pt x="82" y="359"/>
                  </a:lnTo>
                  <a:close/>
                  <a:moveTo>
                    <a:pt x="185" y="357"/>
                  </a:moveTo>
                  <a:lnTo>
                    <a:pt x="185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204" y="347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7" y="338"/>
                  </a:lnTo>
                  <a:lnTo>
                    <a:pt x="202" y="343"/>
                  </a:lnTo>
                  <a:lnTo>
                    <a:pt x="196" y="347"/>
                  </a:lnTo>
                  <a:lnTo>
                    <a:pt x="190" y="353"/>
                  </a:lnTo>
                  <a:lnTo>
                    <a:pt x="185" y="357"/>
                  </a:lnTo>
                  <a:lnTo>
                    <a:pt x="185" y="357"/>
                  </a:lnTo>
                  <a:close/>
                  <a:moveTo>
                    <a:pt x="57" y="355"/>
                  </a:moveTo>
                  <a:lnTo>
                    <a:pt x="57" y="355"/>
                  </a:lnTo>
                  <a:lnTo>
                    <a:pt x="68" y="357"/>
                  </a:lnTo>
                  <a:lnTo>
                    <a:pt x="78" y="359"/>
                  </a:lnTo>
                  <a:lnTo>
                    <a:pt x="78" y="359"/>
                  </a:lnTo>
                  <a:lnTo>
                    <a:pt x="76" y="355"/>
                  </a:lnTo>
                  <a:lnTo>
                    <a:pt x="74" y="351"/>
                  </a:lnTo>
                  <a:lnTo>
                    <a:pt x="74" y="345"/>
                  </a:lnTo>
                  <a:lnTo>
                    <a:pt x="72" y="343"/>
                  </a:lnTo>
                  <a:lnTo>
                    <a:pt x="72" y="343"/>
                  </a:lnTo>
                  <a:lnTo>
                    <a:pt x="70" y="347"/>
                  </a:lnTo>
                  <a:lnTo>
                    <a:pt x="64" y="349"/>
                  </a:lnTo>
                  <a:lnTo>
                    <a:pt x="61" y="351"/>
                  </a:lnTo>
                  <a:lnTo>
                    <a:pt x="57" y="355"/>
                  </a:lnTo>
                  <a:lnTo>
                    <a:pt x="57" y="355"/>
                  </a:lnTo>
                  <a:close/>
                  <a:moveTo>
                    <a:pt x="150" y="359"/>
                  </a:moveTo>
                  <a:lnTo>
                    <a:pt x="150" y="359"/>
                  </a:lnTo>
                  <a:lnTo>
                    <a:pt x="160" y="359"/>
                  </a:lnTo>
                  <a:lnTo>
                    <a:pt x="165" y="357"/>
                  </a:lnTo>
                  <a:lnTo>
                    <a:pt x="169" y="351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65" y="345"/>
                  </a:lnTo>
                  <a:lnTo>
                    <a:pt x="160" y="349"/>
                  </a:lnTo>
                  <a:lnTo>
                    <a:pt x="150" y="359"/>
                  </a:lnTo>
                  <a:lnTo>
                    <a:pt x="150" y="359"/>
                  </a:lnTo>
                  <a:close/>
                  <a:moveTo>
                    <a:pt x="122" y="360"/>
                  </a:moveTo>
                  <a:lnTo>
                    <a:pt x="122" y="360"/>
                  </a:lnTo>
                  <a:lnTo>
                    <a:pt x="127" y="359"/>
                  </a:lnTo>
                  <a:lnTo>
                    <a:pt x="131" y="357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1" y="351"/>
                  </a:lnTo>
                  <a:lnTo>
                    <a:pt x="127" y="353"/>
                  </a:lnTo>
                  <a:lnTo>
                    <a:pt x="122" y="360"/>
                  </a:lnTo>
                  <a:lnTo>
                    <a:pt x="122" y="360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2" name="文本框 101">
            <a:extLst>
              <a:ext uri="{FF2B5EF4-FFF2-40B4-BE49-F238E27FC236}">
                <a16:creationId xmlns:a16="http://schemas.microsoft.com/office/drawing/2014/main" id="{C7273499-97F7-40E9-9933-56618875C75A}"/>
              </a:ext>
            </a:extLst>
          </p:cNvPr>
          <p:cNvSpPr txBox="1"/>
          <p:nvPr/>
        </p:nvSpPr>
        <p:spPr>
          <a:xfrm>
            <a:off x="4911239" y="4527116"/>
            <a:ext cx="24311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freeppt7.com</a:t>
            </a:r>
            <a:endParaRPr lang="zh-CN" altLang="en-US" sz="20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6="http://schemas.microsoft.com/office/drawing/2014/main" xmlns:a14="http://schemas.microsoft.com/office/drawing/2010/main" xmlns="">
      <p:transition spd="slow">
        <p:circl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1216160" y="4245146"/>
            <a:ext cx="817254" cy="1897664"/>
            <a:chOff x="1652888" y="4188272"/>
            <a:chExt cx="725134" cy="1872651"/>
          </a:xfrm>
          <a:solidFill>
            <a:srgbClr val="1043AB"/>
          </a:solidFill>
        </p:grpSpPr>
        <p:sp>
          <p:nvSpPr>
            <p:cNvPr id="62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778254" y="4153486"/>
            <a:ext cx="770702" cy="1943495"/>
            <a:chOff x="3038904" y="4097821"/>
            <a:chExt cx="683829" cy="1917877"/>
          </a:xfrm>
          <a:solidFill>
            <a:srgbClr val="1043AB"/>
          </a:solidFill>
        </p:grpSpPr>
        <p:sp>
          <p:nvSpPr>
            <p:cNvPr id="70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164451" y="4577831"/>
            <a:ext cx="650011" cy="1519150"/>
            <a:chOff x="2494289" y="4516572"/>
            <a:chExt cx="576742" cy="1499126"/>
          </a:xfrm>
          <a:solidFill>
            <a:srgbClr val="1043AB"/>
          </a:solidFill>
        </p:grpSpPr>
        <p:sp>
          <p:nvSpPr>
            <p:cNvPr id="80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485162" y="2361063"/>
            <a:ext cx="1022429" cy="3724036"/>
            <a:chOff x="3666130" y="3406046"/>
            <a:chExt cx="907182" cy="2597927"/>
          </a:xfrm>
          <a:solidFill>
            <a:srgbClr val="1043AB"/>
          </a:solidFill>
        </p:grpSpPr>
        <p:sp>
          <p:nvSpPr>
            <p:cNvPr id="76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61039" y="3922643"/>
            <a:ext cx="789670" cy="2162456"/>
            <a:chOff x="4532007" y="3870021"/>
            <a:chExt cx="700659" cy="2133952"/>
          </a:xfrm>
          <a:solidFill>
            <a:srgbClr val="1043AB"/>
          </a:solidFill>
        </p:grpSpPr>
        <p:sp>
          <p:nvSpPr>
            <p:cNvPr id="71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5195534" y="4233264"/>
            <a:ext cx="956912" cy="1770361"/>
            <a:chOff x="5183710" y="4176547"/>
            <a:chExt cx="849050" cy="1747026"/>
          </a:xfrm>
          <a:solidFill>
            <a:srgbClr val="1043AB"/>
          </a:solidFill>
        </p:grpSpPr>
        <p:sp>
          <p:nvSpPr>
            <p:cNvPr id="78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3" name="组合 282"/>
          <p:cNvGrpSpPr/>
          <p:nvPr/>
        </p:nvGrpSpPr>
        <p:grpSpPr>
          <a:xfrm>
            <a:off x="6132049" y="4218264"/>
            <a:ext cx="817254" cy="1897664"/>
            <a:chOff x="1652888" y="4188272"/>
            <a:chExt cx="725134" cy="1872651"/>
          </a:xfrm>
          <a:solidFill>
            <a:srgbClr val="1043AB"/>
          </a:solidFill>
        </p:grpSpPr>
        <p:sp>
          <p:nvSpPr>
            <p:cNvPr id="284" name="Freeform 5"/>
            <p:cNvSpPr/>
            <p:nvPr/>
          </p:nvSpPr>
          <p:spPr bwMode="auto">
            <a:xfrm>
              <a:off x="2039932" y="5198297"/>
              <a:ext cx="198877" cy="159125"/>
            </a:xfrm>
            <a:custGeom>
              <a:avLst/>
              <a:gdLst>
                <a:gd name="T0" fmla="*/ 3 w 24"/>
                <a:gd name="T1" fmla="*/ 14 h 14"/>
                <a:gd name="T2" fmla="*/ 0 w 24"/>
                <a:gd name="T3" fmla="*/ 12 h 14"/>
                <a:gd name="T4" fmla="*/ 2 w 24"/>
                <a:gd name="T5" fmla="*/ 9 h 14"/>
                <a:gd name="T6" fmla="*/ 21 w 24"/>
                <a:gd name="T7" fmla="*/ 0 h 14"/>
                <a:gd name="T8" fmla="*/ 22 w 24"/>
                <a:gd name="T9" fmla="*/ 0 h 14"/>
                <a:gd name="T10" fmla="*/ 24 w 24"/>
                <a:gd name="T11" fmla="*/ 1 h 14"/>
                <a:gd name="T12" fmla="*/ 23 w 24"/>
                <a:gd name="T13" fmla="*/ 4 h 14"/>
                <a:gd name="T14" fmla="*/ 10 w 24"/>
                <a:gd name="T15" fmla="*/ 11 h 14"/>
                <a:gd name="T16" fmla="*/ 4 w 24"/>
                <a:gd name="T17" fmla="*/ 14 h 14"/>
                <a:gd name="T18" fmla="*/ 3 w 2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4">
                  <a:moveTo>
                    <a:pt x="3" y="14"/>
                  </a:moveTo>
                  <a:cubicBezTo>
                    <a:pt x="2" y="14"/>
                    <a:pt x="1" y="13"/>
                    <a:pt x="0" y="12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9" y="5"/>
                    <a:pt x="15" y="2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3" y="0"/>
                    <a:pt x="23" y="0"/>
                    <a:pt x="24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19" y="7"/>
                    <a:pt x="14" y="9"/>
                    <a:pt x="10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"/>
            <p:cNvSpPr/>
            <p:nvPr/>
          </p:nvSpPr>
          <p:spPr bwMode="auto">
            <a:xfrm>
              <a:off x="1669716" y="5992248"/>
              <a:ext cx="304434" cy="68675"/>
            </a:xfrm>
            <a:custGeom>
              <a:avLst/>
              <a:gdLst>
                <a:gd name="T0" fmla="*/ 28 w 37"/>
                <a:gd name="T1" fmla="*/ 6 h 6"/>
                <a:gd name="T2" fmla="*/ 22 w 37"/>
                <a:gd name="T3" fmla="*/ 5 h 6"/>
                <a:gd name="T4" fmla="*/ 19 w 37"/>
                <a:gd name="T5" fmla="*/ 5 h 6"/>
                <a:gd name="T6" fmla="*/ 13 w 37"/>
                <a:gd name="T7" fmla="*/ 5 h 6"/>
                <a:gd name="T8" fmla="*/ 2 w 37"/>
                <a:gd name="T9" fmla="*/ 5 h 6"/>
                <a:gd name="T10" fmla="*/ 0 w 37"/>
                <a:gd name="T11" fmla="*/ 2 h 6"/>
                <a:gd name="T12" fmla="*/ 2 w 37"/>
                <a:gd name="T13" fmla="*/ 0 h 6"/>
                <a:gd name="T14" fmla="*/ 3 w 37"/>
                <a:gd name="T15" fmla="*/ 0 h 6"/>
                <a:gd name="T16" fmla="*/ 19 w 37"/>
                <a:gd name="T17" fmla="*/ 0 h 6"/>
                <a:gd name="T18" fmla="*/ 27 w 37"/>
                <a:gd name="T19" fmla="*/ 0 h 6"/>
                <a:gd name="T20" fmla="*/ 27 w 37"/>
                <a:gd name="T21" fmla="*/ 0 h 6"/>
                <a:gd name="T22" fmla="*/ 29 w 37"/>
                <a:gd name="T23" fmla="*/ 0 h 6"/>
                <a:gd name="T24" fmla="*/ 32 w 37"/>
                <a:gd name="T25" fmla="*/ 0 h 6"/>
                <a:gd name="T26" fmla="*/ 35 w 37"/>
                <a:gd name="T27" fmla="*/ 0 h 6"/>
                <a:gd name="T28" fmla="*/ 37 w 37"/>
                <a:gd name="T29" fmla="*/ 3 h 6"/>
                <a:gd name="T30" fmla="*/ 35 w 37"/>
                <a:gd name="T31" fmla="*/ 5 h 6"/>
                <a:gd name="T32" fmla="*/ 28 w 37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">
                  <a:moveTo>
                    <a:pt x="28" y="6"/>
                  </a:moveTo>
                  <a:cubicBezTo>
                    <a:pt x="26" y="6"/>
                    <a:pt x="24" y="5"/>
                    <a:pt x="22" y="5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7" y="5"/>
                    <a:pt x="15" y="5"/>
                    <a:pt x="13" y="5"/>
                  </a:cubicBezTo>
                  <a:cubicBezTo>
                    <a:pt x="10" y="5"/>
                    <a:pt x="6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0"/>
                    <a:pt x="14" y="0"/>
                    <a:pt x="19" y="0"/>
                  </a:cubicBezTo>
                  <a:cubicBezTo>
                    <a:pt x="21" y="0"/>
                    <a:pt x="24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30" y="0"/>
                    <a:pt x="31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36" y="0"/>
                    <a:pt x="37" y="1"/>
                    <a:pt x="37" y="3"/>
                  </a:cubicBezTo>
                  <a:cubicBezTo>
                    <a:pt x="37" y="4"/>
                    <a:pt x="36" y="5"/>
                    <a:pt x="35" y="5"/>
                  </a:cubicBezTo>
                  <a:cubicBezTo>
                    <a:pt x="33" y="5"/>
                    <a:pt x="31" y="6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7"/>
            <p:cNvSpPr/>
            <p:nvPr/>
          </p:nvSpPr>
          <p:spPr bwMode="auto">
            <a:xfrm>
              <a:off x="1932845" y="4302172"/>
              <a:ext cx="33656" cy="56950"/>
            </a:xfrm>
            <a:custGeom>
              <a:avLst/>
              <a:gdLst>
                <a:gd name="T0" fmla="*/ 2 w 4"/>
                <a:gd name="T1" fmla="*/ 5 h 5"/>
                <a:gd name="T2" fmla="*/ 0 w 4"/>
                <a:gd name="T3" fmla="*/ 2 h 5"/>
                <a:gd name="T4" fmla="*/ 1 w 4"/>
                <a:gd name="T5" fmla="*/ 1 h 5"/>
                <a:gd name="T6" fmla="*/ 2 w 4"/>
                <a:gd name="T7" fmla="*/ 0 h 5"/>
                <a:gd name="T8" fmla="*/ 4 w 4"/>
                <a:gd name="T9" fmla="*/ 3 h 5"/>
                <a:gd name="T10" fmla="*/ 4 w 4"/>
                <a:gd name="T11" fmla="*/ 4 h 5"/>
                <a:gd name="T12" fmla="*/ 2 w 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4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8"/>
            <p:cNvSpPr/>
            <p:nvPr/>
          </p:nvSpPr>
          <p:spPr bwMode="auto">
            <a:xfrm>
              <a:off x="1998627" y="4290447"/>
              <a:ext cx="41305" cy="5695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1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1 h 5"/>
                <a:gd name="T14" fmla="*/ 5 w 5"/>
                <a:gd name="T15" fmla="*/ 2 h 5"/>
                <a:gd name="T16" fmla="*/ 3 w 5"/>
                <a:gd name="T17" fmla="*/ 4 h 5"/>
                <a:gd name="T18" fmla="*/ 2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9"/>
            <p:cNvSpPr/>
            <p:nvPr/>
          </p:nvSpPr>
          <p:spPr bwMode="auto">
            <a:xfrm>
              <a:off x="2064409" y="4245222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0 w 5"/>
                <a:gd name="T9" fmla="*/ 0 h 4"/>
                <a:gd name="T10" fmla="*/ 2 w 5"/>
                <a:gd name="T11" fmla="*/ 0 h 4"/>
                <a:gd name="T12" fmla="*/ 2 w 5"/>
                <a:gd name="T13" fmla="*/ 0 h 4"/>
                <a:gd name="T14" fmla="*/ 2 w 5"/>
                <a:gd name="T15" fmla="*/ 0 h 4"/>
                <a:gd name="T16" fmla="*/ 4 w 5"/>
                <a:gd name="T17" fmla="*/ 0 h 4"/>
                <a:gd name="T18" fmla="*/ 4 w 5"/>
                <a:gd name="T19" fmla="*/ 2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0"/>
            <p:cNvSpPr/>
            <p:nvPr/>
          </p:nvSpPr>
          <p:spPr bwMode="auto">
            <a:xfrm>
              <a:off x="1998627" y="423349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3 h 4"/>
                <a:gd name="T14" fmla="*/ 4 w 5"/>
                <a:gd name="T15" fmla="*/ 4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11"/>
            <p:cNvSpPr/>
            <p:nvPr/>
          </p:nvSpPr>
          <p:spPr bwMode="auto">
            <a:xfrm>
              <a:off x="2131722" y="42334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3 w 4"/>
                <a:gd name="T15" fmla="*/ 3 h 4"/>
                <a:gd name="T16" fmla="*/ 2 w 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2"/>
            <p:cNvSpPr>
              <a:spLocks noEditPoints="1"/>
            </p:cNvSpPr>
            <p:nvPr/>
          </p:nvSpPr>
          <p:spPr bwMode="auto">
            <a:xfrm>
              <a:off x="1652888" y="4188272"/>
              <a:ext cx="725134" cy="1837476"/>
            </a:xfrm>
            <a:custGeom>
              <a:avLst/>
              <a:gdLst>
                <a:gd name="T0" fmla="*/ 41 w 88"/>
                <a:gd name="T1" fmla="*/ 148 h 162"/>
                <a:gd name="T2" fmla="*/ 42 w 88"/>
                <a:gd name="T3" fmla="*/ 86 h 162"/>
                <a:gd name="T4" fmla="*/ 44 w 88"/>
                <a:gd name="T5" fmla="*/ 73 h 162"/>
                <a:gd name="T6" fmla="*/ 44 w 88"/>
                <a:gd name="T7" fmla="*/ 62 h 162"/>
                <a:gd name="T8" fmla="*/ 45 w 88"/>
                <a:gd name="T9" fmla="*/ 51 h 162"/>
                <a:gd name="T10" fmla="*/ 48 w 88"/>
                <a:gd name="T11" fmla="*/ 22 h 162"/>
                <a:gd name="T12" fmla="*/ 37 w 88"/>
                <a:gd name="T13" fmla="*/ 19 h 162"/>
                <a:gd name="T14" fmla="*/ 8 w 88"/>
                <a:gd name="T15" fmla="*/ 25 h 162"/>
                <a:gd name="T16" fmla="*/ 4 w 88"/>
                <a:gd name="T17" fmla="*/ 158 h 162"/>
                <a:gd name="T18" fmla="*/ 3 w 88"/>
                <a:gd name="T19" fmla="*/ 80 h 162"/>
                <a:gd name="T20" fmla="*/ 3 w 88"/>
                <a:gd name="T21" fmla="*/ 19 h 162"/>
                <a:gd name="T22" fmla="*/ 24 w 88"/>
                <a:gd name="T23" fmla="*/ 6 h 162"/>
                <a:gd name="T24" fmla="*/ 64 w 88"/>
                <a:gd name="T25" fmla="*/ 0 h 162"/>
                <a:gd name="T26" fmla="*/ 77 w 88"/>
                <a:gd name="T27" fmla="*/ 0 h 162"/>
                <a:gd name="T28" fmla="*/ 76 w 88"/>
                <a:gd name="T29" fmla="*/ 21 h 162"/>
                <a:gd name="T30" fmla="*/ 76 w 88"/>
                <a:gd name="T31" fmla="*/ 103 h 162"/>
                <a:gd name="T32" fmla="*/ 76 w 88"/>
                <a:gd name="T33" fmla="*/ 116 h 162"/>
                <a:gd name="T34" fmla="*/ 68 w 88"/>
                <a:gd name="T35" fmla="*/ 138 h 162"/>
                <a:gd name="T36" fmla="*/ 69 w 88"/>
                <a:gd name="T37" fmla="*/ 142 h 162"/>
                <a:gd name="T38" fmla="*/ 70 w 88"/>
                <a:gd name="T39" fmla="*/ 135 h 162"/>
                <a:gd name="T40" fmla="*/ 86 w 88"/>
                <a:gd name="T41" fmla="*/ 142 h 162"/>
                <a:gd name="T42" fmla="*/ 85 w 88"/>
                <a:gd name="T43" fmla="*/ 147 h 162"/>
                <a:gd name="T44" fmla="*/ 83 w 88"/>
                <a:gd name="T45" fmla="*/ 156 h 162"/>
                <a:gd name="T46" fmla="*/ 48 w 88"/>
                <a:gd name="T47" fmla="*/ 159 h 162"/>
                <a:gd name="T48" fmla="*/ 47 w 88"/>
                <a:gd name="T49" fmla="*/ 152 h 162"/>
                <a:gd name="T50" fmla="*/ 47 w 88"/>
                <a:gd name="T51" fmla="*/ 140 h 162"/>
                <a:gd name="T52" fmla="*/ 70 w 88"/>
                <a:gd name="T53" fmla="*/ 129 h 162"/>
                <a:gd name="T54" fmla="*/ 47 w 88"/>
                <a:gd name="T55" fmla="*/ 140 h 162"/>
                <a:gd name="T56" fmla="*/ 53 w 88"/>
                <a:gd name="T57" fmla="*/ 128 h 162"/>
                <a:gd name="T58" fmla="*/ 59 w 88"/>
                <a:gd name="T59" fmla="*/ 120 h 162"/>
                <a:gd name="T60" fmla="*/ 60 w 88"/>
                <a:gd name="T61" fmla="*/ 116 h 162"/>
                <a:gd name="T62" fmla="*/ 67 w 88"/>
                <a:gd name="T63" fmla="*/ 122 h 162"/>
                <a:gd name="T64" fmla="*/ 56 w 88"/>
                <a:gd name="T65" fmla="*/ 113 h 162"/>
                <a:gd name="T66" fmla="*/ 48 w 88"/>
                <a:gd name="T67" fmla="*/ 111 h 162"/>
                <a:gd name="T68" fmla="*/ 59 w 88"/>
                <a:gd name="T69" fmla="*/ 104 h 162"/>
                <a:gd name="T70" fmla="*/ 68 w 88"/>
                <a:gd name="T71" fmla="*/ 105 h 162"/>
                <a:gd name="T72" fmla="*/ 48 w 88"/>
                <a:gd name="T73" fmla="*/ 102 h 162"/>
                <a:gd name="T74" fmla="*/ 70 w 88"/>
                <a:gd name="T75" fmla="*/ 85 h 162"/>
                <a:gd name="T76" fmla="*/ 48 w 88"/>
                <a:gd name="T77" fmla="*/ 92 h 162"/>
                <a:gd name="T78" fmla="*/ 59 w 88"/>
                <a:gd name="T79" fmla="*/ 85 h 162"/>
                <a:gd name="T80" fmla="*/ 59 w 88"/>
                <a:gd name="T81" fmla="*/ 81 h 162"/>
                <a:gd name="T82" fmla="*/ 65 w 88"/>
                <a:gd name="T83" fmla="*/ 71 h 162"/>
                <a:gd name="T84" fmla="*/ 49 w 88"/>
                <a:gd name="T85" fmla="*/ 81 h 162"/>
                <a:gd name="T86" fmla="*/ 69 w 88"/>
                <a:gd name="T87" fmla="*/ 62 h 162"/>
                <a:gd name="T88" fmla="*/ 49 w 88"/>
                <a:gd name="T89" fmla="*/ 67 h 162"/>
                <a:gd name="T90" fmla="*/ 50 w 88"/>
                <a:gd name="T91" fmla="*/ 53 h 162"/>
                <a:gd name="T92" fmla="*/ 70 w 88"/>
                <a:gd name="T93" fmla="*/ 43 h 162"/>
                <a:gd name="T94" fmla="*/ 65 w 88"/>
                <a:gd name="T95" fmla="*/ 40 h 162"/>
                <a:gd name="T96" fmla="*/ 52 w 88"/>
                <a:gd name="T97" fmla="*/ 43 h 162"/>
                <a:gd name="T98" fmla="*/ 70 w 88"/>
                <a:gd name="T99" fmla="*/ 26 h 162"/>
                <a:gd name="T100" fmla="*/ 52 w 88"/>
                <a:gd name="T101" fmla="*/ 38 h 162"/>
                <a:gd name="T102" fmla="*/ 68 w 88"/>
                <a:gd name="T103" fmla="*/ 18 h 162"/>
                <a:gd name="T104" fmla="*/ 70 w 88"/>
                <a:gd name="T105" fmla="*/ 12 h 162"/>
                <a:gd name="T106" fmla="*/ 27 w 88"/>
                <a:gd name="T107" fmla="*/ 14 h 162"/>
                <a:gd name="T108" fmla="*/ 46 w 88"/>
                <a:gd name="T109" fmla="*/ 14 h 162"/>
                <a:gd name="T110" fmla="*/ 63 w 88"/>
                <a:gd name="T111" fmla="*/ 5 h 162"/>
                <a:gd name="T112" fmla="*/ 39 w 88"/>
                <a:gd name="T113" fmla="*/ 5 h 162"/>
                <a:gd name="T114" fmla="*/ 35 w 88"/>
                <a:gd name="T115" fmla="*/ 6 h 162"/>
                <a:gd name="T116" fmla="*/ 29 w 88"/>
                <a:gd name="T11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62">
                  <a:moveTo>
                    <a:pt x="44" y="162"/>
                  </a:moveTo>
                  <a:cubicBezTo>
                    <a:pt x="43" y="162"/>
                    <a:pt x="41" y="161"/>
                    <a:pt x="41" y="160"/>
                  </a:cubicBezTo>
                  <a:cubicBezTo>
                    <a:pt x="41" y="157"/>
                    <a:pt x="41" y="155"/>
                    <a:pt x="41" y="153"/>
                  </a:cubicBezTo>
                  <a:cubicBezTo>
                    <a:pt x="41" y="152"/>
                    <a:pt x="41" y="151"/>
                    <a:pt x="41" y="151"/>
                  </a:cubicBezTo>
                  <a:cubicBezTo>
                    <a:pt x="41" y="151"/>
                    <a:pt x="41" y="149"/>
                    <a:pt x="41" y="148"/>
                  </a:cubicBezTo>
                  <a:cubicBezTo>
                    <a:pt x="41" y="148"/>
                    <a:pt x="40" y="147"/>
                    <a:pt x="40" y="146"/>
                  </a:cubicBezTo>
                  <a:cubicBezTo>
                    <a:pt x="39" y="145"/>
                    <a:pt x="40" y="144"/>
                    <a:pt x="41" y="143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26"/>
                    <a:pt x="42" y="108"/>
                    <a:pt x="43" y="87"/>
                  </a:cubicBezTo>
                  <a:cubicBezTo>
                    <a:pt x="42" y="87"/>
                    <a:pt x="42" y="86"/>
                    <a:pt x="42" y="86"/>
                  </a:cubicBezTo>
                  <a:cubicBezTo>
                    <a:pt x="42" y="85"/>
                    <a:pt x="42" y="84"/>
                    <a:pt x="43" y="83"/>
                  </a:cubicBezTo>
                  <a:cubicBezTo>
                    <a:pt x="43" y="82"/>
                    <a:pt x="43" y="80"/>
                    <a:pt x="44" y="79"/>
                  </a:cubicBezTo>
                  <a:cubicBezTo>
                    <a:pt x="43" y="78"/>
                    <a:pt x="43" y="78"/>
                    <a:pt x="43" y="77"/>
                  </a:cubicBezTo>
                  <a:cubicBezTo>
                    <a:pt x="43" y="76"/>
                    <a:pt x="43" y="76"/>
                    <a:pt x="44" y="76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2"/>
                    <a:pt x="44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4" y="67"/>
                  </a:cubicBezTo>
                  <a:cubicBezTo>
                    <a:pt x="44" y="66"/>
                    <a:pt x="44" y="65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2"/>
                    <a:pt x="44" y="61"/>
                    <a:pt x="44" y="61"/>
                  </a:cubicBezTo>
                  <a:cubicBezTo>
                    <a:pt x="44" y="61"/>
                    <a:pt x="45" y="61"/>
                    <a:pt x="45" y="61"/>
                  </a:cubicBezTo>
                  <a:cubicBezTo>
                    <a:pt x="45" y="58"/>
                    <a:pt x="45" y="56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2"/>
                    <a:pt x="45" y="51"/>
                  </a:cubicBezTo>
                  <a:cubicBezTo>
                    <a:pt x="45" y="51"/>
                    <a:pt x="45" y="50"/>
                    <a:pt x="46" y="50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7" y="43"/>
                    <a:pt x="47" y="41"/>
                  </a:cubicBezTo>
                  <a:cubicBezTo>
                    <a:pt x="48" y="36"/>
                    <a:pt x="48" y="31"/>
                    <a:pt x="48" y="26"/>
                  </a:cubicBezTo>
                  <a:cubicBezTo>
                    <a:pt x="48" y="25"/>
                    <a:pt x="48" y="23"/>
                    <a:pt x="48" y="22"/>
                  </a:cubicBezTo>
                  <a:cubicBezTo>
                    <a:pt x="47" y="22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4" y="20"/>
                    <a:pt x="42" y="20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4" y="19"/>
                    <a:pt x="30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18" y="19"/>
                    <a:pt x="13" y="19"/>
                    <a:pt x="8" y="20"/>
                  </a:cubicBezTo>
                  <a:cubicBezTo>
                    <a:pt x="8" y="21"/>
                    <a:pt x="8" y="23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7"/>
                    <a:pt x="8" y="28"/>
                    <a:pt x="8" y="30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9" y="39"/>
                    <a:pt x="9" y="45"/>
                    <a:pt x="8" y="51"/>
                  </a:cubicBezTo>
                  <a:cubicBezTo>
                    <a:pt x="8" y="63"/>
                    <a:pt x="8" y="75"/>
                    <a:pt x="8" y="86"/>
                  </a:cubicBezTo>
                  <a:cubicBezTo>
                    <a:pt x="7" y="109"/>
                    <a:pt x="6" y="133"/>
                    <a:pt x="4" y="158"/>
                  </a:cubicBezTo>
                  <a:cubicBezTo>
                    <a:pt x="4" y="159"/>
                    <a:pt x="3" y="160"/>
                    <a:pt x="2" y="160"/>
                  </a:cubicBezTo>
                  <a:cubicBezTo>
                    <a:pt x="1" y="160"/>
                    <a:pt x="0" y="159"/>
                    <a:pt x="0" y="158"/>
                  </a:cubicBezTo>
                  <a:cubicBezTo>
                    <a:pt x="0" y="142"/>
                    <a:pt x="1" y="126"/>
                    <a:pt x="1" y="110"/>
                  </a:cubicBezTo>
                  <a:cubicBezTo>
                    <a:pt x="2" y="102"/>
                    <a:pt x="2" y="93"/>
                    <a:pt x="3" y="84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69"/>
                    <a:pt x="3" y="59"/>
                    <a:pt x="4" y="48"/>
                  </a:cubicBezTo>
                  <a:cubicBezTo>
                    <a:pt x="4" y="42"/>
                    <a:pt x="4" y="36"/>
                    <a:pt x="4" y="30"/>
                  </a:cubicBezTo>
                  <a:cubicBezTo>
                    <a:pt x="4" y="29"/>
                    <a:pt x="4" y="28"/>
                    <a:pt x="4" y="27"/>
                  </a:cubicBezTo>
                  <a:cubicBezTo>
                    <a:pt x="3" y="25"/>
                    <a:pt x="3" y="23"/>
                    <a:pt x="4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11" y="14"/>
                    <a:pt x="16" y="11"/>
                    <a:pt x="20" y="9"/>
                  </a:cubicBezTo>
                  <a:cubicBezTo>
                    <a:pt x="22" y="8"/>
                    <a:pt x="23" y="7"/>
                    <a:pt x="24" y="6"/>
                  </a:cubicBezTo>
                  <a:cubicBezTo>
                    <a:pt x="28" y="4"/>
                    <a:pt x="31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41" y="0"/>
                    <a:pt x="45" y="0"/>
                    <a:pt x="50" y="0"/>
                  </a:cubicBezTo>
                  <a:cubicBezTo>
                    <a:pt x="52" y="0"/>
                    <a:pt x="55" y="0"/>
                    <a:pt x="57" y="0"/>
                  </a:cubicBezTo>
                  <a:cubicBezTo>
                    <a:pt x="59" y="0"/>
                    <a:pt x="62" y="0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3" y="0"/>
                    <a:pt x="73" y="0"/>
                    <a:pt x="74" y="0"/>
                  </a:cubicBezTo>
                  <a:cubicBezTo>
                    <a:pt x="75" y="0"/>
                    <a:pt x="76" y="0"/>
                    <a:pt x="77" y="0"/>
                  </a:cubicBezTo>
                  <a:cubicBezTo>
                    <a:pt x="79" y="0"/>
                    <a:pt x="79" y="2"/>
                    <a:pt x="79" y="3"/>
                  </a:cubicBezTo>
                  <a:cubicBezTo>
                    <a:pt x="79" y="4"/>
                    <a:pt x="78" y="5"/>
                    <a:pt x="77" y="5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5" y="10"/>
                    <a:pt x="75" y="15"/>
                    <a:pt x="75" y="20"/>
                  </a:cubicBezTo>
                  <a:cubicBezTo>
                    <a:pt x="75" y="20"/>
                    <a:pt x="76" y="21"/>
                    <a:pt x="76" y="21"/>
                  </a:cubicBezTo>
                  <a:cubicBezTo>
                    <a:pt x="76" y="21"/>
                    <a:pt x="75" y="22"/>
                    <a:pt x="75" y="22"/>
                  </a:cubicBezTo>
                  <a:cubicBezTo>
                    <a:pt x="75" y="30"/>
                    <a:pt x="75" y="38"/>
                    <a:pt x="75" y="45"/>
                  </a:cubicBezTo>
                  <a:cubicBezTo>
                    <a:pt x="74" y="53"/>
                    <a:pt x="74" y="62"/>
                    <a:pt x="74" y="70"/>
                  </a:cubicBezTo>
                  <a:cubicBezTo>
                    <a:pt x="74" y="75"/>
                    <a:pt x="75" y="80"/>
                    <a:pt x="75" y="84"/>
                  </a:cubicBezTo>
                  <a:cubicBezTo>
                    <a:pt x="75" y="90"/>
                    <a:pt x="76" y="97"/>
                    <a:pt x="76" y="103"/>
                  </a:cubicBezTo>
                  <a:cubicBezTo>
                    <a:pt x="76" y="106"/>
                    <a:pt x="76" y="106"/>
                    <a:pt x="76" y="106"/>
                  </a:cubicBezTo>
                  <a:cubicBezTo>
                    <a:pt x="76" y="108"/>
                    <a:pt x="76" y="109"/>
                    <a:pt x="76" y="111"/>
                  </a:cubicBezTo>
                  <a:cubicBezTo>
                    <a:pt x="76" y="111"/>
                    <a:pt x="77" y="112"/>
                    <a:pt x="77" y="112"/>
                  </a:cubicBezTo>
                  <a:cubicBezTo>
                    <a:pt x="77" y="113"/>
                    <a:pt x="77" y="114"/>
                    <a:pt x="77" y="115"/>
                  </a:cubicBezTo>
                  <a:cubicBezTo>
                    <a:pt x="76" y="115"/>
                    <a:pt x="76" y="116"/>
                    <a:pt x="76" y="116"/>
                  </a:cubicBezTo>
                  <a:cubicBezTo>
                    <a:pt x="76" y="123"/>
                    <a:pt x="75" y="129"/>
                    <a:pt x="75" y="134"/>
                  </a:cubicBezTo>
                  <a:cubicBezTo>
                    <a:pt x="75" y="135"/>
                    <a:pt x="74" y="136"/>
                    <a:pt x="72" y="136"/>
                  </a:cubicBezTo>
                  <a:cubicBezTo>
                    <a:pt x="71" y="136"/>
                    <a:pt x="70" y="135"/>
                    <a:pt x="70" y="134"/>
                  </a:cubicBezTo>
                  <a:cubicBezTo>
                    <a:pt x="69" y="135"/>
                    <a:pt x="67" y="135"/>
                    <a:pt x="66" y="136"/>
                  </a:cubicBezTo>
                  <a:cubicBezTo>
                    <a:pt x="67" y="136"/>
                    <a:pt x="67" y="137"/>
                    <a:pt x="68" y="138"/>
                  </a:cubicBezTo>
                  <a:cubicBezTo>
                    <a:pt x="68" y="139"/>
                    <a:pt x="68" y="139"/>
                    <a:pt x="67" y="140"/>
                  </a:cubicBezTo>
                  <a:cubicBezTo>
                    <a:pt x="66" y="141"/>
                    <a:pt x="66" y="142"/>
                    <a:pt x="64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6" y="142"/>
                    <a:pt x="67" y="142"/>
                    <a:pt x="68" y="142"/>
                  </a:cubicBezTo>
                  <a:cubicBezTo>
                    <a:pt x="69" y="142"/>
                    <a:pt x="69" y="142"/>
                    <a:pt x="69" y="142"/>
                  </a:cubicBezTo>
                  <a:cubicBezTo>
                    <a:pt x="69" y="142"/>
                    <a:pt x="69" y="141"/>
                    <a:pt x="69" y="141"/>
                  </a:cubicBezTo>
                  <a:cubicBezTo>
                    <a:pt x="69" y="140"/>
                    <a:pt x="68" y="139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7"/>
                    <a:pt x="68" y="136"/>
                    <a:pt x="68" y="136"/>
                  </a:cubicBezTo>
                  <a:cubicBezTo>
                    <a:pt x="68" y="135"/>
                    <a:pt x="69" y="135"/>
                    <a:pt x="70" y="135"/>
                  </a:cubicBezTo>
                  <a:cubicBezTo>
                    <a:pt x="71" y="135"/>
                    <a:pt x="71" y="136"/>
                    <a:pt x="72" y="136"/>
                  </a:cubicBezTo>
                  <a:cubicBezTo>
                    <a:pt x="72" y="137"/>
                    <a:pt x="72" y="137"/>
                    <a:pt x="72" y="137"/>
                  </a:cubicBezTo>
                  <a:cubicBezTo>
                    <a:pt x="72" y="138"/>
                    <a:pt x="73" y="140"/>
                    <a:pt x="73" y="141"/>
                  </a:cubicBezTo>
                  <a:cubicBezTo>
                    <a:pt x="73" y="141"/>
                    <a:pt x="73" y="141"/>
                    <a:pt x="74" y="141"/>
                  </a:cubicBezTo>
                  <a:cubicBezTo>
                    <a:pt x="77" y="141"/>
                    <a:pt x="82" y="141"/>
                    <a:pt x="86" y="142"/>
                  </a:cubicBezTo>
                  <a:cubicBezTo>
                    <a:pt x="87" y="142"/>
                    <a:pt x="88" y="143"/>
                    <a:pt x="88" y="144"/>
                  </a:cubicBezTo>
                  <a:cubicBezTo>
                    <a:pt x="88" y="144"/>
                    <a:pt x="87" y="145"/>
                    <a:pt x="86" y="145"/>
                  </a:cubicBezTo>
                  <a:cubicBezTo>
                    <a:pt x="86" y="145"/>
                    <a:pt x="85" y="146"/>
                    <a:pt x="85" y="146"/>
                  </a:cubicBezTo>
                  <a:cubicBezTo>
                    <a:pt x="85" y="146"/>
                    <a:pt x="85" y="146"/>
                    <a:pt x="85" y="146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5" y="148"/>
                    <a:pt x="86" y="149"/>
                    <a:pt x="86" y="149"/>
                  </a:cubicBezTo>
                  <a:cubicBezTo>
                    <a:pt x="86" y="151"/>
                    <a:pt x="85" y="151"/>
                    <a:pt x="84" y="152"/>
                  </a:cubicBezTo>
                  <a:cubicBezTo>
                    <a:pt x="84" y="152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4"/>
                  </a:cubicBezTo>
                  <a:cubicBezTo>
                    <a:pt x="85" y="155"/>
                    <a:pt x="84" y="156"/>
                    <a:pt x="83" y="156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71" y="158"/>
                    <a:pt x="61" y="160"/>
                    <a:pt x="51" y="16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0" y="160"/>
                    <a:pt x="50" y="160"/>
                    <a:pt x="49" y="160"/>
                  </a:cubicBezTo>
                  <a:cubicBezTo>
                    <a:pt x="48" y="160"/>
                    <a:pt x="48" y="160"/>
                    <a:pt x="48" y="159"/>
                  </a:cubicBezTo>
                  <a:cubicBezTo>
                    <a:pt x="47" y="159"/>
                    <a:pt x="47" y="160"/>
                    <a:pt x="47" y="160"/>
                  </a:cubicBezTo>
                  <a:cubicBezTo>
                    <a:pt x="46" y="161"/>
                    <a:pt x="45" y="162"/>
                    <a:pt x="44" y="162"/>
                  </a:cubicBezTo>
                  <a:close/>
                  <a:moveTo>
                    <a:pt x="47" y="154"/>
                  </a:moveTo>
                  <a:cubicBezTo>
                    <a:pt x="50" y="152"/>
                    <a:pt x="53" y="150"/>
                    <a:pt x="56" y="148"/>
                  </a:cubicBezTo>
                  <a:cubicBezTo>
                    <a:pt x="53" y="149"/>
                    <a:pt x="50" y="151"/>
                    <a:pt x="47" y="152"/>
                  </a:cubicBezTo>
                  <a:lnTo>
                    <a:pt x="47" y="154"/>
                  </a:lnTo>
                  <a:close/>
                  <a:moveTo>
                    <a:pt x="47" y="146"/>
                  </a:moveTo>
                  <a:cubicBezTo>
                    <a:pt x="48" y="146"/>
                    <a:pt x="49" y="145"/>
                    <a:pt x="50" y="145"/>
                  </a:cubicBezTo>
                  <a:cubicBezTo>
                    <a:pt x="49" y="145"/>
                    <a:pt x="48" y="146"/>
                    <a:pt x="47" y="146"/>
                  </a:cubicBezTo>
                  <a:close/>
                  <a:moveTo>
                    <a:pt x="47" y="140"/>
                  </a:moveTo>
                  <a:cubicBezTo>
                    <a:pt x="50" y="139"/>
                    <a:pt x="53" y="137"/>
                    <a:pt x="56" y="136"/>
                  </a:cubicBezTo>
                  <a:cubicBezTo>
                    <a:pt x="57" y="135"/>
                    <a:pt x="58" y="135"/>
                    <a:pt x="59" y="134"/>
                  </a:cubicBezTo>
                  <a:cubicBezTo>
                    <a:pt x="62" y="132"/>
                    <a:pt x="65" y="130"/>
                    <a:pt x="68" y="129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69" y="129"/>
                    <a:pt x="70" y="129"/>
                    <a:pt x="70" y="129"/>
                  </a:cubicBezTo>
                  <a:cubicBezTo>
                    <a:pt x="70" y="128"/>
                    <a:pt x="70" y="127"/>
                    <a:pt x="70" y="126"/>
                  </a:cubicBezTo>
                  <a:cubicBezTo>
                    <a:pt x="68" y="127"/>
                    <a:pt x="65" y="129"/>
                    <a:pt x="63" y="130"/>
                  </a:cubicBezTo>
                  <a:cubicBezTo>
                    <a:pt x="62" y="130"/>
                    <a:pt x="60" y="131"/>
                    <a:pt x="59" y="132"/>
                  </a:cubicBezTo>
                  <a:cubicBezTo>
                    <a:pt x="55" y="134"/>
                    <a:pt x="51" y="136"/>
                    <a:pt x="47" y="139"/>
                  </a:cubicBezTo>
                  <a:lnTo>
                    <a:pt x="47" y="140"/>
                  </a:lnTo>
                  <a:close/>
                  <a:moveTo>
                    <a:pt x="47" y="133"/>
                  </a:moveTo>
                  <a:cubicBezTo>
                    <a:pt x="50" y="131"/>
                    <a:pt x="53" y="129"/>
                    <a:pt x="57" y="127"/>
                  </a:cubicBezTo>
                  <a:cubicBezTo>
                    <a:pt x="57" y="127"/>
                    <a:pt x="58" y="126"/>
                    <a:pt x="58" y="126"/>
                  </a:cubicBezTo>
                  <a:cubicBezTo>
                    <a:pt x="59" y="126"/>
                    <a:pt x="60" y="125"/>
                    <a:pt x="61" y="125"/>
                  </a:cubicBezTo>
                  <a:cubicBezTo>
                    <a:pt x="58" y="126"/>
                    <a:pt x="56" y="127"/>
                    <a:pt x="53" y="128"/>
                  </a:cubicBezTo>
                  <a:cubicBezTo>
                    <a:pt x="51" y="129"/>
                    <a:pt x="49" y="130"/>
                    <a:pt x="47" y="131"/>
                  </a:cubicBezTo>
                  <a:lnTo>
                    <a:pt x="47" y="133"/>
                  </a:lnTo>
                  <a:close/>
                  <a:moveTo>
                    <a:pt x="47" y="125"/>
                  </a:moveTo>
                  <a:cubicBezTo>
                    <a:pt x="48" y="125"/>
                    <a:pt x="49" y="124"/>
                    <a:pt x="50" y="124"/>
                  </a:cubicBezTo>
                  <a:cubicBezTo>
                    <a:pt x="53" y="123"/>
                    <a:pt x="56" y="121"/>
                    <a:pt x="59" y="120"/>
                  </a:cubicBezTo>
                  <a:cubicBezTo>
                    <a:pt x="62" y="119"/>
                    <a:pt x="64" y="117"/>
                    <a:pt x="67" y="116"/>
                  </a:cubicBezTo>
                  <a:cubicBezTo>
                    <a:pt x="68" y="115"/>
                    <a:pt x="68" y="115"/>
                    <a:pt x="69" y="114"/>
                  </a:cubicBezTo>
                  <a:cubicBezTo>
                    <a:pt x="69" y="114"/>
                    <a:pt x="70" y="114"/>
                    <a:pt x="70" y="114"/>
                  </a:cubicBezTo>
                  <a:cubicBezTo>
                    <a:pt x="70" y="112"/>
                    <a:pt x="70" y="111"/>
                    <a:pt x="70" y="109"/>
                  </a:cubicBezTo>
                  <a:cubicBezTo>
                    <a:pt x="67" y="112"/>
                    <a:pt x="63" y="114"/>
                    <a:pt x="60" y="116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5" y="120"/>
                    <a:pt x="51" y="122"/>
                    <a:pt x="47" y="124"/>
                  </a:cubicBezTo>
                  <a:lnTo>
                    <a:pt x="47" y="125"/>
                  </a:lnTo>
                  <a:close/>
                  <a:moveTo>
                    <a:pt x="69" y="121"/>
                  </a:moveTo>
                  <a:cubicBezTo>
                    <a:pt x="68" y="121"/>
                    <a:pt x="68" y="121"/>
                    <a:pt x="67" y="122"/>
                  </a:cubicBezTo>
                  <a:cubicBezTo>
                    <a:pt x="68" y="121"/>
                    <a:pt x="69" y="121"/>
                    <a:pt x="70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0" y="120"/>
                    <a:pt x="69" y="121"/>
                    <a:pt x="69" y="121"/>
                  </a:cubicBezTo>
                  <a:close/>
                  <a:moveTo>
                    <a:pt x="47" y="118"/>
                  </a:moveTo>
                  <a:cubicBezTo>
                    <a:pt x="50" y="116"/>
                    <a:pt x="53" y="115"/>
                    <a:pt x="56" y="113"/>
                  </a:cubicBezTo>
                  <a:cubicBezTo>
                    <a:pt x="57" y="112"/>
                    <a:pt x="58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57" y="112"/>
                    <a:pt x="52" y="114"/>
                    <a:pt x="47" y="116"/>
                  </a:cubicBezTo>
                  <a:lnTo>
                    <a:pt x="47" y="118"/>
                  </a:lnTo>
                  <a:close/>
                  <a:moveTo>
                    <a:pt x="48" y="111"/>
                  </a:moveTo>
                  <a:cubicBezTo>
                    <a:pt x="54" y="108"/>
                    <a:pt x="61" y="104"/>
                    <a:pt x="69" y="99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0" y="98"/>
                    <a:pt x="70" y="98"/>
                    <a:pt x="70" y="97"/>
                  </a:cubicBezTo>
                  <a:cubicBezTo>
                    <a:pt x="67" y="100"/>
                    <a:pt x="62" y="102"/>
                    <a:pt x="59" y="104"/>
                  </a:cubicBezTo>
                  <a:cubicBezTo>
                    <a:pt x="55" y="105"/>
                    <a:pt x="51" y="106"/>
                    <a:pt x="48" y="107"/>
                  </a:cubicBezTo>
                  <a:cubicBezTo>
                    <a:pt x="48" y="108"/>
                    <a:pt x="48" y="111"/>
                    <a:pt x="48" y="111"/>
                  </a:cubicBezTo>
                  <a:close/>
                  <a:moveTo>
                    <a:pt x="70" y="103"/>
                  </a:moveTo>
                  <a:cubicBezTo>
                    <a:pt x="69" y="105"/>
                    <a:pt x="67" y="106"/>
                    <a:pt x="65" y="107"/>
                  </a:cubicBezTo>
                  <a:cubicBezTo>
                    <a:pt x="66" y="107"/>
                    <a:pt x="67" y="106"/>
                    <a:pt x="68" y="105"/>
                  </a:cubicBezTo>
                  <a:cubicBezTo>
                    <a:pt x="68" y="105"/>
                    <a:pt x="69" y="105"/>
                    <a:pt x="69" y="105"/>
                  </a:cubicBezTo>
                  <a:cubicBezTo>
                    <a:pt x="70" y="105"/>
                    <a:pt x="70" y="105"/>
                    <a:pt x="70" y="106"/>
                  </a:cubicBezTo>
                  <a:cubicBezTo>
                    <a:pt x="70" y="105"/>
                    <a:pt x="70" y="104"/>
                    <a:pt x="70" y="103"/>
                  </a:cubicBezTo>
                  <a:close/>
                  <a:moveTo>
                    <a:pt x="48" y="92"/>
                  </a:moveTo>
                  <a:cubicBezTo>
                    <a:pt x="48" y="95"/>
                    <a:pt x="48" y="99"/>
                    <a:pt x="48" y="102"/>
                  </a:cubicBezTo>
                  <a:cubicBezTo>
                    <a:pt x="53" y="101"/>
                    <a:pt x="57" y="99"/>
                    <a:pt x="62" y="96"/>
                  </a:cubicBezTo>
                  <a:cubicBezTo>
                    <a:pt x="64" y="95"/>
                    <a:pt x="66" y="94"/>
                    <a:pt x="68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0"/>
                    <a:pt x="70" y="88"/>
                    <a:pt x="70" y="85"/>
                  </a:cubicBezTo>
                  <a:cubicBezTo>
                    <a:pt x="67" y="87"/>
                    <a:pt x="63" y="88"/>
                    <a:pt x="61" y="89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57" y="91"/>
                    <a:pt x="54" y="92"/>
                    <a:pt x="51" y="92"/>
                  </a:cubicBezTo>
                  <a:cubicBezTo>
                    <a:pt x="50" y="92"/>
                    <a:pt x="49" y="92"/>
                    <a:pt x="49" y="92"/>
                  </a:cubicBezTo>
                  <a:cubicBezTo>
                    <a:pt x="49" y="92"/>
                    <a:pt x="48" y="92"/>
                    <a:pt x="48" y="92"/>
                  </a:cubicBezTo>
                  <a:close/>
                  <a:moveTo>
                    <a:pt x="48" y="88"/>
                  </a:move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50" y="88"/>
                    <a:pt x="50" y="88"/>
                  </a:cubicBezTo>
                  <a:cubicBezTo>
                    <a:pt x="50" y="88"/>
                    <a:pt x="50" y="88"/>
                    <a:pt x="51" y="88"/>
                  </a:cubicBezTo>
                  <a:cubicBezTo>
                    <a:pt x="53" y="88"/>
                    <a:pt x="56" y="86"/>
                    <a:pt x="59" y="85"/>
                  </a:cubicBezTo>
                  <a:cubicBezTo>
                    <a:pt x="59" y="85"/>
                    <a:pt x="60" y="84"/>
                    <a:pt x="60" y="84"/>
                  </a:cubicBezTo>
                  <a:cubicBezTo>
                    <a:pt x="61" y="84"/>
                    <a:pt x="62" y="83"/>
                    <a:pt x="63" y="83"/>
                  </a:cubicBezTo>
                  <a:cubicBezTo>
                    <a:pt x="65" y="82"/>
                    <a:pt x="67" y="80"/>
                    <a:pt x="69" y="80"/>
                  </a:cubicBezTo>
                  <a:cubicBezTo>
                    <a:pt x="69" y="78"/>
                    <a:pt x="69" y="76"/>
                    <a:pt x="69" y="75"/>
                  </a:cubicBezTo>
                  <a:cubicBezTo>
                    <a:pt x="66" y="77"/>
                    <a:pt x="62" y="79"/>
                    <a:pt x="59" y="81"/>
                  </a:cubicBezTo>
                  <a:cubicBezTo>
                    <a:pt x="55" y="83"/>
                    <a:pt x="52" y="85"/>
                    <a:pt x="48" y="86"/>
                  </a:cubicBezTo>
                  <a:cubicBezTo>
                    <a:pt x="48" y="87"/>
                    <a:pt x="48" y="87"/>
                    <a:pt x="48" y="88"/>
                  </a:cubicBezTo>
                  <a:close/>
                  <a:moveTo>
                    <a:pt x="49" y="81"/>
                  </a:moveTo>
                  <a:cubicBezTo>
                    <a:pt x="52" y="80"/>
                    <a:pt x="54" y="78"/>
                    <a:pt x="57" y="77"/>
                  </a:cubicBezTo>
                  <a:cubicBezTo>
                    <a:pt x="60" y="75"/>
                    <a:pt x="62" y="73"/>
                    <a:pt x="65" y="71"/>
                  </a:cubicBezTo>
                  <a:cubicBezTo>
                    <a:pt x="66" y="71"/>
                    <a:pt x="68" y="70"/>
                    <a:pt x="69" y="69"/>
                  </a:cubicBezTo>
                  <a:cubicBezTo>
                    <a:pt x="69" y="68"/>
                    <a:pt x="69" y="68"/>
                    <a:pt x="69" y="67"/>
                  </a:cubicBezTo>
                  <a:cubicBezTo>
                    <a:pt x="66" y="69"/>
                    <a:pt x="62" y="72"/>
                    <a:pt x="59" y="74"/>
                  </a:cubicBezTo>
                  <a:cubicBezTo>
                    <a:pt x="56" y="75"/>
                    <a:pt x="52" y="77"/>
                    <a:pt x="49" y="79"/>
                  </a:cubicBezTo>
                  <a:cubicBezTo>
                    <a:pt x="49" y="79"/>
                    <a:pt x="49" y="81"/>
                    <a:pt x="49" y="81"/>
                  </a:cubicBezTo>
                  <a:close/>
                  <a:moveTo>
                    <a:pt x="49" y="73"/>
                  </a:moveTo>
                  <a:cubicBezTo>
                    <a:pt x="51" y="72"/>
                    <a:pt x="54" y="71"/>
                    <a:pt x="56" y="69"/>
                  </a:cubicBezTo>
                  <a:cubicBezTo>
                    <a:pt x="58" y="68"/>
                    <a:pt x="59" y="67"/>
                    <a:pt x="61" y="66"/>
                  </a:cubicBezTo>
                  <a:cubicBezTo>
                    <a:pt x="63" y="65"/>
                    <a:pt x="66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6" y="63"/>
                    <a:pt x="64" y="64"/>
                    <a:pt x="61" y="65"/>
                  </a:cubicBezTo>
                  <a:cubicBezTo>
                    <a:pt x="57" y="68"/>
                    <a:pt x="53" y="70"/>
                    <a:pt x="49" y="73"/>
                  </a:cubicBezTo>
                  <a:close/>
                  <a:moveTo>
                    <a:pt x="49" y="62"/>
                  </a:moveTo>
                  <a:cubicBezTo>
                    <a:pt x="49" y="64"/>
                    <a:pt x="49" y="65"/>
                    <a:pt x="49" y="67"/>
                  </a:cubicBezTo>
                  <a:cubicBezTo>
                    <a:pt x="55" y="63"/>
                    <a:pt x="61" y="59"/>
                    <a:pt x="69" y="56"/>
                  </a:cubicBezTo>
                  <a:cubicBezTo>
                    <a:pt x="69" y="55"/>
                    <a:pt x="69" y="54"/>
                    <a:pt x="69" y="52"/>
                  </a:cubicBezTo>
                  <a:cubicBezTo>
                    <a:pt x="67" y="54"/>
                    <a:pt x="64" y="55"/>
                    <a:pt x="61" y="56"/>
                  </a:cubicBezTo>
                  <a:cubicBezTo>
                    <a:pt x="57" y="58"/>
                    <a:pt x="53" y="60"/>
                    <a:pt x="49" y="62"/>
                  </a:cubicBezTo>
                  <a:close/>
                  <a:moveTo>
                    <a:pt x="50" y="53"/>
                  </a:moveTo>
                  <a:cubicBezTo>
                    <a:pt x="50" y="54"/>
                    <a:pt x="50" y="55"/>
                    <a:pt x="50" y="56"/>
                  </a:cubicBezTo>
                  <a:cubicBezTo>
                    <a:pt x="56" y="53"/>
                    <a:pt x="62" y="50"/>
                    <a:pt x="68" y="48"/>
                  </a:cubicBezTo>
                  <a:cubicBezTo>
                    <a:pt x="68" y="48"/>
                    <a:pt x="68" y="48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ubicBezTo>
                    <a:pt x="69" y="47"/>
                    <a:pt x="69" y="45"/>
                    <a:pt x="70" y="43"/>
                  </a:cubicBezTo>
                  <a:cubicBezTo>
                    <a:pt x="63" y="48"/>
                    <a:pt x="56" y="51"/>
                    <a:pt x="50" y="53"/>
                  </a:cubicBezTo>
                  <a:close/>
                  <a:moveTo>
                    <a:pt x="52" y="43"/>
                  </a:moveTo>
                  <a:cubicBezTo>
                    <a:pt x="51" y="45"/>
                    <a:pt x="51" y="46"/>
                    <a:pt x="51" y="48"/>
                  </a:cubicBezTo>
                  <a:cubicBezTo>
                    <a:pt x="54" y="46"/>
                    <a:pt x="56" y="45"/>
                    <a:pt x="59" y="44"/>
                  </a:cubicBezTo>
                  <a:cubicBezTo>
                    <a:pt x="61" y="43"/>
                    <a:pt x="63" y="41"/>
                    <a:pt x="65" y="40"/>
                  </a:cubicBezTo>
                  <a:cubicBezTo>
                    <a:pt x="66" y="39"/>
                    <a:pt x="68" y="38"/>
                    <a:pt x="70" y="37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5"/>
                    <a:pt x="70" y="34"/>
                  </a:cubicBezTo>
                  <a:cubicBezTo>
                    <a:pt x="67" y="36"/>
                    <a:pt x="65" y="38"/>
                    <a:pt x="62" y="39"/>
                  </a:cubicBezTo>
                  <a:cubicBezTo>
                    <a:pt x="59" y="41"/>
                    <a:pt x="55" y="42"/>
                    <a:pt x="52" y="43"/>
                  </a:cubicBezTo>
                  <a:close/>
                  <a:moveTo>
                    <a:pt x="52" y="38"/>
                  </a:moveTo>
                  <a:cubicBezTo>
                    <a:pt x="55" y="37"/>
                    <a:pt x="58" y="36"/>
                    <a:pt x="61" y="34"/>
                  </a:cubicBezTo>
                  <a:cubicBezTo>
                    <a:pt x="62" y="33"/>
                    <a:pt x="64" y="32"/>
                    <a:pt x="65" y="32"/>
                  </a:cubicBezTo>
                  <a:cubicBezTo>
                    <a:pt x="67" y="31"/>
                    <a:pt x="68" y="29"/>
                    <a:pt x="70" y="29"/>
                  </a:cubicBezTo>
                  <a:cubicBezTo>
                    <a:pt x="70" y="28"/>
                    <a:pt x="70" y="27"/>
                    <a:pt x="70" y="26"/>
                  </a:cubicBezTo>
                  <a:cubicBezTo>
                    <a:pt x="68" y="28"/>
                    <a:pt x="65" y="29"/>
                    <a:pt x="63" y="31"/>
                  </a:cubicBezTo>
                  <a:cubicBezTo>
                    <a:pt x="60" y="32"/>
                    <a:pt x="57" y="34"/>
                    <a:pt x="54" y="36"/>
                  </a:cubicBezTo>
                  <a:cubicBezTo>
                    <a:pt x="53" y="37"/>
                    <a:pt x="53" y="37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lnTo>
                    <a:pt x="52" y="38"/>
                  </a:lnTo>
                  <a:close/>
                  <a:moveTo>
                    <a:pt x="53" y="27"/>
                  </a:moveTo>
                  <a:cubicBezTo>
                    <a:pt x="53" y="28"/>
                    <a:pt x="53" y="30"/>
                    <a:pt x="53" y="32"/>
                  </a:cubicBezTo>
                  <a:cubicBezTo>
                    <a:pt x="58" y="27"/>
                    <a:pt x="64" y="24"/>
                    <a:pt x="70" y="20"/>
                  </a:cubicBezTo>
                  <a:cubicBezTo>
                    <a:pt x="70" y="19"/>
                    <a:pt x="70" y="18"/>
                    <a:pt x="70" y="17"/>
                  </a:cubicBezTo>
                  <a:cubicBezTo>
                    <a:pt x="69" y="17"/>
                    <a:pt x="69" y="17"/>
                    <a:pt x="68" y="18"/>
                  </a:cubicBezTo>
                  <a:cubicBezTo>
                    <a:pt x="63" y="21"/>
                    <a:pt x="58" y="23"/>
                    <a:pt x="53" y="27"/>
                  </a:cubicBezTo>
                  <a:close/>
                  <a:moveTo>
                    <a:pt x="51" y="19"/>
                  </a:moveTo>
                  <a:cubicBezTo>
                    <a:pt x="52" y="20"/>
                    <a:pt x="52" y="21"/>
                    <a:pt x="52" y="22"/>
                  </a:cubicBezTo>
                  <a:cubicBezTo>
                    <a:pt x="58" y="18"/>
                    <a:pt x="63" y="15"/>
                    <a:pt x="70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10"/>
                    <a:pt x="70" y="8"/>
                    <a:pt x="70" y="6"/>
                  </a:cubicBezTo>
                  <a:cubicBezTo>
                    <a:pt x="67" y="8"/>
                    <a:pt x="65" y="10"/>
                    <a:pt x="62" y="11"/>
                  </a:cubicBezTo>
                  <a:cubicBezTo>
                    <a:pt x="58" y="13"/>
                    <a:pt x="55" y="16"/>
                    <a:pt x="51" y="19"/>
                  </a:cubicBezTo>
                  <a:close/>
                  <a:moveTo>
                    <a:pt x="22" y="14"/>
                  </a:moveTo>
                  <a:cubicBezTo>
                    <a:pt x="24" y="14"/>
                    <a:pt x="25" y="14"/>
                    <a:pt x="27" y="14"/>
                  </a:cubicBezTo>
                  <a:cubicBezTo>
                    <a:pt x="30" y="14"/>
                    <a:pt x="34" y="14"/>
                    <a:pt x="37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1" y="15"/>
                    <a:pt x="42" y="15"/>
                  </a:cubicBezTo>
                  <a:cubicBezTo>
                    <a:pt x="43" y="15"/>
                    <a:pt x="44" y="15"/>
                    <a:pt x="45" y="15"/>
                  </a:cubicBezTo>
                  <a:cubicBezTo>
                    <a:pt x="46" y="15"/>
                    <a:pt x="46" y="14"/>
                    <a:pt x="46" y="14"/>
                  </a:cubicBezTo>
                  <a:cubicBezTo>
                    <a:pt x="46" y="14"/>
                    <a:pt x="47" y="13"/>
                    <a:pt x="47" y="13"/>
                  </a:cubicBezTo>
                  <a:cubicBezTo>
                    <a:pt x="48" y="13"/>
                    <a:pt x="48" y="14"/>
                    <a:pt x="48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53" y="11"/>
                    <a:pt x="58" y="8"/>
                    <a:pt x="63" y="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60" y="5"/>
                    <a:pt x="58" y="5"/>
                    <a:pt x="56" y="5"/>
                  </a:cubicBezTo>
                  <a:cubicBezTo>
                    <a:pt x="52" y="5"/>
                    <a:pt x="47" y="5"/>
                    <a:pt x="42" y="4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7"/>
                    <a:pt x="39" y="7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4" y="7"/>
                    <a:pt x="33" y="8"/>
                    <a:pt x="31" y="8"/>
                  </a:cubicBezTo>
                  <a:cubicBezTo>
                    <a:pt x="31" y="8"/>
                    <a:pt x="31" y="9"/>
                    <a:pt x="30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1"/>
                    <a:pt x="30" y="12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7" y="13"/>
                    <a:pt x="26" y="12"/>
                    <a:pt x="26" y="11"/>
                  </a:cubicBezTo>
                  <a:cubicBezTo>
                    <a:pt x="25" y="12"/>
                    <a:pt x="23" y="13"/>
                    <a:pt x="21" y="14"/>
                  </a:cubicBezTo>
                  <a:cubicBezTo>
                    <a:pt x="21" y="14"/>
                    <a:pt x="22" y="14"/>
                    <a:pt x="22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7694143" y="4126604"/>
            <a:ext cx="770702" cy="1943495"/>
            <a:chOff x="3038904" y="4097821"/>
            <a:chExt cx="683829" cy="1917877"/>
          </a:xfrm>
          <a:solidFill>
            <a:srgbClr val="1043AB"/>
          </a:solidFill>
        </p:grpSpPr>
        <p:sp>
          <p:nvSpPr>
            <p:cNvPr id="293" name="Freeform 13"/>
            <p:cNvSpPr/>
            <p:nvPr/>
          </p:nvSpPr>
          <p:spPr bwMode="auto">
            <a:xfrm>
              <a:off x="3038904" y="4233497"/>
              <a:ext cx="445178" cy="1782201"/>
            </a:xfrm>
            <a:custGeom>
              <a:avLst/>
              <a:gdLst>
                <a:gd name="T0" fmla="*/ 16 w 54"/>
                <a:gd name="T1" fmla="*/ 157 h 157"/>
                <a:gd name="T2" fmla="*/ 4 w 54"/>
                <a:gd name="T3" fmla="*/ 156 h 157"/>
                <a:gd name="T4" fmla="*/ 2 w 54"/>
                <a:gd name="T5" fmla="*/ 154 h 157"/>
                <a:gd name="T6" fmla="*/ 4 w 54"/>
                <a:gd name="T7" fmla="*/ 153 h 157"/>
                <a:gd name="T8" fmla="*/ 4 w 54"/>
                <a:gd name="T9" fmla="*/ 153 h 157"/>
                <a:gd name="T10" fmla="*/ 9 w 54"/>
                <a:gd name="T11" fmla="*/ 153 h 157"/>
                <a:gd name="T12" fmla="*/ 9 w 54"/>
                <a:gd name="T13" fmla="*/ 153 h 157"/>
                <a:gd name="T14" fmla="*/ 9 w 54"/>
                <a:gd name="T15" fmla="*/ 152 h 157"/>
                <a:gd name="T16" fmla="*/ 9 w 54"/>
                <a:gd name="T17" fmla="*/ 150 h 157"/>
                <a:gd name="T18" fmla="*/ 8 w 54"/>
                <a:gd name="T19" fmla="*/ 115 h 157"/>
                <a:gd name="T20" fmla="*/ 7 w 54"/>
                <a:gd name="T21" fmla="*/ 109 h 157"/>
                <a:gd name="T22" fmla="*/ 5 w 54"/>
                <a:gd name="T23" fmla="*/ 75 h 157"/>
                <a:gd name="T24" fmla="*/ 4 w 54"/>
                <a:gd name="T25" fmla="*/ 65 h 157"/>
                <a:gd name="T26" fmla="*/ 4 w 54"/>
                <a:gd name="T27" fmla="*/ 51 h 157"/>
                <a:gd name="T28" fmla="*/ 3 w 54"/>
                <a:gd name="T29" fmla="*/ 28 h 157"/>
                <a:gd name="T30" fmla="*/ 2 w 54"/>
                <a:gd name="T31" fmla="*/ 13 h 157"/>
                <a:gd name="T32" fmla="*/ 2 w 54"/>
                <a:gd name="T33" fmla="*/ 13 h 157"/>
                <a:gd name="T34" fmla="*/ 0 w 54"/>
                <a:gd name="T35" fmla="*/ 2 h 157"/>
                <a:gd name="T36" fmla="*/ 0 w 54"/>
                <a:gd name="T37" fmla="*/ 1 h 157"/>
                <a:gd name="T38" fmla="*/ 2 w 54"/>
                <a:gd name="T39" fmla="*/ 0 h 157"/>
                <a:gd name="T40" fmla="*/ 2 w 54"/>
                <a:gd name="T41" fmla="*/ 1 h 157"/>
                <a:gd name="T42" fmla="*/ 4 w 54"/>
                <a:gd name="T43" fmla="*/ 3 h 157"/>
                <a:gd name="T44" fmla="*/ 6 w 54"/>
                <a:gd name="T45" fmla="*/ 15 h 157"/>
                <a:gd name="T46" fmla="*/ 7 w 54"/>
                <a:gd name="T47" fmla="*/ 29 h 157"/>
                <a:gd name="T48" fmla="*/ 7 w 54"/>
                <a:gd name="T49" fmla="*/ 30 h 157"/>
                <a:gd name="T50" fmla="*/ 8 w 54"/>
                <a:gd name="T51" fmla="*/ 52 h 157"/>
                <a:gd name="T52" fmla="*/ 9 w 54"/>
                <a:gd name="T53" fmla="*/ 69 h 157"/>
                <a:gd name="T54" fmla="*/ 9 w 54"/>
                <a:gd name="T55" fmla="*/ 72 h 157"/>
                <a:gd name="T56" fmla="*/ 12 w 54"/>
                <a:gd name="T57" fmla="*/ 113 h 157"/>
                <a:gd name="T58" fmla="*/ 12 w 54"/>
                <a:gd name="T59" fmla="*/ 116 h 157"/>
                <a:gd name="T60" fmla="*/ 13 w 54"/>
                <a:gd name="T61" fmla="*/ 153 h 157"/>
                <a:gd name="T62" fmla="*/ 15 w 54"/>
                <a:gd name="T63" fmla="*/ 153 h 157"/>
                <a:gd name="T64" fmla="*/ 28 w 54"/>
                <a:gd name="T65" fmla="*/ 152 h 157"/>
                <a:gd name="T66" fmla="*/ 34 w 54"/>
                <a:gd name="T67" fmla="*/ 152 h 157"/>
                <a:gd name="T68" fmla="*/ 51 w 54"/>
                <a:gd name="T69" fmla="*/ 151 h 157"/>
                <a:gd name="T70" fmla="*/ 52 w 54"/>
                <a:gd name="T71" fmla="*/ 151 h 157"/>
                <a:gd name="T72" fmla="*/ 54 w 54"/>
                <a:gd name="T73" fmla="*/ 152 h 157"/>
                <a:gd name="T74" fmla="*/ 52 w 54"/>
                <a:gd name="T75" fmla="*/ 154 h 157"/>
                <a:gd name="T76" fmla="*/ 33 w 54"/>
                <a:gd name="T77" fmla="*/ 156 h 157"/>
                <a:gd name="T78" fmla="*/ 28 w 54"/>
                <a:gd name="T79" fmla="*/ 156 h 157"/>
                <a:gd name="T80" fmla="*/ 16 w 54"/>
                <a:gd name="T81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4" h="157">
                  <a:moveTo>
                    <a:pt x="16" y="157"/>
                  </a:moveTo>
                  <a:cubicBezTo>
                    <a:pt x="11" y="157"/>
                    <a:pt x="7" y="157"/>
                    <a:pt x="4" y="156"/>
                  </a:cubicBezTo>
                  <a:cubicBezTo>
                    <a:pt x="3" y="155"/>
                    <a:pt x="2" y="155"/>
                    <a:pt x="2" y="154"/>
                  </a:cubicBezTo>
                  <a:cubicBezTo>
                    <a:pt x="3" y="153"/>
                    <a:pt x="3" y="153"/>
                    <a:pt x="4" y="153"/>
                  </a:cubicBezTo>
                  <a:cubicBezTo>
                    <a:pt x="4" y="153"/>
                    <a:pt x="4" y="153"/>
                    <a:pt x="4" y="153"/>
                  </a:cubicBezTo>
                  <a:cubicBezTo>
                    <a:pt x="6" y="153"/>
                    <a:pt x="7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9" y="151"/>
                    <a:pt x="9" y="151"/>
                    <a:pt x="9" y="150"/>
                  </a:cubicBezTo>
                  <a:cubicBezTo>
                    <a:pt x="11" y="139"/>
                    <a:pt x="9" y="127"/>
                    <a:pt x="8" y="115"/>
                  </a:cubicBezTo>
                  <a:cubicBezTo>
                    <a:pt x="7" y="113"/>
                    <a:pt x="7" y="111"/>
                    <a:pt x="7" y="109"/>
                  </a:cubicBezTo>
                  <a:cubicBezTo>
                    <a:pt x="5" y="98"/>
                    <a:pt x="5" y="86"/>
                    <a:pt x="5" y="75"/>
                  </a:cubicBezTo>
                  <a:cubicBezTo>
                    <a:pt x="5" y="71"/>
                    <a:pt x="4" y="68"/>
                    <a:pt x="4" y="65"/>
                  </a:cubicBezTo>
                  <a:cubicBezTo>
                    <a:pt x="4" y="60"/>
                    <a:pt x="4" y="55"/>
                    <a:pt x="4" y="51"/>
                  </a:cubicBezTo>
                  <a:cubicBezTo>
                    <a:pt x="3" y="43"/>
                    <a:pt x="3" y="35"/>
                    <a:pt x="3" y="28"/>
                  </a:cubicBezTo>
                  <a:cubicBezTo>
                    <a:pt x="3" y="23"/>
                    <a:pt x="3" y="18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9"/>
                    <a:pt x="2" y="5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4" y="2"/>
                    <a:pt x="4" y="3"/>
                  </a:cubicBezTo>
                  <a:cubicBezTo>
                    <a:pt x="5" y="7"/>
                    <a:pt x="6" y="11"/>
                    <a:pt x="6" y="15"/>
                  </a:cubicBezTo>
                  <a:cubicBezTo>
                    <a:pt x="6" y="20"/>
                    <a:pt x="7" y="25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7"/>
                    <a:pt x="7" y="45"/>
                    <a:pt x="8" y="52"/>
                  </a:cubicBezTo>
                  <a:cubicBezTo>
                    <a:pt x="8" y="57"/>
                    <a:pt x="8" y="63"/>
                    <a:pt x="9" y="69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9" y="86"/>
                    <a:pt x="10" y="99"/>
                    <a:pt x="12" y="113"/>
                  </a:cubicBezTo>
                  <a:cubicBezTo>
                    <a:pt x="12" y="114"/>
                    <a:pt x="12" y="115"/>
                    <a:pt x="12" y="116"/>
                  </a:cubicBezTo>
                  <a:cubicBezTo>
                    <a:pt x="14" y="128"/>
                    <a:pt x="15" y="141"/>
                    <a:pt x="13" y="153"/>
                  </a:cubicBezTo>
                  <a:cubicBezTo>
                    <a:pt x="14" y="153"/>
                    <a:pt x="14" y="153"/>
                    <a:pt x="15" y="153"/>
                  </a:cubicBezTo>
                  <a:cubicBezTo>
                    <a:pt x="19" y="153"/>
                    <a:pt x="24" y="153"/>
                    <a:pt x="28" y="152"/>
                  </a:cubicBezTo>
                  <a:cubicBezTo>
                    <a:pt x="30" y="152"/>
                    <a:pt x="32" y="152"/>
                    <a:pt x="34" y="152"/>
                  </a:cubicBezTo>
                  <a:cubicBezTo>
                    <a:pt x="40" y="151"/>
                    <a:pt x="45" y="151"/>
                    <a:pt x="51" y="151"/>
                  </a:cubicBezTo>
                  <a:cubicBezTo>
                    <a:pt x="51" y="151"/>
                    <a:pt x="52" y="151"/>
                    <a:pt x="52" y="151"/>
                  </a:cubicBezTo>
                  <a:cubicBezTo>
                    <a:pt x="54" y="151"/>
                    <a:pt x="54" y="152"/>
                    <a:pt x="54" y="152"/>
                  </a:cubicBezTo>
                  <a:cubicBezTo>
                    <a:pt x="54" y="154"/>
                    <a:pt x="53" y="154"/>
                    <a:pt x="52" y="154"/>
                  </a:cubicBezTo>
                  <a:cubicBezTo>
                    <a:pt x="46" y="155"/>
                    <a:pt x="40" y="155"/>
                    <a:pt x="33" y="156"/>
                  </a:cubicBezTo>
                  <a:cubicBezTo>
                    <a:pt x="32" y="156"/>
                    <a:pt x="30" y="156"/>
                    <a:pt x="28" y="156"/>
                  </a:cubicBezTo>
                  <a:cubicBezTo>
                    <a:pt x="24" y="157"/>
                    <a:pt x="20" y="157"/>
                    <a:pt x="16" y="15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15"/>
            <p:cNvSpPr/>
            <p:nvPr/>
          </p:nvSpPr>
          <p:spPr bwMode="auto">
            <a:xfrm>
              <a:off x="3063381" y="4221772"/>
              <a:ext cx="296784" cy="56950"/>
            </a:xfrm>
            <a:custGeom>
              <a:avLst/>
              <a:gdLst>
                <a:gd name="T0" fmla="*/ 32 w 36"/>
                <a:gd name="T1" fmla="*/ 5 h 5"/>
                <a:gd name="T2" fmla="*/ 29 w 36"/>
                <a:gd name="T3" fmla="*/ 4 h 5"/>
                <a:gd name="T4" fmla="*/ 27 w 36"/>
                <a:gd name="T5" fmla="*/ 4 h 5"/>
                <a:gd name="T6" fmla="*/ 24 w 36"/>
                <a:gd name="T7" fmla="*/ 4 h 5"/>
                <a:gd name="T8" fmla="*/ 18 w 36"/>
                <a:gd name="T9" fmla="*/ 4 h 5"/>
                <a:gd name="T10" fmla="*/ 13 w 36"/>
                <a:gd name="T11" fmla="*/ 4 h 5"/>
                <a:gd name="T12" fmla="*/ 2 w 36"/>
                <a:gd name="T13" fmla="*/ 4 h 5"/>
                <a:gd name="T14" fmla="*/ 1 w 36"/>
                <a:gd name="T15" fmla="*/ 4 h 5"/>
                <a:gd name="T16" fmla="*/ 0 w 36"/>
                <a:gd name="T17" fmla="*/ 3 h 5"/>
                <a:gd name="T18" fmla="*/ 1 w 36"/>
                <a:gd name="T19" fmla="*/ 1 h 5"/>
                <a:gd name="T20" fmla="*/ 11 w 36"/>
                <a:gd name="T21" fmla="*/ 0 h 5"/>
                <a:gd name="T22" fmla="*/ 16 w 36"/>
                <a:gd name="T23" fmla="*/ 0 h 5"/>
                <a:gd name="T24" fmla="*/ 18 w 36"/>
                <a:gd name="T25" fmla="*/ 0 h 5"/>
                <a:gd name="T26" fmla="*/ 24 w 36"/>
                <a:gd name="T27" fmla="*/ 1 h 5"/>
                <a:gd name="T28" fmla="*/ 28 w 36"/>
                <a:gd name="T29" fmla="*/ 1 h 5"/>
                <a:gd name="T30" fmla="*/ 28 w 36"/>
                <a:gd name="T31" fmla="*/ 1 h 5"/>
                <a:gd name="T32" fmla="*/ 30 w 36"/>
                <a:gd name="T33" fmla="*/ 1 h 5"/>
                <a:gd name="T34" fmla="*/ 31 w 36"/>
                <a:gd name="T35" fmla="*/ 1 h 5"/>
                <a:gd name="T36" fmla="*/ 36 w 36"/>
                <a:gd name="T37" fmla="*/ 1 h 5"/>
                <a:gd name="T38" fmla="*/ 36 w 36"/>
                <a:gd name="T39" fmla="*/ 3 h 5"/>
                <a:gd name="T40" fmla="*/ 35 w 36"/>
                <a:gd name="T41" fmla="*/ 4 h 5"/>
                <a:gd name="T42" fmla="*/ 32 w 36"/>
                <a:gd name="T4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5">
                  <a:moveTo>
                    <a:pt x="32" y="5"/>
                  </a:moveTo>
                  <a:cubicBezTo>
                    <a:pt x="31" y="5"/>
                    <a:pt x="30" y="5"/>
                    <a:pt x="29" y="4"/>
                  </a:cubicBezTo>
                  <a:cubicBezTo>
                    <a:pt x="28" y="4"/>
                    <a:pt x="28" y="4"/>
                    <a:pt x="27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4"/>
                    <a:pt x="20" y="4"/>
                    <a:pt x="18" y="4"/>
                  </a:cubicBezTo>
                  <a:cubicBezTo>
                    <a:pt x="16" y="4"/>
                    <a:pt x="15" y="4"/>
                    <a:pt x="13" y="4"/>
                  </a:cubicBezTo>
                  <a:cubicBezTo>
                    <a:pt x="9" y="4"/>
                    <a:pt x="6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1"/>
                    <a:pt x="7" y="0"/>
                    <a:pt x="11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20" y="0"/>
                    <a:pt x="22" y="1"/>
                    <a:pt x="24" y="1"/>
                  </a:cubicBezTo>
                  <a:cubicBezTo>
                    <a:pt x="25" y="1"/>
                    <a:pt x="26" y="1"/>
                    <a:pt x="28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33" y="1"/>
                    <a:pt x="34" y="1"/>
                    <a:pt x="36" y="1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6" y="3"/>
                    <a:pt x="36" y="4"/>
                    <a:pt x="35" y="4"/>
                  </a:cubicBezTo>
                  <a:cubicBezTo>
                    <a:pt x="35" y="4"/>
                    <a:pt x="33" y="5"/>
                    <a:pt x="3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16"/>
            <p:cNvSpPr/>
            <p:nvPr/>
          </p:nvSpPr>
          <p:spPr bwMode="auto">
            <a:xfrm>
              <a:off x="3352517" y="42452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17"/>
            <p:cNvSpPr>
              <a:spLocks noEditPoints="1"/>
            </p:cNvSpPr>
            <p:nvPr/>
          </p:nvSpPr>
          <p:spPr bwMode="auto">
            <a:xfrm>
              <a:off x="3360166" y="4143047"/>
              <a:ext cx="362567" cy="1825752"/>
            </a:xfrm>
            <a:custGeom>
              <a:avLst/>
              <a:gdLst>
                <a:gd name="T0" fmla="*/ 9 w 44"/>
                <a:gd name="T1" fmla="*/ 158 h 161"/>
                <a:gd name="T2" fmla="*/ 8 w 44"/>
                <a:gd name="T3" fmla="*/ 153 h 161"/>
                <a:gd name="T4" fmla="*/ 8 w 44"/>
                <a:gd name="T5" fmla="*/ 138 h 161"/>
                <a:gd name="T6" fmla="*/ 8 w 44"/>
                <a:gd name="T7" fmla="*/ 128 h 161"/>
                <a:gd name="T8" fmla="*/ 6 w 44"/>
                <a:gd name="T9" fmla="*/ 115 h 161"/>
                <a:gd name="T10" fmla="*/ 5 w 44"/>
                <a:gd name="T11" fmla="*/ 101 h 161"/>
                <a:gd name="T12" fmla="*/ 4 w 44"/>
                <a:gd name="T13" fmla="*/ 80 h 161"/>
                <a:gd name="T14" fmla="*/ 5 w 44"/>
                <a:gd name="T15" fmla="*/ 61 h 161"/>
                <a:gd name="T16" fmla="*/ 3 w 44"/>
                <a:gd name="T17" fmla="*/ 35 h 161"/>
                <a:gd name="T18" fmla="*/ 4 w 44"/>
                <a:gd name="T19" fmla="*/ 27 h 161"/>
                <a:gd name="T20" fmla="*/ 23 w 44"/>
                <a:gd name="T21" fmla="*/ 0 h 161"/>
                <a:gd name="T22" fmla="*/ 11 w 44"/>
                <a:gd name="T23" fmla="*/ 9 h 161"/>
                <a:gd name="T24" fmla="*/ 13 w 44"/>
                <a:gd name="T25" fmla="*/ 12 h 161"/>
                <a:gd name="T26" fmla="*/ 24 w 44"/>
                <a:gd name="T27" fmla="*/ 3 h 161"/>
                <a:gd name="T28" fmla="*/ 28 w 44"/>
                <a:gd name="T29" fmla="*/ 28 h 161"/>
                <a:gd name="T30" fmla="*/ 31 w 44"/>
                <a:gd name="T31" fmla="*/ 35 h 161"/>
                <a:gd name="T32" fmla="*/ 28 w 44"/>
                <a:gd name="T33" fmla="*/ 45 h 161"/>
                <a:gd name="T34" fmla="*/ 26 w 44"/>
                <a:gd name="T35" fmla="*/ 52 h 161"/>
                <a:gd name="T36" fmla="*/ 27 w 44"/>
                <a:gd name="T37" fmla="*/ 64 h 161"/>
                <a:gd name="T38" fmla="*/ 27 w 44"/>
                <a:gd name="T39" fmla="*/ 74 h 161"/>
                <a:gd name="T40" fmla="*/ 28 w 44"/>
                <a:gd name="T41" fmla="*/ 81 h 161"/>
                <a:gd name="T42" fmla="*/ 33 w 44"/>
                <a:gd name="T43" fmla="*/ 87 h 161"/>
                <a:gd name="T44" fmla="*/ 31 w 44"/>
                <a:gd name="T45" fmla="*/ 95 h 161"/>
                <a:gd name="T46" fmla="*/ 26 w 44"/>
                <a:gd name="T47" fmla="*/ 105 h 161"/>
                <a:gd name="T48" fmla="*/ 25 w 44"/>
                <a:gd name="T49" fmla="*/ 114 h 161"/>
                <a:gd name="T50" fmla="*/ 29 w 44"/>
                <a:gd name="T51" fmla="*/ 117 h 161"/>
                <a:gd name="T52" fmla="*/ 31 w 44"/>
                <a:gd name="T53" fmla="*/ 122 h 161"/>
                <a:gd name="T54" fmla="*/ 25 w 44"/>
                <a:gd name="T55" fmla="*/ 137 h 161"/>
                <a:gd name="T56" fmla="*/ 27 w 44"/>
                <a:gd name="T57" fmla="*/ 145 h 161"/>
                <a:gd name="T58" fmla="*/ 36 w 44"/>
                <a:gd name="T59" fmla="*/ 145 h 161"/>
                <a:gd name="T60" fmla="*/ 41 w 44"/>
                <a:gd name="T61" fmla="*/ 154 h 161"/>
                <a:gd name="T62" fmla="*/ 14 w 44"/>
                <a:gd name="T63" fmla="*/ 153 h 161"/>
                <a:gd name="T64" fmla="*/ 13 w 44"/>
                <a:gd name="T65" fmla="*/ 146 h 161"/>
                <a:gd name="T66" fmla="*/ 20 w 44"/>
                <a:gd name="T67" fmla="*/ 139 h 161"/>
                <a:gd name="T68" fmla="*/ 21 w 44"/>
                <a:gd name="T69" fmla="*/ 132 h 161"/>
                <a:gd name="T70" fmla="*/ 20 w 44"/>
                <a:gd name="T71" fmla="*/ 121 h 161"/>
                <a:gd name="T72" fmla="*/ 21 w 44"/>
                <a:gd name="T73" fmla="*/ 112 h 161"/>
                <a:gd name="T74" fmla="*/ 17 w 44"/>
                <a:gd name="T75" fmla="*/ 105 h 161"/>
                <a:gd name="T76" fmla="*/ 10 w 44"/>
                <a:gd name="T77" fmla="*/ 92 h 161"/>
                <a:gd name="T78" fmla="*/ 20 w 44"/>
                <a:gd name="T79" fmla="*/ 87 h 161"/>
                <a:gd name="T80" fmla="*/ 18 w 44"/>
                <a:gd name="T81" fmla="*/ 84 h 161"/>
                <a:gd name="T82" fmla="*/ 9 w 44"/>
                <a:gd name="T83" fmla="*/ 82 h 161"/>
                <a:gd name="T84" fmla="*/ 9 w 44"/>
                <a:gd name="T85" fmla="*/ 81 h 161"/>
                <a:gd name="T86" fmla="*/ 19 w 44"/>
                <a:gd name="T87" fmla="*/ 69 h 161"/>
                <a:gd name="T88" fmla="*/ 22 w 44"/>
                <a:gd name="T89" fmla="*/ 63 h 161"/>
                <a:gd name="T90" fmla="*/ 18 w 44"/>
                <a:gd name="T91" fmla="*/ 59 h 161"/>
                <a:gd name="T92" fmla="*/ 8 w 44"/>
                <a:gd name="T93" fmla="*/ 46 h 161"/>
                <a:gd name="T94" fmla="*/ 20 w 44"/>
                <a:gd name="T95" fmla="*/ 50 h 161"/>
                <a:gd name="T96" fmla="*/ 20 w 44"/>
                <a:gd name="T97" fmla="*/ 45 h 161"/>
                <a:gd name="T98" fmla="*/ 8 w 44"/>
                <a:gd name="T99" fmla="*/ 46 h 161"/>
                <a:gd name="T100" fmla="*/ 23 w 44"/>
                <a:gd name="T101" fmla="*/ 35 h 161"/>
                <a:gd name="T102" fmla="*/ 19 w 44"/>
                <a:gd name="T103" fmla="*/ 32 h 161"/>
                <a:gd name="T104" fmla="*/ 8 w 44"/>
                <a:gd name="T105" fmla="*/ 37 h 161"/>
                <a:gd name="T106" fmla="*/ 23 w 44"/>
                <a:gd name="T107" fmla="*/ 22 h 161"/>
                <a:gd name="T108" fmla="*/ 23 w 44"/>
                <a:gd name="T109" fmla="*/ 1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" h="161">
                  <a:moveTo>
                    <a:pt x="13" y="161"/>
                  </a:moveTo>
                  <a:cubicBezTo>
                    <a:pt x="13" y="161"/>
                    <a:pt x="12" y="161"/>
                    <a:pt x="12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0" y="160"/>
                  </a:cubicBezTo>
                  <a:cubicBezTo>
                    <a:pt x="10" y="160"/>
                    <a:pt x="9" y="160"/>
                    <a:pt x="9" y="159"/>
                  </a:cubicBezTo>
                  <a:cubicBezTo>
                    <a:pt x="9" y="159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8" y="158"/>
                    <a:pt x="8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8" y="158"/>
                    <a:pt x="8" y="157"/>
                    <a:pt x="8" y="157"/>
                  </a:cubicBezTo>
                  <a:cubicBezTo>
                    <a:pt x="8" y="157"/>
                    <a:pt x="8" y="156"/>
                    <a:pt x="8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7" y="153"/>
                    <a:pt x="6" y="152"/>
                    <a:pt x="5" y="151"/>
                  </a:cubicBezTo>
                  <a:cubicBezTo>
                    <a:pt x="5" y="150"/>
                    <a:pt x="6" y="149"/>
                    <a:pt x="7" y="149"/>
                  </a:cubicBezTo>
                  <a:cubicBezTo>
                    <a:pt x="7" y="148"/>
                    <a:pt x="8" y="148"/>
                    <a:pt x="8" y="148"/>
                  </a:cubicBezTo>
                  <a:cubicBezTo>
                    <a:pt x="8" y="148"/>
                    <a:pt x="8" y="147"/>
                    <a:pt x="8" y="147"/>
                  </a:cubicBezTo>
                  <a:cubicBezTo>
                    <a:pt x="8" y="146"/>
                    <a:pt x="7" y="146"/>
                    <a:pt x="7" y="145"/>
                  </a:cubicBezTo>
                  <a:cubicBezTo>
                    <a:pt x="7" y="144"/>
                    <a:pt x="8" y="143"/>
                    <a:pt x="8" y="143"/>
                  </a:cubicBezTo>
                  <a:cubicBezTo>
                    <a:pt x="8" y="141"/>
                    <a:pt x="8" y="140"/>
                    <a:pt x="8" y="138"/>
                  </a:cubicBezTo>
                  <a:cubicBezTo>
                    <a:pt x="8" y="137"/>
                    <a:pt x="8" y="136"/>
                    <a:pt x="8" y="136"/>
                  </a:cubicBezTo>
                  <a:cubicBezTo>
                    <a:pt x="8" y="135"/>
                    <a:pt x="8" y="134"/>
                    <a:pt x="8" y="132"/>
                  </a:cubicBezTo>
                  <a:cubicBezTo>
                    <a:pt x="8" y="132"/>
                    <a:pt x="8" y="132"/>
                    <a:pt x="8" y="132"/>
                  </a:cubicBezTo>
                  <a:cubicBezTo>
                    <a:pt x="7" y="132"/>
                    <a:pt x="6" y="132"/>
                    <a:pt x="6" y="131"/>
                  </a:cubicBezTo>
                  <a:cubicBezTo>
                    <a:pt x="6" y="130"/>
                    <a:pt x="6" y="129"/>
                    <a:pt x="7" y="129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7" y="127"/>
                    <a:pt x="7" y="126"/>
                    <a:pt x="7" y="125"/>
                  </a:cubicBezTo>
                  <a:cubicBezTo>
                    <a:pt x="6" y="125"/>
                    <a:pt x="6" y="125"/>
                    <a:pt x="6" y="124"/>
                  </a:cubicBezTo>
                  <a:cubicBezTo>
                    <a:pt x="6" y="123"/>
                    <a:pt x="6" y="122"/>
                    <a:pt x="7" y="122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6" y="118"/>
                    <a:pt x="5" y="118"/>
                    <a:pt x="5" y="117"/>
                  </a:cubicBezTo>
                  <a:cubicBezTo>
                    <a:pt x="5" y="116"/>
                    <a:pt x="5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4"/>
                    <a:pt x="6" y="114"/>
                    <a:pt x="6" y="114"/>
                  </a:cubicBezTo>
                  <a:cubicBezTo>
                    <a:pt x="5" y="114"/>
                    <a:pt x="5" y="114"/>
                    <a:pt x="4" y="113"/>
                  </a:cubicBezTo>
                  <a:cubicBezTo>
                    <a:pt x="4" y="112"/>
                    <a:pt x="5" y="111"/>
                    <a:pt x="5" y="111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6" y="108"/>
                    <a:pt x="6" y="106"/>
                    <a:pt x="6" y="104"/>
                  </a:cubicBezTo>
                  <a:cubicBezTo>
                    <a:pt x="5" y="104"/>
                    <a:pt x="5" y="103"/>
                    <a:pt x="4" y="103"/>
                  </a:cubicBezTo>
                  <a:cubicBezTo>
                    <a:pt x="4" y="102"/>
                    <a:pt x="4" y="101"/>
                    <a:pt x="5" y="101"/>
                  </a:cubicBezTo>
                  <a:cubicBezTo>
                    <a:pt x="5" y="101"/>
                    <a:pt x="5" y="100"/>
                    <a:pt x="6" y="100"/>
                  </a:cubicBezTo>
                  <a:cubicBezTo>
                    <a:pt x="5" y="98"/>
                    <a:pt x="5" y="97"/>
                    <a:pt x="5" y="95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4"/>
                    <a:pt x="5" y="84"/>
                    <a:pt x="5" y="83"/>
                  </a:cubicBezTo>
                  <a:cubicBezTo>
                    <a:pt x="5" y="83"/>
                    <a:pt x="5" y="82"/>
                    <a:pt x="5" y="81"/>
                  </a:cubicBezTo>
                  <a:cubicBezTo>
                    <a:pt x="5" y="81"/>
                    <a:pt x="4" y="81"/>
                    <a:pt x="4" y="80"/>
                  </a:cubicBezTo>
                  <a:cubicBezTo>
                    <a:pt x="4" y="79"/>
                    <a:pt x="5" y="78"/>
                    <a:pt x="5" y="78"/>
                  </a:cubicBezTo>
                  <a:cubicBezTo>
                    <a:pt x="5" y="75"/>
                    <a:pt x="5" y="72"/>
                    <a:pt x="5" y="68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4" y="69"/>
                    <a:pt x="3" y="68"/>
                    <a:pt x="3" y="67"/>
                  </a:cubicBezTo>
                  <a:cubicBezTo>
                    <a:pt x="3" y="66"/>
                    <a:pt x="3" y="66"/>
                    <a:pt x="4" y="65"/>
                  </a:cubicBezTo>
                  <a:cubicBezTo>
                    <a:pt x="4" y="65"/>
                    <a:pt x="5" y="65"/>
                    <a:pt x="5" y="65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5" y="58"/>
                    <a:pt x="5" y="55"/>
                    <a:pt x="5" y="51"/>
                  </a:cubicBezTo>
                  <a:cubicBezTo>
                    <a:pt x="5" y="48"/>
                    <a:pt x="5" y="45"/>
                    <a:pt x="5" y="42"/>
                  </a:cubicBezTo>
                  <a:cubicBezTo>
                    <a:pt x="4" y="41"/>
                    <a:pt x="4" y="41"/>
                    <a:pt x="3" y="40"/>
                  </a:cubicBezTo>
                  <a:cubicBezTo>
                    <a:pt x="3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2" y="37"/>
                  </a:cubicBezTo>
                  <a:cubicBezTo>
                    <a:pt x="2" y="36"/>
                    <a:pt x="3" y="35"/>
                    <a:pt x="3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3"/>
                    <a:pt x="4" y="32"/>
                    <a:pt x="4" y="30"/>
                  </a:cubicBezTo>
                  <a:cubicBezTo>
                    <a:pt x="4" y="31"/>
                    <a:pt x="3" y="31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1" y="32"/>
                    <a:pt x="0" y="31"/>
                    <a:pt x="0" y="30"/>
                  </a:cubicBezTo>
                  <a:cubicBezTo>
                    <a:pt x="0" y="30"/>
                    <a:pt x="0" y="29"/>
                    <a:pt x="1" y="29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1"/>
                    <a:pt x="4" y="16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6" y="6"/>
                    <a:pt x="9" y="4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7" y="2"/>
                    <a:pt x="19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5" y="2"/>
                    <a:pt x="24" y="3"/>
                    <a:pt x="24" y="3"/>
                  </a:cubicBezTo>
                  <a:cubicBezTo>
                    <a:pt x="22" y="4"/>
                    <a:pt x="20" y="5"/>
                    <a:pt x="17" y="6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2" y="7"/>
                    <a:pt x="9" y="8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9" y="11"/>
                    <a:pt x="10" y="10"/>
                    <a:pt x="11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5" y="7"/>
                    <a:pt x="17" y="6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1" y="5"/>
                    <a:pt x="22" y="6"/>
                  </a:cubicBezTo>
                  <a:cubicBezTo>
                    <a:pt x="22" y="6"/>
                    <a:pt x="22" y="7"/>
                    <a:pt x="21" y="7"/>
                  </a:cubicBezTo>
                  <a:cubicBezTo>
                    <a:pt x="19" y="9"/>
                    <a:pt x="17" y="10"/>
                    <a:pt x="15" y="11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1" y="14"/>
                    <a:pt x="9" y="15"/>
                    <a:pt x="8" y="15"/>
                  </a:cubicBezTo>
                  <a:cubicBezTo>
                    <a:pt x="8" y="17"/>
                    <a:pt x="8" y="19"/>
                    <a:pt x="8" y="22"/>
                  </a:cubicBezTo>
                  <a:cubicBezTo>
                    <a:pt x="10" y="20"/>
                    <a:pt x="12" y="19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8" y="16"/>
                    <a:pt x="20" y="14"/>
                    <a:pt x="23" y="14"/>
                  </a:cubicBezTo>
                  <a:cubicBezTo>
                    <a:pt x="24" y="10"/>
                    <a:pt x="24" y="6"/>
                    <a:pt x="24" y="3"/>
                  </a:cubicBezTo>
                  <a:cubicBezTo>
                    <a:pt x="24" y="3"/>
                    <a:pt x="25" y="2"/>
                    <a:pt x="25" y="2"/>
                  </a:cubicBezTo>
                  <a:cubicBezTo>
                    <a:pt x="26" y="2"/>
                    <a:pt x="27" y="3"/>
                    <a:pt x="27" y="3"/>
                  </a:cubicBezTo>
                  <a:cubicBezTo>
                    <a:pt x="27" y="8"/>
                    <a:pt x="27" y="13"/>
                    <a:pt x="27" y="18"/>
                  </a:cubicBezTo>
                  <a:cubicBezTo>
                    <a:pt x="27" y="20"/>
                    <a:pt x="27" y="22"/>
                    <a:pt x="27" y="24"/>
                  </a:cubicBezTo>
                  <a:cubicBezTo>
                    <a:pt x="27" y="25"/>
                    <a:pt x="27" y="27"/>
                    <a:pt x="27" y="29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9" y="28"/>
                    <a:pt x="30" y="29"/>
                    <a:pt x="30" y="29"/>
                  </a:cubicBezTo>
                  <a:cubicBezTo>
                    <a:pt x="30" y="30"/>
                    <a:pt x="30" y="31"/>
                    <a:pt x="29" y="31"/>
                  </a:cubicBezTo>
                  <a:cubicBezTo>
                    <a:pt x="29" y="32"/>
                    <a:pt x="28" y="32"/>
                    <a:pt x="27" y="33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4"/>
                    <a:pt x="29" y="34"/>
                  </a:cubicBezTo>
                  <a:cubicBezTo>
                    <a:pt x="29" y="34"/>
                    <a:pt x="30" y="34"/>
                    <a:pt x="30" y="34"/>
                  </a:cubicBezTo>
                  <a:cubicBezTo>
                    <a:pt x="30" y="34"/>
                    <a:pt x="31" y="35"/>
                    <a:pt x="31" y="35"/>
                  </a:cubicBezTo>
                  <a:cubicBezTo>
                    <a:pt x="31" y="36"/>
                    <a:pt x="31" y="37"/>
                    <a:pt x="30" y="37"/>
                  </a:cubicBezTo>
                  <a:cubicBezTo>
                    <a:pt x="29" y="38"/>
                    <a:pt x="28" y="38"/>
                    <a:pt x="26" y="39"/>
                  </a:cubicBezTo>
                  <a:cubicBezTo>
                    <a:pt x="26" y="40"/>
                    <a:pt x="26" y="41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3"/>
                    <a:pt x="29" y="43"/>
                  </a:cubicBezTo>
                  <a:cubicBezTo>
                    <a:pt x="29" y="44"/>
                    <a:pt x="29" y="44"/>
                    <a:pt x="28" y="45"/>
                  </a:cubicBezTo>
                  <a:cubicBezTo>
                    <a:pt x="28" y="45"/>
                    <a:pt x="27" y="46"/>
                    <a:pt x="26" y="46"/>
                  </a:cubicBezTo>
                  <a:cubicBezTo>
                    <a:pt x="26" y="47"/>
                    <a:pt x="26" y="47"/>
                    <a:pt x="26" y="48"/>
                  </a:cubicBezTo>
                  <a:cubicBezTo>
                    <a:pt x="27" y="48"/>
                    <a:pt x="28" y="47"/>
                    <a:pt x="29" y="47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7"/>
                    <a:pt x="31" y="48"/>
                    <a:pt x="31" y="48"/>
                  </a:cubicBezTo>
                  <a:cubicBezTo>
                    <a:pt x="31" y="49"/>
                    <a:pt x="31" y="49"/>
                    <a:pt x="30" y="50"/>
                  </a:cubicBezTo>
                  <a:cubicBezTo>
                    <a:pt x="29" y="50"/>
                    <a:pt x="28" y="51"/>
                    <a:pt x="26" y="52"/>
                  </a:cubicBezTo>
                  <a:cubicBezTo>
                    <a:pt x="26" y="53"/>
                    <a:pt x="26" y="55"/>
                    <a:pt x="27" y="56"/>
                  </a:cubicBezTo>
                  <a:cubicBezTo>
                    <a:pt x="27" y="56"/>
                    <a:pt x="27" y="56"/>
                    <a:pt x="27" y="57"/>
                  </a:cubicBezTo>
                  <a:cubicBezTo>
                    <a:pt x="27" y="57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6"/>
                    <a:pt x="27" y="68"/>
                    <a:pt x="27" y="69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27" y="72"/>
                    <a:pt x="27" y="73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8" y="77"/>
                    <a:pt x="28" y="77"/>
                    <a:pt x="27" y="78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7" y="80"/>
                    <a:pt x="28" y="81"/>
                    <a:pt x="28" y="81"/>
                  </a:cubicBezTo>
                  <a:cubicBezTo>
                    <a:pt x="28" y="82"/>
                    <a:pt x="28" y="83"/>
                    <a:pt x="28" y="83"/>
                  </a:cubicBezTo>
                  <a:cubicBezTo>
                    <a:pt x="27" y="83"/>
                    <a:pt x="27" y="84"/>
                    <a:pt x="27" y="84"/>
                  </a:cubicBezTo>
                  <a:cubicBezTo>
                    <a:pt x="27" y="85"/>
                    <a:pt x="27" y="86"/>
                    <a:pt x="27" y="86"/>
                  </a:cubicBezTo>
                  <a:cubicBezTo>
                    <a:pt x="27" y="87"/>
                    <a:pt x="27" y="87"/>
                    <a:pt x="27" y="88"/>
                  </a:cubicBezTo>
                  <a:cubicBezTo>
                    <a:pt x="28" y="87"/>
                    <a:pt x="29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2" y="86"/>
                    <a:pt x="32" y="86"/>
                    <a:pt x="33" y="87"/>
                  </a:cubicBezTo>
                  <a:cubicBezTo>
                    <a:pt x="33" y="87"/>
                    <a:pt x="33" y="88"/>
                    <a:pt x="33" y="89"/>
                  </a:cubicBezTo>
                  <a:cubicBezTo>
                    <a:pt x="31" y="90"/>
                    <a:pt x="29" y="91"/>
                    <a:pt x="27" y="92"/>
                  </a:cubicBezTo>
                  <a:cubicBezTo>
                    <a:pt x="27" y="92"/>
                    <a:pt x="27" y="93"/>
                    <a:pt x="27" y="93"/>
                  </a:cubicBezTo>
                  <a:cubicBezTo>
                    <a:pt x="28" y="92"/>
                    <a:pt x="29" y="92"/>
                    <a:pt x="30" y="92"/>
                  </a:cubicBezTo>
                  <a:cubicBezTo>
                    <a:pt x="30" y="92"/>
                    <a:pt x="30" y="92"/>
                    <a:pt x="30" y="92"/>
                  </a:cubicBezTo>
                  <a:cubicBezTo>
                    <a:pt x="31" y="92"/>
                    <a:pt x="31" y="92"/>
                    <a:pt x="32" y="93"/>
                  </a:cubicBezTo>
                  <a:cubicBezTo>
                    <a:pt x="32" y="94"/>
                    <a:pt x="32" y="94"/>
                    <a:pt x="31" y="95"/>
                  </a:cubicBezTo>
                  <a:cubicBezTo>
                    <a:pt x="30" y="96"/>
                    <a:pt x="28" y="97"/>
                    <a:pt x="26" y="98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6" y="100"/>
                    <a:pt x="27" y="100"/>
                    <a:pt x="27" y="99"/>
                  </a:cubicBezTo>
                  <a:cubicBezTo>
                    <a:pt x="27" y="99"/>
                    <a:pt x="28" y="99"/>
                    <a:pt x="28" y="99"/>
                  </a:cubicBezTo>
                  <a:cubicBezTo>
                    <a:pt x="28" y="99"/>
                    <a:pt x="29" y="100"/>
                    <a:pt x="29" y="100"/>
                  </a:cubicBezTo>
                  <a:cubicBezTo>
                    <a:pt x="29" y="101"/>
                    <a:pt x="29" y="101"/>
                    <a:pt x="29" y="102"/>
                  </a:cubicBezTo>
                  <a:cubicBezTo>
                    <a:pt x="28" y="103"/>
                    <a:pt x="27" y="104"/>
                    <a:pt x="26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26" y="105"/>
                    <a:pt x="27" y="105"/>
                    <a:pt x="28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5"/>
                    <a:pt x="29" y="105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28" y="108"/>
                    <a:pt x="27" y="109"/>
                    <a:pt x="26" y="109"/>
                  </a:cubicBezTo>
                  <a:cubicBezTo>
                    <a:pt x="26" y="111"/>
                    <a:pt x="25" y="112"/>
                    <a:pt x="25" y="114"/>
                  </a:cubicBezTo>
                  <a:cubicBezTo>
                    <a:pt x="27" y="113"/>
                    <a:pt x="28" y="113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1" y="112"/>
                    <a:pt x="31" y="113"/>
                    <a:pt x="32" y="113"/>
                  </a:cubicBezTo>
                  <a:cubicBezTo>
                    <a:pt x="32" y="114"/>
                    <a:pt x="32" y="114"/>
                    <a:pt x="31" y="115"/>
                  </a:cubicBezTo>
                  <a:cubicBezTo>
                    <a:pt x="30" y="116"/>
                    <a:pt x="28" y="117"/>
                    <a:pt x="25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6" y="119"/>
                    <a:pt x="28" y="118"/>
                    <a:pt x="29" y="117"/>
                  </a:cubicBezTo>
                  <a:cubicBezTo>
                    <a:pt x="29" y="117"/>
                    <a:pt x="30" y="117"/>
                    <a:pt x="30" y="117"/>
                  </a:cubicBezTo>
                  <a:cubicBezTo>
                    <a:pt x="32" y="116"/>
                    <a:pt x="34" y="115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7" y="115"/>
                    <a:pt x="38" y="115"/>
                    <a:pt x="38" y="116"/>
                  </a:cubicBezTo>
                  <a:cubicBezTo>
                    <a:pt x="38" y="117"/>
                    <a:pt x="38" y="117"/>
                    <a:pt x="38" y="118"/>
                  </a:cubicBezTo>
                  <a:cubicBezTo>
                    <a:pt x="36" y="119"/>
                    <a:pt x="34" y="120"/>
                    <a:pt x="32" y="121"/>
                  </a:cubicBezTo>
                  <a:cubicBezTo>
                    <a:pt x="32" y="121"/>
                    <a:pt x="31" y="121"/>
                    <a:pt x="31" y="122"/>
                  </a:cubicBezTo>
                  <a:cubicBezTo>
                    <a:pt x="29" y="122"/>
                    <a:pt x="27" y="123"/>
                    <a:pt x="25" y="124"/>
                  </a:cubicBezTo>
                  <a:cubicBezTo>
                    <a:pt x="25" y="126"/>
                    <a:pt x="25" y="128"/>
                    <a:pt x="25" y="130"/>
                  </a:cubicBezTo>
                  <a:cubicBezTo>
                    <a:pt x="27" y="129"/>
                    <a:pt x="29" y="128"/>
                    <a:pt x="31" y="128"/>
                  </a:cubicBezTo>
                  <a:cubicBezTo>
                    <a:pt x="31" y="128"/>
                    <a:pt x="32" y="129"/>
                    <a:pt x="32" y="129"/>
                  </a:cubicBezTo>
                  <a:cubicBezTo>
                    <a:pt x="32" y="130"/>
                    <a:pt x="32" y="130"/>
                    <a:pt x="32" y="131"/>
                  </a:cubicBezTo>
                  <a:cubicBezTo>
                    <a:pt x="30" y="133"/>
                    <a:pt x="28" y="134"/>
                    <a:pt x="25" y="135"/>
                  </a:cubicBezTo>
                  <a:cubicBezTo>
                    <a:pt x="25" y="136"/>
                    <a:pt x="25" y="136"/>
                    <a:pt x="25" y="137"/>
                  </a:cubicBezTo>
                  <a:cubicBezTo>
                    <a:pt x="26" y="137"/>
                    <a:pt x="26" y="137"/>
                    <a:pt x="26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8"/>
                    <a:pt x="28" y="139"/>
                    <a:pt x="28" y="139"/>
                  </a:cubicBezTo>
                  <a:cubicBezTo>
                    <a:pt x="27" y="140"/>
                    <a:pt x="27" y="140"/>
                    <a:pt x="26" y="141"/>
                  </a:cubicBezTo>
                  <a:cubicBezTo>
                    <a:pt x="26" y="141"/>
                    <a:pt x="26" y="142"/>
                    <a:pt x="26" y="142"/>
                  </a:cubicBezTo>
                  <a:cubicBezTo>
                    <a:pt x="26" y="143"/>
                    <a:pt x="26" y="144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4"/>
                    <a:pt x="28" y="144"/>
                    <a:pt x="29" y="144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9" y="144"/>
                    <a:pt x="30" y="144"/>
                    <a:pt x="30" y="144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2" y="145"/>
                    <a:pt x="34" y="145"/>
                    <a:pt x="36" y="145"/>
                  </a:cubicBezTo>
                  <a:cubicBezTo>
                    <a:pt x="37" y="145"/>
                    <a:pt x="38" y="145"/>
                    <a:pt x="39" y="145"/>
                  </a:cubicBezTo>
                  <a:cubicBezTo>
                    <a:pt x="40" y="145"/>
                    <a:pt x="41" y="146"/>
                    <a:pt x="41" y="147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2" y="148"/>
                    <a:pt x="43" y="149"/>
                    <a:pt x="43" y="151"/>
                  </a:cubicBezTo>
                  <a:cubicBezTo>
                    <a:pt x="44" y="152"/>
                    <a:pt x="43" y="153"/>
                    <a:pt x="42" y="153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1" y="153"/>
                    <a:pt x="41" y="154"/>
                    <a:pt x="41" y="154"/>
                  </a:cubicBezTo>
                  <a:cubicBezTo>
                    <a:pt x="41" y="154"/>
                    <a:pt x="40" y="155"/>
                    <a:pt x="40" y="155"/>
                  </a:cubicBezTo>
                  <a:cubicBezTo>
                    <a:pt x="40" y="155"/>
                    <a:pt x="41" y="155"/>
                    <a:pt x="41" y="155"/>
                  </a:cubicBezTo>
                  <a:cubicBezTo>
                    <a:pt x="42" y="155"/>
                    <a:pt x="43" y="156"/>
                    <a:pt x="43" y="157"/>
                  </a:cubicBezTo>
                  <a:cubicBezTo>
                    <a:pt x="43" y="158"/>
                    <a:pt x="43" y="159"/>
                    <a:pt x="41" y="159"/>
                  </a:cubicBezTo>
                  <a:cubicBezTo>
                    <a:pt x="32" y="160"/>
                    <a:pt x="23" y="161"/>
                    <a:pt x="13" y="161"/>
                  </a:cubicBezTo>
                  <a:close/>
                  <a:moveTo>
                    <a:pt x="13" y="154"/>
                  </a:moveTo>
                  <a:cubicBezTo>
                    <a:pt x="13" y="153"/>
                    <a:pt x="14" y="153"/>
                    <a:pt x="14" y="153"/>
                  </a:cubicBezTo>
                  <a:cubicBezTo>
                    <a:pt x="15" y="153"/>
                    <a:pt x="15" y="153"/>
                    <a:pt x="15" y="153"/>
                  </a:cubicBezTo>
                  <a:cubicBezTo>
                    <a:pt x="16" y="152"/>
                    <a:pt x="17" y="152"/>
                    <a:pt x="19" y="151"/>
                  </a:cubicBezTo>
                  <a:cubicBezTo>
                    <a:pt x="20" y="150"/>
                    <a:pt x="22" y="149"/>
                    <a:pt x="23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49"/>
                    <a:pt x="16" y="150"/>
                    <a:pt x="13" y="151"/>
                  </a:cubicBezTo>
                  <a:lnTo>
                    <a:pt x="13" y="154"/>
                  </a:lnTo>
                  <a:close/>
                  <a:moveTo>
                    <a:pt x="13" y="146"/>
                  </a:moveTo>
                  <a:cubicBezTo>
                    <a:pt x="16" y="145"/>
                    <a:pt x="18" y="144"/>
                    <a:pt x="21" y="14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6"/>
                  </a:cubicBezTo>
                  <a:cubicBezTo>
                    <a:pt x="13" y="146"/>
                    <a:pt x="13" y="146"/>
                    <a:pt x="13" y="146"/>
                  </a:cubicBezTo>
                  <a:close/>
                  <a:moveTo>
                    <a:pt x="13" y="142"/>
                  </a:moveTo>
                  <a:cubicBezTo>
                    <a:pt x="14" y="141"/>
                    <a:pt x="16" y="140"/>
                    <a:pt x="18" y="140"/>
                  </a:cubicBezTo>
                  <a:cubicBezTo>
                    <a:pt x="18" y="139"/>
                    <a:pt x="19" y="139"/>
                    <a:pt x="20" y="139"/>
                  </a:cubicBezTo>
                  <a:cubicBezTo>
                    <a:pt x="20" y="139"/>
                    <a:pt x="21" y="139"/>
                    <a:pt x="21" y="138"/>
                  </a:cubicBezTo>
                  <a:cubicBezTo>
                    <a:pt x="21" y="138"/>
                    <a:pt x="21" y="137"/>
                    <a:pt x="21" y="137"/>
                  </a:cubicBezTo>
                  <a:cubicBezTo>
                    <a:pt x="18" y="138"/>
                    <a:pt x="15" y="138"/>
                    <a:pt x="13" y="139"/>
                  </a:cubicBezTo>
                  <a:lnTo>
                    <a:pt x="13" y="142"/>
                  </a:lnTo>
                  <a:close/>
                  <a:moveTo>
                    <a:pt x="12" y="130"/>
                  </a:moveTo>
                  <a:cubicBezTo>
                    <a:pt x="12" y="132"/>
                    <a:pt x="13" y="133"/>
                    <a:pt x="13" y="134"/>
                  </a:cubicBezTo>
                  <a:cubicBezTo>
                    <a:pt x="15" y="134"/>
                    <a:pt x="18" y="133"/>
                    <a:pt x="21" y="132"/>
                  </a:cubicBezTo>
                  <a:cubicBezTo>
                    <a:pt x="21" y="130"/>
                    <a:pt x="20" y="128"/>
                    <a:pt x="20" y="126"/>
                  </a:cubicBezTo>
                  <a:cubicBezTo>
                    <a:pt x="17" y="128"/>
                    <a:pt x="15" y="129"/>
                    <a:pt x="12" y="130"/>
                  </a:cubicBezTo>
                  <a:close/>
                  <a:moveTo>
                    <a:pt x="12" y="126"/>
                  </a:moveTo>
                  <a:cubicBezTo>
                    <a:pt x="13" y="125"/>
                    <a:pt x="15" y="125"/>
                    <a:pt x="16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1" y="122"/>
                    <a:pt x="21" y="121"/>
                    <a:pt x="21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17" y="123"/>
                    <a:pt x="14" y="124"/>
                    <a:pt x="12" y="124"/>
                  </a:cubicBezTo>
                  <a:cubicBezTo>
                    <a:pt x="12" y="125"/>
                    <a:pt x="12" y="126"/>
                    <a:pt x="12" y="126"/>
                  </a:cubicBezTo>
                  <a:close/>
                  <a:moveTo>
                    <a:pt x="11" y="117"/>
                  </a:moveTo>
                  <a:cubicBezTo>
                    <a:pt x="11" y="118"/>
                    <a:pt x="11" y="119"/>
                    <a:pt x="11" y="120"/>
                  </a:cubicBezTo>
                  <a:cubicBezTo>
                    <a:pt x="14" y="120"/>
                    <a:pt x="16" y="119"/>
                    <a:pt x="19" y="117"/>
                  </a:cubicBezTo>
                  <a:cubicBezTo>
                    <a:pt x="19" y="117"/>
                    <a:pt x="20" y="117"/>
                    <a:pt x="21" y="116"/>
                  </a:cubicBezTo>
                  <a:cubicBezTo>
                    <a:pt x="21" y="115"/>
                    <a:pt x="21" y="113"/>
                    <a:pt x="21" y="112"/>
                  </a:cubicBezTo>
                  <a:cubicBezTo>
                    <a:pt x="20" y="112"/>
                    <a:pt x="19" y="113"/>
                    <a:pt x="18" y="113"/>
                  </a:cubicBezTo>
                  <a:cubicBezTo>
                    <a:pt x="17" y="114"/>
                    <a:pt x="16" y="114"/>
                    <a:pt x="15" y="115"/>
                  </a:cubicBezTo>
                  <a:cubicBezTo>
                    <a:pt x="14" y="115"/>
                    <a:pt x="12" y="116"/>
                    <a:pt x="11" y="117"/>
                  </a:cubicBezTo>
                  <a:close/>
                  <a:moveTo>
                    <a:pt x="10" y="104"/>
                  </a:moveTo>
                  <a:cubicBezTo>
                    <a:pt x="10" y="106"/>
                    <a:pt x="10" y="107"/>
                    <a:pt x="10" y="108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13" y="107"/>
                    <a:pt x="15" y="106"/>
                    <a:pt x="17" y="105"/>
                  </a:cubicBezTo>
                  <a:cubicBezTo>
                    <a:pt x="18" y="104"/>
                    <a:pt x="19" y="104"/>
                    <a:pt x="20" y="103"/>
                  </a:cubicBezTo>
                  <a:cubicBezTo>
                    <a:pt x="21" y="103"/>
                    <a:pt x="21" y="103"/>
                    <a:pt x="21" y="102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17" y="102"/>
                    <a:pt x="13" y="103"/>
                    <a:pt x="10" y="104"/>
                  </a:cubicBezTo>
                  <a:close/>
                  <a:moveTo>
                    <a:pt x="10" y="92"/>
                  </a:moveTo>
                  <a:cubicBezTo>
                    <a:pt x="10" y="93"/>
                    <a:pt x="10" y="94"/>
                    <a:pt x="10" y="96"/>
                  </a:cubicBezTo>
                  <a:cubicBezTo>
                    <a:pt x="10" y="96"/>
                    <a:pt x="10" y="97"/>
                    <a:pt x="10" y="97"/>
                  </a:cubicBezTo>
                  <a:cubicBezTo>
                    <a:pt x="12" y="95"/>
                    <a:pt x="15" y="94"/>
                    <a:pt x="18" y="92"/>
                  </a:cubicBezTo>
                  <a:cubicBezTo>
                    <a:pt x="19" y="91"/>
                    <a:pt x="21" y="91"/>
                    <a:pt x="22" y="90"/>
                  </a:cubicBezTo>
                  <a:cubicBezTo>
                    <a:pt x="22" y="89"/>
                    <a:pt x="22" y="89"/>
                    <a:pt x="22" y="88"/>
                  </a:cubicBezTo>
                  <a:cubicBezTo>
                    <a:pt x="22" y="87"/>
                    <a:pt x="22" y="87"/>
                    <a:pt x="22" y="86"/>
                  </a:cubicBezTo>
                  <a:cubicBezTo>
                    <a:pt x="21" y="87"/>
                    <a:pt x="21" y="87"/>
                    <a:pt x="20" y="87"/>
                  </a:cubicBezTo>
                  <a:cubicBezTo>
                    <a:pt x="19" y="88"/>
                    <a:pt x="19" y="88"/>
                    <a:pt x="18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5" y="90"/>
                    <a:pt x="12" y="91"/>
                    <a:pt x="10" y="92"/>
                  </a:cubicBezTo>
                  <a:close/>
                  <a:moveTo>
                    <a:pt x="10" y="88"/>
                  </a:moveTo>
                  <a:cubicBezTo>
                    <a:pt x="10" y="87"/>
                    <a:pt x="11" y="87"/>
                    <a:pt x="12" y="87"/>
                  </a:cubicBezTo>
                  <a:cubicBezTo>
                    <a:pt x="13" y="86"/>
                    <a:pt x="15" y="85"/>
                    <a:pt x="17" y="85"/>
                  </a:cubicBezTo>
                  <a:cubicBezTo>
                    <a:pt x="17" y="84"/>
                    <a:pt x="18" y="84"/>
                    <a:pt x="18" y="84"/>
                  </a:cubicBezTo>
                  <a:cubicBezTo>
                    <a:pt x="20" y="83"/>
                    <a:pt x="21" y="82"/>
                    <a:pt x="22" y="82"/>
                  </a:cubicBezTo>
                  <a:cubicBezTo>
                    <a:pt x="22" y="82"/>
                    <a:pt x="22" y="81"/>
                    <a:pt x="22" y="81"/>
                  </a:cubicBezTo>
                  <a:cubicBezTo>
                    <a:pt x="21" y="81"/>
                    <a:pt x="21" y="81"/>
                    <a:pt x="20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4"/>
                    <a:pt x="13" y="85"/>
                    <a:pt x="10" y="86"/>
                  </a:cubicBezTo>
                  <a:cubicBezTo>
                    <a:pt x="10" y="86"/>
                    <a:pt x="10" y="87"/>
                    <a:pt x="10" y="88"/>
                  </a:cubicBezTo>
                  <a:close/>
                  <a:moveTo>
                    <a:pt x="9" y="82"/>
                  </a:moveTo>
                  <a:cubicBezTo>
                    <a:pt x="12" y="81"/>
                    <a:pt x="15" y="80"/>
                    <a:pt x="18" y="79"/>
                  </a:cubicBezTo>
                  <a:cubicBezTo>
                    <a:pt x="19" y="78"/>
                    <a:pt x="20" y="77"/>
                    <a:pt x="21" y="77"/>
                  </a:cubicBezTo>
                  <a:cubicBezTo>
                    <a:pt x="21" y="76"/>
                    <a:pt x="22" y="76"/>
                    <a:pt x="22" y="76"/>
                  </a:cubicBezTo>
                  <a:cubicBezTo>
                    <a:pt x="22" y="75"/>
                    <a:pt x="22" y="75"/>
                    <a:pt x="22" y="75"/>
                  </a:cubicBezTo>
                  <a:cubicBezTo>
                    <a:pt x="21" y="76"/>
                    <a:pt x="19" y="77"/>
                    <a:pt x="17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9"/>
                    <a:pt x="12" y="80"/>
                    <a:pt x="9" y="81"/>
                  </a:cubicBezTo>
                  <a:cubicBezTo>
                    <a:pt x="9" y="81"/>
                    <a:pt x="9" y="82"/>
                    <a:pt x="9" y="82"/>
                  </a:cubicBezTo>
                  <a:close/>
                  <a:moveTo>
                    <a:pt x="9" y="77"/>
                  </a:moveTo>
                  <a:cubicBezTo>
                    <a:pt x="11" y="76"/>
                    <a:pt x="13" y="75"/>
                    <a:pt x="16" y="74"/>
                  </a:cubicBezTo>
                  <a:cubicBezTo>
                    <a:pt x="17" y="73"/>
                    <a:pt x="17" y="73"/>
                    <a:pt x="18" y="72"/>
                  </a:cubicBezTo>
                  <a:cubicBezTo>
                    <a:pt x="20" y="71"/>
                    <a:pt x="21" y="71"/>
                    <a:pt x="22" y="70"/>
                  </a:cubicBezTo>
                  <a:cubicBezTo>
                    <a:pt x="22" y="69"/>
                    <a:pt x="22" y="68"/>
                    <a:pt x="22" y="67"/>
                  </a:cubicBezTo>
                  <a:cubicBezTo>
                    <a:pt x="21" y="68"/>
                    <a:pt x="20" y="68"/>
                    <a:pt x="19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5" y="71"/>
                    <a:pt x="12" y="72"/>
                    <a:pt x="9" y="74"/>
                  </a:cubicBezTo>
                  <a:cubicBezTo>
                    <a:pt x="9" y="75"/>
                    <a:pt x="9" y="76"/>
                    <a:pt x="9" y="77"/>
                  </a:cubicBezTo>
                  <a:close/>
                  <a:moveTo>
                    <a:pt x="9" y="70"/>
                  </a:moveTo>
                  <a:cubicBezTo>
                    <a:pt x="12" y="68"/>
                    <a:pt x="14" y="67"/>
                    <a:pt x="17" y="66"/>
                  </a:cubicBezTo>
                  <a:cubicBezTo>
                    <a:pt x="18" y="65"/>
                    <a:pt x="19" y="65"/>
                    <a:pt x="20" y="64"/>
                  </a:cubicBezTo>
                  <a:cubicBezTo>
                    <a:pt x="21" y="64"/>
                    <a:pt x="22" y="63"/>
                    <a:pt x="22" y="63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0" y="62"/>
                    <a:pt x="18" y="63"/>
                    <a:pt x="17" y="64"/>
                  </a:cubicBezTo>
                  <a:cubicBezTo>
                    <a:pt x="14" y="65"/>
                    <a:pt x="11" y="66"/>
                    <a:pt x="9" y="67"/>
                  </a:cubicBezTo>
                  <a:cubicBezTo>
                    <a:pt x="9" y="68"/>
                    <a:pt x="9" y="69"/>
                    <a:pt x="9" y="70"/>
                  </a:cubicBezTo>
                  <a:close/>
                  <a:moveTo>
                    <a:pt x="9" y="63"/>
                  </a:moveTo>
                  <a:cubicBezTo>
                    <a:pt x="11" y="62"/>
                    <a:pt x="14" y="61"/>
                    <a:pt x="16" y="60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9" y="59"/>
                    <a:pt x="21" y="58"/>
                    <a:pt x="22" y="57"/>
                  </a:cubicBezTo>
                  <a:cubicBezTo>
                    <a:pt x="22" y="56"/>
                    <a:pt x="22" y="55"/>
                    <a:pt x="22" y="54"/>
                  </a:cubicBezTo>
                  <a:cubicBezTo>
                    <a:pt x="21" y="54"/>
                    <a:pt x="20" y="55"/>
                    <a:pt x="20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5" y="57"/>
                    <a:pt x="12" y="59"/>
                    <a:pt x="9" y="60"/>
                  </a:cubicBezTo>
                  <a:cubicBezTo>
                    <a:pt x="9" y="61"/>
                    <a:pt x="9" y="63"/>
                    <a:pt x="9" y="63"/>
                  </a:cubicBezTo>
                  <a:close/>
                  <a:moveTo>
                    <a:pt x="8" y="46"/>
                  </a:moveTo>
                  <a:cubicBezTo>
                    <a:pt x="8" y="48"/>
                    <a:pt x="8" y="50"/>
                    <a:pt x="9" y="52"/>
                  </a:cubicBezTo>
                  <a:cubicBezTo>
                    <a:pt x="9" y="54"/>
                    <a:pt x="9" y="55"/>
                    <a:pt x="9" y="57"/>
                  </a:cubicBezTo>
                  <a:cubicBezTo>
                    <a:pt x="12" y="55"/>
                    <a:pt x="15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49"/>
                    <a:pt x="20" y="50"/>
                  </a:cubicBezTo>
                  <a:cubicBezTo>
                    <a:pt x="18" y="51"/>
                    <a:pt x="15" y="52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3"/>
                    <a:pt x="10" y="52"/>
                  </a:cubicBezTo>
                  <a:cubicBezTo>
                    <a:pt x="10" y="51"/>
                    <a:pt x="10" y="50"/>
                    <a:pt x="11" y="50"/>
                  </a:cubicBezTo>
                  <a:cubicBezTo>
                    <a:pt x="13" y="49"/>
                    <a:pt x="16" y="47"/>
                    <a:pt x="18" y="46"/>
                  </a:cubicBezTo>
                  <a:cubicBezTo>
                    <a:pt x="18" y="46"/>
                    <a:pt x="19" y="46"/>
                    <a:pt x="19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2"/>
                    <a:pt x="21" y="42"/>
                    <a:pt x="20" y="42"/>
                  </a:cubicBezTo>
                  <a:cubicBezTo>
                    <a:pt x="19" y="43"/>
                    <a:pt x="18" y="43"/>
                    <a:pt x="18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4" y="45"/>
                    <a:pt x="11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lose/>
                  <a:moveTo>
                    <a:pt x="8" y="43"/>
                  </a:moveTo>
                  <a:cubicBezTo>
                    <a:pt x="9" y="43"/>
                    <a:pt x="10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4" y="41"/>
                    <a:pt x="16" y="40"/>
                    <a:pt x="18" y="39"/>
                  </a:cubicBezTo>
                  <a:cubicBezTo>
                    <a:pt x="18" y="39"/>
                    <a:pt x="19" y="38"/>
                    <a:pt x="20" y="38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1" y="36"/>
                    <a:pt x="20" y="36"/>
                  </a:cubicBezTo>
                  <a:cubicBezTo>
                    <a:pt x="19" y="36"/>
                    <a:pt x="18" y="37"/>
                    <a:pt x="18" y="37"/>
                  </a:cubicBezTo>
                  <a:cubicBezTo>
                    <a:pt x="15" y="38"/>
                    <a:pt x="12" y="39"/>
                    <a:pt x="8" y="41"/>
                  </a:cubicBezTo>
                  <a:cubicBezTo>
                    <a:pt x="8" y="41"/>
                    <a:pt x="8" y="43"/>
                    <a:pt x="8" y="43"/>
                  </a:cubicBezTo>
                  <a:close/>
                  <a:moveTo>
                    <a:pt x="8" y="37"/>
                  </a:moveTo>
                  <a:cubicBezTo>
                    <a:pt x="10" y="36"/>
                    <a:pt x="13" y="35"/>
                    <a:pt x="16" y="33"/>
                  </a:cubicBezTo>
                  <a:cubicBezTo>
                    <a:pt x="17" y="33"/>
                    <a:pt x="18" y="32"/>
                    <a:pt x="19" y="32"/>
                  </a:cubicBezTo>
                  <a:cubicBezTo>
                    <a:pt x="20" y="31"/>
                    <a:pt x="22" y="31"/>
                    <a:pt x="23" y="30"/>
                  </a:cubicBezTo>
                  <a:cubicBezTo>
                    <a:pt x="23" y="30"/>
                    <a:pt x="23" y="29"/>
                    <a:pt x="23" y="28"/>
                  </a:cubicBezTo>
                  <a:cubicBezTo>
                    <a:pt x="21" y="30"/>
                    <a:pt x="19" y="31"/>
                    <a:pt x="16" y="32"/>
                  </a:cubicBezTo>
                  <a:cubicBezTo>
                    <a:pt x="16" y="33"/>
                    <a:pt x="15" y="33"/>
                    <a:pt x="15" y="33"/>
                  </a:cubicBezTo>
                  <a:cubicBezTo>
                    <a:pt x="14" y="34"/>
                    <a:pt x="12" y="34"/>
                    <a:pt x="11" y="35"/>
                  </a:cubicBezTo>
                  <a:cubicBezTo>
                    <a:pt x="10" y="35"/>
                    <a:pt x="9" y="36"/>
                    <a:pt x="8" y="36"/>
                  </a:cubicBezTo>
                  <a:lnTo>
                    <a:pt x="8" y="37"/>
                  </a:lnTo>
                  <a:close/>
                  <a:moveTo>
                    <a:pt x="8" y="32"/>
                  </a:moveTo>
                  <a:cubicBezTo>
                    <a:pt x="9" y="32"/>
                    <a:pt x="9" y="32"/>
                    <a:pt x="10" y="31"/>
                  </a:cubicBezTo>
                  <a:cubicBezTo>
                    <a:pt x="11" y="31"/>
                    <a:pt x="12" y="30"/>
                    <a:pt x="14" y="29"/>
                  </a:cubicBezTo>
                  <a:cubicBezTo>
                    <a:pt x="15" y="29"/>
                    <a:pt x="15" y="28"/>
                    <a:pt x="16" y="28"/>
                  </a:cubicBezTo>
                  <a:cubicBezTo>
                    <a:pt x="18" y="26"/>
                    <a:pt x="21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2"/>
                    <a:pt x="23" y="22"/>
                  </a:cubicBezTo>
                  <a:cubicBezTo>
                    <a:pt x="22" y="22"/>
                    <a:pt x="20" y="23"/>
                    <a:pt x="18" y="24"/>
                  </a:cubicBezTo>
                  <a:cubicBezTo>
                    <a:pt x="17" y="24"/>
                    <a:pt x="15" y="25"/>
                    <a:pt x="14" y="26"/>
                  </a:cubicBezTo>
                  <a:cubicBezTo>
                    <a:pt x="12" y="27"/>
                    <a:pt x="10" y="28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lose/>
                  <a:moveTo>
                    <a:pt x="23" y="17"/>
                  </a:moveTo>
                  <a:cubicBezTo>
                    <a:pt x="22" y="18"/>
                    <a:pt x="21" y="18"/>
                    <a:pt x="20" y="19"/>
                  </a:cubicBezTo>
                  <a:cubicBezTo>
                    <a:pt x="21" y="19"/>
                    <a:pt x="22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18"/>
            <p:cNvSpPr/>
            <p:nvPr/>
          </p:nvSpPr>
          <p:spPr bwMode="auto">
            <a:xfrm>
              <a:off x="3450425" y="5935298"/>
              <a:ext cx="9179" cy="1172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1 w 1"/>
                <a:gd name="T11" fmla="*/ 1 h 1"/>
                <a:gd name="T12" fmla="*/ 0 w 1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4"/>
            <p:cNvSpPr/>
            <p:nvPr/>
          </p:nvSpPr>
          <p:spPr bwMode="auto">
            <a:xfrm>
              <a:off x="3055732" y="4097821"/>
              <a:ext cx="452827" cy="147400"/>
            </a:xfrm>
            <a:custGeom>
              <a:avLst/>
              <a:gdLst>
                <a:gd name="T0" fmla="*/ 1 w 55"/>
                <a:gd name="T1" fmla="*/ 13 h 13"/>
                <a:gd name="T2" fmla="*/ 0 w 55"/>
                <a:gd name="T3" fmla="*/ 12 h 13"/>
                <a:gd name="T4" fmla="*/ 1 w 55"/>
                <a:gd name="T5" fmla="*/ 10 h 13"/>
                <a:gd name="T6" fmla="*/ 30 w 55"/>
                <a:gd name="T7" fmla="*/ 2 h 13"/>
                <a:gd name="T8" fmla="*/ 30 w 55"/>
                <a:gd name="T9" fmla="*/ 1 h 13"/>
                <a:gd name="T10" fmla="*/ 31 w 55"/>
                <a:gd name="T11" fmla="*/ 0 h 13"/>
                <a:gd name="T12" fmla="*/ 35 w 55"/>
                <a:gd name="T13" fmla="*/ 0 h 13"/>
                <a:gd name="T14" fmla="*/ 43 w 55"/>
                <a:gd name="T15" fmla="*/ 1 h 13"/>
                <a:gd name="T16" fmla="*/ 45 w 55"/>
                <a:gd name="T17" fmla="*/ 1 h 13"/>
                <a:gd name="T18" fmla="*/ 50 w 55"/>
                <a:gd name="T19" fmla="*/ 2 h 13"/>
                <a:gd name="T20" fmla="*/ 51 w 55"/>
                <a:gd name="T21" fmla="*/ 2 h 13"/>
                <a:gd name="T22" fmla="*/ 54 w 55"/>
                <a:gd name="T23" fmla="*/ 3 h 13"/>
                <a:gd name="T24" fmla="*/ 55 w 55"/>
                <a:gd name="T25" fmla="*/ 4 h 13"/>
                <a:gd name="T26" fmla="*/ 54 w 55"/>
                <a:gd name="T27" fmla="*/ 5 h 13"/>
                <a:gd name="T28" fmla="*/ 52 w 55"/>
                <a:gd name="T29" fmla="*/ 6 h 13"/>
                <a:gd name="T30" fmla="*/ 52 w 55"/>
                <a:gd name="T31" fmla="*/ 6 h 13"/>
                <a:gd name="T32" fmla="*/ 46 w 55"/>
                <a:gd name="T33" fmla="*/ 5 h 13"/>
                <a:gd name="T34" fmla="*/ 44 w 55"/>
                <a:gd name="T35" fmla="*/ 4 h 13"/>
                <a:gd name="T36" fmla="*/ 34 w 55"/>
                <a:gd name="T37" fmla="*/ 3 h 13"/>
                <a:gd name="T38" fmla="*/ 33 w 55"/>
                <a:gd name="T39" fmla="*/ 4 h 13"/>
                <a:gd name="T40" fmla="*/ 1 w 55"/>
                <a:gd name="T41" fmla="*/ 13 h 13"/>
                <a:gd name="T42" fmla="*/ 1 w 55"/>
                <a:gd name="T4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5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13" y="8"/>
                    <a:pt x="22" y="5"/>
                    <a:pt x="30" y="2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0"/>
                    <a:pt x="31" y="0"/>
                  </a:cubicBezTo>
                  <a:cubicBezTo>
                    <a:pt x="32" y="0"/>
                    <a:pt x="34" y="0"/>
                    <a:pt x="35" y="0"/>
                  </a:cubicBezTo>
                  <a:cubicBezTo>
                    <a:pt x="38" y="0"/>
                    <a:pt x="41" y="0"/>
                    <a:pt x="43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7" y="1"/>
                    <a:pt x="48" y="2"/>
                    <a:pt x="50" y="2"/>
                  </a:cubicBezTo>
                  <a:cubicBezTo>
                    <a:pt x="50" y="2"/>
                    <a:pt x="50" y="2"/>
                    <a:pt x="51" y="2"/>
                  </a:cubicBezTo>
                  <a:cubicBezTo>
                    <a:pt x="52" y="2"/>
                    <a:pt x="53" y="2"/>
                    <a:pt x="54" y="3"/>
                  </a:cubicBezTo>
                  <a:cubicBezTo>
                    <a:pt x="55" y="3"/>
                    <a:pt x="55" y="3"/>
                    <a:pt x="55" y="4"/>
                  </a:cubicBezTo>
                  <a:cubicBezTo>
                    <a:pt x="55" y="5"/>
                    <a:pt x="55" y="5"/>
                    <a:pt x="54" y="5"/>
                  </a:cubicBezTo>
                  <a:cubicBezTo>
                    <a:pt x="54" y="5"/>
                    <a:pt x="53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0" y="6"/>
                    <a:pt x="48" y="5"/>
                    <a:pt x="46" y="5"/>
                  </a:cubicBezTo>
                  <a:cubicBezTo>
                    <a:pt x="45" y="5"/>
                    <a:pt x="44" y="4"/>
                    <a:pt x="44" y="4"/>
                  </a:cubicBezTo>
                  <a:cubicBezTo>
                    <a:pt x="40" y="4"/>
                    <a:pt x="37" y="3"/>
                    <a:pt x="34" y="3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25" y="9"/>
                    <a:pt x="13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6"/>
            <p:cNvSpPr/>
            <p:nvPr/>
          </p:nvSpPr>
          <p:spPr bwMode="auto">
            <a:xfrm>
              <a:off x="3253079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0 h 4"/>
                <a:gd name="T12" fmla="*/ 4 w 4"/>
                <a:gd name="T13" fmla="*/ 2 h 4"/>
                <a:gd name="T14" fmla="*/ 3 w 4"/>
                <a:gd name="T15" fmla="*/ 4 h 4"/>
                <a:gd name="T16" fmla="*/ 3 w 4"/>
                <a:gd name="T17" fmla="*/ 4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7"/>
            <p:cNvSpPr/>
            <p:nvPr/>
          </p:nvSpPr>
          <p:spPr bwMode="auto">
            <a:xfrm>
              <a:off x="3318861" y="4199997"/>
              <a:ext cx="3365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2 h 4"/>
                <a:gd name="T20" fmla="*/ 4 w 4"/>
                <a:gd name="T21" fmla="*/ 2 h 4"/>
                <a:gd name="T22" fmla="*/ 2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8"/>
            <p:cNvSpPr/>
            <p:nvPr/>
          </p:nvSpPr>
          <p:spPr bwMode="auto">
            <a:xfrm>
              <a:off x="3311212" y="4131321"/>
              <a:ext cx="41305" cy="33500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3 h 3"/>
                <a:gd name="T4" fmla="*/ 2 w 5"/>
                <a:gd name="T5" fmla="*/ 3 h 3"/>
                <a:gd name="T6" fmla="*/ 1 w 5"/>
                <a:gd name="T7" fmla="*/ 3 h 3"/>
                <a:gd name="T8" fmla="*/ 0 w 5"/>
                <a:gd name="T9" fmla="*/ 1 h 3"/>
                <a:gd name="T10" fmla="*/ 2 w 5"/>
                <a:gd name="T11" fmla="*/ 0 h 3"/>
                <a:gd name="T12" fmla="*/ 3 w 5"/>
                <a:gd name="T13" fmla="*/ 0 h 3"/>
                <a:gd name="T14" fmla="*/ 4 w 5"/>
                <a:gd name="T15" fmla="*/ 0 h 3"/>
                <a:gd name="T16" fmla="*/ 5 w 5"/>
                <a:gd name="T17" fmla="*/ 1 h 3"/>
                <a:gd name="T18" fmla="*/ 4 w 5"/>
                <a:gd name="T19" fmla="*/ 3 h 3"/>
                <a:gd name="T20" fmla="*/ 3 w 5"/>
                <a:gd name="T21" fmla="*/ 3 h 3"/>
                <a:gd name="T22" fmla="*/ 3 w 5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9"/>
            <p:cNvSpPr/>
            <p:nvPr/>
          </p:nvSpPr>
          <p:spPr bwMode="auto">
            <a:xfrm>
              <a:off x="3401471" y="4143047"/>
              <a:ext cx="33656" cy="33500"/>
            </a:xfrm>
            <a:custGeom>
              <a:avLst/>
              <a:gdLst>
                <a:gd name="T0" fmla="*/ 2 w 4"/>
                <a:gd name="T1" fmla="*/ 3 h 3"/>
                <a:gd name="T2" fmla="*/ 1 w 4"/>
                <a:gd name="T3" fmla="*/ 3 h 3"/>
                <a:gd name="T4" fmla="*/ 0 w 4"/>
                <a:gd name="T5" fmla="*/ 3 h 3"/>
                <a:gd name="T6" fmla="*/ 0 w 4"/>
                <a:gd name="T7" fmla="*/ 1 h 3"/>
                <a:gd name="T8" fmla="*/ 1 w 4"/>
                <a:gd name="T9" fmla="*/ 0 h 3"/>
                <a:gd name="T10" fmla="*/ 1 w 4"/>
                <a:gd name="T11" fmla="*/ 0 h 3"/>
                <a:gd name="T12" fmla="*/ 3 w 4"/>
                <a:gd name="T13" fmla="*/ 0 h 3"/>
                <a:gd name="T14" fmla="*/ 3 w 4"/>
                <a:gd name="T15" fmla="*/ 2 h 3"/>
                <a:gd name="T16" fmla="*/ 2 w 4"/>
                <a:gd name="T17" fmla="*/ 3 h 3"/>
                <a:gd name="T18" fmla="*/ 2 w 4"/>
                <a:gd name="T19" fmla="*/ 3 h 3"/>
                <a:gd name="T20" fmla="*/ 2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0"/>
            <p:cNvSpPr/>
            <p:nvPr/>
          </p:nvSpPr>
          <p:spPr bwMode="auto">
            <a:xfrm>
              <a:off x="3393822" y="41882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0 w 4"/>
                <a:gd name="T5" fmla="*/ 0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1"/>
            <p:cNvSpPr/>
            <p:nvPr/>
          </p:nvSpPr>
          <p:spPr bwMode="auto">
            <a:xfrm>
              <a:off x="3367816" y="4164822"/>
              <a:ext cx="33656" cy="46900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3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6957924" y="4995081"/>
            <a:ext cx="772427" cy="1075018"/>
            <a:chOff x="2494289" y="4516572"/>
            <a:chExt cx="576742" cy="1499126"/>
          </a:xfrm>
          <a:solidFill>
            <a:srgbClr val="1043AB"/>
          </a:solidFill>
        </p:grpSpPr>
        <p:sp>
          <p:nvSpPr>
            <p:cNvPr id="306" name="Freeform 23"/>
            <p:cNvSpPr>
              <a:spLocks noEditPoints="1"/>
            </p:cNvSpPr>
            <p:nvPr/>
          </p:nvSpPr>
          <p:spPr bwMode="auto">
            <a:xfrm>
              <a:off x="2494289" y="4516572"/>
              <a:ext cx="576742" cy="1499126"/>
            </a:xfrm>
            <a:custGeom>
              <a:avLst/>
              <a:gdLst>
                <a:gd name="T0" fmla="*/ 20 w 70"/>
                <a:gd name="T1" fmla="*/ 127 h 132"/>
                <a:gd name="T2" fmla="*/ 33 w 70"/>
                <a:gd name="T3" fmla="*/ 79 h 132"/>
                <a:gd name="T4" fmla="*/ 32 w 70"/>
                <a:gd name="T5" fmla="*/ 70 h 132"/>
                <a:gd name="T6" fmla="*/ 30 w 70"/>
                <a:gd name="T7" fmla="*/ 57 h 132"/>
                <a:gd name="T8" fmla="*/ 28 w 70"/>
                <a:gd name="T9" fmla="*/ 53 h 132"/>
                <a:gd name="T10" fmla="*/ 32 w 70"/>
                <a:gd name="T11" fmla="*/ 43 h 132"/>
                <a:gd name="T12" fmla="*/ 32 w 70"/>
                <a:gd name="T13" fmla="*/ 33 h 132"/>
                <a:gd name="T14" fmla="*/ 32 w 70"/>
                <a:gd name="T15" fmla="*/ 28 h 132"/>
                <a:gd name="T16" fmla="*/ 33 w 70"/>
                <a:gd name="T17" fmla="*/ 24 h 132"/>
                <a:gd name="T18" fmla="*/ 29 w 70"/>
                <a:gd name="T19" fmla="*/ 15 h 132"/>
                <a:gd name="T20" fmla="*/ 4 w 70"/>
                <a:gd name="T21" fmla="*/ 17 h 132"/>
                <a:gd name="T22" fmla="*/ 5 w 70"/>
                <a:gd name="T23" fmla="*/ 120 h 132"/>
                <a:gd name="T24" fmla="*/ 1 w 70"/>
                <a:gd name="T25" fmla="*/ 124 h 132"/>
                <a:gd name="T26" fmla="*/ 1 w 70"/>
                <a:gd name="T27" fmla="*/ 55 h 132"/>
                <a:gd name="T28" fmla="*/ 8 w 70"/>
                <a:gd name="T29" fmla="*/ 13 h 132"/>
                <a:gd name="T30" fmla="*/ 32 w 70"/>
                <a:gd name="T31" fmla="*/ 11 h 132"/>
                <a:gd name="T32" fmla="*/ 36 w 70"/>
                <a:gd name="T33" fmla="*/ 4 h 132"/>
                <a:gd name="T34" fmla="*/ 10 w 70"/>
                <a:gd name="T35" fmla="*/ 13 h 132"/>
                <a:gd name="T36" fmla="*/ 27 w 70"/>
                <a:gd name="T37" fmla="*/ 1 h 132"/>
                <a:gd name="T38" fmla="*/ 55 w 70"/>
                <a:gd name="T39" fmla="*/ 0 h 132"/>
                <a:gd name="T40" fmla="*/ 57 w 70"/>
                <a:gd name="T41" fmla="*/ 31 h 132"/>
                <a:gd name="T42" fmla="*/ 57 w 70"/>
                <a:gd name="T43" fmla="*/ 55 h 132"/>
                <a:gd name="T44" fmla="*/ 58 w 70"/>
                <a:gd name="T45" fmla="*/ 62 h 132"/>
                <a:gd name="T46" fmla="*/ 60 w 70"/>
                <a:gd name="T47" fmla="*/ 76 h 132"/>
                <a:gd name="T48" fmla="*/ 56 w 70"/>
                <a:gd name="T49" fmla="*/ 87 h 132"/>
                <a:gd name="T50" fmla="*/ 61 w 70"/>
                <a:gd name="T51" fmla="*/ 87 h 132"/>
                <a:gd name="T52" fmla="*/ 54 w 70"/>
                <a:gd name="T53" fmla="*/ 98 h 132"/>
                <a:gd name="T54" fmla="*/ 55 w 70"/>
                <a:gd name="T55" fmla="*/ 104 h 132"/>
                <a:gd name="T56" fmla="*/ 55 w 70"/>
                <a:gd name="T57" fmla="*/ 115 h 132"/>
                <a:gd name="T58" fmla="*/ 68 w 70"/>
                <a:gd name="T59" fmla="*/ 118 h 132"/>
                <a:gd name="T60" fmla="*/ 64 w 70"/>
                <a:gd name="T61" fmla="*/ 124 h 132"/>
                <a:gd name="T62" fmla="*/ 43 w 70"/>
                <a:gd name="T63" fmla="*/ 128 h 132"/>
                <a:gd name="T64" fmla="*/ 10 w 70"/>
                <a:gd name="T65" fmla="*/ 132 h 132"/>
                <a:gd name="T66" fmla="*/ 48 w 70"/>
                <a:gd name="T67" fmla="*/ 116 h 132"/>
                <a:gd name="T68" fmla="*/ 43 w 70"/>
                <a:gd name="T69" fmla="*/ 113 h 132"/>
                <a:gd name="T70" fmla="*/ 50 w 70"/>
                <a:gd name="T71" fmla="*/ 101 h 132"/>
                <a:gd name="T72" fmla="*/ 47 w 70"/>
                <a:gd name="T73" fmla="*/ 98 h 132"/>
                <a:gd name="T74" fmla="*/ 39 w 70"/>
                <a:gd name="T75" fmla="*/ 97 h 132"/>
                <a:gd name="T76" fmla="*/ 50 w 70"/>
                <a:gd name="T77" fmla="*/ 87 h 132"/>
                <a:gd name="T78" fmla="*/ 52 w 70"/>
                <a:gd name="T79" fmla="*/ 80 h 132"/>
                <a:gd name="T80" fmla="*/ 38 w 70"/>
                <a:gd name="T81" fmla="*/ 82 h 132"/>
                <a:gd name="T82" fmla="*/ 53 w 70"/>
                <a:gd name="T83" fmla="*/ 70 h 132"/>
                <a:gd name="T84" fmla="*/ 51 w 70"/>
                <a:gd name="T85" fmla="*/ 66 h 132"/>
                <a:gd name="T86" fmla="*/ 37 w 70"/>
                <a:gd name="T87" fmla="*/ 74 h 132"/>
                <a:gd name="T88" fmla="*/ 53 w 70"/>
                <a:gd name="T89" fmla="*/ 57 h 132"/>
                <a:gd name="T90" fmla="*/ 36 w 70"/>
                <a:gd name="T91" fmla="*/ 58 h 132"/>
                <a:gd name="T92" fmla="*/ 52 w 70"/>
                <a:gd name="T93" fmla="*/ 49 h 132"/>
                <a:gd name="T94" fmla="*/ 50 w 70"/>
                <a:gd name="T95" fmla="*/ 46 h 132"/>
                <a:gd name="T96" fmla="*/ 43 w 70"/>
                <a:gd name="T97" fmla="*/ 49 h 132"/>
                <a:gd name="T98" fmla="*/ 48 w 70"/>
                <a:gd name="T99" fmla="*/ 40 h 132"/>
                <a:gd name="T100" fmla="*/ 44 w 70"/>
                <a:gd name="T101" fmla="*/ 42 h 132"/>
                <a:gd name="T102" fmla="*/ 53 w 70"/>
                <a:gd name="T103" fmla="*/ 32 h 132"/>
                <a:gd name="T104" fmla="*/ 39 w 70"/>
                <a:gd name="T105" fmla="*/ 38 h 132"/>
                <a:gd name="T106" fmla="*/ 42 w 70"/>
                <a:gd name="T107" fmla="*/ 31 h 132"/>
                <a:gd name="T108" fmla="*/ 53 w 70"/>
                <a:gd name="T109" fmla="*/ 24 h 132"/>
                <a:gd name="T110" fmla="*/ 37 w 70"/>
                <a:gd name="T111" fmla="*/ 16 h 132"/>
                <a:gd name="T112" fmla="*/ 51 w 70"/>
                <a:gd name="T113" fmla="*/ 12 h 132"/>
                <a:gd name="T114" fmla="*/ 43 w 70"/>
                <a:gd name="T115" fmla="*/ 17 h 132"/>
                <a:gd name="T116" fmla="*/ 42 w 70"/>
                <a:gd name="T117" fmla="*/ 23 h 132"/>
                <a:gd name="T118" fmla="*/ 50 w 70"/>
                <a:gd name="T119" fmla="*/ 19 h 132"/>
                <a:gd name="T120" fmla="*/ 40 w 70"/>
                <a:gd name="T121" fmla="*/ 2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" h="132">
                  <a:moveTo>
                    <a:pt x="10" y="132"/>
                  </a:moveTo>
                  <a:cubicBezTo>
                    <a:pt x="6" y="132"/>
                    <a:pt x="3" y="132"/>
                    <a:pt x="1" y="131"/>
                  </a:cubicBezTo>
                  <a:cubicBezTo>
                    <a:pt x="0" y="130"/>
                    <a:pt x="0" y="130"/>
                    <a:pt x="0" y="129"/>
                  </a:cubicBezTo>
                  <a:cubicBezTo>
                    <a:pt x="0" y="128"/>
                    <a:pt x="0" y="128"/>
                    <a:pt x="1" y="128"/>
                  </a:cubicBezTo>
                  <a:cubicBezTo>
                    <a:pt x="4" y="128"/>
                    <a:pt x="6" y="128"/>
                    <a:pt x="8" y="128"/>
                  </a:cubicBezTo>
                  <a:cubicBezTo>
                    <a:pt x="13" y="128"/>
                    <a:pt x="17" y="127"/>
                    <a:pt x="20" y="127"/>
                  </a:cubicBezTo>
                  <a:cubicBezTo>
                    <a:pt x="22" y="127"/>
                    <a:pt x="24" y="126"/>
                    <a:pt x="25" y="126"/>
                  </a:cubicBezTo>
                  <a:cubicBezTo>
                    <a:pt x="29" y="125"/>
                    <a:pt x="32" y="125"/>
                    <a:pt x="36" y="124"/>
                  </a:cubicBezTo>
                  <a:cubicBezTo>
                    <a:pt x="36" y="124"/>
                    <a:pt x="36" y="124"/>
                    <a:pt x="37" y="123"/>
                  </a:cubicBezTo>
                  <a:cubicBezTo>
                    <a:pt x="37" y="123"/>
                    <a:pt x="37" y="123"/>
                    <a:pt x="38" y="122"/>
                  </a:cubicBezTo>
                  <a:cubicBezTo>
                    <a:pt x="36" y="108"/>
                    <a:pt x="34" y="93"/>
                    <a:pt x="33" y="79"/>
                  </a:cubicBezTo>
                  <a:cubicBezTo>
                    <a:pt x="33" y="79"/>
                    <a:pt x="33" y="79"/>
                    <a:pt x="33" y="79"/>
                  </a:cubicBezTo>
                  <a:cubicBezTo>
                    <a:pt x="32" y="79"/>
                    <a:pt x="31" y="78"/>
                    <a:pt x="31" y="78"/>
                  </a:cubicBezTo>
                  <a:cubicBezTo>
                    <a:pt x="31" y="77"/>
                    <a:pt x="32" y="76"/>
                    <a:pt x="32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4"/>
                    <a:pt x="33" y="73"/>
                  </a:cubicBezTo>
                  <a:cubicBezTo>
                    <a:pt x="32" y="73"/>
                    <a:pt x="32" y="72"/>
                    <a:pt x="32" y="72"/>
                  </a:cubicBezTo>
                  <a:cubicBezTo>
                    <a:pt x="31" y="71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2" y="69"/>
                    <a:pt x="32" y="69"/>
                  </a:cubicBezTo>
                  <a:cubicBezTo>
                    <a:pt x="32" y="65"/>
                    <a:pt x="32" y="62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1" y="59"/>
                    <a:pt x="30" y="58"/>
                    <a:pt x="30" y="57"/>
                  </a:cubicBezTo>
                  <a:cubicBezTo>
                    <a:pt x="30" y="56"/>
                    <a:pt x="31" y="56"/>
                    <a:pt x="31" y="56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4"/>
                    <a:pt x="31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4"/>
                    <a:pt x="29" y="54"/>
                    <a:pt x="28" y="53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30" y="51"/>
                    <a:pt x="31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0" y="48"/>
                    <a:pt x="31" y="48"/>
                    <a:pt x="31" y="47"/>
                  </a:cubicBezTo>
                  <a:cubicBezTo>
                    <a:pt x="31" y="47"/>
                    <a:pt x="32" y="47"/>
                    <a:pt x="32" y="46"/>
                  </a:cubicBezTo>
                  <a:cubicBezTo>
                    <a:pt x="32" y="45"/>
                    <a:pt x="32" y="44"/>
                    <a:pt x="32" y="43"/>
                  </a:cubicBezTo>
                  <a:cubicBezTo>
                    <a:pt x="32" y="44"/>
                    <a:pt x="31" y="44"/>
                    <a:pt x="31" y="44"/>
                  </a:cubicBezTo>
                  <a:cubicBezTo>
                    <a:pt x="31" y="44"/>
                    <a:pt x="30" y="44"/>
                    <a:pt x="30" y="44"/>
                  </a:cubicBezTo>
                  <a:cubicBezTo>
                    <a:pt x="29" y="44"/>
                    <a:pt x="29" y="44"/>
                    <a:pt x="28" y="43"/>
                  </a:cubicBezTo>
                  <a:cubicBezTo>
                    <a:pt x="28" y="42"/>
                    <a:pt x="28" y="42"/>
                    <a:pt x="29" y="41"/>
                  </a:cubicBezTo>
                  <a:cubicBezTo>
                    <a:pt x="30" y="40"/>
                    <a:pt x="31" y="40"/>
                    <a:pt x="32" y="39"/>
                  </a:cubicBezTo>
                  <a:cubicBezTo>
                    <a:pt x="32" y="37"/>
                    <a:pt x="32" y="35"/>
                    <a:pt x="32" y="33"/>
                  </a:cubicBezTo>
                  <a:cubicBezTo>
                    <a:pt x="32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2"/>
                    <a:pt x="28" y="32"/>
                    <a:pt x="29" y="31"/>
                  </a:cubicBezTo>
                  <a:cubicBezTo>
                    <a:pt x="30" y="31"/>
                    <a:pt x="31" y="30"/>
                    <a:pt x="32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2" y="29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0"/>
                    <a:pt x="33" y="20"/>
                    <a:pt x="33" y="19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2" y="15"/>
                    <a:pt x="31" y="15"/>
                    <a:pt x="29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5" y="16"/>
                    <a:pt x="22" y="16"/>
                    <a:pt x="18" y="16"/>
                  </a:cubicBezTo>
                  <a:cubicBezTo>
                    <a:pt x="15" y="17"/>
                    <a:pt x="12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5" y="33"/>
                    <a:pt x="5" y="50"/>
                    <a:pt x="5" y="66"/>
                  </a:cubicBezTo>
                  <a:cubicBezTo>
                    <a:pt x="6" y="71"/>
                    <a:pt x="6" y="76"/>
                    <a:pt x="6" y="82"/>
                  </a:cubicBezTo>
                  <a:cubicBezTo>
                    <a:pt x="6" y="88"/>
                    <a:pt x="6" y="93"/>
                    <a:pt x="6" y="98"/>
                  </a:cubicBezTo>
                  <a:cubicBezTo>
                    <a:pt x="6" y="101"/>
                    <a:pt x="6" y="103"/>
                    <a:pt x="6" y="105"/>
                  </a:cubicBezTo>
                  <a:cubicBezTo>
                    <a:pt x="5" y="108"/>
                    <a:pt x="5" y="111"/>
                    <a:pt x="5" y="113"/>
                  </a:cubicBezTo>
                  <a:cubicBezTo>
                    <a:pt x="5" y="115"/>
                    <a:pt x="5" y="117"/>
                    <a:pt x="5" y="120"/>
                  </a:cubicBezTo>
                  <a:cubicBezTo>
                    <a:pt x="5" y="120"/>
                    <a:pt x="5" y="120"/>
                    <a:pt x="5" y="121"/>
                  </a:cubicBezTo>
                  <a:cubicBezTo>
                    <a:pt x="5" y="122"/>
                    <a:pt x="6" y="123"/>
                    <a:pt x="5" y="124"/>
                  </a:cubicBezTo>
                  <a:cubicBezTo>
                    <a:pt x="5" y="125"/>
                    <a:pt x="5" y="126"/>
                    <a:pt x="4" y="126"/>
                  </a:cubicBezTo>
                  <a:cubicBezTo>
                    <a:pt x="4" y="126"/>
                    <a:pt x="4" y="126"/>
                    <a:pt x="3" y="126"/>
                  </a:cubicBezTo>
                  <a:cubicBezTo>
                    <a:pt x="2" y="126"/>
                    <a:pt x="1" y="125"/>
                    <a:pt x="1" y="124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1" y="123"/>
                    <a:pt x="1" y="122"/>
                    <a:pt x="1" y="120"/>
                  </a:cubicBezTo>
                  <a:cubicBezTo>
                    <a:pt x="1" y="120"/>
                    <a:pt x="1" y="119"/>
                    <a:pt x="1" y="119"/>
                  </a:cubicBezTo>
                  <a:cubicBezTo>
                    <a:pt x="1" y="118"/>
                    <a:pt x="1" y="118"/>
                    <a:pt x="1" y="117"/>
                  </a:cubicBezTo>
                  <a:cubicBezTo>
                    <a:pt x="1" y="116"/>
                    <a:pt x="1" y="114"/>
                    <a:pt x="1" y="112"/>
                  </a:cubicBezTo>
                  <a:cubicBezTo>
                    <a:pt x="2" y="102"/>
                    <a:pt x="2" y="91"/>
                    <a:pt x="2" y="81"/>
                  </a:cubicBezTo>
                  <a:cubicBezTo>
                    <a:pt x="2" y="72"/>
                    <a:pt x="2" y="64"/>
                    <a:pt x="1" y="55"/>
                  </a:cubicBezTo>
                  <a:cubicBezTo>
                    <a:pt x="1" y="43"/>
                    <a:pt x="1" y="29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3" y="13"/>
                    <a:pt x="15" y="13"/>
                    <a:pt x="18" y="13"/>
                  </a:cubicBezTo>
                  <a:cubicBezTo>
                    <a:pt x="22" y="13"/>
                    <a:pt x="25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3" y="11"/>
                    <a:pt x="33" y="11"/>
                  </a:cubicBezTo>
                  <a:cubicBezTo>
                    <a:pt x="35" y="10"/>
                    <a:pt x="37" y="9"/>
                    <a:pt x="39" y="8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46" y="4"/>
                    <a:pt x="43" y="4"/>
                    <a:pt x="41" y="4"/>
                  </a:cubicBezTo>
                  <a:cubicBezTo>
                    <a:pt x="39" y="4"/>
                    <a:pt x="38" y="4"/>
                    <a:pt x="36" y="4"/>
                  </a:cubicBezTo>
                  <a:cubicBezTo>
                    <a:pt x="35" y="4"/>
                    <a:pt x="33" y="4"/>
                    <a:pt x="32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5" y="7"/>
                    <a:pt x="21" y="8"/>
                    <a:pt x="18" y="10"/>
                  </a:cubicBezTo>
                  <a:cubicBezTo>
                    <a:pt x="15" y="11"/>
                    <a:pt x="13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11" y="10"/>
                    <a:pt x="13" y="9"/>
                    <a:pt x="15" y="8"/>
                  </a:cubicBezTo>
                  <a:cubicBezTo>
                    <a:pt x="18" y="6"/>
                    <a:pt x="22" y="4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7" y="1"/>
                    <a:pt x="27" y="1"/>
                  </a:cubicBezTo>
                  <a:cubicBezTo>
                    <a:pt x="31" y="1"/>
                    <a:pt x="35" y="1"/>
                    <a:pt x="39" y="1"/>
                  </a:cubicBezTo>
                  <a:cubicBezTo>
                    <a:pt x="43" y="0"/>
                    <a:pt x="48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5" y="0"/>
                  </a:cubicBezTo>
                  <a:cubicBezTo>
                    <a:pt x="55" y="0"/>
                    <a:pt x="56" y="0"/>
                    <a:pt x="56" y="1"/>
                  </a:cubicBezTo>
                  <a:cubicBezTo>
                    <a:pt x="57" y="1"/>
                    <a:pt x="57" y="2"/>
                    <a:pt x="56" y="2"/>
                  </a:cubicBezTo>
                  <a:cubicBezTo>
                    <a:pt x="56" y="3"/>
                    <a:pt x="56" y="3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6" y="11"/>
                    <a:pt x="56" y="17"/>
                    <a:pt x="56" y="23"/>
                  </a:cubicBezTo>
                  <a:cubicBezTo>
                    <a:pt x="56" y="26"/>
                    <a:pt x="57" y="28"/>
                    <a:pt x="57" y="31"/>
                  </a:cubicBezTo>
                  <a:cubicBezTo>
                    <a:pt x="57" y="38"/>
                    <a:pt x="57" y="44"/>
                    <a:pt x="57" y="50"/>
                  </a:cubicBezTo>
                  <a:cubicBezTo>
                    <a:pt x="57" y="50"/>
                    <a:pt x="58" y="50"/>
                    <a:pt x="58" y="51"/>
                  </a:cubicBezTo>
                  <a:cubicBezTo>
                    <a:pt x="58" y="51"/>
                    <a:pt x="58" y="52"/>
                    <a:pt x="58" y="52"/>
                  </a:cubicBezTo>
                  <a:cubicBezTo>
                    <a:pt x="58" y="52"/>
                    <a:pt x="57" y="53"/>
                    <a:pt x="57" y="53"/>
                  </a:cubicBezTo>
                  <a:cubicBezTo>
                    <a:pt x="57" y="54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7" y="55"/>
                    <a:pt x="57" y="55"/>
                    <a:pt x="57" y="55"/>
                  </a:cubicBezTo>
                  <a:cubicBezTo>
                    <a:pt x="58" y="55"/>
                    <a:pt x="58" y="56"/>
                    <a:pt x="59" y="56"/>
                  </a:cubicBezTo>
                  <a:cubicBezTo>
                    <a:pt x="59" y="57"/>
                    <a:pt x="59" y="57"/>
                    <a:pt x="59" y="58"/>
                  </a:cubicBezTo>
                  <a:cubicBezTo>
                    <a:pt x="58" y="58"/>
                    <a:pt x="58" y="59"/>
                    <a:pt x="57" y="60"/>
                  </a:cubicBezTo>
                  <a:cubicBezTo>
                    <a:pt x="57" y="61"/>
                    <a:pt x="57" y="62"/>
                    <a:pt x="57" y="63"/>
                  </a:cubicBezTo>
                  <a:cubicBezTo>
                    <a:pt x="57" y="63"/>
                    <a:pt x="58" y="63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9" y="62"/>
                    <a:pt x="59" y="63"/>
                    <a:pt x="60" y="63"/>
                  </a:cubicBezTo>
                  <a:cubicBezTo>
                    <a:pt x="60" y="64"/>
                    <a:pt x="60" y="64"/>
                    <a:pt x="59" y="65"/>
                  </a:cubicBezTo>
                  <a:cubicBezTo>
                    <a:pt x="59" y="66"/>
                    <a:pt x="58" y="66"/>
                    <a:pt x="57" y="67"/>
                  </a:cubicBezTo>
                  <a:cubicBezTo>
                    <a:pt x="57" y="71"/>
                    <a:pt x="57" y="74"/>
                    <a:pt x="56" y="78"/>
                  </a:cubicBezTo>
                  <a:cubicBezTo>
                    <a:pt x="57" y="77"/>
                    <a:pt x="59" y="76"/>
                    <a:pt x="60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1" y="76"/>
                    <a:pt x="61" y="76"/>
                    <a:pt x="62" y="77"/>
                  </a:cubicBezTo>
                  <a:cubicBezTo>
                    <a:pt x="62" y="78"/>
                    <a:pt x="62" y="78"/>
                    <a:pt x="61" y="79"/>
                  </a:cubicBezTo>
                  <a:cubicBezTo>
                    <a:pt x="60" y="80"/>
                    <a:pt x="59" y="81"/>
                    <a:pt x="57" y="82"/>
                  </a:cubicBezTo>
                  <a:cubicBezTo>
                    <a:pt x="57" y="82"/>
                    <a:pt x="56" y="83"/>
                    <a:pt x="56" y="83"/>
                  </a:cubicBezTo>
                  <a:cubicBezTo>
                    <a:pt x="56" y="84"/>
                    <a:pt x="56" y="86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57" y="86"/>
                    <a:pt x="58" y="86"/>
                    <a:pt x="59" y="85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60" y="85"/>
                    <a:pt x="60" y="86"/>
                    <a:pt x="61" y="86"/>
                  </a:cubicBezTo>
                  <a:cubicBezTo>
                    <a:pt x="61" y="86"/>
                    <a:pt x="61" y="87"/>
                    <a:pt x="61" y="87"/>
                  </a:cubicBezTo>
                  <a:cubicBezTo>
                    <a:pt x="61" y="89"/>
                    <a:pt x="59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2"/>
                    <a:pt x="56" y="92"/>
                    <a:pt x="55" y="93"/>
                  </a:cubicBezTo>
                  <a:cubicBezTo>
                    <a:pt x="56" y="93"/>
                    <a:pt x="57" y="93"/>
                    <a:pt x="57" y="94"/>
                  </a:cubicBezTo>
                  <a:cubicBezTo>
                    <a:pt x="57" y="94"/>
                    <a:pt x="57" y="94"/>
                    <a:pt x="57" y="95"/>
                  </a:cubicBezTo>
                  <a:cubicBezTo>
                    <a:pt x="57" y="96"/>
                    <a:pt x="56" y="97"/>
                    <a:pt x="54" y="98"/>
                  </a:cubicBezTo>
                  <a:cubicBezTo>
                    <a:pt x="54" y="99"/>
                    <a:pt x="54" y="100"/>
                    <a:pt x="54" y="101"/>
                  </a:cubicBezTo>
                  <a:cubicBezTo>
                    <a:pt x="54" y="101"/>
                    <a:pt x="54" y="101"/>
                    <a:pt x="55" y="101"/>
                  </a:cubicBezTo>
                  <a:cubicBezTo>
                    <a:pt x="55" y="101"/>
                    <a:pt x="55" y="102"/>
                    <a:pt x="54" y="102"/>
                  </a:cubicBezTo>
                  <a:cubicBezTo>
                    <a:pt x="54" y="102"/>
                    <a:pt x="54" y="102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6"/>
                  </a:cubicBezTo>
                  <a:cubicBezTo>
                    <a:pt x="55" y="106"/>
                    <a:pt x="54" y="107"/>
                    <a:pt x="54" y="107"/>
                  </a:cubicBezTo>
                  <a:cubicBezTo>
                    <a:pt x="54" y="108"/>
                    <a:pt x="54" y="110"/>
                    <a:pt x="54" y="111"/>
                  </a:cubicBezTo>
                  <a:cubicBezTo>
                    <a:pt x="55" y="111"/>
                    <a:pt x="55" y="112"/>
                    <a:pt x="56" y="112"/>
                  </a:cubicBezTo>
                  <a:cubicBezTo>
                    <a:pt x="56" y="112"/>
                    <a:pt x="56" y="113"/>
                    <a:pt x="56" y="113"/>
                  </a:cubicBezTo>
                  <a:cubicBezTo>
                    <a:pt x="56" y="114"/>
                    <a:pt x="56" y="115"/>
                    <a:pt x="55" y="115"/>
                  </a:cubicBezTo>
                  <a:cubicBezTo>
                    <a:pt x="56" y="115"/>
                    <a:pt x="56" y="115"/>
                    <a:pt x="57" y="115"/>
                  </a:cubicBezTo>
                  <a:cubicBezTo>
                    <a:pt x="57" y="115"/>
                    <a:pt x="58" y="115"/>
                    <a:pt x="58" y="115"/>
                  </a:cubicBezTo>
                  <a:cubicBezTo>
                    <a:pt x="60" y="114"/>
                    <a:pt x="62" y="114"/>
                    <a:pt x="64" y="114"/>
                  </a:cubicBezTo>
                  <a:cubicBezTo>
                    <a:pt x="65" y="114"/>
                    <a:pt x="67" y="114"/>
                    <a:pt x="68" y="114"/>
                  </a:cubicBezTo>
                  <a:cubicBezTo>
                    <a:pt x="69" y="115"/>
                    <a:pt x="70" y="116"/>
                    <a:pt x="70" y="117"/>
                  </a:cubicBezTo>
                  <a:cubicBezTo>
                    <a:pt x="70" y="117"/>
                    <a:pt x="69" y="118"/>
                    <a:pt x="68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5" y="119"/>
                    <a:pt x="65" y="120"/>
                    <a:pt x="64" y="120"/>
                  </a:cubicBezTo>
                  <a:cubicBezTo>
                    <a:pt x="64" y="120"/>
                    <a:pt x="64" y="120"/>
                    <a:pt x="64" y="120"/>
                  </a:cubicBezTo>
                  <a:cubicBezTo>
                    <a:pt x="66" y="120"/>
                    <a:pt x="66" y="121"/>
                    <a:pt x="66" y="122"/>
                  </a:cubicBezTo>
                  <a:cubicBezTo>
                    <a:pt x="66" y="124"/>
                    <a:pt x="65" y="124"/>
                    <a:pt x="64" y="124"/>
                  </a:cubicBezTo>
                  <a:cubicBezTo>
                    <a:pt x="64" y="124"/>
                    <a:pt x="64" y="124"/>
                    <a:pt x="64" y="124"/>
                  </a:cubicBezTo>
                  <a:cubicBezTo>
                    <a:pt x="63" y="125"/>
                    <a:pt x="62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59" y="125"/>
                    <a:pt x="58" y="125"/>
                    <a:pt x="58" y="125"/>
                  </a:cubicBezTo>
                  <a:cubicBezTo>
                    <a:pt x="58" y="126"/>
                    <a:pt x="57" y="127"/>
                    <a:pt x="56" y="127"/>
                  </a:cubicBezTo>
                  <a:cubicBezTo>
                    <a:pt x="52" y="128"/>
                    <a:pt x="48" y="128"/>
                    <a:pt x="44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8"/>
                    <a:pt x="42" y="128"/>
                    <a:pt x="42" y="127"/>
                  </a:cubicBezTo>
                  <a:cubicBezTo>
                    <a:pt x="42" y="127"/>
                    <a:pt x="41" y="128"/>
                    <a:pt x="41" y="128"/>
                  </a:cubicBezTo>
                  <a:cubicBezTo>
                    <a:pt x="41" y="128"/>
                    <a:pt x="40" y="128"/>
                    <a:pt x="39" y="128"/>
                  </a:cubicBezTo>
                  <a:cubicBezTo>
                    <a:pt x="35" y="129"/>
                    <a:pt x="31" y="129"/>
                    <a:pt x="26" y="130"/>
                  </a:cubicBezTo>
                  <a:cubicBezTo>
                    <a:pt x="24" y="131"/>
                    <a:pt x="22" y="131"/>
                    <a:pt x="19" y="131"/>
                  </a:cubicBezTo>
                  <a:cubicBezTo>
                    <a:pt x="16" y="132"/>
                    <a:pt x="13" y="132"/>
                    <a:pt x="10" y="132"/>
                  </a:cubicBezTo>
                  <a:close/>
                  <a:moveTo>
                    <a:pt x="41" y="111"/>
                  </a:moveTo>
                  <a:cubicBezTo>
                    <a:pt x="41" y="114"/>
                    <a:pt x="41" y="116"/>
                    <a:pt x="42" y="119"/>
                  </a:cubicBezTo>
                  <a:cubicBezTo>
                    <a:pt x="42" y="119"/>
                    <a:pt x="42" y="119"/>
                    <a:pt x="42" y="119"/>
                  </a:cubicBezTo>
                  <a:cubicBezTo>
                    <a:pt x="43" y="119"/>
                    <a:pt x="43" y="118"/>
                    <a:pt x="44" y="118"/>
                  </a:cubicBezTo>
                  <a:cubicBezTo>
                    <a:pt x="45" y="118"/>
                    <a:pt x="45" y="118"/>
                    <a:pt x="46" y="117"/>
                  </a:cubicBezTo>
                  <a:cubicBezTo>
                    <a:pt x="46" y="117"/>
                    <a:pt x="47" y="117"/>
                    <a:pt x="48" y="116"/>
                  </a:cubicBezTo>
                  <a:cubicBezTo>
                    <a:pt x="48" y="116"/>
                    <a:pt x="48" y="115"/>
                    <a:pt x="49" y="115"/>
                  </a:cubicBezTo>
                  <a:cubicBezTo>
                    <a:pt x="49" y="115"/>
                    <a:pt x="49" y="115"/>
                    <a:pt x="50" y="115"/>
                  </a:cubicBezTo>
                  <a:cubicBezTo>
                    <a:pt x="50" y="115"/>
                    <a:pt x="50" y="115"/>
                    <a:pt x="50" y="114"/>
                  </a:cubicBezTo>
                  <a:cubicBezTo>
                    <a:pt x="50" y="113"/>
                    <a:pt x="50" y="112"/>
                    <a:pt x="49" y="110"/>
                  </a:cubicBezTo>
                  <a:cubicBezTo>
                    <a:pt x="48" y="111"/>
                    <a:pt x="46" y="112"/>
                    <a:pt x="43" y="113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2" y="113"/>
                    <a:pt x="41" y="112"/>
                    <a:pt x="41" y="111"/>
                  </a:cubicBezTo>
                  <a:close/>
                  <a:moveTo>
                    <a:pt x="40" y="106"/>
                  </a:moveTo>
                  <a:cubicBezTo>
                    <a:pt x="42" y="106"/>
                    <a:pt x="44" y="105"/>
                    <a:pt x="46" y="104"/>
                  </a:cubicBezTo>
                  <a:cubicBezTo>
                    <a:pt x="47" y="103"/>
                    <a:pt x="47" y="103"/>
                    <a:pt x="48" y="103"/>
                  </a:cubicBezTo>
                  <a:cubicBezTo>
                    <a:pt x="48" y="102"/>
                    <a:pt x="49" y="102"/>
                    <a:pt x="50" y="102"/>
                  </a:cubicBezTo>
                  <a:cubicBezTo>
                    <a:pt x="50" y="102"/>
                    <a:pt x="50" y="102"/>
                    <a:pt x="50" y="101"/>
                  </a:cubicBezTo>
                  <a:cubicBezTo>
                    <a:pt x="49" y="102"/>
                    <a:pt x="48" y="102"/>
                    <a:pt x="48" y="102"/>
                  </a:cubicBezTo>
                  <a:cubicBezTo>
                    <a:pt x="46" y="104"/>
                    <a:pt x="43" y="105"/>
                    <a:pt x="40" y="106"/>
                  </a:cubicBezTo>
                  <a:cubicBezTo>
                    <a:pt x="40" y="106"/>
                    <a:pt x="40" y="106"/>
                    <a:pt x="40" y="106"/>
                  </a:cubicBezTo>
                  <a:close/>
                  <a:moveTo>
                    <a:pt x="40" y="102"/>
                  </a:moveTo>
                  <a:cubicBezTo>
                    <a:pt x="42" y="101"/>
                    <a:pt x="45" y="99"/>
                    <a:pt x="47" y="98"/>
                  </a:cubicBezTo>
                  <a:cubicBezTo>
                    <a:pt x="47" y="98"/>
                    <a:pt x="47" y="98"/>
                    <a:pt x="47" y="98"/>
                  </a:cubicBezTo>
                  <a:cubicBezTo>
                    <a:pt x="45" y="99"/>
                    <a:pt x="43" y="100"/>
                    <a:pt x="41" y="100"/>
                  </a:cubicBezTo>
                  <a:cubicBezTo>
                    <a:pt x="41" y="101"/>
                    <a:pt x="41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1"/>
                    <a:pt x="40" y="101"/>
                    <a:pt x="40" y="102"/>
                  </a:cubicBezTo>
                  <a:close/>
                  <a:moveTo>
                    <a:pt x="39" y="94"/>
                  </a:moveTo>
                  <a:cubicBezTo>
                    <a:pt x="39" y="95"/>
                    <a:pt x="39" y="96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44" y="95"/>
                    <a:pt x="48" y="93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0"/>
                    <a:pt x="51" y="89"/>
                    <a:pt x="51" y="88"/>
                  </a:cubicBezTo>
                  <a:cubicBezTo>
                    <a:pt x="51" y="87"/>
                    <a:pt x="51" y="86"/>
                    <a:pt x="52" y="86"/>
                  </a:cubicBezTo>
                  <a:cubicBezTo>
                    <a:pt x="51" y="86"/>
                    <a:pt x="50" y="87"/>
                    <a:pt x="50" y="87"/>
                  </a:cubicBezTo>
                  <a:cubicBezTo>
                    <a:pt x="46" y="90"/>
                    <a:pt x="42" y="92"/>
                    <a:pt x="39" y="94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8"/>
                    <a:pt x="38" y="90"/>
                  </a:cubicBezTo>
                  <a:cubicBezTo>
                    <a:pt x="40" y="88"/>
                    <a:pt x="43" y="87"/>
                    <a:pt x="45" y="85"/>
                  </a:cubicBezTo>
                  <a:cubicBezTo>
                    <a:pt x="46" y="85"/>
                    <a:pt x="47" y="84"/>
                    <a:pt x="48" y="83"/>
                  </a:cubicBezTo>
                  <a:cubicBezTo>
                    <a:pt x="49" y="82"/>
                    <a:pt x="51" y="81"/>
                    <a:pt x="52" y="80"/>
                  </a:cubicBezTo>
                  <a:cubicBezTo>
                    <a:pt x="52" y="79"/>
                    <a:pt x="52" y="78"/>
                    <a:pt x="52" y="7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8"/>
                    <a:pt x="49" y="79"/>
                    <a:pt x="47" y="80"/>
                  </a:cubicBezTo>
                  <a:cubicBezTo>
                    <a:pt x="44" y="82"/>
                    <a:pt x="41" y="84"/>
                    <a:pt x="38" y="86"/>
                  </a:cubicBezTo>
                  <a:close/>
                  <a:moveTo>
                    <a:pt x="37" y="78"/>
                  </a:moveTo>
                  <a:cubicBezTo>
                    <a:pt x="37" y="79"/>
                    <a:pt x="37" y="81"/>
                    <a:pt x="38" y="82"/>
                  </a:cubicBezTo>
                  <a:cubicBezTo>
                    <a:pt x="40" y="81"/>
                    <a:pt x="43" y="79"/>
                    <a:pt x="45" y="77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7" y="76"/>
                    <a:pt x="48" y="74"/>
                    <a:pt x="50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1" y="72"/>
                    <a:pt x="52" y="72"/>
                    <a:pt x="53" y="71"/>
                  </a:cubicBezTo>
                  <a:cubicBezTo>
                    <a:pt x="53" y="71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0" y="71"/>
                    <a:pt x="48" y="72"/>
                    <a:pt x="46" y="74"/>
                  </a:cubicBezTo>
                  <a:cubicBezTo>
                    <a:pt x="44" y="75"/>
                    <a:pt x="41" y="77"/>
                    <a:pt x="37" y="78"/>
                  </a:cubicBezTo>
                  <a:close/>
                  <a:moveTo>
                    <a:pt x="37" y="74"/>
                  </a:moveTo>
                  <a:cubicBezTo>
                    <a:pt x="40" y="72"/>
                    <a:pt x="43" y="71"/>
                    <a:pt x="46" y="69"/>
                  </a:cubicBezTo>
                  <a:cubicBezTo>
                    <a:pt x="48" y="68"/>
                    <a:pt x="49" y="67"/>
                    <a:pt x="51" y="66"/>
                  </a:cubicBezTo>
                  <a:cubicBezTo>
                    <a:pt x="51" y="66"/>
                    <a:pt x="53" y="65"/>
                    <a:pt x="53" y="65"/>
                  </a:cubicBezTo>
                  <a:cubicBezTo>
                    <a:pt x="53" y="64"/>
                    <a:pt x="53" y="63"/>
                    <a:pt x="53" y="63"/>
                  </a:cubicBezTo>
                  <a:cubicBezTo>
                    <a:pt x="51" y="64"/>
                    <a:pt x="49" y="65"/>
                    <a:pt x="47" y="66"/>
                  </a:cubicBezTo>
                  <a:cubicBezTo>
                    <a:pt x="45" y="68"/>
                    <a:pt x="42" y="69"/>
                    <a:pt x="39" y="70"/>
                  </a:cubicBezTo>
                  <a:cubicBezTo>
                    <a:pt x="39" y="71"/>
                    <a:pt x="38" y="71"/>
                    <a:pt x="37" y="72"/>
                  </a:cubicBezTo>
                  <a:cubicBezTo>
                    <a:pt x="37" y="72"/>
                    <a:pt x="37" y="73"/>
                    <a:pt x="37" y="74"/>
                  </a:cubicBezTo>
                  <a:close/>
                  <a:moveTo>
                    <a:pt x="37" y="67"/>
                  </a:moveTo>
                  <a:cubicBezTo>
                    <a:pt x="38" y="67"/>
                    <a:pt x="38" y="67"/>
                    <a:pt x="38" y="67"/>
                  </a:cubicBezTo>
                  <a:cubicBezTo>
                    <a:pt x="40" y="65"/>
                    <a:pt x="43" y="64"/>
                    <a:pt x="45" y="62"/>
                  </a:cubicBezTo>
                  <a:cubicBezTo>
                    <a:pt x="47" y="61"/>
                    <a:pt x="49" y="60"/>
                    <a:pt x="51" y="59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3" y="58"/>
                    <a:pt x="53" y="57"/>
                    <a:pt x="53" y="57"/>
                  </a:cubicBezTo>
                  <a:cubicBezTo>
                    <a:pt x="53" y="57"/>
                    <a:pt x="53" y="56"/>
                    <a:pt x="53" y="56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1" y="58"/>
                    <a:pt x="49" y="59"/>
                    <a:pt x="47" y="60"/>
                  </a:cubicBezTo>
                  <a:cubicBezTo>
                    <a:pt x="43" y="62"/>
                    <a:pt x="40" y="64"/>
                    <a:pt x="37" y="65"/>
                  </a:cubicBezTo>
                  <a:cubicBezTo>
                    <a:pt x="37" y="66"/>
                    <a:pt x="37" y="67"/>
                    <a:pt x="37" y="67"/>
                  </a:cubicBezTo>
                  <a:close/>
                  <a:moveTo>
                    <a:pt x="36" y="58"/>
                  </a:moveTo>
                  <a:cubicBezTo>
                    <a:pt x="36" y="59"/>
                    <a:pt x="36" y="60"/>
                    <a:pt x="36" y="62"/>
                  </a:cubicBezTo>
                  <a:cubicBezTo>
                    <a:pt x="39" y="60"/>
                    <a:pt x="42" y="58"/>
                    <a:pt x="45" y="56"/>
                  </a:cubicBezTo>
                  <a:cubicBezTo>
                    <a:pt x="46" y="56"/>
                    <a:pt x="47" y="55"/>
                    <a:pt x="48" y="54"/>
                  </a:cubicBezTo>
                  <a:cubicBezTo>
                    <a:pt x="50" y="53"/>
                    <a:pt x="51" y="52"/>
                    <a:pt x="53" y="51"/>
                  </a:cubicBezTo>
                  <a:cubicBezTo>
                    <a:pt x="53" y="50"/>
                    <a:pt x="53" y="49"/>
                    <a:pt x="53" y="49"/>
                  </a:cubicBezTo>
                  <a:cubicBezTo>
                    <a:pt x="53" y="49"/>
                    <a:pt x="52" y="49"/>
                    <a:pt x="52" y="49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49" y="51"/>
                    <a:pt x="47" y="53"/>
                    <a:pt x="44" y="54"/>
                  </a:cubicBezTo>
                  <a:cubicBezTo>
                    <a:pt x="41" y="56"/>
                    <a:pt x="39" y="57"/>
                    <a:pt x="36" y="58"/>
                  </a:cubicBezTo>
                  <a:close/>
                  <a:moveTo>
                    <a:pt x="36" y="54"/>
                  </a:moveTo>
                  <a:cubicBezTo>
                    <a:pt x="38" y="53"/>
                    <a:pt x="41" y="52"/>
                    <a:pt x="44" y="50"/>
                  </a:cubicBezTo>
                  <a:cubicBezTo>
                    <a:pt x="46" y="49"/>
                    <a:pt x="48" y="47"/>
                    <a:pt x="50" y="46"/>
                  </a:cubicBezTo>
                  <a:cubicBezTo>
                    <a:pt x="50" y="46"/>
                    <a:pt x="50" y="46"/>
                    <a:pt x="50" y="45"/>
                  </a:cubicBezTo>
                  <a:cubicBezTo>
                    <a:pt x="51" y="45"/>
                    <a:pt x="52" y="44"/>
                    <a:pt x="53" y="44"/>
                  </a:cubicBezTo>
                  <a:cubicBezTo>
                    <a:pt x="53" y="43"/>
                    <a:pt x="53" y="42"/>
                    <a:pt x="53" y="41"/>
                  </a:cubicBezTo>
                  <a:cubicBezTo>
                    <a:pt x="52" y="42"/>
                    <a:pt x="51" y="43"/>
                    <a:pt x="50" y="44"/>
                  </a:cubicBezTo>
                  <a:cubicBezTo>
                    <a:pt x="50" y="44"/>
                    <a:pt x="49" y="44"/>
                    <a:pt x="49" y="44"/>
                  </a:cubicBezTo>
                  <a:cubicBezTo>
                    <a:pt x="47" y="46"/>
                    <a:pt x="45" y="47"/>
                    <a:pt x="43" y="49"/>
                  </a:cubicBezTo>
                  <a:cubicBezTo>
                    <a:pt x="41" y="50"/>
                    <a:pt x="39" y="51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lose/>
                  <a:moveTo>
                    <a:pt x="36" y="48"/>
                  </a:moveTo>
                  <a:cubicBezTo>
                    <a:pt x="38" y="47"/>
                    <a:pt x="40" y="45"/>
                    <a:pt x="42" y="44"/>
                  </a:cubicBezTo>
                  <a:cubicBezTo>
                    <a:pt x="44" y="43"/>
                    <a:pt x="46" y="42"/>
                    <a:pt x="47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6"/>
                  </a:cubicBezTo>
                  <a:cubicBezTo>
                    <a:pt x="51" y="38"/>
                    <a:pt x="50" y="39"/>
                    <a:pt x="48" y="40"/>
                  </a:cubicBezTo>
                  <a:cubicBezTo>
                    <a:pt x="47" y="40"/>
                    <a:pt x="45" y="41"/>
                    <a:pt x="44" y="42"/>
                  </a:cubicBezTo>
                  <a:cubicBezTo>
                    <a:pt x="42" y="43"/>
                    <a:pt x="39" y="45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lose/>
                  <a:moveTo>
                    <a:pt x="36" y="43"/>
                  </a:moveTo>
                  <a:cubicBezTo>
                    <a:pt x="38" y="41"/>
                    <a:pt x="40" y="40"/>
                    <a:pt x="42" y="38"/>
                  </a:cubicBezTo>
                  <a:cubicBezTo>
                    <a:pt x="43" y="38"/>
                    <a:pt x="44" y="37"/>
                    <a:pt x="44" y="37"/>
                  </a:cubicBezTo>
                  <a:cubicBezTo>
                    <a:pt x="47" y="35"/>
                    <a:pt x="50" y="33"/>
                    <a:pt x="53" y="32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8"/>
                  </a:cubicBezTo>
                  <a:cubicBezTo>
                    <a:pt x="52" y="29"/>
                    <a:pt x="51" y="30"/>
                    <a:pt x="49" y="31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6" y="33"/>
                    <a:pt x="45" y="35"/>
                    <a:pt x="43" y="36"/>
                  </a:cubicBezTo>
                  <a:cubicBezTo>
                    <a:pt x="42" y="37"/>
                    <a:pt x="41" y="37"/>
                    <a:pt x="39" y="38"/>
                  </a:cubicBezTo>
                  <a:cubicBezTo>
                    <a:pt x="38" y="39"/>
                    <a:pt x="37" y="40"/>
                    <a:pt x="36" y="40"/>
                  </a:cubicBezTo>
                  <a:cubicBezTo>
                    <a:pt x="36" y="41"/>
                    <a:pt x="36" y="42"/>
                    <a:pt x="36" y="43"/>
                  </a:cubicBezTo>
                  <a:close/>
                  <a:moveTo>
                    <a:pt x="36" y="31"/>
                  </a:moveTo>
                  <a:cubicBezTo>
                    <a:pt x="36" y="33"/>
                    <a:pt x="36" y="34"/>
                    <a:pt x="36" y="36"/>
                  </a:cubicBezTo>
                  <a:cubicBezTo>
                    <a:pt x="37" y="35"/>
                    <a:pt x="38" y="34"/>
                    <a:pt x="40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5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9" y="26"/>
                    <a:pt x="50" y="25"/>
                    <a:pt x="52" y="24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18"/>
                    <a:pt x="52" y="12"/>
                    <a:pt x="53" y="6"/>
                  </a:cubicBezTo>
                  <a:cubicBezTo>
                    <a:pt x="51" y="8"/>
                    <a:pt x="48" y="9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4" y="10"/>
                    <a:pt x="42" y="11"/>
                    <a:pt x="40" y="12"/>
                  </a:cubicBezTo>
                  <a:cubicBezTo>
                    <a:pt x="39" y="12"/>
                    <a:pt x="38" y="13"/>
                    <a:pt x="37" y="13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5"/>
                    <a:pt x="39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4" y="12"/>
                    <a:pt x="47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1"/>
                    <a:pt x="52" y="11"/>
                    <a:pt x="51" y="12"/>
                  </a:cubicBezTo>
                  <a:cubicBezTo>
                    <a:pt x="50" y="13"/>
                    <a:pt x="47" y="14"/>
                    <a:pt x="45" y="15"/>
                  </a:cubicBezTo>
                  <a:cubicBezTo>
                    <a:pt x="44" y="16"/>
                    <a:pt x="43" y="16"/>
                    <a:pt x="42" y="17"/>
                  </a:cubicBezTo>
                  <a:cubicBezTo>
                    <a:pt x="40" y="18"/>
                    <a:pt x="38" y="19"/>
                    <a:pt x="37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8" y="21"/>
                    <a:pt x="39" y="20"/>
                    <a:pt x="40" y="19"/>
                  </a:cubicBezTo>
                  <a:cubicBezTo>
                    <a:pt x="41" y="19"/>
                    <a:pt x="42" y="18"/>
                    <a:pt x="43" y="17"/>
                  </a:cubicBezTo>
                  <a:cubicBezTo>
                    <a:pt x="46" y="16"/>
                    <a:pt x="48" y="14"/>
                    <a:pt x="50" y="14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2" y="14"/>
                    <a:pt x="52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0" y="18"/>
                    <a:pt x="47" y="20"/>
                    <a:pt x="44" y="21"/>
                  </a:cubicBezTo>
                  <a:cubicBezTo>
                    <a:pt x="44" y="22"/>
                    <a:pt x="43" y="22"/>
                    <a:pt x="42" y="23"/>
                  </a:cubicBezTo>
                  <a:cubicBezTo>
                    <a:pt x="41" y="23"/>
                    <a:pt x="40" y="24"/>
                    <a:pt x="38" y="25"/>
                  </a:cubicBezTo>
                  <a:cubicBezTo>
                    <a:pt x="38" y="25"/>
                    <a:pt x="37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8" y="26"/>
                    <a:pt x="39" y="25"/>
                    <a:pt x="40" y="24"/>
                  </a:cubicBezTo>
                  <a:cubicBezTo>
                    <a:pt x="41" y="24"/>
                    <a:pt x="42" y="23"/>
                    <a:pt x="43" y="22"/>
                  </a:cubicBezTo>
                  <a:cubicBezTo>
                    <a:pt x="46" y="21"/>
                    <a:pt x="48" y="19"/>
                    <a:pt x="50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2" y="19"/>
                    <a:pt x="52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0" y="24"/>
                    <a:pt x="47" y="25"/>
                    <a:pt x="44" y="27"/>
                  </a:cubicBezTo>
                  <a:cubicBezTo>
                    <a:pt x="43" y="27"/>
                    <a:pt x="42" y="28"/>
                    <a:pt x="4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30"/>
                    <a:pt x="37" y="30"/>
                    <a:pt x="36" y="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2"/>
            <p:cNvSpPr/>
            <p:nvPr/>
          </p:nvSpPr>
          <p:spPr bwMode="auto">
            <a:xfrm>
              <a:off x="2642681" y="4618747"/>
              <a:ext cx="24477" cy="4522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2 h 4"/>
                <a:gd name="T4" fmla="*/ 1 w 3"/>
                <a:gd name="T5" fmla="*/ 1 h 4"/>
                <a:gd name="T6" fmla="*/ 2 w 3"/>
                <a:gd name="T7" fmla="*/ 0 h 4"/>
                <a:gd name="T8" fmla="*/ 3 w 3"/>
                <a:gd name="T9" fmla="*/ 1 h 4"/>
                <a:gd name="T10" fmla="*/ 2 w 3"/>
                <a:gd name="T11" fmla="*/ 2 h 4"/>
                <a:gd name="T12" fmla="*/ 2 w 3"/>
                <a:gd name="T13" fmla="*/ 2 h 4"/>
                <a:gd name="T14" fmla="*/ 2 w 3"/>
                <a:gd name="T15" fmla="*/ 2 h 4"/>
                <a:gd name="T16" fmla="*/ 2 w 3"/>
                <a:gd name="T17" fmla="*/ 2 h 4"/>
                <a:gd name="T18" fmla="*/ 3 w 3"/>
                <a:gd name="T19" fmla="*/ 3 h 4"/>
                <a:gd name="T20" fmla="*/ 2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3"/>
            <p:cNvSpPr/>
            <p:nvPr/>
          </p:nvSpPr>
          <p:spPr bwMode="auto">
            <a:xfrm>
              <a:off x="2732941" y="4618747"/>
              <a:ext cx="41305" cy="35175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1 h 3"/>
                <a:gd name="T4" fmla="*/ 1 w 5"/>
                <a:gd name="T5" fmla="*/ 0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5 w 5"/>
                <a:gd name="T13" fmla="*/ 1 h 3"/>
                <a:gd name="T14" fmla="*/ 4 w 5"/>
                <a:gd name="T15" fmla="*/ 3 h 3"/>
                <a:gd name="T16" fmla="*/ 3 w 5"/>
                <a:gd name="T17" fmla="*/ 3 h 3"/>
                <a:gd name="T18" fmla="*/ 2 w 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4"/>
            <p:cNvSpPr/>
            <p:nvPr/>
          </p:nvSpPr>
          <p:spPr bwMode="auto">
            <a:xfrm>
              <a:off x="2742120" y="4551747"/>
              <a:ext cx="32126" cy="33500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3 h 3"/>
                <a:gd name="T4" fmla="*/ 1 w 4"/>
                <a:gd name="T5" fmla="*/ 2 h 3"/>
                <a:gd name="T6" fmla="*/ 1 w 4"/>
                <a:gd name="T7" fmla="*/ 0 h 3"/>
                <a:gd name="T8" fmla="*/ 2 w 4"/>
                <a:gd name="T9" fmla="*/ 0 h 3"/>
                <a:gd name="T10" fmla="*/ 4 w 4"/>
                <a:gd name="T11" fmla="*/ 0 h 3"/>
                <a:gd name="T12" fmla="*/ 4 w 4"/>
                <a:gd name="T13" fmla="*/ 1 h 3"/>
                <a:gd name="T14" fmla="*/ 4 w 4"/>
                <a:gd name="T15" fmla="*/ 2 h 3"/>
                <a:gd name="T16" fmla="*/ 2 w 4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5"/>
            <p:cNvSpPr/>
            <p:nvPr/>
          </p:nvSpPr>
          <p:spPr bwMode="auto">
            <a:xfrm>
              <a:off x="2783424" y="4551747"/>
              <a:ext cx="15298" cy="33500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1 h 3"/>
                <a:gd name="T4" fmla="*/ 1 w 2"/>
                <a:gd name="T5" fmla="*/ 1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2 h 3"/>
                <a:gd name="T14" fmla="*/ 1 w 2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6"/>
            <p:cNvSpPr/>
            <p:nvPr/>
          </p:nvSpPr>
          <p:spPr bwMode="auto">
            <a:xfrm>
              <a:off x="2824729" y="4563472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3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7"/>
            <p:cNvSpPr/>
            <p:nvPr/>
          </p:nvSpPr>
          <p:spPr bwMode="auto">
            <a:xfrm>
              <a:off x="2708463" y="4585247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2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3 h 4"/>
                <a:gd name="T16" fmla="*/ 4 w 5"/>
                <a:gd name="T17" fmla="*/ 3 h 4"/>
                <a:gd name="T18" fmla="*/ 3 w 5"/>
                <a:gd name="T19" fmla="*/ 4 h 4"/>
                <a:gd name="T20" fmla="*/ 2 w 5"/>
                <a:gd name="T21" fmla="*/ 4 h 4"/>
                <a:gd name="T22" fmla="*/ 2 w 5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8401051" y="3756659"/>
            <a:ext cx="1022429" cy="2301559"/>
            <a:chOff x="3666130" y="3406046"/>
            <a:chExt cx="907182" cy="2597927"/>
          </a:xfrm>
          <a:solidFill>
            <a:srgbClr val="1043AB"/>
          </a:solidFill>
        </p:grpSpPr>
        <p:sp>
          <p:nvSpPr>
            <p:cNvPr id="314" name="Freeform 19"/>
            <p:cNvSpPr>
              <a:spLocks noEditPoints="1"/>
            </p:cNvSpPr>
            <p:nvPr/>
          </p:nvSpPr>
          <p:spPr bwMode="auto">
            <a:xfrm>
              <a:off x="3666130" y="3406046"/>
              <a:ext cx="907182" cy="2597927"/>
            </a:xfrm>
            <a:custGeom>
              <a:avLst/>
              <a:gdLst>
                <a:gd name="T0" fmla="*/ 6 w 110"/>
                <a:gd name="T1" fmla="*/ 20 h 229"/>
                <a:gd name="T2" fmla="*/ 28 w 110"/>
                <a:gd name="T3" fmla="*/ 8 h 229"/>
                <a:gd name="T4" fmla="*/ 51 w 110"/>
                <a:gd name="T5" fmla="*/ 2 h 229"/>
                <a:gd name="T6" fmla="*/ 92 w 110"/>
                <a:gd name="T7" fmla="*/ 5 h 229"/>
                <a:gd name="T8" fmla="*/ 82 w 110"/>
                <a:gd name="T9" fmla="*/ 9 h 229"/>
                <a:gd name="T10" fmla="*/ 45 w 110"/>
                <a:gd name="T11" fmla="*/ 7 h 229"/>
                <a:gd name="T12" fmla="*/ 31 w 110"/>
                <a:gd name="T13" fmla="*/ 14 h 229"/>
                <a:gd name="T14" fmla="*/ 74 w 110"/>
                <a:gd name="T15" fmla="*/ 15 h 229"/>
                <a:gd name="T16" fmla="*/ 97 w 110"/>
                <a:gd name="T17" fmla="*/ 14 h 229"/>
                <a:gd name="T18" fmla="*/ 98 w 110"/>
                <a:gd name="T19" fmla="*/ 31 h 229"/>
                <a:gd name="T20" fmla="*/ 97 w 110"/>
                <a:gd name="T21" fmla="*/ 46 h 229"/>
                <a:gd name="T22" fmla="*/ 98 w 110"/>
                <a:gd name="T23" fmla="*/ 130 h 229"/>
                <a:gd name="T24" fmla="*/ 98 w 110"/>
                <a:gd name="T25" fmla="*/ 172 h 229"/>
                <a:gd name="T26" fmla="*/ 98 w 110"/>
                <a:gd name="T27" fmla="*/ 203 h 229"/>
                <a:gd name="T28" fmla="*/ 105 w 110"/>
                <a:gd name="T29" fmla="*/ 140 h 229"/>
                <a:gd name="T30" fmla="*/ 108 w 110"/>
                <a:gd name="T31" fmla="*/ 182 h 229"/>
                <a:gd name="T32" fmla="*/ 101 w 110"/>
                <a:gd name="T33" fmla="*/ 219 h 229"/>
                <a:gd name="T34" fmla="*/ 79 w 110"/>
                <a:gd name="T35" fmla="*/ 224 h 229"/>
                <a:gd name="T36" fmla="*/ 14 w 110"/>
                <a:gd name="T37" fmla="*/ 229 h 229"/>
                <a:gd name="T38" fmla="*/ 17 w 110"/>
                <a:gd name="T39" fmla="*/ 226 h 229"/>
                <a:gd name="T40" fmla="*/ 73 w 110"/>
                <a:gd name="T41" fmla="*/ 214 h 229"/>
                <a:gd name="T42" fmla="*/ 71 w 110"/>
                <a:gd name="T43" fmla="*/ 183 h 229"/>
                <a:gd name="T44" fmla="*/ 64 w 110"/>
                <a:gd name="T45" fmla="*/ 146 h 229"/>
                <a:gd name="T46" fmla="*/ 70 w 110"/>
                <a:gd name="T47" fmla="*/ 135 h 229"/>
                <a:gd name="T48" fmla="*/ 69 w 110"/>
                <a:gd name="T49" fmla="*/ 102 h 229"/>
                <a:gd name="T50" fmla="*/ 70 w 110"/>
                <a:gd name="T51" fmla="*/ 85 h 229"/>
                <a:gd name="T52" fmla="*/ 68 w 110"/>
                <a:gd name="T53" fmla="*/ 72 h 229"/>
                <a:gd name="T54" fmla="*/ 68 w 110"/>
                <a:gd name="T55" fmla="*/ 63 h 229"/>
                <a:gd name="T56" fmla="*/ 74 w 110"/>
                <a:gd name="T57" fmla="*/ 22 h 229"/>
                <a:gd name="T58" fmla="*/ 83 w 110"/>
                <a:gd name="T59" fmla="*/ 217 h 229"/>
                <a:gd name="T60" fmla="*/ 93 w 110"/>
                <a:gd name="T61" fmla="*/ 207 h 229"/>
                <a:gd name="T62" fmla="*/ 90 w 110"/>
                <a:gd name="T63" fmla="*/ 207 h 229"/>
                <a:gd name="T64" fmla="*/ 93 w 110"/>
                <a:gd name="T65" fmla="*/ 193 h 229"/>
                <a:gd name="T66" fmla="*/ 85 w 110"/>
                <a:gd name="T67" fmla="*/ 191 h 229"/>
                <a:gd name="T68" fmla="*/ 93 w 110"/>
                <a:gd name="T69" fmla="*/ 178 h 229"/>
                <a:gd name="T70" fmla="*/ 93 w 110"/>
                <a:gd name="T71" fmla="*/ 171 h 229"/>
                <a:gd name="T72" fmla="*/ 91 w 110"/>
                <a:gd name="T73" fmla="*/ 160 h 229"/>
                <a:gd name="T74" fmla="*/ 85 w 110"/>
                <a:gd name="T75" fmla="*/ 157 h 229"/>
                <a:gd name="T76" fmla="*/ 75 w 110"/>
                <a:gd name="T77" fmla="*/ 157 h 229"/>
                <a:gd name="T78" fmla="*/ 82 w 110"/>
                <a:gd name="T79" fmla="*/ 145 h 229"/>
                <a:gd name="T80" fmla="*/ 81 w 110"/>
                <a:gd name="T81" fmla="*/ 136 h 229"/>
                <a:gd name="T82" fmla="*/ 74 w 110"/>
                <a:gd name="T83" fmla="*/ 138 h 229"/>
                <a:gd name="T84" fmla="*/ 86 w 110"/>
                <a:gd name="T85" fmla="*/ 120 h 229"/>
                <a:gd name="T86" fmla="*/ 94 w 110"/>
                <a:gd name="T87" fmla="*/ 119 h 229"/>
                <a:gd name="T88" fmla="*/ 93 w 110"/>
                <a:gd name="T89" fmla="*/ 101 h 229"/>
                <a:gd name="T90" fmla="*/ 75 w 110"/>
                <a:gd name="T91" fmla="*/ 112 h 229"/>
                <a:gd name="T92" fmla="*/ 75 w 110"/>
                <a:gd name="T93" fmla="*/ 100 h 229"/>
                <a:gd name="T94" fmla="*/ 89 w 110"/>
                <a:gd name="T95" fmla="*/ 83 h 229"/>
                <a:gd name="T96" fmla="*/ 88 w 110"/>
                <a:gd name="T97" fmla="*/ 79 h 229"/>
                <a:gd name="T98" fmla="*/ 80 w 110"/>
                <a:gd name="T99" fmla="*/ 75 h 229"/>
                <a:gd name="T100" fmla="*/ 76 w 110"/>
                <a:gd name="T101" fmla="*/ 81 h 229"/>
                <a:gd name="T102" fmla="*/ 91 w 110"/>
                <a:gd name="T103" fmla="*/ 60 h 229"/>
                <a:gd name="T104" fmla="*/ 89 w 110"/>
                <a:gd name="T105" fmla="*/ 53 h 229"/>
                <a:gd name="T106" fmla="*/ 93 w 110"/>
                <a:gd name="T107" fmla="*/ 54 h 229"/>
                <a:gd name="T108" fmla="*/ 90 w 110"/>
                <a:gd name="T109" fmla="*/ 47 h 229"/>
                <a:gd name="T110" fmla="*/ 77 w 110"/>
                <a:gd name="T111" fmla="*/ 21 h 229"/>
                <a:gd name="T112" fmla="*/ 91 w 110"/>
                <a:gd name="T113" fmla="*/ 37 h 229"/>
                <a:gd name="T114" fmla="*/ 83 w 110"/>
                <a:gd name="T115" fmla="*/ 36 h 229"/>
                <a:gd name="T116" fmla="*/ 80 w 110"/>
                <a:gd name="T117" fmla="*/ 34 h 229"/>
                <a:gd name="T118" fmla="*/ 93 w 110"/>
                <a:gd name="T119" fmla="*/ 1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229">
                  <a:moveTo>
                    <a:pt x="13" y="229"/>
                  </a:moveTo>
                  <a:cubicBezTo>
                    <a:pt x="11" y="229"/>
                    <a:pt x="10" y="229"/>
                    <a:pt x="8" y="229"/>
                  </a:cubicBezTo>
                  <a:cubicBezTo>
                    <a:pt x="8" y="229"/>
                    <a:pt x="8" y="229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6" y="227"/>
                    <a:pt x="6" y="227"/>
                    <a:pt x="6" y="226"/>
                  </a:cubicBezTo>
                  <a:cubicBezTo>
                    <a:pt x="6" y="218"/>
                    <a:pt x="6" y="210"/>
                    <a:pt x="6" y="203"/>
                  </a:cubicBezTo>
                  <a:cubicBezTo>
                    <a:pt x="6" y="175"/>
                    <a:pt x="6" y="143"/>
                    <a:pt x="5" y="110"/>
                  </a:cubicBezTo>
                  <a:cubicBezTo>
                    <a:pt x="5" y="106"/>
                    <a:pt x="5" y="101"/>
                    <a:pt x="5" y="96"/>
                  </a:cubicBezTo>
                  <a:cubicBezTo>
                    <a:pt x="5" y="71"/>
                    <a:pt x="5" y="45"/>
                    <a:pt x="6" y="20"/>
                  </a:cubicBezTo>
                  <a:cubicBezTo>
                    <a:pt x="4" y="20"/>
                    <a:pt x="3" y="19"/>
                    <a:pt x="1" y="19"/>
                  </a:cubicBezTo>
                  <a:cubicBezTo>
                    <a:pt x="1" y="19"/>
                    <a:pt x="0" y="18"/>
                    <a:pt x="0" y="17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9" y="15"/>
                    <a:pt x="11" y="15"/>
                    <a:pt x="13" y="15"/>
                  </a:cubicBezTo>
                  <a:cubicBezTo>
                    <a:pt x="17" y="13"/>
                    <a:pt x="21" y="11"/>
                    <a:pt x="25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30" y="7"/>
                    <a:pt x="32" y="6"/>
                    <a:pt x="34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5"/>
                    <a:pt x="32" y="4"/>
                    <a:pt x="32" y="3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6" y="1"/>
                    <a:pt x="38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6" y="0"/>
                    <a:pt x="4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1" y="1"/>
                    <a:pt x="51" y="1"/>
                  </a:cubicBezTo>
                  <a:cubicBezTo>
                    <a:pt x="51" y="1"/>
                    <a:pt x="51" y="2"/>
                    <a:pt x="51" y="2"/>
                  </a:cubicBezTo>
                  <a:cubicBezTo>
                    <a:pt x="53" y="2"/>
                    <a:pt x="55" y="2"/>
                    <a:pt x="57" y="2"/>
                  </a:cubicBezTo>
                  <a:cubicBezTo>
                    <a:pt x="59" y="2"/>
                    <a:pt x="61" y="2"/>
                    <a:pt x="63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9" y="2"/>
                    <a:pt x="73" y="3"/>
                    <a:pt x="78" y="3"/>
                  </a:cubicBezTo>
                  <a:cubicBezTo>
                    <a:pt x="80" y="3"/>
                    <a:pt x="83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3"/>
                    <a:pt x="86" y="3"/>
                    <a:pt x="87" y="3"/>
                  </a:cubicBezTo>
                  <a:cubicBezTo>
                    <a:pt x="87" y="3"/>
                    <a:pt x="88" y="3"/>
                    <a:pt x="88" y="3"/>
                  </a:cubicBezTo>
                  <a:cubicBezTo>
                    <a:pt x="89" y="3"/>
                    <a:pt x="90" y="3"/>
                    <a:pt x="91" y="3"/>
                  </a:cubicBezTo>
                  <a:cubicBezTo>
                    <a:pt x="92" y="4"/>
                    <a:pt x="92" y="4"/>
                    <a:pt x="92" y="5"/>
                  </a:cubicBezTo>
                  <a:cubicBezTo>
                    <a:pt x="92" y="6"/>
                    <a:pt x="92" y="6"/>
                    <a:pt x="91" y="6"/>
                  </a:cubicBezTo>
                  <a:cubicBezTo>
                    <a:pt x="90" y="7"/>
                    <a:pt x="89" y="7"/>
                    <a:pt x="88" y="7"/>
                  </a:cubicBezTo>
                  <a:cubicBezTo>
                    <a:pt x="87" y="7"/>
                    <a:pt x="87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2" y="9"/>
                    <a:pt x="81" y="9"/>
                    <a:pt x="81" y="9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9" y="7"/>
                    <a:pt x="78" y="7"/>
                    <a:pt x="77" y="6"/>
                  </a:cubicBezTo>
                  <a:cubicBezTo>
                    <a:pt x="72" y="6"/>
                    <a:pt x="67" y="6"/>
                    <a:pt x="63" y="6"/>
                  </a:cubicBezTo>
                  <a:cubicBezTo>
                    <a:pt x="59" y="6"/>
                    <a:pt x="55" y="6"/>
                    <a:pt x="51" y="5"/>
                  </a:cubicBezTo>
                  <a:cubicBezTo>
                    <a:pt x="49" y="5"/>
                    <a:pt x="48" y="5"/>
                    <a:pt x="46" y="5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7"/>
                    <a:pt x="43" y="7"/>
                  </a:cubicBezTo>
                  <a:cubicBezTo>
                    <a:pt x="43" y="7"/>
                    <a:pt x="42" y="6"/>
                    <a:pt x="42" y="5"/>
                  </a:cubicBezTo>
                  <a:cubicBezTo>
                    <a:pt x="40" y="6"/>
                    <a:pt x="39" y="7"/>
                    <a:pt x="37" y="7"/>
                  </a:cubicBezTo>
                  <a:cubicBezTo>
                    <a:pt x="35" y="8"/>
                    <a:pt x="32" y="10"/>
                    <a:pt x="30" y="11"/>
                  </a:cubicBezTo>
                  <a:cubicBezTo>
                    <a:pt x="28" y="12"/>
                    <a:pt x="26" y="13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6" y="14"/>
                    <a:pt x="29" y="14"/>
                    <a:pt x="31" y="14"/>
                  </a:cubicBezTo>
                  <a:cubicBezTo>
                    <a:pt x="34" y="14"/>
                    <a:pt x="37" y="14"/>
                    <a:pt x="40" y="14"/>
                  </a:cubicBezTo>
                  <a:cubicBezTo>
                    <a:pt x="44" y="14"/>
                    <a:pt x="47" y="14"/>
                    <a:pt x="50" y="14"/>
                  </a:cubicBezTo>
                  <a:cubicBezTo>
                    <a:pt x="55" y="15"/>
                    <a:pt x="61" y="15"/>
                    <a:pt x="67" y="15"/>
                  </a:cubicBezTo>
                  <a:cubicBezTo>
                    <a:pt x="67" y="15"/>
                    <a:pt x="67" y="15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8" y="14"/>
                    <a:pt x="68" y="13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9" y="13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cubicBezTo>
                    <a:pt x="76" y="15"/>
                    <a:pt x="76" y="16"/>
                    <a:pt x="76" y="17"/>
                  </a:cubicBezTo>
                  <a:cubicBezTo>
                    <a:pt x="79" y="14"/>
                    <a:pt x="83" y="12"/>
                    <a:pt x="86" y="10"/>
                  </a:cubicBezTo>
                  <a:cubicBezTo>
                    <a:pt x="89" y="9"/>
                    <a:pt x="91" y="8"/>
                    <a:pt x="93" y="8"/>
                  </a:cubicBezTo>
                  <a:cubicBezTo>
                    <a:pt x="93" y="8"/>
                    <a:pt x="94" y="8"/>
                    <a:pt x="94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7"/>
                    <a:pt x="95" y="7"/>
                    <a:pt x="95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7"/>
                    <a:pt x="97" y="7"/>
                    <a:pt x="96" y="8"/>
                  </a:cubicBezTo>
                  <a:cubicBezTo>
                    <a:pt x="96" y="10"/>
                    <a:pt x="96" y="12"/>
                    <a:pt x="96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8" y="14"/>
                    <a:pt x="98" y="14"/>
                    <a:pt x="98" y="15"/>
                  </a:cubicBezTo>
                  <a:cubicBezTo>
                    <a:pt x="98" y="15"/>
                    <a:pt x="98" y="16"/>
                    <a:pt x="98" y="16"/>
                  </a:cubicBezTo>
                  <a:cubicBezTo>
                    <a:pt x="97" y="17"/>
                    <a:pt x="97" y="17"/>
                    <a:pt x="97" y="17"/>
                  </a:cubicBezTo>
                  <a:cubicBezTo>
                    <a:pt x="97" y="20"/>
                    <a:pt x="97" y="23"/>
                    <a:pt x="97" y="26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8" y="30"/>
                    <a:pt x="98" y="30"/>
                    <a:pt x="98" y="31"/>
                  </a:cubicBezTo>
                  <a:cubicBezTo>
                    <a:pt x="99" y="31"/>
                    <a:pt x="98" y="32"/>
                    <a:pt x="98" y="33"/>
                  </a:cubicBezTo>
                  <a:cubicBezTo>
                    <a:pt x="98" y="33"/>
                    <a:pt x="97" y="33"/>
                    <a:pt x="97" y="33"/>
                  </a:cubicBezTo>
                  <a:cubicBezTo>
                    <a:pt x="97" y="35"/>
                    <a:pt x="97" y="36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8" y="38"/>
                    <a:pt x="98" y="38"/>
                    <a:pt x="98" y="38"/>
                  </a:cubicBezTo>
                  <a:cubicBezTo>
                    <a:pt x="98" y="38"/>
                    <a:pt x="99" y="38"/>
                    <a:pt x="99" y="38"/>
                  </a:cubicBezTo>
                  <a:cubicBezTo>
                    <a:pt x="99" y="39"/>
                    <a:pt x="99" y="40"/>
                    <a:pt x="99" y="40"/>
                  </a:cubicBezTo>
                  <a:cubicBezTo>
                    <a:pt x="98" y="40"/>
                    <a:pt x="98" y="41"/>
                    <a:pt x="97" y="41"/>
                  </a:cubicBezTo>
                  <a:cubicBezTo>
                    <a:pt x="97" y="43"/>
                    <a:pt x="97" y="44"/>
                    <a:pt x="97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7" y="53"/>
                    <a:pt x="97" y="61"/>
                    <a:pt x="97" y="70"/>
                  </a:cubicBezTo>
                  <a:cubicBezTo>
                    <a:pt x="96" y="77"/>
                    <a:pt x="97" y="85"/>
                    <a:pt x="97" y="93"/>
                  </a:cubicBezTo>
                  <a:cubicBezTo>
                    <a:pt x="97" y="95"/>
                    <a:pt x="97" y="97"/>
                    <a:pt x="98" y="98"/>
                  </a:cubicBezTo>
                  <a:cubicBezTo>
                    <a:pt x="98" y="98"/>
                    <a:pt x="98" y="98"/>
                    <a:pt x="99" y="98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00" y="98"/>
                    <a:pt x="100" y="98"/>
                    <a:pt x="101" y="99"/>
                  </a:cubicBezTo>
                  <a:cubicBezTo>
                    <a:pt x="101" y="99"/>
                    <a:pt x="101" y="100"/>
                    <a:pt x="100" y="100"/>
                  </a:cubicBezTo>
                  <a:cubicBezTo>
                    <a:pt x="100" y="101"/>
                    <a:pt x="99" y="101"/>
                    <a:pt x="98" y="102"/>
                  </a:cubicBezTo>
                  <a:cubicBezTo>
                    <a:pt x="98" y="107"/>
                    <a:pt x="98" y="111"/>
                    <a:pt x="98" y="116"/>
                  </a:cubicBezTo>
                  <a:cubicBezTo>
                    <a:pt x="99" y="121"/>
                    <a:pt x="98" y="126"/>
                    <a:pt x="98" y="130"/>
                  </a:cubicBezTo>
                  <a:cubicBezTo>
                    <a:pt x="98" y="133"/>
                    <a:pt x="98" y="136"/>
                    <a:pt x="98" y="139"/>
                  </a:cubicBezTo>
                  <a:cubicBezTo>
                    <a:pt x="98" y="140"/>
                    <a:pt x="98" y="140"/>
                    <a:pt x="98" y="141"/>
                  </a:cubicBezTo>
                  <a:cubicBezTo>
                    <a:pt x="98" y="141"/>
                    <a:pt x="99" y="141"/>
                    <a:pt x="99" y="141"/>
                  </a:cubicBezTo>
                  <a:cubicBezTo>
                    <a:pt x="99" y="141"/>
                    <a:pt x="99" y="141"/>
                    <a:pt x="99" y="141"/>
                  </a:cubicBezTo>
                  <a:cubicBezTo>
                    <a:pt x="100" y="141"/>
                    <a:pt x="100" y="141"/>
                    <a:pt x="101" y="142"/>
                  </a:cubicBezTo>
                  <a:cubicBezTo>
                    <a:pt x="101" y="142"/>
                    <a:pt x="101" y="143"/>
                    <a:pt x="100" y="143"/>
                  </a:cubicBezTo>
                  <a:cubicBezTo>
                    <a:pt x="100" y="144"/>
                    <a:pt x="99" y="145"/>
                    <a:pt x="98" y="146"/>
                  </a:cubicBezTo>
                  <a:cubicBezTo>
                    <a:pt x="98" y="154"/>
                    <a:pt x="98" y="162"/>
                    <a:pt x="98" y="169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98" y="171"/>
                    <a:pt x="98" y="171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98" y="187"/>
                    <a:pt x="98" y="189"/>
                    <a:pt x="98" y="191"/>
                  </a:cubicBezTo>
                  <a:cubicBezTo>
                    <a:pt x="98" y="192"/>
                    <a:pt x="98" y="194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99" y="196"/>
                    <a:pt x="99" y="196"/>
                    <a:pt x="100" y="197"/>
                  </a:cubicBezTo>
                  <a:cubicBezTo>
                    <a:pt x="100" y="197"/>
                    <a:pt x="100" y="198"/>
                    <a:pt x="99" y="198"/>
                  </a:cubicBezTo>
                  <a:cubicBezTo>
                    <a:pt x="99" y="199"/>
                    <a:pt x="98" y="199"/>
                    <a:pt x="98" y="200"/>
                  </a:cubicBezTo>
                  <a:cubicBezTo>
                    <a:pt x="98" y="201"/>
                    <a:pt x="98" y="202"/>
                    <a:pt x="98" y="203"/>
                  </a:cubicBezTo>
                  <a:cubicBezTo>
                    <a:pt x="98" y="204"/>
                    <a:pt x="98" y="205"/>
                    <a:pt x="98" y="206"/>
                  </a:cubicBezTo>
                  <a:cubicBezTo>
                    <a:pt x="98" y="207"/>
                    <a:pt x="98" y="208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8" y="210"/>
                    <a:pt x="98" y="210"/>
                    <a:pt x="98" y="211"/>
                  </a:cubicBezTo>
                  <a:cubicBezTo>
                    <a:pt x="98" y="211"/>
                    <a:pt x="98" y="211"/>
                    <a:pt x="98" y="211"/>
                  </a:cubicBezTo>
                  <a:cubicBezTo>
                    <a:pt x="98" y="211"/>
                    <a:pt x="99" y="211"/>
                    <a:pt x="99" y="211"/>
                  </a:cubicBezTo>
                  <a:cubicBezTo>
                    <a:pt x="100" y="211"/>
                    <a:pt x="100" y="211"/>
                    <a:pt x="100" y="211"/>
                  </a:cubicBezTo>
                  <a:cubicBezTo>
                    <a:pt x="101" y="211"/>
                    <a:pt x="102" y="211"/>
                    <a:pt x="103" y="211"/>
                  </a:cubicBezTo>
                  <a:cubicBezTo>
                    <a:pt x="103" y="202"/>
                    <a:pt x="103" y="193"/>
                    <a:pt x="104" y="182"/>
                  </a:cubicBezTo>
                  <a:cubicBezTo>
                    <a:pt x="105" y="169"/>
                    <a:pt x="106" y="155"/>
                    <a:pt x="105" y="140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25"/>
                    <a:pt x="105" y="111"/>
                    <a:pt x="105" y="97"/>
                  </a:cubicBezTo>
                  <a:cubicBezTo>
                    <a:pt x="105" y="95"/>
                    <a:pt x="105" y="95"/>
                    <a:pt x="105" y="95"/>
                  </a:cubicBezTo>
                  <a:cubicBezTo>
                    <a:pt x="106" y="83"/>
                    <a:pt x="107" y="70"/>
                    <a:pt x="104" y="58"/>
                  </a:cubicBezTo>
                  <a:cubicBezTo>
                    <a:pt x="104" y="57"/>
                    <a:pt x="104" y="57"/>
                    <a:pt x="105" y="57"/>
                  </a:cubicBezTo>
                  <a:cubicBezTo>
                    <a:pt x="105" y="56"/>
                    <a:pt x="105" y="56"/>
                    <a:pt x="106" y="56"/>
                  </a:cubicBezTo>
                  <a:cubicBezTo>
                    <a:pt x="106" y="56"/>
                    <a:pt x="107" y="56"/>
                    <a:pt x="107" y="57"/>
                  </a:cubicBezTo>
                  <a:cubicBezTo>
                    <a:pt x="110" y="70"/>
                    <a:pt x="110" y="82"/>
                    <a:pt x="109" y="97"/>
                  </a:cubicBezTo>
                  <a:cubicBezTo>
                    <a:pt x="109" y="111"/>
                    <a:pt x="109" y="125"/>
                    <a:pt x="109" y="139"/>
                  </a:cubicBezTo>
                  <a:cubicBezTo>
                    <a:pt x="110" y="152"/>
                    <a:pt x="109" y="166"/>
                    <a:pt x="108" y="182"/>
                  </a:cubicBezTo>
                  <a:cubicBezTo>
                    <a:pt x="107" y="197"/>
                    <a:pt x="107" y="210"/>
                    <a:pt x="109" y="222"/>
                  </a:cubicBezTo>
                  <a:cubicBezTo>
                    <a:pt x="109" y="223"/>
                    <a:pt x="109" y="223"/>
                    <a:pt x="109" y="224"/>
                  </a:cubicBezTo>
                  <a:cubicBezTo>
                    <a:pt x="108" y="224"/>
                    <a:pt x="108" y="225"/>
                    <a:pt x="107" y="225"/>
                  </a:cubicBezTo>
                  <a:cubicBezTo>
                    <a:pt x="107" y="225"/>
                    <a:pt x="107" y="225"/>
                    <a:pt x="107" y="225"/>
                  </a:cubicBezTo>
                  <a:cubicBezTo>
                    <a:pt x="106" y="225"/>
                    <a:pt x="105" y="224"/>
                    <a:pt x="105" y="223"/>
                  </a:cubicBezTo>
                  <a:cubicBezTo>
                    <a:pt x="104" y="221"/>
                    <a:pt x="104" y="218"/>
                    <a:pt x="104" y="216"/>
                  </a:cubicBezTo>
                  <a:cubicBezTo>
                    <a:pt x="104" y="216"/>
                    <a:pt x="103" y="216"/>
                    <a:pt x="103" y="216"/>
                  </a:cubicBezTo>
                  <a:cubicBezTo>
                    <a:pt x="103" y="217"/>
                    <a:pt x="103" y="217"/>
                    <a:pt x="103" y="218"/>
                  </a:cubicBezTo>
                  <a:cubicBezTo>
                    <a:pt x="103" y="219"/>
                    <a:pt x="102" y="219"/>
                    <a:pt x="101" y="219"/>
                  </a:cubicBezTo>
                  <a:cubicBezTo>
                    <a:pt x="101" y="219"/>
                    <a:pt x="101" y="219"/>
                    <a:pt x="101" y="219"/>
                  </a:cubicBezTo>
                  <a:cubicBezTo>
                    <a:pt x="100" y="220"/>
                    <a:pt x="100" y="220"/>
                    <a:pt x="99" y="220"/>
                  </a:cubicBezTo>
                  <a:cubicBezTo>
                    <a:pt x="99" y="220"/>
                    <a:pt x="98" y="220"/>
                    <a:pt x="98" y="220"/>
                  </a:cubicBezTo>
                  <a:cubicBezTo>
                    <a:pt x="98" y="221"/>
                    <a:pt x="98" y="221"/>
                    <a:pt x="97" y="222"/>
                  </a:cubicBezTo>
                  <a:cubicBezTo>
                    <a:pt x="97" y="222"/>
                    <a:pt x="97" y="223"/>
                    <a:pt x="97" y="223"/>
                  </a:cubicBezTo>
                  <a:cubicBezTo>
                    <a:pt x="96" y="224"/>
                    <a:pt x="96" y="224"/>
                    <a:pt x="95" y="224"/>
                  </a:cubicBezTo>
                  <a:cubicBezTo>
                    <a:pt x="93" y="225"/>
                    <a:pt x="90" y="225"/>
                    <a:pt x="88" y="225"/>
                  </a:cubicBezTo>
                  <a:cubicBezTo>
                    <a:pt x="87" y="225"/>
                    <a:pt x="87" y="225"/>
                    <a:pt x="87" y="225"/>
                  </a:cubicBezTo>
                  <a:cubicBezTo>
                    <a:pt x="86" y="225"/>
                    <a:pt x="85" y="225"/>
                    <a:pt x="85" y="225"/>
                  </a:cubicBezTo>
                  <a:cubicBezTo>
                    <a:pt x="82" y="225"/>
                    <a:pt x="81" y="225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8" y="224"/>
                    <a:pt x="78" y="225"/>
                  </a:cubicBezTo>
                  <a:cubicBezTo>
                    <a:pt x="77" y="225"/>
                    <a:pt x="77" y="225"/>
                    <a:pt x="77" y="225"/>
                  </a:cubicBezTo>
                  <a:cubicBezTo>
                    <a:pt x="77" y="225"/>
                    <a:pt x="77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76" y="225"/>
                    <a:pt x="76" y="225"/>
                    <a:pt x="76" y="225"/>
                  </a:cubicBezTo>
                  <a:cubicBezTo>
                    <a:pt x="64" y="226"/>
                    <a:pt x="53" y="227"/>
                    <a:pt x="43" y="228"/>
                  </a:cubicBezTo>
                  <a:cubicBezTo>
                    <a:pt x="36" y="229"/>
                    <a:pt x="30" y="229"/>
                    <a:pt x="25" y="229"/>
                  </a:cubicBezTo>
                  <a:cubicBezTo>
                    <a:pt x="22" y="229"/>
                    <a:pt x="19" y="229"/>
                    <a:pt x="16" y="229"/>
                  </a:cubicBezTo>
                  <a:cubicBezTo>
                    <a:pt x="15" y="229"/>
                    <a:pt x="15" y="229"/>
                    <a:pt x="14" y="229"/>
                  </a:cubicBezTo>
                  <a:cubicBezTo>
                    <a:pt x="14" y="229"/>
                    <a:pt x="13" y="229"/>
                    <a:pt x="13" y="229"/>
                  </a:cubicBezTo>
                  <a:close/>
                  <a:moveTo>
                    <a:pt x="8" y="19"/>
                  </a:moveTo>
                  <a:cubicBezTo>
                    <a:pt x="8" y="26"/>
                    <a:pt x="9" y="33"/>
                    <a:pt x="9" y="4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62"/>
                    <a:pt x="9" y="82"/>
                    <a:pt x="9" y="102"/>
                  </a:cubicBezTo>
                  <a:cubicBezTo>
                    <a:pt x="10" y="113"/>
                    <a:pt x="10" y="124"/>
                    <a:pt x="10" y="134"/>
                  </a:cubicBezTo>
                  <a:cubicBezTo>
                    <a:pt x="10" y="164"/>
                    <a:pt x="10" y="195"/>
                    <a:pt x="10" y="226"/>
                  </a:cubicBezTo>
                  <a:cubicBezTo>
                    <a:pt x="10" y="226"/>
                    <a:pt x="10" y="226"/>
                    <a:pt x="10" y="226"/>
                  </a:cubicBezTo>
                  <a:cubicBezTo>
                    <a:pt x="12" y="226"/>
                    <a:pt x="13" y="226"/>
                    <a:pt x="14" y="226"/>
                  </a:cubicBezTo>
                  <a:cubicBezTo>
                    <a:pt x="15" y="226"/>
                    <a:pt x="16" y="226"/>
                    <a:pt x="17" y="226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1" y="226"/>
                    <a:pt x="24" y="226"/>
                    <a:pt x="26" y="226"/>
                  </a:cubicBezTo>
                  <a:cubicBezTo>
                    <a:pt x="31" y="225"/>
                    <a:pt x="37" y="225"/>
                    <a:pt x="43" y="224"/>
                  </a:cubicBezTo>
                  <a:cubicBezTo>
                    <a:pt x="51" y="224"/>
                    <a:pt x="60" y="223"/>
                    <a:pt x="70" y="222"/>
                  </a:cubicBezTo>
                  <a:cubicBezTo>
                    <a:pt x="70" y="221"/>
                    <a:pt x="70" y="220"/>
                    <a:pt x="71" y="220"/>
                  </a:cubicBezTo>
                  <a:cubicBezTo>
                    <a:pt x="71" y="220"/>
                    <a:pt x="72" y="219"/>
                    <a:pt x="72" y="218"/>
                  </a:cubicBezTo>
                  <a:cubicBezTo>
                    <a:pt x="71" y="218"/>
                    <a:pt x="70" y="217"/>
                    <a:pt x="70" y="216"/>
                  </a:cubicBezTo>
                  <a:cubicBezTo>
                    <a:pt x="70" y="215"/>
                    <a:pt x="71" y="214"/>
                    <a:pt x="72" y="214"/>
                  </a:cubicBezTo>
                  <a:cubicBezTo>
                    <a:pt x="72" y="214"/>
                    <a:pt x="72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3"/>
                  </a:cubicBezTo>
                  <a:cubicBezTo>
                    <a:pt x="73" y="210"/>
                    <a:pt x="72" y="207"/>
                    <a:pt x="72" y="204"/>
                  </a:cubicBezTo>
                  <a:cubicBezTo>
                    <a:pt x="72" y="204"/>
                    <a:pt x="72" y="203"/>
                    <a:pt x="72" y="203"/>
                  </a:cubicBezTo>
                  <a:cubicBezTo>
                    <a:pt x="72" y="203"/>
                    <a:pt x="72" y="203"/>
                    <a:pt x="72" y="203"/>
                  </a:cubicBezTo>
                  <a:cubicBezTo>
                    <a:pt x="71" y="203"/>
                    <a:pt x="70" y="203"/>
                    <a:pt x="70" y="202"/>
                  </a:cubicBezTo>
                  <a:cubicBezTo>
                    <a:pt x="70" y="201"/>
                    <a:pt x="70" y="200"/>
                    <a:pt x="71" y="199"/>
                  </a:cubicBezTo>
                  <a:cubicBezTo>
                    <a:pt x="71" y="199"/>
                    <a:pt x="71" y="199"/>
                    <a:pt x="71" y="199"/>
                  </a:cubicBezTo>
                  <a:cubicBezTo>
                    <a:pt x="71" y="197"/>
                    <a:pt x="71" y="196"/>
                    <a:pt x="71" y="194"/>
                  </a:cubicBezTo>
                  <a:cubicBezTo>
                    <a:pt x="70" y="191"/>
                    <a:pt x="71" y="189"/>
                    <a:pt x="71" y="186"/>
                  </a:cubicBezTo>
                  <a:cubicBezTo>
                    <a:pt x="71" y="185"/>
                    <a:pt x="71" y="184"/>
                    <a:pt x="71" y="183"/>
                  </a:cubicBezTo>
                  <a:cubicBezTo>
                    <a:pt x="71" y="174"/>
                    <a:pt x="71" y="164"/>
                    <a:pt x="71" y="155"/>
                  </a:cubicBezTo>
                  <a:cubicBezTo>
                    <a:pt x="70" y="155"/>
                    <a:pt x="70" y="156"/>
                    <a:pt x="69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8" y="156"/>
                    <a:pt x="67" y="155"/>
                    <a:pt x="67" y="154"/>
                  </a:cubicBezTo>
                  <a:cubicBezTo>
                    <a:pt x="67" y="153"/>
                    <a:pt x="67" y="152"/>
                    <a:pt x="68" y="152"/>
                  </a:cubicBezTo>
                  <a:cubicBezTo>
                    <a:pt x="69" y="152"/>
                    <a:pt x="70" y="152"/>
                    <a:pt x="70" y="151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9" y="148"/>
                    <a:pt x="68" y="148"/>
                    <a:pt x="67" y="148"/>
                  </a:cubicBezTo>
                  <a:cubicBezTo>
                    <a:pt x="67" y="148"/>
                    <a:pt x="66" y="148"/>
                    <a:pt x="66" y="148"/>
                  </a:cubicBezTo>
                  <a:cubicBezTo>
                    <a:pt x="65" y="148"/>
                    <a:pt x="64" y="148"/>
                    <a:pt x="64" y="146"/>
                  </a:cubicBezTo>
                  <a:cubicBezTo>
                    <a:pt x="64" y="145"/>
                    <a:pt x="65" y="144"/>
                    <a:pt x="66" y="144"/>
                  </a:cubicBezTo>
                  <a:cubicBezTo>
                    <a:pt x="68" y="144"/>
                    <a:pt x="69" y="144"/>
                    <a:pt x="70" y="143"/>
                  </a:cubicBezTo>
                  <a:cubicBezTo>
                    <a:pt x="70" y="142"/>
                    <a:pt x="70" y="141"/>
                    <a:pt x="70" y="140"/>
                  </a:cubicBezTo>
                  <a:cubicBezTo>
                    <a:pt x="70" y="141"/>
                    <a:pt x="69" y="141"/>
                    <a:pt x="69" y="141"/>
                  </a:cubicBezTo>
                  <a:cubicBezTo>
                    <a:pt x="69" y="142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1"/>
                    <a:pt x="66" y="141"/>
                    <a:pt x="66" y="140"/>
                  </a:cubicBezTo>
                  <a:cubicBezTo>
                    <a:pt x="65" y="138"/>
                    <a:pt x="67" y="137"/>
                    <a:pt x="68" y="136"/>
                  </a:cubicBezTo>
                  <a:cubicBezTo>
                    <a:pt x="68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70" y="135"/>
                  </a:cubicBezTo>
                  <a:cubicBezTo>
                    <a:pt x="70" y="135"/>
                    <a:pt x="70" y="135"/>
                    <a:pt x="70" y="135"/>
                  </a:cubicBezTo>
                  <a:cubicBezTo>
                    <a:pt x="70" y="134"/>
                    <a:pt x="70" y="133"/>
                    <a:pt x="70" y="132"/>
                  </a:cubicBezTo>
                  <a:cubicBezTo>
                    <a:pt x="69" y="132"/>
                    <a:pt x="69" y="131"/>
                    <a:pt x="69" y="131"/>
                  </a:cubicBezTo>
                  <a:cubicBezTo>
                    <a:pt x="69" y="130"/>
                    <a:pt x="69" y="130"/>
                    <a:pt x="70" y="129"/>
                  </a:cubicBezTo>
                  <a:cubicBezTo>
                    <a:pt x="70" y="127"/>
                    <a:pt x="70" y="125"/>
                    <a:pt x="70" y="123"/>
                  </a:cubicBezTo>
                  <a:cubicBezTo>
                    <a:pt x="70" y="123"/>
                    <a:pt x="69" y="122"/>
                    <a:pt x="69" y="122"/>
                  </a:cubicBezTo>
                  <a:cubicBezTo>
                    <a:pt x="69" y="122"/>
                    <a:pt x="70" y="121"/>
                    <a:pt x="70" y="121"/>
                  </a:cubicBezTo>
                  <a:cubicBezTo>
                    <a:pt x="70" y="115"/>
                    <a:pt x="70" y="109"/>
                    <a:pt x="71" y="103"/>
                  </a:cubicBezTo>
                  <a:cubicBezTo>
                    <a:pt x="71" y="103"/>
                    <a:pt x="71" y="103"/>
                    <a:pt x="70" y="103"/>
                  </a:cubicBezTo>
                  <a:cubicBezTo>
                    <a:pt x="70" y="103"/>
                    <a:pt x="69" y="103"/>
                    <a:pt x="69" y="102"/>
                  </a:cubicBezTo>
                  <a:cubicBezTo>
                    <a:pt x="69" y="101"/>
                    <a:pt x="69" y="100"/>
                    <a:pt x="69" y="100"/>
                  </a:cubicBezTo>
                  <a:cubicBezTo>
                    <a:pt x="70" y="99"/>
                    <a:pt x="71" y="99"/>
                    <a:pt x="71" y="99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0" y="96"/>
                    <a:pt x="70" y="96"/>
                    <a:pt x="70" y="95"/>
                  </a:cubicBezTo>
                  <a:cubicBezTo>
                    <a:pt x="69" y="94"/>
                    <a:pt x="70" y="94"/>
                    <a:pt x="70" y="93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1" y="91"/>
                    <a:pt x="71" y="89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7"/>
                    <a:pt x="69" y="87"/>
                  </a:cubicBezTo>
                  <a:cubicBezTo>
                    <a:pt x="69" y="86"/>
                    <a:pt x="70" y="85"/>
                    <a:pt x="70" y="85"/>
                  </a:cubicBezTo>
                  <a:cubicBezTo>
                    <a:pt x="71" y="85"/>
                    <a:pt x="71" y="84"/>
                    <a:pt x="72" y="84"/>
                  </a:cubicBezTo>
                  <a:cubicBezTo>
                    <a:pt x="72" y="83"/>
                    <a:pt x="72" y="83"/>
                    <a:pt x="72" y="82"/>
                  </a:cubicBezTo>
                  <a:cubicBezTo>
                    <a:pt x="71" y="82"/>
                    <a:pt x="70" y="81"/>
                    <a:pt x="70" y="81"/>
                  </a:cubicBezTo>
                  <a:cubicBezTo>
                    <a:pt x="70" y="80"/>
                    <a:pt x="71" y="79"/>
                    <a:pt x="71" y="79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1" y="76"/>
                    <a:pt x="70" y="76"/>
                    <a:pt x="70" y="75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0" y="74"/>
                    <a:pt x="70" y="74"/>
                    <a:pt x="69" y="74"/>
                  </a:cubicBezTo>
                  <a:cubicBezTo>
                    <a:pt x="68" y="74"/>
                    <a:pt x="68" y="73"/>
                    <a:pt x="68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70" y="70"/>
                    <a:pt x="71" y="70"/>
                    <a:pt x="72" y="70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7"/>
                    <a:pt x="70" y="67"/>
                  </a:cubicBezTo>
                  <a:cubicBezTo>
                    <a:pt x="70" y="66"/>
                    <a:pt x="71" y="65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2" y="64"/>
                    <a:pt x="72" y="64"/>
                    <a:pt x="72" y="64"/>
                  </a:cubicBezTo>
                  <a:cubicBezTo>
                    <a:pt x="71" y="64"/>
                    <a:pt x="71" y="64"/>
                    <a:pt x="70" y="64"/>
                  </a:cubicBezTo>
                  <a:cubicBezTo>
                    <a:pt x="70" y="65"/>
                    <a:pt x="69" y="65"/>
                    <a:pt x="69" y="65"/>
                  </a:cubicBezTo>
                  <a:cubicBezTo>
                    <a:pt x="68" y="65"/>
                    <a:pt x="68" y="64"/>
                    <a:pt x="68" y="63"/>
                  </a:cubicBezTo>
                  <a:cubicBezTo>
                    <a:pt x="67" y="62"/>
                    <a:pt x="68" y="61"/>
                    <a:pt x="69" y="61"/>
                  </a:cubicBezTo>
                  <a:cubicBezTo>
                    <a:pt x="70" y="60"/>
                    <a:pt x="71" y="60"/>
                    <a:pt x="72" y="59"/>
                  </a:cubicBezTo>
                  <a:cubicBezTo>
                    <a:pt x="72" y="59"/>
                    <a:pt x="72" y="58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1" y="57"/>
                    <a:pt x="70" y="56"/>
                    <a:pt x="70" y="56"/>
                  </a:cubicBezTo>
                  <a:cubicBezTo>
                    <a:pt x="70" y="55"/>
                    <a:pt x="70" y="54"/>
                    <a:pt x="71" y="54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5"/>
                    <a:pt x="73" y="38"/>
                    <a:pt x="73" y="31"/>
                  </a:cubicBezTo>
                  <a:cubicBezTo>
                    <a:pt x="73" y="28"/>
                    <a:pt x="73" y="25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1"/>
                    <a:pt x="74" y="20"/>
                    <a:pt x="74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4" y="19"/>
                    <a:pt x="73" y="19"/>
                    <a:pt x="72" y="19"/>
                  </a:cubicBezTo>
                  <a:cubicBezTo>
                    <a:pt x="64" y="19"/>
                    <a:pt x="56" y="19"/>
                    <a:pt x="49" y="18"/>
                  </a:cubicBezTo>
                  <a:cubicBezTo>
                    <a:pt x="42" y="18"/>
                    <a:pt x="34" y="17"/>
                    <a:pt x="26" y="17"/>
                  </a:cubicBezTo>
                  <a:cubicBezTo>
                    <a:pt x="23" y="17"/>
                    <a:pt x="19" y="17"/>
                    <a:pt x="16" y="18"/>
                  </a:cubicBezTo>
                  <a:cubicBezTo>
                    <a:pt x="13" y="19"/>
                    <a:pt x="10" y="19"/>
                    <a:pt x="8" y="19"/>
                  </a:cubicBezTo>
                  <a:close/>
                  <a:moveTo>
                    <a:pt x="83" y="215"/>
                  </a:moveTo>
                  <a:cubicBezTo>
                    <a:pt x="83" y="215"/>
                    <a:pt x="83" y="215"/>
                    <a:pt x="83" y="215"/>
                  </a:cubicBezTo>
                  <a:cubicBezTo>
                    <a:pt x="84" y="216"/>
                    <a:pt x="84" y="216"/>
                    <a:pt x="83" y="217"/>
                  </a:cubicBezTo>
                  <a:cubicBezTo>
                    <a:pt x="83" y="217"/>
                    <a:pt x="83" y="217"/>
                    <a:pt x="83" y="217"/>
                  </a:cubicBezTo>
                  <a:cubicBezTo>
                    <a:pt x="83" y="217"/>
                    <a:pt x="83" y="217"/>
                    <a:pt x="84" y="217"/>
                  </a:cubicBezTo>
                  <a:cubicBezTo>
                    <a:pt x="84" y="216"/>
                    <a:pt x="85" y="216"/>
                    <a:pt x="85" y="216"/>
                  </a:cubicBezTo>
                  <a:cubicBezTo>
                    <a:pt x="86" y="215"/>
                    <a:pt x="86" y="215"/>
                    <a:pt x="87" y="215"/>
                  </a:cubicBezTo>
                  <a:cubicBezTo>
                    <a:pt x="87" y="215"/>
                    <a:pt x="87" y="215"/>
                    <a:pt x="87" y="215"/>
                  </a:cubicBezTo>
                  <a:cubicBezTo>
                    <a:pt x="87" y="214"/>
                    <a:pt x="88" y="214"/>
                    <a:pt x="88" y="214"/>
                  </a:cubicBezTo>
                  <a:cubicBezTo>
                    <a:pt x="89" y="213"/>
                    <a:pt x="90" y="213"/>
                    <a:pt x="91" y="212"/>
                  </a:cubicBezTo>
                  <a:cubicBezTo>
                    <a:pt x="92" y="212"/>
                    <a:pt x="92" y="212"/>
                    <a:pt x="92" y="212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3" y="208"/>
                    <a:pt x="93" y="207"/>
                  </a:cubicBezTo>
                  <a:cubicBezTo>
                    <a:pt x="93" y="206"/>
                    <a:pt x="93" y="206"/>
                    <a:pt x="93" y="205"/>
                  </a:cubicBezTo>
                  <a:cubicBezTo>
                    <a:pt x="93" y="205"/>
                    <a:pt x="93" y="204"/>
                    <a:pt x="93" y="203"/>
                  </a:cubicBezTo>
                  <a:cubicBezTo>
                    <a:pt x="91" y="204"/>
                    <a:pt x="90" y="205"/>
                    <a:pt x="89" y="206"/>
                  </a:cubicBezTo>
                  <a:cubicBezTo>
                    <a:pt x="85" y="207"/>
                    <a:pt x="82" y="209"/>
                    <a:pt x="77" y="210"/>
                  </a:cubicBezTo>
                  <a:cubicBezTo>
                    <a:pt x="77" y="211"/>
                    <a:pt x="77" y="212"/>
                    <a:pt x="77" y="213"/>
                  </a:cubicBezTo>
                  <a:cubicBezTo>
                    <a:pt x="78" y="212"/>
                    <a:pt x="79" y="212"/>
                    <a:pt x="79" y="212"/>
                  </a:cubicBezTo>
                  <a:cubicBezTo>
                    <a:pt x="80" y="211"/>
                    <a:pt x="80" y="211"/>
                    <a:pt x="81" y="211"/>
                  </a:cubicBezTo>
                  <a:cubicBezTo>
                    <a:pt x="81" y="211"/>
                    <a:pt x="82" y="210"/>
                    <a:pt x="83" y="210"/>
                  </a:cubicBezTo>
                  <a:cubicBezTo>
                    <a:pt x="85" y="209"/>
                    <a:pt x="87" y="207"/>
                    <a:pt x="89" y="207"/>
                  </a:cubicBezTo>
                  <a:cubicBezTo>
                    <a:pt x="89" y="207"/>
                    <a:pt x="90" y="207"/>
                    <a:pt x="90" y="207"/>
                  </a:cubicBezTo>
                  <a:cubicBezTo>
                    <a:pt x="90" y="207"/>
                    <a:pt x="91" y="208"/>
                    <a:pt x="91" y="208"/>
                  </a:cubicBezTo>
                  <a:cubicBezTo>
                    <a:pt x="91" y="209"/>
                    <a:pt x="91" y="209"/>
                    <a:pt x="91" y="210"/>
                  </a:cubicBezTo>
                  <a:cubicBezTo>
                    <a:pt x="89" y="212"/>
                    <a:pt x="86" y="213"/>
                    <a:pt x="83" y="215"/>
                  </a:cubicBezTo>
                  <a:close/>
                  <a:moveTo>
                    <a:pt x="78" y="204"/>
                  </a:moveTo>
                  <a:cubicBezTo>
                    <a:pt x="79" y="204"/>
                    <a:pt x="79" y="204"/>
                    <a:pt x="80" y="205"/>
                  </a:cubicBezTo>
                  <a:cubicBezTo>
                    <a:pt x="80" y="205"/>
                    <a:pt x="80" y="205"/>
                    <a:pt x="80" y="205"/>
                  </a:cubicBezTo>
                  <a:cubicBezTo>
                    <a:pt x="83" y="204"/>
                    <a:pt x="85" y="202"/>
                    <a:pt x="88" y="201"/>
                  </a:cubicBezTo>
                  <a:cubicBezTo>
                    <a:pt x="88" y="201"/>
                    <a:pt x="89" y="200"/>
                    <a:pt x="89" y="200"/>
                  </a:cubicBezTo>
                  <a:cubicBezTo>
                    <a:pt x="90" y="199"/>
                    <a:pt x="92" y="198"/>
                    <a:pt x="93" y="198"/>
                  </a:cubicBezTo>
                  <a:cubicBezTo>
                    <a:pt x="93" y="196"/>
                    <a:pt x="93" y="195"/>
                    <a:pt x="93" y="193"/>
                  </a:cubicBezTo>
                  <a:cubicBezTo>
                    <a:pt x="93" y="191"/>
                    <a:pt x="93" y="191"/>
                    <a:pt x="93" y="191"/>
                  </a:cubicBezTo>
                  <a:cubicBezTo>
                    <a:pt x="90" y="193"/>
                    <a:pt x="88" y="195"/>
                    <a:pt x="85" y="196"/>
                  </a:cubicBezTo>
                  <a:cubicBezTo>
                    <a:pt x="84" y="197"/>
                    <a:pt x="84" y="197"/>
                    <a:pt x="84" y="197"/>
                  </a:cubicBezTo>
                  <a:cubicBezTo>
                    <a:pt x="81" y="199"/>
                    <a:pt x="79" y="200"/>
                    <a:pt x="76" y="201"/>
                  </a:cubicBezTo>
                  <a:cubicBezTo>
                    <a:pt x="76" y="202"/>
                    <a:pt x="77" y="203"/>
                    <a:pt x="77" y="204"/>
                  </a:cubicBezTo>
                  <a:cubicBezTo>
                    <a:pt x="77" y="204"/>
                    <a:pt x="77" y="204"/>
                    <a:pt x="78" y="204"/>
                  </a:cubicBezTo>
                  <a:close/>
                  <a:moveTo>
                    <a:pt x="75" y="194"/>
                  </a:moveTo>
                  <a:cubicBezTo>
                    <a:pt x="75" y="195"/>
                    <a:pt x="76" y="196"/>
                    <a:pt x="76" y="197"/>
                  </a:cubicBezTo>
                  <a:cubicBezTo>
                    <a:pt x="78" y="196"/>
                    <a:pt x="80" y="194"/>
                    <a:pt x="83" y="193"/>
                  </a:cubicBezTo>
                  <a:cubicBezTo>
                    <a:pt x="84" y="192"/>
                    <a:pt x="84" y="192"/>
                    <a:pt x="85" y="191"/>
                  </a:cubicBezTo>
                  <a:cubicBezTo>
                    <a:pt x="88" y="189"/>
                    <a:pt x="90" y="188"/>
                    <a:pt x="93" y="187"/>
                  </a:cubicBezTo>
                  <a:cubicBezTo>
                    <a:pt x="93" y="183"/>
                    <a:pt x="93" y="183"/>
                    <a:pt x="93" y="183"/>
                  </a:cubicBezTo>
                  <a:cubicBezTo>
                    <a:pt x="91" y="185"/>
                    <a:pt x="88" y="187"/>
                    <a:pt x="86" y="188"/>
                  </a:cubicBezTo>
                  <a:cubicBezTo>
                    <a:pt x="86" y="189"/>
                    <a:pt x="86" y="189"/>
                    <a:pt x="86" y="189"/>
                  </a:cubicBezTo>
                  <a:cubicBezTo>
                    <a:pt x="83" y="190"/>
                    <a:pt x="79" y="193"/>
                    <a:pt x="75" y="194"/>
                  </a:cubicBezTo>
                  <a:close/>
                  <a:moveTo>
                    <a:pt x="75" y="186"/>
                  </a:moveTo>
                  <a:cubicBezTo>
                    <a:pt x="75" y="187"/>
                    <a:pt x="75" y="189"/>
                    <a:pt x="75" y="190"/>
                  </a:cubicBezTo>
                  <a:cubicBezTo>
                    <a:pt x="78" y="189"/>
                    <a:pt x="81" y="187"/>
                    <a:pt x="85" y="184"/>
                  </a:cubicBezTo>
                  <a:cubicBezTo>
                    <a:pt x="85" y="184"/>
                    <a:pt x="86" y="183"/>
                    <a:pt x="87" y="183"/>
                  </a:cubicBezTo>
                  <a:cubicBezTo>
                    <a:pt x="89" y="181"/>
                    <a:pt x="91" y="180"/>
                    <a:pt x="93" y="178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1" y="177"/>
                    <a:pt x="89" y="178"/>
                    <a:pt x="87" y="179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3" y="182"/>
                    <a:pt x="79" y="184"/>
                    <a:pt x="75" y="185"/>
                  </a:cubicBezTo>
                  <a:cubicBezTo>
                    <a:pt x="75" y="185"/>
                    <a:pt x="75" y="186"/>
                    <a:pt x="75" y="186"/>
                  </a:cubicBezTo>
                  <a:close/>
                  <a:moveTo>
                    <a:pt x="76" y="174"/>
                  </a:moveTo>
                  <a:cubicBezTo>
                    <a:pt x="76" y="176"/>
                    <a:pt x="76" y="179"/>
                    <a:pt x="76" y="181"/>
                  </a:cubicBezTo>
                  <a:cubicBezTo>
                    <a:pt x="79" y="180"/>
                    <a:pt x="82" y="178"/>
                    <a:pt x="85" y="176"/>
                  </a:cubicBezTo>
                  <a:cubicBezTo>
                    <a:pt x="86" y="175"/>
                    <a:pt x="87" y="175"/>
                    <a:pt x="88" y="174"/>
                  </a:cubicBezTo>
                  <a:cubicBezTo>
                    <a:pt x="89" y="173"/>
                    <a:pt x="91" y="172"/>
                    <a:pt x="93" y="171"/>
                  </a:cubicBezTo>
                  <a:cubicBezTo>
                    <a:pt x="93" y="171"/>
                    <a:pt x="93" y="166"/>
                    <a:pt x="93" y="164"/>
                  </a:cubicBezTo>
                  <a:cubicBezTo>
                    <a:pt x="93" y="164"/>
                    <a:pt x="93" y="164"/>
                    <a:pt x="92" y="165"/>
                  </a:cubicBezTo>
                  <a:cubicBezTo>
                    <a:pt x="91" y="166"/>
                    <a:pt x="89" y="167"/>
                    <a:pt x="87" y="168"/>
                  </a:cubicBezTo>
                  <a:cubicBezTo>
                    <a:pt x="84" y="170"/>
                    <a:pt x="80" y="172"/>
                    <a:pt x="76" y="174"/>
                  </a:cubicBezTo>
                  <a:close/>
                  <a:moveTo>
                    <a:pt x="76" y="167"/>
                  </a:moveTo>
                  <a:cubicBezTo>
                    <a:pt x="76" y="168"/>
                    <a:pt x="76" y="169"/>
                    <a:pt x="76" y="169"/>
                  </a:cubicBezTo>
                  <a:cubicBezTo>
                    <a:pt x="79" y="168"/>
                    <a:pt x="82" y="166"/>
                    <a:pt x="85" y="164"/>
                  </a:cubicBezTo>
                  <a:cubicBezTo>
                    <a:pt x="87" y="163"/>
                    <a:pt x="88" y="162"/>
                    <a:pt x="89" y="161"/>
                  </a:cubicBezTo>
                  <a:cubicBezTo>
                    <a:pt x="91" y="161"/>
                    <a:pt x="91" y="161"/>
                    <a:pt x="91" y="161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2" y="160"/>
                    <a:pt x="92" y="159"/>
                    <a:pt x="93" y="159"/>
                  </a:cubicBezTo>
                  <a:cubicBezTo>
                    <a:pt x="93" y="159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6"/>
                    <a:pt x="92" y="157"/>
                    <a:pt x="92" y="157"/>
                  </a:cubicBezTo>
                  <a:cubicBezTo>
                    <a:pt x="90" y="158"/>
                    <a:pt x="88" y="159"/>
                    <a:pt x="87" y="160"/>
                  </a:cubicBezTo>
                  <a:cubicBezTo>
                    <a:pt x="84" y="162"/>
                    <a:pt x="80" y="165"/>
                    <a:pt x="76" y="167"/>
                  </a:cubicBezTo>
                  <a:cubicBezTo>
                    <a:pt x="76" y="167"/>
                    <a:pt x="76" y="167"/>
                    <a:pt x="76" y="167"/>
                  </a:cubicBezTo>
                  <a:close/>
                  <a:moveTo>
                    <a:pt x="75" y="161"/>
                  </a:moveTo>
                  <a:cubicBezTo>
                    <a:pt x="76" y="162"/>
                    <a:pt x="76" y="162"/>
                    <a:pt x="76" y="163"/>
                  </a:cubicBezTo>
                  <a:cubicBezTo>
                    <a:pt x="79" y="161"/>
                    <a:pt x="82" y="159"/>
                    <a:pt x="85" y="157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8" y="155"/>
                    <a:pt x="89" y="154"/>
                    <a:pt x="90" y="153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3" y="151"/>
                  </a:cubicBezTo>
                  <a:cubicBezTo>
                    <a:pt x="93" y="151"/>
                    <a:pt x="93" y="149"/>
                    <a:pt x="93" y="149"/>
                  </a:cubicBezTo>
                  <a:cubicBezTo>
                    <a:pt x="92" y="150"/>
                    <a:pt x="91" y="151"/>
                    <a:pt x="89" y="152"/>
                  </a:cubicBezTo>
                  <a:cubicBezTo>
                    <a:pt x="88" y="153"/>
                    <a:pt x="88" y="153"/>
                    <a:pt x="88" y="153"/>
                  </a:cubicBezTo>
                  <a:cubicBezTo>
                    <a:pt x="83" y="156"/>
                    <a:pt x="80" y="159"/>
                    <a:pt x="75" y="161"/>
                  </a:cubicBezTo>
                  <a:close/>
                  <a:moveTo>
                    <a:pt x="75" y="153"/>
                  </a:moveTo>
                  <a:cubicBezTo>
                    <a:pt x="75" y="155"/>
                    <a:pt x="75" y="156"/>
                    <a:pt x="75" y="157"/>
                  </a:cubicBezTo>
                  <a:cubicBezTo>
                    <a:pt x="79" y="155"/>
                    <a:pt x="83" y="152"/>
                    <a:pt x="87" y="149"/>
                  </a:cubicBezTo>
                  <a:cubicBezTo>
                    <a:pt x="88" y="148"/>
                    <a:pt x="88" y="148"/>
                    <a:pt x="88" y="148"/>
                  </a:cubicBezTo>
                  <a:cubicBezTo>
                    <a:pt x="89" y="147"/>
                    <a:pt x="91" y="146"/>
                    <a:pt x="93" y="144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93" y="140"/>
                    <a:pt x="93" y="136"/>
                    <a:pt x="93" y="132"/>
                  </a:cubicBezTo>
                  <a:cubicBezTo>
                    <a:pt x="90" y="135"/>
                    <a:pt x="85" y="138"/>
                    <a:pt x="82" y="141"/>
                  </a:cubicBezTo>
                  <a:cubicBezTo>
                    <a:pt x="79" y="143"/>
                    <a:pt x="77" y="144"/>
                    <a:pt x="75" y="146"/>
                  </a:cubicBezTo>
                  <a:cubicBezTo>
                    <a:pt x="75" y="147"/>
                    <a:pt x="75" y="148"/>
                    <a:pt x="75" y="149"/>
                  </a:cubicBezTo>
                  <a:cubicBezTo>
                    <a:pt x="76" y="149"/>
                    <a:pt x="78" y="148"/>
                    <a:pt x="79" y="147"/>
                  </a:cubicBezTo>
                  <a:cubicBezTo>
                    <a:pt x="80" y="146"/>
                    <a:pt x="81" y="146"/>
                    <a:pt x="82" y="145"/>
                  </a:cubicBezTo>
                  <a:cubicBezTo>
                    <a:pt x="84" y="143"/>
                    <a:pt x="86" y="142"/>
                    <a:pt x="88" y="141"/>
                  </a:cubicBezTo>
                  <a:cubicBezTo>
                    <a:pt x="89" y="141"/>
                    <a:pt x="89" y="141"/>
                    <a:pt x="89" y="141"/>
                  </a:cubicBezTo>
                  <a:cubicBezTo>
                    <a:pt x="89" y="141"/>
                    <a:pt x="90" y="141"/>
                    <a:pt x="90" y="142"/>
                  </a:cubicBezTo>
                  <a:cubicBezTo>
                    <a:pt x="90" y="142"/>
                    <a:pt x="90" y="143"/>
                    <a:pt x="90" y="143"/>
                  </a:cubicBezTo>
                  <a:cubicBezTo>
                    <a:pt x="88" y="146"/>
                    <a:pt x="84" y="149"/>
                    <a:pt x="81" y="151"/>
                  </a:cubicBezTo>
                  <a:cubicBezTo>
                    <a:pt x="79" y="152"/>
                    <a:pt x="77" y="153"/>
                    <a:pt x="75" y="153"/>
                  </a:cubicBezTo>
                  <a:close/>
                  <a:moveTo>
                    <a:pt x="74" y="138"/>
                  </a:moveTo>
                  <a:cubicBezTo>
                    <a:pt x="74" y="139"/>
                    <a:pt x="74" y="140"/>
                    <a:pt x="74" y="141"/>
                  </a:cubicBezTo>
                  <a:cubicBezTo>
                    <a:pt x="76" y="140"/>
                    <a:pt x="78" y="138"/>
                    <a:pt x="80" y="137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3" y="135"/>
                    <a:pt x="84" y="134"/>
                  </a:cubicBezTo>
                  <a:cubicBezTo>
                    <a:pt x="87" y="131"/>
                    <a:pt x="90" y="129"/>
                    <a:pt x="94" y="127"/>
                  </a:cubicBezTo>
                  <a:cubicBezTo>
                    <a:pt x="94" y="126"/>
                    <a:pt x="94" y="125"/>
                    <a:pt x="94" y="124"/>
                  </a:cubicBezTo>
                  <a:cubicBezTo>
                    <a:pt x="93" y="124"/>
                    <a:pt x="93" y="125"/>
                    <a:pt x="92" y="125"/>
                  </a:cubicBezTo>
                  <a:cubicBezTo>
                    <a:pt x="92" y="125"/>
                    <a:pt x="91" y="126"/>
                    <a:pt x="91" y="126"/>
                  </a:cubicBezTo>
                  <a:cubicBezTo>
                    <a:pt x="89" y="127"/>
                    <a:pt x="87" y="128"/>
                    <a:pt x="85" y="130"/>
                  </a:cubicBezTo>
                  <a:cubicBezTo>
                    <a:pt x="85" y="130"/>
                    <a:pt x="84" y="131"/>
                    <a:pt x="84" y="131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6" y="137"/>
                    <a:pt x="74" y="138"/>
                  </a:cubicBezTo>
                  <a:close/>
                  <a:moveTo>
                    <a:pt x="74" y="133"/>
                  </a:moveTo>
                  <a:cubicBezTo>
                    <a:pt x="75" y="132"/>
                    <a:pt x="75" y="132"/>
                    <a:pt x="75" y="132"/>
                  </a:cubicBezTo>
                  <a:cubicBezTo>
                    <a:pt x="76" y="131"/>
                    <a:pt x="77" y="131"/>
                    <a:pt x="78" y="130"/>
                  </a:cubicBezTo>
                  <a:cubicBezTo>
                    <a:pt x="77" y="131"/>
                    <a:pt x="75" y="131"/>
                    <a:pt x="74" y="132"/>
                  </a:cubicBezTo>
                  <a:cubicBezTo>
                    <a:pt x="74" y="132"/>
                    <a:pt x="74" y="132"/>
                    <a:pt x="74" y="133"/>
                  </a:cubicBezTo>
                  <a:close/>
                  <a:moveTo>
                    <a:pt x="74" y="122"/>
                  </a:moveTo>
                  <a:cubicBezTo>
                    <a:pt x="74" y="124"/>
                    <a:pt x="74" y="126"/>
                    <a:pt x="74" y="128"/>
                  </a:cubicBezTo>
                  <a:cubicBezTo>
                    <a:pt x="77" y="127"/>
                    <a:pt x="79" y="125"/>
                    <a:pt x="81" y="123"/>
                  </a:cubicBezTo>
                  <a:cubicBezTo>
                    <a:pt x="82" y="123"/>
                    <a:pt x="82" y="123"/>
                    <a:pt x="83" y="122"/>
                  </a:cubicBezTo>
                  <a:cubicBezTo>
                    <a:pt x="84" y="121"/>
                    <a:pt x="85" y="120"/>
                    <a:pt x="86" y="120"/>
                  </a:cubicBezTo>
                  <a:cubicBezTo>
                    <a:pt x="88" y="118"/>
                    <a:pt x="91" y="115"/>
                    <a:pt x="94" y="114"/>
                  </a:cubicBezTo>
                  <a:cubicBezTo>
                    <a:pt x="94" y="113"/>
                    <a:pt x="94" y="111"/>
                    <a:pt x="94" y="110"/>
                  </a:cubicBezTo>
                  <a:cubicBezTo>
                    <a:pt x="93" y="110"/>
                    <a:pt x="93" y="110"/>
                    <a:pt x="92" y="111"/>
                  </a:cubicBezTo>
                  <a:cubicBezTo>
                    <a:pt x="92" y="111"/>
                    <a:pt x="92" y="111"/>
                    <a:pt x="91" y="111"/>
                  </a:cubicBezTo>
                  <a:cubicBezTo>
                    <a:pt x="89" y="113"/>
                    <a:pt x="87" y="114"/>
                    <a:pt x="85" y="116"/>
                  </a:cubicBezTo>
                  <a:cubicBezTo>
                    <a:pt x="81" y="118"/>
                    <a:pt x="77" y="121"/>
                    <a:pt x="74" y="122"/>
                  </a:cubicBezTo>
                  <a:close/>
                  <a:moveTo>
                    <a:pt x="94" y="119"/>
                  </a:moveTo>
                  <a:cubicBezTo>
                    <a:pt x="93" y="119"/>
                    <a:pt x="93" y="119"/>
                    <a:pt x="93" y="120"/>
                  </a:cubicBezTo>
                  <a:cubicBezTo>
                    <a:pt x="93" y="120"/>
                    <a:pt x="93" y="119"/>
                    <a:pt x="94" y="119"/>
                  </a:cubicBezTo>
                  <a:cubicBezTo>
                    <a:pt x="94" y="119"/>
                    <a:pt x="94" y="119"/>
                    <a:pt x="94" y="119"/>
                  </a:cubicBezTo>
                  <a:close/>
                  <a:moveTo>
                    <a:pt x="74" y="118"/>
                  </a:moveTo>
                  <a:cubicBezTo>
                    <a:pt x="75" y="117"/>
                    <a:pt x="77" y="117"/>
                    <a:pt x="78" y="116"/>
                  </a:cubicBezTo>
                  <a:cubicBezTo>
                    <a:pt x="77" y="117"/>
                    <a:pt x="76" y="117"/>
                    <a:pt x="75" y="117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74" y="117"/>
                    <a:pt x="74" y="118"/>
                    <a:pt x="74" y="118"/>
                  </a:cubicBezTo>
                  <a:close/>
                  <a:moveTo>
                    <a:pt x="75" y="112"/>
                  </a:moveTo>
                  <a:cubicBezTo>
                    <a:pt x="76" y="112"/>
                    <a:pt x="76" y="112"/>
                    <a:pt x="76" y="113"/>
                  </a:cubicBezTo>
                  <a:cubicBezTo>
                    <a:pt x="80" y="111"/>
                    <a:pt x="83" y="108"/>
                    <a:pt x="87" y="106"/>
                  </a:cubicBezTo>
                  <a:cubicBezTo>
                    <a:pt x="88" y="105"/>
                    <a:pt x="88" y="105"/>
                    <a:pt x="89" y="104"/>
                  </a:cubicBezTo>
                  <a:cubicBezTo>
                    <a:pt x="91" y="103"/>
                    <a:pt x="92" y="102"/>
                    <a:pt x="93" y="101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98"/>
                    <a:pt x="93" y="96"/>
                    <a:pt x="93" y="94"/>
                  </a:cubicBezTo>
                  <a:cubicBezTo>
                    <a:pt x="92" y="94"/>
                    <a:pt x="91" y="95"/>
                    <a:pt x="90" y="96"/>
                  </a:cubicBezTo>
                  <a:cubicBezTo>
                    <a:pt x="90" y="96"/>
                    <a:pt x="89" y="96"/>
                    <a:pt x="89" y="97"/>
                  </a:cubicBezTo>
                  <a:cubicBezTo>
                    <a:pt x="86" y="99"/>
                    <a:pt x="83" y="101"/>
                    <a:pt x="81" y="102"/>
                  </a:cubicBezTo>
                  <a:cubicBezTo>
                    <a:pt x="79" y="103"/>
                    <a:pt x="77" y="104"/>
                    <a:pt x="76" y="105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5" y="106"/>
                    <a:pt x="75" y="106"/>
                  </a:cubicBezTo>
                  <a:cubicBezTo>
                    <a:pt x="75" y="108"/>
                    <a:pt x="75" y="110"/>
                    <a:pt x="74" y="112"/>
                  </a:cubicBezTo>
                  <a:cubicBezTo>
                    <a:pt x="75" y="112"/>
                    <a:pt x="75" y="112"/>
                    <a:pt x="75" y="112"/>
                  </a:cubicBezTo>
                  <a:close/>
                  <a:moveTo>
                    <a:pt x="75" y="101"/>
                  </a:moveTo>
                  <a:cubicBezTo>
                    <a:pt x="75" y="101"/>
                    <a:pt x="75" y="101"/>
                    <a:pt x="75" y="101"/>
                  </a:cubicBezTo>
                  <a:cubicBezTo>
                    <a:pt x="77" y="100"/>
                    <a:pt x="79" y="99"/>
                    <a:pt x="81" y="98"/>
                  </a:cubicBezTo>
                  <a:cubicBezTo>
                    <a:pt x="83" y="96"/>
                    <a:pt x="85" y="95"/>
                    <a:pt x="87" y="93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0" y="91"/>
                    <a:pt x="91" y="90"/>
                    <a:pt x="93" y="89"/>
                  </a:cubicBezTo>
                  <a:cubicBezTo>
                    <a:pt x="93" y="88"/>
                    <a:pt x="93" y="88"/>
                    <a:pt x="92" y="87"/>
                  </a:cubicBezTo>
                  <a:cubicBezTo>
                    <a:pt x="91" y="89"/>
                    <a:pt x="89" y="90"/>
                    <a:pt x="87" y="92"/>
                  </a:cubicBezTo>
                  <a:cubicBezTo>
                    <a:pt x="86" y="92"/>
                    <a:pt x="85" y="93"/>
                    <a:pt x="84" y="94"/>
                  </a:cubicBezTo>
                  <a:cubicBezTo>
                    <a:pt x="81" y="96"/>
                    <a:pt x="78" y="98"/>
                    <a:pt x="75" y="100"/>
                  </a:cubicBezTo>
                  <a:lnTo>
                    <a:pt x="75" y="101"/>
                  </a:lnTo>
                  <a:close/>
                  <a:moveTo>
                    <a:pt x="75" y="95"/>
                  </a:moveTo>
                  <a:cubicBezTo>
                    <a:pt x="77" y="94"/>
                    <a:pt x="80" y="92"/>
                    <a:pt x="82" y="90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8" y="85"/>
                    <a:pt x="88" y="85"/>
                    <a:pt x="88" y="85"/>
                  </a:cubicBezTo>
                  <a:cubicBezTo>
                    <a:pt x="88" y="85"/>
                    <a:pt x="89" y="85"/>
                    <a:pt x="89" y="85"/>
                  </a:cubicBezTo>
                  <a:cubicBezTo>
                    <a:pt x="90" y="84"/>
                    <a:pt x="91" y="83"/>
                    <a:pt x="92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2"/>
                    <a:pt x="91" y="82"/>
                    <a:pt x="90" y="83"/>
                  </a:cubicBezTo>
                  <a:cubicBezTo>
                    <a:pt x="90" y="83"/>
                    <a:pt x="89" y="83"/>
                    <a:pt x="89" y="83"/>
                  </a:cubicBezTo>
                  <a:cubicBezTo>
                    <a:pt x="88" y="85"/>
                    <a:pt x="86" y="86"/>
                    <a:pt x="85" y="87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0" y="90"/>
                    <a:pt x="78" y="92"/>
                    <a:pt x="75" y="94"/>
                  </a:cubicBezTo>
                  <a:lnTo>
                    <a:pt x="75" y="95"/>
                  </a:lnTo>
                  <a:close/>
                  <a:moveTo>
                    <a:pt x="76" y="85"/>
                  </a:moveTo>
                  <a:cubicBezTo>
                    <a:pt x="76" y="87"/>
                    <a:pt x="76" y="88"/>
                    <a:pt x="75" y="89"/>
                  </a:cubicBezTo>
                  <a:cubicBezTo>
                    <a:pt x="78" y="87"/>
                    <a:pt x="80" y="86"/>
                    <a:pt x="82" y="84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5" y="82"/>
                    <a:pt x="86" y="81"/>
                    <a:pt x="88" y="80"/>
                  </a:cubicBezTo>
                  <a:cubicBezTo>
                    <a:pt x="88" y="80"/>
                    <a:pt x="88" y="79"/>
                    <a:pt x="88" y="79"/>
                  </a:cubicBezTo>
                  <a:cubicBezTo>
                    <a:pt x="90" y="78"/>
                    <a:pt x="91" y="77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3" y="73"/>
                    <a:pt x="93" y="69"/>
                    <a:pt x="93" y="66"/>
                  </a:cubicBezTo>
                  <a:cubicBezTo>
                    <a:pt x="93" y="66"/>
                    <a:pt x="93" y="65"/>
                    <a:pt x="93" y="65"/>
                  </a:cubicBezTo>
                  <a:cubicBezTo>
                    <a:pt x="92" y="66"/>
                    <a:pt x="91" y="67"/>
                    <a:pt x="90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7" y="70"/>
                    <a:pt x="85" y="71"/>
                    <a:pt x="83" y="72"/>
                  </a:cubicBezTo>
                  <a:cubicBezTo>
                    <a:pt x="81" y="74"/>
                    <a:pt x="79" y="75"/>
                    <a:pt x="76" y="76"/>
                  </a:cubicBezTo>
                  <a:cubicBezTo>
                    <a:pt x="76" y="76"/>
                    <a:pt x="76" y="77"/>
                    <a:pt x="76" y="78"/>
                  </a:cubicBezTo>
                  <a:cubicBezTo>
                    <a:pt x="77" y="77"/>
                    <a:pt x="79" y="76"/>
                    <a:pt x="80" y="75"/>
                  </a:cubicBezTo>
                  <a:cubicBezTo>
                    <a:pt x="81" y="75"/>
                    <a:pt x="81" y="75"/>
                    <a:pt x="82" y="74"/>
                  </a:cubicBezTo>
                  <a:cubicBezTo>
                    <a:pt x="84" y="73"/>
                    <a:pt x="86" y="72"/>
                    <a:pt x="88" y="72"/>
                  </a:cubicBezTo>
                  <a:cubicBezTo>
                    <a:pt x="88" y="71"/>
                    <a:pt x="89" y="71"/>
                    <a:pt x="89" y="71"/>
                  </a:cubicBezTo>
                  <a:cubicBezTo>
                    <a:pt x="89" y="71"/>
                    <a:pt x="89" y="71"/>
                    <a:pt x="90" y="71"/>
                  </a:cubicBezTo>
                  <a:cubicBezTo>
                    <a:pt x="90" y="71"/>
                    <a:pt x="90" y="71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6"/>
                    <a:pt x="87" y="78"/>
                    <a:pt x="84" y="80"/>
                  </a:cubicBezTo>
                  <a:cubicBezTo>
                    <a:pt x="83" y="80"/>
                    <a:pt x="83" y="81"/>
                    <a:pt x="82" y="81"/>
                  </a:cubicBezTo>
                  <a:cubicBezTo>
                    <a:pt x="80" y="83"/>
                    <a:pt x="78" y="84"/>
                    <a:pt x="76" y="85"/>
                  </a:cubicBezTo>
                  <a:close/>
                  <a:moveTo>
                    <a:pt x="76" y="81"/>
                  </a:moveTo>
                  <a:cubicBezTo>
                    <a:pt x="76" y="81"/>
                    <a:pt x="76" y="81"/>
                    <a:pt x="77" y="80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6" y="81"/>
                    <a:pt x="76" y="81"/>
                    <a:pt x="76" y="81"/>
                  </a:cubicBezTo>
                  <a:close/>
                  <a:moveTo>
                    <a:pt x="76" y="68"/>
                  </a:moveTo>
                  <a:cubicBezTo>
                    <a:pt x="77" y="68"/>
                    <a:pt x="79" y="67"/>
                    <a:pt x="80" y="66"/>
                  </a:cubicBezTo>
                  <a:cubicBezTo>
                    <a:pt x="82" y="65"/>
                    <a:pt x="84" y="64"/>
                    <a:pt x="85" y="62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7" y="61"/>
                    <a:pt x="88" y="60"/>
                    <a:pt x="90" y="60"/>
                  </a:cubicBezTo>
                  <a:cubicBezTo>
                    <a:pt x="90" y="60"/>
                    <a:pt x="90" y="59"/>
                    <a:pt x="90" y="59"/>
                  </a:cubicBezTo>
                  <a:cubicBezTo>
                    <a:pt x="91" y="59"/>
                    <a:pt x="91" y="60"/>
                    <a:pt x="91" y="60"/>
                  </a:cubicBezTo>
                  <a:cubicBezTo>
                    <a:pt x="92" y="61"/>
                    <a:pt x="92" y="61"/>
                    <a:pt x="91" y="62"/>
                  </a:cubicBezTo>
                  <a:cubicBezTo>
                    <a:pt x="91" y="62"/>
                    <a:pt x="91" y="62"/>
                    <a:pt x="91" y="63"/>
                  </a:cubicBezTo>
                  <a:cubicBezTo>
                    <a:pt x="91" y="62"/>
                    <a:pt x="91" y="62"/>
                    <a:pt x="92" y="62"/>
                  </a:cubicBezTo>
                  <a:cubicBezTo>
                    <a:pt x="92" y="62"/>
                    <a:pt x="93" y="63"/>
                    <a:pt x="93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60"/>
                    <a:pt x="93" y="56"/>
                    <a:pt x="93" y="53"/>
                  </a:cubicBezTo>
                  <a:cubicBezTo>
                    <a:pt x="93" y="52"/>
                    <a:pt x="93" y="51"/>
                    <a:pt x="93" y="50"/>
                  </a:cubicBezTo>
                  <a:cubicBezTo>
                    <a:pt x="93" y="50"/>
                    <a:pt x="93" y="51"/>
                    <a:pt x="92" y="51"/>
                  </a:cubicBezTo>
                  <a:cubicBezTo>
                    <a:pt x="92" y="51"/>
                    <a:pt x="91" y="52"/>
                    <a:pt x="90" y="52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7" y="54"/>
                    <a:pt x="85" y="56"/>
                    <a:pt x="84" y="57"/>
                  </a:cubicBezTo>
                  <a:cubicBezTo>
                    <a:pt x="81" y="59"/>
                    <a:pt x="78" y="60"/>
                    <a:pt x="76" y="62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8" y="61"/>
                    <a:pt x="80" y="60"/>
                    <a:pt x="82" y="59"/>
                  </a:cubicBezTo>
                  <a:cubicBezTo>
                    <a:pt x="84" y="57"/>
                    <a:pt x="85" y="56"/>
                    <a:pt x="87" y="55"/>
                  </a:cubicBezTo>
                  <a:cubicBezTo>
                    <a:pt x="87" y="55"/>
                    <a:pt x="87" y="55"/>
                    <a:pt x="88" y="54"/>
                  </a:cubicBezTo>
                  <a:cubicBezTo>
                    <a:pt x="89" y="53"/>
                    <a:pt x="90" y="52"/>
                    <a:pt x="91" y="52"/>
                  </a:cubicBezTo>
                  <a:cubicBezTo>
                    <a:pt x="92" y="52"/>
                    <a:pt x="92" y="52"/>
                    <a:pt x="92" y="52"/>
                  </a:cubicBezTo>
                  <a:cubicBezTo>
                    <a:pt x="92" y="52"/>
                    <a:pt x="93" y="52"/>
                    <a:pt x="93" y="53"/>
                  </a:cubicBezTo>
                  <a:cubicBezTo>
                    <a:pt x="93" y="53"/>
                    <a:pt x="93" y="54"/>
                    <a:pt x="93" y="54"/>
                  </a:cubicBezTo>
                  <a:cubicBezTo>
                    <a:pt x="92" y="56"/>
                    <a:pt x="91" y="57"/>
                    <a:pt x="90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60"/>
                    <a:pt x="86" y="61"/>
                    <a:pt x="84" y="63"/>
                  </a:cubicBezTo>
                  <a:cubicBezTo>
                    <a:pt x="81" y="64"/>
                    <a:pt x="79" y="66"/>
                    <a:pt x="76" y="67"/>
                  </a:cubicBezTo>
                  <a:lnTo>
                    <a:pt x="76" y="68"/>
                  </a:lnTo>
                  <a:close/>
                  <a:moveTo>
                    <a:pt x="76" y="57"/>
                  </a:moveTo>
                  <a:cubicBezTo>
                    <a:pt x="78" y="56"/>
                    <a:pt x="81" y="54"/>
                    <a:pt x="83" y="53"/>
                  </a:cubicBezTo>
                  <a:cubicBezTo>
                    <a:pt x="83" y="52"/>
                    <a:pt x="84" y="52"/>
                    <a:pt x="85" y="51"/>
                  </a:cubicBezTo>
                  <a:cubicBezTo>
                    <a:pt x="86" y="50"/>
                    <a:pt x="88" y="49"/>
                    <a:pt x="89" y="48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0" y="45"/>
                    <a:pt x="88" y="47"/>
                    <a:pt x="86" y="48"/>
                  </a:cubicBezTo>
                  <a:cubicBezTo>
                    <a:pt x="83" y="50"/>
                    <a:pt x="80" y="52"/>
                    <a:pt x="78" y="53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76" y="55"/>
                    <a:pt x="76" y="56"/>
                    <a:pt x="76" y="57"/>
                  </a:cubicBezTo>
                  <a:close/>
                  <a:moveTo>
                    <a:pt x="77" y="20"/>
                  </a:moveTo>
                  <a:cubicBezTo>
                    <a:pt x="77" y="20"/>
                    <a:pt x="77" y="21"/>
                    <a:pt x="77" y="21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22"/>
                    <a:pt x="77" y="22"/>
                    <a:pt x="77" y="23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6"/>
                    <a:pt x="77" y="27"/>
                    <a:pt x="77" y="29"/>
                  </a:cubicBezTo>
                  <a:cubicBezTo>
                    <a:pt x="76" y="34"/>
                    <a:pt x="76" y="39"/>
                    <a:pt x="76" y="45"/>
                  </a:cubicBezTo>
                  <a:cubicBezTo>
                    <a:pt x="76" y="46"/>
                    <a:pt x="76" y="48"/>
                    <a:pt x="76" y="50"/>
                  </a:cubicBezTo>
                  <a:cubicBezTo>
                    <a:pt x="79" y="48"/>
                    <a:pt x="82" y="46"/>
                    <a:pt x="84" y="44"/>
                  </a:cubicBezTo>
                  <a:cubicBezTo>
                    <a:pt x="85" y="44"/>
                    <a:pt x="86" y="43"/>
                    <a:pt x="86" y="43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3" y="38"/>
                    <a:pt x="93" y="37"/>
                    <a:pt x="93" y="36"/>
                  </a:cubicBezTo>
                  <a:cubicBezTo>
                    <a:pt x="92" y="36"/>
                    <a:pt x="91" y="37"/>
                    <a:pt x="91" y="37"/>
                  </a:cubicBezTo>
                  <a:cubicBezTo>
                    <a:pt x="89" y="38"/>
                    <a:pt x="88" y="38"/>
                    <a:pt x="87" y="39"/>
                  </a:cubicBezTo>
                  <a:cubicBezTo>
                    <a:pt x="86" y="40"/>
                    <a:pt x="84" y="41"/>
                    <a:pt x="82" y="42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0" y="43"/>
                    <a:pt x="80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4"/>
                    <a:pt x="78" y="44"/>
                    <a:pt x="78" y="44"/>
                  </a:cubicBezTo>
                  <a:cubicBezTo>
                    <a:pt x="78" y="44"/>
                    <a:pt x="77" y="44"/>
                    <a:pt x="77" y="44"/>
                  </a:cubicBezTo>
                  <a:cubicBezTo>
                    <a:pt x="77" y="43"/>
                    <a:pt x="76" y="43"/>
                    <a:pt x="76" y="42"/>
                  </a:cubicBezTo>
                  <a:cubicBezTo>
                    <a:pt x="77" y="41"/>
                    <a:pt x="79" y="39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5"/>
                    <a:pt x="88" y="34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2" y="32"/>
                    <a:pt x="93" y="31"/>
                    <a:pt x="93" y="31"/>
                  </a:cubicBezTo>
                  <a:cubicBezTo>
                    <a:pt x="93" y="31"/>
                    <a:pt x="93" y="30"/>
                    <a:pt x="93" y="30"/>
                  </a:cubicBezTo>
                  <a:cubicBezTo>
                    <a:pt x="93" y="30"/>
                    <a:pt x="92" y="30"/>
                    <a:pt x="91" y="31"/>
                  </a:cubicBezTo>
                  <a:cubicBezTo>
                    <a:pt x="91" y="31"/>
                    <a:pt x="90" y="31"/>
                    <a:pt x="89" y="31"/>
                  </a:cubicBezTo>
                  <a:cubicBezTo>
                    <a:pt x="86" y="33"/>
                    <a:pt x="84" y="34"/>
                    <a:pt x="82" y="36"/>
                  </a:cubicBezTo>
                  <a:cubicBezTo>
                    <a:pt x="82" y="37"/>
                    <a:pt x="81" y="37"/>
                    <a:pt x="81" y="37"/>
                  </a:cubicBezTo>
                  <a:cubicBezTo>
                    <a:pt x="80" y="37"/>
                    <a:pt x="79" y="36"/>
                    <a:pt x="79" y="36"/>
                  </a:cubicBezTo>
                  <a:cubicBezTo>
                    <a:pt x="79" y="35"/>
                    <a:pt x="79" y="34"/>
                    <a:pt x="80" y="34"/>
                  </a:cubicBezTo>
                  <a:cubicBezTo>
                    <a:pt x="83" y="30"/>
                    <a:pt x="88" y="27"/>
                    <a:pt x="93" y="26"/>
                  </a:cubicBezTo>
                  <a:cubicBezTo>
                    <a:pt x="93" y="24"/>
                    <a:pt x="93" y="21"/>
                    <a:pt x="93" y="19"/>
                  </a:cubicBezTo>
                  <a:cubicBezTo>
                    <a:pt x="93" y="20"/>
                    <a:pt x="92" y="20"/>
                    <a:pt x="91" y="21"/>
                  </a:cubicBezTo>
                  <a:cubicBezTo>
                    <a:pt x="88" y="23"/>
                    <a:pt x="85" y="25"/>
                    <a:pt x="82" y="28"/>
                  </a:cubicBezTo>
                  <a:cubicBezTo>
                    <a:pt x="82" y="28"/>
                    <a:pt x="81" y="29"/>
                    <a:pt x="81" y="29"/>
                  </a:cubicBezTo>
                  <a:cubicBezTo>
                    <a:pt x="80" y="29"/>
                    <a:pt x="80" y="28"/>
                    <a:pt x="79" y="28"/>
                  </a:cubicBezTo>
                  <a:cubicBezTo>
                    <a:pt x="79" y="27"/>
                    <a:pt x="79" y="26"/>
                    <a:pt x="80" y="26"/>
                  </a:cubicBezTo>
                  <a:cubicBezTo>
                    <a:pt x="83" y="22"/>
                    <a:pt x="88" y="18"/>
                    <a:pt x="94" y="15"/>
                  </a:cubicBezTo>
                  <a:cubicBezTo>
                    <a:pt x="94" y="14"/>
                    <a:pt x="94" y="13"/>
                    <a:pt x="94" y="12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92" y="12"/>
                    <a:pt x="91" y="12"/>
                    <a:pt x="91" y="12"/>
                  </a:cubicBezTo>
                  <a:cubicBezTo>
                    <a:pt x="89" y="13"/>
                    <a:pt x="88" y="14"/>
                    <a:pt x="85" y="15"/>
                  </a:cubicBezTo>
                  <a:cubicBezTo>
                    <a:pt x="84" y="16"/>
                    <a:pt x="83" y="16"/>
                    <a:pt x="82" y="17"/>
                  </a:cubicBezTo>
                  <a:cubicBezTo>
                    <a:pt x="80" y="18"/>
                    <a:pt x="79" y="19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8"/>
            <p:cNvSpPr/>
            <p:nvPr/>
          </p:nvSpPr>
          <p:spPr bwMode="auto">
            <a:xfrm>
              <a:off x="3962914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2 w 5"/>
                <a:gd name="T5" fmla="*/ 4 h 4"/>
                <a:gd name="T6" fmla="*/ 0 w 5"/>
                <a:gd name="T7" fmla="*/ 2 h 4"/>
                <a:gd name="T8" fmla="*/ 1 w 5"/>
                <a:gd name="T9" fmla="*/ 1 h 4"/>
                <a:gd name="T10" fmla="*/ 2 w 5"/>
                <a:gd name="T11" fmla="*/ 0 h 4"/>
                <a:gd name="T12" fmla="*/ 2 w 5"/>
                <a:gd name="T13" fmla="*/ 0 h 4"/>
                <a:gd name="T14" fmla="*/ 3 w 5"/>
                <a:gd name="T15" fmla="*/ 0 h 4"/>
                <a:gd name="T16" fmla="*/ 3 w 5"/>
                <a:gd name="T17" fmla="*/ 0 h 4"/>
                <a:gd name="T18" fmla="*/ 4 w 5"/>
                <a:gd name="T19" fmla="*/ 0 h 4"/>
                <a:gd name="T20" fmla="*/ 4 w 5"/>
                <a:gd name="T21" fmla="*/ 0 h 4"/>
                <a:gd name="T22" fmla="*/ 5 w 5"/>
                <a:gd name="T23" fmla="*/ 2 h 4"/>
                <a:gd name="T24" fmla="*/ 4 w 5"/>
                <a:gd name="T25" fmla="*/ 4 h 4"/>
                <a:gd name="T26" fmla="*/ 4 w 5"/>
                <a:gd name="T27" fmla="*/ 4 h 4"/>
                <a:gd name="T28" fmla="*/ 3 w 5"/>
                <a:gd name="T29" fmla="*/ 4 h 4"/>
                <a:gd name="T30" fmla="*/ 3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9"/>
            <p:cNvSpPr/>
            <p:nvPr/>
          </p:nvSpPr>
          <p:spPr bwMode="auto">
            <a:xfrm>
              <a:off x="3978213" y="3553446"/>
              <a:ext cx="9179" cy="2177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40"/>
            <p:cNvSpPr/>
            <p:nvPr/>
          </p:nvSpPr>
          <p:spPr bwMode="auto">
            <a:xfrm>
              <a:off x="3978213" y="3529996"/>
              <a:ext cx="9179" cy="234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41"/>
            <p:cNvSpPr/>
            <p:nvPr/>
          </p:nvSpPr>
          <p:spPr bwMode="auto">
            <a:xfrm>
              <a:off x="4086830" y="3461322"/>
              <a:ext cx="48954" cy="46900"/>
            </a:xfrm>
            <a:custGeom>
              <a:avLst/>
              <a:gdLst>
                <a:gd name="T0" fmla="*/ 5 w 6"/>
                <a:gd name="T1" fmla="*/ 4 h 4"/>
                <a:gd name="T2" fmla="*/ 3 w 6"/>
                <a:gd name="T3" fmla="*/ 4 h 4"/>
                <a:gd name="T4" fmla="*/ 3 w 6"/>
                <a:gd name="T5" fmla="*/ 4 h 4"/>
                <a:gd name="T6" fmla="*/ 2 w 6"/>
                <a:gd name="T7" fmla="*/ 3 h 4"/>
                <a:gd name="T8" fmla="*/ 0 w 6"/>
                <a:gd name="T9" fmla="*/ 2 h 4"/>
                <a:gd name="T10" fmla="*/ 1 w 6"/>
                <a:gd name="T11" fmla="*/ 0 h 4"/>
                <a:gd name="T12" fmla="*/ 2 w 6"/>
                <a:gd name="T13" fmla="*/ 0 h 4"/>
                <a:gd name="T14" fmla="*/ 6 w 6"/>
                <a:gd name="T15" fmla="*/ 1 h 4"/>
                <a:gd name="T16" fmla="*/ 6 w 6"/>
                <a:gd name="T17" fmla="*/ 2 h 4"/>
                <a:gd name="T18" fmla="*/ 6 w 6"/>
                <a:gd name="T19" fmla="*/ 3 h 4"/>
                <a:gd name="T20" fmla="*/ 5 w 6"/>
                <a:gd name="T21" fmla="*/ 4 h 4"/>
                <a:gd name="T22" fmla="*/ 5 w 6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42"/>
            <p:cNvSpPr/>
            <p:nvPr/>
          </p:nvSpPr>
          <p:spPr bwMode="auto">
            <a:xfrm>
              <a:off x="4094480" y="3529996"/>
              <a:ext cx="41305" cy="45225"/>
            </a:xfrm>
            <a:custGeom>
              <a:avLst/>
              <a:gdLst>
                <a:gd name="T0" fmla="*/ 3 w 5"/>
                <a:gd name="T1" fmla="*/ 4 h 4"/>
                <a:gd name="T2" fmla="*/ 2 w 5"/>
                <a:gd name="T3" fmla="*/ 4 h 4"/>
                <a:gd name="T4" fmla="*/ 0 w 5"/>
                <a:gd name="T5" fmla="*/ 2 h 4"/>
                <a:gd name="T6" fmla="*/ 1 w 5"/>
                <a:gd name="T7" fmla="*/ 1 h 4"/>
                <a:gd name="T8" fmla="*/ 2 w 5"/>
                <a:gd name="T9" fmla="*/ 0 h 4"/>
                <a:gd name="T10" fmla="*/ 4 w 5"/>
                <a:gd name="T11" fmla="*/ 1 h 4"/>
                <a:gd name="T12" fmla="*/ 5 w 5"/>
                <a:gd name="T13" fmla="*/ 2 h 4"/>
                <a:gd name="T14" fmla="*/ 4 w 5"/>
                <a:gd name="T15" fmla="*/ 4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5" y="2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43"/>
            <p:cNvSpPr/>
            <p:nvPr/>
          </p:nvSpPr>
          <p:spPr bwMode="auto">
            <a:xfrm>
              <a:off x="4028697" y="3508221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5 w 6"/>
                <a:gd name="T11" fmla="*/ 1 h 4"/>
                <a:gd name="T12" fmla="*/ 5 w 6"/>
                <a:gd name="T13" fmla="*/ 1 h 4"/>
                <a:gd name="T14" fmla="*/ 5 w 6"/>
                <a:gd name="T15" fmla="*/ 3 h 4"/>
                <a:gd name="T16" fmla="*/ 5 w 6"/>
                <a:gd name="T17" fmla="*/ 3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44"/>
            <p:cNvSpPr/>
            <p:nvPr/>
          </p:nvSpPr>
          <p:spPr bwMode="auto">
            <a:xfrm>
              <a:off x="4177089" y="3461322"/>
              <a:ext cx="48954" cy="46900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1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3 w 6"/>
                <a:gd name="T13" fmla="*/ 0 h 4"/>
                <a:gd name="T14" fmla="*/ 4 w 6"/>
                <a:gd name="T15" fmla="*/ 0 h 4"/>
                <a:gd name="T16" fmla="*/ 4 w 6"/>
                <a:gd name="T17" fmla="*/ 0 h 4"/>
                <a:gd name="T18" fmla="*/ 4 w 6"/>
                <a:gd name="T19" fmla="*/ 0 h 4"/>
                <a:gd name="T20" fmla="*/ 4 w 6"/>
                <a:gd name="T21" fmla="*/ 0 h 4"/>
                <a:gd name="T22" fmla="*/ 6 w 6"/>
                <a:gd name="T23" fmla="*/ 2 h 4"/>
                <a:gd name="T24" fmla="*/ 5 w 6"/>
                <a:gd name="T25" fmla="*/ 3 h 4"/>
                <a:gd name="T26" fmla="*/ 4 w 6"/>
                <a:gd name="T27" fmla="*/ 4 h 4"/>
                <a:gd name="T28" fmla="*/ 2 w 6"/>
                <a:gd name="T2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45"/>
            <p:cNvSpPr/>
            <p:nvPr/>
          </p:nvSpPr>
          <p:spPr bwMode="auto">
            <a:xfrm>
              <a:off x="4226044" y="3529996"/>
              <a:ext cx="41305" cy="56950"/>
            </a:xfrm>
            <a:custGeom>
              <a:avLst/>
              <a:gdLst>
                <a:gd name="T0" fmla="*/ 3 w 5"/>
                <a:gd name="T1" fmla="*/ 5 h 5"/>
                <a:gd name="T2" fmla="*/ 1 w 5"/>
                <a:gd name="T3" fmla="*/ 3 h 5"/>
                <a:gd name="T4" fmla="*/ 1 w 5"/>
                <a:gd name="T5" fmla="*/ 3 h 5"/>
                <a:gd name="T6" fmla="*/ 1 w 5"/>
                <a:gd name="T7" fmla="*/ 3 h 5"/>
                <a:gd name="T8" fmla="*/ 1 w 5"/>
                <a:gd name="T9" fmla="*/ 3 h 5"/>
                <a:gd name="T10" fmla="*/ 1 w 5"/>
                <a:gd name="T11" fmla="*/ 3 h 5"/>
                <a:gd name="T12" fmla="*/ 1 w 5"/>
                <a:gd name="T13" fmla="*/ 3 h 5"/>
                <a:gd name="T14" fmla="*/ 1 w 5"/>
                <a:gd name="T15" fmla="*/ 0 h 5"/>
                <a:gd name="T16" fmla="*/ 3 w 5"/>
                <a:gd name="T17" fmla="*/ 0 h 5"/>
                <a:gd name="T18" fmla="*/ 4 w 5"/>
                <a:gd name="T19" fmla="*/ 0 h 5"/>
                <a:gd name="T20" fmla="*/ 5 w 5"/>
                <a:gd name="T21" fmla="*/ 2 h 5"/>
                <a:gd name="T22" fmla="*/ 5 w 5"/>
                <a:gd name="T23" fmla="*/ 3 h 5"/>
                <a:gd name="T24" fmla="*/ 5 w 5"/>
                <a:gd name="T25" fmla="*/ 3 h 5"/>
                <a:gd name="T26" fmla="*/ 4 w 5"/>
                <a:gd name="T27" fmla="*/ 4 h 5"/>
                <a:gd name="T28" fmla="*/ 3 w 5"/>
                <a:gd name="T2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2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46"/>
            <p:cNvSpPr/>
            <p:nvPr/>
          </p:nvSpPr>
          <p:spPr bwMode="auto">
            <a:xfrm>
              <a:off x="4167910" y="3518272"/>
              <a:ext cx="5048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1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1"/>
                    <a:pt x="6" y="2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4" name="组合 323"/>
          <p:cNvGrpSpPr/>
          <p:nvPr/>
        </p:nvGrpSpPr>
        <p:grpSpPr>
          <a:xfrm>
            <a:off x="9376928" y="3481603"/>
            <a:ext cx="789670" cy="2576614"/>
            <a:chOff x="4532007" y="3870021"/>
            <a:chExt cx="700659" cy="2133952"/>
          </a:xfrm>
          <a:solidFill>
            <a:srgbClr val="1043AB"/>
          </a:solidFill>
        </p:grpSpPr>
        <p:sp>
          <p:nvSpPr>
            <p:cNvPr id="325" name="Freeform 14"/>
            <p:cNvSpPr/>
            <p:nvPr/>
          </p:nvSpPr>
          <p:spPr bwMode="auto">
            <a:xfrm>
              <a:off x="4573312" y="5913523"/>
              <a:ext cx="370216" cy="45225"/>
            </a:xfrm>
            <a:custGeom>
              <a:avLst/>
              <a:gdLst>
                <a:gd name="T0" fmla="*/ 37 w 45"/>
                <a:gd name="T1" fmla="*/ 4 h 4"/>
                <a:gd name="T2" fmla="*/ 27 w 45"/>
                <a:gd name="T3" fmla="*/ 4 h 4"/>
                <a:gd name="T4" fmla="*/ 21 w 45"/>
                <a:gd name="T5" fmla="*/ 4 h 4"/>
                <a:gd name="T6" fmla="*/ 10 w 45"/>
                <a:gd name="T7" fmla="*/ 4 h 4"/>
                <a:gd name="T8" fmla="*/ 8 w 45"/>
                <a:gd name="T9" fmla="*/ 4 h 4"/>
                <a:gd name="T10" fmla="*/ 6 w 45"/>
                <a:gd name="T11" fmla="*/ 4 h 4"/>
                <a:gd name="T12" fmla="*/ 1 w 45"/>
                <a:gd name="T13" fmla="*/ 3 h 4"/>
                <a:gd name="T14" fmla="*/ 0 w 45"/>
                <a:gd name="T15" fmla="*/ 2 h 4"/>
                <a:gd name="T16" fmla="*/ 1 w 45"/>
                <a:gd name="T17" fmla="*/ 1 h 4"/>
                <a:gd name="T18" fmla="*/ 7 w 45"/>
                <a:gd name="T19" fmla="*/ 0 h 4"/>
                <a:gd name="T20" fmla="*/ 9 w 45"/>
                <a:gd name="T21" fmla="*/ 0 h 4"/>
                <a:gd name="T22" fmla="*/ 11 w 45"/>
                <a:gd name="T23" fmla="*/ 0 h 4"/>
                <a:gd name="T24" fmla="*/ 22 w 45"/>
                <a:gd name="T25" fmla="*/ 0 h 4"/>
                <a:gd name="T26" fmla="*/ 28 w 45"/>
                <a:gd name="T27" fmla="*/ 0 h 4"/>
                <a:gd name="T28" fmla="*/ 37 w 45"/>
                <a:gd name="T29" fmla="*/ 0 h 4"/>
                <a:gd name="T30" fmla="*/ 44 w 45"/>
                <a:gd name="T31" fmla="*/ 0 h 4"/>
                <a:gd name="T32" fmla="*/ 45 w 45"/>
                <a:gd name="T33" fmla="*/ 2 h 4"/>
                <a:gd name="T34" fmla="*/ 44 w 45"/>
                <a:gd name="T35" fmla="*/ 4 h 4"/>
                <a:gd name="T36" fmla="*/ 37 w 45"/>
                <a:gd name="T3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">
                  <a:moveTo>
                    <a:pt x="37" y="4"/>
                  </a:moveTo>
                  <a:cubicBezTo>
                    <a:pt x="33" y="4"/>
                    <a:pt x="30" y="4"/>
                    <a:pt x="27" y="4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3" y="4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0"/>
                    <a:pt x="28" y="0"/>
                  </a:cubicBezTo>
                  <a:cubicBezTo>
                    <a:pt x="31" y="0"/>
                    <a:pt x="34" y="0"/>
                    <a:pt x="37" y="0"/>
                  </a:cubicBezTo>
                  <a:cubicBezTo>
                    <a:pt x="39" y="0"/>
                    <a:pt x="41" y="0"/>
                    <a:pt x="44" y="0"/>
                  </a:cubicBezTo>
                  <a:cubicBezTo>
                    <a:pt x="45" y="0"/>
                    <a:pt x="45" y="1"/>
                    <a:pt x="45" y="2"/>
                  </a:cubicBezTo>
                  <a:cubicBezTo>
                    <a:pt x="45" y="3"/>
                    <a:pt x="45" y="4"/>
                    <a:pt x="44" y="4"/>
                  </a:cubicBezTo>
                  <a:cubicBezTo>
                    <a:pt x="42" y="4"/>
                    <a:pt x="39" y="4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0"/>
            <p:cNvSpPr>
              <a:spLocks noEditPoints="1"/>
            </p:cNvSpPr>
            <p:nvPr/>
          </p:nvSpPr>
          <p:spPr bwMode="auto">
            <a:xfrm>
              <a:off x="4539657" y="3915247"/>
              <a:ext cx="693009" cy="2088726"/>
            </a:xfrm>
            <a:custGeom>
              <a:avLst/>
              <a:gdLst>
                <a:gd name="T0" fmla="*/ 55 w 84"/>
                <a:gd name="T1" fmla="*/ 180 h 184"/>
                <a:gd name="T2" fmla="*/ 52 w 84"/>
                <a:gd name="T3" fmla="*/ 172 h 184"/>
                <a:gd name="T4" fmla="*/ 56 w 84"/>
                <a:gd name="T5" fmla="*/ 160 h 184"/>
                <a:gd name="T6" fmla="*/ 54 w 84"/>
                <a:gd name="T7" fmla="*/ 152 h 184"/>
                <a:gd name="T8" fmla="*/ 55 w 84"/>
                <a:gd name="T9" fmla="*/ 141 h 184"/>
                <a:gd name="T10" fmla="*/ 57 w 84"/>
                <a:gd name="T11" fmla="*/ 131 h 184"/>
                <a:gd name="T12" fmla="*/ 57 w 84"/>
                <a:gd name="T13" fmla="*/ 103 h 184"/>
                <a:gd name="T14" fmla="*/ 55 w 84"/>
                <a:gd name="T15" fmla="*/ 94 h 184"/>
                <a:gd name="T16" fmla="*/ 56 w 84"/>
                <a:gd name="T17" fmla="*/ 67 h 184"/>
                <a:gd name="T18" fmla="*/ 53 w 84"/>
                <a:gd name="T19" fmla="*/ 14 h 184"/>
                <a:gd name="T20" fmla="*/ 1 w 84"/>
                <a:gd name="T21" fmla="*/ 14 h 184"/>
                <a:gd name="T22" fmla="*/ 27 w 84"/>
                <a:gd name="T23" fmla="*/ 11 h 184"/>
                <a:gd name="T24" fmla="*/ 33 w 84"/>
                <a:gd name="T25" fmla="*/ 9 h 184"/>
                <a:gd name="T26" fmla="*/ 46 w 84"/>
                <a:gd name="T27" fmla="*/ 9 h 184"/>
                <a:gd name="T28" fmla="*/ 55 w 84"/>
                <a:gd name="T29" fmla="*/ 10 h 184"/>
                <a:gd name="T30" fmla="*/ 72 w 84"/>
                <a:gd name="T31" fmla="*/ 1 h 184"/>
                <a:gd name="T32" fmla="*/ 78 w 84"/>
                <a:gd name="T33" fmla="*/ 4 h 184"/>
                <a:gd name="T34" fmla="*/ 78 w 84"/>
                <a:gd name="T35" fmla="*/ 13 h 184"/>
                <a:gd name="T36" fmla="*/ 78 w 84"/>
                <a:gd name="T37" fmla="*/ 24 h 184"/>
                <a:gd name="T38" fmla="*/ 78 w 84"/>
                <a:gd name="T39" fmla="*/ 44 h 184"/>
                <a:gd name="T40" fmla="*/ 80 w 84"/>
                <a:gd name="T41" fmla="*/ 61 h 184"/>
                <a:gd name="T42" fmla="*/ 81 w 84"/>
                <a:gd name="T43" fmla="*/ 69 h 184"/>
                <a:gd name="T44" fmla="*/ 80 w 84"/>
                <a:gd name="T45" fmla="*/ 88 h 184"/>
                <a:gd name="T46" fmla="*/ 83 w 84"/>
                <a:gd name="T47" fmla="*/ 164 h 184"/>
                <a:gd name="T48" fmla="*/ 80 w 84"/>
                <a:gd name="T49" fmla="*/ 173 h 184"/>
                <a:gd name="T50" fmla="*/ 73 w 84"/>
                <a:gd name="T51" fmla="*/ 177 h 184"/>
                <a:gd name="T52" fmla="*/ 60 w 84"/>
                <a:gd name="T53" fmla="*/ 179 h 184"/>
                <a:gd name="T54" fmla="*/ 68 w 84"/>
                <a:gd name="T55" fmla="*/ 167 h 184"/>
                <a:gd name="T56" fmla="*/ 61 w 84"/>
                <a:gd name="T57" fmla="*/ 151 h 184"/>
                <a:gd name="T58" fmla="*/ 70 w 84"/>
                <a:gd name="T59" fmla="*/ 153 h 184"/>
                <a:gd name="T60" fmla="*/ 66 w 84"/>
                <a:gd name="T61" fmla="*/ 162 h 184"/>
                <a:gd name="T62" fmla="*/ 63 w 84"/>
                <a:gd name="T63" fmla="*/ 170 h 184"/>
                <a:gd name="T64" fmla="*/ 61 w 84"/>
                <a:gd name="T65" fmla="*/ 147 h 184"/>
                <a:gd name="T66" fmla="*/ 73 w 84"/>
                <a:gd name="T67" fmla="*/ 134 h 184"/>
                <a:gd name="T68" fmla="*/ 64 w 84"/>
                <a:gd name="T69" fmla="*/ 134 h 184"/>
                <a:gd name="T70" fmla="*/ 61 w 84"/>
                <a:gd name="T71" fmla="*/ 132 h 184"/>
                <a:gd name="T72" fmla="*/ 73 w 84"/>
                <a:gd name="T73" fmla="*/ 120 h 184"/>
                <a:gd name="T74" fmla="*/ 62 w 84"/>
                <a:gd name="T75" fmla="*/ 111 h 184"/>
                <a:gd name="T76" fmla="*/ 66 w 84"/>
                <a:gd name="T77" fmla="*/ 112 h 184"/>
                <a:gd name="T78" fmla="*/ 73 w 84"/>
                <a:gd name="T79" fmla="*/ 104 h 184"/>
                <a:gd name="T80" fmla="*/ 61 w 84"/>
                <a:gd name="T81" fmla="*/ 107 h 184"/>
                <a:gd name="T82" fmla="*/ 73 w 84"/>
                <a:gd name="T83" fmla="*/ 93 h 184"/>
                <a:gd name="T84" fmla="*/ 69 w 84"/>
                <a:gd name="T85" fmla="*/ 90 h 184"/>
                <a:gd name="T86" fmla="*/ 61 w 84"/>
                <a:gd name="T87" fmla="*/ 95 h 184"/>
                <a:gd name="T88" fmla="*/ 74 w 84"/>
                <a:gd name="T89" fmla="*/ 80 h 184"/>
                <a:gd name="T90" fmla="*/ 61 w 84"/>
                <a:gd name="T91" fmla="*/ 77 h 184"/>
                <a:gd name="T92" fmla="*/ 70 w 84"/>
                <a:gd name="T93" fmla="*/ 68 h 184"/>
                <a:gd name="T94" fmla="*/ 71 w 84"/>
                <a:gd name="T95" fmla="*/ 63 h 184"/>
                <a:gd name="T96" fmla="*/ 60 w 84"/>
                <a:gd name="T97" fmla="*/ 63 h 184"/>
                <a:gd name="T98" fmla="*/ 68 w 84"/>
                <a:gd name="T99" fmla="*/ 57 h 184"/>
                <a:gd name="T100" fmla="*/ 74 w 84"/>
                <a:gd name="T101" fmla="*/ 49 h 184"/>
                <a:gd name="T102" fmla="*/ 60 w 84"/>
                <a:gd name="T103" fmla="*/ 54 h 184"/>
                <a:gd name="T104" fmla="*/ 60 w 84"/>
                <a:gd name="T105" fmla="*/ 51 h 184"/>
                <a:gd name="T106" fmla="*/ 68 w 84"/>
                <a:gd name="T107" fmla="*/ 42 h 184"/>
                <a:gd name="T108" fmla="*/ 69 w 84"/>
                <a:gd name="T109" fmla="*/ 37 h 184"/>
                <a:gd name="T110" fmla="*/ 67 w 84"/>
                <a:gd name="T111" fmla="*/ 34 h 184"/>
                <a:gd name="T112" fmla="*/ 59 w 84"/>
                <a:gd name="T113" fmla="*/ 33 h 184"/>
                <a:gd name="T114" fmla="*/ 75 w 84"/>
                <a:gd name="T115" fmla="*/ 15 h 184"/>
                <a:gd name="T116" fmla="*/ 58 w 84"/>
                <a:gd name="T117" fmla="*/ 19 h 184"/>
                <a:gd name="T118" fmla="*/ 72 w 84"/>
                <a:gd name="T119" fmla="*/ 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184">
                  <a:moveTo>
                    <a:pt x="58" y="184"/>
                  </a:moveTo>
                  <a:cubicBezTo>
                    <a:pt x="56" y="184"/>
                    <a:pt x="55" y="183"/>
                    <a:pt x="55" y="182"/>
                  </a:cubicBezTo>
                  <a:cubicBezTo>
                    <a:pt x="54" y="181"/>
                    <a:pt x="55" y="180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5" y="179"/>
                    <a:pt x="55" y="180"/>
                    <a:pt x="55" y="180"/>
                  </a:cubicBezTo>
                  <a:cubicBezTo>
                    <a:pt x="54" y="180"/>
                    <a:pt x="53" y="179"/>
                    <a:pt x="53" y="178"/>
                  </a:cubicBezTo>
                  <a:cubicBezTo>
                    <a:pt x="53" y="177"/>
                    <a:pt x="53" y="176"/>
                    <a:pt x="54" y="175"/>
                  </a:cubicBezTo>
                  <a:cubicBezTo>
                    <a:pt x="54" y="175"/>
                    <a:pt x="55" y="174"/>
                    <a:pt x="55" y="174"/>
                  </a:cubicBezTo>
                  <a:cubicBezTo>
                    <a:pt x="55" y="173"/>
                    <a:pt x="55" y="172"/>
                    <a:pt x="55" y="171"/>
                  </a:cubicBezTo>
                  <a:cubicBezTo>
                    <a:pt x="55" y="172"/>
                    <a:pt x="54" y="172"/>
                    <a:pt x="53" y="172"/>
                  </a:cubicBezTo>
                  <a:cubicBezTo>
                    <a:pt x="53" y="172"/>
                    <a:pt x="53" y="172"/>
                    <a:pt x="52" y="172"/>
                  </a:cubicBezTo>
                  <a:cubicBezTo>
                    <a:pt x="51" y="171"/>
                    <a:pt x="51" y="171"/>
                    <a:pt x="51" y="169"/>
                  </a:cubicBezTo>
                  <a:cubicBezTo>
                    <a:pt x="51" y="168"/>
                    <a:pt x="52" y="167"/>
                    <a:pt x="53" y="16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53" y="167"/>
                    <a:pt x="53" y="167"/>
                    <a:pt x="54" y="167"/>
                  </a:cubicBezTo>
                  <a:cubicBezTo>
                    <a:pt x="54" y="167"/>
                    <a:pt x="55" y="167"/>
                    <a:pt x="56" y="167"/>
                  </a:cubicBezTo>
                  <a:cubicBezTo>
                    <a:pt x="56" y="165"/>
                    <a:pt x="56" y="163"/>
                    <a:pt x="56" y="160"/>
                  </a:cubicBezTo>
                  <a:cubicBezTo>
                    <a:pt x="55" y="160"/>
                    <a:pt x="55" y="160"/>
                    <a:pt x="55" y="159"/>
                  </a:cubicBezTo>
                  <a:cubicBezTo>
                    <a:pt x="55" y="158"/>
                    <a:pt x="55" y="157"/>
                    <a:pt x="56" y="157"/>
                  </a:cubicBezTo>
                  <a:cubicBezTo>
                    <a:pt x="56" y="155"/>
                    <a:pt x="56" y="154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55" y="153"/>
                    <a:pt x="54" y="153"/>
                    <a:pt x="54" y="152"/>
                  </a:cubicBezTo>
                  <a:cubicBezTo>
                    <a:pt x="54" y="151"/>
                    <a:pt x="54" y="150"/>
                    <a:pt x="55" y="150"/>
                  </a:cubicBezTo>
                  <a:cubicBezTo>
                    <a:pt x="55" y="150"/>
                    <a:pt x="56" y="150"/>
                    <a:pt x="56" y="149"/>
                  </a:cubicBezTo>
                  <a:cubicBezTo>
                    <a:pt x="56" y="148"/>
                    <a:pt x="56" y="146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5" y="144"/>
                    <a:pt x="54" y="144"/>
                    <a:pt x="54" y="143"/>
                  </a:cubicBezTo>
                  <a:cubicBezTo>
                    <a:pt x="54" y="142"/>
                    <a:pt x="54" y="141"/>
                    <a:pt x="55" y="141"/>
                  </a:cubicBezTo>
                  <a:cubicBezTo>
                    <a:pt x="55" y="141"/>
                    <a:pt x="56" y="140"/>
                    <a:pt x="56" y="140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7" y="138"/>
                    <a:pt x="57" y="136"/>
                    <a:pt x="57" y="134"/>
                  </a:cubicBezTo>
                  <a:cubicBezTo>
                    <a:pt x="57" y="133"/>
                    <a:pt x="57" y="133"/>
                    <a:pt x="57" y="133"/>
                  </a:cubicBezTo>
                  <a:cubicBezTo>
                    <a:pt x="56" y="133"/>
                    <a:pt x="56" y="132"/>
                    <a:pt x="56" y="132"/>
                  </a:cubicBezTo>
                  <a:cubicBezTo>
                    <a:pt x="56" y="131"/>
                    <a:pt x="56" y="131"/>
                    <a:pt x="57" y="131"/>
                  </a:cubicBezTo>
                  <a:cubicBezTo>
                    <a:pt x="57" y="125"/>
                    <a:pt x="57" y="119"/>
                    <a:pt x="57" y="113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6" y="113"/>
                    <a:pt x="55" y="112"/>
                    <a:pt x="55" y="112"/>
                  </a:cubicBezTo>
                  <a:cubicBezTo>
                    <a:pt x="55" y="111"/>
                    <a:pt x="55" y="110"/>
                    <a:pt x="56" y="110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57" y="107"/>
                    <a:pt x="57" y="105"/>
                    <a:pt x="57" y="103"/>
                  </a:cubicBezTo>
                  <a:cubicBezTo>
                    <a:pt x="57" y="103"/>
                    <a:pt x="56" y="103"/>
                    <a:pt x="56" y="103"/>
                  </a:cubicBezTo>
                  <a:cubicBezTo>
                    <a:pt x="56" y="103"/>
                    <a:pt x="55" y="103"/>
                    <a:pt x="55" y="102"/>
                  </a:cubicBezTo>
                  <a:cubicBezTo>
                    <a:pt x="54" y="101"/>
                    <a:pt x="54" y="101"/>
                    <a:pt x="55" y="100"/>
                  </a:cubicBezTo>
                  <a:cubicBezTo>
                    <a:pt x="56" y="100"/>
                    <a:pt x="56" y="99"/>
                    <a:pt x="57" y="99"/>
                  </a:cubicBezTo>
                  <a:cubicBezTo>
                    <a:pt x="57" y="97"/>
                    <a:pt x="57" y="95"/>
                    <a:pt x="57" y="94"/>
                  </a:cubicBezTo>
                  <a:cubicBezTo>
                    <a:pt x="56" y="94"/>
                    <a:pt x="56" y="94"/>
                    <a:pt x="55" y="94"/>
                  </a:cubicBezTo>
                  <a:cubicBezTo>
                    <a:pt x="55" y="95"/>
                    <a:pt x="55" y="95"/>
                    <a:pt x="54" y="95"/>
                  </a:cubicBezTo>
                  <a:cubicBezTo>
                    <a:pt x="54" y="95"/>
                    <a:pt x="53" y="94"/>
                    <a:pt x="53" y="93"/>
                  </a:cubicBezTo>
                  <a:cubicBezTo>
                    <a:pt x="53" y="92"/>
                    <a:pt x="53" y="91"/>
                    <a:pt x="54" y="91"/>
                  </a:cubicBezTo>
                  <a:cubicBezTo>
                    <a:pt x="55" y="91"/>
                    <a:pt x="56" y="90"/>
                    <a:pt x="57" y="90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6" y="79"/>
                    <a:pt x="56" y="73"/>
                    <a:pt x="56" y="67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6" y="60"/>
                    <a:pt x="56" y="58"/>
                    <a:pt x="56" y="55"/>
                  </a:cubicBezTo>
                  <a:cubicBezTo>
                    <a:pt x="56" y="51"/>
                    <a:pt x="55" y="46"/>
                    <a:pt x="55" y="42"/>
                  </a:cubicBezTo>
                  <a:cubicBezTo>
                    <a:pt x="55" y="37"/>
                    <a:pt x="55" y="32"/>
                    <a:pt x="55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48" y="15"/>
                    <a:pt x="43" y="15"/>
                    <a:pt x="37" y="15"/>
                  </a:cubicBezTo>
                  <a:cubicBezTo>
                    <a:pt x="34" y="15"/>
                    <a:pt x="31" y="15"/>
                    <a:pt x="28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15"/>
                    <a:pt x="17" y="15"/>
                    <a:pt x="12" y="15"/>
                  </a:cubicBezTo>
                  <a:cubicBezTo>
                    <a:pt x="10" y="14"/>
                    <a:pt x="8" y="14"/>
                    <a:pt x="6" y="14"/>
                  </a:cubicBezTo>
                  <a:cubicBezTo>
                    <a:pt x="4" y="14"/>
                    <a:pt x="3" y="14"/>
                    <a:pt x="1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5" y="11"/>
                    <a:pt x="8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5" y="11"/>
                    <a:pt x="17" y="11"/>
                    <a:pt x="18" y="11"/>
                  </a:cubicBezTo>
                  <a:cubicBezTo>
                    <a:pt x="21" y="11"/>
                    <a:pt x="24" y="11"/>
                    <a:pt x="27" y="11"/>
                  </a:cubicBezTo>
                  <a:cubicBezTo>
                    <a:pt x="28" y="11"/>
                    <a:pt x="29" y="11"/>
                    <a:pt x="30" y="11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0"/>
                    <a:pt x="31" y="10"/>
                    <a:pt x="31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5" y="9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8" y="11"/>
                    <a:pt x="41" y="11"/>
                    <a:pt x="44" y="11"/>
                  </a:cubicBezTo>
                  <a:cubicBezTo>
                    <a:pt x="44" y="10"/>
                    <a:pt x="45" y="10"/>
                    <a:pt x="45" y="9"/>
                  </a:cubicBezTo>
                  <a:cubicBezTo>
                    <a:pt x="45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0" y="10"/>
                    <a:pt x="53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60" y="7"/>
                    <a:pt x="62" y="6"/>
                    <a:pt x="64" y="5"/>
                  </a:cubicBezTo>
                  <a:cubicBezTo>
                    <a:pt x="66" y="4"/>
                    <a:pt x="69" y="2"/>
                    <a:pt x="71" y="1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3" y="1"/>
                    <a:pt x="74" y="0"/>
                    <a:pt x="75" y="0"/>
                  </a:cubicBezTo>
                  <a:cubicBezTo>
                    <a:pt x="76" y="0"/>
                    <a:pt x="77" y="0"/>
                    <a:pt x="77" y="1"/>
                  </a:cubicBezTo>
                  <a:cubicBezTo>
                    <a:pt x="78" y="1"/>
                    <a:pt x="78" y="1"/>
                    <a:pt x="78" y="2"/>
                  </a:cubicBezTo>
                  <a:cubicBezTo>
                    <a:pt x="78" y="2"/>
                    <a:pt x="78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4"/>
                    <a:pt x="78" y="4"/>
                  </a:cubicBezTo>
                  <a:cubicBezTo>
                    <a:pt x="78" y="5"/>
                    <a:pt x="78" y="7"/>
                    <a:pt x="78" y="9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9"/>
                    <a:pt x="79" y="9"/>
                    <a:pt x="79" y="9"/>
                  </a:cubicBezTo>
                  <a:cubicBezTo>
                    <a:pt x="79" y="9"/>
                    <a:pt x="80" y="9"/>
                    <a:pt x="80" y="10"/>
                  </a:cubicBezTo>
                  <a:cubicBezTo>
                    <a:pt x="80" y="10"/>
                    <a:pt x="80" y="11"/>
                    <a:pt x="80" y="11"/>
                  </a:cubicBezTo>
                  <a:cubicBezTo>
                    <a:pt x="79" y="12"/>
                    <a:pt x="79" y="12"/>
                    <a:pt x="78" y="13"/>
                  </a:cubicBezTo>
                  <a:cubicBezTo>
                    <a:pt x="78" y="15"/>
                    <a:pt x="78" y="17"/>
                    <a:pt x="78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1" y="18"/>
                    <a:pt x="81" y="19"/>
                    <a:pt x="81" y="19"/>
                  </a:cubicBezTo>
                  <a:cubicBezTo>
                    <a:pt x="82" y="20"/>
                    <a:pt x="81" y="20"/>
                    <a:pt x="81" y="21"/>
                  </a:cubicBezTo>
                  <a:cubicBezTo>
                    <a:pt x="80" y="22"/>
                    <a:pt x="79" y="23"/>
                    <a:pt x="78" y="24"/>
                  </a:cubicBezTo>
                  <a:cubicBezTo>
                    <a:pt x="78" y="28"/>
                    <a:pt x="78" y="33"/>
                    <a:pt x="78" y="36"/>
                  </a:cubicBezTo>
                  <a:cubicBezTo>
                    <a:pt x="79" y="37"/>
                    <a:pt x="79" y="37"/>
                    <a:pt x="78" y="38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8" y="42"/>
                    <a:pt x="78" y="43"/>
                    <a:pt x="78" y="43"/>
                  </a:cubicBezTo>
                  <a:cubicBezTo>
                    <a:pt x="78" y="43"/>
                    <a:pt x="78" y="44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9"/>
                    <a:pt x="78" y="54"/>
                    <a:pt x="78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80" y="59"/>
                    <a:pt x="80" y="60"/>
                  </a:cubicBezTo>
                  <a:cubicBezTo>
                    <a:pt x="80" y="60"/>
                    <a:pt x="80" y="61"/>
                    <a:pt x="80" y="61"/>
                  </a:cubicBezTo>
                  <a:cubicBezTo>
                    <a:pt x="79" y="62"/>
                    <a:pt x="79" y="63"/>
                    <a:pt x="78" y="63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9" y="67"/>
                    <a:pt x="79" y="67"/>
                    <a:pt x="80" y="66"/>
                  </a:cubicBezTo>
                  <a:cubicBezTo>
                    <a:pt x="80" y="66"/>
                    <a:pt x="80" y="66"/>
                    <a:pt x="80" y="66"/>
                  </a:cubicBezTo>
                  <a:cubicBezTo>
                    <a:pt x="80" y="66"/>
                    <a:pt x="81" y="67"/>
                    <a:pt x="81" y="67"/>
                  </a:cubicBezTo>
                  <a:cubicBezTo>
                    <a:pt x="81" y="68"/>
                    <a:pt x="81" y="68"/>
                    <a:pt x="81" y="69"/>
                  </a:cubicBezTo>
                  <a:cubicBezTo>
                    <a:pt x="80" y="70"/>
                    <a:pt x="79" y="71"/>
                    <a:pt x="78" y="72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5"/>
                  </a:cubicBezTo>
                  <a:cubicBezTo>
                    <a:pt x="79" y="85"/>
                    <a:pt x="80" y="86"/>
                    <a:pt x="80" y="86"/>
                  </a:cubicBezTo>
                  <a:cubicBezTo>
                    <a:pt x="80" y="87"/>
                    <a:pt x="80" y="87"/>
                    <a:pt x="80" y="88"/>
                  </a:cubicBezTo>
                  <a:cubicBezTo>
                    <a:pt x="79" y="89"/>
                    <a:pt x="79" y="89"/>
                    <a:pt x="78" y="9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7" y="123"/>
                    <a:pt x="77" y="144"/>
                    <a:pt x="77" y="164"/>
                  </a:cubicBezTo>
                  <a:cubicBezTo>
                    <a:pt x="78" y="164"/>
                    <a:pt x="78" y="164"/>
                    <a:pt x="79" y="164"/>
                  </a:cubicBezTo>
                  <a:cubicBezTo>
                    <a:pt x="79" y="164"/>
                    <a:pt x="79" y="164"/>
                    <a:pt x="79" y="164"/>
                  </a:cubicBezTo>
                  <a:cubicBezTo>
                    <a:pt x="80" y="164"/>
                    <a:pt x="81" y="164"/>
                    <a:pt x="83" y="164"/>
                  </a:cubicBezTo>
                  <a:cubicBezTo>
                    <a:pt x="83" y="164"/>
                    <a:pt x="84" y="165"/>
                    <a:pt x="84" y="165"/>
                  </a:cubicBezTo>
                  <a:cubicBezTo>
                    <a:pt x="84" y="166"/>
                    <a:pt x="84" y="167"/>
                    <a:pt x="84" y="167"/>
                  </a:cubicBezTo>
                  <a:cubicBezTo>
                    <a:pt x="83" y="168"/>
                    <a:pt x="83" y="168"/>
                    <a:pt x="82" y="168"/>
                  </a:cubicBezTo>
                  <a:cubicBezTo>
                    <a:pt x="82" y="169"/>
                    <a:pt x="82" y="169"/>
                    <a:pt x="81" y="169"/>
                  </a:cubicBezTo>
                  <a:cubicBezTo>
                    <a:pt x="82" y="170"/>
                    <a:pt x="82" y="170"/>
                    <a:pt x="82" y="171"/>
                  </a:cubicBezTo>
                  <a:cubicBezTo>
                    <a:pt x="82" y="172"/>
                    <a:pt x="81" y="173"/>
                    <a:pt x="80" y="173"/>
                  </a:cubicBezTo>
                  <a:cubicBezTo>
                    <a:pt x="80" y="173"/>
                    <a:pt x="79" y="173"/>
                    <a:pt x="79" y="173"/>
                  </a:cubicBezTo>
                  <a:cubicBezTo>
                    <a:pt x="78" y="173"/>
                    <a:pt x="77" y="173"/>
                    <a:pt x="76" y="174"/>
                  </a:cubicBezTo>
                  <a:cubicBezTo>
                    <a:pt x="76" y="174"/>
                    <a:pt x="76" y="174"/>
                    <a:pt x="76" y="174"/>
                  </a:cubicBezTo>
                  <a:cubicBezTo>
                    <a:pt x="76" y="174"/>
                    <a:pt x="76" y="174"/>
                    <a:pt x="76" y="175"/>
                  </a:cubicBezTo>
                  <a:cubicBezTo>
                    <a:pt x="76" y="175"/>
                    <a:pt x="76" y="176"/>
                    <a:pt x="75" y="176"/>
                  </a:cubicBezTo>
                  <a:cubicBezTo>
                    <a:pt x="75" y="176"/>
                    <a:pt x="74" y="177"/>
                    <a:pt x="73" y="177"/>
                  </a:cubicBezTo>
                  <a:cubicBezTo>
                    <a:pt x="70" y="178"/>
                    <a:pt x="68" y="178"/>
                    <a:pt x="66" y="178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4" y="178"/>
                    <a:pt x="63" y="178"/>
                    <a:pt x="61" y="178"/>
                  </a:cubicBezTo>
                  <a:cubicBezTo>
                    <a:pt x="61" y="178"/>
                    <a:pt x="60" y="178"/>
                    <a:pt x="60" y="178"/>
                  </a:cubicBezTo>
                  <a:cubicBezTo>
                    <a:pt x="60" y="178"/>
                    <a:pt x="60" y="179"/>
                    <a:pt x="60" y="179"/>
                  </a:cubicBezTo>
                  <a:cubicBezTo>
                    <a:pt x="60" y="179"/>
                    <a:pt x="60" y="179"/>
                    <a:pt x="60" y="179"/>
                  </a:cubicBezTo>
                  <a:cubicBezTo>
                    <a:pt x="60" y="181"/>
                    <a:pt x="60" y="183"/>
                    <a:pt x="59" y="184"/>
                  </a:cubicBezTo>
                  <a:cubicBezTo>
                    <a:pt x="58" y="184"/>
                    <a:pt x="58" y="184"/>
                    <a:pt x="58" y="184"/>
                  </a:cubicBezTo>
                  <a:close/>
                  <a:moveTo>
                    <a:pt x="60" y="171"/>
                  </a:moveTo>
                  <a:cubicBezTo>
                    <a:pt x="61" y="171"/>
                    <a:pt x="61" y="171"/>
                    <a:pt x="62" y="170"/>
                  </a:cubicBezTo>
                  <a:cubicBezTo>
                    <a:pt x="63" y="170"/>
                    <a:pt x="64" y="170"/>
                    <a:pt x="64" y="169"/>
                  </a:cubicBezTo>
                  <a:cubicBezTo>
                    <a:pt x="66" y="169"/>
                    <a:pt x="67" y="168"/>
                    <a:pt x="68" y="167"/>
                  </a:cubicBezTo>
                  <a:cubicBezTo>
                    <a:pt x="69" y="167"/>
                    <a:pt x="69" y="167"/>
                    <a:pt x="70" y="166"/>
                  </a:cubicBezTo>
                  <a:cubicBezTo>
                    <a:pt x="71" y="166"/>
                    <a:pt x="72" y="165"/>
                    <a:pt x="72" y="165"/>
                  </a:cubicBezTo>
                  <a:cubicBezTo>
                    <a:pt x="72" y="158"/>
                    <a:pt x="72" y="152"/>
                    <a:pt x="72" y="145"/>
                  </a:cubicBezTo>
                  <a:cubicBezTo>
                    <a:pt x="71" y="146"/>
                    <a:pt x="68" y="148"/>
                    <a:pt x="66" y="149"/>
                  </a:cubicBezTo>
                  <a:cubicBezTo>
                    <a:pt x="66" y="149"/>
                    <a:pt x="65" y="149"/>
                    <a:pt x="65" y="150"/>
                  </a:cubicBezTo>
                  <a:cubicBezTo>
                    <a:pt x="63" y="150"/>
                    <a:pt x="62" y="151"/>
                    <a:pt x="61" y="151"/>
                  </a:cubicBezTo>
                  <a:cubicBezTo>
                    <a:pt x="61" y="152"/>
                    <a:pt x="61" y="154"/>
                    <a:pt x="61" y="155"/>
                  </a:cubicBezTo>
                  <a:cubicBezTo>
                    <a:pt x="62" y="154"/>
                    <a:pt x="62" y="154"/>
                    <a:pt x="63" y="153"/>
                  </a:cubicBezTo>
                  <a:cubicBezTo>
                    <a:pt x="65" y="152"/>
                    <a:pt x="66" y="151"/>
                    <a:pt x="68" y="150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0" y="150"/>
                    <a:pt x="70" y="151"/>
                  </a:cubicBezTo>
                  <a:cubicBezTo>
                    <a:pt x="71" y="151"/>
                    <a:pt x="71" y="152"/>
                    <a:pt x="70" y="153"/>
                  </a:cubicBezTo>
                  <a:cubicBezTo>
                    <a:pt x="68" y="155"/>
                    <a:pt x="65" y="158"/>
                    <a:pt x="61" y="159"/>
                  </a:cubicBezTo>
                  <a:cubicBezTo>
                    <a:pt x="61" y="160"/>
                    <a:pt x="61" y="160"/>
                    <a:pt x="61" y="161"/>
                  </a:cubicBezTo>
                  <a:cubicBezTo>
                    <a:pt x="61" y="162"/>
                    <a:pt x="61" y="163"/>
                    <a:pt x="61" y="164"/>
                  </a:cubicBezTo>
                  <a:cubicBezTo>
                    <a:pt x="62" y="163"/>
                    <a:pt x="63" y="162"/>
                    <a:pt x="65" y="162"/>
                  </a:cubicBezTo>
                  <a:cubicBezTo>
                    <a:pt x="65" y="162"/>
                    <a:pt x="65" y="162"/>
                    <a:pt x="65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1"/>
                    <a:pt x="69" y="160"/>
                    <a:pt x="70" y="159"/>
                  </a:cubicBezTo>
                  <a:cubicBezTo>
                    <a:pt x="70" y="159"/>
                    <a:pt x="71" y="159"/>
                    <a:pt x="71" y="159"/>
                  </a:cubicBezTo>
                  <a:cubicBezTo>
                    <a:pt x="71" y="159"/>
                    <a:pt x="72" y="160"/>
                    <a:pt x="72" y="160"/>
                  </a:cubicBezTo>
                  <a:cubicBezTo>
                    <a:pt x="72" y="161"/>
                    <a:pt x="72" y="161"/>
                    <a:pt x="72" y="162"/>
                  </a:cubicBezTo>
                  <a:cubicBezTo>
                    <a:pt x="70" y="163"/>
                    <a:pt x="69" y="165"/>
                    <a:pt x="67" y="166"/>
                  </a:cubicBezTo>
                  <a:cubicBezTo>
                    <a:pt x="66" y="167"/>
                    <a:pt x="64" y="168"/>
                    <a:pt x="63" y="170"/>
                  </a:cubicBezTo>
                  <a:cubicBezTo>
                    <a:pt x="62" y="170"/>
                    <a:pt x="62" y="171"/>
                    <a:pt x="61" y="171"/>
                  </a:cubicBezTo>
                  <a:cubicBezTo>
                    <a:pt x="61" y="171"/>
                    <a:pt x="60" y="170"/>
                    <a:pt x="60" y="170"/>
                  </a:cubicBezTo>
                  <a:cubicBezTo>
                    <a:pt x="60" y="171"/>
                    <a:pt x="60" y="171"/>
                    <a:pt x="60" y="171"/>
                  </a:cubicBezTo>
                  <a:close/>
                  <a:moveTo>
                    <a:pt x="61" y="141"/>
                  </a:moveTo>
                  <a:cubicBezTo>
                    <a:pt x="61" y="143"/>
                    <a:pt x="61" y="145"/>
                    <a:pt x="61" y="147"/>
                  </a:cubicBezTo>
                  <a:cubicBezTo>
                    <a:pt x="61" y="147"/>
                    <a:pt x="61" y="147"/>
                    <a:pt x="61" y="147"/>
                  </a:cubicBezTo>
                  <a:cubicBezTo>
                    <a:pt x="62" y="147"/>
                    <a:pt x="63" y="146"/>
                    <a:pt x="64" y="145"/>
                  </a:cubicBezTo>
                  <a:cubicBezTo>
                    <a:pt x="64" y="145"/>
                    <a:pt x="65" y="145"/>
                    <a:pt x="65" y="144"/>
                  </a:cubicBezTo>
                  <a:cubicBezTo>
                    <a:pt x="67" y="143"/>
                    <a:pt x="69" y="142"/>
                    <a:pt x="72" y="141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2" y="141"/>
                    <a:pt x="72" y="142"/>
                    <a:pt x="72" y="142"/>
                  </a:cubicBezTo>
                  <a:cubicBezTo>
                    <a:pt x="72" y="139"/>
                    <a:pt x="73" y="136"/>
                    <a:pt x="73" y="134"/>
                  </a:cubicBezTo>
                  <a:cubicBezTo>
                    <a:pt x="71" y="135"/>
                    <a:pt x="69" y="136"/>
                    <a:pt x="68" y="137"/>
                  </a:cubicBezTo>
                  <a:cubicBezTo>
                    <a:pt x="67" y="137"/>
                    <a:pt x="66" y="138"/>
                    <a:pt x="66" y="138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3" y="140"/>
                    <a:pt x="62" y="140"/>
                    <a:pt x="61" y="141"/>
                  </a:cubicBezTo>
                  <a:close/>
                  <a:moveTo>
                    <a:pt x="61" y="136"/>
                  </a:moveTo>
                  <a:cubicBezTo>
                    <a:pt x="62" y="136"/>
                    <a:pt x="63" y="135"/>
                    <a:pt x="64" y="134"/>
                  </a:cubicBezTo>
                  <a:cubicBezTo>
                    <a:pt x="65" y="134"/>
                    <a:pt x="66" y="133"/>
                    <a:pt x="66" y="133"/>
                  </a:cubicBezTo>
                  <a:cubicBezTo>
                    <a:pt x="68" y="131"/>
                    <a:pt x="70" y="130"/>
                    <a:pt x="73" y="129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2" y="126"/>
                    <a:pt x="71" y="126"/>
                    <a:pt x="70" y="127"/>
                  </a:cubicBezTo>
                  <a:cubicBezTo>
                    <a:pt x="69" y="127"/>
                    <a:pt x="68" y="128"/>
                    <a:pt x="68" y="128"/>
                  </a:cubicBezTo>
                  <a:cubicBezTo>
                    <a:pt x="66" y="129"/>
                    <a:pt x="63" y="130"/>
                    <a:pt x="61" y="132"/>
                  </a:cubicBezTo>
                  <a:cubicBezTo>
                    <a:pt x="61" y="133"/>
                    <a:pt x="61" y="135"/>
                    <a:pt x="61" y="136"/>
                  </a:cubicBezTo>
                  <a:close/>
                  <a:moveTo>
                    <a:pt x="62" y="119"/>
                  </a:moveTo>
                  <a:cubicBezTo>
                    <a:pt x="62" y="121"/>
                    <a:pt x="61" y="124"/>
                    <a:pt x="61" y="127"/>
                  </a:cubicBezTo>
                  <a:cubicBezTo>
                    <a:pt x="63" y="126"/>
                    <a:pt x="64" y="125"/>
                    <a:pt x="66" y="124"/>
                  </a:cubicBezTo>
                  <a:cubicBezTo>
                    <a:pt x="67" y="124"/>
                    <a:pt x="67" y="124"/>
                    <a:pt x="67" y="123"/>
                  </a:cubicBezTo>
                  <a:cubicBezTo>
                    <a:pt x="69" y="122"/>
                    <a:pt x="71" y="121"/>
                    <a:pt x="73" y="120"/>
                  </a:cubicBezTo>
                  <a:cubicBezTo>
                    <a:pt x="73" y="118"/>
                    <a:pt x="73" y="116"/>
                    <a:pt x="73" y="113"/>
                  </a:cubicBezTo>
                  <a:cubicBezTo>
                    <a:pt x="72" y="114"/>
                    <a:pt x="70" y="115"/>
                    <a:pt x="68" y="116"/>
                  </a:cubicBezTo>
                  <a:cubicBezTo>
                    <a:pt x="67" y="116"/>
                    <a:pt x="67" y="116"/>
                    <a:pt x="67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4" y="118"/>
                    <a:pt x="63" y="119"/>
                    <a:pt x="62" y="119"/>
                  </a:cubicBezTo>
                  <a:close/>
                  <a:moveTo>
                    <a:pt x="62" y="111"/>
                  </a:moveTo>
                  <a:cubicBezTo>
                    <a:pt x="62" y="112"/>
                    <a:pt x="62" y="113"/>
                    <a:pt x="62" y="114"/>
                  </a:cubicBezTo>
                  <a:cubicBezTo>
                    <a:pt x="62" y="114"/>
                    <a:pt x="62" y="115"/>
                    <a:pt x="62" y="115"/>
                  </a:cubicBezTo>
                  <a:cubicBezTo>
                    <a:pt x="62" y="115"/>
                    <a:pt x="62" y="115"/>
                    <a:pt x="62" y="115"/>
                  </a:cubicBezTo>
                  <a:cubicBezTo>
                    <a:pt x="62" y="115"/>
                    <a:pt x="62" y="115"/>
                    <a:pt x="63" y="114"/>
                  </a:cubicBezTo>
                  <a:cubicBezTo>
                    <a:pt x="63" y="114"/>
                    <a:pt x="64" y="113"/>
                    <a:pt x="65" y="113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7" y="112"/>
                    <a:pt x="67" y="112"/>
                  </a:cubicBezTo>
                  <a:cubicBezTo>
                    <a:pt x="69" y="111"/>
                    <a:pt x="70" y="110"/>
                    <a:pt x="72" y="110"/>
                  </a:cubicBezTo>
                  <a:cubicBezTo>
                    <a:pt x="72" y="110"/>
                    <a:pt x="73" y="110"/>
                    <a:pt x="73" y="110"/>
                  </a:cubicBezTo>
                  <a:cubicBezTo>
                    <a:pt x="73" y="110"/>
                    <a:pt x="73" y="110"/>
                    <a:pt x="73" y="110"/>
                  </a:cubicBezTo>
                  <a:cubicBezTo>
                    <a:pt x="73" y="108"/>
                    <a:pt x="73" y="106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1" y="106"/>
                    <a:pt x="69" y="107"/>
                    <a:pt x="67" y="108"/>
                  </a:cubicBezTo>
                  <a:cubicBezTo>
                    <a:pt x="67" y="108"/>
                    <a:pt x="66" y="108"/>
                    <a:pt x="66" y="109"/>
                  </a:cubicBezTo>
                  <a:cubicBezTo>
                    <a:pt x="65" y="109"/>
                    <a:pt x="64" y="110"/>
                    <a:pt x="63" y="110"/>
                  </a:cubicBezTo>
                  <a:cubicBezTo>
                    <a:pt x="62" y="111"/>
                    <a:pt x="62" y="111"/>
                    <a:pt x="62" y="111"/>
                  </a:cubicBezTo>
                  <a:close/>
                  <a:moveTo>
                    <a:pt x="61" y="100"/>
                  </a:moveTo>
                  <a:cubicBezTo>
                    <a:pt x="61" y="102"/>
                    <a:pt x="61" y="104"/>
                    <a:pt x="61" y="107"/>
                  </a:cubicBezTo>
                  <a:cubicBezTo>
                    <a:pt x="62" y="106"/>
                    <a:pt x="63" y="106"/>
                    <a:pt x="64" y="105"/>
                  </a:cubicBezTo>
                  <a:cubicBezTo>
                    <a:pt x="64" y="105"/>
                    <a:pt x="65" y="105"/>
                    <a:pt x="65" y="104"/>
                  </a:cubicBezTo>
                  <a:cubicBezTo>
                    <a:pt x="67" y="103"/>
                    <a:pt x="69" y="102"/>
                    <a:pt x="71" y="102"/>
                  </a:cubicBezTo>
                  <a:cubicBezTo>
                    <a:pt x="72" y="102"/>
                    <a:pt x="72" y="102"/>
                    <a:pt x="72" y="102"/>
                  </a:cubicBezTo>
                  <a:cubicBezTo>
                    <a:pt x="72" y="102"/>
                    <a:pt x="73" y="102"/>
                    <a:pt x="73" y="102"/>
                  </a:cubicBezTo>
                  <a:cubicBezTo>
                    <a:pt x="73" y="99"/>
                    <a:pt x="73" y="96"/>
                    <a:pt x="73" y="93"/>
                  </a:cubicBezTo>
                  <a:cubicBezTo>
                    <a:pt x="73" y="93"/>
                    <a:pt x="72" y="93"/>
                    <a:pt x="72" y="94"/>
                  </a:cubicBezTo>
                  <a:cubicBezTo>
                    <a:pt x="70" y="94"/>
                    <a:pt x="69" y="95"/>
                    <a:pt x="68" y="95"/>
                  </a:cubicBezTo>
                  <a:cubicBezTo>
                    <a:pt x="66" y="97"/>
                    <a:pt x="64" y="98"/>
                    <a:pt x="61" y="100"/>
                  </a:cubicBezTo>
                  <a:close/>
                  <a:moveTo>
                    <a:pt x="61" y="95"/>
                  </a:moveTo>
                  <a:cubicBezTo>
                    <a:pt x="63" y="94"/>
                    <a:pt x="64" y="93"/>
                    <a:pt x="66" y="92"/>
                  </a:cubicBezTo>
                  <a:cubicBezTo>
                    <a:pt x="67" y="91"/>
                    <a:pt x="68" y="91"/>
                    <a:pt x="69" y="90"/>
                  </a:cubicBezTo>
                  <a:cubicBezTo>
                    <a:pt x="70" y="89"/>
                    <a:pt x="72" y="88"/>
                    <a:pt x="73" y="87"/>
                  </a:cubicBezTo>
                  <a:cubicBezTo>
                    <a:pt x="73" y="87"/>
                    <a:pt x="73" y="83"/>
                    <a:pt x="73" y="82"/>
                  </a:cubicBezTo>
                  <a:cubicBezTo>
                    <a:pt x="72" y="85"/>
                    <a:pt x="69" y="87"/>
                    <a:pt x="66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4" y="90"/>
                    <a:pt x="62" y="91"/>
                    <a:pt x="61" y="92"/>
                  </a:cubicBezTo>
                  <a:cubicBezTo>
                    <a:pt x="61" y="93"/>
                    <a:pt x="61" y="94"/>
                    <a:pt x="61" y="95"/>
                  </a:cubicBezTo>
                  <a:close/>
                  <a:moveTo>
                    <a:pt x="61" y="87"/>
                  </a:moveTo>
                  <a:cubicBezTo>
                    <a:pt x="62" y="87"/>
                    <a:pt x="63" y="86"/>
                    <a:pt x="63" y="85"/>
                  </a:cubicBezTo>
                  <a:cubicBezTo>
                    <a:pt x="64" y="85"/>
                    <a:pt x="65" y="84"/>
                    <a:pt x="66" y="84"/>
                  </a:cubicBezTo>
                  <a:cubicBezTo>
                    <a:pt x="68" y="82"/>
                    <a:pt x="70" y="81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4" y="80"/>
                  </a:cubicBezTo>
                  <a:cubicBezTo>
                    <a:pt x="74" y="79"/>
                    <a:pt x="74" y="74"/>
                    <a:pt x="74" y="74"/>
                  </a:cubicBezTo>
                  <a:cubicBezTo>
                    <a:pt x="73" y="75"/>
                    <a:pt x="72" y="75"/>
                    <a:pt x="72" y="75"/>
                  </a:cubicBezTo>
                  <a:cubicBezTo>
                    <a:pt x="71" y="76"/>
                    <a:pt x="70" y="76"/>
                    <a:pt x="70" y="76"/>
                  </a:cubicBezTo>
                  <a:cubicBezTo>
                    <a:pt x="67" y="78"/>
                    <a:pt x="64" y="79"/>
                    <a:pt x="61" y="81"/>
                  </a:cubicBezTo>
                  <a:cubicBezTo>
                    <a:pt x="61" y="83"/>
                    <a:pt x="61" y="85"/>
                    <a:pt x="61" y="87"/>
                  </a:cubicBezTo>
                  <a:close/>
                  <a:moveTo>
                    <a:pt x="61" y="77"/>
                  </a:moveTo>
                  <a:cubicBezTo>
                    <a:pt x="62" y="76"/>
                    <a:pt x="63" y="75"/>
                    <a:pt x="64" y="75"/>
                  </a:cubicBezTo>
                  <a:cubicBezTo>
                    <a:pt x="66" y="74"/>
                    <a:pt x="67" y="73"/>
                    <a:pt x="68" y="72"/>
                  </a:cubicBezTo>
                  <a:cubicBezTo>
                    <a:pt x="69" y="72"/>
                    <a:pt x="70" y="71"/>
                    <a:pt x="71" y="71"/>
                  </a:cubicBezTo>
                  <a:cubicBezTo>
                    <a:pt x="72" y="70"/>
                    <a:pt x="73" y="70"/>
                    <a:pt x="74" y="69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3" y="67"/>
                    <a:pt x="72" y="68"/>
                    <a:pt x="70" y="68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7" y="70"/>
                    <a:pt x="64" y="72"/>
                    <a:pt x="61" y="73"/>
                  </a:cubicBezTo>
                  <a:lnTo>
                    <a:pt x="61" y="77"/>
                  </a:lnTo>
                  <a:close/>
                  <a:moveTo>
                    <a:pt x="60" y="68"/>
                  </a:moveTo>
                  <a:cubicBezTo>
                    <a:pt x="63" y="67"/>
                    <a:pt x="66" y="65"/>
                    <a:pt x="69" y="64"/>
                  </a:cubicBezTo>
                  <a:cubicBezTo>
                    <a:pt x="70" y="63"/>
                    <a:pt x="70" y="63"/>
                    <a:pt x="71" y="63"/>
                  </a:cubicBezTo>
                  <a:cubicBezTo>
                    <a:pt x="72" y="62"/>
                    <a:pt x="73" y="61"/>
                    <a:pt x="74" y="61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2" y="61"/>
                    <a:pt x="70" y="63"/>
                    <a:pt x="68" y="64"/>
                  </a:cubicBezTo>
                  <a:cubicBezTo>
                    <a:pt x="66" y="65"/>
                    <a:pt x="63" y="66"/>
                    <a:pt x="60" y="67"/>
                  </a:cubicBezTo>
                  <a:lnTo>
                    <a:pt x="60" y="68"/>
                  </a:lnTo>
                  <a:close/>
                  <a:moveTo>
                    <a:pt x="60" y="63"/>
                  </a:moveTo>
                  <a:cubicBezTo>
                    <a:pt x="62" y="62"/>
                    <a:pt x="64" y="61"/>
                    <a:pt x="66" y="60"/>
                  </a:cubicBezTo>
                  <a:cubicBezTo>
                    <a:pt x="67" y="59"/>
                    <a:pt x="68" y="59"/>
                    <a:pt x="69" y="58"/>
                  </a:cubicBezTo>
                  <a:cubicBezTo>
                    <a:pt x="70" y="57"/>
                    <a:pt x="72" y="56"/>
                    <a:pt x="74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3" y="55"/>
                    <a:pt x="71" y="56"/>
                    <a:pt x="70" y="57"/>
                  </a:cubicBezTo>
                  <a:cubicBezTo>
                    <a:pt x="69" y="57"/>
                    <a:pt x="69" y="57"/>
                    <a:pt x="68" y="57"/>
                  </a:cubicBezTo>
                  <a:cubicBezTo>
                    <a:pt x="66" y="59"/>
                    <a:pt x="63" y="60"/>
                    <a:pt x="60" y="61"/>
                  </a:cubicBezTo>
                  <a:cubicBezTo>
                    <a:pt x="60" y="62"/>
                    <a:pt x="60" y="62"/>
                    <a:pt x="60" y="63"/>
                  </a:cubicBezTo>
                  <a:close/>
                  <a:moveTo>
                    <a:pt x="60" y="57"/>
                  </a:moveTo>
                  <a:cubicBezTo>
                    <a:pt x="63" y="56"/>
                    <a:pt x="65" y="55"/>
                    <a:pt x="67" y="53"/>
                  </a:cubicBezTo>
                  <a:cubicBezTo>
                    <a:pt x="68" y="53"/>
                    <a:pt x="69" y="52"/>
                    <a:pt x="69" y="52"/>
                  </a:cubicBezTo>
                  <a:cubicBezTo>
                    <a:pt x="71" y="51"/>
                    <a:pt x="72" y="50"/>
                    <a:pt x="74" y="49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67" y="52"/>
                    <a:pt x="65" y="53"/>
                    <a:pt x="63" y="55"/>
                  </a:cubicBezTo>
                  <a:cubicBezTo>
                    <a:pt x="62" y="55"/>
                    <a:pt x="62" y="55"/>
                    <a:pt x="62" y="55"/>
                  </a:cubicBezTo>
                  <a:cubicBezTo>
                    <a:pt x="61" y="55"/>
                    <a:pt x="60" y="55"/>
                    <a:pt x="60" y="54"/>
                  </a:cubicBezTo>
                  <a:cubicBezTo>
                    <a:pt x="60" y="55"/>
                    <a:pt x="60" y="57"/>
                    <a:pt x="60" y="57"/>
                  </a:cubicBezTo>
                  <a:close/>
                  <a:moveTo>
                    <a:pt x="60" y="53"/>
                  </a:moveTo>
                  <a:cubicBezTo>
                    <a:pt x="60" y="52"/>
                    <a:pt x="60" y="52"/>
                    <a:pt x="60" y="52"/>
                  </a:cubicBezTo>
                  <a:cubicBezTo>
                    <a:pt x="61" y="51"/>
                    <a:pt x="62" y="51"/>
                    <a:pt x="62" y="50"/>
                  </a:cubicBezTo>
                  <a:cubicBezTo>
                    <a:pt x="62" y="50"/>
                    <a:pt x="61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0" y="52"/>
                    <a:pt x="60" y="52"/>
                    <a:pt x="60" y="53"/>
                  </a:cubicBezTo>
                  <a:close/>
                  <a:moveTo>
                    <a:pt x="59" y="44"/>
                  </a:moveTo>
                  <a:cubicBezTo>
                    <a:pt x="59" y="45"/>
                    <a:pt x="60" y="46"/>
                    <a:pt x="60" y="47"/>
                  </a:cubicBezTo>
                  <a:cubicBezTo>
                    <a:pt x="60" y="47"/>
                    <a:pt x="61" y="47"/>
                    <a:pt x="62" y="46"/>
                  </a:cubicBezTo>
                  <a:cubicBezTo>
                    <a:pt x="64" y="45"/>
                    <a:pt x="66" y="44"/>
                    <a:pt x="68" y="42"/>
                  </a:cubicBezTo>
                  <a:cubicBezTo>
                    <a:pt x="70" y="41"/>
                    <a:pt x="71" y="40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8"/>
                    <a:pt x="74" y="37"/>
                    <a:pt x="74" y="3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5"/>
                    <a:pt x="72" y="35"/>
                    <a:pt x="71" y="36"/>
                  </a:cubicBezTo>
                  <a:cubicBezTo>
                    <a:pt x="70" y="36"/>
                    <a:pt x="69" y="36"/>
                    <a:pt x="69" y="37"/>
                  </a:cubicBezTo>
                  <a:cubicBezTo>
                    <a:pt x="66" y="38"/>
                    <a:pt x="63" y="40"/>
                    <a:pt x="60" y="42"/>
                  </a:cubicBezTo>
                  <a:cubicBezTo>
                    <a:pt x="60" y="43"/>
                    <a:pt x="60" y="43"/>
                    <a:pt x="59" y="43"/>
                  </a:cubicBezTo>
                  <a:lnTo>
                    <a:pt x="59" y="44"/>
                  </a:lnTo>
                  <a:close/>
                  <a:moveTo>
                    <a:pt x="59" y="33"/>
                  </a:moveTo>
                  <a:cubicBezTo>
                    <a:pt x="59" y="35"/>
                    <a:pt x="59" y="37"/>
                    <a:pt x="59" y="38"/>
                  </a:cubicBezTo>
                  <a:cubicBezTo>
                    <a:pt x="62" y="36"/>
                    <a:pt x="65" y="35"/>
                    <a:pt x="67" y="34"/>
                  </a:cubicBezTo>
                  <a:cubicBezTo>
                    <a:pt x="67" y="33"/>
                    <a:pt x="68" y="33"/>
                    <a:pt x="68" y="33"/>
                  </a:cubicBezTo>
                  <a:cubicBezTo>
                    <a:pt x="70" y="32"/>
                    <a:pt x="72" y="31"/>
                    <a:pt x="74" y="30"/>
                  </a:cubicBezTo>
                  <a:cubicBezTo>
                    <a:pt x="74" y="30"/>
                    <a:pt x="75" y="27"/>
                    <a:pt x="75" y="27"/>
                  </a:cubicBezTo>
                  <a:cubicBezTo>
                    <a:pt x="73" y="27"/>
                    <a:pt x="72" y="28"/>
                    <a:pt x="71" y="28"/>
                  </a:cubicBezTo>
                  <a:cubicBezTo>
                    <a:pt x="67" y="31"/>
                    <a:pt x="63" y="32"/>
                    <a:pt x="60" y="33"/>
                  </a:cubicBezTo>
                  <a:cubicBezTo>
                    <a:pt x="60" y="33"/>
                    <a:pt x="59" y="33"/>
                    <a:pt x="59" y="33"/>
                  </a:cubicBezTo>
                  <a:close/>
                  <a:moveTo>
                    <a:pt x="58" y="23"/>
                  </a:moveTo>
                  <a:cubicBezTo>
                    <a:pt x="59" y="24"/>
                    <a:pt x="59" y="25"/>
                    <a:pt x="59" y="26"/>
                  </a:cubicBezTo>
                  <a:cubicBezTo>
                    <a:pt x="62" y="26"/>
                    <a:pt x="65" y="25"/>
                    <a:pt x="68" y="23"/>
                  </a:cubicBezTo>
                  <a:cubicBezTo>
                    <a:pt x="69" y="22"/>
                    <a:pt x="70" y="22"/>
                    <a:pt x="70" y="21"/>
                  </a:cubicBezTo>
                  <a:cubicBezTo>
                    <a:pt x="72" y="20"/>
                    <a:pt x="73" y="19"/>
                    <a:pt x="75" y="18"/>
                  </a:cubicBezTo>
                  <a:cubicBezTo>
                    <a:pt x="75" y="17"/>
                    <a:pt x="75" y="16"/>
                    <a:pt x="75" y="15"/>
                  </a:cubicBezTo>
                  <a:cubicBezTo>
                    <a:pt x="70" y="18"/>
                    <a:pt x="64" y="21"/>
                    <a:pt x="59" y="23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lose/>
                  <a:moveTo>
                    <a:pt x="56" y="15"/>
                  </a:moveTo>
                  <a:cubicBezTo>
                    <a:pt x="57" y="16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1" y="18"/>
                    <a:pt x="65" y="16"/>
                    <a:pt x="69" y="14"/>
                  </a:cubicBezTo>
                  <a:cubicBezTo>
                    <a:pt x="70" y="14"/>
                    <a:pt x="70" y="13"/>
                    <a:pt x="71" y="13"/>
                  </a:cubicBezTo>
                  <a:cubicBezTo>
                    <a:pt x="73" y="12"/>
                    <a:pt x="74" y="11"/>
                    <a:pt x="75" y="10"/>
                  </a:cubicBezTo>
                  <a:cubicBezTo>
                    <a:pt x="75" y="8"/>
                    <a:pt x="75" y="6"/>
                    <a:pt x="75" y="4"/>
                  </a:cubicBezTo>
                  <a:cubicBezTo>
                    <a:pt x="75" y="5"/>
                    <a:pt x="74" y="5"/>
                    <a:pt x="74" y="5"/>
                  </a:cubicBezTo>
                  <a:cubicBezTo>
                    <a:pt x="73" y="5"/>
                    <a:pt x="73" y="5"/>
                    <a:pt x="72" y="5"/>
                  </a:cubicBezTo>
                  <a:cubicBezTo>
                    <a:pt x="70" y="6"/>
                    <a:pt x="68" y="7"/>
                    <a:pt x="66" y="8"/>
                  </a:cubicBezTo>
                  <a:cubicBezTo>
                    <a:pt x="64" y="9"/>
                    <a:pt x="62" y="11"/>
                    <a:pt x="60" y="12"/>
                  </a:cubicBezTo>
                  <a:cubicBezTo>
                    <a:pt x="60" y="12"/>
                    <a:pt x="60" y="12"/>
                    <a:pt x="59" y="13"/>
                  </a:cubicBezTo>
                  <a:cubicBezTo>
                    <a:pt x="58" y="13"/>
                    <a:pt x="57" y="14"/>
                    <a:pt x="56" y="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5"/>
            <p:cNvSpPr/>
            <p:nvPr/>
          </p:nvSpPr>
          <p:spPr bwMode="auto">
            <a:xfrm>
              <a:off x="4532007" y="3870021"/>
              <a:ext cx="642524" cy="182575"/>
            </a:xfrm>
            <a:custGeom>
              <a:avLst/>
              <a:gdLst>
                <a:gd name="T0" fmla="*/ 2 w 78"/>
                <a:gd name="T1" fmla="*/ 16 h 16"/>
                <a:gd name="T2" fmla="*/ 1 w 78"/>
                <a:gd name="T3" fmla="*/ 16 h 16"/>
                <a:gd name="T4" fmla="*/ 0 w 78"/>
                <a:gd name="T5" fmla="*/ 15 h 16"/>
                <a:gd name="T6" fmla="*/ 1 w 78"/>
                <a:gd name="T7" fmla="*/ 13 h 16"/>
                <a:gd name="T8" fmla="*/ 5 w 78"/>
                <a:gd name="T9" fmla="*/ 12 h 16"/>
                <a:gd name="T10" fmla="*/ 9 w 78"/>
                <a:gd name="T11" fmla="*/ 11 h 16"/>
                <a:gd name="T12" fmla="*/ 17 w 78"/>
                <a:gd name="T13" fmla="*/ 7 h 16"/>
                <a:gd name="T14" fmla="*/ 19 w 78"/>
                <a:gd name="T15" fmla="*/ 6 h 16"/>
                <a:gd name="T16" fmla="*/ 28 w 78"/>
                <a:gd name="T17" fmla="*/ 1 h 16"/>
                <a:gd name="T18" fmla="*/ 29 w 78"/>
                <a:gd name="T19" fmla="*/ 1 h 16"/>
                <a:gd name="T20" fmla="*/ 29 w 78"/>
                <a:gd name="T21" fmla="*/ 1 h 16"/>
                <a:gd name="T22" fmla="*/ 30 w 78"/>
                <a:gd name="T23" fmla="*/ 0 h 16"/>
                <a:gd name="T24" fmla="*/ 31 w 78"/>
                <a:gd name="T25" fmla="*/ 0 h 16"/>
                <a:gd name="T26" fmla="*/ 31 w 78"/>
                <a:gd name="T27" fmla="*/ 0 h 16"/>
                <a:gd name="T28" fmla="*/ 32 w 78"/>
                <a:gd name="T29" fmla="*/ 0 h 16"/>
                <a:gd name="T30" fmla="*/ 34 w 78"/>
                <a:gd name="T31" fmla="*/ 0 h 16"/>
                <a:gd name="T32" fmla="*/ 36 w 78"/>
                <a:gd name="T33" fmla="*/ 0 h 16"/>
                <a:gd name="T34" fmla="*/ 37 w 78"/>
                <a:gd name="T35" fmla="*/ 1 h 16"/>
                <a:gd name="T36" fmla="*/ 37 w 78"/>
                <a:gd name="T37" fmla="*/ 1 h 16"/>
                <a:gd name="T38" fmla="*/ 51 w 78"/>
                <a:gd name="T39" fmla="*/ 2 h 16"/>
                <a:gd name="T40" fmla="*/ 64 w 78"/>
                <a:gd name="T41" fmla="*/ 2 h 16"/>
                <a:gd name="T42" fmla="*/ 76 w 78"/>
                <a:gd name="T43" fmla="*/ 1 h 16"/>
                <a:gd name="T44" fmla="*/ 78 w 78"/>
                <a:gd name="T45" fmla="*/ 3 h 16"/>
                <a:gd name="T46" fmla="*/ 76 w 78"/>
                <a:gd name="T47" fmla="*/ 5 h 16"/>
                <a:gd name="T48" fmla="*/ 64 w 78"/>
                <a:gd name="T49" fmla="*/ 6 h 16"/>
                <a:gd name="T50" fmla="*/ 53 w 78"/>
                <a:gd name="T51" fmla="*/ 6 h 16"/>
                <a:gd name="T52" fmla="*/ 50 w 78"/>
                <a:gd name="T53" fmla="*/ 6 h 16"/>
                <a:gd name="T54" fmla="*/ 50 w 78"/>
                <a:gd name="T55" fmla="*/ 6 h 16"/>
                <a:gd name="T56" fmla="*/ 45 w 78"/>
                <a:gd name="T57" fmla="*/ 6 h 16"/>
                <a:gd name="T58" fmla="*/ 42 w 78"/>
                <a:gd name="T59" fmla="*/ 6 h 16"/>
                <a:gd name="T60" fmla="*/ 41 w 78"/>
                <a:gd name="T61" fmla="*/ 6 h 16"/>
                <a:gd name="T62" fmla="*/ 39 w 78"/>
                <a:gd name="T63" fmla="*/ 5 h 16"/>
                <a:gd name="T64" fmla="*/ 39 w 78"/>
                <a:gd name="T65" fmla="*/ 5 h 16"/>
                <a:gd name="T66" fmla="*/ 38 w 78"/>
                <a:gd name="T67" fmla="*/ 6 h 16"/>
                <a:gd name="T68" fmla="*/ 38 w 78"/>
                <a:gd name="T69" fmla="*/ 6 h 16"/>
                <a:gd name="T70" fmla="*/ 37 w 78"/>
                <a:gd name="T71" fmla="*/ 5 h 16"/>
                <a:gd name="T72" fmla="*/ 37 w 78"/>
                <a:gd name="T73" fmla="*/ 5 h 16"/>
                <a:gd name="T74" fmla="*/ 36 w 78"/>
                <a:gd name="T75" fmla="*/ 5 h 16"/>
                <a:gd name="T76" fmla="*/ 35 w 78"/>
                <a:gd name="T77" fmla="*/ 6 h 16"/>
                <a:gd name="T78" fmla="*/ 34 w 78"/>
                <a:gd name="T79" fmla="*/ 5 h 16"/>
                <a:gd name="T80" fmla="*/ 33 w 78"/>
                <a:gd name="T81" fmla="*/ 4 h 16"/>
                <a:gd name="T82" fmla="*/ 33 w 78"/>
                <a:gd name="T83" fmla="*/ 4 h 16"/>
                <a:gd name="T84" fmla="*/ 32 w 78"/>
                <a:gd name="T85" fmla="*/ 4 h 16"/>
                <a:gd name="T86" fmla="*/ 27 w 78"/>
                <a:gd name="T87" fmla="*/ 6 h 16"/>
                <a:gd name="T88" fmla="*/ 19 w 78"/>
                <a:gd name="T89" fmla="*/ 10 h 16"/>
                <a:gd name="T90" fmla="*/ 18 w 78"/>
                <a:gd name="T91" fmla="*/ 11 h 16"/>
                <a:gd name="T92" fmla="*/ 9 w 78"/>
                <a:gd name="T93" fmla="*/ 15 h 16"/>
                <a:gd name="T94" fmla="*/ 8 w 78"/>
                <a:gd name="T95" fmla="*/ 15 h 16"/>
                <a:gd name="T96" fmla="*/ 2 w 78"/>
                <a:gd name="T9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8" h="16">
                  <a:moveTo>
                    <a:pt x="2" y="16"/>
                  </a:moveTo>
                  <a:cubicBezTo>
                    <a:pt x="2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0" y="14"/>
                    <a:pt x="0" y="14"/>
                    <a:pt x="1" y="13"/>
                  </a:cubicBezTo>
                  <a:cubicBezTo>
                    <a:pt x="2" y="13"/>
                    <a:pt x="4" y="12"/>
                    <a:pt x="5" y="12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12" y="9"/>
                    <a:pt x="14" y="8"/>
                    <a:pt x="17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2" y="4"/>
                    <a:pt x="25" y="3"/>
                    <a:pt x="28" y="1"/>
                  </a:cubicBezTo>
                  <a:cubicBezTo>
                    <a:pt x="28" y="1"/>
                    <a:pt x="28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0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1" y="2"/>
                    <a:pt x="46" y="2"/>
                    <a:pt x="51" y="2"/>
                  </a:cubicBezTo>
                  <a:cubicBezTo>
                    <a:pt x="55" y="2"/>
                    <a:pt x="60" y="2"/>
                    <a:pt x="64" y="2"/>
                  </a:cubicBezTo>
                  <a:cubicBezTo>
                    <a:pt x="68" y="1"/>
                    <a:pt x="72" y="1"/>
                    <a:pt x="76" y="1"/>
                  </a:cubicBezTo>
                  <a:cubicBezTo>
                    <a:pt x="78" y="1"/>
                    <a:pt x="78" y="2"/>
                    <a:pt x="78" y="3"/>
                  </a:cubicBezTo>
                  <a:cubicBezTo>
                    <a:pt x="78" y="4"/>
                    <a:pt x="77" y="5"/>
                    <a:pt x="76" y="5"/>
                  </a:cubicBezTo>
                  <a:cubicBezTo>
                    <a:pt x="72" y="5"/>
                    <a:pt x="68" y="5"/>
                    <a:pt x="64" y="6"/>
                  </a:cubicBezTo>
                  <a:cubicBezTo>
                    <a:pt x="60" y="6"/>
                    <a:pt x="56" y="6"/>
                    <a:pt x="53" y="6"/>
                  </a:cubicBezTo>
                  <a:cubicBezTo>
                    <a:pt x="52" y="6"/>
                    <a:pt x="51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48" y="6"/>
                    <a:pt x="46" y="6"/>
                    <a:pt x="45" y="6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6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6"/>
                    <a:pt x="36" y="6"/>
                    <a:pt x="35" y="6"/>
                  </a:cubicBezTo>
                  <a:cubicBezTo>
                    <a:pt x="35" y="6"/>
                    <a:pt x="34" y="5"/>
                    <a:pt x="34" y="5"/>
                  </a:cubicBezTo>
                  <a:cubicBezTo>
                    <a:pt x="34" y="5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0" y="5"/>
                    <a:pt x="29" y="5"/>
                    <a:pt x="27" y="6"/>
                  </a:cubicBezTo>
                  <a:cubicBezTo>
                    <a:pt x="24" y="7"/>
                    <a:pt x="21" y="9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2"/>
                    <a:pt x="12" y="13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4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47"/>
            <p:cNvSpPr/>
            <p:nvPr/>
          </p:nvSpPr>
          <p:spPr bwMode="auto">
            <a:xfrm>
              <a:off x="4663572" y="3983921"/>
              <a:ext cx="48954" cy="45225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4 h 4"/>
                <a:gd name="T4" fmla="*/ 2 w 6"/>
                <a:gd name="T5" fmla="*/ 4 h 4"/>
                <a:gd name="T6" fmla="*/ 1 w 6"/>
                <a:gd name="T7" fmla="*/ 4 h 4"/>
                <a:gd name="T8" fmla="*/ 0 w 6"/>
                <a:gd name="T9" fmla="*/ 2 h 4"/>
                <a:gd name="T10" fmla="*/ 2 w 6"/>
                <a:gd name="T11" fmla="*/ 0 h 4"/>
                <a:gd name="T12" fmla="*/ 3 w 6"/>
                <a:gd name="T13" fmla="*/ 0 h 4"/>
                <a:gd name="T14" fmla="*/ 4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5 w 6"/>
                <a:gd name="T21" fmla="*/ 1 h 4"/>
                <a:gd name="T22" fmla="*/ 6 w 6"/>
                <a:gd name="T23" fmla="*/ 2 h 4"/>
                <a:gd name="T24" fmla="*/ 5 w 6"/>
                <a:gd name="T25" fmla="*/ 4 h 4"/>
                <a:gd name="T26" fmla="*/ 4 w 6"/>
                <a:gd name="T27" fmla="*/ 4 h 4"/>
                <a:gd name="T28" fmla="*/ 4 w 6"/>
                <a:gd name="T29" fmla="*/ 4 h 4"/>
                <a:gd name="T30" fmla="*/ 4 w 6"/>
                <a:gd name="T31" fmla="*/ 4 h 4"/>
                <a:gd name="T32" fmla="*/ 3 w 6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48"/>
            <p:cNvSpPr/>
            <p:nvPr/>
          </p:nvSpPr>
          <p:spPr bwMode="auto">
            <a:xfrm>
              <a:off x="4746182" y="3938697"/>
              <a:ext cx="32126" cy="452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2 w 4"/>
                <a:gd name="T7" fmla="*/ 0 h 4"/>
                <a:gd name="T8" fmla="*/ 4 w 4"/>
                <a:gd name="T9" fmla="*/ 2 h 4"/>
                <a:gd name="T10" fmla="*/ 4 w 4"/>
                <a:gd name="T11" fmla="*/ 4 h 4"/>
                <a:gd name="T12" fmla="*/ 2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0" y="4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49"/>
            <p:cNvSpPr/>
            <p:nvPr/>
          </p:nvSpPr>
          <p:spPr bwMode="auto">
            <a:xfrm>
              <a:off x="4860919" y="3983921"/>
              <a:ext cx="41305" cy="452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3 w 5"/>
                <a:gd name="T13" fmla="*/ 0 h 4"/>
                <a:gd name="T14" fmla="*/ 3 w 5"/>
                <a:gd name="T15" fmla="*/ 0 h 4"/>
                <a:gd name="T16" fmla="*/ 4 w 5"/>
                <a:gd name="T17" fmla="*/ 1 h 4"/>
                <a:gd name="T18" fmla="*/ 4 w 5"/>
                <a:gd name="T19" fmla="*/ 3 h 4"/>
                <a:gd name="T20" fmla="*/ 4 w 5"/>
                <a:gd name="T21" fmla="*/ 3 h 4"/>
                <a:gd name="T22" fmla="*/ 3 w 5"/>
                <a:gd name="T23" fmla="*/ 3 h 4"/>
                <a:gd name="T24" fmla="*/ 3 w 5"/>
                <a:gd name="T25" fmla="*/ 4 h 4"/>
                <a:gd name="T26" fmla="*/ 3 w 5"/>
                <a:gd name="T27" fmla="*/ 4 h 4"/>
                <a:gd name="T28" fmla="*/ 2 w 5"/>
                <a:gd name="T29" fmla="*/ 4 h 4"/>
                <a:gd name="T30" fmla="*/ 2 w 5"/>
                <a:gd name="T3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50"/>
            <p:cNvSpPr/>
            <p:nvPr/>
          </p:nvSpPr>
          <p:spPr bwMode="auto">
            <a:xfrm>
              <a:off x="4960356" y="3938697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2 h 4"/>
                <a:gd name="T4" fmla="*/ 1 w 6"/>
                <a:gd name="T5" fmla="*/ 0 h 4"/>
                <a:gd name="T6" fmla="*/ 2 w 6"/>
                <a:gd name="T7" fmla="*/ 0 h 4"/>
                <a:gd name="T8" fmla="*/ 3 w 6"/>
                <a:gd name="T9" fmla="*/ 0 h 4"/>
                <a:gd name="T10" fmla="*/ 5 w 6"/>
                <a:gd name="T11" fmla="*/ 0 h 4"/>
                <a:gd name="T12" fmla="*/ 6 w 6"/>
                <a:gd name="T13" fmla="*/ 2 h 4"/>
                <a:gd name="T14" fmla="*/ 5 w 6"/>
                <a:gd name="T15" fmla="*/ 3 h 4"/>
                <a:gd name="T16" fmla="*/ 3 w 6"/>
                <a:gd name="T17" fmla="*/ 4 h 4"/>
                <a:gd name="T18" fmla="*/ 2 w 6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10111423" y="4577831"/>
            <a:ext cx="956912" cy="1398912"/>
            <a:chOff x="5183710" y="4176547"/>
            <a:chExt cx="849050" cy="1747026"/>
          </a:xfrm>
          <a:solidFill>
            <a:srgbClr val="1043AB"/>
          </a:solidFill>
        </p:grpSpPr>
        <p:sp>
          <p:nvSpPr>
            <p:cNvPr id="333" name="Freeform 21"/>
            <p:cNvSpPr/>
            <p:nvPr/>
          </p:nvSpPr>
          <p:spPr bwMode="auto">
            <a:xfrm>
              <a:off x="5332102" y="4392622"/>
              <a:ext cx="15298" cy="21775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1 w 2"/>
                <a:gd name="T7" fmla="*/ 0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2"/>
            <p:cNvSpPr/>
            <p:nvPr/>
          </p:nvSpPr>
          <p:spPr bwMode="auto">
            <a:xfrm>
              <a:off x="5249493" y="4323947"/>
              <a:ext cx="289135" cy="56950"/>
            </a:xfrm>
            <a:custGeom>
              <a:avLst/>
              <a:gdLst>
                <a:gd name="T0" fmla="*/ 2 w 35"/>
                <a:gd name="T1" fmla="*/ 5 h 5"/>
                <a:gd name="T2" fmla="*/ 1 w 35"/>
                <a:gd name="T3" fmla="*/ 4 h 5"/>
                <a:gd name="T4" fmla="*/ 1 w 35"/>
                <a:gd name="T5" fmla="*/ 1 h 5"/>
                <a:gd name="T6" fmla="*/ 5 w 35"/>
                <a:gd name="T7" fmla="*/ 0 h 5"/>
                <a:gd name="T8" fmla="*/ 8 w 35"/>
                <a:gd name="T9" fmla="*/ 0 h 5"/>
                <a:gd name="T10" fmla="*/ 9 w 35"/>
                <a:gd name="T11" fmla="*/ 0 h 5"/>
                <a:gd name="T12" fmla="*/ 9 w 35"/>
                <a:gd name="T13" fmla="*/ 0 h 5"/>
                <a:gd name="T14" fmla="*/ 18 w 35"/>
                <a:gd name="T15" fmla="*/ 0 h 5"/>
                <a:gd name="T16" fmla="*/ 22 w 35"/>
                <a:gd name="T17" fmla="*/ 0 h 5"/>
                <a:gd name="T18" fmla="*/ 23 w 35"/>
                <a:gd name="T19" fmla="*/ 0 h 5"/>
                <a:gd name="T20" fmla="*/ 25 w 35"/>
                <a:gd name="T21" fmla="*/ 0 h 5"/>
                <a:gd name="T22" fmla="*/ 28 w 35"/>
                <a:gd name="T23" fmla="*/ 0 h 5"/>
                <a:gd name="T24" fmla="*/ 34 w 35"/>
                <a:gd name="T25" fmla="*/ 0 h 5"/>
                <a:gd name="T26" fmla="*/ 35 w 35"/>
                <a:gd name="T27" fmla="*/ 2 h 5"/>
                <a:gd name="T28" fmla="*/ 34 w 35"/>
                <a:gd name="T29" fmla="*/ 4 h 5"/>
                <a:gd name="T30" fmla="*/ 30 w 35"/>
                <a:gd name="T31" fmla="*/ 4 h 5"/>
                <a:gd name="T32" fmla="*/ 30 w 35"/>
                <a:gd name="T33" fmla="*/ 4 h 5"/>
                <a:gd name="T34" fmla="*/ 27 w 35"/>
                <a:gd name="T35" fmla="*/ 4 h 5"/>
                <a:gd name="T36" fmla="*/ 24 w 35"/>
                <a:gd name="T37" fmla="*/ 4 h 5"/>
                <a:gd name="T38" fmla="*/ 17 w 35"/>
                <a:gd name="T39" fmla="*/ 4 h 5"/>
                <a:gd name="T40" fmla="*/ 14 w 35"/>
                <a:gd name="T41" fmla="*/ 4 h 5"/>
                <a:gd name="T42" fmla="*/ 13 w 35"/>
                <a:gd name="T43" fmla="*/ 4 h 5"/>
                <a:gd name="T44" fmla="*/ 9 w 35"/>
                <a:gd name="T45" fmla="*/ 4 h 5"/>
                <a:gd name="T46" fmla="*/ 6 w 35"/>
                <a:gd name="T47" fmla="*/ 4 h 5"/>
                <a:gd name="T48" fmla="*/ 6 w 35"/>
                <a:gd name="T49" fmla="*/ 4 h 5"/>
                <a:gd name="T50" fmla="*/ 4 w 35"/>
                <a:gd name="T51" fmla="*/ 3 h 5"/>
                <a:gd name="T52" fmla="*/ 3 w 35"/>
                <a:gd name="T53" fmla="*/ 4 h 5"/>
                <a:gd name="T54" fmla="*/ 3 w 35"/>
                <a:gd name="T55" fmla="*/ 4 h 5"/>
                <a:gd name="T56" fmla="*/ 3 w 35"/>
                <a:gd name="T57" fmla="*/ 4 h 5"/>
                <a:gd name="T58" fmla="*/ 2 w 35"/>
                <a:gd name="T5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5" h="5">
                  <a:moveTo>
                    <a:pt x="2" y="5"/>
                  </a:move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2" y="0"/>
                    <a:pt x="15" y="0"/>
                    <a:pt x="18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0"/>
                    <a:pt x="32" y="0"/>
                    <a:pt x="34" y="0"/>
                  </a:cubicBezTo>
                  <a:cubicBezTo>
                    <a:pt x="34" y="0"/>
                    <a:pt x="35" y="1"/>
                    <a:pt x="35" y="2"/>
                  </a:cubicBezTo>
                  <a:cubicBezTo>
                    <a:pt x="35" y="3"/>
                    <a:pt x="34" y="3"/>
                    <a:pt x="34" y="4"/>
                  </a:cubicBezTo>
                  <a:cubicBezTo>
                    <a:pt x="33" y="4"/>
                    <a:pt x="31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8" y="4"/>
                    <a:pt x="27" y="4"/>
                  </a:cubicBezTo>
                  <a:cubicBezTo>
                    <a:pt x="26" y="4"/>
                    <a:pt x="25" y="4"/>
                    <a:pt x="24" y="4"/>
                  </a:cubicBezTo>
                  <a:cubicBezTo>
                    <a:pt x="22" y="4"/>
                    <a:pt x="19" y="4"/>
                    <a:pt x="17" y="4"/>
                  </a:cubicBezTo>
                  <a:cubicBezTo>
                    <a:pt x="16" y="4"/>
                    <a:pt x="15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1" y="4"/>
                    <a:pt x="9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51"/>
            <p:cNvSpPr/>
            <p:nvPr/>
          </p:nvSpPr>
          <p:spPr bwMode="auto">
            <a:xfrm>
              <a:off x="5463667" y="4278722"/>
              <a:ext cx="48954" cy="45225"/>
            </a:xfrm>
            <a:custGeom>
              <a:avLst/>
              <a:gdLst>
                <a:gd name="T0" fmla="*/ 2 w 6"/>
                <a:gd name="T1" fmla="*/ 4 h 4"/>
                <a:gd name="T2" fmla="*/ 0 w 6"/>
                <a:gd name="T3" fmla="*/ 3 h 4"/>
                <a:gd name="T4" fmla="*/ 1 w 6"/>
                <a:gd name="T5" fmla="*/ 1 h 4"/>
                <a:gd name="T6" fmla="*/ 3 w 6"/>
                <a:gd name="T7" fmla="*/ 0 h 4"/>
                <a:gd name="T8" fmla="*/ 4 w 6"/>
                <a:gd name="T9" fmla="*/ 0 h 4"/>
                <a:gd name="T10" fmla="*/ 5 w 6"/>
                <a:gd name="T11" fmla="*/ 0 h 4"/>
                <a:gd name="T12" fmla="*/ 6 w 6"/>
                <a:gd name="T13" fmla="*/ 1 h 4"/>
                <a:gd name="T14" fmla="*/ 6 w 6"/>
                <a:gd name="T15" fmla="*/ 2 h 4"/>
                <a:gd name="T16" fmla="*/ 4 w 6"/>
                <a:gd name="T17" fmla="*/ 4 h 4"/>
                <a:gd name="T18" fmla="*/ 3 w 6"/>
                <a:gd name="T19" fmla="*/ 4 h 4"/>
                <a:gd name="T20" fmla="*/ 2 w 6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55"/>
            <p:cNvSpPr>
              <a:spLocks noEditPoints="1"/>
            </p:cNvSpPr>
            <p:nvPr/>
          </p:nvSpPr>
          <p:spPr bwMode="auto">
            <a:xfrm>
              <a:off x="5183710" y="4176547"/>
              <a:ext cx="849050" cy="1747026"/>
            </a:xfrm>
            <a:custGeom>
              <a:avLst/>
              <a:gdLst>
                <a:gd name="T0" fmla="*/ 29 w 103"/>
                <a:gd name="T1" fmla="*/ 153 h 154"/>
                <a:gd name="T2" fmla="*/ 6 w 103"/>
                <a:gd name="T3" fmla="*/ 146 h 154"/>
                <a:gd name="T4" fmla="*/ 8 w 103"/>
                <a:gd name="T5" fmla="*/ 51 h 154"/>
                <a:gd name="T6" fmla="*/ 7 w 103"/>
                <a:gd name="T7" fmla="*/ 18 h 154"/>
                <a:gd name="T8" fmla="*/ 11 w 103"/>
                <a:gd name="T9" fmla="*/ 36 h 154"/>
                <a:gd name="T10" fmla="*/ 11 w 103"/>
                <a:gd name="T11" fmla="*/ 138 h 154"/>
                <a:gd name="T12" fmla="*/ 48 w 103"/>
                <a:gd name="T13" fmla="*/ 148 h 154"/>
                <a:gd name="T14" fmla="*/ 47 w 103"/>
                <a:gd name="T15" fmla="*/ 94 h 154"/>
                <a:gd name="T16" fmla="*/ 45 w 103"/>
                <a:gd name="T17" fmla="*/ 82 h 154"/>
                <a:gd name="T18" fmla="*/ 45 w 103"/>
                <a:gd name="T19" fmla="*/ 78 h 154"/>
                <a:gd name="T20" fmla="*/ 46 w 103"/>
                <a:gd name="T21" fmla="*/ 70 h 154"/>
                <a:gd name="T22" fmla="*/ 49 w 103"/>
                <a:gd name="T23" fmla="*/ 62 h 154"/>
                <a:gd name="T24" fmla="*/ 49 w 103"/>
                <a:gd name="T25" fmla="*/ 34 h 154"/>
                <a:gd name="T26" fmla="*/ 49 w 103"/>
                <a:gd name="T27" fmla="*/ 19 h 154"/>
                <a:gd name="T28" fmla="*/ 62 w 103"/>
                <a:gd name="T29" fmla="*/ 5 h 154"/>
                <a:gd name="T30" fmla="*/ 43 w 103"/>
                <a:gd name="T31" fmla="*/ 4 h 154"/>
                <a:gd name="T32" fmla="*/ 25 w 103"/>
                <a:gd name="T33" fmla="*/ 8 h 154"/>
                <a:gd name="T34" fmla="*/ 26 w 103"/>
                <a:gd name="T35" fmla="*/ 4 h 154"/>
                <a:gd name="T36" fmla="*/ 55 w 103"/>
                <a:gd name="T37" fmla="*/ 0 h 154"/>
                <a:gd name="T38" fmla="*/ 81 w 103"/>
                <a:gd name="T39" fmla="*/ 0 h 154"/>
                <a:gd name="T40" fmla="*/ 81 w 103"/>
                <a:gd name="T41" fmla="*/ 23 h 154"/>
                <a:gd name="T42" fmla="*/ 79 w 103"/>
                <a:gd name="T43" fmla="*/ 75 h 154"/>
                <a:gd name="T44" fmla="*/ 79 w 103"/>
                <a:gd name="T45" fmla="*/ 90 h 154"/>
                <a:gd name="T46" fmla="*/ 84 w 103"/>
                <a:gd name="T47" fmla="*/ 98 h 154"/>
                <a:gd name="T48" fmla="*/ 77 w 103"/>
                <a:gd name="T49" fmla="*/ 111 h 154"/>
                <a:gd name="T50" fmla="*/ 76 w 103"/>
                <a:gd name="T51" fmla="*/ 116 h 154"/>
                <a:gd name="T52" fmla="*/ 75 w 103"/>
                <a:gd name="T53" fmla="*/ 128 h 154"/>
                <a:gd name="T54" fmla="*/ 86 w 103"/>
                <a:gd name="T55" fmla="*/ 139 h 154"/>
                <a:gd name="T56" fmla="*/ 95 w 103"/>
                <a:gd name="T57" fmla="*/ 144 h 154"/>
                <a:gd name="T58" fmla="*/ 91 w 103"/>
                <a:gd name="T59" fmla="*/ 151 h 154"/>
                <a:gd name="T60" fmla="*/ 54 w 103"/>
                <a:gd name="T61" fmla="*/ 136 h 154"/>
                <a:gd name="T62" fmla="*/ 65 w 103"/>
                <a:gd name="T63" fmla="*/ 138 h 154"/>
                <a:gd name="T64" fmla="*/ 57 w 103"/>
                <a:gd name="T65" fmla="*/ 140 h 154"/>
                <a:gd name="T66" fmla="*/ 67 w 103"/>
                <a:gd name="T67" fmla="*/ 132 h 154"/>
                <a:gd name="T68" fmla="*/ 55 w 103"/>
                <a:gd name="T69" fmla="*/ 130 h 154"/>
                <a:gd name="T70" fmla="*/ 57 w 103"/>
                <a:gd name="T71" fmla="*/ 124 h 154"/>
                <a:gd name="T72" fmla="*/ 70 w 103"/>
                <a:gd name="T73" fmla="*/ 107 h 154"/>
                <a:gd name="T74" fmla="*/ 54 w 103"/>
                <a:gd name="T75" fmla="*/ 108 h 154"/>
                <a:gd name="T76" fmla="*/ 73 w 103"/>
                <a:gd name="T77" fmla="*/ 100 h 154"/>
                <a:gd name="T78" fmla="*/ 54 w 103"/>
                <a:gd name="T79" fmla="*/ 103 h 154"/>
                <a:gd name="T80" fmla="*/ 65 w 103"/>
                <a:gd name="T81" fmla="*/ 93 h 154"/>
                <a:gd name="T82" fmla="*/ 74 w 103"/>
                <a:gd name="T83" fmla="*/ 84 h 154"/>
                <a:gd name="T84" fmla="*/ 59 w 103"/>
                <a:gd name="T85" fmla="*/ 80 h 154"/>
                <a:gd name="T86" fmla="*/ 53 w 103"/>
                <a:gd name="T87" fmla="*/ 76 h 154"/>
                <a:gd name="T88" fmla="*/ 53 w 103"/>
                <a:gd name="T89" fmla="*/ 74 h 154"/>
                <a:gd name="T90" fmla="*/ 74 w 103"/>
                <a:gd name="T91" fmla="*/ 59 h 154"/>
                <a:gd name="T92" fmla="*/ 53 w 103"/>
                <a:gd name="T93" fmla="*/ 68 h 154"/>
                <a:gd name="T94" fmla="*/ 53 w 103"/>
                <a:gd name="T95" fmla="*/ 64 h 154"/>
                <a:gd name="T96" fmla="*/ 75 w 103"/>
                <a:gd name="T97" fmla="*/ 50 h 154"/>
                <a:gd name="T98" fmla="*/ 76 w 103"/>
                <a:gd name="T99" fmla="*/ 34 h 154"/>
                <a:gd name="T100" fmla="*/ 63 w 103"/>
                <a:gd name="T101" fmla="*/ 36 h 154"/>
                <a:gd name="T102" fmla="*/ 62 w 103"/>
                <a:gd name="T103" fmla="*/ 33 h 154"/>
                <a:gd name="T104" fmla="*/ 62 w 103"/>
                <a:gd name="T105" fmla="*/ 29 h 154"/>
                <a:gd name="T106" fmla="*/ 73 w 103"/>
                <a:gd name="T107" fmla="*/ 19 h 154"/>
                <a:gd name="T108" fmla="*/ 77 w 103"/>
                <a:gd name="T109" fmla="*/ 23 h 154"/>
                <a:gd name="T110" fmla="*/ 61 w 103"/>
                <a:gd name="T111" fmla="*/ 19 h 154"/>
                <a:gd name="T112" fmla="*/ 68 w 103"/>
                <a:gd name="T113" fmla="*/ 9 h 154"/>
                <a:gd name="T114" fmla="*/ 71 w 103"/>
                <a:gd name="T115" fmla="*/ 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3" h="154">
                  <a:moveTo>
                    <a:pt x="60" y="154"/>
                  </a:moveTo>
                  <a:cubicBezTo>
                    <a:pt x="59" y="154"/>
                    <a:pt x="58" y="154"/>
                    <a:pt x="58" y="153"/>
                  </a:cubicBezTo>
                  <a:cubicBezTo>
                    <a:pt x="58" y="153"/>
                    <a:pt x="58" y="153"/>
                    <a:pt x="58" y="153"/>
                  </a:cubicBezTo>
                  <a:cubicBezTo>
                    <a:pt x="57" y="153"/>
                    <a:pt x="57" y="153"/>
                    <a:pt x="56" y="153"/>
                  </a:cubicBezTo>
                  <a:cubicBezTo>
                    <a:pt x="55" y="153"/>
                    <a:pt x="54" y="153"/>
                    <a:pt x="53" y="153"/>
                  </a:cubicBezTo>
                  <a:cubicBezTo>
                    <a:pt x="47" y="153"/>
                    <a:pt x="40" y="153"/>
                    <a:pt x="33" y="153"/>
                  </a:cubicBezTo>
                  <a:cubicBezTo>
                    <a:pt x="29" y="153"/>
                    <a:pt x="29" y="153"/>
                    <a:pt x="29" y="153"/>
                  </a:cubicBezTo>
                  <a:cubicBezTo>
                    <a:pt x="27" y="153"/>
                    <a:pt x="25" y="153"/>
                    <a:pt x="23" y="153"/>
                  </a:cubicBezTo>
                  <a:cubicBezTo>
                    <a:pt x="20" y="153"/>
                    <a:pt x="17" y="154"/>
                    <a:pt x="14" y="154"/>
                  </a:cubicBezTo>
                  <a:cubicBezTo>
                    <a:pt x="9" y="154"/>
                    <a:pt x="5" y="153"/>
                    <a:pt x="1" y="153"/>
                  </a:cubicBezTo>
                  <a:cubicBezTo>
                    <a:pt x="0" y="153"/>
                    <a:pt x="0" y="152"/>
                    <a:pt x="0" y="152"/>
                  </a:cubicBezTo>
                  <a:cubicBezTo>
                    <a:pt x="0" y="151"/>
                    <a:pt x="1" y="150"/>
                    <a:pt x="1" y="150"/>
                  </a:cubicBezTo>
                  <a:cubicBezTo>
                    <a:pt x="3" y="150"/>
                    <a:pt x="4" y="150"/>
                    <a:pt x="6" y="150"/>
                  </a:cubicBezTo>
                  <a:cubicBezTo>
                    <a:pt x="6" y="149"/>
                    <a:pt x="6" y="148"/>
                    <a:pt x="6" y="146"/>
                  </a:cubicBezTo>
                  <a:cubicBezTo>
                    <a:pt x="6" y="146"/>
                    <a:pt x="6" y="146"/>
                    <a:pt x="6" y="145"/>
                  </a:cubicBezTo>
                  <a:cubicBezTo>
                    <a:pt x="6" y="143"/>
                    <a:pt x="6" y="140"/>
                    <a:pt x="7" y="138"/>
                  </a:cubicBezTo>
                  <a:cubicBezTo>
                    <a:pt x="7" y="135"/>
                    <a:pt x="7" y="131"/>
                    <a:pt x="7" y="128"/>
                  </a:cubicBezTo>
                  <a:cubicBezTo>
                    <a:pt x="7" y="125"/>
                    <a:pt x="7" y="122"/>
                    <a:pt x="8" y="119"/>
                  </a:cubicBezTo>
                  <a:cubicBezTo>
                    <a:pt x="8" y="107"/>
                    <a:pt x="9" y="95"/>
                    <a:pt x="8" y="79"/>
                  </a:cubicBezTo>
                  <a:cubicBezTo>
                    <a:pt x="8" y="73"/>
                    <a:pt x="8" y="64"/>
                    <a:pt x="8" y="56"/>
                  </a:cubicBezTo>
                  <a:cubicBezTo>
                    <a:pt x="8" y="54"/>
                    <a:pt x="8" y="53"/>
                    <a:pt x="8" y="51"/>
                  </a:cubicBezTo>
                  <a:cubicBezTo>
                    <a:pt x="8" y="48"/>
                    <a:pt x="7" y="44"/>
                    <a:pt x="7" y="40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8" y="33"/>
                    <a:pt x="8" y="30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8" y="23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19"/>
                    <a:pt x="8" y="19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7"/>
                    <a:pt x="9" y="17"/>
                    <a:pt x="10" y="18"/>
                  </a:cubicBezTo>
                  <a:cubicBezTo>
                    <a:pt x="11" y="20"/>
                    <a:pt x="11" y="23"/>
                    <a:pt x="11" y="26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30"/>
                    <a:pt x="11" y="33"/>
                    <a:pt x="11" y="36"/>
                  </a:cubicBezTo>
                  <a:cubicBezTo>
                    <a:pt x="11" y="38"/>
                    <a:pt x="11" y="39"/>
                    <a:pt x="11" y="41"/>
                  </a:cubicBezTo>
                  <a:cubicBezTo>
                    <a:pt x="11" y="44"/>
                    <a:pt x="12" y="47"/>
                    <a:pt x="12" y="51"/>
                  </a:cubicBezTo>
                  <a:cubicBezTo>
                    <a:pt x="12" y="52"/>
                    <a:pt x="12" y="54"/>
                    <a:pt x="12" y="56"/>
                  </a:cubicBezTo>
                  <a:cubicBezTo>
                    <a:pt x="12" y="64"/>
                    <a:pt x="13" y="71"/>
                    <a:pt x="13" y="80"/>
                  </a:cubicBezTo>
                  <a:cubicBezTo>
                    <a:pt x="13" y="95"/>
                    <a:pt x="13" y="108"/>
                    <a:pt x="12" y="120"/>
                  </a:cubicBezTo>
                  <a:cubicBezTo>
                    <a:pt x="12" y="122"/>
                    <a:pt x="12" y="125"/>
                    <a:pt x="12" y="127"/>
                  </a:cubicBezTo>
                  <a:cubicBezTo>
                    <a:pt x="11" y="131"/>
                    <a:pt x="11" y="134"/>
                    <a:pt x="11" y="138"/>
                  </a:cubicBezTo>
                  <a:cubicBezTo>
                    <a:pt x="11" y="141"/>
                    <a:pt x="11" y="144"/>
                    <a:pt x="11" y="146"/>
                  </a:cubicBezTo>
                  <a:cubicBezTo>
                    <a:pt x="11" y="147"/>
                    <a:pt x="11" y="147"/>
                    <a:pt x="11" y="147"/>
                  </a:cubicBezTo>
                  <a:cubicBezTo>
                    <a:pt x="11" y="148"/>
                    <a:pt x="11" y="149"/>
                    <a:pt x="10" y="150"/>
                  </a:cubicBezTo>
                  <a:cubicBezTo>
                    <a:pt x="14" y="150"/>
                    <a:pt x="18" y="150"/>
                    <a:pt x="22" y="149"/>
                  </a:cubicBezTo>
                  <a:cubicBezTo>
                    <a:pt x="25" y="149"/>
                    <a:pt x="27" y="149"/>
                    <a:pt x="29" y="149"/>
                  </a:cubicBezTo>
                  <a:cubicBezTo>
                    <a:pt x="37" y="149"/>
                    <a:pt x="43" y="149"/>
                    <a:pt x="49" y="149"/>
                  </a:cubicBezTo>
                  <a:cubicBezTo>
                    <a:pt x="48" y="149"/>
                    <a:pt x="48" y="149"/>
                    <a:pt x="48" y="148"/>
                  </a:cubicBezTo>
                  <a:cubicBezTo>
                    <a:pt x="48" y="148"/>
                    <a:pt x="49" y="147"/>
                    <a:pt x="49" y="147"/>
                  </a:cubicBezTo>
                  <a:cubicBezTo>
                    <a:pt x="49" y="142"/>
                    <a:pt x="49" y="137"/>
                    <a:pt x="49" y="132"/>
                  </a:cubicBezTo>
                  <a:cubicBezTo>
                    <a:pt x="49" y="128"/>
                    <a:pt x="49" y="125"/>
                    <a:pt x="49" y="122"/>
                  </a:cubicBezTo>
                  <a:cubicBezTo>
                    <a:pt x="49" y="116"/>
                    <a:pt x="49" y="116"/>
                    <a:pt x="49" y="116"/>
                  </a:cubicBezTo>
                  <a:cubicBezTo>
                    <a:pt x="49" y="109"/>
                    <a:pt x="49" y="10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8" y="96"/>
                    <a:pt x="47" y="95"/>
                    <a:pt x="47" y="94"/>
                  </a:cubicBezTo>
                  <a:cubicBezTo>
                    <a:pt x="47" y="93"/>
                    <a:pt x="48" y="92"/>
                    <a:pt x="49" y="92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8" y="87"/>
                    <a:pt x="48" y="87"/>
                    <a:pt x="48" y="86"/>
                  </a:cubicBezTo>
                  <a:cubicBezTo>
                    <a:pt x="47" y="85"/>
                    <a:pt x="48" y="85"/>
                    <a:pt x="48" y="84"/>
                  </a:cubicBezTo>
                  <a:cubicBezTo>
                    <a:pt x="49" y="84"/>
                    <a:pt x="49" y="84"/>
                    <a:pt x="49" y="84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8" y="82"/>
                    <a:pt x="46" y="82"/>
                    <a:pt x="45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3" y="82"/>
                    <a:pt x="43" y="81"/>
                    <a:pt x="43" y="80"/>
                  </a:cubicBezTo>
                  <a:cubicBezTo>
                    <a:pt x="43" y="79"/>
                    <a:pt x="43" y="78"/>
                    <a:pt x="45" y="78"/>
                  </a:cubicBezTo>
                  <a:cubicBezTo>
                    <a:pt x="46" y="78"/>
                    <a:pt x="47" y="78"/>
                    <a:pt x="49" y="77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8" y="76"/>
                    <a:pt x="47" y="77"/>
                    <a:pt x="46" y="77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4" y="78"/>
                    <a:pt x="43" y="77"/>
                    <a:pt x="43" y="76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6" y="73"/>
                    <a:pt x="47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7" y="72"/>
                    <a:pt x="46" y="71"/>
                    <a:pt x="46" y="70"/>
                  </a:cubicBezTo>
                  <a:cubicBezTo>
                    <a:pt x="45" y="69"/>
                    <a:pt x="46" y="69"/>
                    <a:pt x="46" y="68"/>
                  </a:cubicBezTo>
                  <a:cubicBezTo>
                    <a:pt x="47" y="68"/>
                    <a:pt x="48" y="67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8" y="66"/>
                    <a:pt x="47" y="65"/>
                    <a:pt x="47" y="64"/>
                  </a:cubicBezTo>
                  <a:cubicBezTo>
                    <a:pt x="47" y="64"/>
                    <a:pt x="47" y="63"/>
                    <a:pt x="48" y="62"/>
                  </a:cubicBezTo>
                  <a:cubicBezTo>
                    <a:pt x="48" y="62"/>
                    <a:pt x="48" y="62"/>
                    <a:pt x="49" y="62"/>
                  </a:cubicBezTo>
                  <a:cubicBezTo>
                    <a:pt x="49" y="52"/>
                    <a:pt x="49" y="45"/>
                    <a:pt x="49" y="38"/>
                  </a:cubicBezTo>
                  <a:cubicBezTo>
                    <a:pt x="49" y="38"/>
                    <a:pt x="48" y="38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7" y="39"/>
                    <a:pt x="46" y="38"/>
                    <a:pt x="46" y="37"/>
                  </a:cubicBezTo>
                  <a:cubicBezTo>
                    <a:pt x="46" y="36"/>
                    <a:pt x="46" y="35"/>
                    <a:pt x="47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4"/>
                    <a:pt x="49" y="34"/>
                  </a:cubicBezTo>
                  <a:cubicBezTo>
                    <a:pt x="49" y="34"/>
                    <a:pt x="48" y="34"/>
                    <a:pt x="48" y="34"/>
                  </a:cubicBezTo>
                  <a:cubicBezTo>
                    <a:pt x="48" y="35"/>
                    <a:pt x="48" y="35"/>
                    <a:pt x="47" y="35"/>
                  </a:cubicBezTo>
                  <a:cubicBezTo>
                    <a:pt x="47" y="35"/>
                    <a:pt x="46" y="34"/>
                    <a:pt x="46" y="33"/>
                  </a:cubicBezTo>
                  <a:cubicBezTo>
                    <a:pt x="46" y="32"/>
                    <a:pt x="46" y="31"/>
                    <a:pt x="47" y="31"/>
                  </a:cubicBezTo>
                  <a:cubicBezTo>
                    <a:pt x="48" y="31"/>
                    <a:pt x="48" y="30"/>
                    <a:pt x="49" y="30"/>
                  </a:cubicBezTo>
                  <a:cubicBezTo>
                    <a:pt x="49" y="28"/>
                    <a:pt x="49" y="24"/>
                    <a:pt x="50" y="20"/>
                  </a:cubicBezTo>
                  <a:cubicBezTo>
                    <a:pt x="49" y="20"/>
                    <a:pt x="49" y="20"/>
                    <a:pt x="49" y="19"/>
                  </a:cubicBezTo>
                  <a:cubicBezTo>
                    <a:pt x="49" y="18"/>
                    <a:pt x="49" y="18"/>
                    <a:pt x="50" y="17"/>
                  </a:cubicBezTo>
                  <a:cubicBezTo>
                    <a:pt x="51" y="14"/>
                    <a:pt x="51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6" y="10"/>
                    <a:pt x="60" y="8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6"/>
                    <a:pt x="63" y="6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1" y="4"/>
                    <a:pt x="61" y="4"/>
                  </a:cubicBezTo>
                  <a:cubicBezTo>
                    <a:pt x="60" y="4"/>
                    <a:pt x="60" y="4"/>
                    <a:pt x="59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57" y="4"/>
                    <a:pt x="55" y="4"/>
                    <a:pt x="54" y="4"/>
                  </a:cubicBezTo>
                  <a:cubicBezTo>
                    <a:pt x="53" y="4"/>
                    <a:pt x="51" y="4"/>
                    <a:pt x="50" y="4"/>
                  </a:cubicBezTo>
                  <a:cubicBezTo>
                    <a:pt x="47" y="4"/>
                    <a:pt x="45" y="4"/>
                    <a:pt x="43" y="4"/>
                  </a:cubicBezTo>
                  <a:cubicBezTo>
                    <a:pt x="42" y="4"/>
                    <a:pt x="40" y="4"/>
                    <a:pt x="39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3" y="6"/>
                    <a:pt x="30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2" y="9"/>
                    <a:pt x="20" y="10"/>
                    <a:pt x="18" y="11"/>
                  </a:cubicBezTo>
                  <a:cubicBezTo>
                    <a:pt x="15" y="12"/>
                    <a:pt x="12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7" y="12"/>
                    <a:pt x="7" y="12"/>
                    <a:pt x="8" y="11"/>
                  </a:cubicBezTo>
                  <a:cubicBezTo>
                    <a:pt x="13" y="8"/>
                    <a:pt x="20" y="6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0" y="3"/>
                    <a:pt x="33" y="2"/>
                    <a:pt x="36" y="1"/>
                  </a:cubicBezTo>
                  <a:cubicBezTo>
                    <a:pt x="37" y="1"/>
                    <a:pt x="38" y="1"/>
                    <a:pt x="38" y="1"/>
                  </a:cubicBezTo>
                  <a:cubicBezTo>
                    <a:pt x="40" y="0"/>
                    <a:pt x="42" y="0"/>
                    <a:pt x="44" y="0"/>
                  </a:cubicBezTo>
                  <a:cubicBezTo>
                    <a:pt x="44" y="0"/>
                    <a:pt x="45" y="0"/>
                    <a:pt x="45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7" y="0"/>
                    <a:pt x="48" y="0"/>
                    <a:pt x="50" y="0"/>
                  </a:cubicBezTo>
                  <a:cubicBezTo>
                    <a:pt x="51" y="0"/>
                    <a:pt x="53" y="0"/>
                    <a:pt x="55" y="0"/>
                  </a:cubicBezTo>
                  <a:cubicBezTo>
                    <a:pt x="56" y="0"/>
                    <a:pt x="58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2" y="0"/>
                    <a:pt x="64" y="0"/>
                    <a:pt x="66" y="0"/>
                  </a:cubicBezTo>
                  <a:cubicBezTo>
                    <a:pt x="68" y="0"/>
                    <a:pt x="71" y="0"/>
                    <a:pt x="73" y="0"/>
                  </a:cubicBezTo>
                  <a:cubicBezTo>
                    <a:pt x="75" y="0"/>
                    <a:pt x="77" y="0"/>
                    <a:pt x="79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2" y="0"/>
                    <a:pt x="83" y="1"/>
                  </a:cubicBezTo>
                  <a:cubicBezTo>
                    <a:pt x="83" y="2"/>
                    <a:pt x="83" y="3"/>
                    <a:pt x="82" y="3"/>
                  </a:cubicBezTo>
                  <a:cubicBezTo>
                    <a:pt x="82" y="3"/>
                    <a:pt x="82" y="3"/>
                    <a:pt x="82" y="3"/>
                  </a:cubicBezTo>
                  <a:cubicBezTo>
                    <a:pt x="82" y="4"/>
                    <a:pt x="81" y="4"/>
                    <a:pt x="81" y="4"/>
                  </a:cubicBezTo>
                  <a:cubicBezTo>
                    <a:pt x="80" y="4"/>
                    <a:pt x="79" y="5"/>
                    <a:pt x="79" y="5"/>
                  </a:cubicBezTo>
                  <a:cubicBezTo>
                    <a:pt x="80" y="7"/>
                    <a:pt x="81" y="10"/>
                    <a:pt x="81" y="11"/>
                  </a:cubicBezTo>
                  <a:cubicBezTo>
                    <a:pt x="81" y="15"/>
                    <a:pt x="81" y="19"/>
                    <a:pt x="81" y="23"/>
                  </a:cubicBezTo>
                  <a:cubicBezTo>
                    <a:pt x="80" y="36"/>
                    <a:pt x="79" y="47"/>
                    <a:pt x="79" y="58"/>
                  </a:cubicBezTo>
                  <a:cubicBezTo>
                    <a:pt x="79" y="62"/>
                    <a:pt x="79" y="66"/>
                    <a:pt x="79" y="70"/>
                  </a:cubicBezTo>
                  <a:cubicBezTo>
                    <a:pt x="80" y="69"/>
                    <a:pt x="80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4" y="69"/>
                    <a:pt x="84" y="69"/>
                    <a:pt x="84" y="70"/>
                  </a:cubicBezTo>
                  <a:cubicBezTo>
                    <a:pt x="83" y="72"/>
                    <a:pt x="81" y="74"/>
                    <a:pt x="79" y="75"/>
                  </a:cubicBezTo>
                  <a:cubicBezTo>
                    <a:pt x="79" y="77"/>
                    <a:pt x="79" y="80"/>
                    <a:pt x="79" y="82"/>
                  </a:cubicBezTo>
                  <a:cubicBezTo>
                    <a:pt x="79" y="82"/>
                    <a:pt x="80" y="82"/>
                    <a:pt x="80" y="82"/>
                  </a:cubicBezTo>
                  <a:cubicBezTo>
                    <a:pt x="80" y="82"/>
                    <a:pt x="80" y="82"/>
                    <a:pt x="81" y="82"/>
                  </a:cubicBezTo>
                  <a:cubicBezTo>
                    <a:pt x="81" y="82"/>
                    <a:pt x="82" y="82"/>
                    <a:pt x="82" y="83"/>
                  </a:cubicBezTo>
                  <a:cubicBezTo>
                    <a:pt x="82" y="84"/>
                    <a:pt x="82" y="84"/>
                    <a:pt x="81" y="85"/>
                  </a:cubicBezTo>
                  <a:cubicBezTo>
                    <a:pt x="81" y="85"/>
                    <a:pt x="80" y="86"/>
                    <a:pt x="79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4" y="89"/>
                    <a:pt x="85" y="89"/>
                    <a:pt x="85" y="90"/>
                  </a:cubicBezTo>
                  <a:cubicBezTo>
                    <a:pt x="85" y="91"/>
                    <a:pt x="85" y="91"/>
                    <a:pt x="84" y="92"/>
                  </a:cubicBezTo>
                  <a:cubicBezTo>
                    <a:pt x="82" y="93"/>
                    <a:pt x="80" y="94"/>
                    <a:pt x="78" y="95"/>
                  </a:cubicBezTo>
                  <a:cubicBezTo>
                    <a:pt x="78" y="96"/>
                    <a:pt x="78" y="98"/>
                    <a:pt x="78" y="99"/>
                  </a:cubicBezTo>
                  <a:cubicBezTo>
                    <a:pt x="80" y="98"/>
                    <a:pt x="82" y="98"/>
                    <a:pt x="84" y="98"/>
                  </a:cubicBezTo>
                  <a:cubicBezTo>
                    <a:pt x="84" y="98"/>
                    <a:pt x="85" y="98"/>
                    <a:pt x="86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100"/>
                    <a:pt x="87" y="101"/>
                    <a:pt x="86" y="101"/>
                  </a:cubicBezTo>
                  <a:cubicBezTo>
                    <a:pt x="85" y="102"/>
                    <a:pt x="83" y="102"/>
                    <a:pt x="81" y="103"/>
                  </a:cubicBezTo>
                  <a:cubicBezTo>
                    <a:pt x="80" y="103"/>
                    <a:pt x="79" y="103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6"/>
                    <a:pt x="77" y="108"/>
                    <a:pt x="77" y="111"/>
                  </a:cubicBezTo>
                  <a:cubicBezTo>
                    <a:pt x="79" y="110"/>
                    <a:pt x="82" y="109"/>
                    <a:pt x="84" y="109"/>
                  </a:cubicBezTo>
                  <a:cubicBezTo>
                    <a:pt x="84" y="109"/>
                    <a:pt x="84" y="109"/>
                    <a:pt x="84" y="109"/>
                  </a:cubicBezTo>
                  <a:cubicBezTo>
                    <a:pt x="85" y="109"/>
                    <a:pt x="86" y="109"/>
                    <a:pt x="86" y="110"/>
                  </a:cubicBezTo>
                  <a:cubicBezTo>
                    <a:pt x="86" y="110"/>
                    <a:pt x="86" y="111"/>
                    <a:pt x="85" y="111"/>
                  </a:cubicBezTo>
                  <a:cubicBezTo>
                    <a:pt x="84" y="113"/>
                    <a:pt x="82" y="113"/>
                    <a:pt x="80" y="114"/>
                  </a:cubicBezTo>
                  <a:cubicBezTo>
                    <a:pt x="79" y="114"/>
                    <a:pt x="79" y="115"/>
                    <a:pt x="78" y="115"/>
                  </a:cubicBezTo>
                  <a:cubicBezTo>
                    <a:pt x="77" y="115"/>
                    <a:pt x="77" y="116"/>
                    <a:pt x="76" y="116"/>
                  </a:cubicBezTo>
                  <a:cubicBezTo>
                    <a:pt x="76" y="117"/>
                    <a:pt x="76" y="118"/>
                    <a:pt x="76" y="120"/>
                  </a:cubicBezTo>
                  <a:cubicBezTo>
                    <a:pt x="77" y="119"/>
                    <a:pt x="78" y="119"/>
                    <a:pt x="79" y="119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0" y="119"/>
                    <a:pt x="80" y="119"/>
                    <a:pt x="81" y="119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79" y="122"/>
                    <a:pt x="77" y="123"/>
                    <a:pt x="75" y="124"/>
                  </a:cubicBezTo>
                  <a:cubicBezTo>
                    <a:pt x="75" y="126"/>
                    <a:pt x="75" y="127"/>
                    <a:pt x="75" y="128"/>
                  </a:cubicBezTo>
                  <a:cubicBezTo>
                    <a:pt x="76" y="128"/>
                    <a:pt x="77" y="127"/>
                    <a:pt x="7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9" y="127"/>
                    <a:pt x="79" y="128"/>
                    <a:pt x="80" y="128"/>
                  </a:cubicBezTo>
                  <a:cubicBezTo>
                    <a:pt x="80" y="129"/>
                    <a:pt x="80" y="129"/>
                    <a:pt x="79" y="130"/>
                  </a:cubicBezTo>
                  <a:cubicBezTo>
                    <a:pt x="78" y="131"/>
                    <a:pt x="76" y="132"/>
                    <a:pt x="74" y="133"/>
                  </a:cubicBezTo>
                  <a:cubicBezTo>
                    <a:pt x="74" y="135"/>
                    <a:pt x="74" y="137"/>
                    <a:pt x="74" y="139"/>
                  </a:cubicBezTo>
                  <a:cubicBezTo>
                    <a:pt x="86" y="139"/>
                    <a:pt x="86" y="139"/>
                    <a:pt x="86" y="139"/>
                  </a:cubicBezTo>
                  <a:cubicBezTo>
                    <a:pt x="87" y="139"/>
                    <a:pt x="88" y="139"/>
                    <a:pt x="89" y="139"/>
                  </a:cubicBezTo>
                  <a:cubicBezTo>
                    <a:pt x="90" y="139"/>
                    <a:pt x="91" y="139"/>
                    <a:pt x="93" y="139"/>
                  </a:cubicBezTo>
                  <a:cubicBezTo>
                    <a:pt x="95" y="139"/>
                    <a:pt x="98" y="139"/>
                    <a:pt x="101" y="139"/>
                  </a:cubicBezTo>
                  <a:cubicBezTo>
                    <a:pt x="102" y="140"/>
                    <a:pt x="103" y="140"/>
                    <a:pt x="103" y="141"/>
                  </a:cubicBezTo>
                  <a:cubicBezTo>
                    <a:pt x="103" y="141"/>
                    <a:pt x="102" y="142"/>
                    <a:pt x="101" y="142"/>
                  </a:cubicBezTo>
                  <a:cubicBezTo>
                    <a:pt x="99" y="142"/>
                    <a:pt x="97" y="142"/>
                    <a:pt x="94" y="142"/>
                  </a:cubicBezTo>
                  <a:cubicBezTo>
                    <a:pt x="95" y="143"/>
                    <a:pt x="95" y="143"/>
                    <a:pt x="95" y="144"/>
                  </a:cubicBezTo>
                  <a:cubicBezTo>
                    <a:pt x="95" y="144"/>
                    <a:pt x="95" y="144"/>
                    <a:pt x="94" y="144"/>
                  </a:cubicBezTo>
                  <a:cubicBezTo>
                    <a:pt x="95" y="145"/>
                    <a:pt x="95" y="145"/>
                    <a:pt x="95" y="146"/>
                  </a:cubicBezTo>
                  <a:cubicBezTo>
                    <a:pt x="95" y="147"/>
                    <a:pt x="95" y="147"/>
                    <a:pt x="94" y="147"/>
                  </a:cubicBezTo>
                  <a:cubicBezTo>
                    <a:pt x="93" y="148"/>
                    <a:pt x="93" y="148"/>
                    <a:pt x="92" y="148"/>
                  </a:cubicBezTo>
                  <a:cubicBezTo>
                    <a:pt x="92" y="148"/>
                    <a:pt x="92" y="148"/>
                    <a:pt x="92" y="149"/>
                  </a:cubicBezTo>
                  <a:cubicBezTo>
                    <a:pt x="92" y="149"/>
                    <a:pt x="92" y="150"/>
                    <a:pt x="91" y="150"/>
                  </a:cubicBezTo>
                  <a:cubicBezTo>
                    <a:pt x="91" y="150"/>
                    <a:pt x="91" y="150"/>
                    <a:pt x="91" y="151"/>
                  </a:cubicBezTo>
                  <a:cubicBezTo>
                    <a:pt x="91" y="151"/>
                    <a:pt x="91" y="151"/>
                    <a:pt x="91" y="152"/>
                  </a:cubicBezTo>
                  <a:cubicBezTo>
                    <a:pt x="91" y="152"/>
                    <a:pt x="91" y="153"/>
                    <a:pt x="90" y="153"/>
                  </a:cubicBezTo>
                  <a:cubicBezTo>
                    <a:pt x="86" y="154"/>
                    <a:pt x="82" y="154"/>
                    <a:pt x="78" y="154"/>
                  </a:cubicBezTo>
                  <a:cubicBezTo>
                    <a:pt x="77" y="154"/>
                    <a:pt x="76" y="154"/>
                    <a:pt x="74" y="154"/>
                  </a:cubicBezTo>
                  <a:cubicBezTo>
                    <a:pt x="69" y="154"/>
                    <a:pt x="65" y="154"/>
                    <a:pt x="60" y="154"/>
                  </a:cubicBezTo>
                  <a:close/>
                  <a:moveTo>
                    <a:pt x="54" y="116"/>
                  </a:moveTo>
                  <a:cubicBezTo>
                    <a:pt x="54" y="123"/>
                    <a:pt x="54" y="130"/>
                    <a:pt x="54" y="136"/>
                  </a:cubicBezTo>
                  <a:cubicBezTo>
                    <a:pt x="54" y="137"/>
                    <a:pt x="54" y="138"/>
                    <a:pt x="54" y="139"/>
                  </a:cubicBezTo>
                  <a:cubicBezTo>
                    <a:pt x="54" y="141"/>
                    <a:pt x="54" y="143"/>
                    <a:pt x="54" y="144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56" y="143"/>
                    <a:pt x="57" y="143"/>
                    <a:pt x="58" y="142"/>
                  </a:cubicBezTo>
                  <a:cubicBezTo>
                    <a:pt x="59" y="141"/>
                    <a:pt x="59" y="141"/>
                    <a:pt x="59" y="141"/>
                  </a:cubicBezTo>
                  <a:cubicBezTo>
                    <a:pt x="61" y="141"/>
                    <a:pt x="63" y="140"/>
                    <a:pt x="64" y="139"/>
                  </a:cubicBezTo>
                  <a:cubicBezTo>
                    <a:pt x="65" y="139"/>
                    <a:pt x="65" y="139"/>
                    <a:pt x="65" y="138"/>
                  </a:cubicBezTo>
                  <a:cubicBezTo>
                    <a:pt x="66" y="138"/>
                    <a:pt x="67" y="137"/>
                    <a:pt x="68" y="137"/>
                  </a:cubicBezTo>
                  <a:cubicBezTo>
                    <a:pt x="68" y="137"/>
                    <a:pt x="69" y="137"/>
                    <a:pt x="69" y="137"/>
                  </a:cubicBezTo>
                  <a:cubicBezTo>
                    <a:pt x="69" y="137"/>
                    <a:pt x="69" y="137"/>
                    <a:pt x="69" y="137"/>
                  </a:cubicBezTo>
                  <a:cubicBezTo>
                    <a:pt x="69" y="137"/>
                    <a:pt x="69" y="136"/>
                    <a:pt x="69" y="136"/>
                  </a:cubicBezTo>
                  <a:cubicBezTo>
                    <a:pt x="69" y="136"/>
                    <a:pt x="68" y="137"/>
                    <a:pt x="67" y="137"/>
                  </a:cubicBezTo>
                  <a:cubicBezTo>
                    <a:pt x="67" y="137"/>
                    <a:pt x="67" y="137"/>
                    <a:pt x="66" y="137"/>
                  </a:cubicBezTo>
                  <a:cubicBezTo>
                    <a:pt x="64" y="139"/>
                    <a:pt x="61" y="140"/>
                    <a:pt x="57" y="140"/>
                  </a:cubicBezTo>
                  <a:cubicBezTo>
                    <a:pt x="57" y="140"/>
                    <a:pt x="57" y="140"/>
                    <a:pt x="56" y="140"/>
                  </a:cubicBezTo>
                  <a:cubicBezTo>
                    <a:pt x="55" y="140"/>
                    <a:pt x="55" y="139"/>
                    <a:pt x="55" y="138"/>
                  </a:cubicBezTo>
                  <a:cubicBezTo>
                    <a:pt x="55" y="137"/>
                    <a:pt x="56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57" y="136"/>
                    <a:pt x="57" y="136"/>
                    <a:pt x="57" y="136"/>
                  </a:cubicBezTo>
                  <a:cubicBezTo>
                    <a:pt x="60" y="136"/>
                    <a:pt x="63" y="135"/>
                    <a:pt x="65" y="133"/>
                  </a:cubicBezTo>
                  <a:cubicBezTo>
                    <a:pt x="66" y="133"/>
                    <a:pt x="66" y="133"/>
                    <a:pt x="67" y="132"/>
                  </a:cubicBezTo>
                  <a:cubicBezTo>
                    <a:pt x="68" y="132"/>
                    <a:pt x="68" y="132"/>
                    <a:pt x="69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70" y="130"/>
                    <a:pt x="70" y="128"/>
                    <a:pt x="70" y="127"/>
                  </a:cubicBezTo>
                  <a:cubicBezTo>
                    <a:pt x="70" y="127"/>
                    <a:pt x="70" y="128"/>
                    <a:pt x="69" y="128"/>
                  </a:cubicBezTo>
                  <a:cubicBezTo>
                    <a:pt x="65" y="130"/>
                    <a:pt x="61" y="131"/>
                    <a:pt x="57" y="132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56" y="132"/>
                    <a:pt x="55" y="131"/>
                    <a:pt x="55" y="130"/>
                  </a:cubicBezTo>
                  <a:cubicBezTo>
                    <a:pt x="55" y="129"/>
                    <a:pt x="55" y="129"/>
                    <a:pt x="56" y="128"/>
                  </a:cubicBezTo>
                  <a:cubicBezTo>
                    <a:pt x="60" y="127"/>
                    <a:pt x="64" y="126"/>
                    <a:pt x="68" y="124"/>
                  </a:cubicBezTo>
                  <a:cubicBezTo>
                    <a:pt x="69" y="123"/>
                    <a:pt x="70" y="123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7" y="121"/>
                    <a:pt x="62" y="123"/>
                    <a:pt x="57" y="124"/>
                  </a:cubicBezTo>
                  <a:cubicBezTo>
                    <a:pt x="57" y="124"/>
                    <a:pt x="57" y="124"/>
                    <a:pt x="57" y="124"/>
                  </a:cubicBezTo>
                  <a:cubicBezTo>
                    <a:pt x="56" y="124"/>
                    <a:pt x="55" y="123"/>
                    <a:pt x="55" y="122"/>
                  </a:cubicBezTo>
                  <a:cubicBezTo>
                    <a:pt x="55" y="121"/>
                    <a:pt x="55" y="121"/>
                    <a:pt x="56" y="120"/>
                  </a:cubicBezTo>
                  <a:cubicBezTo>
                    <a:pt x="61" y="119"/>
                    <a:pt x="66" y="117"/>
                    <a:pt x="71" y="114"/>
                  </a:cubicBezTo>
                  <a:cubicBezTo>
                    <a:pt x="71" y="114"/>
                    <a:pt x="72" y="114"/>
                    <a:pt x="72" y="114"/>
                  </a:cubicBezTo>
                  <a:cubicBezTo>
                    <a:pt x="72" y="111"/>
                    <a:pt x="72" y="109"/>
                    <a:pt x="73" y="106"/>
                  </a:cubicBezTo>
                  <a:cubicBezTo>
                    <a:pt x="72" y="106"/>
                    <a:pt x="71" y="106"/>
                    <a:pt x="70" y="107"/>
                  </a:cubicBezTo>
                  <a:cubicBezTo>
                    <a:pt x="69" y="107"/>
                    <a:pt x="69" y="107"/>
                    <a:pt x="69" y="107"/>
                  </a:cubicBezTo>
                  <a:cubicBezTo>
                    <a:pt x="64" y="109"/>
                    <a:pt x="60" y="112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3"/>
                    <a:pt x="54" y="113"/>
                    <a:pt x="54" y="113"/>
                  </a:cubicBezTo>
                  <a:lnTo>
                    <a:pt x="54" y="116"/>
                  </a:lnTo>
                  <a:close/>
                  <a:moveTo>
                    <a:pt x="54" y="108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5" y="108"/>
                    <a:pt x="55" y="107"/>
                  </a:cubicBezTo>
                  <a:cubicBezTo>
                    <a:pt x="55" y="107"/>
                    <a:pt x="56" y="107"/>
                    <a:pt x="56" y="107"/>
                  </a:cubicBezTo>
                  <a:cubicBezTo>
                    <a:pt x="57" y="107"/>
                    <a:pt x="57" y="107"/>
                    <a:pt x="58" y="108"/>
                  </a:cubicBezTo>
                  <a:cubicBezTo>
                    <a:pt x="61" y="106"/>
                    <a:pt x="64" y="105"/>
                    <a:pt x="68" y="103"/>
                  </a:cubicBezTo>
                  <a:cubicBezTo>
                    <a:pt x="68" y="103"/>
                    <a:pt x="70" y="102"/>
                    <a:pt x="71" y="102"/>
                  </a:cubicBezTo>
                  <a:cubicBezTo>
                    <a:pt x="72" y="102"/>
                    <a:pt x="72" y="101"/>
                    <a:pt x="73" y="101"/>
                  </a:cubicBezTo>
                  <a:cubicBezTo>
                    <a:pt x="73" y="101"/>
                    <a:pt x="73" y="100"/>
                    <a:pt x="73" y="100"/>
                  </a:cubicBezTo>
                  <a:cubicBezTo>
                    <a:pt x="73" y="99"/>
                    <a:pt x="74" y="98"/>
                    <a:pt x="74" y="97"/>
                  </a:cubicBezTo>
                  <a:cubicBezTo>
                    <a:pt x="73" y="97"/>
                    <a:pt x="71" y="98"/>
                    <a:pt x="70" y="98"/>
                  </a:cubicBezTo>
                  <a:cubicBezTo>
                    <a:pt x="66" y="100"/>
                    <a:pt x="61" y="102"/>
                    <a:pt x="57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5" y="105"/>
                    <a:pt x="54" y="105"/>
                    <a:pt x="54" y="104"/>
                  </a:cubicBezTo>
                  <a:lnTo>
                    <a:pt x="54" y="108"/>
                  </a:lnTo>
                  <a:close/>
                  <a:moveTo>
                    <a:pt x="54" y="103"/>
                  </a:moveTo>
                  <a:cubicBezTo>
                    <a:pt x="54" y="102"/>
                    <a:pt x="54" y="102"/>
                    <a:pt x="55" y="101"/>
                  </a:cubicBezTo>
                  <a:cubicBezTo>
                    <a:pt x="60" y="99"/>
                    <a:pt x="64" y="96"/>
                    <a:pt x="69" y="94"/>
                  </a:cubicBezTo>
                  <a:cubicBezTo>
                    <a:pt x="70" y="94"/>
                    <a:pt x="70" y="94"/>
                    <a:pt x="71" y="94"/>
                  </a:cubicBezTo>
                  <a:cubicBezTo>
                    <a:pt x="72" y="93"/>
                    <a:pt x="73" y="93"/>
                    <a:pt x="74" y="92"/>
                  </a:cubicBezTo>
                  <a:cubicBezTo>
                    <a:pt x="74" y="91"/>
                    <a:pt x="74" y="90"/>
                    <a:pt x="74" y="89"/>
                  </a:cubicBezTo>
                  <a:cubicBezTo>
                    <a:pt x="71" y="90"/>
                    <a:pt x="69" y="92"/>
                    <a:pt x="66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1" y="94"/>
                    <a:pt x="58" y="96"/>
                    <a:pt x="54" y="96"/>
                  </a:cubicBezTo>
                  <a:lnTo>
                    <a:pt x="54" y="103"/>
                  </a:lnTo>
                  <a:close/>
                  <a:moveTo>
                    <a:pt x="54" y="92"/>
                  </a:moveTo>
                  <a:cubicBezTo>
                    <a:pt x="57" y="92"/>
                    <a:pt x="61" y="90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7" y="88"/>
                    <a:pt x="68" y="87"/>
                    <a:pt x="69" y="86"/>
                  </a:cubicBezTo>
                  <a:cubicBezTo>
                    <a:pt x="71" y="85"/>
                    <a:pt x="73" y="85"/>
                    <a:pt x="74" y="84"/>
                  </a:cubicBezTo>
                  <a:cubicBezTo>
                    <a:pt x="74" y="82"/>
                    <a:pt x="74" y="80"/>
                    <a:pt x="74" y="78"/>
                  </a:cubicBezTo>
                  <a:cubicBezTo>
                    <a:pt x="73" y="79"/>
                    <a:pt x="71" y="80"/>
                    <a:pt x="69" y="80"/>
                  </a:cubicBezTo>
                  <a:cubicBezTo>
                    <a:pt x="66" y="82"/>
                    <a:pt x="63" y="83"/>
                    <a:pt x="60" y="84"/>
                  </a:cubicBezTo>
                  <a:cubicBezTo>
                    <a:pt x="58" y="84"/>
                    <a:pt x="56" y="85"/>
                    <a:pt x="53" y="86"/>
                  </a:cubicBezTo>
                  <a:lnTo>
                    <a:pt x="54" y="92"/>
                  </a:lnTo>
                  <a:close/>
                  <a:moveTo>
                    <a:pt x="53" y="82"/>
                  </a:moveTo>
                  <a:cubicBezTo>
                    <a:pt x="55" y="81"/>
                    <a:pt x="57" y="80"/>
                    <a:pt x="59" y="80"/>
                  </a:cubicBezTo>
                  <a:cubicBezTo>
                    <a:pt x="61" y="79"/>
                    <a:pt x="64" y="78"/>
                    <a:pt x="65" y="77"/>
                  </a:cubicBezTo>
                  <a:cubicBezTo>
                    <a:pt x="68" y="76"/>
                    <a:pt x="71" y="75"/>
                    <a:pt x="74" y="73"/>
                  </a:cubicBezTo>
                  <a:cubicBezTo>
                    <a:pt x="74" y="71"/>
                    <a:pt x="74" y="69"/>
                    <a:pt x="74" y="68"/>
                  </a:cubicBezTo>
                  <a:cubicBezTo>
                    <a:pt x="70" y="72"/>
                    <a:pt x="65" y="75"/>
                    <a:pt x="60" y="77"/>
                  </a:cubicBezTo>
                  <a:cubicBezTo>
                    <a:pt x="58" y="78"/>
                    <a:pt x="56" y="79"/>
                    <a:pt x="53" y="80"/>
                  </a:cubicBezTo>
                  <a:lnTo>
                    <a:pt x="53" y="82"/>
                  </a:lnTo>
                  <a:close/>
                  <a:moveTo>
                    <a:pt x="53" y="76"/>
                  </a:moveTo>
                  <a:cubicBezTo>
                    <a:pt x="57" y="74"/>
                    <a:pt x="61" y="72"/>
                    <a:pt x="64" y="70"/>
                  </a:cubicBezTo>
                  <a:cubicBezTo>
                    <a:pt x="67" y="68"/>
                    <a:pt x="70" y="66"/>
                    <a:pt x="73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4"/>
                    <a:pt x="74" y="64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0" y="67"/>
                    <a:pt x="64" y="69"/>
                    <a:pt x="59" y="71"/>
                  </a:cubicBezTo>
                  <a:cubicBezTo>
                    <a:pt x="57" y="72"/>
                    <a:pt x="55" y="73"/>
                    <a:pt x="53" y="74"/>
                  </a:cubicBezTo>
                  <a:lnTo>
                    <a:pt x="53" y="76"/>
                  </a:lnTo>
                  <a:close/>
                  <a:moveTo>
                    <a:pt x="53" y="69"/>
                  </a:moveTo>
                  <a:cubicBezTo>
                    <a:pt x="55" y="68"/>
                    <a:pt x="57" y="67"/>
                    <a:pt x="59" y="66"/>
                  </a:cubicBezTo>
                  <a:cubicBezTo>
                    <a:pt x="61" y="66"/>
                    <a:pt x="63" y="65"/>
                    <a:pt x="65" y="64"/>
                  </a:cubicBezTo>
                  <a:cubicBezTo>
                    <a:pt x="68" y="62"/>
                    <a:pt x="71" y="61"/>
                    <a:pt x="74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7"/>
                    <a:pt x="74" y="55"/>
                    <a:pt x="75" y="53"/>
                  </a:cubicBezTo>
                  <a:cubicBezTo>
                    <a:pt x="74" y="54"/>
                    <a:pt x="73" y="55"/>
                    <a:pt x="72" y="55"/>
                  </a:cubicBezTo>
                  <a:cubicBezTo>
                    <a:pt x="72" y="55"/>
                    <a:pt x="72" y="56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69" y="60"/>
                    <a:pt x="65" y="62"/>
                    <a:pt x="61" y="64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8" y="66"/>
                    <a:pt x="56" y="67"/>
                    <a:pt x="53" y="68"/>
                  </a:cubicBezTo>
                  <a:lnTo>
                    <a:pt x="53" y="69"/>
                  </a:lnTo>
                  <a:close/>
                  <a:moveTo>
                    <a:pt x="53" y="64"/>
                  </a:moveTo>
                  <a:cubicBezTo>
                    <a:pt x="55" y="63"/>
                    <a:pt x="57" y="62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9" y="61"/>
                    <a:pt x="59" y="61"/>
                    <a:pt x="60" y="60"/>
                  </a:cubicBezTo>
                  <a:cubicBezTo>
                    <a:pt x="58" y="61"/>
                    <a:pt x="55" y="62"/>
                    <a:pt x="53" y="63"/>
                  </a:cubicBezTo>
                  <a:lnTo>
                    <a:pt x="53" y="64"/>
                  </a:lnTo>
                  <a:close/>
                  <a:moveTo>
                    <a:pt x="75" y="47"/>
                  </a:moveTo>
                  <a:cubicBezTo>
                    <a:pt x="73" y="48"/>
                    <a:pt x="70" y="49"/>
                    <a:pt x="67" y="51"/>
                  </a:cubicBezTo>
                  <a:cubicBezTo>
                    <a:pt x="63" y="53"/>
                    <a:pt x="58" y="55"/>
                    <a:pt x="55" y="59"/>
                  </a:cubicBezTo>
                  <a:cubicBezTo>
                    <a:pt x="57" y="58"/>
                    <a:pt x="59" y="57"/>
                    <a:pt x="61" y="56"/>
                  </a:cubicBezTo>
                  <a:cubicBezTo>
                    <a:pt x="65" y="55"/>
                    <a:pt x="70" y="52"/>
                    <a:pt x="74" y="50"/>
                  </a:cubicBezTo>
                  <a:cubicBezTo>
                    <a:pt x="74" y="50"/>
                    <a:pt x="74" y="50"/>
                    <a:pt x="75" y="50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49"/>
                    <a:pt x="75" y="48"/>
                    <a:pt x="75" y="47"/>
                  </a:cubicBezTo>
                  <a:close/>
                  <a:moveTo>
                    <a:pt x="53" y="47"/>
                  </a:moveTo>
                  <a:cubicBezTo>
                    <a:pt x="53" y="50"/>
                    <a:pt x="53" y="52"/>
                    <a:pt x="53" y="55"/>
                  </a:cubicBezTo>
                  <a:cubicBezTo>
                    <a:pt x="56" y="52"/>
                    <a:pt x="59" y="51"/>
                    <a:pt x="61" y="49"/>
                  </a:cubicBezTo>
                  <a:cubicBezTo>
                    <a:pt x="65" y="47"/>
                    <a:pt x="69" y="46"/>
                    <a:pt x="73" y="44"/>
                  </a:cubicBezTo>
                  <a:cubicBezTo>
                    <a:pt x="73" y="44"/>
                    <a:pt x="74" y="43"/>
                    <a:pt x="75" y="43"/>
                  </a:cubicBezTo>
                  <a:cubicBezTo>
                    <a:pt x="75" y="40"/>
                    <a:pt x="75" y="37"/>
                    <a:pt x="76" y="34"/>
                  </a:cubicBezTo>
                  <a:cubicBezTo>
                    <a:pt x="73" y="36"/>
                    <a:pt x="70" y="37"/>
                    <a:pt x="68" y="38"/>
                  </a:cubicBezTo>
                  <a:cubicBezTo>
                    <a:pt x="67" y="39"/>
                    <a:pt x="66" y="39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1" y="42"/>
                    <a:pt x="57" y="44"/>
                    <a:pt x="53" y="47"/>
                  </a:cubicBezTo>
                  <a:close/>
                  <a:moveTo>
                    <a:pt x="53" y="37"/>
                  </a:moveTo>
                  <a:cubicBezTo>
                    <a:pt x="53" y="39"/>
                    <a:pt x="53" y="41"/>
                    <a:pt x="53" y="42"/>
                  </a:cubicBezTo>
                  <a:cubicBezTo>
                    <a:pt x="56" y="40"/>
                    <a:pt x="59" y="38"/>
                    <a:pt x="63" y="36"/>
                  </a:cubicBezTo>
                  <a:cubicBezTo>
                    <a:pt x="63" y="36"/>
                    <a:pt x="64" y="35"/>
                    <a:pt x="65" y="35"/>
                  </a:cubicBezTo>
                  <a:cubicBezTo>
                    <a:pt x="69" y="33"/>
                    <a:pt x="72" y="31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8"/>
                    <a:pt x="76" y="27"/>
                    <a:pt x="76" y="26"/>
                  </a:cubicBezTo>
                  <a:cubicBezTo>
                    <a:pt x="76" y="26"/>
                    <a:pt x="76" y="25"/>
                    <a:pt x="77" y="24"/>
                  </a:cubicBezTo>
                  <a:cubicBezTo>
                    <a:pt x="76" y="24"/>
                    <a:pt x="76" y="24"/>
                    <a:pt x="76" y="25"/>
                  </a:cubicBezTo>
                  <a:cubicBezTo>
                    <a:pt x="72" y="28"/>
                    <a:pt x="67" y="31"/>
                    <a:pt x="62" y="33"/>
                  </a:cubicBezTo>
                  <a:cubicBezTo>
                    <a:pt x="59" y="35"/>
                    <a:pt x="56" y="36"/>
                    <a:pt x="53" y="37"/>
                  </a:cubicBezTo>
                  <a:close/>
                  <a:moveTo>
                    <a:pt x="53" y="33"/>
                  </a:moveTo>
                  <a:cubicBezTo>
                    <a:pt x="56" y="32"/>
                    <a:pt x="59" y="31"/>
                    <a:pt x="62" y="29"/>
                  </a:cubicBezTo>
                  <a:cubicBezTo>
                    <a:pt x="64" y="28"/>
                    <a:pt x="65" y="27"/>
                    <a:pt x="67" y="26"/>
                  </a:cubicBezTo>
                  <a:cubicBezTo>
                    <a:pt x="68" y="26"/>
                    <a:pt x="68" y="26"/>
                    <a:pt x="69" y="25"/>
                  </a:cubicBezTo>
                  <a:cubicBezTo>
                    <a:pt x="67" y="26"/>
                    <a:pt x="65" y="27"/>
                    <a:pt x="62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9" y="30"/>
                    <a:pt x="56" y="31"/>
                    <a:pt x="53" y="32"/>
                  </a:cubicBezTo>
                  <a:cubicBezTo>
                    <a:pt x="53" y="33"/>
                    <a:pt x="53" y="33"/>
                    <a:pt x="53" y="33"/>
                  </a:cubicBezTo>
                  <a:close/>
                  <a:moveTo>
                    <a:pt x="53" y="22"/>
                  </a:moveTo>
                  <a:cubicBezTo>
                    <a:pt x="53" y="24"/>
                    <a:pt x="53" y="26"/>
                    <a:pt x="53" y="28"/>
                  </a:cubicBezTo>
                  <a:cubicBezTo>
                    <a:pt x="56" y="27"/>
                    <a:pt x="58" y="26"/>
                    <a:pt x="60" y="25"/>
                  </a:cubicBezTo>
                  <a:cubicBezTo>
                    <a:pt x="62" y="25"/>
                    <a:pt x="63" y="24"/>
                    <a:pt x="64" y="23"/>
                  </a:cubicBezTo>
                  <a:cubicBezTo>
                    <a:pt x="67" y="22"/>
                    <a:pt x="70" y="20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5" y="20"/>
                    <a:pt x="75" y="20"/>
                  </a:cubicBezTo>
                  <a:cubicBezTo>
                    <a:pt x="75" y="21"/>
                    <a:pt x="75" y="21"/>
                    <a:pt x="74" y="22"/>
                  </a:cubicBezTo>
                  <a:cubicBezTo>
                    <a:pt x="73" y="23"/>
                    <a:pt x="72" y="23"/>
                    <a:pt x="71" y="24"/>
                  </a:cubicBezTo>
                  <a:cubicBezTo>
                    <a:pt x="72" y="23"/>
                    <a:pt x="73" y="23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6" y="22"/>
                    <a:pt x="76" y="22"/>
                    <a:pt x="77" y="23"/>
                  </a:cubicBezTo>
                  <a:cubicBezTo>
                    <a:pt x="77" y="20"/>
                    <a:pt x="77" y="17"/>
                    <a:pt x="77" y="15"/>
                  </a:cubicBezTo>
                  <a:cubicBezTo>
                    <a:pt x="77" y="14"/>
                    <a:pt x="77" y="14"/>
                    <a:pt x="77" y="14"/>
                  </a:cubicBezTo>
                  <a:cubicBezTo>
                    <a:pt x="77" y="12"/>
                    <a:pt x="77" y="10"/>
                    <a:pt x="77" y="8"/>
                  </a:cubicBezTo>
                  <a:cubicBezTo>
                    <a:pt x="74" y="11"/>
                    <a:pt x="70" y="13"/>
                    <a:pt x="64" y="16"/>
                  </a:cubicBezTo>
                  <a:cubicBezTo>
                    <a:pt x="63" y="16"/>
                    <a:pt x="62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58" y="20"/>
                    <a:pt x="56" y="21"/>
                    <a:pt x="53" y="22"/>
                  </a:cubicBezTo>
                  <a:close/>
                  <a:moveTo>
                    <a:pt x="54" y="15"/>
                  </a:moveTo>
                  <a:cubicBezTo>
                    <a:pt x="54" y="16"/>
                    <a:pt x="54" y="16"/>
                    <a:pt x="53" y="17"/>
                  </a:cubicBezTo>
                  <a:cubicBezTo>
                    <a:pt x="58" y="15"/>
                    <a:pt x="62" y="13"/>
                    <a:pt x="66" y="11"/>
                  </a:cubicBezTo>
                  <a:cubicBezTo>
                    <a:pt x="68" y="10"/>
                    <a:pt x="70" y="9"/>
                    <a:pt x="72" y="8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70" y="8"/>
                    <a:pt x="69" y="9"/>
                    <a:pt x="68" y="9"/>
                  </a:cubicBezTo>
                  <a:cubicBezTo>
                    <a:pt x="65" y="10"/>
                    <a:pt x="63" y="11"/>
                    <a:pt x="60" y="12"/>
                  </a:cubicBezTo>
                  <a:cubicBezTo>
                    <a:pt x="59" y="12"/>
                    <a:pt x="58" y="13"/>
                    <a:pt x="57" y="14"/>
                  </a:cubicBezTo>
                  <a:cubicBezTo>
                    <a:pt x="56" y="14"/>
                    <a:pt x="55" y="15"/>
                    <a:pt x="54" y="15"/>
                  </a:cubicBezTo>
                  <a:close/>
                  <a:moveTo>
                    <a:pt x="66" y="4"/>
                  </a:moveTo>
                  <a:cubicBezTo>
                    <a:pt x="67" y="5"/>
                    <a:pt x="67" y="5"/>
                    <a:pt x="67" y="6"/>
                  </a:cubicBezTo>
                  <a:cubicBezTo>
                    <a:pt x="67" y="5"/>
                    <a:pt x="68" y="5"/>
                    <a:pt x="68" y="5"/>
                  </a:cubicBezTo>
                  <a:cubicBezTo>
                    <a:pt x="69" y="5"/>
                    <a:pt x="70" y="4"/>
                    <a:pt x="71" y="4"/>
                  </a:cubicBezTo>
                  <a:cubicBezTo>
                    <a:pt x="69" y="4"/>
                    <a:pt x="68" y="4"/>
                    <a:pt x="66" y="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2814462" y="1681714"/>
            <a:ext cx="169312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MAX</a:t>
            </a:r>
            <a:endParaRPr lang="zh-CN" altLang="en-US" sz="4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37" name="Freeform 32"/>
          <p:cNvSpPr/>
          <p:nvPr/>
        </p:nvSpPr>
        <p:spPr bwMode="auto">
          <a:xfrm>
            <a:off x="4117345" y="1729200"/>
            <a:ext cx="687388" cy="660400"/>
          </a:xfrm>
          <a:custGeom>
            <a:avLst/>
            <a:gdLst>
              <a:gd name="T0" fmla="*/ 183 w 183"/>
              <a:gd name="T1" fmla="*/ 5 h 176"/>
              <a:gd name="T2" fmla="*/ 169 w 183"/>
              <a:gd name="T3" fmla="*/ 31 h 176"/>
              <a:gd name="T4" fmla="*/ 166 w 183"/>
              <a:gd name="T5" fmla="*/ 33 h 176"/>
              <a:gd name="T6" fmla="*/ 156 w 183"/>
              <a:gd name="T7" fmla="*/ 51 h 176"/>
              <a:gd name="T8" fmla="*/ 154 w 183"/>
              <a:gd name="T9" fmla="*/ 51 h 176"/>
              <a:gd name="T10" fmla="*/ 153 w 183"/>
              <a:gd name="T11" fmla="*/ 56 h 176"/>
              <a:gd name="T12" fmla="*/ 149 w 183"/>
              <a:gd name="T13" fmla="*/ 57 h 176"/>
              <a:gd name="T14" fmla="*/ 148 w 183"/>
              <a:gd name="T15" fmla="*/ 44 h 176"/>
              <a:gd name="T16" fmla="*/ 132 w 183"/>
              <a:gd name="T17" fmla="*/ 60 h 176"/>
              <a:gd name="T18" fmla="*/ 122 w 183"/>
              <a:gd name="T19" fmla="*/ 70 h 176"/>
              <a:gd name="T20" fmla="*/ 78 w 183"/>
              <a:gd name="T21" fmla="*/ 110 h 176"/>
              <a:gd name="T22" fmla="*/ 65 w 183"/>
              <a:gd name="T23" fmla="*/ 123 h 176"/>
              <a:gd name="T24" fmla="*/ 63 w 183"/>
              <a:gd name="T25" fmla="*/ 124 h 176"/>
              <a:gd name="T26" fmla="*/ 52 w 183"/>
              <a:gd name="T27" fmla="*/ 134 h 176"/>
              <a:gd name="T28" fmla="*/ 41 w 183"/>
              <a:gd name="T29" fmla="*/ 145 h 176"/>
              <a:gd name="T30" fmla="*/ 30 w 183"/>
              <a:gd name="T31" fmla="*/ 152 h 176"/>
              <a:gd name="T32" fmla="*/ 20 w 183"/>
              <a:gd name="T33" fmla="*/ 161 h 176"/>
              <a:gd name="T34" fmla="*/ 2 w 183"/>
              <a:gd name="T35" fmla="*/ 176 h 176"/>
              <a:gd name="T36" fmla="*/ 0 w 183"/>
              <a:gd name="T37" fmla="*/ 174 h 176"/>
              <a:gd name="T38" fmla="*/ 24 w 183"/>
              <a:gd name="T39" fmla="*/ 155 h 176"/>
              <a:gd name="T40" fmla="*/ 52 w 183"/>
              <a:gd name="T41" fmla="*/ 130 h 176"/>
              <a:gd name="T42" fmla="*/ 84 w 183"/>
              <a:gd name="T43" fmla="*/ 103 h 176"/>
              <a:gd name="T44" fmla="*/ 89 w 183"/>
              <a:gd name="T45" fmla="*/ 99 h 176"/>
              <a:gd name="T46" fmla="*/ 97 w 183"/>
              <a:gd name="T47" fmla="*/ 91 h 176"/>
              <a:gd name="T48" fmla="*/ 107 w 183"/>
              <a:gd name="T49" fmla="*/ 83 h 176"/>
              <a:gd name="T50" fmla="*/ 134 w 183"/>
              <a:gd name="T51" fmla="*/ 55 h 176"/>
              <a:gd name="T52" fmla="*/ 147 w 183"/>
              <a:gd name="T53" fmla="*/ 41 h 176"/>
              <a:gd name="T54" fmla="*/ 137 w 183"/>
              <a:gd name="T55" fmla="*/ 40 h 176"/>
              <a:gd name="T56" fmla="*/ 142 w 183"/>
              <a:gd name="T57" fmla="*/ 36 h 176"/>
              <a:gd name="T58" fmla="*/ 148 w 183"/>
              <a:gd name="T59" fmla="*/ 32 h 176"/>
              <a:gd name="T60" fmla="*/ 150 w 183"/>
              <a:gd name="T61" fmla="*/ 30 h 176"/>
              <a:gd name="T62" fmla="*/ 172 w 183"/>
              <a:gd name="T63" fmla="*/ 11 h 176"/>
              <a:gd name="T64" fmla="*/ 183 w 183"/>
              <a:gd name="T65" fmla="*/ 5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83" h="176">
                <a:moveTo>
                  <a:pt x="183" y="5"/>
                </a:moveTo>
                <a:cubicBezTo>
                  <a:pt x="178" y="13"/>
                  <a:pt x="173" y="21"/>
                  <a:pt x="169" y="31"/>
                </a:cubicBezTo>
                <a:cubicBezTo>
                  <a:pt x="168" y="31"/>
                  <a:pt x="167" y="32"/>
                  <a:pt x="166" y="33"/>
                </a:cubicBezTo>
                <a:cubicBezTo>
                  <a:pt x="164" y="40"/>
                  <a:pt x="158" y="44"/>
                  <a:pt x="156" y="51"/>
                </a:cubicBezTo>
                <a:cubicBezTo>
                  <a:pt x="155" y="51"/>
                  <a:pt x="155" y="51"/>
                  <a:pt x="154" y="51"/>
                </a:cubicBezTo>
                <a:cubicBezTo>
                  <a:pt x="154" y="53"/>
                  <a:pt x="153" y="54"/>
                  <a:pt x="153" y="56"/>
                </a:cubicBezTo>
                <a:cubicBezTo>
                  <a:pt x="151" y="56"/>
                  <a:pt x="151" y="57"/>
                  <a:pt x="149" y="57"/>
                </a:cubicBezTo>
                <a:cubicBezTo>
                  <a:pt x="149" y="52"/>
                  <a:pt x="149" y="49"/>
                  <a:pt x="148" y="44"/>
                </a:cubicBezTo>
                <a:cubicBezTo>
                  <a:pt x="143" y="49"/>
                  <a:pt x="138" y="55"/>
                  <a:pt x="132" y="60"/>
                </a:cubicBezTo>
                <a:cubicBezTo>
                  <a:pt x="129" y="64"/>
                  <a:pt x="125" y="67"/>
                  <a:pt x="122" y="70"/>
                </a:cubicBezTo>
                <a:cubicBezTo>
                  <a:pt x="108" y="84"/>
                  <a:pt x="93" y="98"/>
                  <a:pt x="78" y="110"/>
                </a:cubicBezTo>
                <a:cubicBezTo>
                  <a:pt x="74" y="115"/>
                  <a:pt x="69" y="119"/>
                  <a:pt x="65" y="123"/>
                </a:cubicBezTo>
                <a:cubicBezTo>
                  <a:pt x="64" y="124"/>
                  <a:pt x="64" y="124"/>
                  <a:pt x="63" y="124"/>
                </a:cubicBezTo>
                <a:cubicBezTo>
                  <a:pt x="60" y="128"/>
                  <a:pt x="56" y="131"/>
                  <a:pt x="52" y="134"/>
                </a:cubicBezTo>
                <a:cubicBezTo>
                  <a:pt x="48" y="137"/>
                  <a:pt x="44" y="141"/>
                  <a:pt x="41" y="145"/>
                </a:cubicBezTo>
                <a:cubicBezTo>
                  <a:pt x="38" y="148"/>
                  <a:pt x="33" y="149"/>
                  <a:pt x="30" y="152"/>
                </a:cubicBezTo>
                <a:cubicBezTo>
                  <a:pt x="26" y="155"/>
                  <a:pt x="24" y="158"/>
                  <a:pt x="20" y="161"/>
                </a:cubicBezTo>
                <a:cubicBezTo>
                  <a:pt x="14" y="166"/>
                  <a:pt x="8" y="171"/>
                  <a:pt x="2" y="176"/>
                </a:cubicBezTo>
                <a:cubicBezTo>
                  <a:pt x="1" y="175"/>
                  <a:pt x="1" y="174"/>
                  <a:pt x="0" y="174"/>
                </a:cubicBezTo>
                <a:cubicBezTo>
                  <a:pt x="8" y="168"/>
                  <a:pt x="16" y="162"/>
                  <a:pt x="24" y="155"/>
                </a:cubicBezTo>
                <a:cubicBezTo>
                  <a:pt x="33" y="146"/>
                  <a:pt x="44" y="140"/>
                  <a:pt x="52" y="130"/>
                </a:cubicBezTo>
                <a:cubicBezTo>
                  <a:pt x="63" y="122"/>
                  <a:pt x="73" y="112"/>
                  <a:pt x="84" y="103"/>
                </a:cubicBezTo>
                <a:cubicBezTo>
                  <a:pt x="85" y="101"/>
                  <a:pt x="87" y="100"/>
                  <a:pt x="89" y="99"/>
                </a:cubicBezTo>
                <a:cubicBezTo>
                  <a:pt x="92" y="96"/>
                  <a:pt x="94" y="93"/>
                  <a:pt x="97" y="91"/>
                </a:cubicBezTo>
                <a:cubicBezTo>
                  <a:pt x="100" y="88"/>
                  <a:pt x="104" y="86"/>
                  <a:pt x="107" y="83"/>
                </a:cubicBezTo>
                <a:cubicBezTo>
                  <a:pt x="116" y="74"/>
                  <a:pt x="125" y="64"/>
                  <a:pt x="134" y="55"/>
                </a:cubicBezTo>
                <a:cubicBezTo>
                  <a:pt x="139" y="51"/>
                  <a:pt x="143" y="46"/>
                  <a:pt x="147" y="41"/>
                </a:cubicBezTo>
                <a:cubicBezTo>
                  <a:pt x="143" y="39"/>
                  <a:pt x="140" y="43"/>
                  <a:pt x="137" y="40"/>
                </a:cubicBezTo>
                <a:cubicBezTo>
                  <a:pt x="136" y="37"/>
                  <a:pt x="140" y="37"/>
                  <a:pt x="142" y="36"/>
                </a:cubicBezTo>
                <a:cubicBezTo>
                  <a:pt x="144" y="35"/>
                  <a:pt x="145" y="33"/>
                  <a:pt x="148" y="32"/>
                </a:cubicBezTo>
                <a:cubicBezTo>
                  <a:pt x="148" y="31"/>
                  <a:pt x="150" y="31"/>
                  <a:pt x="150" y="30"/>
                </a:cubicBezTo>
                <a:cubicBezTo>
                  <a:pt x="158" y="26"/>
                  <a:pt x="166" y="18"/>
                  <a:pt x="172" y="11"/>
                </a:cubicBezTo>
                <a:cubicBezTo>
                  <a:pt x="175" y="8"/>
                  <a:pt x="180" y="0"/>
                  <a:pt x="183" y="5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7540626" y="1627475"/>
            <a:ext cx="3076043" cy="1387771"/>
            <a:chOff x="7458738" y="1490995"/>
            <a:chExt cx="3076043" cy="1387771"/>
          </a:xfrm>
        </p:grpSpPr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58738" y="1490995"/>
              <a:ext cx="3076043" cy="1387771"/>
            </a:xfrm>
            <a:prstGeom prst="rect">
              <a:avLst/>
            </a:prstGeom>
          </p:spPr>
        </p:pic>
        <p:sp>
          <p:nvSpPr>
            <p:cNvPr id="346" name="TextBox 65"/>
            <p:cNvSpPr txBox="1"/>
            <p:nvPr/>
          </p:nvSpPr>
          <p:spPr>
            <a:xfrm rot="20788875">
              <a:off x="7915813" y="1893421"/>
              <a:ext cx="2334180" cy="6463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spcBef>
                  <a:spcPct val="0"/>
                </a:spcBef>
              </a:pPr>
              <a:r>
                <a:rPr lang="en-US" altLang="zh-CN" sz="14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 A designer can use text text to simulate what text will will look look like. </a:t>
              </a:r>
            </a:p>
          </p:txBody>
        </p:sp>
      </p:grpSp>
      <p:sp>
        <p:nvSpPr>
          <p:cNvPr id="349" name="任意多边形 348"/>
          <p:cNvSpPr/>
          <p:nvPr/>
        </p:nvSpPr>
        <p:spPr>
          <a:xfrm flipV="1">
            <a:off x="1000120" y="6136027"/>
            <a:ext cx="10263858" cy="108281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636383" y="2671880"/>
            <a:ext cx="3848906" cy="2400300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Freeform 56"/>
          <p:cNvSpPr/>
          <p:nvPr/>
        </p:nvSpPr>
        <p:spPr bwMode="auto">
          <a:xfrm>
            <a:off x="1327627" y="2303490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任意多边形 147"/>
          <p:cNvSpPr/>
          <p:nvPr/>
        </p:nvSpPr>
        <p:spPr>
          <a:xfrm rot="3257185">
            <a:off x="5365632" y="2384964"/>
            <a:ext cx="1175488" cy="1843143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C00000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9" name="任意多边形 148"/>
          <p:cNvSpPr/>
          <p:nvPr/>
        </p:nvSpPr>
        <p:spPr>
          <a:xfrm rot="3257185">
            <a:off x="3722064" y="3287779"/>
            <a:ext cx="2645495" cy="2436479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C00000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0" name="Freeform 86"/>
          <p:cNvSpPr>
            <a:spLocks noEditPoints="1"/>
          </p:cNvSpPr>
          <p:nvPr/>
        </p:nvSpPr>
        <p:spPr bwMode="auto">
          <a:xfrm>
            <a:off x="4338698" y="2938490"/>
            <a:ext cx="727987" cy="73609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3" name="Freeform 86"/>
          <p:cNvSpPr>
            <a:spLocks noEditPoints="1"/>
          </p:cNvSpPr>
          <p:nvPr/>
        </p:nvSpPr>
        <p:spPr bwMode="auto">
          <a:xfrm>
            <a:off x="2764118" y="3674580"/>
            <a:ext cx="762990" cy="831438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C00000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605448"/>
              </a:solidFill>
            </a:endParaRPr>
          </a:p>
        </p:txBody>
      </p:sp>
      <p:sp>
        <p:nvSpPr>
          <p:cNvPr id="154" name="文本框 153"/>
          <p:cNvSpPr txBox="1"/>
          <p:nvPr/>
        </p:nvSpPr>
        <p:spPr>
          <a:xfrm>
            <a:off x="7128423" y="2871967"/>
            <a:ext cx="391946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If it is not real text.</a:t>
            </a:r>
          </a:p>
          <a:p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55" name="文本框 154"/>
          <p:cNvSpPr txBox="1"/>
          <p:nvPr/>
        </p:nvSpPr>
        <p:spPr>
          <a:xfrm>
            <a:off x="7099325" y="4419101"/>
            <a:ext cx="3919466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If it is not real text.</a:t>
            </a:r>
          </a:p>
          <a:p>
            <a:endParaRPr lang="en-US" altLang="zh-CN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0" name="文本框 59"/>
          <p:cNvSpPr txBox="1"/>
          <p:nvPr/>
        </p:nvSpPr>
        <p:spPr>
          <a:xfrm>
            <a:off x="7450976" y="2423002"/>
            <a:ext cx="19196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6975969" y="242300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6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4" name="文本框 63"/>
          <p:cNvSpPr txBox="1"/>
          <p:nvPr/>
        </p:nvSpPr>
        <p:spPr>
          <a:xfrm>
            <a:off x="7525013" y="4002130"/>
            <a:ext cx="18456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grpSp>
        <p:nvGrpSpPr>
          <p:cNvPr id="65" name="Group 4"/>
          <p:cNvGrpSpPr>
            <a:grpSpLocks noChangeAspect="1"/>
          </p:cNvGrpSpPr>
          <p:nvPr/>
        </p:nvGrpSpPr>
        <p:grpSpPr bwMode="auto">
          <a:xfrm>
            <a:off x="7050005" y="4002130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6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70" name="文本框 69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7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72" name="组合 71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7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09"/>
          <p:cNvSpPr>
            <a:spLocks noEditPoints="1"/>
          </p:cNvSpPr>
          <p:nvPr/>
        </p:nvSpPr>
        <p:spPr bwMode="auto">
          <a:xfrm>
            <a:off x="1139655" y="2345111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3" name="Freeform 109"/>
          <p:cNvSpPr>
            <a:spLocks noEditPoints="1"/>
          </p:cNvSpPr>
          <p:nvPr/>
        </p:nvSpPr>
        <p:spPr bwMode="auto">
          <a:xfrm rot="1159868">
            <a:off x="3442363" y="2527007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4" name="Freeform 109"/>
          <p:cNvSpPr>
            <a:spLocks noEditPoints="1"/>
          </p:cNvSpPr>
          <p:nvPr/>
        </p:nvSpPr>
        <p:spPr bwMode="auto">
          <a:xfrm>
            <a:off x="5633740" y="2382726"/>
            <a:ext cx="2779300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5" name="Freeform 109"/>
          <p:cNvSpPr>
            <a:spLocks noEditPoints="1"/>
          </p:cNvSpPr>
          <p:nvPr/>
        </p:nvSpPr>
        <p:spPr bwMode="auto">
          <a:xfrm flipH="1">
            <a:off x="7922797" y="2536069"/>
            <a:ext cx="2858933" cy="2784309"/>
          </a:xfrm>
          <a:custGeom>
            <a:avLst/>
            <a:gdLst>
              <a:gd name="T0" fmla="*/ 902 w 1331"/>
              <a:gd name="T1" fmla="*/ 102 h 1421"/>
              <a:gd name="T2" fmla="*/ 1018 w 1331"/>
              <a:gd name="T3" fmla="*/ 87 h 1421"/>
              <a:gd name="T4" fmla="*/ 1073 w 1331"/>
              <a:gd name="T5" fmla="*/ 309 h 1421"/>
              <a:gd name="T6" fmla="*/ 1151 w 1331"/>
              <a:gd name="T7" fmla="*/ 651 h 1421"/>
              <a:gd name="T8" fmla="*/ 1330 w 1331"/>
              <a:gd name="T9" fmla="*/ 1025 h 1421"/>
              <a:gd name="T10" fmla="*/ 1215 w 1331"/>
              <a:gd name="T11" fmla="*/ 1090 h 1421"/>
              <a:gd name="T12" fmla="*/ 975 w 1331"/>
              <a:gd name="T13" fmla="*/ 1169 h 1421"/>
              <a:gd name="T14" fmla="*/ 720 w 1331"/>
              <a:gd name="T15" fmla="*/ 1222 h 1421"/>
              <a:gd name="T16" fmla="*/ 377 w 1331"/>
              <a:gd name="T17" fmla="*/ 1355 h 1421"/>
              <a:gd name="T18" fmla="*/ 219 w 1331"/>
              <a:gd name="T19" fmla="*/ 1291 h 1421"/>
              <a:gd name="T20" fmla="*/ 115 w 1331"/>
              <a:gd name="T21" fmla="*/ 1011 h 1421"/>
              <a:gd name="T22" fmla="*/ 51 w 1331"/>
              <a:gd name="T23" fmla="*/ 769 h 1421"/>
              <a:gd name="T24" fmla="*/ 2 w 1331"/>
              <a:gd name="T25" fmla="*/ 426 h 1421"/>
              <a:gd name="T26" fmla="*/ 196 w 1331"/>
              <a:gd name="T27" fmla="*/ 304 h 1421"/>
              <a:gd name="T28" fmla="*/ 475 w 1331"/>
              <a:gd name="T29" fmla="*/ 215 h 1421"/>
              <a:gd name="T30" fmla="*/ 498 w 1331"/>
              <a:gd name="T31" fmla="*/ 105 h 1421"/>
              <a:gd name="T32" fmla="*/ 594 w 1331"/>
              <a:gd name="T33" fmla="*/ 0 h 1421"/>
              <a:gd name="T34" fmla="*/ 702 w 1331"/>
              <a:gd name="T35" fmla="*/ 57 h 1421"/>
              <a:gd name="T36" fmla="*/ 617 w 1331"/>
              <a:gd name="T37" fmla="*/ 259 h 1421"/>
              <a:gd name="T38" fmla="*/ 651 w 1331"/>
              <a:gd name="T39" fmla="*/ 166 h 1421"/>
              <a:gd name="T40" fmla="*/ 772 w 1331"/>
              <a:gd name="T41" fmla="*/ 434 h 1421"/>
              <a:gd name="T42" fmla="*/ 721 w 1331"/>
              <a:gd name="T43" fmla="*/ 504 h 1421"/>
              <a:gd name="T44" fmla="*/ 592 w 1331"/>
              <a:gd name="T45" fmla="*/ 291 h 1421"/>
              <a:gd name="T46" fmla="*/ 588 w 1331"/>
              <a:gd name="T47" fmla="*/ 42 h 1421"/>
              <a:gd name="T48" fmla="*/ 704 w 1331"/>
              <a:gd name="T49" fmla="*/ 133 h 1421"/>
              <a:gd name="T50" fmla="*/ 705 w 1331"/>
              <a:gd name="T51" fmla="*/ 98 h 1421"/>
              <a:gd name="T52" fmla="*/ 599 w 1331"/>
              <a:gd name="T53" fmla="*/ 16 h 1421"/>
              <a:gd name="T54" fmla="*/ 516 w 1331"/>
              <a:gd name="T55" fmla="*/ 109 h 1421"/>
              <a:gd name="T56" fmla="*/ 564 w 1331"/>
              <a:gd name="T57" fmla="*/ 271 h 1421"/>
              <a:gd name="T58" fmla="*/ 683 w 1331"/>
              <a:gd name="T59" fmla="*/ 517 h 1421"/>
              <a:gd name="T60" fmla="*/ 762 w 1331"/>
              <a:gd name="T61" fmla="*/ 514 h 1421"/>
              <a:gd name="T62" fmla="*/ 777 w 1331"/>
              <a:gd name="T63" fmla="*/ 373 h 1421"/>
              <a:gd name="T64" fmla="*/ 678 w 1331"/>
              <a:gd name="T65" fmla="*/ 152 h 1421"/>
              <a:gd name="T66" fmla="*/ 584 w 1331"/>
              <a:gd name="T67" fmla="*/ 185 h 1421"/>
              <a:gd name="T68" fmla="*/ 649 w 1331"/>
              <a:gd name="T69" fmla="*/ 370 h 1421"/>
              <a:gd name="T70" fmla="*/ 678 w 1331"/>
              <a:gd name="T71" fmla="*/ 110 h 1421"/>
              <a:gd name="T72" fmla="*/ 581 w 1331"/>
              <a:gd name="T73" fmla="*/ 64 h 1421"/>
              <a:gd name="T74" fmla="*/ 555 w 1331"/>
              <a:gd name="T75" fmla="*/ 143 h 1421"/>
              <a:gd name="T76" fmla="*/ 643 w 1331"/>
              <a:gd name="T77" fmla="*/ 127 h 1421"/>
              <a:gd name="T78" fmla="*/ 981 w 1331"/>
              <a:gd name="T79" fmla="*/ 110 h 1421"/>
              <a:gd name="T80" fmla="*/ 856 w 1331"/>
              <a:gd name="T81" fmla="*/ 131 h 1421"/>
              <a:gd name="T82" fmla="*/ 736 w 1331"/>
              <a:gd name="T83" fmla="*/ 231 h 1421"/>
              <a:gd name="T84" fmla="*/ 799 w 1331"/>
              <a:gd name="T85" fmla="*/ 516 h 1421"/>
              <a:gd name="T86" fmla="*/ 679 w 1331"/>
              <a:gd name="T87" fmla="*/ 529 h 1421"/>
              <a:gd name="T88" fmla="*/ 536 w 1331"/>
              <a:gd name="T89" fmla="*/ 214 h 1421"/>
              <a:gd name="T90" fmla="*/ 339 w 1331"/>
              <a:gd name="T91" fmla="*/ 272 h 1421"/>
              <a:gd name="T92" fmla="*/ 94 w 1331"/>
              <a:gd name="T93" fmla="*/ 365 h 1421"/>
              <a:gd name="T94" fmla="*/ 38 w 1331"/>
              <a:gd name="T95" fmla="*/ 640 h 1421"/>
              <a:gd name="T96" fmla="*/ 115 w 1331"/>
              <a:gd name="T97" fmla="*/ 969 h 1421"/>
              <a:gd name="T98" fmla="*/ 266 w 1331"/>
              <a:gd name="T99" fmla="*/ 1368 h 1421"/>
              <a:gd name="T100" fmla="*/ 589 w 1331"/>
              <a:gd name="T101" fmla="*/ 1248 h 1421"/>
              <a:gd name="T102" fmla="*/ 1094 w 1331"/>
              <a:gd name="T103" fmla="*/ 1116 h 1421"/>
              <a:gd name="T104" fmla="*/ 1309 w 1331"/>
              <a:gd name="T105" fmla="*/ 1027 h 1421"/>
              <a:gd name="T106" fmla="*/ 1195 w 1331"/>
              <a:gd name="T107" fmla="*/ 810 h 1421"/>
              <a:gd name="T108" fmla="*/ 1073 w 1331"/>
              <a:gd name="T109" fmla="*/ 388 h 1421"/>
              <a:gd name="T110" fmla="*/ 1014 w 1331"/>
              <a:gd name="T111" fmla="*/ 108 h 1421"/>
              <a:gd name="T112" fmla="*/ 745 w 1331"/>
              <a:gd name="T113" fmla="*/ 475 h 1421"/>
              <a:gd name="T114" fmla="*/ 660 w 1331"/>
              <a:gd name="T115" fmla="*/ 196 h 1421"/>
              <a:gd name="T116" fmla="*/ 619 w 1331"/>
              <a:gd name="T117" fmla="*/ 189 h 1421"/>
              <a:gd name="T118" fmla="*/ 663 w 1331"/>
              <a:gd name="T119" fmla="*/ 338 h 1421"/>
              <a:gd name="T120" fmla="*/ 674 w 1331"/>
              <a:gd name="T121" fmla="*/ 399 h 1421"/>
              <a:gd name="T122" fmla="*/ 713 w 1331"/>
              <a:gd name="T123" fmla="*/ 490 h 1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31" h="1421">
                <a:moveTo>
                  <a:pt x="739" y="139"/>
                </a:moveTo>
                <a:lnTo>
                  <a:pt x="739" y="139"/>
                </a:lnTo>
                <a:lnTo>
                  <a:pt x="766" y="132"/>
                </a:lnTo>
                <a:lnTo>
                  <a:pt x="796" y="125"/>
                </a:lnTo>
                <a:lnTo>
                  <a:pt x="855" y="109"/>
                </a:lnTo>
                <a:lnTo>
                  <a:pt x="855" y="109"/>
                </a:lnTo>
                <a:lnTo>
                  <a:pt x="863" y="108"/>
                </a:lnTo>
                <a:lnTo>
                  <a:pt x="871" y="108"/>
                </a:lnTo>
                <a:lnTo>
                  <a:pt x="879" y="108"/>
                </a:lnTo>
                <a:lnTo>
                  <a:pt x="889" y="106"/>
                </a:lnTo>
                <a:lnTo>
                  <a:pt x="889" y="106"/>
                </a:lnTo>
                <a:lnTo>
                  <a:pt x="896" y="105"/>
                </a:lnTo>
                <a:lnTo>
                  <a:pt x="902" y="102"/>
                </a:lnTo>
                <a:lnTo>
                  <a:pt x="902" y="102"/>
                </a:lnTo>
                <a:lnTo>
                  <a:pt x="911" y="101"/>
                </a:lnTo>
                <a:lnTo>
                  <a:pt x="920" y="101"/>
                </a:lnTo>
                <a:lnTo>
                  <a:pt x="928" y="102"/>
                </a:lnTo>
                <a:lnTo>
                  <a:pt x="936" y="102"/>
                </a:lnTo>
                <a:lnTo>
                  <a:pt x="936" y="102"/>
                </a:lnTo>
                <a:lnTo>
                  <a:pt x="949" y="99"/>
                </a:lnTo>
                <a:lnTo>
                  <a:pt x="962" y="95"/>
                </a:lnTo>
                <a:lnTo>
                  <a:pt x="976" y="91"/>
                </a:lnTo>
                <a:lnTo>
                  <a:pt x="988" y="89"/>
                </a:lnTo>
                <a:lnTo>
                  <a:pt x="988" y="89"/>
                </a:lnTo>
                <a:lnTo>
                  <a:pt x="1003" y="87"/>
                </a:lnTo>
                <a:lnTo>
                  <a:pt x="1018" y="87"/>
                </a:lnTo>
                <a:lnTo>
                  <a:pt x="1034" y="89"/>
                </a:lnTo>
                <a:lnTo>
                  <a:pt x="1049" y="91"/>
                </a:lnTo>
                <a:lnTo>
                  <a:pt x="1049" y="91"/>
                </a:lnTo>
                <a:lnTo>
                  <a:pt x="1056" y="125"/>
                </a:lnTo>
                <a:lnTo>
                  <a:pt x="1062" y="162"/>
                </a:lnTo>
                <a:lnTo>
                  <a:pt x="1064" y="180"/>
                </a:lnTo>
                <a:lnTo>
                  <a:pt x="1066" y="197"/>
                </a:lnTo>
                <a:lnTo>
                  <a:pt x="1066" y="212"/>
                </a:lnTo>
                <a:lnTo>
                  <a:pt x="1064" y="226"/>
                </a:lnTo>
                <a:lnTo>
                  <a:pt x="1064" y="226"/>
                </a:lnTo>
                <a:lnTo>
                  <a:pt x="1068" y="260"/>
                </a:lnTo>
                <a:lnTo>
                  <a:pt x="1071" y="293"/>
                </a:lnTo>
                <a:lnTo>
                  <a:pt x="1073" y="309"/>
                </a:lnTo>
                <a:lnTo>
                  <a:pt x="1074" y="324"/>
                </a:lnTo>
                <a:lnTo>
                  <a:pt x="1078" y="338"/>
                </a:lnTo>
                <a:lnTo>
                  <a:pt x="1082" y="351"/>
                </a:lnTo>
                <a:lnTo>
                  <a:pt x="1082" y="351"/>
                </a:lnTo>
                <a:lnTo>
                  <a:pt x="1094" y="429"/>
                </a:lnTo>
                <a:lnTo>
                  <a:pt x="1107" y="506"/>
                </a:lnTo>
                <a:lnTo>
                  <a:pt x="1107" y="506"/>
                </a:lnTo>
                <a:lnTo>
                  <a:pt x="1111" y="527"/>
                </a:lnTo>
                <a:lnTo>
                  <a:pt x="1115" y="546"/>
                </a:lnTo>
                <a:lnTo>
                  <a:pt x="1126" y="582"/>
                </a:lnTo>
                <a:lnTo>
                  <a:pt x="1138" y="617"/>
                </a:lnTo>
                <a:lnTo>
                  <a:pt x="1151" y="651"/>
                </a:lnTo>
                <a:lnTo>
                  <a:pt x="1151" y="651"/>
                </a:lnTo>
                <a:lnTo>
                  <a:pt x="1181" y="735"/>
                </a:lnTo>
                <a:lnTo>
                  <a:pt x="1196" y="776"/>
                </a:lnTo>
                <a:lnTo>
                  <a:pt x="1214" y="815"/>
                </a:lnTo>
                <a:lnTo>
                  <a:pt x="1214" y="815"/>
                </a:lnTo>
                <a:lnTo>
                  <a:pt x="1226" y="840"/>
                </a:lnTo>
                <a:lnTo>
                  <a:pt x="1240" y="864"/>
                </a:lnTo>
                <a:lnTo>
                  <a:pt x="1268" y="913"/>
                </a:lnTo>
                <a:lnTo>
                  <a:pt x="1296" y="962"/>
                </a:lnTo>
                <a:lnTo>
                  <a:pt x="1309" y="988"/>
                </a:lnTo>
                <a:lnTo>
                  <a:pt x="1320" y="1014"/>
                </a:lnTo>
                <a:lnTo>
                  <a:pt x="1320" y="1014"/>
                </a:lnTo>
                <a:lnTo>
                  <a:pt x="1326" y="1019"/>
                </a:lnTo>
                <a:lnTo>
                  <a:pt x="1330" y="1025"/>
                </a:lnTo>
                <a:lnTo>
                  <a:pt x="1331" y="1032"/>
                </a:lnTo>
                <a:lnTo>
                  <a:pt x="1330" y="1036"/>
                </a:lnTo>
                <a:lnTo>
                  <a:pt x="1330" y="1038"/>
                </a:lnTo>
                <a:lnTo>
                  <a:pt x="1330" y="1038"/>
                </a:lnTo>
                <a:lnTo>
                  <a:pt x="1326" y="1042"/>
                </a:lnTo>
                <a:lnTo>
                  <a:pt x="1322" y="1045"/>
                </a:lnTo>
                <a:lnTo>
                  <a:pt x="1309" y="1049"/>
                </a:lnTo>
                <a:lnTo>
                  <a:pt x="1309" y="1049"/>
                </a:lnTo>
                <a:lnTo>
                  <a:pt x="1289" y="1060"/>
                </a:lnTo>
                <a:lnTo>
                  <a:pt x="1277" y="1066"/>
                </a:lnTo>
                <a:lnTo>
                  <a:pt x="1264" y="1071"/>
                </a:lnTo>
                <a:lnTo>
                  <a:pt x="1264" y="1071"/>
                </a:lnTo>
                <a:lnTo>
                  <a:pt x="1215" y="1090"/>
                </a:lnTo>
                <a:lnTo>
                  <a:pt x="1194" y="1100"/>
                </a:lnTo>
                <a:lnTo>
                  <a:pt x="1173" y="1110"/>
                </a:lnTo>
                <a:lnTo>
                  <a:pt x="1173" y="1110"/>
                </a:lnTo>
                <a:lnTo>
                  <a:pt x="1162" y="1115"/>
                </a:lnTo>
                <a:lnTo>
                  <a:pt x="1149" y="1119"/>
                </a:lnTo>
                <a:lnTo>
                  <a:pt x="1136" y="1124"/>
                </a:lnTo>
                <a:lnTo>
                  <a:pt x="1131" y="1127"/>
                </a:lnTo>
                <a:lnTo>
                  <a:pt x="1127" y="1131"/>
                </a:lnTo>
                <a:lnTo>
                  <a:pt x="1127" y="1131"/>
                </a:lnTo>
                <a:lnTo>
                  <a:pt x="1105" y="1134"/>
                </a:lnTo>
                <a:lnTo>
                  <a:pt x="1081" y="1139"/>
                </a:lnTo>
                <a:lnTo>
                  <a:pt x="1028" y="1154"/>
                </a:lnTo>
                <a:lnTo>
                  <a:pt x="975" y="1169"/>
                </a:lnTo>
                <a:lnTo>
                  <a:pt x="923" y="1183"/>
                </a:lnTo>
                <a:lnTo>
                  <a:pt x="923" y="1183"/>
                </a:lnTo>
                <a:lnTo>
                  <a:pt x="920" y="1184"/>
                </a:lnTo>
                <a:lnTo>
                  <a:pt x="919" y="1185"/>
                </a:lnTo>
                <a:lnTo>
                  <a:pt x="917" y="1188"/>
                </a:lnTo>
                <a:lnTo>
                  <a:pt x="916" y="1189"/>
                </a:lnTo>
                <a:lnTo>
                  <a:pt x="916" y="1189"/>
                </a:lnTo>
                <a:lnTo>
                  <a:pt x="902" y="1189"/>
                </a:lnTo>
                <a:lnTo>
                  <a:pt x="887" y="1192"/>
                </a:lnTo>
                <a:lnTo>
                  <a:pt x="858" y="1198"/>
                </a:lnTo>
                <a:lnTo>
                  <a:pt x="858" y="1198"/>
                </a:lnTo>
                <a:lnTo>
                  <a:pt x="789" y="1210"/>
                </a:lnTo>
                <a:lnTo>
                  <a:pt x="720" y="1222"/>
                </a:lnTo>
                <a:lnTo>
                  <a:pt x="685" y="1230"/>
                </a:lnTo>
                <a:lnTo>
                  <a:pt x="651" y="1238"/>
                </a:lnTo>
                <a:lnTo>
                  <a:pt x="618" y="1249"/>
                </a:lnTo>
                <a:lnTo>
                  <a:pt x="585" y="1263"/>
                </a:lnTo>
                <a:lnTo>
                  <a:pt x="585" y="1263"/>
                </a:lnTo>
                <a:lnTo>
                  <a:pt x="540" y="1281"/>
                </a:lnTo>
                <a:lnTo>
                  <a:pt x="497" y="1298"/>
                </a:lnTo>
                <a:lnTo>
                  <a:pt x="455" y="1315"/>
                </a:lnTo>
                <a:lnTo>
                  <a:pt x="434" y="1324"/>
                </a:lnTo>
                <a:lnTo>
                  <a:pt x="414" y="1334"/>
                </a:lnTo>
                <a:lnTo>
                  <a:pt x="414" y="1334"/>
                </a:lnTo>
                <a:lnTo>
                  <a:pt x="395" y="1345"/>
                </a:lnTo>
                <a:lnTo>
                  <a:pt x="377" y="1355"/>
                </a:lnTo>
                <a:lnTo>
                  <a:pt x="343" y="1377"/>
                </a:lnTo>
                <a:lnTo>
                  <a:pt x="309" y="1400"/>
                </a:lnTo>
                <a:lnTo>
                  <a:pt x="276" y="1421"/>
                </a:lnTo>
                <a:lnTo>
                  <a:pt x="276" y="1421"/>
                </a:lnTo>
                <a:lnTo>
                  <a:pt x="270" y="1411"/>
                </a:lnTo>
                <a:lnTo>
                  <a:pt x="266" y="1400"/>
                </a:lnTo>
                <a:lnTo>
                  <a:pt x="256" y="1377"/>
                </a:lnTo>
                <a:lnTo>
                  <a:pt x="256" y="1377"/>
                </a:lnTo>
                <a:lnTo>
                  <a:pt x="242" y="1349"/>
                </a:lnTo>
                <a:lnTo>
                  <a:pt x="227" y="1319"/>
                </a:lnTo>
                <a:lnTo>
                  <a:pt x="227" y="1319"/>
                </a:lnTo>
                <a:lnTo>
                  <a:pt x="223" y="1305"/>
                </a:lnTo>
                <a:lnTo>
                  <a:pt x="219" y="1291"/>
                </a:lnTo>
                <a:lnTo>
                  <a:pt x="219" y="1291"/>
                </a:lnTo>
                <a:lnTo>
                  <a:pt x="185" y="1206"/>
                </a:lnTo>
                <a:lnTo>
                  <a:pt x="149" y="1115"/>
                </a:lnTo>
                <a:lnTo>
                  <a:pt x="149" y="1115"/>
                </a:lnTo>
                <a:lnTo>
                  <a:pt x="142" y="1102"/>
                </a:lnTo>
                <a:lnTo>
                  <a:pt x="136" y="1091"/>
                </a:lnTo>
                <a:lnTo>
                  <a:pt x="136" y="1091"/>
                </a:lnTo>
                <a:lnTo>
                  <a:pt x="135" y="1087"/>
                </a:lnTo>
                <a:lnTo>
                  <a:pt x="135" y="1082"/>
                </a:lnTo>
                <a:lnTo>
                  <a:pt x="135" y="1078"/>
                </a:lnTo>
                <a:lnTo>
                  <a:pt x="135" y="1072"/>
                </a:lnTo>
                <a:lnTo>
                  <a:pt x="135" y="1072"/>
                </a:lnTo>
                <a:lnTo>
                  <a:pt x="115" y="1011"/>
                </a:lnTo>
                <a:lnTo>
                  <a:pt x="95" y="949"/>
                </a:lnTo>
                <a:lnTo>
                  <a:pt x="95" y="949"/>
                </a:lnTo>
                <a:lnTo>
                  <a:pt x="75" y="882"/>
                </a:lnTo>
                <a:lnTo>
                  <a:pt x="75" y="882"/>
                </a:lnTo>
                <a:lnTo>
                  <a:pt x="70" y="863"/>
                </a:lnTo>
                <a:lnTo>
                  <a:pt x="63" y="845"/>
                </a:lnTo>
                <a:lnTo>
                  <a:pt x="63" y="845"/>
                </a:lnTo>
                <a:lnTo>
                  <a:pt x="61" y="836"/>
                </a:lnTo>
                <a:lnTo>
                  <a:pt x="60" y="825"/>
                </a:lnTo>
                <a:lnTo>
                  <a:pt x="60" y="814"/>
                </a:lnTo>
                <a:lnTo>
                  <a:pt x="59" y="803"/>
                </a:lnTo>
                <a:lnTo>
                  <a:pt x="59" y="803"/>
                </a:lnTo>
                <a:lnTo>
                  <a:pt x="51" y="769"/>
                </a:lnTo>
                <a:lnTo>
                  <a:pt x="42" y="735"/>
                </a:lnTo>
                <a:lnTo>
                  <a:pt x="34" y="701"/>
                </a:lnTo>
                <a:lnTo>
                  <a:pt x="27" y="666"/>
                </a:lnTo>
                <a:lnTo>
                  <a:pt x="27" y="666"/>
                </a:lnTo>
                <a:lnTo>
                  <a:pt x="22" y="629"/>
                </a:lnTo>
                <a:lnTo>
                  <a:pt x="18" y="589"/>
                </a:lnTo>
                <a:lnTo>
                  <a:pt x="18" y="589"/>
                </a:lnTo>
                <a:lnTo>
                  <a:pt x="10" y="527"/>
                </a:lnTo>
                <a:lnTo>
                  <a:pt x="7" y="495"/>
                </a:lnTo>
                <a:lnTo>
                  <a:pt x="6" y="464"/>
                </a:lnTo>
                <a:lnTo>
                  <a:pt x="6" y="464"/>
                </a:lnTo>
                <a:lnTo>
                  <a:pt x="4" y="445"/>
                </a:lnTo>
                <a:lnTo>
                  <a:pt x="2" y="426"/>
                </a:lnTo>
                <a:lnTo>
                  <a:pt x="0" y="407"/>
                </a:lnTo>
                <a:lnTo>
                  <a:pt x="0" y="399"/>
                </a:lnTo>
                <a:lnTo>
                  <a:pt x="2" y="389"/>
                </a:lnTo>
                <a:lnTo>
                  <a:pt x="2" y="389"/>
                </a:lnTo>
                <a:lnTo>
                  <a:pt x="41" y="372"/>
                </a:lnTo>
                <a:lnTo>
                  <a:pt x="83" y="351"/>
                </a:lnTo>
                <a:lnTo>
                  <a:pt x="105" y="340"/>
                </a:lnTo>
                <a:lnTo>
                  <a:pt x="128" y="331"/>
                </a:lnTo>
                <a:lnTo>
                  <a:pt x="151" y="323"/>
                </a:lnTo>
                <a:lnTo>
                  <a:pt x="174" y="316"/>
                </a:lnTo>
                <a:lnTo>
                  <a:pt x="174" y="316"/>
                </a:lnTo>
                <a:lnTo>
                  <a:pt x="185" y="309"/>
                </a:lnTo>
                <a:lnTo>
                  <a:pt x="196" y="304"/>
                </a:lnTo>
                <a:lnTo>
                  <a:pt x="208" y="301"/>
                </a:lnTo>
                <a:lnTo>
                  <a:pt x="219" y="298"/>
                </a:lnTo>
                <a:lnTo>
                  <a:pt x="219" y="298"/>
                </a:lnTo>
                <a:lnTo>
                  <a:pt x="236" y="290"/>
                </a:lnTo>
                <a:lnTo>
                  <a:pt x="252" y="283"/>
                </a:lnTo>
                <a:lnTo>
                  <a:pt x="286" y="271"/>
                </a:lnTo>
                <a:lnTo>
                  <a:pt x="323" y="260"/>
                </a:lnTo>
                <a:lnTo>
                  <a:pt x="359" y="250"/>
                </a:lnTo>
                <a:lnTo>
                  <a:pt x="359" y="250"/>
                </a:lnTo>
                <a:lnTo>
                  <a:pt x="393" y="241"/>
                </a:lnTo>
                <a:lnTo>
                  <a:pt x="428" y="229"/>
                </a:lnTo>
                <a:lnTo>
                  <a:pt x="460" y="219"/>
                </a:lnTo>
                <a:lnTo>
                  <a:pt x="475" y="215"/>
                </a:lnTo>
                <a:lnTo>
                  <a:pt x="490" y="214"/>
                </a:lnTo>
                <a:lnTo>
                  <a:pt x="490" y="214"/>
                </a:lnTo>
                <a:lnTo>
                  <a:pt x="500" y="210"/>
                </a:lnTo>
                <a:lnTo>
                  <a:pt x="509" y="206"/>
                </a:lnTo>
                <a:lnTo>
                  <a:pt x="531" y="200"/>
                </a:lnTo>
                <a:lnTo>
                  <a:pt x="531" y="200"/>
                </a:lnTo>
                <a:lnTo>
                  <a:pt x="528" y="189"/>
                </a:lnTo>
                <a:lnTo>
                  <a:pt x="524" y="178"/>
                </a:lnTo>
                <a:lnTo>
                  <a:pt x="513" y="154"/>
                </a:lnTo>
                <a:lnTo>
                  <a:pt x="504" y="128"/>
                </a:lnTo>
                <a:lnTo>
                  <a:pt x="501" y="117"/>
                </a:lnTo>
                <a:lnTo>
                  <a:pt x="498" y="105"/>
                </a:lnTo>
                <a:lnTo>
                  <a:pt x="498" y="105"/>
                </a:lnTo>
                <a:lnTo>
                  <a:pt x="498" y="93"/>
                </a:lnTo>
                <a:lnTo>
                  <a:pt x="501" y="82"/>
                </a:lnTo>
                <a:lnTo>
                  <a:pt x="504" y="71"/>
                </a:lnTo>
                <a:lnTo>
                  <a:pt x="508" y="60"/>
                </a:lnTo>
                <a:lnTo>
                  <a:pt x="520" y="41"/>
                </a:lnTo>
                <a:lnTo>
                  <a:pt x="532" y="20"/>
                </a:lnTo>
                <a:lnTo>
                  <a:pt x="532" y="20"/>
                </a:lnTo>
                <a:lnTo>
                  <a:pt x="539" y="19"/>
                </a:lnTo>
                <a:lnTo>
                  <a:pt x="547" y="16"/>
                </a:lnTo>
                <a:lnTo>
                  <a:pt x="561" y="11"/>
                </a:lnTo>
                <a:lnTo>
                  <a:pt x="577" y="4"/>
                </a:lnTo>
                <a:lnTo>
                  <a:pt x="585" y="1"/>
                </a:lnTo>
                <a:lnTo>
                  <a:pt x="594" y="0"/>
                </a:lnTo>
                <a:lnTo>
                  <a:pt x="594" y="0"/>
                </a:lnTo>
                <a:lnTo>
                  <a:pt x="604" y="0"/>
                </a:lnTo>
                <a:lnTo>
                  <a:pt x="614" y="0"/>
                </a:lnTo>
                <a:lnTo>
                  <a:pt x="622" y="1"/>
                </a:lnTo>
                <a:lnTo>
                  <a:pt x="632" y="4"/>
                </a:lnTo>
                <a:lnTo>
                  <a:pt x="648" y="10"/>
                </a:lnTo>
                <a:lnTo>
                  <a:pt x="667" y="16"/>
                </a:lnTo>
                <a:lnTo>
                  <a:pt x="667" y="16"/>
                </a:lnTo>
                <a:lnTo>
                  <a:pt x="674" y="27"/>
                </a:lnTo>
                <a:lnTo>
                  <a:pt x="683" y="37"/>
                </a:lnTo>
                <a:lnTo>
                  <a:pt x="693" y="46"/>
                </a:lnTo>
                <a:lnTo>
                  <a:pt x="702" y="57"/>
                </a:lnTo>
                <a:lnTo>
                  <a:pt x="702" y="57"/>
                </a:lnTo>
                <a:lnTo>
                  <a:pt x="708" y="67"/>
                </a:lnTo>
                <a:lnTo>
                  <a:pt x="712" y="78"/>
                </a:lnTo>
                <a:lnTo>
                  <a:pt x="720" y="98"/>
                </a:lnTo>
                <a:lnTo>
                  <a:pt x="728" y="120"/>
                </a:lnTo>
                <a:lnTo>
                  <a:pt x="734" y="129"/>
                </a:lnTo>
                <a:lnTo>
                  <a:pt x="739" y="139"/>
                </a:lnTo>
                <a:lnTo>
                  <a:pt x="739" y="139"/>
                </a:lnTo>
                <a:close/>
                <a:moveTo>
                  <a:pt x="653" y="343"/>
                </a:moveTo>
                <a:lnTo>
                  <a:pt x="653" y="343"/>
                </a:lnTo>
                <a:lnTo>
                  <a:pt x="640" y="313"/>
                </a:lnTo>
                <a:lnTo>
                  <a:pt x="626" y="282"/>
                </a:lnTo>
                <a:lnTo>
                  <a:pt x="626" y="282"/>
                </a:lnTo>
                <a:lnTo>
                  <a:pt x="617" y="259"/>
                </a:lnTo>
                <a:lnTo>
                  <a:pt x="608" y="234"/>
                </a:lnTo>
                <a:lnTo>
                  <a:pt x="606" y="222"/>
                </a:lnTo>
                <a:lnTo>
                  <a:pt x="604" y="208"/>
                </a:lnTo>
                <a:lnTo>
                  <a:pt x="603" y="196"/>
                </a:lnTo>
                <a:lnTo>
                  <a:pt x="604" y="184"/>
                </a:lnTo>
                <a:lnTo>
                  <a:pt x="604" y="184"/>
                </a:lnTo>
                <a:lnTo>
                  <a:pt x="608" y="177"/>
                </a:lnTo>
                <a:lnTo>
                  <a:pt x="614" y="173"/>
                </a:lnTo>
                <a:lnTo>
                  <a:pt x="619" y="169"/>
                </a:lnTo>
                <a:lnTo>
                  <a:pt x="626" y="166"/>
                </a:lnTo>
                <a:lnTo>
                  <a:pt x="634" y="165"/>
                </a:lnTo>
                <a:lnTo>
                  <a:pt x="641" y="165"/>
                </a:lnTo>
                <a:lnTo>
                  <a:pt x="651" y="166"/>
                </a:lnTo>
                <a:lnTo>
                  <a:pt x="660" y="167"/>
                </a:lnTo>
                <a:lnTo>
                  <a:pt x="660" y="167"/>
                </a:lnTo>
                <a:lnTo>
                  <a:pt x="671" y="184"/>
                </a:lnTo>
                <a:lnTo>
                  <a:pt x="682" y="204"/>
                </a:lnTo>
                <a:lnTo>
                  <a:pt x="693" y="225"/>
                </a:lnTo>
                <a:lnTo>
                  <a:pt x="704" y="248"/>
                </a:lnTo>
                <a:lnTo>
                  <a:pt x="724" y="295"/>
                </a:lnTo>
                <a:lnTo>
                  <a:pt x="740" y="340"/>
                </a:lnTo>
                <a:lnTo>
                  <a:pt x="740" y="340"/>
                </a:lnTo>
                <a:lnTo>
                  <a:pt x="754" y="376"/>
                </a:lnTo>
                <a:lnTo>
                  <a:pt x="761" y="395"/>
                </a:lnTo>
                <a:lnTo>
                  <a:pt x="768" y="415"/>
                </a:lnTo>
                <a:lnTo>
                  <a:pt x="772" y="434"/>
                </a:lnTo>
                <a:lnTo>
                  <a:pt x="772" y="444"/>
                </a:lnTo>
                <a:lnTo>
                  <a:pt x="772" y="453"/>
                </a:lnTo>
                <a:lnTo>
                  <a:pt x="772" y="461"/>
                </a:lnTo>
                <a:lnTo>
                  <a:pt x="769" y="470"/>
                </a:lnTo>
                <a:lnTo>
                  <a:pt x="766" y="476"/>
                </a:lnTo>
                <a:lnTo>
                  <a:pt x="761" y="483"/>
                </a:lnTo>
                <a:lnTo>
                  <a:pt x="761" y="483"/>
                </a:lnTo>
                <a:lnTo>
                  <a:pt x="749" y="494"/>
                </a:lnTo>
                <a:lnTo>
                  <a:pt x="739" y="499"/>
                </a:lnTo>
                <a:lnTo>
                  <a:pt x="735" y="502"/>
                </a:lnTo>
                <a:lnTo>
                  <a:pt x="731" y="504"/>
                </a:lnTo>
                <a:lnTo>
                  <a:pt x="731" y="504"/>
                </a:lnTo>
                <a:lnTo>
                  <a:pt x="721" y="504"/>
                </a:lnTo>
                <a:lnTo>
                  <a:pt x="709" y="502"/>
                </a:lnTo>
                <a:lnTo>
                  <a:pt x="697" y="499"/>
                </a:lnTo>
                <a:lnTo>
                  <a:pt x="689" y="495"/>
                </a:lnTo>
                <a:lnTo>
                  <a:pt x="689" y="495"/>
                </a:lnTo>
                <a:lnTo>
                  <a:pt x="685" y="490"/>
                </a:lnTo>
                <a:lnTo>
                  <a:pt x="681" y="483"/>
                </a:lnTo>
                <a:lnTo>
                  <a:pt x="678" y="478"/>
                </a:lnTo>
                <a:lnTo>
                  <a:pt x="675" y="475"/>
                </a:lnTo>
                <a:lnTo>
                  <a:pt x="674" y="472"/>
                </a:lnTo>
                <a:lnTo>
                  <a:pt x="674" y="472"/>
                </a:lnTo>
                <a:lnTo>
                  <a:pt x="632" y="382"/>
                </a:lnTo>
                <a:lnTo>
                  <a:pt x="611" y="338"/>
                </a:lnTo>
                <a:lnTo>
                  <a:pt x="592" y="291"/>
                </a:lnTo>
                <a:lnTo>
                  <a:pt x="574" y="244"/>
                </a:lnTo>
                <a:lnTo>
                  <a:pt x="558" y="195"/>
                </a:lnTo>
                <a:lnTo>
                  <a:pt x="551" y="169"/>
                </a:lnTo>
                <a:lnTo>
                  <a:pt x="546" y="142"/>
                </a:lnTo>
                <a:lnTo>
                  <a:pt x="540" y="114"/>
                </a:lnTo>
                <a:lnTo>
                  <a:pt x="536" y="84"/>
                </a:lnTo>
                <a:lnTo>
                  <a:pt x="536" y="84"/>
                </a:lnTo>
                <a:lnTo>
                  <a:pt x="540" y="78"/>
                </a:lnTo>
                <a:lnTo>
                  <a:pt x="546" y="71"/>
                </a:lnTo>
                <a:lnTo>
                  <a:pt x="558" y="60"/>
                </a:lnTo>
                <a:lnTo>
                  <a:pt x="573" y="50"/>
                </a:lnTo>
                <a:lnTo>
                  <a:pt x="588" y="42"/>
                </a:lnTo>
                <a:lnTo>
                  <a:pt x="588" y="42"/>
                </a:lnTo>
                <a:lnTo>
                  <a:pt x="598" y="42"/>
                </a:lnTo>
                <a:lnTo>
                  <a:pt x="607" y="42"/>
                </a:lnTo>
                <a:lnTo>
                  <a:pt x="625" y="46"/>
                </a:lnTo>
                <a:lnTo>
                  <a:pt x="641" y="52"/>
                </a:lnTo>
                <a:lnTo>
                  <a:pt x="656" y="57"/>
                </a:lnTo>
                <a:lnTo>
                  <a:pt x="656" y="57"/>
                </a:lnTo>
                <a:lnTo>
                  <a:pt x="666" y="71"/>
                </a:lnTo>
                <a:lnTo>
                  <a:pt x="677" y="84"/>
                </a:lnTo>
                <a:lnTo>
                  <a:pt x="686" y="98"/>
                </a:lnTo>
                <a:lnTo>
                  <a:pt x="696" y="112"/>
                </a:lnTo>
                <a:lnTo>
                  <a:pt x="696" y="112"/>
                </a:lnTo>
                <a:lnTo>
                  <a:pt x="700" y="123"/>
                </a:lnTo>
                <a:lnTo>
                  <a:pt x="704" y="133"/>
                </a:lnTo>
                <a:lnTo>
                  <a:pt x="708" y="144"/>
                </a:lnTo>
                <a:lnTo>
                  <a:pt x="712" y="148"/>
                </a:lnTo>
                <a:lnTo>
                  <a:pt x="716" y="152"/>
                </a:lnTo>
                <a:lnTo>
                  <a:pt x="716" y="152"/>
                </a:lnTo>
                <a:lnTo>
                  <a:pt x="717" y="150"/>
                </a:lnTo>
                <a:lnTo>
                  <a:pt x="719" y="150"/>
                </a:lnTo>
                <a:lnTo>
                  <a:pt x="720" y="150"/>
                </a:lnTo>
                <a:lnTo>
                  <a:pt x="723" y="150"/>
                </a:lnTo>
                <a:lnTo>
                  <a:pt x="723" y="150"/>
                </a:lnTo>
                <a:lnTo>
                  <a:pt x="720" y="135"/>
                </a:lnTo>
                <a:lnTo>
                  <a:pt x="716" y="123"/>
                </a:lnTo>
                <a:lnTo>
                  <a:pt x="711" y="110"/>
                </a:lnTo>
                <a:lnTo>
                  <a:pt x="705" y="98"/>
                </a:lnTo>
                <a:lnTo>
                  <a:pt x="693" y="75"/>
                </a:lnTo>
                <a:lnTo>
                  <a:pt x="678" y="50"/>
                </a:lnTo>
                <a:lnTo>
                  <a:pt x="678" y="50"/>
                </a:lnTo>
                <a:lnTo>
                  <a:pt x="666" y="42"/>
                </a:lnTo>
                <a:lnTo>
                  <a:pt x="662" y="37"/>
                </a:lnTo>
                <a:lnTo>
                  <a:pt x="656" y="30"/>
                </a:lnTo>
                <a:lnTo>
                  <a:pt x="656" y="30"/>
                </a:lnTo>
                <a:lnTo>
                  <a:pt x="645" y="26"/>
                </a:lnTo>
                <a:lnTo>
                  <a:pt x="632" y="20"/>
                </a:lnTo>
                <a:lnTo>
                  <a:pt x="623" y="18"/>
                </a:lnTo>
                <a:lnTo>
                  <a:pt x="615" y="16"/>
                </a:lnTo>
                <a:lnTo>
                  <a:pt x="607" y="16"/>
                </a:lnTo>
                <a:lnTo>
                  <a:pt x="599" y="16"/>
                </a:lnTo>
                <a:lnTo>
                  <a:pt x="599" y="16"/>
                </a:lnTo>
                <a:lnTo>
                  <a:pt x="585" y="20"/>
                </a:lnTo>
                <a:lnTo>
                  <a:pt x="570" y="25"/>
                </a:lnTo>
                <a:lnTo>
                  <a:pt x="540" y="35"/>
                </a:lnTo>
                <a:lnTo>
                  <a:pt x="540" y="35"/>
                </a:lnTo>
                <a:lnTo>
                  <a:pt x="535" y="42"/>
                </a:lnTo>
                <a:lnTo>
                  <a:pt x="528" y="49"/>
                </a:lnTo>
                <a:lnTo>
                  <a:pt x="523" y="57"/>
                </a:lnTo>
                <a:lnTo>
                  <a:pt x="519" y="67"/>
                </a:lnTo>
                <a:lnTo>
                  <a:pt x="516" y="76"/>
                </a:lnTo>
                <a:lnTo>
                  <a:pt x="515" y="86"/>
                </a:lnTo>
                <a:lnTo>
                  <a:pt x="515" y="97"/>
                </a:lnTo>
                <a:lnTo>
                  <a:pt x="516" y="109"/>
                </a:lnTo>
                <a:lnTo>
                  <a:pt x="516" y="109"/>
                </a:lnTo>
                <a:lnTo>
                  <a:pt x="524" y="131"/>
                </a:lnTo>
                <a:lnTo>
                  <a:pt x="531" y="154"/>
                </a:lnTo>
                <a:lnTo>
                  <a:pt x="538" y="177"/>
                </a:lnTo>
                <a:lnTo>
                  <a:pt x="546" y="199"/>
                </a:lnTo>
                <a:lnTo>
                  <a:pt x="546" y="199"/>
                </a:lnTo>
                <a:lnTo>
                  <a:pt x="547" y="210"/>
                </a:lnTo>
                <a:lnTo>
                  <a:pt x="550" y="219"/>
                </a:lnTo>
                <a:lnTo>
                  <a:pt x="555" y="237"/>
                </a:lnTo>
                <a:lnTo>
                  <a:pt x="561" y="253"/>
                </a:lnTo>
                <a:lnTo>
                  <a:pt x="562" y="263"/>
                </a:lnTo>
                <a:lnTo>
                  <a:pt x="564" y="271"/>
                </a:lnTo>
                <a:lnTo>
                  <a:pt x="564" y="271"/>
                </a:lnTo>
                <a:lnTo>
                  <a:pt x="577" y="308"/>
                </a:lnTo>
                <a:lnTo>
                  <a:pt x="589" y="344"/>
                </a:lnTo>
                <a:lnTo>
                  <a:pt x="602" y="381"/>
                </a:lnTo>
                <a:lnTo>
                  <a:pt x="608" y="399"/>
                </a:lnTo>
                <a:lnTo>
                  <a:pt x="615" y="415"/>
                </a:lnTo>
                <a:lnTo>
                  <a:pt x="615" y="415"/>
                </a:lnTo>
                <a:lnTo>
                  <a:pt x="629" y="444"/>
                </a:lnTo>
                <a:lnTo>
                  <a:pt x="645" y="471"/>
                </a:lnTo>
                <a:lnTo>
                  <a:pt x="655" y="485"/>
                </a:lnTo>
                <a:lnTo>
                  <a:pt x="663" y="497"/>
                </a:lnTo>
                <a:lnTo>
                  <a:pt x="674" y="508"/>
                </a:lnTo>
                <a:lnTo>
                  <a:pt x="683" y="517"/>
                </a:lnTo>
                <a:lnTo>
                  <a:pt x="683" y="517"/>
                </a:lnTo>
                <a:lnTo>
                  <a:pt x="693" y="519"/>
                </a:lnTo>
                <a:lnTo>
                  <a:pt x="701" y="521"/>
                </a:lnTo>
                <a:lnTo>
                  <a:pt x="708" y="524"/>
                </a:lnTo>
                <a:lnTo>
                  <a:pt x="717" y="525"/>
                </a:lnTo>
                <a:lnTo>
                  <a:pt x="717" y="525"/>
                </a:lnTo>
                <a:lnTo>
                  <a:pt x="721" y="524"/>
                </a:lnTo>
                <a:lnTo>
                  <a:pt x="727" y="523"/>
                </a:lnTo>
                <a:lnTo>
                  <a:pt x="739" y="521"/>
                </a:lnTo>
                <a:lnTo>
                  <a:pt x="750" y="520"/>
                </a:lnTo>
                <a:lnTo>
                  <a:pt x="760" y="519"/>
                </a:lnTo>
                <a:lnTo>
                  <a:pt x="760" y="519"/>
                </a:lnTo>
                <a:lnTo>
                  <a:pt x="761" y="516"/>
                </a:lnTo>
                <a:lnTo>
                  <a:pt x="762" y="514"/>
                </a:lnTo>
                <a:lnTo>
                  <a:pt x="766" y="510"/>
                </a:lnTo>
                <a:lnTo>
                  <a:pt x="779" y="505"/>
                </a:lnTo>
                <a:lnTo>
                  <a:pt x="779" y="505"/>
                </a:lnTo>
                <a:lnTo>
                  <a:pt x="785" y="493"/>
                </a:lnTo>
                <a:lnTo>
                  <a:pt x="789" y="480"/>
                </a:lnTo>
                <a:lnTo>
                  <a:pt x="791" y="467"/>
                </a:lnTo>
                <a:lnTo>
                  <a:pt x="791" y="453"/>
                </a:lnTo>
                <a:lnTo>
                  <a:pt x="789" y="440"/>
                </a:lnTo>
                <a:lnTo>
                  <a:pt x="787" y="425"/>
                </a:lnTo>
                <a:lnTo>
                  <a:pt x="780" y="396"/>
                </a:lnTo>
                <a:lnTo>
                  <a:pt x="780" y="396"/>
                </a:lnTo>
                <a:lnTo>
                  <a:pt x="777" y="380"/>
                </a:lnTo>
                <a:lnTo>
                  <a:pt x="777" y="373"/>
                </a:lnTo>
                <a:lnTo>
                  <a:pt x="775" y="366"/>
                </a:lnTo>
                <a:lnTo>
                  <a:pt x="775" y="366"/>
                </a:lnTo>
                <a:lnTo>
                  <a:pt x="764" y="333"/>
                </a:lnTo>
                <a:lnTo>
                  <a:pt x="750" y="302"/>
                </a:lnTo>
                <a:lnTo>
                  <a:pt x="726" y="244"/>
                </a:lnTo>
                <a:lnTo>
                  <a:pt x="726" y="244"/>
                </a:lnTo>
                <a:lnTo>
                  <a:pt x="717" y="226"/>
                </a:lnTo>
                <a:lnTo>
                  <a:pt x="709" y="208"/>
                </a:lnTo>
                <a:lnTo>
                  <a:pt x="692" y="177"/>
                </a:lnTo>
                <a:lnTo>
                  <a:pt x="692" y="177"/>
                </a:lnTo>
                <a:lnTo>
                  <a:pt x="685" y="163"/>
                </a:lnTo>
                <a:lnTo>
                  <a:pt x="678" y="152"/>
                </a:lnTo>
                <a:lnTo>
                  <a:pt x="678" y="152"/>
                </a:lnTo>
                <a:lnTo>
                  <a:pt x="674" y="148"/>
                </a:lnTo>
                <a:lnTo>
                  <a:pt x="668" y="144"/>
                </a:lnTo>
                <a:lnTo>
                  <a:pt x="662" y="142"/>
                </a:lnTo>
                <a:lnTo>
                  <a:pt x="656" y="139"/>
                </a:lnTo>
                <a:lnTo>
                  <a:pt x="651" y="139"/>
                </a:lnTo>
                <a:lnTo>
                  <a:pt x="644" y="139"/>
                </a:lnTo>
                <a:lnTo>
                  <a:pt x="632" y="140"/>
                </a:lnTo>
                <a:lnTo>
                  <a:pt x="618" y="144"/>
                </a:lnTo>
                <a:lnTo>
                  <a:pt x="607" y="151"/>
                </a:lnTo>
                <a:lnTo>
                  <a:pt x="596" y="159"/>
                </a:lnTo>
                <a:lnTo>
                  <a:pt x="587" y="167"/>
                </a:lnTo>
                <a:lnTo>
                  <a:pt x="587" y="167"/>
                </a:lnTo>
                <a:lnTo>
                  <a:pt x="584" y="185"/>
                </a:lnTo>
                <a:lnTo>
                  <a:pt x="584" y="201"/>
                </a:lnTo>
                <a:lnTo>
                  <a:pt x="585" y="219"/>
                </a:lnTo>
                <a:lnTo>
                  <a:pt x="588" y="234"/>
                </a:lnTo>
                <a:lnTo>
                  <a:pt x="594" y="250"/>
                </a:lnTo>
                <a:lnTo>
                  <a:pt x="599" y="265"/>
                </a:lnTo>
                <a:lnTo>
                  <a:pt x="611" y="297"/>
                </a:lnTo>
                <a:lnTo>
                  <a:pt x="611" y="297"/>
                </a:lnTo>
                <a:lnTo>
                  <a:pt x="617" y="309"/>
                </a:lnTo>
                <a:lnTo>
                  <a:pt x="622" y="321"/>
                </a:lnTo>
                <a:lnTo>
                  <a:pt x="636" y="346"/>
                </a:lnTo>
                <a:lnTo>
                  <a:pt x="636" y="346"/>
                </a:lnTo>
                <a:lnTo>
                  <a:pt x="643" y="358"/>
                </a:lnTo>
                <a:lnTo>
                  <a:pt x="649" y="370"/>
                </a:lnTo>
                <a:lnTo>
                  <a:pt x="653" y="376"/>
                </a:lnTo>
                <a:lnTo>
                  <a:pt x="657" y="380"/>
                </a:lnTo>
                <a:lnTo>
                  <a:pt x="663" y="382"/>
                </a:lnTo>
                <a:lnTo>
                  <a:pt x="668" y="382"/>
                </a:lnTo>
                <a:lnTo>
                  <a:pt x="668" y="382"/>
                </a:lnTo>
                <a:lnTo>
                  <a:pt x="670" y="378"/>
                </a:lnTo>
                <a:lnTo>
                  <a:pt x="670" y="373"/>
                </a:lnTo>
                <a:lnTo>
                  <a:pt x="668" y="369"/>
                </a:lnTo>
                <a:lnTo>
                  <a:pt x="666" y="363"/>
                </a:lnTo>
                <a:lnTo>
                  <a:pt x="653" y="343"/>
                </a:lnTo>
                <a:lnTo>
                  <a:pt x="653" y="343"/>
                </a:lnTo>
                <a:close/>
                <a:moveTo>
                  <a:pt x="678" y="110"/>
                </a:moveTo>
                <a:lnTo>
                  <a:pt x="678" y="110"/>
                </a:lnTo>
                <a:lnTo>
                  <a:pt x="671" y="99"/>
                </a:lnTo>
                <a:lnTo>
                  <a:pt x="663" y="87"/>
                </a:lnTo>
                <a:lnTo>
                  <a:pt x="653" y="76"/>
                </a:lnTo>
                <a:lnTo>
                  <a:pt x="647" y="69"/>
                </a:lnTo>
                <a:lnTo>
                  <a:pt x="647" y="69"/>
                </a:lnTo>
                <a:lnTo>
                  <a:pt x="634" y="64"/>
                </a:lnTo>
                <a:lnTo>
                  <a:pt x="619" y="59"/>
                </a:lnTo>
                <a:lnTo>
                  <a:pt x="604" y="56"/>
                </a:lnTo>
                <a:lnTo>
                  <a:pt x="598" y="56"/>
                </a:lnTo>
                <a:lnTo>
                  <a:pt x="592" y="57"/>
                </a:lnTo>
                <a:lnTo>
                  <a:pt x="592" y="57"/>
                </a:lnTo>
                <a:lnTo>
                  <a:pt x="587" y="60"/>
                </a:lnTo>
                <a:lnTo>
                  <a:pt x="581" y="64"/>
                </a:lnTo>
                <a:lnTo>
                  <a:pt x="577" y="69"/>
                </a:lnTo>
                <a:lnTo>
                  <a:pt x="572" y="74"/>
                </a:lnTo>
                <a:lnTo>
                  <a:pt x="572" y="74"/>
                </a:lnTo>
                <a:lnTo>
                  <a:pt x="560" y="79"/>
                </a:lnTo>
                <a:lnTo>
                  <a:pt x="553" y="83"/>
                </a:lnTo>
                <a:lnTo>
                  <a:pt x="551" y="86"/>
                </a:lnTo>
                <a:lnTo>
                  <a:pt x="550" y="90"/>
                </a:lnTo>
                <a:lnTo>
                  <a:pt x="550" y="90"/>
                </a:lnTo>
                <a:lnTo>
                  <a:pt x="549" y="98"/>
                </a:lnTo>
                <a:lnTo>
                  <a:pt x="549" y="108"/>
                </a:lnTo>
                <a:lnTo>
                  <a:pt x="551" y="125"/>
                </a:lnTo>
                <a:lnTo>
                  <a:pt x="551" y="125"/>
                </a:lnTo>
                <a:lnTo>
                  <a:pt x="555" y="143"/>
                </a:lnTo>
                <a:lnTo>
                  <a:pt x="561" y="161"/>
                </a:lnTo>
                <a:lnTo>
                  <a:pt x="573" y="192"/>
                </a:lnTo>
                <a:lnTo>
                  <a:pt x="573" y="192"/>
                </a:lnTo>
                <a:lnTo>
                  <a:pt x="573" y="184"/>
                </a:lnTo>
                <a:lnTo>
                  <a:pt x="574" y="177"/>
                </a:lnTo>
                <a:lnTo>
                  <a:pt x="576" y="170"/>
                </a:lnTo>
                <a:lnTo>
                  <a:pt x="579" y="165"/>
                </a:lnTo>
                <a:lnTo>
                  <a:pt x="585" y="154"/>
                </a:lnTo>
                <a:lnTo>
                  <a:pt x="595" y="144"/>
                </a:lnTo>
                <a:lnTo>
                  <a:pt x="606" y="138"/>
                </a:lnTo>
                <a:lnTo>
                  <a:pt x="618" y="132"/>
                </a:lnTo>
                <a:lnTo>
                  <a:pt x="630" y="128"/>
                </a:lnTo>
                <a:lnTo>
                  <a:pt x="643" y="127"/>
                </a:lnTo>
                <a:lnTo>
                  <a:pt x="643" y="127"/>
                </a:lnTo>
                <a:lnTo>
                  <a:pt x="651" y="128"/>
                </a:lnTo>
                <a:lnTo>
                  <a:pt x="659" y="129"/>
                </a:lnTo>
                <a:lnTo>
                  <a:pt x="666" y="132"/>
                </a:lnTo>
                <a:lnTo>
                  <a:pt x="671" y="136"/>
                </a:lnTo>
                <a:lnTo>
                  <a:pt x="683" y="144"/>
                </a:lnTo>
                <a:lnTo>
                  <a:pt x="694" y="152"/>
                </a:lnTo>
                <a:lnTo>
                  <a:pt x="694" y="152"/>
                </a:lnTo>
                <a:lnTo>
                  <a:pt x="687" y="131"/>
                </a:lnTo>
                <a:lnTo>
                  <a:pt x="685" y="121"/>
                </a:lnTo>
                <a:lnTo>
                  <a:pt x="678" y="110"/>
                </a:lnTo>
                <a:lnTo>
                  <a:pt x="678" y="110"/>
                </a:lnTo>
                <a:close/>
                <a:moveTo>
                  <a:pt x="981" y="110"/>
                </a:moveTo>
                <a:lnTo>
                  <a:pt x="981" y="110"/>
                </a:lnTo>
                <a:lnTo>
                  <a:pt x="976" y="113"/>
                </a:lnTo>
                <a:lnTo>
                  <a:pt x="968" y="114"/>
                </a:lnTo>
                <a:lnTo>
                  <a:pt x="953" y="116"/>
                </a:lnTo>
                <a:lnTo>
                  <a:pt x="936" y="116"/>
                </a:lnTo>
                <a:lnTo>
                  <a:pt x="920" y="117"/>
                </a:lnTo>
                <a:lnTo>
                  <a:pt x="920" y="117"/>
                </a:lnTo>
                <a:lnTo>
                  <a:pt x="905" y="120"/>
                </a:lnTo>
                <a:lnTo>
                  <a:pt x="890" y="124"/>
                </a:lnTo>
                <a:lnTo>
                  <a:pt x="877" y="128"/>
                </a:lnTo>
                <a:lnTo>
                  <a:pt x="863" y="131"/>
                </a:lnTo>
                <a:lnTo>
                  <a:pt x="863" y="131"/>
                </a:lnTo>
                <a:lnTo>
                  <a:pt x="856" y="131"/>
                </a:lnTo>
                <a:lnTo>
                  <a:pt x="849" y="131"/>
                </a:lnTo>
                <a:lnTo>
                  <a:pt x="843" y="129"/>
                </a:lnTo>
                <a:lnTo>
                  <a:pt x="836" y="131"/>
                </a:lnTo>
                <a:lnTo>
                  <a:pt x="836" y="131"/>
                </a:lnTo>
                <a:lnTo>
                  <a:pt x="819" y="133"/>
                </a:lnTo>
                <a:lnTo>
                  <a:pt x="802" y="139"/>
                </a:lnTo>
                <a:lnTo>
                  <a:pt x="770" y="148"/>
                </a:lnTo>
                <a:lnTo>
                  <a:pt x="738" y="159"/>
                </a:lnTo>
                <a:lnTo>
                  <a:pt x="704" y="170"/>
                </a:lnTo>
                <a:lnTo>
                  <a:pt x="704" y="170"/>
                </a:lnTo>
                <a:lnTo>
                  <a:pt x="712" y="182"/>
                </a:lnTo>
                <a:lnTo>
                  <a:pt x="720" y="197"/>
                </a:lnTo>
                <a:lnTo>
                  <a:pt x="736" y="231"/>
                </a:lnTo>
                <a:lnTo>
                  <a:pt x="766" y="304"/>
                </a:lnTo>
                <a:lnTo>
                  <a:pt x="766" y="304"/>
                </a:lnTo>
                <a:lnTo>
                  <a:pt x="773" y="329"/>
                </a:lnTo>
                <a:lnTo>
                  <a:pt x="781" y="357"/>
                </a:lnTo>
                <a:lnTo>
                  <a:pt x="791" y="384"/>
                </a:lnTo>
                <a:lnTo>
                  <a:pt x="798" y="411"/>
                </a:lnTo>
                <a:lnTo>
                  <a:pt x="804" y="438"/>
                </a:lnTo>
                <a:lnTo>
                  <a:pt x="806" y="452"/>
                </a:lnTo>
                <a:lnTo>
                  <a:pt x="807" y="464"/>
                </a:lnTo>
                <a:lnTo>
                  <a:pt x="807" y="478"/>
                </a:lnTo>
                <a:lnTo>
                  <a:pt x="806" y="490"/>
                </a:lnTo>
                <a:lnTo>
                  <a:pt x="803" y="504"/>
                </a:lnTo>
                <a:lnTo>
                  <a:pt x="799" y="516"/>
                </a:lnTo>
                <a:lnTo>
                  <a:pt x="799" y="516"/>
                </a:lnTo>
                <a:lnTo>
                  <a:pt x="791" y="521"/>
                </a:lnTo>
                <a:lnTo>
                  <a:pt x="781" y="525"/>
                </a:lnTo>
                <a:lnTo>
                  <a:pt x="772" y="529"/>
                </a:lnTo>
                <a:lnTo>
                  <a:pt x="762" y="532"/>
                </a:lnTo>
                <a:lnTo>
                  <a:pt x="740" y="536"/>
                </a:lnTo>
                <a:lnTo>
                  <a:pt x="719" y="543"/>
                </a:lnTo>
                <a:lnTo>
                  <a:pt x="719" y="543"/>
                </a:lnTo>
                <a:lnTo>
                  <a:pt x="711" y="539"/>
                </a:lnTo>
                <a:lnTo>
                  <a:pt x="704" y="536"/>
                </a:lnTo>
                <a:lnTo>
                  <a:pt x="704" y="536"/>
                </a:lnTo>
                <a:lnTo>
                  <a:pt x="690" y="534"/>
                </a:lnTo>
                <a:lnTo>
                  <a:pt x="679" y="529"/>
                </a:lnTo>
                <a:lnTo>
                  <a:pt x="670" y="524"/>
                </a:lnTo>
                <a:lnTo>
                  <a:pt x="660" y="516"/>
                </a:lnTo>
                <a:lnTo>
                  <a:pt x="652" y="508"/>
                </a:lnTo>
                <a:lnTo>
                  <a:pt x="645" y="498"/>
                </a:lnTo>
                <a:lnTo>
                  <a:pt x="634" y="478"/>
                </a:lnTo>
                <a:lnTo>
                  <a:pt x="634" y="478"/>
                </a:lnTo>
                <a:lnTo>
                  <a:pt x="619" y="448"/>
                </a:lnTo>
                <a:lnTo>
                  <a:pt x="604" y="415"/>
                </a:lnTo>
                <a:lnTo>
                  <a:pt x="591" y="382"/>
                </a:lnTo>
                <a:lnTo>
                  <a:pt x="577" y="347"/>
                </a:lnTo>
                <a:lnTo>
                  <a:pt x="566" y="313"/>
                </a:lnTo>
                <a:lnTo>
                  <a:pt x="554" y="279"/>
                </a:lnTo>
                <a:lnTo>
                  <a:pt x="536" y="214"/>
                </a:lnTo>
                <a:lnTo>
                  <a:pt x="536" y="214"/>
                </a:lnTo>
                <a:lnTo>
                  <a:pt x="523" y="216"/>
                </a:lnTo>
                <a:lnTo>
                  <a:pt x="511" y="221"/>
                </a:lnTo>
                <a:lnTo>
                  <a:pt x="489" y="227"/>
                </a:lnTo>
                <a:lnTo>
                  <a:pt x="489" y="227"/>
                </a:lnTo>
                <a:lnTo>
                  <a:pt x="457" y="237"/>
                </a:lnTo>
                <a:lnTo>
                  <a:pt x="432" y="244"/>
                </a:lnTo>
                <a:lnTo>
                  <a:pt x="432" y="244"/>
                </a:lnTo>
                <a:lnTo>
                  <a:pt x="408" y="252"/>
                </a:lnTo>
                <a:lnTo>
                  <a:pt x="385" y="260"/>
                </a:lnTo>
                <a:lnTo>
                  <a:pt x="385" y="260"/>
                </a:lnTo>
                <a:lnTo>
                  <a:pt x="362" y="267"/>
                </a:lnTo>
                <a:lnTo>
                  <a:pt x="339" y="272"/>
                </a:lnTo>
                <a:lnTo>
                  <a:pt x="316" y="276"/>
                </a:lnTo>
                <a:lnTo>
                  <a:pt x="294" y="283"/>
                </a:lnTo>
                <a:lnTo>
                  <a:pt x="294" y="283"/>
                </a:lnTo>
                <a:lnTo>
                  <a:pt x="281" y="289"/>
                </a:lnTo>
                <a:lnTo>
                  <a:pt x="267" y="294"/>
                </a:lnTo>
                <a:lnTo>
                  <a:pt x="240" y="306"/>
                </a:lnTo>
                <a:lnTo>
                  <a:pt x="240" y="306"/>
                </a:lnTo>
                <a:lnTo>
                  <a:pt x="203" y="320"/>
                </a:lnTo>
                <a:lnTo>
                  <a:pt x="166" y="333"/>
                </a:lnTo>
                <a:lnTo>
                  <a:pt x="130" y="347"/>
                </a:lnTo>
                <a:lnTo>
                  <a:pt x="112" y="355"/>
                </a:lnTo>
                <a:lnTo>
                  <a:pt x="94" y="365"/>
                </a:lnTo>
                <a:lnTo>
                  <a:pt x="94" y="365"/>
                </a:lnTo>
                <a:lnTo>
                  <a:pt x="83" y="366"/>
                </a:lnTo>
                <a:lnTo>
                  <a:pt x="74" y="369"/>
                </a:lnTo>
                <a:lnTo>
                  <a:pt x="66" y="374"/>
                </a:lnTo>
                <a:lnTo>
                  <a:pt x="56" y="378"/>
                </a:lnTo>
                <a:lnTo>
                  <a:pt x="37" y="389"/>
                </a:lnTo>
                <a:lnTo>
                  <a:pt x="27" y="393"/>
                </a:lnTo>
                <a:lnTo>
                  <a:pt x="18" y="396"/>
                </a:lnTo>
                <a:lnTo>
                  <a:pt x="18" y="396"/>
                </a:lnTo>
                <a:lnTo>
                  <a:pt x="18" y="455"/>
                </a:lnTo>
                <a:lnTo>
                  <a:pt x="22" y="514"/>
                </a:lnTo>
                <a:lnTo>
                  <a:pt x="29" y="576"/>
                </a:lnTo>
                <a:lnTo>
                  <a:pt x="38" y="640"/>
                </a:lnTo>
                <a:lnTo>
                  <a:pt x="38" y="640"/>
                </a:lnTo>
                <a:lnTo>
                  <a:pt x="44" y="664"/>
                </a:lnTo>
                <a:lnTo>
                  <a:pt x="51" y="689"/>
                </a:lnTo>
                <a:lnTo>
                  <a:pt x="59" y="713"/>
                </a:lnTo>
                <a:lnTo>
                  <a:pt x="61" y="725"/>
                </a:lnTo>
                <a:lnTo>
                  <a:pt x="63" y="739"/>
                </a:lnTo>
                <a:lnTo>
                  <a:pt x="63" y="739"/>
                </a:lnTo>
                <a:lnTo>
                  <a:pt x="68" y="777"/>
                </a:lnTo>
                <a:lnTo>
                  <a:pt x="75" y="815"/>
                </a:lnTo>
                <a:lnTo>
                  <a:pt x="83" y="853"/>
                </a:lnTo>
                <a:lnTo>
                  <a:pt x="94" y="891"/>
                </a:lnTo>
                <a:lnTo>
                  <a:pt x="94" y="891"/>
                </a:lnTo>
                <a:lnTo>
                  <a:pt x="105" y="931"/>
                </a:lnTo>
                <a:lnTo>
                  <a:pt x="115" y="969"/>
                </a:lnTo>
                <a:lnTo>
                  <a:pt x="124" y="1007"/>
                </a:lnTo>
                <a:lnTo>
                  <a:pt x="135" y="1044"/>
                </a:lnTo>
                <a:lnTo>
                  <a:pt x="135" y="1044"/>
                </a:lnTo>
                <a:lnTo>
                  <a:pt x="144" y="1074"/>
                </a:lnTo>
                <a:lnTo>
                  <a:pt x="155" y="1102"/>
                </a:lnTo>
                <a:lnTo>
                  <a:pt x="178" y="1158"/>
                </a:lnTo>
                <a:lnTo>
                  <a:pt x="178" y="1158"/>
                </a:lnTo>
                <a:lnTo>
                  <a:pt x="198" y="1204"/>
                </a:lnTo>
                <a:lnTo>
                  <a:pt x="215" y="1249"/>
                </a:lnTo>
                <a:lnTo>
                  <a:pt x="215" y="1249"/>
                </a:lnTo>
                <a:lnTo>
                  <a:pt x="232" y="1290"/>
                </a:lnTo>
                <a:lnTo>
                  <a:pt x="248" y="1330"/>
                </a:lnTo>
                <a:lnTo>
                  <a:pt x="266" y="1368"/>
                </a:lnTo>
                <a:lnTo>
                  <a:pt x="275" y="1385"/>
                </a:lnTo>
                <a:lnTo>
                  <a:pt x="285" y="1403"/>
                </a:lnTo>
                <a:lnTo>
                  <a:pt x="285" y="1403"/>
                </a:lnTo>
                <a:lnTo>
                  <a:pt x="300" y="1391"/>
                </a:lnTo>
                <a:lnTo>
                  <a:pt x="315" y="1380"/>
                </a:lnTo>
                <a:lnTo>
                  <a:pt x="346" y="1358"/>
                </a:lnTo>
                <a:lnTo>
                  <a:pt x="380" y="1340"/>
                </a:lnTo>
                <a:lnTo>
                  <a:pt x="414" y="1323"/>
                </a:lnTo>
                <a:lnTo>
                  <a:pt x="448" y="1306"/>
                </a:lnTo>
                <a:lnTo>
                  <a:pt x="483" y="1291"/>
                </a:lnTo>
                <a:lnTo>
                  <a:pt x="553" y="1263"/>
                </a:lnTo>
                <a:lnTo>
                  <a:pt x="553" y="1263"/>
                </a:lnTo>
                <a:lnTo>
                  <a:pt x="589" y="1248"/>
                </a:lnTo>
                <a:lnTo>
                  <a:pt x="629" y="1236"/>
                </a:lnTo>
                <a:lnTo>
                  <a:pt x="668" y="1225"/>
                </a:lnTo>
                <a:lnTo>
                  <a:pt x="708" y="1215"/>
                </a:lnTo>
                <a:lnTo>
                  <a:pt x="789" y="1199"/>
                </a:lnTo>
                <a:lnTo>
                  <a:pt x="830" y="1191"/>
                </a:lnTo>
                <a:lnTo>
                  <a:pt x="870" y="1181"/>
                </a:lnTo>
                <a:lnTo>
                  <a:pt x="870" y="1181"/>
                </a:lnTo>
                <a:lnTo>
                  <a:pt x="905" y="1172"/>
                </a:lnTo>
                <a:lnTo>
                  <a:pt x="936" y="1164"/>
                </a:lnTo>
                <a:lnTo>
                  <a:pt x="996" y="1144"/>
                </a:lnTo>
                <a:lnTo>
                  <a:pt x="996" y="1144"/>
                </a:lnTo>
                <a:lnTo>
                  <a:pt x="1062" y="1125"/>
                </a:lnTo>
                <a:lnTo>
                  <a:pt x="1094" y="1116"/>
                </a:lnTo>
                <a:lnTo>
                  <a:pt x="1126" y="1105"/>
                </a:lnTo>
                <a:lnTo>
                  <a:pt x="1126" y="1105"/>
                </a:lnTo>
                <a:lnTo>
                  <a:pt x="1156" y="1093"/>
                </a:lnTo>
                <a:lnTo>
                  <a:pt x="1184" y="1081"/>
                </a:lnTo>
                <a:lnTo>
                  <a:pt x="1214" y="1068"/>
                </a:lnTo>
                <a:lnTo>
                  <a:pt x="1243" y="1059"/>
                </a:lnTo>
                <a:lnTo>
                  <a:pt x="1243" y="1059"/>
                </a:lnTo>
                <a:lnTo>
                  <a:pt x="1249" y="1053"/>
                </a:lnTo>
                <a:lnTo>
                  <a:pt x="1256" y="1048"/>
                </a:lnTo>
                <a:lnTo>
                  <a:pt x="1266" y="1044"/>
                </a:lnTo>
                <a:lnTo>
                  <a:pt x="1274" y="1041"/>
                </a:lnTo>
                <a:lnTo>
                  <a:pt x="1293" y="1034"/>
                </a:lnTo>
                <a:lnTo>
                  <a:pt x="1309" y="1027"/>
                </a:lnTo>
                <a:lnTo>
                  <a:pt x="1309" y="1027"/>
                </a:lnTo>
                <a:lnTo>
                  <a:pt x="1305" y="1017"/>
                </a:lnTo>
                <a:lnTo>
                  <a:pt x="1301" y="1007"/>
                </a:lnTo>
                <a:lnTo>
                  <a:pt x="1296" y="998"/>
                </a:lnTo>
                <a:lnTo>
                  <a:pt x="1290" y="988"/>
                </a:lnTo>
                <a:lnTo>
                  <a:pt x="1278" y="970"/>
                </a:lnTo>
                <a:lnTo>
                  <a:pt x="1266" y="953"/>
                </a:lnTo>
                <a:lnTo>
                  <a:pt x="1266" y="953"/>
                </a:lnTo>
                <a:lnTo>
                  <a:pt x="1240" y="906"/>
                </a:lnTo>
                <a:lnTo>
                  <a:pt x="1228" y="883"/>
                </a:lnTo>
                <a:lnTo>
                  <a:pt x="1217" y="861"/>
                </a:lnTo>
                <a:lnTo>
                  <a:pt x="1217" y="861"/>
                </a:lnTo>
                <a:lnTo>
                  <a:pt x="1195" y="810"/>
                </a:lnTo>
                <a:lnTo>
                  <a:pt x="1173" y="758"/>
                </a:lnTo>
                <a:lnTo>
                  <a:pt x="1154" y="706"/>
                </a:lnTo>
                <a:lnTo>
                  <a:pt x="1136" y="655"/>
                </a:lnTo>
                <a:lnTo>
                  <a:pt x="1136" y="655"/>
                </a:lnTo>
                <a:lnTo>
                  <a:pt x="1119" y="606"/>
                </a:lnTo>
                <a:lnTo>
                  <a:pt x="1111" y="582"/>
                </a:lnTo>
                <a:lnTo>
                  <a:pt x="1104" y="558"/>
                </a:lnTo>
                <a:lnTo>
                  <a:pt x="1104" y="558"/>
                </a:lnTo>
                <a:lnTo>
                  <a:pt x="1097" y="529"/>
                </a:lnTo>
                <a:lnTo>
                  <a:pt x="1093" y="501"/>
                </a:lnTo>
                <a:lnTo>
                  <a:pt x="1083" y="442"/>
                </a:lnTo>
                <a:lnTo>
                  <a:pt x="1083" y="442"/>
                </a:lnTo>
                <a:lnTo>
                  <a:pt x="1073" y="388"/>
                </a:lnTo>
                <a:lnTo>
                  <a:pt x="1062" y="332"/>
                </a:lnTo>
                <a:lnTo>
                  <a:pt x="1062" y="332"/>
                </a:lnTo>
                <a:lnTo>
                  <a:pt x="1058" y="304"/>
                </a:lnTo>
                <a:lnTo>
                  <a:pt x="1055" y="275"/>
                </a:lnTo>
                <a:lnTo>
                  <a:pt x="1051" y="218"/>
                </a:lnTo>
                <a:lnTo>
                  <a:pt x="1049" y="189"/>
                </a:lnTo>
                <a:lnTo>
                  <a:pt x="1045" y="161"/>
                </a:lnTo>
                <a:lnTo>
                  <a:pt x="1040" y="133"/>
                </a:lnTo>
                <a:lnTo>
                  <a:pt x="1033" y="105"/>
                </a:lnTo>
                <a:lnTo>
                  <a:pt x="1033" y="105"/>
                </a:lnTo>
                <a:lnTo>
                  <a:pt x="1029" y="105"/>
                </a:lnTo>
                <a:lnTo>
                  <a:pt x="1029" y="105"/>
                </a:lnTo>
                <a:lnTo>
                  <a:pt x="1014" y="108"/>
                </a:lnTo>
                <a:lnTo>
                  <a:pt x="1003" y="110"/>
                </a:lnTo>
                <a:lnTo>
                  <a:pt x="994" y="112"/>
                </a:lnTo>
                <a:lnTo>
                  <a:pt x="981" y="110"/>
                </a:lnTo>
                <a:lnTo>
                  <a:pt x="981" y="110"/>
                </a:lnTo>
                <a:close/>
                <a:moveTo>
                  <a:pt x="713" y="490"/>
                </a:moveTo>
                <a:lnTo>
                  <a:pt x="713" y="490"/>
                </a:lnTo>
                <a:lnTo>
                  <a:pt x="721" y="489"/>
                </a:lnTo>
                <a:lnTo>
                  <a:pt x="731" y="486"/>
                </a:lnTo>
                <a:lnTo>
                  <a:pt x="738" y="483"/>
                </a:lnTo>
                <a:lnTo>
                  <a:pt x="739" y="480"/>
                </a:lnTo>
                <a:lnTo>
                  <a:pt x="739" y="479"/>
                </a:lnTo>
                <a:lnTo>
                  <a:pt x="739" y="479"/>
                </a:lnTo>
                <a:lnTo>
                  <a:pt x="745" y="475"/>
                </a:lnTo>
                <a:lnTo>
                  <a:pt x="749" y="470"/>
                </a:lnTo>
                <a:lnTo>
                  <a:pt x="753" y="463"/>
                </a:lnTo>
                <a:lnTo>
                  <a:pt x="754" y="456"/>
                </a:lnTo>
                <a:lnTo>
                  <a:pt x="757" y="441"/>
                </a:lnTo>
                <a:lnTo>
                  <a:pt x="757" y="426"/>
                </a:lnTo>
                <a:lnTo>
                  <a:pt x="757" y="426"/>
                </a:lnTo>
                <a:lnTo>
                  <a:pt x="743" y="393"/>
                </a:lnTo>
                <a:lnTo>
                  <a:pt x="732" y="362"/>
                </a:lnTo>
                <a:lnTo>
                  <a:pt x="709" y="298"/>
                </a:lnTo>
                <a:lnTo>
                  <a:pt x="697" y="267"/>
                </a:lnTo>
                <a:lnTo>
                  <a:pt x="683" y="237"/>
                </a:lnTo>
                <a:lnTo>
                  <a:pt x="668" y="210"/>
                </a:lnTo>
                <a:lnTo>
                  <a:pt x="660" y="196"/>
                </a:lnTo>
                <a:lnTo>
                  <a:pt x="651" y="184"/>
                </a:lnTo>
                <a:lnTo>
                  <a:pt x="651" y="184"/>
                </a:lnTo>
                <a:lnTo>
                  <a:pt x="640" y="182"/>
                </a:lnTo>
                <a:lnTo>
                  <a:pt x="632" y="181"/>
                </a:lnTo>
                <a:lnTo>
                  <a:pt x="628" y="181"/>
                </a:lnTo>
                <a:lnTo>
                  <a:pt x="623" y="182"/>
                </a:lnTo>
                <a:lnTo>
                  <a:pt x="621" y="185"/>
                </a:lnTo>
                <a:lnTo>
                  <a:pt x="619" y="188"/>
                </a:lnTo>
                <a:lnTo>
                  <a:pt x="619" y="188"/>
                </a:lnTo>
                <a:lnTo>
                  <a:pt x="622" y="188"/>
                </a:lnTo>
                <a:lnTo>
                  <a:pt x="621" y="189"/>
                </a:lnTo>
                <a:lnTo>
                  <a:pt x="619" y="189"/>
                </a:lnTo>
                <a:lnTo>
                  <a:pt x="619" y="189"/>
                </a:lnTo>
                <a:lnTo>
                  <a:pt x="618" y="206"/>
                </a:lnTo>
                <a:lnTo>
                  <a:pt x="619" y="221"/>
                </a:lnTo>
                <a:lnTo>
                  <a:pt x="623" y="234"/>
                </a:lnTo>
                <a:lnTo>
                  <a:pt x="628" y="246"/>
                </a:lnTo>
                <a:lnTo>
                  <a:pt x="638" y="270"/>
                </a:lnTo>
                <a:lnTo>
                  <a:pt x="644" y="282"/>
                </a:lnTo>
                <a:lnTo>
                  <a:pt x="648" y="295"/>
                </a:lnTo>
                <a:lnTo>
                  <a:pt x="648" y="295"/>
                </a:lnTo>
                <a:lnTo>
                  <a:pt x="653" y="310"/>
                </a:lnTo>
                <a:lnTo>
                  <a:pt x="660" y="324"/>
                </a:lnTo>
                <a:lnTo>
                  <a:pt x="660" y="324"/>
                </a:lnTo>
                <a:lnTo>
                  <a:pt x="662" y="331"/>
                </a:lnTo>
                <a:lnTo>
                  <a:pt x="663" y="338"/>
                </a:lnTo>
                <a:lnTo>
                  <a:pt x="663" y="338"/>
                </a:lnTo>
                <a:lnTo>
                  <a:pt x="668" y="346"/>
                </a:lnTo>
                <a:lnTo>
                  <a:pt x="674" y="353"/>
                </a:lnTo>
                <a:lnTo>
                  <a:pt x="679" y="361"/>
                </a:lnTo>
                <a:lnTo>
                  <a:pt x="685" y="367"/>
                </a:lnTo>
                <a:lnTo>
                  <a:pt x="689" y="376"/>
                </a:lnTo>
                <a:lnTo>
                  <a:pt x="689" y="382"/>
                </a:lnTo>
                <a:lnTo>
                  <a:pt x="689" y="387"/>
                </a:lnTo>
                <a:lnTo>
                  <a:pt x="687" y="391"/>
                </a:lnTo>
                <a:lnTo>
                  <a:pt x="685" y="395"/>
                </a:lnTo>
                <a:lnTo>
                  <a:pt x="681" y="399"/>
                </a:lnTo>
                <a:lnTo>
                  <a:pt x="681" y="399"/>
                </a:lnTo>
                <a:lnTo>
                  <a:pt x="674" y="399"/>
                </a:lnTo>
                <a:lnTo>
                  <a:pt x="668" y="400"/>
                </a:lnTo>
                <a:lnTo>
                  <a:pt x="655" y="403"/>
                </a:lnTo>
                <a:lnTo>
                  <a:pt x="655" y="403"/>
                </a:lnTo>
                <a:lnTo>
                  <a:pt x="660" y="414"/>
                </a:lnTo>
                <a:lnTo>
                  <a:pt x="667" y="426"/>
                </a:lnTo>
                <a:lnTo>
                  <a:pt x="679" y="453"/>
                </a:lnTo>
                <a:lnTo>
                  <a:pt x="686" y="467"/>
                </a:lnTo>
                <a:lnTo>
                  <a:pt x="694" y="478"/>
                </a:lnTo>
                <a:lnTo>
                  <a:pt x="698" y="482"/>
                </a:lnTo>
                <a:lnTo>
                  <a:pt x="704" y="486"/>
                </a:lnTo>
                <a:lnTo>
                  <a:pt x="708" y="489"/>
                </a:lnTo>
                <a:lnTo>
                  <a:pt x="713" y="490"/>
                </a:lnTo>
                <a:lnTo>
                  <a:pt x="713" y="490"/>
                </a:ln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 rot="20197002">
            <a:off x="1355395" y="3653168"/>
            <a:ext cx="2481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Keywords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3650166" y="3666613"/>
            <a:ext cx="233095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Keywords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 rot="20635738">
            <a:off x="5942596" y="3741958"/>
            <a:ext cx="23937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Keywords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0" name="文本框 29"/>
          <p:cNvSpPr txBox="1"/>
          <p:nvPr/>
        </p:nvSpPr>
        <p:spPr>
          <a:xfrm rot="1431631">
            <a:off x="8224743" y="3966602"/>
            <a:ext cx="23782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Keywords</a:t>
            </a:r>
            <a:r>
              <a:rPr lang="en-US" altLang="zh-CN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</a:t>
            </a:r>
            <a:endParaRPr lang="zh-CN" altLang="en-US" sz="28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15" name="组合 11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16" name="文本框 11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2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18" name="组合 11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1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椭圆 31"/>
          <p:cNvSpPr/>
          <p:nvPr/>
        </p:nvSpPr>
        <p:spPr>
          <a:xfrm rot="5400000">
            <a:off x="4411083" y="532254"/>
            <a:ext cx="3421408" cy="6911261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  <a:gd name="connsiteX0-783" fmla="*/ 84755 w 673460"/>
              <a:gd name="connsiteY0-784" fmla="*/ 13918 h 568883"/>
              <a:gd name="connsiteX1-785" fmla="*/ 672364 w 673460"/>
              <a:gd name="connsiteY1-786" fmla="*/ 14845 h 568883"/>
              <a:gd name="connsiteX2-787" fmla="*/ 673460 w 673460"/>
              <a:gd name="connsiteY2-788" fmla="*/ 540528 h 568883"/>
              <a:gd name="connsiteX3-789" fmla="*/ 43142 w 673460"/>
              <a:gd name="connsiteY3-790" fmla="*/ 525832 h 568883"/>
              <a:gd name="connsiteX4-791" fmla="*/ 84755 w 673460"/>
              <a:gd name="connsiteY4-792" fmla="*/ 13918 h 568883"/>
              <a:gd name="connsiteX0-793" fmla="*/ 84755 w 673460"/>
              <a:gd name="connsiteY0-794" fmla="*/ 13918 h 559604"/>
              <a:gd name="connsiteX1-795" fmla="*/ 672364 w 673460"/>
              <a:gd name="connsiteY1-796" fmla="*/ 14845 h 559604"/>
              <a:gd name="connsiteX2-797" fmla="*/ 673460 w 673460"/>
              <a:gd name="connsiteY2-798" fmla="*/ 540528 h 559604"/>
              <a:gd name="connsiteX3-799" fmla="*/ 43142 w 673460"/>
              <a:gd name="connsiteY3-800" fmla="*/ 525832 h 559604"/>
              <a:gd name="connsiteX4-801" fmla="*/ 84755 w 673460"/>
              <a:gd name="connsiteY4-802" fmla="*/ 13918 h 559604"/>
              <a:gd name="connsiteX0-803" fmla="*/ 84755 w 675575"/>
              <a:gd name="connsiteY0-804" fmla="*/ 13918 h 562548"/>
              <a:gd name="connsiteX1-805" fmla="*/ 672364 w 675575"/>
              <a:gd name="connsiteY1-806" fmla="*/ 14845 h 562548"/>
              <a:gd name="connsiteX2-807" fmla="*/ 675575 w 675575"/>
              <a:gd name="connsiteY2-808" fmla="*/ 545971 h 562548"/>
              <a:gd name="connsiteX3-809" fmla="*/ 43142 w 675575"/>
              <a:gd name="connsiteY3-810" fmla="*/ 525832 h 562548"/>
              <a:gd name="connsiteX4-811" fmla="*/ 84755 w 675575"/>
              <a:gd name="connsiteY4-812" fmla="*/ 13918 h 562548"/>
              <a:gd name="connsiteX0-813" fmla="*/ 84755 w 680821"/>
              <a:gd name="connsiteY0-814" fmla="*/ 13918 h 562548"/>
              <a:gd name="connsiteX1-815" fmla="*/ 680821 w 680821"/>
              <a:gd name="connsiteY1-816" fmla="*/ 14845 h 562548"/>
              <a:gd name="connsiteX2-817" fmla="*/ 675575 w 680821"/>
              <a:gd name="connsiteY2-818" fmla="*/ 545971 h 562548"/>
              <a:gd name="connsiteX3-819" fmla="*/ 43142 w 680821"/>
              <a:gd name="connsiteY3-820" fmla="*/ 525832 h 562548"/>
              <a:gd name="connsiteX4-821" fmla="*/ 84755 w 680821"/>
              <a:gd name="connsiteY4-822" fmla="*/ 13918 h 562548"/>
              <a:gd name="connsiteX0-823" fmla="*/ 72868 w 690076"/>
              <a:gd name="connsiteY0-824" fmla="*/ 20358 h 559916"/>
              <a:gd name="connsiteX1-825" fmla="*/ 690076 w 690076"/>
              <a:gd name="connsiteY1-826" fmla="*/ 12213 h 559916"/>
              <a:gd name="connsiteX2-827" fmla="*/ 684830 w 690076"/>
              <a:gd name="connsiteY2-828" fmla="*/ 543339 h 559916"/>
              <a:gd name="connsiteX3-829" fmla="*/ 52397 w 690076"/>
              <a:gd name="connsiteY3-830" fmla="*/ 523200 h 559916"/>
              <a:gd name="connsiteX4-831" fmla="*/ 72868 w 690076"/>
              <a:gd name="connsiteY4-832" fmla="*/ 20358 h 559916"/>
              <a:gd name="connsiteX0-833" fmla="*/ 72868 w 690076"/>
              <a:gd name="connsiteY0-834" fmla="*/ 22718 h 562276"/>
              <a:gd name="connsiteX1-835" fmla="*/ 690076 w 690076"/>
              <a:gd name="connsiteY1-836" fmla="*/ 14573 h 562276"/>
              <a:gd name="connsiteX2-837" fmla="*/ 684830 w 690076"/>
              <a:gd name="connsiteY2-838" fmla="*/ 545699 h 562276"/>
              <a:gd name="connsiteX3-839" fmla="*/ 52397 w 690076"/>
              <a:gd name="connsiteY3-840" fmla="*/ 525560 h 562276"/>
              <a:gd name="connsiteX4-841" fmla="*/ 72868 w 690076"/>
              <a:gd name="connsiteY4-842" fmla="*/ 22718 h 562276"/>
              <a:gd name="connsiteX0-843" fmla="*/ 59152 w 676360"/>
              <a:gd name="connsiteY0-844" fmla="*/ 22718 h 562276"/>
              <a:gd name="connsiteX1-845" fmla="*/ 676360 w 676360"/>
              <a:gd name="connsiteY1-846" fmla="*/ 14573 h 562276"/>
              <a:gd name="connsiteX2-847" fmla="*/ 671114 w 676360"/>
              <a:gd name="connsiteY2-848" fmla="*/ 545699 h 562276"/>
              <a:gd name="connsiteX3-849" fmla="*/ 38681 w 676360"/>
              <a:gd name="connsiteY3-850" fmla="*/ 525560 h 562276"/>
              <a:gd name="connsiteX4-851" fmla="*/ 103808 w 676360"/>
              <a:gd name="connsiteY4-852" fmla="*/ 279153 h 562276"/>
              <a:gd name="connsiteX5-853" fmla="*/ 59152 w 676360"/>
              <a:gd name="connsiteY5-854" fmla="*/ 22718 h 562276"/>
              <a:gd name="connsiteX0-855" fmla="*/ 41341 w 658549"/>
              <a:gd name="connsiteY0-856" fmla="*/ 22718 h 562276"/>
              <a:gd name="connsiteX1-857" fmla="*/ 658549 w 658549"/>
              <a:gd name="connsiteY1-858" fmla="*/ 14573 h 562276"/>
              <a:gd name="connsiteX2-859" fmla="*/ 653303 w 658549"/>
              <a:gd name="connsiteY2-860" fmla="*/ 545699 h 562276"/>
              <a:gd name="connsiteX3-861" fmla="*/ 20870 w 658549"/>
              <a:gd name="connsiteY3-862" fmla="*/ 525560 h 562276"/>
              <a:gd name="connsiteX4-863" fmla="*/ 85997 w 658549"/>
              <a:gd name="connsiteY4-864" fmla="*/ 279153 h 562276"/>
              <a:gd name="connsiteX5-865" fmla="*/ 41341 w 658549"/>
              <a:gd name="connsiteY5-866" fmla="*/ 22718 h 562276"/>
              <a:gd name="connsiteX0-867" fmla="*/ 23542 w 640750"/>
              <a:gd name="connsiteY0-868" fmla="*/ 22718 h 562276"/>
              <a:gd name="connsiteX1-869" fmla="*/ 640750 w 640750"/>
              <a:gd name="connsiteY1-870" fmla="*/ 14573 h 562276"/>
              <a:gd name="connsiteX2-871" fmla="*/ 635504 w 640750"/>
              <a:gd name="connsiteY2-872" fmla="*/ 545699 h 562276"/>
              <a:gd name="connsiteX3-873" fmla="*/ 3071 w 640750"/>
              <a:gd name="connsiteY3-874" fmla="*/ 525560 h 562276"/>
              <a:gd name="connsiteX4-875" fmla="*/ 68198 w 640750"/>
              <a:gd name="connsiteY4-876" fmla="*/ 279153 h 562276"/>
              <a:gd name="connsiteX5-877" fmla="*/ 23542 w 640750"/>
              <a:gd name="connsiteY5-878" fmla="*/ 22718 h 562276"/>
              <a:gd name="connsiteX0-879" fmla="*/ 24044 w 641252"/>
              <a:gd name="connsiteY0-880" fmla="*/ 22718 h 562276"/>
              <a:gd name="connsiteX1-881" fmla="*/ 641252 w 641252"/>
              <a:gd name="connsiteY1-882" fmla="*/ 14573 h 562276"/>
              <a:gd name="connsiteX2-883" fmla="*/ 636006 w 641252"/>
              <a:gd name="connsiteY2-884" fmla="*/ 545699 h 562276"/>
              <a:gd name="connsiteX3-885" fmla="*/ 3573 w 641252"/>
              <a:gd name="connsiteY3-886" fmla="*/ 525560 h 562276"/>
              <a:gd name="connsiteX4-887" fmla="*/ 68700 w 641252"/>
              <a:gd name="connsiteY4-888" fmla="*/ 279153 h 562276"/>
              <a:gd name="connsiteX5-889" fmla="*/ 24044 w 641252"/>
              <a:gd name="connsiteY5-890" fmla="*/ 22718 h 562276"/>
              <a:gd name="connsiteX0-891" fmla="*/ 31476 w 648684"/>
              <a:gd name="connsiteY0-892" fmla="*/ 22718 h 562276"/>
              <a:gd name="connsiteX1-893" fmla="*/ 648684 w 648684"/>
              <a:gd name="connsiteY1-894" fmla="*/ 14573 h 562276"/>
              <a:gd name="connsiteX2-895" fmla="*/ 643438 w 648684"/>
              <a:gd name="connsiteY2-896" fmla="*/ 545699 h 562276"/>
              <a:gd name="connsiteX3-897" fmla="*/ 11005 w 648684"/>
              <a:gd name="connsiteY3-898" fmla="*/ 525560 h 562276"/>
              <a:gd name="connsiteX4-899" fmla="*/ 76132 w 648684"/>
              <a:gd name="connsiteY4-900" fmla="*/ 279153 h 562276"/>
              <a:gd name="connsiteX5-901" fmla="*/ 31476 w 648684"/>
              <a:gd name="connsiteY5-902" fmla="*/ 22718 h 562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91" y="connsiteY5-92"/>
              </a:cxn>
            </a:cxnLst>
            <a:rect l="l" t="t" r="r" b="b"/>
            <a:pathLst>
              <a:path w="648684" h="562276">
                <a:moveTo>
                  <a:pt x="31476" y="22718"/>
                </a:moveTo>
                <a:cubicBezTo>
                  <a:pt x="149400" y="4275"/>
                  <a:pt x="424155" y="-13389"/>
                  <a:pt x="648684" y="14573"/>
                </a:cubicBezTo>
                <a:cubicBezTo>
                  <a:pt x="609553" y="92898"/>
                  <a:pt x="618372" y="432838"/>
                  <a:pt x="643438" y="545699"/>
                </a:cubicBezTo>
                <a:cubicBezTo>
                  <a:pt x="542091" y="567277"/>
                  <a:pt x="109269" y="574431"/>
                  <a:pt x="11005" y="525560"/>
                </a:cubicBezTo>
                <a:cubicBezTo>
                  <a:pt x="-33861" y="453465"/>
                  <a:pt x="72720" y="362960"/>
                  <a:pt x="76132" y="279153"/>
                </a:cubicBezTo>
                <a:cubicBezTo>
                  <a:pt x="79544" y="195346"/>
                  <a:pt x="-41749" y="78155"/>
                  <a:pt x="31476" y="22718"/>
                </a:cubicBezTo>
                <a:close/>
              </a:path>
            </a:pathLst>
          </a:custGeom>
          <a:solidFill>
            <a:srgbClr val="1043AB"/>
          </a:solidFill>
          <a:ln w="25400" cap="rnd">
            <a:noFill/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 rot="16200000" flipH="1">
            <a:off x="5970054" y="2092575"/>
            <a:ext cx="3489396" cy="3433678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67351">
                <a:moveTo>
                  <a:pt x="72869" y="23576"/>
                </a:moveTo>
                <a:cubicBezTo>
                  <a:pt x="184450" y="15112"/>
                  <a:pt x="500961" y="-25493"/>
                  <a:pt x="660478" y="24503"/>
                </a:cubicBezTo>
                <a:cubicBezTo>
                  <a:pt x="621347" y="102828"/>
                  <a:pt x="636508" y="437325"/>
                  <a:pt x="661574" y="550186"/>
                </a:cubicBezTo>
                <a:cubicBezTo>
                  <a:pt x="560227" y="571764"/>
                  <a:pt x="148547" y="585268"/>
                  <a:pt x="52398" y="512809"/>
                </a:cubicBezTo>
                <a:cubicBezTo>
                  <a:pt x="-13816" y="401434"/>
                  <a:pt x="-27876" y="101288"/>
                  <a:pt x="72869" y="23576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 rot="5400000">
            <a:off x="2771896" y="2121800"/>
            <a:ext cx="3489396" cy="3375227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  <a:gd name="connsiteX0-601" fmla="*/ 51067 w 648099"/>
              <a:gd name="connsiteY0-602" fmla="*/ 18182 h 565791"/>
              <a:gd name="connsiteX1-603" fmla="*/ 617005 w 648099"/>
              <a:gd name="connsiteY1-604" fmla="*/ 31700 h 565791"/>
              <a:gd name="connsiteX2-605" fmla="*/ 621713 w 648099"/>
              <a:gd name="connsiteY2-606" fmla="*/ 535349 h 565791"/>
              <a:gd name="connsiteX3-607" fmla="*/ 12537 w 648099"/>
              <a:gd name="connsiteY3-608" fmla="*/ 497972 h 565791"/>
              <a:gd name="connsiteX4-609" fmla="*/ 4334 w 648099"/>
              <a:gd name="connsiteY4-610" fmla="*/ 81348 h 565791"/>
              <a:gd name="connsiteX5-611" fmla="*/ 51067 w 648099"/>
              <a:gd name="connsiteY5-612" fmla="*/ 18182 h 565791"/>
              <a:gd name="connsiteX0-613" fmla="*/ 95107 w 692139"/>
              <a:gd name="connsiteY0-614" fmla="*/ 44563 h 592172"/>
              <a:gd name="connsiteX1-615" fmla="*/ 661045 w 692139"/>
              <a:gd name="connsiteY1-616" fmla="*/ 58081 h 592172"/>
              <a:gd name="connsiteX2-617" fmla="*/ 665753 w 692139"/>
              <a:gd name="connsiteY2-618" fmla="*/ 561730 h 592172"/>
              <a:gd name="connsiteX3-619" fmla="*/ 56577 w 692139"/>
              <a:gd name="connsiteY3-620" fmla="*/ 524353 h 592172"/>
              <a:gd name="connsiteX4-621" fmla="*/ 95107 w 692139"/>
              <a:gd name="connsiteY4-622" fmla="*/ 44563 h 592172"/>
              <a:gd name="connsiteX0-623" fmla="*/ 84274 w 726505"/>
              <a:gd name="connsiteY0-624" fmla="*/ 51300 h 608352"/>
              <a:gd name="connsiteX1-625" fmla="*/ 668271 w 726505"/>
              <a:gd name="connsiteY1-626" fmla="*/ 74261 h 608352"/>
              <a:gd name="connsiteX2-627" fmla="*/ 672979 w 726505"/>
              <a:gd name="connsiteY2-628" fmla="*/ 577910 h 608352"/>
              <a:gd name="connsiteX3-629" fmla="*/ 63803 w 726505"/>
              <a:gd name="connsiteY3-630" fmla="*/ 540533 h 608352"/>
              <a:gd name="connsiteX4-631" fmla="*/ 84274 w 726505"/>
              <a:gd name="connsiteY4-632" fmla="*/ 51300 h 608352"/>
              <a:gd name="connsiteX0-633" fmla="*/ 84274 w 726505"/>
              <a:gd name="connsiteY0-634" fmla="*/ 51300 h 608352"/>
              <a:gd name="connsiteX1-635" fmla="*/ 668271 w 726505"/>
              <a:gd name="connsiteY1-636" fmla="*/ 74261 h 608352"/>
              <a:gd name="connsiteX2-637" fmla="*/ 672979 w 726505"/>
              <a:gd name="connsiteY2-638" fmla="*/ 577910 h 608352"/>
              <a:gd name="connsiteX3-639" fmla="*/ 63803 w 726505"/>
              <a:gd name="connsiteY3-640" fmla="*/ 540533 h 608352"/>
              <a:gd name="connsiteX4-641" fmla="*/ 84274 w 726505"/>
              <a:gd name="connsiteY4-642" fmla="*/ 51300 h 608352"/>
              <a:gd name="connsiteX0-643" fmla="*/ 84274 w 726505"/>
              <a:gd name="connsiteY0-644" fmla="*/ 25592 h 582644"/>
              <a:gd name="connsiteX1-645" fmla="*/ 668271 w 726505"/>
              <a:gd name="connsiteY1-646" fmla="*/ 48553 h 582644"/>
              <a:gd name="connsiteX2-647" fmla="*/ 672979 w 726505"/>
              <a:gd name="connsiteY2-648" fmla="*/ 552202 h 582644"/>
              <a:gd name="connsiteX3-649" fmla="*/ 63803 w 726505"/>
              <a:gd name="connsiteY3-650" fmla="*/ 514825 h 582644"/>
              <a:gd name="connsiteX4-651" fmla="*/ 84274 w 726505"/>
              <a:gd name="connsiteY4-652" fmla="*/ 25592 h 582644"/>
              <a:gd name="connsiteX0-653" fmla="*/ 84274 w 726505"/>
              <a:gd name="connsiteY0-654" fmla="*/ 25592 h 582644"/>
              <a:gd name="connsiteX1-655" fmla="*/ 668271 w 726505"/>
              <a:gd name="connsiteY1-656" fmla="*/ 48553 h 582644"/>
              <a:gd name="connsiteX2-657" fmla="*/ 672979 w 726505"/>
              <a:gd name="connsiteY2-658" fmla="*/ 552202 h 582644"/>
              <a:gd name="connsiteX3-659" fmla="*/ 63803 w 726505"/>
              <a:gd name="connsiteY3-660" fmla="*/ 514825 h 582644"/>
              <a:gd name="connsiteX4-661" fmla="*/ 84274 w 726505"/>
              <a:gd name="connsiteY4-662" fmla="*/ 25592 h 582644"/>
              <a:gd name="connsiteX0-663" fmla="*/ 84274 w 726505"/>
              <a:gd name="connsiteY0-664" fmla="*/ 10474 h 567526"/>
              <a:gd name="connsiteX1-665" fmla="*/ 668271 w 726505"/>
              <a:gd name="connsiteY1-666" fmla="*/ 33435 h 567526"/>
              <a:gd name="connsiteX2-667" fmla="*/ 672979 w 726505"/>
              <a:gd name="connsiteY2-668" fmla="*/ 537084 h 567526"/>
              <a:gd name="connsiteX3-669" fmla="*/ 63803 w 726505"/>
              <a:gd name="connsiteY3-670" fmla="*/ 499707 h 567526"/>
              <a:gd name="connsiteX4-671" fmla="*/ 84274 w 726505"/>
              <a:gd name="connsiteY4-672" fmla="*/ 10474 h 567526"/>
              <a:gd name="connsiteX0-673" fmla="*/ 84274 w 747243"/>
              <a:gd name="connsiteY0-674" fmla="*/ 23576 h 595793"/>
              <a:gd name="connsiteX1-675" fmla="*/ 671883 w 747243"/>
              <a:gd name="connsiteY1-676" fmla="*/ 24503 h 595793"/>
              <a:gd name="connsiteX2-677" fmla="*/ 672979 w 747243"/>
              <a:gd name="connsiteY2-678" fmla="*/ 550186 h 595793"/>
              <a:gd name="connsiteX3-679" fmla="*/ 63803 w 747243"/>
              <a:gd name="connsiteY3-680" fmla="*/ 512809 h 595793"/>
              <a:gd name="connsiteX4-681" fmla="*/ 84274 w 747243"/>
              <a:gd name="connsiteY4-682" fmla="*/ 23576 h 595793"/>
              <a:gd name="connsiteX0-683" fmla="*/ 84274 w 710287"/>
              <a:gd name="connsiteY0-684" fmla="*/ 23576 h 595793"/>
              <a:gd name="connsiteX1-685" fmla="*/ 671883 w 710287"/>
              <a:gd name="connsiteY1-686" fmla="*/ 24503 h 595793"/>
              <a:gd name="connsiteX2-687" fmla="*/ 672979 w 710287"/>
              <a:gd name="connsiteY2-688" fmla="*/ 550186 h 595793"/>
              <a:gd name="connsiteX3-689" fmla="*/ 63803 w 710287"/>
              <a:gd name="connsiteY3-690" fmla="*/ 512809 h 595793"/>
              <a:gd name="connsiteX4-691" fmla="*/ 84274 w 710287"/>
              <a:gd name="connsiteY4-692" fmla="*/ 23576 h 595793"/>
              <a:gd name="connsiteX0-693" fmla="*/ 84274 w 710287"/>
              <a:gd name="connsiteY0-694" fmla="*/ 23576 h 595793"/>
              <a:gd name="connsiteX1-695" fmla="*/ 671883 w 710287"/>
              <a:gd name="connsiteY1-696" fmla="*/ 24503 h 595793"/>
              <a:gd name="connsiteX2-697" fmla="*/ 672979 w 710287"/>
              <a:gd name="connsiteY2-698" fmla="*/ 550186 h 595793"/>
              <a:gd name="connsiteX3-699" fmla="*/ 63803 w 710287"/>
              <a:gd name="connsiteY3-700" fmla="*/ 512809 h 595793"/>
              <a:gd name="connsiteX4-701" fmla="*/ 84274 w 710287"/>
              <a:gd name="connsiteY4-702" fmla="*/ 23576 h 595793"/>
              <a:gd name="connsiteX0-703" fmla="*/ 84274 w 710287"/>
              <a:gd name="connsiteY0-704" fmla="*/ 23576 h 595793"/>
              <a:gd name="connsiteX1-705" fmla="*/ 671883 w 710287"/>
              <a:gd name="connsiteY1-706" fmla="*/ 24503 h 595793"/>
              <a:gd name="connsiteX2-707" fmla="*/ 672979 w 710287"/>
              <a:gd name="connsiteY2-708" fmla="*/ 550186 h 595793"/>
              <a:gd name="connsiteX3-709" fmla="*/ 63803 w 710287"/>
              <a:gd name="connsiteY3-710" fmla="*/ 512809 h 595793"/>
              <a:gd name="connsiteX4-711" fmla="*/ 84274 w 710287"/>
              <a:gd name="connsiteY4-712" fmla="*/ 23576 h 595793"/>
              <a:gd name="connsiteX0-713" fmla="*/ 84274 w 672979"/>
              <a:gd name="connsiteY0-714" fmla="*/ 23576 h 595793"/>
              <a:gd name="connsiteX1-715" fmla="*/ 671883 w 672979"/>
              <a:gd name="connsiteY1-716" fmla="*/ 24503 h 595793"/>
              <a:gd name="connsiteX2-717" fmla="*/ 672979 w 672979"/>
              <a:gd name="connsiteY2-718" fmla="*/ 550186 h 595793"/>
              <a:gd name="connsiteX3-719" fmla="*/ 63803 w 672979"/>
              <a:gd name="connsiteY3-720" fmla="*/ 512809 h 595793"/>
              <a:gd name="connsiteX4-721" fmla="*/ 84274 w 672979"/>
              <a:gd name="connsiteY4-722" fmla="*/ 23576 h 595793"/>
              <a:gd name="connsiteX0-723" fmla="*/ 84274 w 672979"/>
              <a:gd name="connsiteY0-724" fmla="*/ 23576 h 570495"/>
              <a:gd name="connsiteX1-725" fmla="*/ 671883 w 672979"/>
              <a:gd name="connsiteY1-726" fmla="*/ 24503 h 570495"/>
              <a:gd name="connsiteX2-727" fmla="*/ 672979 w 672979"/>
              <a:gd name="connsiteY2-728" fmla="*/ 550186 h 570495"/>
              <a:gd name="connsiteX3-729" fmla="*/ 63803 w 672979"/>
              <a:gd name="connsiteY3-730" fmla="*/ 512809 h 570495"/>
              <a:gd name="connsiteX4-731" fmla="*/ 84274 w 672979"/>
              <a:gd name="connsiteY4-732" fmla="*/ 23576 h 570495"/>
              <a:gd name="connsiteX0-733" fmla="*/ 84274 w 672979"/>
              <a:gd name="connsiteY0-734" fmla="*/ 23576 h 570495"/>
              <a:gd name="connsiteX1-735" fmla="*/ 671883 w 672979"/>
              <a:gd name="connsiteY1-736" fmla="*/ 24503 h 570495"/>
              <a:gd name="connsiteX2-737" fmla="*/ 672979 w 672979"/>
              <a:gd name="connsiteY2-738" fmla="*/ 550186 h 570495"/>
              <a:gd name="connsiteX3-739" fmla="*/ 63803 w 672979"/>
              <a:gd name="connsiteY3-740" fmla="*/ 512809 h 570495"/>
              <a:gd name="connsiteX4-741" fmla="*/ 84274 w 672979"/>
              <a:gd name="connsiteY4-742" fmla="*/ 23576 h 570495"/>
              <a:gd name="connsiteX0-743" fmla="*/ 84274 w 672979"/>
              <a:gd name="connsiteY0-744" fmla="*/ 23576 h 560608"/>
              <a:gd name="connsiteX1-745" fmla="*/ 671883 w 672979"/>
              <a:gd name="connsiteY1-746" fmla="*/ 24503 h 560608"/>
              <a:gd name="connsiteX2-747" fmla="*/ 672979 w 672979"/>
              <a:gd name="connsiteY2-748" fmla="*/ 550186 h 560608"/>
              <a:gd name="connsiteX3-749" fmla="*/ 63803 w 672979"/>
              <a:gd name="connsiteY3-750" fmla="*/ 512809 h 560608"/>
              <a:gd name="connsiteX4-751" fmla="*/ 84274 w 672979"/>
              <a:gd name="connsiteY4-752" fmla="*/ 23576 h 560608"/>
              <a:gd name="connsiteX0-753" fmla="*/ 84274 w 672979"/>
              <a:gd name="connsiteY0-754" fmla="*/ 23576 h 567351"/>
              <a:gd name="connsiteX1-755" fmla="*/ 671883 w 672979"/>
              <a:gd name="connsiteY1-756" fmla="*/ 24503 h 567351"/>
              <a:gd name="connsiteX2-757" fmla="*/ 672979 w 672979"/>
              <a:gd name="connsiteY2-758" fmla="*/ 550186 h 567351"/>
              <a:gd name="connsiteX3-759" fmla="*/ 63803 w 672979"/>
              <a:gd name="connsiteY3-760" fmla="*/ 512809 h 567351"/>
              <a:gd name="connsiteX4-761" fmla="*/ 84274 w 672979"/>
              <a:gd name="connsiteY4-762" fmla="*/ 23576 h 567351"/>
              <a:gd name="connsiteX0-763" fmla="*/ 72869 w 661574"/>
              <a:gd name="connsiteY0-764" fmla="*/ 23576 h 567351"/>
              <a:gd name="connsiteX1-765" fmla="*/ 660478 w 661574"/>
              <a:gd name="connsiteY1-766" fmla="*/ 24503 h 567351"/>
              <a:gd name="connsiteX2-767" fmla="*/ 661574 w 661574"/>
              <a:gd name="connsiteY2-768" fmla="*/ 550186 h 567351"/>
              <a:gd name="connsiteX3-769" fmla="*/ 52398 w 661574"/>
              <a:gd name="connsiteY3-770" fmla="*/ 512809 h 567351"/>
              <a:gd name="connsiteX4-771" fmla="*/ 72869 w 661574"/>
              <a:gd name="connsiteY4-772" fmla="*/ 23576 h 567351"/>
              <a:gd name="connsiteX0-773" fmla="*/ 72869 w 661574"/>
              <a:gd name="connsiteY0-774" fmla="*/ 13918 h 557693"/>
              <a:gd name="connsiteX1-775" fmla="*/ 660478 w 661574"/>
              <a:gd name="connsiteY1-776" fmla="*/ 14845 h 557693"/>
              <a:gd name="connsiteX2-777" fmla="*/ 661574 w 661574"/>
              <a:gd name="connsiteY2-778" fmla="*/ 540528 h 557693"/>
              <a:gd name="connsiteX3-779" fmla="*/ 52398 w 661574"/>
              <a:gd name="connsiteY3-780" fmla="*/ 503151 h 557693"/>
              <a:gd name="connsiteX4-781" fmla="*/ 72869 w 661574"/>
              <a:gd name="connsiteY4-782" fmla="*/ 13918 h 557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61574" h="557693">
                <a:moveTo>
                  <a:pt x="72869" y="13918"/>
                </a:moveTo>
                <a:cubicBezTo>
                  <a:pt x="184450" y="5454"/>
                  <a:pt x="435949" y="-13117"/>
                  <a:pt x="660478" y="14845"/>
                </a:cubicBezTo>
                <a:cubicBezTo>
                  <a:pt x="621347" y="93170"/>
                  <a:pt x="636508" y="427667"/>
                  <a:pt x="661574" y="540528"/>
                </a:cubicBezTo>
                <a:cubicBezTo>
                  <a:pt x="560227" y="562106"/>
                  <a:pt x="148547" y="575610"/>
                  <a:pt x="52398" y="503151"/>
                </a:cubicBezTo>
                <a:cubicBezTo>
                  <a:pt x="-13816" y="391776"/>
                  <a:pt x="-27876" y="91630"/>
                  <a:pt x="72869" y="13918"/>
                </a:cubicBezTo>
                <a:close/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3207851" y="4136850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5" name="文本框 74"/>
          <p:cNvSpPr txBox="1"/>
          <p:nvPr/>
        </p:nvSpPr>
        <p:spPr>
          <a:xfrm>
            <a:off x="3939244" y="2224706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A</a:t>
            </a:r>
            <a:endParaRPr lang="zh-CN" altLang="en-US" sz="40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3207851" y="2964166"/>
            <a:ext cx="2790061" cy="9870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7066716" y="2224706"/>
            <a:ext cx="119616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800" spc="-300">
                <a:solidFill>
                  <a:schemeClr val="accent1">
                    <a:lumMod val="50000"/>
                  </a:schemeClr>
                </a:solidFill>
                <a:latin typeface="新蒂下午茶基本版" panose="03000600000000000000" pitchFamily="66" charset="-122"/>
                <a:ea typeface="新蒂下午茶基本版" panose="03000600000000000000" pitchFamily="66" charset="-122"/>
              </a:defRPr>
            </a:lvl1pPr>
          </a:lstStyle>
          <a:p>
            <a:r>
              <a:rPr lang="en-US" altLang="zh-CN" sz="4000" b="1" spc="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Plan B</a:t>
            </a:r>
            <a:endParaRPr lang="zh-CN" altLang="en-US" sz="4000" b="1" spc="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27051" y="4103950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79" name="文本框 78"/>
          <p:cNvSpPr txBox="1"/>
          <p:nvPr/>
        </p:nvSpPr>
        <p:spPr>
          <a:xfrm>
            <a:off x="6427051" y="2931266"/>
            <a:ext cx="27900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pic>
        <p:nvPicPr>
          <p:cNvPr id="68" name="图片 6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782" y="1317734"/>
            <a:ext cx="2110121" cy="4380855"/>
          </a:xfrm>
          <a:prstGeom prst="rect">
            <a:avLst/>
          </a:prstGeom>
          <a:effectLst/>
        </p:spPr>
      </p:pic>
      <p:sp>
        <p:nvSpPr>
          <p:cNvPr id="69" name="Freeform 117"/>
          <p:cNvSpPr>
            <a:spLocks noEditPoints="1"/>
          </p:cNvSpPr>
          <p:nvPr/>
        </p:nvSpPr>
        <p:spPr bwMode="auto">
          <a:xfrm>
            <a:off x="9009736" y="2647666"/>
            <a:ext cx="2151574" cy="3050923"/>
          </a:xfrm>
          <a:custGeom>
            <a:avLst/>
            <a:gdLst>
              <a:gd name="T0" fmla="*/ 410 w 608"/>
              <a:gd name="T1" fmla="*/ 471 h 957"/>
              <a:gd name="T2" fmla="*/ 583 w 608"/>
              <a:gd name="T3" fmla="*/ 622 h 957"/>
              <a:gd name="T4" fmla="*/ 302 w 608"/>
              <a:gd name="T5" fmla="*/ 815 h 957"/>
              <a:gd name="T6" fmla="*/ 219 w 608"/>
              <a:gd name="T7" fmla="*/ 823 h 957"/>
              <a:gd name="T8" fmla="*/ 188 w 608"/>
              <a:gd name="T9" fmla="*/ 716 h 957"/>
              <a:gd name="T10" fmla="*/ 50 w 608"/>
              <a:gd name="T11" fmla="*/ 642 h 957"/>
              <a:gd name="T12" fmla="*/ 32 w 608"/>
              <a:gd name="T13" fmla="*/ 475 h 957"/>
              <a:gd name="T14" fmla="*/ 141 w 608"/>
              <a:gd name="T15" fmla="*/ 299 h 957"/>
              <a:gd name="T16" fmla="*/ 348 w 608"/>
              <a:gd name="T17" fmla="*/ 214 h 957"/>
              <a:gd name="T18" fmla="*/ 427 w 608"/>
              <a:gd name="T19" fmla="*/ 89 h 957"/>
              <a:gd name="T20" fmla="*/ 494 w 608"/>
              <a:gd name="T21" fmla="*/ 146 h 957"/>
              <a:gd name="T22" fmla="*/ 556 w 608"/>
              <a:gd name="T23" fmla="*/ 201 h 957"/>
              <a:gd name="T24" fmla="*/ 442 w 608"/>
              <a:gd name="T25" fmla="*/ 153 h 957"/>
              <a:gd name="T26" fmla="*/ 446 w 608"/>
              <a:gd name="T27" fmla="*/ 153 h 957"/>
              <a:gd name="T28" fmla="*/ 423 w 608"/>
              <a:gd name="T29" fmla="*/ 121 h 957"/>
              <a:gd name="T30" fmla="*/ 404 w 608"/>
              <a:gd name="T31" fmla="*/ 177 h 957"/>
              <a:gd name="T32" fmla="*/ 421 w 608"/>
              <a:gd name="T33" fmla="*/ 209 h 957"/>
              <a:gd name="T34" fmla="*/ 506 w 608"/>
              <a:gd name="T35" fmla="*/ 221 h 957"/>
              <a:gd name="T36" fmla="*/ 399 w 608"/>
              <a:gd name="T37" fmla="*/ 233 h 957"/>
              <a:gd name="T38" fmla="*/ 377 w 608"/>
              <a:gd name="T39" fmla="*/ 284 h 957"/>
              <a:gd name="T40" fmla="*/ 206 w 608"/>
              <a:gd name="T41" fmla="*/ 267 h 957"/>
              <a:gd name="T42" fmla="*/ 427 w 608"/>
              <a:gd name="T43" fmla="*/ 290 h 957"/>
              <a:gd name="T44" fmla="*/ 105 w 608"/>
              <a:gd name="T45" fmla="*/ 378 h 957"/>
              <a:gd name="T46" fmla="*/ 330 w 608"/>
              <a:gd name="T47" fmla="*/ 285 h 957"/>
              <a:gd name="T48" fmla="*/ 302 w 608"/>
              <a:gd name="T49" fmla="*/ 343 h 957"/>
              <a:gd name="T50" fmla="*/ 218 w 608"/>
              <a:gd name="T51" fmla="*/ 335 h 957"/>
              <a:gd name="T52" fmla="*/ 412 w 608"/>
              <a:gd name="T53" fmla="*/ 327 h 957"/>
              <a:gd name="T54" fmla="*/ 278 w 608"/>
              <a:gd name="T55" fmla="*/ 355 h 957"/>
              <a:gd name="T56" fmla="*/ 289 w 608"/>
              <a:gd name="T57" fmla="*/ 405 h 957"/>
              <a:gd name="T58" fmla="*/ 93 w 608"/>
              <a:gd name="T59" fmla="*/ 380 h 957"/>
              <a:gd name="T60" fmla="*/ 402 w 608"/>
              <a:gd name="T61" fmla="*/ 435 h 957"/>
              <a:gd name="T62" fmla="*/ 498 w 608"/>
              <a:gd name="T63" fmla="*/ 417 h 957"/>
              <a:gd name="T64" fmla="*/ 116 w 608"/>
              <a:gd name="T65" fmla="*/ 388 h 957"/>
              <a:gd name="T66" fmla="*/ 197 w 608"/>
              <a:gd name="T67" fmla="*/ 414 h 957"/>
              <a:gd name="T68" fmla="*/ 200 w 608"/>
              <a:gd name="T69" fmla="*/ 398 h 957"/>
              <a:gd name="T70" fmla="*/ 96 w 608"/>
              <a:gd name="T71" fmla="*/ 433 h 957"/>
              <a:gd name="T72" fmla="*/ 188 w 608"/>
              <a:gd name="T73" fmla="*/ 489 h 957"/>
              <a:gd name="T74" fmla="*/ 496 w 608"/>
              <a:gd name="T75" fmla="*/ 435 h 957"/>
              <a:gd name="T76" fmla="*/ 67 w 608"/>
              <a:gd name="T77" fmla="*/ 497 h 957"/>
              <a:gd name="T78" fmla="*/ 382 w 608"/>
              <a:gd name="T79" fmla="*/ 544 h 957"/>
              <a:gd name="T80" fmla="*/ 112 w 608"/>
              <a:gd name="T81" fmla="*/ 502 h 957"/>
              <a:gd name="T82" fmla="*/ 20 w 608"/>
              <a:gd name="T83" fmla="*/ 515 h 957"/>
              <a:gd name="T84" fmla="*/ 330 w 608"/>
              <a:gd name="T85" fmla="*/ 562 h 957"/>
              <a:gd name="T86" fmla="*/ 209 w 608"/>
              <a:gd name="T87" fmla="*/ 521 h 957"/>
              <a:gd name="T88" fmla="*/ 231 w 608"/>
              <a:gd name="T89" fmla="*/ 576 h 957"/>
              <a:gd name="T90" fmla="*/ 321 w 608"/>
              <a:gd name="T91" fmla="*/ 554 h 957"/>
              <a:gd name="T92" fmla="*/ 271 w 608"/>
              <a:gd name="T93" fmla="*/ 582 h 957"/>
              <a:gd name="T94" fmla="*/ 97 w 608"/>
              <a:gd name="T95" fmla="*/ 543 h 957"/>
              <a:gd name="T96" fmla="*/ 149 w 608"/>
              <a:gd name="T97" fmla="*/ 541 h 957"/>
              <a:gd name="T98" fmla="*/ 47 w 608"/>
              <a:gd name="T99" fmla="*/ 559 h 957"/>
              <a:gd name="T100" fmla="*/ 103 w 608"/>
              <a:gd name="T101" fmla="*/ 639 h 957"/>
              <a:gd name="T102" fmla="*/ 350 w 608"/>
              <a:gd name="T103" fmla="*/ 591 h 957"/>
              <a:gd name="T104" fmla="*/ 473 w 608"/>
              <a:gd name="T105" fmla="*/ 619 h 957"/>
              <a:gd name="T106" fmla="*/ 435 w 608"/>
              <a:gd name="T107" fmla="*/ 607 h 957"/>
              <a:gd name="T108" fmla="*/ 198 w 608"/>
              <a:gd name="T109" fmla="*/ 647 h 957"/>
              <a:gd name="T110" fmla="*/ 192 w 608"/>
              <a:gd name="T111" fmla="*/ 631 h 957"/>
              <a:gd name="T112" fmla="*/ 141 w 608"/>
              <a:gd name="T113" fmla="*/ 667 h 957"/>
              <a:gd name="T114" fmla="*/ 209 w 608"/>
              <a:gd name="T115" fmla="*/ 706 h 957"/>
              <a:gd name="T116" fmla="*/ 110 w 608"/>
              <a:gd name="T117" fmla="*/ 660 h 957"/>
              <a:gd name="T118" fmla="*/ 294 w 608"/>
              <a:gd name="T119" fmla="*/ 687 h 957"/>
              <a:gd name="T120" fmla="*/ 228 w 608"/>
              <a:gd name="T121" fmla="*/ 742 h 957"/>
              <a:gd name="T122" fmla="*/ 217 w 608"/>
              <a:gd name="T123" fmla="*/ 807 h 957"/>
              <a:gd name="T124" fmla="*/ 293 w 608"/>
              <a:gd name="T125" fmla="*/ 866 h 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8" h="957">
                <a:moveTo>
                  <a:pt x="525" y="381"/>
                </a:moveTo>
                <a:cubicBezTo>
                  <a:pt x="523" y="381"/>
                  <a:pt x="523" y="378"/>
                  <a:pt x="520" y="378"/>
                </a:cubicBezTo>
                <a:cubicBezTo>
                  <a:pt x="515" y="368"/>
                  <a:pt x="500" y="366"/>
                  <a:pt x="487" y="368"/>
                </a:cubicBezTo>
                <a:cubicBezTo>
                  <a:pt x="480" y="370"/>
                  <a:pt x="471" y="371"/>
                  <a:pt x="464" y="374"/>
                </a:cubicBezTo>
                <a:cubicBezTo>
                  <a:pt x="471" y="376"/>
                  <a:pt x="479" y="375"/>
                  <a:pt x="484" y="377"/>
                </a:cubicBezTo>
                <a:cubicBezTo>
                  <a:pt x="486" y="378"/>
                  <a:pt x="488" y="379"/>
                  <a:pt x="489" y="379"/>
                </a:cubicBezTo>
                <a:cubicBezTo>
                  <a:pt x="491" y="380"/>
                  <a:pt x="495" y="380"/>
                  <a:pt x="498" y="380"/>
                </a:cubicBezTo>
                <a:cubicBezTo>
                  <a:pt x="499" y="381"/>
                  <a:pt x="501" y="383"/>
                  <a:pt x="503" y="384"/>
                </a:cubicBezTo>
                <a:cubicBezTo>
                  <a:pt x="506" y="385"/>
                  <a:pt x="509" y="386"/>
                  <a:pt x="511" y="388"/>
                </a:cubicBezTo>
                <a:cubicBezTo>
                  <a:pt x="511" y="388"/>
                  <a:pt x="511" y="389"/>
                  <a:pt x="511" y="389"/>
                </a:cubicBezTo>
                <a:cubicBezTo>
                  <a:pt x="512" y="389"/>
                  <a:pt x="513" y="389"/>
                  <a:pt x="514" y="390"/>
                </a:cubicBezTo>
                <a:cubicBezTo>
                  <a:pt x="514" y="391"/>
                  <a:pt x="515" y="392"/>
                  <a:pt x="515" y="393"/>
                </a:cubicBezTo>
                <a:cubicBezTo>
                  <a:pt x="518" y="395"/>
                  <a:pt x="522" y="398"/>
                  <a:pt x="525" y="401"/>
                </a:cubicBezTo>
                <a:cubicBezTo>
                  <a:pt x="525" y="402"/>
                  <a:pt x="525" y="403"/>
                  <a:pt x="526" y="403"/>
                </a:cubicBezTo>
                <a:cubicBezTo>
                  <a:pt x="528" y="406"/>
                  <a:pt x="531" y="408"/>
                  <a:pt x="532" y="411"/>
                </a:cubicBezTo>
                <a:cubicBezTo>
                  <a:pt x="533" y="412"/>
                  <a:pt x="533" y="414"/>
                  <a:pt x="534" y="415"/>
                </a:cubicBezTo>
                <a:cubicBezTo>
                  <a:pt x="535" y="416"/>
                  <a:pt x="536" y="419"/>
                  <a:pt x="539" y="418"/>
                </a:cubicBezTo>
                <a:cubicBezTo>
                  <a:pt x="545" y="423"/>
                  <a:pt x="553" y="427"/>
                  <a:pt x="554" y="437"/>
                </a:cubicBezTo>
                <a:cubicBezTo>
                  <a:pt x="554" y="438"/>
                  <a:pt x="554" y="443"/>
                  <a:pt x="554" y="445"/>
                </a:cubicBezTo>
                <a:cubicBezTo>
                  <a:pt x="554" y="445"/>
                  <a:pt x="553" y="445"/>
                  <a:pt x="553" y="446"/>
                </a:cubicBezTo>
                <a:cubicBezTo>
                  <a:pt x="551" y="444"/>
                  <a:pt x="549" y="441"/>
                  <a:pt x="547" y="439"/>
                </a:cubicBezTo>
                <a:cubicBezTo>
                  <a:pt x="542" y="435"/>
                  <a:pt x="534" y="431"/>
                  <a:pt x="526" y="431"/>
                </a:cubicBezTo>
                <a:cubicBezTo>
                  <a:pt x="521" y="431"/>
                  <a:pt x="517" y="433"/>
                  <a:pt x="513" y="435"/>
                </a:cubicBezTo>
                <a:cubicBezTo>
                  <a:pt x="505" y="436"/>
                  <a:pt x="499" y="443"/>
                  <a:pt x="489" y="443"/>
                </a:cubicBezTo>
                <a:cubicBezTo>
                  <a:pt x="484" y="446"/>
                  <a:pt x="476" y="442"/>
                  <a:pt x="470" y="445"/>
                </a:cubicBezTo>
                <a:cubicBezTo>
                  <a:pt x="468" y="446"/>
                  <a:pt x="464" y="449"/>
                  <a:pt x="461" y="451"/>
                </a:cubicBezTo>
                <a:cubicBezTo>
                  <a:pt x="459" y="452"/>
                  <a:pt x="457" y="453"/>
                  <a:pt x="454" y="454"/>
                </a:cubicBezTo>
                <a:cubicBezTo>
                  <a:pt x="439" y="459"/>
                  <a:pt x="424" y="449"/>
                  <a:pt x="410" y="446"/>
                </a:cubicBezTo>
                <a:cubicBezTo>
                  <a:pt x="405" y="450"/>
                  <a:pt x="403" y="456"/>
                  <a:pt x="399" y="460"/>
                </a:cubicBezTo>
                <a:cubicBezTo>
                  <a:pt x="402" y="463"/>
                  <a:pt x="405" y="466"/>
                  <a:pt x="408" y="468"/>
                </a:cubicBezTo>
                <a:cubicBezTo>
                  <a:pt x="408" y="469"/>
                  <a:pt x="408" y="470"/>
                  <a:pt x="410" y="471"/>
                </a:cubicBezTo>
                <a:cubicBezTo>
                  <a:pt x="412" y="478"/>
                  <a:pt x="421" y="479"/>
                  <a:pt x="427" y="481"/>
                </a:cubicBezTo>
                <a:cubicBezTo>
                  <a:pt x="428" y="483"/>
                  <a:pt x="430" y="483"/>
                  <a:pt x="432" y="484"/>
                </a:cubicBezTo>
                <a:cubicBezTo>
                  <a:pt x="433" y="485"/>
                  <a:pt x="433" y="486"/>
                  <a:pt x="434" y="487"/>
                </a:cubicBezTo>
                <a:cubicBezTo>
                  <a:pt x="435" y="488"/>
                  <a:pt x="436" y="487"/>
                  <a:pt x="436" y="488"/>
                </a:cubicBezTo>
                <a:cubicBezTo>
                  <a:pt x="439" y="490"/>
                  <a:pt x="441" y="494"/>
                  <a:pt x="444" y="498"/>
                </a:cubicBezTo>
                <a:cubicBezTo>
                  <a:pt x="446" y="500"/>
                  <a:pt x="449" y="503"/>
                  <a:pt x="451" y="505"/>
                </a:cubicBezTo>
                <a:cubicBezTo>
                  <a:pt x="452" y="507"/>
                  <a:pt x="453" y="509"/>
                  <a:pt x="455" y="510"/>
                </a:cubicBezTo>
                <a:cubicBezTo>
                  <a:pt x="456" y="513"/>
                  <a:pt x="458" y="514"/>
                  <a:pt x="459" y="516"/>
                </a:cubicBezTo>
                <a:cubicBezTo>
                  <a:pt x="453" y="516"/>
                  <a:pt x="448" y="517"/>
                  <a:pt x="443" y="517"/>
                </a:cubicBezTo>
                <a:cubicBezTo>
                  <a:pt x="434" y="516"/>
                  <a:pt x="429" y="521"/>
                  <a:pt x="422" y="526"/>
                </a:cubicBezTo>
                <a:cubicBezTo>
                  <a:pt x="422" y="526"/>
                  <a:pt x="422" y="527"/>
                  <a:pt x="422" y="527"/>
                </a:cubicBezTo>
                <a:cubicBezTo>
                  <a:pt x="420" y="528"/>
                  <a:pt x="420" y="530"/>
                  <a:pt x="418" y="530"/>
                </a:cubicBezTo>
                <a:cubicBezTo>
                  <a:pt x="417" y="533"/>
                  <a:pt x="416" y="535"/>
                  <a:pt x="414" y="537"/>
                </a:cubicBezTo>
                <a:cubicBezTo>
                  <a:pt x="409" y="543"/>
                  <a:pt x="400" y="544"/>
                  <a:pt x="393" y="548"/>
                </a:cubicBezTo>
                <a:cubicBezTo>
                  <a:pt x="392" y="549"/>
                  <a:pt x="391" y="551"/>
                  <a:pt x="390" y="551"/>
                </a:cubicBezTo>
                <a:cubicBezTo>
                  <a:pt x="390" y="552"/>
                  <a:pt x="390" y="553"/>
                  <a:pt x="389" y="553"/>
                </a:cubicBezTo>
                <a:cubicBezTo>
                  <a:pt x="389" y="561"/>
                  <a:pt x="381" y="564"/>
                  <a:pt x="380" y="571"/>
                </a:cubicBezTo>
                <a:cubicBezTo>
                  <a:pt x="389" y="571"/>
                  <a:pt x="398" y="568"/>
                  <a:pt x="406" y="566"/>
                </a:cubicBezTo>
                <a:cubicBezTo>
                  <a:pt x="408" y="567"/>
                  <a:pt x="409" y="565"/>
                  <a:pt x="410" y="565"/>
                </a:cubicBezTo>
                <a:cubicBezTo>
                  <a:pt x="420" y="564"/>
                  <a:pt x="430" y="568"/>
                  <a:pt x="440" y="568"/>
                </a:cubicBezTo>
                <a:cubicBezTo>
                  <a:pt x="448" y="567"/>
                  <a:pt x="454" y="566"/>
                  <a:pt x="463" y="567"/>
                </a:cubicBezTo>
                <a:cubicBezTo>
                  <a:pt x="466" y="568"/>
                  <a:pt x="469" y="570"/>
                  <a:pt x="472" y="569"/>
                </a:cubicBezTo>
                <a:cubicBezTo>
                  <a:pt x="476" y="570"/>
                  <a:pt x="481" y="572"/>
                  <a:pt x="485" y="574"/>
                </a:cubicBezTo>
                <a:cubicBezTo>
                  <a:pt x="488" y="578"/>
                  <a:pt x="492" y="578"/>
                  <a:pt x="497" y="578"/>
                </a:cubicBezTo>
                <a:cubicBezTo>
                  <a:pt x="498" y="579"/>
                  <a:pt x="499" y="579"/>
                  <a:pt x="501" y="580"/>
                </a:cubicBezTo>
                <a:cubicBezTo>
                  <a:pt x="503" y="580"/>
                  <a:pt x="505" y="580"/>
                  <a:pt x="507" y="580"/>
                </a:cubicBezTo>
                <a:cubicBezTo>
                  <a:pt x="513" y="581"/>
                  <a:pt x="518" y="584"/>
                  <a:pt x="524" y="584"/>
                </a:cubicBezTo>
                <a:cubicBezTo>
                  <a:pt x="539" y="590"/>
                  <a:pt x="554" y="596"/>
                  <a:pt x="565" y="606"/>
                </a:cubicBezTo>
                <a:cubicBezTo>
                  <a:pt x="568" y="612"/>
                  <a:pt x="573" y="614"/>
                  <a:pt x="577" y="618"/>
                </a:cubicBezTo>
                <a:cubicBezTo>
                  <a:pt x="579" y="618"/>
                  <a:pt x="581" y="619"/>
                  <a:pt x="581" y="621"/>
                </a:cubicBezTo>
                <a:cubicBezTo>
                  <a:pt x="582" y="621"/>
                  <a:pt x="582" y="622"/>
                  <a:pt x="583" y="622"/>
                </a:cubicBezTo>
                <a:cubicBezTo>
                  <a:pt x="586" y="625"/>
                  <a:pt x="589" y="629"/>
                  <a:pt x="592" y="632"/>
                </a:cubicBezTo>
                <a:cubicBezTo>
                  <a:pt x="592" y="635"/>
                  <a:pt x="595" y="636"/>
                  <a:pt x="595" y="639"/>
                </a:cubicBezTo>
                <a:cubicBezTo>
                  <a:pt x="594" y="640"/>
                  <a:pt x="595" y="640"/>
                  <a:pt x="596" y="640"/>
                </a:cubicBezTo>
                <a:cubicBezTo>
                  <a:pt x="596" y="643"/>
                  <a:pt x="596" y="648"/>
                  <a:pt x="597" y="649"/>
                </a:cubicBezTo>
                <a:cubicBezTo>
                  <a:pt x="597" y="651"/>
                  <a:pt x="597" y="653"/>
                  <a:pt x="597" y="655"/>
                </a:cubicBezTo>
                <a:cubicBezTo>
                  <a:pt x="596" y="657"/>
                  <a:pt x="595" y="662"/>
                  <a:pt x="593" y="663"/>
                </a:cubicBezTo>
                <a:cubicBezTo>
                  <a:pt x="590" y="663"/>
                  <a:pt x="591" y="659"/>
                  <a:pt x="589" y="659"/>
                </a:cubicBezTo>
                <a:cubicBezTo>
                  <a:pt x="589" y="657"/>
                  <a:pt x="588" y="656"/>
                  <a:pt x="588" y="654"/>
                </a:cubicBezTo>
                <a:cubicBezTo>
                  <a:pt x="585" y="650"/>
                  <a:pt x="579" y="646"/>
                  <a:pt x="572" y="647"/>
                </a:cubicBezTo>
                <a:cubicBezTo>
                  <a:pt x="568" y="648"/>
                  <a:pt x="566" y="651"/>
                  <a:pt x="563" y="652"/>
                </a:cubicBezTo>
                <a:cubicBezTo>
                  <a:pt x="563" y="652"/>
                  <a:pt x="563" y="653"/>
                  <a:pt x="563" y="653"/>
                </a:cubicBezTo>
                <a:cubicBezTo>
                  <a:pt x="558" y="655"/>
                  <a:pt x="555" y="658"/>
                  <a:pt x="549" y="658"/>
                </a:cubicBezTo>
                <a:cubicBezTo>
                  <a:pt x="540" y="660"/>
                  <a:pt x="523" y="658"/>
                  <a:pt x="515" y="665"/>
                </a:cubicBezTo>
                <a:cubicBezTo>
                  <a:pt x="511" y="667"/>
                  <a:pt x="507" y="670"/>
                  <a:pt x="502" y="672"/>
                </a:cubicBezTo>
                <a:cubicBezTo>
                  <a:pt x="484" y="678"/>
                  <a:pt x="462" y="681"/>
                  <a:pt x="444" y="677"/>
                </a:cubicBezTo>
                <a:cubicBezTo>
                  <a:pt x="437" y="677"/>
                  <a:pt x="431" y="674"/>
                  <a:pt x="425" y="675"/>
                </a:cubicBezTo>
                <a:cubicBezTo>
                  <a:pt x="415" y="676"/>
                  <a:pt x="412" y="687"/>
                  <a:pt x="403" y="690"/>
                </a:cubicBezTo>
                <a:cubicBezTo>
                  <a:pt x="401" y="691"/>
                  <a:pt x="399" y="691"/>
                  <a:pt x="397" y="692"/>
                </a:cubicBezTo>
                <a:cubicBezTo>
                  <a:pt x="397" y="692"/>
                  <a:pt x="397" y="693"/>
                  <a:pt x="397" y="693"/>
                </a:cubicBezTo>
                <a:cubicBezTo>
                  <a:pt x="393" y="693"/>
                  <a:pt x="392" y="695"/>
                  <a:pt x="388" y="695"/>
                </a:cubicBezTo>
                <a:cubicBezTo>
                  <a:pt x="381" y="700"/>
                  <a:pt x="369" y="700"/>
                  <a:pt x="362" y="705"/>
                </a:cubicBezTo>
                <a:cubicBezTo>
                  <a:pt x="361" y="705"/>
                  <a:pt x="362" y="704"/>
                  <a:pt x="361" y="704"/>
                </a:cubicBezTo>
                <a:cubicBezTo>
                  <a:pt x="355" y="709"/>
                  <a:pt x="349" y="714"/>
                  <a:pt x="346" y="722"/>
                </a:cubicBezTo>
                <a:cubicBezTo>
                  <a:pt x="340" y="727"/>
                  <a:pt x="337" y="736"/>
                  <a:pt x="330" y="740"/>
                </a:cubicBezTo>
                <a:cubicBezTo>
                  <a:pt x="328" y="744"/>
                  <a:pt x="324" y="746"/>
                  <a:pt x="321" y="750"/>
                </a:cubicBezTo>
                <a:cubicBezTo>
                  <a:pt x="319" y="750"/>
                  <a:pt x="318" y="752"/>
                  <a:pt x="316" y="753"/>
                </a:cubicBezTo>
                <a:cubicBezTo>
                  <a:pt x="316" y="759"/>
                  <a:pt x="315" y="766"/>
                  <a:pt x="316" y="772"/>
                </a:cubicBezTo>
                <a:cubicBezTo>
                  <a:pt x="313" y="775"/>
                  <a:pt x="309" y="776"/>
                  <a:pt x="309" y="782"/>
                </a:cubicBezTo>
                <a:cubicBezTo>
                  <a:pt x="310" y="782"/>
                  <a:pt x="310" y="784"/>
                  <a:pt x="310" y="785"/>
                </a:cubicBezTo>
                <a:cubicBezTo>
                  <a:pt x="307" y="786"/>
                  <a:pt x="307" y="790"/>
                  <a:pt x="304" y="791"/>
                </a:cubicBezTo>
                <a:cubicBezTo>
                  <a:pt x="303" y="799"/>
                  <a:pt x="303" y="808"/>
                  <a:pt x="302" y="815"/>
                </a:cubicBezTo>
                <a:cubicBezTo>
                  <a:pt x="302" y="816"/>
                  <a:pt x="302" y="816"/>
                  <a:pt x="302" y="816"/>
                </a:cubicBezTo>
                <a:cubicBezTo>
                  <a:pt x="302" y="816"/>
                  <a:pt x="301" y="817"/>
                  <a:pt x="301" y="817"/>
                </a:cubicBezTo>
                <a:cubicBezTo>
                  <a:pt x="301" y="818"/>
                  <a:pt x="301" y="821"/>
                  <a:pt x="301" y="823"/>
                </a:cubicBezTo>
                <a:cubicBezTo>
                  <a:pt x="300" y="826"/>
                  <a:pt x="300" y="834"/>
                  <a:pt x="301" y="836"/>
                </a:cubicBezTo>
                <a:cubicBezTo>
                  <a:pt x="302" y="837"/>
                  <a:pt x="304" y="838"/>
                  <a:pt x="305" y="839"/>
                </a:cubicBezTo>
                <a:cubicBezTo>
                  <a:pt x="306" y="840"/>
                  <a:pt x="306" y="842"/>
                  <a:pt x="307" y="843"/>
                </a:cubicBezTo>
                <a:cubicBezTo>
                  <a:pt x="307" y="848"/>
                  <a:pt x="304" y="850"/>
                  <a:pt x="305" y="856"/>
                </a:cubicBezTo>
                <a:cubicBezTo>
                  <a:pt x="308" y="859"/>
                  <a:pt x="308" y="865"/>
                  <a:pt x="305" y="868"/>
                </a:cubicBezTo>
                <a:cubicBezTo>
                  <a:pt x="306" y="869"/>
                  <a:pt x="306" y="870"/>
                  <a:pt x="307" y="871"/>
                </a:cubicBezTo>
                <a:cubicBezTo>
                  <a:pt x="303" y="880"/>
                  <a:pt x="311" y="885"/>
                  <a:pt x="313" y="892"/>
                </a:cubicBezTo>
                <a:cubicBezTo>
                  <a:pt x="311" y="902"/>
                  <a:pt x="310" y="915"/>
                  <a:pt x="311" y="926"/>
                </a:cubicBezTo>
                <a:cubicBezTo>
                  <a:pt x="312" y="935"/>
                  <a:pt x="317" y="942"/>
                  <a:pt x="321" y="947"/>
                </a:cubicBezTo>
                <a:cubicBezTo>
                  <a:pt x="322" y="951"/>
                  <a:pt x="320" y="953"/>
                  <a:pt x="319" y="956"/>
                </a:cubicBezTo>
                <a:cubicBezTo>
                  <a:pt x="316" y="957"/>
                  <a:pt x="313" y="953"/>
                  <a:pt x="310" y="953"/>
                </a:cubicBezTo>
                <a:cubicBezTo>
                  <a:pt x="309" y="953"/>
                  <a:pt x="309" y="953"/>
                  <a:pt x="309" y="952"/>
                </a:cubicBezTo>
                <a:cubicBezTo>
                  <a:pt x="303" y="952"/>
                  <a:pt x="299" y="951"/>
                  <a:pt x="293" y="952"/>
                </a:cubicBezTo>
                <a:cubicBezTo>
                  <a:pt x="291" y="950"/>
                  <a:pt x="291" y="946"/>
                  <a:pt x="290" y="945"/>
                </a:cubicBezTo>
                <a:cubicBezTo>
                  <a:pt x="289" y="939"/>
                  <a:pt x="288" y="933"/>
                  <a:pt x="284" y="931"/>
                </a:cubicBezTo>
                <a:cubicBezTo>
                  <a:pt x="284" y="929"/>
                  <a:pt x="283" y="928"/>
                  <a:pt x="283" y="927"/>
                </a:cubicBezTo>
                <a:cubicBezTo>
                  <a:pt x="283" y="924"/>
                  <a:pt x="283" y="922"/>
                  <a:pt x="283" y="920"/>
                </a:cubicBezTo>
                <a:cubicBezTo>
                  <a:pt x="283" y="920"/>
                  <a:pt x="283" y="921"/>
                  <a:pt x="283" y="921"/>
                </a:cubicBezTo>
                <a:cubicBezTo>
                  <a:pt x="283" y="914"/>
                  <a:pt x="286" y="911"/>
                  <a:pt x="287" y="905"/>
                </a:cubicBezTo>
                <a:cubicBezTo>
                  <a:pt x="286" y="899"/>
                  <a:pt x="284" y="894"/>
                  <a:pt x="283" y="889"/>
                </a:cubicBezTo>
                <a:cubicBezTo>
                  <a:pt x="281" y="887"/>
                  <a:pt x="279" y="885"/>
                  <a:pt x="278" y="881"/>
                </a:cubicBezTo>
                <a:cubicBezTo>
                  <a:pt x="279" y="878"/>
                  <a:pt x="281" y="875"/>
                  <a:pt x="281" y="871"/>
                </a:cubicBezTo>
                <a:cubicBezTo>
                  <a:pt x="278" y="867"/>
                  <a:pt x="276" y="865"/>
                  <a:pt x="275" y="859"/>
                </a:cubicBezTo>
                <a:cubicBezTo>
                  <a:pt x="276" y="860"/>
                  <a:pt x="276" y="857"/>
                  <a:pt x="275" y="857"/>
                </a:cubicBezTo>
                <a:cubicBezTo>
                  <a:pt x="275" y="857"/>
                  <a:pt x="275" y="857"/>
                  <a:pt x="276" y="857"/>
                </a:cubicBezTo>
                <a:cubicBezTo>
                  <a:pt x="275" y="846"/>
                  <a:pt x="265" y="845"/>
                  <a:pt x="260" y="839"/>
                </a:cubicBezTo>
                <a:cubicBezTo>
                  <a:pt x="252" y="834"/>
                  <a:pt x="246" y="830"/>
                  <a:pt x="238" y="827"/>
                </a:cubicBezTo>
                <a:cubicBezTo>
                  <a:pt x="235" y="824"/>
                  <a:pt x="226" y="824"/>
                  <a:pt x="219" y="823"/>
                </a:cubicBezTo>
                <a:cubicBezTo>
                  <a:pt x="207" y="822"/>
                  <a:pt x="190" y="824"/>
                  <a:pt x="178" y="829"/>
                </a:cubicBezTo>
                <a:cubicBezTo>
                  <a:pt x="164" y="832"/>
                  <a:pt x="154" y="837"/>
                  <a:pt x="142" y="842"/>
                </a:cubicBezTo>
                <a:cubicBezTo>
                  <a:pt x="140" y="849"/>
                  <a:pt x="141" y="857"/>
                  <a:pt x="144" y="862"/>
                </a:cubicBezTo>
                <a:cubicBezTo>
                  <a:pt x="144" y="863"/>
                  <a:pt x="144" y="864"/>
                  <a:pt x="144" y="865"/>
                </a:cubicBezTo>
                <a:cubicBezTo>
                  <a:pt x="146" y="868"/>
                  <a:pt x="149" y="873"/>
                  <a:pt x="151" y="875"/>
                </a:cubicBezTo>
                <a:cubicBezTo>
                  <a:pt x="151" y="876"/>
                  <a:pt x="152" y="876"/>
                  <a:pt x="152" y="876"/>
                </a:cubicBezTo>
                <a:cubicBezTo>
                  <a:pt x="153" y="877"/>
                  <a:pt x="154" y="879"/>
                  <a:pt x="155" y="880"/>
                </a:cubicBezTo>
                <a:cubicBezTo>
                  <a:pt x="157" y="882"/>
                  <a:pt x="160" y="884"/>
                  <a:pt x="162" y="886"/>
                </a:cubicBezTo>
                <a:cubicBezTo>
                  <a:pt x="164" y="889"/>
                  <a:pt x="165" y="892"/>
                  <a:pt x="167" y="894"/>
                </a:cubicBezTo>
                <a:cubicBezTo>
                  <a:pt x="163" y="893"/>
                  <a:pt x="159" y="890"/>
                  <a:pt x="156" y="888"/>
                </a:cubicBezTo>
                <a:cubicBezTo>
                  <a:pt x="150" y="885"/>
                  <a:pt x="140" y="883"/>
                  <a:pt x="132" y="881"/>
                </a:cubicBezTo>
                <a:cubicBezTo>
                  <a:pt x="129" y="880"/>
                  <a:pt x="126" y="880"/>
                  <a:pt x="123" y="880"/>
                </a:cubicBezTo>
                <a:cubicBezTo>
                  <a:pt x="119" y="880"/>
                  <a:pt x="116" y="878"/>
                  <a:pt x="112" y="878"/>
                </a:cubicBezTo>
                <a:cubicBezTo>
                  <a:pt x="111" y="878"/>
                  <a:pt x="110" y="878"/>
                  <a:pt x="110" y="878"/>
                </a:cubicBezTo>
                <a:cubicBezTo>
                  <a:pt x="108" y="878"/>
                  <a:pt x="106" y="877"/>
                  <a:pt x="104" y="877"/>
                </a:cubicBezTo>
                <a:cubicBezTo>
                  <a:pt x="102" y="876"/>
                  <a:pt x="99" y="876"/>
                  <a:pt x="97" y="876"/>
                </a:cubicBezTo>
                <a:cubicBezTo>
                  <a:pt x="95" y="875"/>
                  <a:pt x="93" y="873"/>
                  <a:pt x="90" y="872"/>
                </a:cubicBezTo>
                <a:cubicBezTo>
                  <a:pt x="89" y="871"/>
                  <a:pt x="88" y="869"/>
                  <a:pt x="86" y="868"/>
                </a:cubicBezTo>
                <a:cubicBezTo>
                  <a:pt x="83" y="861"/>
                  <a:pt x="79" y="857"/>
                  <a:pt x="77" y="850"/>
                </a:cubicBezTo>
                <a:cubicBezTo>
                  <a:pt x="77" y="845"/>
                  <a:pt x="77" y="841"/>
                  <a:pt x="78" y="836"/>
                </a:cubicBezTo>
                <a:cubicBezTo>
                  <a:pt x="83" y="829"/>
                  <a:pt x="86" y="820"/>
                  <a:pt x="98" y="822"/>
                </a:cubicBezTo>
                <a:cubicBezTo>
                  <a:pt x="102" y="823"/>
                  <a:pt x="106" y="823"/>
                  <a:pt x="110" y="825"/>
                </a:cubicBezTo>
                <a:cubicBezTo>
                  <a:pt x="123" y="828"/>
                  <a:pt x="130" y="822"/>
                  <a:pt x="132" y="812"/>
                </a:cubicBezTo>
                <a:cubicBezTo>
                  <a:pt x="135" y="807"/>
                  <a:pt x="138" y="802"/>
                  <a:pt x="140" y="797"/>
                </a:cubicBezTo>
                <a:cubicBezTo>
                  <a:pt x="142" y="797"/>
                  <a:pt x="143" y="796"/>
                  <a:pt x="143" y="794"/>
                </a:cubicBezTo>
                <a:cubicBezTo>
                  <a:pt x="148" y="789"/>
                  <a:pt x="154" y="784"/>
                  <a:pt x="160" y="780"/>
                </a:cubicBezTo>
                <a:cubicBezTo>
                  <a:pt x="165" y="777"/>
                  <a:pt x="170" y="777"/>
                  <a:pt x="174" y="773"/>
                </a:cubicBezTo>
                <a:cubicBezTo>
                  <a:pt x="176" y="765"/>
                  <a:pt x="180" y="758"/>
                  <a:pt x="182" y="749"/>
                </a:cubicBezTo>
                <a:cubicBezTo>
                  <a:pt x="184" y="740"/>
                  <a:pt x="186" y="731"/>
                  <a:pt x="188" y="722"/>
                </a:cubicBezTo>
                <a:cubicBezTo>
                  <a:pt x="188" y="721"/>
                  <a:pt x="187" y="722"/>
                  <a:pt x="187" y="721"/>
                </a:cubicBezTo>
                <a:cubicBezTo>
                  <a:pt x="189" y="721"/>
                  <a:pt x="187" y="716"/>
                  <a:pt x="188" y="716"/>
                </a:cubicBezTo>
                <a:cubicBezTo>
                  <a:pt x="187" y="709"/>
                  <a:pt x="187" y="705"/>
                  <a:pt x="188" y="698"/>
                </a:cubicBezTo>
                <a:cubicBezTo>
                  <a:pt x="189" y="696"/>
                  <a:pt x="189" y="693"/>
                  <a:pt x="189" y="691"/>
                </a:cubicBezTo>
                <a:cubicBezTo>
                  <a:pt x="190" y="690"/>
                  <a:pt x="191" y="688"/>
                  <a:pt x="192" y="686"/>
                </a:cubicBezTo>
                <a:cubicBezTo>
                  <a:pt x="192" y="685"/>
                  <a:pt x="192" y="684"/>
                  <a:pt x="192" y="683"/>
                </a:cubicBezTo>
                <a:cubicBezTo>
                  <a:pt x="193" y="682"/>
                  <a:pt x="194" y="681"/>
                  <a:pt x="195" y="680"/>
                </a:cubicBezTo>
                <a:cubicBezTo>
                  <a:pt x="195" y="678"/>
                  <a:pt x="195" y="677"/>
                  <a:pt x="196" y="675"/>
                </a:cubicBezTo>
                <a:cubicBezTo>
                  <a:pt x="196" y="674"/>
                  <a:pt x="198" y="671"/>
                  <a:pt x="197" y="669"/>
                </a:cubicBezTo>
                <a:cubicBezTo>
                  <a:pt x="194" y="666"/>
                  <a:pt x="186" y="666"/>
                  <a:pt x="184" y="663"/>
                </a:cubicBezTo>
                <a:cubicBezTo>
                  <a:pt x="182" y="661"/>
                  <a:pt x="183" y="660"/>
                  <a:pt x="182" y="659"/>
                </a:cubicBezTo>
                <a:cubicBezTo>
                  <a:pt x="182" y="657"/>
                  <a:pt x="182" y="654"/>
                  <a:pt x="181" y="653"/>
                </a:cubicBezTo>
                <a:cubicBezTo>
                  <a:pt x="181" y="650"/>
                  <a:pt x="183" y="646"/>
                  <a:pt x="184" y="641"/>
                </a:cubicBezTo>
                <a:cubicBezTo>
                  <a:pt x="182" y="641"/>
                  <a:pt x="178" y="640"/>
                  <a:pt x="176" y="641"/>
                </a:cubicBezTo>
                <a:cubicBezTo>
                  <a:pt x="174" y="642"/>
                  <a:pt x="169" y="645"/>
                  <a:pt x="167" y="645"/>
                </a:cubicBezTo>
                <a:cubicBezTo>
                  <a:pt x="165" y="646"/>
                  <a:pt x="164" y="645"/>
                  <a:pt x="163" y="645"/>
                </a:cubicBezTo>
                <a:cubicBezTo>
                  <a:pt x="162" y="646"/>
                  <a:pt x="160" y="647"/>
                  <a:pt x="158" y="648"/>
                </a:cubicBezTo>
                <a:cubicBezTo>
                  <a:pt x="156" y="649"/>
                  <a:pt x="154" y="649"/>
                  <a:pt x="152" y="651"/>
                </a:cubicBezTo>
                <a:cubicBezTo>
                  <a:pt x="152" y="654"/>
                  <a:pt x="151" y="657"/>
                  <a:pt x="151" y="661"/>
                </a:cubicBezTo>
                <a:cubicBezTo>
                  <a:pt x="150" y="663"/>
                  <a:pt x="149" y="664"/>
                  <a:pt x="149" y="667"/>
                </a:cubicBezTo>
                <a:cubicBezTo>
                  <a:pt x="147" y="669"/>
                  <a:pt x="146" y="671"/>
                  <a:pt x="144" y="673"/>
                </a:cubicBezTo>
                <a:cubicBezTo>
                  <a:pt x="142" y="675"/>
                  <a:pt x="142" y="676"/>
                  <a:pt x="140" y="677"/>
                </a:cubicBezTo>
                <a:cubicBezTo>
                  <a:pt x="138" y="679"/>
                  <a:pt x="134" y="680"/>
                  <a:pt x="131" y="682"/>
                </a:cubicBezTo>
                <a:cubicBezTo>
                  <a:pt x="127" y="685"/>
                  <a:pt x="122" y="689"/>
                  <a:pt x="116" y="689"/>
                </a:cubicBezTo>
                <a:cubicBezTo>
                  <a:pt x="109" y="687"/>
                  <a:pt x="103" y="688"/>
                  <a:pt x="96" y="686"/>
                </a:cubicBezTo>
                <a:cubicBezTo>
                  <a:pt x="93" y="685"/>
                  <a:pt x="92" y="684"/>
                  <a:pt x="89" y="684"/>
                </a:cubicBezTo>
                <a:cubicBezTo>
                  <a:pt x="88" y="684"/>
                  <a:pt x="86" y="682"/>
                  <a:pt x="85" y="682"/>
                </a:cubicBezTo>
                <a:cubicBezTo>
                  <a:pt x="83" y="681"/>
                  <a:pt x="81" y="682"/>
                  <a:pt x="79" y="680"/>
                </a:cubicBezTo>
                <a:cubicBezTo>
                  <a:pt x="73" y="681"/>
                  <a:pt x="68" y="677"/>
                  <a:pt x="66" y="674"/>
                </a:cubicBezTo>
                <a:cubicBezTo>
                  <a:pt x="64" y="669"/>
                  <a:pt x="59" y="667"/>
                  <a:pt x="56" y="662"/>
                </a:cubicBezTo>
                <a:cubicBezTo>
                  <a:pt x="56" y="660"/>
                  <a:pt x="55" y="658"/>
                  <a:pt x="53" y="657"/>
                </a:cubicBezTo>
                <a:cubicBezTo>
                  <a:pt x="53" y="653"/>
                  <a:pt x="52" y="649"/>
                  <a:pt x="51" y="647"/>
                </a:cubicBezTo>
                <a:cubicBezTo>
                  <a:pt x="51" y="645"/>
                  <a:pt x="50" y="643"/>
                  <a:pt x="50" y="642"/>
                </a:cubicBezTo>
                <a:cubicBezTo>
                  <a:pt x="50" y="638"/>
                  <a:pt x="50" y="636"/>
                  <a:pt x="50" y="634"/>
                </a:cubicBezTo>
                <a:cubicBezTo>
                  <a:pt x="50" y="634"/>
                  <a:pt x="50" y="634"/>
                  <a:pt x="50" y="634"/>
                </a:cubicBezTo>
                <a:cubicBezTo>
                  <a:pt x="50" y="629"/>
                  <a:pt x="48" y="627"/>
                  <a:pt x="47" y="624"/>
                </a:cubicBezTo>
                <a:cubicBezTo>
                  <a:pt x="43" y="621"/>
                  <a:pt x="38" y="622"/>
                  <a:pt x="34" y="619"/>
                </a:cubicBezTo>
                <a:cubicBezTo>
                  <a:pt x="33" y="617"/>
                  <a:pt x="31" y="614"/>
                  <a:pt x="31" y="613"/>
                </a:cubicBezTo>
                <a:cubicBezTo>
                  <a:pt x="31" y="611"/>
                  <a:pt x="31" y="609"/>
                  <a:pt x="31" y="607"/>
                </a:cubicBezTo>
                <a:cubicBezTo>
                  <a:pt x="32" y="605"/>
                  <a:pt x="32" y="602"/>
                  <a:pt x="32" y="599"/>
                </a:cubicBezTo>
                <a:cubicBezTo>
                  <a:pt x="31" y="598"/>
                  <a:pt x="30" y="595"/>
                  <a:pt x="29" y="594"/>
                </a:cubicBezTo>
                <a:cubicBezTo>
                  <a:pt x="27" y="592"/>
                  <a:pt x="24" y="592"/>
                  <a:pt x="23" y="589"/>
                </a:cubicBezTo>
                <a:cubicBezTo>
                  <a:pt x="23" y="584"/>
                  <a:pt x="23" y="582"/>
                  <a:pt x="23" y="577"/>
                </a:cubicBezTo>
                <a:cubicBezTo>
                  <a:pt x="24" y="577"/>
                  <a:pt x="24" y="576"/>
                  <a:pt x="24" y="575"/>
                </a:cubicBezTo>
                <a:cubicBezTo>
                  <a:pt x="23" y="575"/>
                  <a:pt x="23" y="573"/>
                  <a:pt x="24" y="572"/>
                </a:cubicBezTo>
                <a:cubicBezTo>
                  <a:pt x="19" y="570"/>
                  <a:pt x="16" y="567"/>
                  <a:pt x="15" y="563"/>
                </a:cubicBezTo>
                <a:cubicBezTo>
                  <a:pt x="15" y="558"/>
                  <a:pt x="12" y="555"/>
                  <a:pt x="11" y="552"/>
                </a:cubicBezTo>
                <a:cubicBezTo>
                  <a:pt x="11" y="551"/>
                  <a:pt x="11" y="550"/>
                  <a:pt x="11" y="549"/>
                </a:cubicBezTo>
                <a:cubicBezTo>
                  <a:pt x="10" y="547"/>
                  <a:pt x="9" y="546"/>
                  <a:pt x="8" y="544"/>
                </a:cubicBezTo>
                <a:cubicBezTo>
                  <a:pt x="8" y="544"/>
                  <a:pt x="8" y="543"/>
                  <a:pt x="8" y="542"/>
                </a:cubicBezTo>
                <a:cubicBezTo>
                  <a:pt x="7" y="542"/>
                  <a:pt x="7" y="542"/>
                  <a:pt x="6" y="542"/>
                </a:cubicBezTo>
                <a:cubicBezTo>
                  <a:pt x="5" y="541"/>
                  <a:pt x="4" y="538"/>
                  <a:pt x="3" y="536"/>
                </a:cubicBezTo>
                <a:cubicBezTo>
                  <a:pt x="2" y="533"/>
                  <a:pt x="1" y="531"/>
                  <a:pt x="1" y="529"/>
                </a:cubicBezTo>
                <a:cubicBezTo>
                  <a:pt x="0" y="528"/>
                  <a:pt x="1" y="528"/>
                  <a:pt x="1" y="527"/>
                </a:cubicBezTo>
                <a:cubicBezTo>
                  <a:pt x="1" y="527"/>
                  <a:pt x="0" y="528"/>
                  <a:pt x="1" y="527"/>
                </a:cubicBezTo>
                <a:cubicBezTo>
                  <a:pt x="1" y="525"/>
                  <a:pt x="2" y="523"/>
                  <a:pt x="2" y="520"/>
                </a:cubicBezTo>
                <a:cubicBezTo>
                  <a:pt x="2" y="519"/>
                  <a:pt x="2" y="520"/>
                  <a:pt x="2" y="520"/>
                </a:cubicBezTo>
                <a:cubicBezTo>
                  <a:pt x="2" y="516"/>
                  <a:pt x="5" y="514"/>
                  <a:pt x="5" y="511"/>
                </a:cubicBezTo>
                <a:cubicBezTo>
                  <a:pt x="7" y="510"/>
                  <a:pt x="7" y="509"/>
                  <a:pt x="7" y="507"/>
                </a:cubicBezTo>
                <a:cubicBezTo>
                  <a:pt x="8" y="506"/>
                  <a:pt x="9" y="505"/>
                  <a:pt x="10" y="503"/>
                </a:cubicBezTo>
                <a:cubicBezTo>
                  <a:pt x="12" y="501"/>
                  <a:pt x="16" y="499"/>
                  <a:pt x="18" y="497"/>
                </a:cubicBezTo>
                <a:cubicBezTo>
                  <a:pt x="19" y="495"/>
                  <a:pt x="20" y="493"/>
                  <a:pt x="21" y="490"/>
                </a:cubicBezTo>
                <a:cubicBezTo>
                  <a:pt x="24" y="488"/>
                  <a:pt x="29" y="487"/>
                  <a:pt x="31" y="484"/>
                </a:cubicBezTo>
                <a:cubicBezTo>
                  <a:pt x="32" y="481"/>
                  <a:pt x="32" y="478"/>
                  <a:pt x="32" y="475"/>
                </a:cubicBezTo>
                <a:cubicBezTo>
                  <a:pt x="32" y="474"/>
                  <a:pt x="33" y="473"/>
                  <a:pt x="33" y="471"/>
                </a:cubicBezTo>
                <a:cubicBezTo>
                  <a:pt x="33" y="471"/>
                  <a:pt x="34" y="470"/>
                  <a:pt x="34" y="468"/>
                </a:cubicBezTo>
                <a:cubicBezTo>
                  <a:pt x="35" y="468"/>
                  <a:pt x="36" y="464"/>
                  <a:pt x="37" y="462"/>
                </a:cubicBezTo>
                <a:cubicBezTo>
                  <a:pt x="40" y="459"/>
                  <a:pt x="44" y="457"/>
                  <a:pt x="47" y="454"/>
                </a:cubicBezTo>
                <a:cubicBezTo>
                  <a:pt x="50" y="453"/>
                  <a:pt x="52" y="451"/>
                  <a:pt x="54" y="448"/>
                </a:cubicBezTo>
                <a:cubicBezTo>
                  <a:pt x="58" y="446"/>
                  <a:pt x="63" y="444"/>
                  <a:pt x="66" y="441"/>
                </a:cubicBezTo>
                <a:cubicBezTo>
                  <a:pt x="64" y="437"/>
                  <a:pt x="56" y="440"/>
                  <a:pt x="51" y="439"/>
                </a:cubicBezTo>
                <a:cubicBezTo>
                  <a:pt x="47" y="438"/>
                  <a:pt x="46" y="434"/>
                  <a:pt x="43" y="432"/>
                </a:cubicBezTo>
                <a:cubicBezTo>
                  <a:pt x="43" y="429"/>
                  <a:pt x="42" y="423"/>
                  <a:pt x="44" y="420"/>
                </a:cubicBezTo>
                <a:cubicBezTo>
                  <a:pt x="44" y="419"/>
                  <a:pt x="43" y="420"/>
                  <a:pt x="43" y="419"/>
                </a:cubicBezTo>
                <a:cubicBezTo>
                  <a:pt x="43" y="418"/>
                  <a:pt x="46" y="415"/>
                  <a:pt x="46" y="412"/>
                </a:cubicBezTo>
                <a:cubicBezTo>
                  <a:pt x="46" y="410"/>
                  <a:pt x="45" y="408"/>
                  <a:pt x="45" y="406"/>
                </a:cubicBezTo>
                <a:cubicBezTo>
                  <a:pt x="45" y="405"/>
                  <a:pt x="46" y="404"/>
                  <a:pt x="46" y="404"/>
                </a:cubicBezTo>
                <a:cubicBezTo>
                  <a:pt x="48" y="400"/>
                  <a:pt x="51" y="395"/>
                  <a:pt x="55" y="393"/>
                </a:cubicBezTo>
                <a:cubicBezTo>
                  <a:pt x="55" y="392"/>
                  <a:pt x="55" y="392"/>
                  <a:pt x="55" y="391"/>
                </a:cubicBezTo>
                <a:cubicBezTo>
                  <a:pt x="58" y="385"/>
                  <a:pt x="62" y="378"/>
                  <a:pt x="66" y="372"/>
                </a:cubicBezTo>
                <a:cubicBezTo>
                  <a:pt x="68" y="371"/>
                  <a:pt x="70" y="369"/>
                  <a:pt x="72" y="367"/>
                </a:cubicBezTo>
                <a:cubicBezTo>
                  <a:pt x="69" y="361"/>
                  <a:pt x="61" y="360"/>
                  <a:pt x="55" y="357"/>
                </a:cubicBezTo>
                <a:cubicBezTo>
                  <a:pt x="55" y="355"/>
                  <a:pt x="53" y="354"/>
                  <a:pt x="52" y="353"/>
                </a:cubicBezTo>
                <a:cubicBezTo>
                  <a:pt x="50" y="351"/>
                  <a:pt x="49" y="348"/>
                  <a:pt x="48" y="345"/>
                </a:cubicBezTo>
                <a:cubicBezTo>
                  <a:pt x="48" y="340"/>
                  <a:pt x="45" y="335"/>
                  <a:pt x="47" y="329"/>
                </a:cubicBezTo>
                <a:cubicBezTo>
                  <a:pt x="47" y="326"/>
                  <a:pt x="50" y="324"/>
                  <a:pt x="51" y="322"/>
                </a:cubicBezTo>
                <a:cubicBezTo>
                  <a:pt x="56" y="320"/>
                  <a:pt x="63" y="322"/>
                  <a:pt x="66" y="318"/>
                </a:cubicBezTo>
                <a:cubicBezTo>
                  <a:pt x="67" y="318"/>
                  <a:pt x="66" y="317"/>
                  <a:pt x="67" y="317"/>
                </a:cubicBezTo>
                <a:cubicBezTo>
                  <a:pt x="69" y="314"/>
                  <a:pt x="74" y="310"/>
                  <a:pt x="78" y="310"/>
                </a:cubicBezTo>
                <a:cubicBezTo>
                  <a:pt x="81" y="309"/>
                  <a:pt x="87" y="312"/>
                  <a:pt x="91" y="310"/>
                </a:cubicBezTo>
                <a:cubicBezTo>
                  <a:pt x="95" y="307"/>
                  <a:pt x="96" y="305"/>
                  <a:pt x="100" y="304"/>
                </a:cubicBezTo>
                <a:cubicBezTo>
                  <a:pt x="101" y="304"/>
                  <a:pt x="102" y="305"/>
                  <a:pt x="103" y="305"/>
                </a:cubicBezTo>
                <a:cubicBezTo>
                  <a:pt x="105" y="304"/>
                  <a:pt x="106" y="303"/>
                  <a:pt x="108" y="302"/>
                </a:cubicBezTo>
                <a:cubicBezTo>
                  <a:pt x="114" y="301"/>
                  <a:pt x="122" y="306"/>
                  <a:pt x="129" y="302"/>
                </a:cubicBezTo>
                <a:cubicBezTo>
                  <a:pt x="134" y="302"/>
                  <a:pt x="139" y="302"/>
                  <a:pt x="141" y="299"/>
                </a:cubicBezTo>
                <a:cubicBezTo>
                  <a:pt x="139" y="294"/>
                  <a:pt x="140" y="288"/>
                  <a:pt x="143" y="285"/>
                </a:cubicBezTo>
                <a:cubicBezTo>
                  <a:pt x="148" y="281"/>
                  <a:pt x="157" y="281"/>
                  <a:pt x="162" y="277"/>
                </a:cubicBezTo>
                <a:cubicBezTo>
                  <a:pt x="163" y="274"/>
                  <a:pt x="166" y="273"/>
                  <a:pt x="167" y="270"/>
                </a:cubicBezTo>
                <a:cubicBezTo>
                  <a:pt x="168" y="265"/>
                  <a:pt x="166" y="260"/>
                  <a:pt x="165" y="257"/>
                </a:cubicBezTo>
                <a:cubicBezTo>
                  <a:pt x="164" y="251"/>
                  <a:pt x="166" y="248"/>
                  <a:pt x="169" y="245"/>
                </a:cubicBezTo>
                <a:cubicBezTo>
                  <a:pt x="175" y="245"/>
                  <a:pt x="178" y="240"/>
                  <a:pt x="184" y="240"/>
                </a:cubicBezTo>
                <a:cubicBezTo>
                  <a:pt x="191" y="241"/>
                  <a:pt x="196" y="243"/>
                  <a:pt x="201" y="247"/>
                </a:cubicBezTo>
                <a:cubicBezTo>
                  <a:pt x="205" y="255"/>
                  <a:pt x="210" y="262"/>
                  <a:pt x="219" y="265"/>
                </a:cubicBezTo>
                <a:cubicBezTo>
                  <a:pt x="223" y="268"/>
                  <a:pt x="227" y="270"/>
                  <a:pt x="230" y="274"/>
                </a:cubicBezTo>
                <a:cubicBezTo>
                  <a:pt x="235" y="277"/>
                  <a:pt x="239" y="283"/>
                  <a:pt x="242" y="289"/>
                </a:cubicBezTo>
                <a:cubicBezTo>
                  <a:pt x="244" y="291"/>
                  <a:pt x="246" y="293"/>
                  <a:pt x="247" y="296"/>
                </a:cubicBezTo>
                <a:cubicBezTo>
                  <a:pt x="250" y="300"/>
                  <a:pt x="257" y="300"/>
                  <a:pt x="261" y="303"/>
                </a:cubicBezTo>
                <a:cubicBezTo>
                  <a:pt x="263" y="299"/>
                  <a:pt x="264" y="293"/>
                  <a:pt x="263" y="286"/>
                </a:cubicBezTo>
                <a:cubicBezTo>
                  <a:pt x="263" y="284"/>
                  <a:pt x="264" y="280"/>
                  <a:pt x="265" y="278"/>
                </a:cubicBezTo>
                <a:cubicBezTo>
                  <a:pt x="265" y="276"/>
                  <a:pt x="266" y="275"/>
                  <a:pt x="266" y="273"/>
                </a:cubicBezTo>
                <a:cubicBezTo>
                  <a:pt x="270" y="271"/>
                  <a:pt x="272" y="269"/>
                  <a:pt x="277" y="270"/>
                </a:cubicBezTo>
                <a:cubicBezTo>
                  <a:pt x="280" y="271"/>
                  <a:pt x="285" y="275"/>
                  <a:pt x="288" y="275"/>
                </a:cubicBezTo>
                <a:cubicBezTo>
                  <a:pt x="290" y="275"/>
                  <a:pt x="291" y="273"/>
                  <a:pt x="293" y="272"/>
                </a:cubicBezTo>
                <a:cubicBezTo>
                  <a:pt x="294" y="271"/>
                  <a:pt x="294" y="269"/>
                  <a:pt x="295" y="268"/>
                </a:cubicBezTo>
                <a:cubicBezTo>
                  <a:pt x="296" y="266"/>
                  <a:pt x="298" y="265"/>
                  <a:pt x="299" y="263"/>
                </a:cubicBezTo>
                <a:cubicBezTo>
                  <a:pt x="301" y="260"/>
                  <a:pt x="302" y="257"/>
                  <a:pt x="304" y="255"/>
                </a:cubicBezTo>
                <a:cubicBezTo>
                  <a:pt x="308" y="251"/>
                  <a:pt x="316" y="248"/>
                  <a:pt x="321" y="245"/>
                </a:cubicBezTo>
                <a:cubicBezTo>
                  <a:pt x="325" y="243"/>
                  <a:pt x="330" y="240"/>
                  <a:pt x="335" y="238"/>
                </a:cubicBezTo>
                <a:cubicBezTo>
                  <a:pt x="336" y="238"/>
                  <a:pt x="338" y="238"/>
                  <a:pt x="338" y="237"/>
                </a:cubicBezTo>
                <a:cubicBezTo>
                  <a:pt x="342" y="237"/>
                  <a:pt x="347" y="236"/>
                  <a:pt x="352" y="235"/>
                </a:cubicBezTo>
                <a:cubicBezTo>
                  <a:pt x="355" y="235"/>
                  <a:pt x="358" y="235"/>
                  <a:pt x="361" y="234"/>
                </a:cubicBezTo>
                <a:cubicBezTo>
                  <a:pt x="363" y="235"/>
                  <a:pt x="366" y="235"/>
                  <a:pt x="368" y="235"/>
                </a:cubicBezTo>
                <a:cubicBezTo>
                  <a:pt x="366" y="230"/>
                  <a:pt x="361" y="228"/>
                  <a:pt x="357" y="225"/>
                </a:cubicBezTo>
                <a:cubicBezTo>
                  <a:pt x="355" y="223"/>
                  <a:pt x="353" y="221"/>
                  <a:pt x="351" y="218"/>
                </a:cubicBezTo>
                <a:cubicBezTo>
                  <a:pt x="351" y="218"/>
                  <a:pt x="350" y="217"/>
                  <a:pt x="349" y="217"/>
                </a:cubicBezTo>
                <a:cubicBezTo>
                  <a:pt x="349" y="216"/>
                  <a:pt x="348" y="215"/>
                  <a:pt x="348" y="214"/>
                </a:cubicBezTo>
                <a:cubicBezTo>
                  <a:pt x="347" y="214"/>
                  <a:pt x="346" y="213"/>
                  <a:pt x="346" y="212"/>
                </a:cubicBezTo>
                <a:cubicBezTo>
                  <a:pt x="345" y="212"/>
                  <a:pt x="344" y="212"/>
                  <a:pt x="344" y="211"/>
                </a:cubicBezTo>
                <a:cubicBezTo>
                  <a:pt x="342" y="210"/>
                  <a:pt x="341" y="208"/>
                  <a:pt x="340" y="206"/>
                </a:cubicBezTo>
                <a:cubicBezTo>
                  <a:pt x="338" y="203"/>
                  <a:pt x="335" y="201"/>
                  <a:pt x="333" y="197"/>
                </a:cubicBezTo>
                <a:cubicBezTo>
                  <a:pt x="333" y="196"/>
                  <a:pt x="331" y="194"/>
                  <a:pt x="330" y="193"/>
                </a:cubicBezTo>
                <a:cubicBezTo>
                  <a:pt x="329" y="192"/>
                  <a:pt x="330" y="192"/>
                  <a:pt x="330" y="191"/>
                </a:cubicBezTo>
                <a:cubicBezTo>
                  <a:pt x="330" y="191"/>
                  <a:pt x="329" y="191"/>
                  <a:pt x="329" y="191"/>
                </a:cubicBezTo>
                <a:cubicBezTo>
                  <a:pt x="329" y="191"/>
                  <a:pt x="329" y="190"/>
                  <a:pt x="329" y="190"/>
                </a:cubicBezTo>
                <a:cubicBezTo>
                  <a:pt x="327" y="187"/>
                  <a:pt x="326" y="185"/>
                  <a:pt x="324" y="182"/>
                </a:cubicBezTo>
                <a:cubicBezTo>
                  <a:pt x="324" y="181"/>
                  <a:pt x="323" y="180"/>
                  <a:pt x="323" y="180"/>
                </a:cubicBezTo>
                <a:cubicBezTo>
                  <a:pt x="321" y="177"/>
                  <a:pt x="320" y="174"/>
                  <a:pt x="318" y="171"/>
                </a:cubicBezTo>
                <a:cubicBezTo>
                  <a:pt x="318" y="169"/>
                  <a:pt x="318" y="167"/>
                  <a:pt x="317" y="167"/>
                </a:cubicBezTo>
                <a:cubicBezTo>
                  <a:pt x="317" y="164"/>
                  <a:pt x="318" y="161"/>
                  <a:pt x="316" y="160"/>
                </a:cubicBezTo>
                <a:cubicBezTo>
                  <a:pt x="316" y="152"/>
                  <a:pt x="315" y="145"/>
                  <a:pt x="309" y="142"/>
                </a:cubicBezTo>
                <a:cubicBezTo>
                  <a:pt x="302" y="142"/>
                  <a:pt x="299" y="145"/>
                  <a:pt x="293" y="147"/>
                </a:cubicBezTo>
                <a:cubicBezTo>
                  <a:pt x="294" y="142"/>
                  <a:pt x="297" y="140"/>
                  <a:pt x="299" y="136"/>
                </a:cubicBezTo>
                <a:cubicBezTo>
                  <a:pt x="303" y="133"/>
                  <a:pt x="306" y="133"/>
                  <a:pt x="313" y="134"/>
                </a:cubicBezTo>
                <a:cubicBezTo>
                  <a:pt x="315" y="135"/>
                  <a:pt x="318" y="137"/>
                  <a:pt x="320" y="136"/>
                </a:cubicBezTo>
                <a:cubicBezTo>
                  <a:pt x="320" y="138"/>
                  <a:pt x="324" y="138"/>
                  <a:pt x="327" y="139"/>
                </a:cubicBezTo>
                <a:cubicBezTo>
                  <a:pt x="330" y="140"/>
                  <a:pt x="334" y="142"/>
                  <a:pt x="337" y="141"/>
                </a:cubicBezTo>
                <a:cubicBezTo>
                  <a:pt x="344" y="145"/>
                  <a:pt x="353" y="143"/>
                  <a:pt x="361" y="144"/>
                </a:cubicBezTo>
                <a:cubicBezTo>
                  <a:pt x="364" y="145"/>
                  <a:pt x="367" y="147"/>
                  <a:pt x="370" y="148"/>
                </a:cubicBezTo>
                <a:cubicBezTo>
                  <a:pt x="371" y="148"/>
                  <a:pt x="372" y="148"/>
                  <a:pt x="373" y="148"/>
                </a:cubicBezTo>
                <a:cubicBezTo>
                  <a:pt x="373" y="148"/>
                  <a:pt x="374" y="149"/>
                  <a:pt x="374" y="150"/>
                </a:cubicBezTo>
                <a:cubicBezTo>
                  <a:pt x="384" y="154"/>
                  <a:pt x="391" y="161"/>
                  <a:pt x="398" y="169"/>
                </a:cubicBezTo>
                <a:cubicBezTo>
                  <a:pt x="402" y="168"/>
                  <a:pt x="406" y="167"/>
                  <a:pt x="411" y="166"/>
                </a:cubicBezTo>
                <a:cubicBezTo>
                  <a:pt x="409" y="159"/>
                  <a:pt x="409" y="149"/>
                  <a:pt x="409" y="140"/>
                </a:cubicBezTo>
                <a:cubicBezTo>
                  <a:pt x="408" y="139"/>
                  <a:pt x="410" y="140"/>
                  <a:pt x="410" y="139"/>
                </a:cubicBezTo>
                <a:cubicBezTo>
                  <a:pt x="409" y="135"/>
                  <a:pt x="411" y="134"/>
                  <a:pt x="411" y="130"/>
                </a:cubicBezTo>
                <a:cubicBezTo>
                  <a:pt x="412" y="124"/>
                  <a:pt x="413" y="118"/>
                  <a:pt x="415" y="113"/>
                </a:cubicBezTo>
                <a:cubicBezTo>
                  <a:pt x="419" y="105"/>
                  <a:pt x="423" y="97"/>
                  <a:pt x="427" y="89"/>
                </a:cubicBezTo>
                <a:cubicBezTo>
                  <a:pt x="429" y="87"/>
                  <a:pt x="430" y="85"/>
                  <a:pt x="431" y="81"/>
                </a:cubicBezTo>
                <a:cubicBezTo>
                  <a:pt x="432" y="82"/>
                  <a:pt x="431" y="80"/>
                  <a:pt x="432" y="80"/>
                </a:cubicBezTo>
                <a:cubicBezTo>
                  <a:pt x="436" y="71"/>
                  <a:pt x="444" y="66"/>
                  <a:pt x="449" y="58"/>
                </a:cubicBezTo>
                <a:cubicBezTo>
                  <a:pt x="455" y="55"/>
                  <a:pt x="458" y="50"/>
                  <a:pt x="463" y="46"/>
                </a:cubicBezTo>
                <a:cubicBezTo>
                  <a:pt x="466" y="44"/>
                  <a:pt x="468" y="42"/>
                  <a:pt x="471" y="41"/>
                </a:cubicBezTo>
                <a:cubicBezTo>
                  <a:pt x="475" y="39"/>
                  <a:pt x="478" y="35"/>
                  <a:pt x="482" y="33"/>
                </a:cubicBezTo>
                <a:cubicBezTo>
                  <a:pt x="482" y="33"/>
                  <a:pt x="483" y="33"/>
                  <a:pt x="482" y="32"/>
                </a:cubicBezTo>
                <a:cubicBezTo>
                  <a:pt x="492" y="29"/>
                  <a:pt x="498" y="20"/>
                  <a:pt x="506" y="14"/>
                </a:cubicBezTo>
                <a:cubicBezTo>
                  <a:pt x="507" y="11"/>
                  <a:pt x="511" y="9"/>
                  <a:pt x="512" y="6"/>
                </a:cubicBezTo>
                <a:cubicBezTo>
                  <a:pt x="514" y="5"/>
                  <a:pt x="515" y="1"/>
                  <a:pt x="517" y="0"/>
                </a:cubicBezTo>
                <a:cubicBezTo>
                  <a:pt x="518" y="4"/>
                  <a:pt x="517" y="9"/>
                  <a:pt x="516" y="12"/>
                </a:cubicBezTo>
                <a:cubicBezTo>
                  <a:pt x="516" y="13"/>
                  <a:pt x="515" y="17"/>
                  <a:pt x="514" y="19"/>
                </a:cubicBezTo>
                <a:cubicBezTo>
                  <a:pt x="513" y="20"/>
                  <a:pt x="513" y="20"/>
                  <a:pt x="513" y="20"/>
                </a:cubicBezTo>
                <a:cubicBezTo>
                  <a:pt x="512" y="20"/>
                  <a:pt x="513" y="21"/>
                  <a:pt x="513" y="21"/>
                </a:cubicBezTo>
                <a:cubicBezTo>
                  <a:pt x="513" y="21"/>
                  <a:pt x="512" y="21"/>
                  <a:pt x="512" y="21"/>
                </a:cubicBezTo>
                <a:cubicBezTo>
                  <a:pt x="512" y="22"/>
                  <a:pt x="512" y="23"/>
                  <a:pt x="512" y="23"/>
                </a:cubicBezTo>
                <a:cubicBezTo>
                  <a:pt x="511" y="25"/>
                  <a:pt x="508" y="26"/>
                  <a:pt x="507" y="28"/>
                </a:cubicBezTo>
                <a:cubicBezTo>
                  <a:pt x="506" y="29"/>
                  <a:pt x="506" y="31"/>
                  <a:pt x="505" y="32"/>
                </a:cubicBezTo>
                <a:cubicBezTo>
                  <a:pt x="505" y="34"/>
                  <a:pt x="505" y="35"/>
                  <a:pt x="505" y="36"/>
                </a:cubicBezTo>
                <a:cubicBezTo>
                  <a:pt x="505" y="36"/>
                  <a:pt x="504" y="37"/>
                  <a:pt x="503" y="37"/>
                </a:cubicBezTo>
                <a:cubicBezTo>
                  <a:pt x="502" y="42"/>
                  <a:pt x="502" y="48"/>
                  <a:pt x="501" y="53"/>
                </a:cubicBezTo>
                <a:cubicBezTo>
                  <a:pt x="500" y="63"/>
                  <a:pt x="498" y="73"/>
                  <a:pt x="497" y="81"/>
                </a:cubicBezTo>
                <a:cubicBezTo>
                  <a:pt x="498" y="82"/>
                  <a:pt x="497" y="87"/>
                  <a:pt x="498" y="90"/>
                </a:cubicBezTo>
                <a:cubicBezTo>
                  <a:pt x="498" y="95"/>
                  <a:pt x="500" y="103"/>
                  <a:pt x="499" y="107"/>
                </a:cubicBezTo>
                <a:cubicBezTo>
                  <a:pt x="499" y="110"/>
                  <a:pt x="499" y="115"/>
                  <a:pt x="499" y="118"/>
                </a:cubicBezTo>
                <a:cubicBezTo>
                  <a:pt x="499" y="119"/>
                  <a:pt x="499" y="119"/>
                  <a:pt x="499" y="120"/>
                </a:cubicBezTo>
                <a:cubicBezTo>
                  <a:pt x="499" y="120"/>
                  <a:pt x="499" y="121"/>
                  <a:pt x="498" y="122"/>
                </a:cubicBezTo>
                <a:cubicBezTo>
                  <a:pt x="498" y="126"/>
                  <a:pt x="498" y="131"/>
                  <a:pt x="498" y="137"/>
                </a:cubicBezTo>
                <a:cubicBezTo>
                  <a:pt x="497" y="138"/>
                  <a:pt x="496" y="141"/>
                  <a:pt x="496" y="144"/>
                </a:cubicBezTo>
                <a:cubicBezTo>
                  <a:pt x="495" y="144"/>
                  <a:pt x="495" y="144"/>
                  <a:pt x="495" y="145"/>
                </a:cubicBezTo>
                <a:cubicBezTo>
                  <a:pt x="494" y="146"/>
                  <a:pt x="495" y="146"/>
                  <a:pt x="494" y="146"/>
                </a:cubicBezTo>
                <a:cubicBezTo>
                  <a:pt x="494" y="146"/>
                  <a:pt x="494" y="148"/>
                  <a:pt x="494" y="148"/>
                </a:cubicBezTo>
                <a:cubicBezTo>
                  <a:pt x="494" y="148"/>
                  <a:pt x="493" y="148"/>
                  <a:pt x="493" y="149"/>
                </a:cubicBezTo>
                <a:cubicBezTo>
                  <a:pt x="492" y="149"/>
                  <a:pt x="492" y="151"/>
                  <a:pt x="492" y="151"/>
                </a:cubicBezTo>
                <a:cubicBezTo>
                  <a:pt x="492" y="152"/>
                  <a:pt x="491" y="151"/>
                  <a:pt x="491" y="151"/>
                </a:cubicBezTo>
                <a:cubicBezTo>
                  <a:pt x="490" y="153"/>
                  <a:pt x="489" y="156"/>
                  <a:pt x="488" y="158"/>
                </a:cubicBezTo>
                <a:cubicBezTo>
                  <a:pt x="488" y="158"/>
                  <a:pt x="487" y="158"/>
                  <a:pt x="487" y="158"/>
                </a:cubicBezTo>
                <a:cubicBezTo>
                  <a:pt x="487" y="159"/>
                  <a:pt x="487" y="161"/>
                  <a:pt x="486" y="162"/>
                </a:cubicBezTo>
                <a:cubicBezTo>
                  <a:pt x="486" y="163"/>
                  <a:pt x="484" y="164"/>
                  <a:pt x="483" y="165"/>
                </a:cubicBezTo>
                <a:cubicBezTo>
                  <a:pt x="483" y="166"/>
                  <a:pt x="481" y="170"/>
                  <a:pt x="481" y="171"/>
                </a:cubicBezTo>
                <a:cubicBezTo>
                  <a:pt x="482" y="173"/>
                  <a:pt x="487" y="174"/>
                  <a:pt x="489" y="176"/>
                </a:cubicBezTo>
                <a:cubicBezTo>
                  <a:pt x="491" y="179"/>
                  <a:pt x="491" y="182"/>
                  <a:pt x="493" y="185"/>
                </a:cubicBezTo>
                <a:cubicBezTo>
                  <a:pt x="492" y="192"/>
                  <a:pt x="494" y="198"/>
                  <a:pt x="495" y="203"/>
                </a:cubicBezTo>
                <a:cubicBezTo>
                  <a:pt x="499" y="202"/>
                  <a:pt x="503" y="202"/>
                  <a:pt x="507" y="200"/>
                </a:cubicBezTo>
                <a:cubicBezTo>
                  <a:pt x="513" y="198"/>
                  <a:pt x="518" y="193"/>
                  <a:pt x="525" y="193"/>
                </a:cubicBezTo>
                <a:cubicBezTo>
                  <a:pt x="525" y="193"/>
                  <a:pt x="525" y="192"/>
                  <a:pt x="525" y="192"/>
                </a:cubicBezTo>
                <a:cubicBezTo>
                  <a:pt x="526" y="193"/>
                  <a:pt x="529" y="190"/>
                  <a:pt x="529" y="191"/>
                </a:cubicBezTo>
                <a:cubicBezTo>
                  <a:pt x="530" y="191"/>
                  <a:pt x="530" y="191"/>
                  <a:pt x="530" y="190"/>
                </a:cubicBezTo>
                <a:cubicBezTo>
                  <a:pt x="535" y="191"/>
                  <a:pt x="537" y="186"/>
                  <a:pt x="540" y="182"/>
                </a:cubicBezTo>
                <a:cubicBezTo>
                  <a:pt x="540" y="182"/>
                  <a:pt x="541" y="182"/>
                  <a:pt x="541" y="182"/>
                </a:cubicBezTo>
                <a:cubicBezTo>
                  <a:pt x="542" y="181"/>
                  <a:pt x="544" y="180"/>
                  <a:pt x="544" y="178"/>
                </a:cubicBezTo>
                <a:cubicBezTo>
                  <a:pt x="545" y="178"/>
                  <a:pt x="547" y="177"/>
                  <a:pt x="547" y="175"/>
                </a:cubicBezTo>
                <a:cubicBezTo>
                  <a:pt x="548" y="176"/>
                  <a:pt x="549" y="175"/>
                  <a:pt x="550" y="175"/>
                </a:cubicBezTo>
                <a:cubicBezTo>
                  <a:pt x="563" y="167"/>
                  <a:pt x="577" y="167"/>
                  <a:pt x="590" y="175"/>
                </a:cubicBezTo>
                <a:cubicBezTo>
                  <a:pt x="592" y="177"/>
                  <a:pt x="596" y="178"/>
                  <a:pt x="597" y="179"/>
                </a:cubicBezTo>
                <a:cubicBezTo>
                  <a:pt x="599" y="180"/>
                  <a:pt x="599" y="182"/>
                  <a:pt x="600" y="183"/>
                </a:cubicBezTo>
                <a:cubicBezTo>
                  <a:pt x="602" y="185"/>
                  <a:pt x="605" y="187"/>
                  <a:pt x="606" y="190"/>
                </a:cubicBezTo>
                <a:cubicBezTo>
                  <a:pt x="606" y="193"/>
                  <a:pt x="608" y="194"/>
                  <a:pt x="608" y="197"/>
                </a:cubicBezTo>
                <a:cubicBezTo>
                  <a:pt x="604" y="197"/>
                  <a:pt x="601" y="194"/>
                  <a:pt x="597" y="193"/>
                </a:cubicBezTo>
                <a:cubicBezTo>
                  <a:pt x="594" y="193"/>
                  <a:pt x="591" y="194"/>
                  <a:pt x="587" y="195"/>
                </a:cubicBezTo>
                <a:cubicBezTo>
                  <a:pt x="581" y="196"/>
                  <a:pt x="575" y="196"/>
                  <a:pt x="569" y="198"/>
                </a:cubicBezTo>
                <a:cubicBezTo>
                  <a:pt x="565" y="199"/>
                  <a:pt x="561" y="200"/>
                  <a:pt x="556" y="201"/>
                </a:cubicBezTo>
                <a:cubicBezTo>
                  <a:pt x="550" y="202"/>
                  <a:pt x="545" y="206"/>
                  <a:pt x="540" y="208"/>
                </a:cubicBezTo>
                <a:cubicBezTo>
                  <a:pt x="529" y="217"/>
                  <a:pt x="516" y="225"/>
                  <a:pt x="504" y="234"/>
                </a:cubicBezTo>
                <a:cubicBezTo>
                  <a:pt x="502" y="235"/>
                  <a:pt x="499" y="236"/>
                  <a:pt x="498" y="238"/>
                </a:cubicBezTo>
                <a:cubicBezTo>
                  <a:pt x="483" y="248"/>
                  <a:pt x="470" y="258"/>
                  <a:pt x="459" y="273"/>
                </a:cubicBezTo>
                <a:cubicBezTo>
                  <a:pt x="454" y="276"/>
                  <a:pt x="452" y="281"/>
                  <a:pt x="448" y="285"/>
                </a:cubicBezTo>
                <a:cubicBezTo>
                  <a:pt x="443" y="292"/>
                  <a:pt x="436" y="298"/>
                  <a:pt x="433" y="307"/>
                </a:cubicBezTo>
                <a:cubicBezTo>
                  <a:pt x="439" y="309"/>
                  <a:pt x="446" y="313"/>
                  <a:pt x="451" y="316"/>
                </a:cubicBezTo>
                <a:cubicBezTo>
                  <a:pt x="451" y="318"/>
                  <a:pt x="455" y="318"/>
                  <a:pt x="455" y="320"/>
                </a:cubicBezTo>
                <a:cubicBezTo>
                  <a:pt x="451" y="322"/>
                  <a:pt x="445" y="321"/>
                  <a:pt x="440" y="321"/>
                </a:cubicBezTo>
                <a:cubicBezTo>
                  <a:pt x="438" y="321"/>
                  <a:pt x="437" y="322"/>
                  <a:pt x="435" y="321"/>
                </a:cubicBezTo>
                <a:cubicBezTo>
                  <a:pt x="427" y="323"/>
                  <a:pt x="425" y="329"/>
                  <a:pt x="423" y="337"/>
                </a:cubicBezTo>
                <a:cubicBezTo>
                  <a:pt x="419" y="340"/>
                  <a:pt x="416" y="343"/>
                  <a:pt x="415" y="348"/>
                </a:cubicBezTo>
                <a:cubicBezTo>
                  <a:pt x="413" y="348"/>
                  <a:pt x="413" y="351"/>
                  <a:pt x="412" y="352"/>
                </a:cubicBezTo>
                <a:cubicBezTo>
                  <a:pt x="410" y="356"/>
                  <a:pt x="408" y="359"/>
                  <a:pt x="407" y="363"/>
                </a:cubicBezTo>
                <a:cubicBezTo>
                  <a:pt x="416" y="361"/>
                  <a:pt x="425" y="359"/>
                  <a:pt x="432" y="357"/>
                </a:cubicBezTo>
                <a:cubicBezTo>
                  <a:pt x="432" y="356"/>
                  <a:pt x="433" y="357"/>
                  <a:pt x="433" y="355"/>
                </a:cubicBezTo>
                <a:cubicBezTo>
                  <a:pt x="434" y="355"/>
                  <a:pt x="434" y="356"/>
                  <a:pt x="435" y="356"/>
                </a:cubicBezTo>
                <a:cubicBezTo>
                  <a:pt x="439" y="351"/>
                  <a:pt x="448" y="350"/>
                  <a:pt x="453" y="347"/>
                </a:cubicBezTo>
                <a:cubicBezTo>
                  <a:pt x="458" y="345"/>
                  <a:pt x="465" y="343"/>
                  <a:pt x="474" y="344"/>
                </a:cubicBezTo>
                <a:cubicBezTo>
                  <a:pt x="485" y="344"/>
                  <a:pt x="492" y="344"/>
                  <a:pt x="501" y="347"/>
                </a:cubicBezTo>
                <a:cubicBezTo>
                  <a:pt x="504" y="348"/>
                  <a:pt x="508" y="349"/>
                  <a:pt x="509" y="351"/>
                </a:cubicBezTo>
                <a:cubicBezTo>
                  <a:pt x="512" y="352"/>
                  <a:pt x="514" y="356"/>
                  <a:pt x="516" y="356"/>
                </a:cubicBezTo>
                <a:cubicBezTo>
                  <a:pt x="516" y="356"/>
                  <a:pt x="516" y="357"/>
                  <a:pt x="516" y="357"/>
                </a:cubicBezTo>
                <a:cubicBezTo>
                  <a:pt x="519" y="361"/>
                  <a:pt x="522" y="366"/>
                  <a:pt x="525" y="371"/>
                </a:cubicBezTo>
                <a:cubicBezTo>
                  <a:pt x="525" y="374"/>
                  <a:pt x="525" y="377"/>
                  <a:pt x="525" y="381"/>
                </a:cubicBezTo>
                <a:close/>
                <a:moveTo>
                  <a:pt x="453" y="80"/>
                </a:moveTo>
                <a:cubicBezTo>
                  <a:pt x="453" y="80"/>
                  <a:pt x="453" y="80"/>
                  <a:pt x="452" y="81"/>
                </a:cubicBezTo>
                <a:cubicBezTo>
                  <a:pt x="453" y="85"/>
                  <a:pt x="451" y="94"/>
                  <a:pt x="454" y="99"/>
                </a:cubicBezTo>
                <a:cubicBezTo>
                  <a:pt x="453" y="104"/>
                  <a:pt x="457" y="109"/>
                  <a:pt x="456" y="115"/>
                </a:cubicBezTo>
                <a:cubicBezTo>
                  <a:pt x="455" y="116"/>
                  <a:pt x="455" y="118"/>
                  <a:pt x="455" y="120"/>
                </a:cubicBezTo>
                <a:cubicBezTo>
                  <a:pt x="449" y="130"/>
                  <a:pt x="447" y="142"/>
                  <a:pt x="442" y="153"/>
                </a:cubicBezTo>
                <a:cubicBezTo>
                  <a:pt x="441" y="161"/>
                  <a:pt x="439" y="169"/>
                  <a:pt x="439" y="176"/>
                </a:cubicBezTo>
                <a:cubicBezTo>
                  <a:pt x="442" y="173"/>
                  <a:pt x="442" y="167"/>
                  <a:pt x="444" y="162"/>
                </a:cubicBezTo>
                <a:cubicBezTo>
                  <a:pt x="444" y="162"/>
                  <a:pt x="444" y="161"/>
                  <a:pt x="444" y="160"/>
                </a:cubicBezTo>
                <a:cubicBezTo>
                  <a:pt x="444" y="160"/>
                  <a:pt x="445" y="159"/>
                  <a:pt x="445" y="158"/>
                </a:cubicBezTo>
                <a:cubicBezTo>
                  <a:pt x="448" y="155"/>
                  <a:pt x="452" y="154"/>
                  <a:pt x="455" y="151"/>
                </a:cubicBezTo>
                <a:cubicBezTo>
                  <a:pt x="458" y="150"/>
                  <a:pt x="460" y="147"/>
                  <a:pt x="463" y="145"/>
                </a:cubicBezTo>
                <a:cubicBezTo>
                  <a:pt x="465" y="142"/>
                  <a:pt x="468" y="141"/>
                  <a:pt x="470" y="139"/>
                </a:cubicBezTo>
                <a:cubicBezTo>
                  <a:pt x="471" y="138"/>
                  <a:pt x="471" y="137"/>
                  <a:pt x="471" y="136"/>
                </a:cubicBezTo>
                <a:cubicBezTo>
                  <a:pt x="473" y="134"/>
                  <a:pt x="477" y="131"/>
                  <a:pt x="479" y="128"/>
                </a:cubicBezTo>
                <a:cubicBezTo>
                  <a:pt x="479" y="127"/>
                  <a:pt x="479" y="125"/>
                  <a:pt x="481" y="125"/>
                </a:cubicBezTo>
                <a:cubicBezTo>
                  <a:pt x="484" y="131"/>
                  <a:pt x="486" y="139"/>
                  <a:pt x="486" y="146"/>
                </a:cubicBezTo>
                <a:cubicBezTo>
                  <a:pt x="487" y="143"/>
                  <a:pt x="487" y="140"/>
                  <a:pt x="487" y="137"/>
                </a:cubicBezTo>
                <a:cubicBezTo>
                  <a:pt x="486" y="134"/>
                  <a:pt x="485" y="131"/>
                  <a:pt x="484" y="128"/>
                </a:cubicBezTo>
                <a:cubicBezTo>
                  <a:pt x="484" y="126"/>
                  <a:pt x="483" y="124"/>
                  <a:pt x="483" y="122"/>
                </a:cubicBezTo>
                <a:cubicBezTo>
                  <a:pt x="483" y="120"/>
                  <a:pt x="485" y="119"/>
                  <a:pt x="485" y="118"/>
                </a:cubicBezTo>
                <a:cubicBezTo>
                  <a:pt x="485" y="117"/>
                  <a:pt x="485" y="116"/>
                  <a:pt x="485" y="115"/>
                </a:cubicBezTo>
                <a:cubicBezTo>
                  <a:pt x="486" y="113"/>
                  <a:pt x="487" y="112"/>
                  <a:pt x="488" y="110"/>
                </a:cubicBezTo>
                <a:cubicBezTo>
                  <a:pt x="489" y="107"/>
                  <a:pt x="489" y="103"/>
                  <a:pt x="489" y="100"/>
                </a:cubicBezTo>
                <a:cubicBezTo>
                  <a:pt x="488" y="101"/>
                  <a:pt x="488" y="102"/>
                  <a:pt x="487" y="104"/>
                </a:cubicBezTo>
                <a:cubicBezTo>
                  <a:pt x="487" y="104"/>
                  <a:pt x="486" y="105"/>
                  <a:pt x="486" y="105"/>
                </a:cubicBezTo>
                <a:cubicBezTo>
                  <a:pt x="485" y="107"/>
                  <a:pt x="485" y="109"/>
                  <a:pt x="484" y="111"/>
                </a:cubicBezTo>
                <a:cubicBezTo>
                  <a:pt x="484" y="111"/>
                  <a:pt x="484" y="111"/>
                  <a:pt x="484" y="111"/>
                </a:cubicBezTo>
                <a:cubicBezTo>
                  <a:pt x="483" y="111"/>
                  <a:pt x="484" y="112"/>
                  <a:pt x="483" y="113"/>
                </a:cubicBezTo>
                <a:cubicBezTo>
                  <a:pt x="482" y="115"/>
                  <a:pt x="480" y="118"/>
                  <a:pt x="480" y="119"/>
                </a:cubicBezTo>
                <a:cubicBezTo>
                  <a:pt x="480" y="119"/>
                  <a:pt x="480" y="120"/>
                  <a:pt x="480" y="121"/>
                </a:cubicBezTo>
                <a:cubicBezTo>
                  <a:pt x="479" y="122"/>
                  <a:pt x="478" y="123"/>
                  <a:pt x="478" y="124"/>
                </a:cubicBezTo>
                <a:cubicBezTo>
                  <a:pt x="475" y="129"/>
                  <a:pt x="472" y="134"/>
                  <a:pt x="468" y="138"/>
                </a:cubicBezTo>
                <a:cubicBezTo>
                  <a:pt x="468" y="139"/>
                  <a:pt x="467" y="139"/>
                  <a:pt x="466" y="139"/>
                </a:cubicBezTo>
                <a:cubicBezTo>
                  <a:pt x="465" y="140"/>
                  <a:pt x="465" y="142"/>
                  <a:pt x="464" y="142"/>
                </a:cubicBezTo>
                <a:cubicBezTo>
                  <a:pt x="459" y="147"/>
                  <a:pt x="453" y="152"/>
                  <a:pt x="447" y="154"/>
                </a:cubicBezTo>
                <a:cubicBezTo>
                  <a:pt x="447" y="153"/>
                  <a:pt x="445" y="154"/>
                  <a:pt x="446" y="153"/>
                </a:cubicBezTo>
                <a:cubicBezTo>
                  <a:pt x="447" y="149"/>
                  <a:pt x="448" y="146"/>
                  <a:pt x="448" y="141"/>
                </a:cubicBezTo>
                <a:cubicBezTo>
                  <a:pt x="452" y="132"/>
                  <a:pt x="458" y="121"/>
                  <a:pt x="461" y="109"/>
                </a:cubicBezTo>
                <a:cubicBezTo>
                  <a:pt x="463" y="106"/>
                  <a:pt x="465" y="103"/>
                  <a:pt x="465" y="100"/>
                </a:cubicBezTo>
                <a:cubicBezTo>
                  <a:pt x="463" y="103"/>
                  <a:pt x="462" y="107"/>
                  <a:pt x="459" y="108"/>
                </a:cubicBezTo>
                <a:cubicBezTo>
                  <a:pt x="458" y="105"/>
                  <a:pt x="457" y="101"/>
                  <a:pt x="456" y="98"/>
                </a:cubicBezTo>
                <a:cubicBezTo>
                  <a:pt x="454" y="86"/>
                  <a:pt x="456" y="75"/>
                  <a:pt x="458" y="64"/>
                </a:cubicBezTo>
                <a:cubicBezTo>
                  <a:pt x="459" y="63"/>
                  <a:pt x="460" y="59"/>
                  <a:pt x="460" y="58"/>
                </a:cubicBezTo>
                <a:cubicBezTo>
                  <a:pt x="455" y="63"/>
                  <a:pt x="454" y="71"/>
                  <a:pt x="453" y="80"/>
                </a:cubicBezTo>
                <a:close/>
                <a:moveTo>
                  <a:pt x="481" y="67"/>
                </a:moveTo>
                <a:cubicBezTo>
                  <a:pt x="478" y="73"/>
                  <a:pt x="474" y="78"/>
                  <a:pt x="472" y="85"/>
                </a:cubicBezTo>
                <a:cubicBezTo>
                  <a:pt x="471" y="86"/>
                  <a:pt x="471" y="86"/>
                  <a:pt x="471" y="88"/>
                </a:cubicBezTo>
                <a:cubicBezTo>
                  <a:pt x="470" y="89"/>
                  <a:pt x="468" y="93"/>
                  <a:pt x="468" y="95"/>
                </a:cubicBezTo>
                <a:cubicBezTo>
                  <a:pt x="471" y="88"/>
                  <a:pt x="475" y="82"/>
                  <a:pt x="478" y="75"/>
                </a:cubicBezTo>
                <a:cubicBezTo>
                  <a:pt x="480" y="72"/>
                  <a:pt x="481" y="69"/>
                  <a:pt x="482" y="65"/>
                </a:cubicBezTo>
                <a:cubicBezTo>
                  <a:pt x="484" y="63"/>
                  <a:pt x="487" y="60"/>
                  <a:pt x="487" y="58"/>
                </a:cubicBezTo>
                <a:cubicBezTo>
                  <a:pt x="484" y="60"/>
                  <a:pt x="483" y="63"/>
                  <a:pt x="481" y="67"/>
                </a:cubicBezTo>
                <a:close/>
                <a:moveTo>
                  <a:pt x="441" y="76"/>
                </a:moveTo>
                <a:cubicBezTo>
                  <a:pt x="440" y="74"/>
                  <a:pt x="438" y="75"/>
                  <a:pt x="436" y="76"/>
                </a:cubicBezTo>
                <a:cubicBezTo>
                  <a:pt x="436" y="78"/>
                  <a:pt x="437" y="78"/>
                  <a:pt x="437" y="80"/>
                </a:cubicBezTo>
                <a:cubicBezTo>
                  <a:pt x="440" y="80"/>
                  <a:pt x="441" y="78"/>
                  <a:pt x="441" y="76"/>
                </a:cubicBezTo>
                <a:close/>
                <a:moveTo>
                  <a:pt x="420" y="132"/>
                </a:moveTo>
                <a:cubicBezTo>
                  <a:pt x="420" y="134"/>
                  <a:pt x="419" y="135"/>
                  <a:pt x="419" y="136"/>
                </a:cubicBezTo>
                <a:cubicBezTo>
                  <a:pt x="419" y="141"/>
                  <a:pt x="418" y="147"/>
                  <a:pt x="418" y="153"/>
                </a:cubicBezTo>
                <a:cubicBezTo>
                  <a:pt x="418" y="154"/>
                  <a:pt x="419" y="155"/>
                  <a:pt x="419" y="156"/>
                </a:cubicBezTo>
                <a:cubicBezTo>
                  <a:pt x="420" y="160"/>
                  <a:pt x="419" y="163"/>
                  <a:pt x="421" y="165"/>
                </a:cubicBezTo>
                <a:cubicBezTo>
                  <a:pt x="421" y="160"/>
                  <a:pt x="422" y="156"/>
                  <a:pt x="420" y="151"/>
                </a:cubicBezTo>
                <a:cubicBezTo>
                  <a:pt x="421" y="148"/>
                  <a:pt x="422" y="141"/>
                  <a:pt x="421" y="139"/>
                </a:cubicBezTo>
                <a:cubicBezTo>
                  <a:pt x="421" y="138"/>
                  <a:pt x="420" y="138"/>
                  <a:pt x="420" y="137"/>
                </a:cubicBezTo>
                <a:cubicBezTo>
                  <a:pt x="420" y="137"/>
                  <a:pt x="420" y="135"/>
                  <a:pt x="421" y="134"/>
                </a:cubicBezTo>
                <a:cubicBezTo>
                  <a:pt x="421" y="130"/>
                  <a:pt x="422" y="126"/>
                  <a:pt x="422" y="122"/>
                </a:cubicBezTo>
                <a:cubicBezTo>
                  <a:pt x="423" y="122"/>
                  <a:pt x="422" y="121"/>
                  <a:pt x="423" y="121"/>
                </a:cubicBezTo>
                <a:cubicBezTo>
                  <a:pt x="423" y="119"/>
                  <a:pt x="423" y="117"/>
                  <a:pt x="423" y="116"/>
                </a:cubicBezTo>
                <a:cubicBezTo>
                  <a:pt x="420" y="120"/>
                  <a:pt x="421" y="126"/>
                  <a:pt x="420" y="132"/>
                </a:cubicBezTo>
                <a:close/>
                <a:moveTo>
                  <a:pt x="378" y="195"/>
                </a:moveTo>
                <a:cubicBezTo>
                  <a:pt x="376" y="195"/>
                  <a:pt x="377" y="194"/>
                  <a:pt x="376" y="193"/>
                </a:cubicBezTo>
                <a:cubicBezTo>
                  <a:pt x="372" y="186"/>
                  <a:pt x="367" y="181"/>
                  <a:pt x="362" y="174"/>
                </a:cubicBezTo>
                <a:cubicBezTo>
                  <a:pt x="360" y="174"/>
                  <a:pt x="359" y="173"/>
                  <a:pt x="358" y="171"/>
                </a:cubicBezTo>
                <a:cubicBezTo>
                  <a:pt x="356" y="170"/>
                  <a:pt x="355" y="168"/>
                  <a:pt x="354" y="167"/>
                </a:cubicBezTo>
                <a:cubicBezTo>
                  <a:pt x="353" y="167"/>
                  <a:pt x="353" y="166"/>
                  <a:pt x="352" y="166"/>
                </a:cubicBezTo>
                <a:cubicBezTo>
                  <a:pt x="351" y="164"/>
                  <a:pt x="349" y="163"/>
                  <a:pt x="346" y="161"/>
                </a:cubicBezTo>
                <a:cubicBezTo>
                  <a:pt x="344" y="159"/>
                  <a:pt x="341" y="157"/>
                  <a:pt x="339" y="157"/>
                </a:cubicBezTo>
                <a:cubicBezTo>
                  <a:pt x="345" y="163"/>
                  <a:pt x="352" y="167"/>
                  <a:pt x="357" y="173"/>
                </a:cubicBezTo>
                <a:cubicBezTo>
                  <a:pt x="352" y="175"/>
                  <a:pt x="345" y="172"/>
                  <a:pt x="339" y="171"/>
                </a:cubicBezTo>
                <a:cubicBezTo>
                  <a:pt x="340" y="172"/>
                  <a:pt x="341" y="172"/>
                  <a:pt x="343" y="173"/>
                </a:cubicBezTo>
                <a:cubicBezTo>
                  <a:pt x="348" y="178"/>
                  <a:pt x="361" y="174"/>
                  <a:pt x="365" y="181"/>
                </a:cubicBezTo>
                <a:cubicBezTo>
                  <a:pt x="366" y="184"/>
                  <a:pt x="369" y="185"/>
                  <a:pt x="370" y="189"/>
                </a:cubicBezTo>
                <a:cubicBezTo>
                  <a:pt x="374" y="191"/>
                  <a:pt x="375" y="198"/>
                  <a:pt x="378" y="199"/>
                </a:cubicBezTo>
                <a:cubicBezTo>
                  <a:pt x="379" y="199"/>
                  <a:pt x="378" y="198"/>
                  <a:pt x="378" y="195"/>
                </a:cubicBezTo>
                <a:close/>
                <a:moveTo>
                  <a:pt x="328" y="175"/>
                </a:moveTo>
                <a:cubicBezTo>
                  <a:pt x="329" y="178"/>
                  <a:pt x="329" y="180"/>
                  <a:pt x="331" y="183"/>
                </a:cubicBezTo>
                <a:cubicBezTo>
                  <a:pt x="339" y="202"/>
                  <a:pt x="352" y="217"/>
                  <a:pt x="374" y="223"/>
                </a:cubicBezTo>
                <a:cubicBezTo>
                  <a:pt x="374" y="222"/>
                  <a:pt x="374" y="221"/>
                  <a:pt x="372" y="221"/>
                </a:cubicBezTo>
                <a:cubicBezTo>
                  <a:pt x="370" y="220"/>
                  <a:pt x="367" y="218"/>
                  <a:pt x="365" y="217"/>
                </a:cubicBezTo>
                <a:cubicBezTo>
                  <a:pt x="358" y="212"/>
                  <a:pt x="349" y="209"/>
                  <a:pt x="345" y="201"/>
                </a:cubicBezTo>
                <a:cubicBezTo>
                  <a:pt x="337" y="192"/>
                  <a:pt x="333" y="182"/>
                  <a:pt x="327" y="171"/>
                </a:cubicBezTo>
                <a:cubicBezTo>
                  <a:pt x="326" y="173"/>
                  <a:pt x="328" y="174"/>
                  <a:pt x="328" y="175"/>
                </a:cubicBezTo>
                <a:close/>
                <a:moveTo>
                  <a:pt x="417" y="208"/>
                </a:moveTo>
                <a:cubicBezTo>
                  <a:pt x="417" y="201"/>
                  <a:pt x="422" y="197"/>
                  <a:pt x="424" y="193"/>
                </a:cubicBezTo>
                <a:cubicBezTo>
                  <a:pt x="423" y="194"/>
                  <a:pt x="424" y="191"/>
                  <a:pt x="424" y="191"/>
                </a:cubicBezTo>
                <a:cubicBezTo>
                  <a:pt x="424" y="190"/>
                  <a:pt x="423" y="189"/>
                  <a:pt x="423" y="189"/>
                </a:cubicBezTo>
                <a:cubicBezTo>
                  <a:pt x="421" y="183"/>
                  <a:pt x="418" y="177"/>
                  <a:pt x="412" y="174"/>
                </a:cubicBezTo>
                <a:cubicBezTo>
                  <a:pt x="409" y="174"/>
                  <a:pt x="407" y="175"/>
                  <a:pt x="404" y="177"/>
                </a:cubicBezTo>
                <a:cubicBezTo>
                  <a:pt x="401" y="180"/>
                  <a:pt x="395" y="186"/>
                  <a:pt x="399" y="193"/>
                </a:cubicBezTo>
                <a:cubicBezTo>
                  <a:pt x="398" y="195"/>
                  <a:pt x="400" y="195"/>
                  <a:pt x="399" y="198"/>
                </a:cubicBezTo>
                <a:cubicBezTo>
                  <a:pt x="404" y="204"/>
                  <a:pt x="407" y="211"/>
                  <a:pt x="414" y="214"/>
                </a:cubicBezTo>
                <a:cubicBezTo>
                  <a:pt x="415" y="212"/>
                  <a:pt x="416" y="209"/>
                  <a:pt x="417" y="208"/>
                </a:cubicBezTo>
                <a:close/>
                <a:moveTo>
                  <a:pt x="424" y="177"/>
                </a:moveTo>
                <a:cubicBezTo>
                  <a:pt x="425" y="180"/>
                  <a:pt x="427" y="183"/>
                  <a:pt x="428" y="186"/>
                </a:cubicBezTo>
                <a:cubicBezTo>
                  <a:pt x="428" y="185"/>
                  <a:pt x="428" y="185"/>
                  <a:pt x="429" y="185"/>
                </a:cubicBezTo>
                <a:cubicBezTo>
                  <a:pt x="430" y="180"/>
                  <a:pt x="427" y="178"/>
                  <a:pt x="425" y="176"/>
                </a:cubicBezTo>
                <a:cubicBezTo>
                  <a:pt x="425" y="177"/>
                  <a:pt x="424" y="177"/>
                  <a:pt x="424" y="177"/>
                </a:cubicBezTo>
                <a:close/>
                <a:moveTo>
                  <a:pt x="469" y="177"/>
                </a:moveTo>
                <a:cubicBezTo>
                  <a:pt x="471" y="179"/>
                  <a:pt x="475" y="181"/>
                  <a:pt x="478" y="182"/>
                </a:cubicBezTo>
                <a:cubicBezTo>
                  <a:pt x="480" y="184"/>
                  <a:pt x="482" y="186"/>
                  <a:pt x="486" y="187"/>
                </a:cubicBezTo>
                <a:cubicBezTo>
                  <a:pt x="487" y="182"/>
                  <a:pt x="481" y="180"/>
                  <a:pt x="478" y="181"/>
                </a:cubicBezTo>
                <a:cubicBezTo>
                  <a:pt x="477" y="178"/>
                  <a:pt x="472" y="176"/>
                  <a:pt x="469" y="177"/>
                </a:cubicBezTo>
                <a:close/>
                <a:moveTo>
                  <a:pt x="548" y="190"/>
                </a:moveTo>
                <a:cubicBezTo>
                  <a:pt x="558" y="186"/>
                  <a:pt x="568" y="182"/>
                  <a:pt x="580" y="181"/>
                </a:cubicBezTo>
                <a:cubicBezTo>
                  <a:pt x="569" y="180"/>
                  <a:pt x="554" y="182"/>
                  <a:pt x="548" y="190"/>
                </a:cubicBezTo>
                <a:close/>
                <a:moveTo>
                  <a:pt x="463" y="183"/>
                </a:moveTo>
                <a:cubicBezTo>
                  <a:pt x="462" y="184"/>
                  <a:pt x="461" y="186"/>
                  <a:pt x="462" y="189"/>
                </a:cubicBezTo>
                <a:cubicBezTo>
                  <a:pt x="463" y="192"/>
                  <a:pt x="466" y="193"/>
                  <a:pt x="465" y="198"/>
                </a:cubicBezTo>
                <a:cubicBezTo>
                  <a:pt x="466" y="198"/>
                  <a:pt x="466" y="199"/>
                  <a:pt x="467" y="200"/>
                </a:cubicBezTo>
                <a:cubicBezTo>
                  <a:pt x="472" y="202"/>
                  <a:pt x="475" y="200"/>
                  <a:pt x="478" y="199"/>
                </a:cubicBezTo>
                <a:cubicBezTo>
                  <a:pt x="480" y="200"/>
                  <a:pt x="485" y="201"/>
                  <a:pt x="487" y="199"/>
                </a:cubicBezTo>
                <a:cubicBezTo>
                  <a:pt x="487" y="192"/>
                  <a:pt x="482" y="190"/>
                  <a:pt x="478" y="189"/>
                </a:cubicBezTo>
                <a:cubicBezTo>
                  <a:pt x="477" y="185"/>
                  <a:pt x="472" y="186"/>
                  <a:pt x="468" y="186"/>
                </a:cubicBezTo>
                <a:cubicBezTo>
                  <a:pt x="467" y="184"/>
                  <a:pt x="466" y="182"/>
                  <a:pt x="463" y="183"/>
                </a:cubicBezTo>
                <a:close/>
                <a:moveTo>
                  <a:pt x="432" y="191"/>
                </a:moveTo>
                <a:cubicBezTo>
                  <a:pt x="430" y="191"/>
                  <a:pt x="430" y="192"/>
                  <a:pt x="430" y="193"/>
                </a:cubicBezTo>
                <a:cubicBezTo>
                  <a:pt x="428" y="195"/>
                  <a:pt x="425" y="197"/>
                  <a:pt x="425" y="200"/>
                </a:cubicBezTo>
                <a:cubicBezTo>
                  <a:pt x="424" y="199"/>
                  <a:pt x="423" y="204"/>
                  <a:pt x="422" y="206"/>
                </a:cubicBezTo>
                <a:cubicBezTo>
                  <a:pt x="422" y="206"/>
                  <a:pt x="421" y="207"/>
                  <a:pt x="421" y="209"/>
                </a:cubicBezTo>
                <a:cubicBezTo>
                  <a:pt x="420" y="209"/>
                  <a:pt x="420" y="211"/>
                  <a:pt x="420" y="212"/>
                </a:cubicBezTo>
                <a:cubicBezTo>
                  <a:pt x="420" y="212"/>
                  <a:pt x="420" y="211"/>
                  <a:pt x="420" y="212"/>
                </a:cubicBezTo>
                <a:cubicBezTo>
                  <a:pt x="418" y="216"/>
                  <a:pt x="414" y="218"/>
                  <a:pt x="414" y="223"/>
                </a:cubicBezTo>
                <a:cubicBezTo>
                  <a:pt x="412" y="225"/>
                  <a:pt x="412" y="228"/>
                  <a:pt x="413" y="229"/>
                </a:cubicBezTo>
                <a:cubicBezTo>
                  <a:pt x="418" y="226"/>
                  <a:pt x="421" y="219"/>
                  <a:pt x="431" y="219"/>
                </a:cubicBezTo>
                <a:cubicBezTo>
                  <a:pt x="431" y="218"/>
                  <a:pt x="433" y="218"/>
                  <a:pt x="434" y="217"/>
                </a:cubicBezTo>
                <a:cubicBezTo>
                  <a:pt x="436" y="210"/>
                  <a:pt x="441" y="205"/>
                  <a:pt x="440" y="197"/>
                </a:cubicBezTo>
                <a:cubicBezTo>
                  <a:pt x="439" y="195"/>
                  <a:pt x="438" y="193"/>
                  <a:pt x="437" y="192"/>
                </a:cubicBezTo>
                <a:cubicBezTo>
                  <a:pt x="436" y="189"/>
                  <a:pt x="436" y="187"/>
                  <a:pt x="434" y="186"/>
                </a:cubicBezTo>
                <a:cubicBezTo>
                  <a:pt x="433" y="187"/>
                  <a:pt x="432" y="189"/>
                  <a:pt x="432" y="191"/>
                </a:cubicBezTo>
                <a:close/>
                <a:moveTo>
                  <a:pt x="454" y="201"/>
                </a:moveTo>
                <a:cubicBezTo>
                  <a:pt x="454" y="202"/>
                  <a:pt x="454" y="203"/>
                  <a:pt x="454" y="203"/>
                </a:cubicBezTo>
                <a:cubicBezTo>
                  <a:pt x="455" y="207"/>
                  <a:pt x="459" y="208"/>
                  <a:pt x="461" y="211"/>
                </a:cubicBezTo>
                <a:cubicBezTo>
                  <a:pt x="462" y="213"/>
                  <a:pt x="463" y="216"/>
                  <a:pt x="465" y="217"/>
                </a:cubicBezTo>
                <a:cubicBezTo>
                  <a:pt x="471" y="210"/>
                  <a:pt x="463" y="205"/>
                  <a:pt x="460" y="200"/>
                </a:cubicBezTo>
                <a:cubicBezTo>
                  <a:pt x="460" y="195"/>
                  <a:pt x="457" y="194"/>
                  <a:pt x="456" y="190"/>
                </a:cubicBezTo>
                <a:cubicBezTo>
                  <a:pt x="456" y="189"/>
                  <a:pt x="456" y="187"/>
                  <a:pt x="455" y="186"/>
                </a:cubicBezTo>
                <a:cubicBezTo>
                  <a:pt x="452" y="189"/>
                  <a:pt x="451" y="198"/>
                  <a:pt x="454" y="201"/>
                </a:cubicBezTo>
                <a:close/>
                <a:moveTo>
                  <a:pt x="389" y="210"/>
                </a:moveTo>
                <a:cubicBezTo>
                  <a:pt x="389" y="210"/>
                  <a:pt x="390" y="210"/>
                  <a:pt x="390" y="211"/>
                </a:cubicBezTo>
                <a:cubicBezTo>
                  <a:pt x="392" y="217"/>
                  <a:pt x="397" y="219"/>
                  <a:pt x="398" y="227"/>
                </a:cubicBezTo>
                <a:cubicBezTo>
                  <a:pt x="398" y="227"/>
                  <a:pt x="399" y="227"/>
                  <a:pt x="399" y="227"/>
                </a:cubicBezTo>
                <a:cubicBezTo>
                  <a:pt x="403" y="227"/>
                  <a:pt x="405" y="226"/>
                  <a:pt x="408" y="226"/>
                </a:cubicBezTo>
                <a:cubicBezTo>
                  <a:pt x="409" y="223"/>
                  <a:pt x="411" y="221"/>
                  <a:pt x="410" y="218"/>
                </a:cubicBezTo>
                <a:cubicBezTo>
                  <a:pt x="407" y="215"/>
                  <a:pt x="405" y="212"/>
                  <a:pt x="402" y="209"/>
                </a:cubicBezTo>
                <a:cubicBezTo>
                  <a:pt x="398" y="203"/>
                  <a:pt x="396" y="196"/>
                  <a:pt x="393" y="190"/>
                </a:cubicBezTo>
                <a:cubicBezTo>
                  <a:pt x="386" y="194"/>
                  <a:pt x="388" y="202"/>
                  <a:pt x="389" y="210"/>
                </a:cubicBezTo>
                <a:close/>
                <a:moveTo>
                  <a:pt x="447" y="199"/>
                </a:moveTo>
                <a:cubicBezTo>
                  <a:pt x="447" y="195"/>
                  <a:pt x="445" y="193"/>
                  <a:pt x="444" y="192"/>
                </a:cubicBezTo>
                <a:cubicBezTo>
                  <a:pt x="445" y="194"/>
                  <a:pt x="444" y="199"/>
                  <a:pt x="447" y="199"/>
                </a:cubicBezTo>
                <a:close/>
                <a:moveTo>
                  <a:pt x="506" y="221"/>
                </a:moveTo>
                <a:cubicBezTo>
                  <a:pt x="509" y="220"/>
                  <a:pt x="510" y="217"/>
                  <a:pt x="513" y="216"/>
                </a:cubicBezTo>
                <a:cubicBezTo>
                  <a:pt x="515" y="210"/>
                  <a:pt x="521" y="206"/>
                  <a:pt x="524" y="202"/>
                </a:cubicBezTo>
                <a:cubicBezTo>
                  <a:pt x="515" y="206"/>
                  <a:pt x="510" y="213"/>
                  <a:pt x="506" y="221"/>
                </a:cubicBezTo>
                <a:close/>
                <a:moveTo>
                  <a:pt x="438" y="242"/>
                </a:moveTo>
                <a:cubicBezTo>
                  <a:pt x="445" y="237"/>
                  <a:pt x="452" y="232"/>
                  <a:pt x="452" y="221"/>
                </a:cubicBezTo>
                <a:cubicBezTo>
                  <a:pt x="454" y="218"/>
                  <a:pt x="453" y="214"/>
                  <a:pt x="452" y="211"/>
                </a:cubicBezTo>
                <a:cubicBezTo>
                  <a:pt x="453" y="208"/>
                  <a:pt x="451" y="206"/>
                  <a:pt x="451" y="203"/>
                </a:cubicBezTo>
                <a:cubicBezTo>
                  <a:pt x="444" y="205"/>
                  <a:pt x="439" y="210"/>
                  <a:pt x="438" y="219"/>
                </a:cubicBezTo>
                <a:cubicBezTo>
                  <a:pt x="435" y="221"/>
                  <a:pt x="433" y="224"/>
                  <a:pt x="431" y="227"/>
                </a:cubicBezTo>
                <a:cubicBezTo>
                  <a:pt x="427" y="222"/>
                  <a:pt x="419" y="225"/>
                  <a:pt x="418" y="229"/>
                </a:cubicBezTo>
                <a:cubicBezTo>
                  <a:pt x="417" y="231"/>
                  <a:pt x="417" y="230"/>
                  <a:pt x="416" y="231"/>
                </a:cubicBezTo>
                <a:cubicBezTo>
                  <a:pt x="414" y="235"/>
                  <a:pt x="414" y="239"/>
                  <a:pt x="415" y="244"/>
                </a:cubicBezTo>
                <a:cubicBezTo>
                  <a:pt x="424" y="245"/>
                  <a:pt x="430" y="244"/>
                  <a:pt x="438" y="242"/>
                </a:cubicBezTo>
                <a:close/>
                <a:moveTo>
                  <a:pt x="472" y="206"/>
                </a:moveTo>
                <a:cubicBezTo>
                  <a:pt x="472" y="208"/>
                  <a:pt x="473" y="211"/>
                  <a:pt x="474" y="214"/>
                </a:cubicBezTo>
                <a:cubicBezTo>
                  <a:pt x="477" y="214"/>
                  <a:pt x="479" y="214"/>
                  <a:pt x="480" y="212"/>
                </a:cubicBezTo>
                <a:cubicBezTo>
                  <a:pt x="480" y="212"/>
                  <a:pt x="480" y="213"/>
                  <a:pt x="481" y="212"/>
                </a:cubicBezTo>
                <a:cubicBezTo>
                  <a:pt x="482" y="212"/>
                  <a:pt x="482" y="212"/>
                  <a:pt x="483" y="211"/>
                </a:cubicBezTo>
                <a:cubicBezTo>
                  <a:pt x="485" y="211"/>
                  <a:pt x="488" y="207"/>
                  <a:pt x="487" y="204"/>
                </a:cubicBezTo>
                <a:cubicBezTo>
                  <a:pt x="482" y="204"/>
                  <a:pt x="477" y="203"/>
                  <a:pt x="472" y="206"/>
                </a:cubicBezTo>
                <a:close/>
                <a:moveTo>
                  <a:pt x="382" y="215"/>
                </a:moveTo>
                <a:cubicBezTo>
                  <a:pt x="384" y="215"/>
                  <a:pt x="384" y="213"/>
                  <a:pt x="385" y="213"/>
                </a:cubicBezTo>
                <a:cubicBezTo>
                  <a:pt x="385" y="212"/>
                  <a:pt x="384" y="210"/>
                  <a:pt x="383" y="210"/>
                </a:cubicBezTo>
                <a:cubicBezTo>
                  <a:pt x="383" y="211"/>
                  <a:pt x="380" y="214"/>
                  <a:pt x="382" y="215"/>
                </a:cubicBezTo>
                <a:close/>
                <a:moveTo>
                  <a:pt x="456" y="231"/>
                </a:moveTo>
                <a:cubicBezTo>
                  <a:pt x="460" y="229"/>
                  <a:pt x="460" y="225"/>
                  <a:pt x="462" y="221"/>
                </a:cubicBezTo>
                <a:cubicBezTo>
                  <a:pt x="461" y="219"/>
                  <a:pt x="460" y="217"/>
                  <a:pt x="458" y="216"/>
                </a:cubicBezTo>
                <a:cubicBezTo>
                  <a:pt x="457" y="220"/>
                  <a:pt x="456" y="226"/>
                  <a:pt x="456" y="231"/>
                </a:cubicBezTo>
                <a:close/>
                <a:moveTo>
                  <a:pt x="412" y="240"/>
                </a:moveTo>
                <a:cubicBezTo>
                  <a:pt x="411" y="240"/>
                  <a:pt x="412" y="238"/>
                  <a:pt x="412" y="237"/>
                </a:cubicBezTo>
                <a:cubicBezTo>
                  <a:pt x="410" y="232"/>
                  <a:pt x="404" y="232"/>
                  <a:pt x="399" y="233"/>
                </a:cubicBezTo>
                <a:cubicBezTo>
                  <a:pt x="396" y="232"/>
                  <a:pt x="395" y="229"/>
                  <a:pt x="394" y="227"/>
                </a:cubicBezTo>
                <a:cubicBezTo>
                  <a:pt x="394" y="221"/>
                  <a:pt x="384" y="217"/>
                  <a:pt x="382" y="223"/>
                </a:cubicBezTo>
                <a:cubicBezTo>
                  <a:pt x="382" y="228"/>
                  <a:pt x="384" y="231"/>
                  <a:pt x="384" y="234"/>
                </a:cubicBezTo>
                <a:cubicBezTo>
                  <a:pt x="387" y="242"/>
                  <a:pt x="393" y="249"/>
                  <a:pt x="399" y="250"/>
                </a:cubicBezTo>
                <a:cubicBezTo>
                  <a:pt x="401" y="252"/>
                  <a:pt x="404" y="252"/>
                  <a:pt x="407" y="253"/>
                </a:cubicBezTo>
                <a:cubicBezTo>
                  <a:pt x="410" y="250"/>
                  <a:pt x="412" y="246"/>
                  <a:pt x="412" y="240"/>
                </a:cubicBezTo>
                <a:close/>
                <a:moveTo>
                  <a:pt x="448" y="267"/>
                </a:moveTo>
                <a:cubicBezTo>
                  <a:pt x="451" y="264"/>
                  <a:pt x="450" y="260"/>
                  <a:pt x="451" y="256"/>
                </a:cubicBezTo>
                <a:cubicBezTo>
                  <a:pt x="451" y="255"/>
                  <a:pt x="452" y="255"/>
                  <a:pt x="452" y="254"/>
                </a:cubicBezTo>
                <a:cubicBezTo>
                  <a:pt x="455" y="247"/>
                  <a:pt x="458" y="239"/>
                  <a:pt x="463" y="234"/>
                </a:cubicBezTo>
                <a:cubicBezTo>
                  <a:pt x="463" y="234"/>
                  <a:pt x="463" y="234"/>
                  <a:pt x="464" y="234"/>
                </a:cubicBezTo>
                <a:cubicBezTo>
                  <a:pt x="464" y="233"/>
                  <a:pt x="465" y="231"/>
                  <a:pt x="466" y="231"/>
                </a:cubicBezTo>
                <a:cubicBezTo>
                  <a:pt x="466" y="230"/>
                  <a:pt x="466" y="230"/>
                  <a:pt x="465" y="230"/>
                </a:cubicBezTo>
                <a:cubicBezTo>
                  <a:pt x="455" y="237"/>
                  <a:pt x="450" y="252"/>
                  <a:pt x="448" y="267"/>
                </a:cubicBezTo>
                <a:close/>
                <a:moveTo>
                  <a:pt x="334" y="252"/>
                </a:moveTo>
                <a:cubicBezTo>
                  <a:pt x="329" y="254"/>
                  <a:pt x="322" y="254"/>
                  <a:pt x="318" y="256"/>
                </a:cubicBezTo>
                <a:cubicBezTo>
                  <a:pt x="327" y="257"/>
                  <a:pt x="337" y="256"/>
                  <a:pt x="345" y="256"/>
                </a:cubicBezTo>
                <a:cubicBezTo>
                  <a:pt x="345" y="256"/>
                  <a:pt x="345" y="257"/>
                  <a:pt x="345" y="256"/>
                </a:cubicBezTo>
                <a:cubicBezTo>
                  <a:pt x="348" y="257"/>
                  <a:pt x="353" y="257"/>
                  <a:pt x="354" y="260"/>
                </a:cubicBezTo>
                <a:cubicBezTo>
                  <a:pt x="346" y="263"/>
                  <a:pt x="338" y="265"/>
                  <a:pt x="331" y="269"/>
                </a:cubicBezTo>
                <a:cubicBezTo>
                  <a:pt x="324" y="273"/>
                  <a:pt x="316" y="276"/>
                  <a:pt x="310" y="282"/>
                </a:cubicBezTo>
                <a:cubicBezTo>
                  <a:pt x="325" y="276"/>
                  <a:pt x="337" y="267"/>
                  <a:pt x="354" y="262"/>
                </a:cubicBezTo>
                <a:cubicBezTo>
                  <a:pt x="354" y="263"/>
                  <a:pt x="355" y="262"/>
                  <a:pt x="356" y="263"/>
                </a:cubicBezTo>
                <a:cubicBezTo>
                  <a:pt x="357" y="262"/>
                  <a:pt x="358" y="262"/>
                  <a:pt x="358" y="261"/>
                </a:cubicBezTo>
                <a:cubicBezTo>
                  <a:pt x="360" y="262"/>
                  <a:pt x="364" y="261"/>
                  <a:pt x="365" y="260"/>
                </a:cubicBezTo>
                <a:cubicBezTo>
                  <a:pt x="364" y="261"/>
                  <a:pt x="366" y="261"/>
                  <a:pt x="366" y="261"/>
                </a:cubicBezTo>
                <a:cubicBezTo>
                  <a:pt x="373" y="260"/>
                  <a:pt x="385" y="258"/>
                  <a:pt x="393" y="260"/>
                </a:cubicBezTo>
                <a:cubicBezTo>
                  <a:pt x="394" y="262"/>
                  <a:pt x="392" y="263"/>
                  <a:pt x="392" y="265"/>
                </a:cubicBezTo>
                <a:cubicBezTo>
                  <a:pt x="390" y="266"/>
                  <a:pt x="390" y="269"/>
                  <a:pt x="388" y="270"/>
                </a:cubicBezTo>
                <a:cubicBezTo>
                  <a:pt x="387" y="274"/>
                  <a:pt x="383" y="276"/>
                  <a:pt x="382" y="280"/>
                </a:cubicBezTo>
                <a:cubicBezTo>
                  <a:pt x="380" y="281"/>
                  <a:pt x="378" y="283"/>
                  <a:pt x="377" y="284"/>
                </a:cubicBezTo>
                <a:cubicBezTo>
                  <a:pt x="375" y="286"/>
                  <a:pt x="373" y="287"/>
                  <a:pt x="372" y="289"/>
                </a:cubicBezTo>
                <a:cubicBezTo>
                  <a:pt x="379" y="286"/>
                  <a:pt x="382" y="279"/>
                  <a:pt x="388" y="275"/>
                </a:cubicBezTo>
                <a:cubicBezTo>
                  <a:pt x="388" y="275"/>
                  <a:pt x="388" y="274"/>
                  <a:pt x="388" y="273"/>
                </a:cubicBezTo>
                <a:cubicBezTo>
                  <a:pt x="393" y="269"/>
                  <a:pt x="396" y="263"/>
                  <a:pt x="399" y="257"/>
                </a:cubicBezTo>
                <a:cubicBezTo>
                  <a:pt x="387" y="254"/>
                  <a:pt x="374" y="257"/>
                  <a:pt x="363" y="259"/>
                </a:cubicBezTo>
                <a:cubicBezTo>
                  <a:pt x="358" y="256"/>
                  <a:pt x="352" y="254"/>
                  <a:pt x="347" y="253"/>
                </a:cubicBezTo>
                <a:cubicBezTo>
                  <a:pt x="344" y="253"/>
                  <a:pt x="342" y="254"/>
                  <a:pt x="340" y="252"/>
                </a:cubicBezTo>
                <a:cubicBezTo>
                  <a:pt x="345" y="247"/>
                  <a:pt x="353" y="245"/>
                  <a:pt x="361" y="244"/>
                </a:cubicBezTo>
                <a:cubicBezTo>
                  <a:pt x="361" y="243"/>
                  <a:pt x="361" y="243"/>
                  <a:pt x="360" y="243"/>
                </a:cubicBezTo>
                <a:cubicBezTo>
                  <a:pt x="350" y="245"/>
                  <a:pt x="341" y="247"/>
                  <a:pt x="334" y="252"/>
                </a:cubicBezTo>
                <a:close/>
                <a:moveTo>
                  <a:pt x="199" y="272"/>
                </a:moveTo>
                <a:cubicBezTo>
                  <a:pt x="199" y="267"/>
                  <a:pt x="202" y="264"/>
                  <a:pt x="202" y="258"/>
                </a:cubicBezTo>
                <a:cubicBezTo>
                  <a:pt x="199" y="251"/>
                  <a:pt x="192" y="243"/>
                  <a:pt x="183" y="247"/>
                </a:cubicBezTo>
                <a:cubicBezTo>
                  <a:pt x="180" y="248"/>
                  <a:pt x="178" y="250"/>
                  <a:pt x="175" y="250"/>
                </a:cubicBezTo>
                <a:cubicBezTo>
                  <a:pt x="174" y="251"/>
                  <a:pt x="174" y="252"/>
                  <a:pt x="173" y="252"/>
                </a:cubicBezTo>
                <a:cubicBezTo>
                  <a:pt x="173" y="255"/>
                  <a:pt x="174" y="259"/>
                  <a:pt x="174" y="260"/>
                </a:cubicBezTo>
                <a:cubicBezTo>
                  <a:pt x="175" y="261"/>
                  <a:pt x="175" y="263"/>
                  <a:pt x="176" y="265"/>
                </a:cubicBezTo>
                <a:cubicBezTo>
                  <a:pt x="178" y="269"/>
                  <a:pt x="180" y="275"/>
                  <a:pt x="180" y="279"/>
                </a:cubicBezTo>
                <a:cubicBezTo>
                  <a:pt x="180" y="280"/>
                  <a:pt x="181" y="280"/>
                  <a:pt x="181" y="281"/>
                </a:cubicBezTo>
                <a:cubicBezTo>
                  <a:pt x="181" y="281"/>
                  <a:pt x="180" y="281"/>
                  <a:pt x="180" y="281"/>
                </a:cubicBezTo>
                <a:cubicBezTo>
                  <a:pt x="181" y="296"/>
                  <a:pt x="181" y="310"/>
                  <a:pt x="184" y="324"/>
                </a:cubicBezTo>
                <a:cubicBezTo>
                  <a:pt x="186" y="335"/>
                  <a:pt x="191" y="343"/>
                  <a:pt x="193" y="355"/>
                </a:cubicBezTo>
                <a:cubicBezTo>
                  <a:pt x="194" y="356"/>
                  <a:pt x="194" y="358"/>
                  <a:pt x="195" y="359"/>
                </a:cubicBezTo>
                <a:cubicBezTo>
                  <a:pt x="200" y="356"/>
                  <a:pt x="204" y="354"/>
                  <a:pt x="204" y="347"/>
                </a:cubicBezTo>
                <a:cubicBezTo>
                  <a:pt x="207" y="344"/>
                  <a:pt x="210" y="341"/>
                  <a:pt x="213" y="338"/>
                </a:cubicBezTo>
                <a:cubicBezTo>
                  <a:pt x="213" y="337"/>
                  <a:pt x="213" y="336"/>
                  <a:pt x="213" y="335"/>
                </a:cubicBezTo>
                <a:cubicBezTo>
                  <a:pt x="213" y="335"/>
                  <a:pt x="213" y="335"/>
                  <a:pt x="214" y="335"/>
                </a:cubicBezTo>
                <a:cubicBezTo>
                  <a:pt x="216" y="324"/>
                  <a:pt x="225" y="319"/>
                  <a:pt x="233" y="313"/>
                </a:cubicBezTo>
                <a:cubicBezTo>
                  <a:pt x="238" y="312"/>
                  <a:pt x="244" y="309"/>
                  <a:pt x="244" y="303"/>
                </a:cubicBezTo>
                <a:cubicBezTo>
                  <a:pt x="245" y="301"/>
                  <a:pt x="244" y="302"/>
                  <a:pt x="244" y="300"/>
                </a:cubicBezTo>
                <a:cubicBezTo>
                  <a:pt x="236" y="284"/>
                  <a:pt x="225" y="272"/>
                  <a:pt x="206" y="267"/>
                </a:cubicBezTo>
                <a:cubicBezTo>
                  <a:pt x="204" y="269"/>
                  <a:pt x="202" y="274"/>
                  <a:pt x="201" y="276"/>
                </a:cubicBezTo>
                <a:cubicBezTo>
                  <a:pt x="200" y="277"/>
                  <a:pt x="199" y="280"/>
                  <a:pt x="198" y="279"/>
                </a:cubicBezTo>
                <a:cubicBezTo>
                  <a:pt x="199" y="277"/>
                  <a:pt x="198" y="274"/>
                  <a:pt x="199" y="272"/>
                </a:cubicBezTo>
                <a:close/>
                <a:moveTo>
                  <a:pt x="431" y="247"/>
                </a:moveTo>
                <a:cubicBezTo>
                  <a:pt x="429" y="247"/>
                  <a:pt x="427" y="249"/>
                  <a:pt x="426" y="249"/>
                </a:cubicBezTo>
                <a:cubicBezTo>
                  <a:pt x="425" y="249"/>
                  <a:pt x="424" y="248"/>
                  <a:pt x="423" y="248"/>
                </a:cubicBezTo>
                <a:cubicBezTo>
                  <a:pt x="422" y="248"/>
                  <a:pt x="420" y="248"/>
                  <a:pt x="420" y="248"/>
                </a:cubicBezTo>
                <a:cubicBezTo>
                  <a:pt x="416" y="249"/>
                  <a:pt x="413" y="252"/>
                  <a:pt x="413" y="256"/>
                </a:cubicBezTo>
                <a:cubicBezTo>
                  <a:pt x="419" y="260"/>
                  <a:pt x="431" y="258"/>
                  <a:pt x="436" y="252"/>
                </a:cubicBezTo>
                <a:cubicBezTo>
                  <a:pt x="435" y="250"/>
                  <a:pt x="434" y="247"/>
                  <a:pt x="431" y="247"/>
                </a:cubicBezTo>
                <a:close/>
                <a:moveTo>
                  <a:pt x="415" y="262"/>
                </a:moveTo>
                <a:cubicBezTo>
                  <a:pt x="418" y="268"/>
                  <a:pt x="429" y="267"/>
                  <a:pt x="432" y="261"/>
                </a:cubicBezTo>
                <a:cubicBezTo>
                  <a:pt x="428" y="260"/>
                  <a:pt x="421" y="263"/>
                  <a:pt x="415" y="262"/>
                </a:cubicBezTo>
                <a:close/>
                <a:moveTo>
                  <a:pt x="417" y="292"/>
                </a:moveTo>
                <a:cubicBezTo>
                  <a:pt x="418" y="289"/>
                  <a:pt x="420" y="281"/>
                  <a:pt x="418" y="277"/>
                </a:cubicBezTo>
                <a:cubicBezTo>
                  <a:pt x="416" y="276"/>
                  <a:pt x="416" y="275"/>
                  <a:pt x="415" y="273"/>
                </a:cubicBezTo>
                <a:cubicBezTo>
                  <a:pt x="414" y="273"/>
                  <a:pt x="414" y="273"/>
                  <a:pt x="413" y="273"/>
                </a:cubicBezTo>
                <a:cubicBezTo>
                  <a:pt x="408" y="278"/>
                  <a:pt x="404" y="282"/>
                  <a:pt x="399" y="285"/>
                </a:cubicBezTo>
                <a:cubicBezTo>
                  <a:pt x="399" y="285"/>
                  <a:pt x="398" y="285"/>
                  <a:pt x="398" y="286"/>
                </a:cubicBezTo>
                <a:cubicBezTo>
                  <a:pt x="394" y="289"/>
                  <a:pt x="385" y="292"/>
                  <a:pt x="380" y="294"/>
                </a:cubicBezTo>
                <a:cubicBezTo>
                  <a:pt x="378" y="296"/>
                  <a:pt x="373" y="295"/>
                  <a:pt x="373" y="298"/>
                </a:cubicBezTo>
                <a:cubicBezTo>
                  <a:pt x="377" y="297"/>
                  <a:pt x="381" y="299"/>
                  <a:pt x="385" y="299"/>
                </a:cubicBezTo>
                <a:cubicBezTo>
                  <a:pt x="387" y="299"/>
                  <a:pt x="388" y="298"/>
                  <a:pt x="390" y="298"/>
                </a:cubicBezTo>
                <a:cubicBezTo>
                  <a:pt x="396" y="297"/>
                  <a:pt x="402" y="299"/>
                  <a:pt x="406" y="301"/>
                </a:cubicBezTo>
                <a:cubicBezTo>
                  <a:pt x="409" y="303"/>
                  <a:pt x="413" y="305"/>
                  <a:pt x="418" y="304"/>
                </a:cubicBezTo>
                <a:cubicBezTo>
                  <a:pt x="420" y="300"/>
                  <a:pt x="419" y="296"/>
                  <a:pt x="417" y="292"/>
                </a:cubicBezTo>
                <a:close/>
                <a:moveTo>
                  <a:pt x="427" y="290"/>
                </a:moveTo>
                <a:cubicBezTo>
                  <a:pt x="428" y="288"/>
                  <a:pt x="430" y="287"/>
                  <a:pt x="431" y="285"/>
                </a:cubicBezTo>
                <a:cubicBezTo>
                  <a:pt x="431" y="285"/>
                  <a:pt x="432" y="285"/>
                  <a:pt x="432" y="285"/>
                </a:cubicBezTo>
                <a:cubicBezTo>
                  <a:pt x="433" y="281"/>
                  <a:pt x="434" y="277"/>
                  <a:pt x="434" y="273"/>
                </a:cubicBezTo>
                <a:cubicBezTo>
                  <a:pt x="427" y="275"/>
                  <a:pt x="425" y="283"/>
                  <a:pt x="427" y="290"/>
                </a:cubicBezTo>
                <a:close/>
                <a:moveTo>
                  <a:pt x="171" y="274"/>
                </a:moveTo>
                <a:cubicBezTo>
                  <a:pt x="169" y="276"/>
                  <a:pt x="166" y="278"/>
                  <a:pt x="165" y="281"/>
                </a:cubicBezTo>
                <a:cubicBezTo>
                  <a:pt x="165" y="282"/>
                  <a:pt x="166" y="281"/>
                  <a:pt x="166" y="282"/>
                </a:cubicBezTo>
                <a:cubicBezTo>
                  <a:pt x="163" y="283"/>
                  <a:pt x="162" y="286"/>
                  <a:pt x="160" y="288"/>
                </a:cubicBezTo>
                <a:cubicBezTo>
                  <a:pt x="155" y="286"/>
                  <a:pt x="150" y="287"/>
                  <a:pt x="148" y="291"/>
                </a:cubicBezTo>
                <a:cubicBezTo>
                  <a:pt x="145" y="305"/>
                  <a:pt x="154" y="316"/>
                  <a:pt x="160" y="325"/>
                </a:cubicBezTo>
                <a:cubicBezTo>
                  <a:pt x="160" y="328"/>
                  <a:pt x="163" y="330"/>
                  <a:pt x="163" y="333"/>
                </a:cubicBezTo>
                <a:cubicBezTo>
                  <a:pt x="161" y="332"/>
                  <a:pt x="159" y="330"/>
                  <a:pt x="157" y="329"/>
                </a:cubicBezTo>
                <a:cubicBezTo>
                  <a:pt x="157" y="328"/>
                  <a:pt x="156" y="327"/>
                  <a:pt x="155" y="327"/>
                </a:cubicBezTo>
                <a:cubicBezTo>
                  <a:pt x="155" y="324"/>
                  <a:pt x="152" y="322"/>
                  <a:pt x="151" y="321"/>
                </a:cubicBezTo>
                <a:cubicBezTo>
                  <a:pt x="149" y="317"/>
                  <a:pt x="146" y="311"/>
                  <a:pt x="143" y="308"/>
                </a:cubicBezTo>
                <a:cubicBezTo>
                  <a:pt x="142" y="307"/>
                  <a:pt x="141" y="307"/>
                  <a:pt x="139" y="307"/>
                </a:cubicBezTo>
                <a:cubicBezTo>
                  <a:pt x="138" y="307"/>
                  <a:pt x="138" y="308"/>
                  <a:pt x="137" y="308"/>
                </a:cubicBezTo>
                <a:cubicBezTo>
                  <a:pt x="132" y="307"/>
                  <a:pt x="129" y="308"/>
                  <a:pt x="125" y="311"/>
                </a:cubicBezTo>
                <a:cubicBezTo>
                  <a:pt x="125" y="318"/>
                  <a:pt x="128" y="323"/>
                  <a:pt x="129" y="328"/>
                </a:cubicBezTo>
                <a:cubicBezTo>
                  <a:pt x="126" y="328"/>
                  <a:pt x="125" y="323"/>
                  <a:pt x="123" y="321"/>
                </a:cubicBezTo>
                <a:cubicBezTo>
                  <a:pt x="121" y="315"/>
                  <a:pt x="119" y="311"/>
                  <a:pt x="115" y="306"/>
                </a:cubicBezTo>
                <a:cubicBezTo>
                  <a:pt x="113" y="306"/>
                  <a:pt x="112" y="306"/>
                  <a:pt x="111" y="306"/>
                </a:cubicBezTo>
                <a:cubicBezTo>
                  <a:pt x="109" y="308"/>
                  <a:pt x="108" y="309"/>
                  <a:pt x="107" y="311"/>
                </a:cubicBezTo>
                <a:cubicBezTo>
                  <a:pt x="103" y="311"/>
                  <a:pt x="98" y="312"/>
                  <a:pt x="97" y="316"/>
                </a:cubicBezTo>
                <a:cubicBezTo>
                  <a:pt x="96" y="316"/>
                  <a:pt x="95" y="317"/>
                  <a:pt x="93" y="317"/>
                </a:cubicBezTo>
                <a:cubicBezTo>
                  <a:pt x="93" y="317"/>
                  <a:pt x="93" y="316"/>
                  <a:pt x="92" y="317"/>
                </a:cubicBezTo>
                <a:cubicBezTo>
                  <a:pt x="91" y="318"/>
                  <a:pt x="93" y="319"/>
                  <a:pt x="92" y="321"/>
                </a:cubicBezTo>
                <a:cubicBezTo>
                  <a:pt x="90" y="319"/>
                  <a:pt x="86" y="316"/>
                  <a:pt x="83" y="317"/>
                </a:cubicBezTo>
                <a:cubicBezTo>
                  <a:pt x="79" y="317"/>
                  <a:pt x="76" y="320"/>
                  <a:pt x="73" y="321"/>
                </a:cubicBezTo>
                <a:cubicBezTo>
                  <a:pt x="71" y="323"/>
                  <a:pt x="70" y="327"/>
                  <a:pt x="68" y="329"/>
                </a:cubicBezTo>
                <a:cubicBezTo>
                  <a:pt x="65" y="328"/>
                  <a:pt x="62" y="324"/>
                  <a:pt x="58" y="325"/>
                </a:cubicBezTo>
                <a:cubicBezTo>
                  <a:pt x="56" y="326"/>
                  <a:pt x="56" y="328"/>
                  <a:pt x="54" y="328"/>
                </a:cubicBezTo>
                <a:cubicBezTo>
                  <a:pt x="54" y="330"/>
                  <a:pt x="53" y="331"/>
                  <a:pt x="53" y="332"/>
                </a:cubicBezTo>
                <a:cubicBezTo>
                  <a:pt x="50" y="347"/>
                  <a:pt x="64" y="354"/>
                  <a:pt x="75" y="358"/>
                </a:cubicBezTo>
                <a:cubicBezTo>
                  <a:pt x="81" y="369"/>
                  <a:pt x="93" y="375"/>
                  <a:pt x="105" y="378"/>
                </a:cubicBezTo>
                <a:cubicBezTo>
                  <a:pt x="105" y="379"/>
                  <a:pt x="106" y="379"/>
                  <a:pt x="106" y="379"/>
                </a:cubicBezTo>
                <a:cubicBezTo>
                  <a:pt x="114" y="382"/>
                  <a:pt x="121" y="387"/>
                  <a:pt x="126" y="389"/>
                </a:cubicBezTo>
                <a:cubicBezTo>
                  <a:pt x="131" y="388"/>
                  <a:pt x="135" y="387"/>
                  <a:pt x="141" y="388"/>
                </a:cubicBezTo>
                <a:cubicBezTo>
                  <a:pt x="144" y="390"/>
                  <a:pt x="147" y="392"/>
                  <a:pt x="150" y="392"/>
                </a:cubicBezTo>
                <a:cubicBezTo>
                  <a:pt x="154" y="393"/>
                  <a:pt x="157" y="391"/>
                  <a:pt x="160" y="390"/>
                </a:cubicBezTo>
                <a:cubicBezTo>
                  <a:pt x="164" y="389"/>
                  <a:pt x="168" y="390"/>
                  <a:pt x="173" y="391"/>
                </a:cubicBezTo>
                <a:cubicBezTo>
                  <a:pt x="172" y="389"/>
                  <a:pt x="172" y="388"/>
                  <a:pt x="172" y="386"/>
                </a:cubicBezTo>
                <a:cubicBezTo>
                  <a:pt x="173" y="384"/>
                  <a:pt x="175" y="382"/>
                  <a:pt x="176" y="379"/>
                </a:cubicBezTo>
                <a:cubicBezTo>
                  <a:pt x="180" y="377"/>
                  <a:pt x="185" y="380"/>
                  <a:pt x="189" y="380"/>
                </a:cubicBezTo>
                <a:cubicBezTo>
                  <a:pt x="193" y="378"/>
                  <a:pt x="193" y="372"/>
                  <a:pt x="193" y="365"/>
                </a:cubicBezTo>
                <a:cubicBezTo>
                  <a:pt x="185" y="354"/>
                  <a:pt x="181" y="337"/>
                  <a:pt x="177" y="324"/>
                </a:cubicBezTo>
                <a:cubicBezTo>
                  <a:pt x="177" y="322"/>
                  <a:pt x="177" y="319"/>
                  <a:pt x="176" y="319"/>
                </a:cubicBezTo>
                <a:cubicBezTo>
                  <a:pt x="177" y="316"/>
                  <a:pt x="175" y="313"/>
                  <a:pt x="175" y="309"/>
                </a:cubicBezTo>
                <a:cubicBezTo>
                  <a:pt x="175" y="305"/>
                  <a:pt x="176" y="298"/>
                  <a:pt x="175" y="295"/>
                </a:cubicBezTo>
                <a:cubicBezTo>
                  <a:pt x="174" y="291"/>
                  <a:pt x="176" y="282"/>
                  <a:pt x="174" y="282"/>
                </a:cubicBezTo>
                <a:cubicBezTo>
                  <a:pt x="174" y="281"/>
                  <a:pt x="174" y="280"/>
                  <a:pt x="175" y="281"/>
                </a:cubicBezTo>
                <a:cubicBezTo>
                  <a:pt x="174" y="278"/>
                  <a:pt x="174" y="275"/>
                  <a:pt x="171" y="274"/>
                </a:cubicBezTo>
                <a:close/>
                <a:moveTo>
                  <a:pt x="274" y="277"/>
                </a:moveTo>
                <a:cubicBezTo>
                  <a:pt x="273" y="278"/>
                  <a:pt x="273" y="280"/>
                  <a:pt x="273" y="282"/>
                </a:cubicBezTo>
                <a:cubicBezTo>
                  <a:pt x="275" y="288"/>
                  <a:pt x="282" y="289"/>
                  <a:pt x="284" y="294"/>
                </a:cubicBezTo>
                <a:cubicBezTo>
                  <a:pt x="286" y="296"/>
                  <a:pt x="286" y="298"/>
                  <a:pt x="288" y="300"/>
                </a:cubicBezTo>
                <a:cubicBezTo>
                  <a:pt x="290" y="289"/>
                  <a:pt x="284" y="279"/>
                  <a:pt x="274" y="277"/>
                </a:cubicBezTo>
                <a:close/>
                <a:moveTo>
                  <a:pt x="308" y="306"/>
                </a:moveTo>
                <a:cubicBezTo>
                  <a:pt x="310" y="306"/>
                  <a:pt x="311" y="305"/>
                  <a:pt x="314" y="305"/>
                </a:cubicBezTo>
                <a:cubicBezTo>
                  <a:pt x="315" y="308"/>
                  <a:pt x="319" y="308"/>
                  <a:pt x="321" y="310"/>
                </a:cubicBezTo>
                <a:cubicBezTo>
                  <a:pt x="324" y="310"/>
                  <a:pt x="327" y="311"/>
                  <a:pt x="329" y="310"/>
                </a:cubicBezTo>
                <a:cubicBezTo>
                  <a:pt x="325" y="307"/>
                  <a:pt x="320" y="305"/>
                  <a:pt x="316" y="303"/>
                </a:cubicBezTo>
                <a:cubicBezTo>
                  <a:pt x="316" y="303"/>
                  <a:pt x="316" y="302"/>
                  <a:pt x="316" y="302"/>
                </a:cubicBezTo>
                <a:cubicBezTo>
                  <a:pt x="318" y="301"/>
                  <a:pt x="320" y="300"/>
                  <a:pt x="320" y="297"/>
                </a:cubicBezTo>
                <a:cubicBezTo>
                  <a:pt x="321" y="298"/>
                  <a:pt x="321" y="296"/>
                  <a:pt x="322" y="297"/>
                </a:cubicBezTo>
                <a:cubicBezTo>
                  <a:pt x="324" y="292"/>
                  <a:pt x="328" y="290"/>
                  <a:pt x="330" y="285"/>
                </a:cubicBezTo>
                <a:cubicBezTo>
                  <a:pt x="331" y="284"/>
                  <a:pt x="333" y="281"/>
                  <a:pt x="332" y="280"/>
                </a:cubicBezTo>
                <a:cubicBezTo>
                  <a:pt x="324" y="289"/>
                  <a:pt x="317" y="298"/>
                  <a:pt x="308" y="306"/>
                </a:cubicBezTo>
                <a:close/>
                <a:moveTo>
                  <a:pt x="430" y="291"/>
                </a:moveTo>
                <a:cubicBezTo>
                  <a:pt x="430" y="291"/>
                  <a:pt x="430" y="291"/>
                  <a:pt x="430" y="290"/>
                </a:cubicBezTo>
                <a:cubicBezTo>
                  <a:pt x="430" y="290"/>
                  <a:pt x="430" y="291"/>
                  <a:pt x="431" y="291"/>
                </a:cubicBezTo>
                <a:cubicBezTo>
                  <a:pt x="431" y="290"/>
                  <a:pt x="432" y="287"/>
                  <a:pt x="432" y="287"/>
                </a:cubicBezTo>
                <a:cubicBezTo>
                  <a:pt x="431" y="288"/>
                  <a:pt x="429" y="290"/>
                  <a:pt x="430" y="291"/>
                </a:cubicBezTo>
                <a:close/>
                <a:moveTo>
                  <a:pt x="269" y="299"/>
                </a:moveTo>
                <a:cubicBezTo>
                  <a:pt x="267" y="303"/>
                  <a:pt x="266" y="308"/>
                  <a:pt x="266" y="314"/>
                </a:cubicBezTo>
                <a:cubicBezTo>
                  <a:pt x="266" y="314"/>
                  <a:pt x="266" y="315"/>
                  <a:pt x="266" y="315"/>
                </a:cubicBezTo>
                <a:cubicBezTo>
                  <a:pt x="266" y="316"/>
                  <a:pt x="266" y="317"/>
                  <a:pt x="266" y="317"/>
                </a:cubicBezTo>
                <a:cubicBezTo>
                  <a:pt x="262" y="323"/>
                  <a:pt x="259" y="329"/>
                  <a:pt x="256" y="335"/>
                </a:cubicBezTo>
                <a:cubicBezTo>
                  <a:pt x="254" y="336"/>
                  <a:pt x="252" y="339"/>
                  <a:pt x="251" y="341"/>
                </a:cubicBezTo>
                <a:cubicBezTo>
                  <a:pt x="249" y="342"/>
                  <a:pt x="248" y="345"/>
                  <a:pt x="245" y="346"/>
                </a:cubicBezTo>
                <a:cubicBezTo>
                  <a:pt x="239" y="349"/>
                  <a:pt x="232" y="353"/>
                  <a:pt x="224" y="355"/>
                </a:cubicBezTo>
                <a:cubicBezTo>
                  <a:pt x="218" y="357"/>
                  <a:pt x="212" y="357"/>
                  <a:pt x="207" y="359"/>
                </a:cubicBezTo>
                <a:cubicBezTo>
                  <a:pt x="207" y="358"/>
                  <a:pt x="206" y="359"/>
                  <a:pt x="205" y="359"/>
                </a:cubicBezTo>
                <a:cubicBezTo>
                  <a:pt x="203" y="360"/>
                  <a:pt x="201" y="362"/>
                  <a:pt x="200" y="364"/>
                </a:cubicBezTo>
                <a:cubicBezTo>
                  <a:pt x="200" y="366"/>
                  <a:pt x="198" y="367"/>
                  <a:pt x="199" y="370"/>
                </a:cubicBezTo>
                <a:cubicBezTo>
                  <a:pt x="201" y="376"/>
                  <a:pt x="208" y="377"/>
                  <a:pt x="214" y="376"/>
                </a:cubicBezTo>
                <a:cubicBezTo>
                  <a:pt x="215" y="376"/>
                  <a:pt x="215" y="375"/>
                  <a:pt x="216" y="375"/>
                </a:cubicBezTo>
                <a:cubicBezTo>
                  <a:pt x="216" y="375"/>
                  <a:pt x="217" y="376"/>
                  <a:pt x="218" y="376"/>
                </a:cubicBezTo>
                <a:cubicBezTo>
                  <a:pt x="223" y="375"/>
                  <a:pt x="228" y="373"/>
                  <a:pt x="233" y="372"/>
                </a:cubicBezTo>
                <a:cubicBezTo>
                  <a:pt x="235" y="372"/>
                  <a:pt x="237" y="373"/>
                  <a:pt x="238" y="371"/>
                </a:cubicBezTo>
                <a:cubicBezTo>
                  <a:pt x="242" y="371"/>
                  <a:pt x="246" y="369"/>
                  <a:pt x="249" y="367"/>
                </a:cubicBezTo>
                <a:cubicBezTo>
                  <a:pt x="252" y="368"/>
                  <a:pt x="253" y="365"/>
                  <a:pt x="255" y="364"/>
                </a:cubicBezTo>
                <a:cubicBezTo>
                  <a:pt x="256" y="363"/>
                  <a:pt x="258" y="363"/>
                  <a:pt x="259" y="362"/>
                </a:cubicBezTo>
                <a:cubicBezTo>
                  <a:pt x="261" y="361"/>
                  <a:pt x="263" y="359"/>
                  <a:pt x="265" y="357"/>
                </a:cubicBezTo>
                <a:cubicBezTo>
                  <a:pt x="267" y="355"/>
                  <a:pt x="268" y="353"/>
                  <a:pt x="271" y="352"/>
                </a:cubicBezTo>
                <a:cubicBezTo>
                  <a:pt x="274" y="350"/>
                  <a:pt x="277" y="347"/>
                  <a:pt x="281" y="346"/>
                </a:cubicBezTo>
                <a:cubicBezTo>
                  <a:pt x="288" y="343"/>
                  <a:pt x="295" y="343"/>
                  <a:pt x="302" y="343"/>
                </a:cubicBezTo>
                <a:cubicBezTo>
                  <a:pt x="304" y="342"/>
                  <a:pt x="305" y="341"/>
                  <a:pt x="306" y="340"/>
                </a:cubicBezTo>
                <a:cubicBezTo>
                  <a:pt x="306" y="335"/>
                  <a:pt x="305" y="330"/>
                  <a:pt x="303" y="325"/>
                </a:cubicBezTo>
                <a:cubicBezTo>
                  <a:pt x="303" y="325"/>
                  <a:pt x="303" y="326"/>
                  <a:pt x="302" y="325"/>
                </a:cubicBezTo>
                <a:cubicBezTo>
                  <a:pt x="302" y="322"/>
                  <a:pt x="300" y="320"/>
                  <a:pt x="299" y="317"/>
                </a:cubicBezTo>
                <a:cubicBezTo>
                  <a:pt x="295" y="311"/>
                  <a:pt x="288" y="308"/>
                  <a:pt x="283" y="302"/>
                </a:cubicBezTo>
                <a:cubicBezTo>
                  <a:pt x="282" y="296"/>
                  <a:pt x="277" y="293"/>
                  <a:pt x="272" y="290"/>
                </a:cubicBezTo>
                <a:cubicBezTo>
                  <a:pt x="271" y="293"/>
                  <a:pt x="269" y="295"/>
                  <a:pt x="269" y="299"/>
                </a:cubicBezTo>
                <a:close/>
                <a:moveTo>
                  <a:pt x="320" y="345"/>
                </a:moveTo>
                <a:cubicBezTo>
                  <a:pt x="328" y="328"/>
                  <a:pt x="339" y="315"/>
                  <a:pt x="357" y="309"/>
                </a:cubicBezTo>
                <a:cubicBezTo>
                  <a:pt x="358" y="309"/>
                  <a:pt x="357" y="309"/>
                  <a:pt x="357" y="308"/>
                </a:cubicBezTo>
                <a:cubicBezTo>
                  <a:pt x="358" y="308"/>
                  <a:pt x="360" y="308"/>
                  <a:pt x="362" y="307"/>
                </a:cubicBezTo>
                <a:cubicBezTo>
                  <a:pt x="365" y="306"/>
                  <a:pt x="370" y="306"/>
                  <a:pt x="371" y="306"/>
                </a:cubicBezTo>
                <a:cubicBezTo>
                  <a:pt x="373" y="306"/>
                  <a:pt x="375" y="306"/>
                  <a:pt x="376" y="306"/>
                </a:cubicBezTo>
                <a:cubicBezTo>
                  <a:pt x="367" y="302"/>
                  <a:pt x="357" y="306"/>
                  <a:pt x="347" y="310"/>
                </a:cubicBezTo>
                <a:cubicBezTo>
                  <a:pt x="343" y="312"/>
                  <a:pt x="339" y="314"/>
                  <a:pt x="337" y="317"/>
                </a:cubicBezTo>
                <a:cubicBezTo>
                  <a:pt x="336" y="317"/>
                  <a:pt x="336" y="318"/>
                  <a:pt x="336" y="318"/>
                </a:cubicBezTo>
                <a:cubicBezTo>
                  <a:pt x="336" y="318"/>
                  <a:pt x="335" y="318"/>
                  <a:pt x="334" y="319"/>
                </a:cubicBezTo>
                <a:cubicBezTo>
                  <a:pt x="334" y="320"/>
                  <a:pt x="333" y="321"/>
                  <a:pt x="332" y="322"/>
                </a:cubicBezTo>
                <a:cubicBezTo>
                  <a:pt x="331" y="323"/>
                  <a:pt x="329" y="325"/>
                  <a:pt x="329" y="327"/>
                </a:cubicBezTo>
                <a:cubicBezTo>
                  <a:pt x="327" y="327"/>
                  <a:pt x="327" y="329"/>
                  <a:pt x="326" y="331"/>
                </a:cubicBezTo>
                <a:cubicBezTo>
                  <a:pt x="324" y="334"/>
                  <a:pt x="321" y="336"/>
                  <a:pt x="321" y="340"/>
                </a:cubicBezTo>
                <a:cubicBezTo>
                  <a:pt x="319" y="344"/>
                  <a:pt x="317" y="349"/>
                  <a:pt x="316" y="354"/>
                </a:cubicBezTo>
                <a:cubicBezTo>
                  <a:pt x="316" y="354"/>
                  <a:pt x="316" y="354"/>
                  <a:pt x="316" y="355"/>
                </a:cubicBezTo>
                <a:cubicBezTo>
                  <a:pt x="316" y="358"/>
                  <a:pt x="314" y="360"/>
                  <a:pt x="315" y="363"/>
                </a:cubicBezTo>
                <a:cubicBezTo>
                  <a:pt x="318" y="358"/>
                  <a:pt x="319" y="351"/>
                  <a:pt x="320" y="345"/>
                </a:cubicBezTo>
                <a:close/>
                <a:moveTo>
                  <a:pt x="226" y="349"/>
                </a:moveTo>
                <a:cubicBezTo>
                  <a:pt x="246" y="346"/>
                  <a:pt x="255" y="329"/>
                  <a:pt x="261" y="311"/>
                </a:cubicBezTo>
                <a:cubicBezTo>
                  <a:pt x="261" y="310"/>
                  <a:pt x="260" y="309"/>
                  <a:pt x="261" y="308"/>
                </a:cubicBezTo>
                <a:cubicBezTo>
                  <a:pt x="259" y="307"/>
                  <a:pt x="255" y="307"/>
                  <a:pt x="252" y="306"/>
                </a:cubicBezTo>
                <a:cubicBezTo>
                  <a:pt x="251" y="307"/>
                  <a:pt x="250" y="308"/>
                  <a:pt x="249" y="308"/>
                </a:cubicBezTo>
                <a:cubicBezTo>
                  <a:pt x="240" y="319"/>
                  <a:pt x="223" y="320"/>
                  <a:pt x="218" y="335"/>
                </a:cubicBezTo>
                <a:cubicBezTo>
                  <a:pt x="217" y="335"/>
                  <a:pt x="218" y="337"/>
                  <a:pt x="217" y="338"/>
                </a:cubicBezTo>
                <a:cubicBezTo>
                  <a:pt x="216" y="345"/>
                  <a:pt x="208" y="344"/>
                  <a:pt x="209" y="352"/>
                </a:cubicBezTo>
                <a:cubicBezTo>
                  <a:pt x="215" y="354"/>
                  <a:pt x="222" y="351"/>
                  <a:pt x="226" y="349"/>
                </a:cubicBezTo>
                <a:close/>
                <a:moveTo>
                  <a:pt x="368" y="319"/>
                </a:moveTo>
                <a:cubicBezTo>
                  <a:pt x="368" y="319"/>
                  <a:pt x="368" y="320"/>
                  <a:pt x="368" y="320"/>
                </a:cubicBezTo>
                <a:cubicBezTo>
                  <a:pt x="364" y="323"/>
                  <a:pt x="361" y="328"/>
                  <a:pt x="358" y="333"/>
                </a:cubicBezTo>
                <a:cubicBezTo>
                  <a:pt x="358" y="333"/>
                  <a:pt x="360" y="332"/>
                  <a:pt x="361" y="331"/>
                </a:cubicBezTo>
                <a:cubicBezTo>
                  <a:pt x="362" y="330"/>
                  <a:pt x="363" y="328"/>
                  <a:pt x="364" y="328"/>
                </a:cubicBezTo>
                <a:cubicBezTo>
                  <a:pt x="369" y="322"/>
                  <a:pt x="373" y="316"/>
                  <a:pt x="381" y="313"/>
                </a:cubicBezTo>
                <a:cubicBezTo>
                  <a:pt x="383" y="310"/>
                  <a:pt x="389" y="310"/>
                  <a:pt x="391" y="308"/>
                </a:cubicBezTo>
                <a:cubicBezTo>
                  <a:pt x="381" y="308"/>
                  <a:pt x="375" y="314"/>
                  <a:pt x="368" y="319"/>
                </a:cubicBezTo>
                <a:close/>
                <a:moveTo>
                  <a:pt x="400" y="317"/>
                </a:moveTo>
                <a:cubicBezTo>
                  <a:pt x="398" y="322"/>
                  <a:pt x="390" y="321"/>
                  <a:pt x="385" y="322"/>
                </a:cubicBezTo>
                <a:cubicBezTo>
                  <a:pt x="381" y="325"/>
                  <a:pt x="375" y="327"/>
                  <a:pt x="371" y="330"/>
                </a:cubicBezTo>
                <a:cubicBezTo>
                  <a:pt x="368" y="334"/>
                  <a:pt x="365" y="339"/>
                  <a:pt x="361" y="343"/>
                </a:cubicBezTo>
                <a:cubicBezTo>
                  <a:pt x="353" y="346"/>
                  <a:pt x="345" y="350"/>
                  <a:pt x="340" y="357"/>
                </a:cubicBezTo>
                <a:cubicBezTo>
                  <a:pt x="348" y="354"/>
                  <a:pt x="354" y="349"/>
                  <a:pt x="363" y="346"/>
                </a:cubicBezTo>
                <a:cubicBezTo>
                  <a:pt x="365" y="342"/>
                  <a:pt x="369" y="339"/>
                  <a:pt x="371" y="334"/>
                </a:cubicBezTo>
                <a:cubicBezTo>
                  <a:pt x="371" y="334"/>
                  <a:pt x="371" y="335"/>
                  <a:pt x="372" y="334"/>
                </a:cubicBezTo>
                <a:cubicBezTo>
                  <a:pt x="373" y="333"/>
                  <a:pt x="375" y="332"/>
                  <a:pt x="376" y="331"/>
                </a:cubicBezTo>
                <a:cubicBezTo>
                  <a:pt x="381" y="329"/>
                  <a:pt x="385" y="326"/>
                  <a:pt x="390" y="325"/>
                </a:cubicBezTo>
                <a:cubicBezTo>
                  <a:pt x="390" y="325"/>
                  <a:pt x="390" y="324"/>
                  <a:pt x="390" y="324"/>
                </a:cubicBezTo>
                <a:cubicBezTo>
                  <a:pt x="394" y="324"/>
                  <a:pt x="396" y="322"/>
                  <a:pt x="399" y="322"/>
                </a:cubicBezTo>
                <a:cubicBezTo>
                  <a:pt x="402" y="318"/>
                  <a:pt x="406" y="317"/>
                  <a:pt x="410" y="314"/>
                </a:cubicBezTo>
                <a:cubicBezTo>
                  <a:pt x="406" y="315"/>
                  <a:pt x="405" y="316"/>
                  <a:pt x="400" y="317"/>
                </a:cubicBezTo>
                <a:close/>
                <a:moveTo>
                  <a:pt x="311" y="330"/>
                </a:moveTo>
                <a:cubicBezTo>
                  <a:pt x="312" y="330"/>
                  <a:pt x="311" y="331"/>
                  <a:pt x="312" y="331"/>
                </a:cubicBezTo>
                <a:cubicBezTo>
                  <a:pt x="316" y="328"/>
                  <a:pt x="321" y="325"/>
                  <a:pt x="325" y="320"/>
                </a:cubicBezTo>
                <a:cubicBezTo>
                  <a:pt x="320" y="318"/>
                  <a:pt x="311" y="318"/>
                  <a:pt x="306" y="318"/>
                </a:cubicBezTo>
                <a:cubicBezTo>
                  <a:pt x="307" y="323"/>
                  <a:pt x="310" y="325"/>
                  <a:pt x="311" y="330"/>
                </a:cubicBezTo>
                <a:close/>
                <a:moveTo>
                  <a:pt x="412" y="327"/>
                </a:moveTo>
                <a:cubicBezTo>
                  <a:pt x="405" y="328"/>
                  <a:pt x="400" y="331"/>
                  <a:pt x="393" y="333"/>
                </a:cubicBezTo>
                <a:cubicBezTo>
                  <a:pt x="393" y="334"/>
                  <a:pt x="392" y="334"/>
                  <a:pt x="392" y="334"/>
                </a:cubicBezTo>
                <a:cubicBezTo>
                  <a:pt x="389" y="336"/>
                  <a:pt x="386" y="337"/>
                  <a:pt x="384" y="339"/>
                </a:cubicBezTo>
                <a:cubicBezTo>
                  <a:pt x="380" y="342"/>
                  <a:pt x="376" y="345"/>
                  <a:pt x="373" y="349"/>
                </a:cubicBezTo>
                <a:cubicBezTo>
                  <a:pt x="372" y="349"/>
                  <a:pt x="371" y="349"/>
                  <a:pt x="371" y="350"/>
                </a:cubicBezTo>
                <a:cubicBezTo>
                  <a:pt x="370" y="350"/>
                  <a:pt x="370" y="351"/>
                  <a:pt x="370" y="351"/>
                </a:cubicBezTo>
                <a:cubicBezTo>
                  <a:pt x="370" y="351"/>
                  <a:pt x="370" y="351"/>
                  <a:pt x="369" y="351"/>
                </a:cubicBezTo>
                <a:cubicBezTo>
                  <a:pt x="369" y="352"/>
                  <a:pt x="368" y="353"/>
                  <a:pt x="368" y="353"/>
                </a:cubicBezTo>
                <a:cubicBezTo>
                  <a:pt x="366" y="355"/>
                  <a:pt x="365" y="356"/>
                  <a:pt x="364" y="358"/>
                </a:cubicBezTo>
                <a:cubicBezTo>
                  <a:pt x="362" y="362"/>
                  <a:pt x="361" y="365"/>
                  <a:pt x="360" y="369"/>
                </a:cubicBezTo>
                <a:cubicBezTo>
                  <a:pt x="359" y="372"/>
                  <a:pt x="358" y="376"/>
                  <a:pt x="360" y="379"/>
                </a:cubicBezTo>
                <a:cubicBezTo>
                  <a:pt x="360" y="381"/>
                  <a:pt x="361" y="382"/>
                  <a:pt x="361" y="385"/>
                </a:cubicBezTo>
                <a:cubicBezTo>
                  <a:pt x="365" y="385"/>
                  <a:pt x="371" y="386"/>
                  <a:pt x="377" y="386"/>
                </a:cubicBezTo>
                <a:cubicBezTo>
                  <a:pt x="381" y="381"/>
                  <a:pt x="388" y="379"/>
                  <a:pt x="389" y="372"/>
                </a:cubicBezTo>
                <a:cubicBezTo>
                  <a:pt x="391" y="369"/>
                  <a:pt x="395" y="367"/>
                  <a:pt x="396" y="364"/>
                </a:cubicBezTo>
                <a:cubicBezTo>
                  <a:pt x="396" y="363"/>
                  <a:pt x="395" y="361"/>
                  <a:pt x="396" y="360"/>
                </a:cubicBezTo>
                <a:cubicBezTo>
                  <a:pt x="396" y="357"/>
                  <a:pt x="398" y="353"/>
                  <a:pt x="399" y="351"/>
                </a:cubicBezTo>
                <a:cubicBezTo>
                  <a:pt x="399" y="348"/>
                  <a:pt x="400" y="347"/>
                  <a:pt x="401" y="346"/>
                </a:cubicBezTo>
                <a:cubicBezTo>
                  <a:pt x="402" y="345"/>
                  <a:pt x="402" y="343"/>
                  <a:pt x="402" y="343"/>
                </a:cubicBezTo>
                <a:cubicBezTo>
                  <a:pt x="406" y="338"/>
                  <a:pt x="414" y="336"/>
                  <a:pt x="413" y="328"/>
                </a:cubicBezTo>
                <a:cubicBezTo>
                  <a:pt x="413" y="328"/>
                  <a:pt x="413" y="327"/>
                  <a:pt x="412" y="327"/>
                </a:cubicBezTo>
                <a:close/>
                <a:moveTo>
                  <a:pt x="268" y="383"/>
                </a:moveTo>
                <a:cubicBezTo>
                  <a:pt x="275" y="381"/>
                  <a:pt x="284" y="386"/>
                  <a:pt x="288" y="379"/>
                </a:cubicBezTo>
                <a:cubicBezTo>
                  <a:pt x="288" y="375"/>
                  <a:pt x="289" y="371"/>
                  <a:pt x="294" y="371"/>
                </a:cubicBezTo>
                <a:cubicBezTo>
                  <a:pt x="295" y="371"/>
                  <a:pt x="297" y="371"/>
                  <a:pt x="298" y="371"/>
                </a:cubicBezTo>
                <a:cubicBezTo>
                  <a:pt x="300" y="371"/>
                  <a:pt x="301" y="370"/>
                  <a:pt x="303" y="369"/>
                </a:cubicBezTo>
                <a:cubicBezTo>
                  <a:pt x="304" y="366"/>
                  <a:pt x="306" y="365"/>
                  <a:pt x="306" y="363"/>
                </a:cubicBezTo>
                <a:cubicBezTo>
                  <a:pt x="306" y="361"/>
                  <a:pt x="304" y="360"/>
                  <a:pt x="304" y="358"/>
                </a:cubicBezTo>
                <a:cubicBezTo>
                  <a:pt x="305" y="357"/>
                  <a:pt x="305" y="355"/>
                  <a:pt x="305" y="352"/>
                </a:cubicBezTo>
                <a:cubicBezTo>
                  <a:pt x="300" y="346"/>
                  <a:pt x="292" y="350"/>
                  <a:pt x="285" y="351"/>
                </a:cubicBezTo>
                <a:cubicBezTo>
                  <a:pt x="283" y="352"/>
                  <a:pt x="281" y="354"/>
                  <a:pt x="278" y="355"/>
                </a:cubicBezTo>
                <a:cubicBezTo>
                  <a:pt x="266" y="363"/>
                  <a:pt x="258" y="373"/>
                  <a:pt x="241" y="376"/>
                </a:cubicBezTo>
                <a:cubicBezTo>
                  <a:pt x="231" y="380"/>
                  <a:pt x="219" y="382"/>
                  <a:pt x="206" y="382"/>
                </a:cubicBezTo>
                <a:cubicBezTo>
                  <a:pt x="209" y="384"/>
                  <a:pt x="212" y="385"/>
                  <a:pt x="215" y="385"/>
                </a:cubicBezTo>
                <a:cubicBezTo>
                  <a:pt x="219" y="386"/>
                  <a:pt x="223" y="384"/>
                  <a:pt x="227" y="384"/>
                </a:cubicBezTo>
                <a:cubicBezTo>
                  <a:pt x="229" y="384"/>
                  <a:pt x="231" y="386"/>
                  <a:pt x="233" y="388"/>
                </a:cubicBezTo>
                <a:cubicBezTo>
                  <a:pt x="234" y="389"/>
                  <a:pt x="237" y="390"/>
                  <a:pt x="239" y="391"/>
                </a:cubicBezTo>
                <a:cubicBezTo>
                  <a:pt x="243" y="392"/>
                  <a:pt x="251" y="391"/>
                  <a:pt x="254" y="391"/>
                </a:cubicBezTo>
                <a:cubicBezTo>
                  <a:pt x="255" y="390"/>
                  <a:pt x="257" y="390"/>
                  <a:pt x="258" y="390"/>
                </a:cubicBezTo>
                <a:cubicBezTo>
                  <a:pt x="259" y="390"/>
                  <a:pt x="258" y="388"/>
                  <a:pt x="258" y="389"/>
                </a:cubicBezTo>
                <a:cubicBezTo>
                  <a:pt x="262" y="388"/>
                  <a:pt x="265" y="385"/>
                  <a:pt x="268" y="383"/>
                </a:cubicBezTo>
                <a:close/>
                <a:moveTo>
                  <a:pt x="482" y="353"/>
                </a:moveTo>
                <a:cubicBezTo>
                  <a:pt x="480" y="353"/>
                  <a:pt x="478" y="353"/>
                  <a:pt x="476" y="354"/>
                </a:cubicBezTo>
                <a:cubicBezTo>
                  <a:pt x="473" y="354"/>
                  <a:pt x="469" y="353"/>
                  <a:pt x="466" y="354"/>
                </a:cubicBezTo>
                <a:cubicBezTo>
                  <a:pt x="460" y="355"/>
                  <a:pt x="455" y="359"/>
                  <a:pt x="449" y="360"/>
                </a:cubicBezTo>
                <a:cubicBezTo>
                  <a:pt x="442" y="361"/>
                  <a:pt x="433" y="360"/>
                  <a:pt x="426" y="362"/>
                </a:cubicBezTo>
                <a:cubicBezTo>
                  <a:pt x="425" y="362"/>
                  <a:pt x="425" y="362"/>
                  <a:pt x="424" y="362"/>
                </a:cubicBezTo>
                <a:cubicBezTo>
                  <a:pt x="422" y="363"/>
                  <a:pt x="420" y="364"/>
                  <a:pt x="418" y="365"/>
                </a:cubicBezTo>
                <a:cubicBezTo>
                  <a:pt x="415" y="365"/>
                  <a:pt x="413" y="366"/>
                  <a:pt x="410" y="367"/>
                </a:cubicBezTo>
                <a:cubicBezTo>
                  <a:pt x="409" y="368"/>
                  <a:pt x="406" y="368"/>
                  <a:pt x="406" y="370"/>
                </a:cubicBezTo>
                <a:cubicBezTo>
                  <a:pt x="420" y="366"/>
                  <a:pt x="433" y="361"/>
                  <a:pt x="449" y="362"/>
                </a:cubicBezTo>
                <a:cubicBezTo>
                  <a:pt x="452" y="361"/>
                  <a:pt x="456" y="359"/>
                  <a:pt x="459" y="358"/>
                </a:cubicBezTo>
                <a:cubicBezTo>
                  <a:pt x="464" y="357"/>
                  <a:pt x="471" y="355"/>
                  <a:pt x="477" y="355"/>
                </a:cubicBezTo>
                <a:cubicBezTo>
                  <a:pt x="484" y="354"/>
                  <a:pt x="491" y="356"/>
                  <a:pt x="497" y="356"/>
                </a:cubicBezTo>
                <a:cubicBezTo>
                  <a:pt x="491" y="355"/>
                  <a:pt x="487" y="353"/>
                  <a:pt x="482" y="353"/>
                </a:cubicBezTo>
                <a:close/>
                <a:moveTo>
                  <a:pt x="497" y="357"/>
                </a:moveTo>
                <a:cubicBezTo>
                  <a:pt x="498" y="357"/>
                  <a:pt x="499" y="357"/>
                  <a:pt x="499" y="357"/>
                </a:cubicBezTo>
                <a:cubicBezTo>
                  <a:pt x="499" y="357"/>
                  <a:pt x="497" y="356"/>
                  <a:pt x="497" y="357"/>
                </a:cubicBezTo>
                <a:close/>
                <a:moveTo>
                  <a:pt x="310" y="382"/>
                </a:moveTo>
                <a:cubicBezTo>
                  <a:pt x="306" y="384"/>
                  <a:pt x="303" y="386"/>
                  <a:pt x="301" y="390"/>
                </a:cubicBezTo>
                <a:cubicBezTo>
                  <a:pt x="296" y="393"/>
                  <a:pt x="293" y="398"/>
                  <a:pt x="289" y="404"/>
                </a:cubicBezTo>
                <a:cubicBezTo>
                  <a:pt x="289" y="404"/>
                  <a:pt x="289" y="405"/>
                  <a:pt x="289" y="405"/>
                </a:cubicBezTo>
                <a:cubicBezTo>
                  <a:pt x="286" y="410"/>
                  <a:pt x="284" y="414"/>
                  <a:pt x="283" y="418"/>
                </a:cubicBezTo>
                <a:cubicBezTo>
                  <a:pt x="282" y="420"/>
                  <a:pt x="280" y="422"/>
                  <a:pt x="279" y="423"/>
                </a:cubicBezTo>
                <a:cubicBezTo>
                  <a:pt x="279" y="424"/>
                  <a:pt x="279" y="425"/>
                  <a:pt x="279" y="425"/>
                </a:cubicBezTo>
                <a:cubicBezTo>
                  <a:pt x="278" y="426"/>
                  <a:pt x="277" y="427"/>
                  <a:pt x="276" y="427"/>
                </a:cubicBezTo>
                <a:cubicBezTo>
                  <a:pt x="275" y="428"/>
                  <a:pt x="275" y="430"/>
                  <a:pt x="274" y="430"/>
                </a:cubicBezTo>
                <a:cubicBezTo>
                  <a:pt x="272" y="433"/>
                  <a:pt x="269" y="435"/>
                  <a:pt x="267" y="438"/>
                </a:cubicBezTo>
                <a:cubicBezTo>
                  <a:pt x="267" y="440"/>
                  <a:pt x="268" y="441"/>
                  <a:pt x="268" y="442"/>
                </a:cubicBezTo>
                <a:cubicBezTo>
                  <a:pt x="269" y="444"/>
                  <a:pt x="269" y="443"/>
                  <a:pt x="269" y="444"/>
                </a:cubicBezTo>
                <a:cubicBezTo>
                  <a:pt x="270" y="446"/>
                  <a:pt x="270" y="447"/>
                  <a:pt x="271" y="450"/>
                </a:cubicBezTo>
                <a:cubicBezTo>
                  <a:pt x="272" y="452"/>
                  <a:pt x="271" y="453"/>
                  <a:pt x="272" y="453"/>
                </a:cubicBezTo>
                <a:cubicBezTo>
                  <a:pt x="272" y="453"/>
                  <a:pt x="272" y="453"/>
                  <a:pt x="272" y="454"/>
                </a:cubicBezTo>
                <a:cubicBezTo>
                  <a:pt x="273" y="457"/>
                  <a:pt x="271" y="460"/>
                  <a:pt x="271" y="464"/>
                </a:cubicBezTo>
                <a:cubicBezTo>
                  <a:pt x="271" y="466"/>
                  <a:pt x="273" y="468"/>
                  <a:pt x="272" y="471"/>
                </a:cubicBezTo>
                <a:cubicBezTo>
                  <a:pt x="271" y="472"/>
                  <a:pt x="271" y="476"/>
                  <a:pt x="269" y="477"/>
                </a:cubicBezTo>
                <a:cubicBezTo>
                  <a:pt x="269" y="478"/>
                  <a:pt x="269" y="480"/>
                  <a:pt x="269" y="482"/>
                </a:cubicBezTo>
                <a:cubicBezTo>
                  <a:pt x="270" y="482"/>
                  <a:pt x="270" y="482"/>
                  <a:pt x="270" y="482"/>
                </a:cubicBezTo>
                <a:cubicBezTo>
                  <a:pt x="290" y="482"/>
                  <a:pt x="308" y="476"/>
                  <a:pt x="322" y="467"/>
                </a:cubicBezTo>
                <a:cubicBezTo>
                  <a:pt x="330" y="463"/>
                  <a:pt x="336" y="459"/>
                  <a:pt x="343" y="454"/>
                </a:cubicBezTo>
                <a:cubicBezTo>
                  <a:pt x="353" y="450"/>
                  <a:pt x="361" y="443"/>
                  <a:pt x="369" y="438"/>
                </a:cubicBezTo>
                <a:cubicBezTo>
                  <a:pt x="374" y="433"/>
                  <a:pt x="380" y="428"/>
                  <a:pt x="382" y="420"/>
                </a:cubicBezTo>
                <a:cubicBezTo>
                  <a:pt x="385" y="415"/>
                  <a:pt x="380" y="410"/>
                  <a:pt x="378" y="407"/>
                </a:cubicBezTo>
                <a:cubicBezTo>
                  <a:pt x="377" y="404"/>
                  <a:pt x="379" y="403"/>
                  <a:pt x="378" y="401"/>
                </a:cubicBezTo>
                <a:cubicBezTo>
                  <a:pt x="377" y="399"/>
                  <a:pt x="378" y="397"/>
                  <a:pt x="376" y="396"/>
                </a:cubicBezTo>
                <a:cubicBezTo>
                  <a:pt x="376" y="396"/>
                  <a:pt x="376" y="396"/>
                  <a:pt x="376" y="395"/>
                </a:cubicBezTo>
                <a:cubicBezTo>
                  <a:pt x="373" y="394"/>
                  <a:pt x="369" y="390"/>
                  <a:pt x="364" y="391"/>
                </a:cubicBezTo>
                <a:cubicBezTo>
                  <a:pt x="359" y="392"/>
                  <a:pt x="359" y="398"/>
                  <a:pt x="355" y="399"/>
                </a:cubicBezTo>
                <a:cubicBezTo>
                  <a:pt x="355" y="398"/>
                  <a:pt x="355" y="394"/>
                  <a:pt x="356" y="394"/>
                </a:cubicBezTo>
                <a:cubicBezTo>
                  <a:pt x="355" y="383"/>
                  <a:pt x="352" y="374"/>
                  <a:pt x="342" y="373"/>
                </a:cubicBezTo>
                <a:cubicBezTo>
                  <a:pt x="340" y="374"/>
                  <a:pt x="338" y="374"/>
                  <a:pt x="335" y="374"/>
                </a:cubicBezTo>
                <a:cubicBezTo>
                  <a:pt x="329" y="364"/>
                  <a:pt x="312" y="371"/>
                  <a:pt x="310" y="382"/>
                </a:cubicBezTo>
                <a:close/>
                <a:moveTo>
                  <a:pt x="93" y="380"/>
                </a:moveTo>
                <a:cubicBezTo>
                  <a:pt x="88" y="377"/>
                  <a:pt x="85" y="375"/>
                  <a:pt x="82" y="373"/>
                </a:cubicBezTo>
                <a:cubicBezTo>
                  <a:pt x="79" y="371"/>
                  <a:pt x="74" y="373"/>
                  <a:pt x="71" y="375"/>
                </a:cubicBezTo>
                <a:cubicBezTo>
                  <a:pt x="68" y="377"/>
                  <a:pt x="66" y="380"/>
                  <a:pt x="66" y="384"/>
                </a:cubicBezTo>
                <a:cubicBezTo>
                  <a:pt x="63" y="386"/>
                  <a:pt x="61" y="389"/>
                  <a:pt x="61" y="393"/>
                </a:cubicBezTo>
                <a:cubicBezTo>
                  <a:pt x="60" y="394"/>
                  <a:pt x="60" y="396"/>
                  <a:pt x="60" y="398"/>
                </a:cubicBezTo>
                <a:cubicBezTo>
                  <a:pt x="55" y="399"/>
                  <a:pt x="54" y="403"/>
                  <a:pt x="52" y="407"/>
                </a:cubicBezTo>
                <a:cubicBezTo>
                  <a:pt x="52" y="408"/>
                  <a:pt x="53" y="409"/>
                  <a:pt x="52" y="411"/>
                </a:cubicBezTo>
                <a:cubicBezTo>
                  <a:pt x="52" y="411"/>
                  <a:pt x="52" y="411"/>
                  <a:pt x="52" y="411"/>
                </a:cubicBezTo>
                <a:cubicBezTo>
                  <a:pt x="50" y="415"/>
                  <a:pt x="52" y="418"/>
                  <a:pt x="51" y="422"/>
                </a:cubicBezTo>
                <a:cubicBezTo>
                  <a:pt x="49" y="422"/>
                  <a:pt x="48" y="425"/>
                  <a:pt x="48" y="428"/>
                </a:cubicBezTo>
                <a:cubicBezTo>
                  <a:pt x="49" y="429"/>
                  <a:pt x="50" y="431"/>
                  <a:pt x="51" y="432"/>
                </a:cubicBezTo>
                <a:cubicBezTo>
                  <a:pt x="56" y="436"/>
                  <a:pt x="67" y="436"/>
                  <a:pt x="65" y="426"/>
                </a:cubicBezTo>
                <a:cubicBezTo>
                  <a:pt x="66" y="426"/>
                  <a:pt x="66" y="423"/>
                  <a:pt x="66" y="422"/>
                </a:cubicBezTo>
                <a:cubicBezTo>
                  <a:pt x="68" y="418"/>
                  <a:pt x="72" y="417"/>
                  <a:pt x="75" y="414"/>
                </a:cubicBezTo>
                <a:cubicBezTo>
                  <a:pt x="76" y="410"/>
                  <a:pt x="77" y="406"/>
                  <a:pt x="77" y="400"/>
                </a:cubicBezTo>
                <a:cubicBezTo>
                  <a:pt x="80" y="395"/>
                  <a:pt x="82" y="389"/>
                  <a:pt x="87" y="387"/>
                </a:cubicBezTo>
                <a:cubicBezTo>
                  <a:pt x="91" y="385"/>
                  <a:pt x="95" y="385"/>
                  <a:pt x="100" y="383"/>
                </a:cubicBezTo>
                <a:cubicBezTo>
                  <a:pt x="98" y="381"/>
                  <a:pt x="96" y="381"/>
                  <a:pt x="93" y="380"/>
                </a:cubicBezTo>
                <a:close/>
                <a:moveTo>
                  <a:pt x="407" y="408"/>
                </a:moveTo>
                <a:cubicBezTo>
                  <a:pt x="406" y="408"/>
                  <a:pt x="406" y="408"/>
                  <a:pt x="406" y="408"/>
                </a:cubicBezTo>
                <a:cubicBezTo>
                  <a:pt x="406" y="411"/>
                  <a:pt x="405" y="412"/>
                  <a:pt x="405" y="415"/>
                </a:cubicBezTo>
                <a:cubicBezTo>
                  <a:pt x="405" y="415"/>
                  <a:pt x="405" y="415"/>
                  <a:pt x="405" y="415"/>
                </a:cubicBezTo>
                <a:cubicBezTo>
                  <a:pt x="406" y="412"/>
                  <a:pt x="408" y="411"/>
                  <a:pt x="408" y="407"/>
                </a:cubicBezTo>
                <a:cubicBezTo>
                  <a:pt x="412" y="400"/>
                  <a:pt x="415" y="392"/>
                  <a:pt x="420" y="386"/>
                </a:cubicBezTo>
                <a:cubicBezTo>
                  <a:pt x="421" y="382"/>
                  <a:pt x="424" y="380"/>
                  <a:pt x="425" y="377"/>
                </a:cubicBezTo>
                <a:cubicBezTo>
                  <a:pt x="416" y="384"/>
                  <a:pt x="410" y="395"/>
                  <a:pt x="407" y="408"/>
                </a:cubicBezTo>
                <a:close/>
                <a:moveTo>
                  <a:pt x="409" y="420"/>
                </a:moveTo>
                <a:cubicBezTo>
                  <a:pt x="409" y="421"/>
                  <a:pt x="409" y="421"/>
                  <a:pt x="409" y="421"/>
                </a:cubicBezTo>
                <a:cubicBezTo>
                  <a:pt x="404" y="425"/>
                  <a:pt x="402" y="432"/>
                  <a:pt x="398" y="437"/>
                </a:cubicBezTo>
                <a:cubicBezTo>
                  <a:pt x="397" y="440"/>
                  <a:pt x="395" y="441"/>
                  <a:pt x="395" y="444"/>
                </a:cubicBezTo>
                <a:cubicBezTo>
                  <a:pt x="399" y="443"/>
                  <a:pt x="399" y="437"/>
                  <a:pt x="402" y="435"/>
                </a:cubicBezTo>
                <a:cubicBezTo>
                  <a:pt x="402" y="435"/>
                  <a:pt x="402" y="434"/>
                  <a:pt x="402" y="434"/>
                </a:cubicBezTo>
                <a:cubicBezTo>
                  <a:pt x="408" y="426"/>
                  <a:pt x="414" y="418"/>
                  <a:pt x="421" y="411"/>
                </a:cubicBezTo>
                <a:cubicBezTo>
                  <a:pt x="422" y="409"/>
                  <a:pt x="425" y="407"/>
                  <a:pt x="427" y="405"/>
                </a:cubicBezTo>
                <a:cubicBezTo>
                  <a:pt x="427" y="404"/>
                  <a:pt x="427" y="404"/>
                  <a:pt x="427" y="404"/>
                </a:cubicBezTo>
                <a:cubicBezTo>
                  <a:pt x="431" y="400"/>
                  <a:pt x="434" y="396"/>
                  <a:pt x="438" y="392"/>
                </a:cubicBezTo>
                <a:cubicBezTo>
                  <a:pt x="441" y="389"/>
                  <a:pt x="444" y="386"/>
                  <a:pt x="447" y="383"/>
                </a:cubicBezTo>
                <a:cubicBezTo>
                  <a:pt x="447" y="383"/>
                  <a:pt x="447" y="383"/>
                  <a:pt x="446" y="383"/>
                </a:cubicBezTo>
                <a:cubicBezTo>
                  <a:pt x="431" y="392"/>
                  <a:pt x="421" y="407"/>
                  <a:pt x="409" y="420"/>
                </a:cubicBezTo>
                <a:close/>
                <a:moveTo>
                  <a:pt x="184" y="394"/>
                </a:moveTo>
                <a:cubicBezTo>
                  <a:pt x="185" y="397"/>
                  <a:pt x="186" y="399"/>
                  <a:pt x="189" y="400"/>
                </a:cubicBezTo>
                <a:cubicBezTo>
                  <a:pt x="187" y="394"/>
                  <a:pt x="185" y="388"/>
                  <a:pt x="180" y="385"/>
                </a:cubicBezTo>
                <a:cubicBezTo>
                  <a:pt x="180" y="389"/>
                  <a:pt x="183" y="391"/>
                  <a:pt x="184" y="394"/>
                </a:cubicBezTo>
                <a:close/>
                <a:moveTo>
                  <a:pt x="227" y="390"/>
                </a:moveTo>
                <a:cubicBezTo>
                  <a:pt x="223" y="389"/>
                  <a:pt x="218" y="391"/>
                  <a:pt x="214" y="390"/>
                </a:cubicBezTo>
                <a:cubicBezTo>
                  <a:pt x="213" y="390"/>
                  <a:pt x="209" y="389"/>
                  <a:pt x="207" y="388"/>
                </a:cubicBezTo>
                <a:cubicBezTo>
                  <a:pt x="205" y="387"/>
                  <a:pt x="204" y="386"/>
                  <a:pt x="202" y="385"/>
                </a:cubicBezTo>
                <a:cubicBezTo>
                  <a:pt x="200" y="385"/>
                  <a:pt x="197" y="386"/>
                  <a:pt x="195" y="386"/>
                </a:cubicBezTo>
                <a:cubicBezTo>
                  <a:pt x="195" y="386"/>
                  <a:pt x="195" y="387"/>
                  <a:pt x="194" y="387"/>
                </a:cubicBezTo>
                <a:cubicBezTo>
                  <a:pt x="192" y="396"/>
                  <a:pt x="205" y="391"/>
                  <a:pt x="210" y="393"/>
                </a:cubicBezTo>
                <a:cubicBezTo>
                  <a:pt x="213" y="394"/>
                  <a:pt x="213" y="396"/>
                  <a:pt x="216" y="397"/>
                </a:cubicBezTo>
                <a:cubicBezTo>
                  <a:pt x="222" y="399"/>
                  <a:pt x="230" y="400"/>
                  <a:pt x="233" y="394"/>
                </a:cubicBezTo>
                <a:cubicBezTo>
                  <a:pt x="232" y="392"/>
                  <a:pt x="229" y="391"/>
                  <a:pt x="227" y="390"/>
                </a:cubicBezTo>
                <a:close/>
                <a:moveTo>
                  <a:pt x="469" y="390"/>
                </a:moveTo>
                <a:cubicBezTo>
                  <a:pt x="464" y="394"/>
                  <a:pt x="461" y="399"/>
                  <a:pt x="454" y="401"/>
                </a:cubicBezTo>
                <a:cubicBezTo>
                  <a:pt x="451" y="402"/>
                  <a:pt x="448" y="401"/>
                  <a:pt x="444" y="402"/>
                </a:cubicBezTo>
                <a:cubicBezTo>
                  <a:pt x="441" y="403"/>
                  <a:pt x="439" y="405"/>
                  <a:pt x="436" y="405"/>
                </a:cubicBezTo>
                <a:cubicBezTo>
                  <a:pt x="437" y="406"/>
                  <a:pt x="435" y="406"/>
                  <a:pt x="436" y="406"/>
                </a:cubicBezTo>
                <a:cubicBezTo>
                  <a:pt x="450" y="403"/>
                  <a:pt x="467" y="401"/>
                  <a:pt x="483" y="402"/>
                </a:cubicBezTo>
                <a:cubicBezTo>
                  <a:pt x="484" y="403"/>
                  <a:pt x="485" y="404"/>
                  <a:pt x="486" y="406"/>
                </a:cubicBezTo>
                <a:cubicBezTo>
                  <a:pt x="487" y="406"/>
                  <a:pt x="486" y="407"/>
                  <a:pt x="487" y="406"/>
                </a:cubicBezTo>
                <a:cubicBezTo>
                  <a:pt x="490" y="410"/>
                  <a:pt x="494" y="414"/>
                  <a:pt x="498" y="417"/>
                </a:cubicBezTo>
                <a:cubicBezTo>
                  <a:pt x="499" y="418"/>
                  <a:pt x="501" y="419"/>
                  <a:pt x="502" y="419"/>
                </a:cubicBezTo>
                <a:cubicBezTo>
                  <a:pt x="497" y="414"/>
                  <a:pt x="491" y="410"/>
                  <a:pt x="487" y="404"/>
                </a:cubicBezTo>
                <a:cubicBezTo>
                  <a:pt x="495" y="402"/>
                  <a:pt x="503" y="405"/>
                  <a:pt x="512" y="405"/>
                </a:cubicBezTo>
                <a:cubicBezTo>
                  <a:pt x="496" y="401"/>
                  <a:pt x="478" y="399"/>
                  <a:pt x="464" y="399"/>
                </a:cubicBezTo>
                <a:cubicBezTo>
                  <a:pt x="463" y="397"/>
                  <a:pt x="466" y="396"/>
                  <a:pt x="467" y="395"/>
                </a:cubicBezTo>
                <a:cubicBezTo>
                  <a:pt x="472" y="391"/>
                  <a:pt x="476" y="388"/>
                  <a:pt x="481" y="385"/>
                </a:cubicBezTo>
                <a:cubicBezTo>
                  <a:pt x="477" y="386"/>
                  <a:pt x="473" y="388"/>
                  <a:pt x="469" y="390"/>
                </a:cubicBezTo>
                <a:close/>
                <a:moveTo>
                  <a:pt x="194" y="401"/>
                </a:moveTo>
                <a:cubicBezTo>
                  <a:pt x="193" y="396"/>
                  <a:pt x="190" y="391"/>
                  <a:pt x="187" y="387"/>
                </a:cubicBezTo>
                <a:cubicBezTo>
                  <a:pt x="189" y="392"/>
                  <a:pt x="190" y="398"/>
                  <a:pt x="194" y="401"/>
                </a:cubicBezTo>
                <a:close/>
                <a:moveTo>
                  <a:pt x="259" y="402"/>
                </a:moveTo>
                <a:cubicBezTo>
                  <a:pt x="265" y="398"/>
                  <a:pt x="271" y="391"/>
                  <a:pt x="279" y="388"/>
                </a:cubicBezTo>
                <a:cubicBezTo>
                  <a:pt x="267" y="386"/>
                  <a:pt x="262" y="395"/>
                  <a:pt x="259" y="402"/>
                </a:cubicBezTo>
                <a:close/>
                <a:moveTo>
                  <a:pt x="101" y="389"/>
                </a:moveTo>
                <a:cubicBezTo>
                  <a:pt x="96" y="391"/>
                  <a:pt x="87" y="393"/>
                  <a:pt x="85" y="395"/>
                </a:cubicBezTo>
                <a:cubicBezTo>
                  <a:pt x="84" y="396"/>
                  <a:pt x="84" y="398"/>
                  <a:pt x="83" y="398"/>
                </a:cubicBezTo>
                <a:cubicBezTo>
                  <a:pt x="83" y="400"/>
                  <a:pt x="82" y="402"/>
                  <a:pt x="82" y="404"/>
                </a:cubicBezTo>
                <a:cubicBezTo>
                  <a:pt x="82" y="404"/>
                  <a:pt x="83" y="404"/>
                  <a:pt x="83" y="405"/>
                </a:cubicBezTo>
                <a:cubicBezTo>
                  <a:pt x="83" y="407"/>
                  <a:pt x="83" y="413"/>
                  <a:pt x="82" y="416"/>
                </a:cubicBezTo>
                <a:cubicBezTo>
                  <a:pt x="81" y="419"/>
                  <a:pt x="74" y="420"/>
                  <a:pt x="71" y="424"/>
                </a:cubicBezTo>
                <a:cubicBezTo>
                  <a:pt x="71" y="429"/>
                  <a:pt x="72" y="435"/>
                  <a:pt x="71" y="442"/>
                </a:cubicBezTo>
                <a:cubicBezTo>
                  <a:pt x="77" y="442"/>
                  <a:pt x="79" y="443"/>
                  <a:pt x="85" y="443"/>
                </a:cubicBezTo>
                <a:cubicBezTo>
                  <a:pt x="87" y="441"/>
                  <a:pt x="90" y="437"/>
                  <a:pt x="89" y="434"/>
                </a:cubicBezTo>
                <a:cubicBezTo>
                  <a:pt x="91" y="427"/>
                  <a:pt x="91" y="418"/>
                  <a:pt x="100" y="417"/>
                </a:cubicBezTo>
                <a:cubicBezTo>
                  <a:pt x="100" y="408"/>
                  <a:pt x="106" y="405"/>
                  <a:pt x="111" y="399"/>
                </a:cubicBezTo>
                <a:cubicBezTo>
                  <a:pt x="110" y="396"/>
                  <a:pt x="111" y="392"/>
                  <a:pt x="112" y="389"/>
                </a:cubicBezTo>
                <a:cubicBezTo>
                  <a:pt x="108" y="387"/>
                  <a:pt x="104" y="388"/>
                  <a:pt x="101" y="389"/>
                </a:cubicBezTo>
                <a:close/>
                <a:moveTo>
                  <a:pt x="115" y="397"/>
                </a:moveTo>
                <a:cubicBezTo>
                  <a:pt x="117" y="396"/>
                  <a:pt x="118" y="399"/>
                  <a:pt x="120" y="398"/>
                </a:cubicBezTo>
                <a:cubicBezTo>
                  <a:pt x="120" y="399"/>
                  <a:pt x="122" y="399"/>
                  <a:pt x="123" y="398"/>
                </a:cubicBezTo>
                <a:cubicBezTo>
                  <a:pt x="122" y="394"/>
                  <a:pt x="119" y="389"/>
                  <a:pt x="116" y="388"/>
                </a:cubicBezTo>
                <a:cubicBezTo>
                  <a:pt x="116" y="391"/>
                  <a:pt x="114" y="393"/>
                  <a:pt x="115" y="397"/>
                </a:cubicBezTo>
                <a:close/>
                <a:moveTo>
                  <a:pt x="281" y="392"/>
                </a:moveTo>
                <a:cubicBezTo>
                  <a:pt x="278" y="394"/>
                  <a:pt x="274" y="395"/>
                  <a:pt x="271" y="398"/>
                </a:cubicBezTo>
                <a:cubicBezTo>
                  <a:pt x="270" y="399"/>
                  <a:pt x="269" y="400"/>
                  <a:pt x="268" y="401"/>
                </a:cubicBezTo>
                <a:cubicBezTo>
                  <a:pt x="265" y="404"/>
                  <a:pt x="261" y="407"/>
                  <a:pt x="259" y="409"/>
                </a:cubicBezTo>
                <a:cubicBezTo>
                  <a:pt x="257" y="413"/>
                  <a:pt x="261" y="416"/>
                  <a:pt x="263" y="418"/>
                </a:cubicBezTo>
                <a:cubicBezTo>
                  <a:pt x="264" y="422"/>
                  <a:pt x="264" y="427"/>
                  <a:pt x="264" y="431"/>
                </a:cubicBezTo>
                <a:cubicBezTo>
                  <a:pt x="264" y="431"/>
                  <a:pt x="265" y="431"/>
                  <a:pt x="265" y="432"/>
                </a:cubicBezTo>
                <a:cubicBezTo>
                  <a:pt x="271" y="429"/>
                  <a:pt x="275" y="426"/>
                  <a:pt x="276" y="418"/>
                </a:cubicBezTo>
                <a:cubicBezTo>
                  <a:pt x="278" y="415"/>
                  <a:pt x="279" y="411"/>
                  <a:pt x="281" y="408"/>
                </a:cubicBezTo>
                <a:cubicBezTo>
                  <a:pt x="283" y="404"/>
                  <a:pt x="286" y="401"/>
                  <a:pt x="286" y="396"/>
                </a:cubicBezTo>
                <a:cubicBezTo>
                  <a:pt x="287" y="396"/>
                  <a:pt x="287" y="394"/>
                  <a:pt x="287" y="393"/>
                </a:cubicBezTo>
                <a:cubicBezTo>
                  <a:pt x="286" y="392"/>
                  <a:pt x="283" y="392"/>
                  <a:pt x="281" y="392"/>
                </a:cubicBezTo>
                <a:close/>
                <a:moveTo>
                  <a:pt x="121" y="434"/>
                </a:moveTo>
                <a:cubicBezTo>
                  <a:pt x="131" y="438"/>
                  <a:pt x="147" y="438"/>
                  <a:pt x="156" y="442"/>
                </a:cubicBezTo>
                <a:cubicBezTo>
                  <a:pt x="160" y="442"/>
                  <a:pt x="164" y="445"/>
                  <a:pt x="167" y="446"/>
                </a:cubicBezTo>
                <a:cubicBezTo>
                  <a:pt x="168" y="446"/>
                  <a:pt x="170" y="446"/>
                  <a:pt x="170" y="447"/>
                </a:cubicBezTo>
                <a:cubicBezTo>
                  <a:pt x="176" y="448"/>
                  <a:pt x="179" y="452"/>
                  <a:pt x="184" y="454"/>
                </a:cubicBezTo>
                <a:cubicBezTo>
                  <a:pt x="187" y="457"/>
                  <a:pt x="191" y="458"/>
                  <a:pt x="194" y="460"/>
                </a:cubicBezTo>
                <a:cubicBezTo>
                  <a:pt x="195" y="461"/>
                  <a:pt x="197" y="462"/>
                  <a:pt x="199" y="464"/>
                </a:cubicBezTo>
                <a:cubicBezTo>
                  <a:pt x="200" y="464"/>
                  <a:pt x="201" y="465"/>
                  <a:pt x="201" y="465"/>
                </a:cubicBezTo>
                <a:cubicBezTo>
                  <a:pt x="202" y="465"/>
                  <a:pt x="201" y="466"/>
                  <a:pt x="202" y="466"/>
                </a:cubicBezTo>
                <a:cubicBezTo>
                  <a:pt x="203" y="467"/>
                  <a:pt x="204" y="467"/>
                  <a:pt x="205" y="468"/>
                </a:cubicBezTo>
                <a:cubicBezTo>
                  <a:pt x="217" y="475"/>
                  <a:pt x="225" y="490"/>
                  <a:pt x="241" y="495"/>
                </a:cubicBezTo>
                <a:cubicBezTo>
                  <a:pt x="241" y="490"/>
                  <a:pt x="237" y="488"/>
                  <a:pt x="236" y="484"/>
                </a:cubicBezTo>
                <a:cubicBezTo>
                  <a:pt x="229" y="476"/>
                  <a:pt x="221" y="466"/>
                  <a:pt x="214" y="459"/>
                </a:cubicBezTo>
                <a:cubicBezTo>
                  <a:pt x="213" y="456"/>
                  <a:pt x="211" y="455"/>
                  <a:pt x="209" y="453"/>
                </a:cubicBezTo>
                <a:cubicBezTo>
                  <a:pt x="208" y="451"/>
                  <a:pt x="207" y="450"/>
                  <a:pt x="206" y="449"/>
                </a:cubicBezTo>
                <a:cubicBezTo>
                  <a:pt x="204" y="444"/>
                  <a:pt x="201" y="440"/>
                  <a:pt x="198" y="436"/>
                </a:cubicBezTo>
                <a:cubicBezTo>
                  <a:pt x="198" y="434"/>
                  <a:pt x="197" y="433"/>
                  <a:pt x="197" y="433"/>
                </a:cubicBezTo>
                <a:cubicBezTo>
                  <a:pt x="197" y="425"/>
                  <a:pt x="198" y="421"/>
                  <a:pt x="197" y="414"/>
                </a:cubicBezTo>
                <a:cubicBezTo>
                  <a:pt x="196" y="412"/>
                  <a:pt x="195" y="409"/>
                  <a:pt x="194" y="408"/>
                </a:cubicBezTo>
                <a:cubicBezTo>
                  <a:pt x="189" y="406"/>
                  <a:pt x="183" y="405"/>
                  <a:pt x="178" y="404"/>
                </a:cubicBezTo>
                <a:cubicBezTo>
                  <a:pt x="173" y="400"/>
                  <a:pt x="169" y="394"/>
                  <a:pt x="162" y="395"/>
                </a:cubicBezTo>
                <a:cubicBezTo>
                  <a:pt x="158" y="395"/>
                  <a:pt x="155" y="397"/>
                  <a:pt x="153" y="397"/>
                </a:cubicBezTo>
                <a:cubicBezTo>
                  <a:pt x="150" y="398"/>
                  <a:pt x="148" y="397"/>
                  <a:pt x="146" y="396"/>
                </a:cubicBezTo>
                <a:cubicBezTo>
                  <a:pt x="143" y="395"/>
                  <a:pt x="140" y="395"/>
                  <a:pt x="137" y="394"/>
                </a:cubicBezTo>
                <a:cubicBezTo>
                  <a:pt x="136" y="393"/>
                  <a:pt x="136" y="392"/>
                  <a:pt x="135" y="392"/>
                </a:cubicBezTo>
                <a:cubicBezTo>
                  <a:pt x="131" y="393"/>
                  <a:pt x="131" y="399"/>
                  <a:pt x="129" y="401"/>
                </a:cubicBezTo>
                <a:cubicBezTo>
                  <a:pt x="125" y="404"/>
                  <a:pt x="119" y="403"/>
                  <a:pt x="115" y="404"/>
                </a:cubicBezTo>
                <a:cubicBezTo>
                  <a:pt x="112" y="406"/>
                  <a:pt x="109" y="407"/>
                  <a:pt x="106" y="409"/>
                </a:cubicBezTo>
                <a:cubicBezTo>
                  <a:pt x="105" y="412"/>
                  <a:pt x="107" y="415"/>
                  <a:pt x="106" y="420"/>
                </a:cubicBezTo>
                <a:cubicBezTo>
                  <a:pt x="103" y="424"/>
                  <a:pt x="108" y="428"/>
                  <a:pt x="113" y="430"/>
                </a:cubicBezTo>
                <a:cubicBezTo>
                  <a:pt x="116" y="432"/>
                  <a:pt x="118" y="434"/>
                  <a:pt x="120" y="433"/>
                </a:cubicBezTo>
                <a:cubicBezTo>
                  <a:pt x="121" y="434"/>
                  <a:pt x="119" y="434"/>
                  <a:pt x="121" y="434"/>
                </a:cubicBezTo>
                <a:close/>
                <a:moveTo>
                  <a:pt x="178" y="396"/>
                </a:moveTo>
                <a:cubicBezTo>
                  <a:pt x="179" y="397"/>
                  <a:pt x="180" y="398"/>
                  <a:pt x="181" y="398"/>
                </a:cubicBezTo>
                <a:cubicBezTo>
                  <a:pt x="181" y="396"/>
                  <a:pt x="179" y="394"/>
                  <a:pt x="178" y="393"/>
                </a:cubicBezTo>
                <a:cubicBezTo>
                  <a:pt x="178" y="394"/>
                  <a:pt x="178" y="395"/>
                  <a:pt x="178" y="396"/>
                </a:cubicBezTo>
                <a:close/>
                <a:moveTo>
                  <a:pt x="266" y="449"/>
                </a:moveTo>
                <a:cubicBezTo>
                  <a:pt x="266" y="447"/>
                  <a:pt x="264" y="446"/>
                  <a:pt x="264" y="444"/>
                </a:cubicBezTo>
                <a:cubicBezTo>
                  <a:pt x="263" y="443"/>
                  <a:pt x="264" y="440"/>
                  <a:pt x="263" y="441"/>
                </a:cubicBezTo>
                <a:cubicBezTo>
                  <a:pt x="263" y="437"/>
                  <a:pt x="260" y="436"/>
                  <a:pt x="259" y="434"/>
                </a:cubicBezTo>
                <a:cubicBezTo>
                  <a:pt x="259" y="427"/>
                  <a:pt x="258" y="423"/>
                  <a:pt x="257" y="420"/>
                </a:cubicBezTo>
                <a:cubicBezTo>
                  <a:pt x="255" y="420"/>
                  <a:pt x="255" y="419"/>
                  <a:pt x="254" y="419"/>
                </a:cubicBezTo>
                <a:cubicBezTo>
                  <a:pt x="252" y="415"/>
                  <a:pt x="246" y="415"/>
                  <a:pt x="242" y="412"/>
                </a:cubicBezTo>
                <a:cubicBezTo>
                  <a:pt x="237" y="413"/>
                  <a:pt x="235" y="409"/>
                  <a:pt x="233" y="408"/>
                </a:cubicBezTo>
                <a:cubicBezTo>
                  <a:pt x="233" y="407"/>
                  <a:pt x="232" y="407"/>
                  <a:pt x="232" y="407"/>
                </a:cubicBezTo>
                <a:cubicBezTo>
                  <a:pt x="231" y="407"/>
                  <a:pt x="231" y="406"/>
                  <a:pt x="230" y="405"/>
                </a:cubicBezTo>
                <a:cubicBezTo>
                  <a:pt x="228" y="402"/>
                  <a:pt x="223" y="403"/>
                  <a:pt x="219" y="402"/>
                </a:cubicBezTo>
                <a:cubicBezTo>
                  <a:pt x="217" y="401"/>
                  <a:pt x="216" y="399"/>
                  <a:pt x="214" y="398"/>
                </a:cubicBezTo>
                <a:cubicBezTo>
                  <a:pt x="210" y="395"/>
                  <a:pt x="206" y="398"/>
                  <a:pt x="200" y="398"/>
                </a:cubicBezTo>
                <a:cubicBezTo>
                  <a:pt x="205" y="406"/>
                  <a:pt x="216" y="409"/>
                  <a:pt x="222" y="416"/>
                </a:cubicBezTo>
                <a:cubicBezTo>
                  <a:pt x="222" y="417"/>
                  <a:pt x="223" y="418"/>
                  <a:pt x="222" y="418"/>
                </a:cubicBezTo>
                <a:cubicBezTo>
                  <a:pt x="219" y="417"/>
                  <a:pt x="217" y="415"/>
                  <a:pt x="214" y="415"/>
                </a:cubicBezTo>
                <a:cubicBezTo>
                  <a:pt x="214" y="418"/>
                  <a:pt x="216" y="419"/>
                  <a:pt x="217" y="421"/>
                </a:cubicBezTo>
                <a:cubicBezTo>
                  <a:pt x="221" y="425"/>
                  <a:pt x="226" y="428"/>
                  <a:pt x="230" y="433"/>
                </a:cubicBezTo>
                <a:cubicBezTo>
                  <a:pt x="232" y="438"/>
                  <a:pt x="239" y="440"/>
                  <a:pt x="243" y="441"/>
                </a:cubicBezTo>
                <a:cubicBezTo>
                  <a:pt x="247" y="444"/>
                  <a:pt x="253" y="447"/>
                  <a:pt x="255" y="452"/>
                </a:cubicBezTo>
                <a:cubicBezTo>
                  <a:pt x="256" y="458"/>
                  <a:pt x="256" y="460"/>
                  <a:pt x="256" y="464"/>
                </a:cubicBezTo>
                <a:cubicBezTo>
                  <a:pt x="261" y="465"/>
                  <a:pt x="260" y="471"/>
                  <a:pt x="265" y="473"/>
                </a:cubicBezTo>
                <a:cubicBezTo>
                  <a:pt x="269" y="469"/>
                  <a:pt x="265" y="460"/>
                  <a:pt x="267" y="456"/>
                </a:cubicBezTo>
                <a:cubicBezTo>
                  <a:pt x="267" y="455"/>
                  <a:pt x="266" y="455"/>
                  <a:pt x="266" y="454"/>
                </a:cubicBezTo>
                <a:cubicBezTo>
                  <a:pt x="268" y="455"/>
                  <a:pt x="267" y="450"/>
                  <a:pt x="266" y="449"/>
                </a:cubicBezTo>
                <a:close/>
                <a:moveTo>
                  <a:pt x="235" y="402"/>
                </a:moveTo>
                <a:cubicBezTo>
                  <a:pt x="237" y="406"/>
                  <a:pt x="240" y="408"/>
                  <a:pt x="244" y="410"/>
                </a:cubicBezTo>
                <a:cubicBezTo>
                  <a:pt x="251" y="408"/>
                  <a:pt x="252" y="402"/>
                  <a:pt x="255" y="397"/>
                </a:cubicBezTo>
                <a:cubicBezTo>
                  <a:pt x="249" y="397"/>
                  <a:pt x="236" y="393"/>
                  <a:pt x="235" y="402"/>
                </a:cubicBezTo>
                <a:close/>
                <a:moveTo>
                  <a:pt x="209" y="419"/>
                </a:moveTo>
                <a:cubicBezTo>
                  <a:pt x="209" y="413"/>
                  <a:pt x="206" y="410"/>
                  <a:pt x="201" y="408"/>
                </a:cubicBezTo>
                <a:cubicBezTo>
                  <a:pt x="201" y="414"/>
                  <a:pt x="204" y="418"/>
                  <a:pt x="209" y="419"/>
                </a:cubicBezTo>
                <a:close/>
                <a:moveTo>
                  <a:pt x="217" y="484"/>
                </a:moveTo>
                <a:cubicBezTo>
                  <a:pt x="213" y="481"/>
                  <a:pt x="210" y="478"/>
                  <a:pt x="207" y="475"/>
                </a:cubicBezTo>
                <a:cubicBezTo>
                  <a:pt x="204" y="473"/>
                  <a:pt x="203" y="473"/>
                  <a:pt x="201" y="471"/>
                </a:cubicBezTo>
                <a:cubicBezTo>
                  <a:pt x="199" y="471"/>
                  <a:pt x="197" y="467"/>
                  <a:pt x="194" y="467"/>
                </a:cubicBezTo>
                <a:cubicBezTo>
                  <a:pt x="192" y="464"/>
                  <a:pt x="187" y="463"/>
                  <a:pt x="184" y="460"/>
                </a:cubicBezTo>
                <a:cubicBezTo>
                  <a:pt x="181" y="459"/>
                  <a:pt x="179" y="458"/>
                  <a:pt x="177" y="456"/>
                </a:cubicBezTo>
                <a:cubicBezTo>
                  <a:pt x="171" y="454"/>
                  <a:pt x="167" y="450"/>
                  <a:pt x="160" y="449"/>
                </a:cubicBezTo>
                <a:cubicBezTo>
                  <a:pt x="154" y="447"/>
                  <a:pt x="145" y="445"/>
                  <a:pt x="138" y="443"/>
                </a:cubicBezTo>
                <a:cubicBezTo>
                  <a:pt x="130" y="441"/>
                  <a:pt x="120" y="441"/>
                  <a:pt x="115" y="437"/>
                </a:cubicBezTo>
                <a:cubicBezTo>
                  <a:pt x="111" y="436"/>
                  <a:pt x="108" y="434"/>
                  <a:pt x="105" y="433"/>
                </a:cubicBezTo>
                <a:cubicBezTo>
                  <a:pt x="101" y="430"/>
                  <a:pt x="100" y="425"/>
                  <a:pt x="97" y="423"/>
                </a:cubicBezTo>
                <a:cubicBezTo>
                  <a:pt x="96" y="426"/>
                  <a:pt x="96" y="429"/>
                  <a:pt x="96" y="433"/>
                </a:cubicBezTo>
                <a:cubicBezTo>
                  <a:pt x="95" y="436"/>
                  <a:pt x="93" y="438"/>
                  <a:pt x="92" y="442"/>
                </a:cubicBezTo>
                <a:cubicBezTo>
                  <a:pt x="91" y="446"/>
                  <a:pt x="92" y="451"/>
                  <a:pt x="91" y="456"/>
                </a:cubicBezTo>
                <a:cubicBezTo>
                  <a:pt x="90" y="461"/>
                  <a:pt x="88" y="465"/>
                  <a:pt x="90" y="468"/>
                </a:cubicBezTo>
                <a:cubicBezTo>
                  <a:pt x="93" y="471"/>
                  <a:pt x="95" y="473"/>
                  <a:pt x="97" y="476"/>
                </a:cubicBezTo>
                <a:cubicBezTo>
                  <a:pt x="99" y="479"/>
                  <a:pt x="101" y="479"/>
                  <a:pt x="106" y="480"/>
                </a:cubicBezTo>
                <a:cubicBezTo>
                  <a:pt x="104" y="483"/>
                  <a:pt x="101" y="485"/>
                  <a:pt x="100" y="488"/>
                </a:cubicBezTo>
                <a:cubicBezTo>
                  <a:pt x="99" y="492"/>
                  <a:pt x="99" y="496"/>
                  <a:pt x="101" y="499"/>
                </a:cubicBezTo>
                <a:cubicBezTo>
                  <a:pt x="102" y="499"/>
                  <a:pt x="103" y="500"/>
                  <a:pt x="104" y="500"/>
                </a:cubicBezTo>
                <a:cubicBezTo>
                  <a:pt x="109" y="499"/>
                  <a:pt x="114" y="495"/>
                  <a:pt x="118" y="496"/>
                </a:cubicBezTo>
                <a:cubicBezTo>
                  <a:pt x="120" y="497"/>
                  <a:pt x="121" y="499"/>
                  <a:pt x="124" y="499"/>
                </a:cubicBezTo>
                <a:cubicBezTo>
                  <a:pt x="129" y="503"/>
                  <a:pt x="124" y="512"/>
                  <a:pt x="129" y="515"/>
                </a:cubicBezTo>
                <a:cubicBezTo>
                  <a:pt x="133" y="516"/>
                  <a:pt x="135" y="517"/>
                  <a:pt x="138" y="518"/>
                </a:cubicBezTo>
                <a:cubicBezTo>
                  <a:pt x="141" y="521"/>
                  <a:pt x="141" y="526"/>
                  <a:pt x="143" y="529"/>
                </a:cubicBezTo>
                <a:cubicBezTo>
                  <a:pt x="144" y="529"/>
                  <a:pt x="145" y="529"/>
                  <a:pt x="145" y="529"/>
                </a:cubicBezTo>
                <a:cubicBezTo>
                  <a:pt x="145" y="531"/>
                  <a:pt x="147" y="531"/>
                  <a:pt x="148" y="533"/>
                </a:cubicBezTo>
                <a:cubicBezTo>
                  <a:pt x="149" y="531"/>
                  <a:pt x="147" y="526"/>
                  <a:pt x="150" y="526"/>
                </a:cubicBezTo>
                <a:cubicBezTo>
                  <a:pt x="152" y="526"/>
                  <a:pt x="153" y="528"/>
                  <a:pt x="155" y="527"/>
                </a:cubicBezTo>
                <a:cubicBezTo>
                  <a:pt x="155" y="526"/>
                  <a:pt x="155" y="524"/>
                  <a:pt x="156" y="523"/>
                </a:cubicBezTo>
                <a:cubicBezTo>
                  <a:pt x="158" y="523"/>
                  <a:pt x="159" y="525"/>
                  <a:pt x="161" y="525"/>
                </a:cubicBezTo>
                <a:cubicBezTo>
                  <a:pt x="163" y="523"/>
                  <a:pt x="164" y="521"/>
                  <a:pt x="165" y="518"/>
                </a:cubicBezTo>
                <a:cubicBezTo>
                  <a:pt x="163" y="517"/>
                  <a:pt x="162" y="513"/>
                  <a:pt x="163" y="511"/>
                </a:cubicBezTo>
                <a:cubicBezTo>
                  <a:pt x="167" y="513"/>
                  <a:pt x="171" y="511"/>
                  <a:pt x="175" y="509"/>
                </a:cubicBezTo>
                <a:cubicBezTo>
                  <a:pt x="174" y="506"/>
                  <a:pt x="171" y="505"/>
                  <a:pt x="171" y="501"/>
                </a:cubicBezTo>
                <a:cubicBezTo>
                  <a:pt x="173" y="501"/>
                  <a:pt x="174" y="501"/>
                  <a:pt x="174" y="500"/>
                </a:cubicBezTo>
                <a:cubicBezTo>
                  <a:pt x="179" y="502"/>
                  <a:pt x="184" y="499"/>
                  <a:pt x="189" y="498"/>
                </a:cubicBezTo>
                <a:cubicBezTo>
                  <a:pt x="188" y="497"/>
                  <a:pt x="188" y="496"/>
                  <a:pt x="187" y="495"/>
                </a:cubicBezTo>
                <a:cubicBezTo>
                  <a:pt x="184" y="496"/>
                  <a:pt x="182" y="494"/>
                  <a:pt x="179" y="495"/>
                </a:cubicBezTo>
                <a:cubicBezTo>
                  <a:pt x="178" y="497"/>
                  <a:pt x="177" y="497"/>
                  <a:pt x="175" y="497"/>
                </a:cubicBezTo>
                <a:cubicBezTo>
                  <a:pt x="174" y="495"/>
                  <a:pt x="172" y="494"/>
                  <a:pt x="172" y="491"/>
                </a:cubicBezTo>
                <a:cubicBezTo>
                  <a:pt x="174" y="489"/>
                  <a:pt x="177" y="491"/>
                  <a:pt x="180" y="491"/>
                </a:cubicBezTo>
                <a:cubicBezTo>
                  <a:pt x="182" y="491"/>
                  <a:pt x="185" y="490"/>
                  <a:pt x="188" y="489"/>
                </a:cubicBezTo>
                <a:cubicBezTo>
                  <a:pt x="191" y="489"/>
                  <a:pt x="193" y="489"/>
                  <a:pt x="196" y="489"/>
                </a:cubicBezTo>
                <a:cubicBezTo>
                  <a:pt x="199" y="489"/>
                  <a:pt x="203" y="488"/>
                  <a:pt x="206" y="488"/>
                </a:cubicBezTo>
                <a:cubicBezTo>
                  <a:pt x="207" y="488"/>
                  <a:pt x="209" y="488"/>
                  <a:pt x="210" y="488"/>
                </a:cubicBezTo>
                <a:cubicBezTo>
                  <a:pt x="213" y="488"/>
                  <a:pt x="217" y="490"/>
                  <a:pt x="219" y="489"/>
                </a:cubicBezTo>
                <a:cubicBezTo>
                  <a:pt x="219" y="487"/>
                  <a:pt x="217" y="486"/>
                  <a:pt x="217" y="484"/>
                </a:cubicBezTo>
                <a:close/>
                <a:moveTo>
                  <a:pt x="250" y="452"/>
                </a:moveTo>
                <a:cubicBezTo>
                  <a:pt x="249" y="451"/>
                  <a:pt x="249" y="449"/>
                  <a:pt x="249" y="448"/>
                </a:cubicBezTo>
                <a:cubicBezTo>
                  <a:pt x="244" y="443"/>
                  <a:pt x="233" y="444"/>
                  <a:pt x="229" y="440"/>
                </a:cubicBezTo>
                <a:cubicBezTo>
                  <a:pt x="227" y="437"/>
                  <a:pt x="224" y="434"/>
                  <a:pt x="223" y="431"/>
                </a:cubicBezTo>
                <a:cubicBezTo>
                  <a:pt x="219" y="429"/>
                  <a:pt x="216" y="428"/>
                  <a:pt x="213" y="427"/>
                </a:cubicBezTo>
                <a:cubicBezTo>
                  <a:pt x="212" y="425"/>
                  <a:pt x="208" y="423"/>
                  <a:pt x="206" y="424"/>
                </a:cubicBezTo>
                <a:cubicBezTo>
                  <a:pt x="204" y="426"/>
                  <a:pt x="203" y="429"/>
                  <a:pt x="203" y="432"/>
                </a:cubicBezTo>
                <a:cubicBezTo>
                  <a:pt x="204" y="433"/>
                  <a:pt x="204" y="433"/>
                  <a:pt x="204" y="433"/>
                </a:cubicBezTo>
                <a:cubicBezTo>
                  <a:pt x="205" y="440"/>
                  <a:pt x="209" y="444"/>
                  <a:pt x="214" y="448"/>
                </a:cubicBezTo>
                <a:cubicBezTo>
                  <a:pt x="221" y="458"/>
                  <a:pt x="231" y="466"/>
                  <a:pt x="237" y="477"/>
                </a:cubicBezTo>
                <a:cubicBezTo>
                  <a:pt x="241" y="483"/>
                  <a:pt x="245" y="488"/>
                  <a:pt x="250" y="493"/>
                </a:cubicBezTo>
                <a:cubicBezTo>
                  <a:pt x="258" y="497"/>
                  <a:pt x="264" y="489"/>
                  <a:pt x="264" y="480"/>
                </a:cubicBezTo>
                <a:cubicBezTo>
                  <a:pt x="263" y="477"/>
                  <a:pt x="258" y="481"/>
                  <a:pt x="256" y="479"/>
                </a:cubicBezTo>
                <a:cubicBezTo>
                  <a:pt x="256" y="476"/>
                  <a:pt x="258" y="474"/>
                  <a:pt x="258" y="471"/>
                </a:cubicBezTo>
                <a:cubicBezTo>
                  <a:pt x="256" y="468"/>
                  <a:pt x="254" y="467"/>
                  <a:pt x="250" y="466"/>
                </a:cubicBezTo>
                <a:cubicBezTo>
                  <a:pt x="250" y="464"/>
                  <a:pt x="246" y="464"/>
                  <a:pt x="244" y="463"/>
                </a:cubicBezTo>
                <a:cubicBezTo>
                  <a:pt x="248" y="461"/>
                  <a:pt x="251" y="458"/>
                  <a:pt x="250" y="452"/>
                </a:cubicBezTo>
                <a:close/>
                <a:moveTo>
                  <a:pt x="456" y="439"/>
                </a:moveTo>
                <a:cubicBezTo>
                  <a:pt x="448" y="434"/>
                  <a:pt x="439" y="430"/>
                  <a:pt x="432" y="425"/>
                </a:cubicBezTo>
                <a:cubicBezTo>
                  <a:pt x="437" y="432"/>
                  <a:pt x="446" y="437"/>
                  <a:pt x="456" y="439"/>
                </a:cubicBezTo>
                <a:close/>
                <a:moveTo>
                  <a:pt x="496" y="435"/>
                </a:moveTo>
                <a:cubicBezTo>
                  <a:pt x="496" y="434"/>
                  <a:pt x="496" y="434"/>
                  <a:pt x="496" y="434"/>
                </a:cubicBezTo>
                <a:cubicBezTo>
                  <a:pt x="496" y="434"/>
                  <a:pt x="496" y="435"/>
                  <a:pt x="497" y="435"/>
                </a:cubicBezTo>
                <a:cubicBezTo>
                  <a:pt x="497" y="434"/>
                  <a:pt x="497" y="434"/>
                  <a:pt x="497" y="434"/>
                </a:cubicBezTo>
                <a:cubicBezTo>
                  <a:pt x="496" y="434"/>
                  <a:pt x="496" y="433"/>
                  <a:pt x="496" y="433"/>
                </a:cubicBezTo>
                <a:cubicBezTo>
                  <a:pt x="496" y="434"/>
                  <a:pt x="496" y="435"/>
                  <a:pt x="496" y="435"/>
                </a:cubicBezTo>
                <a:close/>
                <a:moveTo>
                  <a:pt x="391" y="454"/>
                </a:moveTo>
                <a:cubicBezTo>
                  <a:pt x="390" y="452"/>
                  <a:pt x="388" y="451"/>
                  <a:pt x="387" y="449"/>
                </a:cubicBezTo>
                <a:cubicBezTo>
                  <a:pt x="385" y="449"/>
                  <a:pt x="383" y="449"/>
                  <a:pt x="382" y="448"/>
                </a:cubicBezTo>
                <a:cubicBezTo>
                  <a:pt x="380" y="447"/>
                  <a:pt x="378" y="441"/>
                  <a:pt x="374" y="442"/>
                </a:cubicBezTo>
                <a:cubicBezTo>
                  <a:pt x="371" y="443"/>
                  <a:pt x="365" y="447"/>
                  <a:pt x="363" y="448"/>
                </a:cubicBezTo>
                <a:cubicBezTo>
                  <a:pt x="363" y="448"/>
                  <a:pt x="362" y="448"/>
                  <a:pt x="362" y="448"/>
                </a:cubicBezTo>
                <a:cubicBezTo>
                  <a:pt x="360" y="450"/>
                  <a:pt x="357" y="451"/>
                  <a:pt x="354" y="452"/>
                </a:cubicBezTo>
                <a:cubicBezTo>
                  <a:pt x="351" y="455"/>
                  <a:pt x="347" y="456"/>
                  <a:pt x="343" y="459"/>
                </a:cubicBezTo>
                <a:cubicBezTo>
                  <a:pt x="339" y="461"/>
                  <a:pt x="337" y="464"/>
                  <a:pt x="334" y="465"/>
                </a:cubicBezTo>
                <a:cubicBezTo>
                  <a:pt x="331" y="468"/>
                  <a:pt x="326" y="469"/>
                  <a:pt x="324" y="472"/>
                </a:cubicBezTo>
                <a:cubicBezTo>
                  <a:pt x="343" y="472"/>
                  <a:pt x="357" y="463"/>
                  <a:pt x="374" y="463"/>
                </a:cubicBezTo>
                <a:cubicBezTo>
                  <a:pt x="375" y="463"/>
                  <a:pt x="377" y="462"/>
                  <a:pt x="378" y="462"/>
                </a:cubicBezTo>
                <a:cubicBezTo>
                  <a:pt x="383" y="463"/>
                  <a:pt x="390" y="468"/>
                  <a:pt x="394" y="465"/>
                </a:cubicBezTo>
                <a:cubicBezTo>
                  <a:pt x="394" y="464"/>
                  <a:pt x="394" y="462"/>
                  <a:pt x="394" y="460"/>
                </a:cubicBezTo>
                <a:cubicBezTo>
                  <a:pt x="392" y="460"/>
                  <a:pt x="392" y="458"/>
                  <a:pt x="391" y="458"/>
                </a:cubicBezTo>
                <a:cubicBezTo>
                  <a:pt x="391" y="457"/>
                  <a:pt x="391" y="455"/>
                  <a:pt x="391" y="454"/>
                </a:cubicBezTo>
                <a:close/>
                <a:moveTo>
                  <a:pt x="76" y="446"/>
                </a:moveTo>
                <a:cubicBezTo>
                  <a:pt x="74" y="446"/>
                  <a:pt x="73" y="445"/>
                  <a:pt x="72" y="446"/>
                </a:cubicBezTo>
                <a:cubicBezTo>
                  <a:pt x="65" y="449"/>
                  <a:pt x="60" y="452"/>
                  <a:pt x="54" y="454"/>
                </a:cubicBezTo>
                <a:cubicBezTo>
                  <a:pt x="53" y="457"/>
                  <a:pt x="50" y="457"/>
                  <a:pt x="48" y="460"/>
                </a:cubicBezTo>
                <a:cubicBezTo>
                  <a:pt x="44" y="463"/>
                  <a:pt x="39" y="466"/>
                  <a:pt x="38" y="473"/>
                </a:cubicBezTo>
                <a:cubicBezTo>
                  <a:pt x="38" y="474"/>
                  <a:pt x="37" y="473"/>
                  <a:pt x="38" y="474"/>
                </a:cubicBezTo>
                <a:cubicBezTo>
                  <a:pt x="39" y="477"/>
                  <a:pt x="38" y="480"/>
                  <a:pt x="39" y="482"/>
                </a:cubicBezTo>
                <a:cubicBezTo>
                  <a:pt x="37" y="484"/>
                  <a:pt x="35" y="486"/>
                  <a:pt x="35" y="490"/>
                </a:cubicBezTo>
                <a:cubicBezTo>
                  <a:pt x="34" y="489"/>
                  <a:pt x="34" y="490"/>
                  <a:pt x="34" y="491"/>
                </a:cubicBezTo>
                <a:cubicBezTo>
                  <a:pt x="33" y="494"/>
                  <a:pt x="34" y="496"/>
                  <a:pt x="34" y="498"/>
                </a:cubicBezTo>
                <a:cubicBezTo>
                  <a:pt x="34" y="499"/>
                  <a:pt x="35" y="499"/>
                  <a:pt x="35" y="499"/>
                </a:cubicBezTo>
                <a:cubicBezTo>
                  <a:pt x="35" y="501"/>
                  <a:pt x="34" y="502"/>
                  <a:pt x="34" y="502"/>
                </a:cubicBezTo>
                <a:cubicBezTo>
                  <a:pt x="34" y="503"/>
                  <a:pt x="35" y="502"/>
                  <a:pt x="35" y="503"/>
                </a:cubicBezTo>
                <a:cubicBezTo>
                  <a:pt x="32" y="508"/>
                  <a:pt x="35" y="514"/>
                  <a:pt x="36" y="518"/>
                </a:cubicBezTo>
                <a:cubicBezTo>
                  <a:pt x="50" y="514"/>
                  <a:pt x="55" y="502"/>
                  <a:pt x="67" y="497"/>
                </a:cubicBezTo>
                <a:cubicBezTo>
                  <a:pt x="70" y="496"/>
                  <a:pt x="74" y="496"/>
                  <a:pt x="76" y="494"/>
                </a:cubicBezTo>
                <a:cubicBezTo>
                  <a:pt x="81" y="494"/>
                  <a:pt x="86" y="492"/>
                  <a:pt x="93" y="493"/>
                </a:cubicBezTo>
                <a:cubicBezTo>
                  <a:pt x="93" y="492"/>
                  <a:pt x="94" y="491"/>
                  <a:pt x="95" y="492"/>
                </a:cubicBezTo>
                <a:cubicBezTo>
                  <a:pt x="95" y="488"/>
                  <a:pt x="95" y="484"/>
                  <a:pt x="95" y="481"/>
                </a:cubicBezTo>
                <a:cubicBezTo>
                  <a:pt x="92" y="475"/>
                  <a:pt x="87" y="473"/>
                  <a:pt x="85" y="468"/>
                </a:cubicBezTo>
                <a:cubicBezTo>
                  <a:pt x="83" y="460"/>
                  <a:pt x="87" y="454"/>
                  <a:pt x="85" y="448"/>
                </a:cubicBezTo>
                <a:cubicBezTo>
                  <a:pt x="82" y="446"/>
                  <a:pt x="79" y="447"/>
                  <a:pt x="76" y="446"/>
                </a:cubicBezTo>
                <a:close/>
                <a:moveTo>
                  <a:pt x="402" y="523"/>
                </a:moveTo>
                <a:cubicBezTo>
                  <a:pt x="403" y="513"/>
                  <a:pt x="398" y="507"/>
                  <a:pt x="394" y="502"/>
                </a:cubicBezTo>
                <a:cubicBezTo>
                  <a:pt x="396" y="496"/>
                  <a:pt x="401" y="485"/>
                  <a:pt x="394" y="482"/>
                </a:cubicBezTo>
                <a:cubicBezTo>
                  <a:pt x="394" y="479"/>
                  <a:pt x="394" y="477"/>
                  <a:pt x="393" y="474"/>
                </a:cubicBezTo>
                <a:cubicBezTo>
                  <a:pt x="390" y="471"/>
                  <a:pt x="384" y="470"/>
                  <a:pt x="379" y="469"/>
                </a:cubicBezTo>
                <a:cubicBezTo>
                  <a:pt x="378" y="469"/>
                  <a:pt x="377" y="468"/>
                  <a:pt x="376" y="468"/>
                </a:cubicBezTo>
                <a:cubicBezTo>
                  <a:pt x="368" y="466"/>
                  <a:pt x="360" y="471"/>
                  <a:pt x="356" y="472"/>
                </a:cubicBezTo>
                <a:cubicBezTo>
                  <a:pt x="350" y="474"/>
                  <a:pt x="345" y="474"/>
                  <a:pt x="340" y="476"/>
                </a:cubicBezTo>
                <a:cubicBezTo>
                  <a:pt x="333" y="477"/>
                  <a:pt x="328" y="478"/>
                  <a:pt x="321" y="478"/>
                </a:cubicBezTo>
                <a:cubicBezTo>
                  <a:pt x="317" y="479"/>
                  <a:pt x="312" y="479"/>
                  <a:pt x="308" y="481"/>
                </a:cubicBezTo>
                <a:cubicBezTo>
                  <a:pt x="302" y="482"/>
                  <a:pt x="294" y="484"/>
                  <a:pt x="288" y="486"/>
                </a:cubicBezTo>
                <a:cubicBezTo>
                  <a:pt x="282" y="487"/>
                  <a:pt x="274" y="486"/>
                  <a:pt x="270" y="488"/>
                </a:cubicBezTo>
                <a:cubicBezTo>
                  <a:pt x="267" y="492"/>
                  <a:pt x="266" y="496"/>
                  <a:pt x="262" y="498"/>
                </a:cubicBezTo>
                <a:cubicBezTo>
                  <a:pt x="257" y="501"/>
                  <a:pt x="248" y="499"/>
                  <a:pt x="243" y="504"/>
                </a:cubicBezTo>
                <a:cubicBezTo>
                  <a:pt x="244" y="506"/>
                  <a:pt x="244" y="509"/>
                  <a:pt x="246" y="511"/>
                </a:cubicBezTo>
                <a:cubicBezTo>
                  <a:pt x="258" y="506"/>
                  <a:pt x="273" y="502"/>
                  <a:pt x="288" y="502"/>
                </a:cubicBezTo>
                <a:cubicBezTo>
                  <a:pt x="295" y="502"/>
                  <a:pt x="303" y="503"/>
                  <a:pt x="308" y="506"/>
                </a:cubicBezTo>
                <a:cubicBezTo>
                  <a:pt x="311" y="506"/>
                  <a:pt x="314" y="508"/>
                  <a:pt x="316" y="510"/>
                </a:cubicBezTo>
                <a:cubicBezTo>
                  <a:pt x="328" y="516"/>
                  <a:pt x="340" y="521"/>
                  <a:pt x="350" y="530"/>
                </a:cubicBezTo>
                <a:cubicBezTo>
                  <a:pt x="354" y="534"/>
                  <a:pt x="358" y="537"/>
                  <a:pt x="360" y="542"/>
                </a:cubicBezTo>
                <a:cubicBezTo>
                  <a:pt x="361" y="542"/>
                  <a:pt x="361" y="543"/>
                  <a:pt x="362" y="543"/>
                </a:cubicBezTo>
                <a:cubicBezTo>
                  <a:pt x="366" y="549"/>
                  <a:pt x="371" y="555"/>
                  <a:pt x="375" y="561"/>
                </a:cubicBezTo>
                <a:cubicBezTo>
                  <a:pt x="380" y="560"/>
                  <a:pt x="382" y="553"/>
                  <a:pt x="382" y="549"/>
                </a:cubicBezTo>
                <a:cubicBezTo>
                  <a:pt x="384" y="549"/>
                  <a:pt x="382" y="545"/>
                  <a:pt x="382" y="544"/>
                </a:cubicBezTo>
                <a:cubicBezTo>
                  <a:pt x="392" y="538"/>
                  <a:pt x="399" y="534"/>
                  <a:pt x="402" y="523"/>
                </a:cubicBezTo>
                <a:close/>
                <a:moveTo>
                  <a:pt x="195" y="493"/>
                </a:moveTo>
                <a:cubicBezTo>
                  <a:pt x="196" y="493"/>
                  <a:pt x="197" y="494"/>
                  <a:pt x="197" y="495"/>
                </a:cubicBezTo>
                <a:cubicBezTo>
                  <a:pt x="199" y="495"/>
                  <a:pt x="202" y="495"/>
                  <a:pt x="203" y="495"/>
                </a:cubicBezTo>
                <a:cubicBezTo>
                  <a:pt x="203" y="490"/>
                  <a:pt x="197" y="491"/>
                  <a:pt x="195" y="493"/>
                </a:cubicBezTo>
                <a:close/>
                <a:moveTo>
                  <a:pt x="24" y="497"/>
                </a:moveTo>
                <a:cubicBezTo>
                  <a:pt x="24" y="498"/>
                  <a:pt x="24" y="499"/>
                  <a:pt x="24" y="499"/>
                </a:cubicBezTo>
                <a:cubicBezTo>
                  <a:pt x="20" y="502"/>
                  <a:pt x="21" y="511"/>
                  <a:pt x="24" y="513"/>
                </a:cubicBezTo>
                <a:cubicBezTo>
                  <a:pt x="24" y="518"/>
                  <a:pt x="24" y="521"/>
                  <a:pt x="28" y="523"/>
                </a:cubicBezTo>
                <a:cubicBezTo>
                  <a:pt x="29" y="522"/>
                  <a:pt x="30" y="521"/>
                  <a:pt x="31" y="520"/>
                </a:cubicBezTo>
                <a:cubicBezTo>
                  <a:pt x="29" y="514"/>
                  <a:pt x="31" y="508"/>
                  <a:pt x="31" y="504"/>
                </a:cubicBezTo>
                <a:cubicBezTo>
                  <a:pt x="32" y="502"/>
                  <a:pt x="30" y="497"/>
                  <a:pt x="30" y="497"/>
                </a:cubicBezTo>
                <a:cubicBezTo>
                  <a:pt x="30" y="495"/>
                  <a:pt x="30" y="492"/>
                  <a:pt x="29" y="492"/>
                </a:cubicBezTo>
                <a:cubicBezTo>
                  <a:pt x="27" y="493"/>
                  <a:pt x="26" y="495"/>
                  <a:pt x="24" y="497"/>
                </a:cubicBezTo>
                <a:close/>
                <a:moveTo>
                  <a:pt x="211" y="492"/>
                </a:moveTo>
                <a:cubicBezTo>
                  <a:pt x="211" y="492"/>
                  <a:pt x="211" y="492"/>
                  <a:pt x="211" y="493"/>
                </a:cubicBezTo>
                <a:cubicBezTo>
                  <a:pt x="214" y="495"/>
                  <a:pt x="220" y="493"/>
                  <a:pt x="224" y="493"/>
                </a:cubicBezTo>
                <a:cubicBezTo>
                  <a:pt x="220" y="491"/>
                  <a:pt x="215" y="492"/>
                  <a:pt x="211" y="492"/>
                </a:cubicBezTo>
                <a:close/>
                <a:moveTo>
                  <a:pt x="405" y="499"/>
                </a:moveTo>
                <a:cubicBezTo>
                  <a:pt x="415" y="498"/>
                  <a:pt x="419" y="496"/>
                  <a:pt x="431" y="497"/>
                </a:cubicBezTo>
                <a:cubicBezTo>
                  <a:pt x="424" y="493"/>
                  <a:pt x="412" y="496"/>
                  <a:pt x="405" y="499"/>
                </a:cubicBezTo>
                <a:close/>
                <a:moveTo>
                  <a:pt x="65" y="504"/>
                </a:moveTo>
                <a:cubicBezTo>
                  <a:pt x="70" y="506"/>
                  <a:pt x="76" y="507"/>
                  <a:pt x="81" y="505"/>
                </a:cubicBezTo>
                <a:cubicBezTo>
                  <a:pt x="85" y="504"/>
                  <a:pt x="91" y="504"/>
                  <a:pt x="94" y="501"/>
                </a:cubicBezTo>
                <a:cubicBezTo>
                  <a:pt x="86" y="495"/>
                  <a:pt x="71" y="498"/>
                  <a:pt x="65" y="504"/>
                </a:cubicBezTo>
                <a:close/>
                <a:moveTo>
                  <a:pt x="215" y="498"/>
                </a:moveTo>
                <a:cubicBezTo>
                  <a:pt x="216" y="500"/>
                  <a:pt x="221" y="499"/>
                  <a:pt x="223" y="498"/>
                </a:cubicBezTo>
                <a:cubicBezTo>
                  <a:pt x="220" y="498"/>
                  <a:pt x="218" y="498"/>
                  <a:pt x="215" y="498"/>
                </a:cubicBezTo>
                <a:close/>
                <a:moveTo>
                  <a:pt x="112" y="502"/>
                </a:moveTo>
                <a:cubicBezTo>
                  <a:pt x="115" y="503"/>
                  <a:pt x="119" y="505"/>
                  <a:pt x="121" y="505"/>
                </a:cubicBezTo>
                <a:cubicBezTo>
                  <a:pt x="121" y="501"/>
                  <a:pt x="114" y="497"/>
                  <a:pt x="112" y="502"/>
                </a:cubicBezTo>
                <a:close/>
                <a:moveTo>
                  <a:pt x="200" y="500"/>
                </a:moveTo>
                <a:cubicBezTo>
                  <a:pt x="200" y="503"/>
                  <a:pt x="204" y="502"/>
                  <a:pt x="207" y="501"/>
                </a:cubicBezTo>
                <a:cubicBezTo>
                  <a:pt x="207" y="500"/>
                  <a:pt x="206" y="501"/>
                  <a:pt x="206" y="499"/>
                </a:cubicBezTo>
                <a:cubicBezTo>
                  <a:pt x="204" y="499"/>
                  <a:pt x="201" y="499"/>
                  <a:pt x="200" y="500"/>
                </a:cubicBezTo>
                <a:close/>
                <a:moveTo>
                  <a:pt x="181" y="505"/>
                </a:moveTo>
                <a:cubicBezTo>
                  <a:pt x="181" y="506"/>
                  <a:pt x="180" y="506"/>
                  <a:pt x="181" y="507"/>
                </a:cubicBezTo>
                <a:cubicBezTo>
                  <a:pt x="185" y="507"/>
                  <a:pt x="188" y="506"/>
                  <a:pt x="191" y="504"/>
                </a:cubicBezTo>
                <a:cubicBezTo>
                  <a:pt x="189" y="501"/>
                  <a:pt x="184" y="505"/>
                  <a:pt x="181" y="505"/>
                </a:cubicBezTo>
                <a:close/>
                <a:moveTo>
                  <a:pt x="209" y="507"/>
                </a:moveTo>
                <a:cubicBezTo>
                  <a:pt x="214" y="508"/>
                  <a:pt x="221" y="505"/>
                  <a:pt x="227" y="504"/>
                </a:cubicBezTo>
                <a:cubicBezTo>
                  <a:pt x="220" y="504"/>
                  <a:pt x="213" y="503"/>
                  <a:pt x="209" y="507"/>
                </a:cubicBezTo>
                <a:close/>
                <a:moveTo>
                  <a:pt x="57" y="546"/>
                </a:moveTo>
                <a:cubicBezTo>
                  <a:pt x="60" y="545"/>
                  <a:pt x="64" y="544"/>
                  <a:pt x="68" y="543"/>
                </a:cubicBezTo>
                <a:cubicBezTo>
                  <a:pt x="70" y="543"/>
                  <a:pt x="74" y="544"/>
                  <a:pt x="78" y="543"/>
                </a:cubicBezTo>
                <a:cubicBezTo>
                  <a:pt x="79" y="543"/>
                  <a:pt x="80" y="542"/>
                  <a:pt x="82" y="541"/>
                </a:cubicBezTo>
                <a:cubicBezTo>
                  <a:pt x="85" y="539"/>
                  <a:pt x="89" y="539"/>
                  <a:pt x="92" y="538"/>
                </a:cubicBezTo>
                <a:cubicBezTo>
                  <a:pt x="92" y="538"/>
                  <a:pt x="92" y="537"/>
                  <a:pt x="93" y="537"/>
                </a:cubicBezTo>
                <a:cubicBezTo>
                  <a:pt x="93" y="536"/>
                  <a:pt x="93" y="534"/>
                  <a:pt x="93" y="532"/>
                </a:cubicBezTo>
                <a:cubicBezTo>
                  <a:pt x="94" y="531"/>
                  <a:pt x="94" y="527"/>
                  <a:pt x="94" y="526"/>
                </a:cubicBezTo>
                <a:cubicBezTo>
                  <a:pt x="94" y="526"/>
                  <a:pt x="95" y="526"/>
                  <a:pt x="95" y="526"/>
                </a:cubicBezTo>
                <a:cubicBezTo>
                  <a:pt x="95" y="523"/>
                  <a:pt x="97" y="521"/>
                  <a:pt x="98" y="518"/>
                </a:cubicBezTo>
                <a:cubicBezTo>
                  <a:pt x="99" y="518"/>
                  <a:pt x="99" y="516"/>
                  <a:pt x="100" y="515"/>
                </a:cubicBezTo>
                <a:cubicBezTo>
                  <a:pt x="100" y="514"/>
                  <a:pt x="101" y="514"/>
                  <a:pt x="101" y="514"/>
                </a:cubicBezTo>
                <a:cubicBezTo>
                  <a:pt x="102" y="513"/>
                  <a:pt x="102" y="511"/>
                  <a:pt x="103" y="509"/>
                </a:cubicBezTo>
                <a:cubicBezTo>
                  <a:pt x="104" y="508"/>
                  <a:pt x="106" y="509"/>
                  <a:pt x="105" y="507"/>
                </a:cubicBezTo>
                <a:cubicBezTo>
                  <a:pt x="102" y="506"/>
                  <a:pt x="96" y="502"/>
                  <a:pt x="93" y="506"/>
                </a:cubicBezTo>
                <a:cubicBezTo>
                  <a:pt x="82" y="511"/>
                  <a:pt x="69" y="511"/>
                  <a:pt x="59" y="508"/>
                </a:cubicBezTo>
                <a:cubicBezTo>
                  <a:pt x="48" y="514"/>
                  <a:pt x="42" y="525"/>
                  <a:pt x="30" y="530"/>
                </a:cubicBezTo>
                <a:cubicBezTo>
                  <a:pt x="29" y="530"/>
                  <a:pt x="27" y="530"/>
                  <a:pt x="25" y="530"/>
                </a:cubicBezTo>
                <a:cubicBezTo>
                  <a:pt x="24" y="526"/>
                  <a:pt x="21" y="525"/>
                  <a:pt x="20" y="521"/>
                </a:cubicBezTo>
                <a:cubicBezTo>
                  <a:pt x="20" y="520"/>
                  <a:pt x="21" y="517"/>
                  <a:pt x="20" y="515"/>
                </a:cubicBezTo>
                <a:cubicBezTo>
                  <a:pt x="20" y="515"/>
                  <a:pt x="19" y="514"/>
                  <a:pt x="19" y="513"/>
                </a:cubicBezTo>
                <a:cubicBezTo>
                  <a:pt x="17" y="511"/>
                  <a:pt x="18" y="507"/>
                  <a:pt x="17" y="505"/>
                </a:cubicBezTo>
                <a:cubicBezTo>
                  <a:pt x="11" y="508"/>
                  <a:pt x="10" y="517"/>
                  <a:pt x="7" y="523"/>
                </a:cubicBezTo>
                <a:cubicBezTo>
                  <a:pt x="6" y="525"/>
                  <a:pt x="8" y="525"/>
                  <a:pt x="7" y="528"/>
                </a:cubicBezTo>
                <a:cubicBezTo>
                  <a:pt x="9" y="533"/>
                  <a:pt x="16" y="537"/>
                  <a:pt x="18" y="543"/>
                </a:cubicBezTo>
                <a:cubicBezTo>
                  <a:pt x="18" y="544"/>
                  <a:pt x="17" y="545"/>
                  <a:pt x="18" y="546"/>
                </a:cubicBezTo>
                <a:cubicBezTo>
                  <a:pt x="19" y="550"/>
                  <a:pt x="25" y="551"/>
                  <a:pt x="28" y="554"/>
                </a:cubicBezTo>
                <a:cubicBezTo>
                  <a:pt x="29" y="555"/>
                  <a:pt x="29" y="556"/>
                  <a:pt x="30" y="556"/>
                </a:cubicBezTo>
                <a:cubicBezTo>
                  <a:pt x="30" y="558"/>
                  <a:pt x="31" y="559"/>
                  <a:pt x="32" y="560"/>
                </a:cubicBezTo>
                <a:cubicBezTo>
                  <a:pt x="43" y="558"/>
                  <a:pt x="48" y="550"/>
                  <a:pt x="57" y="546"/>
                </a:cubicBezTo>
                <a:close/>
                <a:moveTo>
                  <a:pt x="415" y="507"/>
                </a:moveTo>
                <a:cubicBezTo>
                  <a:pt x="424" y="507"/>
                  <a:pt x="435" y="507"/>
                  <a:pt x="443" y="509"/>
                </a:cubicBezTo>
                <a:cubicBezTo>
                  <a:pt x="435" y="504"/>
                  <a:pt x="423" y="503"/>
                  <a:pt x="415" y="507"/>
                </a:cubicBezTo>
                <a:close/>
                <a:moveTo>
                  <a:pt x="362" y="579"/>
                </a:moveTo>
                <a:cubicBezTo>
                  <a:pt x="366" y="577"/>
                  <a:pt x="373" y="576"/>
                  <a:pt x="372" y="567"/>
                </a:cubicBezTo>
                <a:cubicBezTo>
                  <a:pt x="366" y="554"/>
                  <a:pt x="357" y="543"/>
                  <a:pt x="349" y="533"/>
                </a:cubicBezTo>
                <a:cubicBezTo>
                  <a:pt x="345" y="531"/>
                  <a:pt x="342" y="529"/>
                  <a:pt x="339" y="526"/>
                </a:cubicBezTo>
                <a:cubicBezTo>
                  <a:pt x="336" y="526"/>
                  <a:pt x="334" y="523"/>
                  <a:pt x="332" y="522"/>
                </a:cubicBezTo>
                <a:cubicBezTo>
                  <a:pt x="327" y="519"/>
                  <a:pt x="320" y="518"/>
                  <a:pt x="313" y="515"/>
                </a:cubicBezTo>
                <a:cubicBezTo>
                  <a:pt x="309" y="514"/>
                  <a:pt x="305" y="510"/>
                  <a:pt x="300" y="509"/>
                </a:cubicBezTo>
                <a:cubicBezTo>
                  <a:pt x="294" y="506"/>
                  <a:pt x="287" y="507"/>
                  <a:pt x="279" y="507"/>
                </a:cubicBezTo>
                <a:cubicBezTo>
                  <a:pt x="268" y="508"/>
                  <a:pt x="260" y="511"/>
                  <a:pt x="252" y="516"/>
                </a:cubicBezTo>
                <a:cubicBezTo>
                  <a:pt x="255" y="517"/>
                  <a:pt x="258" y="516"/>
                  <a:pt x="261" y="516"/>
                </a:cubicBezTo>
                <a:cubicBezTo>
                  <a:pt x="263" y="517"/>
                  <a:pt x="265" y="518"/>
                  <a:pt x="266" y="518"/>
                </a:cubicBezTo>
                <a:cubicBezTo>
                  <a:pt x="269" y="518"/>
                  <a:pt x="272" y="516"/>
                  <a:pt x="275" y="516"/>
                </a:cubicBezTo>
                <a:cubicBezTo>
                  <a:pt x="276" y="516"/>
                  <a:pt x="276" y="517"/>
                  <a:pt x="277" y="517"/>
                </a:cubicBezTo>
                <a:cubicBezTo>
                  <a:pt x="280" y="518"/>
                  <a:pt x="283" y="517"/>
                  <a:pt x="286" y="518"/>
                </a:cubicBezTo>
                <a:cubicBezTo>
                  <a:pt x="292" y="519"/>
                  <a:pt x="298" y="522"/>
                  <a:pt x="303" y="524"/>
                </a:cubicBezTo>
                <a:cubicBezTo>
                  <a:pt x="303" y="525"/>
                  <a:pt x="305" y="525"/>
                  <a:pt x="305" y="525"/>
                </a:cubicBezTo>
                <a:cubicBezTo>
                  <a:pt x="316" y="534"/>
                  <a:pt x="326" y="545"/>
                  <a:pt x="330" y="560"/>
                </a:cubicBezTo>
                <a:cubicBezTo>
                  <a:pt x="330" y="561"/>
                  <a:pt x="330" y="562"/>
                  <a:pt x="330" y="562"/>
                </a:cubicBezTo>
                <a:cubicBezTo>
                  <a:pt x="332" y="565"/>
                  <a:pt x="331" y="570"/>
                  <a:pt x="332" y="573"/>
                </a:cubicBezTo>
                <a:cubicBezTo>
                  <a:pt x="332" y="577"/>
                  <a:pt x="333" y="580"/>
                  <a:pt x="333" y="584"/>
                </a:cubicBezTo>
                <a:cubicBezTo>
                  <a:pt x="341" y="593"/>
                  <a:pt x="358" y="587"/>
                  <a:pt x="362" y="579"/>
                </a:cubicBezTo>
                <a:close/>
                <a:moveTo>
                  <a:pt x="193" y="508"/>
                </a:moveTo>
                <a:cubicBezTo>
                  <a:pt x="191" y="508"/>
                  <a:pt x="188" y="509"/>
                  <a:pt x="187" y="509"/>
                </a:cubicBezTo>
                <a:cubicBezTo>
                  <a:pt x="185" y="510"/>
                  <a:pt x="182" y="510"/>
                  <a:pt x="180" y="511"/>
                </a:cubicBezTo>
                <a:cubicBezTo>
                  <a:pt x="179" y="512"/>
                  <a:pt x="178" y="514"/>
                  <a:pt x="176" y="514"/>
                </a:cubicBezTo>
                <a:cubicBezTo>
                  <a:pt x="173" y="515"/>
                  <a:pt x="171" y="513"/>
                  <a:pt x="170" y="516"/>
                </a:cubicBezTo>
                <a:cubicBezTo>
                  <a:pt x="171" y="519"/>
                  <a:pt x="174" y="517"/>
                  <a:pt x="175" y="516"/>
                </a:cubicBezTo>
                <a:cubicBezTo>
                  <a:pt x="178" y="516"/>
                  <a:pt x="180" y="516"/>
                  <a:pt x="183" y="514"/>
                </a:cubicBezTo>
                <a:cubicBezTo>
                  <a:pt x="185" y="513"/>
                  <a:pt x="187" y="511"/>
                  <a:pt x="189" y="511"/>
                </a:cubicBezTo>
                <a:cubicBezTo>
                  <a:pt x="192" y="510"/>
                  <a:pt x="198" y="512"/>
                  <a:pt x="201" y="509"/>
                </a:cubicBezTo>
                <a:cubicBezTo>
                  <a:pt x="199" y="507"/>
                  <a:pt x="195" y="508"/>
                  <a:pt x="193" y="508"/>
                </a:cubicBezTo>
                <a:close/>
                <a:moveTo>
                  <a:pt x="216" y="511"/>
                </a:moveTo>
                <a:cubicBezTo>
                  <a:pt x="213" y="511"/>
                  <a:pt x="208" y="513"/>
                  <a:pt x="206" y="514"/>
                </a:cubicBezTo>
                <a:cubicBezTo>
                  <a:pt x="209" y="516"/>
                  <a:pt x="212" y="514"/>
                  <a:pt x="215" y="514"/>
                </a:cubicBezTo>
                <a:cubicBezTo>
                  <a:pt x="221" y="512"/>
                  <a:pt x="227" y="512"/>
                  <a:pt x="232" y="509"/>
                </a:cubicBezTo>
                <a:cubicBezTo>
                  <a:pt x="226" y="509"/>
                  <a:pt x="221" y="510"/>
                  <a:pt x="216" y="511"/>
                </a:cubicBezTo>
                <a:close/>
                <a:moveTo>
                  <a:pt x="104" y="516"/>
                </a:moveTo>
                <a:cubicBezTo>
                  <a:pt x="104" y="517"/>
                  <a:pt x="103" y="517"/>
                  <a:pt x="102" y="517"/>
                </a:cubicBezTo>
                <a:cubicBezTo>
                  <a:pt x="101" y="519"/>
                  <a:pt x="101" y="520"/>
                  <a:pt x="101" y="521"/>
                </a:cubicBezTo>
                <a:cubicBezTo>
                  <a:pt x="100" y="522"/>
                  <a:pt x="100" y="522"/>
                  <a:pt x="100" y="522"/>
                </a:cubicBezTo>
                <a:cubicBezTo>
                  <a:pt x="99" y="524"/>
                  <a:pt x="99" y="525"/>
                  <a:pt x="98" y="526"/>
                </a:cubicBezTo>
                <a:cubicBezTo>
                  <a:pt x="98" y="529"/>
                  <a:pt x="98" y="531"/>
                  <a:pt x="97" y="532"/>
                </a:cubicBezTo>
                <a:cubicBezTo>
                  <a:pt x="98" y="535"/>
                  <a:pt x="98" y="539"/>
                  <a:pt x="101" y="540"/>
                </a:cubicBezTo>
                <a:cubicBezTo>
                  <a:pt x="107" y="531"/>
                  <a:pt x="108" y="517"/>
                  <a:pt x="118" y="512"/>
                </a:cubicBezTo>
                <a:cubicBezTo>
                  <a:pt x="115" y="509"/>
                  <a:pt x="107" y="512"/>
                  <a:pt x="104" y="516"/>
                </a:cubicBezTo>
                <a:close/>
                <a:moveTo>
                  <a:pt x="209" y="519"/>
                </a:moveTo>
                <a:cubicBezTo>
                  <a:pt x="207" y="519"/>
                  <a:pt x="206" y="519"/>
                  <a:pt x="204" y="520"/>
                </a:cubicBezTo>
                <a:cubicBezTo>
                  <a:pt x="204" y="522"/>
                  <a:pt x="204" y="523"/>
                  <a:pt x="206" y="523"/>
                </a:cubicBezTo>
                <a:cubicBezTo>
                  <a:pt x="206" y="522"/>
                  <a:pt x="207" y="522"/>
                  <a:pt x="209" y="521"/>
                </a:cubicBezTo>
                <a:cubicBezTo>
                  <a:pt x="210" y="521"/>
                  <a:pt x="210" y="523"/>
                  <a:pt x="211" y="523"/>
                </a:cubicBezTo>
                <a:cubicBezTo>
                  <a:pt x="221" y="521"/>
                  <a:pt x="229" y="518"/>
                  <a:pt x="236" y="513"/>
                </a:cubicBezTo>
                <a:cubicBezTo>
                  <a:pt x="227" y="515"/>
                  <a:pt x="219" y="518"/>
                  <a:pt x="209" y="519"/>
                </a:cubicBezTo>
                <a:close/>
                <a:moveTo>
                  <a:pt x="193" y="517"/>
                </a:moveTo>
                <a:cubicBezTo>
                  <a:pt x="194" y="519"/>
                  <a:pt x="197" y="517"/>
                  <a:pt x="199" y="517"/>
                </a:cubicBezTo>
                <a:cubicBezTo>
                  <a:pt x="199" y="514"/>
                  <a:pt x="194" y="515"/>
                  <a:pt x="193" y="517"/>
                </a:cubicBezTo>
                <a:close/>
                <a:moveTo>
                  <a:pt x="256" y="537"/>
                </a:moveTo>
                <a:cubicBezTo>
                  <a:pt x="255" y="532"/>
                  <a:pt x="251" y="531"/>
                  <a:pt x="248" y="527"/>
                </a:cubicBezTo>
                <a:cubicBezTo>
                  <a:pt x="246" y="524"/>
                  <a:pt x="244" y="520"/>
                  <a:pt x="243" y="516"/>
                </a:cubicBezTo>
                <a:cubicBezTo>
                  <a:pt x="242" y="516"/>
                  <a:pt x="242" y="516"/>
                  <a:pt x="242" y="515"/>
                </a:cubicBezTo>
                <a:cubicBezTo>
                  <a:pt x="233" y="521"/>
                  <a:pt x="222" y="525"/>
                  <a:pt x="213" y="527"/>
                </a:cubicBezTo>
                <a:cubicBezTo>
                  <a:pt x="212" y="528"/>
                  <a:pt x="211" y="529"/>
                  <a:pt x="211" y="530"/>
                </a:cubicBezTo>
                <a:cubicBezTo>
                  <a:pt x="207" y="529"/>
                  <a:pt x="202" y="530"/>
                  <a:pt x="199" y="533"/>
                </a:cubicBezTo>
                <a:cubicBezTo>
                  <a:pt x="196" y="532"/>
                  <a:pt x="193" y="533"/>
                  <a:pt x="190" y="534"/>
                </a:cubicBezTo>
                <a:cubicBezTo>
                  <a:pt x="188" y="537"/>
                  <a:pt x="184" y="541"/>
                  <a:pt x="181" y="544"/>
                </a:cubicBezTo>
                <a:cubicBezTo>
                  <a:pt x="174" y="552"/>
                  <a:pt x="166" y="561"/>
                  <a:pt x="158" y="570"/>
                </a:cubicBezTo>
                <a:cubicBezTo>
                  <a:pt x="158" y="570"/>
                  <a:pt x="158" y="570"/>
                  <a:pt x="158" y="571"/>
                </a:cubicBezTo>
                <a:cubicBezTo>
                  <a:pt x="156" y="572"/>
                  <a:pt x="154" y="574"/>
                  <a:pt x="153" y="577"/>
                </a:cubicBezTo>
                <a:cubicBezTo>
                  <a:pt x="151" y="578"/>
                  <a:pt x="151" y="581"/>
                  <a:pt x="150" y="584"/>
                </a:cubicBezTo>
                <a:cubicBezTo>
                  <a:pt x="149" y="585"/>
                  <a:pt x="147" y="587"/>
                  <a:pt x="148" y="589"/>
                </a:cubicBezTo>
                <a:cubicBezTo>
                  <a:pt x="152" y="590"/>
                  <a:pt x="155" y="585"/>
                  <a:pt x="157" y="585"/>
                </a:cubicBezTo>
                <a:cubicBezTo>
                  <a:pt x="160" y="588"/>
                  <a:pt x="165" y="584"/>
                  <a:pt x="168" y="582"/>
                </a:cubicBezTo>
                <a:cubicBezTo>
                  <a:pt x="172" y="579"/>
                  <a:pt x="174" y="576"/>
                  <a:pt x="174" y="570"/>
                </a:cubicBezTo>
                <a:cubicBezTo>
                  <a:pt x="176" y="568"/>
                  <a:pt x="175" y="564"/>
                  <a:pt x="178" y="563"/>
                </a:cubicBezTo>
                <a:cubicBezTo>
                  <a:pt x="178" y="570"/>
                  <a:pt x="177" y="579"/>
                  <a:pt x="181" y="583"/>
                </a:cubicBezTo>
                <a:cubicBezTo>
                  <a:pt x="185" y="584"/>
                  <a:pt x="185" y="588"/>
                  <a:pt x="187" y="591"/>
                </a:cubicBezTo>
                <a:cubicBezTo>
                  <a:pt x="190" y="592"/>
                  <a:pt x="198" y="592"/>
                  <a:pt x="201" y="590"/>
                </a:cubicBezTo>
                <a:cubicBezTo>
                  <a:pt x="201" y="590"/>
                  <a:pt x="201" y="590"/>
                  <a:pt x="201" y="591"/>
                </a:cubicBezTo>
                <a:cubicBezTo>
                  <a:pt x="208" y="590"/>
                  <a:pt x="213" y="596"/>
                  <a:pt x="217" y="588"/>
                </a:cubicBezTo>
                <a:cubicBezTo>
                  <a:pt x="218" y="582"/>
                  <a:pt x="214" y="579"/>
                  <a:pt x="215" y="574"/>
                </a:cubicBezTo>
                <a:cubicBezTo>
                  <a:pt x="219" y="576"/>
                  <a:pt x="224" y="577"/>
                  <a:pt x="231" y="576"/>
                </a:cubicBezTo>
                <a:cubicBezTo>
                  <a:pt x="234" y="571"/>
                  <a:pt x="239" y="570"/>
                  <a:pt x="246" y="570"/>
                </a:cubicBezTo>
                <a:cubicBezTo>
                  <a:pt x="249" y="569"/>
                  <a:pt x="251" y="568"/>
                  <a:pt x="253" y="567"/>
                </a:cubicBezTo>
                <a:cubicBezTo>
                  <a:pt x="253" y="566"/>
                  <a:pt x="254" y="565"/>
                  <a:pt x="255" y="564"/>
                </a:cubicBezTo>
                <a:cubicBezTo>
                  <a:pt x="255" y="562"/>
                  <a:pt x="255" y="560"/>
                  <a:pt x="256" y="559"/>
                </a:cubicBezTo>
                <a:cubicBezTo>
                  <a:pt x="254" y="555"/>
                  <a:pt x="250" y="553"/>
                  <a:pt x="247" y="549"/>
                </a:cubicBezTo>
                <a:cubicBezTo>
                  <a:pt x="251" y="549"/>
                  <a:pt x="253" y="550"/>
                  <a:pt x="256" y="549"/>
                </a:cubicBezTo>
                <a:cubicBezTo>
                  <a:pt x="258" y="546"/>
                  <a:pt x="259" y="539"/>
                  <a:pt x="256" y="537"/>
                </a:cubicBezTo>
                <a:close/>
                <a:moveTo>
                  <a:pt x="121" y="519"/>
                </a:moveTo>
                <a:cubicBezTo>
                  <a:pt x="121" y="520"/>
                  <a:pt x="120" y="522"/>
                  <a:pt x="122" y="524"/>
                </a:cubicBezTo>
                <a:cubicBezTo>
                  <a:pt x="123" y="523"/>
                  <a:pt x="123" y="522"/>
                  <a:pt x="124" y="521"/>
                </a:cubicBezTo>
                <a:cubicBezTo>
                  <a:pt x="123" y="520"/>
                  <a:pt x="122" y="518"/>
                  <a:pt x="121" y="519"/>
                </a:cubicBezTo>
                <a:close/>
                <a:moveTo>
                  <a:pt x="113" y="530"/>
                </a:moveTo>
                <a:cubicBezTo>
                  <a:pt x="111" y="532"/>
                  <a:pt x="109" y="534"/>
                  <a:pt x="109" y="538"/>
                </a:cubicBezTo>
                <a:cubicBezTo>
                  <a:pt x="115" y="538"/>
                  <a:pt x="124" y="538"/>
                  <a:pt x="122" y="531"/>
                </a:cubicBezTo>
                <a:cubicBezTo>
                  <a:pt x="120" y="529"/>
                  <a:pt x="119" y="525"/>
                  <a:pt x="118" y="524"/>
                </a:cubicBezTo>
                <a:cubicBezTo>
                  <a:pt x="117" y="523"/>
                  <a:pt x="117" y="520"/>
                  <a:pt x="116" y="519"/>
                </a:cubicBezTo>
                <a:cubicBezTo>
                  <a:pt x="114" y="522"/>
                  <a:pt x="113" y="525"/>
                  <a:pt x="113" y="530"/>
                </a:cubicBezTo>
                <a:close/>
                <a:moveTo>
                  <a:pt x="172" y="525"/>
                </a:moveTo>
                <a:cubicBezTo>
                  <a:pt x="173" y="525"/>
                  <a:pt x="174" y="526"/>
                  <a:pt x="175" y="526"/>
                </a:cubicBezTo>
                <a:cubicBezTo>
                  <a:pt x="177" y="525"/>
                  <a:pt x="178" y="525"/>
                  <a:pt x="180" y="524"/>
                </a:cubicBezTo>
                <a:cubicBezTo>
                  <a:pt x="184" y="523"/>
                  <a:pt x="187" y="523"/>
                  <a:pt x="185" y="520"/>
                </a:cubicBezTo>
                <a:cubicBezTo>
                  <a:pt x="183" y="518"/>
                  <a:pt x="182" y="521"/>
                  <a:pt x="180" y="522"/>
                </a:cubicBezTo>
                <a:cubicBezTo>
                  <a:pt x="174" y="522"/>
                  <a:pt x="168" y="523"/>
                  <a:pt x="166" y="526"/>
                </a:cubicBezTo>
                <a:cubicBezTo>
                  <a:pt x="168" y="528"/>
                  <a:pt x="170" y="526"/>
                  <a:pt x="172" y="525"/>
                </a:cubicBezTo>
                <a:close/>
                <a:moveTo>
                  <a:pt x="311" y="577"/>
                </a:moveTo>
                <a:cubicBezTo>
                  <a:pt x="315" y="580"/>
                  <a:pt x="318" y="584"/>
                  <a:pt x="321" y="588"/>
                </a:cubicBezTo>
                <a:cubicBezTo>
                  <a:pt x="323" y="587"/>
                  <a:pt x="323" y="588"/>
                  <a:pt x="325" y="588"/>
                </a:cubicBezTo>
                <a:cubicBezTo>
                  <a:pt x="329" y="586"/>
                  <a:pt x="328" y="579"/>
                  <a:pt x="327" y="575"/>
                </a:cubicBezTo>
                <a:cubicBezTo>
                  <a:pt x="327" y="572"/>
                  <a:pt x="326" y="569"/>
                  <a:pt x="325" y="567"/>
                </a:cubicBezTo>
                <a:cubicBezTo>
                  <a:pt x="324" y="564"/>
                  <a:pt x="324" y="561"/>
                  <a:pt x="323" y="560"/>
                </a:cubicBezTo>
                <a:cubicBezTo>
                  <a:pt x="323" y="557"/>
                  <a:pt x="322" y="555"/>
                  <a:pt x="321" y="554"/>
                </a:cubicBezTo>
                <a:cubicBezTo>
                  <a:pt x="317" y="537"/>
                  <a:pt x="305" y="529"/>
                  <a:pt x="291" y="522"/>
                </a:cubicBezTo>
                <a:cubicBezTo>
                  <a:pt x="283" y="522"/>
                  <a:pt x="278" y="518"/>
                  <a:pt x="271" y="520"/>
                </a:cubicBezTo>
                <a:cubicBezTo>
                  <a:pt x="272" y="523"/>
                  <a:pt x="274" y="525"/>
                  <a:pt x="274" y="527"/>
                </a:cubicBezTo>
                <a:cubicBezTo>
                  <a:pt x="274" y="526"/>
                  <a:pt x="275" y="527"/>
                  <a:pt x="276" y="527"/>
                </a:cubicBezTo>
                <a:cubicBezTo>
                  <a:pt x="279" y="530"/>
                  <a:pt x="282" y="533"/>
                  <a:pt x="284" y="537"/>
                </a:cubicBezTo>
                <a:cubicBezTo>
                  <a:pt x="283" y="538"/>
                  <a:pt x="286" y="541"/>
                  <a:pt x="285" y="544"/>
                </a:cubicBezTo>
                <a:cubicBezTo>
                  <a:pt x="284" y="545"/>
                  <a:pt x="284" y="547"/>
                  <a:pt x="284" y="549"/>
                </a:cubicBezTo>
                <a:cubicBezTo>
                  <a:pt x="283" y="551"/>
                  <a:pt x="283" y="553"/>
                  <a:pt x="282" y="555"/>
                </a:cubicBezTo>
                <a:cubicBezTo>
                  <a:pt x="285" y="564"/>
                  <a:pt x="284" y="575"/>
                  <a:pt x="281" y="583"/>
                </a:cubicBezTo>
                <a:cubicBezTo>
                  <a:pt x="283" y="584"/>
                  <a:pt x="287" y="584"/>
                  <a:pt x="290" y="583"/>
                </a:cubicBezTo>
                <a:cubicBezTo>
                  <a:pt x="291" y="584"/>
                  <a:pt x="293" y="585"/>
                  <a:pt x="294" y="585"/>
                </a:cubicBezTo>
                <a:cubicBezTo>
                  <a:pt x="294" y="585"/>
                  <a:pt x="294" y="586"/>
                  <a:pt x="294" y="586"/>
                </a:cubicBezTo>
                <a:cubicBezTo>
                  <a:pt x="299" y="586"/>
                  <a:pt x="304" y="583"/>
                  <a:pt x="305" y="578"/>
                </a:cubicBezTo>
                <a:cubicBezTo>
                  <a:pt x="305" y="578"/>
                  <a:pt x="306" y="578"/>
                  <a:pt x="306" y="578"/>
                </a:cubicBezTo>
                <a:cubicBezTo>
                  <a:pt x="307" y="575"/>
                  <a:pt x="306" y="569"/>
                  <a:pt x="308" y="566"/>
                </a:cubicBezTo>
                <a:cubicBezTo>
                  <a:pt x="310" y="569"/>
                  <a:pt x="310" y="573"/>
                  <a:pt x="311" y="577"/>
                </a:cubicBezTo>
                <a:close/>
                <a:moveTo>
                  <a:pt x="212" y="627"/>
                </a:moveTo>
                <a:cubicBezTo>
                  <a:pt x="214" y="633"/>
                  <a:pt x="216" y="638"/>
                  <a:pt x="219" y="642"/>
                </a:cubicBezTo>
                <a:cubicBezTo>
                  <a:pt x="225" y="644"/>
                  <a:pt x="232" y="644"/>
                  <a:pt x="238" y="643"/>
                </a:cubicBezTo>
                <a:cubicBezTo>
                  <a:pt x="237" y="643"/>
                  <a:pt x="237" y="643"/>
                  <a:pt x="238" y="643"/>
                </a:cubicBezTo>
                <a:cubicBezTo>
                  <a:pt x="241" y="642"/>
                  <a:pt x="243" y="640"/>
                  <a:pt x="247" y="640"/>
                </a:cubicBezTo>
                <a:cubicBezTo>
                  <a:pt x="250" y="642"/>
                  <a:pt x="254" y="644"/>
                  <a:pt x="258" y="642"/>
                </a:cubicBezTo>
                <a:cubicBezTo>
                  <a:pt x="258" y="641"/>
                  <a:pt x="260" y="641"/>
                  <a:pt x="261" y="640"/>
                </a:cubicBezTo>
                <a:cubicBezTo>
                  <a:pt x="263" y="637"/>
                  <a:pt x="264" y="633"/>
                  <a:pt x="263" y="628"/>
                </a:cubicBezTo>
                <a:cubicBezTo>
                  <a:pt x="263" y="625"/>
                  <a:pt x="261" y="622"/>
                  <a:pt x="261" y="619"/>
                </a:cubicBezTo>
                <a:cubicBezTo>
                  <a:pt x="263" y="619"/>
                  <a:pt x="267" y="618"/>
                  <a:pt x="269" y="616"/>
                </a:cubicBezTo>
                <a:cubicBezTo>
                  <a:pt x="270" y="612"/>
                  <a:pt x="271" y="609"/>
                  <a:pt x="274" y="608"/>
                </a:cubicBezTo>
                <a:cubicBezTo>
                  <a:pt x="275" y="605"/>
                  <a:pt x="276" y="604"/>
                  <a:pt x="276" y="601"/>
                </a:cubicBezTo>
                <a:cubicBezTo>
                  <a:pt x="276" y="600"/>
                  <a:pt x="275" y="601"/>
                  <a:pt x="275" y="600"/>
                </a:cubicBezTo>
                <a:cubicBezTo>
                  <a:pt x="275" y="593"/>
                  <a:pt x="268" y="592"/>
                  <a:pt x="266" y="586"/>
                </a:cubicBezTo>
                <a:cubicBezTo>
                  <a:pt x="269" y="586"/>
                  <a:pt x="270" y="583"/>
                  <a:pt x="271" y="582"/>
                </a:cubicBezTo>
                <a:cubicBezTo>
                  <a:pt x="272" y="582"/>
                  <a:pt x="273" y="582"/>
                  <a:pt x="273" y="581"/>
                </a:cubicBezTo>
                <a:cubicBezTo>
                  <a:pt x="274" y="580"/>
                  <a:pt x="275" y="577"/>
                  <a:pt x="276" y="576"/>
                </a:cubicBezTo>
                <a:cubicBezTo>
                  <a:pt x="276" y="575"/>
                  <a:pt x="278" y="574"/>
                  <a:pt x="278" y="574"/>
                </a:cubicBezTo>
                <a:cubicBezTo>
                  <a:pt x="279" y="572"/>
                  <a:pt x="279" y="567"/>
                  <a:pt x="278" y="566"/>
                </a:cubicBezTo>
                <a:cubicBezTo>
                  <a:pt x="278" y="564"/>
                  <a:pt x="277" y="559"/>
                  <a:pt x="276" y="556"/>
                </a:cubicBezTo>
                <a:cubicBezTo>
                  <a:pt x="277" y="556"/>
                  <a:pt x="276" y="554"/>
                  <a:pt x="276" y="554"/>
                </a:cubicBezTo>
                <a:cubicBezTo>
                  <a:pt x="280" y="550"/>
                  <a:pt x="280" y="543"/>
                  <a:pt x="279" y="538"/>
                </a:cubicBezTo>
                <a:cubicBezTo>
                  <a:pt x="276" y="536"/>
                  <a:pt x="276" y="532"/>
                  <a:pt x="271" y="531"/>
                </a:cubicBezTo>
                <a:cubicBezTo>
                  <a:pt x="269" y="524"/>
                  <a:pt x="261" y="520"/>
                  <a:pt x="252" y="520"/>
                </a:cubicBezTo>
                <a:cubicBezTo>
                  <a:pt x="254" y="526"/>
                  <a:pt x="260" y="528"/>
                  <a:pt x="262" y="534"/>
                </a:cubicBezTo>
                <a:cubicBezTo>
                  <a:pt x="263" y="538"/>
                  <a:pt x="263" y="542"/>
                  <a:pt x="263" y="548"/>
                </a:cubicBezTo>
                <a:cubicBezTo>
                  <a:pt x="261" y="549"/>
                  <a:pt x="260" y="554"/>
                  <a:pt x="262" y="556"/>
                </a:cubicBezTo>
                <a:cubicBezTo>
                  <a:pt x="264" y="571"/>
                  <a:pt x="250" y="572"/>
                  <a:pt x="239" y="575"/>
                </a:cubicBezTo>
                <a:cubicBezTo>
                  <a:pt x="237" y="577"/>
                  <a:pt x="236" y="580"/>
                  <a:pt x="233" y="581"/>
                </a:cubicBezTo>
                <a:cubicBezTo>
                  <a:pt x="229" y="582"/>
                  <a:pt x="226" y="580"/>
                  <a:pt x="222" y="582"/>
                </a:cubicBezTo>
                <a:cubicBezTo>
                  <a:pt x="222" y="585"/>
                  <a:pt x="221" y="588"/>
                  <a:pt x="221" y="591"/>
                </a:cubicBezTo>
                <a:cubicBezTo>
                  <a:pt x="218" y="596"/>
                  <a:pt x="211" y="599"/>
                  <a:pt x="203" y="597"/>
                </a:cubicBezTo>
                <a:cubicBezTo>
                  <a:pt x="204" y="603"/>
                  <a:pt x="203" y="610"/>
                  <a:pt x="200" y="615"/>
                </a:cubicBezTo>
                <a:cubicBezTo>
                  <a:pt x="203" y="620"/>
                  <a:pt x="206" y="626"/>
                  <a:pt x="212" y="627"/>
                </a:cubicBezTo>
                <a:close/>
                <a:moveTo>
                  <a:pt x="146" y="539"/>
                </a:moveTo>
                <a:cubicBezTo>
                  <a:pt x="144" y="537"/>
                  <a:pt x="141" y="535"/>
                  <a:pt x="138" y="533"/>
                </a:cubicBezTo>
                <a:cubicBezTo>
                  <a:pt x="137" y="531"/>
                  <a:pt x="138" y="530"/>
                  <a:pt x="137" y="527"/>
                </a:cubicBezTo>
                <a:cubicBezTo>
                  <a:pt x="137" y="527"/>
                  <a:pt x="136" y="527"/>
                  <a:pt x="136" y="526"/>
                </a:cubicBezTo>
                <a:cubicBezTo>
                  <a:pt x="135" y="523"/>
                  <a:pt x="132" y="521"/>
                  <a:pt x="130" y="522"/>
                </a:cubicBezTo>
                <a:cubicBezTo>
                  <a:pt x="129" y="522"/>
                  <a:pt x="127" y="525"/>
                  <a:pt x="127" y="526"/>
                </a:cubicBezTo>
                <a:cubicBezTo>
                  <a:pt x="126" y="530"/>
                  <a:pt x="130" y="533"/>
                  <a:pt x="127" y="536"/>
                </a:cubicBezTo>
                <a:cubicBezTo>
                  <a:pt x="127" y="540"/>
                  <a:pt x="127" y="541"/>
                  <a:pt x="128" y="544"/>
                </a:cubicBezTo>
                <a:cubicBezTo>
                  <a:pt x="130" y="546"/>
                  <a:pt x="132" y="549"/>
                  <a:pt x="136" y="548"/>
                </a:cubicBezTo>
                <a:cubicBezTo>
                  <a:pt x="138" y="548"/>
                  <a:pt x="139" y="547"/>
                  <a:pt x="140" y="548"/>
                </a:cubicBezTo>
                <a:cubicBezTo>
                  <a:pt x="134" y="556"/>
                  <a:pt x="124" y="550"/>
                  <a:pt x="122" y="543"/>
                </a:cubicBezTo>
                <a:cubicBezTo>
                  <a:pt x="114" y="541"/>
                  <a:pt x="105" y="544"/>
                  <a:pt x="97" y="543"/>
                </a:cubicBezTo>
                <a:cubicBezTo>
                  <a:pt x="97" y="548"/>
                  <a:pt x="93" y="555"/>
                  <a:pt x="96" y="559"/>
                </a:cubicBezTo>
                <a:cubicBezTo>
                  <a:pt x="97" y="560"/>
                  <a:pt x="99" y="560"/>
                  <a:pt x="100" y="561"/>
                </a:cubicBezTo>
                <a:cubicBezTo>
                  <a:pt x="104" y="562"/>
                  <a:pt x="107" y="559"/>
                  <a:pt x="110" y="561"/>
                </a:cubicBezTo>
                <a:cubicBezTo>
                  <a:pt x="110" y="563"/>
                  <a:pt x="109" y="563"/>
                  <a:pt x="108" y="564"/>
                </a:cubicBezTo>
                <a:cubicBezTo>
                  <a:pt x="103" y="565"/>
                  <a:pt x="101" y="569"/>
                  <a:pt x="99" y="571"/>
                </a:cubicBezTo>
                <a:cubicBezTo>
                  <a:pt x="98" y="573"/>
                  <a:pt x="98" y="575"/>
                  <a:pt x="97" y="575"/>
                </a:cubicBezTo>
                <a:cubicBezTo>
                  <a:pt x="96" y="571"/>
                  <a:pt x="98" y="566"/>
                  <a:pt x="96" y="563"/>
                </a:cubicBezTo>
                <a:cubicBezTo>
                  <a:pt x="94" y="563"/>
                  <a:pt x="93" y="560"/>
                  <a:pt x="92" y="559"/>
                </a:cubicBezTo>
                <a:cubicBezTo>
                  <a:pt x="92" y="558"/>
                  <a:pt x="91" y="558"/>
                  <a:pt x="91" y="557"/>
                </a:cubicBezTo>
                <a:cubicBezTo>
                  <a:pt x="91" y="552"/>
                  <a:pt x="91" y="549"/>
                  <a:pt x="89" y="546"/>
                </a:cubicBezTo>
                <a:cubicBezTo>
                  <a:pt x="78" y="547"/>
                  <a:pt x="89" y="560"/>
                  <a:pt x="85" y="566"/>
                </a:cubicBezTo>
                <a:cubicBezTo>
                  <a:pt x="79" y="570"/>
                  <a:pt x="74" y="574"/>
                  <a:pt x="70" y="579"/>
                </a:cubicBezTo>
                <a:cubicBezTo>
                  <a:pt x="69" y="588"/>
                  <a:pt x="75" y="589"/>
                  <a:pt x="80" y="593"/>
                </a:cubicBezTo>
                <a:cubicBezTo>
                  <a:pt x="79" y="604"/>
                  <a:pt x="86" y="608"/>
                  <a:pt x="93" y="610"/>
                </a:cubicBezTo>
                <a:cubicBezTo>
                  <a:pt x="90" y="624"/>
                  <a:pt x="102" y="628"/>
                  <a:pt x="110" y="625"/>
                </a:cubicBezTo>
                <a:cubicBezTo>
                  <a:pt x="110" y="627"/>
                  <a:pt x="110" y="629"/>
                  <a:pt x="110" y="631"/>
                </a:cubicBezTo>
                <a:cubicBezTo>
                  <a:pt x="113" y="632"/>
                  <a:pt x="118" y="632"/>
                  <a:pt x="120" y="629"/>
                </a:cubicBezTo>
                <a:cubicBezTo>
                  <a:pt x="127" y="626"/>
                  <a:pt x="131" y="621"/>
                  <a:pt x="135" y="616"/>
                </a:cubicBezTo>
                <a:cubicBezTo>
                  <a:pt x="136" y="614"/>
                  <a:pt x="137" y="612"/>
                  <a:pt x="138" y="610"/>
                </a:cubicBezTo>
                <a:cubicBezTo>
                  <a:pt x="138" y="607"/>
                  <a:pt x="141" y="607"/>
                  <a:pt x="140" y="603"/>
                </a:cubicBezTo>
                <a:cubicBezTo>
                  <a:pt x="142" y="599"/>
                  <a:pt x="143" y="593"/>
                  <a:pt x="143" y="587"/>
                </a:cubicBezTo>
                <a:cubicBezTo>
                  <a:pt x="144" y="588"/>
                  <a:pt x="144" y="585"/>
                  <a:pt x="144" y="584"/>
                </a:cubicBezTo>
                <a:cubicBezTo>
                  <a:pt x="145" y="584"/>
                  <a:pt x="145" y="582"/>
                  <a:pt x="145" y="581"/>
                </a:cubicBezTo>
                <a:cubicBezTo>
                  <a:pt x="153" y="564"/>
                  <a:pt x="167" y="553"/>
                  <a:pt x="178" y="539"/>
                </a:cubicBezTo>
                <a:cubicBezTo>
                  <a:pt x="181" y="537"/>
                  <a:pt x="185" y="535"/>
                  <a:pt x="187" y="532"/>
                </a:cubicBezTo>
                <a:cubicBezTo>
                  <a:pt x="188" y="530"/>
                  <a:pt x="186" y="531"/>
                  <a:pt x="186" y="529"/>
                </a:cubicBezTo>
                <a:cubicBezTo>
                  <a:pt x="180" y="527"/>
                  <a:pt x="176" y="533"/>
                  <a:pt x="172" y="533"/>
                </a:cubicBezTo>
                <a:cubicBezTo>
                  <a:pt x="168" y="534"/>
                  <a:pt x="165" y="532"/>
                  <a:pt x="161" y="532"/>
                </a:cubicBezTo>
                <a:cubicBezTo>
                  <a:pt x="161" y="534"/>
                  <a:pt x="160" y="535"/>
                  <a:pt x="159" y="536"/>
                </a:cubicBezTo>
                <a:cubicBezTo>
                  <a:pt x="158" y="536"/>
                  <a:pt x="157" y="534"/>
                  <a:pt x="155" y="534"/>
                </a:cubicBezTo>
                <a:cubicBezTo>
                  <a:pt x="152" y="536"/>
                  <a:pt x="152" y="541"/>
                  <a:pt x="149" y="541"/>
                </a:cubicBezTo>
                <a:cubicBezTo>
                  <a:pt x="148" y="544"/>
                  <a:pt x="147" y="547"/>
                  <a:pt x="144" y="548"/>
                </a:cubicBezTo>
                <a:cubicBezTo>
                  <a:pt x="144" y="545"/>
                  <a:pt x="146" y="544"/>
                  <a:pt x="146" y="539"/>
                </a:cubicBezTo>
                <a:close/>
                <a:moveTo>
                  <a:pt x="195" y="524"/>
                </a:moveTo>
                <a:cubicBezTo>
                  <a:pt x="196" y="524"/>
                  <a:pt x="195" y="526"/>
                  <a:pt x="196" y="526"/>
                </a:cubicBezTo>
                <a:cubicBezTo>
                  <a:pt x="197" y="525"/>
                  <a:pt x="198" y="524"/>
                  <a:pt x="197" y="522"/>
                </a:cubicBezTo>
                <a:cubicBezTo>
                  <a:pt x="197" y="523"/>
                  <a:pt x="195" y="522"/>
                  <a:pt x="195" y="524"/>
                </a:cubicBezTo>
                <a:close/>
                <a:moveTo>
                  <a:pt x="64" y="548"/>
                </a:moveTo>
                <a:cubicBezTo>
                  <a:pt x="61" y="550"/>
                  <a:pt x="57" y="551"/>
                  <a:pt x="56" y="554"/>
                </a:cubicBezTo>
                <a:cubicBezTo>
                  <a:pt x="63" y="556"/>
                  <a:pt x="72" y="558"/>
                  <a:pt x="79" y="555"/>
                </a:cubicBezTo>
                <a:cubicBezTo>
                  <a:pt x="77" y="549"/>
                  <a:pt x="71" y="546"/>
                  <a:pt x="64" y="548"/>
                </a:cubicBezTo>
                <a:close/>
                <a:moveTo>
                  <a:pt x="21" y="555"/>
                </a:moveTo>
                <a:cubicBezTo>
                  <a:pt x="19" y="559"/>
                  <a:pt x="22" y="562"/>
                  <a:pt x="24" y="563"/>
                </a:cubicBezTo>
                <a:cubicBezTo>
                  <a:pt x="26" y="560"/>
                  <a:pt x="24" y="555"/>
                  <a:pt x="21" y="555"/>
                </a:cubicBezTo>
                <a:close/>
                <a:moveTo>
                  <a:pt x="47" y="559"/>
                </a:moveTo>
                <a:cubicBezTo>
                  <a:pt x="42" y="562"/>
                  <a:pt x="35" y="564"/>
                  <a:pt x="31" y="569"/>
                </a:cubicBezTo>
                <a:cubicBezTo>
                  <a:pt x="31" y="573"/>
                  <a:pt x="30" y="575"/>
                  <a:pt x="28" y="578"/>
                </a:cubicBezTo>
                <a:cubicBezTo>
                  <a:pt x="28" y="582"/>
                  <a:pt x="28" y="583"/>
                  <a:pt x="28" y="586"/>
                </a:cubicBezTo>
                <a:cubicBezTo>
                  <a:pt x="30" y="588"/>
                  <a:pt x="33" y="587"/>
                  <a:pt x="36" y="587"/>
                </a:cubicBezTo>
                <a:cubicBezTo>
                  <a:pt x="37" y="591"/>
                  <a:pt x="37" y="594"/>
                  <a:pt x="39" y="596"/>
                </a:cubicBezTo>
                <a:cubicBezTo>
                  <a:pt x="40" y="603"/>
                  <a:pt x="36" y="606"/>
                  <a:pt x="36" y="611"/>
                </a:cubicBezTo>
                <a:cubicBezTo>
                  <a:pt x="37" y="612"/>
                  <a:pt x="38" y="612"/>
                  <a:pt x="37" y="614"/>
                </a:cubicBezTo>
                <a:cubicBezTo>
                  <a:pt x="42" y="616"/>
                  <a:pt x="49" y="612"/>
                  <a:pt x="52" y="616"/>
                </a:cubicBezTo>
                <a:cubicBezTo>
                  <a:pt x="53" y="618"/>
                  <a:pt x="52" y="622"/>
                  <a:pt x="54" y="624"/>
                </a:cubicBezTo>
                <a:cubicBezTo>
                  <a:pt x="61" y="624"/>
                  <a:pt x="64" y="620"/>
                  <a:pt x="71" y="619"/>
                </a:cubicBezTo>
                <a:cubicBezTo>
                  <a:pt x="73" y="617"/>
                  <a:pt x="77" y="616"/>
                  <a:pt x="78" y="613"/>
                </a:cubicBezTo>
                <a:cubicBezTo>
                  <a:pt x="79" y="609"/>
                  <a:pt x="75" y="606"/>
                  <a:pt x="76" y="601"/>
                </a:cubicBezTo>
                <a:cubicBezTo>
                  <a:pt x="76" y="600"/>
                  <a:pt x="75" y="602"/>
                  <a:pt x="75" y="600"/>
                </a:cubicBezTo>
                <a:cubicBezTo>
                  <a:pt x="76" y="593"/>
                  <a:pt x="70" y="593"/>
                  <a:pt x="68" y="589"/>
                </a:cubicBezTo>
                <a:cubicBezTo>
                  <a:pt x="63" y="576"/>
                  <a:pt x="75" y="569"/>
                  <a:pt x="81" y="562"/>
                </a:cubicBezTo>
                <a:cubicBezTo>
                  <a:pt x="81" y="561"/>
                  <a:pt x="81" y="560"/>
                  <a:pt x="81" y="559"/>
                </a:cubicBezTo>
                <a:cubicBezTo>
                  <a:pt x="71" y="563"/>
                  <a:pt x="58" y="559"/>
                  <a:pt x="47" y="559"/>
                </a:cubicBezTo>
                <a:close/>
                <a:moveTo>
                  <a:pt x="367" y="594"/>
                </a:moveTo>
                <a:cubicBezTo>
                  <a:pt x="366" y="596"/>
                  <a:pt x="364" y="596"/>
                  <a:pt x="363" y="598"/>
                </a:cubicBezTo>
                <a:cubicBezTo>
                  <a:pt x="361" y="600"/>
                  <a:pt x="359" y="603"/>
                  <a:pt x="358" y="605"/>
                </a:cubicBezTo>
                <a:cubicBezTo>
                  <a:pt x="369" y="595"/>
                  <a:pt x="381" y="587"/>
                  <a:pt x="393" y="579"/>
                </a:cubicBezTo>
                <a:cubicBezTo>
                  <a:pt x="398" y="577"/>
                  <a:pt x="404" y="575"/>
                  <a:pt x="408" y="572"/>
                </a:cubicBezTo>
                <a:cubicBezTo>
                  <a:pt x="391" y="575"/>
                  <a:pt x="378" y="584"/>
                  <a:pt x="367" y="594"/>
                </a:cubicBezTo>
                <a:close/>
                <a:moveTo>
                  <a:pt x="433" y="582"/>
                </a:moveTo>
                <a:cubicBezTo>
                  <a:pt x="434" y="583"/>
                  <a:pt x="432" y="583"/>
                  <a:pt x="432" y="583"/>
                </a:cubicBezTo>
                <a:cubicBezTo>
                  <a:pt x="424" y="586"/>
                  <a:pt x="418" y="591"/>
                  <a:pt x="412" y="595"/>
                </a:cubicBezTo>
                <a:cubicBezTo>
                  <a:pt x="411" y="597"/>
                  <a:pt x="410" y="598"/>
                  <a:pt x="408" y="599"/>
                </a:cubicBezTo>
                <a:cubicBezTo>
                  <a:pt x="404" y="605"/>
                  <a:pt x="397" y="611"/>
                  <a:pt x="389" y="612"/>
                </a:cubicBezTo>
                <a:cubicBezTo>
                  <a:pt x="389" y="613"/>
                  <a:pt x="387" y="613"/>
                  <a:pt x="387" y="614"/>
                </a:cubicBezTo>
                <a:cubicBezTo>
                  <a:pt x="375" y="618"/>
                  <a:pt x="362" y="621"/>
                  <a:pt x="353" y="628"/>
                </a:cubicBezTo>
                <a:cubicBezTo>
                  <a:pt x="367" y="621"/>
                  <a:pt x="383" y="616"/>
                  <a:pt x="399" y="612"/>
                </a:cubicBezTo>
                <a:cubicBezTo>
                  <a:pt x="401" y="610"/>
                  <a:pt x="403" y="609"/>
                  <a:pt x="404" y="607"/>
                </a:cubicBezTo>
                <a:cubicBezTo>
                  <a:pt x="416" y="595"/>
                  <a:pt x="430" y="585"/>
                  <a:pt x="448" y="581"/>
                </a:cubicBezTo>
                <a:cubicBezTo>
                  <a:pt x="452" y="580"/>
                  <a:pt x="456" y="578"/>
                  <a:pt x="460" y="577"/>
                </a:cubicBezTo>
                <a:cubicBezTo>
                  <a:pt x="450" y="576"/>
                  <a:pt x="441" y="580"/>
                  <a:pt x="433" y="582"/>
                </a:cubicBezTo>
                <a:close/>
                <a:moveTo>
                  <a:pt x="167" y="590"/>
                </a:moveTo>
                <a:cubicBezTo>
                  <a:pt x="164" y="590"/>
                  <a:pt x="162" y="590"/>
                  <a:pt x="159" y="590"/>
                </a:cubicBezTo>
                <a:cubicBezTo>
                  <a:pt x="157" y="593"/>
                  <a:pt x="152" y="595"/>
                  <a:pt x="149" y="595"/>
                </a:cubicBezTo>
                <a:cubicBezTo>
                  <a:pt x="148" y="598"/>
                  <a:pt x="146" y="600"/>
                  <a:pt x="147" y="603"/>
                </a:cubicBezTo>
                <a:cubicBezTo>
                  <a:pt x="146" y="603"/>
                  <a:pt x="146" y="604"/>
                  <a:pt x="146" y="604"/>
                </a:cubicBezTo>
                <a:cubicBezTo>
                  <a:pt x="146" y="607"/>
                  <a:pt x="144" y="608"/>
                  <a:pt x="145" y="611"/>
                </a:cubicBezTo>
                <a:cubicBezTo>
                  <a:pt x="143" y="612"/>
                  <a:pt x="144" y="614"/>
                  <a:pt x="143" y="615"/>
                </a:cubicBezTo>
                <a:cubicBezTo>
                  <a:pt x="142" y="618"/>
                  <a:pt x="138" y="620"/>
                  <a:pt x="137" y="624"/>
                </a:cubicBezTo>
                <a:cubicBezTo>
                  <a:pt x="136" y="624"/>
                  <a:pt x="135" y="625"/>
                  <a:pt x="134" y="626"/>
                </a:cubicBezTo>
                <a:cubicBezTo>
                  <a:pt x="130" y="630"/>
                  <a:pt x="124" y="633"/>
                  <a:pt x="118" y="635"/>
                </a:cubicBezTo>
                <a:cubicBezTo>
                  <a:pt x="114" y="637"/>
                  <a:pt x="110" y="638"/>
                  <a:pt x="107" y="636"/>
                </a:cubicBezTo>
                <a:cubicBezTo>
                  <a:pt x="106" y="636"/>
                  <a:pt x="105" y="638"/>
                  <a:pt x="104" y="639"/>
                </a:cubicBezTo>
                <a:cubicBezTo>
                  <a:pt x="104" y="639"/>
                  <a:pt x="103" y="639"/>
                  <a:pt x="103" y="639"/>
                </a:cubicBezTo>
                <a:cubicBezTo>
                  <a:pt x="103" y="640"/>
                  <a:pt x="104" y="640"/>
                  <a:pt x="103" y="641"/>
                </a:cubicBezTo>
                <a:cubicBezTo>
                  <a:pt x="103" y="641"/>
                  <a:pt x="102" y="641"/>
                  <a:pt x="101" y="641"/>
                </a:cubicBezTo>
                <a:cubicBezTo>
                  <a:pt x="101" y="643"/>
                  <a:pt x="102" y="643"/>
                  <a:pt x="101" y="642"/>
                </a:cubicBezTo>
                <a:cubicBezTo>
                  <a:pt x="101" y="642"/>
                  <a:pt x="99" y="646"/>
                  <a:pt x="99" y="646"/>
                </a:cubicBezTo>
                <a:cubicBezTo>
                  <a:pt x="98" y="646"/>
                  <a:pt x="98" y="646"/>
                  <a:pt x="98" y="646"/>
                </a:cubicBezTo>
                <a:cubicBezTo>
                  <a:pt x="94" y="649"/>
                  <a:pt x="100" y="655"/>
                  <a:pt x="103" y="655"/>
                </a:cubicBezTo>
                <a:cubicBezTo>
                  <a:pt x="105" y="656"/>
                  <a:pt x="108" y="655"/>
                  <a:pt x="110" y="655"/>
                </a:cubicBezTo>
                <a:cubicBezTo>
                  <a:pt x="114" y="656"/>
                  <a:pt x="116" y="660"/>
                  <a:pt x="119" y="658"/>
                </a:cubicBezTo>
                <a:cubicBezTo>
                  <a:pt x="124" y="652"/>
                  <a:pt x="130" y="645"/>
                  <a:pt x="136" y="640"/>
                </a:cubicBezTo>
                <a:cubicBezTo>
                  <a:pt x="137" y="638"/>
                  <a:pt x="139" y="637"/>
                  <a:pt x="140" y="636"/>
                </a:cubicBezTo>
                <a:cubicBezTo>
                  <a:pt x="141" y="634"/>
                  <a:pt x="143" y="634"/>
                  <a:pt x="144" y="633"/>
                </a:cubicBezTo>
                <a:cubicBezTo>
                  <a:pt x="144" y="633"/>
                  <a:pt x="144" y="631"/>
                  <a:pt x="145" y="631"/>
                </a:cubicBezTo>
                <a:cubicBezTo>
                  <a:pt x="147" y="630"/>
                  <a:pt x="148" y="627"/>
                  <a:pt x="150" y="625"/>
                </a:cubicBezTo>
                <a:cubicBezTo>
                  <a:pt x="151" y="623"/>
                  <a:pt x="153" y="620"/>
                  <a:pt x="153" y="618"/>
                </a:cubicBezTo>
                <a:cubicBezTo>
                  <a:pt x="161" y="606"/>
                  <a:pt x="168" y="595"/>
                  <a:pt x="178" y="586"/>
                </a:cubicBezTo>
                <a:cubicBezTo>
                  <a:pt x="177" y="586"/>
                  <a:pt x="176" y="585"/>
                  <a:pt x="176" y="584"/>
                </a:cubicBezTo>
                <a:cubicBezTo>
                  <a:pt x="171" y="584"/>
                  <a:pt x="170" y="588"/>
                  <a:pt x="167" y="590"/>
                </a:cubicBezTo>
                <a:close/>
                <a:moveTo>
                  <a:pt x="350" y="591"/>
                </a:moveTo>
                <a:cubicBezTo>
                  <a:pt x="345" y="592"/>
                  <a:pt x="341" y="592"/>
                  <a:pt x="335" y="592"/>
                </a:cubicBezTo>
                <a:cubicBezTo>
                  <a:pt x="335" y="592"/>
                  <a:pt x="334" y="592"/>
                  <a:pt x="333" y="593"/>
                </a:cubicBezTo>
                <a:cubicBezTo>
                  <a:pt x="333" y="597"/>
                  <a:pt x="334" y="599"/>
                  <a:pt x="335" y="601"/>
                </a:cubicBezTo>
                <a:cubicBezTo>
                  <a:pt x="336" y="603"/>
                  <a:pt x="337" y="605"/>
                  <a:pt x="337" y="607"/>
                </a:cubicBezTo>
                <a:cubicBezTo>
                  <a:pt x="338" y="610"/>
                  <a:pt x="336" y="612"/>
                  <a:pt x="336" y="614"/>
                </a:cubicBezTo>
                <a:cubicBezTo>
                  <a:pt x="336" y="618"/>
                  <a:pt x="339" y="621"/>
                  <a:pt x="339" y="625"/>
                </a:cubicBezTo>
                <a:cubicBezTo>
                  <a:pt x="341" y="623"/>
                  <a:pt x="343" y="621"/>
                  <a:pt x="345" y="620"/>
                </a:cubicBezTo>
                <a:cubicBezTo>
                  <a:pt x="345" y="617"/>
                  <a:pt x="347" y="615"/>
                  <a:pt x="348" y="612"/>
                </a:cubicBezTo>
                <a:cubicBezTo>
                  <a:pt x="348" y="610"/>
                  <a:pt x="349" y="607"/>
                  <a:pt x="349" y="605"/>
                </a:cubicBezTo>
                <a:cubicBezTo>
                  <a:pt x="350" y="605"/>
                  <a:pt x="350" y="605"/>
                  <a:pt x="350" y="605"/>
                </a:cubicBezTo>
                <a:cubicBezTo>
                  <a:pt x="351" y="604"/>
                  <a:pt x="350" y="604"/>
                  <a:pt x="350" y="603"/>
                </a:cubicBezTo>
                <a:cubicBezTo>
                  <a:pt x="353" y="598"/>
                  <a:pt x="357" y="593"/>
                  <a:pt x="359" y="587"/>
                </a:cubicBezTo>
                <a:cubicBezTo>
                  <a:pt x="355" y="587"/>
                  <a:pt x="353" y="590"/>
                  <a:pt x="350" y="591"/>
                </a:cubicBezTo>
                <a:close/>
                <a:moveTo>
                  <a:pt x="278" y="594"/>
                </a:moveTo>
                <a:cubicBezTo>
                  <a:pt x="279" y="597"/>
                  <a:pt x="281" y="601"/>
                  <a:pt x="280" y="605"/>
                </a:cubicBezTo>
                <a:cubicBezTo>
                  <a:pt x="279" y="608"/>
                  <a:pt x="276" y="611"/>
                  <a:pt x="275" y="613"/>
                </a:cubicBezTo>
                <a:cubicBezTo>
                  <a:pt x="274" y="619"/>
                  <a:pt x="270" y="623"/>
                  <a:pt x="266" y="625"/>
                </a:cubicBezTo>
                <a:cubicBezTo>
                  <a:pt x="268" y="630"/>
                  <a:pt x="267" y="635"/>
                  <a:pt x="266" y="639"/>
                </a:cubicBezTo>
                <a:cubicBezTo>
                  <a:pt x="273" y="637"/>
                  <a:pt x="277" y="632"/>
                  <a:pt x="278" y="624"/>
                </a:cubicBezTo>
                <a:cubicBezTo>
                  <a:pt x="278" y="624"/>
                  <a:pt x="278" y="624"/>
                  <a:pt x="279" y="624"/>
                </a:cubicBezTo>
                <a:cubicBezTo>
                  <a:pt x="278" y="615"/>
                  <a:pt x="285" y="615"/>
                  <a:pt x="287" y="611"/>
                </a:cubicBezTo>
                <a:cubicBezTo>
                  <a:pt x="288" y="607"/>
                  <a:pt x="290" y="604"/>
                  <a:pt x="290" y="600"/>
                </a:cubicBezTo>
                <a:cubicBezTo>
                  <a:pt x="289" y="594"/>
                  <a:pt x="282" y="591"/>
                  <a:pt x="275" y="590"/>
                </a:cubicBezTo>
                <a:cubicBezTo>
                  <a:pt x="275" y="592"/>
                  <a:pt x="277" y="593"/>
                  <a:pt x="278" y="594"/>
                </a:cubicBezTo>
                <a:close/>
                <a:moveTo>
                  <a:pt x="308" y="593"/>
                </a:moveTo>
                <a:cubicBezTo>
                  <a:pt x="312" y="594"/>
                  <a:pt x="315" y="599"/>
                  <a:pt x="319" y="597"/>
                </a:cubicBezTo>
                <a:cubicBezTo>
                  <a:pt x="313" y="592"/>
                  <a:pt x="304" y="592"/>
                  <a:pt x="295" y="591"/>
                </a:cubicBezTo>
                <a:cubicBezTo>
                  <a:pt x="298" y="595"/>
                  <a:pt x="303" y="593"/>
                  <a:pt x="308" y="593"/>
                </a:cubicBezTo>
                <a:close/>
                <a:moveTo>
                  <a:pt x="186" y="595"/>
                </a:moveTo>
                <a:cubicBezTo>
                  <a:pt x="185" y="594"/>
                  <a:pt x="184" y="592"/>
                  <a:pt x="182" y="592"/>
                </a:cubicBezTo>
                <a:cubicBezTo>
                  <a:pt x="179" y="591"/>
                  <a:pt x="178" y="593"/>
                  <a:pt x="175" y="594"/>
                </a:cubicBezTo>
                <a:cubicBezTo>
                  <a:pt x="170" y="600"/>
                  <a:pt x="165" y="607"/>
                  <a:pt x="163" y="615"/>
                </a:cubicBezTo>
                <a:cubicBezTo>
                  <a:pt x="162" y="616"/>
                  <a:pt x="161" y="617"/>
                  <a:pt x="161" y="619"/>
                </a:cubicBezTo>
                <a:cubicBezTo>
                  <a:pt x="157" y="625"/>
                  <a:pt x="150" y="631"/>
                  <a:pt x="152" y="640"/>
                </a:cubicBezTo>
                <a:cubicBezTo>
                  <a:pt x="161" y="643"/>
                  <a:pt x="166" y="636"/>
                  <a:pt x="170" y="631"/>
                </a:cubicBezTo>
                <a:cubicBezTo>
                  <a:pt x="172" y="632"/>
                  <a:pt x="175" y="634"/>
                  <a:pt x="178" y="634"/>
                </a:cubicBezTo>
                <a:cubicBezTo>
                  <a:pt x="182" y="633"/>
                  <a:pt x="185" y="631"/>
                  <a:pt x="186" y="628"/>
                </a:cubicBezTo>
                <a:cubicBezTo>
                  <a:pt x="186" y="627"/>
                  <a:pt x="186" y="625"/>
                  <a:pt x="186" y="624"/>
                </a:cubicBezTo>
                <a:cubicBezTo>
                  <a:pt x="187" y="622"/>
                  <a:pt x="189" y="620"/>
                  <a:pt x="189" y="618"/>
                </a:cubicBezTo>
                <a:cubicBezTo>
                  <a:pt x="190" y="619"/>
                  <a:pt x="190" y="617"/>
                  <a:pt x="190" y="617"/>
                </a:cubicBezTo>
                <a:cubicBezTo>
                  <a:pt x="192" y="615"/>
                  <a:pt x="195" y="615"/>
                  <a:pt x="197" y="613"/>
                </a:cubicBezTo>
                <a:cubicBezTo>
                  <a:pt x="201" y="609"/>
                  <a:pt x="202" y="601"/>
                  <a:pt x="199" y="596"/>
                </a:cubicBezTo>
                <a:cubicBezTo>
                  <a:pt x="194" y="597"/>
                  <a:pt x="190" y="598"/>
                  <a:pt x="186" y="595"/>
                </a:cubicBezTo>
                <a:close/>
                <a:moveTo>
                  <a:pt x="473" y="619"/>
                </a:moveTo>
                <a:cubicBezTo>
                  <a:pt x="482" y="624"/>
                  <a:pt x="490" y="629"/>
                  <a:pt x="499" y="634"/>
                </a:cubicBezTo>
                <a:cubicBezTo>
                  <a:pt x="509" y="637"/>
                  <a:pt x="521" y="642"/>
                  <a:pt x="531" y="643"/>
                </a:cubicBezTo>
                <a:cubicBezTo>
                  <a:pt x="525" y="642"/>
                  <a:pt x="523" y="640"/>
                  <a:pt x="516" y="638"/>
                </a:cubicBezTo>
                <a:cubicBezTo>
                  <a:pt x="514" y="636"/>
                  <a:pt x="510" y="635"/>
                  <a:pt x="507" y="634"/>
                </a:cubicBezTo>
                <a:cubicBezTo>
                  <a:pt x="498" y="628"/>
                  <a:pt x="486" y="624"/>
                  <a:pt x="477" y="618"/>
                </a:cubicBezTo>
                <a:cubicBezTo>
                  <a:pt x="473" y="616"/>
                  <a:pt x="470" y="614"/>
                  <a:pt x="467" y="612"/>
                </a:cubicBezTo>
                <a:cubicBezTo>
                  <a:pt x="467" y="611"/>
                  <a:pt x="467" y="611"/>
                  <a:pt x="467" y="611"/>
                </a:cubicBezTo>
                <a:cubicBezTo>
                  <a:pt x="467" y="611"/>
                  <a:pt x="467" y="611"/>
                  <a:pt x="466" y="611"/>
                </a:cubicBezTo>
                <a:cubicBezTo>
                  <a:pt x="465" y="609"/>
                  <a:pt x="463" y="607"/>
                  <a:pt x="464" y="604"/>
                </a:cubicBezTo>
                <a:cubicBezTo>
                  <a:pt x="472" y="604"/>
                  <a:pt x="479" y="604"/>
                  <a:pt x="486" y="604"/>
                </a:cubicBezTo>
                <a:cubicBezTo>
                  <a:pt x="502" y="605"/>
                  <a:pt x="515" y="608"/>
                  <a:pt x="531" y="610"/>
                </a:cubicBezTo>
                <a:cubicBezTo>
                  <a:pt x="538" y="622"/>
                  <a:pt x="550" y="632"/>
                  <a:pt x="566" y="635"/>
                </a:cubicBezTo>
                <a:cubicBezTo>
                  <a:pt x="565" y="633"/>
                  <a:pt x="562" y="633"/>
                  <a:pt x="561" y="631"/>
                </a:cubicBezTo>
                <a:cubicBezTo>
                  <a:pt x="549" y="629"/>
                  <a:pt x="540" y="622"/>
                  <a:pt x="534" y="612"/>
                </a:cubicBezTo>
                <a:cubicBezTo>
                  <a:pt x="540" y="611"/>
                  <a:pt x="546" y="614"/>
                  <a:pt x="551" y="616"/>
                </a:cubicBezTo>
                <a:cubicBezTo>
                  <a:pt x="560" y="620"/>
                  <a:pt x="569" y="625"/>
                  <a:pt x="578" y="628"/>
                </a:cubicBezTo>
                <a:cubicBezTo>
                  <a:pt x="575" y="626"/>
                  <a:pt x="573" y="624"/>
                  <a:pt x="570" y="622"/>
                </a:cubicBezTo>
                <a:cubicBezTo>
                  <a:pt x="563" y="618"/>
                  <a:pt x="556" y="616"/>
                  <a:pt x="550" y="613"/>
                </a:cubicBezTo>
                <a:cubicBezTo>
                  <a:pt x="541" y="609"/>
                  <a:pt x="530" y="607"/>
                  <a:pt x="519" y="605"/>
                </a:cubicBezTo>
                <a:cubicBezTo>
                  <a:pt x="513" y="604"/>
                  <a:pt x="507" y="604"/>
                  <a:pt x="502" y="602"/>
                </a:cubicBezTo>
                <a:cubicBezTo>
                  <a:pt x="509" y="596"/>
                  <a:pt x="520" y="595"/>
                  <a:pt x="529" y="594"/>
                </a:cubicBezTo>
                <a:cubicBezTo>
                  <a:pt x="523" y="591"/>
                  <a:pt x="516" y="594"/>
                  <a:pt x="510" y="595"/>
                </a:cubicBezTo>
                <a:cubicBezTo>
                  <a:pt x="508" y="596"/>
                  <a:pt x="505" y="596"/>
                  <a:pt x="503" y="597"/>
                </a:cubicBezTo>
                <a:cubicBezTo>
                  <a:pt x="500" y="598"/>
                  <a:pt x="499" y="600"/>
                  <a:pt x="496" y="601"/>
                </a:cubicBezTo>
                <a:cubicBezTo>
                  <a:pt x="492" y="602"/>
                  <a:pt x="486" y="601"/>
                  <a:pt x="481" y="602"/>
                </a:cubicBezTo>
                <a:cubicBezTo>
                  <a:pt x="474" y="603"/>
                  <a:pt x="466" y="602"/>
                  <a:pt x="459" y="603"/>
                </a:cubicBezTo>
                <a:cubicBezTo>
                  <a:pt x="455" y="603"/>
                  <a:pt x="451" y="604"/>
                  <a:pt x="447" y="605"/>
                </a:cubicBezTo>
                <a:cubicBezTo>
                  <a:pt x="432" y="606"/>
                  <a:pt x="420" y="604"/>
                  <a:pt x="412" y="609"/>
                </a:cubicBezTo>
                <a:cubicBezTo>
                  <a:pt x="414" y="611"/>
                  <a:pt x="416" y="610"/>
                  <a:pt x="419" y="609"/>
                </a:cubicBezTo>
                <a:cubicBezTo>
                  <a:pt x="424" y="609"/>
                  <a:pt x="429" y="609"/>
                  <a:pt x="434" y="608"/>
                </a:cubicBezTo>
                <a:cubicBezTo>
                  <a:pt x="434" y="608"/>
                  <a:pt x="435" y="607"/>
                  <a:pt x="435" y="607"/>
                </a:cubicBezTo>
                <a:cubicBezTo>
                  <a:pt x="439" y="606"/>
                  <a:pt x="444" y="607"/>
                  <a:pt x="448" y="607"/>
                </a:cubicBezTo>
                <a:cubicBezTo>
                  <a:pt x="452" y="606"/>
                  <a:pt x="455" y="606"/>
                  <a:pt x="459" y="606"/>
                </a:cubicBezTo>
                <a:cubicBezTo>
                  <a:pt x="463" y="611"/>
                  <a:pt x="468" y="615"/>
                  <a:pt x="473" y="619"/>
                </a:cubicBezTo>
                <a:close/>
                <a:moveTo>
                  <a:pt x="329" y="644"/>
                </a:moveTo>
                <a:cubicBezTo>
                  <a:pt x="328" y="636"/>
                  <a:pt x="329" y="624"/>
                  <a:pt x="327" y="618"/>
                </a:cubicBezTo>
                <a:cubicBezTo>
                  <a:pt x="327" y="617"/>
                  <a:pt x="328" y="617"/>
                  <a:pt x="327" y="616"/>
                </a:cubicBezTo>
                <a:cubicBezTo>
                  <a:pt x="326" y="614"/>
                  <a:pt x="325" y="612"/>
                  <a:pt x="324" y="610"/>
                </a:cubicBezTo>
                <a:cubicBezTo>
                  <a:pt x="322" y="610"/>
                  <a:pt x="320" y="610"/>
                  <a:pt x="318" y="610"/>
                </a:cubicBezTo>
                <a:cubicBezTo>
                  <a:pt x="312" y="611"/>
                  <a:pt x="308" y="614"/>
                  <a:pt x="305" y="616"/>
                </a:cubicBezTo>
                <a:cubicBezTo>
                  <a:pt x="302" y="621"/>
                  <a:pt x="297" y="622"/>
                  <a:pt x="295" y="627"/>
                </a:cubicBezTo>
                <a:cubicBezTo>
                  <a:pt x="297" y="628"/>
                  <a:pt x="299" y="630"/>
                  <a:pt x="301" y="631"/>
                </a:cubicBezTo>
                <a:cubicBezTo>
                  <a:pt x="305" y="637"/>
                  <a:pt x="310" y="641"/>
                  <a:pt x="312" y="648"/>
                </a:cubicBezTo>
                <a:cubicBezTo>
                  <a:pt x="313" y="649"/>
                  <a:pt x="313" y="650"/>
                  <a:pt x="314" y="650"/>
                </a:cubicBezTo>
                <a:cubicBezTo>
                  <a:pt x="313" y="650"/>
                  <a:pt x="314" y="651"/>
                  <a:pt x="314" y="652"/>
                </a:cubicBezTo>
                <a:cubicBezTo>
                  <a:pt x="318" y="654"/>
                  <a:pt x="324" y="656"/>
                  <a:pt x="329" y="656"/>
                </a:cubicBezTo>
                <a:cubicBezTo>
                  <a:pt x="330" y="652"/>
                  <a:pt x="329" y="649"/>
                  <a:pt x="329" y="644"/>
                </a:cubicBezTo>
                <a:close/>
                <a:moveTo>
                  <a:pt x="75" y="620"/>
                </a:moveTo>
                <a:cubicBezTo>
                  <a:pt x="77" y="622"/>
                  <a:pt x="79" y="623"/>
                  <a:pt x="81" y="624"/>
                </a:cubicBezTo>
                <a:cubicBezTo>
                  <a:pt x="82" y="627"/>
                  <a:pt x="85" y="627"/>
                  <a:pt x="86" y="629"/>
                </a:cubicBezTo>
                <a:cubicBezTo>
                  <a:pt x="92" y="629"/>
                  <a:pt x="95" y="633"/>
                  <a:pt x="97" y="637"/>
                </a:cubicBezTo>
                <a:cubicBezTo>
                  <a:pt x="98" y="635"/>
                  <a:pt x="100" y="634"/>
                  <a:pt x="101" y="632"/>
                </a:cubicBezTo>
                <a:cubicBezTo>
                  <a:pt x="94" y="629"/>
                  <a:pt x="89" y="623"/>
                  <a:pt x="87" y="614"/>
                </a:cubicBezTo>
                <a:cubicBezTo>
                  <a:pt x="86" y="614"/>
                  <a:pt x="85" y="613"/>
                  <a:pt x="84" y="613"/>
                </a:cubicBezTo>
                <a:cubicBezTo>
                  <a:pt x="81" y="616"/>
                  <a:pt x="78" y="618"/>
                  <a:pt x="75" y="620"/>
                </a:cubicBezTo>
                <a:close/>
                <a:moveTo>
                  <a:pt x="210" y="633"/>
                </a:moveTo>
                <a:cubicBezTo>
                  <a:pt x="209" y="633"/>
                  <a:pt x="208" y="632"/>
                  <a:pt x="208" y="631"/>
                </a:cubicBezTo>
                <a:cubicBezTo>
                  <a:pt x="202" y="630"/>
                  <a:pt x="201" y="623"/>
                  <a:pt x="197" y="619"/>
                </a:cubicBezTo>
                <a:cubicBezTo>
                  <a:pt x="196" y="619"/>
                  <a:pt x="196" y="619"/>
                  <a:pt x="196" y="619"/>
                </a:cubicBezTo>
                <a:cubicBezTo>
                  <a:pt x="196" y="620"/>
                  <a:pt x="195" y="620"/>
                  <a:pt x="195" y="620"/>
                </a:cubicBezTo>
                <a:cubicBezTo>
                  <a:pt x="194" y="628"/>
                  <a:pt x="202" y="629"/>
                  <a:pt x="200" y="639"/>
                </a:cubicBezTo>
                <a:cubicBezTo>
                  <a:pt x="199" y="641"/>
                  <a:pt x="199" y="644"/>
                  <a:pt x="198" y="647"/>
                </a:cubicBezTo>
                <a:cubicBezTo>
                  <a:pt x="198" y="650"/>
                  <a:pt x="200" y="652"/>
                  <a:pt x="200" y="655"/>
                </a:cubicBezTo>
                <a:cubicBezTo>
                  <a:pt x="201" y="657"/>
                  <a:pt x="199" y="659"/>
                  <a:pt x="200" y="661"/>
                </a:cubicBezTo>
                <a:cubicBezTo>
                  <a:pt x="200" y="662"/>
                  <a:pt x="202" y="664"/>
                  <a:pt x="203" y="664"/>
                </a:cubicBezTo>
                <a:cubicBezTo>
                  <a:pt x="211" y="665"/>
                  <a:pt x="215" y="656"/>
                  <a:pt x="223" y="654"/>
                </a:cubicBezTo>
                <a:cubicBezTo>
                  <a:pt x="230" y="652"/>
                  <a:pt x="234" y="655"/>
                  <a:pt x="240" y="654"/>
                </a:cubicBezTo>
                <a:cubicBezTo>
                  <a:pt x="242" y="652"/>
                  <a:pt x="244" y="650"/>
                  <a:pt x="245" y="648"/>
                </a:cubicBezTo>
                <a:cubicBezTo>
                  <a:pt x="226" y="653"/>
                  <a:pt x="215" y="647"/>
                  <a:pt x="210" y="633"/>
                </a:cubicBezTo>
                <a:close/>
                <a:moveTo>
                  <a:pt x="69" y="625"/>
                </a:moveTo>
                <a:cubicBezTo>
                  <a:pt x="62" y="626"/>
                  <a:pt x="58" y="631"/>
                  <a:pt x="55" y="636"/>
                </a:cubicBezTo>
                <a:cubicBezTo>
                  <a:pt x="54" y="646"/>
                  <a:pt x="60" y="648"/>
                  <a:pt x="59" y="657"/>
                </a:cubicBezTo>
                <a:cubicBezTo>
                  <a:pt x="60" y="658"/>
                  <a:pt x="61" y="659"/>
                  <a:pt x="62" y="661"/>
                </a:cubicBezTo>
                <a:cubicBezTo>
                  <a:pt x="70" y="664"/>
                  <a:pt x="69" y="676"/>
                  <a:pt x="80" y="676"/>
                </a:cubicBezTo>
                <a:cubicBezTo>
                  <a:pt x="83" y="662"/>
                  <a:pt x="71" y="660"/>
                  <a:pt x="69" y="651"/>
                </a:cubicBezTo>
                <a:cubicBezTo>
                  <a:pt x="68" y="642"/>
                  <a:pt x="76" y="640"/>
                  <a:pt x="79" y="634"/>
                </a:cubicBezTo>
                <a:cubicBezTo>
                  <a:pt x="77" y="631"/>
                  <a:pt x="74" y="627"/>
                  <a:pt x="69" y="625"/>
                </a:cubicBezTo>
                <a:close/>
                <a:moveTo>
                  <a:pt x="462" y="668"/>
                </a:moveTo>
                <a:cubicBezTo>
                  <a:pt x="457" y="666"/>
                  <a:pt x="451" y="668"/>
                  <a:pt x="446" y="667"/>
                </a:cubicBezTo>
                <a:cubicBezTo>
                  <a:pt x="432" y="664"/>
                  <a:pt x="419" y="660"/>
                  <a:pt x="408" y="656"/>
                </a:cubicBezTo>
                <a:cubicBezTo>
                  <a:pt x="395" y="647"/>
                  <a:pt x="381" y="639"/>
                  <a:pt x="369" y="629"/>
                </a:cubicBezTo>
                <a:cubicBezTo>
                  <a:pt x="369" y="630"/>
                  <a:pt x="364" y="628"/>
                  <a:pt x="365" y="630"/>
                </a:cubicBezTo>
                <a:cubicBezTo>
                  <a:pt x="365" y="630"/>
                  <a:pt x="365" y="630"/>
                  <a:pt x="365" y="630"/>
                </a:cubicBezTo>
                <a:cubicBezTo>
                  <a:pt x="373" y="638"/>
                  <a:pt x="383" y="643"/>
                  <a:pt x="393" y="650"/>
                </a:cubicBezTo>
                <a:cubicBezTo>
                  <a:pt x="397" y="651"/>
                  <a:pt x="401" y="655"/>
                  <a:pt x="405" y="657"/>
                </a:cubicBezTo>
                <a:cubicBezTo>
                  <a:pt x="410" y="660"/>
                  <a:pt x="416" y="661"/>
                  <a:pt x="420" y="663"/>
                </a:cubicBezTo>
                <a:cubicBezTo>
                  <a:pt x="422" y="663"/>
                  <a:pt x="424" y="664"/>
                  <a:pt x="426" y="665"/>
                </a:cubicBezTo>
                <a:cubicBezTo>
                  <a:pt x="437" y="668"/>
                  <a:pt x="456" y="670"/>
                  <a:pt x="469" y="668"/>
                </a:cubicBezTo>
                <a:cubicBezTo>
                  <a:pt x="473" y="668"/>
                  <a:pt x="478" y="666"/>
                  <a:pt x="481" y="664"/>
                </a:cubicBezTo>
                <a:cubicBezTo>
                  <a:pt x="489" y="661"/>
                  <a:pt x="497" y="657"/>
                  <a:pt x="504" y="653"/>
                </a:cubicBezTo>
                <a:cubicBezTo>
                  <a:pt x="506" y="652"/>
                  <a:pt x="508" y="651"/>
                  <a:pt x="509" y="649"/>
                </a:cubicBezTo>
                <a:cubicBezTo>
                  <a:pt x="493" y="653"/>
                  <a:pt x="481" y="665"/>
                  <a:pt x="462" y="668"/>
                </a:cubicBezTo>
                <a:close/>
                <a:moveTo>
                  <a:pt x="192" y="631"/>
                </a:moveTo>
                <a:cubicBezTo>
                  <a:pt x="192" y="640"/>
                  <a:pt x="186" y="643"/>
                  <a:pt x="186" y="652"/>
                </a:cubicBezTo>
                <a:cubicBezTo>
                  <a:pt x="188" y="656"/>
                  <a:pt x="190" y="658"/>
                  <a:pt x="193" y="660"/>
                </a:cubicBezTo>
                <a:cubicBezTo>
                  <a:pt x="198" y="654"/>
                  <a:pt x="191" y="645"/>
                  <a:pt x="196" y="638"/>
                </a:cubicBezTo>
                <a:cubicBezTo>
                  <a:pt x="196" y="637"/>
                  <a:pt x="196" y="635"/>
                  <a:pt x="196" y="633"/>
                </a:cubicBezTo>
                <a:cubicBezTo>
                  <a:pt x="194" y="632"/>
                  <a:pt x="194" y="631"/>
                  <a:pt x="193" y="630"/>
                </a:cubicBezTo>
                <a:cubicBezTo>
                  <a:pt x="193" y="631"/>
                  <a:pt x="192" y="631"/>
                  <a:pt x="192" y="631"/>
                </a:cubicBezTo>
                <a:close/>
                <a:moveTo>
                  <a:pt x="300" y="650"/>
                </a:moveTo>
                <a:cubicBezTo>
                  <a:pt x="296" y="651"/>
                  <a:pt x="290" y="649"/>
                  <a:pt x="285" y="650"/>
                </a:cubicBezTo>
                <a:cubicBezTo>
                  <a:pt x="294" y="651"/>
                  <a:pt x="299" y="654"/>
                  <a:pt x="307" y="654"/>
                </a:cubicBezTo>
                <a:cubicBezTo>
                  <a:pt x="307" y="652"/>
                  <a:pt x="305" y="652"/>
                  <a:pt x="304" y="651"/>
                </a:cubicBezTo>
                <a:cubicBezTo>
                  <a:pt x="302" y="643"/>
                  <a:pt x="296" y="637"/>
                  <a:pt x="289" y="634"/>
                </a:cubicBezTo>
                <a:cubicBezTo>
                  <a:pt x="293" y="639"/>
                  <a:pt x="299" y="643"/>
                  <a:pt x="300" y="650"/>
                </a:cubicBezTo>
                <a:close/>
                <a:moveTo>
                  <a:pt x="93" y="641"/>
                </a:moveTo>
                <a:cubicBezTo>
                  <a:pt x="91" y="639"/>
                  <a:pt x="93" y="637"/>
                  <a:pt x="91" y="636"/>
                </a:cubicBezTo>
                <a:cubicBezTo>
                  <a:pt x="88" y="634"/>
                  <a:pt x="83" y="636"/>
                  <a:pt x="82" y="639"/>
                </a:cubicBezTo>
                <a:cubicBezTo>
                  <a:pt x="82" y="643"/>
                  <a:pt x="88" y="647"/>
                  <a:pt x="92" y="648"/>
                </a:cubicBezTo>
                <a:cubicBezTo>
                  <a:pt x="92" y="645"/>
                  <a:pt x="93" y="644"/>
                  <a:pt x="93" y="641"/>
                </a:cubicBezTo>
                <a:close/>
                <a:moveTo>
                  <a:pt x="127" y="658"/>
                </a:moveTo>
                <a:cubicBezTo>
                  <a:pt x="124" y="663"/>
                  <a:pt x="122" y="667"/>
                  <a:pt x="117" y="670"/>
                </a:cubicBezTo>
                <a:cubicBezTo>
                  <a:pt x="108" y="672"/>
                  <a:pt x="108" y="663"/>
                  <a:pt x="103" y="660"/>
                </a:cubicBezTo>
                <a:cubicBezTo>
                  <a:pt x="101" y="660"/>
                  <a:pt x="100" y="660"/>
                  <a:pt x="98" y="659"/>
                </a:cubicBezTo>
                <a:cubicBezTo>
                  <a:pt x="93" y="654"/>
                  <a:pt x="86" y="651"/>
                  <a:pt x="81" y="647"/>
                </a:cubicBezTo>
                <a:cubicBezTo>
                  <a:pt x="81" y="647"/>
                  <a:pt x="81" y="646"/>
                  <a:pt x="80" y="646"/>
                </a:cubicBezTo>
                <a:cubicBezTo>
                  <a:pt x="79" y="646"/>
                  <a:pt x="78" y="645"/>
                  <a:pt x="77" y="645"/>
                </a:cubicBezTo>
                <a:cubicBezTo>
                  <a:pt x="70" y="650"/>
                  <a:pt x="80" y="656"/>
                  <a:pt x="84" y="659"/>
                </a:cubicBezTo>
                <a:cubicBezTo>
                  <a:pt x="84" y="663"/>
                  <a:pt x="84" y="664"/>
                  <a:pt x="84" y="668"/>
                </a:cubicBezTo>
                <a:cubicBezTo>
                  <a:pt x="85" y="668"/>
                  <a:pt x="85" y="669"/>
                  <a:pt x="85" y="669"/>
                </a:cubicBezTo>
                <a:cubicBezTo>
                  <a:pt x="90" y="679"/>
                  <a:pt x="99" y="683"/>
                  <a:pt x="109" y="680"/>
                </a:cubicBezTo>
                <a:cubicBezTo>
                  <a:pt x="116" y="685"/>
                  <a:pt x="124" y="679"/>
                  <a:pt x="128" y="674"/>
                </a:cubicBezTo>
                <a:cubicBezTo>
                  <a:pt x="130" y="675"/>
                  <a:pt x="131" y="674"/>
                  <a:pt x="131" y="673"/>
                </a:cubicBezTo>
                <a:cubicBezTo>
                  <a:pt x="135" y="673"/>
                  <a:pt x="137" y="669"/>
                  <a:pt x="141" y="667"/>
                </a:cubicBezTo>
                <a:cubicBezTo>
                  <a:pt x="143" y="663"/>
                  <a:pt x="146" y="659"/>
                  <a:pt x="146" y="652"/>
                </a:cubicBezTo>
                <a:cubicBezTo>
                  <a:pt x="146" y="653"/>
                  <a:pt x="146" y="653"/>
                  <a:pt x="146" y="652"/>
                </a:cubicBezTo>
                <a:cubicBezTo>
                  <a:pt x="147" y="649"/>
                  <a:pt x="148" y="643"/>
                  <a:pt x="147" y="638"/>
                </a:cubicBezTo>
                <a:cubicBezTo>
                  <a:pt x="139" y="644"/>
                  <a:pt x="134" y="652"/>
                  <a:pt x="127" y="658"/>
                </a:cubicBezTo>
                <a:close/>
                <a:moveTo>
                  <a:pt x="344" y="654"/>
                </a:moveTo>
                <a:cubicBezTo>
                  <a:pt x="346" y="660"/>
                  <a:pt x="341" y="667"/>
                  <a:pt x="343" y="671"/>
                </a:cubicBezTo>
                <a:cubicBezTo>
                  <a:pt x="347" y="665"/>
                  <a:pt x="353" y="662"/>
                  <a:pt x="356" y="656"/>
                </a:cubicBezTo>
                <a:cubicBezTo>
                  <a:pt x="352" y="650"/>
                  <a:pt x="348" y="644"/>
                  <a:pt x="342" y="640"/>
                </a:cubicBezTo>
                <a:cubicBezTo>
                  <a:pt x="342" y="645"/>
                  <a:pt x="343" y="651"/>
                  <a:pt x="344" y="654"/>
                </a:cubicBezTo>
                <a:close/>
                <a:moveTo>
                  <a:pt x="546" y="646"/>
                </a:moveTo>
                <a:cubicBezTo>
                  <a:pt x="542" y="645"/>
                  <a:pt x="538" y="645"/>
                  <a:pt x="535" y="644"/>
                </a:cubicBezTo>
                <a:cubicBezTo>
                  <a:pt x="538" y="645"/>
                  <a:pt x="542" y="647"/>
                  <a:pt x="546" y="646"/>
                </a:cubicBezTo>
                <a:close/>
                <a:moveTo>
                  <a:pt x="250" y="656"/>
                </a:moveTo>
                <a:cubicBezTo>
                  <a:pt x="247" y="658"/>
                  <a:pt x="243" y="662"/>
                  <a:pt x="240" y="662"/>
                </a:cubicBezTo>
                <a:cubicBezTo>
                  <a:pt x="236" y="663"/>
                  <a:pt x="231" y="660"/>
                  <a:pt x="227" y="663"/>
                </a:cubicBezTo>
                <a:cubicBezTo>
                  <a:pt x="229" y="664"/>
                  <a:pt x="235" y="663"/>
                  <a:pt x="237" y="665"/>
                </a:cubicBezTo>
                <a:cubicBezTo>
                  <a:pt x="238" y="667"/>
                  <a:pt x="236" y="667"/>
                  <a:pt x="236" y="668"/>
                </a:cubicBezTo>
                <a:cubicBezTo>
                  <a:pt x="234" y="669"/>
                  <a:pt x="233" y="671"/>
                  <a:pt x="231" y="673"/>
                </a:cubicBezTo>
                <a:cubicBezTo>
                  <a:pt x="229" y="675"/>
                  <a:pt x="228" y="678"/>
                  <a:pt x="226" y="680"/>
                </a:cubicBezTo>
                <a:cubicBezTo>
                  <a:pt x="225" y="681"/>
                  <a:pt x="224" y="682"/>
                  <a:pt x="223" y="683"/>
                </a:cubicBezTo>
                <a:cubicBezTo>
                  <a:pt x="219" y="686"/>
                  <a:pt x="216" y="690"/>
                  <a:pt x="214" y="695"/>
                </a:cubicBezTo>
                <a:cubicBezTo>
                  <a:pt x="211" y="697"/>
                  <a:pt x="209" y="700"/>
                  <a:pt x="207" y="702"/>
                </a:cubicBezTo>
                <a:cubicBezTo>
                  <a:pt x="204" y="704"/>
                  <a:pt x="199" y="706"/>
                  <a:pt x="199" y="708"/>
                </a:cubicBezTo>
                <a:cubicBezTo>
                  <a:pt x="200" y="708"/>
                  <a:pt x="204" y="706"/>
                  <a:pt x="206" y="707"/>
                </a:cubicBezTo>
                <a:cubicBezTo>
                  <a:pt x="205" y="710"/>
                  <a:pt x="202" y="713"/>
                  <a:pt x="201" y="716"/>
                </a:cubicBezTo>
                <a:cubicBezTo>
                  <a:pt x="201" y="717"/>
                  <a:pt x="200" y="717"/>
                  <a:pt x="200" y="718"/>
                </a:cubicBezTo>
                <a:cubicBezTo>
                  <a:pt x="198" y="721"/>
                  <a:pt x="197" y="725"/>
                  <a:pt x="195" y="729"/>
                </a:cubicBezTo>
                <a:cubicBezTo>
                  <a:pt x="194" y="731"/>
                  <a:pt x="192" y="733"/>
                  <a:pt x="192" y="735"/>
                </a:cubicBezTo>
                <a:cubicBezTo>
                  <a:pt x="191" y="736"/>
                  <a:pt x="190" y="739"/>
                  <a:pt x="190" y="740"/>
                </a:cubicBezTo>
                <a:cubicBezTo>
                  <a:pt x="195" y="735"/>
                  <a:pt x="197" y="726"/>
                  <a:pt x="202" y="720"/>
                </a:cubicBezTo>
                <a:cubicBezTo>
                  <a:pt x="205" y="715"/>
                  <a:pt x="207" y="711"/>
                  <a:pt x="209" y="706"/>
                </a:cubicBezTo>
                <a:cubicBezTo>
                  <a:pt x="211" y="702"/>
                  <a:pt x="215" y="700"/>
                  <a:pt x="217" y="695"/>
                </a:cubicBezTo>
                <a:cubicBezTo>
                  <a:pt x="217" y="695"/>
                  <a:pt x="217" y="695"/>
                  <a:pt x="217" y="695"/>
                </a:cubicBezTo>
                <a:cubicBezTo>
                  <a:pt x="222" y="688"/>
                  <a:pt x="225" y="680"/>
                  <a:pt x="232" y="676"/>
                </a:cubicBezTo>
                <a:cubicBezTo>
                  <a:pt x="234" y="678"/>
                  <a:pt x="233" y="679"/>
                  <a:pt x="233" y="681"/>
                </a:cubicBezTo>
                <a:cubicBezTo>
                  <a:pt x="234" y="682"/>
                  <a:pt x="234" y="683"/>
                  <a:pt x="234" y="684"/>
                </a:cubicBezTo>
                <a:cubicBezTo>
                  <a:pt x="236" y="694"/>
                  <a:pt x="235" y="703"/>
                  <a:pt x="233" y="709"/>
                </a:cubicBezTo>
                <a:cubicBezTo>
                  <a:pt x="231" y="712"/>
                  <a:pt x="231" y="716"/>
                  <a:pt x="230" y="718"/>
                </a:cubicBezTo>
                <a:cubicBezTo>
                  <a:pt x="229" y="719"/>
                  <a:pt x="228" y="720"/>
                  <a:pt x="228" y="721"/>
                </a:cubicBezTo>
                <a:cubicBezTo>
                  <a:pt x="227" y="722"/>
                  <a:pt x="227" y="723"/>
                  <a:pt x="227" y="724"/>
                </a:cubicBezTo>
                <a:cubicBezTo>
                  <a:pt x="226" y="726"/>
                  <a:pt x="224" y="728"/>
                  <a:pt x="224" y="731"/>
                </a:cubicBezTo>
                <a:cubicBezTo>
                  <a:pt x="229" y="722"/>
                  <a:pt x="235" y="715"/>
                  <a:pt x="237" y="703"/>
                </a:cubicBezTo>
                <a:cubicBezTo>
                  <a:pt x="241" y="693"/>
                  <a:pt x="236" y="681"/>
                  <a:pt x="236" y="671"/>
                </a:cubicBezTo>
                <a:cubicBezTo>
                  <a:pt x="243" y="664"/>
                  <a:pt x="251" y="658"/>
                  <a:pt x="262" y="655"/>
                </a:cubicBezTo>
                <a:cubicBezTo>
                  <a:pt x="261" y="654"/>
                  <a:pt x="263" y="655"/>
                  <a:pt x="263" y="654"/>
                </a:cubicBezTo>
                <a:cubicBezTo>
                  <a:pt x="269" y="651"/>
                  <a:pt x="276" y="650"/>
                  <a:pt x="284" y="650"/>
                </a:cubicBezTo>
                <a:cubicBezTo>
                  <a:pt x="273" y="649"/>
                  <a:pt x="258" y="651"/>
                  <a:pt x="250" y="656"/>
                </a:cubicBezTo>
                <a:close/>
                <a:moveTo>
                  <a:pt x="394" y="661"/>
                </a:moveTo>
                <a:cubicBezTo>
                  <a:pt x="392" y="661"/>
                  <a:pt x="391" y="659"/>
                  <a:pt x="388" y="659"/>
                </a:cubicBezTo>
                <a:cubicBezTo>
                  <a:pt x="384" y="655"/>
                  <a:pt x="376" y="655"/>
                  <a:pt x="372" y="651"/>
                </a:cubicBezTo>
                <a:cubicBezTo>
                  <a:pt x="372" y="652"/>
                  <a:pt x="371" y="650"/>
                  <a:pt x="371" y="651"/>
                </a:cubicBezTo>
                <a:cubicBezTo>
                  <a:pt x="376" y="657"/>
                  <a:pt x="385" y="660"/>
                  <a:pt x="394" y="661"/>
                </a:cubicBezTo>
                <a:close/>
                <a:moveTo>
                  <a:pt x="284" y="659"/>
                </a:moveTo>
                <a:cubicBezTo>
                  <a:pt x="280" y="685"/>
                  <a:pt x="272" y="705"/>
                  <a:pt x="252" y="716"/>
                </a:cubicBezTo>
                <a:cubicBezTo>
                  <a:pt x="261" y="713"/>
                  <a:pt x="268" y="708"/>
                  <a:pt x="271" y="699"/>
                </a:cubicBezTo>
                <a:cubicBezTo>
                  <a:pt x="276" y="693"/>
                  <a:pt x="280" y="685"/>
                  <a:pt x="283" y="677"/>
                </a:cubicBezTo>
                <a:cubicBezTo>
                  <a:pt x="284" y="676"/>
                  <a:pt x="283" y="675"/>
                  <a:pt x="283" y="674"/>
                </a:cubicBezTo>
                <a:cubicBezTo>
                  <a:pt x="285" y="672"/>
                  <a:pt x="284" y="670"/>
                  <a:pt x="284" y="668"/>
                </a:cubicBezTo>
                <a:cubicBezTo>
                  <a:pt x="285" y="665"/>
                  <a:pt x="287" y="662"/>
                  <a:pt x="286" y="658"/>
                </a:cubicBezTo>
                <a:cubicBezTo>
                  <a:pt x="285" y="658"/>
                  <a:pt x="285" y="659"/>
                  <a:pt x="284" y="659"/>
                </a:cubicBezTo>
                <a:close/>
                <a:moveTo>
                  <a:pt x="116" y="666"/>
                </a:moveTo>
                <a:cubicBezTo>
                  <a:pt x="116" y="662"/>
                  <a:pt x="114" y="660"/>
                  <a:pt x="110" y="660"/>
                </a:cubicBezTo>
                <a:cubicBezTo>
                  <a:pt x="110" y="664"/>
                  <a:pt x="113" y="666"/>
                  <a:pt x="116" y="666"/>
                </a:cubicBezTo>
                <a:close/>
                <a:moveTo>
                  <a:pt x="305" y="670"/>
                </a:moveTo>
                <a:cubicBezTo>
                  <a:pt x="305" y="674"/>
                  <a:pt x="305" y="680"/>
                  <a:pt x="306" y="687"/>
                </a:cubicBezTo>
                <a:cubicBezTo>
                  <a:pt x="306" y="687"/>
                  <a:pt x="307" y="687"/>
                  <a:pt x="307" y="688"/>
                </a:cubicBezTo>
                <a:cubicBezTo>
                  <a:pt x="307" y="691"/>
                  <a:pt x="308" y="697"/>
                  <a:pt x="310" y="700"/>
                </a:cubicBezTo>
                <a:cubicBezTo>
                  <a:pt x="310" y="704"/>
                  <a:pt x="312" y="706"/>
                  <a:pt x="313" y="710"/>
                </a:cubicBezTo>
                <a:cubicBezTo>
                  <a:pt x="316" y="710"/>
                  <a:pt x="320" y="707"/>
                  <a:pt x="321" y="703"/>
                </a:cubicBezTo>
                <a:cubicBezTo>
                  <a:pt x="323" y="702"/>
                  <a:pt x="325" y="700"/>
                  <a:pt x="325" y="696"/>
                </a:cubicBezTo>
                <a:cubicBezTo>
                  <a:pt x="327" y="695"/>
                  <a:pt x="326" y="689"/>
                  <a:pt x="327" y="686"/>
                </a:cubicBezTo>
                <a:cubicBezTo>
                  <a:pt x="327" y="685"/>
                  <a:pt x="327" y="685"/>
                  <a:pt x="327" y="684"/>
                </a:cubicBezTo>
                <a:cubicBezTo>
                  <a:pt x="325" y="677"/>
                  <a:pt x="328" y="670"/>
                  <a:pt x="327" y="664"/>
                </a:cubicBezTo>
                <a:cubicBezTo>
                  <a:pt x="318" y="661"/>
                  <a:pt x="308" y="663"/>
                  <a:pt x="305" y="670"/>
                </a:cubicBezTo>
                <a:close/>
                <a:moveTo>
                  <a:pt x="342" y="695"/>
                </a:moveTo>
                <a:cubicBezTo>
                  <a:pt x="342" y="693"/>
                  <a:pt x="343" y="692"/>
                  <a:pt x="343" y="690"/>
                </a:cubicBezTo>
                <a:cubicBezTo>
                  <a:pt x="345" y="687"/>
                  <a:pt x="346" y="683"/>
                  <a:pt x="348" y="680"/>
                </a:cubicBezTo>
                <a:cubicBezTo>
                  <a:pt x="351" y="675"/>
                  <a:pt x="354" y="671"/>
                  <a:pt x="357" y="667"/>
                </a:cubicBezTo>
                <a:cubicBezTo>
                  <a:pt x="357" y="667"/>
                  <a:pt x="357" y="666"/>
                  <a:pt x="357" y="666"/>
                </a:cubicBezTo>
                <a:cubicBezTo>
                  <a:pt x="348" y="672"/>
                  <a:pt x="342" y="682"/>
                  <a:pt x="342" y="695"/>
                </a:cubicBezTo>
                <a:close/>
                <a:moveTo>
                  <a:pt x="382" y="673"/>
                </a:moveTo>
                <a:cubicBezTo>
                  <a:pt x="380" y="675"/>
                  <a:pt x="378" y="676"/>
                  <a:pt x="376" y="677"/>
                </a:cubicBezTo>
                <a:cubicBezTo>
                  <a:pt x="374" y="679"/>
                  <a:pt x="371" y="682"/>
                  <a:pt x="368" y="684"/>
                </a:cubicBezTo>
                <a:cubicBezTo>
                  <a:pt x="366" y="687"/>
                  <a:pt x="361" y="690"/>
                  <a:pt x="360" y="693"/>
                </a:cubicBezTo>
                <a:cubicBezTo>
                  <a:pt x="367" y="687"/>
                  <a:pt x="375" y="680"/>
                  <a:pt x="383" y="674"/>
                </a:cubicBezTo>
                <a:cubicBezTo>
                  <a:pt x="385" y="673"/>
                  <a:pt x="387" y="672"/>
                  <a:pt x="388" y="670"/>
                </a:cubicBezTo>
                <a:cubicBezTo>
                  <a:pt x="386" y="671"/>
                  <a:pt x="384" y="672"/>
                  <a:pt x="382" y="673"/>
                </a:cubicBezTo>
                <a:close/>
                <a:moveTo>
                  <a:pt x="289" y="765"/>
                </a:moveTo>
                <a:cubicBezTo>
                  <a:pt x="289" y="761"/>
                  <a:pt x="288" y="759"/>
                  <a:pt x="289" y="756"/>
                </a:cubicBezTo>
                <a:cubicBezTo>
                  <a:pt x="291" y="755"/>
                  <a:pt x="293" y="753"/>
                  <a:pt x="295" y="751"/>
                </a:cubicBezTo>
                <a:cubicBezTo>
                  <a:pt x="295" y="748"/>
                  <a:pt x="295" y="745"/>
                  <a:pt x="295" y="741"/>
                </a:cubicBezTo>
                <a:cubicBezTo>
                  <a:pt x="302" y="738"/>
                  <a:pt x="297" y="727"/>
                  <a:pt x="301" y="721"/>
                </a:cubicBezTo>
                <a:cubicBezTo>
                  <a:pt x="301" y="707"/>
                  <a:pt x="297" y="698"/>
                  <a:pt x="294" y="687"/>
                </a:cubicBezTo>
                <a:cubicBezTo>
                  <a:pt x="288" y="695"/>
                  <a:pt x="283" y="708"/>
                  <a:pt x="276" y="714"/>
                </a:cubicBezTo>
                <a:cubicBezTo>
                  <a:pt x="275" y="714"/>
                  <a:pt x="275" y="714"/>
                  <a:pt x="274" y="714"/>
                </a:cubicBezTo>
                <a:cubicBezTo>
                  <a:pt x="271" y="719"/>
                  <a:pt x="267" y="722"/>
                  <a:pt x="262" y="726"/>
                </a:cubicBezTo>
                <a:cubicBezTo>
                  <a:pt x="262" y="738"/>
                  <a:pt x="268" y="750"/>
                  <a:pt x="264" y="760"/>
                </a:cubicBezTo>
                <a:cubicBezTo>
                  <a:pt x="265" y="762"/>
                  <a:pt x="266" y="765"/>
                  <a:pt x="266" y="765"/>
                </a:cubicBezTo>
                <a:cubicBezTo>
                  <a:pt x="265" y="765"/>
                  <a:pt x="266" y="769"/>
                  <a:pt x="265" y="769"/>
                </a:cubicBezTo>
                <a:cubicBezTo>
                  <a:pt x="266" y="770"/>
                  <a:pt x="266" y="773"/>
                  <a:pt x="267" y="775"/>
                </a:cubicBezTo>
                <a:cubicBezTo>
                  <a:pt x="268" y="789"/>
                  <a:pt x="274" y="797"/>
                  <a:pt x="277" y="808"/>
                </a:cubicBezTo>
                <a:cubicBezTo>
                  <a:pt x="281" y="807"/>
                  <a:pt x="281" y="803"/>
                  <a:pt x="283" y="801"/>
                </a:cubicBezTo>
                <a:cubicBezTo>
                  <a:pt x="284" y="798"/>
                  <a:pt x="285" y="796"/>
                  <a:pt x="284" y="792"/>
                </a:cubicBezTo>
                <a:cubicBezTo>
                  <a:pt x="285" y="792"/>
                  <a:pt x="285" y="793"/>
                  <a:pt x="285" y="792"/>
                </a:cubicBezTo>
                <a:cubicBezTo>
                  <a:pt x="285" y="787"/>
                  <a:pt x="284" y="784"/>
                  <a:pt x="284" y="779"/>
                </a:cubicBezTo>
                <a:cubicBezTo>
                  <a:pt x="286" y="775"/>
                  <a:pt x="288" y="772"/>
                  <a:pt x="290" y="769"/>
                </a:cubicBezTo>
                <a:cubicBezTo>
                  <a:pt x="290" y="766"/>
                  <a:pt x="290" y="766"/>
                  <a:pt x="289" y="765"/>
                </a:cubicBezTo>
                <a:close/>
                <a:moveTo>
                  <a:pt x="341" y="701"/>
                </a:moveTo>
                <a:cubicBezTo>
                  <a:pt x="341" y="701"/>
                  <a:pt x="342" y="696"/>
                  <a:pt x="341" y="695"/>
                </a:cubicBezTo>
                <a:cubicBezTo>
                  <a:pt x="341" y="697"/>
                  <a:pt x="340" y="699"/>
                  <a:pt x="341" y="701"/>
                </a:cubicBezTo>
                <a:close/>
                <a:moveTo>
                  <a:pt x="327" y="728"/>
                </a:moveTo>
                <a:cubicBezTo>
                  <a:pt x="331" y="727"/>
                  <a:pt x="332" y="724"/>
                  <a:pt x="334" y="721"/>
                </a:cubicBezTo>
                <a:cubicBezTo>
                  <a:pt x="337" y="716"/>
                  <a:pt x="335" y="705"/>
                  <a:pt x="335" y="698"/>
                </a:cubicBezTo>
                <a:cubicBezTo>
                  <a:pt x="328" y="704"/>
                  <a:pt x="327" y="718"/>
                  <a:pt x="327" y="728"/>
                </a:cubicBezTo>
                <a:close/>
                <a:moveTo>
                  <a:pt x="311" y="737"/>
                </a:moveTo>
                <a:cubicBezTo>
                  <a:pt x="315" y="736"/>
                  <a:pt x="315" y="735"/>
                  <a:pt x="318" y="733"/>
                </a:cubicBezTo>
                <a:cubicBezTo>
                  <a:pt x="319" y="731"/>
                  <a:pt x="320" y="729"/>
                  <a:pt x="320" y="727"/>
                </a:cubicBezTo>
                <a:cubicBezTo>
                  <a:pt x="315" y="728"/>
                  <a:pt x="313" y="732"/>
                  <a:pt x="311" y="737"/>
                </a:cubicBezTo>
                <a:close/>
                <a:moveTo>
                  <a:pt x="255" y="746"/>
                </a:moveTo>
                <a:cubicBezTo>
                  <a:pt x="256" y="746"/>
                  <a:pt x="256" y="747"/>
                  <a:pt x="256" y="746"/>
                </a:cubicBezTo>
                <a:cubicBezTo>
                  <a:pt x="256" y="745"/>
                  <a:pt x="255" y="746"/>
                  <a:pt x="256" y="745"/>
                </a:cubicBezTo>
                <a:cubicBezTo>
                  <a:pt x="256" y="744"/>
                  <a:pt x="255" y="745"/>
                  <a:pt x="255" y="744"/>
                </a:cubicBezTo>
                <a:cubicBezTo>
                  <a:pt x="255" y="739"/>
                  <a:pt x="254" y="735"/>
                  <a:pt x="252" y="732"/>
                </a:cubicBezTo>
                <a:cubicBezTo>
                  <a:pt x="244" y="736"/>
                  <a:pt x="235" y="739"/>
                  <a:pt x="228" y="742"/>
                </a:cubicBezTo>
                <a:cubicBezTo>
                  <a:pt x="220" y="744"/>
                  <a:pt x="214" y="747"/>
                  <a:pt x="206" y="748"/>
                </a:cubicBezTo>
                <a:cubicBezTo>
                  <a:pt x="198" y="751"/>
                  <a:pt x="192" y="755"/>
                  <a:pt x="187" y="760"/>
                </a:cubicBezTo>
                <a:cubicBezTo>
                  <a:pt x="186" y="763"/>
                  <a:pt x="184" y="766"/>
                  <a:pt x="184" y="771"/>
                </a:cubicBezTo>
                <a:cubicBezTo>
                  <a:pt x="204" y="770"/>
                  <a:pt x="216" y="778"/>
                  <a:pt x="232" y="786"/>
                </a:cubicBezTo>
                <a:cubicBezTo>
                  <a:pt x="232" y="787"/>
                  <a:pt x="232" y="787"/>
                  <a:pt x="232" y="787"/>
                </a:cubicBezTo>
                <a:cubicBezTo>
                  <a:pt x="242" y="793"/>
                  <a:pt x="252" y="805"/>
                  <a:pt x="256" y="817"/>
                </a:cubicBezTo>
                <a:cubicBezTo>
                  <a:pt x="257" y="819"/>
                  <a:pt x="257" y="823"/>
                  <a:pt x="257" y="825"/>
                </a:cubicBezTo>
                <a:cubicBezTo>
                  <a:pt x="258" y="828"/>
                  <a:pt x="261" y="829"/>
                  <a:pt x="264" y="830"/>
                </a:cubicBezTo>
                <a:cubicBezTo>
                  <a:pt x="263" y="824"/>
                  <a:pt x="263" y="820"/>
                  <a:pt x="266" y="816"/>
                </a:cubicBezTo>
                <a:cubicBezTo>
                  <a:pt x="264" y="809"/>
                  <a:pt x="261" y="800"/>
                  <a:pt x="259" y="795"/>
                </a:cubicBezTo>
                <a:cubicBezTo>
                  <a:pt x="259" y="795"/>
                  <a:pt x="259" y="794"/>
                  <a:pt x="259" y="793"/>
                </a:cubicBezTo>
                <a:cubicBezTo>
                  <a:pt x="256" y="787"/>
                  <a:pt x="258" y="780"/>
                  <a:pt x="253" y="776"/>
                </a:cubicBezTo>
                <a:cubicBezTo>
                  <a:pt x="254" y="775"/>
                  <a:pt x="255" y="772"/>
                  <a:pt x="256" y="770"/>
                </a:cubicBezTo>
                <a:cubicBezTo>
                  <a:pt x="255" y="769"/>
                  <a:pt x="255" y="768"/>
                  <a:pt x="254" y="768"/>
                </a:cubicBezTo>
                <a:cubicBezTo>
                  <a:pt x="254" y="765"/>
                  <a:pt x="255" y="764"/>
                  <a:pt x="256" y="763"/>
                </a:cubicBezTo>
                <a:cubicBezTo>
                  <a:pt x="255" y="760"/>
                  <a:pt x="254" y="757"/>
                  <a:pt x="252" y="756"/>
                </a:cubicBezTo>
                <a:cubicBezTo>
                  <a:pt x="252" y="755"/>
                  <a:pt x="252" y="754"/>
                  <a:pt x="252" y="753"/>
                </a:cubicBezTo>
                <a:cubicBezTo>
                  <a:pt x="254" y="753"/>
                  <a:pt x="255" y="748"/>
                  <a:pt x="255" y="746"/>
                </a:cubicBezTo>
                <a:close/>
                <a:moveTo>
                  <a:pt x="313" y="742"/>
                </a:moveTo>
                <a:cubicBezTo>
                  <a:pt x="313" y="742"/>
                  <a:pt x="313" y="742"/>
                  <a:pt x="314" y="742"/>
                </a:cubicBezTo>
                <a:cubicBezTo>
                  <a:pt x="314" y="742"/>
                  <a:pt x="314" y="742"/>
                  <a:pt x="314" y="741"/>
                </a:cubicBezTo>
                <a:cubicBezTo>
                  <a:pt x="313" y="742"/>
                  <a:pt x="313" y="741"/>
                  <a:pt x="313" y="741"/>
                </a:cubicBezTo>
                <a:cubicBezTo>
                  <a:pt x="313" y="741"/>
                  <a:pt x="313" y="742"/>
                  <a:pt x="313" y="742"/>
                </a:cubicBezTo>
                <a:close/>
                <a:moveTo>
                  <a:pt x="215" y="814"/>
                </a:moveTo>
                <a:cubicBezTo>
                  <a:pt x="208" y="804"/>
                  <a:pt x="196" y="798"/>
                  <a:pt x="184" y="795"/>
                </a:cubicBezTo>
                <a:cubicBezTo>
                  <a:pt x="195" y="800"/>
                  <a:pt x="206" y="806"/>
                  <a:pt x="215" y="814"/>
                </a:cubicBezTo>
                <a:close/>
                <a:moveTo>
                  <a:pt x="217" y="807"/>
                </a:moveTo>
                <a:cubicBezTo>
                  <a:pt x="217" y="808"/>
                  <a:pt x="217" y="808"/>
                  <a:pt x="217" y="808"/>
                </a:cubicBezTo>
                <a:cubicBezTo>
                  <a:pt x="217" y="809"/>
                  <a:pt x="219" y="809"/>
                  <a:pt x="218" y="808"/>
                </a:cubicBezTo>
                <a:cubicBezTo>
                  <a:pt x="218" y="808"/>
                  <a:pt x="218" y="808"/>
                  <a:pt x="217" y="808"/>
                </a:cubicBezTo>
                <a:cubicBezTo>
                  <a:pt x="217" y="808"/>
                  <a:pt x="218" y="807"/>
                  <a:pt x="217" y="807"/>
                </a:cubicBezTo>
                <a:cubicBezTo>
                  <a:pt x="217" y="807"/>
                  <a:pt x="217" y="807"/>
                  <a:pt x="217" y="807"/>
                </a:cubicBezTo>
                <a:close/>
                <a:moveTo>
                  <a:pt x="154" y="813"/>
                </a:moveTo>
                <a:cubicBezTo>
                  <a:pt x="155" y="815"/>
                  <a:pt x="157" y="814"/>
                  <a:pt x="159" y="814"/>
                </a:cubicBezTo>
                <a:cubicBezTo>
                  <a:pt x="159" y="815"/>
                  <a:pt x="160" y="815"/>
                  <a:pt x="160" y="816"/>
                </a:cubicBezTo>
                <a:cubicBezTo>
                  <a:pt x="166" y="816"/>
                  <a:pt x="169" y="819"/>
                  <a:pt x="174" y="819"/>
                </a:cubicBezTo>
                <a:cubicBezTo>
                  <a:pt x="175" y="820"/>
                  <a:pt x="178" y="821"/>
                  <a:pt x="178" y="819"/>
                </a:cubicBezTo>
                <a:cubicBezTo>
                  <a:pt x="172" y="816"/>
                  <a:pt x="163" y="814"/>
                  <a:pt x="154" y="813"/>
                </a:cubicBezTo>
                <a:close/>
                <a:moveTo>
                  <a:pt x="138" y="861"/>
                </a:moveTo>
                <a:cubicBezTo>
                  <a:pt x="138" y="857"/>
                  <a:pt x="136" y="852"/>
                  <a:pt x="135" y="847"/>
                </a:cubicBezTo>
                <a:cubicBezTo>
                  <a:pt x="135" y="841"/>
                  <a:pt x="137" y="833"/>
                  <a:pt x="134" y="827"/>
                </a:cubicBezTo>
                <a:cubicBezTo>
                  <a:pt x="131" y="838"/>
                  <a:pt x="133" y="852"/>
                  <a:pt x="138" y="861"/>
                </a:cubicBezTo>
                <a:close/>
                <a:moveTo>
                  <a:pt x="286" y="830"/>
                </a:moveTo>
                <a:cubicBezTo>
                  <a:pt x="286" y="837"/>
                  <a:pt x="289" y="841"/>
                  <a:pt x="292" y="845"/>
                </a:cubicBezTo>
                <a:cubicBezTo>
                  <a:pt x="292" y="849"/>
                  <a:pt x="293" y="853"/>
                  <a:pt x="294" y="856"/>
                </a:cubicBezTo>
                <a:cubicBezTo>
                  <a:pt x="297" y="855"/>
                  <a:pt x="297" y="851"/>
                  <a:pt x="297" y="847"/>
                </a:cubicBezTo>
                <a:cubicBezTo>
                  <a:pt x="294" y="843"/>
                  <a:pt x="293" y="838"/>
                  <a:pt x="291" y="834"/>
                </a:cubicBezTo>
                <a:cubicBezTo>
                  <a:pt x="291" y="834"/>
                  <a:pt x="291" y="835"/>
                  <a:pt x="291" y="834"/>
                </a:cubicBezTo>
                <a:cubicBezTo>
                  <a:pt x="291" y="831"/>
                  <a:pt x="290" y="830"/>
                  <a:pt x="290" y="828"/>
                </a:cubicBezTo>
                <a:cubicBezTo>
                  <a:pt x="288" y="828"/>
                  <a:pt x="287" y="830"/>
                  <a:pt x="286" y="830"/>
                </a:cubicBezTo>
                <a:close/>
                <a:moveTo>
                  <a:pt x="98" y="867"/>
                </a:moveTo>
                <a:cubicBezTo>
                  <a:pt x="97" y="865"/>
                  <a:pt x="95" y="863"/>
                  <a:pt x="94" y="860"/>
                </a:cubicBezTo>
                <a:cubicBezTo>
                  <a:pt x="92" y="855"/>
                  <a:pt x="92" y="850"/>
                  <a:pt x="94" y="845"/>
                </a:cubicBezTo>
                <a:cubicBezTo>
                  <a:pt x="93" y="844"/>
                  <a:pt x="93" y="843"/>
                  <a:pt x="92" y="843"/>
                </a:cubicBezTo>
                <a:cubicBezTo>
                  <a:pt x="87" y="851"/>
                  <a:pt x="92" y="865"/>
                  <a:pt x="98" y="867"/>
                </a:cubicBezTo>
                <a:close/>
                <a:moveTo>
                  <a:pt x="283" y="859"/>
                </a:moveTo>
                <a:cubicBezTo>
                  <a:pt x="284" y="856"/>
                  <a:pt x="283" y="850"/>
                  <a:pt x="281" y="849"/>
                </a:cubicBezTo>
                <a:cubicBezTo>
                  <a:pt x="280" y="852"/>
                  <a:pt x="281" y="857"/>
                  <a:pt x="283" y="859"/>
                </a:cubicBezTo>
                <a:close/>
                <a:moveTo>
                  <a:pt x="118" y="868"/>
                </a:moveTo>
                <a:cubicBezTo>
                  <a:pt x="118" y="863"/>
                  <a:pt x="119" y="856"/>
                  <a:pt x="120" y="852"/>
                </a:cubicBezTo>
                <a:cubicBezTo>
                  <a:pt x="118" y="855"/>
                  <a:pt x="115" y="863"/>
                  <a:pt x="118" y="868"/>
                </a:cubicBezTo>
                <a:close/>
                <a:moveTo>
                  <a:pt x="293" y="866"/>
                </a:moveTo>
                <a:cubicBezTo>
                  <a:pt x="292" y="870"/>
                  <a:pt x="289" y="873"/>
                  <a:pt x="286" y="876"/>
                </a:cubicBezTo>
                <a:cubicBezTo>
                  <a:pt x="288" y="879"/>
                  <a:pt x="291" y="881"/>
                  <a:pt x="291" y="886"/>
                </a:cubicBezTo>
                <a:cubicBezTo>
                  <a:pt x="290" y="887"/>
                  <a:pt x="290" y="890"/>
                  <a:pt x="290" y="891"/>
                </a:cubicBezTo>
                <a:cubicBezTo>
                  <a:pt x="292" y="893"/>
                  <a:pt x="293" y="896"/>
                  <a:pt x="296" y="898"/>
                </a:cubicBezTo>
                <a:cubicBezTo>
                  <a:pt x="297" y="892"/>
                  <a:pt x="298" y="886"/>
                  <a:pt x="295" y="883"/>
                </a:cubicBezTo>
                <a:cubicBezTo>
                  <a:pt x="294" y="875"/>
                  <a:pt x="300" y="874"/>
                  <a:pt x="300" y="867"/>
                </a:cubicBezTo>
                <a:cubicBezTo>
                  <a:pt x="299" y="867"/>
                  <a:pt x="299" y="865"/>
                  <a:pt x="299" y="864"/>
                </a:cubicBezTo>
                <a:cubicBezTo>
                  <a:pt x="297" y="864"/>
                  <a:pt x="296" y="866"/>
                  <a:pt x="293" y="866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grpSp>
        <p:nvGrpSpPr>
          <p:cNvPr id="130" name="Group 4"/>
          <p:cNvGrpSpPr>
            <a:grpSpLocks noChangeAspect="1"/>
          </p:cNvGrpSpPr>
          <p:nvPr/>
        </p:nvGrpSpPr>
        <p:grpSpPr bwMode="auto">
          <a:xfrm rot="19579557">
            <a:off x="9742921" y="1264791"/>
            <a:ext cx="1038962" cy="1029862"/>
            <a:chOff x="3505" y="1824"/>
            <a:chExt cx="685" cy="679"/>
          </a:xfrm>
          <a:solidFill>
            <a:srgbClr val="1043AB"/>
          </a:solidFill>
        </p:grpSpPr>
        <p:sp>
          <p:nvSpPr>
            <p:cNvPr id="13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3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33" name="组合 13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34" name="文本框 13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4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54"/>
          <p:cNvGrpSpPr/>
          <p:nvPr/>
        </p:nvGrpSpPr>
        <p:grpSpPr bwMode="auto">
          <a:xfrm>
            <a:off x="1608441" y="3921200"/>
            <a:ext cx="2190726" cy="1707194"/>
            <a:chOff x="500049" y="2559606"/>
            <a:chExt cx="1857373" cy="1281416"/>
          </a:xfrm>
        </p:grpSpPr>
        <p:sp>
          <p:nvSpPr>
            <p:cNvPr id="8214" name="矩形 45"/>
            <p:cNvSpPr>
              <a:spLocks noChangeArrowheads="1"/>
            </p:cNvSpPr>
            <p:nvPr/>
          </p:nvSpPr>
          <p:spPr bwMode="auto">
            <a:xfrm>
              <a:off x="544838" y="2559606"/>
              <a:ext cx="1722227" cy="34652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15" name="矩形 1"/>
            <p:cNvSpPr>
              <a:spLocks noChangeArrowheads="1"/>
            </p:cNvSpPr>
            <p:nvPr/>
          </p:nvSpPr>
          <p:spPr bwMode="auto">
            <a:xfrm>
              <a:off x="500049" y="2909063"/>
              <a:ext cx="1857373" cy="931959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grpSp>
        <p:nvGrpSpPr>
          <p:cNvPr id="16" name="组合 60"/>
          <p:cNvGrpSpPr/>
          <p:nvPr/>
        </p:nvGrpSpPr>
        <p:grpSpPr bwMode="auto">
          <a:xfrm>
            <a:off x="8292444" y="3936016"/>
            <a:ext cx="2190726" cy="1707819"/>
            <a:chOff x="500049" y="2559608"/>
            <a:chExt cx="1857373" cy="1280164"/>
          </a:xfrm>
        </p:grpSpPr>
        <p:sp>
          <p:nvSpPr>
            <p:cNvPr id="8210" name="矩形 61"/>
            <p:cNvSpPr>
              <a:spLocks noChangeArrowheads="1"/>
            </p:cNvSpPr>
            <p:nvPr/>
          </p:nvSpPr>
          <p:spPr bwMode="auto">
            <a:xfrm>
              <a:off x="544869" y="2559608"/>
              <a:ext cx="1722227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11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grpSp>
        <p:nvGrpSpPr>
          <p:cNvPr id="17" name="组合 63"/>
          <p:cNvGrpSpPr/>
          <p:nvPr/>
        </p:nvGrpSpPr>
        <p:grpSpPr bwMode="auto">
          <a:xfrm>
            <a:off x="4943621" y="3936016"/>
            <a:ext cx="2190726" cy="1707819"/>
            <a:chOff x="500049" y="2559608"/>
            <a:chExt cx="1857373" cy="1280164"/>
          </a:xfrm>
        </p:grpSpPr>
        <p:sp>
          <p:nvSpPr>
            <p:cNvPr id="8208" name="矩形 64"/>
            <p:cNvSpPr>
              <a:spLocks noChangeArrowheads="1"/>
            </p:cNvSpPr>
            <p:nvPr/>
          </p:nvSpPr>
          <p:spPr bwMode="auto">
            <a:xfrm>
              <a:off x="544854" y="2559608"/>
              <a:ext cx="1722227" cy="34605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  <a:sym typeface="宋体" panose="02010600030101010101" pitchFamily="2" charset="-122"/>
                </a:rPr>
                <a:t>Add your title</a:t>
              </a:r>
            </a:p>
          </p:txBody>
        </p:sp>
        <p:sp>
          <p:nvSpPr>
            <p:cNvPr id="8209" name="矩形 1"/>
            <p:cNvSpPr>
              <a:spLocks noChangeArrowheads="1"/>
            </p:cNvSpPr>
            <p:nvPr/>
          </p:nvSpPr>
          <p:spPr bwMode="auto">
            <a:xfrm>
              <a:off x="500049" y="2909064"/>
              <a:ext cx="1857373" cy="930708"/>
            </a:xfrm>
            <a:prstGeom prst="rect">
              <a:avLst/>
            </a:prstGeom>
            <a:noFill/>
            <a:ln w="9525">
              <a:noFill/>
              <a:bevel/>
            </a:ln>
          </p:spPr>
          <p:txBody>
            <a:bodyPr>
              <a:spAutoFit/>
            </a:bodyPr>
            <a:lstStyle/>
            <a:p>
              <a:pPr algn="dist"/>
              <a:r>
                <a:rPr lang="en-US" altLang="zh-CN" sz="1865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</a:t>
              </a:r>
            </a:p>
          </p:txBody>
        </p:sp>
      </p:grpSp>
      <p:sp>
        <p:nvSpPr>
          <p:cNvPr id="32" name="Freeform 86"/>
          <p:cNvSpPr>
            <a:spLocks noEditPoints="1"/>
          </p:cNvSpPr>
          <p:nvPr/>
        </p:nvSpPr>
        <p:spPr bwMode="auto">
          <a:xfrm>
            <a:off x="2002767" y="2395138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33" name="文本框 17"/>
          <p:cNvSpPr txBox="1">
            <a:spLocks noChangeArrowheads="1"/>
          </p:cNvSpPr>
          <p:nvPr/>
        </p:nvSpPr>
        <p:spPr bwMode="auto">
          <a:xfrm>
            <a:off x="2193268" y="2558663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32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6" name="Freeform 86"/>
          <p:cNvSpPr>
            <a:spLocks noEditPoints="1"/>
          </p:cNvSpPr>
          <p:nvPr/>
        </p:nvSpPr>
        <p:spPr bwMode="auto">
          <a:xfrm>
            <a:off x="5324319" y="236816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37" name="文本框 17"/>
          <p:cNvSpPr txBox="1">
            <a:spLocks noChangeArrowheads="1"/>
          </p:cNvSpPr>
          <p:nvPr/>
        </p:nvSpPr>
        <p:spPr bwMode="auto">
          <a:xfrm>
            <a:off x="5514820" y="253168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54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39" name="Freeform 86"/>
          <p:cNvSpPr>
            <a:spLocks noEditPoints="1"/>
          </p:cNvSpPr>
          <p:nvPr/>
        </p:nvSpPr>
        <p:spPr bwMode="auto">
          <a:xfrm>
            <a:off x="8618856" y="2368162"/>
            <a:ext cx="1428760" cy="1428760"/>
          </a:xfrm>
          <a:custGeom>
            <a:avLst/>
            <a:gdLst/>
            <a:ahLst/>
            <a:cxnLst>
              <a:cxn ang="0">
                <a:pos x="303" y="104"/>
              </a:cxn>
              <a:cxn ang="0">
                <a:pos x="288" y="65"/>
              </a:cxn>
              <a:cxn ang="0">
                <a:pos x="259" y="35"/>
              </a:cxn>
              <a:cxn ang="0">
                <a:pos x="223" y="13"/>
              </a:cxn>
              <a:cxn ang="0">
                <a:pos x="182" y="2"/>
              </a:cxn>
              <a:cxn ang="0">
                <a:pos x="141" y="2"/>
              </a:cxn>
              <a:cxn ang="0">
                <a:pos x="113" y="9"/>
              </a:cxn>
              <a:cxn ang="0">
                <a:pos x="72" y="29"/>
              </a:cxn>
              <a:cxn ang="0">
                <a:pos x="36" y="61"/>
              </a:cxn>
              <a:cxn ang="0">
                <a:pos x="11" y="98"/>
              </a:cxn>
              <a:cxn ang="0">
                <a:pos x="0" y="141"/>
              </a:cxn>
              <a:cxn ang="0">
                <a:pos x="4" y="171"/>
              </a:cxn>
              <a:cxn ang="0">
                <a:pos x="28" y="208"/>
              </a:cxn>
              <a:cxn ang="0">
                <a:pos x="65" y="237"/>
              </a:cxn>
              <a:cxn ang="0">
                <a:pos x="93" y="250"/>
              </a:cxn>
              <a:cxn ang="0">
                <a:pos x="141" y="256"/>
              </a:cxn>
              <a:cxn ang="0">
                <a:pos x="167" y="261"/>
              </a:cxn>
              <a:cxn ang="0">
                <a:pos x="168" y="262"/>
              </a:cxn>
              <a:cxn ang="0">
                <a:pos x="190" y="265"/>
              </a:cxn>
              <a:cxn ang="0">
                <a:pos x="225" y="252"/>
              </a:cxn>
              <a:cxn ang="0">
                <a:pos x="255" y="233"/>
              </a:cxn>
              <a:cxn ang="0">
                <a:pos x="285" y="196"/>
              </a:cxn>
              <a:cxn ang="0">
                <a:pos x="303" y="150"/>
              </a:cxn>
              <a:cxn ang="0">
                <a:pos x="306" y="119"/>
              </a:cxn>
              <a:cxn ang="0">
                <a:pos x="266" y="212"/>
              </a:cxn>
              <a:cxn ang="0">
                <a:pos x="240" y="237"/>
              </a:cxn>
              <a:cxn ang="0">
                <a:pos x="207" y="254"/>
              </a:cxn>
              <a:cxn ang="0">
                <a:pos x="203" y="254"/>
              </a:cxn>
              <a:cxn ang="0">
                <a:pos x="211" y="248"/>
              </a:cxn>
              <a:cxn ang="0">
                <a:pos x="208" y="245"/>
              </a:cxn>
              <a:cxn ang="0">
                <a:pos x="196" y="251"/>
              </a:cxn>
              <a:cxn ang="0">
                <a:pos x="150" y="250"/>
              </a:cxn>
              <a:cxn ang="0">
                <a:pos x="128" y="247"/>
              </a:cxn>
              <a:cxn ang="0">
                <a:pos x="97" y="241"/>
              </a:cxn>
              <a:cxn ang="0">
                <a:pos x="65" y="226"/>
              </a:cxn>
              <a:cxn ang="0">
                <a:pos x="29" y="197"/>
              </a:cxn>
              <a:cxn ang="0">
                <a:pos x="13" y="174"/>
              </a:cxn>
              <a:cxn ang="0">
                <a:pos x="7" y="149"/>
              </a:cxn>
              <a:cxn ang="0">
                <a:pos x="13" y="115"/>
              </a:cxn>
              <a:cxn ang="0">
                <a:pos x="39" y="69"/>
              </a:cxn>
              <a:cxn ang="0">
                <a:pos x="59" y="47"/>
              </a:cxn>
              <a:cxn ang="0">
                <a:pos x="97" y="22"/>
              </a:cxn>
              <a:cxn ang="0">
                <a:pos x="139" y="9"/>
              </a:cxn>
              <a:cxn ang="0">
                <a:pos x="161" y="7"/>
              </a:cxn>
              <a:cxn ang="0">
                <a:pos x="193" y="11"/>
              </a:cxn>
              <a:cxn ang="0">
                <a:pos x="244" y="35"/>
              </a:cxn>
              <a:cxn ang="0">
                <a:pos x="269" y="55"/>
              </a:cxn>
              <a:cxn ang="0">
                <a:pos x="287" y="83"/>
              </a:cxn>
              <a:cxn ang="0">
                <a:pos x="296" y="115"/>
              </a:cxn>
              <a:cxn ang="0">
                <a:pos x="292" y="160"/>
              </a:cxn>
              <a:cxn ang="0">
                <a:pos x="273" y="204"/>
              </a:cxn>
            </a:cxnLst>
            <a:rect l="0" t="0" r="r" b="b"/>
            <a:pathLst>
              <a:path w="306" h="265">
                <a:moveTo>
                  <a:pt x="306" y="119"/>
                </a:moveTo>
                <a:lnTo>
                  <a:pt x="306" y="119"/>
                </a:lnTo>
                <a:lnTo>
                  <a:pt x="303" y="104"/>
                </a:lnTo>
                <a:lnTo>
                  <a:pt x="299" y="90"/>
                </a:lnTo>
                <a:lnTo>
                  <a:pt x="295" y="78"/>
                </a:lnTo>
                <a:lnTo>
                  <a:pt x="288" y="65"/>
                </a:lnTo>
                <a:lnTo>
                  <a:pt x="280" y="54"/>
                </a:lnTo>
                <a:lnTo>
                  <a:pt x="270" y="44"/>
                </a:lnTo>
                <a:lnTo>
                  <a:pt x="259" y="35"/>
                </a:lnTo>
                <a:lnTo>
                  <a:pt x="248" y="27"/>
                </a:lnTo>
                <a:lnTo>
                  <a:pt x="236" y="20"/>
                </a:lnTo>
                <a:lnTo>
                  <a:pt x="223" y="13"/>
                </a:lnTo>
                <a:lnTo>
                  <a:pt x="209" y="9"/>
                </a:lnTo>
                <a:lnTo>
                  <a:pt x="196" y="5"/>
                </a:lnTo>
                <a:lnTo>
                  <a:pt x="182" y="2"/>
                </a:lnTo>
                <a:lnTo>
                  <a:pt x="168" y="0"/>
                </a:lnTo>
                <a:lnTo>
                  <a:pt x="154" y="0"/>
                </a:lnTo>
                <a:lnTo>
                  <a:pt x="141" y="2"/>
                </a:lnTo>
                <a:lnTo>
                  <a:pt x="141" y="2"/>
                </a:lnTo>
                <a:lnTo>
                  <a:pt x="127" y="5"/>
                </a:lnTo>
                <a:lnTo>
                  <a:pt x="113" y="9"/>
                </a:lnTo>
                <a:lnTo>
                  <a:pt x="99" y="14"/>
                </a:lnTo>
                <a:lnTo>
                  <a:pt x="86" y="21"/>
                </a:lnTo>
                <a:lnTo>
                  <a:pt x="72" y="29"/>
                </a:lnTo>
                <a:lnTo>
                  <a:pt x="59" y="39"/>
                </a:lnTo>
                <a:lnTo>
                  <a:pt x="47" y="49"/>
                </a:lnTo>
                <a:lnTo>
                  <a:pt x="36" y="61"/>
                </a:lnTo>
                <a:lnTo>
                  <a:pt x="26" y="72"/>
                </a:lnTo>
                <a:lnTo>
                  <a:pt x="18" y="86"/>
                </a:lnTo>
                <a:lnTo>
                  <a:pt x="11" y="98"/>
                </a:lnTo>
                <a:lnTo>
                  <a:pt x="6" y="113"/>
                </a:lnTo>
                <a:lnTo>
                  <a:pt x="2" y="127"/>
                </a:lnTo>
                <a:lnTo>
                  <a:pt x="0" y="141"/>
                </a:lnTo>
                <a:lnTo>
                  <a:pt x="0" y="156"/>
                </a:lnTo>
                <a:lnTo>
                  <a:pt x="4" y="171"/>
                </a:lnTo>
                <a:lnTo>
                  <a:pt x="4" y="171"/>
                </a:lnTo>
                <a:lnTo>
                  <a:pt x="10" y="184"/>
                </a:lnTo>
                <a:lnTo>
                  <a:pt x="17" y="196"/>
                </a:lnTo>
                <a:lnTo>
                  <a:pt x="28" y="208"/>
                </a:lnTo>
                <a:lnTo>
                  <a:pt x="39" y="219"/>
                </a:lnTo>
                <a:lnTo>
                  <a:pt x="51" y="229"/>
                </a:lnTo>
                <a:lnTo>
                  <a:pt x="65" y="237"/>
                </a:lnTo>
                <a:lnTo>
                  <a:pt x="79" y="244"/>
                </a:lnTo>
                <a:lnTo>
                  <a:pt x="93" y="250"/>
                </a:lnTo>
                <a:lnTo>
                  <a:pt x="93" y="250"/>
                </a:lnTo>
                <a:lnTo>
                  <a:pt x="108" y="252"/>
                </a:lnTo>
                <a:lnTo>
                  <a:pt x="124" y="255"/>
                </a:lnTo>
                <a:lnTo>
                  <a:pt x="141" y="256"/>
                </a:lnTo>
                <a:lnTo>
                  <a:pt x="156" y="259"/>
                </a:lnTo>
                <a:lnTo>
                  <a:pt x="156" y="259"/>
                </a:lnTo>
                <a:lnTo>
                  <a:pt x="167" y="261"/>
                </a:lnTo>
                <a:lnTo>
                  <a:pt x="167" y="261"/>
                </a:lnTo>
                <a:lnTo>
                  <a:pt x="167" y="262"/>
                </a:lnTo>
                <a:lnTo>
                  <a:pt x="168" y="262"/>
                </a:lnTo>
                <a:lnTo>
                  <a:pt x="168" y="262"/>
                </a:lnTo>
                <a:lnTo>
                  <a:pt x="179" y="265"/>
                </a:lnTo>
                <a:lnTo>
                  <a:pt x="190" y="265"/>
                </a:lnTo>
                <a:lnTo>
                  <a:pt x="203" y="262"/>
                </a:lnTo>
                <a:lnTo>
                  <a:pt x="214" y="258"/>
                </a:lnTo>
                <a:lnTo>
                  <a:pt x="225" y="252"/>
                </a:lnTo>
                <a:lnTo>
                  <a:pt x="236" y="247"/>
                </a:lnTo>
                <a:lnTo>
                  <a:pt x="255" y="233"/>
                </a:lnTo>
                <a:lnTo>
                  <a:pt x="255" y="233"/>
                </a:lnTo>
                <a:lnTo>
                  <a:pt x="266" y="222"/>
                </a:lnTo>
                <a:lnTo>
                  <a:pt x="277" y="210"/>
                </a:lnTo>
                <a:lnTo>
                  <a:pt x="285" y="196"/>
                </a:lnTo>
                <a:lnTo>
                  <a:pt x="293" y="182"/>
                </a:lnTo>
                <a:lnTo>
                  <a:pt x="299" y="166"/>
                </a:lnTo>
                <a:lnTo>
                  <a:pt x="303" y="150"/>
                </a:lnTo>
                <a:lnTo>
                  <a:pt x="306" y="134"/>
                </a:lnTo>
                <a:lnTo>
                  <a:pt x="306" y="119"/>
                </a:lnTo>
                <a:lnTo>
                  <a:pt x="306" y="119"/>
                </a:lnTo>
                <a:close/>
                <a:moveTo>
                  <a:pt x="273" y="204"/>
                </a:moveTo>
                <a:lnTo>
                  <a:pt x="273" y="204"/>
                </a:lnTo>
                <a:lnTo>
                  <a:pt x="266" y="212"/>
                </a:lnTo>
                <a:lnTo>
                  <a:pt x="259" y="221"/>
                </a:lnTo>
                <a:lnTo>
                  <a:pt x="249" y="229"/>
                </a:lnTo>
                <a:lnTo>
                  <a:pt x="240" y="237"/>
                </a:lnTo>
                <a:lnTo>
                  <a:pt x="229" y="244"/>
                </a:lnTo>
                <a:lnTo>
                  <a:pt x="218" y="250"/>
                </a:lnTo>
                <a:lnTo>
                  <a:pt x="207" y="254"/>
                </a:lnTo>
                <a:lnTo>
                  <a:pt x="196" y="256"/>
                </a:lnTo>
                <a:lnTo>
                  <a:pt x="196" y="256"/>
                </a:lnTo>
                <a:lnTo>
                  <a:pt x="203" y="254"/>
                </a:lnTo>
                <a:lnTo>
                  <a:pt x="209" y="250"/>
                </a:lnTo>
                <a:lnTo>
                  <a:pt x="209" y="250"/>
                </a:lnTo>
                <a:lnTo>
                  <a:pt x="211" y="248"/>
                </a:lnTo>
                <a:lnTo>
                  <a:pt x="211" y="247"/>
                </a:lnTo>
                <a:lnTo>
                  <a:pt x="209" y="245"/>
                </a:lnTo>
                <a:lnTo>
                  <a:pt x="208" y="245"/>
                </a:lnTo>
                <a:lnTo>
                  <a:pt x="208" y="245"/>
                </a:lnTo>
                <a:lnTo>
                  <a:pt x="203" y="248"/>
                </a:lnTo>
                <a:lnTo>
                  <a:pt x="196" y="251"/>
                </a:lnTo>
                <a:lnTo>
                  <a:pt x="179" y="252"/>
                </a:lnTo>
                <a:lnTo>
                  <a:pt x="163" y="252"/>
                </a:lnTo>
                <a:lnTo>
                  <a:pt x="150" y="250"/>
                </a:lnTo>
                <a:lnTo>
                  <a:pt x="150" y="250"/>
                </a:lnTo>
                <a:lnTo>
                  <a:pt x="139" y="248"/>
                </a:lnTo>
                <a:lnTo>
                  <a:pt x="128" y="247"/>
                </a:lnTo>
                <a:lnTo>
                  <a:pt x="108" y="244"/>
                </a:lnTo>
                <a:lnTo>
                  <a:pt x="108" y="244"/>
                </a:lnTo>
                <a:lnTo>
                  <a:pt x="97" y="241"/>
                </a:lnTo>
                <a:lnTo>
                  <a:pt x="86" y="239"/>
                </a:lnTo>
                <a:lnTo>
                  <a:pt x="75" y="233"/>
                </a:lnTo>
                <a:lnTo>
                  <a:pt x="65" y="226"/>
                </a:lnTo>
                <a:lnTo>
                  <a:pt x="47" y="212"/>
                </a:lnTo>
                <a:lnTo>
                  <a:pt x="29" y="197"/>
                </a:lnTo>
                <a:lnTo>
                  <a:pt x="29" y="197"/>
                </a:lnTo>
                <a:lnTo>
                  <a:pt x="22" y="190"/>
                </a:lnTo>
                <a:lnTo>
                  <a:pt x="17" y="182"/>
                </a:lnTo>
                <a:lnTo>
                  <a:pt x="13" y="174"/>
                </a:lnTo>
                <a:lnTo>
                  <a:pt x="10" y="167"/>
                </a:lnTo>
                <a:lnTo>
                  <a:pt x="7" y="159"/>
                </a:lnTo>
                <a:lnTo>
                  <a:pt x="7" y="149"/>
                </a:lnTo>
                <a:lnTo>
                  <a:pt x="7" y="141"/>
                </a:lnTo>
                <a:lnTo>
                  <a:pt x="9" y="133"/>
                </a:lnTo>
                <a:lnTo>
                  <a:pt x="13" y="115"/>
                </a:lnTo>
                <a:lnTo>
                  <a:pt x="20" y="98"/>
                </a:lnTo>
                <a:lnTo>
                  <a:pt x="29" y="83"/>
                </a:lnTo>
                <a:lnTo>
                  <a:pt x="39" y="69"/>
                </a:lnTo>
                <a:lnTo>
                  <a:pt x="39" y="69"/>
                </a:lnTo>
                <a:lnTo>
                  <a:pt x="48" y="58"/>
                </a:lnTo>
                <a:lnTo>
                  <a:pt x="59" y="47"/>
                </a:lnTo>
                <a:lnTo>
                  <a:pt x="72" y="39"/>
                </a:lnTo>
                <a:lnTo>
                  <a:pt x="84" y="31"/>
                </a:lnTo>
                <a:lnTo>
                  <a:pt x="97" y="22"/>
                </a:lnTo>
                <a:lnTo>
                  <a:pt x="110" y="17"/>
                </a:lnTo>
                <a:lnTo>
                  <a:pt x="124" y="13"/>
                </a:lnTo>
                <a:lnTo>
                  <a:pt x="139" y="9"/>
                </a:lnTo>
                <a:lnTo>
                  <a:pt x="139" y="9"/>
                </a:lnTo>
                <a:lnTo>
                  <a:pt x="150" y="7"/>
                </a:lnTo>
                <a:lnTo>
                  <a:pt x="161" y="7"/>
                </a:lnTo>
                <a:lnTo>
                  <a:pt x="172" y="7"/>
                </a:lnTo>
                <a:lnTo>
                  <a:pt x="183" y="9"/>
                </a:lnTo>
                <a:lnTo>
                  <a:pt x="193" y="11"/>
                </a:lnTo>
                <a:lnTo>
                  <a:pt x="204" y="14"/>
                </a:lnTo>
                <a:lnTo>
                  <a:pt x="225" y="22"/>
                </a:lnTo>
                <a:lnTo>
                  <a:pt x="244" y="35"/>
                </a:lnTo>
                <a:lnTo>
                  <a:pt x="252" y="40"/>
                </a:lnTo>
                <a:lnTo>
                  <a:pt x="260" y="49"/>
                </a:lnTo>
                <a:lnTo>
                  <a:pt x="269" y="55"/>
                </a:lnTo>
                <a:lnTo>
                  <a:pt x="276" y="65"/>
                </a:lnTo>
                <a:lnTo>
                  <a:pt x="281" y="73"/>
                </a:lnTo>
                <a:lnTo>
                  <a:pt x="287" y="83"/>
                </a:lnTo>
                <a:lnTo>
                  <a:pt x="287" y="83"/>
                </a:lnTo>
                <a:lnTo>
                  <a:pt x="293" y="98"/>
                </a:lnTo>
                <a:lnTo>
                  <a:pt x="296" y="115"/>
                </a:lnTo>
                <a:lnTo>
                  <a:pt x="298" y="130"/>
                </a:lnTo>
                <a:lnTo>
                  <a:pt x="296" y="145"/>
                </a:lnTo>
                <a:lnTo>
                  <a:pt x="292" y="160"/>
                </a:lnTo>
                <a:lnTo>
                  <a:pt x="288" y="175"/>
                </a:lnTo>
                <a:lnTo>
                  <a:pt x="281" y="189"/>
                </a:lnTo>
                <a:lnTo>
                  <a:pt x="273" y="204"/>
                </a:lnTo>
                <a:lnTo>
                  <a:pt x="273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0" name="文本框 17"/>
          <p:cNvSpPr txBox="1">
            <a:spLocks noChangeArrowheads="1"/>
          </p:cNvSpPr>
          <p:nvPr/>
        </p:nvSpPr>
        <p:spPr bwMode="auto">
          <a:xfrm>
            <a:off x="8809357" y="2531687"/>
            <a:ext cx="1524011" cy="107721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6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66</a:t>
            </a:r>
            <a:r>
              <a:rPr lang="en-US" altLang="zh-CN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42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4088003" y="2828996"/>
            <a:ext cx="565617" cy="482600"/>
            <a:chOff x="4349506" y="3098800"/>
            <a:chExt cx="565617" cy="482600"/>
          </a:xfrm>
        </p:grpSpPr>
        <p:sp>
          <p:nvSpPr>
            <p:cNvPr id="63" name="任意多边形 62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4" name="任意多边形 63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5" name="任意多边形 64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7546035" y="2828996"/>
            <a:ext cx="565617" cy="482600"/>
            <a:chOff x="4349506" y="3098800"/>
            <a:chExt cx="565617" cy="482600"/>
          </a:xfrm>
        </p:grpSpPr>
        <p:sp>
          <p:nvSpPr>
            <p:cNvPr id="67" name="任意多边形 66"/>
            <p:cNvSpPr/>
            <p:nvPr/>
          </p:nvSpPr>
          <p:spPr>
            <a:xfrm>
              <a:off x="4349506" y="3223928"/>
              <a:ext cx="459084" cy="72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8" name="任意多边形 67"/>
            <p:cNvSpPr/>
            <p:nvPr/>
          </p:nvSpPr>
          <p:spPr>
            <a:xfrm>
              <a:off x="4349506" y="3396132"/>
              <a:ext cx="459084" cy="10800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prstDash val="solid"/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69" name="任意多边形 68"/>
            <p:cNvSpPr/>
            <p:nvPr/>
          </p:nvSpPr>
          <p:spPr>
            <a:xfrm>
              <a:off x="4622800" y="3098800"/>
              <a:ext cx="292323" cy="482600"/>
            </a:xfrm>
            <a:custGeom>
              <a:avLst/>
              <a:gdLst>
                <a:gd name="connsiteX0" fmla="*/ 0 w 292323"/>
                <a:gd name="connsiteY0" fmla="*/ 0 h 482600"/>
                <a:gd name="connsiteX1" fmla="*/ 292100 w 292323"/>
                <a:gd name="connsiteY1" fmla="*/ 215900 h 482600"/>
                <a:gd name="connsiteX2" fmla="*/ 38100 w 292323"/>
                <a:gd name="connsiteY2" fmla="*/ 482600 h 482600"/>
                <a:gd name="connsiteX0-1" fmla="*/ 0 w 292323"/>
                <a:gd name="connsiteY0-2" fmla="*/ 0 h 482600"/>
                <a:gd name="connsiteX1-3" fmla="*/ 292100 w 292323"/>
                <a:gd name="connsiteY1-4" fmla="*/ 215900 h 482600"/>
                <a:gd name="connsiteX2-5" fmla="*/ 38100 w 292323"/>
                <a:gd name="connsiteY2-6" fmla="*/ 482600 h 4826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292323" h="482600">
                  <a:moveTo>
                    <a:pt x="0" y="0"/>
                  </a:moveTo>
                  <a:cubicBezTo>
                    <a:pt x="142875" y="67733"/>
                    <a:pt x="285750" y="135467"/>
                    <a:pt x="292100" y="215900"/>
                  </a:cubicBezTo>
                  <a:cubicBezTo>
                    <a:pt x="298450" y="296333"/>
                    <a:pt x="168275" y="389466"/>
                    <a:pt x="38100" y="48260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78" name="Group 4"/>
          <p:cNvGrpSpPr>
            <a:grpSpLocks noChangeAspect="1"/>
          </p:cNvGrpSpPr>
          <p:nvPr/>
        </p:nvGrpSpPr>
        <p:grpSpPr bwMode="auto">
          <a:xfrm rot="20346037">
            <a:off x="1726772" y="2288538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7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81" name="Group 4"/>
          <p:cNvGrpSpPr>
            <a:grpSpLocks noChangeAspect="1"/>
          </p:cNvGrpSpPr>
          <p:nvPr/>
        </p:nvGrpSpPr>
        <p:grpSpPr bwMode="auto">
          <a:xfrm rot="20346037">
            <a:off x="5101946" y="2288539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8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4" name="Group 4"/>
          <p:cNvGrpSpPr>
            <a:grpSpLocks noChangeAspect="1"/>
          </p:cNvGrpSpPr>
          <p:nvPr/>
        </p:nvGrpSpPr>
        <p:grpSpPr bwMode="auto">
          <a:xfrm rot="20346037">
            <a:off x="8440534" y="2288566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9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9" name="文本框 98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01" name="组合 100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79993" y="1471411"/>
            <a:ext cx="24476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</a:t>
            </a:r>
            <a:r>
              <a:rPr lang="en-US" altLang="zh-CN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the title</a:t>
              </a: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椭圆 31"/>
          <p:cNvSpPr/>
          <p:nvPr/>
        </p:nvSpPr>
        <p:spPr>
          <a:xfrm>
            <a:off x="4105757" y="238498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椭圆 31"/>
          <p:cNvSpPr/>
          <p:nvPr/>
        </p:nvSpPr>
        <p:spPr>
          <a:xfrm>
            <a:off x="6614302" y="2342940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椭圆 31"/>
          <p:cNvSpPr/>
          <p:nvPr/>
        </p:nvSpPr>
        <p:spPr>
          <a:xfrm>
            <a:off x="6614302" y="465157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椭圆 31"/>
          <p:cNvSpPr/>
          <p:nvPr/>
        </p:nvSpPr>
        <p:spPr>
          <a:xfrm>
            <a:off x="4105757" y="4651576"/>
            <a:ext cx="1259709" cy="1240243"/>
          </a:xfrm>
          <a:custGeom>
            <a:avLst/>
            <a:gdLst>
              <a:gd name="connsiteX0" fmla="*/ 0 w 656493"/>
              <a:gd name="connsiteY0" fmla="*/ 316523 h 633046"/>
              <a:gd name="connsiteX1" fmla="*/ 328247 w 656493"/>
              <a:gd name="connsiteY1" fmla="*/ 0 h 633046"/>
              <a:gd name="connsiteX2" fmla="*/ 656494 w 656493"/>
              <a:gd name="connsiteY2" fmla="*/ 316523 h 633046"/>
              <a:gd name="connsiteX3" fmla="*/ 328247 w 656493"/>
              <a:gd name="connsiteY3" fmla="*/ 633046 h 633046"/>
              <a:gd name="connsiteX4" fmla="*/ 0 w 656493"/>
              <a:gd name="connsiteY4" fmla="*/ 316523 h 633046"/>
              <a:gd name="connsiteX0-1" fmla="*/ 328247 w 656494"/>
              <a:gd name="connsiteY0-2" fmla="*/ 0 h 633046"/>
              <a:gd name="connsiteX1-3" fmla="*/ 656494 w 656494"/>
              <a:gd name="connsiteY1-4" fmla="*/ 316523 h 633046"/>
              <a:gd name="connsiteX2-5" fmla="*/ 328247 w 656494"/>
              <a:gd name="connsiteY2-6" fmla="*/ 633046 h 633046"/>
              <a:gd name="connsiteX3-7" fmla="*/ 0 w 656494"/>
              <a:gd name="connsiteY3-8" fmla="*/ 316523 h 633046"/>
              <a:gd name="connsiteX4-9" fmla="*/ 419687 w 656494"/>
              <a:gd name="connsiteY4-10" fmla="*/ 91440 h 633046"/>
              <a:gd name="connsiteX0-11" fmla="*/ 402964 w 731211"/>
              <a:gd name="connsiteY0-12" fmla="*/ 0 h 633046"/>
              <a:gd name="connsiteX1-13" fmla="*/ 731211 w 731211"/>
              <a:gd name="connsiteY1-14" fmla="*/ 316523 h 633046"/>
              <a:gd name="connsiteX2-15" fmla="*/ 402964 w 731211"/>
              <a:gd name="connsiteY2-16" fmla="*/ 633046 h 633046"/>
              <a:gd name="connsiteX3-17" fmla="*/ 74717 w 731211"/>
              <a:gd name="connsiteY3-18" fmla="*/ 316523 h 633046"/>
              <a:gd name="connsiteX4-19" fmla="*/ 161895 w 731211"/>
              <a:gd name="connsiteY4-20" fmla="*/ 152400 h 633046"/>
              <a:gd name="connsiteX0-21" fmla="*/ 353700 w 681947"/>
              <a:gd name="connsiteY0-22" fmla="*/ 0 h 633046"/>
              <a:gd name="connsiteX1-23" fmla="*/ 681947 w 681947"/>
              <a:gd name="connsiteY1-24" fmla="*/ 316523 h 633046"/>
              <a:gd name="connsiteX2-25" fmla="*/ 353700 w 681947"/>
              <a:gd name="connsiteY2-26" fmla="*/ 633046 h 633046"/>
              <a:gd name="connsiteX3-27" fmla="*/ 25453 w 681947"/>
              <a:gd name="connsiteY3-28" fmla="*/ 316523 h 633046"/>
              <a:gd name="connsiteX4-29" fmla="*/ 112631 w 681947"/>
              <a:gd name="connsiteY4-30" fmla="*/ 152400 h 633046"/>
              <a:gd name="connsiteX0-31" fmla="*/ 341249 w 669496"/>
              <a:gd name="connsiteY0-32" fmla="*/ 0 h 633046"/>
              <a:gd name="connsiteX1-33" fmla="*/ 669496 w 669496"/>
              <a:gd name="connsiteY1-34" fmla="*/ 316523 h 633046"/>
              <a:gd name="connsiteX2-35" fmla="*/ 341249 w 669496"/>
              <a:gd name="connsiteY2-36" fmla="*/ 633046 h 633046"/>
              <a:gd name="connsiteX3-37" fmla="*/ 13002 w 669496"/>
              <a:gd name="connsiteY3-38" fmla="*/ 316523 h 633046"/>
              <a:gd name="connsiteX4-39" fmla="*/ 100180 w 669496"/>
              <a:gd name="connsiteY4-40" fmla="*/ 152400 h 633046"/>
              <a:gd name="connsiteX0-41" fmla="*/ 347951 w 676198"/>
              <a:gd name="connsiteY0-42" fmla="*/ 0 h 633046"/>
              <a:gd name="connsiteX1-43" fmla="*/ 676198 w 676198"/>
              <a:gd name="connsiteY1-44" fmla="*/ 316523 h 633046"/>
              <a:gd name="connsiteX2-45" fmla="*/ 347951 w 676198"/>
              <a:gd name="connsiteY2-46" fmla="*/ 633046 h 633046"/>
              <a:gd name="connsiteX3-47" fmla="*/ 19704 w 676198"/>
              <a:gd name="connsiteY3-48" fmla="*/ 316523 h 633046"/>
              <a:gd name="connsiteX4-49" fmla="*/ 79173 w 676198"/>
              <a:gd name="connsiteY4-50" fmla="*/ 113607 h 633046"/>
              <a:gd name="connsiteX0-51" fmla="*/ 333371 w 661618"/>
              <a:gd name="connsiteY0-52" fmla="*/ 0 h 633046"/>
              <a:gd name="connsiteX1-53" fmla="*/ 661618 w 661618"/>
              <a:gd name="connsiteY1-54" fmla="*/ 316523 h 633046"/>
              <a:gd name="connsiteX2-55" fmla="*/ 333371 w 661618"/>
              <a:gd name="connsiteY2-56" fmla="*/ 633046 h 633046"/>
              <a:gd name="connsiteX3-57" fmla="*/ 5124 w 661618"/>
              <a:gd name="connsiteY3-58" fmla="*/ 316523 h 633046"/>
              <a:gd name="connsiteX4-59" fmla="*/ 64593 w 661618"/>
              <a:gd name="connsiteY4-60" fmla="*/ 113607 h 633046"/>
              <a:gd name="connsiteX0-61" fmla="*/ 178200 w 661618"/>
              <a:gd name="connsiteY0-62" fmla="*/ 0 h 583170"/>
              <a:gd name="connsiteX1-63" fmla="*/ 661618 w 661618"/>
              <a:gd name="connsiteY1-64" fmla="*/ 266647 h 583170"/>
              <a:gd name="connsiteX2-65" fmla="*/ 333371 w 661618"/>
              <a:gd name="connsiteY2-66" fmla="*/ 583170 h 583170"/>
              <a:gd name="connsiteX3-67" fmla="*/ 5124 w 661618"/>
              <a:gd name="connsiteY3-68" fmla="*/ 266647 h 583170"/>
              <a:gd name="connsiteX4-69" fmla="*/ 64593 w 661618"/>
              <a:gd name="connsiteY4-70" fmla="*/ 63731 h 583170"/>
              <a:gd name="connsiteX0-71" fmla="*/ 178200 w 662133"/>
              <a:gd name="connsiteY0-72" fmla="*/ 66578 h 649748"/>
              <a:gd name="connsiteX1-73" fmla="*/ 412660 w 662133"/>
              <a:gd name="connsiteY1-74" fmla="*/ 10947 h 649748"/>
              <a:gd name="connsiteX2-75" fmla="*/ 661618 w 662133"/>
              <a:gd name="connsiteY2-76" fmla="*/ 333225 h 649748"/>
              <a:gd name="connsiteX3-77" fmla="*/ 333371 w 662133"/>
              <a:gd name="connsiteY3-78" fmla="*/ 649748 h 649748"/>
              <a:gd name="connsiteX4-79" fmla="*/ 5124 w 662133"/>
              <a:gd name="connsiteY4-80" fmla="*/ 333225 h 649748"/>
              <a:gd name="connsiteX5" fmla="*/ 64593 w 662133"/>
              <a:gd name="connsiteY5" fmla="*/ 130309 h 649748"/>
              <a:gd name="connsiteX0-81" fmla="*/ 178200 w 662148"/>
              <a:gd name="connsiteY0-82" fmla="*/ 66578 h 649748"/>
              <a:gd name="connsiteX1-83" fmla="*/ 412660 w 662148"/>
              <a:gd name="connsiteY1-84" fmla="*/ 10947 h 649748"/>
              <a:gd name="connsiteX2-85" fmla="*/ 661618 w 662148"/>
              <a:gd name="connsiteY2-86" fmla="*/ 333225 h 649748"/>
              <a:gd name="connsiteX3-87" fmla="*/ 333371 w 662148"/>
              <a:gd name="connsiteY3-88" fmla="*/ 649748 h 649748"/>
              <a:gd name="connsiteX4-89" fmla="*/ 5124 w 662148"/>
              <a:gd name="connsiteY4-90" fmla="*/ 333225 h 649748"/>
              <a:gd name="connsiteX5-91" fmla="*/ 64593 w 662148"/>
              <a:gd name="connsiteY5-92" fmla="*/ 130309 h 649748"/>
              <a:gd name="connsiteX0-93" fmla="*/ 178200 w 662148"/>
              <a:gd name="connsiteY0-94" fmla="*/ 61032 h 644202"/>
              <a:gd name="connsiteX1-95" fmla="*/ 412660 w 662148"/>
              <a:gd name="connsiteY1-96" fmla="*/ 5401 h 644202"/>
              <a:gd name="connsiteX2-97" fmla="*/ 661618 w 662148"/>
              <a:gd name="connsiteY2-98" fmla="*/ 327679 h 644202"/>
              <a:gd name="connsiteX3-99" fmla="*/ 333371 w 662148"/>
              <a:gd name="connsiteY3-100" fmla="*/ 644202 h 644202"/>
              <a:gd name="connsiteX4-101" fmla="*/ 5124 w 662148"/>
              <a:gd name="connsiteY4-102" fmla="*/ 327679 h 644202"/>
              <a:gd name="connsiteX5-103" fmla="*/ 64593 w 662148"/>
              <a:gd name="connsiteY5-104" fmla="*/ 124763 h 644202"/>
              <a:gd name="connsiteX0-105" fmla="*/ 178200 w 662148"/>
              <a:gd name="connsiteY0-106" fmla="*/ 75865 h 659035"/>
              <a:gd name="connsiteX1-107" fmla="*/ 168819 w 662148"/>
              <a:gd name="connsiteY1-108" fmla="*/ 31317 h 659035"/>
              <a:gd name="connsiteX2-109" fmla="*/ 412660 w 662148"/>
              <a:gd name="connsiteY2-110" fmla="*/ 20234 h 659035"/>
              <a:gd name="connsiteX3-111" fmla="*/ 661618 w 662148"/>
              <a:gd name="connsiteY3-112" fmla="*/ 342512 h 659035"/>
              <a:gd name="connsiteX4-113" fmla="*/ 333371 w 662148"/>
              <a:gd name="connsiteY4-114" fmla="*/ 659035 h 659035"/>
              <a:gd name="connsiteX5-115" fmla="*/ 5124 w 662148"/>
              <a:gd name="connsiteY5-116" fmla="*/ 342512 h 659035"/>
              <a:gd name="connsiteX6" fmla="*/ 64593 w 662148"/>
              <a:gd name="connsiteY6" fmla="*/ 139596 h 659035"/>
              <a:gd name="connsiteX0-117" fmla="*/ 178200 w 662148"/>
              <a:gd name="connsiteY0-118" fmla="*/ 68901 h 652071"/>
              <a:gd name="connsiteX1-119" fmla="*/ 130026 w 662148"/>
              <a:gd name="connsiteY1-120" fmla="*/ 68688 h 652071"/>
              <a:gd name="connsiteX2-121" fmla="*/ 412660 w 662148"/>
              <a:gd name="connsiteY2-122" fmla="*/ 13270 h 652071"/>
              <a:gd name="connsiteX3-123" fmla="*/ 661618 w 662148"/>
              <a:gd name="connsiteY3-124" fmla="*/ 335548 h 652071"/>
              <a:gd name="connsiteX4-125" fmla="*/ 333371 w 662148"/>
              <a:gd name="connsiteY4-126" fmla="*/ 652071 h 652071"/>
              <a:gd name="connsiteX5-127" fmla="*/ 5124 w 662148"/>
              <a:gd name="connsiteY5-128" fmla="*/ 335548 h 652071"/>
              <a:gd name="connsiteX6-129" fmla="*/ 64593 w 662148"/>
              <a:gd name="connsiteY6-130" fmla="*/ 132632 h 652071"/>
              <a:gd name="connsiteX0-131" fmla="*/ 178200 w 662220"/>
              <a:gd name="connsiteY0-132" fmla="*/ 68901 h 652071"/>
              <a:gd name="connsiteX1-133" fmla="*/ 130026 w 662220"/>
              <a:gd name="connsiteY1-134" fmla="*/ 68688 h 652071"/>
              <a:gd name="connsiteX2-135" fmla="*/ 412660 w 662220"/>
              <a:gd name="connsiteY2-136" fmla="*/ 13270 h 652071"/>
              <a:gd name="connsiteX3-137" fmla="*/ 661618 w 662220"/>
              <a:gd name="connsiteY3-138" fmla="*/ 335548 h 652071"/>
              <a:gd name="connsiteX4-139" fmla="*/ 333371 w 662220"/>
              <a:gd name="connsiteY4-140" fmla="*/ 652071 h 652071"/>
              <a:gd name="connsiteX5-141" fmla="*/ 5124 w 662220"/>
              <a:gd name="connsiteY5-142" fmla="*/ 335548 h 652071"/>
              <a:gd name="connsiteX6-143" fmla="*/ 64593 w 662220"/>
              <a:gd name="connsiteY6-144" fmla="*/ 132632 h 652071"/>
              <a:gd name="connsiteX0-145" fmla="*/ 178200 w 662220"/>
              <a:gd name="connsiteY0-146" fmla="*/ 58449 h 641619"/>
              <a:gd name="connsiteX1-147" fmla="*/ 130026 w 662220"/>
              <a:gd name="connsiteY1-148" fmla="*/ 58236 h 641619"/>
              <a:gd name="connsiteX2-149" fmla="*/ 412660 w 662220"/>
              <a:gd name="connsiteY2-150" fmla="*/ 2818 h 641619"/>
              <a:gd name="connsiteX3-151" fmla="*/ 661618 w 662220"/>
              <a:gd name="connsiteY3-152" fmla="*/ 325096 h 641619"/>
              <a:gd name="connsiteX4-153" fmla="*/ 333371 w 662220"/>
              <a:gd name="connsiteY4-154" fmla="*/ 641619 h 641619"/>
              <a:gd name="connsiteX5-155" fmla="*/ 5124 w 662220"/>
              <a:gd name="connsiteY5-156" fmla="*/ 325096 h 641619"/>
              <a:gd name="connsiteX6-157" fmla="*/ 64593 w 662220"/>
              <a:gd name="connsiteY6-158" fmla="*/ 122180 h 641619"/>
              <a:gd name="connsiteX0-159" fmla="*/ 178200 w 662220"/>
              <a:gd name="connsiteY0-160" fmla="*/ 58449 h 641619"/>
              <a:gd name="connsiteX1-161" fmla="*/ 130026 w 662220"/>
              <a:gd name="connsiteY1-162" fmla="*/ 58236 h 641619"/>
              <a:gd name="connsiteX2-163" fmla="*/ 412660 w 662220"/>
              <a:gd name="connsiteY2-164" fmla="*/ 2818 h 641619"/>
              <a:gd name="connsiteX3-165" fmla="*/ 661618 w 662220"/>
              <a:gd name="connsiteY3-166" fmla="*/ 325096 h 641619"/>
              <a:gd name="connsiteX4-167" fmla="*/ 333371 w 662220"/>
              <a:gd name="connsiteY4-168" fmla="*/ 641619 h 641619"/>
              <a:gd name="connsiteX5-169" fmla="*/ 5124 w 662220"/>
              <a:gd name="connsiteY5-170" fmla="*/ 325096 h 641619"/>
              <a:gd name="connsiteX6-171" fmla="*/ 64593 w 662220"/>
              <a:gd name="connsiteY6-172" fmla="*/ 122180 h 641619"/>
              <a:gd name="connsiteX0-173" fmla="*/ 178200 w 662220"/>
              <a:gd name="connsiteY0-174" fmla="*/ 58449 h 641619"/>
              <a:gd name="connsiteX1-175" fmla="*/ 130026 w 662220"/>
              <a:gd name="connsiteY1-176" fmla="*/ 58236 h 641619"/>
              <a:gd name="connsiteX2-177" fmla="*/ 412660 w 662220"/>
              <a:gd name="connsiteY2-178" fmla="*/ 2818 h 641619"/>
              <a:gd name="connsiteX3-179" fmla="*/ 661618 w 662220"/>
              <a:gd name="connsiteY3-180" fmla="*/ 325096 h 641619"/>
              <a:gd name="connsiteX4-181" fmla="*/ 333371 w 662220"/>
              <a:gd name="connsiteY4-182" fmla="*/ 641619 h 641619"/>
              <a:gd name="connsiteX5-183" fmla="*/ 5124 w 662220"/>
              <a:gd name="connsiteY5-184" fmla="*/ 325096 h 641619"/>
              <a:gd name="connsiteX6-185" fmla="*/ 64593 w 662220"/>
              <a:gd name="connsiteY6-186" fmla="*/ 122180 h 641619"/>
              <a:gd name="connsiteX0-187" fmla="*/ 178200 w 662220"/>
              <a:gd name="connsiteY0-188" fmla="*/ 58449 h 641619"/>
              <a:gd name="connsiteX1-189" fmla="*/ 130026 w 662220"/>
              <a:gd name="connsiteY1-190" fmla="*/ 58236 h 641619"/>
              <a:gd name="connsiteX2-191" fmla="*/ 412660 w 662220"/>
              <a:gd name="connsiteY2-192" fmla="*/ 2818 h 641619"/>
              <a:gd name="connsiteX3-193" fmla="*/ 661618 w 662220"/>
              <a:gd name="connsiteY3-194" fmla="*/ 325096 h 641619"/>
              <a:gd name="connsiteX4-195" fmla="*/ 333371 w 662220"/>
              <a:gd name="connsiteY4-196" fmla="*/ 641619 h 641619"/>
              <a:gd name="connsiteX5-197" fmla="*/ 5124 w 662220"/>
              <a:gd name="connsiteY5-198" fmla="*/ 325096 h 641619"/>
              <a:gd name="connsiteX6-199" fmla="*/ 64593 w 662220"/>
              <a:gd name="connsiteY6-200" fmla="*/ 122180 h 641619"/>
              <a:gd name="connsiteX0-201" fmla="*/ 178200 w 662220"/>
              <a:gd name="connsiteY0-202" fmla="*/ 58449 h 641619"/>
              <a:gd name="connsiteX1-203" fmla="*/ 130026 w 662220"/>
              <a:gd name="connsiteY1-204" fmla="*/ 58236 h 641619"/>
              <a:gd name="connsiteX2-205" fmla="*/ 412660 w 662220"/>
              <a:gd name="connsiteY2-206" fmla="*/ 2818 h 641619"/>
              <a:gd name="connsiteX3-207" fmla="*/ 661618 w 662220"/>
              <a:gd name="connsiteY3-208" fmla="*/ 325096 h 641619"/>
              <a:gd name="connsiteX4-209" fmla="*/ 333371 w 662220"/>
              <a:gd name="connsiteY4-210" fmla="*/ 641619 h 641619"/>
              <a:gd name="connsiteX5-211" fmla="*/ 5124 w 662220"/>
              <a:gd name="connsiteY5-212" fmla="*/ 325096 h 641619"/>
              <a:gd name="connsiteX6-213" fmla="*/ 64593 w 662220"/>
              <a:gd name="connsiteY6-214" fmla="*/ 122180 h 641619"/>
              <a:gd name="connsiteX0-215" fmla="*/ 176252 w 660272"/>
              <a:gd name="connsiteY0-216" fmla="*/ 58449 h 641619"/>
              <a:gd name="connsiteX1-217" fmla="*/ 128078 w 660272"/>
              <a:gd name="connsiteY1-218" fmla="*/ 58236 h 641619"/>
              <a:gd name="connsiteX2-219" fmla="*/ 410712 w 660272"/>
              <a:gd name="connsiteY2-220" fmla="*/ 2818 h 641619"/>
              <a:gd name="connsiteX3-221" fmla="*/ 659670 w 660272"/>
              <a:gd name="connsiteY3-222" fmla="*/ 325096 h 641619"/>
              <a:gd name="connsiteX4-223" fmla="*/ 331423 w 660272"/>
              <a:gd name="connsiteY4-224" fmla="*/ 641619 h 641619"/>
              <a:gd name="connsiteX5-225" fmla="*/ 3176 w 660272"/>
              <a:gd name="connsiteY5-226" fmla="*/ 325096 h 641619"/>
              <a:gd name="connsiteX6-227" fmla="*/ 62645 w 660272"/>
              <a:gd name="connsiteY6-228" fmla="*/ 122180 h 641619"/>
              <a:gd name="connsiteX0-229" fmla="*/ 253837 w 660272"/>
              <a:gd name="connsiteY0-230" fmla="*/ 30740 h 641619"/>
              <a:gd name="connsiteX1-231" fmla="*/ 128078 w 660272"/>
              <a:gd name="connsiteY1-232" fmla="*/ 58236 h 641619"/>
              <a:gd name="connsiteX2-233" fmla="*/ 410712 w 660272"/>
              <a:gd name="connsiteY2-234" fmla="*/ 2818 h 641619"/>
              <a:gd name="connsiteX3-235" fmla="*/ 659670 w 660272"/>
              <a:gd name="connsiteY3-236" fmla="*/ 325096 h 641619"/>
              <a:gd name="connsiteX4-237" fmla="*/ 331423 w 660272"/>
              <a:gd name="connsiteY4-238" fmla="*/ 641619 h 641619"/>
              <a:gd name="connsiteX5-239" fmla="*/ 3176 w 660272"/>
              <a:gd name="connsiteY5-240" fmla="*/ 325096 h 641619"/>
              <a:gd name="connsiteX6-241" fmla="*/ 62645 w 660272"/>
              <a:gd name="connsiteY6-242" fmla="*/ 122180 h 641619"/>
              <a:gd name="connsiteX0-243" fmla="*/ 253837 w 660191"/>
              <a:gd name="connsiteY0-244" fmla="*/ 41069 h 651948"/>
              <a:gd name="connsiteX1-245" fmla="*/ 161329 w 660191"/>
              <a:gd name="connsiteY1-246" fmla="*/ 63023 h 651948"/>
              <a:gd name="connsiteX2-247" fmla="*/ 410712 w 660191"/>
              <a:gd name="connsiteY2-248" fmla="*/ 13147 h 651948"/>
              <a:gd name="connsiteX3-249" fmla="*/ 659670 w 660191"/>
              <a:gd name="connsiteY3-250" fmla="*/ 335425 h 651948"/>
              <a:gd name="connsiteX4-251" fmla="*/ 331423 w 660191"/>
              <a:gd name="connsiteY4-252" fmla="*/ 651948 h 651948"/>
              <a:gd name="connsiteX5-253" fmla="*/ 3176 w 660191"/>
              <a:gd name="connsiteY5-254" fmla="*/ 335425 h 651948"/>
              <a:gd name="connsiteX6-255" fmla="*/ 62645 w 660191"/>
              <a:gd name="connsiteY6-256" fmla="*/ 132509 h 651948"/>
              <a:gd name="connsiteX0-257" fmla="*/ 253837 w 660897"/>
              <a:gd name="connsiteY0-258" fmla="*/ 45475 h 656354"/>
              <a:gd name="connsiteX1-259" fmla="*/ 161329 w 660897"/>
              <a:gd name="connsiteY1-260" fmla="*/ 67429 h 656354"/>
              <a:gd name="connsiteX2-261" fmla="*/ 410712 w 660897"/>
              <a:gd name="connsiteY2-262" fmla="*/ 17553 h 656354"/>
              <a:gd name="connsiteX3-263" fmla="*/ 659670 w 660897"/>
              <a:gd name="connsiteY3-264" fmla="*/ 339831 h 656354"/>
              <a:gd name="connsiteX4-265" fmla="*/ 331423 w 660897"/>
              <a:gd name="connsiteY4-266" fmla="*/ 656354 h 656354"/>
              <a:gd name="connsiteX5-267" fmla="*/ 3176 w 660897"/>
              <a:gd name="connsiteY5-268" fmla="*/ 339831 h 656354"/>
              <a:gd name="connsiteX6-269" fmla="*/ 62645 w 660897"/>
              <a:gd name="connsiteY6-270" fmla="*/ 136915 h 656354"/>
              <a:gd name="connsiteX0-271" fmla="*/ 253837 w 660406"/>
              <a:gd name="connsiteY0-272" fmla="*/ 41070 h 651949"/>
              <a:gd name="connsiteX1-273" fmla="*/ 161329 w 660406"/>
              <a:gd name="connsiteY1-274" fmla="*/ 63024 h 651949"/>
              <a:gd name="connsiteX2-275" fmla="*/ 410712 w 660406"/>
              <a:gd name="connsiteY2-276" fmla="*/ 13148 h 651949"/>
              <a:gd name="connsiteX3-277" fmla="*/ 659670 w 660406"/>
              <a:gd name="connsiteY3-278" fmla="*/ 335426 h 651949"/>
              <a:gd name="connsiteX4-279" fmla="*/ 331423 w 660406"/>
              <a:gd name="connsiteY4-280" fmla="*/ 651949 h 651949"/>
              <a:gd name="connsiteX5-281" fmla="*/ 3176 w 660406"/>
              <a:gd name="connsiteY5-282" fmla="*/ 335426 h 651949"/>
              <a:gd name="connsiteX6-283" fmla="*/ 62645 w 660406"/>
              <a:gd name="connsiteY6-284" fmla="*/ 132510 h 651949"/>
              <a:gd name="connsiteX0-285" fmla="*/ 161329 w 660406"/>
              <a:gd name="connsiteY0-286" fmla="*/ 63024 h 651949"/>
              <a:gd name="connsiteX1-287" fmla="*/ 410712 w 660406"/>
              <a:gd name="connsiteY1-288" fmla="*/ 13148 h 651949"/>
              <a:gd name="connsiteX2-289" fmla="*/ 659670 w 660406"/>
              <a:gd name="connsiteY2-290" fmla="*/ 335426 h 651949"/>
              <a:gd name="connsiteX3-291" fmla="*/ 331423 w 660406"/>
              <a:gd name="connsiteY3-292" fmla="*/ 651949 h 651949"/>
              <a:gd name="connsiteX4-293" fmla="*/ 3176 w 660406"/>
              <a:gd name="connsiteY4-294" fmla="*/ 335426 h 651949"/>
              <a:gd name="connsiteX5-295" fmla="*/ 62645 w 660406"/>
              <a:gd name="connsiteY5-296" fmla="*/ 132510 h 651949"/>
              <a:gd name="connsiteX0-297" fmla="*/ 128078 w 660207"/>
              <a:gd name="connsiteY0-298" fmla="*/ 63024 h 651949"/>
              <a:gd name="connsiteX1-299" fmla="*/ 410712 w 660207"/>
              <a:gd name="connsiteY1-300" fmla="*/ 13148 h 651949"/>
              <a:gd name="connsiteX2-301" fmla="*/ 659670 w 660207"/>
              <a:gd name="connsiteY2-302" fmla="*/ 335426 h 651949"/>
              <a:gd name="connsiteX3-303" fmla="*/ 331423 w 660207"/>
              <a:gd name="connsiteY3-304" fmla="*/ 651949 h 651949"/>
              <a:gd name="connsiteX4-305" fmla="*/ 3176 w 660207"/>
              <a:gd name="connsiteY4-306" fmla="*/ 335426 h 651949"/>
              <a:gd name="connsiteX5-307" fmla="*/ 62645 w 660207"/>
              <a:gd name="connsiteY5-308" fmla="*/ 132510 h 651949"/>
              <a:gd name="connsiteX0-309" fmla="*/ 128078 w 660438"/>
              <a:gd name="connsiteY0-310" fmla="*/ 60888 h 649813"/>
              <a:gd name="connsiteX1-311" fmla="*/ 410712 w 660438"/>
              <a:gd name="connsiteY1-312" fmla="*/ 11012 h 649813"/>
              <a:gd name="connsiteX2-313" fmla="*/ 659670 w 660438"/>
              <a:gd name="connsiteY2-314" fmla="*/ 333290 h 649813"/>
              <a:gd name="connsiteX3-315" fmla="*/ 331423 w 660438"/>
              <a:gd name="connsiteY3-316" fmla="*/ 649813 h 649813"/>
              <a:gd name="connsiteX4-317" fmla="*/ 3176 w 660438"/>
              <a:gd name="connsiteY4-318" fmla="*/ 333290 h 649813"/>
              <a:gd name="connsiteX5-319" fmla="*/ 62645 w 660438"/>
              <a:gd name="connsiteY5-320" fmla="*/ 130374 h 649813"/>
              <a:gd name="connsiteX0-321" fmla="*/ 128078 w 660438"/>
              <a:gd name="connsiteY0-322" fmla="*/ 64927 h 653852"/>
              <a:gd name="connsiteX1-323" fmla="*/ 410712 w 660438"/>
              <a:gd name="connsiteY1-324" fmla="*/ 15051 h 653852"/>
              <a:gd name="connsiteX2-325" fmla="*/ 659670 w 660438"/>
              <a:gd name="connsiteY2-326" fmla="*/ 337329 h 653852"/>
              <a:gd name="connsiteX3-327" fmla="*/ 331423 w 660438"/>
              <a:gd name="connsiteY3-328" fmla="*/ 653852 h 653852"/>
              <a:gd name="connsiteX4-329" fmla="*/ 3176 w 660438"/>
              <a:gd name="connsiteY4-330" fmla="*/ 337329 h 653852"/>
              <a:gd name="connsiteX5-331" fmla="*/ 62645 w 660438"/>
              <a:gd name="connsiteY5-332" fmla="*/ 134413 h 653852"/>
              <a:gd name="connsiteX0-333" fmla="*/ 128078 w 687378"/>
              <a:gd name="connsiteY0-334" fmla="*/ 58090 h 647015"/>
              <a:gd name="connsiteX1-335" fmla="*/ 571432 w 687378"/>
              <a:gd name="connsiteY1-336" fmla="*/ 16673 h 647015"/>
              <a:gd name="connsiteX2-337" fmla="*/ 659670 w 687378"/>
              <a:gd name="connsiteY2-338" fmla="*/ 330492 h 647015"/>
              <a:gd name="connsiteX3-339" fmla="*/ 331423 w 687378"/>
              <a:gd name="connsiteY3-340" fmla="*/ 647015 h 647015"/>
              <a:gd name="connsiteX4-341" fmla="*/ 3176 w 687378"/>
              <a:gd name="connsiteY4-342" fmla="*/ 330492 h 647015"/>
              <a:gd name="connsiteX5-343" fmla="*/ 62645 w 687378"/>
              <a:gd name="connsiteY5-344" fmla="*/ 127576 h 647015"/>
              <a:gd name="connsiteX0-345" fmla="*/ 128078 w 677145"/>
              <a:gd name="connsiteY0-346" fmla="*/ 58090 h 663933"/>
              <a:gd name="connsiteX1-347" fmla="*/ 571432 w 677145"/>
              <a:gd name="connsiteY1-348" fmla="*/ 16673 h 663933"/>
              <a:gd name="connsiteX2-349" fmla="*/ 659670 w 677145"/>
              <a:gd name="connsiteY2-350" fmla="*/ 330492 h 663933"/>
              <a:gd name="connsiteX3-351" fmla="*/ 559815 w 677145"/>
              <a:gd name="connsiteY3-352" fmla="*/ 663933 h 663933"/>
              <a:gd name="connsiteX4-353" fmla="*/ 3176 w 677145"/>
              <a:gd name="connsiteY4-354" fmla="*/ 330492 h 663933"/>
              <a:gd name="connsiteX5-355" fmla="*/ 62645 w 677145"/>
              <a:gd name="connsiteY5-356" fmla="*/ 127576 h 663933"/>
              <a:gd name="connsiteX0-357" fmla="*/ 101940 w 644966"/>
              <a:gd name="connsiteY0-358" fmla="*/ 58090 h 685888"/>
              <a:gd name="connsiteX1-359" fmla="*/ 545294 w 644966"/>
              <a:gd name="connsiteY1-360" fmla="*/ 16673 h 685888"/>
              <a:gd name="connsiteX2-361" fmla="*/ 633532 w 644966"/>
              <a:gd name="connsiteY2-362" fmla="*/ 330492 h 685888"/>
              <a:gd name="connsiteX3-363" fmla="*/ 533677 w 644966"/>
              <a:gd name="connsiteY3-364" fmla="*/ 663933 h 685888"/>
              <a:gd name="connsiteX4-365" fmla="*/ 10874 w 644966"/>
              <a:gd name="connsiteY4-366" fmla="*/ 575801 h 685888"/>
              <a:gd name="connsiteX5-367" fmla="*/ 36507 w 644966"/>
              <a:gd name="connsiteY5-368" fmla="*/ 127576 h 685888"/>
              <a:gd name="connsiteX0-369" fmla="*/ 101940 w 642626"/>
              <a:gd name="connsiteY0-370" fmla="*/ 58090 h 654766"/>
              <a:gd name="connsiteX1-371" fmla="*/ 545294 w 642626"/>
              <a:gd name="connsiteY1-372" fmla="*/ 16673 h 654766"/>
              <a:gd name="connsiteX2-373" fmla="*/ 633532 w 642626"/>
              <a:gd name="connsiteY2-374" fmla="*/ 330492 h 654766"/>
              <a:gd name="connsiteX3-375" fmla="*/ 567513 w 642626"/>
              <a:gd name="connsiteY3-376" fmla="*/ 613179 h 654766"/>
              <a:gd name="connsiteX4-377" fmla="*/ 10874 w 642626"/>
              <a:gd name="connsiteY4-378" fmla="*/ 575801 h 654766"/>
              <a:gd name="connsiteX5-379" fmla="*/ 36507 w 642626"/>
              <a:gd name="connsiteY5-380" fmla="*/ 127576 h 654766"/>
              <a:gd name="connsiteX0-381" fmla="*/ 101940 w 642626"/>
              <a:gd name="connsiteY0-382" fmla="*/ 30477 h 627153"/>
              <a:gd name="connsiteX1-383" fmla="*/ 545294 w 642626"/>
              <a:gd name="connsiteY1-384" fmla="*/ 31354 h 627153"/>
              <a:gd name="connsiteX2-385" fmla="*/ 633532 w 642626"/>
              <a:gd name="connsiteY2-386" fmla="*/ 302879 h 627153"/>
              <a:gd name="connsiteX3-387" fmla="*/ 567513 w 642626"/>
              <a:gd name="connsiteY3-388" fmla="*/ 585566 h 627153"/>
              <a:gd name="connsiteX4-389" fmla="*/ 10874 w 642626"/>
              <a:gd name="connsiteY4-390" fmla="*/ 548188 h 627153"/>
              <a:gd name="connsiteX5-391" fmla="*/ 36507 w 642626"/>
              <a:gd name="connsiteY5-392" fmla="*/ 99963 h 627153"/>
              <a:gd name="connsiteX0-393" fmla="*/ 101940 w 641803"/>
              <a:gd name="connsiteY0-394" fmla="*/ 32533 h 629209"/>
              <a:gd name="connsiteX1-395" fmla="*/ 545294 w 641803"/>
              <a:gd name="connsiteY1-396" fmla="*/ 33410 h 629209"/>
              <a:gd name="connsiteX2-397" fmla="*/ 633532 w 641803"/>
              <a:gd name="connsiteY2-398" fmla="*/ 304935 h 629209"/>
              <a:gd name="connsiteX3-399" fmla="*/ 567513 w 641803"/>
              <a:gd name="connsiteY3-400" fmla="*/ 587622 h 629209"/>
              <a:gd name="connsiteX4-401" fmla="*/ 10874 w 641803"/>
              <a:gd name="connsiteY4-402" fmla="*/ 550244 h 629209"/>
              <a:gd name="connsiteX5-403" fmla="*/ 36507 w 641803"/>
              <a:gd name="connsiteY5-404" fmla="*/ 102019 h 629209"/>
              <a:gd name="connsiteX0-405" fmla="*/ 93785 w 633648"/>
              <a:gd name="connsiteY0-406" fmla="*/ 32533 h 629209"/>
              <a:gd name="connsiteX1-407" fmla="*/ 537139 w 633648"/>
              <a:gd name="connsiteY1-408" fmla="*/ 33410 h 629209"/>
              <a:gd name="connsiteX2-409" fmla="*/ 625377 w 633648"/>
              <a:gd name="connsiteY2-410" fmla="*/ 304935 h 629209"/>
              <a:gd name="connsiteX3-411" fmla="*/ 559358 w 633648"/>
              <a:gd name="connsiteY3-412" fmla="*/ 587622 h 629209"/>
              <a:gd name="connsiteX4-413" fmla="*/ 2719 w 633648"/>
              <a:gd name="connsiteY4-414" fmla="*/ 550244 h 629209"/>
              <a:gd name="connsiteX5-415" fmla="*/ 28352 w 633648"/>
              <a:gd name="connsiteY5-416" fmla="*/ 102019 h 629209"/>
              <a:gd name="connsiteX0-417" fmla="*/ 103603 w 643466"/>
              <a:gd name="connsiteY0-418" fmla="*/ 32533 h 629209"/>
              <a:gd name="connsiteX1-419" fmla="*/ 546957 w 643466"/>
              <a:gd name="connsiteY1-420" fmla="*/ 33410 h 629209"/>
              <a:gd name="connsiteX2-421" fmla="*/ 635195 w 643466"/>
              <a:gd name="connsiteY2-422" fmla="*/ 304935 h 629209"/>
              <a:gd name="connsiteX3-423" fmla="*/ 569176 w 643466"/>
              <a:gd name="connsiteY3-424" fmla="*/ 587622 h 629209"/>
              <a:gd name="connsiteX4-425" fmla="*/ 12537 w 643466"/>
              <a:gd name="connsiteY4-426" fmla="*/ 550244 h 629209"/>
              <a:gd name="connsiteX5-427" fmla="*/ 4334 w 643466"/>
              <a:gd name="connsiteY5-428" fmla="*/ 102019 h 629209"/>
              <a:gd name="connsiteX0-429" fmla="*/ 103603 w 643466"/>
              <a:gd name="connsiteY0-430" fmla="*/ 32533 h 613248"/>
              <a:gd name="connsiteX1-431" fmla="*/ 546957 w 643466"/>
              <a:gd name="connsiteY1-432" fmla="*/ 33410 h 613248"/>
              <a:gd name="connsiteX2-433" fmla="*/ 635195 w 643466"/>
              <a:gd name="connsiteY2-434" fmla="*/ 304935 h 613248"/>
              <a:gd name="connsiteX3-435" fmla="*/ 569176 w 643466"/>
              <a:gd name="connsiteY3-436" fmla="*/ 587622 h 613248"/>
              <a:gd name="connsiteX4-437" fmla="*/ 12537 w 643466"/>
              <a:gd name="connsiteY4-438" fmla="*/ 518643 h 613248"/>
              <a:gd name="connsiteX5-439" fmla="*/ 4334 w 643466"/>
              <a:gd name="connsiteY5-440" fmla="*/ 102019 h 613248"/>
              <a:gd name="connsiteX0-441" fmla="*/ 103603 w 622280"/>
              <a:gd name="connsiteY0-442" fmla="*/ 51723 h 632438"/>
              <a:gd name="connsiteX1-443" fmla="*/ 546957 w 622280"/>
              <a:gd name="connsiteY1-444" fmla="*/ 52600 h 632438"/>
              <a:gd name="connsiteX2-445" fmla="*/ 569176 w 622280"/>
              <a:gd name="connsiteY2-446" fmla="*/ 606812 h 632438"/>
              <a:gd name="connsiteX3-447" fmla="*/ 12537 w 622280"/>
              <a:gd name="connsiteY3-448" fmla="*/ 537833 h 632438"/>
              <a:gd name="connsiteX4-449" fmla="*/ 4334 w 622280"/>
              <a:gd name="connsiteY4-450" fmla="*/ 121209 h 632438"/>
              <a:gd name="connsiteX0-451" fmla="*/ 103603 w 640916"/>
              <a:gd name="connsiteY0-452" fmla="*/ 51277 h 628066"/>
              <a:gd name="connsiteX1-453" fmla="*/ 546957 w 640916"/>
              <a:gd name="connsiteY1-454" fmla="*/ 52154 h 628066"/>
              <a:gd name="connsiteX2-455" fmla="*/ 595444 w 640916"/>
              <a:gd name="connsiteY2-456" fmla="*/ 600046 h 628066"/>
              <a:gd name="connsiteX3-457" fmla="*/ 12537 w 640916"/>
              <a:gd name="connsiteY3-458" fmla="*/ 537387 h 628066"/>
              <a:gd name="connsiteX4-459" fmla="*/ 4334 w 640916"/>
              <a:gd name="connsiteY4-460" fmla="*/ 120763 h 628066"/>
              <a:gd name="connsiteX0-461" fmla="*/ 103603 w 629940"/>
              <a:gd name="connsiteY0-462" fmla="*/ 26437 h 603226"/>
              <a:gd name="connsiteX1-463" fmla="*/ 546957 w 629940"/>
              <a:gd name="connsiteY1-464" fmla="*/ 27314 h 603226"/>
              <a:gd name="connsiteX2-465" fmla="*/ 595444 w 629940"/>
              <a:gd name="connsiteY2-466" fmla="*/ 575206 h 603226"/>
              <a:gd name="connsiteX3-467" fmla="*/ 12537 w 629940"/>
              <a:gd name="connsiteY3-468" fmla="*/ 512547 h 603226"/>
              <a:gd name="connsiteX4-469" fmla="*/ 4334 w 629940"/>
              <a:gd name="connsiteY4-470" fmla="*/ 95923 h 603226"/>
              <a:gd name="connsiteX0-471" fmla="*/ 103603 w 651443"/>
              <a:gd name="connsiteY0-472" fmla="*/ 20041 h 614843"/>
              <a:gd name="connsiteX1-473" fmla="*/ 608249 w 651443"/>
              <a:gd name="connsiteY1-474" fmla="*/ 39879 h 614843"/>
              <a:gd name="connsiteX2-475" fmla="*/ 595444 w 651443"/>
              <a:gd name="connsiteY2-476" fmla="*/ 568810 h 614843"/>
              <a:gd name="connsiteX3-477" fmla="*/ 12537 w 651443"/>
              <a:gd name="connsiteY3-478" fmla="*/ 506151 h 614843"/>
              <a:gd name="connsiteX4-479" fmla="*/ 4334 w 651443"/>
              <a:gd name="connsiteY4-480" fmla="*/ 89527 h 614843"/>
              <a:gd name="connsiteX0-481" fmla="*/ 103603 w 640788"/>
              <a:gd name="connsiteY0-482" fmla="*/ 20041 h 614843"/>
              <a:gd name="connsiteX1-483" fmla="*/ 581981 w 640788"/>
              <a:gd name="connsiteY1-484" fmla="*/ 39879 h 614843"/>
              <a:gd name="connsiteX2-485" fmla="*/ 595444 w 640788"/>
              <a:gd name="connsiteY2-486" fmla="*/ 568810 h 614843"/>
              <a:gd name="connsiteX3-487" fmla="*/ 12537 w 640788"/>
              <a:gd name="connsiteY3-488" fmla="*/ 506151 h 614843"/>
              <a:gd name="connsiteX4-489" fmla="*/ 4334 w 640788"/>
              <a:gd name="connsiteY4-490" fmla="*/ 89527 h 614843"/>
              <a:gd name="connsiteX0-491" fmla="*/ 103603 w 673655"/>
              <a:gd name="connsiteY0-492" fmla="*/ 38763 h 618146"/>
              <a:gd name="connsiteX1-493" fmla="*/ 581981 w 673655"/>
              <a:gd name="connsiteY1-494" fmla="*/ 58601 h 618146"/>
              <a:gd name="connsiteX2-495" fmla="*/ 621713 w 673655"/>
              <a:gd name="connsiteY2-496" fmla="*/ 562250 h 618146"/>
              <a:gd name="connsiteX3-497" fmla="*/ 12537 w 673655"/>
              <a:gd name="connsiteY3-498" fmla="*/ 524873 h 618146"/>
              <a:gd name="connsiteX4-499" fmla="*/ 4334 w 673655"/>
              <a:gd name="connsiteY4-500" fmla="*/ 108249 h 618146"/>
              <a:gd name="connsiteX0-501" fmla="*/ 103603 w 654750"/>
              <a:gd name="connsiteY0-502" fmla="*/ 38763 h 605787"/>
              <a:gd name="connsiteX1-503" fmla="*/ 581981 w 654750"/>
              <a:gd name="connsiteY1-504" fmla="*/ 58601 h 605787"/>
              <a:gd name="connsiteX2-505" fmla="*/ 621713 w 654750"/>
              <a:gd name="connsiteY2-506" fmla="*/ 562250 h 605787"/>
              <a:gd name="connsiteX3-507" fmla="*/ 12537 w 654750"/>
              <a:gd name="connsiteY3-508" fmla="*/ 524873 h 605787"/>
              <a:gd name="connsiteX4-509" fmla="*/ 4334 w 654750"/>
              <a:gd name="connsiteY4-510" fmla="*/ 108249 h 605787"/>
              <a:gd name="connsiteX0-511" fmla="*/ 103603 w 643734"/>
              <a:gd name="connsiteY0-512" fmla="*/ 31800 h 598824"/>
              <a:gd name="connsiteX1-513" fmla="*/ 581981 w 643734"/>
              <a:gd name="connsiteY1-514" fmla="*/ 51638 h 598824"/>
              <a:gd name="connsiteX2-515" fmla="*/ 621713 w 643734"/>
              <a:gd name="connsiteY2-516" fmla="*/ 555287 h 598824"/>
              <a:gd name="connsiteX3-517" fmla="*/ 12537 w 643734"/>
              <a:gd name="connsiteY3-518" fmla="*/ 517910 h 598824"/>
              <a:gd name="connsiteX4-519" fmla="*/ 4334 w 643734"/>
              <a:gd name="connsiteY4-520" fmla="*/ 101286 h 598824"/>
              <a:gd name="connsiteX0-521" fmla="*/ 103603 w 643734"/>
              <a:gd name="connsiteY0-522" fmla="*/ 24551 h 591575"/>
              <a:gd name="connsiteX1-523" fmla="*/ 581981 w 643734"/>
              <a:gd name="connsiteY1-524" fmla="*/ 44389 h 591575"/>
              <a:gd name="connsiteX2-525" fmla="*/ 621713 w 643734"/>
              <a:gd name="connsiteY2-526" fmla="*/ 548038 h 591575"/>
              <a:gd name="connsiteX3-527" fmla="*/ 12537 w 643734"/>
              <a:gd name="connsiteY3-528" fmla="*/ 510661 h 591575"/>
              <a:gd name="connsiteX4-529" fmla="*/ 4334 w 643734"/>
              <a:gd name="connsiteY4-530" fmla="*/ 94037 h 591575"/>
              <a:gd name="connsiteX0-531" fmla="*/ 103603 w 643734"/>
              <a:gd name="connsiteY0-532" fmla="*/ 20135 h 587159"/>
              <a:gd name="connsiteX1-533" fmla="*/ 581981 w 643734"/>
              <a:gd name="connsiteY1-534" fmla="*/ 39973 h 587159"/>
              <a:gd name="connsiteX2-535" fmla="*/ 621713 w 643734"/>
              <a:gd name="connsiteY2-536" fmla="*/ 543622 h 587159"/>
              <a:gd name="connsiteX3-537" fmla="*/ 12537 w 643734"/>
              <a:gd name="connsiteY3-538" fmla="*/ 506245 h 587159"/>
              <a:gd name="connsiteX4-539" fmla="*/ 4334 w 643734"/>
              <a:gd name="connsiteY4-540" fmla="*/ 89621 h 587159"/>
              <a:gd name="connsiteX0-541" fmla="*/ 51067 w 657504"/>
              <a:gd name="connsiteY0-542" fmla="*/ 31623 h 592327"/>
              <a:gd name="connsiteX1-543" fmla="*/ 581981 w 657504"/>
              <a:gd name="connsiteY1-544" fmla="*/ 45141 h 592327"/>
              <a:gd name="connsiteX2-545" fmla="*/ 621713 w 657504"/>
              <a:gd name="connsiteY2-546" fmla="*/ 548790 h 592327"/>
              <a:gd name="connsiteX3-547" fmla="*/ 12537 w 657504"/>
              <a:gd name="connsiteY3-548" fmla="*/ 511413 h 592327"/>
              <a:gd name="connsiteX4-549" fmla="*/ 4334 w 657504"/>
              <a:gd name="connsiteY4-550" fmla="*/ 94789 h 592327"/>
              <a:gd name="connsiteX0-551" fmla="*/ 51067 w 676118"/>
              <a:gd name="connsiteY0-552" fmla="*/ 31623 h 604686"/>
              <a:gd name="connsiteX1-553" fmla="*/ 581981 w 676118"/>
              <a:gd name="connsiteY1-554" fmla="*/ 45141 h 604686"/>
              <a:gd name="connsiteX2-555" fmla="*/ 621713 w 676118"/>
              <a:gd name="connsiteY2-556" fmla="*/ 548790 h 604686"/>
              <a:gd name="connsiteX3-557" fmla="*/ 12537 w 676118"/>
              <a:gd name="connsiteY3-558" fmla="*/ 511413 h 604686"/>
              <a:gd name="connsiteX4-559" fmla="*/ 4334 w 676118"/>
              <a:gd name="connsiteY4-560" fmla="*/ 94789 h 604686"/>
              <a:gd name="connsiteX0-561" fmla="*/ 51067 w 659741"/>
              <a:gd name="connsiteY0-562" fmla="*/ 18182 h 591245"/>
              <a:gd name="connsiteX1-563" fmla="*/ 581981 w 659741"/>
              <a:gd name="connsiteY1-564" fmla="*/ 31700 h 591245"/>
              <a:gd name="connsiteX2-565" fmla="*/ 621713 w 659741"/>
              <a:gd name="connsiteY2-566" fmla="*/ 535349 h 591245"/>
              <a:gd name="connsiteX3-567" fmla="*/ 12537 w 659741"/>
              <a:gd name="connsiteY3-568" fmla="*/ 497972 h 591245"/>
              <a:gd name="connsiteX4-569" fmla="*/ 4334 w 659741"/>
              <a:gd name="connsiteY4-570" fmla="*/ 81348 h 591245"/>
              <a:gd name="connsiteX0-571" fmla="*/ 51067 w 671131"/>
              <a:gd name="connsiteY0-572" fmla="*/ 18182 h 591245"/>
              <a:gd name="connsiteX1-573" fmla="*/ 617005 w 671131"/>
              <a:gd name="connsiteY1-574" fmla="*/ 31700 h 591245"/>
              <a:gd name="connsiteX2-575" fmla="*/ 621713 w 671131"/>
              <a:gd name="connsiteY2-576" fmla="*/ 535349 h 591245"/>
              <a:gd name="connsiteX3-577" fmla="*/ 12537 w 671131"/>
              <a:gd name="connsiteY3-578" fmla="*/ 497972 h 591245"/>
              <a:gd name="connsiteX4-579" fmla="*/ 4334 w 671131"/>
              <a:gd name="connsiteY4-580" fmla="*/ 81348 h 591245"/>
              <a:gd name="connsiteX0-581" fmla="*/ 51067 w 648099"/>
              <a:gd name="connsiteY0-582" fmla="*/ 18182 h 578886"/>
              <a:gd name="connsiteX1-583" fmla="*/ 617005 w 648099"/>
              <a:gd name="connsiteY1-584" fmla="*/ 31700 h 578886"/>
              <a:gd name="connsiteX2-585" fmla="*/ 621713 w 648099"/>
              <a:gd name="connsiteY2-586" fmla="*/ 535349 h 578886"/>
              <a:gd name="connsiteX3-587" fmla="*/ 12537 w 648099"/>
              <a:gd name="connsiteY3-588" fmla="*/ 497972 h 578886"/>
              <a:gd name="connsiteX4-589" fmla="*/ 4334 w 648099"/>
              <a:gd name="connsiteY4-590" fmla="*/ 81348 h 578886"/>
              <a:gd name="connsiteX0-591" fmla="*/ 51067 w 648099"/>
              <a:gd name="connsiteY0-592" fmla="*/ 18182 h 565791"/>
              <a:gd name="connsiteX1-593" fmla="*/ 617005 w 648099"/>
              <a:gd name="connsiteY1-594" fmla="*/ 31700 h 565791"/>
              <a:gd name="connsiteX2-595" fmla="*/ 621713 w 648099"/>
              <a:gd name="connsiteY2-596" fmla="*/ 535349 h 565791"/>
              <a:gd name="connsiteX3-597" fmla="*/ 12537 w 648099"/>
              <a:gd name="connsiteY3-598" fmla="*/ 497972 h 565791"/>
              <a:gd name="connsiteX4-599" fmla="*/ 4334 w 648099"/>
              <a:gd name="connsiteY4-600" fmla="*/ 81348 h 56579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648099" h="565791">
                <a:moveTo>
                  <a:pt x="51067" y="18182"/>
                </a:moveTo>
                <a:cubicBezTo>
                  <a:pt x="281003" y="7261"/>
                  <a:pt x="591945" y="-22893"/>
                  <a:pt x="617005" y="31700"/>
                </a:cubicBezTo>
                <a:cubicBezTo>
                  <a:pt x="642065" y="86293"/>
                  <a:pt x="669922" y="489239"/>
                  <a:pt x="621713" y="535349"/>
                </a:cubicBezTo>
                <a:cubicBezTo>
                  <a:pt x="573504" y="581459"/>
                  <a:pt x="32838" y="579874"/>
                  <a:pt x="12537" y="497972"/>
                </a:cubicBezTo>
                <a:cubicBezTo>
                  <a:pt x="992" y="378148"/>
                  <a:pt x="-4426" y="189998"/>
                  <a:pt x="4334" y="81348"/>
                </a:cubicBezTo>
              </a:path>
            </a:pathLst>
          </a:custGeom>
          <a:solidFill>
            <a:schemeClr val="bg1"/>
          </a:solidFill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3" name="任意多边形 72"/>
          <p:cNvSpPr/>
          <p:nvPr/>
        </p:nvSpPr>
        <p:spPr>
          <a:xfrm rot="5400000">
            <a:off x="6830280" y="4084349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4" name="任意多边形 73"/>
          <p:cNvSpPr/>
          <p:nvPr/>
        </p:nvSpPr>
        <p:spPr>
          <a:xfrm rot="16200000">
            <a:off x="4255674" y="410575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5" name="任意多边形 74"/>
          <p:cNvSpPr/>
          <p:nvPr/>
        </p:nvSpPr>
        <p:spPr>
          <a:xfrm>
            <a:off x="5542977" y="2963061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6" name="任意多边形 75"/>
          <p:cNvSpPr/>
          <p:nvPr/>
        </p:nvSpPr>
        <p:spPr>
          <a:xfrm rot="10800000">
            <a:off x="5542977" y="5271697"/>
            <a:ext cx="893813" cy="66062"/>
          </a:xfrm>
          <a:custGeom>
            <a:avLst/>
            <a:gdLst>
              <a:gd name="connsiteX0" fmla="*/ 0 w 3762531"/>
              <a:gd name="connsiteY0" fmla="*/ 14990 h 14990"/>
              <a:gd name="connsiteX1" fmla="*/ 59961 w 3762531"/>
              <a:gd name="connsiteY1" fmla="*/ 14990 h 14990"/>
              <a:gd name="connsiteX2" fmla="*/ 3762531 w 3762531"/>
              <a:gd name="connsiteY2" fmla="*/ 0 h 14990"/>
              <a:gd name="connsiteX0-1" fmla="*/ 0 w 3762531"/>
              <a:gd name="connsiteY0-2" fmla="*/ 43546 h 43546"/>
              <a:gd name="connsiteX1-3" fmla="*/ 59961 w 3762531"/>
              <a:gd name="connsiteY1-4" fmla="*/ 43546 h 43546"/>
              <a:gd name="connsiteX2-5" fmla="*/ 3762531 w 3762531"/>
              <a:gd name="connsiteY2-6" fmla="*/ 28556 h 43546"/>
              <a:gd name="connsiteX0-7" fmla="*/ 0 w 3762531"/>
              <a:gd name="connsiteY0-8" fmla="*/ 14990 h 14990"/>
              <a:gd name="connsiteX1-9" fmla="*/ 3762531 w 3762531"/>
              <a:gd name="connsiteY1-10" fmla="*/ 0 h 14990"/>
              <a:gd name="connsiteX0-11" fmla="*/ 0 w 3762531"/>
              <a:gd name="connsiteY0-12" fmla="*/ 38567 h 38567"/>
              <a:gd name="connsiteX1-13" fmla="*/ 3762531 w 3762531"/>
              <a:gd name="connsiteY1-14" fmla="*/ 23577 h 38567"/>
              <a:gd name="connsiteX0-15" fmla="*/ 0 w 3762531"/>
              <a:gd name="connsiteY0-16" fmla="*/ 76223 h 76223"/>
              <a:gd name="connsiteX1-17" fmla="*/ 3762531 w 3762531"/>
              <a:gd name="connsiteY1-18" fmla="*/ 61233 h 76223"/>
              <a:gd name="connsiteX0-19" fmla="*/ 0 w 3762531"/>
              <a:gd name="connsiteY0-20" fmla="*/ 86371 h 86371"/>
              <a:gd name="connsiteX1-21" fmla="*/ 3762531 w 3762531"/>
              <a:gd name="connsiteY1-22" fmla="*/ 71381 h 8637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3762531" h="86371">
                <a:moveTo>
                  <a:pt x="0" y="86371"/>
                </a:moveTo>
                <a:cubicBezTo>
                  <a:pt x="1239187" y="-23557"/>
                  <a:pt x="2508354" y="-28553"/>
                  <a:pt x="3762531" y="71381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headEnd type="arrow" w="med" len="lg"/>
            <a:tailEnd type="arrow" w="med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7" name="文本框 76"/>
          <p:cNvSpPr txBox="1"/>
          <p:nvPr/>
        </p:nvSpPr>
        <p:spPr>
          <a:xfrm>
            <a:off x="4128172" y="3121823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6" name="文本框 85"/>
          <p:cNvSpPr txBox="1"/>
          <p:nvPr/>
        </p:nvSpPr>
        <p:spPr>
          <a:xfrm>
            <a:off x="6591886" y="3056755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7" name="文本框 86"/>
          <p:cNvSpPr txBox="1"/>
          <p:nvPr/>
        </p:nvSpPr>
        <p:spPr>
          <a:xfrm>
            <a:off x="6591886" y="5399376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4104687" y="5365820"/>
            <a:ext cx="1214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Subtitle</a:t>
            </a:r>
          </a:p>
        </p:txBody>
      </p:sp>
      <p:sp>
        <p:nvSpPr>
          <p:cNvPr id="98" name="文本框 97"/>
          <p:cNvSpPr txBox="1"/>
          <p:nvPr/>
        </p:nvSpPr>
        <p:spPr>
          <a:xfrm>
            <a:off x="1028424" y="2381615"/>
            <a:ext cx="29515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4" name="文本框 83"/>
          <p:cNvSpPr txBox="1"/>
          <p:nvPr/>
        </p:nvSpPr>
        <p:spPr>
          <a:xfrm>
            <a:off x="1058164" y="4582324"/>
            <a:ext cx="29515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5" name="文本框 84"/>
          <p:cNvSpPr txBox="1"/>
          <p:nvPr/>
        </p:nvSpPr>
        <p:spPr>
          <a:xfrm>
            <a:off x="8074036" y="2399705"/>
            <a:ext cx="29515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102" name="文本框 101"/>
          <p:cNvSpPr txBox="1"/>
          <p:nvPr/>
        </p:nvSpPr>
        <p:spPr>
          <a:xfrm>
            <a:off x="8103776" y="4600414"/>
            <a:ext cx="295154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5268697" y="3689839"/>
            <a:ext cx="1543734" cy="725942"/>
            <a:chOff x="2960" y="359"/>
            <a:chExt cx="1395" cy="656"/>
          </a:xfrm>
          <a:solidFill>
            <a:srgbClr val="1043AB"/>
          </a:solidFill>
        </p:grpSpPr>
        <p:sp>
          <p:nvSpPr>
            <p:cNvPr id="6" name="Freeform 5"/>
            <p:cNvSpPr/>
            <p:nvPr/>
          </p:nvSpPr>
          <p:spPr bwMode="auto">
            <a:xfrm>
              <a:off x="2960" y="528"/>
              <a:ext cx="176" cy="487"/>
            </a:xfrm>
            <a:custGeom>
              <a:avLst/>
              <a:gdLst>
                <a:gd name="T0" fmla="*/ 15 w 16"/>
                <a:gd name="T1" fmla="*/ 39 h 43"/>
                <a:gd name="T2" fmla="*/ 13 w 16"/>
                <a:gd name="T3" fmla="*/ 39 h 43"/>
                <a:gd name="T4" fmla="*/ 11 w 16"/>
                <a:gd name="T5" fmla="*/ 8 h 43"/>
                <a:gd name="T6" fmla="*/ 12 w 16"/>
                <a:gd name="T7" fmla="*/ 9 h 43"/>
                <a:gd name="T8" fmla="*/ 11 w 16"/>
                <a:gd name="T9" fmla="*/ 7 h 43"/>
                <a:gd name="T10" fmla="*/ 6 w 16"/>
                <a:gd name="T11" fmla="*/ 3 h 43"/>
                <a:gd name="T12" fmla="*/ 3 w 16"/>
                <a:gd name="T13" fmla="*/ 5 h 43"/>
                <a:gd name="T14" fmla="*/ 4 w 16"/>
                <a:gd name="T15" fmla="*/ 18 h 43"/>
                <a:gd name="T16" fmla="*/ 5 w 16"/>
                <a:gd name="T17" fmla="*/ 20 h 43"/>
                <a:gd name="T18" fmla="*/ 4 w 16"/>
                <a:gd name="T19" fmla="*/ 20 h 43"/>
                <a:gd name="T20" fmla="*/ 5 w 16"/>
                <a:gd name="T21" fmla="*/ 26 h 43"/>
                <a:gd name="T22" fmla="*/ 6 w 16"/>
                <a:gd name="T23" fmla="*/ 39 h 43"/>
                <a:gd name="T24" fmla="*/ 14 w 16"/>
                <a:gd name="T25" fmla="*/ 40 h 43"/>
                <a:gd name="T26" fmla="*/ 13 w 16"/>
                <a:gd name="T27" fmla="*/ 42 h 43"/>
                <a:gd name="T28" fmla="*/ 5 w 16"/>
                <a:gd name="T29" fmla="*/ 41 h 43"/>
                <a:gd name="T30" fmla="*/ 3 w 16"/>
                <a:gd name="T31" fmla="*/ 28 h 43"/>
                <a:gd name="T32" fmla="*/ 2 w 16"/>
                <a:gd name="T33" fmla="*/ 17 h 43"/>
                <a:gd name="T34" fmla="*/ 1 w 16"/>
                <a:gd name="T35" fmla="*/ 4 h 43"/>
                <a:gd name="T36" fmla="*/ 13 w 16"/>
                <a:gd name="T37" fmla="*/ 5 h 43"/>
                <a:gd name="T38" fmla="*/ 13 w 16"/>
                <a:gd name="T39" fmla="*/ 10 h 43"/>
                <a:gd name="T40" fmla="*/ 16 w 16"/>
                <a:gd name="T41" fmla="*/ 38 h 43"/>
                <a:gd name="T42" fmla="*/ 15 w 16"/>
                <a:gd name="T43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43">
                  <a:moveTo>
                    <a:pt x="15" y="39"/>
                  </a:moveTo>
                  <a:cubicBezTo>
                    <a:pt x="14" y="39"/>
                    <a:pt x="14" y="39"/>
                    <a:pt x="13" y="39"/>
                  </a:cubicBezTo>
                  <a:cubicBezTo>
                    <a:pt x="14" y="30"/>
                    <a:pt x="11" y="17"/>
                    <a:pt x="11" y="8"/>
                  </a:cubicBezTo>
                  <a:cubicBezTo>
                    <a:pt x="11" y="8"/>
                    <a:pt x="11" y="9"/>
                    <a:pt x="12" y="9"/>
                  </a:cubicBezTo>
                  <a:cubicBezTo>
                    <a:pt x="13" y="8"/>
                    <a:pt x="11" y="6"/>
                    <a:pt x="11" y="7"/>
                  </a:cubicBezTo>
                  <a:cubicBezTo>
                    <a:pt x="11" y="4"/>
                    <a:pt x="8" y="4"/>
                    <a:pt x="6" y="3"/>
                  </a:cubicBezTo>
                  <a:cubicBezTo>
                    <a:pt x="5" y="4"/>
                    <a:pt x="5" y="5"/>
                    <a:pt x="3" y="5"/>
                  </a:cubicBezTo>
                  <a:cubicBezTo>
                    <a:pt x="3" y="9"/>
                    <a:pt x="4" y="13"/>
                    <a:pt x="4" y="18"/>
                  </a:cubicBezTo>
                  <a:cubicBezTo>
                    <a:pt x="4" y="19"/>
                    <a:pt x="5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2"/>
                    <a:pt x="6" y="24"/>
                    <a:pt x="5" y="26"/>
                  </a:cubicBezTo>
                  <a:cubicBezTo>
                    <a:pt x="7" y="30"/>
                    <a:pt x="7" y="35"/>
                    <a:pt x="6" y="39"/>
                  </a:cubicBezTo>
                  <a:cubicBezTo>
                    <a:pt x="8" y="41"/>
                    <a:pt x="11" y="39"/>
                    <a:pt x="14" y="40"/>
                  </a:cubicBezTo>
                  <a:cubicBezTo>
                    <a:pt x="14" y="41"/>
                    <a:pt x="13" y="41"/>
                    <a:pt x="13" y="42"/>
                  </a:cubicBezTo>
                  <a:cubicBezTo>
                    <a:pt x="10" y="43"/>
                    <a:pt x="8" y="42"/>
                    <a:pt x="5" y="41"/>
                  </a:cubicBezTo>
                  <a:cubicBezTo>
                    <a:pt x="5" y="37"/>
                    <a:pt x="4" y="33"/>
                    <a:pt x="3" y="28"/>
                  </a:cubicBezTo>
                  <a:cubicBezTo>
                    <a:pt x="3" y="24"/>
                    <a:pt x="2" y="21"/>
                    <a:pt x="2" y="17"/>
                  </a:cubicBezTo>
                  <a:cubicBezTo>
                    <a:pt x="2" y="12"/>
                    <a:pt x="0" y="6"/>
                    <a:pt x="1" y="4"/>
                  </a:cubicBezTo>
                  <a:cubicBezTo>
                    <a:pt x="3" y="0"/>
                    <a:pt x="13" y="0"/>
                    <a:pt x="13" y="5"/>
                  </a:cubicBezTo>
                  <a:cubicBezTo>
                    <a:pt x="13" y="7"/>
                    <a:pt x="14" y="9"/>
                    <a:pt x="13" y="10"/>
                  </a:cubicBezTo>
                  <a:cubicBezTo>
                    <a:pt x="14" y="19"/>
                    <a:pt x="15" y="28"/>
                    <a:pt x="16" y="38"/>
                  </a:cubicBezTo>
                  <a:cubicBezTo>
                    <a:pt x="15" y="38"/>
                    <a:pt x="15" y="38"/>
                    <a:pt x="1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080" y="574"/>
              <a:ext cx="132" cy="147"/>
            </a:xfrm>
            <a:custGeom>
              <a:avLst/>
              <a:gdLst>
                <a:gd name="T0" fmla="*/ 2 w 12"/>
                <a:gd name="T1" fmla="*/ 12 h 13"/>
                <a:gd name="T2" fmla="*/ 7 w 12"/>
                <a:gd name="T3" fmla="*/ 1 h 13"/>
                <a:gd name="T4" fmla="*/ 11 w 12"/>
                <a:gd name="T5" fmla="*/ 6 h 13"/>
                <a:gd name="T6" fmla="*/ 9 w 12"/>
                <a:gd name="T7" fmla="*/ 12 h 13"/>
                <a:gd name="T8" fmla="*/ 2 w 12"/>
                <a:gd name="T9" fmla="*/ 12 h 13"/>
                <a:gd name="T10" fmla="*/ 3 w 12"/>
                <a:gd name="T11" fmla="*/ 9 h 13"/>
                <a:gd name="T12" fmla="*/ 9 w 12"/>
                <a:gd name="T13" fmla="*/ 7 h 13"/>
                <a:gd name="T14" fmla="*/ 7 w 12"/>
                <a:gd name="T15" fmla="*/ 4 h 13"/>
                <a:gd name="T16" fmla="*/ 4 w 12"/>
                <a:gd name="T17" fmla="*/ 3 h 13"/>
                <a:gd name="T18" fmla="*/ 3 w 12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3">
                  <a:moveTo>
                    <a:pt x="2" y="12"/>
                  </a:moveTo>
                  <a:cubicBezTo>
                    <a:pt x="0" y="8"/>
                    <a:pt x="1" y="0"/>
                    <a:pt x="7" y="1"/>
                  </a:cubicBezTo>
                  <a:cubicBezTo>
                    <a:pt x="9" y="2"/>
                    <a:pt x="9" y="5"/>
                    <a:pt x="11" y="6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7" y="13"/>
                    <a:pt x="4" y="13"/>
                    <a:pt x="2" y="12"/>
                  </a:cubicBezTo>
                  <a:close/>
                  <a:moveTo>
                    <a:pt x="3" y="9"/>
                  </a:moveTo>
                  <a:cubicBezTo>
                    <a:pt x="5" y="11"/>
                    <a:pt x="9" y="10"/>
                    <a:pt x="9" y="7"/>
                  </a:cubicBezTo>
                  <a:cubicBezTo>
                    <a:pt x="8" y="7"/>
                    <a:pt x="7" y="5"/>
                    <a:pt x="7" y="4"/>
                  </a:cubicBezTo>
                  <a:cubicBezTo>
                    <a:pt x="6" y="3"/>
                    <a:pt x="5" y="4"/>
                    <a:pt x="4" y="3"/>
                  </a:cubicBezTo>
                  <a:cubicBezTo>
                    <a:pt x="3" y="6"/>
                    <a:pt x="3" y="7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3323" y="619"/>
              <a:ext cx="164" cy="193"/>
            </a:xfrm>
            <a:custGeom>
              <a:avLst/>
              <a:gdLst>
                <a:gd name="T0" fmla="*/ 7 w 15"/>
                <a:gd name="T1" fmla="*/ 17 h 17"/>
                <a:gd name="T2" fmla="*/ 1 w 15"/>
                <a:gd name="T3" fmla="*/ 14 h 17"/>
                <a:gd name="T4" fmla="*/ 1 w 15"/>
                <a:gd name="T5" fmla="*/ 4 h 17"/>
                <a:gd name="T6" fmla="*/ 7 w 15"/>
                <a:gd name="T7" fmla="*/ 17 h 17"/>
                <a:gd name="T8" fmla="*/ 7 w 15"/>
                <a:gd name="T9" fmla="*/ 6 h 17"/>
                <a:gd name="T10" fmla="*/ 4 w 15"/>
                <a:gd name="T11" fmla="*/ 13 h 17"/>
                <a:gd name="T12" fmla="*/ 7 w 15"/>
                <a:gd name="T13" fmla="*/ 14 h 17"/>
                <a:gd name="T14" fmla="*/ 7 w 15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7" y="17"/>
                  </a:moveTo>
                  <a:cubicBezTo>
                    <a:pt x="5" y="17"/>
                    <a:pt x="4" y="15"/>
                    <a:pt x="1" y="14"/>
                  </a:cubicBezTo>
                  <a:cubicBezTo>
                    <a:pt x="1" y="10"/>
                    <a:pt x="0" y="8"/>
                    <a:pt x="1" y="4"/>
                  </a:cubicBezTo>
                  <a:cubicBezTo>
                    <a:pt x="9" y="0"/>
                    <a:pt x="15" y="14"/>
                    <a:pt x="7" y="17"/>
                  </a:cubicBezTo>
                  <a:close/>
                  <a:moveTo>
                    <a:pt x="7" y="6"/>
                  </a:moveTo>
                  <a:cubicBezTo>
                    <a:pt x="3" y="3"/>
                    <a:pt x="1" y="10"/>
                    <a:pt x="4" y="13"/>
                  </a:cubicBezTo>
                  <a:cubicBezTo>
                    <a:pt x="4" y="13"/>
                    <a:pt x="6" y="14"/>
                    <a:pt x="7" y="14"/>
                  </a:cubicBezTo>
                  <a:cubicBezTo>
                    <a:pt x="9" y="12"/>
                    <a:pt x="8" y="8"/>
                    <a:pt x="7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971" y="359"/>
              <a:ext cx="132" cy="158"/>
            </a:xfrm>
            <a:custGeom>
              <a:avLst/>
              <a:gdLst>
                <a:gd name="T0" fmla="*/ 2 w 12"/>
                <a:gd name="T1" fmla="*/ 10 h 14"/>
                <a:gd name="T2" fmla="*/ 1 w 12"/>
                <a:gd name="T3" fmla="*/ 11 h 14"/>
                <a:gd name="T4" fmla="*/ 3 w 12"/>
                <a:gd name="T5" fmla="*/ 2 h 14"/>
                <a:gd name="T6" fmla="*/ 12 w 12"/>
                <a:gd name="T7" fmla="*/ 6 h 14"/>
                <a:gd name="T8" fmla="*/ 12 w 12"/>
                <a:gd name="T9" fmla="*/ 9 h 14"/>
                <a:gd name="T10" fmla="*/ 2 w 12"/>
                <a:gd name="T11" fmla="*/ 10 h 14"/>
                <a:gd name="T12" fmla="*/ 8 w 12"/>
                <a:gd name="T13" fmla="*/ 10 h 14"/>
                <a:gd name="T14" fmla="*/ 5 w 12"/>
                <a:gd name="T15" fmla="*/ 3 h 14"/>
                <a:gd name="T16" fmla="*/ 8 w 12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4">
                  <a:moveTo>
                    <a:pt x="2" y="10"/>
                  </a:moveTo>
                  <a:cubicBezTo>
                    <a:pt x="1" y="10"/>
                    <a:pt x="3" y="12"/>
                    <a:pt x="1" y="11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7" y="0"/>
                    <a:pt x="11" y="2"/>
                    <a:pt x="12" y="6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0" y="14"/>
                    <a:pt x="5" y="12"/>
                    <a:pt x="2" y="10"/>
                  </a:cubicBezTo>
                  <a:close/>
                  <a:moveTo>
                    <a:pt x="8" y="10"/>
                  </a:moveTo>
                  <a:cubicBezTo>
                    <a:pt x="11" y="10"/>
                    <a:pt x="11" y="1"/>
                    <a:pt x="5" y="3"/>
                  </a:cubicBezTo>
                  <a:cubicBezTo>
                    <a:pt x="1" y="5"/>
                    <a:pt x="4" y="11"/>
                    <a:pt x="8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3575" y="472"/>
              <a:ext cx="352" cy="464"/>
            </a:xfrm>
            <a:custGeom>
              <a:avLst/>
              <a:gdLst>
                <a:gd name="T0" fmla="*/ 24 w 32"/>
                <a:gd name="T1" fmla="*/ 5 h 41"/>
                <a:gd name="T2" fmla="*/ 21 w 32"/>
                <a:gd name="T3" fmla="*/ 13 h 41"/>
                <a:gd name="T4" fmla="*/ 11 w 32"/>
                <a:gd name="T5" fmla="*/ 14 h 41"/>
                <a:gd name="T6" fmla="*/ 11 w 32"/>
                <a:gd name="T7" fmla="*/ 15 h 41"/>
                <a:gd name="T8" fmla="*/ 21 w 32"/>
                <a:gd name="T9" fmla="*/ 15 h 41"/>
                <a:gd name="T10" fmla="*/ 24 w 32"/>
                <a:gd name="T11" fmla="*/ 24 h 41"/>
                <a:gd name="T12" fmla="*/ 12 w 32"/>
                <a:gd name="T13" fmla="*/ 25 h 41"/>
                <a:gd name="T14" fmla="*/ 13 w 32"/>
                <a:gd name="T15" fmla="*/ 30 h 41"/>
                <a:gd name="T16" fmla="*/ 26 w 32"/>
                <a:gd name="T17" fmla="*/ 29 h 41"/>
                <a:gd name="T18" fmla="*/ 29 w 32"/>
                <a:gd name="T19" fmla="*/ 33 h 41"/>
                <a:gd name="T20" fmla="*/ 13 w 32"/>
                <a:gd name="T21" fmla="*/ 41 h 41"/>
                <a:gd name="T22" fmla="*/ 5 w 32"/>
                <a:gd name="T23" fmla="*/ 39 h 41"/>
                <a:gd name="T24" fmla="*/ 3 w 32"/>
                <a:gd name="T25" fmla="*/ 35 h 41"/>
                <a:gd name="T26" fmla="*/ 1 w 32"/>
                <a:gd name="T27" fmla="*/ 8 h 41"/>
                <a:gd name="T28" fmla="*/ 0 w 32"/>
                <a:gd name="T29" fmla="*/ 6 h 41"/>
                <a:gd name="T30" fmla="*/ 24 w 32"/>
                <a:gd name="T31" fmla="*/ 5 h 41"/>
                <a:gd name="T32" fmla="*/ 22 w 32"/>
                <a:gd name="T33" fmla="*/ 7 h 41"/>
                <a:gd name="T34" fmla="*/ 13 w 32"/>
                <a:gd name="T35" fmla="*/ 4 h 41"/>
                <a:gd name="T36" fmla="*/ 2 w 32"/>
                <a:gd name="T37" fmla="*/ 8 h 41"/>
                <a:gd name="T38" fmla="*/ 3 w 32"/>
                <a:gd name="T39" fmla="*/ 19 h 41"/>
                <a:gd name="T40" fmla="*/ 4 w 32"/>
                <a:gd name="T41" fmla="*/ 29 h 41"/>
                <a:gd name="T42" fmla="*/ 5 w 32"/>
                <a:gd name="T43" fmla="*/ 35 h 41"/>
                <a:gd name="T44" fmla="*/ 6 w 32"/>
                <a:gd name="T45" fmla="*/ 37 h 41"/>
                <a:gd name="T46" fmla="*/ 26 w 32"/>
                <a:gd name="T47" fmla="*/ 36 h 41"/>
                <a:gd name="T48" fmla="*/ 25 w 32"/>
                <a:gd name="T49" fmla="*/ 31 h 41"/>
                <a:gd name="T50" fmla="*/ 13 w 32"/>
                <a:gd name="T51" fmla="*/ 32 h 41"/>
                <a:gd name="T52" fmla="*/ 9 w 32"/>
                <a:gd name="T53" fmla="*/ 25 h 41"/>
                <a:gd name="T54" fmla="*/ 22 w 32"/>
                <a:gd name="T55" fmla="*/ 22 h 41"/>
                <a:gd name="T56" fmla="*/ 22 w 32"/>
                <a:gd name="T57" fmla="*/ 17 h 41"/>
                <a:gd name="T58" fmla="*/ 11 w 32"/>
                <a:gd name="T59" fmla="*/ 19 h 41"/>
                <a:gd name="T60" fmla="*/ 9 w 32"/>
                <a:gd name="T61" fmla="*/ 12 h 41"/>
                <a:gd name="T62" fmla="*/ 22 w 32"/>
                <a:gd name="T63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" h="41">
                  <a:moveTo>
                    <a:pt x="24" y="5"/>
                  </a:moveTo>
                  <a:cubicBezTo>
                    <a:pt x="24" y="8"/>
                    <a:pt x="23" y="12"/>
                    <a:pt x="21" y="13"/>
                  </a:cubicBezTo>
                  <a:cubicBezTo>
                    <a:pt x="17" y="13"/>
                    <a:pt x="14" y="13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4" y="17"/>
                    <a:pt x="18" y="14"/>
                    <a:pt x="21" y="15"/>
                  </a:cubicBezTo>
                  <a:cubicBezTo>
                    <a:pt x="25" y="16"/>
                    <a:pt x="26" y="21"/>
                    <a:pt x="24" y="24"/>
                  </a:cubicBezTo>
                  <a:cubicBezTo>
                    <a:pt x="20" y="25"/>
                    <a:pt x="16" y="24"/>
                    <a:pt x="12" y="25"/>
                  </a:cubicBezTo>
                  <a:cubicBezTo>
                    <a:pt x="12" y="27"/>
                    <a:pt x="12" y="29"/>
                    <a:pt x="13" y="30"/>
                  </a:cubicBezTo>
                  <a:cubicBezTo>
                    <a:pt x="16" y="29"/>
                    <a:pt x="21" y="29"/>
                    <a:pt x="26" y="29"/>
                  </a:cubicBezTo>
                  <a:cubicBezTo>
                    <a:pt x="27" y="30"/>
                    <a:pt x="28" y="32"/>
                    <a:pt x="29" y="33"/>
                  </a:cubicBezTo>
                  <a:cubicBezTo>
                    <a:pt x="32" y="41"/>
                    <a:pt x="20" y="40"/>
                    <a:pt x="13" y="41"/>
                  </a:cubicBezTo>
                  <a:cubicBezTo>
                    <a:pt x="10" y="41"/>
                    <a:pt x="7" y="40"/>
                    <a:pt x="5" y="39"/>
                  </a:cubicBezTo>
                  <a:cubicBezTo>
                    <a:pt x="4" y="38"/>
                    <a:pt x="3" y="37"/>
                    <a:pt x="3" y="35"/>
                  </a:cubicBezTo>
                  <a:cubicBezTo>
                    <a:pt x="2" y="27"/>
                    <a:pt x="0" y="16"/>
                    <a:pt x="1" y="8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6" y="3"/>
                    <a:pt x="18" y="0"/>
                    <a:pt x="24" y="5"/>
                  </a:cubicBezTo>
                  <a:close/>
                  <a:moveTo>
                    <a:pt x="22" y="7"/>
                  </a:moveTo>
                  <a:cubicBezTo>
                    <a:pt x="22" y="4"/>
                    <a:pt x="17" y="4"/>
                    <a:pt x="13" y="4"/>
                  </a:cubicBezTo>
                  <a:cubicBezTo>
                    <a:pt x="10" y="5"/>
                    <a:pt x="5" y="7"/>
                    <a:pt x="2" y="8"/>
                  </a:cubicBezTo>
                  <a:cubicBezTo>
                    <a:pt x="2" y="12"/>
                    <a:pt x="3" y="14"/>
                    <a:pt x="3" y="19"/>
                  </a:cubicBezTo>
                  <a:cubicBezTo>
                    <a:pt x="3" y="22"/>
                    <a:pt x="4" y="24"/>
                    <a:pt x="4" y="29"/>
                  </a:cubicBezTo>
                  <a:cubicBezTo>
                    <a:pt x="5" y="31"/>
                    <a:pt x="5" y="33"/>
                    <a:pt x="5" y="35"/>
                  </a:cubicBezTo>
                  <a:cubicBezTo>
                    <a:pt x="5" y="35"/>
                    <a:pt x="6" y="36"/>
                    <a:pt x="6" y="37"/>
                  </a:cubicBezTo>
                  <a:cubicBezTo>
                    <a:pt x="12" y="39"/>
                    <a:pt x="21" y="38"/>
                    <a:pt x="26" y="36"/>
                  </a:cubicBezTo>
                  <a:cubicBezTo>
                    <a:pt x="27" y="34"/>
                    <a:pt x="26" y="33"/>
                    <a:pt x="25" y="31"/>
                  </a:cubicBezTo>
                  <a:cubicBezTo>
                    <a:pt x="21" y="30"/>
                    <a:pt x="16" y="33"/>
                    <a:pt x="13" y="32"/>
                  </a:cubicBezTo>
                  <a:cubicBezTo>
                    <a:pt x="10" y="32"/>
                    <a:pt x="10" y="29"/>
                    <a:pt x="9" y="25"/>
                  </a:cubicBezTo>
                  <a:cubicBezTo>
                    <a:pt x="12" y="22"/>
                    <a:pt x="17" y="22"/>
                    <a:pt x="22" y="22"/>
                  </a:cubicBezTo>
                  <a:cubicBezTo>
                    <a:pt x="23" y="20"/>
                    <a:pt x="22" y="19"/>
                    <a:pt x="22" y="17"/>
                  </a:cubicBezTo>
                  <a:cubicBezTo>
                    <a:pt x="17" y="16"/>
                    <a:pt x="16" y="18"/>
                    <a:pt x="11" y="19"/>
                  </a:cubicBezTo>
                  <a:cubicBezTo>
                    <a:pt x="10" y="17"/>
                    <a:pt x="8" y="16"/>
                    <a:pt x="9" y="12"/>
                  </a:cubicBezTo>
                  <a:cubicBezTo>
                    <a:pt x="12" y="9"/>
                    <a:pt x="21" y="12"/>
                    <a:pt x="2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3202" y="506"/>
              <a:ext cx="351" cy="487"/>
            </a:xfrm>
            <a:custGeom>
              <a:avLst/>
              <a:gdLst>
                <a:gd name="T0" fmla="*/ 6 w 32"/>
                <a:gd name="T1" fmla="*/ 40 h 43"/>
                <a:gd name="T2" fmla="*/ 5 w 32"/>
                <a:gd name="T3" fmla="*/ 37 h 43"/>
                <a:gd name="T4" fmla="*/ 5 w 32"/>
                <a:gd name="T5" fmla="*/ 28 h 43"/>
                <a:gd name="T6" fmla="*/ 2 w 32"/>
                <a:gd name="T7" fmla="*/ 20 h 43"/>
                <a:gd name="T8" fmla="*/ 3 w 32"/>
                <a:gd name="T9" fmla="*/ 17 h 43"/>
                <a:gd name="T10" fmla="*/ 0 w 32"/>
                <a:gd name="T11" fmla="*/ 3 h 43"/>
                <a:gd name="T12" fmla="*/ 26 w 32"/>
                <a:gd name="T13" fmla="*/ 7 h 43"/>
                <a:gd name="T14" fmla="*/ 26 w 32"/>
                <a:gd name="T15" fmla="*/ 34 h 43"/>
                <a:gd name="T16" fmla="*/ 21 w 32"/>
                <a:gd name="T17" fmla="*/ 38 h 43"/>
                <a:gd name="T18" fmla="*/ 6 w 32"/>
                <a:gd name="T19" fmla="*/ 40 h 43"/>
                <a:gd name="T20" fmla="*/ 20 w 32"/>
                <a:gd name="T21" fmla="*/ 35 h 43"/>
                <a:gd name="T22" fmla="*/ 27 w 32"/>
                <a:gd name="T23" fmla="*/ 14 h 43"/>
                <a:gd name="T24" fmla="*/ 12 w 32"/>
                <a:gd name="T25" fmla="*/ 4 h 43"/>
                <a:gd name="T26" fmla="*/ 2 w 32"/>
                <a:gd name="T27" fmla="*/ 4 h 43"/>
                <a:gd name="T28" fmla="*/ 5 w 32"/>
                <a:gd name="T29" fmla="*/ 21 h 43"/>
                <a:gd name="T30" fmla="*/ 7 w 32"/>
                <a:gd name="T31" fmla="*/ 30 h 43"/>
                <a:gd name="T32" fmla="*/ 8 w 32"/>
                <a:gd name="T33" fmla="*/ 36 h 43"/>
                <a:gd name="T34" fmla="*/ 7 w 32"/>
                <a:gd name="T35" fmla="*/ 38 h 43"/>
                <a:gd name="T36" fmla="*/ 20 w 32"/>
                <a:gd name="T37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43">
                  <a:moveTo>
                    <a:pt x="6" y="40"/>
                  </a:moveTo>
                  <a:cubicBezTo>
                    <a:pt x="7" y="39"/>
                    <a:pt x="5" y="39"/>
                    <a:pt x="5" y="37"/>
                  </a:cubicBezTo>
                  <a:cubicBezTo>
                    <a:pt x="5" y="34"/>
                    <a:pt x="5" y="31"/>
                    <a:pt x="5" y="28"/>
                  </a:cubicBezTo>
                  <a:cubicBezTo>
                    <a:pt x="4" y="25"/>
                    <a:pt x="3" y="22"/>
                    <a:pt x="2" y="20"/>
                  </a:cubicBezTo>
                  <a:cubicBezTo>
                    <a:pt x="2" y="19"/>
                    <a:pt x="3" y="18"/>
                    <a:pt x="3" y="17"/>
                  </a:cubicBezTo>
                  <a:cubicBezTo>
                    <a:pt x="2" y="12"/>
                    <a:pt x="0" y="8"/>
                    <a:pt x="0" y="3"/>
                  </a:cubicBezTo>
                  <a:cubicBezTo>
                    <a:pt x="9" y="0"/>
                    <a:pt x="20" y="2"/>
                    <a:pt x="26" y="7"/>
                  </a:cubicBezTo>
                  <a:cubicBezTo>
                    <a:pt x="32" y="14"/>
                    <a:pt x="32" y="27"/>
                    <a:pt x="26" y="34"/>
                  </a:cubicBezTo>
                  <a:cubicBezTo>
                    <a:pt x="24" y="36"/>
                    <a:pt x="22" y="36"/>
                    <a:pt x="21" y="38"/>
                  </a:cubicBezTo>
                  <a:cubicBezTo>
                    <a:pt x="15" y="38"/>
                    <a:pt x="10" y="43"/>
                    <a:pt x="6" y="40"/>
                  </a:cubicBezTo>
                  <a:close/>
                  <a:moveTo>
                    <a:pt x="20" y="35"/>
                  </a:moveTo>
                  <a:cubicBezTo>
                    <a:pt x="27" y="31"/>
                    <a:pt x="30" y="23"/>
                    <a:pt x="27" y="14"/>
                  </a:cubicBezTo>
                  <a:cubicBezTo>
                    <a:pt x="24" y="7"/>
                    <a:pt x="19" y="6"/>
                    <a:pt x="12" y="4"/>
                  </a:cubicBezTo>
                  <a:cubicBezTo>
                    <a:pt x="8" y="3"/>
                    <a:pt x="5" y="5"/>
                    <a:pt x="2" y="4"/>
                  </a:cubicBezTo>
                  <a:cubicBezTo>
                    <a:pt x="3" y="10"/>
                    <a:pt x="4" y="15"/>
                    <a:pt x="5" y="21"/>
                  </a:cubicBezTo>
                  <a:cubicBezTo>
                    <a:pt x="6" y="25"/>
                    <a:pt x="6" y="28"/>
                    <a:pt x="7" y="30"/>
                  </a:cubicBezTo>
                  <a:cubicBezTo>
                    <a:pt x="8" y="32"/>
                    <a:pt x="7" y="33"/>
                    <a:pt x="8" y="36"/>
                  </a:cubicBezTo>
                  <a:cubicBezTo>
                    <a:pt x="7" y="37"/>
                    <a:pt x="7" y="37"/>
                    <a:pt x="7" y="38"/>
                  </a:cubicBezTo>
                  <a:cubicBezTo>
                    <a:pt x="13" y="39"/>
                    <a:pt x="16" y="36"/>
                    <a:pt x="2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3949" y="472"/>
              <a:ext cx="406" cy="441"/>
            </a:xfrm>
            <a:custGeom>
              <a:avLst/>
              <a:gdLst>
                <a:gd name="T0" fmla="*/ 35 w 37"/>
                <a:gd name="T1" fmla="*/ 30 h 39"/>
                <a:gd name="T2" fmla="*/ 32 w 37"/>
                <a:gd name="T3" fmla="*/ 24 h 39"/>
                <a:gd name="T4" fmla="*/ 28 w 37"/>
                <a:gd name="T5" fmla="*/ 18 h 39"/>
                <a:gd name="T6" fmla="*/ 27 w 37"/>
                <a:gd name="T7" fmla="*/ 16 h 39"/>
                <a:gd name="T8" fmla="*/ 22 w 37"/>
                <a:gd name="T9" fmla="*/ 8 h 39"/>
                <a:gd name="T10" fmla="*/ 20 w 37"/>
                <a:gd name="T11" fmla="*/ 4 h 39"/>
                <a:gd name="T12" fmla="*/ 11 w 37"/>
                <a:gd name="T13" fmla="*/ 5 h 39"/>
                <a:gd name="T14" fmla="*/ 4 w 37"/>
                <a:gd name="T15" fmla="*/ 35 h 39"/>
                <a:gd name="T16" fmla="*/ 13 w 37"/>
                <a:gd name="T17" fmla="*/ 33 h 39"/>
                <a:gd name="T18" fmla="*/ 17 w 37"/>
                <a:gd name="T19" fmla="*/ 25 h 39"/>
                <a:gd name="T20" fmla="*/ 26 w 37"/>
                <a:gd name="T21" fmla="*/ 34 h 39"/>
                <a:gd name="T22" fmla="*/ 33 w 37"/>
                <a:gd name="T23" fmla="*/ 32 h 39"/>
                <a:gd name="T24" fmla="*/ 34 w 37"/>
                <a:gd name="T25" fmla="*/ 31 h 39"/>
                <a:gd name="T26" fmla="*/ 36 w 37"/>
                <a:gd name="T27" fmla="*/ 35 h 39"/>
                <a:gd name="T28" fmla="*/ 31 w 37"/>
                <a:gd name="T29" fmla="*/ 35 h 39"/>
                <a:gd name="T30" fmla="*/ 24 w 37"/>
                <a:gd name="T31" fmla="*/ 36 h 39"/>
                <a:gd name="T32" fmla="*/ 20 w 37"/>
                <a:gd name="T33" fmla="*/ 28 h 39"/>
                <a:gd name="T34" fmla="*/ 17 w 37"/>
                <a:gd name="T35" fmla="*/ 28 h 39"/>
                <a:gd name="T36" fmla="*/ 12 w 37"/>
                <a:gd name="T37" fmla="*/ 38 h 39"/>
                <a:gd name="T38" fmla="*/ 2 w 37"/>
                <a:gd name="T39" fmla="*/ 38 h 39"/>
                <a:gd name="T40" fmla="*/ 7 w 37"/>
                <a:gd name="T41" fmla="*/ 18 h 39"/>
                <a:gd name="T42" fmla="*/ 9 w 37"/>
                <a:gd name="T43" fmla="*/ 5 h 39"/>
                <a:gd name="T44" fmla="*/ 13 w 37"/>
                <a:gd name="T45" fmla="*/ 0 h 39"/>
                <a:gd name="T46" fmla="*/ 20 w 37"/>
                <a:gd name="T47" fmla="*/ 0 h 39"/>
                <a:gd name="T48" fmla="*/ 22 w 37"/>
                <a:gd name="T49" fmla="*/ 2 h 39"/>
                <a:gd name="T50" fmla="*/ 27 w 37"/>
                <a:gd name="T51" fmla="*/ 10 h 39"/>
                <a:gd name="T52" fmla="*/ 33 w 37"/>
                <a:gd name="T53" fmla="*/ 22 h 39"/>
                <a:gd name="T54" fmla="*/ 37 w 37"/>
                <a:gd name="T55" fmla="*/ 28 h 39"/>
                <a:gd name="T56" fmla="*/ 35 w 37"/>
                <a:gd name="T57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" h="39">
                  <a:moveTo>
                    <a:pt x="35" y="30"/>
                  </a:moveTo>
                  <a:cubicBezTo>
                    <a:pt x="33" y="29"/>
                    <a:pt x="33" y="26"/>
                    <a:pt x="32" y="24"/>
                  </a:cubicBezTo>
                  <a:cubicBezTo>
                    <a:pt x="31" y="22"/>
                    <a:pt x="29" y="20"/>
                    <a:pt x="28" y="18"/>
                  </a:cubicBezTo>
                  <a:cubicBezTo>
                    <a:pt x="28" y="17"/>
                    <a:pt x="28" y="16"/>
                    <a:pt x="27" y="16"/>
                  </a:cubicBezTo>
                  <a:cubicBezTo>
                    <a:pt x="26" y="12"/>
                    <a:pt x="24" y="10"/>
                    <a:pt x="22" y="8"/>
                  </a:cubicBezTo>
                  <a:cubicBezTo>
                    <a:pt x="22" y="6"/>
                    <a:pt x="21" y="5"/>
                    <a:pt x="20" y="4"/>
                  </a:cubicBezTo>
                  <a:cubicBezTo>
                    <a:pt x="17" y="3"/>
                    <a:pt x="13" y="2"/>
                    <a:pt x="11" y="5"/>
                  </a:cubicBezTo>
                  <a:cubicBezTo>
                    <a:pt x="10" y="16"/>
                    <a:pt x="6" y="24"/>
                    <a:pt x="4" y="35"/>
                  </a:cubicBezTo>
                  <a:cubicBezTo>
                    <a:pt x="6" y="36"/>
                    <a:pt x="11" y="35"/>
                    <a:pt x="13" y="33"/>
                  </a:cubicBezTo>
                  <a:cubicBezTo>
                    <a:pt x="14" y="30"/>
                    <a:pt x="14" y="26"/>
                    <a:pt x="17" y="25"/>
                  </a:cubicBezTo>
                  <a:cubicBezTo>
                    <a:pt x="24" y="23"/>
                    <a:pt x="22" y="31"/>
                    <a:pt x="26" y="34"/>
                  </a:cubicBezTo>
                  <a:cubicBezTo>
                    <a:pt x="29" y="34"/>
                    <a:pt x="32" y="31"/>
                    <a:pt x="33" y="32"/>
                  </a:cubicBezTo>
                  <a:cubicBezTo>
                    <a:pt x="34" y="32"/>
                    <a:pt x="34" y="31"/>
                    <a:pt x="34" y="31"/>
                  </a:cubicBezTo>
                  <a:cubicBezTo>
                    <a:pt x="35" y="32"/>
                    <a:pt x="36" y="33"/>
                    <a:pt x="36" y="35"/>
                  </a:cubicBezTo>
                  <a:cubicBezTo>
                    <a:pt x="34" y="36"/>
                    <a:pt x="33" y="36"/>
                    <a:pt x="31" y="35"/>
                  </a:cubicBezTo>
                  <a:cubicBezTo>
                    <a:pt x="29" y="36"/>
                    <a:pt x="27" y="36"/>
                    <a:pt x="24" y="36"/>
                  </a:cubicBezTo>
                  <a:cubicBezTo>
                    <a:pt x="22" y="34"/>
                    <a:pt x="21" y="31"/>
                    <a:pt x="20" y="28"/>
                  </a:cubicBezTo>
                  <a:cubicBezTo>
                    <a:pt x="19" y="28"/>
                    <a:pt x="18" y="28"/>
                    <a:pt x="17" y="28"/>
                  </a:cubicBezTo>
                  <a:cubicBezTo>
                    <a:pt x="15" y="31"/>
                    <a:pt x="15" y="36"/>
                    <a:pt x="12" y="38"/>
                  </a:cubicBezTo>
                  <a:cubicBezTo>
                    <a:pt x="9" y="37"/>
                    <a:pt x="6" y="39"/>
                    <a:pt x="2" y="38"/>
                  </a:cubicBezTo>
                  <a:cubicBezTo>
                    <a:pt x="0" y="32"/>
                    <a:pt x="5" y="24"/>
                    <a:pt x="7" y="18"/>
                  </a:cubicBezTo>
                  <a:cubicBezTo>
                    <a:pt x="7" y="13"/>
                    <a:pt x="9" y="10"/>
                    <a:pt x="9" y="5"/>
                  </a:cubicBezTo>
                  <a:cubicBezTo>
                    <a:pt x="11" y="4"/>
                    <a:pt x="11" y="1"/>
                    <a:pt x="13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0" y="1"/>
                    <a:pt x="21" y="2"/>
                    <a:pt x="22" y="2"/>
                  </a:cubicBezTo>
                  <a:cubicBezTo>
                    <a:pt x="23" y="5"/>
                    <a:pt x="25" y="8"/>
                    <a:pt x="27" y="10"/>
                  </a:cubicBezTo>
                  <a:cubicBezTo>
                    <a:pt x="29" y="15"/>
                    <a:pt x="31" y="19"/>
                    <a:pt x="33" y="22"/>
                  </a:cubicBezTo>
                  <a:cubicBezTo>
                    <a:pt x="34" y="24"/>
                    <a:pt x="36" y="26"/>
                    <a:pt x="37" y="28"/>
                  </a:cubicBezTo>
                  <a:cubicBezTo>
                    <a:pt x="36" y="29"/>
                    <a:pt x="37" y="30"/>
                    <a:pt x="35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99" name="Group 4"/>
          <p:cNvGrpSpPr>
            <a:grpSpLocks noChangeAspect="1"/>
          </p:cNvGrpSpPr>
          <p:nvPr/>
        </p:nvGrpSpPr>
        <p:grpSpPr bwMode="auto">
          <a:xfrm>
            <a:off x="4350123" y="2500334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0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03" name="Group 4"/>
          <p:cNvGrpSpPr>
            <a:grpSpLocks noChangeAspect="1"/>
          </p:cNvGrpSpPr>
          <p:nvPr/>
        </p:nvGrpSpPr>
        <p:grpSpPr bwMode="auto">
          <a:xfrm>
            <a:off x="6901971" y="2478579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04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05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06" name="Group 4"/>
          <p:cNvGrpSpPr>
            <a:grpSpLocks noChangeAspect="1"/>
          </p:cNvGrpSpPr>
          <p:nvPr/>
        </p:nvGrpSpPr>
        <p:grpSpPr bwMode="auto">
          <a:xfrm>
            <a:off x="4350123" y="4821490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5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5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59" name="Group 4"/>
          <p:cNvGrpSpPr>
            <a:grpSpLocks noChangeAspect="1"/>
          </p:cNvGrpSpPr>
          <p:nvPr/>
        </p:nvGrpSpPr>
        <p:grpSpPr bwMode="auto">
          <a:xfrm>
            <a:off x="6880184" y="4821490"/>
            <a:ext cx="684367" cy="678373"/>
            <a:chOff x="3505" y="1824"/>
            <a:chExt cx="685" cy="679"/>
          </a:xfrm>
          <a:solidFill>
            <a:srgbClr val="1043AB"/>
          </a:solidFill>
        </p:grpSpPr>
        <p:sp>
          <p:nvSpPr>
            <p:cNvPr id="16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6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64" name="文本框 16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7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66" name="组合 16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6"/>
          <p:cNvSpPr txBox="1"/>
          <p:nvPr/>
        </p:nvSpPr>
        <p:spPr>
          <a:xfrm>
            <a:off x="1297576" y="3774562"/>
            <a:ext cx="1838576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Rachel Dark</a:t>
            </a:r>
          </a:p>
        </p:txBody>
      </p:sp>
      <p:sp>
        <p:nvSpPr>
          <p:cNvPr id="19" name="TextBox 7"/>
          <p:cNvSpPr txBox="1"/>
          <p:nvPr/>
        </p:nvSpPr>
        <p:spPr>
          <a:xfrm>
            <a:off x="1242984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If it is not real text. </a:t>
            </a:r>
          </a:p>
        </p:txBody>
      </p:sp>
      <p:sp>
        <p:nvSpPr>
          <p:cNvPr id="22" name="TextBox 59"/>
          <p:cNvSpPr txBox="1"/>
          <p:nvPr/>
        </p:nvSpPr>
        <p:spPr>
          <a:xfrm>
            <a:off x="3844877" y="3774561"/>
            <a:ext cx="1805642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Adam Dark</a:t>
            </a:r>
          </a:p>
        </p:txBody>
      </p:sp>
      <p:sp>
        <p:nvSpPr>
          <p:cNvPr id="23" name="TextBox 60"/>
          <p:cNvSpPr txBox="1"/>
          <p:nvPr/>
        </p:nvSpPr>
        <p:spPr>
          <a:xfrm>
            <a:off x="3844876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If it is not real text. </a:t>
            </a:r>
          </a:p>
        </p:txBody>
      </p:sp>
      <p:sp>
        <p:nvSpPr>
          <p:cNvPr id="30" name="TextBox 64"/>
          <p:cNvSpPr txBox="1"/>
          <p:nvPr/>
        </p:nvSpPr>
        <p:spPr>
          <a:xfrm>
            <a:off x="6525448" y="3774561"/>
            <a:ext cx="1710817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Anna Dark</a:t>
            </a:r>
          </a:p>
        </p:txBody>
      </p:sp>
      <p:sp>
        <p:nvSpPr>
          <p:cNvPr id="34" name="TextBox 65"/>
          <p:cNvSpPr txBox="1"/>
          <p:nvPr/>
        </p:nvSpPr>
        <p:spPr>
          <a:xfrm>
            <a:off x="6413244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If it is not real text. </a:t>
            </a:r>
          </a:p>
        </p:txBody>
      </p:sp>
      <p:sp>
        <p:nvSpPr>
          <p:cNvPr id="37" name="TextBox 69"/>
          <p:cNvSpPr txBox="1"/>
          <p:nvPr/>
        </p:nvSpPr>
        <p:spPr>
          <a:xfrm>
            <a:off x="9120167" y="3774561"/>
            <a:ext cx="1773222" cy="984885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sz="32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David Dark</a:t>
            </a:r>
          </a:p>
        </p:txBody>
      </p:sp>
      <p:sp>
        <p:nvSpPr>
          <p:cNvPr id="38" name="TextBox 70"/>
          <p:cNvSpPr txBox="1"/>
          <p:nvPr/>
        </p:nvSpPr>
        <p:spPr>
          <a:xfrm>
            <a:off x="9036103" y="4704332"/>
            <a:ext cx="1893168" cy="6463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spcBef>
                <a:spcPct val="0"/>
              </a:spcBef>
            </a:pPr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 A designer can use text text to simulate what text will will look look like. If it is not real text. 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297576" y="2070528"/>
            <a:ext cx="1695918" cy="1746758"/>
            <a:chOff x="1074578" y="1710244"/>
            <a:chExt cx="2017017" cy="1988144"/>
          </a:xfrm>
        </p:grpSpPr>
        <p:sp>
          <p:nvSpPr>
            <p:cNvPr id="20" name="Oval 30"/>
            <p:cNvSpPr/>
            <p:nvPr/>
          </p:nvSpPr>
          <p:spPr>
            <a:xfrm>
              <a:off x="1258403" y="1891173"/>
              <a:ext cx="1620000" cy="1620000"/>
            </a:xfrm>
            <a:prstGeom prst="ellipse">
              <a:avLst/>
            </a:prstGeom>
            <a:blipFill>
              <a:blip r:embed="rId2"/>
              <a:stretch>
                <a:fillRect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28" name="Freeform 86"/>
            <p:cNvSpPr>
              <a:spLocks noEditPoints="1"/>
            </p:cNvSpPr>
            <p:nvPr/>
          </p:nvSpPr>
          <p:spPr bwMode="auto">
            <a:xfrm rot="4823448">
              <a:off x="1089015" y="1695807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926344" y="2070528"/>
            <a:ext cx="1695918" cy="1746758"/>
            <a:chOff x="3744290" y="1710244"/>
            <a:chExt cx="2017017" cy="1988144"/>
          </a:xfrm>
        </p:grpSpPr>
        <p:sp>
          <p:nvSpPr>
            <p:cNvPr id="24" name="Oval 61"/>
            <p:cNvSpPr/>
            <p:nvPr/>
          </p:nvSpPr>
          <p:spPr>
            <a:xfrm>
              <a:off x="3928115" y="1891173"/>
              <a:ext cx="1620000" cy="1620000"/>
            </a:xfrm>
            <a:prstGeom prst="ellipse">
              <a:avLst/>
            </a:prstGeom>
            <a:blipFill>
              <a:blip r:embed="rId3"/>
              <a:stretch>
                <a:fillRect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29" name="Freeform 86"/>
            <p:cNvSpPr>
              <a:spLocks noEditPoints="1"/>
            </p:cNvSpPr>
            <p:nvPr/>
          </p:nvSpPr>
          <p:spPr bwMode="auto">
            <a:xfrm rot="4823448">
              <a:off x="3758727" y="1695807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6472637" y="2070527"/>
            <a:ext cx="1695918" cy="1746758"/>
            <a:chOff x="6413415" y="1710243"/>
            <a:chExt cx="2017017" cy="1988144"/>
          </a:xfrm>
        </p:grpSpPr>
        <p:sp>
          <p:nvSpPr>
            <p:cNvPr id="35" name="Oval 66"/>
            <p:cNvSpPr/>
            <p:nvPr/>
          </p:nvSpPr>
          <p:spPr>
            <a:xfrm>
              <a:off x="6578370" y="1891173"/>
              <a:ext cx="1620000" cy="1620000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 l="-3000" t="-1000" r="-2000" b="-1000"/>
              </a:stretch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31" name="Freeform 86"/>
            <p:cNvSpPr>
              <a:spLocks noEditPoints="1"/>
            </p:cNvSpPr>
            <p:nvPr/>
          </p:nvSpPr>
          <p:spPr bwMode="auto">
            <a:xfrm rot="4823448">
              <a:off x="6427852" y="1695806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9076626" y="2070526"/>
            <a:ext cx="1695918" cy="1746758"/>
            <a:chOff x="9058348" y="1710242"/>
            <a:chExt cx="2017017" cy="1988144"/>
          </a:xfrm>
        </p:grpSpPr>
        <p:sp>
          <p:nvSpPr>
            <p:cNvPr id="39" name="Oval 71"/>
            <p:cNvSpPr/>
            <p:nvPr/>
          </p:nvSpPr>
          <p:spPr>
            <a:xfrm>
              <a:off x="9242173" y="1891173"/>
              <a:ext cx="1620000" cy="1620000"/>
            </a:xfrm>
            <a:prstGeom prst="ellipse">
              <a:avLst/>
            </a:prstGeom>
            <a:blipFill dpi="0" rotWithShape="1">
              <a:blip r:embed="rId5"/>
              <a:srcRect/>
              <a:tile tx="-558800" ty="-38100" sx="44000" sy="41000" flip="none" algn="tl"/>
            </a:blip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rgbClr val="1043AB"/>
                </a:solidFill>
                <a:latin typeface="Dotum" panose="020B0600000101010101" pitchFamily="34" charset="-127"/>
                <a:ea typeface="Dotum" panose="020B0600000101010101" pitchFamily="34" charset="-127"/>
              </a:endParaRPr>
            </a:p>
          </p:txBody>
        </p:sp>
        <p:sp>
          <p:nvSpPr>
            <p:cNvPr id="32" name="Freeform 86"/>
            <p:cNvSpPr>
              <a:spLocks noEditPoints="1"/>
            </p:cNvSpPr>
            <p:nvPr/>
          </p:nvSpPr>
          <p:spPr bwMode="auto">
            <a:xfrm rot="4823448">
              <a:off x="9072785" y="1695805"/>
              <a:ext cx="1988144" cy="2017017"/>
            </a:xfrm>
            <a:custGeom>
              <a:avLst/>
              <a:gdLst/>
              <a:ahLst/>
              <a:cxnLst>
                <a:cxn ang="0">
                  <a:pos x="303" y="104"/>
                </a:cxn>
                <a:cxn ang="0">
                  <a:pos x="288" y="65"/>
                </a:cxn>
                <a:cxn ang="0">
                  <a:pos x="259" y="35"/>
                </a:cxn>
                <a:cxn ang="0">
                  <a:pos x="223" y="13"/>
                </a:cxn>
                <a:cxn ang="0">
                  <a:pos x="182" y="2"/>
                </a:cxn>
                <a:cxn ang="0">
                  <a:pos x="141" y="2"/>
                </a:cxn>
                <a:cxn ang="0">
                  <a:pos x="113" y="9"/>
                </a:cxn>
                <a:cxn ang="0">
                  <a:pos x="72" y="29"/>
                </a:cxn>
                <a:cxn ang="0">
                  <a:pos x="36" y="61"/>
                </a:cxn>
                <a:cxn ang="0">
                  <a:pos x="11" y="98"/>
                </a:cxn>
                <a:cxn ang="0">
                  <a:pos x="0" y="141"/>
                </a:cxn>
                <a:cxn ang="0">
                  <a:pos x="4" y="171"/>
                </a:cxn>
                <a:cxn ang="0">
                  <a:pos x="28" y="208"/>
                </a:cxn>
                <a:cxn ang="0">
                  <a:pos x="65" y="237"/>
                </a:cxn>
                <a:cxn ang="0">
                  <a:pos x="93" y="250"/>
                </a:cxn>
                <a:cxn ang="0">
                  <a:pos x="141" y="256"/>
                </a:cxn>
                <a:cxn ang="0">
                  <a:pos x="167" y="261"/>
                </a:cxn>
                <a:cxn ang="0">
                  <a:pos x="168" y="262"/>
                </a:cxn>
                <a:cxn ang="0">
                  <a:pos x="190" y="265"/>
                </a:cxn>
                <a:cxn ang="0">
                  <a:pos x="225" y="252"/>
                </a:cxn>
                <a:cxn ang="0">
                  <a:pos x="255" y="233"/>
                </a:cxn>
                <a:cxn ang="0">
                  <a:pos x="285" y="196"/>
                </a:cxn>
                <a:cxn ang="0">
                  <a:pos x="303" y="150"/>
                </a:cxn>
                <a:cxn ang="0">
                  <a:pos x="306" y="119"/>
                </a:cxn>
                <a:cxn ang="0">
                  <a:pos x="266" y="212"/>
                </a:cxn>
                <a:cxn ang="0">
                  <a:pos x="240" y="237"/>
                </a:cxn>
                <a:cxn ang="0">
                  <a:pos x="207" y="254"/>
                </a:cxn>
                <a:cxn ang="0">
                  <a:pos x="203" y="254"/>
                </a:cxn>
                <a:cxn ang="0">
                  <a:pos x="211" y="248"/>
                </a:cxn>
                <a:cxn ang="0">
                  <a:pos x="208" y="245"/>
                </a:cxn>
                <a:cxn ang="0">
                  <a:pos x="196" y="251"/>
                </a:cxn>
                <a:cxn ang="0">
                  <a:pos x="150" y="250"/>
                </a:cxn>
                <a:cxn ang="0">
                  <a:pos x="128" y="247"/>
                </a:cxn>
                <a:cxn ang="0">
                  <a:pos x="97" y="241"/>
                </a:cxn>
                <a:cxn ang="0">
                  <a:pos x="65" y="226"/>
                </a:cxn>
                <a:cxn ang="0">
                  <a:pos x="29" y="197"/>
                </a:cxn>
                <a:cxn ang="0">
                  <a:pos x="13" y="174"/>
                </a:cxn>
                <a:cxn ang="0">
                  <a:pos x="7" y="149"/>
                </a:cxn>
                <a:cxn ang="0">
                  <a:pos x="13" y="115"/>
                </a:cxn>
                <a:cxn ang="0">
                  <a:pos x="39" y="69"/>
                </a:cxn>
                <a:cxn ang="0">
                  <a:pos x="59" y="47"/>
                </a:cxn>
                <a:cxn ang="0">
                  <a:pos x="97" y="22"/>
                </a:cxn>
                <a:cxn ang="0">
                  <a:pos x="139" y="9"/>
                </a:cxn>
                <a:cxn ang="0">
                  <a:pos x="161" y="7"/>
                </a:cxn>
                <a:cxn ang="0">
                  <a:pos x="193" y="11"/>
                </a:cxn>
                <a:cxn ang="0">
                  <a:pos x="244" y="35"/>
                </a:cxn>
                <a:cxn ang="0">
                  <a:pos x="269" y="55"/>
                </a:cxn>
                <a:cxn ang="0">
                  <a:pos x="287" y="83"/>
                </a:cxn>
                <a:cxn ang="0">
                  <a:pos x="296" y="115"/>
                </a:cxn>
                <a:cxn ang="0">
                  <a:pos x="292" y="160"/>
                </a:cxn>
                <a:cxn ang="0">
                  <a:pos x="273" y="204"/>
                </a:cxn>
              </a:cxnLst>
              <a:rect l="0" t="0" r="r" b="b"/>
              <a:pathLst>
                <a:path w="306" h="265">
                  <a:moveTo>
                    <a:pt x="306" y="119"/>
                  </a:moveTo>
                  <a:lnTo>
                    <a:pt x="306" y="119"/>
                  </a:lnTo>
                  <a:lnTo>
                    <a:pt x="303" y="104"/>
                  </a:lnTo>
                  <a:lnTo>
                    <a:pt x="299" y="90"/>
                  </a:lnTo>
                  <a:lnTo>
                    <a:pt x="295" y="78"/>
                  </a:lnTo>
                  <a:lnTo>
                    <a:pt x="288" y="65"/>
                  </a:lnTo>
                  <a:lnTo>
                    <a:pt x="280" y="54"/>
                  </a:lnTo>
                  <a:lnTo>
                    <a:pt x="270" y="44"/>
                  </a:lnTo>
                  <a:lnTo>
                    <a:pt x="259" y="35"/>
                  </a:lnTo>
                  <a:lnTo>
                    <a:pt x="248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9" y="9"/>
                  </a:lnTo>
                  <a:lnTo>
                    <a:pt x="196" y="5"/>
                  </a:lnTo>
                  <a:lnTo>
                    <a:pt x="182" y="2"/>
                  </a:lnTo>
                  <a:lnTo>
                    <a:pt x="168" y="0"/>
                  </a:lnTo>
                  <a:lnTo>
                    <a:pt x="154" y="0"/>
                  </a:lnTo>
                  <a:lnTo>
                    <a:pt x="141" y="2"/>
                  </a:lnTo>
                  <a:lnTo>
                    <a:pt x="141" y="2"/>
                  </a:lnTo>
                  <a:lnTo>
                    <a:pt x="127" y="5"/>
                  </a:lnTo>
                  <a:lnTo>
                    <a:pt x="113" y="9"/>
                  </a:lnTo>
                  <a:lnTo>
                    <a:pt x="99" y="14"/>
                  </a:lnTo>
                  <a:lnTo>
                    <a:pt x="86" y="21"/>
                  </a:lnTo>
                  <a:lnTo>
                    <a:pt x="72" y="29"/>
                  </a:lnTo>
                  <a:lnTo>
                    <a:pt x="59" y="39"/>
                  </a:lnTo>
                  <a:lnTo>
                    <a:pt x="47" y="49"/>
                  </a:lnTo>
                  <a:lnTo>
                    <a:pt x="36" y="61"/>
                  </a:lnTo>
                  <a:lnTo>
                    <a:pt x="26" y="72"/>
                  </a:lnTo>
                  <a:lnTo>
                    <a:pt x="18" y="86"/>
                  </a:lnTo>
                  <a:lnTo>
                    <a:pt x="11" y="98"/>
                  </a:lnTo>
                  <a:lnTo>
                    <a:pt x="6" y="113"/>
                  </a:lnTo>
                  <a:lnTo>
                    <a:pt x="2" y="127"/>
                  </a:lnTo>
                  <a:lnTo>
                    <a:pt x="0" y="141"/>
                  </a:lnTo>
                  <a:lnTo>
                    <a:pt x="0" y="156"/>
                  </a:lnTo>
                  <a:lnTo>
                    <a:pt x="4" y="171"/>
                  </a:lnTo>
                  <a:lnTo>
                    <a:pt x="4" y="171"/>
                  </a:lnTo>
                  <a:lnTo>
                    <a:pt x="10" y="184"/>
                  </a:lnTo>
                  <a:lnTo>
                    <a:pt x="17" y="196"/>
                  </a:lnTo>
                  <a:lnTo>
                    <a:pt x="28" y="208"/>
                  </a:lnTo>
                  <a:lnTo>
                    <a:pt x="39" y="219"/>
                  </a:lnTo>
                  <a:lnTo>
                    <a:pt x="51" y="229"/>
                  </a:lnTo>
                  <a:lnTo>
                    <a:pt x="65" y="237"/>
                  </a:lnTo>
                  <a:lnTo>
                    <a:pt x="79" y="244"/>
                  </a:lnTo>
                  <a:lnTo>
                    <a:pt x="93" y="250"/>
                  </a:lnTo>
                  <a:lnTo>
                    <a:pt x="93" y="250"/>
                  </a:lnTo>
                  <a:lnTo>
                    <a:pt x="108" y="252"/>
                  </a:lnTo>
                  <a:lnTo>
                    <a:pt x="124" y="255"/>
                  </a:lnTo>
                  <a:lnTo>
                    <a:pt x="141" y="256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67" y="261"/>
                  </a:lnTo>
                  <a:lnTo>
                    <a:pt x="167" y="261"/>
                  </a:lnTo>
                  <a:lnTo>
                    <a:pt x="167" y="262"/>
                  </a:lnTo>
                  <a:lnTo>
                    <a:pt x="168" y="262"/>
                  </a:lnTo>
                  <a:lnTo>
                    <a:pt x="168" y="262"/>
                  </a:lnTo>
                  <a:lnTo>
                    <a:pt x="179" y="265"/>
                  </a:lnTo>
                  <a:lnTo>
                    <a:pt x="190" y="265"/>
                  </a:lnTo>
                  <a:lnTo>
                    <a:pt x="203" y="262"/>
                  </a:lnTo>
                  <a:lnTo>
                    <a:pt x="214" y="258"/>
                  </a:lnTo>
                  <a:lnTo>
                    <a:pt x="225" y="252"/>
                  </a:lnTo>
                  <a:lnTo>
                    <a:pt x="236" y="247"/>
                  </a:lnTo>
                  <a:lnTo>
                    <a:pt x="255" y="233"/>
                  </a:lnTo>
                  <a:lnTo>
                    <a:pt x="255" y="233"/>
                  </a:lnTo>
                  <a:lnTo>
                    <a:pt x="266" y="222"/>
                  </a:lnTo>
                  <a:lnTo>
                    <a:pt x="277" y="210"/>
                  </a:lnTo>
                  <a:lnTo>
                    <a:pt x="285" y="196"/>
                  </a:lnTo>
                  <a:lnTo>
                    <a:pt x="293" y="182"/>
                  </a:lnTo>
                  <a:lnTo>
                    <a:pt x="299" y="166"/>
                  </a:lnTo>
                  <a:lnTo>
                    <a:pt x="303" y="150"/>
                  </a:lnTo>
                  <a:lnTo>
                    <a:pt x="306" y="134"/>
                  </a:lnTo>
                  <a:lnTo>
                    <a:pt x="306" y="119"/>
                  </a:lnTo>
                  <a:lnTo>
                    <a:pt x="306" y="119"/>
                  </a:lnTo>
                  <a:close/>
                  <a:moveTo>
                    <a:pt x="273" y="204"/>
                  </a:moveTo>
                  <a:lnTo>
                    <a:pt x="273" y="204"/>
                  </a:lnTo>
                  <a:lnTo>
                    <a:pt x="266" y="212"/>
                  </a:lnTo>
                  <a:lnTo>
                    <a:pt x="259" y="221"/>
                  </a:lnTo>
                  <a:lnTo>
                    <a:pt x="249" y="229"/>
                  </a:lnTo>
                  <a:lnTo>
                    <a:pt x="240" y="237"/>
                  </a:lnTo>
                  <a:lnTo>
                    <a:pt x="229" y="244"/>
                  </a:lnTo>
                  <a:lnTo>
                    <a:pt x="218" y="250"/>
                  </a:lnTo>
                  <a:lnTo>
                    <a:pt x="207" y="254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3" y="254"/>
                  </a:lnTo>
                  <a:lnTo>
                    <a:pt x="209" y="250"/>
                  </a:lnTo>
                  <a:lnTo>
                    <a:pt x="209" y="250"/>
                  </a:lnTo>
                  <a:lnTo>
                    <a:pt x="211" y="248"/>
                  </a:lnTo>
                  <a:lnTo>
                    <a:pt x="211" y="247"/>
                  </a:lnTo>
                  <a:lnTo>
                    <a:pt x="209" y="245"/>
                  </a:lnTo>
                  <a:lnTo>
                    <a:pt x="208" y="245"/>
                  </a:lnTo>
                  <a:lnTo>
                    <a:pt x="208" y="245"/>
                  </a:lnTo>
                  <a:lnTo>
                    <a:pt x="203" y="248"/>
                  </a:lnTo>
                  <a:lnTo>
                    <a:pt x="196" y="251"/>
                  </a:lnTo>
                  <a:lnTo>
                    <a:pt x="179" y="252"/>
                  </a:lnTo>
                  <a:lnTo>
                    <a:pt x="163" y="252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39" y="248"/>
                  </a:lnTo>
                  <a:lnTo>
                    <a:pt x="128" y="247"/>
                  </a:lnTo>
                  <a:lnTo>
                    <a:pt x="108" y="244"/>
                  </a:lnTo>
                  <a:lnTo>
                    <a:pt x="108" y="244"/>
                  </a:lnTo>
                  <a:lnTo>
                    <a:pt x="97" y="241"/>
                  </a:lnTo>
                  <a:lnTo>
                    <a:pt x="86" y="239"/>
                  </a:lnTo>
                  <a:lnTo>
                    <a:pt x="75" y="233"/>
                  </a:lnTo>
                  <a:lnTo>
                    <a:pt x="65" y="226"/>
                  </a:lnTo>
                  <a:lnTo>
                    <a:pt x="47" y="212"/>
                  </a:lnTo>
                  <a:lnTo>
                    <a:pt x="29" y="197"/>
                  </a:lnTo>
                  <a:lnTo>
                    <a:pt x="29" y="197"/>
                  </a:lnTo>
                  <a:lnTo>
                    <a:pt x="22" y="190"/>
                  </a:lnTo>
                  <a:lnTo>
                    <a:pt x="17" y="182"/>
                  </a:lnTo>
                  <a:lnTo>
                    <a:pt x="13" y="174"/>
                  </a:lnTo>
                  <a:lnTo>
                    <a:pt x="10" y="167"/>
                  </a:lnTo>
                  <a:lnTo>
                    <a:pt x="7" y="159"/>
                  </a:lnTo>
                  <a:lnTo>
                    <a:pt x="7" y="149"/>
                  </a:lnTo>
                  <a:lnTo>
                    <a:pt x="7" y="141"/>
                  </a:lnTo>
                  <a:lnTo>
                    <a:pt x="9" y="133"/>
                  </a:lnTo>
                  <a:lnTo>
                    <a:pt x="13" y="115"/>
                  </a:lnTo>
                  <a:lnTo>
                    <a:pt x="20" y="98"/>
                  </a:lnTo>
                  <a:lnTo>
                    <a:pt x="29" y="83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48" y="58"/>
                  </a:lnTo>
                  <a:lnTo>
                    <a:pt x="59" y="47"/>
                  </a:lnTo>
                  <a:lnTo>
                    <a:pt x="72" y="39"/>
                  </a:lnTo>
                  <a:lnTo>
                    <a:pt x="84" y="31"/>
                  </a:lnTo>
                  <a:lnTo>
                    <a:pt x="97" y="22"/>
                  </a:lnTo>
                  <a:lnTo>
                    <a:pt x="110" y="17"/>
                  </a:lnTo>
                  <a:lnTo>
                    <a:pt x="124" y="13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50" y="7"/>
                  </a:lnTo>
                  <a:lnTo>
                    <a:pt x="161" y="7"/>
                  </a:lnTo>
                  <a:lnTo>
                    <a:pt x="172" y="7"/>
                  </a:lnTo>
                  <a:lnTo>
                    <a:pt x="183" y="9"/>
                  </a:lnTo>
                  <a:lnTo>
                    <a:pt x="193" y="11"/>
                  </a:lnTo>
                  <a:lnTo>
                    <a:pt x="204" y="14"/>
                  </a:lnTo>
                  <a:lnTo>
                    <a:pt x="225" y="22"/>
                  </a:lnTo>
                  <a:lnTo>
                    <a:pt x="244" y="35"/>
                  </a:lnTo>
                  <a:lnTo>
                    <a:pt x="252" y="40"/>
                  </a:lnTo>
                  <a:lnTo>
                    <a:pt x="260" y="49"/>
                  </a:lnTo>
                  <a:lnTo>
                    <a:pt x="269" y="55"/>
                  </a:lnTo>
                  <a:lnTo>
                    <a:pt x="276" y="65"/>
                  </a:lnTo>
                  <a:lnTo>
                    <a:pt x="281" y="73"/>
                  </a:lnTo>
                  <a:lnTo>
                    <a:pt x="287" y="83"/>
                  </a:lnTo>
                  <a:lnTo>
                    <a:pt x="287" y="83"/>
                  </a:lnTo>
                  <a:lnTo>
                    <a:pt x="293" y="98"/>
                  </a:lnTo>
                  <a:lnTo>
                    <a:pt x="296" y="115"/>
                  </a:lnTo>
                  <a:lnTo>
                    <a:pt x="298" y="130"/>
                  </a:lnTo>
                  <a:lnTo>
                    <a:pt x="296" y="145"/>
                  </a:lnTo>
                  <a:lnTo>
                    <a:pt x="292" y="160"/>
                  </a:lnTo>
                  <a:lnTo>
                    <a:pt x="288" y="175"/>
                  </a:lnTo>
                  <a:lnTo>
                    <a:pt x="281" y="189"/>
                  </a:lnTo>
                  <a:lnTo>
                    <a:pt x="273" y="204"/>
                  </a:lnTo>
                  <a:lnTo>
                    <a:pt x="273" y="204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25" name="文本框 124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26" name="组合 125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27" name="组合 126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2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1340986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609600" y="1851684"/>
            <a:ext cx="1195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8" name="矩形 87"/>
          <p:cNvSpPr/>
          <p:nvPr/>
        </p:nvSpPr>
        <p:spPr>
          <a:xfrm>
            <a:off x="1537190" y="2341641"/>
            <a:ext cx="2412203" cy="1509692"/>
          </a:xfrm>
          <a:prstGeom prst="rect">
            <a:avLst/>
          </a:prstGeom>
          <a:blipFill dpi="0" rotWithShape="1">
            <a:blip r:embed="rId2"/>
            <a:srcRect/>
            <a:stretch>
              <a:fillRect l="-8519" t="-6000" r="-5283" b="-1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91" name="任意多边形 90"/>
          <p:cNvSpPr/>
          <p:nvPr/>
        </p:nvSpPr>
        <p:spPr>
          <a:xfrm>
            <a:off x="4733812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4002426" y="1851684"/>
            <a:ext cx="1195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7" name="任意多边形 96"/>
          <p:cNvSpPr/>
          <p:nvPr/>
        </p:nvSpPr>
        <p:spPr>
          <a:xfrm>
            <a:off x="8126637" y="2135474"/>
            <a:ext cx="2804613" cy="1922027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7395251" y="1851684"/>
            <a:ext cx="1195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36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9" name="矩形 88"/>
          <p:cNvSpPr/>
          <p:nvPr/>
        </p:nvSpPr>
        <p:spPr>
          <a:xfrm>
            <a:off x="4941050" y="2337474"/>
            <a:ext cx="2390135" cy="1513859"/>
          </a:xfrm>
          <a:prstGeom prst="rect">
            <a:avLst/>
          </a:prstGeom>
          <a:blipFill dpi="0" rotWithShape="1">
            <a:blip r:embed="rId3"/>
            <a:srcRect/>
            <a:stretch>
              <a:fillRect l="-15170" t="-25000" b="-27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61" name="矩形 41"/>
          <p:cNvSpPr>
            <a:spLocks noChangeArrowheads="1"/>
          </p:cNvSpPr>
          <p:nvPr/>
        </p:nvSpPr>
        <p:spPr bwMode="auto">
          <a:xfrm>
            <a:off x="996636" y="4201145"/>
            <a:ext cx="3359041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2" name="矩形 41"/>
          <p:cNvSpPr>
            <a:spLocks noChangeArrowheads="1"/>
          </p:cNvSpPr>
          <p:nvPr/>
        </p:nvSpPr>
        <p:spPr bwMode="auto">
          <a:xfrm>
            <a:off x="4491979" y="4201144"/>
            <a:ext cx="3392825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3" name="矩形 41"/>
          <p:cNvSpPr>
            <a:spLocks noChangeArrowheads="1"/>
          </p:cNvSpPr>
          <p:nvPr/>
        </p:nvSpPr>
        <p:spPr bwMode="auto">
          <a:xfrm>
            <a:off x="8047003" y="4189024"/>
            <a:ext cx="3470164" cy="1705403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UP YOUR TEXT HERE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n"/>
            </a:pP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349026" y="2337473"/>
            <a:ext cx="2390135" cy="1513859"/>
          </a:xfrm>
          <a:prstGeom prst="rect">
            <a:avLst/>
          </a:prstGeom>
          <a:blipFill dpi="0" rotWithShape="1">
            <a:blip r:embed="rId4"/>
            <a:srcRect/>
            <a:stretch>
              <a:fillRect t="-54000" r="-1000" b="-8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65" name="组合 6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80" name="文本框 79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2" name="组合 91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6870661" y="2056284"/>
            <a:ext cx="3815536" cy="3664861"/>
            <a:chOff x="7280093" y="2193256"/>
            <a:chExt cx="3221211" cy="3144891"/>
          </a:xfrm>
        </p:grpSpPr>
        <p:sp>
          <p:nvSpPr>
            <p:cNvPr id="5" name="任意多边形 4"/>
            <p:cNvSpPr/>
            <p:nvPr/>
          </p:nvSpPr>
          <p:spPr>
            <a:xfrm>
              <a:off x="7434719" y="3163335"/>
              <a:ext cx="1218987" cy="1355598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9420727" y="3433173"/>
              <a:ext cx="1080577" cy="1754454"/>
            </a:xfrm>
            <a:custGeom>
              <a:avLst/>
              <a:gdLst>
                <a:gd name="connsiteX0" fmla="*/ 0 w 1080210"/>
                <a:gd name="connsiteY0" fmla="*/ 0 h 1819275"/>
                <a:gd name="connsiteX1" fmla="*/ 1009650 w 1080210"/>
                <a:gd name="connsiteY1" fmla="*/ 542925 h 1819275"/>
                <a:gd name="connsiteX2" fmla="*/ 914400 w 1080210"/>
                <a:gd name="connsiteY2" fmla="*/ 1819275 h 1819275"/>
                <a:gd name="connsiteX0-1" fmla="*/ 0 w 1120501"/>
                <a:gd name="connsiteY0-2" fmla="*/ 0 h 1819275"/>
                <a:gd name="connsiteX1-3" fmla="*/ 1009650 w 1120501"/>
                <a:gd name="connsiteY1-4" fmla="*/ 542925 h 1819275"/>
                <a:gd name="connsiteX2-5" fmla="*/ 914400 w 1120501"/>
                <a:gd name="connsiteY2-6" fmla="*/ 1819275 h 1819275"/>
                <a:gd name="connsiteX0-7" fmla="*/ 0 w 1120501"/>
                <a:gd name="connsiteY0-8" fmla="*/ 0 h 1819275"/>
                <a:gd name="connsiteX1-9" fmla="*/ 1009650 w 1120501"/>
                <a:gd name="connsiteY1-10" fmla="*/ 542925 h 1819275"/>
                <a:gd name="connsiteX2-11" fmla="*/ 914400 w 1120501"/>
                <a:gd name="connsiteY2-12" fmla="*/ 1819275 h 18192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120501" h="1819275">
                  <a:moveTo>
                    <a:pt x="0" y="0"/>
                  </a:moveTo>
                  <a:cubicBezTo>
                    <a:pt x="428625" y="24606"/>
                    <a:pt x="857250" y="239713"/>
                    <a:pt x="1009650" y="542925"/>
                  </a:cubicBezTo>
                  <a:cubicBezTo>
                    <a:pt x="1162050" y="846138"/>
                    <a:pt x="1181100" y="1313656"/>
                    <a:pt x="914400" y="1819275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7963259" y="2312526"/>
              <a:ext cx="217408" cy="615437"/>
            </a:xfrm>
            <a:custGeom>
              <a:avLst/>
              <a:gdLst>
                <a:gd name="connsiteX0" fmla="*/ 0 w 257175"/>
                <a:gd name="connsiteY0" fmla="*/ 647700 h 647700"/>
                <a:gd name="connsiteX1" fmla="*/ 257175 w 257175"/>
                <a:gd name="connsiteY1" fmla="*/ 0 h 647700"/>
                <a:gd name="connsiteX0-1" fmla="*/ 0 w 257175"/>
                <a:gd name="connsiteY0-2" fmla="*/ 647700 h 647700"/>
                <a:gd name="connsiteX1-3" fmla="*/ 257175 w 257175"/>
                <a:gd name="connsiteY1-4" fmla="*/ 0 h 647700"/>
                <a:gd name="connsiteX0-5" fmla="*/ 0 w 257175"/>
                <a:gd name="connsiteY0-6" fmla="*/ 647700 h 647700"/>
                <a:gd name="connsiteX1-7" fmla="*/ 257175 w 257175"/>
                <a:gd name="connsiteY1-8" fmla="*/ 0 h 647700"/>
                <a:gd name="connsiteX0-9" fmla="*/ 0 w 219075"/>
                <a:gd name="connsiteY0-10" fmla="*/ 638175 h 638175"/>
                <a:gd name="connsiteX1-11" fmla="*/ 219075 w 219075"/>
                <a:gd name="connsiteY1-12" fmla="*/ 0 h 638175"/>
                <a:gd name="connsiteX0-13" fmla="*/ 6366 w 225441"/>
                <a:gd name="connsiteY0-14" fmla="*/ 638175 h 638175"/>
                <a:gd name="connsiteX1-15" fmla="*/ 225441 w 225441"/>
                <a:gd name="connsiteY1-16" fmla="*/ 0 h 63817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225441" h="638175">
                  <a:moveTo>
                    <a:pt x="6366" y="638175"/>
                  </a:moveTo>
                  <a:cubicBezTo>
                    <a:pt x="-22209" y="346075"/>
                    <a:pt x="44466" y="225425"/>
                    <a:pt x="22544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7280093" y="3065748"/>
              <a:ext cx="413737" cy="744035"/>
            </a:xfrm>
            <a:custGeom>
              <a:avLst/>
              <a:gdLst>
                <a:gd name="connsiteX0" fmla="*/ 428625 w 428625"/>
                <a:gd name="connsiteY0" fmla="*/ 0 h 771525"/>
                <a:gd name="connsiteX1" fmla="*/ 0 w 428625"/>
                <a:gd name="connsiteY1" fmla="*/ 771525 h 771525"/>
                <a:gd name="connsiteX0-1" fmla="*/ 428625 w 428625"/>
                <a:gd name="connsiteY0-2" fmla="*/ 0 h 771525"/>
                <a:gd name="connsiteX1-3" fmla="*/ 0 w 428625"/>
                <a:gd name="connsiteY1-4" fmla="*/ 771525 h 771525"/>
                <a:gd name="connsiteX0-5" fmla="*/ 428625 w 428625"/>
                <a:gd name="connsiteY0-6" fmla="*/ 0 h 771525"/>
                <a:gd name="connsiteX1-7" fmla="*/ 0 w 428625"/>
                <a:gd name="connsiteY1-8" fmla="*/ 771525 h 771525"/>
                <a:gd name="connsiteX0-9" fmla="*/ 429023 w 429023"/>
                <a:gd name="connsiteY0-10" fmla="*/ 0 h 771525"/>
                <a:gd name="connsiteX1-11" fmla="*/ 398 w 429023"/>
                <a:gd name="connsiteY1-12" fmla="*/ 771525 h 7715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429023" h="771525">
                  <a:moveTo>
                    <a:pt x="429023" y="0"/>
                  </a:moveTo>
                  <a:cubicBezTo>
                    <a:pt x="152798" y="142875"/>
                    <a:pt x="-9127" y="371475"/>
                    <a:pt x="398" y="771525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F4E79"/>
                </a:solidFill>
              </a:endParaRPr>
            </a:p>
          </p:txBody>
        </p:sp>
        <p:sp>
          <p:nvSpPr>
            <p:cNvPr id="86" name="任意多边形 85"/>
            <p:cNvSpPr/>
            <p:nvPr/>
          </p:nvSpPr>
          <p:spPr>
            <a:xfrm rot="20467880">
              <a:off x="8251525" y="2193256"/>
              <a:ext cx="1146992" cy="1275535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14047">
                  <a:moveTo>
                    <a:pt x="1551439" y="575028"/>
                  </a:moveTo>
                  <a:lnTo>
                    <a:pt x="1810111" y="443740"/>
                  </a:lnTo>
                  <a:cubicBezTo>
                    <a:pt x="1916702" y="411615"/>
                    <a:pt x="1999643" y="604546"/>
                    <a:pt x="1988879" y="682456"/>
                  </a:cubicBezTo>
                  <a:cubicBezTo>
                    <a:pt x="1978115" y="760366"/>
                    <a:pt x="1855917" y="833066"/>
                    <a:pt x="1745529" y="911202"/>
                  </a:cubicBezTo>
                  <a:cubicBezTo>
                    <a:pt x="1780804" y="1041249"/>
                    <a:pt x="1780804" y="1178345"/>
                    <a:pt x="1745529" y="1308392"/>
                  </a:cubicBezTo>
                  <a:cubicBezTo>
                    <a:pt x="1826646" y="1384641"/>
                    <a:pt x="1972296" y="1459228"/>
                    <a:pt x="1988879" y="1537138"/>
                  </a:cubicBezTo>
                  <a:cubicBezTo>
                    <a:pt x="2005462" y="1615048"/>
                    <a:pt x="1917933" y="1757949"/>
                    <a:pt x="1845026" y="1775854"/>
                  </a:cubicBezTo>
                  <a:cubicBezTo>
                    <a:pt x="1772119" y="1793759"/>
                    <a:pt x="1679522" y="1697359"/>
                    <a:pt x="1551439" y="1644566"/>
                  </a:cubicBezTo>
                  <a:cubicBezTo>
                    <a:pt x="1456452" y="1740139"/>
                    <a:pt x="1337724" y="1808687"/>
                    <a:pt x="1207462" y="1843161"/>
                  </a:cubicBezTo>
                  <a:cubicBezTo>
                    <a:pt x="1181987" y="1951534"/>
                    <a:pt x="1188815" y="2112640"/>
                    <a:pt x="1131037" y="2168281"/>
                  </a:cubicBezTo>
                  <a:cubicBezTo>
                    <a:pt x="1073259" y="2223922"/>
                    <a:pt x="912751" y="2231196"/>
                    <a:pt x="860792" y="2177009"/>
                  </a:cubicBezTo>
                  <a:cubicBezTo>
                    <a:pt x="808833" y="2122822"/>
                    <a:pt x="810792" y="1947903"/>
                    <a:pt x="819282" y="1843161"/>
                  </a:cubicBezTo>
                  <a:cubicBezTo>
                    <a:pt x="689020" y="1808686"/>
                    <a:pt x="570292" y="1740138"/>
                    <a:pt x="475305" y="1644566"/>
                  </a:cubicBezTo>
                  <a:cubicBezTo>
                    <a:pt x="368714" y="1676691"/>
                    <a:pt x="234257" y="1763209"/>
                    <a:pt x="155531" y="1740940"/>
                  </a:cubicBezTo>
                  <a:cubicBezTo>
                    <a:pt x="76805" y="1718671"/>
                    <a:pt x="-17997" y="1583044"/>
                    <a:pt x="2950" y="1510953"/>
                  </a:cubicBezTo>
                  <a:cubicBezTo>
                    <a:pt x="23897" y="1438862"/>
                    <a:pt x="223198" y="1360342"/>
                    <a:pt x="281215" y="1308392"/>
                  </a:cubicBezTo>
                  <a:cubicBezTo>
                    <a:pt x="245940" y="1178345"/>
                    <a:pt x="245940" y="1041249"/>
                    <a:pt x="281215" y="911202"/>
                  </a:cubicBezTo>
                  <a:cubicBezTo>
                    <a:pt x="200098" y="834953"/>
                    <a:pt x="58812" y="758912"/>
                    <a:pt x="37865" y="682456"/>
                  </a:cubicBezTo>
                  <a:cubicBezTo>
                    <a:pt x="16918" y="606000"/>
                    <a:pt x="82624" y="470373"/>
                    <a:pt x="155531" y="452468"/>
                  </a:cubicBezTo>
                  <a:cubicBezTo>
                    <a:pt x="228438" y="434563"/>
                    <a:pt x="364680" y="530965"/>
                    <a:pt x="475305" y="575028"/>
                  </a:cubicBezTo>
                  <a:cubicBezTo>
                    <a:pt x="570292" y="479455"/>
                    <a:pt x="689020" y="410907"/>
                    <a:pt x="819282" y="376433"/>
                  </a:cubicBezTo>
                  <a:cubicBezTo>
                    <a:pt x="844757" y="268060"/>
                    <a:pt x="837929" y="108409"/>
                    <a:pt x="895707" y="51313"/>
                  </a:cubicBezTo>
                  <a:cubicBezTo>
                    <a:pt x="953485" y="-5783"/>
                    <a:pt x="1113993" y="-20332"/>
                    <a:pt x="1165952" y="33855"/>
                  </a:cubicBezTo>
                  <a:cubicBezTo>
                    <a:pt x="1217911" y="88042"/>
                    <a:pt x="1198495" y="254233"/>
                    <a:pt x="1207462" y="376433"/>
                  </a:cubicBezTo>
                  <a:cubicBezTo>
                    <a:pt x="1337724" y="410908"/>
                    <a:pt x="1456452" y="479456"/>
                    <a:pt x="1551439" y="575028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  <p:sp>
          <p:nvSpPr>
            <p:cNvPr id="87" name="任意多边形 86"/>
            <p:cNvSpPr/>
            <p:nvPr/>
          </p:nvSpPr>
          <p:spPr>
            <a:xfrm rot="1127014">
              <a:off x="8674904" y="3627640"/>
              <a:ext cx="1531853" cy="1710507"/>
            </a:xfrm>
            <a:custGeom>
              <a:avLst/>
              <a:gdLst>
                <a:gd name="connsiteX0" fmla="*/ 1621800 w 2167466"/>
                <a:gd name="connsiteY0" fmla="*/ 548964 h 2167466"/>
                <a:gd name="connsiteX1" fmla="*/ 1941574 w 2167466"/>
                <a:gd name="connsiteY1" fmla="*/ 452590 h 2167466"/>
                <a:gd name="connsiteX2" fmla="*/ 2059240 w 2167466"/>
                <a:gd name="connsiteY2" fmla="*/ 656392 h 2167466"/>
                <a:gd name="connsiteX3" fmla="*/ 1815890 w 2167466"/>
                <a:gd name="connsiteY3" fmla="*/ 885138 h 2167466"/>
                <a:gd name="connsiteX4" fmla="*/ 1815890 w 2167466"/>
                <a:gd name="connsiteY4" fmla="*/ 1282328 h 2167466"/>
                <a:gd name="connsiteX5" fmla="*/ 2059240 w 2167466"/>
                <a:gd name="connsiteY5" fmla="*/ 1511074 h 2167466"/>
                <a:gd name="connsiteX6" fmla="*/ 1941574 w 2167466"/>
                <a:gd name="connsiteY6" fmla="*/ 1714876 h 2167466"/>
                <a:gd name="connsiteX7" fmla="*/ 1621800 w 2167466"/>
                <a:gd name="connsiteY7" fmla="*/ 1618502 h 2167466"/>
                <a:gd name="connsiteX8" fmla="*/ 1277823 w 2167466"/>
                <a:gd name="connsiteY8" fmla="*/ 1817097 h 2167466"/>
                <a:gd name="connsiteX9" fmla="*/ 1201398 w 2167466"/>
                <a:gd name="connsiteY9" fmla="*/ 2142217 h 2167466"/>
                <a:gd name="connsiteX10" fmla="*/ 966068 w 2167466"/>
                <a:gd name="connsiteY10" fmla="*/ 2142217 h 2167466"/>
                <a:gd name="connsiteX11" fmla="*/ 889643 w 2167466"/>
                <a:gd name="connsiteY11" fmla="*/ 1817097 h 2167466"/>
                <a:gd name="connsiteX12" fmla="*/ 545666 w 2167466"/>
                <a:gd name="connsiteY12" fmla="*/ 1618502 h 2167466"/>
                <a:gd name="connsiteX13" fmla="*/ 225892 w 2167466"/>
                <a:gd name="connsiteY13" fmla="*/ 1714876 h 2167466"/>
                <a:gd name="connsiteX14" fmla="*/ 108226 w 2167466"/>
                <a:gd name="connsiteY14" fmla="*/ 1511074 h 2167466"/>
                <a:gd name="connsiteX15" fmla="*/ 351576 w 2167466"/>
                <a:gd name="connsiteY15" fmla="*/ 1282328 h 2167466"/>
                <a:gd name="connsiteX16" fmla="*/ 351576 w 2167466"/>
                <a:gd name="connsiteY16" fmla="*/ 885138 h 2167466"/>
                <a:gd name="connsiteX17" fmla="*/ 108226 w 2167466"/>
                <a:gd name="connsiteY17" fmla="*/ 656392 h 2167466"/>
                <a:gd name="connsiteX18" fmla="*/ 225892 w 2167466"/>
                <a:gd name="connsiteY18" fmla="*/ 452590 h 2167466"/>
                <a:gd name="connsiteX19" fmla="*/ 545666 w 2167466"/>
                <a:gd name="connsiteY19" fmla="*/ 548964 h 2167466"/>
                <a:gd name="connsiteX20" fmla="*/ 889643 w 2167466"/>
                <a:gd name="connsiteY20" fmla="*/ 350369 h 2167466"/>
                <a:gd name="connsiteX21" fmla="*/ 966068 w 2167466"/>
                <a:gd name="connsiteY21" fmla="*/ 25249 h 2167466"/>
                <a:gd name="connsiteX22" fmla="*/ 1201398 w 2167466"/>
                <a:gd name="connsiteY22" fmla="*/ 25249 h 2167466"/>
                <a:gd name="connsiteX23" fmla="*/ 1277823 w 2167466"/>
                <a:gd name="connsiteY23" fmla="*/ 350369 h 2167466"/>
                <a:gd name="connsiteX24" fmla="*/ 1621800 w 2167466"/>
                <a:gd name="connsiteY24" fmla="*/ 548964 h 2167466"/>
                <a:gd name="connsiteX0-1" fmla="*/ 1517526 w 1954966"/>
                <a:gd name="connsiteY0-2" fmla="*/ 523716 h 2116969"/>
                <a:gd name="connsiteX1-3" fmla="*/ 1837300 w 1954966"/>
                <a:gd name="connsiteY1-4" fmla="*/ 427342 h 2116969"/>
                <a:gd name="connsiteX2-5" fmla="*/ 1954966 w 1954966"/>
                <a:gd name="connsiteY2-6" fmla="*/ 631144 h 2116969"/>
                <a:gd name="connsiteX3-7" fmla="*/ 1711616 w 1954966"/>
                <a:gd name="connsiteY3-8" fmla="*/ 859890 h 2116969"/>
                <a:gd name="connsiteX4-9" fmla="*/ 1711616 w 1954966"/>
                <a:gd name="connsiteY4-10" fmla="*/ 1257080 h 2116969"/>
                <a:gd name="connsiteX5-11" fmla="*/ 1954966 w 1954966"/>
                <a:gd name="connsiteY5-12" fmla="*/ 1485826 h 2116969"/>
                <a:gd name="connsiteX6-13" fmla="*/ 1837300 w 1954966"/>
                <a:gd name="connsiteY6-14" fmla="*/ 1689628 h 2116969"/>
                <a:gd name="connsiteX7-15" fmla="*/ 1517526 w 1954966"/>
                <a:gd name="connsiteY7-16" fmla="*/ 1593254 h 2116969"/>
                <a:gd name="connsiteX8-17" fmla="*/ 1173549 w 1954966"/>
                <a:gd name="connsiteY8-18" fmla="*/ 1791849 h 2116969"/>
                <a:gd name="connsiteX9-19" fmla="*/ 1097124 w 1954966"/>
                <a:gd name="connsiteY9-20" fmla="*/ 2116969 h 2116969"/>
                <a:gd name="connsiteX10-21" fmla="*/ 861794 w 1954966"/>
                <a:gd name="connsiteY10-22" fmla="*/ 2116969 h 2116969"/>
                <a:gd name="connsiteX11-23" fmla="*/ 785369 w 1954966"/>
                <a:gd name="connsiteY11-24" fmla="*/ 1791849 h 2116969"/>
                <a:gd name="connsiteX12-25" fmla="*/ 441392 w 1954966"/>
                <a:gd name="connsiteY12-26" fmla="*/ 1593254 h 2116969"/>
                <a:gd name="connsiteX13-27" fmla="*/ 121618 w 1954966"/>
                <a:gd name="connsiteY13-28" fmla="*/ 1689628 h 2116969"/>
                <a:gd name="connsiteX14-29" fmla="*/ 3952 w 1954966"/>
                <a:gd name="connsiteY14-30" fmla="*/ 1485826 h 2116969"/>
                <a:gd name="connsiteX15-31" fmla="*/ 247302 w 1954966"/>
                <a:gd name="connsiteY15-32" fmla="*/ 1257080 h 2116969"/>
                <a:gd name="connsiteX16-33" fmla="*/ 247302 w 1954966"/>
                <a:gd name="connsiteY16-34" fmla="*/ 859890 h 2116969"/>
                <a:gd name="connsiteX17-35" fmla="*/ 3952 w 1954966"/>
                <a:gd name="connsiteY17-36" fmla="*/ 631144 h 2116969"/>
                <a:gd name="connsiteX18-37" fmla="*/ 121618 w 1954966"/>
                <a:gd name="connsiteY18-38" fmla="*/ 427342 h 2116969"/>
                <a:gd name="connsiteX19-39" fmla="*/ 441392 w 1954966"/>
                <a:gd name="connsiteY19-40" fmla="*/ 523716 h 2116969"/>
                <a:gd name="connsiteX20-41" fmla="*/ 785369 w 1954966"/>
                <a:gd name="connsiteY20-42" fmla="*/ 325121 h 2116969"/>
                <a:gd name="connsiteX21-43" fmla="*/ 861794 w 1954966"/>
                <a:gd name="connsiteY21-44" fmla="*/ 1 h 2116969"/>
                <a:gd name="connsiteX22-45" fmla="*/ 1097124 w 1954966"/>
                <a:gd name="connsiteY22-46" fmla="*/ 1 h 2116969"/>
                <a:gd name="connsiteX23-47" fmla="*/ 1173549 w 1954966"/>
                <a:gd name="connsiteY23-48" fmla="*/ 325121 h 2116969"/>
                <a:gd name="connsiteX24-49" fmla="*/ 1517526 w 1954966"/>
                <a:gd name="connsiteY24-50" fmla="*/ 523716 h 2116969"/>
                <a:gd name="connsiteX0-51" fmla="*/ 1539857 w 1977297"/>
                <a:gd name="connsiteY0-52" fmla="*/ 523714 h 2116967"/>
                <a:gd name="connsiteX1-53" fmla="*/ 1859631 w 1977297"/>
                <a:gd name="connsiteY1-54" fmla="*/ 427340 h 2116967"/>
                <a:gd name="connsiteX2-55" fmla="*/ 1977297 w 1977297"/>
                <a:gd name="connsiteY2-56" fmla="*/ 631142 h 2116967"/>
                <a:gd name="connsiteX3-57" fmla="*/ 1733947 w 1977297"/>
                <a:gd name="connsiteY3-58" fmla="*/ 859888 h 2116967"/>
                <a:gd name="connsiteX4-59" fmla="*/ 1733947 w 1977297"/>
                <a:gd name="connsiteY4-60" fmla="*/ 1257078 h 2116967"/>
                <a:gd name="connsiteX5-61" fmla="*/ 1977297 w 1977297"/>
                <a:gd name="connsiteY5-62" fmla="*/ 1485824 h 2116967"/>
                <a:gd name="connsiteX6-63" fmla="*/ 1859631 w 1977297"/>
                <a:gd name="connsiteY6-64" fmla="*/ 1689626 h 2116967"/>
                <a:gd name="connsiteX7-65" fmla="*/ 1539857 w 1977297"/>
                <a:gd name="connsiteY7-66" fmla="*/ 1593252 h 2116967"/>
                <a:gd name="connsiteX8-67" fmla="*/ 1195880 w 1977297"/>
                <a:gd name="connsiteY8-68" fmla="*/ 1791847 h 2116967"/>
                <a:gd name="connsiteX9-69" fmla="*/ 1119455 w 1977297"/>
                <a:gd name="connsiteY9-70" fmla="*/ 2116967 h 2116967"/>
                <a:gd name="connsiteX10-71" fmla="*/ 884125 w 1977297"/>
                <a:gd name="connsiteY10-72" fmla="*/ 2116967 h 2116967"/>
                <a:gd name="connsiteX11-73" fmla="*/ 807700 w 1977297"/>
                <a:gd name="connsiteY11-74" fmla="*/ 1791847 h 2116967"/>
                <a:gd name="connsiteX12-75" fmla="*/ 463723 w 1977297"/>
                <a:gd name="connsiteY12-76" fmla="*/ 1593252 h 2116967"/>
                <a:gd name="connsiteX13-77" fmla="*/ 143949 w 1977297"/>
                <a:gd name="connsiteY13-78" fmla="*/ 1689626 h 2116967"/>
                <a:gd name="connsiteX14-79" fmla="*/ 26283 w 1977297"/>
                <a:gd name="connsiteY14-80" fmla="*/ 1485824 h 2116967"/>
                <a:gd name="connsiteX15-81" fmla="*/ 269633 w 1977297"/>
                <a:gd name="connsiteY15-82" fmla="*/ 1257078 h 2116967"/>
                <a:gd name="connsiteX16-83" fmla="*/ 269633 w 1977297"/>
                <a:gd name="connsiteY16-84" fmla="*/ 859888 h 2116967"/>
                <a:gd name="connsiteX17-85" fmla="*/ 26283 w 1977297"/>
                <a:gd name="connsiteY17-86" fmla="*/ 631142 h 2116967"/>
                <a:gd name="connsiteX18-87" fmla="*/ 143949 w 1977297"/>
                <a:gd name="connsiteY18-88" fmla="*/ 427340 h 2116967"/>
                <a:gd name="connsiteX19-89" fmla="*/ 463723 w 1977297"/>
                <a:gd name="connsiteY19-90" fmla="*/ 523714 h 2116967"/>
                <a:gd name="connsiteX20-91" fmla="*/ 807700 w 1977297"/>
                <a:gd name="connsiteY20-92" fmla="*/ 325119 h 2116967"/>
                <a:gd name="connsiteX21-93" fmla="*/ 884125 w 1977297"/>
                <a:gd name="connsiteY21-94" fmla="*/ -1 h 2116967"/>
                <a:gd name="connsiteX22-95" fmla="*/ 1119455 w 1977297"/>
                <a:gd name="connsiteY22-96" fmla="*/ -1 h 2116967"/>
                <a:gd name="connsiteX23-97" fmla="*/ 1195880 w 1977297"/>
                <a:gd name="connsiteY23-98" fmla="*/ 325119 h 2116967"/>
                <a:gd name="connsiteX24-99" fmla="*/ 1539857 w 1977297"/>
                <a:gd name="connsiteY24-100" fmla="*/ 523714 h 2116967"/>
                <a:gd name="connsiteX0-101" fmla="*/ 1539859 w 1977299"/>
                <a:gd name="connsiteY0-102" fmla="*/ 523716 h 2116969"/>
                <a:gd name="connsiteX1-103" fmla="*/ 1859633 w 1977299"/>
                <a:gd name="connsiteY1-104" fmla="*/ 427342 h 2116969"/>
                <a:gd name="connsiteX2-105" fmla="*/ 1977299 w 1977299"/>
                <a:gd name="connsiteY2-106" fmla="*/ 631144 h 2116969"/>
                <a:gd name="connsiteX3-107" fmla="*/ 1733949 w 1977299"/>
                <a:gd name="connsiteY3-108" fmla="*/ 859890 h 2116969"/>
                <a:gd name="connsiteX4-109" fmla="*/ 1733949 w 1977299"/>
                <a:gd name="connsiteY4-110" fmla="*/ 1257080 h 2116969"/>
                <a:gd name="connsiteX5-111" fmla="*/ 1977299 w 1977299"/>
                <a:gd name="connsiteY5-112" fmla="*/ 1485826 h 2116969"/>
                <a:gd name="connsiteX6-113" fmla="*/ 1859633 w 1977299"/>
                <a:gd name="connsiteY6-114" fmla="*/ 1689628 h 2116969"/>
                <a:gd name="connsiteX7-115" fmla="*/ 1539859 w 1977299"/>
                <a:gd name="connsiteY7-116" fmla="*/ 1593254 h 2116969"/>
                <a:gd name="connsiteX8-117" fmla="*/ 1195882 w 1977299"/>
                <a:gd name="connsiteY8-118" fmla="*/ 1791849 h 2116969"/>
                <a:gd name="connsiteX9-119" fmla="*/ 1119457 w 1977299"/>
                <a:gd name="connsiteY9-120" fmla="*/ 2116969 h 2116969"/>
                <a:gd name="connsiteX10-121" fmla="*/ 884127 w 1977299"/>
                <a:gd name="connsiteY10-122" fmla="*/ 2116969 h 2116969"/>
                <a:gd name="connsiteX11-123" fmla="*/ 807702 w 1977299"/>
                <a:gd name="connsiteY11-124" fmla="*/ 1791849 h 2116969"/>
                <a:gd name="connsiteX12-125" fmla="*/ 463725 w 1977299"/>
                <a:gd name="connsiteY12-126" fmla="*/ 1593254 h 2116969"/>
                <a:gd name="connsiteX13-127" fmla="*/ 143951 w 1977299"/>
                <a:gd name="connsiteY13-128" fmla="*/ 1689628 h 2116969"/>
                <a:gd name="connsiteX14-129" fmla="*/ 26285 w 1977299"/>
                <a:gd name="connsiteY14-130" fmla="*/ 1485826 h 2116969"/>
                <a:gd name="connsiteX15-131" fmla="*/ 269635 w 1977299"/>
                <a:gd name="connsiteY15-132" fmla="*/ 1257080 h 2116969"/>
                <a:gd name="connsiteX16-133" fmla="*/ 269635 w 1977299"/>
                <a:gd name="connsiteY16-134" fmla="*/ 859890 h 2116969"/>
                <a:gd name="connsiteX17-135" fmla="*/ 26285 w 1977299"/>
                <a:gd name="connsiteY17-136" fmla="*/ 631144 h 2116969"/>
                <a:gd name="connsiteX18-137" fmla="*/ 143951 w 1977299"/>
                <a:gd name="connsiteY18-138" fmla="*/ 427342 h 2116969"/>
                <a:gd name="connsiteX19-139" fmla="*/ 463725 w 1977299"/>
                <a:gd name="connsiteY19-140" fmla="*/ 523716 h 2116969"/>
                <a:gd name="connsiteX20-141" fmla="*/ 807702 w 1977299"/>
                <a:gd name="connsiteY20-142" fmla="*/ 325121 h 2116969"/>
                <a:gd name="connsiteX21-143" fmla="*/ 884127 w 1977299"/>
                <a:gd name="connsiteY21-144" fmla="*/ 1 h 2116969"/>
                <a:gd name="connsiteX22-145" fmla="*/ 1119457 w 1977299"/>
                <a:gd name="connsiteY22-146" fmla="*/ 1 h 2116969"/>
                <a:gd name="connsiteX23-147" fmla="*/ 1195882 w 1977299"/>
                <a:gd name="connsiteY23-148" fmla="*/ 325121 h 2116969"/>
                <a:gd name="connsiteX24-149" fmla="*/ 1539859 w 1977299"/>
                <a:gd name="connsiteY24-150" fmla="*/ 523716 h 2116969"/>
                <a:gd name="connsiteX0-151" fmla="*/ 1539859 w 1977299"/>
                <a:gd name="connsiteY0-152" fmla="*/ 523714 h 2116967"/>
                <a:gd name="connsiteX1-153" fmla="*/ 1859633 w 1977299"/>
                <a:gd name="connsiteY1-154" fmla="*/ 427340 h 2116967"/>
                <a:gd name="connsiteX2-155" fmla="*/ 1977299 w 1977299"/>
                <a:gd name="connsiteY2-156" fmla="*/ 631142 h 2116967"/>
                <a:gd name="connsiteX3-157" fmla="*/ 1733949 w 1977299"/>
                <a:gd name="connsiteY3-158" fmla="*/ 859888 h 2116967"/>
                <a:gd name="connsiteX4-159" fmla="*/ 1733949 w 1977299"/>
                <a:gd name="connsiteY4-160" fmla="*/ 1257078 h 2116967"/>
                <a:gd name="connsiteX5-161" fmla="*/ 1977299 w 1977299"/>
                <a:gd name="connsiteY5-162" fmla="*/ 1485824 h 2116967"/>
                <a:gd name="connsiteX6-163" fmla="*/ 1859633 w 1977299"/>
                <a:gd name="connsiteY6-164" fmla="*/ 1689626 h 2116967"/>
                <a:gd name="connsiteX7-165" fmla="*/ 1539859 w 1977299"/>
                <a:gd name="connsiteY7-166" fmla="*/ 1593252 h 2116967"/>
                <a:gd name="connsiteX8-167" fmla="*/ 1195882 w 1977299"/>
                <a:gd name="connsiteY8-168" fmla="*/ 1791847 h 2116967"/>
                <a:gd name="connsiteX9-169" fmla="*/ 1119457 w 1977299"/>
                <a:gd name="connsiteY9-170" fmla="*/ 2116967 h 2116967"/>
                <a:gd name="connsiteX10-171" fmla="*/ 884127 w 1977299"/>
                <a:gd name="connsiteY10-172" fmla="*/ 2116967 h 2116967"/>
                <a:gd name="connsiteX11-173" fmla="*/ 807702 w 1977299"/>
                <a:gd name="connsiteY11-174" fmla="*/ 1791847 h 2116967"/>
                <a:gd name="connsiteX12-175" fmla="*/ 463725 w 1977299"/>
                <a:gd name="connsiteY12-176" fmla="*/ 1593252 h 2116967"/>
                <a:gd name="connsiteX13-177" fmla="*/ 143951 w 1977299"/>
                <a:gd name="connsiteY13-178" fmla="*/ 1689626 h 2116967"/>
                <a:gd name="connsiteX14-179" fmla="*/ 26285 w 1977299"/>
                <a:gd name="connsiteY14-180" fmla="*/ 1485824 h 2116967"/>
                <a:gd name="connsiteX15-181" fmla="*/ 269635 w 1977299"/>
                <a:gd name="connsiteY15-182" fmla="*/ 1257078 h 2116967"/>
                <a:gd name="connsiteX16-183" fmla="*/ 269635 w 1977299"/>
                <a:gd name="connsiteY16-184" fmla="*/ 859888 h 2116967"/>
                <a:gd name="connsiteX17-185" fmla="*/ 26285 w 1977299"/>
                <a:gd name="connsiteY17-186" fmla="*/ 631142 h 2116967"/>
                <a:gd name="connsiteX18-187" fmla="*/ 143951 w 1977299"/>
                <a:gd name="connsiteY18-188" fmla="*/ 427340 h 2116967"/>
                <a:gd name="connsiteX19-189" fmla="*/ 463725 w 1977299"/>
                <a:gd name="connsiteY19-190" fmla="*/ 523714 h 2116967"/>
                <a:gd name="connsiteX20-191" fmla="*/ 807702 w 1977299"/>
                <a:gd name="connsiteY20-192" fmla="*/ 325119 h 2116967"/>
                <a:gd name="connsiteX21-193" fmla="*/ 884127 w 1977299"/>
                <a:gd name="connsiteY21-194" fmla="*/ -1 h 2116967"/>
                <a:gd name="connsiteX22-195" fmla="*/ 1119457 w 1977299"/>
                <a:gd name="connsiteY22-196" fmla="*/ -1 h 2116967"/>
                <a:gd name="connsiteX23-197" fmla="*/ 1195882 w 1977299"/>
                <a:gd name="connsiteY23-198" fmla="*/ 325119 h 2116967"/>
                <a:gd name="connsiteX24-199" fmla="*/ 1539859 w 1977299"/>
                <a:gd name="connsiteY24-200" fmla="*/ 523714 h 2116967"/>
                <a:gd name="connsiteX0-201" fmla="*/ 1539859 w 1977299"/>
                <a:gd name="connsiteY0-202" fmla="*/ 523716 h 2157608"/>
                <a:gd name="connsiteX1-203" fmla="*/ 1859633 w 1977299"/>
                <a:gd name="connsiteY1-204" fmla="*/ 427342 h 2157608"/>
                <a:gd name="connsiteX2-205" fmla="*/ 1977299 w 1977299"/>
                <a:gd name="connsiteY2-206" fmla="*/ 631144 h 2157608"/>
                <a:gd name="connsiteX3-207" fmla="*/ 1733949 w 1977299"/>
                <a:gd name="connsiteY3-208" fmla="*/ 859890 h 2157608"/>
                <a:gd name="connsiteX4-209" fmla="*/ 1733949 w 1977299"/>
                <a:gd name="connsiteY4-210" fmla="*/ 1257080 h 2157608"/>
                <a:gd name="connsiteX5-211" fmla="*/ 1977299 w 1977299"/>
                <a:gd name="connsiteY5-212" fmla="*/ 1485826 h 2157608"/>
                <a:gd name="connsiteX6-213" fmla="*/ 1859633 w 1977299"/>
                <a:gd name="connsiteY6-214" fmla="*/ 1689628 h 2157608"/>
                <a:gd name="connsiteX7-215" fmla="*/ 1539859 w 1977299"/>
                <a:gd name="connsiteY7-216" fmla="*/ 1593254 h 2157608"/>
                <a:gd name="connsiteX8-217" fmla="*/ 1195882 w 1977299"/>
                <a:gd name="connsiteY8-218" fmla="*/ 1791849 h 2157608"/>
                <a:gd name="connsiteX9-219" fmla="*/ 1119457 w 1977299"/>
                <a:gd name="connsiteY9-220" fmla="*/ 2116969 h 2157608"/>
                <a:gd name="connsiteX10-221" fmla="*/ 884127 w 1977299"/>
                <a:gd name="connsiteY10-222" fmla="*/ 2116969 h 2157608"/>
                <a:gd name="connsiteX11-223" fmla="*/ 807702 w 1977299"/>
                <a:gd name="connsiteY11-224" fmla="*/ 1791849 h 2157608"/>
                <a:gd name="connsiteX12-225" fmla="*/ 463725 w 1977299"/>
                <a:gd name="connsiteY12-226" fmla="*/ 1593254 h 2157608"/>
                <a:gd name="connsiteX13-227" fmla="*/ 143951 w 1977299"/>
                <a:gd name="connsiteY13-228" fmla="*/ 1689628 h 2157608"/>
                <a:gd name="connsiteX14-229" fmla="*/ 26285 w 1977299"/>
                <a:gd name="connsiteY14-230" fmla="*/ 1485826 h 2157608"/>
                <a:gd name="connsiteX15-231" fmla="*/ 269635 w 1977299"/>
                <a:gd name="connsiteY15-232" fmla="*/ 1257080 h 2157608"/>
                <a:gd name="connsiteX16-233" fmla="*/ 269635 w 1977299"/>
                <a:gd name="connsiteY16-234" fmla="*/ 859890 h 2157608"/>
                <a:gd name="connsiteX17-235" fmla="*/ 26285 w 1977299"/>
                <a:gd name="connsiteY17-236" fmla="*/ 631144 h 2157608"/>
                <a:gd name="connsiteX18-237" fmla="*/ 143951 w 1977299"/>
                <a:gd name="connsiteY18-238" fmla="*/ 427342 h 2157608"/>
                <a:gd name="connsiteX19-239" fmla="*/ 463725 w 1977299"/>
                <a:gd name="connsiteY19-240" fmla="*/ 523716 h 2157608"/>
                <a:gd name="connsiteX20-241" fmla="*/ 807702 w 1977299"/>
                <a:gd name="connsiteY20-242" fmla="*/ 325121 h 2157608"/>
                <a:gd name="connsiteX21-243" fmla="*/ 884127 w 1977299"/>
                <a:gd name="connsiteY21-244" fmla="*/ 1 h 2157608"/>
                <a:gd name="connsiteX22-245" fmla="*/ 1119457 w 1977299"/>
                <a:gd name="connsiteY22-246" fmla="*/ 1 h 2157608"/>
                <a:gd name="connsiteX23-247" fmla="*/ 1195882 w 1977299"/>
                <a:gd name="connsiteY23-248" fmla="*/ 325121 h 2157608"/>
                <a:gd name="connsiteX24-249" fmla="*/ 1539859 w 1977299"/>
                <a:gd name="connsiteY24-250" fmla="*/ 523716 h 2157608"/>
                <a:gd name="connsiteX0-251" fmla="*/ 1539859 w 1977299"/>
                <a:gd name="connsiteY0-252" fmla="*/ 523714 h 2179536"/>
                <a:gd name="connsiteX1-253" fmla="*/ 1859633 w 1977299"/>
                <a:gd name="connsiteY1-254" fmla="*/ 427340 h 2179536"/>
                <a:gd name="connsiteX2-255" fmla="*/ 1977299 w 1977299"/>
                <a:gd name="connsiteY2-256" fmla="*/ 631142 h 2179536"/>
                <a:gd name="connsiteX3-257" fmla="*/ 1733949 w 1977299"/>
                <a:gd name="connsiteY3-258" fmla="*/ 859888 h 2179536"/>
                <a:gd name="connsiteX4-259" fmla="*/ 1733949 w 1977299"/>
                <a:gd name="connsiteY4-260" fmla="*/ 1257078 h 2179536"/>
                <a:gd name="connsiteX5-261" fmla="*/ 1977299 w 1977299"/>
                <a:gd name="connsiteY5-262" fmla="*/ 1485824 h 2179536"/>
                <a:gd name="connsiteX6-263" fmla="*/ 1859633 w 1977299"/>
                <a:gd name="connsiteY6-264" fmla="*/ 1689626 h 2179536"/>
                <a:gd name="connsiteX7-265" fmla="*/ 1539859 w 1977299"/>
                <a:gd name="connsiteY7-266" fmla="*/ 1593252 h 2179536"/>
                <a:gd name="connsiteX8-267" fmla="*/ 1195882 w 1977299"/>
                <a:gd name="connsiteY8-268" fmla="*/ 1791847 h 2179536"/>
                <a:gd name="connsiteX9-269" fmla="*/ 1119457 w 1977299"/>
                <a:gd name="connsiteY9-270" fmla="*/ 2116967 h 2179536"/>
                <a:gd name="connsiteX10-271" fmla="*/ 884127 w 1977299"/>
                <a:gd name="connsiteY10-272" fmla="*/ 2116967 h 2179536"/>
                <a:gd name="connsiteX11-273" fmla="*/ 807702 w 1977299"/>
                <a:gd name="connsiteY11-274" fmla="*/ 1791847 h 2179536"/>
                <a:gd name="connsiteX12-275" fmla="*/ 463725 w 1977299"/>
                <a:gd name="connsiteY12-276" fmla="*/ 1593252 h 2179536"/>
                <a:gd name="connsiteX13-277" fmla="*/ 143951 w 1977299"/>
                <a:gd name="connsiteY13-278" fmla="*/ 1689626 h 2179536"/>
                <a:gd name="connsiteX14-279" fmla="*/ 26285 w 1977299"/>
                <a:gd name="connsiteY14-280" fmla="*/ 1485824 h 2179536"/>
                <a:gd name="connsiteX15-281" fmla="*/ 269635 w 1977299"/>
                <a:gd name="connsiteY15-282" fmla="*/ 1257078 h 2179536"/>
                <a:gd name="connsiteX16-283" fmla="*/ 269635 w 1977299"/>
                <a:gd name="connsiteY16-284" fmla="*/ 859888 h 2179536"/>
                <a:gd name="connsiteX17-285" fmla="*/ 26285 w 1977299"/>
                <a:gd name="connsiteY17-286" fmla="*/ 631142 h 2179536"/>
                <a:gd name="connsiteX18-287" fmla="*/ 143951 w 1977299"/>
                <a:gd name="connsiteY18-288" fmla="*/ 427340 h 2179536"/>
                <a:gd name="connsiteX19-289" fmla="*/ 463725 w 1977299"/>
                <a:gd name="connsiteY19-290" fmla="*/ 523714 h 2179536"/>
                <a:gd name="connsiteX20-291" fmla="*/ 807702 w 1977299"/>
                <a:gd name="connsiteY20-292" fmla="*/ 325119 h 2179536"/>
                <a:gd name="connsiteX21-293" fmla="*/ 884127 w 1977299"/>
                <a:gd name="connsiteY21-294" fmla="*/ -1 h 2179536"/>
                <a:gd name="connsiteX22-295" fmla="*/ 1119457 w 1977299"/>
                <a:gd name="connsiteY22-296" fmla="*/ -1 h 2179536"/>
                <a:gd name="connsiteX23-297" fmla="*/ 1195882 w 1977299"/>
                <a:gd name="connsiteY23-298" fmla="*/ 325119 h 2179536"/>
                <a:gd name="connsiteX24-299" fmla="*/ 1539859 w 1977299"/>
                <a:gd name="connsiteY24-300" fmla="*/ 523714 h 2179536"/>
                <a:gd name="connsiteX0-301" fmla="*/ 1539859 w 1981249"/>
                <a:gd name="connsiteY0-302" fmla="*/ 523716 h 2179538"/>
                <a:gd name="connsiteX1-303" fmla="*/ 1859633 w 1981249"/>
                <a:gd name="connsiteY1-304" fmla="*/ 427342 h 2179538"/>
                <a:gd name="connsiteX2-305" fmla="*/ 1977299 w 1981249"/>
                <a:gd name="connsiteY2-306" fmla="*/ 631144 h 2179538"/>
                <a:gd name="connsiteX3-307" fmla="*/ 1733949 w 1981249"/>
                <a:gd name="connsiteY3-308" fmla="*/ 859890 h 2179538"/>
                <a:gd name="connsiteX4-309" fmla="*/ 1733949 w 1981249"/>
                <a:gd name="connsiteY4-310" fmla="*/ 1257080 h 2179538"/>
                <a:gd name="connsiteX5-311" fmla="*/ 1977299 w 1981249"/>
                <a:gd name="connsiteY5-312" fmla="*/ 1485826 h 2179538"/>
                <a:gd name="connsiteX6-313" fmla="*/ 1859633 w 1981249"/>
                <a:gd name="connsiteY6-314" fmla="*/ 1689628 h 2179538"/>
                <a:gd name="connsiteX7-315" fmla="*/ 1539859 w 1981249"/>
                <a:gd name="connsiteY7-316" fmla="*/ 1593254 h 2179538"/>
                <a:gd name="connsiteX8-317" fmla="*/ 1195882 w 1981249"/>
                <a:gd name="connsiteY8-318" fmla="*/ 1791849 h 2179538"/>
                <a:gd name="connsiteX9-319" fmla="*/ 1119457 w 1981249"/>
                <a:gd name="connsiteY9-320" fmla="*/ 2116969 h 2179538"/>
                <a:gd name="connsiteX10-321" fmla="*/ 884127 w 1981249"/>
                <a:gd name="connsiteY10-322" fmla="*/ 2116969 h 2179538"/>
                <a:gd name="connsiteX11-323" fmla="*/ 807702 w 1981249"/>
                <a:gd name="connsiteY11-324" fmla="*/ 1791849 h 2179538"/>
                <a:gd name="connsiteX12-325" fmla="*/ 463725 w 1981249"/>
                <a:gd name="connsiteY12-326" fmla="*/ 1593254 h 2179538"/>
                <a:gd name="connsiteX13-327" fmla="*/ 143951 w 1981249"/>
                <a:gd name="connsiteY13-328" fmla="*/ 1689628 h 2179538"/>
                <a:gd name="connsiteX14-329" fmla="*/ 26285 w 1981249"/>
                <a:gd name="connsiteY14-330" fmla="*/ 1485826 h 2179538"/>
                <a:gd name="connsiteX15-331" fmla="*/ 269635 w 1981249"/>
                <a:gd name="connsiteY15-332" fmla="*/ 1257080 h 2179538"/>
                <a:gd name="connsiteX16-333" fmla="*/ 269635 w 1981249"/>
                <a:gd name="connsiteY16-334" fmla="*/ 859890 h 2179538"/>
                <a:gd name="connsiteX17-335" fmla="*/ 26285 w 1981249"/>
                <a:gd name="connsiteY17-336" fmla="*/ 631144 h 2179538"/>
                <a:gd name="connsiteX18-337" fmla="*/ 143951 w 1981249"/>
                <a:gd name="connsiteY18-338" fmla="*/ 427342 h 2179538"/>
                <a:gd name="connsiteX19-339" fmla="*/ 463725 w 1981249"/>
                <a:gd name="connsiteY19-340" fmla="*/ 523716 h 2179538"/>
                <a:gd name="connsiteX20-341" fmla="*/ 807702 w 1981249"/>
                <a:gd name="connsiteY20-342" fmla="*/ 325121 h 2179538"/>
                <a:gd name="connsiteX21-343" fmla="*/ 884127 w 1981249"/>
                <a:gd name="connsiteY21-344" fmla="*/ 1 h 2179538"/>
                <a:gd name="connsiteX22-345" fmla="*/ 1119457 w 1981249"/>
                <a:gd name="connsiteY22-346" fmla="*/ 1 h 2179538"/>
                <a:gd name="connsiteX23-347" fmla="*/ 1195882 w 1981249"/>
                <a:gd name="connsiteY23-348" fmla="*/ 325121 h 2179538"/>
                <a:gd name="connsiteX24-349" fmla="*/ 1539859 w 1981249"/>
                <a:gd name="connsiteY24-350" fmla="*/ 523716 h 2179538"/>
                <a:gd name="connsiteX0-351" fmla="*/ 1539859 w 2003583"/>
                <a:gd name="connsiteY0-352" fmla="*/ 523714 h 2179536"/>
                <a:gd name="connsiteX1-353" fmla="*/ 1859633 w 2003583"/>
                <a:gd name="connsiteY1-354" fmla="*/ 427340 h 2179536"/>
                <a:gd name="connsiteX2-355" fmla="*/ 1977299 w 2003583"/>
                <a:gd name="connsiteY2-356" fmla="*/ 631142 h 2179536"/>
                <a:gd name="connsiteX3-357" fmla="*/ 1733949 w 2003583"/>
                <a:gd name="connsiteY3-358" fmla="*/ 859888 h 2179536"/>
                <a:gd name="connsiteX4-359" fmla="*/ 1733949 w 2003583"/>
                <a:gd name="connsiteY4-360" fmla="*/ 1257078 h 2179536"/>
                <a:gd name="connsiteX5-361" fmla="*/ 1977299 w 2003583"/>
                <a:gd name="connsiteY5-362" fmla="*/ 1485824 h 2179536"/>
                <a:gd name="connsiteX6-363" fmla="*/ 1859633 w 2003583"/>
                <a:gd name="connsiteY6-364" fmla="*/ 1689626 h 2179536"/>
                <a:gd name="connsiteX7-365" fmla="*/ 1539859 w 2003583"/>
                <a:gd name="connsiteY7-366" fmla="*/ 1593252 h 2179536"/>
                <a:gd name="connsiteX8-367" fmla="*/ 1195882 w 2003583"/>
                <a:gd name="connsiteY8-368" fmla="*/ 1791847 h 2179536"/>
                <a:gd name="connsiteX9-369" fmla="*/ 1119457 w 2003583"/>
                <a:gd name="connsiteY9-370" fmla="*/ 2116967 h 2179536"/>
                <a:gd name="connsiteX10-371" fmla="*/ 884127 w 2003583"/>
                <a:gd name="connsiteY10-372" fmla="*/ 2116967 h 2179536"/>
                <a:gd name="connsiteX11-373" fmla="*/ 807702 w 2003583"/>
                <a:gd name="connsiteY11-374" fmla="*/ 1791847 h 2179536"/>
                <a:gd name="connsiteX12-375" fmla="*/ 463725 w 2003583"/>
                <a:gd name="connsiteY12-376" fmla="*/ 1593252 h 2179536"/>
                <a:gd name="connsiteX13-377" fmla="*/ 143951 w 2003583"/>
                <a:gd name="connsiteY13-378" fmla="*/ 1689626 h 2179536"/>
                <a:gd name="connsiteX14-379" fmla="*/ 26285 w 2003583"/>
                <a:gd name="connsiteY14-380" fmla="*/ 1485824 h 2179536"/>
                <a:gd name="connsiteX15-381" fmla="*/ 269635 w 2003583"/>
                <a:gd name="connsiteY15-382" fmla="*/ 1257078 h 2179536"/>
                <a:gd name="connsiteX16-383" fmla="*/ 269635 w 2003583"/>
                <a:gd name="connsiteY16-384" fmla="*/ 859888 h 2179536"/>
                <a:gd name="connsiteX17-385" fmla="*/ 26285 w 2003583"/>
                <a:gd name="connsiteY17-386" fmla="*/ 631142 h 2179536"/>
                <a:gd name="connsiteX18-387" fmla="*/ 143951 w 2003583"/>
                <a:gd name="connsiteY18-388" fmla="*/ 427340 h 2179536"/>
                <a:gd name="connsiteX19-389" fmla="*/ 463725 w 2003583"/>
                <a:gd name="connsiteY19-390" fmla="*/ 523714 h 2179536"/>
                <a:gd name="connsiteX20-391" fmla="*/ 807702 w 2003583"/>
                <a:gd name="connsiteY20-392" fmla="*/ 325119 h 2179536"/>
                <a:gd name="connsiteX21-393" fmla="*/ 884127 w 2003583"/>
                <a:gd name="connsiteY21-394" fmla="*/ -1 h 2179536"/>
                <a:gd name="connsiteX22-395" fmla="*/ 1119457 w 2003583"/>
                <a:gd name="connsiteY22-396" fmla="*/ -1 h 2179536"/>
                <a:gd name="connsiteX23-397" fmla="*/ 1195882 w 2003583"/>
                <a:gd name="connsiteY23-398" fmla="*/ 325119 h 2179536"/>
                <a:gd name="connsiteX24-399" fmla="*/ 1539859 w 2003583"/>
                <a:gd name="connsiteY24-400" fmla="*/ 523714 h 2179536"/>
                <a:gd name="connsiteX0-401" fmla="*/ 1539859 w 2003583"/>
                <a:gd name="connsiteY0-402" fmla="*/ 523716 h 2179538"/>
                <a:gd name="connsiteX1-403" fmla="*/ 1859633 w 2003583"/>
                <a:gd name="connsiteY1-404" fmla="*/ 427342 h 2179538"/>
                <a:gd name="connsiteX2-405" fmla="*/ 1977299 w 2003583"/>
                <a:gd name="connsiteY2-406" fmla="*/ 631144 h 2179538"/>
                <a:gd name="connsiteX3-407" fmla="*/ 1733949 w 2003583"/>
                <a:gd name="connsiteY3-408" fmla="*/ 859890 h 2179538"/>
                <a:gd name="connsiteX4-409" fmla="*/ 1733949 w 2003583"/>
                <a:gd name="connsiteY4-410" fmla="*/ 1257080 h 2179538"/>
                <a:gd name="connsiteX5-411" fmla="*/ 1977299 w 2003583"/>
                <a:gd name="connsiteY5-412" fmla="*/ 1485826 h 2179538"/>
                <a:gd name="connsiteX6-413" fmla="*/ 1859633 w 2003583"/>
                <a:gd name="connsiteY6-414" fmla="*/ 1689628 h 2179538"/>
                <a:gd name="connsiteX7-415" fmla="*/ 1539859 w 2003583"/>
                <a:gd name="connsiteY7-416" fmla="*/ 1593254 h 2179538"/>
                <a:gd name="connsiteX8-417" fmla="*/ 1195882 w 2003583"/>
                <a:gd name="connsiteY8-418" fmla="*/ 1791849 h 2179538"/>
                <a:gd name="connsiteX9-419" fmla="*/ 1119457 w 2003583"/>
                <a:gd name="connsiteY9-420" fmla="*/ 2116969 h 2179538"/>
                <a:gd name="connsiteX10-421" fmla="*/ 884127 w 2003583"/>
                <a:gd name="connsiteY10-422" fmla="*/ 2116969 h 2179538"/>
                <a:gd name="connsiteX11-423" fmla="*/ 807702 w 2003583"/>
                <a:gd name="connsiteY11-424" fmla="*/ 1791849 h 2179538"/>
                <a:gd name="connsiteX12-425" fmla="*/ 463725 w 2003583"/>
                <a:gd name="connsiteY12-426" fmla="*/ 1593254 h 2179538"/>
                <a:gd name="connsiteX13-427" fmla="*/ 143951 w 2003583"/>
                <a:gd name="connsiteY13-428" fmla="*/ 1689628 h 2179538"/>
                <a:gd name="connsiteX14-429" fmla="*/ 26285 w 2003583"/>
                <a:gd name="connsiteY14-430" fmla="*/ 1485826 h 2179538"/>
                <a:gd name="connsiteX15-431" fmla="*/ 269635 w 2003583"/>
                <a:gd name="connsiteY15-432" fmla="*/ 1257080 h 2179538"/>
                <a:gd name="connsiteX16-433" fmla="*/ 269635 w 2003583"/>
                <a:gd name="connsiteY16-434" fmla="*/ 859890 h 2179538"/>
                <a:gd name="connsiteX17-435" fmla="*/ 26285 w 2003583"/>
                <a:gd name="connsiteY17-436" fmla="*/ 631144 h 2179538"/>
                <a:gd name="connsiteX18-437" fmla="*/ 143951 w 2003583"/>
                <a:gd name="connsiteY18-438" fmla="*/ 427342 h 2179538"/>
                <a:gd name="connsiteX19-439" fmla="*/ 463725 w 2003583"/>
                <a:gd name="connsiteY19-440" fmla="*/ 523716 h 2179538"/>
                <a:gd name="connsiteX20-441" fmla="*/ 807702 w 2003583"/>
                <a:gd name="connsiteY20-442" fmla="*/ 325121 h 2179538"/>
                <a:gd name="connsiteX21-443" fmla="*/ 884127 w 2003583"/>
                <a:gd name="connsiteY21-444" fmla="*/ 1 h 2179538"/>
                <a:gd name="connsiteX22-445" fmla="*/ 1119457 w 2003583"/>
                <a:gd name="connsiteY22-446" fmla="*/ 1 h 2179538"/>
                <a:gd name="connsiteX23-447" fmla="*/ 1195882 w 2003583"/>
                <a:gd name="connsiteY23-448" fmla="*/ 325121 h 2179538"/>
                <a:gd name="connsiteX24-449" fmla="*/ 1539859 w 2003583"/>
                <a:gd name="connsiteY24-450" fmla="*/ 523716 h 2179538"/>
                <a:gd name="connsiteX0-451" fmla="*/ 1539859 w 2003583"/>
                <a:gd name="connsiteY0-452" fmla="*/ 523714 h 2179536"/>
                <a:gd name="connsiteX1-453" fmla="*/ 1859633 w 2003583"/>
                <a:gd name="connsiteY1-454" fmla="*/ 427340 h 2179536"/>
                <a:gd name="connsiteX2-455" fmla="*/ 1977299 w 2003583"/>
                <a:gd name="connsiteY2-456" fmla="*/ 631142 h 2179536"/>
                <a:gd name="connsiteX3-457" fmla="*/ 1733949 w 2003583"/>
                <a:gd name="connsiteY3-458" fmla="*/ 859888 h 2179536"/>
                <a:gd name="connsiteX4-459" fmla="*/ 1733949 w 2003583"/>
                <a:gd name="connsiteY4-460" fmla="*/ 1257078 h 2179536"/>
                <a:gd name="connsiteX5-461" fmla="*/ 1977299 w 2003583"/>
                <a:gd name="connsiteY5-462" fmla="*/ 1485824 h 2179536"/>
                <a:gd name="connsiteX6-463" fmla="*/ 1859633 w 2003583"/>
                <a:gd name="connsiteY6-464" fmla="*/ 1689626 h 2179536"/>
                <a:gd name="connsiteX7-465" fmla="*/ 1539859 w 2003583"/>
                <a:gd name="connsiteY7-466" fmla="*/ 1593252 h 2179536"/>
                <a:gd name="connsiteX8-467" fmla="*/ 1195882 w 2003583"/>
                <a:gd name="connsiteY8-468" fmla="*/ 1791847 h 2179536"/>
                <a:gd name="connsiteX9-469" fmla="*/ 1119457 w 2003583"/>
                <a:gd name="connsiteY9-470" fmla="*/ 2116967 h 2179536"/>
                <a:gd name="connsiteX10-471" fmla="*/ 884127 w 2003583"/>
                <a:gd name="connsiteY10-472" fmla="*/ 2116967 h 2179536"/>
                <a:gd name="connsiteX11-473" fmla="*/ 807702 w 2003583"/>
                <a:gd name="connsiteY11-474" fmla="*/ 1791847 h 2179536"/>
                <a:gd name="connsiteX12-475" fmla="*/ 463725 w 2003583"/>
                <a:gd name="connsiteY12-476" fmla="*/ 1593252 h 2179536"/>
                <a:gd name="connsiteX13-477" fmla="*/ 143951 w 2003583"/>
                <a:gd name="connsiteY13-478" fmla="*/ 1689626 h 2179536"/>
                <a:gd name="connsiteX14-479" fmla="*/ 26285 w 2003583"/>
                <a:gd name="connsiteY14-480" fmla="*/ 1485824 h 2179536"/>
                <a:gd name="connsiteX15-481" fmla="*/ 269635 w 2003583"/>
                <a:gd name="connsiteY15-482" fmla="*/ 1257078 h 2179536"/>
                <a:gd name="connsiteX16-483" fmla="*/ 269635 w 2003583"/>
                <a:gd name="connsiteY16-484" fmla="*/ 859888 h 2179536"/>
                <a:gd name="connsiteX17-485" fmla="*/ 26285 w 2003583"/>
                <a:gd name="connsiteY17-486" fmla="*/ 631142 h 2179536"/>
                <a:gd name="connsiteX18-487" fmla="*/ 143951 w 2003583"/>
                <a:gd name="connsiteY18-488" fmla="*/ 427340 h 2179536"/>
                <a:gd name="connsiteX19-489" fmla="*/ 463725 w 2003583"/>
                <a:gd name="connsiteY19-490" fmla="*/ 523714 h 2179536"/>
                <a:gd name="connsiteX20-491" fmla="*/ 807702 w 2003583"/>
                <a:gd name="connsiteY20-492" fmla="*/ 325119 h 2179536"/>
                <a:gd name="connsiteX21-493" fmla="*/ 884127 w 2003583"/>
                <a:gd name="connsiteY21-494" fmla="*/ -1 h 2179536"/>
                <a:gd name="connsiteX22-495" fmla="*/ 1119457 w 2003583"/>
                <a:gd name="connsiteY22-496" fmla="*/ -1 h 2179536"/>
                <a:gd name="connsiteX23-497" fmla="*/ 1195882 w 2003583"/>
                <a:gd name="connsiteY23-498" fmla="*/ 325119 h 2179536"/>
                <a:gd name="connsiteX24-499" fmla="*/ 1539859 w 2003583"/>
                <a:gd name="connsiteY24-500" fmla="*/ 523714 h 2179536"/>
                <a:gd name="connsiteX0-501" fmla="*/ 1539859 w 2003583"/>
                <a:gd name="connsiteY0-502" fmla="*/ 564355 h 2220177"/>
                <a:gd name="connsiteX1-503" fmla="*/ 1859633 w 2003583"/>
                <a:gd name="connsiteY1-504" fmla="*/ 467981 h 2220177"/>
                <a:gd name="connsiteX2-505" fmla="*/ 1977299 w 2003583"/>
                <a:gd name="connsiteY2-506" fmla="*/ 671783 h 2220177"/>
                <a:gd name="connsiteX3-507" fmla="*/ 1733949 w 2003583"/>
                <a:gd name="connsiteY3-508" fmla="*/ 900529 h 2220177"/>
                <a:gd name="connsiteX4-509" fmla="*/ 1733949 w 2003583"/>
                <a:gd name="connsiteY4-510" fmla="*/ 1297719 h 2220177"/>
                <a:gd name="connsiteX5-511" fmla="*/ 1977299 w 2003583"/>
                <a:gd name="connsiteY5-512" fmla="*/ 1526465 h 2220177"/>
                <a:gd name="connsiteX6-513" fmla="*/ 1859633 w 2003583"/>
                <a:gd name="connsiteY6-514" fmla="*/ 1730267 h 2220177"/>
                <a:gd name="connsiteX7-515" fmla="*/ 1539859 w 2003583"/>
                <a:gd name="connsiteY7-516" fmla="*/ 1633893 h 2220177"/>
                <a:gd name="connsiteX8-517" fmla="*/ 1195882 w 2003583"/>
                <a:gd name="connsiteY8-518" fmla="*/ 1832488 h 2220177"/>
                <a:gd name="connsiteX9-519" fmla="*/ 1119457 w 2003583"/>
                <a:gd name="connsiteY9-520" fmla="*/ 2157608 h 2220177"/>
                <a:gd name="connsiteX10-521" fmla="*/ 884127 w 2003583"/>
                <a:gd name="connsiteY10-522" fmla="*/ 2157608 h 2220177"/>
                <a:gd name="connsiteX11-523" fmla="*/ 807702 w 2003583"/>
                <a:gd name="connsiteY11-524" fmla="*/ 1832488 h 2220177"/>
                <a:gd name="connsiteX12-525" fmla="*/ 463725 w 2003583"/>
                <a:gd name="connsiteY12-526" fmla="*/ 1633893 h 2220177"/>
                <a:gd name="connsiteX13-527" fmla="*/ 143951 w 2003583"/>
                <a:gd name="connsiteY13-528" fmla="*/ 1730267 h 2220177"/>
                <a:gd name="connsiteX14-529" fmla="*/ 26285 w 2003583"/>
                <a:gd name="connsiteY14-530" fmla="*/ 1526465 h 2220177"/>
                <a:gd name="connsiteX15-531" fmla="*/ 269635 w 2003583"/>
                <a:gd name="connsiteY15-532" fmla="*/ 1297719 h 2220177"/>
                <a:gd name="connsiteX16-533" fmla="*/ 269635 w 2003583"/>
                <a:gd name="connsiteY16-534" fmla="*/ 900529 h 2220177"/>
                <a:gd name="connsiteX17-535" fmla="*/ 26285 w 2003583"/>
                <a:gd name="connsiteY17-536" fmla="*/ 671783 h 2220177"/>
                <a:gd name="connsiteX18-537" fmla="*/ 143951 w 2003583"/>
                <a:gd name="connsiteY18-538" fmla="*/ 467981 h 2220177"/>
                <a:gd name="connsiteX19-539" fmla="*/ 463725 w 2003583"/>
                <a:gd name="connsiteY19-540" fmla="*/ 564355 h 2220177"/>
                <a:gd name="connsiteX20-541" fmla="*/ 807702 w 2003583"/>
                <a:gd name="connsiteY20-542" fmla="*/ 365760 h 2220177"/>
                <a:gd name="connsiteX21-543" fmla="*/ 884127 w 2003583"/>
                <a:gd name="connsiteY21-544" fmla="*/ 40640 h 2220177"/>
                <a:gd name="connsiteX22-545" fmla="*/ 1119457 w 2003583"/>
                <a:gd name="connsiteY22-546" fmla="*/ 40640 h 2220177"/>
                <a:gd name="connsiteX23-547" fmla="*/ 1195882 w 2003583"/>
                <a:gd name="connsiteY23-548" fmla="*/ 365760 h 2220177"/>
                <a:gd name="connsiteX24-549" fmla="*/ 1539859 w 2003583"/>
                <a:gd name="connsiteY24-550" fmla="*/ 564355 h 2220177"/>
                <a:gd name="connsiteX0-551" fmla="*/ 1539859 w 2003583"/>
                <a:gd name="connsiteY0-552" fmla="*/ 586285 h 2242107"/>
                <a:gd name="connsiteX1-553" fmla="*/ 1859633 w 2003583"/>
                <a:gd name="connsiteY1-554" fmla="*/ 489911 h 2242107"/>
                <a:gd name="connsiteX2-555" fmla="*/ 1977299 w 2003583"/>
                <a:gd name="connsiteY2-556" fmla="*/ 693713 h 2242107"/>
                <a:gd name="connsiteX3-557" fmla="*/ 1733949 w 2003583"/>
                <a:gd name="connsiteY3-558" fmla="*/ 922459 h 2242107"/>
                <a:gd name="connsiteX4-559" fmla="*/ 1733949 w 2003583"/>
                <a:gd name="connsiteY4-560" fmla="*/ 1319649 h 2242107"/>
                <a:gd name="connsiteX5-561" fmla="*/ 1977299 w 2003583"/>
                <a:gd name="connsiteY5-562" fmla="*/ 1548395 h 2242107"/>
                <a:gd name="connsiteX6-563" fmla="*/ 1859633 w 2003583"/>
                <a:gd name="connsiteY6-564" fmla="*/ 1752197 h 2242107"/>
                <a:gd name="connsiteX7-565" fmla="*/ 1539859 w 2003583"/>
                <a:gd name="connsiteY7-566" fmla="*/ 1655823 h 2242107"/>
                <a:gd name="connsiteX8-567" fmla="*/ 1195882 w 2003583"/>
                <a:gd name="connsiteY8-568" fmla="*/ 1854418 h 2242107"/>
                <a:gd name="connsiteX9-569" fmla="*/ 1119457 w 2003583"/>
                <a:gd name="connsiteY9-570" fmla="*/ 2179538 h 2242107"/>
                <a:gd name="connsiteX10-571" fmla="*/ 884127 w 2003583"/>
                <a:gd name="connsiteY10-572" fmla="*/ 2179538 h 2242107"/>
                <a:gd name="connsiteX11-573" fmla="*/ 807702 w 2003583"/>
                <a:gd name="connsiteY11-574" fmla="*/ 1854418 h 2242107"/>
                <a:gd name="connsiteX12-575" fmla="*/ 463725 w 2003583"/>
                <a:gd name="connsiteY12-576" fmla="*/ 1655823 h 2242107"/>
                <a:gd name="connsiteX13-577" fmla="*/ 143951 w 2003583"/>
                <a:gd name="connsiteY13-578" fmla="*/ 1752197 h 2242107"/>
                <a:gd name="connsiteX14-579" fmla="*/ 26285 w 2003583"/>
                <a:gd name="connsiteY14-580" fmla="*/ 1548395 h 2242107"/>
                <a:gd name="connsiteX15-581" fmla="*/ 269635 w 2003583"/>
                <a:gd name="connsiteY15-582" fmla="*/ 1319649 h 2242107"/>
                <a:gd name="connsiteX16-583" fmla="*/ 269635 w 2003583"/>
                <a:gd name="connsiteY16-584" fmla="*/ 922459 h 2242107"/>
                <a:gd name="connsiteX17-585" fmla="*/ 26285 w 2003583"/>
                <a:gd name="connsiteY17-586" fmla="*/ 693713 h 2242107"/>
                <a:gd name="connsiteX18-587" fmla="*/ 143951 w 2003583"/>
                <a:gd name="connsiteY18-588" fmla="*/ 489911 h 2242107"/>
                <a:gd name="connsiteX19-589" fmla="*/ 463725 w 2003583"/>
                <a:gd name="connsiteY19-590" fmla="*/ 586285 h 2242107"/>
                <a:gd name="connsiteX20-591" fmla="*/ 807702 w 2003583"/>
                <a:gd name="connsiteY20-592" fmla="*/ 387690 h 2242107"/>
                <a:gd name="connsiteX21-593" fmla="*/ 884127 w 2003583"/>
                <a:gd name="connsiteY21-594" fmla="*/ 62570 h 2242107"/>
                <a:gd name="connsiteX22-595" fmla="*/ 1119457 w 2003583"/>
                <a:gd name="connsiteY22-596" fmla="*/ 62570 h 2242107"/>
                <a:gd name="connsiteX23-597" fmla="*/ 1195882 w 2003583"/>
                <a:gd name="connsiteY23-598" fmla="*/ 387690 h 2242107"/>
                <a:gd name="connsiteX24-599" fmla="*/ 1539859 w 2003583"/>
                <a:gd name="connsiteY24-600" fmla="*/ 586285 h 2242107"/>
                <a:gd name="connsiteX0-601" fmla="*/ 1539859 w 2003583"/>
                <a:gd name="connsiteY0-602" fmla="*/ 586285 h 2242107"/>
                <a:gd name="connsiteX1-603" fmla="*/ 1859633 w 2003583"/>
                <a:gd name="connsiteY1-604" fmla="*/ 489911 h 2242107"/>
                <a:gd name="connsiteX2-605" fmla="*/ 1977299 w 2003583"/>
                <a:gd name="connsiteY2-606" fmla="*/ 693713 h 2242107"/>
                <a:gd name="connsiteX3-607" fmla="*/ 1733949 w 2003583"/>
                <a:gd name="connsiteY3-608" fmla="*/ 922459 h 2242107"/>
                <a:gd name="connsiteX4-609" fmla="*/ 1733949 w 2003583"/>
                <a:gd name="connsiteY4-610" fmla="*/ 1319649 h 2242107"/>
                <a:gd name="connsiteX5-611" fmla="*/ 1977299 w 2003583"/>
                <a:gd name="connsiteY5-612" fmla="*/ 1548395 h 2242107"/>
                <a:gd name="connsiteX6-613" fmla="*/ 1859633 w 2003583"/>
                <a:gd name="connsiteY6-614" fmla="*/ 1752197 h 2242107"/>
                <a:gd name="connsiteX7-615" fmla="*/ 1539859 w 2003583"/>
                <a:gd name="connsiteY7-616" fmla="*/ 1655823 h 2242107"/>
                <a:gd name="connsiteX8-617" fmla="*/ 1195882 w 2003583"/>
                <a:gd name="connsiteY8-618" fmla="*/ 1854418 h 2242107"/>
                <a:gd name="connsiteX9-619" fmla="*/ 1119457 w 2003583"/>
                <a:gd name="connsiteY9-620" fmla="*/ 2179538 h 2242107"/>
                <a:gd name="connsiteX10-621" fmla="*/ 884127 w 2003583"/>
                <a:gd name="connsiteY10-622" fmla="*/ 2179538 h 2242107"/>
                <a:gd name="connsiteX11-623" fmla="*/ 807702 w 2003583"/>
                <a:gd name="connsiteY11-624" fmla="*/ 1854418 h 2242107"/>
                <a:gd name="connsiteX12-625" fmla="*/ 463725 w 2003583"/>
                <a:gd name="connsiteY12-626" fmla="*/ 1655823 h 2242107"/>
                <a:gd name="connsiteX13-627" fmla="*/ 143951 w 2003583"/>
                <a:gd name="connsiteY13-628" fmla="*/ 1752197 h 2242107"/>
                <a:gd name="connsiteX14-629" fmla="*/ 26285 w 2003583"/>
                <a:gd name="connsiteY14-630" fmla="*/ 1548395 h 2242107"/>
                <a:gd name="connsiteX15-631" fmla="*/ 269635 w 2003583"/>
                <a:gd name="connsiteY15-632" fmla="*/ 1319649 h 2242107"/>
                <a:gd name="connsiteX16-633" fmla="*/ 269635 w 2003583"/>
                <a:gd name="connsiteY16-634" fmla="*/ 922459 h 2242107"/>
                <a:gd name="connsiteX17-635" fmla="*/ 26285 w 2003583"/>
                <a:gd name="connsiteY17-636" fmla="*/ 693713 h 2242107"/>
                <a:gd name="connsiteX18-637" fmla="*/ 143951 w 2003583"/>
                <a:gd name="connsiteY18-638" fmla="*/ 489911 h 2242107"/>
                <a:gd name="connsiteX19-639" fmla="*/ 463725 w 2003583"/>
                <a:gd name="connsiteY19-640" fmla="*/ 586285 h 2242107"/>
                <a:gd name="connsiteX20-641" fmla="*/ 807702 w 2003583"/>
                <a:gd name="connsiteY20-642" fmla="*/ 387690 h 2242107"/>
                <a:gd name="connsiteX21-643" fmla="*/ 884127 w 2003583"/>
                <a:gd name="connsiteY21-644" fmla="*/ 62570 h 2242107"/>
                <a:gd name="connsiteX22-645" fmla="*/ 1119457 w 2003583"/>
                <a:gd name="connsiteY22-646" fmla="*/ 62570 h 2242107"/>
                <a:gd name="connsiteX23-647" fmla="*/ 1195882 w 2003583"/>
                <a:gd name="connsiteY23-648" fmla="*/ 387690 h 2242107"/>
                <a:gd name="connsiteX24-649" fmla="*/ 1539859 w 2003583"/>
                <a:gd name="connsiteY24-650" fmla="*/ 586285 h 2242107"/>
                <a:gd name="connsiteX0-651" fmla="*/ 1539859 w 2003583"/>
                <a:gd name="connsiteY0-652" fmla="*/ 586285 h 2242107"/>
                <a:gd name="connsiteX1-653" fmla="*/ 1859633 w 2003583"/>
                <a:gd name="connsiteY1-654" fmla="*/ 489911 h 2242107"/>
                <a:gd name="connsiteX2-655" fmla="*/ 1977299 w 2003583"/>
                <a:gd name="connsiteY2-656" fmla="*/ 693713 h 2242107"/>
                <a:gd name="connsiteX3-657" fmla="*/ 1733949 w 2003583"/>
                <a:gd name="connsiteY3-658" fmla="*/ 922459 h 2242107"/>
                <a:gd name="connsiteX4-659" fmla="*/ 1733949 w 2003583"/>
                <a:gd name="connsiteY4-660" fmla="*/ 1319649 h 2242107"/>
                <a:gd name="connsiteX5-661" fmla="*/ 1977299 w 2003583"/>
                <a:gd name="connsiteY5-662" fmla="*/ 1548395 h 2242107"/>
                <a:gd name="connsiteX6-663" fmla="*/ 1859633 w 2003583"/>
                <a:gd name="connsiteY6-664" fmla="*/ 1752197 h 2242107"/>
                <a:gd name="connsiteX7-665" fmla="*/ 1539859 w 2003583"/>
                <a:gd name="connsiteY7-666" fmla="*/ 1655823 h 2242107"/>
                <a:gd name="connsiteX8-667" fmla="*/ 1195882 w 2003583"/>
                <a:gd name="connsiteY8-668" fmla="*/ 1854418 h 2242107"/>
                <a:gd name="connsiteX9-669" fmla="*/ 1119457 w 2003583"/>
                <a:gd name="connsiteY9-670" fmla="*/ 2179538 h 2242107"/>
                <a:gd name="connsiteX10-671" fmla="*/ 884127 w 2003583"/>
                <a:gd name="connsiteY10-672" fmla="*/ 2179538 h 2242107"/>
                <a:gd name="connsiteX11-673" fmla="*/ 807702 w 2003583"/>
                <a:gd name="connsiteY11-674" fmla="*/ 1854418 h 2242107"/>
                <a:gd name="connsiteX12-675" fmla="*/ 463725 w 2003583"/>
                <a:gd name="connsiteY12-676" fmla="*/ 1655823 h 2242107"/>
                <a:gd name="connsiteX13-677" fmla="*/ 143951 w 2003583"/>
                <a:gd name="connsiteY13-678" fmla="*/ 1752197 h 2242107"/>
                <a:gd name="connsiteX14-679" fmla="*/ 26285 w 2003583"/>
                <a:gd name="connsiteY14-680" fmla="*/ 1548395 h 2242107"/>
                <a:gd name="connsiteX15-681" fmla="*/ 269635 w 2003583"/>
                <a:gd name="connsiteY15-682" fmla="*/ 1319649 h 2242107"/>
                <a:gd name="connsiteX16-683" fmla="*/ 269635 w 2003583"/>
                <a:gd name="connsiteY16-684" fmla="*/ 922459 h 2242107"/>
                <a:gd name="connsiteX17-685" fmla="*/ 26285 w 2003583"/>
                <a:gd name="connsiteY17-686" fmla="*/ 693713 h 2242107"/>
                <a:gd name="connsiteX18-687" fmla="*/ 143951 w 2003583"/>
                <a:gd name="connsiteY18-688" fmla="*/ 489911 h 2242107"/>
                <a:gd name="connsiteX19-689" fmla="*/ 463725 w 2003583"/>
                <a:gd name="connsiteY19-690" fmla="*/ 586285 h 2242107"/>
                <a:gd name="connsiteX20-691" fmla="*/ 807702 w 2003583"/>
                <a:gd name="connsiteY20-692" fmla="*/ 387690 h 2242107"/>
                <a:gd name="connsiteX21-693" fmla="*/ 884127 w 2003583"/>
                <a:gd name="connsiteY21-694" fmla="*/ 62570 h 2242107"/>
                <a:gd name="connsiteX22-695" fmla="*/ 1119457 w 2003583"/>
                <a:gd name="connsiteY22-696" fmla="*/ 62570 h 2242107"/>
                <a:gd name="connsiteX23-697" fmla="*/ 1195882 w 2003583"/>
                <a:gd name="connsiteY23-698" fmla="*/ 387690 h 2242107"/>
                <a:gd name="connsiteX24-699" fmla="*/ 1539859 w 2003583"/>
                <a:gd name="connsiteY24-700" fmla="*/ 586285 h 2242107"/>
                <a:gd name="connsiteX0-701" fmla="*/ 1539859 w 2003583"/>
                <a:gd name="connsiteY0-702" fmla="*/ 586285 h 2242107"/>
                <a:gd name="connsiteX1-703" fmla="*/ 1859633 w 2003583"/>
                <a:gd name="connsiteY1-704" fmla="*/ 489911 h 2242107"/>
                <a:gd name="connsiteX2-705" fmla="*/ 1977299 w 2003583"/>
                <a:gd name="connsiteY2-706" fmla="*/ 693713 h 2242107"/>
                <a:gd name="connsiteX3-707" fmla="*/ 1733949 w 2003583"/>
                <a:gd name="connsiteY3-708" fmla="*/ 922459 h 2242107"/>
                <a:gd name="connsiteX4-709" fmla="*/ 1733949 w 2003583"/>
                <a:gd name="connsiteY4-710" fmla="*/ 1319649 h 2242107"/>
                <a:gd name="connsiteX5-711" fmla="*/ 1977299 w 2003583"/>
                <a:gd name="connsiteY5-712" fmla="*/ 1548395 h 2242107"/>
                <a:gd name="connsiteX6-713" fmla="*/ 1859633 w 2003583"/>
                <a:gd name="connsiteY6-714" fmla="*/ 1752197 h 2242107"/>
                <a:gd name="connsiteX7-715" fmla="*/ 1539859 w 2003583"/>
                <a:gd name="connsiteY7-716" fmla="*/ 1655823 h 2242107"/>
                <a:gd name="connsiteX8-717" fmla="*/ 1195882 w 2003583"/>
                <a:gd name="connsiteY8-718" fmla="*/ 1854418 h 2242107"/>
                <a:gd name="connsiteX9-719" fmla="*/ 1119457 w 2003583"/>
                <a:gd name="connsiteY9-720" fmla="*/ 2179538 h 2242107"/>
                <a:gd name="connsiteX10-721" fmla="*/ 884127 w 2003583"/>
                <a:gd name="connsiteY10-722" fmla="*/ 2179538 h 2242107"/>
                <a:gd name="connsiteX11-723" fmla="*/ 807702 w 2003583"/>
                <a:gd name="connsiteY11-724" fmla="*/ 1854418 h 2242107"/>
                <a:gd name="connsiteX12-725" fmla="*/ 463725 w 2003583"/>
                <a:gd name="connsiteY12-726" fmla="*/ 1655823 h 2242107"/>
                <a:gd name="connsiteX13-727" fmla="*/ 143951 w 2003583"/>
                <a:gd name="connsiteY13-728" fmla="*/ 1752197 h 2242107"/>
                <a:gd name="connsiteX14-729" fmla="*/ 26285 w 2003583"/>
                <a:gd name="connsiteY14-730" fmla="*/ 1548395 h 2242107"/>
                <a:gd name="connsiteX15-731" fmla="*/ 269635 w 2003583"/>
                <a:gd name="connsiteY15-732" fmla="*/ 1319649 h 2242107"/>
                <a:gd name="connsiteX16-733" fmla="*/ 269635 w 2003583"/>
                <a:gd name="connsiteY16-734" fmla="*/ 922459 h 2242107"/>
                <a:gd name="connsiteX17-735" fmla="*/ 26285 w 2003583"/>
                <a:gd name="connsiteY17-736" fmla="*/ 693713 h 2242107"/>
                <a:gd name="connsiteX18-737" fmla="*/ 143951 w 2003583"/>
                <a:gd name="connsiteY18-738" fmla="*/ 489911 h 2242107"/>
                <a:gd name="connsiteX19-739" fmla="*/ 463725 w 2003583"/>
                <a:gd name="connsiteY19-740" fmla="*/ 586285 h 2242107"/>
                <a:gd name="connsiteX20-741" fmla="*/ 807702 w 2003583"/>
                <a:gd name="connsiteY20-742" fmla="*/ 387690 h 2242107"/>
                <a:gd name="connsiteX21-743" fmla="*/ 884127 w 2003583"/>
                <a:gd name="connsiteY21-744" fmla="*/ 62570 h 2242107"/>
                <a:gd name="connsiteX22-745" fmla="*/ 1119457 w 2003583"/>
                <a:gd name="connsiteY22-746" fmla="*/ 62570 h 2242107"/>
                <a:gd name="connsiteX23-747" fmla="*/ 1195882 w 2003583"/>
                <a:gd name="connsiteY23-748" fmla="*/ 387690 h 2242107"/>
                <a:gd name="connsiteX24-749" fmla="*/ 1539859 w 2003583"/>
                <a:gd name="connsiteY24-750" fmla="*/ 586285 h 2242107"/>
                <a:gd name="connsiteX0-751" fmla="*/ 1539859 w 2003583"/>
                <a:gd name="connsiteY0-752" fmla="*/ 586285 h 2242107"/>
                <a:gd name="connsiteX1-753" fmla="*/ 1859633 w 2003583"/>
                <a:gd name="connsiteY1-754" fmla="*/ 489911 h 2242107"/>
                <a:gd name="connsiteX2-755" fmla="*/ 1977299 w 2003583"/>
                <a:gd name="connsiteY2-756" fmla="*/ 693713 h 2242107"/>
                <a:gd name="connsiteX3-757" fmla="*/ 1733949 w 2003583"/>
                <a:gd name="connsiteY3-758" fmla="*/ 922459 h 2242107"/>
                <a:gd name="connsiteX4-759" fmla="*/ 1733949 w 2003583"/>
                <a:gd name="connsiteY4-760" fmla="*/ 1319649 h 2242107"/>
                <a:gd name="connsiteX5-761" fmla="*/ 1977299 w 2003583"/>
                <a:gd name="connsiteY5-762" fmla="*/ 1548395 h 2242107"/>
                <a:gd name="connsiteX6-763" fmla="*/ 1859633 w 2003583"/>
                <a:gd name="connsiteY6-764" fmla="*/ 1752197 h 2242107"/>
                <a:gd name="connsiteX7-765" fmla="*/ 1539859 w 2003583"/>
                <a:gd name="connsiteY7-766" fmla="*/ 1655823 h 2242107"/>
                <a:gd name="connsiteX8-767" fmla="*/ 1195882 w 2003583"/>
                <a:gd name="connsiteY8-768" fmla="*/ 1854418 h 2242107"/>
                <a:gd name="connsiteX9-769" fmla="*/ 1119457 w 2003583"/>
                <a:gd name="connsiteY9-770" fmla="*/ 2179538 h 2242107"/>
                <a:gd name="connsiteX10-771" fmla="*/ 884127 w 2003583"/>
                <a:gd name="connsiteY10-772" fmla="*/ 2179538 h 2242107"/>
                <a:gd name="connsiteX11-773" fmla="*/ 807702 w 2003583"/>
                <a:gd name="connsiteY11-774" fmla="*/ 1854418 h 2242107"/>
                <a:gd name="connsiteX12-775" fmla="*/ 463725 w 2003583"/>
                <a:gd name="connsiteY12-776" fmla="*/ 1655823 h 2242107"/>
                <a:gd name="connsiteX13-777" fmla="*/ 143951 w 2003583"/>
                <a:gd name="connsiteY13-778" fmla="*/ 1752197 h 2242107"/>
                <a:gd name="connsiteX14-779" fmla="*/ 26285 w 2003583"/>
                <a:gd name="connsiteY14-780" fmla="*/ 1548395 h 2242107"/>
                <a:gd name="connsiteX15-781" fmla="*/ 269635 w 2003583"/>
                <a:gd name="connsiteY15-782" fmla="*/ 1319649 h 2242107"/>
                <a:gd name="connsiteX16-783" fmla="*/ 269635 w 2003583"/>
                <a:gd name="connsiteY16-784" fmla="*/ 922459 h 2242107"/>
                <a:gd name="connsiteX17-785" fmla="*/ 26285 w 2003583"/>
                <a:gd name="connsiteY17-786" fmla="*/ 693713 h 2242107"/>
                <a:gd name="connsiteX18-787" fmla="*/ 143951 w 2003583"/>
                <a:gd name="connsiteY18-788" fmla="*/ 489911 h 2242107"/>
                <a:gd name="connsiteX19-789" fmla="*/ 463725 w 2003583"/>
                <a:gd name="connsiteY19-790" fmla="*/ 586285 h 2242107"/>
                <a:gd name="connsiteX20-791" fmla="*/ 807702 w 2003583"/>
                <a:gd name="connsiteY20-792" fmla="*/ 387690 h 2242107"/>
                <a:gd name="connsiteX21-793" fmla="*/ 884127 w 2003583"/>
                <a:gd name="connsiteY21-794" fmla="*/ 62570 h 2242107"/>
                <a:gd name="connsiteX22-795" fmla="*/ 1119457 w 2003583"/>
                <a:gd name="connsiteY22-796" fmla="*/ 62570 h 2242107"/>
                <a:gd name="connsiteX23-797" fmla="*/ 1195882 w 2003583"/>
                <a:gd name="connsiteY23-798" fmla="*/ 387690 h 2242107"/>
                <a:gd name="connsiteX24-799" fmla="*/ 1539859 w 2003583"/>
                <a:gd name="connsiteY24-800" fmla="*/ 586285 h 2242107"/>
                <a:gd name="connsiteX0-801" fmla="*/ 1539859 w 2003583"/>
                <a:gd name="connsiteY0-802" fmla="*/ 586285 h 2242107"/>
                <a:gd name="connsiteX1-803" fmla="*/ 1859633 w 2003583"/>
                <a:gd name="connsiteY1-804" fmla="*/ 489911 h 2242107"/>
                <a:gd name="connsiteX2-805" fmla="*/ 1977299 w 2003583"/>
                <a:gd name="connsiteY2-806" fmla="*/ 693713 h 2242107"/>
                <a:gd name="connsiteX3-807" fmla="*/ 1733949 w 2003583"/>
                <a:gd name="connsiteY3-808" fmla="*/ 922459 h 2242107"/>
                <a:gd name="connsiteX4-809" fmla="*/ 1733949 w 2003583"/>
                <a:gd name="connsiteY4-810" fmla="*/ 1319649 h 2242107"/>
                <a:gd name="connsiteX5-811" fmla="*/ 1977299 w 2003583"/>
                <a:gd name="connsiteY5-812" fmla="*/ 1548395 h 2242107"/>
                <a:gd name="connsiteX6-813" fmla="*/ 1859633 w 2003583"/>
                <a:gd name="connsiteY6-814" fmla="*/ 1752197 h 2242107"/>
                <a:gd name="connsiteX7-815" fmla="*/ 1539859 w 2003583"/>
                <a:gd name="connsiteY7-816" fmla="*/ 1655823 h 2242107"/>
                <a:gd name="connsiteX8-817" fmla="*/ 1195882 w 2003583"/>
                <a:gd name="connsiteY8-818" fmla="*/ 1854418 h 2242107"/>
                <a:gd name="connsiteX9-819" fmla="*/ 1119457 w 2003583"/>
                <a:gd name="connsiteY9-820" fmla="*/ 2179538 h 2242107"/>
                <a:gd name="connsiteX10-821" fmla="*/ 884127 w 2003583"/>
                <a:gd name="connsiteY10-822" fmla="*/ 2179538 h 2242107"/>
                <a:gd name="connsiteX11-823" fmla="*/ 807702 w 2003583"/>
                <a:gd name="connsiteY11-824" fmla="*/ 1854418 h 2242107"/>
                <a:gd name="connsiteX12-825" fmla="*/ 463725 w 2003583"/>
                <a:gd name="connsiteY12-826" fmla="*/ 1655823 h 2242107"/>
                <a:gd name="connsiteX13-827" fmla="*/ 143951 w 2003583"/>
                <a:gd name="connsiteY13-828" fmla="*/ 1752197 h 2242107"/>
                <a:gd name="connsiteX14-829" fmla="*/ 26285 w 2003583"/>
                <a:gd name="connsiteY14-830" fmla="*/ 1548395 h 2242107"/>
                <a:gd name="connsiteX15-831" fmla="*/ 269635 w 2003583"/>
                <a:gd name="connsiteY15-832" fmla="*/ 1319649 h 2242107"/>
                <a:gd name="connsiteX16-833" fmla="*/ 269635 w 2003583"/>
                <a:gd name="connsiteY16-834" fmla="*/ 922459 h 2242107"/>
                <a:gd name="connsiteX17-835" fmla="*/ 26285 w 2003583"/>
                <a:gd name="connsiteY17-836" fmla="*/ 693713 h 2242107"/>
                <a:gd name="connsiteX18-837" fmla="*/ 143951 w 2003583"/>
                <a:gd name="connsiteY18-838" fmla="*/ 489911 h 2242107"/>
                <a:gd name="connsiteX19-839" fmla="*/ 463725 w 2003583"/>
                <a:gd name="connsiteY19-840" fmla="*/ 586285 h 2242107"/>
                <a:gd name="connsiteX20-841" fmla="*/ 807702 w 2003583"/>
                <a:gd name="connsiteY20-842" fmla="*/ 387690 h 2242107"/>
                <a:gd name="connsiteX21-843" fmla="*/ 884127 w 2003583"/>
                <a:gd name="connsiteY21-844" fmla="*/ 62570 h 2242107"/>
                <a:gd name="connsiteX22-845" fmla="*/ 1119457 w 2003583"/>
                <a:gd name="connsiteY22-846" fmla="*/ 62570 h 2242107"/>
                <a:gd name="connsiteX23-847" fmla="*/ 1195882 w 2003583"/>
                <a:gd name="connsiteY23-848" fmla="*/ 387690 h 2242107"/>
                <a:gd name="connsiteX24-849" fmla="*/ 1539859 w 2003583"/>
                <a:gd name="connsiteY24-850" fmla="*/ 586285 h 2242107"/>
                <a:gd name="connsiteX0-851" fmla="*/ 1539859 w 2003583"/>
                <a:gd name="connsiteY0-852" fmla="*/ 586285 h 2242107"/>
                <a:gd name="connsiteX1-853" fmla="*/ 1859633 w 2003583"/>
                <a:gd name="connsiteY1-854" fmla="*/ 489911 h 2242107"/>
                <a:gd name="connsiteX2-855" fmla="*/ 1977299 w 2003583"/>
                <a:gd name="connsiteY2-856" fmla="*/ 693713 h 2242107"/>
                <a:gd name="connsiteX3-857" fmla="*/ 1733949 w 2003583"/>
                <a:gd name="connsiteY3-858" fmla="*/ 922459 h 2242107"/>
                <a:gd name="connsiteX4-859" fmla="*/ 1733949 w 2003583"/>
                <a:gd name="connsiteY4-860" fmla="*/ 1319649 h 2242107"/>
                <a:gd name="connsiteX5-861" fmla="*/ 1977299 w 2003583"/>
                <a:gd name="connsiteY5-862" fmla="*/ 1548395 h 2242107"/>
                <a:gd name="connsiteX6-863" fmla="*/ 1859633 w 2003583"/>
                <a:gd name="connsiteY6-864" fmla="*/ 1752197 h 2242107"/>
                <a:gd name="connsiteX7-865" fmla="*/ 1539859 w 2003583"/>
                <a:gd name="connsiteY7-866" fmla="*/ 1655823 h 2242107"/>
                <a:gd name="connsiteX8-867" fmla="*/ 1195882 w 2003583"/>
                <a:gd name="connsiteY8-868" fmla="*/ 1854418 h 2242107"/>
                <a:gd name="connsiteX9-869" fmla="*/ 1119457 w 2003583"/>
                <a:gd name="connsiteY9-870" fmla="*/ 2179538 h 2242107"/>
                <a:gd name="connsiteX10-871" fmla="*/ 884127 w 2003583"/>
                <a:gd name="connsiteY10-872" fmla="*/ 2179538 h 2242107"/>
                <a:gd name="connsiteX11-873" fmla="*/ 807702 w 2003583"/>
                <a:gd name="connsiteY11-874" fmla="*/ 1854418 h 2242107"/>
                <a:gd name="connsiteX12-875" fmla="*/ 463725 w 2003583"/>
                <a:gd name="connsiteY12-876" fmla="*/ 1655823 h 2242107"/>
                <a:gd name="connsiteX13-877" fmla="*/ 143951 w 2003583"/>
                <a:gd name="connsiteY13-878" fmla="*/ 1752197 h 2242107"/>
                <a:gd name="connsiteX14-879" fmla="*/ 26285 w 2003583"/>
                <a:gd name="connsiteY14-880" fmla="*/ 1548395 h 2242107"/>
                <a:gd name="connsiteX15-881" fmla="*/ 269635 w 2003583"/>
                <a:gd name="connsiteY15-882" fmla="*/ 1319649 h 2242107"/>
                <a:gd name="connsiteX16-883" fmla="*/ 269635 w 2003583"/>
                <a:gd name="connsiteY16-884" fmla="*/ 922459 h 2242107"/>
                <a:gd name="connsiteX17-885" fmla="*/ 26285 w 2003583"/>
                <a:gd name="connsiteY17-886" fmla="*/ 693713 h 2242107"/>
                <a:gd name="connsiteX18-887" fmla="*/ 143951 w 2003583"/>
                <a:gd name="connsiteY18-888" fmla="*/ 489911 h 2242107"/>
                <a:gd name="connsiteX19-889" fmla="*/ 463725 w 2003583"/>
                <a:gd name="connsiteY19-890" fmla="*/ 586285 h 2242107"/>
                <a:gd name="connsiteX20-891" fmla="*/ 807702 w 2003583"/>
                <a:gd name="connsiteY20-892" fmla="*/ 387690 h 2242107"/>
                <a:gd name="connsiteX21-893" fmla="*/ 884127 w 2003583"/>
                <a:gd name="connsiteY21-894" fmla="*/ 62570 h 2242107"/>
                <a:gd name="connsiteX22-895" fmla="*/ 1119457 w 2003583"/>
                <a:gd name="connsiteY22-896" fmla="*/ 62570 h 2242107"/>
                <a:gd name="connsiteX23-897" fmla="*/ 1195882 w 2003583"/>
                <a:gd name="connsiteY23-898" fmla="*/ 387690 h 2242107"/>
                <a:gd name="connsiteX24-899" fmla="*/ 1539859 w 2003583"/>
                <a:gd name="connsiteY24-900" fmla="*/ 586285 h 2242107"/>
                <a:gd name="connsiteX0-901" fmla="*/ 1539859 w 2003583"/>
                <a:gd name="connsiteY0-902" fmla="*/ 586285 h 2242107"/>
                <a:gd name="connsiteX1-903" fmla="*/ 1859633 w 2003583"/>
                <a:gd name="connsiteY1-904" fmla="*/ 489911 h 2242107"/>
                <a:gd name="connsiteX2-905" fmla="*/ 1977299 w 2003583"/>
                <a:gd name="connsiteY2-906" fmla="*/ 693713 h 2242107"/>
                <a:gd name="connsiteX3-907" fmla="*/ 1733949 w 2003583"/>
                <a:gd name="connsiteY3-908" fmla="*/ 922459 h 2242107"/>
                <a:gd name="connsiteX4-909" fmla="*/ 1733949 w 2003583"/>
                <a:gd name="connsiteY4-910" fmla="*/ 1319649 h 2242107"/>
                <a:gd name="connsiteX5-911" fmla="*/ 1977299 w 2003583"/>
                <a:gd name="connsiteY5-912" fmla="*/ 1548395 h 2242107"/>
                <a:gd name="connsiteX6-913" fmla="*/ 1859633 w 2003583"/>
                <a:gd name="connsiteY6-914" fmla="*/ 1752197 h 2242107"/>
                <a:gd name="connsiteX7-915" fmla="*/ 1539859 w 2003583"/>
                <a:gd name="connsiteY7-916" fmla="*/ 1655823 h 2242107"/>
                <a:gd name="connsiteX8-917" fmla="*/ 1195882 w 2003583"/>
                <a:gd name="connsiteY8-918" fmla="*/ 1854418 h 2242107"/>
                <a:gd name="connsiteX9-919" fmla="*/ 1119457 w 2003583"/>
                <a:gd name="connsiteY9-920" fmla="*/ 2179538 h 2242107"/>
                <a:gd name="connsiteX10-921" fmla="*/ 884127 w 2003583"/>
                <a:gd name="connsiteY10-922" fmla="*/ 2179538 h 2242107"/>
                <a:gd name="connsiteX11-923" fmla="*/ 807702 w 2003583"/>
                <a:gd name="connsiteY11-924" fmla="*/ 1854418 h 2242107"/>
                <a:gd name="connsiteX12-925" fmla="*/ 463725 w 2003583"/>
                <a:gd name="connsiteY12-926" fmla="*/ 1655823 h 2242107"/>
                <a:gd name="connsiteX13-927" fmla="*/ 143951 w 2003583"/>
                <a:gd name="connsiteY13-928" fmla="*/ 1752197 h 2242107"/>
                <a:gd name="connsiteX14-929" fmla="*/ 26285 w 2003583"/>
                <a:gd name="connsiteY14-930" fmla="*/ 1548395 h 2242107"/>
                <a:gd name="connsiteX15-931" fmla="*/ 269635 w 2003583"/>
                <a:gd name="connsiteY15-932" fmla="*/ 1319649 h 2242107"/>
                <a:gd name="connsiteX16-933" fmla="*/ 269635 w 2003583"/>
                <a:gd name="connsiteY16-934" fmla="*/ 922459 h 2242107"/>
                <a:gd name="connsiteX17-935" fmla="*/ 26285 w 2003583"/>
                <a:gd name="connsiteY17-936" fmla="*/ 693713 h 2242107"/>
                <a:gd name="connsiteX18-937" fmla="*/ 143951 w 2003583"/>
                <a:gd name="connsiteY18-938" fmla="*/ 489911 h 2242107"/>
                <a:gd name="connsiteX19-939" fmla="*/ 463725 w 2003583"/>
                <a:gd name="connsiteY19-940" fmla="*/ 586285 h 2242107"/>
                <a:gd name="connsiteX20-941" fmla="*/ 807702 w 2003583"/>
                <a:gd name="connsiteY20-942" fmla="*/ 387690 h 2242107"/>
                <a:gd name="connsiteX21-943" fmla="*/ 884127 w 2003583"/>
                <a:gd name="connsiteY21-944" fmla="*/ 62570 h 2242107"/>
                <a:gd name="connsiteX22-945" fmla="*/ 1119457 w 2003583"/>
                <a:gd name="connsiteY22-946" fmla="*/ 62570 h 2242107"/>
                <a:gd name="connsiteX23-947" fmla="*/ 1195882 w 2003583"/>
                <a:gd name="connsiteY23-948" fmla="*/ 387690 h 2242107"/>
                <a:gd name="connsiteX24-949" fmla="*/ 1539859 w 2003583"/>
                <a:gd name="connsiteY24-950" fmla="*/ 586285 h 2242107"/>
                <a:gd name="connsiteX0-951" fmla="*/ 1539859 w 2003583"/>
                <a:gd name="connsiteY0-952" fmla="*/ 586285 h 2242107"/>
                <a:gd name="connsiteX1-953" fmla="*/ 1859633 w 2003583"/>
                <a:gd name="connsiteY1-954" fmla="*/ 489911 h 2242107"/>
                <a:gd name="connsiteX2-955" fmla="*/ 1977299 w 2003583"/>
                <a:gd name="connsiteY2-956" fmla="*/ 693713 h 2242107"/>
                <a:gd name="connsiteX3-957" fmla="*/ 1733949 w 2003583"/>
                <a:gd name="connsiteY3-958" fmla="*/ 922459 h 2242107"/>
                <a:gd name="connsiteX4-959" fmla="*/ 1733949 w 2003583"/>
                <a:gd name="connsiteY4-960" fmla="*/ 1319649 h 2242107"/>
                <a:gd name="connsiteX5-961" fmla="*/ 1977299 w 2003583"/>
                <a:gd name="connsiteY5-962" fmla="*/ 1548395 h 2242107"/>
                <a:gd name="connsiteX6-963" fmla="*/ 1859633 w 2003583"/>
                <a:gd name="connsiteY6-964" fmla="*/ 1752197 h 2242107"/>
                <a:gd name="connsiteX7-965" fmla="*/ 1539859 w 2003583"/>
                <a:gd name="connsiteY7-966" fmla="*/ 1655823 h 2242107"/>
                <a:gd name="connsiteX8-967" fmla="*/ 1195882 w 2003583"/>
                <a:gd name="connsiteY8-968" fmla="*/ 1854418 h 2242107"/>
                <a:gd name="connsiteX9-969" fmla="*/ 1119457 w 2003583"/>
                <a:gd name="connsiteY9-970" fmla="*/ 2179538 h 2242107"/>
                <a:gd name="connsiteX10-971" fmla="*/ 884127 w 2003583"/>
                <a:gd name="connsiteY10-972" fmla="*/ 2179538 h 2242107"/>
                <a:gd name="connsiteX11-973" fmla="*/ 807702 w 2003583"/>
                <a:gd name="connsiteY11-974" fmla="*/ 1854418 h 2242107"/>
                <a:gd name="connsiteX12-975" fmla="*/ 463725 w 2003583"/>
                <a:gd name="connsiteY12-976" fmla="*/ 1655823 h 2242107"/>
                <a:gd name="connsiteX13-977" fmla="*/ 143951 w 2003583"/>
                <a:gd name="connsiteY13-978" fmla="*/ 1752197 h 2242107"/>
                <a:gd name="connsiteX14-979" fmla="*/ 26285 w 2003583"/>
                <a:gd name="connsiteY14-980" fmla="*/ 1548395 h 2242107"/>
                <a:gd name="connsiteX15-981" fmla="*/ 269635 w 2003583"/>
                <a:gd name="connsiteY15-982" fmla="*/ 1319649 h 2242107"/>
                <a:gd name="connsiteX16-983" fmla="*/ 269635 w 2003583"/>
                <a:gd name="connsiteY16-984" fmla="*/ 922459 h 2242107"/>
                <a:gd name="connsiteX17-985" fmla="*/ 26285 w 2003583"/>
                <a:gd name="connsiteY17-986" fmla="*/ 693713 h 2242107"/>
                <a:gd name="connsiteX18-987" fmla="*/ 143951 w 2003583"/>
                <a:gd name="connsiteY18-988" fmla="*/ 489911 h 2242107"/>
                <a:gd name="connsiteX19-989" fmla="*/ 463725 w 2003583"/>
                <a:gd name="connsiteY19-990" fmla="*/ 586285 h 2242107"/>
                <a:gd name="connsiteX20-991" fmla="*/ 807702 w 2003583"/>
                <a:gd name="connsiteY20-992" fmla="*/ 387690 h 2242107"/>
                <a:gd name="connsiteX21-993" fmla="*/ 884127 w 2003583"/>
                <a:gd name="connsiteY21-994" fmla="*/ 62570 h 2242107"/>
                <a:gd name="connsiteX22-995" fmla="*/ 1119457 w 2003583"/>
                <a:gd name="connsiteY22-996" fmla="*/ 62570 h 2242107"/>
                <a:gd name="connsiteX23-997" fmla="*/ 1195882 w 2003583"/>
                <a:gd name="connsiteY23-998" fmla="*/ 387690 h 2242107"/>
                <a:gd name="connsiteX24-999" fmla="*/ 1539859 w 2003583"/>
                <a:gd name="connsiteY24-1000" fmla="*/ 586285 h 2242107"/>
                <a:gd name="connsiteX0-1001" fmla="*/ 1539859 w 2003583"/>
                <a:gd name="connsiteY0-1002" fmla="*/ 586285 h 2242107"/>
                <a:gd name="connsiteX1-1003" fmla="*/ 1859633 w 2003583"/>
                <a:gd name="connsiteY1-1004" fmla="*/ 489911 h 2242107"/>
                <a:gd name="connsiteX2-1005" fmla="*/ 1977299 w 2003583"/>
                <a:gd name="connsiteY2-1006" fmla="*/ 693713 h 2242107"/>
                <a:gd name="connsiteX3-1007" fmla="*/ 1733949 w 2003583"/>
                <a:gd name="connsiteY3-1008" fmla="*/ 922459 h 2242107"/>
                <a:gd name="connsiteX4-1009" fmla="*/ 1733949 w 2003583"/>
                <a:gd name="connsiteY4-1010" fmla="*/ 1319649 h 2242107"/>
                <a:gd name="connsiteX5-1011" fmla="*/ 1977299 w 2003583"/>
                <a:gd name="connsiteY5-1012" fmla="*/ 1548395 h 2242107"/>
                <a:gd name="connsiteX6-1013" fmla="*/ 1859633 w 2003583"/>
                <a:gd name="connsiteY6-1014" fmla="*/ 1752197 h 2242107"/>
                <a:gd name="connsiteX7-1015" fmla="*/ 1539859 w 2003583"/>
                <a:gd name="connsiteY7-1016" fmla="*/ 1655823 h 2242107"/>
                <a:gd name="connsiteX8-1017" fmla="*/ 1195882 w 2003583"/>
                <a:gd name="connsiteY8-1018" fmla="*/ 1854418 h 2242107"/>
                <a:gd name="connsiteX9-1019" fmla="*/ 1119457 w 2003583"/>
                <a:gd name="connsiteY9-1020" fmla="*/ 2179538 h 2242107"/>
                <a:gd name="connsiteX10-1021" fmla="*/ 884127 w 2003583"/>
                <a:gd name="connsiteY10-1022" fmla="*/ 2179538 h 2242107"/>
                <a:gd name="connsiteX11-1023" fmla="*/ 807702 w 2003583"/>
                <a:gd name="connsiteY11-1024" fmla="*/ 1854418 h 2242107"/>
                <a:gd name="connsiteX12-1025" fmla="*/ 463725 w 2003583"/>
                <a:gd name="connsiteY12-1026" fmla="*/ 1655823 h 2242107"/>
                <a:gd name="connsiteX13-1027" fmla="*/ 143951 w 2003583"/>
                <a:gd name="connsiteY13-1028" fmla="*/ 1752197 h 2242107"/>
                <a:gd name="connsiteX14-1029" fmla="*/ 26285 w 2003583"/>
                <a:gd name="connsiteY14-1030" fmla="*/ 1548395 h 2242107"/>
                <a:gd name="connsiteX15-1031" fmla="*/ 269635 w 2003583"/>
                <a:gd name="connsiteY15-1032" fmla="*/ 1319649 h 2242107"/>
                <a:gd name="connsiteX16-1033" fmla="*/ 269635 w 2003583"/>
                <a:gd name="connsiteY16-1034" fmla="*/ 922459 h 2242107"/>
                <a:gd name="connsiteX17-1035" fmla="*/ 26285 w 2003583"/>
                <a:gd name="connsiteY17-1036" fmla="*/ 693713 h 2242107"/>
                <a:gd name="connsiteX18-1037" fmla="*/ 143951 w 2003583"/>
                <a:gd name="connsiteY18-1038" fmla="*/ 489911 h 2242107"/>
                <a:gd name="connsiteX19-1039" fmla="*/ 463725 w 2003583"/>
                <a:gd name="connsiteY19-1040" fmla="*/ 586285 h 2242107"/>
                <a:gd name="connsiteX20-1041" fmla="*/ 807702 w 2003583"/>
                <a:gd name="connsiteY20-1042" fmla="*/ 387690 h 2242107"/>
                <a:gd name="connsiteX21-1043" fmla="*/ 884127 w 2003583"/>
                <a:gd name="connsiteY21-1044" fmla="*/ 62570 h 2242107"/>
                <a:gd name="connsiteX22-1045" fmla="*/ 1119457 w 2003583"/>
                <a:gd name="connsiteY22-1046" fmla="*/ 62570 h 2242107"/>
                <a:gd name="connsiteX23-1047" fmla="*/ 1195882 w 2003583"/>
                <a:gd name="connsiteY23-1048" fmla="*/ 387690 h 2242107"/>
                <a:gd name="connsiteX24-1049" fmla="*/ 1539859 w 2003583"/>
                <a:gd name="connsiteY24-1050" fmla="*/ 586285 h 2242107"/>
                <a:gd name="connsiteX0-1051" fmla="*/ 1539859 w 2003583"/>
                <a:gd name="connsiteY0-1052" fmla="*/ 586285 h 2242107"/>
                <a:gd name="connsiteX1-1053" fmla="*/ 1815989 w 2003583"/>
                <a:gd name="connsiteY1-1054" fmla="*/ 481182 h 2242107"/>
                <a:gd name="connsiteX2-1055" fmla="*/ 1977299 w 2003583"/>
                <a:gd name="connsiteY2-1056" fmla="*/ 693713 h 2242107"/>
                <a:gd name="connsiteX3-1057" fmla="*/ 1733949 w 2003583"/>
                <a:gd name="connsiteY3-1058" fmla="*/ 922459 h 2242107"/>
                <a:gd name="connsiteX4-1059" fmla="*/ 1733949 w 2003583"/>
                <a:gd name="connsiteY4-1060" fmla="*/ 1319649 h 2242107"/>
                <a:gd name="connsiteX5-1061" fmla="*/ 1977299 w 2003583"/>
                <a:gd name="connsiteY5-1062" fmla="*/ 1548395 h 2242107"/>
                <a:gd name="connsiteX6-1063" fmla="*/ 1859633 w 2003583"/>
                <a:gd name="connsiteY6-1064" fmla="*/ 1752197 h 2242107"/>
                <a:gd name="connsiteX7-1065" fmla="*/ 1539859 w 2003583"/>
                <a:gd name="connsiteY7-1066" fmla="*/ 1655823 h 2242107"/>
                <a:gd name="connsiteX8-1067" fmla="*/ 1195882 w 2003583"/>
                <a:gd name="connsiteY8-1068" fmla="*/ 1854418 h 2242107"/>
                <a:gd name="connsiteX9-1069" fmla="*/ 1119457 w 2003583"/>
                <a:gd name="connsiteY9-1070" fmla="*/ 2179538 h 2242107"/>
                <a:gd name="connsiteX10-1071" fmla="*/ 884127 w 2003583"/>
                <a:gd name="connsiteY10-1072" fmla="*/ 2179538 h 2242107"/>
                <a:gd name="connsiteX11-1073" fmla="*/ 807702 w 2003583"/>
                <a:gd name="connsiteY11-1074" fmla="*/ 1854418 h 2242107"/>
                <a:gd name="connsiteX12-1075" fmla="*/ 463725 w 2003583"/>
                <a:gd name="connsiteY12-1076" fmla="*/ 1655823 h 2242107"/>
                <a:gd name="connsiteX13-1077" fmla="*/ 143951 w 2003583"/>
                <a:gd name="connsiteY13-1078" fmla="*/ 1752197 h 2242107"/>
                <a:gd name="connsiteX14-1079" fmla="*/ 26285 w 2003583"/>
                <a:gd name="connsiteY14-1080" fmla="*/ 1548395 h 2242107"/>
                <a:gd name="connsiteX15-1081" fmla="*/ 269635 w 2003583"/>
                <a:gd name="connsiteY15-1082" fmla="*/ 1319649 h 2242107"/>
                <a:gd name="connsiteX16-1083" fmla="*/ 269635 w 2003583"/>
                <a:gd name="connsiteY16-1084" fmla="*/ 922459 h 2242107"/>
                <a:gd name="connsiteX17-1085" fmla="*/ 26285 w 2003583"/>
                <a:gd name="connsiteY17-1086" fmla="*/ 693713 h 2242107"/>
                <a:gd name="connsiteX18-1087" fmla="*/ 143951 w 2003583"/>
                <a:gd name="connsiteY18-1088" fmla="*/ 489911 h 2242107"/>
                <a:gd name="connsiteX19-1089" fmla="*/ 463725 w 2003583"/>
                <a:gd name="connsiteY19-1090" fmla="*/ 586285 h 2242107"/>
                <a:gd name="connsiteX20-1091" fmla="*/ 807702 w 2003583"/>
                <a:gd name="connsiteY20-1092" fmla="*/ 387690 h 2242107"/>
                <a:gd name="connsiteX21-1093" fmla="*/ 884127 w 2003583"/>
                <a:gd name="connsiteY21-1094" fmla="*/ 62570 h 2242107"/>
                <a:gd name="connsiteX22-1095" fmla="*/ 1119457 w 2003583"/>
                <a:gd name="connsiteY22-1096" fmla="*/ 62570 h 2242107"/>
                <a:gd name="connsiteX23-1097" fmla="*/ 1195882 w 2003583"/>
                <a:gd name="connsiteY23-1098" fmla="*/ 387690 h 2242107"/>
                <a:gd name="connsiteX24-1099" fmla="*/ 1539859 w 2003583"/>
                <a:gd name="connsiteY24-1100" fmla="*/ 586285 h 2242107"/>
                <a:gd name="connsiteX0-1101" fmla="*/ 1539859 w 2003583"/>
                <a:gd name="connsiteY0-1102" fmla="*/ 586285 h 2225306"/>
                <a:gd name="connsiteX1-1103" fmla="*/ 1815989 w 2003583"/>
                <a:gd name="connsiteY1-1104" fmla="*/ 481182 h 2225306"/>
                <a:gd name="connsiteX2-1105" fmla="*/ 1977299 w 2003583"/>
                <a:gd name="connsiteY2-1106" fmla="*/ 693713 h 2225306"/>
                <a:gd name="connsiteX3-1107" fmla="*/ 1733949 w 2003583"/>
                <a:gd name="connsiteY3-1108" fmla="*/ 922459 h 2225306"/>
                <a:gd name="connsiteX4-1109" fmla="*/ 1733949 w 2003583"/>
                <a:gd name="connsiteY4-1110" fmla="*/ 1319649 h 2225306"/>
                <a:gd name="connsiteX5-1111" fmla="*/ 1977299 w 2003583"/>
                <a:gd name="connsiteY5-1112" fmla="*/ 1548395 h 2225306"/>
                <a:gd name="connsiteX6-1113" fmla="*/ 1859633 w 2003583"/>
                <a:gd name="connsiteY6-1114" fmla="*/ 1752197 h 2225306"/>
                <a:gd name="connsiteX7-1115" fmla="*/ 1539859 w 2003583"/>
                <a:gd name="connsiteY7-1116" fmla="*/ 1655823 h 2225306"/>
                <a:gd name="connsiteX8-1117" fmla="*/ 1195882 w 2003583"/>
                <a:gd name="connsiteY8-1118" fmla="*/ 1854418 h 2225306"/>
                <a:gd name="connsiteX9-1119" fmla="*/ 1119457 w 2003583"/>
                <a:gd name="connsiteY9-1120" fmla="*/ 2179538 h 2225306"/>
                <a:gd name="connsiteX10-1121" fmla="*/ 849212 w 2003583"/>
                <a:gd name="connsiteY10-1122" fmla="*/ 2188266 h 2225306"/>
                <a:gd name="connsiteX11-1123" fmla="*/ 807702 w 2003583"/>
                <a:gd name="connsiteY11-1124" fmla="*/ 1854418 h 2225306"/>
                <a:gd name="connsiteX12-1125" fmla="*/ 463725 w 2003583"/>
                <a:gd name="connsiteY12-1126" fmla="*/ 1655823 h 2225306"/>
                <a:gd name="connsiteX13-1127" fmla="*/ 143951 w 2003583"/>
                <a:gd name="connsiteY13-1128" fmla="*/ 1752197 h 2225306"/>
                <a:gd name="connsiteX14-1129" fmla="*/ 26285 w 2003583"/>
                <a:gd name="connsiteY14-1130" fmla="*/ 1548395 h 2225306"/>
                <a:gd name="connsiteX15-1131" fmla="*/ 269635 w 2003583"/>
                <a:gd name="connsiteY15-1132" fmla="*/ 1319649 h 2225306"/>
                <a:gd name="connsiteX16-1133" fmla="*/ 269635 w 2003583"/>
                <a:gd name="connsiteY16-1134" fmla="*/ 922459 h 2225306"/>
                <a:gd name="connsiteX17-1135" fmla="*/ 26285 w 2003583"/>
                <a:gd name="connsiteY17-1136" fmla="*/ 693713 h 2225306"/>
                <a:gd name="connsiteX18-1137" fmla="*/ 143951 w 2003583"/>
                <a:gd name="connsiteY18-1138" fmla="*/ 489911 h 2225306"/>
                <a:gd name="connsiteX19-1139" fmla="*/ 463725 w 2003583"/>
                <a:gd name="connsiteY19-1140" fmla="*/ 586285 h 2225306"/>
                <a:gd name="connsiteX20-1141" fmla="*/ 807702 w 2003583"/>
                <a:gd name="connsiteY20-1142" fmla="*/ 387690 h 2225306"/>
                <a:gd name="connsiteX21-1143" fmla="*/ 884127 w 2003583"/>
                <a:gd name="connsiteY21-1144" fmla="*/ 62570 h 2225306"/>
                <a:gd name="connsiteX22-1145" fmla="*/ 1119457 w 2003583"/>
                <a:gd name="connsiteY22-1146" fmla="*/ 62570 h 2225306"/>
                <a:gd name="connsiteX23-1147" fmla="*/ 1195882 w 2003583"/>
                <a:gd name="connsiteY23-1148" fmla="*/ 387690 h 2225306"/>
                <a:gd name="connsiteX24-1149" fmla="*/ 1539859 w 2003583"/>
                <a:gd name="connsiteY24-1150" fmla="*/ 586285 h 2225306"/>
                <a:gd name="connsiteX0-1151" fmla="*/ 1551437 w 2015161"/>
                <a:gd name="connsiteY0-1152" fmla="*/ 586285 h 2225304"/>
                <a:gd name="connsiteX1-1153" fmla="*/ 1827567 w 2015161"/>
                <a:gd name="connsiteY1-1154" fmla="*/ 481182 h 2225304"/>
                <a:gd name="connsiteX2-1155" fmla="*/ 1988877 w 2015161"/>
                <a:gd name="connsiteY2-1156" fmla="*/ 693713 h 2225304"/>
                <a:gd name="connsiteX3-1157" fmla="*/ 1745527 w 2015161"/>
                <a:gd name="connsiteY3-1158" fmla="*/ 922459 h 2225304"/>
                <a:gd name="connsiteX4-1159" fmla="*/ 1745527 w 2015161"/>
                <a:gd name="connsiteY4-1160" fmla="*/ 1319649 h 2225304"/>
                <a:gd name="connsiteX5-1161" fmla="*/ 1988877 w 2015161"/>
                <a:gd name="connsiteY5-1162" fmla="*/ 1548395 h 2225304"/>
                <a:gd name="connsiteX6-1163" fmla="*/ 1871211 w 2015161"/>
                <a:gd name="connsiteY6-1164" fmla="*/ 1752197 h 2225304"/>
                <a:gd name="connsiteX7-1165" fmla="*/ 1551437 w 2015161"/>
                <a:gd name="connsiteY7-1166" fmla="*/ 1655823 h 2225304"/>
                <a:gd name="connsiteX8-1167" fmla="*/ 1207460 w 2015161"/>
                <a:gd name="connsiteY8-1168" fmla="*/ 1854418 h 2225304"/>
                <a:gd name="connsiteX9-1169" fmla="*/ 1131035 w 2015161"/>
                <a:gd name="connsiteY9-1170" fmla="*/ 2179538 h 2225304"/>
                <a:gd name="connsiteX10-1171" fmla="*/ 860790 w 2015161"/>
                <a:gd name="connsiteY10-1172" fmla="*/ 2188266 h 2225304"/>
                <a:gd name="connsiteX11-1173" fmla="*/ 819280 w 2015161"/>
                <a:gd name="connsiteY11-1174" fmla="*/ 1854418 h 2225304"/>
                <a:gd name="connsiteX12-1175" fmla="*/ 475303 w 2015161"/>
                <a:gd name="connsiteY12-1176" fmla="*/ 1655823 h 2225304"/>
                <a:gd name="connsiteX13-1177" fmla="*/ 155529 w 2015161"/>
                <a:gd name="connsiteY13-1178" fmla="*/ 1752197 h 2225304"/>
                <a:gd name="connsiteX14-1179" fmla="*/ 2948 w 2015161"/>
                <a:gd name="connsiteY14-1180" fmla="*/ 1522210 h 2225304"/>
                <a:gd name="connsiteX15-1181" fmla="*/ 281213 w 2015161"/>
                <a:gd name="connsiteY15-1182" fmla="*/ 1319649 h 2225304"/>
                <a:gd name="connsiteX16-1183" fmla="*/ 281213 w 2015161"/>
                <a:gd name="connsiteY16-1184" fmla="*/ 922459 h 2225304"/>
                <a:gd name="connsiteX17-1185" fmla="*/ 37863 w 2015161"/>
                <a:gd name="connsiteY17-1186" fmla="*/ 693713 h 2225304"/>
                <a:gd name="connsiteX18-1187" fmla="*/ 155529 w 2015161"/>
                <a:gd name="connsiteY18-1188" fmla="*/ 489911 h 2225304"/>
                <a:gd name="connsiteX19-1189" fmla="*/ 475303 w 2015161"/>
                <a:gd name="connsiteY19-1190" fmla="*/ 586285 h 2225304"/>
                <a:gd name="connsiteX20-1191" fmla="*/ 819280 w 2015161"/>
                <a:gd name="connsiteY20-1192" fmla="*/ 387690 h 2225304"/>
                <a:gd name="connsiteX21-1193" fmla="*/ 895705 w 2015161"/>
                <a:gd name="connsiteY21-1194" fmla="*/ 62570 h 2225304"/>
                <a:gd name="connsiteX22-1195" fmla="*/ 1131035 w 2015161"/>
                <a:gd name="connsiteY22-1196" fmla="*/ 62570 h 2225304"/>
                <a:gd name="connsiteX23-1197" fmla="*/ 1207460 w 2015161"/>
                <a:gd name="connsiteY23-1198" fmla="*/ 387690 h 2225304"/>
                <a:gd name="connsiteX24-1199" fmla="*/ 1551437 w 2015161"/>
                <a:gd name="connsiteY24-1200" fmla="*/ 586285 h 2225304"/>
                <a:gd name="connsiteX0-1201" fmla="*/ 1551439 w 2015163"/>
                <a:gd name="connsiteY0-1202" fmla="*/ 586285 h 2225306"/>
                <a:gd name="connsiteX1-1203" fmla="*/ 1827569 w 2015163"/>
                <a:gd name="connsiteY1-1204" fmla="*/ 481182 h 2225306"/>
                <a:gd name="connsiteX2-1205" fmla="*/ 1988879 w 2015163"/>
                <a:gd name="connsiteY2-1206" fmla="*/ 693713 h 2225306"/>
                <a:gd name="connsiteX3-1207" fmla="*/ 1745529 w 2015163"/>
                <a:gd name="connsiteY3-1208" fmla="*/ 922459 h 2225306"/>
                <a:gd name="connsiteX4-1209" fmla="*/ 1745529 w 2015163"/>
                <a:gd name="connsiteY4-1210" fmla="*/ 1319649 h 2225306"/>
                <a:gd name="connsiteX5-1211" fmla="*/ 1988879 w 2015163"/>
                <a:gd name="connsiteY5-1212" fmla="*/ 1548395 h 2225306"/>
                <a:gd name="connsiteX6-1213" fmla="*/ 1871213 w 2015163"/>
                <a:gd name="connsiteY6-1214" fmla="*/ 1752197 h 2225306"/>
                <a:gd name="connsiteX7-1215" fmla="*/ 1551439 w 2015163"/>
                <a:gd name="connsiteY7-1216" fmla="*/ 1655823 h 2225306"/>
                <a:gd name="connsiteX8-1217" fmla="*/ 1207462 w 2015163"/>
                <a:gd name="connsiteY8-1218" fmla="*/ 1854418 h 2225306"/>
                <a:gd name="connsiteX9-1219" fmla="*/ 1131037 w 2015163"/>
                <a:gd name="connsiteY9-1220" fmla="*/ 2179538 h 2225306"/>
                <a:gd name="connsiteX10-1221" fmla="*/ 860792 w 2015163"/>
                <a:gd name="connsiteY10-1222" fmla="*/ 2188266 h 2225306"/>
                <a:gd name="connsiteX11-1223" fmla="*/ 819282 w 2015163"/>
                <a:gd name="connsiteY11-1224" fmla="*/ 1854418 h 2225306"/>
                <a:gd name="connsiteX12-1225" fmla="*/ 475305 w 2015163"/>
                <a:gd name="connsiteY12-1226" fmla="*/ 1655823 h 2225306"/>
                <a:gd name="connsiteX13-1227" fmla="*/ 155531 w 2015163"/>
                <a:gd name="connsiteY13-1228" fmla="*/ 1752197 h 2225306"/>
                <a:gd name="connsiteX14-1229" fmla="*/ 2950 w 2015163"/>
                <a:gd name="connsiteY14-1230" fmla="*/ 1522210 h 2225306"/>
                <a:gd name="connsiteX15-1231" fmla="*/ 281215 w 2015163"/>
                <a:gd name="connsiteY15-1232" fmla="*/ 1319649 h 2225306"/>
                <a:gd name="connsiteX16-1233" fmla="*/ 281215 w 2015163"/>
                <a:gd name="connsiteY16-1234" fmla="*/ 922459 h 2225306"/>
                <a:gd name="connsiteX17-1235" fmla="*/ 37865 w 2015163"/>
                <a:gd name="connsiteY17-1236" fmla="*/ 693713 h 2225306"/>
                <a:gd name="connsiteX18-1237" fmla="*/ 155531 w 2015163"/>
                <a:gd name="connsiteY18-1238" fmla="*/ 463725 h 2225306"/>
                <a:gd name="connsiteX19-1239" fmla="*/ 475305 w 2015163"/>
                <a:gd name="connsiteY19-1240" fmla="*/ 586285 h 2225306"/>
                <a:gd name="connsiteX20-1241" fmla="*/ 819282 w 2015163"/>
                <a:gd name="connsiteY20-1242" fmla="*/ 387690 h 2225306"/>
                <a:gd name="connsiteX21-1243" fmla="*/ 895707 w 2015163"/>
                <a:gd name="connsiteY21-1244" fmla="*/ 62570 h 2225306"/>
                <a:gd name="connsiteX22-1245" fmla="*/ 1131037 w 2015163"/>
                <a:gd name="connsiteY22-1246" fmla="*/ 62570 h 2225306"/>
                <a:gd name="connsiteX23-1247" fmla="*/ 1207462 w 2015163"/>
                <a:gd name="connsiteY23-1248" fmla="*/ 387690 h 2225306"/>
                <a:gd name="connsiteX24-1249" fmla="*/ 1551439 w 2015163"/>
                <a:gd name="connsiteY24-1250" fmla="*/ 586285 h 2225306"/>
                <a:gd name="connsiteX0-1251" fmla="*/ 1551439 w 2015163"/>
                <a:gd name="connsiteY0-1252" fmla="*/ 575030 h 2214049"/>
                <a:gd name="connsiteX1-1253" fmla="*/ 1827569 w 2015163"/>
                <a:gd name="connsiteY1-1254" fmla="*/ 469927 h 2214049"/>
                <a:gd name="connsiteX2-1255" fmla="*/ 1988879 w 2015163"/>
                <a:gd name="connsiteY2-1256" fmla="*/ 682458 h 2214049"/>
                <a:gd name="connsiteX3-1257" fmla="*/ 1745529 w 2015163"/>
                <a:gd name="connsiteY3-1258" fmla="*/ 911204 h 2214049"/>
                <a:gd name="connsiteX4-1259" fmla="*/ 1745529 w 2015163"/>
                <a:gd name="connsiteY4-1260" fmla="*/ 1308394 h 2214049"/>
                <a:gd name="connsiteX5-1261" fmla="*/ 1988879 w 2015163"/>
                <a:gd name="connsiteY5-1262" fmla="*/ 1537140 h 2214049"/>
                <a:gd name="connsiteX6-1263" fmla="*/ 1871213 w 2015163"/>
                <a:gd name="connsiteY6-1264" fmla="*/ 1740942 h 2214049"/>
                <a:gd name="connsiteX7-1265" fmla="*/ 1551439 w 2015163"/>
                <a:gd name="connsiteY7-1266" fmla="*/ 1644568 h 2214049"/>
                <a:gd name="connsiteX8-1267" fmla="*/ 1207462 w 2015163"/>
                <a:gd name="connsiteY8-1268" fmla="*/ 1843163 h 2214049"/>
                <a:gd name="connsiteX9-1269" fmla="*/ 1131037 w 2015163"/>
                <a:gd name="connsiteY9-1270" fmla="*/ 2168283 h 2214049"/>
                <a:gd name="connsiteX10-1271" fmla="*/ 860792 w 2015163"/>
                <a:gd name="connsiteY10-1272" fmla="*/ 2177011 h 2214049"/>
                <a:gd name="connsiteX11-1273" fmla="*/ 819282 w 2015163"/>
                <a:gd name="connsiteY11-1274" fmla="*/ 1843163 h 2214049"/>
                <a:gd name="connsiteX12-1275" fmla="*/ 475305 w 2015163"/>
                <a:gd name="connsiteY12-1276" fmla="*/ 1644568 h 2214049"/>
                <a:gd name="connsiteX13-1277" fmla="*/ 155531 w 2015163"/>
                <a:gd name="connsiteY13-1278" fmla="*/ 1740942 h 2214049"/>
                <a:gd name="connsiteX14-1279" fmla="*/ 2950 w 2015163"/>
                <a:gd name="connsiteY14-1280" fmla="*/ 1510955 h 2214049"/>
                <a:gd name="connsiteX15-1281" fmla="*/ 281215 w 2015163"/>
                <a:gd name="connsiteY15-1282" fmla="*/ 1308394 h 2214049"/>
                <a:gd name="connsiteX16-1283" fmla="*/ 281215 w 2015163"/>
                <a:gd name="connsiteY16-1284" fmla="*/ 911204 h 2214049"/>
                <a:gd name="connsiteX17-1285" fmla="*/ 37865 w 2015163"/>
                <a:gd name="connsiteY17-1286" fmla="*/ 682458 h 2214049"/>
                <a:gd name="connsiteX18-1287" fmla="*/ 155531 w 2015163"/>
                <a:gd name="connsiteY18-1288" fmla="*/ 452470 h 2214049"/>
                <a:gd name="connsiteX19-1289" fmla="*/ 475305 w 2015163"/>
                <a:gd name="connsiteY19-1290" fmla="*/ 575030 h 2214049"/>
                <a:gd name="connsiteX20-1291" fmla="*/ 819282 w 2015163"/>
                <a:gd name="connsiteY20-1292" fmla="*/ 376435 h 2214049"/>
                <a:gd name="connsiteX21-1293" fmla="*/ 895707 w 2015163"/>
                <a:gd name="connsiteY21-1294" fmla="*/ 51315 h 2214049"/>
                <a:gd name="connsiteX22-1295" fmla="*/ 1165952 w 2015163"/>
                <a:gd name="connsiteY22-1296" fmla="*/ 33857 h 2214049"/>
                <a:gd name="connsiteX23-1297" fmla="*/ 1207462 w 2015163"/>
                <a:gd name="connsiteY23-1298" fmla="*/ 376435 h 2214049"/>
                <a:gd name="connsiteX24-1299" fmla="*/ 1551439 w 2015163"/>
                <a:gd name="connsiteY24-1300" fmla="*/ 575030 h 2214049"/>
                <a:gd name="connsiteX0-1301" fmla="*/ 1551439 w 2015163"/>
                <a:gd name="connsiteY0-1302" fmla="*/ 575028 h 2214049"/>
                <a:gd name="connsiteX1-1303" fmla="*/ 1810111 w 2015163"/>
                <a:gd name="connsiteY1-1304" fmla="*/ 443740 h 2214049"/>
                <a:gd name="connsiteX2-1305" fmla="*/ 1988879 w 2015163"/>
                <a:gd name="connsiteY2-1306" fmla="*/ 682456 h 2214049"/>
                <a:gd name="connsiteX3-1307" fmla="*/ 1745529 w 2015163"/>
                <a:gd name="connsiteY3-1308" fmla="*/ 911202 h 2214049"/>
                <a:gd name="connsiteX4-1309" fmla="*/ 1745529 w 2015163"/>
                <a:gd name="connsiteY4-1310" fmla="*/ 1308392 h 2214049"/>
                <a:gd name="connsiteX5-1311" fmla="*/ 1988879 w 2015163"/>
                <a:gd name="connsiteY5-1312" fmla="*/ 1537138 h 2214049"/>
                <a:gd name="connsiteX6-1313" fmla="*/ 1871213 w 2015163"/>
                <a:gd name="connsiteY6-1314" fmla="*/ 1740940 h 2214049"/>
                <a:gd name="connsiteX7-1315" fmla="*/ 1551439 w 2015163"/>
                <a:gd name="connsiteY7-1316" fmla="*/ 1644566 h 2214049"/>
                <a:gd name="connsiteX8-1317" fmla="*/ 1207462 w 2015163"/>
                <a:gd name="connsiteY8-1318" fmla="*/ 1843161 h 2214049"/>
                <a:gd name="connsiteX9-1319" fmla="*/ 1131037 w 2015163"/>
                <a:gd name="connsiteY9-1320" fmla="*/ 2168281 h 2214049"/>
                <a:gd name="connsiteX10-1321" fmla="*/ 860792 w 2015163"/>
                <a:gd name="connsiteY10-1322" fmla="*/ 2177009 h 2214049"/>
                <a:gd name="connsiteX11-1323" fmla="*/ 819282 w 2015163"/>
                <a:gd name="connsiteY11-1324" fmla="*/ 1843161 h 2214049"/>
                <a:gd name="connsiteX12-1325" fmla="*/ 475305 w 2015163"/>
                <a:gd name="connsiteY12-1326" fmla="*/ 1644566 h 2214049"/>
                <a:gd name="connsiteX13-1327" fmla="*/ 155531 w 2015163"/>
                <a:gd name="connsiteY13-1328" fmla="*/ 1740940 h 2214049"/>
                <a:gd name="connsiteX14-1329" fmla="*/ 2950 w 2015163"/>
                <a:gd name="connsiteY14-1330" fmla="*/ 1510953 h 2214049"/>
                <a:gd name="connsiteX15-1331" fmla="*/ 281215 w 2015163"/>
                <a:gd name="connsiteY15-1332" fmla="*/ 1308392 h 2214049"/>
                <a:gd name="connsiteX16-1333" fmla="*/ 281215 w 2015163"/>
                <a:gd name="connsiteY16-1334" fmla="*/ 911202 h 2214049"/>
                <a:gd name="connsiteX17-1335" fmla="*/ 37865 w 2015163"/>
                <a:gd name="connsiteY17-1336" fmla="*/ 682456 h 2214049"/>
                <a:gd name="connsiteX18-1337" fmla="*/ 155531 w 2015163"/>
                <a:gd name="connsiteY18-1338" fmla="*/ 452468 h 2214049"/>
                <a:gd name="connsiteX19-1339" fmla="*/ 475305 w 2015163"/>
                <a:gd name="connsiteY19-1340" fmla="*/ 575028 h 2214049"/>
                <a:gd name="connsiteX20-1341" fmla="*/ 819282 w 2015163"/>
                <a:gd name="connsiteY20-1342" fmla="*/ 376433 h 2214049"/>
                <a:gd name="connsiteX21-1343" fmla="*/ 895707 w 2015163"/>
                <a:gd name="connsiteY21-1344" fmla="*/ 51313 h 2214049"/>
                <a:gd name="connsiteX22-1345" fmla="*/ 1165952 w 2015163"/>
                <a:gd name="connsiteY22-1346" fmla="*/ 33855 h 2214049"/>
                <a:gd name="connsiteX23-1347" fmla="*/ 1207462 w 2015163"/>
                <a:gd name="connsiteY23-1348" fmla="*/ 376433 h 2214049"/>
                <a:gd name="connsiteX24-1349" fmla="*/ 1551439 w 2015163"/>
                <a:gd name="connsiteY24-1350" fmla="*/ 575028 h 2214049"/>
                <a:gd name="connsiteX0-1351" fmla="*/ 1551439 w 1990924"/>
                <a:gd name="connsiteY0-1352" fmla="*/ 575028 h 2214047"/>
                <a:gd name="connsiteX1-1353" fmla="*/ 1810111 w 1990924"/>
                <a:gd name="connsiteY1-1354" fmla="*/ 443740 h 2214047"/>
                <a:gd name="connsiteX2-1355" fmla="*/ 1988879 w 1990924"/>
                <a:gd name="connsiteY2-1356" fmla="*/ 682456 h 2214047"/>
                <a:gd name="connsiteX3-1357" fmla="*/ 1745529 w 1990924"/>
                <a:gd name="connsiteY3-1358" fmla="*/ 911202 h 2214047"/>
                <a:gd name="connsiteX4-1359" fmla="*/ 1745529 w 1990924"/>
                <a:gd name="connsiteY4-1360" fmla="*/ 1308392 h 2214047"/>
                <a:gd name="connsiteX5-1361" fmla="*/ 1988879 w 1990924"/>
                <a:gd name="connsiteY5-1362" fmla="*/ 1537138 h 2214047"/>
                <a:gd name="connsiteX6-1363" fmla="*/ 1845026 w 1990924"/>
                <a:gd name="connsiteY6-1364" fmla="*/ 1775854 h 2214047"/>
                <a:gd name="connsiteX7-1365" fmla="*/ 1551439 w 1990924"/>
                <a:gd name="connsiteY7-1366" fmla="*/ 1644566 h 2214047"/>
                <a:gd name="connsiteX8-1367" fmla="*/ 1207462 w 1990924"/>
                <a:gd name="connsiteY8-1368" fmla="*/ 1843161 h 2214047"/>
                <a:gd name="connsiteX9-1369" fmla="*/ 1131037 w 1990924"/>
                <a:gd name="connsiteY9-1370" fmla="*/ 2168281 h 2214047"/>
                <a:gd name="connsiteX10-1371" fmla="*/ 860792 w 1990924"/>
                <a:gd name="connsiteY10-1372" fmla="*/ 2177009 h 2214047"/>
                <a:gd name="connsiteX11-1373" fmla="*/ 819282 w 1990924"/>
                <a:gd name="connsiteY11-1374" fmla="*/ 1843161 h 2214047"/>
                <a:gd name="connsiteX12-1375" fmla="*/ 475305 w 1990924"/>
                <a:gd name="connsiteY12-1376" fmla="*/ 1644566 h 2214047"/>
                <a:gd name="connsiteX13-1377" fmla="*/ 155531 w 1990924"/>
                <a:gd name="connsiteY13-1378" fmla="*/ 1740940 h 2214047"/>
                <a:gd name="connsiteX14-1379" fmla="*/ 2950 w 1990924"/>
                <a:gd name="connsiteY14-1380" fmla="*/ 1510953 h 2214047"/>
                <a:gd name="connsiteX15-1381" fmla="*/ 281215 w 1990924"/>
                <a:gd name="connsiteY15-1382" fmla="*/ 1308392 h 2214047"/>
                <a:gd name="connsiteX16-1383" fmla="*/ 281215 w 1990924"/>
                <a:gd name="connsiteY16-1384" fmla="*/ 911202 h 2214047"/>
                <a:gd name="connsiteX17-1385" fmla="*/ 37865 w 1990924"/>
                <a:gd name="connsiteY17-1386" fmla="*/ 682456 h 2214047"/>
                <a:gd name="connsiteX18-1387" fmla="*/ 155531 w 1990924"/>
                <a:gd name="connsiteY18-1388" fmla="*/ 452468 h 2214047"/>
                <a:gd name="connsiteX19-1389" fmla="*/ 475305 w 1990924"/>
                <a:gd name="connsiteY19-1390" fmla="*/ 575028 h 2214047"/>
                <a:gd name="connsiteX20-1391" fmla="*/ 819282 w 1990924"/>
                <a:gd name="connsiteY20-1392" fmla="*/ 376433 h 2214047"/>
                <a:gd name="connsiteX21-1393" fmla="*/ 895707 w 1990924"/>
                <a:gd name="connsiteY21-1394" fmla="*/ 51313 h 2214047"/>
                <a:gd name="connsiteX22-1395" fmla="*/ 1165952 w 1990924"/>
                <a:gd name="connsiteY22-1396" fmla="*/ 33855 h 2214047"/>
                <a:gd name="connsiteX23-1397" fmla="*/ 1207462 w 1990924"/>
                <a:gd name="connsiteY23-1398" fmla="*/ 376433 h 2214047"/>
                <a:gd name="connsiteX24-1399" fmla="*/ 1551439 w 1990924"/>
                <a:gd name="connsiteY24-1400" fmla="*/ 575028 h 2214047"/>
                <a:gd name="connsiteX0-1401" fmla="*/ 1551439 w 1990924"/>
                <a:gd name="connsiteY0-1402" fmla="*/ 572746 h 2211766"/>
                <a:gd name="connsiteX1-1403" fmla="*/ 1810111 w 1990924"/>
                <a:gd name="connsiteY1-1404" fmla="*/ 441458 h 2211766"/>
                <a:gd name="connsiteX2-1405" fmla="*/ 1988879 w 1990924"/>
                <a:gd name="connsiteY2-1406" fmla="*/ 680174 h 2211766"/>
                <a:gd name="connsiteX3-1407" fmla="*/ 1745529 w 1990924"/>
                <a:gd name="connsiteY3-1408" fmla="*/ 908920 h 2211766"/>
                <a:gd name="connsiteX4-1409" fmla="*/ 1745529 w 1990924"/>
                <a:gd name="connsiteY4-1410" fmla="*/ 1306110 h 2211766"/>
                <a:gd name="connsiteX5-1411" fmla="*/ 1988879 w 1990924"/>
                <a:gd name="connsiteY5-1412" fmla="*/ 1534856 h 2211766"/>
                <a:gd name="connsiteX6-1413" fmla="*/ 1845026 w 1990924"/>
                <a:gd name="connsiteY6-1414" fmla="*/ 1773572 h 2211766"/>
                <a:gd name="connsiteX7-1415" fmla="*/ 1551439 w 1990924"/>
                <a:gd name="connsiteY7-1416" fmla="*/ 1642284 h 2211766"/>
                <a:gd name="connsiteX8-1417" fmla="*/ 1207462 w 1990924"/>
                <a:gd name="connsiteY8-1418" fmla="*/ 1840879 h 2211766"/>
                <a:gd name="connsiteX9-1419" fmla="*/ 1131037 w 1990924"/>
                <a:gd name="connsiteY9-1420" fmla="*/ 2165999 h 2211766"/>
                <a:gd name="connsiteX10-1421" fmla="*/ 860792 w 1990924"/>
                <a:gd name="connsiteY10-1422" fmla="*/ 2174727 h 2211766"/>
                <a:gd name="connsiteX11-1423" fmla="*/ 819282 w 1990924"/>
                <a:gd name="connsiteY11-1424" fmla="*/ 1840879 h 2211766"/>
                <a:gd name="connsiteX12-1425" fmla="*/ 475305 w 1990924"/>
                <a:gd name="connsiteY12-1426" fmla="*/ 1642284 h 2211766"/>
                <a:gd name="connsiteX13-1427" fmla="*/ 155531 w 1990924"/>
                <a:gd name="connsiteY13-1428" fmla="*/ 1738658 h 2211766"/>
                <a:gd name="connsiteX14-1429" fmla="*/ 2950 w 1990924"/>
                <a:gd name="connsiteY14-1430" fmla="*/ 1508671 h 2211766"/>
                <a:gd name="connsiteX15-1431" fmla="*/ 281215 w 1990924"/>
                <a:gd name="connsiteY15-1432" fmla="*/ 1306110 h 2211766"/>
                <a:gd name="connsiteX16-1433" fmla="*/ 281215 w 1990924"/>
                <a:gd name="connsiteY16-1434" fmla="*/ 908920 h 2211766"/>
                <a:gd name="connsiteX17-1435" fmla="*/ 37865 w 1990924"/>
                <a:gd name="connsiteY17-1436" fmla="*/ 680174 h 2211766"/>
                <a:gd name="connsiteX18-1437" fmla="*/ 155531 w 1990924"/>
                <a:gd name="connsiteY18-1438" fmla="*/ 450186 h 2211766"/>
                <a:gd name="connsiteX19-1439" fmla="*/ 475305 w 1990924"/>
                <a:gd name="connsiteY19-1440" fmla="*/ 572746 h 2211766"/>
                <a:gd name="connsiteX20-1441" fmla="*/ 819282 w 1990924"/>
                <a:gd name="connsiteY20-1442" fmla="*/ 374151 h 2211766"/>
                <a:gd name="connsiteX21-1443" fmla="*/ 895707 w 1990924"/>
                <a:gd name="connsiteY21-1444" fmla="*/ 49031 h 2211766"/>
                <a:gd name="connsiteX22-1445" fmla="*/ 1165952 w 1990924"/>
                <a:gd name="connsiteY22-1446" fmla="*/ 31573 h 2211766"/>
                <a:gd name="connsiteX23-1447" fmla="*/ 1207462 w 1990924"/>
                <a:gd name="connsiteY23-1448" fmla="*/ 374151 h 2211766"/>
                <a:gd name="connsiteX24-1449" fmla="*/ 1551439 w 1990924"/>
                <a:gd name="connsiteY24-1450" fmla="*/ 572746 h 2211766"/>
                <a:gd name="connsiteX0-1451" fmla="*/ 1551439 w 1990924"/>
                <a:gd name="connsiteY0-1452" fmla="*/ 584097 h 2223117"/>
                <a:gd name="connsiteX1-1453" fmla="*/ 1810111 w 1990924"/>
                <a:gd name="connsiteY1-1454" fmla="*/ 452809 h 2223117"/>
                <a:gd name="connsiteX2-1455" fmla="*/ 1988879 w 1990924"/>
                <a:gd name="connsiteY2-1456" fmla="*/ 691525 h 2223117"/>
                <a:gd name="connsiteX3-1457" fmla="*/ 1745529 w 1990924"/>
                <a:gd name="connsiteY3-1458" fmla="*/ 920271 h 2223117"/>
                <a:gd name="connsiteX4-1459" fmla="*/ 1745529 w 1990924"/>
                <a:gd name="connsiteY4-1460" fmla="*/ 1317461 h 2223117"/>
                <a:gd name="connsiteX5-1461" fmla="*/ 1988879 w 1990924"/>
                <a:gd name="connsiteY5-1462" fmla="*/ 1546207 h 2223117"/>
                <a:gd name="connsiteX6-1463" fmla="*/ 1845026 w 1990924"/>
                <a:gd name="connsiteY6-1464" fmla="*/ 1784923 h 2223117"/>
                <a:gd name="connsiteX7-1465" fmla="*/ 1551439 w 1990924"/>
                <a:gd name="connsiteY7-1466" fmla="*/ 1653635 h 2223117"/>
                <a:gd name="connsiteX8-1467" fmla="*/ 1207462 w 1990924"/>
                <a:gd name="connsiteY8-1468" fmla="*/ 1852230 h 2223117"/>
                <a:gd name="connsiteX9-1469" fmla="*/ 1131037 w 1990924"/>
                <a:gd name="connsiteY9-1470" fmla="*/ 2177350 h 2223117"/>
                <a:gd name="connsiteX10-1471" fmla="*/ 860792 w 1990924"/>
                <a:gd name="connsiteY10-1472" fmla="*/ 2186078 h 2223117"/>
                <a:gd name="connsiteX11-1473" fmla="*/ 819282 w 1990924"/>
                <a:gd name="connsiteY11-1474" fmla="*/ 1852230 h 2223117"/>
                <a:gd name="connsiteX12-1475" fmla="*/ 475305 w 1990924"/>
                <a:gd name="connsiteY12-1476" fmla="*/ 1653635 h 2223117"/>
                <a:gd name="connsiteX13-1477" fmla="*/ 155531 w 1990924"/>
                <a:gd name="connsiteY13-1478" fmla="*/ 1750009 h 2223117"/>
                <a:gd name="connsiteX14-1479" fmla="*/ 2950 w 1990924"/>
                <a:gd name="connsiteY14-1480" fmla="*/ 1520022 h 2223117"/>
                <a:gd name="connsiteX15-1481" fmla="*/ 281215 w 1990924"/>
                <a:gd name="connsiteY15-1482" fmla="*/ 1317461 h 2223117"/>
                <a:gd name="connsiteX16-1483" fmla="*/ 281215 w 1990924"/>
                <a:gd name="connsiteY16-1484" fmla="*/ 920271 h 2223117"/>
                <a:gd name="connsiteX17-1485" fmla="*/ 37865 w 1990924"/>
                <a:gd name="connsiteY17-1486" fmla="*/ 691525 h 2223117"/>
                <a:gd name="connsiteX18-1487" fmla="*/ 155531 w 1990924"/>
                <a:gd name="connsiteY18-1488" fmla="*/ 461537 h 2223117"/>
                <a:gd name="connsiteX19-1489" fmla="*/ 475305 w 1990924"/>
                <a:gd name="connsiteY19-1490" fmla="*/ 584097 h 2223117"/>
                <a:gd name="connsiteX20-1491" fmla="*/ 819282 w 1990924"/>
                <a:gd name="connsiteY20-1492" fmla="*/ 385502 h 2223117"/>
                <a:gd name="connsiteX21-1493" fmla="*/ 888019 w 1990924"/>
                <a:gd name="connsiteY21-1494" fmla="*/ 37776 h 2223117"/>
                <a:gd name="connsiteX22-1495" fmla="*/ 1165952 w 1990924"/>
                <a:gd name="connsiteY22-1496" fmla="*/ 42924 h 2223117"/>
                <a:gd name="connsiteX23-1497" fmla="*/ 1207462 w 1990924"/>
                <a:gd name="connsiteY23-1498" fmla="*/ 385502 h 2223117"/>
                <a:gd name="connsiteX24-1499" fmla="*/ 1551439 w 1990924"/>
                <a:gd name="connsiteY24-1500" fmla="*/ 584097 h 222311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</a:cxnLst>
              <a:rect l="l" t="t" r="r" b="b"/>
              <a:pathLst>
                <a:path w="1990924" h="2223117">
                  <a:moveTo>
                    <a:pt x="1551439" y="584097"/>
                  </a:moveTo>
                  <a:lnTo>
                    <a:pt x="1810111" y="452809"/>
                  </a:lnTo>
                  <a:cubicBezTo>
                    <a:pt x="1916702" y="420684"/>
                    <a:pt x="1999643" y="613615"/>
                    <a:pt x="1988879" y="691525"/>
                  </a:cubicBezTo>
                  <a:cubicBezTo>
                    <a:pt x="1978115" y="769435"/>
                    <a:pt x="1855917" y="842135"/>
                    <a:pt x="1745529" y="920271"/>
                  </a:cubicBezTo>
                  <a:cubicBezTo>
                    <a:pt x="1780804" y="1050318"/>
                    <a:pt x="1780804" y="1187414"/>
                    <a:pt x="1745529" y="1317461"/>
                  </a:cubicBezTo>
                  <a:cubicBezTo>
                    <a:pt x="1826646" y="1393710"/>
                    <a:pt x="1972296" y="1468297"/>
                    <a:pt x="1988879" y="1546207"/>
                  </a:cubicBezTo>
                  <a:cubicBezTo>
                    <a:pt x="2005462" y="1624117"/>
                    <a:pt x="1917933" y="1767018"/>
                    <a:pt x="1845026" y="1784923"/>
                  </a:cubicBezTo>
                  <a:cubicBezTo>
                    <a:pt x="1772119" y="1802828"/>
                    <a:pt x="1679522" y="1706428"/>
                    <a:pt x="1551439" y="1653635"/>
                  </a:cubicBezTo>
                  <a:cubicBezTo>
                    <a:pt x="1456452" y="1749208"/>
                    <a:pt x="1337724" y="1817756"/>
                    <a:pt x="1207462" y="1852230"/>
                  </a:cubicBezTo>
                  <a:cubicBezTo>
                    <a:pt x="1181987" y="1960603"/>
                    <a:pt x="1188815" y="2121709"/>
                    <a:pt x="1131037" y="2177350"/>
                  </a:cubicBezTo>
                  <a:cubicBezTo>
                    <a:pt x="1073259" y="2232991"/>
                    <a:pt x="912751" y="2240265"/>
                    <a:pt x="860792" y="2186078"/>
                  </a:cubicBezTo>
                  <a:cubicBezTo>
                    <a:pt x="808833" y="2131891"/>
                    <a:pt x="810792" y="1956972"/>
                    <a:pt x="819282" y="1852230"/>
                  </a:cubicBezTo>
                  <a:cubicBezTo>
                    <a:pt x="689020" y="1817755"/>
                    <a:pt x="570292" y="1749207"/>
                    <a:pt x="475305" y="1653635"/>
                  </a:cubicBezTo>
                  <a:cubicBezTo>
                    <a:pt x="368714" y="1685760"/>
                    <a:pt x="234257" y="1772278"/>
                    <a:pt x="155531" y="1750009"/>
                  </a:cubicBezTo>
                  <a:cubicBezTo>
                    <a:pt x="76805" y="1727740"/>
                    <a:pt x="-17997" y="1592113"/>
                    <a:pt x="2950" y="1520022"/>
                  </a:cubicBezTo>
                  <a:cubicBezTo>
                    <a:pt x="23897" y="1447931"/>
                    <a:pt x="223198" y="1369411"/>
                    <a:pt x="281215" y="1317461"/>
                  </a:cubicBezTo>
                  <a:cubicBezTo>
                    <a:pt x="245940" y="1187414"/>
                    <a:pt x="245940" y="1050318"/>
                    <a:pt x="281215" y="920271"/>
                  </a:cubicBezTo>
                  <a:cubicBezTo>
                    <a:pt x="200098" y="844022"/>
                    <a:pt x="58812" y="767981"/>
                    <a:pt x="37865" y="691525"/>
                  </a:cubicBezTo>
                  <a:cubicBezTo>
                    <a:pt x="16918" y="615069"/>
                    <a:pt x="82624" y="479442"/>
                    <a:pt x="155531" y="461537"/>
                  </a:cubicBezTo>
                  <a:cubicBezTo>
                    <a:pt x="228438" y="443632"/>
                    <a:pt x="364680" y="540034"/>
                    <a:pt x="475305" y="584097"/>
                  </a:cubicBezTo>
                  <a:cubicBezTo>
                    <a:pt x="570292" y="488524"/>
                    <a:pt x="689020" y="419976"/>
                    <a:pt x="819282" y="385502"/>
                  </a:cubicBezTo>
                  <a:cubicBezTo>
                    <a:pt x="844757" y="277129"/>
                    <a:pt x="815094" y="87414"/>
                    <a:pt x="888019" y="37776"/>
                  </a:cubicBezTo>
                  <a:cubicBezTo>
                    <a:pt x="960944" y="-11862"/>
                    <a:pt x="1112712" y="-15030"/>
                    <a:pt x="1165952" y="42924"/>
                  </a:cubicBezTo>
                  <a:cubicBezTo>
                    <a:pt x="1219193" y="100878"/>
                    <a:pt x="1198495" y="263302"/>
                    <a:pt x="1207462" y="385502"/>
                  </a:cubicBezTo>
                  <a:cubicBezTo>
                    <a:pt x="1337724" y="419977"/>
                    <a:pt x="1456452" y="488525"/>
                    <a:pt x="1551439" y="584097"/>
                  </a:cubicBezTo>
                  <a:close/>
                </a:path>
              </a:pathLst>
            </a:custGeom>
            <a:noFill/>
            <a:ln w="25400">
              <a:solidFill>
                <a:srgbClr val="1043AB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3766" tIns="587064" rIns="583766" bIns="587064" numCol="1" spcCol="1270" anchor="ctr" anchorCtr="0">
              <a:noAutofit/>
            </a:bodyPr>
            <a:lstStyle/>
            <a:p>
              <a:pPr lvl="0" algn="ctr" defTabSz="13335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3000" kern="1200">
                <a:solidFill>
                  <a:srgbClr val="1F4E79"/>
                </a:solidFill>
              </a:endParaRPr>
            </a:p>
          </p:txBody>
        </p:sp>
      </p:grpSp>
      <p:sp>
        <p:nvSpPr>
          <p:cNvPr id="91" name="文本框 90"/>
          <p:cNvSpPr txBox="1"/>
          <p:nvPr/>
        </p:nvSpPr>
        <p:spPr>
          <a:xfrm>
            <a:off x="2269868" y="252940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2" name="矩形 91"/>
          <p:cNvSpPr/>
          <p:nvPr/>
        </p:nvSpPr>
        <p:spPr>
          <a:xfrm>
            <a:off x="1358057" y="2453153"/>
            <a:ext cx="69923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10</a:t>
            </a:r>
            <a:r>
              <a:rPr lang="en-US" altLang="zh-CN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6" name="任意多边形 15"/>
          <p:cNvSpPr/>
          <p:nvPr/>
        </p:nvSpPr>
        <p:spPr>
          <a:xfrm>
            <a:off x="2118184" y="264376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94" name="文本框 93"/>
          <p:cNvSpPr txBox="1"/>
          <p:nvPr/>
        </p:nvSpPr>
        <p:spPr>
          <a:xfrm>
            <a:off x="2269868" y="369246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5" name="矩形 94"/>
          <p:cNvSpPr/>
          <p:nvPr/>
        </p:nvSpPr>
        <p:spPr>
          <a:xfrm>
            <a:off x="1317180" y="3616213"/>
            <a:ext cx="78098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25</a:t>
            </a:r>
            <a:r>
              <a:rPr lang="en-US" altLang="zh-CN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96" name="任意多边形 95"/>
          <p:cNvSpPr/>
          <p:nvPr/>
        </p:nvSpPr>
        <p:spPr>
          <a:xfrm>
            <a:off x="2118184" y="380682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2269868" y="4855522"/>
            <a:ext cx="4203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99" name="矩形 98"/>
          <p:cNvSpPr/>
          <p:nvPr/>
        </p:nvSpPr>
        <p:spPr>
          <a:xfrm>
            <a:off x="1311569" y="4779273"/>
            <a:ext cx="79220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72</a:t>
            </a:r>
            <a:r>
              <a:rPr lang="en-US" altLang="zh-CN" sz="24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400" b="1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0" name="任意多边形 99"/>
          <p:cNvSpPr/>
          <p:nvPr/>
        </p:nvSpPr>
        <p:spPr>
          <a:xfrm>
            <a:off x="2118184" y="4969887"/>
            <a:ext cx="14514" cy="493486"/>
          </a:xfrm>
          <a:custGeom>
            <a:avLst/>
            <a:gdLst>
              <a:gd name="connsiteX0" fmla="*/ 0 w 14514"/>
              <a:gd name="connsiteY0" fmla="*/ 493486 h 493486"/>
              <a:gd name="connsiteX1" fmla="*/ 14514 w 14514"/>
              <a:gd name="connsiteY1" fmla="*/ 0 h 49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14" h="493486">
                <a:moveTo>
                  <a:pt x="0" y="493486"/>
                </a:moveTo>
                <a:lnTo>
                  <a:pt x="14514" y="0"/>
                </a:ln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C00000"/>
              </a:solidFill>
            </a:endParaRPr>
          </a:p>
        </p:txBody>
      </p:sp>
      <p:grpSp>
        <p:nvGrpSpPr>
          <p:cNvPr id="140" name="Group 4"/>
          <p:cNvGrpSpPr>
            <a:grpSpLocks noChangeAspect="1"/>
          </p:cNvGrpSpPr>
          <p:nvPr/>
        </p:nvGrpSpPr>
        <p:grpSpPr bwMode="auto">
          <a:xfrm>
            <a:off x="8468620" y="251767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3" name="Group 4"/>
          <p:cNvGrpSpPr>
            <a:grpSpLocks noChangeAspect="1"/>
          </p:cNvGrpSpPr>
          <p:nvPr/>
        </p:nvGrpSpPr>
        <p:grpSpPr bwMode="auto">
          <a:xfrm>
            <a:off x="7381438" y="3573297"/>
            <a:ext cx="854392" cy="846908"/>
            <a:chOff x="3505" y="1824"/>
            <a:chExt cx="685" cy="679"/>
          </a:xfrm>
          <a:solidFill>
            <a:srgbClr val="1043AB"/>
          </a:solidFill>
        </p:grpSpPr>
        <p:sp>
          <p:nvSpPr>
            <p:cNvPr id="144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" name="Group 4"/>
          <p:cNvGrpSpPr>
            <a:grpSpLocks noChangeAspect="1"/>
          </p:cNvGrpSpPr>
          <p:nvPr/>
        </p:nvGrpSpPr>
        <p:grpSpPr bwMode="auto">
          <a:xfrm>
            <a:off x="8898587" y="4239664"/>
            <a:ext cx="1062950" cy="1053639"/>
            <a:chOff x="3505" y="1824"/>
            <a:chExt cx="685" cy="679"/>
          </a:xfrm>
          <a:solidFill>
            <a:srgbClr val="1043AB"/>
          </a:solidFill>
        </p:grpSpPr>
        <p:sp>
          <p:nvSpPr>
            <p:cNvPr id="14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0" name="组合 149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51" name="文本框 150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52" name="组合 151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53" name="组合 152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 1"/>
          <p:cNvSpPr/>
          <p:nvPr/>
        </p:nvSpPr>
        <p:spPr>
          <a:xfrm>
            <a:off x="1036186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36062" y="2207284"/>
            <a:ext cx="1215276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40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1125085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a title</a:t>
            </a:r>
          </a:p>
        </p:txBody>
      </p:sp>
      <p:sp>
        <p:nvSpPr>
          <p:cNvPr id="8" name="矩形 1"/>
          <p:cNvSpPr>
            <a:spLocks noChangeArrowheads="1"/>
          </p:cNvSpPr>
          <p:nvPr/>
        </p:nvSpPr>
        <p:spPr bwMode="auto">
          <a:xfrm>
            <a:off x="1099685" y="4286101"/>
            <a:ext cx="2049914" cy="95410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69" name="任意多边形 68"/>
          <p:cNvSpPr/>
          <p:nvPr/>
        </p:nvSpPr>
        <p:spPr>
          <a:xfrm>
            <a:off x="3706571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3006447" y="2207284"/>
            <a:ext cx="1215276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40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795470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a title</a:t>
            </a:r>
          </a:p>
        </p:txBody>
      </p:sp>
      <p:sp>
        <p:nvSpPr>
          <p:cNvPr id="73" name="矩形 1"/>
          <p:cNvSpPr>
            <a:spLocks noChangeArrowheads="1"/>
          </p:cNvSpPr>
          <p:nvPr/>
        </p:nvSpPr>
        <p:spPr bwMode="auto">
          <a:xfrm>
            <a:off x="3770070" y="4286101"/>
            <a:ext cx="2049914" cy="95410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75" name="任意多边形 74"/>
          <p:cNvSpPr/>
          <p:nvPr/>
        </p:nvSpPr>
        <p:spPr>
          <a:xfrm>
            <a:off x="6400840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6" name="文本框 75"/>
          <p:cNvSpPr txBox="1"/>
          <p:nvPr/>
        </p:nvSpPr>
        <p:spPr>
          <a:xfrm>
            <a:off x="5700716" y="2207284"/>
            <a:ext cx="1215276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40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78" name="文本框 77"/>
          <p:cNvSpPr txBox="1"/>
          <p:nvPr/>
        </p:nvSpPr>
        <p:spPr>
          <a:xfrm>
            <a:off x="6489739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a title</a:t>
            </a:r>
          </a:p>
        </p:txBody>
      </p:sp>
      <p:sp>
        <p:nvSpPr>
          <p:cNvPr id="79" name="矩形 1"/>
          <p:cNvSpPr>
            <a:spLocks noChangeArrowheads="1"/>
          </p:cNvSpPr>
          <p:nvPr/>
        </p:nvSpPr>
        <p:spPr bwMode="auto">
          <a:xfrm>
            <a:off x="6464339" y="4286101"/>
            <a:ext cx="2049914" cy="95410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81" name="任意多边形 80"/>
          <p:cNvSpPr/>
          <p:nvPr/>
        </p:nvSpPr>
        <p:spPr>
          <a:xfrm>
            <a:off x="9071225" y="2376774"/>
            <a:ext cx="2100713" cy="3109626"/>
          </a:xfrm>
          <a:custGeom>
            <a:avLst/>
            <a:gdLst>
              <a:gd name="connsiteX0" fmla="*/ 135734 w 5735830"/>
              <a:gd name="connsiteY0" fmla="*/ 360201 h 4633519"/>
              <a:gd name="connsiteX1" fmla="*/ 250034 w 5735830"/>
              <a:gd name="connsiteY1" fmla="*/ 1666487 h 4633519"/>
              <a:gd name="connsiteX2" fmla="*/ 201049 w 5735830"/>
              <a:gd name="connsiteY2" fmla="*/ 4262730 h 4633519"/>
              <a:gd name="connsiteX3" fmla="*/ 1376706 w 5735830"/>
              <a:gd name="connsiteY3" fmla="*/ 4475001 h 4633519"/>
              <a:gd name="connsiteX4" fmla="*/ 5344549 w 5735830"/>
              <a:gd name="connsiteY4" fmla="*/ 4491330 h 4633519"/>
              <a:gd name="connsiteX5" fmla="*/ 5360877 w 5735830"/>
              <a:gd name="connsiteY5" fmla="*/ 2613544 h 4633519"/>
              <a:gd name="connsiteX6" fmla="*/ 5507834 w 5735830"/>
              <a:gd name="connsiteY6" fmla="*/ 278558 h 4633519"/>
              <a:gd name="connsiteX7" fmla="*/ 1899220 w 5735830"/>
              <a:gd name="connsiteY7" fmla="*/ 294887 h 4633519"/>
              <a:gd name="connsiteX8" fmla="*/ 152063 w 5735830"/>
              <a:gd name="connsiteY8" fmla="*/ 972 h 4633519"/>
              <a:gd name="connsiteX9" fmla="*/ 86749 w 5735830"/>
              <a:gd name="connsiteY9" fmla="*/ 409187 h 4633519"/>
              <a:gd name="connsiteX10" fmla="*/ 135734 w 5735830"/>
              <a:gd name="connsiteY10" fmla="*/ 360201 h 4633519"/>
              <a:gd name="connsiteX0-1" fmla="*/ 92877 w 5741958"/>
              <a:gd name="connsiteY0-2" fmla="*/ 409187 h 4633519"/>
              <a:gd name="connsiteX1-3" fmla="*/ 256162 w 5741958"/>
              <a:gd name="connsiteY1-4" fmla="*/ 1666487 h 4633519"/>
              <a:gd name="connsiteX2-5" fmla="*/ 207177 w 5741958"/>
              <a:gd name="connsiteY2-6" fmla="*/ 4262730 h 4633519"/>
              <a:gd name="connsiteX3-7" fmla="*/ 1382834 w 5741958"/>
              <a:gd name="connsiteY3-8" fmla="*/ 4475001 h 4633519"/>
              <a:gd name="connsiteX4-9" fmla="*/ 5350677 w 5741958"/>
              <a:gd name="connsiteY4-10" fmla="*/ 4491330 h 4633519"/>
              <a:gd name="connsiteX5-11" fmla="*/ 5367005 w 5741958"/>
              <a:gd name="connsiteY5-12" fmla="*/ 2613544 h 4633519"/>
              <a:gd name="connsiteX6-13" fmla="*/ 5513962 w 5741958"/>
              <a:gd name="connsiteY6-14" fmla="*/ 278558 h 4633519"/>
              <a:gd name="connsiteX7-15" fmla="*/ 1905348 w 5741958"/>
              <a:gd name="connsiteY7-16" fmla="*/ 294887 h 4633519"/>
              <a:gd name="connsiteX8-17" fmla="*/ 158191 w 5741958"/>
              <a:gd name="connsiteY8-18" fmla="*/ 972 h 4633519"/>
              <a:gd name="connsiteX9-19" fmla="*/ 92877 w 5741958"/>
              <a:gd name="connsiteY9-20" fmla="*/ 409187 h 4633519"/>
              <a:gd name="connsiteX0-21" fmla="*/ 92877 w 5741958"/>
              <a:gd name="connsiteY0-22" fmla="*/ 768415 h 4633519"/>
              <a:gd name="connsiteX1-23" fmla="*/ 256162 w 5741958"/>
              <a:gd name="connsiteY1-24" fmla="*/ 1666487 h 4633519"/>
              <a:gd name="connsiteX2-25" fmla="*/ 207177 w 5741958"/>
              <a:gd name="connsiteY2-26" fmla="*/ 4262730 h 4633519"/>
              <a:gd name="connsiteX3-27" fmla="*/ 1382834 w 5741958"/>
              <a:gd name="connsiteY3-28" fmla="*/ 4475001 h 4633519"/>
              <a:gd name="connsiteX4-29" fmla="*/ 5350677 w 5741958"/>
              <a:gd name="connsiteY4-30" fmla="*/ 4491330 h 4633519"/>
              <a:gd name="connsiteX5-31" fmla="*/ 5367005 w 5741958"/>
              <a:gd name="connsiteY5-32" fmla="*/ 2613544 h 4633519"/>
              <a:gd name="connsiteX6-33" fmla="*/ 5513962 w 5741958"/>
              <a:gd name="connsiteY6-34" fmla="*/ 278558 h 4633519"/>
              <a:gd name="connsiteX7-35" fmla="*/ 1905348 w 5741958"/>
              <a:gd name="connsiteY7-36" fmla="*/ 294887 h 4633519"/>
              <a:gd name="connsiteX8-37" fmla="*/ 158191 w 5741958"/>
              <a:gd name="connsiteY8-38" fmla="*/ 972 h 4633519"/>
              <a:gd name="connsiteX9-39" fmla="*/ 92877 w 5741958"/>
              <a:gd name="connsiteY9-40" fmla="*/ 768415 h 4633519"/>
              <a:gd name="connsiteX0-41" fmla="*/ 3451 w 5652532"/>
              <a:gd name="connsiteY0-42" fmla="*/ 654617 h 4519721"/>
              <a:gd name="connsiteX1-43" fmla="*/ 166736 w 5652532"/>
              <a:gd name="connsiteY1-44" fmla="*/ 1552689 h 4519721"/>
              <a:gd name="connsiteX2-45" fmla="*/ 117751 w 5652532"/>
              <a:gd name="connsiteY2-46" fmla="*/ 4148932 h 4519721"/>
              <a:gd name="connsiteX3-47" fmla="*/ 1293408 w 5652532"/>
              <a:gd name="connsiteY3-48" fmla="*/ 4361203 h 4519721"/>
              <a:gd name="connsiteX4-49" fmla="*/ 5261251 w 5652532"/>
              <a:gd name="connsiteY4-50" fmla="*/ 4377532 h 4519721"/>
              <a:gd name="connsiteX5-51" fmla="*/ 5277579 w 5652532"/>
              <a:gd name="connsiteY5-52" fmla="*/ 2499746 h 4519721"/>
              <a:gd name="connsiteX6-53" fmla="*/ 5424536 w 5652532"/>
              <a:gd name="connsiteY6-54" fmla="*/ 164760 h 4519721"/>
              <a:gd name="connsiteX7-55" fmla="*/ 1815922 w 5652532"/>
              <a:gd name="connsiteY7-56" fmla="*/ 181089 h 4519721"/>
              <a:gd name="connsiteX8-57" fmla="*/ 346351 w 5652532"/>
              <a:gd name="connsiteY8-58" fmla="*/ 1474 h 4519721"/>
              <a:gd name="connsiteX9-59" fmla="*/ 3451 w 5652532"/>
              <a:gd name="connsiteY9-60" fmla="*/ 654617 h 4519721"/>
              <a:gd name="connsiteX0-61" fmla="*/ 3451 w 5613197"/>
              <a:gd name="connsiteY0-62" fmla="*/ 698621 h 4563725"/>
              <a:gd name="connsiteX1-63" fmla="*/ 166736 w 5613197"/>
              <a:gd name="connsiteY1-64" fmla="*/ 1596693 h 4563725"/>
              <a:gd name="connsiteX2-65" fmla="*/ 117751 w 5613197"/>
              <a:gd name="connsiteY2-66" fmla="*/ 4192936 h 4563725"/>
              <a:gd name="connsiteX3-67" fmla="*/ 1293408 w 5613197"/>
              <a:gd name="connsiteY3-68" fmla="*/ 4405207 h 4563725"/>
              <a:gd name="connsiteX4-69" fmla="*/ 5261251 w 5613197"/>
              <a:gd name="connsiteY4-70" fmla="*/ 4421536 h 4563725"/>
              <a:gd name="connsiteX5-71" fmla="*/ 5277579 w 5613197"/>
              <a:gd name="connsiteY5-72" fmla="*/ 2543750 h 4563725"/>
              <a:gd name="connsiteX6-73" fmla="*/ 5424536 w 5613197"/>
              <a:gd name="connsiteY6-74" fmla="*/ 208764 h 4563725"/>
              <a:gd name="connsiteX7-75" fmla="*/ 2354765 w 5613197"/>
              <a:gd name="connsiteY7-76" fmla="*/ 94464 h 4563725"/>
              <a:gd name="connsiteX8-77" fmla="*/ 346351 w 5613197"/>
              <a:gd name="connsiteY8-78" fmla="*/ 45478 h 4563725"/>
              <a:gd name="connsiteX9-79" fmla="*/ 3451 w 5613197"/>
              <a:gd name="connsiteY9-80" fmla="*/ 698621 h 4563725"/>
              <a:gd name="connsiteX0-81" fmla="*/ 3451 w 5554564"/>
              <a:gd name="connsiteY0-82" fmla="*/ 677467 h 4542571"/>
              <a:gd name="connsiteX1-83" fmla="*/ 166736 w 5554564"/>
              <a:gd name="connsiteY1-84" fmla="*/ 1575539 h 4542571"/>
              <a:gd name="connsiteX2-85" fmla="*/ 117751 w 5554564"/>
              <a:gd name="connsiteY2-86" fmla="*/ 4171782 h 4542571"/>
              <a:gd name="connsiteX3-87" fmla="*/ 1293408 w 5554564"/>
              <a:gd name="connsiteY3-88" fmla="*/ 4384053 h 4542571"/>
              <a:gd name="connsiteX4-89" fmla="*/ 5261251 w 5554564"/>
              <a:gd name="connsiteY4-90" fmla="*/ 4400382 h 4542571"/>
              <a:gd name="connsiteX5-91" fmla="*/ 5277579 w 5554564"/>
              <a:gd name="connsiteY5-92" fmla="*/ 2522596 h 4542571"/>
              <a:gd name="connsiteX6-93" fmla="*/ 5424536 w 5554564"/>
              <a:gd name="connsiteY6-94" fmla="*/ 187610 h 4542571"/>
              <a:gd name="connsiteX7-95" fmla="*/ 2354765 w 5554564"/>
              <a:gd name="connsiteY7-96" fmla="*/ 73310 h 4542571"/>
              <a:gd name="connsiteX8-97" fmla="*/ 346351 w 5554564"/>
              <a:gd name="connsiteY8-98" fmla="*/ 24324 h 4542571"/>
              <a:gd name="connsiteX9-99" fmla="*/ 3451 w 5554564"/>
              <a:gd name="connsiteY9-100" fmla="*/ 677467 h 4542571"/>
              <a:gd name="connsiteX0-101" fmla="*/ 3451 w 5682000"/>
              <a:gd name="connsiteY0-102" fmla="*/ 700982 h 4563669"/>
              <a:gd name="connsiteX1-103" fmla="*/ 166736 w 5682000"/>
              <a:gd name="connsiteY1-104" fmla="*/ 1599054 h 4563669"/>
              <a:gd name="connsiteX2-105" fmla="*/ 117751 w 5682000"/>
              <a:gd name="connsiteY2-106" fmla="*/ 4195297 h 4563669"/>
              <a:gd name="connsiteX3-107" fmla="*/ 1293408 w 5682000"/>
              <a:gd name="connsiteY3-108" fmla="*/ 4407568 h 4563669"/>
              <a:gd name="connsiteX4-109" fmla="*/ 5261251 w 5682000"/>
              <a:gd name="connsiteY4-110" fmla="*/ 4423897 h 4563669"/>
              <a:gd name="connsiteX5-111" fmla="*/ 5489850 w 5682000"/>
              <a:gd name="connsiteY5-112" fmla="*/ 2578768 h 4563669"/>
              <a:gd name="connsiteX6-113" fmla="*/ 5424536 w 5682000"/>
              <a:gd name="connsiteY6-114" fmla="*/ 211125 h 4563669"/>
              <a:gd name="connsiteX7-115" fmla="*/ 2354765 w 5682000"/>
              <a:gd name="connsiteY7-116" fmla="*/ 96825 h 4563669"/>
              <a:gd name="connsiteX8-117" fmla="*/ 346351 w 5682000"/>
              <a:gd name="connsiteY8-118" fmla="*/ 47839 h 4563669"/>
              <a:gd name="connsiteX9-119" fmla="*/ 3451 w 5682000"/>
              <a:gd name="connsiteY9-120" fmla="*/ 700982 h 4563669"/>
              <a:gd name="connsiteX0-121" fmla="*/ 3451 w 5687062"/>
              <a:gd name="connsiteY0-122" fmla="*/ 700982 h 4602114"/>
              <a:gd name="connsiteX1-123" fmla="*/ 166736 w 5687062"/>
              <a:gd name="connsiteY1-124" fmla="*/ 1599054 h 4602114"/>
              <a:gd name="connsiteX2-125" fmla="*/ 117751 w 5687062"/>
              <a:gd name="connsiteY2-126" fmla="*/ 4195297 h 4602114"/>
              <a:gd name="connsiteX3-127" fmla="*/ 1293408 w 5687062"/>
              <a:gd name="connsiteY3-128" fmla="*/ 4407568 h 4602114"/>
              <a:gd name="connsiteX4-129" fmla="*/ 5146951 w 5687062"/>
              <a:gd name="connsiteY4-130" fmla="*/ 4472883 h 4602114"/>
              <a:gd name="connsiteX5-131" fmla="*/ 5489850 w 5687062"/>
              <a:gd name="connsiteY5-132" fmla="*/ 2578768 h 4602114"/>
              <a:gd name="connsiteX6-133" fmla="*/ 5424536 w 5687062"/>
              <a:gd name="connsiteY6-134" fmla="*/ 211125 h 4602114"/>
              <a:gd name="connsiteX7-135" fmla="*/ 2354765 w 5687062"/>
              <a:gd name="connsiteY7-136" fmla="*/ 96825 h 4602114"/>
              <a:gd name="connsiteX8-137" fmla="*/ 346351 w 5687062"/>
              <a:gd name="connsiteY8-138" fmla="*/ 47839 h 4602114"/>
              <a:gd name="connsiteX9-139" fmla="*/ 3451 w 5687062"/>
              <a:gd name="connsiteY9-140" fmla="*/ 700982 h 4602114"/>
              <a:gd name="connsiteX0-141" fmla="*/ 3451 w 5687062"/>
              <a:gd name="connsiteY0-142" fmla="*/ 700982 h 4630183"/>
              <a:gd name="connsiteX1-143" fmla="*/ 166736 w 5687062"/>
              <a:gd name="connsiteY1-144" fmla="*/ 1599054 h 4630183"/>
              <a:gd name="connsiteX2-145" fmla="*/ 117751 w 5687062"/>
              <a:gd name="connsiteY2-146" fmla="*/ 4195297 h 4630183"/>
              <a:gd name="connsiteX3-147" fmla="*/ 1750608 w 5687062"/>
              <a:gd name="connsiteY3-148" fmla="*/ 4489211 h 4630183"/>
              <a:gd name="connsiteX4-149" fmla="*/ 5146951 w 5687062"/>
              <a:gd name="connsiteY4-150" fmla="*/ 4472883 h 4630183"/>
              <a:gd name="connsiteX5-151" fmla="*/ 5489850 w 5687062"/>
              <a:gd name="connsiteY5-152" fmla="*/ 2578768 h 4630183"/>
              <a:gd name="connsiteX6-153" fmla="*/ 5424536 w 5687062"/>
              <a:gd name="connsiteY6-154" fmla="*/ 211125 h 4630183"/>
              <a:gd name="connsiteX7-155" fmla="*/ 2354765 w 5687062"/>
              <a:gd name="connsiteY7-156" fmla="*/ 96825 h 4630183"/>
              <a:gd name="connsiteX8-157" fmla="*/ 346351 w 5687062"/>
              <a:gd name="connsiteY8-158" fmla="*/ 47839 h 4630183"/>
              <a:gd name="connsiteX9-159" fmla="*/ 3451 w 5687062"/>
              <a:gd name="connsiteY9-160" fmla="*/ 700982 h 4630183"/>
              <a:gd name="connsiteX0-161" fmla="*/ 39466 w 5723077"/>
              <a:gd name="connsiteY0-162" fmla="*/ 700982 h 4630183"/>
              <a:gd name="connsiteX1-163" fmla="*/ 55794 w 5723077"/>
              <a:gd name="connsiteY1-164" fmla="*/ 1958282 h 4630183"/>
              <a:gd name="connsiteX2-165" fmla="*/ 153766 w 5723077"/>
              <a:gd name="connsiteY2-166" fmla="*/ 4195297 h 4630183"/>
              <a:gd name="connsiteX3-167" fmla="*/ 1786623 w 5723077"/>
              <a:gd name="connsiteY3-168" fmla="*/ 4489211 h 4630183"/>
              <a:gd name="connsiteX4-169" fmla="*/ 5182966 w 5723077"/>
              <a:gd name="connsiteY4-170" fmla="*/ 4472883 h 4630183"/>
              <a:gd name="connsiteX5-171" fmla="*/ 5525865 w 5723077"/>
              <a:gd name="connsiteY5-172" fmla="*/ 2578768 h 4630183"/>
              <a:gd name="connsiteX6-173" fmla="*/ 5460551 w 5723077"/>
              <a:gd name="connsiteY6-174" fmla="*/ 211125 h 4630183"/>
              <a:gd name="connsiteX7-175" fmla="*/ 2390780 w 5723077"/>
              <a:gd name="connsiteY7-176" fmla="*/ 96825 h 4630183"/>
              <a:gd name="connsiteX8-177" fmla="*/ 382366 w 5723077"/>
              <a:gd name="connsiteY8-178" fmla="*/ 47839 h 4630183"/>
              <a:gd name="connsiteX9-179" fmla="*/ 39466 w 5723077"/>
              <a:gd name="connsiteY9-180" fmla="*/ 700982 h 4630183"/>
              <a:gd name="connsiteX0-181" fmla="*/ 39466 w 5723077"/>
              <a:gd name="connsiteY0-182" fmla="*/ 700982 h 4598647"/>
              <a:gd name="connsiteX1-183" fmla="*/ 55794 w 5723077"/>
              <a:gd name="connsiteY1-184" fmla="*/ 1958282 h 4598647"/>
              <a:gd name="connsiteX2-185" fmla="*/ 153766 w 5723077"/>
              <a:gd name="connsiteY2-186" fmla="*/ 4195297 h 4598647"/>
              <a:gd name="connsiteX3-187" fmla="*/ 1786623 w 5723077"/>
              <a:gd name="connsiteY3-188" fmla="*/ 4489211 h 4598647"/>
              <a:gd name="connsiteX4-189" fmla="*/ 5182966 w 5723077"/>
              <a:gd name="connsiteY4-190" fmla="*/ 4472883 h 4598647"/>
              <a:gd name="connsiteX5-191" fmla="*/ 5525865 w 5723077"/>
              <a:gd name="connsiteY5-192" fmla="*/ 2578768 h 4598647"/>
              <a:gd name="connsiteX6-193" fmla="*/ 5460551 w 5723077"/>
              <a:gd name="connsiteY6-194" fmla="*/ 211125 h 4598647"/>
              <a:gd name="connsiteX7-195" fmla="*/ 2390780 w 5723077"/>
              <a:gd name="connsiteY7-196" fmla="*/ 96825 h 4598647"/>
              <a:gd name="connsiteX8-197" fmla="*/ 382366 w 5723077"/>
              <a:gd name="connsiteY8-198" fmla="*/ 47839 h 4598647"/>
              <a:gd name="connsiteX9-199" fmla="*/ 39466 w 5723077"/>
              <a:gd name="connsiteY9-200" fmla="*/ 700982 h 4598647"/>
              <a:gd name="connsiteX0-201" fmla="*/ 39466 w 5716643"/>
              <a:gd name="connsiteY0-202" fmla="*/ 700982 h 4625148"/>
              <a:gd name="connsiteX1-203" fmla="*/ 55794 w 5716643"/>
              <a:gd name="connsiteY1-204" fmla="*/ 1958282 h 4625148"/>
              <a:gd name="connsiteX2-205" fmla="*/ 153766 w 5716643"/>
              <a:gd name="connsiteY2-206" fmla="*/ 4195297 h 4625148"/>
              <a:gd name="connsiteX3-207" fmla="*/ 1786623 w 5716643"/>
              <a:gd name="connsiteY3-208" fmla="*/ 4489211 h 4625148"/>
              <a:gd name="connsiteX4-209" fmla="*/ 5328776 w 5716643"/>
              <a:gd name="connsiteY4-210" fmla="*/ 4508802 h 4625148"/>
              <a:gd name="connsiteX5-211" fmla="*/ 5525865 w 5716643"/>
              <a:gd name="connsiteY5-212" fmla="*/ 2578768 h 4625148"/>
              <a:gd name="connsiteX6-213" fmla="*/ 5460551 w 5716643"/>
              <a:gd name="connsiteY6-214" fmla="*/ 211125 h 4625148"/>
              <a:gd name="connsiteX7-215" fmla="*/ 2390780 w 5716643"/>
              <a:gd name="connsiteY7-216" fmla="*/ 96825 h 4625148"/>
              <a:gd name="connsiteX8-217" fmla="*/ 382366 w 5716643"/>
              <a:gd name="connsiteY8-218" fmla="*/ 47839 h 4625148"/>
              <a:gd name="connsiteX9-219" fmla="*/ 39466 w 5716643"/>
              <a:gd name="connsiteY9-220" fmla="*/ 700982 h 4625148"/>
              <a:gd name="connsiteX0-221" fmla="*/ 39466 w 5715854"/>
              <a:gd name="connsiteY0-222" fmla="*/ 700982 h 4573748"/>
              <a:gd name="connsiteX1-223" fmla="*/ 55794 w 5715854"/>
              <a:gd name="connsiteY1-224" fmla="*/ 1958282 h 4573748"/>
              <a:gd name="connsiteX2-225" fmla="*/ 153766 w 5715854"/>
              <a:gd name="connsiteY2-226" fmla="*/ 4195297 h 4573748"/>
              <a:gd name="connsiteX3-227" fmla="*/ 1786623 w 5715854"/>
              <a:gd name="connsiteY3-228" fmla="*/ 4489211 h 4573748"/>
              <a:gd name="connsiteX4-229" fmla="*/ 5347003 w 5715854"/>
              <a:gd name="connsiteY4-230" fmla="*/ 4436964 h 4573748"/>
              <a:gd name="connsiteX5-231" fmla="*/ 5525865 w 5715854"/>
              <a:gd name="connsiteY5-232" fmla="*/ 2578768 h 4573748"/>
              <a:gd name="connsiteX6-233" fmla="*/ 5460551 w 5715854"/>
              <a:gd name="connsiteY6-234" fmla="*/ 211125 h 4573748"/>
              <a:gd name="connsiteX7-235" fmla="*/ 2390780 w 5715854"/>
              <a:gd name="connsiteY7-236" fmla="*/ 96825 h 4573748"/>
              <a:gd name="connsiteX8-237" fmla="*/ 382366 w 5715854"/>
              <a:gd name="connsiteY8-238" fmla="*/ 47839 h 4573748"/>
              <a:gd name="connsiteX9-239" fmla="*/ 39466 w 5715854"/>
              <a:gd name="connsiteY9-240" fmla="*/ 700982 h 4573748"/>
              <a:gd name="connsiteX0-241" fmla="*/ 39466 w 5628110"/>
              <a:gd name="connsiteY0-242" fmla="*/ 658040 h 4530806"/>
              <a:gd name="connsiteX1-243" fmla="*/ 55794 w 5628110"/>
              <a:gd name="connsiteY1-244" fmla="*/ 1915340 h 4530806"/>
              <a:gd name="connsiteX2-245" fmla="*/ 153766 w 5628110"/>
              <a:gd name="connsiteY2-246" fmla="*/ 4152355 h 4530806"/>
              <a:gd name="connsiteX3-247" fmla="*/ 1786623 w 5628110"/>
              <a:gd name="connsiteY3-248" fmla="*/ 4446269 h 4530806"/>
              <a:gd name="connsiteX4-249" fmla="*/ 5347003 w 5628110"/>
              <a:gd name="connsiteY4-250" fmla="*/ 4394022 h 4530806"/>
              <a:gd name="connsiteX5-251" fmla="*/ 5525865 w 5628110"/>
              <a:gd name="connsiteY5-252" fmla="*/ 2535826 h 4530806"/>
              <a:gd name="connsiteX6-253" fmla="*/ 5460551 w 5628110"/>
              <a:gd name="connsiteY6-254" fmla="*/ 168183 h 4530806"/>
              <a:gd name="connsiteX7-255" fmla="*/ 2390780 w 5628110"/>
              <a:gd name="connsiteY7-256" fmla="*/ 53883 h 4530806"/>
              <a:gd name="connsiteX8-257" fmla="*/ 382366 w 5628110"/>
              <a:gd name="connsiteY8-258" fmla="*/ 4897 h 4530806"/>
              <a:gd name="connsiteX9-259" fmla="*/ 39466 w 5628110"/>
              <a:gd name="connsiteY9-260" fmla="*/ 658040 h 4530806"/>
              <a:gd name="connsiteX0-261" fmla="*/ 39466 w 5628110"/>
              <a:gd name="connsiteY0-262" fmla="*/ 658040 h 4530806"/>
              <a:gd name="connsiteX1-263" fmla="*/ 55794 w 5628110"/>
              <a:gd name="connsiteY1-264" fmla="*/ 1915340 h 4530806"/>
              <a:gd name="connsiteX2-265" fmla="*/ 153766 w 5628110"/>
              <a:gd name="connsiteY2-266" fmla="*/ 4152355 h 4530806"/>
              <a:gd name="connsiteX3-267" fmla="*/ 1786623 w 5628110"/>
              <a:gd name="connsiteY3-268" fmla="*/ 4446269 h 4530806"/>
              <a:gd name="connsiteX4-269" fmla="*/ 5347003 w 5628110"/>
              <a:gd name="connsiteY4-270" fmla="*/ 4394022 h 4530806"/>
              <a:gd name="connsiteX5-271" fmla="*/ 5525865 w 5628110"/>
              <a:gd name="connsiteY5-272" fmla="*/ 2535826 h 4530806"/>
              <a:gd name="connsiteX6-273" fmla="*/ 5460551 w 5628110"/>
              <a:gd name="connsiteY6-274" fmla="*/ 168183 h 4530806"/>
              <a:gd name="connsiteX7-275" fmla="*/ 2390780 w 5628110"/>
              <a:gd name="connsiteY7-276" fmla="*/ 53883 h 4530806"/>
              <a:gd name="connsiteX8-277" fmla="*/ 473498 w 5628110"/>
              <a:gd name="connsiteY8-278" fmla="*/ 4897 h 4530806"/>
              <a:gd name="connsiteX9-279" fmla="*/ 39466 w 5628110"/>
              <a:gd name="connsiteY9-280" fmla="*/ 658040 h 4530806"/>
              <a:gd name="connsiteX0-281" fmla="*/ 39466 w 5628110"/>
              <a:gd name="connsiteY0-282" fmla="*/ 658040 h 4530806"/>
              <a:gd name="connsiteX1-283" fmla="*/ 55794 w 5628110"/>
              <a:gd name="connsiteY1-284" fmla="*/ 1915340 h 4530806"/>
              <a:gd name="connsiteX2-285" fmla="*/ 153766 w 5628110"/>
              <a:gd name="connsiteY2-286" fmla="*/ 4152355 h 4530806"/>
              <a:gd name="connsiteX3-287" fmla="*/ 1786623 w 5628110"/>
              <a:gd name="connsiteY3-288" fmla="*/ 4446269 h 4530806"/>
              <a:gd name="connsiteX4-289" fmla="*/ 5347003 w 5628110"/>
              <a:gd name="connsiteY4-290" fmla="*/ 4394022 h 4530806"/>
              <a:gd name="connsiteX5-291" fmla="*/ 5525865 w 5628110"/>
              <a:gd name="connsiteY5-292" fmla="*/ 2535826 h 4530806"/>
              <a:gd name="connsiteX6-293" fmla="*/ 5460551 w 5628110"/>
              <a:gd name="connsiteY6-294" fmla="*/ 168183 h 4530806"/>
              <a:gd name="connsiteX7-295" fmla="*/ 2390780 w 5628110"/>
              <a:gd name="connsiteY7-296" fmla="*/ 53883 h 4530806"/>
              <a:gd name="connsiteX8-297" fmla="*/ 473498 w 5628110"/>
              <a:gd name="connsiteY8-298" fmla="*/ 4897 h 4530806"/>
              <a:gd name="connsiteX9-299" fmla="*/ 277859 w 5628110"/>
              <a:gd name="connsiteY9-300" fmla="*/ 887092 h 4530806"/>
              <a:gd name="connsiteX0-301" fmla="*/ 39466 w 5628110"/>
              <a:gd name="connsiteY0-302" fmla="*/ 658040 h 4530806"/>
              <a:gd name="connsiteX1-303" fmla="*/ 55794 w 5628110"/>
              <a:gd name="connsiteY1-304" fmla="*/ 1915340 h 4530806"/>
              <a:gd name="connsiteX2-305" fmla="*/ 153766 w 5628110"/>
              <a:gd name="connsiteY2-306" fmla="*/ 4152355 h 4530806"/>
              <a:gd name="connsiteX3-307" fmla="*/ 1786623 w 5628110"/>
              <a:gd name="connsiteY3-308" fmla="*/ 4446269 h 4530806"/>
              <a:gd name="connsiteX4-309" fmla="*/ 5347003 w 5628110"/>
              <a:gd name="connsiteY4-310" fmla="*/ 4394022 h 4530806"/>
              <a:gd name="connsiteX5-311" fmla="*/ 5525865 w 5628110"/>
              <a:gd name="connsiteY5-312" fmla="*/ 2535826 h 4530806"/>
              <a:gd name="connsiteX6-313" fmla="*/ 5460551 w 5628110"/>
              <a:gd name="connsiteY6-314" fmla="*/ 168183 h 4530806"/>
              <a:gd name="connsiteX7-315" fmla="*/ 2390780 w 5628110"/>
              <a:gd name="connsiteY7-316" fmla="*/ 53883 h 4530806"/>
              <a:gd name="connsiteX8-317" fmla="*/ 473498 w 5628110"/>
              <a:gd name="connsiteY8-318" fmla="*/ 4897 h 4530806"/>
              <a:gd name="connsiteX0-319" fmla="*/ 39466 w 5628110"/>
              <a:gd name="connsiteY0-320" fmla="*/ 896635 h 4530806"/>
              <a:gd name="connsiteX1-321" fmla="*/ 55794 w 5628110"/>
              <a:gd name="connsiteY1-322" fmla="*/ 1915340 h 4530806"/>
              <a:gd name="connsiteX2-323" fmla="*/ 153766 w 5628110"/>
              <a:gd name="connsiteY2-324" fmla="*/ 4152355 h 4530806"/>
              <a:gd name="connsiteX3-325" fmla="*/ 1786623 w 5628110"/>
              <a:gd name="connsiteY3-326" fmla="*/ 4446269 h 4530806"/>
              <a:gd name="connsiteX4-327" fmla="*/ 5347003 w 5628110"/>
              <a:gd name="connsiteY4-328" fmla="*/ 4394022 h 4530806"/>
              <a:gd name="connsiteX5-329" fmla="*/ 5525865 w 5628110"/>
              <a:gd name="connsiteY5-330" fmla="*/ 2535826 h 4530806"/>
              <a:gd name="connsiteX6-331" fmla="*/ 5460551 w 5628110"/>
              <a:gd name="connsiteY6-332" fmla="*/ 168183 h 4530806"/>
              <a:gd name="connsiteX7-333" fmla="*/ 2390780 w 5628110"/>
              <a:gd name="connsiteY7-334" fmla="*/ 53883 h 4530806"/>
              <a:gd name="connsiteX8-335" fmla="*/ 473498 w 5628110"/>
              <a:gd name="connsiteY8-336" fmla="*/ 4897 h 4530806"/>
              <a:gd name="connsiteX0-337" fmla="*/ 39466 w 5628110"/>
              <a:gd name="connsiteY0-338" fmla="*/ 896635 h 4530806"/>
              <a:gd name="connsiteX1-339" fmla="*/ 55794 w 5628110"/>
              <a:gd name="connsiteY1-340" fmla="*/ 1915340 h 4530806"/>
              <a:gd name="connsiteX2-341" fmla="*/ 153766 w 5628110"/>
              <a:gd name="connsiteY2-342" fmla="*/ 4152355 h 4530806"/>
              <a:gd name="connsiteX3-343" fmla="*/ 1786623 w 5628110"/>
              <a:gd name="connsiteY3-344" fmla="*/ 4446269 h 4530806"/>
              <a:gd name="connsiteX4-345" fmla="*/ 5347003 w 5628110"/>
              <a:gd name="connsiteY4-346" fmla="*/ 4394022 h 4530806"/>
              <a:gd name="connsiteX5-347" fmla="*/ 5525865 w 5628110"/>
              <a:gd name="connsiteY5-348" fmla="*/ 2535826 h 4530806"/>
              <a:gd name="connsiteX6-349" fmla="*/ 5460551 w 5628110"/>
              <a:gd name="connsiteY6-350" fmla="*/ 168183 h 4530806"/>
              <a:gd name="connsiteX7-351" fmla="*/ 2390780 w 5628110"/>
              <a:gd name="connsiteY7-352" fmla="*/ 53883 h 4530806"/>
              <a:gd name="connsiteX8-353" fmla="*/ 845987 w 5628110"/>
              <a:gd name="connsiteY8-354" fmla="*/ 4897 h 453080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5628110" h="4530806">
                <a:moveTo>
                  <a:pt x="39466" y="896635"/>
                </a:moveTo>
                <a:cubicBezTo>
                  <a:pt x="-30151" y="1215042"/>
                  <a:pt x="36744" y="1372720"/>
                  <a:pt x="55794" y="1915340"/>
                </a:cubicBezTo>
                <a:cubicBezTo>
                  <a:pt x="74844" y="2457960"/>
                  <a:pt x="-134706" y="3730534"/>
                  <a:pt x="153766" y="4152355"/>
                </a:cubicBezTo>
                <a:cubicBezTo>
                  <a:pt x="442238" y="4574177"/>
                  <a:pt x="921084" y="4405991"/>
                  <a:pt x="1786623" y="4446269"/>
                </a:cubicBezTo>
                <a:cubicBezTo>
                  <a:pt x="2652162" y="4486547"/>
                  <a:pt x="4942512" y="4640591"/>
                  <a:pt x="5347003" y="4394022"/>
                </a:cubicBezTo>
                <a:cubicBezTo>
                  <a:pt x="5751494" y="4147453"/>
                  <a:pt x="5506940" y="3240133"/>
                  <a:pt x="5525865" y="2535826"/>
                </a:cubicBezTo>
                <a:cubicBezTo>
                  <a:pt x="5544790" y="1831520"/>
                  <a:pt x="5782574" y="438161"/>
                  <a:pt x="5460551" y="168183"/>
                </a:cubicBezTo>
                <a:cubicBezTo>
                  <a:pt x="5138528" y="-101795"/>
                  <a:pt x="3221955" y="81097"/>
                  <a:pt x="2390780" y="53883"/>
                </a:cubicBezTo>
                <a:cubicBezTo>
                  <a:pt x="1559605" y="26669"/>
                  <a:pt x="1148065" y="-14153"/>
                  <a:pt x="845987" y="4897"/>
                </a:cubicBezTo>
              </a:path>
            </a:pathLst>
          </a:custGeom>
          <a:noFill/>
          <a:ln w="25400" cap="rnd">
            <a:solidFill>
              <a:srgbClr val="1043AB"/>
            </a:solidFill>
            <a:prstDash val="solid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82" name="文本框 81"/>
          <p:cNvSpPr txBox="1"/>
          <p:nvPr/>
        </p:nvSpPr>
        <p:spPr>
          <a:xfrm>
            <a:off x="8371101" y="2207284"/>
            <a:ext cx="1215276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zh-CN" sz="4000" b="1" spc="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4000" b="1" spc="3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84" name="文本框 83"/>
          <p:cNvSpPr txBox="1"/>
          <p:nvPr/>
        </p:nvSpPr>
        <p:spPr>
          <a:xfrm>
            <a:off x="9160124" y="3884941"/>
            <a:ext cx="2100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a title</a:t>
            </a:r>
          </a:p>
        </p:txBody>
      </p:sp>
      <p:sp>
        <p:nvSpPr>
          <p:cNvPr id="85" name="矩形 1"/>
          <p:cNvSpPr>
            <a:spLocks noChangeArrowheads="1"/>
          </p:cNvSpPr>
          <p:nvPr/>
        </p:nvSpPr>
        <p:spPr bwMode="auto">
          <a:xfrm>
            <a:off x="9134724" y="4286101"/>
            <a:ext cx="2049914" cy="954107"/>
          </a:xfrm>
          <a:prstGeom prst="rect">
            <a:avLst/>
          </a:prstGeom>
          <a:noFill/>
          <a:ln w="9525">
            <a:noFill/>
            <a:bevel/>
          </a:ln>
        </p:spPr>
        <p:txBody>
          <a:bodyPr wrap="square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1541478" y="2722283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83" name="Group 4"/>
          <p:cNvGrpSpPr>
            <a:grpSpLocks noChangeAspect="1"/>
          </p:cNvGrpSpPr>
          <p:nvPr/>
        </p:nvGrpSpPr>
        <p:grpSpPr bwMode="auto">
          <a:xfrm>
            <a:off x="4179355" y="2722283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3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5" name="Group 4"/>
          <p:cNvGrpSpPr>
            <a:grpSpLocks noChangeAspect="1"/>
          </p:cNvGrpSpPr>
          <p:nvPr/>
        </p:nvGrpSpPr>
        <p:grpSpPr bwMode="auto">
          <a:xfrm>
            <a:off x="6905207" y="2711124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4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8" name="Group 4"/>
          <p:cNvGrpSpPr>
            <a:grpSpLocks noChangeAspect="1"/>
          </p:cNvGrpSpPr>
          <p:nvPr/>
        </p:nvGrpSpPr>
        <p:grpSpPr bwMode="auto">
          <a:xfrm>
            <a:off x="9543084" y="2711124"/>
            <a:ext cx="1087438" cy="1077913"/>
            <a:chOff x="3505" y="1824"/>
            <a:chExt cx="685" cy="679"/>
          </a:xfrm>
          <a:solidFill>
            <a:srgbClr val="1043AB"/>
          </a:solidFill>
        </p:grpSpPr>
        <p:sp>
          <p:nvSpPr>
            <p:cNvPr id="14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4052249" y="1087904"/>
            <a:ext cx="4041845" cy="584775"/>
            <a:chOff x="4024953" y="828595"/>
            <a:chExt cx="4041845" cy="584775"/>
          </a:xfrm>
        </p:grpSpPr>
        <p:sp>
          <p:nvSpPr>
            <p:cNvPr id="152" name="文本框 151"/>
            <p:cNvSpPr txBox="1"/>
            <p:nvPr/>
          </p:nvSpPr>
          <p:spPr>
            <a:xfrm>
              <a:off x="4765309" y="828595"/>
              <a:ext cx="250837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32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CONTENTS</a:t>
              </a:r>
              <a:endParaRPr lang="zh-CN" altLang="en-US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grpSp>
          <p:nvGrpSpPr>
            <p:cNvPr id="153" name="组合 152"/>
            <p:cNvGrpSpPr/>
            <p:nvPr/>
          </p:nvGrpSpPr>
          <p:grpSpPr>
            <a:xfrm>
              <a:off x="4024953" y="974355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4" name="组合 153"/>
            <p:cNvGrpSpPr/>
            <p:nvPr/>
          </p:nvGrpSpPr>
          <p:grpSpPr>
            <a:xfrm flipH="1">
              <a:off x="7124499" y="967776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5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Freeform 101"/>
          <p:cNvSpPr>
            <a:spLocks noEditPoints="1"/>
          </p:cNvSpPr>
          <p:nvPr/>
        </p:nvSpPr>
        <p:spPr bwMode="auto">
          <a:xfrm>
            <a:off x="3705219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0" name="Freeform 105"/>
          <p:cNvSpPr>
            <a:spLocks noEditPoints="1"/>
          </p:cNvSpPr>
          <p:nvPr/>
        </p:nvSpPr>
        <p:spPr bwMode="auto">
          <a:xfrm>
            <a:off x="274971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3" name="Freeform 101"/>
          <p:cNvSpPr>
            <a:spLocks noEditPoints="1"/>
          </p:cNvSpPr>
          <p:nvPr/>
        </p:nvSpPr>
        <p:spPr bwMode="auto">
          <a:xfrm>
            <a:off x="322596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4" name="Freeform 101"/>
          <p:cNvSpPr>
            <a:spLocks noEditPoints="1"/>
          </p:cNvSpPr>
          <p:nvPr/>
        </p:nvSpPr>
        <p:spPr bwMode="auto">
          <a:xfrm>
            <a:off x="465472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5" name="Freeform 101"/>
          <p:cNvSpPr>
            <a:spLocks noEditPoints="1"/>
          </p:cNvSpPr>
          <p:nvPr/>
        </p:nvSpPr>
        <p:spPr bwMode="auto">
          <a:xfrm>
            <a:off x="417547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6" name="Freeform 105"/>
          <p:cNvSpPr>
            <a:spLocks noEditPoints="1"/>
          </p:cNvSpPr>
          <p:nvPr/>
        </p:nvSpPr>
        <p:spPr bwMode="auto">
          <a:xfrm>
            <a:off x="2270464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7" name="Freeform 105"/>
          <p:cNvSpPr>
            <a:spLocks noEditPoints="1"/>
          </p:cNvSpPr>
          <p:nvPr/>
        </p:nvSpPr>
        <p:spPr bwMode="auto">
          <a:xfrm>
            <a:off x="1800206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8" name="Freeform 105"/>
          <p:cNvSpPr>
            <a:spLocks noEditPoints="1"/>
          </p:cNvSpPr>
          <p:nvPr/>
        </p:nvSpPr>
        <p:spPr bwMode="auto">
          <a:xfrm>
            <a:off x="1320955" y="2430950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89" name="Freeform 101"/>
          <p:cNvSpPr>
            <a:spLocks noEditPoints="1"/>
          </p:cNvSpPr>
          <p:nvPr/>
        </p:nvSpPr>
        <p:spPr bwMode="auto">
          <a:xfrm>
            <a:off x="5604238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490" name="Freeform 101"/>
          <p:cNvSpPr>
            <a:spLocks noEditPoints="1"/>
          </p:cNvSpPr>
          <p:nvPr/>
        </p:nvSpPr>
        <p:spPr bwMode="auto">
          <a:xfrm>
            <a:off x="5124987" y="2430950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1" name="文本框 18"/>
          <p:cNvSpPr txBox="1">
            <a:spLocks noChangeArrowheads="1"/>
          </p:cNvSpPr>
          <p:nvPr/>
        </p:nvSpPr>
        <p:spPr bwMode="auto">
          <a:xfrm>
            <a:off x="6344657" y="1838739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02" name="组合 43"/>
          <p:cNvGrpSpPr/>
          <p:nvPr/>
        </p:nvGrpSpPr>
        <p:grpSpPr bwMode="auto">
          <a:xfrm>
            <a:off x="7977489" y="1974499"/>
            <a:ext cx="3429024" cy="1253315"/>
            <a:chOff x="483896" y="1257120"/>
            <a:chExt cx="2339214" cy="938946"/>
          </a:xfrm>
        </p:grpSpPr>
        <p:sp>
          <p:nvSpPr>
            <p:cNvPr id="503" name="TextBox 19"/>
            <p:cNvSpPr>
              <a:spLocks noChangeArrowheads="1"/>
            </p:cNvSpPr>
            <p:nvPr/>
          </p:nvSpPr>
          <p:spPr bwMode="auto">
            <a:xfrm>
              <a:off x="483896" y="1573508"/>
              <a:ext cx="2339214" cy="622558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04" name="矩形 42"/>
            <p:cNvSpPr>
              <a:spLocks noChangeArrowheads="1"/>
            </p:cNvSpPr>
            <p:nvPr/>
          </p:nvSpPr>
          <p:spPr bwMode="auto">
            <a:xfrm>
              <a:off x="516827" y="1257120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06" name="Freeform 105"/>
          <p:cNvSpPr>
            <a:spLocks noEditPoints="1"/>
          </p:cNvSpPr>
          <p:nvPr/>
        </p:nvSpPr>
        <p:spPr bwMode="auto">
          <a:xfrm>
            <a:off x="275271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8" name="Freeform 101"/>
          <p:cNvSpPr>
            <a:spLocks noEditPoints="1"/>
          </p:cNvSpPr>
          <p:nvPr/>
        </p:nvSpPr>
        <p:spPr bwMode="auto">
          <a:xfrm>
            <a:off x="4657726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09" name="Freeform 101"/>
          <p:cNvSpPr>
            <a:spLocks noEditPoints="1"/>
          </p:cNvSpPr>
          <p:nvPr/>
        </p:nvSpPr>
        <p:spPr bwMode="auto">
          <a:xfrm>
            <a:off x="417847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0" name="Freeform 105"/>
          <p:cNvSpPr>
            <a:spLocks noEditPoints="1"/>
          </p:cNvSpPr>
          <p:nvPr/>
        </p:nvSpPr>
        <p:spPr bwMode="auto">
          <a:xfrm>
            <a:off x="227346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1" name="Freeform 105"/>
          <p:cNvSpPr>
            <a:spLocks noEditPoints="1"/>
          </p:cNvSpPr>
          <p:nvPr/>
        </p:nvSpPr>
        <p:spPr bwMode="auto">
          <a:xfrm>
            <a:off x="1803203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2" name="Freeform 105"/>
          <p:cNvSpPr>
            <a:spLocks noEditPoints="1"/>
          </p:cNvSpPr>
          <p:nvPr/>
        </p:nvSpPr>
        <p:spPr bwMode="auto">
          <a:xfrm>
            <a:off x="1323952" y="3744794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3" name="Freeform 101"/>
          <p:cNvSpPr>
            <a:spLocks noEditPoints="1"/>
          </p:cNvSpPr>
          <p:nvPr/>
        </p:nvSpPr>
        <p:spPr bwMode="auto">
          <a:xfrm>
            <a:off x="5607235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4" name="Freeform 101"/>
          <p:cNvSpPr>
            <a:spLocks noEditPoints="1"/>
          </p:cNvSpPr>
          <p:nvPr/>
        </p:nvSpPr>
        <p:spPr bwMode="auto">
          <a:xfrm>
            <a:off x="5127984" y="3744794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15" name="文本框 18"/>
          <p:cNvSpPr txBox="1">
            <a:spLocks noChangeArrowheads="1"/>
          </p:cNvSpPr>
          <p:nvPr/>
        </p:nvSpPr>
        <p:spPr bwMode="auto">
          <a:xfrm>
            <a:off x="6347654" y="3138935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60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16" name="组合 43"/>
          <p:cNvGrpSpPr/>
          <p:nvPr/>
        </p:nvGrpSpPr>
        <p:grpSpPr bwMode="auto">
          <a:xfrm>
            <a:off x="8047004" y="3303807"/>
            <a:ext cx="3429024" cy="1268459"/>
            <a:chOff x="529273" y="1268705"/>
            <a:chExt cx="2339214" cy="950291"/>
          </a:xfrm>
        </p:grpSpPr>
        <p:sp>
          <p:nvSpPr>
            <p:cNvPr id="517" name="TextBox 19"/>
            <p:cNvSpPr>
              <a:spLocks noChangeArrowheads="1"/>
            </p:cNvSpPr>
            <p:nvPr/>
          </p:nvSpPr>
          <p:spPr bwMode="auto">
            <a:xfrm>
              <a:off x="529273" y="1596438"/>
              <a:ext cx="2339214" cy="622558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18" name="矩形 42"/>
            <p:cNvSpPr>
              <a:spLocks noChangeArrowheads="1"/>
            </p:cNvSpPr>
            <p:nvPr/>
          </p:nvSpPr>
          <p:spPr bwMode="auto">
            <a:xfrm>
              <a:off x="529273" y="126870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20" name="Freeform 105"/>
          <p:cNvSpPr>
            <a:spLocks noEditPoints="1"/>
          </p:cNvSpPr>
          <p:nvPr/>
        </p:nvSpPr>
        <p:spPr bwMode="auto">
          <a:xfrm>
            <a:off x="275271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2" name="Freeform 101"/>
          <p:cNvSpPr>
            <a:spLocks noEditPoints="1"/>
          </p:cNvSpPr>
          <p:nvPr/>
        </p:nvSpPr>
        <p:spPr bwMode="auto">
          <a:xfrm>
            <a:off x="4657726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4" name="Freeform 105"/>
          <p:cNvSpPr>
            <a:spLocks noEditPoints="1"/>
          </p:cNvSpPr>
          <p:nvPr/>
        </p:nvSpPr>
        <p:spPr bwMode="auto">
          <a:xfrm>
            <a:off x="227346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5" name="Freeform 105"/>
          <p:cNvSpPr>
            <a:spLocks noEditPoints="1"/>
          </p:cNvSpPr>
          <p:nvPr/>
        </p:nvSpPr>
        <p:spPr bwMode="auto">
          <a:xfrm>
            <a:off x="1803203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6" name="Freeform 105"/>
          <p:cNvSpPr>
            <a:spLocks noEditPoints="1"/>
          </p:cNvSpPr>
          <p:nvPr/>
        </p:nvSpPr>
        <p:spPr bwMode="auto">
          <a:xfrm>
            <a:off x="1323952" y="5146827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7" name="Freeform 101"/>
          <p:cNvSpPr>
            <a:spLocks noEditPoints="1"/>
          </p:cNvSpPr>
          <p:nvPr/>
        </p:nvSpPr>
        <p:spPr bwMode="auto">
          <a:xfrm>
            <a:off x="5607235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8" name="Freeform 101"/>
          <p:cNvSpPr>
            <a:spLocks noEditPoints="1"/>
          </p:cNvSpPr>
          <p:nvPr/>
        </p:nvSpPr>
        <p:spPr bwMode="auto">
          <a:xfrm>
            <a:off x="5127984" y="5146827"/>
            <a:ext cx="384000" cy="384000"/>
          </a:xfrm>
          <a:custGeom>
            <a:avLst/>
            <a:gdLst/>
            <a:ahLst/>
            <a:cxnLst>
              <a:cxn ang="0">
                <a:pos x="48" y="3"/>
              </a:cxn>
              <a:cxn ang="0">
                <a:pos x="87" y="0"/>
              </a:cxn>
              <a:cxn ang="0">
                <a:pos x="166" y="3"/>
              </a:cxn>
              <a:cxn ang="0">
                <a:pos x="205" y="7"/>
              </a:cxn>
              <a:cxn ang="0">
                <a:pos x="212" y="10"/>
              </a:cxn>
              <a:cxn ang="0">
                <a:pos x="216" y="17"/>
              </a:cxn>
              <a:cxn ang="0">
                <a:pos x="218" y="34"/>
              </a:cxn>
              <a:cxn ang="0">
                <a:pos x="218" y="60"/>
              </a:cxn>
              <a:cxn ang="0">
                <a:pos x="222" y="141"/>
              </a:cxn>
              <a:cxn ang="0">
                <a:pos x="225" y="191"/>
              </a:cxn>
              <a:cxn ang="0">
                <a:pos x="220" y="240"/>
              </a:cxn>
              <a:cxn ang="0">
                <a:pos x="220" y="243"/>
              </a:cxn>
              <a:cxn ang="0">
                <a:pos x="213" y="249"/>
              </a:cxn>
              <a:cxn ang="0">
                <a:pos x="202" y="252"/>
              </a:cxn>
              <a:cxn ang="0">
                <a:pos x="156" y="253"/>
              </a:cxn>
              <a:cxn ang="0">
                <a:pos x="65" y="249"/>
              </a:cxn>
              <a:cxn ang="0">
                <a:pos x="21" y="242"/>
              </a:cxn>
              <a:cxn ang="0">
                <a:pos x="14" y="219"/>
              </a:cxn>
              <a:cxn ang="0">
                <a:pos x="4" y="166"/>
              </a:cxn>
              <a:cxn ang="0">
                <a:pos x="0" y="108"/>
              </a:cxn>
              <a:cxn ang="0">
                <a:pos x="4" y="51"/>
              </a:cxn>
              <a:cxn ang="0">
                <a:pos x="8" y="22"/>
              </a:cxn>
              <a:cxn ang="0">
                <a:pos x="5" y="21"/>
              </a:cxn>
              <a:cxn ang="0">
                <a:pos x="4" y="13"/>
              </a:cxn>
              <a:cxn ang="0">
                <a:pos x="8" y="11"/>
              </a:cxn>
              <a:cxn ang="0">
                <a:pos x="48" y="3"/>
              </a:cxn>
              <a:cxn ang="0">
                <a:pos x="21" y="22"/>
              </a:cxn>
              <a:cxn ang="0">
                <a:pos x="20" y="77"/>
              </a:cxn>
              <a:cxn ang="0">
                <a:pos x="29" y="229"/>
              </a:cxn>
              <a:cxn ang="0">
                <a:pos x="70" y="235"/>
              </a:cxn>
              <a:cxn ang="0">
                <a:pos x="153" y="237"/>
              </a:cxn>
              <a:cxn ang="0">
                <a:pos x="194" y="235"/>
              </a:cxn>
              <a:cxn ang="0">
                <a:pos x="202" y="232"/>
              </a:cxn>
              <a:cxn ang="0">
                <a:pos x="208" y="223"/>
              </a:cxn>
              <a:cxn ang="0">
                <a:pos x="211" y="204"/>
              </a:cxn>
              <a:cxn ang="0">
                <a:pos x="206" y="111"/>
              </a:cxn>
              <a:cxn ang="0">
                <a:pos x="202" y="20"/>
              </a:cxn>
              <a:cxn ang="0">
                <a:pos x="167" y="17"/>
              </a:cxn>
              <a:cxn ang="0">
                <a:pos x="98" y="15"/>
              </a:cxn>
              <a:cxn ang="0">
                <a:pos x="65" y="17"/>
              </a:cxn>
              <a:cxn ang="0">
                <a:pos x="32" y="20"/>
              </a:cxn>
              <a:cxn ang="0">
                <a:pos x="21" y="22"/>
              </a:cxn>
            </a:cxnLst>
            <a:rect l="0" t="0" r="r" b="b"/>
            <a:pathLst>
              <a:path w="225" h="253">
                <a:moveTo>
                  <a:pt x="48" y="3"/>
                </a:moveTo>
                <a:lnTo>
                  <a:pt x="48" y="3"/>
                </a:lnTo>
                <a:lnTo>
                  <a:pt x="67" y="1"/>
                </a:lnTo>
                <a:lnTo>
                  <a:pt x="87" y="0"/>
                </a:lnTo>
                <a:lnTo>
                  <a:pt x="126" y="0"/>
                </a:lnTo>
                <a:lnTo>
                  <a:pt x="166" y="3"/>
                </a:lnTo>
                <a:lnTo>
                  <a:pt x="205" y="7"/>
                </a:lnTo>
                <a:lnTo>
                  <a:pt x="205" y="7"/>
                </a:lnTo>
                <a:lnTo>
                  <a:pt x="209" y="7"/>
                </a:lnTo>
                <a:lnTo>
                  <a:pt x="212" y="10"/>
                </a:lnTo>
                <a:lnTo>
                  <a:pt x="215" y="13"/>
                </a:lnTo>
                <a:lnTo>
                  <a:pt x="216" y="17"/>
                </a:lnTo>
                <a:lnTo>
                  <a:pt x="218" y="25"/>
                </a:lnTo>
                <a:lnTo>
                  <a:pt x="218" y="34"/>
                </a:lnTo>
                <a:lnTo>
                  <a:pt x="218" y="34"/>
                </a:lnTo>
                <a:lnTo>
                  <a:pt x="218" y="60"/>
                </a:lnTo>
                <a:lnTo>
                  <a:pt x="219" y="87"/>
                </a:lnTo>
                <a:lnTo>
                  <a:pt x="222" y="141"/>
                </a:lnTo>
                <a:lnTo>
                  <a:pt x="223" y="166"/>
                </a:lnTo>
                <a:lnTo>
                  <a:pt x="225" y="191"/>
                </a:lnTo>
                <a:lnTo>
                  <a:pt x="223" y="216"/>
                </a:lnTo>
                <a:lnTo>
                  <a:pt x="220" y="240"/>
                </a:lnTo>
                <a:lnTo>
                  <a:pt x="220" y="240"/>
                </a:lnTo>
                <a:lnTo>
                  <a:pt x="220" y="243"/>
                </a:lnTo>
                <a:lnTo>
                  <a:pt x="218" y="246"/>
                </a:lnTo>
                <a:lnTo>
                  <a:pt x="213" y="249"/>
                </a:lnTo>
                <a:lnTo>
                  <a:pt x="208" y="252"/>
                </a:lnTo>
                <a:lnTo>
                  <a:pt x="202" y="252"/>
                </a:lnTo>
                <a:lnTo>
                  <a:pt x="202" y="252"/>
                </a:lnTo>
                <a:lnTo>
                  <a:pt x="156" y="253"/>
                </a:lnTo>
                <a:lnTo>
                  <a:pt x="111" y="252"/>
                </a:lnTo>
                <a:lnTo>
                  <a:pt x="65" y="249"/>
                </a:lnTo>
                <a:lnTo>
                  <a:pt x="43" y="246"/>
                </a:lnTo>
                <a:lnTo>
                  <a:pt x="21" y="242"/>
                </a:lnTo>
                <a:lnTo>
                  <a:pt x="21" y="242"/>
                </a:lnTo>
                <a:lnTo>
                  <a:pt x="14" y="219"/>
                </a:lnTo>
                <a:lnTo>
                  <a:pt x="8" y="194"/>
                </a:lnTo>
                <a:lnTo>
                  <a:pt x="4" y="166"/>
                </a:lnTo>
                <a:lnTo>
                  <a:pt x="1" y="138"/>
                </a:lnTo>
                <a:lnTo>
                  <a:pt x="0" y="108"/>
                </a:lnTo>
                <a:lnTo>
                  <a:pt x="1" y="79"/>
                </a:lnTo>
                <a:lnTo>
                  <a:pt x="4" y="51"/>
                </a:lnTo>
                <a:lnTo>
                  <a:pt x="8" y="22"/>
                </a:lnTo>
                <a:lnTo>
                  <a:pt x="8" y="22"/>
                </a:lnTo>
                <a:lnTo>
                  <a:pt x="7" y="22"/>
                </a:lnTo>
                <a:lnTo>
                  <a:pt x="5" y="21"/>
                </a:lnTo>
                <a:lnTo>
                  <a:pt x="4" y="17"/>
                </a:lnTo>
                <a:lnTo>
                  <a:pt x="4" y="13"/>
                </a:lnTo>
                <a:lnTo>
                  <a:pt x="8" y="11"/>
                </a:lnTo>
                <a:lnTo>
                  <a:pt x="8" y="11"/>
                </a:lnTo>
                <a:lnTo>
                  <a:pt x="48" y="3"/>
                </a:lnTo>
                <a:lnTo>
                  <a:pt x="48" y="3"/>
                </a:lnTo>
                <a:close/>
                <a:moveTo>
                  <a:pt x="21" y="22"/>
                </a:moveTo>
                <a:lnTo>
                  <a:pt x="21" y="22"/>
                </a:lnTo>
                <a:lnTo>
                  <a:pt x="20" y="51"/>
                </a:lnTo>
                <a:lnTo>
                  <a:pt x="20" y="77"/>
                </a:lnTo>
                <a:lnTo>
                  <a:pt x="22" y="128"/>
                </a:lnTo>
                <a:lnTo>
                  <a:pt x="29" y="229"/>
                </a:lnTo>
                <a:lnTo>
                  <a:pt x="29" y="229"/>
                </a:lnTo>
                <a:lnTo>
                  <a:pt x="70" y="235"/>
                </a:lnTo>
                <a:lnTo>
                  <a:pt x="111" y="237"/>
                </a:lnTo>
                <a:lnTo>
                  <a:pt x="153" y="237"/>
                </a:lnTo>
                <a:lnTo>
                  <a:pt x="194" y="235"/>
                </a:lnTo>
                <a:lnTo>
                  <a:pt x="194" y="235"/>
                </a:lnTo>
                <a:lnTo>
                  <a:pt x="198" y="233"/>
                </a:lnTo>
                <a:lnTo>
                  <a:pt x="202" y="232"/>
                </a:lnTo>
                <a:lnTo>
                  <a:pt x="205" y="228"/>
                </a:lnTo>
                <a:lnTo>
                  <a:pt x="208" y="223"/>
                </a:lnTo>
                <a:lnTo>
                  <a:pt x="209" y="214"/>
                </a:lnTo>
                <a:lnTo>
                  <a:pt x="211" y="204"/>
                </a:lnTo>
                <a:lnTo>
                  <a:pt x="211" y="204"/>
                </a:lnTo>
                <a:lnTo>
                  <a:pt x="206" y="111"/>
                </a:lnTo>
                <a:lnTo>
                  <a:pt x="205" y="65"/>
                </a:lnTo>
                <a:lnTo>
                  <a:pt x="202" y="20"/>
                </a:lnTo>
                <a:lnTo>
                  <a:pt x="202" y="20"/>
                </a:lnTo>
                <a:lnTo>
                  <a:pt x="167" y="17"/>
                </a:lnTo>
                <a:lnTo>
                  <a:pt x="132" y="15"/>
                </a:lnTo>
                <a:lnTo>
                  <a:pt x="98" y="15"/>
                </a:lnTo>
                <a:lnTo>
                  <a:pt x="65" y="17"/>
                </a:lnTo>
                <a:lnTo>
                  <a:pt x="65" y="17"/>
                </a:lnTo>
                <a:lnTo>
                  <a:pt x="43" y="18"/>
                </a:lnTo>
                <a:lnTo>
                  <a:pt x="32" y="20"/>
                </a:lnTo>
                <a:lnTo>
                  <a:pt x="21" y="22"/>
                </a:lnTo>
                <a:lnTo>
                  <a:pt x="21" y="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29" name="文本框 18"/>
          <p:cNvSpPr txBox="1">
            <a:spLocks noChangeArrowheads="1"/>
          </p:cNvSpPr>
          <p:nvPr/>
        </p:nvSpPr>
        <p:spPr bwMode="auto">
          <a:xfrm>
            <a:off x="6347654" y="4554616"/>
            <a:ext cx="1737783" cy="132343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>
            <a:spAutoFit/>
          </a:bodyPr>
          <a:lstStyle/>
          <a:p>
            <a:r>
              <a:rPr lang="en-US" altLang="zh-CN" sz="8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70</a:t>
            </a:r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3735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530" name="组合 43"/>
          <p:cNvGrpSpPr/>
          <p:nvPr/>
        </p:nvGrpSpPr>
        <p:grpSpPr bwMode="auto">
          <a:xfrm>
            <a:off x="8066221" y="4664508"/>
            <a:ext cx="3429024" cy="1168638"/>
            <a:chOff x="344487" y="1261515"/>
            <a:chExt cx="2339214" cy="875508"/>
          </a:xfrm>
        </p:grpSpPr>
        <p:sp>
          <p:nvSpPr>
            <p:cNvPr id="531" name="TextBox 19"/>
            <p:cNvSpPr>
              <a:spLocks noChangeArrowheads="1"/>
            </p:cNvSpPr>
            <p:nvPr/>
          </p:nvSpPr>
          <p:spPr bwMode="auto">
            <a:xfrm>
              <a:off x="344487" y="1514465"/>
              <a:ext cx="2339214" cy="622558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532" name="矩形 42"/>
            <p:cNvSpPr>
              <a:spLocks noChangeArrowheads="1"/>
            </p:cNvSpPr>
            <p:nvPr/>
          </p:nvSpPr>
          <p:spPr bwMode="auto">
            <a:xfrm>
              <a:off x="344487" y="1261515"/>
              <a:ext cx="1226075" cy="3458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en-US" altLang="zh-CN" sz="24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547" name="Freeform 105"/>
          <p:cNvSpPr>
            <a:spLocks noEditPoints="1"/>
          </p:cNvSpPr>
          <p:nvPr/>
        </p:nvSpPr>
        <p:spPr bwMode="auto">
          <a:xfrm>
            <a:off x="369922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8" name="Freeform 105"/>
          <p:cNvSpPr>
            <a:spLocks noEditPoints="1"/>
          </p:cNvSpPr>
          <p:nvPr/>
        </p:nvSpPr>
        <p:spPr bwMode="auto">
          <a:xfrm>
            <a:off x="3219974" y="3726631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9" name="Freeform 105"/>
          <p:cNvSpPr>
            <a:spLocks noEditPoints="1"/>
          </p:cNvSpPr>
          <p:nvPr/>
        </p:nvSpPr>
        <p:spPr bwMode="auto">
          <a:xfrm>
            <a:off x="417547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50" name="Freeform 105"/>
          <p:cNvSpPr>
            <a:spLocks noEditPoints="1"/>
          </p:cNvSpPr>
          <p:nvPr/>
        </p:nvSpPr>
        <p:spPr bwMode="auto">
          <a:xfrm>
            <a:off x="3696227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51" name="Freeform 105"/>
          <p:cNvSpPr>
            <a:spLocks noEditPoints="1"/>
          </p:cNvSpPr>
          <p:nvPr/>
        </p:nvSpPr>
        <p:spPr bwMode="auto">
          <a:xfrm>
            <a:off x="3225968" y="5138406"/>
            <a:ext cx="384000" cy="384000"/>
          </a:xfrm>
          <a:custGeom>
            <a:avLst/>
            <a:gdLst/>
            <a:ahLst/>
            <a:cxnLst>
              <a:cxn ang="0">
                <a:pos x="173" y="3"/>
              </a:cxn>
              <a:cxn ang="0">
                <a:pos x="211" y="45"/>
              </a:cxn>
              <a:cxn ang="0">
                <a:pos x="218" y="159"/>
              </a:cxn>
              <a:cxn ang="0">
                <a:pos x="142" y="246"/>
              </a:cxn>
              <a:cxn ang="0">
                <a:pos x="13" y="235"/>
              </a:cxn>
              <a:cxn ang="0">
                <a:pos x="3" y="136"/>
              </a:cxn>
              <a:cxn ang="0">
                <a:pos x="0" y="20"/>
              </a:cxn>
              <a:cxn ang="0">
                <a:pos x="6" y="18"/>
              </a:cxn>
              <a:cxn ang="0">
                <a:pos x="3" y="5"/>
              </a:cxn>
              <a:cxn ang="0">
                <a:pos x="44" y="0"/>
              </a:cxn>
              <a:cxn ang="0">
                <a:pos x="53" y="159"/>
              </a:cxn>
              <a:cxn ang="0">
                <a:pos x="25" y="198"/>
              </a:cxn>
              <a:cxn ang="0">
                <a:pos x="35" y="226"/>
              </a:cxn>
              <a:cxn ang="0">
                <a:pos x="108" y="159"/>
              </a:cxn>
              <a:cxn ang="0">
                <a:pos x="74" y="177"/>
              </a:cxn>
              <a:cxn ang="0">
                <a:pos x="46" y="198"/>
              </a:cxn>
              <a:cxn ang="0">
                <a:pos x="139" y="86"/>
              </a:cxn>
              <a:cxn ang="0">
                <a:pos x="53" y="168"/>
              </a:cxn>
              <a:cxn ang="0">
                <a:pos x="103" y="232"/>
              </a:cxn>
              <a:cxn ang="0">
                <a:pos x="173" y="133"/>
              </a:cxn>
              <a:cxn ang="0">
                <a:pos x="101" y="194"/>
              </a:cxn>
              <a:cxn ang="0">
                <a:pos x="76" y="218"/>
              </a:cxn>
              <a:cxn ang="0">
                <a:pos x="20" y="143"/>
              </a:cxn>
              <a:cxn ang="0">
                <a:pos x="111" y="63"/>
              </a:cxn>
              <a:cxn ang="0">
                <a:pos x="69" y="101"/>
              </a:cxn>
              <a:cxn ang="0">
                <a:pos x="72" y="94"/>
              </a:cxn>
              <a:cxn ang="0">
                <a:pos x="48" y="121"/>
              </a:cxn>
              <a:cxn ang="0">
                <a:pos x="145" y="206"/>
              </a:cxn>
              <a:cxn ang="0">
                <a:pos x="140" y="201"/>
              </a:cxn>
              <a:cxn ang="0">
                <a:pos x="192" y="154"/>
              </a:cxn>
              <a:cxn ang="0">
                <a:pos x="140" y="190"/>
              </a:cxn>
              <a:cxn ang="0">
                <a:pos x="138" y="206"/>
              </a:cxn>
              <a:cxn ang="0">
                <a:pos x="119" y="230"/>
              </a:cxn>
              <a:cxn ang="0">
                <a:pos x="156" y="204"/>
              </a:cxn>
              <a:cxn ang="0">
                <a:pos x="150" y="195"/>
              </a:cxn>
              <a:cxn ang="0">
                <a:pos x="156" y="133"/>
              </a:cxn>
              <a:cxn ang="0">
                <a:pos x="202" y="74"/>
              </a:cxn>
              <a:cxn ang="0">
                <a:pos x="170" y="100"/>
              </a:cxn>
              <a:cxn ang="0">
                <a:pos x="112" y="174"/>
              </a:cxn>
              <a:cxn ang="0">
                <a:pos x="108" y="18"/>
              </a:cxn>
              <a:cxn ang="0">
                <a:pos x="42" y="116"/>
              </a:cxn>
              <a:cxn ang="0">
                <a:pos x="149" y="15"/>
              </a:cxn>
              <a:cxn ang="0">
                <a:pos x="180" y="20"/>
              </a:cxn>
              <a:cxn ang="0">
                <a:pos x="67" y="18"/>
              </a:cxn>
              <a:cxn ang="0">
                <a:pos x="105" y="18"/>
              </a:cxn>
              <a:cxn ang="0">
                <a:pos x="21" y="94"/>
              </a:cxn>
              <a:cxn ang="0">
                <a:pos x="22" y="122"/>
              </a:cxn>
              <a:cxn ang="0">
                <a:pos x="45" y="74"/>
              </a:cxn>
              <a:cxn ang="0">
                <a:pos x="156" y="219"/>
              </a:cxn>
              <a:cxn ang="0">
                <a:pos x="159" y="225"/>
              </a:cxn>
              <a:cxn ang="0">
                <a:pos x="194" y="199"/>
              </a:cxn>
              <a:cxn ang="0">
                <a:pos x="201" y="159"/>
              </a:cxn>
              <a:cxn ang="0">
                <a:pos x="194" y="43"/>
              </a:cxn>
              <a:cxn ang="0">
                <a:pos x="187" y="38"/>
              </a:cxn>
              <a:cxn ang="0">
                <a:pos x="20" y="57"/>
              </a:cxn>
              <a:cxn ang="0">
                <a:pos x="45" y="38"/>
              </a:cxn>
              <a:cxn ang="0">
                <a:pos x="27" y="43"/>
              </a:cxn>
              <a:cxn ang="0">
                <a:pos x="24" y="34"/>
              </a:cxn>
              <a:cxn ang="0">
                <a:pos x="42" y="14"/>
              </a:cxn>
              <a:cxn ang="0">
                <a:pos x="24" y="34"/>
              </a:cxn>
              <a:cxn ang="0">
                <a:pos x="108" y="180"/>
              </a:cxn>
            </a:cxnLst>
            <a:rect l="0" t="0" r="r" b="b"/>
            <a:pathLst>
              <a:path w="218" h="247">
                <a:moveTo>
                  <a:pt x="44" y="0"/>
                </a:moveTo>
                <a:lnTo>
                  <a:pt x="44" y="0"/>
                </a:lnTo>
                <a:lnTo>
                  <a:pt x="80" y="1"/>
                </a:lnTo>
                <a:lnTo>
                  <a:pt x="115" y="1"/>
                </a:lnTo>
                <a:lnTo>
                  <a:pt x="153" y="1"/>
                </a:lnTo>
                <a:lnTo>
                  <a:pt x="173" y="3"/>
                </a:lnTo>
                <a:lnTo>
                  <a:pt x="191" y="4"/>
                </a:lnTo>
                <a:lnTo>
                  <a:pt x="191" y="4"/>
                </a:lnTo>
                <a:lnTo>
                  <a:pt x="197" y="10"/>
                </a:lnTo>
                <a:lnTo>
                  <a:pt x="201" y="15"/>
                </a:lnTo>
                <a:lnTo>
                  <a:pt x="207" y="29"/>
                </a:lnTo>
                <a:lnTo>
                  <a:pt x="211" y="45"/>
                </a:lnTo>
                <a:lnTo>
                  <a:pt x="214" y="62"/>
                </a:lnTo>
                <a:lnTo>
                  <a:pt x="216" y="80"/>
                </a:lnTo>
                <a:lnTo>
                  <a:pt x="216" y="98"/>
                </a:lnTo>
                <a:lnTo>
                  <a:pt x="218" y="135"/>
                </a:lnTo>
                <a:lnTo>
                  <a:pt x="218" y="135"/>
                </a:lnTo>
                <a:lnTo>
                  <a:pt x="218" y="159"/>
                </a:lnTo>
                <a:lnTo>
                  <a:pt x="215" y="183"/>
                </a:lnTo>
                <a:lnTo>
                  <a:pt x="209" y="229"/>
                </a:lnTo>
                <a:lnTo>
                  <a:pt x="209" y="229"/>
                </a:lnTo>
                <a:lnTo>
                  <a:pt x="190" y="236"/>
                </a:lnTo>
                <a:lnTo>
                  <a:pt x="167" y="243"/>
                </a:lnTo>
                <a:lnTo>
                  <a:pt x="142" y="246"/>
                </a:lnTo>
                <a:lnTo>
                  <a:pt x="117" y="247"/>
                </a:lnTo>
                <a:lnTo>
                  <a:pt x="90" y="247"/>
                </a:lnTo>
                <a:lnTo>
                  <a:pt x="63" y="244"/>
                </a:lnTo>
                <a:lnTo>
                  <a:pt x="38" y="242"/>
                </a:lnTo>
                <a:lnTo>
                  <a:pt x="13" y="235"/>
                </a:lnTo>
                <a:lnTo>
                  <a:pt x="13" y="235"/>
                </a:lnTo>
                <a:lnTo>
                  <a:pt x="8" y="225"/>
                </a:lnTo>
                <a:lnTo>
                  <a:pt x="6" y="213"/>
                </a:lnTo>
                <a:lnTo>
                  <a:pt x="4" y="202"/>
                </a:lnTo>
                <a:lnTo>
                  <a:pt x="3" y="190"/>
                </a:lnTo>
                <a:lnTo>
                  <a:pt x="3" y="163"/>
                </a:lnTo>
                <a:lnTo>
                  <a:pt x="3" y="136"/>
                </a:lnTo>
                <a:lnTo>
                  <a:pt x="4" y="36"/>
                </a:lnTo>
                <a:lnTo>
                  <a:pt x="4" y="36"/>
                </a:lnTo>
                <a:lnTo>
                  <a:pt x="3" y="34"/>
                </a:lnTo>
                <a:lnTo>
                  <a:pt x="1" y="29"/>
                </a:lnTo>
                <a:lnTo>
                  <a:pt x="0" y="25"/>
                </a:lnTo>
                <a:lnTo>
                  <a:pt x="0" y="20"/>
                </a:lnTo>
                <a:lnTo>
                  <a:pt x="0" y="20"/>
                </a:lnTo>
                <a:lnTo>
                  <a:pt x="6" y="20"/>
                </a:lnTo>
                <a:lnTo>
                  <a:pt x="8" y="20"/>
                </a:lnTo>
                <a:lnTo>
                  <a:pt x="10" y="18"/>
                </a:lnTo>
                <a:lnTo>
                  <a:pt x="10" y="18"/>
                </a:lnTo>
                <a:lnTo>
                  <a:pt x="6" y="18"/>
                </a:lnTo>
                <a:lnTo>
                  <a:pt x="3" y="17"/>
                </a:lnTo>
                <a:lnTo>
                  <a:pt x="1" y="15"/>
                </a:lnTo>
                <a:lnTo>
                  <a:pt x="0" y="14"/>
                </a:lnTo>
                <a:lnTo>
                  <a:pt x="0" y="8"/>
                </a:lnTo>
                <a:lnTo>
                  <a:pt x="1" y="7"/>
                </a:lnTo>
                <a:lnTo>
                  <a:pt x="3" y="5"/>
                </a:lnTo>
                <a:lnTo>
                  <a:pt x="3" y="5"/>
                </a:lnTo>
                <a:lnTo>
                  <a:pt x="13" y="3"/>
                </a:lnTo>
                <a:lnTo>
                  <a:pt x="22" y="0"/>
                </a:lnTo>
                <a:lnTo>
                  <a:pt x="34" y="0"/>
                </a:lnTo>
                <a:lnTo>
                  <a:pt x="44" y="0"/>
                </a:lnTo>
                <a:lnTo>
                  <a:pt x="44" y="0"/>
                </a:lnTo>
                <a:close/>
                <a:moveTo>
                  <a:pt x="53" y="168"/>
                </a:moveTo>
                <a:lnTo>
                  <a:pt x="53" y="168"/>
                </a:lnTo>
                <a:lnTo>
                  <a:pt x="55" y="163"/>
                </a:lnTo>
                <a:lnTo>
                  <a:pt x="55" y="159"/>
                </a:lnTo>
                <a:lnTo>
                  <a:pt x="55" y="157"/>
                </a:lnTo>
                <a:lnTo>
                  <a:pt x="53" y="159"/>
                </a:lnTo>
                <a:lnTo>
                  <a:pt x="51" y="161"/>
                </a:lnTo>
                <a:lnTo>
                  <a:pt x="51" y="161"/>
                </a:lnTo>
                <a:lnTo>
                  <a:pt x="41" y="174"/>
                </a:lnTo>
                <a:lnTo>
                  <a:pt x="32" y="185"/>
                </a:lnTo>
                <a:lnTo>
                  <a:pt x="28" y="191"/>
                </a:lnTo>
                <a:lnTo>
                  <a:pt x="25" y="198"/>
                </a:lnTo>
                <a:lnTo>
                  <a:pt x="24" y="205"/>
                </a:lnTo>
                <a:lnTo>
                  <a:pt x="22" y="216"/>
                </a:lnTo>
                <a:lnTo>
                  <a:pt x="22" y="216"/>
                </a:lnTo>
                <a:lnTo>
                  <a:pt x="24" y="219"/>
                </a:lnTo>
                <a:lnTo>
                  <a:pt x="27" y="222"/>
                </a:lnTo>
                <a:lnTo>
                  <a:pt x="35" y="226"/>
                </a:lnTo>
                <a:lnTo>
                  <a:pt x="44" y="227"/>
                </a:lnTo>
                <a:lnTo>
                  <a:pt x="46" y="227"/>
                </a:lnTo>
                <a:lnTo>
                  <a:pt x="49" y="226"/>
                </a:lnTo>
                <a:lnTo>
                  <a:pt x="49" y="226"/>
                </a:lnTo>
                <a:lnTo>
                  <a:pt x="79" y="192"/>
                </a:lnTo>
                <a:lnTo>
                  <a:pt x="108" y="159"/>
                </a:lnTo>
                <a:lnTo>
                  <a:pt x="138" y="126"/>
                </a:lnTo>
                <a:lnTo>
                  <a:pt x="166" y="93"/>
                </a:lnTo>
                <a:lnTo>
                  <a:pt x="166" y="93"/>
                </a:lnTo>
                <a:lnTo>
                  <a:pt x="136" y="118"/>
                </a:lnTo>
                <a:lnTo>
                  <a:pt x="105" y="147"/>
                </a:lnTo>
                <a:lnTo>
                  <a:pt x="74" y="177"/>
                </a:lnTo>
                <a:lnTo>
                  <a:pt x="48" y="208"/>
                </a:lnTo>
                <a:lnTo>
                  <a:pt x="48" y="208"/>
                </a:lnTo>
                <a:lnTo>
                  <a:pt x="46" y="209"/>
                </a:lnTo>
                <a:lnTo>
                  <a:pt x="45" y="208"/>
                </a:lnTo>
                <a:lnTo>
                  <a:pt x="45" y="204"/>
                </a:lnTo>
                <a:lnTo>
                  <a:pt x="46" y="198"/>
                </a:lnTo>
                <a:lnTo>
                  <a:pt x="48" y="194"/>
                </a:lnTo>
                <a:lnTo>
                  <a:pt x="48" y="194"/>
                </a:lnTo>
                <a:lnTo>
                  <a:pt x="70" y="166"/>
                </a:lnTo>
                <a:lnTo>
                  <a:pt x="93" y="139"/>
                </a:lnTo>
                <a:lnTo>
                  <a:pt x="139" y="86"/>
                </a:lnTo>
                <a:lnTo>
                  <a:pt x="139" y="86"/>
                </a:lnTo>
                <a:lnTo>
                  <a:pt x="140" y="83"/>
                </a:lnTo>
                <a:lnTo>
                  <a:pt x="140" y="80"/>
                </a:lnTo>
                <a:lnTo>
                  <a:pt x="140" y="80"/>
                </a:lnTo>
                <a:lnTo>
                  <a:pt x="97" y="122"/>
                </a:lnTo>
                <a:lnTo>
                  <a:pt x="74" y="145"/>
                </a:lnTo>
                <a:lnTo>
                  <a:pt x="53" y="168"/>
                </a:lnTo>
                <a:lnTo>
                  <a:pt x="53" y="168"/>
                </a:lnTo>
                <a:close/>
                <a:moveTo>
                  <a:pt x="67" y="230"/>
                </a:moveTo>
                <a:lnTo>
                  <a:pt x="67" y="230"/>
                </a:lnTo>
                <a:lnTo>
                  <a:pt x="76" y="232"/>
                </a:lnTo>
                <a:lnTo>
                  <a:pt x="86" y="232"/>
                </a:lnTo>
                <a:lnTo>
                  <a:pt x="103" y="232"/>
                </a:lnTo>
                <a:lnTo>
                  <a:pt x="103" y="232"/>
                </a:lnTo>
                <a:lnTo>
                  <a:pt x="110" y="218"/>
                </a:lnTo>
                <a:lnTo>
                  <a:pt x="118" y="205"/>
                </a:lnTo>
                <a:lnTo>
                  <a:pt x="136" y="180"/>
                </a:lnTo>
                <a:lnTo>
                  <a:pt x="156" y="157"/>
                </a:lnTo>
                <a:lnTo>
                  <a:pt x="173" y="133"/>
                </a:lnTo>
                <a:lnTo>
                  <a:pt x="173" y="133"/>
                </a:lnTo>
                <a:lnTo>
                  <a:pt x="135" y="166"/>
                </a:lnTo>
                <a:lnTo>
                  <a:pt x="100" y="201"/>
                </a:lnTo>
                <a:lnTo>
                  <a:pt x="100" y="201"/>
                </a:lnTo>
                <a:lnTo>
                  <a:pt x="100" y="197"/>
                </a:lnTo>
                <a:lnTo>
                  <a:pt x="101" y="194"/>
                </a:lnTo>
                <a:lnTo>
                  <a:pt x="104" y="191"/>
                </a:lnTo>
                <a:lnTo>
                  <a:pt x="105" y="188"/>
                </a:lnTo>
                <a:lnTo>
                  <a:pt x="105" y="188"/>
                </a:lnTo>
                <a:lnTo>
                  <a:pt x="94" y="197"/>
                </a:lnTo>
                <a:lnTo>
                  <a:pt x="84" y="206"/>
                </a:lnTo>
                <a:lnTo>
                  <a:pt x="76" y="218"/>
                </a:lnTo>
                <a:lnTo>
                  <a:pt x="67" y="230"/>
                </a:lnTo>
                <a:lnTo>
                  <a:pt x="67" y="230"/>
                </a:lnTo>
                <a:close/>
                <a:moveTo>
                  <a:pt x="24" y="138"/>
                </a:moveTo>
                <a:lnTo>
                  <a:pt x="24" y="138"/>
                </a:lnTo>
                <a:lnTo>
                  <a:pt x="21" y="139"/>
                </a:lnTo>
                <a:lnTo>
                  <a:pt x="20" y="143"/>
                </a:lnTo>
                <a:lnTo>
                  <a:pt x="20" y="147"/>
                </a:lnTo>
                <a:lnTo>
                  <a:pt x="20" y="153"/>
                </a:lnTo>
                <a:lnTo>
                  <a:pt x="24" y="173"/>
                </a:lnTo>
                <a:lnTo>
                  <a:pt x="124" y="53"/>
                </a:lnTo>
                <a:lnTo>
                  <a:pt x="124" y="53"/>
                </a:lnTo>
                <a:lnTo>
                  <a:pt x="111" y="63"/>
                </a:lnTo>
                <a:lnTo>
                  <a:pt x="98" y="76"/>
                </a:lnTo>
                <a:lnTo>
                  <a:pt x="86" y="88"/>
                </a:lnTo>
                <a:lnTo>
                  <a:pt x="74" y="98"/>
                </a:lnTo>
                <a:lnTo>
                  <a:pt x="72" y="102"/>
                </a:lnTo>
                <a:lnTo>
                  <a:pt x="72" y="102"/>
                </a:lnTo>
                <a:lnTo>
                  <a:pt x="69" y="101"/>
                </a:lnTo>
                <a:lnTo>
                  <a:pt x="70" y="100"/>
                </a:lnTo>
                <a:lnTo>
                  <a:pt x="74" y="98"/>
                </a:lnTo>
                <a:lnTo>
                  <a:pt x="74" y="98"/>
                </a:lnTo>
                <a:lnTo>
                  <a:pt x="74" y="95"/>
                </a:lnTo>
                <a:lnTo>
                  <a:pt x="73" y="94"/>
                </a:lnTo>
                <a:lnTo>
                  <a:pt x="72" y="94"/>
                </a:lnTo>
                <a:lnTo>
                  <a:pt x="70" y="94"/>
                </a:lnTo>
                <a:lnTo>
                  <a:pt x="67" y="95"/>
                </a:lnTo>
                <a:lnTo>
                  <a:pt x="65" y="97"/>
                </a:lnTo>
                <a:lnTo>
                  <a:pt x="65" y="97"/>
                </a:lnTo>
                <a:lnTo>
                  <a:pt x="56" y="109"/>
                </a:lnTo>
                <a:lnTo>
                  <a:pt x="48" y="121"/>
                </a:lnTo>
                <a:lnTo>
                  <a:pt x="42" y="126"/>
                </a:lnTo>
                <a:lnTo>
                  <a:pt x="36" y="131"/>
                </a:lnTo>
                <a:lnTo>
                  <a:pt x="31" y="135"/>
                </a:lnTo>
                <a:lnTo>
                  <a:pt x="24" y="138"/>
                </a:lnTo>
                <a:lnTo>
                  <a:pt x="24" y="138"/>
                </a:lnTo>
                <a:close/>
                <a:moveTo>
                  <a:pt x="145" y="206"/>
                </a:moveTo>
                <a:lnTo>
                  <a:pt x="145" y="206"/>
                </a:lnTo>
                <a:lnTo>
                  <a:pt x="142" y="208"/>
                </a:lnTo>
                <a:lnTo>
                  <a:pt x="142" y="208"/>
                </a:lnTo>
                <a:lnTo>
                  <a:pt x="140" y="206"/>
                </a:lnTo>
                <a:lnTo>
                  <a:pt x="140" y="204"/>
                </a:lnTo>
                <a:lnTo>
                  <a:pt x="140" y="201"/>
                </a:lnTo>
                <a:lnTo>
                  <a:pt x="140" y="201"/>
                </a:lnTo>
                <a:lnTo>
                  <a:pt x="149" y="195"/>
                </a:lnTo>
                <a:lnTo>
                  <a:pt x="156" y="190"/>
                </a:lnTo>
                <a:lnTo>
                  <a:pt x="170" y="175"/>
                </a:lnTo>
                <a:lnTo>
                  <a:pt x="184" y="161"/>
                </a:lnTo>
                <a:lnTo>
                  <a:pt x="192" y="154"/>
                </a:lnTo>
                <a:lnTo>
                  <a:pt x="201" y="147"/>
                </a:lnTo>
                <a:lnTo>
                  <a:pt x="201" y="147"/>
                </a:lnTo>
                <a:lnTo>
                  <a:pt x="202" y="116"/>
                </a:lnTo>
                <a:lnTo>
                  <a:pt x="202" y="116"/>
                </a:lnTo>
                <a:lnTo>
                  <a:pt x="162" y="164"/>
                </a:lnTo>
                <a:lnTo>
                  <a:pt x="140" y="190"/>
                </a:lnTo>
                <a:lnTo>
                  <a:pt x="122" y="216"/>
                </a:lnTo>
                <a:lnTo>
                  <a:pt x="122" y="216"/>
                </a:lnTo>
                <a:lnTo>
                  <a:pt x="126" y="213"/>
                </a:lnTo>
                <a:lnTo>
                  <a:pt x="131" y="211"/>
                </a:lnTo>
                <a:lnTo>
                  <a:pt x="133" y="208"/>
                </a:lnTo>
                <a:lnTo>
                  <a:pt x="138" y="206"/>
                </a:lnTo>
                <a:lnTo>
                  <a:pt x="138" y="206"/>
                </a:lnTo>
                <a:lnTo>
                  <a:pt x="138" y="211"/>
                </a:lnTo>
                <a:lnTo>
                  <a:pt x="136" y="213"/>
                </a:lnTo>
                <a:lnTo>
                  <a:pt x="132" y="219"/>
                </a:lnTo>
                <a:lnTo>
                  <a:pt x="125" y="225"/>
                </a:lnTo>
                <a:lnTo>
                  <a:pt x="119" y="230"/>
                </a:lnTo>
                <a:lnTo>
                  <a:pt x="119" y="230"/>
                </a:lnTo>
                <a:lnTo>
                  <a:pt x="126" y="229"/>
                </a:lnTo>
                <a:lnTo>
                  <a:pt x="133" y="226"/>
                </a:lnTo>
                <a:lnTo>
                  <a:pt x="140" y="220"/>
                </a:lnTo>
                <a:lnTo>
                  <a:pt x="146" y="216"/>
                </a:lnTo>
                <a:lnTo>
                  <a:pt x="156" y="204"/>
                </a:lnTo>
                <a:lnTo>
                  <a:pt x="163" y="192"/>
                </a:lnTo>
                <a:lnTo>
                  <a:pt x="163" y="192"/>
                </a:lnTo>
                <a:lnTo>
                  <a:pt x="159" y="191"/>
                </a:lnTo>
                <a:lnTo>
                  <a:pt x="155" y="191"/>
                </a:lnTo>
                <a:lnTo>
                  <a:pt x="153" y="192"/>
                </a:lnTo>
                <a:lnTo>
                  <a:pt x="150" y="195"/>
                </a:lnTo>
                <a:lnTo>
                  <a:pt x="147" y="201"/>
                </a:lnTo>
                <a:lnTo>
                  <a:pt x="145" y="206"/>
                </a:lnTo>
                <a:lnTo>
                  <a:pt x="145" y="206"/>
                </a:lnTo>
                <a:close/>
                <a:moveTo>
                  <a:pt x="115" y="174"/>
                </a:moveTo>
                <a:lnTo>
                  <a:pt x="115" y="174"/>
                </a:lnTo>
                <a:lnTo>
                  <a:pt x="156" y="133"/>
                </a:lnTo>
                <a:lnTo>
                  <a:pt x="198" y="95"/>
                </a:lnTo>
                <a:lnTo>
                  <a:pt x="198" y="95"/>
                </a:lnTo>
                <a:lnTo>
                  <a:pt x="201" y="91"/>
                </a:lnTo>
                <a:lnTo>
                  <a:pt x="202" y="87"/>
                </a:lnTo>
                <a:lnTo>
                  <a:pt x="202" y="81"/>
                </a:lnTo>
                <a:lnTo>
                  <a:pt x="202" y="74"/>
                </a:lnTo>
                <a:lnTo>
                  <a:pt x="199" y="59"/>
                </a:lnTo>
                <a:lnTo>
                  <a:pt x="195" y="43"/>
                </a:lnTo>
                <a:lnTo>
                  <a:pt x="195" y="43"/>
                </a:lnTo>
                <a:lnTo>
                  <a:pt x="188" y="64"/>
                </a:lnTo>
                <a:lnTo>
                  <a:pt x="180" y="83"/>
                </a:lnTo>
                <a:lnTo>
                  <a:pt x="170" y="100"/>
                </a:lnTo>
                <a:lnTo>
                  <a:pt x="159" y="116"/>
                </a:lnTo>
                <a:lnTo>
                  <a:pt x="147" y="132"/>
                </a:lnTo>
                <a:lnTo>
                  <a:pt x="135" y="146"/>
                </a:lnTo>
                <a:lnTo>
                  <a:pt x="110" y="173"/>
                </a:lnTo>
                <a:lnTo>
                  <a:pt x="110" y="173"/>
                </a:lnTo>
                <a:lnTo>
                  <a:pt x="112" y="174"/>
                </a:lnTo>
                <a:lnTo>
                  <a:pt x="115" y="174"/>
                </a:lnTo>
                <a:lnTo>
                  <a:pt x="115" y="174"/>
                </a:lnTo>
                <a:close/>
                <a:moveTo>
                  <a:pt x="149" y="15"/>
                </a:moveTo>
                <a:lnTo>
                  <a:pt x="105" y="18"/>
                </a:lnTo>
                <a:lnTo>
                  <a:pt x="105" y="18"/>
                </a:lnTo>
                <a:lnTo>
                  <a:pt x="108" y="18"/>
                </a:lnTo>
                <a:lnTo>
                  <a:pt x="111" y="20"/>
                </a:lnTo>
                <a:lnTo>
                  <a:pt x="112" y="22"/>
                </a:lnTo>
                <a:lnTo>
                  <a:pt x="112" y="25"/>
                </a:lnTo>
                <a:lnTo>
                  <a:pt x="38" y="118"/>
                </a:lnTo>
                <a:lnTo>
                  <a:pt x="38" y="118"/>
                </a:lnTo>
                <a:lnTo>
                  <a:pt x="42" y="116"/>
                </a:lnTo>
                <a:lnTo>
                  <a:pt x="46" y="115"/>
                </a:lnTo>
                <a:lnTo>
                  <a:pt x="52" y="108"/>
                </a:lnTo>
                <a:lnTo>
                  <a:pt x="58" y="101"/>
                </a:lnTo>
                <a:lnTo>
                  <a:pt x="60" y="98"/>
                </a:lnTo>
                <a:lnTo>
                  <a:pt x="65" y="97"/>
                </a:lnTo>
                <a:lnTo>
                  <a:pt x="149" y="15"/>
                </a:lnTo>
                <a:close/>
                <a:moveTo>
                  <a:pt x="177" y="32"/>
                </a:moveTo>
                <a:lnTo>
                  <a:pt x="177" y="32"/>
                </a:lnTo>
                <a:lnTo>
                  <a:pt x="181" y="28"/>
                </a:lnTo>
                <a:lnTo>
                  <a:pt x="183" y="24"/>
                </a:lnTo>
                <a:lnTo>
                  <a:pt x="183" y="21"/>
                </a:lnTo>
                <a:lnTo>
                  <a:pt x="180" y="20"/>
                </a:lnTo>
                <a:lnTo>
                  <a:pt x="173" y="18"/>
                </a:lnTo>
                <a:lnTo>
                  <a:pt x="169" y="17"/>
                </a:lnTo>
                <a:lnTo>
                  <a:pt x="167" y="15"/>
                </a:lnTo>
                <a:lnTo>
                  <a:pt x="87" y="116"/>
                </a:lnTo>
                <a:lnTo>
                  <a:pt x="177" y="32"/>
                </a:lnTo>
                <a:close/>
                <a:moveTo>
                  <a:pt x="67" y="18"/>
                </a:moveTo>
                <a:lnTo>
                  <a:pt x="24" y="76"/>
                </a:lnTo>
                <a:lnTo>
                  <a:pt x="24" y="76"/>
                </a:lnTo>
                <a:lnTo>
                  <a:pt x="45" y="63"/>
                </a:lnTo>
                <a:lnTo>
                  <a:pt x="66" y="49"/>
                </a:lnTo>
                <a:lnTo>
                  <a:pt x="105" y="18"/>
                </a:lnTo>
                <a:lnTo>
                  <a:pt x="105" y="18"/>
                </a:lnTo>
                <a:lnTo>
                  <a:pt x="84" y="17"/>
                </a:lnTo>
                <a:lnTo>
                  <a:pt x="74" y="17"/>
                </a:lnTo>
                <a:lnTo>
                  <a:pt x="70" y="17"/>
                </a:lnTo>
                <a:lnTo>
                  <a:pt x="67" y="18"/>
                </a:lnTo>
                <a:lnTo>
                  <a:pt x="67" y="18"/>
                </a:lnTo>
                <a:close/>
                <a:moveTo>
                  <a:pt x="21" y="94"/>
                </a:moveTo>
                <a:lnTo>
                  <a:pt x="21" y="94"/>
                </a:lnTo>
                <a:lnTo>
                  <a:pt x="18" y="97"/>
                </a:lnTo>
                <a:lnTo>
                  <a:pt x="18" y="100"/>
                </a:lnTo>
                <a:lnTo>
                  <a:pt x="18" y="108"/>
                </a:lnTo>
                <a:lnTo>
                  <a:pt x="20" y="115"/>
                </a:lnTo>
                <a:lnTo>
                  <a:pt x="22" y="122"/>
                </a:lnTo>
                <a:lnTo>
                  <a:pt x="81" y="50"/>
                </a:lnTo>
                <a:lnTo>
                  <a:pt x="73" y="52"/>
                </a:lnTo>
                <a:lnTo>
                  <a:pt x="72" y="55"/>
                </a:lnTo>
                <a:lnTo>
                  <a:pt x="72" y="55"/>
                </a:lnTo>
                <a:lnTo>
                  <a:pt x="59" y="64"/>
                </a:lnTo>
                <a:lnTo>
                  <a:pt x="45" y="74"/>
                </a:lnTo>
                <a:lnTo>
                  <a:pt x="31" y="84"/>
                </a:lnTo>
                <a:lnTo>
                  <a:pt x="25" y="88"/>
                </a:lnTo>
                <a:lnTo>
                  <a:pt x="21" y="94"/>
                </a:lnTo>
                <a:lnTo>
                  <a:pt x="21" y="94"/>
                </a:lnTo>
                <a:close/>
                <a:moveTo>
                  <a:pt x="195" y="168"/>
                </a:moveTo>
                <a:lnTo>
                  <a:pt x="156" y="219"/>
                </a:lnTo>
                <a:lnTo>
                  <a:pt x="156" y="219"/>
                </a:lnTo>
                <a:lnTo>
                  <a:pt x="152" y="225"/>
                </a:lnTo>
                <a:lnTo>
                  <a:pt x="152" y="226"/>
                </a:lnTo>
                <a:lnTo>
                  <a:pt x="153" y="226"/>
                </a:lnTo>
                <a:lnTo>
                  <a:pt x="159" y="225"/>
                </a:lnTo>
                <a:lnTo>
                  <a:pt x="159" y="225"/>
                </a:lnTo>
                <a:lnTo>
                  <a:pt x="167" y="219"/>
                </a:lnTo>
                <a:lnTo>
                  <a:pt x="174" y="212"/>
                </a:lnTo>
                <a:lnTo>
                  <a:pt x="183" y="205"/>
                </a:lnTo>
                <a:lnTo>
                  <a:pt x="188" y="201"/>
                </a:lnTo>
                <a:lnTo>
                  <a:pt x="194" y="199"/>
                </a:lnTo>
                <a:lnTo>
                  <a:pt x="194" y="199"/>
                </a:lnTo>
                <a:lnTo>
                  <a:pt x="197" y="197"/>
                </a:lnTo>
                <a:lnTo>
                  <a:pt x="199" y="192"/>
                </a:lnTo>
                <a:lnTo>
                  <a:pt x="202" y="188"/>
                </a:lnTo>
                <a:lnTo>
                  <a:pt x="202" y="183"/>
                </a:lnTo>
                <a:lnTo>
                  <a:pt x="202" y="171"/>
                </a:lnTo>
                <a:lnTo>
                  <a:pt x="201" y="159"/>
                </a:lnTo>
                <a:lnTo>
                  <a:pt x="201" y="159"/>
                </a:lnTo>
                <a:lnTo>
                  <a:pt x="195" y="168"/>
                </a:lnTo>
                <a:lnTo>
                  <a:pt x="195" y="168"/>
                </a:lnTo>
                <a:close/>
                <a:moveTo>
                  <a:pt x="147" y="93"/>
                </a:moveTo>
                <a:lnTo>
                  <a:pt x="194" y="43"/>
                </a:lnTo>
                <a:lnTo>
                  <a:pt x="194" y="43"/>
                </a:lnTo>
                <a:lnTo>
                  <a:pt x="195" y="41"/>
                </a:lnTo>
                <a:lnTo>
                  <a:pt x="195" y="39"/>
                </a:lnTo>
                <a:lnTo>
                  <a:pt x="194" y="36"/>
                </a:lnTo>
                <a:lnTo>
                  <a:pt x="190" y="35"/>
                </a:lnTo>
                <a:lnTo>
                  <a:pt x="188" y="35"/>
                </a:lnTo>
                <a:lnTo>
                  <a:pt x="187" y="38"/>
                </a:lnTo>
                <a:lnTo>
                  <a:pt x="187" y="38"/>
                </a:lnTo>
                <a:lnTo>
                  <a:pt x="166" y="64"/>
                </a:lnTo>
                <a:lnTo>
                  <a:pt x="156" y="79"/>
                </a:lnTo>
                <a:lnTo>
                  <a:pt x="147" y="93"/>
                </a:lnTo>
                <a:lnTo>
                  <a:pt x="147" y="93"/>
                </a:lnTo>
                <a:close/>
                <a:moveTo>
                  <a:pt x="20" y="57"/>
                </a:moveTo>
                <a:lnTo>
                  <a:pt x="20" y="57"/>
                </a:lnTo>
                <a:lnTo>
                  <a:pt x="22" y="53"/>
                </a:lnTo>
                <a:lnTo>
                  <a:pt x="27" y="50"/>
                </a:lnTo>
                <a:lnTo>
                  <a:pt x="36" y="45"/>
                </a:lnTo>
                <a:lnTo>
                  <a:pt x="41" y="42"/>
                </a:lnTo>
                <a:lnTo>
                  <a:pt x="45" y="38"/>
                </a:lnTo>
                <a:lnTo>
                  <a:pt x="48" y="34"/>
                </a:lnTo>
                <a:lnTo>
                  <a:pt x="49" y="28"/>
                </a:lnTo>
                <a:lnTo>
                  <a:pt x="49" y="28"/>
                </a:lnTo>
                <a:lnTo>
                  <a:pt x="41" y="35"/>
                </a:lnTo>
                <a:lnTo>
                  <a:pt x="31" y="41"/>
                </a:lnTo>
                <a:lnTo>
                  <a:pt x="27" y="43"/>
                </a:lnTo>
                <a:lnTo>
                  <a:pt x="24" y="48"/>
                </a:lnTo>
                <a:lnTo>
                  <a:pt x="21" y="52"/>
                </a:lnTo>
                <a:lnTo>
                  <a:pt x="20" y="57"/>
                </a:lnTo>
                <a:lnTo>
                  <a:pt x="20" y="57"/>
                </a:lnTo>
                <a:close/>
                <a:moveTo>
                  <a:pt x="24" y="34"/>
                </a:moveTo>
                <a:lnTo>
                  <a:pt x="24" y="34"/>
                </a:lnTo>
                <a:lnTo>
                  <a:pt x="28" y="32"/>
                </a:lnTo>
                <a:lnTo>
                  <a:pt x="32" y="31"/>
                </a:lnTo>
                <a:lnTo>
                  <a:pt x="38" y="25"/>
                </a:lnTo>
                <a:lnTo>
                  <a:pt x="48" y="14"/>
                </a:lnTo>
                <a:lnTo>
                  <a:pt x="48" y="14"/>
                </a:lnTo>
                <a:lnTo>
                  <a:pt x="42" y="14"/>
                </a:lnTo>
                <a:lnTo>
                  <a:pt x="39" y="14"/>
                </a:lnTo>
                <a:lnTo>
                  <a:pt x="36" y="15"/>
                </a:lnTo>
                <a:lnTo>
                  <a:pt x="36" y="15"/>
                </a:lnTo>
                <a:lnTo>
                  <a:pt x="31" y="25"/>
                </a:lnTo>
                <a:lnTo>
                  <a:pt x="28" y="29"/>
                </a:lnTo>
                <a:lnTo>
                  <a:pt x="24" y="34"/>
                </a:lnTo>
                <a:lnTo>
                  <a:pt x="24" y="34"/>
                </a:lnTo>
                <a:close/>
                <a:moveTo>
                  <a:pt x="110" y="173"/>
                </a:moveTo>
                <a:lnTo>
                  <a:pt x="101" y="184"/>
                </a:lnTo>
                <a:lnTo>
                  <a:pt x="104" y="185"/>
                </a:lnTo>
                <a:lnTo>
                  <a:pt x="104" y="185"/>
                </a:lnTo>
                <a:lnTo>
                  <a:pt x="108" y="180"/>
                </a:lnTo>
                <a:lnTo>
                  <a:pt x="110" y="177"/>
                </a:lnTo>
                <a:lnTo>
                  <a:pt x="110" y="173"/>
                </a:lnTo>
                <a:lnTo>
                  <a:pt x="110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grpSp>
        <p:nvGrpSpPr>
          <p:cNvPr id="95" name="组合 9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6" name="文本框 9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97" name="组合 9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8" name="组合 9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72113" y="1518271"/>
            <a:ext cx="24476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</a:t>
            </a:r>
            <a:r>
              <a:rPr lang="en-US" altLang="zh-CN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the title</a:t>
              </a: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7" name="矩形 41"/>
          <p:cNvSpPr>
            <a:spLocks noChangeArrowheads="1"/>
          </p:cNvSpPr>
          <p:nvPr/>
        </p:nvSpPr>
        <p:spPr bwMode="auto">
          <a:xfrm>
            <a:off x="1104454" y="4582210"/>
            <a:ext cx="2762243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8" name="TextBox 43"/>
          <p:cNvSpPr txBox="1">
            <a:spLocks noChangeArrowheads="1"/>
          </p:cNvSpPr>
          <p:nvPr/>
        </p:nvSpPr>
        <p:spPr bwMode="auto">
          <a:xfrm>
            <a:off x="1891890" y="3769924"/>
            <a:ext cx="1187372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19" name="TextBox 45"/>
          <p:cNvSpPr txBox="1">
            <a:spLocks noChangeArrowheads="1"/>
          </p:cNvSpPr>
          <p:nvPr/>
        </p:nvSpPr>
        <p:spPr bwMode="auto">
          <a:xfrm>
            <a:off x="4463913" y="3769923"/>
            <a:ext cx="1187375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0" name="TextBox 47"/>
          <p:cNvSpPr txBox="1">
            <a:spLocks noChangeArrowheads="1"/>
          </p:cNvSpPr>
          <p:nvPr/>
        </p:nvSpPr>
        <p:spPr bwMode="auto">
          <a:xfrm>
            <a:off x="6940145" y="3769923"/>
            <a:ext cx="1187375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03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7421" name="TextBox 49"/>
          <p:cNvSpPr txBox="1">
            <a:spLocks noChangeArrowheads="1"/>
          </p:cNvSpPr>
          <p:nvPr/>
        </p:nvSpPr>
        <p:spPr bwMode="auto">
          <a:xfrm>
            <a:off x="9416663" y="3769923"/>
            <a:ext cx="1187375" cy="995209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sz="5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04</a:t>
            </a:r>
            <a:endParaRPr lang="zh-CN" altLang="en-US" sz="5865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8" name="矩形 41"/>
          <p:cNvSpPr>
            <a:spLocks noChangeArrowheads="1"/>
          </p:cNvSpPr>
          <p:nvPr/>
        </p:nvSpPr>
        <p:spPr bwMode="auto">
          <a:xfrm>
            <a:off x="3673004" y="4582210"/>
            <a:ext cx="2762243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9" name="矩形 41"/>
          <p:cNvSpPr>
            <a:spLocks noChangeArrowheads="1"/>
          </p:cNvSpPr>
          <p:nvPr/>
        </p:nvSpPr>
        <p:spPr bwMode="auto">
          <a:xfrm>
            <a:off x="6258718" y="4582210"/>
            <a:ext cx="2762243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90" name="矩形 41"/>
          <p:cNvSpPr>
            <a:spLocks noChangeArrowheads="1"/>
          </p:cNvSpPr>
          <p:nvPr/>
        </p:nvSpPr>
        <p:spPr bwMode="auto">
          <a:xfrm>
            <a:off x="8724949" y="4582210"/>
            <a:ext cx="2881726" cy="156966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ADD YOUR TEXT HERE</a:t>
            </a:r>
          </a:p>
          <a:p>
            <a:pPr algn="ctr">
              <a:lnSpc>
                <a:spcPct val="150000"/>
              </a:lnSpc>
              <a:buFont typeface="Wingdings" panose="05000000000000000000" pitchFamily="2" charset="2"/>
              <a:buChar char="Ø"/>
            </a:pPr>
            <a:endParaRPr lang="zh-CN" altLang="en-US" sz="16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pic>
        <p:nvPicPr>
          <p:cNvPr id="191" name="图片 19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0342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2" name="图片 19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75315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3" name="图片 19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50674" y="1801513"/>
            <a:ext cx="1019163" cy="2115900"/>
          </a:xfrm>
          <a:prstGeom prst="rect">
            <a:avLst/>
          </a:prstGeom>
          <a:effectLst/>
        </p:spPr>
      </p:pic>
      <p:pic>
        <p:nvPicPr>
          <p:cNvPr id="194" name="图片 19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5647" y="1801513"/>
            <a:ext cx="1019163" cy="2115900"/>
          </a:xfrm>
          <a:prstGeom prst="rect">
            <a:avLst/>
          </a:prstGeom>
          <a:effectLst/>
        </p:spPr>
      </p:pic>
      <p:grpSp>
        <p:nvGrpSpPr>
          <p:cNvPr id="196" name="组合 19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97" name="文本框 19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98" name="组合 19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99" name="组合 19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/>
          <p:cNvSpPr txBox="1"/>
          <p:nvPr/>
        </p:nvSpPr>
        <p:spPr>
          <a:xfrm>
            <a:off x="7263239" y="3128633"/>
            <a:ext cx="3203751" cy="60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88" name="文本框 87"/>
          <p:cNvSpPr txBox="1"/>
          <p:nvPr/>
        </p:nvSpPr>
        <p:spPr>
          <a:xfrm>
            <a:off x="7263239" y="3980372"/>
            <a:ext cx="3203751" cy="60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89" name="文本框 88"/>
          <p:cNvSpPr txBox="1"/>
          <p:nvPr/>
        </p:nvSpPr>
        <p:spPr>
          <a:xfrm>
            <a:off x="7263239" y="4832110"/>
            <a:ext cx="3203751" cy="60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lnSpc>
                <a:spcPct val="125000"/>
              </a:lnSpc>
              <a:defRPr sz="1600">
                <a:solidFill>
                  <a:schemeClr val="accent1">
                    <a:lumMod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defRPr>
            </a:lvl1pPr>
          </a:lstStyle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</a:t>
            </a:r>
          </a:p>
        </p:txBody>
      </p:sp>
      <p:sp>
        <p:nvSpPr>
          <p:cNvPr id="91" name="任意多边形 90"/>
          <p:cNvSpPr/>
          <p:nvPr/>
        </p:nvSpPr>
        <p:spPr>
          <a:xfrm flipV="1">
            <a:off x="7379206" y="2983312"/>
            <a:ext cx="2842968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7" name="矩形 45"/>
          <p:cNvSpPr>
            <a:spLocks noChangeArrowheads="1"/>
          </p:cNvSpPr>
          <p:nvPr/>
        </p:nvSpPr>
        <p:spPr bwMode="auto">
          <a:xfrm>
            <a:off x="7263239" y="2336756"/>
            <a:ext cx="1415772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none">
            <a:spAutoFit/>
          </a:bodyPr>
          <a:lstStyle/>
          <a:p>
            <a:pPr algn="dist"/>
            <a:r>
              <a:rPr lang="zh-CN" altLang="en-US" sz="32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Keywords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328246" y="2374711"/>
            <a:ext cx="2032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258559" y="2362708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28246" y="3223147"/>
            <a:ext cx="2032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589815" y="3211144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28246" y="4045932"/>
            <a:ext cx="2032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4921078" y="4067419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4" name="文本框 13"/>
          <p:cNvSpPr txBox="1"/>
          <p:nvPr/>
        </p:nvSpPr>
        <p:spPr>
          <a:xfrm>
            <a:off x="328246" y="4868717"/>
            <a:ext cx="20328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Category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6149378" y="4884010"/>
            <a:ext cx="10046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4.5</a:t>
            </a:r>
            <a:endParaRPr lang="zh-CN" altLang="en-US" sz="3200" dirty="0">
              <a:solidFill>
                <a:srgbClr val="C00000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92" name="Group 4"/>
          <p:cNvGrpSpPr>
            <a:grpSpLocks noChangeAspect="1"/>
          </p:cNvGrpSpPr>
          <p:nvPr/>
        </p:nvGrpSpPr>
        <p:grpSpPr bwMode="auto">
          <a:xfrm>
            <a:off x="2301653" y="240447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5" name="Group 4"/>
          <p:cNvGrpSpPr>
            <a:grpSpLocks noChangeAspect="1"/>
          </p:cNvGrpSpPr>
          <p:nvPr/>
        </p:nvGrpSpPr>
        <p:grpSpPr bwMode="auto">
          <a:xfrm>
            <a:off x="2920956" y="2400110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Group 4"/>
          <p:cNvGrpSpPr>
            <a:grpSpLocks noChangeAspect="1"/>
          </p:cNvGrpSpPr>
          <p:nvPr/>
        </p:nvGrpSpPr>
        <p:grpSpPr bwMode="auto">
          <a:xfrm>
            <a:off x="3545293" y="240694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9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1" name="Group 4"/>
          <p:cNvGrpSpPr>
            <a:grpSpLocks noChangeAspect="1"/>
          </p:cNvGrpSpPr>
          <p:nvPr/>
        </p:nvGrpSpPr>
        <p:grpSpPr bwMode="auto">
          <a:xfrm>
            <a:off x="4164596" y="240257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4" name="Group 4"/>
          <p:cNvGrpSpPr>
            <a:grpSpLocks noChangeAspect="1"/>
          </p:cNvGrpSpPr>
          <p:nvPr/>
        </p:nvGrpSpPr>
        <p:grpSpPr bwMode="auto">
          <a:xfrm>
            <a:off x="4830145" y="240694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Group 4"/>
          <p:cNvGrpSpPr>
            <a:grpSpLocks noChangeAspect="1"/>
          </p:cNvGrpSpPr>
          <p:nvPr/>
        </p:nvGrpSpPr>
        <p:grpSpPr bwMode="auto">
          <a:xfrm>
            <a:off x="5449448" y="240257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0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Group 4"/>
          <p:cNvGrpSpPr>
            <a:grpSpLocks noChangeAspect="1"/>
          </p:cNvGrpSpPr>
          <p:nvPr/>
        </p:nvGrpSpPr>
        <p:grpSpPr bwMode="auto">
          <a:xfrm>
            <a:off x="2337007" y="3198027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1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Group 4"/>
          <p:cNvGrpSpPr>
            <a:grpSpLocks noChangeAspect="1"/>
          </p:cNvGrpSpPr>
          <p:nvPr/>
        </p:nvGrpSpPr>
        <p:grpSpPr bwMode="auto">
          <a:xfrm>
            <a:off x="2956310" y="319365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2" name="Group 4"/>
          <p:cNvGrpSpPr>
            <a:grpSpLocks noChangeAspect="1"/>
          </p:cNvGrpSpPr>
          <p:nvPr/>
        </p:nvGrpSpPr>
        <p:grpSpPr bwMode="auto">
          <a:xfrm>
            <a:off x="3580647" y="320049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" name="Group 4"/>
          <p:cNvGrpSpPr>
            <a:grpSpLocks noChangeAspect="1"/>
          </p:cNvGrpSpPr>
          <p:nvPr/>
        </p:nvGrpSpPr>
        <p:grpSpPr bwMode="auto">
          <a:xfrm>
            <a:off x="4199950" y="3196123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8" name="Group 4"/>
          <p:cNvGrpSpPr>
            <a:grpSpLocks noChangeAspect="1"/>
          </p:cNvGrpSpPr>
          <p:nvPr/>
        </p:nvGrpSpPr>
        <p:grpSpPr bwMode="auto">
          <a:xfrm>
            <a:off x="4865499" y="320049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2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1" name="Group 4"/>
          <p:cNvGrpSpPr>
            <a:grpSpLocks noChangeAspect="1"/>
          </p:cNvGrpSpPr>
          <p:nvPr/>
        </p:nvGrpSpPr>
        <p:grpSpPr bwMode="auto">
          <a:xfrm>
            <a:off x="2372361" y="4058683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" name="Group 4"/>
          <p:cNvGrpSpPr>
            <a:grpSpLocks noChangeAspect="1"/>
          </p:cNvGrpSpPr>
          <p:nvPr/>
        </p:nvGrpSpPr>
        <p:grpSpPr bwMode="auto">
          <a:xfrm>
            <a:off x="2991664" y="4054315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7" name="Group 4"/>
          <p:cNvGrpSpPr>
            <a:grpSpLocks noChangeAspect="1"/>
          </p:cNvGrpSpPr>
          <p:nvPr/>
        </p:nvGrpSpPr>
        <p:grpSpPr bwMode="auto">
          <a:xfrm>
            <a:off x="3616001" y="4061147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3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0" name="Group 4"/>
          <p:cNvGrpSpPr>
            <a:grpSpLocks noChangeAspect="1"/>
          </p:cNvGrpSpPr>
          <p:nvPr/>
        </p:nvGrpSpPr>
        <p:grpSpPr bwMode="auto">
          <a:xfrm>
            <a:off x="4235304" y="405677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6" name="Group 4"/>
          <p:cNvGrpSpPr>
            <a:grpSpLocks noChangeAspect="1"/>
          </p:cNvGrpSpPr>
          <p:nvPr/>
        </p:nvGrpSpPr>
        <p:grpSpPr bwMode="auto">
          <a:xfrm>
            <a:off x="2337007" y="486287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47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9" name="Group 4"/>
          <p:cNvGrpSpPr>
            <a:grpSpLocks noChangeAspect="1"/>
          </p:cNvGrpSpPr>
          <p:nvPr/>
        </p:nvGrpSpPr>
        <p:grpSpPr bwMode="auto">
          <a:xfrm>
            <a:off x="2956310" y="4858504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0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2" name="Group 4"/>
          <p:cNvGrpSpPr>
            <a:grpSpLocks noChangeAspect="1"/>
          </p:cNvGrpSpPr>
          <p:nvPr/>
        </p:nvGrpSpPr>
        <p:grpSpPr bwMode="auto">
          <a:xfrm>
            <a:off x="3580647" y="4865336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5" name="Group 4"/>
          <p:cNvGrpSpPr>
            <a:grpSpLocks noChangeAspect="1"/>
          </p:cNvGrpSpPr>
          <p:nvPr/>
        </p:nvGrpSpPr>
        <p:grpSpPr bwMode="auto">
          <a:xfrm>
            <a:off x="4199950" y="486096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6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58" name="Group 4"/>
          <p:cNvGrpSpPr>
            <a:grpSpLocks noChangeAspect="1"/>
          </p:cNvGrpSpPr>
          <p:nvPr/>
        </p:nvGrpSpPr>
        <p:grpSpPr bwMode="auto">
          <a:xfrm>
            <a:off x="4865499" y="4865336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59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1" name="Group 4"/>
          <p:cNvGrpSpPr>
            <a:grpSpLocks noChangeAspect="1"/>
          </p:cNvGrpSpPr>
          <p:nvPr/>
        </p:nvGrpSpPr>
        <p:grpSpPr bwMode="auto">
          <a:xfrm>
            <a:off x="5484802" y="4860968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16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66" name="文本框 165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67" name="组合 166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74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5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6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7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8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68" name="组合 167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69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0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1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2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3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/>
          <p:cNvSpPr>
            <a:spLocks noEditPoints="1"/>
          </p:cNvSpPr>
          <p:nvPr/>
        </p:nvSpPr>
        <p:spPr bwMode="auto">
          <a:xfrm rot="169628">
            <a:off x="1392127" y="256089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69" name="Freeform 5"/>
          <p:cNvSpPr>
            <a:spLocks noEditPoints="1"/>
          </p:cNvSpPr>
          <p:nvPr/>
        </p:nvSpPr>
        <p:spPr bwMode="auto">
          <a:xfrm rot="169628">
            <a:off x="3969316" y="3262748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0" name="Freeform 5"/>
          <p:cNvSpPr>
            <a:spLocks noEditPoints="1"/>
          </p:cNvSpPr>
          <p:nvPr/>
        </p:nvSpPr>
        <p:spPr bwMode="auto">
          <a:xfrm rot="169628">
            <a:off x="6489500" y="2803959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1" name="Freeform 5"/>
          <p:cNvSpPr>
            <a:spLocks noEditPoints="1"/>
          </p:cNvSpPr>
          <p:nvPr/>
        </p:nvSpPr>
        <p:spPr bwMode="auto">
          <a:xfrm rot="169628">
            <a:off x="9066690" y="2393985"/>
            <a:ext cx="1295400" cy="1341438"/>
          </a:xfrm>
          <a:custGeom>
            <a:avLst/>
            <a:gdLst>
              <a:gd name="T0" fmla="*/ 215 w 218"/>
              <a:gd name="T1" fmla="*/ 61 h 226"/>
              <a:gd name="T2" fmla="*/ 205 w 218"/>
              <a:gd name="T3" fmla="*/ 44 h 226"/>
              <a:gd name="T4" fmla="*/ 202 w 218"/>
              <a:gd name="T5" fmla="*/ 40 h 226"/>
              <a:gd name="T6" fmla="*/ 158 w 218"/>
              <a:gd name="T7" fmla="*/ 13 h 226"/>
              <a:gd name="T8" fmla="*/ 156 w 218"/>
              <a:gd name="T9" fmla="*/ 8 h 226"/>
              <a:gd name="T10" fmla="*/ 116 w 218"/>
              <a:gd name="T11" fmla="*/ 2 h 226"/>
              <a:gd name="T12" fmla="*/ 51 w 218"/>
              <a:gd name="T13" fmla="*/ 26 h 226"/>
              <a:gd name="T14" fmla="*/ 46 w 218"/>
              <a:gd name="T15" fmla="*/ 28 h 226"/>
              <a:gd name="T16" fmla="*/ 0 w 218"/>
              <a:gd name="T17" fmla="*/ 186 h 226"/>
              <a:gd name="T18" fmla="*/ 16 w 218"/>
              <a:gd name="T19" fmla="*/ 187 h 226"/>
              <a:gd name="T20" fmla="*/ 38 w 218"/>
              <a:gd name="T21" fmla="*/ 222 h 226"/>
              <a:gd name="T22" fmla="*/ 42 w 218"/>
              <a:gd name="T23" fmla="*/ 226 h 226"/>
              <a:gd name="T24" fmla="*/ 211 w 218"/>
              <a:gd name="T25" fmla="*/ 226 h 226"/>
              <a:gd name="T26" fmla="*/ 214 w 218"/>
              <a:gd name="T27" fmla="*/ 223 h 226"/>
              <a:gd name="T28" fmla="*/ 218 w 218"/>
              <a:gd name="T29" fmla="*/ 65 h 226"/>
              <a:gd name="T30" fmla="*/ 122 w 218"/>
              <a:gd name="T31" fmla="*/ 7 h 226"/>
              <a:gd name="T32" fmla="*/ 129 w 218"/>
              <a:gd name="T33" fmla="*/ 61 h 226"/>
              <a:gd name="T34" fmla="*/ 127 w 218"/>
              <a:gd name="T35" fmla="*/ 64 h 226"/>
              <a:gd name="T36" fmla="*/ 123 w 218"/>
              <a:gd name="T37" fmla="*/ 64 h 226"/>
              <a:gd name="T38" fmla="*/ 122 w 218"/>
              <a:gd name="T39" fmla="*/ 7 h 226"/>
              <a:gd name="T40" fmla="*/ 52 w 218"/>
              <a:gd name="T41" fmla="*/ 34 h 226"/>
              <a:gd name="T42" fmla="*/ 89 w 218"/>
              <a:gd name="T43" fmla="*/ 61 h 226"/>
              <a:gd name="T44" fmla="*/ 91 w 218"/>
              <a:gd name="T45" fmla="*/ 66 h 226"/>
              <a:gd name="T46" fmla="*/ 126 w 218"/>
              <a:gd name="T47" fmla="*/ 71 h 226"/>
              <a:gd name="T48" fmla="*/ 128 w 218"/>
              <a:gd name="T49" fmla="*/ 67 h 226"/>
              <a:gd name="T50" fmla="*/ 133 w 218"/>
              <a:gd name="T51" fmla="*/ 67 h 226"/>
              <a:gd name="T52" fmla="*/ 145 w 218"/>
              <a:gd name="T53" fmla="*/ 43 h 226"/>
              <a:gd name="T54" fmla="*/ 186 w 218"/>
              <a:gd name="T55" fmla="*/ 117 h 226"/>
              <a:gd name="T56" fmla="*/ 159 w 218"/>
              <a:gd name="T57" fmla="*/ 196 h 226"/>
              <a:gd name="T58" fmla="*/ 158 w 218"/>
              <a:gd name="T59" fmla="*/ 198 h 226"/>
              <a:gd name="T60" fmla="*/ 154 w 218"/>
              <a:gd name="T61" fmla="*/ 198 h 226"/>
              <a:gd name="T62" fmla="*/ 16 w 218"/>
              <a:gd name="T63" fmla="*/ 181 h 226"/>
              <a:gd name="T64" fmla="*/ 45 w 218"/>
              <a:gd name="T65" fmla="*/ 219 h 226"/>
              <a:gd name="T66" fmla="*/ 60 w 218"/>
              <a:gd name="T67" fmla="*/ 192 h 226"/>
              <a:gd name="T68" fmla="*/ 156 w 218"/>
              <a:gd name="T69" fmla="*/ 205 h 226"/>
              <a:gd name="T70" fmla="*/ 164 w 218"/>
              <a:gd name="T71" fmla="*/ 202 h 226"/>
              <a:gd name="T72" fmla="*/ 167 w 218"/>
              <a:gd name="T73" fmla="*/ 195 h 226"/>
              <a:gd name="T74" fmla="*/ 200 w 218"/>
              <a:gd name="T75" fmla="*/ 68 h 226"/>
              <a:gd name="T76" fmla="*/ 208 w 218"/>
              <a:gd name="T77" fmla="*/ 202 h 226"/>
              <a:gd name="T78" fmla="*/ 135 w 218"/>
              <a:gd name="T79" fmla="*/ 21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8" h="226">
                <a:moveTo>
                  <a:pt x="217" y="62"/>
                </a:moveTo>
                <a:cubicBezTo>
                  <a:pt x="216" y="61"/>
                  <a:pt x="215" y="61"/>
                  <a:pt x="215" y="61"/>
                </a:cubicBezTo>
                <a:cubicBezTo>
                  <a:pt x="210" y="61"/>
                  <a:pt x="206" y="61"/>
                  <a:pt x="201" y="61"/>
                </a:cubicBezTo>
                <a:cubicBezTo>
                  <a:pt x="202" y="55"/>
                  <a:pt x="203" y="49"/>
                  <a:pt x="205" y="44"/>
                </a:cubicBezTo>
                <a:cubicBezTo>
                  <a:pt x="205" y="43"/>
                  <a:pt x="205" y="42"/>
                  <a:pt x="204" y="42"/>
                </a:cubicBezTo>
                <a:cubicBezTo>
                  <a:pt x="204" y="41"/>
                  <a:pt x="203" y="40"/>
                  <a:pt x="202" y="40"/>
                </a:cubicBezTo>
                <a:cubicBezTo>
                  <a:pt x="183" y="37"/>
                  <a:pt x="166" y="36"/>
                  <a:pt x="148" y="36"/>
                </a:cubicBezTo>
                <a:cubicBezTo>
                  <a:pt x="151" y="28"/>
                  <a:pt x="154" y="21"/>
                  <a:pt x="158" y="13"/>
                </a:cubicBezTo>
                <a:cubicBezTo>
                  <a:pt x="158" y="12"/>
                  <a:pt x="158" y="11"/>
                  <a:pt x="158" y="10"/>
                </a:cubicBezTo>
                <a:cubicBezTo>
                  <a:pt x="158" y="9"/>
                  <a:pt x="157" y="8"/>
                  <a:pt x="156" y="8"/>
                </a:cubicBezTo>
                <a:cubicBezTo>
                  <a:pt x="144" y="4"/>
                  <a:pt x="132" y="1"/>
                  <a:pt x="120" y="0"/>
                </a:cubicBezTo>
                <a:cubicBezTo>
                  <a:pt x="118" y="0"/>
                  <a:pt x="117" y="1"/>
                  <a:pt x="116" y="2"/>
                </a:cubicBezTo>
                <a:cubicBezTo>
                  <a:pt x="113" y="14"/>
                  <a:pt x="108" y="25"/>
                  <a:pt x="103" y="36"/>
                </a:cubicBezTo>
                <a:cubicBezTo>
                  <a:pt x="84" y="36"/>
                  <a:pt x="66" y="35"/>
                  <a:pt x="51" y="26"/>
                </a:cubicBezTo>
                <a:cubicBezTo>
                  <a:pt x="50" y="26"/>
                  <a:pt x="49" y="25"/>
                  <a:pt x="48" y="26"/>
                </a:cubicBezTo>
                <a:cubicBezTo>
                  <a:pt x="47" y="26"/>
                  <a:pt x="46" y="27"/>
                  <a:pt x="46" y="28"/>
                </a:cubicBezTo>
                <a:cubicBezTo>
                  <a:pt x="38" y="73"/>
                  <a:pt x="31" y="139"/>
                  <a:pt x="1" y="183"/>
                </a:cubicBezTo>
                <a:cubicBezTo>
                  <a:pt x="0" y="184"/>
                  <a:pt x="0" y="185"/>
                  <a:pt x="0" y="186"/>
                </a:cubicBezTo>
                <a:cubicBezTo>
                  <a:pt x="1" y="187"/>
                  <a:pt x="2" y="188"/>
                  <a:pt x="4" y="188"/>
                </a:cubicBezTo>
                <a:cubicBezTo>
                  <a:pt x="8" y="188"/>
                  <a:pt x="12" y="187"/>
                  <a:pt x="16" y="187"/>
                </a:cubicBezTo>
                <a:cubicBezTo>
                  <a:pt x="24" y="187"/>
                  <a:pt x="32" y="188"/>
                  <a:pt x="41" y="189"/>
                </a:cubicBezTo>
                <a:cubicBezTo>
                  <a:pt x="39" y="201"/>
                  <a:pt x="39" y="211"/>
                  <a:pt x="38" y="222"/>
                </a:cubicBezTo>
                <a:cubicBezTo>
                  <a:pt x="38" y="223"/>
                  <a:pt x="38" y="224"/>
                  <a:pt x="39" y="225"/>
                </a:cubicBezTo>
                <a:cubicBezTo>
                  <a:pt x="40" y="225"/>
                  <a:pt x="41" y="226"/>
                  <a:pt x="42" y="226"/>
                </a:cubicBezTo>
                <a:cubicBezTo>
                  <a:pt x="70" y="225"/>
                  <a:pt x="103" y="224"/>
                  <a:pt x="135" y="224"/>
                </a:cubicBezTo>
                <a:cubicBezTo>
                  <a:pt x="161" y="224"/>
                  <a:pt x="187" y="225"/>
                  <a:pt x="211" y="226"/>
                </a:cubicBezTo>
                <a:cubicBezTo>
                  <a:pt x="212" y="226"/>
                  <a:pt x="213" y="226"/>
                  <a:pt x="213" y="225"/>
                </a:cubicBezTo>
                <a:cubicBezTo>
                  <a:pt x="214" y="225"/>
                  <a:pt x="214" y="224"/>
                  <a:pt x="214" y="223"/>
                </a:cubicBezTo>
                <a:cubicBezTo>
                  <a:pt x="214" y="216"/>
                  <a:pt x="214" y="209"/>
                  <a:pt x="214" y="202"/>
                </a:cubicBezTo>
                <a:cubicBezTo>
                  <a:pt x="214" y="156"/>
                  <a:pt x="215" y="111"/>
                  <a:pt x="218" y="65"/>
                </a:cubicBezTo>
                <a:cubicBezTo>
                  <a:pt x="218" y="64"/>
                  <a:pt x="218" y="63"/>
                  <a:pt x="217" y="62"/>
                </a:cubicBezTo>
                <a:close/>
                <a:moveTo>
                  <a:pt x="122" y="7"/>
                </a:moveTo>
                <a:cubicBezTo>
                  <a:pt x="131" y="8"/>
                  <a:pt x="141" y="10"/>
                  <a:pt x="150" y="13"/>
                </a:cubicBezTo>
                <a:cubicBezTo>
                  <a:pt x="143" y="29"/>
                  <a:pt x="136" y="45"/>
                  <a:pt x="129" y="61"/>
                </a:cubicBezTo>
                <a:cubicBezTo>
                  <a:pt x="129" y="62"/>
                  <a:pt x="128" y="63"/>
                  <a:pt x="128" y="63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6" y="65"/>
                  <a:pt x="126" y="65"/>
                  <a:pt x="126" y="65"/>
                </a:cubicBezTo>
                <a:cubicBezTo>
                  <a:pt x="125" y="65"/>
                  <a:pt x="124" y="65"/>
                  <a:pt x="123" y="64"/>
                </a:cubicBezTo>
                <a:cubicBezTo>
                  <a:pt x="115" y="63"/>
                  <a:pt x="106" y="61"/>
                  <a:pt x="97" y="60"/>
                </a:cubicBezTo>
                <a:cubicBezTo>
                  <a:pt x="108" y="44"/>
                  <a:pt x="116" y="26"/>
                  <a:pt x="122" y="7"/>
                </a:cubicBezTo>
                <a:close/>
                <a:moveTo>
                  <a:pt x="10" y="181"/>
                </a:moveTo>
                <a:cubicBezTo>
                  <a:pt x="38" y="137"/>
                  <a:pt x="44" y="77"/>
                  <a:pt x="52" y="34"/>
                </a:cubicBezTo>
                <a:cubicBezTo>
                  <a:pt x="66" y="41"/>
                  <a:pt x="83" y="43"/>
                  <a:pt x="100" y="43"/>
                </a:cubicBezTo>
                <a:cubicBezTo>
                  <a:pt x="96" y="49"/>
                  <a:pt x="93" y="55"/>
                  <a:pt x="89" y="61"/>
                </a:cubicBezTo>
                <a:cubicBezTo>
                  <a:pt x="88" y="62"/>
                  <a:pt x="88" y="63"/>
                  <a:pt x="89" y="64"/>
                </a:cubicBezTo>
                <a:cubicBezTo>
                  <a:pt x="89" y="65"/>
                  <a:pt x="90" y="66"/>
                  <a:pt x="91" y="66"/>
                </a:cubicBezTo>
                <a:cubicBezTo>
                  <a:pt x="101" y="68"/>
                  <a:pt x="112" y="69"/>
                  <a:pt x="122" y="71"/>
                </a:cubicBezTo>
                <a:cubicBezTo>
                  <a:pt x="123" y="71"/>
                  <a:pt x="124" y="71"/>
                  <a:pt x="126" y="71"/>
                </a:cubicBezTo>
                <a:cubicBezTo>
                  <a:pt x="127" y="71"/>
                  <a:pt x="128" y="71"/>
                  <a:pt x="130" y="70"/>
                </a:cubicBezTo>
                <a:cubicBezTo>
                  <a:pt x="128" y="67"/>
                  <a:pt x="128" y="67"/>
                  <a:pt x="128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1" y="70"/>
                  <a:pt x="133" y="68"/>
                  <a:pt x="133" y="67"/>
                </a:cubicBezTo>
                <a:cubicBezTo>
                  <a:pt x="134" y="66"/>
                  <a:pt x="135" y="65"/>
                  <a:pt x="135" y="64"/>
                </a:cubicBezTo>
                <a:cubicBezTo>
                  <a:pt x="138" y="57"/>
                  <a:pt x="141" y="50"/>
                  <a:pt x="145" y="43"/>
                </a:cubicBezTo>
                <a:cubicBezTo>
                  <a:pt x="162" y="43"/>
                  <a:pt x="179" y="43"/>
                  <a:pt x="197" y="46"/>
                </a:cubicBezTo>
                <a:cubicBezTo>
                  <a:pt x="193" y="67"/>
                  <a:pt x="191" y="92"/>
                  <a:pt x="186" y="117"/>
                </a:cubicBezTo>
                <a:cubicBezTo>
                  <a:pt x="182" y="143"/>
                  <a:pt x="175" y="170"/>
                  <a:pt x="161" y="191"/>
                </a:cubicBezTo>
                <a:cubicBezTo>
                  <a:pt x="160" y="193"/>
                  <a:pt x="160" y="195"/>
                  <a:pt x="159" y="196"/>
                </a:cubicBezTo>
                <a:cubicBezTo>
                  <a:pt x="159" y="197"/>
                  <a:pt x="158" y="198"/>
                  <a:pt x="158" y="198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157" y="198"/>
                  <a:pt x="157" y="199"/>
                  <a:pt x="156" y="199"/>
                </a:cubicBezTo>
                <a:cubicBezTo>
                  <a:pt x="156" y="199"/>
                  <a:pt x="155" y="198"/>
                  <a:pt x="154" y="198"/>
                </a:cubicBezTo>
                <a:cubicBezTo>
                  <a:pt x="123" y="194"/>
                  <a:pt x="92" y="189"/>
                  <a:pt x="61" y="185"/>
                </a:cubicBezTo>
                <a:cubicBezTo>
                  <a:pt x="47" y="183"/>
                  <a:pt x="31" y="181"/>
                  <a:pt x="16" y="181"/>
                </a:cubicBezTo>
                <a:cubicBezTo>
                  <a:pt x="14" y="181"/>
                  <a:pt x="12" y="181"/>
                  <a:pt x="10" y="181"/>
                </a:cubicBezTo>
                <a:close/>
                <a:moveTo>
                  <a:pt x="45" y="219"/>
                </a:moveTo>
                <a:cubicBezTo>
                  <a:pt x="46" y="209"/>
                  <a:pt x="46" y="200"/>
                  <a:pt x="47" y="190"/>
                </a:cubicBezTo>
                <a:cubicBezTo>
                  <a:pt x="52" y="190"/>
                  <a:pt x="56" y="191"/>
                  <a:pt x="60" y="192"/>
                </a:cubicBezTo>
                <a:cubicBezTo>
                  <a:pt x="91" y="196"/>
                  <a:pt x="122" y="201"/>
                  <a:pt x="153" y="205"/>
                </a:cubicBezTo>
                <a:cubicBezTo>
                  <a:pt x="154" y="205"/>
                  <a:pt x="155" y="205"/>
                  <a:pt x="156" y="205"/>
                </a:cubicBezTo>
                <a:cubicBezTo>
                  <a:pt x="158" y="205"/>
                  <a:pt x="159" y="205"/>
                  <a:pt x="160" y="205"/>
                </a:cubicBezTo>
                <a:cubicBezTo>
                  <a:pt x="162" y="204"/>
                  <a:pt x="163" y="203"/>
                  <a:pt x="164" y="202"/>
                </a:cubicBezTo>
                <a:cubicBezTo>
                  <a:pt x="165" y="201"/>
                  <a:pt x="165" y="199"/>
                  <a:pt x="166" y="198"/>
                </a:cubicBezTo>
                <a:cubicBezTo>
                  <a:pt x="166" y="196"/>
                  <a:pt x="167" y="195"/>
                  <a:pt x="167" y="195"/>
                </a:cubicBezTo>
                <a:cubicBezTo>
                  <a:pt x="182" y="172"/>
                  <a:pt x="189" y="145"/>
                  <a:pt x="193" y="118"/>
                </a:cubicBezTo>
                <a:cubicBezTo>
                  <a:pt x="196" y="100"/>
                  <a:pt x="198" y="83"/>
                  <a:pt x="200" y="68"/>
                </a:cubicBezTo>
                <a:cubicBezTo>
                  <a:pt x="204" y="68"/>
                  <a:pt x="207" y="68"/>
                  <a:pt x="211" y="68"/>
                </a:cubicBezTo>
                <a:cubicBezTo>
                  <a:pt x="208" y="113"/>
                  <a:pt x="208" y="157"/>
                  <a:pt x="208" y="202"/>
                </a:cubicBezTo>
                <a:cubicBezTo>
                  <a:pt x="208" y="208"/>
                  <a:pt x="208" y="214"/>
                  <a:pt x="208" y="219"/>
                </a:cubicBezTo>
                <a:cubicBezTo>
                  <a:pt x="185" y="218"/>
                  <a:pt x="160" y="218"/>
                  <a:pt x="135" y="218"/>
                </a:cubicBezTo>
                <a:cubicBezTo>
                  <a:pt x="104" y="218"/>
                  <a:pt x="73" y="218"/>
                  <a:pt x="45" y="219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" name="任意多边形 10"/>
          <p:cNvSpPr/>
          <p:nvPr/>
        </p:nvSpPr>
        <p:spPr>
          <a:xfrm>
            <a:off x="2216570" y="2398728"/>
            <a:ext cx="7750629" cy="901881"/>
          </a:xfrm>
          <a:custGeom>
            <a:avLst/>
            <a:gdLst>
              <a:gd name="connsiteX0" fmla="*/ 0 w 7750629"/>
              <a:gd name="connsiteY0" fmla="*/ 174172 h 901881"/>
              <a:gd name="connsiteX1" fmla="*/ 2627086 w 7750629"/>
              <a:gd name="connsiteY1" fmla="*/ 899886 h 901881"/>
              <a:gd name="connsiteX2" fmla="*/ 5341257 w 7750629"/>
              <a:gd name="connsiteY2" fmla="*/ 377372 h 901881"/>
              <a:gd name="connsiteX3" fmla="*/ 7750629 w 7750629"/>
              <a:gd name="connsiteY3" fmla="*/ 0 h 901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50629" h="901881">
                <a:moveTo>
                  <a:pt x="0" y="174172"/>
                </a:moveTo>
                <a:cubicBezTo>
                  <a:pt x="868438" y="520095"/>
                  <a:pt x="1736877" y="866019"/>
                  <a:pt x="2627086" y="899886"/>
                </a:cubicBezTo>
                <a:cubicBezTo>
                  <a:pt x="3517295" y="933753"/>
                  <a:pt x="4487333" y="527353"/>
                  <a:pt x="5341257" y="377372"/>
                </a:cubicBezTo>
                <a:cubicBezTo>
                  <a:pt x="6195181" y="227391"/>
                  <a:pt x="7049105" y="152400"/>
                  <a:pt x="7750629" y="0"/>
                </a:cubicBezTo>
              </a:path>
            </a:pathLst>
          </a:custGeom>
          <a:noFill/>
          <a:ln w="22225">
            <a:solidFill>
              <a:srgbClr val="1043A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1535916" y="3008221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4151183" y="37665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6671367" y="3281054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5" name="文本框 74"/>
          <p:cNvSpPr txBox="1"/>
          <p:nvPr/>
        </p:nvSpPr>
        <p:spPr>
          <a:xfrm>
            <a:off x="9200251" y="2862027"/>
            <a:ext cx="931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spc="-3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Title</a:t>
            </a:r>
          </a:p>
        </p:txBody>
      </p:sp>
      <p:sp>
        <p:nvSpPr>
          <p:cNvPr id="76" name="文本框 75"/>
          <p:cNvSpPr txBox="1"/>
          <p:nvPr/>
        </p:nvSpPr>
        <p:spPr>
          <a:xfrm>
            <a:off x="971742" y="4351329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77" name="文本框 76"/>
          <p:cNvSpPr txBox="1"/>
          <p:nvPr/>
        </p:nvSpPr>
        <p:spPr>
          <a:xfrm>
            <a:off x="3563047" y="493607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1" name="文本框 80"/>
          <p:cNvSpPr txBox="1"/>
          <p:nvPr/>
        </p:nvSpPr>
        <p:spPr>
          <a:xfrm>
            <a:off x="6172374" y="4417127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8743425" y="4120910"/>
            <a:ext cx="21079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</a:t>
            </a:r>
          </a:p>
        </p:txBody>
      </p:sp>
      <p:grpSp>
        <p:nvGrpSpPr>
          <p:cNvPr id="80" name="Group 4"/>
          <p:cNvGrpSpPr>
            <a:grpSpLocks noChangeAspect="1"/>
          </p:cNvGrpSpPr>
          <p:nvPr/>
        </p:nvGrpSpPr>
        <p:grpSpPr bwMode="auto">
          <a:xfrm rot="20346037">
            <a:off x="9647804" y="1364501"/>
            <a:ext cx="1253109" cy="1242132"/>
            <a:chOff x="3505" y="1824"/>
            <a:chExt cx="685" cy="679"/>
          </a:xfrm>
          <a:solidFill>
            <a:srgbClr val="1043AB"/>
          </a:solidFill>
        </p:grpSpPr>
        <p:sp>
          <p:nvSpPr>
            <p:cNvPr id="83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84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87" name="文本框 8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88" name="组合 8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01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3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4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5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文本框 71"/>
          <p:cNvSpPr txBox="1"/>
          <p:nvPr/>
        </p:nvSpPr>
        <p:spPr>
          <a:xfrm>
            <a:off x="1872535" y="2045558"/>
            <a:ext cx="4545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1334609" y="2588330"/>
            <a:ext cx="740242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  <a:p>
            <a:endParaRPr lang="en-US" altLang="zh-CN" sz="14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1872535" y="3384362"/>
            <a:ext cx="4545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85" name="文本框 184"/>
          <p:cNvSpPr txBox="1"/>
          <p:nvPr/>
        </p:nvSpPr>
        <p:spPr>
          <a:xfrm>
            <a:off x="1832062" y="4801693"/>
            <a:ext cx="4545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Enter a subheading</a:t>
            </a:r>
          </a:p>
        </p:txBody>
      </p:sp>
      <p:sp>
        <p:nvSpPr>
          <p:cNvPr id="109" name="Freeform 21"/>
          <p:cNvSpPr/>
          <p:nvPr/>
        </p:nvSpPr>
        <p:spPr bwMode="auto">
          <a:xfrm>
            <a:off x="1396290" y="3071921"/>
            <a:ext cx="8211734" cy="118987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0" name="Freeform 21"/>
          <p:cNvSpPr/>
          <p:nvPr/>
        </p:nvSpPr>
        <p:spPr bwMode="auto">
          <a:xfrm>
            <a:off x="1355423" y="4424388"/>
            <a:ext cx="9549137" cy="105324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1" name="Freeform 21"/>
          <p:cNvSpPr/>
          <p:nvPr/>
        </p:nvSpPr>
        <p:spPr bwMode="auto">
          <a:xfrm>
            <a:off x="1319860" y="5872387"/>
            <a:ext cx="8288164" cy="128629"/>
          </a:xfrm>
          <a:custGeom>
            <a:avLst/>
            <a:gdLst>
              <a:gd name="T0" fmla="*/ 3 w 764"/>
              <a:gd name="T1" fmla="*/ 1 h 70"/>
              <a:gd name="T2" fmla="*/ 0 w 764"/>
              <a:gd name="T3" fmla="*/ 4 h 70"/>
              <a:gd name="T4" fmla="*/ 3 w 764"/>
              <a:gd name="T5" fmla="*/ 8 h 70"/>
              <a:gd name="T6" fmla="*/ 183 w 764"/>
              <a:gd name="T7" fmla="*/ 7 h 70"/>
              <a:gd name="T8" fmla="*/ 625 w 764"/>
              <a:gd name="T9" fmla="*/ 9 h 70"/>
              <a:gd name="T10" fmla="*/ 638 w 764"/>
              <a:gd name="T11" fmla="*/ 9 h 70"/>
              <a:gd name="T12" fmla="*/ 517 w 764"/>
              <a:gd name="T13" fmla="*/ 13 h 70"/>
              <a:gd name="T14" fmla="*/ 241 w 764"/>
              <a:gd name="T15" fmla="*/ 22 h 70"/>
              <a:gd name="T16" fmla="*/ 47 w 764"/>
              <a:gd name="T17" fmla="*/ 33 h 70"/>
              <a:gd name="T18" fmla="*/ 47 w 764"/>
              <a:gd name="T19" fmla="*/ 39 h 70"/>
              <a:gd name="T20" fmla="*/ 215 w 764"/>
              <a:gd name="T21" fmla="*/ 33 h 70"/>
              <a:gd name="T22" fmla="*/ 539 w 764"/>
              <a:gd name="T23" fmla="*/ 40 h 70"/>
              <a:gd name="T24" fmla="*/ 530 w 764"/>
              <a:gd name="T25" fmla="*/ 40 h 70"/>
              <a:gd name="T26" fmla="*/ 236 w 764"/>
              <a:gd name="T27" fmla="*/ 60 h 70"/>
              <a:gd name="T28" fmla="*/ 217 w 764"/>
              <a:gd name="T29" fmla="*/ 63 h 70"/>
              <a:gd name="T30" fmla="*/ 215 w 764"/>
              <a:gd name="T31" fmla="*/ 67 h 70"/>
              <a:gd name="T32" fmla="*/ 218 w 764"/>
              <a:gd name="T33" fmla="*/ 70 h 70"/>
              <a:gd name="T34" fmla="*/ 237 w 764"/>
              <a:gd name="T35" fmla="*/ 67 h 70"/>
              <a:gd name="T36" fmla="*/ 530 w 764"/>
              <a:gd name="T37" fmla="*/ 47 h 70"/>
              <a:gd name="T38" fmla="*/ 575 w 764"/>
              <a:gd name="T39" fmla="*/ 47 h 70"/>
              <a:gd name="T40" fmla="*/ 575 w 764"/>
              <a:gd name="T41" fmla="*/ 41 h 70"/>
              <a:gd name="T42" fmla="*/ 573 w 764"/>
              <a:gd name="T43" fmla="*/ 40 h 70"/>
              <a:gd name="T44" fmla="*/ 560 w 764"/>
              <a:gd name="T45" fmla="*/ 37 h 70"/>
              <a:gd name="T46" fmla="*/ 321 w 764"/>
              <a:gd name="T47" fmla="*/ 22 h 70"/>
              <a:gd name="T48" fmla="*/ 517 w 764"/>
              <a:gd name="T49" fmla="*/ 19 h 70"/>
              <a:gd name="T50" fmla="*/ 668 w 764"/>
              <a:gd name="T51" fmla="*/ 14 h 70"/>
              <a:gd name="T52" fmla="*/ 761 w 764"/>
              <a:gd name="T53" fmla="*/ 8 h 70"/>
              <a:gd name="T54" fmla="*/ 763 w 764"/>
              <a:gd name="T55" fmla="*/ 7 h 70"/>
              <a:gd name="T56" fmla="*/ 763 w 764"/>
              <a:gd name="T57" fmla="*/ 2 h 70"/>
              <a:gd name="T58" fmla="*/ 763 w 764"/>
              <a:gd name="T59" fmla="*/ 2 h 70"/>
              <a:gd name="T60" fmla="*/ 759 w 764"/>
              <a:gd name="T61" fmla="*/ 2 h 70"/>
              <a:gd name="T62" fmla="*/ 759 w 764"/>
              <a:gd name="T63" fmla="*/ 2 h 70"/>
              <a:gd name="T64" fmla="*/ 759 w 764"/>
              <a:gd name="T65" fmla="*/ 2 h 70"/>
              <a:gd name="T66" fmla="*/ 682 w 764"/>
              <a:gd name="T67" fmla="*/ 2 h 70"/>
              <a:gd name="T68" fmla="*/ 625 w 764"/>
              <a:gd name="T69" fmla="*/ 2 h 70"/>
              <a:gd name="T70" fmla="*/ 183 w 764"/>
              <a:gd name="T71" fmla="*/ 1 h 70"/>
              <a:gd name="T72" fmla="*/ 3 w 764"/>
              <a:gd name="T73" fmla="*/ 1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64" h="70">
                <a:moveTo>
                  <a:pt x="3" y="1"/>
                </a:moveTo>
                <a:cubicBezTo>
                  <a:pt x="1" y="1"/>
                  <a:pt x="0" y="3"/>
                  <a:pt x="0" y="4"/>
                </a:cubicBezTo>
                <a:cubicBezTo>
                  <a:pt x="0" y="6"/>
                  <a:pt x="1" y="8"/>
                  <a:pt x="3" y="8"/>
                </a:cubicBezTo>
                <a:cubicBezTo>
                  <a:pt x="59" y="8"/>
                  <a:pt x="121" y="8"/>
                  <a:pt x="183" y="7"/>
                </a:cubicBezTo>
                <a:cubicBezTo>
                  <a:pt x="330" y="7"/>
                  <a:pt x="473" y="7"/>
                  <a:pt x="625" y="9"/>
                </a:cubicBezTo>
                <a:cubicBezTo>
                  <a:pt x="627" y="9"/>
                  <a:pt x="632" y="9"/>
                  <a:pt x="638" y="9"/>
                </a:cubicBezTo>
                <a:cubicBezTo>
                  <a:pt x="581" y="11"/>
                  <a:pt x="523" y="13"/>
                  <a:pt x="517" y="13"/>
                </a:cubicBezTo>
                <a:cubicBezTo>
                  <a:pt x="414" y="7"/>
                  <a:pt x="327" y="15"/>
                  <a:pt x="241" y="22"/>
                </a:cubicBezTo>
                <a:cubicBezTo>
                  <a:pt x="178" y="28"/>
                  <a:pt x="115" y="33"/>
                  <a:pt x="47" y="33"/>
                </a:cubicBezTo>
                <a:cubicBezTo>
                  <a:pt x="47" y="39"/>
                  <a:pt x="47" y="39"/>
                  <a:pt x="47" y="39"/>
                </a:cubicBezTo>
                <a:cubicBezTo>
                  <a:pt x="108" y="39"/>
                  <a:pt x="162" y="36"/>
                  <a:pt x="215" y="33"/>
                </a:cubicBezTo>
                <a:cubicBezTo>
                  <a:pt x="316" y="28"/>
                  <a:pt x="411" y="22"/>
                  <a:pt x="539" y="40"/>
                </a:cubicBezTo>
                <a:cubicBezTo>
                  <a:pt x="530" y="40"/>
                  <a:pt x="530" y="40"/>
                  <a:pt x="530" y="40"/>
                </a:cubicBezTo>
                <a:cubicBezTo>
                  <a:pt x="427" y="40"/>
                  <a:pt x="355" y="40"/>
                  <a:pt x="236" y="60"/>
                </a:cubicBezTo>
                <a:cubicBezTo>
                  <a:pt x="217" y="63"/>
                  <a:pt x="217" y="63"/>
                  <a:pt x="217" y="63"/>
                </a:cubicBezTo>
                <a:cubicBezTo>
                  <a:pt x="216" y="64"/>
                  <a:pt x="214" y="65"/>
                  <a:pt x="215" y="67"/>
                </a:cubicBezTo>
                <a:cubicBezTo>
                  <a:pt x="215" y="69"/>
                  <a:pt x="217" y="70"/>
                  <a:pt x="218" y="70"/>
                </a:cubicBezTo>
                <a:cubicBezTo>
                  <a:pt x="237" y="67"/>
                  <a:pt x="237" y="67"/>
                  <a:pt x="237" y="67"/>
                </a:cubicBezTo>
                <a:cubicBezTo>
                  <a:pt x="356" y="46"/>
                  <a:pt x="427" y="47"/>
                  <a:pt x="530" y="47"/>
                </a:cubicBezTo>
                <a:cubicBezTo>
                  <a:pt x="546" y="47"/>
                  <a:pt x="563" y="47"/>
                  <a:pt x="575" y="47"/>
                </a:cubicBezTo>
                <a:cubicBezTo>
                  <a:pt x="575" y="41"/>
                  <a:pt x="575" y="41"/>
                  <a:pt x="575" y="41"/>
                </a:cubicBezTo>
                <a:cubicBezTo>
                  <a:pt x="574" y="41"/>
                  <a:pt x="574" y="40"/>
                  <a:pt x="573" y="40"/>
                </a:cubicBezTo>
                <a:cubicBezTo>
                  <a:pt x="569" y="39"/>
                  <a:pt x="561" y="37"/>
                  <a:pt x="560" y="37"/>
                </a:cubicBezTo>
                <a:cubicBezTo>
                  <a:pt x="467" y="23"/>
                  <a:pt x="392" y="20"/>
                  <a:pt x="321" y="22"/>
                </a:cubicBezTo>
                <a:cubicBezTo>
                  <a:pt x="382" y="18"/>
                  <a:pt x="446" y="15"/>
                  <a:pt x="517" y="19"/>
                </a:cubicBezTo>
                <a:cubicBezTo>
                  <a:pt x="524" y="20"/>
                  <a:pt x="602" y="17"/>
                  <a:pt x="668" y="14"/>
                </a:cubicBezTo>
                <a:cubicBezTo>
                  <a:pt x="713" y="12"/>
                  <a:pt x="753" y="10"/>
                  <a:pt x="761" y="8"/>
                </a:cubicBezTo>
                <a:cubicBezTo>
                  <a:pt x="762" y="8"/>
                  <a:pt x="763" y="8"/>
                  <a:pt x="763" y="7"/>
                </a:cubicBezTo>
                <a:cubicBezTo>
                  <a:pt x="764" y="6"/>
                  <a:pt x="764" y="4"/>
                  <a:pt x="763" y="2"/>
                </a:cubicBezTo>
                <a:cubicBezTo>
                  <a:pt x="763" y="2"/>
                  <a:pt x="763" y="2"/>
                  <a:pt x="763" y="2"/>
                </a:cubicBezTo>
                <a:cubicBezTo>
                  <a:pt x="763" y="2"/>
                  <a:pt x="761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59" y="2"/>
                  <a:pt x="759" y="2"/>
                  <a:pt x="759" y="2"/>
                </a:cubicBezTo>
                <a:cubicBezTo>
                  <a:pt x="748" y="2"/>
                  <a:pt x="713" y="2"/>
                  <a:pt x="682" y="2"/>
                </a:cubicBezTo>
                <a:cubicBezTo>
                  <a:pt x="655" y="2"/>
                  <a:pt x="631" y="2"/>
                  <a:pt x="625" y="2"/>
                </a:cubicBezTo>
                <a:cubicBezTo>
                  <a:pt x="474" y="0"/>
                  <a:pt x="330" y="1"/>
                  <a:pt x="183" y="1"/>
                </a:cubicBezTo>
                <a:cubicBezTo>
                  <a:pt x="126" y="1"/>
                  <a:pt x="68" y="1"/>
                  <a:pt x="3" y="1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112" name="文本框 111"/>
          <p:cNvSpPr txBox="1"/>
          <p:nvPr/>
        </p:nvSpPr>
        <p:spPr>
          <a:xfrm>
            <a:off x="1319860" y="3930436"/>
            <a:ext cx="74024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sp>
        <p:nvSpPr>
          <p:cNvPr id="113" name="文本框 112"/>
          <p:cNvSpPr txBox="1"/>
          <p:nvPr/>
        </p:nvSpPr>
        <p:spPr>
          <a:xfrm>
            <a:off x="1327362" y="5306262"/>
            <a:ext cx="740242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</a:t>
            </a:r>
          </a:p>
        </p:txBody>
      </p:sp>
      <p:pic>
        <p:nvPicPr>
          <p:cNvPr id="537" name="图片 53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466" y="2837336"/>
            <a:ext cx="762487" cy="1583011"/>
          </a:xfrm>
          <a:prstGeom prst="rect">
            <a:avLst/>
          </a:prstGeom>
          <a:effectLst/>
        </p:spPr>
      </p:pic>
      <p:pic>
        <p:nvPicPr>
          <p:cNvPr id="538" name="图片 53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0253" y="1488909"/>
            <a:ext cx="762487" cy="1583011"/>
          </a:xfrm>
          <a:prstGeom prst="rect">
            <a:avLst/>
          </a:prstGeom>
          <a:effectLst/>
        </p:spPr>
      </p:pic>
      <p:pic>
        <p:nvPicPr>
          <p:cNvPr id="539" name="图片 53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3012" y="4300201"/>
            <a:ext cx="762487" cy="1583011"/>
          </a:xfrm>
          <a:prstGeom prst="rect">
            <a:avLst/>
          </a:prstGeom>
          <a:effectLst/>
        </p:spPr>
      </p:pic>
      <p:grpSp>
        <p:nvGrpSpPr>
          <p:cNvPr id="541" name="Group 4"/>
          <p:cNvGrpSpPr>
            <a:grpSpLocks noChangeAspect="1"/>
          </p:cNvGrpSpPr>
          <p:nvPr/>
        </p:nvGrpSpPr>
        <p:grpSpPr bwMode="auto">
          <a:xfrm>
            <a:off x="1355423" y="2030862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2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44" name="Group 4"/>
          <p:cNvGrpSpPr>
            <a:grpSpLocks noChangeAspect="1"/>
          </p:cNvGrpSpPr>
          <p:nvPr/>
        </p:nvGrpSpPr>
        <p:grpSpPr bwMode="auto">
          <a:xfrm>
            <a:off x="1355422" y="3399459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47" name="Group 4"/>
          <p:cNvGrpSpPr>
            <a:grpSpLocks noChangeAspect="1"/>
          </p:cNvGrpSpPr>
          <p:nvPr/>
        </p:nvGrpSpPr>
        <p:grpSpPr bwMode="auto">
          <a:xfrm>
            <a:off x="1355422" y="4766801"/>
            <a:ext cx="583949" cy="578834"/>
            <a:chOff x="3505" y="1824"/>
            <a:chExt cx="685" cy="679"/>
          </a:xfrm>
          <a:solidFill>
            <a:srgbClr val="1043AB"/>
          </a:solidFill>
        </p:grpSpPr>
        <p:sp>
          <p:nvSpPr>
            <p:cNvPr id="54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1" name="组合 550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552" name="文本框 551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553" name="组合 552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56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6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554" name="组合 553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55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55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组合 191"/>
          <p:cNvGrpSpPr/>
          <p:nvPr/>
        </p:nvGrpSpPr>
        <p:grpSpPr>
          <a:xfrm>
            <a:off x="900750" y="873464"/>
            <a:ext cx="7453822" cy="5319965"/>
            <a:chOff x="2000997" y="1143325"/>
            <a:chExt cx="4268759" cy="2641227"/>
          </a:xfrm>
          <a:solidFill>
            <a:srgbClr val="1043AB"/>
          </a:solidFill>
        </p:grpSpPr>
        <p:sp>
          <p:nvSpPr>
            <p:cNvPr id="193" name="Freeform 51"/>
            <p:cNvSpPr>
              <a:spLocks noEditPoints="1"/>
            </p:cNvSpPr>
            <p:nvPr/>
          </p:nvSpPr>
          <p:spPr bwMode="auto">
            <a:xfrm>
              <a:off x="5892039" y="3505427"/>
              <a:ext cx="377717" cy="279125"/>
            </a:xfrm>
            <a:custGeom>
              <a:avLst/>
              <a:gdLst>
                <a:gd name="T0" fmla="*/ 186 w 188"/>
                <a:gd name="T1" fmla="*/ 58 h 156"/>
                <a:gd name="T2" fmla="*/ 153 w 188"/>
                <a:gd name="T3" fmla="*/ 21 h 156"/>
                <a:gd name="T4" fmla="*/ 107 w 188"/>
                <a:gd name="T5" fmla="*/ 2 h 156"/>
                <a:gd name="T6" fmla="*/ 53 w 188"/>
                <a:gd name="T7" fmla="*/ 4 h 156"/>
                <a:gd name="T8" fmla="*/ 48 w 188"/>
                <a:gd name="T9" fmla="*/ 12 h 156"/>
                <a:gd name="T10" fmla="*/ 56 w 188"/>
                <a:gd name="T11" fmla="*/ 18 h 156"/>
                <a:gd name="T12" fmla="*/ 33 w 188"/>
                <a:gd name="T13" fmla="*/ 38 h 156"/>
                <a:gd name="T14" fmla="*/ 15 w 188"/>
                <a:gd name="T15" fmla="*/ 67 h 156"/>
                <a:gd name="T16" fmla="*/ 4 w 188"/>
                <a:gd name="T17" fmla="*/ 97 h 156"/>
                <a:gd name="T18" fmla="*/ 0 w 188"/>
                <a:gd name="T19" fmla="*/ 106 h 156"/>
                <a:gd name="T20" fmla="*/ 11 w 188"/>
                <a:gd name="T21" fmla="*/ 115 h 156"/>
                <a:gd name="T22" fmla="*/ 15 w 188"/>
                <a:gd name="T23" fmla="*/ 127 h 156"/>
                <a:gd name="T24" fmla="*/ 24 w 188"/>
                <a:gd name="T25" fmla="*/ 127 h 156"/>
                <a:gd name="T26" fmla="*/ 53 w 188"/>
                <a:gd name="T27" fmla="*/ 143 h 156"/>
                <a:gd name="T28" fmla="*/ 62 w 188"/>
                <a:gd name="T29" fmla="*/ 146 h 156"/>
                <a:gd name="T30" fmla="*/ 129 w 188"/>
                <a:gd name="T31" fmla="*/ 155 h 156"/>
                <a:gd name="T32" fmla="*/ 162 w 188"/>
                <a:gd name="T33" fmla="*/ 138 h 156"/>
                <a:gd name="T34" fmla="*/ 181 w 188"/>
                <a:gd name="T35" fmla="*/ 111 h 156"/>
                <a:gd name="T36" fmla="*/ 181 w 188"/>
                <a:gd name="T37" fmla="*/ 102 h 156"/>
                <a:gd name="T38" fmla="*/ 188 w 188"/>
                <a:gd name="T39" fmla="*/ 76 h 156"/>
                <a:gd name="T40" fmla="*/ 26 w 188"/>
                <a:gd name="T41" fmla="*/ 82 h 156"/>
                <a:gd name="T42" fmla="*/ 24 w 188"/>
                <a:gd name="T43" fmla="*/ 110 h 156"/>
                <a:gd name="T44" fmla="*/ 35 w 188"/>
                <a:gd name="T45" fmla="*/ 98 h 156"/>
                <a:gd name="T46" fmla="*/ 46 w 188"/>
                <a:gd name="T47" fmla="*/ 129 h 156"/>
                <a:gd name="T48" fmla="*/ 46 w 188"/>
                <a:gd name="T49" fmla="*/ 129 h 156"/>
                <a:gd name="T50" fmla="*/ 36 w 188"/>
                <a:gd name="T51" fmla="*/ 118 h 156"/>
                <a:gd name="T52" fmla="*/ 52 w 188"/>
                <a:gd name="T53" fmla="*/ 111 h 156"/>
                <a:gd name="T54" fmla="*/ 65 w 188"/>
                <a:gd name="T55" fmla="*/ 121 h 156"/>
                <a:gd name="T56" fmla="*/ 66 w 188"/>
                <a:gd name="T57" fmla="*/ 118 h 156"/>
                <a:gd name="T58" fmla="*/ 74 w 188"/>
                <a:gd name="T59" fmla="*/ 140 h 156"/>
                <a:gd name="T60" fmla="*/ 74 w 188"/>
                <a:gd name="T61" fmla="*/ 140 h 156"/>
                <a:gd name="T62" fmla="*/ 80 w 188"/>
                <a:gd name="T63" fmla="*/ 126 h 156"/>
                <a:gd name="T64" fmla="*/ 70 w 188"/>
                <a:gd name="T65" fmla="*/ 129 h 156"/>
                <a:gd name="T66" fmla="*/ 76 w 188"/>
                <a:gd name="T67" fmla="*/ 122 h 156"/>
                <a:gd name="T68" fmla="*/ 93 w 188"/>
                <a:gd name="T69" fmla="*/ 144 h 156"/>
                <a:gd name="T70" fmla="*/ 95 w 188"/>
                <a:gd name="T71" fmla="*/ 140 h 156"/>
                <a:gd name="T72" fmla="*/ 98 w 188"/>
                <a:gd name="T73" fmla="*/ 134 h 156"/>
                <a:gd name="T74" fmla="*/ 89 w 188"/>
                <a:gd name="T75" fmla="*/ 132 h 156"/>
                <a:gd name="T76" fmla="*/ 107 w 188"/>
                <a:gd name="T77" fmla="*/ 127 h 156"/>
                <a:gd name="T78" fmla="*/ 111 w 188"/>
                <a:gd name="T79" fmla="*/ 146 h 156"/>
                <a:gd name="T80" fmla="*/ 111 w 188"/>
                <a:gd name="T81" fmla="*/ 145 h 156"/>
                <a:gd name="T82" fmla="*/ 117 w 188"/>
                <a:gd name="T83" fmla="*/ 127 h 156"/>
                <a:gd name="T84" fmla="*/ 117 w 188"/>
                <a:gd name="T85" fmla="*/ 128 h 156"/>
                <a:gd name="T86" fmla="*/ 127 w 188"/>
                <a:gd name="T87" fmla="*/ 145 h 156"/>
                <a:gd name="T88" fmla="*/ 133 w 188"/>
                <a:gd name="T89" fmla="*/ 128 h 156"/>
                <a:gd name="T90" fmla="*/ 136 w 188"/>
                <a:gd name="T91" fmla="*/ 124 h 156"/>
                <a:gd name="T92" fmla="*/ 164 w 188"/>
                <a:gd name="T93" fmla="*/ 118 h 156"/>
                <a:gd name="T94" fmla="*/ 153 w 188"/>
                <a:gd name="T95" fmla="*/ 120 h 156"/>
                <a:gd name="T96" fmla="*/ 164 w 188"/>
                <a:gd name="T97" fmla="*/ 118 h 156"/>
                <a:gd name="T98" fmla="*/ 174 w 188"/>
                <a:gd name="T99" fmla="*/ 90 h 156"/>
                <a:gd name="T100" fmla="*/ 127 w 188"/>
                <a:gd name="T101" fmla="*/ 114 h 156"/>
                <a:gd name="T102" fmla="*/ 65 w 188"/>
                <a:gd name="T103" fmla="*/ 104 h 156"/>
                <a:gd name="T104" fmla="*/ 34 w 188"/>
                <a:gd name="T105" fmla="*/ 70 h 156"/>
                <a:gd name="T106" fmla="*/ 39 w 188"/>
                <a:gd name="T107" fmla="*/ 50 h 156"/>
                <a:gd name="T108" fmla="*/ 86 w 188"/>
                <a:gd name="T109" fmla="*/ 22 h 156"/>
                <a:gd name="T110" fmla="*/ 141 w 188"/>
                <a:gd name="T111" fmla="*/ 29 h 156"/>
                <a:gd name="T112" fmla="*/ 176 w 188"/>
                <a:gd name="T113" fmla="*/ 64 h 156"/>
                <a:gd name="T114" fmla="*/ 178 w 188"/>
                <a:gd name="T115" fmla="*/ 8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156">
                  <a:moveTo>
                    <a:pt x="188" y="76"/>
                  </a:moveTo>
                  <a:lnTo>
                    <a:pt x="188" y="76"/>
                  </a:lnTo>
                  <a:lnTo>
                    <a:pt x="188" y="70"/>
                  </a:lnTo>
                  <a:lnTo>
                    <a:pt x="188" y="64"/>
                  </a:lnTo>
                  <a:lnTo>
                    <a:pt x="186" y="58"/>
                  </a:lnTo>
                  <a:lnTo>
                    <a:pt x="183" y="52"/>
                  </a:lnTo>
                  <a:lnTo>
                    <a:pt x="176" y="41"/>
                  </a:lnTo>
                  <a:lnTo>
                    <a:pt x="165" y="29"/>
                  </a:lnTo>
                  <a:lnTo>
                    <a:pt x="165" y="29"/>
                  </a:lnTo>
                  <a:lnTo>
                    <a:pt x="153" y="21"/>
                  </a:lnTo>
                  <a:lnTo>
                    <a:pt x="137" y="10"/>
                  </a:lnTo>
                  <a:lnTo>
                    <a:pt x="129" y="6"/>
                  </a:lnTo>
                  <a:lnTo>
                    <a:pt x="121" y="3"/>
                  </a:lnTo>
                  <a:lnTo>
                    <a:pt x="113" y="2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94" y="0"/>
                  </a:lnTo>
                  <a:lnTo>
                    <a:pt x="72" y="2"/>
                  </a:lnTo>
                  <a:lnTo>
                    <a:pt x="62" y="3"/>
                  </a:lnTo>
                  <a:lnTo>
                    <a:pt x="53" y="4"/>
                  </a:lnTo>
                  <a:lnTo>
                    <a:pt x="51" y="6"/>
                  </a:lnTo>
                  <a:lnTo>
                    <a:pt x="48" y="8"/>
                  </a:lnTo>
                  <a:lnTo>
                    <a:pt x="48" y="10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50" y="18"/>
                  </a:lnTo>
                  <a:lnTo>
                    <a:pt x="51" y="18"/>
                  </a:lnTo>
                  <a:lnTo>
                    <a:pt x="56" y="18"/>
                  </a:lnTo>
                  <a:lnTo>
                    <a:pt x="59" y="18"/>
                  </a:lnTo>
                  <a:lnTo>
                    <a:pt x="59" y="18"/>
                  </a:lnTo>
                  <a:lnTo>
                    <a:pt x="47" y="25"/>
                  </a:lnTo>
                  <a:lnTo>
                    <a:pt x="36" y="33"/>
                  </a:lnTo>
                  <a:lnTo>
                    <a:pt x="33" y="38"/>
                  </a:lnTo>
                  <a:lnTo>
                    <a:pt x="29" y="44"/>
                  </a:lnTo>
                  <a:lnTo>
                    <a:pt x="26" y="5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15" y="67"/>
                  </a:lnTo>
                  <a:lnTo>
                    <a:pt x="11" y="71"/>
                  </a:lnTo>
                  <a:lnTo>
                    <a:pt x="7" y="78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4" y="97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1" y="104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0" y="121"/>
                  </a:lnTo>
                  <a:lnTo>
                    <a:pt x="10" y="123"/>
                  </a:lnTo>
                  <a:lnTo>
                    <a:pt x="11" y="126"/>
                  </a:lnTo>
                  <a:lnTo>
                    <a:pt x="12" y="126"/>
                  </a:lnTo>
                  <a:lnTo>
                    <a:pt x="15" y="127"/>
                  </a:lnTo>
                  <a:lnTo>
                    <a:pt x="17" y="126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4" y="127"/>
                  </a:lnTo>
                  <a:lnTo>
                    <a:pt x="24" y="127"/>
                  </a:lnTo>
                  <a:lnTo>
                    <a:pt x="27" y="131"/>
                  </a:lnTo>
                  <a:lnTo>
                    <a:pt x="29" y="131"/>
                  </a:lnTo>
                  <a:lnTo>
                    <a:pt x="29" y="131"/>
                  </a:lnTo>
                  <a:lnTo>
                    <a:pt x="41" y="138"/>
                  </a:lnTo>
                  <a:lnTo>
                    <a:pt x="53" y="143"/>
                  </a:lnTo>
                  <a:lnTo>
                    <a:pt x="53" y="143"/>
                  </a:lnTo>
                  <a:lnTo>
                    <a:pt x="54" y="145"/>
                  </a:lnTo>
                  <a:lnTo>
                    <a:pt x="57" y="146"/>
                  </a:lnTo>
                  <a:lnTo>
                    <a:pt x="62" y="146"/>
                  </a:lnTo>
                  <a:lnTo>
                    <a:pt x="62" y="146"/>
                  </a:lnTo>
                  <a:lnTo>
                    <a:pt x="76" y="150"/>
                  </a:lnTo>
                  <a:lnTo>
                    <a:pt x="92" y="153"/>
                  </a:lnTo>
                  <a:lnTo>
                    <a:pt x="107" y="156"/>
                  </a:lnTo>
                  <a:lnTo>
                    <a:pt x="122" y="156"/>
                  </a:lnTo>
                  <a:lnTo>
                    <a:pt x="129" y="155"/>
                  </a:lnTo>
                  <a:lnTo>
                    <a:pt x="136" y="152"/>
                  </a:lnTo>
                  <a:lnTo>
                    <a:pt x="142" y="150"/>
                  </a:lnTo>
                  <a:lnTo>
                    <a:pt x="150" y="146"/>
                  </a:lnTo>
                  <a:lnTo>
                    <a:pt x="156" y="143"/>
                  </a:lnTo>
                  <a:lnTo>
                    <a:pt x="162" y="138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8" y="116"/>
                  </a:lnTo>
                  <a:lnTo>
                    <a:pt x="181" y="111"/>
                  </a:lnTo>
                  <a:lnTo>
                    <a:pt x="181" y="109"/>
                  </a:lnTo>
                  <a:lnTo>
                    <a:pt x="180" y="106"/>
                  </a:lnTo>
                  <a:lnTo>
                    <a:pt x="180" y="106"/>
                  </a:lnTo>
                  <a:lnTo>
                    <a:pt x="181" y="104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84" y="96"/>
                  </a:lnTo>
                  <a:lnTo>
                    <a:pt x="187" y="90"/>
                  </a:lnTo>
                  <a:lnTo>
                    <a:pt x="188" y="84"/>
                  </a:lnTo>
                  <a:lnTo>
                    <a:pt x="188" y="76"/>
                  </a:lnTo>
                  <a:lnTo>
                    <a:pt x="188" y="76"/>
                  </a:lnTo>
                  <a:close/>
                  <a:moveTo>
                    <a:pt x="24" y="84"/>
                  </a:moveTo>
                  <a:lnTo>
                    <a:pt x="24" y="84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4"/>
                  </a:lnTo>
                  <a:lnTo>
                    <a:pt x="24" y="84"/>
                  </a:lnTo>
                  <a:close/>
                  <a:moveTo>
                    <a:pt x="24" y="110"/>
                  </a:moveTo>
                  <a:lnTo>
                    <a:pt x="24" y="110"/>
                  </a:lnTo>
                  <a:lnTo>
                    <a:pt x="32" y="93"/>
                  </a:lnTo>
                  <a:lnTo>
                    <a:pt x="32" y="93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29" y="104"/>
                  </a:lnTo>
                  <a:lnTo>
                    <a:pt x="24" y="110"/>
                  </a:lnTo>
                  <a:lnTo>
                    <a:pt x="24" y="110"/>
                  </a:lnTo>
                  <a:close/>
                  <a:moveTo>
                    <a:pt x="46" y="129"/>
                  </a:moveTo>
                  <a:lnTo>
                    <a:pt x="46" y="129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46" y="129"/>
                  </a:lnTo>
                  <a:lnTo>
                    <a:pt x="46" y="129"/>
                  </a:lnTo>
                  <a:close/>
                  <a:moveTo>
                    <a:pt x="36" y="121"/>
                  </a:moveTo>
                  <a:lnTo>
                    <a:pt x="36" y="121"/>
                  </a:lnTo>
                  <a:lnTo>
                    <a:pt x="36" y="118"/>
                  </a:lnTo>
                  <a:lnTo>
                    <a:pt x="36" y="118"/>
                  </a:lnTo>
                  <a:lnTo>
                    <a:pt x="39" y="111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44" y="117"/>
                  </a:lnTo>
                  <a:lnTo>
                    <a:pt x="36" y="121"/>
                  </a:lnTo>
                  <a:lnTo>
                    <a:pt x="36" y="121"/>
                  </a:lnTo>
                  <a:close/>
                  <a:moveTo>
                    <a:pt x="65" y="121"/>
                  </a:moveTo>
                  <a:lnTo>
                    <a:pt x="65" y="121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62" y="116"/>
                  </a:lnTo>
                  <a:lnTo>
                    <a:pt x="62" y="116"/>
                  </a:lnTo>
                  <a:lnTo>
                    <a:pt x="66" y="118"/>
                  </a:lnTo>
                  <a:lnTo>
                    <a:pt x="66" y="118"/>
                  </a:lnTo>
                  <a:lnTo>
                    <a:pt x="65" y="121"/>
                  </a:lnTo>
                  <a:lnTo>
                    <a:pt x="65" y="121"/>
                  </a:lnTo>
                  <a:close/>
                  <a:moveTo>
                    <a:pt x="74" y="140"/>
                  </a:moveTo>
                  <a:lnTo>
                    <a:pt x="74" y="140"/>
                  </a:lnTo>
                  <a:lnTo>
                    <a:pt x="72" y="139"/>
                  </a:lnTo>
                  <a:lnTo>
                    <a:pt x="72" y="139"/>
                  </a:lnTo>
                  <a:lnTo>
                    <a:pt x="74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close/>
                  <a:moveTo>
                    <a:pt x="81" y="127"/>
                  </a:moveTo>
                  <a:lnTo>
                    <a:pt x="81" y="127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77" y="126"/>
                  </a:lnTo>
                  <a:lnTo>
                    <a:pt x="75" y="126"/>
                  </a:lnTo>
                  <a:lnTo>
                    <a:pt x="72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71" y="127"/>
                  </a:lnTo>
                  <a:lnTo>
                    <a:pt x="71" y="127"/>
                  </a:lnTo>
                  <a:lnTo>
                    <a:pt x="75" y="124"/>
                  </a:lnTo>
                  <a:lnTo>
                    <a:pt x="76" y="122"/>
                  </a:lnTo>
                  <a:lnTo>
                    <a:pt x="76" y="122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1" y="127"/>
                  </a:lnTo>
                  <a:close/>
                  <a:moveTo>
                    <a:pt x="93" y="144"/>
                  </a:moveTo>
                  <a:lnTo>
                    <a:pt x="93" y="144"/>
                  </a:lnTo>
                  <a:lnTo>
                    <a:pt x="91" y="144"/>
                  </a:lnTo>
                  <a:lnTo>
                    <a:pt x="91" y="144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3" y="144"/>
                  </a:lnTo>
                  <a:lnTo>
                    <a:pt x="93" y="144"/>
                  </a:lnTo>
                  <a:close/>
                  <a:moveTo>
                    <a:pt x="98" y="137"/>
                  </a:moveTo>
                  <a:lnTo>
                    <a:pt x="98" y="137"/>
                  </a:lnTo>
                  <a:lnTo>
                    <a:pt x="98" y="134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4" y="132"/>
                  </a:lnTo>
                  <a:lnTo>
                    <a:pt x="92" y="132"/>
                  </a:lnTo>
                  <a:lnTo>
                    <a:pt x="89" y="132"/>
                  </a:lnTo>
                  <a:lnTo>
                    <a:pt x="87" y="134"/>
                  </a:lnTo>
                  <a:lnTo>
                    <a:pt x="87" y="134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103" y="132"/>
                  </a:lnTo>
                  <a:lnTo>
                    <a:pt x="98" y="137"/>
                  </a:lnTo>
                  <a:lnTo>
                    <a:pt x="98" y="137"/>
                  </a:lnTo>
                  <a:close/>
                  <a:moveTo>
                    <a:pt x="111" y="146"/>
                  </a:moveTo>
                  <a:lnTo>
                    <a:pt x="111" y="146"/>
                  </a:lnTo>
                  <a:lnTo>
                    <a:pt x="110" y="146"/>
                  </a:lnTo>
                  <a:lnTo>
                    <a:pt x="110" y="146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111" y="146"/>
                  </a:lnTo>
                  <a:lnTo>
                    <a:pt x="111" y="146"/>
                  </a:lnTo>
                  <a:close/>
                  <a:moveTo>
                    <a:pt x="117" y="128"/>
                  </a:moveTo>
                  <a:lnTo>
                    <a:pt x="117" y="128"/>
                  </a:lnTo>
                  <a:lnTo>
                    <a:pt x="117" y="127"/>
                  </a:lnTo>
                  <a:lnTo>
                    <a:pt x="117" y="127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7" y="128"/>
                  </a:lnTo>
                  <a:close/>
                  <a:moveTo>
                    <a:pt x="127" y="146"/>
                  </a:moveTo>
                  <a:lnTo>
                    <a:pt x="127" y="146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5"/>
                  </a:lnTo>
                  <a:lnTo>
                    <a:pt x="127" y="146"/>
                  </a:lnTo>
                  <a:lnTo>
                    <a:pt x="127" y="146"/>
                  </a:lnTo>
                  <a:close/>
                  <a:moveTo>
                    <a:pt x="133" y="128"/>
                  </a:moveTo>
                  <a:lnTo>
                    <a:pt x="133" y="128"/>
                  </a:lnTo>
                  <a:lnTo>
                    <a:pt x="134" y="127"/>
                  </a:lnTo>
                  <a:lnTo>
                    <a:pt x="134" y="127"/>
                  </a:lnTo>
                  <a:lnTo>
                    <a:pt x="135" y="126"/>
                  </a:lnTo>
                  <a:lnTo>
                    <a:pt x="135" y="126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3" y="128"/>
                  </a:lnTo>
                  <a:lnTo>
                    <a:pt x="133" y="128"/>
                  </a:lnTo>
                  <a:close/>
                  <a:moveTo>
                    <a:pt x="164" y="118"/>
                  </a:moveTo>
                  <a:lnTo>
                    <a:pt x="164" y="118"/>
                  </a:lnTo>
                  <a:lnTo>
                    <a:pt x="156" y="126"/>
                  </a:lnTo>
                  <a:lnTo>
                    <a:pt x="146" y="132"/>
                  </a:lnTo>
                  <a:lnTo>
                    <a:pt x="146" y="132"/>
                  </a:lnTo>
                  <a:lnTo>
                    <a:pt x="151" y="127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60" y="116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4" y="118"/>
                  </a:lnTo>
                  <a:lnTo>
                    <a:pt x="164" y="118"/>
                  </a:lnTo>
                  <a:close/>
                  <a:moveTo>
                    <a:pt x="178" y="80"/>
                  </a:moveTo>
                  <a:lnTo>
                    <a:pt x="178" y="80"/>
                  </a:lnTo>
                  <a:lnTo>
                    <a:pt x="176" y="85"/>
                  </a:lnTo>
                  <a:lnTo>
                    <a:pt x="174" y="90"/>
                  </a:lnTo>
                  <a:lnTo>
                    <a:pt x="168" y="97"/>
                  </a:lnTo>
                  <a:lnTo>
                    <a:pt x="159" y="104"/>
                  </a:lnTo>
                  <a:lnTo>
                    <a:pt x="150" y="108"/>
                  </a:lnTo>
                  <a:lnTo>
                    <a:pt x="139" y="111"/>
                  </a:lnTo>
                  <a:lnTo>
                    <a:pt x="127" y="114"/>
                  </a:lnTo>
                  <a:lnTo>
                    <a:pt x="115" y="114"/>
                  </a:lnTo>
                  <a:lnTo>
                    <a:pt x="101" y="114"/>
                  </a:lnTo>
                  <a:lnTo>
                    <a:pt x="89" y="111"/>
                  </a:lnTo>
                  <a:lnTo>
                    <a:pt x="77" y="109"/>
                  </a:lnTo>
                  <a:lnTo>
                    <a:pt x="65" y="104"/>
                  </a:lnTo>
                  <a:lnTo>
                    <a:pt x="56" y="98"/>
                  </a:lnTo>
                  <a:lnTo>
                    <a:pt x="47" y="92"/>
                  </a:lnTo>
                  <a:lnTo>
                    <a:pt x="40" y="85"/>
                  </a:lnTo>
                  <a:lnTo>
                    <a:pt x="35" y="75"/>
                  </a:lnTo>
                  <a:lnTo>
                    <a:pt x="34" y="70"/>
                  </a:lnTo>
                  <a:lnTo>
                    <a:pt x="33" y="65"/>
                  </a:lnTo>
                  <a:lnTo>
                    <a:pt x="33" y="65"/>
                  </a:lnTo>
                  <a:lnTo>
                    <a:pt x="34" y="61"/>
                  </a:lnTo>
                  <a:lnTo>
                    <a:pt x="36" y="55"/>
                  </a:lnTo>
                  <a:lnTo>
                    <a:pt x="39" y="50"/>
                  </a:lnTo>
                  <a:lnTo>
                    <a:pt x="42" y="45"/>
                  </a:lnTo>
                  <a:lnTo>
                    <a:pt x="51" y="38"/>
                  </a:lnTo>
                  <a:lnTo>
                    <a:pt x="62" y="32"/>
                  </a:lnTo>
                  <a:lnTo>
                    <a:pt x="74" y="26"/>
                  </a:lnTo>
                  <a:lnTo>
                    <a:pt x="86" y="22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18" y="20"/>
                  </a:lnTo>
                  <a:lnTo>
                    <a:pt x="130" y="23"/>
                  </a:lnTo>
                  <a:lnTo>
                    <a:pt x="141" y="29"/>
                  </a:lnTo>
                  <a:lnTo>
                    <a:pt x="152" y="37"/>
                  </a:lnTo>
                  <a:lnTo>
                    <a:pt x="163" y="45"/>
                  </a:lnTo>
                  <a:lnTo>
                    <a:pt x="170" y="53"/>
                  </a:lnTo>
                  <a:lnTo>
                    <a:pt x="174" y="59"/>
                  </a:lnTo>
                  <a:lnTo>
                    <a:pt x="176" y="64"/>
                  </a:lnTo>
                  <a:lnTo>
                    <a:pt x="177" y="70"/>
                  </a:lnTo>
                  <a:lnTo>
                    <a:pt x="178" y="76"/>
                  </a:lnTo>
                  <a:lnTo>
                    <a:pt x="178" y="76"/>
                  </a:lnTo>
                  <a:lnTo>
                    <a:pt x="178" y="80"/>
                  </a:lnTo>
                  <a:lnTo>
                    <a:pt x="17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2"/>
            <p:cNvSpPr>
              <a:spLocks noEditPoints="1"/>
            </p:cNvSpPr>
            <p:nvPr/>
          </p:nvSpPr>
          <p:spPr bwMode="auto">
            <a:xfrm>
              <a:off x="2000997" y="1143325"/>
              <a:ext cx="3485932" cy="2168245"/>
            </a:xfrm>
            <a:custGeom>
              <a:avLst/>
              <a:gdLst>
                <a:gd name="T0" fmla="*/ 129 w 1647"/>
                <a:gd name="T1" fmla="*/ 862 h 1092"/>
                <a:gd name="T2" fmla="*/ 301 w 1647"/>
                <a:gd name="T3" fmla="*/ 927 h 1092"/>
                <a:gd name="T4" fmla="*/ 375 w 1647"/>
                <a:gd name="T5" fmla="*/ 1018 h 1092"/>
                <a:gd name="T6" fmla="*/ 596 w 1647"/>
                <a:gd name="T7" fmla="*/ 1088 h 1092"/>
                <a:gd name="T8" fmla="*/ 1151 w 1647"/>
                <a:gd name="T9" fmla="*/ 935 h 1092"/>
                <a:gd name="T10" fmla="*/ 1472 w 1647"/>
                <a:gd name="T11" fmla="*/ 961 h 1092"/>
                <a:gd name="T12" fmla="*/ 1629 w 1647"/>
                <a:gd name="T13" fmla="*/ 469 h 1092"/>
                <a:gd name="T14" fmla="*/ 1258 w 1647"/>
                <a:gd name="T15" fmla="*/ 81 h 1092"/>
                <a:gd name="T16" fmla="*/ 741 w 1647"/>
                <a:gd name="T17" fmla="*/ 169 h 1092"/>
                <a:gd name="T18" fmla="*/ 328 w 1647"/>
                <a:gd name="T19" fmla="*/ 233 h 1092"/>
                <a:gd name="T20" fmla="*/ 147 w 1647"/>
                <a:gd name="T21" fmla="*/ 469 h 1092"/>
                <a:gd name="T22" fmla="*/ 21 w 1647"/>
                <a:gd name="T23" fmla="*/ 735 h 1092"/>
                <a:gd name="T24" fmla="*/ 97 w 1647"/>
                <a:gd name="T25" fmla="*/ 575 h 1092"/>
                <a:gd name="T26" fmla="*/ 230 w 1647"/>
                <a:gd name="T27" fmla="*/ 831 h 1092"/>
                <a:gd name="T28" fmla="*/ 136 w 1647"/>
                <a:gd name="T29" fmla="*/ 764 h 1092"/>
                <a:gd name="T30" fmla="*/ 117 w 1647"/>
                <a:gd name="T31" fmla="*/ 713 h 1092"/>
                <a:gd name="T32" fmla="*/ 91 w 1647"/>
                <a:gd name="T33" fmla="*/ 665 h 1092"/>
                <a:gd name="T34" fmla="*/ 38 w 1647"/>
                <a:gd name="T35" fmla="*/ 771 h 1092"/>
                <a:gd name="T36" fmla="*/ 165 w 1647"/>
                <a:gd name="T37" fmla="*/ 806 h 1092"/>
                <a:gd name="T38" fmla="*/ 247 w 1647"/>
                <a:gd name="T39" fmla="*/ 851 h 1092"/>
                <a:gd name="T40" fmla="*/ 345 w 1647"/>
                <a:gd name="T41" fmla="*/ 851 h 1092"/>
                <a:gd name="T42" fmla="*/ 299 w 1647"/>
                <a:gd name="T43" fmla="*/ 870 h 1092"/>
                <a:gd name="T44" fmla="*/ 331 w 1647"/>
                <a:gd name="T45" fmla="*/ 896 h 1092"/>
                <a:gd name="T46" fmla="*/ 352 w 1647"/>
                <a:gd name="T47" fmla="*/ 918 h 1092"/>
                <a:gd name="T48" fmla="*/ 355 w 1647"/>
                <a:gd name="T49" fmla="*/ 986 h 1092"/>
                <a:gd name="T50" fmla="*/ 423 w 1647"/>
                <a:gd name="T51" fmla="*/ 971 h 1092"/>
                <a:gd name="T52" fmla="*/ 491 w 1647"/>
                <a:gd name="T53" fmla="*/ 1018 h 1092"/>
                <a:gd name="T54" fmla="*/ 460 w 1647"/>
                <a:gd name="T55" fmla="*/ 1039 h 1092"/>
                <a:gd name="T56" fmla="*/ 537 w 1647"/>
                <a:gd name="T57" fmla="*/ 1018 h 1092"/>
                <a:gd name="T58" fmla="*/ 564 w 1647"/>
                <a:gd name="T59" fmla="*/ 1042 h 1092"/>
                <a:gd name="T60" fmla="*/ 614 w 1647"/>
                <a:gd name="T61" fmla="*/ 1077 h 1092"/>
                <a:gd name="T62" fmla="*/ 665 w 1647"/>
                <a:gd name="T63" fmla="*/ 1061 h 1092"/>
                <a:gd name="T64" fmla="*/ 727 w 1647"/>
                <a:gd name="T65" fmla="*/ 1063 h 1092"/>
                <a:gd name="T66" fmla="*/ 761 w 1647"/>
                <a:gd name="T67" fmla="*/ 1075 h 1092"/>
                <a:gd name="T68" fmla="*/ 816 w 1647"/>
                <a:gd name="T69" fmla="*/ 1064 h 1092"/>
                <a:gd name="T70" fmla="*/ 899 w 1647"/>
                <a:gd name="T71" fmla="*/ 1041 h 1092"/>
                <a:gd name="T72" fmla="*/ 985 w 1647"/>
                <a:gd name="T73" fmla="*/ 980 h 1092"/>
                <a:gd name="T74" fmla="*/ 1087 w 1647"/>
                <a:gd name="T75" fmla="*/ 906 h 1092"/>
                <a:gd name="T76" fmla="*/ 1129 w 1647"/>
                <a:gd name="T77" fmla="*/ 905 h 1092"/>
                <a:gd name="T78" fmla="*/ 1186 w 1647"/>
                <a:gd name="T79" fmla="*/ 927 h 1092"/>
                <a:gd name="T80" fmla="*/ 1215 w 1647"/>
                <a:gd name="T81" fmla="*/ 935 h 1092"/>
                <a:gd name="T82" fmla="*/ 1310 w 1647"/>
                <a:gd name="T83" fmla="*/ 922 h 1092"/>
                <a:gd name="T84" fmla="*/ 1273 w 1647"/>
                <a:gd name="T85" fmla="*/ 969 h 1092"/>
                <a:gd name="T86" fmla="*/ 1440 w 1647"/>
                <a:gd name="T87" fmla="*/ 928 h 1092"/>
                <a:gd name="T88" fmla="*/ 1416 w 1647"/>
                <a:gd name="T89" fmla="*/ 965 h 1092"/>
                <a:gd name="T90" fmla="*/ 1521 w 1647"/>
                <a:gd name="T91" fmla="*/ 906 h 1092"/>
                <a:gd name="T92" fmla="*/ 843 w 1647"/>
                <a:gd name="T93" fmla="*/ 114 h 1092"/>
                <a:gd name="T94" fmla="*/ 813 w 1647"/>
                <a:gd name="T95" fmla="*/ 246 h 1092"/>
                <a:gd name="T96" fmla="*/ 774 w 1647"/>
                <a:gd name="T97" fmla="*/ 220 h 1092"/>
                <a:gd name="T98" fmla="*/ 316 w 1647"/>
                <a:gd name="T99" fmla="*/ 271 h 1092"/>
                <a:gd name="T100" fmla="*/ 288 w 1647"/>
                <a:gd name="T101" fmla="*/ 400 h 1092"/>
                <a:gd name="T102" fmla="*/ 253 w 1647"/>
                <a:gd name="T103" fmla="*/ 315 h 1092"/>
                <a:gd name="T104" fmla="*/ 314 w 1647"/>
                <a:gd name="T105" fmla="*/ 418 h 1092"/>
                <a:gd name="T106" fmla="*/ 418 w 1647"/>
                <a:gd name="T107" fmla="*/ 174 h 1092"/>
                <a:gd name="T108" fmla="*/ 827 w 1647"/>
                <a:gd name="T109" fmla="*/ 194 h 1092"/>
                <a:gd name="T110" fmla="*/ 1306 w 1647"/>
                <a:gd name="T111" fmla="*/ 174 h 1092"/>
                <a:gd name="T112" fmla="*/ 1581 w 1647"/>
                <a:gd name="T113" fmla="*/ 501 h 1092"/>
                <a:gd name="T114" fmla="*/ 1523 w 1647"/>
                <a:gd name="T115" fmla="*/ 880 h 1092"/>
                <a:gd name="T116" fmla="*/ 1066 w 1647"/>
                <a:gd name="T117" fmla="*/ 907 h 1092"/>
                <a:gd name="T118" fmla="*/ 360 w 1647"/>
                <a:gd name="T119" fmla="*/ 815 h 1092"/>
                <a:gd name="T120" fmla="*/ 1563 w 1647"/>
                <a:gd name="T121" fmla="*/ 558 h 1092"/>
                <a:gd name="T122" fmla="*/ 70 w 1647"/>
                <a:gd name="T123" fmla="*/ 536 h 1092"/>
                <a:gd name="T124" fmla="*/ 14 w 1647"/>
                <a:gd name="T125" fmla="*/ 687 h 10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47" h="1092">
                  <a:moveTo>
                    <a:pt x="5" y="717"/>
                  </a:moveTo>
                  <a:lnTo>
                    <a:pt x="5" y="717"/>
                  </a:lnTo>
                  <a:lnTo>
                    <a:pt x="5" y="721"/>
                  </a:lnTo>
                  <a:lnTo>
                    <a:pt x="6" y="724"/>
                  </a:lnTo>
                  <a:lnTo>
                    <a:pt x="6" y="724"/>
                  </a:lnTo>
                  <a:lnTo>
                    <a:pt x="9" y="729"/>
                  </a:lnTo>
                  <a:lnTo>
                    <a:pt x="9" y="729"/>
                  </a:lnTo>
                  <a:lnTo>
                    <a:pt x="4" y="734"/>
                  </a:lnTo>
                  <a:lnTo>
                    <a:pt x="3" y="739"/>
                  </a:lnTo>
                  <a:lnTo>
                    <a:pt x="4" y="741"/>
                  </a:lnTo>
                  <a:lnTo>
                    <a:pt x="5" y="741"/>
                  </a:lnTo>
                  <a:lnTo>
                    <a:pt x="8" y="741"/>
                  </a:lnTo>
                  <a:lnTo>
                    <a:pt x="11" y="740"/>
                  </a:lnTo>
                  <a:lnTo>
                    <a:pt x="11" y="740"/>
                  </a:lnTo>
                  <a:lnTo>
                    <a:pt x="20" y="759"/>
                  </a:lnTo>
                  <a:lnTo>
                    <a:pt x="30" y="777"/>
                  </a:lnTo>
                  <a:lnTo>
                    <a:pt x="30" y="777"/>
                  </a:lnTo>
                  <a:lnTo>
                    <a:pt x="28" y="778"/>
                  </a:lnTo>
                  <a:lnTo>
                    <a:pt x="27" y="781"/>
                  </a:lnTo>
                  <a:lnTo>
                    <a:pt x="27" y="782"/>
                  </a:lnTo>
                  <a:lnTo>
                    <a:pt x="28" y="783"/>
                  </a:lnTo>
                  <a:lnTo>
                    <a:pt x="32" y="786"/>
                  </a:lnTo>
                  <a:lnTo>
                    <a:pt x="35" y="786"/>
                  </a:lnTo>
                  <a:lnTo>
                    <a:pt x="35" y="786"/>
                  </a:lnTo>
                  <a:lnTo>
                    <a:pt x="42" y="794"/>
                  </a:lnTo>
                  <a:lnTo>
                    <a:pt x="42" y="794"/>
                  </a:lnTo>
                  <a:lnTo>
                    <a:pt x="40" y="796"/>
                  </a:lnTo>
                  <a:lnTo>
                    <a:pt x="40" y="799"/>
                  </a:lnTo>
                  <a:lnTo>
                    <a:pt x="40" y="801"/>
                  </a:lnTo>
                  <a:lnTo>
                    <a:pt x="41" y="803"/>
                  </a:lnTo>
                  <a:lnTo>
                    <a:pt x="45" y="804"/>
                  </a:lnTo>
                  <a:lnTo>
                    <a:pt x="50" y="803"/>
                  </a:lnTo>
                  <a:lnTo>
                    <a:pt x="50" y="803"/>
                  </a:lnTo>
                  <a:lnTo>
                    <a:pt x="58" y="811"/>
                  </a:lnTo>
                  <a:lnTo>
                    <a:pt x="68" y="819"/>
                  </a:lnTo>
                  <a:lnTo>
                    <a:pt x="76" y="827"/>
                  </a:lnTo>
                  <a:lnTo>
                    <a:pt x="87" y="834"/>
                  </a:lnTo>
                  <a:lnTo>
                    <a:pt x="97" y="840"/>
                  </a:lnTo>
                  <a:lnTo>
                    <a:pt x="109" y="846"/>
                  </a:lnTo>
                  <a:lnTo>
                    <a:pt x="119" y="851"/>
                  </a:lnTo>
                  <a:lnTo>
                    <a:pt x="131" y="856"/>
                  </a:lnTo>
                  <a:lnTo>
                    <a:pt x="131" y="856"/>
                  </a:lnTo>
                  <a:lnTo>
                    <a:pt x="129" y="859"/>
                  </a:lnTo>
                  <a:lnTo>
                    <a:pt x="129" y="862"/>
                  </a:lnTo>
                  <a:lnTo>
                    <a:pt x="131" y="862"/>
                  </a:lnTo>
                  <a:lnTo>
                    <a:pt x="135" y="863"/>
                  </a:lnTo>
                  <a:lnTo>
                    <a:pt x="146" y="860"/>
                  </a:lnTo>
                  <a:lnTo>
                    <a:pt x="146" y="860"/>
                  </a:lnTo>
                  <a:lnTo>
                    <a:pt x="158" y="864"/>
                  </a:lnTo>
                  <a:lnTo>
                    <a:pt x="158" y="864"/>
                  </a:lnTo>
                  <a:lnTo>
                    <a:pt x="158" y="866"/>
                  </a:lnTo>
                  <a:lnTo>
                    <a:pt x="159" y="868"/>
                  </a:lnTo>
                  <a:lnTo>
                    <a:pt x="160" y="869"/>
                  </a:lnTo>
                  <a:lnTo>
                    <a:pt x="163" y="869"/>
                  </a:lnTo>
                  <a:lnTo>
                    <a:pt x="166" y="868"/>
                  </a:lnTo>
                  <a:lnTo>
                    <a:pt x="170" y="866"/>
                  </a:lnTo>
                  <a:lnTo>
                    <a:pt x="170" y="866"/>
                  </a:lnTo>
                  <a:lnTo>
                    <a:pt x="184" y="869"/>
                  </a:lnTo>
                  <a:lnTo>
                    <a:pt x="199" y="870"/>
                  </a:lnTo>
                  <a:lnTo>
                    <a:pt x="213" y="870"/>
                  </a:lnTo>
                  <a:lnTo>
                    <a:pt x="228" y="870"/>
                  </a:lnTo>
                  <a:lnTo>
                    <a:pt x="242" y="869"/>
                  </a:lnTo>
                  <a:lnTo>
                    <a:pt x="255" y="866"/>
                  </a:lnTo>
                  <a:lnTo>
                    <a:pt x="270" y="864"/>
                  </a:lnTo>
                  <a:lnTo>
                    <a:pt x="283" y="859"/>
                  </a:lnTo>
                  <a:lnTo>
                    <a:pt x="283" y="859"/>
                  </a:lnTo>
                  <a:lnTo>
                    <a:pt x="283" y="863"/>
                  </a:lnTo>
                  <a:lnTo>
                    <a:pt x="283" y="863"/>
                  </a:lnTo>
                  <a:lnTo>
                    <a:pt x="283" y="864"/>
                  </a:lnTo>
                  <a:lnTo>
                    <a:pt x="283" y="864"/>
                  </a:lnTo>
                  <a:lnTo>
                    <a:pt x="283" y="868"/>
                  </a:lnTo>
                  <a:lnTo>
                    <a:pt x="286" y="870"/>
                  </a:lnTo>
                  <a:lnTo>
                    <a:pt x="286" y="870"/>
                  </a:lnTo>
                  <a:lnTo>
                    <a:pt x="293" y="899"/>
                  </a:lnTo>
                  <a:lnTo>
                    <a:pt x="293" y="899"/>
                  </a:lnTo>
                  <a:lnTo>
                    <a:pt x="292" y="902"/>
                  </a:lnTo>
                  <a:lnTo>
                    <a:pt x="290" y="907"/>
                  </a:lnTo>
                  <a:lnTo>
                    <a:pt x="290" y="910"/>
                  </a:lnTo>
                  <a:lnTo>
                    <a:pt x="292" y="911"/>
                  </a:lnTo>
                  <a:lnTo>
                    <a:pt x="294" y="912"/>
                  </a:lnTo>
                  <a:lnTo>
                    <a:pt x="296" y="912"/>
                  </a:lnTo>
                  <a:lnTo>
                    <a:pt x="296" y="912"/>
                  </a:lnTo>
                  <a:lnTo>
                    <a:pt x="299" y="919"/>
                  </a:lnTo>
                  <a:lnTo>
                    <a:pt x="299" y="919"/>
                  </a:lnTo>
                  <a:lnTo>
                    <a:pt x="299" y="922"/>
                  </a:lnTo>
                  <a:lnTo>
                    <a:pt x="299" y="924"/>
                  </a:lnTo>
                  <a:lnTo>
                    <a:pt x="300" y="925"/>
                  </a:lnTo>
                  <a:lnTo>
                    <a:pt x="301" y="927"/>
                  </a:lnTo>
                  <a:lnTo>
                    <a:pt x="301" y="927"/>
                  </a:lnTo>
                  <a:lnTo>
                    <a:pt x="308" y="942"/>
                  </a:lnTo>
                  <a:lnTo>
                    <a:pt x="308" y="942"/>
                  </a:lnTo>
                  <a:lnTo>
                    <a:pt x="306" y="946"/>
                  </a:lnTo>
                  <a:lnTo>
                    <a:pt x="306" y="949"/>
                  </a:lnTo>
                  <a:lnTo>
                    <a:pt x="308" y="951"/>
                  </a:lnTo>
                  <a:lnTo>
                    <a:pt x="311" y="952"/>
                  </a:lnTo>
                  <a:lnTo>
                    <a:pt x="313" y="951"/>
                  </a:lnTo>
                  <a:lnTo>
                    <a:pt x="313" y="951"/>
                  </a:lnTo>
                  <a:lnTo>
                    <a:pt x="317" y="957"/>
                  </a:lnTo>
                  <a:lnTo>
                    <a:pt x="317" y="957"/>
                  </a:lnTo>
                  <a:lnTo>
                    <a:pt x="314" y="959"/>
                  </a:lnTo>
                  <a:lnTo>
                    <a:pt x="313" y="961"/>
                  </a:lnTo>
                  <a:lnTo>
                    <a:pt x="313" y="963"/>
                  </a:lnTo>
                  <a:lnTo>
                    <a:pt x="314" y="964"/>
                  </a:lnTo>
                  <a:lnTo>
                    <a:pt x="317" y="966"/>
                  </a:lnTo>
                  <a:lnTo>
                    <a:pt x="323" y="965"/>
                  </a:lnTo>
                  <a:lnTo>
                    <a:pt x="323" y="965"/>
                  </a:lnTo>
                  <a:lnTo>
                    <a:pt x="326" y="971"/>
                  </a:lnTo>
                  <a:lnTo>
                    <a:pt x="326" y="971"/>
                  </a:lnTo>
                  <a:lnTo>
                    <a:pt x="322" y="981"/>
                  </a:lnTo>
                  <a:lnTo>
                    <a:pt x="320" y="983"/>
                  </a:lnTo>
                  <a:lnTo>
                    <a:pt x="320" y="986"/>
                  </a:lnTo>
                  <a:lnTo>
                    <a:pt x="322" y="987"/>
                  </a:lnTo>
                  <a:lnTo>
                    <a:pt x="325" y="986"/>
                  </a:lnTo>
                  <a:lnTo>
                    <a:pt x="325" y="986"/>
                  </a:lnTo>
                  <a:lnTo>
                    <a:pt x="336" y="981"/>
                  </a:lnTo>
                  <a:lnTo>
                    <a:pt x="336" y="981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7" y="986"/>
                  </a:lnTo>
                  <a:lnTo>
                    <a:pt x="337" y="988"/>
                  </a:lnTo>
                  <a:lnTo>
                    <a:pt x="339" y="989"/>
                  </a:lnTo>
                  <a:lnTo>
                    <a:pt x="340" y="990"/>
                  </a:lnTo>
                  <a:lnTo>
                    <a:pt x="342" y="992"/>
                  </a:lnTo>
                  <a:lnTo>
                    <a:pt x="346" y="990"/>
                  </a:lnTo>
                  <a:lnTo>
                    <a:pt x="346" y="990"/>
                  </a:lnTo>
                  <a:lnTo>
                    <a:pt x="359" y="1001"/>
                  </a:lnTo>
                  <a:lnTo>
                    <a:pt x="373" y="1011"/>
                  </a:lnTo>
                  <a:lnTo>
                    <a:pt x="373" y="1011"/>
                  </a:lnTo>
                  <a:lnTo>
                    <a:pt x="372" y="1013"/>
                  </a:lnTo>
                  <a:lnTo>
                    <a:pt x="371" y="1016"/>
                  </a:lnTo>
                  <a:lnTo>
                    <a:pt x="372" y="1018"/>
                  </a:lnTo>
                  <a:lnTo>
                    <a:pt x="375" y="1018"/>
                  </a:lnTo>
                  <a:lnTo>
                    <a:pt x="379" y="1018"/>
                  </a:lnTo>
                  <a:lnTo>
                    <a:pt x="384" y="1017"/>
                  </a:lnTo>
                  <a:lnTo>
                    <a:pt x="384" y="1017"/>
                  </a:lnTo>
                  <a:lnTo>
                    <a:pt x="393" y="1022"/>
                  </a:lnTo>
                  <a:lnTo>
                    <a:pt x="393" y="1022"/>
                  </a:lnTo>
                  <a:lnTo>
                    <a:pt x="393" y="1025"/>
                  </a:lnTo>
                  <a:lnTo>
                    <a:pt x="395" y="1027"/>
                  </a:lnTo>
                  <a:lnTo>
                    <a:pt x="399" y="1027"/>
                  </a:lnTo>
                  <a:lnTo>
                    <a:pt x="401" y="1025"/>
                  </a:lnTo>
                  <a:lnTo>
                    <a:pt x="401" y="1025"/>
                  </a:lnTo>
                  <a:lnTo>
                    <a:pt x="424" y="1035"/>
                  </a:lnTo>
                  <a:lnTo>
                    <a:pt x="448" y="1045"/>
                  </a:lnTo>
                  <a:lnTo>
                    <a:pt x="495" y="1059"/>
                  </a:lnTo>
                  <a:lnTo>
                    <a:pt x="495" y="1059"/>
                  </a:lnTo>
                  <a:lnTo>
                    <a:pt x="496" y="1061"/>
                  </a:lnTo>
                  <a:lnTo>
                    <a:pt x="499" y="1063"/>
                  </a:lnTo>
                  <a:lnTo>
                    <a:pt x="500" y="1063"/>
                  </a:lnTo>
                  <a:lnTo>
                    <a:pt x="502" y="1061"/>
                  </a:lnTo>
                  <a:lnTo>
                    <a:pt x="502" y="1061"/>
                  </a:lnTo>
                  <a:lnTo>
                    <a:pt x="509" y="1064"/>
                  </a:lnTo>
                  <a:lnTo>
                    <a:pt x="509" y="1064"/>
                  </a:lnTo>
                  <a:lnTo>
                    <a:pt x="507" y="1069"/>
                  </a:lnTo>
                  <a:lnTo>
                    <a:pt x="506" y="1071"/>
                  </a:lnTo>
                  <a:lnTo>
                    <a:pt x="507" y="1073"/>
                  </a:lnTo>
                  <a:lnTo>
                    <a:pt x="509" y="1073"/>
                  </a:lnTo>
                  <a:lnTo>
                    <a:pt x="517" y="1072"/>
                  </a:lnTo>
                  <a:lnTo>
                    <a:pt x="524" y="1067"/>
                  </a:lnTo>
                  <a:lnTo>
                    <a:pt x="524" y="1067"/>
                  </a:lnTo>
                  <a:lnTo>
                    <a:pt x="536" y="1071"/>
                  </a:lnTo>
                  <a:lnTo>
                    <a:pt x="536" y="1071"/>
                  </a:lnTo>
                  <a:lnTo>
                    <a:pt x="537" y="1073"/>
                  </a:lnTo>
                  <a:lnTo>
                    <a:pt x="538" y="1075"/>
                  </a:lnTo>
                  <a:lnTo>
                    <a:pt x="541" y="1075"/>
                  </a:lnTo>
                  <a:lnTo>
                    <a:pt x="543" y="1073"/>
                  </a:lnTo>
                  <a:lnTo>
                    <a:pt x="544" y="1073"/>
                  </a:lnTo>
                  <a:lnTo>
                    <a:pt x="544" y="1073"/>
                  </a:lnTo>
                  <a:lnTo>
                    <a:pt x="567" y="1078"/>
                  </a:lnTo>
                  <a:lnTo>
                    <a:pt x="590" y="1083"/>
                  </a:lnTo>
                  <a:lnTo>
                    <a:pt x="590" y="1083"/>
                  </a:lnTo>
                  <a:lnTo>
                    <a:pt x="588" y="1086"/>
                  </a:lnTo>
                  <a:lnTo>
                    <a:pt x="587" y="1088"/>
                  </a:lnTo>
                  <a:lnTo>
                    <a:pt x="588" y="1089"/>
                  </a:lnTo>
                  <a:lnTo>
                    <a:pt x="590" y="1089"/>
                  </a:lnTo>
                  <a:lnTo>
                    <a:pt x="596" y="1088"/>
                  </a:lnTo>
                  <a:lnTo>
                    <a:pt x="602" y="1084"/>
                  </a:lnTo>
                  <a:lnTo>
                    <a:pt x="602" y="1084"/>
                  </a:lnTo>
                  <a:lnTo>
                    <a:pt x="641" y="1089"/>
                  </a:lnTo>
                  <a:lnTo>
                    <a:pt x="660" y="1092"/>
                  </a:lnTo>
                  <a:lnTo>
                    <a:pt x="679" y="1092"/>
                  </a:lnTo>
                  <a:lnTo>
                    <a:pt x="698" y="1092"/>
                  </a:lnTo>
                  <a:lnTo>
                    <a:pt x="718" y="1090"/>
                  </a:lnTo>
                  <a:lnTo>
                    <a:pt x="737" y="1089"/>
                  </a:lnTo>
                  <a:lnTo>
                    <a:pt x="756" y="1086"/>
                  </a:lnTo>
                  <a:lnTo>
                    <a:pt x="756" y="1086"/>
                  </a:lnTo>
                  <a:lnTo>
                    <a:pt x="782" y="1083"/>
                  </a:lnTo>
                  <a:lnTo>
                    <a:pt x="806" y="1078"/>
                  </a:lnTo>
                  <a:lnTo>
                    <a:pt x="830" y="1075"/>
                  </a:lnTo>
                  <a:lnTo>
                    <a:pt x="854" y="1069"/>
                  </a:lnTo>
                  <a:lnTo>
                    <a:pt x="878" y="1061"/>
                  </a:lnTo>
                  <a:lnTo>
                    <a:pt x="902" y="1054"/>
                  </a:lnTo>
                  <a:lnTo>
                    <a:pt x="925" y="1046"/>
                  </a:lnTo>
                  <a:lnTo>
                    <a:pt x="948" y="1035"/>
                  </a:lnTo>
                  <a:lnTo>
                    <a:pt x="948" y="1035"/>
                  </a:lnTo>
                  <a:lnTo>
                    <a:pt x="968" y="1023"/>
                  </a:lnTo>
                  <a:lnTo>
                    <a:pt x="987" y="1011"/>
                  </a:lnTo>
                  <a:lnTo>
                    <a:pt x="1005" y="996"/>
                  </a:lnTo>
                  <a:lnTo>
                    <a:pt x="1023" y="981"/>
                  </a:lnTo>
                  <a:lnTo>
                    <a:pt x="1057" y="948"/>
                  </a:lnTo>
                  <a:lnTo>
                    <a:pt x="1074" y="933"/>
                  </a:lnTo>
                  <a:lnTo>
                    <a:pt x="1092" y="917"/>
                  </a:lnTo>
                  <a:lnTo>
                    <a:pt x="1092" y="917"/>
                  </a:lnTo>
                  <a:lnTo>
                    <a:pt x="1096" y="917"/>
                  </a:lnTo>
                  <a:lnTo>
                    <a:pt x="1096" y="917"/>
                  </a:lnTo>
                  <a:lnTo>
                    <a:pt x="1096" y="921"/>
                  </a:lnTo>
                  <a:lnTo>
                    <a:pt x="1096" y="922"/>
                  </a:lnTo>
                  <a:lnTo>
                    <a:pt x="1097" y="923"/>
                  </a:lnTo>
                  <a:lnTo>
                    <a:pt x="1099" y="923"/>
                  </a:lnTo>
                  <a:lnTo>
                    <a:pt x="1104" y="922"/>
                  </a:lnTo>
                  <a:lnTo>
                    <a:pt x="1107" y="921"/>
                  </a:lnTo>
                  <a:lnTo>
                    <a:pt x="1107" y="921"/>
                  </a:lnTo>
                  <a:lnTo>
                    <a:pt x="1137" y="930"/>
                  </a:lnTo>
                  <a:lnTo>
                    <a:pt x="1137" y="930"/>
                  </a:lnTo>
                  <a:lnTo>
                    <a:pt x="1138" y="933"/>
                  </a:lnTo>
                  <a:lnTo>
                    <a:pt x="1140" y="934"/>
                  </a:lnTo>
                  <a:lnTo>
                    <a:pt x="1143" y="934"/>
                  </a:lnTo>
                  <a:lnTo>
                    <a:pt x="1145" y="933"/>
                  </a:lnTo>
                  <a:lnTo>
                    <a:pt x="1145" y="933"/>
                  </a:lnTo>
                  <a:lnTo>
                    <a:pt x="1151" y="935"/>
                  </a:lnTo>
                  <a:lnTo>
                    <a:pt x="1151" y="935"/>
                  </a:lnTo>
                  <a:lnTo>
                    <a:pt x="1151" y="937"/>
                  </a:lnTo>
                  <a:lnTo>
                    <a:pt x="1151" y="940"/>
                  </a:lnTo>
                  <a:lnTo>
                    <a:pt x="1152" y="940"/>
                  </a:lnTo>
                  <a:lnTo>
                    <a:pt x="1155" y="941"/>
                  </a:lnTo>
                  <a:lnTo>
                    <a:pt x="1159" y="940"/>
                  </a:lnTo>
                  <a:lnTo>
                    <a:pt x="1162" y="940"/>
                  </a:lnTo>
                  <a:lnTo>
                    <a:pt x="1162" y="940"/>
                  </a:lnTo>
                  <a:lnTo>
                    <a:pt x="1173" y="943"/>
                  </a:lnTo>
                  <a:lnTo>
                    <a:pt x="1173" y="943"/>
                  </a:lnTo>
                  <a:lnTo>
                    <a:pt x="1170" y="948"/>
                  </a:lnTo>
                  <a:lnTo>
                    <a:pt x="1170" y="951"/>
                  </a:lnTo>
                  <a:lnTo>
                    <a:pt x="1172" y="952"/>
                  </a:lnTo>
                  <a:lnTo>
                    <a:pt x="1174" y="953"/>
                  </a:lnTo>
                  <a:lnTo>
                    <a:pt x="1181" y="952"/>
                  </a:lnTo>
                  <a:lnTo>
                    <a:pt x="1187" y="949"/>
                  </a:lnTo>
                  <a:lnTo>
                    <a:pt x="1187" y="949"/>
                  </a:lnTo>
                  <a:lnTo>
                    <a:pt x="1202" y="954"/>
                  </a:lnTo>
                  <a:lnTo>
                    <a:pt x="1202" y="954"/>
                  </a:lnTo>
                  <a:lnTo>
                    <a:pt x="1202" y="957"/>
                  </a:lnTo>
                  <a:lnTo>
                    <a:pt x="1202" y="958"/>
                  </a:lnTo>
                  <a:lnTo>
                    <a:pt x="1204" y="959"/>
                  </a:lnTo>
                  <a:lnTo>
                    <a:pt x="1208" y="959"/>
                  </a:lnTo>
                  <a:lnTo>
                    <a:pt x="1211" y="958"/>
                  </a:lnTo>
                  <a:lnTo>
                    <a:pt x="1211" y="958"/>
                  </a:lnTo>
                  <a:lnTo>
                    <a:pt x="1224" y="963"/>
                  </a:lnTo>
                  <a:lnTo>
                    <a:pt x="1224" y="963"/>
                  </a:lnTo>
                  <a:lnTo>
                    <a:pt x="1226" y="965"/>
                  </a:lnTo>
                  <a:lnTo>
                    <a:pt x="1229" y="968"/>
                  </a:lnTo>
                  <a:lnTo>
                    <a:pt x="1239" y="972"/>
                  </a:lnTo>
                  <a:lnTo>
                    <a:pt x="1253" y="977"/>
                  </a:lnTo>
                  <a:lnTo>
                    <a:pt x="1269" y="981"/>
                  </a:lnTo>
                  <a:lnTo>
                    <a:pt x="1299" y="986"/>
                  </a:lnTo>
                  <a:lnTo>
                    <a:pt x="1321" y="989"/>
                  </a:lnTo>
                  <a:lnTo>
                    <a:pt x="1321" y="989"/>
                  </a:lnTo>
                  <a:lnTo>
                    <a:pt x="1346" y="992"/>
                  </a:lnTo>
                  <a:lnTo>
                    <a:pt x="1373" y="990"/>
                  </a:lnTo>
                  <a:lnTo>
                    <a:pt x="1399" y="987"/>
                  </a:lnTo>
                  <a:lnTo>
                    <a:pt x="1424" y="981"/>
                  </a:lnTo>
                  <a:lnTo>
                    <a:pt x="1424" y="981"/>
                  </a:lnTo>
                  <a:lnTo>
                    <a:pt x="1436" y="977"/>
                  </a:lnTo>
                  <a:lnTo>
                    <a:pt x="1450" y="972"/>
                  </a:lnTo>
                  <a:lnTo>
                    <a:pt x="1460" y="968"/>
                  </a:lnTo>
                  <a:lnTo>
                    <a:pt x="1472" y="961"/>
                  </a:lnTo>
                  <a:lnTo>
                    <a:pt x="1483" y="954"/>
                  </a:lnTo>
                  <a:lnTo>
                    <a:pt x="1493" y="947"/>
                  </a:lnTo>
                  <a:lnTo>
                    <a:pt x="1503" y="939"/>
                  </a:lnTo>
                  <a:lnTo>
                    <a:pt x="1512" y="929"/>
                  </a:lnTo>
                  <a:lnTo>
                    <a:pt x="1512" y="929"/>
                  </a:lnTo>
                  <a:lnTo>
                    <a:pt x="1545" y="895"/>
                  </a:lnTo>
                  <a:lnTo>
                    <a:pt x="1562" y="875"/>
                  </a:lnTo>
                  <a:lnTo>
                    <a:pt x="1566" y="868"/>
                  </a:lnTo>
                  <a:lnTo>
                    <a:pt x="1568" y="866"/>
                  </a:lnTo>
                  <a:lnTo>
                    <a:pt x="1568" y="865"/>
                  </a:lnTo>
                  <a:lnTo>
                    <a:pt x="1568" y="865"/>
                  </a:lnTo>
                  <a:lnTo>
                    <a:pt x="1581" y="849"/>
                  </a:lnTo>
                  <a:lnTo>
                    <a:pt x="1592" y="834"/>
                  </a:lnTo>
                  <a:lnTo>
                    <a:pt x="1601" y="816"/>
                  </a:lnTo>
                  <a:lnTo>
                    <a:pt x="1608" y="798"/>
                  </a:lnTo>
                  <a:lnTo>
                    <a:pt x="1613" y="778"/>
                  </a:lnTo>
                  <a:lnTo>
                    <a:pt x="1617" y="759"/>
                  </a:lnTo>
                  <a:lnTo>
                    <a:pt x="1618" y="739"/>
                  </a:lnTo>
                  <a:lnTo>
                    <a:pt x="1619" y="718"/>
                  </a:lnTo>
                  <a:lnTo>
                    <a:pt x="1617" y="699"/>
                  </a:lnTo>
                  <a:lnTo>
                    <a:pt x="1615" y="678"/>
                  </a:lnTo>
                  <a:lnTo>
                    <a:pt x="1610" y="658"/>
                  </a:lnTo>
                  <a:lnTo>
                    <a:pt x="1605" y="639"/>
                  </a:lnTo>
                  <a:lnTo>
                    <a:pt x="1598" y="619"/>
                  </a:lnTo>
                  <a:lnTo>
                    <a:pt x="1589" y="601"/>
                  </a:lnTo>
                  <a:lnTo>
                    <a:pt x="1581" y="585"/>
                  </a:lnTo>
                  <a:lnTo>
                    <a:pt x="1571" y="569"/>
                  </a:lnTo>
                  <a:lnTo>
                    <a:pt x="1571" y="569"/>
                  </a:lnTo>
                  <a:lnTo>
                    <a:pt x="1571" y="566"/>
                  </a:lnTo>
                  <a:lnTo>
                    <a:pt x="1571" y="566"/>
                  </a:lnTo>
                  <a:lnTo>
                    <a:pt x="1581" y="562"/>
                  </a:lnTo>
                  <a:lnTo>
                    <a:pt x="1589" y="554"/>
                  </a:lnTo>
                  <a:lnTo>
                    <a:pt x="1596" y="547"/>
                  </a:lnTo>
                  <a:lnTo>
                    <a:pt x="1602" y="539"/>
                  </a:lnTo>
                  <a:lnTo>
                    <a:pt x="1602" y="539"/>
                  </a:lnTo>
                  <a:lnTo>
                    <a:pt x="1605" y="539"/>
                  </a:lnTo>
                  <a:lnTo>
                    <a:pt x="1607" y="536"/>
                  </a:lnTo>
                  <a:lnTo>
                    <a:pt x="1608" y="534"/>
                  </a:lnTo>
                  <a:lnTo>
                    <a:pt x="1610" y="532"/>
                  </a:lnTo>
                  <a:lnTo>
                    <a:pt x="1611" y="526"/>
                  </a:lnTo>
                  <a:lnTo>
                    <a:pt x="1611" y="522"/>
                  </a:lnTo>
                  <a:lnTo>
                    <a:pt x="1611" y="522"/>
                  </a:lnTo>
                  <a:lnTo>
                    <a:pt x="1618" y="503"/>
                  </a:lnTo>
                  <a:lnTo>
                    <a:pt x="1629" y="469"/>
                  </a:lnTo>
                  <a:lnTo>
                    <a:pt x="1639" y="436"/>
                  </a:lnTo>
                  <a:lnTo>
                    <a:pt x="1641" y="426"/>
                  </a:lnTo>
                  <a:lnTo>
                    <a:pt x="1641" y="422"/>
                  </a:lnTo>
                  <a:lnTo>
                    <a:pt x="1641" y="421"/>
                  </a:lnTo>
                  <a:lnTo>
                    <a:pt x="1641" y="421"/>
                  </a:lnTo>
                  <a:lnTo>
                    <a:pt x="1645" y="405"/>
                  </a:lnTo>
                  <a:lnTo>
                    <a:pt x="1647" y="388"/>
                  </a:lnTo>
                  <a:lnTo>
                    <a:pt x="1647" y="373"/>
                  </a:lnTo>
                  <a:lnTo>
                    <a:pt x="1647" y="356"/>
                  </a:lnTo>
                  <a:lnTo>
                    <a:pt x="1645" y="340"/>
                  </a:lnTo>
                  <a:lnTo>
                    <a:pt x="1641" y="324"/>
                  </a:lnTo>
                  <a:lnTo>
                    <a:pt x="1636" y="310"/>
                  </a:lnTo>
                  <a:lnTo>
                    <a:pt x="1630" y="295"/>
                  </a:lnTo>
                  <a:lnTo>
                    <a:pt x="1624" y="281"/>
                  </a:lnTo>
                  <a:lnTo>
                    <a:pt x="1616" y="267"/>
                  </a:lnTo>
                  <a:lnTo>
                    <a:pt x="1607" y="253"/>
                  </a:lnTo>
                  <a:lnTo>
                    <a:pt x="1596" y="240"/>
                  </a:lnTo>
                  <a:lnTo>
                    <a:pt x="1587" y="228"/>
                  </a:lnTo>
                  <a:lnTo>
                    <a:pt x="1575" y="217"/>
                  </a:lnTo>
                  <a:lnTo>
                    <a:pt x="1563" y="205"/>
                  </a:lnTo>
                  <a:lnTo>
                    <a:pt x="1550" y="196"/>
                  </a:lnTo>
                  <a:lnTo>
                    <a:pt x="1536" y="186"/>
                  </a:lnTo>
                  <a:lnTo>
                    <a:pt x="1522" y="177"/>
                  </a:lnTo>
                  <a:lnTo>
                    <a:pt x="1507" y="169"/>
                  </a:lnTo>
                  <a:lnTo>
                    <a:pt x="1493" y="162"/>
                  </a:lnTo>
                  <a:lnTo>
                    <a:pt x="1477" y="156"/>
                  </a:lnTo>
                  <a:lnTo>
                    <a:pt x="1462" y="151"/>
                  </a:lnTo>
                  <a:lnTo>
                    <a:pt x="1446" y="146"/>
                  </a:lnTo>
                  <a:lnTo>
                    <a:pt x="1430" y="143"/>
                  </a:lnTo>
                  <a:lnTo>
                    <a:pt x="1413" y="141"/>
                  </a:lnTo>
                  <a:lnTo>
                    <a:pt x="1398" y="140"/>
                  </a:lnTo>
                  <a:lnTo>
                    <a:pt x="1381" y="140"/>
                  </a:lnTo>
                  <a:lnTo>
                    <a:pt x="1365" y="141"/>
                  </a:lnTo>
                  <a:lnTo>
                    <a:pt x="1350" y="144"/>
                  </a:lnTo>
                  <a:lnTo>
                    <a:pt x="1334" y="147"/>
                  </a:lnTo>
                  <a:lnTo>
                    <a:pt x="1318" y="152"/>
                  </a:lnTo>
                  <a:lnTo>
                    <a:pt x="1304" y="159"/>
                  </a:lnTo>
                  <a:lnTo>
                    <a:pt x="1304" y="159"/>
                  </a:lnTo>
                  <a:lnTo>
                    <a:pt x="1299" y="144"/>
                  </a:lnTo>
                  <a:lnTo>
                    <a:pt x="1293" y="130"/>
                  </a:lnTo>
                  <a:lnTo>
                    <a:pt x="1286" y="117"/>
                  </a:lnTo>
                  <a:lnTo>
                    <a:pt x="1277" y="104"/>
                  </a:lnTo>
                  <a:lnTo>
                    <a:pt x="1269" y="92"/>
                  </a:lnTo>
                  <a:lnTo>
                    <a:pt x="1258" y="81"/>
                  </a:lnTo>
                  <a:lnTo>
                    <a:pt x="1247" y="70"/>
                  </a:lnTo>
                  <a:lnTo>
                    <a:pt x="1237" y="61"/>
                  </a:lnTo>
                  <a:lnTo>
                    <a:pt x="1224" y="51"/>
                  </a:lnTo>
                  <a:lnTo>
                    <a:pt x="1211" y="43"/>
                  </a:lnTo>
                  <a:lnTo>
                    <a:pt x="1198" y="35"/>
                  </a:lnTo>
                  <a:lnTo>
                    <a:pt x="1185" y="28"/>
                  </a:lnTo>
                  <a:lnTo>
                    <a:pt x="1170" y="22"/>
                  </a:lnTo>
                  <a:lnTo>
                    <a:pt x="1155" y="17"/>
                  </a:lnTo>
                  <a:lnTo>
                    <a:pt x="1140" y="12"/>
                  </a:lnTo>
                  <a:lnTo>
                    <a:pt x="1125" y="9"/>
                  </a:lnTo>
                  <a:lnTo>
                    <a:pt x="1109" y="5"/>
                  </a:lnTo>
                  <a:lnTo>
                    <a:pt x="1093" y="3"/>
                  </a:lnTo>
                  <a:lnTo>
                    <a:pt x="1078" y="2"/>
                  </a:lnTo>
                  <a:lnTo>
                    <a:pt x="1062" y="0"/>
                  </a:lnTo>
                  <a:lnTo>
                    <a:pt x="1046" y="0"/>
                  </a:lnTo>
                  <a:lnTo>
                    <a:pt x="1031" y="2"/>
                  </a:lnTo>
                  <a:lnTo>
                    <a:pt x="1015" y="3"/>
                  </a:lnTo>
                  <a:lnTo>
                    <a:pt x="999" y="5"/>
                  </a:lnTo>
                  <a:lnTo>
                    <a:pt x="985" y="9"/>
                  </a:lnTo>
                  <a:lnTo>
                    <a:pt x="971" y="12"/>
                  </a:lnTo>
                  <a:lnTo>
                    <a:pt x="956" y="17"/>
                  </a:lnTo>
                  <a:lnTo>
                    <a:pt x="942" y="23"/>
                  </a:lnTo>
                  <a:lnTo>
                    <a:pt x="928" y="31"/>
                  </a:lnTo>
                  <a:lnTo>
                    <a:pt x="916" y="38"/>
                  </a:lnTo>
                  <a:lnTo>
                    <a:pt x="904" y="46"/>
                  </a:lnTo>
                  <a:lnTo>
                    <a:pt x="892" y="55"/>
                  </a:lnTo>
                  <a:lnTo>
                    <a:pt x="892" y="55"/>
                  </a:lnTo>
                  <a:lnTo>
                    <a:pt x="890" y="55"/>
                  </a:lnTo>
                  <a:lnTo>
                    <a:pt x="886" y="56"/>
                  </a:lnTo>
                  <a:lnTo>
                    <a:pt x="875" y="61"/>
                  </a:lnTo>
                  <a:lnTo>
                    <a:pt x="862" y="68"/>
                  </a:lnTo>
                  <a:lnTo>
                    <a:pt x="848" y="77"/>
                  </a:lnTo>
                  <a:lnTo>
                    <a:pt x="802" y="109"/>
                  </a:lnTo>
                  <a:lnTo>
                    <a:pt x="802" y="109"/>
                  </a:lnTo>
                  <a:lnTo>
                    <a:pt x="790" y="117"/>
                  </a:lnTo>
                  <a:lnTo>
                    <a:pt x="778" y="127"/>
                  </a:lnTo>
                  <a:lnTo>
                    <a:pt x="768" y="137"/>
                  </a:lnTo>
                  <a:lnTo>
                    <a:pt x="759" y="149"/>
                  </a:lnTo>
                  <a:lnTo>
                    <a:pt x="759" y="149"/>
                  </a:lnTo>
                  <a:lnTo>
                    <a:pt x="753" y="152"/>
                  </a:lnTo>
                  <a:lnTo>
                    <a:pt x="744" y="161"/>
                  </a:lnTo>
                  <a:lnTo>
                    <a:pt x="742" y="164"/>
                  </a:lnTo>
                  <a:lnTo>
                    <a:pt x="741" y="168"/>
                  </a:lnTo>
                  <a:lnTo>
                    <a:pt x="741" y="169"/>
                  </a:lnTo>
                  <a:lnTo>
                    <a:pt x="742" y="169"/>
                  </a:lnTo>
                  <a:lnTo>
                    <a:pt x="748" y="169"/>
                  </a:lnTo>
                  <a:lnTo>
                    <a:pt x="748" y="169"/>
                  </a:lnTo>
                  <a:lnTo>
                    <a:pt x="747" y="171"/>
                  </a:lnTo>
                  <a:lnTo>
                    <a:pt x="747" y="171"/>
                  </a:lnTo>
                  <a:lnTo>
                    <a:pt x="739" y="176"/>
                  </a:lnTo>
                  <a:lnTo>
                    <a:pt x="732" y="182"/>
                  </a:lnTo>
                  <a:lnTo>
                    <a:pt x="731" y="186"/>
                  </a:lnTo>
                  <a:lnTo>
                    <a:pt x="732" y="187"/>
                  </a:lnTo>
                  <a:lnTo>
                    <a:pt x="736" y="187"/>
                  </a:lnTo>
                  <a:lnTo>
                    <a:pt x="742" y="186"/>
                  </a:lnTo>
                  <a:lnTo>
                    <a:pt x="742" y="186"/>
                  </a:lnTo>
                  <a:lnTo>
                    <a:pt x="739" y="198"/>
                  </a:lnTo>
                  <a:lnTo>
                    <a:pt x="739" y="198"/>
                  </a:lnTo>
                  <a:lnTo>
                    <a:pt x="718" y="185"/>
                  </a:lnTo>
                  <a:lnTo>
                    <a:pt x="694" y="173"/>
                  </a:lnTo>
                  <a:lnTo>
                    <a:pt x="668" y="162"/>
                  </a:lnTo>
                  <a:lnTo>
                    <a:pt x="643" y="153"/>
                  </a:lnTo>
                  <a:lnTo>
                    <a:pt x="617" y="145"/>
                  </a:lnTo>
                  <a:lnTo>
                    <a:pt x="589" y="139"/>
                  </a:lnTo>
                  <a:lnTo>
                    <a:pt x="561" y="134"/>
                  </a:lnTo>
                  <a:lnTo>
                    <a:pt x="534" y="133"/>
                  </a:lnTo>
                  <a:lnTo>
                    <a:pt x="507" y="133"/>
                  </a:lnTo>
                  <a:lnTo>
                    <a:pt x="479" y="135"/>
                  </a:lnTo>
                  <a:lnTo>
                    <a:pt x="466" y="138"/>
                  </a:lnTo>
                  <a:lnTo>
                    <a:pt x="454" y="141"/>
                  </a:lnTo>
                  <a:lnTo>
                    <a:pt x="441" y="145"/>
                  </a:lnTo>
                  <a:lnTo>
                    <a:pt x="429" y="150"/>
                  </a:lnTo>
                  <a:lnTo>
                    <a:pt x="417" y="155"/>
                  </a:lnTo>
                  <a:lnTo>
                    <a:pt x="405" y="161"/>
                  </a:lnTo>
                  <a:lnTo>
                    <a:pt x="394" y="168"/>
                  </a:lnTo>
                  <a:lnTo>
                    <a:pt x="382" y="175"/>
                  </a:lnTo>
                  <a:lnTo>
                    <a:pt x="372" y="185"/>
                  </a:lnTo>
                  <a:lnTo>
                    <a:pt x="361" y="194"/>
                  </a:lnTo>
                  <a:lnTo>
                    <a:pt x="352" y="204"/>
                  </a:lnTo>
                  <a:lnTo>
                    <a:pt x="343" y="216"/>
                  </a:lnTo>
                  <a:lnTo>
                    <a:pt x="343" y="216"/>
                  </a:lnTo>
                  <a:lnTo>
                    <a:pt x="341" y="216"/>
                  </a:lnTo>
                  <a:lnTo>
                    <a:pt x="339" y="217"/>
                  </a:lnTo>
                  <a:lnTo>
                    <a:pt x="333" y="222"/>
                  </a:lnTo>
                  <a:lnTo>
                    <a:pt x="329" y="228"/>
                  </a:lnTo>
                  <a:lnTo>
                    <a:pt x="328" y="230"/>
                  </a:lnTo>
                  <a:lnTo>
                    <a:pt x="328" y="233"/>
                  </a:lnTo>
                  <a:lnTo>
                    <a:pt x="328" y="233"/>
                  </a:lnTo>
                  <a:lnTo>
                    <a:pt x="318" y="242"/>
                  </a:lnTo>
                  <a:lnTo>
                    <a:pt x="308" y="251"/>
                  </a:lnTo>
                  <a:lnTo>
                    <a:pt x="287" y="267"/>
                  </a:lnTo>
                  <a:lnTo>
                    <a:pt x="276" y="274"/>
                  </a:lnTo>
                  <a:lnTo>
                    <a:pt x="266" y="282"/>
                  </a:lnTo>
                  <a:lnTo>
                    <a:pt x="257" y="292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3" y="306"/>
                  </a:lnTo>
                  <a:lnTo>
                    <a:pt x="242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5" y="329"/>
                  </a:lnTo>
                  <a:lnTo>
                    <a:pt x="230" y="334"/>
                  </a:lnTo>
                  <a:lnTo>
                    <a:pt x="229" y="336"/>
                  </a:lnTo>
                  <a:lnTo>
                    <a:pt x="229" y="338"/>
                  </a:lnTo>
                  <a:lnTo>
                    <a:pt x="230" y="340"/>
                  </a:lnTo>
                  <a:lnTo>
                    <a:pt x="234" y="341"/>
                  </a:lnTo>
                  <a:lnTo>
                    <a:pt x="234" y="341"/>
                  </a:lnTo>
                  <a:lnTo>
                    <a:pt x="230" y="358"/>
                  </a:lnTo>
                  <a:lnTo>
                    <a:pt x="229" y="368"/>
                  </a:lnTo>
                  <a:lnTo>
                    <a:pt x="229" y="371"/>
                  </a:lnTo>
                  <a:lnTo>
                    <a:pt x="230" y="374"/>
                  </a:lnTo>
                  <a:lnTo>
                    <a:pt x="230" y="374"/>
                  </a:lnTo>
                  <a:lnTo>
                    <a:pt x="231" y="393"/>
                  </a:lnTo>
                  <a:lnTo>
                    <a:pt x="231" y="393"/>
                  </a:lnTo>
                  <a:lnTo>
                    <a:pt x="229" y="397"/>
                  </a:lnTo>
                  <a:lnTo>
                    <a:pt x="228" y="400"/>
                  </a:lnTo>
                  <a:lnTo>
                    <a:pt x="228" y="401"/>
                  </a:lnTo>
                  <a:lnTo>
                    <a:pt x="228" y="403"/>
                  </a:lnTo>
                  <a:lnTo>
                    <a:pt x="230" y="404"/>
                  </a:lnTo>
                  <a:lnTo>
                    <a:pt x="233" y="404"/>
                  </a:lnTo>
                  <a:lnTo>
                    <a:pt x="233" y="40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18" y="424"/>
                  </a:lnTo>
                  <a:lnTo>
                    <a:pt x="204" y="434"/>
                  </a:lnTo>
                  <a:lnTo>
                    <a:pt x="189" y="445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57" y="464"/>
                  </a:lnTo>
                  <a:lnTo>
                    <a:pt x="147" y="469"/>
                  </a:lnTo>
                  <a:lnTo>
                    <a:pt x="139" y="474"/>
                  </a:lnTo>
                  <a:lnTo>
                    <a:pt x="139" y="474"/>
                  </a:lnTo>
                  <a:lnTo>
                    <a:pt x="116" y="488"/>
                  </a:lnTo>
                  <a:lnTo>
                    <a:pt x="93" y="504"/>
                  </a:lnTo>
                  <a:lnTo>
                    <a:pt x="71" y="521"/>
                  </a:lnTo>
                  <a:lnTo>
                    <a:pt x="62" y="530"/>
                  </a:lnTo>
                  <a:lnTo>
                    <a:pt x="52" y="540"/>
                  </a:lnTo>
                  <a:lnTo>
                    <a:pt x="44" y="551"/>
                  </a:lnTo>
                  <a:lnTo>
                    <a:pt x="35" y="562"/>
                  </a:lnTo>
                  <a:lnTo>
                    <a:pt x="28" y="574"/>
                  </a:lnTo>
                  <a:lnTo>
                    <a:pt x="21" y="586"/>
                  </a:lnTo>
                  <a:lnTo>
                    <a:pt x="15" y="598"/>
                  </a:lnTo>
                  <a:lnTo>
                    <a:pt x="10" y="611"/>
                  </a:lnTo>
                  <a:lnTo>
                    <a:pt x="6" y="625"/>
                  </a:lnTo>
                  <a:lnTo>
                    <a:pt x="3" y="640"/>
                  </a:lnTo>
                  <a:lnTo>
                    <a:pt x="3" y="640"/>
                  </a:lnTo>
                  <a:lnTo>
                    <a:pt x="1" y="642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64"/>
                  </a:lnTo>
                  <a:lnTo>
                    <a:pt x="0" y="682"/>
                  </a:lnTo>
                  <a:lnTo>
                    <a:pt x="1" y="700"/>
                  </a:lnTo>
                  <a:lnTo>
                    <a:pt x="5" y="717"/>
                  </a:lnTo>
                  <a:lnTo>
                    <a:pt x="5" y="717"/>
                  </a:lnTo>
                  <a:close/>
                  <a:moveTo>
                    <a:pt x="14" y="709"/>
                  </a:moveTo>
                  <a:lnTo>
                    <a:pt x="14" y="709"/>
                  </a:lnTo>
                  <a:lnTo>
                    <a:pt x="24" y="703"/>
                  </a:lnTo>
                  <a:lnTo>
                    <a:pt x="24" y="703"/>
                  </a:lnTo>
                  <a:lnTo>
                    <a:pt x="14" y="710"/>
                  </a:lnTo>
                  <a:lnTo>
                    <a:pt x="14" y="710"/>
                  </a:lnTo>
                  <a:lnTo>
                    <a:pt x="14" y="709"/>
                  </a:lnTo>
                  <a:lnTo>
                    <a:pt x="14" y="709"/>
                  </a:lnTo>
                  <a:close/>
                  <a:moveTo>
                    <a:pt x="16" y="723"/>
                  </a:moveTo>
                  <a:lnTo>
                    <a:pt x="16" y="723"/>
                  </a:lnTo>
                  <a:lnTo>
                    <a:pt x="16" y="722"/>
                  </a:lnTo>
                  <a:lnTo>
                    <a:pt x="16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6" y="723"/>
                  </a:lnTo>
                  <a:lnTo>
                    <a:pt x="16" y="723"/>
                  </a:lnTo>
                  <a:close/>
                  <a:moveTo>
                    <a:pt x="30" y="759"/>
                  </a:moveTo>
                  <a:lnTo>
                    <a:pt x="30" y="759"/>
                  </a:lnTo>
                  <a:lnTo>
                    <a:pt x="26" y="747"/>
                  </a:lnTo>
                  <a:lnTo>
                    <a:pt x="21" y="735"/>
                  </a:lnTo>
                  <a:lnTo>
                    <a:pt x="21" y="735"/>
                  </a:lnTo>
                  <a:lnTo>
                    <a:pt x="48" y="724"/>
                  </a:lnTo>
                  <a:lnTo>
                    <a:pt x="48" y="724"/>
                  </a:lnTo>
                  <a:lnTo>
                    <a:pt x="42" y="728"/>
                  </a:lnTo>
                  <a:lnTo>
                    <a:pt x="34" y="736"/>
                  </a:lnTo>
                  <a:lnTo>
                    <a:pt x="29" y="740"/>
                  </a:lnTo>
                  <a:lnTo>
                    <a:pt x="28" y="745"/>
                  </a:lnTo>
                  <a:lnTo>
                    <a:pt x="27" y="746"/>
                  </a:lnTo>
                  <a:lnTo>
                    <a:pt x="28" y="747"/>
                  </a:lnTo>
                  <a:lnTo>
                    <a:pt x="29" y="747"/>
                  </a:lnTo>
                  <a:lnTo>
                    <a:pt x="32" y="748"/>
                  </a:lnTo>
                  <a:lnTo>
                    <a:pt x="32" y="748"/>
                  </a:lnTo>
                  <a:lnTo>
                    <a:pt x="38" y="747"/>
                  </a:lnTo>
                  <a:lnTo>
                    <a:pt x="45" y="745"/>
                  </a:lnTo>
                  <a:lnTo>
                    <a:pt x="59" y="737"/>
                  </a:lnTo>
                  <a:lnTo>
                    <a:pt x="73" y="730"/>
                  </a:lnTo>
                  <a:lnTo>
                    <a:pt x="85" y="723"/>
                  </a:lnTo>
                  <a:lnTo>
                    <a:pt x="85" y="723"/>
                  </a:lnTo>
                  <a:lnTo>
                    <a:pt x="58" y="741"/>
                  </a:lnTo>
                  <a:lnTo>
                    <a:pt x="44" y="750"/>
                  </a:lnTo>
                  <a:lnTo>
                    <a:pt x="30" y="759"/>
                  </a:lnTo>
                  <a:lnTo>
                    <a:pt x="30" y="759"/>
                  </a:lnTo>
                  <a:close/>
                  <a:moveTo>
                    <a:pt x="85" y="603"/>
                  </a:moveTo>
                  <a:lnTo>
                    <a:pt x="85" y="603"/>
                  </a:lnTo>
                  <a:lnTo>
                    <a:pt x="82" y="601"/>
                  </a:lnTo>
                  <a:lnTo>
                    <a:pt x="79" y="601"/>
                  </a:lnTo>
                  <a:lnTo>
                    <a:pt x="74" y="604"/>
                  </a:lnTo>
                  <a:lnTo>
                    <a:pt x="68" y="606"/>
                  </a:lnTo>
                  <a:lnTo>
                    <a:pt x="58" y="612"/>
                  </a:lnTo>
                  <a:lnTo>
                    <a:pt x="51" y="617"/>
                  </a:lnTo>
                  <a:lnTo>
                    <a:pt x="51" y="617"/>
                  </a:lnTo>
                  <a:lnTo>
                    <a:pt x="64" y="606"/>
                  </a:lnTo>
                  <a:lnTo>
                    <a:pt x="81" y="591"/>
                  </a:lnTo>
                  <a:lnTo>
                    <a:pt x="86" y="585"/>
                  </a:lnTo>
                  <a:lnTo>
                    <a:pt x="87" y="582"/>
                  </a:lnTo>
                  <a:lnTo>
                    <a:pt x="86" y="580"/>
                  </a:lnTo>
                  <a:lnTo>
                    <a:pt x="85" y="580"/>
                  </a:lnTo>
                  <a:lnTo>
                    <a:pt x="81" y="580"/>
                  </a:lnTo>
                  <a:lnTo>
                    <a:pt x="69" y="585"/>
                  </a:lnTo>
                  <a:lnTo>
                    <a:pt x="69" y="585"/>
                  </a:lnTo>
                  <a:lnTo>
                    <a:pt x="86" y="571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97" y="575"/>
                  </a:lnTo>
                  <a:lnTo>
                    <a:pt x="93" y="591"/>
                  </a:lnTo>
                  <a:lnTo>
                    <a:pt x="91" y="606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89" y="621"/>
                  </a:lnTo>
                  <a:lnTo>
                    <a:pt x="88" y="621"/>
                  </a:lnTo>
                  <a:lnTo>
                    <a:pt x="81" y="623"/>
                  </a:lnTo>
                  <a:lnTo>
                    <a:pt x="71" y="627"/>
                  </a:lnTo>
                  <a:lnTo>
                    <a:pt x="60" y="633"/>
                  </a:lnTo>
                  <a:lnTo>
                    <a:pt x="28" y="652"/>
                  </a:lnTo>
                  <a:lnTo>
                    <a:pt x="28" y="652"/>
                  </a:lnTo>
                  <a:lnTo>
                    <a:pt x="40" y="644"/>
                  </a:lnTo>
                  <a:lnTo>
                    <a:pt x="62" y="629"/>
                  </a:lnTo>
                  <a:lnTo>
                    <a:pt x="71" y="621"/>
                  </a:lnTo>
                  <a:lnTo>
                    <a:pt x="80" y="613"/>
                  </a:lnTo>
                  <a:lnTo>
                    <a:pt x="85" y="607"/>
                  </a:lnTo>
                  <a:lnTo>
                    <a:pt x="86" y="605"/>
                  </a:lnTo>
                  <a:lnTo>
                    <a:pt x="85" y="603"/>
                  </a:lnTo>
                  <a:lnTo>
                    <a:pt x="85" y="603"/>
                  </a:lnTo>
                  <a:close/>
                  <a:moveTo>
                    <a:pt x="166" y="841"/>
                  </a:moveTo>
                  <a:lnTo>
                    <a:pt x="166" y="841"/>
                  </a:lnTo>
                  <a:lnTo>
                    <a:pt x="174" y="835"/>
                  </a:lnTo>
                  <a:lnTo>
                    <a:pt x="174" y="835"/>
                  </a:lnTo>
                  <a:lnTo>
                    <a:pt x="184" y="828"/>
                  </a:lnTo>
                  <a:lnTo>
                    <a:pt x="201" y="817"/>
                  </a:lnTo>
                  <a:lnTo>
                    <a:pt x="209" y="811"/>
                  </a:lnTo>
                  <a:lnTo>
                    <a:pt x="216" y="805"/>
                  </a:lnTo>
                  <a:lnTo>
                    <a:pt x="219" y="800"/>
                  </a:lnTo>
                  <a:lnTo>
                    <a:pt x="221" y="798"/>
                  </a:lnTo>
                  <a:lnTo>
                    <a:pt x="222" y="795"/>
                  </a:lnTo>
                  <a:lnTo>
                    <a:pt x="222" y="795"/>
                  </a:lnTo>
                  <a:lnTo>
                    <a:pt x="237" y="801"/>
                  </a:lnTo>
                  <a:lnTo>
                    <a:pt x="237" y="801"/>
                  </a:lnTo>
                  <a:lnTo>
                    <a:pt x="219" y="811"/>
                  </a:lnTo>
                  <a:lnTo>
                    <a:pt x="201" y="821"/>
                  </a:lnTo>
                  <a:lnTo>
                    <a:pt x="184" y="831"/>
                  </a:lnTo>
                  <a:lnTo>
                    <a:pt x="166" y="841"/>
                  </a:lnTo>
                  <a:lnTo>
                    <a:pt x="166" y="841"/>
                  </a:lnTo>
                  <a:close/>
                  <a:moveTo>
                    <a:pt x="246" y="805"/>
                  </a:moveTo>
                  <a:lnTo>
                    <a:pt x="246" y="805"/>
                  </a:lnTo>
                  <a:lnTo>
                    <a:pt x="271" y="812"/>
                  </a:lnTo>
                  <a:lnTo>
                    <a:pt x="271" y="812"/>
                  </a:lnTo>
                  <a:lnTo>
                    <a:pt x="251" y="822"/>
                  </a:lnTo>
                  <a:lnTo>
                    <a:pt x="230" y="831"/>
                  </a:lnTo>
                  <a:lnTo>
                    <a:pt x="188" y="848"/>
                  </a:lnTo>
                  <a:lnTo>
                    <a:pt x="188" y="848"/>
                  </a:lnTo>
                  <a:lnTo>
                    <a:pt x="211" y="833"/>
                  </a:lnTo>
                  <a:lnTo>
                    <a:pt x="211" y="833"/>
                  </a:lnTo>
                  <a:lnTo>
                    <a:pt x="231" y="821"/>
                  </a:lnTo>
                  <a:lnTo>
                    <a:pt x="242" y="812"/>
                  </a:lnTo>
                  <a:lnTo>
                    <a:pt x="245" y="809"/>
                  </a:lnTo>
                  <a:lnTo>
                    <a:pt x="246" y="805"/>
                  </a:lnTo>
                  <a:lnTo>
                    <a:pt x="246" y="805"/>
                  </a:lnTo>
                  <a:close/>
                  <a:moveTo>
                    <a:pt x="142" y="807"/>
                  </a:moveTo>
                  <a:lnTo>
                    <a:pt x="142" y="807"/>
                  </a:lnTo>
                  <a:lnTo>
                    <a:pt x="164" y="792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86" y="777"/>
                  </a:lnTo>
                  <a:lnTo>
                    <a:pt x="196" y="782"/>
                  </a:lnTo>
                  <a:lnTo>
                    <a:pt x="196" y="782"/>
                  </a:lnTo>
                  <a:lnTo>
                    <a:pt x="169" y="794"/>
                  </a:lnTo>
                  <a:lnTo>
                    <a:pt x="142" y="807"/>
                  </a:lnTo>
                  <a:lnTo>
                    <a:pt x="142" y="807"/>
                  </a:lnTo>
                  <a:close/>
                  <a:moveTo>
                    <a:pt x="206" y="789"/>
                  </a:moveTo>
                  <a:lnTo>
                    <a:pt x="206" y="789"/>
                  </a:lnTo>
                  <a:lnTo>
                    <a:pt x="206" y="788"/>
                  </a:lnTo>
                  <a:lnTo>
                    <a:pt x="206" y="788"/>
                  </a:lnTo>
                  <a:lnTo>
                    <a:pt x="213" y="792"/>
                  </a:lnTo>
                  <a:lnTo>
                    <a:pt x="213" y="792"/>
                  </a:lnTo>
                  <a:lnTo>
                    <a:pt x="177" y="810"/>
                  </a:lnTo>
                  <a:lnTo>
                    <a:pt x="177" y="810"/>
                  </a:lnTo>
                  <a:lnTo>
                    <a:pt x="206" y="789"/>
                  </a:lnTo>
                  <a:lnTo>
                    <a:pt x="206" y="789"/>
                  </a:lnTo>
                  <a:close/>
                  <a:moveTo>
                    <a:pt x="156" y="781"/>
                  </a:moveTo>
                  <a:lnTo>
                    <a:pt x="156" y="781"/>
                  </a:lnTo>
                  <a:lnTo>
                    <a:pt x="175" y="770"/>
                  </a:lnTo>
                  <a:lnTo>
                    <a:pt x="175" y="770"/>
                  </a:lnTo>
                  <a:lnTo>
                    <a:pt x="176" y="771"/>
                  </a:lnTo>
                  <a:lnTo>
                    <a:pt x="176" y="771"/>
                  </a:lnTo>
                  <a:lnTo>
                    <a:pt x="156" y="781"/>
                  </a:lnTo>
                  <a:lnTo>
                    <a:pt x="156" y="781"/>
                  </a:lnTo>
                  <a:close/>
                  <a:moveTo>
                    <a:pt x="94" y="795"/>
                  </a:moveTo>
                  <a:lnTo>
                    <a:pt x="94" y="795"/>
                  </a:lnTo>
                  <a:lnTo>
                    <a:pt x="107" y="784"/>
                  </a:lnTo>
                  <a:lnTo>
                    <a:pt x="122" y="775"/>
                  </a:lnTo>
                  <a:lnTo>
                    <a:pt x="136" y="764"/>
                  </a:lnTo>
                  <a:lnTo>
                    <a:pt x="152" y="756"/>
                  </a:lnTo>
                  <a:lnTo>
                    <a:pt x="152" y="756"/>
                  </a:lnTo>
                  <a:lnTo>
                    <a:pt x="153" y="753"/>
                  </a:lnTo>
                  <a:lnTo>
                    <a:pt x="153" y="753"/>
                  </a:lnTo>
                  <a:lnTo>
                    <a:pt x="165" y="763"/>
                  </a:lnTo>
                  <a:lnTo>
                    <a:pt x="165" y="763"/>
                  </a:lnTo>
                  <a:lnTo>
                    <a:pt x="129" y="778"/>
                  </a:lnTo>
                  <a:lnTo>
                    <a:pt x="94" y="795"/>
                  </a:lnTo>
                  <a:lnTo>
                    <a:pt x="94" y="795"/>
                  </a:lnTo>
                  <a:close/>
                  <a:moveTo>
                    <a:pt x="68" y="784"/>
                  </a:moveTo>
                  <a:lnTo>
                    <a:pt x="68" y="784"/>
                  </a:lnTo>
                  <a:lnTo>
                    <a:pt x="105" y="762"/>
                  </a:lnTo>
                  <a:lnTo>
                    <a:pt x="116" y="753"/>
                  </a:lnTo>
                  <a:lnTo>
                    <a:pt x="125" y="746"/>
                  </a:lnTo>
                  <a:lnTo>
                    <a:pt x="130" y="740"/>
                  </a:lnTo>
                  <a:lnTo>
                    <a:pt x="131" y="737"/>
                  </a:lnTo>
                  <a:lnTo>
                    <a:pt x="131" y="735"/>
                  </a:lnTo>
                  <a:lnTo>
                    <a:pt x="131" y="735"/>
                  </a:lnTo>
                  <a:lnTo>
                    <a:pt x="130" y="735"/>
                  </a:lnTo>
                  <a:lnTo>
                    <a:pt x="128" y="735"/>
                  </a:lnTo>
                  <a:lnTo>
                    <a:pt x="122" y="737"/>
                  </a:lnTo>
                  <a:lnTo>
                    <a:pt x="103" y="746"/>
                  </a:lnTo>
                  <a:lnTo>
                    <a:pt x="71" y="763"/>
                  </a:lnTo>
                  <a:lnTo>
                    <a:pt x="71" y="763"/>
                  </a:lnTo>
                  <a:lnTo>
                    <a:pt x="85" y="756"/>
                  </a:lnTo>
                  <a:lnTo>
                    <a:pt x="101" y="746"/>
                  </a:lnTo>
                  <a:lnTo>
                    <a:pt x="110" y="740"/>
                  </a:lnTo>
                  <a:lnTo>
                    <a:pt x="116" y="733"/>
                  </a:lnTo>
                  <a:lnTo>
                    <a:pt x="121" y="727"/>
                  </a:lnTo>
                  <a:lnTo>
                    <a:pt x="122" y="724"/>
                  </a:lnTo>
                  <a:lnTo>
                    <a:pt x="122" y="721"/>
                  </a:lnTo>
                  <a:lnTo>
                    <a:pt x="122" y="721"/>
                  </a:lnTo>
                  <a:lnTo>
                    <a:pt x="134" y="734"/>
                  </a:lnTo>
                  <a:lnTo>
                    <a:pt x="146" y="747"/>
                  </a:lnTo>
                  <a:lnTo>
                    <a:pt x="146" y="747"/>
                  </a:lnTo>
                  <a:lnTo>
                    <a:pt x="106" y="766"/>
                  </a:lnTo>
                  <a:lnTo>
                    <a:pt x="68" y="784"/>
                  </a:lnTo>
                  <a:lnTo>
                    <a:pt x="68" y="784"/>
                  </a:lnTo>
                  <a:close/>
                  <a:moveTo>
                    <a:pt x="83" y="739"/>
                  </a:moveTo>
                  <a:lnTo>
                    <a:pt x="83" y="739"/>
                  </a:lnTo>
                  <a:lnTo>
                    <a:pt x="82" y="736"/>
                  </a:lnTo>
                  <a:lnTo>
                    <a:pt x="82" y="736"/>
                  </a:lnTo>
                  <a:lnTo>
                    <a:pt x="100" y="725"/>
                  </a:lnTo>
                  <a:lnTo>
                    <a:pt x="117" y="713"/>
                  </a:lnTo>
                  <a:lnTo>
                    <a:pt x="117" y="713"/>
                  </a:lnTo>
                  <a:lnTo>
                    <a:pt x="119" y="717"/>
                  </a:lnTo>
                  <a:lnTo>
                    <a:pt x="119" y="717"/>
                  </a:lnTo>
                  <a:lnTo>
                    <a:pt x="116" y="718"/>
                  </a:lnTo>
                  <a:lnTo>
                    <a:pt x="107" y="723"/>
                  </a:lnTo>
                  <a:lnTo>
                    <a:pt x="83" y="739"/>
                  </a:lnTo>
                  <a:lnTo>
                    <a:pt x="83" y="739"/>
                  </a:lnTo>
                  <a:close/>
                  <a:moveTo>
                    <a:pt x="110" y="707"/>
                  </a:moveTo>
                  <a:lnTo>
                    <a:pt x="110" y="707"/>
                  </a:lnTo>
                  <a:lnTo>
                    <a:pt x="106" y="706"/>
                  </a:lnTo>
                  <a:lnTo>
                    <a:pt x="103" y="706"/>
                  </a:lnTo>
                  <a:lnTo>
                    <a:pt x="93" y="710"/>
                  </a:lnTo>
                  <a:lnTo>
                    <a:pt x="76" y="717"/>
                  </a:lnTo>
                  <a:lnTo>
                    <a:pt x="76" y="717"/>
                  </a:lnTo>
                  <a:lnTo>
                    <a:pt x="93" y="706"/>
                  </a:lnTo>
                  <a:lnTo>
                    <a:pt x="101" y="700"/>
                  </a:lnTo>
                  <a:lnTo>
                    <a:pt x="105" y="697"/>
                  </a:lnTo>
                  <a:lnTo>
                    <a:pt x="106" y="694"/>
                  </a:lnTo>
                  <a:lnTo>
                    <a:pt x="106" y="694"/>
                  </a:lnTo>
                  <a:lnTo>
                    <a:pt x="112" y="705"/>
                  </a:lnTo>
                  <a:lnTo>
                    <a:pt x="112" y="705"/>
                  </a:lnTo>
                  <a:lnTo>
                    <a:pt x="110" y="707"/>
                  </a:lnTo>
                  <a:lnTo>
                    <a:pt x="110" y="707"/>
                  </a:lnTo>
                  <a:close/>
                  <a:moveTo>
                    <a:pt x="42" y="716"/>
                  </a:moveTo>
                  <a:lnTo>
                    <a:pt x="42" y="716"/>
                  </a:lnTo>
                  <a:lnTo>
                    <a:pt x="73" y="698"/>
                  </a:lnTo>
                  <a:lnTo>
                    <a:pt x="82" y="692"/>
                  </a:lnTo>
                  <a:lnTo>
                    <a:pt x="89" y="686"/>
                  </a:lnTo>
                  <a:lnTo>
                    <a:pt x="94" y="681"/>
                  </a:lnTo>
                  <a:lnTo>
                    <a:pt x="95" y="678"/>
                  </a:lnTo>
                  <a:lnTo>
                    <a:pt x="94" y="677"/>
                  </a:lnTo>
                  <a:lnTo>
                    <a:pt x="94" y="677"/>
                  </a:lnTo>
                  <a:lnTo>
                    <a:pt x="93" y="676"/>
                  </a:lnTo>
                  <a:lnTo>
                    <a:pt x="92" y="676"/>
                  </a:lnTo>
                  <a:lnTo>
                    <a:pt x="87" y="676"/>
                  </a:lnTo>
                  <a:lnTo>
                    <a:pt x="82" y="678"/>
                  </a:lnTo>
                  <a:lnTo>
                    <a:pt x="75" y="682"/>
                  </a:lnTo>
                  <a:lnTo>
                    <a:pt x="56" y="694"/>
                  </a:lnTo>
                  <a:lnTo>
                    <a:pt x="56" y="694"/>
                  </a:lnTo>
                  <a:lnTo>
                    <a:pt x="73" y="682"/>
                  </a:lnTo>
                  <a:lnTo>
                    <a:pt x="88" y="669"/>
                  </a:lnTo>
                  <a:lnTo>
                    <a:pt x="88" y="669"/>
                  </a:lnTo>
                  <a:lnTo>
                    <a:pt x="89" y="666"/>
                  </a:lnTo>
                  <a:lnTo>
                    <a:pt x="91" y="665"/>
                  </a:lnTo>
                  <a:lnTo>
                    <a:pt x="91" y="663"/>
                  </a:lnTo>
                  <a:lnTo>
                    <a:pt x="89" y="662"/>
                  </a:lnTo>
                  <a:lnTo>
                    <a:pt x="88" y="660"/>
                  </a:lnTo>
                  <a:lnTo>
                    <a:pt x="86" y="660"/>
                  </a:lnTo>
                  <a:lnTo>
                    <a:pt x="83" y="660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34" y="687"/>
                  </a:lnTo>
                  <a:lnTo>
                    <a:pt x="34" y="687"/>
                  </a:lnTo>
                  <a:lnTo>
                    <a:pt x="48" y="675"/>
                  </a:lnTo>
                  <a:lnTo>
                    <a:pt x="63" y="664"/>
                  </a:lnTo>
                  <a:lnTo>
                    <a:pt x="92" y="646"/>
                  </a:lnTo>
                  <a:lnTo>
                    <a:pt x="92" y="646"/>
                  </a:lnTo>
                  <a:lnTo>
                    <a:pt x="93" y="657"/>
                  </a:lnTo>
                  <a:lnTo>
                    <a:pt x="97" y="669"/>
                  </a:lnTo>
                  <a:lnTo>
                    <a:pt x="99" y="678"/>
                  </a:lnTo>
                  <a:lnTo>
                    <a:pt x="104" y="689"/>
                  </a:lnTo>
                  <a:lnTo>
                    <a:pt x="104" y="689"/>
                  </a:lnTo>
                  <a:lnTo>
                    <a:pt x="103" y="689"/>
                  </a:lnTo>
                  <a:lnTo>
                    <a:pt x="100" y="689"/>
                  </a:lnTo>
                  <a:lnTo>
                    <a:pt x="93" y="692"/>
                  </a:lnTo>
                  <a:lnTo>
                    <a:pt x="74" y="700"/>
                  </a:lnTo>
                  <a:lnTo>
                    <a:pt x="42" y="716"/>
                  </a:lnTo>
                  <a:lnTo>
                    <a:pt x="42" y="716"/>
                  </a:lnTo>
                  <a:close/>
                  <a:moveTo>
                    <a:pt x="63" y="646"/>
                  </a:moveTo>
                  <a:lnTo>
                    <a:pt x="63" y="646"/>
                  </a:lnTo>
                  <a:lnTo>
                    <a:pt x="81" y="633"/>
                  </a:lnTo>
                  <a:lnTo>
                    <a:pt x="88" y="627"/>
                  </a:lnTo>
                  <a:lnTo>
                    <a:pt x="89" y="624"/>
                  </a:lnTo>
                  <a:lnTo>
                    <a:pt x="91" y="622"/>
                  </a:lnTo>
                  <a:lnTo>
                    <a:pt x="91" y="622"/>
                  </a:lnTo>
                  <a:lnTo>
                    <a:pt x="91" y="636"/>
                  </a:lnTo>
                  <a:lnTo>
                    <a:pt x="91" y="636"/>
                  </a:lnTo>
                  <a:lnTo>
                    <a:pt x="86" y="638"/>
                  </a:lnTo>
                  <a:lnTo>
                    <a:pt x="80" y="641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9" y="646"/>
                  </a:lnTo>
                  <a:lnTo>
                    <a:pt x="66" y="646"/>
                  </a:lnTo>
                  <a:lnTo>
                    <a:pt x="63" y="646"/>
                  </a:lnTo>
                  <a:lnTo>
                    <a:pt x="63" y="646"/>
                  </a:lnTo>
                  <a:close/>
                  <a:moveTo>
                    <a:pt x="38" y="771"/>
                  </a:moveTo>
                  <a:lnTo>
                    <a:pt x="38" y="771"/>
                  </a:lnTo>
                  <a:lnTo>
                    <a:pt x="35" y="768"/>
                  </a:lnTo>
                  <a:lnTo>
                    <a:pt x="35" y="768"/>
                  </a:lnTo>
                  <a:lnTo>
                    <a:pt x="53" y="760"/>
                  </a:lnTo>
                  <a:lnTo>
                    <a:pt x="53" y="760"/>
                  </a:lnTo>
                  <a:lnTo>
                    <a:pt x="38" y="771"/>
                  </a:lnTo>
                  <a:lnTo>
                    <a:pt x="38" y="771"/>
                  </a:lnTo>
                  <a:close/>
                  <a:moveTo>
                    <a:pt x="50" y="787"/>
                  </a:moveTo>
                  <a:lnTo>
                    <a:pt x="50" y="787"/>
                  </a:lnTo>
                  <a:lnTo>
                    <a:pt x="45" y="782"/>
                  </a:lnTo>
                  <a:lnTo>
                    <a:pt x="45" y="782"/>
                  </a:lnTo>
                  <a:lnTo>
                    <a:pt x="64" y="776"/>
                  </a:lnTo>
                  <a:lnTo>
                    <a:pt x="64" y="776"/>
                  </a:lnTo>
                  <a:lnTo>
                    <a:pt x="50" y="787"/>
                  </a:lnTo>
                  <a:lnTo>
                    <a:pt x="50" y="787"/>
                  </a:lnTo>
                  <a:close/>
                  <a:moveTo>
                    <a:pt x="59" y="799"/>
                  </a:moveTo>
                  <a:lnTo>
                    <a:pt x="59" y="799"/>
                  </a:lnTo>
                  <a:lnTo>
                    <a:pt x="92" y="783"/>
                  </a:lnTo>
                  <a:lnTo>
                    <a:pt x="92" y="783"/>
                  </a:lnTo>
                  <a:lnTo>
                    <a:pt x="79" y="795"/>
                  </a:lnTo>
                  <a:lnTo>
                    <a:pt x="66" y="806"/>
                  </a:lnTo>
                  <a:lnTo>
                    <a:pt x="66" y="806"/>
                  </a:lnTo>
                  <a:lnTo>
                    <a:pt x="59" y="799"/>
                  </a:lnTo>
                  <a:lnTo>
                    <a:pt x="59" y="799"/>
                  </a:lnTo>
                  <a:close/>
                  <a:moveTo>
                    <a:pt x="75" y="813"/>
                  </a:moveTo>
                  <a:lnTo>
                    <a:pt x="75" y="813"/>
                  </a:lnTo>
                  <a:lnTo>
                    <a:pt x="105" y="800"/>
                  </a:lnTo>
                  <a:lnTo>
                    <a:pt x="105" y="800"/>
                  </a:lnTo>
                  <a:lnTo>
                    <a:pt x="93" y="810"/>
                  </a:lnTo>
                  <a:lnTo>
                    <a:pt x="82" y="818"/>
                  </a:lnTo>
                  <a:lnTo>
                    <a:pt x="82" y="818"/>
                  </a:lnTo>
                  <a:lnTo>
                    <a:pt x="75" y="813"/>
                  </a:lnTo>
                  <a:lnTo>
                    <a:pt x="75" y="813"/>
                  </a:lnTo>
                  <a:close/>
                  <a:moveTo>
                    <a:pt x="92" y="825"/>
                  </a:moveTo>
                  <a:lnTo>
                    <a:pt x="92" y="825"/>
                  </a:lnTo>
                  <a:lnTo>
                    <a:pt x="122" y="810"/>
                  </a:lnTo>
                  <a:lnTo>
                    <a:pt x="122" y="810"/>
                  </a:lnTo>
                  <a:lnTo>
                    <a:pt x="98" y="829"/>
                  </a:lnTo>
                  <a:lnTo>
                    <a:pt x="98" y="829"/>
                  </a:lnTo>
                  <a:lnTo>
                    <a:pt x="92" y="825"/>
                  </a:lnTo>
                  <a:lnTo>
                    <a:pt x="92" y="825"/>
                  </a:lnTo>
                  <a:close/>
                  <a:moveTo>
                    <a:pt x="107" y="835"/>
                  </a:moveTo>
                  <a:lnTo>
                    <a:pt x="107" y="835"/>
                  </a:lnTo>
                  <a:lnTo>
                    <a:pt x="165" y="806"/>
                  </a:lnTo>
                  <a:lnTo>
                    <a:pt x="165" y="806"/>
                  </a:lnTo>
                  <a:lnTo>
                    <a:pt x="140" y="822"/>
                  </a:lnTo>
                  <a:lnTo>
                    <a:pt x="128" y="830"/>
                  </a:lnTo>
                  <a:lnTo>
                    <a:pt x="116" y="839"/>
                  </a:lnTo>
                  <a:lnTo>
                    <a:pt x="116" y="839"/>
                  </a:lnTo>
                  <a:lnTo>
                    <a:pt x="107" y="835"/>
                  </a:lnTo>
                  <a:lnTo>
                    <a:pt x="107" y="835"/>
                  </a:lnTo>
                  <a:close/>
                  <a:moveTo>
                    <a:pt x="140" y="848"/>
                  </a:moveTo>
                  <a:lnTo>
                    <a:pt x="140" y="848"/>
                  </a:lnTo>
                  <a:lnTo>
                    <a:pt x="128" y="843"/>
                  </a:lnTo>
                  <a:lnTo>
                    <a:pt x="128" y="843"/>
                  </a:lnTo>
                  <a:lnTo>
                    <a:pt x="154" y="833"/>
                  </a:lnTo>
                  <a:lnTo>
                    <a:pt x="180" y="819"/>
                  </a:lnTo>
                  <a:lnTo>
                    <a:pt x="180" y="819"/>
                  </a:lnTo>
                  <a:lnTo>
                    <a:pt x="160" y="834"/>
                  </a:lnTo>
                  <a:lnTo>
                    <a:pt x="140" y="848"/>
                  </a:lnTo>
                  <a:lnTo>
                    <a:pt x="140" y="848"/>
                  </a:lnTo>
                  <a:close/>
                  <a:moveTo>
                    <a:pt x="164" y="856"/>
                  </a:moveTo>
                  <a:lnTo>
                    <a:pt x="164" y="856"/>
                  </a:lnTo>
                  <a:lnTo>
                    <a:pt x="160" y="854"/>
                  </a:lnTo>
                  <a:lnTo>
                    <a:pt x="160" y="854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64" y="856"/>
                  </a:lnTo>
                  <a:lnTo>
                    <a:pt x="164" y="856"/>
                  </a:lnTo>
                  <a:close/>
                  <a:moveTo>
                    <a:pt x="210" y="860"/>
                  </a:moveTo>
                  <a:lnTo>
                    <a:pt x="210" y="860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213" y="848"/>
                  </a:lnTo>
                  <a:lnTo>
                    <a:pt x="213" y="848"/>
                  </a:lnTo>
                  <a:lnTo>
                    <a:pt x="239" y="839"/>
                  </a:lnTo>
                  <a:lnTo>
                    <a:pt x="239" y="839"/>
                  </a:lnTo>
                  <a:lnTo>
                    <a:pt x="222" y="848"/>
                  </a:lnTo>
                  <a:lnTo>
                    <a:pt x="213" y="854"/>
                  </a:lnTo>
                  <a:lnTo>
                    <a:pt x="210" y="858"/>
                  </a:lnTo>
                  <a:lnTo>
                    <a:pt x="210" y="860"/>
                  </a:lnTo>
                  <a:lnTo>
                    <a:pt x="210" y="860"/>
                  </a:lnTo>
                  <a:close/>
                  <a:moveTo>
                    <a:pt x="241" y="859"/>
                  </a:moveTo>
                  <a:lnTo>
                    <a:pt x="241" y="859"/>
                  </a:lnTo>
                  <a:lnTo>
                    <a:pt x="227" y="860"/>
                  </a:lnTo>
                  <a:lnTo>
                    <a:pt x="227" y="860"/>
                  </a:lnTo>
                  <a:lnTo>
                    <a:pt x="247" y="851"/>
                  </a:lnTo>
                  <a:lnTo>
                    <a:pt x="247" y="851"/>
                  </a:lnTo>
                  <a:lnTo>
                    <a:pt x="243" y="854"/>
                  </a:lnTo>
                  <a:lnTo>
                    <a:pt x="241" y="859"/>
                  </a:lnTo>
                  <a:lnTo>
                    <a:pt x="241" y="859"/>
                  </a:lnTo>
                  <a:close/>
                  <a:moveTo>
                    <a:pt x="286" y="816"/>
                  </a:moveTo>
                  <a:lnTo>
                    <a:pt x="286" y="816"/>
                  </a:lnTo>
                  <a:lnTo>
                    <a:pt x="289" y="816"/>
                  </a:lnTo>
                  <a:lnTo>
                    <a:pt x="289" y="816"/>
                  </a:lnTo>
                  <a:lnTo>
                    <a:pt x="271" y="827"/>
                  </a:lnTo>
                  <a:lnTo>
                    <a:pt x="271" y="827"/>
                  </a:lnTo>
                  <a:lnTo>
                    <a:pt x="278" y="821"/>
                  </a:lnTo>
                  <a:lnTo>
                    <a:pt x="286" y="816"/>
                  </a:lnTo>
                  <a:lnTo>
                    <a:pt x="286" y="816"/>
                  </a:lnTo>
                  <a:close/>
                  <a:moveTo>
                    <a:pt x="306" y="819"/>
                  </a:moveTo>
                  <a:lnTo>
                    <a:pt x="306" y="819"/>
                  </a:lnTo>
                  <a:lnTo>
                    <a:pt x="324" y="822"/>
                  </a:lnTo>
                  <a:lnTo>
                    <a:pt x="324" y="822"/>
                  </a:lnTo>
                  <a:lnTo>
                    <a:pt x="278" y="841"/>
                  </a:lnTo>
                  <a:lnTo>
                    <a:pt x="278" y="841"/>
                  </a:lnTo>
                  <a:lnTo>
                    <a:pt x="293" y="831"/>
                  </a:lnTo>
                  <a:lnTo>
                    <a:pt x="300" y="825"/>
                  </a:lnTo>
                  <a:lnTo>
                    <a:pt x="306" y="819"/>
                  </a:lnTo>
                  <a:lnTo>
                    <a:pt x="306" y="819"/>
                  </a:lnTo>
                  <a:close/>
                  <a:moveTo>
                    <a:pt x="329" y="836"/>
                  </a:moveTo>
                  <a:lnTo>
                    <a:pt x="331" y="833"/>
                  </a:lnTo>
                  <a:lnTo>
                    <a:pt x="331" y="833"/>
                  </a:lnTo>
                  <a:lnTo>
                    <a:pt x="330" y="831"/>
                  </a:lnTo>
                  <a:lnTo>
                    <a:pt x="330" y="831"/>
                  </a:lnTo>
                  <a:lnTo>
                    <a:pt x="343" y="827"/>
                  </a:lnTo>
                  <a:lnTo>
                    <a:pt x="343" y="827"/>
                  </a:lnTo>
                  <a:lnTo>
                    <a:pt x="345" y="843"/>
                  </a:lnTo>
                  <a:lnTo>
                    <a:pt x="345" y="843"/>
                  </a:lnTo>
                  <a:lnTo>
                    <a:pt x="342" y="841"/>
                  </a:lnTo>
                  <a:lnTo>
                    <a:pt x="340" y="840"/>
                  </a:lnTo>
                  <a:lnTo>
                    <a:pt x="336" y="841"/>
                  </a:lnTo>
                  <a:lnTo>
                    <a:pt x="333" y="842"/>
                  </a:lnTo>
                  <a:lnTo>
                    <a:pt x="325" y="847"/>
                  </a:lnTo>
                  <a:lnTo>
                    <a:pt x="320" y="851"/>
                  </a:lnTo>
                  <a:lnTo>
                    <a:pt x="320" y="851"/>
                  </a:lnTo>
                  <a:lnTo>
                    <a:pt x="333" y="840"/>
                  </a:lnTo>
                  <a:lnTo>
                    <a:pt x="329" y="836"/>
                  </a:lnTo>
                  <a:close/>
                  <a:moveTo>
                    <a:pt x="345" y="845"/>
                  </a:moveTo>
                  <a:lnTo>
                    <a:pt x="345" y="845"/>
                  </a:lnTo>
                  <a:lnTo>
                    <a:pt x="345" y="851"/>
                  </a:lnTo>
                  <a:lnTo>
                    <a:pt x="345" y="851"/>
                  </a:lnTo>
                  <a:lnTo>
                    <a:pt x="337" y="856"/>
                  </a:lnTo>
                  <a:lnTo>
                    <a:pt x="333" y="862"/>
                  </a:lnTo>
                  <a:lnTo>
                    <a:pt x="333" y="862"/>
                  </a:lnTo>
                  <a:lnTo>
                    <a:pt x="331" y="860"/>
                  </a:lnTo>
                  <a:lnTo>
                    <a:pt x="329" y="860"/>
                  </a:lnTo>
                  <a:lnTo>
                    <a:pt x="329" y="860"/>
                  </a:lnTo>
                  <a:lnTo>
                    <a:pt x="337" y="853"/>
                  </a:lnTo>
                  <a:lnTo>
                    <a:pt x="342" y="849"/>
                  </a:lnTo>
                  <a:lnTo>
                    <a:pt x="343" y="847"/>
                  </a:lnTo>
                  <a:lnTo>
                    <a:pt x="345" y="845"/>
                  </a:lnTo>
                  <a:lnTo>
                    <a:pt x="345" y="845"/>
                  </a:lnTo>
                  <a:close/>
                  <a:moveTo>
                    <a:pt x="308" y="847"/>
                  </a:moveTo>
                  <a:lnTo>
                    <a:pt x="308" y="847"/>
                  </a:lnTo>
                  <a:lnTo>
                    <a:pt x="307" y="843"/>
                  </a:lnTo>
                  <a:lnTo>
                    <a:pt x="307" y="843"/>
                  </a:lnTo>
                  <a:lnTo>
                    <a:pt x="323" y="836"/>
                  </a:lnTo>
                  <a:lnTo>
                    <a:pt x="323" y="836"/>
                  </a:lnTo>
                  <a:lnTo>
                    <a:pt x="308" y="847"/>
                  </a:lnTo>
                  <a:lnTo>
                    <a:pt x="308" y="847"/>
                  </a:lnTo>
                  <a:close/>
                  <a:moveTo>
                    <a:pt x="282" y="849"/>
                  </a:moveTo>
                  <a:lnTo>
                    <a:pt x="282" y="849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9" y="847"/>
                  </a:lnTo>
                  <a:lnTo>
                    <a:pt x="282" y="849"/>
                  </a:lnTo>
                  <a:lnTo>
                    <a:pt x="282" y="849"/>
                  </a:lnTo>
                  <a:close/>
                  <a:moveTo>
                    <a:pt x="294" y="863"/>
                  </a:moveTo>
                  <a:lnTo>
                    <a:pt x="294" y="863"/>
                  </a:lnTo>
                  <a:lnTo>
                    <a:pt x="294" y="863"/>
                  </a:lnTo>
                  <a:lnTo>
                    <a:pt x="294" y="863"/>
                  </a:lnTo>
                  <a:lnTo>
                    <a:pt x="294" y="859"/>
                  </a:lnTo>
                  <a:lnTo>
                    <a:pt x="293" y="857"/>
                  </a:lnTo>
                  <a:lnTo>
                    <a:pt x="293" y="857"/>
                  </a:lnTo>
                  <a:lnTo>
                    <a:pt x="302" y="852"/>
                  </a:lnTo>
                  <a:lnTo>
                    <a:pt x="302" y="852"/>
                  </a:lnTo>
                  <a:lnTo>
                    <a:pt x="298" y="858"/>
                  </a:lnTo>
                  <a:lnTo>
                    <a:pt x="294" y="863"/>
                  </a:lnTo>
                  <a:lnTo>
                    <a:pt x="294" y="863"/>
                  </a:lnTo>
                  <a:close/>
                  <a:moveTo>
                    <a:pt x="296" y="874"/>
                  </a:moveTo>
                  <a:lnTo>
                    <a:pt x="296" y="874"/>
                  </a:lnTo>
                  <a:lnTo>
                    <a:pt x="295" y="869"/>
                  </a:lnTo>
                  <a:lnTo>
                    <a:pt x="295" y="869"/>
                  </a:lnTo>
                  <a:lnTo>
                    <a:pt x="299" y="870"/>
                  </a:lnTo>
                  <a:lnTo>
                    <a:pt x="302" y="869"/>
                  </a:lnTo>
                  <a:lnTo>
                    <a:pt x="302" y="869"/>
                  </a:lnTo>
                  <a:lnTo>
                    <a:pt x="296" y="874"/>
                  </a:lnTo>
                  <a:lnTo>
                    <a:pt x="296" y="874"/>
                  </a:lnTo>
                  <a:close/>
                  <a:moveTo>
                    <a:pt x="301" y="890"/>
                  </a:moveTo>
                  <a:lnTo>
                    <a:pt x="301" y="890"/>
                  </a:lnTo>
                  <a:lnTo>
                    <a:pt x="300" y="888"/>
                  </a:lnTo>
                  <a:lnTo>
                    <a:pt x="300" y="888"/>
                  </a:lnTo>
                  <a:lnTo>
                    <a:pt x="300" y="886"/>
                  </a:lnTo>
                  <a:lnTo>
                    <a:pt x="300" y="886"/>
                  </a:lnTo>
                  <a:lnTo>
                    <a:pt x="311" y="881"/>
                  </a:lnTo>
                  <a:lnTo>
                    <a:pt x="311" y="881"/>
                  </a:lnTo>
                  <a:lnTo>
                    <a:pt x="301" y="890"/>
                  </a:lnTo>
                  <a:lnTo>
                    <a:pt x="301" y="890"/>
                  </a:lnTo>
                  <a:close/>
                  <a:moveTo>
                    <a:pt x="306" y="910"/>
                  </a:moveTo>
                  <a:lnTo>
                    <a:pt x="306" y="910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4"/>
                  </a:lnTo>
                  <a:lnTo>
                    <a:pt x="304" y="901"/>
                  </a:lnTo>
                  <a:lnTo>
                    <a:pt x="304" y="901"/>
                  </a:lnTo>
                  <a:lnTo>
                    <a:pt x="314" y="890"/>
                  </a:lnTo>
                  <a:lnTo>
                    <a:pt x="325" y="881"/>
                  </a:lnTo>
                  <a:lnTo>
                    <a:pt x="336" y="872"/>
                  </a:lnTo>
                  <a:lnTo>
                    <a:pt x="346" y="862"/>
                  </a:lnTo>
                  <a:lnTo>
                    <a:pt x="346" y="862"/>
                  </a:lnTo>
                  <a:lnTo>
                    <a:pt x="347" y="868"/>
                  </a:lnTo>
                  <a:lnTo>
                    <a:pt x="347" y="868"/>
                  </a:lnTo>
                  <a:lnTo>
                    <a:pt x="345" y="869"/>
                  </a:lnTo>
                  <a:lnTo>
                    <a:pt x="340" y="872"/>
                  </a:lnTo>
                  <a:lnTo>
                    <a:pt x="326" y="886"/>
                  </a:lnTo>
                  <a:lnTo>
                    <a:pt x="306" y="910"/>
                  </a:lnTo>
                  <a:lnTo>
                    <a:pt x="306" y="910"/>
                  </a:lnTo>
                  <a:close/>
                  <a:moveTo>
                    <a:pt x="331" y="896"/>
                  </a:moveTo>
                  <a:lnTo>
                    <a:pt x="331" y="896"/>
                  </a:lnTo>
                  <a:lnTo>
                    <a:pt x="342" y="887"/>
                  </a:lnTo>
                  <a:lnTo>
                    <a:pt x="346" y="881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52" y="886"/>
                  </a:lnTo>
                  <a:lnTo>
                    <a:pt x="352" y="886"/>
                  </a:lnTo>
                  <a:lnTo>
                    <a:pt x="341" y="890"/>
                  </a:lnTo>
                  <a:lnTo>
                    <a:pt x="331" y="896"/>
                  </a:lnTo>
                  <a:lnTo>
                    <a:pt x="331" y="896"/>
                  </a:lnTo>
                  <a:close/>
                  <a:moveTo>
                    <a:pt x="355" y="894"/>
                  </a:moveTo>
                  <a:lnTo>
                    <a:pt x="355" y="894"/>
                  </a:lnTo>
                  <a:lnTo>
                    <a:pt x="358" y="899"/>
                  </a:lnTo>
                  <a:lnTo>
                    <a:pt x="358" y="899"/>
                  </a:lnTo>
                  <a:lnTo>
                    <a:pt x="352" y="900"/>
                  </a:lnTo>
                  <a:lnTo>
                    <a:pt x="347" y="904"/>
                  </a:lnTo>
                  <a:lnTo>
                    <a:pt x="347" y="904"/>
                  </a:lnTo>
                  <a:lnTo>
                    <a:pt x="355" y="894"/>
                  </a:lnTo>
                  <a:lnTo>
                    <a:pt x="355" y="894"/>
                  </a:lnTo>
                  <a:close/>
                  <a:moveTo>
                    <a:pt x="311" y="924"/>
                  </a:moveTo>
                  <a:lnTo>
                    <a:pt x="311" y="924"/>
                  </a:lnTo>
                  <a:lnTo>
                    <a:pt x="311" y="923"/>
                  </a:lnTo>
                  <a:lnTo>
                    <a:pt x="311" y="923"/>
                  </a:lnTo>
                  <a:lnTo>
                    <a:pt x="317" y="919"/>
                  </a:lnTo>
                  <a:lnTo>
                    <a:pt x="317" y="919"/>
                  </a:lnTo>
                  <a:lnTo>
                    <a:pt x="311" y="924"/>
                  </a:lnTo>
                  <a:lnTo>
                    <a:pt x="311" y="924"/>
                  </a:lnTo>
                  <a:close/>
                  <a:moveTo>
                    <a:pt x="316" y="936"/>
                  </a:moveTo>
                  <a:lnTo>
                    <a:pt x="316" y="936"/>
                  </a:lnTo>
                  <a:lnTo>
                    <a:pt x="316" y="935"/>
                  </a:lnTo>
                  <a:lnTo>
                    <a:pt x="316" y="935"/>
                  </a:lnTo>
                  <a:lnTo>
                    <a:pt x="319" y="934"/>
                  </a:lnTo>
                  <a:lnTo>
                    <a:pt x="319" y="934"/>
                  </a:lnTo>
                  <a:lnTo>
                    <a:pt x="316" y="936"/>
                  </a:lnTo>
                  <a:lnTo>
                    <a:pt x="316" y="936"/>
                  </a:lnTo>
                  <a:close/>
                  <a:moveTo>
                    <a:pt x="324" y="949"/>
                  </a:moveTo>
                  <a:lnTo>
                    <a:pt x="324" y="949"/>
                  </a:lnTo>
                  <a:lnTo>
                    <a:pt x="322" y="947"/>
                  </a:lnTo>
                  <a:lnTo>
                    <a:pt x="322" y="947"/>
                  </a:lnTo>
                  <a:lnTo>
                    <a:pt x="331" y="943"/>
                  </a:lnTo>
                  <a:lnTo>
                    <a:pt x="331" y="943"/>
                  </a:lnTo>
                  <a:lnTo>
                    <a:pt x="324" y="949"/>
                  </a:lnTo>
                  <a:lnTo>
                    <a:pt x="324" y="949"/>
                  </a:lnTo>
                  <a:close/>
                  <a:moveTo>
                    <a:pt x="334" y="964"/>
                  </a:moveTo>
                  <a:lnTo>
                    <a:pt x="334" y="964"/>
                  </a:lnTo>
                  <a:lnTo>
                    <a:pt x="333" y="961"/>
                  </a:lnTo>
                  <a:lnTo>
                    <a:pt x="333" y="961"/>
                  </a:lnTo>
                  <a:lnTo>
                    <a:pt x="341" y="957"/>
                  </a:lnTo>
                  <a:lnTo>
                    <a:pt x="341" y="957"/>
                  </a:lnTo>
                  <a:lnTo>
                    <a:pt x="334" y="964"/>
                  </a:lnTo>
                  <a:lnTo>
                    <a:pt x="334" y="964"/>
                  </a:lnTo>
                  <a:close/>
                  <a:moveTo>
                    <a:pt x="340" y="929"/>
                  </a:moveTo>
                  <a:lnTo>
                    <a:pt x="340" y="929"/>
                  </a:lnTo>
                  <a:lnTo>
                    <a:pt x="352" y="918"/>
                  </a:lnTo>
                  <a:lnTo>
                    <a:pt x="360" y="906"/>
                  </a:lnTo>
                  <a:lnTo>
                    <a:pt x="360" y="906"/>
                  </a:lnTo>
                  <a:lnTo>
                    <a:pt x="361" y="906"/>
                  </a:lnTo>
                  <a:lnTo>
                    <a:pt x="361" y="906"/>
                  </a:lnTo>
                  <a:lnTo>
                    <a:pt x="366" y="915"/>
                  </a:lnTo>
                  <a:lnTo>
                    <a:pt x="366" y="915"/>
                  </a:lnTo>
                  <a:lnTo>
                    <a:pt x="360" y="917"/>
                  </a:lnTo>
                  <a:lnTo>
                    <a:pt x="353" y="921"/>
                  </a:lnTo>
                  <a:lnTo>
                    <a:pt x="340" y="929"/>
                  </a:lnTo>
                  <a:lnTo>
                    <a:pt x="340" y="929"/>
                  </a:lnTo>
                  <a:close/>
                  <a:moveTo>
                    <a:pt x="345" y="976"/>
                  </a:moveTo>
                  <a:lnTo>
                    <a:pt x="345" y="976"/>
                  </a:lnTo>
                  <a:lnTo>
                    <a:pt x="345" y="976"/>
                  </a:lnTo>
                  <a:lnTo>
                    <a:pt x="345" y="976"/>
                  </a:lnTo>
                  <a:lnTo>
                    <a:pt x="346" y="976"/>
                  </a:lnTo>
                  <a:lnTo>
                    <a:pt x="346" y="976"/>
                  </a:lnTo>
                  <a:lnTo>
                    <a:pt x="345" y="976"/>
                  </a:lnTo>
                  <a:lnTo>
                    <a:pt x="345" y="976"/>
                  </a:lnTo>
                  <a:close/>
                  <a:moveTo>
                    <a:pt x="345" y="945"/>
                  </a:moveTo>
                  <a:lnTo>
                    <a:pt x="345" y="945"/>
                  </a:lnTo>
                  <a:lnTo>
                    <a:pt x="349" y="941"/>
                  </a:lnTo>
                  <a:lnTo>
                    <a:pt x="349" y="941"/>
                  </a:lnTo>
                  <a:lnTo>
                    <a:pt x="361" y="931"/>
                  </a:lnTo>
                  <a:lnTo>
                    <a:pt x="367" y="927"/>
                  </a:lnTo>
                  <a:lnTo>
                    <a:pt x="371" y="922"/>
                  </a:lnTo>
                  <a:lnTo>
                    <a:pt x="371" y="922"/>
                  </a:lnTo>
                  <a:lnTo>
                    <a:pt x="373" y="925"/>
                  </a:lnTo>
                  <a:lnTo>
                    <a:pt x="373" y="925"/>
                  </a:lnTo>
                  <a:lnTo>
                    <a:pt x="359" y="935"/>
                  </a:lnTo>
                  <a:lnTo>
                    <a:pt x="345" y="945"/>
                  </a:lnTo>
                  <a:lnTo>
                    <a:pt x="345" y="945"/>
                  </a:lnTo>
                  <a:close/>
                  <a:moveTo>
                    <a:pt x="351" y="961"/>
                  </a:moveTo>
                  <a:lnTo>
                    <a:pt x="351" y="961"/>
                  </a:lnTo>
                  <a:lnTo>
                    <a:pt x="365" y="948"/>
                  </a:lnTo>
                  <a:lnTo>
                    <a:pt x="379" y="933"/>
                  </a:lnTo>
                  <a:lnTo>
                    <a:pt x="379" y="933"/>
                  </a:lnTo>
                  <a:lnTo>
                    <a:pt x="387" y="941"/>
                  </a:lnTo>
                  <a:lnTo>
                    <a:pt x="387" y="941"/>
                  </a:lnTo>
                  <a:lnTo>
                    <a:pt x="367" y="953"/>
                  </a:lnTo>
                  <a:lnTo>
                    <a:pt x="348" y="964"/>
                  </a:lnTo>
                  <a:lnTo>
                    <a:pt x="348" y="964"/>
                  </a:lnTo>
                  <a:lnTo>
                    <a:pt x="351" y="961"/>
                  </a:lnTo>
                  <a:lnTo>
                    <a:pt x="351" y="961"/>
                  </a:lnTo>
                  <a:close/>
                  <a:moveTo>
                    <a:pt x="355" y="986"/>
                  </a:moveTo>
                  <a:lnTo>
                    <a:pt x="355" y="986"/>
                  </a:lnTo>
                  <a:lnTo>
                    <a:pt x="370" y="977"/>
                  </a:lnTo>
                  <a:lnTo>
                    <a:pt x="370" y="977"/>
                  </a:lnTo>
                  <a:lnTo>
                    <a:pt x="366" y="981"/>
                  </a:lnTo>
                  <a:lnTo>
                    <a:pt x="365" y="984"/>
                  </a:lnTo>
                  <a:lnTo>
                    <a:pt x="364" y="988"/>
                  </a:lnTo>
                  <a:lnTo>
                    <a:pt x="364" y="993"/>
                  </a:lnTo>
                  <a:lnTo>
                    <a:pt x="364" y="993"/>
                  </a:lnTo>
                  <a:lnTo>
                    <a:pt x="355" y="986"/>
                  </a:lnTo>
                  <a:lnTo>
                    <a:pt x="355" y="986"/>
                  </a:lnTo>
                  <a:close/>
                  <a:moveTo>
                    <a:pt x="370" y="996"/>
                  </a:moveTo>
                  <a:lnTo>
                    <a:pt x="370" y="996"/>
                  </a:lnTo>
                  <a:lnTo>
                    <a:pt x="366" y="994"/>
                  </a:lnTo>
                  <a:lnTo>
                    <a:pt x="366" y="994"/>
                  </a:lnTo>
                  <a:lnTo>
                    <a:pt x="369" y="994"/>
                  </a:lnTo>
                  <a:lnTo>
                    <a:pt x="372" y="993"/>
                  </a:lnTo>
                  <a:lnTo>
                    <a:pt x="377" y="989"/>
                  </a:lnTo>
                  <a:lnTo>
                    <a:pt x="377" y="989"/>
                  </a:lnTo>
                  <a:lnTo>
                    <a:pt x="370" y="996"/>
                  </a:lnTo>
                  <a:lnTo>
                    <a:pt x="370" y="996"/>
                  </a:lnTo>
                  <a:close/>
                  <a:moveTo>
                    <a:pt x="367" y="969"/>
                  </a:moveTo>
                  <a:lnTo>
                    <a:pt x="367" y="969"/>
                  </a:lnTo>
                  <a:lnTo>
                    <a:pt x="389" y="952"/>
                  </a:lnTo>
                  <a:lnTo>
                    <a:pt x="393" y="949"/>
                  </a:lnTo>
                  <a:lnTo>
                    <a:pt x="393" y="949"/>
                  </a:lnTo>
                  <a:lnTo>
                    <a:pt x="394" y="948"/>
                  </a:lnTo>
                  <a:lnTo>
                    <a:pt x="394" y="948"/>
                  </a:lnTo>
                  <a:lnTo>
                    <a:pt x="396" y="951"/>
                  </a:lnTo>
                  <a:lnTo>
                    <a:pt x="396" y="951"/>
                  </a:lnTo>
                  <a:lnTo>
                    <a:pt x="367" y="969"/>
                  </a:lnTo>
                  <a:lnTo>
                    <a:pt x="367" y="969"/>
                  </a:lnTo>
                  <a:close/>
                  <a:moveTo>
                    <a:pt x="405" y="958"/>
                  </a:moveTo>
                  <a:lnTo>
                    <a:pt x="405" y="958"/>
                  </a:lnTo>
                  <a:lnTo>
                    <a:pt x="410" y="961"/>
                  </a:lnTo>
                  <a:lnTo>
                    <a:pt x="410" y="961"/>
                  </a:lnTo>
                  <a:lnTo>
                    <a:pt x="405" y="968"/>
                  </a:lnTo>
                  <a:lnTo>
                    <a:pt x="405" y="968"/>
                  </a:lnTo>
                  <a:lnTo>
                    <a:pt x="399" y="968"/>
                  </a:lnTo>
                  <a:lnTo>
                    <a:pt x="393" y="970"/>
                  </a:lnTo>
                  <a:lnTo>
                    <a:pt x="393" y="970"/>
                  </a:lnTo>
                  <a:lnTo>
                    <a:pt x="405" y="958"/>
                  </a:lnTo>
                  <a:lnTo>
                    <a:pt x="405" y="958"/>
                  </a:lnTo>
                  <a:close/>
                  <a:moveTo>
                    <a:pt x="423" y="971"/>
                  </a:moveTo>
                  <a:lnTo>
                    <a:pt x="423" y="971"/>
                  </a:lnTo>
                  <a:lnTo>
                    <a:pt x="432" y="977"/>
                  </a:lnTo>
                  <a:lnTo>
                    <a:pt x="432" y="977"/>
                  </a:lnTo>
                  <a:lnTo>
                    <a:pt x="429" y="977"/>
                  </a:lnTo>
                  <a:lnTo>
                    <a:pt x="424" y="980"/>
                  </a:lnTo>
                  <a:lnTo>
                    <a:pt x="414" y="986"/>
                  </a:lnTo>
                  <a:lnTo>
                    <a:pt x="398" y="998"/>
                  </a:lnTo>
                  <a:lnTo>
                    <a:pt x="398" y="998"/>
                  </a:lnTo>
                  <a:lnTo>
                    <a:pt x="408" y="988"/>
                  </a:lnTo>
                  <a:lnTo>
                    <a:pt x="408" y="988"/>
                  </a:lnTo>
                  <a:lnTo>
                    <a:pt x="417" y="981"/>
                  </a:lnTo>
                  <a:lnTo>
                    <a:pt x="422" y="975"/>
                  </a:lnTo>
                  <a:lnTo>
                    <a:pt x="423" y="972"/>
                  </a:lnTo>
                  <a:lnTo>
                    <a:pt x="423" y="971"/>
                  </a:lnTo>
                  <a:lnTo>
                    <a:pt x="423" y="971"/>
                  </a:lnTo>
                  <a:close/>
                  <a:moveTo>
                    <a:pt x="437" y="980"/>
                  </a:moveTo>
                  <a:lnTo>
                    <a:pt x="437" y="980"/>
                  </a:lnTo>
                  <a:lnTo>
                    <a:pt x="446" y="984"/>
                  </a:lnTo>
                  <a:lnTo>
                    <a:pt x="446" y="984"/>
                  </a:lnTo>
                  <a:lnTo>
                    <a:pt x="417" y="1005"/>
                  </a:lnTo>
                  <a:lnTo>
                    <a:pt x="417" y="1005"/>
                  </a:lnTo>
                  <a:lnTo>
                    <a:pt x="423" y="1000"/>
                  </a:lnTo>
                  <a:lnTo>
                    <a:pt x="423" y="1000"/>
                  </a:lnTo>
                  <a:lnTo>
                    <a:pt x="432" y="990"/>
                  </a:lnTo>
                  <a:lnTo>
                    <a:pt x="437" y="984"/>
                  </a:lnTo>
                  <a:lnTo>
                    <a:pt x="437" y="982"/>
                  </a:lnTo>
                  <a:lnTo>
                    <a:pt x="437" y="980"/>
                  </a:lnTo>
                  <a:lnTo>
                    <a:pt x="437" y="980"/>
                  </a:lnTo>
                  <a:close/>
                  <a:moveTo>
                    <a:pt x="464" y="1016"/>
                  </a:moveTo>
                  <a:lnTo>
                    <a:pt x="464" y="1016"/>
                  </a:lnTo>
                  <a:lnTo>
                    <a:pt x="470" y="1010"/>
                  </a:lnTo>
                  <a:lnTo>
                    <a:pt x="470" y="1010"/>
                  </a:lnTo>
                  <a:lnTo>
                    <a:pt x="478" y="999"/>
                  </a:lnTo>
                  <a:lnTo>
                    <a:pt x="478" y="999"/>
                  </a:lnTo>
                  <a:lnTo>
                    <a:pt x="485" y="1001"/>
                  </a:lnTo>
                  <a:lnTo>
                    <a:pt x="485" y="1001"/>
                  </a:lnTo>
                  <a:lnTo>
                    <a:pt x="464" y="1016"/>
                  </a:lnTo>
                  <a:lnTo>
                    <a:pt x="464" y="1016"/>
                  </a:lnTo>
                  <a:close/>
                  <a:moveTo>
                    <a:pt x="493" y="1007"/>
                  </a:moveTo>
                  <a:lnTo>
                    <a:pt x="493" y="1007"/>
                  </a:lnTo>
                  <a:lnTo>
                    <a:pt x="494" y="1004"/>
                  </a:lnTo>
                  <a:lnTo>
                    <a:pt x="494" y="1004"/>
                  </a:lnTo>
                  <a:lnTo>
                    <a:pt x="506" y="1008"/>
                  </a:lnTo>
                  <a:lnTo>
                    <a:pt x="506" y="1008"/>
                  </a:lnTo>
                  <a:lnTo>
                    <a:pt x="491" y="1018"/>
                  </a:lnTo>
                  <a:lnTo>
                    <a:pt x="475" y="1029"/>
                  </a:lnTo>
                  <a:lnTo>
                    <a:pt x="475" y="1029"/>
                  </a:lnTo>
                  <a:lnTo>
                    <a:pt x="484" y="1018"/>
                  </a:lnTo>
                  <a:lnTo>
                    <a:pt x="493" y="1007"/>
                  </a:lnTo>
                  <a:lnTo>
                    <a:pt x="493" y="1007"/>
                  </a:lnTo>
                  <a:close/>
                  <a:moveTo>
                    <a:pt x="435" y="1013"/>
                  </a:moveTo>
                  <a:lnTo>
                    <a:pt x="435" y="1013"/>
                  </a:lnTo>
                  <a:lnTo>
                    <a:pt x="446" y="1001"/>
                  </a:lnTo>
                  <a:lnTo>
                    <a:pt x="452" y="994"/>
                  </a:lnTo>
                  <a:lnTo>
                    <a:pt x="453" y="990"/>
                  </a:lnTo>
                  <a:lnTo>
                    <a:pt x="454" y="988"/>
                  </a:lnTo>
                  <a:lnTo>
                    <a:pt x="454" y="988"/>
                  </a:lnTo>
                  <a:lnTo>
                    <a:pt x="467" y="994"/>
                  </a:lnTo>
                  <a:lnTo>
                    <a:pt x="467" y="994"/>
                  </a:lnTo>
                  <a:lnTo>
                    <a:pt x="452" y="1005"/>
                  </a:lnTo>
                  <a:lnTo>
                    <a:pt x="435" y="1013"/>
                  </a:lnTo>
                  <a:lnTo>
                    <a:pt x="435" y="1013"/>
                  </a:lnTo>
                  <a:close/>
                  <a:moveTo>
                    <a:pt x="398" y="1013"/>
                  </a:moveTo>
                  <a:lnTo>
                    <a:pt x="398" y="1013"/>
                  </a:lnTo>
                  <a:lnTo>
                    <a:pt x="394" y="1011"/>
                  </a:lnTo>
                  <a:lnTo>
                    <a:pt x="394" y="1011"/>
                  </a:lnTo>
                  <a:lnTo>
                    <a:pt x="402" y="1006"/>
                  </a:lnTo>
                  <a:lnTo>
                    <a:pt x="402" y="1006"/>
                  </a:lnTo>
                  <a:lnTo>
                    <a:pt x="398" y="1013"/>
                  </a:lnTo>
                  <a:lnTo>
                    <a:pt x="398" y="1013"/>
                  </a:lnTo>
                  <a:close/>
                  <a:moveTo>
                    <a:pt x="417" y="1022"/>
                  </a:moveTo>
                  <a:lnTo>
                    <a:pt x="417" y="1022"/>
                  </a:lnTo>
                  <a:lnTo>
                    <a:pt x="412" y="1019"/>
                  </a:lnTo>
                  <a:lnTo>
                    <a:pt x="412" y="1019"/>
                  </a:lnTo>
                  <a:lnTo>
                    <a:pt x="424" y="1011"/>
                  </a:lnTo>
                  <a:lnTo>
                    <a:pt x="424" y="1011"/>
                  </a:lnTo>
                  <a:lnTo>
                    <a:pt x="417" y="1022"/>
                  </a:lnTo>
                  <a:lnTo>
                    <a:pt x="417" y="1022"/>
                  </a:lnTo>
                  <a:close/>
                  <a:moveTo>
                    <a:pt x="440" y="1031"/>
                  </a:moveTo>
                  <a:lnTo>
                    <a:pt x="440" y="1031"/>
                  </a:lnTo>
                  <a:lnTo>
                    <a:pt x="429" y="1027"/>
                  </a:lnTo>
                  <a:lnTo>
                    <a:pt x="429" y="1027"/>
                  </a:lnTo>
                  <a:lnTo>
                    <a:pt x="440" y="1022"/>
                  </a:lnTo>
                  <a:lnTo>
                    <a:pt x="450" y="1016"/>
                  </a:lnTo>
                  <a:lnTo>
                    <a:pt x="450" y="1016"/>
                  </a:lnTo>
                  <a:lnTo>
                    <a:pt x="440" y="1031"/>
                  </a:lnTo>
                  <a:lnTo>
                    <a:pt x="440" y="1031"/>
                  </a:lnTo>
                  <a:close/>
                  <a:moveTo>
                    <a:pt x="460" y="1039"/>
                  </a:moveTo>
                  <a:lnTo>
                    <a:pt x="460" y="1039"/>
                  </a:lnTo>
                  <a:lnTo>
                    <a:pt x="453" y="1035"/>
                  </a:lnTo>
                  <a:lnTo>
                    <a:pt x="453" y="1035"/>
                  </a:lnTo>
                  <a:lnTo>
                    <a:pt x="465" y="1028"/>
                  </a:lnTo>
                  <a:lnTo>
                    <a:pt x="465" y="1028"/>
                  </a:lnTo>
                  <a:lnTo>
                    <a:pt x="461" y="1033"/>
                  </a:lnTo>
                  <a:lnTo>
                    <a:pt x="460" y="1039"/>
                  </a:lnTo>
                  <a:lnTo>
                    <a:pt x="460" y="1039"/>
                  </a:lnTo>
                  <a:close/>
                  <a:moveTo>
                    <a:pt x="499" y="1051"/>
                  </a:moveTo>
                  <a:lnTo>
                    <a:pt x="499" y="1051"/>
                  </a:lnTo>
                  <a:lnTo>
                    <a:pt x="470" y="1041"/>
                  </a:lnTo>
                  <a:lnTo>
                    <a:pt x="470" y="1041"/>
                  </a:lnTo>
                  <a:lnTo>
                    <a:pt x="478" y="1037"/>
                  </a:lnTo>
                  <a:lnTo>
                    <a:pt x="487" y="1033"/>
                  </a:lnTo>
                  <a:lnTo>
                    <a:pt x="487" y="1033"/>
                  </a:lnTo>
                  <a:lnTo>
                    <a:pt x="483" y="1039"/>
                  </a:lnTo>
                  <a:lnTo>
                    <a:pt x="483" y="1043"/>
                  </a:lnTo>
                  <a:lnTo>
                    <a:pt x="484" y="1045"/>
                  </a:lnTo>
                  <a:lnTo>
                    <a:pt x="485" y="1045"/>
                  </a:lnTo>
                  <a:lnTo>
                    <a:pt x="489" y="1045"/>
                  </a:lnTo>
                  <a:lnTo>
                    <a:pt x="500" y="1041"/>
                  </a:lnTo>
                  <a:lnTo>
                    <a:pt x="508" y="1036"/>
                  </a:lnTo>
                  <a:lnTo>
                    <a:pt x="508" y="1036"/>
                  </a:lnTo>
                  <a:lnTo>
                    <a:pt x="499" y="1051"/>
                  </a:lnTo>
                  <a:lnTo>
                    <a:pt x="499" y="1051"/>
                  </a:lnTo>
                  <a:close/>
                  <a:moveTo>
                    <a:pt x="514" y="1055"/>
                  </a:moveTo>
                  <a:lnTo>
                    <a:pt x="514" y="1055"/>
                  </a:lnTo>
                  <a:lnTo>
                    <a:pt x="512" y="1054"/>
                  </a:lnTo>
                  <a:lnTo>
                    <a:pt x="512" y="1054"/>
                  </a:lnTo>
                  <a:lnTo>
                    <a:pt x="517" y="1051"/>
                  </a:lnTo>
                  <a:lnTo>
                    <a:pt x="517" y="1051"/>
                  </a:lnTo>
                  <a:lnTo>
                    <a:pt x="514" y="1055"/>
                  </a:lnTo>
                  <a:lnTo>
                    <a:pt x="514" y="1055"/>
                  </a:lnTo>
                  <a:close/>
                  <a:moveTo>
                    <a:pt x="501" y="1029"/>
                  </a:moveTo>
                  <a:lnTo>
                    <a:pt x="501" y="1029"/>
                  </a:lnTo>
                  <a:lnTo>
                    <a:pt x="509" y="1020"/>
                  </a:lnTo>
                  <a:lnTo>
                    <a:pt x="519" y="1012"/>
                  </a:lnTo>
                  <a:lnTo>
                    <a:pt x="519" y="1012"/>
                  </a:lnTo>
                  <a:lnTo>
                    <a:pt x="528" y="1014"/>
                  </a:lnTo>
                  <a:lnTo>
                    <a:pt x="528" y="1014"/>
                  </a:lnTo>
                  <a:lnTo>
                    <a:pt x="501" y="1029"/>
                  </a:lnTo>
                  <a:lnTo>
                    <a:pt x="501" y="1029"/>
                  </a:lnTo>
                  <a:close/>
                  <a:moveTo>
                    <a:pt x="536" y="1020"/>
                  </a:moveTo>
                  <a:lnTo>
                    <a:pt x="536" y="1020"/>
                  </a:lnTo>
                  <a:lnTo>
                    <a:pt x="537" y="1018"/>
                  </a:lnTo>
                  <a:lnTo>
                    <a:pt x="537" y="1017"/>
                  </a:lnTo>
                  <a:lnTo>
                    <a:pt x="537" y="1017"/>
                  </a:lnTo>
                  <a:lnTo>
                    <a:pt x="543" y="1018"/>
                  </a:lnTo>
                  <a:lnTo>
                    <a:pt x="543" y="1018"/>
                  </a:lnTo>
                  <a:lnTo>
                    <a:pt x="524" y="1033"/>
                  </a:lnTo>
                  <a:lnTo>
                    <a:pt x="524" y="1033"/>
                  </a:lnTo>
                  <a:lnTo>
                    <a:pt x="536" y="1020"/>
                  </a:lnTo>
                  <a:lnTo>
                    <a:pt x="536" y="1020"/>
                  </a:lnTo>
                  <a:close/>
                  <a:moveTo>
                    <a:pt x="538" y="1061"/>
                  </a:moveTo>
                  <a:lnTo>
                    <a:pt x="538" y="1061"/>
                  </a:lnTo>
                  <a:lnTo>
                    <a:pt x="532" y="1060"/>
                  </a:lnTo>
                  <a:lnTo>
                    <a:pt x="532" y="1060"/>
                  </a:lnTo>
                  <a:lnTo>
                    <a:pt x="540" y="1054"/>
                  </a:lnTo>
                  <a:lnTo>
                    <a:pt x="540" y="1054"/>
                  </a:lnTo>
                  <a:lnTo>
                    <a:pt x="544" y="1049"/>
                  </a:lnTo>
                  <a:lnTo>
                    <a:pt x="544" y="1049"/>
                  </a:lnTo>
                  <a:lnTo>
                    <a:pt x="541" y="1055"/>
                  </a:lnTo>
                  <a:lnTo>
                    <a:pt x="538" y="1061"/>
                  </a:lnTo>
                  <a:lnTo>
                    <a:pt x="538" y="1061"/>
                  </a:lnTo>
                  <a:close/>
                  <a:moveTo>
                    <a:pt x="530" y="1049"/>
                  </a:moveTo>
                  <a:lnTo>
                    <a:pt x="530" y="1049"/>
                  </a:lnTo>
                  <a:lnTo>
                    <a:pt x="544" y="1034"/>
                  </a:lnTo>
                  <a:lnTo>
                    <a:pt x="544" y="1034"/>
                  </a:lnTo>
                  <a:lnTo>
                    <a:pt x="550" y="1028"/>
                  </a:lnTo>
                  <a:lnTo>
                    <a:pt x="554" y="1020"/>
                  </a:lnTo>
                  <a:lnTo>
                    <a:pt x="554" y="1020"/>
                  </a:lnTo>
                  <a:lnTo>
                    <a:pt x="565" y="1023"/>
                  </a:lnTo>
                  <a:lnTo>
                    <a:pt x="565" y="1023"/>
                  </a:lnTo>
                  <a:lnTo>
                    <a:pt x="556" y="1029"/>
                  </a:lnTo>
                  <a:lnTo>
                    <a:pt x="547" y="1035"/>
                  </a:lnTo>
                  <a:lnTo>
                    <a:pt x="530" y="1049"/>
                  </a:lnTo>
                  <a:lnTo>
                    <a:pt x="530" y="1049"/>
                  </a:lnTo>
                  <a:close/>
                  <a:moveTo>
                    <a:pt x="564" y="1042"/>
                  </a:moveTo>
                  <a:lnTo>
                    <a:pt x="564" y="1042"/>
                  </a:lnTo>
                  <a:lnTo>
                    <a:pt x="572" y="1034"/>
                  </a:lnTo>
                  <a:lnTo>
                    <a:pt x="576" y="1029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93" y="1028"/>
                  </a:lnTo>
                  <a:lnTo>
                    <a:pt x="593" y="1028"/>
                  </a:lnTo>
                  <a:lnTo>
                    <a:pt x="552" y="1057"/>
                  </a:lnTo>
                  <a:lnTo>
                    <a:pt x="552" y="1057"/>
                  </a:lnTo>
                  <a:lnTo>
                    <a:pt x="556" y="1049"/>
                  </a:lnTo>
                  <a:lnTo>
                    <a:pt x="564" y="1042"/>
                  </a:lnTo>
                  <a:lnTo>
                    <a:pt x="564" y="1042"/>
                  </a:lnTo>
                  <a:close/>
                  <a:moveTo>
                    <a:pt x="559" y="1066"/>
                  </a:moveTo>
                  <a:lnTo>
                    <a:pt x="559" y="1066"/>
                  </a:lnTo>
                  <a:lnTo>
                    <a:pt x="555" y="1065"/>
                  </a:lnTo>
                  <a:lnTo>
                    <a:pt x="555" y="1065"/>
                  </a:lnTo>
                  <a:lnTo>
                    <a:pt x="568" y="1057"/>
                  </a:lnTo>
                  <a:lnTo>
                    <a:pt x="568" y="1057"/>
                  </a:lnTo>
                  <a:lnTo>
                    <a:pt x="559" y="1066"/>
                  </a:lnTo>
                  <a:lnTo>
                    <a:pt x="559" y="1066"/>
                  </a:lnTo>
                  <a:close/>
                  <a:moveTo>
                    <a:pt x="583" y="1071"/>
                  </a:moveTo>
                  <a:lnTo>
                    <a:pt x="583" y="1071"/>
                  </a:lnTo>
                  <a:lnTo>
                    <a:pt x="573" y="1070"/>
                  </a:lnTo>
                  <a:lnTo>
                    <a:pt x="573" y="1070"/>
                  </a:lnTo>
                  <a:lnTo>
                    <a:pt x="594" y="1054"/>
                  </a:lnTo>
                  <a:lnTo>
                    <a:pt x="594" y="1054"/>
                  </a:lnTo>
                  <a:lnTo>
                    <a:pt x="583" y="1071"/>
                  </a:lnTo>
                  <a:lnTo>
                    <a:pt x="583" y="1071"/>
                  </a:lnTo>
                  <a:close/>
                  <a:moveTo>
                    <a:pt x="601" y="1063"/>
                  </a:moveTo>
                  <a:lnTo>
                    <a:pt x="601" y="1063"/>
                  </a:lnTo>
                  <a:lnTo>
                    <a:pt x="612" y="1047"/>
                  </a:lnTo>
                  <a:lnTo>
                    <a:pt x="624" y="1034"/>
                  </a:lnTo>
                  <a:lnTo>
                    <a:pt x="624" y="1034"/>
                  </a:lnTo>
                  <a:lnTo>
                    <a:pt x="625" y="1031"/>
                  </a:lnTo>
                  <a:lnTo>
                    <a:pt x="625" y="1031"/>
                  </a:lnTo>
                  <a:lnTo>
                    <a:pt x="642" y="1034"/>
                  </a:lnTo>
                  <a:lnTo>
                    <a:pt x="642" y="1034"/>
                  </a:lnTo>
                  <a:lnTo>
                    <a:pt x="621" y="1048"/>
                  </a:lnTo>
                  <a:lnTo>
                    <a:pt x="601" y="1063"/>
                  </a:lnTo>
                  <a:lnTo>
                    <a:pt x="601" y="1063"/>
                  </a:lnTo>
                  <a:close/>
                  <a:moveTo>
                    <a:pt x="599" y="1039"/>
                  </a:moveTo>
                  <a:lnTo>
                    <a:pt x="599" y="1039"/>
                  </a:lnTo>
                  <a:lnTo>
                    <a:pt x="608" y="1030"/>
                  </a:lnTo>
                  <a:lnTo>
                    <a:pt x="608" y="1030"/>
                  </a:lnTo>
                  <a:lnTo>
                    <a:pt x="612" y="1030"/>
                  </a:lnTo>
                  <a:lnTo>
                    <a:pt x="612" y="1030"/>
                  </a:lnTo>
                  <a:lnTo>
                    <a:pt x="599" y="1039"/>
                  </a:lnTo>
                  <a:lnTo>
                    <a:pt x="599" y="1039"/>
                  </a:lnTo>
                  <a:close/>
                  <a:moveTo>
                    <a:pt x="611" y="1076"/>
                  </a:moveTo>
                  <a:lnTo>
                    <a:pt x="611" y="1076"/>
                  </a:lnTo>
                  <a:lnTo>
                    <a:pt x="613" y="1073"/>
                  </a:lnTo>
                  <a:lnTo>
                    <a:pt x="613" y="1073"/>
                  </a:lnTo>
                  <a:lnTo>
                    <a:pt x="613" y="1075"/>
                  </a:lnTo>
                  <a:lnTo>
                    <a:pt x="614" y="1077"/>
                  </a:lnTo>
                  <a:lnTo>
                    <a:pt x="614" y="1077"/>
                  </a:lnTo>
                  <a:lnTo>
                    <a:pt x="611" y="1076"/>
                  </a:lnTo>
                  <a:lnTo>
                    <a:pt x="611" y="1076"/>
                  </a:lnTo>
                  <a:close/>
                  <a:moveTo>
                    <a:pt x="654" y="1035"/>
                  </a:moveTo>
                  <a:lnTo>
                    <a:pt x="654" y="1035"/>
                  </a:lnTo>
                  <a:lnTo>
                    <a:pt x="670" y="1036"/>
                  </a:lnTo>
                  <a:lnTo>
                    <a:pt x="670" y="1036"/>
                  </a:lnTo>
                  <a:lnTo>
                    <a:pt x="659" y="1051"/>
                  </a:lnTo>
                  <a:lnTo>
                    <a:pt x="659" y="1051"/>
                  </a:lnTo>
                  <a:lnTo>
                    <a:pt x="656" y="1048"/>
                  </a:lnTo>
                  <a:lnTo>
                    <a:pt x="656" y="1048"/>
                  </a:lnTo>
                  <a:lnTo>
                    <a:pt x="654" y="1048"/>
                  </a:lnTo>
                  <a:lnTo>
                    <a:pt x="650" y="1049"/>
                  </a:lnTo>
                  <a:lnTo>
                    <a:pt x="638" y="1057"/>
                  </a:lnTo>
                  <a:lnTo>
                    <a:pt x="625" y="1065"/>
                  </a:lnTo>
                  <a:lnTo>
                    <a:pt x="618" y="1070"/>
                  </a:lnTo>
                  <a:lnTo>
                    <a:pt x="618" y="1070"/>
                  </a:lnTo>
                  <a:lnTo>
                    <a:pt x="626" y="1063"/>
                  </a:lnTo>
                  <a:lnTo>
                    <a:pt x="637" y="1053"/>
                  </a:lnTo>
                  <a:lnTo>
                    <a:pt x="648" y="1043"/>
                  </a:lnTo>
                  <a:lnTo>
                    <a:pt x="652" y="1039"/>
                  </a:lnTo>
                  <a:lnTo>
                    <a:pt x="654" y="1035"/>
                  </a:lnTo>
                  <a:lnTo>
                    <a:pt x="654" y="1035"/>
                  </a:lnTo>
                  <a:close/>
                  <a:moveTo>
                    <a:pt x="643" y="1081"/>
                  </a:moveTo>
                  <a:lnTo>
                    <a:pt x="643" y="1081"/>
                  </a:lnTo>
                  <a:lnTo>
                    <a:pt x="623" y="1078"/>
                  </a:lnTo>
                  <a:lnTo>
                    <a:pt x="623" y="1078"/>
                  </a:lnTo>
                  <a:lnTo>
                    <a:pt x="633" y="1072"/>
                  </a:lnTo>
                  <a:lnTo>
                    <a:pt x="642" y="1067"/>
                  </a:lnTo>
                  <a:lnTo>
                    <a:pt x="650" y="1063"/>
                  </a:lnTo>
                  <a:lnTo>
                    <a:pt x="650" y="1063"/>
                  </a:lnTo>
                  <a:lnTo>
                    <a:pt x="644" y="1072"/>
                  </a:lnTo>
                  <a:lnTo>
                    <a:pt x="643" y="1077"/>
                  </a:lnTo>
                  <a:lnTo>
                    <a:pt x="643" y="1081"/>
                  </a:lnTo>
                  <a:lnTo>
                    <a:pt x="643" y="1081"/>
                  </a:lnTo>
                  <a:close/>
                  <a:moveTo>
                    <a:pt x="659" y="1082"/>
                  </a:moveTo>
                  <a:lnTo>
                    <a:pt x="659" y="1082"/>
                  </a:lnTo>
                  <a:lnTo>
                    <a:pt x="655" y="1081"/>
                  </a:lnTo>
                  <a:lnTo>
                    <a:pt x="655" y="1081"/>
                  </a:lnTo>
                  <a:lnTo>
                    <a:pt x="661" y="1077"/>
                  </a:lnTo>
                  <a:lnTo>
                    <a:pt x="661" y="1077"/>
                  </a:lnTo>
                  <a:lnTo>
                    <a:pt x="659" y="1082"/>
                  </a:lnTo>
                  <a:lnTo>
                    <a:pt x="659" y="1082"/>
                  </a:lnTo>
                  <a:close/>
                  <a:moveTo>
                    <a:pt x="665" y="1061"/>
                  </a:moveTo>
                  <a:lnTo>
                    <a:pt x="665" y="1061"/>
                  </a:lnTo>
                  <a:lnTo>
                    <a:pt x="680" y="1037"/>
                  </a:lnTo>
                  <a:lnTo>
                    <a:pt x="680" y="1037"/>
                  </a:lnTo>
                  <a:lnTo>
                    <a:pt x="695" y="1037"/>
                  </a:lnTo>
                  <a:lnTo>
                    <a:pt x="695" y="1037"/>
                  </a:lnTo>
                  <a:lnTo>
                    <a:pt x="679" y="1052"/>
                  </a:lnTo>
                  <a:lnTo>
                    <a:pt x="671" y="1059"/>
                  </a:lnTo>
                  <a:lnTo>
                    <a:pt x="661" y="1066"/>
                  </a:lnTo>
                  <a:lnTo>
                    <a:pt x="661" y="1066"/>
                  </a:lnTo>
                  <a:lnTo>
                    <a:pt x="665" y="1061"/>
                  </a:lnTo>
                  <a:lnTo>
                    <a:pt x="665" y="1061"/>
                  </a:lnTo>
                  <a:close/>
                  <a:moveTo>
                    <a:pt x="674" y="1082"/>
                  </a:moveTo>
                  <a:lnTo>
                    <a:pt x="674" y="1082"/>
                  </a:lnTo>
                  <a:lnTo>
                    <a:pt x="688" y="1073"/>
                  </a:lnTo>
                  <a:lnTo>
                    <a:pt x="701" y="1063"/>
                  </a:lnTo>
                  <a:lnTo>
                    <a:pt x="701" y="1063"/>
                  </a:lnTo>
                  <a:lnTo>
                    <a:pt x="694" y="1072"/>
                  </a:lnTo>
                  <a:lnTo>
                    <a:pt x="691" y="1077"/>
                  </a:lnTo>
                  <a:lnTo>
                    <a:pt x="691" y="1081"/>
                  </a:lnTo>
                  <a:lnTo>
                    <a:pt x="691" y="1082"/>
                  </a:lnTo>
                  <a:lnTo>
                    <a:pt x="691" y="1082"/>
                  </a:lnTo>
                  <a:lnTo>
                    <a:pt x="674" y="1082"/>
                  </a:lnTo>
                  <a:lnTo>
                    <a:pt x="674" y="1082"/>
                  </a:lnTo>
                  <a:close/>
                  <a:moveTo>
                    <a:pt x="701" y="1049"/>
                  </a:moveTo>
                  <a:lnTo>
                    <a:pt x="701" y="104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08" y="1039"/>
                  </a:lnTo>
                  <a:lnTo>
                    <a:pt x="713" y="1039"/>
                  </a:lnTo>
                  <a:lnTo>
                    <a:pt x="713" y="1039"/>
                  </a:lnTo>
                  <a:lnTo>
                    <a:pt x="701" y="1049"/>
                  </a:lnTo>
                  <a:lnTo>
                    <a:pt x="701" y="1049"/>
                  </a:lnTo>
                  <a:close/>
                  <a:moveTo>
                    <a:pt x="718" y="1076"/>
                  </a:moveTo>
                  <a:lnTo>
                    <a:pt x="718" y="1076"/>
                  </a:lnTo>
                  <a:lnTo>
                    <a:pt x="717" y="1078"/>
                  </a:lnTo>
                  <a:lnTo>
                    <a:pt x="717" y="1078"/>
                  </a:lnTo>
                  <a:lnTo>
                    <a:pt x="713" y="1078"/>
                  </a:lnTo>
                  <a:lnTo>
                    <a:pt x="709" y="1078"/>
                  </a:lnTo>
                  <a:lnTo>
                    <a:pt x="707" y="1080"/>
                  </a:lnTo>
                  <a:lnTo>
                    <a:pt x="703" y="1082"/>
                  </a:lnTo>
                  <a:lnTo>
                    <a:pt x="703" y="1082"/>
                  </a:lnTo>
                  <a:lnTo>
                    <a:pt x="700" y="1082"/>
                  </a:lnTo>
                  <a:lnTo>
                    <a:pt x="700" y="1082"/>
                  </a:lnTo>
                  <a:lnTo>
                    <a:pt x="727" y="1063"/>
                  </a:lnTo>
                  <a:lnTo>
                    <a:pt x="727" y="1063"/>
                  </a:lnTo>
                  <a:lnTo>
                    <a:pt x="732" y="1059"/>
                  </a:lnTo>
                  <a:lnTo>
                    <a:pt x="732" y="1059"/>
                  </a:lnTo>
                  <a:lnTo>
                    <a:pt x="718" y="1076"/>
                  </a:lnTo>
                  <a:lnTo>
                    <a:pt x="718" y="1076"/>
                  </a:lnTo>
                  <a:close/>
                  <a:moveTo>
                    <a:pt x="714" y="1060"/>
                  </a:moveTo>
                  <a:lnTo>
                    <a:pt x="714" y="1060"/>
                  </a:lnTo>
                  <a:lnTo>
                    <a:pt x="721" y="1051"/>
                  </a:lnTo>
                  <a:lnTo>
                    <a:pt x="721" y="1051"/>
                  </a:lnTo>
                  <a:lnTo>
                    <a:pt x="730" y="1040"/>
                  </a:lnTo>
                  <a:lnTo>
                    <a:pt x="730" y="1040"/>
                  </a:lnTo>
                  <a:lnTo>
                    <a:pt x="742" y="1040"/>
                  </a:lnTo>
                  <a:lnTo>
                    <a:pt x="742" y="1040"/>
                  </a:lnTo>
                  <a:lnTo>
                    <a:pt x="714" y="1060"/>
                  </a:lnTo>
                  <a:lnTo>
                    <a:pt x="714" y="1060"/>
                  </a:lnTo>
                  <a:close/>
                  <a:moveTo>
                    <a:pt x="748" y="1071"/>
                  </a:moveTo>
                  <a:lnTo>
                    <a:pt x="748" y="1071"/>
                  </a:lnTo>
                  <a:lnTo>
                    <a:pt x="745" y="1073"/>
                  </a:lnTo>
                  <a:lnTo>
                    <a:pt x="744" y="1077"/>
                  </a:lnTo>
                  <a:lnTo>
                    <a:pt x="744" y="1077"/>
                  </a:lnTo>
                  <a:lnTo>
                    <a:pt x="733" y="1077"/>
                  </a:lnTo>
                  <a:lnTo>
                    <a:pt x="733" y="1077"/>
                  </a:lnTo>
                  <a:lnTo>
                    <a:pt x="744" y="1070"/>
                  </a:lnTo>
                  <a:lnTo>
                    <a:pt x="755" y="1060"/>
                  </a:lnTo>
                  <a:lnTo>
                    <a:pt x="755" y="1060"/>
                  </a:lnTo>
                  <a:lnTo>
                    <a:pt x="748" y="1071"/>
                  </a:lnTo>
                  <a:lnTo>
                    <a:pt x="748" y="1071"/>
                  </a:lnTo>
                  <a:close/>
                  <a:moveTo>
                    <a:pt x="747" y="1054"/>
                  </a:moveTo>
                  <a:lnTo>
                    <a:pt x="747" y="1054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51" y="1048"/>
                  </a:lnTo>
                  <a:lnTo>
                    <a:pt x="754" y="1043"/>
                  </a:lnTo>
                  <a:lnTo>
                    <a:pt x="755" y="1040"/>
                  </a:lnTo>
                  <a:lnTo>
                    <a:pt x="755" y="1040"/>
                  </a:lnTo>
                  <a:lnTo>
                    <a:pt x="766" y="1040"/>
                  </a:lnTo>
                  <a:lnTo>
                    <a:pt x="766" y="1040"/>
                  </a:lnTo>
                  <a:lnTo>
                    <a:pt x="756" y="1047"/>
                  </a:lnTo>
                  <a:lnTo>
                    <a:pt x="747" y="1054"/>
                  </a:lnTo>
                  <a:lnTo>
                    <a:pt x="747" y="1054"/>
                  </a:lnTo>
                  <a:close/>
                  <a:moveTo>
                    <a:pt x="774" y="1073"/>
                  </a:moveTo>
                  <a:lnTo>
                    <a:pt x="774" y="1073"/>
                  </a:lnTo>
                  <a:lnTo>
                    <a:pt x="761" y="1075"/>
                  </a:lnTo>
                  <a:lnTo>
                    <a:pt x="761" y="1075"/>
                  </a:lnTo>
                  <a:lnTo>
                    <a:pt x="771" y="1069"/>
                  </a:lnTo>
                  <a:lnTo>
                    <a:pt x="780" y="1063"/>
                  </a:lnTo>
                  <a:lnTo>
                    <a:pt x="780" y="1063"/>
                  </a:lnTo>
                  <a:lnTo>
                    <a:pt x="775" y="1067"/>
                  </a:lnTo>
                  <a:lnTo>
                    <a:pt x="774" y="1073"/>
                  </a:lnTo>
                  <a:lnTo>
                    <a:pt x="774" y="1073"/>
                  </a:lnTo>
                  <a:close/>
                  <a:moveTo>
                    <a:pt x="804" y="1040"/>
                  </a:moveTo>
                  <a:lnTo>
                    <a:pt x="804" y="1040"/>
                  </a:lnTo>
                  <a:lnTo>
                    <a:pt x="803" y="1039"/>
                  </a:lnTo>
                  <a:lnTo>
                    <a:pt x="801" y="1039"/>
                  </a:lnTo>
                  <a:lnTo>
                    <a:pt x="796" y="1039"/>
                  </a:lnTo>
                  <a:lnTo>
                    <a:pt x="791" y="1042"/>
                  </a:lnTo>
                  <a:lnTo>
                    <a:pt x="785" y="1046"/>
                  </a:lnTo>
                  <a:lnTo>
                    <a:pt x="767" y="1060"/>
                  </a:lnTo>
                  <a:lnTo>
                    <a:pt x="767" y="1060"/>
                  </a:lnTo>
                  <a:lnTo>
                    <a:pt x="774" y="1051"/>
                  </a:lnTo>
                  <a:lnTo>
                    <a:pt x="778" y="1045"/>
                  </a:lnTo>
                  <a:lnTo>
                    <a:pt x="779" y="1039"/>
                  </a:lnTo>
                  <a:lnTo>
                    <a:pt x="779" y="1039"/>
                  </a:lnTo>
                  <a:lnTo>
                    <a:pt x="801" y="1037"/>
                  </a:lnTo>
                  <a:lnTo>
                    <a:pt x="822" y="1035"/>
                  </a:lnTo>
                  <a:lnTo>
                    <a:pt x="822" y="1035"/>
                  </a:lnTo>
                  <a:lnTo>
                    <a:pt x="800" y="1054"/>
                  </a:lnTo>
                  <a:lnTo>
                    <a:pt x="800" y="1054"/>
                  </a:lnTo>
                  <a:lnTo>
                    <a:pt x="802" y="1051"/>
                  </a:lnTo>
                  <a:lnTo>
                    <a:pt x="804" y="1047"/>
                  </a:lnTo>
                  <a:lnTo>
                    <a:pt x="804" y="1043"/>
                  </a:lnTo>
                  <a:lnTo>
                    <a:pt x="804" y="1040"/>
                  </a:lnTo>
                  <a:lnTo>
                    <a:pt x="804" y="1040"/>
                  </a:lnTo>
                  <a:close/>
                  <a:moveTo>
                    <a:pt x="830" y="1057"/>
                  </a:moveTo>
                  <a:lnTo>
                    <a:pt x="830" y="1057"/>
                  </a:lnTo>
                  <a:lnTo>
                    <a:pt x="827" y="1060"/>
                  </a:lnTo>
                  <a:lnTo>
                    <a:pt x="826" y="1063"/>
                  </a:lnTo>
                  <a:lnTo>
                    <a:pt x="827" y="1065"/>
                  </a:lnTo>
                  <a:lnTo>
                    <a:pt x="827" y="1065"/>
                  </a:lnTo>
                  <a:lnTo>
                    <a:pt x="791" y="1071"/>
                  </a:lnTo>
                  <a:lnTo>
                    <a:pt x="791" y="1071"/>
                  </a:lnTo>
                  <a:lnTo>
                    <a:pt x="802" y="1065"/>
                  </a:lnTo>
                  <a:lnTo>
                    <a:pt x="810" y="1058"/>
                  </a:lnTo>
                  <a:lnTo>
                    <a:pt x="810" y="1058"/>
                  </a:lnTo>
                  <a:lnTo>
                    <a:pt x="809" y="1061"/>
                  </a:lnTo>
                  <a:lnTo>
                    <a:pt x="810" y="1064"/>
                  </a:lnTo>
                  <a:lnTo>
                    <a:pt x="813" y="1064"/>
                  </a:lnTo>
                  <a:lnTo>
                    <a:pt x="816" y="1064"/>
                  </a:lnTo>
                  <a:lnTo>
                    <a:pt x="824" y="1060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lnTo>
                    <a:pt x="830" y="1057"/>
                  </a:lnTo>
                  <a:close/>
                  <a:moveTo>
                    <a:pt x="833" y="1034"/>
                  </a:moveTo>
                  <a:lnTo>
                    <a:pt x="833" y="1034"/>
                  </a:lnTo>
                  <a:lnTo>
                    <a:pt x="848" y="1031"/>
                  </a:lnTo>
                  <a:lnTo>
                    <a:pt x="848" y="1031"/>
                  </a:lnTo>
                  <a:lnTo>
                    <a:pt x="828" y="1046"/>
                  </a:lnTo>
                  <a:lnTo>
                    <a:pt x="828" y="1046"/>
                  </a:lnTo>
                  <a:lnTo>
                    <a:pt x="832" y="1039"/>
                  </a:lnTo>
                  <a:lnTo>
                    <a:pt x="832" y="1039"/>
                  </a:lnTo>
                  <a:lnTo>
                    <a:pt x="833" y="1036"/>
                  </a:lnTo>
                  <a:lnTo>
                    <a:pt x="833" y="1034"/>
                  </a:lnTo>
                  <a:lnTo>
                    <a:pt x="833" y="1034"/>
                  </a:lnTo>
                  <a:close/>
                  <a:moveTo>
                    <a:pt x="860" y="1057"/>
                  </a:moveTo>
                  <a:lnTo>
                    <a:pt x="860" y="1057"/>
                  </a:lnTo>
                  <a:lnTo>
                    <a:pt x="838" y="1063"/>
                  </a:lnTo>
                  <a:lnTo>
                    <a:pt x="838" y="1063"/>
                  </a:lnTo>
                  <a:lnTo>
                    <a:pt x="860" y="1048"/>
                  </a:lnTo>
                  <a:lnTo>
                    <a:pt x="860" y="1048"/>
                  </a:lnTo>
                  <a:lnTo>
                    <a:pt x="867" y="1043"/>
                  </a:lnTo>
                  <a:lnTo>
                    <a:pt x="867" y="1043"/>
                  </a:lnTo>
                  <a:lnTo>
                    <a:pt x="863" y="1049"/>
                  </a:lnTo>
                  <a:lnTo>
                    <a:pt x="860" y="1057"/>
                  </a:lnTo>
                  <a:lnTo>
                    <a:pt x="860" y="1057"/>
                  </a:lnTo>
                  <a:close/>
                  <a:moveTo>
                    <a:pt x="857" y="1039"/>
                  </a:moveTo>
                  <a:lnTo>
                    <a:pt x="857" y="1039"/>
                  </a:lnTo>
                  <a:lnTo>
                    <a:pt x="863" y="1030"/>
                  </a:lnTo>
                  <a:lnTo>
                    <a:pt x="863" y="1030"/>
                  </a:lnTo>
                  <a:lnTo>
                    <a:pt x="865" y="1028"/>
                  </a:lnTo>
                  <a:lnTo>
                    <a:pt x="865" y="1028"/>
                  </a:lnTo>
                  <a:lnTo>
                    <a:pt x="879" y="1024"/>
                  </a:lnTo>
                  <a:lnTo>
                    <a:pt x="879" y="1024"/>
                  </a:lnTo>
                  <a:lnTo>
                    <a:pt x="857" y="1039"/>
                  </a:lnTo>
                  <a:lnTo>
                    <a:pt x="857" y="1039"/>
                  </a:lnTo>
                  <a:close/>
                  <a:moveTo>
                    <a:pt x="899" y="1045"/>
                  </a:moveTo>
                  <a:lnTo>
                    <a:pt x="899" y="1045"/>
                  </a:lnTo>
                  <a:lnTo>
                    <a:pt x="887" y="1048"/>
                  </a:lnTo>
                  <a:lnTo>
                    <a:pt x="887" y="1048"/>
                  </a:lnTo>
                  <a:lnTo>
                    <a:pt x="901" y="1037"/>
                  </a:lnTo>
                  <a:lnTo>
                    <a:pt x="901" y="1037"/>
                  </a:lnTo>
                  <a:lnTo>
                    <a:pt x="899" y="1041"/>
                  </a:lnTo>
                  <a:lnTo>
                    <a:pt x="899" y="1045"/>
                  </a:lnTo>
                  <a:lnTo>
                    <a:pt x="899" y="1045"/>
                  </a:lnTo>
                  <a:close/>
                  <a:moveTo>
                    <a:pt x="880" y="1041"/>
                  </a:moveTo>
                  <a:lnTo>
                    <a:pt x="880" y="1041"/>
                  </a:lnTo>
                  <a:lnTo>
                    <a:pt x="890" y="1031"/>
                  </a:lnTo>
                  <a:lnTo>
                    <a:pt x="895" y="1025"/>
                  </a:lnTo>
                  <a:lnTo>
                    <a:pt x="895" y="1022"/>
                  </a:lnTo>
                  <a:lnTo>
                    <a:pt x="895" y="1019"/>
                  </a:lnTo>
                  <a:lnTo>
                    <a:pt x="895" y="1019"/>
                  </a:lnTo>
                  <a:lnTo>
                    <a:pt x="912" y="1014"/>
                  </a:lnTo>
                  <a:lnTo>
                    <a:pt x="912" y="1014"/>
                  </a:lnTo>
                  <a:lnTo>
                    <a:pt x="897" y="1029"/>
                  </a:lnTo>
                  <a:lnTo>
                    <a:pt x="880" y="1041"/>
                  </a:lnTo>
                  <a:lnTo>
                    <a:pt x="880" y="1041"/>
                  </a:lnTo>
                  <a:close/>
                  <a:moveTo>
                    <a:pt x="933" y="1031"/>
                  </a:moveTo>
                  <a:lnTo>
                    <a:pt x="933" y="1031"/>
                  </a:lnTo>
                  <a:lnTo>
                    <a:pt x="920" y="1036"/>
                  </a:lnTo>
                  <a:lnTo>
                    <a:pt x="920" y="1036"/>
                  </a:lnTo>
                  <a:lnTo>
                    <a:pt x="933" y="1027"/>
                  </a:lnTo>
                  <a:lnTo>
                    <a:pt x="933" y="1027"/>
                  </a:lnTo>
                  <a:lnTo>
                    <a:pt x="932" y="1028"/>
                  </a:lnTo>
                  <a:lnTo>
                    <a:pt x="933" y="1031"/>
                  </a:lnTo>
                  <a:lnTo>
                    <a:pt x="933" y="1031"/>
                  </a:lnTo>
                  <a:close/>
                  <a:moveTo>
                    <a:pt x="920" y="1024"/>
                  </a:moveTo>
                  <a:lnTo>
                    <a:pt x="920" y="1024"/>
                  </a:lnTo>
                  <a:lnTo>
                    <a:pt x="925" y="1013"/>
                  </a:lnTo>
                  <a:lnTo>
                    <a:pt x="925" y="1013"/>
                  </a:lnTo>
                  <a:lnTo>
                    <a:pt x="926" y="1011"/>
                  </a:lnTo>
                  <a:lnTo>
                    <a:pt x="926" y="1008"/>
                  </a:lnTo>
                  <a:lnTo>
                    <a:pt x="926" y="1008"/>
                  </a:lnTo>
                  <a:lnTo>
                    <a:pt x="950" y="998"/>
                  </a:lnTo>
                  <a:lnTo>
                    <a:pt x="950" y="998"/>
                  </a:lnTo>
                  <a:lnTo>
                    <a:pt x="936" y="1011"/>
                  </a:lnTo>
                  <a:lnTo>
                    <a:pt x="920" y="1024"/>
                  </a:lnTo>
                  <a:lnTo>
                    <a:pt x="920" y="1024"/>
                  </a:lnTo>
                  <a:close/>
                  <a:moveTo>
                    <a:pt x="951" y="1016"/>
                  </a:moveTo>
                  <a:lnTo>
                    <a:pt x="951" y="1016"/>
                  </a:lnTo>
                  <a:lnTo>
                    <a:pt x="958" y="1005"/>
                  </a:lnTo>
                  <a:lnTo>
                    <a:pt x="966" y="995"/>
                  </a:lnTo>
                  <a:lnTo>
                    <a:pt x="966" y="995"/>
                  </a:lnTo>
                  <a:lnTo>
                    <a:pt x="967" y="993"/>
                  </a:lnTo>
                  <a:lnTo>
                    <a:pt x="966" y="989"/>
                  </a:lnTo>
                  <a:lnTo>
                    <a:pt x="966" y="989"/>
                  </a:lnTo>
                  <a:lnTo>
                    <a:pt x="985" y="980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1" y="971"/>
                  </a:lnTo>
                  <a:lnTo>
                    <a:pt x="1001" y="971"/>
                  </a:lnTo>
                  <a:lnTo>
                    <a:pt x="995" y="976"/>
                  </a:lnTo>
                  <a:lnTo>
                    <a:pt x="987" y="982"/>
                  </a:lnTo>
                  <a:lnTo>
                    <a:pt x="975" y="994"/>
                  </a:lnTo>
                  <a:lnTo>
                    <a:pt x="963" y="1006"/>
                  </a:lnTo>
                  <a:lnTo>
                    <a:pt x="957" y="1011"/>
                  </a:lnTo>
                  <a:lnTo>
                    <a:pt x="951" y="1016"/>
                  </a:lnTo>
                  <a:lnTo>
                    <a:pt x="951" y="1016"/>
                  </a:lnTo>
                  <a:close/>
                  <a:moveTo>
                    <a:pt x="996" y="992"/>
                  </a:moveTo>
                  <a:lnTo>
                    <a:pt x="996" y="992"/>
                  </a:lnTo>
                  <a:lnTo>
                    <a:pt x="997" y="990"/>
                  </a:lnTo>
                  <a:lnTo>
                    <a:pt x="997" y="990"/>
                  </a:lnTo>
                  <a:lnTo>
                    <a:pt x="1011" y="975"/>
                  </a:lnTo>
                  <a:lnTo>
                    <a:pt x="1011" y="975"/>
                  </a:lnTo>
                  <a:lnTo>
                    <a:pt x="1014" y="975"/>
                  </a:lnTo>
                  <a:lnTo>
                    <a:pt x="1017" y="974"/>
                  </a:lnTo>
                  <a:lnTo>
                    <a:pt x="1017" y="974"/>
                  </a:lnTo>
                  <a:lnTo>
                    <a:pt x="996" y="992"/>
                  </a:lnTo>
                  <a:lnTo>
                    <a:pt x="996" y="992"/>
                  </a:lnTo>
                  <a:close/>
                  <a:moveTo>
                    <a:pt x="1032" y="949"/>
                  </a:moveTo>
                  <a:lnTo>
                    <a:pt x="1032" y="949"/>
                  </a:lnTo>
                  <a:lnTo>
                    <a:pt x="1032" y="949"/>
                  </a:lnTo>
                  <a:lnTo>
                    <a:pt x="1032" y="949"/>
                  </a:lnTo>
                  <a:lnTo>
                    <a:pt x="1036" y="947"/>
                  </a:lnTo>
                  <a:lnTo>
                    <a:pt x="1036" y="947"/>
                  </a:lnTo>
                  <a:lnTo>
                    <a:pt x="1032" y="949"/>
                  </a:lnTo>
                  <a:lnTo>
                    <a:pt x="1032" y="949"/>
                  </a:lnTo>
                  <a:close/>
                  <a:moveTo>
                    <a:pt x="1079" y="916"/>
                  </a:moveTo>
                  <a:lnTo>
                    <a:pt x="1079" y="916"/>
                  </a:lnTo>
                  <a:lnTo>
                    <a:pt x="1078" y="915"/>
                  </a:lnTo>
                  <a:lnTo>
                    <a:pt x="1078" y="915"/>
                  </a:lnTo>
                  <a:lnTo>
                    <a:pt x="1079" y="913"/>
                  </a:lnTo>
                  <a:lnTo>
                    <a:pt x="1079" y="913"/>
                  </a:lnTo>
                  <a:lnTo>
                    <a:pt x="1080" y="915"/>
                  </a:lnTo>
                  <a:lnTo>
                    <a:pt x="1080" y="915"/>
                  </a:lnTo>
                  <a:lnTo>
                    <a:pt x="1079" y="916"/>
                  </a:lnTo>
                  <a:lnTo>
                    <a:pt x="1079" y="916"/>
                  </a:lnTo>
                  <a:close/>
                  <a:moveTo>
                    <a:pt x="1090" y="906"/>
                  </a:moveTo>
                  <a:lnTo>
                    <a:pt x="1090" y="906"/>
                  </a:lnTo>
                  <a:lnTo>
                    <a:pt x="1087" y="906"/>
                  </a:lnTo>
                  <a:lnTo>
                    <a:pt x="1087" y="906"/>
                  </a:lnTo>
                  <a:lnTo>
                    <a:pt x="1091" y="901"/>
                  </a:lnTo>
                  <a:lnTo>
                    <a:pt x="1091" y="901"/>
                  </a:lnTo>
                  <a:lnTo>
                    <a:pt x="1090" y="906"/>
                  </a:lnTo>
                  <a:lnTo>
                    <a:pt x="1090" y="906"/>
                  </a:lnTo>
                  <a:close/>
                  <a:moveTo>
                    <a:pt x="1109" y="889"/>
                  </a:moveTo>
                  <a:lnTo>
                    <a:pt x="1109" y="889"/>
                  </a:lnTo>
                  <a:lnTo>
                    <a:pt x="1114" y="882"/>
                  </a:lnTo>
                  <a:lnTo>
                    <a:pt x="1114" y="882"/>
                  </a:lnTo>
                  <a:lnTo>
                    <a:pt x="1123" y="866"/>
                  </a:lnTo>
                  <a:lnTo>
                    <a:pt x="1132" y="851"/>
                  </a:lnTo>
                  <a:lnTo>
                    <a:pt x="1132" y="851"/>
                  </a:lnTo>
                  <a:lnTo>
                    <a:pt x="1135" y="854"/>
                  </a:lnTo>
                  <a:lnTo>
                    <a:pt x="1140" y="856"/>
                  </a:lnTo>
                  <a:lnTo>
                    <a:pt x="1140" y="856"/>
                  </a:lnTo>
                  <a:lnTo>
                    <a:pt x="1135" y="858"/>
                  </a:lnTo>
                  <a:lnTo>
                    <a:pt x="1132" y="862"/>
                  </a:lnTo>
                  <a:lnTo>
                    <a:pt x="1123" y="871"/>
                  </a:lnTo>
                  <a:lnTo>
                    <a:pt x="1116" y="882"/>
                  </a:lnTo>
                  <a:lnTo>
                    <a:pt x="1109" y="889"/>
                  </a:lnTo>
                  <a:lnTo>
                    <a:pt x="1109" y="889"/>
                  </a:lnTo>
                  <a:close/>
                  <a:moveTo>
                    <a:pt x="1127" y="887"/>
                  </a:moveTo>
                  <a:lnTo>
                    <a:pt x="1127" y="887"/>
                  </a:lnTo>
                  <a:lnTo>
                    <a:pt x="1139" y="875"/>
                  </a:lnTo>
                  <a:lnTo>
                    <a:pt x="1145" y="866"/>
                  </a:lnTo>
                  <a:lnTo>
                    <a:pt x="1146" y="863"/>
                  </a:lnTo>
                  <a:lnTo>
                    <a:pt x="1146" y="859"/>
                  </a:lnTo>
                  <a:lnTo>
                    <a:pt x="1146" y="859"/>
                  </a:lnTo>
                  <a:lnTo>
                    <a:pt x="1157" y="865"/>
                  </a:lnTo>
                  <a:lnTo>
                    <a:pt x="1157" y="865"/>
                  </a:lnTo>
                  <a:lnTo>
                    <a:pt x="1151" y="869"/>
                  </a:lnTo>
                  <a:lnTo>
                    <a:pt x="1145" y="874"/>
                  </a:lnTo>
                  <a:lnTo>
                    <a:pt x="1134" y="886"/>
                  </a:lnTo>
                  <a:lnTo>
                    <a:pt x="1122" y="898"/>
                  </a:lnTo>
                  <a:lnTo>
                    <a:pt x="1116" y="902"/>
                  </a:lnTo>
                  <a:lnTo>
                    <a:pt x="1110" y="907"/>
                  </a:lnTo>
                  <a:lnTo>
                    <a:pt x="1110" y="907"/>
                  </a:lnTo>
                  <a:lnTo>
                    <a:pt x="1119" y="898"/>
                  </a:lnTo>
                  <a:lnTo>
                    <a:pt x="1127" y="887"/>
                  </a:lnTo>
                  <a:lnTo>
                    <a:pt x="1127" y="887"/>
                  </a:lnTo>
                  <a:close/>
                  <a:moveTo>
                    <a:pt x="1123" y="916"/>
                  </a:moveTo>
                  <a:lnTo>
                    <a:pt x="1123" y="916"/>
                  </a:lnTo>
                  <a:lnTo>
                    <a:pt x="1119" y="913"/>
                  </a:lnTo>
                  <a:lnTo>
                    <a:pt x="1119" y="913"/>
                  </a:lnTo>
                  <a:lnTo>
                    <a:pt x="1129" y="905"/>
                  </a:lnTo>
                  <a:lnTo>
                    <a:pt x="1129" y="905"/>
                  </a:lnTo>
                  <a:lnTo>
                    <a:pt x="1123" y="916"/>
                  </a:lnTo>
                  <a:lnTo>
                    <a:pt x="1123" y="916"/>
                  </a:lnTo>
                  <a:close/>
                  <a:moveTo>
                    <a:pt x="1141" y="922"/>
                  </a:moveTo>
                  <a:lnTo>
                    <a:pt x="1141" y="922"/>
                  </a:lnTo>
                  <a:lnTo>
                    <a:pt x="1137" y="919"/>
                  </a:lnTo>
                  <a:lnTo>
                    <a:pt x="1137" y="919"/>
                  </a:lnTo>
                  <a:lnTo>
                    <a:pt x="1150" y="911"/>
                  </a:lnTo>
                  <a:lnTo>
                    <a:pt x="1150" y="911"/>
                  </a:lnTo>
                  <a:lnTo>
                    <a:pt x="1141" y="922"/>
                  </a:lnTo>
                  <a:lnTo>
                    <a:pt x="1141" y="922"/>
                  </a:lnTo>
                  <a:close/>
                  <a:moveTo>
                    <a:pt x="1140" y="906"/>
                  </a:moveTo>
                  <a:lnTo>
                    <a:pt x="1140" y="906"/>
                  </a:lnTo>
                  <a:lnTo>
                    <a:pt x="1155" y="886"/>
                  </a:lnTo>
                  <a:lnTo>
                    <a:pt x="1155" y="886"/>
                  </a:lnTo>
                  <a:lnTo>
                    <a:pt x="1158" y="882"/>
                  </a:lnTo>
                  <a:lnTo>
                    <a:pt x="1161" y="878"/>
                  </a:lnTo>
                  <a:lnTo>
                    <a:pt x="1163" y="874"/>
                  </a:lnTo>
                  <a:lnTo>
                    <a:pt x="1164" y="869"/>
                  </a:lnTo>
                  <a:lnTo>
                    <a:pt x="1164" y="869"/>
                  </a:lnTo>
                  <a:lnTo>
                    <a:pt x="1176" y="875"/>
                  </a:lnTo>
                  <a:lnTo>
                    <a:pt x="1176" y="875"/>
                  </a:lnTo>
                  <a:lnTo>
                    <a:pt x="1159" y="890"/>
                  </a:lnTo>
                  <a:lnTo>
                    <a:pt x="1140" y="906"/>
                  </a:lnTo>
                  <a:lnTo>
                    <a:pt x="1140" y="906"/>
                  </a:lnTo>
                  <a:close/>
                  <a:moveTo>
                    <a:pt x="1186" y="880"/>
                  </a:moveTo>
                  <a:lnTo>
                    <a:pt x="1186" y="880"/>
                  </a:lnTo>
                  <a:lnTo>
                    <a:pt x="1190" y="881"/>
                  </a:lnTo>
                  <a:lnTo>
                    <a:pt x="1190" y="881"/>
                  </a:lnTo>
                  <a:lnTo>
                    <a:pt x="1186" y="883"/>
                  </a:lnTo>
                  <a:lnTo>
                    <a:pt x="1182" y="886"/>
                  </a:lnTo>
                  <a:lnTo>
                    <a:pt x="1176" y="894"/>
                  </a:lnTo>
                  <a:lnTo>
                    <a:pt x="1169" y="902"/>
                  </a:lnTo>
                  <a:lnTo>
                    <a:pt x="1163" y="910"/>
                  </a:lnTo>
                  <a:lnTo>
                    <a:pt x="1163" y="910"/>
                  </a:lnTo>
                  <a:lnTo>
                    <a:pt x="1175" y="895"/>
                  </a:lnTo>
                  <a:lnTo>
                    <a:pt x="1186" y="880"/>
                  </a:lnTo>
                  <a:lnTo>
                    <a:pt x="1186" y="880"/>
                  </a:lnTo>
                  <a:close/>
                  <a:moveTo>
                    <a:pt x="1179" y="935"/>
                  </a:moveTo>
                  <a:lnTo>
                    <a:pt x="1179" y="935"/>
                  </a:lnTo>
                  <a:lnTo>
                    <a:pt x="1175" y="934"/>
                  </a:lnTo>
                  <a:lnTo>
                    <a:pt x="1175" y="934"/>
                  </a:lnTo>
                  <a:lnTo>
                    <a:pt x="1186" y="927"/>
                  </a:lnTo>
                  <a:lnTo>
                    <a:pt x="1186" y="927"/>
                  </a:lnTo>
                  <a:lnTo>
                    <a:pt x="1179" y="935"/>
                  </a:lnTo>
                  <a:lnTo>
                    <a:pt x="1179" y="935"/>
                  </a:lnTo>
                  <a:close/>
                  <a:moveTo>
                    <a:pt x="1166" y="928"/>
                  </a:moveTo>
                  <a:lnTo>
                    <a:pt x="1166" y="928"/>
                  </a:lnTo>
                  <a:lnTo>
                    <a:pt x="1172" y="917"/>
                  </a:lnTo>
                  <a:lnTo>
                    <a:pt x="1180" y="906"/>
                  </a:lnTo>
                  <a:lnTo>
                    <a:pt x="1180" y="906"/>
                  </a:lnTo>
                  <a:lnTo>
                    <a:pt x="1190" y="896"/>
                  </a:lnTo>
                  <a:lnTo>
                    <a:pt x="1194" y="889"/>
                  </a:lnTo>
                  <a:lnTo>
                    <a:pt x="1196" y="887"/>
                  </a:lnTo>
                  <a:lnTo>
                    <a:pt x="1196" y="884"/>
                  </a:lnTo>
                  <a:lnTo>
                    <a:pt x="1196" y="884"/>
                  </a:lnTo>
                  <a:lnTo>
                    <a:pt x="1211" y="890"/>
                  </a:lnTo>
                  <a:lnTo>
                    <a:pt x="1211" y="890"/>
                  </a:lnTo>
                  <a:lnTo>
                    <a:pt x="1200" y="901"/>
                  </a:lnTo>
                  <a:lnTo>
                    <a:pt x="1190" y="912"/>
                  </a:lnTo>
                  <a:lnTo>
                    <a:pt x="1178" y="921"/>
                  </a:lnTo>
                  <a:lnTo>
                    <a:pt x="1166" y="928"/>
                  </a:lnTo>
                  <a:lnTo>
                    <a:pt x="1166" y="928"/>
                  </a:lnTo>
                  <a:close/>
                  <a:moveTo>
                    <a:pt x="1206" y="946"/>
                  </a:moveTo>
                  <a:lnTo>
                    <a:pt x="1206" y="946"/>
                  </a:lnTo>
                  <a:lnTo>
                    <a:pt x="1198" y="942"/>
                  </a:lnTo>
                  <a:lnTo>
                    <a:pt x="1198" y="942"/>
                  </a:lnTo>
                  <a:lnTo>
                    <a:pt x="1209" y="936"/>
                  </a:lnTo>
                  <a:lnTo>
                    <a:pt x="1212" y="931"/>
                  </a:lnTo>
                  <a:lnTo>
                    <a:pt x="1214" y="929"/>
                  </a:lnTo>
                  <a:lnTo>
                    <a:pt x="1212" y="927"/>
                  </a:lnTo>
                  <a:lnTo>
                    <a:pt x="1212" y="927"/>
                  </a:lnTo>
                  <a:lnTo>
                    <a:pt x="1211" y="925"/>
                  </a:lnTo>
                  <a:lnTo>
                    <a:pt x="1208" y="925"/>
                  </a:lnTo>
                  <a:lnTo>
                    <a:pt x="1204" y="927"/>
                  </a:lnTo>
                  <a:lnTo>
                    <a:pt x="1202" y="928"/>
                  </a:lnTo>
                  <a:lnTo>
                    <a:pt x="1191" y="936"/>
                  </a:lnTo>
                  <a:lnTo>
                    <a:pt x="1191" y="936"/>
                  </a:lnTo>
                  <a:lnTo>
                    <a:pt x="1208" y="916"/>
                  </a:lnTo>
                  <a:lnTo>
                    <a:pt x="1215" y="905"/>
                  </a:lnTo>
                  <a:lnTo>
                    <a:pt x="1220" y="894"/>
                  </a:lnTo>
                  <a:lnTo>
                    <a:pt x="1220" y="894"/>
                  </a:lnTo>
                  <a:lnTo>
                    <a:pt x="1243" y="902"/>
                  </a:lnTo>
                  <a:lnTo>
                    <a:pt x="1243" y="902"/>
                  </a:lnTo>
                  <a:lnTo>
                    <a:pt x="1239" y="908"/>
                  </a:lnTo>
                  <a:lnTo>
                    <a:pt x="1235" y="915"/>
                  </a:lnTo>
                  <a:lnTo>
                    <a:pt x="1224" y="924"/>
                  </a:lnTo>
                  <a:lnTo>
                    <a:pt x="1215" y="935"/>
                  </a:lnTo>
                  <a:lnTo>
                    <a:pt x="1206" y="946"/>
                  </a:lnTo>
                  <a:lnTo>
                    <a:pt x="1206" y="946"/>
                  </a:lnTo>
                  <a:close/>
                  <a:moveTo>
                    <a:pt x="1252" y="906"/>
                  </a:moveTo>
                  <a:lnTo>
                    <a:pt x="1252" y="906"/>
                  </a:lnTo>
                  <a:lnTo>
                    <a:pt x="1267" y="911"/>
                  </a:lnTo>
                  <a:lnTo>
                    <a:pt x="1267" y="911"/>
                  </a:lnTo>
                  <a:lnTo>
                    <a:pt x="1255" y="918"/>
                  </a:lnTo>
                  <a:lnTo>
                    <a:pt x="1244" y="927"/>
                  </a:lnTo>
                  <a:lnTo>
                    <a:pt x="1233" y="935"/>
                  </a:lnTo>
                  <a:lnTo>
                    <a:pt x="1221" y="942"/>
                  </a:lnTo>
                  <a:lnTo>
                    <a:pt x="1221" y="942"/>
                  </a:lnTo>
                  <a:lnTo>
                    <a:pt x="1229" y="934"/>
                  </a:lnTo>
                  <a:lnTo>
                    <a:pt x="1238" y="925"/>
                  </a:lnTo>
                  <a:lnTo>
                    <a:pt x="1246" y="916"/>
                  </a:lnTo>
                  <a:lnTo>
                    <a:pt x="1250" y="911"/>
                  </a:lnTo>
                  <a:lnTo>
                    <a:pt x="1252" y="906"/>
                  </a:lnTo>
                  <a:lnTo>
                    <a:pt x="1252" y="906"/>
                  </a:lnTo>
                  <a:close/>
                  <a:moveTo>
                    <a:pt x="1273" y="912"/>
                  </a:moveTo>
                  <a:lnTo>
                    <a:pt x="1273" y="912"/>
                  </a:lnTo>
                  <a:lnTo>
                    <a:pt x="1289" y="917"/>
                  </a:lnTo>
                  <a:lnTo>
                    <a:pt x="1289" y="917"/>
                  </a:lnTo>
                  <a:lnTo>
                    <a:pt x="1279" y="927"/>
                  </a:lnTo>
                  <a:lnTo>
                    <a:pt x="1268" y="935"/>
                  </a:lnTo>
                  <a:lnTo>
                    <a:pt x="1256" y="941"/>
                  </a:lnTo>
                  <a:lnTo>
                    <a:pt x="1243" y="948"/>
                  </a:lnTo>
                  <a:lnTo>
                    <a:pt x="1243" y="948"/>
                  </a:lnTo>
                  <a:lnTo>
                    <a:pt x="1258" y="931"/>
                  </a:lnTo>
                  <a:lnTo>
                    <a:pt x="1258" y="931"/>
                  </a:lnTo>
                  <a:lnTo>
                    <a:pt x="1268" y="923"/>
                  </a:lnTo>
                  <a:lnTo>
                    <a:pt x="1273" y="918"/>
                  </a:lnTo>
                  <a:lnTo>
                    <a:pt x="1274" y="916"/>
                  </a:lnTo>
                  <a:lnTo>
                    <a:pt x="1273" y="912"/>
                  </a:lnTo>
                  <a:lnTo>
                    <a:pt x="1273" y="912"/>
                  </a:lnTo>
                  <a:close/>
                  <a:moveTo>
                    <a:pt x="1297" y="935"/>
                  </a:moveTo>
                  <a:lnTo>
                    <a:pt x="1297" y="935"/>
                  </a:lnTo>
                  <a:lnTo>
                    <a:pt x="1276" y="949"/>
                  </a:lnTo>
                  <a:lnTo>
                    <a:pt x="1276" y="949"/>
                  </a:lnTo>
                  <a:lnTo>
                    <a:pt x="1289" y="935"/>
                  </a:lnTo>
                  <a:lnTo>
                    <a:pt x="1296" y="927"/>
                  </a:lnTo>
                  <a:lnTo>
                    <a:pt x="1298" y="923"/>
                  </a:lnTo>
                  <a:lnTo>
                    <a:pt x="1299" y="919"/>
                  </a:lnTo>
                  <a:lnTo>
                    <a:pt x="1299" y="919"/>
                  </a:lnTo>
                  <a:lnTo>
                    <a:pt x="1310" y="922"/>
                  </a:lnTo>
                  <a:lnTo>
                    <a:pt x="1310" y="922"/>
                  </a:lnTo>
                  <a:lnTo>
                    <a:pt x="1297" y="935"/>
                  </a:lnTo>
                  <a:lnTo>
                    <a:pt x="1297" y="935"/>
                  </a:lnTo>
                  <a:close/>
                  <a:moveTo>
                    <a:pt x="1322" y="924"/>
                  </a:moveTo>
                  <a:lnTo>
                    <a:pt x="1322" y="924"/>
                  </a:lnTo>
                  <a:lnTo>
                    <a:pt x="1340" y="928"/>
                  </a:lnTo>
                  <a:lnTo>
                    <a:pt x="1340" y="928"/>
                  </a:lnTo>
                  <a:lnTo>
                    <a:pt x="1315" y="946"/>
                  </a:lnTo>
                  <a:lnTo>
                    <a:pt x="1302" y="954"/>
                  </a:lnTo>
                  <a:lnTo>
                    <a:pt x="1287" y="960"/>
                  </a:lnTo>
                  <a:lnTo>
                    <a:pt x="1287" y="960"/>
                  </a:lnTo>
                  <a:lnTo>
                    <a:pt x="1294" y="951"/>
                  </a:lnTo>
                  <a:lnTo>
                    <a:pt x="1303" y="942"/>
                  </a:lnTo>
                  <a:lnTo>
                    <a:pt x="1303" y="942"/>
                  </a:lnTo>
                  <a:lnTo>
                    <a:pt x="1312" y="934"/>
                  </a:lnTo>
                  <a:lnTo>
                    <a:pt x="1322" y="924"/>
                  </a:lnTo>
                  <a:lnTo>
                    <a:pt x="1322" y="924"/>
                  </a:lnTo>
                  <a:close/>
                  <a:moveTo>
                    <a:pt x="1227" y="953"/>
                  </a:moveTo>
                  <a:lnTo>
                    <a:pt x="1227" y="953"/>
                  </a:lnTo>
                  <a:lnTo>
                    <a:pt x="1223" y="952"/>
                  </a:lnTo>
                  <a:lnTo>
                    <a:pt x="1223" y="952"/>
                  </a:lnTo>
                  <a:lnTo>
                    <a:pt x="1231" y="947"/>
                  </a:lnTo>
                  <a:lnTo>
                    <a:pt x="1231" y="947"/>
                  </a:lnTo>
                  <a:lnTo>
                    <a:pt x="1227" y="953"/>
                  </a:lnTo>
                  <a:lnTo>
                    <a:pt x="1227" y="953"/>
                  </a:lnTo>
                  <a:close/>
                  <a:moveTo>
                    <a:pt x="1243" y="959"/>
                  </a:moveTo>
                  <a:lnTo>
                    <a:pt x="1243" y="959"/>
                  </a:lnTo>
                  <a:lnTo>
                    <a:pt x="1246" y="958"/>
                  </a:lnTo>
                  <a:lnTo>
                    <a:pt x="1246" y="958"/>
                  </a:lnTo>
                  <a:lnTo>
                    <a:pt x="1265" y="947"/>
                  </a:lnTo>
                  <a:lnTo>
                    <a:pt x="1265" y="947"/>
                  </a:lnTo>
                  <a:lnTo>
                    <a:pt x="1259" y="954"/>
                  </a:lnTo>
                  <a:lnTo>
                    <a:pt x="1256" y="959"/>
                  </a:lnTo>
                  <a:lnTo>
                    <a:pt x="1255" y="963"/>
                  </a:lnTo>
                  <a:lnTo>
                    <a:pt x="1255" y="963"/>
                  </a:lnTo>
                  <a:lnTo>
                    <a:pt x="1243" y="959"/>
                  </a:lnTo>
                  <a:lnTo>
                    <a:pt x="1243" y="959"/>
                  </a:lnTo>
                  <a:close/>
                  <a:moveTo>
                    <a:pt x="1273" y="969"/>
                  </a:moveTo>
                  <a:lnTo>
                    <a:pt x="1273" y="969"/>
                  </a:lnTo>
                  <a:lnTo>
                    <a:pt x="1264" y="966"/>
                  </a:lnTo>
                  <a:lnTo>
                    <a:pt x="1264" y="966"/>
                  </a:lnTo>
                  <a:lnTo>
                    <a:pt x="1276" y="960"/>
                  </a:lnTo>
                  <a:lnTo>
                    <a:pt x="1276" y="960"/>
                  </a:lnTo>
                  <a:lnTo>
                    <a:pt x="1274" y="964"/>
                  </a:lnTo>
                  <a:lnTo>
                    <a:pt x="1273" y="969"/>
                  </a:lnTo>
                  <a:lnTo>
                    <a:pt x="1273" y="969"/>
                  </a:lnTo>
                  <a:close/>
                  <a:moveTo>
                    <a:pt x="1302" y="976"/>
                  </a:moveTo>
                  <a:lnTo>
                    <a:pt x="1302" y="976"/>
                  </a:lnTo>
                  <a:lnTo>
                    <a:pt x="1285" y="972"/>
                  </a:lnTo>
                  <a:lnTo>
                    <a:pt x="1285" y="972"/>
                  </a:lnTo>
                  <a:lnTo>
                    <a:pt x="1300" y="965"/>
                  </a:lnTo>
                  <a:lnTo>
                    <a:pt x="1316" y="957"/>
                  </a:lnTo>
                  <a:lnTo>
                    <a:pt x="1316" y="957"/>
                  </a:lnTo>
                  <a:lnTo>
                    <a:pt x="1309" y="965"/>
                  </a:lnTo>
                  <a:lnTo>
                    <a:pt x="1304" y="971"/>
                  </a:lnTo>
                  <a:lnTo>
                    <a:pt x="1302" y="976"/>
                  </a:lnTo>
                  <a:lnTo>
                    <a:pt x="1302" y="976"/>
                  </a:lnTo>
                  <a:close/>
                  <a:moveTo>
                    <a:pt x="1346" y="935"/>
                  </a:moveTo>
                  <a:lnTo>
                    <a:pt x="1346" y="935"/>
                  </a:lnTo>
                  <a:lnTo>
                    <a:pt x="1348" y="933"/>
                  </a:lnTo>
                  <a:lnTo>
                    <a:pt x="1347" y="929"/>
                  </a:lnTo>
                  <a:lnTo>
                    <a:pt x="1347" y="929"/>
                  </a:lnTo>
                  <a:lnTo>
                    <a:pt x="1373" y="931"/>
                  </a:lnTo>
                  <a:lnTo>
                    <a:pt x="1373" y="931"/>
                  </a:lnTo>
                  <a:lnTo>
                    <a:pt x="1346" y="952"/>
                  </a:lnTo>
                  <a:lnTo>
                    <a:pt x="1333" y="961"/>
                  </a:lnTo>
                  <a:lnTo>
                    <a:pt x="1326" y="965"/>
                  </a:lnTo>
                  <a:lnTo>
                    <a:pt x="1318" y="969"/>
                  </a:lnTo>
                  <a:lnTo>
                    <a:pt x="1318" y="969"/>
                  </a:lnTo>
                  <a:lnTo>
                    <a:pt x="1333" y="951"/>
                  </a:lnTo>
                  <a:lnTo>
                    <a:pt x="1346" y="935"/>
                  </a:lnTo>
                  <a:lnTo>
                    <a:pt x="1346" y="935"/>
                  </a:lnTo>
                  <a:close/>
                  <a:moveTo>
                    <a:pt x="1352" y="966"/>
                  </a:moveTo>
                  <a:lnTo>
                    <a:pt x="1352" y="966"/>
                  </a:lnTo>
                  <a:lnTo>
                    <a:pt x="1370" y="948"/>
                  </a:lnTo>
                  <a:lnTo>
                    <a:pt x="1370" y="948"/>
                  </a:lnTo>
                  <a:lnTo>
                    <a:pt x="1375" y="945"/>
                  </a:lnTo>
                  <a:lnTo>
                    <a:pt x="1379" y="941"/>
                  </a:lnTo>
                  <a:lnTo>
                    <a:pt x="1381" y="937"/>
                  </a:lnTo>
                  <a:lnTo>
                    <a:pt x="1382" y="931"/>
                  </a:lnTo>
                  <a:lnTo>
                    <a:pt x="1382" y="931"/>
                  </a:lnTo>
                  <a:lnTo>
                    <a:pt x="1398" y="933"/>
                  </a:lnTo>
                  <a:lnTo>
                    <a:pt x="1398" y="933"/>
                  </a:lnTo>
                  <a:lnTo>
                    <a:pt x="1375" y="951"/>
                  </a:lnTo>
                  <a:lnTo>
                    <a:pt x="1352" y="966"/>
                  </a:lnTo>
                  <a:lnTo>
                    <a:pt x="1352" y="966"/>
                  </a:lnTo>
                  <a:close/>
                  <a:moveTo>
                    <a:pt x="1413" y="931"/>
                  </a:moveTo>
                  <a:lnTo>
                    <a:pt x="1413" y="931"/>
                  </a:lnTo>
                  <a:lnTo>
                    <a:pt x="1440" y="928"/>
                  </a:lnTo>
                  <a:lnTo>
                    <a:pt x="1440" y="928"/>
                  </a:lnTo>
                  <a:lnTo>
                    <a:pt x="1430" y="936"/>
                  </a:lnTo>
                  <a:lnTo>
                    <a:pt x="1421" y="946"/>
                  </a:lnTo>
                  <a:lnTo>
                    <a:pt x="1421" y="946"/>
                  </a:lnTo>
                  <a:lnTo>
                    <a:pt x="1399" y="959"/>
                  </a:lnTo>
                  <a:lnTo>
                    <a:pt x="1379" y="969"/>
                  </a:lnTo>
                  <a:lnTo>
                    <a:pt x="1379" y="969"/>
                  </a:lnTo>
                  <a:lnTo>
                    <a:pt x="1394" y="952"/>
                  </a:lnTo>
                  <a:lnTo>
                    <a:pt x="1394" y="952"/>
                  </a:lnTo>
                  <a:lnTo>
                    <a:pt x="1404" y="942"/>
                  </a:lnTo>
                  <a:lnTo>
                    <a:pt x="1413" y="931"/>
                  </a:lnTo>
                  <a:lnTo>
                    <a:pt x="1413" y="931"/>
                  </a:lnTo>
                  <a:close/>
                  <a:moveTo>
                    <a:pt x="1330" y="981"/>
                  </a:moveTo>
                  <a:lnTo>
                    <a:pt x="1330" y="981"/>
                  </a:lnTo>
                  <a:lnTo>
                    <a:pt x="1320" y="980"/>
                  </a:lnTo>
                  <a:lnTo>
                    <a:pt x="1320" y="980"/>
                  </a:lnTo>
                  <a:lnTo>
                    <a:pt x="1328" y="975"/>
                  </a:lnTo>
                  <a:lnTo>
                    <a:pt x="1336" y="970"/>
                  </a:lnTo>
                  <a:lnTo>
                    <a:pt x="1336" y="970"/>
                  </a:lnTo>
                  <a:lnTo>
                    <a:pt x="1333" y="975"/>
                  </a:lnTo>
                  <a:lnTo>
                    <a:pt x="1330" y="981"/>
                  </a:lnTo>
                  <a:lnTo>
                    <a:pt x="1330" y="981"/>
                  </a:lnTo>
                  <a:close/>
                  <a:moveTo>
                    <a:pt x="1359" y="982"/>
                  </a:moveTo>
                  <a:lnTo>
                    <a:pt x="1359" y="982"/>
                  </a:lnTo>
                  <a:lnTo>
                    <a:pt x="1346" y="982"/>
                  </a:lnTo>
                  <a:lnTo>
                    <a:pt x="1346" y="982"/>
                  </a:lnTo>
                  <a:lnTo>
                    <a:pt x="1367" y="969"/>
                  </a:lnTo>
                  <a:lnTo>
                    <a:pt x="1367" y="969"/>
                  </a:lnTo>
                  <a:lnTo>
                    <a:pt x="1362" y="975"/>
                  </a:lnTo>
                  <a:lnTo>
                    <a:pt x="1361" y="978"/>
                  </a:lnTo>
                  <a:lnTo>
                    <a:pt x="1359" y="982"/>
                  </a:lnTo>
                  <a:lnTo>
                    <a:pt x="1359" y="982"/>
                  </a:lnTo>
                  <a:close/>
                  <a:moveTo>
                    <a:pt x="1395" y="975"/>
                  </a:moveTo>
                  <a:lnTo>
                    <a:pt x="1395" y="975"/>
                  </a:lnTo>
                  <a:lnTo>
                    <a:pt x="1394" y="976"/>
                  </a:lnTo>
                  <a:lnTo>
                    <a:pt x="1394" y="978"/>
                  </a:lnTo>
                  <a:lnTo>
                    <a:pt x="1394" y="978"/>
                  </a:lnTo>
                  <a:lnTo>
                    <a:pt x="1377" y="981"/>
                  </a:lnTo>
                  <a:lnTo>
                    <a:pt x="1377" y="981"/>
                  </a:lnTo>
                  <a:lnTo>
                    <a:pt x="1399" y="970"/>
                  </a:lnTo>
                  <a:lnTo>
                    <a:pt x="1399" y="970"/>
                  </a:lnTo>
                  <a:lnTo>
                    <a:pt x="1395" y="975"/>
                  </a:lnTo>
                  <a:lnTo>
                    <a:pt x="1395" y="975"/>
                  </a:lnTo>
                  <a:close/>
                  <a:moveTo>
                    <a:pt x="1416" y="965"/>
                  </a:moveTo>
                  <a:lnTo>
                    <a:pt x="1416" y="965"/>
                  </a:lnTo>
                  <a:lnTo>
                    <a:pt x="1427" y="953"/>
                  </a:lnTo>
                  <a:lnTo>
                    <a:pt x="1427" y="953"/>
                  </a:lnTo>
                  <a:lnTo>
                    <a:pt x="1434" y="948"/>
                  </a:lnTo>
                  <a:lnTo>
                    <a:pt x="1444" y="941"/>
                  </a:lnTo>
                  <a:lnTo>
                    <a:pt x="1448" y="937"/>
                  </a:lnTo>
                  <a:lnTo>
                    <a:pt x="1452" y="933"/>
                  </a:lnTo>
                  <a:lnTo>
                    <a:pt x="1453" y="929"/>
                  </a:lnTo>
                  <a:lnTo>
                    <a:pt x="1453" y="925"/>
                  </a:lnTo>
                  <a:lnTo>
                    <a:pt x="1453" y="925"/>
                  </a:lnTo>
                  <a:lnTo>
                    <a:pt x="1465" y="922"/>
                  </a:lnTo>
                  <a:lnTo>
                    <a:pt x="1478" y="918"/>
                  </a:lnTo>
                  <a:lnTo>
                    <a:pt x="1478" y="918"/>
                  </a:lnTo>
                  <a:lnTo>
                    <a:pt x="1477" y="921"/>
                  </a:lnTo>
                  <a:lnTo>
                    <a:pt x="1477" y="921"/>
                  </a:lnTo>
                  <a:lnTo>
                    <a:pt x="1464" y="933"/>
                  </a:lnTo>
                  <a:lnTo>
                    <a:pt x="1450" y="945"/>
                  </a:lnTo>
                  <a:lnTo>
                    <a:pt x="1433" y="955"/>
                  </a:lnTo>
                  <a:lnTo>
                    <a:pt x="1416" y="965"/>
                  </a:lnTo>
                  <a:lnTo>
                    <a:pt x="1416" y="965"/>
                  </a:lnTo>
                  <a:close/>
                  <a:moveTo>
                    <a:pt x="1432" y="969"/>
                  </a:moveTo>
                  <a:lnTo>
                    <a:pt x="1432" y="969"/>
                  </a:lnTo>
                  <a:lnTo>
                    <a:pt x="1426" y="971"/>
                  </a:lnTo>
                  <a:lnTo>
                    <a:pt x="1426" y="971"/>
                  </a:lnTo>
                  <a:lnTo>
                    <a:pt x="1433" y="968"/>
                  </a:lnTo>
                  <a:lnTo>
                    <a:pt x="1433" y="968"/>
                  </a:lnTo>
                  <a:lnTo>
                    <a:pt x="1432" y="969"/>
                  </a:lnTo>
                  <a:lnTo>
                    <a:pt x="1432" y="969"/>
                  </a:lnTo>
                  <a:close/>
                  <a:moveTo>
                    <a:pt x="1486" y="916"/>
                  </a:moveTo>
                  <a:lnTo>
                    <a:pt x="1486" y="916"/>
                  </a:lnTo>
                  <a:lnTo>
                    <a:pt x="1504" y="907"/>
                  </a:lnTo>
                  <a:lnTo>
                    <a:pt x="1504" y="907"/>
                  </a:lnTo>
                  <a:lnTo>
                    <a:pt x="1497" y="917"/>
                  </a:lnTo>
                  <a:lnTo>
                    <a:pt x="1488" y="925"/>
                  </a:lnTo>
                  <a:lnTo>
                    <a:pt x="1470" y="942"/>
                  </a:lnTo>
                  <a:lnTo>
                    <a:pt x="1470" y="942"/>
                  </a:lnTo>
                  <a:lnTo>
                    <a:pt x="1475" y="937"/>
                  </a:lnTo>
                  <a:lnTo>
                    <a:pt x="1482" y="930"/>
                  </a:lnTo>
                  <a:lnTo>
                    <a:pt x="1486" y="925"/>
                  </a:lnTo>
                  <a:lnTo>
                    <a:pt x="1487" y="922"/>
                  </a:lnTo>
                  <a:lnTo>
                    <a:pt x="1488" y="918"/>
                  </a:lnTo>
                  <a:lnTo>
                    <a:pt x="1486" y="916"/>
                  </a:lnTo>
                  <a:lnTo>
                    <a:pt x="1486" y="916"/>
                  </a:lnTo>
                  <a:close/>
                  <a:moveTo>
                    <a:pt x="1521" y="906"/>
                  </a:moveTo>
                  <a:lnTo>
                    <a:pt x="1521" y="906"/>
                  </a:lnTo>
                  <a:lnTo>
                    <a:pt x="1504" y="924"/>
                  </a:lnTo>
                  <a:lnTo>
                    <a:pt x="1495" y="933"/>
                  </a:lnTo>
                  <a:lnTo>
                    <a:pt x="1486" y="941"/>
                  </a:lnTo>
                  <a:lnTo>
                    <a:pt x="1486" y="941"/>
                  </a:lnTo>
                  <a:lnTo>
                    <a:pt x="1495" y="931"/>
                  </a:lnTo>
                  <a:lnTo>
                    <a:pt x="1505" y="921"/>
                  </a:lnTo>
                  <a:lnTo>
                    <a:pt x="1515" y="910"/>
                  </a:lnTo>
                  <a:lnTo>
                    <a:pt x="1522" y="899"/>
                  </a:lnTo>
                  <a:lnTo>
                    <a:pt x="1522" y="899"/>
                  </a:lnTo>
                  <a:lnTo>
                    <a:pt x="1534" y="892"/>
                  </a:lnTo>
                  <a:lnTo>
                    <a:pt x="1534" y="892"/>
                  </a:lnTo>
                  <a:lnTo>
                    <a:pt x="1521" y="906"/>
                  </a:lnTo>
                  <a:lnTo>
                    <a:pt x="1521" y="906"/>
                  </a:lnTo>
                  <a:close/>
                  <a:moveTo>
                    <a:pt x="1599" y="526"/>
                  </a:moveTo>
                  <a:lnTo>
                    <a:pt x="1599" y="526"/>
                  </a:lnTo>
                  <a:lnTo>
                    <a:pt x="1593" y="535"/>
                  </a:lnTo>
                  <a:lnTo>
                    <a:pt x="1586" y="545"/>
                  </a:lnTo>
                  <a:lnTo>
                    <a:pt x="1586" y="545"/>
                  </a:lnTo>
                  <a:lnTo>
                    <a:pt x="1592" y="532"/>
                  </a:lnTo>
                  <a:lnTo>
                    <a:pt x="1600" y="517"/>
                  </a:lnTo>
                  <a:lnTo>
                    <a:pt x="1600" y="517"/>
                  </a:lnTo>
                  <a:lnTo>
                    <a:pt x="1599" y="526"/>
                  </a:lnTo>
                  <a:lnTo>
                    <a:pt x="1599" y="526"/>
                  </a:lnTo>
                  <a:close/>
                  <a:moveTo>
                    <a:pt x="838" y="99"/>
                  </a:moveTo>
                  <a:lnTo>
                    <a:pt x="838" y="99"/>
                  </a:lnTo>
                  <a:lnTo>
                    <a:pt x="854" y="90"/>
                  </a:lnTo>
                  <a:lnTo>
                    <a:pt x="854" y="90"/>
                  </a:lnTo>
                  <a:lnTo>
                    <a:pt x="842" y="98"/>
                  </a:lnTo>
                  <a:lnTo>
                    <a:pt x="828" y="106"/>
                  </a:lnTo>
                  <a:lnTo>
                    <a:pt x="802" y="121"/>
                  </a:lnTo>
                  <a:lnTo>
                    <a:pt x="802" y="121"/>
                  </a:lnTo>
                  <a:lnTo>
                    <a:pt x="819" y="110"/>
                  </a:lnTo>
                  <a:lnTo>
                    <a:pt x="838" y="99"/>
                  </a:lnTo>
                  <a:lnTo>
                    <a:pt x="838" y="99"/>
                  </a:lnTo>
                  <a:close/>
                  <a:moveTo>
                    <a:pt x="816" y="140"/>
                  </a:moveTo>
                  <a:lnTo>
                    <a:pt x="816" y="140"/>
                  </a:lnTo>
                  <a:lnTo>
                    <a:pt x="825" y="132"/>
                  </a:lnTo>
                  <a:lnTo>
                    <a:pt x="827" y="127"/>
                  </a:lnTo>
                  <a:lnTo>
                    <a:pt x="828" y="124"/>
                  </a:lnTo>
                  <a:lnTo>
                    <a:pt x="827" y="122"/>
                  </a:lnTo>
                  <a:lnTo>
                    <a:pt x="827" y="122"/>
                  </a:lnTo>
                  <a:lnTo>
                    <a:pt x="843" y="114"/>
                  </a:lnTo>
                  <a:lnTo>
                    <a:pt x="843" y="114"/>
                  </a:lnTo>
                  <a:lnTo>
                    <a:pt x="837" y="124"/>
                  </a:lnTo>
                  <a:lnTo>
                    <a:pt x="832" y="137"/>
                  </a:lnTo>
                  <a:lnTo>
                    <a:pt x="832" y="137"/>
                  </a:lnTo>
                  <a:lnTo>
                    <a:pt x="827" y="135"/>
                  </a:lnTo>
                  <a:lnTo>
                    <a:pt x="824" y="137"/>
                  </a:lnTo>
                  <a:lnTo>
                    <a:pt x="820" y="138"/>
                  </a:lnTo>
                  <a:lnTo>
                    <a:pt x="816" y="140"/>
                  </a:lnTo>
                  <a:lnTo>
                    <a:pt x="816" y="140"/>
                  </a:lnTo>
                  <a:close/>
                  <a:moveTo>
                    <a:pt x="827" y="147"/>
                  </a:moveTo>
                  <a:lnTo>
                    <a:pt x="827" y="147"/>
                  </a:lnTo>
                  <a:lnTo>
                    <a:pt x="824" y="158"/>
                  </a:lnTo>
                  <a:lnTo>
                    <a:pt x="824" y="158"/>
                  </a:lnTo>
                  <a:lnTo>
                    <a:pt x="821" y="156"/>
                  </a:lnTo>
                  <a:lnTo>
                    <a:pt x="819" y="156"/>
                  </a:lnTo>
                  <a:lnTo>
                    <a:pt x="815" y="157"/>
                  </a:lnTo>
                  <a:lnTo>
                    <a:pt x="810" y="158"/>
                  </a:lnTo>
                  <a:lnTo>
                    <a:pt x="810" y="158"/>
                  </a:lnTo>
                  <a:lnTo>
                    <a:pt x="827" y="147"/>
                  </a:lnTo>
                  <a:lnTo>
                    <a:pt x="827" y="147"/>
                  </a:lnTo>
                  <a:close/>
                  <a:moveTo>
                    <a:pt x="822" y="164"/>
                  </a:moveTo>
                  <a:lnTo>
                    <a:pt x="822" y="164"/>
                  </a:lnTo>
                  <a:lnTo>
                    <a:pt x="821" y="168"/>
                  </a:lnTo>
                  <a:lnTo>
                    <a:pt x="821" y="168"/>
                  </a:lnTo>
                  <a:lnTo>
                    <a:pt x="820" y="175"/>
                  </a:lnTo>
                  <a:lnTo>
                    <a:pt x="820" y="175"/>
                  </a:lnTo>
                  <a:lnTo>
                    <a:pt x="774" y="193"/>
                  </a:lnTo>
                  <a:lnTo>
                    <a:pt x="774" y="193"/>
                  </a:lnTo>
                  <a:lnTo>
                    <a:pt x="786" y="186"/>
                  </a:lnTo>
                  <a:lnTo>
                    <a:pt x="798" y="179"/>
                  </a:lnTo>
                  <a:lnTo>
                    <a:pt x="810" y="171"/>
                  </a:lnTo>
                  <a:lnTo>
                    <a:pt x="822" y="164"/>
                  </a:lnTo>
                  <a:lnTo>
                    <a:pt x="822" y="164"/>
                  </a:lnTo>
                  <a:close/>
                  <a:moveTo>
                    <a:pt x="809" y="228"/>
                  </a:moveTo>
                  <a:lnTo>
                    <a:pt x="809" y="228"/>
                  </a:lnTo>
                  <a:lnTo>
                    <a:pt x="815" y="222"/>
                  </a:lnTo>
                  <a:lnTo>
                    <a:pt x="815" y="222"/>
                  </a:lnTo>
                  <a:lnTo>
                    <a:pt x="815" y="229"/>
                  </a:lnTo>
                  <a:lnTo>
                    <a:pt x="815" y="229"/>
                  </a:lnTo>
                  <a:lnTo>
                    <a:pt x="812" y="228"/>
                  </a:lnTo>
                  <a:lnTo>
                    <a:pt x="809" y="228"/>
                  </a:lnTo>
                  <a:lnTo>
                    <a:pt x="809" y="228"/>
                  </a:lnTo>
                  <a:close/>
                  <a:moveTo>
                    <a:pt x="813" y="244"/>
                  </a:moveTo>
                  <a:lnTo>
                    <a:pt x="813" y="244"/>
                  </a:lnTo>
                  <a:lnTo>
                    <a:pt x="813" y="246"/>
                  </a:lnTo>
                  <a:lnTo>
                    <a:pt x="813" y="246"/>
                  </a:lnTo>
                  <a:lnTo>
                    <a:pt x="802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06" y="239"/>
                  </a:lnTo>
                  <a:lnTo>
                    <a:pt x="807" y="241"/>
                  </a:lnTo>
                  <a:lnTo>
                    <a:pt x="808" y="242"/>
                  </a:lnTo>
                  <a:lnTo>
                    <a:pt x="810" y="244"/>
                  </a:lnTo>
                  <a:lnTo>
                    <a:pt x="813" y="244"/>
                  </a:lnTo>
                  <a:lnTo>
                    <a:pt x="813" y="244"/>
                  </a:lnTo>
                  <a:close/>
                  <a:moveTo>
                    <a:pt x="803" y="216"/>
                  </a:moveTo>
                  <a:lnTo>
                    <a:pt x="803" y="216"/>
                  </a:lnTo>
                  <a:lnTo>
                    <a:pt x="816" y="208"/>
                  </a:lnTo>
                  <a:lnTo>
                    <a:pt x="816" y="208"/>
                  </a:lnTo>
                  <a:lnTo>
                    <a:pt x="816" y="214"/>
                  </a:lnTo>
                  <a:lnTo>
                    <a:pt x="816" y="214"/>
                  </a:lnTo>
                  <a:lnTo>
                    <a:pt x="813" y="212"/>
                  </a:lnTo>
                  <a:lnTo>
                    <a:pt x="809" y="212"/>
                  </a:lnTo>
                  <a:lnTo>
                    <a:pt x="807" y="214"/>
                  </a:lnTo>
                  <a:lnTo>
                    <a:pt x="803" y="216"/>
                  </a:lnTo>
                  <a:lnTo>
                    <a:pt x="803" y="216"/>
                  </a:lnTo>
                  <a:close/>
                  <a:moveTo>
                    <a:pt x="791" y="205"/>
                  </a:moveTo>
                  <a:lnTo>
                    <a:pt x="791" y="205"/>
                  </a:lnTo>
                  <a:lnTo>
                    <a:pt x="804" y="197"/>
                  </a:lnTo>
                  <a:lnTo>
                    <a:pt x="818" y="188"/>
                  </a:lnTo>
                  <a:lnTo>
                    <a:pt x="818" y="188"/>
                  </a:lnTo>
                  <a:lnTo>
                    <a:pt x="818" y="194"/>
                  </a:lnTo>
                  <a:lnTo>
                    <a:pt x="818" y="194"/>
                  </a:lnTo>
                  <a:lnTo>
                    <a:pt x="791" y="205"/>
                  </a:lnTo>
                  <a:lnTo>
                    <a:pt x="791" y="205"/>
                  </a:lnTo>
                  <a:close/>
                  <a:moveTo>
                    <a:pt x="794" y="229"/>
                  </a:moveTo>
                  <a:lnTo>
                    <a:pt x="794" y="229"/>
                  </a:lnTo>
                  <a:lnTo>
                    <a:pt x="791" y="232"/>
                  </a:lnTo>
                  <a:lnTo>
                    <a:pt x="791" y="232"/>
                  </a:lnTo>
                  <a:lnTo>
                    <a:pt x="790" y="230"/>
                  </a:lnTo>
                  <a:lnTo>
                    <a:pt x="790" y="230"/>
                  </a:lnTo>
                  <a:lnTo>
                    <a:pt x="794" y="229"/>
                  </a:lnTo>
                  <a:lnTo>
                    <a:pt x="794" y="229"/>
                  </a:lnTo>
                  <a:close/>
                  <a:moveTo>
                    <a:pt x="784" y="217"/>
                  </a:moveTo>
                  <a:lnTo>
                    <a:pt x="784" y="217"/>
                  </a:lnTo>
                  <a:lnTo>
                    <a:pt x="778" y="223"/>
                  </a:lnTo>
                  <a:lnTo>
                    <a:pt x="778" y="223"/>
                  </a:lnTo>
                  <a:lnTo>
                    <a:pt x="774" y="220"/>
                  </a:lnTo>
                  <a:lnTo>
                    <a:pt x="774" y="220"/>
                  </a:lnTo>
                  <a:lnTo>
                    <a:pt x="784" y="217"/>
                  </a:lnTo>
                  <a:lnTo>
                    <a:pt x="784" y="217"/>
                  </a:lnTo>
                  <a:close/>
                  <a:moveTo>
                    <a:pt x="801" y="164"/>
                  </a:moveTo>
                  <a:lnTo>
                    <a:pt x="801" y="164"/>
                  </a:lnTo>
                  <a:lnTo>
                    <a:pt x="798" y="167"/>
                  </a:lnTo>
                  <a:lnTo>
                    <a:pt x="798" y="167"/>
                  </a:lnTo>
                  <a:lnTo>
                    <a:pt x="801" y="164"/>
                  </a:lnTo>
                  <a:lnTo>
                    <a:pt x="801" y="164"/>
                  </a:lnTo>
                  <a:close/>
                  <a:moveTo>
                    <a:pt x="796" y="138"/>
                  </a:moveTo>
                  <a:lnTo>
                    <a:pt x="796" y="138"/>
                  </a:lnTo>
                  <a:lnTo>
                    <a:pt x="784" y="145"/>
                  </a:lnTo>
                  <a:lnTo>
                    <a:pt x="772" y="151"/>
                  </a:lnTo>
                  <a:lnTo>
                    <a:pt x="772" y="151"/>
                  </a:lnTo>
                  <a:lnTo>
                    <a:pt x="796" y="138"/>
                  </a:lnTo>
                  <a:lnTo>
                    <a:pt x="796" y="138"/>
                  </a:lnTo>
                  <a:close/>
                  <a:moveTo>
                    <a:pt x="772" y="205"/>
                  </a:moveTo>
                  <a:lnTo>
                    <a:pt x="772" y="205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59" y="210"/>
                  </a:lnTo>
                  <a:lnTo>
                    <a:pt x="759" y="210"/>
                  </a:lnTo>
                  <a:lnTo>
                    <a:pt x="772" y="205"/>
                  </a:lnTo>
                  <a:lnTo>
                    <a:pt x="772" y="205"/>
                  </a:lnTo>
                  <a:close/>
                  <a:moveTo>
                    <a:pt x="753" y="182"/>
                  </a:moveTo>
                  <a:lnTo>
                    <a:pt x="753" y="182"/>
                  </a:lnTo>
                  <a:lnTo>
                    <a:pt x="755" y="182"/>
                  </a:lnTo>
                  <a:lnTo>
                    <a:pt x="755" y="182"/>
                  </a:lnTo>
                  <a:lnTo>
                    <a:pt x="753" y="183"/>
                  </a:lnTo>
                  <a:lnTo>
                    <a:pt x="753" y="183"/>
                  </a:lnTo>
                  <a:lnTo>
                    <a:pt x="753" y="182"/>
                  </a:lnTo>
                  <a:lnTo>
                    <a:pt x="753" y="182"/>
                  </a:lnTo>
                  <a:close/>
                  <a:moveTo>
                    <a:pt x="750" y="192"/>
                  </a:moveTo>
                  <a:lnTo>
                    <a:pt x="750" y="192"/>
                  </a:lnTo>
                  <a:lnTo>
                    <a:pt x="755" y="193"/>
                  </a:lnTo>
                  <a:lnTo>
                    <a:pt x="761" y="191"/>
                  </a:lnTo>
                  <a:lnTo>
                    <a:pt x="761" y="191"/>
                  </a:lnTo>
                  <a:lnTo>
                    <a:pt x="749" y="199"/>
                  </a:lnTo>
                  <a:lnTo>
                    <a:pt x="749" y="199"/>
                  </a:lnTo>
                  <a:lnTo>
                    <a:pt x="750" y="192"/>
                  </a:lnTo>
                  <a:lnTo>
                    <a:pt x="750" y="192"/>
                  </a:lnTo>
                  <a:close/>
                  <a:moveTo>
                    <a:pt x="320" y="257"/>
                  </a:moveTo>
                  <a:lnTo>
                    <a:pt x="320" y="257"/>
                  </a:lnTo>
                  <a:lnTo>
                    <a:pt x="316" y="271"/>
                  </a:lnTo>
                  <a:lnTo>
                    <a:pt x="316" y="271"/>
                  </a:lnTo>
                  <a:lnTo>
                    <a:pt x="307" y="277"/>
                  </a:lnTo>
                  <a:lnTo>
                    <a:pt x="307" y="277"/>
                  </a:lnTo>
                  <a:lnTo>
                    <a:pt x="305" y="276"/>
                  </a:lnTo>
                  <a:lnTo>
                    <a:pt x="301" y="276"/>
                  </a:lnTo>
                  <a:lnTo>
                    <a:pt x="294" y="280"/>
                  </a:lnTo>
                  <a:lnTo>
                    <a:pt x="283" y="287"/>
                  </a:lnTo>
                  <a:lnTo>
                    <a:pt x="283" y="287"/>
                  </a:lnTo>
                  <a:lnTo>
                    <a:pt x="301" y="271"/>
                  </a:lnTo>
                  <a:lnTo>
                    <a:pt x="320" y="257"/>
                  </a:lnTo>
                  <a:lnTo>
                    <a:pt x="320" y="257"/>
                  </a:lnTo>
                  <a:close/>
                  <a:moveTo>
                    <a:pt x="304" y="364"/>
                  </a:moveTo>
                  <a:lnTo>
                    <a:pt x="304" y="364"/>
                  </a:lnTo>
                  <a:lnTo>
                    <a:pt x="305" y="375"/>
                  </a:lnTo>
                  <a:lnTo>
                    <a:pt x="305" y="375"/>
                  </a:lnTo>
                  <a:lnTo>
                    <a:pt x="299" y="377"/>
                  </a:lnTo>
                  <a:lnTo>
                    <a:pt x="293" y="381"/>
                  </a:lnTo>
                  <a:lnTo>
                    <a:pt x="282" y="389"/>
                  </a:lnTo>
                  <a:lnTo>
                    <a:pt x="270" y="398"/>
                  </a:lnTo>
                  <a:lnTo>
                    <a:pt x="264" y="401"/>
                  </a:lnTo>
                  <a:lnTo>
                    <a:pt x="258" y="405"/>
                  </a:lnTo>
                  <a:lnTo>
                    <a:pt x="258" y="405"/>
                  </a:lnTo>
                  <a:lnTo>
                    <a:pt x="281" y="385"/>
                  </a:lnTo>
                  <a:lnTo>
                    <a:pt x="293" y="375"/>
                  </a:lnTo>
                  <a:lnTo>
                    <a:pt x="304" y="364"/>
                  </a:lnTo>
                  <a:lnTo>
                    <a:pt x="304" y="364"/>
                  </a:lnTo>
                  <a:close/>
                  <a:moveTo>
                    <a:pt x="242" y="406"/>
                  </a:moveTo>
                  <a:lnTo>
                    <a:pt x="242" y="406"/>
                  </a:lnTo>
                  <a:lnTo>
                    <a:pt x="241" y="400"/>
                  </a:lnTo>
                  <a:lnTo>
                    <a:pt x="241" y="400"/>
                  </a:lnTo>
                  <a:lnTo>
                    <a:pt x="261" y="389"/>
                  </a:lnTo>
                  <a:lnTo>
                    <a:pt x="261" y="389"/>
                  </a:lnTo>
                  <a:lnTo>
                    <a:pt x="242" y="406"/>
                  </a:lnTo>
                  <a:lnTo>
                    <a:pt x="242" y="406"/>
                  </a:lnTo>
                  <a:close/>
                  <a:moveTo>
                    <a:pt x="306" y="386"/>
                  </a:moveTo>
                  <a:lnTo>
                    <a:pt x="306" y="386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8" y="401"/>
                  </a:lnTo>
                  <a:lnTo>
                    <a:pt x="308" y="401"/>
                  </a:lnTo>
                  <a:lnTo>
                    <a:pt x="307" y="399"/>
                  </a:lnTo>
                  <a:lnTo>
                    <a:pt x="304" y="398"/>
                  </a:lnTo>
                  <a:lnTo>
                    <a:pt x="304" y="398"/>
                  </a:lnTo>
                  <a:lnTo>
                    <a:pt x="298" y="399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306" y="386"/>
                  </a:lnTo>
                  <a:lnTo>
                    <a:pt x="306" y="386"/>
                  </a:lnTo>
                  <a:close/>
                  <a:moveTo>
                    <a:pt x="304" y="311"/>
                  </a:moveTo>
                  <a:lnTo>
                    <a:pt x="304" y="311"/>
                  </a:lnTo>
                  <a:lnTo>
                    <a:pt x="293" y="318"/>
                  </a:lnTo>
                  <a:lnTo>
                    <a:pt x="293" y="318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11"/>
                  </a:lnTo>
                  <a:lnTo>
                    <a:pt x="306" y="311"/>
                  </a:lnTo>
                  <a:lnTo>
                    <a:pt x="304" y="311"/>
                  </a:lnTo>
                  <a:lnTo>
                    <a:pt x="304" y="311"/>
                  </a:lnTo>
                  <a:close/>
                  <a:moveTo>
                    <a:pt x="304" y="323"/>
                  </a:moveTo>
                  <a:lnTo>
                    <a:pt x="304" y="323"/>
                  </a:lnTo>
                  <a:lnTo>
                    <a:pt x="304" y="328"/>
                  </a:lnTo>
                  <a:lnTo>
                    <a:pt x="304" y="328"/>
                  </a:lnTo>
                  <a:lnTo>
                    <a:pt x="299" y="329"/>
                  </a:lnTo>
                  <a:lnTo>
                    <a:pt x="294" y="334"/>
                  </a:lnTo>
                  <a:lnTo>
                    <a:pt x="294" y="334"/>
                  </a:lnTo>
                  <a:lnTo>
                    <a:pt x="292" y="334"/>
                  </a:lnTo>
                  <a:lnTo>
                    <a:pt x="292" y="334"/>
                  </a:lnTo>
                  <a:lnTo>
                    <a:pt x="282" y="340"/>
                  </a:lnTo>
                  <a:lnTo>
                    <a:pt x="282" y="340"/>
                  </a:lnTo>
                  <a:lnTo>
                    <a:pt x="304" y="323"/>
                  </a:lnTo>
                  <a:lnTo>
                    <a:pt x="304" y="323"/>
                  </a:lnTo>
                  <a:close/>
                  <a:moveTo>
                    <a:pt x="302" y="339"/>
                  </a:moveTo>
                  <a:lnTo>
                    <a:pt x="302" y="339"/>
                  </a:lnTo>
                  <a:lnTo>
                    <a:pt x="302" y="353"/>
                  </a:lnTo>
                  <a:lnTo>
                    <a:pt x="302" y="353"/>
                  </a:lnTo>
                  <a:lnTo>
                    <a:pt x="298" y="353"/>
                  </a:lnTo>
                  <a:lnTo>
                    <a:pt x="292" y="356"/>
                  </a:lnTo>
                  <a:lnTo>
                    <a:pt x="278" y="364"/>
                  </a:lnTo>
                  <a:lnTo>
                    <a:pt x="265" y="374"/>
                  </a:lnTo>
                  <a:lnTo>
                    <a:pt x="255" y="381"/>
                  </a:lnTo>
                  <a:lnTo>
                    <a:pt x="255" y="381"/>
                  </a:lnTo>
                  <a:lnTo>
                    <a:pt x="278" y="361"/>
                  </a:lnTo>
                  <a:lnTo>
                    <a:pt x="302" y="339"/>
                  </a:lnTo>
                  <a:lnTo>
                    <a:pt x="302" y="339"/>
                  </a:lnTo>
                  <a:close/>
                  <a:moveTo>
                    <a:pt x="254" y="312"/>
                  </a:moveTo>
                  <a:lnTo>
                    <a:pt x="254" y="312"/>
                  </a:lnTo>
                  <a:lnTo>
                    <a:pt x="260" y="309"/>
                  </a:lnTo>
                  <a:lnTo>
                    <a:pt x="260" y="309"/>
                  </a:lnTo>
                  <a:lnTo>
                    <a:pt x="253" y="315"/>
                  </a:lnTo>
                  <a:lnTo>
                    <a:pt x="253" y="315"/>
                  </a:lnTo>
                  <a:lnTo>
                    <a:pt x="254" y="312"/>
                  </a:lnTo>
                  <a:lnTo>
                    <a:pt x="254" y="312"/>
                  </a:lnTo>
                  <a:close/>
                  <a:moveTo>
                    <a:pt x="245" y="336"/>
                  </a:moveTo>
                  <a:lnTo>
                    <a:pt x="245" y="336"/>
                  </a:lnTo>
                  <a:lnTo>
                    <a:pt x="253" y="333"/>
                  </a:lnTo>
                  <a:lnTo>
                    <a:pt x="253" y="333"/>
                  </a:lnTo>
                  <a:lnTo>
                    <a:pt x="243" y="339"/>
                  </a:lnTo>
                  <a:lnTo>
                    <a:pt x="243" y="339"/>
                  </a:lnTo>
                  <a:lnTo>
                    <a:pt x="245" y="336"/>
                  </a:lnTo>
                  <a:lnTo>
                    <a:pt x="245" y="336"/>
                  </a:lnTo>
                  <a:close/>
                  <a:moveTo>
                    <a:pt x="241" y="354"/>
                  </a:moveTo>
                  <a:lnTo>
                    <a:pt x="241" y="354"/>
                  </a:lnTo>
                  <a:lnTo>
                    <a:pt x="255" y="350"/>
                  </a:lnTo>
                  <a:lnTo>
                    <a:pt x="255" y="350"/>
                  </a:lnTo>
                  <a:lnTo>
                    <a:pt x="240" y="361"/>
                  </a:lnTo>
                  <a:lnTo>
                    <a:pt x="240" y="361"/>
                  </a:lnTo>
                  <a:lnTo>
                    <a:pt x="241" y="354"/>
                  </a:lnTo>
                  <a:lnTo>
                    <a:pt x="241" y="354"/>
                  </a:lnTo>
                  <a:close/>
                  <a:moveTo>
                    <a:pt x="255" y="368"/>
                  </a:moveTo>
                  <a:lnTo>
                    <a:pt x="255" y="368"/>
                  </a:lnTo>
                  <a:lnTo>
                    <a:pt x="240" y="383"/>
                  </a:lnTo>
                  <a:lnTo>
                    <a:pt x="240" y="383"/>
                  </a:lnTo>
                  <a:lnTo>
                    <a:pt x="240" y="375"/>
                  </a:lnTo>
                  <a:lnTo>
                    <a:pt x="240" y="375"/>
                  </a:lnTo>
                  <a:lnTo>
                    <a:pt x="248" y="371"/>
                  </a:lnTo>
                  <a:lnTo>
                    <a:pt x="255" y="368"/>
                  </a:lnTo>
                  <a:lnTo>
                    <a:pt x="255" y="368"/>
                  </a:lnTo>
                  <a:close/>
                  <a:moveTo>
                    <a:pt x="192" y="459"/>
                  </a:moveTo>
                  <a:lnTo>
                    <a:pt x="192" y="459"/>
                  </a:lnTo>
                  <a:lnTo>
                    <a:pt x="193" y="459"/>
                  </a:lnTo>
                  <a:lnTo>
                    <a:pt x="193" y="459"/>
                  </a:lnTo>
                  <a:lnTo>
                    <a:pt x="194" y="458"/>
                  </a:lnTo>
                  <a:lnTo>
                    <a:pt x="195" y="456"/>
                  </a:lnTo>
                  <a:lnTo>
                    <a:pt x="195" y="456"/>
                  </a:lnTo>
                  <a:lnTo>
                    <a:pt x="209" y="447"/>
                  </a:lnTo>
                  <a:lnTo>
                    <a:pt x="222" y="438"/>
                  </a:lnTo>
                  <a:lnTo>
                    <a:pt x="236" y="430"/>
                  </a:lnTo>
                  <a:lnTo>
                    <a:pt x="252" y="423"/>
                  </a:lnTo>
                  <a:lnTo>
                    <a:pt x="268" y="418"/>
                  </a:lnTo>
                  <a:lnTo>
                    <a:pt x="283" y="416"/>
                  </a:lnTo>
                  <a:lnTo>
                    <a:pt x="299" y="415"/>
                  </a:lnTo>
                  <a:lnTo>
                    <a:pt x="307" y="416"/>
                  </a:lnTo>
                  <a:lnTo>
                    <a:pt x="314" y="418"/>
                  </a:lnTo>
                  <a:lnTo>
                    <a:pt x="314" y="418"/>
                  </a:lnTo>
                  <a:lnTo>
                    <a:pt x="318" y="422"/>
                  </a:lnTo>
                  <a:lnTo>
                    <a:pt x="324" y="427"/>
                  </a:lnTo>
                  <a:lnTo>
                    <a:pt x="326" y="427"/>
                  </a:lnTo>
                  <a:lnTo>
                    <a:pt x="328" y="427"/>
                  </a:lnTo>
                  <a:lnTo>
                    <a:pt x="328" y="426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31" y="423"/>
                  </a:lnTo>
                  <a:lnTo>
                    <a:pt x="336" y="424"/>
                  </a:lnTo>
                  <a:lnTo>
                    <a:pt x="339" y="424"/>
                  </a:lnTo>
                  <a:lnTo>
                    <a:pt x="341" y="423"/>
                  </a:lnTo>
                  <a:lnTo>
                    <a:pt x="341" y="422"/>
                  </a:lnTo>
                  <a:lnTo>
                    <a:pt x="340" y="418"/>
                  </a:lnTo>
                  <a:lnTo>
                    <a:pt x="340" y="418"/>
                  </a:lnTo>
                  <a:lnTo>
                    <a:pt x="341" y="416"/>
                  </a:lnTo>
                  <a:lnTo>
                    <a:pt x="340" y="414"/>
                  </a:lnTo>
                  <a:lnTo>
                    <a:pt x="337" y="411"/>
                  </a:lnTo>
                  <a:lnTo>
                    <a:pt x="334" y="409"/>
                  </a:lnTo>
                  <a:lnTo>
                    <a:pt x="328" y="406"/>
                  </a:lnTo>
                  <a:lnTo>
                    <a:pt x="322" y="405"/>
                  </a:lnTo>
                  <a:lnTo>
                    <a:pt x="322" y="405"/>
                  </a:lnTo>
                  <a:lnTo>
                    <a:pt x="317" y="389"/>
                  </a:lnTo>
                  <a:lnTo>
                    <a:pt x="314" y="373"/>
                  </a:lnTo>
                  <a:lnTo>
                    <a:pt x="313" y="357"/>
                  </a:lnTo>
                  <a:lnTo>
                    <a:pt x="313" y="340"/>
                  </a:lnTo>
                  <a:lnTo>
                    <a:pt x="314" y="323"/>
                  </a:lnTo>
                  <a:lnTo>
                    <a:pt x="317" y="308"/>
                  </a:lnTo>
                  <a:lnTo>
                    <a:pt x="320" y="291"/>
                  </a:lnTo>
                  <a:lnTo>
                    <a:pt x="325" y="275"/>
                  </a:lnTo>
                  <a:lnTo>
                    <a:pt x="325" y="275"/>
                  </a:lnTo>
                  <a:lnTo>
                    <a:pt x="328" y="273"/>
                  </a:lnTo>
                  <a:lnTo>
                    <a:pt x="328" y="270"/>
                  </a:lnTo>
                  <a:lnTo>
                    <a:pt x="328" y="270"/>
                  </a:lnTo>
                  <a:lnTo>
                    <a:pt x="333" y="257"/>
                  </a:lnTo>
                  <a:lnTo>
                    <a:pt x="340" y="245"/>
                  </a:lnTo>
                  <a:lnTo>
                    <a:pt x="347" y="233"/>
                  </a:lnTo>
                  <a:lnTo>
                    <a:pt x="355" y="222"/>
                  </a:lnTo>
                  <a:lnTo>
                    <a:pt x="364" y="212"/>
                  </a:lnTo>
                  <a:lnTo>
                    <a:pt x="373" y="204"/>
                  </a:lnTo>
                  <a:lnTo>
                    <a:pt x="383" y="194"/>
                  </a:lnTo>
                  <a:lnTo>
                    <a:pt x="394" y="187"/>
                  </a:lnTo>
                  <a:lnTo>
                    <a:pt x="406" y="180"/>
                  </a:lnTo>
                  <a:lnTo>
                    <a:pt x="418" y="174"/>
                  </a:lnTo>
                  <a:lnTo>
                    <a:pt x="430" y="168"/>
                  </a:lnTo>
                  <a:lnTo>
                    <a:pt x="442" y="163"/>
                  </a:lnTo>
                  <a:lnTo>
                    <a:pt x="469" y="155"/>
                  </a:lnTo>
                  <a:lnTo>
                    <a:pt x="496" y="150"/>
                  </a:lnTo>
                  <a:lnTo>
                    <a:pt x="496" y="150"/>
                  </a:lnTo>
                  <a:lnTo>
                    <a:pt x="512" y="147"/>
                  </a:lnTo>
                  <a:lnTo>
                    <a:pt x="528" y="146"/>
                  </a:lnTo>
                  <a:lnTo>
                    <a:pt x="544" y="146"/>
                  </a:lnTo>
                  <a:lnTo>
                    <a:pt x="560" y="147"/>
                  </a:lnTo>
                  <a:lnTo>
                    <a:pt x="576" y="149"/>
                  </a:lnTo>
                  <a:lnTo>
                    <a:pt x="590" y="151"/>
                  </a:lnTo>
                  <a:lnTo>
                    <a:pt x="606" y="155"/>
                  </a:lnTo>
                  <a:lnTo>
                    <a:pt x="621" y="158"/>
                  </a:lnTo>
                  <a:lnTo>
                    <a:pt x="650" y="169"/>
                  </a:lnTo>
                  <a:lnTo>
                    <a:pt x="680" y="181"/>
                  </a:lnTo>
                  <a:lnTo>
                    <a:pt x="708" y="196"/>
                  </a:lnTo>
                  <a:lnTo>
                    <a:pt x="736" y="211"/>
                  </a:lnTo>
                  <a:lnTo>
                    <a:pt x="736" y="211"/>
                  </a:lnTo>
                  <a:lnTo>
                    <a:pt x="737" y="214"/>
                  </a:lnTo>
                  <a:lnTo>
                    <a:pt x="738" y="215"/>
                  </a:lnTo>
                  <a:lnTo>
                    <a:pt x="741" y="216"/>
                  </a:lnTo>
                  <a:lnTo>
                    <a:pt x="743" y="216"/>
                  </a:lnTo>
                  <a:lnTo>
                    <a:pt x="743" y="216"/>
                  </a:lnTo>
                  <a:lnTo>
                    <a:pt x="777" y="238"/>
                  </a:lnTo>
                  <a:lnTo>
                    <a:pt x="809" y="262"/>
                  </a:lnTo>
                  <a:lnTo>
                    <a:pt x="809" y="262"/>
                  </a:lnTo>
                  <a:lnTo>
                    <a:pt x="809" y="264"/>
                  </a:lnTo>
                  <a:lnTo>
                    <a:pt x="812" y="267"/>
                  </a:lnTo>
                  <a:lnTo>
                    <a:pt x="814" y="268"/>
                  </a:lnTo>
                  <a:lnTo>
                    <a:pt x="818" y="267"/>
                  </a:lnTo>
                  <a:lnTo>
                    <a:pt x="818" y="267"/>
                  </a:lnTo>
                  <a:lnTo>
                    <a:pt x="820" y="268"/>
                  </a:lnTo>
                  <a:lnTo>
                    <a:pt x="824" y="267"/>
                  </a:lnTo>
                  <a:lnTo>
                    <a:pt x="825" y="264"/>
                  </a:lnTo>
                  <a:lnTo>
                    <a:pt x="825" y="263"/>
                  </a:lnTo>
                  <a:lnTo>
                    <a:pt x="825" y="261"/>
                  </a:lnTo>
                  <a:lnTo>
                    <a:pt x="825" y="261"/>
                  </a:lnTo>
                  <a:lnTo>
                    <a:pt x="825" y="256"/>
                  </a:lnTo>
                  <a:lnTo>
                    <a:pt x="824" y="255"/>
                  </a:lnTo>
                  <a:lnTo>
                    <a:pt x="821" y="253"/>
                  </a:lnTo>
                  <a:lnTo>
                    <a:pt x="821" y="253"/>
                  </a:lnTo>
                  <a:lnTo>
                    <a:pt x="825" y="234"/>
                  </a:lnTo>
                  <a:lnTo>
                    <a:pt x="826" y="214"/>
                  </a:lnTo>
                  <a:lnTo>
                    <a:pt x="827" y="194"/>
                  </a:lnTo>
                  <a:lnTo>
                    <a:pt x="828" y="18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3" y="163"/>
                  </a:lnTo>
                  <a:lnTo>
                    <a:pt x="838" y="152"/>
                  </a:lnTo>
                  <a:lnTo>
                    <a:pt x="848" y="130"/>
                  </a:lnTo>
                  <a:lnTo>
                    <a:pt x="860" y="110"/>
                  </a:lnTo>
                  <a:lnTo>
                    <a:pt x="874" y="92"/>
                  </a:lnTo>
                  <a:lnTo>
                    <a:pt x="874" y="92"/>
                  </a:lnTo>
                  <a:lnTo>
                    <a:pt x="891" y="74"/>
                  </a:lnTo>
                  <a:lnTo>
                    <a:pt x="910" y="58"/>
                  </a:lnTo>
                  <a:lnTo>
                    <a:pt x="930" y="44"/>
                  </a:lnTo>
                  <a:lnTo>
                    <a:pt x="950" y="33"/>
                  </a:lnTo>
                  <a:lnTo>
                    <a:pt x="972" y="25"/>
                  </a:lnTo>
                  <a:lnTo>
                    <a:pt x="995" y="18"/>
                  </a:lnTo>
                  <a:lnTo>
                    <a:pt x="1019" y="14"/>
                  </a:lnTo>
                  <a:lnTo>
                    <a:pt x="1044" y="14"/>
                  </a:lnTo>
                  <a:lnTo>
                    <a:pt x="1044" y="14"/>
                  </a:lnTo>
                  <a:lnTo>
                    <a:pt x="1069" y="15"/>
                  </a:lnTo>
                  <a:lnTo>
                    <a:pt x="1094" y="18"/>
                  </a:lnTo>
                  <a:lnTo>
                    <a:pt x="1121" y="23"/>
                  </a:lnTo>
                  <a:lnTo>
                    <a:pt x="1146" y="32"/>
                  </a:lnTo>
                  <a:lnTo>
                    <a:pt x="1170" y="41"/>
                  </a:lnTo>
                  <a:lnTo>
                    <a:pt x="1193" y="53"/>
                  </a:lnTo>
                  <a:lnTo>
                    <a:pt x="1216" y="67"/>
                  </a:lnTo>
                  <a:lnTo>
                    <a:pt x="1237" y="82"/>
                  </a:lnTo>
                  <a:lnTo>
                    <a:pt x="1237" y="82"/>
                  </a:lnTo>
                  <a:lnTo>
                    <a:pt x="1252" y="97"/>
                  </a:lnTo>
                  <a:lnTo>
                    <a:pt x="1267" y="112"/>
                  </a:lnTo>
                  <a:lnTo>
                    <a:pt x="1279" y="130"/>
                  </a:lnTo>
                  <a:lnTo>
                    <a:pt x="1283" y="140"/>
                  </a:lnTo>
                  <a:lnTo>
                    <a:pt x="1288" y="150"/>
                  </a:lnTo>
                  <a:lnTo>
                    <a:pt x="1288" y="150"/>
                  </a:lnTo>
                  <a:lnTo>
                    <a:pt x="1291" y="157"/>
                  </a:lnTo>
                  <a:lnTo>
                    <a:pt x="1293" y="165"/>
                  </a:lnTo>
                  <a:lnTo>
                    <a:pt x="1296" y="175"/>
                  </a:lnTo>
                  <a:lnTo>
                    <a:pt x="1297" y="179"/>
                  </a:lnTo>
                  <a:lnTo>
                    <a:pt x="1299" y="181"/>
                  </a:lnTo>
                  <a:lnTo>
                    <a:pt x="1299" y="181"/>
                  </a:lnTo>
                  <a:lnTo>
                    <a:pt x="1302" y="181"/>
                  </a:lnTo>
                  <a:lnTo>
                    <a:pt x="1303" y="181"/>
                  </a:lnTo>
                  <a:lnTo>
                    <a:pt x="1305" y="180"/>
                  </a:lnTo>
                  <a:lnTo>
                    <a:pt x="1306" y="177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06" y="174"/>
                  </a:lnTo>
                  <a:lnTo>
                    <a:pt x="1318" y="168"/>
                  </a:lnTo>
                  <a:lnTo>
                    <a:pt x="1332" y="163"/>
                  </a:lnTo>
                  <a:lnTo>
                    <a:pt x="1344" y="159"/>
                  </a:lnTo>
                  <a:lnTo>
                    <a:pt x="1357" y="157"/>
                  </a:lnTo>
                  <a:lnTo>
                    <a:pt x="1370" y="156"/>
                  </a:lnTo>
                  <a:lnTo>
                    <a:pt x="1385" y="155"/>
                  </a:lnTo>
                  <a:lnTo>
                    <a:pt x="1398" y="155"/>
                  </a:lnTo>
                  <a:lnTo>
                    <a:pt x="1412" y="156"/>
                  </a:lnTo>
                  <a:lnTo>
                    <a:pt x="1426" y="158"/>
                  </a:lnTo>
                  <a:lnTo>
                    <a:pt x="1440" y="161"/>
                  </a:lnTo>
                  <a:lnTo>
                    <a:pt x="1453" y="164"/>
                  </a:lnTo>
                  <a:lnTo>
                    <a:pt x="1468" y="168"/>
                  </a:lnTo>
                  <a:lnTo>
                    <a:pt x="1481" y="173"/>
                  </a:lnTo>
                  <a:lnTo>
                    <a:pt x="1494" y="179"/>
                  </a:lnTo>
                  <a:lnTo>
                    <a:pt x="1521" y="192"/>
                  </a:lnTo>
                  <a:lnTo>
                    <a:pt x="1533" y="199"/>
                  </a:lnTo>
                  <a:lnTo>
                    <a:pt x="1545" y="208"/>
                  </a:lnTo>
                  <a:lnTo>
                    <a:pt x="1556" y="216"/>
                  </a:lnTo>
                  <a:lnTo>
                    <a:pt x="1566" y="226"/>
                  </a:lnTo>
                  <a:lnTo>
                    <a:pt x="1577" y="235"/>
                  </a:lnTo>
                  <a:lnTo>
                    <a:pt x="1587" y="245"/>
                  </a:lnTo>
                  <a:lnTo>
                    <a:pt x="1596" y="256"/>
                  </a:lnTo>
                  <a:lnTo>
                    <a:pt x="1605" y="267"/>
                  </a:lnTo>
                  <a:lnTo>
                    <a:pt x="1612" y="279"/>
                  </a:lnTo>
                  <a:lnTo>
                    <a:pt x="1618" y="291"/>
                  </a:lnTo>
                  <a:lnTo>
                    <a:pt x="1624" y="303"/>
                  </a:lnTo>
                  <a:lnTo>
                    <a:pt x="1629" y="316"/>
                  </a:lnTo>
                  <a:lnTo>
                    <a:pt x="1634" y="328"/>
                  </a:lnTo>
                  <a:lnTo>
                    <a:pt x="1636" y="341"/>
                  </a:lnTo>
                  <a:lnTo>
                    <a:pt x="1637" y="356"/>
                  </a:lnTo>
                  <a:lnTo>
                    <a:pt x="1639" y="369"/>
                  </a:lnTo>
                  <a:lnTo>
                    <a:pt x="1639" y="369"/>
                  </a:lnTo>
                  <a:lnTo>
                    <a:pt x="1637" y="382"/>
                  </a:lnTo>
                  <a:lnTo>
                    <a:pt x="1636" y="395"/>
                  </a:lnTo>
                  <a:lnTo>
                    <a:pt x="1633" y="407"/>
                  </a:lnTo>
                  <a:lnTo>
                    <a:pt x="1629" y="420"/>
                  </a:lnTo>
                  <a:lnTo>
                    <a:pt x="1625" y="430"/>
                  </a:lnTo>
                  <a:lnTo>
                    <a:pt x="1621" y="441"/>
                  </a:lnTo>
                  <a:lnTo>
                    <a:pt x="1608" y="462"/>
                  </a:lnTo>
                  <a:lnTo>
                    <a:pt x="1595" y="482"/>
                  </a:lnTo>
                  <a:lnTo>
                    <a:pt x="1581" y="501"/>
                  </a:lnTo>
                  <a:lnTo>
                    <a:pt x="1566" y="521"/>
                  </a:lnTo>
                  <a:lnTo>
                    <a:pt x="1552" y="542"/>
                  </a:lnTo>
                  <a:lnTo>
                    <a:pt x="1552" y="542"/>
                  </a:lnTo>
                  <a:lnTo>
                    <a:pt x="1550" y="540"/>
                  </a:lnTo>
                  <a:lnTo>
                    <a:pt x="1541" y="535"/>
                  </a:lnTo>
                  <a:lnTo>
                    <a:pt x="1537" y="533"/>
                  </a:lnTo>
                  <a:lnTo>
                    <a:pt x="1534" y="532"/>
                  </a:lnTo>
                  <a:lnTo>
                    <a:pt x="1534" y="532"/>
                  </a:lnTo>
                  <a:lnTo>
                    <a:pt x="1534" y="533"/>
                  </a:lnTo>
                  <a:lnTo>
                    <a:pt x="1535" y="538"/>
                  </a:lnTo>
                  <a:lnTo>
                    <a:pt x="1535" y="538"/>
                  </a:lnTo>
                  <a:lnTo>
                    <a:pt x="1535" y="540"/>
                  </a:lnTo>
                  <a:lnTo>
                    <a:pt x="1536" y="544"/>
                  </a:lnTo>
                  <a:lnTo>
                    <a:pt x="1541" y="551"/>
                  </a:lnTo>
                  <a:lnTo>
                    <a:pt x="1551" y="562"/>
                  </a:lnTo>
                  <a:lnTo>
                    <a:pt x="1551" y="562"/>
                  </a:lnTo>
                  <a:lnTo>
                    <a:pt x="1548" y="563"/>
                  </a:lnTo>
                  <a:lnTo>
                    <a:pt x="1547" y="564"/>
                  </a:lnTo>
                  <a:lnTo>
                    <a:pt x="1547" y="566"/>
                  </a:lnTo>
                  <a:lnTo>
                    <a:pt x="1548" y="568"/>
                  </a:lnTo>
                  <a:lnTo>
                    <a:pt x="1553" y="570"/>
                  </a:lnTo>
                  <a:lnTo>
                    <a:pt x="1558" y="570"/>
                  </a:lnTo>
                  <a:lnTo>
                    <a:pt x="1558" y="570"/>
                  </a:lnTo>
                  <a:lnTo>
                    <a:pt x="1569" y="588"/>
                  </a:lnTo>
                  <a:lnTo>
                    <a:pt x="1580" y="607"/>
                  </a:lnTo>
                  <a:lnTo>
                    <a:pt x="1588" y="628"/>
                  </a:lnTo>
                  <a:lnTo>
                    <a:pt x="1595" y="648"/>
                  </a:lnTo>
                  <a:lnTo>
                    <a:pt x="1601" y="670"/>
                  </a:lnTo>
                  <a:lnTo>
                    <a:pt x="1605" y="692"/>
                  </a:lnTo>
                  <a:lnTo>
                    <a:pt x="1607" y="713"/>
                  </a:lnTo>
                  <a:lnTo>
                    <a:pt x="1607" y="735"/>
                  </a:lnTo>
                  <a:lnTo>
                    <a:pt x="1605" y="757"/>
                  </a:lnTo>
                  <a:lnTo>
                    <a:pt x="1601" y="778"/>
                  </a:lnTo>
                  <a:lnTo>
                    <a:pt x="1594" y="798"/>
                  </a:lnTo>
                  <a:lnTo>
                    <a:pt x="1586" y="817"/>
                  </a:lnTo>
                  <a:lnTo>
                    <a:pt x="1575" y="835"/>
                  </a:lnTo>
                  <a:lnTo>
                    <a:pt x="1568" y="843"/>
                  </a:lnTo>
                  <a:lnTo>
                    <a:pt x="1560" y="852"/>
                  </a:lnTo>
                  <a:lnTo>
                    <a:pt x="1553" y="859"/>
                  </a:lnTo>
                  <a:lnTo>
                    <a:pt x="1545" y="868"/>
                  </a:lnTo>
                  <a:lnTo>
                    <a:pt x="1535" y="874"/>
                  </a:lnTo>
                  <a:lnTo>
                    <a:pt x="1525" y="881"/>
                  </a:lnTo>
                  <a:lnTo>
                    <a:pt x="1525" y="881"/>
                  </a:lnTo>
                  <a:lnTo>
                    <a:pt x="1523" y="880"/>
                  </a:lnTo>
                  <a:lnTo>
                    <a:pt x="1521" y="881"/>
                  </a:lnTo>
                  <a:lnTo>
                    <a:pt x="1518" y="884"/>
                  </a:lnTo>
                  <a:lnTo>
                    <a:pt x="1518" y="884"/>
                  </a:lnTo>
                  <a:lnTo>
                    <a:pt x="1505" y="892"/>
                  </a:lnTo>
                  <a:lnTo>
                    <a:pt x="1493" y="896"/>
                  </a:lnTo>
                  <a:lnTo>
                    <a:pt x="1480" y="902"/>
                  </a:lnTo>
                  <a:lnTo>
                    <a:pt x="1466" y="906"/>
                  </a:lnTo>
                  <a:lnTo>
                    <a:pt x="1453" y="910"/>
                  </a:lnTo>
                  <a:lnTo>
                    <a:pt x="1440" y="912"/>
                  </a:lnTo>
                  <a:lnTo>
                    <a:pt x="1412" y="916"/>
                  </a:lnTo>
                  <a:lnTo>
                    <a:pt x="1386" y="917"/>
                  </a:lnTo>
                  <a:lnTo>
                    <a:pt x="1358" y="916"/>
                  </a:lnTo>
                  <a:lnTo>
                    <a:pt x="1330" y="912"/>
                  </a:lnTo>
                  <a:lnTo>
                    <a:pt x="1303" y="906"/>
                  </a:lnTo>
                  <a:lnTo>
                    <a:pt x="1303" y="906"/>
                  </a:lnTo>
                  <a:lnTo>
                    <a:pt x="1277" y="899"/>
                  </a:lnTo>
                  <a:lnTo>
                    <a:pt x="1253" y="892"/>
                  </a:lnTo>
                  <a:lnTo>
                    <a:pt x="1231" y="883"/>
                  </a:lnTo>
                  <a:lnTo>
                    <a:pt x="1206" y="874"/>
                  </a:lnTo>
                  <a:lnTo>
                    <a:pt x="1206" y="874"/>
                  </a:lnTo>
                  <a:lnTo>
                    <a:pt x="1192" y="865"/>
                  </a:lnTo>
                  <a:lnTo>
                    <a:pt x="1170" y="852"/>
                  </a:lnTo>
                  <a:lnTo>
                    <a:pt x="1158" y="846"/>
                  </a:lnTo>
                  <a:lnTo>
                    <a:pt x="1147" y="841"/>
                  </a:lnTo>
                  <a:lnTo>
                    <a:pt x="1139" y="839"/>
                  </a:lnTo>
                  <a:lnTo>
                    <a:pt x="1135" y="839"/>
                  </a:lnTo>
                  <a:lnTo>
                    <a:pt x="1133" y="839"/>
                  </a:lnTo>
                  <a:lnTo>
                    <a:pt x="1133" y="839"/>
                  </a:lnTo>
                  <a:lnTo>
                    <a:pt x="1132" y="835"/>
                  </a:lnTo>
                  <a:lnTo>
                    <a:pt x="1129" y="834"/>
                  </a:lnTo>
                  <a:lnTo>
                    <a:pt x="1127" y="836"/>
                  </a:lnTo>
                  <a:lnTo>
                    <a:pt x="1125" y="839"/>
                  </a:lnTo>
                  <a:lnTo>
                    <a:pt x="1120" y="846"/>
                  </a:lnTo>
                  <a:lnTo>
                    <a:pt x="1119" y="848"/>
                  </a:lnTo>
                  <a:lnTo>
                    <a:pt x="1119" y="848"/>
                  </a:lnTo>
                  <a:lnTo>
                    <a:pt x="1108" y="864"/>
                  </a:lnTo>
                  <a:lnTo>
                    <a:pt x="1097" y="877"/>
                  </a:lnTo>
                  <a:lnTo>
                    <a:pt x="1085" y="890"/>
                  </a:lnTo>
                  <a:lnTo>
                    <a:pt x="1072" y="902"/>
                  </a:lnTo>
                  <a:lnTo>
                    <a:pt x="1072" y="902"/>
                  </a:lnTo>
                  <a:lnTo>
                    <a:pt x="1067" y="904"/>
                  </a:lnTo>
                  <a:lnTo>
                    <a:pt x="1067" y="905"/>
                  </a:lnTo>
                  <a:lnTo>
                    <a:pt x="1066" y="907"/>
                  </a:lnTo>
                  <a:lnTo>
                    <a:pt x="1066" y="907"/>
                  </a:lnTo>
                  <a:lnTo>
                    <a:pt x="1040" y="927"/>
                  </a:lnTo>
                  <a:lnTo>
                    <a:pt x="1015" y="945"/>
                  </a:lnTo>
                  <a:lnTo>
                    <a:pt x="989" y="960"/>
                  </a:lnTo>
                  <a:lnTo>
                    <a:pt x="962" y="975"/>
                  </a:lnTo>
                  <a:lnTo>
                    <a:pt x="936" y="987"/>
                  </a:lnTo>
                  <a:lnTo>
                    <a:pt x="908" y="996"/>
                  </a:lnTo>
                  <a:lnTo>
                    <a:pt x="879" y="1005"/>
                  </a:lnTo>
                  <a:lnTo>
                    <a:pt x="850" y="1012"/>
                  </a:lnTo>
                  <a:lnTo>
                    <a:pt x="821" y="1017"/>
                  </a:lnTo>
                  <a:lnTo>
                    <a:pt x="792" y="1020"/>
                  </a:lnTo>
                  <a:lnTo>
                    <a:pt x="762" y="1023"/>
                  </a:lnTo>
                  <a:lnTo>
                    <a:pt x="732" y="1024"/>
                  </a:lnTo>
                  <a:lnTo>
                    <a:pt x="702" y="1023"/>
                  </a:lnTo>
                  <a:lnTo>
                    <a:pt x="672" y="1022"/>
                  </a:lnTo>
                  <a:lnTo>
                    <a:pt x="641" y="1019"/>
                  </a:lnTo>
                  <a:lnTo>
                    <a:pt x="611" y="1016"/>
                  </a:lnTo>
                  <a:lnTo>
                    <a:pt x="611" y="1016"/>
                  </a:lnTo>
                  <a:lnTo>
                    <a:pt x="568" y="1008"/>
                  </a:lnTo>
                  <a:lnTo>
                    <a:pt x="546" y="1004"/>
                  </a:lnTo>
                  <a:lnTo>
                    <a:pt x="524" y="998"/>
                  </a:lnTo>
                  <a:lnTo>
                    <a:pt x="502" y="992"/>
                  </a:lnTo>
                  <a:lnTo>
                    <a:pt x="481" y="983"/>
                  </a:lnTo>
                  <a:lnTo>
                    <a:pt x="460" y="975"/>
                  </a:lnTo>
                  <a:lnTo>
                    <a:pt x="441" y="964"/>
                  </a:lnTo>
                  <a:lnTo>
                    <a:pt x="422" y="953"/>
                  </a:lnTo>
                  <a:lnTo>
                    <a:pt x="405" y="940"/>
                  </a:lnTo>
                  <a:lnTo>
                    <a:pt x="390" y="925"/>
                  </a:lnTo>
                  <a:lnTo>
                    <a:pt x="383" y="917"/>
                  </a:lnTo>
                  <a:lnTo>
                    <a:pt x="377" y="908"/>
                  </a:lnTo>
                  <a:lnTo>
                    <a:pt x="372" y="899"/>
                  </a:lnTo>
                  <a:lnTo>
                    <a:pt x="367" y="890"/>
                  </a:lnTo>
                  <a:lnTo>
                    <a:pt x="363" y="881"/>
                  </a:lnTo>
                  <a:lnTo>
                    <a:pt x="359" y="870"/>
                  </a:lnTo>
                  <a:lnTo>
                    <a:pt x="357" y="859"/>
                  </a:lnTo>
                  <a:lnTo>
                    <a:pt x="354" y="848"/>
                  </a:lnTo>
                  <a:lnTo>
                    <a:pt x="353" y="836"/>
                  </a:lnTo>
                  <a:lnTo>
                    <a:pt x="353" y="824"/>
                  </a:lnTo>
                  <a:lnTo>
                    <a:pt x="353" y="824"/>
                  </a:lnTo>
                  <a:lnTo>
                    <a:pt x="357" y="823"/>
                  </a:lnTo>
                  <a:lnTo>
                    <a:pt x="359" y="822"/>
                  </a:lnTo>
                  <a:lnTo>
                    <a:pt x="360" y="819"/>
                  </a:lnTo>
                  <a:lnTo>
                    <a:pt x="359" y="817"/>
                  </a:lnTo>
                  <a:lnTo>
                    <a:pt x="359" y="817"/>
                  </a:lnTo>
                  <a:lnTo>
                    <a:pt x="360" y="815"/>
                  </a:lnTo>
                  <a:lnTo>
                    <a:pt x="359" y="813"/>
                  </a:lnTo>
                  <a:lnTo>
                    <a:pt x="355" y="811"/>
                  </a:lnTo>
                  <a:lnTo>
                    <a:pt x="349" y="809"/>
                  </a:lnTo>
                  <a:lnTo>
                    <a:pt x="342" y="807"/>
                  </a:lnTo>
                  <a:lnTo>
                    <a:pt x="325" y="806"/>
                  </a:lnTo>
                  <a:lnTo>
                    <a:pt x="316" y="806"/>
                  </a:lnTo>
                  <a:lnTo>
                    <a:pt x="316" y="806"/>
                  </a:lnTo>
                  <a:lnTo>
                    <a:pt x="296" y="804"/>
                  </a:lnTo>
                  <a:lnTo>
                    <a:pt x="278" y="799"/>
                  </a:lnTo>
                  <a:lnTo>
                    <a:pt x="260" y="794"/>
                  </a:lnTo>
                  <a:lnTo>
                    <a:pt x="242" y="788"/>
                  </a:lnTo>
                  <a:lnTo>
                    <a:pt x="242" y="788"/>
                  </a:lnTo>
                  <a:lnTo>
                    <a:pt x="225" y="781"/>
                  </a:lnTo>
                  <a:lnTo>
                    <a:pt x="209" y="774"/>
                  </a:lnTo>
                  <a:lnTo>
                    <a:pt x="192" y="765"/>
                  </a:lnTo>
                  <a:lnTo>
                    <a:pt x="177" y="754"/>
                  </a:lnTo>
                  <a:lnTo>
                    <a:pt x="162" y="743"/>
                  </a:lnTo>
                  <a:lnTo>
                    <a:pt x="148" y="731"/>
                  </a:lnTo>
                  <a:lnTo>
                    <a:pt x="136" y="718"/>
                  </a:lnTo>
                  <a:lnTo>
                    <a:pt x="125" y="704"/>
                  </a:lnTo>
                  <a:lnTo>
                    <a:pt x="125" y="704"/>
                  </a:lnTo>
                  <a:lnTo>
                    <a:pt x="124" y="701"/>
                  </a:lnTo>
                  <a:lnTo>
                    <a:pt x="124" y="701"/>
                  </a:lnTo>
                  <a:lnTo>
                    <a:pt x="115" y="686"/>
                  </a:lnTo>
                  <a:lnTo>
                    <a:pt x="107" y="669"/>
                  </a:lnTo>
                  <a:lnTo>
                    <a:pt x="104" y="652"/>
                  </a:lnTo>
                  <a:lnTo>
                    <a:pt x="101" y="635"/>
                  </a:lnTo>
                  <a:lnTo>
                    <a:pt x="100" y="619"/>
                  </a:lnTo>
                  <a:lnTo>
                    <a:pt x="103" y="603"/>
                  </a:lnTo>
                  <a:lnTo>
                    <a:pt x="105" y="586"/>
                  </a:lnTo>
                  <a:lnTo>
                    <a:pt x="110" y="570"/>
                  </a:lnTo>
                  <a:lnTo>
                    <a:pt x="117" y="554"/>
                  </a:lnTo>
                  <a:lnTo>
                    <a:pt x="124" y="539"/>
                  </a:lnTo>
                  <a:lnTo>
                    <a:pt x="133" y="523"/>
                  </a:lnTo>
                  <a:lnTo>
                    <a:pt x="144" y="510"/>
                  </a:lnTo>
                  <a:lnTo>
                    <a:pt x="154" y="495"/>
                  </a:lnTo>
                  <a:lnTo>
                    <a:pt x="166" y="482"/>
                  </a:lnTo>
                  <a:lnTo>
                    <a:pt x="178" y="470"/>
                  </a:lnTo>
                  <a:lnTo>
                    <a:pt x="192" y="459"/>
                  </a:lnTo>
                  <a:lnTo>
                    <a:pt x="192" y="459"/>
                  </a:lnTo>
                  <a:close/>
                  <a:moveTo>
                    <a:pt x="1566" y="542"/>
                  </a:moveTo>
                  <a:lnTo>
                    <a:pt x="1566" y="542"/>
                  </a:lnTo>
                  <a:lnTo>
                    <a:pt x="1563" y="558"/>
                  </a:lnTo>
                  <a:lnTo>
                    <a:pt x="1563" y="558"/>
                  </a:lnTo>
                  <a:lnTo>
                    <a:pt x="1559" y="553"/>
                  </a:lnTo>
                  <a:lnTo>
                    <a:pt x="1559" y="553"/>
                  </a:lnTo>
                  <a:lnTo>
                    <a:pt x="1566" y="542"/>
                  </a:lnTo>
                  <a:lnTo>
                    <a:pt x="1566" y="542"/>
                  </a:lnTo>
                  <a:close/>
                  <a:moveTo>
                    <a:pt x="144" y="482"/>
                  </a:moveTo>
                  <a:lnTo>
                    <a:pt x="144" y="482"/>
                  </a:lnTo>
                  <a:lnTo>
                    <a:pt x="153" y="477"/>
                  </a:lnTo>
                  <a:lnTo>
                    <a:pt x="153" y="477"/>
                  </a:lnTo>
                  <a:lnTo>
                    <a:pt x="139" y="493"/>
                  </a:lnTo>
                  <a:lnTo>
                    <a:pt x="139" y="493"/>
                  </a:lnTo>
                  <a:lnTo>
                    <a:pt x="136" y="493"/>
                  </a:lnTo>
                  <a:lnTo>
                    <a:pt x="134" y="493"/>
                  </a:lnTo>
                  <a:lnTo>
                    <a:pt x="127" y="497"/>
                  </a:lnTo>
                  <a:lnTo>
                    <a:pt x="116" y="504"/>
                  </a:lnTo>
                  <a:lnTo>
                    <a:pt x="116" y="504"/>
                  </a:lnTo>
                  <a:lnTo>
                    <a:pt x="144" y="482"/>
                  </a:lnTo>
                  <a:lnTo>
                    <a:pt x="144" y="482"/>
                  </a:lnTo>
                  <a:close/>
                  <a:moveTo>
                    <a:pt x="110" y="524"/>
                  </a:moveTo>
                  <a:lnTo>
                    <a:pt x="110" y="524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24" y="512"/>
                  </a:lnTo>
                  <a:lnTo>
                    <a:pt x="124" y="512"/>
                  </a:lnTo>
                  <a:lnTo>
                    <a:pt x="118" y="522"/>
                  </a:lnTo>
                  <a:lnTo>
                    <a:pt x="112" y="533"/>
                  </a:lnTo>
                  <a:lnTo>
                    <a:pt x="104" y="554"/>
                  </a:lnTo>
                  <a:lnTo>
                    <a:pt x="104" y="554"/>
                  </a:lnTo>
                  <a:lnTo>
                    <a:pt x="103" y="553"/>
                  </a:lnTo>
                  <a:lnTo>
                    <a:pt x="101" y="552"/>
                  </a:lnTo>
                  <a:lnTo>
                    <a:pt x="98" y="551"/>
                  </a:lnTo>
                  <a:lnTo>
                    <a:pt x="93" y="552"/>
                  </a:lnTo>
                  <a:lnTo>
                    <a:pt x="87" y="553"/>
                  </a:lnTo>
                  <a:lnTo>
                    <a:pt x="76" y="559"/>
                  </a:lnTo>
                  <a:lnTo>
                    <a:pt x="70" y="562"/>
                  </a:lnTo>
                  <a:lnTo>
                    <a:pt x="70" y="562"/>
                  </a:lnTo>
                  <a:lnTo>
                    <a:pt x="80" y="556"/>
                  </a:lnTo>
                  <a:lnTo>
                    <a:pt x="95" y="545"/>
                  </a:lnTo>
                  <a:lnTo>
                    <a:pt x="101" y="539"/>
                  </a:lnTo>
                  <a:lnTo>
                    <a:pt x="107" y="533"/>
                  </a:lnTo>
                  <a:lnTo>
                    <a:pt x="111" y="528"/>
                  </a:lnTo>
                  <a:lnTo>
                    <a:pt x="111" y="527"/>
                  </a:lnTo>
                  <a:lnTo>
                    <a:pt x="110" y="524"/>
                  </a:lnTo>
                  <a:lnTo>
                    <a:pt x="110" y="524"/>
                  </a:lnTo>
                  <a:close/>
                  <a:moveTo>
                    <a:pt x="70" y="536"/>
                  </a:moveTo>
                  <a:lnTo>
                    <a:pt x="70" y="536"/>
                  </a:lnTo>
                  <a:lnTo>
                    <a:pt x="77" y="535"/>
                  </a:lnTo>
                  <a:lnTo>
                    <a:pt x="85" y="532"/>
                  </a:lnTo>
                  <a:lnTo>
                    <a:pt x="85" y="532"/>
                  </a:lnTo>
                  <a:lnTo>
                    <a:pt x="65" y="546"/>
                  </a:lnTo>
                  <a:lnTo>
                    <a:pt x="48" y="560"/>
                  </a:lnTo>
                  <a:lnTo>
                    <a:pt x="48" y="560"/>
                  </a:lnTo>
                  <a:lnTo>
                    <a:pt x="58" y="548"/>
                  </a:lnTo>
                  <a:lnTo>
                    <a:pt x="70" y="536"/>
                  </a:lnTo>
                  <a:lnTo>
                    <a:pt x="70" y="536"/>
                  </a:lnTo>
                  <a:close/>
                  <a:moveTo>
                    <a:pt x="28" y="594"/>
                  </a:moveTo>
                  <a:lnTo>
                    <a:pt x="28" y="594"/>
                  </a:lnTo>
                  <a:lnTo>
                    <a:pt x="65" y="575"/>
                  </a:lnTo>
                  <a:lnTo>
                    <a:pt x="65" y="575"/>
                  </a:lnTo>
                  <a:lnTo>
                    <a:pt x="23" y="604"/>
                  </a:lnTo>
                  <a:lnTo>
                    <a:pt x="23" y="604"/>
                  </a:lnTo>
                  <a:lnTo>
                    <a:pt x="28" y="594"/>
                  </a:lnTo>
                  <a:lnTo>
                    <a:pt x="28" y="594"/>
                  </a:lnTo>
                  <a:close/>
                  <a:moveTo>
                    <a:pt x="17" y="619"/>
                  </a:moveTo>
                  <a:lnTo>
                    <a:pt x="17" y="619"/>
                  </a:lnTo>
                  <a:lnTo>
                    <a:pt x="38" y="610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36" y="615"/>
                  </a:lnTo>
                  <a:lnTo>
                    <a:pt x="15" y="630"/>
                  </a:lnTo>
                  <a:lnTo>
                    <a:pt x="15" y="630"/>
                  </a:lnTo>
                  <a:lnTo>
                    <a:pt x="17" y="619"/>
                  </a:lnTo>
                  <a:lnTo>
                    <a:pt x="17" y="619"/>
                  </a:lnTo>
                  <a:close/>
                  <a:moveTo>
                    <a:pt x="12" y="647"/>
                  </a:moveTo>
                  <a:lnTo>
                    <a:pt x="12" y="647"/>
                  </a:lnTo>
                  <a:lnTo>
                    <a:pt x="27" y="641"/>
                  </a:lnTo>
                  <a:lnTo>
                    <a:pt x="27" y="641"/>
                  </a:lnTo>
                  <a:lnTo>
                    <a:pt x="11" y="653"/>
                  </a:lnTo>
                  <a:lnTo>
                    <a:pt x="11" y="653"/>
                  </a:lnTo>
                  <a:lnTo>
                    <a:pt x="12" y="647"/>
                  </a:lnTo>
                  <a:lnTo>
                    <a:pt x="12" y="647"/>
                  </a:lnTo>
                  <a:close/>
                  <a:moveTo>
                    <a:pt x="27" y="663"/>
                  </a:moveTo>
                  <a:lnTo>
                    <a:pt x="27" y="663"/>
                  </a:lnTo>
                  <a:lnTo>
                    <a:pt x="16" y="672"/>
                  </a:lnTo>
                  <a:lnTo>
                    <a:pt x="11" y="678"/>
                  </a:lnTo>
                  <a:lnTo>
                    <a:pt x="10" y="682"/>
                  </a:lnTo>
                  <a:lnTo>
                    <a:pt x="11" y="684"/>
                  </a:lnTo>
                  <a:lnTo>
                    <a:pt x="11" y="684"/>
                  </a:lnTo>
                  <a:lnTo>
                    <a:pt x="14" y="687"/>
                  </a:lnTo>
                  <a:lnTo>
                    <a:pt x="16" y="687"/>
                  </a:lnTo>
                  <a:lnTo>
                    <a:pt x="22" y="684"/>
                  </a:lnTo>
                  <a:lnTo>
                    <a:pt x="22" y="684"/>
                  </a:lnTo>
                  <a:lnTo>
                    <a:pt x="11" y="695"/>
                  </a:lnTo>
                  <a:lnTo>
                    <a:pt x="11" y="695"/>
                  </a:lnTo>
                  <a:lnTo>
                    <a:pt x="10" y="682"/>
                  </a:lnTo>
                  <a:lnTo>
                    <a:pt x="10" y="668"/>
                  </a:lnTo>
                  <a:lnTo>
                    <a:pt x="10" y="668"/>
                  </a:lnTo>
                  <a:lnTo>
                    <a:pt x="18" y="665"/>
                  </a:lnTo>
                  <a:lnTo>
                    <a:pt x="27" y="663"/>
                  </a:lnTo>
                  <a:lnTo>
                    <a:pt x="27" y="6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3"/>
            <p:cNvSpPr>
              <a:spLocks noEditPoints="1"/>
            </p:cNvSpPr>
            <p:nvPr/>
          </p:nvSpPr>
          <p:spPr bwMode="auto">
            <a:xfrm>
              <a:off x="4902860" y="3069955"/>
              <a:ext cx="888038" cy="507497"/>
            </a:xfrm>
            <a:custGeom>
              <a:avLst/>
              <a:gdLst>
                <a:gd name="T0" fmla="*/ 443 w 443"/>
                <a:gd name="T1" fmla="*/ 123 h 278"/>
                <a:gd name="T2" fmla="*/ 389 w 443"/>
                <a:gd name="T3" fmla="*/ 31 h 278"/>
                <a:gd name="T4" fmla="*/ 237 w 443"/>
                <a:gd name="T5" fmla="*/ 3 h 278"/>
                <a:gd name="T6" fmla="*/ 147 w 443"/>
                <a:gd name="T7" fmla="*/ 35 h 278"/>
                <a:gd name="T8" fmla="*/ 67 w 443"/>
                <a:gd name="T9" fmla="*/ 84 h 278"/>
                <a:gd name="T10" fmla="*/ 18 w 443"/>
                <a:gd name="T11" fmla="*/ 154 h 278"/>
                <a:gd name="T12" fmla="*/ 8 w 443"/>
                <a:gd name="T13" fmla="*/ 217 h 278"/>
                <a:gd name="T14" fmla="*/ 35 w 443"/>
                <a:gd name="T15" fmla="*/ 255 h 278"/>
                <a:gd name="T16" fmla="*/ 175 w 443"/>
                <a:gd name="T17" fmla="*/ 266 h 278"/>
                <a:gd name="T18" fmla="*/ 208 w 443"/>
                <a:gd name="T19" fmla="*/ 267 h 278"/>
                <a:gd name="T20" fmla="*/ 242 w 443"/>
                <a:gd name="T21" fmla="*/ 272 h 278"/>
                <a:gd name="T22" fmla="*/ 358 w 443"/>
                <a:gd name="T23" fmla="*/ 255 h 278"/>
                <a:gd name="T24" fmla="*/ 129 w 443"/>
                <a:gd name="T25" fmla="*/ 62 h 278"/>
                <a:gd name="T26" fmla="*/ 208 w 443"/>
                <a:gd name="T27" fmla="*/ 34 h 278"/>
                <a:gd name="T28" fmla="*/ 231 w 443"/>
                <a:gd name="T29" fmla="*/ 19 h 278"/>
                <a:gd name="T30" fmla="*/ 396 w 443"/>
                <a:gd name="T31" fmla="*/ 55 h 278"/>
                <a:gd name="T32" fmla="*/ 433 w 443"/>
                <a:gd name="T33" fmla="*/ 129 h 278"/>
                <a:gd name="T34" fmla="*/ 411 w 443"/>
                <a:gd name="T35" fmla="*/ 159 h 278"/>
                <a:gd name="T36" fmla="*/ 260 w 443"/>
                <a:gd name="T37" fmla="*/ 209 h 278"/>
                <a:gd name="T38" fmla="*/ 127 w 443"/>
                <a:gd name="T39" fmla="*/ 199 h 278"/>
                <a:gd name="T40" fmla="*/ 76 w 443"/>
                <a:gd name="T41" fmla="*/ 174 h 278"/>
                <a:gd name="T42" fmla="*/ 61 w 443"/>
                <a:gd name="T43" fmla="*/ 166 h 278"/>
                <a:gd name="T44" fmla="*/ 53 w 443"/>
                <a:gd name="T45" fmla="*/ 140 h 278"/>
                <a:gd name="T46" fmla="*/ 129 w 443"/>
                <a:gd name="T47" fmla="*/ 62 h 278"/>
                <a:gd name="T48" fmla="*/ 333 w 443"/>
                <a:gd name="T49" fmla="*/ 207 h 278"/>
                <a:gd name="T50" fmla="*/ 284 w 443"/>
                <a:gd name="T51" fmla="*/ 217 h 278"/>
                <a:gd name="T52" fmla="*/ 187 w 443"/>
                <a:gd name="T53" fmla="*/ 223 h 278"/>
                <a:gd name="T54" fmla="*/ 115 w 443"/>
                <a:gd name="T55" fmla="*/ 227 h 278"/>
                <a:gd name="T56" fmla="*/ 73 w 443"/>
                <a:gd name="T57" fmla="*/ 196 h 278"/>
                <a:gd name="T58" fmla="*/ 57 w 443"/>
                <a:gd name="T59" fmla="*/ 182 h 278"/>
                <a:gd name="T60" fmla="*/ 43 w 443"/>
                <a:gd name="T61" fmla="*/ 147 h 278"/>
                <a:gd name="T62" fmla="*/ 14 w 443"/>
                <a:gd name="T63" fmla="*/ 185 h 278"/>
                <a:gd name="T64" fmla="*/ 18 w 443"/>
                <a:gd name="T65" fmla="*/ 215 h 278"/>
                <a:gd name="T66" fmla="*/ 47 w 443"/>
                <a:gd name="T67" fmla="*/ 162 h 278"/>
                <a:gd name="T68" fmla="*/ 45 w 443"/>
                <a:gd name="T69" fmla="*/ 165 h 278"/>
                <a:gd name="T70" fmla="*/ 25 w 443"/>
                <a:gd name="T71" fmla="*/ 224 h 278"/>
                <a:gd name="T72" fmla="*/ 36 w 443"/>
                <a:gd name="T73" fmla="*/ 231 h 278"/>
                <a:gd name="T74" fmla="*/ 90 w 443"/>
                <a:gd name="T75" fmla="*/ 205 h 278"/>
                <a:gd name="T76" fmla="*/ 110 w 443"/>
                <a:gd name="T77" fmla="*/ 213 h 278"/>
                <a:gd name="T78" fmla="*/ 78 w 443"/>
                <a:gd name="T79" fmla="*/ 246 h 278"/>
                <a:gd name="T80" fmla="*/ 115 w 443"/>
                <a:gd name="T81" fmla="*/ 252 h 278"/>
                <a:gd name="T82" fmla="*/ 173 w 443"/>
                <a:gd name="T83" fmla="*/ 223 h 278"/>
                <a:gd name="T84" fmla="*/ 153 w 443"/>
                <a:gd name="T85" fmla="*/ 255 h 278"/>
                <a:gd name="T86" fmla="*/ 178 w 443"/>
                <a:gd name="T87" fmla="*/ 256 h 278"/>
                <a:gd name="T88" fmla="*/ 178 w 443"/>
                <a:gd name="T89" fmla="*/ 256 h 278"/>
                <a:gd name="T90" fmla="*/ 198 w 443"/>
                <a:gd name="T91" fmla="*/ 248 h 278"/>
                <a:gd name="T92" fmla="*/ 202 w 443"/>
                <a:gd name="T93" fmla="*/ 258 h 278"/>
                <a:gd name="T94" fmla="*/ 269 w 443"/>
                <a:gd name="T95" fmla="*/ 219 h 278"/>
                <a:gd name="T96" fmla="*/ 260 w 443"/>
                <a:gd name="T97" fmla="*/ 241 h 278"/>
                <a:gd name="T98" fmla="*/ 297 w 443"/>
                <a:gd name="T99" fmla="*/ 225 h 278"/>
                <a:gd name="T100" fmla="*/ 292 w 443"/>
                <a:gd name="T101" fmla="*/ 260 h 278"/>
                <a:gd name="T102" fmla="*/ 322 w 443"/>
                <a:gd name="T103" fmla="*/ 250 h 278"/>
                <a:gd name="T104" fmla="*/ 349 w 443"/>
                <a:gd name="T105" fmla="*/ 203 h 278"/>
                <a:gd name="T106" fmla="*/ 334 w 443"/>
                <a:gd name="T107" fmla="*/ 254 h 278"/>
                <a:gd name="T108" fmla="*/ 345 w 443"/>
                <a:gd name="T109" fmla="*/ 250 h 278"/>
                <a:gd name="T110" fmla="*/ 378 w 443"/>
                <a:gd name="T111" fmla="*/ 194 h 278"/>
                <a:gd name="T112" fmla="*/ 398 w 443"/>
                <a:gd name="T113" fmla="*/ 194 h 278"/>
                <a:gd name="T114" fmla="*/ 378 w 443"/>
                <a:gd name="T115" fmla="*/ 21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3" h="278">
                  <a:moveTo>
                    <a:pt x="417" y="172"/>
                  </a:moveTo>
                  <a:lnTo>
                    <a:pt x="417" y="172"/>
                  </a:lnTo>
                  <a:lnTo>
                    <a:pt x="428" y="162"/>
                  </a:lnTo>
                  <a:lnTo>
                    <a:pt x="432" y="156"/>
                  </a:lnTo>
                  <a:lnTo>
                    <a:pt x="437" y="150"/>
                  </a:lnTo>
                  <a:lnTo>
                    <a:pt x="439" y="144"/>
                  </a:lnTo>
                  <a:lnTo>
                    <a:pt x="441" y="137"/>
                  </a:lnTo>
                  <a:lnTo>
                    <a:pt x="443" y="131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3" y="112"/>
                  </a:lnTo>
                  <a:lnTo>
                    <a:pt x="441" y="101"/>
                  </a:lnTo>
                  <a:lnTo>
                    <a:pt x="438" y="91"/>
                  </a:lnTo>
                  <a:lnTo>
                    <a:pt x="434" y="82"/>
                  </a:lnTo>
                  <a:lnTo>
                    <a:pt x="428" y="72"/>
                  </a:lnTo>
                  <a:lnTo>
                    <a:pt x="422" y="62"/>
                  </a:lnTo>
                  <a:lnTo>
                    <a:pt x="415" y="54"/>
                  </a:lnTo>
                  <a:lnTo>
                    <a:pt x="407" y="46"/>
                  </a:lnTo>
                  <a:lnTo>
                    <a:pt x="398" y="38"/>
                  </a:lnTo>
                  <a:lnTo>
                    <a:pt x="389" y="31"/>
                  </a:lnTo>
                  <a:lnTo>
                    <a:pt x="379" y="25"/>
                  </a:lnTo>
                  <a:lnTo>
                    <a:pt x="368" y="19"/>
                  </a:lnTo>
                  <a:lnTo>
                    <a:pt x="349" y="11"/>
                  </a:lnTo>
                  <a:lnTo>
                    <a:pt x="338" y="7"/>
                  </a:lnTo>
                  <a:lnTo>
                    <a:pt x="328" y="5"/>
                  </a:lnTo>
                  <a:lnTo>
                    <a:pt x="328" y="5"/>
                  </a:lnTo>
                  <a:lnTo>
                    <a:pt x="305" y="1"/>
                  </a:lnTo>
                  <a:lnTo>
                    <a:pt x="283" y="0"/>
                  </a:lnTo>
                  <a:lnTo>
                    <a:pt x="260" y="1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18" y="7"/>
                  </a:lnTo>
                  <a:lnTo>
                    <a:pt x="185" y="15"/>
                  </a:lnTo>
                  <a:lnTo>
                    <a:pt x="169" y="19"/>
                  </a:lnTo>
                  <a:lnTo>
                    <a:pt x="157" y="24"/>
                  </a:lnTo>
                  <a:lnTo>
                    <a:pt x="149" y="29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7" y="32"/>
                  </a:lnTo>
                  <a:lnTo>
                    <a:pt x="147" y="35"/>
                  </a:lnTo>
                  <a:lnTo>
                    <a:pt x="147" y="37"/>
                  </a:lnTo>
                  <a:lnTo>
                    <a:pt x="148" y="38"/>
                  </a:lnTo>
                  <a:lnTo>
                    <a:pt x="150" y="40"/>
                  </a:lnTo>
                  <a:lnTo>
                    <a:pt x="150" y="40"/>
                  </a:lnTo>
                  <a:lnTo>
                    <a:pt x="136" y="44"/>
                  </a:lnTo>
                  <a:lnTo>
                    <a:pt x="121" y="50"/>
                  </a:lnTo>
                  <a:lnTo>
                    <a:pt x="107" y="56"/>
                  </a:lnTo>
                  <a:lnTo>
                    <a:pt x="92" y="65"/>
                  </a:lnTo>
                  <a:lnTo>
                    <a:pt x="79" y="73"/>
                  </a:lnTo>
                  <a:lnTo>
                    <a:pt x="67" y="84"/>
                  </a:lnTo>
                  <a:lnTo>
                    <a:pt x="56" y="96"/>
                  </a:lnTo>
                  <a:lnTo>
                    <a:pt x="53" y="102"/>
                  </a:lnTo>
                  <a:lnTo>
                    <a:pt x="49" y="109"/>
                  </a:lnTo>
                  <a:lnTo>
                    <a:pt x="49" y="109"/>
                  </a:lnTo>
                  <a:lnTo>
                    <a:pt x="45" y="112"/>
                  </a:lnTo>
                  <a:lnTo>
                    <a:pt x="42" y="117"/>
                  </a:lnTo>
                  <a:lnTo>
                    <a:pt x="35" y="125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18" y="154"/>
                  </a:lnTo>
                  <a:lnTo>
                    <a:pt x="7" y="171"/>
                  </a:lnTo>
                  <a:lnTo>
                    <a:pt x="3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1" y="193"/>
                  </a:lnTo>
                  <a:lnTo>
                    <a:pt x="3" y="191"/>
                  </a:lnTo>
                  <a:lnTo>
                    <a:pt x="3" y="191"/>
                  </a:lnTo>
                  <a:lnTo>
                    <a:pt x="3" y="201"/>
                  </a:lnTo>
                  <a:lnTo>
                    <a:pt x="5" y="209"/>
                  </a:lnTo>
                  <a:lnTo>
                    <a:pt x="8" y="217"/>
                  </a:lnTo>
                  <a:lnTo>
                    <a:pt x="12" y="224"/>
                  </a:lnTo>
                  <a:lnTo>
                    <a:pt x="18" y="230"/>
                  </a:lnTo>
                  <a:lnTo>
                    <a:pt x="24" y="235"/>
                  </a:lnTo>
                  <a:lnTo>
                    <a:pt x="31" y="239"/>
                  </a:lnTo>
                  <a:lnTo>
                    <a:pt x="39" y="244"/>
                  </a:lnTo>
                  <a:lnTo>
                    <a:pt x="39" y="244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5" y="253"/>
                  </a:lnTo>
                  <a:lnTo>
                    <a:pt x="35" y="255"/>
                  </a:lnTo>
                  <a:lnTo>
                    <a:pt x="38" y="255"/>
                  </a:lnTo>
                  <a:lnTo>
                    <a:pt x="42" y="255"/>
                  </a:lnTo>
                  <a:lnTo>
                    <a:pt x="50" y="253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70" y="254"/>
                  </a:lnTo>
                  <a:lnTo>
                    <a:pt x="85" y="258"/>
                  </a:lnTo>
                  <a:lnTo>
                    <a:pt x="116" y="261"/>
                  </a:lnTo>
                  <a:lnTo>
                    <a:pt x="148" y="265"/>
                  </a:lnTo>
                  <a:lnTo>
                    <a:pt x="175" y="266"/>
                  </a:lnTo>
                  <a:lnTo>
                    <a:pt x="175" y="266"/>
                  </a:lnTo>
                  <a:lnTo>
                    <a:pt x="175" y="270"/>
                  </a:lnTo>
                  <a:lnTo>
                    <a:pt x="177" y="271"/>
                  </a:lnTo>
                  <a:lnTo>
                    <a:pt x="179" y="271"/>
                  </a:lnTo>
                  <a:lnTo>
                    <a:pt x="181" y="271"/>
                  </a:lnTo>
                  <a:lnTo>
                    <a:pt x="186" y="268"/>
                  </a:lnTo>
                  <a:lnTo>
                    <a:pt x="190" y="267"/>
                  </a:lnTo>
                  <a:lnTo>
                    <a:pt x="190" y="267"/>
                  </a:lnTo>
                  <a:lnTo>
                    <a:pt x="208" y="267"/>
                  </a:lnTo>
                  <a:lnTo>
                    <a:pt x="208" y="267"/>
                  </a:lnTo>
                  <a:lnTo>
                    <a:pt x="206" y="273"/>
                  </a:lnTo>
                  <a:lnTo>
                    <a:pt x="206" y="277"/>
                  </a:lnTo>
                  <a:lnTo>
                    <a:pt x="208" y="278"/>
                  </a:lnTo>
                  <a:lnTo>
                    <a:pt x="212" y="278"/>
                  </a:lnTo>
                  <a:lnTo>
                    <a:pt x="220" y="273"/>
                  </a:lnTo>
                  <a:lnTo>
                    <a:pt x="227" y="268"/>
                  </a:lnTo>
                  <a:lnTo>
                    <a:pt x="227" y="268"/>
                  </a:lnTo>
                  <a:lnTo>
                    <a:pt x="239" y="270"/>
                  </a:lnTo>
                  <a:lnTo>
                    <a:pt x="239" y="270"/>
                  </a:lnTo>
                  <a:lnTo>
                    <a:pt x="242" y="272"/>
                  </a:lnTo>
                  <a:lnTo>
                    <a:pt x="244" y="272"/>
                  </a:lnTo>
                  <a:lnTo>
                    <a:pt x="248" y="271"/>
                  </a:lnTo>
                  <a:lnTo>
                    <a:pt x="250" y="270"/>
                  </a:lnTo>
                  <a:lnTo>
                    <a:pt x="250" y="270"/>
                  </a:lnTo>
                  <a:lnTo>
                    <a:pt x="277" y="270"/>
                  </a:lnTo>
                  <a:lnTo>
                    <a:pt x="305" y="270"/>
                  </a:lnTo>
                  <a:lnTo>
                    <a:pt x="319" y="267"/>
                  </a:lnTo>
                  <a:lnTo>
                    <a:pt x="333" y="265"/>
                  </a:lnTo>
                  <a:lnTo>
                    <a:pt x="345" y="261"/>
                  </a:lnTo>
                  <a:lnTo>
                    <a:pt x="358" y="255"/>
                  </a:lnTo>
                  <a:lnTo>
                    <a:pt x="358" y="255"/>
                  </a:lnTo>
                  <a:lnTo>
                    <a:pt x="369" y="249"/>
                  </a:lnTo>
                  <a:lnTo>
                    <a:pt x="380" y="241"/>
                  </a:lnTo>
                  <a:lnTo>
                    <a:pt x="389" y="231"/>
                  </a:lnTo>
                  <a:lnTo>
                    <a:pt x="396" y="220"/>
                  </a:lnTo>
                  <a:lnTo>
                    <a:pt x="402" y="208"/>
                  </a:lnTo>
                  <a:lnTo>
                    <a:pt x="408" y="196"/>
                  </a:lnTo>
                  <a:lnTo>
                    <a:pt x="417" y="172"/>
                  </a:lnTo>
                  <a:lnTo>
                    <a:pt x="417" y="172"/>
                  </a:lnTo>
                  <a:close/>
                  <a:moveTo>
                    <a:pt x="129" y="62"/>
                  </a:moveTo>
                  <a:lnTo>
                    <a:pt x="129" y="62"/>
                  </a:lnTo>
                  <a:lnTo>
                    <a:pt x="145" y="58"/>
                  </a:lnTo>
                  <a:lnTo>
                    <a:pt x="173" y="50"/>
                  </a:lnTo>
                  <a:lnTo>
                    <a:pt x="198" y="42"/>
                  </a:lnTo>
                  <a:lnTo>
                    <a:pt x="206" y="40"/>
                  </a:lnTo>
                  <a:lnTo>
                    <a:pt x="208" y="38"/>
                  </a:lnTo>
                  <a:lnTo>
                    <a:pt x="208" y="37"/>
                  </a:lnTo>
                  <a:lnTo>
                    <a:pt x="208" y="37"/>
                  </a:lnTo>
                  <a:lnTo>
                    <a:pt x="209" y="35"/>
                  </a:lnTo>
                  <a:lnTo>
                    <a:pt x="208" y="34"/>
                  </a:lnTo>
                  <a:lnTo>
                    <a:pt x="207" y="32"/>
                  </a:lnTo>
                  <a:lnTo>
                    <a:pt x="204" y="31"/>
                  </a:lnTo>
                  <a:lnTo>
                    <a:pt x="197" y="31"/>
                  </a:lnTo>
                  <a:lnTo>
                    <a:pt x="189" y="32"/>
                  </a:lnTo>
                  <a:lnTo>
                    <a:pt x="171" y="35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5" y="30"/>
                  </a:lnTo>
                  <a:lnTo>
                    <a:pt x="209" y="24"/>
                  </a:lnTo>
                  <a:lnTo>
                    <a:pt x="231" y="19"/>
                  </a:lnTo>
                  <a:lnTo>
                    <a:pt x="252" y="17"/>
                  </a:lnTo>
                  <a:lnTo>
                    <a:pt x="273" y="15"/>
                  </a:lnTo>
                  <a:lnTo>
                    <a:pt x="292" y="15"/>
                  </a:lnTo>
                  <a:lnTo>
                    <a:pt x="310" y="17"/>
                  </a:lnTo>
                  <a:lnTo>
                    <a:pt x="327" y="19"/>
                  </a:lnTo>
                  <a:lnTo>
                    <a:pt x="343" y="24"/>
                  </a:lnTo>
                  <a:lnTo>
                    <a:pt x="358" y="29"/>
                  </a:lnTo>
                  <a:lnTo>
                    <a:pt x="372" y="36"/>
                  </a:lnTo>
                  <a:lnTo>
                    <a:pt x="385" y="44"/>
                  </a:lnTo>
                  <a:lnTo>
                    <a:pt x="396" y="55"/>
                  </a:lnTo>
                  <a:lnTo>
                    <a:pt x="407" y="66"/>
                  </a:lnTo>
                  <a:lnTo>
                    <a:pt x="416" y="79"/>
                  </a:lnTo>
                  <a:lnTo>
                    <a:pt x="425" y="94"/>
                  </a:lnTo>
                  <a:lnTo>
                    <a:pt x="425" y="94"/>
                  </a:lnTo>
                  <a:lnTo>
                    <a:pt x="428" y="101"/>
                  </a:lnTo>
                  <a:lnTo>
                    <a:pt x="431" y="108"/>
                  </a:lnTo>
                  <a:lnTo>
                    <a:pt x="433" y="115"/>
                  </a:lnTo>
                  <a:lnTo>
                    <a:pt x="433" y="123"/>
                  </a:lnTo>
                  <a:lnTo>
                    <a:pt x="433" y="123"/>
                  </a:lnTo>
                  <a:lnTo>
                    <a:pt x="433" y="129"/>
                  </a:lnTo>
                  <a:lnTo>
                    <a:pt x="431" y="135"/>
                  </a:lnTo>
                  <a:lnTo>
                    <a:pt x="428" y="141"/>
                  </a:lnTo>
                  <a:lnTo>
                    <a:pt x="425" y="147"/>
                  </a:lnTo>
                  <a:lnTo>
                    <a:pt x="425" y="147"/>
                  </a:lnTo>
                  <a:lnTo>
                    <a:pt x="422" y="144"/>
                  </a:lnTo>
                  <a:lnTo>
                    <a:pt x="420" y="144"/>
                  </a:lnTo>
                  <a:lnTo>
                    <a:pt x="417" y="146"/>
                  </a:lnTo>
                  <a:lnTo>
                    <a:pt x="415" y="149"/>
                  </a:lnTo>
                  <a:lnTo>
                    <a:pt x="413" y="156"/>
                  </a:lnTo>
                  <a:lnTo>
                    <a:pt x="411" y="159"/>
                  </a:lnTo>
                  <a:lnTo>
                    <a:pt x="411" y="159"/>
                  </a:lnTo>
                  <a:lnTo>
                    <a:pt x="398" y="168"/>
                  </a:lnTo>
                  <a:lnTo>
                    <a:pt x="384" y="177"/>
                  </a:lnTo>
                  <a:lnTo>
                    <a:pt x="368" y="184"/>
                  </a:lnTo>
                  <a:lnTo>
                    <a:pt x="351" y="191"/>
                  </a:lnTo>
                  <a:lnTo>
                    <a:pt x="334" y="196"/>
                  </a:lnTo>
                  <a:lnTo>
                    <a:pt x="316" y="201"/>
                  </a:lnTo>
                  <a:lnTo>
                    <a:pt x="297" y="205"/>
                  </a:lnTo>
                  <a:lnTo>
                    <a:pt x="278" y="207"/>
                  </a:lnTo>
                  <a:lnTo>
                    <a:pt x="260" y="209"/>
                  </a:lnTo>
                  <a:lnTo>
                    <a:pt x="240" y="209"/>
                  </a:lnTo>
                  <a:lnTo>
                    <a:pt x="203" y="211"/>
                  </a:lnTo>
                  <a:lnTo>
                    <a:pt x="167" y="208"/>
                  </a:lnTo>
                  <a:lnTo>
                    <a:pt x="136" y="203"/>
                  </a:lnTo>
                  <a:lnTo>
                    <a:pt x="136" y="203"/>
                  </a:lnTo>
                  <a:lnTo>
                    <a:pt x="137" y="200"/>
                  </a:lnTo>
                  <a:lnTo>
                    <a:pt x="137" y="199"/>
                  </a:lnTo>
                  <a:lnTo>
                    <a:pt x="136" y="197"/>
                  </a:lnTo>
                  <a:lnTo>
                    <a:pt x="133" y="197"/>
                  </a:lnTo>
                  <a:lnTo>
                    <a:pt x="127" y="199"/>
                  </a:lnTo>
                  <a:lnTo>
                    <a:pt x="124" y="201"/>
                  </a:lnTo>
                  <a:lnTo>
                    <a:pt x="124" y="201"/>
                  </a:lnTo>
                  <a:lnTo>
                    <a:pt x="110" y="197"/>
                  </a:lnTo>
                  <a:lnTo>
                    <a:pt x="98" y="193"/>
                  </a:lnTo>
                  <a:lnTo>
                    <a:pt x="86" y="188"/>
                  </a:lnTo>
                  <a:lnTo>
                    <a:pt x="77" y="182"/>
                  </a:lnTo>
                  <a:lnTo>
                    <a:pt x="77" y="182"/>
                  </a:lnTo>
                  <a:lnTo>
                    <a:pt x="77" y="179"/>
                  </a:lnTo>
                  <a:lnTo>
                    <a:pt x="78" y="178"/>
                  </a:lnTo>
                  <a:lnTo>
                    <a:pt x="76" y="174"/>
                  </a:lnTo>
                  <a:lnTo>
                    <a:pt x="73" y="173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70" y="174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65" y="167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57" y="159"/>
                  </a:lnTo>
                  <a:lnTo>
                    <a:pt x="55" y="150"/>
                  </a:lnTo>
                  <a:lnTo>
                    <a:pt x="55" y="150"/>
                  </a:lnTo>
                  <a:lnTo>
                    <a:pt x="56" y="148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6" y="140"/>
                  </a:lnTo>
                  <a:lnTo>
                    <a:pt x="55" y="140"/>
                  </a:lnTo>
                  <a:lnTo>
                    <a:pt x="53" y="140"/>
                  </a:lnTo>
                  <a:lnTo>
                    <a:pt x="53" y="140"/>
                  </a:lnTo>
                  <a:lnTo>
                    <a:pt x="54" y="132"/>
                  </a:lnTo>
                  <a:lnTo>
                    <a:pt x="55" y="125"/>
                  </a:lnTo>
                  <a:lnTo>
                    <a:pt x="57" y="118"/>
                  </a:lnTo>
                  <a:lnTo>
                    <a:pt x="61" y="112"/>
                  </a:lnTo>
                  <a:lnTo>
                    <a:pt x="70" y="101"/>
                  </a:lnTo>
                  <a:lnTo>
                    <a:pt x="79" y="90"/>
                  </a:lnTo>
                  <a:lnTo>
                    <a:pt x="91" y="82"/>
                  </a:lnTo>
                  <a:lnTo>
                    <a:pt x="103" y="74"/>
                  </a:lnTo>
                  <a:lnTo>
                    <a:pt x="116" y="67"/>
                  </a:lnTo>
                  <a:lnTo>
                    <a:pt x="129" y="62"/>
                  </a:lnTo>
                  <a:lnTo>
                    <a:pt x="129" y="62"/>
                  </a:lnTo>
                  <a:close/>
                  <a:moveTo>
                    <a:pt x="333" y="207"/>
                  </a:moveTo>
                  <a:lnTo>
                    <a:pt x="333" y="207"/>
                  </a:lnTo>
                  <a:lnTo>
                    <a:pt x="316" y="226"/>
                  </a:lnTo>
                  <a:lnTo>
                    <a:pt x="298" y="243"/>
                  </a:lnTo>
                  <a:lnTo>
                    <a:pt x="298" y="243"/>
                  </a:lnTo>
                  <a:lnTo>
                    <a:pt x="307" y="227"/>
                  </a:lnTo>
                  <a:lnTo>
                    <a:pt x="314" y="212"/>
                  </a:lnTo>
                  <a:lnTo>
                    <a:pt x="314" y="212"/>
                  </a:lnTo>
                  <a:lnTo>
                    <a:pt x="333" y="207"/>
                  </a:lnTo>
                  <a:lnTo>
                    <a:pt x="333" y="207"/>
                  </a:lnTo>
                  <a:close/>
                  <a:moveTo>
                    <a:pt x="293" y="215"/>
                  </a:moveTo>
                  <a:lnTo>
                    <a:pt x="293" y="215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3" y="223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4" y="217"/>
                  </a:lnTo>
                  <a:lnTo>
                    <a:pt x="284" y="217"/>
                  </a:lnTo>
                  <a:lnTo>
                    <a:pt x="293" y="215"/>
                  </a:lnTo>
                  <a:lnTo>
                    <a:pt x="293" y="215"/>
                  </a:lnTo>
                  <a:close/>
                  <a:moveTo>
                    <a:pt x="190" y="223"/>
                  </a:moveTo>
                  <a:lnTo>
                    <a:pt x="190" y="223"/>
                  </a:lnTo>
                  <a:lnTo>
                    <a:pt x="172" y="241"/>
                  </a:lnTo>
                  <a:lnTo>
                    <a:pt x="172" y="241"/>
                  </a:lnTo>
                  <a:lnTo>
                    <a:pt x="178" y="232"/>
                  </a:lnTo>
                  <a:lnTo>
                    <a:pt x="185" y="225"/>
                  </a:lnTo>
                  <a:lnTo>
                    <a:pt x="185" y="225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90" y="223"/>
                  </a:lnTo>
                  <a:close/>
                  <a:moveTo>
                    <a:pt x="139" y="219"/>
                  </a:moveTo>
                  <a:lnTo>
                    <a:pt x="139" y="219"/>
                  </a:lnTo>
                  <a:lnTo>
                    <a:pt x="124" y="231"/>
                  </a:lnTo>
                  <a:lnTo>
                    <a:pt x="116" y="236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15" y="227"/>
                  </a:lnTo>
                  <a:lnTo>
                    <a:pt x="125" y="217"/>
                  </a:lnTo>
                  <a:lnTo>
                    <a:pt x="125" y="217"/>
                  </a:lnTo>
                  <a:lnTo>
                    <a:pt x="139" y="219"/>
                  </a:lnTo>
                  <a:lnTo>
                    <a:pt x="139" y="219"/>
                  </a:lnTo>
                  <a:close/>
                  <a:moveTo>
                    <a:pt x="65" y="196"/>
                  </a:moveTo>
                  <a:lnTo>
                    <a:pt x="65" y="196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64" y="205"/>
                  </a:lnTo>
                  <a:lnTo>
                    <a:pt x="51" y="212"/>
                  </a:lnTo>
                  <a:lnTo>
                    <a:pt x="51" y="212"/>
                  </a:lnTo>
                  <a:lnTo>
                    <a:pt x="65" y="196"/>
                  </a:lnTo>
                  <a:lnTo>
                    <a:pt x="65" y="196"/>
                  </a:lnTo>
                  <a:close/>
                  <a:moveTo>
                    <a:pt x="32" y="208"/>
                  </a:moveTo>
                  <a:lnTo>
                    <a:pt x="32" y="208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47" y="197"/>
                  </a:lnTo>
                  <a:lnTo>
                    <a:pt x="32" y="208"/>
                  </a:lnTo>
                  <a:lnTo>
                    <a:pt x="32" y="208"/>
                  </a:lnTo>
                  <a:close/>
                  <a:moveTo>
                    <a:pt x="43" y="134"/>
                  </a:moveTo>
                  <a:lnTo>
                    <a:pt x="43" y="134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8"/>
                  </a:lnTo>
                  <a:lnTo>
                    <a:pt x="39" y="146"/>
                  </a:lnTo>
                  <a:lnTo>
                    <a:pt x="37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43" y="134"/>
                  </a:lnTo>
                  <a:lnTo>
                    <a:pt x="43" y="134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3" y="191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18" y="215"/>
                  </a:moveTo>
                  <a:lnTo>
                    <a:pt x="18" y="215"/>
                  </a:lnTo>
                  <a:lnTo>
                    <a:pt x="15" y="211"/>
                  </a:lnTo>
                  <a:lnTo>
                    <a:pt x="15" y="211"/>
                  </a:lnTo>
                  <a:lnTo>
                    <a:pt x="21" y="208"/>
                  </a:lnTo>
                  <a:lnTo>
                    <a:pt x="21" y="208"/>
                  </a:lnTo>
                  <a:lnTo>
                    <a:pt x="18" y="215"/>
                  </a:lnTo>
                  <a:lnTo>
                    <a:pt x="18" y="215"/>
                  </a:lnTo>
                  <a:close/>
                  <a:moveTo>
                    <a:pt x="45" y="165"/>
                  </a:moveTo>
                  <a:lnTo>
                    <a:pt x="45" y="165"/>
                  </a:lnTo>
                  <a:lnTo>
                    <a:pt x="47" y="162"/>
                  </a:lnTo>
                  <a:lnTo>
                    <a:pt x="47" y="16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43" y="17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35" y="179"/>
                  </a:lnTo>
                  <a:lnTo>
                    <a:pt x="45" y="165"/>
                  </a:lnTo>
                  <a:lnTo>
                    <a:pt x="45" y="165"/>
                  </a:lnTo>
                  <a:close/>
                  <a:moveTo>
                    <a:pt x="25" y="224"/>
                  </a:moveTo>
                  <a:lnTo>
                    <a:pt x="25" y="224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5" y="220"/>
                  </a:lnTo>
                  <a:lnTo>
                    <a:pt x="32" y="223"/>
                  </a:lnTo>
                  <a:lnTo>
                    <a:pt x="32" y="226"/>
                  </a:lnTo>
                  <a:lnTo>
                    <a:pt x="33" y="230"/>
                  </a:lnTo>
                  <a:lnTo>
                    <a:pt x="33" y="230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36" y="231"/>
                  </a:moveTo>
                  <a:lnTo>
                    <a:pt x="36" y="231"/>
                  </a:lnTo>
                  <a:lnTo>
                    <a:pt x="41" y="231"/>
                  </a:lnTo>
                  <a:lnTo>
                    <a:pt x="45" y="227"/>
                  </a:lnTo>
                  <a:lnTo>
                    <a:pt x="54" y="223"/>
                  </a:lnTo>
                  <a:lnTo>
                    <a:pt x="54" y="223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36" y="231"/>
                  </a:lnTo>
                  <a:lnTo>
                    <a:pt x="36" y="231"/>
                  </a:lnTo>
                  <a:close/>
                  <a:moveTo>
                    <a:pt x="54" y="239"/>
                  </a:move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67" y="220"/>
                  </a:lnTo>
                  <a:lnTo>
                    <a:pt x="83" y="201"/>
                  </a:lnTo>
                  <a:lnTo>
                    <a:pt x="83" y="201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80" y="213"/>
                  </a:lnTo>
                  <a:lnTo>
                    <a:pt x="72" y="223"/>
                  </a:lnTo>
                  <a:lnTo>
                    <a:pt x="64" y="231"/>
                  </a:lnTo>
                  <a:lnTo>
                    <a:pt x="54" y="239"/>
                  </a:lnTo>
                  <a:lnTo>
                    <a:pt x="54" y="239"/>
                  </a:lnTo>
                  <a:close/>
                  <a:moveTo>
                    <a:pt x="82" y="227"/>
                  </a:moveTo>
                  <a:lnTo>
                    <a:pt x="82" y="227"/>
                  </a:lnTo>
                  <a:lnTo>
                    <a:pt x="100" y="209"/>
                  </a:lnTo>
                  <a:lnTo>
                    <a:pt x="100" y="209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94" y="226"/>
                  </a:lnTo>
                  <a:lnTo>
                    <a:pt x="84" y="232"/>
                  </a:lnTo>
                  <a:lnTo>
                    <a:pt x="74" y="237"/>
                  </a:lnTo>
                  <a:lnTo>
                    <a:pt x="74" y="237"/>
                  </a:lnTo>
                  <a:lnTo>
                    <a:pt x="82" y="227"/>
                  </a:lnTo>
                  <a:lnTo>
                    <a:pt x="82" y="227"/>
                  </a:lnTo>
                  <a:close/>
                  <a:moveTo>
                    <a:pt x="95" y="249"/>
                  </a:moveTo>
                  <a:lnTo>
                    <a:pt x="95" y="249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90" y="241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97" y="241"/>
                  </a:lnTo>
                  <a:lnTo>
                    <a:pt x="96" y="246"/>
                  </a:lnTo>
                  <a:lnTo>
                    <a:pt x="95" y="249"/>
                  </a:lnTo>
                  <a:lnTo>
                    <a:pt x="95" y="249"/>
                  </a:lnTo>
                  <a:close/>
                  <a:moveTo>
                    <a:pt x="115" y="252"/>
                  </a:moveTo>
                  <a:lnTo>
                    <a:pt x="115" y="252"/>
                  </a:lnTo>
                  <a:lnTo>
                    <a:pt x="107" y="250"/>
                  </a:lnTo>
                  <a:lnTo>
                    <a:pt x="107" y="250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15" y="252"/>
                  </a:lnTo>
                  <a:lnTo>
                    <a:pt x="115" y="252"/>
                  </a:lnTo>
                  <a:close/>
                  <a:moveTo>
                    <a:pt x="153" y="220"/>
                  </a:moveTo>
                  <a:lnTo>
                    <a:pt x="153" y="220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63" y="229"/>
                  </a:lnTo>
                  <a:lnTo>
                    <a:pt x="153" y="236"/>
                  </a:lnTo>
                  <a:lnTo>
                    <a:pt x="141" y="242"/>
                  </a:lnTo>
                  <a:lnTo>
                    <a:pt x="130" y="247"/>
                  </a:lnTo>
                  <a:lnTo>
                    <a:pt x="130" y="247"/>
                  </a:lnTo>
                  <a:lnTo>
                    <a:pt x="141" y="233"/>
                  </a:lnTo>
                  <a:lnTo>
                    <a:pt x="153" y="220"/>
                  </a:lnTo>
                  <a:lnTo>
                    <a:pt x="153" y="220"/>
                  </a:lnTo>
                  <a:close/>
                  <a:moveTo>
                    <a:pt x="153" y="255"/>
                  </a:moveTo>
                  <a:lnTo>
                    <a:pt x="153" y="255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48" y="249"/>
                  </a:lnTo>
                  <a:lnTo>
                    <a:pt x="159" y="243"/>
                  </a:lnTo>
                  <a:lnTo>
                    <a:pt x="159" y="243"/>
                  </a:lnTo>
                  <a:lnTo>
                    <a:pt x="153" y="255"/>
                  </a:lnTo>
                  <a:lnTo>
                    <a:pt x="153" y="255"/>
                  </a:lnTo>
                  <a:close/>
                  <a:moveTo>
                    <a:pt x="178" y="256"/>
                  </a:moveTo>
                  <a:lnTo>
                    <a:pt x="177" y="256"/>
                  </a:lnTo>
                  <a:lnTo>
                    <a:pt x="177" y="256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77" y="249"/>
                  </a:lnTo>
                  <a:lnTo>
                    <a:pt x="184" y="243"/>
                  </a:lnTo>
                  <a:lnTo>
                    <a:pt x="184" y="243"/>
                  </a:lnTo>
                  <a:lnTo>
                    <a:pt x="180" y="249"/>
                  </a:lnTo>
                  <a:lnTo>
                    <a:pt x="178" y="256"/>
                  </a:lnTo>
                  <a:lnTo>
                    <a:pt x="178" y="256"/>
                  </a:lnTo>
                  <a:close/>
                  <a:moveTo>
                    <a:pt x="187" y="256"/>
                  </a:moveTo>
                  <a:lnTo>
                    <a:pt x="187" y="256"/>
                  </a:lnTo>
                  <a:lnTo>
                    <a:pt x="192" y="248"/>
                  </a:lnTo>
                  <a:lnTo>
                    <a:pt x="197" y="239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27" y="223"/>
                  </a:lnTo>
                  <a:lnTo>
                    <a:pt x="227" y="223"/>
                  </a:lnTo>
                  <a:lnTo>
                    <a:pt x="208" y="239"/>
                  </a:lnTo>
                  <a:lnTo>
                    <a:pt x="198" y="248"/>
                  </a:lnTo>
                  <a:lnTo>
                    <a:pt x="187" y="256"/>
                  </a:lnTo>
                  <a:lnTo>
                    <a:pt x="187" y="256"/>
                  </a:lnTo>
                  <a:close/>
                  <a:moveTo>
                    <a:pt x="202" y="258"/>
                  </a:moveTo>
                  <a:lnTo>
                    <a:pt x="202" y="258"/>
                  </a:lnTo>
                  <a:lnTo>
                    <a:pt x="215" y="246"/>
                  </a:lnTo>
                  <a:lnTo>
                    <a:pt x="228" y="233"/>
                  </a:lnTo>
                  <a:lnTo>
                    <a:pt x="228" y="233"/>
                  </a:lnTo>
                  <a:lnTo>
                    <a:pt x="213" y="259"/>
                  </a:lnTo>
                  <a:lnTo>
                    <a:pt x="213" y="259"/>
                  </a:lnTo>
                  <a:lnTo>
                    <a:pt x="202" y="258"/>
                  </a:lnTo>
                  <a:lnTo>
                    <a:pt x="202" y="258"/>
                  </a:lnTo>
                  <a:close/>
                  <a:moveTo>
                    <a:pt x="225" y="259"/>
                  </a:moveTo>
                  <a:lnTo>
                    <a:pt x="225" y="259"/>
                  </a:lnTo>
                  <a:lnTo>
                    <a:pt x="224" y="259"/>
                  </a:lnTo>
                  <a:lnTo>
                    <a:pt x="224" y="259"/>
                  </a:lnTo>
                  <a:lnTo>
                    <a:pt x="236" y="241"/>
                  </a:lnTo>
                  <a:lnTo>
                    <a:pt x="242" y="231"/>
                  </a:lnTo>
                  <a:lnTo>
                    <a:pt x="246" y="221"/>
                  </a:lnTo>
                  <a:lnTo>
                    <a:pt x="246" y="221"/>
                  </a:lnTo>
                  <a:lnTo>
                    <a:pt x="269" y="219"/>
                  </a:lnTo>
                  <a:lnTo>
                    <a:pt x="269" y="219"/>
                  </a:lnTo>
                  <a:lnTo>
                    <a:pt x="248" y="239"/>
                  </a:lnTo>
                  <a:lnTo>
                    <a:pt x="236" y="249"/>
                  </a:lnTo>
                  <a:lnTo>
                    <a:pt x="225" y="259"/>
                  </a:lnTo>
                  <a:lnTo>
                    <a:pt x="225" y="259"/>
                  </a:lnTo>
                  <a:close/>
                  <a:moveTo>
                    <a:pt x="244" y="260"/>
                  </a:moveTo>
                  <a:lnTo>
                    <a:pt x="244" y="260"/>
                  </a:lnTo>
                  <a:lnTo>
                    <a:pt x="239" y="260"/>
                  </a:lnTo>
                  <a:lnTo>
                    <a:pt x="239" y="260"/>
                  </a:lnTo>
                  <a:lnTo>
                    <a:pt x="260" y="241"/>
                  </a:lnTo>
                  <a:lnTo>
                    <a:pt x="260" y="241"/>
                  </a:lnTo>
                  <a:lnTo>
                    <a:pt x="251" y="250"/>
                  </a:lnTo>
                  <a:lnTo>
                    <a:pt x="244" y="260"/>
                  </a:lnTo>
                  <a:lnTo>
                    <a:pt x="244" y="260"/>
                  </a:lnTo>
                  <a:close/>
                  <a:moveTo>
                    <a:pt x="275" y="260"/>
                  </a:moveTo>
                  <a:lnTo>
                    <a:pt x="275" y="260"/>
                  </a:lnTo>
                  <a:lnTo>
                    <a:pt x="261" y="260"/>
                  </a:lnTo>
                  <a:lnTo>
                    <a:pt x="261" y="260"/>
                  </a:lnTo>
                  <a:lnTo>
                    <a:pt x="279" y="242"/>
                  </a:lnTo>
                  <a:lnTo>
                    <a:pt x="297" y="225"/>
                  </a:lnTo>
                  <a:lnTo>
                    <a:pt x="297" y="225"/>
                  </a:lnTo>
                  <a:lnTo>
                    <a:pt x="292" y="233"/>
                  </a:lnTo>
                  <a:lnTo>
                    <a:pt x="285" y="242"/>
                  </a:lnTo>
                  <a:lnTo>
                    <a:pt x="279" y="252"/>
                  </a:lnTo>
                  <a:lnTo>
                    <a:pt x="275" y="260"/>
                  </a:lnTo>
                  <a:lnTo>
                    <a:pt x="275" y="260"/>
                  </a:lnTo>
                  <a:close/>
                  <a:moveTo>
                    <a:pt x="321" y="256"/>
                  </a:moveTo>
                  <a:lnTo>
                    <a:pt x="321" y="256"/>
                  </a:lnTo>
                  <a:lnTo>
                    <a:pt x="307" y="259"/>
                  </a:lnTo>
                  <a:lnTo>
                    <a:pt x="292" y="260"/>
                  </a:lnTo>
                  <a:lnTo>
                    <a:pt x="292" y="260"/>
                  </a:lnTo>
                  <a:lnTo>
                    <a:pt x="305" y="250"/>
                  </a:lnTo>
                  <a:lnTo>
                    <a:pt x="305" y="250"/>
                  </a:lnTo>
                  <a:lnTo>
                    <a:pt x="304" y="254"/>
                  </a:lnTo>
                  <a:lnTo>
                    <a:pt x="307" y="255"/>
                  </a:lnTo>
                  <a:lnTo>
                    <a:pt x="309" y="256"/>
                  </a:lnTo>
                  <a:lnTo>
                    <a:pt x="313" y="255"/>
                  </a:lnTo>
                  <a:lnTo>
                    <a:pt x="320" y="253"/>
                  </a:lnTo>
                  <a:lnTo>
                    <a:pt x="322" y="250"/>
                  </a:lnTo>
                  <a:lnTo>
                    <a:pt x="322" y="250"/>
                  </a:lnTo>
                  <a:lnTo>
                    <a:pt x="321" y="254"/>
                  </a:lnTo>
                  <a:lnTo>
                    <a:pt x="321" y="256"/>
                  </a:lnTo>
                  <a:lnTo>
                    <a:pt x="321" y="256"/>
                  </a:lnTo>
                  <a:close/>
                  <a:moveTo>
                    <a:pt x="320" y="241"/>
                  </a:moveTo>
                  <a:lnTo>
                    <a:pt x="320" y="241"/>
                  </a:lnTo>
                  <a:lnTo>
                    <a:pt x="327" y="231"/>
                  </a:lnTo>
                  <a:lnTo>
                    <a:pt x="336" y="223"/>
                  </a:lnTo>
                  <a:lnTo>
                    <a:pt x="343" y="213"/>
                  </a:lnTo>
                  <a:lnTo>
                    <a:pt x="346" y="208"/>
                  </a:lnTo>
                  <a:lnTo>
                    <a:pt x="349" y="203"/>
                  </a:lnTo>
                  <a:lnTo>
                    <a:pt x="349" y="203"/>
                  </a:lnTo>
                  <a:lnTo>
                    <a:pt x="356" y="201"/>
                  </a:lnTo>
                  <a:lnTo>
                    <a:pt x="356" y="201"/>
                  </a:lnTo>
                  <a:lnTo>
                    <a:pt x="350" y="209"/>
                  </a:lnTo>
                  <a:lnTo>
                    <a:pt x="350" y="209"/>
                  </a:lnTo>
                  <a:lnTo>
                    <a:pt x="336" y="226"/>
                  </a:lnTo>
                  <a:lnTo>
                    <a:pt x="328" y="235"/>
                  </a:lnTo>
                  <a:lnTo>
                    <a:pt x="320" y="241"/>
                  </a:lnTo>
                  <a:lnTo>
                    <a:pt x="320" y="241"/>
                  </a:lnTo>
                  <a:close/>
                  <a:moveTo>
                    <a:pt x="334" y="254"/>
                  </a:moveTo>
                  <a:lnTo>
                    <a:pt x="334" y="254"/>
                  </a:lnTo>
                  <a:lnTo>
                    <a:pt x="344" y="247"/>
                  </a:lnTo>
                  <a:lnTo>
                    <a:pt x="352" y="238"/>
                  </a:lnTo>
                  <a:lnTo>
                    <a:pt x="352" y="238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4" y="246"/>
                  </a:lnTo>
                  <a:lnTo>
                    <a:pt x="355" y="247"/>
                  </a:lnTo>
                  <a:lnTo>
                    <a:pt x="355" y="247"/>
                  </a:lnTo>
                  <a:lnTo>
                    <a:pt x="345" y="250"/>
                  </a:lnTo>
                  <a:lnTo>
                    <a:pt x="334" y="254"/>
                  </a:lnTo>
                  <a:lnTo>
                    <a:pt x="334" y="254"/>
                  </a:lnTo>
                  <a:close/>
                  <a:moveTo>
                    <a:pt x="346" y="231"/>
                  </a:moveTo>
                  <a:lnTo>
                    <a:pt x="346" y="231"/>
                  </a:lnTo>
                  <a:lnTo>
                    <a:pt x="357" y="215"/>
                  </a:lnTo>
                  <a:lnTo>
                    <a:pt x="357" y="215"/>
                  </a:lnTo>
                  <a:lnTo>
                    <a:pt x="373" y="195"/>
                  </a:lnTo>
                  <a:lnTo>
                    <a:pt x="373" y="195"/>
                  </a:lnTo>
                  <a:lnTo>
                    <a:pt x="378" y="194"/>
                  </a:lnTo>
                  <a:lnTo>
                    <a:pt x="378" y="194"/>
                  </a:lnTo>
                  <a:lnTo>
                    <a:pt x="369" y="207"/>
                  </a:lnTo>
                  <a:lnTo>
                    <a:pt x="369" y="207"/>
                  </a:lnTo>
                  <a:lnTo>
                    <a:pt x="357" y="220"/>
                  </a:lnTo>
                  <a:lnTo>
                    <a:pt x="346" y="231"/>
                  </a:lnTo>
                  <a:lnTo>
                    <a:pt x="346" y="231"/>
                  </a:lnTo>
                  <a:close/>
                  <a:moveTo>
                    <a:pt x="396" y="185"/>
                  </a:moveTo>
                  <a:lnTo>
                    <a:pt x="396" y="185"/>
                  </a:lnTo>
                  <a:lnTo>
                    <a:pt x="403" y="182"/>
                  </a:lnTo>
                  <a:lnTo>
                    <a:pt x="403" y="182"/>
                  </a:lnTo>
                  <a:lnTo>
                    <a:pt x="398" y="194"/>
                  </a:lnTo>
                  <a:lnTo>
                    <a:pt x="393" y="205"/>
                  </a:lnTo>
                  <a:lnTo>
                    <a:pt x="387" y="215"/>
                  </a:lnTo>
                  <a:lnTo>
                    <a:pt x="380" y="225"/>
                  </a:lnTo>
                  <a:lnTo>
                    <a:pt x="380" y="225"/>
                  </a:lnTo>
                  <a:lnTo>
                    <a:pt x="381" y="221"/>
                  </a:lnTo>
                  <a:lnTo>
                    <a:pt x="382" y="217"/>
                  </a:lnTo>
                  <a:lnTo>
                    <a:pt x="382" y="214"/>
                  </a:lnTo>
                  <a:lnTo>
                    <a:pt x="382" y="212"/>
                  </a:lnTo>
                  <a:lnTo>
                    <a:pt x="380" y="212"/>
                  </a:lnTo>
                  <a:lnTo>
                    <a:pt x="378" y="212"/>
                  </a:lnTo>
                  <a:lnTo>
                    <a:pt x="378" y="212"/>
                  </a:lnTo>
                  <a:lnTo>
                    <a:pt x="389" y="200"/>
                  </a:lnTo>
                  <a:lnTo>
                    <a:pt x="393" y="193"/>
                  </a:lnTo>
                  <a:lnTo>
                    <a:pt x="396" y="189"/>
                  </a:lnTo>
                  <a:lnTo>
                    <a:pt x="396" y="185"/>
                  </a:lnTo>
                  <a:lnTo>
                    <a:pt x="396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04" name="矩形 47"/>
          <p:cNvSpPr>
            <a:spLocks noChangeArrowheads="1"/>
          </p:cNvSpPr>
          <p:nvPr/>
        </p:nvSpPr>
        <p:spPr bwMode="auto">
          <a:xfrm>
            <a:off x="2282494" y="2568754"/>
            <a:ext cx="3997692" cy="203132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A designer can use text text to simulate what text will will look look like. If it is not real text.</a:t>
            </a:r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  <a:p>
            <a:endParaRPr lang="zh-CN" altLang="en-US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5" name="文本框 48"/>
          <p:cNvSpPr>
            <a:spLocks noChangeArrowheads="1"/>
          </p:cNvSpPr>
          <p:nvPr/>
        </p:nvSpPr>
        <p:spPr bwMode="auto">
          <a:xfrm>
            <a:off x="2277630" y="2047110"/>
            <a:ext cx="3887755" cy="523220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  <a:sym typeface="宋体" panose="02010600030101010101" pitchFamily="2" charset="-122"/>
              </a:rPr>
              <a:t>Add your title here</a:t>
            </a:r>
          </a:p>
        </p:txBody>
      </p:sp>
      <p:pic>
        <p:nvPicPr>
          <p:cNvPr id="76" name="图片 7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00103" y="2090616"/>
            <a:ext cx="1905404" cy="3955839"/>
          </a:xfrm>
          <a:prstGeom prst="rect">
            <a:avLst/>
          </a:prstGeom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组合 37"/>
          <p:cNvGrpSpPr/>
          <p:nvPr/>
        </p:nvGrpSpPr>
        <p:grpSpPr>
          <a:xfrm>
            <a:off x="313902" y="1460307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5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9485930" y="1462682"/>
            <a:ext cx="2374932" cy="4374217"/>
            <a:chOff x="272957" y="681469"/>
            <a:chExt cx="3166280" cy="5831534"/>
          </a:xfrm>
          <a:solidFill>
            <a:srgbClr val="1043AB"/>
          </a:solidFill>
        </p:grpSpPr>
        <p:sp>
          <p:nvSpPr>
            <p:cNvPr id="40" name="Freeform 5"/>
            <p:cNvSpPr/>
            <p:nvPr/>
          </p:nvSpPr>
          <p:spPr bwMode="auto">
            <a:xfrm>
              <a:off x="1690810" y="3000653"/>
              <a:ext cx="338322" cy="3512350"/>
            </a:xfrm>
            <a:custGeom>
              <a:avLst/>
              <a:gdLst>
                <a:gd name="T0" fmla="*/ 42 w 55"/>
                <a:gd name="T1" fmla="*/ 574 h 574"/>
                <a:gd name="T2" fmla="*/ 42 w 55"/>
                <a:gd name="T3" fmla="*/ 272 h 574"/>
                <a:gd name="T4" fmla="*/ 39 w 55"/>
                <a:gd name="T5" fmla="*/ 272 h 574"/>
                <a:gd name="T6" fmla="*/ 39 w 55"/>
                <a:gd name="T7" fmla="*/ 574 h 574"/>
                <a:gd name="T8" fmla="*/ 37 w 55"/>
                <a:gd name="T9" fmla="*/ 574 h 574"/>
                <a:gd name="T10" fmla="*/ 37 w 55"/>
                <a:gd name="T11" fmla="*/ 272 h 574"/>
                <a:gd name="T12" fmla="*/ 35 w 55"/>
                <a:gd name="T13" fmla="*/ 272 h 574"/>
                <a:gd name="T14" fmla="*/ 35 w 55"/>
                <a:gd name="T15" fmla="*/ 573 h 574"/>
                <a:gd name="T16" fmla="*/ 32 w 55"/>
                <a:gd name="T17" fmla="*/ 573 h 574"/>
                <a:gd name="T18" fmla="*/ 32 w 55"/>
                <a:gd name="T19" fmla="*/ 272 h 574"/>
                <a:gd name="T20" fmla="*/ 29 w 55"/>
                <a:gd name="T21" fmla="*/ 272 h 574"/>
                <a:gd name="T22" fmla="*/ 29 w 55"/>
                <a:gd name="T23" fmla="*/ 574 h 574"/>
                <a:gd name="T24" fmla="*/ 26 w 55"/>
                <a:gd name="T25" fmla="*/ 574 h 574"/>
                <a:gd name="T26" fmla="*/ 26 w 55"/>
                <a:gd name="T27" fmla="*/ 272 h 574"/>
                <a:gd name="T28" fmla="*/ 24 w 55"/>
                <a:gd name="T29" fmla="*/ 272 h 574"/>
                <a:gd name="T30" fmla="*/ 24 w 55"/>
                <a:gd name="T31" fmla="*/ 574 h 574"/>
                <a:gd name="T32" fmla="*/ 21 w 55"/>
                <a:gd name="T33" fmla="*/ 574 h 574"/>
                <a:gd name="T34" fmla="*/ 21 w 55"/>
                <a:gd name="T35" fmla="*/ 272 h 574"/>
                <a:gd name="T36" fmla="*/ 18 w 55"/>
                <a:gd name="T37" fmla="*/ 272 h 574"/>
                <a:gd name="T38" fmla="*/ 18 w 55"/>
                <a:gd name="T39" fmla="*/ 574 h 574"/>
                <a:gd name="T40" fmla="*/ 15 w 55"/>
                <a:gd name="T41" fmla="*/ 574 h 574"/>
                <a:gd name="T42" fmla="*/ 15 w 55"/>
                <a:gd name="T43" fmla="*/ 272 h 574"/>
                <a:gd name="T44" fmla="*/ 13 w 55"/>
                <a:gd name="T45" fmla="*/ 272 h 574"/>
                <a:gd name="T46" fmla="*/ 13 w 55"/>
                <a:gd name="T47" fmla="*/ 574 h 574"/>
                <a:gd name="T48" fmla="*/ 10 w 55"/>
                <a:gd name="T49" fmla="*/ 574 h 574"/>
                <a:gd name="T50" fmla="*/ 9 w 55"/>
                <a:gd name="T51" fmla="*/ 566 h 574"/>
                <a:gd name="T52" fmla="*/ 9 w 55"/>
                <a:gd name="T53" fmla="*/ 279 h 574"/>
                <a:gd name="T54" fmla="*/ 9 w 55"/>
                <a:gd name="T55" fmla="*/ 258 h 574"/>
                <a:gd name="T56" fmla="*/ 13 w 55"/>
                <a:gd name="T57" fmla="*/ 242 h 574"/>
                <a:gd name="T58" fmla="*/ 14 w 55"/>
                <a:gd name="T59" fmla="*/ 222 h 574"/>
                <a:gd name="T60" fmla="*/ 8 w 55"/>
                <a:gd name="T61" fmla="*/ 203 h 574"/>
                <a:gd name="T62" fmla="*/ 8 w 55"/>
                <a:gd name="T63" fmla="*/ 172 h 574"/>
                <a:gd name="T64" fmla="*/ 14 w 55"/>
                <a:gd name="T65" fmla="*/ 156 h 574"/>
                <a:gd name="T66" fmla="*/ 16 w 55"/>
                <a:gd name="T67" fmla="*/ 141 h 574"/>
                <a:gd name="T68" fmla="*/ 23 w 55"/>
                <a:gd name="T69" fmla="*/ 103 h 574"/>
                <a:gd name="T70" fmla="*/ 20 w 55"/>
                <a:gd name="T71" fmla="*/ 99 h 574"/>
                <a:gd name="T72" fmla="*/ 20 w 55"/>
                <a:gd name="T73" fmla="*/ 70 h 574"/>
                <a:gd name="T74" fmla="*/ 23 w 55"/>
                <a:gd name="T75" fmla="*/ 65 h 574"/>
                <a:gd name="T76" fmla="*/ 13 w 55"/>
                <a:gd name="T77" fmla="*/ 38 h 574"/>
                <a:gd name="T78" fmla="*/ 12 w 55"/>
                <a:gd name="T79" fmla="*/ 17 h 574"/>
                <a:gd name="T80" fmla="*/ 42 w 55"/>
                <a:gd name="T81" fmla="*/ 17 h 574"/>
                <a:gd name="T82" fmla="*/ 42 w 55"/>
                <a:gd name="T83" fmla="*/ 37 h 574"/>
                <a:gd name="T84" fmla="*/ 31 w 55"/>
                <a:gd name="T85" fmla="*/ 59 h 574"/>
                <a:gd name="T86" fmla="*/ 37 w 55"/>
                <a:gd name="T87" fmla="*/ 72 h 574"/>
                <a:gd name="T88" fmla="*/ 36 w 55"/>
                <a:gd name="T89" fmla="*/ 98 h 574"/>
                <a:gd name="T90" fmla="*/ 31 w 55"/>
                <a:gd name="T91" fmla="*/ 108 h 574"/>
                <a:gd name="T92" fmla="*/ 31 w 55"/>
                <a:gd name="T93" fmla="*/ 125 h 574"/>
                <a:gd name="T94" fmla="*/ 38 w 55"/>
                <a:gd name="T95" fmla="*/ 139 h 574"/>
                <a:gd name="T96" fmla="*/ 40 w 55"/>
                <a:gd name="T97" fmla="*/ 144 h 574"/>
                <a:gd name="T98" fmla="*/ 40 w 55"/>
                <a:gd name="T99" fmla="*/ 155 h 574"/>
                <a:gd name="T100" fmla="*/ 46 w 55"/>
                <a:gd name="T101" fmla="*/ 172 h 574"/>
                <a:gd name="T102" fmla="*/ 45 w 55"/>
                <a:gd name="T103" fmla="*/ 205 h 574"/>
                <a:gd name="T104" fmla="*/ 40 w 55"/>
                <a:gd name="T105" fmla="*/ 219 h 574"/>
                <a:gd name="T106" fmla="*/ 40 w 55"/>
                <a:gd name="T107" fmla="*/ 237 h 574"/>
                <a:gd name="T108" fmla="*/ 43 w 55"/>
                <a:gd name="T109" fmla="*/ 244 h 574"/>
                <a:gd name="T110" fmla="*/ 45 w 55"/>
                <a:gd name="T111" fmla="*/ 252 h 574"/>
                <a:gd name="T112" fmla="*/ 45 w 55"/>
                <a:gd name="T113" fmla="*/ 569 h 574"/>
                <a:gd name="T114" fmla="*/ 45 w 55"/>
                <a:gd name="T115" fmla="*/ 574 h 574"/>
                <a:gd name="T116" fmla="*/ 42 w 55"/>
                <a:gd name="T117" fmla="*/ 574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" h="574">
                  <a:moveTo>
                    <a:pt x="42" y="574"/>
                  </a:moveTo>
                  <a:cubicBezTo>
                    <a:pt x="42" y="473"/>
                    <a:pt x="42" y="373"/>
                    <a:pt x="42" y="272"/>
                  </a:cubicBezTo>
                  <a:cubicBezTo>
                    <a:pt x="41" y="272"/>
                    <a:pt x="40" y="272"/>
                    <a:pt x="39" y="272"/>
                  </a:cubicBezTo>
                  <a:cubicBezTo>
                    <a:pt x="39" y="373"/>
                    <a:pt x="39" y="474"/>
                    <a:pt x="39" y="574"/>
                  </a:cubicBezTo>
                  <a:cubicBezTo>
                    <a:pt x="39" y="574"/>
                    <a:pt x="38" y="574"/>
                    <a:pt x="37" y="574"/>
                  </a:cubicBezTo>
                  <a:cubicBezTo>
                    <a:pt x="37" y="474"/>
                    <a:pt x="37" y="373"/>
                    <a:pt x="37" y="272"/>
                  </a:cubicBezTo>
                  <a:cubicBezTo>
                    <a:pt x="36" y="272"/>
                    <a:pt x="35" y="272"/>
                    <a:pt x="35" y="272"/>
                  </a:cubicBezTo>
                  <a:cubicBezTo>
                    <a:pt x="35" y="372"/>
                    <a:pt x="35" y="473"/>
                    <a:pt x="35" y="573"/>
                  </a:cubicBezTo>
                  <a:cubicBezTo>
                    <a:pt x="34" y="573"/>
                    <a:pt x="33" y="573"/>
                    <a:pt x="32" y="573"/>
                  </a:cubicBezTo>
                  <a:cubicBezTo>
                    <a:pt x="32" y="473"/>
                    <a:pt x="32" y="372"/>
                    <a:pt x="32" y="272"/>
                  </a:cubicBezTo>
                  <a:cubicBezTo>
                    <a:pt x="31" y="272"/>
                    <a:pt x="30" y="272"/>
                    <a:pt x="29" y="272"/>
                  </a:cubicBezTo>
                  <a:cubicBezTo>
                    <a:pt x="29" y="373"/>
                    <a:pt x="29" y="474"/>
                    <a:pt x="29" y="574"/>
                  </a:cubicBezTo>
                  <a:cubicBezTo>
                    <a:pt x="28" y="574"/>
                    <a:pt x="27" y="574"/>
                    <a:pt x="26" y="574"/>
                  </a:cubicBezTo>
                  <a:cubicBezTo>
                    <a:pt x="26" y="474"/>
                    <a:pt x="26" y="373"/>
                    <a:pt x="26" y="272"/>
                  </a:cubicBezTo>
                  <a:cubicBezTo>
                    <a:pt x="26" y="272"/>
                    <a:pt x="25" y="272"/>
                    <a:pt x="24" y="272"/>
                  </a:cubicBezTo>
                  <a:cubicBezTo>
                    <a:pt x="24" y="373"/>
                    <a:pt x="24" y="473"/>
                    <a:pt x="24" y="574"/>
                  </a:cubicBezTo>
                  <a:cubicBezTo>
                    <a:pt x="23" y="574"/>
                    <a:pt x="22" y="574"/>
                    <a:pt x="21" y="574"/>
                  </a:cubicBezTo>
                  <a:cubicBezTo>
                    <a:pt x="21" y="473"/>
                    <a:pt x="21" y="373"/>
                    <a:pt x="21" y="272"/>
                  </a:cubicBezTo>
                  <a:cubicBezTo>
                    <a:pt x="20" y="272"/>
                    <a:pt x="19" y="272"/>
                    <a:pt x="18" y="272"/>
                  </a:cubicBezTo>
                  <a:cubicBezTo>
                    <a:pt x="18" y="373"/>
                    <a:pt x="18" y="473"/>
                    <a:pt x="18" y="574"/>
                  </a:cubicBezTo>
                  <a:cubicBezTo>
                    <a:pt x="17" y="574"/>
                    <a:pt x="16" y="574"/>
                    <a:pt x="15" y="574"/>
                  </a:cubicBezTo>
                  <a:cubicBezTo>
                    <a:pt x="15" y="473"/>
                    <a:pt x="15" y="373"/>
                    <a:pt x="15" y="272"/>
                  </a:cubicBezTo>
                  <a:cubicBezTo>
                    <a:pt x="14" y="272"/>
                    <a:pt x="13" y="272"/>
                    <a:pt x="13" y="272"/>
                  </a:cubicBezTo>
                  <a:cubicBezTo>
                    <a:pt x="13" y="373"/>
                    <a:pt x="13" y="473"/>
                    <a:pt x="13" y="574"/>
                  </a:cubicBezTo>
                  <a:cubicBezTo>
                    <a:pt x="12" y="574"/>
                    <a:pt x="11" y="574"/>
                    <a:pt x="10" y="574"/>
                  </a:cubicBezTo>
                  <a:cubicBezTo>
                    <a:pt x="10" y="571"/>
                    <a:pt x="9" y="569"/>
                    <a:pt x="9" y="566"/>
                  </a:cubicBezTo>
                  <a:cubicBezTo>
                    <a:pt x="9" y="470"/>
                    <a:pt x="9" y="375"/>
                    <a:pt x="9" y="279"/>
                  </a:cubicBezTo>
                  <a:cubicBezTo>
                    <a:pt x="9" y="272"/>
                    <a:pt x="9" y="265"/>
                    <a:pt x="9" y="258"/>
                  </a:cubicBezTo>
                  <a:cubicBezTo>
                    <a:pt x="9" y="253"/>
                    <a:pt x="9" y="247"/>
                    <a:pt x="13" y="242"/>
                  </a:cubicBezTo>
                  <a:cubicBezTo>
                    <a:pt x="16" y="237"/>
                    <a:pt x="14" y="229"/>
                    <a:pt x="14" y="222"/>
                  </a:cubicBezTo>
                  <a:cubicBezTo>
                    <a:pt x="14" y="215"/>
                    <a:pt x="14" y="209"/>
                    <a:pt x="8" y="203"/>
                  </a:cubicBezTo>
                  <a:cubicBezTo>
                    <a:pt x="0" y="195"/>
                    <a:pt x="0" y="180"/>
                    <a:pt x="8" y="172"/>
                  </a:cubicBezTo>
                  <a:cubicBezTo>
                    <a:pt x="13" y="167"/>
                    <a:pt x="14" y="163"/>
                    <a:pt x="14" y="156"/>
                  </a:cubicBezTo>
                  <a:cubicBezTo>
                    <a:pt x="14" y="151"/>
                    <a:pt x="13" y="143"/>
                    <a:pt x="16" y="141"/>
                  </a:cubicBezTo>
                  <a:cubicBezTo>
                    <a:pt x="30" y="130"/>
                    <a:pt x="20" y="115"/>
                    <a:pt x="23" y="103"/>
                  </a:cubicBezTo>
                  <a:cubicBezTo>
                    <a:pt x="23" y="102"/>
                    <a:pt x="21" y="100"/>
                    <a:pt x="20" y="99"/>
                  </a:cubicBezTo>
                  <a:cubicBezTo>
                    <a:pt x="8" y="91"/>
                    <a:pt x="8" y="79"/>
                    <a:pt x="20" y="70"/>
                  </a:cubicBezTo>
                  <a:cubicBezTo>
                    <a:pt x="21" y="69"/>
                    <a:pt x="23" y="67"/>
                    <a:pt x="23" y="65"/>
                  </a:cubicBezTo>
                  <a:cubicBezTo>
                    <a:pt x="25" y="54"/>
                    <a:pt x="21" y="45"/>
                    <a:pt x="13" y="38"/>
                  </a:cubicBezTo>
                  <a:cubicBezTo>
                    <a:pt x="2" y="28"/>
                    <a:pt x="3" y="26"/>
                    <a:pt x="12" y="17"/>
                  </a:cubicBezTo>
                  <a:cubicBezTo>
                    <a:pt x="28" y="0"/>
                    <a:pt x="27" y="1"/>
                    <a:pt x="42" y="17"/>
                  </a:cubicBezTo>
                  <a:cubicBezTo>
                    <a:pt x="52" y="27"/>
                    <a:pt x="52" y="28"/>
                    <a:pt x="42" y="37"/>
                  </a:cubicBezTo>
                  <a:cubicBezTo>
                    <a:pt x="36" y="43"/>
                    <a:pt x="29" y="49"/>
                    <a:pt x="31" y="59"/>
                  </a:cubicBezTo>
                  <a:cubicBezTo>
                    <a:pt x="31" y="65"/>
                    <a:pt x="32" y="69"/>
                    <a:pt x="37" y="72"/>
                  </a:cubicBezTo>
                  <a:cubicBezTo>
                    <a:pt x="46" y="78"/>
                    <a:pt x="45" y="92"/>
                    <a:pt x="36" y="98"/>
                  </a:cubicBezTo>
                  <a:cubicBezTo>
                    <a:pt x="32" y="101"/>
                    <a:pt x="31" y="104"/>
                    <a:pt x="31" y="108"/>
                  </a:cubicBezTo>
                  <a:cubicBezTo>
                    <a:pt x="31" y="114"/>
                    <a:pt x="31" y="119"/>
                    <a:pt x="31" y="125"/>
                  </a:cubicBezTo>
                  <a:cubicBezTo>
                    <a:pt x="31" y="131"/>
                    <a:pt x="29" y="137"/>
                    <a:pt x="38" y="139"/>
                  </a:cubicBezTo>
                  <a:cubicBezTo>
                    <a:pt x="39" y="139"/>
                    <a:pt x="40" y="142"/>
                    <a:pt x="40" y="144"/>
                  </a:cubicBezTo>
                  <a:cubicBezTo>
                    <a:pt x="40" y="148"/>
                    <a:pt x="40" y="151"/>
                    <a:pt x="40" y="155"/>
                  </a:cubicBezTo>
                  <a:cubicBezTo>
                    <a:pt x="40" y="162"/>
                    <a:pt x="41" y="167"/>
                    <a:pt x="46" y="172"/>
                  </a:cubicBezTo>
                  <a:cubicBezTo>
                    <a:pt x="55" y="181"/>
                    <a:pt x="54" y="196"/>
                    <a:pt x="45" y="205"/>
                  </a:cubicBezTo>
                  <a:cubicBezTo>
                    <a:pt x="41" y="209"/>
                    <a:pt x="40" y="213"/>
                    <a:pt x="40" y="219"/>
                  </a:cubicBezTo>
                  <a:cubicBezTo>
                    <a:pt x="40" y="225"/>
                    <a:pt x="40" y="231"/>
                    <a:pt x="40" y="237"/>
                  </a:cubicBezTo>
                  <a:cubicBezTo>
                    <a:pt x="40" y="239"/>
                    <a:pt x="42" y="241"/>
                    <a:pt x="43" y="244"/>
                  </a:cubicBezTo>
                  <a:cubicBezTo>
                    <a:pt x="44" y="246"/>
                    <a:pt x="45" y="249"/>
                    <a:pt x="45" y="252"/>
                  </a:cubicBezTo>
                  <a:cubicBezTo>
                    <a:pt x="45" y="358"/>
                    <a:pt x="45" y="463"/>
                    <a:pt x="45" y="569"/>
                  </a:cubicBezTo>
                  <a:cubicBezTo>
                    <a:pt x="45" y="571"/>
                    <a:pt x="45" y="572"/>
                    <a:pt x="45" y="574"/>
                  </a:cubicBezTo>
                  <a:cubicBezTo>
                    <a:pt x="44" y="574"/>
                    <a:pt x="43" y="574"/>
                    <a:pt x="42" y="5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450627" y="681469"/>
              <a:ext cx="792861" cy="1198331"/>
            </a:xfrm>
            <a:custGeom>
              <a:avLst/>
              <a:gdLst>
                <a:gd name="T0" fmla="*/ 26 w 129"/>
                <a:gd name="T1" fmla="*/ 40 h 196"/>
                <a:gd name="T2" fmla="*/ 66 w 129"/>
                <a:gd name="T3" fmla="*/ 0 h 196"/>
                <a:gd name="T4" fmla="*/ 107 w 129"/>
                <a:gd name="T5" fmla="*/ 41 h 196"/>
                <a:gd name="T6" fmla="*/ 73 w 129"/>
                <a:gd name="T7" fmla="*/ 75 h 196"/>
                <a:gd name="T8" fmla="*/ 68 w 129"/>
                <a:gd name="T9" fmla="*/ 85 h 196"/>
                <a:gd name="T10" fmla="*/ 74 w 129"/>
                <a:gd name="T11" fmla="*/ 93 h 196"/>
                <a:gd name="T12" fmla="*/ 101 w 129"/>
                <a:gd name="T13" fmla="*/ 95 h 196"/>
                <a:gd name="T14" fmla="*/ 106 w 129"/>
                <a:gd name="T15" fmla="*/ 94 h 196"/>
                <a:gd name="T16" fmla="*/ 125 w 129"/>
                <a:gd name="T17" fmla="*/ 101 h 196"/>
                <a:gd name="T18" fmla="*/ 125 w 129"/>
                <a:gd name="T19" fmla="*/ 124 h 196"/>
                <a:gd name="T20" fmla="*/ 106 w 129"/>
                <a:gd name="T21" fmla="*/ 132 h 196"/>
                <a:gd name="T22" fmla="*/ 102 w 129"/>
                <a:gd name="T23" fmla="*/ 131 h 196"/>
                <a:gd name="T24" fmla="*/ 71 w 129"/>
                <a:gd name="T25" fmla="*/ 137 h 196"/>
                <a:gd name="T26" fmla="*/ 71 w 129"/>
                <a:gd name="T27" fmla="*/ 152 h 196"/>
                <a:gd name="T28" fmla="*/ 85 w 129"/>
                <a:gd name="T29" fmla="*/ 166 h 196"/>
                <a:gd name="T30" fmla="*/ 85 w 129"/>
                <a:gd name="T31" fmla="*/ 180 h 196"/>
                <a:gd name="T32" fmla="*/ 73 w 129"/>
                <a:gd name="T33" fmla="*/ 191 h 196"/>
                <a:gd name="T34" fmla="*/ 60 w 129"/>
                <a:gd name="T35" fmla="*/ 192 h 196"/>
                <a:gd name="T36" fmla="*/ 47 w 129"/>
                <a:gd name="T37" fmla="*/ 178 h 196"/>
                <a:gd name="T38" fmla="*/ 47 w 129"/>
                <a:gd name="T39" fmla="*/ 167 h 196"/>
                <a:gd name="T40" fmla="*/ 59 w 129"/>
                <a:gd name="T41" fmla="*/ 154 h 196"/>
                <a:gd name="T42" fmla="*/ 64 w 129"/>
                <a:gd name="T43" fmla="*/ 144 h 196"/>
                <a:gd name="T44" fmla="*/ 59 w 129"/>
                <a:gd name="T45" fmla="*/ 136 h 196"/>
                <a:gd name="T46" fmla="*/ 28 w 129"/>
                <a:gd name="T47" fmla="*/ 133 h 196"/>
                <a:gd name="T48" fmla="*/ 6 w 129"/>
                <a:gd name="T49" fmla="*/ 106 h 196"/>
                <a:gd name="T50" fmla="*/ 22 w 129"/>
                <a:gd name="T51" fmla="*/ 96 h 196"/>
                <a:gd name="T52" fmla="*/ 41 w 129"/>
                <a:gd name="T53" fmla="*/ 99 h 196"/>
                <a:gd name="T54" fmla="*/ 51 w 129"/>
                <a:gd name="T55" fmla="*/ 97 h 196"/>
                <a:gd name="T56" fmla="*/ 57 w 129"/>
                <a:gd name="T57" fmla="*/ 94 h 196"/>
                <a:gd name="T58" fmla="*/ 60 w 129"/>
                <a:gd name="T59" fmla="*/ 75 h 196"/>
                <a:gd name="T60" fmla="*/ 27 w 129"/>
                <a:gd name="T61" fmla="*/ 42 h 196"/>
                <a:gd name="T62" fmla="*/ 26 w 129"/>
                <a:gd name="T63" fmla="*/ 40 h 196"/>
                <a:gd name="T64" fmla="*/ 105 w 129"/>
                <a:gd name="T65" fmla="*/ 124 h 196"/>
                <a:gd name="T66" fmla="*/ 119 w 129"/>
                <a:gd name="T67" fmla="*/ 113 h 196"/>
                <a:gd name="T68" fmla="*/ 107 w 129"/>
                <a:gd name="T69" fmla="*/ 103 h 196"/>
                <a:gd name="T70" fmla="*/ 92 w 129"/>
                <a:gd name="T71" fmla="*/ 107 h 196"/>
                <a:gd name="T72" fmla="*/ 92 w 129"/>
                <a:gd name="T73" fmla="*/ 120 h 196"/>
                <a:gd name="T74" fmla="*/ 105 w 129"/>
                <a:gd name="T75" fmla="*/ 124 h 196"/>
                <a:gd name="T76" fmla="*/ 24 w 129"/>
                <a:gd name="T77" fmla="*/ 126 h 196"/>
                <a:gd name="T78" fmla="*/ 43 w 129"/>
                <a:gd name="T79" fmla="*/ 114 h 196"/>
                <a:gd name="T80" fmla="*/ 25 w 129"/>
                <a:gd name="T81" fmla="*/ 104 h 196"/>
                <a:gd name="T82" fmla="*/ 13 w 129"/>
                <a:gd name="T83" fmla="*/ 115 h 196"/>
                <a:gd name="T84" fmla="*/ 24 w 129"/>
                <a:gd name="T85" fmla="*/ 12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9" h="196">
                  <a:moveTo>
                    <a:pt x="26" y="40"/>
                  </a:moveTo>
                  <a:cubicBezTo>
                    <a:pt x="40" y="27"/>
                    <a:pt x="53" y="13"/>
                    <a:pt x="66" y="0"/>
                  </a:cubicBezTo>
                  <a:cubicBezTo>
                    <a:pt x="79" y="13"/>
                    <a:pt x="93" y="27"/>
                    <a:pt x="107" y="41"/>
                  </a:cubicBezTo>
                  <a:cubicBezTo>
                    <a:pt x="96" y="52"/>
                    <a:pt x="84" y="63"/>
                    <a:pt x="73" y="75"/>
                  </a:cubicBezTo>
                  <a:cubicBezTo>
                    <a:pt x="71" y="77"/>
                    <a:pt x="69" y="81"/>
                    <a:pt x="68" y="85"/>
                  </a:cubicBezTo>
                  <a:cubicBezTo>
                    <a:pt x="67" y="89"/>
                    <a:pt x="70" y="91"/>
                    <a:pt x="74" y="93"/>
                  </a:cubicBezTo>
                  <a:cubicBezTo>
                    <a:pt x="83" y="101"/>
                    <a:pt x="92" y="99"/>
                    <a:pt x="101" y="95"/>
                  </a:cubicBezTo>
                  <a:cubicBezTo>
                    <a:pt x="103" y="95"/>
                    <a:pt x="105" y="95"/>
                    <a:pt x="106" y="94"/>
                  </a:cubicBezTo>
                  <a:cubicBezTo>
                    <a:pt x="114" y="94"/>
                    <a:pt x="121" y="94"/>
                    <a:pt x="125" y="101"/>
                  </a:cubicBezTo>
                  <a:cubicBezTo>
                    <a:pt x="129" y="109"/>
                    <a:pt x="129" y="117"/>
                    <a:pt x="125" y="124"/>
                  </a:cubicBezTo>
                  <a:cubicBezTo>
                    <a:pt x="121" y="132"/>
                    <a:pt x="114" y="132"/>
                    <a:pt x="106" y="132"/>
                  </a:cubicBezTo>
                  <a:cubicBezTo>
                    <a:pt x="105" y="132"/>
                    <a:pt x="103" y="132"/>
                    <a:pt x="102" y="131"/>
                  </a:cubicBezTo>
                  <a:cubicBezTo>
                    <a:pt x="90" y="125"/>
                    <a:pt x="81" y="131"/>
                    <a:pt x="71" y="137"/>
                  </a:cubicBezTo>
                  <a:cubicBezTo>
                    <a:pt x="67" y="139"/>
                    <a:pt x="67" y="148"/>
                    <a:pt x="71" y="152"/>
                  </a:cubicBezTo>
                  <a:cubicBezTo>
                    <a:pt x="75" y="157"/>
                    <a:pt x="80" y="161"/>
                    <a:pt x="85" y="166"/>
                  </a:cubicBezTo>
                  <a:cubicBezTo>
                    <a:pt x="90" y="171"/>
                    <a:pt x="90" y="175"/>
                    <a:pt x="85" y="180"/>
                  </a:cubicBezTo>
                  <a:cubicBezTo>
                    <a:pt x="81" y="184"/>
                    <a:pt x="77" y="187"/>
                    <a:pt x="73" y="191"/>
                  </a:cubicBezTo>
                  <a:cubicBezTo>
                    <a:pt x="69" y="196"/>
                    <a:pt x="64" y="196"/>
                    <a:pt x="60" y="192"/>
                  </a:cubicBezTo>
                  <a:cubicBezTo>
                    <a:pt x="56" y="187"/>
                    <a:pt x="51" y="183"/>
                    <a:pt x="47" y="178"/>
                  </a:cubicBezTo>
                  <a:cubicBezTo>
                    <a:pt x="43" y="175"/>
                    <a:pt x="43" y="171"/>
                    <a:pt x="47" y="167"/>
                  </a:cubicBezTo>
                  <a:cubicBezTo>
                    <a:pt x="51" y="163"/>
                    <a:pt x="56" y="159"/>
                    <a:pt x="59" y="154"/>
                  </a:cubicBezTo>
                  <a:cubicBezTo>
                    <a:pt x="62" y="151"/>
                    <a:pt x="63" y="147"/>
                    <a:pt x="64" y="144"/>
                  </a:cubicBezTo>
                  <a:cubicBezTo>
                    <a:pt x="65" y="140"/>
                    <a:pt x="61" y="138"/>
                    <a:pt x="59" y="136"/>
                  </a:cubicBezTo>
                  <a:cubicBezTo>
                    <a:pt x="49" y="126"/>
                    <a:pt x="38" y="131"/>
                    <a:pt x="28" y="133"/>
                  </a:cubicBezTo>
                  <a:cubicBezTo>
                    <a:pt x="10" y="136"/>
                    <a:pt x="0" y="124"/>
                    <a:pt x="6" y="106"/>
                  </a:cubicBezTo>
                  <a:cubicBezTo>
                    <a:pt x="9" y="99"/>
                    <a:pt x="15" y="96"/>
                    <a:pt x="22" y="96"/>
                  </a:cubicBezTo>
                  <a:cubicBezTo>
                    <a:pt x="29" y="96"/>
                    <a:pt x="35" y="98"/>
                    <a:pt x="41" y="99"/>
                  </a:cubicBezTo>
                  <a:cubicBezTo>
                    <a:pt x="44" y="99"/>
                    <a:pt x="48" y="98"/>
                    <a:pt x="51" y="97"/>
                  </a:cubicBezTo>
                  <a:cubicBezTo>
                    <a:pt x="53" y="97"/>
                    <a:pt x="55" y="95"/>
                    <a:pt x="57" y="94"/>
                  </a:cubicBezTo>
                  <a:cubicBezTo>
                    <a:pt x="66" y="89"/>
                    <a:pt x="67" y="82"/>
                    <a:pt x="60" y="75"/>
                  </a:cubicBezTo>
                  <a:cubicBezTo>
                    <a:pt x="49" y="64"/>
                    <a:pt x="38" y="53"/>
                    <a:pt x="27" y="42"/>
                  </a:cubicBezTo>
                  <a:cubicBezTo>
                    <a:pt x="27" y="41"/>
                    <a:pt x="26" y="41"/>
                    <a:pt x="26" y="40"/>
                  </a:cubicBezTo>
                  <a:close/>
                  <a:moveTo>
                    <a:pt x="105" y="124"/>
                  </a:moveTo>
                  <a:cubicBezTo>
                    <a:pt x="116" y="124"/>
                    <a:pt x="120" y="120"/>
                    <a:pt x="119" y="113"/>
                  </a:cubicBezTo>
                  <a:cubicBezTo>
                    <a:pt x="119" y="106"/>
                    <a:pt x="115" y="101"/>
                    <a:pt x="107" y="103"/>
                  </a:cubicBezTo>
                  <a:cubicBezTo>
                    <a:pt x="102" y="103"/>
                    <a:pt x="97" y="105"/>
                    <a:pt x="92" y="107"/>
                  </a:cubicBezTo>
                  <a:cubicBezTo>
                    <a:pt x="87" y="109"/>
                    <a:pt x="87" y="118"/>
                    <a:pt x="92" y="120"/>
                  </a:cubicBezTo>
                  <a:cubicBezTo>
                    <a:pt x="97" y="122"/>
                    <a:pt x="102" y="123"/>
                    <a:pt x="105" y="124"/>
                  </a:cubicBezTo>
                  <a:close/>
                  <a:moveTo>
                    <a:pt x="24" y="126"/>
                  </a:moveTo>
                  <a:cubicBezTo>
                    <a:pt x="35" y="125"/>
                    <a:pt x="43" y="121"/>
                    <a:pt x="43" y="114"/>
                  </a:cubicBezTo>
                  <a:cubicBezTo>
                    <a:pt x="43" y="108"/>
                    <a:pt x="35" y="104"/>
                    <a:pt x="25" y="104"/>
                  </a:cubicBezTo>
                  <a:cubicBezTo>
                    <a:pt x="17" y="104"/>
                    <a:pt x="13" y="108"/>
                    <a:pt x="13" y="115"/>
                  </a:cubicBezTo>
                  <a:cubicBezTo>
                    <a:pt x="13" y="122"/>
                    <a:pt x="17" y="126"/>
                    <a:pt x="2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7"/>
            <p:cNvSpPr/>
            <p:nvPr/>
          </p:nvSpPr>
          <p:spPr bwMode="auto">
            <a:xfrm>
              <a:off x="2561150" y="1996018"/>
              <a:ext cx="878087" cy="893583"/>
            </a:xfrm>
            <a:custGeom>
              <a:avLst/>
              <a:gdLst>
                <a:gd name="T0" fmla="*/ 124 w 143"/>
                <a:gd name="T1" fmla="*/ 75 h 146"/>
                <a:gd name="T2" fmla="*/ 119 w 143"/>
                <a:gd name="T3" fmla="*/ 48 h 146"/>
                <a:gd name="T4" fmla="*/ 75 w 143"/>
                <a:gd name="T5" fmla="*/ 18 h 146"/>
                <a:gd name="T6" fmla="*/ 25 w 143"/>
                <a:gd name="T7" fmla="*/ 36 h 146"/>
                <a:gd name="T8" fmla="*/ 17 w 143"/>
                <a:gd name="T9" fmla="*/ 42 h 146"/>
                <a:gd name="T10" fmla="*/ 3 w 143"/>
                <a:gd name="T11" fmla="*/ 43 h 146"/>
                <a:gd name="T12" fmla="*/ 7 w 143"/>
                <a:gd name="T13" fmla="*/ 30 h 146"/>
                <a:gd name="T14" fmla="*/ 86 w 143"/>
                <a:gd name="T15" fmla="*/ 1 h 146"/>
                <a:gd name="T16" fmla="*/ 136 w 143"/>
                <a:gd name="T17" fmla="*/ 40 h 146"/>
                <a:gd name="T18" fmla="*/ 136 w 143"/>
                <a:gd name="T19" fmla="*/ 106 h 146"/>
                <a:gd name="T20" fmla="*/ 83 w 143"/>
                <a:gd name="T21" fmla="*/ 146 h 146"/>
                <a:gd name="T22" fmla="*/ 7 w 143"/>
                <a:gd name="T23" fmla="*/ 117 h 146"/>
                <a:gd name="T24" fmla="*/ 6 w 143"/>
                <a:gd name="T25" fmla="*/ 116 h 146"/>
                <a:gd name="T26" fmla="*/ 4 w 143"/>
                <a:gd name="T27" fmla="*/ 104 h 146"/>
                <a:gd name="T28" fmla="*/ 16 w 143"/>
                <a:gd name="T29" fmla="*/ 104 h 146"/>
                <a:gd name="T30" fmla="*/ 48 w 143"/>
                <a:gd name="T31" fmla="*/ 123 h 146"/>
                <a:gd name="T32" fmla="*/ 86 w 143"/>
                <a:gd name="T33" fmla="*/ 129 h 146"/>
                <a:gd name="T34" fmla="*/ 118 w 143"/>
                <a:gd name="T35" fmla="*/ 104 h 146"/>
                <a:gd name="T36" fmla="*/ 124 w 143"/>
                <a:gd name="T37" fmla="*/ 7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146">
                  <a:moveTo>
                    <a:pt x="124" y="75"/>
                  </a:moveTo>
                  <a:cubicBezTo>
                    <a:pt x="122" y="65"/>
                    <a:pt x="122" y="56"/>
                    <a:pt x="119" y="48"/>
                  </a:cubicBezTo>
                  <a:cubicBezTo>
                    <a:pt x="113" y="26"/>
                    <a:pt x="97" y="16"/>
                    <a:pt x="75" y="18"/>
                  </a:cubicBezTo>
                  <a:cubicBezTo>
                    <a:pt x="56" y="19"/>
                    <a:pt x="40" y="26"/>
                    <a:pt x="25" y="36"/>
                  </a:cubicBezTo>
                  <a:cubicBezTo>
                    <a:pt x="22" y="38"/>
                    <a:pt x="20" y="40"/>
                    <a:pt x="17" y="42"/>
                  </a:cubicBezTo>
                  <a:cubicBezTo>
                    <a:pt x="13" y="45"/>
                    <a:pt x="8" y="48"/>
                    <a:pt x="3" y="43"/>
                  </a:cubicBezTo>
                  <a:cubicBezTo>
                    <a:pt x="0" y="38"/>
                    <a:pt x="3" y="33"/>
                    <a:pt x="7" y="30"/>
                  </a:cubicBezTo>
                  <a:cubicBezTo>
                    <a:pt x="30" y="11"/>
                    <a:pt x="56" y="0"/>
                    <a:pt x="86" y="1"/>
                  </a:cubicBezTo>
                  <a:cubicBezTo>
                    <a:pt x="111" y="2"/>
                    <a:pt x="129" y="16"/>
                    <a:pt x="136" y="40"/>
                  </a:cubicBezTo>
                  <a:cubicBezTo>
                    <a:pt x="143" y="62"/>
                    <a:pt x="143" y="84"/>
                    <a:pt x="136" y="106"/>
                  </a:cubicBezTo>
                  <a:cubicBezTo>
                    <a:pt x="129" y="132"/>
                    <a:pt x="110" y="146"/>
                    <a:pt x="83" y="146"/>
                  </a:cubicBezTo>
                  <a:cubicBezTo>
                    <a:pt x="54" y="146"/>
                    <a:pt x="29" y="136"/>
                    <a:pt x="7" y="117"/>
                  </a:cubicBezTo>
                  <a:cubicBezTo>
                    <a:pt x="7" y="117"/>
                    <a:pt x="7" y="117"/>
                    <a:pt x="6" y="116"/>
                  </a:cubicBezTo>
                  <a:cubicBezTo>
                    <a:pt x="3" y="113"/>
                    <a:pt x="0" y="109"/>
                    <a:pt x="4" y="104"/>
                  </a:cubicBezTo>
                  <a:cubicBezTo>
                    <a:pt x="7" y="100"/>
                    <a:pt x="12" y="102"/>
                    <a:pt x="16" y="104"/>
                  </a:cubicBezTo>
                  <a:cubicBezTo>
                    <a:pt x="27" y="111"/>
                    <a:pt x="37" y="118"/>
                    <a:pt x="48" y="123"/>
                  </a:cubicBezTo>
                  <a:cubicBezTo>
                    <a:pt x="60" y="129"/>
                    <a:pt x="72" y="131"/>
                    <a:pt x="86" y="129"/>
                  </a:cubicBezTo>
                  <a:cubicBezTo>
                    <a:pt x="102" y="128"/>
                    <a:pt x="113" y="119"/>
                    <a:pt x="118" y="104"/>
                  </a:cubicBezTo>
                  <a:cubicBezTo>
                    <a:pt x="121" y="94"/>
                    <a:pt x="122" y="84"/>
                    <a:pt x="12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8"/>
            <p:cNvSpPr/>
            <p:nvPr/>
          </p:nvSpPr>
          <p:spPr bwMode="auto">
            <a:xfrm>
              <a:off x="272957" y="1990852"/>
              <a:ext cx="888418" cy="906496"/>
            </a:xfrm>
            <a:custGeom>
              <a:avLst/>
              <a:gdLst>
                <a:gd name="T0" fmla="*/ 20 w 145"/>
                <a:gd name="T1" fmla="*/ 75 h 148"/>
                <a:gd name="T2" fmla="*/ 23 w 145"/>
                <a:gd name="T3" fmla="*/ 97 h 148"/>
                <a:gd name="T4" fmla="*/ 70 w 145"/>
                <a:gd name="T5" fmla="*/ 130 h 148"/>
                <a:gd name="T6" fmla="*/ 124 w 145"/>
                <a:gd name="T7" fmla="*/ 108 h 148"/>
                <a:gd name="T8" fmla="*/ 140 w 145"/>
                <a:gd name="T9" fmla="*/ 105 h 148"/>
                <a:gd name="T10" fmla="*/ 134 w 145"/>
                <a:gd name="T11" fmla="*/ 120 h 148"/>
                <a:gd name="T12" fmla="*/ 59 w 145"/>
                <a:gd name="T13" fmla="*/ 147 h 148"/>
                <a:gd name="T14" fmla="*/ 9 w 145"/>
                <a:gd name="T15" fmla="*/ 110 h 148"/>
                <a:gd name="T16" fmla="*/ 10 w 145"/>
                <a:gd name="T17" fmla="*/ 34 h 148"/>
                <a:gd name="T18" fmla="*/ 54 w 145"/>
                <a:gd name="T19" fmla="*/ 2 h 148"/>
                <a:gd name="T20" fmla="*/ 137 w 145"/>
                <a:gd name="T21" fmla="*/ 31 h 148"/>
                <a:gd name="T22" fmla="*/ 140 w 145"/>
                <a:gd name="T23" fmla="*/ 44 h 148"/>
                <a:gd name="T24" fmla="*/ 127 w 145"/>
                <a:gd name="T25" fmla="*/ 43 h 148"/>
                <a:gd name="T26" fmla="*/ 72 w 145"/>
                <a:gd name="T27" fmla="*/ 19 h 148"/>
                <a:gd name="T28" fmla="*/ 21 w 145"/>
                <a:gd name="T29" fmla="*/ 62 h 148"/>
                <a:gd name="T30" fmla="*/ 21 w 145"/>
                <a:gd name="T31" fmla="*/ 74 h 148"/>
                <a:gd name="T32" fmla="*/ 20 w 145"/>
                <a:gd name="T33" fmla="*/ 7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48">
                  <a:moveTo>
                    <a:pt x="20" y="75"/>
                  </a:moveTo>
                  <a:cubicBezTo>
                    <a:pt x="21" y="82"/>
                    <a:pt x="21" y="90"/>
                    <a:pt x="23" y="97"/>
                  </a:cubicBezTo>
                  <a:cubicBezTo>
                    <a:pt x="29" y="121"/>
                    <a:pt x="46" y="133"/>
                    <a:pt x="70" y="130"/>
                  </a:cubicBezTo>
                  <a:cubicBezTo>
                    <a:pt x="90" y="128"/>
                    <a:pt x="108" y="120"/>
                    <a:pt x="124" y="108"/>
                  </a:cubicBezTo>
                  <a:cubicBezTo>
                    <a:pt x="129" y="105"/>
                    <a:pt x="134" y="99"/>
                    <a:pt x="140" y="105"/>
                  </a:cubicBezTo>
                  <a:cubicBezTo>
                    <a:pt x="145" y="112"/>
                    <a:pt x="139" y="116"/>
                    <a:pt x="134" y="120"/>
                  </a:cubicBezTo>
                  <a:cubicBezTo>
                    <a:pt x="112" y="138"/>
                    <a:pt x="88" y="148"/>
                    <a:pt x="59" y="147"/>
                  </a:cubicBezTo>
                  <a:cubicBezTo>
                    <a:pt x="34" y="146"/>
                    <a:pt x="17" y="134"/>
                    <a:pt x="9" y="110"/>
                  </a:cubicBezTo>
                  <a:cubicBezTo>
                    <a:pt x="0" y="85"/>
                    <a:pt x="0" y="59"/>
                    <a:pt x="10" y="34"/>
                  </a:cubicBezTo>
                  <a:cubicBezTo>
                    <a:pt x="18" y="15"/>
                    <a:pt x="34" y="4"/>
                    <a:pt x="54" y="2"/>
                  </a:cubicBezTo>
                  <a:cubicBezTo>
                    <a:pt x="86" y="0"/>
                    <a:pt x="113" y="11"/>
                    <a:pt x="137" y="31"/>
                  </a:cubicBezTo>
                  <a:cubicBezTo>
                    <a:pt x="141" y="35"/>
                    <a:pt x="144" y="39"/>
                    <a:pt x="140" y="44"/>
                  </a:cubicBezTo>
                  <a:cubicBezTo>
                    <a:pt x="135" y="49"/>
                    <a:pt x="131" y="46"/>
                    <a:pt x="127" y="43"/>
                  </a:cubicBezTo>
                  <a:cubicBezTo>
                    <a:pt x="111" y="31"/>
                    <a:pt x="93" y="21"/>
                    <a:pt x="72" y="19"/>
                  </a:cubicBezTo>
                  <a:cubicBezTo>
                    <a:pt x="42" y="16"/>
                    <a:pt x="24" y="31"/>
                    <a:pt x="21" y="62"/>
                  </a:cubicBezTo>
                  <a:cubicBezTo>
                    <a:pt x="21" y="66"/>
                    <a:pt x="21" y="70"/>
                    <a:pt x="21" y="74"/>
                  </a:cubicBezTo>
                  <a:cubicBezTo>
                    <a:pt x="21" y="74"/>
                    <a:pt x="20" y="75"/>
                    <a:pt x="20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9"/>
            <p:cNvSpPr/>
            <p:nvPr/>
          </p:nvSpPr>
          <p:spPr bwMode="auto">
            <a:xfrm>
              <a:off x="505392" y="2259444"/>
              <a:ext cx="516522" cy="397722"/>
            </a:xfrm>
            <a:custGeom>
              <a:avLst/>
              <a:gdLst>
                <a:gd name="T0" fmla="*/ 32 w 84"/>
                <a:gd name="T1" fmla="*/ 63 h 65"/>
                <a:gd name="T2" fmla="*/ 1 w 84"/>
                <a:gd name="T3" fmla="*/ 33 h 65"/>
                <a:gd name="T4" fmla="*/ 32 w 84"/>
                <a:gd name="T5" fmla="*/ 0 h 65"/>
                <a:gd name="T6" fmla="*/ 75 w 84"/>
                <a:gd name="T7" fmla="*/ 10 h 65"/>
                <a:gd name="T8" fmla="*/ 81 w 84"/>
                <a:gd name="T9" fmla="*/ 16 h 65"/>
                <a:gd name="T10" fmla="*/ 80 w 84"/>
                <a:gd name="T11" fmla="*/ 24 h 65"/>
                <a:gd name="T12" fmla="*/ 72 w 84"/>
                <a:gd name="T13" fmla="*/ 25 h 65"/>
                <a:gd name="T14" fmla="*/ 44 w 84"/>
                <a:gd name="T15" fmla="*/ 15 h 65"/>
                <a:gd name="T16" fmla="*/ 33 w 84"/>
                <a:gd name="T17" fmla="*/ 14 h 65"/>
                <a:gd name="T18" fmla="*/ 15 w 84"/>
                <a:gd name="T19" fmla="*/ 33 h 65"/>
                <a:gd name="T20" fmla="*/ 35 w 84"/>
                <a:gd name="T21" fmla="*/ 49 h 65"/>
                <a:gd name="T22" fmla="*/ 68 w 84"/>
                <a:gd name="T23" fmla="*/ 39 h 65"/>
                <a:gd name="T24" fmla="*/ 81 w 84"/>
                <a:gd name="T25" fmla="*/ 39 h 65"/>
                <a:gd name="T26" fmla="*/ 73 w 84"/>
                <a:gd name="T27" fmla="*/ 52 h 65"/>
                <a:gd name="T28" fmla="*/ 33 w 84"/>
                <a:gd name="T29" fmla="*/ 65 h 65"/>
                <a:gd name="T30" fmla="*/ 32 w 84"/>
                <a:gd name="T31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65">
                  <a:moveTo>
                    <a:pt x="32" y="63"/>
                  </a:moveTo>
                  <a:cubicBezTo>
                    <a:pt x="12" y="63"/>
                    <a:pt x="1" y="53"/>
                    <a:pt x="1" y="33"/>
                  </a:cubicBezTo>
                  <a:cubicBezTo>
                    <a:pt x="0" y="12"/>
                    <a:pt x="12" y="1"/>
                    <a:pt x="32" y="0"/>
                  </a:cubicBezTo>
                  <a:cubicBezTo>
                    <a:pt x="47" y="0"/>
                    <a:pt x="61" y="4"/>
                    <a:pt x="75" y="10"/>
                  </a:cubicBezTo>
                  <a:cubicBezTo>
                    <a:pt x="77" y="11"/>
                    <a:pt x="80" y="13"/>
                    <a:pt x="81" y="16"/>
                  </a:cubicBezTo>
                  <a:cubicBezTo>
                    <a:pt x="81" y="18"/>
                    <a:pt x="81" y="22"/>
                    <a:pt x="80" y="24"/>
                  </a:cubicBezTo>
                  <a:cubicBezTo>
                    <a:pt x="78" y="26"/>
                    <a:pt x="74" y="26"/>
                    <a:pt x="72" y="25"/>
                  </a:cubicBezTo>
                  <a:cubicBezTo>
                    <a:pt x="62" y="22"/>
                    <a:pt x="54" y="18"/>
                    <a:pt x="44" y="15"/>
                  </a:cubicBezTo>
                  <a:cubicBezTo>
                    <a:pt x="41" y="14"/>
                    <a:pt x="37" y="14"/>
                    <a:pt x="33" y="14"/>
                  </a:cubicBezTo>
                  <a:cubicBezTo>
                    <a:pt x="21" y="14"/>
                    <a:pt x="14" y="22"/>
                    <a:pt x="15" y="33"/>
                  </a:cubicBezTo>
                  <a:cubicBezTo>
                    <a:pt x="15" y="44"/>
                    <a:pt x="23" y="52"/>
                    <a:pt x="35" y="49"/>
                  </a:cubicBezTo>
                  <a:cubicBezTo>
                    <a:pt x="46" y="47"/>
                    <a:pt x="57" y="43"/>
                    <a:pt x="68" y="39"/>
                  </a:cubicBezTo>
                  <a:cubicBezTo>
                    <a:pt x="72" y="37"/>
                    <a:pt x="77" y="31"/>
                    <a:pt x="81" y="39"/>
                  </a:cubicBezTo>
                  <a:cubicBezTo>
                    <a:pt x="84" y="46"/>
                    <a:pt x="79" y="50"/>
                    <a:pt x="73" y="52"/>
                  </a:cubicBezTo>
                  <a:cubicBezTo>
                    <a:pt x="60" y="57"/>
                    <a:pt x="46" y="61"/>
                    <a:pt x="33" y="65"/>
                  </a:cubicBezTo>
                  <a:cubicBezTo>
                    <a:pt x="32" y="64"/>
                    <a:pt x="32" y="63"/>
                    <a:pt x="32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"/>
            <p:cNvSpPr/>
            <p:nvPr/>
          </p:nvSpPr>
          <p:spPr bwMode="auto">
            <a:xfrm>
              <a:off x="2698028" y="2249113"/>
              <a:ext cx="521687" cy="408052"/>
            </a:xfrm>
            <a:custGeom>
              <a:avLst/>
              <a:gdLst>
                <a:gd name="T0" fmla="*/ 50 w 85"/>
                <a:gd name="T1" fmla="*/ 2 h 67"/>
                <a:gd name="T2" fmla="*/ 78 w 85"/>
                <a:gd name="T3" fmla="*/ 16 h 67"/>
                <a:gd name="T4" fmla="*/ 77 w 85"/>
                <a:gd name="T5" fmla="*/ 54 h 67"/>
                <a:gd name="T6" fmla="*/ 61 w 85"/>
                <a:gd name="T7" fmla="*/ 64 h 67"/>
                <a:gd name="T8" fmla="*/ 7 w 85"/>
                <a:gd name="T9" fmla="*/ 52 h 67"/>
                <a:gd name="T10" fmla="*/ 2 w 85"/>
                <a:gd name="T11" fmla="*/ 42 h 67"/>
                <a:gd name="T12" fmla="*/ 12 w 85"/>
                <a:gd name="T13" fmla="*/ 38 h 67"/>
                <a:gd name="T14" fmla="*/ 47 w 85"/>
                <a:gd name="T15" fmla="*/ 51 h 67"/>
                <a:gd name="T16" fmla="*/ 68 w 85"/>
                <a:gd name="T17" fmla="*/ 29 h 67"/>
                <a:gd name="T18" fmla="*/ 51 w 85"/>
                <a:gd name="T19" fmla="*/ 16 h 67"/>
                <a:gd name="T20" fmla="*/ 15 w 85"/>
                <a:gd name="T21" fmla="*/ 26 h 67"/>
                <a:gd name="T22" fmla="*/ 2 w 85"/>
                <a:gd name="T23" fmla="*/ 24 h 67"/>
                <a:gd name="T24" fmla="*/ 9 w 85"/>
                <a:gd name="T25" fmla="*/ 12 h 67"/>
                <a:gd name="T26" fmla="*/ 49 w 85"/>
                <a:gd name="T27" fmla="*/ 0 h 67"/>
                <a:gd name="T28" fmla="*/ 50 w 85"/>
                <a:gd name="T29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67">
                  <a:moveTo>
                    <a:pt x="50" y="2"/>
                  </a:moveTo>
                  <a:cubicBezTo>
                    <a:pt x="62" y="2"/>
                    <a:pt x="72" y="5"/>
                    <a:pt x="78" y="16"/>
                  </a:cubicBezTo>
                  <a:cubicBezTo>
                    <a:pt x="84" y="29"/>
                    <a:pt x="85" y="42"/>
                    <a:pt x="77" y="54"/>
                  </a:cubicBezTo>
                  <a:cubicBezTo>
                    <a:pt x="73" y="59"/>
                    <a:pt x="67" y="63"/>
                    <a:pt x="61" y="64"/>
                  </a:cubicBezTo>
                  <a:cubicBezTo>
                    <a:pt x="42" y="67"/>
                    <a:pt x="24" y="61"/>
                    <a:pt x="7" y="52"/>
                  </a:cubicBezTo>
                  <a:cubicBezTo>
                    <a:pt x="5" y="51"/>
                    <a:pt x="2" y="45"/>
                    <a:pt x="2" y="42"/>
                  </a:cubicBezTo>
                  <a:cubicBezTo>
                    <a:pt x="3" y="37"/>
                    <a:pt x="7" y="36"/>
                    <a:pt x="12" y="38"/>
                  </a:cubicBezTo>
                  <a:cubicBezTo>
                    <a:pt x="23" y="43"/>
                    <a:pt x="35" y="49"/>
                    <a:pt x="47" y="51"/>
                  </a:cubicBezTo>
                  <a:cubicBezTo>
                    <a:pt x="62" y="55"/>
                    <a:pt x="72" y="43"/>
                    <a:pt x="68" y="29"/>
                  </a:cubicBezTo>
                  <a:cubicBezTo>
                    <a:pt x="66" y="21"/>
                    <a:pt x="60" y="15"/>
                    <a:pt x="51" y="16"/>
                  </a:cubicBezTo>
                  <a:cubicBezTo>
                    <a:pt x="39" y="18"/>
                    <a:pt x="27" y="22"/>
                    <a:pt x="15" y="26"/>
                  </a:cubicBezTo>
                  <a:cubicBezTo>
                    <a:pt x="10" y="27"/>
                    <a:pt x="5" y="31"/>
                    <a:pt x="2" y="24"/>
                  </a:cubicBezTo>
                  <a:cubicBezTo>
                    <a:pt x="0" y="18"/>
                    <a:pt x="4" y="14"/>
                    <a:pt x="9" y="12"/>
                  </a:cubicBezTo>
                  <a:cubicBezTo>
                    <a:pt x="22" y="8"/>
                    <a:pt x="36" y="4"/>
                    <a:pt x="49" y="0"/>
                  </a:cubicBezTo>
                  <a:cubicBezTo>
                    <a:pt x="50" y="1"/>
                    <a:pt x="50" y="2"/>
                    <a:pt x="5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"/>
            <p:cNvSpPr/>
            <p:nvPr/>
          </p:nvSpPr>
          <p:spPr bwMode="auto">
            <a:xfrm>
              <a:off x="1034827" y="2799209"/>
              <a:ext cx="472618" cy="446792"/>
            </a:xfrm>
            <a:custGeom>
              <a:avLst/>
              <a:gdLst>
                <a:gd name="T0" fmla="*/ 35 w 77"/>
                <a:gd name="T1" fmla="*/ 73 h 73"/>
                <a:gd name="T2" fmla="*/ 5 w 77"/>
                <a:gd name="T3" fmla="*/ 40 h 73"/>
                <a:gd name="T4" fmla="*/ 33 w 77"/>
                <a:gd name="T5" fmla="*/ 1 h 73"/>
                <a:gd name="T6" fmla="*/ 41 w 77"/>
                <a:gd name="T7" fmla="*/ 1 h 73"/>
                <a:gd name="T8" fmla="*/ 40 w 77"/>
                <a:gd name="T9" fmla="*/ 9 h 73"/>
                <a:gd name="T10" fmla="*/ 23 w 77"/>
                <a:gd name="T11" fmla="*/ 27 h 73"/>
                <a:gd name="T12" fmla="*/ 15 w 77"/>
                <a:gd name="T13" fmla="*/ 43 h 73"/>
                <a:gd name="T14" fmla="*/ 34 w 77"/>
                <a:gd name="T15" fmla="*/ 62 h 73"/>
                <a:gd name="T16" fmla="*/ 63 w 77"/>
                <a:gd name="T17" fmla="*/ 44 h 73"/>
                <a:gd name="T18" fmla="*/ 68 w 77"/>
                <a:gd name="T19" fmla="*/ 38 h 73"/>
                <a:gd name="T20" fmla="*/ 76 w 77"/>
                <a:gd name="T21" fmla="*/ 36 h 73"/>
                <a:gd name="T22" fmla="*/ 76 w 77"/>
                <a:gd name="T23" fmla="*/ 45 h 73"/>
                <a:gd name="T24" fmla="*/ 61 w 77"/>
                <a:gd name="T25" fmla="*/ 60 h 73"/>
                <a:gd name="T26" fmla="*/ 35 w 77"/>
                <a:gd name="T2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3">
                  <a:moveTo>
                    <a:pt x="35" y="73"/>
                  </a:moveTo>
                  <a:cubicBezTo>
                    <a:pt x="12" y="73"/>
                    <a:pt x="0" y="57"/>
                    <a:pt x="5" y="40"/>
                  </a:cubicBezTo>
                  <a:cubicBezTo>
                    <a:pt x="9" y="23"/>
                    <a:pt x="20" y="11"/>
                    <a:pt x="33" y="1"/>
                  </a:cubicBezTo>
                  <a:cubicBezTo>
                    <a:pt x="35" y="0"/>
                    <a:pt x="39" y="1"/>
                    <a:pt x="41" y="1"/>
                  </a:cubicBezTo>
                  <a:cubicBezTo>
                    <a:pt x="41" y="4"/>
                    <a:pt x="41" y="7"/>
                    <a:pt x="40" y="9"/>
                  </a:cubicBezTo>
                  <a:cubicBezTo>
                    <a:pt x="34" y="15"/>
                    <a:pt x="28" y="20"/>
                    <a:pt x="23" y="27"/>
                  </a:cubicBezTo>
                  <a:cubicBezTo>
                    <a:pt x="19" y="32"/>
                    <a:pt x="16" y="37"/>
                    <a:pt x="15" y="43"/>
                  </a:cubicBezTo>
                  <a:cubicBezTo>
                    <a:pt x="11" y="56"/>
                    <a:pt x="21" y="68"/>
                    <a:pt x="34" y="62"/>
                  </a:cubicBezTo>
                  <a:cubicBezTo>
                    <a:pt x="44" y="58"/>
                    <a:pt x="53" y="50"/>
                    <a:pt x="63" y="44"/>
                  </a:cubicBezTo>
                  <a:cubicBezTo>
                    <a:pt x="65" y="42"/>
                    <a:pt x="66" y="40"/>
                    <a:pt x="68" y="38"/>
                  </a:cubicBezTo>
                  <a:cubicBezTo>
                    <a:pt x="70" y="37"/>
                    <a:pt x="73" y="37"/>
                    <a:pt x="76" y="36"/>
                  </a:cubicBezTo>
                  <a:cubicBezTo>
                    <a:pt x="76" y="39"/>
                    <a:pt x="77" y="43"/>
                    <a:pt x="76" y="45"/>
                  </a:cubicBezTo>
                  <a:cubicBezTo>
                    <a:pt x="71" y="51"/>
                    <a:pt x="66" y="55"/>
                    <a:pt x="61" y="60"/>
                  </a:cubicBezTo>
                  <a:cubicBezTo>
                    <a:pt x="52" y="67"/>
                    <a:pt x="42" y="73"/>
                    <a:pt x="35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2"/>
            <p:cNvSpPr/>
            <p:nvPr/>
          </p:nvSpPr>
          <p:spPr bwMode="auto">
            <a:xfrm>
              <a:off x="2204749" y="2791462"/>
              <a:ext cx="454539" cy="477783"/>
            </a:xfrm>
            <a:custGeom>
              <a:avLst/>
              <a:gdLst>
                <a:gd name="T0" fmla="*/ 74 w 74"/>
                <a:gd name="T1" fmla="*/ 44 h 78"/>
                <a:gd name="T2" fmla="*/ 40 w 74"/>
                <a:gd name="T3" fmla="*/ 74 h 78"/>
                <a:gd name="T4" fmla="*/ 1 w 74"/>
                <a:gd name="T5" fmla="*/ 46 h 78"/>
                <a:gd name="T6" fmla="*/ 1 w 74"/>
                <a:gd name="T7" fmla="*/ 37 h 78"/>
                <a:gd name="T8" fmla="*/ 9 w 74"/>
                <a:gd name="T9" fmla="*/ 39 h 78"/>
                <a:gd name="T10" fmla="*/ 29 w 74"/>
                <a:gd name="T11" fmla="*/ 56 h 78"/>
                <a:gd name="T12" fmla="*/ 45 w 74"/>
                <a:gd name="T13" fmla="*/ 64 h 78"/>
                <a:gd name="T14" fmla="*/ 63 w 74"/>
                <a:gd name="T15" fmla="*/ 46 h 78"/>
                <a:gd name="T16" fmla="*/ 48 w 74"/>
                <a:gd name="T17" fmla="*/ 21 h 78"/>
                <a:gd name="T18" fmla="*/ 38 w 74"/>
                <a:gd name="T19" fmla="*/ 10 h 78"/>
                <a:gd name="T20" fmla="*/ 36 w 74"/>
                <a:gd name="T21" fmla="*/ 2 h 78"/>
                <a:gd name="T22" fmla="*/ 44 w 74"/>
                <a:gd name="T23" fmla="*/ 1 h 78"/>
                <a:gd name="T24" fmla="*/ 74 w 74"/>
                <a:gd name="T25" fmla="*/ 4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78">
                  <a:moveTo>
                    <a:pt x="74" y="44"/>
                  </a:moveTo>
                  <a:cubicBezTo>
                    <a:pt x="74" y="66"/>
                    <a:pt x="58" y="78"/>
                    <a:pt x="40" y="74"/>
                  </a:cubicBezTo>
                  <a:cubicBezTo>
                    <a:pt x="24" y="69"/>
                    <a:pt x="12" y="58"/>
                    <a:pt x="1" y="46"/>
                  </a:cubicBezTo>
                  <a:cubicBezTo>
                    <a:pt x="0" y="44"/>
                    <a:pt x="1" y="40"/>
                    <a:pt x="1" y="37"/>
                  </a:cubicBezTo>
                  <a:cubicBezTo>
                    <a:pt x="4" y="38"/>
                    <a:pt x="7" y="37"/>
                    <a:pt x="9" y="39"/>
                  </a:cubicBezTo>
                  <a:cubicBezTo>
                    <a:pt x="16" y="44"/>
                    <a:pt x="22" y="51"/>
                    <a:pt x="29" y="56"/>
                  </a:cubicBezTo>
                  <a:cubicBezTo>
                    <a:pt x="33" y="60"/>
                    <a:pt x="39" y="63"/>
                    <a:pt x="45" y="64"/>
                  </a:cubicBezTo>
                  <a:cubicBezTo>
                    <a:pt x="57" y="67"/>
                    <a:pt x="67" y="57"/>
                    <a:pt x="63" y="46"/>
                  </a:cubicBezTo>
                  <a:cubicBezTo>
                    <a:pt x="60" y="37"/>
                    <a:pt x="54" y="29"/>
                    <a:pt x="48" y="21"/>
                  </a:cubicBezTo>
                  <a:cubicBezTo>
                    <a:pt x="46" y="16"/>
                    <a:pt x="41" y="14"/>
                    <a:pt x="38" y="10"/>
                  </a:cubicBezTo>
                  <a:cubicBezTo>
                    <a:pt x="36" y="8"/>
                    <a:pt x="37" y="5"/>
                    <a:pt x="36" y="2"/>
                  </a:cubicBezTo>
                  <a:cubicBezTo>
                    <a:pt x="39" y="2"/>
                    <a:pt x="43" y="0"/>
                    <a:pt x="44" y="1"/>
                  </a:cubicBezTo>
                  <a:cubicBezTo>
                    <a:pt x="58" y="14"/>
                    <a:pt x="72" y="28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3"/>
            <p:cNvSpPr/>
            <p:nvPr/>
          </p:nvSpPr>
          <p:spPr bwMode="auto">
            <a:xfrm>
              <a:off x="1052905" y="1642200"/>
              <a:ext cx="472618" cy="464870"/>
            </a:xfrm>
            <a:custGeom>
              <a:avLst/>
              <a:gdLst>
                <a:gd name="T0" fmla="*/ 27 w 77"/>
                <a:gd name="T1" fmla="*/ 0 h 76"/>
                <a:gd name="T2" fmla="*/ 48 w 77"/>
                <a:gd name="T3" fmla="*/ 9 h 76"/>
                <a:gd name="T4" fmla="*/ 72 w 77"/>
                <a:gd name="T5" fmla="*/ 29 h 76"/>
                <a:gd name="T6" fmla="*/ 73 w 77"/>
                <a:gd name="T7" fmla="*/ 39 h 76"/>
                <a:gd name="T8" fmla="*/ 65 w 77"/>
                <a:gd name="T9" fmla="*/ 37 h 76"/>
                <a:gd name="T10" fmla="*/ 44 w 77"/>
                <a:gd name="T11" fmla="*/ 19 h 76"/>
                <a:gd name="T12" fmla="*/ 30 w 77"/>
                <a:gd name="T13" fmla="*/ 12 h 76"/>
                <a:gd name="T14" fmla="*/ 11 w 77"/>
                <a:gd name="T15" fmla="*/ 31 h 76"/>
                <a:gd name="T16" fmla="*/ 32 w 77"/>
                <a:gd name="T17" fmla="*/ 62 h 76"/>
                <a:gd name="T18" fmla="*/ 37 w 77"/>
                <a:gd name="T19" fmla="*/ 67 h 76"/>
                <a:gd name="T20" fmla="*/ 38 w 77"/>
                <a:gd name="T21" fmla="*/ 73 h 76"/>
                <a:gd name="T22" fmla="*/ 31 w 77"/>
                <a:gd name="T23" fmla="*/ 75 h 76"/>
                <a:gd name="T24" fmla="*/ 1 w 77"/>
                <a:gd name="T25" fmla="*/ 27 h 76"/>
                <a:gd name="T26" fmla="*/ 27 w 77"/>
                <a:gd name="T2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27" y="0"/>
                  </a:moveTo>
                  <a:cubicBezTo>
                    <a:pt x="34" y="3"/>
                    <a:pt x="42" y="5"/>
                    <a:pt x="48" y="9"/>
                  </a:cubicBezTo>
                  <a:cubicBezTo>
                    <a:pt x="57" y="15"/>
                    <a:pt x="64" y="22"/>
                    <a:pt x="72" y="29"/>
                  </a:cubicBezTo>
                  <a:cubicBezTo>
                    <a:pt x="76" y="32"/>
                    <a:pt x="77" y="36"/>
                    <a:pt x="73" y="39"/>
                  </a:cubicBezTo>
                  <a:cubicBezTo>
                    <a:pt x="71" y="40"/>
                    <a:pt x="67" y="38"/>
                    <a:pt x="65" y="37"/>
                  </a:cubicBezTo>
                  <a:cubicBezTo>
                    <a:pt x="58" y="31"/>
                    <a:pt x="52" y="24"/>
                    <a:pt x="44" y="19"/>
                  </a:cubicBezTo>
                  <a:cubicBezTo>
                    <a:pt x="40" y="16"/>
                    <a:pt x="35" y="14"/>
                    <a:pt x="30" y="12"/>
                  </a:cubicBezTo>
                  <a:cubicBezTo>
                    <a:pt x="18" y="9"/>
                    <a:pt x="8" y="19"/>
                    <a:pt x="11" y="31"/>
                  </a:cubicBezTo>
                  <a:cubicBezTo>
                    <a:pt x="14" y="44"/>
                    <a:pt x="23" y="53"/>
                    <a:pt x="32" y="62"/>
                  </a:cubicBezTo>
                  <a:cubicBezTo>
                    <a:pt x="33" y="63"/>
                    <a:pt x="36" y="65"/>
                    <a:pt x="37" y="67"/>
                  </a:cubicBezTo>
                  <a:cubicBezTo>
                    <a:pt x="38" y="69"/>
                    <a:pt x="39" y="73"/>
                    <a:pt x="38" y="73"/>
                  </a:cubicBezTo>
                  <a:cubicBezTo>
                    <a:pt x="36" y="75"/>
                    <a:pt x="33" y="76"/>
                    <a:pt x="31" y="75"/>
                  </a:cubicBezTo>
                  <a:cubicBezTo>
                    <a:pt x="18" y="70"/>
                    <a:pt x="0" y="41"/>
                    <a:pt x="1" y="27"/>
                  </a:cubicBezTo>
                  <a:cubicBezTo>
                    <a:pt x="1" y="13"/>
                    <a:pt x="12" y="2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4"/>
            <p:cNvSpPr/>
            <p:nvPr/>
          </p:nvSpPr>
          <p:spPr bwMode="auto">
            <a:xfrm>
              <a:off x="2204749" y="1629287"/>
              <a:ext cx="454539" cy="472618"/>
            </a:xfrm>
            <a:custGeom>
              <a:avLst/>
              <a:gdLst>
                <a:gd name="T0" fmla="*/ 74 w 74"/>
                <a:gd name="T1" fmla="*/ 30 h 77"/>
                <a:gd name="T2" fmla="*/ 61 w 74"/>
                <a:gd name="T3" fmla="*/ 59 h 77"/>
                <a:gd name="T4" fmla="*/ 46 w 74"/>
                <a:gd name="T5" fmla="*/ 75 h 77"/>
                <a:gd name="T6" fmla="*/ 36 w 74"/>
                <a:gd name="T7" fmla="*/ 76 h 77"/>
                <a:gd name="T8" fmla="*/ 39 w 74"/>
                <a:gd name="T9" fmla="*/ 68 h 77"/>
                <a:gd name="T10" fmla="*/ 57 w 74"/>
                <a:gd name="T11" fmla="*/ 46 h 77"/>
                <a:gd name="T12" fmla="*/ 63 w 74"/>
                <a:gd name="T13" fmla="*/ 33 h 77"/>
                <a:gd name="T14" fmla="*/ 44 w 74"/>
                <a:gd name="T15" fmla="*/ 14 h 77"/>
                <a:gd name="T16" fmla="*/ 12 w 74"/>
                <a:gd name="T17" fmla="*/ 36 h 77"/>
                <a:gd name="T18" fmla="*/ 9 w 74"/>
                <a:gd name="T19" fmla="*/ 40 h 77"/>
                <a:gd name="T20" fmla="*/ 2 w 74"/>
                <a:gd name="T21" fmla="*/ 41 h 77"/>
                <a:gd name="T22" fmla="*/ 1 w 74"/>
                <a:gd name="T23" fmla="*/ 33 h 77"/>
                <a:gd name="T24" fmla="*/ 41 w 74"/>
                <a:gd name="T25" fmla="*/ 5 h 77"/>
                <a:gd name="T26" fmla="*/ 74 w 74"/>
                <a:gd name="T27" fmla="*/ 3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77">
                  <a:moveTo>
                    <a:pt x="74" y="30"/>
                  </a:moveTo>
                  <a:cubicBezTo>
                    <a:pt x="74" y="42"/>
                    <a:pt x="68" y="51"/>
                    <a:pt x="61" y="59"/>
                  </a:cubicBezTo>
                  <a:cubicBezTo>
                    <a:pt x="56" y="65"/>
                    <a:pt x="51" y="71"/>
                    <a:pt x="46" y="75"/>
                  </a:cubicBezTo>
                  <a:cubicBezTo>
                    <a:pt x="44" y="77"/>
                    <a:pt x="39" y="76"/>
                    <a:pt x="36" y="76"/>
                  </a:cubicBezTo>
                  <a:cubicBezTo>
                    <a:pt x="37" y="73"/>
                    <a:pt x="37" y="70"/>
                    <a:pt x="39" y="68"/>
                  </a:cubicBezTo>
                  <a:cubicBezTo>
                    <a:pt x="45" y="60"/>
                    <a:pt x="52" y="54"/>
                    <a:pt x="57" y="46"/>
                  </a:cubicBezTo>
                  <a:cubicBezTo>
                    <a:pt x="60" y="42"/>
                    <a:pt x="62" y="37"/>
                    <a:pt x="63" y="33"/>
                  </a:cubicBezTo>
                  <a:cubicBezTo>
                    <a:pt x="66" y="20"/>
                    <a:pt x="57" y="11"/>
                    <a:pt x="44" y="14"/>
                  </a:cubicBezTo>
                  <a:cubicBezTo>
                    <a:pt x="31" y="17"/>
                    <a:pt x="22" y="27"/>
                    <a:pt x="12" y="36"/>
                  </a:cubicBezTo>
                  <a:cubicBezTo>
                    <a:pt x="11" y="38"/>
                    <a:pt x="10" y="40"/>
                    <a:pt x="9" y="40"/>
                  </a:cubicBezTo>
                  <a:cubicBezTo>
                    <a:pt x="7" y="41"/>
                    <a:pt x="4" y="41"/>
                    <a:pt x="2" y="41"/>
                  </a:cubicBezTo>
                  <a:cubicBezTo>
                    <a:pt x="1" y="39"/>
                    <a:pt x="0" y="35"/>
                    <a:pt x="1" y="33"/>
                  </a:cubicBezTo>
                  <a:cubicBezTo>
                    <a:pt x="12" y="20"/>
                    <a:pt x="24" y="9"/>
                    <a:pt x="41" y="5"/>
                  </a:cubicBezTo>
                  <a:cubicBezTo>
                    <a:pt x="59" y="0"/>
                    <a:pt x="74" y="13"/>
                    <a:pt x="74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5"/>
            <p:cNvSpPr/>
            <p:nvPr/>
          </p:nvSpPr>
          <p:spPr bwMode="auto">
            <a:xfrm>
              <a:off x="1174288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4 w 47"/>
                <a:gd name="T3" fmla="*/ 28 h 46"/>
                <a:gd name="T4" fmla="*/ 29 w 47"/>
                <a:gd name="T5" fmla="*/ 42 h 46"/>
                <a:gd name="T6" fmla="*/ 18 w 47"/>
                <a:gd name="T7" fmla="*/ 42 h 46"/>
                <a:gd name="T8" fmla="*/ 4 w 47"/>
                <a:gd name="T9" fmla="*/ 28 h 46"/>
                <a:gd name="T10" fmla="*/ 4 w 47"/>
                <a:gd name="T11" fmla="*/ 17 h 46"/>
                <a:gd name="T12" fmla="*/ 18 w 47"/>
                <a:gd name="T13" fmla="*/ 3 h 46"/>
                <a:gd name="T14" fmla="*/ 27 w 47"/>
                <a:gd name="T15" fmla="*/ 1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6" y="24"/>
                    <a:pt x="45" y="26"/>
                    <a:pt x="44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6" y="46"/>
                    <a:pt x="22" y="45"/>
                    <a:pt x="18" y="42"/>
                  </a:cubicBezTo>
                  <a:cubicBezTo>
                    <a:pt x="13" y="37"/>
                    <a:pt x="9" y="33"/>
                    <a:pt x="4" y="28"/>
                  </a:cubicBezTo>
                  <a:cubicBezTo>
                    <a:pt x="0" y="24"/>
                    <a:pt x="0" y="20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7" y="1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6"/>
            <p:cNvSpPr/>
            <p:nvPr/>
          </p:nvSpPr>
          <p:spPr bwMode="auto">
            <a:xfrm>
              <a:off x="2248654" y="2138061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2 w 47"/>
                <a:gd name="T3" fmla="*/ 29 h 46"/>
                <a:gd name="T4" fmla="*/ 30 w 47"/>
                <a:gd name="T5" fmla="*/ 41 h 46"/>
                <a:gd name="T6" fmla="*/ 18 w 47"/>
                <a:gd name="T7" fmla="*/ 41 h 46"/>
                <a:gd name="T8" fmla="*/ 5 w 47"/>
                <a:gd name="T9" fmla="*/ 28 h 46"/>
                <a:gd name="T10" fmla="*/ 5 w 47"/>
                <a:gd name="T11" fmla="*/ 16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8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2" y="29"/>
                  </a:cubicBezTo>
                  <a:cubicBezTo>
                    <a:pt x="39" y="33"/>
                    <a:pt x="34" y="37"/>
                    <a:pt x="30" y="41"/>
                  </a:cubicBezTo>
                  <a:cubicBezTo>
                    <a:pt x="26" y="45"/>
                    <a:pt x="22" y="46"/>
                    <a:pt x="18" y="41"/>
                  </a:cubicBezTo>
                  <a:cubicBezTo>
                    <a:pt x="13" y="37"/>
                    <a:pt x="9" y="33"/>
                    <a:pt x="5" y="28"/>
                  </a:cubicBezTo>
                  <a:cubicBezTo>
                    <a:pt x="1" y="24"/>
                    <a:pt x="0" y="20"/>
                    <a:pt x="5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8"/>
                  </a:cubicBezTo>
                  <a:cubicBezTo>
                    <a:pt x="46" y="19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7"/>
            <p:cNvSpPr/>
            <p:nvPr/>
          </p:nvSpPr>
          <p:spPr bwMode="auto">
            <a:xfrm>
              <a:off x="1365401" y="1954696"/>
              <a:ext cx="276339" cy="286670"/>
            </a:xfrm>
            <a:custGeom>
              <a:avLst/>
              <a:gdLst>
                <a:gd name="T0" fmla="*/ 23 w 45"/>
                <a:gd name="T1" fmla="*/ 0 h 47"/>
                <a:gd name="T2" fmla="*/ 28 w 45"/>
                <a:gd name="T3" fmla="*/ 4 h 47"/>
                <a:gd name="T4" fmla="*/ 41 w 45"/>
                <a:gd name="T5" fmla="*/ 17 h 47"/>
                <a:gd name="T6" fmla="*/ 41 w 45"/>
                <a:gd name="T7" fmla="*/ 30 h 47"/>
                <a:gd name="T8" fmla="*/ 28 w 45"/>
                <a:gd name="T9" fmla="*/ 42 h 47"/>
                <a:gd name="T10" fmla="*/ 16 w 45"/>
                <a:gd name="T11" fmla="*/ 42 h 47"/>
                <a:gd name="T12" fmla="*/ 2 w 45"/>
                <a:gd name="T13" fmla="*/ 29 h 47"/>
                <a:gd name="T14" fmla="*/ 1 w 45"/>
                <a:gd name="T15" fmla="*/ 19 h 47"/>
                <a:gd name="T16" fmla="*/ 18 w 45"/>
                <a:gd name="T17" fmla="*/ 2 h 47"/>
                <a:gd name="T18" fmla="*/ 23 w 45"/>
                <a:gd name="T1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7">
                  <a:moveTo>
                    <a:pt x="23" y="0"/>
                  </a:moveTo>
                  <a:cubicBezTo>
                    <a:pt x="24" y="1"/>
                    <a:pt x="26" y="2"/>
                    <a:pt x="28" y="4"/>
                  </a:cubicBezTo>
                  <a:cubicBezTo>
                    <a:pt x="32" y="8"/>
                    <a:pt x="36" y="12"/>
                    <a:pt x="41" y="17"/>
                  </a:cubicBezTo>
                  <a:cubicBezTo>
                    <a:pt x="45" y="21"/>
                    <a:pt x="45" y="25"/>
                    <a:pt x="41" y="30"/>
                  </a:cubicBezTo>
                  <a:cubicBezTo>
                    <a:pt x="36" y="34"/>
                    <a:pt x="32" y="38"/>
                    <a:pt x="28" y="42"/>
                  </a:cubicBezTo>
                  <a:cubicBezTo>
                    <a:pt x="24" y="46"/>
                    <a:pt x="20" y="47"/>
                    <a:pt x="16" y="42"/>
                  </a:cubicBezTo>
                  <a:cubicBezTo>
                    <a:pt x="11" y="38"/>
                    <a:pt x="6" y="34"/>
                    <a:pt x="2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2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8"/>
            <p:cNvSpPr/>
            <p:nvPr/>
          </p:nvSpPr>
          <p:spPr bwMode="auto">
            <a:xfrm>
              <a:off x="2070454" y="1954696"/>
              <a:ext cx="281505" cy="281505"/>
            </a:xfrm>
            <a:custGeom>
              <a:avLst/>
              <a:gdLst>
                <a:gd name="T0" fmla="*/ 46 w 46"/>
                <a:gd name="T1" fmla="*/ 24 h 46"/>
                <a:gd name="T2" fmla="*/ 43 w 46"/>
                <a:gd name="T3" fmla="*/ 29 h 46"/>
                <a:gd name="T4" fmla="*/ 30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7 h 46"/>
                <a:gd name="T12" fmla="*/ 18 w 46"/>
                <a:gd name="T13" fmla="*/ 4 h 46"/>
                <a:gd name="T14" fmla="*/ 29 w 46"/>
                <a:gd name="T15" fmla="*/ 3 h 46"/>
                <a:gd name="T16" fmla="*/ 44 w 46"/>
                <a:gd name="T17" fmla="*/ 18 h 46"/>
                <a:gd name="T18" fmla="*/ 46 w 46"/>
                <a:gd name="T19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4"/>
                  </a:moveTo>
                  <a:cubicBezTo>
                    <a:pt x="45" y="25"/>
                    <a:pt x="44" y="28"/>
                    <a:pt x="43" y="29"/>
                  </a:cubicBezTo>
                  <a:cubicBezTo>
                    <a:pt x="39" y="34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9" y="13"/>
                    <a:pt x="13" y="8"/>
                    <a:pt x="18" y="4"/>
                  </a:cubicBezTo>
                  <a:cubicBezTo>
                    <a:pt x="21" y="0"/>
                    <a:pt x="25" y="0"/>
                    <a:pt x="29" y="3"/>
                  </a:cubicBezTo>
                  <a:cubicBezTo>
                    <a:pt x="34" y="8"/>
                    <a:pt x="39" y="13"/>
                    <a:pt x="44" y="18"/>
                  </a:cubicBezTo>
                  <a:cubicBezTo>
                    <a:pt x="45" y="20"/>
                    <a:pt x="45" y="21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9"/>
            <p:cNvSpPr/>
            <p:nvPr/>
          </p:nvSpPr>
          <p:spPr bwMode="auto">
            <a:xfrm>
              <a:off x="1892254" y="2853444"/>
              <a:ext cx="284087" cy="276339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8 h 45"/>
                <a:gd name="T4" fmla="*/ 29 w 46"/>
                <a:gd name="T5" fmla="*/ 41 h 45"/>
                <a:gd name="T6" fmla="*/ 18 w 46"/>
                <a:gd name="T7" fmla="*/ 41 h 45"/>
                <a:gd name="T8" fmla="*/ 4 w 46"/>
                <a:gd name="T9" fmla="*/ 28 h 45"/>
                <a:gd name="T10" fmla="*/ 4 w 46"/>
                <a:gd name="T11" fmla="*/ 16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8"/>
                  </a:cubicBezTo>
                  <a:cubicBezTo>
                    <a:pt x="38" y="33"/>
                    <a:pt x="34" y="37"/>
                    <a:pt x="29" y="41"/>
                  </a:cubicBezTo>
                  <a:cubicBezTo>
                    <a:pt x="25" y="45"/>
                    <a:pt x="21" y="45"/>
                    <a:pt x="18" y="41"/>
                  </a:cubicBezTo>
                  <a:cubicBezTo>
                    <a:pt x="13" y="37"/>
                    <a:pt x="8" y="32"/>
                    <a:pt x="4" y="28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1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0"/>
            <p:cNvSpPr/>
            <p:nvPr/>
          </p:nvSpPr>
          <p:spPr bwMode="auto">
            <a:xfrm>
              <a:off x="2070454" y="2670079"/>
              <a:ext cx="276339" cy="276339"/>
            </a:xfrm>
            <a:custGeom>
              <a:avLst/>
              <a:gdLst>
                <a:gd name="T0" fmla="*/ 23 w 45"/>
                <a:gd name="T1" fmla="*/ 45 h 45"/>
                <a:gd name="T2" fmla="*/ 18 w 45"/>
                <a:gd name="T3" fmla="*/ 42 h 45"/>
                <a:gd name="T4" fmla="*/ 4 w 45"/>
                <a:gd name="T5" fmla="*/ 29 h 45"/>
                <a:gd name="T6" fmla="*/ 4 w 45"/>
                <a:gd name="T7" fmla="*/ 17 h 45"/>
                <a:gd name="T8" fmla="*/ 18 w 45"/>
                <a:gd name="T9" fmla="*/ 3 h 45"/>
                <a:gd name="T10" fmla="*/ 29 w 45"/>
                <a:gd name="T11" fmla="*/ 3 h 45"/>
                <a:gd name="T12" fmla="*/ 43 w 45"/>
                <a:gd name="T13" fmla="*/ 17 h 45"/>
                <a:gd name="T14" fmla="*/ 44 w 45"/>
                <a:gd name="T15" fmla="*/ 27 h 45"/>
                <a:gd name="T16" fmla="*/ 28 w 45"/>
                <a:gd name="T17" fmla="*/ 43 h 45"/>
                <a:gd name="T18" fmla="*/ 23 w 45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21" y="44"/>
                    <a:pt x="19" y="43"/>
                    <a:pt x="18" y="42"/>
                  </a:cubicBezTo>
                  <a:cubicBezTo>
                    <a:pt x="13" y="38"/>
                    <a:pt x="9" y="33"/>
                    <a:pt x="4" y="29"/>
                  </a:cubicBezTo>
                  <a:cubicBezTo>
                    <a:pt x="0" y="25"/>
                    <a:pt x="0" y="21"/>
                    <a:pt x="4" y="17"/>
                  </a:cubicBezTo>
                  <a:cubicBezTo>
                    <a:pt x="8" y="12"/>
                    <a:pt x="13" y="8"/>
                    <a:pt x="18" y="3"/>
                  </a:cubicBezTo>
                  <a:cubicBezTo>
                    <a:pt x="22" y="0"/>
                    <a:pt x="25" y="0"/>
                    <a:pt x="29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5" y="20"/>
                    <a:pt x="45" y="25"/>
                    <a:pt x="44" y="27"/>
                  </a:cubicBezTo>
                  <a:cubicBezTo>
                    <a:pt x="39" y="33"/>
                    <a:pt x="34" y="38"/>
                    <a:pt x="28" y="43"/>
                  </a:cubicBezTo>
                  <a:cubicBezTo>
                    <a:pt x="27" y="44"/>
                    <a:pt x="25" y="45"/>
                    <a:pt x="23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1"/>
            <p:cNvSpPr/>
            <p:nvPr/>
          </p:nvSpPr>
          <p:spPr bwMode="auto">
            <a:xfrm>
              <a:off x="1352488" y="2308513"/>
              <a:ext cx="289252" cy="289252"/>
            </a:xfrm>
            <a:custGeom>
              <a:avLst/>
              <a:gdLst>
                <a:gd name="T0" fmla="*/ 47 w 47"/>
                <a:gd name="T1" fmla="*/ 24 h 47"/>
                <a:gd name="T2" fmla="*/ 43 w 47"/>
                <a:gd name="T3" fmla="*/ 29 h 47"/>
                <a:gd name="T4" fmla="*/ 30 w 47"/>
                <a:gd name="T5" fmla="*/ 43 h 47"/>
                <a:gd name="T6" fmla="*/ 18 w 47"/>
                <a:gd name="T7" fmla="*/ 43 h 47"/>
                <a:gd name="T8" fmla="*/ 5 w 47"/>
                <a:gd name="T9" fmla="*/ 30 h 47"/>
                <a:gd name="T10" fmla="*/ 5 w 47"/>
                <a:gd name="T11" fmla="*/ 17 h 47"/>
                <a:gd name="T12" fmla="*/ 17 w 47"/>
                <a:gd name="T13" fmla="*/ 4 h 47"/>
                <a:gd name="T14" fmla="*/ 30 w 47"/>
                <a:gd name="T15" fmla="*/ 4 h 47"/>
                <a:gd name="T16" fmla="*/ 43 w 47"/>
                <a:gd name="T17" fmla="*/ 18 h 47"/>
                <a:gd name="T18" fmla="*/ 47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9" y="34"/>
                    <a:pt x="34" y="38"/>
                    <a:pt x="30" y="43"/>
                  </a:cubicBezTo>
                  <a:cubicBezTo>
                    <a:pt x="26" y="47"/>
                    <a:pt x="22" y="47"/>
                    <a:pt x="18" y="43"/>
                  </a:cubicBezTo>
                  <a:cubicBezTo>
                    <a:pt x="13" y="38"/>
                    <a:pt x="9" y="34"/>
                    <a:pt x="5" y="30"/>
                  </a:cubicBezTo>
                  <a:cubicBezTo>
                    <a:pt x="0" y="25"/>
                    <a:pt x="1" y="21"/>
                    <a:pt x="5" y="17"/>
                  </a:cubicBezTo>
                  <a:cubicBezTo>
                    <a:pt x="9" y="13"/>
                    <a:pt x="13" y="8"/>
                    <a:pt x="17" y="4"/>
                  </a:cubicBezTo>
                  <a:cubicBezTo>
                    <a:pt x="22" y="0"/>
                    <a:pt x="26" y="0"/>
                    <a:pt x="30" y="4"/>
                  </a:cubicBezTo>
                  <a:cubicBezTo>
                    <a:pt x="35" y="9"/>
                    <a:pt x="39" y="13"/>
                    <a:pt x="43" y="18"/>
                  </a:cubicBezTo>
                  <a:cubicBezTo>
                    <a:pt x="45" y="19"/>
                    <a:pt x="46" y="21"/>
                    <a:pt x="4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2"/>
            <p:cNvSpPr/>
            <p:nvPr/>
          </p:nvSpPr>
          <p:spPr bwMode="auto">
            <a:xfrm>
              <a:off x="1535853" y="2499627"/>
              <a:ext cx="284087" cy="273757"/>
            </a:xfrm>
            <a:custGeom>
              <a:avLst/>
              <a:gdLst>
                <a:gd name="T0" fmla="*/ 46 w 46"/>
                <a:gd name="T1" fmla="*/ 22 h 45"/>
                <a:gd name="T2" fmla="*/ 43 w 46"/>
                <a:gd name="T3" fmla="*/ 27 h 45"/>
                <a:gd name="T4" fmla="*/ 29 w 46"/>
                <a:gd name="T5" fmla="*/ 41 h 45"/>
                <a:gd name="T6" fmla="*/ 17 w 46"/>
                <a:gd name="T7" fmla="*/ 41 h 45"/>
                <a:gd name="T8" fmla="*/ 4 w 46"/>
                <a:gd name="T9" fmla="*/ 28 h 45"/>
                <a:gd name="T10" fmla="*/ 4 w 46"/>
                <a:gd name="T11" fmla="*/ 15 h 45"/>
                <a:gd name="T12" fmla="*/ 18 w 46"/>
                <a:gd name="T13" fmla="*/ 2 h 45"/>
                <a:gd name="T14" fmla="*/ 27 w 46"/>
                <a:gd name="T15" fmla="*/ 1 h 45"/>
                <a:gd name="T16" fmla="*/ 44 w 46"/>
                <a:gd name="T17" fmla="*/ 18 h 45"/>
                <a:gd name="T18" fmla="*/ 46 w 46"/>
                <a:gd name="T1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5">
                  <a:moveTo>
                    <a:pt x="46" y="22"/>
                  </a:moveTo>
                  <a:cubicBezTo>
                    <a:pt x="45" y="24"/>
                    <a:pt x="44" y="26"/>
                    <a:pt x="43" y="27"/>
                  </a:cubicBezTo>
                  <a:cubicBezTo>
                    <a:pt x="38" y="32"/>
                    <a:pt x="34" y="37"/>
                    <a:pt x="29" y="41"/>
                  </a:cubicBezTo>
                  <a:cubicBezTo>
                    <a:pt x="25" y="45"/>
                    <a:pt x="21" y="45"/>
                    <a:pt x="17" y="41"/>
                  </a:cubicBezTo>
                  <a:cubicBezTo>
                    <a:pt x="12" y="36"/>
                    <a:pt x="8" y="32"/>
                    <a:pt x="4" y="28"/>
                  </a:cubicBezTo>
                  <a:cubicBezTo>
                    <a:pt x="0" y="24"/>
                    <a:pt x="0" y="20"/>
                    <a:pt x="4" y="15"/>
                  </a:cubicBezTo>
                  <a:cubicBezTo>
                    <a:pt x="8" y="11"/>
                    <a:pt x="13" y="6"/>
                    <a:pt x="18" y="2"/>
                  </a:cubicBezTo>
                  <a:cubicBezTo>
                    <a:pt x="20" y="0"/>
                    <a:pt x="25" y="0"/>
                    <a:pt x="27" y="1"/>
                  </a:cubicBezTo>
                  <a:cubicBezTo>
                    <a:pt x="33" y="6"/>
                    <a:pt x="39" y="12"/>
                    <a:pt x="44" y="18"/>
                  </a:cubicBezTo>
                  <a:cubicBezTo>
                    <a:pt x="45" y="19"/>
                    <a:pt x="45" y="20"/>
                    <a:pt x="46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3"/>
            <p:cNvSpPr/>
            <p:nvPr/>
          </p:nvSpPr>
          <p:spPr bwMode="auto">
            <a:xfrm>
              <a:off x="1695975" y="2316261"/>
              <a:ext cx="302165" cy="281505"/>
            </a:xfrm>
            <a:custGeom>
              <a:avLst/>
              <a:gdLst>
                <a:gd name="T0" fmla="*/ 26 w 49"/>
                <a:gd name="T1" fmla="*/ 0 h 46"/>
                <a:gd name="T2" fmla="*/ 32 w 49"/>
                <a:gd name="T3" fmla="*/ 3 h 46"/>
                <a:gd name="T4" fmla="*/ 46 w 49"/>
                <a:gd name="T5" fmla="*/ 17 h 46"/>
                <a:gd name="T6" fmla="*/ 46 w 49"/>
                <a:gd name="T7" fmla="*/ 28 h 46"/>
                <a:gd name="T8" fmla="*/ 32 w 49"/>
                <a:gd name="T9" fmla="*/ 42 h 46"/>
                <a:gd name="T10" fmla="*/ 20 w 49"/>
                <a:gd name="T11" fmla="*/ 42 h 46"/>
                <a:gd name="T12" fmla="*/ 21 w 49"/>
                <a:gd name="T13" fmla="*/ 2 h 46"/>
                <a:gd name="T14" fmla="*/ 26 w 49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46">
                  <a:moveTo>
                    <a:pt x="26" y="0"/>
                  </a:moveTo>
                  <a:cubicBezTo>
                    <a:pt x="28" y="1"/>
                    <a:pt x="30" y="2"/>
                    <a:pt x="32" y="3"/>
                  </a:cubicBezTo>
                  <a:cubicBezTo>
                    <a:pt x="37" y="7"/>
                    <a:pt x="41" y="12"/>
                    <a:pt x="46" y="17"/>
                  </a:cubicBezTo>
                  <a:cubicBezTo>
                    <a:pt x="49" y="20"/>
                    <a:pt x="49" y="25"/>
                    <a:pt x="46" y="28"/>
                  </a:cubicBezTo>
                  <a:cubicBezTo>
                    <a:pt x="41" y="33"/>
                    <a:pt x="37" y="37"/>
                    <a:pt x="32" y="42"/>
                  </a:cubicBezTo>
                  <a:cubicBezTo>
                    <a:pt x="28" y="46"/>
                    <a:pt x="24" y="45"/>
                    <a:pt x="20" y="42"/>
                  </a:cubicBezTo>
                  <a:cubicBezTo>
                    <a:pt x="0" y="26"/>
                    <a:pt x="0" y="18"/>
                    <a:pt x="21" y="2"/>
                  </a:cubicBezTo>
                  <a:cubicBezTo>
                    <a:pt x="22" y="1"/>
                    <a:pt x="24" y="1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4"/>
            <p:cNvSpPr/>
            <p:nvPr/>
          </p:nvSpPr>
          <p:spPr bwMode="auto">
            <a:xfrm>
              <a:off x="2439767" y="2316261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1 w 45"/>
                <a:gd name="T5" fmla="*/ 16 h 46"/>
                <a:gd name="T6" fmla="*/ 41 w 45"/>
                <a:gd name="T7" fmla="*/ 28 h 46"/>
                <a:gd name="T8" fmla="*/ 28 w 45"/>
                <a:gd name="T9" fmla="*/ 42 h 46"/>
                <a:gd name="T10" fmla="*/ 16 w 45"/>
                <a:gd name="T11" fmla="*/ 42 h 46"/>
                <a:gd name="T12" fmla="*/ 3 w 45"/>
                <a:gd name="T13" fmla="*/ 28 h 46"/>
                <a:gd name="T14" fmla="*/ 1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1" y="16"/>
                  </a:cubicBezTo>
                  <a:cubicBezTo>
                    <a:pt x="45" y="20"/>
                    <a:pt x="45" y="24"/>
                    <a:pt x="41" y="28"/>
                  </a:cubicBezTo>
                  <a:cubicBezTo>
                    <a:pt x="37" y="33"/>
                    <a:pt x="32" y="37"/>
                    <a:pt x="28" y="42"/>
                  </a:cubicBezTo>
                  <a:cubicBezTo>
                    <a:pt x="24" y="46"/>
                    <a:pt x="20" y="46"/>
                    <a:pt x="16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1" y="19"/>
                  </a:cubicBezTo>
                  <a:cubicBezTo>
                    <a:pt x="6" y="12"/>
                    <a:pt x="12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5"/>
            <p:cNvSpPr/>
            <p:nvPr/>
          </p:nvSpPr>
          <p:spPr bwMode="auto">
            <a:xfrm>
              <a:off x="1543601" y="2143226"/>
              <a:ext cx="276339" cy="276339"/>
            </a:xfrm>
            <a:custGeom>
              <a:avLst/>
              <a:gdLst>
                <a:gd name="T0" fmla="*/ 45 w 45"/>
                <a:gd name="T1" fmla="*/ 21 h 45"/>
                <a:gd name="T2" fmla="*/ 41 w 45"/>
                <a:gd name="T3" fmla="*/ 27 h 45"/>
                <a:gd name="T4" fmla="*/ 28 w 45"/>
                <a:gd name="T5" fmla="*/ 41 h 45"/>
                <a:gd name="T6" fmla="*/ 17 w 45"/>
                <a:gd name="T7" fmla="*/ 41 h 45"/>
                <a:gd name="T8" fmla="*/ 2 w 45"/>
                <a:gd name="T9" fmla="*/ 26 h 45"/>
                <a:gd name="T10" fmla="*/ 2 w 45"/>
                <a:gd name="T11" fmla="*/ 16 h 45"/>
                <a:gd name="T12" fmla="*/ 17 w 45"/>
                <a:gd name="T13" fmla="*/ 2 h 45"/>
                <a:gd name="T14" fmla="*/ 27 w 45"/>
                <a:gd name="T15" fmla="*/ 2 h 45"/>
                <a:gd name="T16" fmla="*/ 42 w 45"/>
                <a:gd name="T17" fmla="*/ 16 h 45"/>
                <a:gd name="T18" fmla="*/ 45 w 45"/>
                <a:gd name="T19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5">
                  <a:moveTo>
                    <a:pt x="45" y="21"/>
                  </a:moveTo>
                  <a:cubicBezTo>
                    <a:pt x="44" y="23"/>
                    <a:pt x="43" y="26"/>
                    <a:pt x="41" y="27"/>
                  </a:cubicBezTo>
                  <a:cubicBezTo>
                    <a:pt x="37" y="32"/>
                    <a:pt x="32" y="36"/>
                    <a:pt x="28" y="41"/>
                  </a:cubicBezTo>
                  <a:cubicBezTo>
                    <a:pt x="24" y="44"/>
                    <a:pt x="20" y="45"/>
                    <a:pt x="17" y="41"/>
                  </a:cubicBezTo>
                  <a:cubicBezTo>
                    <a:pt x="12" y="37"/>
                    <a:pt x="6" y="32"/>
                    <a:pt x="2" y="26"/>
                  </a:cubicBezTo>
                  <a:cubicBezTo>
                    <a:pt x="1" y="24"/>
                    <a:pt x="0" y="19"/>
                    <a:pt x="2" y="16"/>
                  </a:cubicBezTo>
                  <a:cubicBezTo>
                    <a:pt x="6" y="11"/>
                    <a:pt x="11" y="6"/>
                    <a:pt x="17" y="2"/>
                  </a:cubicBezTo>
                  <a:cubicBezTo>
                    <a:pt x="19" y="0"/>
                    <a:pt x="25" y="0"/>
                    <a:pt x="27" y="2"/>
                  </a:cubicBezTo>
                  <a:cubicBezTo>
                    <a:pt x="33" y="6"/>
                    <a:pt x="37" y="11"/>
                    <a:pt x="42" y="16"/>
                  </a:cubicBezTo>
                  <a:cubicBezTo>
                    <a:pt x="43" y="17"/>
                    <a:pt x="44" y="19"/>
                    <a:pt x="45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"/>
            <p:cNvSpPr/>
            <p:nvPr/>
          </p:nvSpPr>
          <p:spPr bwMode="auto">
            <a:xfrm>
              <a:off x="1892254" y="2486714"/>
              <a:ext cx="284087" cy="286670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30 h 47"/>
                <a:gd name="T4" fmla="*/ 30 w 46"/>
                <a:gd name="T5" fmla="*/ 43 h 47"/>
                <a:gd name="T6" fmla="*/ 17 w 46"/>
                <a:gd name="T7" fmla="*/ 43 h 47"/>
                <a:gd name="T8" fmla="*/ 5 w 46"/>
                <a:gd name="T9" fmla="*/ 30 h 47"/>
                <a:gd name="T10" fmla="*/ 5 w 46"/>
                <a:gd name="T11" fmla="*/ 17 h 47"/>
                <a:gd name="T12" fmla="*/ 17 w 46"/>
                <a:gd name="T13" fmla="*/ 5 h 47"/>
                <a:gd name="T14" fmla="*/ 29 w 46"/>
                <a:gd name="T15" fmla="*/ 4 h 47"/>
                <a:gd name="T16" fmla="*/ 43 w 46"/>
                <a:gd name="T17" fmla="*/ 18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30"/>
                  </a:cubicBezTo>
                  <a:cubicBezTo>
                    <a:pt x="38" y="34"/>
                    <a:pt x="34" y="39"/>
                    <a:pt x="30" y="43"/>
                  </a:cubicBezTo>
                  <a:cubicBezTo>
                    <a:pt x="26" y="47"/>
                    <a:pt x="21" y="47"/>
                    <a:pt x="17" y="43"/>
                  </a:cubicBezTo>
                  <a:cubicBezTo>
                    <a:pt x="13" y="39"/>
                    <a:pt x="9" y="35"/>
                    <a:pt x="5" y="30"/>
                  </a:cubicBezTo>
                  <a:cubicBezTo>
                    <a:pt x="0" y="26"/>
                    <a:pt x="0" y="22"/>
                    <a:pt x="5" y="17"/>
                  </a:cubicBezTo>
                  <a:cubicBezTo>
                    <a:pt x="9" y="13"/>
                    <a:pt x="13" y="9"/>
                    <a:pt x="17" y="5"/>
                  </a:cubicBezTo>
                  <a:cubicBezTo>
                    <a:pt x="21" y="1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7"/>
            <p:cNvSpPr/>
            <p:nvPr/>
          </p:nvSpPr>
          <p:spPr bwMode="auto">
            <a:xfrm>
              <a:off x="1900001" y="1776496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2 w 46"/>
                <a:gd name="T7" fmla="*/ 29 h 46"/>
                <a:gd name="T8" fmla="*/ 28 w 46"/>
                <a:gd name="T9" fmla="*/ 43 h 46"/>
                <a:gd name="T10" fmla="*/ 17 w 46"/>
                <a:gd name="T11" fmla="*/ 43 h 46"/>
                <a:gd name="T12" fmla="*/ 3 w 46"/>
                <a:gd name="T13" fmla="*/ 28 h 46"/>
                <a:gd name="T14" fmla="*/ 1 w 46"/>
                <a:gd name="T15" fmla="*/ 20 h 46"/>
                <a:gd name="T16" fmla="*/ 19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7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6" y="25"/>
                    <a:pt x="42" y="29"/>
                  </a:cubicBezTo>
                  <a:cubicBezTo>
                    <a:pt x="37" y="33"/>
                    <a:pt x="32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3"/>
                    <a:pt x="3" y="28"/>
                  </a:cubicBezTo>
                  <a:cubicBezTo>
                    <a:pt x="1" y="26"/>
                    <a:pt x="0" y="21"/>
                    <a:pt x="1" y="20"/>
                  </a:cubicBezTo>
                  <a:cubicBezTo>
                    <a:pt x="7" y="13"/>
                    <a:pt x="13" y="7"/>
                    <a:pt x="19" y="2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8"/>
            <p:cNvSpPr/>
            <p:nvPr/>
          </p:nvSpPr>
          <p:spPr bwMode="auto">
            <a:xfrm>
              <a:off x="1721801" y="1954696"/>
              <a:ext cx="276339" cy="281505"/>
            </a:xfrm>
            <a:custGeom>
              <a:avLst/>
              <a:gdLst>
                <a:gd name="T0" fmla="*/ 23 w 45"/>
                <a:gd name="T1" fmla="*/ 0 h 46"/>
                <a:gd name="T2" fmla="*/ 28 w 45"/>
                <a:gd name="T3" fmla="*/ 3 h 46"/>
                <a:gd name="T4" fmla="*/ 42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7 w 45"/>
                <a:gd name="T11" fmla="*/ 43 h 46"/>
                <a:gd name="T12" fmla="*/ 3 w 45"/>
                <a:gd name="T13" fmla="*/ 28 h 46"/>
                <a:gd name="T14" fmla="*/ 2 w 45"/>
                <a:gd name="T15" fmla="*/ 19 h 46"/>
                <a:gd name="T16" fmla="*/ 18 w 45"/>
                <a:gd name="T17" fmla="*/ 2 h 46"/>
                <a:gd name="T18" fmla="*/ 23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2" y="8"/>
                    <a:pt x="37" y="12"/>
                    <a:pt x="42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7" y="43"/>
                  </a:cubicBezTo>
                  <a:cubicBezTo>
                    <a:pt x="12" y="38"/>
                    <a:pt x="7" y="34"/>
                    <a:pt x="3" y="28"/>
                  </a:cubicBezTo>
                  <a:cubicBezTo>
                    <a:pt x="1" y="26"/>
                    <a:pt x="0" y="21"/>
                    <a:pt x="2" y="19"/>
                  </a:cubicBezTo>
                  <a:cubicBezTo>
                    <a:pt x="7" y="13"/>
                    <a:pt x="13" y="8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9"/>
            <p:cNvSpPr/>
            <p:nvPr/>
          </p:nvSpPr>
          <p:spPr bwMode="auto">
            <a:xfrm>
              <a:off x="1370566" y="2670079"/>
              <a:ext cx="271174" cy="281505"/>
            </a:xfrm>
            <a:custGeom>
              <a:avLst/>
              <a:gdLst>
                <a:gd name="T0" fmla="*/ 21 w 44"/>
                <a:gd name="T1" fmla="*/ 0 h 46"/>
                <a:gd name="T2" fmla="*/ 27 w 44"/>
                <a:gd name="T3" fmla="*/ 3 h 46"/>
                <a:gd name="T4" fmla="*/ 40 w 44"/>
                <a:gd name="T5" fmla="*/ 17 h 46"/>
                <a:gd name="T6" fmla="*/ 40 w 44"/>
                <a:gd name="T7" fmla="*/ 29 h 46"/>
                <a:gd name="T8" fmla="*/ 27 w 44"/>
                <a:gd name="T9" fmla="*/ 42 h 46"/>
                <a:gd name="T10" fmla="*/ 15 w 44"/>
                <a:gd name="T11" fmla="*/ 42 h 46"/>
                <a:gd name="T12" fmla="*/ 1 w 44"/>
                <a:gd name="T13" fmla="*/ 28 h 46"/>
                <a:gd name="T14" fmla="*/ 1 w 44"/>
                <a:gd name="T15" fmla="*/ 18 h 46"/>
                <a:gd name="T16" fmla="*/ 16 w 44"/>
                <a:gd name="T17" fmla="*/ 3 h 46"/>
                <a:gd name="T18" fmla="*/ 21 w 44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46">
                  <a:moveTo>
                    <a:pt x="21" y="0"/>
                  </a:moveTo>
                  <a:cubicBezTo>
                    <a:pt x="23" y="1"/>
                    <a:pt x="25" y="2"/>
                    <a:pt x="27" y="3"/>
                  </a:cubicBezTo>
                  <a:cubicBezTo>
                    <a:pt x="31" y="8"/>
                    <a:pt x="36" y="12"/>
                    <a:pt x="40" y="17"/>
                  </a:cubicBezTo>
                  <a:cubicBezTo>
                    <a:pt x="44" y="21"/>
                    <a:pt x="44" y="25"/>
                    <a:pt x="40" y="29"/>
                  </a:cubicBezTo>
                  <a:cubicBezTo>
                    <a:pt x="36" y="33"/>
                    <a:pt x="31" y="38"/>
                    <a:pt x="27" y="42"/>
                  </a:cubicBezTo>
                  <a:cubicBezTo>
                    <a:pt x="23" y="46"/>
                    <a:pt x="19" y="46"/>
                    <a:pt x="15" y="42"/>
                  </a:cubicBezTo>
                  <a:cubicBezTo>
                    <a:pt x="10" y="38"/>
                    <a:pt x="5" y="33"/>
                    <a:pt x="1" y="28"/>
                  </a:cubicBezTo>
                  <a:cubicBezTo>
                    <a:pt x="0" y="26"/>
                    <a:pt x="0" y="20"/>
                    <a:pt x="1" y="18"/>
                  </a:cubicBezTo>
                  <a:cubicBezTo>
                    <a:pt x="5" y="12"/>
                    <a:pt x="11" y="7"/>
                    <a:pt x="16" y="3"/>
                  </a:cubicBezTo>
                  <a:cubicBezTo>
                    <a:pt x="17" y="2"/>
                    <a:pt x="19" y="1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0"/>
            <p:cNvSpPr/>
            <p:nvPr/>
          </p:nvSpPr>
          <p:spPr bwMode="auto">
            <a:xfrm>
              <a:off x="1174288" y="2486714"/>
              <a:ext cx="284087" cy="281505"/>
            </a:xfrm>
            <a:custGeom>
              <a:avLst/>
              <a:gdLst>
                <a:gd name="T0" fmla="*/ 23 w 46"/>
                <a:gd name="T1" fmla="*/ 46 h 46"/>
                <a:gd name="T2" fmla="*/ 18 w 46"/>
                <a:gd name="T3" fmla="*/ 43 h 46"/>
                <a:gd name="T4" fmla="*/ 4 w 46"/>
                <a:gd name="T5" fmla="*/ 29 h 46"/>
                <a:gd name="T6" fmla="*/ 4 w 46"/>
                <a:gd name="T7" fmla="*/ 18 h 46"/>
                <a:gd name="T8" fmla="*/ 18 w 46"/>
                <a:gd name="T9" fmla="*/ 4 h 46"/>
                <a:gd name="T10" fmla="*/ 29 w 46"/>
                <a:gd name="T11" fmla="*/ 4 h 46"/>
                <a:gd name="T12" fmla="*/ 43 w 46"/>
                <a:gd name="T13" fmla="*/ 18 h 46"/>
                <a:gd name="T14" fmla="*/ 45 w 46"/>
                <a:gd name="T15" fmla="*/ 27 h 46"/>
                <a:gd name="T16" fmla="*/ 27 w 46"/>
                <a:gd name="T17" fmla="*/ 45 h 46"/>
                <a:gd name="T18" fmla="*/ 23 w 46"/>
                <a:gd name="T1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22" y="45"/>
                    <a:pt x="19" y="44"/>
                    <a:pt x="18" y="43"/>
                  </a:cubicBezTo>
                  <a:cubicBezTo>
                    <a:pt x="13" y="39"/>
                    <a:pt x="9" y="34"/>
                    <a:pt x="4" y="29"/>
                  </a:cubicBezTo>
                  <a:cubicBezTo>
                    <a:pt x="0" y="26"/>
                    <a:pt x="1" y="21"/>
                    <a:pt x="4" y="18"/>
                  </a:cubicBezTo>
                  <a:cubicBezTo>
                    <a:pt x="9" y="13"/>
                    <a:pt x="13" y="9"/>
                    <a:pt x="18" y="4"/>
                  </a:cubicBezTo>
                  <a:cubicBezTo>
                    <a:pt x="21" y="0"/>
                    <a:pt x="25" y="0"/>
                    <a:pt x="29" y="4"/>
                  </a:cubicBezTo>
                  <a:cubicBezTo>
                    <a:pt x="34" y="9"/>
                    <a:pt x="39" y="13"/>
                    <a:pt x="43" y="18"/>
                  </a:cubicBezTo>
                  <a:cubicBezTo>
                    <a:pt x="45" y="20"/>
                    <a:pt x="46" y="25"/>
                    <a:pt x="45" y="27"/>
                  </a:cubicBezTo>
                  <a:cubicBezTo>
                    <a:pt x="39" y="33"/>
                    <a:pt x="33" y="39"/>
                    <a:pt x="27" y="45"/>
                  </a:cubicBezTo>
                  <a:cubicBezTo>
                    <a:pt x="27" y="45"/>
                    <a:pt x="25" y="45"/>
                    <a:pt x="23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1"/>
            <p:cNvSpPr/>
            <p:nvPr/>
          </p:nvSpPr>
          <p:spPr bwMode="auto">
            <a:xfrm>
              <a:off x="1892254" y="2138061"/>
              <a:ext cx="284087" cy="281505"/>
            </a:xfrm>
            <a:custGeom>
              <a:avLst/>
              <a:gdLst>
                <a:gd name="T0" fmla="*/ 46 w 46"/>
                <a:gd name="T1" fmla="*/ 23 h 46"/>
                <a:gd name="T2" fmla="*/ 43 w 46"/>
                <a:gd name="T3" fmla="*/ 28 h 46"/>
                <a:gd name="T4" fmla="*/ 29 w 46"/>
                <a:gd name="T5" fmla="*/ 42 h 46"/>
                <a:gd name="T6" fmla="*/ 18 w 46"/>
                <a:gd name="T7" fmla="*/ 42 h 46"/>
                <a:gd name="T8" fmla="*/ 4 w 46"/>
                <a:gd name="T9" fmla="*/ 29 h 46"/>
                <a:gd name="T10" fmla="*/ 4 w 46"/>
                <a:gd name="T11" fmla="*/ 16 h 46"/>
                <a:gd name="T12" fmla="*/ 18 w 46"/>
                <a:gd name="T13" fmla="*/ 3 h 46"/>
                <a:gd name="T14" fmla="*/ 28 w 46"/>
                <a:gd name="T15" fmla="*/ 2 h 46"/>
                <a:gd name="T16" fmla="*/ 44 w 46"/>
                <a:gd name="T17" fmla="*/ 18 h 46"/>
                <a:gd name="T18" fmla="*/ 46 w 46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46" y="23"/>
                  </a:moveTo>
                  <a:cubicBezTo>
                    <a:pt x="45" y="24"/>
                    <a:pt x="45" y="26"/>
                    <a:pt x="43" y="28"/>
                  </a:cubicBezTo>
                  <a:cubicBezTo>
                    <a:pt x="39" y="33"/>
                    <a:pt x="34" y="37"/>
                    <a:pt x="29" y="42"/>
                  </a:cubicBezTo>
                  <a:cubicBezTo>
                    <a:pt x="25" y="46"/>
                    <a:pt x="21" y="45"/>
                    <a:pt x="18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0" y="24"/>
                    <a:pt x="0" y="20"/>
                    <a:pt x="4" y="16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0" y="1"/>
                    <a:pt x="26" y="0"/>
                    <a:pt x="28" y="2"/>
                  </a:cubicBezTo>
                  <a:cubicBezTo>
                    <a:pt x="34" y="6"/>
                    <a:pt x="39" y="12"/>
                    <a:pt x="44" y="18"/>
                  </a:cubicBezTo>
                  <a:cubicBezTo>
                    <a:pt x="45" y="19"/>
                    <a:pt x="45" y="21"/>
                    <a:pt x="4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2"/>
            <p:cNvSpPr/>
            <p:nvPr/>
          </p:nvSpPr>
          <p:spPr bwMode="auto">
            <a:xfrm>
              <a:off x="2078201" y="2316261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9 w 46"/>
                <a:gd name="T3" fmla="*/ 4 h 46"/>
                <a:gd name="T4" fmla="*/ 42 w 46"/>
                <a:gd name="T5" fmla="*/ 16 h 46"/>
                <a:gd name="T6" fmla="*/ 42 w 46"/>
                <a:gd name="T7" fmla="*/ 28 h 46"/>
                <a:gd name="T8" fmla="*/ 28 w 46"/>
                <a:gd name="T9" fmla="*/ 42 h 46"/>
                <a:gd name="T10" fmla="*/ 17 w 46"/>
                <a:gd name="T11" fmla="*/ 42 h 46"/>
                <a:gd name="T12" fmla="*/ 3 w 46"/>
                <a:gd name="T13" fmla="*/ 28 h 46"/>
                <a:gd name="T14" fmla="*/ 2 w 46"/>
                <a:gd name="T15" fmla="*/ 19 h 46"/>
                <a:gd name="T16" fmla="*/ 18 w 46"/>
                <a:gd name="T17" fmla="*/ 2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4" y="8"/>
                    <a:pt x="38" y="12"/>
                    <a:pt x="42" y="16"/>
                  </a:cubicBezTo>
                  <a:cubicBezTo>
                    <a:pt x="46" y="20"/>
                    <a:pt x="46" y="24"/>
                    <a:pt x="42" y="28"/>
                  </a:cubicBezTo>
                  <a:cubicBezTo>
                    <a:pt x="38" y="33"/>
                    <a:pt x="33" y="38"/>
                    <a:pt x="28" y="42"/>
                  </a:cubicBezTo>
                  <a:cubicBezTo>
                    <a:pt x="25" y="46"/>
                    <a:pt x="21" y="46"/>
                    <a:pt x="17" y="42"/>
                  </a:cubicBezTo>
                  <a:cubicBezTo>
                    <a:pt x="12" y="37"/>
                    <a:pt x="7" y="33"/>
                    <a:pt x="3" y="28"/>
                  </a:cubicBezTo>
                  <a:cubicBezTo>
                    <a:pt x="1" y="26"/>
                    <a:pt x="0" y="20"/>
                    <a:pt x="2" y="19"/>
                  </a:cubicBezTo>
                  <a:cubicBezTo>
                    <a:pt x="7" y="13"/>
                    <a:pt x="13" y="7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3"/>
            <p:cNvSpPr/>
            <p:nvPr/>
          </p:nvSpPr>
          <p:spPr bwMode="auto">
            <a:xfrm>
              <a:off x="1543601" y="1776496"/>
              <a:ext cx="276339" cy="281505"/>
            </a:xfrm>
            <a:custGeom>
              <a:avLst/>
              <a:gdLst>
                <a:gd name="T0" fmla="*/ 22 w 45"/>
                <a:gd name="T1" fmla="*/ 0 h 46"/>
                <a:gd name="T2" fmla="*/ 29 w 45"/>
                <a:gd name="T3" fmla="*/ 4 h 46"/>
                <a:gd name="T4" fmla="*/ 41 w 45"/>
                <a:gd name="T5" fmla="*/ 17 h 46"/>
                <a:gd name="T6" fmla="*/ 42 w 45"/>
                <a:gd name="T7" fmla="*/ 29 h 46"/>
                <a:gd name="T8" fmla="*/ 28 w 45"/>
                <a:gd name="T9" fmla="*/ 43 h 46"/>
                <a:gd name="T10" fmla="*/ 16 w 45"/>
                <a:gd name="T11" fmla="*/ 43 h 46"/>
                <a:gd name="T12" fmla="*/ 3 w 45"/>
                <a:gd name="T13" fmla="*/ 29 h 46"/>
                <a:gd name="T14" fmla="*/ 1 w 45"/>
                <a:gd name="T15" fmla="*/ 19 h 46"/>
                <a:gd name="T16" fmla="*/ 18 w 45"/>
                <a:gd name="T17" fmla="*/ 2 h 46"/>
                <a:gd name="T18" fmla="*/ 22 w 45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6">
                  <a:moveTo>
                    <a:pt x="22" y="0"/>
                  </a:moveTo>
                  <a:cubicBezTo>
                    <a:pt x="25" y="1"/>
                    <a:pt x="27" y="2"/>
                    <a:pt x="29" y="4"/>
                  </a:cubicBezTo>
                  <a:cubicBezTo>
                    <a:pt x="33" y="8"/>
                    <a:pt x="37" y="13"/>
                    <a:pt x="41" y="17"/>
                  </a:cubicBezTo>
                  <a:cubicBezTo>
                    <a:pt x="45" y="21"/>
                    <a:pt x="45" y="25"/>
                    <a:pt x="42" y="29"/>
                  </a:cubicBezTo>
                  <a:cubicBezTo>
                    <a:pt x="37" y="33"/>
                    <a:pt x="33" y="38"/>
                    <a:pt x="28" y="43"/>
                  </a:cubicBezTo>
                  <a:cubicBezTo>
                    <a:pt x="24" y="46"/>
                    <a:pt x="20" y="46"/>
                    <a:pt x="16" y="43"/>
                  </a:cubicBezTo>
                  <a:cubicBezTo>
                    <a:pt x="12" y="38"/>
                    <a:pt x="7" y="34"/>
                    <a:pt x="3" y="29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6" y="13"/>
                    <a:pt x="13" y="7"/>
                    <a:pt x="18" y="2"/>
                  </a:cubicBezTo>
                  <a:cubicBezTo>
                    <a:pt x="19" y="1"/>
                    <a:pt x="21" y="1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4"/>
            <p:cNvSpPr/>
            <p:nvPr/>
          </p:nvSpPr>
          <p:spPr bwMode="auto">
            <a:xfrm>
              <a:off x="996088" y="2316261"/>
              <a:ext cx="289252" cy="281505"/>
            </a:xfrm>
            <a:custGeom>
              <a:avLst/>
              <a:gdLst>
                <a:gd name="T0" fmla="*/ 24 w 47"/>
                <a:gd name="T1" fmla="*/ 0 h 46"/>
                <a:gd name="T2" fmla="*/ 30 w 47"/>
                <a:gd name="T3" fmla="*/ 3 h 46"/>
                <a:gd name="T4" fmla="*/ 43 w 47"/>
                <a:gd name="T5" fmla="*/ 17 h 46"/>
                <a:gd name="T6" fmla="*/ 43 w 47"/>
                <a:gd name="T7" fmla="*/ 28 h 46"/>
                <a:gd name="T8" fmla="*/ 29 w 47"/>
                <a:gd name="T9" fmla="*/ 42 h 46"/>
                <a:gd name="T10" fmla="*/ 17 w 47"/>
                <a:gd name="T11" fmla="*/ 42 h 46"/>
                <a:gd name="T12" fmla="*/ 4 w 47"/>
                <a:gd name="T13" fmla="*/ 29 h 46"/>
                <a:gd name="T14" fmla="*/ 4 w 47"/>
                <a:gd name="T15" fmla="*/ 17 h 46"/>
                <a:gd name="T16" fmla="*/ 18 w 47"/>
                <a:gd name="T17" fmla="*/ 3 h 46"/>
                <a:gd name="T18" fmla="*/ 24 w 47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24" y="0"/>
                  </a:moveTo>
                  <a:cubicBezTo>
                    <a:pt x="26" y="1"/>
                    <a:pt x="28" y="2"/>
                    <a:pt x="30" y="3"/>
                  </a:cubicBezTo>
                  <a:cubicBezTo>
                    <a:pt x="34" y="8"/>
                    <a:pt x="39" y="12"/>
                    <a:pt x="43" y="17"/>
                  </a:cubicBezTo>
                  <a:cubicBezTo>
                    <a:pt x="47" y="20"/>
                    <a:pt x="47" y="24"/>
                    <a:pt x="43" y="28"/>
                  </a:cubicBezTo>
                  <a:cubicBezTo>
                    <a:pt x="39" y="33"/>
                    <a:pt x="34" y="38"/>
                    <a:pt x="29" y="42"/>
                  </a:cubicBezTo>
                  <a:cubicBezTo>
                    <a:pt x="25" y="46"/>
                    <a:pt x="21" y="45"/>
                    <a:pt x="17" y="42"/>
                  </a:cubicBezTo>
                  <a:cubicBezTo>
                    <a:pt x="13" y="37"/>
                    <a:pt x="9" y="33"/>
                    <a:pt x="4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8" y="12"/>
                    <a:pt x="13" y="7"/>
                    <a:pt x="18" y="3"/>
                  </a:cubicBezTo>
                  <a:cubicBezTo>
                    <a:pt x="20" y="1"/>
                    <a:pt x="22" y="1"/>
                    <a:pt x="2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5"/>
            <p:cNvSpPr/>
            <p:nvPr/>
          </p:nvSpPr>
          <p:spPr bwMode="auto">
            <a:xfrm>
              <a:off x="1721801" y="2670079"/>
              <a:ext cx="281505" cy="281505"/>
            </a:xfrm>
            <a:custGeom>
              <a:avLst/>
              <a:gdLst>
                <a:gd name="T0" fmla="*/ 23 w 46"/>
                <a:gd name="T1" fmla="*/ 0 h 46"/>
                <a:gd name="T2" fmla="*/ 28 w 46"/>
                <a:gd name="T3" fmla="*/ 3 h 46"/>
                <a:gd name="T4" fmla="*/ 42 w 46"/>
                <a:gd name="T5" fmla="*/ 17 h 46"/>
                <a:gd name="T6" fmla="*/ 41 w 46"/>
                <a:gd name="T7" fmla="*/ 29 h 46"/>
                <a:gd name="T8" fmla="*/ 28 w 46"/>
                <a:gd name="T9" fmla="*/ 42 h 46"/>
                <a:gd name="T10" fmla="*/ 17 w 46"/>
                <a:gd name="T11" fmla="*/ 42 h 46"/>
                <a:gd name="T12" fmla="*/ 2 w 46"/>
                <a:gd name="T13" fmla="*/ 28 h 46"/>
                <a:gd name="T14" fmla="*/ 1 w 46"/>
                <a:gd name="T15" fmla="*/ 19 h 46"/>
                <a:gd name="T16" fmla="*/ 19 w 46"/>
                <a:gd name="T17" fmla="*/ 1 h 46"/>
                <a:gd name="T18" fmla="*/ 23 w 46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24" y="1"/>
                    <a:pt x="26" y="2"/>
                    <a:pt x="28" y="3"/>
                  </a:cubicBezTo>
                  <a:cubicBezTo>
                    <a:pt x="33" y="8"/>
                    <a:pt x="37" y="12"/>
                    <a:pt x="42" y="17"/>
                  </a:cubicBezTo>
                  <a:cubicBezTo>
                    <a:pt x="46" y="21"/>
                    <a:pt x="45" y="25"/>
                    <a:pt x="41" y="29"/>
                  </a:cubicBezTo>
                  <a:cubicBezTo>
                    <a:pt x="37" y="33"/>
                    <a:pt x="33" y="38"/>
                    <a:pt x="28" y="42"/>
                  </a:cubicBezTo>
                  <a:cubicBezTo>
                    <a:pt x="24" y="46"/>
                    <a:pt x="21" y="46"/>
                    <a:pt x="17" y="42"/>
                  </a:cubicBezTo>
                  <a:cubicBezTo>
                    <a:pt x="12" y="38"/>
                    <a:pt x="6" y="33"/>
                    <a:pt x="2" y="28"/>
                  </a:cubicBezTo>
                  <a:cubicBezTo>
                    <a:pt x="1" y="26"/>
                    <a:pt x="0" y="21"/>
                    <a:pt x="1" y="19"/>
                  </a:cubicBezTo>
                  <a:cubicBezTo>
                    <a:pt x="7" y="13"/>
                    <a:pt x="13" y="7"/>
                    <a:pt x="19" y="1"/>
                  </a:cubicBezTo>
                  <a:cubicBezTo>
                    <a:pt x="20" y="1"/>
                    <a:pt x="21" y="1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6"/>
            <p:cNvSpPr/>
            <p:nvPr/>
          </p:nvSpPr>
          <p:spPr bwMode="auto">
            <a:xfrm>
              <a:off x="2248654" y="2491879"/>
              <a:ext cx="289252" cy="281505"/>
            </a:xfrm>
            <a:custGeom>
              <a:avLst/>
              <a:gdLst>
                <a:gd name="T0" fmla="*/ 47 w 47"/>
                <a:gd name="T1" fmla="*/ 23 h 46"/>
                <a:gd name="T2" fmla="*/ 43 w 47"/>
                <a:gd name="T3" fmla="*/ 29 h 46"/>
                <a:gd name="T4" fmla="*/ 30 w 47"/>
                <a:gd name="T5" fmla="*/ 42 h 46"/>
                <a:gd name="T6" fmla="*/ 18 w 47"/>
                <a:gd name="T7" fmla="*/ 42 h 46"/>
                <a:gd name="T8" fmla="*/ 5 w 47"/>
                <a:gd name="T9" fmla="*/ 29 h 46"/>
                <a:gd name="T10" fmla="*/ 4 w 47"/>
                <a:gd name="T11" fmla="*/ 17 h 46"/>
                <a:gd name="T12" fmla="*/ 18 w 47"/>
                <a:gd name="T13" fmla="*/ 3 h 46"/>
                <a:gd name="T14" fmla="*/ 28 w 47"/>
                <a:gd name="T15" fmla="*/ 2 h 46"/>
                <a:gd name="T16" fmla="*/ 45 w 47"/>
                <a:gd name="T17" fmla="*/ 19 h 46"/>
                <a:gd name="T18" fmla="*/ 47 w 47"/>
                <a:gd name="T19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6">
                  <a:moveTo>
                    <a:pt x="47" y="23"/>
                  </a:moveTo>
                  <a:cubicBezTo>
                    <a:pt x="45" y="25"/>
                    <a:pt x="44" y="27"/>
                    <a:pt x="43" y="29"/>
                  </a:cubicBezTo>
                  <a:cubicBezTo>
                    <a:pt x="39" y="33"/>
                    <a:pt x="34" y="38"/>
                    <a:pt x="30" y="42"/>
                  </a:cubicBezTo>
                  <a:cubicBezTo>
                    <a:pt x="26" y="46"/>
                    <a:pt x="22" y="46"/>
                    <a:pt x="18" y="42"/>
                  </a:cubicBezTo>
                  <a:cubicBezTo>
                    <a:pt x="13" y="37"/>
                    <a:pt x="9" y="33"/>
                    <a:pt x="5" y="29"/>
                  </a:cubicBezTo>
                  <a:cubicBezTo>
                    <a:pt x="1" y="25"/>
                    <a:pt x="0" y="21"/>
                    <a:pt x="4" y="17"/>
                  </a:cubicBezTo>
                  <a:cubicBezTo>
                    <a:pt x="9" y="12"/>
                    <a:pt x="13" y="7"/>
                    <a:pt x="18" y="3"/>
                  </a:cubicBezTo>
                  <a:cubicBezTo>
                    <a:pt x="21" y="1"/>
                    <a:pt x="26" y="0"/>
                    <a:pt x="28" y="2"/>
                  </a:cubicBezTo>
                  <a:cubicBezTo>
                    <a:pt x="34" y="7"/>
                    <a:pt x="39" y="13"/>
                    <a:pt x="45" y="19"/>
                  </a:cubicBezTo>
                  <a:cubicBezTo>
                    <a:pt x="46" y="20"/>
                    <a:pt x="46" y="21"/>
                    <a:pt x="4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"/>
            <p:cNvSpPr/>
            <p:nvPr/>
          </p:nvSpPr>
          <p:spPr bwMode="auto">
            <a:xfrm>
              <a:off x="1535853" y="2840531"/>
              <a:ext cx="284087" cy="289252"/>
            </a:xfrm>
            <a:custGeom>
              <a:avLst/>
              <a:gdLst>
                <a:gd name="T0" fmla="*/ 46 w 46"/>
                <a:gd name="T1" fmla="*/ 24 h 47"/>
                <a:gd name="T2" fmla="*/ 43 w 46"/>
                <a:gd name="T3" fmla="*/ 29 h 47"/>
                <a:gd name="T4" fmla="*/ 29 w 46"/>
                <a:gd name="T5" fmla="*/ 43 h 47"/>
                <a:gd name="T6" fmla="*/ 17 w 46"/>
                <a:gd name="T7" fmla="*/ 43 h 47"/>
                <a:gd name="T8" fmla="*/ 3 w 46"/>
                <a:gd name="T9" fmla="*/ 30 h 47"/>
                <a:gd name="T10" fmla="*/ 4 w 46"/>
                <a:gd name="T11" fmla="*/ 18 h 47"/>
                <a:gd name="T12" fmla="*/ 17 w 46"/>
                <a:gd name="T13" fmla="*/ 4 h 47"/>
                <a:gd name="T14" fmla="*/ 28 w 46"/>
                <a:gd name="T15" fmla="*/ 4 h 47"/>
                <a:gd name="T16" fmla="*/ 43 w 46"/>
                <a:gd name="T17" fmla="*/ 19 h 47"/>
                <a:gd name="T18" fmla="*/ 46 w 46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7">
                  <a:moveTo>
                    <a:pt x="46" y="24"/>
                  </a:moveTo>
                  <a:cubicBezTo>
                    <a:pt x="45" y="26"/>
                    <a:pt x="44" y="28"/>
                    <a:pt x="43" y="29"/>
                  </a:cubicBezTo>
                  <a:cubicBezTo>
                    <a:pt x="38" y="34"/>
                    <a:pt x="34" y="38"/>
                    <a:pt x="29" y="43"/>
                  </a:cubicBezTo>
                  <a:cubicBezTo>
                    <a:pt x="25" y="47"/>
                    <a:pt x="21" y="47"/>
                    <a:pt x="17" y="43"/>
                  </a:cubicBezTo>
                  <a:cubicBezTo>
                    <a:pt x="12" y="39"/>
                    <a:pt x="8" y="34"/>
                    <a:pt x="3" y="30"/>
                  </a:cubicBezTo>
                  <a:cubicBezTo>
                    <a:pt x="0" y="26"/>
                    <a:pt x="0" y="22"/>
                    <a:pt x="4" y="18"/>
                  </a:cubicBezTo>
                  <a:cubicBezTo>
                    <a:pt x="8" y="13"/>
                    <a:pt x="13" y="9"/>
                    <a:pt x="17" y="4"/>
                  </a:cubicBezTo>
                  <a:cubicBezTo>
                    <a:pt x="21" y="1"/>
                    <a:pt x="24" y="0"/>
                    <a:pt x="28" y="4"/>
                  </a:cubicBezTo>
                  <a:cubicBezTo>
                    <a:pt x="33" y="9"/>
                    <a:pt x="38" y="14"/>
                    <a:pt x="43" y="19"/>
                  </a:cubicBezTo>
                  <a:cubicBezTo>
                    <a:pt x="44" y="20"/>
                    <a:pt x="45" y="22"/>
                    <a:pt x="4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9" name="文本框 78"/>
          <p:cNvSpPr txBox="1"/>
          <p:nvPr/>
        </p:nvSpPr>
        <p:spPr>
          <a:xfrm>
            <a:off x="2117439" y="3428645"/>
            <a:ext cx="79739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Thank </a:t>
            </a:r>
            <a:r>
              <a:rPr lang="zh-CN" altLang="en-US" sz="6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Your listening</a:t>
            </a:r>
          </a:p>
        </p:txBody>
      </p:sp>
      <p:sp>
        <p:nvSpPr>
          <p:cNvPr id="82" name="文本框 81"/>
          <p:cNvSpPr txBox="1"/>
          <p:nvPr/>
        </p:nvSpPr>
        <p:spPr>
          <a:xfrm>
            <a:off x="4911239" y="4527116"/>
            <a:ext cx="243112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0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freeppt7.com</a:t>
            </a:r>
            <a:endParaRPr lang="zh-CN" altLang="en-US" sz="20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84" name="组合 83"/>
          <p:cNvGrpSpPr/>
          <p:nvPr/>
        </p:nvGrpSpPr>
        <p:grpSpPr>
          <a:xfrm>
            <a:off x="4159807" y="4616720"/>
            <a:ext cx="889544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85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0" name="组合 89"/>
          <p:cNvGrpSpPr/>
          <p:nvPr/>
        </p:nvGrpSpPr>
        <p:grpSpPr>
          <a:xfrm flipH="1">
            <a:off x="7250514" y="4610141"/>
            <a:ext cx="942299" cy="364035"/>
            <a:chOff x="3763963" y="946150"/>
            <a:chExt cx="774700" cy="263525"/>
          </a:xfrm>
          <a:solidFill>
            <a:srgbClr val="1043AB"/>
          </a:solidFill>
        </p:grpSpPr>
        <p:sp>
          <p:nvSpPr>
            <p:cNvPr id="91" name="Freeform 12"/>
            <p:cNvSpPr/>
            <p:nvPr/>
          </p:nvSpPr>
          <p:spPr bwMode="auto">
            <a:xfrm>
              <a:off x="3763963" y="946150"/>
              <a:ext cx="241300" cy="187325"/>
            </a:xfrm>
            <a:custGeom>
              <a:avLst/>
              <a:gdLst>
                <a:gd name="T0" fmla="*/ 63 w 76"/>
                <a:gd name="T1" fmla="*/ 5 h 59"/>
                <a:gd name="T2" fmla="*/ 76 w 76"/>
                <a:gd name="T3" fmla="*/ 15 h 59"/>
                <a:gd name="T4" fmla="*/ 75 w 76"/>
                <a:gd name="T5" fmla="*/ 27 h 59"/>
                <a:gd name="T6" fmla="*/ 53 w 76"/>
                <a:gd name="T7" fmla="*/ 33 h 59"/>
                <a:gd name="T8" fmla="*/ 47 w 76"/>
                <a:gd name="T9" fmla="*/ 22 h 59"/>
                <a:gd name="T10" fmla="*/ 52 w 76"/>
                <a:gd name="T11" fmla="*/ 22 h 59"/>
                <a:gd name="T12" fmla="*/ 61 w 76"/>
                <a:gd name="T13" fmla="*/ 31 h 59"/>
                <a:gd name="T14" fmla="*/ 56 w 76"/>
                <a:gd name="T15" fmla="*/ 21 h 59"/>
                <a:gd name="T16" fmla="*/ 64 w 76"/>
                <a:gd name="T17" fmla="*/ 19 h 59"/>
                <a:gd name="T18" fmla="*/ 62 w 76"/>
                <a:gd name="T19" fmla="*/ 22 h 59"/>
                <a:gd name="T20" fmla="*/ 69 w 76"/>
                <a:gd name="T21" fmla="*/ 25 h 59"/>
                <a:gd name="T22" fmla="*/ 68 w 76"/>
                <a:gd name="T23" fmla="*/ 9 h 59"/>
                <a:gd name="T24" fmla="*/ 48 w 76"/>
                <a:gd name="T25" fmla="*/ 8 h 59"/>
                <a:gd name="T26" fmla="*/ 35 w 76"/>
                <a:gd name="T27" fmla="*/ 18 h 59"/>
                <a:gd name="T28" fmla="*/ 32 w 76"/>
                <a:gd name="T29" fmla="*/ 32 h 59"/>
                <a:gd name="T30" fmla="*/ 22 w 76"/>
                <a:gd name="T31" fmla="*/ 30 h 59"/>
                <a:gd name="T32" fmla="*/ 11 w 76"/>
                <a:gd name="T33" fmla="*/ 37 h 59"/>
                <a:gd name="T34" fmla="*/ 13 w 76"/>
                <a:gd name="T35" fmla="*/ 52 h 59"/>
                <a:gd name="T36" fmla="*/ 19 w 76"/>
                <a:gd name="T37" fmla="*/ 44 h 59"/>
                <a:gd name="T38" fmla="*/ 15 w 76"/>
                <a:gd name="T39" fmla="*/ 40 h 59"/>
                <a:gd name="T40" fmla="*/ 26 w 76"/>
                <a:gd name="T41" fmla="*/ 46 h 59"/>
                <a:gd name="T42" fmla="*/ 25 w 76"/>
                <a:gd name="T43" fmla="*/ 55 h 59"/>
                <a:gd name="T44" fmla="*/ 31 w 76"/>
                <a:gd name="T45" fmla="*/ 39 h 59"/>
                <a:gd name="T46" fmla="*/ 35 w 76"/>
                <a:gd name="T47" fmla="*/ 47 h 59"/>
                <a:gd name="T48" fmla="*/ 29 w 76"/>
                <a:gd name="T49" fmla="*/ 56 h 59"/>
                <a:gd name="T50" fmla="*/ 11 w 76"/>
                <a:gd name="T51" fmla="*/ 56 h 59"/>
                <a:gd name="T52" fmla="*/ 0 w 76"/>
                <a:gd name="T53" fmla="*/ 42 h 59"/>
                <a:gd name="T54" fmla="*/ 9 w 76"/>
                <a:gd name="T55" fmla="*/ 29 h 59"/>
                <a:gd name="T56" fmla="*/ 30 w 76"/>
                <a:gd name="T57" fmla="*/ 30 h 59"/>
                <a:gd name="T58" fmla="*/ 30 w 76"/>
                <a:gd name="T59" fmla="*/ 21 h 59"/>
                <a:gd name="T60" fmla="*/ 44 w 76"/>
                <a:gd name="T61" fmla="*/ 5 h 59"/>
                <a:gd name="T62" fmla="*/ 61 w 76"/>
                <a:gd name="T6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6" h="59">
                  <a:moveTo>
                    <a:pt x="61" y="2"/>
                  </a:moveTo>
                  <a:cubicBezTo>
                    <a:pt x="61" y="3"/>
                    <a:pt x="61" y="6"/>
                    <a:pt x="63" y="5"/>
                  </a:cubicBezTo>
                  <a:cubicBezTo>
                    <a:pt x="67" y="4"/>
                    <a:pt x="72" y="5"/>
                    <a:pt x="74" y="9"/>
                  </a:cubicBezTo>
                  <a:cubicBezTo>
                    <a:pt x="76" y="10"/>
                    <a:pt x="75" y="13"/>
                    <a:pt x="76" y="15"/>
                  </a:cubicBezTo>
                  <a:cubicBezTo>
                    <a:pt x="76" y="18"/>
                    <a:pt x="75" y="21"/>
                    <a:pt x="74" y="24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1" y="30"/>
                    <a:pt x="67" y="33"/>
                    <a:pt x="62" y="35"/>
                  </a:cubicBezTo>
                  <a:cubicBezTo>
                    <a:pt x="59" y="33"/>
                    <a:pt x="56" y="35"/>
                    <a:pt x="53" y="33"/>
                  </a:cubicBezTo>
                  <a:cubicBezTo>
                    <a:pt x="49" y="33"/>
                    <a:pt x="47" y="30"/>
                    <a:pt x="46" y="27"/>
                  </a:cubicBezTo>
                  <a:cubicBezTo>
                    <a:pt x="45" y="25"/>
                    <a:pt x="45" y="23"/>
                    <a:pt x="47" y="22"/>
                  </a:cubicBezTo>
                  <a:cubicBezTo>
                    <a:pt x="48" y="21"/>
                    <a:pt x="49" y="20"/>
                    <a:pt x="50" y="21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1" y="24"/>
                    <a:pt x="50" y="25"/>
                    <a:pt x="51" y="27"/>
                  </a:cubicBezTo>
                  <a:cubicBezTo>
                    <a:pt x="54" y="29"/>
                    <a:pt x="57" y="31"/>
                    <a:pt x="61" y="31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58" y="29"/>
                    <a:pt x="56" y="25"/>
                    <a:pt x="56" y="21"/>
                  </a:cubicBezTo>
                  <a:cubicBezTo>
                    <a:pt x="57" y="20"/>
                    <a:pt x="57" y="19"/>
                    <a:pt x="58" y="18"/>
                  </a:cubicBezTo>
                  <a:cubicBezTo>
                    <a:pt x="60" y="18"/>
                    <a:pt x="62" y="18"/>
                    <a:pt x="64" y="19"/>
                  </a:cubicBezTo>
                  <a:cubicBezTo>
                    <a:pt x="64" y="20"/>
                    <a:pt x="66" y="20"/>
                    <a:pt x="65" y="21"/>
                  </a:cubicBezTo>
                  <a:cubicBezTo>
                    <a:pt x="64" y="21"/>
                    <a:pt x="63" y="22"/>
                    <a:pt x="62" y="22"/>
                  </a:cubicBezTo>
                  <a:cubicBezTo>
                    <a:pt x="62" y="23"/>
                    <a:pt x="62" y="24"/>
                    <a:pt x="62" y="25"/>
                  </a:cubicBezTo>
                  <a:cubicBezTo>
                    <a:pt x="64" y="26"/>
                    <a:pt x="67" y="26"/>
                    <a:pt x="69" y="25"/>
                  </a:cubicBezTo>
                  <a:cubicBezTo>
                    <a:pt x="72" y="22"/>
                    <a:pt x="71" y="17"/>
                    <a:pt x="71" y="14"/>
                  </a:cubicBezTo>
                  <a:cubicBezTo>
                    <a:pt x="70" y="12"/>
                    <a:pt x="70" y="9"/>
                    <a:pt x="68" y="9"/>
                  </a:cubicBezTo>
                  <a:cubicBezTo>
                    <a:pt x="64" y="9"/>
                    <a:pt x="60" y="8"/>
                    <a:pt x="57" y="7"/>
                  </a:cubicBezTo>
                  <a:cubicBezTo>
                    <a:pt x="54" y="8"/>
                    <a:pt x="51" y="8"/>
                    <a:pt x="48" y="8"/>
                  </a:cubicBezTo>
                  <a:cubicBezTo>
                    <a:pt x="44" y="10"/>
                    <a:pt x="40" y="9"/>
                    <a:pt x="36" y="11"/>
                  </a:cubicBezTo>
                  <a:cubicBezTo>
                    <a:pt x="34" y="13"/>
                    <a:pt x="35" y="16"/>
                    <a:pt x="35" y="18"/>
                  </a:cubicBezTo>
                  <a:cubicBezTo>
                    <a:pt x="33" y="19"/>
                    <a:pt x="36" y="20"/>
                    <a:pt x="36" y="21"/>
                  </a:cubicBezTo>
                  <a:cubicBezTo>
                    <a:pt x="33" y="24"/>
                    <a:pt x="36" y="30"/>
                    <a:pt x="32" y="32"/>
                  </a:cubicBezTo>
                  <a:cubicBezTo>
                    <a:pt x="32" y="33"/>
                    <a:pt x="30" y="33"/>
                    <a:pt x="29" y="34"/>
                  </a:cubicBezTo>
                  <a:cubicBezTo>
                    <a:pt x="26" y="34"/>
                    <a:pt x="23" y="32"/>
                    <a:pt x="22" y="30"/>
                  </a:cubicBezTo>
                  <a:cubicBezTo>
                    <a:pt x="19" y="32"/>
                    <a:pt x="15" y="30"/>
                    <a:pt x="12" y="31"/>
                  </a:cubicBezTo>
                  <a:cubicBezTo>
                    <a:pt x="10" y="33"/>
                    <a:pt x="13" y="35"/>
                    <a:pt x="11" y="37"/>
                  </a:cubicBezTo>
                  <a:cubicBezTo>
                    <a:pt x="10" y="40"/>
                    <a:pt x="8" y="41"/>
                    <a:pt x="6" y="44"/>
                  </a:cubicBezTo>
                  <a:cubicBezTo>
                    <a:pt x="7" y="47"/>
                    <a:pt x="10" y="51"/>
                    <a:pt x="13" y="52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21" y="49"/>
                    <a:pt x="19" y="46"/>
                    <a:pt x="19" y="44"/>
                  </a:cubicBezTo>
                  <a:cubicBezTo>
                    <a:pt x="17" y="43"/>
                    <a:pt x="16" y="44"/>
                    <a:pt x="15" y="43"/>
                  </a:cubicBezTo>
                  <a:cubicBezTo>
                    <a:pt x="15" y="42"/>
                    <a:pt x="14" y="41"/>
                    <a:pt x="15" y="40"/>
                  </a:cubicBezTo>
                  <a:cubicBezTo>
                    <a:pt x="18" y="39"/>
                    <a:pt x="22" y="40"/>
                    <a:pt x="24" y="42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5" y="49"/>
                    <a:pt x="23" y="52"/>
                    <a:pt x="21" y="54"/>
                  </a:cubicBezTo>
                  <a:cubicBezTo>
                    <a:pt x="22" y="55"/>
                    <a:pt x="23" y="55"/>
                    <a:pt x="25" y="55"/>
                  </a:cubicBezTo>
                  <a:cubicBezTo>
                    <a:pt x="26" y="54"/>
                    <a:pt x="28" y="53"/>
                    <a:pt x="28" y="51"/>
                  </a:cubicBezTo>
                  <a:cubicBezTo>
                    <a:pt x="28" y="46"/>
                    <a:pt x="28" y="42"/>
                    <a:pt x="31" y="39"/>
                  </a:cubicBezTo>
                  <a:cubicBezTo>
                    <a:pt x="33" y="39"/>
                    <a:pt x="34" y="42"/>
                    <a:pt x="34" y="44"/>
                  </a:cubicBezTo>
                  <a:cubicBezTo>
                    <a:pt x="35" y="45"/>
                    <a:pt x="34" y="46"/>
                    <a:pt x="35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3" y="51"/>
                    <a:pt x="31" y="53"/>
                    <a:pt x="29" y="56"/>
                  </a:cubicBezTo>
                  <a:cubicBezTo>
                    <a:pt x="27" y="58"/>
                    <a:pt x="22" y="59"/>
                    <a:pt x="18" y="58"/>
                  </a:cubicBezTo>
                  <a:cubicBezTo>
                    <a:pt x="18" y="54"/>
                    <a:pt x="14" y="57"/>
                    <a:pt x="11" y="56"/>
                  </a:cubicBezTo>
                  <a:cubicBezTo>
                    <a:pt x="9" y="53"/>
                    <a:pt x="5" y="54"/>
                    <a:pt x="4" y="50"/>
                  </a:cubicBezTo>
                  <a:cubicBezTo>
                    <a:pt x="2" y="48"/>
                    <a:pt x="1" y="45"/>
                    <a:pt x="0" y="42"/>
                  </a:cubicBezTo>
                  <a:cubicBezTo>
                    <a:pt x="0" y="37"/>
                    <a:pt x="6" y="35"/>
                    <a:pt x="9" y="32"/>
                  </a:cubicBezTo>
                  <a:cubicBezTo>
                    <a:pt x="9" y="31"/>
                    <a:pt x="8" y="30"/>
                    <a:pt x="9" y="29"/>
                  </a:cubicBezTo>
                  <a:cubicBezTo>
                    <a:pt x="11" y="25"/>
                    <a:pt x="15" y="24"/>
                    <a:pt x="19" y="23"/>
                  </a:cubicBezTo>
                  <a:cubicBezTo>
                    <a:pt x="23" y="25"/>
                    <a:pt x="25" y="30"/>
                    <a:pt x="30" y="30"/>
                  </a:cubicBezTo>
                  <a:cubicBezTo>
                    <a:pt x="32" y="30"/>
                    <a:pt x="31" y="26"/>
                    <a:pt x="31" y="25"/>
                  </a:cubicBezTo>
                  <a:cubicBezTo>
                    <a:pt x="30" y="24"/>
                    <a:pt x="30" y="22"/>
                    <a:pt x="30" y="21"/>
                  </a:cubicBezTo>
                  <a:cubicBezTo>
                    <a:pt x="28" y="19"/>
                    <a:pt x="29" y="15"/>
                    <a:pt x="28" y="13"/>
                  </a:cubicBezTo>
                  <a:cubicBezTo>
                    <a:pt x="31" y="7"/>
                    <a:pt x="38" y="6"/>
                    <a:pt x="44" y="5"/>
                  </a:cubicBezTo>
                  <a:cubicBezTo>
                    <a:pt x="46" y="2"/>
                    <a:pt x="50" y="2"/>
                    <a:pt x="53" y="1"/>
                  </a:cubicBezTo>
                  <a:cubicBezTo>
                    <a:pt x="56" y="1"/>
                    <a:pt x="59" y="0"/>
                    <a:pt x="6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3970338" y="1003300"/>
              <a:ext cx="117475" cy="123825"/>
            </a:xfrm>
            <a:custGeom>
              <a:avLst/>
              <a:gdLst>
                <a:gd name="T0" fmla="*/ 18 w 37"/>
                <a:gd name="T1" fmla="*/ 1 h 39"/>
                <a:gd name="T2" fmla="*/ 21 w 37"/>
                <a:gd name="T3" fmla="*/ 2 h 39"/>
                <a:gd name="T4" fmla="*/ 26 w 37"/>
                <a:gd name="T5" fmla="*/ 11 h 39"/>
                <a:gd name="T6" fmla="*/ 36 w 37"/>
                <a:gd name="T7" fmla="*/ 18 h 39"/>
                <a:gd name="T8" fmla="*/ 37 w 37"/>
                <a:gd name="T9" fmla="*/ 26 h 39"/>
                <a:gd name="T10" fmla="*/ 24 w 37"/>
                <a:gd name="T11" fmla="*/ 39 h 39"/>
                <a:gd name="T12" fmla="*/ 12 w 37"/>
                <a:gd name="T13" fmla="*/ 39 h 39"/>
                <a:gd name="T14" fmla="*/ 7 w 37"/>
                <a:gd name="T15" fmla="*/ 37 h 39"/>
                <a:gd name="T16" fmla="*/ 1 w 37"/>
                <a:gd name="T17" fmla="*/ 30 h 39"/>
                <a:gd name="T18" fmla="*/ 1 w 37"/>
                <a:gd name="T19" fmla="*/ 28 h 39"/>
                <a:gd name="T20" fmla="*/ 7 w 37"/>
                <a:gd name="T21" fmla="*/ 23 h 39"/>
                <a:gd name="T22" fmla="*/ 10 w 37"/>
                <a:gd name="T23" fmla="*/ 28 h 39"/>
                <a:gd name="T24" fmla="*/ 11 w 37"/>
                <a:gd name="T25" fmla="*/ 29 h 39"/>
                <a:gd name="T26" fmla="*/ 16 w 37"/>
                <a:gd name="T27" fmla="*/ 23 h 39"/>
                <a:gd name="T28" fmla="*/ 20 w 37"/>
                <a:gd name="T29" fmla="*/ 23 h 39"/>
                <a:gd name="T30" fmla="*/ 22 w 37"/>
                <a:gd name="T31" fmla="*/ 27 h 39"/>
                <a:gd name="T32" fmla="*/ 19 w 37"/>
                <a:gd name="T33" fmla="*/ 29 h 39"/>
                <a:gd name="T34" fmla="*/ 20 w 37"/>
                <a:gd name="T35" fmla="*/ 34 h 39"/>
                <a:gd name="T36" fmla="*/ 30 w 37"/>
                <a:gd name="T37" fmla="*/ 30 h 39"/>
                <a:gd name="T38" fmla="*/ 31 w 37"/>
                <a:gd name="T39" fmla="*/ 21 h 39"/>
                <a:gd name="T40" fmla="*/ 14 w 37"/>
                <a:gd name="T41" fmla="*/ 9 h 39"/>
                <a:gd name="T42" fmla="*/ 15 w 37"/>
                <a:gd name="T43" fmla="*/ 5 h 39"/>
                <a:gd name="T44" fmla="*/ 12 w 37"/>
                <a:gd name="T45" fmla="*/ 4 h 39"/>
                <a:gd name="T46" fmla="*/ 12 w 37"/>
                <a:gd name="T47" fmla="*/ 2 h 39"/>
                <a:gd name="T48" fmla="*/ 18 w 37"/>
                <a:gd name="T4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39">
                  <a:moveTo>
                    <a:pt x="18" y="1"/>
                  </a:moveTo>
                  <a:cubicBezTo>
                    <a:pt x="19" y="2"/>
                    <a:pt x="20" y="1"/>
                    <a:pt x="21" y="2"/>
                  </a:cubicBezTo>
                  <a:cubicBezTo>
                    <a:pt x="25" y="4"/>
                    <a:pt x="25" y="8"/>
                    <a:pt x="26" y="11"/>
                  </a:cubicBezTo>
                  <a:cubicBezTo>
                    <a:pt x="30" y="12"/>
                    <a:pt x="34" y="14"/>
                    <a:pt x="36" y="18"/>
                  </a:cubicBezTo>
                  <a:cubicBezTo>
                    <a:pt x="37" y="20"/>
                    <a:pt x="36" y="24"/>
                    <a:pt x="37" y="26"/>
                  </a:cubicBezTo>
                  <a:cubicBezTo>
                    <a:pt x="36" y="33"/>
                    <a:pt x="30" y="38"/>
                    <a:pt x="24" y="39"/>
                  </a:cubicBezTo>
                  <a:cubicBezTo>
                    <a:pt x="20" y="39"/>
                    <a:pt x="16" y="38"/>
                    <a:pt x="12" y="39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5"/>
                    <a:pt x="5" y="31"/>
                    <a:pt x="1" y="30"/>
                  </a:cubicBezTo>
                  <a:cubicBezTo>
                    <a:pt x="0" y="29"/>
                    <a:pt x="1" y="28"/>
                    <a:pt x="1" y="28"/>
                  </a:cubicBezTo>
                  <a:cubicBezTo>
                    <a:pt x="3" y="26"/>
                    <a:pt x="3" y="22"/>
                    <a:pt x="7" y="23"/>
                  </a:cubicBezTo>
                  <a:cubicBezTo>
                    <a:pt x="9" y="24"/>
                    <a:pt x="9" y="27"/>
                    <a:pt x="10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6"/>
                    <a:pt x="14" y="24"/>
                    <a:pt x="16" y="23"/>
                  </a:cubicBezTo>
                  <a:cubicBezTo>
                    <a:pt x="17" y="22"/>
                    <a:pt x="18" y="22"/>
                    <a:pt x="20" y="23"/>
                  </a:cubicBezTo>
                  <a:cubicBezTo>
                    <a:pt x="20" y="24"/>
                    <a:pt x="23" y="25"/>
                    <a:pt x="22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31"/>
                    <a:pt x="18" y="34"/>
                    <a:pt x="20" y="34"/>
                  </a:cubicBezTo>
                  <a:cubicBezTo>
                    <a:pt x="23" y="31"/>
                    <a:pt x="28" y="34"/>
                    <a:pt x="30" y="30"/>
                  </a:cubicBezTo>
                  <a:cubicBezTo>
                    <a:pt x="32" y="27"/>
                    <a:pt x="32" y="24"/>
                    <a:pt x="31" y="21"/>
                  </a:cubicBezTo>
                  <a:cubicBezTo>
                    <a:pt x="27" y="15"/>
                    <a:pt x="17" y="17"/>
                    <a:pt x="14" y="9"/>
                  </a:cubicBezTo>
                  <a:cubicBezTo>
                    <a:pt x="14" y="8"/>
                    <a:pt x="16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2" y="4"/>
                    <a:pt x="12" y="2"/>
                    <a:pt x="12" y="2"/>
                  </a:cubicBezTo>
                  <a:cubicBezTo>
                    <a:pt x="14" y="0"/>
                    <a:pt x="16" y="1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4"/>
            <p:cNvSpPr/>
            <p:nvPr/>
          </p:nvSpPr>
          <p:spPr bwMode="auto">
            <a:xfrm>
              <a:off x="3944938" y="1009650"/>
              <a:ext cx="593725" cy="171450"/>
            </a:xfrm>
            <a:custGeom>
              <a:avLst/>
              <a:gdLst>
                <a:gd name="T0" fmla="*/ 109 w 187"/>
                <a:gd name="T1" fmla="*/ 2 h 54"/>
                <a:gd name="T2" fmla="*/ 113 w 187"/>
                <a:gd name="T3" fmla="*/ 2 h 54"/>
                <a:gd name="T4" fmla="*/ 117 w 187"/>
                <a:gd name="T5" fmla="*/ 2 h 54"/>
                <a:gd name="T6" fmla="*/ 146 w 187"/>
                <a:gd name="T7" fmla="*/ 14 h 54"/>
                <a:gd name="T8" fmla="*/ 161 w 187"/>
                <a:gd name="T9" fmla="*/ 14 h 54"/>
                <a:gd name="T10" fmla="*/ 164 w 187"/>
                <a:gd name="T11" fmla="*/ 14 h 54"/>
                <a:gd name="T12" fmla="*/ 187 w 187"/>
                <a:gd name="T13" fmla="*/ 9 h 54"/>
                <a:gd name="T14" fmla="*/ 187 w 187"/>
                <a:gd name="T15" fmla="*/ 10 h 54"/>
                <a:gd name="T16" fmla="*/ 166 w 187"/>
                <a:gd name="T17" fmla="*/ 19 h 54"/>
                <a:gd name="T18" fmla="*/ 156 w 187"/>
                <a:gd name="T19" fmla="*/ 20 h 54"/>
                <a:gd name="T20" fmla="*/ 149 w 187"/>
                <a:gd name="T21" fmla="*/ 20 h 54"/>
                <a:gd name="T22" fmla="*/ 133 w 187"/>
                <a:gd name="T23" fmla="*/ 15 h 54"/>
                <a:gd name="T24" fmla="*/ 131 w 187"/>
                <a:gd name="T25" fmla="*/ 15 h 54"/>
                <a:gd name="T26" fmla="*/ 119 w 187"/>
                <a:gd name="T27" fmla="*/ 12 h 54"/>
                <a:gd name="T28" fmla="*/ 112 w 187"/>
                <a:gd name="T29" fmla="*/ 11 h 54"/>
                <a:gd name="T30" fmla="*/ 94 w 187"/>
                <a:gd name="T31" fmla="*/ 12 h 54"/>
                <a:gd name="T32" fmla="*/ 79 w 187"/>
                <a:gd name="T33" fmla="*/ 25 h 54"/>
                <a:gd name="T34" fmla="*/ 86 w 187"/>
                <a:gd name="T35" fmla="*/ 27 h 54"/>
                <a:gd name="T36" fmla="*/ 89 w 187"/>
                <a:gd name="T37" fmla="*/ 32 h 54"/>
                <a:gd name="T38" fmla="*/ 97 w 187"/>
                <a:gd name="T39" fmla="*/ 33 h 54"/>
                <a:gd name="T40" fmla="*/ 101 w 187"/>
                <a:gd name="T41" fmla="*/ 27 h 54"/>
                <a:gd name="T42" fmla="*/ 101 w 187"/>
                <a:gd name="T43" fmla="*/ 24 h 54"/>
                <a:gd name="T44" fmla="*/ 95 w 187"/>
                <a:gd name="T45" fmla="*/ 24 h 54"/>
                <a:gd name="T46" fmla="*/ 94 w 187"/>
                <a:gd name="T47" fmla="*/ 27 h 54"/>
                <a:gd name="T48" fmla="*/ 90 w 187"/>
                <a:gd name="T49" fmla="*/ 24 h 54"/>
                <a:gd name="T50" fmla="*/ 93 w 187"/>
                <a:gd name="T51" fmla="*/ 19 h 54"/>
                <a:gd name="T52" fmla="*/ 104 w 187"/>
                <a:gd name="T53" fmla="*/ 21 h 54"/>
                <a:gd name="T54" fmla="*/ 106 w 187"/>
                <a:gd name="T55" fmla="*/ 30 h 54"/>
                <a:gd name="T56" fmla="*/ 101 w 187"/>
                <a:gd name="T57" fmla="*/ 34 h 54"/>
                <a:gd name="T58" fmla="*/ 99 w 187"/>
                <a:gd name="T59" fmla="*/ 35 h 54"/>
                <a:gd name="T60" fmla="*/ 93 w 187"/>
                <a:gd name="T61" fmla="*/ 36 h 54"/>
                <a:gd name="T62" fmla="*/ 84 w 187"/>
                <a:gd name="T63" fmla="*/ 33 h 54"/>
                <a:gd name="T64" fmla="*/ 79 w 187"/>
                <a:gd name="T65" fmla="*/ 30 h 54"/>
                <a:gd name="T66" fmla="*/ 75 w 187"/>
                <a:gd name="T67" fmla="*/ 30 h 54"/>
                <a:gd name="T68" fmla="*/ 73 w 187"/>
                <a:gd name="T69" fmla="*/ 25 h 54"/>
                <a:gd name="T70" fmla="*/ 85 w 187"/>
                <a:gd name="T71" fmla="*/ 15 h 54"/>
                <a:gd name="T72" fmla="*/ 91 w 187"/>
                <a:gd name="T73" fmla="*/ 10 h 54"/>
                <a:gd name="T74" fmla="*/ 102 w 187"/>
                <a:gd name="T75" fmla="*/ 7 h 54"/>
                <a:gd name="T76" fmla="*/ 113 w 187"/>
                <a:gd name="T77" fmla="*/ 7 h 54"/>
                <a:gd name="T78" fmla="*/ 120 w 187"/>
                <a:gd name="T79" fmla="*/ 8 h 54"/>
                <a:gd name="T80" fmla="*/ 120 w 187"/>
                <a:gd name="T81" fmla="*/ 7 h 54"/>
                <a:gd name="T82" fmla="*/ 117 w 187"/>
                <a:gd name="T83" fmla="*/ 6 h 54"/>
                <a:gd name="T84" fmla="*/ 93 w 187"/>
                <a:gd name="T85" fmla="*/ 6 h 54"/>
                <a:gd name="T86" fmla="*/ 87 w 187"/>
                <a:gd name="T87" fmla="*/ 8 h 54"/>
                <a:gd name="T88" fmla="*/ 65 w 187"/>
                <a:gd name="T89" fmla="*/ 26 h 54"/>
                <a:gd name="T90" fmla="*/ 46 w 187"/>
                <a:gd name="T91" fmla="*/ 47 h 54"/>
                <a:gd name="T92" fmla="*/ 34 w 187"/>
                <a:gd name="T93" fmla="*/ 53 h 54"/>
                <a:gd name="T94" fmla="*/ 16 w 187"/>
                <a:gd name="T95" fmla="*/ 53 h 54"/>
                <a:gd name="T96" fmla="*/ 10 w 187"/>
                <a:gd name="T97" fmla="*/ 51 h 54"/>
                <a:gd name="T98" fmla="*/ 3 w 187"/>
                <a:gd name="T99" fmla="*/ 45 h 54"/>
                <a:gd name="T100" fmla="*/ 0 w 187"/>
                <a:gd name="T101" fmla="*/ 32 h 54"/>
                <a:gd name="T102" fmla="*/ 5 w 187"/>
                <a:gd name="T103" fmla="*/ 24 h 54"/>
                <a:gd name="T104" fmla="*/ 6 w 187"/>
                <a:gd name="T105" fmla="*/ 25 h 54"/>
                <a:gd name="T106" fmla="*/ 2 w 187"/>
                <a:gd name="T107" fmla="*/ 36 h 54"/>
                <a:gd name="T108" fmla="*/ 13 w 187"/>
                <a:gd name="T109" fmla="*/ 49 h 54"/>
                <a:gd name="T110" fmla="*/ 17 w 187"/>
                <a:gd name="T111" fmla="*/ 49 h 54"/>
                <a:gd name="T112" fmla="*/ 30 w 187"/>
                <a:gd name="T113" fmla="*/ 49 h 54"/>
                <a:gd name="T114" fmla="*/ 37 w 187"/>
                <a:gd name="T115" fmla="*/ 47 h 54"/>
                <a:gd name="T116" fmla="*/ 46 w 187"/>
                <a:gd name="T117" fmla="*/ 40 h 54"/>
                <a:gd name="T118" fmla="*/ 62 w 187"/>
                <a:gd name="T119" fmla="*/ 24 h 54"/>
                <a:gd name="T120" fmla="*/ 76 w 187"/>
                <a:gd name="T121" fmla="*/ 10 h 54"/>
                <a:gd name="T122" fmla="*/ 91 w 187"/>
                <a:gd name="T123" fmla="*/ 3 h 54"/>
                <a:gd name="T124" fmla="*/ 109 w 187"/>
                <a:gd name="T125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54">
                  <a:moveTo>
                    <a:pt x="109" y="2"/>
                  </a:moveTo>
                  <a:cubicBezTo>
                    <a:pt x="110" y="2"/>
                    <a:pt x="112" y="3"/>
                    <a:pt x="113" y="2"/>
                  </a:cubicBezTo>
                  <a:cubicBezTo>
                    <a:pt x="114" y="2"/>
                    <a:pt x="116" y="1"/>
                    <a:pt x="117" y="2"/>
                  </a:cubicBezTo>
                  <a:cubicBezTo>
                    <a:pt x="127" y="4"/>
                    <a:pt x="136" y="10"/>
                    <a:pt x="146" y="14"/>
                  </a:cubicBezTo>
                  <a:cubicBezTo>
                    <a:pt x="151" y="15"/>
                    <a:pt x="156" y="15"/>
                    <a:pt x="161" y="14"/>
                  </a:cubicBezTo>
                  <a:cubicBezTo>
                    <a:pt x="162" y="15"/>
                    <a:pt x="163" y="14"/>
                    <a:pt x="164" y="14"/>
                  </a:cubicBezTo>
                  <a:cubicBezTo>
                    <a:pt x="172" y="14"/>
                    <a:pt x="179" y="12"/>
                    <a:pt x="187" y="9"/>
                  </a:cubicBezTo>
                  <a:cubicBezTo>
                    <a:pt x="187" y="10"/>
                    <a:pt x="187" y="10"/>
                    <a:pt x="187" y="10"/>
                  </a:cubicBezTo>
                  <a:cubicBezTo>
                    <a:pt x="181" y="15"/>
                    <a:pt x="174" y="18"/>
                    <a:pt x="166" y="19"/>
                  </a:cubicBezTo>
                  <a:cubicBezTo>
                    <a:pt x="163" y="20"/>
                    <a:pt x="159" y="19"/>
                    <a:pt x="156" y="20"/>
                  </a:cubicBezTo>
                  <a:cubicBezTo>
                    <a:pt x="154" y="19"/>
                    <a:pt x="151" y="20"/>
                    <a:pt x="149" y="20"/>
                  </a:cubicBezTo>
                  <a:cubicBezTo>
                    <a:pt x="143" y="19"/>
                    <a:pt x="138" y="18"/>
                    <a:pt x="133" y="15"/>
                  </a:cubicBezTo>
                  <a:cubicBezTo>
                    <a:pt x="132" y="15"/>
                    <a:pt x="132" y="15"/>
                    <a:pt x="131" y="15"/>
                  </a:cubicBezTo>
                  <a:cubicBezTo>
                    <a:pt x="128" y="13"/>
                    <a:pt x="124" y="12"/>
                    <a:pt x="119" y="12"/>
                  </a:cubicBezTo>
                  <a:cubicBezTo>
                    <a:pt x="117" y="12"/>
                    <a:pt x="115" y="12"/>
                    <a:pt x="112" y="11"/>
                  </a:cubicBezTo>
                  <a:cubicBezTo>
                    <a:pt x="106" y="12"/>
                    <a:pt x="99" y="8"/>
                    <a:pt x="94" y="12"/>
                  </a:cubicBezTo>
                  <a:cubicBezTo>
                    <a:pt x="88" y="15"/>
                    <a:pt x="82" y="19"/>
                    <a:pt x="79" y="25"/>
                  </a:cubicBezTo>
                  <a:cubicBezTo>
                    <a:pt x="81" y="26"/>
                    <a:pt x="85" y="23"/>
                    <a:pt x="86" y="27"/>
                  </a:cubicBezTo>
                  <a:cubicBezTo>
                    <a:pt x="85" y="30"/>
                    <a:pt x="88" y="31"/>
                    <a:pt x="89" y="32"/>
                  </a:cubicBezTo>
                  <a:cubicBezTo>
                    <a:pt x="91" y="33"/>
                    <a:pt x="94" y="33"/>
                    <a:pt x="97" y="33"/>
                  </a:cubicBezTo>
                  <a:cubicBezTo>
                    <a:pt x="100" y="32"/>
                    <a:pt x="99" y="28"/>
                    <a:pt x="101" y="27"/>
                  </a:cubicBezTo>
                  <a:cubicBezTo>
                    <a:pt x="101" y="26"/>
                    <a:pt x="101" y="25"/>
                    <a:pt x="101" y="24"/>
                  </a:cubicBezTo>
                  <a:cubicBezTo>
                    <a:pt x="99" y="22"/>
                    <a:pt x="96" y="23"/>
                    <a:pt x="95" y="24"/>
                  </a:cubicBezTo>
                  <a:cubicBezTo>
                    <a:pt x="94" y="24"/>
                    <a:pt x="95" y="26"/>
                    <a:pt x="94" y="27"/>
                  </a:cubicBezTo>
                  <a:cubicBezTo>
                    <a:pt x="92" y="27"/>
                    <a:pt x="91" y="25"/>
                    <a:pt x="90" y="24"/>
                  </a:cubicBezTo>
                  <a:cubicBezTo>
                    <a:pt x="90" y="22"/>
                    <a:pt x="92" y="20"/>
                    <a:pt x="93" y="19"/>
                  </a:cubicBezTo>
                  <a:cubicBezTo>
                    <a:pt x="97" y="18"/>
                    <a:pt x="101" y="20"/>
                    <a:pt x="104" y="21"/>
                  </a:cubicBezTo>
                  <a:cubicBezTo>
                    <a:pt x="107" y="23"/>
                    <a:pt x="106" y="27"/>
                    <a:pt x="106" y="30"/>
                  </a:cubicBezTo>
                  <a:cubicBezTo>
                    <a:pt x="105" y="32"/>
                    <a:pt x="103" y="32"/>
                    <a:pt x="101" y="34"/>
                  </a:cubicBezTo>
                  <a:cubicBezTo>
                    <a:pt x="100" y="34"/>
                    <a:pt x="100" y="35"/>
                    <a:pt x="99" y="35"/>
                  </a:cubicBezTo>
                  <a:cubicBezTo>
                    <a:pt x="97" y="36"/>
                    <a:pt x="95" y="38"/>
                    <a:pt x="93" y="36"/>
                  </a:cubicBezTo>
                  <a:cubicBezTo>
                    <a:pt x="89" y="37"/>
                    <a:pt x="87" y="34"/>
                    <a:pt x="84" y="33"/>
                  </a:cubicBezTo>
                  <a:cubicBezTo>
                    <a:pt x="83" y="32"/>
                    <a:pt x="82" y="30"/>
                    <a:pt x="79" y="30"/>
                  </a:cubicBezTo>
                  <a:cubicBezTo>
                    <a:pt x="78" y="31"/>
                    <a:pt x="76" y="30"/>
                    <a:pt x="75" y="30"/>
                  </a:cubicBezTo>
                  <a:cubicBezTo>
                    <a:pt x="73" y="29"/>
                    <a:pt x="73" y="27"/>
                    <a:pt x="73" y="25"/>
                  </a:cubicBezTo>
                  <a:cubicBezTo>
                    <a:pt x="75" y="20"/>
                    <a:pt x="80" y="17"/>
                    <a:pt x="85" y="15"/>
                  </a:cubicBezTo>
                  <a:cubicBezTo>
                    <a:pt x="86" y="13"/>
                    <a:pt x="88" y="11"/>
                    <a:pt x="91" y="10"/>
                  </a:cubicBezTo>
                  <a:cubicBezTo>
                    <a:pt x="94" y="9"/>
                    <a:pt x="98" y="6"/>
                    <a:pt x="102" y="7"/>
                  </a:cubicBezTo>
                  <a:cubicBezTo>
                    <a:pt x="106" y="7"/>
                    <a:pt x="109" y="8"/>
                    <a:pt x="113" y="7"/>
                  </a:cubicBezTo>
                  <a:cubicBezTo>
                    <a:pt x="115" y="7"/>
                    <a:pt x="117" y="8"/>
                    <a:pt x="120" y="8"/>
                  </a:cubicBezTo>
                  <a:cubicBezTo>
                    <a:pt x="120" y="8"/>
                    <a:pt x="121" y="8"/>
                    <a:pt x="120" y="7"/>
                  </a:cubicBezTo>
                  <a:cubicBezTo>
                    <a:pt x="119" y="7"/>
                    <a:pt x="118" y="6"/>
                    <a:pt x="117" y="6"/>
                  </a:cubicBezTo>
                  <a:cubicBezTo>
                    <a:pt x="110" y="4"/>
                    <a:pt x="101" y="4"/>
                    <a:pt x="93" y="6"/>
                  </a:cubicBezTo>
                  <a:cubicBezTo>
                    <a:pt x="92" y="8"/>
                    <a:pt x="89" y="6"/>
                    <a:pt x="87" y="8"/>
                  </a:cubicBezTo>
                  <a:cubicBezTo>
                    <a:pt x="79" y="12"/>
                    <a:pt x="71" y="19"/>
                    <a:pt x="65" y="26"/>
                  </a:cubicBezTo>
                  <a:cubicBezTo>
                    <a:pt x="62" y="36"/>
                    <a:pt x="52" y="39"/>
                    <a:pt x="46" y="47"/>
                  </a:cubicBezTo>
                  <a:cubicBezTo>
                    <a:pt x="43" y="49"/>
                    <a:pt x="37" y="49"/>
                    <a:pt x="34" y="53"/>
                  </a:cubicBezTo>
                  <a:cubicBezTo>
                    <a:pt x="28" y="53"/>
                    <a:pt x="23" y="54"/>
                    <a:pt x="16" y="53"/>
                  </a:cubicBezTo>
                  <a:cubicBezTo>
                    <a:pt x="14" y="53"/>
                    <a:pt x="12" y="52"/>
                    <a:pt x="10" y="51"/>
                  </a:cubicBezTo>
                  <a:cubicBezTo>
                    <a:pt x="8" y="50"/>
                    <a:pt x="5" y="47"/>
                    <a:pt x="3" y="45"/>
                  </a:cubicBezTo>
                  <a:cubicBezTo>
                    <a:pt x="0" y="41"/>
                    <a:pt x="1" y="36"/>
                    <a:pt x="0" y="32"/>
                  </a:cubicBezTo>
                  <a:cubicBezTo>
                    <a:pt x="1" y="29"/>
                    <a:pt x="1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7"/>
                    <a:pt x="0" y="31"/>
                    <a:pt x="2" y="36"/>
                  </a:cubicBezTo>
                  <a:cubicBezTo>
                    <a:pt x="3" y="42"/>
                    <a:pt x="9" y="45"/>
                    <a:pt x="13" y="49"/>
                  </a:cubicBezTo>
                  <a:cubicBezTo>
                    <a:pt x="14" y="49"/>
                    <a:pt x="15" y="50"/>
                    <a:pt x="17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2" y="48"/>
                    <a:pt x="34" y="48"/>
                    <a:pt x="37" y="47"/>
                  </a:cubicBezTo>
                  <a:cubicBezTo>
                    <a:pt x="39" y="43"/>
                    <a:pt x="42" y="42"/>
                    <a:pt x="46" y="40"/>
                  </a:cubicBezTo>
                  <a:cubicBezTo>
                    <a:pt x="52" y="37"/>
                    <a:pt x="59" y="31"/>
                    <a:pt x="62" y="24"/>
                  </a:cubicBezTo>
                  <a:cubicBezTo>
                    <a:pt x="67" y="18"/>
                    <a:pt x="70" y="14"/>
                    <a:pt x="76" y="10"/>
                  </a:cubicBezTo>
                  <a:cubicBezTo>
                    <a:pt x="81" y="7"/>
                    <a:pt x="85" y="4"/>
                    <a:pt x="91" y="3"/>
                  </a:cubicBezTo>
                  <a:cubicBezTo>
                    <a:pt x="97" y="2"/>
                    <a:pt x="103" y="0"/>
                    <a:pt x="10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5"/>
            <p:cNvSpPr/>
            <p:nvPr/>
          </p:nvSpPr>
          <p:spPr bwMode="auto">
            <a:xfrm>
              <a:off x="3903663" y="1073150"/>
              <a:ext cx="266700" cy="136525"/>
            </a:xfrm>
            <a:custGeom>
              <a:avLst/>
              <a:gdLst>
                <a:gd name="T0" fmla="*/ 13 w 84"/>
                <a:gd name="T1" fmla="*/ 2 h 43"/>
                <a:gd name="T2" fmla="*/ 6 w 84"/>
                <a:gd name="T3" fmla="*/ 8 h 43"/>
                <a:gd name="T4" fmla="*/ 5 w 84"/>
                <a:gd name="T5" fmla="*/ 18 h 43"/>
                <a:gd name="T6" fmla="*/ 9 w 84"/>
                <a:gd name="T7" fmla="*/ 26 h 43"/>
                <a:gd name="T8" fmla="*/ 37 w 84"/>
                <a:gd name="T9" fmla="*/ 39 h 43"/>
                <a:gd name="T10" fmla="*/ 47 w 84"/>
                <a:gd name="T11" fmla="*/ 38 h 43"/>
                <a:gd name="T12" fmla="*/ 55 w 84"/>
                <a:gd name="T13" fmla="*/ 35 h 43"/>
                <a:gd name="T14" fmla="*/ 75 w 84"/>
                <a:gd name="T15" fmla="*/ 18 h 43"/>
                <a:gd name="T16" fmla="*/ 81 w 84"/>
                <a:gd name="T17" fmla="*/ 10 h 43"/>
                <a:gd name="T18" fmla="*/ 82 w 84"/>
                <a:gd name="T19" fmla="*/ 8 h 43"/>
                <a:gd name="T20" fmla="*/ 79 w 84"/>
                <a:gd name="T21" fmla="*/ 18 h 43"/>
                <a:gd name="T22" fmla="*/ 56 w 84"/>
                <a:gd name="T23" fmla="*/ 39 h 43"/>
                <a:gd name="T24" fmla="*/ 43 w 84"/>
                <a:gd name="T25" fmla="*/ 41 h 43"/>
                <a:gd name="T26" fmla="*/ 31 w 84"/>
                <a:gd name="T27" fmla="*/ 42 h 43"/>
                <a:gd name="T28" fmla="*/ 23 w 84"/>
                <a:gd name="T29" fmla="*/ 42 h 43"/>
                <a:gd name="T30" fmla="*/ 22 w 84"/>
                <a:gd name="T31" fmla="*/ 41 h 43"/>
                <a:gd name="T32" fmla="*/ 24 w 84"/>
                <a:gd name="T33" fmla="*/ 39 h 43"/>
                <a:gd name="T34" fmla="*/ 15 w 84"/>
                <a:gd name="T35" fmla="*/ 35 h 43"/>
                <a:gd name="T36" fmla="*/ 3 w 84"/>
                <a:gd name="T37" fmla="*/ 23 h 43"/>
                <a:gd name="T38" fmla="*/ 1 w 84"/>
                <a:gd name="T39" fmla="*/ 18 h 43"/>
                <a:gd name="T40" fmla="*/ 2 w 84"/>
                <a:gd name="T41" fmla="*/ 5 h 43"/>
                <a:gd name="T42" fmla="*/ 10 w 84"/>
                <a:gd name="T43" fmla="*/ 0 h 43"/>
                <a:gd name="T44" fmla="*/ 13 w 84"/>
                <a:gd name="T45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43">
                  <a:moveTo>
                    <a:pt x="13" y="2"/>
                  </a:moveTo>
                  <a:cubicBezTo>
                    <a:pt x="12" y="5"/>
                    <a:pt x="7" y="4"/>
                    <a:pt x="6" y="8"/>
                  </a:cubicBezTo>
                  <a:cubicBezTo>
                    <a:pt x="5" y="11"/>
                    <a:pt x="2" y="15"/>
                    <a:pt x="5" y="18"/>
                  </a:cubicBezTo>
                  <a:cubicBezTo>
                    <a:pt x="7" y="20"/>
                    <a:pt x="7" y="24"/>
                    <a:pt x="9" y="26"/>
                  </a:cubicBezTo>
                  <a:cubicBezTo>
                    <a:pt x="16" y="33"/>
                    <a:pt x="26" y="39"/>
                    <a:pt x="37" y="39"/>
                  </a:cubicBezTo>
                  <a:cubicBezTo>
                    <a:pt x="40" y="39"/>
                    <a:pt x="43" y="37"/>
                    <a:pt x="47" y="38"/>
                  </a:cubicBezTo>
                  <a:cubicBezTo>
                    <a:pt x="49" y="37"/>
                    <a:pt x="52" y="37"/>
                    <a:pt x="55" y="35"/>
                  </a:cubicBezTo>
                  <a:cubicBezTo>
                    <a:pt x="63" y="31"/>
                    <a:pt x="68" y="24"/>
                    <a:pt x="75" y="18"/>
                  </a:cubicBezTo>
                  <a:cubicBezTo>
                    <a:pt x="77" y="15"/>
                    <a:pt x="79" y="13"/>
                    <a:pt x="81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4" y="12"/>
                    <a:pt x="80" y="15"/>
                    <a:pt x="79" y="18"/>
                  </a:cubicBezTo>
                  <a:cubicBezTo>
                    <a:pt x="72" y="26"/>
                    <a:pt x="65" y="34"/>
                    <a:pt x="56" y="39"/>
                  </a:cubicBezTo>
                  <a:cubicBezTo>
                    <a:pt x="52" y="40"/>
                    <a:pt x="48" y="41"/>
                    <a:pt x="43" y="41"/>
                  </a:cubicBezTo>
                  <a:cubicBezTo>
                    <a:pt x="39" y="42"/>
                    <a:pt x="35" y="41"/>
                    <a:pt x="31" y="42"/>
                  </a:cubicBezTo>
                  <a:cubicBezTo>
                    <a:pt x="28" y="43"/>
                    <a:pt x="25" y="42"/>
                    <a:pt x="23" y="42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3" y="41"/>
                    <a:pt x="23" y="39"/>
                    <a:pt x="24" y="39"/>
                  </a:cubicBezTo>
                  <a:cubicBezTo>
                    <a:pt x="21" y="39"/>
                    <a:pt x="18" y="37"/>
                    <a:pt x="15" y="35"/>
                  </a:cubicBezTo>
                  <a:cubicBezTo>
                    <a:pt x="10" y="32"/>
                    <a:pt x="7" y="27"/>
                    <a:pt x="3" y="23"/>
                  </a:cubicBezTo>
                  <a:cubicBezTo>
                    <a:pt x="2" y="21"/>
                    <a:pt x="1" y="20"/>
                    <a:pt x="1" y="18"/>
                  </a:cubicBezTo>
                  <a:cubicBezTo>
                    <a:pt x="0" y="14"/>
                    <a:pt x="2" y="10"/>
                    <a:pt x="2" y="5"/>
                  </a:cubicBezTo>
                  <a:cubicBezTo>
                    <a:pt x="4" y="2"/>
                    <a:pt x="8" y="2"/>
                    <a:pt x="10" y="0"/>
                  </a:cubicBezTo>
                  <a:cubicBezTo>
                    <a:pt x="12" y="0"/>
                    <a:pt x="13" y="0"/>
                    <a:pt x="1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16"/>
            <p:cNvSpPr/>
            <p:nvPr/>
          </p:nvSpPr>
          <p:spPr bwMode="auto">
            <a:xfrm>
              <a:off x="3881438" y="1114425"/>
              <a:ext cx="79375" cy="92075"/>
            </a:xfrm>
            <a:custGeom>
              <a:avLst/>
              <a:gdLst>
                <a:gd name="T0" fmla="*/ 1 w 25"/>
                <a:gd name="T1" fmla="*/ 2 h 29"/>
                <a:gd name="T2" fmla="*/ 9 w 25"/>
                <a:gd name="T3" fmla="*/ 16 h 29"/>
                <a:gd name="T4" fmla="*/ 19 w 25"/>
                <a:gd name="T5" fmla="*/ 25 h 29"/>
                <a:gd name="T6" fmla="*/ 25 w 25"/>
                <a:gd name="T7" fmla="*/ 28 h 29"/>
                <a:gd name="T8" fmla="*/ 22 w 25"/>
                <a:gd name="T9" fmla="*/ 28 h 29"/>
                <a:gd name="T10" fmla="*/ 13 w 25"/>
                <a:gd name="T11" fmla="*/ 22 h 29"/>
                <a:gd name="T12" fmla="*/ 0 w 25"/>
                <a:gd name="T13" fmla="*/ 5 h 29"/>
                <a:gd name="T14" fmla="*/ 1 w 25"/>
                <a:gd name="T15" fmla="*/ 0 h 29"/>
                <a:gd name="T16" fmla="*/ 1 w 25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9">
                  <a:moveTo>
                    <a:pt x="1" y="2"/>
                  </a:moveTo>
                  <a:cubicBezTo>
                    <a:pt x="0" y="8"/>
                    <a:pt x="7" y="11"/>
                    <a:pt x="9" y="16"/>
                  </a:cubicBezTo>
                  <a:cubicBezTo>
                    <a:pt x="12" y="19"/>
                    <a:pt x="16" y="23"/>
                    <a:pt x="19" y="25"/>
                  </a:cubicBezTo>
                  <a:cubicBezTo>
                    <a:pt x="22" y="25"/>
                    <a:pt x="24" y="26"/>
                    <a:pt x="25" y="28"/>
                  </a:cubicBezTo>
                  <a:cubicBezTo>
                    <a:pt x="25" y="29"/>
                    <a:pt x="23" y="29"/>
                    <a:pt x="22" y="28"/>
                  </a:cubicBezTo>
                  <a:cubicBezTo>
                    <a:pt x="18" y="28"/>
                    <a:pt x="16" y="23"/>
                    <a:pt x="13" y="22"/>
                  </a:cubicBezTo>
                  <a:cubicBezTo>
                    <a:pt x="8" y="17"/>
                    <a:pt x="1" y="13"/>
                    <a:pt x="0" y="5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" name="任意多边形 95"/>
          <p:cNvSpPr/>
          <p:nvPr/>
        </p:nvSpPr>
        <p:spPr>
          <a:xfrm rot="16200000" flipV="1">
            <a:off x="819314" y="761883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 rot="16200000" flipV="1">
            <a:off x="9993573" y="777449"/>
            <a:ext cx="1351125" cy="45719"/>
          </a:xfrm>
          <a:custGeom>
            <a:avLst/>
            <a:gdLst>
              <a:gd name="connsiteX0" fmla="*/ 0 w 3513221"/>
              <a:gd name="connsiteY0" fmla="*/ 32084 h 64281"/>
              <a:gd name="connsiteX1" fmla="*/ 930442 w 3513221"/>
              <a:gd name="connsiteY1" fmla="*/ 16042 h 64281"/>
              <a:gd name="connsiteX2" fmla="*/ 1892968 w 3513221"/>
              <a:gd name="connsiteY2" fmla="*/ 64168 h 64281"/>
              <a:gd name="connsiteX3" fmla="*/ 3513221 w 3513221"/>
              <a:gd name="connsiteY3" fmla="*/ 0 h 64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3221" h="64281">
                <a:moveTo>
                  <a:pt x="0" y="32084"/>
                </a:moveTo>
                <a:cubicBezTo>
                  <a:pt x="307473" y="21389"/>
                  <a:pt x="614947" y="10695"/>
                  <a:pt x="930442" y="16042"/>
                </a:cubicBezTo>
                <a:cubicBezTo>
                  <a:pt x="1245937" y="21389"/>
                  <a:pt x="1462505" y="66842"/>
                  <a:pt x="1892968" y="64168"/>
                </a:cubicBezTo>
                <a:cubicBezTo>
                  <a:pt x="2323431" y="61494"/>
                  <a:pt x="2918326" y="30747"/>
                  <a:pt x="351322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9" name="组合 98">
            <a:extLst>
              <a:ext uri="{FF2B5EF4-FFF2-40B4-BE49-F238E27FC236}">
                <a16:creationId xmlns:a16="http://schemas.microsoft.com/office/drawing/2014/main" id="{07511D68-D669-419B-843A-D7F8E7323C2D}"/>
              </a:ext>
            </a:extLst>
          </p:cNvPr>
          <p:cNvGrpSpPr/>
          <p:nvPr/>
        </p:nvGrpSpPr>
        <p:grpSpPr>
          <a:xfrm>
            <a:off x="4027919" y="1781809"/>
            <a:ext cx="4167513" cy="1497081"/>
            <a:chOff x="4014052" y="1827083"/>
            <a:chExt cx="4167513" cy="1497081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id="{AF52E321-8641-4448-9B90-94108EB29420}"/>
                </a:ext>
              </a:extLst>
            </p:cNvPr>
            <p:cNvGrpSpPr/>
            <p:nvPr/>
          </p:nvGrpSpPr>
          <p:grpSpPr>
            <a:xfrm>
              <a:off x="4014052" y="1856580"/>
              <a:ext cx="4167513" cy="1467584"/>
              <a:chOff x="3799994" y="1790722"/>
              <a:chExt cx="4470887" cy="1642626"/>
            </a:xfrm>
          </p:grpSpPr>
          <p:sp>
            <p:nvSpPr>
              <p:cNvPr id="103" name="Freeform 21">
                <a:extLst>
                  <a:ext uri="{FF2B5EF4-FFF2-40B4-BE49-F238E27FC236}">
                    <a16:creationId xmlns:a16="http://schemas.microsoft.com/office/drawing/2014/main" id="{641C5D06-017B-4183-A95E-9DDE55DB481C}"/>
                  </a:ext>
                </a:extLst>
              </p:cNvPr>
              <p:cNvSpPr/>
              <p:nvPr/>
            </p:nvSpPr>
            <p:spPr bwMode="auto">
              <a:xfrm>
                <a:off x="3799994" y="3181366"/>
                <a:ext cx="4470887" cy="251982"/>
              </a:xfrm>
              <a:custGeom>
                <a:avLst/>
                <a:gdLst>
                  <a:gd name="T0" fmla="*/ 3 w 764"/>
                  <a:gd name="T1" fmla="*/ 1 h 70"/>
                  <a:gd name="T2" fmla="*/ 0 w 764"/>
                  <a:gd name="T3" fmla="*/ 4 h 70"/>
                  <a:gd name="T4" fmla="*/ 3 w 764"/>
                  <a:gd name="T5" fmla="*/ 8 h 70"/>
                  <a:gd name="T6" fmla="*/ 183 w 764"/>
                  <a:gd name="T7" fmla="*/ 7 h 70"/>
                  <a:gd name="T8" fmla="*/ 625 w 764"/>
                  <a:gd name="T9" fmla="*/ 9 h 70"/>
                  <a:gd name="T10" fmla="*/ 638 w 764"/>
                  <a:gd name="T11" fmla="*/ 9 h 70"/>
                  <a:gd name="T12" fmla="*/ 517 w 764"/>
                  <a:gd name="T13" fmla="*/ 13 h 70"/>
                  <a:gd name="T14" fmla="*/ 241 w 764"/>
                  <a:gd name="T15" fmla="*/ 22 h 70"/>
                  <a:gd name="T16" fmla="*/ 47 w 764"/>
                  <a:gd name="T17" fmla="*/ 33 h 70"/>
                  <a:gd name="T18" fmla="*/ 47 w 764"/>
                  <a:gd name="T19" fmla="*/ 39 h 70"/>
                  <a:gd name="T20" fmla="*/ 215 w 764"/>
                  <a:gd name="T21" fmla="*/ 33 h 70"/>
                  <a:gd name="T22" fmla="*/ 539 w 764"/>
                  <a:gd name="T23" fmla="*/ 40 h 70"/>
                  <a:gd name="T24" fmla="*/ 530 w 764"/>
                  <a:gd name="T25" fmla="*/ 40 h 70"/>
                  <a:gd name="T26" fmla="*/ 236 w 764"/>
                  <a:gd name="T27" fmla="*/ 60 h 70"/>
                  <a:gd name="T28" fmla="*/ 217 w 764"/>
                  <a:gd name="T29" fmla="*/ 63 h 70"/>
                  <a:gd name="T30" fmla="*/ 215 w 764"/>
                  <a:gd name="T31" fmla="*/ 67 h 70"/>
                  <a:gd name="T32" fmla="*/ 218 w 764"/>
                  <a:gd name="T33" fmla="*/ 70 h 70"/>
                  <a:gd name="T34" fmla="*/ 237 w 764"/>
                  <a:gd name="T35" fmla="*/ 67 h 70"/>
                  <a:gd name="T36" fmla="*/ 530 w 764"/>
                  <a:gd name="T37" fmla="*/ 47 h 70"/>
                  <a:gd name="T38" fmla="*/ 575 w 764"/>
                  <a:gd name="T39" fmla="*/ 47 h 70"/>
                  <a:gd name="T40" fmla="*/ 575 w 764"/>
                  <a:gd name="T41" fmla="*/ 41 h 70"/>
                  <a:gd name="T42" fmla="*/ 573 w 764"/>
                  <a:gd name="T43" fmla="*/ 40 h 70"/>
                  <a:gd name="T44" fmla="*/ 560 w 764"/>
                  <a:gd name="T45" fmla="*/ 37 h 70"/>
                  <a:gd name="T46" fmla="*/ 321 w 764"/>
                  <a:gd name="T47" fmla="*/ 22 h 70"/>
                  <a:gd name="T48" fmla="*/ 517 w 764"/>
                  <a:gd name="T49" fmla="*/ 19 h 70"/>
                  <a:gd name="T50" fmla="*/ 668 w 764"/>
                  <a:gd name="T51" fmla="*/ 14 h 70"/>
                  <a:gd name="T52" fmla="*/ 761 w 764"/>
                  <a:gd name="T53" fmla="*/ 8 h 70"/>
                  <a:gd name="T54" fmla="*/ 763 w 764"/>
                  <a:gd name="T55" fmla="*/ 7 h 70"/>
                  <a:gd name="T56" fmla="*/ 763 w 764"/>
                  <a:gd name="T57" fmla="*/ 2 h 70"/>
                  <a:gd name="T58" fmla="*/ 763 w 764"/>
                  <a:gd name="T59" fmla="*/ 2 h 70"/>
                  <a:gd name="T60" fmla="*/ 759 w 764"/>
                  <a:gd name="T61" fmla="*/ 2 h 70"/>
                  <a:gd name="T62" fmla="*/ 759 w 764"/>
                  <a:gd name="T63" fmla="*/ 2 h 70"/>
                  <a:gd name="T64" fmla="*/ 759 w 764"/>
                  <a:gd name="T65" fmla="*/ 2 h 70"/>
                  <a:gd name="T66" fmla="*/ 682 w 764"/>
                  <a:gd name="T67" fmla="*/ 2 h 70"/>
                  <a:gd name="T68" fmla="*/ 625 w 764"/>
                  <a:gd name="T69" fmla="*/ 2 h 70"/>
                  <a:gd name="T70" fmla="*/ 183 w 764"/>
                  <a:gd name="T71" fmla="*/ 1 h 70"/>
                  <a:gd name="T72" fmla="*/ 3 w 764"/>
                  <a:gd name="T73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4" h="70">
                    <a:moveTo>
                      <a:pt x="3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59" y="8"/>
                      <a:pt x="121" y="8"/>
                      <a:pt x="183" y="7"/>
                    </a:cubicBezTo>
                    <a:cubicBezTo>
                      <a:pt x="330" y="7"/>
                      <a:pt x="473" y="7"/>
                      <a:pt x="625" y="9"/>
                    </a:cubicBezTo>
                    <a:cubicBezTo>
                      <a:pt x="627" y="9"/>
                      <a:pt x="632" y="9"/>
                      <a:pt x="638" y="9"/>
                    </a:cubicBezTo>
                    <a:cubicBezTo>
                      <a:pt x="581" y="11"/>
                      <a:pt x="523" y="13"/>
                      <a:pt x="517" y="13"/>
                    </a:cubicBezTo>
                    <a:cubicBezTo>
                      <a:pt x="414" y="7"/>
                      <a:pt x="327" y="15"/>
                      <a:pt x="241" y="22"/>
                    </a:cubicBezTo>
                    <a:cubicBezTo>
                      <a:pt x="178" y="28"/>
                      <a:pt x="115" y="33"/>
                      <a:pt x="47" y="33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108" y="39"/>
                      <a:pt x="162" y="36"/>
                      <a:pt x="215" y="33"/>
                    </a:cubicBezTo>
                    <a:cubicBezTo>
                      <a:pt x="316" y="28"/>
                      <a:pt x="411" y="22"/>
                      <a:pt x="539" y="40"/>
                    </a:cubicBezTo>
                    <a:cubicBezTo>
                      <a:pt x="530" y="40"/>
                      <a:pt x="530" y="40"/>
                      <a:pt x="530" y="40"/>
                    </a:cubicBezTo>
                    <a:cubicBezTo>
                      <a:pt x="427" y="40"/>
                      <a:pt x="355" y="40"/>
                      <a:pt x="236" y="60"/>
                    </a:cubicBezTo>
                    <a:cubicBezTo>
                      <a:pt x="217" y="63"/>
                      <a:pt x="217" y="63"/>
                      <a:pt x="217" y="63"/>
                    </a:cubicBezTo>
                    <a:cubicBezTo>
                      <a:pt x="216" y="64"/>
                      <a:pt x="214" y="65"/>
                      <a:pt x="215" y="67"/>
                    </a:cubicBezTo>
                    <a:cubicBezTo>
                      <a:pt x="215" y="69"/>
                      <a:pt x="217" y="70"/>
                      <a:pt x="218" y="70"/>
                    </a:cubicBezTo>
                    <a:cubicBezTo>
                      <a:pt x="237" y="67"/>
                      <a:pt x="237" y="67"/>
                      <a:pt x="237" y="67"/>
                    </a:cubicBezTo>
                    <a:cubicBezTo>
                      <a:pt x="356" y="46"/>
                      <a:pt x="427" y="47"/>
                      <a:pt x="530" y="47"/>
                    </a:cubicBezTo>
                    <a:cubicBezTo>
                      <a:pt x="546" y="47"/>
                      <a:pt x="563" y="47"/>
                      <a:pt x="575" y="47"/>
                    </a:cubicBezTo>
                    <a:cubicBezTo>
                      <a:pt x="575" y="41"/>
                      <a:pt x="575" y="41"/>
                      <a:pt x="575" y="41"/>
                    </a:cubicBezTo>
                    <a:cubicBezTo>
                      <a:pt x="574" y="41"/>
                      <a:pt x="574" y="40"/>
                      <a:pt x="573" y="40"/>
                    </a:cubicBezTo>
                    <a:cubicBezTo>
                      <a:pt x="569" y="39"/>
                      <a:pt x="561" y="37"/>
                      <a:pt x="560" y="37"/>
                    </a:cubicBezTo>
                    <a:cubicBezTo>
                      <a:pt x="467" y="23"/>
                      <a:pt x="392" y="20"/>
                      <a:pt x="321" y="22"/>
                    </a:cubicBezTo>
                    <a:cubicBezTo>
                      <a:pt x="382" y="18"/>
                      <a:pt x="446" y="15"/>
                      <a:pt x="517" y="19"/>
                    </a:cubicBezTo>
                    <a:cubicBezTo>
                      <a:pt x="524" y="20"/>
                      <a:pt x="602" y="17"/>
                      <a:pt x="668" y="14"/>
                    </a:cubicBezTo>
                    <a:cubicBezTo>
                      <a:pt x="713" y="12"/>
                      <a:pt x="753" y="10"/>
                      <a:pt x="761" y="8"/>
                    </a:cubicBezTo>
                    <a:cubicBezTo>
                      <a:pt x="762" y="8"/>
                      <a:pt x="763" y="8"/>
                      <a:pt x="763" y="7"/>
                    </a:cubicBezTo>
                    <a:cubicBezTo>
                      <a:pt x="764" y="6"/>
                      <a:pt x="764" y="4"/>
                      <a:pt x="763" y="2"/>
                    </a:cubicBezTo>
                    <a:cubicBezTo>
                      <a:pt x="763" y="2"/>
                      <a:pt x="763" y="2"/>
                      <a:pt x="763" y="2"/>
                    </a:cubicBezTo>
                    <a:cubicBezTo>
                      <a:pt x="763" y="2"/>
                      <a:pt x="761" y="2"/>
                      <a:pt x="759" y="2"/>
                    </a:cubicBezTo>
                    <a:cubicBezTo>
                      <a:pt x="759" y="2"/>
                      <a:pt x="759" y="2"/>
                      <a:pt x="759" y="2"/>
                    </a:cubicBezTo>
                    <a:cubicBezTo>
                      <a:pt x="759" y="2"/>
                      <a:pt x="759" y="2"/>
                      <a:pt x="759" y="2"/>
                    </a:cubicBezTo>
                    <a:cubicBezTo>
                      <a:pt x="748" y="2"/>
                      <a:pt x="713" y="2"/>
                      <a:pt x="682" y="2"/>
                    </a:cubicBezTo>
                    <a:cubicBezTo>
                      <a:pt x="655" y="2"/>
                      <a:pt x="631" y="2"/>
                      <a:pt x="625" y="2"/>
                    </a:cubicBezTo>
                    <a:cubicBezTo>
                      <a:pt x="474" y="0"/>
                      <a:pt x="330" y="1"/>
                      <a:pt x="183" y="1"/>
                    </a:cubicBezTo>
                    <a:cubicBezTo>
                      <a:pt x="126" y="1"/>
                      <a:pt x="68" y="1"/>
                      <a:pt x="3" y="1"/>
                    </a:cubicBezTo>
                    <a:close/>
                  </a:path>
                </a:pathLst>
              </a:custGeom>
              <a:solidFill>
                <a:srgbClr val="1043A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04" name="组合 103">
                <a:extLst>
                  <a:ext uri="{FF2B5EF4-FFF2-40B4-BE49-F238E27FC236}">
                    <a16:creationId xmlns:a16="http://schemas.microsoft.com/office/drawing/2014/main" id="{DB5F1FF0-8812-42F6-AA59-B23AFC4308DF}"/>
                  </a:ext>
                </a:extLst>
              </p:cNvPr>
              <p:cNvGrpSpPr/>
              <p:nvPr/>
            </p:nvGrpSpPr>
            <p:grpSpPr>
              <a:xfrm>
                <a:off x="4392384" y="1790722"/>
                <a:ext cx="1692512" cy="1291830"/>
                <a:chOff x="4515216" y="1381286"/>
                <a:chExt cx="1692512" cy="1291830"/>
              </a:xfrm>
            </p:grpSpPr>
            <p:sp>
              <p:nvSpPr>
                <p:cNvPr id="105" name="Freeform 35">
                  <a:extLst>
                    <a:ext uri="{FF2B5EF4-FFF2-40B4-BE49-F238E27FC236}">
                      <a16:creationId xmlns:a16="http://schemas.microsoft.com/office/drawing/2014/main" id="{83FD18C8-D27A-40A6-B287-7F4CDEE2745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467511" y="1381286"/>
                  <a:ext cx="740217" cy="1291830"/>
                </a:xfrm>
                <a:custGeom>
                  <a:avLst/>
                  <a:gdLst/>
                  <a:ahLst/>
                  <a:cxnLst>
                    <a:cxn ang="0">
                      <a:pos x="246" y="13"/>
                    </a:cxn>
                    <a:cxn ang="0">
                      <a:pos x="96" y="19"/>
                    </a:cxn>
                    <a:cxn ang="0">
                      <a:pos x="31" y="63"/>
                    </a:cxn>
                    <a:cxn ang="0">
                      <a:pos x="4" y="227"/>
                    </a:cxn>
                    <a:cxn ang="0">
                      <a:pos x="46" y="332"/>
                    </a:cxn>
                    <a:cxn ang="0">
                      <a:pos x="218" y="349"/>
                    </a:cxn>
                    <a:cxn ang="0">
                      <a:pos x="307" y="225"/>
                    </a:cxn>
                    <a:cxn ang="0">
                      <a:pos x="79" y="42"/>
                    </a:cxn>
                    <a:cxn ang="0">
                      <a:pos x="52" y="63"/>
                    </a:cxn>
                    <a:cxn ang="0">
                      <a:pos x="61" y="93"/>
                    </a:cxn>
                    <a:cxn ang="0">
                      <a:pos x="31" y="110"/>
                    </a:cxn>
                    <a:cxn ang="0">
                      <a:pos x="60" y="114"/>
                    </a:cxn>
                    <a:cxn ang="0">
                      <a:pos x="21" y="187"/>
                    </a:cxn>
                    <a:cxn ang="0">
                      <a:pos x="48" y="141"/>
                    </a:cxn>
                    <a:cxn ang="0">
                      <a:pos x="23" y="149"/>
                    </a:cxn>
                    <a:cxn ang="0">
                      <a:pos x="46" y="290"/>
                    </a:cxn>
                    <a:cxn ang="0">
                      <a:pos x="50" y="198"/>
                    </a:cxn>
                    <a:cxn ang="0">
                      <a:pos x="33" y="192"/>
                    </a:cxn>
                    <a:cxn ang="0">
                      <a:pos x="50" y="227"/>
                    </a:cxn>
                    <a:cxn ang="0">
                      <a:pos x="46" y="211"/>
                    </a:cxn>
                    <a:cxn ang="0">
                      <a:pos x="14" y="221"/>
                    </a:cxn>
                    <a:cxn ang="0">
                      <a:pos x="21" y="234"/>
                    </a:cxn>
                    <a:cxn ang="0">
                      <a:pos x="21" y="255"/>
                    </a:cxn>
                    <a:cxn ang="0">
                      <a:pos x="40" y="263"/>
                    </a:cxn>
                    <a:cxn ang="0">
                      <a:pos x="31" y="288"/>
                    </a:cxn>
                    <a:cxn ang="0">
                      <a:pos x="31" y="288"/>
                    </a:cxn>
                    <a:cxn ang="0">
                      <a:pos x="54" y="295"/>
                    </a:cxn>
                    <a:cxn ang="0">
                      <a:pos x="63" y="330"/>
                    </a:cxn>
                    <a:cxn ang="0">
                      <a:pos x="71" y="333"/>
                    </a:cxn>
                    <a:cxn ang="0">
                      <a:pos x="73" y="299"/>
                    </a:cxn>
                    <a:cxn ang="0">
                      <a:pos x="81" y="339"/>
                    </a:cxn>
                    <a:cxn ang="0">
                      <a:pos x="96" y="343"/>
                    </a:cxn>
                    <a:cxn ang="0">
                      <a:pos x="82" y="324"/>
                    </a:cxn>
                    <a:cxn ang="0">
                      <a:pos x="210" y="335"/>
                    </a:cxn>
                    <a:cxn ang="0">
                      <a:pos x="82" y="299"/>
                    </a:cxn>
                    <a:cxn ang="0">
                      <a:pos x="67" y="112"/>
                    </a:cxn>
                    <a:cxn ang="0">
                      <a:pos x="111" y="17"/>
                    </a:cxn>
                    <a:cxn ang="0">
                      <a:pos x="248" y="27"/>
                    </a:cxn>
                    <a:cxn ang="0">
                      <a:pos x="302" y="124"/>
                    </a:cxn>
                    <a:cxn ang="0">
                      <a:pos x="180" y="72"/>
                    </a:cxn>
                    <a:cxn ang="0">
                      <a:pos x="107" y="162"/>
                    </a:cxn>
                    <a:cxn ang="0">
                      <a:pos x="138" y="265"/>
                    </a:cxn>
                    <a:cxn ang="0">
                      <a:pos x="235" y="242"/>
                    </a:cxn>
                    <a:cxn ang="0">
                      <a:pos x="252" y="141"/>
                    </a:cxn>
                    <a:cxn ang="0">
                      <a:pos x="244" y="170"/>
                    </a:cxn>
                    <a:cxn ang="0">
                      <a:pos x="244" y="162"/>
                    </a:cxn>
                    <a:cxn ang="0">
                      <a:pos x="227" y="139"/>
                    </a:cxn>
                    <a:cxn ang="0">
                      <a:pos x="229" y="122"/>
                    </a:cxn>
                    <a:cxn ang="0">
                      <a:pos x="229" y="116"/>
                    </a:cxn>
                    <a:cxn ang="0">
                      <a:pos x="214" y="164"/>
                    </a:cxn>
                    <a:cxn ang="0">
                      <a:pos x="185" y="91"/>
                    </a:cxn>
                    <a:cxn ang="0">
                      <a:pos x="195" y="267"/>
                    </a:cxn>
                    <a:cxn ang="0">
                      <a:pos x="197" y="265"/>
                    </a:cxn>
                    <a:cxn ang="0">
                      <a:pos x="170" y="269"/>
                    </a:cxn>
                    <a:cxn ang="0">
                      <a:pos x="119" y="221"/>
                    </a:cxn>
                    <a:cxn ang="0">
                      <a:pos x="147" y="88"/>
                    </a:cxn>
                    <a:cxn ang="0">
                      <a:pos x="195" y="122"/>
                    </a:cxn>
                    <a:cxn ang="0">
                      <a:pos x="214" y="204"/>
                    </a:cxn>
                    <a:cxn ang="0">
                      <a:pos x="210" y="221"/>
                    </a:cxn>
                    <a:cxn ang="0">
                      <a:pos x="223" y="189"/>
                    </a:cxn>
                    <a:cxn ang="0">
                      <a:pos x="231" y="215"/>
                    </a:cxn>
                    <a:cxn ang="0">
                      <a:pos x="244" y="192"/>
                    </a:cxn>
                  </a:cxnLst>
                  <a:rect l="0" t="0" r="r" b="b"/>
                  <a:pathLst>
                    <a:path w="315" h="362">
                      <a:moveTo>
                        <a:pt x="307" y="95"/>
                      </a:moveTo>
                      <a:lnTo>
                        <a:pt x="307" y="95"/>
                      </a:lnTo>
                      <a:lnTo>
                        <a:pt x="298" y="70"/>
                      </a:lnTo>
                      <a:lnTo>
                        <a:pt x="283" y="48"/>
                      </a:lnTo>
                      <a:lnTo>
                        <a:pt x="275" y="38"/>
                      </a:lnTo>
                      <a:lnTo>
                        <a:pt x="265" y="29"/>
                      </a:lnTo>
                      <a:lnTo>
                        <a:pt x="256" y="21"/>
                      </a:lnTo>
                      <a:lnTo>
                        <a:pt x="246" y="13"/>
                      </a:lnTo>
                      <a:lnTo>
                        <a:pt x="246" y="13"/>
                      </a:lnTo>
                      <a:lnTo>
                        <a:pt x="229" y="8"/>
                      </a:lnTo>
                      <a:lnTo>
                        <a:pt x="206" y="4"/>
                      </a:lnTo>
                      <a:lnTo>
                        <a:pt x="182" y="0"/>
                      </a:lnTo>
                      <a:lnTo>
                        <a:pt x="161" y="0"/>
                      </a:lnTo>
                      <a:lnTo>
                        <a:pt x="161" y="0"/>
                      </a:lnTo>
                      <a:lnTo>
                        <a:pt x="142" y="2"/>
                      </a:lnTo>
                      <a:lnTo>
                        <a:pt x="124" y="6"/>
                      </a:lnTo>
                      <a:lnTo>
                        <a:pt x="111" y="11"/>
                      </a:lnTo>
                      <a:lnTo>
                        <a:pt x="96" y="19"/>
                      </a:lnTo>
                      <a:lnTo>
                        <a:pt x="96" y="19"/>
                      </a:lnTo>
                      <a:lnTo>
                        <a:pt x="82" y="25"/>
                      </a:lnTo>
                      <a:lnTo>
                        <a:pt x="69" y="30"/>
                      </a:lnTo>
                      <a:lnTo>
                        <a:pt x="69" y="30"/>
                      </a:lnTo>
                      <a:lnTo>
                        <a:pt x="60" y="36"/>
                      </a:lnTo>
                      <a:lnTo>
                        <a:pt x="48" y="46"/>
                      </a:lnTo>
                      <a:lnTo>
                        <a:pt x="37" y="55"/>
                      </a:lnTo>
                      <a:lnTo>
                        <a:pt x="31" y="63"/>
                      </a:lnTo>
                      <a:lnTo>
                        <a:pt x="31" y="63"/>
                      </a:lnTo>
                      <a:lnTo>
                        <a:pt x="27" y="72"/>
                      </a:lnTo>
                      <a:lnTo>
                        <a:pt x="21" y="86"/>
                      </a:lnTo>
                      <a:lnTo>
                        <a:pt x="14" y="116"/>
                      </a:lnTo>
                      <a:lnTo>
                        <a:pt x="14" y="116"/>
                      </a:lnTo>
                      <a:lnTo>
                        <a:pt x="8" y="141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2" y="211"/>
                      </a:lnTo>
                      <a:lnTo>
                        <a:pt x="4" y="227"/>
                      </a:lnTo>
                      <a:lnTo>
                        <a:pt x="4" y="227"/>
                      </a:lnTo>
                      <a:lnTo>
                        <a:pt x="8" y="253"/>
                      </a:lnTo>
                      <a:lnTo>
                        <a:pt x="14" y="276"/>
                      </a:lnTo>
                      <a:lnTo>
                        <a:pt x="14" y="276"/>
                      </a:lnTo>
                      <a:lnTo>
                        <a:pt x="20" y="290"/>
                      </a:lnTo>
                      <a:lnTo>
                        <a:pt x="29" y="305"/>
                      </a:lnTo>
                      <a:lnTo>
                        <a:pt x="39" y="320"/>
                      </a:lnTo>
                      <a:lnTo>
                        <a:pt x="46" y="332"/>
                      </a:lnTo>
                      <a:lnTo>
                        <a:pt x="46" y="332"/>
                      </a:lnTo>
                      <a:lnTo>
                        <a:pt x="61" y="341"/>
                      </a:lnTo>
                      <a:lnTo>
                        <a:pt x="81" y="349"/>
                      </a:lnTo>
                      <a:lnTo>
                        <a:pt x="103" y="356"/>
                      </a:lnTo>
                      <a:lnTo>
                        <a:pt x="126" y="360"/>
                      </a:lnTo>
                      <a:lnTo>
                        <a:pt x="151" y="362"/>
                      </a:lnTo>
                      <a:lnTo>
                        <a:pt x="174" y="360"/>
                      </a:lnTo>
                      <a:lnTo>
                        <a:pt x="197" y="356"/>
                      </a:lnTo>
                      <a:lnTo>
                        <a:pt x="218" y="349"/>
                      </a:lnTo>
                      <a:lnTo>
                        <a:pt x="218" y="349"/>
                      </a:lnTo>
                      <a:lnTo>
                        <a:pt x="227" y="345"/>
                      </a:lnTo>
                      <a:lnTo>
                        <a:pt x="235" y="339"/>
                      </a:lnTo>
                      <a:lnTo>
                        <a:pt x="254" y="324"/>
                      </a:lnTo>
                      <a:lnTo>
                        <a:pt x="269" y="307"/>
                      </a:lnTo>
                      <a:lnTo>
                        <a:pt x="281" y="292"/>
                      </a:lnTo>
                      <a:lnTo>
                        <a:pt x="281" y="292"/>
                      </a:lnTo>
                      <a:lnTo>
                        <a:pt x="292" y="272"/>
                      </a:lnTo>
                      <a:lnTo>
                        <a:pt x="300" y="250"/>
                      </a:lnTo>
                      <a:lnTo>
                        <a:pt x="307" y="225"/>
                      </a:lnTo>
                      <a:lnTo>
                        <a:pt x="313" y="198"/>
                      </a:lnTo>
                      <a:lnTo>
                        <a:pt x="315" y="170"/>
                      </a:lnTo>
                      <a:lnTo>
                        <a:pt x="315" y="143"/>
                      </a:lnTo>
                      <a:lnTo>
                        <a:pt x="313" y="118"/>
                      </a:lnTo>
                      <a:lnTo>
                        <a:pt x="307" y="95"/>
                      </a:lnTo>
                      <a:lnTo>
                        <a:pt x="307" y="95"/>
                      </a:lnTo>
                      <a:close/>
                      <a:moveTo>
                        <a:pt x="79" y="38"/>
                      </a:moveTo>
                      <a:lnTo>
                        <a:pt x="79" y="38"/>
                      </a:lnTo>
                      <a:lnTo>
                        <a:pt x="79" y="42"/>
                      </a:lnTo>
                      <a:lnTo>
                        <a:pt x="77" y="46"/>
                      </a:lnTo>
                      <a:lnTo>
                        <a:pt x="75" y="49"/>
                      </a:lnTo>
                      <a:lnTo>
                        <a:pt x="75" y="55"/>
                      </a:lnTo>
                      <a:lnTo>
                        <a:pt x="75" y="55"/>
                      </a:lnTo>
                      <a:lnTo>
                        <a:pt x="67" y="57"/>
                      </a:lnTo>
                      <a:lnTo>
                        <a:pt x="61" y="61"/>
                      </a:lnTo>
                      <a:lnTo>
                        <a:pt x="52" y="67"/>
                      </a:lnTo>
                      <a:lnTo>
                        <a:pt x="52" y="67"/>
                      </a:lnTo>
                      <a:lnTo>
                        <a:pt x="52" y="63"/>
                      </a:lnTo>
                      <a:lnTo>
                        <a:pt x="54" y="57"/>
                      </a:lnTo>
                      <a:lnTo>
                        <a:pt x="60" y="49"/>
                      </a:lnTo>
                      <a:lnTo>
                        <a:pt x="69" y="44"/>
                      </a:lnTo>
                      <a:lnTo>
                        <a:pt x="79" y="38"/>
                      </a:lnTo>
                      <a:lnTo>
                        <a:pt x="79" y="38"/>
                      </a:lnTo>
                      <a:close/>
                      <a:moveTo>
                        <a:pt x="63" y="76"/>
                      </a:moveTo>
                      <a:lnTo>
                        <a:pt x="63" y="76"/>
                      </a:lnTo>
                      <a:lnTo>
                        <a:pt x="63" y="84"/>
                      </a:lnTo>
                      <a:lnTo>
                        <a:pt x="61" y="93"/>
                      </a:lnTo>
                      <a:lnTo>
                        <a:pt x="58" y="101"/>
                      </a:lnTo>
                      <a:lnTo>
                        <a:pt x="52" y="107"/>
                      </a:lnTo>
                      <a:lnTo>
                        <a:pt x="44" y="112"/>
                      </a:lnTo>
                      <a:lnTo>
                        <a:pt x="37" y="118"/>
                      </a:lnTo>
                      <a:lnTo>
                        <a:pt x="29" y="122"/>
                      </a:lnTo>
                      <a:lnTo>
                        <a:pt x="21" y="124"/>
                      </a:lnTo>
                      <a:lnTo>
                        <a:pt x="21" y="124"/>
                      </a:lnTo>
                      <a:lnTo>
                        <a:pt x="25" y="116"/>
                      </a:lnTo>
                      <a:lnTo>
                        <a:pt x="31" y="110"/>
                      </a:lnTo>
                      <a:lnTo>
                        <a:pt x="42" y="99"/>
                      </a:lnTo>
                      <a:lnTo>
                        <a:pt x="54" y="90"/>
                      </a:lnTo>
                      <a:lnTo>
                        <a:pt x="60" y="84"/>
                      </a:lnTo>
                      <a:lnTo>
                        <a:pt x="63" y="76"/>
                      </a:lnTo>
                      <a:lnTo>
                        <a:pt x="63" y="76"/>
                      </a:lnTo>
                      <a:close/>
                      <a:moveTo>
                        <a:pt x="54" y="112"/>
                      </a:moveTo>
                      <a:lnTo>
                        <a:pt x="54" y="112"/>
                      </a:lnTo>
                      <a:lnTo>
                        <a:pt x="58" y="112"/>
                      </a:lnTo>
                      <a:lnTo>
                        <a:pt x="60" y="114"/>
                      </a:lnTo>
                      <a:lnTo>
                        <a:pt x="60" y="114"/>
                      </a:lnTo>
                      <a:lnTo>
                        <a:pt x="58" y="128"/>
                      </a:lnTo>
                      <a:lnTo>
                        <a:pt x="58" y="141"/>
                      </a:lnTo>
                      <a:lnTo>
                        <a:pt x="54" y="150"/>
                      </a:lnTo>
                      <a:lnTo>
                        <a:pt x="50" y="162"/>
                      </a:lnTo>
                      <a:lnTo>
                        <a:pt x="46" y="170"/>
                      </a:lnTo>
                      <a:lnTo>
                        <a:pt x="39" y="175"/>
                      </a:lnTo>
                      <a:lnTo>
                        <a:pt x="31" y="181"/>
                      </a:lnTo>
                      <a:lnTo>
                        <a:pt x="21" y="187"/>
                      </a:lnTo>
                      <a:lnTo>
                        <a:pt x="21" y="187"/>
                      </a:lnTo>
                      <a:lnTo>
                        <a:pt x="21" y="179"/>
                      </a:lnTo>
                      <a:lnTo>
                        <a:pt x="25" y="173"/>
                      </a:lnTo>
                      <a:lnTo>
                        <a:pt x="35" y="164"/>
                      </a:lnTo>
                      <a:lnTo>
                        <a:pt x="44" y="154"/>
                      </a:lnTo>
                      <a:lnTo>
                        <a:pt x="50" y="149"/>
                      </a:lnTo>
                      <a:lnTo>
                        <a:pt x="54" y="143"/>
                      </a:lnTo>
                      <a:lnTo>
                        <a:pt x="54" y="143"/>
                      </a:lnTo>
                      <a:lnTo>
                        <a:pt x="48" y="141"/>
                      </a:lnTo>
                      <a:lnTo>
                        <a:pt x="42" y="143"/>
                      </a:lnTo>
                      <a:lnTo>
                        <a:pt x="39" y="145"/>
                      </a:lnTo>
                      <a:lnTo>
                        <a:pt x="35" y="149"/>
                      </a:lnTo>
                      <a:lnTo>
                        <a:pt x="27" y="158"/>
                      </a:lnTo>
                      <a:lnTo>
                        <a:pt x="21" y="162"/>
                      </a:lnTo>
                      <a:lnTo>
                        <a:pt x="18" y="164"/>
                      </a:lnTo>
                      <a:lnTo>
                        <a:pt x="18" y="164"/>
                      </a:lnTo>
                      <a:lnTo>
                        <a:pt x="20" y="154"/>
                      </a:lnTo>
                      <a:lnTo>
                        <a:pt x="23" y="149"/>
                      </a:lnTo>
                      <a:lnTo>
                        <a:pt x="33" y="135"/>
                      </a:lnTo>
                      <a:lnTo>
                        <a:pt x="44" y="126"/>
                      </a:lnTo>
                      <a:lnTo>
                        <a:pt x="54" y="112"/>
                      </a:lnTo>
                      <a:lnTo>
                        <a:pt x="54" y="112"/>
                      </a:lnTo>
                      <a:close/>
                      <a:moveTo>
                        <a:pt x="61" y="284"/>
                      </a:moveTo>
                      <a:lnTo>
                        <a:pt x="61" y="284"/>
                      </a:lnTo>
                      <a:lnTo>
                        <a:pt x="54" y="286"/>
                      </a:lnTo>
                      <a:lnTo>
                        <a:pt x="46" y="290"/>
                      </a:lnTo>
                      <a:lnTo>
                        <a:pt x="46" y="290"/>
                      </a:lnTo>
                      <a:lnTo>
                        <a:pt x="46" y="284"/>
                      </a:lnTo>
                      <a:lnTo>
                        <a:pt x="48" y="278"/>
                      </a:lnTo>
                      <a:lnTo>
                        <a:pt x="56" y="271"/>
                      </a:lnTo>
                      <a:lnTo>
                        <a:pt x="56" y="271"/>
                      </a:lnTo>
                      <a:lnTo>
                        <a:pt x="60" y="272"/>
                      </a:lnTo>
                      <a:lnTo>
                        <a:pt x="60" y="274"/>
                      </a:lnTo>
                      <a:lnTo>
                        <a:pt x="61" y="284"/>
                      </a:lnTo>
                      <a:lnTo>
                        <a:pt x="61" y="284"/>
                      </a:lnTo>
                      <a:close/>
                      <a:moveTo>
                        <a:pt x="50" y="198"/>
                      </a:moveTo>
                      <a:lnTo>
                        <a:pt x="50" y="198"/>
                      </a:lnTo>
                      <a:lnTo>
                        <a:pt x="46" y="198"/>
                      </a:lnTo>
                      <a:lnTo>
                        <a:pt x="42" y="200"/>
                      </a:lnTo>
                      <a:lnTo>
                        <a:pt x="37" y="204"/>
                      </a:lnTo>
                      <a:lnTo>
                        <a:pt x="31" y="208"/>
                      </a:lnTo>
                      <a:lnTo>
                        <a:pt x="23" y="211"/>
                      </a:lnTo>
                      <a:lnTo>
                        <a:pt x="23" y="211"/>
                      </a:lnTo>
                      <a:lnTo>
                        <a:pt x="27" y="200"/>
                      </a:lnTo>
                      <a:lnTo>
                        <a:pt x="33" y="192"/>
                      </a:lnTo>
                      <a:lnTo>
                        <a:pt x="48" y="179"/>
                      </a:lnTo>
                      <a:lnTo>
                        <a:pt x="48" y="179"/>
                      </a:lnTo>
                      <a:lnTo>
                        <a:pt x="52" y="183"/>
                      </a:lnTo>
                      <a:lnTo>
                        <a:pt x="52" y="187"/>
                      </a:lnTo>
                      <a:lnTo>
                        <a:pt x="50" y="198"/>
                      </a:lnTo>
                      <a:lnTo>
                        <a:pt x="50" y="198"/>
                      </a:lnTo>
                      <a:close/>
                      <a:moveTo>
                        <a:pt x="50" y="213"/>
                      </a:moveTo>
                      <a:lnTo>
                        <a:pt x="50" y="227"/>
                      </a:lnTo>
                      <a:lnTo>
                        <a:pt x="50" y="227"/>
                      </a:lnTo>
                      <a:lnTo>
                        <a:pt x="44" y="229"/>
                      </a:lnTo>
                      <a:lnTo>
                        <a:pt x="40" y="232"/>
                      </a:lnTo>
                      <a:lnTo>
                        <a:pt x="37" y="236"/>
                      </a:lnTo>
                      <a:lnTo>
                        <a:pt x="29" y="236"/>
                      </a:lnTo>
                      <a:lnTo>
                        <a:pt x="29" y="236"/>
                      </a:lnTo>
                      <a:lnTo>
                        <a:pt x="31" y="229"/>
                      </a:lnTo>
                      <a:lnTo>
                        <a:pt x="37" y="223"/>
                      </a:lnTo>
                      <a:lnTo>
                        <a:pt x="40" y="217"/>
                      </a:lnTo>
                      <a:lnTo>
                        <a:pt x="46" y="211"/>
                      </a:lnTo>
                      <a:lnTo>
                        <a:pt x="46" y="211"/>
                      </a:lnTo>
                      <a:lnTo>
                        <a:pt x="50" y="213"/>
                      </a:lnTo>
                      <a:lnTo>
                        <a:pt x="50" y="213"/>
                      </a:lnTo>
                      <a:close/>
                      <a:moveTo>
                        <a:pt x="21" y="255"/>
                      </a:moveTo>
                      <a:lnTo>
                        <a:pt x="21" y="255"/>
                      </a:lnTo>
                      <a:lnTo>
                        <a:pt x="18" y="250"/>
                      </a:lnTo>
                      <a:lnTo>
                        <a:pt x="16" y="240"/>
                      </a:lnTo>
                      <a:lnTo>
                        <a:pt x="14" y="221"/>
                      </a:lnTo>
                      <a:lnTo>
                        <a:pt x="14" y="221"/>
                      </a:lnTo>
                      <a:lnTo>
                        <a:pt x="20" y="219"/>
                      </a:lnTo>
                      <a:lnTo>
                        <a:pt x="23" y="217"/>
                      </a:lnTo>
                      <a:lnTo>
                        <a:pt x="29" y="215"/>
                      </a:lnTo>
                      <a:lnTo>
                        <a:pt x="33" y="215"/>
                      </a:lnTo>
                      <a:lnTo>
                        <a:pt x="33" y="215"/>
                      </a:lnTo>
                      <a:lnTo>
                        <a:pt x="31" y="221"/>
                      </a:lnTo>
                      <a:lnTo>
                        <a:pt x="27" y="225"/>
                      </a:lnTo>
                      <a:lnTo>
                        <a:pt x="23" y="229"/>
                      </a:lnTo>
                      <a:lnTo>
                        <a:pt x="21" y="234"/>
                      </a:lnTo>
                      <a:lnTo>
                        <a:pt x="21" y="234"/>
                      </a:lnTo>
                      <a:lnTo>
                        <a:pt x="21" y="238"/>
                      </a:lnTo>
                      <a:lnTo>
                        <a:pt x="23" y="240"/>
                      </a:lnTo>
                      <a:lnTo>
                        <a:pt x="29" y="244"/>
                      </a:lnTo>
                      <a:lnTo>
                        <a:pt x="29" y="244"/>
                      </a:lnTo>
                      <a:lnTo>
                        <a:pt x="27" y="248"/>
                      </a:lnTo>
                      <a:lnTo>
                        <a:pt x="25" y="250"/>
                      </a:lnTo>
                      <a:lnTo>
                        <a:pt x="23" y="252"/>
                      </a:lnTo>
                      <a:lnTo>
                        <a:pt x="21" y="255"/>
                      </a:lnTo>
                      <a:lnTo>
                        <a:pt x="21" y="255"/>
                      </a:lnTo>
                      <a:close/>
                      <a:moveTo>
                        <a:pt x="48" y="236"/>
                      </a:moveTo>
                      <a:lnTo>
                        <a:pt x="48" y="236"/>
                      </a:lnTo>
                      <a:lnTo>
                        <a:pt x="52" y="240"/>
                      </a:lnTo>
                      <a:lnTo>
                        <a:pt x="52" y="246"/>
                      </a:lnTo>
                      <a:lnTo>
                        <a:pt x="54" y="259"/>
                      </a:lnTo>
                      <a:lnTo>
                        <a:pt x="54" y="259"/>
                      </a:lnTo>
                      <a:lnTo>
                        <a:pt x="46" y="261"/>
                      </a:lnTo>
                      <a:lnTo>
                        <a:pt x="40" y="263"/>
                      </a:lnTo>
                      <a:lnTo>
                        <a:pt x="35" y="265"/>
                      </a:lnTo>
                      <a:lnTo>
                        <a:pt x="27" y="267"/>
                      </a:lnTo>
                      <a:lnTo>
                        <a:pt x="27" y="267"/>
                      </a:lnTo>
                      <a:lnTo>
                        <a:pt x="29" y="257"/>
                      </a:lnTo>
                      <a:lnTo>
                        <a:pt x="35" y="250"/>
                      </a:lnTo>
                      <a:lnTo>
                        <a:pt x="48" y="236"/>
                      </a:lnTo>
                      <a:lnTo>
                        <a:pt x="48" y="236"/>
                      </a:lnTo>
                      <a:close/>
                      <a:moveTo>
                        <a:pt x="31" y="288"/>
                      </a:moveTo>
                      <a:lnTo>
                        <a:pt x="31" y="288"/>
                      </a:lnTo>
                      <a:lnTo>
                        <a:pt x="29" y="282"/>
                      </a:lnTo>
                      <a:lnTo>
                        <a:pt x="31" y="278"/>
                      </a:lnTo>
                      <a:lnTo>
                        <a:pt x="33" y="274"/>
                      </a:lnTo>
                      <a:lnTo>
                        <a:pt x="39" y="274"/>
                      </a:lnTo>
                      <a:lnTo>
                        <a:pt x="39" y="274"/>
                      </a:lnTo>
                      <a:lnTo>
                        <a:pt x="37" y="282"/>
                      </a:lnTo>
                      <a:lnTo>
                        <a:pt x="35" y="286"/>
                      </a:lnTo>
                      <a:lnTo>
                        <a:pt x="31" y="288"/>
                      </a:lnTo>
                      <a:lnTo>
                        <a:pt x="31" y="288"/>
                      </a:lnTo>
                      <a:close/>
                      <a:moveTo>
                        <a:pt x="46" y="312"/>
                      </a:moveTo>
                      <a:lnTo>
                        <a:pt x="46" y="312"/>
                      </a:lnTo>
                      <a:lnTo>
                        <a:pt x="44" y="311"/>
                      </a:lnTo>
                      <a:lnTo>
                        <a:pt x="40" y="307"/>
                      </a:lnTo>
                      <a:lnTo>
                        <a:pt x="39" y="299"/>
                      </a:lnTo>
                      <a:lnTo>
                        <a:pt x="39" y="299"/>
                      </a:lnTo>
                      <a:lnTo>
                        <a:pt x="44" y="297"/>
                      </a:lnTo>
                      <a:lnTo>
                        <a:pt x="54" y="295"/>
                      </a:lnTo>
                      <a:lnTo>
                        <a:pt x="54" y="295"/>
                      </a:lnTo>
                      <a:lnTo>
                        <a:pt x="52" y="301"/>
                      </a:lnTo>
                      <a:lnTo>
                        <a:pt x="50" y="305"/>
                      </a:lnTo>
                      <a:lnTo>
                        <a:pt x="48" y="309"/>
                      </a:lnTo>
                      <a:lnTo>
                        <a:pt x="46" y="312"/>
                      </a:lnTo>
                      <a:lnTo>
                        <a:pt x="46" y="312"/>
                      </a:lnTo>
                      <a:close/>
                      <a:moveTo>
                        <a:pt x="71" y="333"/>
                      </a:moveTo>
                      <a:lnTo>
                        <a:pt x="71" y="333"/>
                      </a:lnTo>
                      <a:lnTo>
                        <a:pt x="67" y="332"/>
                      </a:lnTo>
                      <a:lnTo>
                        <a:pt x="63" y="330"/>
                      </a:lnTo>
                      <a:lnTo>
                        <a:pt x="61" y="326"/>
                      </a:lnTo>
                      <a:lnTo>
                        <a:pt x="60" y="320"/>
                      </a:lnTo>
                      <a:lnTo>
                        <a:pt x="60" y="320"/>
                      </a:lnTo>
                      <a:lnTo>
                        <a:pt x="65" y="320"/>
                      </a:lnTo>
                      <a:lnTo>
                        <a:pt x="71" y="318"/>
                      </a:lnTo>
                      <a:lnTo>
                        <a:pt x="71" y="318"/>
                      </a:lnTo>
                      <a:lnTo>
                        <a:pt x="71" y="326"/>
                      </a:lnTo>
                      <a:lnTo>
                        <a:pt x="71" y="333"/>
                      </a:lnTo>
                      <a:lnTo>
                        <a:pt x="71" y="333"/>
                      </a:lnTo>
                      <a:close/>
                      <a:moveTo>
                        <a:pt x="58" y="311"/>
                      </a:moveTo>
                      <a:lnTo>
                        <a:pt x="58" y="311"/>
                      </a:lnTo>
                      <a:lnTo>
                        <a:pt x="58" y="305"/>
                      </a:lnTo>
                      <a:lnTo>
                        <a:pt x="61" y="303"/>
                      </a:lnTo>
                      <a:lnTo>
                        <a:pt x="65" y="301"/>
                      </a:lnTo>
                      <a:lnTo>
                        <a:pt x="67" y="295"/>
                      </a:lnTo>
                      <a:lnTo>
                        <a:pt x="67" y="295"/>
                      </a:lnTo>
                      <a:lnTo>
                        <a:pt x="71" y="297"/>
                      </a:lnTo>
                      <a:lnTo>
                        <a:pt x="73" y="299"/>
                      </a:lnTo>
                      <a:lnTo>
                        <a:pt x="75" y="307"/>
                      </a:lnTo>
                      <a:lnTo>
                        <a:pt x="75" y="307"/>
                      </a:lnTo>
                      <a:lnTo>
                        <a:pt x="67" y="311"/>
                      </a:lnTo>
                      <a:lnTo>
                        <a:pt x="58" y="311"/>
                      </a:lnTo>
                      <a:lnTo>
                        <a:pt x="58" y="311"/>
                      </a:lnTo>
                      <a:close/>
                      <a:moveTo>
                        <a:pt x="96" y="343"/>
                      </a:moveTo>
                      <a:lnTo>
                        <a:pt x="96" y="343"/>
                      </a:lnTo>
                      <a:lnTo>
                        <a:pt x="84" y="341"/>
                      </a:lnTo>
                      <a:lnTo>
                        <a:pt x="81" y="339"/>
                      </a:lnTo>
                      <a:lnTo>
                        <a:pt x="77" y="335"/>
                      </a:lnTo>
                      <a:lnTo>
                        <a:pt x="77" y="335"/>
                      </a:lnTo>
                      <a:lnTo>
                        <a:pt x="86" y="332"/>
                      </a:lnTo>
                      <a:lnTo>
                        <a:pt x="92" y="332"/>
                      </a:lnTo>
                      <a:lnTo>
                        <a:pt x="98" y="332"/>
                      </a:lnTo>
                      <a:lnTo>
                        <a:pt x="98" y="332"/>
                      </a:lnTo>
                      <a:lnTo>
                        <a:pt x="96" y="337"/>
                      </a:lnTo>
                      <a:lnTo>
                        <a:pt x="96" y="343"/>
                      </a:lnTo>
                      <a:lnTo>
                        <a:pt x="96" y="343"/>
                      </a:lnTo>
                      <a:close/>
                      <a:moveTo>
                        <a:pt x="82" y="324"/>
                      </a:moveTo>
                      <a:lnTo>
                        <a:pt x="82" y="324"/>
                      </a:lnTo>
                      <a:lnTo>
                        <a:pt x="86" y="318"/>
                      </a:lnTo>
                      <a:lnTo>
                        <a:pt x="86" y="318"/>
                      </a:lnTo>
                      <a:lnTo>
                        <a:pt x="90" y="318"/>
                      </a:lnTo>
                      <a:lnTo>
                        <a:pt x="92" y="320"/>
                      </a:lnTo>
                      <a:lnTo>
                        <a:pt x="92" y="320"/>
                      </a:lnTo>
                      <a:lnTo>
                        <a:pt x="90" y="324"/>
                      </a:lnTo>
                      <a:lnTo>
                        <a:pt x="82" y="324"/>
                      </a:lnTo>
                      <a:close/>
                      <a:moveTo>
                        <a:pt x="277" y="280"/>
                      </a:moveTo>
                      <a:lnTo>
                        <a:pt x="277" y="280"/>
                      </a:lnTo>
                      <a:lnTo>
                        <a:pt x="269" y="293"/>
                      </a:lnTo>
                      <a:lnTo>
                        <a:pt x="256" y="309"/>
                      </a:lnTo>
                      <a:lnTo>
                        <a:pt x="241" y="322"/>
                      </a:lnTo>
                      <a:lnTo>
                        <a:pt x="233" y="328"/>
                      </a:lnTo>
                      <a:lnTo>
                        <a:pt x="227" y="332"/>
                      </a:lnTo>
                      <a:lnTo>
                        <a:pt x="227" y="332"/>
                      </a:lnTo>
                      <a:lnTo>
                        <a:pt x="210" y="335"/>
                      </a:lnTo>
                      <a:lnTo>
                        <a:pt x="191" y="335"/>
                      </a:lnTo>
                      <a:lnTo>
                        <a:pt x="174" y="335"/>
                      </a:lnTo>
                      <a:lnTo>
                        <a:pt x="155" y="333"/>
                      </a:lnTo>
                      <a:lnTo>
                        <a:pt x="138" y="330"/>
                      </a:lnTo>
                      <a:lnTo>
                        <a:pt x="121" y="324"/>
                      </a:lnTo>
                      <a:lnTo>
                        <a:pt x="107" y="318"/>
                      </a:lnTo>
                      <a:lnTo>
                        <a:pt x="96" y="311"/>
                      </a:lnTo>
                      <a:lnTo>
                        <a:pt x="96" y="311"/>
                      </a:lnTo>
                      <a:lnTo>
                        <a:pt x="82" y="299"/>
                      </a:lnTo>
                      <a:lnTo>
                        <a:pt x="73" y="286"/>
                      </a:lnTo>
                      <a:lnTo>
                        <a:pt x="73" y="286"/>
                      </a:lnTo>
                      <a:lnTo>
                        <a:pt x="67" y="269"/>
                      </a:lnTo>
                      <a:lnTo>
                        <a:pt x="63" y="248"/>
                      </a:lnTo>
                      <a:lnTo>
                        <a:pt x="60" y="221"/>
                      </a:lnTo>
                      <a:lnTo>
                        <a:pt x="60" y="194"/>
                      </a:lnTo>
                      <a:lnTo>
                        <a:pt x="61" y="166"/>
                      </a:lnTo>
                      <a:lnTo>
                        <a:pt x="63" y="137"/>
                      </a:lnTo>
                      <a:lnTo>
                        <a:pt x="67" y="112"/>
                      </a:lnTo>
                      <a:lnTo>
                        <a:pt x="71" y="91"/>
                      </a:lnTo>
                      <a:lnTo>
                        <a:pt x="71" y="91"/>
                      </a:lnTo>
                      <a:lnTo>
                        <a:pt x="75" y="72"/>
                      </a:lnTo>
                      <a:lnTo>
                        <a:pt x="82" y="53"/>
                      </a:lnTo>
                      <a:lnTo>
                        <a:pt x="92" y="34"/>
                      </a:lnTo>
                      <a:lnTo>
                        <a:pt x="98" y="29"/>
                      </a:lnTo>
                      <a:lnTo>
                        <a:pt x="101" y="23"/>
                      </a:lnTo>
                      <a:lnTo>
                        <a:pt x="101" y="23"/>
                      </a:lnTo>
                      <a:lnTo>
                        <a:pt x="111" y="17"/>
                      </a:lnTo>
                      <a:lnTo>
                        <a:pt x="121" y="13"/>
                      </a:lnTo>
                      <a:lnTo>
                        <a:pt x="143" y="9"/>
                      </a:lnTo>
                      <a:lnTo>
                        <a:pt x="143" y="9"/>
                      </a:lnTo>
                      <a:lnTo>
                        <a:pt x="161" y="8"/>
                      </a:lnTo>
                      <a:lnTo>
                        <a:pt x="180" y="8"/>
                      </a:lnTo>
                      <a:lnTo>
                        <a:pt x="199" y="11"/>
                      </a:lnTo>
                      <a:lnTo>
                        <a:pt x="216" y="15"/>
                      </a:lnTo>
                      <a:lnTo>
                        <a:pt x="233" y="21"/>
                      </a:lnTo>
                      <a:lnTo>
                        <a:pt x="248" y="27"/>
                      </a:lnTo>
                      <a:lnTo>
                        <a:pt x="260" y="36"/>
                      </a:lnTo>
                      <a:lnTo>
                        <a:pt x="269" y="44"/>
                      </a:lnTo>
                      <a:lnTo>
                        <a:pt x="269" y="44"/>
                      </a:lnTo>
                      <a:lnTo>
                        <a:pt x="279" y="55"/>
                      </a:lnTo>
                      <a:lnTo>
                        <a:pt x="284" y="67"/>
                      </a:lnTo>
                      <a:lnTo>
                        <a:pt x="290" y="80"/>
                      </a:lnTo>
                      <a:lnTo>
                        <a:pt x="296" y="93"/>
                      </a:lnTo>
                      <a:lnTo>
                        <a:pt x="300" y="109"/>
                      </a:lnTo>
                      <a:lnTo>
                        <a:pt x="302" y="124"/>
                      </a:lnTo>
                      <a:lnTo>
                        <a:pt x="305" y="156"/>
                      </a:lnTo>
                      <a:lnTo>
                        <a:pt x="304" y="189"/>
                      </a:lnTo>
                      <a:lnTo>
                        <a:pt x="298" y="223"/>
                      </a:lnTo>
                      <a:lnTo>
                        <a:pt x="290" y="253"/>
                      </a:lnTo>
                      <a:lnTo>
                        <a:pt x="284" y="267"/>
                      </a:lnTo>
                      <a:lnTo>
                        <a:pt x="277" y="280"/>
                      </a:lnTo>
                      <a:lnTo>
                        <a:pt x="277" y="280"/>
                      </a:lnTo>
                      <a:close/>
                      <a:moveTo>
                        <a:pt x="180" y="72"/>
                      </a:moveTo>
                      <a:lnTo>
                        <a:pt x="180" y="72"/>
                      </a:lnTo>
                      <a:lnTo>
                        <a:pt x="164" y="72"/>
                      </a:lnTo>
                      <a:lnTo>
                        <a:pt x="153" y="76"/>
                      </a:lnTo>
                      <a:lnTo>
                        <a:pt x="142" y="84"/>
                      </a:lnTo>
                      <a:lnTo>
                        <a:pt x="132" y="91"/>
                      </a:lnTo>
                      <a:lnTo>
                        <a:pt x="124" y="103"/>
                      </a:lnTo>
                      <a:lnTo>
                        <a:pt x="119" y="116"/>
                      </a:lnTo>
                      <a:lnTo>
                        <a:pt x="113" y="130"/>
                      </a:lnTo>
                      <a:lnTo>
                        <a:pt x="109" y="145"/>
                      </a:lnTo>
                      <a:lnTo>
                        <a:pt x="107" y="162"/>
                      </a:lnTo>
                      <a:lnTo>
                        <a:pt x="105" y="177"/>
                      </a:lnTo>
                      <a:lnTo>
                        <a:pt x="107" y="192"/>
                      </a:lnTo>
                      <a:lnTo>
                        <a:pt x="107" y="208"/>
                      </a:lnTo>
                      <a:lnTo>
                        <a:pt x="111" y="223"/>
                      </a:lnTo>
                      <a:lnTo>
                        <a:pt x="115" y="236"/>
                      </a:lnTo>
                      <a:lnTo>
                        <a:pt x="121" y="246"/>
                      </a:lnTo>
                      <a:lnTo>
                        <a:pt x="126" y="255"/>
                      </a:lnTo>
                      <a:lnTo>
                        <a:pt x="126" y="255"/>
                      </a:lnTo>
                      <a:lnTo>
                        <a:pt x="138" y="265"/>
                      </a:lnTo>
                      <a:lnTo>
                        <a:pt x="149" y="274"/>
                      </a:lnTo>
                      <a:lnTo>
                        <a:pt x="162" y="280"/>
                      </a:lnTo>
                      <a:lnTo>
                        <a:pt x="180" y="282"/>
                      </a:lnTo>
                      <a:lnTo>
                        <a:pt x="180" y="282"/>
                      </a:lnTo>
                      <a:lnTo>
                        <a:pt x="193" y="280"/>
                      </a:lnTo>
                      <a:lnTo>
                        <a:pt x="204" y="274"/>
                      </a:lnTo>
                      <a:lnTo>
                        <a:pt x="216" y="267"/>
                      </a:lnTo>
                      <a:lnTo>
                        <a:pt x="225" y="255"/>
                      </a:lnTo>
                      <a:lnTo>
                        <a:pt x="235" y="242"/>
                      </a:lnTo>
                      <a:lnTo>
                        <a:pt x="243" y="229"/>
                      </a:lnTo>
                      <a:lnTo>
                        <a:pt x="248" y="213"/>
                      </a:lnTo>
                      <a:lnTo>
                        <a:pt x="252" y="200"/>
                      </a:lnTo>
                      <a:lnTo>
                        <a:pt x="252" y="200"/>
                      </a:lnTo>
                      <a:lnTo>
                        <a:pt x="256" y="183"/>
                      </a:lnTo>
                      <a:lnTo>
                        <a:pt x="258" y="168"/>
                      </a:lnTo>
                      <a:lnTo>
                        <a:pt x="256" y="154"/>
                      </a:lnTo>
                      <a:lnTo>
                        <a:pt x="252" y="141"/>
                      </a:lnTo>
                      <a:lnTo>
                        <a:pt x="252" y="141"/>
                      </a:lnTo>
                      <a:lnTo>
                        <a:pt x="243" y="116"/>
                      </a:lnTo>
                      <a:lnTo>
                        <a:pt x="233" y="99"/>
                      </a:lnTo>
                      <a:lnTo>
                        <a:pt x="223" y="88"/>
                      </a:lnTo>
                      <a:lnTo>
                        <a:pt x="214" y="80"/>
                      </a:lnTo>
                      <a:lnTo>
                        <a:pt x="204" y="76"/>
                      </a:lnTo>
                      <a:lnTo>
                        <a:pt x="195" y="74"/>
                      </a:lnTo>
                      <a:lnTo>
                        <a:pt x="180" y="72"/>
                      </a:lnTo>
                      <a:lnTo>
                        <a:pt x="180" y="72"/>
                      </a:lnTo>
                      <a:close/>
                      <a:moveTo>
                        <a:pt x="244" y="170"/>
                      </a:moveTo>
                      <a:lnTo>
                        <a:pt x="244" y="170"/>
                      </a:lnTo>
                      <a:lnTo>
                        <a:pt x="237" y="170"/>
                      </a:lnTo>
                      <a:lnTo>
                        <a:pt x="227" y="170"/>
                      </a:lnTo>
                      <a:lnTo>
                        <a:pt x="227" y="170"/>
                      </a:lnTo>
                      <a:lnTo>
                        <a:pt x="233" y="164"/>
                      </a:lnTo>
                      <a:lnTo>
                        <a:pt x="239" y="160"/>
                      </a:lnTo>
                      <a:lnTo>
                        <a:pt x="241" y="158"/>
                      </a:lnTo>
                      <a:lnTo>
                        <a:pt x="243" y="160"/>
                      </a:lnTo>
                      <a:lnTo>
                        <a:pt x="244" y="162"/>
                      </a:lnTo>
                      <a:lnTo>
                        <a:pt x="244" y="170"/>
                      </a:lnTo>
                      <a:lnTo>
                        <a:pt x="244" y="170"/>
                      </a:lnTo>
                      <a:close/>
                      <a:moveTo>
                        <a:pt x="237" y="143"/>
                      </a:moveTo>
                      <a:lnTo>
                        <a:pt x="237" y="143"/>
                      </a:lnTo>
                      <a:lnTo>
                        <a:pt x="231" y="145"/>
                      </a:lnTo>
                      <a:lnTo>
                        <a:pt x="225" y="145"/>
                      </a:lnTo>
                      <a:lnTo>
                        <a:pt x="225" y="145"/>
                      </a:lnTo>
                      <a:lnTo>
                        <a:pt x="225" y="141"/>
                      </a:lnTo>
                      <a:lnTo>
                        <a:pt x="227" y="139"/>
                      </a:lnTo>
                      <a:lnTo>
                        <a:pt x="231" y="135"/>
                      </a:lnTo>
                      <a:lnTo>
                        <a:pt x="231" y="133"/>
                      </a:lnTo>
                      <a:lnTo>
                        <a:pt x="231" y="133"/>
                      </a:lnTo>
                      <a:lnTo>
                        <a:pt x="235" y="133"/>
                      </a:lnTo>
                      <a:lnTo>
                        <a:pt x="237" y="135"/>
                      </a:lnTo>
                      <a:lnTo>
                        <a:pt x="237" y="143"/>
                      </a:lnTo>
                      <a:lnTo>
                        <a:pt x="237" y="143"/>
                      </a:lnTo>
                      <a:close/>
                      <a:moveTo>
                        <a:pt x="229" y="122"/>
                      </a:moveTo>
                      <a:lnTo>
                        <a:pt x="229" y="122"/>
                      </a:lnTo>
                      <a:lnTo>
                        <a:pt x="225" y="122"/>
                      </a:lnTo>
                      <a:lnTo>
                        <a:pt x="220" y="122"/>
                      </a:lnTo>
                      <a:lnTo>
                        <a:pt x="220" y="122"/>
                      </a:lnTo>
                      <a:lnTo>
                        <a:pt x="220" y="118"/>
                      </a:lnTo>
                      <a:lnTo>
                        <a:pt x="220" y="116"/>
                      </a:lnTo>
                      <a:lnTo>
                        <a:pt x="223" y="112"/>
                      </a:lnTo>
                      <a:lnTo>
                        <a:pt x="227" y="112"/>
                      </a:lnTo>
                      <a:lnTo>
                        <a:pt x="229" y="114"/>
                      </a:lnTo>
                      <a:lnTo>
                        <a:pt x="229" y="116"/>
                      </a:lnTo>
                      <a:lnTo>
                        <a:pt x="229" y="122"/>
                      </a:lnTo>
                      <a:lnTo>
                        <a:pt x="229" y="122"/>
                      </a:lnTo>
                      <a:close/>
                      <a:moveTo>
                        <a:pt x="216" y="160"/>
                      </a:moveTo>
                      <a:lnTo>
                        <a:pt x="220" y="160"/>
                      </a:lnTo>
                      <a:lnTo>
                        <a:pt x="220" y="160"/>
                      </a:lnTo>
                      <a:lnTo>
                        <a:pt x="218" y="166"/>
                      </a:lnTo>
                      <a:lnTo>
                        <a:pt x="214" y="168"/>
                      </a:lnTo>
                      <a:lnTo>
                        <a:pt x="214" y="168"/>
                      </a:lnTo>
                      <a:lnTo>
                        <a:pt x="214" y="164"/>
                      </a:lnTo>
                      <a:lnTo>
                        <a:pt x="216" y="160"/>
                      </a:lnTo>
                      <a:lnTo>
                        <a:pt x="216" y="160"/>
                      </a:lnTo>
                      <a:close/>
                      <a:moveTo>
                        <a:pt x="187" y="86"/>
                      </a:moveTo>
                      <a:lnTo>
                        <a:pt x="187" y="86"/>
                      </a:lnTo>
                      <a:lnTo>
                        <a:pt x="187" y="88"/>
                      </a:lnTo>
                      <a:lnTo>
                        <a:pt x="187" y="88"/>
                      </a:lnTo>
                      <a:lnTo>
                        <a:pt x="185" y="90"/>
                      </a:lnTo>
                      <a:lnTo>
                        <a:pt x="185" y="91"/>
                      </a:lnTo>
                      <a:lnTo>
                        <a:pt x="185" y="91"/>
                      </a:lnTo>
                      <a:lnTo>
                        <a:pt x="178" y="88"/>
                      </a:lnTo>
                      <a:lnTo>
                        <a:pt x="176" y="86"/>
                      </a:lnTo>
                      <a:lnTo>
                        <a:pt x="174" y="80"/>
                      </a:lnTo>
                      <a:lnTo>
                        <a:pt x="174" y="80"/>
                      </a:lnTo>
                      <a:lnTo>
                        <a:pt x="183" y="82"/>
                      </a:lnTo>
                      <a:lnTo>
                        <a:pt x="185" y="82"/>
                      </a:lnTo>
                      <a:lnTo>
                        <a:pt x="187" y="86"/>
                      </a:lnTo>
                      <a:lnTo>
                        <a:pt x="187" y="86"/>
                      </a:lnTo>
                      <a:close/>
                      <a:moveTo>
                        <a:pt x="195" y="267"/>
                      </a:moveTo>
                      <a:lnTo>
                        <a:pt x="195" y="267"/>
                      </a:lnTo>
                      <a:lnTo>
                        <a:pt x="193" y="265"/>
                      </a:lnTo>
                      <a:lnTo>
                        <a:pt x="193" y="263"/>
                      </a:lnTo>
                      <a:lnTo>
                        <a:pt x="197" y="257"/>
                      </a:lnTo>
                      <a:lnTo>
                        <a:pt x="197" y="257"/>
                      </a:lnTo>
                      <a:lnTo>
                        <a:pt x="199" y="259"/>
                      </a:lnTo>
                      <a:lnTo>
                        <a:pt x="199" y="265"/>
                      </a:lnTo>
                      <a:lnTo>
                        <a:pt x="199" y="265"/>
                      </a:lnTo>
                      <a:lnTo>
                        <a:pt x="197" y="265"/>
                      </a:lnTo>
                      <a:lnTo>
                        <a:pt x="195" y="267"/>
                      </a:lnTo>
                      <a:lnTo>
                        <a:pt x="195" y="267"/>
                      </a:lnTo>
                      <a:close/>
                      <a:moveTo>
                        <a:pt x="199" y="223"/>
                      </a:moveTo>
                      <a:lnTo>
                        <a:pt x="199" y="223"/>
                      </a:lnTo>
                      <a:lnTo>
                        <a:pt x="195" y="238"/>
                      </a:lnTo>
                      <a:lnTo>
                        <a:pt x="187" y="252"/>
                      </a:lnTo>
                      <a:lnTo>
                        <a:pt x="180" y="263"/>
                      </a:lnTo>
                      <a:lnTo>
                        <a:pt x="174" y="267"/>
                      </a:lnTo>
                      <a:lnTo>
                        <a:pt x="170" y="269"/>
                      </a:lnTo>
                      <a:lnTo>
                        <a:pt x="170" y="269"/>
                      </a:lnTo>
                      <a:lnTo>
                        <a:pt x="161" y="269"/>
                      </a:lnTo>
                      <a:lnTo>
                        <a:pt x="153" y="265"/>
                      </a:lnTo>
                      <a:lnTo>
                        <a:pt x="145" y="259"/>
                      </a:lnTo>
                      <a:lnTo>
                        <a:pt x="138" y="252"/>
                      </a:lnTo>
                      <a:lnTo>
                        <a:pt x="130" y="244"/>
                      </a:lnTo>
                      <a:lnTo>
                        <a:pt x="124" y="236"/>
                      </a:lnTo>
                      <a:lnTo>
                        <a:pt x="121" y="229"/>
                      </a:lnTo>
                      <a:lnTo>
                        <a:pt x="119" y="221"/>
                      </a:lnTo>
                      <a:lnTo>
                        <a:pt x="119" y="221"/>
                      </a:lnTo>
                      <a:lnTo>
                        <a:pt x="117" y="202"/>
                      </a:lnTo>
                      <a:lnTo>
                        <a:pt x="117" y="181"/>
                      </a:lnTo>
                      <a:lnTo>
                        <a:pt x="119" y="158"/>
                      </a:lnTo>
                      <a:lnTo>
                        <a:pt x="122" y="137"/>
                      </a:lnTo>
                      <a:lnTo>
                        <a:pt x="128" y="118"/>
                      </a:lnTo>
                      <a:lnTo>
                        <a:pt x="136" y="103"/>
                      </a:lnTo>
                      <a:lnTo>
                        <a:pt x="143" y="91"/>
                      </a:lnTo>
                      <a:lnTo>
                        <a:pt x="147" y="88"/>
                      </a:lnTo>
                      <a:lnTo>
                        <a:pt x="153" y="86"/>
                      </a:lnTo>
                      <a:lnTo>
                        <a:pt x="153" y="86"/>
                      </a:lnTo>
                      <a:lnTo>
                        <a:pt x="161" y="86"/>
                      </a:lnTo>
                      <a:lnTo>
                        <a:pt x="168" y="88"/>
                      </a:lnTo>
                      <a:lnTo>
                        <a:pt x="176" y="93"/>
                      </a:lnTo>
                      <a:lnTo>
                        <a:pt x="182" y="99"/>
                      </a:lnTo>
                      <a:lnTo>
                        <a:pt x="182" y="99"/>
                      </a:lnTo>
                      <a:lnTo>
                        <a:pt x="189" y="110"/>
                      </a:lnTo>
                      <a:lnTo>
                        <a:pt x="195" y="122"/>
                      </a:lnTo>
                      <a:lnTo>
                        <a:pt x="201" y="137"/>
                      </a:lnTo>
                      <a:lnTo>
                        <a:pt x="203" y="152"/>
                      </a:lnTo>
                      <a:lnTo>
                        <a:pt x="204" y="168"/>
                      </a:lnTo>
                      <a:lnTo>
                        <a:pt x="204" y="187"/>
                      </a:lnTo>
                      <a:lnTo>
                        <a:pt x="203" y="204"/>
                      </a:lnTo>
                      <a:lnTo>
                        <a:pt x="199" y="223"/>
                      </a:lnTo>
                      <a:lnTo>
                        <a:pt x="199" y="223"/>
                      </a:lnTo>
                      <a:close/>
                      <a:moveTo>
                        <a:pt x="214" y="204"/>
                      </a:moveTo>
                      <a:lnTo>
                        <a:pt x="214" y="204"/>
                      </a:lnTo>
                      <a:lnTo>
                        <a:pt x="214" y="206"/>
                      </a:lnTo>
                      <a:lnTo>
                        <a:pt x="216" y="208"/>
                      </a:lnTo>
                      <a:lnTo>
                        <a:pt x="218" y="211"/>
                      </a:lnTo>
                      <a:lnTo>
                        <a:pt x="218" y="211"/>
                      </a:lnTo>
                      <a:lnTo>
                        <a:pt x="218" y="215"/>
                      </a:lnTo>
                      <a:lnTo>
                        <a:pt x="216" y="219"/>
                      </a:lnTo>
                      <a:lnTo>
                        <a:pt x="212" y="221"/>
                      </a:lnTo>
                      <a:lnTo>
                        <a:pt x="210" y="221"/>
                      </a:lnTo>
                      <a:lnTo>
                        <a:pt x="210" y="221"/>
                      </a:lnTo>
                      <a:lnTo>
                        <a:pt x="212" y="187"/>
                      </a:lnTo>
                      <a:lnTo>
                        <a:pt x="212" y="187"/>
                      </a:lnTo>
                      <a:lnTo>
                        <a:pt x="214" y="185"/>
                      </a:lnTo>
                      <a:lnTo>
                        <a:pt x="218" y="185"/>
                      </a:lnTo>
                      <a:lnTo>
                        <a:pt x="222" y="185"/>
                      </a:lnTo>
                      <a:lnTo>
                        <a:pt x="223" y="183"/>
                      </a:lnTo>
                      <a:lnTo>
                        <a:pt x="223" y="183"/>
                      </a:lnTo>
                      <a:lnTo>
                        <a:pt x="223" y="187"/>
                      </a:lnTo>
                      <a:lnTo>
                        <a:pt x="223" y="189"/>
                      </a:lnTo>
                      <a:lnTo>
                        <a:pt x="220" y="192"/>
                      </a:lnTo>
                      <a:lnTo>
                        <a:pt x="216" y="198"/>
                      </a:lnTo>
                      <a:lnTo>
                        <a:pt x="214" y="200"/>
                      </a:lnTo>
                      <a:lnTo>
                        <a:pt x="214" y="204"/>
                      </a:lnTo>
                      <a:lnTo>
                        <a:pt x="214" y="204"/>
                      </a:lnTo>
                      <a:close/>
                      <a:moveTo>
                        <a:pt x="223" y="225"/>
                      </a:moveTo>
                      <a:lnTo>
                        <a:pt x="223" y="225"/>
                      </a:lnTo>
                      <a:lnTo>
                        <a:pt x="227" y="219"/>
                      </a:lnTo>
                      <a:lnTo>
                        <a:pt x="231" y="215"/>
                      </a:lnTo>
                      <a:lnTo>
                        <a:pt x="235" y="215"/>
                      </a:lnTo>
                      <a:lnTo>
                        <a:pt x="235" y="215"/>
                      </a:lnTo>
                      <a:lnTo>
                        <a:pt x="235" y="219"/>
                      </a:lnTo>
                      <a:lnTo>
                        <a:pt x="231" y="223"/>
                      </a:lnTo>
                      <a:lnTo>
                        <a:pt x="229" y="225"/>
                      </a:lnTo>
                      <a:lnTo>
                        <a:pt x="223" y="225"/>
                      </a:lnTo>
                      <a:lnTo>
                        <a:pt x="223" y="225"/>
                      </a:lnTo>
                      <a:close/>
                      <a:moveTo>
                        <a:pt x="244" y="192"/>
                      </a:moveTo>
                      <a:lnTo>
                        <a:pt x="244" y="192"/>
                      </a:lnTo>
                      <a:lnTo>
                        <a:pt x="239" y="196"/>
                      </a:lnTo>
                      <a:lnTo>
                        <a:pt x="231" y="198"/>
                      </a:lnTo>
                      <a:lnTo>
                        <a:pt x="231" y="198"/>
                      </a:lnTo>
                      <a:lnTo>
                        <a:pt x="233" y="192"/>
                      </a:lnTo>
                      <a:lnTo>
                        <a:pt x="237" y="191"/>
                      </a:lnTo>
                      <a:lnTo>
                        <a:pt x="244" y="187"/>
                      </a:lnTo>
                      <a:lnTo>
                        <a:pt x="244" y="192"/>
                      </a:lnTo>
                      <a:close/>
                    </a:path>
                  </a:pathLst>
                </a:custGeom>
                <a:solidFill>
                  <a:srgbClr val="1043A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49">
                  <a:extLst>
                    <a:ext uri="{FF2B5EF4-FFF2-40B4-BE49-F238E27FC236}">
                      <a16:creationId xmlns:a16="http://schemas.microsoft.com/office/drawing/2014/main" id="{03A39447-4A08-4798-9D33-CC2A24AC70E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15216" y="1381286"/>
                  <a:ext cx="740217" cy="1291830"/>
                </a:xfrm>
                <a:custGeom>
                  <a:avLst/>
                  <a:gdLst/>
                  <a:ahLst/>
                  <a:cxnLst>
                    <a:cxn ang="0">
                      <a:pos x="261" y="280"/>
                    </a:cxn>
                    <a:cxn ang="0">
                      <a:pos x="72" y="364"/>
                    </a:cxn>
                    <a:cxn ang="0">
                      <a:pos x="24" y="246"/>
                    </a:cxn>
                    <a:cxn ang="0">
                      <a:pos x="116" y="124"/>
                    </a:cxn>
                    <a:cxn ang="0">
                      <a:pos x="68" y="137"/>
                    </a:cxn>
                    <a:cxn ang="0">
                      <a:pos x="2" y="82"/>
                    </a:cxn>
                    <a:cxn ang="0">
                      <a:pos x="95" y="4"/>
                    </a:cxn>
                    <a:cxn ang="0">
                      <a:pos x="213" y="42"/>
                    </a:cxn>
                    <a:cxn ang="0">
                      <a:pos x="215" y="172"/>
                    </a:cxn>
                    <a:cxn ang="0">
                      <a:pos x="120" y="265"/>
                    </a:cxn>
                    <a:cxn ang="0">
                      <a:pos x="217" y="75"/>
                    </a:cxn>
                    <a:cxn ang="0">
                      <a:pos x="91" y="16"/>
                    </a:cxn>
                    <a:cxn ang="0">
                      <a:pos x="85" y="111"/>
                    </a:cxn>
                    <a:cxn ang="0">
                      <a:pos x="162" y="92"/>
                    </a:cxn>
                    <a:cxn ang="0">
                      <a:pos x="95" y="197"/>
                    </a:cxn>
                    <a:cxn ang="0">
                      <a:pos x="204" y="324"/>
                    </a:cxn>
                    <a:cxn ang="0">
                      <a:pos x="108" y="273"/>
                    </a:cxn>
                    <a:cxn ang="0">
                      <a:pos x="213" y="164"/>
                    </a:cxn>
                    <a:cxn ang="0">
                      <a:pos x="59" y="29"/>
                    </a:cxn>
                    <a:cxn ang="0">
                      <a:pos x="45" y="50"/>
                    </a:cxn>
                    <a:cxn ang="0">
                      <a:pos x="21" y="82"/>
                    </a:cxn>
                    <a:cxn ang="0">
                      <a:pos x="106" y="92"/>
                    </a:cxn>
                    <a:cxn ang="0">
                      <a:pos x="21" y="103"/>
                    </a:cxn>
                    <a:cxn ang="0">
                      <a:pos x="24" y="96"/>
                    </a:cxn>
                    <a:cxn ang="0">
                      <a:pos x="135" y="92"/>
                    </a:cxn>
                    <a:cxn ang="0">
                      <a:pos x="148" y="99"/>
                    </a:cxn>
                    <a:cxn ang="0">
                      <a:pos x="19" y="117"/>
                    </a:cxn>
                    <a:cxn ang="0">
                      <a:pos x="122" y="149"/>
                    </a:cxn>
                    <a:cxn ang="0">
                      <a:pos x="104" y="174"/>
                    </a:cxn>
                    <a:cxn ang="0">
                      <a:pos x="150" y="113"/>
                    </a:cxn>
                    <a:cxn ang="0">
                      <a:pos x="122" y="149"/>
                    </a:cxn>
                    <a:cxn ang="0">
                      <a:pos x="47" y="128"/>
                    </a:cxn>
                    <a:cxn ang="0">
                      <a:pos x="21" y="137"/>
                    </a:cxn>
                    <a:cxn ang="0">
                      <a:pos x="84" y="164"/>
                    </a:cxn>
                    <a:cxn ang="0">
                      <a:pos x="38" y="233"/>
                    </a:cxn>
                    <a:cxn ang="0">
                      <a:pos x="64" y="197"/>
                    </a:cxn>
                    <a:cxn ang="0">
                      <a:pos x="42" y="218"/>
                    </a:cxn>
                    <a:cxn ang="0">
                      <a:pos x="74" y="212"/>
                    </a:cxn>
                    <a:cxn ang="0">
                      <a:pos x="38" y="252"/>
                    </a:cxn>
                    <a:cxn ang="0">
                      <a:pos x="51" y="252"/>
                    </a:cxn>
                    <a:cxn ang="0">
                      <a:pos x="28" y="269"/>
                    </a:cxn>
                    <a:cxn ang="0">
                      <a:pos x="36" y="267"/>
                    </a:cxn>
                    <a:cxn ang="0">
                      <a:pos x="53" y="271"/>
                    </a:cxn>
                    <a:cxn ang="0">
                      <a:pos x="26" y="303"/>
                    </a:cxn>
                    <a:cxn ang="0">
                      <a:pos x="42" y="299"/>
                    </a:cxn>
                    <a:cxn ang="0">
                      <a:pos x="40" y="328"/>
                    </a:cxn>
                    <a:cxn ang="0">
                      <a:pos x="225" y="336"/>
                    </a:cxn>
                    <a:cxn ang="0">
                      <a:pos x="24" y="338"/>
                    </a:cxn>
                    <a:cxn ang="0">
                      <a:pos x="68" y="340"/>
                    </a:cxn>
                    <a:cxn ang="0">
                      <a:pos x="120" y="347"/>
                    </a:cxn>
                    <a:cxn ang="0">
                      <a:pos x="152" y="345"/>
                    </a:cxn>
                    <a:cxn ang="0">
                      <a:pos x="186" y="343"/>
                    </a:cxn>
                    <a:cxn ang="0">
                      <a:pos x="26" y="351"/>
                    </a:cxn>
                    <a:cxn ang="0">
                      <a:pos x="38" y="343"/>
                    </a:cxn>
                    <a:cxn ang="0">
                      <a:pos x="89" y="338"/>
                    </a:cxn>
                    <a:cxn ang="0">
                      <a:pos x="114" y="340"/>
                    </a:cxn>
                    <a:cxn ang="0">
                      <a:pos x="204" y="347"/>
                    </a:cxn>
                    <a:cxn ang="0">
                      <a:pos x="68" y="357"/>
                    </a:cxn>
                    <a:cxn ang="0">
                      <a:pos x="57" y="355"/>
                    </a:cxn>
                    <a:cxn ang="0">
                      <a:pos x="150" y="359"/>
                    </a:cxn>
                    <a:cxn ang="0">
                      <a:pos x="122" y="360"/>
                    </a:cxn>
                  </a:cxnLst>
                  <a:rect l="0" t="0" r="r" b="b"/>
                  <a:pathLst>
                    <a:path w="261" h="366">
                      <a:moveTo>
                        <a:pt x="120" y="265"/>
                      </a:moveTo>
                      <a:lnTo>
                        <a:pt x="120" y="265"/>
                      </a:lnTo>
                      <a:lnTo>
                        <a:pt x="137" y="267"/>
                      </a:lnTo>
                      <a:lnTo>
                        <a:pt x="156" y="269"/>
                      </a:lnTo>
                      <a:lnTo>
                        <a:pt x="190" y="267"/>
                      </a:lnTo>
                      <a:lnTo>
                        <a:pt x="225" y="267"/>
                      </a:lnTo>
                      <a:lnTo>
                        <a:pt x="242" y="267"/>
                      </a:lnTo>
                      <a:lnTo>
                        <a:pt x="257" y="269"/>
                      </a:lnTo>
                      <a:lnTo>
                        <a:pt x="257" y="269"/>
                      </a:lnTo>
                      <a:lnTo>
                        <a:pt x="261" y="275"/>
                      </a:lnTo>
                      <a:lnTo>
                        <a:pt x="261" y="280"/>
                      </a:lnTo>
                      <a:lnTo>
                        <a:pt x="261" y="296"/>
                      </a:lnTo>
                      <a:lnTo>
                        <a:pt x="261" y="296"/>
                      </a:lnTo>
                      <a:lnTo>
                        <a:pt x="261" y="315"/>
                      </a:lnTo>
                      <a:lnTo>
                        <a:pt x="257" y="328"/>
                      </a:lnTo>
                      <a:lnTo>
                        <a:pt x="251" y="338"/>
                      </a:lnTo>
                      <a:lnTo>
                        <a:pt x="240" y="347"/>
                      </a:lnTo>
                      <a:lnTo>
                        <a:pt x="240" y="347"/>
                      </a:lnTo>
                      <a:lnTo>
                        <a:pt x="219" y="364"/>
                      </a:lnTo>
                      <a:lnTo>
                        <a:pt x="219" y="364"/>
                      </a:lnTo>
                      <a:lnTo>
                        <a:pt x="122" y="366"/>
                      </a:lnTo>
                      <a:lnTo>
                        <a:pt x="72" y="364"/>
                      </a:lnTo>
                      <a:lnTo>
                        <a:pt x="49" y="362"/>
                      </a:lnTo>
                      <a:lnTo>
                        <a:pt x="24" y="360"/>
                      </a:lnTo>
                      <a:lnTo>
                        <a:pt x="24" y="360"/>
                      </a:lnTo>
                      <a:lnTo>
                        <a:pt x="21" y="357"/>
                      </a:lnTo>
                      <a:lnTo>
                        <a:pt x="17" y="355"/>
                      </a:lnTo>
                      <a:lnTo>
                        <a:pt x="15" y="351"/>
                      </a:lnTo>
                      <a:lnTo>
                        <a:pt x="15" y="347"/>
                      </a:lnTo>
                      <a:lnTo>
                        <a:pt x="15" y="347"/>
                      </a:lnTo>
                      <a:lnTo>
                        <a:pt x="17" y="305"/>
                      </a:lnTo>
                      <a:lnTo>
                        <a:pt x="21" y="265"/>
                      </a:lnTo>
                      <a:lnTo>
                        <a:pt x="24" y="246"/>
                      </a:lnTo>
                      <a:lnTo>
                        <a:pt x="28" y="229"/>
                      </a:lnTo>
                      <a:lnTo>
                        <a:pt x="34" y="212"/>
                      </a:lnTo>
                      <a:lnTo>
                        <a:pt x="42" y="197"/>
                      </a:lnTo>
                      <a:lnTo>
                        <a:pt x="42" y="197"/>
                      </a:lnTo>
                      <a:lnTo>
                        <a:pt x="57" y="179"/>
                      </a:lnTo>
                      <a:lnTo>
                        <a:pt x="72" y="162"/>
                      </a:lnTo>
                      <a:lnTo>
                        <a:pt x="72" y="162"/>
                      </a:lnTo>
                      <a:lnTo>
                        <a:pt x="89" y="151"/>
                      </a:lnTo>
                      <a:lnTo>
                        <a:pt x="99" y="141"/>
                      </a:lnTo>
                      <a:lnTo>
                        <a:pt x="108" y="134"/>
                      </a:lnTo>
                      <a:lnTo>
                        <a:pt x="116" y="124"/>
                      </a:lnTo>
                      <a:lnTo>
                        <a:pt x="118" y="118"/>
                      </a:lnTo>
                      <a:lnTo>
                        <a:pt x="118" y="115"/>
                      </a:lnTo>
                      <a:lnTo>
                        <a:pt x="118" y="111"/>
                      </a:lnTo>
                      <a:lnTo>
                        <a:pt x="114" y="107"/>
                      </a:lnTo>
                      <a:lnTo>
                        <a:pt x="110" y="101"/>
                      </a:lnTo>
                      <a:lnTo>
                        <a:pt x="103" y="99"/>
                      </a:lnTo>
                      <a:lnTo>
                        <a:pt x="103" y="99"/>
                      </a:lnTo>
                      <a:lnTo>
                        <a:pt x="99" y="107"/>
                      </a:lnTo>
                      <a:lnTo>
                        <a:pt x="95" y="115"/>
                      </a:lnTo>
                      <a:lnTo>
                        <a:pt x="82" y="126"/>
                      </a:lnTo>
                      <a:lnTo>
                        <a:pt x="68" y="137"/>
                      </a:lnTo>
                      <a:lnTo>
                        <a:pt x="53" y="147"/>
                      </a:lnTo>
                      <a:lnTo>
                        <a:pt x="53" y="147"/>
                      </a:lnTo>
                      <a:lnTo>
                        <a:pt x="28" y="145"/>
                      </a:lnTo>
                      <a:lnTo>
                        <a:pt x="17" y="143"/>
                      </a:lnTo>
                      <a:lnTo>
                        <a:pt x="7" y="141"/>
                      </a:lnTo>
                      <a:lnTo>
                        <a:pt x="7" y="141"/>
                      </a:lnTo>
                      <a:lnTo>
                        <a:pt x="3" y="132"/>
                      </a:lnTo>
                      <a:lnTo>
                        <a:pt x="0" y="120"/>
                      </a:lnTo>
                      <a:lnTo>
                        <a:pt x="0" y="107"/>
                      </a:lnTo>
                      <a:lnTo>
                        <a:pt x="0" y="94"/>
                      </a:lnTo>
                      <a:lnTo>
                        <a:pt x="2" y="82"/>
                      </a:lnTo>
                      <a:lnTo>
                        <a:pt x="3" y="69"/>
                      </a:lnTo>
                      <a:lnTo>
                        <a:pt x="9" y="59"/>
                      </a:lnTo>
                      <a:lnTo>
                        <a:pt x="13" y="52"/>
                      </a:lnTo>
                      <a:lnTo>
                        <a:pt x="13" y="52"/>
                      </a:lnTo>
                      <a:lnTo>
                        <a:pt x="19" y="46"/>
                      </a:lnTo>
                      <a:lnTo>
                        <a:pt x="28" y="40"/>
                      </a:lnTo>
                      <a:lnTo>
                        <a:pt x="47" y="29"/>
                      </a:lnTo>
                      <a:lnTo>
                        <a:pt x="47" y="29"/>
                      </a:lnTo>
                      <a:lnTo>
                        <a:pt x="64" y="19"/>
                      </a:lnTo>
                      <a:lnTo>
                        <a:pt x="85" y="8"/>
                      </a:lnTo>
                      <a:lnTo>
                        <a:pt x="95" y="4"/>
                      </a:lnTo>
                      <a:lnTo>
                        <a:pt x="106" y="2"/>
                      </a:lnTo>
                      <a:lnTo>
                        <a:pt x="118" y="0"/>
                      </a:lnTo>
                      <a:lnTo>
                        <a:pt x="131" y="0"/>
                      </a:lnTo>
                      <a:lnTo>
                        <a:pt x="131" y="0"/>
                      </a:lnTo>
                      <a:lnTo>
                        <a:pt x="152" y="4"/>
                      </a:lnTo>
                      <a:lnTo>
                        <a:pt x="169" y="8"/>
                      </a:lnTo>
                      <a:lnTo>
                        <a:pt x="185" y="16"/>
                      </a:lnTo>
                      <a:lnTo>
                        <a:pt x="198" y="25"/>
                      </a:lnTo>
                      <a:lnTo>
                        <a:pt x="198" y="25"/>
                      </a:lnTo>
                      <a:lnTo>
                        <a:pt x="207" y="33"/>
                      </a:lnTo>
                      <a:lnTo>
                        <a:pt x="213" y="42"/>
                      </a:lnTo>
                      <a:lnTo>
                        <a:pt x="219" y="52"/>
                      </a:lnTo>
                      <a:lnTo>
                        <a:pt x="225" y="63"/>
                      </a:lnTo>
                      <a:lnTo>
                        <a:pt x="230" y="77"/>
                      </a:lnTo>
                      <a:lnTo>
                        <a:pt x="232" y="90"/>
                      </a:lnTo>
                      <a:lnTo>
                        <a:pt x="234" y="103"/>
                      </a:lnTo>
                      <a:lnTo>
                        <a:pt x="234" y="117"/>
                      </a:lnTo>
                      <a:lnTo>
                        <a:pt x="234" y="117"/>
                      </a:lnTo>
                      <a:lnTo>
                        <a:pt x="232" y="134"/>
                      </a:lnTo>
                      <a:lnTo>
                        <a:pt x="228" y="147"/>
                      </a:lnTo>
                      <a:lnTo>
                        <a:pt x="223" y="160"/>
                      </a:lnTo>
                      <a:lnTo>
                        <a:pt x="215" y="172"/>
                      </a:lnTo>
                      <a:lnTo>
                        <a:pt x="207" y="183"/>
                      </a:lnTo>
                      <a:lnTo>
                        <a:pt x="198" y="193"/>
                      </a:lnTo>
                      <a:lnTo>
                        <a:pt x="188" y="200"/>
                      </a:lnTo>
                      <a:lnTo>
                        <a:pt x="177" y="208"/>
                      </a:lnTo>
                      <a:lnTo>
                        <a:pt x="177" y="208"/>
                      </a:lnTo>
                      <a:lnTo>
                        <a:pt x="160" y="219"/>
                      </a:lnTo>
                      <a:lnTo>
                        <a:pt x="143" y="231"/>
                      </a:lnTo>
                      <a:lnTo>
                        <a:pt x="135" y="237"/>
                      </a:lnTo>
                      <a:lnTo>
                        <a:pt x="129" y="244"/>
                      </a:lnTo>
                      <a:lnTo>
                        <a:pt x="124" y="254"/>
                      </a:lnTo>
                      <a:lnTo>
                        <a:pt x="120" y="265"/>
                      </a:lnTo>
                      <a:lnTo>
                        <a:pt x="120" y="265"/>
                      </a:lnTo>
                      <a:close/>
                      <a:moveTo>
                        <a:pt x="213" y="164"/>
                      </a:moveTo>
                      <a:lnTo>
                        <a:pt x="213" y="164"/>
                      </a:lnTo>
                      <a:lnTo>
                        <a:pt x="219" y="153"/>
                      </a:lnTo>
                      <a:lnTo>
                        <a:pt x="223" y="139"/>
                      </a:lnTo>
                      <a:lnTo>
                        <a:pt x="226" y="126"/>
                      </a:lnTo>
                      <a:lnTo>
                        <a:pt x="226" y="113"/>
                      </a:lnTo>
                      <a:lnTo>
                        <a:pt x="226" y="113"/>
                      </a:lnTo>
                      <a:lnTo>
                        <a:pt x="226" y="103"/>
                      </a:lnTo>
                      <a:lnTo>
                        <a:pt x="225" y="94"/>
                      </a:lnTo>
                      <a:lnTo>
                        <a:pt x="217" y="75"/>
                      </a:lnTo>
                      <a:lnTo>
                        <a:pt x="205" y="56"/>
                      </a:lnTo>
                      <a:lnTo>
                        <a:pt x="192" y="38"/>
                      </a:lnTo>
                      <a:lnTo>
                        <a:pt x="175" y="25"/>
                      </a:lnTo>
                      <a:lnTo>
                        <a:pt x="164" y="19"/>
                      </a:lnTo>
                      <a:lnTo>
                        <a:pt x="154" y="16"/>
                      </a:lnTo>
                      <a:lnTo>
                        <a:pt x="143" y="12"/>
                      </a:lnTo>
                      <a:lnTo>
                        <a:pt x="131" y="10"/>
                      </a:lnTo>
                      <a:lnTo>
                        <a:pt x="120" y="8"/>
                      </a:lnTo>
                      <a:lnTo>
                        <a:pt x="106" y="10"/>
                      </a:lnTo>
                      <a:lnTo>
                        <a:pt x="106" y="10"/>
                      </a:lnTo>
                      <a:lnTo>
                        <a:pt x="91" y="16"/>
                      </a:lnTo>
                      <a:lnTo>
                        <a:pt x="78" y="21"/>
                      </a:lnTo>
                      <a:lnTo>
                        <a:pt x="66" y="31"/>
                      </a:lnTo>
                      <a:lnTo>
                        <a:pt x="57" y="42"/>
                      </a:lnTo>
                      <a:lnTo>
                        <a:pt x="49" y="57"/>
                      </a:lnTo>
                      <a:lnTo>
                        <a:pt x="45" y="71"/>
                      </a:lnTo>
                      <a:lnTo>
                        <a:pt x="42" y="88"/>
                      </a:lnTo>
                      <a:lnTo>
                        <a:pt x="42" y="107"/>
                      </a:lnTo>
                      <a:lnTo>
                        <a:pt x="42" y="107"/>
                      </a:lnTo>
                      <a:lnTo>
                        <a:pt x="51" y="111"/>
                      </a:lnTo>
                      <a:lnTo>
                        <a:pt x="63" y="111"/>
                      </a:lnTo>
                      <a:lnTo>
                        <a:pt x="85" y="111"/>
                      </a:lnTo>
                      <a:lnTo>
                        <a:pt x="85" y="111"/>
                      </a:lnTo>
                      <a:lnTo>
                        <a:pt x="93" y="96"/>
                      </a:lnTo>
                      <a:lnTo>
                        <a:pt x="99" y="86"/>
                      </a:lnTo>
                      <a:lnTo>
                        <a:pt x="104" y="80"/>
                      </a:lnTo>
                      <a:lnTo>
                        <a:pt x="110" y="75"/>
                      </a:lnTo>
                      <a:lnTo>
                        <a:pt x="120" y="71"/>
                      </a:lnTo>
                      <a:lnTo>
                        <a:pt x="129" y="71"/>
                      </a:lnTo>
                      <a:lnTo>
                        <a:pt x="143" y="73"/>
                      </a:lnTo>
                      <a:lnTo>
                        <a:pt x="143" y="73"/>
                      </a:lnTo>
                      <a:lnTo>
                        <a:pt x="156" y="86"/>
                      </a:lnTo>
                      <a:lnTo>
                        <a:pt x="162" y="92"/>
                      </a:lnTo>
                      <a:lnTo>
                        <a:pt x="164" y="101"/>
                      </a:lnTo>
                      <a:lnTo>
                        <a:pt x="164" y="101"/>
                      </a:lnTo>
                      <a:lnTo>
                        <a:pt x="164" y="117"/>
                      </a:lnTo>
                      <a:lnTo>
                        <a:pt x="160" y="130"/>
                      </a:lnTo>
                      <a:lnTo>
                        <a:pt x="154" y="141"/>
                      </a:lnTo>
                      <a:lnTo>
                        <a:pt x="146" y="151"/>
                      </a:lnTo>
                      <a:lnTo>
                        <a:pt x="137" y="160"/>
                      </a:lnTo>
                      <a:lnTo>
                        <a:pt x="125" y="168"/>
                      </a:lnTo>
                      <a:lnTo>
                        <a:pt x="106" y="183"/>
                      </a:lnTo>
                      <a:lnTo>
                        <a:pt x="106" y="183"/>
                      </a:lnTo>
                      <a:lnTo>
                        <a:pt x="95" y="197"/>
                      </a:lnTo>
                      <a:lnTo>
                        <a:pt x="85" y="210"/>
                      </a:lnTo>
                      <a:lnTo>
                        <a:pt x="76" y="225"/>
                      </a:lnTo>
                      <a:lnTo>
                        <a:pt x="70" y="244"/>
                      </a:lnTo>
                      <a:lnTo>
                        <a:pt x="64" y="261"/>
                      </a:lnTo>
                      <a:lnTo>
                        <a:pt x="61" y="280"/>
                      </a:lnTo>
                      <a:lnTo>
                        <a:pt x="61" y="301"/>
                      </a:lnTo>
                      <a:lnTo>
                        <a:pt x="61" y="320"/>
                      </a:lnTo>
                      <a:lnTo>
                        <a:pt x="61" y="320"/>
                      </a:lnTo>
                      <a:lnTo>
                        <a:pt x="106" y="324"/>
                      </a:lnTo>
                      <a:lnTo>
                        <a:pt x="154" y="324"/>
                      </a:lnTo>
                      <a:lnTo>
                        <a:pt x="204" y="324"/>
                      </a:lnTo>
                      <a:lnTo>
                        <a:pt x="251" y="319"/>
                      </a:lnTo>
                      <a:lnTo>
                        <a:pt x="251" y="319"/>
                      </a:lnTo>
                      <a:lnTo>
                        <a:pt x="251" y="298"/>
                      </a:lnTo>
                      <a:lnTo>
                        <a:pt x="251" y="277"/>
                      </a:lnTo>
                      <a:lnTo>
                        <a:pt x="251" y="277"/>
                      </a:lnTo>
                      <a:lnTo>
                        <a:pt x="223" y="280"/>
                      </a:lnTo>
                      <a:lnTo>
                        <a:pt x="179" y="280"/>
                      </a:lnTo>
                      <a:lnTo>
                        <a:pt x="137" y="279"/>
                      </a:lnTo>
                      <a:lnTo>
                        <a:pt x="120" y="277"/>
                      </a:lnTo>
                      <a:lnTo>
                        <a:pt x="108" y="273"/>
                      </a:lnTo>
                      <a:lnTo>
                        <a:pt x="108" y="273"/>
                      </a:lnTo>
                      <a:lnTo>
                        <a:pt x="110" y="259"/>
                      </a:lnTo>
                      <a:lnTo>
                        <a:pt x="114" y="250"/>
                      </a:lnTo>
                      <a:lnTo>
                        <a:pt x="120" y="239"/>
                      </a:lnTo>
                      <a:lnTo>
                        <a:pt x="125" y="231"/>
                      </a:lnTo>
                      <a:lnTo>
                        <a:pt x="133" y="223"/>
                      </a:lnTo>
                      <a:lnTo>
                        <a:pt x="141" y="216"/>
                      </a:lnTo>
                      <a:lnTo>
                        <a:pt x="156" y="204"/>
                      </a:lnTo>
                      <a:lnTo>
                        <a:pt x="190" y="185"/>
                      </a:lnTo>
                      <a:lnTo>
                        <a:pt x="204" y="176"/>
                      </a:lnTo>
                      <a:lnTo>
                        <a:pt x="209" y="170"/>
                      </a:lnTo>
                      <a:lnTo>
                        <a:pt x="213" y="164"/>
                      </a:lnTo>
                      <a:lnTo>
                        <a:pt x="213" y="164"/>
                      </a:lnTo>
                      <a:close/>
                      <a:moveTo>
                        <a:pt x="51" y="31"/>
                      </a:moveTo>
                      <a:lnTo>
                        <a:pt x="51" y="31"/>
                      </a:lnTo>
                      <a:lnTo>
                        <a:pt x="51" y="33"/>
                      </a:lnTo>
                      <a:lnTo>
                        <a:pt x="51" y="35"/>
                      </a:lnTo>
                      <a:lnTo>
                        <a:pt x="55" y="35"/>
                      </a:lnTo>
                      <a:lnTo>
                        <a:pt x="55" y="35"/>
                      </a:lnTo>
                      <a:lnTo>
                        <a:pt x="55" y="33"/>
                      </a:lnTo>
                      <a:lnTo>
                        <a:pt x="55" y="31"/>
                      </a:lnTo>
                      <a:lnTo>
                        <a:pt x="57" y="31"/>
                      </a:lnTo>
                      <a:lnTo>
                        <a:pt x="59" y="29"/>
                      </a:lnTo>
                      <a:lnTo>
                        <a:pt x="59" y="29"/>
                      </a:lnTo>
                      <a:lnTo>
                        <a:pt x="57" y="29"/>
                      </a:lnTo>
                      <a:lnTo>
                        <a:pt x="55" y="31"/>
                      </a:lnTo>
                      <a:lnTo>
                        <a:pt x="53" y="31"/>
                      </a:lnTo>
                      <a:lnTo>
                        <a:pt x="51" y="31"/>
                      </a:lnTo>
                      <a:lnTo>
                        <a:pt x="51" y="31"/>
                      </a:lnTo>
                      <a:close/>
                      <a:moveTo>
                        <a:pt x="23" y="63"/>
                      </a:moveTo>
                      <a:lnTo>
                        <a:pt x="23" y="63"/>
                      </a:lnTo>
                      <a:lnTo>
                        <a:pt x="32" y="61"/>
                      </a:lnTo>
                      <a:lnTo>
                        <a:pt x="40" y="56"/>
                      </a:lnTo>
                      <a:lnTo>
                        <a:pt x="45" y="50"/>
                      </a:lnTo>
                      <a:lnTo>
                        <a:pt x="47" y="46"/>
                      </a:lnTo>
                      <a:lnTo>
                        <a:pt x="47" y="42"/>
                      </a:lnTo>
                      <a:lnTo>
                        <a:pt x="47" y="42"/>
                      </a:lnTo>
                      <a:lnTo>
                        <a:pt x="40" y="48"/>
                      </a:lnTo>
                      <a:lnTo>
                        <a:pt x="32" y="52"/>
                      </a:lnTo>
                      <a:lnTo>
                        <a:pt x="26" y="56"/>
                      </a:lnTo>
                      <a:lnTo>
                        <a:pt x="24" y="59"/>
                      </a:lnTo>
                      <a:lnTo>
                        <a:pt x="23" y="63"/>
                      </a:lnTo>
                      <a:lnTo>
                        <a:pt x="23" y="63"/>
                      </a:lnTo>
                      <a:close/>
                      <a:moveTo>
                        <a:pt x="21" y="82"/>
                      </a:moveTo>
                      <a:lnTo>
                        <a:pt x="21" y="82"/>
                      </a:lnTo>
                      <a:lnTo>
                        <a:pt x="26" y="80"/>
                      </a:lnTo>
                      <a:lnTo>
                        <a:pt x="32" y="78"/>
                      </a:lnTo>
                      <a:lnTo>
                        <a:pt x="36" y="75"/>
                      </a:lnTo>
                      <a:lnTo>
                        <a:pt x="38" y="69"/>
                      </a:lnTo>
                      <a:lnTo>
                        <a:pt x="38" y="69"/>
                      </a:lnTo>
                      <a:lnTo>
                        <a:pt x="34" y="69"/>
                      </a:lnTo>
                      <a:lnTo>
                        <a:pt x="28" y="73"/>
                      </a:lnTo>
                      <a:lnTo>
                        <a:pt x="24" y="77"/>
                      </a:lnTo>
                      <a:lnTo>
                        <a:pt x="21" y="82"/>
                      </a:lnTo>
                      <a:lnTo>
                        <a:pt x="21" y="82"/>
                      </a:lnTo>
                      <a:close/>
                      <a:moveTo>
                        <a:pt x="106" y="92"/>
                      </a:moveTo>
                      <a:lnTo>
                        <a:pt x="106" y="92"/>
                      </a:lnTo>
                      <a:lnTo>
                        <a:pt x="120" y="88"/>
                      </a:lnTo>
                      <a:lnTo>
                        <a:pt x="125" y="84"/>
                      </a:lnTo>
                      <a:lnTo>
                        <a:pt x="129" y="80"/>
                      </a:lnTo>
                      <a:lnTo>
                        <a:pt x="129" y="80"/>
                      </a:lnTo>
                      <a:lnTo>
                        <a:pt x="122" y="80"/>
                      </a:lnTo>
                      <a:lnTo>
                        <a:pt x="116" y="82"/>
                      </a:lnTo>
                      <a:lnTo>
                        <a:pt x="110" y="86"/>
                      </a:lnTo>
                      <a:lnTo>
                        <a:pt x="106" y="92"/>
                      </a:lnTo>
                      <a:lnTo>
                        <a:pt x="106" y="92"/>
                      </a:lnTo>
                      <a:close/>
                      <a:moveTo>
                        <a:pt x="21" y="103"/>
                      </a:moveTo>
                      <a:lnTo>
                        <a:pt x="21" y="103"/>
                      </a:lnTo>
                      <a:lnTo>
                        <a:pt x="26" y="97"/>
                      </a:lnTo>
                      <a:lnTo>
                        <a:pt x="28" y="96"/>
                      </a:lnTo>
                      <a:lnTo>
                        <a:pt x="34" y="96"/>
                      </a:lnTo>
                      <a:lnTo>
                        <a:pt x="34" y="96"/>
                      </a:lnTo>
                      <a:lnTo>
                        <a:pt x="34" y="92"/>
                      </a:lnTo>
                      <a:lnTo>
                        <a:pt x="34" y="90"/>
                      </a:lnTo>
                      <a:lnTo>
                        <a:pt x="32" y="88"/>
                      </a:lnTo>
                      <a:lnTo>
                        <a:pt x="32" y="88"/>
                      </a:lnTo>
                      <a:lnTo>
                        <a:pt x="28" y="92"/>
                      </a:lnTo>
                      <a:lnTo>
                        <a:pt x="24" y="96"/>
                      </a:lnTo>
                      <a:lnTo>
                        <a:pt x="21" y="97"/>
                      </a:lnTo>
                      <a:lnTo>
                        <a:pt x="21" y="99"/>
                      </a:lnTo>
                      <a:lnTo>
                        <a:pt x="21" y="103"/>
                      </a:lnTo>
                      <a:lnTo>
                        <a:pt x="21" y="103"/>
                      </a:lnTo>
                      <a:close/>
                      <a:moveTo>
                        <a:pt x="116" y="96"/>
                      </a:moveTo>
                      <a:lnTo>
                        <a:pt x="116" y="96"/>
                      </a:lnTo>
                      <a:lnTo>
                        <a:pt x="120" y="101"/>
                      </a:lnTo>
                      <a:lnTo>
                        <a:pt x="125" y="103"/>
                      </a:lnTo>
                      <a:lnTo>
                        <a:pt x="125" y="103"/>
                      </a:lnTo>
                      <a:lnTo>
                        <a:pt x="131" y="96"/>
                      </a:lnTo>
                      <a:lnTo>
                        <a:pt x="135" y="92"/>
                      </a:lnTo>
                      <a:lnTo>
                        <a:pt x="137" y="88"/>
                      </a:lnTo>
                      <a:lnTo>
                        <a:pt x="137" y="88"/>
                      </a:lnTo>
                      <a:lnTo>
                        <a:pt x="131" y="90"/>
                      </a:lnTo>
                      <a:lnTo>
                        <a:pt x="127" y="92"/>
                      </a:lnTo>
                      <a:lnTo>
                        <a:pt x="116" y="96"/>
                      </a:lnTo>
                      <a:lnTo>
                        <a:pt x="116" y="96"/>
                      </a:lnTo>
                      <a:close/>
                      <a:moveTo>
                        <a:pt x="137" y="103"/>
                      </a:moveTo>
                      <a:lnTo>
                        <a:pt x="137" y="103"/>
                      </a:lnTo>
                      <a:lnTo>
                        <a:pt x="143" y="103"/>
                      </a:lnTo>
                      <a:lnTo>
                        <a:pt x="145" y="101"/>
                      </a:lnTo>
                      <a:lnTo>
                        <a:pt x="148" y="99"/>
                      </a:lnTo>
                      <a:lnTo>
                        <a:pt x="152" y="99"/>
                      </a:lnTo>
                      <a:lnTo>
                        <a:pt x="152" y="99"/>
                      </a:lnTo>
                      <a:lnTo>
                        <a:pt x="150" y="94"/>
                      </a:lnTo>
                      <a:lnTo>
                        <a:pt x="150" y="92"/>
                      </a:lnTo>
                      <a:lnTo>
                        <a:pt x="146" y="90"/>
                      </a:lnTo>
                      <a:lnTo>
                        <a:pt x="146" y="90"/>
                      </a:lnTo>
                      <a:lnTo>
                        <a:pt x="141" y="96"/>
                      </a:lnTo>
                      <a:lnTo>
                        <a:pt x="139" y="99"/>
                      </a:lnTo>
                      <a:lnTo>
                        <a:pt x="137" y="103"/>
                      </a:lnTo>
                      <a:lnTo>
                        <a:pt x="137" y="103"/>
                      </a:lnTo>
                      <a:close/>
                      <a:moveTo>
                        <a:pt x="19" y="117"/>
                      </a:moveTo>
                      <a:lnTo>
                        <a:pt x="19" y="117"/>
                      </a:lnTo>
                      <a:lnTo>
                        <a:pt x="23" y="117"/>
                      </a:lnTo>
                      <a:lnTo>
                        <a:pt x="26" y="115"/>
                      </a:lnTo>
                      <a:lnTo>
                        <a:pt x="32" y="111"/>
                      </a:lnTo>
                      <a:lnTo>
                        <a:pt x="34" y="105"/>
                      </a:lnTo>
                      <a:lnTo>
                        <a:pt x="34" y="105"/>
                      </a:lnTo>
                      <a:lnTo>
                        <a:pt x="28" y="107"/>
                      </a:lnTo>
                      <a:lnTo>
                        <a:pt x="24" y="109"/>
                      </a:lnTo>
                      <a:lnTo>
                        <a:pt x="19" y="117"/>
                      </a:lnTo>
                      <a:lnTo>
                        <a:pt x="19" y="117"/>
                      </a:lnTo>
                      <a:close/>
                      <a:moveTo>
                        <a:pt x="122" y="149"/>
                      </a:moveTo>
                      <a:lnTo>
                        <a:pt x="122" y="149"/>
                      </a:lnTo>
                      <a:lnTo>
                        <a:pt x="120" y="157"/>
                      </a:lnTo>
                      <a:lnTo>
                        <a:pt x="116" y="162"/>
                      </a:lnTo>
                      <a:lnTo>
                        <a:pt x="108" y="166"/>
                      </a:lnTo>
                      <a:lnTo>
                        <a:pt x="101" y="168"/>
                      </a:lnTo>
                      <a:lnTo>
                        <a:pt x="101" y="168"/>
                      </a:lnTo>
                      <a:lnTo>
                        <a:pt x="101" y="170"/>
                      </a:lnTo>
                      <a:lnTo>
                        <a:pt x="103" y="172"/>
                      </a:lnTo>
                      <a:lnTo>
                        <a:pt x="104" y="172"/>
                      </a:lnTo>
                      <a:lnTo>
                        <a:pt x="104" y="174"/>
                      </a:lnTo>
                      <a:lnTo>
                        <a:pt x="104" y="174"/>
                      </a:lnTo>
                      <a:lnTo>
                        <a:pt x="112" y="170"/>
                      </a:lnTo>
                      <a:lnTo>
                        <a:pt x="118" y="166"/>
                      </a:lnTo>
                      <a:lnTo>
                        <a:pt x="129" y="155"/>
                      </a:lnTo>
                      <a:lnTo>
                        <a:pt x="141" y="143"/>
                      </a:lnTo>
                      <a:lnTo>
                        <a:pt x="150" y="134"/>
                      </a:lnTo>
                      <a:lnTo>
                        <a:pt x="150" y="134"/>
                      </a:lnTo>
                      <a:lnTo>
                        <a:pt x="152" y="120"/>
                      </a:lnTo>
                      <a:lnTo>
                        <a:pt x="154" y="115"/>
                      </a:lnTo>
                      <a:lnTo>
                        <a:pt x="152" y="109"/>
                      </a:lnTo>
                      <a:lnTo>
                        <a:pt x="152" y="109"/>
                      </a:lnTo>
                      <a:lnTo>
                        <a:pt x="150" y="113"/>
                      </a:lnTo>
                      <a:lnTo>
                        <a:pt x="148" y="115"/>
                      </a:lnTo>
                      <a:lnTo>
                        <a:pt x="143" y="117"/>
                      </a:lnTo>
                      <a:lnTo>
                        <a:pt x="143" y="117"/>
                      </a:lnTo>
                      <a:lnTo>
                        <a:pt x="145" y="120"/>
                      </a:lnTo>
                      <a:lnTo>
                        <a:pt x="146" y="122"/>
                      </a:lnTo>
                      <a:lnTo>
                        <a:pt x="148" y="124"/>
                      </a:lnTo>
                      <a:lnTo>
                        <a:pt x="150" y="128"/>
                      </a:lnTo>
                      <a:lnTo>
                        <a:pt x="150" y="128"/>
                      </a:lnTo>
                      <a:lnTo>
                        <a:pt x="145" y="136"/>
                      </a:lnTo>
                      <a:lnTo>
                        <a:pt x="139" y="141"/>
                      </a:lnTo>
                      <a:lnTo>
                        <a:pt x="122" y="149"/>
                      </a:lnTo>
                      <a:lnTo>
                        <a:pt x="122" y="149"/>
                      </a:lnTo>
                      <a:close/>
                      <a:moveTo>
                        <a:pt x="47" y="128"/>
                      </a:moveTo>
                      <a:lnTo>
                        <a:pt x="47" y="128"/>
                      </a:lnTo>
                      <a:lnTo>
                        <a:pt x="53" y="126"/>
                      </a:lnTo>
                      <a:lnTo>
                        <a:pt x="55" y="124"/>
                      </a:lnTo>
                      <a:lnTo>
                        <a:pt x="55" y="120"/>
                      </a:lnTo>
                      <a:lnTo>
                        <a:pt x="55" y="120"/>
                      </a:lnTo>
                      <a:lnTo>
                        <a:pt x="51" y="120"/>
                      </a:lnTo>
                      <a:lnTo>
                        <a:pt x="49" y="120"/>
                      </a:lnTo>
                      <a:lnTo>
                        <a:pt x="47" y="124"/>
                      </a:lnTo>
                      <a:lnTo>
                        <a:pt x="47" y="128"/>
                      </a:lnTo>
                      <a:lnTo>
                        <a:pt x="47" y="128"/>
                      </a:lnTo>
                      <a:close/>
                      <a:moveTo>
                        <a:pt x="21" y="137"/>
                      </a:moveTo>
                      <a:lnTo>
                        <a:pt x="21" y="137"/>
                      </a:lnTo>
                      <a:lnTo>
                        <a:pt x="24" y="137"/>
                      </a:lnTo>
                      <a:lnTo>
                        <a:pt x="28" y="137"/>
                      </a:lnTo>
                      <a:lnTo>
                        <a:pt x="32" y="134"/>
                      </a:lnTo>
                      <a:lnTo>
                        <a:pt x="34" y="130"/>
                      </a:lnTo>
                      <a:lnTo>
                        <a:pt x="34" y="130"/>
                      </a:lnTo>
                      <a:lnTo>
                        <a:pt x="26" y="134"/>
                      </a:lnTo>
                      <a:lnTo>
                        <a:pt x="23" y="136"/>
                      </a:lnTo>
                      <a:lnTo>
                        <a:pt x="21" y="137"/>
                      </a:lnTo>
                      <a:lnTo>
                        <a:pt x="21" y="137"/>
                      </a:lnTo>
                      <a:close/>
                      <a:moveTo>
                        <a:pt x="106" y="147"/>
                      </a:moveTo>
                      <a:lnTo>
                        <a:pt x="106" y="147"/>
                      </a:lnTo>
                      <a:lnTo>
                        <a:pt x="120" y="143"/>
                      </a:lnTo>
                      <a:lnTo>
                        <a:pt x="129" y="134"/>
                      </a:lnTo>
                      <a:lnTo>
                        <a:pt x="129" y="134"/>
                      </a:lnTo>
                      <a:lnTo>
                        <a:pt x="118" y="139"/>
                      </a:lnTo>
                      <a:lnTo>
                        <a:pt x="112" y="143"/>
                      </a:lnTo>
                      <a:lnTo>
                        <a:pt x="106" y="147"/>
                      </a:lnTo>
                      <a:lnTo>
                        <a:pt x="106" y="147"/>
                      </a:lnTo>
                      <a:close/>
                      <a:moveTo>
                        <a:pt x="84" y="164"/>
                      </a:moveTo>
                      <a:lnTo>
                        <a:pt x="84" y="164"/>
                      </a:lnTo>
                      <a:lnTo>
                        <a:pt x="82" y="168"/>
                      </a:lnTo>
                      <a:lnTo>
                        <a:pt x="78" y="172"/>
                      </a:lnTo>
                      <a:lnTo>
                        <a:pt x="78" y="172"/>
                      </a:lnTo>
                      <a:lnTo>
                        <a:pt x="87" y="168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89" y="162"/>
                      </a:lnTo>
                      <a:lnTo>
                        <a:pt x="84" y="164"/>
                      </a:lnTo>
                      <a:lnTo>
                        <a:pt x="84" y="164"/>
                      </a:lnTo>
                      <a:close/>
                      <a:moveTo>
                        <a:pt x="38" y="233"/>
                      </a:moveTo>
                      <a:lnTo>
                        <a:pt x="38" y="233"/>
                      </a:lnTo>
                      <a:lnTo>
                        <a:pt x="51" y="221"/>
                      </a:lnTo>
                      <a:lnTo>
                        <a:pt x="59" y="216"/>
                      </a:lnTo>
                      <a:lnTo>
                        <a:pt x="64" y="208"/>
                      </a:lnTo>
                      <a:lnTo>
                        <a:pt x="64" y="208"/>
                      </a:lnTo>
                      <a:lnTo>
                        <a:pt x="55" y="212"/>
                      </a:lnTo>
                      <a:lnTo>
                        <a:pt x="51" y="210"/>
                      </a:lnTo>
                      <a:lnTo>
                        <a:pt x="49" y="206"/>
                      </a:lnTo>
                      <a:lnTo>
                        <a:pt x="49" y="206"/>
                      </a:lnTo>
                      <a:lnTo>
                        <a:pt x="57" y="200"/>
                      </a:lnTo>
                      <a:lnTo>
                        <a:pt x="64" y="197"/>
                      </a:lnTo>
                      <a:lnTo>
                        <a:pt x="72" y="191"/>
                      </a:lnTo>
                      <a:lnTo>
                        <a:pt x="78" y="185"/>
                      </a:lnTo>
                      <a:lnTo>
                        <a:pt x="78" y="185"/>
                      </a:lnTo>
                      <a:lnTo>
                        <a:pt x="80" y="183"/>
                      </a:lnTo>
                      <a:lnTo>
                        <a:pt x="78" y="183"/>
                      </a:lnTo>
                      <a:lnTo>
                        <a:pt x="78" y="183"/>
                      </a:lnTo>
                      <a:lnTo>
                        <a:pt x="68" y="185"/>
                      </a:lnTo>
                      <a:lnTo>
                        <a:pt x="61" y="189"/>
                      </a:lnTo>
                      <a:lnTo>
                        <a:pt x="55" y="195"/>
                      </a:lnTo>
                      <a:lnTo>
                        <a:pt x="49" y="202"/>
                      </a:lnTo>
                      <a:lnTo>
                        <a:pt x="42" y="218"/>
                      </a:lnTo>
                      <a:lnTo>
                        <a:pt x="38" y="233"/>
                      </a:lnTo>
                      <a:lnTo>
                        <a:pt x="38" y="233"/>
                      </a:lnTo>
                      <a:close/>
                      <a:moveTo>
                        <a:pt x="64" y="221"/>
                      </a:moveTo>
                      <a:lnTo>
                        <a:pt x="64" y="221"/>
                      </a:lnTo>
                      <a:lnTo>
                        <a:pt x="68" y="221"/>
                      </a:lnTo>
                      <a:lnTo>
                        <a:pt x="70" y="221"/>
                      </a:lnTo>
                      <a:lnTo>
                        <a:pt x="70" y="221"/>
                      </a:lnTo>
                      <a:lnTo>
                        <a:pt x="70" y="218"/>
                      </a:lnTo>
                      <a:lnTo>
                        <a:pt x="72" y="216"/>
                      </a:lnTo>
                      <a:lnTo>
                        <a:pt x="74" y="214"/>
                      </a:lnTo>
                      <a:lnTo>
                        <a:pt x="74" y="212"/>
                      </a:lnTo>
                      <a:lnTo>
                        <a:pt x="74" y="212"/>
                      </a:lnTo>
                      <a:lnTo>
                        <a:pt x="70" y="216"/>
                      </a:lnTo>
                      <a:lnTo>
                        <a:pt x="64" y="221"/>
                      </a:lnTo>
                      <a:lnTo>
                        <a:pt x="64" y="221"/>
                      </a:lnTo>
                      <a:close/>
                      <a:moveTo>
                        <a:pt x="34" y="239"/>
                      </a:moveTo>
                      <a:lnTo>
                        <a:pt x="34" y="239"/>
                      </a:lnTo>
                      <a:lnTo>
                        <a:pt x="30" y="248"/>
                      </a:lnTo>
                      <a:lnTo>
                        <a:pt x="30" y="254"/>
                      </a:lnTo>
                      <a:lnTo>
                        <a:pt x="32" y="258"/>
                      </a:lnTo>
                      <a:lnTo>
                        <a:pt x="32" y="258"/>
                      </a:lnTo>
                      <a:lnTo>
                        <a:pt x="38" y="252"/>
                      </a:lnTo>
                      <a:lnTo>
                        <a:pt x="43" y="246"/>
                      </a:lnTo>
                      <a:lnTo>
                        <a:pt x="49" y="240"/>
                      </a:lnTo>
                      <a:lnTo>
                        <a:pt x="53" y="233"/>
                      </a:lnTo>
                      <a:lnTo>
                        <a:pt x="53" y="233"/>
                      </a:lnTo>
                      <a:lnTo>
                        <a:pt x="47" y="235"/>
                      </a:lnTo>
                      <a:lnTo>
                        <a:pt x="43" y="239"/>
                      </a:lnTo>
                      <a:lnTo>
                        <a:pt x="40" y="240"/>
                      </a:lnTo>
                      <a:lnTo>
                        <a:pt x="34" y="239"/>
                      </a:lnTo>
                      <a:lnTo>
                        <a:pt x="34" y="239"/>
                      </a:lnTo>
                      <a:close/>
                      <a:moveTo>
                        <a:pt x="51" y="252"/>
                      </a:moveTo>
                      <a:lnTo>
                        <a:pt x="51" y="252"/>
                      </a:lnTo>
                      <a:lnTo>
                        <a:pt x="55" y="250"/>
                      </a:lnTo>
                      <a:lnTo>
                        <a:pt x="59" y="250"/>
                      </a:lnTo>
                      <a:lnTo>
                        <a:pt x="59" y="250"/>
                      </a:lnTo>
                      <a:lnTo>
                        <a:pt x="61" y="246"/>
                      </a:lnTo>
                      <a:lnTo>
                        <a:pt x="63" y="240"/>
                      </a:lnTo>
                      <a:lnTo>
                        <a:pt x="63" y="240"/>
                      </a:lnTo>
                      <a:lnTo>
                        <a:pt x="59" y="242"/>
                      </a:lnTo>
                      <a:lnTo>
                        <a:pt x="55" y="244"/>
                      </a:lnTo>
                      <a:lnTo>
                        <a:pt x="51" y="252"/>
                      </a:lnTo>
                      <a:lnTo>
                        <a:pt x="51" y="252"/>
                      </a:lnTo>
                      <a:close/>
                      <a:moveTo>
                        <a:pt x="28" y="269"/>
                      </a:moveTo>
                      <a:lnTo>
                        <a:pt x="28" y="269"/>
                      </a:lnTo>
                      <a:lnTo>
                        <a:pt x="28" y="277"/>
                      </a:lnTo>
                      <a:lnTo>
                        <a:pt x="28" y="280"/>
                      </a:lnTo>
                      <a:lnTo>
                        <a:pt x="28" y="282"/>
                      </a:lnTo>
                      <a:lnTo>
                        <a:pt x="28" y="282"/>
                      </a:lnTo>
                      <a:lnTo>
                        <a:pt x="32" y="279"/>
                      </a:lnTo>
                      <a:lnTo>
                        <a:pt x="36" y="275"/>
                      </a:lnTo>
                      <a:lnTo>
                        <a:pt x="40" y="269"/>
                      </a:lnTo>
                      <a:lnTo>
                        <a:pt x="42" y="263"/>
                      </a:lnTo>
                      <a:lnTo>
                        <a:pt x="42" y="263"/>
                      </a:lnTo>
                      <a:lnTo>
                        <a:pt x="36" y="267"/>
                      </a:lnTo>
                      <a:lnTo>
                        <a:pt x="32" y="267"/>
                      </a:lnTo>
                      <a:lnTo>
                        <a:pt x="28" y="269"/>
                      </a:lnTo>
                      <a:lnTo>
                        <a:pt x="28" y="269"/>
                      </a:lnTo>
                      <a:close/>
                      <a:moveTo>
                        <a:pt x="45" y="277"/>
                      </a:moveTo>
                      <a:lnTo>
                        <a:pt x="45" y="277"/>
                      </a:lnTo>
                      <a:lnTo>
                        <a:pt x="49" y="277"/>
                      </a:lnTo>
                      <a:lnTo>
                        <a:pt x="51" y="279"/>
                      </a:lnTo>
                      <a:lnTo>
                        <a:pt x="51" y="279"/>
                      </a:lnTo>
                      <a:lnTo>
                        <a:pt x="53" y="277"/>
                      </a:lnTo>
                      <a:lnTo>
                        <a:pt x="53" y="275"/>
                      </a:lnTo>
                      <a:lnTo>
                        <a:pt x="53" y="271"/>
                      </a:lnTo>
                      <a:lnTo>
                        <a:pt x="55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7" y="271"/>
                      </a:lnTo>
                      <a:lnTo>
                        <a:pt x="45" y="277"/>
                      </a:lnTo>
                      <a:lnTo>
                        <a:pt x="45" y="277"/>
                      </a:lnTo>
                      <a:close/>
                      <a:moveTo>
                        <a:pt x="26" y="294"/>
                      </a:moveTo>
                      <a:lnTo>
                        <a:pt x="26" y="294"/>
                      </a:lnTo>
                      <a:lnTo>
                        <a:pt x="26" y="298"/>
                      </a:lnTo>
                      <a:lnTo>
                        <a:pt x="26" y="301"/>
                      </a:lnTo>
                      <a:lnTo>
                        <a:pt x="26" y="303"/>
                      </a:lnTo>
                      <a:lnTo>
                        <a:pt x="28" y="303"/>
                      </a:lnTo>
                      <a:lnTo>
                        <a:pt x="28" y="303"/>
                      </a:lnTo>
                      <a:lnTo>
                        <a:pt x="30" y="299"/>
                      </a:lnTo>
                      <a:lnTo>
                        <a:pt x="34" y="296"/>
                      </a:lnTo>
                      <a:lnTo>
                        <a:pt x="36" y="292"/>
                      </a:lnTo>
                      <a:lnTo>
                        <a:pt x="36" y="290"/>
                      </a:lnTo>
                      <a:lnTo>
                        <a:pt x="36" y="290"/>
                      </a:lnTo>
                      <a:lnTo>
                        <a:pt x="30" y="292"/>
                      </a:lnTo>
                      <a:lnTo>
                        <a:pt x="26" y="294"/>
                      </a:lnTo>
                      <a:lnTo>
                        <a:pt x="26" y="294"/>
                      </a:lnTo>
                      <a:close/>
                      <a:moveTo>
                        <a:pt x="42" y="299"/>
                      </a:moveTo>
                      <a:lnTo>
                        <a:pt x="42" y="299"/>
                      </a:lnTo>
                      <a:lnTo>
                        <a:pt x="47" y="299"/>
                      </a:lnTo>
                      <a:lnTo>
                        <a:pt x="51" y="299"/>
                      </a:lnTo>
                      <a:lnTo>
                        <a:pt x="51" y="299"/>
                      </a:lnTo>
                      <a:lnTo>
                        <a:pt x="51" y="294"/>
                      </a:lnTo>
                      <a:lnTo>
                        <a:pt x="51" y="294"/>
                      </a:lnTo>
                      <a:lnTo>
                        <a:pt x="45" y="296"/>
                      </a:lnTo>
                      <a:lnTo>
                        <a:pt x="42" y="299"/>
                      </a:lnTo>
                      <a:lnTo>
                        <a:pt x="42" y="299"/>
                      </a:lnTo>
                      <a:close/>
                      <a:moveTo>
                        <a:pt x="40" y="328"/>
                      </a:moveTo>
                      <a:lnTo>
                        <a:pt x="40" y="328"/>
                      </a:lnTo>
                      <a:lnTo>
                        <a:pt x="45" y="326"/>
                      </a:lnTo>
                      <a:lnTo>
                        <a:pt x="49" y="322"/>
                      </a:lnTo>
                      <a:lnTo>
                        <a:pt x="51" y="317"/>
                      </a:lnTo>
                      <a:lnTo>
                        <a:pt x="51" y="311"/>
                      </a:lnTo>
                      <a:lnTo>
                        <a:pt x="51" y="311"/>
                      </a:lnTo>
                      <a:lnTo>
                        <a:pt x="45" y="313"/>
                      </a:lnTo>
                      <a:lnTo>
                        <a:pt x="43" y="317"/>
                      </a:lnTo>
                      <a:lnTo>
                        <a:pt x="40" y="320"/>
                      </a:lnTo>
                      <a:lnTo>
                        <a:pt x="40" y="328"/>
                      </a:lnTo>
                      <a:lnTo>
                        <a:pt x="40" y="328"/>
                      </a:lnTo>
                      <a:close/>
                      <a:moveTo>
                        <a:pt x="225" y="336"/>
                      </a:moveTo>
                      <a:lnTo>
                        <a:pt x="225" y="336"/>
                      </a:lnTo>
                      <a:lnTo>
                        <a:pt x="230" y="334"/>
                      </a:lnTo>
                      <a:lnTo>
                        <a:pt x="232" y="332"/>
                      </a:lnTo>
                      <a:lnTo>
                        <a:pt x="234" y="330"/>
                      </a:lnTo>
                      <a:lnTo>
                        <a:pt x="234" y="330"/>
                      </a:lnTo>
                      <a:lnTo>
                        <a:pt x="230" y="330"/>
                      </a:lnTo>
                      <a:lnTo>
                        <a:pt x="228" y="332"/>
                      </a:lnTo>
                      <a:lnTo>
                        <a:pt x="225" y="336"/>
                      </a:lnTo>
                      <a:lnTo>
                        <a:pt x="225" y="336"/>
                      </a:lnTo>
                      <a:close/>
                      <a:moveTo>
                        <a:pt x="24" y="338"/>
                      </a:moveTo>
                      <a:lnTo>
                        <a:pt x="24" y="338"/>
                      </a:lnTo>
                      <a:lnTo>
                        <a:pt x="30" y="336"/>
                      </a:lnTo>
                      <a:lnTo>
                        <a:pt x="36" y="332"/>
                      </a:lnTo>
                      <a:lnTo>
                        <a:pt x="36" y="332"/>
                      </a:lnTo>
                      <a:lnTo>
                        <a:pt x="28" y="334"/>
                      </a:lnTo>
                      <a:lnTo>
                        <a:pt x="26" y="336"/>
                      </a:lnTo>
                      <a:lnTo>
                        <a:pt x="24" y="338"/>
                      </a:lnTo>
                      <a:lnTo>
                        <a:pt x="24" y="338"/>
                      </a:lnTo>
                      <a:close/>
                      <a:moveTo>
                        <a:pt x="61" y="341"/>
                      </a:moveTo>
                      <a:lnTo>
                        <a:pt x="61" y="341"/>
                      </a:lnTo>
                      <a:lnTo>
                        <a:pt x="64" y="340"/>
                      </a:lnTo>
                      <a:lnTo>
                        <a:pt x="68" y="340"/>
                      </a:lnTo>
                      <a:lnTo>
                        <a:pt x="72" y="338"/>
                      </a:lnTo>
                      <a:lnTo>
                        <a:pt x="74" y="334"/>
                      </a:lnTo>
                      <a:lnTo>
                        <a:pt x="74" y="334"/>
                      </a:lnTo>
                      <a:lnTo>
                        <a:pt x="68" y="332"/>
                      </a:lnTo>
                      <a:lnTo>
                        <a:pt x="63" y="334"/>
                      </a:lnTo>
                      <a:lnTo>
                        <a:pt x="61" y="338"/>
                      </a:lnTo>
                      <a:lnTo>
                        <a:pt x="61" y="340"/>
                      </a:lnTo>
                      <a:lnTo>
                        <a:pt x="61" y="341"/>
                      </a:lnTo>
                      <a:lnTo>
                        <a:pt x="61" y="341"/>
                      </a:lnTo>
                      <a:close/>
                      <a:moveTo>
                        <a:pt x="120" y="347"/>
                      </a:moveTo>
                      <a:lnTo>
                        <a:pt x="120" y="347"/>
                      </a:lnTo>
                      <a:lnTo>
                        <a:pt x="133" y="341"/>
                      </a:lnTo>
                      <a:lnTo>
                        <a:pt x="141" y="338"/>
                      </a:lnTo>
                      <a:lnTo>
                        <a:pt x="146" y="334"/>
                      </a:lnTo>
                      <a:lnTo>
                        <a:pt x="146" y="334"/>
                      </a:lnTo>
                      <a:lnTo>
                        <a:pt x="137" y="334"/>
                      </a:lnTo>
                      <a:lnTo>
                        <a:pt x="129" y="336"/>
                      </a:lnTo>
                      <a:lnTo>
                        <a:pt x="124" y="341"/>
                      </a:lnTo>
                      <a:lnTo>
                        <a:pt x="120" y="347"/>
                      </a:lnTo>
                      <a:lnTo>
                        <a:pt x="120" y="347"/>
                      </a:lnTo>
                      <a:close/>
                      <a:moveTo>
                        <a:pt x="152" y="345"/>
                      </a:moveTo>
                      <a:lnTo>
                        <a:pt x="152" y="345"/>
                      </a:lnTo>
                      <a:lnTo>
                        <a:pt x="162" y="341"/>
                      </a:lnTo>
                      <a:lnTo>
                        <a:pt x="165" y="338"/>
                      </a:lnTo>
                      <a:lnTo>
                        <a:pt x="169" y="334"/>
                      </a:lnTo>
                      <a:lnTo>
                        <a:pt x="169" y="334"/>
                      </a:lnTo>
                      <a:lnTo>
                        <a:pt x="165" y="334"/>
                      </a:lnTo>
                      <a:lnTo>
                        <a:pt x="162" y="334"/>
                      </a:lnTo>
                      <a:lnTo>
                        <a:pt x="162" y="334"/>
                      </a:lnTo>
                      <a:lnTo>
                        <a:pt x="156" y="340"/>
                      </a:lnTo>
                      <a:lnTo>
                        <a:pt x="152" y="345"/>
                      </a:lnTo>
                      <a:lnTo>
                        <a:pt x="152" y="345"/>
                      </a:lnTo>
                      <a:close/>
                      <a:moveTo>
                        <a:pt x="186" y="343"/>
                      </a:moveTo>
                      <a:lnTo>
                        <a:pt x="186" y="343"/>
                      </a:lnTo>
                      <a:lnTo>
                        <a:pt x="196" y="340"/>
                      </a:lnTo>
                      <a:lnTo>
                        <a:pt x="204" y="334"/>
                      </a:lnTo>
                      <a:lnTo>
                        <a:pt x="204" y="334"/>
                      </a:lnTo>
                      <a:lnTo>
                        <a:pt x="196" y="332"/>
                      </a:lnTo>
                      <a:lnTo>
                        <a:pt x="192" y="334"/>
                      </a:lnTo>
                      <a:lnTo>
                        <a:pt x="188" y="338"/>
                      </a:lnTo>
                      <a:lnTo>
                        <a:pt x="186" y="343"/>
                      </a:lnTo>
                      <a:lnTo>
                        <a:pt x="186" y="343"/>
                      </a:lnTo>
                      <a:close/>
                      <a:moveTo>
                        <a:pt x="26" y="351"/>
                      </a:moveTo>
                      <a:lnTo>
                        <a:pt x="26" y="351"/>
                      </a:lnTo>
                      <a:lnTo>
                        <a:pt x="36" y="353"/>
                      </a:lnTo>
                      <a:lnTo>
                        <a:pt x="47" y="353"/>
                      </a:lnTo>
                      <a:lnTo>
                        <a:pt x="47" y="353"/>
                      </a:lnTo>
                      <a:lnTo>
                        <a:pt x="45" y="349"/>
                      </a:lnTo>
                      <a:lnTo>
                        <a:pt x="47" y="347"/>
                      </a:lnTo>
                      <a:lnTo>
                        <a:pt x="49" y="341"/>
                      </a:lnTo>
                      <a:lnTo>
                        <a:pt x="51" y="338"/>
                      </a:lnTo>
                      <a:lnTo>
                        <a:pt x="51" y="336"/>
                      </a:lnTo>
                      <a:lnTo>
                        <a:pt x="51" y="334"/>
                      </a:lnTo>
                      <a:lnTo>
                        <a:pt x="51" y="334"/>
                      </a:lnTo>
                      <a:lnTo>
                        <a:pt x="38" y="343"/>
                      </a:lnTo>
                      <a:lnTo>
                        <a:pt x="26" y="351"/>
                      </a:lnTo>
                      <a:lnTo>
                        <a:pt x="26" y="351"/>
                      </a:lnTo>
                      <a:close/>
                      <a:moveTo>
                        <a:pt x="89" y="341"/>
                      </a:moveTo>
                      <a:lnTo>
                        <a:pt x="89" y="341"/>
                      </a:lnTo>
                      <a:lnTo>
                        <a:pt x="91" y="341"/>
                      </a:lnTo>
                      <a:lnTo>
                        <a:pt x="93" y="340"/>
                      </a:lnTo>
                      <a:lnTo>
                        <a:pt x="97" y="336"/>
                      </a:lnTo>
                      <a:lnTo>
                        <a:pt x="97" y="336"/>
                      </a:lnTo>
                      <a:lnTo>
                        <a:pt x="95" y="334"/>
                      </a:lnTo>
                      <a:lnTo>
                        <a:pt x="91" y="336"/>
                      </a:lnTo>
                      <a:lnTo>
                        <a:pt x="89" y="338"/>
                      </a:lnTo>
                      <a:lnTo>
                        <a:pt x="89" y="341"/>
                      </a:lnTo>
                      <a:lnTo>
                        <a:pt x="89" y="341"/>
                      </a:lnTo>
                      <a:close/>
                      <a:moveTo>
                        <a:pt x="82" y="359"/>
                      </a:moveTo>
                      <a:lnTo>
                        <a:pt x="82" y="359"/>
                      </a:lnTo>
                      <a:lnTo>
                        <a:pt x="95" y="359"/>
                      </a:lnTo>
                      <a:lnTo>
                        <a:pt x="101" y="357"/>
                      </a:lnTo>
                      <a:lnTo>
                        <a:pt x="106" y="359"/>
                      </a:lnTo>
                      <a:lnTo>
                        <a:pt x="106" y="359"/>
                      </a:lnTo>
                      <a:lnTo>
                        <a:pt x="106" y="353"/>
                      </a:lnTo>
                      <a:lnTo>
                        <a:pt x="108" y="349"/>
                      </a:lnTo>
                      <a:lnTo>
                        <a:pt x="114" y="340"/>
                      </a:lnTo>
                      <a:lnTo>
                        <a:pt x="114" y="340"/>
                      </a:lnTo>
                      <a:lnTo>
                        <a:pt x="106" y="341"/>
                      </a:lnTo>
                      <a:lnTo>
                        <a:pt x="97" y="347"/>
                      </a:lnTo>
                      <a:lnTo>
                        <a:pt x="89" y="353"/>
                      </a:lnTo>
                      <a:lnTo>
                        <a:pt x="82" y="359"/>
                      </a:lnTo>
                      <a:lnTo>
                        <a:pt x="82" y="359"/>
                      </a:lnTo>
                      <a:close/>
                      <a:moveTo>
                        <a:pt x="185" y="357"/>
                      </a:moveTo>
                      <a:lnTo>
                        <a:pt x="185" y="357"/>
                      </a:lnTo>
                      <a:lnTo>
                        <a:pt x="196" y="357"/>
                      </a:lnTo>
                      <a:lnTo>
                        <a:pt x="196" y="357"/>
                      </a:lnTo>
                      <a:lnTo>
                        <a:pt x="204" y="347"/>
                      </a:lnTo>
                      <a:lnTo>
                        <a:pt x="207" y="343"/>
                      </a:lnTo>
                      <a:lnTo>
                        <a:pt x="207" y="338"/>
                      </a:lnTo>
                      <a:lnTo>
                        <a:pt x="207" y="338"/>
                      </a:lnTo>
                      <a:lnTo>
                        <a:pt x="202" y="343"/>
                      </a:lnTo>
                      <a:lnTo>
                        <a:pt x="196" y="347"/>
                      </a:lnTo>
                      <a:lnTo>
                        <a:pt x="190" y="353"/>
                      </a:lnTo>
                      <a:lnTo>
                        <a:pt x="185" y="357"/>
                      </a:lnTo>
                      <a:lnTo>
                        <a:pt x="185" y="357"/>
                      </a:lnTo>
                      <a:close/>
                      <a:moveTo>
                        <a:pt x="57" y="355"/>
                      </a:moveTo>
                      <a:lnTo>
                        <a:pt x="57" y="355"/>
                      </a:lnTo>
                      <a:lnTo>
                        <a:pt x="68" y="357"/>
                      </a:lnTo>
                      <a:lnTo>
                        <a:pt x="78" y="359"/>
                      </a:lnTo>
                      <a:lnTo>
                        <a:pt x="78" y="359"/>
                      </a:lnTo>
                      <a:lnTo>
                        <a:pt x="76" y="355"/>
                      </a:lnTo>
                      <a:lnTo>
                        <a:pt x="74" y="351"/>
                      </a:lnTo>
                      <a:lnTo>
                        <a:pt x="74" y="345"/>
                      </a:lnTo>
                      <a:lnTo>
                        <a:pt x="72" y="343"/>
                      </a:lnTo>
                      <a:lnTo>
                        <a:pt x="72" y="343"/>
                      </a:lnTo>
                      <a:lnTo>
                        <a:pt x="70" y="347"/>
                      </a:lnTo>
                      <a:lnTo>
                        <a:pt x="64" y="349"/>
                      </a:lnTo>
                      <a:lnTo>
                        <a:pt x="61" y="351"/>
                      </a:lnTo>
                      <a:lnTo>
                        <a:pt x="57" y="355"/>
                      </a:lnTo>
                      <a:lnTo>
                        <a:pt x="57" y="355"/>
                      </a:lnTo>
                      <a:close/>
                      <a:moveTo>
                        <a:pt x="150" y="359"/>
                      </a:moveTo>
                      <a:lnTo>
                        <a:pt x="150" y="359"/>
                      </a:lnTo>
                      <a:lnTo>
                        <a:pt x="160" y="359"/>
                      </a:lnTo>
                      <a:lnTo>
                        <a:pt x="165" y="357"/>
                      </a:lnTo>
                      <a:lnTo>
                        <a:pt x="169" y="351"/>
                      </a:lnTo>
                      <a:lnTo>
                        <a:pt x="173" y="343"/>
                      </a:lnTo>
                      <a:lnTo>
                        <a:pt x="173" y="343"/>
                      </a:lnTo>
                      <a:lnTo>
                        <a:pt x="165" y="345"/>
                      </a:lnTo>
                      <a:lnTo>
                        <a:pt x="160" y="349"/>
                      </a:lnTo>
                      <a:lnTo>
                        <a:pt x="150" y="359"/>
                      </a:lnTo>
                      <a:lnTo>
                        <a:pt x="150" y="359"/>
                      </a:lnTo>
                      <a:close/>
                      <a:moveTo>
                        <a:pt x="122" y="360"/>
                      </a:moveTo>
                      <a:lnTo>
                        <a:pt x="122" y="360"/>
                      </a:lnTo>
                      <a:lnTo>
                        <a:pt x="127" y="359"/>
                      </a:lnTo>
                      <a:lnTo>
                        <a:pt x="131" y="357"/>
                      </a:lnTo>
                      <a:lnTo>
                        <a:pt x="135" y="351"/>
                      </a:lnTo>
                      <a:lnTo>
                        <a:pt x="135" y="351"/>
                      </a:lnTo>
                      <a:lnTo>
                        <a:pt x="131" y="351"/>
                      </a:lnTo>
                      <a:lnTo>
                        <a:pt x="127" y="353"/>
                      </a:lnTo>
                      <a:lnTo>
                        <a:pt x="122" y="360"/>
                      </a:lnTo>
                      <a:lnTo>
                        <a:pt x="122" y="360"/>
                      </a:lnTo>
                      <a:close/>
                    </a:path>
                  </a:pathLst>
                </a:custGeom>
                <a:solidFill>
                  <a:srgbClr val="1043AB"/>
                </a:solidFill>
                <a:ln w="952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1" name="Freeform 35">
              <a:extLst>
                <a:ext uri="{FF2B5EF4-FFF2-40B4-BE49-F238E27FC236}">
                  <a16:creationId xmlns:a16="http://schemas.microsoft.com/office/drawing/2014/main" id="{6516FDB4-6555-4A5F-B76E-AA7BA28A0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3645" y="1827083"/>
              <a:ext cx="689989" cy="1154170"/>
            </a:xfrm>
            <a:custGeom>
              <a:avLst/>
              <a:gdLst/>
              <a:ahLst/>
              <a:cxnLst>
                <a:cxn ang="0">
                  <a:pos x="246" y="13"/>
                </a:cxn>
                <a:cxn ang="0">
                  <a:pos x="96" y="19"/>
                </a:cxn>
                <a:cxn ang="0">
                  <a:pos x="31" y="63"/>
                </a:cxn>
                <a:cxn ang="0">
                  <a:pos x="4" y="227"/>
                </a:cxn>
                <a:cxn ang="0">
                  <a:pos x="46" y="332"/>
                </a:cxn>
                <a:cxn ang="0">
                  <a:pos x="218" y="349"/>
                </a:cxn>
                <a:cxn ang="0">
                  <a:pos x="307" y="225"/>
                </a:cxn>
                <a:cxn ang="0">
                  <a:pos x="79" y="42"/>
                </a:cxn>
                <a:cxn ang="0">
                  <a:pos x="52" y="63"/>
                </a:cxn>
                <a:cxn ang="0">
                  <a:pos x="61" y="93"/>
                </a:cxn>
                <a:cxn ang="0">
                  <a:pos x="31" y="110"/>
                </a:cxn>
                <a:cxn ang="0">
                  <a:pos x="60" y="114"/>
                </a:cxn>
                <a:cxn ang="0">
                  <a:pos x="21" y="187"/>
                </a:cxn>
                <a:cxn ang="0">
                  <a:pos x="48" y="141"/>
                </a:cxn>
                <a:cxn ang="0">
                  <a:pos x="23" y="149"/>
                </a:cxn>
                <a:cxn ang="0">
                  <a:pos x="46" y="290"/>
                </a:cxn>
                <a:cxn ang="0">
                  <a:pos x="50" y="198"/>
                </a:cxn>
                <a:cxn ang="0">
                  <a:pos x="33" y="192"/>
                </a:cxn>
                <a:cxn ang="0">
                  <a:pos x="50" y="227"/>
                </a:cxn>
                <a:cxn ang="0">
                  <a:pos x="46" y="211"/>
                </a:cxn>
                <a:cxn ang="0">
                  <a:pos x="14" y="221"/>
                </a:cxn>
                <a:cxn ang="0">
                  <a:pos x="21" y="234"/>
                </a:cxn>
                <a:cxn ang="0">
                  <a:pos x="21" y="255"/>
                </a:cxn>
                <a:cxn ang="0">
                  <a:pos x="40" y="263"/>
                </a:cxn>
                <a:cxn ang="0">
                  <a:pos x="31" y="288"/>
                </a:cxn>
                <a:cxn ang="0">
                  <a:pos x="31" y="288"/>
                </a:cxn>
                <a:cxn ang="0">
                  <a:pos x="54" y="295"/>
                </a:cxn>
                <a:cxn ang="0">
                  <a:pos x="63" y="330"/>
                </a:cxn>
                <a:cxn ang="0">
                  <a:pos x="71" y="333"/>
                </a:cxn>
                <a:cxn ang="0">
                  <a:pos x="73" y="299"/>
                </a:cxn>
                <a:cxn ang="0">
                  <a:pos x="81" y="339"/>
                </a:cxn>
                <a:cxn ang="0">
                  <a:pos x="96" y="343"/>
                </a:cxn>
                <a:cxn ang="0">
                  <a:pos x="82" y="324"/>
                </a:cxn>
                <a:cxn ang="0">
                  <a:pos x="210" y="335"/>
                </a:cxn>
                <a:cxn ang="0">
                  <a:pos x="82" y="299"/>
                </a:cxn>
                <a:cxn ang="0">
                  <a:pos x="67" y="112"/>
                </a:cxn>
                <a:cxn ang="0">
                  <a:pos x="111" y="17"/>
                </a:cxn>
                <a:cxn ang="0">
                  <a:pos x="248" y="27"/>
                </a:cxn>
                <a:cxn ang="0">
                  <a:pos x="302" y="124"/>
                </a:cxn>
                <a:cxn ang="0">
                  <a:pos x="180" y="72"/>
                </a:cxn>
                <a:cxn ang="0">
                  <a:pos x="107" y="162"/>
                </a:cxn>
                <a:cxn ang="0">
                  <a:pos x="138" y="265"/>
                </a:cxn>
                <a:cxn ang="0">
                  <a:pos x="235" y="242"/>
                </a:cxn>
                <a:cxn ang="0">
                  <a:pos x="252" y="141"/>
                </a:cxn>
                <a:cxn ang="0">
                  <a:pos x="244" y="170"/>
                </a:cxn>
                <a:cxn ang="0">
                  <a:pos x="244" y="162"/>
                </a:cxn>
                <a:cxn ang="0">
                  <a:pos x="227" y="139"/>
                </a:cxn>
                <a:cxn ang="0">
                  <a:pos x="229" y="122"/>
                </a:cxn>
                <a:cxn ang="0">
                  <a:pos x="229" y="116"/>
                </a:cxn>
                <a:cxn ang="0">
                  <a:pos x="214" y="164"/>
                </a:cxn>
                <a:cxn ang="0">
                  <a:pos x="185" y="91"/>
                </a:cxn>
                <a:cxn ang="0">
                  <a:pos x="195" y="267"/>
                </a:cxn>
                <a:cxn ang="0">
                  <a:pos x="197" y="265"/>
                </a:cxn>
                <a:cxn ang="0">
                  <a:pos x="170" y="269"/>
                </a:cxn>
                <a:cxn ang="0">
                  <a:pos x="119" y="221"/>
                </a:cxn>
                <a:cxn ang="0">
                  <a:pos x="147" y="88"/>
                </a:cxn>
                <a:cxn ang="0">
                  <a:pos x="195" y="122"/>
                </a:cxn>
                <a:cxn ang="0">
                  <a:pos x="214" y="204"/>
                </a:cxn>
                <a:cxn ang="0">
                  <a:pos x="210" y="221"/>
                </a:cxn>
                <a:cxn ang="0">
                  <a:pos x="223" y="189"/>
                </a:cxn>
                <a:cxn ang="0">
                  <a:pos x="231" y="215"/>
                </a:cxn>
                <a:cxn ang="0">
                  <a:pos x="244" y="192"/>
                </a:cxn>
              </a:cxnLst>
              <a:rect l="0" t="0" r="r" b="b"/>
              <a:pathLst>
                <a:path w="315" h="362">
                  <a:moveTo>
                    <a:pt x="307" y="95"/>
                  </a:moveTo>
                  <a:lnTo>
                    <a:pt x="307" y="95"/>
                  </a:lnTo>
                  <a:lnTo>
                    <a:pt x="298" y="70"/>
                  </a:lnTo>
                  <a:lnTo>
                    <a:pt x="283" y="48"/>
                  </a:lnTo>
                  <a:lnTo>
                    <a:pt x="275" y="38"/>
                  </a:lnTo>
                  <a:lnTo>
                    <a:pt x="265" y="29"/>
                  </a:lnTo>
                  <a:lnTo>
                    <a:pt x="256" y="21"/>
                  </a:lnTo>
                  <a:lnTo>
                    <a:pt x="246" y="13"/>
                  </a:lnTo>
                  <a:lnTo>
                    <a:pt x="246" y="13"/>
                  </a:lnTo>
                  <a:lnTo>
                    <a:pt x="229" y="8"/>
                  </a:lnTo>
                  <a:lnTo>
                    <a:pt x="206" y="4"/>
                  </a:lnTo>
                  <a:lnTo>
                    <a:pt x="182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42" y="2"/>
                  </a:lnTo>
                  <a:lnTo>
                    <a:pt x="124" y="6"/>
                  </a:lnTo>
                  <a:lnTo>
                    <a:pt x="111" y="11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82" y="25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60" y="36"/>
                  </a:lnTo>
                  <a:lnTo>
                    <a:pt x="48" y="46"/>
                  </a:lnTo>
                  <a:lnTo>
                    <a:pt x="37" y="55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27" y="72"/>
                  </a:lnTo>
                  <a:lnTo>
                    <a:pt x="21" y="8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8" y="141"/>
                  </a:lnTo>
                  <a:lnTo>
                    <a:pt x="2" y="168"/>
                  </a:lnTo>
                  <a:lnTo>
                    <a:pt x="0" y="196"/>
                  </a:lnTo>
                  <a:lnTo>
                    <a:pt x="2" y="211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8" y="253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20" y="290"/>
                  </a:lnTo>
                  <a:lnTo>
                    <a:pt x="29" y="305"/>
                  </a:lnTo>
                  <a:lnTo>
                    <a:pt x="39" y="320"/>
                  </a:lnTo>
                  <a:lnTo>
                    <a:pt x="46" y="332"/>
                  </a:lnTo>
                  <a:lnTo>
                    <a:pt x="46" y="332"/>
                  </a:lnTo>
                  <a:lnTo>
                    <a:pt x="61" y="341"/>
                  </a:lnTo>
                  <a:lnTo>
                    <a:pt x="81" y="349"/>
                  </a:lnTo>
                  <a:lnTo>
                    <a:pt x="103" y="356"/>
                  </a:lnTo>
                  <a:lnTo>
                    <a:pt x="126" y="360"/>
                  </a:lnTo>
                  <a:lnTo>
                    <a:pt x="151" y="362"/>
                  </a:lnTo>
                  <a:lnTo>
                    <a:pt x="174" y="360"/>
                  </a:lnTo>
                  <a:lnTo>
                    <a:pt x="197" y="356"/>
                  </a:lnTo>
                  <a:lnTo>
                    <a:pt x="218" y="349"/>
                  </a:lnTo>
                  <a:lnTo>
                    <a:pt x="218" y="349"/>
                  </a:lnTo>
                  <a:lnTo>
                    <a:pt x="227" y="345"/>
                  </a:lnTo>
                  <a:lnTo>
                    <a:pt x="235" y="339"/>
                  </a:lnTo>
                  <a:lnTo>
                    <a:pt x="254" y="324"/>
                  </a:lnTo>
                  <a:lnTo>
                    <a:pt x="269" y="307"/>
                  </a:lnTo>
                  <a:lnTo>
                    <a:pt x="281" y="292"/>
                  </a:lnTo>
                  <a:lnTo>
                    <a:pt x="281" y="292"/>
                  </a:lnTo>
                  <a:lnTo>
                    <a:pt x="292" y="272"/>
                  </a:lnTo>
                  <a:lnTo>
                    <a:pt x="300" y="250"/>
                  </a:lnTo>
                  <a:lnTo>
                    <a:pt x="307" y="225"/>
                  </a:lnTo>
                  <a:lnTo>
                    <a:pt x="313" y="198"/>
                  </a:lnTo>
                  <a:lnTo>
                    <a:pt x="315" y="170"/>
                  </a:lnTo>
                  <a:lnTo>
                    <a:pt x="315" y="143"/>
                  </a:lnTo>
                  <a:lnTo>
                    <a:pt x="313" y="118"/>
                  </a:lnTo>
                  <a:lnTo>
                    <a:pt x="307" y="95"/>
                  </a:lnTo>
                  <a:lnTo>
                    <a:pt x="307" y="95"/>
                  </a:lnTo>
                  <a:close/>
                  <a:moveTo>
                    <a:pt x="79" y="38"/>
                  </a:moveTo>
                  <a:lnTo>
                    <a:pt x="79" y="38"/>
                  </a:lnTo>
                  <a:lnTo>
                    <a:pt x="79" y="42"/>
                  </a:lnTo>
                  <a:lnTo>
                    <a:pt x="77" y="46"/>
                  </a:lnTo>
                  <a:lnTo>
                    <a:pt x="75" y="49"/>
                  </a:lnTo>
                  <a:lnTo>
                    <a:pt x="75" y="55"/>
                  </a:lnTo>
                  <a:lnTo>
                    <a:pt x="75" y="55"/>
                  </a:lnTo>
                  <a:lnTo>
                    <a:pt x="67" y="57"/>
                  </a:lnTo>
                  <a:lnTo>
                    <a:pt x="61" y="6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3"/>
                  </a:lnTo>
                  <a:lnTo>
                    <a:pt x="54" y="57"/>
                  </a:lnTo>
                  <a:lnTo>
                    <a:pt x="60" y="49"/>
                  </a:lnTo>
                  <a:lnTo>
                    <a:pt x="69" y="44"/>
                  </a:lnTo>
                  <a:lnTo>
                    <a:pt x="79" y="38"/>
                  </a:lnTo>
                  <a:lnTo>
                    <a:pt x="79" y="38"/>
                  </a:lnTo>
                  <a:close/>
                  <a:moveTo>
                    <a:pt x="63" y="76"/>
                  </a:moveTo>
                  <a:lnTo>
                    <a:pt x="63" y="76"/>
                  </a:lnTo>
                  <a:lnTo>
                    <a:pt x="63" y="84"/>
                  </a:lnTo>
                  <a:lnTo>
                    <a:pt x="61" y="93"/>
                  </a:lnTo>
                  <a:lnTo>
                    <a:pt x="58" y="101"/>
                  </a:lnTo>
                  <a:lnTo>
                    <a:pt x="52" y="107"/>
                  </a:lnTo>
                  <a:lnTo>
                    <a:pt x="44" y="112"/>
                  </a:lnTo>
                  <a:lnTo>
                    <a:pt x="37" y="118"/>
                  </a:lnTo>
                  <a:lnTo>
                    <a:pt x="29" y="122"/>
                  </a:lnTo>
                  <a:lnTo>
                    <a:pt x="21" y="124"/>
                  </a:lnTo>
                  <a:lnTo>
                    <a:pt x="21" y="124"/>
                  </a:lnTo>
                  <a:lnTo>
                    <a:pt x="25" y="116"/>
                  </a:lnTo>
                  <a:lnTo>
                    <a:pt x="31" y="110"/>
                  </a:lnTo>
                  <a:lnTo>
                    <a:pt x="42" y="99"/>
                  </a:lnTo>
                  <a:lnTo>
                    <a:pt x="54" y="90"/>
                  </a:lnTo>
                  <a:lnTo>
                    <a:pt x="60" y="84"/>
                  </a:lnTo>
                  <a:lnTo>
                    <a:pt x="63" y="76"/>
                  </a:lnTo>
                  <a:lnTo>
                    <a:pt x="63" y="76"/>
                  </a:lnTo>
                  <a:close/>
                  <a:moveTo>
                    <a:pt x="54" y="112"/>
                  </a:moveTo>
                  <a:lnTo>
                    <a:pt x="54" y="112"/>
                  </a:lnTo>
                  <a:lnTo>
                    <a:pt x="58" y="112"/>
                  </a:lnTo>
                  <a:lnTo>
                    <a:pt x="60" y="114"/>
                  </a:lnTo>
                  <a:lnTo>
                    <a:pt x="60" y="114"/>
                  </a:lnTo>
                  <a:lnTo>
                    <a:pt x="58" y="128"/>
                  </a:lnTo>
                  <a:lnTo>
                    <a:pt x="58" y="141"/>
                  </a:lnTo>
                  <a:lnTo>
                    <a:pt x="54" y="150"/>
                  </a:lnTo>
                  <a:lnTo>
                    <a:pt x="50" y="162"/>
                  </a:lnTo>
                  <a:lnTo>
                    <a:pt x="46" y="170"/>
                  </a:lnTo>
                  <a:lnTo>
                    <a:pt x="39" y="175"/>
                  </a:lnTo>
                  <a:lnTo>
                    <a:pt x="31" y="181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79"/>
                  </a:lnTo>
                  <a:lnTo>
                    <a:pt x="25" y="173"/>
                  </a:lnTo>
                  <a:lnTo>
                    <a:pt x="35" y="164"/>
                  </a:lnTo>
                  <a:lnTo>
                    <a:pt x="44" y="154"/>
                  </a:lnTo>
                  <a:lnTo>
                    <a:pt x="50" y="149"/>
                  </a:lnTo>
                  <a:lnTo>
                    <a:pt x="54" y="143"/>
                  </a:lnTo>
                  <a:lnTo>
                    <a:pt x="54" y="143"/>
                  </a:lnTo>
                  <a:lnTo>
                    <a:pt x="48" y="141"/>
                  </a:lnTo>
                  <a:lnTo>
                    <a:pt x="42" y="143"/>
                  </a:lnTo>
                  <a:lnTo>
                    <a:pt x="39" y="145"/>
                  </a:lnTo>
                  <a:lnTo>
                    <a:pt x="35" y="149"/>
                  </a:lnTo>
                  <a:lnTo>
                    <a:pt x="27" y="158"/>
                  </a:lnTo>
                  <a:lnTo>
                    <a:pt x="21" y="162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0" y="154"/>
                  </a:lnTo>
                  <a:lnTo>
                    <a:pt x="23" y="149"/>
                  </a:lnTo>
                  <a:lnTo>
                    <a:pt x="33" y="135"/>
                  </a:lnTo>
                  <a:lnTo>
                    <a:pt x="44" y="126"/>
                  </a:lnTo>
                  <a:lnTo>
                    <a:pt x="54" y="112"/>
                  </a:lnTo>
                  <a:lnTo>
                    <a:pt x="54" y="112"/>
                  </a:lnTo>
                  <a:close/>
                  <a:moveTo>
                    <a:pt x="61" y="284"/>
                  </a:moveTo>
                  <a:lnTo>
                    <a:pt x="61" y="284"/>
                  </a:lnTo>
                  <a:lnTo>
                    <a:pt x="54" y="286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4"/>
                  </a:lnTo>
                  <a:lnTo>
                    <a:pt x="48" y="278"/>
                  </a:lnTo>
                  <a:lnTo>
                    <a:pt x="56" y="271"/>
                  </a:lnTo>
                  <a:lnTo>
                    <a:pt x="56" y="271"/>
                  </a:lnTo>
                  <a:lnTo>
                    <a:pt x="60" y="272"/>
                  </a:lnTo>
                  <a:lnTo>
                    <a:pt x="60" y="274"/>
                  </a:lnTo>
                  <a:lnTo>
                    <a:pt x="61" y="284"/>
                  </a:lnTo>
                  <a:lnTo>
                    <a:pt x="61" y="284"/>
                  </a:lnTo>
                  <a:close/>
                  <a:moveTo>
                    <a:pt x="50" y="198"/>
                  </a:moveTo>
                  <a:lnTo>
                    <a:pt x="50" y="198"/>
                  </a:lnTo>
                  <a:lnTo>
                    <a:pt x="46" y="198"/>
                  </a:lnTo>
                  <a:lnTo>
                    <a:pt x="42" y="200"/>
                  </a:lnTo>
                  <a:lnTo>
                    <a:pt x="37" y="204"/>
                  </a:lnTo>
                  <a:lnTo>
                    <a:pt x="31" y="208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7" y="200"/>
                  </a:lnTo>
                  <a:lnTo>
                    <a:pt x="33" y="192"/>
                  </a:lnTo>
                  <a:lnTo>
                    <a:pt x="48" y="179"/>
                  </a:lnTo>
                  <a:lnTo>
                    <a:pt x="48" y="179"/>
                  </a:lnTo>
                  <a:lnTo>
                    <a:pt x="52" y="183"/>
                  </a:lnTo>
                  <a:lnTo>
                    <a:pt x="52" y="187"/>
                  </a:lnTo>
                  <a:lnTo>
                    <a:pt x="50" y="198"/>
                  </a:lnTo>
                  <a:lnTo>
                    <a:pt x="50" y="198"/>
                  </a:lnTo>
                  <a:close/>
                  <a:moveTo>
                    <a:pt x="50" y="213"/>
                  </a:moveTo>
                  <a:lnTo>
                    <a:pt x="50" y="227"/>
                  </a:lnTo>
                  <a:lnTo>
                    <a:pt x="50" y="227"/>
                  </a:lnTo>
                  <a:lnTo>
                    <a:pt x="44" y="229"/>
                  </a:lnTo>
                  <a:lnTo>
                    <a:pt x="40" y="232"/>
                  </a:lnTo>
                  <a:lnTo>
                    <a:pt x="37" y="236"/>
                  </a:lnTo>
                  <a:lnTo>
                    <a:pt x="29" y="236"/>
                  </a:lnTo>
                  <a:lnTo>
                    <a:pt x="29" y="236"/>
                  </a:lnTo>
                  <a:lnTo>
                    <a:pt x="31" y="229"/>
                  </a:lnTo>
                  <a:lnTo>
                    <a:pt x="37" y="223"/>
                  </a:lnTo>
                  <a:lnTo>
                    <a:pt x="40" y="217"/>
                  </a:lnTo>
                  <a:lnTo>
                    <a:pt x="46" y="211"/>
                  </a:lnTo>
                  <a:lnTo>
                    <a:pt x="46" y="211"/>
                  </a:lnTo>
                  <a:lnTo>
                    <a:pt x="50" y="213"/>
                  </a:lnTo>
                  <a:lnTo>
                    <a:pt x="50" y="213"/>
                  </a:lnTo>
                  <a:close/>
                  <a:moveTo>
                    <a:pt x="21" y="255"/>
                  </a:moveTo>
                  <a:lnTo>
                    <a:pt x="21" y="255"/>
                  </a:lnTo>
                  <a:lnTo>
                    <a:pt x="18" y="250"/>
                  </a:lnTo>
                  <a:lnTo>
                    <a:pt x="16" y="240"/>
                  </a:lnTo>
                  <a:lnTo>
                    <a:pt x="14" y="221"/>
                  </a:lnTo>
                  <a:lnTo>
                    <a:pt x="14" y="221"/>
                  </a:lnTo>
                  <a:lnTo>
                    <a:pt x="20" y="219"/>
                  </a:lnTo>
                  <a:lnTo>
                    <a:pt x="23" y="217"/>
                  </a:lnTo>
                  <a:lnTo>
                    <a:pt x="29" y="215"/>
                  </a:lnTo>
                  <a:lnTo>
                    <a:pt x="33" y="215"/>
                  </a:lnTo>
                  <a:lnTo>
                    <a:pt x="33" y="215"/>
                  </a:lnTo>
                  <a:lnTo>
                    <a:pt x="31" y="221"/>
                  </a:lnTo>
                  <a:lnTo>
                    <a:pt x="27" y="225"/>
                  </a:lnTo>
                  <a:lnTo>
                    <a:pt x="23" y="229"/>
                  </a:lnTo>
                  <a:lnTo>
                    <a:pt x="21" y="234"/>
                  </a:lnTo>
                  <a:lnTo>
                    <a:pt x="21" y="234"/>
                  </a:lnTo>
                  <a:lnTo>
                    <a:pt x="21" y="238"/>
                  </a:lnTo>
                  <a:lnTo>
                    <a:pt x="23" y="240"/>
                  </a:lnTo>
                  <a:lnTo>
                    <a:pt x="29" y="244"/>
                  </a:lnTo>
                  <a:lnTo>
                    <a:pt x="29" y="244"/>
                  </a:lnTo>
                  <a:lnTo>
                    <a:pt x="27" y="248"/>
                  </a:lnTo>
                  <a:lnTo>
                    <a:pt x="25" y="250"/>
                  </a:lnTo>
                  <a:lnTo>
                    <a:pt x="23" y="252"/>
                  </a:lnTo>
                  <a:lnTo>
                    <a:pt x="21" y="255"/>
                  </a:lnTo>
                  <a:lnTo>
                    <a:pt x="21" y="255"/>
                  </a:lnTo>
                  <a:close/>
                  <a:moveTo>
                    <a:pt x="48" y="236"/>
                  </a:moveTo>
                  <a:lnTo>
                    <a:pt x="48" y="236"/>
                  </a:lnTo>
                  <a:lnTo>
                    <a:pt x="52" y="240"/>
                  </a:lnTo>
                  <a:lnTo>
                    <a:pt x="52" y="246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46" y="261"/>
                  </a:lnTo>
                  <a:lnTo>
                    <a:pt x="40" y="263"/>
                  </a:lnTo>
                  <a:lnTo>
                    <a:pt x="35" y="265"/>
                  </a:lnTo>
                  <a:lnTo>
                    <a:pt x="27" y="267"/>
                  </a:lnTo>
                  <a:lnTo>
                    <a:pt x="27" y="267"/>
                  </a:lnTo>
                  <a:lnTo>
                    <a:pt x="29" y="257"/>
                  </a:lnTo>
                  <a:lnTo>
                    <a:pt x="35" y="250"/>
                  </a:lnTo>
                  <a:lnTo>
                    <a:pt x="48" y="236"/>
                  </a:lnTo>
                  <a:lnTo>
                    <a:pt x="48" y="236"/>
                  </a:lnTo>
                  <a:close/>
                  <a:moveTo>
                    <a:pt x="31" y="288"/>
                  </a:moveTo>
                  <a:lnTo>
                    <a:pt x="31" y="288"/>
                  </a:lnTo>
                  <a:lnTo>
                    <a:pt x="29" y="282"/>
                  </a:lnTo>
                  <a:lnTo>
                    <a:pt x="31" y="278"/>
                  </a:lnTo>
                  <a:lnTo>
                    <a:pt x="33" y="274"/>
                  </a:lnTo>
                  <a:lnTo>
                    <a:pt x="39" y="274"/>
                  </a:lnTo>
                  <a:lnTo>
                    <a:pt x="39" y="274"/>
                  </a:lnTo>
                  <a:lnTo>
                    <a:pt x="37" y="282"/>
                  </a:lnTo>
                  <a:lnTo>
                    <a:pt x="35" y="286"/>
                  </a:lnTo>
                  <a:lnTo>
                    <a:pt x="31" y="288"/>
                  </a:lnTo>
                  <a:lnTo>
                    <a:pt x="31" y="288"/>
                  </a:lnTo>
                  <a:close/>
                  <a:moveTo>
                    <a:pt x="46" y="312"/>
                  </a:moveTo>
                  <a:lnTo>
                    <a:pt x="46" y="312"/>
                  </a:lnTo>
                  <a:lnTo>
                    <a:pt x="44" y="311"/>
                  </a:lnTo>
                  <a:lnTo>
                    <a:pt x="40" y="307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44" y="297"/>
                  </a:lnTo>
                  <a:lnTo>
                    <a:pt x="54" y="295"/>
                  </a:lnTo>
                  <a:lnTo>
                    <a:pt x="54" y="295"/>
                  </a:lnTo>
                  <a:lnTo>
                    <a:pt x="52" y="301"/>
                  </a:lnTo>
                  <a:lnTo>
                    <a:pt x="50" y="305"/>
                  </a:lnTo>
                  <a:lnTo>
                    <a:pt x="48" y="309"/>
                  </a:lnTo>
                  <a:lnTo>
                    <a:pt x="46" y="312"/>
                  </a:lnTo>
                  <a:lnTo>
                    <a:pt x="46" y="312"/>
                  </a:lnTo>
                  <a:close/>
                  <a:moveTo>
                    <a:pt x="71" y="333"/>
                  </a:moveTo>
                  <a:lnTo>
                    <a:pt x="71" y="333"/>
                  </a:lnTo>
                  <a:lnTo>
                    <a:pt x="67" y="332"/>
                  </a:lnTo>
                  <a:lnTo>
                    <a:pt x="63" y="330"/>
                  </a:lnTo>
                  <a:lnTo>
                    <a:pt x="61" y="326"/>
                  </a:lnTo>
                  <a:lnTo>
                    <a:pt x="60" y="320"/>
                  </a:lnTo>
                  <a:lnTo>
                    <a:pt x="60" y="320"/>
                  </a:lnTo>
                  <a:lnTo>
                    <a:pt x="65" y="320"/>
                  </a:lnTo>
                  <a:lnTo>
                    <a:pt x="71" y="318"/>
                  </a:lnTo>
                  <a:lnTo>
                    <a:pt x="71" y="318"/>
                  </a:lnTo>
                  <a:lnTo>
                    <a:pt x="71" y="326"/>
                  </a:lnTo>
                  <a:lnTo>
                    <a:pt x="71" y="333"/>
                  </a:lnTo>
                  <a:lnTo>
                    <a:pt x="71" y="333"/>
                  </a:lnTo>
                  <a:close/>
                  <a:moveTo>
                    <a:pt x="58" y="311"/>
                  </a:moveTo>
                  <a:lnTo>
                    <a:pt x="58" y="311"/>
                  </a:lnTo>
                  <a:lnTo>
                    <a:pt x="58" y="305"/>
                  </a:lnTo>
                  <a:lnTo>
                    <a:pt x="61" y="303"/>
                  </a:lnTo>
                  <a:lnTo>
                    <a:pt x="65" y="301"/>
                  </a:lnTo>
                  <a:lnTo>
                    <a:pt x="67" y="295"/>
                  </a:lnTo>
                  <a:lnTo>
                    <a:pt x="67" y="295"/>
                  </a:lnTo>
                  <a:lnTo>
                    <a:pt x="71" y="297"/>
                  </a:lnTo>
                  <a:lnTo>
                    <a:pt x="73" y="299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67" y="311"/>
                  </a:lnTo>
                  <a:lnTo>
                    <a:pt x="58" y="311"/>
                  </a:lnTo>
                  <a:lnTo>
                    <a:pt x="58" y="311"/>
                  </a:lnTo>
                  <a:close/>
                  <a:moveTo>
                    <a:pt x="96" y="343"/>
                  </a:moveTo>
                  <a:lnTo>
                    <a:pt x="96" y="343"/>
                  </a:lnTo>
                  <a:lnTo>
                    <a:pt x="84" y="341"/>
                  </a:lnTo>
                  <a:lnTo>
                    <a:pt x="81" y="339"/>
                  </a:lnTo>
                  <a:lnTo>
                    <a:pt x="77" y="335"/>
                  </a:lnTo>
                  <a:lnTo>
                    <a:pt x="77" y="335"/>
                  </a:lnTo>
                  <a:lnTo>
                    <a:pt x="86" y="332"/>
                  </a:lnTo>
                  <a:lnTo>
                    <a:pt x="92" y="332"/>
                  </a:lnTo>
                  <a:lnTo>
                    <a:pt x="98" y="332"/>
                  </a:lnTo>
                  <a:lnTo>
                    <a:pt x="98" y="332"/>
                  </a:lnTo>
                  <a:lnTo>
                    <a:pt x="96" y="337"/>
                  </a:lnTo>
                  <a:lnTo>
                    <a:pt x="96" y="343"/>
                  </a:lnTo>
                  <a:lnTo>
                    <a:pt x="96" y="343"/>
                  </a:lnTo>
                  <a:close/>
                  <a:moveTo>
                    <a:pt x="82" y="324"/>
                  </a:moveTo>
                  <a:lnTo>
                    <a:pt x="82" y="324"/>
                  </a:lnTo>
                  <a:lnTo>
                    <a:pt x="86" y="318"/>
                  </a:lnTo>
                  <a:lnTo>
                    <a:pt x="86" y="318"/>
                  </a:lnTo>
                  <a:lnTo>
                    <a:pt x="90" y="318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0" y="324"/>
                  </a:lnTo>
                  <a:lnTo>
                    <a:pt x="82" y="324"/>
                  </a:lnTo>
                  <a:close/>
                  <a:moveTo>
                    <a:pt x="277" y="280"/>
                  </a:moveTo>
                  <a:lnTo>
                    <a:pt x="277" y="280"/>
                  </a:lnTo>
                  <a:lnTo>
                    <a:pt x="269" y="293"/>
                  </a:lnTo>
                  <a:lnTo>
                    <a:pt x="256" y="309"/>
                  </a:lnTo>
                  <a:lnTo>
                    <a:pt x="241" y="322"/>
                  </a:lnTo>
                  <a:lnTo>
                    <a:pt x="233" y="328"/>
                  </a:lnTo>
                  <a:lnTo>
                    <a:pt x="227" y="332"/>
                  </a:lnTo>
                  <a:lnTo>
                    <a:pt x="227" y="332"/>
                  </a:lnTo>
                  <a:lnTo>
                    <a:pt x="210" y="335"/>
                  </a:lnTo>
                  <a:lnTo>
                    <a:pt x="191" y="335"/>
                  </a:lnTo>
                  <a:lnTo>
                    <a:pt x="174" y="335"/>
                  </a:lnTo>
                  <a:lnTo>
                    <a:pt x="155" y="333"/>
                  </a:lnTo>
                  <a:lnTo>
                    <a:pt x="138" y="330"/>
                  </a:lnTo>
                  <a:lnTo>
                    <a:pt x="121" y="324"/>
                  </a:lnTo>
                  <a:lnTo>
                    <a:pt x="107" y="318"/>
                  </a:lnTo>
                  <a:lnTo>
                    <a:pt x="96" y="311"/>
                  </a:lnTo>
                  <a:lnTo>
                    <a:pt x="96" y="311"/>
                  </a:lnTo>
                  <a:lnTo>
                    <a:pt x="82" y="299"/>
                  </a:lnTo>
                  <a:lnTo>
                    <a:pt x="73" y="286"/>
                  </a:lnTo>
                  <a:lnTo>
                    <a:pt x="73" y="286"/>
                  </a:lnTo>
                  <a:lnTo>
                    <a:pt x="67" y="269"/>
                  </a:lnTo>
                  <a:lnTo>
                    <a:pt x="63" y="248"/>
                  </a:lnTo>
                  <a:lnTo>
                    <a:pt x="60" y="221"/>
                  </a:lnTo>
                  <a:lnTo>
                    <a:pt x="60" y="194"/>
                  </a:lnTo>
                  <a:lnTo>
                    <a:pt x="61" y="166"/>
                  </a:lnTo>
                  <a:lnTo>
                    <a:pt x="63" y="137"/>
                  </a:lnTo>
                  <a:lnTo>
                    <a:pt x="67" y="112"/>
                  </a:lnTo>
                  <a:lnTo>
                    <a:pt x="71" y="91"/>
                  </a:lnTo>
                  <a:lnTo>
                    <a:pt x="71" y="91"/>
                  </a:lnTo>
                  <a:lnTo>
                    <a:pt x="75" y="72"/>
                  </a:lnTo>
                  <a:lnTo>
                    <a:pt x="82" y="53"/>
                  </a:lnTo>
                  <a:lnTo>
                    <a:pt x="92" y="34"/>
                  </a:lnTo>
                  <a:lnTo>
                    <a:pt x="98" y="29"/>
                  </a:lnTo>
                  <a:lnTo>
                    <a:pt x="101" y="23"/>
                  </a:lnTo>
                  <a:lnTo>
                    <a:pt x="101" y="23"/>
                  </a:lnTo>
                  <a:lnTo>
                    <a:pt x="111" y="17"/>
                  </a:lnTo>
                  <a:lnTo>
                    <a:pt x="121" y="13"/>
                  </a:lnTo>
                  <a:lnTo>
                    <a:pt x="143" y="9"/>
                  </a:lnTo>
                  <a:lnTo>
                    <a:pt x="143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99" y="11"/>
                  </a:lnTo>
                  <a:lnTo>
                    <a:pt x="216" y="15"/>
                  </a:lnTo>
                  <a:lnTo>
                    <a:pt x="233" y="21"/>
                  </a:lnTo>
                  <a:lnTo>
                    <a:pt x="248" y="27"/>
                  </a:lnTo>
                  <a:lnTo>
                    <a:pt x="260" y="36"/>
                  </a:lnTo>
                  <a:lnTo>
                    <a:pt x="269" y="44"/>
                  </a:lnTo>
                  <a:lnTo>
                    <a:pt x="269" y="44"/>
                  </a:lnTo>
                  <a:lnTo>
                    <a:pt x="279" y="55"/>
                  </a:lnTo>
                  <a:lnTo>
                    <a:pt x="284" y="67"/>
                  </a:lnTo>
                  <a:lnTo>
                    <a:pt x="290" y="80"/>
                  </a:lnTo>
                  <a:lnTo>
                    <a:pt x="296" y="93"/>
                  </a:lnTo>
                  <a:lnTo>
                    <a:pt x="300" y="109"/>
                  </a:lnTo>
                  <a:lnTo>
                    <a:pt x="302" y="124"/>
                  </a:lnTo>
                  <a:lnTo>
                    <a:pt x="305" y="156"/>
                  </a:lnTo>
                  <a:lnTo>
                    <a:pt x="304" y="189"/>
                  </a:lnTo>
                  <a:lnTo>
                    <a:pt x="298" y="223"/>
                  </a:lnTo>
                  <a:lnTo>
                    <a:pt x="290" y="253"/>
                  </a:lnTo>
                  <a:lnTo>
                    <a:pt x="284" y="267"/>
                  </a:lnTo>
                  <a:lnTo>
                    <a:pt x="277" y="280"/>
                  </a:lnTo>
                  <a:lnTo>
                    <a:pt x="277" y="280"/>
                  </a:lnTo>
                  <a:close/>
                  <a:moveTo>
                    <a:pt x="180" y="72"/>
                  </a:moveTo>
                  <a:lnTo>
                    <a:pt x="180" y="72"/>
                  </a:lnTo>
                  <a:lnTo>
                    <a:pt x="164" y="72"/>
                  </a:lnTo>
                  <a:lnTo>
                    <a:pt x="153" y="76"/>
                  </a:lnTo>
                  <a:lnTo>
                    <a:pt x="142" y="84"/>
                  </a:lnTo>
                  <a:lnTo>
                    <a:pt x="132" y="91"/>
                  </a:lnTo>
                  <a:lnTo>
                    <a:pt x="124" y="103"/>
                  </a:lnTo>
                  <a:lnTo>
                    <a:pt x="119" y="116"/>
                  </a:lnTo>
                  <a:lnTo>
                    <a:pt x="113" y="130"/>
                  </a:lnTo>
                  <a:lnTo>
                    <a:pt x="109" y="145"/>
                  </a:lnTo>
                  <a:lnTo>
                    <a:pt x="107" y="162"/>
                  </a:lnTo>
                  <a:lnTo>
                    <a:pt x="105" y="177"/>
                  </a:lnTo>
                  <a:lnTo>
                    <a:pt x="107" y="192"/>
                  </a:lnTo>
                  <a:lnTo>
                    <a:pt x="107" y="208"/>
                  </a:lnTo>
                  <a:lnTo>
                    <a:pt x="111" y="223"/>
                  </a:lnTo>
                  <a:lnTo>
                    <a:pt x="115" y="236"/>
                  </a:lnTo>
                  <a:lnTo>
                    <a:pt x="121" y="246"/>
                  </a:lnTo>
                  <a:lnTo>
                    <a:pt x="126" y="255"/>
                  </a:lnTo>
                  <a:lnTo>
                    <a:pt x="126" y="255"/>
                  </a:lnTo>
                  <a:lnTo>
                    <a:pt x="138" y="265"/>
                  </a:lnTo>
                  <a:lnTo>
                    <a:pt x="149" y="274"/>
                  </a:lnTo>
                  <a:lnTo>
                    <a:pt x="162" y="280"/>
                  </a:lnTo>
                  <a:lnTo>
                    <a:pt x="180" y="282"/>
                  </a:lnTo>
                  <a:lnTo>
                    <a:pt x="180" y="282"/>
                  </a:lnTo>
                  <a:lnTo>
                    <a:pt x="193" y="280"/>
                  </a:lnTo>
                  <a:lnTo>
                    <a:pt x="204" y="274"/>
                  </a:lnTo>
                  <a:lnTo>
                    <a:pt x="216" y="267"/>
                  </a:lnTo>
                  <a:lnTo>
                    <a:pt x="225" y="255"/>
                  </a:lnTo>
                  <a:lnTo>
                    <a:pt x="235" y="242"/>
                  </a:lnTo>
                  <a:lnTo>
                    <a:pt x="243" y="229"/>
                  </a:lnTo>
                  <a:lnTo>
                    <a:pt x="248" y="213"/>
                  </a:lnTo>
                  <a:lnTo>
                    <a:pt x="252" y="200"/>
                  </a:lnTo>
                  <a:lnTo>
                    <a:pt x="252" y="200"/>
                  </a:lnTo>
                  <a:lnTo>
                    <a:pt x="256" y="183"/>
                  </a:lnTo>
                  <a:lnTo>
                    <a:pt x="258" y="168"/>
                  </a:lnTo>
                  <a:lnTo>
                    <a:pt x="256" y="154"/>
                  </a:lnTo>
                  <a:lnTo>
                    <a:pt x="252" y="141"/>
                  </a:lnTo>
                  <a:lnTo>
                    <a:pt x="252" y="141"/>
                  </a:lnTo>
                  <a:lnTo>
                    <a:pt x="243" y="116"/>
                  </a:lnTo>
                  <a:lnTo>
                    <a:pt x="233" y="99"/>
                  </a:lnTo>
                  <a:lnTo>
                    <a:pt x="223" y="88"/>
                  </a:lnTo>
                  <a:lnTo>
                    <a:pt x="214" y="80"/>
                  </a:lnTo>
                  <a:lnTo>
                    <a:pt x="204" y="76"/>
                  </a:lnTo>
                  <a:lnTo>
                    <a:pt x="195" y="74"/>
                  </a:lnTo>
                  <a:lnTo>
                    <a:pt x="180" y="72"/>
                  </a:lnTo>
                  <a:lnTo>
                    <a:pt x="180" y="72"/>
                  </a:lnTo>
                  <a:close/>
                  <a:moveTo>
                    <a:pt x="244" y="170"/>
                  </a:moveTo>
                  <a:lnTo>
                    <a:pt x="244" y="170"/>
                  </a:lnTo>
                  <a:lnTo>
                    <a:pt x="237" y="170"/>
                  </a:lnTo>
                  <a:lnTo>
                    <a:pt x="227" y="170"/>
                  </a:lnTo>
                  <a:lnTo>
                    <a:pt x="227" y="170"/>
                  </a:lnTo>
                  <a:lnTo>
                    <a:pt x="233" y="164"/>
                  </a:lnTo>
                  <a:lnTo>
                    <a:pt x="239" y="160"/>
                  </a:lnTo>
                  <a:lnTo>
                    <a:pt x="241" y="158"/>
                  </a:lnTo>
                  <a:lnTo>
                    <a:pt x="243" y="160"/>
                  </a:lnTo>
                  <a:lnTo>
                    <a:pt x="244" y="162"/>
                  </a:lnTo>
                  <a:lnTo>
                    <a:pt x="244" y="170"/>
                  </a:lnTo>
                  <a:lnTo>
                    <a:pt x="244" y="170"/>
                  </a:lnTo>
                  <a:close/>
                  <a:moveTo>
                    <a:pt x="237" y="143"/>
                  </a:moveTo>
                  <a:lnTo>
                    <a:pt x="237" y="143"/>
                  </a:lnTo>
                  <a:lnTo>
                    <a:pt x="231" y="145"/>
                  </a:lnTo>
                  <a:lnTo>
                    <a:pt x="225" y="145"/>
                  </a:lnTo>
                  <a:lnTo>
                    <a:pt x="225" y="145"/>
                  </a:lnTo>
                  <a:lnTo>
                    <a:pt x="225" y="141"/>
                  </a:lnTo>
                  <a:lnTo>
                    <a:pt x="227" y="139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31" y="133"/>
                  </a:lnTo>
                  <a:lnTo>
                    <a:pt x="235" y="133"/>
                  </a:lnTo>
                  <a:lnTo>
                    <a:pt x="237" y="135"/>
                  </a:lnTo>
                  <a:lnTo>
                    <a:pt x="237" y="143"/>
                  </a:lnTo>
                  <a:lnTo>
                    <a:pt x="237" y="143"/>
                  </a:lnTo>
                  <a:close/>
                  <a:moveTo>
                    <a:pt x="229" y="122"/>
                  </a:moveTo>
                  <a:lnTo>
                    <a:pt x="229" y="122"/>
                  </a:lnTo>
                  <a:lnTo>
                    <a:pt x="225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18"/>
                  </a:lnTo>
                  <a:lnTo>
                    <a:pt x="220" y="116"/>
                  </a:lnTo>
                  <a:lnTo>
                    <a:pt x="223" y="112"/>
                  </a:lnTo>
                  <a:lnTo>
                    <a:pt x="227" y="112"/>
                  </a:lnTo>
                  <a:lnTo>
                    <a:pt x="229" y="114"/>
                  </a:lnTo>
                  <a:lnTo>
                    <a:pt x="229" y="116"/>
                  </a:lnTo>
                  <a:lnTo>
                    <a:pt x="229" y="122"/>
                  </a:lnTo>
                  <a:lnTo>
                    <a:pt x="229" y="122"/>
                  </a:lnTo>
                  <a:close/>
                  <a:moveTo>
                    <a:pt x="216" y="160"/>
                  </a:moveTo>
                  <a:lnTo>
                    <a:pt x="220" y="160"/>
                  </a:lnTo>
                  <a:lnTo>
                    <a:pt x="220" y="160"/>
                  </a:lnTo>
                  <a:lnTo>
                    <a:pt x="218" y="166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4" y="164"/>
                  </a:lnTo>
                  <a:lnTo>
                    <a:pt x="216" y="160"/>
                  </a:lnTo>
                  <a:lnTo>
                    <a:pt x="216" y="160"/>
                  </a:lnTo>
                  <a:close/>
                  <a:moveTo>
                    <a:pt x="187" y="86"/>
                  </a:moveTo>
                  <a:lnTo>
                    <a:pt x="187" y="86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90"/>
                  </a:lnTo>
                  <a:lnTo>
                    <a:pt x="185" y="91"/>
                  </a:lnTo>
                  <a:lnTo>
                    <a:pt x="185" y="91"/>
                  </a:lnTo>
                  <a:lnTo>
                    <a:pt x="178" y="88"/>
                  </a:lnTo>
                  <a:lnTo>
                    <a:pt x="176" y="86"/>
                  </a:lnTo>
                  <a:lnTo>
                    <a:pt x="174" y="80"/>
                  </a:lnTo>
                  <a:lnTo>
                    <a:pt x="174" y="80"/>
                  </a:lnTo>
                  <a:lnTo>
                    <a:pt x="183" y="82"/>
                  </a:lnTo>
                  <a:lnTo>
                    <a:pt x="185" y="82"/>
                  </a:lnTo>
                  <a:lnTo>
                    <a:pt x="187" y="86"/>
                  </a:lnTo>
                  <a:lnTo>
                    <a:pt x="187" y="86"/>
                  </a:lnTo>
                  <a:close/>
                  <a:moveTo>
                    <a:pt x="195" y="267"/>
                  </a:moveTo>
                  <a:lnTo>
                    <a:pt x="195" y="267"/>
                  </a:lnTo>
                  <a:lnTo>
                    <a:pt x="193" y="265"/>
                  </a:lnTo>
                  <a:lnTo>
                    <a:pt x="193" y="263"/>
                  </a:lnTo>
                  <a:lnTo>
                    <a:pt x="197" y="257"/>
                  </a:lnTo>
                  <a:lnTo>
                    <a:pt x="197" y="257"/>
                  </a:lnTo>
                  <a:lnTo>
                    <a:pt x="199" y="259"/>
                  </a:lnTo>
                  <a:lnTo>
                    <a:pt x="199" y="265"/>
                  </a:lnTo>
                  <a:lnTo>
                    <a:pt x="199" y="265"/>
                  </a:lnTo>
                  <a:lnTo>
                    <a:pt x="197" y="265"/>
                  </a:lnTo>
                  <a:lnTo>
                    <a:pt x="195" y="267"/>
                  </a:lnTo>
                  <a:lnTo>
                    <a:pt x="195" y="267"/>
                  </a:lnTo>
                  <a:close/>
                  <a:moveTo>
                    <a:pt x="199" y="223"/>
                  </a:moveTo>
                  <a:lnTo>
                    <a:pt x="199" y="223"/>
                  </a:lnTo>
                  <a:lnTo>
                    <a:pt x="195" y="238"/>
                  </a:lnTo>
                  <a:lnTo>
                    <a:pt x="187" y="252"/>
                  </a:lnTo>
                  <a:lnTo>
                    <a:pt x="180" y="263"/>
                  </a:lnTo>
                  <a:lnTo>
                    <a:pt x="174" y="267"/>
                  </a:lnTo>
                  <a:lnTo>
                    <a:pt x="170" y="269"/>
                  </a:lnTo>
                  <a:lnTo>
                    <a:pt x="170" y="269"/>
                  </a:lnTo>
                  <a:lnTo>
                    <a:pt x="161" y="269"/>
                  </a:lnTo>
                  <a:lnTo>
                    <a:pt x="153" y="265"/>
                  </a:lnTo>
                  <a:lnTo>
                    <a:pt x="145" y="259"/>
                  </a:lnTo>
                  <a:lnTo>
                    <a:pt x="138" y="252"/>
                  </a:lnTo>
                  <a:lnTo>
                    <a:pt x="130" y="244"/>
                  </a:lnTo>
                  <a:lnTo>
                    <a:pt x="124" y="236"/>
                  </a:lnTo>
                  <a:lnTo>
                    <a:pt x="121" y="229"/>
                  </a:lnTo>
                  <a:lnTo>
                    <a:pt x="119" y="221"/>
                  </a:lnTo>
                  <a:lnTo>
                    <a:pt x="119" y="221"/>
                  </a:lnTo>
                  <a:lnTo>
                    <a:pt x="117" y="202"/>
                  </a:lnTo>
                  <a:lnTo>
                    <a:pt x="117" y="181"/>
                  </a:lnTo>
                  <a:lnTo>
                    <a:pt x="119" y="158"/>
                  </a:lnTo>
                  <a:lnTo>
                    <a:pt x="122" y="137"/>
                  </a:lnTo>
                  <a:lnTo>
                    <a:pt x="128" y="118"/>
                  </a:lnTo>
                  <a:lnTo>
                    <a:pt x="136" y="103"/>
                  </a:lnTo>
                  <a:lnTo>
                    <a:pt x="143" y="91"/>
                  </a:lnTo>
                  <a:lnTo>
                    <a:pt x="147" y="88"/>
                  </a:lnTo>
                  <a:lnTo>
                    <a:pt x="153" y="86"/>
                  </a:lnTo>
                  <a:lnTo>
                    <a:pt x="153" y="86"/>
                  </a:lnTo>
                  <a:lnTo>
                    <a:pt x="161" y="86"/>
                  </a:lnTo>
                  <a:lnTo>
                    <a:pt x="168" y="88"/>
                  </a:lnTo>
                  <a:lnTo>
                    <a:pt x="176" y="93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9" y="110"/>
                  </a:lnTo>
                  <a:lnTo>
                    <a:pt x="195" y="122"/>
                  </a:lnTo>
                  <a:lnTo>
                    <a:pt x="201" y="137"/>
                  </a:lnTo>
                  <a:lnTo>
                    <a:pt x="203" y="152"/>
                  </a:lnTo>
                  <a:lnTo>
                    <a:pt x="204" y="168"/>
                  </a:lnTo>
                  <a:lnTo>
                    <a:pt x="204" y="187"/>
                  </a:lnTo>
                  <a:lnTo>
                    <a:pt x="203" y="204"/>
                  </a:lnTo>
                  <a:lnTo>
                    <a:pt x="199" y="223"/>
                  </a:lnTo>
                  <a:lnTo>
                    <a:pt x="199" y="223"/>
                  </a:lnTo>
                  <a:close/>
                  <a:moveTo>
                    <a:pt x="214" y="204"/>
                  </a:moveTo>
                  <a:lnTo>
                    <a:pt x="214" y="204"/>
                  </a:lnTo>
                  <a:lnTo>
                    <a:pt x="214" y="206"/>
                  </a:lnTo>
                  <a:lnTo>
                    <a:pt x="216" y="208"/>
                  </a:lnTo>
                  <a:lnTo>
                    <a:pt x="218" y="211"/>
                  </a:lnTo>
                  <a:lnTo>
                    <a:pt x="218" y="211"/>
                  </a:lnTo>
                  <a:lnTo>
                    <a:pt x="218" y="215"/>
                  </a:lnTo>
                  <a:lnTo>
                    <a:pt x="216" y="219"/>
                  </a:lnTo>
                  <a:lnTo>
                    <a:pt x="212" y="221"/>
                  </a:lnTo>
                  <a:lnTo>
                    <a:pt x="210" y="221"/>
                  </a:lnTo>
                  <a:lnTo>
                    <a:pt x="210" y="221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85"/>
                  </a:lnTo>
                  <a:lnTo>
                    <a:pt x="218" y="185"/>
                  </a:lnTo>
                  <a:lnTo>
                    <a:pt x="222" y="185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23" y="187"/>
                  </a:lnTo>
                  <a:lnTo>
                    <a:pt x="223" y="189"/>
                  </a:lnTo>
                  <a:lnTo>
                    <a:pt x="220" y="192"/>
                  </a:lnTo>
                  <a:lnTo>
                    <a:pt x="216" y="198"/>
                  </a:lnTo>
                  <a:lnTo>
                    <a:pt x="214" y="200"/>
                  </a:lnTo>
                  <a:lnTo>
                    <a:pt x="214" y="204"/>
                  </a:lnTo>
                  <a:lnTo>
                    <a:pt x="214" y="204"/>
                  </a:lnTo>
                  <a:close/>
                  <a:moveTo>
                    <a:pt x="223" y="225"/>
                  </a:moveTo>
                  <a:lnTo>
                    <a:pt x="223" y="225"/>
                  </a:lnTo>
                  <a:lnTo>
                    <a:pt x="227" y="219"/>
                  </a:lnTo>
                  <a:lnTo>
                    <a:pt x="231" y="215"/>
                  </a:lnTo>
                  <a:lnTo>
                    <a:pt x="235" y="215"/>
                  </a:lnTo>
                  <a:lnTo>
                    <a:pt x="235" y="215"/>
                  </a:lnTo>
                  <a:lnTo>
                    <a:pt x="235" y="219"/>
                  </a:lnTo>
                  <a:lnTo>
                    <a:pt x="231" y="223"/>
                  </a:lnTo>
                  <a:lnTo>
                    <a:pt x="229" y="225"/>
                  </a:lnTo>
                  <a:lnTo>
                    <a:pt x="223" y="225"/>
                  </a:lnTo>
                  <a:lnTo>
                    <a:pt x="223" y="225"/>
                  </a:lnTo>
                  <a:close/>
                  <a:moveTo>
                    <a:pt x="244" y="192"/>
                  </a:moveTo>
                  <a:lnTo>
                    <a:pt x="244" y="192"/>
                  </a:lnTo>
                  <a:lnTo>
                    <a:pt x="239" y="196"/>
                  </a:lnTo>
                  <a:lnTo>
                    <a:pt x="231" y="198"/>
                  </a:lnTo>
                  <a:lnTo>
                    <a:pt x="231" y="198"/>
                  </a:lnTo>
                  <a:lnTo>
                    <a:pt x="233" y="192"/>
                  </a:lnTo>
                  <a:lnTo>
                    <a:pt x="237" y="191"/>
                  </a:lnTo>
                  <a:lnTo>
                    <a:pt x="244" y="187"/>
                  </a:lnTo>
                  <a:lnTo>
                    <a:pt x="244" y="192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9">
              <a:extLst>
                <a:ext uri="{FF2B5EF4-FFF2-40B4-BE49-F238E27FC236}">
                  <a16:creationId xmlns:a16="http://schemas.microsoft.com/office/drawing/2014/main" id="{483AD0EA-8470-4900-9B1B-EF214B57BF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28284" y="1829351"/>
              <a:ext cx="689989" cy="1154170"/>
            </a:xfrm>
            <a:custGeom>
              <a:avLst/>
              <a:gdLst/>
              <a:ahLst/>
              <a:cxnLst>
                <a:cxn ang="0">
                  <a:pos x="261" y="280"/>
                </a:cxn>
                <a:cxn ang="0">
                  <a:pos x="72" y="364"/>
                </a:cxn>
                <a:cxn ang="0">
                  <a:pos x="24" y="246"/>
                </a:cxn>
                <a:cxn ang="0">
                  <a:pos x="116" y="124"/>
                </a:cxn>
                <a:cxn ang="0">
                  <a:pos x="68" y="137"/>
                </a:cxn>
                <a:cxn ang="0">
                  <a:pos x="2" y="82"/>
                </a:cxn>
                <a:cxn ang="0">
                  <a:pos x="95" y="4"/>
                </a:cxn>
                <a:cxn ang="0">
                  <a:pos x="213" y="42"/>
                </a:cxn>
                <a:cxn ang="0">
                  <a:pos x="215" y="172"/>
                </a:cxn>
                <a:cxn ang="0">
                  <a:pos x="120" y="265"/>
                </a:cxn>
                <a:cxn ang="0">
                  <a:pos x="217" y="75"/>
                </a:cxn>
                <a:cxn ang="0">
                  <a:pos x="91" y="16"/>
                </a:cxn>
                <a:cxn ang="0">
                  <a:pos x="85" y="111"/>
                </a:cxn>
                <a:cxn ang="0">
                  <a:pos x="162" y="92"/>
                </a:cxn>
                <a:cxn ang="0">
                  <a:pos x="95" y="197"/>
                </a:cxn>
                <a:cxn ang="0">
                  <a:pos x="204" y="324"/>
                </a:cxn>
                <a:cxn ang="0">
                  <a:pos x="108" y="273"/>
                </a:cxn>
                <a:cxn ang="0">
                  <a:pos x="213" y="164"/>
                </a:cxn>
                <a:cxn ang="0">
                  <a:pos x="59" y="29"/>
                </a:cxn>
                <a:cxn ang="0">
                  <a:pos x="45" y="50"/>
                </a:cxn>
                <a:cxn ang="0">
                  <a:pos x="21" y="82"/>
                </a:cxn>
                <a:cxn ang="0">
                  <a:pos x="106" y="92"/>
                </a:cxn>
                <a:cxn ang="0">
                  <a:pos x="21" y="103"/>
                </a:cxn>
                <a:cxn ang="0">
                  <a:pos x="24" y="96"/>
                </a:cxn>
                <a:cxn ang="0">
                  <a:pos x="135" y="92"/>
                </a:cxn>
                <a:cxn ang="0">
                  <a:pos x="148" y="99"/>
                </a:cxn>
                <a:cxn ang="0">
                  <a:pos x="19" y="117"/>
                </a:cxn>
                <a:cxn ang="0">
                  <a:pos x="122" y="149"/>
                </a:cxn>
                <a:cxn ang="0">
                  <a:pos x="104" y="174"/>
                </a:cxn>
                <a:cxn ang="0">
                  <a:pos x="150" y="113"/>
                </a:cxn>
                <a:cxn ang="0">
                  <a:pos x="122" y="149"/>
                </a:cxn>
                <a:cxn ang="0">
                  <a:pos x="47" y="128"/>
                </a:cxn>
                <a:cxn ang="0">
                  <a:pos x="21" y="137"/>
                </a:cxn>
                <a:cxn ang="0">
                  <a:pos x="84" y="164"/>
                </a:cxn>
                <a:cxn ang="0">
                  <a:pos x="38" y="233"/>
                </a:cxn>
                <a:cxn ang="0">
                  <a:pos x="64" y="197"/>
                </a:cxn>
                <a:cxn ang="0">
                  <a:pos x="42" y="218"/>
                </a:cxn>
                <a:cxn ang="0">
                  <a:pos x="74" y="212"/>
                </a:cxn>
                <a:cxn ang="0">
                  <a:pos x="38" y="252"/>
                </a:cxn>
                <a:cxn ang="0">
                  <a:pos x="51" y="252"/>
                </a:cxn>
                <a:cxn ang="0">
                  <a:pos x="28" y="269"/>
                </a:cxn>
                <a:cxn ang="0">
                  <a:pos x="36" y="267"/>
                </a:cxn>
                <a:cxn ang="0">
                  <a:pos x="53" y="271"/>
                </a:cxn>
                <a:cxn ang="0">
                  <a:pos x="26" y="303"/>
                </a:cxn>
                <a:cxn ang="0">
                  <a:pos x="42" y="299"/>
                </a:cxn>
                <a:cxn ang="0">
                  <a:pos x="40" y="328"/>
                </a:cxn>
                <a:cxn ang="0">
                  <a:pos x="225" y="336"/>
                </a:cxn>
                <a:cxn ang="0">
                  <a:pos x="24" y="338"/>
                </a:cxn>
                <a:cxn ang="0">
                  <a:pos x="68" y="340"/>
                </a:cxn>
                <a:cxn ang="0">
                  <a:pos x="120" y="347"/>
                </a:cxn>
                <a:cxn ang="0">
                  <a:pos x="152" y="345"/>
                </a:cxn>
                <a:cxn ang="0">
                  <a:pos x="186" y="343"/>
                </a:cxn>
                <a:cxn ang="0">
                  <a:pos x="26" y="351"/>
                </a:cxn>
                <a:cxn ang="0">
                  <a:pos x="38" y="343"/>
                </a:cxn>
                <a:cxn ang="0">
                  <a:pos x="89" y="338"/>
                </a:cxn>
                <a:cxn ang="0">
                  <a:pos x="114" y="340"/>
                </a:cxn>
                <a:cxn ang="0">
                  <a:pos x="204" y="347"/>
                </a:cxn>
                <a:cxn ang="0">
                  <a:pos x="68" y="357"/>
                </a:cxn>
                <a:cxn ang="0">
                  <a:pos x="57" y="355"/>
                </a:cxn>
                <a:cxn ang="0">
                  <a:pos x="150" y="359"/>
                </a:cxn>
                <a:cxn ang="0">
                  <a:pos x="122" y="360"/>
                </a:cxn>
              </a:cxnLst>
              <a:rect l="0" t="0" r="r" b="b"/>
              <a:pathLst>
                <a:path w="261" h="366">
                  <a:moveTo>
                    <a:pt x="120" y="265"/>
                  </a:moveTo>
                  <a:lnTo>
                    <a:pt x="120" y="265"/>
                  </a:lnTo>
                  <a:lnTo>
                    <a:pt x="137" y="267"/>
                  </a:lnTo>
                  <a:lnTo>
                    <a:pt x="156" y="269"/>
                  </a:lnTo>
                  <a:lnTo>
                    <a:pt x="190" y="267"/>
                  </a:lnTo>
                  <a:lnTo>
                    <a:pt x="225" y="267"/>
                  </a:lnTo>
                  <a:lnTo>
                    <a:pt x="242" y="267"/>
                  </a:lnTo>
                  <a:lnTo>
                    <a:pt x="257" y="269"/>
                  </a:lnTo>
                  <a:lnTo>
                    <a:pt x="257" y="269"/>
                  </a:lnTo>
                  <a:lnTo>
                    <a:pt x="261" y="275"/>
                  </a:lnTo>
                  <a:lnTo>
                    <a:pt x="261" y="280"/>
                  </a:lnTo>
                  <a:lnTo>
                    <a:pt x="261" y="296"/>
                  </a:lnTo>
                  <a:lnTo>
                    <a:pt x="261" y="296"/>
                  </a:lnTo>
                  <a:lnTo>
                    <a:pt x="261" y="315"/>
                  </a:lnTo>
                  <a:lnTo>
                    <a:pt x="257" y="328"/>
                  </a:lnTo>
                  <a:lnTo>
                    <a:pt x="251" y="338"/>
                  </a:lnTo>
                  <a:lnTo>
                    <a:pt x="240" y="347"/>
                  </a:lnTo>
                  <a:lnTo>
                    <a:pt x="240" y="347"/>
                  </a:lnTo>
                  <a:lnTo>
                    <a:pt x="219" y="364"/>
                  </a:lnTo>
                  <a:lnTo>
                    <a:pt x="219" y="364"/>
                  </a:lnTo>
                  <a:lnTo>
                    <a:pt x="122" y="366"/>
                  </a:lnTo>
                  <a:lnTo>
                    <a:pt x="72" y="364"/>
                  </a:lnTo>
                  <a:lnTo>
                    <a:pt x="49" y="362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57"/>
                  </a:lnTo>
                  <a:lnTo>
                    <a:pt x="17" y="355"/>
                  </a:lnTo>
                  <a:lnTo>
                    <a:pt x="15" y="351"/>
                  </a:lnTo>
                  <a:lnTo>
                    <a:pt x="15" y="347"/>
                  </a:lnTo>
                  <a:lnTo>
                    <a:pt x="15" y="347"/>
                  </a:lnTo>
                  <a:lnTo>
                    <a:pt x="17" y="305"/>
                  </a:lnTo>
                  <a:lnTo>
                    <a:pt x="21" y="265"/>
                  </a:lnTo>
                  <a:lnTo>
                    <a:pt x="24" y="246"/>
                  </a:lnTo>
                  <a:lnTo>
                    <a:pt x="28" y="229"/>
                  </a:lnTo>
                  <a:lnTo>
                    <a:pt x="34" y="212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57" y="179"/>
                  </a:lnTo>
                  <a:lnTo>
                    <a:pt x="72" y="162"/>
                  </a:lnTo>
                  <a:lnTo>
                    <a:pt x="72" y="162"/>
                  </a:lnTo>
                  <a:lnTo>
                    <a:pt x="89" y="151"/>
                  </a:lnTo>
                  <a:lnTo>
                    <a:pt x="99" y="141"/>
                  </a:lnTo>
                  <a:lnTo>
                    <a:pt x="108" y="134"/>
                  </a:lnTo>
                  <a:lnTo>
                    <a:pt x="116" y="124"/>
                  </a:lnTo>
                  <a:lnTo>
                    <a:pt x="118" y="118"/>
                  </a:lnTo>
                  <a:lnTo>
                    <a:pt x="118" y="115"/>
                  </a:lnTo>
                  <a:lnTo>
                    <a:pt x="118" y="111"/>
                  </a:lnTo>
                  <a:lnTo>
                    <a:pt x="114" y="107"/>
                  </a:lnTo>
                  <a:lnTo>
                    <a:pt x="110" y="101"/>
                  </a:lnTo>
                  <a:lnTo>
                    <a:pt x="103" y="99"/>
                  </a:lnTo>
                  <a:lnTo>
                    <a:pt x="103" y="99"/>
                  </a:lnTo>
                  <a:lnTo>
                    <a:pt x="99" y="107"/>
                  </a:lnTo>
                  <a:lnTo>
                    <a:pt x="95" y="115"/>
                  </a:lnTo>
                  <a:lnTo>
                    <a:pt x="82" y="126"/>
                  </a:lnTo>
                  <a:lnTo>
                    <a:pt x="68" y="137"/>
                  </a:lnTo>
                  <a:lnTo>
                    <a:pt x="53" y="147"/>
                  </a:lnTo>
                  <a:lnTo>
                    <a:pt x="53" y="147"/>
                  </a:lnTo>
                  <a:lnTo>
                    <a:pt x="28" y="145"/>
                  </a:lnTo>
                  <a:lnTo>
                    <a:pt x="17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3" y="132"/>
                  </a:lnTo>
                  <a:lnTo>
                    <a:pt x="0" y="120"/>
                  </a:lnTo>
                  <a:lnTo>
                    <a:pt x="0" y="107"/>
                  </a:lnTo>
                  <a:lnTo>
                    <a:pt x="0" y="94"/>
                  </a:lnTo>
                  <a:lnTo>
                    <a:pt x="2" y="82"/>
                  </a:lnTo>
                  <a:lnTo>
                    <a:pt x="3" y="69"/>
                  </a:lnTo>
                  <a:lnTo>
                    <a:pt x="9" y="59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9" y="46"/>
                  </a:lnTo>
                  <a:lnTo>
                    <a:pt x="28" y="40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64" y="19"/>
                  </a:lnTo>
                  <a:lnTo>
                    <a:pt x="85" y="8"/>
                  </a:lnTo>
                  <a:lnTo>
                    <a:pt x="95" y="4"/>
                  </a:lnTo>
                  <a:lnTo>
                    <a:pt x="106" y="2"/>
                  </a:lnTo>
                  <a:lnTo>
                    <a:pt x="118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52" y="4"/>
                  </a:lnTo>
                  <a:lnTo>
                    <a:pt x="169" y="8"/>
                  </a:lnTo>
                  <a:lnTo>
                    <a:pt x="185" y="16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207" y="33"/>
                  </a:lnTo>
                  <a:lnTo>
                    <a:pt x="213" y="42"/>
                  </a:lnTo>
                  <a:lnTo>
                    <a:pt x="219" y="52"/>
                  </a:lnTo>
                  <a:lnTo>
                    <a:pt x="225" y="63"/>
                  </a:lnTo>
                  <a:lnTo>
                    <a:pt x="230" y="77"/>
                  </a:lnTo>
                  <a:lnTo>
                    <a:pt x="232" y="90"/>
                  </a:lnTo>
                  <a:lnTo>
                    <a:pt x="234" y="103"/>
                  </a:lnTo>
                  <a:lnTo>
                    <a:pt x="234" y="117"/>
                  </a:lnTo>
                  <a:lnTo>
                    <a:pt x="234" y="117"/>
                  </a:lnTo>
                  <a:lnTo>
                    <a:pt x="232" y="134"/>
                  </a:lnTo>
                  <a:lnTo>
                    <a:pt x="228" y="147"/>
                  </a:lnTo>
                  <a:lnTo>
                    <a:pt x="223" y="160"/>
                  </a:lnTo>
                  <a:lnTo>
                    <a:pt x="215" y="172"/>
                  </a:lnTo>
                  <a:lnTo>
                    <a:pt x="207" y="183"/>
                  </a:lnTo>
                  <a:lnTo>
                    <a:pt x="198" y="193"/>
                  </a:lnTo>
                  <a:lnTo>
                    <a:pt x="188" y="200"/>
                  </a:lnTo>
                  <a:lnTo>
                    <a:pt x="177" y="208"/>
                  </a:lnTo>
                  <a:lnTo>
                    <a:pt x="177" y="208"/>
                  </a:lnTo>
                  <a:lnTo>
                    <a:pt x="160" y="219"/>
                  </a:lnTo>
                  <a:lnTo>
                    <a:pt x="143" y="231"/>
                  </a:lnTo>
                  <a:lnTo>
                    <a:pt x="135" y="237"/>
                  </a:lnTo>
                  <a:lnTo>
                    <a:pt x="129" y="244"/>
                  </a:lnTo>
                  <a:lnTo>
                    <a:pt x="124" y="254"/>
                  </a:lnTo>
                  <a:lnTo>
                    <a:pt x="120" y="265"/>
                  </a:lnTo>
                  <a:lnTo>
                    <a:pt x="120" y="265"/>
                  </a:lnTo>
                  <a:close/>
                  <a:moveTo>
                    <a:pt x="213" y="164"/>
                  </a:moveTo>
                  <a:lnTo>
                    <a:pt x="213" y="164"/>
                  </a:lnTo>
                  <a:lnTo>
                    <a:pt x="219" y="153"/>
                  </a:lnTo>
                  <a:lnTo>
                    <a:pt x="223" y="139"/>
                  </a:lnTo>
                  <a:lnTo>
                    <a:pt x="226" y="126"/>
                  </a:lnTo>
                  <a:lnTo>
                    <a:pt x="226" y="113"/>
                  </a:lnTo>
                  <a:lnTo>
                    <a:pt x="226" y="113"/>
                  </a:lnTo>
                  <a:lnTo>
                    <a:pt x="226" y="103"/>
                  </a:lnTo>
                  <a:lnTo>
                    <a:pt x="225" y="94"/>
                  </a:lnTo>
                  <a:lnTo>
                    <a:pt x="217" y="75"/>
                  </a:lnTo>
                  <a:lnTo>
                    <a:pt x="205" y="56"/>
                  </a:lnTo>
                  <a:lnTo>
                    <a:pt x="192" y="38"/>
                  </a:lnTo>
                  <a:lnTo>
                    <a:pt x="175" y="25"/>
                  </a:lnTo>
                  <a:lnTo>
                    <a:pt x="164" y="19"/>
                  </a:lnTo>
                  <a:lnTo>
                    <a:pt x="154" y="16"/>
                  </a:lnTo>
                  <a:lnTo>
                    <a:pt x="143" y="12"/>
                  </a:lnTo>
                  <a:lnTo>
                    <a:pt x="131" y="10"/>
                  </a:lnTo>
                  <a:lnTo>
                    <a:pt x="120" y="8"/>
                  </a:lnTo>
                  <a:lnTo>
                    <a:pt x="106" y="10"/>
                  </a:lnTo>
                  <a:lnTo>
                    <a:pt x="106" y="10"/>
                  </a:lnTo>
                  <a:lnTo>
                    <a:pt x="91" y="16"/>
                  </a:lnTo>
                  <a:lnTo>
                    <a:pt x="78" y="21"/>
                  </a:lnTo>
                  <a:lnTo>
                    <a:pt x="66" y="31"/>
                  </a:lnTo>
                  <a:lnTo>
                    <a:pt x="57" y="42"/>
                  </a:lnTo>
                  <a:lnTo>
                    <a:pt x="49" y="57"/>
                  </a:lnTo>
                  <a:lnTo>
                    <a:pt x="45" y="71"/>
                  </a:lnTo>
                  <a:lnTo>
                    <a:pt x="42" y="88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51" y="111"/>
                  </a:lnTo>
                  <a:lnTo>
                    <a:pt x="63" y="111"/>
                  </a:lnTo>
                  <a:lnTo>
                    <a:pt x="85" y="111"/>
                  </a:lnTo>
                  <a:lnTo>
                    <a:pt x="85" y="111"/>
                  </a:lnTo>
                  <a:lnTo>
                    <a:pt x="93" y="96"/>
                  </a:lnTo>
                  <a:lnTo>
                    <a:pt x="99" y="86"/>
                  </a:lnTo>
                  <a:lnTo>
                    <a:pt x="104" y="80"/>
                  </a:lnTo>
                  <a:lnTo>
                    <a:pt x="110" y="75"/>
                  </a:lnTo>
                  <a:lnTo>
                    <a:pt x="120" y="71"/>
                  </a:lnTo>
                  <a:lnTo>
                    <a:pt x="129" y="71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6" y="86"/>
                  </a:lnTo>
                  <a:lnTo>
                    <a:pt x="162" y="92"/>
                  </a:lnTo>
                  <a:lnTo>
                    <a:pt x="164" y="101"/>
                  </a:lnTo>
                  <a:lnTo>
                    <a:pt x="164" y="101"/>
                  </a:lnTo>
                  <a:lnTo>
                    <a:pt x="164" y="117"/>
                  </a:lnTo>
                  <a:lnTo>
                    <a:pt x="160" y="130"/>
                  </a:lnTo>
                  <a:lnTo>
                    <a:pt x="154" y="141"/>
                  </a:lnTo>
                  <a:lnTo>
                    <a:pt x="146" y="151"/>
                  </a:lnTo>
                  <a:lnTo>
                    <a:pt x="137" y="160"/>
                  </a:lnTo>
                  <a:lnTo>
                    <a:pt x="125" y="168"/>
                  </a:lnTo>
                  <a:lnTo>
                    <a:pt x="106" y="183"/>
                  </a:lnTo>
                  <a:lnTo>
                    <a:pt x="106" y="183"/>
                  </a:lnTo>
                  <a:lnTo>
                    <a:pt x="95" y="197"/>
                  </a:lnTo>
                  <a:lnTo>
                    <a:pt x="85" y="210"/>
                  </a:lnTo>
                  <a:lnTo>
                    <a:pt x="76" y="225"/>
                  </a:lnTo>
                  <a:lnTo>
                    <a:pt x="70" y="244"/>
                  </a:lnTo>
                  <a:lnTo>
                    <a:pt x="64" y="261"/>
                  </a:lnTo>
                  <a:lnTo>
                    <a:pt x="61" y="280"/>
                  </a:lnTo>
                  <a:lnTo>
                    <a:pt x="61" y="301"/>
                  </a:lnTo>
                  <a:lnTo>
                    <a:pt x="61" y="320"/>
                  </a:lnTo>
                  <a:lnTo>
                    <a:pt x="61" y="320"/>
                  </a:lnTo>
                  <a:lnTo>
                    <a:pt x="106" y="324"/>
                  </a:lnTo>
                  <a:lnTo>
                    <a:pt x="154" y="324"/>
                  </a:lnTo>
                  <a:lnTo>
                    <a:pt x="204" y="324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51" y="298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23" y="280"/>
                  </a:lnTo>
                  <a:lnTo>
                    <a:pt x="179" y="280"/>
                  </a:lnTo>
                  <a:lnTo>
                    <a:pt x="137" y="279"/>
                  </a:lnTo>
                  <a:lnTo>
                    <a:pt x="120" y="277"/>
                  </a:lnTo>
                  <a:lnTo>
                    <a:pt x="108" y="273"/>
                  </a:lnTo>
                  <a:lnTo>
                    <a:pt x="108" y="273"/>
                  </a:lnTo>
                  <a:lnTo>
                    <a:pt x="110" y="259"/>
                  </a:lnTo>
                  <a:lnTo>
                    <a:pt x="114" y="250"/>
                  </a:lnTo>
                  <a:lnTo>
                    <a:pt x="120" y="239"/>
                  </a:lnTo>
                  <a:lnTo>
                    <a:pt x="125" y="231"/>
                  </a:lnTo>
                  <a:lnTo>
                    <a:pt x="133" y="223"/>
                  </a:lnTo>
                  <a:lnTo>
                    <a:pt x="141" y="216"/>
                  </a:lnTo>
                  <a:lnTo>
                    <a:pt x="156" y="204"/>
                  </a:lnTo>
                  <a:lnTo>
                    <a:pt x="190" y="185"/>
                  </a:lnTo>
                  <a:lnTo>
                    <a:pt x="204" y="176"/>
                  </a:lnTo>
                  <a:lnTo>
                    <a:pt x="209" y="170"/>
                  </a:lnTo>
                  <a:lnTo>
                    <a:pt x="213" y="164"/>
                  </a:lnTo>
                  <a:lnTo>
                    <a:pt x="213" y="164"/>
                  </a:lnTo>
                  <a:close/>
                  <a:moveTo>
                    <a:pt x="51" y="31"/>
                  </a:moveTo>
                  <a:lnTo>
                    <a:pt x="51" y="31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5" y="35"/>
                  </a:lnTo>
                  <a:lnTo>
                    <a:pt x="55" y="35"/>
                  </a:lnTo>
                  <a:lnTo>
                    <a:pt x="55" y="33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7" y="29"/>
                  </a:lnTo>
                  <a:lnTo>
                    <a:pt x="55" y="31"/>
                  </a:lnTo>
                  <a:lnTo>
                    <a:pt x="53" y="31"/>
                  </a:lnTo>
                  <a:lnTo>
                    <a:pt x="51" y="31"/>
                  </a:lnTo>
                  <a:lnTo>
                    <a:pt x="51" y="31"/>
                  </a:lnTo>
                  <a:close/>
                  <a:moveTo>
                    <a:pt x="23" y="63"/>
                  </a:moveTo>
                  <a:lnTo>
                    <a:pt x="23" y="63"/>
                  </a:lnTo>
                  <a:lnTo>
                    <a:pt x="32" y="61"/>
                  </a:lnTo>
                  <a:lnTo>
                    <a:pt x="40" y="56"/>
                  </a:lnTo>
                  <a:lnTo>
                    <a:pt x="45" y="50"/>
                  </a:lnTo>
                  <a:lnTo>
                    <a:pt x="47" y="46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0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4" y="59"/>
                  </a:lnTo>
                  <a:lnTo>
                    <a:pt x="23" y="63"/>
                  </a:lnTo>
                  <a:lnTo>
                    <a:pt x="23" y="63"/>
                  </a:lnTo>
                  <a:close/>
                  <a:moveTo>
                    <a:pt x="21" y="82"/>
                  </a:moveTo>
                  <a:lnTo>
                    <a:pt x="21" y="82"/>
                  </a:lnTo>
                  <a:lnTo>
                    <a:pt x="26" y="80"/>
                  </a:lnTo>
                  <a:lnTo>
                    <a:pt x="32" y="78"/>
                  </a:lnTo>
                  <a:lnTo>
                    <a:pt x="36" y="75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4" y="69"/>
                  </a:lnTo>
                  <a:lnTo>
                    <a:pt x="28" y="73"/>
                  </a:lnTo>
                  <a:lnTo>
                    <a:pt x="24" y="77"/>
                  </a:lnTo>
                  <a:lnTo>
                    <a:pt x="21" y="82"/>
                  </a:lnTo>
                  <a:lnTo>
                    <a:pt x="21" y="82"/>
                  </a:lnTo>
                  <a:close/>
                  <a:moveTo>
                    <a:pt x="106" y="92"/>
                  </a:moveTo>
                  <a:lnTo>
                    <a:pt x="106" y="92"/>
                  </a:lnTo>
                  <a:lnTo>
                    <a:pt x="120" y="88"/>
                  </a:lnTo>
                  <a:lnTo>
                    <a:pt x="125" y="84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80"/>
                  </a:lnTo>
                  <a:lnTo>
                    <a:pt x="116" y="82"/>
                  </a:lnTo>
                  <a:lnTo>
                    <a:pt x="110" y="86"/>
                  </a:lnTo>
                  <a:lnTo>
                    <a:pt x="106" y="92"/>
                  </a:lnTo>
                  <a:lnTo>
                    <a:pt x="106" y="92"/>
                  </a:lnTo>
                  <a:close/>
                  <a:moveTo>
                    <a:pt x="21" y="103"/>
                  </a:moveTo>
                  <a:lnTo>
                    <a:pt x="21" y="103"/>
                  </a:lnTo>
                  <a:lnTo>
                    <a:pt x="26" y="97"/>
                  </a:lnTo>
                  <a:lnTo>
                    <a:pt x="28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4" y="96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103"/>
                  </a:lnTo>
                  <a:lnTo>
                    <a:pt x="21" y="103"/>
                  </a:lnTo>
                  <a:close/>
                  <a:moveTo>
                    <a:pt x="116" y="96"/>
                  </a:moveTo>
                  <a:lnTo>
                    <a:pt x="116" y="96"/>
                  </a:lnTo>
                  <a:lnTo>
                    <a:pt x="120" y="101"/>
                  </a:lnTo>
                  <a:lnTo>
                    <a:pt x="125" y="103"/>
                  </a:lnTo>
                  <a:lnTo>
                    <a:pt x="125" y="103"/>
                  </a:lnTo>
                  <a:lnTo>
                    <a:pt x="131" y="96"/>
                  </a:lnTo>
                  <a:lnTo>
                    <a:pt x="135" y="92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1" y="90"/>
                  </a:lnTo>
                  <a:lnTo>
                    <a:pt x="127" y="92"/>
                  </a:lnTo>
                  <a:lnTo>
                    <a:pt x="116" y="96"/>
                  </a:lnTo>
                  <a:lnTo>
                    <a:pt x="116" y="96"/>
                  </a:lnTo>
                  <a:close/>
                  <a:moveTo>
                    <a:pt x="137" y="103"/>
                  </a:moveTo>
                  <a:lnTo>
                    <a:pt x="137" y="103"/>
                  </a:lnTo>
                  <a:lnTo>
                    <a:pt x="143" y="103"/>
                  </a:lnTo>
                  <a:lnTo>
                    <a:pt x="145" y="101"/>
                  </a:lnTo>
                  <a:lnTo>
                    <a:pt x="148" y="99"/>
                  </a:lnTo>
                  <a:lnTo>
                    <a:pt x="152" y="99"/>
                  </a:lnTo>
                  <a:lnTo>
                    <a:pt x="152" y="99"/>
                  </a:lnTo>
                  <a:lnTo>
                    <a:pt x="150" y="94"/>
                  </a:lnTo>
                  <a:lnTo>
                    <a:pt x="150" y="92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1" y="96"/>
                  </a:lnTo>
                  <a:lnTo>
                    <a:pt x="139" y="99"/>
                  </a:lnTo>
                  <a:lnTo>
                    <a:pt x="137" y="103"/>
                  </a:lnTo>
                  <a:lnTo>
                    <a:pt x="137" y="103"/>
                  </a:lnTo>
                  <a:close/>
                  <a:moveTo>
                    <a:pt x="19" y="117"/>
                  </a:moveTo>
                  <a:lnTo>
                    <a:pt x="19" y="117"/>
                  </a:lnTo>
                  <a:lnTo>
                    <a:pt x="23" y="117"/>
                  </a:lnTo>
                  <a:lnTo>
                    <a:pt x="26" y="115"/>
                  </a:lnTo>
                  <a:lnTo>
                    <a:pt x="32" y="111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28" y="107"/>
                  </a:lnTo>
                  <a:lnTo>
                    <a:pt x="24" y="109"/>
                  </a:lnTo>
                  <a:lnTo>
                    <a:pt x="19" y="117"/>
                  </a:lnTo>
                  <a:lnTo>
                    <a:pt x="19" y="117"/>
                  </a:lnTo>
                  <a:close/>
                  <a:moveTo>
                    <a:pt x="122" y="149"/>
                  </a:moveTo>
                  <a:lnTo>
                    <a:pt x="122" y="149"/>
                  </a:lnTo>
                  <a:lnTo>
                    <a:pt x="120" y="157"/>
                  </a:lnTo>
                  <a:lnTo>
                    <a:pt x="116" y="162"/>
                  </a:lnTo>
                  <a:lnTo>
                    <a:pt x="108" y="166"/>
                  </a:lnTo>
                  <a:lnTo>
                    <a:pt x="101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103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4"/>
                  </a:lnTo>
                  <a:lnTo>
                    <a:pt x="112" y="170"/>
                  </a:lnTo>
                  <a:lnTo>
                    <a:pt x="118" y="166"/>
                  </a:lnTo>
                  <a:lnTo>
                    <a:pt x="129" y="155"/>
                  </a:lnTo>
                  <a:lnTo>
                    <a:pt x="141" y="143"/>
                  </a:lnTo>
                  <a:lnTo>
                    <a:pt x="150" y="134"/>
                  </a:lnTo>
                  <a:lnTo>
                    <a:pt x="150" y="134"/>
                  </a:lnTo>
                  <a:lnTo>
                    <a:pt x="152" y="120"/>
                  </a:lnTo>
                  <a:lnTo>
                    <a:pt x="154" y="115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0" y="113"/>
                  </a:lnTo>
                  <a:lnTo>
                    <a:pt x="148" y="115"/>
                  </a:lnTo>
                  <a:lnTo>
                    <a:pt x="143" y="117"/>
                  </a:lnTo>
                  <a:lnTo>
                    <a:pt x="143" y="117"/>
                  </a:lnTo>
                  <a:lnTo>
                    <a:pt x="145" y="120"/>
                  </a:lnTo>
                  <a:lnTo>
                    <a:pt x="146" y="122"/>
                  </a:lnTo>
                  <a:lnTo>
                    <a:pt x="148" y="124"/>
                  </a:lnTo>
                  <a:lnTo>
                    <a:pt x="150" y="128"/>
                  </a:lnTo>
                  <a:lnTo>
                    <a:pt x="150" y="128"/>
                  </a:lnTo>
                  <a:lnTo>
                    <a:pt x="145" y="136"/>
                  </a:lnTo>
                  <a:lnTo>
                    <a:pt x="139" y="141"/>
                  </a:lnTo>
                  <a:lnTo>
                    <a:pt x="122" y="149"/>
                  </a:lnTo>
                  <a:lnTo>
                    <a:pt x="122" y="149"/>
                  </a:lnTo>
                  <a:close/>
                  <a:moveTo>
                    <a:pt x="47" y="128"/>
                  </a:moveTo>
                  <a:lnTo>
                    <a:pt x="47" y="128"/>
                  </a:lnTo>
                  <a:lnTo>
                    <a:pt x="53" y="126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49" y="120"/>
                  </a:lnTo>
                  <a:lnTo>
                    <a:pt x="47" y="124"/>
                  </a:lnTo>
                  <a:lnTo>
                    <a:pt x="47" y="128"/>
                  </a:lnTo>
                  <a:lnTo>
                    <a:pt x="47" y="128"/>
                  </a:lnTo>
                  <a:close/>
                  <a:moveTo>
                    <a:pt x="21" y="137"/>
                  </a:moveTo>
                  <a:lnTo>
                    <a:pt x="21" y="137"/>
                  </a:lnTo>
                  <a:lnTo>
                    <a:pt x="24" y="137"/>
                  </a:lnTo>
                  <a:lnTo>
                    <a:pt x="28" y="137"/>
                  </a:lnTo>
                  <a:lnTo>
                    <a:pt x="32" y="134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26" y="134"/>
                  </a:lnTo>
                  <a:lnTo>
                    <a:pt x="23" y="136"/>
                  </a:lnTo>
                  <a:lnTo>
                    <a:pt x="21" y="137"/>
                  </a:lnTo>
                  <a:lnTo>
                    <a:pt x="21" y="137"/>
                  </a:lnTo>
                  <a:close/>
                  <a:moveTo>
                    <a:pt x="106" y="147"/>
                  </a:moveTo>
                  <a:lnTo>
                    <a:pt x="106" y="147"/>
                  </a:lnTo>
                  <a:lnTo>
                    <a:pt x="120" y="143"/>
                  </a:lnTo>
                  <a:lnTo>
                    <a:pt x="129" y="134"/>
                  </a:lnTo>
                  <a:lnTo>
                    <a:pt x="129" y="134"/>
                  </a:lnTo>
                  <a:lnTo>
                    <a:pt x="118" y="139"/>
                  </a:lnTo>
                  <a:lnTo>
                    <a:pt x="112" y="143"/>
                  </a:lnTo>
                  <a:lnTo>
                    <a:pt x="106" y="147"/>
                  </a:lnTo>
                  <a:lnTo>
                    <a:pt x="106" y="147"/>
                  </a:lnTo>
                  <a:close/>
                  <a:moveTo>
                    <a:pt x="84" y="164"/>
                  </a:moveTo>
                  <a:lnTo>
                    <a:pt x="84" y="164"/>
                  </a:lnTo>
                  <a:lnTo>
                    <a:pt x="82" y="168"/>
                  </a:lnTo>
                  <a:lnTo>
                    <a:pt x="78" y="172"/>
                  </a:lnTo>
                  <a:lnTo>
                    <a:pt x="78" y="172"/>
                  </a:lnTo>
                  <a:lnTo>
                    <a:pt x="87" y="168"/>
                  </a:lnTo>
                  <a:lnTo>
                    <a:pt x="95" y="162"/>
                  </a:lnTo>
                  <a:lnTo>
                    <a:pt x="95" y="162"/>
                  </a:lnTo>
                  <a:lnTo>
                    <a:pt x="89" y="162"/>
                  </a:lnTo>
                  <a:lnTo>
                    <a:pt x="84" y="164"/>
                  </a:lnTo>
                  <a:lnTo>
                    <a:pt x="84" y="164"/>
                  </a:lnTo>
                  <a:close/>
                  <a:moveTo>
                    <a:pt x="38" y="233"/>
                  </a:moveTo>
                  <a:lnTo>
                    <a:pt x="38" y="233"/>
                  </a:lnTo>
                  <a:lnTo>
                    <a:pt x="51" y="221"/>
                  </a:lnTo>
                  <a:lnTo>
                    <a:pt x="59" y="216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55" y="212"/>
                  </a:lnTo>
                  <a:lnTo>
                    <a:pt x="51" y="210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57" y="200"/>
                  </a:lnTo>
                  <a:lnTo>
                    <a:pt x="64" y="197"/>
                  </a:lnTo>
                  <a:lnTo>
                    <a:pt x="72" y="19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8" y="185"/>
                  </a:lnTo>
                  <a:lnTo>
                    <a:pt x="61" y="189"/>
                  </a:lnTo>
                  <a:lnTo>
                    <a:pt x="55" y="195"/>
                  </a:lnTo>
                  <a:lnTo>
                    <a:pt x="49" y="202"/>
                  </a:lnTo>
                  <a:lnTo>
                    <a:pt x="42" y="218"/>
                  </a:lnTo>
                  <a:lnTo>
                    <a:pt x="38" y="233"/>
                  </a:lnTo>
                  <a:lnTo>
                    <a:pt x="38" y="233"/>
                  </a:lnTo>
                  <a:close/>
                  <a:moveTo>
                    <a:pt x="64" y="221"/>
                  </a:moveTo>
                  <a:lnTo>
                    <a:pt x="64" y="221"/>
                  </a:lnTo>
                  <a:lnTo>
                    <a:pt x="68" y="221"/>
                  </a:lnTo>
                  <a:lnTo>
                    <a:pt x="70" y="221"/>
                  </a:lnTo>
                  <a:lnTo>
                    <a:pt x="70" y="221"/>
                  </a:lnTo>
                  <a:lnTo>
                    <a:pt x="70" y="218"/>
                  </a:lnTo>
                  <a:lnTo>
                    <a:pt x="72" y="216"/>
                  </a:lnTo>
                  <a:lnTo>
                    <a:pt x="74" y="214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0" y="216"/>
                  </a:lnTo>
                  <a:lnTo>
                    <a:pt x="64" y="221"/>
                  </a:lnTo>
                  <a:lnTo>
                    <a:pt x="64" y="221"/>
                  </a:lnTo>
                  <a:close/>
                  <a:moveTo>
                    <a:pt x="34" y="239"/>
                  </a:moveTo>
                  <a:lnTo>
                    <a:pt x="34" y="239"/>
                  </a:lnTo>
                  <a:lnTo>
                    <a:pt x="30" y="248"/>
                  </a:lnTo>
                  <a:lnTo>
                    <a:pt x="30" y="254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38" y="252"/>
                  </a:lnTo>
                  <a:lnTo>
                    <a:pt x="43" y="246"/>
                  </a:lnTo>
                  <a:lnTo>
                    <a:pt x="49" y="240"/>
                  </a:lnTo>
                  <a:lnTo>
                    <a:pt x="53" y="233"/>
                  </a:lnTo>
                  <a:lnTo>
                    <a:pt x="53" y="233"/>
                  </a:lnTo>
                  <a:lnTo>
                    <a:pt x="47" y="235"/>
                  </a:lnTo>
                  <a:lnTo>
                    <a:pt x="43" y="239"/>
                  </a:lnTo>
                  <a:lnTo>
                    <a:pt x="40" y="240"/>
                  </a:lnTo>
                  <a:lnTo>
                    <a:pt x="34" y="239"/>
                  </a:lnTo>
                  <a:lnTo>
                    <a:pt x="34" y="239"/>
                  </a:lnTo>
                  <a:close/>
                  <a:moveTo>
                    <a:pt x="51" y="252"/>
                  </a:moveTo>
                  <a:lnTo>
                    <a:pt x="51" y="252"/>
                  </a:lnTo>
                  <a:lnTo>
                    <a:pt x="55" y="250"/>
                  </a:lnTo>
                  <a:lnTo>
                    <a:pt x="59" y="250"/>
                  </a:lnTo>
                  <a:lnTo>
                    <a:pt x="59" y="250"/>
                  </a:lnTo>
                  <a:lnTo>
                    <a:pt x="61" y="246"/>
                  </a:lnTo>
                  <a:lnTo>
                    <a:pt x="63" y="240"/>
                  </a:lnTo>
                  <a:lnTo>
                    <a:pt x="63" y="240"/>
                  </a:lnTo>
                  <a:lnTo>
                    <a:pt x="59" y="242"/>
                  </a:lnTo>
                  <a:lnTo>
                    <a:pt x="55" y="244"/>
                  </a:lnTo>
                  <a:lnTo>
                    <a:pt x="51" y="252"/>
                  </a:lnTo>
                  <a:lnTo>
                    <a:pt x="51" y="252"/>
                  </a:lnTo>
                  <a:close/>
                  <a:moveTo>
                    <a:pt x="28" y="269"/>
                  </a:moveTo>
                  <a:lnTo>
                    <a:pt x="28" y="269"/>
                  </a:lnTo>
                  <a:lnTo>
                    <a:pt x="28" y="277"/>
                  </a:lnTo>
                  <a:lnTo>
                    <a:pt x="28" y="280"/>
                  </a:lnTo>
                  <a:lnTo>
                    <a:pt x="28" y="282"/>
                  </a:lnTo>
                  <a:lnTo>
                    <a:pt x="28" y="282"/>
                  </a:lnTo>
                  <a:lnTo>
                    <a:pt x="32" y="279"/>
                  </a:lnTo>
                  <a:lnTo>
                    <a:pt x="36" y="275"/>
                  </a:lnTo>
                  <a:lnTo>
                    <a:pt x="40" y="26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36" y="267"/>
                  </a:lnTo>
                  <a:lnTo>
                    <a:pt x="32" y="267"/>
                  </a:lnTo>
                  <a:lnTo>
                    <a:pt x="28" y="269"/>
                  </a:lnTo>
                  <a:lnTo>
                    <a:pt x="28" y="269"/>
                  </a:lnTo>
                  <a:close/>
                  <a:moveTo>
                    <a:pt x="45" y="277"/>
                  </a:moveTo>
                  <a:lnTo>
                    <a:pt x="45" y="277"/>
                  </a:lnTo>
                  <a:lnTo>
                    <a:pt x="49" y="277"/>
                  </a:lnTo>
                  <a:lnTo>
                    <a:pt x="51" y="279"/>
                  </a:lnTo>
                  <a:lnTo>
                    <a:pt x="51" y="279"/>
                  </a:lnTo>
                  <a:lnTo>
                    <a:pt x="53" y="277"/>
                  </a:lnTo>
                  <a:lnTo>
                    <a:pt x="53" y="275"/>
                  </a:lnTo>
                  <a:lnTo>
                    <a:pt x="53" y="271"/>
                  </a:lnTo>
                  <a:lnTo>
                    <a:pt x="55" y="269"/>
                  </a:lnTo>
                  <a:lnTo>
                    <a:pt x="55" y="269"/>
                  </a:lnTo>
                  <a:lnTo>
                    <a:pt x="51" y="269"/>
                  </a:lnTo>
                  <a:lnTo>
                    <a:pt x="47" y="271"/>
                  </a:lnTo>
                  <a:lnTo>
                    <a:pt x="45" y="277"/>
                  </a:lnTo>
                  <a:lnTo>
                    <a:pt x="45" y="277"/>
                  </a:lnTo>
                  <a:close/>
                  <a:moveTo>
                    <a:pt x="26" y="294"/>
                  </a:moveTo>
                  <a:lnTo>
                    <a:pt x="26" y="294"/>
                  </a:lnTo>
                  <a:lnTo>
                    <a:pt x="26" y="298"/>
                  </a:lnTo>
                  <a:lnTo>
                    <a:pt x="26" y="301"/>
                  </a:lnTo>
                  <a:lnTo>
                    <a:pt x="26" y="303"/>
                  </a:lnTo>
                  <a:lnTo>
                    <a:pt x="28" y="303"/>
                  </a:lnTo>
                  <a:lnTo>
                    <a:pt x="28" y="303"/>
                  </a:lnTo>
                  <a:lnTo>
                    <a:pt x="30" y="299"/>
                  </a:lnTo>
                  <a:lnTo>
                    <a:pt x="34" y="296"/>
                  </a:lnTo>
                  <a:lnTo>
                    <a:pt x="36" y="292"/>
                  </a:lnTo>
                  <a:lnTo>
                    <a:pt x="36" y="290"/>
                  </a:lnTo>
                  <a:lnTo>
                    <a:pt x="36" y="290"/>
                  </a:lnTo>
                  <a:lnTo>
                    <a:pt x="30" y="292"/>
                  </a:lnTo>
                  <a:lnTo>
                    <a:pt x="26" y="294"/>
                  </a:lnTo>
                  <a:lnTo>
                    <a:pt x="26" y="294"/>
                  </a:lnTo>
                  <a:close/>
                  <a:moveTo>
                    <a:pt x="42" y="299"/>
                  </a:moveTo>
                  <a:lnTo>
                    <a:pt x="42" y="299"/>
                  </a:lnTo>
                  <a:lnTo>
                    <a:pt x="47" y="299"/>
                  </a:lnTo>
                  <a:lnTo>
                    <a:pt x="51" y="299"/>
                  </a:lnTo>
                  <a:lnTo>
                    <a:pt x="51" y="299"/>
                  </a:lnTo>
                  <a:lnTo>
                    <a:pt x="51" y="294"/>
                  </a:lnTo>
                  <a:lnTo>
                    <a:pt x="51" y="294"/>
                  </a:lnTo>
                  <a:lnTo>
                    <a:pt x="45" y="296"/>
                  </a:lnTo>
                  <a:lnTo>
                    <a:pt x="42" y="299"/>
                  </a:lnTo>
                  <a:lnTo>
                    <a:pt x="42" y="299"/>
                  </a:lnTo>
                  <a:close/>
                  <a:moveTo>
                    <a:pt x="40" y="328"/>
                  </a:moveTo>
                  <a:lnTo>
                    <a:pt x="40" y="328"/>
                  </a:lnTo>
                  <a:lnTo>
                    <a:pt x="45" y="326"/>
                  </a:lnTo>
                  <a:lnTo>
                    <a:pt x="49" y="322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11"/>
                  </a:lnTo>
                  <a:lnTo>
                    <a:pt x="45" y="313"/>
                  </a:lnTo>
                  <a:lnTo>
                    <a:pt x="43" y="317"/>
                  </a:lnTo>
                  <a:lnTo>
                    <a:pt x="40" y="320"/>
                  </a:lnTo>
                  <a:lnTo>
                    <a:pt x="40" y="328"/>
                  </a:lnTo>
                  <a:lnTo>
                    <a:pt x="40" y="328"/>
                  </a:lnTo>
                  <a:close/>
                  <a:moveTo>
                    <a:pt x="225" y="336"/>
                  </a:moveTo>
                  <a:lnTo>
                    <a:pt x="225" y="336"/>
                  </a:lnTo>
                  <a:lnTo>
                    <a:pt x="230" y="334"/>
                  </a:lnTo>
                  <a:lnTo>
                    <a:pt x="232" y="332"/>
                  </a:lnTo>
                  <a:lnTo>
                    <a:pt x="234" y="330"/>
                  </a:lnTo>
                  <a:lnTo>
                    <a:pt x="234" y="330"/>
                  </a:lnTo>
                  <a:lnTo>
                    <a:pt x="230" y="330"/>
                  </a:lnTo>
                  <a:lnTo>
                    <a:pt x="228" y="332"/>
                  </a:lnTo>
                  <a:lnTo>
                    <a:pt x="225" y="336"/>
                  </a:lnTo>
                  <a:lnTo>
                    <a:pt x="225" y="336"/>
                  </a:lnTo>
                  <a:close/>
                  <a:moveTo>
                    <a:pt x="24" y="338"/>
                  </a:moveTo>
                  <a:lnTo>
                    <a:pt x="24" y="338"/>
                  </a:lnTo>
                  <a:lnTo>
                    <a:pt x="30" y="336"/>
                  </a:lnTo>
                  <a:lnTo>
                    <a:pt x="36" y="332"/>
                  </a:lnTo>
                  <a:lnTo>
                    <a:pt x="36" y="332"/>
                  </a:lnTo>
                  <a:lnTo>
                    <a:pt x="28" y="334"/>
                  </a:lnTo>
                  <a:lnTo>
                    <a:pt x="26" y="336"/>
                  </a:lnTo>
                  <a:lnTo>
                    <a:pt x="24" y="338"/>
                  </a:lnTo>
                  <a:lnTo>
                    <a:pt x="24" y="338"/>
                  </a:lnTo>
                  <a:close/>
                  <a:moveTo>
                    <a:pt x="61" y="341"/>
                  </a:moveTo>
                  <a:lnTo>
                    <a:pt x="61" y="341"/>
                  </a:lnTo>
                  <a:lnTo>
                    <a:pt x="64" y="340"/>
                  </a:lnTo>
                  <a:lnTo>
                    <a:pt x="68" y="340"/>
                  </a:lnTo>
                  <a:lnTo>
                    <a:pt x="72" y="338"/>
                  </a:lnTo>
                  <a:lnTo>
                    <a:pt x="74" y="334"/>
                  </a:lnTo>
                  <a:lnTo>
                    <a:pt x="74" y="334"/>
                  </a:lnTo>
                  <a:lnTo>
                    <a:pt x="68" y="332"/>
                  </a:lnTo>
                  <a:lnTo>
                    <a:pt x="63" y="334"/>
                  </a:lnTo>
                  <a:lnTo>
                    <a:pt x="61" y="338"/>
                  </a:lnTo>
                  <a:lnTo>
                    <a:pt x="61" y="340"/>
                  </a:lnTo>
                  <a:lnTo>
                    <a:pt x="61" y="341"/>
                  </a:lnTo>
                  <a:lnTo>
                    <a:pt x="61" y="341"/>
                  </a:lnTo>
                  <a:close/>
                  <a:moveTo>
                    <a:pt x="120" y="347"/>
                  </a:moveTo>
                  <a:lnTo>
                    <a:pt x="120" y="347"/>
                  </a:lnTo>
                  <a:lnTo>
                    <a:pt x="133" y="341"/>
                  </a:lnTo>
                  <a:lnTo>
                    <a:pt x="141" y="338"/>
                  </a:lnTo>
                  <a:lnTo>
                    <a:pt x="146" y="334"/>
                  </a:lnTo>
                  <a:lnTo>
                    <a:pt x="146" y="334"/>
                  </a:lnTo>
                  <a:lnTo>
                    <a:pt x="137" y="334"/>
                  </a:lnTo>
                  <a:lnTo>
                    <a:pt x="129" y="336"/>
                  </a:lnTo>
                  <a:lnTo>
                    <a:pt x="124" y="341"/>
                  </a:lnTo>
                  <a:lnTo>
                    <a:pt x="120" y="347"/>
                  </a:lnTo>
                  <a:lnTo>
                    <a:pt x="120" y="347"/>
                  </a:lnTo>
                  <a:close/>
                  <a:moveTo>
                    <a:pt x="152" y="345"/>
                  </a:moveTo>
                  <a:lnTo>
                    <a:pt x="152" y="345"/>
                  </a:lnTo>
                  <a:lnTo>
                    <a:pt x="162" y="341"/>
                  </a:lnTo>
                  <a:lnTo>
                    <a:pt x="165" y="338"/>
                  </a:lnTo>
                  <a:lnTo>
                    <a:pt x="169" y="334"/>
                  </a:lnTo>
                  <a:lnTo>
                    <a:pt x="169" y="334"/>
                  </a:lnTo>
                  <a:lnTo>
                    <a:pt x="165" y="334"/>
                  </a:lnTo>
                  <a:lnTo>
                    <a:pt x="162" y="334"/>
                  </a:lnTo>
                  <a:lnTo>
                    <a:pt x="162" y="334"/>
                  </a:lnTo>
                  <a:lnTo>
                    <a:pt x="156" y="340"/>
                  </a:lnTo>
                  <a:lnTo>
                    <a:pt x="152" y="345"/>
                  </a:lnTo>
                  <a:lnTo>
                    <a:pt x="152" y="345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96" y="340"/>
                  </a:lnTo>
                  <a:lnTo>
                    <a:pt x="204" y="334"/>
                  </a:lnTo>
                  <a:lnTo>
                    <a:pt x="204" y="334"/>
                  </a:lnTo>
                  <a:lnTo>
                    <a:pt x="196" y="332"/>
                  </a:lnTo>
                  <a:lnTo>
                    <a:pt x="192" y="334"/>
                  </a:lnTo>
                  <a:lnTo>
                    <a:pt x="188" y="338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26" y="351"/>
                  </a:moveTo>
                  <a:lnTo>
                    <a:pt x="26" y="351"/>
                  </a:lnTo>
                  <a:lnTo>
                    <a:pt x="36" y="353"/>
                  </a:lnTo>
                  <a:lnTo>
                    <a:pt x="47" y="353"/>
                  </a:lnTo>
                  <a:lnTo>
                    <a:pt x="47" y="353"/>
                  </a:lnTo>
                  <a:lnTo>
                    <a:pt x="45" y="349"/>
                  </a:lnTo>
                  <a:lnTo>
                    <a:pt x="47" y="347"/>
                  </a:lnTo>
                  <a:lnTo>
                    <a:pt x="49" y="341"/>
                  </a:lnTo>
                  <a:lnTo>
                    <a:pt x="51" y="338"/>
                  </a:lnTo>
                  <a:lnTo>
                    <a:pt x="51" y="336"/>
                  </a:lnTo>
                  <a:lnTo>
                    <a:pt x="51" y="334"/>
                  </a:lnTo>
                  <a:lnTo>
                    <a:pt x="51" y="334"/>
                  </a:lnTo>
                  <a:lnTo>
                    <a:pt x="38" y="343"/>
                  </a:lnTo>
                  <a:lnTo>
                    <a:pt x="26" y="351"/>
                  </a:lnTo>
                  <a:lnTo>
                    <a:pt x="26" y="351"/>
                  </a:lnTo>
                  <a:close/>
                  <a:moveTo>
                    <a:pt x="89" y="341"/>
                  </a:moveTo>
                  <a:lnTo>
                    <a:pt x="89" y="341"/>
                  </a:lnTo>
                  <a:lnTo>
                    <a:pt x="91" y="341"/>
                  </a:lnTo>
                  <a:lnTo>
                    <a:pt x="93" y="340"/>
                  </a:lnTo>
                  <a:lnTo>
                    <a:pt x="97" y="336"/>
                  </a:lnTo>
                  <a:lnTo>
                    <a:pt x="97" y="336"/>
                  </a:lnTo>
                  <a:lnTo>
                    <a:pt x="95" y="334"/>
                  </a:lnTo>
                  <a:lnTo>
                    <a:pt x="91" y="336"/>
                  </a:lnTo>
                  <a:lnTo>
                    <a:pt x="89" y="338"/>
                  </a:lnTo>
                  <a:lnTo>
                    <a:pt x="89" y="341"/>
                  </a:lnTo>
                  <a:lnTo>
                    <a:pt x="89" y="341"/>
                  </a:lnTo>
                  <a:close/>
                  <a:moveTo>
                    <a:pt x="82" y="359"/>
                  </a:moveTo>
                  <a:lnTo>
                    <a:pt x="82" y="359"/>
                  </a:lnTo>
                  <a:lnTo>
                    <a:pt x="95" y="359"/>
                  </a:lnTo>
                  <a:lnTo>
                    <a:pt x="101" y="357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53"/>
                  </a:lnTo>
                  <a:lnTo>
                    <a:pt x="108" y="349"/>
                  </a:lnTo>
                  <a:lnTo>
                    <a:pt x="114" y="340"/>
                  </a:lnTo>
                  <a:lnTo>
                    <a:pt x="114" y="340"/>
                  </a:lnTo>
                  <a:lnTo>
                    <a:pt x="106" y="341"/>
                  </a:lnTo>
                  <a:lnTo>
                    <a:pt x="97" y="347"/>
                  </a:lnTo>
                  <a:lnTo>
                    <a:pt x="89" y="353"/>
                  </a:lnTo>
                  <a:lnTo>
                    <a:pt x="82" y="359"/>
                  </a:lnTo>
                  <a:lnTo>
                    <a:pt x="82" y="359"/>
                  </a:lnTo>
                  <a:close/>
                  <a:moveTo>
                    <a:pt x="185" y="357"/>
                  </a:moveTo>
                  <a:lnTo>
                    <a:pt x="185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204" y="347"/>
                  </a:lnTo>
                  <a:lnTo>
                    <a:pt x="207" y="343"/>
                  </a:lnTo>
                  <a:lnTo>
                    <a:pt x="207" y="338"/>
                  </a:lnTo>
                  <a:lnTo>
                    <a:pt x="207" y="338"/>
                  </a:lnTo>
                  <a:lnTo>
                    <a:pt x="202" y="343"/>
                  </a:lnTo>
                  <a:lnTo>
                    <a:pt x="196" y="347"/>
                  </a:lnTo>
                  <a:lnTo>
                    <a:pt x="190" y="353"/>
                  </a:lnTo>
                  <a:lnTo>
                    <a:pt x="185" y="357"/>
                  </a:lnTo>
                  <a:lnTo>
                    <a:pt x="185" y="357"/>
                  </a:lnTo>
                  <a:close/>
                  <a:moveTo>
                    <a:pt x="57" y="355"/>
                  </a:moveTo>
                  <a:lnTo>
                    <a:pt x="57" y="355"/>
                  </a:lnTo>
                  <a:lnTo>
                    <a:pt x="68" y="357"/>
                  </a:lnTo>
                  <a:lnTo>
                    <a:pt x="78" y="359"/>
                  </a:lnTo>
                  <a:lnTo>
                    <a:pt x="78" y="359"/>
                  </a:lnTo>
                  <a:lnTo>
                    <a:pt x="76" y="355"/>
                  </a:lnTo>
                  <a:lnTo>
                    <a:pt x="74" y="351"/>
                  </a:lnTo>
                  <a:lnTo>
                    <a:pt x="74" y="345"/>
                  </a:lnTo>
                  <a:lnTo>
                    <a:pt x="72" y="343"/>
                  </a:lnTo>
                  <a:lnTo>
                    <a:pt x="72" y="343"/>
                  </a:lnTo>
                  <a:lnTo>
                    <a:pt x="70" y="347"/>
                  </a:lnTo>
                  <a:lnTo>
                    <a:pt x="64" y="349"/>
                  </a:lnTo>
                  <a:lnTo>
                    <a:pt x="61" y="351"/>
                  </a:lnTo>
                  <a:lnTo>
                    <a:pt x="57" y="355"/>
                  </a:lnTo>
                  <a:lnTo>
                    <a:pt x="57" y="355"/>
                  </a:lnTo>
                  <a:close/>
                  <a:moveTo>
                    <a:pt x="150" y="359"/>
                  </a:moveTo>
                  <a:lnTo>
                    <a:pt x="150" y="359"/>
                  </a:lnTo>
                  <a:lnTo>
                    <a:pt x="160" y="359"/>
                  </a:lnTo>
                  <a:lnTo>
                    <a:pt x="165" y="357"/>
                  </a:lnTo>
                  <a:lnTo>
                    <a:pt x="169" y="351"/>
                  </a:lnTo>
                  <a:lnTo>
                    <a:pt x="173" y="343"/>
                  </a:lnTo>
                  <a:lnTo>
                    <a:pt x="173" y="343"/>
                  </a:lnTo>
                  <a:lnTo>
                    <a:pt x="165" y="345"/>
                  </a:lnTo>
                  <a:lnTo>
                    <a:pt x="160" y="349"/>
                  </a:lnTo>
                  <a:lnTo>
                    <a:pt x="150" y="359"/>
                  </a:lnTo>
                  <a:lnTo>
                    <a:pt x="150" y="359"/>
                  </a:lnTo>
                  <a:close/>
                  <a:moveTo>
                    <a:pt x="122" y="360"/>
                  </a:moveTo>
                  <a:lnTo>
                    <a:pt x="122" y="360"/>
                  </a:lnTo>
                  <a:lnTo>
                    <a:pt x="127" y="359"/>
                  </a:lnTo>
                  <a:lnTo>
                    <a:pt x="131" y="357"/>
                  </a:lnTo>
                  <a:lnTo>
                    <a:pt x="135" y="351"/>
                  </a:lnTo>
                  <a:lnTo>
                    <a:pt x="135" y="351"/>
                  </a:lnTo>
                  <a:lnTo>
                    <a:pt x="131" y="351"/>
                  </a:lnTo>
                  <a:lnTo>
                    <a:pt x="127" y="353"/>
                  </a:lnTo>
                  <a:lnTo>
                    <a:pt x="122" y="360"/>
                  </a:lnTo>
                  <a:lnTo>
                    <a:pt x="122" y="360"/>
                  </a:lnTo>
                  <a:close/>
                </a:path>
              </a:pathLst>
            </a:custGeom>
            <a:solidFill>
              <a:srgbClr val="1043AB"/>
            </a:solidFill>
            <a:ln w="952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6="http://schemas.microsoft.com/office/drawing/2014/main" xmlns:a14="http://schemas.microsoft.com/office/drawing/2010/main" xmlns="">
      <p:transition spd="slow">
        <p:circl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" name="Freeform 6"/>
          <p:cNvSpPr>
            <a:spLocks noEditPoints="1"/>
          </p:cNvSpPr>
          <p:nvPr/>
        </p:nvSpPr>
        <p:spPr bwMode="auto">
          <a:xfrm>
            <a:off x="6949017" y="1735667"/>
            <a:ext cx="186267" cy="660400"/>
          </a:xfrm>
          <a:custGeom>
            <a:avLst/>
            <a:gdLst/>
            <a:ahLst/>
            <a:cxnLst>
              <a:cxn ang="0">
                <a:pos x="78" y="80"/>
              </a:cxn>
              <a:cxn ang="0">
                <a:pos x="88" y="255"/>
              </a:cxn>
              <a:cxn ang="0">
                <a:pos x="71" y="308"/>
              </a:cxn>
              <a:cxn ang="0">
                <a:pos x="15" y="306"/>
              </a:cxn>
              <a:cxn ang="0">
                <a:pos x="6" y="261"/>
              </a:cxn>
              <a:cxn ang="0">
                <a:pos x="0" y="47"/>
              </a:cxn>
              <a:cxn ang="0">
                <a:pos x="38" y="1"/>
              </a:cxn>
              <a:cxn ang="0">
                <a:pos x="33" y="20"/>
              </a:cxn>
              <a:cxn ang="0">
                <a:pos x="38" y="135"/>
              </a:cxn>
              <a:cxn ang="0">
                <a:pos x="74" y="278"/>
              </a:cxn>
              <a:cxn ang="0">
                <a:pos x="80" y="238"/>
              </a:cxn>
              <a:cxn ang="0">
                <a:pos x="73" y="64"/>
              </a:cxn>
              <a:cxn ang="0">
                <a:pos x="50" y="7"/>
              </a:cxn>
              <a:cxn ang="0">
                <a:pos x="10" y="36"/>
              </a:cxn>
              <a:cxn ang="0">
                <a:pos x="25" y="19"/>
              </a:cxn>
              <a:cxn ang="0">
                <a:pos x="10" y="57"/>
              </a:cxn>
              <a:cxn ang="0">
                <a:pos x="17" y="38"/>
              </a:cxn>
              <a:cxn ang="0">
                <a:pos x="19" y="57"/>
              </a:cxn>
              <a:cxn ang="0">
                <a:pos x="27" y="47"/>
              </a:cxn>
              <a:cxn ang="0">
                <a:pos x="10" y="85"/>
              </a:cxn>
              <a:cxn ang="0">
                <a:pos x="13" y="72"/>
              </a:cxn>
              <a:cxn ang="0">
                <a:pos x="19" y="85"/>
              </a:cxn>
              <a:cxn ang="0">
                <a:pos x="23" y="74"/>
              </a:cxn>
              <a:cxn ang="0">
                <a:pos x="13" y="120"/>
              </a:cxn>
              <a:cxn ang="0">
                <a:pos x="27" y="89"/>
              </a:cxn>
              <a:cxn ang="0">
                <a:pos x="10" y="120"/>
              </a:cxn>
              <a:cxn ang="0">
                <a:pos x="23" y="120"/>
              </a:cxn>
              <a:cxn ang="0">
                <a:pos x="12" y="144"/>
              </a:cxn>
              <a:cxn ang="0">
                <a:pos x="21" y="123"/>
              </a:cxn>
              <a:cxn ang="0">
                <a:pos x="27" y="137"/>
              </a:cxn>
              <a:cxn ang="0">
                <a:pos x="31" y="129"/>
              </a:cxn>
              <a:cxn ang="0">
                <a:pos x="17" y="173"/>
              </a:cxn>
              <a:cxn ang="0">
                <a:pos x="33" y="158"/>
              </a:cxn>
              <a:cxn ang="0">
                <a:pos x="17" y="173"/>
              </a:cxn>
              <a:cxn ang="0">
                <a:pos x="13" y="163"/>
              </a:cxn>
              <a:cxn ang="0">
                <a:pos x="19" y="150"/>
              </a:cxn>
              <a:cxn ang="0">
                <a:pos x="19" y="196"/>
              </a:cxn>
              <a:cxn ang="0">
                <a:pos x="29" y="192"/>
              </a:cxn>
              <a:cxn ang="0">
                <a:pos x="21" y="217"/>
              </a:cxn>
              <a:cxn ang="0">
                <a:pos x="33" y="182"/>
              </a:cxn>
              <a:cxn ang="0">
                <a:pos x="12" y="194"/>
              </a:cxn>
              <a:cxn ang="0">
                <a:pos x="17" y="179"/>
              </a:cxn>
              <a:cxn ang="0">
                <a:pos x="10" y="219"/>
              </a:cxn>
              <a:cxn ang="0">
                <a:pos x="19" y="203"/>
              </a:cxn>
              <a:cxn ang="0">
                <a:pos x="10" y="219"/>
              </a:cxn>
              <a:cxn ang="0">
                <a:pos x="27" y="245"/>
              </a:cxn>
              <a:cxn ang="0">
                <a:pos x="33" y="228"/>
              </a:cxn>
              <a:cxn ang="0">
                <a:pos x="21" y="240"/>
              </a:cxn>
              <a:cxn ang="0">
                <a:pos x="23" y="223"/>
              </a:cxn>
              <a:cxn ang="0">
                <a:pos x="25" y="247"/>
              </a:cxn>
              <a:cxn ang="0">
                <a:pos x="15" y="274"/>
              </a:cxn>
              <a:cxn ang="0">
                <a:pos x="23" y="251"/>
              </a:cxn>
              <a:cxn ang="0">
                <a:pos x="25" y="266"/>
              </a:cxn>
              <a:cxn ang="0">
                <a:pos x="34" y="253"/>
              </a:cxn>
              <a:cxn ang="0">
                <a:pos x="25" y="263"/>
              </a:cxn>
              <a:cxn ang="0">
                <a:pos x="31" y="280"/>
              </a:cxn>
              <a:cxn ang="0">
                <a:pos x="34" y="270"/>
              </a:cxn>
              <a:cxn ang="0">
                <a:pos x="27" y="278"/>
              </a:cxn>
            </a:cxnLst>
            <a:rect l="0" t="0" r="r" b="b"/>
            <a:pathLst>
              <a:path w="88" h="312">
                <a:moveTo>
                  <a:pt x="76" y="0"/>
                </a:moveTo>
                <a:lnTo>
                  <a:pt x="76" y="0"/>
                </a:lnTo>
                <a:lnTo>
                  <a:pt x="78" y="9"/>
                </a:lnTo>
                <a:lnTo>
                  <a:pt x="80" y="19"/>
                </a:lnTo>
                <a:lnTo>
                  <a:pt x="80" y="38"/>
                </a:lnTo>
                <a:lnTo>
                  <a:pt x="78" y="80"/>
                </a:lnTo>
                <a:lnTo>
                  <a:pt x="78" y="80"/>
                </a:lnTo>
                <a:lnTo>
                  <a:pt x="80" y="106"/>
                </a:lnTo>
                <a:lnTo>
                  <a:pt x="82" y="135"/>
                </a:lnTo>
                <a:lnTo>
                  <a:pt x="82" y="135"/>
                </a:lnTo>
                <a:lnTo>
                  <a:pt x="86" y="213"/>
                </a:lnTo>
                <a:lnTo>
                  <a:pt x="88" y="255"/>
                </a:lnTo>
                <a:lnTo>
                  <a:pt x="88" y="272"/>
                </a:lnTo>
                <a:lnTo>
                  <a:pt x="86" y="280"/>
                </a:lnTo>
                <a:lnTo>
                  <a:pt x="86" y="280"/>
                </a:lnTo>
                <a:lnTo>
                  <a:pt x="80" y="293"/>
                </a:lnTo>
                <a:lnTo>
                  <a:pt x="76" y="303"/>
                </a:lnTo>
                <a:lnTo>
                  <a:pt x="71" y="308"/>
                </a:lnTo>
                <a:lnTo>
                  <a:pt x="71" y="308"/>
                </a:lnTo>
                <a:lnTo>
                  <a:pt x="57" y="310"/>
                </a:lnTo>
                <a:lnTo>
                  <a:pt x="44" y="312"/>
                </a:lnTo>
                <a:lnTo>
                  <a:pt x="44" y="312"/>
                </a:lnTo>
                <a:lnTo>
                  <a:pt x="23" y="308"/>
                </a:lnTo>
                <a:lnTo>
                  <a:pt x="15" y="306"/>
                </a:lnTo>
                <a:lnTo>
                  <a:pt x="6" y="303"/>
                </a:lnTo>
                <a:lnTo>
                  <a:pt x="6" y="303"/>
                </a:lnTo>
                <a:lnTo>
                  <a:pt x="6" y="293"/>
                </a:lnTo>
                <a:lnTo>
                  <a:pt x="4" y="282"/>
                </a:lnTo>
                <a:lnTo>
                  <a:pt x="6" y="261"/>
                </a:lnTo>
                <a:lnTo>
                  <a:pt x="6" y="261"/>
                </a:lnTo>
                <a:lnTo>
                  <a:pt x="4" y="127"/>
                </a:lnTo>
                <a:lnTo>
                  <a:pt x="4" y="127"/>
                </a:lnTo>
                <a:lnTo>
                  <a:pt x="4" y="108"/>
                </a:lnTo>
                <a:lnTo>
                  <a:pt x="4" y="108"/>
                </a:lnTo>
                <a:lnTo>
                  <a:pt x="2" y="72"/>
                </a:lnTo>
                <a:lnTo>
                  <a:pt x="0" y="47"/>
                </a:lnTo>
                <a:lnTo>
                  <a:pt x="2" y="26"/>
                </a:lnTo>
                <a:lnTo>
                  <a:pt x="2" y="26"/>
                </a:lnTo>
                <a:lnTo>
                  <a:pt x="15" y="13"/>
                </a:lnTo>
                <a:lnTo>
                  <a:pt x="31" y="1"/>
                </a:lnTo>
                <a:lnTo>
                  <a:pt x="31" y="1"/>
                </a:lnTo>
                <a:lnTo>
                  <a:pt x="38" y="1"/>
                </a:lnTo>
                <a:lnTo>
                  <a:pt x="53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33" y="11"/>
                </a:moveTo>
                <a:lnTo>
                  <a:pt x="33" y="11"/>
                </a:lnTo>
                <a:lnTo>
                  <a:pt x="33" y="20"/>
                </a:lnTo>
                <a:lnTo>
                  <a:pt x="33" y="32"/>
                </a:lnTo>
                <a:lnTo>
                  <a:pt x="33" y="53"/>
                </a:lnTo>
                <a:lnTo>
                  <a:pt x="33" y="53"/>
                </a:lnTo>
                <a:lnTo>
                  <a:pt x="36" y="112"/>
                </a:lnTo>
                <a:lnTo>
                  <a:pt x="36" y="112"/>
                </a:lnTo>
                <a:lnTo>
                  <a:pt x="38" y="135"/>
                </a:lnTo>
                <a:lnTo>
                  <a:pt x="38" y="135"/>
                </a:lnTo>
                <a:lnTo>
                  <a:pt x="40" y="207"/>
                </a:lnTo>
                <a:lnTo>
                  <a:pt x="44" y="276"/>
                </a:lnTo>
                <a:lnTo>
                  <a:pt x="44" y="276"/>
                </a:lnTo>
                <a:lnTo>
                  <a:pt x="63" y="278"/>
                </a:lnTo>
                <a:lnTo>
                  <a:pt x="74" y="278"/>
                </a:lnTo>
                <a:lnTo>
                  <a:pt x="80" y="278"/>
                </a:lnTo>
                <a:lnTo>
                  <a:pt x="80" y="278"/>
                </a:lnTo>
                <a:lnTo>
                  <a:pt x="82" y="270"/>
                </a:lnTo>
                <a:lnTo>
                  <a:pt x="82" y="259"/>
                </a:lnTo>
                <a:lnTo>
                  <a:pt x="80" y="238"/>
                </a:lnTo>
                <a:lnTo>
                  <a:pt x="80" y="238"/>
                </a:lnTo>
                <a:lnTo>
                  <a:pt x="78" y="160"/>
                </a:lnTo>
                <a:lnTo>
                  <a:pt x="78" y="160"/>
                </a:lnTo>
                <a:lnTo>
                  <a:pt x="74" y="122"/>
                </a:lnTo>
                <a:lnTo>
                  <a:pt x="71" y="85"/>
                </a:lnTo>
                <a:lnTo>
                  <a:pt x="71" y="85"/>
                </a:lnTo>
                <a:lnTo>
                  <a:pt x="73" y="64"/>
                </a:lnTo>
                <a:lnTo>
                  <a:pt x="73" y="45"/>
                </a:lnTo>
                <a:lnTo>
                  <a:pt x="74" y="26"/>
                </a:lnTo>
                <a:lnTo>
                  <a:pt x="71" y="9"/>
                </a:lnTo>
                <a:lnTo>
                  <a:pt x="71" y="9"/>
                </a:lnTo>
                <a:lnTo>
                  <a:pt x="63" y="7"/>
                </a:lnTo>
                <a:lnTo>
                  <a:pt x="50" y="7"/>
                </a:lnTo>
                <a:lnTo>
                  <a:pt x="33" y="11"/>
                </a:lnTo>
                <a:lnTo>
                  <a:pt x="33" y="11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8" y="34"/>
                </a:lnTo>
                <a:lnTo>
                  <a:pt x="10" y="36"/>
                </a:lnTo>
                <a:lnTo>
                  <a:pt x="10" y="38"/>
                </a:lnTo>
                <a:lnTo>
                  <a:pt x="10" y="38"/>
                </a:lnTo>
                <a:lnTo>
                  <a:pt x="15" y="32"/>
                </a:lnTo>
                <a:lnTo>
                  <a:pt x="21" y="28"/>
                </a:lnTo>
                <a:lnTo>
                  <a:pt x="25" y="22"/>
                </a:lnTo>
                <a:lnTo>
                  <a:pt x="25" y="19"/>
                </a:lnTo>
                <a:lnTo>
                  <a:pt x="25" y="15"/>
                </a:lnTo>
                <a:lnTo>
                  <a:pt x="25" y="15"/>
                </a:lnTo>
                <a:lnTo>
                  <a:pt x="15" y="22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0" y="57"/>
                </a:moveTo>
                <a:lnTo>
                  <a:pt x="10" y="57"/>
                </a:lnTo>
                <a:lnTo>
                  <a:pt x="12" y="51"/>
                </a:lnTo>
                <a:lnTo>
                  <a:pt x="15" y="47"/>
                </a:lnTo>
                <a:lnTo>
                  <a:pt x="17" y="43"/>
                </a:lnTo>
                <a:lnTo>
                  <a:pt x="17" y="38"/>
                </a:lnTo>
                <a:lnTo>
                  <a:pt x="17" y="38"/>
                </a:lnTo>
                <a:lnTo>
                  <a:pt x="10" y="47"/>
                </a:lnTo>
                <a:lnTo>
                  <a:pt x="8" y="51"/>
                </a:lnTo>
                <a:lnTo>
                  <a:pt x="10" y="57"/>
                </a:lnTo>
                <a:lnTo>
                  <a:pt x="10" y="5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23" y="57"/>
                </a:lnTo>
                <a:lnTo>
                  <a:pt x="25" y="55"/>
                </a:lnTo>
                <a:lnTo>
                  <a:pt x="25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3" y="47"/>
                </a:lnTo>
                <a:lnTo>
                  <a:pt x="23" y="47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0" y="85"/>
                </a:moveTo>
                <a:lnTo>
                  <a:pt x="10" y="85"/>
                </a:lnTo>
                <a:lnTo>
                  <a:pt x="12" y="81"/>
                </a:lnTo>
                <a:lnTo>
                  <a:pt x="15" y="78"/>
                </a:lnTo>
                <a:lnTo>
                  <a:pt x="17" y="68"/>
                </a:lnTo>
                <a:lnTo>
                  <a:pt x="17" y="68"/>
                </a:lnTo>
                <a:lnTo>
                  <a:pt x="13" y="72"/>
                </a:lnTo>
                <a:lnTo>
                  <a:pt x="10" y="74"/>
                </a:lnTo>
                <a:lnTo>
                  <a:pt x="10" y="80"/>
                </a:lnTo>
                <a:lnTo>
                  <a:pt x="10" y="85"/>
                </a:lnTo>
                <a:lnTo>
                  <a:pt x="10" y="85"/>
                </a:lnTo>
                <a:close/>
                <a:moveTo>
                  <a:pt x="19" y="85"/>
                </a:moveTo>
                <a:lnTo>
                  <a:pt x="19" y="85"/>
                </a:lnTo>
                <a:lnTo>
                  <a:pt x="25" y="83"/>
                </a:lnTo>
                <a:lnTo>
                  <a:pt x="27" y="80"/>
                </a:lnTo>
                <a:lnTo>
                  <a:pt x="29" y="76"/>
                </a:lnTo>
                <a:lnTo>
                  <a:pt x="27" y="70"/>
                </a:lnTo>
                <a:lnTo>
                  <a:pt x="27" y="70"/>
                </a:lnTo>
                <a:lnTo>
                  <a:pt x="23" y="74"/>
                </a:lnTo>
                <a:lnTo>
                  <a:pt x="21" y="78"/>
                </a:lnTo>
                <a:lnTo>
                  <a:pt x="19" y="85"/>
                </a:lnTo>
                <a:lnTo>
                  <a:pt x="19" y="85"/>
                </a:lnTo>
                <a:close/>
                <a:moveTo>
                  <a:pt x="10" y="120"/>
                </a:moveTo>
                <a:lnTo>
                  <a:pt x="10" y="120"/>
                </a:lnTo>
                <a:lnTo>
                  <a:pt x="13" y="120"/>
                </a:lnTo>
                <a:lnTo>
                  <a:pt x="15" y="118"/>
                </a:lnTo>
                <a:lnTo>
                  <a:pt x="17" y="112"/>
                </a:lnTo>
                <a:lnTo>
                  <a:pt x="17" y="112"/>
                </a:lnTo>
                <a:lnTo>
                  <a:pt x="23" y="101"/>
                </a:lnTo>
                <a:lnTo>
                  <a:pt x="27" y="97"/>
                </a:lnTo>
                <a:lnTo>
                  <a:pt x="27" y="89"/>
                </a:lnTo>
                <a:lnTo>
                  <a:pt x="27" y="89"/>
                </a:lnTo>
                <a:lnTo>
                  <a:pt x="17" y="93"/>
                </a:lnTo>
                <a:lnTo>
                  <a:pt x="12" y="99"/>
                </a:lnTo>
                <a:lnTo>
                  <a:pt x="10" y="108"/>
                </a:lnTo>
                <a:lnTo>
                  <a:pt x="10" y="120"/>
                </a:lnTo>
                <a:lnTo>
                  <a:pt x="10" y="120"/>
                </a:lnTo>
                <a:close/>
                <a:moveTo>
                  <a:pt x="23" y="122"/>
                </a:moveTo>
                <a:lnTo>
                  <a:pt x="23" y="122"/>
                </a:lnTo>
                <a:lnTo>
                  <a:pt x="25" y="122"/>
                </a:lnTo>
                <a:lnTo>
                  <a:pt x="25" y="122"/>
                </a:lnTo>
                <a:lnTo>
                  <a:pt x="25" y="120"/>
                </a:lnTo>
                <a:lnTo>
                  <a:pt x="23" y="120"/>
                </a:lnTo>
                <a:lnTo>
                  <a:pt x="23" y="120"/>
                </a:lnTo>
                <a:lnTo>
                  <a:pt x="23" y="122"/>
                </a:lnTo>
                <a:lnTo>
                  <a:pt x="23" y="122"/>
                </a:lnTo>
                <a:close/>
                <a:moveTo>
                  <a:pt x="10" y="131"/>
                </a:moveTo>
                <a:lnTo>
                  <a:pt x="10" y="131"/>
                </a:lnTo>
                <a:lnTo>
                  <a:pt x="12" y="144"/>
                </a:lnTo>
                <a:lnTo>
                  <a:pt x="12" y="144"/>
                </a:lnTo>
                <a:lnTo>
                  <a:pt x="15" y="141"/>
                </a:lnTo>
                <a:lnTo>
                  <a:pt x="19" y="135"/>
                </a:lnTo>
                <a:lnTo>
                  <a:pt x="23" y="123"/>
                </a:lnTo>
                <a:lnTo>
                  <a:pt x="23" y="123"/>
                </a:lnTo>
                <a:lnTo>
                  <a:pt x="21" y="123"/>
                </a:lnTo>
                <a:lnTo>
                  <a:pt x="19" y="122"/>
                </a:lnTo>
                <a:lnTo>
                  <a:pt x="19" y="122"/>
                </a:lnTo>
                <a:lnTo>
                  <a:pt x="17" y="127"/>
                </a:lnTo>
                <a:lnTo>
                  <a:pt x="10" y="131"/>
                </a:lnTo>
                <a:lnTo>
                  <a:pt x="10" y="131"/>
                </a:lnTo>
                <a:close/>
                <a:moveTo>
                  <a:pt x="27" y="137"/>
                </a:moveTo>
                <a:lnTo>
                  <a:pt x="27" y="137"/>
                </a:lnTo>
                <a:lnTo>
                  <a:pt x="29" y="137"/>
                </a:lnTo>
                <a:lnTo>
                  <a:pt x="31" y="135"/>
                </a:lnTo>
                <a:lnTo>
                  <a:pt x="31" y="131"/>
                </a:lnTo>
                <a:lnTo>
                  <a:pt x="31" y="129"/>
                </a:lnTo>
                <a:lnTo>
                  <a:pt x="31" y="129"/>
                </a:lnTo>
                <a:lnTo>
                  <a:pt x="29" y="129"/>
                </a:lnTo>
                <a:lnTo>
                  <a:pt x="29" y="129"/>
                </a:lnTo>
                <a:lnTo>
                  <a:pt x="27" y="137"/>
                </a:lnTo>
                <a:lnTo>
                  <a:pt x="27" y="137"/>
                </a:lnTo>
                <a:close/>
                <a:moveTo>
                  <a:pt x="17" y="173"/>
                </a:moveTo>
                <a:lnTo>
                  <a:pt x="17" y="173"/>
                </a:lnTo>
                <a:lnTo>
                  <a:pt x="19" y="169"/>
                </a:lnTo>
                <a:lnTo>
                  <a:pt x="25" y="167"/>
                </a:lnTo>
                <a:lnTo>
                  <a:pt x="29" y="167"/>
                </a:lnTo>
                <a:lnTo>
                  <a:pt x="31" y="171"/>
                </a:lnTo>
                <a:lnTo>
                  <a:pt x="31" y="171"/>
                </a:lnTo>
                <a:lnTo>
                  <a:pt x="33" y="158"/>
                </a:lnTo>
                <a:lnTo>
                  <a:pt x="33" y="152"/>
                </a:lnTo>
                <a:lnTo>
                  <a:pt x="31" y="148"/>
                </a:lnTo>
                <a:lnTo>
                  <a:pt x="31" y="148"/>
                </a:lnTo>
                <a:lnTo>
                  <a:pt x="21" y="160"/>
                </a:lnTo>
                <a:lnTo>
                  <a:pt x="19" y="165"/>
                </a:lnTo>
                <a:lnTo>
                  <a:pt x="17" y="173"/>
                </a:lnTo>
                <a:lnTo>
                  <a:pt x="17" y="173"/>
                </a:lnTo>
                <a:close/>
                <a:moveTo>
                  <a:pt x="10" y="169"/>
                </a:moveTo>
                <a:lnTo>
                  <a:pt x="10" y="169"/>
                </a:lnTo>
                <a:lnTo>
                  <a:pt x="12" y="167"/>
                </a:lnTo>
                <a:lnTo>
                  <a:pt x="13" y="165"/>
                </a:lnTo>
                <a:lnTo>
                  <a:pt x="13" y="163"/>
                </a:lnTo>
                <a:lnTo>
                  <a:pt x="15" y="162"/>
                </a:lnTo>
                <a:lnTo>
                  <a:pt x="15" y="162"/>
                </a:lnTo>
                <a:lnTo>
                  <a:pt x="17" y="158"/>
                </a:lnTo>
                <a:lnTo>
                  <a:pt x="19" y="156"/>
                </a:lnTo>
                <a:lnTo>
                  <a:pt x="19" y="152"/>
                </a:lnTo>
                <a:lnTo>
                  <a:pt x="19" y="150"/>
                </a:lnTo>
                <a:lnTo>
                  <a:pt x="19" y="150"/>
                </a:lnTo>
                <a:lnTo>
                  <a:pt x="12" y="158"/>
                </a:lnTo>
                <a:lnTo>
                  <a:pt x="10" y="163"/>
                </a:lnTo>
                <a:lnTo>
                  <a:pt x="10" y="169"/>
                </a:lnTo>
                <a:lnTo>
                  <a:pt x="10" y="169"/>
                </a:lnTo>
                <a:close/>
                <a:moveTo>
                  <a:pt x="19" y="196"/>
                </a:moveTo>
                <a:lnTo>
                  <a:pt x="19" y="196"/>
                </a:lnTo>
                <a:lnTo>
                  <a:pt x="23" y="192"/>
                </a:lnTo>
                <a:lnTo>
                  <a:pt x="27" y="190"/>
                </a:lnTo>
                <a:lnTo>
                  <a:pt x="27" y="190"/>
                </a:lnTo>
                <a:lnTo>
                  <a:pt x="29" y="192"/>
                </a:lnTo>
                <a:lnTo>
                  <a:pt x="29" y="192"/>
                </a:lnTo>
                <a:lnTo>
                  <a:pt x="29" y="192"/>
                </a:lnTo>
                <a:lnTo>
                  <a:pt x="27" y="200"/>
                </a:lnTo>
                <a:lnTo>
                  <a:pt x="25" y="205"/>
                </a:lnTo>
                <a:lnTo>
                  <a:pt x="21" y="211"/>
                </a:lnTo>
                <a:lnTo>
                  <a:pt x="21" y="217"/>
                </a:lnTo>
                <a:lnTo>
                  <a:pt x="21" y="217"/>
                </a:lnTo>
                <a:lnTo>
                  <a:pt x="25" y="213"/>
                </a:lnTo>
                <a:lnTo>
                  <a:pt x="29" y="211"/>
                </a:lnTo>
                <a:lnTo>
                  <a:pt x="31" y="211"/>
                </a:lnTo>
                <a:lnTo>
                  <a:pt x="31" y="211"/>
                </a:lnTo>
                <a:lnTo>
                  <a:pt x="33" y="192"/>
                </a:lnTo>
                <a:lnTo>
                  <a:pt x="33" y="182"/>
                </a:lnTo>
                <a:lnTo>
                  <a:pt x="29" y="173"/>
                </a:lnTo>
                <a:lnTo>
                  <a:pt x="29" y="173"/>
                </a:lnTo>
                <a:lnTo>
                  <a:pt x="23" y="184"/>
                </a:lnTo>
                <a:lnTo>
                  <a:pt x="19" y="196"/>
                </a:lnTo>
                <a:lnTo>
                  <a:pt x="19" y="196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3" y="190"/>
                </a:lnTo>
                <a:lnTo>
                  <a:pt x="17" y="186"/>
                </a:lnTo>
                <a:lnTo>
                  <a:pt x="19" y="182"/>
                </a:lnTo>
                <a:lnTo>
                  <a:pt x="17" y="179"/>
                </a:lnTo>
                <a:lnTo>
                  <a:pt x="17" y="179"/>
                </a:lnTo>
                <a:lnTo>
                  <a:pt x="12" y="184"/>
                </a:lnTo>
                <a:lnTo>
                  <a:pt x="10" y="188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0" y="219"/>
                </a:moveTo>
                <a:lnTo>
                  <a:pt x="10" y="219"/>
                </a:lnTo>
                <a:lnTo>
                  <a:pt x="12" y="219"/>
                </a:lnTo>
                <a:lnTo>
                  <a:pt x="13" y="217"/>
                </a:lnTo>
                <a:lnTo>
                  <a:pt x="13" y="213"/>
                </a:lnTo>
                <a:lnTo>
                  <a:pt x="13" y="213"/>
                </a:lnTo>
                <a:lnTo>
                  <a:pt x="19" y="207"/>
                </a:lnTo>
                <a:lnTo>
                  <a:pt x="19" y="203"/>
                </a:lnTo>
                <a:lnTo>
                  <a:pt x="19" y="200"/>
                </a:lnTo>
                <a:lnTo>
                  <a:pt x="19" y="200"/>
                </a:lnTo>
                <a:lnTo>
                  <a:pt x="15" y="203"/>
                </a:lnTo>
                <a:lnTo>
                  <a:pt x="12" y="207"/>
                </a:lnTo>
                <a:lnTo>
                  <a:pt x="10" y="213"/>
                </a:lnTo>
                <a:lnTo>
                  <a:pt x="10" y="219"/>
                </a:lnTo>
                <a:lnTo>
                  <a:pt x="10" y="219"/>
                </a:lnTo>
                <a:close/>
                <a:moveTo>
                  <a:pt x="21" y="247"/>
                </a:moveTo>
                <a:lnTo>
                  <a:pt x="21" y="247"/>
                </a:lnTo>
                <a:lnTo>
                  <a:pt x="23" y="245"/>
                </a:lnTo>
                <a:lnTo>
                  <a:pt x="25" y="243"/>
                </a:lnTo>
                <a:lnTo>
                  <a:pt x="27" y="245"/>
                </a:lnTo>
                <a:lnTo>
                  <a:pt x="27" y="245"/>
                </a:lnTo>
                <a:lnTo>
                  <a:pt x="25" y="242"/>
                </a:lnTo>
                <a:lnTo>
                  <a:pt x="25" y="242"/>
                </a:lnTo>
                <a:lnTo>
                  <a:pt x="31" y="240"/>
                </a:lnTo>
                <a:lnTo>
                  <a:pt x="33" y="234"/>
                </a:lnTo>
                <a:lnTo>
                  <a:pt x="33" y="228"/>
                </a:lnTo>
                <a:lnTo>
                  <a:pt x="33" y="223"/>
                </a:lnTo>
                <a:lnTo>
                  <a:pt x="33" y="223"/>
                </a:lnTo>
                <a:lnTo>
                  <a:pt x="31" y="223"/>
                </a:lnTo>
                <a:lnTo>
                  <a:pt x="31" y="223"/>
                </a:lnTo>
                <a:lnTo>
                  <a:pt x="23" y="234"/>
                </a:lnTo>
                <a:lnTo>
                  <a:pt x="21" y="240"/>
                </a:lnTo>
                <a:lnTo>
                  <a:pt x="21" y="247"/>
                </a:lnTo>
                <a:lnTo>
                  <a:pt x="21" y="247"/>
                </a:lnTo>
                <a:close/>
                <a:moveTo>
                  <a:pt x="13" y="243"/>
                </a:moveTo>
                <a:lnTo>
                  <a:pt x="13" y="243"/>
                </a:lnTo>
                <a:lnTo>
                  <a:pt x="23" y="223"/>
                </a:lnTo>
                <a:lnTo>
                  <a:pt x="23" y="223"/>
                </a:lnTo>
                <a:lnTo>
                  <a:pt x="17" y="226"/>
                </a:lnTo>
                <a:lnTo>
                  <a:pt x="13" y="232"/>
                </a:lnTo>
                <a:lnTo>
                  <a:pt x="12" y="238"/>
                </a:lnTo>
                <a:lnTo>
                  <a:pt x="13" y="243"/>
                </a:lnTo>
                <a:lnTo>
                  <a:pt x="13" y="243"/>
                </a:lnTo>
                <a:close/>
                <a:moveTo>
                  <a:pt x="25" y="247"/>
                </a:moveTo>
                <a:lnTo>
                  <a:pt x="25" y="247"/>
                </a:lnTo>
                <a:lnTo>
                  <a:pt x="19" y="253"/>
                </a:lnTo>
                <a:lnTo>
                  <a:pt x="15" y="259"/>
                </a:lnTo>
                <a:lnTo>
                  <a:pt x="13" y="266"/>
                </a:lnTo>
                <a:lnTo>
                  <a:pt x="13" y="270"/>
                </a:lnTo>
                <a:lnTo>
                  <a:pt x="15" y="274"/>
                </a:lnTo>
                <a:lnTo>
                  <a:pt x="15" y="274"/>
                </a:lnTo>
                <a:lnTo>
                  <a:pt x="17" y="268"/>
                </a:lnTo>
                <a:lnTo>
                  <a:pt x="19" y="263"/>
                </a:lnTo>
                <a:lnTo>
                  <a:pt x="23" y="259"/>
                </a:lnTo>
                <a:lnTo>
                  <a:pt x="23" y="251"/>
                </a:lnTo>
                <a:lnTo>
                  <a:pt x="23" y="251"/>
                </a:lnTo>
                <a:lnTo>
                  <a:pt x="27" y="251"/>
                </a:lnTo>
                <a:lnTo>
                  <a:pt x="27" y="249"/>
                </a:lnTo>
                <a:lnTo>
                  <a:pt x="27" y="249"/>
                </a:lnTo>
                <a:lnTo>
                  <a:pt x="25" y="247"/>
                </a:lnTo>
                <a:lnTo>
                  <a:pt x="25" y="247"/>
                </a:lnTo>
                <a:close/>
                <a:moveTo>
                  <a:pt x="25" y="266"/>
                </a:moveTo>
                <a:lnTo>
                  <a:pt x="25" y="266"/>
                </a:lnTo>
                <a:lnTo>
                  <a:pt x="29" y="263"/>
                </a:lnTo>
                <a:lnTo>
                  <a:pt x="34" y="263"/>
                </a:lnTo>
                <a:lnTo>
                  <a:pt x="34" y="263"/>
                </a:lnTo>
                <a:lnTo>
                  <a:pt x="34" y="257"/>
                </a:lnTo>
                <a:lnTo>
                  <a:pt x="34" y="253"/>
                </a:lnTo>
                <a:lnTo>
                  <a:pt x="34" y="253"/>
                </a:lnTo>
                <a:lnTo>
                  <a:pt x="33" y="253"/>
                </a:lnTo>
                <a:lnTo>
                  <a:pt x="33" y="253"/>
                </a:lnTo>
                <a:lnTo>
                  <a:pt x="31" y="257"/>
                </a:lnTo>
                <a:lnTo>
                  <a:pt x="29" y="259"/>
                </a:lnTo>
                <a:lnTo>
                  <a:pt x="25" y="263"/>
                </a:lnTo>
                <a:lnTo>
                  <a:pt x="25" y="266"/>
                </a:lnTo>
                <a:lnTo>
                  <a:pt x="25" y="266"/>
                </a:lnTo>
                <a:close/>
                <a:moveTo>
                  <a:pt x="27" y="284"/>
                </a:moveTo>
                <a:lnTo>
                  <a:pt x="27" y="284"/>
                </a:lnTo>
                <a:lnTo>
                  <a:pt x="29" y="282"/>
                </a:lnTo>
                <a:lnTo>
                  <a:pt x="31" y="280"/>
                </a:lnTo>
                <a:lnTo>
                  <a:pt x="31" y="280"/>
                </a:lnTo>
                <a:lnTo>
                  <a:pt x="31" y="276"/>
                </a:lnTo>
                <a:lnTo>
                  <a:pt x="31" y="276"/>
                </a:lnTo>
                <a:lnTo>
                  <a:pt x="34" y="274"/>
                </a:lnTo>
                <a:lnTo>
                  <a:pt x="34" y="270"/>
                </a:lnTo>
                <a:lnTo>
                  <a:pt x="34" y="270"/>
                </a:lnTo>
                <a:lnTo>
                  <a:pt x="31" y="272"/>
                </a:lnTo>
                <a:lnTo>
                  <a:pt x="31" y="274"/>
                </a:lnTo>
                <a:lnTo>
                  <a:pt x="31" y="276"/>
                </a:lnTo>
                <a:lnTo>
                  <a:pt x="31" y="276"/>
                </a:lnTo>
                <a:lnTo>
                  <a:pt x="27" y="278"/>
                </a:lnTo>
                <a:lnTo>
                  <a:pt x="27" y="278"/>
                </a:lnTo>
                <a:lnTo>
                  <a:pt x="27" y="284"/>
                </a:lnTo>
                <a:lnTo>
                  <a:pt x="27" y="28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0" name="Freeform 7"/>
          <p:cNvSpPr>
            <a:spLocks noEditPoints="1"/>
          </p:cNvSpPr>
          <p:nvPr/>
        </p:nvSpPr>
        <p:spPr bwMode="auto">
          <a:xfrm>
            <a:off x="4754035" y="1735666"/>
            <a:ext cx="556684" cy="628651"/>
          </a:xfrm>
          <a:custGeom>
            <a:avLst/>
            <a:gdLst/>
            <a:ahLst/>
            <a:cxnLst>
              <a:cxn ang="0">
                <a:pos x="155" y="106"/>
              </a:cxn>
              <a:cxn ang="0">
                <a:pos x="97" y="154"/>
              </a:cxn>
              <a:cxn ang="0">
                <a:pos x="176" y="135"/>
              </a:cxn>
              <a:cxn ang="0">
                <a:pos x="223" y="253"/>
              </a:cxn>
              <a:cxn ang="0">
                <a:pos x="113" y="297"/>
              </a:cxn>
              <a:cxn ang="0">
                <a:pos x="8" y="203"/>
              </a:cxn>
              <a:cxn ang="0">
                <a:pos x="48" y="51"/>
              </a:cxn>
              <a:cxn ang="0">
                <a:pos x="202" y="5"/>
              </a:cxn>
              <a:cxn ang="0">
                <a:pos x="198" y="11"/>
              </a:cxn>
              <a:cxn ang="0">
                <a:pos x="75" y="57"/>
              </a:cxn>
              <a:cxn ang="0">
                <a:pos x="57" y="215"/>
              </a:cxn>
              <a:cxn ang="0">
                <a:pos x="166" y="270"/>
              </a:cxn>
              <a:cxn ang="0">
                <a:pos x="254" y="169"/>
              </a:cxn>
              <a:cxn ang="0">
                <a:pos x="176" y="175"/>
              </a:cxn>
              <a:cxn ang="0">
                <a:pos x="147" y="221"/>
              </a:cxn>
              <a:cxn ang="0">
                <a:pos x="90" y="154"/>
              </a:cxn>
              <a:cxn ang="0">
                <a:pos x="183" y="66"/>
              </a:cxn>
              <a:cxn ang="0">
                <a:pos x="256" y="72"/>
              </a:cxn>
              <a:cxn ang="0">
                <a:pos x="63" y="59"/>
              </a:cxn>
              <a:cxn ang="0">
                <a:pos x="38" y="81"/>
              </a:cxn>
              <a:cxn ang="0">
                <a:pos x="38" y="81"/>
              </a:cxn>
              <a:cxn ang="0">
                <a:pos x="153" y="93"/>
              </a:cxn>
              <a:cxn ang="0">
                <a:pos x="153" y="93"/>
              </a:cxn>
              <a:cxn ang="0">
                <a:pos x="117" y="93"/>
              </a:cxn>
              <a:cxn ang="0">
                <a:pos x="33" y="104"/>
              </a:cxn>
              <a:cxn ang="0">
                <a:pos x="44" y="91"/>
              </a:cxn>
              <a:cxn ang="0">
                <a:pos x="141" y="89"/>
              </a:cxn>
              <a:cxn ang="0">
                <a:pos x="23" y="118"/>
              </a:cxn>
              <a:cxn ang="0">
                <a:pos x="35" y="133"/>
              </a:cxn>
              <a:cxn ang="0">
                <a:pos x="23" y="158"/>
              </a:cxn>
              <a:cxn ang="0">
                <a:pos x="36" y="175"/>
              </a:cxn>
              <a:cxn ang="0">
                <a:pos x="128" y="162"/>
              </a:cxn>
              <a:cxn ang="0">
                <a:pos x="14" y="154"/>
              </a:cxn>
              <a:cxn ang="0">
                <a:pos x="134" y="173"/>
              </a:cxn>
              <a:cxn ang="0">
                <a:pos x="14" y="175"/>
              </a:cxn>
              <a:cxn ang="0">
                <a:pos x="113" y="179"/>
              </a:cxn>
              <a:cxn ang="0">
                <a:pos x="141" y="179"/>
              </a:cxn>
              <a:cxn ang="0">
                <a:pos x="151" y="184"/>
              </a:cxn>
              <a:cxn ang="0">
                <a:pos x="187" y="182"/>
              </a:cxn>
              <a:cxn ang="0">
                <a:pos x="38" y="192"/>
              </a:cxn>
              <a:cxn ang="0">
                <a:pos x="12" y="198"/>
              </a:cxn>
              <a:cxn ang="0">
                <a:pos x="113" y="194"/>
              </a:cxn>
              <a:cxn ang="0">
                <a:pos x="179" y="205"/>
              </a:cxn>
              <a:cxn ang="0">
                <a:pos x="134" y="211"/>
              </a:cxn>
              <a:cxn ang="0">
                <a:pos x="35" y="217"/>
              </a:cxn>
              <a:cxn ang="0">
                <a:pos x="35" y="217"/>
              </a:cxn>
              <a:cxn ang="0">
                <a:pos x="25" y="221"/>
              </a:cxn>
              <a:cxn ang="0">
                <a:pos x="31" y="228"/>
              </a:cxn>
              <a:cxn ang="0">
                <a:pos x="54" y="224"/>
              </a:cxn>
              <a:cxn ang="0">
                <a:pos x="54" y="240"/>
              </a:cxn>
              <a:cxn ang="0">
                <a:pos x="69" y="242"/>
              </a:cxn>
              <a:cxn ang="0">
                <a:pos x="88" y="257"/>
              </a:cxn>
              <a:cxn ang="0">
                <a:pos x="57" y="268"/>
              </a:cxn>
              <a:cxn ang="0">
                <a:pos x="50" y="261"/>
              </a:cxn>
              <a:cxn ang="0">
                <a:pos x="88" y="264"/>
              </a:cxn>
              <a:cxn ang="0">
                <a:pos x="105" y="264"/>
              </a:cxn>
              <a:cxn ang="0">
                <a:pos x="71" y="276"/>
              </a:cxn>
              <a:cxn ang="0">
                <a:pos x="84" y="284"/>
              </a:cxn>
              <a:cxn ang="0">
                <a:pos x="111" y="284"/>
              </a:cxn>
            </a:cxnLst>
            <a:rect l="0" t="0" r="r" b="b"/>
            <a:pathLst>
              <a:path w="263" h="297">
                <a:moveTo>
                  <a:pt x="263" y="74"/>
                </a:moveTo>
                <a:lnTo>
                  <a:pt x="263" y="74"/>
                </a:lnTo>
                <a:lnTo>
                  <a:pt x="246" y="81"/>
                </a:lnTo>
                <a:lnTo>
                  <a:pt x="227" y="87"/>
                </a:lnTo>
                <a:lnTo>
                  <a:pt x="187" y="101"/>
                </a:lnTo>
                <a:lnTo>
                  <a:pt x="187" y="101"/>
                </a:lnTo>
                <a:lnTo>
                  <a:pt x="174" y="104"/>
                </a:lnTo>
                <a:lnTo>
                  <a:pt x="166" y="106"/>
                </a:lnTo>
                <a:lnTo>
                  <a:pt x="160" y="108"/>
                </a:lnTo>
                <a:lnTo>
                  <a:pt x="160" y="108"/>
                </a:lnTo>
                <a:lnTo>
                  <a:pt x="155" y="106"/>
                </a:lnTo>
                <a:lnTo>
                  <a:pt x="149" y="104"/>
                </a:lnTo>
                <a:lnTo>
                  <a:pt x="143" y="101"/>
                </a:lnTo>
                <a:lnTo>
                  <a:pt x="138" y="99"/>
                </a:lnTo>
                <a:lnTo>
                  <a:pt x="138" y="99"/>
                </a:lnTo>
                <a:lnTo>
                  <a:pt x="126" y="99"/>
                </a:lnTo>
                <a:lnTo>
                  <a:pt x="118" y="102"/>
                </a:lnTo>
                <a:lnTo>
                  <a:pt x="111" y="110"/>
                </a:lnTo>
                <a:lnTo>
                  <a:pt x="105" y="118"/>
                </a:lnTo>
                <a:lnTo>
                  <a:pt x="101" y="129"/>
                </a:lnTo>
                <a:lnTo>
                  <a:pt x="97" y="141"/>
                </a:lnTo>
                <a:lnTo>
                  <a:pt x="97" y="154"/>
                </a:lnTo>
                <a:lnTo>
                  <a:pt x="99" y="167"/>
                </a:lnTo>
                <a:lnTo>
                  <a:pt x="99" y="167"/>
                </a:lnTo>
                <a:lnTo>
                  <a:pt x="105" y="165"/>
                </a:lnTo>
                <a:lnTo>
                  <a:pt x="111" y="162"/>
                </a:lnTo>
                <a:lnTo>
                  <a:pt x="122" y="152"/>
                </a:lnTo>
                <a:lnTo>
                  <a:pt x="134" y="142"/>
                </a:lnTo>
                <a:lnTo>
                  <a:pt x="139" y="139"/>
                </a:lnTo>
                <a:lnTo>
                  <a:pt x="145" y="137"/>
                </a:lnTo>
                <a:lnTo>
                  <a:pt x="145" y="137"/>
                </a:lnTo>
                <a:lnTo>
                  <a:pt x="160" y="135"/>
                </a:lnTo>
                <a:lnTo>
                  <a:pt x="176" y="135"/>
                </a:lnTo>
                <a:lnTo>
                  <a:pt x="176" y="135"/>
                </a:lnTo>
                <a:lnTo>
                  <a:pt x="218" y="133"/>
                </a:lnTo>
                <a:lnTo>
                  <a:pt x="239" y="133"/>
                </a:lnTo>
                <a:lnTo>
                  <a:pt x="261" y="133"/>
                </a:lnTo>
                <a:lnTo>
                  <a:pt x="261" y="133"/>
                </a:lnTo>
                <a:lnTo>
                  <a:pt x="261" y="156"/>
                </a:lnTo>
                <a:lnTo>
                  <a:pt x="259" y="179"/>
                </a:lnTo>
                <a:lnTo>
                  <a:pt x="254" y="202"/>
                </a:lnTo>
                <a:lnTo>
                  <a:pt x="246" y="221"/>
                </a:lnTo>
                <a:lnTo>
                  <a:pt x="237" y="238"/>
                </a:lnTo>
                <a:lnTo>
                  <a:pt x="223" y="253"/>
                </a:lnTo>
                <a:lnTo>
                  <a:pt x="210" y="264"/>
                </a:lnTo>
                <a:lnTo>
                  <a:pt x="193" y="274"/>
                </a:lnTo>
                <a:lnTo>
                  <a:pt x="193" y="274"/>
                </a:lnTo>
                <a:lnTo>
                  <a:pt x="174" y="278"/>
                </a:lnTo>
                <a:lnTo>
                  <a:pt x="157" y="284"/>
                </a:lnTo>
                <a:lnTo>
                  <a:pt x="157" y="284"/>
                </a:lnTo>
                <a:lnTo>
                  <a:pt x="139" y="291"/>
                </a:lnTo>
                <a:lnTo>
                  <a:pt x="132" y="295"/>
                </a:lnTo>
                <a:lnTo>
                  <a:pt x="124" y="297"/>
                </a:lnTo>
                <a:lnTo>
                  <a:pt x="124" y="297"/>
                </a:lnTo>
                <a:lnTo>
                  <a:pt x="113" y="297"/>
                </a:lnTo>
                <a:lnTo>
                  <a:pt x="101" y="295"/>
                </a:lnTo>
                <a:lnTo>
                  <a:pt x="80" y="291"/>
                </a:lnTo>
                <a:lnTo>
                  <a:pt x="80" y="291"/>
                </a:lnTo>
                <a:lnTo>
                  <a:pt x="69" y="285"/>
                </a:lnTo>
                <a:lnTo>
                  <a:pt x="59" y="280"/>
                </a:lnTo>
                <a:lnTo>
                  <a:pt x="50" y="272"/>
                </a:lnTo>
                <a:lnTo>
                  <a:pt x="40" y="263"/>
                </a:lnTo>
                <a:lnTo>
                  <a:pt x="27" y="243"/>
                </a:lnTo>
                <a:lnTo>
                  <a:pt x="16" y="219"/>
                </a:lnTo>
                <a:lnTo>
                  <a:pt x="16" y="219"/>
                </a:lnTo>
                <a:lnTo>
                  <a:pt x="8" y="203"/>
                </a:lnTo>
                <a:lnTo>
                  <a:pt x="2" y="190"/>
                </a:lnTo>
                <a:lnTo>
                  <a:pt x="0" y="175"/>
                </a:lnTo>
                <a:lnTo>
                  <a:pt x="0" y="154"/>
                </a:lnTo>
                <a:lnTo>
                  <a:pt x="0" y="154"/>
                </a:lnTo>
                <a:lnTo>
                  <a:pt x="4" y="131"/>
                </a:lnTo>
                <a:lnTo>
                  <a:pt x="12" y="106"/>
                </a:lnTo>
                <a:lnTo>
                  <a:pt x="19" y="85"/>
                </a:lnTo>
                <a:lnTo>
                  <a:pt x="29" y="68"/>
                </a:lnTo>
                <a:lnTo>
                  <a:pt x="29" y="68"/>
                </a:lnTo>
                <a:lnTo>
                  <a:pt x="36" y="61"/>
                </a:lnTo>
                <a:lnTo>
                  <a:pt x="48" y="51"/>
                </a:lnTo>
                <a:lnTo>
                  <a:pt x="71" y="34"/>
                </a:lnTo>
                <a:lnTo>
                  <a:pt x="71" y="34"/>
                </a:lnTo>
                <a:lnTo>
                  <a:pt x="94" y="22"/>
                </a:lnTo>
                <a:lnTo>
                  <a:pt x="117" y="11"/>
                </a:lnTo>
                <a:lnTo>
                  <a:pt x="139" y="3"/>
                </a:lnTo>
                <a:lnTo>
                  <a:pt x="160" y="0"/>
                </a:lnTo>
                <a:lnTo>
                  <a:pt x="160" y="0"/>
                </a:lnTo>
                <a:lnTo>
                  <a:pt x="172" y="0"/>
                </a:lnTo>
                <a:lnTo>
                  <a:pt x="183" y="0"/>
                </a:lnTo>
                <a:lnTo>
                  <a:pt x="193" y="1"/>
                </a:lnTo>
                <a:lnTo>
                  <a:pt x="202" y="5"/>
                </a:lnTo>
                <a:lnTo>
                  <a:pt x="218" y="13"/>
                </a:lnTo>
                <a:lnTo>
                  <a:pt x="231" y="24"/>
                </a:lnTo>
                <a:lnTo>
                  <a:pt x="231" y="24"/>
                </a:lnTo>
                <a:lnTo>
                  <a:pt x="242" y="34"/>
                </a:lnTo>
                <a:lnTo>
                  <a:pt x="252" y="45"/>
                </a:lnTo>
                <a:lnTo>
                  <a:pt x="259" y="59"/>
                </a:lnTo>
                <a:lnTo>
                  <a:pt x="263" y="74"/>
                </a:lnTo>
                <a:lnTo>
                  <a:pt x="263" y="74"/>
                </a:lnTo>
                <a:close/>
                <a:moveTo>
                  <a:pt x="210" y="17"/>
                </a:moveTo>
                <a:lnTo>
                  <a:pt x="210" y="17"/>
                </a:lnTo>
                <a:lnTo>
                  <a:pt x="198" y="11"/>
                </a:lnTo>
                <a:lnTo>
                  <a:pt x="187" y="7"/>
                </a:lnTo>
                <a:lnTo>
                  <a:pt x="174" y="7"/>
                </a:lnTo>
                <a:lnTo>
                  <a:pt x="160" y="7"/>
                </a:lnTo>
                <a:lnTo>
                  <a:pt x="147" y="9"/>
                </a:lnTo>
                <a:lnTo>
                  <a:pt x="136" y="13"/>
                </a:lnTo>
                <a:lnTo>
                  <a:pt x="124" y="17"/>
                </a:lnTo>
                <a:lnTo>
                  <a:pt x="115" y="20"/>
                </a:lnTo>
                <a:lnTo>
                  <a:pt x="115" y="20"/>
                </a:lnTo>
                <a:lnTo>
                  <a:pt x="105" y="28"/>
                </a:lnTo>
                <a:lnTo>
                  <a:pt x="94" y="38"/>
                </a:lnTo>
                <a:lnTo>
                  <a:pt x="75" y="57"/>
                </a:lnTo>
                <a:lnTo>
                  <a:pt x="59" y="80"/>
                </a:lnTo>
                <a:lnTo>
                  <a:pt x="46" y="104"/>
                </a:lnTo>
                <a:lnTo>
                  <a:pt x="46" y="104"/>
                </a:lnTo>
                <a:lnTo>
                  <a:pt x="44" y="118"/>
                </a:lnTo>
                <a:lnTo>
                  <a:pt x="44" y="118"/>
                </a:lnTo>
                <a:lnTo>
                  <a:pt x="40" y="137"/>
                </a:lnTo>
                <a:lnTo>
                  <a:pt x="40" y="154"/>
                </a:lnTo>
                <a:lnTo>
                  <a:pt x="42" y="171"/>
                </a:lnTo>
                <a:lnTo>
                  <a:pt x="46" y="186"/>
                </a:lnTo>
                <a:lnTo>
                  <a:pt x="50" y="202"/>
                </a:lnTo>
                <a:lnTo>
                  <a:pt x="57" y="215"/>
                </a:lnTo>
                <a:lnTo>
                  <a:pt x="65" y="226"/>
                </a:lnTo>
                <a:lnTo>
                  <a:pt x="75" y="236"/>
                </a:lnTo>
                <a:lnTo>
                  <a:pt x="75" y="236"/>
                </a:lnTo>
                <a:lnTo>
                  <a:pt x="86" y="245"/>
                </a:lnTo>
                <a:lnTo>
                  <a:pt x="97" y="255"/>
                </a:lnTo>
                <a:lnTo>
                  <a:pt x="111" y="261"/>
                </a:lnTo>
                <a:lnTo>
                  <a:pt x="122" y="264"/>
                </a:lnTo>
                <a:lnTo>
                  <a:pt x="122" y="264"/>
                </a:lnTo>
                <a:lnTo>
                  <a:pt x="138" y="270"/>
                </a:lnTo>
                <a:lnTo>
                  <a:pt x="153" y="272"/>
                </a:lnTo>
                <a:lnTo>
                  <a:pt x="166" y="270"/>
                </a:lnTo>
                <a:lnTo>
                  <a:pt x="179" y="268"/>
                </a:lnTo>
                <a:lnTo>
                  <a:pt x="193" y="264"/>
                </a:lnTo>
                <a:lnTo>
                  <a:pt x="204" y="259"/>
                </a:lnTo>
                <a:lnTo>
                  <a:pt x="214" y="251"/>
                </a:lnTo>
                <a:lnTo>
                  <a:pt x="223" y="243"/>
                </a:lnTo>
                <a:lnTo>
                  <a:pt x="231" y="232"/>
                </a:lnTo>
                <a:lnTo>
                  <a:pt x="239" y="221"/>
                </a:lnTo>
                <a:lnTo>
                  <a:pt x="244" y="209"/>
                </a:lnTo>
                <a:lnTo>
                  <a:pt x="248" y="196"/>
                </a:lnTo>
                <a:lnTo>
                  <a:pt x="252" y="182"/>
                </a:lnTo>
                <a:lnTo>
                  <a:pt x="254" y="169"/>
                </a:lnTo>
                <a:lnTo>
                  <a:pt x="256" y="156"/>
                </a:lnTo>
                <a:lnTo>
                  <a:pt x="256" y="141"/>
                </a:lnTo>
                <a:lnTo>
                  <a:pt x="256" y="141"/>
                </a:lnTo>
                <a:lnTo>
                  <a:pt x="202" y="141"/>
                </a:lnTo>
                <a:lnTo>
                  <a:pt x="176" y="141"/>
                </a:lnTo>
                <a:lnTo>
                  <a:pt x="151" y="144"/>
                </a:lnTo>
                <a:lnTo>
                  <a:pt x="151" y="144"/>
                </a:lnTo>
                <a:lnTo>
                  <a:pt x="151" y="173"/>
                </a:lnTo>
                <a:lnTo>
                  <a:pt x="151" y="173"/>
                </a:lnTo>
                <a:lnTo>
                  <a:pt x="162" y="175"/>
                </a:lnTo>
                <a:lnTo>
                  <a:pt x="176" y="175"/>
                </a:lnTo>
                <a:lnTo>
                  <a:pt x="189" y="175"/>
                </a:lnTo>
                <a:lnTo>
                  <a:pt x="200" y="175"/>
                </a:lnTo>
                <a:lnTo>
                  <a:pt x="200" y="175"/>
                </a:lnTo>
                <a:lnTo>
                  <a:pt x="198" y="190"/>
                </a:lnTo>
                <a:lnTo>
                  <a:pt x="195" y="202"/>
                </a:lnTo>
                <a:lnTo>
                  <a:pt x="187" y="211"/>
                </a:lnTo>
                <a:lnTo>
                  <a:pt x="178" y="217"/>
                </a:lnTo>
                <a:lnTo>
                  <a:pt x="178" y="217"/>
                </a:lnTo>
                <a:lnTo>
                  <a:pt x="168" y="219"/>
                </a:lnTo>
                <a:lnTo>
                  <a:pt x="157" y="221"/>
                </a:lnTo>
                <a:lnTo>
                  <a:pt x="147" y="221"/>
                </a:lnTo>
                <a:lnTo>
                  <a:pt x="138" y="221"/>
                </a:lnTo>
                <a:lnTo>
                  <a:pt x="128" y="217"/>
                </a:lnTo>
                <a:lnTo>
                  <a:pt x="120" y="213"/>
                </a:lnTo>
                <a:lnTo>
                  <a:pt x="113" y="209"/>
                </a:lnTo>
                <a:lnTo>
                  <a:pt x="107" y="203"/>
                </a:lnTo>
                <a:lnTo>
                  <a:pt x="107" y="203"/>
                </a:lnTo>
                <a:lnTo>
                  <a:pt x="101" y="198"/>
                </a:lnTo>
                <a:lnTo>
                  <a:pt x="97" y="188"/>
                </a:lnTo>
                <a:lnTo>
                  <a:pt x="92" y="171"/>
                </a:lnTo>
                <a:lnTo>
                  <a:pt x="92" y="171"/>
                </a:lnTo>
                <a:lnTo>
                  <a:pt x="90" y="154"/>
                </a:lnTo>
                <a:lnTo>
                  <a:pt x="92" y="135"/>
                </a:lnTo>
                <a:lnTo>
                  <a:pt x="96" y="118"/>
                </a:lnTo>
                <a:lnTo>
                  <a:pt x="103" y="102"/>
                </a:lnTo>
                <a:lnTo>
                  <a:pt x="113" y="89"/>
                </a:lnTo>
                <a:lnTo>
                  <a:pt x="124" y="78"/>
                </a:lnTo>
                <a:lnTo>
                  <a:pt x="138" y="68"/>
                </a:lnTo>
                <a:lnTo>
                  <a:pt x="153" y="64"/>
                </a:lnTo>
                <a:lnTo>
                  <a:pt x="153" y="64"/>
                </a:lnTo>
                <a:lnTo>
                  <a:pt x="168" y="62"/>
                </a:lnTo>
                <a:lnTo>
                  <a:pt x="176" y="64"/>
                </a:lnTo>
                <a:lnTo>
                  <a:pt x="183" y="66"/>
                </a:lnTo>
                <a:lnTo>
                  <a:pt x="183" y="66"/>
                </a:lnTo>
                <a:lnTo>
                  <a:pt x="189" y="70"/>
                </a:lnTo>
                <a:lnTo>
                  <a:pt x="195" y="76"/>
                </a:lnTo>
                <a:lnTo>
                  <a:pt x="202" y="81"/>
                </a:lnTo>
                <a:lnTo>
                  <a:pt x="210" y="83"/>
                </a:lnTo>
                <a:lnTo>
                  <a:pt x="210" y="83"/>
                </a:lnTo>
                <a:lnTo>
                  <a:pt x="221" y="83"/>
                </a:lnTo>
                <a:lnTo>
                  <a:pt x="233" y="80"/>
                </a:lnTo>
                <a:lnTo>
                  <a:pt x="246" y="74"/>
                </a:lnTo>
                <a:lnTo>
                  <a:pt x="256" y="72"/>
                </a:lnTo>
                <a:lnTo>
                  <a:pt x="256" y="72"/>
                </a:lnTo>
                <a:lnTo>
                  <a:pt x="248" y="55"/>
                </a:lnTo>
                <a:lnTo>
                  <a:pt x="239" y="40"/>
                </a:lnTo>
                <a:lnTo>
                  <a:pt x="225" y="26"/>
                </a:lnTo>
                <a:lnTo>
                  <a:pt x="210" y="17"/>
                </a:lnTo>
                <a:lnTo>
                  <a:pt x="210" y="17"/>
                </a:lnTo>
                <a:close/>
                <a:moveTo>
                  <a:pt x="40" y="68"/>
                </a:moveTo>
                <a:lnTo>
                  <a:pt x="40" y="68"/>
                </a:lnTo>
                <a:lnTo>
                  <a:pt x="48" y="66"/>
                </a:lnTo>
                <a:lnTo>
                  <a:pt x="54" y="61"/>
                </a:lnTo>
                <a:lnTo>
                  <a:pt x="59" y="59"/>
                </a:lnTo>
                <a:lnTo>
                  <a:pt x="63" y="59"/>
                </a:lnTo>
                <a:lnTo>
                  <a:pt x="67" y="59"/>
                </a:lnTo>
                <a:lnTo>
                  <a:pt x="67" y="59"/>
                </a:lnTo>
                <a:lnTo>
                  <a:pt x="71" y="51"/>
                </a:lnTo>
                <a:lnTo>
                  <a:pt x="77" y="45"/>
                </a:lnTo>
                <a:lnTo>
                  <a:pt x="86" y="36"/>
                </a:lnTo>
                <a:lnTo>
                  <a:pt x="86" y="36"/>
                </a:lnTo>
                <a:lnTo>
                  <a:pt x="63" y="51"/>
                </a:lnTo>
                <a:lnTo>
                  <a:pt x="40" y="68"/>
                </a:lnTo>
                <a:lnTo>
                  <a:pt x="40" y="68"/>
                </a:lnTo>
                <a:close/>
                <a:moveTo>
                  <a:pt x="38" y="81"/>
                </a:moveTo>
                <a:lnTo>
                  <a:pt x="38" y="81"/>
                </a:lnTo>
                <a:lnTo>
                  <a:pt x="42" y="81"/>
                </a:lnTo>
                <a:lnTo>
                  <a:pt x="46" y="80"/>
                </a:lnTo>
                <a:lnTo>
                  <a:pt x="50" y="78"/>
                </a:lnTo>
                <a:lnTo>
                  <a:pt x="54" y="80"/>
                </a:lnTo>
                <a:lnTo>
                  <a:pt x="54" y="80"/>
                </a:lnTo>
                <a:lnTo>
                  <a:pt x="57" y="72"/>
                </a:lnTo>
                <a:lnTo>
                  <a:pt x="59" y="68"/>
                </a:lnTo>
                <a:lnTo>
                  <a:pt x="61" y="64"/>
                </a:lnTo>
                <a:lnTo>
                  <a:pt x="61" y="64"/>
                </a:lnTo>
                <a:lnTo>
                  <a:pt x="50" y="74"/>
                </a:lnTo>
                <a:lnTo>
                  <a:pt x="38" y="81"/>
                </a:lnTo>
                <a:lnTo>
                  <a:pt x="38" y="81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35" y="76"/>
                </a:lnTo>
                <a:lnTo>
                  <a:pt x="36" y="74"/>
                </a:lnTo>
                <a:lnTo>
                  <a:pt x="36" y="70"/>
                </a:lnTo>
                <a:lnTo>
                  <a:pt x="36" y="70"/>
                </a:lnTo>
                <a:lnTo>
                  <a:pt x="31" y="76"/>
                </a:lnTo>
                <a:lnTo>
                  <a:pt x="27" y="81"/>
                </a:lnTo>
                <a:lnTo>
                  <a:pt x="27" y="81"/>
                </a:lnTo>
                <a:close/>
                <a:moveTo>
                  <a:pt x="153" y="93"/>
                </a:moveTo>
                <a:lnTo>
                  <a:pt x="153" y="93"/>
                </a:lnTo>
                <a:lnTo>
                  <a:pt x="166" y="83"/>
                </a:lnTo>
                <a:lnTo>
                  <a:pt x="174" y="78"/>
                </a:lnTo>
                <a:lnTo>
                  <a:pt x="179" y="74"/>
                </a:lnTo>
                <a:lnTo>
                  <a:pt x="179" y="74"/>
                </a:lnTo>
                <a:lnTo>
                  <a:pt x="174" y="70"/>
                </a:lnTo>
                <a:lnTo>
                  <a:pt x="170" y="72"/>
                </a:lnTo>
                <a:lnTo>
                  <a:pt x="166" y="74"/>
                </a:lnTo>
                <a:lnTo>
                  <a:pt x="162" y="76"/>
                </a:lnTo>
                <a:lnTo>
                  <a:pt x="157" y="85"/>
                </a:lnTo>
                <a:lnTo>
                  <a:pt x="153" y="93"/>
                </a:lnTo>
                <a:lnTo>
                  <a:pt x="153" y="93"/>
                </a:lnTo>
                <a:close/>
                <a:moveTo>
                  <a:pt x="117" y="93"/>
                </a:moveTo>
                <a:lnTo>
                  <a:pt x="117" y="93"/>
                </a:lnTo>
                <a:lnTo>
                  <a:pt x="130" y="89"/>
                </a:lnTo>
                <a:lnTo>
                  <a:pt x="139" y="83"/>
                </a:lnTo>
                <a:lnTo>
                  <a:pt x="157" y="70"/>
                </a:lnTo>
                <a:lnTo>
                  <a:pt x="157" y="70"/>
                </a:lnTo>
                <a:lnTo>
                  <a:pt x="143" y="74"/>
                </a:lnTo>
                <a:lnTo>
                  <a:pt x="134" y="80"/>
                </a:lnTo>
                <a:lnTo>
                  <a:pt x="126" y="85"/>
                </a:lnTo>
                <a:lnTo>
                  <a:pt x="117" y="93"/>
                </a:lnTo>
                <a:lnTo>
                  <a:pt x="117" y="93"/>
                </a:lnTo>
                <a:close/>
                <a:moveTo>
                  <a:pt x="181" y="83"/>
                </a:moveTo>
                <a:lnTo>
                  <a:pt x="181" y="83"/>
                </a:lnTo>
                <a:lnTo>
                  <a:pt x="187" y="81"/>
                </a:lnTo>
                <a:lnTo>
                  <a:pt x="189" y="80"/>
                </a:lnTo>
                <a:lnTo>
                  <a:pt x="187" y="78"/>
                </a:lnTo>
                <a:lnTo>
                  <a:pt x="187" y="78"/>
                </a:lnTo>
                <a:lnTo>
                  <a:pt x="183" y="81"/>
                </a:lnTo>
                <a:lnTo>
                  <a:pt x="181" y="83"/>
                </a:lnTo>
                <a:lnTo>
                  <a:pt x="181" y="83"/>
                </a:lnTo>
                <a:close/>
                <a:moveTo>
                  <a:pt x="33" y="104"/>
                </a:moveTo>
                <a:lnTo>
                  <a:pt x="33" y="104"/>
                </a:lnTo>
                <a:lnTo>
                  <a:pt x="35" y="102"/>
                </a:lnTo>
                <a:lnTo>
                  <a:pt x="36" y="102"/>
                </a:lnTo>
                <a:lnTo>
                  <a:pt x="42" y="102"/>
                </a:lnTo>
                <a:lnTo>
                  <a:pt x="42" y="102"/>
                </a:lnTo>
                <a:lnTo>
                  <a:pt x="44" y="97"/>
                </a:lnTo>
                <a:lnTo>
                  <a:pt x="46" y="93"/>
                </a:lnTo>
                <a:lnTo>
                  <a:pt x="48" y="89"/>
                </a:lnTo>
                <a:lnTo>
                  <a:pt x="48" y="87"/>
                </a:lnTo>
                <a:lnTo>
                  <a:pt x="48" y="87"/>
                </a:lnTo>
                <a:lnTo>
                  <a:pt x="44" y="91"/>
                </a:lnTo>
                <a:lnTo>
                  <a:pt x="38" y="95"/>
                </a:lnTo>
                <a:lnTo>
                  <a:pt x="35" y="99"/>
                </a:lnTo>
                <a:lnTo>
                  <a:pt x="33" y="104"/>
                </a:lnTo>
                <a:lnTo>
                  <a:pt x="33" y="104"/>
                </a:lnTo>
                <a:close/>
                <a:moveTo>
                  <a:pt x="138" y="95"/>
                </a:moveTo>
                <a:lnTo>
                  <a:pt x="138" y="95"/>
                </a:lnTo>
                <a:lnTo>
                  <a:pt x="141" y="93"/>
                </a:lnTo>
                <a:lnTo>
                  <a:pt x="143" y="91"/>
                </a:lnTo>
                <a:lnTo>
                  <a:pt x="143" y="87"/>
                </a:lnTo>
                <a:lnTo>
                  <a:pt x="143" y="87"/>
                </a:lnTo>
                <a:lnTo>
                  <a:pt x="141" y="89"/>
                </a:lnTo>
                <a:lnTo>
                  <a:pt x="139" y="91"/>
                </a:lnTo>
                <a:lnTo>
                  <a:pt x="138" y="91"/>
                </a:lnTo>
                <a:lnTo>
                  <a:pt x="138" y="95"/>
                </a:lnTo>
                <a:lnTo>
                  <a:pt x="138" y="95"/>
                </a:lnTo>
                <a:close/>
                <a:moveTo>
                  <a:pt x="16" y="131"/>
                </a:moveTo>
                <a:lnTo>
                  <a:pt x="16" y="131"/>
                </a:lnTo>
                <a:lnTo>
                  <a:pt x="21" y="123"/>
                </a:lnTo>
                <a:lnTo>
                  <a:pt x="25" y="118"/>
                </a:lnTo>
                <a:lnTo>
                  <a:pt x="27" y="116"/>
                </a:lnTo>
                <a:lnTo>
                  <a:pt x="27" y="116"/>
                </a:lnTo>
                <a:lnTo>
                  <a:pt x="23" y="118"/>
                </a:lnTo>
                <a:lnTo>
                  <a:pt x="17" y="122"/>
                </a:lnTo>
                <a:lnTo>
                  <a:pt x="14" y="125"/>
                </a:lnTo>
                <a:lnTo>
                  <a:pt x="14" y="127"/>
                </a:lnTo>
                <a:lnTo>
                  <a:pt x="16" y="131"/>
                </a:lnTo>
                <a:lnTo>
                  <a:pt x="16" y="131"/>
                </a:lnTo>
                <a:close/>
                <a:moveTo>
                  <a:pt x="14" y="144"/>
                </a:moveTo>
                <a:lnTo>
                  <a:pt x="14" y="144"/>
                </a:lnTo>
                <a:lnTo>
                  <a:pt x="23" y="137"/>
                </a:lnTo>
                <a:lnTo>
                  <a:pt x="29" y="135"/>
                </a:lnTo>
                <a:lnTo>
                  <a:pt x="35" y="133"/>
                </a:lnTo>
                <a:lnTo>
                  <a:pt x="35" y="133"/>
                </a:lnTo>
                <a:lnTo>
                  <a:pt x="36" y="125"/>
                </a:lnTo>
                <a:lnTo>
                  <a:pt x="36" y="120"/>
                </a:lnTo>
                <a:lnTo>
                  <a:pt x="36" y="120"/>
                </a:lnTo>
                <a:lnTo>
                  <a:pt x="29" y="123"/>
                </a:lnTo>
                <a:lnTo>
                  <a:pt x="23" y="131"/>
                </a:lnTo>
                <a:lnTo>
                  <a:pt x="17" y="137"/>
                </a:lnTo>
                <a:lnTo>
                  <a:pt x="14" y="144"/>
                </a:lnTo>
                <a:lnTo>
                  <a:pt x="14" y="144"/>
                </a:lnTo>
                <a:close/>
                <a:moveTo>
                  <a:pt x="17" y="162"/>
                </a:moveTo>
                <a:lnTo>
                  <a:pt x="17" y="162"/>
                </a:lnTo>
                <a:lnTo>
                  <a:pt x="23" y="158"/>
                </a:lnTo>
                <a:lnTo>
                  <a:pt x="27" y="158"/>
                </a:lnTo>
                <a:lnTo>
                  <a:pt x="31" y="160"/>
                </a:lnTo>
                <a:lnTo>
                  <a:pt x="31" y="160"/>
                </a:lnTo>
                <a:lnTo>
                  <a:pt x="29" y="165"/>
                </a:lnTo>
                <a:lnTo>
                  <a:pt x="25" y="171"/>
                </a:lnTo>
                <a:lnTo>
                  <a:pt x="21" y="177"/>
                </a:lnTo>
                <a:lnTo>
                  <a:pt x="17" y="181"/>
                </a:lnTo>
                <a:lnTo>
                  <a:pt x="17" y="181"/>
                </a:lnTo>
                <a:lnTo>
                  <a:pt x="27" y="179"/>
                </a:lnTo>
                <a:lnTo>
                  <a:pt x="36" y="175"/>
                </a:lnTo>
                <a:lnTo>
                  <a:pt x="36" y="175"/>
                </a:lnTo>
                <a:lnTo>
                  <a:pt x="35" y="167"/>
                </a:lnTo>
                <a:lnTo>
                  <a:pt x="35" y="160"/>
                </a:lnTo>
                <a:lnTo>
                  <a:pt x="35" y="152"/>
                </a:lnTo>
                <a:lnTo>
                  <a:pt x="33" y="144"/>
                </a:lnTo>
                <a:lnTo>
                  <a:pt x="33" y="144"/>
                </a:lnTo>
                <a:lnTo>
                  <a:pt x="25" y="152"/>
                </a:lnTo>
                <a:lnTo>
                  <a:pt x="17" y="162"/>
                </a:lnTo>
                <a:lnTo>
                  <a:pt x="17" y="162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28" y="162"/>
                </a:lnTo>
                <a:lnTo>
                  <a:pt x="136" y="158"/>
                </a:lnTo>
                <a:lnTo>
                  <a:pt x="141" y="150"/>
                </a:lnTo>
                <a:lnTo>
                  <a:pt x="141" y="150"/>
                </a:lnTo>
                <a:lnTo>
                  <a:pt x="139" y="148"/>
                </a:lnTo>
                <a:lnTo>
                  <a:pt x="139" y="148"/>
                </a:lnTo>
                <a:lnTo>
                  <a:pt x="124" y="160"/>
                </a:lnTo>
                <a:lnTo>
                  <a:pt x="111" y="171"/>
                </a:lnTo>
                <a:lnTo>
                  <a:pt x="111" y="17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4" y="154"/>
                </a:lnTo>
                <a:lnTo>
                  <a:pt x="17" y="152"/>
                </a:lnTo>
                <a:lnTo>
                  <a:pt x="17" y="150"/>
                </a:lnTo>
                <a:lnTo>
                  <a:pt x="17" y="150"/>
                </a:lnTo>
                <a:lnTo>
                  <a:pt x="12" y="154"/>
                </a:lnTo>
                <a:lnTo>
                  <a:pt x="10" y="158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24" y="179"/>
                </a:moveTo>
                <a:lnTo>
                  <a:pt x="124" y="179"/>
                </a:lnTo>
                <a:lnTo>
                  <a:pt x="128" y="175"/>
                </a:lnTo>
                <a:lnTo>
                  <a:pt x="134" y="173"/>
                </a:lnTo>
                <a:lnTo>
                  <a:pt x="139" y="169"/>
                </a:lnTo>
                <a:lnTo>
                  <a:pt x="141" y="163"/>
                </a:lnTo>
                <a:lnTo>
                  <a:pt x="141" y="163"/>
                </a:lnTo>
                <a:lnTo>
                  <a:pt x="132" y="171"/>
                </a:lnTo>
                <a:lnTo>
                  <a:pt x="124" y="179"/>
                </a:lnTo>
                <a:lnTo>
                  <a:pt x="124" y="179"/>
                </a:lnTo>
                <a:close/>
                <a:moveTo>
                  <a:pt x="8" y="179"/>
                </a:moveTo>
                <a:lnTo>
                  <a:pt x="8" y="179"/>
                </a:lnTo>
                <a:lnTo>
                  <a:pt x="10" y="179"/>
                </a:lnTo>
                <a:lnTo>
                  <a:pt x="12" y="177"/>
                </a:lnTo>
                <a:lnTo>
                  <a:pt x="14" y="175"/>
                </a:lnTo>
                <a:lnTo>
                  <a:pt x="14" y="173"/>
                </a:lnTo>
                <a:lnTo>
                  <a:pt x="14" y="173"/>
                </a:lnTo>
                <a:lnTo>
                  <a:pt x="10" y="177"/>
                </a:lnTo>
                <a:lnTo>
                  <a:pt x="8" y="179"/>
                </a:lnTo>
                <a:lnTo>
                  <a:pt x="8" y="179"/>
                </a:lnTo>
                <a:close/>
                <a:moveTo>
                  <a:pt x="107" y="184"/>
                </a:moveTo>
                <a:lnTo>
                  <a:pt x="107" y="184"/>
                </a:lnTo>
                <a:lnTo>
                  <a:pt x="111" y="181"/>
                </a:lnTo>
                <a:lnTo>
                  <a:pt x="113" y="181"/>
                </a:lnTo>
                <a:lnTo>
                  <a:pt x="113" y="179"/>
                </a:lnTo>
                <a:lnTo>
                  <a:pt x="113" y="179"/>
                </a:lnTo>
                <a:lnTo>
                  <a:pt x="107" y="181"/>
                </a:lnTo>
                <a:lnTo>
                  <a:pt x="107" y="182"/>
                </a:lnTo>
                <a:lnTo>
                  <a:pt x="107" y="184"/>
                </a:lnTo>
                <a:lnTo>
                  <a:pt x="107" y="184"/>
                </a:lnTo>
                <a:close/>
                <a:moveTo>
                  <a:pt x="126" y="192"/>
                </a:moveTo>
                <a:lnTo>
                  <a:pt x="126" y="192"/>
                </a:lnTo>
                <a:lnTo>
                  <a:pt x="130" y="188"/>
                </a:lnTo>
                <a:lnTo>
                  <a:pt x="134" y="186"/>
                </a:lnTo>
                <a:lnTo>
                  <a:pt x="138" y="184"/>
                </a:lnTo>
                <a:lnTo>
                  <a:pt x="141" y="179"/>
                </a:lnTo>
                <a:lnTo>
                  <a:pt x="141" y="179"/>
                </a:lnTo>
                <a:lnTo>
                  <a:pt x="132" y="184"/>
                </a:lnTo>
                <a:lnTo>
                  <a:pt x="128" y="188"/>
                </a:lnTo>
                <a:lnTo>
                  <a:pt x="126" y="192"/>
                </a:lnTo>
                <a:lnTo>
                  <a:pt x="126" y="192"/>
                </a:lnTo>
                <a:close/>
                <a:moveTo>
                  <a:pt x="138" y="194"/>
                </a:moveTo>
                <a:lnTo>
                  <a:pt x="138" y="194"/>
                </a:lnTo>
                <a:lnTo>
                  <a:pt x="143" y="192"/>
                </a:lnTo>
                <a:lnTo>
                  <a:pt x="149" y="190"/>
                </a:lnTo>
                <a:lnTo>
                  <a:pt x="158" y="182"/>
                </a:lnTo>
                <a:lnTo>
                  <a:pt x="158" y="182"/>
                </a:lnTo>
                <a:lnTo>
                  <a:pt x="151" y="184"/>
                </a:lnTo>
                <a:lnTo>
                  <a:pt x="145" y="186"/>
                </a:lnTo>
                <a:lnTo>
                  <a:pt x="138" y="194"/>
                </a:lnTo>
                <a:lnTo>
                  <a:pt x="138" y="194"/>
                </a:lnTo>
                <a:close/>
                <a:moveTo>
                  <a:pt x="181" y="192"/>
                </a:moveTo>
                <a:lnTo>
                  <a:pt x="181" y="192"/>
                </a:lnTo>
                <a:lnTo>
                  <a:pt x="185" y="190"/>
                </a:lnTo>
                <a:lnTo>
                  <a:pt x="191" y="186"/>
                </a:lnTo>
                <a:lnTo>
                  <a:pt x="191" y="186"/>
                </a:lnTo>
                <a:lnTo>
                  <a:pt x="191" y="184"/>
                </a:lnTo>
                <a:lnTo>
                  <a:pt x="187" y="182"/>
                </a:lnTo>
                <a:lnTo>
                  <a:pt x="187" y="182"/>
                </a:lnTo>
                <a:lnTo>
                  <a:pt x="185" y="184"/>
                </a:lnTo>
                <a:lnTo>
                  <a:pt x="183" y="188"/>
                </a:lnTo>
                <a:lnTo>
                  <a:pt x="181" y="190"/>
                </a:lnTo>
                <a:lnTo>
                  <a:pt x="181" y="192"/>
                </a:lnTo>
                <a:lnTo>
                  <a:pt x="181" y="192"/>
                </a:lnTo>
                <a:close/>
                <a:moveTo>
                  <a:pt x="17" y="207"/>
                </a:moveTo>
                <a:lnTo>
                  <a:pt x="17" y="207"/>
                </a:lnTo>
                <a:lnTo>
                  <a:pt x="29" y="202"/>
                </a:lnTo>
                <a:lnTo>
                  <a:pt x="40" y="198"/>
                </a:lnTo>
                <a:lnTo>
                  <a:pt x="40" y="198"/>
                </a:lnTo>
                <a:lnTo>
                  <a:pt x="38" y="192"/>
                </a:lnTo>
                <a:lnTo>
                  <a:pt x="36" y="184"/>
                </a:lnTo>
                <a:lnTo>
                  <a:pt x="36" y="184"/>
                </a:lnTo>
                <a:lnTo>
                  <a:pt x="35" y="184"/>
                </a:lnTo>
                <a:lnTo>
                  <a:pt x="35" y="184"/>
                </a:lnTo>
                <a:lnTo>
                  <a:pt x="31" y="190"/>
                </a:lnTo>
                <a:lnTo>
                  <a:pt x="27" y="196"/>
                </a:lnTo>
                <a:lnTo>
                  <a:pt x="17" y="207"/>
                </a:lnTo>
                <a:lnTo>
                  <a:pt x="17" y="207"/>
                </a:lnTo>
                <a:close/>
                <a:moveTo>
                  <a:pt x="12" y="194"/>
                </a:moveTo>
                <a:lnTo>
                  <a:pt x="12" y="194"/>
                </a:lnTo>
                <a:lnTo>
                  <a:pt x="12" y="198"/>
                </a:lnTo>
                <a:lnTo>
                  <a:pt x="14" y="200"/>
                </a:lnTo>
                <a:lnTo>
                  <a:pt x="16" y="200"/>
                </a:lnTo>
                <a:lnTo>
                  <a:pt x="16" y="200"/>
                </a:lnTo>
                <a:lnTo>
                  <a:pt x="21" y="194"/>
                </a:lnTo>
                <a:lnTo>
                  <a:pt x="25" y="186"/>
                </a:lnTo>
                <a:lnTo>
                  <a:pt x="25" y="186"/>
                </a:lnTo>
                <a:lnTo>
                  <a:pt x="17" y="190"/>
                </a:lnTo>
                <a:lnTo>
                  <a:pt x="12" y="194"/>
                </a:lnTo>
                <a:lnTo>
                  <a:pt x="12" y="194"/>
                </a:lnTo>
                <a:close/>
                <a:moveTo>
                  <a:pt x="113" y="194"/>
                </a:moveTo>
                <a:lnTo>
                  <a:pt x="113" y="194"/>
                </a:lnTo>
                <a:lnTo>
                  <a:pt x="113" y="198"/>
                </a:lnTo>
                <a:lnTo>
                  <a:pt x="113" y="198"/>
                </a:lnTo>
                <a:lnTo>
                  <a:pt x="117" y="198"/>
                </a:lnTo>
                <a:lnTo>
                  <a:pt x="120" y="194"/>
                </a:lnTo>
                <a:lnTo>
                  <a:pt x="120" y="194"/>
                </a:lnTo>
                <a:lnTo>
                  <a:pt x="117" y="194"/>
                </a:lnTo>
                <a:lnTo>
                  <a:pt x="113" y="194"/>
                </a:lnTo>
                <a:lnTo>
                  <a:pt x="113" y="194"/>
                </a:lnTo>
                <a:close/>
                <a:moveTo>
                  <a:pt x="170" y="209"/>
                </a:moveTo>
                <a:lnTo>
                  <a:pt x="170" y="209"/>
                </a:lnTo>
                <a:lnTo>
                  <a:pt x="179" y="205"/>
                </a:lnTo>
                <a:lnTo>
                  <a:pt x="183" y="202"/>
                </a:lnTo>
                <a:lnTo>
                  <a:pt x="185" y="198"/>
                </a:lnTo>
                <a:lnTo>
                  <a:pt x="185" y="198"/>
                </a:lnTo>
                <a:lnTo>
                  <a:pt x="181" y="202"/>
                </a:lnTo>
                <a:lnTo>
                  <a:pt x="176" y="203"/>
                </a:lnTo>
                <a:lnTo>
                  <a:pt x="172" y="207"/>
                </a:lnTo>
                <a:lnTo>
                  <a:pt x="170" y="209"/>
                </a:lnTo>
                <a:lnTo>
                  <a:pt x="170" y="209"/>
                </a:lnTo>
                <a:close/>
                <a:moveTo>
                  <a:pt x="128" y="207"/>
                </a:moveTo>
                <a:lnTo>
                  <a:pt x="128" y="207"/>
                </a:lnTo>
                <a:lnTo>
                  <a:pt x="134" y="211"/>
                </a:lnTo>
                <a:lnTo>
                  <a:pt x="141" y="213"/>
                </a:lnTo>
                <a:lnTo>
                  <a:pt x="149" y="213"/>
                </a:lnTo>
                <a:lnTo>
                  <a:pt x="155" y="209"/>
                </a:lnTo>
                <a:lnTo>
                  <a:pt x="155" y="209"/>
                </a:lnTo>
                <a:lnTo>
                  <a:pt x="139" y="203"/>
                </a:lnTo>
                <a:lnTo>
                  <a:pt x="136" y="202"/>
                </a:lnTo>
                <a:lnTo>
                  <a:pt x="134" y="202"/>
                </a:lnTo>
                <a:lnTo>
                  <a:pt x="130" y="203"/>
                </a:lnTo>
                <a:lnTo>
                  <a:pt x="128" y="207"/>
                </a:lnTo>
                <a:lnTo>
                  <a:pt x="128" y="207"/>
                </a:lnTo>
                <a:close/>
                <a:moveTo>
                  <a:pt x="35" y="217"/>
                </a:moveTo>
                <a:lnTo>
                  <a:pt x="35" y="217"/>
                </a:lnTo>
                <a:lnTo>
                  <a:pt x="40" y="215"/>
                </a:lnTo>
                <a:lnTo>
                  <a:pt x="46" y="213"/>
                </a:lnTo>
                <a:lnTo>
                  <a:pt x="46" y="213"/>
                </a:lnTo>
                <a:lnTo>
                  <a:pt x="44" y="209"/>
                </a:lnTo>
                <a:lnTo>
                  <a:pt x="44" y="207"/>
                </a:lnTo>
                <a:lnTo>
                  <a:pt x="42" y="207"/>
                </a:lnTo>
                <a:lnTo>
                  <a:pt x="42" y="207"/>
                </a:lnTo>
                <a:lnTo>
                  <a:pt x="38" y="213"/>
                </a:lnTo>
                <a:lnTo>
                  <a:pt x="35" y="217"/>
                </a:lnTo>
                <a:lnTo>
                  <a:pt x="35" y="217"/>
                </a:lnTo>
                <a:close/>
                <a:moveTo>
                  <a:pt x="25" y="221"/>
                </a:moveTo>
                <a:lnTo>
                  <a:pt x="25" y="221"/>
                </a:lnTo>
                <a:lnTo>
                  <a:pt x="29" y="213"/>
                </a:lnTo>
                <a:lnTo>
                  <a:pt x="31" y="211"/>
                </a:lnTo>
                <a:lnTo>
                  <a:pt x="31" y="207"/>
                </a:lnTo>
                <a:lnTo>
                  <a:pt x="31" y="207"/>
                </a:lnTo>
                <a:lnTo>
                  <a:pt x="23" y="213"/>
                </a:lnTo>
                <a:lnTo>
                  <a:pt x="21" y="217"/>
                </a:lnTo>
                <a:lnTo>
                  <a:pt x="21" y="219"/>
                </a:lnTo>
                <a:lnTo>
                  <a:pt x="25" y="221"/>
                </a:lnTo>
                <a:lnTo>
                  <a:pt x="25" y="221"/>
                </a:lnTo>
                <a:close/>
                <a:moveTo>
                  <a:pt x="27" y="228"/>
                </a:moveTo>
                <a:lnTo>
                  <a:pt x="27" y="228"/>
                </a:lnTo>
                <a:lnTo>
                  <a:pt x="29" y="234"/>
                </a:lnTo>
                <a:lnTo>
                  <a:pt x="33" y="238"/>
                </a:lnTo>
                <a:lnTo>
                  <a:pt x="33" y="238"/>
                </a:lnTo>
                <a:lnTo>
                  <a:pt x="38" y="230"/>
                </a:lnTo>
                <a:lnTo>
                  <a:pt x="44" y="223"/>
                </a:lnTo>
                <a:lnTo>
                  <a:pt x="44" y="223"/>
                </a:lnTo>
                <a:lnTo>
                  <a:pt x="38" y="224"/>
                </a:lnTo>
                <a:lnTo>
                  <a:pt x="35" y="226"/>
                </a:lnTo>
                <a:lnTo>
                  <a:pt x="31" y="228"/>
                </a:lnTo>
                <a:lnTo>
                  <a:pt x="27" y="228"/>
                </a:lnTo>
                <a:lnTo>
                  <a:pt x="27" y="228"/>
                </a:lnTo>
                <a:close/>
                <a:moveTo>
                  <a:pt x="42" y="236"/>
                </a:moveTo>
                <a:lnTo>
                  <a:pt x="42" y="236"/>
                </a:lnTo>
                <a:lnTo>
                  <a:pt x="52" y="234"/>
                </a:lnTo>
                <a:lnTo>
                  <a:pt x="57" y="228"/>
                </a:lnTo>
                <a:lnTo>
                  <a:pt x="57" y="228"/>
                </a:lnTo>
                <a:lnTo>
                  <a:pt x="56" y="226"/>
                </a:lnTo>
                <a:lnTo>
                  <a:pt x="56" y="224"/>
                </a:lnTo>
                <a:lnTo>
                  <a:pt x="54" y="224"/>
                </a:lnTo>
                <a:lnTo>
                  <a:pt x="54" y="224"/>
                </a:lnTo>
                <a:lnTo>
                  <a:pt x="42" y="236"/>
                </a:lnTo>
                <a:lnTo>
                  <a:pt x="42" y="236"/>
                </a:lnTo>
                <a:close/>
                <a:moveTo>
                  <a:pt x="38" y="249"/>
                </a:moveTo>
                <a:lnTo>
                  <a:pt x="38" y="249"/>
                </a:lnTo>
                <a:lnTo>
                  <a:pt x="42" y="253"/>
                </a:lnTo>
                <a:lnTo>
                  <a:pt x="44" y="255"/>
                </a:lnTo>
                <a:lnTo>
                  <a:pt x="44" y="255"/>
                </a:lnTo>
                <a:lnTo>
                  <a:pt x="50" y="247"/>
                </a:lnTo>
                <a:lnTo>
                  <a:pt x="52" y="243"/>
                </a:lnTo>
                <a:lnTo>
                  <a:pt x="54" y="240"/>
                </a:lnTo>
                <a:lnTo>
                  <a:pt x="54" y="240"/>
                </a:lnTo>
                <a:lnTo>
                  <a:pt x="46" y="243"/>
                </a:lnTo>
                <a:lnTo>
                  <a:pt x="42" y="245"/>
                </a:lnTo>
                <a:lnTo>
                  <a:pt x="38" y="249"/>
                </a:lnTo>
                <a:lnTo>
                  <a:pt x="38" y="249"/>
                </a:lnTo>
                <a:close/>
                <a:moveTo>
                  <a:pt x="59" y="249"/>
                </a:moveTo>
                <a:lnTo>
                  <a:pt x="59" y="249"/>
                </a:lnTo>
                <a:lnTo>
                  <a:pt x="61" y="247"/>
                </a:lnTo>
                <a:lnTo>
                  <a:pt x="65" y="247"/>
                </a:lnTo>
                <a:lnTo>
                  <a:pt x="67" y="245"/>
                </a:lnTo>
                <a:lnTo>
                  <a:pt x="69" y="242"/>
                </a:lnTo>
                <a:lnTo>
                  <a:pt x="69" y="242"/>
                </a:lnTo>
                <a:lnTo>
                  <a:pt x="67" y="240"/>
                </a:lnTo>
                <a:lnTo>
                  <a:pt x="67" y="240"/>
                </a:lnTo>
                <a:lnTo>
                  <a:pt x="65" y="240"/>
                </a:lnTo>
                <a:lnTo>
                  <a:pt x="65" y="240"/>
                </a:lnTo>
                <a:lnTo>
                  <a:pt x="61" y="245"/>
                </a:lnTo>
                <a:lnTo>
                  <a:pt x="59" y="247"/>
                </a:lnTo>
                <a:lnTo>
                  <a:pt x="59" y="249"/>
                </a:lnTo>
                <a:lnTo>
                  <a:pt x="59" y="249"/>
                </a:lnTo>
                <a:close/>
                <a:moveTo>
                  <a:pt x="71" y="263"/>
                </a:moveTo>
                <a:lnTo>
                  <a:pt x="71" y="263"/>
                </a:lnTo>
                <a:lnTo>
                  <a:pt x="88" y="257"/>
                </a:lnTo>
                <a:lnTo>
                  <a:pt x="88" y="257"/>
                </a:lnTo>
                <a:lnTo>
                  <a:pt x="84" y="253"/>
                </a:lnTo>
                <a:lnTo>
                  <a:pt x="78" y="251"/>
                </a:lnTo>
                <a:lnTo>
                  <a:pt x="78" y="251"/>
                </a:lnTo>
                <a:lnTo>
                  <a:pt x="75" y="257"/>
                </a:lnTo>
                <a:lnTo>
                  <a:pt x="71" y="263"/>
                </a:lnTo>
                <a:lnTo>
                  <a:pt x="71" y="263"/>
                </a:lnTo>
                <a:close/>
                <a:moveTo>
                  <a:pt x="50" y="261"/>
                </a:moveTo>
                <a:lnTo>
                  <a:pt x="50" y="261"/>
                </a:lnTo>
                <a:lnTo>
                  <a:pt x="54" y="266"/>
                </a:lnTo>
                <a:lnTo>
                  <a:pt x="57" y="268"/>
                </a:lnTo>
                <a:lnTo>
                  <a:pt x="59" y="268"/>
                </a:lnTo>
                <a:lnTo>
                  <a:pt x="59" y="268"/>
                </a:lnTo>
                <a:lnTo>
                  <a:pt x="61" y="264"/>
                </a:lnTo>
                <a:lnTo>
                  <a:pt x="65" y="261"/>
                </a:lnTo>
                <a:lnTo>
                  <a:pt x="67" y="257"/>
                </a:lnTo>
                <a:lnTo>
                  <a:pt x="67" y="255"/>
                </a:lnTo>
                <a:lnTo>
                  <a:pt x="67" y="253"/>
                </a:lnTo>
                <a:lnTo>
                  <a:pt x="67" y="253"/>
                </a:lnTo>
                <a:lnTo>
                  <a:pt x="59" y="257"/>
                </a:lnTo>
                <a:lnTo>
                  <a:pt x="50" y="261"/>
                </a:lnTo>
                <a:lnTo>
                  <a:pt x="50" y="261"/>
                </a:lnTo>
                <a:close/>
                <a:moveTo>
                  <a:pt x="86" y="268"/>
                </a:moveTo>
                <a:lnTo>
                  <a:pt x="86" y="268"/>
                </a:lnTo>
                <a:lnTo>
                  <a:pt x="92" y="266"/>
                </a:lnTo>
                <a:lnTo>
                  <a:pt x="97" y="263"/>
                </a:lnTo>
                <a:lnTo>
                  <a:pt x="97" y="263"/>
                </a:lnTo>
                <a:lnTo>
                  <a:pt x="96" y="261"/>
                </a:lnTo>
                <a:lnTo>
                  <a:pt x="94" y="261"/>
                </a:lnTo>
                <a:lnTo>
                  <a:pt x="90" y="259"/>
                </a:lnTo>
                <a:lnTo>
                  <a:pt x="90" y="259"/>
                </a:lnTo>
                <a:lnTo>
                  <a:pt x="90" y="263"/>
                </a:lnTo>
                <a:lnTo>
                  <a:pt x="88" y="264"/>
                </a:lnTo>
                <a:lnTo>
                  <a:pt x="86" y="266"/>
                </a:lnTo>
                <a:lnTo>
                  <a:pt x="86" y="268"/>
                </a:lnTo>
                <a:lnTo>
                  <a:pt x="86" y="268"/>
                </a:lnTo>
                <a:close/>
                <a:moveTo>
                  <a:pt x="99" y="276"/>
                </a:moveTo>
                <a:lnTo>
                  <a:pt x="99" y="276"/>
                </a:lnTo>
                <a:lnTo>
                  <a:pt x="105" y="274"/>
                </a:lnTo>
                <a:lnTo>
                  <a:pt x="113" y="270"/>
                </a:lnTo>
                <a:lnTo>
                  <a:pt x="113" y="270"/>
                </a:lnTo>
                <a:lnTo>
                  <a:pt x="113" y="268"/>
                </a:lnTo>
                <a:lnTo>
                  <a:pt x="109" y="266"/>
                </a:lnTo>
                <a:lnTo>
                  <a:pt x="105" y="264"/>
                </a:lnTo>
                <a:lnTo>
                  <a:pt x="105" y="264"/>
                </a:lnTo>
                <a:lnTo>
                  <a:pt x="101" y="270"/>
                </a:lnTo>
                <a:lnTo>
                  <a:pt x="99" y="276"/>
                </a:lnTo>
                <a:lnTo>
                  <a:pt x="99" y="276"/>
                </a:lnTo>
                <a:close/>
                <a:moveTo>
                  <a:pt x="65" y="274"/>
                </a:moveTo>
                <a:lnTo>
                  <a:pt x="65" y="274"/>
                </a:lnTo>
                <a:lnTo>
                  <a:pt x="65" y="276"/>
                </a:lnTo>
                <a:lnTo>
                  <a:pt x="67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6"/>
                </a:lnTo>
                <a:lnTo>
                  <a:pt x="71" y="274"/>
                </a:lnTo>
                <a:lnTo>
                  <a:pt x="73" y="274"/>
                </a:lnTo>
                <a:lnTo>
                  <a:pt x="73" y="272"/>
                </a:lnTo>
                <a:lnTo>
                  <a:pt x="73" y="272"/>
                </a:lnTo>
                <a:lnTo>
                  <a:pt x="69" y="272"/>
                </a:lnTo>
                <a:lnTo>
                  <a:pt x="65" y="274"/>
                </a:lnTo>
                <a:lnTo>
                  <a:pt x="65" y="274"/>
                </a:lnTo>
                <a:close/>
                <a:moveTo>
                  <a:pt x="80" y="282"/>
                </a:moveTo>
                <a:lnTo>
                  <a:pt x="80" y="282"/>
                </a:lnTo>
                <a:lnTo>
                  <a:pt x="84" y="284"/>
                </a:lnTo>
                <a:lnTo>
                  <a:pt x="84" y="284"/>
                </a:lnTo>
                <a:lnTo>
                  <a:pt x="88" y="276"/>
                </a:lnTo>
                <a:lnTo>
                  <a:pt x="88" y="276"/>
                </a:lnTo>
                <a:lnTo>
                  <a:pt x="84" y="278"/>
                </a:lnTo>
                <a:lnTo>
                  <a:pt x="80" y="282"/>
                </a:lnTo>
                <a:lnTo>
                  <a:pt x="80" y="282"/>
                </a:lnTo>
                <a:close/>
                <a:moveTo>
                  <a:pt x="97" y="285"/>
                </a:moveTo>
                <a:lnTo>
                  <a:pt x="97" y="285"/>
                </a:lnTo>
                <a:lnTo>
                  <a:pt x="103" y="287"/>
                </a:lnTo>
                <a:lnTo>
                  <a:pt x="111" y="287"/>
                </a:lnTo>
                <a:lnTo>
                  <a:pt x="111" y="287"/>
                </a:lnTo>
                <a:lnTo>
                  <a:pt x="111" y="284"/>
                </a:lnTo>
                <a:lnTo>
                  <a:pt x="111" y="282"/>
                </a:lnTo>
                <a:lnTo>
                  <a:pt x="113" y="280"/>
                </a:lnTo>
                <a:lnTo>
                  <a:pt x="113" y="278"/>
                </a:lnTo>
                <a:lnTo>
                  <a:pt x="113" y="278"/>
                </a:lnTo>
                <a:lnTo>
                  <a:pt x="105" y="282"/>
                </a:lnTo>
                <a:lnTo>
                  <a:pt x="101" y="284"/>
                </a:lnTo>
                <a:lnTo>
                  <a:pt x="97" y="285"/>
                </a:lnTo>
                <a:lnTo>
                  <a:pt x="97" y="28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1" name="Freeform 8"/>
          <p:cNvSpPr>
            <a:spLocks noEditPoints="1"/>
          </p:cNvSpPr>
          <p:nvPr/>
        </p:nvSpPr>
        <p:spPr bwMode="auto">
          <a:xfrm>
            <a:off x="5799669" y="1737785"/>
            <a:ext cx="539751" cy="649817"/>
          </a:xfrm>
          <a:custGeom>
            <a:avLst/>
            <a:gdLst/>
            <a:ahLst/>
            <a:cxnLst>
              <a:cxn ang="0">
                <a:pos x="253" y="256"/>
              </a:cxn>
              <a:cxn ang="0">
                <a:pos x="183" y="307"/>
              </a:cxn>
              <a:cxn ang="0">
                <a:pos x="120" y="193"/>
              </a:cxn>
              <a:cxn ang="0">
                <a:pos x="91" y="294"/>
              </a:cxn>
              <a:cxn ang="0">
                <a:pos x="6" y="298"/>
              </a:cxn>
              <a:cxn ang="0">
                <a:pos x="9" y="48"/>
              </a:cxn>
              <a:cxn ang="0">
                <a:pos x="63" y="2"/>
              </a:cxn>
              <a:cxn ang="0">
                <a:pos x="120" y="130"/>
              </a:cxn>
              <a:cxn ang="0">
                <a:pos x="150" y="44"/>
              </a:cxn>
              <a:cxn ang="0">
                <a:pos x="238" y="4"/>
              </a:cxn>
              <a:cxn ang="0">
                <a:pos x="126" y="140"/>
              </a:cxn>
              <a:cxn ang="0">
                <a:pos x="55" y="42"/>
              </a:cxn>
              <a:cxn ang="0">
                <a:pos x="109" y="260"/>
              </a:cxn>
              <a:cxn ang="0">
                <a:pos x="204" y="242"/>
              </a:cxn>
              <a:cxn ang="0">
                <a:pos x="246" y="151"/>
              </a:cxn>
              <a:cxn ang="0">
                <a:pos x="38" y="31"/>
              </a:cxn>
              <a:cxn ang="0">
                <a:pos x="166" y="52"/>
              </a:cxn>
              <a:cxn ang="0">
                <a:pos x="166" y="52"/>
              </a:cxn>
              <a:cxn ang="0">
                <a:pos x="13" y="73"/>
              </a:cxn>
              <a:cxn ang="0">
                <a:pos x="177" y="54"/>
              </a:cxn>
              <a:cxn ang="0">
                <a:pos x="27" y="65"/>
              </a:cxn>
              <a:cxn ang="0">
                <a:pos x="156" y="56"/>
              </a:cxn>
              <a:cxn ang="0">
                <a:pos x="166" y="82"/>
              </a:cxn>
              <a:cxn ang="0">
                <a:pos x="171" y="71"/>
              </a:cxn>
              <a:cxn ang="0">
                <a:pos x="46" y="82"/>
              </a:cxn>
              <a:cxn ang="0">
                <a:pos x="46" y="63"/>
              </a:cxn>
              <a:cxn ang="0">
                <a:pos x="185" y="75"/>
              </a:cxn>
              <a:cxn ang="0">
                <a:pos x="19" y="82"/>
              </a:cxn>
              <a:cxn ang="0">
                <a:pos x="185" y="94"/>
              </a:cxn>
              <a:cxn ang="0">
                <a:pos x="44" y="119"/>
              </a:cxn>
              <a:cxn ang="0">
                <a:pos x="183" y="117"/>
              </a:cxn>
              <a:cxn ang="0">
                <a:pos x="9" y="143"/>
              </a:cxn>
              <a:cxn ang="0">
                <a:pos x="44" y="151"/>
              </a:cxn>
              <a:cxn ang="0">
                <a:pos x="11" y="178"/>
              </a:cxn>
              <a:cxn ang="0">
                <a:pos x="9" y="164"/>
              </a:cxn>
              <a:cxn ang="0">
                <a:pos x="27" y="178"/>
              </a:cxn>
              <a:cxn ang="0">
                <a:pos x="42" y="183"/>
              </a:cxn>
              <a:cxn ang="0">
                <a:pos x="166" y="199"/>
              </a:cxn>
              <a:cxn ang="0">
                <a:pos x="196" y="201"/>
              </a:cxn>
              <a:cxn ang="0">
                <a:pos x="42" y="220"/>
              </a:cxn>
              <a:cxn ang="0">
                <a:pos x="23" y="237"/>
              </a:cxn>
              <a:cxn ang="0">
                <a:pos x="11" y="208"/>
              </a:cxn>
              <a:cxn ang="0">
                <a:pos x="196" y="218"/>
              </a:cxn>
              <a:cxn ang="0">
                <a:pos x="168" y="277"/>
              </a:cxn>
              <a:cxn ang="0">
                <a:pos x="164" y="265"/>
              </a:cxn>
              <a:cxn ang="0">
                <a:pos x="168" y="277"/>
              </a:cxn>
              <a:cxn ang="0">
                <a:pos x="23" y="254"/>
              </a:cxn>
              <a:cxn ang="0">
                <a:pos x="29" y="265"/>
              </a:cxn>
              <a:cxn ang="0">
                <a:pos x="189" y="288"/>
              </a:cxn>
              <a:cxn ang="0">
                <a:pos x="208" y="288"/>
              </a:cxn>
              <a:cxn ang="0">
                <a:pos x="51" y="275"/>
              </a:cxn>
              <a:cxn ang="0">
                <a:pos x="80" y="267"/>
              </a:cxn>
              <a:cxn ang="0">
                <a:pos x="91" y="271"/>
              </a:cxn>
              <a:cxn ang="0">
                <a:pos x="11" y="281"/>
              </a:cxn>
              <a:cxn ang="0">
                <a:pos x="15" y="288"/>
              </a:cxn>
              <a:cxn ang="0">
                <a:pos x="34" y="281"/>
              </a:cxn>
              <a:cxn ang="0">
                <a:pos x="46" y="294"/>
              </a:cxn>
              <a:cxn ang="0">
                <a:pos x="63" y="294"/>
              </a:cxn>
              <a:cxn ang="0">
                <a:pos x="196" y="292"/>
              </a:cxn>
            </a:cxnLst>
            <a:rect l="0" t="0" r="r" b="b"/>
            <a:pathLst>
              <a:path w="255" h="307">
                <a:moveTo>
                  <a:pt x="253" y="4"/>
                </a:moveTo>
                <a:lnTo>
                  <a:pt x="253" y="4"/>
                </a:lnTo>
                <a:lnTo>
                  <a:pt x="251" y="86"/>
                </a:lnTo>
                <a:lnTo>
                  <a:pt x="251" y="130"/>
                </a:lnTo>
                <a:lnTo>
                  <a:pt x="253" y="172"/>
                </a:lnTo>
                <a:lnTo>
                  <a:pt x="253" y="172"/>
                </a:lnTo>
                <a:lnTo>
                  <a:pt x="255" y="197"/>
                </a:lnTo>
                <a:lnTo>
                  <a:pt x="255" y="220"/>
                </a:lnTo>
                <a:lnTo>
                  <a:pt x="255" y="220"/>
                </a:lnTo>
                <a:lnTo>
                  <a:pt x="255" y="244"/>
                </a:lnTo>
                <a:lnTo>
                  <a:pt x="253" y="256"/>
                </a:lnTo>
                <a:lnTo>
                  <a:pt x="251" y="265"/>
                </a:lnTo>
                <a:lnTo>
                  <a:pt x="251" y="265"/>
                </a:lnTo>
                <a:lnTo>
                  <a:pt x="250" y="271"/>
                </a:lnTo>
                <a:lnTo>
                  <a:pt x="244" y="277"/>
                </a:lnTo>
                <a:lnTo>
                  <a:pt x="232" y="286"/>
                </a:lnTo>
                <a:lnTo>
                  <a:pt x="232" y="286"/>
                </a:lnTo>
                <a:lnTo>
                  <a:pt x="217" y="300"/>
                </a:lnTo>
                <a:lnTo>
                  <a:pt x="210" y="303"/>
                </a:lnTo>
                <a:lnTo>
                  <a:pt x="196" y="307"/>
                </a:lnTo>
                <a:lnTo>
                  <a:pt x="196" y="307"/>
                </a:lnTo>
                <a:lnTo>
                  <a:pt x="183" y="307"/>
                </a:lnTo>
                <a:lnTo>
                  <a:pt x="168" y="307"/>
                </a:lnTo>
                <a:lnTo>
                  <a:pt x="158" y="305"/>
                </a:lnTo>
                <a:lnTo>
                  <a:pt x="152" y="302"/>
                </a:lnTo>
                <a:lnTo>
                  <a:pt x="149" y="300"/>
                </a:lnTo>
                <a:lnTo>
                  <a:pt x="149" y="300"/>
                </a:lnTo>
                <a:lnTo>
                  <a:pt x="150" y="248"/>
                </a:lnTo>
                <a:lnTo>
                  <a:pt x="152" y="195"/>
                </a:lnTo>
                <a:lnTo>
                  <a:pt x="152" y="195"/>
                </a:lnTo>
                <a:lnTo>
                  <a:pt x="137" y="193"/>
                </a:lnTo>
                <a:lnTo>
                  <a:pt x="120" y="193"/>
                </a:lnTo>
                <a:lnTo>
                  <a:pt x="120" y="193"/>
                </a:lnTo>
                <a:lnTo>
                  <a:pt x="116" y="220"/>
                </a:lnTo>
                <a:lnTo>
                  <a:pt x="114" y="233"/>
                </a:lnTo>
                <a:lnTo>
                  <a:pt x="114" y="248"/>
                </a:lnTo>
                <a:lnTo>
                  <a:pt x="114" y="248"/>
                </a:lnTo>
                <a:lnTo>
                  <a:pt x="116" y="258"/>
                </a:lnTo>
                <a:lnTo>
                  <a:pt x="118" y="263"/>
                </a:lnTo>
                <a:lnTo>
                  <a:pt x="116" y="267"/>
                </a:lnTo>
                <a:lnTo>
                  <a:pt x="116" y="267"/>
                </a:lnTo>
                <a:lnTo>
                  <a:pt x="114" y="275"/>
                </a:lnTo>
                <a:lnTo>
                  <a:pt x="107" y="283"/>
                </a:lnTo>
                <a:lnTo>
                  <a:pt x="91" y="294"/>
                </a:lnTo>
                <a:lnTo>
                  <a:pt x="91" y="294"/>
                </a:lnTo>
                <a:lnTo>
                  <a:pt x="82" y="300"/>
                </a:lnTo>
                <a:lnTo>
                  <a:pt x="72" y="303"/>
                </a:lnTo>
                <a:lnTo>
                  <a:pt x="72" y="303"/>
                </a:lnTo>
                <a:lnTo>
                  <a:pt x="61" y="302"/>
                </a:lnTo>
                <a:lnTo>
                  <a:pt x="49" y="300"/>
                </a:lnTo>
                <a:lnTo>
                  <a:pt x="49" y="300"/>
                </a:lnTo>
                <a:lnTo>
                  <a:pt x="27" y="302"/>
                </a:lnTo>
                <a:lnTo>
                  <a:pt x="15" y="302"/>
                </a:lnTo>
                <a:lnTo>
                  <a:pt x="6" y="298"/>
                </a:lnTo>
                <a:lnTo>
                  <a:pt x="6" y="298"/>
                </a:lnTo>
                <a:lnTo>
                  <a:pt x="2" y="294"/>
                </a:lnTo>
                <a:lnTo>
                  <a:pt x="0" y="286"/>
                </a:lnTo>
                <a:lnTo>
                  <a:pt x="0" y="267"/>
                </a:lnTo>
                <a:lnTo>
                  <a:pt x="2" y="227"/>
                </a:lnTo>
                <a:lnTo>
                  <a:pt x="2" y="227"/>
                </a:lnTo>
                <a:lnTo>
                  <a:pt x="2" y="161"/>
                </a:lnTo>
                <a:lnTo>
                  <a:pt x="4" y="90"/>
                </a:lnTo>
                <a:lnTo>
                  <a:pt x="4" y="90"/>
                </a:lnTo>
                <a:lnTo>
                  <a:pt x="6" y="67"/>
                </a:lnTo>
                <a:lnTo>
                  <a:pt x="8" y="56"/>
                </a:lnTo>
                <a:lnTo>
                  <a:pt x="9" y="48"/>
                </a:lnTo>
                <a:lnTo>
                  <a:pt x="9" y="48"/>
                </a:lnTo>
                <a:lnTo>
                  <a:pt x="15" y="40"/>
                </a:lnTo>
                <a:lnTo>
                  <a:pt x="23" y="33"/>
                </a:lnTo>
                <a:lnTo>
                  <a:pt x="34" y="25"/>
                </a:lnTo>
                <a:lnTo>
                  <a:pt x="42" y="19"/>
                </a:lnTo>
                <a:lnTo>
                  <a:pt x="42" y="19"/>
                </a:lnTo>
                <a:lnTo>
                  <a:pt x="48" y="12"/>
                </a:lnTo>
                <a:lnTo>
                  <a:pt x="49" y="8"/>
                </a:lnTo>
                <a:lnTo>
                  <a:pt x="53" y="6"/>
                </a:lnTo>
                <a:lnTo>
                  <a:pt x="53" y="6"/>
                </a:lnTo>
                <a:lnTo>
                  <a:pt x="63" y="2"/>
                </a:lnTo>
                <a:lnTo>
                  <a:pt x="74" y="2"/>
                </a:lnTo>
                <a:lnTo>
                  <a:pt x="97" y="4"/>
                </a:lnTo>
                <a:lnTo>
                  <a:pt x="97" y="4"/>
                </a:lnTo>
                <a:lnTo>
                  <a:pt x="110" y="4"/>
                </a:lnTo>
                <a:lnTo>
                  <a:pt x="122" y="4"/>
                </a:lnTo>
                <a:lnTo>
                  <a:pt x="122" y="4"/>
                </a:lnTo>
                <a:lnTo>
                  <a:pt x="124" y="39"/>
                </a:lnTo>
                <a:lnTo>
                  <a:pt x="124" y="69"/>
                </a:lnTo>
                <a:lnTo>
                  <a:pt x="124" y="100"/>
                </a:lnTo>
                <a:lnTo>
                  <a:pt x="120" y="130"/>
                </a:lnTo>
                <a:lnTo>
                  <a:pt x="120" y="130"/>
                </a:lnTo>
                <a:lnTo>
                  <a:pt x="133" y="128"/>
                </a:lnTo>
                <a:lnTo>
                  <a:pt x="149" y="126"/>
                </a:lnTo>
                <a:lnTo>
                  <a:pt x="149" y="126"/>
                </a:lnTo>
                <a:lnTo>
                  <a:pt x="150" y="115"/>
                </a:lnTo>
                <a:lnTo>
                  <a:pt x="150" y="101"/>
                </a:lnTo>
                <a:lnTo>
                  <a:pt x="150" y="71"/>
                </a:lnTo>
                <a:lnTo>
                  <a:pt x="150" y="71"/>
                </a:lnTo>
                <a:lnTo>
                  <a:pt x="149" y="58"/>
                </a:lnTo>
                <a:lnTo>
                  <a:pt x="150" y="50"/>
                </a:lnTo>
                <a:lnTo>
                  <a:pt x="150" y="44"/>
                </a:lnTo>
                <a:lnTo>
                  <a:pt x="150" y="44"/>
                </a:lnTo>
                <a:lnTo>
                  <a:pt x="154" y="40"/>
                </a:lnTo>
                <a:lnTo>
                  <a:pt x="158" y="37"/>
                </a:lnTo>
                <a:lnTo>
                  <a:pt x="168" y="27"/>
                </a:lnTo>
                <a:lnTo>
                  <a:pt x="168" y="27"/>
                </a:lnTo>
                <a:lnTo>
                  <a:pt x="181" y="16"/>
                </a:lnTo>
                <a:lnTo>
                  <a:pt x="187" y="10"/>
                </a:lnTo>
                <a:lnTo>
                  <a:pt x="192" y="2"/>
                </a:lnTo>
                <a:lnTo>
                  <a:pt x="192" y="2"/>
                </a:lnTo>
                <a:lnTo>
                  <a:pt x="206" y="0"/>
                </a:lnTo>
                <a:lnTo>
                  <a:pt x="223" y="2"/>
                </a:lnTo>
                <a:lnTo>
                  <a:pt x="238" y="4"/>
                </a:lnTo>
                <a:lnTo>
                  <a:pt x="253" y="4"/>
                </a:lnTo>
                <a:lnTo>
                  <a:pt x="253" y="4"/>
                </a:lnTo>
                <a:close/>
                <a:moveTo>
                  <a:pt x="196" y="6"/>
                </a:moveTo>
                <a:lnTo>
                  <a:pt x="196" y="6"/>
                </a:lnTo>
                <a:lnTo>
                  <a:pt x="194" y="40"/>
                </a:lnTo>
                <a:lnTo>
                  <a:pt x="194" y="73"/>
                </a:lnTo>
                <a:lnTo>
                  <a:pt x="192" y="105"/>
                </a:lnTo>
                <a:lnTo>
                  <a:pt x="191" y="136"/>
                </a:lnTo>
                <a:lnTo>
                  <a:pt x="191" y="136"/>
                </a:lnTo>
                <a:lnTo>
                  <a:pt x="149" y="140"/>
                </a:lnTo>
                <a:lnTo>
                  <a:pt x="126" y="140"/>
                </a:lnTo>
                <a:lnTo>
                  <a:pt x="112" y="138"/>
                </a:lnTo>
                <a:lnTo>
                  <a:pt x="112" y="138"/>
                </a:lnTo>
                <a:lnTo>
                  <a:pt x="116" y="107"/>
                </a:lnTo>
                <a:lnTo>
                  <a:pt x="116" y="75"/>
                </a:lnTo>
                <a:lnTo>
                  <a:pt x="116" y="42"/>
                </a:lnTo>
                <a:lnTo>
                  <a:pt x="114" y="12"/>
                </a:lnTo>
                <a:lnTo>
                  <a:pt x="114" y="12"/>
                </a:lnTo>
                <a:lnTo>
                  <a:pt x="86" y="10"/>
                </a:lnTo>
                <a:lnTo>
                  <a:pt x="57" y="12"/>
                </a:lnTo>
                <a:lnTo>
                  <a:pt x="57" y="12"/>
                </a:lnTo>
                <a:lnTo>
                  <a:pt x="55" y="42"/>
                </a:lnTo>
                <a:lnTo>
                  <a:pt x="53" y="73"/>
                </a:lnTo>
                <a:lnTo>
                  <a:pt x="49" y="136"/>
                </a:lnTo>
                <a:lnTo>
                  <a:pt x="49" y="136"/>
                </a:lnTo>
                <a:lnTo>
                  <a:pt x="48" y="197"/>
                </a:lnTo>
                <a:lnTo>
                  <a:pt x="48" y="229"/>
                </a:lnTo>
                <a:lnTo>
                  <a:pt x="49" y="260"/>
                </a:lnTo>
                <a:lnTo>
                  <a:pt x="49" y="260"/>
                </a:lnTo>
                <a:lnTo>
                  <a:pt x="80" y="262"/>
                </a:lnTo>
                <a:lnTo>
                  <a:pt x="95" y="262"/>
                </a:lnTo>
                <a:lnTo>
                  <a:pt x="109" y="260"/>
                </a:lnTo>
                <a:lnTo>
                  <a:pt x="109" y="260"/>
                </a:lnTo>
                <a:lnTo>
                  <a:pt x="109" y="222"/>
                </a:lnTo>
                <a:lnTo>
                  <a:pt x="110" y="202"/>
                </a:lnTo>
                <a:lnTo>
                  <a:pt x="112" y="187"/>
                </a:lnTo>
                <a:lnTo>
                  <a:pt x="112" y="187"/>
                </a:lnTo>
                <a:lnTo>
                  <a:pt x="158" y="187"/>
                </a:lnTo>
                <a:lnTo>
                  <a:pt x="179" y="189"/>
                </a:lnTo>
                <a:lnTo>
                  <a:pt x="202" y="193"/>
                </a:lnTo>
                <a:lnTo>
                  <a:pt x="202" y="193"/>
                </a:lnTo>
                <a:lnTo>
                  <a:pt x="204" y="208"/>
                </a:lnTo>
                <a:lnTo>
                  <a:pt x="204" y="225"/>
                </a:lnTo>
                <a:lnTo>
                  <a:pt x="204" y="242"/>
                </a:lnTo>
                <a:lnTo>
                  <a:pt x="206" y="258"/>
                </a:lnTo>
                <a:lnTo>
                  <a:pt x="206" y="258"/>
                </a:lnTo>
                <a:lnTo>
                  <a:pt x="215" y="260"/>
                </a:lnTo>
                <a:lnTo>
                  <a:pt x="225" y="260"/>
                </a:lnTo>
                <a:lnTo>
                  <a:pt x="234" y="260"/>
                </a:lnTo>
                <a:lnTo>
                  <a:pt x="244" y="260"/>
                </a:lnTo>
                <a:lnTo>
                  <a:pt x="244" y="260"/>
                </a:lnTo>
                <a:lnTo>
                  <a:pt x="248" y="244"/>
                </a:lnTo>
                <a:lnTo>
                  <a:pt x="250" y="231"/>
                </a:lnTo>
                <a:lnTo>
                  <a:pt x="250" y="204"/>
                </a:lnTo>
                <a:lnTo>
                  <a:pt x="246" y="151"/>
                </a:lnTo>
                <a:lnTo>
                  <a:pt x="246" y="151"/>
                </a:lnTo>
                <a:lnTo>
                  <a:pt x="246" y="117"/>
                </a:lnTo>
                <a:lnTo>
                  <a:pt x="246" y="82"/>
                </a:lnTo>
                <a:lnTo>
                  <a:pt x="246" y="12"/>
                </a:lnTo>
                <a:lnTo>
                  <a:pt x="246" y="12"/>
                </a:lnTo>
                <a:lnTo>
                  <a:pt x="232" y="12"/>
                </a:lnTo>
                <a:lnTo>
                  <a:pt x="221" y="10"/>
                </a:lnTo>
                <a:lnTo>
                  <a:pt x="196" y="6"/>
                </a:lnTo>
                <a:lnTo>
                  <a:pt x="196" y="6"/>
                </a:lnTo>
                <a:close/>
                <a:moveTo>
                  <a:pt x="38" y="31"/>
                </a:moveTo>
                <a:lnTo>
                  <a:pt x="38" y="31"/>
                </a:lnTo>
                <a:lnTo>
                  <a:pt x="44" y="29"/>
                </a:lnTo>
                <a:lnTo>
                  <a:pt x="48" y="31"/>
                </a:lnTo>
                <a:lnTo>
                  <a:pt x="48" y="31"/>
                </a:lnTo>
                <a:lnTo>
                  <a:pt x="49" y="23"/>
                </a:lnTo>
                <a:lnTo>
                  <a:pt x="49" y="23"/>
                </a:lnTo>
                <a:lnTo>
                  <a:pt x="46" y="23"/>
                </a:lnTo>
                <a:lnTo>
                  <a:pt x="44" y="27"/>
                </a:lnTo>
                <a:lnTo>
                  <a:pt x="38" y="31"/>
                </a:lnTo>
                <a:lnTo>
                  <a:pt x="38" y="31"/>
                </a:lnTo>
                <a:close/>
                <a:moveTo>
                  <a:pt x="166" y="52"/>
                </a:moveTo>
                <a:lnTo>
                  <a:pt x="166" y="52"/>
                </a:lnTo>
                <a:lnTo>
                  <a:pt x="171" y="46"/>
                </a:lnTo>
                <a:lnTo>
                  <a:pt x="179" y="40"/>
                </a:lnTo>
                <a:lnTo>
                  <a:pt x="185" y="35"/>
                </a:lnTo>
                <a:lnTo>
                  <a:pt x="189" y="27"/>
                </a:lnTo>
                <a:lnTo>
                  <a:pt x="189" y="27"/>
                </a:lnTo>
                <a:lnTo>
                  <a:pt x="183" y="31"/>
                </a:lnTo>
                <a:lnTo>
                  <a:pt x="175" y="37"/>
                </a:lnTo>
                <a:lnTo>
                  <a:pt x="168" y="44"/>
                </a:lnTo>
                <a:lnTo>
                  <a:pt x="166" y="48"/>
                </a:lnTo>
                <a:lnTo>
                  <a:pt x="166" y="52"/>
                </a:lnTo>
                <a:lnTo>
                  <a:pt x="166" y="52"/>
                </a:lnTo>
                <a:close/>
                <a:moveTo>
                  <a:pt x="42" y="37"/>
                </a:move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42" y="37"/>
                </a:lnTo>
                <a:lnTo>
                  <a:pt x="27" y="50"/>
                </a:lnTo>
                <a:lnTo>
                  <a:pt x="11" y="63"/>
                </a:lnTo>
                <a:lnTo>
                  <a:pt x="11" y="63"/>
                </a:lnTo>
                <a:lnTo>
                  <a:pt x="11" y="69"/>
                </a:lnTo>
                <a:lnTo>
                  <a:pt x="11" y="71"/>
                </a:lnTo>
                <a:lnTo>
                  <a:pt x="13" y="73"/>
                </a:lnTo>
                <a:lnTo>
                  <a:pt x="13" y="73"/>
                </a:lnTo>
                <a:lnTo>
                  <a:pt x="19" y="61"/>
                </a:lnTo>
                <a:lnTo>
                  <a:pt x="27" y="54"/>
                </a:lnTo>
                <a:lnTo>
                  <a:pt x="34" y="46"/>
                </a:lnTo>
                <a:lnTo>
                  <a:pt x="42" y="37"/>
                </a:lnTo>
                <a:lnTo>
                  <a:pt x="42" y="37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8" y="63"/>
                </a:lnTo>
                <a:lnTo>
                  <a:pt x="173" y="60"/>
                </a:lnTo>
                <a:lnTo>
                  <a:pt x="177" y="54"/>
                </a:lnTo>
                <a:lnTo>
                  <a:pt x="183" y="50"/>
                </a:lnTo>
                <a:lnTo>
                  <a:pt x="183" y="50"/>
                </a:lnTo>
                <a:lnTo>
                  <a:pt x="187" y="48"/>
                </a:lnTo>
                <a:lnTo>
                  <a:pt x="189" y="46"/>
                </a:lnTo>
                <a:lnTo>
                  <a:pt x="189" y="44"/>
                </a:lnTo>
                <a:lnTo>
                  <a:pt x="189" y="44"/>
                </a:lnTo>
                <a:lnTo>
                  <a:pt x="181" y="48"/>
                </a:lnTo>
                <a:lnTo>
                  <a:pt x="175" y="54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0" y="61"/>
                </a:lnTo>
                <a:lnTo>
                  <a:pt x="38" y="56"/>
                </a:lnTo>
                <a:lnTo>
                  <a:pt x="44" y="52"/>
                </a:lnTo>
                <a:lnTo>
                  <a:pt x="48" y="46"/>
                </a:lnTo>
                <a:lnTo>
                  <a:pt x="48" y="46"/>
                </a:lnTo>
                <a:lnTo>
                  <a:pt x="36" y="54"/>
                </a:lnTo>
                <a:lnTo>
                  <a:pt x="29" y="60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56" y="56"/>
                </a:moveTo>
                <a:lnTo>
                  <a:pt x="156" y="56"/>
                </a:lnTo>
                <a:lnTo>
                  <a:pt x="158" y="56"/>
                </a:lnTo>
                <a:lnTo>
                  <a:pt x="160" y="54"/>
                </a:lnTo>
                <a:lnTo>
                  <a:pt x="158" y="50"/>
                </a:lnTo>
                <a:lnTo>
                  <a:pt x="158" y="50"/>
                </a:lnTo>
                <a:lnTo>
                  <a:pt x="156" y="54"/>
                </a:lnTo>
                <a:lnTo>
                  <a:pt x="156" y="56"/>
                </a:lnTo>
                <a:lnTo>
                  <a:pt x="156" y="56"/>
                </a:lnTo>
                <a:close/>
                <a:moveTo>
                  <a:pt x="160" y="88"/>
                </a:moveTo>
                <a:lnTo>
                  <a:pt x="160" y="88"/>
                </a:lnTo>
                <a:lnTo>
                  <a:pt x="166" y="82"/>
                </a:lnTo>
                <a:lnTo>
                  <a:pt x="171" y="77"/>
                </a:lnTo>
                <a:lnTo>
                  <a:pt x="179" y="73"/>
                </a:lnTo>
                <a:lnTo>
                  <a:pt x="183" y="71"/>
                </a:lnTo>
                <a:lnTo>
                  <a:pt x="187" y="71"/>
                </a:lnTo>
                <a:lnTo>
                  <a:pt x="187" y="71"/>
                </a:lnTo>
                <a:lnTo>
                  <a:pt x="187" y="67"/>
                </a:lnTo>
                <a:lnTo>
                  <a:pt x="189" y="63"/>
                </a:lnTo>
                <a:lnTo>
                  <a:pt x="189" y="60"/>
                </a:lnTo>
                <a:lnTo>
                  <a:pt x="187" y="58"/>
                </a:lnTo>
                <a:lnTo>
                  <a:pt x="187" y="58"/>
                </a:lnTo>
                <a:lnTo>
                  <a:pt x="171" y="71"/>
                </a:lnTo>
                <a:lnTo>
                  <a:pt x="160" y="88"/>
                </a:lnTo>
                <a:lnTo>
                  <a:pt x="160" y="88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21" y="98"/>
                </a:lnTo>
                <a:lnTo>
                  <a:pt x="29" y="92"/>
                </a:lnTo>
                <a:lnTo>
                  <a:pt x="34" y="84"/>
                </a:lnTo>
                <a:lnTo>
                  <a:pt x="42" y="79"/>
                </a:lnTo>
                <a:lnTo>
                  <a:pt x="42" y="79"/>
                </a:lnTo>
                <a:lnTo>
                  <a:pt x="46" y="82"/>
                </a:lnTo>
                <a:lnTo>
                  <a:pt x="46" y="82"/>
                </a:lnTo>
                <a:lnTo>
                  <a:pt x="38" y="92"/>
                </a:lnTo>
                <a:lnTo>
                  <a:pt x="29" y="101"/>
                </a:lnTo>
                <a:lnTo>
                  <a:pt x="21" y="111"/>
                </a:lnTo>
                <a:lnTo>
                  <a:pt x="13" y="121"/>
                </a:lnTo>
                <a:lnTo>
                  <a:pt x="13" y="121"/>
                </a:lnTo>
                <a:lnTo>
                  <a:pt x="30" y="109"/>
                </a:lnTo>
                <a:lnTo>
                  <a:pt x="48" y="96"/>
                </a:lnTo>
                <a:lnTo>
                  <a:pt x="48" y="96"/>
                </a:lnTo>
                <a:lnTo>
                  <a:pt x="48" y="79"/>
                </a:lnTo>
                <a:lnTo>
                  <a:pt x="48" y="71"/>
                </a:lnTo>
                <a:lnTo>
                  <a:pt x="46" y="63"/>
                </a:lnTo>
                <a:lnTo>
                  <a:pt x="46" y="63"/>
                </a:lnTo>
                <a:lnTo>
                  <a:pt x="29" y="80"/>
                </a:lnTo>
                <a:lnTo>
                  <a:pt x="19" y="92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158" y="105"/>
                </a:moveTo>
                <a:lnTo>
                  <a:pt x="158" y="105"/>
                </a:lnTo>
                <a:lnTo>
                  <a:pt x="175" y="92"/>
                </a:lnTo>
                <a:lnTo>
                  <a:pt x="183" y="84"/>
                </a:lnTo>
                <a:lnTo>
                  <a:pt x="185" y="80"/>
                </a:lnTo>
                <a:lnTo>
                  <a:pt x="185" y="75"/>
                </a:lnTo>
                <a:lnTo>
                  <a:pt x="185" y="75"/>
                </a:lnTo>
                <a:lnTo>
                  <a:pt x="171" y="90"/>
                </a:lnTo>
                <a:lnTo>
                  <a:pt x="158" y="105"/>
                </a:lnTo>
                <a:lnTo>
                  <a:pt x="158" y="105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90"/>
                </a:lnTo>
                <a:lnTo>
                  <a:pt x="11" y="90"/>
                </a:lnTo>
                <a:lnTo>
                  <a:pt x="15" y="88"/>
                </a:lnTo>
                <a:lnTo>
                  <a:pt x="15" y="86"/>
                </a:lnTo>
                <a:lnTo>
                  <a:pt x="19" y="82"/>
                </a:lnTo>
                <a:lnTo>
                  <a:pt x="19" y="82"/>
                </a:lnTo>
                <a:lnTo>
                  <a:pt x="15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68" y="113"/>
                </a:moveTo>
                <a:lnTo>
                  <a:pt x="168" y="113"/>
                </a:lnTo>
                <a:lnTo>
                  <a:pt x="173" y="109"/>
                </a:lnTo>
                <a:lnTo>
                  <a:pt x="181" y="105"/>
                </a:lnTo>
                <a:lnTo>
                  <a:pt x="187" y="100"/>
                </a:lnTo>
                <a:lnTo>
                  <a:pt x="187" y="96"/>
                </a:lnTo>
                <a:lnTo>
                  <a:pt x="185" y="94"/>
                </a:lnTo>
                <a:lnTo>
                  <a:pt x="185" y="94"/>
                </a:lnTo>
                <a:lnTo>
                  <a:pt x="175" y="103"/>
                </a:lnTo>
                <a:lnTo>
                  <a:pt x="171" y="109"/>
                </a:lnTo>
                <a:lnTo>
                  <a:pt x="168" y="113"/>
                </a:lnTo>
                <a:lnTo>
                  <a:pt x="168" y="113"/>
                </a:lnTo>
                <a:close/>
                <a:moveTo>
                  <a:pt x="21" y="141"/>
                </a:moveTo>
                <a:lnTo>
                  <a:pt x="21" y="141"/>
                </a:lnTo>
                <a:lnTo>
                  <a:pt x="29" y="134"/>
                </a:lnTo>
                <a:lnTo>
                  <a:pt x="38" y="126"/>
                </a:lnTo>
                <a:lnTo>
                  <a:pt x="42" y="122"/>
                </a:lnTo>
                <a:lnTo>
                  <a:pt x="44" y="119"/>
                </a:lnTo>
                <a:lnTo>
                  <a:pt x="46" y="113"/>
                </a:lnTo>
                <a:lnTo>
                  <a:pt x="46" y="107"/>
                </a:lnTo>
                <a:lnTo>
                  <a:pt x="46" y="107"/>
                </a:lnTo>
                <a:lnTo>
                  <a:pt x="30" y="124"/>
                </a:lnTo>
                <a:lnTo>
                  <a:pt x="25" y="134"/>
                </a:lnTo>
                <a:lnTo>
                  <a:pt x="21" y="141"/>
                </a:lnTo>
                <a:lnTo>
                  <a:pt x="21" y="141"/>
                </a:lnTo>
                <a:close/>
                <a:moveTo>
                  <a:pt x="175" y="121"/>
                </a:moveTo>
                <a:lnTo>
                  <a:pt x="175" y="121"/>
                </a:lnTo>
                <a:lnTo>
                  <a:pt x="181" y="119"/>
                </a:lnTo>
                <a:lnTo>
                  <a:pt x="183" y="117"/>
                </a:lnTo>
                <a:lnTo>
                  <a:pt x="185" y="113"/>
                </a:lnTo>
                <a:lnTo>
                  <a:pt x="185" y="113"/>
                </a:lnTo>
                <a:lnTo>
                  <a:pt x="183" y="113"/>
                </a:lnTo>
                <a:lnTo>
                  <a:pt x="179" y="115"/>
                </a:lnTo>
                <a:lnTo>
                  <a:pt x="175" y="121"/>
                </a:lnTo>
                <a:lnTo>
                  <a:pt x="175" y="121"/>
                </a:lnTo>
                <a:close/>
                <a:moveTo>
                  <a:pt x="11" y="132"/>
                </a:moveTo>
                <a:lnTo>
                  <a:pt x="11" y="132"/>
                </a:lnTo>
                <a:lnTo>
                  <a:pt x="9" y="138"/>
                </a:lnTo>
                <a:lnTo>
                  <a:pt x="9" y="143"/>
                </a:lnTo>
                <a:lnTo>
                  <a:pt x="9" y="143"/>
                </a:lnTo>
                <a:lnTo>
                  <a:pt x="17" y="134"/>
                </a:lnTo>
                <a:lnTo>
                  <a:pt x="23" y="124"/>
                </a:lnTo>
                <a:lnTo>
                  <a:pt x="23" y="124"/>
                </a:lnTo>
                <a:lnTo>
                  <a:pt x="17" y="128"/>
                </a:lnTo>
                <a:lnTo>
                  <a:pt x="11" y="132"/>
                </a:lnTo>
                <a:lnTo>
                  <a:pt x="11" y="132"/>
                </a:lnTo>
                <a:close/>
                <a:moveTo>
                  <a:pt x="11" y="178"/>
                </a:moveTo>
                <a:lnTo>
                  <a:pt x="11" y="178"/>
                </a:lnTo>
                <a:lnTo>
                  <a:pt x="27" y="162"/>
                </a:lnTo>
                <a:lnTo>
                  <a:pt x="34" y="155"/>
                </a:lnTo>
                <a:lnTo>
                  <a:pt x="44" y="151"/>
                </a:lnTo>
                <a:lnTo>
                  <a:pt x="44" y="151"/>
                </a:lnTo>
                <a:lnTo>
                  <a:pt x="44" y="140"/>
                </a:lnTo>
                <a:lnTo>
                  <a:pt x="44" y="134"/>
                </a:lnTo>
                <a:lnTo>
                  <a:pt x="44" y="130"/>
                </a:lnTo>
                <a:lnTo>
                  <a:pt x="44" y="130"/>
                </a:lnTo>
                <a:lnTo>
                  <a:pt x="34" y="141"/>
                </a:lnTo>
                <a:lnTo>
                  <a:pt x="25" y="153"/>
                </a:lnTo>
                <a:lnTo>
                  <a:pt x="17" y="164"/>
                </a:lnTo>
                <a:lnTo>
                  <a:pt x="13" y="170"/>
                </a:lnTo>
                <a:lnTo>
                  <a:pt x="11" y="178"/>
                </a:lnTo>
                <a:lnTo>
                  <a:pt x="11" y="178"/>
                </a:lnTo>
                <a:close/>
                <a:moveTo>
                  <a:pt x="9" y="164"/>
                </a:moveTo>
                <a:lnTo>
                  <a:pt x="9" y="164"/>
                </a:lnTo>
                <a:lnTo>
                  <a:pt x="13" y="161"/>
                </a:lnTo>
                <a:lnTo>
                  <a:pt x="15" y="155"/>
                </a:lnTo>
                <a:lnTo>
                  <a:pt x="15" y="155"/>
                </a:lnTo>
                <a:lnTo>
                  <a:pt x="13" y="157"/>
                </a:lnTo>
                <a:lnTo>
                  <a:pt x="9" y="155"/>
                </a:lnTo>
                <a:lnTo>
                  <a:pt x="9" y="155"/>
                </a:lnTo>
                <a:lnTo>
                  <a:pt x="9" y="161"/>
                </a:lnTo>
                <a:lnTo>
                  <a:pt x="9" y="162"/>
                </a:lnTo>
                <a:lnTo>
                  <a:pt x="9" y="164"/>
                </a:lnTo>
                <a:lnTo>
                  <a:pt x="9" y="164"/>
                </a:lnTo>
                <a:close/>
                <a:moveTo>
                  <a:pt x="11" y="201"/>
                </a:moveTo>
                <a:lnTo>
                  <a:pt x="11" y="201"/>
                </a:lnTo>
                <a:lnTo>
                  <a:pt x="23" y="191"/>
                </a:lnTo>
                <a:lnTo>
                  <a:pt x="32" y="183"/>
                </a:lnTo>
                <a:lnTo>
                  <a:pt x="36" y="178"/>
                </a:lnTo>
                <a:lnTo>
                  <a:pt x="40" y="172"/>
                </a:lnTo>
                <a:lnTo>
                  <a:pt x="42" y="164"/>
                </a:lnTo>
                <a:lnTo>
                  <a:pt x="42" y="155"/>
                </a:lnTo>
                <a:lnTo>
                  <a:pt x="42" y="155"/>
                </a:lnTo>
                <a:lnTo>
                  <a:pt x="27" y="178"/>
                </a:lnTo>
                <a:lnTo>
                  <a:pt x="19" y="189"/>
                </a:lnTo>
                <a:lnTo>
                  <a:pt x="11" y="201"/>
                </a:lnTo>
                <a:lnTo>
                  <a:pt x="11" y="201"/>
                </a:lnTo>
                <a:close/>
                <a:moveTo>
                  <a:pt x="21" y="212"/>
                </a:moveTo>
                <a:lnTo>
                  <a:pt x="21" y="212"/>
                </a:lnTo>
                <a:lnTo>
                  <a:pt x="30" y="201"/>
                </a:lnTo>
                <a:lnTo>
                  <a:pt x="36" y="195"/>
                </a:lnTo>
                <a:lnTo>
                  <a:pt x="42" y="191"/>
                </a:lnTo>
                <a:lnTo>
                  <a:pt x="42" y="191"/>
                </a:lnTo>
                <a:lnTo>
                  <a:pt x="42" y="183"/>
                </a:lnTo>
                <a:lnTo>
                  <a:pt x="42" y="183"/>
                </a:lnTo>
                <a:lnTo>
                  <a:pt x="29" y="199"/>
                </a:lnTo>
                <a:lnTo>
                  <a:pt x="21" y="212"/>
                </a:lnTo>
                <a:lnTo>
                  <a:pt x="21" y="212"/>
                </a:lnTo>
                <a:close/>
                <a:moveTo>
                  <a:pt x="160" y="212"/>
                </a:moveTo>
                <a:lnTo>
                  <a:pt x="160" y="212"/>
                </a:lnTo>
                <a:lnTo>
                  <a:pt x="170" y="204"/>
                </a:lnTo>
                <a:lnTo>
                  <a:pt x="177" y="197"/>
                </a:lnTo>
                <a:lnTo>
                  <a:pt x="177" y="197"/>
                </a:lnTo>
                <a:lnTo>
                  <a:pt x="173" y="195"/>
                </a:lnTo>
                <a:lnTo>
                  <a:pt x="171" y="195"/>
                </a:lnTo>
                <a:lnTo>
                  <a:pt x="166" y="199"/>
                </a:lnTo>
                <a:lnTo>
                  <a:pt x="162" y="206"/>
                </a:lnTo>
                <a:lnTo>
                  <a:pt x="160" y="212"/>
                </a:lnTo>
                <a:lnTo>
                  <a:pt x="160" y="212"/>
                </a:lnTo>
                <a:close/>
                <a:moveTo>
                  <a:pt x="162" y="231"/>
                </a:moveTo>
                <a:lnTo>
                  <a:pt x="162" y="231"/>
                </a:lnTo>
                <a:lnTo>
                  <a:pt x="162" y="233"/>
                </a:lnTo>
                <a:lnTo>
                  <a:pt x="162" y="233"/>
                </a:lnTo>
                <a:lnTo>
                  <a:pt x="162" y="233"/>
                </a:lnTo>
                <a:lnTo>
                  <a:pt x="179" y="218"/>
                </a:lnTo>
                <a:lnTo>
                  <a:pt x="189" y="210"/>
                </a:lnTo>
                <a:lnTo>
                  <a:pt x="196" y="201"/>
                </a:lnTo>
                <a:lnTo>
                  <a:pt x="196" y="201"/>
                </a:lnTo>
                <a:lnTo>
                  <a:pt x="191" y="199"/>
                </a:lnTo>
                <a:lnTo>
                  <a:pt x="187" y="199"/>
                </a:lnTo>
                <a:lnTo>
                  <a:pt x="181" y="202"/>
                </a:lnTo>
                <a:lnTo>
                  <a:pt x="177" y="208"/>
                </a:lnTo>
                <a:lnTo>
                  <a:pt x="168" y="222"/>
                </a:lnTo>
                <a:lnTo>
                  <a:pt x="164" y="227"/>
                </a:lnTo>
                <a:lnTo>
                  <a:pt x="162" y="231"/>
                </a:lnTo>
                <a:lnTo>
                  <a:pt x="162" y="231"/>
                </a:lnTo>
                <a:close/>
                <a:moveTo>
                  <a:pt x="42" y="220"/>
                </a:moveTo>
                <a:lnTo>
                  <a:pt x="42" y="220"/>
                </a:lnTo>
                <a:lnTo>
                  <a:pt x="42" y="210"/>
                </a:lnTo>
                <a:lnTo>
                  <a:pt x="42" y="206"/>
                </a:lnTo>
                <a:lnTo>
                  <a:pt x="40" y="202"/>
                </a:lnTo>
                <a:lnTo>
                  <a:pt x="40" y="202"/>
                </a:lnTo>
                <a:lnTo>
                  <a:pt x="30" y="214"/>
                </a:lnTo>
                <a:lnTo>
                  <a:pt x="21" y="227"/>
                </a:lnTo>
                <a:lnTo>
                  <a:pt x="13" y="241"/>
                </a:lnTo>
                <a:lnTo>
                  <a:pt x="9" y="246"/>
                </a:lnTo>
                <a:lnTo>
                  <a:pt x="8" y="256"/>
                </a:lnTo>
                <a:lnTo>
                  <a:pt x="8" y="256"/>
                </a:lnTo>
                <a:lnTo>
                  <a:pt x="23" y="237"/>
                </a:lnTo>
                <a:lnTo>
                  <a:pt x="32" y="227"/>
                </a:lnTo>
                <a:lnTo>
                  <a:pt x="42" y="220"/>
                </a:lnTo>
                <a:lnTo>
                  <a:pt x="42" y="220"/>
                </a:lnTo>
                <a:close/>
                <a:moveTo>
                  <a:pt x="9" y="218"/>
                </a:moveTo>
                <a:lnTo>
                  <a:pt x="9" y="218"/>
                </a:lnTo>
                <a:lnTo>
                  <a:pt x="11" y="212"/>
                </a:lnTo>
                <a:lnTo>
                  <a:pt x="13" y="210"/>
                </a:lnTo>
                <a:lnTo>
                  <a:pt x="13" y="208"/>
                </a:lnTo>
                <a:lnTo>
                  <a:pt x="13" y="208"/>
                </a:lnTo>
                <a:lnTo>
                  <a:pt x="11" y="210"/>
                </a:lnTo>
                <a:lnTo>
                  <a:pt x="11" y="208"/>
                </a:lnTo>
                <a:lnTo>
                  <a:pt x="8" y="208"/>
                </a:lnTo>
                <a:lnTo>
                  <a:pt x="8" y="208"/>
                </a:lnTo>
                <a:lnTo>
                  <a:pt x="8" y="214"/>
                </a:lnTo>
                <a:lnTo>
                  <a:pt x="8" y="216"/>
                </a:lnTo>
                <a:lnTo>
                  <a:pt x="9" y="218"/>
                </a:lnTo>
                <a:lnTo>
                  <a:pt x="9" y="218"/>
                </a:lnTo>
                <a:close/>
                <a:moveTo>
                  <a:pt x="179" y="233"/>
                </a:moveTo>
                <a:lnTo>
                  <a:pt x="179" y="233"/>
                </a:lnTo>
                <a:lnTo>
                  <a:pt x="187" y="223"/>
                </a:lnTo>
                <a:lnTo>
                  <a:pt x="191" y="222"/>
                </a:lnTo>
                <a:lnTo>
                  <a:pt x="196" y="218"/>
                </a:lnTo>
                <a:lnTo>
                  <a:pt x="196" y="218"/>
                </a:lnTo>
                <a:lnTo>
                  <a:pt x="196" y="214"/>
                </a:lnTo>
                <a:lnTo>
                  <a:pt x="196" y="212"/>
                </a:lnTo>
                <a:lnTo>
                  <a:pt x="196" y="212"/>
                </a:lnTo>
                <a:lnTo>
                  <a:pt x="196" y="212"/>
                </a:lnTo>
                <a:lnTo>
                  <a:pt x="187" y="222"/>
                </a:lnTo>
                <a:lnTo>
                  <a:pt x="183" y="227"/>
                </a:lnTo>
                <a:lnTo>
                  <a:pt x="179" y="233"/>
                </a:lnTo>
                <a:lnTo>
                  <a:pt x="179" y="233"/>
                </a:lnTo>
                <a:close/>
                <a:moveTo>
                  <a:pt x="168" y="277"/>
                </a:moveTo>
                <a:lnTo>
                  <a:pt x="168" y="277"/>
                </a:lnTo>
                <a:lnTo>
                  <a:pt x="175" y="271"/>
                </a:lnTo>
                <a:lnTo>
                  <a:pt x="183" y="263"/>
                </a:lnTo>
                <a:lnTo>
                  <a:pt x="189" y="256"/>
                </a:lnTo>
                <a:lnTo>
                  <a:pt x="198" y="250"/>
                </a:lnTo>
                <a:lnTo>
                  <a:pt x="198" y="250"/>
                </a:lnTo>
                <a:lnTo>
                  <a:pt x="196" y="225"/>
                </a:lnTo>
                <a:lnTo>
                  <a:pt x="196" y="225"/>
                </a:lnTo>
                <a:lnTo>
                  <a:pt x="187" y="233"/>
                </a:lnTo>
                <a:lnTo>
                  <a:pt x="179" y="244"/>
                </a:lnTo>
                <a:lnTo>
                  <a:pt x="164" y="265"/>
                </a:lnTo>
                <a:lnTo>
                  <a:pt x="164" y="265"/>
                </a:lnTo>
                <a:lnTo>
                  <a:pt x="171" y="260"/>
                </a:lnTo>
                <a:lnTo>
                  <a:pt x="177" y="250"/>
                </a:lnTo>
                <a:lnTo>
                  <a:pt x="187" y="244"/>
                </a:lnTo>
                <a:lnTo>
                  <a:pt x="191" y="242"/>
                </a:lnTo>
                <a:lnTo>
                  <a:pt x="194" y="242"/>
                </a:lnTo>
                <a:lnTo>
                  <a:pt x="194" y="242"/>
                </a:lnTo>
                <a:lnTo>
                  <a:pt x="189" y="252"/>
                </a:lnTo>
                <a:lnTo>
                  <a:pt x="181" y="260"/>
                </a:lnTo>
                <a:lnTo>
                  <a:pt x="173" y="267"/>
                </a:lnTo>
                <a:lnTo>
                  <a:pt x="168" y="277"/>
                </a:lnTo>
                <a:lnTo>
                  <a:pt x="168" y="277"/>
                </a:lnTo>
                <a:close/>
                <a:moveTo>
                  <a:pt x="9" y="235"/>
                </a:moveTo>
                <a:lnTo>
                  <a:pt x="9" y="235"/>
                </a:lnTo>
                <a:lnTo>
                  <a:pt x="11" y="233"/>
                </a:lnTo>
                <a:lnTo>
                  <a:pt x="11" y="229"/>
                </a:lnTo>
                <a:lnTo>
                  <a:pt x="11" y="229"/>
                </a:lnTo>
                <a:lnTo>
                  <a:pt x="9" y="229"/>
                </a:lnTo>
                <a:lnTo>
                  <a:pt x="8" y="231"/>
                </a:lnTo>
                <a:lnTo>
                  <a:pt x="8" y="233"/>
                </a:lnTo>
                <a:lnTo>
                  <a:pt x="9" y="235"/>
                </a:lnTo>
                <a:lnTo>
                  <a:pt x="9" y="235"/>
                </a:lnTo>
                <a:close/>
                <a:moveTo>
                  <a:pt x="23" y="254"/>
                </a:moveTo>
                <a:lnTo>
                  <a:pt x="23" y="254"/>
                </a:lnTo>
                <a:lnTo>
                  <a:pt x="32" y="246"/>
                </a:lnTo>
                <a:lnTo>
                  <a:pt x="42" y="239"/>
                </a:lnTo>
                <a:lnTo>
                  <a:pt x="42" y="239"/>
                </a:lnTo>
                <a:lnTo>
                  <a:pt x="42" y="233"/>
                </a:lnTo>
                <a:lnTo>
                  <a:pt x="42" y="231"/>
                </a:lnTo>
                <a:lnTo>
                  <a:pt x="40" y="229"/>
                </a:lnTo>
                <a:lnTo>
                  <a:pt x="40" y="229"/>
                </a:lnTo>
                <a:lnTo>
                  <a:pt x="23" y="254"/>
                </a:lnTo>
                <a:lnTo>
                  <a:pt x="23" y="254"/>
                </a:lnTo>
                <a:close/>
                <a:moveTo>
                  <a:pt x="29" y="265"/>
                </a:moveTo>
                <a:lnTo>
                  <a:pt x="29" y="265"/>
                </a:lnTo>
                <a:lnTo>
                  <a:pt x="34" y="263"/>
                </a:lnTo>
                <a:lnTo>
                  <a:pt x="38" y="262"/>
                </a:lnTo>
                <a:lnTo>
                  <a:pt x="40" y="256"/>
                </a:lnTo>
                <a:lnTo>
                  <a:pt x="40" y="252"/>
                </a:lnTo>
                <a:lnTo>
                  <a:pt x="40" y="252"/>
                </a:lnTo>
                <a:lnTo>
                  <a:pt x="34" y="258"/>
                </a:lnTo>
                <a:lnTo>
                  <a:pt x="29" y="265"/>
                </a:lnTo>
                <a:lnTo>
                  <a:pt x="29" y="265"/>
                </a:lnTo>
                <a:close/>
                <a:moveTo>
                  <a:pt x="189" y="288"/>
                </a:moveTo>
                <a:lnTo>
                  <a:pt x="189" y="288"/>
                </a:lnTo>
                <a:lnTo>
                  <a:pt x="204" y="279"/>
                </a:lnTo>
                <a:lnTo>
                  <a:pt x="210" y="273"/>
                </a:lnTo>
                <a:lnTo>
                  <a:pt x="217" y="265"/>
                </a:lnTo>
                <a:lnTo>
                  <a:pt x="217" y="265"/>
                </a:lnTo>
                <a:lnTo>
                  <a:pt x="208" y="269"/>
                </a:lnTo>
                <a:lnTo>
                  <a:pt x="200" y="275"/>
                </a:lnTo>
                <a:lnTo>
                  <a:pt x="194" y="283"/>
                </a:lnTo>
                <a:lnTo>
                  <a:pt x="189" y="288"/>
                </a:lnTo>
                <a:lnTo>
                  <a:pt x="189" y="288"/>
                </a:lnTo>
                <a:close/>
                <a:moveTo>
                  <a:pt x="208" y="288"/>
                </a:moveTo>
                <a:lnTo>
                  <a:pt x="208" y="288"/>
                </a:lnTo>
                <a:lnTo>
                  <a:pt x="221" y="277"/>
                </a:lnTo>
                <a:lnTo>
                  <a:pt x="234" y="265"/>
                </a:lnTo>
                <a:lnTo>
                  <a:pt x="234" y="265"/>
                </a:lnTo>
                <a:lnTo>
                  <a:pt x="229" y="267"/>
                </a:lnTo>
                <a:lnTo>
                  <a:pt x="225" y="269"/>
                </a:lnTo>
                <a:lnTo>
                  <a:pt x="217" y="277"/>
                </a:lnTo>
                <a:lnTo>
                  <a:pt x="208" y="288"/>
                </a:lnTo>
                <a:lnTo>
                  <a:pt x="208" y="288"/>
                </a:lnTo>
                <a:close/>
                <a:moveTo>
                  <a:pt x="44" y="283"/>
                </a:moveTo>
                <a:lnTo>
                  <a:pt x="44" y="283"/>
                </a:lnTo>
                <a:lnTo>
                  <a:pt x="51" y="275"/>
                </a:lnTo>
                <a:lnTo>
                  <a:pt x="61" y="267"/>
                </a:lnTo>
                <a:lnTo>
                  <a:pt x="61" y="267"/>
                </a:lnTo>
                <a:lnTo>
                  <a:pt x="55" y="269"/>
                </a:lnTo>
                <a:lnTo>
                  <a:pt x="49" y="273"/>
                </a:lnTo>
                <a:lnTo>
                  <a:pt x="44" y="283"/>
                </a:lnTo>
                <a:lnTo>
                  <a:pt x="44" y="283"/>
                </a:lnTo>
                <a:close/>
                <a:moveTo>
                  <a:pt x="55" y="288"/>
                </a:moveTo>
                <a:lnTo>
                  <a:pt x="55" y="288"/>
                </a:lnTo>
                <a:lnTo>
                  <a:pt x="69" y="279"/>
                </a:lnTo>
                <a:lnTo>
                  <a:pt x="80" y="267"/>
                </a:lnTo>
                <a:lnTo>
                  <a:pt x="80" y="267"/>
                </a:lnTo>
                <a:lnTo>
                  <a:pt x="76" y="267"/>
                </a:lnTo>
                <a:lnTo>
                  <a:pt x="72" y="269"/>
                </a:lnTo>
                <a:lnTo>
                  <a:pt x="65" y="275"/>
                </a:lnTo>
                <a:lnTo>
                  <a:pt x="55" y="288"/>
                </a:lnTo>
                <a:lnTo>
                  <a:pt x="55" y="288"/>
                </a:lnTo>
                <a:close/>
                <a:moveTo>
                  <a:pt x="84" y="279"/>
                </a:moveTo>
                <a:lnTo>
                  <a:pt x="84" y="279"/>
                </a:lnTo>
                <a:lnTo>
                  <a:pt x="89" y="275"/>
                </a:lnTo>
                <a:lnTo>
                  <a:pt x="95" y="269"/>
                </a:lnTo>
                <a:lnTo>
                  <a:pt x="95" y="269"/>
                </a:lnTo>
                <a:lnTo>
                  <a:pt x="91" y="271"/>
                </a:lnTo>
                <a:lnTo>
                  <a:pt x="88" y="273"/>
                </a:lnTo>
                <a:lnTo>
                  <a:pt x="86" y="277"/>
                </a:lnTo>
                <a:lnTo>
                  <a:pt x="84" y="279"/>
                </a:lnTo>
                <a:lnTo>
                  <a:pt x="84" y="279"/>
                </a:lnTo>
                <a:close/>
                <a:moveTo>
                  <a:pt x="6" y="279"/>
                </a:moveTo>
                <a:lnTo>
                  <a:pt x="6" y="279"/>
                </a:lnTo>
                <a:lnTo>
                  <a:pt x="6" y="283"/>
                </a:lnTo>
                <a:lnTo>
                  <a:pt x="8" y="284"/>
                </a:lnTo>
                <a:lnTo>
                  <a:pt x="8" y="284"/>
                </a:lnTo>
                <a:lnTo>
                  <a:pt x="8" y="284"/>
                </a:lnTo>
                <a:lnTo>
                  <a:pt x="11" y="281"/>
                </a:lnTo>
                <a:lnTo>
                  <a:pt x="13" y="279"/>
                </a:lnTo>
                <a:lnTo>
                  <a:pt x="11" y="277"/>
                </a:lnTo>
                <a:lnTo>
                  <a:pt x="11" y="277"/>
                </a:lnTo>
                <a:lnTo>
                  <a:pt x="9" y="279"/>
                </a:lnTo>
                <a:lnTo>
                  <a:pt x="6" y="279"/>
                </a:lnTo>
                <a:lnTo>
                  <a:pt x="6" y="279"/>
                </a:lnTo>
                <a:close/>
                <a:moveTo>
                  <a:pt x="34" y="281"/>
                </a:moveTo>
                <a:lnTo>
                  <a:pt x="34" y="281"/>
                </a:lnTo>
                <a:lnTo>
                  <a:pt x="29" y="284"/>
                </a:lnTo>
                <a:lnTo>
                  <a:pt x="21" y="286"/>
                </a:lnTo>
                <a:lnTo>
                  <a:pt x="15" y="288"/>
                </a:lnTo>
                <a:lnTo>
                  <a:pt x="9" y="292"/>
                </a:lnTo>
                <a:lnTo>
                  <a:pt x="9" y="292"/>
                </a:lnTo>
                <a:lnTo>
                  <a:pt x="19" y="294"/>
                </a:lnTo>
                <a:lnTo>
                  <a:pt x="23" y="294"/>
                </a:lnTo>
                <a:lnTo>
                  <a:pt x="29" y="294"/>
                </a:lnTo>
                <a:lnTo>
                  <a:pt x="29" y="294"/>
                </a:lnTo>
                <a:lnTo>
                  <a:pt x="30" y="290"/>
                </a:lnTo>
                <a:lnTo>
                  <a:pt x="32" y="286"/>
                </a:lnTo>
                <a:lnTo>
                  <a:pt x="34" y="283"/>
                </a:lnTo>
                <a:lnTo>
                  <a:pt x="34" y="281"/>
                </a:lnTo>
                <a:lnTo>
                  <a:pt x="34" y="281"/>
                </a:lnTo>
                <a:close/>
                <a:moveTo>
                  <a:pt x="168" y="300"/>
                </a:moveTo>
                <a:lnTo>
                  <a:pt x="168" y="300"/>
                </a:lnTo>
                <a:lnTo>
                  <a:pt x="171" y="300"/>
                </a:lnTo>
                <a:lnTo>
                  <a:pt x="173" y="298"/>
                </a:lnTo>
                <a:lnTo>
                  <a:pt x="179" y="294"/>
                </a:lnTo>
                <a:lnTo>
                  <a:pt x="185" y="283"/>
                </a:lnTo>
                <a:lnTo>
                  <a:pt x="185" y="283"/>
                </a:lnTo>
                <a:lnTo>
                  <a:pt x="175" y="292"/>
                </a:lnTo>
                <a:lnTo>
                  <a:pt x="168" y="300"/>
                </a:lnTo>
                <a:lnTo>
                  <a:pt x="168" y="300"/>
                </a:lnTo>
                <a:close/>
                <a:moveTo>
                  <a:pt x="46" y="294"/>
                </a:moveTo>
                <a:lnTo>
                  <a:pt x="46" y="294"/>
                </a:lnTo>
                <a:lnTo>
                  <a:pt x="48" y="292"/>
                </a:lnTo>
                <a:lnTo>
                  <a:pt x="49" y="290"/>
                </a:lnTo>
                <a:lnTo>
                  <a:pt x="49" y="288"/>
                </a:lnTo>
                <a:lnTo>
                  <a:pt x="49" y="288"/>
                </a:lnTo>
                <a:lnTo>
                  <a:pt x="46" y="290"/>
                </a:lnTo>
                <a:lnTo>
                  <a:pt x="44" y="292"/>
                </a:lnTo>
                <a:lnTo>
                  <a:pt x="46" y="294"/>
                </a:lnTo>
                <a:lnTo>
                  <a:pt x="46" y="29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94"/>
                </a:lnTo>
                <a:lnTo>
                  <a:pt x="67" y="294"/>
                </a:lnTo>
                <a:lnTo>
                  <a:pt x="67" y="292"/>
                </a:lnTo>
                <a:lnTo>
                  <a:pt x="69" y="288"/>
                </a:lnTo>
                <a:lnTo>
                  <a:pt x="69" y="288"/>
                </a:lnTo>
                <a:lnTo>
                  <a:pt x="65" y="290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192" y="300"/>
                </a:moveTo>
                <a:lnTo>
                  <a:pt x="192" y="300"/>
                </a:lnTo>
                <a:lnTo>
                  <a:pt x="196" y="292"/>
                </a:lnTo>
                <a:lnTo>
                  <a:pt x="196" y="292"/>
                </a:lnTo>
                <a:lnTo>
                  <a:pt x="192" y="296"/>
                </a:lnTo>
                <a:lnTo>
                  <a:pt x="192" y="298"/>
                </a:lnTo>
                <a:lnTo>
                  <a:pt x="192" y="300"/>
                </a:lnTo>
                <a:lnTo>
                  <a:pt x="192" y="30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2" name="Freeform 9"/>
          <p:cNvSpPr>
            <a:spLocks noEditPoints="1"/>
          </p:cNvSpPr>
          <p:nvPr/>
        </p:nvSpPr>
        <p:spPr bwMode="auto">
          <a:xfrm>
            <a:off x="4705351" y="192617"/>
            <a:ext cx="800100" cy="1077384"/>
          </a:xfrm>
          <a:custGeom>
            <a:avLst/>
            <a:gdLst/>
            <a:ahLst/>
            <a:cxnLst>
              <a:cxn ang="0">
                <a:pos x="277" y="222"/>
              </a:cxn>
              <a:cxn ang="0">
                <a:pos x="321" y="75"/>
              </a:cxn>
              <a:cxn ang="0">
                <a:pos x="202" y="2"/>
              </a:cxn>
              <a:cxn ang="0">
                <a:pos x="56" y="20"/>
              </a:cxn>
              <a:cxn ang="0">
                <a:pos x="25" y="126"/>
              </a:cxn>
              <a:cxn ang="0">
                <a:pos x="4" y="485"/>
              </a:cxn>
              <a:cxn ang="0">
                <a:pos x="115" y="509"/>
              </a:cxn>
              <a:cxn ang="0">
                <a:pos x="305" y="496"/>
              </a:cxn>
              <a:cxn ang="0">
                <a:pos x="370" y="315"/>
              </a:cxn>
              <a:cxn ang="0">
                <a:pos x="40" y="46"/>
              </a:cxn>
              <a:cxn ang="0">
                <a:pos x="59" y="117"/>
              </a:cxn>
              <a:cxn ang="0">
                <a:pos x="86" y="103"/>
              </a:cxn>
              <a:cxn ang="0">
                <a:pos x="61" y="138"/>
              </a:cxn>
              <a:cxn ang="0">
                <a:pos x="39" y="103"/>
              </a:cxn>
              <a:cxn ang="0">
                <a:pos x="39" y="115"/>
              </a:cxn>
              <a:cxn ang="0">
                <a:pos x="84" y="48"/>
              </a:cxn>
              <a:cxn ang="0">
                <a:pos x="65" y="54"/>
              </a:cxn>
              <a:cxn ang="0">
                <a:pos x="69" y="44"/>
              </a:cxn>
              <a:cxn ang="0">
                <a:pos x="39" y="204"/>
              </a:cxn>
              <a:cxn ang="0">
                <a:pos x="16" y="395"/>
              </a:cxn>
              <a:cxn ang="0">
                <a:pos x="19" y="466"/>
              </a:cxn>
              <a:cxn ang="0">
                <a:pos x="19" y="486"/>
              </a:cxn>
              <a:cxn ang="0">
                <a:pos x="29" y="477"/>
              </a:cxn>
              <a:cxn ang="0">
                <a:pos x="52" y="492"/>
              </a:cxn>
              <a:cxn ang="0">
                <a:pos x="65" y="452"/>
              </a:cxn>
              <a:cxn ang="0">
                <a:pos x="59" y="406"/>
              </a:cxn>
              <a:cxn ang="0">
                <a:pos x="75" y="365"/>
              </a:cxn>
              <a:cxn ang="0">
                <a:pos x="75" y="365"/>
              </a:cxn>
              <a:cxn ang="0">
                <a:pos x="73" y="305"/>
              </a:cxn>
              <a:cxn ang="0">
                <a:pos x="18" y="374"/>
              </a:cxn>
              <a:cxn ang="0">
                <a:pos x="48" y="300"/>
              </a:cxn>
              <a:cxn ang="0">
                <a:pos x="79" y="248"/>
              </a:cxn>
              <a:cxn ang="0">
                <a:pos x="31" y="254"/>
              </a:cxn>
              <a:cxn ang="0">
                <a:pos x="71" y="237"/>
              </a:cxn>
              <a:cxn ang="0">
                <a:pos x="46" y="214"/>
              </a:cxn>
              <a:cxn ang="0">
                <a:pos x="79" y="197"/>
              </a:cxn>
              <a:cxn ang="0">
                <a:pos x="80" y="151"/>
              </a:cxn>
              <a:cxn ang="0">
                <a:pos x="103" y="454"/>
              </a:cxn>
              <a:cxn ang="0">
                <a:pos x="92" y="490"/>
              </a:cxn>
              <a:cxn ang="0">
                <a:pos x="117" y="498"/>
              </a:cxn>
              <a:cxn ang="0">
                <a:pos x="119" y="490"/>
              </a:cxn>
              <a:cxn ang="0">
                <a:pos x="132" y="498"/>
              </a:cxn>
              <a:cxn ang="0">
                <a:pos x="262" y="498"/>
              </a:cxn>
              <a:cxn ang="0">
                <a:pos x="195" y="485"/>
              </a:cxn>
              <a:cxn ang="0">
                <a:pos x="241" y="464"/>
              </a:cxn>
              <a:cxn ang="0">
                <a:pos x="256" y="481"/>
              </a:cxn>
              <a:cxn ang="0">
                <a:pos x="262" y="498"/>
              </a:cxn>
              <a:cxn ang="0">
                <a:pos x="159" y="467"/>
              </a:cxn>
              <a:cxn ang="0">
                <a:pos x="199" y="456"/>
              </a:cxn>
              <a:cxn ang="0">
                <a:pos x="223" y="460"/>
              </a:cxn>
              <a:cxn ang="0">
                <a:pos x="254" y="469"/>
              </a:cxn>
              <a:cxn ang="0">
                <a:pos x="294" y="490"/>
              </a:cxn>
              <a:cxn ang="0">
                <a:pos x="296" y="481"/>
              </a:cxn>
              <a:cxn ang="0">
                <a:pos x="313" y="445"/>
              </a:cxn>
              <a:cxn ang="0">
                <a:pos x="355" y="408"/>
              </a:cxn>
              <a:cxn ang="0">
                <a:pos x="258" y="439"/>
              </a:cxn>
              <a:cxn ang="0">
                <a:pos x="90" y="231"/>
              </a:cxn>
              <a:cxn ang="0">
                <a:pos x="273" y="29"/>
              </a:cxn>
              <a:cxn ang="0">
                <a:pos x="317" y="151"/>
              </a:cxn>
              <a:cxn ang="0">
                <a:pos x="246" y="225"/>
              </a:cxn>
              <a:cxn ang="0">
                <a:pos x="294" y="241"/>
              </a:cxn>
              <a:cxn ang="0">
                <a:pos x="368" y="370"/>
              </a:cxn>
            </a:cxnLst>
            <a:rect l="0" t="0" r="r" b="b"/>
            <a:pathLst>
              <a:path w="378" h="509">
                <a:moveTo>
                  <a:pt x="363" y="292"/>
                </a:moveTo>
                <a:lnTo>
                  <a:pt x="363" y="292"/>
                </a:lnTo>
                <a:lnTo>
                  <a:pt x="357" y="279"/>
                </a:lnTo>
                <a:lnTo>
                  <a:pt x="349" y="267"/>
                </a:lnTo>
                <a:lnTo>
                  <a:pt x="340" y="256"/>
                </a:lnTo>
                <a:lnTo>
                  <a:pt x="328" y="248"/>
                </a:lnTo>
                <a:lnTo>
                  <a:pt x="317" y="241"/>
                </a:lnTo>
                <a:lnTo>
                  <a:pt x="303" y="233"/>
                </a:lnTo>
                <a:lnTo>
                  <a:pt x="277" y="222"/>
                </a:lnTo>
                <a:lnTo>
                  <a:pt x="277" y="222"/>
                </a:lnTo>
                <a:lnTo>
                  <a:pt x="307" y="199"/>
                </a:lnTo>
                <a:lnTo>
                  <a:pt x="313" y="193"/>
                </a:lnTo>
                <a:lnTo>
                  <a:pt x="317" y="185"/>
                </a:lnTo>
                <a:lnTo>
                  <a:pt x="323" y="178"/>
                </a:lnTo>
                <a:lnTo>
                  <a:pt x="324" y="168"/>
                </a:lnTo>
                <a:lnTo>
                  <a:pt x="324" y="168"/>
                </a:lnTo>
                <a:lnTo>
                  <a:pt x="328" y="134"/>
                </a:lnTo>
                <a:lnTo>
                  <a:pt x="326" y="103"/>
                </a:lnTo>
                <a:lnTo>
                  <a:pt x="324" y="88"/>
                </a:lnTo>
                <a:lnTo>
                  <a:pt x="321" y="75"/>
                </a:lnTo>
                <a:lnTo>
                  <a:pt x="317" y="61"/>
                </a:lnTo>
                <a:lnTo>
                  <a:pt x="311" y="50"/>
                </a:lnTo>
                <a:lnTo>
                  <a:pt x="311" y="50"/>
                </a:lnTo>
                <a:lnTo>
                  <a:pt x="302" y="37"/>
                </a:lnTo>
                <a:lnTo>
                  <a:pt x="288" y="25"/>
                </a:lnTo>
                <a:lnTo>
                  <a:pt x="275" y="18"/>
                </a:lnTo>
                <a:lnTo>
                  <a:pt x="258" y="12"/>
                </a:lnTo>
                <a:lnTo>
                  <a:pt x="241" y="6"/>
                </a:lnTo>
                <a:lnTo>
                  <a:pt x="221" y="4"/>
                </a:lnTo>
                <a:lnTo>
                  <a:pt x="202" y="2"/>
                </a:lnTo>
                <a:lnTo>
                  <a:pt x="181" y="0"/>
                </a:lnTo>
                <a:lnTo>
                  <a:pt x="181" y="0"/>
                </a:lnTo>
                <a:lnTo>
                  <a:pt x="138" y="0"/>
                </a:lnTo>
                <a:lnTo>
                  <a:pt x="113" y="0"/>
                </a:lnTo>
                <a:lnTo>
                  <a:pt x="92" y="2"/>
                </a:lnTo>
                <a:lnTo>
                  <a:pt x="92" y="2"/>
                </a:lnTo>
                <a:lnTo>
                  <a:pt x="82" y="6"/>
                </a:lnTo>
                <a:lnTo>
                  <a:pt x="73" y="10"/>
                </a:lnTo>
                <a:lnTo>
                  <a:pt x="56" y="20"/>
                </a:lnTo>
                <a:lnTo>
                  <a:pt x="56" y="20"/>
                </a:lnTo>
                <a:lnTo>
                  <a:pt x="37" y="31"/>
                </a:lnTo>
                <a:lnTo>
                  <a:pt x="29" y="37"/>
                </a:lnTo>
                <a:lnTo>
                  <a:pt x="25" y="42"/>
                </a:lnTo>
                <a:lnTo>
                  <a:pt x="25" y="42"/>
                </a:lnTo>
                <a:lnTo>
                  <a:pt x="23" y="52"/>
                </a:lnTo>
                <a:lnTo>
                  <a:pt x="23" y="63"/>
                </a:lnTo>
                <a:lnTo>
                  <a:pt x="25" y="90"/>
                </a:lnTo>
                <a:lnTo>
                  <a:pt x="25" y="90"/>
                </a:lnTo>
                <a:lnTo>
                  <a:pt x="25" y="126"/>
                </a:lnTo>
                <a:lnTo>
                  <a:pt x="25" y="126"/>
                </a:lnTo>
                <a:lnTo>
                  <a:pt x="21" y="172"/>
                </a:lnTo>
                <a:lnTo>
                  <a:pt x="18" y="222"/>
                </a:lnTo>
                <a:lnTo>
                  <a:pt x="12" y="321"/>
                </a:lnTo>
                <a:lnTo>
                  <a:pt x="12" y="321"/>
                </a:lnTo>
                <a:lnTo>
                  <a:pt x="6" y="370"/>
                </a:lnTo>
                <a:lnTo>
                  <a:pt x="0" y="416"/>
                </a:lnTo>
                <a:lnTo>
                  <a:pt x="0" y="416"/>
                </a:lnTo>
                <a:lnTo>
                  <a:pt x="0" y="448"/>
                </a:lnTo>
                <a:lnTo>
                  <a:pt x="0" y="469"/>
                </a:lnTo>
                <a:lnTo>
                  <a:pt x="4" y="485"/>
                </a:lnTo>
                <a:lnTo>
                  <a:pt x="4" y="485"/>
                </a:lnTo>
                <a:lnTo>
                  <a:pt x="8" y="494"/>
                </a:lnTo>
                <a:lnTo>
                  <a:pt x="14" y="500"/>
                </a:lnTo>
                <a:lnTo>
                  <a:pt x="19" y="504"/>
                </a:lnTo>
                <a:lnTo>
                  <a:pt x="27" y="506"/>
                </a:lnTo>
                <a:lnTo>
                  <a:pt x="44" y="507"/>
                </a:lnTo>
                <a:lnTo>
                  <a:pt x="63" y="509"/>
                </a:lnTo>
                <a:lnTo>
                  <a:pt x="63" y="509"/>
                </a:lnTo>
                <a:lnTo>
                  <a:pt x="90" y="509"/>
                </a:lnTo>
                <a:lnTo>
                  <a:pt x="115" y="509"/>
                </a:lnTo>
                <a:lnTo>
                  <a:pt x="168" y="506"/>
                </a:lnTo>
                <a:lnTo>
                  <a:pt x="168" y="506"/>
                </a:lnTo>
                <a:lnTo>
                  <a:pt x="185" y="506"/>
                </a:lnTo>
                <a:lnTo>
                  <a:pt x="204" y="507"/>
                </a:lnTo>
                <a:lnTo>
                  <a:pt x="242" y="509"/>
                </a:lnTo>
                <a:lnTo>
                  <a:pt x="260" y="509"/>
                </a:lnTo>
                <a:lnTo>
                  <a:pt x="277" y="507"/>
                </a:lnTo>
                <a:lnTo>
                  <a:pt x="292" y="504"/>
                </a:lnTo>
                <a:lnTo>
                  <a:pt x="305" y="496"/>
                </a:lnTo>
                <a:lnTo>
                  <a:pt x="305" y="496"/>
                </a:lnTo>
                <a:lnTo>
                  <a:pt x="315" y="488"/>
                </a:lnTo>
                <a:lnTo>
                  <a:pt x="326" y="477"/>
                </a:lnTo>
                <a:lnTo>
                  <a:pt x="345" y="450"/>
                </a:lnTo>
                <a:lnTo>
                  <a:pt x="363" y="422"/>
                </a:lnTo>
                <a:lnTo>
                  <a:pt x="374" y="395"/>
                </a:lnTo>
                <a:lnTo>
                  <a:pt x="374" y="395"/>
                </a:lnTo>
                <a:lnTo>
                  <a:pt x="376" y="385"/>
                </a:lnTo>
                <a:lnTo>
                  <a:pt x="378" y="372"/>
                </a:lnTo>
                <a:lnTo>
                  <a:pt x="376" y="344"/>
                </a:lnTo>
                <a:lnTo>
                  <a:pt x="370" y="315"/>
                </a:lnTo>
                <a:lnTo>
                  <a:pt x="363" y="292"/>
                </a:lnTo>
                <a:lnTo>
                  <a:pt x="363" y="292"/>
                </a:lnTo>
                <a:close/>
                <a:moveTo>
                  <a:pt x="88" y="18"/>
                </a:moveTo>
                <a:lnTo>
                  <a:pt x="88" y="27"/>
                </a:lnTo>
                <a:lnTo>
                  <a:pt x="88" y="27"/>
                </a:lnTo>
                <a:lnTo>
                  <a:pt x="75" y="31"/>
                </a:lnTo>
                <a:lnTo>
                  <a:pt x="63" y="37"/>
                </a:lnTo>
                <a:lnTo>
                  <a:pt x="52" y="42"/>
                </a:lnTo>
                <a:lnTo>
                  <a:pt x="40" y="46"/>
                </a:lnTo>
                <a:lnTo>
                  <a:pt x="40" y="46"/>
                </a:lnTo>
                <a:lnTo>
                  <a:pt x="50" y="37"/>
                </a:lnTo>
                <a:lnTo>
                  <a:pt x="61" y="29"/>
                </a:lnTo>
                <a:lnTo>
                  <a:pt x="75" y="23"/>
                </a:lnTo>
                <a:lnTo>
                  <a:pt x="88" y="18"/>
                </a:lnTo>
                <a:lnTo>
                  <a:pt x="88" y="18"/>
                </a:lnTo>
                <a:close/>
                <a:moveTo>
                  <a:pt x="86" y="103"/>
                </a:moveTo>
                <a:lnTo>
                  <a:pt x="86" y="103"/>
                </a:lnTo>
                <a:lnTo>
                  <a:pt x="77" y="107"/>
                </a:lnTo>
                <a:lnTo>
                  <a:pt x="69" y="111"/>
                </a:lnTo>
                <a:lnTo>
                  <a:pt x="59" y="117"/>
                </a:lnTo>
                <a:lnTo>
                  <a:pt x="52" y="121"/>
                </a:lnTo>
                <a:lnTo>
                  <a:pt x="52" y="121"/>
                </a:lnTo>
                <a:lnTo>
                  <a:pt x="58" y="113"/>
                </a:lnTo>
                <a:lnTo>
                  <a:pt x="67" y="105"/>
                </a:lnTo>
                <a:lnTo>
                  <a:pt x="77" y="100"/>
                </a:lnTo>
                <a:lnTo>
                  <a:pt x="84" y="92"/>
                </a:lnTo>
                <a:lnTo>
                  <a:pt x="84" y="92"/>
                </a:lnTo>
                <a:lnTo>
                  <a:pt x="86" y="92"/>
                </a:lnTo>
                <a:lnTo>
                  <a:pt x="86" y="96"/>
                </a:lnTo>
                <a:lnTo>
                  <a:pt x="86" y="103"/>
                </a:lnTo>
                <a:lnTo>
                  <a:pt x="86" y="103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3" y="138"/>
                </a:lnTo>
                <a:lnTo>
                  <a:pt x="61" y="145"/>
                </a:lnTo>
                <a:lnTo>
                  <a:pt x="52" y="151"/>
                </a:lnTo>
                <a:lnTo>
                  <a:pt x="40" y="157"/>
                </a:lnTo>
                <a:lnTo>
                  <a:pt x="40" y="157"/>
                </a:lnTo>
                <a:lnTo>
                  <a:pt x="50" y="147"/>
                </a:lnTo>
                <a:lnTo>
                  <a:pt x="61" y="138"/>
                </a:lnTo>
                <a:lnTo>
                  <a:pt x="73" y="128"/>
                </a:lnTo>
                <a:lnTo>
                  <a:pt x="82" y="119"/>
                </a:lnTo>
                <a:lnTo>
                  <a:pt x="82" y="119"/>
                </a:lnTo>
                <a:lnTo>
                  <a:pt x="84" y="119"/>
                </a:lnTo>
                <a:lnTo>
                  <a:pt x="84" y="121"/>
                </a:lnTo>
                <a:lnTo>
                  <a:pt x="84" y="122"/>
                </a:lnTo>
                <a:lnTo>
                  <a:pt x="84" y="128"/>
                </a:lnTo>
                <a:lnTo>
                  <a:pt x="84" y="132"/>
                </a:lnTo>
                <a:lnTo>
                  <a:pt x="84" y="132"/>
                </a:lnTo>
                <a:close/>
                <a:moveTo>
                  <a:pt x="39" y="103"/>
                </a:moveTo>
                <a:lnTo>
                  <a:pt x="39" y="103"/>
                </a:lnTo>
                <a:lnTo>
                  <a:pt x="54" y="96"/>
                </a:lnTo>
                <a:lnTo>
                  <a:pt x="69" y="86"/>
                </a:lnTo>
                <a:lnTo>
                  <a:pt x="69" y="86"/>
                </a:lnTo>
                <a:lnTo>
                  <a:pt x="63" y="94"/>
                </a:lnTo>
                <a:lnTo>
                  <a:pt x="56" y="101"/>
                </a:lnTo>
                <a:lnTo>
                  <a:pt x="46" y="109"/>
                </a:lnTo>
                <a:lnTo>
                  <a:pt x="39" y="119"/>
                </a:lnTo>
                <a:lnTo>
                  <a:pt x="39" y="119"/>
                </a:lnTo>
                <a:lnTo>
                  <a:pt x="39" y="115"/>
                </a:lnTo>
                <a:lnTo>
                  <a:pt x="39" y="111"/>
                </a:lnTo>
                <a:lnTo>
                  <a:pt x="39" y="103"/>
                </a:lnTo>
                <a:lnTo>
                  <a:pt x="39" y="103"/>
                </a:lnTo>
                <a:close/>
                <a:moveTo>
                  <a:pt x="58" y="79"/>
                </a:moveTo>
                <a:lnTo>
                  <a:pt x="58" y="79"/>
                </a:lnTo>
                <a:lnTo>
                  <a:pt x="63" y="71"/>
                </a:lnTo>
                <a:lnTo>
                  <a:pt x="71" y="63"/>
                </a:lnTo>
                <a:lnTo>
                  <a:pt x="79" y="58"/>
                </a:lnTo>
                <a:lnTo>
                  <a:pt x="84" y="48"/>
                </a:lnTo>
                <a:lnTo>
                  <a:pt x="84" y="48"/>
                </a:lnTo>
                <a:lnTo>
                  <a:pt x="88" y="56"/>
                </a:lnTo>
                <a:lnTo>
                  <a:pt x="88" y="61"/>
                </a:lnTo>
                <a:lnTo>
                  <a:pt x="84" y="65"/>
                </a:lnTo>
                <a:lnTo>
                  <a:pt x="80" y="69"/>
                </a:lnTo>
                <a:lnTo>
                  <a:pt x="69" y="75"/>
                </a:lnTo>
                <a:lnTo>
                  <a:pt x="58" y="79"/>
                </a:lnTo>
                <a:lnTo>
                  <a:pt x="58" y="79"/>
                </a:lnTo>
                <a:close/>
                <a:moveTo>
                  <a:pt x="69" y="44"/>
                </a:moveTo>
                <a:lnTo>
                  <a:pt x="69" y="44"/>
                </a:lnTo>
                <a:lnTo>
                  <a:pt x="65" y="54"/>
                </a:lnTo>
                <a:lnTo>
                  <a:pt x="58" y="61"/>
                </a:lnTo>
                <a:lnTo>
                  <a:pt x="39" y="79"/>
                </a:lnTo>
                <a:lnTo>
                  <a:pt x="39" y="79"/>
                </a:lnTo>
                <a:lnTo>
                  <a:pt x="39" y="71"/>
                </a:lnTo>
                <a:lnTo>
                  <a:pt x="40" y="65"/>
                </a:lnTo>
                <a:lnTo>
                  <a:pt x="42" y="60"/>
                </a:lnTo>
                <a:lnTo>
                  <a:pt x="48" y="58"/>
                </a:lnTo>
                <a:lnTo>
                  <a:pt x="59" y="52"/>
                </a:lnTo>
                <a:lnTo>
                  <a:pt x="63" y="48"/>
                </a:lnTo>
                <a:lnTo>
                  <a:pt x="69" y="44"/>
                </a:lnTo>
                <a:lnTo>
                  <a:pt x="69" y="44"/>
                </a:lnTo>
                <a:close/>
                <a:moveTo>
                  <a:pt x="39" y="204"/>
                </a:moveTo>
                <a:lnTo>
                  <a:pt x="39" y="204"/>
                </a:lnTo>
                <a:lnTo>
                  <a:pt x="35" y="208"/>
                </a:lnTo>
                <a:lnTo>
                  <a:pt x="33" y="214"/>
                </a:lnTo>
                <a:lnTo>
                  <a:pt x="33" y="214"/>
                </a:lnTo>
                <a:lnTo>
                  <a:pt x="31" y="210"/>
                </a:lnTo>
                <a:lnTo>
                  <a:pt x="31" y="208"/>
                </a:lnTo>
                <a:lnTo>
                  <a:pt x="35" y="204"/>
                </a:lnTo>
                <a:lnTo>
                  <a:pt x="39" y="204"/>
                </a:lnTo>
                <a:lnTo>
                  <a:pt x="39" y="204"/>
                </a:lnTo>
                <a:close/>
                <a:moveTo>
                  <a:pt x="16" y="395"/>
                </a:moveTo>
                <a:lnTo>
                  <a:pt x="16" y="395"/>
                </a:lnTo>
                <a:lnTo>
                  <a:pt x="16" y="391"/>
                </a:lnTo>
                <a:lnTo>
                  <a:pt x="18" y="389"/>
                </a:lnTo>
                <a:lnTo>
                  <a:pt x="21" y="385"/>
                </a:lnTo>
                <a:lnTo>
                  <a:pt x="21" y="385"/>
                </a:lnTo>
                <a:lnTo>
                  <a:pt x="23" y="389"/>
                </a:lnTo>
                <a:lnTo>
                  <a:pt x="21" y="391"/>
                </a:lnTo>
                <a:lnTo>
                  <a:pt x="16" y="395"/>
                </a:lnTo>
                <a:lnTo>
                  <a:pt x="16" y="395"/>
                </a:lnTo>
                <a:close/>
                <a:moveTo>
                  <a:pt x="65" y="414"/>
                </a:moveTo>
                <a:lnTo>
                  <a:pt x="65" y="414"/>
                </a:lnTo>
                <a:lnTo>
                  <a:pt x="69" y="420"/>
                </a:lnTo>
                <a:lnTo>
                  <a:pt x="69" y="429"/>
                </a:lnTo>
                <a:lnTo>
                  <a:pt x="69" y="429"/>
                </a:lnTo>
                <a:lnTo>
                  <a:pt x="56" y="437"/>
                </a:lnTo>
                <a:lnTo>
                  <a:pt x="44" y="446"/>
                </a:lnTo>
                <a:lnTo>
                  <a:pt x="19" y="466"/>
                </a:lnTo>
                <a:lnTo>
                  <a:pt x="19" y="466"/>
                </a:lnTo>
                <a:lnTo>
                  <a:pt x="27" y="454"/>
                </a:lnTo>
                <a:lnTo>
                  <a:pt x="40" y="443"/>
                </a:lnTo>
                <a:lnTo>
                  <a:pt x="54" y="427"/>
                </a:lnTo>
                <a:lnTo>
                  <a:pt x="65" y="414"/>
                </a:lnTo>
                <a:lnTo>
                  <a:pt x="65" y="414"/>
                </a:lnTo>
                <a:close/>
                <a:moveTo>
                  <a:pt x="29" y="488"/>
                </a:moveTo>
                <a:lnTo>
                  <a:pt x="29" y="488"/>
                </a:lnTo>
                <a:lnTo>
                  <a:pt x="25" y="488"/>
                </a:lnTo>
                <a:lnTo>
                  <a:pt x="23" y="488"/>
                </a:lnTo>
                <a:lnTo>
                  <a:pt x="19" y="486"/>
                </a:lnTo>
                <a:lnTo>
                  <a:pt x="19" y="485"/>
                </a:lnTo>
                <a:lnTo>
                  <a:pt x="19" y="485"/>
                </a:lnTo>
                <a:lnTo>
                  <a:pt x="21" y="479"/>
                </a:lnTo>
                <a:lnTo>
                  <a:pt x="23" y="477"/>
                </a:lnTo>
                <a:lnTo>
                  <a:pt x="27" y="473"/>
                </a:lnTo>
                <a:lnTo>
                  <a:pt x="31" y="471"/>
                </a:lnTo>
                <a:lnTo>
                  <a:pt x="31" y="471"/>
                </a:lnTo>
                <a:lnTo>
                  <a:pt x="31" y="471"/>
                </a:lnTo>
                <a:lnTo>
                  <a:pt x="31" y="473"/>
                </a:lnTo>
                <a:lnTo>
                  <a:pt x="29" y="477"/>
                </a:lnTo>
                <a:lnTo>
                  <a:pt x="27" y="483"/>
                </a:lnTo>
                <a:lnTo>
                  <a:pt x="27" y="485"/>
                </a:lnTo>
                <a:lnTo>
                  <a:pt x="29" y="488"/>
                </a:lnTo>
                <a:lnTo>
                  <a:pt x="29" y="488"/>
                </a:lnTo>
                <a:close/>
                <a:moveTo>
                  <a:pt x="42" y="496"/>
                </a:moveTo>
                <a:lnTo>
                  <a:pt x="42" y="496"/>
                </a:lnTo>
                <a:lnTo>
                  <a:pt x="46" y="492"/>
                </a:lnTo>
                <a:lnTo>
                  <a:pt x="52" y="490"/>
                </a:lnTo>
                <a:lnTo>
                  <a:pt x="52" y="490"/>
                </a:lnTo>
                <a:lnTo>
                  <a:pt x="52" y="492"/>
                </a:lnTo>
                <a:lnTo>
                  <a:pt x="52" y="494"/>
                </a:lnTo>
                <a:lnTo>
                  <a:pt x="52" y="494"/>
                </a:lnTo>
                <a:lnTo>
                  <a:pt x="52" y="496"/>
                </a:lnTo>
                <a:lnTo>
                  <a:pt x="48" y="496"/>
                </a:lnTo>
                <a:lnTo>
                  <a:pt x="42" y="496"/>
                </a:lnTo>
                <a:lnTo>
                  <a:pt x="42" y="496"/>
                </a:lnTo>
                <a:close/>
                <a:moveTo>
                  <a:pt x="50" y="467"/>
                </a:moveTo>
                <a:lnTo>
                  <a:pt x="50" y="467"/>
                </a:lnTo>
                <a:lnTo>
                  <a:pt x="59" y="456"/>
                </a:lnTo>
                <a:lnTo>
                  <a:pt x="65" y="452"/>
                </a:lnTo>
                <a:lnTo>
                  <a:pt x="69" y="445"/>
                </a:lnTo>
                <a:lnTo>
                  <a:pt x="69" y="445"/>
                </a:lnTo>
                <a:lnTo>
                  <a:pt x="69" y="448"/>
                </a:lnTo>
                <a:lnTo>
                  <a:pt x="67" y="452"/>
                </a:lnTo>
                <a:lnTo>
                  <a:pt x="63" y="458"/>
                </a:lnTo>
                <a:lnTo>
                  <a:pt x="50" y="467"/>
                </a:lnTo>
                <a:lnTo>
                  <a:pt x="50" y="467"/>
                </a:lnTo>
                <a:close/>
                <a:moveTo>
                  <a:pt x="73" y="399"/>
                </a:moveTo>
                <a:lnTo>
                  <a:pt x="73" y="399"/>
                </a:lnTo>
                <a:lnTo>
                  <a:pt x="59" y="406"/>
                </a:lnTo>
                <a:lnTo>
                  <a:pt x="46" y="416"/>
                </a:lnTo>
                <a:lnTo>
                  <a:pt x="33" y="427"/>
                </a:lnTo>
                <a:lnTo>
                  <a:pt x="19" y="437"/>
                </a:lnTo>
                <a:lnTo>
                  <a:pt x="19" y="437"/>
                </a:lnTo>
                <a:lnTo>
                  <a:pt x="31" y="422"/>
                </a:lnTo>
                <a:lnTo>
                  <a:pt x="42" y="408"/>
                </a:lnTo>
                <a:lnTo>
                  <a:pt x="58" y="393"/>
                </a:lnTo>
                <a:lnTo>
                  <a:pt x="73" y="382"/>
                </a:lnTo>
                <a:lnTo>
                  <a:pt x="73" y="399"/>
                </a:lnTo>
                <a:close/>
                <a:moveTo>
                  <a:pt x="75" y="365"/>
                </a:moveTo>
                <a:lnTo>
                  <a:pt x="75" y="365"/>
                </a:lnTo>
                <a:lnTo>
                  <a:pt x="63" y="374"/>
                </a:lnTo>
                <a:lnTo>
                  <a:pt x="50" y="384"/>
                </a:lnTo>
                <a:lnTo>
                  <a:pt x="39" y="395"/>
                </a:lnTo>
                <a:lnTo>
                  <a:pt x="25" y="405"/>
                </a:lnTo>
                <a:lnTo>
                  <a:pt x="25" y="405"/>
                </a:lnTo>
                <a:lnTo>
                  <a:pt x="35" y="389"/>
                </a:lnTo>
                <a:lnTo>
                  <a:pt x="48" y="376"/>
                </a:lnTo>
                <a:lnTo>
                  <a:pt x="75" y="351"/>
                </a:lnTo>
                <a:lnTo>
                  <a:pt x="75" y="365"/>
                </a:lnTo>
                <a:close/>
                <a:moveTo>
                  <a:pt x="18" y="374"/>
                </a:moveTo>
                <a:lnTo>
                  <a:pt x="18" y="374"/>
                </a:lnTo>
                <a:lnTo>
                  <a:pt x="21" y="363"/>
                </a:lnTo>
                <a:lnTo>
                  <a:pt x="25" y="351"/>
                </a:lnTo>
                <a:lnTo>
                  <a:pt x="33" y="344"/>
                </a:lnTo>
                <a:lnTo>
                  <a:pt x="40" y="336"/>
                </a:lnTo>
                <a:lnTo>
                  <a:pt x="58" y="321"/>
                </a:lnTo>
                <a:lnTo>
                  <a:pt x="67" y="313"/>
                </a:lnTo>
                <a:lnTo>
                  <a:pt x="73" y="305"/>
                </a:lnTo>
                <a:lnTo>
                  <a:pt x="73" y="305"/>
                </a:lnTo>
                <a:lnTo>
                  <a:pt x="75" y="313"/>
                </a:lnTo>
                <a:lnTo>
                  <a:pt x="77" y="319"/>
                </a:lnTo>
                <a:lnTo>
                  <a:pt x="75" y="324"/>
                </a:lnTo>
                <a:lnTo>
                  <a:pt x="75" y="330"/>
                </a:lnTo>
                <a:lnTo>
                  <a:pt x="67" y="340"/>
                </a:lnTo>
                <a:lnTo>
                  <a:pt x="59" y="349"/>
                </a:lnTo>
                <a:lnTo>
                  <a:pt x="48" y="357"/>
                </a:lnTo>
                <a:lnTo>
                  <a:pt x="37" y="363"/>
                </a:lnTo>
                <a:lnTo>
                  <a:pt x="18" y="374"/>
                </a:lnTo>
                <a:lnTo>
                  <a:pt x="18" y="374"/>
                </a:lnTo>
                <a:close/>
                <a:moveTo>
                  <a:pt x="77" y="296"/>
                </a:moveTo>
                <a:lnTo>
                  <a:pt x="77" y="296"/>
                </a:lnTo>
                <a:lnTo>
                  <a:pt x="69" y="298"/>
                </a:lnTo>
                <a:lnTo>
                  <a:pt x="63" y="300"/>
                </a:lnTo>
                <a:lnTo>
                  <a:pt x="52" y="307"/>
                </a:lnTo>
                <a:lnTo>
                  <a:pt x="40" y="315"/>
                </a:lnTo>
                <a:lnTo>
                  <a:pt x="27" y="323"/>
                </a:lnTo>
                <a:lnTo>
                  <a:pt x="27" y="323"/>
                </a:lnTo>
                <a:lnTo>
                  <a:pt x="37" y="311"/>
                </a:lnTo>
                <a:lnTo>
                  <a:pt x="48" y="300"/>
                </a:lnTo>
                <a:lnTo>
                  <a:pt x="61" y="290"/>
                </a:lnTo>
                <a:lnTo>
                  <a:pt x="77" y="281"/>
                </a:lnTo>
                <a:lnTo>
                  <a:pt x="77" y="296"/>
                </a:lnTo>
                <a:close/>
                <a:moveTo>
                  <a:pt x="29" y="294"/>
                </a:moveTo>
                <a:lnTo>
                  <a:pt x="29" y="294"/>
                </a:lnTo>
                <a:lnTo>
                  <a:pt x="39" y="281"/>
                </a:lnTo>
                <a:lnTo>
                  <a:pt x="50" y="267"/>
                </a:lnTo>
                <a:lnTo>
                  <a:pt x="63" y="258"/>
                </a:lnTo>
                <a:lnTo>
                  <a:pt x="79" y="248"/>
                </a:lnTo>
                <a:lnTo>
                  <a:pt x="79" y="248"/>
                </a:lnTo>
                <a:lnTo>
                  <a:pt x="77" y="258"/>
                </a:lnTo>
                <a:lnTo>
                  <a:pt x="73" y="265"/>
                </a:lnTo>
                <a:lnTo>
                  <a:pt x="67" y="271"/>
                </a:lnTo>
                <a:lnTo>
                  <a:pt x="61" y="277"/>
                </a:lnTo>
                <a:lnTo>
                  <a:pt x="44" y="284"/>
                </a:lnTo>
                <a:lnTo>
                  <a:pt x="29" y="294"/>
                </a:lnTo>
                <a:lnTo>
                  <a:pt x="29" y="294"/>
                </a:lnTo>
                <a:close/>
                <a:moveTo>
                  <a:pt x="27" y="262"/>
                </a:moveTo>
                <a:lnTo>
                  <a:pt x="27" y="262"/>
                </a:lnTo>
                <a:lnTo>
                  <a:pt x="31" y="254"/>
                </a:lnTo>
                <a:lnTo>
                  <a:pt x="37" y="246"/>
                </a:lnTo>
                <a:lnTo>
                  <a:pt x="48" y="235"/>
                </a:lnTo>
                <a:lnTo>
                  <a:pt x="61" y="225"/>
                </a:lnTo>
                <a:lnTo>
                  <a:pt x="75" y="214"/>
                </a:lnTo>
                <a:lnTo>
                  <a:pt x="75" y="214"/>
                </a:lnTo>
                <a:lnTo>
                  <a:pt x="77" y="218"/>
                </a:lnTo>
                <a:lnTo>
                  <a:pt x="79" y="222"/>
                </a:lnTo>
                <a:lnTo>
                  <a:pt x="79" y="225"/>
                </a:lnTo>
                <a:lnTo>
                  <a:pt x="77" y="229"/>
                </a:lnTo>
                <a:lnTo>
                  <a:pt x="71" y="237"/>
                </a:lnTo>
                <a:lnTo>
                  <a:pt x="63" y="243"/>
                </a:lnTo>
                <a:lnTo>
                  <a:pt x="44" y="252"/>
                </a:lnTo>
                <a:lnTo>
                  <a:pt x="27" y="262"/>
                </a:lnTo>
                <a:lnTo>
                  <a:pt x="27" y="262"/>
                </a:lnTo>
                <a:close/>
                <a:moveTo>
                  <a:pt x="79" y="197"/>
                </a:moveTo>
                <a:lnTo>
                  <a:pt x="79" y="197"/>
                </a:lnTo>
                <a:lnTo>
                  <a:pt x="61" y="208"/>
                </a:lnTo>
                <a:lnTo>
                  <a:pt x="44" y="220"/>
                </a:lnTo>
                <a:lnTo>
                  <a:pt x="44" y="220"/>
                </a:lnTo>
                <a:lnTo>
                  <a:pt x="46" y="214"/>
                </a:lnTo>
                <a:lnTo>
                  <a:pt x="48" y="208"/>
                </a:lnTo>
                <a:lnTo>
                  <a:pt x="58" y="201"/>
                </a:lnTo>
                <a:lnTo>
                  <a:pt x="69" y="191"/>
                </a:lnTo>
                <a:lnTo>
                  <a:pt x="75" y="187"/>
                </a:lnTo>
                <a:lnTo>
                  <a:pt x="79" y="182"/>
                </a:lnTo>
                <a:lnTo>
                  <a:pt x="79" y="182"/>
                </a:lnTo>
                <a:lnTo>
                  <a:pt x="79" y="183"/>
                </a:lnTo>
                <a:lnTo>
                  <a:pt x="79" y="187"/>
                </a:lnTo>
                <a:lnTo>
                  <a:pt x="79" y="197"/>
                </a:lnTo>
                <a:lnTo>
                  <a:pt x="79" y="197"/>
                </a:lnTo>
                <a:close/>
                <a:moveTo>
                  <a:pt x="82" y="164"/>
                </a:moveTo>
                <a:lnTo>
                  <a:pt x="82" y="164"/>
                </a:lnTo>
                <a:lnTo>
                  <a:pt x="61" y="176"/>
                </a:lnTo>
                <a:lnTo>
                  <a:pt x="52" y="182"/>
                </a:lnTo>
                <a:lnTo>
                  <a:pt x="40" y="187"/>
                </a:lnTo>
                <a:lnTo>
                  <a:pt x="40" y="187"/>
                </a:lnTo>
                <a:lnTo>
                  <a:pt x="50" y="178"/>
                </a:lnTo>
                <a:lnTo>
                  <a:pt x="59" y="168"/>
                </a:lnTo>
                <a:lnTo>
                  <a:pt x="80" y="151"/>
                </a:lnTo>
                <a:lnTo>
                  <a:pt x="80" y="151"/>
                </a:lnTo>
                <a:lnTo>
                  <a:pt x="82" y="153"/>
                </a:lnTo>
                <a:lnTo>
                  <a:pt x="82" y="157"/>
                </a:lnTo>
                <a:lnTo>
                  <a:pt x="82" y="164"/>
                </a:lnTo>
                <a:lnTo>
                  <a:pt x="82" y="164"/>
                </a:lnTo>
                <a:close/>
                <a:moveTo>
                  <a:pt x="90" y="471"/>
                </a:moveTo>
                <a:lnTo>
                  <a:pt x="90" y="471"/>
                </a:lnTo>
                <a:lnTo>
                  <a:pt x="90" y="467"/>
                </a:lnTo>
                <a:lnTo>
                  <a:pt x="94" y="462"/>
                </a:lnTo>
                <a:lnTo>
                  <a:pt x="103" y="454"/>
                </a:lnTo>
                <a:lnTo>
                  <a:pt x="103" y="454"/>
                </a:lnTo>
                <a:lnTo>
                  <a:pt x="101" y="458"/>
                </a:lnTo>
                <a:lnTo>
                  <a:pt x="98" y="464"/>
                </a:lnTo>
                <a:lnTo>
                  <a:pt x="90" y="471"/>
                </a:lnTo>
                <a:lnTo>
                  <a:pt x="90" y="471"/>
                </a:lnTo>
                <a:close/>
                <a:moveTo>
                  <a:pt x="138" y="458"/>
                </a:moveTo>
                <a:lnTo>
                  <a:pt x="138" y="458"/>
                </a:lnTo>
                <a:lnTo>
                  <a:pt x="126" y="467"/>
                </a:lnTo>
                <a:lnTo>
                  <a:pt x="115" y="475"/>
                </a:lnTo>
                <a:lnTo>
                  <a:pt x="92" y="490"/>
                </a:lnTo>
                <a:lnTo>
                  <a:pt x="92" y="490"/>
                </a:lnTo>
                <a:lnTo>
                  <a:pt x="96" y="486"/>
                </a:lnTo>
                <a:lnTo>
                  <a:pt x="100" y="479"/>
                </a:lnTo>
                <a:lnTo>
                  <a:pt x="109" y="466"/>
                </a:lnTo>
                <a:lnTo>
                  <a:pt x="115" y="462"/>
                </a:lnTo>
                <a:lnTo>
                  <a:pt x="120" y="458"/>
                </a:lnTo>
                <a:lnTo>
                  <a:pt x="128" y="456"/>
                </a:lnTo>
                <a:lnTo>
                  <a:pt x="138" y="458"/>
                </a:lnTo>
                <a:lnTo>
                  <a:pt x="138" y="458"/>
                </a:lnTo>
                <a:close/>
                <a:moveTo>
                  <a:pt x="117" y="498"/>
                </a:moveTo>
                <a:lnTo>
                  <a:pt x="117" y="498"/>
                </a:lnTo>
                <a:lnTo>
                  <a:pt x="113" y="500"/>
                </a:lnTo>
                <a:lnTo>
                  <a:pt x="107" y="502"/>
                </a:lnTo>
                <a:lnTo>
                  <a:pt x="103" y="502"/>
                </a:lnTo>
                <a:lnTo>
                  <a:pt x="98" y="500"/>
                </a:lnTo>
                <a:lnTo>
                  <a:pt x="98" y="500"/>
                </a:lnTo>
                <a:lnTo>
                  <a:pt x="109" y="492"/>
                </a:lnTo>
                <a:lnTo>
                  <a:pt x="119" y="485"/>
                </a:lnTo>
                <a:lnTo>
                  <a:pt x="119" y="485"/>
                </a:lnTo>
                <a:lnTo>
                  <a:pt x="120" y="486"/>
                </a:lnTo>
                <a:lnTo>
                  <a:pt x="119" y="490"/>
                </a:lnTo>
                <a:lnTo>
                  <a:pt x="117" y="494"/>
                </a:lnTo>
                <a:lnTo>
                  <a:pt x="117" y="498"/>
                </a:lnTo>
                <a:lnTo>
                  <a:pt x="117" y="498"/>
                </a:lnTo>
                <a:close/>
                <a:moveTo>
                  <a:pt x="143" y="496"/>
                </a:moveTo>
                <a:lnTo>
                  <a:pt x="143" y="496"/>
                </a:lnTo>
                <a:lnTo>
                  <a:pt x="141" y="496"/>
                </a:lnTo>
                <a:lnTo>
                  <a:pt x="138" y="498"/>
                </a:lnTo>
                <a:lnTo>
                  <a:pt x="136" y="498"/>
                </a:lnTo>
                <a:lnTo>
                  <a:pt x="132" y="498"/>
                </a:lnTo>
                <a:lnTo>
                  <a:pt x="132" y="498"/>
                </a:lnTo>
                <a:lnTo>
                  <a:pt x="140" y="492"/>
                </a:lnTo>
                <a:lnTo>
                  <a:pt x="147" y="486"/>
                </a:lnTo>
                <a:lnTo>
                  <a:pt x="147" y="486"/>
                </a:lnTo>
                <a:lnTo>
                  <a:pt x="149" y="488"/>
                </a:lnTo>
                <a:lnTo>
                  <a:pt x="147" y="490"/>
                </a:lnTo>
                <a:lnTo>
                  <a:pt x="145" y="494"/>
                </a:lnTo>
                <a:lnTo>
                  <a:pt x="143" y="496"/>
                </a:lnTo>
                <a:lnTo>
                  <a:pt x="143" y="496"/>
                </a:lnTo>
                <a:close/>
                <a:moveTo>
                  <a:pt x="262" y="498"/>
                </a:moveTo>
                <a:lnTo>
                  <a:pt x="262" y="498"/>
                </a:lnTo>
                <a:lnTo>
                  <a:pt x="214" y="496"/>
                </a:lnTo>
                <a:lnTo>
                  <a:pt x="191" y="496"/>
                </a:lnTo>
                <a:lnTo>
                  <a:pt x="166" y="496"/>
                </a:lnTo>
                <a:lnTo>
                  <a:pt x="166" y="496"/>
                </a:lnTo>
                <a:lnTo>
                  <a:pt x="183" y="481"/>
                </a:lnTo>
                <a:lnTo>
                  <a:pt x="202" y="469"/>
                </a:lnTo>
                <a:lnTo>
                  <a:pt x="202" y="469"/>
                </a:lnTo>
                <a:lnTo>
                  <a:pt x="199" y="477"/>
                </a:lnTo>
                <a:lnTo>
                  <a:pt x="195" y="481"/>
                </a:lnTo>
                <a:lnTo>
                  <a:pt x="195" y="485"/>
                </a:lnTo>
                <a:lnTo>
                  <a:pt x="195" y="485"/>
                </a:lnTo>
                <a:lnTo>
                  <a:pt x="197" y="486"/>
                </a:lnTo>
                <a:lnTo>
                  <a:pt x="197" y="490"/>
                </a:lnTo>
                <a:lnTo>
                  <a:pt x="197" y="490"/>
                </a:lnTo>
                <a:lnTo>
                  <a:pt x="204" y="488"/>
                </a:lnTo>
                <a:lnTo>
                  <a:pt x="210" y="486"/>
                </a:lnTo>
                <a:lnTo>
                  <a:pt x="221" y="479"/>
                </a:lnTo>
                <a:lnTo>
                  <a:pt x="231" y="471"/>
                </a:lnTo>
                <a:lnTo>
                  <a:pt x="241" y="464"/>
                </a:lnTo>
                <a:lnTo>
                  <a:pt x="241" y="464"/>
                </a:lnTo>
                <a:lnTo>
                  <a:pt x="239" y="469"/>
                </a:lnTo>
                <a:lnTo>
                  <a:pt x="233" y="475"/>
                </a:lnTo>
                <a:lnTo>
                  <a:pt x="229" y="481"/>
                </a:lnTo>
                <a:lnTo>
                  <a:pt x="225" y="488"/>
                </a:lnTo>
                <a:lnTo>
                  <a:pt x="225" y="488"/>
                </a:lnTo>
                <a:lnTo>
                  <a:pt x="229" y="494"/>
                </a:lnTo>
                <a:lnTo>
                  <a:pt x="229" y="494"/>
                </a:lnTo>
                <a:lnTo>
                  <a:pt x="239" y="492"/>
                </a:lnTo>
                <a:lnTo>
                  <a:pt x="248" y="486"/>
                </a:lnTo>
                <a:lnTo>
                  <a:pt x="256" y="481"/>
                </a:lnTo>
                <a:lnTo>
                  <a:pt x="263" y="475"/>
                </a:lnTo>
                <a:lnTo>
                  <a:pt x="263" y="475"/>
                </a:lnTo>
                <a:lnTo>
                  <a:pt x="262" y="479"/>
                </a:lnTo>
                <a:lnTo>
                  <a:pt x="256" y="488"/>
                </a:lnTo>
                <a:lnTo>
                  <a:pt x="256" y="488"/>
                </a:lnTo>
                <a:lnTo>
                  <a:pt x="258" y="492"/>
                </a:lnTo>
                <a:lnTo>
                  <a:pt x="260" y="494"/>
                </a:lnTo>
                <a:lnTo>
                  <a:pt x="262" y="496"/>
                </a:lnTo>
                <a:lnTo>
                  <a:pt x="262" y="498"/>
                </a:lnTo>
                <a:lnTo>
                  <a:pt x="262" y="498"/>
                </a:lnTo>
                <a:close/>
                <a:moveTo>
                  <a:pt x="149" y="475"/>
                </a:moveTo>
                <a:lnTo>
                  <a:pt x="149" y="475"/>
                </a:lnTo>
                <a:lnTo>
                  <a:pt x="149" y="469"/>
                </a:lnTo>
                <a:lnTo>
                  <a:pt x="153" y="464"/>
                </a:lnTo>
                <a:lnTo>
                  <a:pt x="161" y="460"/>
                </a:lnTo>
                <a:lnTo>
                  <a:pt x="164" y="458"/>
                </a:lnTo>
                <a:lnTo>
                  <a:pt x="170" y="458"/>
                </a:lnTo>
                <a:lnTo>
                  <a:pt x="170" y="458"/>
                </a:lnTo>
                <a:lnTo>
                  <a:pt x="164" y="464"/>
                </a:lnTo>
                <a:lnTo>
                  <a:pt x="159" y="467"/>
                </a:lnTo>
                <a:lnTo>
                  <a:pt x="153" y="469"/>
                </a:lnTo>
                <a:lnTo>
                  <a:pt x="149" y="475"/>
                </a:lnTo>
                <a:lnTo>
                  <a:pt x="149" y="475"/>
                </a:lnTo>
                <a:close/>
                <a:moveTo>
                  <a:pt x="176" y="477"/>
                </a:moveTo>
                <a:lnTo>
                  <a:pt x="176" y="477"/>
                </a:lnTo>
                <a:lnTo>
                  <a:pt x="180" y="469"/>
                </a:lnTo>
                <a:lnTo>
                  <a:pt x="185" y="462"/>
                </a:lnTo>
                <a:lnTo>
                  <a:pt x="187" y="460"/>
                </a:lnTo>
                <a:lnTo>
                  <a:pt x="193" y="456"/>
                </a:lnTo>
                <a:lnTo>
                  <a:pt x="199" y="456"/>
                </a:lnTo>
                <a:lnTo>
                  <a:pt x="204" y="456"/>
                </a:lnTo>
                <a:lnTo>
                  <a:pt x="204" y="456"/>
                </a:lnTo>
                <a:lnTo>
                  <a:pt x="199" y="462"/>
                </a:lnTo>
                <a:lnTo>
                  <a:pt x="191" y="466"/>
                </a:lnTo>
                <a:lnTo>
                  <a:pt x="176" y="477"/>
                </a:lnTo>
                <a:lnTo>
                  <a:pt x="176" y="477"/>
                </a:lnTo>
                <a:close/>
                <a:moveTo>
                  <a:pt x="221" y="466"/>
                </a:moveTo>
                <a:lnTo>
                  <a:pt x="221" y="466"/>
                </a:lnTo>
                <a:lnTo>
                  <a:pt x="221" y="464"/>
                </a:lnTo>
                <a:lnTo>
                  <a:pt x="223" y="460"/>
                </a:lnTo>
                <a:lnTo>
                  <a:pt x="229" y="456"/>
                </a:lnTo>
                <a:lnTo>
                  <a:pt x="235" y="452"/>
                </a:lnTo>
                <a:lnTo>
                  <a:pt x="242" y="450"/>
                </a:lnTo>
                <a:lnTo>
                  <a:pt x="242" y="450"/>
                </a:lnTo>
                <a:lnTo>
                  <a:pt x="239" y="456"/>
                </a:lnTo>
                <a:lnTo>
                  <a:pt x="233" y="460"/>
                </a:lnTo>
                <a:lnTo>
                  <a:pt x="221" y="466"/>
                </a:lnTo>
                <a:lnTo>
                  <a:pt x="221" y="466"/>
                </a:lnTo>
                <a:close/>
                <a:moveTo>
                  <a:pt x="254" y="469"/>
                </a:moveTo>
                <a:lnTo>
                  <a:pt x="254" y="469"/>
                </a:lnTo>
                <a:lnTo>
                  <a:pt x="263" y="456"/>
                </a:lnTo>
                <a:lnTo>
                  <a:pt x="267" y="452"/>
                </a:lnTo>
                <a:lnTo>
                  <a:pt x="271" y="450"/>
                </a:lnTo>
                <a:lnTo>
                  <a:pt x="277" y="448"/>
                </a:lnTo>
                <a:lnTo>
                  <a:pt x="282" y="448"/>
                </a:lnTo>
                <a:lnTo>
                  <a:pt x="282" y="448"/>
                </a:lnTo>
                <a:lnTo>
                  <a:pt x="269" y="460"/>
                </a:lnTo>
                <a:lnTo>
                  <a:pt x="254" y="469"/>
                </a:lnTo>
                <a:lnTo>
                  <a:pt x="254" y="469"/>
                </a:lnTo>
                <a:close/>
                <a:moveTo>
                  <a:pt x="294" y="490"/>
                </a:moveTo>
                <a:lnTo>
                  <a:pt x="294" y="490"/>
                </a:lnTo>
                <a:lnTo>
                  <a:pt x="288" y="492"/>
                </a:lnTo>
                <a:lnTo>
                  <a:pt x="281" y="496"/>
                </a:lnTo>
                <a:lnTo>
                  <a:pt x="267" y="498"/>
                </a:lnTo>
                <a:lnTo>
                  <a:pt x="267" y="498"/>
                </a:lnTo>
                <a:lnTo>
                  <a:pt x="281" y="485"/>
                </a:lnTo>
                <a:lnTo>
                  <a:pt x="298" y="471"/>
                </a:lnTo>
                <a:lnTo>
                  <a:pt x="298" y="471"/>
                </a:lnTo>
                <a:lnTo>
                  <a:pt x="298" y="475"/>
                </a:lnTo>
                <a:lnTo>
                  <a:pt x="296" y="481"/>
                </a:lnTo>
                <a:lnTo>
                  <a:pt x="294" y="485"/>
                </a:lnTo>
                <a:lnTo>
                  <a:pt x="294" y="490"/>
                </a:lnTo>
                <a:lnTo>
                  <a:pt x="294" y="490"/>
                </a:lnTo>
                <a:close/>
                <a:moveTo>
                  <a:pt x="288" y="467"/>
                </a:moveTo>
                <a:lnTo>
                  <a:pt x="288" y="467"/>
                </a:lnTo>
                <a:lnTo>
                  <a:pt x="298" y="454"/>
                </a:lnTo>
                <a:lnTo>
                  <a:pt x="305" y="448"/>
                </a:lnTo>
                <a:lnTo>
                  <a:pt x="309" y="446"/>
                </a:lnTo>
                <a:lnTo>
                  <a:pt x="313" y="445"/>
                </a:lnTo>
                <a:lnTo>
                  <a:pt x="313" y="445"/>
                </a:lnTo>
                <a:lnTo>
                  <a:pt x="307" y="452"/>
                </a:lnTo>
                <a:lnTo>
                  <a:pt x="302" y="456"/>
                </a:lnTo>
                <a:lnTo>
                  <a:pt x="294" y="462"/>
                </a:lnTo>
                <a:lnTo>
                  <a:pt x="288" y="467"/>
                </a:lnTo>
                <a:lnTo>
                  <a:pt x="288" y="467"/>
                </a:lnTo>
                <a:close/>
                <a:moveTo>
                  <a:pt x="366" y="382"/>
                </a:moveTo>
                <a:lnTo>
                  <a:pt x="366" y="382"/>
                </a:lnTo>
                <a:lnTo>
                  <a:pt x="364" y="391"/>
                </a:lnTo>
                <a:lnTo>
                  <a:pt x="361" y="401"/>
                </a:lnTo>
                <a:lnTo>
                  <a:pt x="355" y="408"/>
                </a:lnTo>
                <a:lnTo>
                  <a:pt x="347" y="418"/>
                </a:lnTo>
                <a:lnTo>
                  <a:pt x="340" y="424"/>
                </a:lnTo>
                <a:lnTo>
                  <a:pt x="330" y="431"/>
                </a:lnTo>
                <a:lnTo>
                  <a:pt x="321" y="435"/>
                </a:lnTo>
                <a:lnTo>
                  <a:pt x="309" y="439"/>
                </a:lnTo>
                <a:lnTo>
                  <a:pt x="309" y="439"/>
                </a:lnTo>
                <a:lnTo>
                  <a:pt x="298" y="439"/>
                </a:lnTo>
                <a:lnTo>
                  <a:pt x="284" y="439"/>
                </a:lnTo>
                <a:lnTo>
                  <a:pt x="258" y="439"/>
                </a:lnTo>
                <a:lnTo>
                  <a:pt x="258" y="439"/>
                </a:lnTo>
                <a:lnTo>
                  <a:pt x="229" y="443"/>
                </a:lnTo>
                <a:lnTo>
                  <a:pt x="202" y="446"/>
                </a:lnTo>
                <a:lnTo>
                  <a:pt x="202" y="446"/>
                </a:lnTo>
                <a:lnTo>
                  <a:pt x="170" y="448"/>
                </a:lnTo>
                <a:lnTo>
                  <a:pt x="141" y="448"/>
                </a:lnTo>
                <a:lnTo>
                  <a:pt x="113" y="446"/>
                </a:lnTo>
                <a:lnTo>
                  <a:pt x="84" y="443"/>
                </a:lnTo>
                <a:lnTo>
                  <a:pt x="84" y="443"/>
                </a:lnTo>
                <a:lnTo>
                  <a:pt x="84" y="336"/>
                </a:lnTo>
                <a:lnTo>
                  <a:pt x="90" y="231"/>
                </a:lnTo>
                <a:lnTo>
                  <a:pt x="94" y="126"/>
                </a:lnTo>
                <a:lnTo>
                  <a:pt x="98" y="20"/>
                </a:lnTo>
                <a:lnTo>
                  <a:pt x="98" y="20"/>
                </a:lnTo>
                <a:lnTo>
                  <a:pt x="153" y="14"/>
                </a:lnTo>
                <a:lnTo>
                  <a:pt x="183" y="12"/>
                </a:lnTo>
                <a:lnTo>
                  <a:pt x="212" y="14"/>
                </a:lnTo>
                <a:lnTo>
                  <a:pt x="239" y="18"/>
                </a:lnTo>
                <a:lnTo>
                  <a:pt x="250" y="20"/>
                </a:lnTo>
                <a:lnTo>
                  <a:pt x="263" y="23"/>
                </a:lnTo>
                <a:lnTo>
                  <a:pt x="273" y="29"/>
                </a:lnTo>
                <a:lnTo>
                  <a:pt x="282" y="35"/>
                </a:lnTo>
                <a:lnTo>
                  <a:pt x="292" y="42"/>
                </a:lnTo>
                <a:lnTo>
                  <a:pt x="300" y="52"/>
                </a:lnTo>
                <a:lnTo>
                  <a:pt x="300" y="52"/>
                </a:lnTo>
                <a:lnTo>
                  <a:pt x="307" y="65"/>
                </a:lnTo>
                <a:lnTo>
                  <a:pt x="311" y="84"/>
                </a:lnTo>
                <a:lnTo>
                  <a:pt x="315" y="103"/>
                </a:lnTo>
                <a:lnTo>
                  <a:pt x="317" y="121"/>
                </a:lnTo>
                <a:lnTo>
                  <a:pt x="317" y="121"/>
                </a:lnTo>
                <a:lnTo>
                  <a:pt x="317" y="151"/>
                </a:lnTo>
                <a:lnTo>
                  <a:pt x="313" y="166"/>
                </a:lnTo>
                <a:lnTo>
                  <a:pt x="309" y="180"/>
                </a:lnTo>
                <a:lnTo>
                  <a:pt x="309" y="180"/>
                </a:lnTo>
                <a:lnTo>
                  <a:pt x="303" y="187"/>
                </a:lnTo>
                <a:lnTo>
                  <a:pt x="296" y="197"/>
                </a:lnTo>
                <a:lnTo>
                  <a:pt x="277" y="210"/>
                </a:lnTo>
                <a:lnTo>
                  <a:pt x="277" y="210"/>
                </a:lnTo>
                <a:lnTo>
                  <a:pt x="267" y="216"/>
                </a:lnTo>
                <a:lnTo>
                  <a:pt x="258" y="220"/>
                </a:lnTo>
                <a:lnTo>
                  <a:pt x="246" y="225"/>
                </a:lnTo>
                <a:lnTo>
                  <a:pt x="239" y="231"/>
                </a:lnTo>
                <a:lnTo>
                  <a:pt x="239" y="231"/>
                </a:lnTo>
                <a:lnTo>
                  <a:pt x="241" y="235"/>
                </a:lnTo>
                <a:lnTo>
                  <a:pt x="244" y="237"/>
                </a:lnTo>
                <a:lnTo>
                  <a:pt x="252" y="237"/>
                </a:lnTo>
                <a:lnTo>
                  <a:pt x="262" y="235"/>
                </a:lnTo>
                <a:lnTo>
                  <a:pt x="273" y="235"/>
                </a:lnTo>
                <a:lnTo>
                  <a:pt x="273" y="235"/>
                </a:lnTo>
                <a:lnTo>
                  <a:pt x="284" y="237"/>
                </a:lnTo>
                <a:lnTo>
                  <a:pt x="294" y="241"/>
                </a:lnTo>
                <a:lnTo>
                  <a:pt x="305" y="244"/>
                </a:lnTo>
                <a:lnTo>
                  <a:pt x="315" y="250"/>
                </a:lnTo>
                <a:lnTo>
                  <a:pt x="332" y="263"/>
                </a:lnTo>
                <a:lnTo>
                  <a:pt x="345" y="281"/>
                </a:lnTo>
                <a:lnTo>
                  <a:pt x="345" y="281"/>
                </a:lnTo>
                <a:lnTo>
                  <a:pt x="349" y="288"/>
                </a:lnTo>
                <a:lnTo>
                  <a:pt x="353" y="300"/>
                </a:lnTo>
                <a:lnTo>
                  <a:pt x="363" y="328"/>
                </a:lnTo>
                <a:lnTo>
                  <a:pt x="366" y="357"/>
                </a:lnTo>
                <a:lnTo>
                  <a:pt x="368" y="370"/>
                </a:lnTo>
                <a:lnTo>
                  <a:pt x="366" y="382"/>
                </a:lnTo>
                <a:lnTo>
                  <a:pt x="366" y="38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3" name="Freeform 10"/>
          <p:cNvSpPr>
            <a:spLocks noEditPoints="1"/>
          </p:cNvSpPr>
          <p:nvPr/>
        </p:nvSpPr>
        <p:spPr bwMode="auto">
          <a:xfrm>
            <a:off x="5001684" y="342901"/>
            <a:ext cx="228600" cy="258233"/>
          </a:xfrm>
          <a:custGeom>
            <a:avLst/>
            <a:gdLst/>
            <a:ahLst/>
            <a:cxnLst>
              <a:cxn ang="0">
                <a:pos x="108" y="74"/>
              </a:cxn>
              <a:cxn ang="0">
                <a:pos x="108" y="53"/>
              </a:cxn>
              <a:cxn ang="0">
                <a:pos x="102" y="34"/>
              </a:cxn>
              <a:cxn ang="0">
                <a:pos x="93" y="21"/>
              </a:cxn>
              <a:cxn ang="0">
                <a:pos x="80" y="10"/>
              </a:cxn>
              <a:cxn ang="0">
                <a:pos x="43" y="0"/>
              </a:cxn>
              <a:cxn ang="0">
                <a:pos x="0" y="4"/>
              </a:cxn>
              <a:cxn ang="0">
                <a:pos x="0" y="27"/>
              </a:cxn>
              <a:cxn ang="0">
                <a:pos x="0" y="86"/>
              </a:cxn>
              <a:cxn ang="0">
                <a:pos x="0" y="114"/>
              </a:cxn>
              <a:cxn ang="0">
                <a:pos x="36" y="122"/>
              </a:cxn>
              <a:cxn ang="0">
                <a:pos x="68" y="116"/>
              </a:cxn>
              <a:cxn ang="0">
                <a:pos x="95" y="101"/>
              </a:cxn>
              <a:cxn ang="0">
                <a:pos x="106" y="82"/>
              </a:cxn>
              <a:cxn ang="0">
                <a:pos x="108" y="74"/>
              </a:cxn>
              <a:cxn ang="0">
                <a:pos x="80" y="91"/>
              </a:cxn>
              <a:cxn ang="0">
                <a:pos x="89" y="84"/>
              </a:cxn>
              <a:cxn ang="0">
                <a:pos x="85" y="88"/>
              </a:cxn>
              <a:cxn ang="0">
                <a:pos x="80" y="91"/>
              </a:cxn>
              <a:cxn ang="0">
                <a:pos x="81" y="21"/>
              </a:cxn>
              <a:cxn ang="0">
                <a:pos x="68" y="30"/>
              </a:cxn>
              <a:cxn ang="0">
                <a:pos x="74" y="23"/>
              </a:cxn>
              <a:cxn ang="0">
                <a:pos x="81" y="21"/>
              </a:cxn>
              <a:cxn ang="0">
                <a:pos x="89" y="32"/>
              </a:cxn>
              <a:cxn ang="0">
                <a:pos x="91" y="34"/>
              </a:cxn>
              <a:cxn ang="0">
                <a:pos x="95" y="46"/>
              </a:cxn>
              <a:cxn ang="0">
                <a:pos x="81" y="53"/>
              </a:cxn>
              <a:cxn ang="0">
                <a:pos x="68" y="59"/>
              </a:cxn>
              <a:cxn ang="0">
                <a:pos x="76" y="46"/>
              </a:cxn>
              <a:cxn ang="0">
                <a:pos x="89" y="32"/>
              </a:cxn>
              <a:cxn ang="0">
                <a:pos x="64" y="13"/>
              </a:cxn>
              <a:cxn ang="0">
                <a:pos x="62" y="17"/>
              </a:cxn>
              <a:cxn ang="0">
                <a:pos x="51" y="21"/>
              </a:cxn>
              <a:cxn ang="0">
                <a:pos x="55" y="19"/>
              </a:cxn>
              <a:cxn ang="0">
                <a:pos x="61" y="13"/>
              </a:cxn>
              <a:cxn ang="0">
                <a:pos x="64" y="13"/>
              </a:cxn>
              <a:cxn ang="0">
                <a:pos x="41" y="11"/>
              </a:cxn>
              <a:cxn ang="0">
                <a:pos x="32" y="19"/>
              </a:cxn>
              <a:cxn ang="0">
                <a:pos x="21" y="27"/>
              </a:cxn>
              <a:cxn ang="0">
                <a:pos x="26" y="15"/>
              </a:cxn>
              <a:cxn ang="0">
                <a:pos x="36" y="11"/>
              </a:cxn>
              <a:cxn ang="0">
                <a:pos x="41" y="11"/>
              </a:cxn>
              <a:cxn ang="0">
                <a:pos x="9" y="105"/>
              </a:cxn>
              <a:cxn ang="0">
                <a:pos x="13" y="53"/>
              </a:cxn>
              <a:cxn ang="0">
                <a:pos x="26" y="51"/>
              </a:cxn>
              <a:cxn ang="0">
                <a:pos x="43" y="61"/>
              </a:cxn>
              <a:cxn ang="0">
                <a:pos x="53" y="78"/>
              </a:cxn>
              <a:cxn ang="0">
                <a:pos x="51" y="97"/>
              </a:cxn>
              <a:cxn ang="0">
                <a:pos x="45" y="107"/>
              </a:cxn>
              <a:cxn ang="0">
                <a:pos x="26" y="109"/>
              </a:cxn>
              <a:cxn ang="0">
                <a:pos x="9" y="105"/>
              </a:cxn>
            </a:cxnLst>
            <a:rect l="0" t="0" r="r" b="b"/>
            <a:pathLst>
              <a:path w="108" h="122">
                <a:moveTo>
                  <a:pt x="108" y="74"/>
                </a:moveTo>
                <a:lnTo>
                  <a:pt x="108" y="74"/>
                </a:lnTo>
                <a:lnTo>
                  <a:pt x="108" y="63"/>
                </a:lnTo>
                <a:lnTo>
                  <a:pt x="108" y="53"/>
                </a:lnTo>
                <a:lnTo>
                  <a:pt x="106" y="42"/>
                </a:lnTo>
                <a:lnTo>
                  <a:pt x="102" y="34"/>
                </a:lnTo>
                <a:lnTo>
                  <a:pt x="99" y="27"/>
                </a:lnTo>
                <a:lnTo>
                  <a:pt x="93" y="21"/>
                </a:lnTo>
                <a:lnTo>
                  <a:pt x="87" y="15"/>
                </a:lnTo>
                <a:lnTo>
                  <a:pt x="80" y="10"/>
                </a:lnTo>
                <a:lnTo>
                  <a:pt x="62" y="4"/>
                </a:lnTo>
                <a:lnTo>
                  <a:pt x="43" y="0"/>
                </a:lnTo>
                <a:lnTo>
                  <a:pt x="21" y="0"/>
                </a:lnTo>
                <a:lnTo>
                  <a:pt x="0" y="4"/>
                </a:lnTo>
                <a:lnTo>
                  <a:pt x="0" y="4"/>
                </a:lnTo>
                <a:lnTo>
                  <a:pt x="0" y="27"/>
                </a:lnTo>
                <a:lnTo>
                  <a:pt x="0" y="55"/>
                </a:lnTo>
                <a:lnTo>
                  <a:pt x="0" y="86"/>
                </a:lnTo>
                <a:lnTo>
                  <a:pt x="0" y="114"/>
                </a:lnTo>
                <a:lnTo>
                  <a:pt x="0" y="114"/>
                </a:lnTo>
                <a:lnTo>
                  <a:pt x="17" y="120"/>
                </a:lnTo>
                <a:lnTo>
                  <a:pt x="36" y="122"/>
                </a:lnTo>
                <a:lnTo>
                  <a:pt x="53" y="120"/>
                </a:lnTo>
                <a:lnTo>
                  <a:pt x="68" y="116"/>
                </a:lnTo>
                <a:lnTo>
                  <a:pt x="83" y="109"/>
                </a:lnTo>
                <a:lnTo>
                  <a:pt x="95" y="101"/>
                </a:lnTo>
                <a:lnTo>
                  <a:pt x="102" y="88"/>
                </a:lnTo>
                <a:lnTo>
                  <a:pt x="106" y="82"/>
                </a:lnTo>
                <a:lnTo>
                  <a:pt x="108" y="74"/>
                </a:lnTo>
                <a:lnTo>
                  <a:pt x="108" y="74"/>
                </a:lnTo>
                <a:close/>
                <a:moveTo>
                  <a:pt x="80" y="91"/>
                </a:moveTo>
                <a:lnTo>
                  <a:pt x="80" y="91"/>
                </a:lnTo>
                <a:lnTo>
                  <a:pt x="83" y="86"/>
                </a:lnTo>
                <a:lnTo>
                  <a:pt x="89" y="84"/>
                </a:lnTo>
                <a:lnTo>
                  <a:pt x="89" y="84"/>
                </a:lnTo>
                <a:lnTo>
                  <a:pt x="85" y="88"/>
                </a:lnTo>
                <a:lnTo>
                  <a:pt x="80" y="91"/>
                </a:lnTo>
                <a:lnTo>
                  <a:pt x="80" y="91"/>
                </a:lnTo>
                <a:close/>
                <a:moveTo>
                  <a:pt x="81" y="21"/>
                </a:moveTo>
                <a:lnTo>
                  <a:pt x="81" y="21"/>
                </a:lnTo>
                <a:lnTo>
                  <a:pt x="76" y="27"/>
                </a:lnTo>
                <a:lnTo>
                  <a:pt x="68" y="30"/>
                </a:lnTo>
                <a:lnTo>
                  <a:pt x="68" y="30"/>
                </a:lnTo>
                <a:lnTo>
                  <a:pt x="74" y="23"/>
                </a:lnTo>
                <a:lnTo>
                  <a:pt x="78" y="21"/>
                </a:lnTo>
                <a:lnTo>
                  <a:pt x="81" y="21"/>
                </a:lnTo>
                <a:lnTo>
                  <a:pt x="81" y="21"/>
                </a:lnTo>
                <a:close/>
                <a:moveTo>
                  <a:pt x="89" y="32"/>
                </a:moveTo>
                <a:lnTo>
                  <a:pt x="89" y="32"/>
                </a:lnTo>
                <a:lnTo>
                  <a:pt x="91" y="34"/>
                </a:lnTo>
                <a:lnTo>
                  <a:pt x="93" y="36"/>
                </a:lnTo>
                <a:lnTo>
                  <a:pt x="95" y="46"/>
                </a:lnTo>
                <a:lnTo>
                  <a:pt x="95" y="46"/>
                </a:lnTo>
                <a:lnTo>
                  <a:pt x="81" y="53"/>
                </a:lnTo>
                <a:lnTo>
                  <a:pt x="68" y="59"/>
                </a:lnTo>
                <a:lnTo>
                  <a:pt x="68" y="59"/>
                </a:lnTo>
                <a:lnTo>
                  <a:pt x="70" y="53"/>
                </a:lnTo>
                <a:lnTo>
                  <a:pt x="76" y="46"/>
                </a:lnTo>
                <a:lnTo>
                  <a:pt x="83" y="40"/>
                </a:lnTo>
                <a:lnTo>
                  <a:pt x="89" y="32"/>
                </a:lnTo>
                <a:lnTo>
                  <a:pt x="89" y="32"/>
                </a:lnTo>
                <a:close/>
                <a:moveTo>
                  <a:pt x="64" y="13"/>
                </a:moveTo>
                <a:lnTo>
                  <a:pt x="64" y="13"/>
                </a:lnTo>
                <a:lnTo>
                  <a:pt x="62" y="17"/>
                </a:lnTo>
                <a:lnTo>
                  <a:pt x="61" y="19"/>
                </a:lnTo>
                <a:lnTo>
                  <a:pt x="51" y="21"/>
                </a:lnTo>
                <a:lnTo>
                  <a:pt x="51" y="21"/>
                </a:lnTo>
                <a:lnTo>
                  <a:pt x="55" y="19"/>
                </a:lnTo>
                <a:lnTo>
                  <a:pt x="57" y="15"/>
                </a:lnTo>
                <a:lnTo>
                  <a:pt x="61" y="13"/>
                </a:lnTo>
                <a:lnTo>
                  <a:pt x="64" y="13"/>
                </a:lnTo>
                <a:lnTo>
                  <a:pt x="64" y="13"/>
                </a:lnTo>
                <a:close/>
                <a:moveTo>
                  <a:pt x="41" y="11"/>
                </a:moveTo>
                <a:lnTo>
                  <a:pt x="41" y="11"/>
                </a:lnTo>
                <a:lnTo>
                  <a:pt x="38" y="17"/>
                </a:lnTo>
                <a:lnTo>
                  <a:pt x="32" y="19"/>
                </a:lnTo>
                <a:lnTo>
                  <a:pt x="21" y="27"/>
                </a:lnTo>
                <a:lnTo>
                  <a:pt x="21" y="27"/>
                </a:lnTo>
                <a:lnTo>
                  <a:pt x="22" y="21"/>
                </a:lnTo>
                <a:lnTo>
                  <a:pt x="26" y="15"/>
                </a:lnTo>
                <a:lnTo>
                  <a:pt x="32" y="11"/>
                </a:lnTo>
                <a:lnTo>
                  <a:pt x="36" y="11"/>
                </a:lnTo>
                <a:lnTo>
                  <a:pt x="41" y="11"/>
                </a:lnTo>
                <a:lnTo>
                  <a:pt x="41" y="11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9" y="76"/>
                </a:lnTo>
                <a:lnTo>
                  <a:pt x="13" y="53"/>
                </a:lnTo>
                <a:lnTo>
                  <a:pt x="13" y="53"/>
                </a:lnTo>
                <a:lnTo>
                  <a:pt x="26" y="51"/>
                </a:lnTo>
                <a:lnTo>
                  <a:pt x="36" y="55"/>
                </a:lnTo>
                <a:lnTo>
                  <a:pt x="43" y="61"/>
                </a:lnTo>
                <a:lnTo>
                  <a:pt x="49" y="69"/>
                </a:lnTo>
                <a:lnTo>
                  <a:pt x="53" y="78"/>
                </a:lnTo>
                <a:lnTo>
                  <a:pt x="53" y="88"/>
                </a:lnTo>
                <a:lnTo>
                  <a:pt x="51" y="97"/>
                </a:lnTo>
                <a:lnTo>
                  <a:pt x="45" y="107"/>
                </a:lnTo>
                <a:lnTo>
                  <a:pt x="45" y="107"/>
                </a:lnTo>
                <a:lnTo>
                  <a:pt x="36" y="109"/>
                </a:lnTo>
                <a:lnTo>
                  <a:pt x="26" y="109"/>
                </a:lnTo>
                <a:lnTo>
                  <a:pt x="15" y="107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4" name="Freeform 11"/>
          <p:cNvSpPr>
            <a:spLocks noEditPoints="1"/>
          </p:cNvSpPr>
          <p:nvPr/>
        </p:nvSpPr>
        <p:spPr bwMode="auto">
          <a:xfrm>
            <a:off x="5012269" y="747184"/>
            <a:ext cx="283633" cy="289984"/>
          </a:xfrm>
          <a:custGeom>
            <a:avLst/>
            <a:gdLst/>
            <a:ahLst/>
            <a:cxnLst>
              <a:cxn ang="0">
                <a:pos x="73" y="5"/>
              </a:cxn>
              <a:cxn ang="0">
                <a:pos x="27" y="0"/>
              </a:cxn>
              <a:cxn ang="0">
                <a:pos x="6" y="5"/>
              </a:cxn>
              <a:cxn ang="0">
                <a:pos x="2" y="110"/>
              </a:cxn>
              <a:cxn ang="0">
                <a:pos x="19" y="129"/>
              </a:cxn>
              <a:cxn ang="0">
                <a:pos x="75" y="137"/>
              </a:cxn>
              <a:cxn ang="0">
                <a:pos x="94" y="131"/>
              </a:cxn>
              <a:cxn ang="0">
                <a:pos x="118" y="112"/>
              </a:cxn>
              <a:cxn ang="0">
                <a:pos x="132" y="89"/>
              </a:cxn>
              <a:cxn ang="0">
                <a:pos x="132" y="64"/>
              </a:cxn>
              <a:cxn ang="0">
                <a:pos x="117" y="34"/>
              </a:cxn>
              <a:cxn ang="0">
                <a:pos x="90" y="13"/>
              </a:cxn>
              <a:cxn ang="0">
                <a:pos x="76" y="19"/>
              </a:cxn>
              <a:cxn ang="0">
                <a:pos x="56" y="32"/>
              </a:cxn>
              <a:cxn ang="0">
                <a:pos x="50" y="32"/>
              </a:cxn>
              <a:cxn ang="0">
                <a:pos x="65" y="15"/>
              </a:cxn>
              <a:cxn ang="0">
                <a:pos x="76" y="19"/>
              </a:cxn>
              <a:cxn ang="0">
                <a:pos x="46" y="17"/>
              </a:cxn>
              <a:cxn ang="0">
                <a:pos x="19" y="32"/>
              </a:cxn>
              <a:cxn ang="0">
                <a:pos x="29" y="15"/>
              </a:cxn>
              <a:cxn ang="0">
                <a:pos x="44" y="9"/>
              </a:cxn>
              <a:cxn ang="0">
                <a:pos x="31" y="38"/>
              </a:cxn>
              <a:cxn ang="0">
                <a:pos x="29" y="45"/>
              </a:cxn>
              <a:cxn ang="0">
                <a:pos x="23" y="43"/>
              </a:cxn>
              <a:cxn ang="0">
                <a:pos x="31" y="38"/>
              </a:cxn>
              <a:cxn ang="0">
                <a:pos x="67" y="125"/>
              </a:cxn>
              <a:cxn ang="0">
                <a:pos x="25" y="120"/>
              </a:cxn>
              <a:cxn ang="0">
                <a:pos x="12" y="99"/>
              </a:cxn>
              <a:cxn ang="0">
                <a:pos x="14" y="53"/>
              </a:cxn>
              <a:cxn ang="0">
                <a:pos x="42" y="59"/>
              </a:cxn>
              <a:cxn ang="0">
                <a:pos x="69" y="85"/>
              </a:cxn>
              <a:cxn ang="0">
                <a:pos x="67" y="125"/>
              </a:cxn>
              <a:cxn ang="0">
                <a:pos x="73" y="43"/>
              </a:cxn>
              <a:cxn ang="0">
                <a:pos x="84" y="28"/>
              </a:cxn>
              <a:cxn ang="0">
                <a:pos x="90" y="24"/>
              </a:cxn>
              <a:cxn ang="0">
                <a:pos x="96" y="26"/>
              </a:cxn>
              <a:cxn ang="0">
                <a:pos x="84" y="36"/>
              </a:cxn>
              <a:cxn ang="0">
                <a:pos x="73" y="43"/>
              </a:cxn>
              <a:cxn ang="0">
                <a:pos x="105" y="43"/>
              </a:cxn>
              <a:cxn ang="0">
                <a:pos x="82" y="59"/>
              </a:cxn>
              <a:cxn ang="0">
                <a:pos x="94" y="45"/>
              </a:cxn>
              <a:cxn ang="0">
                <a:pos x="107" y="40"/>
              </a:cxn>
              <a:cxn ang="0">
                <a:pos x="97" y="97"/>
              </a:cxn>
              <a:cxn ang="0">
                <a:pos x="122" y="72"/>
              </a:cxn>
              <a:cxn ang="0">
                <a:pos x="118" y="82"/>
              </a:cxn>
              <a:cxn ang="0">
                <a:pos x="103" y="91"/>
              </a:cxn>
              <a:cxn ang="0">
                <a:pos x="117" y="57"/>
              </a:cxn>
              <a:cxn ang="0">
                <a:pos x="107" y="66"/>
              </a:cxn>
              <a:cxn ang="0">
                <a:pos x="97" y="68"/>
              </a:cxn>
              <a:cxn ang="0">
                <a:pos x="117" y="51"/>
              </a:cxn>
              <a:cxn ang="0">
                <a:pos x="117" y="57"/>
              </a:cxn>
            </a:cxnLst>
            <a:rect l="0" t="0" r="r" b="b"/>
            <a:pathLst>
              <a:path w="134" h="137">
                <a:moveTo>
                  <a:pt x="90" y="13"/>
                </a:moveTo>
                <a:lnTo>
                  <a:pt x="90" y="13"/>
                </a:lnTo>
                <a:lnTo>
                  <a:pt x="73" y="5"/>
                </a:lnTo>
                <a:lnTo>
                  <a:pt x="50" y="1"/>
                </a:lnTo>
                <a:lnTo>
                  <a:pt x="38" y="0"/>
                </a:lnTo>
                <a:lnTo>
                  <a:pt x="27" y="0"/>
                </a:lnTo>
                <a:lnTo>
                  <a:pt x="16" y="1"/>
                </a:lnTo>
                <a:lnTo>
                  <a:pt x="6" y="5"/>
                </a:lnTo>
                <a:lnTo>
                  <a:pt x="6" y="5"/>
                </a:lnTo>
                <a:lnTo>
                  <a:pt x="0" y="68"/>
                </a:lnTo>
                <a:lnTo>
                  <a:pt x="0" y="97"/>
                </a:lnTo>
                <a:lnTo>
                  <a:pt x="2" y="110"/>
                </a:lnTo>
                <a:lnTo>
                  <a:pt x="4" y="123"/>
                </a:lnTo>
                <a:lnTo>
                  <a:pt x="4" y="123"/>
                </a:lnTo>
                <a:lnTo>
                  <a:pt x="19" y="129"/>
                </a:lnTo>
                <a:lnTo>
                  <a:pt x="38" y="135"/>
                </a:lnTo>
                <a:lnTo>
                  <a:pt x="56" y="137"/>
                </a:lnTo>
                <a:lnTo>
                  <a:pt x="75" y="137"/>
                </a:lnTo>
                <a:lnTo>
                  <a:pt x="75" y="137"/>
                </a:lnTo>
                <a:lnTo>
                  <a:pt x="84" y="135"/>
                </a:lnTo>
                <a:lnTo>
                  <a:pt x="94" y="131"/>
                </a:lnTo>
                <a:lnTo>
                  <a:pt x="103" y="125"/>
                </a:lnTo>
                <a:lnTo>
                  <a:pt x="111" y="120"/>
                </a:lnTo>
                <a:lnTo>
                  <a:pt x="118" y="112"/>
                </a:lnTo>
                <a:lnTo>
                  <a:pt x="124" y="104"/>
                </a:lnTo>
                <a:lnTo>
                  <a:pt x="130" y="97"/>
                </a:lnTo>
                <a:lnTo>
                  <a:pt x="132" y="89"/>
                </a:lnTo>
                <a:lnTo>
                  <a:pt x="132" y="89"/>
                </a:lnTo>
                <a:lnTo>
                  <a:pt x="134" y="78"/>
                </a:lnTo>
                <a:lnTo>
                  <a:pt x="132" y="64"/>
                </a:lnTo>
                <a:lnTo>
                  <a:pt x="128" y="53"/>
                </a:lnTo>
                <a:lnTo>
                  <a:pt x="122" y="43"/>
                </a:lnTo>
                <a:lnTo>
                  <a:pt x="117" y="34"/>
                </a:lnTo>
                <a:lnTo>
                  <a:pt x="109" y="24"/>
                </a:lnTo>
                <a:lnTo>
                  <a:pt x="99" y="17"/>
                </a:lnTo>
                <a:lnTo>
                  <a:pt x="90" y="13"/>
                </a:lnTo>
                <a:lnTo>
                  <a:pt x="90" y="13"/>
                </a:lnTo>
                <a:close/>
                <a:moveTo>
                  <a:pt x="76" y="19"/>
                </a:moveTo>
                <a:lnTo>
                  <a:pt x="76" y="19"/>
                </a:lnTo>
                <a:lnTo>
                  <a:pt x="69" y="24"/>
                </a:lnTo>
                <a:lnTo>
                  <a:pt x="63" y="28"/>
                </a:lnTo>
                <a:lnTo>
                  <a:pt x="56" y="32"/>
                </a:lnTo>
                <a:lnTo>
                  <a:pt x="48" y="38"/>
                </a:lnTo>
                <a:lnTo>
                  <a:pt x="48" y="38"/>
                </a:lnTo>
                <a:lnTo>
                  <a:pt x="50" y="32"/>
                </a:lnTo>
                <a:lnTo>
                  <a:pt x="56" y="26"/>
                </a:lnTo>
                <a:lnTo>
                  <a:pt x="65" y="15"/>
                </a:lnTo>
                <a:lnTo>
                  <a:pt x="65" y="15"/>
                </a:lnTo>
                <a:lnTo>
                  <a:pt x="71" y="17"/>
                </a:lnTo>
                <a:lnTo>
                  <a:pt x="76" y="19"/>
                </a:lnTo>
                <a:lnTo>
                  <a:pt x="76" y="19"/>
                </a:lnTo>
                <a:close/>
                <a:moveTo>
                  <a:pt x="52" y="9"/>
                </a:moveTo>
                <a:lnTo>
                  <a:pt x="52" y="9"/>
                </a:lnTo>
                <a:lnTo>
                  <a:pt x="46" y="17"/>
                </a:lnTo>
                <a:lnTo>
                  <a:pt x="38" y="22"/>
                </a:lnTo>
                <a:lnTo>
                  <a:pt x="29" y="26"/>
                </a:lnTo>
                <a:lnTo>
                  <a:pt x="19" y="32"/>
                </a:lnTo>
                <a:lnTo>
                  <a:pt x="19" y="32"/>
                </a:lnTo>
                <a:lnTo>
                  <a:pt x="23" y="22"/>
                </a:lnTo>
                <a:lnTo>
                  <a:pt x="29" y="15"/>
                </a:lnTo>
                <a:lnTo>
                  <a:pt x="33" y="11"/>
                </a:lnTo>
                <a:lnTo>
                  <a:pt x="38" y="9"/>
                </a:lnTo>
                <a:lnTo>
                  <a:pt x="44" y="9"/>
                </a:lnTo>
                <a:lnTo>
                  <a:pt x="52" y="9"/>
                </a:lnTo>
                <a:lnTo>
                  <a:pt x="52" y="9"/>
                </a:lnTo>
                <a:close/>
                <a:moveTo>
                  <a:pt x="31" y="38"/>
                </a:moveTo>
                <a:lnTo>
                  <a:pt x="31" y="38"/>
                </a:lnTo>
                <a:lnTo>
                  <a:pt x="31" y="42"/>
                </a:lnTo>
                <a:lnTo>
                  <a:pt x="29" y="45"/>
                </a:lnTo>
                <a:lnTo>
                  <a:pt x="29" y="45"/>
                </a:lnTo>
                <a:lnTo>
                  <a:pt x="25" y="43"/>
                </a:lnTo>
                <a:lnTo>
                  <a:pt x="23" y="43"/>
                </a:lnTo>
                <a:lnTo>
                  <a:pt x="23" y="43"/>
                </a:lnTo>
                <a:lnTo>
                  <a:pt x="27" y="40"/>
                </a:lnTo>
                <a:lnTo>
                  <a:pt x="31" y="38"/>
                </a:lnTo>
                <a:lnTo>
                  <a:pt x="31" y="38"/>
                </a:lnTo>
                <a:close/>
                <a:moveTo>
                  <a:pt x="67" y="125"/>
                </a:moveTo>
                <a:lnTo>
                  <a:pt x="67" y="125"/>
                </a:lnTo>
                <a:lnTo>
                  <a:pt x="52" y="125"/>
                </a:lnTo>
                <a:lnTo>
                  <a:pt x="36" y="123"/>
                </a:lnTo>
                <a:lnTo>
                  <a:pt x="25" y="120"/>
                </a:lnTo>
                <a:lnTo>
                  <a:pt x="14" y="114"/>
                </a:lnTo>
                <a:lnTo>
                  <a:pt x="14" y="114"/>
                </a:lnTo>
                <a:lnTo>
                  <a:pt x="12" y="99"/>
                </a:lnTo>
                <a:lnTo>
                  <a:pt x="12" y="83"/>
                </a:lnTo>
                <a:lnTo>
                  <a:pt x="12" y="68"/>
                </a:lnTo>
                <a:lnTo>
                  <a:pt x="14" y="53"/>
                </a:lnTo>
                <a:lnTo>
                  <a:pt x="14" y="53"/>
                </a:lnTo>
                <a:lnTo>
                  <a:pt x="29" y="55"/>
                </a:lnTo>
                <a:lnTo>
                  <a:pt x="42" y="59"/>
                </a:lnTo>
                <a:lnTo>
                  <a:pt x="54" y="66"/>
                </a:lnTo>
                <a:lnTo>
                  <a:pt x="63" y="74"/>
                </a:lnTo>
                <a:lnTo>
                  <a:pt x="69" y="85"/>
                </a:lnTo>
                <a:lnTo>
                  <a:pt x="73" y="97"/>
                </a:lnTo>
                <a:lnTo>
                  <a:pt x="73" y="112"/>
                </a:lnTo>
                <a:lnTo>
                  <a:pt x="67" y="125"/>
                </a:lnTo>
                <a:lnTo>
                  <a:pt x="67" y="125"/>
                </a:lnTo>
                <a:close/>
                <a:moveTo>
                  <a:pt x="73" y="43"/>
                </a:moveTo>
                <a:lnTo>
                  <a:pt x="73" y="43"/>
                </a:lnTo>
                <a:lnTo>
                  <a:pt x="75" y="38"/>
                </a:lnTo>
                <a:lnTo>
                  <a:pt x="78" y="34"/>
                </a:lnTo>
                <a:lnTo>
                  <a:pt x="84" y="28"/>
                </a:lnTo>
                <a:lnTo>
                  <a:pt x="90" y="24"/>
                </a:lnTo>
                <a:lnTo>
                  <a:pt x="90" y="24"/>
                </a:lnTo>
                <a:lnTo>
                  <a:pt x="90" y="24"/>
                </a:lnTo>
                <a:lnTo>
                  <a:pt x="92" y="26"/>
                </a:lnTo>
                <a:lnTo>
                  <a:pt x="94" y="26"/>
                </a:lnTo>
                <a:lnTo>
                  <a:pt x="96" y="26"/>
                </a:lnTo>
                <a:lnTo>
                  <a:pt x="96" y="26"/>
                </a:lnTo>
                <a:lnTo>
                  <a:pt x="90" y="32"/>
                </a:lnTo>
                <a:lnTo>
                  <a:pt x="84" y="36"/>
                </a:lnTo>
                <a:lnTo>
                  <a:pt x="78" y="40"/>
                </a:lnTo>
                <a:lnTo>
                  <a:pt x="73" y="43"/>
                </a:lnTo>
                <a:lnTo>
                  <a:pt x="73" y="43"/>
                </a:lnTo>
                <a:close/>
                <a:moveTo>
                  <a:pt x="107" y="40"/>
                </a:moveTo>
                <a:lnTo>
                  <a:pt x="107" y="40"/>
                </a:lnTo>
                <a:lnTo>
                  <a:pt x="105" y="43"/>
                </a:lnTo>
                <a:lnTo>
                  <a:pt x="103" y="45"/>
                </a:lnTo>
                <a:lnTo>
                  <a:pt x="97" y="51"/>
                </a:lnTo>
                <a:lnTo>
                  <a:pt x="82" y="59"/>
                </a:lnTo>
                <a:lnTo>
                  <a:pt x="82" y="59"/>
                </a:lnTo>
                <a:lnTo>
                  <a:pt x="88" y="51"/>
                </a:lnTo>
                <a:lnTo>
                  <a:pt x="94" y="45"/>
                </a:lnTo>
                <a:lnTo>
                  <a:pt x="99" y="40"/>
                </a:lnTo>
                <a:lnTo>
                  <a:pt x="103" y="38"/>
                </a:lnTo>
                <a:lnTo>
                  <a:pt x="107" y="40"/>
                </a:lnTo>
                <a:lnTo>
                  <a:pt x="107" y="40"/>
                </a:lnTo>
                <a:close/>
                <a:moveTo>
                  <a:pt x="97" y="97"/>
                </a:moveTo>
                <a:lnTo>
                  <a:pt x="97" y="97"/>
                </a:lnTo>
                <a:lnTo>
                  <a:pt x="107" y="83"/>
                </a:lnTo>
                <a:lnTo>
                  <a:pt x="113" y="76"/>
                </a:lnTo>
                <a:lnTo>
                  <a:pt x="122" y="72"/>
                </a:lnTo>
                <a:lnTo>
                  <a:pt x="122" y="72"/>
                </a:lnTo>
                <a:lnTo>
                  <a:pt x="120" y="78"/>
                </a:lnTo>
                <a:lnTo>
                  <a:pt x="118" y="82"/>
                </a:lnTo>
                <a:lnTo>
                  <a:pt x="117" y="85"/>
                </a:lnTo>
                <a:lnTo>
                  <a:pt x="113" y="87"/>
                </a:lnTo>
                <a:lnTo>
                  <a:pt x="103" y="91"/>
                </a:lnTo>
                <a:lnTo>
                  <a:pt x="97" y="97"/>
                </a:lnTo>
                <a:lnTo>
                  <a:pt x="97" y="97"/>
                </a:lnTo>
                <a:close/>
                <a:moveTo>
                  <a:pt x="117" y="57"/>
                </a:moveTo>
                <a:lnTo>
                  <a:pt x="117" y="57"/>
                </a:lnTo>
                <a:lnTo>
                  <a:pt x="113" y="62"/>
                </a:lnTo>
                <a:lnTo>
                  <a:pt x="107" y="66"/>
                </a:lnTo>
                <a:lnTo>
                  <a:pt x="94" y="74"/>
                </a:lnTo>
                <a:lnTo>
                  <a:pt x="94" y="74"/>
                </a:lnTo>
                <a:lnTo>
                  <a:pt x="97" y="68"/>
                </a:lnTo>
                <a:lnTo>
                  <a:pt x="101" y="62"/>
                </a:lnTo>
                <a:lnTo>
                  <a:pt x="109" y="57"/>
                </a:lnTo>
                <a:lnTo>
                  <a:pt x="117" y="51"/>
                </a:lnTo>
                <a:lnTo>
                  <a:pt x="117" y="51"/>
                </a:lnTo>
                <a:lnTo>
                  <a:pt x="117" y="55"/>
                </a:lnTo>
                <a:lnTo>
                  <a:pt x="117" y="57"/>
                </a:lnTo>
                <a:lnTo>
                  <a:pt x="117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5" name="Freeform 12"/>
          <p:cNvSpPr>
            <a:spLocks noEditPoints="1"/>
          </p:cNvSpPr>
          <p:nvPr/>
        </p:nvSpPr>
        <p:spPr bwMode="auto">
          <a:xfrm>
            <a:off x="7099302" y="2641601"/>
            <a:ext cx="463551" cy="573617"/>
          </a:xfrm>
          <a:custGeom>
            <a:avLst/>
            <a:gdLst/>
            <a:ahLst/>
            <a:cxnLst>
              <a:cxn ang="0">
                <a:pos x="158" y="2"/>
              </a:cxn>
              <a:cxn ang="0">
                <a:pos x="9" y="69"/>
              </a:cxn>
              <a:cxn ang="0">
                <a:pos x="13" y="200"/>
              </a:cxn>
              <a:cxn ang="0">
                <a:pos x="135" y="233"/>
              </a:cxn>
              <a:cxn ang="0">
                <a:pos x="196" y="260"/>
              </a:cxn>
              <a:cxn ang="0">
                <a:pos x="194" y="202"/>
              </a:cxn>
              <a:cxn ang="0">
                <a:pos x="103" y="10"/>
              </a:cxn>
              <a:cxn ang="0">
                <a:pos x="70" y="23"/>
              </a:cxn>
              <a:cxn ang="0">
                <a:pos x="22" y="65"/>
              </a:cxn>
              <a:cxn ang="0">
                <a:pos x="49" y="44"/>
              </a:cxn>
              <a:cxn ang="0">
                <a:pos x="51" y="54"/>
              </a:cxn>
              <a:cxn ang="0">
                <a:pos x="38" y="63"/>
              </a:cxn>
              <a:cxn ang="0">
                <a:pos x="19" y="155"/>
              </a:cxn>
              <a:cxn ang="0">
                <a:pos x="17" y="168"/>
              </a:cxn>
              <a:cxn ang="0">
                <a:pos x="32" y="174"/>
              </a:cxn>
              <a:cxn ang="0">
                <a:pos x="36" y="189"/>
              </a:cxn>
              <a:cxn ang="0">
                <a:pos x="11" y="145"/>
              </a:cxn>
              <a:cxn ang="0">
                <a:pos x="5" y="134"/>
              </a:cxn>
              <a:cxn ang="0">
                <a:pos x="38" y="82"/>
              </a:cxn>
              <a:cxn ang="0">
                <a:pos x="11" y="98"/>
              </a:cxn>
              <a:cxn ang="0">
                <a:pos x="19" y="80"/>
              </a:cxn>
              <a:cxn ang="0">
                <a:pos x="3" y="122"/>
              </a:cxn>
              <a:cxn ang="0">
                <a:pos x="9" y="174"/>
              </a:cxn>
              <a:cxn ang="0">
                <a:pos x="17" y="195"/>
              </a:cxn>
              <a:cxn ang="0">
                <a:pos x="24" y="199"/>
              </a:cxn>
              <a:cxn ang="0">
                <a:pos x="42" y="199"/>
              </a:cxn>
              <a:cxn ang="0">
                <a:pos x="30" y="212"/>
              </a:cxn>
              <a:cxn ang="0">
                <a:pos x="36" y="214"/>
              </a:cxn>
              <a:cxn ang="0">
                <a:pos x="45" y="218"/>
              </a:cxn>
              <a:cxn ang="0">
                <a:pos x="141" y="235"/>
              </a:cxn>
              <a:cxn ang="0">
                <a:pos x="144" y="242"/>
              </a:cxn>
              <a:cxn ang="0">
                <a:pos x="144" y="242"/>
              </a:cxn>
              <a:cxn ang="0">
                <a:pos x="154" y="240"/>
              </a:cxn>
              <a:cxn ang="0">
                <a:pos x="162" y="250"/>
              </a:cxn>
              <a:cxn ang="0">
                <a:pos x="196" y="235"/>
              </a:cxn>
              <a:cxn ang="0">
                <a:pos x="165" y="239"/>
              </a:cxn>
              <a:cxn ang="0">
                <a:pos x="80" y="223"/>
              </a:cxn>
              <a:cxn ang="0">
                <a:pos x="42" y="103"/>
              </a:cxn>
              <a:cxn ang="0">
                <a:pos x="135" y="8"/>
              </a:cxn>
              <a:cxn ang="0">
                <a:pos x="213" y="103"/>
              </a:cxn>
              <a:cxn ang="0">
                <a:pos x="112" y="48"/>
              </a:cxn>
              <a:cxn ang="0">
                <a:pos x="70" y="170"/>
              </a:cxn>
              <a:cxn ang="0">
                <a:pos x="162" y="170"/>
              </a:cxn>
              <a:cxn ang="0">
                <a:pos x="133" y="44"/>
              </a:cxn>
              <a:cxn ang="0">
                <a:pos x="154" y="61"/>
              </a:cxn>
              <a:cxn ang="0">
                <a:pos x="152" y="117"/>
              </a:cxn>
              <a:cxn ang="0">
                <a:pos x="152" y="103"/>
              </a:cxn>
              <a:cxn ang="0">
                <a:pos x="150" y="88"/>
              </a:cxn>
              <a:cxn ang="0">
                <a:pos x="137" y="59"/>
              </a:cxn>
              <a:cxn ang="0">
                <a:pos x="87" y="181"/>
              </a:cxn>
              <a:cxn ang="0">
                <a:pos x="120" y="56"/>
              </a:cxn>
              <a:cxn ang="0">
                <a:pos x="137" y="162"/>
              </a:cxn>
              <a:cxn ang="0">
                <a:pos x="133" y="187"/>
              </a:cxn>
              <a:cxn ang="0">
                <a:pos x="146" y="151"/>
              </a:cxn>
              <a:cxn ang="0">
                <a:pos x="154" y="164"/>
              </a:cxn>
              <a:cxn ang="0">
                <a:pos x="152" y="153"/>
              </a:cxn>
              <a:cxn ang="0">
                <a:pos x="169" y="120"/>
              </a:cxn>
              <a:cxn ang="0">
                <a:pos x="171" y="105"/>
              </a:cxn>
              <a:cxn ang="0">
                <a:pos x="169" y="96"/>
              </a:cxn>
              <a:cxn ang="0">
                <a:pos x="167" y="86"/>
              </a:cxn>
            </a:cxnLst>
            <a:rect l="0" t="0" r="r" b="b"/>
            <a:pathLst>
              <a:path w="219" h="271">
                <a:moveTo>
                  <a:pt x="219" y="99"/>
                </a:moveTo>
                <a:lnTo>
                  <a:pt x="219" y="99"/>
                </a:lnTo>
                <a:lnTo>
                  <a:pt x="217" y="77"/>
                </a:lnTo>
                <a:lnTo>
                  <a:pt x="211" y="56"/>
                </a:lnTo>
                <a:lnTo>
                  <a:pt x="207" y="46"/>
                </a:lnTo>
                <a:lnTo>
                  <a:pt x="202" y="37"/>
                </a:lnTo>
                <a:lnTo>
                  <a:pt x="196" y="29"/>
                </a:lnTo>
                <a:lnTo>
                  <a:pt x="188" y="21"/>
                </a:lnTo>
                <a:lnTo>
                  <a:pt x="188" y="21"/>
                </a:lnTo>
                <a:lnTo>
                  <a:pt x="179" y="12"/>
                </a:lnTo>
                <a:lnTo>
                  <a:pt x="165" y="4"/>
                </a:lnTo>
                <a:lnTo>
                  <a:pt x="158" y="2"/>
                </a:lnTo>
                <a:lnTo>
                  <a:pt x="148" y="0"/>
                </a:lnTo>
                <a:lnTo>
                  <a:pt x="139" y="0"/>
                </a:lnTo>
                <a:lnTo>
                  <a:pt x="125" y="0"/>
                </a:lnTo>
                <a:lnTo>
                  <a:pt x="125" y="0"/>
                </a:lnTo>
                <a:lnTo>
                  <a:pt x="104" y="4"/>
                </a:lnTo>
                <a:lnTo>
                  <a:pt x="80" y="10"/>
                </a:lnTo>
                <a:lnTo>
                  <a:pt x="57" y="18"/>
                </a:lnTo>
                <a:lnTo>
                  <a:pt x="36" y="27"/>
                </a:lnTo>
                <a:lnTo>
                  <a:pt x="36" y="27"/>
                </a:lnTo>
                <a:lnTo>
                  <a:pt x="21" y="46"/>
                </a:lnTo>
                <a:lnTo>
                  <a:pt x="15" y="58"/>
                </a:lnTo>
                <a:lnTo>
                  <a:pt x="9" y="69"/>
                </a:lnTo>
                <a:lnTo>
                  <a:pt x="9" y="69"/>
                </a:lnTo>
                <a:lnTo>
                  <a:pt x="5" y="82"/>
                </a:lnTo>
                <a:lnTo>
                  <a:pt x="3" y="98"/>
                </a:lnTo>
                <a:lnTo>
                  <a:pt x="3" y="98"/>
                </a:lnTo>
                <a:lnTo>
                  <a:pt x="0" y="111"/>
                </a:lnTo>
                <a:lnTo>
                  <a:pt x="0" y="124"/>
                </a:lnTo>
                <a:lnTo>
                  <a:pt x="0" y="153"/>
                </a:lnTo>
                <a:lnTo>
                  <a:pt x="2" y="166"/>
                </a:lnTo>
                <a:lnTo>
                  <a:pt x="3" y="180"/>
                </a:lnTo>
                <a:lnTo>
                  <a:pt x="7" y="191"/>
                </a:lnTo>
                <a:lnTo>
                  <a:pt x="13" y="200"/>
                </a:lnTo>
                <a:lnTo>
                  <a:pt x="13" y="200"/>
                </a:lnTo>
                <a:lnTo>
                  <a:pt x="21" y="214"/>
                </a:lnTo>
                <a:lnTo>
                  <a:pt x="21" y="214"/>
                </a:lnTo>
                <a:lnTo>
                  <a:pt x="28" y="223"/>
                </a:lnTo>
                <a:lnTo>
                  <a:pt x="38" y="231"/>
                </a:lnTo>
                <a:lnTo>
                  <a:pt x="51" y="235"/>
                </a:lnTo>
                <a:lnTo>
                  <a:pt x="66" y="239"/>
                </a:lnTo>
                <a:lnTo>
                  <a:pt x="66" y="239"/>
                </a:lnTo>
                <a:lnTo>
                  <a:pt x="85" y="240"/>
                </a:lnTo>
                <a:lnTo>
                  <a:pt x="103" y="239"/>
                </a:lnTo>
                <a:lnTo>
                  <a:pt x="120" y="237"/>
                </a:lnTo>
                <a:lnTo>
                  <a:pt x="135" y="233"/>
                </a:lnTo>
                <a:lnTo>
                  <a:pt x="135" y="233"/>
                </a:lnTo>
                <a:lnTo>
                  <a:pt x="139" y="240"/>
                </a:lnTo>
                <a:lnTo>
                  <a:pt x="141" y="250"/>
                </a:lnTo>
                <a:lnTo>
                  <a:pt x="143" y="256"/>
                </a:lnTo>
                <a:lnTo>
                  <a:pt x="148" y="263"/>
                </a:lnTo>
                <a:lnTo>
                  <a:pt x="148" y="263"/>
                </a:lnTo>
                <a:lnTo>
                  <a:pt x="152" y="267"/>
                </a:lnTo>
                <a:lnTo>
                  <a:pt x="158" y="269"/>
                </a:lnTo>
                <a:lnTo>
                  <a:pt x="165" y="271"/>
                </a:lnTo>
                <a:lnTo>
                  <a:pt x="171" y="271"/>
                </a:lnTo>
                <a:lnTo>
                  <a:pt x="171" y="271"/>
                </a:lnTo>
                <a:lnTo>
                  <a:pt x="185" y="267"/>
                </a:lnTo>
                <a:lnTo>
                  <a:pt x="196" y="260"/>
                </a:lnTo>
                <a:lnTo>
                  <a:pt x="196" y="260"/>
                </a:lnTo>
                <a:lnTo>
                  <a:pt x="205" y="252"/>
                </a:lnTo>
                <a:lnTo>
                  <a:pt x="209" y="246"/>
                </a:lnTo>
                <a:lnTo>
                  <a:pt x="209" y="242"/>
                </a:lnTo>
                <a:lnTo>
                  <a:pt x="209" y="242"/>
                </a:lnTo>
                <a:lnTo>
                  <a:pt x="209" y="239"/>
                </a:lnTo>
                <a:lnTo>
                  <a:pt x="205" y="235"/>
                </a:lnTo>
                <a:lnTo>
                  <a:pt x="198" y="229"/>
                </a:lnTo>
                <a:lnTo>
                  <a:pt x="198" y="229"/>
                </a:lnTo>
                <a:lnTo>
                  <a:pt x="196" y="221"/>
                </a:lnTo>
                <a:lnTo>
                  <a:pt x="194" y="212"/>
                </a:lnTo>
                <a:lnTo>
                  <a:pt x="194" y="202"/>
                </a:lnTo>
                <a:lnTo>
                  <a:pt x="190" y="195"/>
                </a:lnTo>
                <a:lnTo>
                  <a:pt x="190" y="195"/>
                </a:lnTo>
                <a:lnTo>
                  <a:pt x="204" y="174"/>
                </a:lnTo>
                <a:lnTo>
                  <a:pt x="207" y="164"/>
                </a:lnTo>
                <a:lnTo>
                  <a:pt x="213" y="151"/>
                </a:lnTo>
                <a:lnTo>
                  <a:pt x="213" y="151"/>
                </a:lnTo>
                <a:lnTo>
                  <a:pt x="219" y="126"/>
                </a:lnTo>
                <a:lnTo>
                  <a:pt x="219" y="113"/>
                </a:lnTo>
                <a:lnTo>
                  <a:pt x="219" y="99"/>
                </a:lnTo>
                <a:lnTo>
                  <a:pt x="219" y="99"/>
                </a:lnTo>
                <a:close/>
                <a:moveTo>
                  <a:pt x="103" y="10"/>
                </a:moveTo>
                <a:lnTo>
                  <a:pt x="103" y="10"/>
                </a:lnTo>
                <a:lnTo>
                  <a:pt x="95" y="14"/>
                </a:lnTo>
                <a:lnTo>
                  <a:pt x="91" y="16"/>
                </a:lnTo>
                <a:lnTo>
                  <a:pt x="85" y="16"/>
                </a:lnTo>
                <a:lnTo>
                  <a:pt x="85" y="16"/>
                </a:lnTo>
                <a:lnTo>
                  <a:pt x="89" y="14"/>
                </a:lnTo>
                <a:lnTo>
                  <a:pt x="93" y="12"/>
                </a:lnTo>
                <a:lnTo>
                  <a:pt x="103" y="10"/>
                </a:lnTo>
                <a:lnTo>
                  <a:pt x="103" y="10"/>
                </a:lnTo>
                <a:close/>
                <a:moveTo>
                  <a:pt x="30" y="38"/>
                </a:moveTo>
                <a:lnTo>
                  <a:pt x="30" y="38"/>
                </a:lnTo>
                <a:lnTo>
                  <a:pt x="51" y="31"/>
                </a:lnTo>
                <a:lnTo>
                  <a:pt x="70" y="23"/>
                </a:lnTo>
                <a:lnTo>
                  <a:pt x="70" y="23"/>
                </a:lnTo>
                <a:lnTo>
                  <a:pt x="70" y="25"/>
                </a:lnTo>
                <a:lnTo>
                  <a:pt x="70" y="25"/>
                </a:lnTo>
                <a:lnTo>
                  <a:pt x="66" y="27"/>
                </a:lnTo>
                <a:lnTo>
                  <a:pt x="66" y="27"/>
                </a:lnTo>
                <a:lnTo>
                  <a:pt x="42" y="42"/>
                </a:lnTo>
                <a:lnTo>
                  <a:pt x="30" y="50"/>
                </a:lnTo>
                <a:lnTo>
                  <a:pt x="21" y="61"/>
                </a:lnTo>
                <a:lnTo>
                  <a:pt x="21" y="61"/>
                </a:lnTo>
                <a:lnTo>
                  <a:pt x="22" y="63"/>
                </a:lnTo>
                <a:lnTo>
                  <a:pt x="22" y="65"/>
                </a:lnTo>
                <a:lnTo>
                  <a:pt x="22" y="65"/>
                </a:lnTo>
                <a:lnTo>
                  <a:pt x="19" y="69"/>
                </a:lnTo>
                <a:lnTo>
                  <a:pt x="15" y="71"/>
                </a:lnTo>
                <a:lnTo>
                  <a:pt x="15" y="71"/>
                </a:lnTo>
                <a:lnTo>
                  <a:pt x="22" y="54"/>
                </a:lnTo>
                <a:lnTo>
                  <a:pt x="30" y="38"/>
                </a:lnTo>
                <a:lnTo>
                  <a:pt x="30" y="38"/>
                </a:lnTo>
                <a:close/>
                <a:moveTo>
                  <a:pt x="36" y="61"/>
                </a:moveTo>
                <a:lnTo>
                  <a:pt x="36" y="61"/>
                </a:lnTo>
                <a:lnTo>
                  <a:pt x="57" y="44"/>
                </a:lnTo>
                <a:lnTo>
                  <a:pt x="57" y="44"/>
                </a:lnTo>
                <a:lnTo>
                  <a:pt x="53" y="42"/>
                </a:lnTo>
                <a:lnTo>
                  <a:pt x="49" y="44"/>
                </a:lnTo>
                <a:lnTo>
                  <a:pt x="43" y="48"/>
                </a:lnTo>
                <a:lnTo>
                  <a:pt x="43" y="48"/>
                </a:lnTo>
                <a:lnTo>
                  <a:pt x="28" y="58"/>
                </a:lnTo>
                <a:lnTo>
                  <a:pt x="28" y="58"/>
                </a:lnTo>
                <a:lnTo>
                  <a:pt x="36" y="50"/>
                </a:lnTo>
                <a:lnTo>
                  <a:pt x="45" y="46"/>
                </a:lnTo>
                <a:lnTo>
                  <a:pt x="63" y="35"/>
                </a:lnTo>
                <a:lnTo>
                  <a:pt x="63" y="35"/>
                </a:lnTo>
                <a:lnTo>
                  <a:pt x="64" y="35"/>
                </a:lnTo>
                <a:lnTo>
                  <a:pt x="64" y="37"/>
                </a:lnTo>
                <a:lnTo>
                  <a:pt x="64" y="37"/>
                </a:lnTo>
                <a:lnTo>
                  <a:pt x="51" y="54"/>
                </a:lnTo>
                <a:lnTo>
                  <a:pt x="47" y="63"/>
                </a:lnTo>
                <a:lnTo>
                  <a:pt x="42" y="75"/>
                </a:lnTo>
                <a:lnTo>
                  <a:pt x="42" y="75"/>
                </a:lnTo>
                <a:lnTo>
                  <a:pt x="30" y="82"/>
                </a:lnTo>
                <a:lnTo>
                  <a:pt x="19" y="92"/>
                </a:lnTo>
                <a:lnTo>
                  <a:pt x="19" y="92"/>
                </a:lnTo>
                <a:lnTo>
                  <a:pt x="24" y="82"/>
                </a:lnTo>
                <a:lnTo>
                  <a:pt x="30" y="77"/>
                </a:lnTo>
                <a:lnTo>
                  <a:pt x="45" y="61"/>
                </a:lnTo>
                <a:lnTo>
                  <a:pt x="45" y="61"/>
                </a:lnTo>
                <a:lnTo>
                  <a:pt x="42" y="61"/>
                </a:lnTo>
                <a:lnTo>
                  <a:pt x="38" y="63"/>
                </a:lnTo>
                <a:lnTo>
                  <a:pt x="30" y="69"/>
                </a:lnTo>
                <a:lnTo>
                  <a:pt x="30" y="69"/>
                </a:lnTo>
                <a:lnTo>
                  <a:pt x="22" y="75"/>
                </a:lnTo>
                <a:lnTo>
                  <a:pt x="13" y="78"/>
                </a:lnTo>
                <a:lnTo>
                  <a:pt x="13" y="78"/>
                </a:lnTo>
                <a:lnTo>
                  <a:pt x="19" y="75"/>
                </a:lnTo>
                <a:lnTo>
                  <a:pt x="22" y="69"/>
                </a:lnTo>
                <a:lnTo>
                  <a:pt x="36" y="61"/>
                </a:lnTo>
                <a:lnTo>
                  <a:pt x="36" y="61"/>
                </a:lnTo>
                <a:close/>
                <a:moveTo>
                  <a:pt x="22" y="153"/>
                </a:moveTo>
                <a:lnTo>
                  <a:pt x="22" y="153"/>
                </a:lnTo>
                <a:lnTo>
                  <a:pt x="19" y="155"/>
                </a:lnTo>
                <a:lnTo>
                  <a:pt x="15" y="157"/>
                </a:lnTo>
                <a:lnTo>
                  <a:pt x="13" y="160"/>
                </a:lnTo>
                <a:lnTo>
                  <a:pt x="9" y="160"/>
                </a:lnTo>
                <a:lnTo>
                  <a:pt x="9" y="160"/>
                </a:lnTo>
                <a:lnTo>
                  <a:pt x="19" y="149"/>
                </a:lnTo>
                <a:lnTo>
                  <a:pt x="28" y="139"/>
                </a:lnTo>
                <a:lnTo>
                  <a:pt x="28" y="139"/>
                </a:lnTo>
                <a:lnTo>
                  <a:pt x="28" y="149"/>
                </a:lnTo>
                <a:lnTo>
                  <a:pt x="28" y="160"/>
                </a:lnTo>
                <a:lnTo>
                  <a:pt x="28" y="160"/>
                </a:lnTo>
                <a:lnTo>
                  <a:pt x="21" y="164"/>
                </a:lnTo>
                <a:lnTo>
                  <a:pt x="17" y="168"/>
                </a:lnTo>
                <a:lnTo>
                  <a:pt x="13" y="170"/>
                </a:lnTo>
                <a:lnTo>
                  <a:pt x="13" y="170"/>
                </a:lnTo>
                <a:lnTo>
                  <a:pt x="19" y="162"/>
                </a:lnTo>
                <a:lnTo>
                  <a:pt x="24" y="155"/>
                </a:lnTo>
                <a:lnTo>
                  <a:pt x="24" y="155"/>
                </a:lnTo>
                <a:lnTo>
                  <a:pt x="22" y="153"/>
                </a:lnTo>
                <a:lnTo>
                  <a:pt x="22" y="153"/>
                </a:lnTo>
                <a:lnTo>
                  <a:pt x="22" y="153"/>
                </a:lnTo>
                <a:close/>
                <a:moveTo>
                  <a:pt x="28" y="166"/>
                </a:moveTo>
                <a:lnTo>
                  <a:pt x="28" y="166"/>
                </a:lnTo>
                <a:lnTo>
                  <a:pt x="30" y="170"/>
                </a:lnTo>
                <a:lnTo>
                  <a:pt x="32" y="174"/>
                </a:lnTo>
                <a:lnTo>
                  <a:pt x="32" y="174"/>
                </a:lnTo>
                <a:lnTo>
                  <a:pt x="19" y="181"/>
                </a:lnTo>
                <a:lnTo>
                  <a:pt x="19" y="181"/>
                </a:lnTo>
                <a:lnTo>
                  <a:pt x="22" y="174"/>
                </a:lnTo>
                <a:lnTo>
                  <a:pt x="28" y="166"/>
                </a:lnTo>
                <a:lnTo>
                  <a:pt x="28" y="166"/>
                </a:lnTo>
                <a:close/>
                <a:moveTo>
                  <a:pt x="32" y="180"/>
                </a:moveTo>
                <a:lnTo>
                  <a:pt x="32" y="180"/>
                </a:lnTo>
                <a:lnTo>
                  <a:pt x="34" y="181"/>
                </a:lnTo>
                <a:lnTo>
                  <a:pt x="36" y="183"/>
                </a:lnTo>
                <a:lnTo>
                  <a:pt x="36" y="189"/>
                </a:lnTo>
                <a:lnTo>
                  <a:pt x="36" y="189"/>
                </a:lnTo>
                <a:lnTo>
                  <a:pt x="32" y="189"/>
                </a:lnTo>
                <a:lnTo>
                  <a:pt x="28" y="191"/>
                </a:lnTo>
                <a:lnTo>
                  <a:pt x="22" y="193"/>
                </a:lnTo>
                <a:lnTo>
                  <a:pt x="22" y="193"/>
                </a:lnTo>
                <a:lnTo>
                  <a:pt x="26" y="185"/>
                </a:lnTo>
                <a:lnTo>
                  <a:pt x="32" y="180"/>
                </a:lnTo>
                <a:lnTo>
                  <a:pt x="32" y="180"/>
                </a:lnTo>
                <a:close/>
                <a:moveTo>
                  <a:pt x="30" y="136"/>
                </a:moveTo>
                <a:lnTo>
                  <a:pt x="30" y="136"/>
                </a:lnTo>
                <a:lnTo>
                  <a:pt x="22" y="138"/>
                </a:lnTo>
                <a:lnTo>
                  <a:pt x="17" y="141"/>
                </a:lnTo>
                <a:lnTo>
                  <a:pt x="11" y="145"/>
                </a:lnTo>
                <a:lnTo>
                  <a:pt x="5" y="149"/>
                </a:lnTo>
                <a:lnTo>
                  <a:pt x="5" y="149"/>
                </a:lnTo>
                <a:lnTo>
                  <a:pt x="9" y="139"/>
                </a:lnTo>
                <a:lnTo>
                  <a:pt x="17" y="132"/>
                </a:lnTo>
                <a:lnTo>
                  <a:pt x="24" y="124"/>
                </a:lnTo>
                <a:lnTo>
                  <a:pt x="30" y="117"/>
                </a:lnTo>
                <a:lnTo>
                  <a:pt x="30" y="117"/>
                </a:lnTo>
                <a:lnTo>
                  <a:pt x="26" y="117"/>
                </a:lnTo>
                <a:lnTo>
                  <a:pt x="22" y="119"/>
                </a:lnTo>
                <a:lnTo>
                  <a:pt x="17" y="122"/>
                </a:lnTo>
                <a:lnTo>
                  <a:pt x="17" y="122"/>
                </a:lnTo>
                <a:lnTo>
                  <a:pt x="5" y="134"/>
                </a:lnTo>
                <a:lnTo>
                  <a:pt x="5" y="134"/>
                </a:lnTo>
                <a:lnTo>
                  <a:pt x="11" y="126"/>
                </a:lnTo>
                <a:lnTo>
                  <a:pt x="19" y="117"/>
                </a:lnTo>
                <a:lnTo>
                  <a:pt x="34" y="103"/>
                </a:lnTo>
                <a:lnTo>
                  <a:pt x="34" y="103"/>
                </a:lnTo>
                <a:lnTo>
                  <a:pt x="30" y="136"/>
                </a:lnTo>
                <a:lnTo>
                  <a:pt x="30" y="136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24" y="98"/>
                </a:lnTo>
                <a:lnTo>
                  <a:pt x="38" y="82"/>
                </a:lnTo>
                <a:lnTo>
                  <a:pt x="38" y="82"/>
                </a:lnTo>
                <a:lnTo>
                  <a:pt x="38" y="88"/>
                </a:lnTo>
                <a:lnTo>
                  <a:pt x="36" y="94"/>
                </a:lnTo>
                <a:lnTo>
                  <a:pt x="28" y="101"/>
                </a:lnTo>
                <a:lnTo>
                  <a:pt x="11" y="113"/>
                </a:lnTo>
                <a:lnTo>
                  <a:pt x="11" y="113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84"/>
                </a:lnTo>
                <a:lnTo>
                  <a:pt x="15" y="88"/>
                </a:lnTo>
                <a:lnTo>
                  <a:pt x="13" y="92"/>
                </a:lnTo>
                <a:lnTo>
                  <a:pt x="11" y="98"/>
                </a:lnTo>
                <a:lnTo>
                  <a:pt x="11" y="98"/>
                </a:lnTo>
                <a:lnTo>
                  <a:pt x="13" y="98"/>
                </a:lnTo>
                <a:lnTo>
                  <a:pt x="15" y="98"/>
                </a:lnTo>
                <a:lnTo>
                  <a:pt x="19" y="98"/>
                </a:lnTo>
                <a:lnTo>
                  <a:pt x="19" y="98"/>
                </a:lnTo>
                <a:lnTo>
                  <a:pt x="11" y="105"/>
                </a:lnTo>
                <a:lnTo>
                  <a:pt x="3" y="113"/>
                </a:lnTo>
                <a:lnTo>
                  <a:pt x="3" y="113"/>
                </a:lnTo>
                <a:lnTo>
                  <a:pt x="7" y="103"/>
                </a:lnTo>
                <a:lnTo>
                  <a:pt x="9" y="94"/>
                </a:lnTo>
                <a:lnTo>
                  <a:pt x="11" y="86"/>
                </a:lnTo>
                <a:lnTo>
                  <a:pt x="15" y="82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3" y="122"/>
                </a:moveTo>
                <a:lnTo>
                  <a:pt x="3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4"/>
                </a:lnTo>
                <a:lnTo>
                  <a:pt x="3" y="128"/>
                </a:lnTo>
                <a:lnTo>
                  <a:pt x="3" y="128"/>
                </a:lnTo>
                <a:lnTo>
                  <a:pt x="3" y="124"/>
                </a:lnTo>
                <a:lnTo>
                  <a:pt x="3" y="122"/>
                </a:lnTo>
                <a:lnTo>
                  <a:pt x="3" y="122"/>
                </a:lnTo>
                <a:close/>
                <a:moveTo>
                  <a:pt x="9" y="153"/>
                </a:moveTo>
                <a:lnTo>
                  <a:pt x="9" y="153"/>
                </a:lnTo>
                <a:lnTo>
                  <a:pt x="7" y="155"/>
                </a:lnTo>
                <a:lnTo>
                  <a:pt x="5" y="159"/>
                </a:lnTo>
                <a:lnTo>
                  <a:pt x="5" y="159"/>
                </a:lnTo>
                <a:lnTo>
                  <a:pt x="5" y="157"/>
                </a:lnTo>
                <a:lnTo>
                  <a:pt x="5" y="155"/>
                </a:lnTo>
                <a:lnTo>
                  <a:pt x="7" y="153"/>
                </a:lnTo>
                <a:lnTo>
                  <a:pt x="9" y="153"/>
                </a:lnTo>
                <a:lnTo>
                  <a:pt x="9" y="153"/>
                </a:lnTo>
                <a:close/>
                <a:moveTo>
                  <a:pt x="9" y="174"/>
                </a:moveTo>
                <a:lnTo>
                  <a:pt x="9" y="174"/>
                </a:lnTo>
                <a:lnTo>
                  <a:pt x="11" y="176"/>
                </a:lnTo>
                <a:lnTo>
                  <a:pt x="17" y="176"/>
                </a:lnTo>
                <a:lnTo>
                  <a:pt x="17" y="176"/>
                </a:lnTo>
                <a:lnTo>
                  <a:pt x="13" y="180"/>
                </a:lnTo>
                <a:lnTo>
                  <a:pt x="11" y="185"/>
                </a:lnTo>
                <a:lnTo>
                  <a:pt x="11" y="185"/>
                </a:lnTo>
                <a:lnTo>
                  <a:pt x="9" y="183"/>
                </a:lnTo>
                <a:lnTo>
                  <a:pt x="9" y="181"/>
                </a:lnTo>
                <a:lnTo>
                  <a:pt x="9" y="174"/>
                </a:lnTo>
                <a:lnTo>
                  <a:pt x="9" y="174"/>
                </a:lnTo>
                <a:close/>
                <a:moveTo>
                  <a:pt x="17" y="195"/>
                </a:moveTo>
                <a:lnTo>
                  <a:pt x="17" y="195"/>
                </a:lnTo>
                <a:lnTo>
                  <a:pt x="15" y="191"/>
                </a:lnTo>
                <a:lnTo>
                  <a:pt x="13" y="187"/>
                </a:lnTo>
                <a:lnTo>
                  <a:pt x="13" y="187"/>
                </a:lnTo>
                <a:lnTo>
                  <a:pt x="17" y="189"/>
                </a:lnTo>
                <a:lnTo>
                  <a:pt x="21" y="187"/>
                </a:lnTo>
                <a:lnTo>
                  <a:pt x="21" y="187"/>
                </a:lnTo>
                <a:lnTo>
                  <a:pt x="19" y="189"/>
                </a:lnTo>
                <a:lnTo>
                  <a:pt x="17" y="195"/>
                </a:lnTo>
                <a:lnTo>
                  <a:pt x="17" y="195"/>
                </a:lnTo>
                <a:close/>
                <a:moveTo>
                  <a:pt x="21" y="199"/>
                </a:moveTo>
                <a:lnTo>
                  <a:pt x="21" y="199"/>
                </a:lnTo>
                <a:lnTo>
                  <a:pt x="24" y="199"/>
                </a:lnTo>
                <a:lnTo>
                  <a:pt x="26" y="197"/>
                </a:lnTo>
                <a:lnTo>
                  <a:pt x="26" y="197"/>
                </a:lnTo>
                <a:lnTo>
                  <a:pt x="24" y="200"/>
                </a:lnTo>
                <a:lnTo>
                  <a:pt x="22" y="204"/>
                </a:lnTo>
                <a:lnTo>
                  <a:pt x="22" y="204"/>
                </a:lnTo>
                <a:lnTo>
                  <a:pt x="21" y="202"/>
                </a:lnTo>
                <a:lnTo>
                  <a:pt x="21" y="199"/>
                </a:lnTo>
                <a:lnTo>
                  <a:pt x="21" y="199"/>
                </a:lnTo>
                <a:close/>
                <a:moveTo>
                  <a:pt x="38" y="193"/>
                </a:moveTo>
                <a:lnTo>
                  <a:pt x="38" y="193"/>
                </a:lnTo>
                <a:lnTo>
                  <a:pt x="40" y="195"/>
                </a:lnTo>
                <a:lnTo>
                  <a:pt x="42" y="199"/>
                </a:lnTo>
                <a:lnTo>
                  <a:pt x="42" y="199"/>
                </a:lnTo>
                <a:lnTo>
                  <a:pt x="26" y="206"/>
                </a:lnTo>
                <a:lnTo>
                  <a:pt x="26" y="206"/>
                </a:lnTo>
                <a:lnTo>
                  <a:pt x="32" y="199"/>
                </a:lnTo>
                <a:lnTo>
                  <a:pt x="38" y="193"/>
                </a:lnTo>
                <a:lnTo>
                  <a:pt x="38" y="193"/>
                </a:lnTo>
                <a:close/>
                <a:moveTo>
                  <a:pt x="30" y="216"/>
                </a:moveTo>
                <a:lnTo>
                  <a:pt x="30" y="216"/>
                </a:lnTo>
                <a:lnTo>
                  <a:pt x="28" y="214"/>
                </a:lnTo>
                <a:lnTo>
                  <a:pt x="28" y="212"/>
                </a:lnTo>
                <a:lnTo>
                  <a:pt x="28" y="212"/>
                </a:lnTo>
                <a:lnTo>
                  <a:pt x="30" y="212"/>
                </a:lnTo>
                <a:lnTo>
                  <a:pt x="32" y="212"/>
                </a:lnTo>
                <a:lnTo>
                  <a:pt x="32" y="212"/>
                </a:lnTo>
                <a:lnTo>
                  <a:pt x="30" y="216"/>
                </a:lnTo>
                <a:lnTo>
                  <a:pt x="30" y="216"/>
                </a:lnTo>
                <a:close/>
                <a:moveTo>
                  <a:pt x="43" y="204"/>
                </a:moveTo>
                <a:lnTo>
                  <a:pt x="43" y="204"/>
                </a:lnTo>
                <a:lnTo>
                  <a:pt x="45" y="206"/>
                </a:lnTo>
                <a:lnTo>
                  <a:pt x="47" y="210"/>
                </a:lnTo>
                <a:lnTo>
                  <a:pt x="47" y="210"/>
                </a:lnTo>
                <a:lnTo>
                  <a:pt x="42" y="212"/>
                </a:lnTo>
                <a:lnTo>
                  <a:pt x="36" y="214"/>
                </a:lnTo>
                <a:lnTo>
                  <a:pt x="36" y="214"/>
                </a:lnTo>
                <a:lnTo>
                  <a:pt x="40" y="208"/>
                </a:lnTo>
                <a:lnTo>
                  <a:pt x="43" y="204"/>
                </a:lnTo>
                <a:lnTo>
                  <a:pt x="43" y="204"/>
                </a:lnTo>
                <a:close/>
                <a:moveTo>
                  <a:pt x="49" y="214"/>
                </a:moveTo>
                <a:lnTo>
                  <a:pt x="49" y="214"/>
                </a:lnTo>
                <a:lnTo>
                  <a:pt x="53" y="216"/>
                </a:lnTo>
                <a:lnTo>
                  <a:pt x="53" y="220"/>
                </a:lnTo>
                <a:lnTo>
                  <a:pt x="53" y="220"/>
                </a:lnTo>
                <a:lnTo>
                  <a:pt x="47" y="221"/>
                </a:lnTo>
                <a:lnTo>
                  <a:pt x="42" y="223"/>
                </a:lnTo>
                <a:lnTo>
                  <a:pt x="42" y="223"/>
                </a:lnTo>
                <a:lnTo>
                  <a:pt x="45" y="218"/>
                </a:lnTo>
                <a:lnTo>
                  <a:pt x="49" y="214"/>
                </a:lnTo>
                <a:lnTo>
                  <a:pt x="49" y="214"/>
                </a:lnTo>
                <a:close/>
                <a:moveTo>
                  <a:pt x="53" y="225"/>
                </a:moveTo>
                <a:lnTo>
                  <a:pt x="53" y="225"/>
                </a:lnTo>
                <a:lnTo>
                  <a:pt x="57" y="221"/>
                </a:lnTo>
                <a:lnTo>
                  <a:pt x="57" y="221"/>
                </a:lnTo>
                <a:lnTo>
                  <a:pt x="59" y="223"/>
                </a:lnTo>
                <a:lnTo>
                  <a:pt x="59" y="223"/>
                </a:lnTo>
                <a:lnTo>
                  <a:pt x="57" y="225"/>
                </a:lnTo>
                <a:lnTo>
                  <a:pt x="53" y="225"/>
                </a:lnTo>
                <a:lnTo>
                  <a:pt x="53" y="225"/>
                </a:lnTo>
                <a:close/>
                <a:moveTo>
                  <a:pt x="141" y="235"/>
                </a:moveTo>
                <a:lnTo>
                  <a:pt x="141" y="235"/>
                </a:lnTo>
                <a:lnTo>
                  <a:pt x="141" y="233"/>
                </a:lnTo>
                <a:lnTo>
                  <a:pt x="141" y="231"/>
                </a:lnTo>
                <a:lnTo>
                  <a:pt x="141" y="231"/>
                </a:lnTo>
                <a:lnTo>
                  <a:pt x="143" y="231"/>
                </a:lnTo>
                <a:lnTo>
                  <a:pt x="144" y="231"/>
                </a:lnTo>
                <a:lnTo>
                  <a:pt x="144" y="231"/>
                </a:lnTo>
                <a:lnTo>
                  <a:pt x="144" y="233"/>
                </a:lnTo>
                <a:lnTo>
                  <a:pt x="141" y="235"/>
                </a:lnTo>
                <a:lnTo>
                  <a:pt x="141" y="235"/>
                </a:lnTo>
                <a:close/>
                <a:moveTo>
                  <a:pt x="144" y="242"/>
                </a:moveTo>
                <a:lnTo>
                  <a:pt x="144" y="242"/>
                </a:lnTo>
                <a:lnTo>
                  <a:pt x="146" y="239"/>
                </a:lnTo>
                <a:lnTo>
                  <a:pt x="148" y="235"/>
                </a:lnTo>
                <a:lnTo>
                  <a:pt x="156" y="225"/>
                </a:lnTo>
                <a:lnTo>
                  <a:pt x="156" y="225"/>
                </a:lnTo>
                <a:lnTo>
                  <a:pt x="158" y="227"/>
                </a:lnTo>
                <a:lnTo>
                  <a:pt x="158" y="229"/>
                </a:lnTo>
                <a:lnTo>
                  <a:pt x="158" y="233"/>
                </a:lnTo>
                <a:lnTo>
                  <a:pt x="158" y="233"/>
                </a:lnTo>
                <a:lnTo>
                  <a:pt x="154" y="235"/>
                </a:lnTo>
                <a:lnTo>
                  <a:pt x="150" y="237"/>
                </a:lnTo>
                <a:lnTo>
                  <a:pt x="148" y="240"/>
                </a:lnTo>
                <a:lnTo>
                  <a:pt x="144" y="242"/>
                </a:lnTo>
                <a:lnTo>
                  <a:pt x="144" y="242"/>
                </a:lnTo>
                <a:close/>
                <a:moveTo>
                  <a:pt x="156" y="260"/>
                </a:moveTo>
                <a:lnTo>
                  <a:pt x="156" y="260"/>
                </a:lnTo>
                <a:lnTo>
                  <a:pt x="152" y="260"/>
                </a:lnTo>
                <a:lnTo>
                  <a:pt x="152" y="260"/>
                </a:lnTo>
                <a:lnTo>
                  <a:pt x="154" y="258"/>
                </a:lnTo>
                <a:lnTo>
                  <a:pt x="156" y="258"/>
                </a:lnTo>
                <a:lnTo>
                  <a:pt x="156" y="260"/>
                </a:lnTo>
                <a:close/>
                <a:moveTo>
                  <a:pt x="152" y="244"/>
                </a:moveTo>
                <a:lnTo>
                  <a:pt x="152" y="244"/>
                </a:lnTo>
                <a:lnTo>
                  <a:pt x="154" y="242"/>
                </a:lnTo>
                <a:lnTo>
                  <a:pt x="154" y="240"/>
                </a:lnTo>
                <a:lnTo>
                  <a:pt x="158" y="239"/>
                </a:lnTo>
                <a:lnTo>
                  <a:pt x="158" y="239"/>
                </a:lnTo>
                <a:lnTo>
                  <a:pt x="158" y="240"/>
                </a:lnTo>
                <a:lnTo>
                  <a:pt x="158" y="242"/>
                </a:lnTo>
                <a:lnTo>
                  <a:pt x="152" y="244"/>
                </a:lnTo>
                <a:lnTo>
                  <a:pt x="152" y="244"/>
                </a:lnTo>
                <a:close/>
                <a:moveTo>
                  <a:pt x="158" y="250"/>
                </a:moveTo>
                <a:lnTo>
                  <a:pt x="158" y="250"/>
                </a:lnTo>
                <a:lnTo>
                  <a:pt x="162" y="246"/>
                </a:lnTo>
                <a:lnTo>
                  <a:pt x="162" y="246"/>
                </a:lnTo>
                <a:lnTo>
                  <a:pt x="162" y="248"/>
                </a:lnTo>
                <a:lnTo>
                  <a:pt x="162" y="250"/>
                </a:lnTo>
                <a:lnTo>
                  <a:pt x="158" y="250"/>
                </a:lnTo>
                <a:lnTo>
                  <a:pt x="158" y="250"/>
                </a:lnTo>
                <a:close/>
                <a:moveTo>
                  <a:pt x="186" y="195"/>
                </a:moveTo>
                <a:lnTo>
                  <a:pt x="186" y="195"/>
                </a:lnTo>
                <a:lnTo>
                  <a:pt x="186" y="200"/>
                </a:lnTo>
                <a:lnTo>
                  <a:pt x="188" y="206"/>
                </a:lnTo>
                <a:lnTo>
                  <a:pt x="188" y="206"/>
                </a:lnTo>
                <a:lnTo>
                  <a:pt x="188" y="216"/>
                </a:lnTo>
                <a:lnTo>
                  <a:pt x="190" y="223"/>
                </a:lnTo>
                <a:lnTo>
                  <a:pt x="190" y="223"/>
                </a:lnTo>
                <a:lnTo>
                  <a:pt x="192" y="229"/>
                </a:lnTo>
                <a:lnTo>
                  <a:pt x="196" y="235"/>
                </a:lnTo>
                <a:lnTo>
                  <a:pt x="204" y="242"/>
                </a:lnTo>
                <a:lnTo>
                  <a:pt x="204" y="242"/>
                </a:lnTo>
                <a:lnTo>
                  <a:pt x="194" y="250"/>
                </a:lnTo>
                <a:lnTo>
                  <a:pt x="190" y="256"/>
                </a:lnTo>
                <a:lnTo>
                  <a:pt x="185" y="258"/>
                </a:lnTo>
                <a:lnTo>
                  <a:pt x="185" y="258"/>
                </a:lnTo>
                <a:lnTo>
                  <a:pt x="181" y="256"/>
                </a:lnTo>
                <a:lnTo>
                  <a:pt x="175" y="254"/>
                </a:lnTo>
                <a:lnTo>
                  <a:pt x="171" y="250"/>
                </a:lnTo>
                <a:lnTo>
                  <a:pt x="167" y="244"/>
                </a:lnTo>
                <a:lnTo>
                  <a:pt x="167" y="244"/>
                </a:lnTo>
                <a:lnTo>
                  <a:pt x="165" y="239"/>
                </a:lnTo>
                <a:lnTo>
                  <a:pt x="164" y="229"/>
                </a:lnTo>
                <a:lnTo>
                  <a:pt x="162" y="221"/>
                </a:lnTo>
                <a:lnTo>
                  <a:pt x="160" y="214"/>
                </a:lnTo>
                <a:lnTo>
                  <a:pt x="160" y="214"/>
                </a:lnTo>
                <a:lnTo>
                  <a:pt x="152" y="216"/>
                </a:lnTo>
                <a:lnTo>
                  <a:pt x="141" y="221"/>
                </a:lnTo>
                <a:lnTo>
                  <a:pt x="127" y="225"/>
                </a:lnTo>
                <a:lnTo>
                  <a:pt x="112" y="229"/>
                </a:lnTo>
                <a:lnTo>
                  <a:pt x="112" y="229"/>
                </a:lnTo>
                <a:lnTo>
                  <a:pt x="104" y="229"/>
                </a:lnTo>
                <a:lnTo>
                  <a:pt x="87" y="227"/>
                </a:lnTo>
                <a:lnTo>
                  <a:pt x="80" y="223"/>
                </a:lnTo>
                <a:lnTo>
                  <a:pt x="70" y="218"/>
                </a:lnTo>
                <a:lnTo>
                  <a:pt x="61" y="210"/>
                </a:lnTo>
                <a:lnTo>
                  <a:pt x="53" y="200"/>
                </a:lnTo>
                <a:lnTo>
                  <a:pt x="53" y="200"/>
                </a:lnTo>
                <a:lnTo>
                  <a:pt x="47" y="189"/>
                </a:lnTo>
                <a:lnTo>
                  <a:pt x="42" y="178"/>
                </a:lnTo>
                <a:lnTo>
                  <a:pt x="40" y="166"/>
                </a:lnTo>
                <a:lnTo>
                  <a:pt x="38" y="155"/>
                </a:lnTo>
                <a:lnTo>
                  <a:pt x="38" y="134"/>
                </a:lnTo>
                <a:lnTo>
                  <a:pt x="40" y="120"/>
                </a:lnTo>
                <a:lnTo>
                  <a:pt x="40" y="120"/>
                </a:lnTo>
                <a:lnTo>
                  <a:pt x="42" y="103"/>
                </a:lnTo>
                <a:lnTo>
                  <a:pt x="47" y="88"/>
                </a:lnTo>
                <a:lnTo>
                  <a:pt x="53" y="73"/>
                </a:lnTo>
                <a:lnTo>
                  <a:pt x="59" y="58"/>
                </a:lnTo>
                <a:lnTo>
                  <a:pt x="59" y="58"/>
                </a:lnTo>
                <a:lnTo>
                  <a:pt x="66" y="44"/>
                </a:lnTo>
                <a:lnTo>
                  <a:pt x="76" y="35"/>
                </a:lnTo>
                <a:lnTo>
                  <a:pt x="85" y="27"/>
                </a:lnTo>
                <a:lnTo>
                  <a:pt x="97" y="19"/>
                </a:lnTo>
                <a:lnTo>
                  <a:pt x="97" y="19"/>
                </a:lnTo>
                <a:lnTo>
                  <a:pt x="108" y="14"/>
                </a:lnTo>
                <a:lnTo>
                  <a:pt x="122" y="10"/>
                </a:lnTo>
                <a:lnTo>
                  <a:pt x="135" y="8"/>
                </a:lnTo>
                <a:lnTo>
                  <a:pt x="150" y="8"/>
                </a:lnTo>
                <a:lnTo>
                  <a:pt x="150" y="8"/>
                </a:lnTo>
                <a:lnTo>
                  <a:pt x="160" y="12"/>
                </a:lnTo>
                <a:lnTo>
                  <a:pt x="167" y="16"/>
                </a:lnTo>
                <a:lnTo>
                  <a:pt x="179" y="23"/>
                </a:lnTo>
                <a:lnTo>
                  <a:pt x="179" y="23"/>
                </a:lnTo>
                <a:lnTo>
                  <a:pt x="186" y="31"/>
                </a:lnTo>
                <a:lnTo>
                  <a:pt x="192" y="38"/>
                </a:lnTo>
                <a:lnTo>
                  <a:pt x="198" y="48"/>
                </a:lnTo>
                <a:lnTo>
                  <a:pt x="204" y="58"/>
                </a:lnTo>
                <a:lnTo>
                  <a:pt x="209" y="80"/>
                </a:lnTo>
                <a:lnTo>
                  <a:pt x="213" y="103"/>
                </a:lnTo>
                <a:lnTo>
                  <a:pt x="213" y="103"/>
                </a:lnTo>
                <a:lnTo>
                  <a:pt x="211" y="124"/>
                </a:lnTo>
                <a:lnTo>
                  <a:pt x="207" y="145"/>
                </a:lnTo>
                <a:lnTo>
                  <a:pt x="200" y="164"/>
                </a:lnTo>
                <a:lnTo>
                  <a:pt x="192" y="181"/>
                </a:lnTo>
                <a:lnTo>
                  <a:pt x="192" y="181"/>
                </a:lnTo>
                <a:lnTo>
                  <a:pt x="188" y="189"/>
                </a:lnTo>
                <a:lnTo>
                  <a:pt x="186" y="195"/>
                </a:lnTo>
                <a:lnTo>
                  <a:pt x="186" y="195"/>
                </a:lnTo>
                <a:close/>
                <a:moveTo>
                  <a:pt x="122" y="46"/>
                </a:moveTo>
                <a:lnTo>
                  <a:pt x="122" y="46"/>
                </a:lnTo>
                <a:lnTo>
                  <a:pt x="112" y="48"/>
                </a:lnTo>
                <a:lnTo>
                  <a:pt x="104" y="54"/>
                </a:lnTo>
                <a:lnTo>
                  <a:pt x="97" y="58"/>
                </a:lnTo>
                <a:lnTo>
                  <a:pt x="91" y="63"/>
                </a:lnTo>
                <a:lnTo>
                  <a:pt x="82" y="77"/>
                </a:lnTo>
                <a:lnTo>
                  <a:pt x="74" y="92"/>
                </a:lnTo>
                <a:lnTo>
                  <a:pt x="70" y="105"/>
                </a:lnTo>
                <a:lnTo>
                  <a:pt x="68" y="119"/>
                </a:lnTo>
                <a:lnTo>
                  <a:pt x="68" y="139"/>
                </a:lnTo>
                <a:lnTo>
                  <a:pt x="68" y="139"/>
                </a:lnTo>
                <a:lnTo>
                  <a:pt x="68" y="155"/>
                </a:lnTo>
                <a:lnTo>
                  <a:pt x="70" y="170"/>
                </a:lnTo>
                <a:lnTo>
                  <a:pt x="70" y="170"/>
                </a:lnTo>
                <a:lnTo>
                  <a:pt x="74" y="181"/>
                </a:lnTo>
                <a:lnTo>
                  <a:pt x="83" y="191"/>
                </a:lnTo>
                <a:lnTo>
                  <a:pt x="91" y="199"/>
                </a:lnTo>
                <a:lnTo>
                  <a:pt x="103" y="202"/>
                </a:lnTo>
                <a:lnTo>
                  <a:pt x="103" y="202"/>
                </a:lnTo>
                <a:lnTo>
                  <a:pt x="120" y="204"/>
                </a:lnTo>
                <a:lnTo>
                  <a:pt x="127" y="204"/>
                </a:lnTo>
                <a:lnTo>
                  <a:pt x="135" y="202"/>
                </a:lnTo>
                <a:lnTo>
                  <a:pt x="135" y="202"/>
                </a:lnTo>
                <a:lnTo>
                  <a:pt x="146" y="193"/>
                </a:lnTo>
                <a:lnTo>
                  <a:pt x="156" y="181"/>
                </a:lnTo>
                <a:lnTo>
                  <a:pt x="162" y="170"/>
                </a:lnTo>
                <a:lnTo>
                  <a:pt x="167" y="157"/>
                </a:lnTo>
                <a:lnTo>
                  <a:pt x="173" y="132"/>
                </a:lnTo>
                <a:lnTo>
                  <a:pt x="175" y="120"/>
                </a:lnTo>
                <a:lnTo>
                  <a:pt x="175" y="120"/>
                </a:lnTo>
                <a:lnTo>
                  <a:pt x="175" y="101"/>
                </a:lnTo>
                <a:lnTo>
                  <a:pt x="173" y="86"/>
                </a:lnTo>
                <a:lnTo>
                  <a:pt x="169" y="73"/>
                </a:lnTo>
                <a:lnTo>
                  <a:pt x="160" y="61"/>
                </a:lnTo>
                <a:lnTo>
                  <a:pt x="160" y="61"/>
                </a:lnTo>
                <a:lnTo>
                  <a:pt x="154" y="54"/>
                </a:lnTo>
                <a:lnTo>
                  <a:pt x="144" y="48"/>
                </a:lnTo>
                <a:lnTo>
                  <a:pt x="133" y="44"/>
                </a:lnTo>
                <a:lnTo>
                  <a:pt x="127" y="44"/>
                </a:lnTo>
                <a:lnTo>
                  <a:pt x="122" y="46"/>
                </a:lnTo>
                <a:lnTo>
                  <a:pt x="122" y="46"/>
                </a:lnTo>
                <a:close/>
                <a:moveTo>
                  <a:pt x="154" y="61"/>
                </a:moveTo>
                <a:lnTo>
                  <a:pt x="154" y="61"/>
                </a:lnTo>
                <a:lnTo>
                  <a:pt x="152" y="63"/>
                </a:lnTo>
                <a:lnTo>
                  <a:pt x="152" y="63"/>
                </a:lnTo>
                <a:lnTo>
                  <a:pt x="148" y="65"/>
                </a:lnTo>
                <a:lnTo>
                  <a:pt x="148" y="65"/>
                </a:lnTo>
                <a:lnTo>
                  <a:pt x="150" y="61"/>
                </a:lnTo>
                <a:lnTo>
                  <a:pt x="152" y="61"/>
                </a:lnTo>
                <a:lnTo>
                  <a:pt x="154" y="61"/>
                </a:lnTo>
                <a:lnTo>
                  <a:pt x="154" y="61"/>
                </a:lnTo>
                <a:close/>
                <a:moveTo>
                  <a:pt x="152" y="117"/>
                </a:moveTo>
                <a:lnTo>
                  <a:pt x="152" y="117"/>
                </a:lnTo>
                <a:lnTo>
                  <a:pt x="152" y="113"/>
                </a:lnTo>
                <a:lnTo>
                  <a:pt x="152" y="107"/>
                </a:lnTo>
                <a:lnTo>
                  <a:pt x="152" y="107"/>
                </a:lnTo>
                <a:lnTo>
                  <a:pt x="154" y="109"/>
                </a:lnTo>
                <a:lnTo>
                  <a:pt x="158" y="109"/>
                </a:lnTo>
                <a:lnTo>
                  <a:pt x="158" y="109"/>
                </a:lnTo>
                <a:lnTo>
                  <a:pt x="154" y="113"/>
                </a:lnTo>
                <a:lnTo>
                  <a:pt x="152" y="117"/>
                </a:lnTo>
                <a:lnTo>
                  <a:pt x="152" y="117"/>
                </a:lnTo>
                <a:close/>
                <a:moveTo>
                  <a:pt x="150" y="132"/>
                </a:moveTo>
                <a:lnTo>
                  <a:pt x="150" y="132"/>
                </a:lnTo>
                <a:lnTo>
                  <a:pt x="150" y="126"/>
                </a:lnTo>
                <a:lnTo>
                  <a:pt x="150" y="126"/>
                </a:lnTo>
                <a:lnTo>
                  <a:pt x="154" y="126"/>
                </a:lnTo>
                <a:lnTo>
                  <a:pt x="156" y="124"/>
                </a:lnTo>
                <a:lnTo>
                  <a:pt x="156" y="124"/>
                </a:lnTo>
                <a:lnTo>
                  <a:pt x="156" y="126"/>
                </a:lnTo>
                <a:lnTo>
                  <a:pt x="154" y="128"/>
                </a:lnTo>
                <a:lnTo>
                  <a:pt x="150" y="132"/>
                </a:lnTo>
                <a:lnTo>
                  <a:pt x="150" y="132"/>
                </a:lnTo>
                <a:close/>
                <a:moveTo>
                  <a:pt x="152" y="103"/>
                </a:moveTo>
                <a:lnTo>
                  <a:pt x="152" y="103"/>
                </a:lnTo>
                <a:lnTo>
                  <a:pt x="152" y="99"/>
                </a:lnTo>
                <a:lnTo>
                  <a:pt x="150" y="96"/>
                </a:lnTo>
                <a:lnTo>
                  <a:pt x="150" y="96"/>
                </a:lnTo>
                <a:lnTo>
                  <a:pt x="154" y="96"/>
                </a:lnTo>
                <a:lnTo>
                  <a:pt x="158" y="94"/>
                </a:lnTo>
                <a:lnTo>
                  <a:pt x="158" y="94"/>
                </a:lnTo>
                <a:lnTo>
                  <a:pt x="158" y="96"/>
                </a:lnTo>
                <a:lnTo>
                  <a:pt x="156" y="99"/>
                </a:lnTo>
                <a:lnTo>
                  <a:pt x="152" y="103"/>
                </a:lnTo>
                <a:lnTo>
                  <a:pt x="152" y="103"/>
                </a:lnTo>
                <a:close/>
                <a:moveTo>
                  <a:pt x="150" y="88"/>
                </a:moveTo>
                <a:lnTo>
                  <a:pt x="150" y="82"/>
                </a:lnTo>
                <a:lnTo>
                  <a:pt x="150" y="82"/>
                </a:lnTo>
                <a:lnTo>
                  <a:pt x="152" y="82"/>
                </a:lnTo>
                <a:lnTo>
                  <a:pt x="156" y="82"/>
                </a:lnTo>
                <a:lnTo>
                  <a:pt x="156" y="82"/>
                </a:lnTo>
                <a:lnTo>
                  <a:pt x="152" y="86"/>
                </a:lnTo>
                <a:lnTo>
                  <a:pt x="150" y="88"/>
                </a:lnTo>
                <a:lnTo>
                  <a:pt x="150" y="88"/>
                </a:lnTo>
                <a:close/>
                <a:moveTo>
                  <a:pt x="143" y="56"/>
                </a:moveTo>
                <a:lnTo>
                  <a:pt x="143" y="56"/>
                </a:lnTo>
                <a:lnTo>
                  <a:pt x="139" y="58"/>
                </a:lnTo>
                <a:lnTo>
                  <a:pt x="137" y="59"/>
                </a:lnTo>
                <a:lnTo>
                  <a:pt x="137" y="59"/>
                </a:lnTo>
                <a:lnTo>
                  <a:pt x="133" y="58"/>
                </a:lnTo>
                <a:lnTo>
                  <a:pt x="131" y="56"/>
                </a:lnTo>
                <a:lnTo>
                  <a:pt x="131" y="56"/>
                </a:lnTo>
                <a:lnTo>
                  <a:pt x="143" y="56"/>
                </a:lnTo>
                <a:lnTo>
                  <a:pt x="143" y="56"/>
                </a:lnTo>
                <a:close/>
                <a:moveTo>
                  <a:pt x="112" y="197"/>
                </a:moveTo>
                <a:lnTo>
                  <a:pt x="112" y="197"/>
                </a:lnTo>
                <a:lnTo>
                  <a:pt x="103" y="195"/>
                </a:lnTo>
                <a:lnTo>
                  <a:pt x="95" y="191"/>
                </a:lnTo>
                <a:lnTo>
                  <a:pt x="95" y="191"/>
                </a:lnTo>
                <a:lnTo>
                  <a:pt x="87" y="181"/>
                </a:lnTo>
                <a:lnTo>
                  <a:pt x="82" y="174"/>
                </a:lnTo>
                <a:lnTo>
                  <a:pt x="76" y="162"/>
                </a:lnTo>
                <a:lnTo>
                  <a:pt x="76" y="147"/>
                </a:lnTo>
                <a:lnTo>
                  <a:pt x="76" y="147"/>
                </a:lnTo>
                <a:lnTo>
                  <a:pt x="76" y="124"/>
                </a:lnTo>
                <a:lnTo>
                  <a:pt x="80" y="105"/>
                </a:lnTo>
                <a:lnTo>
                  <a:pt x="85" y="90"/>
                </a:lnTo>
                <a:lnTo>
                  <a:pt x="95" y="75"/>
                </a:lnTo>
                <a:lnTo>
                  <a:pt x="95" y="75"/>
                </a:lnTo>
                <a:lnTo>
                  <a:pt x="106" y="65"/>
                </a:lnTo>
                <a:lnTo>
                  <a:pt x="120" y="56"/>
                </a:lnTo>
                <a:lnTo>
                  <a:pt x="120" y="56"/>
                </a:lnTo>
                <a:lnTo>
                  <a:pt x="124" y="56"/>
                </a:lnTo>
                <a:lnTo>
                  <a:pt x="129" y="59"/>
                </a:lnTo>
                <a:lnTo>
                  <a:pt x="139" y="69"/>
                </a:lnTo>
                <a:lnTo>
                  <a:pt x="139" y="69"/>
                </a:lnTo>
                <a:lnTo>
                  <a:pt x="143" y="77"/>
                </a:lnTo>
                <a:lnTo>
                  <a:pt x="144" y="88"/>
                </a:lnTo>
                <a:lnTo>
                  <a:pt x="146" y="99"/>
                </a:lnTo>
                <a:lnTo>
                  <a:pt x="146" y="113"/>
                </a:lnTo>
                <a:lnTo>
                  <a:pt x="146" y="113"/>
                </a:lnTo>
                <a:lnTo>
                  <a:pt x="146" y="126"/>
                </a:lnTo>
                <a:lnTo>
                  <a:pt x="144" y="138"/>
                </a:lnTo>
                <a:lnTo>
                  <a:pt x="137" y="162"/>
                </a:lnTo>
                <a:lnTo>
                  <a:pt x="131" y="174"/>
                </a:lnTo>
                <a:lnTo>
                  <a:pt x="125" y="183"/>
                </a:lnTo>
                <a:lnTo>
                  <a:pt x="118" y="191"/>
                </a:lnTo>
                <a:lnTo>
                  <a:pt x="112" y="197"/>
                </a:lnTo>
                <a:lnTo>
                  <a:pt x="112" y="197"/>
                </a:lnTo>
                <a:close/>
                <a:moveTo>
                  <a:pt x="125" y="193"/>
                </a:moveTo>
                <a:lnTo>
                  <a:pt x="125" y="193"/>
                </a:lnTo>
                <a:lnTo>
                  <a:pt x="131" y="185"/>
                </a:lnTo>
                <a:lnTo>
                  <a:pt x="135" y="183"/>
                </a:lnTo>
                <a:lnTo>
                  <a:pt x="139" y="181"/>
                </a:lnTo>
                <a:lnTo>
                  <a:pt x="139" y="181"/>
                </a:lnTo>
                <a:lnTo>
                  <a:pt x="133" y="187"/>
                </a:lnTo>
                <a:lnTo>
                  <a:pt x="125" y="193"/>
                </a:lnTo>
                <a:lnTo>
                  <a:pt x="125" y="193"/>
                </a:lnTo>
                <a:close/>
                <a:moveTo>
                  <a:pt x="139" y="172"/>
                </a:moveTo>
                <a:lnTo>
                  <a:pt x="139" y="172"/>
                </a:lnTo>
                <a:lnTo>
                  <a:pt x="139" y="170"/>
                </a:lnTo>
                <a:lnTo>
                  <a:pt x="141" y="168"/>
                </a:lnTo>
                <a:lnTo>
                  <a:pt x="144" y="164"/>
                </a:lnTo>
                <a:lnTo>
                  <a:pt x="144" y="164"/>
                </a:lnTo>
                <a:lnTo>
                  <a:pt x="143" y="168"/>
                </a:lnTo>
                <a:lnTo>
                  <a:pt x="139" y="172"/>
                </a:lnTo>
                <a:lnTo>
                  <a:pt x="139" y="172"/>
                </a:lnTo>
                <a:close/>
                <a:moveTo>
                  <a:pt x="146" y="151"/>
                </a:moveTo>
                <a:lnTo>
                  <a:pt x="146" y="151"/>
                </a:lnTo>
                <a:lnTo>
                  <a:pt x="144" y="151"/>
                </a:lnTo>
                <a:lnTo>
                  <a:pt x="146" y="149"/>
                </a:lnTo>
                <a:lnTo>
                  <a:pt x="146" y="147"/>
                </a:lnTo>
                <a:lnTo>
                  <a:pt x="146" y="147"/>
                </a:lnTo>
                <a:lnTo>
                  <a:pt x="148" y="147"/>
                </a:lnTo>
                <a:lnTo>
                  <a:pt x="148" y="149"/>
                </a:lnTo>
                <a:lnTo>
                  <a:pt x="146" y="151"/>
                </a:lnTo>
                <a:lnTo>
                  <a:pt x="146" y="151"/>
                </a:lnTo>
                <a:close/>
                <a:moveTo>
                  <a:pt x="150" y="168"/>
                </a:moveTo>
                <a:lnTo>
                  <a:pt x="150" y="168"/>
                </a:lnTo>
                <a:lnTo>
                  <a:pt x="154" y="164"/>
                </a:lnTo>
                <a:lnTo>
                  <a:pt x="158" y="162"/>
                </a:lnTo>
                <a:lnTo>
                  <a:pt x="158" y="162"/>
                </a:lnTo>
                <a:lnTo>
                  <a:pt x="154" y="166"/>
                </a:lnTo>
                <a:lnTo>
                  <a:pt x="150" y="168"/>
                </a:lnTo>
                <a:lnTo>
                  <a:pt x="150" y="168"/>
                </a:lnTo>
                <a:close/>
                <a:moveTo>
                  <a:pt x="160" y="157"/>
                </a:moveTo>
                <a:lnTo>
                  <a:pt x="160" y="157"/>
                </a:lnTo>
                <a:lnTo>
                  <a:pt x="158" y="155"/>
                </a:lnTo>
                <a:lnTo>
                  <a:pt x="154" y="155"/>
                </a:lnTo>
                <a:lnTo>
                  <a:pt x="148" y="159"/>
                </a:lnTo>
                <a:lnTo>
                  <a:pt x="148" y="159"/>
                </a:lnTo>
                <a:lnTo>
                  <a:pt x="152" y="153"/>
                </a:lnTo>
                <a:lnTo>
                  <a:pt x="156" y="147"/>
                </a:lnTo>
                <a:lnTo>
                  <a:pt x="165" y="138"/>
                </a:lnTo>
                <a:lnTo>
                  <a:pt x="165" y="138"/>
                </a:lnTo>
                <a:lnTo>
                  <a:pt x="162" y="136"/>
                </a:lnTo>
                <a:lnTo>
                  <a:pt x="158" y="138"/>
                </a:lnTo>
                <a:lnTo>
                  <a:pt x="154" y="139"/>
                </a:lnTo>
                <a:lnTo>
                  <a:pt x="150" y="141"/>
                </a:lnTo>
                <a:lnTo>
                  <a:pt x="150" y="141"/>
                </a:lnTo>
                <a:lnTo>
                  <a:pt x="154" y="136"/>
                </a:lnTo>
                <a:lnTo>
                  <a:pt x="160" y="130"/>
                </a:lnTo>
                <a:lnTo>
                  <a:pt x="169" y="120"/>
                </a:lnTo>
                <a:lnTo>
                  <a:pt x="169" y="120"/>
                </a:lnTo>
                <a:lnTo>
                  <a:pt x="165" y="139"/>
                </a:lnTo>
                <a:lnTo>
                  <a:pt x="160" y="157"/>
                </a:lnTo>
                <a:lnTo>
                  <a:pt x="160" y="157"/>
                </a:lnTo>
                <a:close/>
                <a:moveTo>
                  <a:pt x="169" y="117"/>
                </a:moveTo>
                <a:lnTo>
                  <a:pt x="169" y="117"/>
                </a:lnTo>
                <a:lnTo>
                  <a:pt x="167" y="117"/>
                </a:lnTo>
                <a:lnTo>
                  <a:pt x="164" y="117"/>
                </a:lnTo>
                <a:lnTo>
                  <a:pt x="158" y="119"/>
                </a:lnTo>
                <a:lnTo>
                  <a:pt x="158" y="119"/>
                </a:lnTo>
                <a:lnTo>
                  <a:pt x="164" y="111"/>
                </a:lnTo>
                <a:lnTo>
                  <a:pt x="171" y="105"/>
                </a:lnTo>
                <a:lnTo>
                  <a:pt x="171" y="105"/>
                </a:lnTo>
                <a:lnTo>
                  <a:pt x="171" y="111"/>
                </a:lnTo>
                <a:lnTo>
                  <a:pt x="169" y="117"/>
                </a:lnTo>
                <a:lnTo>
                  <a:pt x="169" y="117"/>
                </a:lnTo>
                <a:close/>
                <a:moveTo>
                  <a:pt x="169" y="99"/>
                </a:moveTo>
                <a:lnTo>
                  <a:pt x="169" y="99"/>
                </a:lnTo>
                <a:lnTo>
                  <a:pt x="164" y="101"/>
                </a:lnTo>
                <a:lnTo>
                  <a:pt x="158" y="103"/>
                </a:lnTo>
                <a:lnTo>
                  <a:pt x="158" y="103"/>
                </a:lnTo>
                <a:lnTo>
                  <a:pt x="164" y="98"/>
                </a:lnTo>
                <a:lnTo>
                  <a:pt x="167" y="92"/>
                </a:lnTo>
                <a:lnTo>
                  <a:pt x="167" y="92"/>
                </a:lnTo>
                <a:lnTo>
                  <a:pt x="169" y="96"/>
                </a:lnTo>
                <a:lnTo>
                  <a:pt x="169" y="99"/>
                </a:lnTo>
                <a:lnTo>
                  <a:pt x="169" y="99"/>
                </a:lnTo>
                <a:close/>
                <a:moveTo>
                  <a:pt x="167" y="86"/>
                </a:moveTo>
                <a:lnTo>
                  <a:pt x="167" y="86"/>
                </a:lnTo>
                <a:lnTo>
                  <a:pt x="162" y="88"/>
                </a:lnTo>
                <a:lnTo>
                  <a:pt x="156" y="90"/>
                </a:lnTo>
                <a:lnTo>
                  <a:pt x="156" y="90"/>
                </a:lnTo>
                <a:lnTo>
                  <a:pt x="164" y="80"/>
                </a:lnTo>
                <a:lnTo>
                  <a:pt x="164" y="80"/>
                </a:lnTo>
                <a:lnTo>
                  <a:pt x="165" y="82"/>
                </a:lnTo>
                <a:lnTo>
                  <a:pt x="167" y="86"/>
                </a:lnTo>
                <a:lnTo>
                  <a:pt x="167" y="86"/>
                </a:lnTo>
                <a:close/>
                <a:moveTo>
                  <a:pt x="152" y="77"/>
                </a:moveTo>
                <a:lnTo>
                  <a:pt x="152" y="77"/>
                </a:lnTo>
                <a:lnTo>
                  <a:pt x="156" y="71"/>
                </a:lnTo>
                <a:lnTo>
                  <a:pt x="160" y="67"/>
                </a:lnTo>
                <a:lnTo>
                  <a:pt x="160" y="67"/>
                </a:lnTo>
                <a:lnTo>
                  <a:pt x="162" y="71"/>
                </a:lnTo>
                <a:lnTo>
                  <a:pt x="162" y="73"/>
                </a:lnTo>
                <a:lnTo>
                  <a:pt x="162" y="73"/>
                </a:lnTo>
                <a:lnTo>
                  <a:pt x="158" y="75"/>
                </a:lnTo>
                <a:lnTo>
                  <a:pt x="152" y="77"/>
                </a:lnTo>
                <a:lnTo>
                  <a:pt x="152" y="7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6" name="Freeform 13"/>
          <p:cNvSpPr>
            <a:spLocks noEditPoints="1"/>
          </p:cNvSpPr>
          <p:nvPr/>
        </p:nvSpPr>
        <p:spPr bwMode="auto">
          <a:xfrm>
            <a:off x="7611536" y="1727201"/>
            <a:ext cx="446617" cy="632884"/>
          </a:xfrm>
          <a:custGeom>
            <a:avLst/>
            <a:gdLst/>
            <a:ahLst/>
            <a:cxnLst>
              <a:cxn ang="0">
                <a:pos x="183" y="232"/>
              </a:cxn>
              <a:cxn ang="0">
                <a:pos x="85" y="299"/>
              </a:cxn>
              <a:cxn ang="0">
                <a:pos x="9" y="244"/>
              </a:cxn>
              <a:cxn ang="0">
                <a:pos x="53" y="179"/>
              </a:cxn>
              <a:cxn ang="0">
                <a:pos x="97" y="221"/>
              </a:cxn>
              <a:cxn ang="0">
                <a:pos x="125" y="158"/>
              </a:cxn>
              <a:cxn ang="0">
                <a:pos x="28" y="99"/>
              </a:cxn>
              <a:cxn ang="0">
                <a:pos x="15" y="34"/>
              </a:cxn>
              <a:cxn ang="0">
                <a:pos x="211" y="2"/>
              </a:cxn>
              <a:cxn ang="0">
                <a:pos x="51" y="34"/>
              </a:cxn>
              <a:cxn ang="0">
                <a:pos x="162" y="91"/>
              </a:cxn>
              <a:cxn ang="0">
                <a:pos x="137" y="211"/>
              </a:cxn>
              <a:cxn ang="0">
                <a:pos x="80" y="213"/>
              </a:cxn>
              <a:cxn ang="0">
                <a:pos x="53" y="255"/>
              </a:cxn>
              <a:cxn ang="0">
                <a:pos x="146" y="263"/>
              </a:cxn>
              <a:cxn ang="0">
                <a:pos x="204" y="105"/>
              </a:cxn>
              <a:cxn ang="0">
                <a:pos x="21" y="44"/>
              </a:cxn>
              <a:cxn ang="0">
                <a:pos x="24" y="38"/>
              </a:cxn>
              <a:cxn ang="0">
                <a:pos x="26" y="61"/>
              </a:cxn>
              <a:cxn ang="0">
                <a:pos x="30" y="53"/>
              </a:cxn>
              <a:cxn ang="0">
                <a:pos x="44" y="53"/>
              </a:cxn>
              <a:cxn ang="0">
                <a:pos x="44" y="53"/>
              </a:cxn>
              <a:cxn ang="0">
                <a:pos x="99" y="82"/>
              </a:cxn>
              <a:cxn ang="0">
                <a:pos x="118" y="80"/>
              </a:cxn>
              <a:cxn ang="0">
                <a:pos x="74" y="70"/>
              </a:cxn>
              <a:cxn ang="0">
                <a:pos x="95" y="68"/>
              </a:cxn>
              <a:cxn ang="0">
                <a:pos x="61" y="72"/>
              </a:cxn>
              <a:cxn ang="0">
                <a:pos x="146" y="97"/>
              </a:cxn>
              <a:cxn ang="0">
                <a:pos x="66" y="95"/>
              </a:cxn>
              <a:cxn ang="0">
                <a:pos x="51" y="87"/>
              </a:cxn>
              <a:cxn ang="0">
                <a:pos x="112" y="91"/>
              </a:cxn>
              <a:cxn ang="0">
                <a:pos x="72" y="95"/>
              </a:cxn>
              <a:cxn ang="0">
                <a:pos x="72" y="95"/>
              </a:cxn>
              <a:cxn ang="0">
                <a:pos x="97" y="93"/>
              </a:cxn>
              <a:cxn ang="0">
                <a:pos x="145" y="108"/>
              </a:cxn>
              <a:cxn ang="0">
                <a:pos x="133" y="114"/>
              </a:cxn>
              <a:cxn ang="0">
                <a:pos x="150" y="129"/>
              </a:cxn>
              <a:cxn ang="0">
                <a:pos x="135" y="156"/>
              </a:cxn>
              <a:cxn ang="0">
                <a:pos x="137" y="150"/>
              </a:cxn>
              <a:cxn ang="0">
                <a:pos x="148" y="158"/>
              </a:cxn>
              <a:cxn ang="0">
                <a:pos x="129" y="166"/>
              </a:cxn>
              <a:cxn ang="0">
                <a:pos x="133" y="183"/>
              </a:cxn>
              <a:cxn ang="0">
                <a:pos x="23" y="194"/>
              </a:cxn>
              <a:cxn ang="0">
                <a:pos x="28" y="213"/>
              </a:cxn>
              <a:cxn ang="0">
                <a:pos x="26" y="227"/>
              </a:cxn>
              <a:cxn ang="0">
                <a:pos x="26" y="227"/>
              </a:cxn>
              <a:cxn ang="0">
                <a:pos x="24" y="240"/>
              </a:cxn>
              <a:cxn ang="0">
                <a:pos x="36" y="244"/>
              </a:cxn>
              <a:cxn ang="0">
                <a:pos x="26" y="246"/>
              </a:cxn>
              <a:cxn ang="0">
                <a:pos x="47" y="257"/>
              </a:cxn>
              <a:cxn ang="0">
                <a:pos x="53" y="268"/>
              </a:cxn>
              <a:cxn ang="0">
                <a:pos x="64" y="276"/>
              </a:cxn>
              <a:cxn ang="0">
                <a:pos x="116" y="280"/>
              </a:cxn>
              <a:cxn ang="0">
                <a:pos x="124" y="280"/>
              </a:cxn>
              <a:cxn ang="0">
                <a:pos x="82" y="278"/>
              </a:cxn>
              <a:cxn ang="0">
                <a:pos x="106" y="278"/>
              </a:cxn>
              <a:cxn ang="0">
                <a:pos x="68" y="288"/>
              </a:cxn>
              <a:cxn ang="0">
                <a:pos x="63" y="288"/>
              </a:cxn>
              <a:cxn ang="0">
                <a:pos x="101" y="289"/>
              </a:cxn>
              <a:cxn ang="0">
                <a:pos x="82" y="289"/>
              </a:cxn>
            </a:cxnLst>
            <a:rect l="0" t="0" r="r" b="b"/>
            <a:pathLst>
              <a:path w="211" h="299">
                <a:moveTo>
                  <a:pt x="211" y="2"/>
                </a:moveTo>
                <a:lnTo>
                  <a:pt x="211" y="2"/>
                </a:lnTo>
                <a:lnTo>
                  <a:pt x="211" y="66"/>
                </a:lnTo>
                <a:lnTo>
                  <a:pt x="211" y="99"/>
                </a:lnTo>
                <a:lnTo>
                  <a:pt x="209" y="133"/>
                </a:lnTo>
                <a:lnTo>
                  <a:pt x="206" y="164"/>
                </a:lnTo>
                <a:lnTo>
                  <a:pt x="198" y="194"/>
                </a:lnTo>
                <a:lnTo>
                  <a:pt x="188" y="221"/>
                </a:lnTo>
                <a:lnTo>
                  <a:pt x="183" y="232"/>
                </a:lnTo>
                <a:lnTo>
                  <a:pt x="175" y="244"/>
                </a:lnTo>
                <a:lnTo>
                  <a:pt x="175" y="244"/>
                </a:lnTo>
                <a:lnTo>
                  <a:pt x="160" y="263"/>
                </a:lnTo>
                <a:lnTo>
                  <a:pt x="150" y="274"/>
                </a:lnTo>
                <a:lnTo>
                  <a:pt x="141" y="282"/>
                </a:lnTo>
                <a:lnTo>
                  <a:pt x="129" y="289"/>
                </a:lnTo>
                <a:lnTo>
                  <a:pt x="116" y="295"/>
                </a:lnTo>
                <a:lnTo>
                  <a:pt x="103" y="299"/>
                </a:lnTo>
                <a:lnTo>
                  <a:pt x="85" y="299"/>
                </a:lnTo>
                <a:lnTo>
                  <a:pt x="85" y="299"/>
                </a:lnTo>
                <a:lnTo>
                  <a:pt x="76" y="299"/>
                </a:lnTo>
                <a:lnTo>
                  <a:pt x="64" y="297"/>
                </a:lnTo>
                <a:lnTo>
                  <a:pt x="51" y="291"/>
                </a:lnTo>
                <a:lnTo>
                  <a:pt x="38" y="284"/>
                </a:lnTo>
                <a:lnTo>
                  <a:pt x="24" y="272"/>
                </a:lnTo>
                <a:lnTo>
                  <a:pt x="19" y="265"/>
                </a:lnTo>
                <a:lnTo>
                  <a:pt x="13" y="255"/>
                </a:lnTo>
                <a:lnTo>
                  <a:pt x="9" y="244"/>
                </a:lnTo>
                <a:lnTo>
                  <a:pt x="5" y="232"/>
                </a:lnTo>
                <a:lnTo>
                  <a:pt x="2" y="217"/>
                </a:lnTo>
                <a:lnTo>
                  <a:pt x="0" y="202"/>
                </a:lnTo>
                <a:lnTo>
                  <a:pt x="0" y="202"/>
                </a:lnTo>
                <a:lnTo>
                  <a:pt x="13" y="190"/>
                </a:lnTo>
                <a:lnTo>
                  <a:pt x="21" y="185"/>
                </a:lnTo>
                <a:lnTo>
                  <a:pt x="28" y="181"/>
                </a:lnTo>
                <a:lnTo>
                  <a:pt x="28" y="181"/>
                </a:lnTo>
                <a:lnTo>
                  <a:pt x="53" y="179"/>
                </a:lnTo>
                <a:lnTo>
                  <a:pt x="70" y="179"/>
                </a:lnTo>
                <a:lnTo>
                  <a:pt x="80" y="181"/>
                </a:lnTo>
                <a:lnTo>
                  <a:pt x="80" y="181"/>
                </a:lnTo>
                <a:lnTo>
                  <a:pt x="82" y="192"/>
                </a:lnTo>
                <a:lnTo>
                  <a:pt x="84" y="204"/>
                </a:lnTo>
                <a:lnTo>
                  <a:pt x="89" y="215"/>
                </a:lnTo>
                <a:lnTo>
                  <a:pt x="93" y="219"/>
                </a:lnTo>
                <a:lnTo>
                  <a:pt x="97" y="221"/>
                </a:lnTo>
                <a:lnTo>
                  <a:pt x="97" y="221"/>
                </a:lnTo>
                <a:lnTo>
                  <a:pt x="103" y="223"/>
                </a:lnTo>
                <a:lnTo>
                  <a:pt x="108" y="219"/>
                </a:lnTo>
                <a:lnTo>
                  <a:pt x="114" y="215"/>
                </a:lnTo>
                <a:lnTo>
                  <a:pt x="118" y="209"/>
                </a:lnTo>
                <a:lnTo>
                  <a:pt x="118" y="209"/>
                </a:lnTo>
                <a:lnTo>
                  <a:pt x="124" y="198"/>
                </a:lnTo>
                <a:lnTo>
                  <a:pt x="125" y="186"/>
                </a:lnTo>
                <a:lnTo>
                  <a:pt x="127" y="173"/>
                </a:lnTo>
                <a:lnTo>
                  <a:pt x="125" y="158"/>
                </a:lnTo>
                <a:lnTo>
                  <a:pt x="124" y="129"/>
                </a:lnTo>
                <a:lnTo>
                  <a:pt x="120" y="99"/>
                </a:lnTo>
                <a:lnTo>
                  <a:pt x="120" y="99"/>
                </a:lnTo>
                <a:lnTo>
                  <a:pt x="103" y="99"/>
                </a:lnTo>
                <a:lnTo>
                  <a:pt x="85" y="101"/>
                </a:lnTo>
                <a:lnTo>
                  <a:pt x="68" y="101"/>
                </a:lnTo>
                <a:lnTo>
                  <a:pt x="47" y="101"/>
                </a:lnTo>
                <a:lnTo>
                  <a:pt x="47" y="101"/>
                </a:lnTo>
                <a:lnTo>
                  <a:pt x="28" y="99"/>
                </a:lnTo>
                <a:lnTo>
                  <a:pt x="19" y="97"/>
                </a:lnTo>
                <a:lnTo>
                  <a:pt x="11" y="93"/>
                </a:lnTo>
                <a:lnTo>
                  <a:pt x="11" y="93"/>
                </a:lnTo>
                <a:lnTo>
                  <a:pt x="11" y="89"/>
                </a:lnTo>
                <a:lnTo>
                  <a:pt x="9" y="84"/>
                </a:lnTo>
                <a:lnTo>
                  <a:pt x="9" y="65"/>
                </a:lnTo>
                <a:lnTo>
                  <a:pt x="11" y="45"/>
                </a:lnTo>
                <a:lnTo>
                  <a:pt x="15" y="34"/>
                </a:lnTo>
                <a:lnTo>
                  <a:pt x="15" y="34"/>
                </a:lnTo>
                <a:lnTo>
                  <a:pt x="24" y="24"/>
                </a:lnTo>
                <a:lnTo>
                  <a:pt x="34" y="17"/>
                </a:lnTo>
                <a:lnTo>
                  <a:pt x="34" y="17"/>
                </a:lnTo>
                <a:lnTo>
                  <a:pt x="45" y="5"/>
                </a:lnTo>
                <a:lnTo>
                  <a:pt x="53" y="2"/>
                </a:lnTo>
                <a:lnTo>
                  <a:pt x="59" y="0"/>
                </a:lnTo>
                <a:lnTo>
                  <a:pt x="59" y="0"/>
                </a:lnTo>
                <a:lnTo>
                  <a:pt x="125" y="0"/>
                </a:lnTo>
                <a:lnTo>
                  <a:pt x="211" y="2"/>
                </a:lnTo>
                <a:lnTo>
                  <a:pt x="211" y="2"/>
                </a:lnTo>
                <a:close/>
                <a:moveTo>
                  <a:pt x="82" y="7"/>
                </a:moveTo>
                <a:lnTo>
                  <a:pt x="82" y="7"/>
                </a:lnTo>
                <a:lnTo>
                  <a:pt x="66" y="5"/>
                </a:lnTo>
                <a:lnTo>
                  <a:pt x="59" y="5"/>
                </a:lnTo>
                <a:lnTo>
                  <a:pt x="53" y="7"/>
                </a:lnTo>
                <a:lnTo>
                  <a:pt x="53" y="7"/>
                </a:lnTo>
                <a:lnTo>
                  <a:pt x="51" y="21"/>
                </a:lnTo>
                <a:lnTo>
                  <a:pt x="51" y="34"/>
                </a:lnTo>
                <a:lnTo>
                  <a:pt x="51" y="65"/>
                </a:lnTo>
                <a:lnTo>
                  <a:pt x="51" y="65"/>
                </a:lnTo>
                <a:lnTo>
                  <a:pt x="78" y="65"/>
                </a:lnTo>
                <a:lnTo>
                  <a:pt x="103" y="63"/>
                </a:lnTo>
                <a:lnTo>
                  <a:pt x="152" y="61"/>
                </a:lnTo>
                <a:lnTo>
                  <a:pt x="152" y="61"/>
                </a:lnTo>
                <a:lnTo>
                  <a:pt x="156" y="66"/>
                </a:lnTo>
                <a:lnTo>
                  <a:pt x="158" y="74"/>
                </a:lnTo>
                <a:lnTo>
                  <a:pt x="162" y="91"/>
                </a:lnTo>
                <a:lnTo>
                  <a:pt x="160" y="110"/>
                </a:lnTo>
                <a:lnTo>
                  <a:pt x="158" y="127"/>
                </a:lnTo>
                <a:lnTo>
                  <a:pt x="158" y="127"/>
                </a:lnTo>
                <a:lnTo>
                  <a:pt x="156" y="162"/>
                </a:lnTo>
                <a:lnTo>
                  <a:pt x="152" y="179"/>
                </a:lnTo>
                <a:lnTo>
                  <a:pt x="148" y="192"/>
                </a:lnTo>
                <a:lnTo>
                  <a:pt x="148" y="192"/>
                </a:lnTo>
                <a:lnTo>
                  <a:pt x="145" y="200"/>
                </a:lnTo>
                <a:lnTo>
                  <a:pt x="137" y="211"/>
                </a:lnTo>
                <a:lnTo>
                  <a:pt x="125" y="223"/>
                </a:lnTo>
                <a:lnTo>
                  <a:pt x="118" y="227"/>
                </a:lnTo>
                <a:lnTo>
                  <a:pt x="110" y="230"/>
                </a:lnTo>
                <a:lnTo>
                  <a:pt x="110" y="230"/>
                </a:lnTo>
                <a:lnTo>
                  <a:pt x="101" y="232"/>
                </a:lnTo>
                <a:lnTo>
                  <a:pt x="93" y="230"/>
                </a:lnTo>
                <a:lnTo>
                  <a:pt x="87" y="228"/>
                </a:lnTo>
                <a:lnTo>
                  <a:pt x="84" y="221"/>
                </a:lnTo>
                <a:lnTo>
                  <a:pt x="80" y="213"/>
                </a:lnTo>
                <a:lnTo>
                  <a:pt x="76" y="206"/>
                </a:lnTo>
                <a:lnTo>
                  <a:pt x="74" y="186"/>
                </a:lnTo>
                <a:lnTo>
                  <a:pt x="74" y="186"/>
                </a:lnTo>
                <a:lnTo>
                  <a:pt x="32" y="186"/>
                </a:lnTo>
                <a:lnTo>
                  <a:pt x="32" y="186"/>
                </a:lnTo>
                <a:lnTo>
                  <a:pt x="32" y="207"/>
                </a:lnTo>
                <a:lnTo>
                  <a:pt x="36" y="227"/>
                </a:lnTo>
                <a:lnTo>
                  <a:pt x="44" y="242"/>
                </a:lnTo>
                <a:lnTo>
                  <a:pt x="53" y="255"/>
                </a:lnTo>
                <a:lnTo>
                  <a:pt x="66" y="265"/>
                </a:lnTo>
                <a:lnTo>
                  <a:pt x="82" y="270"/>
                </a:lnTo>
                <a:lnTo>
                  <a:pt x="101" y="274"/>
                </a:lnTo>
                <a:lnTo>
                  <a:pt x="122" y="274"/>
                </a:lnTo>
                <a:lnTo>
                  <a:pt x="122" y="274"/>
                </a:lnTo>
                <a:lnTo>
                  <a:pt x="129" y="272"/>
                </a:lnTo>
                <a:lnTo>
                  <a:pt x="139" y="268"/>
                </a:lnTo>
                <a:lnTo>
                  <a:pt x="139" y="268"/>
                </a:lnTo>
                <a:lnTo>
                  <a:pt x="146" y="263"/>
                </a:lnTo>
                <a:lnTo>
                  <a:pt x="154" y="257"/>
                </a:lnTo>
                <a:lnTo>
                  <a:pt x="169" y="242"/>
                </a:lnTo>
                <a:lnTo>
                  <a:pt x="169" y="242"/>
                </a:lnTo>
                <a:lnTo>
                  <a:pt x="175" y="230"/>
                </a:lnTo>
                <a:lnTo>
                  <a:pt x="181" y="219"/>
                </a:lnTo>
                <a:lnTo>
                  <a:pt x="190" y="194"/>
                </a:lnTo>
                <a:lnTo>
                  <a:pt x="198" y="166"/>
                </a:lnTo>
                <a:lnTo>
                  <a:pt x="202" y="135"/>
                </a:lnTo>
                <a:lnTo>
                  <a:pt x="204" y="105"/>
                </a:lnTo>
                <a:lnTo>
                  <a:pt x="204" y="72"/>
                </a:lnTo>
                <a:lnTo>
                  <a:pt x="204" y="9"/>
                </a:lnTo>
                <a:lnTo>
                  <a:pt x="204" y="9"/>
                </a:lnTo>
                <a:lnTo>
                  <a:pt x="175" y="7"/>
                </a:lnTo>
                <a:lnTo>
                  <a:pt x="145" y="5"/>
                </a:lnTo>
                <a:lnTo>
                  <a:pt x="82" y="7"/>
                </a:lnTo>
                <a:lnTo>
                  <a:pt x="82" y="7"/>
                </a:lnTo>
                <a:close/>
                <a:moveTo>
                  <a:pt x="21" y="44"/>
                </a:moveTo>
                <a:lnTo>
                  <a:pt x="21" y="44"/>
                </a:lnTo>
                <a:lnTo>
                  <a:pt x="36" y="36"/>
                </a:lnTo>
                <a:lnTo>
                  <a:pt x="42" y="30"/>
                </a:lnTo>
                <a:lnTo>
                  <a:pt x="47" y="23"/>
                </a:lnTo>
                <a:lnTo>
                  <a:pt x="47" y="23"/>
                </a:lnTo>
                <a:lnTo>
                  <a:pt x="45" y="21"/>
                </a:lnTo>
                <a:lnTo>
                  <a:pt x="45" y="21"/>
                </a:lnTo>
                <a:lnTo>
                  <a:pt x="38" y="26"/>
                </a:lnTo>
                <a:lnTo>
                  <a:pt x="32" y="32"/>
                </a:lnTo>
                <a:lnTo>
                  <a:pt x="24" y="38"/>
                </a:lnTo>
                <a:lnTo>
                  <a:pt x="21" y="44"/>
                </a:lnTo>
                <a:lnTo>
                  <a:pt x="21" y="44"/>
                </a:lnTo>
                <a:close/>
                <a:moveTo>
                  <a:pt x="30" y="53"/>
                </a:moveTo>
                <a:lnTo>
                  <a:pt x="30" y="53"/>
                </a:lnTo>
                <a:lnTo>
                  <a:pt x="23" y="59"/>
                </a:lnTo>
                <a:lnTo>
                  <a:pt x="19" y="63"/>
                </a:lnTo>
                <a:lnTo>
                  <a:pt x="19" y="65"/>
                </a:lnTo>
                <a:lnTo>
                  <a:pt x="19" y="65"/>
                </a:lnTo>
                <a:lnTo>
                  <a:pt x="26" y="61"/>
                </a:lnTo>
                <a:lnTo>
                  <a:pt x="36" y="55"/>
                </a:lnTo>
                <a:lnTo>
                  <a:pt x="42" y="47"/>
                </a:lnTo>
                <a:lnTo>
                  <a:pt x="47" y="40"/>
                </a:lnTo>
                <a:lnTo>
                  <a:pt x="47" y="40"/>
                </a:lnTo>
                <a:lnTo>
                  <a:pt x="45" y="38"/>
                </a:lnTo>
                <a:lnTo>
                  <a:pt x="45" y="38"/>
                </a:lnTo>
                <a:lnTo>
                  <a:pt x="38" y="45"/>
                </a:lnTo>
                <a:lnTo>
                  <a:pt x="30" y="53"/>
                </a:lnTo>
                <a:lnTo>
                  <a:pt x="30" y="53"/>
                </a:lnTo>
                <a:close/>
                <a:moveTo>
                  <a:pt x="17" y="57"/>
                </a:moveTo>
                <a:lnTo>
                  <a:pt x="17" y="57"/>
                </a:lnTo>
                <a:lnTo>
                  <a:pt x="21" y="55"/>
                </a:lnTo>
                <a:lnTo>
                  <a:pt x="23" y="51"/>
                </a:lnTo>
                <a:lnTo>
                  <a:pt x="23" y="51"/>
                </a:lnTo>
                <a:lnTo>
                  <a:pt x="19" y="53"/>
                </a:lnTo>
                <a:lnTo>
                  <a:pt x="17" y="57"/>
                </a:lnTo>
                <a:lnTo>
                  <a:pt x="17" y="57"/>
                </a:lnTo>
                <a:close/>
                <a:moveTo>
                  <a:pt x="44" y="53"/>
                </a:moveTo>
                <a:lnTo>
                  <a:pt x="44" y="53"/>
                </a:lnTo>
                <a:lnTo>
                  <a:pt x="34" y="65"/>
                </a:lnTo>
                <a:lnTo>
                  <a:pt x="23" y="76"/>
                </a:lnTo>
                <a:lnTo>
                  <a:pt x="23" y="76"/>
                </a:lnTo>
                <a:lnTo>
                  <a:pt x="38" y="66"/>
                </a:lnTo>
                <a:lnTo>
                  <a:pt x="44" y="61"/>
                </a:lnTo>
                <a:lnTo>
                  <a:pt x="44" y="57"/>
                </a:lnTo>
                <a:lnTo>
                  <a:pt x="44" y="53"/>
                </a:lnTo>
                <a:lnTo>
                  <a:pt x="44" y="53"/>
                </a:lnTo>
                <a:close/>
                <a:moveTo>
                  <a:pt x="99" y="82"/>
                </a:moveTo>
                <a:lnTo>
                  <a:pt x="99" y="82"/>
                </a:lnTo>
                <a:lnTo>
                  <a:pt x="108" y="76"/>
                </a:lnTo>
                <a:lnTo>
                  <a:pt x="118" y="68"/>
                </a:lnTo>
                <a:lnTo>
                  <a:pt x="118" y="68"/>
                </a:lnTo>
                <a:lnTo>
                  <a:pt x="110" y="68"/>
                </a:lnTo>
                <a:lnTo>
                  <a:pt x="106" y="74"/>
                </a:lnTo>
                <a:lnTo>
                  <a:pt x="99" y="82"/>
                </a:lnTo>
                <a:lnTo>
                  <a:pt x="99" y="82"/>
                </a:lnTo>
                <a:close/>
                <a:moveTo>
                  <a:pt x="118" y="80"/>
                </a:moveTo>
                <a:lnTo>
                  <a:pt x="118" y="80"/>
                </a:lnTo>
                <a:lnTo>
                  <a:pt x="125" y="74"/>
                </a:lnTo>
                <a:lnTo>
                  <a:pt x="129" y="72"/>
                </a:lnTo>
                <a:lnTo>
                  <a:pt x="133" y="68"/>
                </a:lnTo>
                <a:lnTo>
                  <a:pt x="133" y="68"/>
                </a:lnTo>
                <a:lnTo>
                  <a:pt x="127" y="68"/>
                </a:lnTo>
                <a:lnTo>
                  <a:pt x="124" y="72"/>
                </a:lnTo>
                <a:lnTo>
                  <a:pt x="118" y="80"/>
                </a:lnTo>
                <a:lnTo>
                  <a:pt x="118" y="80"/>
                </a:lnTo>
                <a:close/>
                <a:moveTo>
                  <a:pt x="63" y="84"/>
                </a:moveTo>
                <a:lnTo>
                  <a:pt x="63" y="84"/>
                </a:lnTo>
                <a:lnTo>
                  <a:pt x="66" y="80"/>
                </a:lnTo>
                <a:lnTo>
                  <a:pt x="72" y="76"/>
                </a:lnTo>
                <a:lnTo>
                  <a:pt x="76" y="74"/>
                </a:lnTo>
                <a:lnTo>
                  <a:pt x="80" y="70"/>
                </a:lnTo>
                <a:lnTo>
                  <a:pt x="80" y="70"/>
                </a:lnTo>
                <a:lnTo>
                  <a:pt x="74" y="70"/>
                </a:lnTo>
                <a:lnTo>
                  <a:pt x="68" y="74"/>
                </a:lnTo>
                <a:lnTo>
                  <a:pt x="64" y="78"/>
                </a:lnTo>
                <a:lnTo>
                  <a:pt x="63" y="84"/>
                </a:lnTo>
                <a:lnTo>
                  <a:pt x="63" y="84"/>
                </a:lnTo>
                <a:close/>
                <a:moveTo>
                  <a:pt x="78" y="85"/>
                </a:moveTo>
                <a:lnTo>
                  <a:pt x="78" y="85"/>
                </a:lnTo>
                <a:lnTo>
                  <a:pt x="99" y="68"/>
                </a:lnTo>
                <a:lnTo>
                  <a:pt x="99" y="68"/>
                </a:lnTo>
                <a:lnTo>
                  <a:pt x="95" y="68"/>
                </a:lnTo>
                <a:lnTo>
                  <a:pt x="91" y="70"/>
                </a:lnTo>
                <a:lnTo>
                  <a:pt x="85" y="74"/>
                </a:lnTo>
                <a:lnTo>
                  <a:pt x="78" y="85"/>
                </a:lnTo>
                <a:lnTo>
                  <a:pt x="78" y="85"/>
                </a:lnTo>
                <a:close/>
                <a:moveTo>
                  <a:pt x="38" y="87"/>
                </a:moveTo>
                <a:lnTo>
                  <a:pt x="38" y="87"/>
                </a:lnTo>
                <a:lnTo>
                  <a:pt x="49" y="80"/>
                </a:lnTo>
                <a:lnTo>
                  <a:pt x="55" y="76"/>
                </a:lnTo>
                <a:lnTo>
                  <a:pt x="61" y="72"/>
                </a:lnTo>
                <a:lnTo>
                  <a:pt x="61" y="72"/>
                </a:lnTo>
                <a:lnTo>
                  <a:pt x="51" y="74"/>
                </a:lnTo>
                <a:lnTo>
                  <a:pt x="45" y="78"/>
                </a:lnTo>
                <a:lnTo>
                  <a:pt x="38" y="87"/>
                </a:lnTo>
                <a:lnTo>
                  <a:pt x="38" y="87"/>
                </a:lnTo>
                <a:close/>
                <a:moveTo>
                  <a:pt x="135" y="105"/>
                </a:moveTo>
                <a:lnTo>
                  <a:pt x="135" y="105"/>
                </a:lnTo>
                <a:lnTo>
                  <a:pt x="141" y="101"/>
                </a:lnTo>
                <a:lnTo>
                  <a:pt x="146" y="97"/>
                </a:lnTo>
                <a:lnTo>
                  <a:pt x="150" y="91"/>
                </a:lnTo>
                <a:lnTo>
                  <a:pt x="152" y="87"/>
                </a:lnTo>
                <a:lnTo>
                  <a:pt x="152" y="84"/>
                </a:lnTo>
                <a:lnTo>
                  <a:pt x="152" y="84"/>
                </a:lnTo>
                <a:lnTo>
                  <a:pt x="143" y="93"/>
                </a:lnTo>
                <a:lnTo>
                  <a:pt x="135" y="105"/>
                </a:lnTo>
                <a:lnTo>
                  <a:pt x="135" y="105"/>
                </a:lnTo>
                <a:close/>
                <a:moveTo>
                  <a:pt x="66" y="95"/>
                </a:moveTo>
                <a:lnTo>
                  <a:pt x="66" y="95"/>
                </a:lnTo>
                <a:lnTo>
                  <a:pt x="66" y="87"/>
                </a:lnTo>
                <a:lnTo>
                  <a:pt x="66" y="87"/>
                </a:lnTo>
                <a:lnTo>
                  <a:pt x="61" y="91"/>
                </a:lnTo>
                <a:lnTo>
                  <a:pt x="53" y="93"/>
                </a:lnTo>
                <a:lnTo>
                  <a:pt x="53" y="93"/>
                </a:lnTo>
                <a:lnTo>
                  <a:pt x="53" y="93"/>
                </a:lnTo>
                <a:lnTo>
                  <a:pt x="51" y="91"/>
                </a:lnTo>
                <a:lnTo>
                  <a:pt x="51" y="91"/>
                </a:lnTo>
                <a:lnTo>
                  <a:pt x="51" y="87"/>
                </a:lnTo>
                <a:lnTo>
                  <a:pt x="53" y="85"/>
                </a:lnTo>
                <a:lnTo>
                  <a:pt x="53" y="85"/>
                </a:lnTo>
                <a:lnTo>
                  <a:pt x="45" y="89"/>
                </a:lnTo>
                <a:lnTo>
                  <a:pt x="38" y="93"/>
                </a:lnTo>
                <a:lnTo>
                  <a:pt x="38" y="93"/>
                </a:lnTo>
                <a:lnTo>
                  <a:pt x="51" y="95"/>
                </a:lnTo>
                <a:lnTo>
                  <a:pt x="66" y="95"/>
                </a:lnTo>
                <a:lnTo>
                  <a:pt x="66" y="95"/>
                </a:lnTo>
                <a:close/>
                <a:moveTo>
                  <a:pt x="112" y="91"/>
                </a:moveTo>
                <a:lnTo>
                  <a:pt x="112" y="91"/>
                </a:lnTo>
                <a:lnTo>
                  <a:pt x="116" y="91"/>
                </a:lnTo>
                <a:lnTo>
                  <a:pt x="118" y="89"/>
                </a:lnTo>
                <a:lnTo>
                  <a:pt x="120" y="85"/>
                </a:lnTo>
                <a:lnTo>
                  <a:pt x="120" y="85"/>
                </a:lnTo>
                <a:lnTo>
                  <a:pt x="116" y="87"/>
                </a:lnTo>
                <a:lnTo>
                  <a:pt x="112" y="91"/>
                </a:lnTo>
                <a:lnTo>
                  <a:pt x="112" y="9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8" y="95"/>
                </a:lnTo>
                <a:lnTo>
                  <a:pt x="82" y="91"/>
                </a:lnTo>
                <a:lnTo>
                  <a:pt x="84" y="89"/>
                </a:lnTo>
                <a:lnTo>
                  <a:pt x="84" y="87"/>
                </a:lnTo>
                <a:lnTo>
                  <a:pt x="84" y="87"/>
                </a:lnTo>
                <a:lnTo>
                  <a:pt x="78" y="91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99" y="91"/>
                </a:lnTo>
                <a:lnTo>
                  <a:pt x="99" y="89"/>
                </a:lnTo>
                <a:lnTo>
                  <a:pt x="99" y="87"/>
                </a:lnTo>
                <a:lnTo>
                  <a:pt x="99" y="87"/>
                </a:lnTo>
                <a:lnTo>
                  <a:pt x="97" y="91"/>
                </a:lnTo>
                <a:lnTo>
                  <a:pt x="95" y="91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37" y="120"/>
                </a:moveTo>
                <a:lnTo>
                  <a:pt x="137" y="120"/>
                </a:lnTo>
                <a:lnTo>
                  <a:pt x="148" y="112"/>
                </a:lnTo>
                <a:lnTo>
                  <a:pt x="152" y="106"/>
                </a:lnTo>
                <a:lnTo>
                  <a:pt x="152" y="103"/>
                </a:lnTo>
                <a:lnTo>
                  <a:pt x="152" y="99"/>
                </a:lnTo>
                <a:lnTo>
                  <a:pt x="152" y="99"/>
                </a:lnTo>
                <a:lnTo>
                  <a:pt x="145" y="108"/>
                </a:lnTo>
                <a:lnTo>
                  <a:pt x="137" y="120"/>
                </a:lnTo>
                <a:lnTo>
                  <a:pt x="137" y="120"/>
                </a:lnTo>
                <a:close/>
                <a:moveTo>
                  <a:pt x="127" y="116"/>
                </a:moveTo>
                <a:lnTo>
                  <a:pt x="127" y="116"/>
                </a:lnTo>
                <a:lnTo>
                  <a:pt x="127" y="120"/>
                </a:lnTo>
                <a:lnTo>
                  <a:pt x="127" y="120"/>
                </a:lnTo>
                <a:lnTo>
                  <a:pt x="131" y="118"/>
                </a:lnTo>
                <a:lnTo>
                  <a:pt x="133" y="114"/>
                </a:lnTo>
                <a:lnTo>
                  <a:pt x="133" y="114"/>
                </a:lnTo>
                <a:lnTo>
                  <a:pt x="127" y="116"/>
                </a:lnTo>
                <a:lnTo>
                  <a:pt x="127" y="116"/>
                </a:lnTo>
                <a:close/>
                <a:moveTo>
                  <a:pt x="135" y="137"/>
                </a:moveTo>
                <a:lnTo>
                  <a:pt x="135" y="137"/>
                </a:lnTo>
                <a:lnTo>
                  <a:pt x="139" y="135"/>
                </a:lnTo>
                <a:lnTo>
                  <a:pt x="141" y="133"/>
                </a:lnTo>
                <a:lnTo>
                  <a:pt x="145" y="129"/>
                </a:lnTo>
                <a:lnTo>
                  <a:pt x="150" y="129"/>
                </a:lnTo>
                <a:lnTo>
                  <a:pt x="150" y="129"/>
                </a:lnTo>
                <a:lnTo>
                  <a:pt x="150" y="126"/>
                </a:lnTo>
                <a:lnTo>
                  <a:pt x="150" y="122"/>
                </a:lnTo>
                <a:lnTo>
                  <a:pt x="152" y="120"/>
                </a:lnTo>
                <a:lnTo>
                  <a:pt x="150" y="118"/>
                </a:lnTo>
                <a:lnTo>
                  <a:pt x="150" y="118"/>
                </a:lnTo>
                <a:lnTo>
                  <a:pt x="143" y="127"/>
                </a:lnTo>
                <a:lnTo>
                  <a:pt x="135" y="137"/>
                </a:lnTo>
                <a:lnTo>
                  <a:pt x="135" y="137"/>
                </a:lnTo>
                <a:close/>
                <a:moveTo>
                  <a:pt x="135" y="156"/>
                </a:moveTo>
                <a:lnTo>
                  <a:pt x="135" y="156"/>
                </a:lnTo>
                <a:lnTo>
                  <a:pt x="148" y="146"/>
                </a:lnTo>
                <a:lnTo>
                  <a:pt x="148" y="146"/>
                </a:lnTo>
                <a:lnTo>
                  <a:pt x="148" y="141"/>
                </a:lnTo>
                <a:lnTo>
                  <a:pt x="148" y="137"/>
                </a:lnTo>
                <a:lnTo>
                  <a:pt x="148" y="135"/>
                </a:lnTo>
                <a:lnTo>
                  <a:pt x="148" y="135"/>
                </a:lnTo>
                <a:lnTo>
                  <a:pt x="141" y="145"/>
                </a:lnTo>
                <a:lnTo>
                  <a:pt x="137" y="150"/>
                </a:lnTo>
                <a:lnTo>
                  <a:pt x="135" y="156"/>
                </a:lnTo>
                <a:lnTo>
                  <a:pt x="135" y="156"/>
                </a:lnTo>
                <a:close/>
                <a:moveTo>
                  <a:pt x="135" y="173"/>
                </a:moveTo>
                <a:lnTo>
                  <a:pt x="135" y="173"/>
                </a:lnTo>
                <a:lnTo>
                  <a:pt x="139" y="169"/>
                </a:lnTo>
                <a:lnTo>
                  <a:pt x="143" y="167"/>
                </a:lnTo>
                <a:lnTo>
                  <a:pt x="146" y="164"/>
                </a:lnTo>
                <a:lnTo>
                  <a:pt x="148" y="158"/>
                </a:lnTo>
                <a:lnTo>
                  <a:pt x="148" y="158"/>
                </a:lnTo>
                <a:lnTo>
                  <a:pt x="141" y="166"/>
                </a:lnTo>
                <a:lnTo>
                  <a:pt x="135" y="173"/>
                </a:lnTo>
                <a:lnTo>
                  <a:pt x="135" y="173"/>
                </a:lnTo>
                <a:close/>
                <a:moveTo>
                  <a:pt x="131" y="169"/>
                </a:moveTo>
                <a:lnTo>
                  <a:pt x="131" y="169"/>
                </a:lnTo>
                <a:lnTo>
                  <a:pt x="133" y="164"/>
                </a:lnTo>
                <a:lnTo>
                  <a:pt x="133" y="164"/>
                </a:lnTo>
                <a:lnTo>
                  <a:pt x="131" y="164"/>
                </a:lnTo>
                <a:lnTo>
                  <a:pt x="129" y="166"/>
                </a:lnTo>
                <a:lnTo>
                  <a:pt x="129" y="167"/>
                </a:lnTo>
                <a:lnTo>
                  <a:pt x="131" y="169"/>
                </a:lnTo>
                <a:lnTo>
                  <a:pt x="131" y="169"/>
                </a:lnTo>
                <a:close/>
                <a:moveTo>
                  <a:pt x="129" y="185"/>
                </a:moveTo>
                <a:lnTo>
                  <a:pt x="129" y="185"/>
                </a:lnTo>
                <a:lnTo>
                  <a:pt x="127" y="188"/>
                </a:lnTo>
                <a:lnTo>
                  <a:pt x="127" y="188"/>
                </a:lnTo>
                <a:lnTo>
                  <a:pt x="131" y="186"/>
                </a:lnTo>
                <a:lnTo>
                  <a:pt x="133" y="183"/>
                </a:lnTo>
                <a:lnTo>
                  <a:pt x="133" y="183"/>
                </a:lnTo>
                <a:lnTo>
                  <a:pt x="129" y="185"/>
                </a:lnTo>
                <a:lnTo>
                  <a:pt x="129" y="185"/>
                </a:lnTo>
                <a:close/>
                <a:moveTo>
                  <a:pt x="15" y="209"/>
                </a:moveTo>
                <a:lnTo>
                  <a:pt x="15" y="209"/>
                </a:lnTo>
                <a:lnTo>
                  <a:pt x="23" y="204"/>
                </a:lnTo>
                <a:lnTo>
                  <a:pt x="24" y="198"/>
                </a:lnTo>
                <a:lnTo>
                  <a:pt x="24" y="196"/>
                </a:lnTo>
                <a:lnTo>
                  <a:pt x="23" y="194"/>
                </a:lnTo>
                <a:lnTo>
                  <a:pt x="23" y="194"/>
                </a:lnTo>
                <a:lnTo>
                  <a:pt x="17" y="202"/>
                </a:lnTo>
                <a:lnTo>
                  <a:pt x="15" y="206"/>
                </a:lnTo>
                <a:lnTo>
                  <a:pt x="15" y="209"/>
                </a:lnTo>
                <a:lnTo>
                  <a:pt x="15" y="209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4" y="217"/>
                </a:lnTo>
                <a:lnTo>
                  <a:pt x="28" y="213"/>
                </a:lnTo>
                <a:lnTo>
                  <a:pt x="28" y="211"/>
                </a:lnTo>
                <a:lnTo>
                  <a:pt x="26" y="209"/>
                </a:lnTo>
                <a:lnTo>
                  <a:pt x="26" y="209"/>
                </a:lnTo>
                <a:lnTo>
                  <a:pt x="21" y="215"/>
                </a:lnTo>
                <a:lnTo>
                  <a:pt x="17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26" y="227"/>
                </a:moveTo>
                <a:lnTo>
                  <a:pt x="26" y="227"/>
                </a:lnTo>
                <a:lnTo>
                  <a:pt x="28" y="227"/>
                </a:lnTo>
                <a:lnTo>
                  <a:pt x="30" y="227"/>
                </a:lnTo>
                <a:lnTo>
                  <a:pt x="30" y="227"/>
                </a:lnTo>
                <a:lnTo>
                  <a:pt x="30" y="225"/>
                </a:lnTo>
                <a:lnTo>
                  <a:pt x="28" y="223"/>
                </a:lnTo>
                <a:lnTo>
                  <a:pt x="28" y="223"/>
                </a:lnTo>
                <a:lnTo>
                  <a:pt x="28" y="225"/>
                </a:lnTo>
                <a:lnTo>
                  <a:pt x="26" y="227"/>
                </a:lnTo>
                <a:lnTo>
                  <a:pt x="26" y="227"/>
                </a:lnTo>
                <a:close/>
                <a:moveTo>
                  <a:pt x="24" y="240"/>
                </a:moveTo>
                <a:lnTo>
                  <a:pt x="24" y="240"/>
                </a:lnTo>
                <a:lnTo>
                  <a:pt x="28" y="236"/>
                </a:lnTo>
                <a:lnTo>
                  <a:pt x="32" y="234"/>
                </a:lnTo>
                <a:lnTo>
                  <a:pt x="32" y="234"/>
                </a:lnTo>
                <a:lnTo>
                  <a:pt x="32" y="232"/>
                </a:lnTo>
                <a:lnTo>
                  <a:pt x="30" y="230"/>
                </a:lnTo>
                <a:lnTo>
                  <a:pt x="30" y="230"/>
                </a:lnTo>
                <a:lnTo>
                  <a:pt x="24" y="240"/>
                </a:lnTo>
                <a:lnTo>
                  <a:pt x="24" y="240"/>
                </a:lnTo>
                <a:close/>
                <a:moveTo>
                  <a:pt x="26" y="259"/>
                </a:moveTo>
                <a:lnTo>
                  <a:pt x="26" y="259"/>
                </a:lnTo>
                <a:lnTo>
                  <a:pt x="34" y="253"/>
                </a:lnTo>
                <a:lnTo>
                  <a:pt x="38" y="251"/>
                </a:lnTo>
                <a:lnTo>
                  <a:pt x="42" y="247"/>
                </a:lnTo>
                <a:lnTo>
                  <a:pt x="42" y="247"/>
                </a:lnTo>
                <a:lnTo>
                  <a:pt x="40" y="246"/>
                </a:lnTo>
                <a:lnTo>
                  <a:pt x="36" y="244"/>
                </a:lnTo>
                <a:lnTo>
                  <a:pt x="36" y="244"/>
                </a:lnTo>
                <a:lnTo>
                  <a:pt x="30" y="251"/>
                </a:lnTo>
                <a:lnTo>
                  <a:pt x="28" y="253"/>
                </a:lnTo>
                <a:lnTo>
                  <a:pt x="26" y="259"/>
                </a:lnTo>
                <a:lnTo>
                  <a:pt x="26" y="259"/>
                </a:lnTo>
                <a:close/>
                <a:moveTo>
                  <a:pt x="21" y="251"/>
                </a:moveTo>
                <a:lnTo>
                  <a:pt x="21" y="251"/>
                </a:lnTo>
                <a:lnTo>
                  <a:pt x="24" y="249"/>
                </a:lnTo>
                <a:lnTo>
                  <a:pt x="26" y="246"/>
                </a:lnTo>
                <a:lnTo>
                  <a:pt x="26" y="246"/>
                </a:lnTo>
                <a:lnTo>
                  <a:pt x="23" y="247"/>
                </a:lnTo>
                <a:lnTo>
                  <a:pt x="21" y="249"/>
                </a:lnTo>
                <a:lnTo>
                  <a:pt x="21" y="251"/>
                </a:lnTo>
                <a:lnTo>
                  <a:pt x="21" y="251"/>
                </a:lnTo>
                <a:close/>
                <a:moveTo>
                  <a:pt x="44" y="261"/>
                </a:moveTo>
                <a:lnTo>
                  <a:pt x="44" y="261"/>
                </a:lnTo>
                <a:lnTo>
                  <a:pt x="47" y="259"/>
                </a:lnTo>
                <a:lnTo>
                  <a:pt x="47" y="257"/>
                </a:lnTo>
                <a:lnTo>
                  <a:pt x="47" y="255"/>
                </a:lnTo>
                <a:lnTo>
                  <a:pt x="47" y="255"/>
                </a:lnTo>
                <a:lnTo>
                  <a:pt x="44" y="259"/>
                </a:lnTo>
                <a:lnTo>
                  <a:pt x="44" y="259"/>
                </a:lnTo>
                <a:lnTo>
                  <a:pt x="44" y="261"/>
                </a:lnTo>
                <a:lnTo>
                  <a:pt x="44" y="261"/>
                </a:lnTo>
                <a:close/>
                <a:moveTo>
                  <a:pt x="47" y="270"/>
                </a:moveTo>
                <a:lnTo>
                  <a:pt x="47" y="270"/>
                </a:lnTo>
                <a:lnTo>
                  <a:pt x="53" y="268"/>
                </a:lnTo>
                <a:lnTo>
                  <a:pt x="59" y="265"/>
                </a:lnTo>
                <a:lnTo>
                  <a:pt x="59" y="265"/>
                </a:lnTo>
                <a:lnTo>
                  <a:pt x="55" y="263"/>
                </a:lnTo>
                <a:lnTo>
                  <a:pt x="53" y="265"/>
                </a:lnTo>
                <a:lnTo>
                  <a:pt x="47" y="270"/>
                </a:lnTo>
                <a:lnTo>
                  <a:pt x="47" y="270"/>
                </a:lnTo>
                <a:close/>
                <a:moveTo>
                  <a:pt x="59" y="280"/>
                </a:moveTo>
                <a:lnTo>
                  <a:pt x="59" y="280"/>
                </a:lnTo>
                <a:lnTo>
                  <a:pt x="64" y="276"/>
                </a:lnTo>
                <a:lnTo>
                  <a:pt x="72" y="274"/>
                </a:lnTo>
                <a:lnTo>
                  <a:pt x="72" y="274"/>
                </a:lnTo>
                <a:lnTo>
                  <a:pt x="68" y="272"/>
                </a:lnTo>
                <a:lnTo>
                  <a:pt x="64" y="270"/>
                </a:lnTo>
                <a:lnTo>
                  <a:pt x="64" y="270"/>
                </a:lnTo>
                <a:lnTo>
                  <a:pt x="61" y="276"/>
                </a:lnTo>
                <a:lnTo>
                  <a:pt x="59" y="280"/>
                </a:lnTo>
                <a:lnTo>
                  <a:pt x="59" y="280"/>
                </a:lnTo>
                <a:close/>
                <a:moveTo>
                  <a:pt x="116" y="280"/>
                </a:moveTo>
                <a:lnTo>
                  <a:pt x="116" y="280"/>
                </a:lnTo>
                <a:lnTo>
                  <a:pt x="114" y="286"/>
                </a:lnTo>
                <a:lnTo>
                  <a:pt x="114" y="286"/>
                </a:lnTo>
                <a:lnTo>
                  <a:pt x="129" y="280"/>
                </a:lnTo>
                <a:lnTo>
                  <a:pt x="137" y="276"/>
                </a:lnTo>
                <a:lnTo>
                  <a:pt x="141" y="272"/>
                </a:lnTo>
                <a:lnTo>
                  <a:pt x="141" y="272"/>
                </a:lnTo>
                <a:lnTo>
                  <a:pt x="131" y="278"/>
                </a:lnTo>
                <a:lnTo>
                  <a:pt x="124" y="280"/>
                </a:lnTo>
                <a:lnTo>
                  <a:pt x="116" y="280"/>
                </a:lnTo>
                <a:lnTo>
                  <a:pt x="116" y="280"/>
                </a:lnTo>
                <a:close/>
                <a:moveTo>
                  <a:pt x="78" y="284"/>
                </a:moveTo>
                <a:lnTo>
                  <a:pt x="78" y="284"/>
                </a:lnTo>
                <a:lnTo>
                  <a:pt x="84" y="282"/>
                </a:lnTo>
                <a:lnTo>
                  <a:pt x="89" y="278"/>
                </a:lnTo>
                <a:lnTo>
                  <a:pt x="89" y="278"/>
                </a:lnTo>
                <a:lnTo>
                  <a:pt x="84" y="276"/>
                </a:lnTo>
                <a:lnTo>
                  <a:pt x="82" y="278"/>
                </a:lnTo>
                <a:lnTo>
                  <a:pt x="78" y="280"/>
                </a:lnTo>
                <a:lnTo>
                  <a:pt x="78" y="284"/>
                </a:lnTo>
                <a:lnTo>
                  <a:pt x="78" y="284"/>
                </a:lnTo>
                <a:close/>
                <a:moveTo>
                  <a:pt x="95" y="286"/>
                </a:moveTo>
                <a:lnTo>
                  <a:pt x="95" y="286"/>
                </a:lnTo>
                <a:lnTo>
                  <a:pt x="101" y="282"/>
                </a:lnTo>
                <a:lnTo>
                  <a:pt x="105" y="282"/>
                </a:lnTo>
                <a:lnTo>
                  <a:pt x="106" y="278"/>
                </a:lnTo>
                <a:lnTo>
                  <a:pt x="106" y="278"/>
                </a:lnTo>
                <a:lnTo>
                  <a:pt x="101" y="278"/>
                </a:lnTo>
                <a:lnTo>
                  <a:pt x="97" y="280"/>
                </a:lnTo>
                <a:lnTo>
                  <a:pt x="95" y="284"/>
                </a:lnTo>
                <a:lnTo>
                  <a:pt x="95" y="286"/>
                </a:lnTo>
                <a:lnTo>
                  <a:pt x="95" y="286"/>
                </a:lnTo>
                <a:close/>
                <a:moveTo>
                  <a:pt x="63" y="288"/>
                </a:moveTo>
                <a:lnTo>
                  <a:pt x="63" y="288"/>
                </a:lnTo>
                <a:lnTo>
                  <a:pt x="64" y="288"/>
                </a:lnTo>
                <a:lnTo>
                  <a:pt x="68" y="288"/>
                </a:lnTo>
                <a:lnTo>
                  <a:pt x="68" y="288"/>
                </a:lnTo>
                <a:lnTo>
                  <a:pt x="68" y="284"/>
                </a:lnTo>
                <a:lnTo>
                  <a:pt x="68" y="284"/>
                </a:lnTo>
                <a:lnTo>
                  <a:pt x="68" y="282"/>
                </a:lnTo>
                <a:lnTo>
                  <a:pt x="68" y="282"/>
                </a:lnTo>
                <a:lnTo>
                  <a:pt x="66" y="284"/>
                </a:lnTo>
                <a:lnTo>
                  <a:pt x="64" y="284"/>
                </a:lnTo>
                <a:lnTo>
                  <a:pt x="63" y="286"/>
                </a:lnTo>
                <a:lnTo>
                  <a:pt x="63" y="288"/>
                </a:lnTo>
                <a:lnTo>
                  <a:pt x="63" y="288"/>
                </a:lnTo>
                <a:close/>
                <a:moveTo>
                  <a:pt x="99" y="291"/>
                </a:moveTo>
                <a:lnTo>
                  <a:pt x="99" y="291"/>
                </a:lnTo>
                <a:lnTo>
                  <a:pt x="103" y="291"/>
                </a:lnTo>
                <a:lnTo>
                  <a:pt x="105" y="289"/>
                </a:lnTo>
                <a:lnTo>
                  <a:pt x="103" y="288"/>
                </a:lnTo>
                <a:lnTo>
                  <a:pt x="103" y="288"/>
                </a:lnTo>
                <a:lnTo>
                  <a:pt x="101" y="289"/>
                </a:lnTo>
                <a:lnTo>
                  <a:pt x="101" y="289"/>
                </a:lnTo>
                <a:lnTo>
                  <a:pt x="99" y="291"/>
                </a:lnTo>
                <a:lnTo>
                  <a:pt x="99" y="291"/>
                </a:lnTo>
                <a:close/>
                <a:moveTo>
                  <a:pt x="78" y="291"/>
                </a:moveTo>
                <a:lnTo>
                  <a:pt x="78" y="291"/>
                </a:lnTo>
                <a:lnTo>
                  <a:pt x="82" y="291"/>
                </a:lnTo>
                <a:lnTo>
                  <a:pt x="82" y="291"/>
                </a:lnTo>
                <a:lnTo>
                  <a:pt x="84" y="289"/>
                </a:lnTo>
                <a:lnTo>
                  <a:pt x="84" y="289"/>
                </a:lnTo>
                <a:lnTo>
                  <a:pt x="82" y="289"/>
                </a:lnTo>
                <a:lnTo>
                  <a:pt x="82" y="289"/>
                </a:lnTo>
                <a:lnTo>
                  <a:pt x="80" y="289"/>
                </a:lnTo>
                <a:lnTo>
                  <a:pt x="80" y="289"/>
                </a:lnTo>
                <a:lnTo>
                  <a:pt x="78" y="291"/>
                </a:lnTo>
                <a:lnTo>
                  <a:pt x="78" y="29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7" name="Freeform 14"/>
          <p:cNvSpPr>
            <a:spLocks noEditPoints="1"/>
          </p:cNvSpPr>
          <p:nvPr/>
        </p:nvSpPr>
        <p:spPr bwMode="auto">
          <a:xfrm>
            <a:off x="3685118" y="3416300"/>
            <a:ext cx="524933" cy="560917"/>
          </a:xfrm>
          <a:custGeom>
            <a:avLst/>
            <a:gdLst/>
            <a:ahLst/>
            <a:cxnLst>
              <a:cxn ang="0">
                <a:pos x="160" y="21"/>
              </a:cxn>
              <a:cxn ang="0">
                <a:pos x="149" y="147"/>
              </a:cxn>
              <a:cxn ang="0">
                <a:pos x="124" y="181"/>
              </a:cxn>
              <a:cxn ang="0">
                <a:pos x="107" y="117"/>
              </a:cxn>
              <a:cxn ang="0">
                <a:pos x="78" y="6"/>
              </a:cxn>
              <a:cxn ang="0">
                <a:pos x="8" y="31"/>
              </a:cxn>
              <a:cxn ang="0">
                <a:pos x="8" y="172"/>
              </a:cxn>
              <a:cxn ang="0">
                <a:pos x="50" y="239"/>
              </a:cxn>
              <a:cxn ang="0">
                <a:pos x="141" y="263"/>
              </a:cxn>
              <a:cxn ang="0">
                <a:pos x="219" y="218"/>
              </a:cxn>
              <a:cxn ang="0">
                <a:pos x="248" y="75"/>
              </a:cxn>
              <a:cxn ang="0">
                <a:pos x="172" y="134"/>
              </a:cxn>
              <a:cxn ang="0">
                <a:pos x="172" y="138"/>
              </a:cxn>
              <a:cxn ang="0">
                <a:pos x="174" y="151"/>
              </a:cxn>
              <a:cxn ang="0">
                <a:pos x="170" y="115"/>
              </a:cxn>
              <a:cxn ang="0">
                <a:pos x="164" y="128"/>
              </a:cxn>
              <a:cxn ang="0">
                <a:pos x="181" y="86"/>
              </a:cxn>
              <a:cxn ang="0">
                <a:pos x="162" y="88"/>
              </a:cxn>
              <a:cxn ang="0">
                <a:pos x="176" y="77"/>
              </a:cxn>
              <a:cxn ang="0">
                <a:pos x="172" y="56"/>
              </a:cxn>
              <a:cxn ang="0">
                <a:pos x="164" y="71"/>
              </a:cxn>
              <a:cxn ang="0">
                <a:pos x="183" y="31"/>
              </a:cxn>
              <a:cxn ang="0">
                <a:pos x="179" y="21"/>
              </a:cxn>
              <a:cxn ang="0">
                <a:pos x="183" y="16"/>
              </a:cxn>
              <a:cxn ang="0">
                <a:pos x="155" y="143"/>
              </a:cxn>
              <a:cxn ang="0">
                <a:pos x="36" y="115"/>
              </a:cxn>
              <a:cxn ang="0">
                <a:pos x="40" y="103"/>
              </a:cxn>
              <a:cxn ang="0">
                <a:pos x="40" y="46"/>
              </a:cxn>
              <a:cxn ang="0">
                <a:pos x="27" y="50"/>
              </a:cxn>
              <a:cxn ang="0">
                <a:pos x="40" y="46"/>
              </a:cxn>
              <a:cxn ang="0">
                <a:pos x="23" y="113"/>
              </a:cxn>
              <a:cxn ang="0">
                <a:pos x="42" y="17"/>
              </a:cxn>
              <a:cxn ang="0">
                <a:pos x="21" y="42"/>
              </a:cxn>
              <a:cxn ang="0">
                <a:pos x="38" y="54"/>
              </a:cxn>
              <a:cxn ang="0">
                <a:pos x="19" y="97"/>
              </a:cxn>
              <a:cxn ang="0">
                <a:pos x="29" y="71"/>
              </a:cxn>
              <a:cxn ang="0">
                <a:pos x="31" y="61"/>
              </a:cxn>
              <a:cxn ang="0">
                <a:pos x="14" y="113"/>
              </a:cxn>
              <a:cxn ang="0">
                <a:pos x="15" y="130"/>
              </a:cxn>
              <a:cxn ang="0">
                <a:pos x="19" y="179"/>
              </a:cxn>
              <a:cxn ang="0">
                <a:pos x="19" y="179"/>
              </a:cxn>
              <a:cxn ang="0">
                <a:pos x="42" y="120"/>
              </a:cxn>
              <a:cxn ang="0">
                <a:pos x="21" y="147"/>
              </a:cxn>
              <a:cxn ang="0">
                <a:pos x="29" y="157"/>
              </a:cxn>
              <a:cxn ang="0">
                <a:pos x="31" y="170"/>
              </a:cxn>
              <a:cxn ang="0">
                <a:pos x="42" y="166"/>
              </a:cxn>
              <a:cxn ang="0">
                <a:pos x="33" y="185"/>
              </a:cxn>
              <a:cxn ang="0">
                <a:pos x="40" y="181"/>
              </a:cxn>
              <a:cxn ang="0">
                <a:pos x="40" y="195"/>
              </a:cxn>
              <a:cxn ang="0">
                <a:pos x="40" y="202"/>
              </a:cxn>
              <a:cxn ang="0">
                <a:pos x="208" y="221"/>
              </a:cxn>
              <a:cxn ang="0">
                <a:pos x="136" y="254"/>
              </a:cxn>
              <a:cxn ang="0">
                <a:pos x="69" y="218"/>
              </a:cxn>
              <a:cxn ang="0">
                <a:pos x="48" y="94"/>
              </a:cxn>
              <a:cxn ang="0">
                <a:pos x="78" y="14"/>
              </a:cxn>
              <a:cxn ang="0">
                <a:pos x="101" y="143"/>
              </a:cxn>
              <a:cxn ang="0">
                <a:pos x="132" y="193"/>
              </a:cxn>
              <a:cxn ang="0">
                <a:pos x="176" y="172"/>
              </a:cxn>
              <a:cxn ang="0">
                <a:pos x="195" y="12"/>
              </a:cxn>
              <a:cxn ang="0">
                <a:pos x="238" y="35"/>
              </a:cxn>
            </a:cxnLst>
            <a:rect l="0" t="0" r="r" b="b"/>
            <a:pathLst>
              <a:path w="248" h="265">
                <a:moveTo>
                  <a:pt x="244" y="0"/>
                </a:moveTo>
                <a:lnTo>
                  <a:pt x="244" y="0"/>
                </a:lnTo>
                <a:lnTo>
                  <a:pt x="219" y="0"/>
                </a:lnTo>
                <a:lnTo>
                  <a:pt x="193" y="0"/>
                </a:lnTo>
                <a:lnTo>
                  <a:pt x="193" y="0"/>
                </a:lnTo>
                <a:lnTo>
                  <a:pt x="172" y="14"/>
                </a:lnTo>
                <a:lnTo>
                  <a:pt x="160" y="21"/>
                </a:lnTo>
                <a:lnTo>
                  <a:pt x="149" y="27"/>
                </a:lnTo>
                <a:lnTo>
                  <a:pt x="149" y="27"/>
                </a:lnTo>
                <a:lnTo>
                  <a:pt x="149" y="52"/>
                </a:lnTo>
                <a:lnTo>
                  <a:pt x="151" y="78"/>
                </a:lnTo>
                <a:lnTo>
                  <a:pt x="151" y="78"/>
                </a:lnTo>
                <a:lnTo>
                  <a:pt x="151" y="113"/>
                </a:lnTo>
                <a:lnTo>
                  <a:pt x="149" y="147"/>
                </a:lnTo>
                <a:lnTo>
                  <a:pt x="147" y="162"/>
                </a:lnTo>
                <a:lnTo>
                  <a:pt x="143" y="174"/>
                </a:lnTo>
                <a:lnTo>
                  <a:pt x="137" y="181"/>
                </a:lnTo>
                <a:lnTo>
                  <a:pt x="134" y="181"/>
                </a:lnTo>
                <a:lnTo>
                  <a:pt x="130" y="183"/>
                </a:lnTo>
                <a:lnTo>
                  <a:pt x="130" y="183"/>
                </a:lnTo>
                <a:lnTo>
                  <a:pt x="124" y="181"/>
                </a:lnTo>
                <a:lnTo>
                  <a:pt x="120" y="178"/>
                </a:lnTo>
                <a:lnTo>
                  <a:pt x="116" y="172"/>
                </a:lnTo>
                <a:lnTo>
                  <a:pt x="113" y="164"/>
                </a:lnTo>
                <a:lnTo>
                  <a:pt x="109" y="149"/>
                </a:lnTo>
                <a:lnTo>
                  <a:pt x="109" y="134"/>
                </a:lnTo>
                <a:lnTo>
                  <a:pt x="109" y="134"/>
                </a:lnTo>
                <a:lnTo>
                  <a:pt x="107" y="117"/>
                </a:lnTo>
                <a:lnTo>
                  <a:pt x="107" y="101"/>
                </a:lnTo>
                <a:lnTo>
                  <a:pt x="111" y="67"/>
                </a:lnTo>
                <a:lnTo>
                  <a:pt x="113" y="35"/>
                </a:lnTo>
                <a:lnTo>
                  <a:pt x="113" y="19"/>
                </a:lnTo>
                <a:lnTo>
                  <a:pt x="113" y="6"/>
                </a:lnTo>
                <a:lnTo>
                  <a:pt x="113" y="6"/>
                </a:lnTo>
                <a:lnTo>
                  <a:pt x="78" y="6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1" y="17"/>
                </a:lnTo>
                <a:lnTo>
                  <a:pt x="14" y="23"/>
                </a:lnTo>
                <a:lnTo>
                  <a:pt x="10" y="27"/>
                </a:lnTo>
                <a:lnTo>
                  <a:pt x="8" y="31"/>
                </a:lnTo>
                <a:lnTo>
                  <a:pt x="8" y="31"/>
                </a:lnTo>
                <a:lnTo>
                  <a:pt x="4" y="42"/>
                </a:lnTo>
                <a:lnTo>
                  <a:pt x="2" y="61"/>
                </a:lnTo>
                <a:lnTo>
                  <a:pt x="0" y="86"/>
                </a:lnTo>
                <a:lnTo>
                  <a:pt x="0" y="113"/>
                </a:lnTo>
                <a:lnTo>
                  <a:pt x="2" y="143"/>
                </a:lnTo>
                <a:lnTo>
                  <a:pt x="8" y="172"/>
                </a:lnTo>
                <a:lnTo>
                  <a:pt x="12" y="185"/>
                </a:lnTo>
                <a:lnTo>
                  <a:pt x="15" y="198"/>
                </a:lnTo>
                <a:lnTo>
                  <a:pt x="23" y="210"/>
                </a:lnTo>
                <a:lnTo>
                  <a:pt x="31" y="221"/>
                </a:lnTo>
                <a:lnTo>
                  <a:pt x="31" y="221"/>
                </a:lnTo>
                <a:lnTo>
                  <a:pt x="38" y="231"/>
                </a:lnTo>
                <a:lnTo>
                  <a:pt x="50" y="239"/>
                </a:lnTo>
                <a:lnTo>
                  <a:pt x="61" y="246"/>
                </a:lnTo>
                <a:lnTo>
                  <a:pt x="75" y="254"/>
                </a:lnTo>
                <a:lnTo>
                  <a:pt x="88" y="259"/>
                </a:lnTo>
                <a:lnTo>
                  <a:pt x="105" y="263"/>
                </a:lnTo>
                <a:lnTo>
                  <a:pt x="122" y="265"/>
                </a:lnTo>
                <a:lnTo>
                  <a:pt x="141" y="263"/>
                </a:lnTo>
                <a:lnTo>
                  <a:pt x="141" y="263"/>
                </a:lnTo>
                <a:lnTo>
                  <a:pt x="156" y="261"/>
                </a:lnTo>
                <a:lnTo>
                  <a:pt x="168" y="259"/>
                </a:lnTo>
                <a:lnTo>
                  <a:pt x="179" y="254"/>
                </a:lnTo>
                <a:lnTo>
                  <a:pt x="191" y="248"/>
                </a:lnTo>
                <a:lnTo>
                  <a:pt x="198" y="242"/>
                </a:lnTo>
                <a:lnTo>
                  <a:pt x="208" y="235"/>
                </a:lnTo>
                <a:lnTo>
                  <a:pt x="219" y="218"/>
                </a:lnTo>
                <a:lnTo>
                  <a:pt x="229" y="200"/>
                </a:lnTo>
                <a:lnTo>
                  <a:pt x="235" y="181"/>
                </a:lnTo>
                <a:lnTo>
                  <a:pt x="238" y="164"/>
                </a:lnTo>
                <a:lnTo>
                  <a:pt x="240" y="151"/>
                </a:lnTo>
                <a:lnTo>
                  <a:pt x="240" y="151"/>
                </a:lnTo>
                <a:lnTo>
                  <a:pt x="244" y="120"/>
                </a:lnTo>
                <a:lnTo>
                  <a:pt x="248" y="75"/>
                </a:lnTo>
                <a:lnTo>
                  <a:pt x="248" y="29"/>
                </a:lnTo>
                <a:lnTo>
                  <a:pt x="248" y="12"/>
                </a:lnTo>
                <a:lnTo>
                  <a:pt x="244" y="0"/>
                </a:lnTo>
                <a:lnTo>
                  <a:pt x="244" y="0"/>
                </a:lnTo>
                <a:close/>
                <a:moveTo>
                  <a:pt x="172" y="138"/>
                </a:moveTo>
                <a:lnTo>
                  <a:pt x="172" y="138"/>
                </a:lnTo>
                <a:lnTo>
                  <a:pt x="172" y="134"/>
                </a:lnTo>
                <a:lnTo>
                  <a:pt x="174" y="130"/>
                </a:lnTo>
                <a:lnTo>
                  <a:pt x="179" y="126"/>
                </a:lnTo>
                <a:lnTo>
                  <a:pt x="179" y="126"/>
                </a:lnTo>
                <a:lnTo>
                  <a:pt x="177" y="128"/>
                </a:lnTo>
                <a:lnTo>
                  <a:pt x="176" y="132"/>
                </a:lnTo>
                <a:lnTo>
                  <a:pt x="172" y="138"/>
                </a:lnTo>
                <a:lnTo>
                  <a:pt x="172" y="138"/>
                </a:lnTo>
                <a:close/>
                <a:moveTo>
                  <a:pt x="166" y="157"/>
                </a:moveTo>
                <a:lnTo>
                  <a:pt x="166" y="157"/>
                </a:lnTo>
                <a:lnTo>
                  <a:pt x="170" y="151"/>
                </a:lnTo>
                <a:lnTo>
                  <a:pt x="174" y="143"/>
                </a:lnTo>
                <a:lnTo>
                  <a:pt x="174" y="143"/>
                </a:lnTo>
                <a:lnTo>
                  <a:pt x="174" y="147"/>
                </a:lnTo>
                <a:lnTo>
                  <a:pt x="174" y="151"/>
                </a:lnTo>
                <a:lnTo>
                  <a:pt x="170" y="155"/>
                </a:lnTo>
                <a:lnTo>
                  <a:pt x="166" y="157"/>
                </a:lnTo>
                <a:lnTo>
                  <a:pt x="166" y="157"/>
                </a:lnTo>
                <a:close/>
                <a:moveTo>
                  <a:pt x="164" y="128"/>
                </a:moveTo>
                <a:lnTo>
                  <a:pt x="164" y="128"/>
                </a:lnTo>
                <a:lnTo>
                  <a:pt x="166" y="122"/>
                </a:lnTo>
                <a:lnTo>
                  <a:pt x="170" y="115"/>
                </a:lnTo>
                <a:lnTo>
                  <a:pt x="179" y="103"/>
                </a:lnTo>
                <a:lnTo>
                  <a:pt x="179" y="103"/>
                </a:lnTo>
                <a:lnTo>
                  <a:pt x="177" y="111"/>
                </a:lnTo>
                <a:lnTo>
                  <a:pt x="174" y="118"/>
                </a:lnTo>
                <a:lnTo>
                  <a:pt x="168" y="122"/>
                </a:lnTo>
                <a:lnTo>
                  <a:pt x="164" y="128"/>
                </a:lnTo>
                <a:lnTo>
                  <a:pt x="164" y="128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64" y="103"/>
                </a:lnTo>
                <a:lnTo>
                  <a:pt x="170" y="96"/>
                </a:lnTo>
                <a:lnTo>
                  <a:pt x="181" y="80"/>
                </a:lnTo>
                <a:lnTo>
                  <a:pt x="181" y="80"/>
                </a:lnTo>
                <a:lnTo>
                  <a:pt x="181" y="86"/>
                </a:lnTo>
                <a:lnTo>
                  <a:pt x="179" y="90"/>
                </a:lnTo>
                <a:lnTo>
                  <a:pt x="174" y="97"/>
                </a:lnTo>
                <a:lnTo>
                  <a:pt x="168" y="105"/>
                </a:lnTo>
                <a:lnTo>
                  <a:pt x="162" y="111"/>
                </a:lnTo>
                <a:lnTo>
                  <a:pt x="162" y="111"/>
                </a:lnTo>
                <a:close/>
                <a:moveTo>
                  <a:pt x="162" y="88"/>
                </a:moveTo>
                <a:lnTo>
                  <a:pt x="162" y="88"/>
                </a:lnTo>
                <a:lnTo>
                  <a:pt x="166" y="82"/>
                </a:lnTo>
                <a:lnTo>
                  <a:pt x="170" y="75"/>
                </a:lnTo>
                <a:lnTo>
                  <a:pt x="181" y="57"/>
                </a:lnTo>
                <a:lnTo>
                  <a:pt x="181" y="57"/>
                </a:lnTo>
                <a:lnTo>
                  <a:pt x="181" y="63"/>
                </a:lnTo>
                <a:lnTo>
                  <a:pt x="181" y="69"/>
                </a:lnTo>
                <a:lnTo>
                  <a:pt x="176" y="77"/>
                </a:lnTo>
                <a:lnTo>
                  <a:pt x="168" y="82"/>
                </a:lnTo>
                <a:lnTo>
                  <a:pt x="162" y="88"/>
                </a:lnTo>
                <a:lnTo>
                  <a:pt x="162" y="88"/>
                </a:lnTo>
                <a:close/>
                <a:moveTo>
                  <a:pt x="164" y="71"/>
                </a:moveTo>
                <a:lnTo>
                  <a:pt x="164" y="71"/>
                </a:lnTo>
                <a:lnTo>
                  <a:pt x="166" y="63"/>
                </a:lnTo>
                <a:lnTo>
                  <a:pt x="172" y="56"/>
                </a:lnTo>
                <a:lnTo>
                  <a:pt x="177" y="50"/>
                </a:lnTo>
                <a:lnTo>
                  <a:pt x="185" y="44"/>
                </a:lnTo>
                <a:lnTo>
                  <a:pt x="185" y="44"/>
                </a:lnTo>
                <a:lnTo>
                  <a:pt x="179" y="52"/>
                </a:lnTo>
                <a:lnTo>
                  <a:pt x="176" y="57"/>
                </a:lnTo>
                <a:lnTo>
                  <a:pt x="170" y="63"/>
                </a:lnTo>
                <a:lnTo>
                  <a:pt x="164" y="71"/>
                </a:lnTo>
                <a:lnTo>
                  <a:pt x="164" y="71"/>
                </a:lnTo>
                <a:close/>
                <a:moveTo>
                  <a:pt x="164" y="50"/>
                </a:moveTo>
                <a:lnTo>
                  <a:pt x="164" y="50"/>
                </a:lnTo>
                <a:lnTo>
                  <a:pt x="174" y="38"/>
                </a:lnTo>
                <a:lnTo>
                  <a:pt x="183" y="27"/>
                </a:lnTo>
                <a:lnTo>
                  <a:pt x="183" y="27"/>
                </a:lnTo>
                <a:lnTo>
                  <a:pt x="183" y="31"/>
                </a:lnTo>
                <a:lnTo>
                  <a:pt x="181" y="35"/>
                </a:lnTo>
                <a:lnTo>
                  <a:pt x="177" y="40"/>
                </a:lnTo>
                <a:lnTo>
                  <a:pt x="164" y="50"/>
                </a:lnTo>
                <a:lnTo>
                  <a:pt x="164" y="50"/>
                </a:lnTo>
                <a:close/>
                <a:moveTo>
                  <a:pt x="183" y="16"/>
                </a:moveTo>
                <a:lnTo>
                  <a:pt x="183" y="16"/>
                </a:lnTo>
                <a:lnTo>
                  <a:pt x="179" y="21"/>
                </a:lnTo>
                <a:lnTo>
                  <a:pt x="174" y="29"/>
                </a:lnTo>
                <a:lnTo>
                  <a:pt x="160" y="40"/>
                </a:lnTo>
                <a:lnTo>
                  <a:pt x="160" y="40"/>
                </a:lnTo>
                <a:lnTo>
                  <a:pt x="164" y="33"/>
                </a:lnTo>
                <a:lnTo>
                  <a:pt x="170" y="25"/>
                </a:lnTo>
                <a:lnTo>
                  <a:pt x="176" y="19"/>
                </a:lnTo>
                <a:lnTo>
                  <a:pt x="183" y="16"/>
                </a:lnTo>
                <a:lnTo>
                  <a:pt x="183" y="16"/>
                </a:lnTo>
                <a:close/>
                <a:moveTo>
                  <a:pt x="160" y="138"/>
                </a:moveTo>
                <a:lnTo>
                  <a:pt x="160" y="138"/>
                </a:lnTo>
                <a:lnTo>
                  <a:pt x="158" y="143"/>
                </a:lnTo>
                <a:lnTo>
                  <a:pt x="156" y="145"/>
                </a:lnTo>
                <a:lnTo>
                  <a:pt x="156" y="145"/>
                </a:lnTo>
                <a:lnTo>
                  <a:pt x="155" y="143"/>
                </a:lnTo>
                <a:lnTo>
                  <a:pt x="155" y="141"/>
                </a:lnTo>
                <a:lnTo>
                  <a:pt x="156" y="139"/>
                </a:lnTo>
                <a:lnTo>
                  <a:pt x="160" y="138"/>
                </a:lnTo>
                <a:lnTo>
                  <a:pt x="160" y="138"/>
                </a:lnTo>
                <a:close/>
                <a:moveTo>
                  <a:pt x="42" y="113"/>
                </a:moveTo>
                <a:lnTo>
                  <a:pt x="42" y="113"/>
                </a:lnTo>
                <a:lnTo>
                  <a:pt x="36" y="115"/>
                </a:lnTo>
                <a:lnTo>
                  <a:pt x="31" y="118"/>
                </a:lnTo>
                <a:lnTo>
                  <a:pt x="29" y="122"/>
                </a:lnTo>
                <a:lnTo>
                  <a:pt x="25" y="128"/>
                </a:lnTo>
                <a:lnTo>
                  <a:pt x="25" y="128"/>
                </a:lnTo>
                <a:lnTo>
                  <a:pt x="27" y="122"/>
                </a:lnTo>
                <a:lnTo>
                  <a:pt x="31" y="115"/>
                </a:lnTo>
                <a:lnTo>
                  <a:pt x="40" y="103"/>
                </a:lnTo>
                <a:lnTo>
                  <a:pt x="40" y="103"/>
                </a:lnTo>
                <a:lnTo>
                  <a:pt x="42" y="103"/>
                </a:lnTo>
                <a:lnTo>
                  <a:pt x="42" y="107"/>
                </a:lnTo>
                <a:lnTo>
                  <a:pt x="42" y="113"/>
                </a:lnTo>
                <a:lnTo>
                  <a:pt x="42" y="113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33" y="50"/>
                </a:lnTo>
                <a:lnTo>
                  <a:pt x="27" y="56"/>
                </a:lnTo>
                <a:lnTo>
                  <a:pt x="21" y="61"/>
                </a:lnTo>
                <a:lnTo>
                  <a:pt x="15" y="65"/>
                </a:lnTo>
                <a:lnTo>
                  <a:pt x="15" y="65"/>
                </a:lnTo>
                <a:lnTo>
                  <a:pt x="21" y="57"/>
                </a:lnTo>
                <a:lnTo>
                  <a:pt x="27" y="50"/>
                </a:lnTo>
                <a:lnTo>
                  <a:pt x="35" y="42"/>
                </a:lnTo>
                <a:lnTo>
                  <a:pt x="40" y="35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2"/>
                </a:lnTo>
                <a:lnTo>
                  <a:pt x="40" y="46"/>
                </a:lnTo>
                <a:lnTo>
                  <a:pt x="40" y="46"/>
                </a:lnTo>
                <a:close/>
                <a:moveTo>
                  <a:pt x="40" y="88"/>
                </a:moveTo>
                <a:lnTo>
                  <a:pt x="40" y="88"/>
                </a:lnTo>
                <a:lnTo>
                  <a:pt x="36" y="96"/>
                </a:lnTo>
                <a:lnTo>
                  <a:pt x="33" y="101"/>
                </a:lnTo>
                <a:lnTo>
                  <a:pt x="27" y="107"/>
                </a:lnTo>
                <a:lnTo>
                  <a:pt x="23" y="113"/>
                </a:lnTo>
                <a:lnTo>
                  <a:pt x="23" y="113"/>
                </a:lnTo>
                <a:lnTo>
                  <a:pt x="25" y="107"/>
                </a:lnTo>
                <a:lnTo>
                  <a:pt x="29" y="99"/>
                </a:lnTo>
                <a:lnTo>
                  <a:pt x="40" y="88"/>
                </a:lnTo>
                <a:lnTo>
                  <a:pt x="40" y="88"/>
                </a:lnTo>
                <a:close/>
                <a:moveTo>
                  <a:pt x="42" y="17"/>
                </a:moveTo>
                <a:lnTo>
                  <a:pt x="42" y="17"/>
                </a:lnTo>
                <a:lnTo>
                  <a:pt x="42" y="25"/>
                </a:lnTo>
                <a:lnTo>
                  <a:pt x="40" y="31"/>
                </a:lnTo>
                <a:lnTo>
                  <a:pt x="40" y="31"/>
                </a:lnTo>
                <a:lnTo>
                  <a:pt x="36" y="31"/>
                </a:lnTo>
                <a:lnTo>
                  <a:pt x="33" y="33"/>
                </a:lnTo>
                <a:lnTo>
                  <a:pt x="27" y="36"/>
                </a:lnTo>
                <a:lnTo>
                  <a:pt x="21" y="42"/>
                </a:lnTo>
                <a:lnTo>
                  <a:pt x="14" y="48"/>
                </a:lnTo>
                <a:lnTo>
                  <a:pt x="14" y="48"/>
                </a:lnTo>
                <a:lnTo>
                  <a:pt x="19" y="38"/>
                </a:lnTo>
                <a:lnTo>
                  <a:pt x="25" y="31"/>
                </a:lnTo>
                <a:lnTo>
                  <a:pt x="42" y="17"/>
                </a:lnTo>
                <a:lnTo>
                  <a:pt x="42" y="17"/>
                </a:lnTo>
                <a:close/>
                <a:moveTo>
                  <a:pt x="38" y="54"/>
                </a:moveTo>
                <a:lnTo>
                  <a:pt x="38" y="54"/>
                </a:lnTo>
                <a:lnTo>
                  <a:pt x="38" y="61"/>
                </a:lnTo>
                <a:lnTo>
                  <a:pt x="38" y="69"/>
                </a:lnTo>
                <a:lnTo>
                  <a:pt x="35" y="80"/>
                </a:lnTo>
                <a:lnTo>
                  <a:pt x="29" y="90"/>
                </a:lnTo>
                <a:lnTo>
                  <a:pt x="19" y="97"/>
                </a:lnTo>
                <a:lnTo>
                  <a:pt x="19" y="97"/>
                </a:lnTo>
                <a:lnTo>
                  <a:pt x="23" y="90"/>
                </a:lnTo>
                <a:lnTo>
                  <a:pt x="27" y="84"/>
                </a:lnTo>
                <a:lnTo>
                  <a:pt x="33" y="77"/>
                </a:lnTo>
                <a:lnTo>
                  <a:pt x="36" y="71"/>
                </a:lnTo>
                <a:lnTo>
                  <a:pt x="36" y="71"/>
                </a:lnTo>
                <a:lnTo>
                  <a:pt x="33" y="71"/>
                </a:lnTo>
                <a:lnTo>
                  <a:pt x="29" y="71"/>
                </a:lnTo>
                <a:lnTo>
                  <a:pt x="23" y="77"/>
                </a:lnTo>
                <a:lnTo>
                  <a:pt x="17" y="82"/>
                </a:lnTo>
                <a:lnTo>
                  <a:pt x="15" y="86"/>
                </a:lnTo>
                <a:lnTo>
                  <a:pt x="12" y="88"/>
                </a:lnTo>
                <a:lnTo>
                  <a:pt x="12" y="88"/>
                </a:lnTo>
                <a:lnTo>
                  <a:pt x="23" y="69"/>
                </a:lnTo>
                <a:lnTo>
                  <a:pt x="31" y="61"/>
                </a:lnTo>
                <a:lnTo>
                  <a:pt x="38" y="54"/>
                </a:lnTo>
                <a:lnTo>
                  <a:pt x="38" y="54"/>
                </a:lnTo>
                <a:close/>
                <a:moveTo>
                  <a:pt x="10" y="136"/>
                </a:moveTo>
                <a:lnTo>
                  <a:pt x="10" y="136"/>
                </a:lnTo>
                <a:lnTo>
                  <a:pt x="10" y="115"/>
                </a:lnTo>
                <a:lnTo>
                  <a:pt x="10" y="115"/>
                </a:lnTo>
                <a:lnTo>
                  <a:pt x="14" y="113"/>
                </a:lnTo>
                <a:lnTo>
                  <a:pt x="15" y="109"/>
                </a:lnTo>
                <a:lnTo>
                  <a:pt x="15" y="109"/>
                </a:lnTo>
                <a:lnTo>
                  <a:pt x="14" y="118"/>
                </a:lnTo>
                <a:lnTo>
                  <a:pt x="14" y="124"/>
                </a:lnTo>
                <a:lnTo>
                  <a:pt x="14" y="126"/>
                </a:lnTo>
                <a:lnTo>
                  <a:pt x="15" y="130"/>
                </a:lnTo>
                <a:lnTo>
                  <a:pt x="15" y="130"/>
                </a:lnTo>
                <a:lnTo>
                  <a:pt x="14" y="130"/>
                </a:lnTo>
                <a:lnTo>
                  <a:pt x="14" y="132"/>
                </a:lnTo>
                <a:lnTo>
                  <a:pt x="12" y="136"/>
                </a:lnTo>
                <a:lnTo>
                  <a:pt x="10" y="136"/>
                </a:lnTo>
                <a:lnTo>
                  <a:pt x="10" y="13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5" y="174"/>
                </a:lnTo>
                <a:lnTo>
                  <a:pt x="15" y="166"/>
                </a:lnTo>
                <a:lnTo>
                  <a:pt x="17" y="158"/>
                </a:lnTo>
                <a:lnTo>
                  <a:pt x="21" y="155"/>
                </a:lnTo>
                <a:lnTo>
                  <a:pt x="21" y="155"/>
                </a:lnTo>
                <a:lnTo>
                  <a:pt x="21" y="166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31" y="132"/>
                </a:lnTo>
                <a:lnTo>
                  <a:pt x="40" y="118"/>
                </a:lnTo>
                <a:lnTo>
                  <a:pt x="40" y="118"/>
                </a:lnTo>
                <a:lnTo>
                  <a:pt x="42" y="120"/>
                </a:lnTo>
                <a:lnTo>
                  <a:pt x="42" y="122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8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40" y="138"/>
                </a:moveTo>
                <a:lnTo>
                  <a:pt x="40" y="138"/>
                </a:lnTo>
                <a:lnTo>
                  <a:pt x="42" y="139"/>
                </a:lnTo>
                <a:lnTo>
                  <a:pt x="42" y="143"/>
                </a:lnTo>
                <a:lnTo>
                  <a:pt x="38" y="147"/>
                </a:lnTo>
                <a:lnTo>
                  <a:pt x="33" y="153"/>
                </a:lnTo>
                <a:lnTo>
                  <a:pt x="29" y="157"/>
                </a:lnTo>
                <a:lnTo>
                  <a:pt x="29" y="157"/>
                </a:lnTo>
                <a:lnTo>
                  <a:pt x="33" y="149"/>
                </a:lnTo>
                <a:lnTo>
                  <a:pt x="40" y="138"/>
                </a:lnTo>
                <a:lnTo>
                  <a:pt x="40" y="138"/>
                </a:lnTo>
                <a:close/>
                <a:moveTo>
                  <a:pt x="31" y="174"/>
                </a:moveTo>
                <a:lnTo>
                  <a:pt x="31" y="174"/>
                </a:lnTo>
                <a:lnTo>
                  <a:pt x="31" y="170"/>
                </a:lnTo>
                <a:lnTo>
                  <a:pt x="35" y="164"/>
                </a:lnTo>
                <a:lnTo>
                  <a:pt x="38" y="158"/>
                </a:lnTo>
                <a:lnTo>
                  <a:pt x="42" y="155"/>
                </a:lnTo>
                <a:lnTo>
                  <a:pt x="42" y="155"/>
                </a:lnTo>
                <a:lnTo>
                  <a:pt x="42" y="160"/>
                </a:lnTo>
                <a:lnTo>
                  <a:pt x="42" y="166"/>
                </a:lnTo>
                <a:lnTo>
                  <a:pt x="42" y="166"/>
                </a:lnTo>
                <a:lnTo>
                  <a:pt x="38" y="166"/>
                </a:lnTo>
                <a:lnTo>
                  <a:pt x="35" y="168"/>
                </a:lnTo>
                <a:lnTo>
                  <a:pt x="31" y="174"/>
                </a:lnTo>
                <a:lnTo>
                  <a:pt x="31" y="174"/>
                </a:lnTo>
                <a:close/>
                <a:moveTo>
                  <a:pt x="33" y="189"/>
                </a:moveTo>
                <a:lnTo>
                  <a:pt x="33" y="189"/>
                </a:lnTo>
                <a:lnTo>
                  <a:pt x="33" y="185"/>
                </a:lnTo>
                <a:lnTo>
                  <a:pt x="35" y="179"/>
                </a:lnTo>
                <a:lnTo>
                  <a:pt x="38" y="174"/>
                </a:lnTo>
                <a:lnTo>
                  <a:pt x="44" y="170"/>
                </a:lnTo>
                <a:lnTo>
                  <a:pt x="44" y="170"/>
                </a:lnTo>
                <a:lnTo>
                  <a:pt x="44" y="179"/>
                </a:lnTo>
                <a:lnTo>
                  <a:pt x="44" y="179"/>
                </a:lnTo>
                <a:lnTo>
                  <a:pt x="40" y="181"/>
                </a:lnTo>
                <a:lnTo>
                  <a:pt x="36" y="183"/>
                </a:lnTo>
                <a:lnTo>
                  <a:pt x="33" y="189"/>
                </a:lnTo>
                <a:lnTo>
                  <a:pt x="33" y="189"/>
                </a:lnTo>
                <a:close/>
                <a:moveTo>
                  <a:pt x="40" y="202"/>
                </a:moveTo>
                <a:lnTo>
                  <a:pt x="40" y="202"/>
                </a:lnTo>
                <a:lnTo>
                  <a:pt x="38" y="198"/>
                </a:lnTo>
                <a:lnTo>
                  <a:pt x="40" y="195"/>
                </a:lnTo>
                <a:lnTo>
                  <a:pt x="44" y="187"/>
                </a:lnTo>
                <a:lnTo>
                  <a:pt x="44" y="187"/>
                </a:lnTo>
                <a:lnTo>
                  <a:pt x="46" y="189"/>
                </a:lnTo>
                <a:lnTo>
                  <a:pt x="46" y="191"/>
                </a:lnTo>
                <a:lnTo>
                  <a:pt x="46" y="197"/>
                </a:lnTo>
                <a:lnTo>
                  <a:pt x="40" y="202"/>
                </a:lnTo>
                <a:lnTo>
                  <a:pt x="40" y="202"/>
                </a:lnTo>
                <a:close/>
                <a:moveTo>
                  <a:pt x="235" y="111"/>
                </a:moveTo>
                <a:lnTo>
                  <a:pt x="235" y="111"/>
                </a:lnTo>
                <a:lnTo>
                  <a:pt x="231" y="151"/>
                </a:lnTo>
                <a:lnTo>
                  <a:pt x="227" y="172"/>
                </a:lnTo>
                <a:lnTo>
                  <a:pt x="221" y="191"/>
                </a:lnTo>
                <a:lnTo>
                  <a:pt x="216" y="206"/>
                </a:lnTo>
                <a:lnTo>
                  <a:pt x="208" y="221"/>
                </a:lnTo>
                <a:lnTo>
                  <a:pt x="197" y="235"/>
                </a:lnTo>
                <a:lnTo>
                  <a:pt x="185" y="244"/>
                </a:lnTo>
                <a:lnTo>
                  <a:pt x="185" y="244"/>
                </a:lnTo>
                <a:lnTo>
                  <a:pt x="177" y="248"/>
                </a:lnTo>
                <a:lnTo>
                  <a:pt x="170" y="250"/>
                </a:lnTo>
                <a:lnTo>
                  <a:pt x="153" y="254"/>
                </a:lnTo>
                <a:lnTo>
                  <a:pt x="136" y="254"/>
                </a:lnTo>
                <a:lnTo>
                  <a:pt x="118" y="252"/>
                </a:lnTo>
                <a:lnTo>
                  <a:pt x="118" y="252"/>
                </a:lnTo>
                <a:lnTo>
                  <a:pt x="109" y="248"/>
                </a:lnTo>
                <a:lnTo>
                  <a:pt x="99" y="244"/>
                </a:lnTo>
                <a:lnTo>
                  <a:pt x="92" y="239"/>
                </a:lnTo>
                <a:lnTo>
                  <a:pt x="84" y="233"/>
                </a:lnTo>
                <a:lnTo>
                  <a:pt x="69" y="218"/>
                </a:lnTo>
                <a:lnTo>
                  <a:pt x="57" y="198"/>
                </a:lnTo>
                <a:lnTo>
                  <a:pt x="57" y="198"/>
                </a:lnTo>
                <a:lnTo>
                  <a:pt x="54" y="189"/>
                </a:lnTo>
                <a:lnTo>
                  <a:pt x="52" y="178"/>
                </a:lnTo>
                <a:lnTo>
                  <a:pt x="50" y="151"/>
                </a:lnTo>
                <a:lnTo>
                  <a:pt x="48" y="122"/>
                </a:lnTo>
                <a:lnTo>
                  <a:pt x="48" y="94"/>
                </a:lnTo>
                <a:lnTo>
                  <a:pt x="48" y="94"/>
                </a:lnTo>
                <a:lnTo>
                  <a:pt x="46" y="73"/>
                </a:lnTo>
                <a:lnTo>
                  <a:pt x="48" y="52"/>
                </a:lnTo>
                <a:lnTo>
                  <a:pt x="52" y="14"/>
                </a:lnTo>
                <a:lnTo>
                  <a:pt x="52" y="14"/>
                </a:lnTo>
                <a:lnTo>
                  <a:pt x="63" y="14"/>
                </a:lnTo>
                <a:lnTo>
                  <a:pt x="78" y="14"/>
                </a:lnTo>
                <a:lnTo>
                  <a:pt x="92" y="14"/>
                </a:lnTo>
                <a:lnTo>
                  <a:pt x="105" y="14"/>
                </a:lnTo>
                <a:lnTo>
                  <a:pt x="105" y="14"/>
                </a:lnTo>
                <a:lnTo>
                  <a:pt x="105" y="36"/>
                </a:lnTo>
                <a:lnTo>
                  <a:pt x="105" y="61"/>
                </a:lnTo>
                <a:lnTo>
                  <a:pt x="101" y="117"/>
                </a:lnTo>
                <a:lnTo>
                  <a:pt x="101" y="143"/>
                </a:lnTo>
                <a:lnTo>
                  <a:pt x="103" y="155"/>
                </a:lnTo>
                <a:lnTo>
                  <a:pt x="105" y="166"/>
                </a:lnTo>
                <a:lnTo>
                  <a:pt x="109" y="176"/>
                </a:lnTo>
                <a:lnTo>
                  <a:pt x="115" y="183"/>
                </a:lnTo>
                <a:lnTo>
                  <a:pt x="122" y="189"/>
                </a:lnTo>
                <a:lnTo>
                  <a:pt x="132" y="193"/>
                </a:lnTo>
                <a:lnTo>
                  <a:pt x="132" y="193"/>
                </a:lnTo>
                <a:lnTo>
                  <a:pt x="139" y="193"/>
                </a:lnTo>
                <a:lnTo>
                  <a:pt x="145" y="193"/>
                </a:lnTo>
                <a:lnTo>
                  <a:pt x="153" y="191"/>
                </a:lnTo>
                <a:lnTo>
                  <a:pt x="158" y="189"/>
                </a:lnTo>
                <a:lnTo>
                  <a:pt x="168" y="181"/>
                </a:lnTo>
                <a:lnTo>
                  <a:pt x="176" y="172"/>
                </a:lnTo>
                <a:lnTo>
                  <a:pt x="176" y="172"/>
                </a:lnTo>
                <a:lnTo>
                  <a:pt x="181" y="155"/>
                </a:lnTo>
                <a:lnTo>
                  <a:pt x="185" y="138"/>
                </a:lnTo>
                <a:lnTo>
                  <a:pt x="187" y="117"/>
                </a:lnTo>
                <a:lnTo>
                  <a:pt x="187" y="96"/>
                </a:lnTo>
                <a:lnTo>
                  <a:pt x="189" y="52"/>
                </a:lnTo>
                <a:lnTo>
                  <a:pt x="191" y="31"/>
                </a:lnTo>
                <a:lnTo>
                  <a:pt x="195" y="12"/>
                </a:lnTo>
                <a:lnTo>
                  <a:pt x="195" y="12"/>
                </a:lnTo>
                <a:lnTo>
                  <a:pt x="206" y="14"/>
                </a:lnTo>
                <a:lnTo>
                  <a:pt x="216" y="14"/>
                </a:lnTo>
                <a:lnTo>
                  <a:pt x="227" y="12"/>
                </a:lnTo>
                <a:lnTo>
                  <a:pt x="237" y="12"/>
                </a:lnTo>
                <a:lnTo>
                  <a:pt x="237" y="12"/>
                </a:lnTo>
                <a:lnTo>
                  <a:pt x="238" y="35"/>
                </a:lnTo>
                <a:lnTo>
                  <a:pt x="237" y="59"/>
                </a:lnTo>
                <a:lnTo>
                  <a:pt x="235" y="111"/>
                </a:lnTo>
                <a:lnTo>
                  <a:pt x="235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8" name="Freeform 15"/>
          <p:cNvSpPr>
            <a:spLocks noEditPoints="1"/>
          </p:cNvSpPr>
          <p:nvPr/>
        </p:nvSpPr>
        <p:spPr bwMode="auto">
          <a:xfrm>
            <a:off x="4646085" y="3412068"/>
            <a:ext cx="472017" cy="573617"/>
          </a:xfrm>
          <a:custGeom>
            <a:avLst/>
            <a:gdLst/>
            <a:ahLst/>
            <a:cxnLst>
              <a:cxn ang="0">
                <a:pos x="126" y="25"/>
              </a:cxn>
              <a:cxn ang="0">
                <a:pos x="105" y="86"/>
              </a:cxn>
              <a:cxn ang="0">
                <a:pos x="21" y="2"/>
              </a:cxn>
              <a:cxn ang="0">
                <a:pos x="26" y="168"/>
              </a:cxn>
              <a:cxn ang="0">
                <a:pos x="61" y="267"/>
              </a:cxn>
              <a:cxn ang="0">
                <a:pos x="154" y="239"/>
              </a:cxn>
              <a:cxn ang="0">
                <a:pos x="223" y="6"/>
              </a:cxn>
              <a:cxn ang="0">
                <a:pos x="158" y="14"/>
              </a:cxn>
              <a:cxn ang="0">
                <a:pos x="143" y="25"/>
              </a:cxn>
              <a:cxn ang="0">
                <a:pos x="147" y="50"/>
              </a:cxn>
              <a:cxn ang="0">
                <a:pos x="147" y="61"/>
              </a:cxn>
              <a:cxn ang="0">
                <a:pos x="141" y="65"/>
              </a:cxn>
              <a:cxn ang="0">
                <a:pos x="141" y="84"/>
              </a:cxn>
              <a:cxn ang="0">
                <a:pos x="135" y="103"/>
              </a:cxn>
              <a:cxn ang="0">
                <a:pos x="137" y="99"/>
              </a:cxn>
              <a:cxn ang="0">
                <a:pos x="26" y="23"/>
              </a:cxn>
              <a:cxn ang="0">
                <a:pos x="23" y="19"/>
              </a:cxn>
              <a:cxn ang="0">
                <a:pos x="32" y="38"/>
              </a:cxn>
              <a:cxn ang="0">
                <a:pos x="30" y="25"/>
              </a:cxn>
              <a:cxn ang="0">
                <a:pos x="25" y="63"/>
              </a:cxn>
              <a:cxn ang="0">
                <a:pos x="26" y="90"/>
              </a:cxn>
              <a:cxn ang="0">
                <a:pos x="34" y="69"/>
              </a:cxn>
              <a:cxn ang="0">
                <a:pos x="44" y="75"/>
              </a:cxn>
              <a:cxn ang="0">
                <a:pos x="30" y="105"/>
              </a:cxn>
              <a:cxn ang="0">
                <a:pos x="32" y="88"/>
              </a:cxn>
              <a:cxn ang="0">
                <a:pos x="28" y="126"/>
              </a:cxn>
              <a:cxn ang="0">
                <a:pos x="30" y="145"/>
              </a:cxn>
              <a:cxn ang="0">
                <a:pos x="32" y="140"/>
              </a:cxn>
              <a:cxn ang="0">
                <a:pos x="49" y="109"/>
              </a:cxn>
              <a:cxn ang="0">
                <a:pos x="55" y="117"/>
              </a:cxn>
              <a:cxn ang="0">
                <a:pos x="36" y="149"/>
              </a:cxn>
              <a:cxn ang="0">
                <a:pos x="65" y="155"/>
              </a:cxn>
              <a:cxn ang="0">
                <a:pos x="51" y="162"/>
              </a:cxn>
              <a:cxn ang="0">
                <a:pos x="68" y="172"/>
              </a:cxn>
              <a:cxn ang="0">
                <a:pos x="67" y="162"/>
              </a:cxn>
              <a:cxn ang="0">
                <a:pos x="72" y="185"/>
              </a:cxn>
              <a:cxn ang="0">
                <a:pos x="68" y="180"/>
              </a:cxn>
              <a:cxn ang="0">
                <a:pos x="59" y="134"/>
              </a:cxn>
              <a:cxn ang="0">
                <a:pos x="36" y="178"/>
              </a:cxn>
              <a:cxn ang="0">
                <a:pos x="38" y="181"/>
              </a:cxn>
              <a:cxn ang="0">
                <a:pos x="46" y="218"/>
              </a:cxn>
              <a:cxn ang="0">
                <a:pos x="46" y="204"/>
              </a:cxn>
              <a:cxn ang="0">
                <a:pos x="49" y="231"/>
              </a:cxn>
              <a:cxn ang="0">
                <a:pos x="53" y="233"/>
              </a:cxn>
              <a:cxn ang="0">
                <a:pos x="49" y="231"/>
              </a:cxn>
              <a:cxn ang="0">
                <a:pos x="59" y="244"/>
              </a:cxn>
              <a:cxn ang="0">
                <a:pos x="67" y="250"/>
              </a:cxn>
              <a:cxn ang="0">
                <a:pos x="67" y="216"/>
              </a:cxn>
              <a:cxn ang="0">
                <a:pos x="67" y="225"/>
              </a:cxn>
              <a:cxn ang="0">
                <a:pos x="80" y="225"/>
              </a:cxn>
              <a:cxn ang="0">
                <a:pos x="74" y="261"/>
              </a:cxn>
              <a:cxn ang="0">
                <a:pos x="84" y="254"/>
              </a:cxn>
              <a:cxn ang="0">
                <a:pos x="84" y="233"/>
              </a:cxn>
              <a:cxn ang="0">
                <a:pos x="108" y="263"/>
              </a:cxn>
              <a:cxn ang="0">
                <a:pos x="110" y="260"/>
              </a:cxn>
              <a:cxn ang="0">
                <a:pos x="122" y="241"/>
              </a:cxn>
              <a:cxn ang="0">
                <a:pos x="135" y="231"/>
              </a:cxn>
              <a:cxn ang="0">
                <a:pos x="47" y="69"/>
              </a:cxn>
              <a:cxn ang="0">
                <a:pos x="93" y="56"/>
              </a:cxn>
              <a:cxn ang="0">
                <a:pos x="124" y="160"/>
              </a:cxn>
              <a:cxn ang="0">
                <a:pos x="215" y="12"/>
              </a:cxn>
              <a:cxn ang="0">
                <a:pos x="179" y="143"/>
              </a:cxn>
            </a:cxnLst>
            <a:rect l="0" t="0" r="r" b="b"/>
            <a:pathLst>
              <a:path w="223" h="271">
                <a:moveTo>
                  <a:pt x="162" y="0"/>
                </a:moveTo>
                <a:lnTo>
                  <a:pt x="162" y="0"/>
                </a:lnTo>
                <a:lnTo>
                  <a:pt x="154" y="6"/>
                </a:lnTo>
                <a:lnTo>
                  <a:pt x="145" y="14"/>
                </a:lnTo>
                <a:lnTo>
                  <a:pt x="135" y="21"/>
                </a:lnTo>
                <a:lnTo>
                  <a:pt x="131" y="23"/>
                </a:lnTo>
                <a:lnTo>
                  <a:pt x="126" y="25"/>
                </a:lnTo>
                <a:lnTo>
                  <a:pt x="126" y="25"/>
                </a:lnTo>
                <a:lnTo>
                  <a:pt x="122" y="48"/>
                </a:lnTo>
                <a:lnTo>
                  <a:pt x="116" y="71"/>
                </a:lnTo>
                <a:lnTo>
                  <a:pt x="112" y="94"/>
                </a:lnTo>
                <a:lnTo>
                  <a:pt x="108" y="115"/>
                </a:lnTo>
                <a:lnTo>
                  <a:pt x="108" y="115"/>
                </a:lnTo>
                <a:lnTo>
                  <a:pt x="105" y="86"/>
                </a:lnTo>
                <a:lnTo>
                  <a:pt x="101" y="59"/>
                </a:lnTo>
                <a:lnTo>
                  <a:pt x="95" y="31"/>
                </a:lnTo>
                <a:lnTo>
                  <a:pt x="91" y="4"/>
                </a:lnTo>
                <a:lnTo>
                  <a:pt x="91" y="4"/>
                </a:lnTo>
                <a:lnTo>
                  <a:pt x="55" y="4"/>
                </a:lnTo>
                <a:lnTo>
                  <a:pt x="21" y="2"/>
                </a:lnTo>
                <a:lnTo>
                  <a:pt x="21" y="2"/>
                </a:lnTo>
                <a:lnTo>
                  <a:pt x="15" y="12"/>
                </a:lnTo>
                <a:lnTo>
                  <a:pt x="9" y="19"/>
                </a:lnTo>
                <a:lnTo>
                  <a:pt x="2" y="25"/>
                </a:lnTo>
                <a:lnTo>
                  <a:pt x="0" y="27"/>
                </a:lnTo>
                <a:lnTo>
                  <a:pt x="0" y="27"/>
                </a:lnTo>
                <a:lnTo>
                  <a:pt x="17" y="120"/>
                </a:lnTo>
                <a:lnTo>
                  <a:pt x="26" y="168"/>
                </a:lnTo>
                <a:lnTo>
                  <a:pt x="36" y="214"/>
                </a:lnTo>
                <a:lnTo>
                  <a:pt x="36" y="214"/>
                </a:lnTo>
                <a:lnTo>
                  <a:pt x="46" y="242"/>
                </a:lnTo>
                <a:lnTo>
                  <a:pt x="49" y="256"/>
                </a:lnTo>
                <a:lnTo>
                  <a:pt x="55" y="263"/>
                </a:lnTo>
                <a:lnTo>
                  <a:pt x="55" y="263"/>
                </a:lnTo>
                <a:lnTo>
                  <a:pt x="61" y="267"/>
                </a:lnTo>
                <a:lnTo>
                  <a:pt x="68" y="269"/>
                </a:lnTo>
                <a:lnTo>
                  <a:pt x="84" y="269"/>
                </a:lnTo>
                <a:lnTo>
                  <a:pt x="101" y="269"/>
                </a:lnTo>
                <a:lnTo>
                  <a:pt x="116" y="271"/>
                </a:lnTo>
                <a:lnTo>
                  <a:pt x="116" y="271"/>
                </a:lnTo>
                <a:lnTo>
                  <a:pt x="133" y="256"/>
                </a:lnTo>
                <a:lnTo>
                  <a:pt x="154" y="239"/>
                </a:lnTo>
                <a:lnTo>
                  <a:pt x="154" y="239"/>
                </a:lnTo>
                <a:lnTo>
                  <a:pt x="179" y="164"/>
                </a:lnTo>
                <a:lnTo>
                  <a:pt x="179" y="164"/>
                </a:lnTo>
                <a:lnTo>
                  <a:pt x="190" y="132"/>
                </a:lnTo>
                <a:lnTo>
                  <a:pt x="204" y="84"/>
                </a:lnTo>
                <a:lnTo>
                  <a:pt x="223" y="6"/>
                </a:lnTo>
                <a:lnTo>
                  <a:pt x="223" y="6"/>
                </a:lnTo>
                <a:lnTo>
                  <a:pt x="219" y="4"/>
                </a:lnTo>
                <a:lnTo>
                  <a:pt x="213" y="2"/>
                </a:lnTo>
                <a:lnTo>
                  <a:pt x="194" y="0"/>
                </a:lnTo>
                <a:lnTo>
                  <a:pt x="175" y="0"/>
                </a:lnTo>
                <a:lnTo>
                  <a:pt x="162" y="0"/>
                </a:lnTo>
                <a:lnTo>
                  <a:pt x="162" y="0"/>
                </a:lnTo>
                <a:close/>
                <a:moveTo>
                  <a:pt x="158" y="14"/>
                </a:moveTo>
                <a:lnTo>
                  <a:pt x="158" y="14"/>
                </a:lnTo>
                <a:lnTo>
                  <a:pt x="152" y="21"/>
                </a:lnTo>
                <a:lnTo>
                  <a:pt x="147" y="27"/>
                </a:lnTo>
                <a:lnTo>
                  <a:pt x="133" y="37"/>
                </a:lnTo>
                <a:lnTo>
                  <a:pt x="133" y="37"/>
                </a:lnTo>
                <a:lnTo>
                  <a:pt x="137" y="31"/>
                </a:lnTo>
                <a:lnTo>
                  <a:pt x="143" y="25"/>
                </a:lnTo>
                <a:lnTo>
                  <a:pt x="150" y="19"/>
                </a:lnTo>
                <a:lnTo>
                  <a:pt x="158" y="14"/>
                </a:lnTo>
                <a:lnTo>
                  <a:pt x="158" y="14"/>
                </a:lnTo>
                <a:close/>
                <a:moveTo>
                  <a:pt x="150" y="44"/>
                </a:moveTo>
                <a:lnTo>
                  <a:pt x="150" y="44"/>
                </a:lnTo>
                <a:lnTo>
                  <a:pt x="148" y="48"/>
                </a:lnTo>
                <a:lnTo>
                  <a:pt x="147" y="50"/>
                </a:lnTo>
                <a:lnTo>
                  <a:pt x="141" y="54"/>
                </a:lnTo>
                <a:lnTo>
                  <a:pt x="141" y="54"/>
                </a:lnTo>
                <a:lnTo>
                  <a:pt x="143" y="50"/>
                </a:lnTo>
                <a:lnTo>
                  <a:pt x="147" y="46"/>
                </a:lnTo>
                <a:lnTo>
                  <a:pt x="150" y="44"/>
                </a:lnTo>
                <a:lnTo>
                  <a:pt x="150" y="44"/>
                </a:lnTo>
                <a:close/>
                <a:moveTo>
                  <a:pt x="147" y="61"/>
                </a:moveTo>
                <a:lnTo>
                  <a:pt x="147" y="61"/>
                </a:lnTo>
                <a:lnTo>
                  <a:pt x="143" y="69"/>
                </a:lnTo>
                <a:lnTo>
                  <a:pt x="139" y="73"/>
                </a:lnTo>
                <a:lnTo>
                  <a:pt x="128" y="82"/>
                </a:lnTo>
                <a:lnTo>
                  <a:pt x="128" y="82"/>
                </a:lnTo>
                <a:lnTo>
                  <a:pt x="135" y="71"/>
                </a:lnTo>
                <a:lnTo>
                  <a:pt x="141" y="65"/>
                </a:lnTo>
                <a:lnTo>
                  <a:pt x="147" y="61"/>
                </a:lnTo>
                <a:lnTo>
                  <a:pt x="147" y="61"/>
                </a:lnTo>
                <a:close/>
                <a:moveTo>
                  <a:pt x="133" y="90"/>
                </a:moveTo>
                <a:lnTo>
                  <a:pt x="133" y="90"/>
                </a:lnTo>
                <a:lnTo>
                  <a:pt x="139" y="82"/>
                </a:lnTo>
                <a:lnTo>
                  <a:pt x="139" y="82"/>
                </a:lnTo>
                <a:lnTo>
                  <a:pt x="141" y="84"/>
                </a:lnTo>
                <a:lnTo>
                  <a:pt x="139" y="86"/>
                </a:lnTo>
                <a:lnTo>
                  <a:pt x="137" y="90"/>
                </a:lnTo>
                <a:lnTo>
                  <a:pt x="133" y="90"/>
                </a:lnTo>
                <a:lnTo>
                  <a:pt x="133" y="90"/>
                </a:lnTo>
                <a:close/>
                <a:moveTo>
                  <a:pt x="137" y="99"/>
                </a:moveTo>
                <a:lnTo>
                  <a:pt x="137" y="99"/>
                </a:lnTo>
                <a:lnTo>
                  <a:pt x="135" y="103"/>
                </a:lnTo>
                <a:lnTo>
                  <a:pt x="133" y="105"/>
                </a:lnTo>
                <a:lnTo>
                  <a:pt x="131" y="105"/>
                </a:lnTo>
                <a:lnTo>
                  <a:pt x="131" y="105"/>
                </a:lnTo>
                <a:lnTo>
                  <a:pt x="133" y="101"/>
                </a:lnTo>
                <a:lnTo>
                  <a:pt x="135" y="99"/>
                </a:lnTo>
                <a:lnTo>
                  <a:pt x="137" y="99"/>
                </a:lnTo>
                <a:lnTo>
                  <a:pt x="137" y="99"/>
                </a:lnTo>
                <a:close/>
                <a:moveTo>
                  <a:pt x="30" y="16"/>
                </a:moveTo>
                <a:lnTo>
                  <a:pt x="30" y="16"/>
                </a:lnTo>
                <a:lnTo>
                  <a:pt x="30" y="19"/>
                </a:lnTo>
                <a:lnTo>
                  <a:pt x="30" y="25"/>
                </a:lnTo>
                <a:lnTo>
                  <a:pt x="30" y="25"/>
                </a:lnTo>
                <a:lnTo>
                  <a:pt x="28" y="23"/>
                </a:lnTo>
                <a:lnTo>
                  <a:pt x="26" y="23"/>
                </a:lnTo>
                <a:lnTo>
                  <a:pt x="21" y="29"/>
                </a:lnTo>
                <a:lnTo>
                  <a:pt x="17" y="35"/>
                </a:lnTo>
                <a:lnTo>
                  <a:pt x="13" y="38"/>
                </a:lnTo>
                <a:lnTo>
                  <a:pt x="13" y="38"/>
                </a:lnTo>
                <a:lnTo>
                  <a:pt x="15" y="33"/>
                </a:lnTo>
                <a:lnTo>
                  <a:pt x="19" y="25"/>
                </a:lnTo>
                <a:lnTo>
                  <a:pt x="23" y="19"/>
                </a:lnTo>
                <a:lnTo>
                  <a:pt x="30" y="16"/>
                </a:lnTo>
                <a:lnTo>
                  <a:pt x="30" y="16"/>
                </a:lnTo>
                <a:close/>
                <a:moveTo>
                  <a:pt x="30" y="25"/>
                </a:moveTo>
                <a:lnTo>
                  <a:pt x="30" y="25"/>
                </a:lnTo>
                <a:lnTo>
                  <a:pt x="32" y="29"/>
                </a:lnTo>
                <a:lnTo>
                  <a:pt x="34" y="35"/>
                </a:lnTo>
                <a:lnTo>
                  <a:pt x="32" y="38"/>
                </a:lnTo>
                <a:lnTo>
                  <a:pt x="30" y="42"/>
                </a:lnTo>
                <a:lnTo>
                  <a:pt x="23" y="48"/>
                </a:lnTo>
                <a:lnTo>
                  <a:pt x="15" y="54"/>
                </a:lnTo>
                <a:lnTo>
                  <a:pt x="15" y="54"/>
                </a:lnTo>
                <a:lnTo>
                  <a:pt x="23" y="40"/>
                </a:lnTo>
                <a:lnTo>
                  <a:pt x="30" y="25"/>
                </a:lnTo>
                <a:lnTo>
                  <a:pt x="30" y="25"/>
                </a:lnTo>
                <a:close/>
                <a:moveTo>
                  <a:pt x="36" y="46"/>
                </a:moveTo>
                <a:lnTo>
                  <a:pt x="36" y="46"/>
                </a:lnTo>
                <a:lnTo>
                  <a:pt x="36" y="52"/>
                </a:lnTo>
                <a:lnTo>
                  <a:pt x="32" y="56"/>
                </a:lnTo>
                <a:lnTo>
                  <a:pt x="28" y="59"/>
                </a:lnTo>
                <a:lnTo>
                  <a:pt x="25" y="63"/>
                </a:lnTo>
                <a:lnTo>
                  <a:pt x="25" y="63"/>
                </a:lnTo>
                <a:lnTo>
                  <a:pt x="28" y="54"/>
                </a:lnTo>
                <a:lnTo>
                  <a:pt x="32" y="50"/>
                </a:lnTo>
                <a:lnTo>
                  <a:pt x="36" y="46"/>
                </a:lnTo>
                <a:lnTo>
                  <a:pt x="36" y="46"/>
                </a:lnTo>
                <a:close/>
                <a:moveTo>
                  <a:pt x="26" y="96"/>
                </a:moveTo>
                <a:lnTo>
                  <a:pt x="26" y="96"/>
                </a:lnTo>
                <a:lnTo>
                  <a:pt x="26" y="90"/>
                </a:lnTo>
                <a:lnTo>
                  <a:pt x="30" y="84"/>
                </a:lnTo>
                <a:lnTo>
                  <a:pt x="36" y="77"/>
                </a:lnTo>
                <a:lnTo>
                  <a:pt x="40" y="71"/>
                </a:lnTo>
                <a:lnTo>
                  <a:pt x="40" y="71"/>
                </a:lnTo>
                <a:lnTo>
                  <a:pt x="38" y="69"/>
                </a:lnTo>
                <a:lnTo>
                  <a:pt x="36" y="69"/>
                </a:lnTo>
                <a:lnTo>
                  <a:pt x="34" y="69"/>
                </a:lnTo>
                <a:lnTo>
                  <a:pt x="32" y="71"/>
                </a:lnTo>
                <a:lnTo>
                  <a:pt x="32" y="71"/>
                </a:lnTo>
                <a:lnTo>
                  <a:pt x="34" y="65"/>
                </a:lnTo>
                <a:lnTo>
                  <a:pt x="36" y="61"/>
                </a:lnTo>
                <a:lnTo>
                  <a:pt x="38" y="59"/>
                </a:lnTo>
                <a:lnTo>
                  <a:pt x="38" y="59"/>
                </a:lnTo>
                <a:lnTo>
                  <a:pt x="44" y="75"/>
                </a:lnTo>
                <a:lnTo>
                  <a:pt x="46" y="84"/>
                </a:lnTo>
                <a:lnTo>
                  <a:pt x="46" y="92"/>
                </a:lnTo>
                <a:lnTo>
                  <a:pt x="46" y="92"/>
                </a:lnTo>
                <a:lnTo>
                  <a:pt x="38" y="103"/>
                </a:lnTo>
                <a:lnTo>
                  <a:pt x="28" y="113"/>
                </a:lnTo>
                <a:lnTo>
                  <a:pt x="28" y="113"/>
                </a:lnTo>
                <a:lnTo>
                  <a:pt x="30" y="105"/>
                </a:lnTo>
                <a:lnTo>
                  <a:pt x="34" y="98"/>
                </a:lnTo>
                <a:lnTo>
                  <a:pt x="40" y="90"/>
                </a:lnTo>
                <a:lnTo>
                  <a:pt x="42" y="82"/>
                </a:lnTo>
                <a:lnTo>
                  <a:pt x="42" y="82"/>
                </a:lnTo>
                <a:lnTo>
                  <a:pt x="40" y="82"/>
                </a:lnTo>
                <a:lnTo>
                  <a:pt x="38" y="82"/>
                </a:lnTo>
                <a:lnTo>
                  <a:pt x="32" y="88"/>
                </a:lnTo>
                <a:lnTo>
                  <a:pt x="30" y="92"/>
                </a:lnTo>
                <a:lnTo>
                  <a:pt x="26" y="96"/>
                </a:lnTo>
                <a:lnTo>
                  <a:pt x="26" y="96"/>
                </a:lnTo>
                <a:close/>
                <a:moveTo>
                  <a:pt x="28" y="122"/>
                </a:moveTo>
                <a:lnTo>
                  <a:pt x="28" y="122"/>
                </a:lnTo>
                <a:lnTo>
                  <a:pt x="28" y="124"/>
                </a:lnTo>
                <a:lnTo>
                  <a:pt x="28" y="126"/>
                </a:lnTo>
                <a:lnTo>
                  <a:pt x="26" y="130"/>
                </a:lnTo>
                <a:lnTo>
                  <a:pt x="26" y="130"/>
                </a:lnTo>
                <a:lnTo>
                  <a:pt x="25" y="128"/>
                </a:lnTo>
                <a:lnTo>
                  <a:pt x="26" y="126"/>
                </a:lnTo>
                <a:lnTo>
                  <a:pt x="28" y="122"/>
                </a:lnTo>
                <a:lnTo>
                  <a:pt x="28" y="122"/>
                </a:lnTo>
                <a:close/>
                <a:moveTo>
                  <a:pt x="30" y="145"/>
                </a:moveTo>
                <a:lnTo>
                  <a:pt x="30" y="145"/>
                </a:lnTo>
                <a:lnTo>
                  <a:pt x="28" y="143"/>
                </a:lnTo>
                <a:lnTo>
                  <a:pt x="28" y="141"/>
                </a:lnTo>
                <a:lnTo>
                  <a:pt x="28" y="140"/>
                </a:lnTo>
                <a:lnTo>
                  <a:pt x="28" y="138"/>
                </a:lnTo>
                <a:lnTo>
                  <a:pt x="28" y="138"/>
                </a:lnTo>
                <a:lnTo>
                  <a:pt x="32" y="140"/>
                </a:lnTo>
                <a:lnTo>
                  <a:pt x="32" y="141"/>
                </a:lnTo>
                <a:lnTo>
                  <a:pt x="30" y="145"/>
                </a:lnTo>
                <a:lnTo>
                  <a:pt x="30" y="145"/>
                </a:lnTo>
                <a:close/>
                <a:moveTo>
                  <a:pt x="47" y="101"/>
                </a:moveTo>
                <a:lnTo>
                  <a:pt x="47" y="101"/>
                </a:lnTo>
                <a:lnTo>
                  <a:pt x="49" y="105"/>
                </a:lnTo>
                <a:lnTo>
                  <a:pt x="49" y="109"/>
                </a:lnTo>
                <a:lnTo>
                  <a:pt x="46" y="117"/>
                </a:lnTo>
                <a:lnTo>
                  <a:pt x="38" y="122"/>
                </a:lnTo>
                <a:lnTo>
                  <a:pt x="32" y="130"/>
                </a:lnTo>
                <a:lnTo>
                  <a:pt x="32" y="130"/>
                </a:lnTo>
                <a:lnTo>
                  <a:pt x="47" y="101"/>
                </a:lnTo>
                <a:lnTo>
                  <a:pt x="47" y="101"/>
                </a:lnTo>
                <a:close/>
                <a:moveTo>
                  <a:pt x="55" y="117"/>
                </a:moveTo>
                <a:lnTo>
                  <a:pt x="55" y="117"/>
                </a:lnTo>
                <a:lnTo>
                  <a:pt x="55" y="119"/>
                </a:lnTo>
                <a:lnTo>
                  <a:pt x="55" y="120"/>
                </a:lnTo>
                <a:lnTo>
                  <a:pt x="55" y="120"/>
                </a:lnTo>
                <a:lnTo>
                  <a:pt x="49" y="126"/>
                </a:lnTo>
                <a:lnTo>
                  <a:pt x="44" y="134"/>
                </a:lnTo>
                <a:lnTo>
                  <a:pt x="36" y="149"/>
                </a:lnTo>
                <a:lnTo>
                  <a:pt x="36" y="149"/>
                </a:lnTo>
                <a:lnTo>
                  <a:pt x="42" y="132"/>
                </a:lnTo>
                <a:lnTo>
                  <a:pt x="47" y="122"/>
                </a:lnTo>
                <a:lnTo>
                  <a:pt x="55" y="117"/>
                </a:lnTo>
                <a:lnTo>
                  <a:pt x="55" y="117"/>
                </a:lnTo>
                <a:close/>
                <a:moveTo>
                  <a:pt x="65" y="155"/>
                </a:moveTo>
                <a:lnTo>
                  <a:pt x="65" y="155"/>
                </a:lnTo>
                <a:lnTo>
                  <a:pt x="59" y="162"/>
                </a:lnTo>
                <a:lnTo>
                  <a:pt x="55" y="168"/>
                </a:lnTo>
                <a:lnTo>
                  <a:pt x="51" y="176"/>
                </a:lnTo>
                <a:lnTo>
                  <a:pt x="46" y="181"/>
                </a:lnTo>
                <a:lnTo>
                  <a:pt x="46" y="181"/>
                </a:lnTo>
                <a:lnTo>
                  <a:pt x="47" y="172"/>
                </a:lnTo>
                <a:lnTo>
                  <a:pt x="51" y="162"/>
                </a:lnTo>
                <a:lnTo>
                  <a:pt x="63" y="145"/>
                </a:lnTo>
                <a:lnTo>
                  <a:pt x="63" y="145"/>
                </a:lnTo>
                <a:lnTo>
                  <a:pt x="65" y="151"/>
                </a:lnTo>
                <a:lnTo>
                  <a:pt x="65" y="155"/>
                </a:lnTo>
                <a:lnTo>
                  <a:pt x="65" y="155"/>
                </a:lnTo>
                <a:close/>
                <a:moveTo>
                  <a:pt x="68" y="172"/>
                </a:moveTo>
                <a:lnTo>
                  <a:pt x="68" y="172"/>
                </a:lnTo>
                <a:lnTo>
                  <a:pt x="61" y="181"/>
                </a:lnTo>
                <a:lnTo>
                  <a:pt x="53" y="191"/>
                </a:lnTo>
                <a:lnTo>
                  <a:pt x="53" y="191"/>
                </a:lnTo>
                <a:lnTo>
                  <a:pt x="59" y="176"/>
                </a:lnTo>
                <a:lnTo>
                  <a:pt x="63" y="168"/>
                </a:lnTo>
                <a:lnTo>
                  <a:pt x="67" y="162"/>
                </a:lnTo>
                <a:lnTo>
                  <a:pt x="67" y="162"/>
                </a:lnTo>
                <a:lnTo>
                  <a:pt x="67" y="168"/>
                </a:lnTo>
                <a:lnTo>
                  <a:pt x="68" y="172"/>
                </a:lnTo>
                <a:lnTo>
                  <a:pt x="68" y="172"/>
                </a:lnTo>
                <a:close/>
                <a:moveTo>
                  <a:pt x="68" y="180"/>
                </a:moveTo>
                <a:lnTo>
                  <a:pt x="68" y="180"/>
                </a:lnTo>
                <a:lnTo>
                  <a:pt x="70" y="181"/>
                </a:lnTo>
                <a:lnTo>
                  <a:pt x="72" y="185"/>
                </a:lnTo>
                <a:lnTo>
                  <a:pt x="74" y="191"/>
                </a:lnTo>
                <a:lnTo>
                  <a:pt x="74" y="191"/>
                </a:lnTo>
                <a:lnTo>
                  <a:pt x="53" y="216"/>
                </a:lnTo>
                <a:lnTo>
                  <a:pt x="53" y="216"/>
                </a:lnTo>
                <a:lnTo>
                  <a:pt x="61" y="197"/>
                </a:lnTo>
                <a:lnTo>
                  <a:pt x="68" y="180"/>
                </a:lnTo>
                <a:lnTo>
                  <a:pt x="68" y="180"/>
                </a:lnTo>
                <a:close/>
                <a:moveTo>
                  <a:pt x="38" y="164"/>
                </a:moveTo>
                <a:lnTo>
                  <a:pt x="38" y="164"/>
                </a:lnTo>
                <a:lnTo>
                  <a:pt x="42" y="155"/>
                </a:lnTo>
                <a:lnTo>
                  <a:pt x="46" y="145"/>
                </a:lnTo>
                <a:lnTo>
                  <a:pt x="57" y="128"/>
                </a:lnTo>
                <a:lnTo>
                  <a:pt x="57" y="128"/>
                </a:lnTo>
                <a:lnTo>
                  <a:pt x="59" y="134"/>
                </a:lnTo>
                <a:lnTo>
                  <a:pt x="59" y="138"/>
                </a:lnTo>
                <a:lnTo>
                  <a:pt x="57" y="143"/>
                </a:lnTo>
                <a:lnTo>
                  <a:pt x="53" y="147"/>
                </a:lnTo>
                <a:lnTo>
                  <a:pt x="46" y="157"/>
                </a:lnTo>
                <a:lnTo>
                  <a:pt x="38" y="164"/>
                </a:lnTo>
                <a:lnTo>
                  <a:pt x="38" y="164"/>
                </a:lnTo>
                <a:close/>
                <a:moveTo>
                  <a:pt x="36" y="178"/>
                </a:moveTo>
                <a:lnTo>
                  <a:pt x="36" y="178"/>
                </a:lnTo>
                <a:lnTo>
                  <a:pt x="38" y="176"/>
                </a:lnTo>
                <a:lnTo>
                  <a:pt x="40" y="174"/>
                </a:lnTo>
                <a:lnTo>
                  <a:pt x="40" y="174"/>
                </a:lnTo>
                <a:lnTo>
                  <a:pt x="40" y="176"/>
                </a:lnTo>
                <a:lnTo>
                  <a:pt x="40" y="178"/>
                </a:lnTo>
                <a:lnTo>
                  <a:pt x="38" y="181"/>
                </a:lnTo>
                <a:lnTo>
                  <a:pt x="38" y="185"/>
                </a:lnTo>
                <a:lnTo>
                  <a:pt x="38" y="185"/>
                </a:lnTo>
                <a:lnTo>
                  <a:pt x="36" y="181"/>
                </a:lnTo>
                <a:lnTo>
                  <a:pt x="36" y="178"/>
                </a:lnTo>
                <a:lnTo>
                  <a:pt x="36" y="178"/>
                </a:lnTo>
                <a:close/>
                <a:moveTo>
                  <a:pt x="46" y="218"/>
                </a:moveTo>
                <a:lnTo>
                  <a:pt x="46" y="218"/>
                </a:lnTo>
                <a:lnTo>
                  <a:pt x="42" y="204"/>
                </a:lnTo>
                <a:lnTo>
                  <a:pt x="40" y="191"/>
                </a:lnTo>
                <a:lnTo>
                  <a:pt x="40" y="191"/>
                </a:lnTo>
                <a:lnTo>
                  <a:pt x="46" y="191"/>
                </a:lnTo>
                <a:lnTo>
                  <a:pt x="46" y="191"/>
                </a:lnTo>
                <a:lnTo>
                  <a:pt x="44" y="200"/>
                </a:lnTo>
                <a:lnTo>
                  <a:pt x="46" y="204"/>
                </a:lnTo>
                <a:lnTo>
                  <a:pt x="49" y="206"/>
                </a:lnTo>
                <a:lnTo>
                  <a:pt x="49" y="206"/>
                </a:lnTo>
                <a:lnTo>
                  <a:pt x="47" y="212"/>
                </a:lnTo>
                <a:lnTo>
                  <a:pt x="46" y="218"/>
                </a:lnTo>
                <a:lnTo>
                  <a:pt x="46" y="218"/>
                </a:lnTo>
                <a:close/>
                <a:moveTo>
                  <a:pt x="49" y="231"/>
                </a:moveTo>
                <a:lnTo>
                  <a:pt x="49" y="231"/>
                </a:lnTo>
                <a:lnTo>
                  <a:pt x="53" y="225"/>
                </a:lnTo>
                <a:lnTo>
                  <a:pt x="55" y="223"/>
                </a:lnTo>
                <a:lnTo>
                  <a:pt x="57" y="220"/>
                </a:lnTo>
                <a:lnTo>
                  <a:pt x="57" y="220"/>
                </a:lnTo>
                <a:lnTo>
                  <a:pt x="57" y="223"/>
                </a:lnTo>
                <a:lnTo>
                  <a:pt x="55" y="227"/>
                </a:lnTo>
                <a:lnTo>
                  <a:pt x="53" y="233"/>
                </a:lnTo>
                <a:lnTo>
                  <a:pt x="53" y="237"/>
                </a:lnTo>
                <a:lnTo>
                  <a:pt x="53" y="237"/>
                </a:lnTo>
                <a:lnTo>
                  <a:pt x="51" y="235"/>
                </a:lnTo>
                <a:lnTo>
                  <a:pt x="51" y="233"/>
                </a:lnTo>
                <a:lnTo>
                  <a:pt x="51" y="231"/>
                </a:lnTo>
                <a:lnTo>
                  <a:pt x="49" y="231"/>
                </a:lnTo>
                <a:lnTo>
                  <a:pt x="49" y="231"/>
                </a:lnTo>
                <a:close/>
                <a:moveTo>
                  <a:pt x="59" y="254"/>
                </a:moveTo>
                <a:lnTo>
                  <a:pt x="59" y="254"/>
                </a:lnTo>
                <a:lnTo>
                  <a:pt x="57" y="250"/>
                </a:lnTo>
                <a:lnTo>
                  <a:pt x="55" y="246"/>
                </a:lnTo>
                <a:lnTo>
                  <a:pt x="55" y="246"/>
                </a:lnTo>
                <a:lnTo>
                  <a:pt x="57" y="246"/>
                </a:lnTo>
                <a:lnTo>
                  <a:pt x="59" y="244"/>
                </a:lnTo>
                <a:lnTo>
                  <a:pt x="61" y="244"/>
                </a:lnTo>
                <a:lnTo>
                  <a:pt x="63" y="241"/>
                </a:lnTo>
                <a:lnTo>
                  <a:pt x="63" y="241"/>
                </a:lnTo>
                <a:lnTo>
                  <a:pt x="63" y="242"/>
                </a:lnTo>
                <a:lnTo>
                  <a:pt x="63" y="246"/>
                </a:lnTo>
                <a:lnTo>
                  <a:pt x="63" y="248"/>
                </a:lnTo>
                <a:lnTo>
                  <a:pt x="67" y="250"/>
                </a:lnTo>
                <a:lnTo>
                  <a:pt x="67" y="250"/>
                </a:lnTo>
                <a:lnTo>
                  <a:pt x="63" y="254"/>
                </a:lnTo>
                <a:lnTo>
                  <a:pt x="59" y="254"/>
                </a:lnTo>
                <a:lnTo>
                  <a:pt x="59" y="254"/>
                </a:lnTo>
                <a:close/>
                <a:moveTo>
                  <a:pt x="59" y="233"/>
                </a:moveTo>
                <a:lnTo>
                  <a:pt x="59" y="233"/>
                </a:lnTo>
                <a:lnTo>
                  <a:pt x="67" y="216"/>
                </a:lnTo>
                <a:lnTo>
                  <a:pt x="76" y="200"/>
                </a:lnTo>
                <a:lnTo>
                  <a:pt x="76" y="200"/>
                </a:lnTo>
                <a:lnTo>
                  <a:pt x="78" y="206"/>
                </a:lnTo>
                <a:lnTo>
                  <a:pt x="78" y="210"/>
                </a:lnTo>
                <a:lnTo>
                  <a:pt x="76" y="214"/>
                </a:lnTo>
                <a:lnTo>
                  <a:pt x="74" y="218"/>
                </a:lnTo>
                <a:lnTo>
                  <a:pt x="67" y="225"/>
                </a:lnTo>
                <a:lnTo>
                  <a:pt x="59" y="233"/>
                </a:lnTo>
                <a:lnTo>
                  <a:pt x="59" y="233"/>
                </a:lnTo>
                <a:close/>
                <a:moveTo>
                  <a:pt x="82" y="218"/>
                </a:moveTo>
                <a:lnTo>
                  <a:pt x="82" y="218"/>
                </a:lnTo>
                <a:lnTo>
                  <a:pt x="84" y="221"/>
                </a:lnTo>
                <a:lnTo>
                  <a:pt x="82" y="223"/>
                </a:lnTo>
                <a:lnTo>
                  <a:pt x="80" y="225"/>
                </a:lnTo>
                <a:lnTo>
                  <a:pt x="78" y="227"/>
                </a:lnTo>
                <a:lnTo>
                  <a:pt x="78" y="227"/>
                </a:lnTo>
                <a:lnTo>
                  <a:pt x="82" y="218"/>
                </a:lnTo>
                <a:lnTo>
                  <a:pt x="82" y="218"/>
                </a:lnTo>
                <a:close/>
                <a:moveTo>
                  <a:pt x="80" y="261"/>
                </a:moveTo>
                <a:lnTo>
                  <a:pt x="80" y="261"/>
                </a:lnTo>
                <a:lnTo>
                  <a:pt x="74" y="261"/>
                </a:lnTo>
                <a:lnTo>
                  <a:pt x="70" y="260"/>
                </a:lnTo>
                <a:lnTo>
                  <a:pt x="70" y="260"/>
                </a:lnTo>
                <a:lnTo>
                  <a:pt x="78" y="254"/>
                </a:lnTo>
                <a:lnTo>
                  <a:pt x="82" y="250"/>
                </a:lnTo>
                <a:lnTo>
                  <a:pt x="86" y="246"/>
                </a:lnTo>
                <a:lnTo>
                  <a:pt x="86" y="246"/>
                </a:lnTo>
                <a:lnTo>
                  <a:pt x="84" y="254"/>
                </a:lnTo>
                <a:lnTo>
                  <a:pt x="80" y="261"/>
                </a:lnTo>
                <a:lnTo>
                  <a:pt x="80" y="261"/>
                </a:lnTo>
                <a:close/>
                <a:moveTo>
                  <a:pt x="82" y="239"/>
                </a:moveTo>
                <a:lnTo>
                  <a:pt x="82" y="239"/>
                </a:lnTo>
                <a:lnTo>
                  <a:pt x="82" y="237"/>
                </a:lnTo>
                <a:lnTo>
                  <a:pt x="82" y="235"/>
                </a:lnTo>
                <a:lnTo>
                  <a:pt x="84" y="233"/>
                </a:lnTo>
                <a:lnTo>
                  <a:pt x="84" y="231"/>
                </a:lnTo>
                <a:lnTo>
                  <a:pt x="84" y="231"/>
                </a:lnTo>
                <a:lnTo>
                  <a:pt x="86" y="233"/>
                </a:lnTo>
                <a:lnTo>
                  <a:pt x="86" y="235"/>
                </a:lnTo>
                <a:lnTo>
                  <a:pt x="82" y="239"/>
                </a:lnTo>
                <a:lnTo>
                  <a:pt x="82" y="239"/>
                </a:lnTo>
                <a:close/>
                <a:moveTo>
                  <a:pt x="108" y="263"/>
                </a:moveTo>
                <a:lnTo>
                  <a:pt x="108" y="263"/>
                </a:lnTo>
                <a:lnTo>
                  <a:pt x="107" y="263"/>
                </a:lnTo>
                <a:lnTo>
                  <a:pt x="108" y="261"/>
                </a:lnTo>
                <a:lnTo>
                  <a:pt x="110" y="258"/>
                </a:lnTo>
                <a:lnTo>
                  <a:pt x="110" y="258"/>
                </a:lnTo>
                <a:lnTo>
                  <a:pt x="112" y="260"/>
                </a:lnTo>
                <a:lnTo>
                  <a:pt x="110" y="260"/>
                </a:lnTo>
                <a:lnTo>
                  <a:pt x="108" y="263"/>
                </a:lnTo>
                <a:lnTo>
                  <a:pt x="108" y="263"/>
                </a:lnTo>
                <a:close/>
                <a:moveTo>
                  <a:pt x="103" y="256"/>
                </a:moveTo>
                <a:lnTo>
                  <a:pt x="103" y="256"/>
                </a:lnTo>
                <a:lnTo>
                  <a:pt x="112" y="241"/>
                </a:lnTo>
                <a:lnTo>
                  <a:pt x="112" y="241"/>
                </a:lnTo>
                <a:lnTo>
                  <a:pt x="122" y="241"/>
                </a:lnTo>
                <a:lnTo>
                  <a:pt x="122" y="241"/>
                </a:lnTo>
                <a:lnTo>
                  <a:pt x="112" y="248"/>
                </a:lnTo>
                <a:lnTo>
                  <a:pt x="103" y="256"/>
                </a:lnTo>
                <a:lnTo>
                  <a:pt x="103" y="256"/>
                </a:lnTo>
                <a:close/>
                <a:moveTo>
                  <a:pt x="148" y="231"/>
                </a:moveTo>
                <a:lnTo>
                  <a:pt x="148" y="231"/>
                </a:lnTo>
                <a:lnTo>
                  <a:pt x="135" y="231"/>
                </a:lnTo>
                <a:lnTo>
                  <a:pt x="120" y="233"/>
                </a:lnTo>
                <a:lnTo>
                  <a:pt x="107" y="233"/>
                </a:lnTo>
                <a:lnTo>
                  <a:pt x="99" y="231"/>
                </a:lnTo>
                <a:lnTo>
                  <a:pt x="93" y="229"/>
                </a:lnTo>
                <a:lnTo>
                  <a:pt x="93" y="229"/>
                </a:lnTo>
                <a:lnTo>
                  <a:pt x="63" y="124"/>
                </a:lnTo>
                <a:lnTo>
                  <a:pt x="47" y="69"/>
                </a:lnTo>
                <a:lnTo>
                  <a:pt x="36" y="10"/>
                </a:lnTo>
                <a:lnTo>
                  <a:pt x="36" y="10"/>
                </a:lnTo>
                <a:lnTo>
                  <a:pt x="49" y="10"/>
                </a:lnTo>
                <a:lnTo>
                  <a:pt x="61" y="10"/>
                </a:lnTo>
                <a:lnTo>
                  <a:pt x="86" y="14"/>
                </a:lnTo>
                <a:lnTo>
                  <a:pt x="86" y="14"/>
                </a:lnTo>
                <a:lnTo>
                  <a:pt x="93" y="56"/>
                </a:lnTo>
                <a:lnTo>
                  <a:pt x="99" y="98"/>
                </a:lnTo>
                <a:lnTo>
                  <a:pt x="105" y="138"/>
                </a:lnTo>
                <a:lnTo>
                  <a:pt x="112" y="180"/>
                </a:lnTo>
                <a:lnTo>
                  <a:pt x="112" y="180"/>
                </a:lnTo>
                <a:lnTo>
                  <a:pt x="118" y="178"/>
                </a:lnTo>
                <a:lnTo>
                  <a:pt x="120" y="172"/>
                </a:lnTo>
                <a:lnTo>
                  <a:pt x="124" y="160"/>
                </a:lnTo>
                <a:lnTo>
                  <a:pt x="124" y="160"/>
                </a:lnTo>
                <a:lnTo>
                  <a:pt x="135" y="124"/>
                </a:lnTo>
                <a:lnTo>
                  <a:pt x="147" y="86"/>
                </a:lnTo>
                <a:lnTo>
                  <a:pt x="166" y="8"/>
                </a:lnTo>
                <a:lnTo>
                  <a:pt x="166" y="8"/>
                </a:lnTo>
                <a:lnTo>
                  <a:pt x="190" y="10"/>
                </a:lnTo>
                <a:lnTo>
                  <a:pt x="215" y="12"/>
                </a:lnTo>
                <a:lnTo>
                  <a:pt x="215" y="12"/>
                </a:lnTo>
                <a:lnTo>
                  <a:pt x="209" y="37"/>
                </a:lnTo>
                <a:lnTo>
                  <a:pt x="202" y="61"/>
                </a:lnTo>
                <a:lnTo>
                  <a:pt x="194" y="86"/>
                </a:lnTo>
                <a:lnTo>
                  <a:pt x="189" y="111"/>
                </a:lnTo>
                <a:lnTo>
                  <a:pt x="189" y="111"/>
                </a:lnTo>
                <a:lnTo>
                  <a:pt x="179" y="143"/>
                </a:lnTo>
                <a:lnTo>
                  <a:pt x="169" y="172"/>
                </a:lnTo>
                <a:lnTo>
                  <a:pt x="160" y="202"/>
                </a:lnTo>
                <a:lnTo>
                  <a:pt x="148" y="231"/>
                </a:lnTo>
                <a:lnTo>
                  <a:pt x="148" y="23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39" name="Freeform 16"/>
          <p:cNvSpPr>
            <a:spLocks noEditPoints="1"/>
          </p:cNvSpPr>
          <p:nvPr/>
        </p:nvSpPr>
        <p:spPr bwMode="auto">
          <a:xfrm>
            <a:off x="6161618" y="3723218"/>
            <a:ext cx="351367" cy="266700"/>
          </a:xfrm>
          <a:custGeom>
            <a:avLst/>
            <a:gdLst/>
            <a:ahLst/>
            <a:cxnLst>
              <a:cxn ang="0">
                <a:pos x="65" y="23"/>
              </a:cxn>
              <a:cxn ang="0">
                <a:pos x="98" y="23"/>
              </a:cxn>
              <a:cxn ang="0">
                <a:pos x="105" y="25"/>
              </a:cxn>
              <a:cxn ang="0">
                <a:pos x="149" y="2"/>
              </a:cxn>
              <a:cxn ang="0">
                <a:pos x="151" y="55"/>
              </a:cxn>
              <a:cxn ang="0">
                <a:pos x="126" y="118"/>
              </a:cxn>
              <a:cxn ang="0">
                <a:pos x="90" y="126"/>
              </a:cxn>
              <a:cxn ang="0">
                <a:pos x="71" y="118"/>
              </a:cxn>
              <a:cxn ang="0">
                <a:pos x="27" y="120"/>
              </a:cxn>
              <a:cxn ang="0">
                <a:pos x="21" y="2"/>
              </a:cxn>
              <a:cxn ang="0">
                <a:pos x="6" y="17"/>
              </a:cxn>
              <a:cxn ang="0">
                <a:pos x="21" y="8"/>
              </a:cxn>
              <a:cxn ang="0">
                <a:pos x="20" y="15"/>
              </a:cxn>
              <a:cxn ang="0">
                <a:pos x="31" y="40"/>
              </a:cxn>
              <a:cxn ang="0">
                <a:pos x="12" y="50"/>
              </a:cxn>
              <a:cxn ang="0">
                <a:pos x="29" y="40"/>
              </a:cxn>
              <a:cxn ang="0">
                <a:pos x="16" y="55"/>
              </a:cxn>
              <a:cxn ang="0">
                <a:pos x="16" y="27"/>
              </a:cxn>
              <a:cxn ang="0">
                <a:pos x="25" y="15"/>
              </a:cxn>
              <a:cxn ang="0">
                <a:pos x="33" y="46"/>
              </a:cxn>
              <a:cxn ang="0">
                <a:pos x="35" y="48"/>
              </a:cxn>
              <a:cxn ang="0">
                <a:pos x="21" y="80"/>
              </a:cxn>
              <a:cxn ang="0">
                <a:pos x="37" y="59"/>
              </a:cxn>
              <a:cxn ang="0">
                <a:pos x="23" y="69"/>
              </a:cxn>
              <a:cxn ang="0">
                <a:pos x="39" y="69"/>
              </a:cxn>
              <a:cxn ang="0">
                <a:pos x="39" y="74"/>
              </a:cxn>
              <a:cxn ang="0">
                <a:pos x="27" y="95"/>
              </a:cxn>
              <a:cxn ang="0">
                <a:pos x="44" y="90"/>
              </a:cxn>
              <a:cxn ang="0">
                <a:pos x="27" y="103"/>
              </a:cxn>
              <a:cxn ang="0">
                <a:pos x="27" y="6"/>
              </a:cxn>
              <a:cxn ang="0">
                <a:pos x="65" y="105"/>
              </a:cxn>
              <a:cxn ang="0">
                <a:pos x="92" y="74"/>
              </a:cxn>
              <a:cxn ang="0">
                <a:pos x="107" y="109"/>
              </a:cxn>
              <a:cxn ang="0">
                <a:pos x="138" y="84"/>
              </a:cxn>
              <a:cxn ang="0">
                <a:pos x="132" y="6"/>
              </a:cxn>
              <a:cxn ang="0">
                <a:pos x="113" y="74"/>
              </a:cxn>
              <a:cxn ang="0">
                <a:pos x="92" y="40"/>
              </a:cxn>
              <a:cxn ang="0">
                <a:pos x="71" y="57"/>
              </a:cxn>
              <a:cxn ang="0">
                <a:pos x="27" y="6"/>
              </a:cxn>
              <a:cxn ang="0">
                <a:pos x="31" y="109"/>
              </a:cxn>
              <a:cxn ang="0">
                <a:pos x="48" y="101"/>
              </a:cxn>
              <a:cxn ang="0">
                <a:pos x="48" y="101"/>
              </a:cxn>
              <a:cxn ang="0">
                <a:pos x="82" y="44"/>
              </a:cxn>
              <a:cxn ang="0">
                <a:pos x="94" y="82"/>
              </a:cxn>
              <a:cxn ang="0">
                <a:pos x="92" y="84"/>
              </a:cxn>
              <a:cxn ang="0">
                <a:pos x="94" y="88"/>
              </a:cxn>
              <a:cxn ang="0">
                <a:pos x="96" y="88"/>
              </a:cxn>
              <a:cxn ang="0">
                <a:pos x="92" y="105"/>
              </a:cxn>
              <a:cxn ang="0">
                <a:pos x="101" y="109"/>
              </a:cxn>
              <a:cxn ang="0">
                <a:pos x="94" y="120"/>
              </a:cxn>
              <a:cxn ang="0">
                <a:pos x="121" y="31"/>
              </a:cxn>
              <a:cxn ang="0">
                <a:pos x="121" y="34"/>
              </a:cxn>
              <a:cxn ang="0">
                <a:pos x="115" y="29"/>
              </a:cxn>
              <a:cxn ang="0">
                <a:pos x="122" y="25"/>
              </a:cxn>
              <a:cxn ang="0">
                <a:pos x="111" y="19"/>
              </a:cxn>
              <a:cxn ang="0">
                <a:pos x="124" y="10"/>
              </a:cxn>
            </a:cxnLst>
            <a:rect l="0" t="0" r="r" b="b"/>
            <a:pathLst>
              <a:path w="166" h="126">
                <a:moveTo>
                  <a:pt x="21" y="2"/>
                </a:moveTo>
                <a:lnTo>
                  <a:pt x="21" y="2"/>
                </a:lnTo>
                <a:lnTo>
                  <a:pt x="37" y="2"/>
                </a:lnTo>
                <a:lnTo>
                  <a:pt x="56" y="2"/>
                </a:lnTo>
                <a:lnTo>
                  <a:pt x="56" y="2"/>
                </a:lnTo>
                <a:lnTo>
                  <a:pt x="65" y="23"/>
                </a:lnTo>
                <a:lnTo>
                  <a:pt x="73" y="46"/>
                </a:lnTo>
                <a:lnTo>
                  <a:pt x="73" y="46"/>
                </a:lnTo>
                <a:lnTo>
                  <a:pt x="75" y="33"/>
                </a:lnTo>
                <a:lnTo>
                  <a:pt x="75" y="33"/>
                </a:lnTo>
                <a:lnTo>
                  <a:pt x="86" y="27"/>
                </a:lnTo>
                <a:lnTo>
                  <a:pt x="98" y="23"/>
                </a:lnTo>
                <a:lnTo>
                  <a:pt x="98" y="23"/>
                </a:lnTo>
                <a:lnTo>
                  <a:pt x="100" y="29"/>
                </a:lnTo>
                <a:lnTo>
                  <a:pt x="103" y="36"/>
                </a:lnTo>
                <a:lnTo>
                  <a:pt x="103" y="36"/>
                </a:lnTo>
                <a:lnTo>
                  <a:pt x="105" y="31"/>
                </a:lnTo>
                <a:lnTo>
                  <a:pt x="105" y="25"/>
                </a:lnTo>
                <a:lnTo>
                  <a:pt x="107" y="13"/>
                </a:lnTo>
                <a:lnTo>
                  <a:pt x="107" y="13"/>
                </a:lnTo>
                <a:lnTo>
                  <a:pt x="119" y="8"/>
                </a:lnTo>
                <a:lnTo>
                  <a:pt x="130" y="2"/>
                </a:lnTo>
                <a:lnTo>
                  <a:pt x="130" y="2"/>
                </a:lnTo>
                <a:lnTo>
                  <a:pt x="149" y="2"/>
                </a:lnTo>
                <a:lnTo>
                  <a:pt x="159" y="0"/>
                </a:lnTo>
                <a:lnTo>
                  <a:pt x="166" y="2"/>
                </a:lnTo>
                <a:lnTo>
                  <a:pt x="166" y="2"/>
                </a:lnTo>
                <a:lnTo>
                  <a:pt x="159" y="29"/>
                </a:lnTo>
                <a:lnTo>
                  <a:pt x="151" y="55"/>
                </a:lnTo>
                <a:lnTo>
                  <a:pt x="151" y="55"/>
                </a:lnTo>
                <a:lnTo>
                  <a:pt x="147" y="69"/>
                </a:lnTo>
                <a:lnTo>
                  <a:pt x="141" y="82"/>
                </a:lnTo>
                <a:lnTo>
                  <a:pt x="141" y="82"/>
                </a:lnTo>
                <a:lnTo>
                  <a:pt x="136" y="101"/>
                </a:lnTo>
                <a:lnTo>
                  <a:pt x="132" y="111"/>
                </a:lnTo>
                <a:lnTo>
                  <a:pt x="126" y="118"/>
                </a:lnTo>
                <a:lnTo>
                  <a:pt x="126" y="118"/>
                </a:lnTo>
                <a:lnTo>
                  <a:pt x="121" y="120"/>
                </a:lnTo>
                <a:lnTo>
                  <a:pt x="115" y="124"/>
                </a:lnTo>
                <a:lnTo>
                  <a:pt x="115" y="124"/>
                </a:lnTo>
                <a:lnTo>
                  <a:pt x="90" y="126"/>
                </a:lnTo>
                <a:lnTo>
                  <a:pt x="90" y="126"/>
                </a:lnTo>
                <a:lnTo>
                  <a:pt x="86" y="114"/>
                </a:lnTo>
                <a:lnTo>
                  <a:pt x="84" y="105"/>
                </a:lnTo>
                <a:lnTo>
                  <a:pt x="84" y="105"/>
                </a:lnTo>
                <a:lnTo>
                  <a:pt x="80" y="109"/>
                </a:lnTo>
                <a:lnTo>
                  <a:pt x="80" y="109"/>
                </a:lnTo>
                <a:lnTo>
                  <a:pt x="71" y="118"/>
                </a:lnTo>
                <a:lnTo>
                  <a:pt x="67" y="120"/>
                </a:lnTo>
                <a:lnTo>
                  <a:pt x="61" y="122"/>
                </a:lnTo>
                <a:lnTo>
                  <a:pt x="61" y="122"/>
                </a:lnTo>
                <a:lnTo>
                  <a:pt x="44" y="122"/>
                </a:lnTo>
                <a:lnTo>
                  <a:pt x="27" y="120"/>
                </a:lnTo>
                <a:lnTo>
                  <a:pt x="27" y="120"/>
                </a:lnTo>
                <a:lnTo>
                  <a:pt x="20" y="97"/>
                </a:lnTo>
                <a:lnTo>
                  <a:pt x="12" y="65"/>
                </a:lnTo>
                <a:lnTo>
                  <a:pt x="0" y="13"/>
                </a:lnTo>
                <a:lnTo>
                  <a:pt x="0" y="13"/>
                </a:lnTo>
                <a:lnTo>
                  <a:pt x="21" y="2"/>
                </a:lnTo>
                <a:lnTo>
                  <a:pt x="21" y="2"/>
                </a:lnTo>
                <a:close/>
                <a:moveTo>
                  <a:pt x="12" y="12"/>
                </a:moveTo>
                <a:lnTo>
                  <a:pt x="12" y="12"/>
                </a:lnTo>
                <a:lnTo>
                  <a:pt x="8" y="13"/>
                </a:lnTo>
                <a:lnTo>
                  <a:pt x="6" y="15"/>
                </a:lnTo>
                <a:lnTo>
                  <a:pt x="6" y="15"/>
                </a:lnTo>
                <a:lnTo>
                  <a:pt x="6" y="17"/>
                </a:lnTo>
                <a:lnTo>
                  <a:pt x="8" y="19"/>
                </a:lnTo>
                <a:lnTo>
                  <a:pt x="8" y="19"/>
                </a:lnTo>
                <a:lnTo>
                  <a:pt x="10" y="15"/>
                </a:lnTo>
                <a:lnTo>
                  <a:pt x="12" y="12"/>
                </a:lnTo>
                <a:lnTo>
                  <a:pt x="12" y="12"/>
                </a:lnTo>
                <a:close/>
                <a:moveTo>
                  <a:pt x="21" y="8"/>
                </a:moveTo>
                <a:lnTo>
                  <a:pt x="21" y="8"/>
                </a:lnTo>
                <a:lnTo>
                  <a:pt x="16" y="13"/>
                </a:lnTo>
                <a:lnTo>
                  <a:pt x="12" y="17"/>
                </a:lnTo>
                <a:lnTo>
                  <a:pt x="10" y="21"/>
                </a:lnTo>
                <a:lnTo>
                  <a:pt x="10" y="21"/>
                </a:lnTo>
                <a:lnTo>
                  <a:pt x="20" y="15"/>
                </a:lnTo>
                <a:lnTo>
                  <a:pt x="23" y="12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29" y="34"/>
                </a:lnTo>
                <a:lnTo>
                  <a:pt x="27" y="31"/>
                </a:lnTo>
                <a:lnTo>
                  <a:pt x="27" y="31"/>
                </a:lnTo>
                <a:lnTo>
                  <a:pt x="20" y="40"/>
                </a:lnTo>
                <a:lnTo>
                  <a:pt x="12" y="50"/>
                </a:lnTo>
                <a:lnTo>
                  <a:pt x="12" y="50"/>
                </a:lnTo>
                <a:lnTo>
                  <a:pt x="18" y="48"/>
                </a:lnTo>
                <a:lnTo>
                  <a:pt x="20" y="44"/>
                </a:lnTo>
                <a:lnTo>
                  <a:pt x="23" y="40"/>
                </a:lnTo>
                <a:lnTo>
                  <a:pt x="29" y="38"/>
                </a:lnTo>
                <a:lnTo>
                  <a:pt x="29" y="38"/>
                </a:lnTo>
                <a:lnTo>
                  <a:pt x="29" y="40"/>
                </a:lnTo>
                <a:lnTo>
                  <a:pt x="29" y="40"/>
                </a:lnTo>
                <a:lnTo>
                  <a:pt x="25" y="44"/>
                </a:lnTo>
                <a:lnTo>
                  <a:pt x="21" y="48"/>
                </a:lnTo>
                <a:lnTo>
                  <a:pt x="20" y="52"/>
                </a:lnTo>
                <a:lnTo>
                  <a:pt x="16" y="55"/>
                </a:lnTo>
                <a:lnTo>
                  <a:pt x="16" y="55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15"/>
                </a:moveTo>
                <a:lnTo>
                  <a:pt x="25" y="15"/>
                </a:lnTo>
                <a:lnTo>
                  <a:pt x="18" y="23"/>
                </a:lnTo>
                <a:lnTo>
                  <a:pt x="16" y="27"/>
                </a:lnTo>
                <a:lnTo>
                  <a:pt x="14" y="31"/>
                </a:lnTo>
                <a:lnTo>
                  <a:pt x="14" y="31"/>
                </a:lnTo>
                <a:lnTo>
                  <a:pt x="21" y="25"/>
                </a:lnTo>
                <a:lnTo>
                  <a:pt x="25" y="21"/>
                </a:lnTo>
                <a:lnTo>
                  <a:pt x="25" y="17"/>
                </a:lnTo>
                <a:lnTo>
                  <a:pt x="25" y="15"/>
                </a:lnTo>
                <a:lnTo>
                  <a:pt x="25" y="15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3" y="48"/>
                </a:lnTo>
                <a:lnTo>
                  <a:pt x="33" y="46"/>
                </a:lnTo>
                <a:lnTo>
                  <a:pt x="33" y="46"/>
                </a:lnTo>
                <a:lnTo>
                  <a:pt x="29" y="50"/>
                </a:lnTo>
                <a:lnTo>
                  <a:pt x="25" y="53"/>
                </a:lnTo>
                <a:lnTo>
                  <a:pt x="20" y="65"/>
                </a:lnTo>
                <a:lnTo>
                  <a:pt x="20" y="65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7" y="61"/>
                </a:moveTo>
                <a:lnTo>
                  <a:pt x="37" y="61"/>
                </a:lnTo>
                <a:lnTo>
                  <a:pt x="33" y="67"/>
                </a:lnTo>
                <a:lnTo>
                  <a:pt x="27" y="71"/>
                </a:lnTo>
                <a:lnTo>
                  <a:pt x="23" y="74"/>
                </a:lnTo>
                <a:lnTo>
                  <a:pt x="21" y="80"/>
                </a:lnTo>
                <a:lnTo>
                  <a:pt x="21" y="80"/>
                </a:lnTo>
                <a:lnTo>
                  <a:pt x="29" y="73"/>
                </a:lnTo>
                <a:lnTo>
                  <a:pt x="33" y="69"/>
                </a:lnTo>
                <a:lnTo>
                  <a:pt x="39" y="65"/>
                </a:lnTo>
                <a:lnTo>
                  <a:pt x="39" y="65"/>
                </a:lnTo>
                <a:lnTo>
                  <a:pt x="37" y="59"/>
                </a:lnTo>
                <a:lnTo>
                  <a:pt x="35" y="53"/>
                </a:lnTo>
                <a:lnTo>
                  <a:pt x="35" y="53"/>
                </a:lnTo>
                <a:lnTo>
                  <a:pt x="25" y="63"/>
                </a:lnTo>
                <a:lnTo>
                  <a:pt x="20" y="73"/>
                </a:lnTo>
                <a:lnTo>
                  <a:pt x="20" y="73"/>
                </a:lnTo>
                <a:lnTo>
                  <a:pt x="23" y="69"/>
                </a:lnTo>
                <a:lnTo>
                  <a:pt x="27" y="65"/>
                </a:lnTo>
                <a:lnTo>
                  <a:pt x="31" y="61"/>
                </a:lnTo>
                <a:lnTo>
                  <a:pt x="33" y="61"/>
                </a:lnTo>
                <a:lnTo>
                  <a:pt x="37" y="61"/>
                </a:lnTo>
                <a:lnTo>
                  <a:pt x="37" y="61"/>
                </a:lnTo>
                <a:close/>
                <a:moveTo>
                  <a:pt x="39" y="69"/>
                </a:moveTo>
                <a:lnTo>
                  <a:pt x="39" y="69"/>
                </a:lnTo>
                <a:lnTo>
                  <a:pt x="31" y="78"/>
                </a:lnTo>
                <a:lnTo>
                  <a:pt x="25" y="86"/>
                </a:lnTo>
                <a:lnTo>
                  <a:pt x="25" y="86"/>
                </a:lnTo>
                <a:lnTo>
                  <a:pt x="35" y="78"/>
                </a:lnTo>
                <a:lnTo>
                  <a:pt x="39" y="74"/>
                </a:lnTo>
                <a:lnTo>
                  <a:pt x="39" y="69"/>
                </a:lnTo>
                <a:lnTo>
                  <a:pt x="39" y="69"/>
                </a:lnTo>
                <a:close/>
                <a:moveTo>
                  <a:pt x="42" y="78"/>
                </a:moveTo>
                <a:lnTo>
                  <a:pt x="42" y="78"/>
                </a:lnTo>
                <a:lnTo>
                  <a:pt x="33" y="86"/>
                </a:lnTo>
                <a:lnTo>
                  <a:pt x="27" y="95"/>
                </a:lnTo>
                <a:lnTo>
                  <a:pt x="27" y="95"/>
                </a:lnTo>
                <a:lnTo>
                  <a:pt x="35" y="88"/>
                </a:lnTo>
                <a:lnTo>
                  <a:pt x="40" y="82"/>
                </a:lnTo>
                <a:lnTo>
                  <a:pt x="42" y="78"/>
                </a:lnTo>
                <a:lnTo>
                  <a:pt x="42" y="78"/>
                </a:lnTo>
                <a:close/>
                <a:moveTo>
                  <a:pt x="44" y="90"/>
                </a:moveTo>
                <a:lnTo>
                  <a:pt x="44" y="90"/>
                </a:lnTo>
                <a:lnTo>
                  <a:pt x="44" y="86"/>
                </a:lnTo>
                <a:lnTo>
                  <a:pt x="44" y="86"/>
                </a:lnTo>
                <a:lnTo>
                  <a:pt x="35" y="94"/>
                </a:lnTo>
                <a:lnTo>
                  <a:pt x="31" y="99"/>
                </a:lnTo>
                <a:lnTo>
                  <a:pt x="27" y="103"/>
                </a:lnTo>
                <a:lnTo>
                  <a:pt x="27" y="103"/>
                </a:lnTo>
                <a:lnTo>
                  <a:pt x="37" y="97"/>
                </a:lnTo>
                <a:lnTo>
                  <a:pt x="44" y="90"/>
                </a:lnTo>
                <a:lnTo>
                  <a:pt x="44" y="90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3" y="31"/>
                </a:lnTo>
                <a:lnTo>
                  <a:pt x="39" y="55"/>
                </a:lnTo>
                <a:lnTo>
                  <a:pt x="54" y="103"/>
                </a:lnTo>
                <a:lnTo>
                  <a:pt x="54" y="103"/>
                </a:lnTo>
                <a:lnTo>
                  <a:pt x="58" y="105"/>
                </a:lnTo>
                <a:lnTo>
                  <a:pt x="65" y="105"/>
                </a:lnTo>
                <a:lnTo>
                  <a:pt x="77" y="105"/>
                </a:lnTo>
                <a:lnTo>
                  <a:pt x="77" y="105"/>
                </a:lnTo>
                <a:lnTo>
                  <a:pt x="80" y="97"/>
                </a:lnTo>
                <a:lnTo>
                  <a:pt x="84" y="90"/>
                </a:lnTo>
                <a:lnTo>
                  <a:pt x="88" y="80"/>
                </a:lnTo>
                <a:lnTo>
                  <a:pt x="92" y="74"/>
                </a:lnTo>
                <a:lnTo>
                  <a:pt x="92" y="74"/>
                </a:lnTo>
                <a:lnTo>
                  <a:pt x="96" y="76"/>
                </a:lnTo>
                <a:lnTo>
                  <a:pt x="98" y="80"/>
                </a:lnTo>
                <a:lnTo>
                  <a:pt x="101" y="90"/>
                </a:lnTo>
                <a:lnTo>
                  <a:pt x="103" y="99"/>
                </a:lnTo>
                <a:lnTo>
                  <a:pt x="107" y="109"/>
                </a:lnTo>
                <a:lnTo>
                  <a:pt x="107" y="109"/>
                </a:lnTo>
                <a:lnTo>
                  <a:pt x="117" y="109"/>
                </a:lnTo>
                <a:lnTo>
                  <a:pt x="122" y="109"/>
                </a:lnTo>
                <a:lnTo>
                  <a:pt x="128" y="109"/>
                </a:lnTo>
                <a:lnTo>
                  <a:pt x="128" y="109"/>
                </a:lnTo>
                <a:lnTo>
                  <a:pt x="138" y="84"/>
                </a:lnTo>
                <a:lnTo>
                  <a:pt x="145" y="59"/>
                </a:lnTo>
                <a:lnTo>
                  <a:pt x="161" y="6"/>
                </a:lnTo>
                <a:lnTo>
                  <a:pt x="161" y="6"/>
                </a:lnTo>
                <a:lnTo>
                  <a:pt x="155" y="6"/>
                </a:lnTo>
                <a:lnTo>
                  <a:pt x="147" y="6"/>
                </a:lnTo>
                <a:lnTo>
                  <a:pt x="132" y="6"/>
                </a:lnTo>
                <a:lnTo>
                  <a:pt x="132" y="6"/>
                </a:lnTo>
                <a:lnTo>
                  <a:pt x="126" y="23"/>
                </a:lnTo>
                <a:lnTo>
                  <a:pt x="121" y="46"/>
                </a:lnTo>
                <a:lnTo>
                  <a:pt x="117" y="65"/>
                </a:lnTo>
                <a:lnTo>
                  <a:pt x="115" y="73"/>
                </a:lnTo>
                <a:lnTo>
                  <a:pt x="113" y="74"/>
                </a:lnTo>
                <a:lnTo>
                  <a:pt x="113" y="74"/>
                </a:lnTo>
                <a:lnTo>
                  <a:pt x="109" y="69"/>
                </a:lnTo>
                <a:lnTo>
                  <a:pt x="103" y="55"/>
                </a:lnTo>
                <a:lnTo>
                  <a:pt x="96" y="31"/>
                </a:lnTo>
                <a:lnTo>
                  <a:pt x="96" y="31"/>
                </a:lnTo>
                <a:lnTo>
                  <a:pt x="92" y="40"/>
                </a:lnTo>
                <a:lnTo>
                  <a:pt x="86" y="53"/>
                </a:lnTo>
                <a:lnTo>
                  <a:pt x="82" y="67"/>
                </a:lnTo>
                <a:lnTo>
                  <a:pt x="80" y="71"/>
                </a:lnTo>
                <a:lnTo>
                  <a:pt x="77" y="74"/>
                </a:lnTo>
                <a:lnTo>
                  <a:pt x="77" y="74"/>
                </a:lnTo>
                <a:lnTo>
                  <a:pt x="71" y="57"/>
                </a:lnTo>
                <a:lnTo>
                  <a:pt x="65" y="40"/>
                </a:lnTo>
                <a:lnTo>
                  <a:pt x="60" y="23"/>
                </a:lnTo>
                <a:lnTo>
                  <a:pt x="54" y="6"/>
                </a:lnTo>
                <a:lnTo>
                  <a:pt x="54" y="6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46" y="95"/>
                </a:moveTo>
                <a:lnTo>
                  <a:pt x="46" y="95"/>
                </a:lnTo>
                <a:lnTo>
                  <a:pt x="42" y="97"/>
                </a:lnTo>
                <a:lnTo>
                  <a:pt x="39" y="101"/>
                </a:lnTo>
                <a:lnTo>
                  <a:pt x="31" y="109"/>
                </a:lnTo>
                <a:lnTo>
                  <a:pt x="31" y="109"/>
                </a:lnTo>
                <a:lnTo>
                  <a:pt x="39" y="103"/>
                </a:lnTo>
                <a:lnTo>
                  <a:pt x="42" y="99"/>
                </a:lnTo>
                <a:lnTo>
                  <a:pt x="46" y="95"/>
                </a:lnTo>
                <a:lnTo>
                  <a:pt x="46" y="95"/>
                </a:lnTo>
                <a:close/>
                <a:moveTo>
                  <a:pt x="48" y="101"/>
                </a:moveTo>
                <a:lnTo>
                  <a:pt x="48" y="101"/>
                </a:lnTo>
                <a:lnTo>
                  <a:pt x="44" y="103"/>
                </a:lnTo>
                <a:lnTo>
                  <a:pt x="40" y="107"/>
                </a:lnTo>
                <a:lnTo>
                  <a:pt x="40" y="107"/>
                </a:lnTo>
                <a:lnTo>
                  <a:pt x="46" y="105"/>
                </a:lnTo>
                <a:lnTo>
                  <a:pt x="48" y="103"/>
                </a:lnTo>
                <a:lnTo>
                  <a:pt x="48" y="101"/>
                </a:lnTo>
                <a:lnTo>
                  <a:pt x="48" y="101"/>
                </a:lnTo>
                <a:close/>
                <a:moveTo>
                  <a:pt x="86" y="38"/>
                </a:moveTo>
                <a:lnTo>
                  <a:pt x="86" y="38"/>
                </a:lnTo>
                <a:lnTo>
                  <a:pt x="84" y="40"/>
                </a:lnTo>
                <a:lnTo>
                  <a:pt x="82" y="42"/>
                </a:lnTo>
                <a:lnTo>
                  <a:pt x="82" y="44"/>
                </a:lnTo>
                <a:lnTo>
                  <a:pt x="82" y="44"/>
                </a:lnTo>
                <a:lnTo>
                  <a:pt x="84" y="40"/>
                </a:lnTo>
                <a:lnTo>
                  <a:pt x="86" y="40"/>
                </a:lnTo>
                <a:lnTo>
                  <a:pt x="86" y="38"/>
                </a:lnTo>
                <a:lnTo>
                  <a:pt x="86" y="38"/>
                </a:lnTo>
                <a:close/>
                <a:moveTo>
                  <a:pt x="94" y="82"/>
                </a:moveTo>
                <a:lnTo>
                  <a:pt x="94" y="82"/>
                </a:lnTo>
                <a:lnTo>
                  <a:pt x="92" y="82"/>
                </a:lnTo>
                <a:lnTo>
                  <a:pt x="92" y="84"/>
                </a:lnTo>
                <a:lnTo>
                  <a:pt x="90" y="88"/>
                </a:lnTo>
                <a:lnTo>
                  <a:pt x="90" y="88"/>
                </a:lnTo>
                <a:lnTo>
                  <a:pt x="92" y="84"/>
                </a:lnTo>
                <a:lnTo>
                  <a:pt x="94" y="84"/>
                </a:lnTo>
                <a:lnTo>
                  <a:pt x="94" y="82"/>
                </a:lnTo>
                <a:lnTo>
                  <a:pt x="94" y="82"/>
                </a:lnTo>
                <a:close/>
                <a:moveTo>
                  <a:pt x="96" y="86"/>
                </a:moveTo>
                <a:lnTo>
                  <a:pt x="96" y="86"/>
                </a:lnTo>
                <a:lnTo>
                  <a:pt x="94" y="88"/>
                </a:lnTo>
                <a:lnTo>
                  <a:pt x="92" y="90"/>
                </a:lnTo>
                <a:lnTo>
                  <a:pt x="90" y="92"/>
                </a:lnTo>
                <a:lnTo>
                  <a:pt x="90" y="94"/>
                </a:lnTo>
                <a:lnTo>
                  <a:pt x="90" y="94"/>
                </a:lnTo>
                <a:lnTo>
                  <a:pt x="94" y="90"/>
                </a:lnTo>
                <a:lnTo>
                  <a:pt x="96" y="88"/>
                </a:lnTo>
                <a:lnTo>
                  <a:pt x="96" y="86"/>
                </a:lnTo>
                <a:lnTo>
                  <a:pt x="96" y="86"/>
                </a:lnTo>
                <a:close/>
                <a:moveTo>
                  <a:pt x="100" y="95"/>
                </a:moveTo>
                <a:lnTo>
                  <a:pt x="100" y="95"/>
                </a:lnTo>
                <a:lnTo>
                  <a:pt x="94" y="101"/>
                </a:lnTo>
                <a:lnTo>
                  <a:pt x="92" y="105"/>
                </a:lnTo>
                <a:lnTo>
                  <a:pt x="92" y="105"/>
                </a:lnTo>
                <a:lnTo>
                  <a:pt x="96" y="101"/>
                </a:lnTo>
                <a:lnTo>
                  <a:pt x="98" y="97"/>
                </a:lnTo>
                <a:lnTo>
                  <a:pt x="100" y="95"/>
                </a:lnTo>
                <a:lnTo>
                  <a:pt x="100" y="95"/>
                </a:lnTo>
                <a:close/>
                <a:moveTo>
                  <a:pt x="101" y="109"/>
                </a:moveTo>
                <a:lnTo>
                  <a:pt x="101" y="109"/>
                </a:lnTo>
                <a:lnTo>
                  <a:pt x="101" y="107"/>
                </a:lnTo>
                <a:lnTo>
                  <a:pt x="101" y="107"/>
                </a:lnTo>
                <a:lnTo>
                  <a:pt x="101" y="107"/>
                </a:lnTo>
                <a:lnTo>
                  <a:pt x="96" y="114"/>
                </a:lnTo>
                <a:lnTo>
                  <a:pt x="94" y="120"/>
                </a:lnTo>
                <a:lnTo>
                  <a:pt x="94" y="120"/>
                </a:lnTo>
                <a:lnTo>
                  <a:pt x="98" y="114"/>
                </a:lnTo>
                <a:lnTo>
                  <a:pt x="101" y="111"/>
                </a:lnTo>
                <a:lnTo>
                  <a:pt x="101" y="109"/>
                </a:lnTo>
                <a:lnTo>
                  <a:pt x="101" y="109"/>
                </a:lnTo>
                <a:close/>
                <a:moveTo>
                  <a:pt x="121" y="31"/>
                </a:moveTo>
                <a:lnTo>
                  <a:pt x="121" y="31"/>
                </a:lnTo>
                <a:lnTo>
                  <a:pt x="115" y="34"/>
                </a:lnTo>
                <a:lnTo>
                  <a:pt x="109" y="36"/>
                </a:lnTo>
                <a:lnTo>
                  <a:pt x="109" y="36"/>
                </a:lnTo>
                <a:lnTo>
                  <a:pt x="121" y="34"/>
                </a:lnTo>
                <a:lnTo>
                  <a:pt x="121" y="34"/>
                </a:lnTo>
                <a:lnTo>
                  <a:pt x="121" y="33"/>
                </a:lnTo>
                <a:lnTo>
                  <a:pt x="121" y="31"/>
                </a:lnTo>
                <a:lnTo>
                  <a:pt x="121" y="31"/>
                </a:lnTo>
                <a:close/>
                <a:moveTo>
                  <a:pt x="122" y="25"/>
                </a:moveTo>
                <a:lnTo>
                  <a:pt x="122" y="25"/>
                </a:lnTo>
                <a:lnTo>
                  <a:pt x="115" y="29"/>
                </a:lnTo>
                <a:lnTo>
                  <a:pt x="111" y="31"/>
                </a:lnTo>
                <a:lnTo>
                  <a:pt x="111" y="31"/>
                </a:lnTo>
                <a:lnTo>
                  <a:pt x="121" y="27"/>
                </a:lnTo>
                <a:lnTo>
                  <a:pt x="121" y="27"/>
                </a:lnTo>
                <a:lnTo>
                  <a:pt x="122" y="25"/>
                </a:lnTo>
                <a:lnTo>
                  <a:pt x="122" y="25"/>
                </a:lnTo>
                <a:lnTo>
                  <a:pt x="122" y="25"/>
                </a:lnTo>
                <a:close/>
                <a:moveTo>
                  <a:pt x="124" y="10"/>
                </a:moveTo>
                <a:lnTo>
                  <a:pt x="124" y="10"/>
                </a:lnTo>
                <a:lnTo>
                  <a:pt x="117" y="15"/>
                </a:lnTo>
                <a:lnTo>
                  <a:pt x="113" y="17"/>
                </a:lnTo>
                <a:lnTo>
                  <a:pt x="111" y="19"/>
                </a:lnTo>
                <a:lnTo>
                  <a:pt x="111" y="19"/>
                </a:lnTo>
                <a:lnTo>
                  <a:pt x="117" y="17"/>
                </a:lnTo>
                <a:lnTo>
                  <a:pt x="122" y="13"/>
                </a:lnTo>
                <a:lnTo>
                  <a:pt x="122" y="13"/>
                </a:lnTo>
                <a:lnTo>
                  <a:pt x="124" y="12"/>
                </a:lnTo>
                <a:lnTo>
                  <a:pt x="124" y="10"/>
                </a:lnTo>
                <a:lnTo>
                  <a:pt x="124" y="1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0" name="Freeform 17"/>
          <p:cNvSpPr>
            <a:spLocks noEditPoints="1"/>
          </p:cNvSpPr>
          <p:nvPr/>
        </p:nvSpPr>
        <p:spPr bwMode="auto">
          <a:xfrm>
            <a:off x="8066617" y="3699934"/>
            <a:ext cx="289984" cy="423333"/>
          </a:xfrm>
          <a:custGeom>
            <a:avLst/>
            <a:gdLst/>
            <a:ahLst/>
            <a:cxnLst>
              <a:cxn ang="0">
                <a:pos x="111" y="93"/>
              </a:cxn>
              <a:cxn ang="0">
                <a:pos x="76" y="188"/>
              </a:cxn>
              <a:cxn ang="0">
                <a:pos x="32" y="198"/>
              </a:cxn>
              <a:cxn ang="0">
                <a:pos x="29" y="175"/>
              </a:cxn>
              <a:cxn ang="0">
                <a:pos x="46" y="118"/>
              </a:cxn>
              <a:cxn ang="0">
                <a:pos x="23" y="66"/>
              </a:cxn>
              <a:cxn ang="0">
                <a:pos x="0" y="23"/>
              </a:cxn>
              <a:cxn ang="0">
                <a:pos x="29" y="4"/>
              </a:cxn>
              <a:cxn ang="0">
                <a:pos x="65" y="21"/>
              </a:cxn>
              <a:cxn ang="0">
                <a:pos x="80" y="13"/>
              </a:cxn>
              <a:cxn ang="0">
                <a:pos x="118" y="0"/>
              </a:cxn>
              <a:cxn ang="0">
                <a:pos x="95" y="34"/>
              </a:cxn>
              <a:cxn ang="0">
                <a:pos x="78" y="66"/>
              </a:cxn>
              <a:cxn ang="0">
                <a:pos x="25" y="5"/>
              </a:cxn>
              <a:cxn ang="0">
                <a:pos x="72" y="99"/>
              </a:cxn>
              <a:cxn ang="0">
                <a:pos x="53" y="179"/>
              </a:cxn>
              <a:cxn ang="0">
                <a:pos x="90" y="150"/>
              </a:cxn>
              <a:cxn ang="0">
                <a:pos x="126" y="30"/>
              </a:cxn>
              <a:cxn ang="0">
                <a:pos x="78" y="21"/>
              </a:cxn>
              <a:cxn ang="0">
                <a:pos x="93" y="11"/>
              </a:cxn>
              <a:cxn ang="0">
                <a:pos x="4" y="23"/>
              </a:cxn>
              <a:cxn ang="0">
                <a:pos x="4" y="23"/>
              </a:cxn>
              <a:cxn ang="0">
                <a:pos x="13" y="26"/>
              </a:cxn>
              <a:cxn ang="0">
                <a:pos x="8" y="28"/>
              </a:cxn>
              <a:cxn ang="0">
                <a:pos x="23" y="23"/>
              </a:cxn>
              <a:cxn ang="0">
                <a:pos x="84" y="24"/>
              </a:cxn>
              <a:cxn ang="0">
                <a:pos x="15" y="40"/>
              </a:cxn>
              <a:cxn ang="0">
                <a:pos x="21" y="36"/>
              </a:cxn>
              <a:cxn ang="0">
                <a:pos x="31" y="36"/>
              </a:cxn>
              <a:cxn ang="0">
                <a:pos x="23" y="55"/>
              </a:cxn>
              <a:cxn ang="0">
                <a:pos x="25" y="47"/>
              </a:cxn>
              <a:cxn ang="0">
                <a:pos x="78" y="53"/>
              </a:cxn>
              <a:cxn ang="0">
                <a:pos x="82" y="64"/>
              </a:cxn>
              <a:cxn ang="0">
                <a:pos x="82" y="64"/>
              </a:cxn>
              <a:cxn ang="0">
                <a:pos x="29" y="57"/>
              </a:cxn>
              <a:cxn ang="0">
                <a:pos x="44" y="61"/>
              </a:cxn>
              <a:cxn ang="0">
                <a:pos x="31" y="66"/>
              </a:cxn>
              <a:cxn ang="0">
                <a:pos x="31" y="66"/>
              </a:cxn>
              <a:cxn ang="0">
                <a:pos x="48" y="70"/>
              </a:cxn>
              <a:cxn ang="0">
                <a:pos x="38" y="80"/>
              </a:cxn>
              <a:cxn ang="0">
                <a:pos x="52" y="84"/>
              </a:cxn>
              <a:cxn ang="0">
                <a:pos x="53" y="78"/>
              </a:cxn>
              <a:cxn ang="0">
                <a:pos x="42" y="85"/>
              </a:cxn>
              <a:cxn ang="0">
                <a:pos x="61" y="91"/>
              </a:cxn>
              <a:cxn ang="0">
                <a:pos x="55" y="95"/>
              </a:cxn>
              <a:cxn ang="0">
                <a:pos x="48" y="97"/>
              </a:cxn>
              <a:cxn ang="0">
                <a:pos x="67" y="105"/>
              </a:cxn>
              <a:cxn ang="0">
                <a:pos x="48" y="131"/>
              </a:cxn>
              <a:cxn ang="0">
                <a:pos x="65" y="118"/>
              </a:cxn>
              <a:cxn ang="0">
                <a:pos x="46" y="148"/>
              </a:cxn>
              <a:cxn ang="0">
                <a:pos x="63" y="131"/>
              </a:cxn>
              <a:cxn ang="0">
                <a:pos x="46" y="160"/>
              </a:cxn>
              <a:cxn ang="0">
                <a:pos x="46" y="160"/>
              </a:cxn>
              <a:cxn ang="0">
                <a:pos x="44" y="173"/>
              </a:cxn>
              <a:cxn ang="0">
                <a:pos x="57" y="188"/>
              </a:cxn>
              <a:cxn ang="0">
                <a:pos x="57" y="186"/>
              </a:cxn>
              <a:cxn ang="0">
                <a:pos x="40" y="188"/>
              </a:cxn>
              <a:cxn ang="0">
                <a:pos x="42" y="196"/>
              </a:cxn>
              <a:cxn ang="0">
                <a:pos x="42" y="196"/>
              </a:cxn>
            </a:cxnLst>
            <a:rect l="0" t="0" r="r" b="b"/>
            <a:pathLst>
              <a:path w="137" h="200">
                <a:moveTo>
                  <a:pt x="137" y="2"/>
                </a:moveTo>
                <a:lnTo>
                  <a:pt x="137" y="2"/>
                </a:lnTo>
                <a:lnTo>
                  <a:pt x="137" y="7"/>
                </a:lnTo>
                <a:lnTo>
                  <a:pt x="135" y="13"/>
                </a:lnTo>
                <a:lnTo>
                  <a:pt x="132" y="24"/>
                </a:lnTo>
                <a:lnTo>
                  <a:pt x="132" y="24"/>
                </a:lnTo>
                <a:lnTo>
                  <a:pt x="111" y="93"/>
                </a:lnTo>
                <a:lnTo>
                  <a:pt x="92" y="164"/>
                </a:lnTo>
                <a:lnTo>
                  <a:pt x="92" y="164"/>
                </a:lnTo>
                <a:lnTo>
                  <a:pt x="86" y="175"/>
                </a:lnTo>
                <a:lnTo>
                  <a:pt x="86" y="175"/>
                </a:lnTo>
                <a:lnTo>
                  <a:pt x="82" y="185"/>
                </a:lnTo>
                <a:lnTo>
                  <a:pt x="82" y="185"/>
                </a:lnTo>
                <a:lnTo>
                  <a:pt x="76" y="188"/>
                </a:lnTo>
                <a:lnTo>
                  <a:pt x="71" y="192"/>
                </a:lnTo>
                <a:lnTo>
                  <a:pt x="71" y="192"/>
                </a:lnTo>
                <a:lnTo>
                  <a:pt x="61" y="198"/>
                </a:lnTo>
                <a:lnTo>
                  <a:pt x="55" y="200"/>
                </a:lnTo>
                <a:lnTo>
                  <a:pt x="48" y="200"/>
                </a:lnTo>
                <a:lnTo>
                  <a:pt x="48" y="200"/>
                </a:lnTo>
                <a:lnTo>
                  <a:pt x="32" y="198"/>
                </a:lnTo>
                <a:lnTo>
                  <a:pt x="25" y="196"/>
                </a:lnTo>
                <a:lnTo>
                  <a:pt x="23" y="194"/>
                </a:lnTo>
                <a:lnTo>
                  <a:pt x="23" y="194"/>
                </a:lnTo>
                <a:lnTo>
                  <a:pt x="23" y="190"/>
                </a:lnTo>
                <a:lnTo>
                  <a:pt x="25" y="185"/>
                </a:lnTo>
                <a:lnTo>
                  <a:pt x="29" y="175"/>
                </a:lnTo>
                <a:lnTo>
                  <a:pt x="29" y="175"/>
                </a:lnTo>
                <a:lnTo>
                  <a:pt x="31" y="167"/>
                </a:lnTo>
                <a:lnTo>
                  <a:pt x="31" y="167"/>
                </a:lnTo>
                <a:lnTo>
                  <a:pt x="38" y="146"/>
                </a:lnTo>
                <a:lnTo>
                  <a:pt x="44" y="125"/>
                </a:lnTo>
                <a:lnTo>
                  <a:pt x="44" y="125"/>
                </a:lnTo>
                <a:lnTo>
                  <a:pt x="46" y="118"/>
                </a:lnTo>
                <a:lnTo>
                  <a:pt x="46" y="118"/>
                </a:lnTo>
                <a:lnTo>
                  <a:pt x="48" y="110"/>
                </a:lnTo>
                <a:lnTo>
                  <a:pt x="48" y="110"/>
                </a:lnTo>
                <a:lnTo>
                  <a:pt x="46" y="105"/>
                </a:lnTo>
                <a:lnTo>
                  <a:pt x="44" y="99"/>
                </a:lnTo>
                <a:lnTo>
                  <a:pt x="36" y="87"/>
                </a:lnTo>
                <a:lnTo>
                  <a:pt x="36" y="87"/>
                </a:lnTo>
                <a:lnTo>
                  <a:pt x="23" y="66"/>
                </a:lnTo>
                <a:lnTo>
                  <a:pt x="23" y="66"/>
                </a:lnTo>
                <a:lnTo>
                  <a:pt x="15" y="51"/>
                </a:lnTo>
                <a:lnTo>
                  <a:pt x="6" y="34"/>
                </a:lnTo>
                <a:lnTo>
                  <a:pt x="6" y="34"/>
                </a:lnTo>
                <a:lnTo>
                  <a:pt x="2" y="28"/>
                </a:lnTo>
                <a:lnTo>
                  <a:pt x="0" y="23"/>
                </a:lnTo>
                <a:lnTo>
                  <a:pt x="0" y="23"/>
                </a:lnTo>
                <a:lnTo>
                  <a:pt x="2" y="19"/>
                </a:lnTo>
                <a:lnTo>
                  <a:pt x="6" y="15"/>
                </a:lnTo>
                <a:lnTo>
                  <a:pt x="13" y="9"/>
                </a:lnTo>
                <a:lnTo>
                  <a:pt x="13" y="9"/>
                </a:lnTo>
                <a:lnTo>
                  <a:pt x="19" y="2"/>
                </a:lnTo>
                <a:lnTo>
                  <a:pt x="19" y="2"/>
                </a:lnTo>
                <a:lnTo>
                  <a:pt x="29" y="4"/>
                </a:lnTo>
                <a:lnTo>
                  <a:pt x="38" y="2"/>
                </a:lnTo>
                <a:lnTo>
                  <a:pt x="46" y="2"/>
                </a:lnTo>
                <a:lnTo>
                  <a:pt x="53" y="4"/>
                </a:lnTo>
                <a:lnTo>
                  <a:pt x="53" y="4"/>
                </a:lnTo>
                <a:lnTo>
                  <a:pt x="57" y="7"/>
                </a:lnTo>
                <a:lnTo>
                  <a:pt x="59" y="11"/>
                </a:lnTo>
                <a:lnTo>
                  <a:pt x="65" y="21"/>
                </a:lnTo>
                <a:lnTo>
                  <a:pt x="65" y="21"/>
                </a:lnTo>
                <a:lnTo>
                  <a:pt x="67" y="28"/>
                </a:lnTo>
                <a:lnTo>
                  <a:pt x="72" y="38"/>
                </a:lnTo>
                <a:lnTo>
                  <a:pt x="72" y="38"/>
                </a:lnTo>
                <a:lnTo>
                  <a:pt x="72" y="19"/>
                </a:lnTo>
                <a:lnTo>
                  <a:pt x="72" y="19"/>
                </a:lnTo>
                <a:lnTo>
                  <a:pt x="80" y="13"/>
                </a:lnTo>
                <a:lnTo>
                  <a:pt x="86" y="9"/>
                </a:lnTo>
                <a:lnTo>
                  <a:pt x="86" y="9"/>
                </a:lnTo>
                <a:lnTo>
                  <a:pt x="93" y="4"/>
                </a:lnTo>
                <a:lnTo>
                  <a:pt x="97" y="2"/>
                </a:lnTo>
                <a:lnTo>
                  <a:pt x="103" y="0"/>
                </a:lnTo>
                <a:lnTo>
                  <a:pt x="103" y="0"/>
                </a:lnTo>
                <a:lnTo>
                  <a:pt x="118" y="0"/>
                </a:lnTo>
                <a:lnTo>
                  <a:pt x="137" y="2"/>
                </a:lnTo>
                <a:lnTo>
                  <a:pt x="137" y="2"/>
                </a:lnTo>
                <a:close/>
                <a:moveTo>
                  <a:pt x="101" y="4"/>
                </a:moveTo>
                <a:lnTo>
                  <a:pt x="101" y="4"/>
                </a:lnTo>
                <a:lnTo>
                  <a:pt x="101" y="5"/>
                </a:lnTo>
                <a:lnTo>
                  <a:pt x="101" y="5"/>
                </a:lnTo>
                <a:lnTo>
                  <a:pt x="95" y="34"/>
                </a:lnTo>
                <a:lnTo>
                  <a:pt x="90" y="61"/>
                </a:lnTo>
                <a:lnTo>
                  <a:pt x="90" y="61"/>
                </a:lnTo>
                <a:lnTo>
                  <a:pt x="88" y="68"/>
                </a:lnTo>
                <a:lnTo>
                  <a:pt x="84" y="74"/>
                </a:lnTo>
                <a:lnTo>
                  <a:pt x="84" y="74"/>
                </a:lnTo>
                <a:lnTo>
                  <a:pt x="80" y="70"/>
                </a:lnTo>
                <a:lnTo>
                  <a:pt x="78" y="66"/>
                </a:lnTo>
                <a:lnTo>
                  <a:pt x="76" y="59"/>
                </a:lnTo>
                <a:lnTo>
                  <a:pt x="76" y="59"/>
                </a:lnTo>
                <a:lnTo>
                  <a:pt x="65" y="32"/>
                </a:lnTo>
                <a:lnTo>
                  <a:pt x="52" y="7"/>
                </a:lnTo>
                <a:lnTo>
                  <a:pt x="52" y="7"/>
                </a:lnTo>
                <a:lnTo>
                  <a:pt x="25" y="5"/>
                </a:lnTo>
                <a:lnTo>
                  <a:pt x="25" y="5"/>
                </a:lnTo>
                <a:lnTo>
                  <a:pt x="34" y="23"/>
                </a:lnTo>
                <a:lnTo>
                  <a:pt x="44" y="40"/>
                </a:lnTo>
                <a:lnTo>
                  <a:pt x="61" y="78"/>
                </a:lnTo>
                <a:lnTo>
                  <a:pt x="61" y="78"/>
                </a:lnTo>
                <a:lnTo>
                  <a:pt x="69" y="89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lnTo>
                  <a:pt x="71" y="108"/>
                </a:lnTo>
                <a:lnTo>
                  <a:pt x="71" y="108"/>
                </a:lnTo>
                <a:lnTo>
                  <a:pt x="69" y="120"/>
                </a:lnTo>
                <a:lnTo>
                  <a:pt x="69" y="120"/>
                </a:lnTo>
                <a:lnTo>
                  <a:pt x="63" y="152"/>
                </a:lnTo>
                <a:lnTo>
                  <a:pt x="53" y="179"/>
                </a:lnTo>
                <a:lnTo>
                  <a:pt x="53" y="179"/>
                </a:lnTo>
                <a:lnTo>
                  <a:pt x="59" y="181"/>
                </a:lnTo>
                <a:lnTo>
                  <a:pt x="65" y="183"/>
                </a:lnTo>
                <a:lnTo>
                  <a:pt x="78" y="183"/>
                </a:lnTo>
                <a:lnTo>
                  <a:pt x="78" y="183"/>
                </a:lnTo>
                <a:lnTo>
                  <a:pt x="84" y="167"/>
                </a:lnTo>
                <a:lnTo>
                  <a:pt x="90" y="150"/>
                </a:lnTo>
                <a:lnTo>
                  <a:pt x="90" y="150"/>
                </a:lnTo>
                <a:lnTo>
                  <a:pt x="95" y="125"/>
                </a:lnTo>
                <a:lnTo>
                  <a:pt x="103" y="103"/>
                </a:lnTo>
                <a:lnTo>
                  <a:pt x="103" y="103"/>
                </a:lnTo>
                <a:lnTo>
                  <a:pt x="118" y="55"/>
                </a:lnTo>
                <a:lnTo>
                  <a:pt x="118" y="55"/>
                </a:lnTo>
                <a:lnTo>
                  <a:pt x="126" y="30"/>
                </a:lnTo>
                <a:lnTo>
                  <a:pt x="132" y="5"/>
                </a:lnTo>
                <a:lnTo>
                  <a:pt x="132" y="5"/>
                </a:lnTo>
                <a:lnTo>
                  <a:pt x="116" y="4"/>
                </a:lnTo>
                <a:lnTo>
                  <a:pt x="101" y="4"/>
                </a:lnTo>
                <a:lnTo>
                  <a:pt x="101" y="4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78" y="23"/>
                </a:lnTo>
                <a:lnTo>
                  <a:pt x="78" y="23"/>
                </a:lnTo>
                <a:lnTo>
                  <a:pt x="78" y="23"/>
                </a:lnTo>
                <a:lnTo>
                  <a:pt x="82" y="19"/>
                </a:lnTo>
                <a:lnTo>
                  <a:pt x="88" y="17"/>
                </a:lnTo>
                <a:lnTo>
                  <a:pt x="92" y="15"/>
                </a:lnTo>
                <a:lnTo>
                  <a:pt x="93" y="11"/>
                </a:lnTo>
                <a:lnTo>
                  <a:pt x="93" y="11"/>
                </a:lnTo>
                <a:lnTo>
                  <a:pt x="90" y="13"/>
                </a:lnTo>
                <a:lnTo>
                  <a:pt x="86" y="15"/>
                </a:lnTo>
                <a:lnTo>
                  <a:pt x="82" y="19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4" y="23"/>
                </a:moveTo>
                <a:lnTo>
                  <a:pt x="4" y="23"/>
                </a:lnTo>
                <a:lnTo>
                  <a:pt x="13" y="19"/>
                </a:lnTo>
                <a:lnTo>
                  <a:pt x="21" y="11"/>
                </a:lnTo>
                <a:lnTo>
                  <a:pt x="21" y="11"/>
                </a:lnTo>
                <a:lnTo>
                  <a:pt x="17" y="13"/>
                </a:lnTo>
                <a:lnTo>
                  <a:pt x="11" y="15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8" y="28"/>
                </a:moveTo>
                <a:lnTo>
                  <a:pt x="8" y="28"/>
                </a:lnTo>
                <a:lnTo>
                  <a:pt x="10" y="30"/>
                </a:lnTo>
                <a:lnTo>
                  <a:pt x="10" y="32"/>
                </a:lnTo>
                <a:lnTo>
                  <a:pt x="10" y="32"/>
                </a:lnTo>
                <a:lnTo>
                  <a:pt x="13" y="26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1" y="24"/>
                </a:lnTo>
                <a:lnTo>
                  <a:pt x="10" y="26"/>
                </a:lnTo>
                <a:lnTo>
                  <a:pt x="8" y="28"/>
                </a:lnTo>
                <a:lnTo>
                  <a:pt x="8" y="28"/>
                </a:lnTo>
                <a:close/>
                <a:moveTo>
                  <a:pt x="17" y="30"/>
                </a:moveTo>
                <a:lnTo>
                  <a:pt x="17" y="30"/>
                </a:lnTo>
                <a:lnTo>
                  <a:pt x="23" y="26"/>
                </a:lnTo>
                <a:lnTo>
                  <a:pt x="25" y="26"/>
                </a:lnTo>
                <a:lnTo>
                  <a:pt x="25" y="23"/>
                </a:lnTo>
                <a:lnTo>
                  <a:pt x="25" y="23"/>
                </a:lnTo>
                <a:lnTo>
                  <a:pt x="23" y="23"/>
                </a:lnTo>
                <a:lnTo>
                  <a:pt x="21" y="24"/>
                </a:lnTo>
                <a:lnTo>
                  <a:pt x="17" y="30"/>
                </a:lnTo>
                <a:lnTo>
                  <a:pt x="17" y="30"/>
                </a:lnTo>
                <a:close/>
                <a:moveTo>
                  <a:pt x="78" y="32"/>
                </a:moveTo>
                <a:lnTo>
                  <a:pt x="78" y="32"/>
                </a:lnTo>
                <a:lnTo>
                  <a:pt x="82" y="28"/>
                </a:lnTo>
                <a:lnTo>
                  <a:pt x="84" y="24"/>
                </a:lnTo>
                <a:lnTo>
                  <a:pt x="84" y="24"/>
                </a:lnTo>
                <a:lnTo>
                  <a:pt x="80" y="28"/>
                </a:lnTo>
                <a:lnTo>
                  <a:pt x="78" y="28"/>
                </a:lnTo>
                <a:lnTo>
                  <a:pt x="78" y="32"/>
                </a:lnTo>
                <a:lnTo>
                  <a:pt x="78" y="32"/>
                </a:lnTo>
                <a:close/>
                <a:moveTo>
                  <a:pt x="15" y="40"/>
                </a:moveTo>
                <a:lnTo>
                  <a:pt x="15" y="40"/>
                </a:lnTo>
                <a:lnTo>
                  <a:pt x="15" y="42"/>
                </a:lnTo>
                <a:lnTo>
                  <a:pt x="17" y="45"/>
                </a:lnTo>
                <a:lnTo>
                  <a:pt x="17" y="45"/>
                </a:lnTo>
                <a:lnTo>
                  <a:pt x="19" y="40"/>
                </a:lnTo>
                <a:lnTo>
                  <a:pt x="21" y="38"/>
                </a:lnTo>
                <a:lnTo>
                  <a:pt x="21" y="36"/>
                </a:lnTo>
                <a:lnTo>
                  <a:pt x="21" y="36"/>
                </a:lnTo>
                <a:lnTo>
                  <a:pt x="19" y="36"/>
                </a:lnTo>
                <a:lnTo>
                  <a:pt x="15" y="40"/>
                </a:lnTo>
                <a:lnTo>
                  <a:pt x="15" y="40"/>
                </a:lnTo>
                <a:close/>
                <a:moveTo>
                  <a:pt x="29" y="38"/>
                </a:moveTo>
                <a:lnTo>
                  <a:pt x="29" y="38"/>
                </a:lnTo>
                <a:lnTo>
                  <a:pt x="31" y="36"/>
                </a:lnTo>
                <a:lnTo>
                  <a:pt x="31" y="36"/>
                </a:lnTo>
                <a:lnTo>
                  <a:pt x="31" y="36"/>
                </a:lnTo>
                <a:lnTo>
                  <a:pt x="29" y="34"/>
                </a:lnTo>
                <a:lnTo>
                  <a:pt x="29" y="34"/>
                </a:lnTo>
                <a:lnTo>
                  <a:pt x="29" y="38"/>
                </a:lnTo>
                <a:lnTo>
                  <a:pt x="29" y="38"/>
                </a:lnTo>
                <a:close/>
                <a:moveTo>
                  <a:pt x="23" y="55"/>
                </a:moveTo>
                <a:lnTo>
                  <a:pt x="23" y="55"/>
                </a:lnTo>
                <a:lnTo>
                  <a:pt x="25" y="51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7" y="47"/>
                </a:lnTo>
                <a:lnTo>
                  <a:pt x="25" y="47"/>
                </a:lnTo>
                <a:lnTo>
                  <a:pt x="25" y="47"/>
                </a:lnTo>
                <a:lnTo>
                  <a:pt x="23" y="51"/>
                </a:lnTo>
                <a:lnTo>
                  <a:pt x="21" y="53"/>
                </a:lnTo>
                <a:lnTo>
                  <a:pt x="23" y="55"/>
                </a:lnTo>
                <a:lnTo>
                  <a:pt x="23" y="55"/>
                </a:lnTo>
                <a:close/>
                <a:moveTo>
                  <a:pt x="76" y="55"/>
                </a:moveTo>
                <a:lnTo>
                  <a:pt x="76" y="55"/>
                </a:lnTo>
                <a:lnTo>
                  <a:pt x="78" y="53"/>
                </a:lnTo>
                <a:lnTo>
                  <a:pt x="80" y="51"/>
                </a:lnTo>
                <a:lnTo>
                  <a:pt x="80" y="51"/>
                </a:lnTo>
                <a:lnTo>
                  <a:pt x="78" y="53"/>
                </a:lnTo>
                <a:lnTo>
                  <a:pt x="76" y="55"/>
                </a:lnTo>
                <a:lnTo>
                  <a:pt x="76" y="55"/>
                </a:lnTo>
                <a:close/>
                <a:moveTo>
                  <a:pt x="82" y="64"/>
                </a:moveTo>
                <a:lnTo>
                  <a:pt x="82" y="64"/>
                </a:lnTo>
                <a:lnTo>
                  <a:pt x="84" y="61"/>
                </a:lnTo>
                <a:lnTo>
                  <a:pt x="86" y="57"/>
                </a:lnTo>
                <a:lnTo>
                  <a:pt x="84" y="55"/>
                </a:lnTo>
                <a:lnTo>
                  <a:pt x="84" y="55"/>
                </a:lnTo>
                <a:lnTo>
                  <a:pt x="82" y="61"/>
                </a:lnTo>
                <a:lnTo>
                  <a:pt x="80" y="63"/>
                </a:lnTo>
                <a:lnTo>
                  <a:pt x="82" y="64"/>
                </a:lnTo>
                <a:lnTo>
                  <a:pt x="82" y="64"/>
                </a:lnTo>
                <a:close/>
                <a:moveTo>
                  <a:pt x="25" y="61"/>
                </a:moveTo>
                <a:lnTo>
                  <a:pt x="25" y="61"/>
                </a:lnTo>
                <a:lnTo>
                  <a:pt x="27" y="63"/>
                </a:lnTo>
                <a:lnTo>
                  <a:pt x="27" y="63"/>
                </a:lnTo>
                <a:lnTo>
                  <a:pt x="29" y="61"/>
                </a:lnTo>
                <a:lnTo>
                  <a:pt x="29" y="57"/>
                </a:lnTo>
                <a:lnTo>
                  <a:pt x="29" y="57"/>
                </a:lnTo>
                <a:lnTo>
                  <a:pt x="25" y="61"/>
                </a:lnTo>
                <a:lnTo>
                  <a:pt x="25" y="61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42" y="63"/>
                </a:lnTo>
                <a:lnTo>
                  <a:pt x="44" y="61"/>
                </a:lnTo>
                <a:lnTo>
                  <a:pt x="44" y="61"/>
                </a:lnTo>
                <a:lnTo>
                  <a:pt x="42" y="61"/>
                </a:lnTo>
                <a:lnTo>
                  <a:pt x="42" y="61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31" y="66"/>
                </a:moveTo>
                <a:lnTo>
                  <a:pt x="31" y="66"/>
                </a:lnTo>
                <a:lnTo>
                  <a:pt x="31" y="68"/>
                </a:lnTo>
                <a:lnTo>
                  <a:pt x="31" y="68"/>
                </a:lnTo>
                <a:lnTo>
                  <a:pt x="31" y="68"/>
                </a:lnTo>
                <a:lnTo>
                  <a:pt x="32" y="66"/>
                </a:lnTo>
                <a:lnTo>
                  <a:pt x="32" y="66"/>
                </a:lnTo>
                <a:lnTo>
                  <a:pt x="31" y="66"/>
                </a:lnTo>
                <a:lnTo>
                  <a:pt x="31" y="66"/>
                </a:lnTo>
                <a:close/>
                <a:moveTo>
                  <a:pt x="46" y="74"/>
                </a:moveTo>
                <a:lnTo>
                  <a:pt x="46" y="74"/>
                </a:lnTo>
                <a:lnTo>
                  <a:pt x="50" y="74"/>
                </a:lnTo>
                <a:lnTo>
                  <a:pt x="52" y="72"/>
                </a:lnTo>
                <a:lnTo>
                  <a:pt x="52" y="72"/>
                </a:lnTo>
                <a:lnTo>
                  <a:pt x="50" y="70"/>
                </a:lnTo>
                <a:lnTo>
                  <a:pt x="48" y="70"/>
                </a:lnTo>
                <a:lnTo>
                  <a:pt x="48" y="70"/>
                </a:lnTo>
                <a:lnTo>
                  <a:pt x="46" y="74"/>
                </a:lnTo>
                <a:lnTo>
                  <a:pt x="46" y="74"/>
                </a:lnTo>
                <a:close/>
                <a:moveTo>
                  <a:pt x="36" y="76"/>
                </a:moveTo>
                <a:lnTo>
                  <a:pt x="36" y="76"/>
                </a:lnTo>
                <a:lnTo>
                  <a:pt x="36" y="78"/>
                </a:lnTo>
                <a:lnTo>
                  <a:pt x="38" y="80"/>
                </a:lnTo>
                <a:lnTo>
                  <a:pt x="38" y="80"/>
                </a:lnTo>
                <a:lnTo>
                  <a:pt x="40" y="74"/>
                </a:lnTo>
                <a:lnTo>
                  <a:pt x="40" y="72"/>
                </a:lnTo>
                <a:lnTo>
                  <a:pt x="40" y="72"/>
                </a:lnTo>
                <a:lnTo>
                  <a:pt x="36" y="76"/>
                </a:lnTo>
                <a:lnTo>
                  <a:pt x="36" y="76"/>
                </a:lnTo>
                <a:close/>
                <a:moveTo>
                  <a:pt x="52" y="84"/>
                </a:moveTo>
                <a:lnTo>
                  <a:pt x="52" y="84"/>
                </a:lnTo>
                <a:lnTo>
                  <a:pt x="53" y="84"/>
                </a:lnTo>
                <a:lnTo>
                  <a:pt x="55" y="80"/>
                </a:lnTo>
                <a:lnTo>
                  <a:pt x="55" y="80"/>
                </a:lnTo>
                <a:lnTo>
                  <a:pt x="55" y="80"/>
                </a:lnTo>
                <a:lnTo>
                  <a:pt x="53" y="78"/>
                </a:lnTo>
                <a:lnTo>
                  <a:pt x="53" y="78"/>
                </a:lnTo>
                <a:lnTo>
                  <a:pt x="52" y="84"/>
                </a:lnTo>
                <a:lnTo>
                  <a:pt x="52" y="84"/>
                </a:lnTo>
                <a:close/>
                <a:moveTo>
                  <a:pt x="44" y="87"/>
                </a:moveTo>
                <a:lnTo>
                  <a:pt x="44" y="87"/>
                </a:lnTo>
                <a:lnTo>
                  <a:pt x="44" y="87"/>
                </a:lnTo>
                <a:lnTo>
                  <a:pt x="42" y="85"/>
                </a:lnTo>
                <a:lnTo>
                  <a:pt x="42" y="85"/>
                </a:lnTo>
                <a:lnTo>
                  <a:pt x="42" y="87"/>
                </a:lnTo>
                <a:lnTo>
                  <a:pt x="44" y="87"/>
                </a:lnTo>
                <a:lnTo>
                  <a:pt x="44" y="87"/>
                </a:lnTo>
                <a:close/>
                <a:moveTo>
                  <a:pt x="55" y="95"/>
                </a:moveTo>
                <a:lnTo>
                  <a:pt x="55" y="95"/>
                </a:lnTo>
                <a:lnTo>
                  <a:pt x="59" y="93"/>
                </a:lnTo>
                <a:lnTo>
                  <a:pt x="61" y="91"/>
                </a:lnTo>
                <a:lnTo>
                  <a:pt x="61" y="91"/>
                </a:lnTo>
                <a:lnTo>
                  <a:pt x="61" y="89"/>
                </a:lnTo>
                <a:lnTo>
                  <a:pt x="59" y="87"/>
                </a:lnTo>
                <a:lnTo>
                  <a:pt x="59" y="87"/>
                </a:lnTo>
                <a:lnTo>
                  <a:pt x="57" y="91"/>
                </a:lnTo>
                <a:lnTo>
                  <a:pt x="55" y="95"/>
                </a:lnTo>
                <a:lnTo>
                  <a:pt x="55" y="95"/>
                </a:lnTo>
                <a:close/>
                <a:moveTo>
                  <a:pt x="48" y="97"/>
                </a:moveTo>
                <a:lnTo>
                  <a:pt x="48" y="97"/>
                </a:lnTo>
                <a:lnTo>
                  <a:pt x="50" y="95"/>
                </a:lnTo>
                <a:lnTo>
                  <a:pt x="50" y="95"/>
                </a:lnTo>
                <a:lnTo>
                  <a:pt x="48" y="95"/>
                </a:lnTo>
                <a:lnTo>
                  <a:pt x="48" y="95"/>
                </a:lnTo>
                <a:lnTo>
                  <a:pt x="48" y="97"/>
                </a:lnTo>
                <a:lnTo>
                  <a:pt x="48" y="97"/>
                </a:lnTo>
                <a:lnTo>
                  <a:pt x="48" y="97"/>
                </a:lnTo>
                <a:close/>
                <a:moveTo>
                  <a:pt x="57" y="108"/>
                </a:moveTo>
                <a:lnTo>
                  <a:pt x="57" y="108"/>
                </a:lnTo>
                <a:lnTo>
                  <a:pt x="63" y="106"/>
                </a:lnTo>
                <a:lnTo>
                  <a:pt x="67" y="105"/>
                </a:lnTo>
                <a:lnTo>
                  <a:pt x="67" y="105"/>
                </a:lnTo>
                <a:lnTo>
                  <a:pt x="67" y="99"/>
                </a:lnTo>
                <a:lnTo>
                  <a:pt x="67" y="99"/>
                </a:lnTo>
                <a:lnTo>
                  <a:pt x="65" y="101"/>
                </a:lnTo>
                <a:lnTo>
                  <a:pt x="61" y="103"/>
                </a:lnTo>
                <a:lnTo>
                  <a:pt x="57" y="108"/>
                </a:lnTo>
                <a:lnTo>
                  <a:pt x="57" y="108"/>
                </a:lnTo>
                <a:close/>
                <a:moveTo>
                  <a:pt x="48" y="131"/>
                </a:moveTo>
                <a:lnTo>
                  <a:pt x="48" y="131"/>
                </a:lnTo>
                <a:lnTo>
                  <a:pt x="53" y="129"/>
                </a:lnTo>
                <a:lnTo>
                  <a:pt x="55" y="127"/>
                </a:lnTo>
                <a:lnTo>
                  <a:pt x="59" y="125"/>
                </a:lnTo>
                <a:lnTo>
                  <a:pt x="63" y="124"/>
                </a:lnTo>
                <a:lnTo>
                  <a:pt x="63" y="124"/>
                </a:lnTo>
                <a:lnTo>
                  <a:pt x="65" y="118"/>
                </a:lnTo>
                <a:lnTo>
                  <a:pt x="65" y="114"/>
                </a:lnTo>
                <a:lnTo>
                  <a:pt x="65" y="112"/>
                </a:lnTo>
                <a:lnTo>
                  <a:pt x="65" y="112"/>
                </a:lnTo>
                <a:lnTo>
                  <a:pt x="48" y="131"/>
                </a:lnTo>
                <a:lnTo>
                  <a:pt x="48" y="131"/>
                </a:lnTo>
                <a:close/>
                <a:moveTo>
                  <a:pt x="46" y="148"/>
                </a:moveTo>
                <a:lnTo>
                  <a:pt x="46" y="148"/>
                </a:lnTo>
                <a:lnTo>
                  <a:pt x="50" y="146"/>
                </a:lnTo>
                <a:lnTo>
                  <a:pt x="53" y="143"/>
                </a:lnTo>
                <a:lnTo>
                  <a:pt x="57" y="141"/>
                </a:lnTo>
                <a:lnTo>
                  <a:pt x="61" y="139"/>
                </a:lnTo>
                <a:lnTo>
                  <a:pt x="61" y="139"/>
                </a:lnTo>
                <a:lnTo>
                  <a:pt x="63" y="133"/>
                </a:lnTo>
                <a:lnTo>
                  <a:pt x="63" y="131"/>
                </a:lnTo>
                <a:lnTo>
                  <a:pt x="61" y="129"/>
                </a:lnTo>
                <a:lnTo>
                  <a:pt x="61" y="129"/>
                </a:lnTo>
                <a:lnTo>
                  <a:pt x="53" y="139"/>
                </a:lnTo>
                <a:lnTo>
                  <a:pt x="46" y="148"/>
                </a:lnTo>
                <a:lnTo>
                  <a:pt x="46" y="148"/>
                </a:lnTo>
                <a:close/>
                <a:moveTo>
                  <a:pt x="46" y="160"/>
                </a:moveTo>
                <a:lnTo>
                  <a:pt x="46" y="160"/>
                </a:lnTo>
                <a:lnTo>
                  <a:pt x="55" y="154"/>
                </a:lnTo>
                <a:lnTo>
                  <a:pt x="57" y="150"/>
                </a:lnTo>
                <a:lnTo>
                  <a:pt x="57" y="146"/>
                </a:lnTo>
                <a:lnTo>
                  <a:pt x="57" y="146"/>
                </a:lnTo>
                <a:lnTo>
                  <a:pt x="52" y="152"/>
                </a:lnTo>
                <a:lnTo>
                  <a:pt x="46" y="160"/>
                </a:lnTo>
                <a:lnTo>
                  <a:pt x="46" y="160"/>
                </a:lnTo>
                <a:close/>
                <a:moveTo>
                  <a:pt x="53" y="162"/>
                </a:moveTo>
                <a:lnTo>
                  <a:pt x="53" y="162"/>
                </a:lnTo>
                <a:lnTo>
                  <a:pt x="44" y="169"/>
                </a:lnTo>
                <a:lnTo>
                  <a:pt x="36" y="179"/>
                </a:lnTo>
                <a:lnTo>
                  <a:pt x="36" y="179"/>
                </a:lnTo>
                <a:lnTo>
                  <a:pt x="40" y="177"/>
                </a:lnTo>
                <a:lnTo>
                  <a:pt x="44" y="173"/>
                </a:lnTo>
                <a:lnTo>
                  <a:pt x="53" y="169"/>
                </a:lnTo>
                <a:lnTo>
                  <a:pt x="53" y="169"/>
                </a:lnTo>
                <a:lnTo>
                  <a:pt x="55" y="162"/>
                </a:lnTo>
                <a:lnTo>
                  <a:pt x="55" y="162"/>
                </a:lnTo>
                <a:lnTo>
                  <a:pt x="53" y="162"/>
                </a:lnTo>
                <a:lnTo>
                  <a:pt x="53" y="162"/>
                </a:lnTo>
                <a:close/>
                <a:moveTo>
                  <a:pt x="57" y="188"/>
                </a:moveTo>
                <a:lnTo>
                  <a:pt x="57" y="188"/>
                </a:lnTo>
                <a:lnTo>
                  <a:pt x="59" y="188"/>
                </a:lnTo>
                <a:lnTo>
                  <a:pt x="61" y="186"/>
                </a:lnTo>
                <a:lnTo>
                  <a:pt x="61" y="186"/>
                </a:lnTo>
                <a:lnTo>
                  <a:pt x="57" y="185"/>
                </a:lnTo>
                <a:lnTo>
                  <a:pt x="57" y="185"/>
                </a:lnTo>
                <a:lnTo>
                  <a:pt x="57" y="186"/>
                </a:lnTo>
                <a:lnTo>
                  <a:pt x="57" y="188"/>
                </a:lnTo>
                <a:lnTo>
                  <a:pt x="57" y="188"/>
                </a:lnTo>
                <a:close/>
                <a:moveTo>
                  <a:pt x="44" y="186"/>
                </a:moveTo>
                <a:lnTo>
                  <a:pt x="44" y="186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36" y="192"/>
                </a:lnTo>
                <a:lnTo>
                  <a:pt x="32" y="194"/>
                </a:lnTo>
                <a:lnTo>
                  <a:pt x="32" y="194"/>
                </a:lnTo>
                <a:lnTo>
                  <a:pt x="38" y="192"/>
                </a:lnTo>
                <a:lnTo>
                  <a:pt x="44" y="186"/>
                </a:lnTo>
                <a:lnTo>
                  <a:pt x="44" y="186"/>
                </a:lnTo>
                <a:close/>
                <a:moveTo>
                  <a:pt x="42" y="196"/>
                </a:moveTo>
                <a:lnTo>
                  <a:pt x="42" y="196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4" y="194"/>
                </a:lnTo>
                <a:lnTo>
                  <a:pt x="42" y="194"/>
                </a:lnTo>
                <a:lnTo>
                  <a:pt x="42" y="196"/>
                </a:lnTo>
                <a:lnTo>
                  <a:pt x="42" y="19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1" name="Freeform 18"/>
          <p:cNvSpPr>
            <a:spLocks noEditPoints="1"/>
          </p:cNvSpPr>
          <p:nvPr/>
        </p:nvSpPr>
        <p:spPr bwMode="auto">
          <a:xfrm>
            <a:off x="3928535" y="1735667"/>
            <a:ext cx="459317" cy="643467"/>
          </a:xfrm>
          <a:custGeom>
            <a:avLst/>
            <a:gdLst/>
            <a:ahLst/>
            <a:cxnLst>
              <a:cxn ang="0">
                <a:pos x="183" y="89"/>
              </a:cxn>
              <a:cxn ang="0">
                <a:pos x="112" y="110"/>
              </a:cxn>
              <a:cxn ang="0">
                <a:pos x="186" y="141"/>
              </a:cxn>
              <a:cxn ang="0">
                <a:pos x="137" y="207"/>
              </a:cxn>
              <a:cxn ang="0">
                <a:pos x="99" y="270"/>
              </a:cxn>
              <a:cxn ang="0">
                <a:pos x="15" y="304"/>
              </a:cxn>
              <a:cxn ang="0">
                <a:pos x="0" y="198"/>
              </a:cxn>
              <a:cxn ang="0">
                <a:pos x="11" y="32"/>
              </a:cxn>
              <a:cxn ang="0">
                <a:pos x="144" y="1"/>
              </a:cxn>
              <a:cxn ang="0">
                <a:pos x="17" y="274"/>
              </a:cxn>
              <a:cxn ang="0">
                <a:pos x="11" y="203"/>
              </a:cxn>
              <a:cxn ang="0">
                <a:pos x="11" y="253"/>
              </a:cxn>
              <a:cxn ang="0">
                <a:pos x="9" y="243"/>
              </a:cxn>
              <a:cxn ang="0">
                <a:pos x="13" y="221"/>
              </a:cxn>
              <a:cxn ang="0">
                <a:pos x="17" y="221"/>
              </a:cxn>
              <a:cxn ang="0">
                <a:pos x="9" y="171"/>
              </a:cxn>
              <a:cxn ang="0">
                <a:pos x="11" y="148"/>
              </a:cxn>
              <a:cxn ang="0">
                <a:pos x="24" y="38"/>
              </a:cxn>
              <a:cxn ang="0">
                <a:pos x="24" y="38"/>
              </a:cxn>
              <a:cxn ang="0">
                <a:pos x="15" y="95"/>
              </a:cxn>
              <a:cxn ang="0">
                <a:pos x="17" y="116"/>
              </a:cxn>
              <a:cxn ang="0">
                <a:pos x="13" y="234"/>
              </a:cxn>
              <a:cxn ang="0">
                <a:pos x="38" y="198"/>
              </a:cxn>
              <a:cxn ang="0">
                <a:pos x="19" y="202"/>
              </a:cxn>
              <a:cxn ang="0">
                <a:pos x="40" y="184"/>
              </a:cxn>
              <a:cxn ang="0">
                <a:pos x="11" y="192"/>
              </a:cxn>
              <a:cxn ang="0">
                <a:pos x="43" y="28"/>
              </a:cxn>
              <a:cxn ang="0">
                <a:pos x="43" y="38"/>
              </a:cxn>
              <a:cxn ang="0">
                <a:pos x="30" y="289"/>
              </a:cxn>
              <a:cxn ang="0">
                <a:pos x="43" y="287"/>
              </a:cxn>
              <a:cxn ang="0">
                <a:pos x="30" y="162"/>
              </a:cxn>
              <a:cxn ang="0">
                <a:pos x="17" y="127"/>
              </a:cxn>
              <a:cxn ang="0">
                <a:pos x="41" y="101"/>
              </a:cxn>
              <a:cxn ang="0">
                <a:pos x="17" y="154"/>
              </a:cxn>
              <a:cxn ang="0">
                <a:pos x="45" y="47"/>
              </a:cxn>
              <a:cxn ang="0">
                <a:pos x="40" y="57"/>
              </a:cxn>
              <a:cxn ang="0">
                <a:pos x="34" y="224"/>
              </a:cxn>
              <a:cxn ang="0">
                <a:pos x="40" y="253"/>
              </a:cxn>
              <a:cxn ang="0">
                <a:pos x="24" y="261"/>
              </a:cxn>
              <a:cxn ang="0">
                <a:pos x="36" y="243"/>
              </a:cxn>
              <a:cxn ang="0">
                <a:pos x="87" y="263"/>
              </a:cxn>
              <a:cxn ang="0">
                <a:pos x="158" y="162"/>
              </a:cxn>
              <a:cxn ang="0">
                <a:pos x="158" y="116"/>
              </a:cxn>
              <a:cxn ang="0">
                <a:pos x="104" y="57"/>
              </a:cxn>
              <a:cxn ang="0">
                <a:pos x="211" y="11"/>
              </a:cxn>
              <a:cxn ang="0">
                <a:pos x="51" y="11"/>
              </a:cxn>
              <a:cxn ang="0">
                <a:pos x="61" y="287"/>
              </a:cxn>
              <a:cxn ang="0">
                <a:pos x="82" y="272"/>
              </a:cxn>
              <a:cxn ang="0">
                <a:pos x="82" y="272"/>
              </a:cxn>
              <a:cxn ang="0">
                <a:pos x="122" y="182"/>
              </a:cxn>
              <a:cxn ang="0">
                <a:pos x="108" y="76"/>
              </a:cxn>
              <a:cxn ang="0">
                <a:pos x="129" y="72"/>
              </a:cxn>
              <a:cxn ang="0">
                <a:pos x="144" y="169"/>
              </a:cxn>
              <a:cxn ang="0">
                <a:pos x="144" y="169"/>
              </a:cxn>
              <a:cxn ang="0">
                <a:pos x="150" y="68"/>
              </a:cxn>
              <a:cxn ang="0">
                <a:pos x="152" y="175"/>
              </a:cxn>
              <a:cxn ang="0">
                <a:pos x="162" y="68"/>
              </a:cxn>
              <a:cxn ang="0">
                <a:pos x="183" y="61"/>
              </a:cxn>
              <a:cxn ang="0">
                <a:pos x="188" y="61"/>
              </a:cxn>
            </a:cxnLst>
            <a:rect l="0" t="0" r="r" b="b"/>
            <a:pathLst>
              <a:path w="217" h="304">
                <a:moveTo>
                  <a:pt x="217" y="3"/>
                </a:moveTo>
                <a:lnTo>
                  <a:pt x="217" y="3"/>
                </a:lnTo>
                <a:lnTo>
                  <a:pt x="217" y="32"/>
                </a:lnTo>
                <a:lnTo>
                  <a:pt x="217" y="47"/>
                </a:lnTo>
                <a:lnTo>
                  <a:pt x="211" y="59"/>
                </a:lnTo>
                <a:lnTo>
                  <a:pt x="211" y="59"/>
                </a:lnTo>
                <a:lnTo>
                  <a:pt x="205" y="66"/>
                </a:lnTo>
                <a:lnTo>
                  <a:pt x="194" y="78"/>
                </a:lnTo>
                <a:lnTo>
                  <a:pt x="183" y="89"/>
                </a:lnTo>
                <a:lnTo>
                  <a:pt x="175" y="95"/>
                </a:lnTo>
                <a:lnTo>
                  <a:pt x="175" y="95"/>
                </a:lnTo>
                <a:lnTo>
                  <a:pt x="162" y="97"/>
                </a:lnTo>
                <a:lnTo>
                  <a:pt x="144" y="99"/>
                </a:lnTo>
                <a:lnTo>
                  <a:pt x="108" y="97"/>
                </a:lnTo>
                <a:lnTo>
                  <a:pt x="108" y="97"/>
                </a:lnTo>
                <a:lnTo>
                  <a:pt x="106" y="102"/>
                </a:lnTo>
                <a:lnTo>
                  <a:pt x="108" y="108"/>
                </a:lnTo>
                <a:lnTo>
                  <a:pt x="112" y="110"/>
                </a:lnTo>
                <a:lnTo>
                  <a:pt x="118" y="110"/>
                </a:lnTo>
                <a:lnTo>
                  <a:pt x="129" y="110"/>
                </a:lnTo>
                <a:lnTo>
                  <a:pt x="139" y="108"/>
                </a:lnTo>
                <a:lnTo>
                  <a:pt x="139" y="108"/>
                </a:lnTo>
                <a:lnTo>
                  <a:pt x="181" y="108"/>
                </a:lnTo>
                <a:lnTo>
                  <a:pt x="181" y="108"/>
                </a:lnTo>
                <a:lnTo>
                  <a:pt x="184" y="120"/>
                </a:lnTo>
                <a:lnTo>
                  <a:pt x="186" y="129"/>
                </a:lnTo>
                <a:lnTo>
                  <a:pt x="186" y="141"/>
                </a:lnTo>
                <a:lnTo>
                  <a:pt x="184" y="150"/>
                </a:lnTo>
                <a:lnTo>
                  <a:pt x="181" y="160"/>
                </a:lnTo>
                <a:lnTo>
                  <a:pt x="177" y="169"/>
                </a:lnTo>
                <a:lnTo>
                  <a:pt x="165" y="186"/>
                </a:lnTo>
                <a:lnTo>
                  <a:pt x="165" y="186"/>
                </a:lnTo>
                <a:lnTo>
                  <a:pt x="154" y="198"/>
                </a:lnTo>
                <a:lnTo>
                  <a:pt x="150" y="202"/>
                </a:lnTo>
                <a:lnTo>
                  <a:pt x="144" y="205"/>
                </a:lnTo>
                <a:lnTo>
                  <a:pt x="137" y="207"/>
                </a:lnTo>
                <a:lnTo>
                  <a:pt x="129" y="209"/>
                </a:lnTo>
                <a:lnTo>
                  <a:pt x="108" y="207"/>
                </a:lnTo>
                <a:lnTo>
                  <a:pt x="108" y="207"/>
                </a:lnTo>
                <a:lnTo>
                  <a:pt x="104" y="215"/>
                </a:lnTo>
                <a:lnTo>
                  <a:pt x="102" y="223"/>
                </a:lnTo>
                <a:lnTo>
                  <a:pt x="102" y="240"/>
                </a:lnTo>
                <a:lnTo>
                  <a:pt x="102" y="255"/>
                </a:lnTo>
                <a:lnTo>
                  <a:pt x="101" y="263"/>
                </a:lnTo>
                <a:lnTo>
                  <a:pt x="99" y="270"/>
                </a:lnTo>
                <a:lnTo>
                  <a:pt x="99" y="270"/>
                </a:lnTo>
                <a:lnTo>
                  <a:pt x="97" y="276"/>
                </a:lnTo>
                <a:lnTo>
                  <a:pt x="93" y="280"/>
                </a:lnTo>
                <a:lnTo>
                  <a:pt x="85" y="287"/>
                </a:lnTo>
                <a:lnTo>
                  <a:pt x="76" y="295"/>
                </a:lnTo>
                <a:lnTo>
                  <a:pt x="68" y="303"/>
                </a:lnTo>
                <a:lnTo>
                  <a:pt x="68" y="303"/>
                </a:lnTo>
                <a:lnTo>
                  <a:pt x="43" y="304"/>
                </a:lnTo>
                <a:lnTo>
                  <a:pt x="15" y="304"/>
                </a:lnTo>
                <a:lnTo>
                  <a:pt x="15" y="304"/>
                </a:lnTo>
                <a:lnTo>
                  <a:pt x="9" y="301"/>
                </a:lnTo>
                <a:lnTo>
                  <a:pt x="3" y="293"/>
                </a:lnTo>
                <a:lnTo>
                  <a:pt x="1" y="287"/>
                </a:lnTo>
                <a:lnTo>
                  <a:pt x="0" y="278"/>
                </a:lnTo>
                <a:lnTo>
                  <a:pt x="0" y="259"/>
                </a:lnTo>
                <a:lnTo>
                  <a:pt x="0" y="238"/>
                </a:lnTo>
                <a:lnTo>
                  <a:pt x="0" y="238"/>
                </a:lnTo>
                <a:lnTo>
                  <a:pt x="0" y="198"/>
                </a:lnTo>
                <a:lnTo>
                  <a:pt x="3" y="156"/>
                </a:lnTo>
                <a:lnTo>
                  <a:pt x="5" y="116"/>
                </a:lnTo>
                <a:lnTo>
                  <a:pt x="7" y="80"/>
                </a:lnTo>
                <a:lnTo>
                  <a:pt x="7" y="80"/>
                </a:lnTo>
                <a:lnTo>
                  <a:pt x="5" y="57"/>
                </a:lnTo>
                <a:lnTo>
                  <a:pt x="5" y="45"/>
                </a:lnTo>
                <a:lnTo>
                  <a:pt x="7" y="38"/>
                </a:lnTo>
                <a:lnTo>
                  <a:pt x="7" y="38"/>
                </a:lnTo>
                <a:lnTo>
                  <a:pt x="11" y="32"/>
                </a:lnTo>
                <a:lnTo>
                  <a:pt x="15" y="26"/>
                </a:lnTo>
                <a:lnTo>
                  <a:pt x="26" y="17"/>
                </a:lnTo>
                <a:lnTo>
                  <a:pt x="38" y="9"/>
                </a:lnTo>
                <a:lnTo>
                  <a:pt x="43" y="5"/>
                </a:lnTo>
                <a:lnTo>
                  <a:pt x="47" y="1"/>
                </a:lnTo>
                <a:lnTo>
                  <a:pt x="47" y="1"/>
                </a:lnTo>
                <a:lnTo>
                  <a:pt x="78" y="0"/>
                </a:lnTo>
                <a:lnTo>
                  <a:pt x="110" y="0"/>
                </a:lnTo>
                <a:lnTo>
                  <a:pt x="144" y="1"/>
                </a:lnTo>
                <a:lnTo>
                  <a:pt x="175" y="1"/>
                </a:lnTo>
                <a:lnTo>
                  <a:pt x="175" y="1"/>
                </a:lnTo>
                <a:lnTo>
                  <a:pt x="198" y="0"/>
                </a:lnTo>
                <a:lnTo>
                  <a:pt x="207" y="1"/>
                </a:lnTo>
                <a:lnTo>
                  <a:pt x="217" y="3"/>
                </a:lnTo>
                <a:lnTo>
                  <a:pt x="217" y="3"/>
                </a:lnTo>
                <a:close/>
                <a:moveTo>
                  <a:pt x="9" y="284"/>
                </a:moveTo>
                <a:lnTo>
                  <a:pt x="9" y="284"/>
                </a:lnTo>
                <a:lnTo>
                  <a:pt x="17" y="274"/>
                </a:lnTo>
                <a:lnTo>
                  <a:pt x="17" y="274"/>
                </a:lnTo>
                <a:lnTo>
                  <a:pt x="11" y="274"/>
                </a:lnTo>
                <a:lnTo>
                  <a:pt x="7" y="276"/>
                </a:lnTo>
                <a:lnTo>
                  <a:pt x="7" y="276"/>
                </a:lnTo>
                <a:lnTo>
                  <a:pt x="7" y="282"/>
                </a:lnTo>
                <a:lnTo>
                  <a:pt x="9" y="284"/>
                </a:lnTo>
                <a:lnTo>
                  <a:pt x="9" y="284"/>
                </a:lnTo>
                <a:close/>
                <a:moveTo>
                  <a:pt x="11" y="203"/>
                </a:moveTo>
                <a:lnTo>
                  <a:pt x="11" y="203"/>
                </a:lnTo>
                <a:lnTo>
                  <a:pt x="9" y="203"/>
                </a:lnTo>
                <a:lnTo>
                  <a:pt x="7" y="205"/>
                </a:lnTo>
                <a:lnTo>
                  <a:pt x="7" y="209"/>
                </a:lnTo>
                <a:lnTo>
                  <a:pt x="9" y="211"/>
                </a:lnTo>
                <a:lnTo>
                  <a:pt x="9" y="211"/>
                </a:lnTo>
                <a:lnTo>
                  <a:pt x="11" y="207"/>
                </a:lnTo>
                <a:lnTo>
                  <a:pt x="11" y="203"/>
                </a:lnTo>
                <a:lnTo>
                  <a:pt x="11" y="203"/>
                </a:lnTo>
                <a:close/>
                <a:moveTo>
                  <a:pt x="11" y="253"/>
                </a:moveTo>
                <a:lnTo>
                  <a:pt x="11" y="253"/>
                </a:lnTo>
                <a:lnTo>
                  <a:pt x="13" y="249"/>
                </a:lnTo>
                <a:lnTo>
                  <a:pt x="15" y="245"/>
                </a:lnTo>
                <a:lnTo>
                  <a:pt x="17" y="243"/>
                </a:lnTo>
                <a:lnTo>
                  <a:pt x="15" y="242"/>
                </a:lnTo>
                <a:lnTo>
                  <a:pt x="15" y="242"/>
                </a:lnTo>
                <a:lnTo>
                  <a:pt x="15" y="242"/>
                </a:lnTo>
                <a:lnTo>
                  <a:pt x="13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3"/>
                </a:lnTo>
                <a:lnTo>
                  <a:pt x="9" y="249"/>
                </a:lnTo>
                <a:lnTo>
                  <a:pt x="9" y="251"/>
                </a:lnTo>
                <a:lnTo>
                  <a:pt x="11" y="253"/>
                </a:lnTo>
                <a:lnTo>
                  <a:pt x="11" y="253"/>
                </a:lnTo>
                <a:close/>
                <a:moveTo>
                  <a:pt x="15" y="217"/>
                </a:moveTo>
                <a:lnTo>
                  <a:pt x="15" y="217"/>
                </a:lnTo>
                <a:lnTo>
                  <a:pt x="13" y="221"/>
                </a:lnTo>
                <a:lnTo>
                  <a:pt x="9" y="223"/>
                </a:lnTo>
                <a:lnTo>
                  <a:pt x="9" y="223"/>
                </a:lnTo>
                <a:lnTo>
                  <a:pt x="9" y="228"/>
                </a:lnTo>
                <a:lnTo>
                  <a:pt x="9" y="230"/>
                </a:lnTo>
                <a:lnTo>
                  <a:pt x="9" y="232"/>
                </a:lnTo>
                <a:lnTo>
                  <a:pt x="9" y="232"/>
                </a:lnTo>
                <a:lnTo>
                  <a:pt x="11" y="228"/>
                </a:lnTo>
                <a:lnTo>
                  <a:pt x="13" y="224"/>
                </a:lnTo>
                <a:lnTo>
                  <a:pt x="17" y="221"/>
                </a:lnTo>
                <a:lnTo>
                  <a:pt x="15" y="217"/>
                </a:lnTo>
                <a:lnTo>
                  <a:pt x="15" y="217"/>
                </a:lnTo>
                <a:close/>
                <a:moveTo>
                  <a:pt x="15" y="165"/>
                </a:moveTo>
                <a:lnTo>
                  <a:pt x="15" y="165"/>
                </a:lnTo>
                <a:lnTo>
                  <a:pt x="11" y="163"/>
                </a:lnTo>
                <a:lnTo>
                  <a:pt x="9" y="162"/>
                </a:lnTo>
                <a:lnTo>
                  <a:pt x="9" y="162"/>
                </a:lnTo>
                <a:lnTo>
                  <a:pt x="9" y="165"/>
                </a:lnTo>
                <a:lnTo>
                  <a:pt x="9" y="171"/>
                </a:lnTo>
                <a:lnTo>
                  <a:pt x="9" y="171"/>
                </a:lnTo>
                <a:lnTo>
                  <a:pt x="11" y="171"/>
                </a:lnTo>
                <a:lnTo>
                  <a:pt x="13" y="169"/>
                </a:lnTo>
                <a:lnTo>
                  <a:pt x="15" y="165"/>
                </a:lnTo>
                <a:lnTo>
                  <a:pt x="15" y="165"/>
                </a:lnTo>
                <a:close/>
                <a:moveTo>
                  <a:pt x="15" y="142"/>
                </a:moveTo>
                <a:lnTo>
                  <a:pt x="15" y="142"/>
                </a:lnTo>
                <a:lnTo>
                  <a:pt x="13" y="144"/>
                </a:lnTo>
                <a:lnTo>
                  <a:pt x="11" y="148"/>
                </a:lnTo>
                <a:lnTo>
                  <a:pt x="9" y="150"/>
                </a:lnTo>
                <a:lnTo>
                  <a:pt x="11" y="154"/>
                </a:lnTo>
                <a:lnTo>
                  <a:pt x="11" y="154"/>
                </a:lnTo>
                <a:lnTo>
                  <a:pt x="13" y="152"/>
                </a:lnTo>
                <a:lnTo>
                  <a:pt x="15" y="148"/>
                </a:lnTo>
                <a:lnTo>
                  <a:pt x="17" y="144"/>
                </a:lnTo>
                <a:lnTo>
                  <a:pt x="15" y="142"/>
                </a:lnTo>
                <a:lnTo>
                  <a:pt x="15" y="142"/>
                </a:lnTo>
                <a:close/>
                <a:moveTo>
                  <a:pt x="24" y="38"/>
                </a:moveTo>
                <a:lnTo>
                  <a:pt x="24" y="38"/>
                </a:lnTo>
                <a:lnTo>
                  <a:pt x="19" y="43"/>
                </a:lnTo>
                <a:lnTo>
                  <a:pt x="15" y="47"/>
                </a:lnTo>
                <a:lnTo>
                  <a:pt x="15" y="51"/>
                </a:lnTo>
                <a:lnTo>
                  <a:pt x="15" y="51"/>
                </a:lnTo>
                <a:lnTo>
                  <a:pt x="17" y="49"/>
                </a:lnTo>
                <a:lnTo>
                  <a:pt x="21" y="45"/>
                </a:lnTo>
                <a:lnTo>
                  <a:pt x="22" y="41"/>
                </a:lnTo>
                <a:lnTo>
                  <a:pt x="24" y="38"/>
                </a:lnTo>
                <a:lnTo>
                  <a:pt x="24" y="38"/>
                </a:lnTo>
                <a:close/>
                <a:moveTo>
                  <a:pt x="43" y="62"/>
                </a:moveTo>
                <a:lnTo>
                  <a:pt x="43" y="62"/>
                </a:lnTo>
                <a:lnTo>
                  <a:pt x="36" y="70"/>
                </a:lnTo>
                <a:lnTo>
                  <a:pt x="26" y="78"/>
                </a:lnTo>
                <a:lnTo>
                  <a:pt x="19" y="87"/>
                </a:lnTo>
                <a:lnTo>
                  <a:pt x="17" y="91"/>
                </a:lnTo>
                <a:lnTo>
                  <a:pt x="15" y="95"/>
                </a:lnTo>
                <a:lnTo>
                  <a:pt x="15" y="95"/>
                </a:lnTo>
                <a:lnTo>
                  <a:pt x="26" y="85"/>
                </a:lnTo>
                <a:lnTo>
                  <a:pt x="34" y="81"/>
                </a:lnTo>
                <a:lnTo>
                  <a:pt x="40" y="80"/>
                </a:lnTo>
                <a:lnTo>
                  <a:pt x="40" y="80"/>
                </a:lnTo>
                <a:lnTo>
                  <a:pt x="34" y="89"/>
                </a:lnTo>
                <a:lnTo>
                  <a:pt x="26" y="99"/>
                </a:lnTo>
                <a:lnTo>
                  <a:pt x="21" y="106"/>
                </a:lnTo>
                <a:lnTo>
                  <a:pt x="19" y="110"/>
                </a:lnTo>
                <a:lnTo>
                  <a:pt x="17" y="116"/>
                </a:lnTo>
                <a:lnTo>
                  <a:pt x="17" y="116"/>
                </a:lnTo>
                <a:lnTo>
                  <a:pt x="28" y="104"/>
                </a:lnTo>
                <a:lnTo>
                  <a:pt x="38" y="95"/>
                </a:lnTo>
                <a:lnTo>
                  <a:pt x="41" y="87"/>
                </a:lnTo>
                <a:lnTo>
                  <a:pt x="43" y="81"/>
                </a:lnTo>
                <a:lnTo>
                  <a:pt x="45" y="72"/>
                </a:lnTo>
                <a:lnTo>
                  <a:pt x="43" y="62"/>
                </a:lnTo>
                <a:lnTo>
                  <a:pt x="43" y="62"/>
                </a:lnTo>
                <a:close/>
                <a:moveTo>
                  <a:pt x="13" y="234"/>
                </a:moveTo>
                <a:lnTo>
                  <a:pt x="13" y="234"/>
                </a:lnTo>
                <a:lnTo>
                  <a:pt x="19" y="230"/>
                </a:lnTo>
                <a:lnTo>
                  <a:pt x="24" y="224"/>
                </a:lnTo>
                <a:lnTo>
                  <a:pt x="40" y="215"/>
                </a:lnTo>
                <a:lnTo>
                  <a:pt x="40" y="215"/>
                </a:lnTo>
                <a:lnTo>
                  <a:pt x="40" y="205"/>
                </a:lnTo>
                <a:lnTo>
                  <a:pt x="40" y="202"/>
                </a:lnTo>
                <a:lnTo>
                  <a:pt x="38" y="198"/>
                </a:lnTo>
                <a:lnTo>
                  <a:pt x="38" y="198"/>
                </a:lnTo>
                <a:lnTo>
                  <a:pt x="22" y="217"/>
                </a:lnTo>
                <a:lnTo>
                  <a:pt x="15" y="228"/>
                </a:lnTo>
                <a:lnTo>
                  <a:pt x="13" y="234"/>
                </a:lnTo>
                <a:lnTo>
                  <a:pt x="13" y="234"/>
                </a:lnTo>
                <a:close/>
                <a:moveTo>
                  <a:pt x="38" y="175"/>
                </a:moveTo>
                <a:lnTo>
                  <a:pt x="38" y="175"/>
                </a:lnTo>
                <a:lnTo>
                  <a:pt x="32" y="182"/>
                </a:lnTo>
                <a:lnTo>
                  <a:pt x="26" y="192"/>
                </a:lnTo>
                <a:lnTo>
                  <a:pt x="19" y="202"/>
                </a:lnTo>
                <a:lnTo>
                  <a:pt x="15" y="209"/>
                </a:lnTo>
                <a:lnTo>
                  <a:pt x="15" y="209"/>
                </a:lnTo>
                <a:lnTo>
                  <a:pt x="19" y="205"/>
                </a:lnTo>
                <a:lnTo>
                  <a:pt x="24" y="202"/>
                </a:lnTo>
                <a:lnTo>
                  <a:pt x="30" y="198"/>
                </a:lnTo>
                <a:lnTo>
                  <a:pt x="36" y="192"/>
                </a:lnTo>
                <a:lnTo>
                  <a:pt x="36" y="192"/>
                </a:lnTo>
                <a:lnTo>
                  <a:pt x="38" y="188"/>
                </a:lnTo>
                <a:lnTo>
                  <a:pt x="40" y="184"/>
                </a:lnTo>
                <a:lnTo>
                  <a:pt x="38" y="175"/>
                </a:lnTo>
                <a:lnTo>
                  <a:pt x="38" y="175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32" y="165"/>
                </a:lnTo>
                <a:lnTo>
                  <a:pt x="22" y="175"/>
                </a:lnTo>
                <a:lnTo>
                  <a:pt x="15" y="184"/>
                </a:lnTo>
                <a:lnTo>
                  <a:pt x="11" y="188"/>
                </a:lnTo>
                <a:lnTo>
                  <a:pt x="11" y="192"/>
                </a:lnTo>
                <a:lnTo>
                  <a:pt x="11" y="192"/>
                </a:lnTo>
                <a:lnTo>
                  <a:pt x="19" y="188"/>
                </a:lnTo>
                <a:lnTo>
                  <a:pt x="28" y="179"/>
                </a:lnTo>
                <a:lnTo>
                  <a:pt x="36" y="167"/>
                </a:lnTo>
                <a:lnTo>
                  <a:pt x="38" y="162"/>
                </a:lnTo>
                <a:lnTo>
                  <a:pt x="40" y="158"/>
                </a:lnTo>
                <a:lnTo>
                  <a:pt x="40" y="158"/>
                </a:lnTo>
                <a:close/>
                <a:moveTo>
                  <a:pt x="43" y="28"/>
                </a:moveTo>
                <a:lnTo>
                  <a:pt x="43" y="28"/>
                </a:lnTo>
                <a:lnTo>
                  <a:pt x="30" y="41"/>
                </a:lnTo>
                <a:lnTo>
                  <a:pt x="24" y="49"/>
                </a:lnTo>
                <a:lnTo>
                  <a:pt x="22" y="57"/>
                </a:lnTo>
                <a:lnTo>
                  <a:pt x="22" y="57"/>
                </a:lnTo>
                <a:lnTo>
                  <a:pt x="24" y="53"/>
                </a:lnTo>
                <a:lnTo>
                  <a:pt x="28" y="51"/>
                </a:lnTo>
                <a:lnTo>
                  <a:pt x="36" y="45"/>
                </a:lnTo>
                <a:lnTo>
                  <a:pt x="40" y="41"/>
                </a:lnTo>
                <a:lnTo>
                  <a:pt x="43" y="38"/>
                </a:lnTo>
                <a:lnTo>
                  <a:pt x="43" y="34"/>
                </a:lnTo>
                <a:lnTo>
                  <a:pt x="43" y="28"/>
                </a:lnTo>
                <a:lnTo>
                  <a:pt x="43" y="28"/>
                </a:lnTo>
                <a:close/>
                <a:moveTo>
                  <a:pt x="43" y="287"/>
                </a:moveTo>
                <a:lnTo>
                  <a:pt x="43" y="287"/>
                </a:lnTo>
                <a:lnTo>
                  <a:pt x="41" y="289"/>
                </a:lnTo>
                <a:lnTo>
                  <a:pt x="38" y="291"/>
                </a:lnTo>
                <a:lnTo>
                  <a:pt x="30" y="289"/>
                </a:lnTo>
                <a:lnTo>
                  <a:pt x="30" y="289"/>
                </a:lnTo>
                <a:lnTo>
                  <a:pt x="26" y="291"/>
                </a:lnTo>
                <a:lnTo>
                  <a:pt x="22" y="295"/>
                </a:lnTo>
                <a:lnTo>
                  <a:pt x="22" y="295"/>
                </a:lnTo>
                <a:lnTo>
                  <a:pt x="41" y="295"/>
                </a:lnTo>
                <a:lnTo>
                  <a:pt x="41" y="295"/>
                </a:lnTo>
                <a:lnTo>
                  <a:pt x="43" y="291"/>
                </a:lnTo>
                <a:lnTo>
                  <a:pt x="43" y="289"/>
                </a:lnTo>
                <a:lnTo>
                  <a:pt x="43" y="287"/>
                </a:lnTo>
                <a:lnTo>
                  <a:pt x="43" y="287"/>
                </a:lnTo>
                <a:close/>
                <a:moveTo>
                  <a:pt x="41" y="139"/>
                </a:moveTo>
                <a:lnTo>
                  <a:pt x="41" y="139"/>
                </a:lnTo>
                <a:lnTo>
                  <a:pt x="34" y="146"/>
                </a:lnTo>
                <a:lnTo>
                  <a:pt x="26" y="156"/>
                </a:lnTo>
                <a:lnTo>
                  <a:pt x="19" y="167"/>
                </a:lnTo>
                <a:lnTo>
                  <a:pt x="13" y="177"/>
                </a:lnTo>
                <a:lnTo>
                  <a:pt x="13" y="177"/>
                </a:lnTo>
                <a:lnTo>
                  <a:pt x="21" y="171"/>
                </a:lnTo>
                <a:lnTo>
                  <a:pt x="30" y="162"/>
                </a:lnTo>
                <a:lnTo>
                  <a:pt x="38" y="150"/>
                </a:lnTo>
                <a:lnTo>
                  <a:pt x="41" y="144"/>
                </a:lnTo>
                <a:lnTo>
                  <a:pt x="41" y="139"/>
                </a:lnTo>
                <a:lnTo>
                  <a:pt x="41" y="139"/>
                </a:lnTo>
                <a:close/>
                <a:moveTo>
                  <a:pt x="41" y="101"/>
                </a:moveTo>
                <a:lnTo>
                  <a:pt x="41" y="101"/>
                </a:lnTo>
                <a:lnTo>
                  <a:pt x="36" y="108"/>
                </a:lnTo>
                <a:lnTo>
                  <a:pt x="26" y="118"/>
                </a:lnTo>
                <a:lnTo>
                  <a:pt x="17" y="127"/>
                </a:lnTo>
                <a:lnTo>
                  <a:pt x="13" y="135"/>
                </a:lnTo>
                <a:lnTo>
                  <a:pt x="13" y="135"/>
                </a:lnTo>
                <a:lnTo>
                  <a:pt x="22" y="129"/>
                </a:lnTo>
                <a:lnTo>
                  <a:pt x="32" y="122"/>
                </a:lnTo>
                <a:lnTo>
                  <a:pt x="38" y="116"/>
                </a:lnTo>
                <a:lnTo>
                  <a:pt x="40" y="110"/>
                </a:lnTo>
                <a:lnTo>
                  <a:pt x="41" y="106"/>
                </a:lnTo>
                <a:lnTo>
                  <a:pt x="41" y="101"/>
                </a:lnTo>
                <a:lnTo>
                  <a:pt x="41" y="101"/>
                </a:lnTo>
                <a:close/>
                <a:moveTo>
                  <a:pt x="41" y="129"/>
                </a:moveTo>
                <a:lnTo>
                  <a:pt x="41" y="129"/>
                </a:lnTo>
                <a:lnTo>
                  <a:pt x="41" y="125"/>
                </a:lnTo>
                <a:lnTo>
                  <a:pt x="43" y="122"/>
                </a:lnTo>
                <a:lnTo>
                  <a:pt x="43" y="122"/>
                </a:lnTo>
                <a:lnTo>
                  <a:pt x="36" y="127"/>
                </a:lnTo>
                <a:lnTo>
                  <a:pt x="26" y="137"/>
                </a:lnTo>
                <a:lnTo>
                  <a:pt x="21" y="148"/>
                </a:lnTo>
                <a:lnTo>
                  <a:pt x="17" y="154"/>
                </a:lnTo>
                <a:lnTo>
                  <a:pt x="17" y="154"/>
                </a:lnTo>
                <a:lnTo>
                  <a:pt x="22" y="148"/>
                </a:lnTo>
                <a:lnTo>
                  <a:pt x="28" y="141"/>
                </a:lnTo>
                <a:lnTo>
                  <a:pt x="34" y="133"/>
                </a:lnTo>
                <a:lnTo>
                  <a:pt x="38" y="131"/>
                </a:lnTo>
                <a:lnTo>
                  <a:pt x="41" y="129"/>
                </a:lnTo>
                <a:lnTo>
                  <a:pt x="41" y="129"/>
                </a:lnTo>
                <a:close/>
                <a:moveTo>
                  <a:pt x="45" y="47"/>
                </a:moveTo>
                <a:lnTo>
                  <a:pt x="45" y="47"/>
                </a:lnTo>
                <a:lnTo>
                  <a:pt x="36" y="53"/>
                </a:lnTo>
                <a:lnTo>
                  <a:pt x="26" y="62"/>
                </a:lnTo>
                <a:lnTo>
                  <a:pt x="19" y="72"/>
                </a:lnTo>
                <a:lnTo>
                  <a:pt x="15" y="76"/>
                </a:lnTo>
                <a:lnTo>
                  <a:pt x="15" y="80"/>
                </a:lnTo>
                <a:lnTo>
                  <a:pt x="15" y="80"/>
                </a:lnTo>
                <a:lnTo>
                  <a:pt x="22" y="74"/>
                </a:lnTo>
                <a:lnTo>
                  <a:pt x="32" y="66"/>
                </a:lnTo>
                <a:lnTo>
                  <a:pt x="40" y="57"/>
                </a:lnTo>
                <a:lnTo>
                  <a:pt x="45" y="47"/>
                </a:lnTo>
                <a:lnTo>
                  <a:pt x="45" y="47"/>
                </a:lnTo>
                <a:close/>
                <a:moveTo>
                  <a:pt x="40" y="232"/>
                </a:moveTo>
                <a:lnTo>
                  <a:pt x="40" y="232"/>
                </a:lnTo>
                <a:lnTo>
                  <a:pt x="40" y="226"/>
                </a:lnTo>
                <a:lnTo>
                  <a:pt x="40" y="224"/>
                </a:lnTo>
                <a:lnTo>
                  <a:pt x="38" y="223"/>
                </a:lnTo>
                <a:lnTo>
                  <a:pt x="38" y="223"/>
                </a:lnTo>
                <a:lnTo>
                  <a:pt x="34" y="224"/>
                </a:lnTo>
                <a:lnTo>
                  <a:pt x="28" y="228"/>
                </a:lnTo>
                <a:lnTo>
                  <a:pt x="21" y="234"/>
                </a:lnTo>
                <a:lnTo>
                  <a:pt x="17" y="236"/>
                </a:lnTo>
                <a:lnTo>
                  <a:pt x="17" y="236"/>
                </a:lnTo>
                <a:lnTo>
                  <a:pt x="28" y="234"/>
                </a:lnTo>
                <a:lnTo>
                  <a:pt x="40" y="232"/>
                </a:lnTo>
                <a:lnTo>
                  <a:pt x="40" y="232"/>
                </a:lnTo>
                <a:close/>
                <a:moveTo>
                  <a:pt x="40" y="253"/>
                </a:moveTo>
                <a:lnTo>
                  <a:pt x="40" y="253"/>
                </a:lnTo>
                <a:lnTo>
                  <a:pt x="34" y="253"/>
                </a:lnTo>
                <a:lnTo>
                  <a:pt x="22" y="257"/>
                </a:lnTo>
                <a:lnTo>
                  <a:pt x="17" y="259"/>
                </a:lnTo>
                <a:lnTo>
                  <a:pt x="11" y="261"/>
                </a:lnTo>
                <a:lnTo>
                  <a:pt x="9" y="264"/>
                </a:lnTo>
                <a:lnTo>
                  <a:pt x="9" y="270"/>
                </a:lnTo>
                <a:lnTo>
                  <a:pt x="9" y="270"/>
                </a:lnTo>
                <a:lnTo>
                  <a:pt x="15" y="266"/>
                </a:lnTo>
                <a:lnTo>
                  <a:pt x="24" y="261"/>
                </a:lnTo>
                <a:lnTo>
                  <a:pt x="36" y="257"/>
                </a:lnTo>
                <a:lnTo>
                  <a:pt x="40" y="253"/>
                </a:lnTo>
                <a:lnTo>
                  <a:pt x="40" y="253"/>
                </a:lnTo>
                <a:close/>
                <a:moveTo>
                  <a:pt x="38" y="234"/>
                </a:moveTo>
                <a:lnTo>
                  <a:pt x="38" y="234"/>
                </a:lnTo>
                <a:lnTo>
                  <a:pt x="38" y="238"/>
                </a:lnTo>
                <a:lnTo>
                  <a:pt x="36" y="240"/>
                </a:lnTo>
                <a:lnTo>
                  <a:pt x="34" y="242"/>
                </a:lnTo>
                <a:lnTo>
                  <a:pt x="36" y="243"/>
                </a:lnTo>
                <a:lnTo>
                  <a:pt x="36" y="243"/>
                </a:lnTo>
                <a:lnTo>
                  <a:pt x="38" y="240"/>
                </a:lnTo>
                <a:lnTo>
                  <a:pt x="40" y="236"/>
                </a:lnTo>
                <a:lnTo>
                  <a:pt x="38" y="234"/>
                </a:lnTo>
                <a:lnTo>
                  <a:pt x="38" y="234"/>
                </a:lnTo>
                <a:close/>
                <a:moveTo>
                  <a:pt x="49" y="264"/>
                </a:moveTo>
                <a:lnTo>
                  <a:pt x="49" y="264"/>
                </a:lnTo>
                <a:lnTo>
                  <a:pt x="68" y="264"/>
                </a:lnTo>
                <a:lnTo>
                  <a:pt x="87" y="263"/>
                </a:lnTo>
                <a:lnTo>
                  <a:pt x="87" y="263"/>
                </a:lnTo>
                <a:lnTo>
                  <a:pt x="91" y="236"/>
                </a:lnTo>
                <a:lnTo>
                  <a:pt x="93" y="211"/>
                </a:lnTo>
                <a:lnTo>
                  <a:pt x="95" y="186"/>
                </a:lnTo>
                <a:lnTo>
                  <a:pt x="101" y="162"/>
                </a:lnTo>
                <a:lnTo>
                  <a:pt x="101" y="162"/>
                </a:lnTo>
                <a:lnTo>
                  <a:pt x="118" y="162"/>
                </a:lnTo>
                <a:lnTo>
                  <a:pt x="139" y="162"/>
                </a:lnTo>
                <a:lnTo>
                  <a:pt x="158" y="162"/>
                </a:lnTo>
                <a:lnTo>
                  <a:pt x="167" y="160"/>
                </a:lnTo>
                <a:lnTo>
                  <a:pt x="175" y="156"/>
                </a:lnTo>
                <a:lnTo>
                  <a:pt x="175" y="156"/>
                </a:lnTo>
                <a:lnTo>
                  <a:pt x="179" y="137"/>
                </a:lnTo>
                <a:lnTo>
                  <a:pt x="179" y="125"/>
                </a:lnTo>
                <a:lnTo>
                  <a:pt x="175" y="118"/>
                </a:lnTo>
                <a:lnTo>
                  <a:pt x="175" y="118"/>
                </a:lnTo>
                <a:lnTo>
                  <a:pt x="167" y="116"/>
                </a:lnTo>
                <a:lnTo>
                  <a:pt x="158" y="116"/>
                </a:lnTo>
                <a:lnTo>
                  <a:pt x="139" y="118"/>
                </a:lnTo>
                <a:lnTo>
                  <a:pt x="120" y="120"/>
                </a:lnTo>
                <a:lnTo>
                  <a:pt x="112" y="118"/>
                </a:lnTo>
                <a:lnTo>
                  <a:pt x="102" y="116"/>
                </a:lnTo>
                <a:lnTo>
                  <a:pt x="102" y="116"/>
                </a:lnTo>
                <a:lnTo>
                  <a:pt x="101" y="110"/>
                </a:lnTo>
                <a:lnTo>
                  <a:pt x="99" y="102"/>
                </a:lnTo>
                <a:lnTo>
                  <a:pt x="99" y="87"/>
                </a:lnTo>
                <a:lnTo>
                  <a:pt x="104" y="57"/>
                </a:lnTo>
                <a:lnTo>
                  <a:pt x="104" y="57"/>
                </a:lnTo>
                <a:lnTo>
                  <a:pt x="129" y="55"/>
                </a:lnTo>
                <a:lnTo>
                  <a:pt x="154" y="55"/>
                </a:lnTo>
                <a:lnTo>
                  <a:pt x="183" y="53"/>
                </a:lnTo>
                <a:lnTo>
                  <a:pt x="205" y="49"/>
                </a:lnTo>
                <a:lnTo>
                  <a:pt x="205" y="49"/>
                </a:lnTo>
                <a:lnTo>
                  <a:pt x="209" y="30"/>
                </a:lnTo>
                <a:lnTo>
                  <a:pt x="211" y="11"/>
                </a:lnTo>
                <a:lnTo>
                  <a:pt x="211" y="11"/>
                </a:lnTo>
                <a:lnTo>
                  <a:pt x="203" y="7"/>
                </a:lnTo>
                <a:lnTo>
                  <a:pt x="194" y="7"/>
                </a:lnTo>
                <a:lnTo>
                  <a:pt x="177" y="9"/>
                </a:lnTo>
                <a:lnTo>
                  <a:pt x="177" y="9"/>
                </a:lnTo>
                <a:lnTo>
                  <a:pt x="144" y="9"/>
                </a:lnTo>
                <a:lnTo>
                  <a:pt x="112" y="7"/>
                </a:lnTo>
                <a:lnTo>
                  <a:pt x="80" y="7"/>
                </a:lnTo>
                <a:lnTo>
                  <a:pt x="64" y="9"/>
                </a:lnTo>
                <a:lnTo>
                  <a:pt x="51" y="11"/>
                </a:lnTo>
                <a:lnTo>
                  <a:pt x="51" y="11"/>
                </a:lnTo>
                <a:lnTo>
                  <a:pt x="51" y="80"/>
                </a:lnTo>
                <a:lnTo>
                  <a:pt x="47" y="142"/>
                </a:lnTo>
                <a:lnTo>
                  <a:pt x="47" y="203"/>
                </a:lnTo>
                <a:lnTo>
                  <a:pt x="47" y="234"/>
                </a:lnTo>
                <a:lnTo>
                  <a:pt x="49" y="264"/>
                </a:lnTo>
                <a:lnTo>
                  <a:pt x="49" y="264"/>
                </a:lnTo>
                <a:close/>
                <a:moveTo>
                  <a:pt x="61" y="287"/>
                </a:moveTo>
                <a:lnTo>
                  <a:pt x="61" y="287"/>
                </a:lnTo>
                <a:lnTo>
                  <a:pt x="55" y="291"/>
                </a:lnTo>
                <a:lnTo>
                  <a:pt x="53" y="293"/>
                </a:lnTo>
                <a:lnTo>
                  <a:pt x="55" y="295"/>
                </a:lnTo>
                <a:lnTo>
                  <a:pt x="55" y="295"/>
                </a:lnTo>
                <a:lnTo>
                  <a:pt x="59" y="293"/>
                </a:lnTo>
                <a:lnTo>
                  <a:pt x="59" y="289"/>
                </a:lnTo>
                <a:lnTo>
                  <a:pt x="61" y="287"/>
                </a:lnTo>
                <a:lnTo>
                  <a:pt x="61" y="287"/>
                </a:lnTo>
                <a:close/>
                <a:moveTo>
                  <a:pt x="82" y="272"/>
                </a:moveTo>
                <a:lnTo>
                  <a:pt x="82" y="272"/>
                </a:lnTo>
                <a:lnTo>
                  <a:pt x="78" y="272"/>
                </a:lnTo>
                <a:lnTo>
                  <a:pt x="76" y="274"/>
                </a:lnTo>
                <a:lnTo>
                  <a:pt x="72" y="280"/>
                </a:lnTo>
                <a:lnTo>
                  <a:pt x="72" y="280"/>
                </a:lnTo>
                <a:lnTo>
                  <a:pt x="76" y="280"/>
                </a:lnTo>
                <a:lnTo>
                  <a:pt x="78" y="278"/>
                </a:lnTo>
                <a:lnTo>
                  <a:pt x="82" y="272"/>
                </a:lnTo>
                <a:lnTo>
                  <a:pt x="82" y="272"/>
                </a:lnTo>
                <a:close/>
                <a:moveTo>
                  <a:pt x="129" y="169"/>
                </a:moveTo>
                <a:lnTo>
                  <a:pt x="129" y="169"/>
                </a:lnTo>
                <a:lnTo>
                  <a:pt x="125" y="171"/>
                </a:lnTo>
                <a:lnTo>
                  <a:pt x="122" y="173"/>
                </a:lnTo>
                <a:lnTo>
                  <a:pt x="118" y="179"/>
                </a:lnTo>
                <a:lnTo>
                  <a:pt x="114" y="186"/>
                </a:lnTo>
                <a:lnTo>
                  <a:pt x="108" y="190"/>
                </a:lnTo>
                <a:lnTo>
                  <a:pt x="108" y="190"/>
                </a:lnTo>
                <a:lnTo>
                  <a:pt x="122" y="182"/>
                </a:lnTo>
                <a:lnTo>
                  <a:pt x="125" y="177"/>
                </a:lnTo>
                <a:lnTo>
                  <a:pt x="129" y="169"/>
                </a:lnTo>
                <a:lnTo>
                  <a:pt x="129" y="169"/>
                </a:lnTo>
                <a:close/>
                <a:moveTo>
                  <a:pt x="123" y="62"/>
                </a:moveTo>
                <a:lnTo>
                  <a:pt x="123" y="62"/>
                </a:lnTo>
                <a:lnTo>
                  <a:pt x="118" y="64"/>
                </a:lnTo>
                <a:lnTo>
                  <a:pt x="114" y="66"/>
                </a:lnTo>
                <a:lnTo>
                  <a:pt x="108" y="76"/>
                </a:lnTo>
                <a:lnTo>
                  <a:pt x="108" y="76"/>
                </a:lnTo>
                <a:lnTo>
                  <a:pt x="118" y="72"/>
                </a:lnTo>
                <a:lnTo>
                  <a:pt x="122" y="68"/>
                </a:lnTo>
                <a:lnTo>
                  <a:pt x="123" y="62"/>
                </a:lnTo>
                <a:lnTo>
                  <a:pt x="123" y="62"/>
                </a:lnTo>
                <a:close/>
                <a:moveTo>
                  <a:pt x="143" y="61"/>
                </a:moveTo>
                <a:lnTo>
                  <a:pt x="143" y="61"/>
                </a:lnTo>
                <a:lnTo>
                  <a:pt x="137" y="62"/>
                </a:lnTo>
                <a:lnTo>
                  <a:pt x="131" y="66"/>
                </a:lnTo>
                <a:lnTo>
                  <a:pt x="129" y="72"/>
                </a:lnTo>
                <a:lnTo>
                  <a:pt x="129" y="76"/>
                </a:lnTo>
                <a:lnTo>
                  <a:pt x="129" y="76"/>
                </a:lnTo>
                <a:lnTo>
                  <a:pt x="131" y="72"/>
                </a:lnTo>
                <a:lnTo>
                  <a:pt x="135" y="68"/>
                </a:lnTo>
                <a:lnTo>
                  <a:pt x="139" y="66"/>
                </a:lnTo>
                <a:lnTo>
                  <a:pt x="143" y="61"/>
                </a:lnTo>
                <a:lnTo>
                  <a:pt x="143" y="61"/>
                </a:lnTo>
                <a:close/>
                <a:moveTo>
                  <a:pt x="144" y="169"/>
                </a:moveTo>
                <a:lnTo>
                  <a:pt x="144" y="169"/>
                </a:lnTo>
                <a:lnTo>
                  <a:pt x="141" y="171"/>
                </a:lnTo>
                <a:lnTo>
                  <a:pt x="137" y="175"/>
                </a:lnTo>
                <a:lnTo>
                  <a:pt x="133" y="179"/>
                </a:lnTo>
                <a:lnTo>
                  <a:pt x="133" y="181"/>
                </a:lnTo>
                <a:lnTo>
                  <a:pt x="133" y="181"/>
                </a:lnTo>
                <a:lnTo>
                  <a:pt x="141" y="175"/>
                </a:lnTo>
                <a:lnTo>
                  <a:pt x="143" y="173"/>
                </a:lnTo>
                <a:lnTo>
                  <a:pt x="144" y="169"/>
                </a:lnTo>
                <a:lnTo>
                  <a:pt x="144" y="169"/>
                </a:lnTo>
                <a:close/>
                <a:moveTo>
                  <a:pt x="160" y="61"/>
                </a:moveTo>
                <a:lnTo>
                  <a:pt x="160" y="61"/>
                </a:lnTo>
                <a:lnTo>
                  <a:pt x="152" y="62"/>
                </a:lnTo>
                <a:lnTo>
                  <a:pt x="148" y="66"/>
                </a:lnTo>
                <a:lnTo>
                  <a:pt x="144" y="72"/>
                </a:lnTo>
                <a:lnTo>
                  <a:pt x="143" y="76"/>
                </a:lnTo>
                <a:lnTo>
                  <a:pt x="143" y="76"/>
                </a:lnTo>
                <a:lnTo>
                  <a:pt x="146" y="72"/>
                </a:lnTo>
                <a:lnTo>
                  <a:pt x="150" y="68"/>
                </a:lnTo>
                <a:lnTo>
                  <a:pt x="156" y="64"/>
                </a:lnTo>
                <a:lnTo>
                  <a:pt x="160" y="61"/>
                </a:lnTo>
                <a:lnTo>
                  <a:pt x="160" y="61"/>
                </a:lnTo>
                <a:close/>
                <a:moveTo>
                  <a:pt x="158" y="167"/>
                </a:moveTo>
                <a:lnTo>
                  <a:pt x="158" y="167"/>
                </a:lnTo>
                <a:lnTo>
                  <a:pt x="152" y="171"/>
                </a:lnTo>
                <a:lnTo>
                  <a:pt x="152" y="173"/>
                </a:lnTo>
                <a:lnTo>
                  <a:pt x="152" y="175"/>
                </a:lnTo>
                <a:lnTo>
                  <a:pt x="152" y="175"/>
                </a:lnTo>
                <a:lnTo>
                  <a:pt x="154" y="173"/>
                </a:lnTo>
                <a:lnTo>
                  <a:pt x="156" y="171"/>
                </a:lnTo>
                <a:lnTo>
                  <a:pt x="158" y="169"/>
                </a:lnTo>
                <a:lnTo>
                  <a:pt x="158" y="167"/>
                </a:lnTo>
                <a:lnTo>
                  <a:pt x="158" y="167"/>
                </a:lnTo>
                <a:close/>
                <a:moveTo>
                  <a:pt x="175" y="61"/>
                </a:moveTo>
                <a:lnTo>
                  <a:pt x="175" y="61"/>
                </a:lnTo>
                <a:lnTo>
                  <a:pt x="167" y="62"/>
                </a:lnTo>
                <a:lnTo>
                  <a:pt x="162" y="68"/>
                </a:lnTo>
                <a:lnTo>
                  <a:pt x="156" y="78"/>
                </a:lnTo>
                <a:lnTo>
                  <a:pt x="156" y="78"/>
                </a:lnTo>
                <a:lnTo>
                  <a:pt x="165" y="70"/>
                </a:lnTo>
                <a:lnTo>
                  <a:pt x="171" y="66"/>
                </a:lnTo>
                <a:lnTo>
                  <a:pt x="175" y="61"/>
                </a:lnTo>
                <a:lnTo>
                  <a:pt x="175" y="61"/>
                </a:lnTo>
                <a:close/>
                <a:moveTo>
                  <a:pt x="188" y="61"/>
                </a:moveTo>
                <a:lnTo>
                  <a:pt x="188" y="61"/>
                </a:lnTo>
                <a:lnTo>
                  <a:pt x="183" y="61"/>
                </a:lnTo>
                <a:lnTo>
                  <a:pt x="183" y="61"/>
                </a:lnTo>
                <a:lnTo>
                  <a:pt x="183" y="62"/>
                </a:lnTo>
                <a:lnTo>
                  <a:pt x="181" y="64"/>
                </a:lnTo>
                <a:lnTo>
                  <a:pt x="181" y="66"/>
                </a:lnTo>
                <a:lnTo>
                  <a:pt x="181" y="68"/>
                </a:lnTo>
                <a:lnTo>
                  <a:pt x="181" y="68"/>
                </a:lnTo>
                <a:lnTo>
                  <a:pt x="184" y="64"/>
                </a:lnTo>
                <a:lnTo>
                  <a:pt x="188" y="61"/>
                </a:lnTo>
                <a:lnTo>
                  <a:pt x="188" y="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2" name="Freeform 19"/>
          <p:cNvSpPr>
            <a:spLocks noEditPoints="1"/>
          </p:cNvSpPr>
          <p:nvPr/>
        </p:nvSpPr>
        <p:spPr bwMode="auto">
          <a:xfrm>
            <a:off x="9059335" y="1976968"/>
            <a:ext cx="254000" cy="395817"/>
          </a:xfrm>
          <a:custGeom>
            <a:avLst/>
            <a:gdLst/>
            <a:ahLst/>
            <a:cxnLst>
              <a:cxn ang="0">
                <a:pos x="74" y="42"/>
              </a:cxn>
              <a:cxn ang="0">
                <a:pos x="59" y="65"/>
              </a:cxn>
              <a:cxn ang="0">
                <a:pos x="59" y="6"/>
              </a:cxn>
              <a:cxn ang="0">
                <a:pos x="30" y="0"/>
              </a:cxn>
              <a:cxn ang="0">
                <a:pos x="6" y="23"/>
              </a:cxn>
              <a:cxn ang="0">
                <a:pos x="4" y="107"/>
              </a:cxn>
              <a:cxn ang="0">
                <a:pos x="19" y="185"/>
              </a:cxn>
              <a:cxn ang="0">
                <a:pos x="53" y="173"/>
              </a:cxn>
              <a:cxn ang="0">
                <a:pos x="70" y="187"/>
              </a:cxn>
              <a:cxn ang="0">
                <a:pos x="118" y="168"/>
              </a:cxn>
              <a:cxn ang="0">
                <a:pos x="72" y="101"/>
              </a:cxn>
              <a:cxn ang="0">
                <a:pos x="120" y="42"/>
              </a:cxn>
              <a:cxn ang="0">
                <a:pos x="21" y="21"/>
              </a:cxn>
              <a:cxn ang="0">
                <a:pos x="9" y="27"/>
              </a:cxn>
              <a:cxn ang="0">
                <a:pos x="29" y="8"/>
              </a:cxn>
              <a:cxn ang="0">
                <a:pos x="25" y="95"/>
              </a:cxn>
              <a:cxn ang="0">
                <a:pos x="15" y="97"/>
              </a:cxn>
              <a:cxn ang="0">
                <a:pos x="11" y="126"/>
              </a:cxn>
              <a:cxn ang="0">
                <a:pos x="25" y="105"/>
              </a:cxn>
              <a:cxn ang="0">
                <a:pos x="11" y="126"/>
              </a:cxn>
              <a:cxn ang="0">
                <a:pos x="19" y="175"/>
              </a:cxn>
              <a:cxn ang="0">
                <a:pos x="11" y="170"/>
              </a:cxn>
              <a:cxn ang="0">
                <a:pos x="23" y="152"/>
              </a:cxn>
              <a:cxn ang="0">
                <a:pos x="11" y="170"/>
              </a:cxn>
              <a:cxn ang="0">
                <a:pos x="17" y="147"/>
              </a:cxn>
              <a:cxn ang="0">
                <a:pos x="25" y="145"/>
              </a:cxn>
              <a:cxn ang="0">
                <a:pos x="13" y="139"/>
              </a:cxn>
              <a:cxn ang="0">
                <a:pos x="23" y="122"/>
              </a:cxn>
              <a:cxn ang="0">
                <a:pos x="27" y="126"/>
              </a:cxn>
              <a:cxn ang="0">
                <a:pos x="13" y="139"/>
              </a:cxn>
              <a:cxn ang="0">
                <a:pos x="17" y="86"/>
              </a:cxn>
              <a:cxn ang="0">
                <a:pos x="25" y="72"/>
              </a:cxn>
              <a:cxn ang="0">
                <a:pos x="15" y="70"/>
              </a:cxn>
              <a:cxn ang="0">
                <a:pos x="27" y="53"/>
              </a:cxn>
              <a:cxn ang="0">
                <a:pos x="15" y="70"/>
              </a:cxn>
              <a:cxn ang="0">
                <a:pos x="29" y="38"/>
              </a:cxn>
              <a:cxn ang="0">
                <a:pos x="15" y="51"/>
              </a:cxn>
              <a:cxn ang="0">
                <a:pos x="17" y="36"/>
              </a:cxn>
              <a:cxn ang="0">
                <a:pos x="29" y="30"/>
              </a:cxn>
              <a:cxn ang="0">
                <a:pos x="57" y="135"/>
              </a:cxn>
              <a:cxn ang="0">
                <a:pos x="61" y="145"/>
              </a:cxn>
              <a:cxn ang="0">
                <a:pos x="65" y="156"/>
              </a:cxn>
              <a:cxn ang="0">
                <a:pos x="65" y="158"/>
              </a:cxn>
              <a:cxn ang="0">
                <a:pos x="78" y="171"/>
              </a:cxn>
              <a:cxn ang="0">
                <a:pos x="74" y="179"/>
              </a:cxn>
              <a:cxn ang="0">
                <a:pos x="82" y="164"/>
              </a:cxn>
              <a:cxn ang="0">
                <a:pos x="53" y="118"/>
              </a:cxn>
              <a:cxn ang="0">
                <a:pos x="49" y="162"/>
              </a:cxn>
              <a:cxn ang="0">
                <a:pos x="30" y="84"/>
              </a:cxn>
              <a:cxn ang="0">
                <a:pos x="51" y="9"/>
              </a:cxn>
              <a:cxn ang="0">
                <a:pos x="51" y="86"/>
              </a:cxn>
              <a:cxn ang="0">
                <a:pos x="80" y="48"/>
              </a:cxn>
              <a:cxn ang="0">
                <a:pos x="67" y="99"/>
              </a:cxn>
              <a:cxn ang="0">
                <a:pos x="109" y="164"/>
              </a:cxn>
            </a:cxnLst>
            <a:rect l="0" t="0" r="r" b="b"/>
            <a:pathLst>
              <a:path w="120" h="187">
                <a:moveTo>
                  <a:pt x="120" y="42"/>
                </a:moveTo>
                <a:lnTo>
                  <a:pt x="120" y="42"/>
                </a:lnTo>
                <a:lnTo>
                  <a:pt x="97" y="40"/>
                </a:lnTo>
                <a:lnTo>
                  <a:pt x="86" y="40"/>
                </a:lnTo>
                <a:lnTo>
                  <a:pt x="74" y="42"/>
                </a:lnTo>
                <a:lnTo>
                  <a:pt x="74" y="42"/>
                </a:lnTo>
                <a:lnTo>
                  <a:pt x="70" y="46"/>
                </a:lnTo>
                <a:lnTo>
                  <a:pt x="67" y="53"/>
                </a:lnTo>
                <a:lnTo>
                  <a:pt x="63" y="61"/>
                </a:lnTo>
                <a:lnTo>
                  <a:pt x="59" y="65"/>
                </a:lnTo>
                <a:lnTo>
                  <a:pt x="59" y="65"/>
                </a:lnTo>
                <a:lnTo>
                  <a:pt x="59" y="51"/>
                </a:lnTo>
                <a:lnTo>
                  <a:pt x="59" y="34"/>
                </a:lnTo>
                <a:lnTo>
                  <a:pt x="59" y="19"/>
                </a:lnTo>
                <a:lnTo>
                  <a:pt x="59" y="6"/>
                </a:lnTo>
                <a:lnTo>
                  <a:pt x="59" y="6"/>
                </a:lnTo>
                <a:lnTo>
                  <a:pt x="51" y="4"/>
                </a:lnTo>
                <a:lnTo>
                  <a:pt x="44" y="2"/>
                </a:lnTo>
                <a:lnTo>
                  <a:pt x="38" y="0"/>
                </a:lnTo>
                <a:lnTo>
                  <a:pt x="30" y="0"/>
                </a:lnTo>
                <a:lnTo>
                  <a:pt x="30" y="0"/>
                </a:lnTo>
                <a:lnTo>
                  <a:pt x="23" y="2"/>
                </a:lnTo>
                <a:lnTo>
                  <a:pt x="15" y="9"/>
                </a:lnTo>
                <a:lnTo>
                  <a:pt x="8" y="17"/>
                </a:lnTo>
                <a:lnTo>
                  <a:pt x="6" y="23"/>
                </a:lnTo>
                <a:lnTo>
                  <a:pt x="6" y="23"/>
                </a:lnTo>
                <a:lnTo>
                  <a:pt x="4" y="40"/>
                </a:lnTo>
                <a:lnTo>
                  <a:pt x="4" y="61"/>
                </a:lnTo>
                <a:lnTo>
                  <a:pt x="4" y="107"/>
                </a:lnTo>
                <a:lnTo>
                  <a:pt x="4" y="107"/>
                </a:lnTo>
                <a:lnTo>
                  <a:pt x="0" y="145"/>
                </a:lnTo>
                <a:lnTo>
                  <a:pt x="0" y="181"/>
                </a:lnTo>
                <a:lnTo>
                  <a:pt x="0" y="181"/>
                </a:lnTo>
                <a:lnTo>
                  <a:pt x="8" y="185"/>
                </a:lnTo>
                <a:lnTo>
                  <a:pt x="19" y="185"/>
                </a:lnTo>
                <a:lnTo>
                  <a:pt x="38" y="187"/>
                </a:lnTo>
                <a:lnTo>
                  <a:pt x="38" y="187"/>
                </a:lnTo>
                <a:lnTo>
                  <a:pt x="46" y="179"/>
                </a:lnTo>
                <a:lnTo>
                  <a:pt x="49" y="175"/>
                </a:lnTo>
                <a:lnTo>
                  <a:pt x="53" y="173"/>
                </a:lnTo>
                <a:lnTo>
                  <a:pt x="53" y="173"/>
                </a:lnTo>
                <a:lnTo>
                  <a:pt x="55" y="179"/>
                </a:lnTo>
                <a:lnTo>
                  <a:pt x="59" y="183"/>
                </a:lnTo>
                <a:lnTo>
                  <a:pt x="65" y="185"/>
                </a:lnTo>
                <a:lnTo>
                  <a:pt x="70" y="187"/>
                </a:lnTo>
                <a:lnTo>
                  <a:pt x="86" y="187"/>
                </a:lnTo>
                <a:lnTo>
                  <a:pt x="101" y="187"/>
                </a:lnTo>
                <a:lnTo>
                  <a:pt x="101" y="187"/>
                </a:lnTo>
                <a:lnTo>
                  <a:pt x="110" y="179"/>
                </a:lnTo>
                <a:lnTo>
                  <a:pt x="118" y="168"/>
                </a:lnTo>
                <a:lnTo>
                  <a:pt x="118" y="168"/>
                </a:lnTo>
                <a:lnTo>
                  <a:pt x="107" y="150"/>
                </a:lnTo>
                <a:lnTo>
                  <a:pt x="95" y="135"/>
                </a:lnTo>
                <a:lnTo>
                  <a:pt x="84" y="118"/>
                </a:lnTo>
                <a:lnTo>
                  <a:pt x="72" y="101"/>
                </a:lnTo>
                <a:lnTo>
                  <a:pt x="72" y="101"/>
                </a:lnTo>
                <a:lnTo>
                  <a:pt x="84" y="84"/>
                </a:lnTo>
                <a:lnTo>
                  <a:pt x="97" y="70"/>
                </a:lnTo>
                <a:lnTo>
                  <a:pt x="109" y="57"/>
                </a:lnTo>
                <a:lnTo>
                  <a:pt x="120" y="42"/>
                </a:lnTo>
                <a:lnTo>
                  <a:pt x="120" y="42"/>
                </a:lnTo>
                <a:close/>
                <a:moveTo>
                  <a:pt x="29" y="8"/>
                </a:moveTo>
                <a:lnTo>
                  <a:pt x="29" y="8"/>
                </a:lnTo>
                <a:lnTo>
                  <a:pt x="25" y="15"/>
                </a:lnTo>
                <a:lnTo>
                  <a:pt x="21" y="21"/>
                </a:lnTo>
                <a:lnTo>
                  <a:pt x="15" y="28"/>
                </a:lnTo>
                <a:lnTo>
                  <a:pt x="11" y="36"/>
                </a:lnTo>
                <a:lnTo>
                  <a:pt x="11" y="36"/>
                </a:lnTo>
                <a:lnTo>
                  <a:pt x="9" y="30"/>
                </a:lnTo>
                <a:lnTo>
                  <a:pt x="9" y="27"/>
                </a:lnTo>
                <a:lnTo>
                  <a:pt x="11" y="23"/>
                </a:lnTo>
                <a:lnTo>
                  <a:pt x="15" y="19"/>
                </a:lnTo>
                <a:lnTo>
                  <a:pt x="21" y="13"/>
                </a:lnTo>
                <a:lnTo>
                  <a:pt x="29" y="8"/>
                </a:lnTo>
                <a:lnTo>
                  <a:pt x="29" y="8"/>
                </a:lnTo>
                <a:close/>
                <a:moveTo>
                  <a:pt x="25" y="88"/>
                </a:moveTo>
                <a:lnTo>
                  <a:pt x="25" y="88"/>
                </a:lnTo>
                <a:lnTo>
                  <a:pt x="25" y="91"/>
                </a:lnTo>
                <a:lnTo>
                  <a:pt x="25" y="95"/>
                </a:lnTo>
                <a:lnTo>
                  <a:pt x="25" y="95"/>
                </a:lnTo>
                <a:lnTo>
                  <a:pt x="17" y="103"/>
                </a:lnTo>
                <a:lnTo>
                  <a:pt x="9" y="109"/>
                </a:lnTo>
                <a:lnTo>
                  <a:pt x="9" y="109"/>
                </a:lnTo>
                <a:lnTo>
                  <a:pt x="11" y="103"/>
                </a:lnTo>
                <a:lnTo>
                  <a:pt x="15" y="97"/>
                </a:lnTo>
                <a:lnTo>
                  <a:pt x="21" y="93"/>
                </a:lnTo>
                <a:lnTo>
                  <a:pt x="25" y="88"/>
                </a:lnTo>
                <a:lnTo>
                  <a:pt x="25" y="88"/>
                </a:lnTo>
                <a:close/>
                <a:moveTo>
                  <a:pt x="11" y="126"/>
                </a:moveTo>
                <a:lnTo>
                  <a:pt x="11" y="126"/>
                </a:lnTo>
                <a:lnTo>
                  <a:pt x="13" y="120"/>
                </a:lnTo>
                <a:lnTo>
                  <a:pt x="17" y="114"/>
                </a:lnTo>
                <a:lnTo>
                  <a:pt x="21" y="110"/>
                </a:lnTo>
                <a:lnTo>
                  <a:pt x="25" y="105"/>
                </a:lnTo>
                <a:lnTo>
                  <a:pt x="25" y="105"/>
                </a:lnTo>
                <a:lnTo>
                  <a:pt x="25" y="109"/>
                </a:lnTo>
                <a:lnTo>
                  <a:pt x="25" y="112"/>
                </a:lnTo>
                <a:lnTo>
                  <a:pt x="21" y="118"/>
                </a:lnTo>
                <a:lnTo>
                  <a:pt x="11" y="126"/>
                </a:lnTo>
                <a:lnTo>
                  <a:pt x="11" y="126"/>
                </a:lnTo>
                <a:close/>
                <a:moveTo>
                  <a:pt x="9" y="179"/>
                </a:moveTo>
                <a:lnTo>
                  <a:pt x="9" y="179"/>
                </a:lnTo>
                <a:lnTo>
                  <a:pt x="23" y="168"/>
                </a:lnTo>
                <a:lnTo>
                  <a:pt x="23" y="168"/>
                </a:lnTo>
                <a:lnTo>
                  <a:pt x="19" y="175"/>
                </a:lnTo>
                <a:lnTo>
                  <a:pt x="15" y="177"/>
                </a:lnTo>
                <a:lnTo>
                  <a:pt x="9" y="179"/>
                </a:lnTo>
                <a:lnTo>
                  <a:pt x="9" y="179"/>
                </a:lnTo>
                <a:close/>
                <a:moveTo>
                  <a:pt x="11" y="170"/>
                </a:moveTo>
                <a:lnTo>
                  <a:pt x="11" y="170"/>
                </a:lnTo>
                <a:lnTo>
                  <a:pt x="11" y="166"/>
                </a:lnTo>
                <a:lnTo>
                  <a:pt x="13" y="164"/>
                </a:lnTo>
                <a:lnTo>
                  <a:pt x="15" y="160"/>
                </a:lnTo>
                <a:lnTo>
                  <a:pt x="21" y="156"/>
                </a:lnTo>
                <a:lnTo>
                  <a:pt x="23" y="152"/>
                </a:lnTo>
                <a:lnTo>
                  <a:pt x="23" y="152"/>
                </a:lnTo>
                <a:lnTo>
                  <a:pt x="25" y="156"/>
                </a:lnTo>
                <a:lnTo>
                  <a:pt x="25" y="160"/>
                </a:lnTo>
                <a:lnTo>
                  <a:pt x="21" y="164"/>
                </a:lnTo>
                <a:lnTo>
                  <a:pt x="11" y="170"/>
                </a:lnTo>
                <a:lnTo>
                  <a:pt x="11" y="170"/>
                </a:lnTo>
                <a:close/>
                <a:moveTo>
                  <a:pt x="13" y="152"/>
                </a:moveTo>
                <a:lnTo>
                  <a:pt x="13" y="152"/>
                </a:lnTo>
                <a:lnTo>
                  <a:pt x="15" y="149"/>
                </a:lnTo>
                <a:lnTo>
                  <a:pt x="17" y="147"/>
                </a:lnTo>
                <a:lnTo>
                  <a:pt x="25" y="139"/>
                </a:lnTo>
                <a:lnTo>
                  <a:pt x="25" y="139"/>
                </a:lnTo>
                <a:lnTo>
                  <a:pt x="25" y="141"/>
                </a:lnTo>
                <a:lnTo>
                  <a:pt x="25" y="145"/>
                </a:lnTo>
                <a:lnTo>
                  <a:pt x="25" y="145"/>
                </a:lnTo>
                <a:lnTo>
                  <a:pt x="19" y="149"/>
                </a:lnTo>
                <a:lnTo>
                  <a:pt x="13" y="152"/>
                </a:lnTo>
                <a:lnTo>
                  <a:pt x="13" y="152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13" y="135"/>
                </a:lnTo>
                <a:lnTo>
                  <a:pt x="17" y="131"/>
                </a:lnTo>
                <a:lnTo>
                  <a:pt x="21" y="128"/>
                </a:lnTo>
                <a:lnTo>
                  <a:pt x="23" y="122"/>
                </a:lnTo>
                <a:lnTo>
                  <a:pt x="23" y="122"/>
                </a:lnTo>
                <a:lnTo>
                  <a:pt x="25" y="122"/>
                </a:lnTo>
                <a:lnTo>
                  <a:pt x="25" y="124"/>
                </a:lnTo>
                <a:lnTo>
                  <a:pt x="25" y="126"/>
                </a:lnTo>
                <a:lnTo>
                  <a:pt x="27" y="126"/>
                </a:lnTo>
                <a:lnTo>
                  <a:pt x="27" y="126"/>
                </a:lnTo>
                <a:lnTo>
                  <a:pt x="23" y="129"/>
                </a:lnTo>
                <a:lnTo>
                  <a:pt x="19" y="133"/>
                </a:lnTo>
                <a:lnTo>
                  <a:pt x="15" y="135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27" y="80"/>
                </a:moveTo>
                <a:lnTo>
                  <a:pt x="27" y="80"/>
                </a:lnTo>
                <a:lnTo>
                  <a:pt x="23" y="80"/>
                </a:lnTo>
                <a:lnTo>
                  <a:pt x="21" y="82"/>
                </a:lnTo>
                <a:lnTo>
                  <a:pt x="17" y="86"/>
                </a:lnTo>
                <a:lnTo>
                  <a:pt x="17" y="86"/>
                </a:lnTo>
                <a:lnTo>
                  <a:pt x="17" y="82"/>
                </a:lnTo>
                <a:lnTo>
                  <a:pt x="19" y="80"/>
                </a:lnTo>
                <a:lnTo>
                  <a:pt x="25" y="72"/>
                </a:lnTo>
                <a:lnTo>
                  <a:pt x="25" y="72"/>
                </a:lnTo>
                <a:lnTo>
                  <a:pt x="27" y="74"/>
                </a:lnTo>
                <a:lnTo>
                  <a:pt x="27" y="76"/>
                </a:lnTo>
                <a:lnTo>
                  <a:pt x="27" y="80"/>
                </a:lnTo>
                <a:lnTo>
                  <a:pt x="27" y="80"/>
                </a:lnTo>
                <a:close/>
                <a:moveTo>
                  <a:pt x="15" y="70"/>
                </a:moveTo>
                <a:lnTo>
                  <a:pt x="15" y="70"/>
                </a:lnTo>
                <a:lnTo>
                  <a:pt x="15" y="67"/>
                </a:lnTo>
                <a:lnTo>
                  <a:pt x="19" y="63"/>
                </a:lnTo>
                <a:lnTo>
                  <a:pt x="27" y="53"/>
                </a:lnTo>
                <a:lnTo>
                  <a:pt x="27" y="53"/>
                </a:lnTo>
                <a:lnTo>
                  <a:pt x="27" y="57"/>
                </a:lnTo>
                <a:lnTo>
                  <a:pt x="27" y="59"/>
                </a:lnTo>
                <a:lnTo>
                  <a:pt x="23" y="65"/>
                </a:lnTo>
                <a:lnTo>
                  <a:pt x="15" y="70"/>
                </a:lnTo>
                <a:lnTo>
                  <a:pt x="15" y="70"/>
                </a:lnTo>
                <a:close/>
                <a:moveTo>
                  <a:pt x="15" y="51"/>
                </a:moveTo>
                <a:lnTo>
                  <a:pt x="15" y="51"/>
                </a:lnTo>
                <a:lnTo>
                  <a:pt x="21" y="44"/>
                </a:lnTo>
                <a:lnTo>
                  <a:pt x="25" y="40"/>
                </a:lnTo>
                <a:lnTo>
                  <a:pt x="29" y="38"/>
                </a:lnTo>
                <a:lnTo>
                  <a:pt x="29" y="38"/>
                </a:lnTo>
                <a:lnTo>
                  <a:pt x="27" y="44"/>
                </a:lnTo>
                <a:lnTo>
                  <a:pt x="25" y="46"/>
                </a:lnTo>
                <a:lnTo>
                  <a:pt x="15" y="51"/>
                </a:lnTo>
                <a:lnTo>
                  <a:pt x="15" y="51"/>
                </a:lnTo>
                <a:close/>
                <a:moveTo>
                  <a:pt x="29" y="30"/>
                </a:moveTo>
                <a:lnTo>
                  <a:pt x="29" y="30"/>
                </a:lnTo>
                <a:lnTo>
                  <a:pt x="23" y="32"/>
                </a:lnTo>
                <a:lnTo>
                  <a:pt x="17" y="36"/>
                </a:lnTo>
                <a:lnTo>
                  <a:pt x="17" y="36"/>
                </a:lnTo>
                <a:lnTo>
                  <a:pt x="29" y="19"/>
                </a:lnTo>
                <a:lnTo>
                  <a:pt x="29" y="19"/>
                </a:lnTo>
                <a:lnTo>
                  <a:pt x="29" y="21"/>
                </a:lnTo>
                <a:lnTo>
                  <a:pt x="29" y="23"/>
                </a:lnTo>
                <a:lnTo>
                  <a:pt x="29" y="30"/>
                </a:lnTo>
                <a:lnTo>
                  <a:pt x="29" y="30"/>
                </a:lnTo>
                <a:close/>
                <a:moveTo>
                  <a:pt x="59" y="147"/>
                </a:moveTo>
                <a:lnTo>
                  <a:pt x="59" y="147"/>
                </a:lnTo>
                <a:lnTo>
                  <a:pt x="57" y="141"/>
                </a:lnTo>
                <a:lnTo>
                  <a:pt x="57" y="135"/>
                </a:lnTo>
                <a:lnTo>
                  <a:pt x="57" y="135"/>
                </a:lnTo>
                <a:lnTo>
                  <a:pt x="59" y="139"/>
                </a:lnTo>
                <a:lnTo>
                  <a:pt x="63" y="143"/>
                </a:lnTo>
                <a:lnTo>
                  <a:pt x="63" y="143"/>
                </a:lnTo>
                <a:lnTo>
                  <a:pt x="61" y="145"/>
                </a:lnTo>
                <a:lnTo>
                  <a:pt x="59" y="147"/>
                </a:lnTo>
                <a:lnTo>
                  <a:pt x="59" y="147"/>
                </a:lnTo>
                <a:close/>
                <a:moveTo>
                  <a:pt x="63" y="158"/>
                </a:moveTo>
                <a:lnTo>
                  <a:pt x="63" y="158"/>
                </a:lnTo>
                <a:lnTo>
                  <a:pt x="65" y="156"/>
                </a:lnTo>
                <a:lnTo>
                  <a:pt x="67" y="152"/>
                </a:lnTo>
                <a:lnTo>
                  <a:pt x="67" y="152"/>
                </a:lnTo>
                <a:lnTo>
                  <a:pt x="69" y="154"/>
                </a:lnTo>
                <a:lnTo>
                  <a:pt x="69" y="156"/>
                </a:lnTo>
                <a:lnTo>
                  <a:pt x="65" y="158"/>
                </a:lnTo>
                <a:lnTo>
                  <a:pt x="63" y="158"/>
                </a:lnTo>
                <a:lnTo>
                  <a:pt x="63" y="158"/>
                </a:lnTo>
                <a:close/>
                <a:moveTo>
                  <a:pt x="74" y="179"/>
                </a:moveTo>
                <a:lnTo>
                  <a:pt x="74" y="179"/>
                </a:lnTo>
                <a:lnTo>
                  <a:pt x="78" y="171"/>
                </a:lnTo>
                <a:lnTo>
                  <a:pt x="82" y="170"/>
                </a:lnTo>
                <a:lnTo>
                  <a:pt x="86" y="170"/>
                </a:lnTo>
                <a:lnTo>
                  <a:pt x="86" y="170"/>
                </a:lnTo>
                <a:lnTo>
                  <a:pt x="82" y="175"/>
                </a:lnTo>
                <a:lnTo>
                  <a:pt x="74" y="179"/>
                </a:lnTo>
                <a:lnTo>
                  <a:pt x="74" y="179"/>
                </a:lnTo>
                <a:close/>
                <a:moveTo>
                  <a:pt x="109" y="164"/>
                </a:moveTo>
                <a:lnTo>
                  <a:pt x="109" y="164"/>
                </a:lnTo>
                <a:lnTo>
                  <a:pt x="95" y="166"/>
                </a:lnTo>
                <a:lnTo>
                  <a:pt x="82" y="164"/>
                </a:lnTo>
                <a:lnTo>
                  <a:pt x="82" y="164"/>
                </a:lnTo>
                <a:lnTo>
                  <a:pt x="67" y="141"/>
                </a:lnTo>
                <a:lnTo>
                  <a:pt x="61" y="129"/>
                </a:lnTo>
                <a:lnTo>
                  <a:pt x="53" y="118"/>
                </a:lnTo>
                <a:lnTo>
                  <a:pt x="53" y="118"/>
                </a:lnTo>
                <a:lnTo>
                  <a:pt x="51" y="128"/>
                </a:lnTo>
                <a:lnTo>
                  <a:pt x="51" y="139"/>
                </a:lnTo>
                <a:lnTo>
                  <a:pt x="51" y="150"/>
                </a:lnTo>
                <a:lnTo>
                  <a:pt x="49" y="162"/>
                </a:lnTo>
                <a:lnTo>
                  <a:pt x="49" y="162"/>
                </a:lnTo>
                <a:lnTo>
                  <a:pt x="42" y="162"/>
                </a:lnTo>
                <a:lnTo>
                  <a:pt x="30" y="162"/>
                </a:lnTo>
                <a:lnTo>
                  <a:pt x="30" y="162"/>
                </a:lnTo>
                <a:lnTo>
                  <a:pt x="30" y="124"/>
                </a:lnTo>
                <a:lnTo>
                  <a:pt x="30" y="84"/>
                </a:lnTo>
                <a:lnTo>
                  <a:pt x="34" y="6"/>
                </a:lnTo>
                <a:lnTo>
                  <a:pt x="34" y="6"/>
                </a:lnTo>
                <a:lnTo>
                  <a:pt x="44" y="8"/>
                </a:lnTo>
                <a:lnTo>
                  <a:pt x="51" y="9"/>
                </a:lnTo>
                <a:lnTo>
                  <a:pt x="51" y="9"/>
                </a:lnTo>
                <a:lnTo>
                  <a:pt x="51" y="28"/>
                </a:lnTo>
                <a:lnTo>
                  <a:pt x="51" y="48"/>
                </a:lnTo>
                <a:lnTo>
                  <a:pt x="49" y="67"/>
                </a:lnTo>
                <a:lnTo>
                  <a:pt x="51" y="86"/>
                </a:lnTo>
                <a:lnTo>
                  <a:pt x="51" y="86"/>
                </a:lnTo>
                <a:lnTo>
                  <a:pt x="59" y="78"/>
                </a:lnTo>
                <a:lnTo>
                  <a:pt x="67" y="68"/>
                </a:lnTo>
                <a:lnTo>
                  <a:pt x="72" y="57"/>
                </a:lnTo>
                <a:lnTo>
                  <a:pt x="80" y="48"/>
                </a:lnTo>
                <a:lnTo>
                  <a:pt x="80" y="48"/>
                </a:lnTo>
                <a:lnTo>
                  <a:pt x="95" y="49"/>
                </a:lnTo>
                <a:lnTo>
                  <a:pt x="109" y="48"/>
                </a:lnTo>
                <a:lnTo>
                  <a:pt x="109" y="48"/>
                </a:lnTo>
                <a:lnTo>
                  <a:pt x="88" y="72"/>
                </a:lnTo>
                <a:lnTo>
                  <a:pt x="67" y="99"/>
                </a:lnTo>
                <a:lnTo>
                  <a:pt x="67" y="99"/>
                </a:lnTo>
                <a:lnTo>
                  <a:pt x="74" y="116"/>
                </a:lnTo>
                <a:lnTo>
                  <a:pt x="86" y="133"/>
                </a:lnTo>
                <a:lnTo>
                  <a:pt x="97" y="149"/>
                </a:lnTo>
                <a:lnTo>
                  <a:pt x="109" y="164"/>
                </a:lnTo>
                <a:lnTo>
                  <a:pt x="109" y="16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3" name="Freeform 20"/>
          <p:cNvSpPr>
            <a:spLocks noEditPoints="1"/>
          </p:cNvSpPr>
          <p:nvPr/>
        </p:nvSpPr>
        <p:spPr bwMode="auto">
          <a:xfrm>
            <a:off x="3327402" y="2662767"/>
            <a:ext cx="139700" cy="480484"/>
          </a:xfrm>
          <a:custGeom>
            <a:avLst/>
            <a:gdLst/>
            <a:ahLst/>
            <a:cxnLst>
              <a:cxn ang="0">
                <a:pos x="62" y="116"/>
              </a:cxn>
              <a:cxn ang="0">
                <a:pos x="64" y="206"/>
              </a:cxn>
              <a:cxn ang="0">
                <a:pos x="49" y="227"/>
              </a:cxn>
              <a:cxn ang="0">
                <a:pos x="5" y="225"/>
              </a:cxn>
              <a:cxn ang="0">
                <a:pos x="0" y="124"/>
              </a:cxn>
              <a:cxn ang="0">
                <a:pos x="1" y="72"/>
              </a:cxn>
              <a:cxn ang="0">
                <a:pos x="3" y="21"/>
              </a:cxn>
              <a:cxn ang="0">
                <a:pos x="28" y="0"/>
              </a:cxn>
              <a:cxn ang="0">
                <a:pos x="28" y="8"/>
              </a:cxn>
              <a:cxn ang="0">
                <a:pos x="30" y="200"/>
              </a:cxn>
              <a:cxn ang="0">
                <a:pos x="59" y="185"/>
              </a:cxn>
              <a:cxn ang="0">
                <a:pos x="57" y="70"/>
              </a:cxn>
              <a:cxn ang="0">
                <a:pos x="40" y="6"/>
              </a:cxn>
              <a:cxn ang="0">
                <a:pos x="19" y="17"/>
              </a:cxn>
              <a:cxn ang="0">
                <a:pos x="13" y="19"/>
              </a:cxn>
              <a:cxn ang="0">
                <a:pos x="17" y="38"/>
              </a:cxn>
              <a:cxn ang="0">
                <a:pos x="21" y="25"/>
              </a:cxn>
              <a:cxn ang="0">
                <a:pos x="7" y="44"/>
              </a:cxn>
              <a:cxn ang="0">
                <a:pos x="7" y="38"/>
              </a:cxn>
              <a:cxn ang="0">
                <a:pos x="5" y="34"/>
              </a:cxn>
              <a:cxn ang="0">
                <a:pos x="7" y="72"/>
              </a:cxn>
              <a:cxn ang="0">
                <a:pos x="17" y="49"/>
              </a:cxn>
              <a:cxn ang="0">
                <a:pos x="7" y="91"/>
              </a:cxn>
              <a:cxn ang="0">
                <a:pos x="19" y="67"/>
              </a:cxn>
              <a:cxn ang="0">
                <a:pos x="7" y="91"/>
              </a:cxn>
              <a:cxn ang="0">
                <a:pos x="21" y="91"/>
              </a:cxn>
              <a:cxn ang="0">
                <a:pos x="13" y="95"/>
              </a:cxn>
              <a:cxn ang="0">
                <a:pos x="11" y="122"/>
              </a:cxn>
              <a:cxn ang="0">
                <a:pos x="21" y="101"/>
              </a:cxn>
              <a:cxn ang="0">
                <a:pos x="5" y="122"/>
              </a:cxn>
              <a:cxn ang="0">
                <a:pos x="5" y="114"/>
              </a:cxn>
              <a:cxn ang="0">
                <a:pos x="5" y="122"/>
              </a:cxn>
              <a:cxn ang="0">
                <a:pos x="21" y="122"/>
              </a:cxn>
              <a:cxn ang="0">
                <a:pos x="11" y="133"/>
              </a:cxn>
              <a:cxn ang="0">
                <a:pos x="15" y="147"/>
              </a:cxn>
              <a:cxn ang="0">
                <a:pos x="21" y="128"/>
              </a:cxn>
              <a:cxn ang="0">
                <a:pos x="9" y="166"/>
              </a:cxn>
              <a:cxn ang="0">
                <a:pos x="17" y="158"/>
              </a:cxn>
              <a:cxn ang="0">
                <a:pos x="9" y="166"/>
              </a:cxn>
              <a:cxn ang="0">
                <a:pos x="19" y="171"/>
              </a:cxn>
              <a:cxn ang="0">
                <a:pos x="21" y="158"/>
              </a:cxn>
              <a:cxn ang="0">
                <a:pos x="13" y="192"/>
              </a:cxn>
              <a:cxn ang="0">
                <a:pos x="22" y="187"/>
              </a:cxn>
              <a:cxn ang="0">
                <a:pos x="17" y="185"/>
              </a:cxn>
              <a:cxn ang="0">
                <a:pos x="13" y="210"/>
              </a:cxn>
              <a:cxn ang="0">
                <a:pos x="17" y="200"/>
              </a:cxn>
              <a:cxn ang="0">
                <a:pos x="7" y="210"/>
              </a:cxn>
              <a:cxn ang="0">
                <a:pos x="7" y="206"/>
              </a:cxn>
              <a:cxn ang="0">
                <a:pos x="34" y="217"/>
              </a:cxn>
              <a:cxn ang="0">
                <a:pos x="36" y="210"/>
              </a:cxn>
              <a:cxn ang="0">
                <a:pos x="24" y="206"/>
              </a:cxn>
              <a:cxn ang="0">
                <a:pos x="30" y="206"/>
              </a:cxn>
              <a:cxn ang="0">
                <a:pos x="36" y="223"/>
              </a:cxn>
              <a:cxn ang="0">
                <a:pos x="40" y="215"/>
              </a:cxn>
              <a:cxn ang="0">
                <a:pos x="32" y="223"/>
              </a:cxn>
              <a:cxn ang="0">
                <a:pos x="26" y="219"/>
              </a:cxn>
              <a:cxn ang="0">
                <a:pos x="19" y="223"/>
              </a:cxn>
            </a:cxnLst>
            <a:rect l="0" t="0" r="r" b="b"/>
            <a:pathLst>
              <a:path w="66" h="227">
                <a:moveTo>
                  <a:pt x="59" y="2"/>
                </a:moveTo>
                <a:lnTo>
                  <a:pt x="59" y="2"/>
                </a:lnTo>
                <a:lnTo>
                  <a:pt x="61" y="38"/>
                </a:lnTo>
                <a:lnTo>
                  <a:pt x="62" y="76"/>
                </a:lnTo>
                <a:lnTo>
                  <a:pt x="62" y="116"/>
                </a:lnTo>
                <a:lnTo>
                  <a:pt x="64" y="154"/>
                </a:lnTo>
                <a:lnTo>
                  <a:pt x="64" y="154"/>
                </a:lnTo>
                <a:lnTo>
                  <a:pt x="66" y="181"/>
                </a:lnTo>
                <a:lnTo>
                  <a:pt x="66" y="194"/>
                </a:lnTo>
                <a:lnTo>
                  <a:pt x="64" y="206"/>
                </a:lnTo>
                <a:lnTo>
                  <a:pt x="64" y="206"/>
                </a:lnTo>
                <a:lnTo>
                  <a:pt x="62" y="211"/>
                </a:lnTo>
                <a:lnTo>
                  <a:pt x="57" y="215"/>
                </a:lnTo>
                <a:lnTo>
                  <a:pt x="53" y="221"/>
                </a:lnTo>
                <a:lnTo>
                  <a:pt x="49" y="227"/>
                </a:lnTo>
                <a:lnTo>
                  <a:pt x="49" y="227"/>
                </a:lnTo>
                <a:lnTo>
                  <a:pt x="26" y="227"/>
                </a:lnTo>
                <a:lnTo>
                  <a:pt x="17" y="227"/>
                </a:lnTo>
                <a:lnTo>
                  <a:pt x="5" y="225"/>
                </a:lnTo>
                <a:lnTo>
                  <a:pt x="5" y="225"/>
                </a:lnTo>
                <a:lnTo>
                  <a:pt x="3" y="210"/>
                </a:lnTo>
                <a:lnTo>
                  <a:pt x="1" y="192"/>
                </a:lnTo>
                <a:lnTo>
                  <a:pt x="0" y="156"/>
                </a:lnTo>
                <a:lnTo>
                  <a:pt x="0" y="156"/>
                </a:lnTo>
                <a:lnTo>
                  <a:pt x="0" y="124"/>
                </a:lnTo>
                <a:lnTo>
                  <a:pt x="0" y="93"/>
                </a:lnTo>
                <a:lnTo>
                  <a:pt x="0" y="93"/>
                </a:lnTo>
                <a:lnTo>
                  <a:pt x="1" y="84"/>
                </a:lnTo>
                <a:lnTo>
                  <a:pt x="1" y="72"/>
                </a:lnTo>
                <a:lnTo>
                  <a:pt x="1" y="72"/>
                </a:lnTo>
                <a:lnTo>
                  <a:pt x="0" y="48"/>
                </a:lnTo>
                <a:lnTo>
                  <a:pt x="0" y="36"/>
                </a:lnTo>
                <a:lnTo>
                  <a:pt x="0" y="27"/>
                </a:lnTo>
                <a:lnTo>
                  <a:pt x="0" y="27"/>
                </a:lnTo>
                <a:lnTo>
                  <a:pt x="3" y="21"/>
                </a:lnTo>
                <a:lnTo>
                  <a:pt x="9" y="13"/>
                </a:lnTo>
                <a:lnTo>
                  <a:pt x="15" y="8"/>
                </a:lnTo>
                <a:lnTo>
                  <a:pt x="21" y="4"/>
                </a:lnTo>
                <a:lnTo>
                  <a:pt x="21" y="4"/>
                </a:lnTo>
                <a:lnTo>
                  <a:pt x="28" y="0"/>
                </a:lnTo>
                <a:lnTo>
                  <a:pt x="40" y="0"/>
                </a:lnTo>
                <a:lnTo>
                  <a:pt x="49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8" y="8"/>
                </a:moveTo>
                <a:lnTo>
                  <a:pt x="28" y="8"/>
                </a:lnTo>
                <a:lnTo>
                  <a:pt x="28" y="57"/>
                </a:lnTo>
                <a:lnTo>
                  <a:pt x="28" y="103"/>
                </a:lnTo>
                <a:lnTo>
                  <a:pt x="30" y="150"/>
                </a:lnTo>
                <a:lnTo>
                  <a:pt x="30" y="200"/>
                </a:lnTo>
                <a:lnTo>
                  <a:pt x="30" y="200"/>
                </a:lnTo>
                <a:lnTo>
                  <a:pt x="43" y="200"/>
                </a:lnTo>
                <a:lnTo>
                  <a:pt x="57" y="200"/>
                </a:lnTo>
                <a:lnTo>
                  <a:pt x="57" y="200"/>
                </a:lnTo>
                <a:lnTo>
                  <a:pt x="59" y="185"/>
                </a:lnTo>
                <a:lnTo>
                  <a:pt x="59" y="170"/>
                </a:lnTo>
                <a:lnTo>
                  <a:pt x="57" y="137"/>
                </a:lnTo>
                <a:lnTo>
                  <a:pt x="57" y="137"/>
                </a:lnTo>
                <a:lnTo>
                  <a:pt x="57" y="105"/>
                </a:lnTo>
                <a:lnTo>
                  <a:pt x="57" y="70"/>
                </a:lnTo>
                <a:lnTo>
                  <a:pt x="57" y="38"/>
                </a:lnTo>
                <a:lnTo>
                  <a:pt x="53" y="8"/>
                </a:lnTo>
                <a:lnTo>
                  <a:pt x="53" y="8"/>
                </a:lnTo>
                <a:lnTo>
                  <a:pt x="47" y="6"/>
                </a:lnTo>
                <a:lnTo>
                  <a:pt x="40" y="6"/>
                </a:lnTo>
                <a:lnTo>
                  <a:pt x="28" y="8"/>
                </a:lnTo>
                <a:lnTo>
                  <a:pt x="28" y="8"/>
                </a:lnTo>
                <a:close/>
                <a:moveTo>
                  <a:pt x="13" y="19"/>
                </a:moveTo>
                <a:lnTo>
                  <a:pt x="13" y="19"/>
                </a:lnTo>
                <a:lnTo>
                  <a:pt x="19" y="17"/>
                </a:lnTo>
                <a:lnTo>
                  <a:pt x="21" y="15"/>
                </a:lnTo>
                <a:lnTo>
                  <a:pt x="21" y="13"/>
                </a:lnTo>
                <a:lnTo>
                  <a:pt x="21" y="13"/>
                </a:lnTo>
                <a:lnTo>
                  <a:pt x="17" y="15"/>
                </a:lnTo>
                <a:lnTo>
                  <a:pt x="13" y="19"/>
                </a:lnTo>
                <a:lnTo>
                  <a:pt x="13" y="19"/>
                </a:lnTo>
                <a:close/>
                <a:moveTo>
                  <a:pt x="7" y="51"/>
                </a:moveTo>
                <a:lnTo>
                  <a:pt x="7" y="51"/>
                </a:lnTo>
                <a:lnTo>
                  <a:pt x="13" y="42"/>
                </a:lnTo>
                <a:lnTo>
                  <a:pt x="17" y="38"/>
                </a:lnTo>
                <a:lnTo>
                  <a:pt x="21" y="34"/>
                </a:lnTo>
                <a:lnTo>
                  <a:pt x="21" y="34"/>
                </a:lnTo>
                <a:lnTo>
                  <a:pt x="21" y="32"/>
                </a:lnTo>
                <a:lnTo>
                  <a:pt x="21" y="28"/>
                </a:lnTo>
                <a:lnTo>
                  <a:pt x="21" y="25"/>
                </a:lnTo>
                <a:lnTo>
                  <a:pt x="19" y="25"/>
                </a:lnTo>
                <a:lnTo>
                  <a:pt x="19" y="25"/>
                </a:lnTo>
                <a:lnTo>
                  <a:pt x="17" y="30"/>
                </a:lnTo>
                <a:lnTo>
                  <a:pt x="11" y="38"/>
                </a:lnTo>
                <a:lnTo>
                  <a:pt x="7" y="44"/>
                </a:lnTo>
                <a:lnTo>
                  <a:pt x="7" y="51"/>
                </a:lnTo>
                <a:lnTo>
                  <a:pt x="7" y="51"/>
                </a:lnTo>
                <a:close/>
                <a:moveTo>
                  <a:pt x="5" y="42"/>
                </a:moveTo>
                <a:lnTo>
                  <a:pt x="5" y="42"/>
                </a:lnTo>
                <a:lnTo>
                  <a:pt x="7" y="38"/>
                </a:lnTo>
                <a:lnTo>
                  <a:pt x="9" y="34"/>
                </a:lnTo>
                <a:lnTo>
                  <a:pt x="11" y="30"/>
                </a:lnTo>
                <a:lnTo>
                  <a:pt x="11" y="28"/>
                </a:lnTo>
                <a:lnTo>
                  <a:pt x="11" y="28"/>
                </a:lnTo>
                <a:lnTo>
                  <a:pt x="5" y="34"/>
                </a:lnTo>
                <a:lnTo>
                  <a:pt x="5" y="38"/>
                </a:lnTo>
                <a:lnTo>
                  <a:pt x="5" y="42"/>
                </a:lnTo>
                <a:lnTo>
                  <a:pt x="5" y="42"/>
                </a:lnTo>
                <a:close/>
                <a:moveTo>
                  <a:pt x="7" y="72"/>
                </a:moveTo>
                <a:lnTo>
                  <a:pt x="7" y="72"/>
                </a:lnTo>
                <a:lnTo>
                  <a:pt x="17" y="59"/>
                </a:lnTo>
                <a:lnTo>
                  <a:pt x="21" y="51"/>
                </a:lnTo>
                <a:lnTo>
                  <a:pt x="21" y="44"/>
                </a:lnTo>
                <a:lnTo>
                  <a:pt x="21" y="44"/>
                </a:lnTo>
                <a:lnTo>
                  <a:pt x="17" y="49"/>
                </a:lnTo>
                <a:lnTo>
                  <a:pt x="13" y="57"/>
                </a:lnTo>
                <a:lnTo>
                  <a:pt x="9" y="65"/>
                </a:lnTo>
                <a:lnTo>
                  <a:pt x="7" y="72"/>
                </a:lnTo>
                <a:lnTo>
                  <a:pt x="7" y="72"/>
                </a:lnTo>
                <a:close/>
                <a:moveTo>
                  <a:pt x="7" y="91"/>
                </a:moveTo>
                <a:lnTo>
                  <a:pt x="7" y="91"/>
                </a:lnTo>
                <a:lnTo>
                  <a:pt x="21" y="78"/>
                </a:lnTo>
                <a:lnTo>
                  <a:pt x="21" y="78"/>
                </a:lnTo>
                <a:lnTo>
                  <a:pt x="21" y="70"/>
                </a:lnTo>
                <a:lnTo>
                  <a:pt x="19" y="67"/>
                </a:lnTo>
                <a:lnTo>
                  <a:pt x="19" y="67"/>
                </a:lnTo>
                <a:lnTo>
                  <a:pt x="11" y="78"/>
                </a:lnTo>
                <a:lnTo>
                  <a:pt x="7" y="84"/>
                </a:lnTo>
                <a:lnTo>
                  <a:pt x="7" y="91"/>
                </a:lnTo>
                <a:lnTo>
                  <a:pt x="7" y="91"/>
                </a:lnTo>
                <a:close/>
                <a:moveTo>
                  <a:pt x="9" y="107"/>
                </a:moveTo>
                <a:lnTo>
                  <a:pt x="9" y="107"/>
                </a:lnTo>
                <a:lnTo>
                  <a:pt x="13" y="101"/>
                </a:lnTo>
                <a:lnTo>
                  <a:pt x="17" y="97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21" y="86"/>
                </a:lnTo>
                <a:lnTo>
                  <a:pt x="17" y="91"/>
                </a:lnTo>
                <a:lnTo>
                  <a:pt x="13" y="95"/>
                </a:lnTo>
                <a:lnTo>
                  <a:pt x="9" y="101"/>
                </a:lnTo>
                <a:lnTo>
                  <a:pt x="9" y="107"/>
                </a:lnTo>
                <a:lnTo>
                  <a:pt x="9" y="107"/>
                </a:lnTo>
                <a:close/>
                <a:moveTo>
                  <a:pt x="11" y="122"/>
                </a:moveTo>
                <a:lnTo>
                  <a:pt x="11" y="122"/>
                </a:lnTo>
                <a:lnTo>
                  <a:pt x="13" y="116"/>
                </a:lnTo>
                <a:lnTo>
                  <a:pt x="19" y="112"/>
                </a:lnTo>
                <a:lnTo>
                  <a:pt x="21" y="107"/>
                </a:lnTo>
                <a:lnTo>
                  <a:pt x="21" y="101"/>
                </a:lnTo>
                <a:lnTo>
                  <a:pt x="21" y="101"/>
                </a:lnTo>
                <a:lnTo>
                  <a:pt x="15" y="110"/>
                </a:lnTo>
                <a:lnTo>
                  <a:pt x="11" y="116"/>
                </a:lnTo>
                <a:lnTo>
                  <a:pt x="11" y="122"/>
                </a:lnTo>
                <a:lnTo>
                  <a:pt x="11" y="122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18"/>
                </a:lnTo>
                <a:lnTo>
                  <a:pt x="7" y="116"/>
                </a:lnTo>
                <a:lnTo>
                  <a:pt x="5" y="114"/>
                </a:lnTo>
                <a:lnTo>
                  <a:pt x="5" y="114"/>
                </a:lnTo>
                <a:lnTo>
                  <a:pt x="3" y="118"/>
                </a:lnTo>
                <a:lnTo>
                  <a:pt x="3" y="122"/>
                </a:lnTo>
                <a:lnTo>
                  <a:pt x="3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9" y="137"/>
                </a:moveTo>
                <a:lnTo>
                  <a:pt x="9" y="137"/>
                </a:lnTo>
                <a:lnTo>
                  <a:pt x="13" y="133"/>
                </a:lnTo>
                <a:lnTo>
                  <a:pt x="17" y="128"/>
                </a:lnTo>
                <a:lnTo>
                  <a:pt x="21" y="122"/>
                </a:lnTo>
                <a:lnTo>
                  <a:pt x="22" y="118"/>
                </a:lnTo>
                <a:lnTo>
                  <a:pt x="21" y="116"/>
                </a:lnTo>
                <a:lnTo>
                  <a:pt x="21" y="116"/>
                </a:lnTo>
                <a:lnTo>
                  <a:pt x="13" y="128"/>
                </a:lnTo>
                <a:lnTo>
                  <a:pt x="11" y="133"/>
                </a:lnTo>
                <a:lnTo>
                  <a:pt x="9" y="137"/>
                </a:lnTo>
                <a:lnTo>
                  <a:pt x="9" y="137"/>
                </a:lnTo>
                <a:close/>
                <a:moveTo>
                  <a:pt x="11" y="150"/>
                </a:moveTo>
                <a:lnTo>
                  <a:pt x="11" y="150"/>
                </a:lnTo>
                <a:lnTo>
                  <a:pt x="15" y="147"/>
                </a:lnTo>
                <a:lnTo>
                  <a:pt x="19" y="141"/>
                </a:lnTo>
                <a:lnTo>
                  <a:pt x="22" y="135"/>
                </a:lnTo>
                <a:lnTo>
                  <a:pt x="22" y="131"/>
                </a:lnTo>
                <a:lnTo>
                  <a:pt x="21" y="128"/>
                </a:lnTo>
                <a:lnTo>
                  <a:pt x="21" y="128"/>
                </a:lnTo>
                <a:lnTo>
                  <a:pt x="15" y="139"/>
                </a:lnTo>
                <a:lnTo>
                  <a:pt x="11" y="145"/>
                </a:lnTo>
                <a:lnTo>
                  <a:pt x="11" y="150"/>
                </a:lnTo>
                <a:lnTo>
                  <a:pt x="11" y="150"/>
                </a:lnTo>
                <a:close/>
                <a:moveTo>
                  <a:pt x="9" y="166"/>
                </a:moveTo>
                <a:lnTo>
                  <a:pt x="9" y="166"/>
                </a:lnTo>
                <a:lnTo>
                  <a:pt x="9" y="166"/>
                </a:lnTo>
                <a:lnTo>
                  <a:pt x="13" y="164"/>
                </a:lnTo>
                <a:lnTo>
                  <a:pt x="17" y="158"/>
                </a:lnTo>
                <a:lnTo>
                  <a:pt x="17" y="158"/>
                </a:lnTo>
                <a:lnTo>
                  <a:pt x="21" y="150"/>
                </a:lnTo>
                <a:lnTo>
                  <a:pt x="22" y="147"/>
                </a:lnTo>
                <a:lnTo>
                  <a:pt x="22" y="145"/>
                </a:lnTo>
                <a:lnTo>
                  <a:pt x="22" y="145"/>
                </a:lnTo>
                <a:lnTo>
                  <a:pt x="9" y="166"/>
                </a:lnTo>
                <a:lnTo>
                  <a:pt x="9" y="166"/>
                </a:lnTo>
                <a:close/>
                <a:moveTo>
                  <a:pt x="11" y="181"/>
                </a:moveTo>
                <a:lnTo>
                  <a:pt x="11" y="181"/>
                </a:lnTo>
                <a:lnTo>
                  <a:pt x="15" y="173"/>
                </a:lnTo>
                <a:lnTo>
                  <a:pt x="19" y="171"/>
                </a:lnTo>
                <a:lnTo>
                  <a:pt x="22" y="170"/>
                </a:lnTo>
                <a:lnTo>
                  <a:pt x="22" y="170"/>
                </a:lnTo>
                <a:lnTo>
                  <a:pt x="22" y="164"/>
                </a:lnTo>
                <a:lnTo>
                  <a:pt x="21" y="158"/>
                </a:lnTo>
                <a:lnTo>
                  <a:pt x="21" y="158"/>
                </a:lnTo>
                <a:lnTo>
                  <a:pt x="15" y="170"/>
                </a:lnTo>
                <a:lnTo>
                  <a:pt x="11" y="175"/>
                </a:lnTo>
                <a:lnTo>
                  <a:pt x="11" y="181"/>
                </a:lnTo>
                <a:lnTo>
                  <a:pt x="11" y="181"/>
                </a:lnTo>
                <a:close/>
                <a:moveTo>
                  <a:pt x="13" y="192"/>
                </a:moveTo>
                <a:lnTo>
                  <a:pt x="13" y="192"/>
                </a:lnTo>
                <a:lnTo>
                  <a:pt x="17" y="189"/>
                </a:lnTo>
                <a:lnTo>
                  <a:pt x="19" y="187"/>
                </a:lnTo>
                <a:lnTo>
                  <a:pt x="22" y="187"/>
                </a:lnTo>
                <a:lnTo>
                  <a:pt x="22" y="187"/>
                </a:lnTo>
                <a:lnTo>
                  <a:pt x="22" y="179"/>
                </a:lnTo>
                <a:lnTo>
                  <a:pt x="22" y="177"/>
                </a:lnTo>
                <a:lnTo>
                  <a:pt x="21" y="175"/>
                </a:lnTo>
                <a:lnTo>
                  <a:pt x="21" y="175"/>
                </a:lnTo>
                <a:lnTo>
                  <a:pt x="17" y="185"/>
                </a:lnTo>
                <a:lnTo>
                  <a:pt x="13" y="189"/>
                </a:lnTo>
                <a:lnTo>
                  <a:pt x="13" y="192"/>
                </a:lnTo>
                <a:lnTo>
                  <a:pt x="13" y="192"/>
                </a:lnTo>
                <a:close/>
                <a:moveTo>
                  <a:pt x="13" y="210"/>
                </a:moveTo>
                <a:lnTo>
                  <a:pt x="13" y="210"/>
                </a:lnTo>
                <a:lnTo>
                  <a:pt x="21" y="202"/>
                </a:lnTo>
                <a:lnTo>
                  <a:pt x="22" y="196"/>
                </a:lnTo>
                <a:lnTo>
                  <a:pt x="21" y="190"/>
                </a:lnTo>
                <a:lnTo>
                  <a:pt x="21" y="190"/>
                </a:lnTo>
                <a:lnTo>
                  <a:pt x="17" y="200"/>
                </a:lnTo>
                <a:lnTo>
                  <a:pt x="15" y="204"/>
                </a:lnTo>
                <a:lnTo>
                  <a:pt x="13" y="210"/>
                </a:lnTo>
                <a:lnTo>
                  <a:pt x="13" y="210"/>
                </a:lnTo>
                <a:close/>
                <a:moveTo>
                  <a:pt x="7" y="210"/>
                </a:moveTo>
                <a:lnTo>
                  <a:pt x="7" y="210"/>
                </a:lnTo>
                <a:lnTo>
                  <a:pt x="9" y="206"/>
                </a:lnTo>
                <a:lnTo>
                  <a:pt x="11" y="204"/>
                </a:lnTo>
                <a:lnTo>
                  <a:pt x="11" y="202"/>
                </a:lnTo>
                <a:lnTo>
                  <a:pt x="11" y="202"/>
                </a:lnTo>
                <a:lnTo>
                  <a:pt x="7" y="206"/>
                </a:lnTo>
                <a:lnTo>
                  <a:pt x="7" y="208"/>
                </a:lnTo>
                <a:lnTo>
                  <a:pt x="7" y="210"/>
                </a:lnTo>
                <a:lnTo>
                  <a:pt x="7" y="210"/>
                </a:lnTo>
                <a:close/>
                <a:moveTo>
                  <a:pt x="34" y="217"/>
                </a:moveTo>
                <a:lnTo>
                  <a:pt x="34" y="217"/>
                </a:lnTo>
                <a:lnTo>
                  <a:pt x="38" y="210"/>
                </a:lnTo>
                <a:lnTo>
                  <a:pt x="43" y="206"/>
                </a:lnTo>
                <a:lnTo>
                  <a:pt x="43" y="206"/>
                </a:lnTo>
                <a:lnTo>
                  <a:pt x="40" y="206"/>
                </a:lnTo>
                <a:lnTo>
                  <a:pt x="36" y="210"/>
                </a:lnTo>
                <a:lnTo>
                  <a:pt x="34" y="213"/>
                </a:lnTo>
                <a:lnTo>
                  <a:pt x="34" y="217"/>
                </a:lnTo>
                <a:lnTo>
                  <a:pt x="34" y="217"/>
                </a:lnTo>
                <a:close/>
                <a:moveTo>
                  <a:pt x="24" y="206"/>
                </a:moveTo>
                <a:lnTo>
                  <a:pt x="24" y="206"/>
                </a:lnTo>
                <a:lnTo>
                  <a:pt x="19" y="217"/>
                </a:lnTo>
                <a:lnTo>
                  <a:pt x="19" y="217"/>
                </a:lnTo>
                <a:lnTo>
                  <a:pt x="24" y="211"/>
                </a:lnTo>
                <a:lnTo>
                  <a:pt x="30" y="206"/>
                </a:lnTo>
                <a:lnTo>
                  <a:pt x="30" y="206"/>
                </a:lnTo>
                <a:lnTo>
                  <a:pt x="24" y="206"/>
                </a:lnTo>
                <a:lnTo>
                  <a:pt x="24" y="206"/>
                </a:lnTo>
                <a:close/>
                <a:moveTo>
                  <a:pt x="32" y="223"/>
                </a:moveTo>
                <a:lnTo>
                  <a:pt x="32" y="223"/>
                </a:lnTo>
                <a:lnTo>
                  <a:pt x="36" y="223"/>
                </a:lnTo>
                <a:lnTo>
                  <a:pt x="38" y="221"/>
                </a:lnTo>
                <a:lnTo>
                  <a:pt x="38" y="221"/>
                </a:lnTo>
                <a:lnTo>
                  <a:pt x="36" y="219"/>
                </a:lnTo>
                <a:lnTo>
                  <a:pt x="38" y="217"/>
                </a:lnTo>
                <a:lnTo>
                  <a:pt x="40" y="215"/>
                </a:lnTo>
                <a:lnTo>
                  <a:pt x="38" y="215"/>
                </a:lnTo>
                <a:lnTo>
                  <a:pt x="38" y="215"/>
                </a:lnTo>
                <a:lnTo>
                  <a:pt x="36" y="219"/>
                </a:lnTo>
                <a:lnTo>
                  <a:pt x="32" y="223"/>
                </a:lnTo>
                <a:lnTo>
                  <a:pt x="32" y="223"/>
                </a:lnTo>
                <a:close/>
                <a:moveTo>
                  <a:pt x="19" y="223"/>
                </a:moveTo>
                <a:lnTo>
                  <a:pt x="19" y="223"/>
                </a:lnTo>
                <a:lnTo>
                  <a:pt x="24" y="223"/>
                </a:lnTo>
                <a:lnTo>
                  <a:pt x="24" y="223"/>
                </a:lnTo>
                <a:lnTo>
                  <a:pt x="26" y="219"/>
                </a:lnTo>
                <a:lnTo>
                  <a:pt x="26" y="217"/>
                </a:lnTo>
                <a:lnTo>
                  <a:pt x="26" y="215"/>
                </a:lnTo>
                <a:lnTo>
                  <a:pt x="26" y="215"/>
                </a:lnTo>
                <a:lnTo>
                  <a:pt x="19" y="223"/>
                </a:lnTo>
                <a:lnTo>
                  <a:pt x="19" y="22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4" name="Freeform 21"/>
          <p:cNvSpPr>
            <a:spLocks noEditPoints="1"/>
          </p:cNvSpPr>
          <p:nvPr/>
        </p:nvSpPr>
        <p:spPr bwMode="auto">
          <a:xfrm>
            <a:off x="5568951" y="584201"/>
            <a:ext cx="484717" cy="681567"/>
          </a:xfrm>
          <a:custGeom>
            <a:avLst/>
            <a:gdLst/>
            <a:ahLst/>
            <a:cxnLst>
              <a:cxn ang="0">
                <a:pos x="97" y="6"/>
              </a:cxn>
              <a:cxn ang="0">
                <a:pos x="0" y="35"/>
              </a:cxn>
              <a:cxn ang="0">
                <a:pos x="2" y="281"/>
              </a:cxn>
              <a:cxn ang="0">
                <a:pos x="61" y="319"/>
              </a:cxn>
              <a:cxn ang="0">
                <a:pos x="118" y="319"/>
              </a:cxn>
              <a:cxn ang="0">
                <a:pos x="187" y="307"/>
              </a:cxn>
              <a:cxn ang="0">
                <a:pos x="227" y="199"/>
              </a:cxn>
              <a:cxn ang="0">
                <a:pos x="168" y="120"/>
              </a:cxn>
              <a:cxn ang="0">
                <a:pos x="12" y="38"/>
              </a:cxn>
              <a:cxn ang="0">
                <a:pos x="27" y="38"/>
              </a:cxn>
              <a:cxn ang="0">
                <a:pos x="16" y="96"/>
              </a:cxn>
              <a:cxn ang="0">
                <a:pos x="16" y="128"/>
              </a:cxn>
              <a:cxn ang="0">
                <a:pos x="14" y="94"/>
              </a:cxn>
              <a:cxn ang="0">
                <a:pos x="19" y="183"/>
              </a:cxn>
              <a:cxn ang="0">
                <a:pos x="42" y="151"/>
              </a:cxn>
              <a:cxn ang="0">
                <a:pos x="25" y="107"/>
              </a:cxn>
              <a:cxn ang="0">
                <a:pos x="38" y="77"/>
              </a:cxn>
              <a:cxn ang="0">
                <a:pos x="42" y="120"/>
              </a:cxn>
              <a:cxn ang="0">
                <a:pos x="25" y="132"/>
              </a:cxn>
              <a:cxn ang="0">
                <a:pos x="19" y="153"/>
              </a:cxn>
              <a:cxn ang="0">
                <a:pos x="10" y="157"/>
              </a:cxn>
              <a:cxn ang="0">
                <a:pos x="23" y="250"/>
              </a:cxn>
              <a:cxn ang="0">
                <a:pos x="17" y="267"/>
              </a:cxn>
              <a:cxn ang="0">
                <a:pos x="12" y="296"/>
              </a:cxn>
              <a:cxn ang="0">
                <a:pos x="33" y="258"/>
              </a:cxn>
              <a:cxn ang="0">
                <a:pos x="42" y="225"/>
              </a:cxn>
              <a:cxn ang="0">
                <a:pos x="36" y="220"/>
              </a:cxn>
              <a:cxn ang="0">
                <a:pos x="42" y="204"/>
              </a:cxn>
              <a:cxn ang="0">
                <a:pos x="19" y="212"/>
              </a:cxn>
              <a:cxn ang="0">
                <a:pos x="42" y="187"/>
              </a:cxn>
              <a:cxn ang="0">
                <a:pos x="25" y="58"/>
              </a:cxn>
              <a:cxn ang="0">
                <a:pos x="31" y="71"/>
              </a:cxn>
              <a:cxn ang="0">
                <a:pos x="65" y="296"/>
              </a:cxn>
              <a:cxn ang="0">
                <a:pos x="107" y="292"/>
              </a:cxn>
              <a:cxn ang="0">
                <a:pos x="107" y="286"/>
              </a:cxn>
              <a:cxn ang="0">
                <a:pos x="120" y="290"/>
              </a:cxn>
              <a:cxn ang="0">
                <a:pos x="197" y="281"/>
              </a:cxn>
              <a:cxn ang="0">
                <a:pos x="130" y="288"/>
              </a:cxn>
              <a:cxn ang="0">
                <a:pos x="67" y="284"/>
              </a:cxn>
              <a:cxn ang="0">
                <a:pos x="61" y="12"/>
              </a:cxn>
              <a:cxn ang="0">
                <a:pos x="82" y="126"/>
              </a:cxn>
              <a:cxn ang="0">
                <a:pos x="109" y="132"/>
              </a:cxn>
              <a:cxn ang="0">
                <a:pos x="191" y="151"/>
              </a:cxn>
              <a:cxn ang="0">
                <a:pos x="212" y="261"/>
              </a:cxn>
              <a:cxn ang="0">
                <a:pos x="88" y="193"/>
              </a:cxn>
              <a:cxn ang="0">
                <a:pos x="109" y="254"/>
              </a:cxn>
              <a:cxn ang="0">
                <a:pos x="176" y="248"/>
              </a:cxn>
              <a:cxn ang="0">
                <a:pos x="166" y="172"/>
              </a:cxn>
              <a:cxn ang="0">
                <a:pos x="97" y="176"/>
              </a:cxn>
              <a:cxn ang="0">
                <a:pos x="109" y="187"/>
              </a:cxn>
              <a:cxn ang="0">
                <a:pos x="138" y="199"/>
              </a:cxn>
              <a:cxn ang="0">
                <a:pos x="118" y="242"/>
              </a:cxn>
              <a:cxn ang="0">
                <a:pos x="151" y="183"/>
              </a:cxn>
              <a:cxn ang="0">
                <a:pos x="168" y="233"/>
              </a:cxn>
              <a:cxn ang="0">
                <a:pos x="174" y="233"/>
              </a:cxn>
              <a:cxn ang="0">
                <a:pos x="168" y="214"/>
              </a:cxn>
            </a:cxnLst>
            <a:rect l="0" t="0" r="r" b="b"/>
            <a:pathLst>
              <a:path w="229" h="322">
                <a:moveTo>
                  <a:pt x="92" y="126"/>
                </a:moveTo>
                <a:lnTo>
                  <a:pt x="92" y="126"/>
                </a:lnTo>
                <a:lnTo>
                  <a:pt x="94" y="96"/>
                </a:lnTo>
                <a:lnTo>
                  <a:pt x="97" y="65"/>
                </a:lnTo>
                <a:lnTo>
                  <a:pt x="99" y="35"/>
                </a:lnTo>
                <a:lnTo>
                  <a:pt x="99" y="19"/>
                </a:lnTo>
                <a:lnTo>
                  <a:pt x="97" y="6"/>
                </a:lnTo>
                <a:lnTo>
                  <a:pt x="97" y="6"/>
                </a:lnTo>
                <a:lnTo>
                  <a:pt x="82" y="0"/>
                </a:lnTo>
                <a:lnTo>
                  <a:pt x="69" y="0"/>
                </a:lnTo>
                <a:lnTo>
                  <a:pt x="56" y="0"/>
                </a:lnTo>
                <a:lnTo>
                  <a:pt x="42" y="4"/>
                </a:lnTo>
                <a:lnTo>
                  <a:pt x="29" y="10"/>
                </a:lnTo>
                <a:lnTo>
                  <a:pt x="17" y="18"/>
                </a:lnTo>
                <a:lnTo>
                  <a:pt x="8" y="25"/>
                </a:lnTo>
                <a:lnTo>
                  <a:pt x="0" y="35"/>
                </a:lnTo>
                <a:lnTo>
                  <a:pt x="0" y="35"/>
                </a:lnTo>
                <a:lnTo>
                  <a:pt x="0" y="75"/>
                </a:lnTo>
                <a:lnTo>
                  <a:pt x="0" y="119"/>
                </a:lnTo>
                <a:lnTo>
                  <a:pt x="6" y="204"/>
                </a:lnTo>
                <a:lnTo>
                  <a:pt x="6" y="204"/>
                </a:lnTo>
                <a:lnTo>
                  <a:pt x="4" y="237"/>
                </a:lnTo>
                <a:lnTo>
                  <a:pt x="2" y="267"/>
                </a:lnTo>
                <a:lnTo>
                  <a:pt x="2" y="281"/>
                </a:lnTo>
                <a:lnTo>
                  <a:pt x="2" y="294"/>
                </a:lnTo>
                <a:lnTo>
                  <a:pt x="4" y="305"/>
                </a:lnTo>
                <a:lnTo>
                  <a:pt x="10" y="315"/>
                </a:lnTo>
                <a:lnTo>
                  <a:pt x="10" y="315"/>
                </a:lnTo>
                <a:lnTo>
                  <a:pt x="25" y="319"/>
                </a:lnTo>
                <a:lnTo>
                  <a:pt x="38" y="321"/>
                </a:lnTo>
                <a:lnTo>
                  <a:pt x="50" y="321"/>
                </a:lnTo>
                <a:lnTo>
                  <a:pt x="61" y="319"/>
                </a:lnTo>
                <a:lnTo>
                  <a:pt x="71" y="315"/>
                </a:lnTo>
                <a:lnTo>
                  <a:pt x="78" y="309"/>
                </a:lnTo>
                <a:lnTo>
                  <a:pt x="96" y="298"/>
                </a:lnTo>
                <a:lnTo>
                  <a:pt x="96" y="298"/>
                </a:lnTo>
                <a:lnTo>
                  <a:pt x="97" y="301"/>
                </a:lnTo>
                <a:lnTo>
                  <a:pt x="99" y="307"/>
                </a:lnTo>
                <a:lnTo>
                  <a:pt x="109" y="313"/>
                </a:lnTo>
                <a:lnTo>
                  <a:pt x="118" y="319"/>
                </a:lnTo>
                <a:lnTo>
                  <a:pt x="128" y="321"/>
                </a:lnTo>
                <a:lnTo>
                  <a:pt x="128" y="321"/>
                </a:lnTo>
                <a:lnTo>
                  <a:pt x="139" y="322"/>
                </a:lnTo>
                <a:lnTo>
                  <a:pt x="151" y="321"/>
                </a:lnTo>
                <a:lnTo>
                  <a:pt x="160" y="319"/>
                </a:lnTo>
                <a:lnTo>
                  <a:pt x="170" y="317"/>
                </a:lnTo>
                <a:lnTo>
                  <a:pt x="179" y="313"/>
                </a:lnTo>
                <a:lnTo>
                  <a:pt x="187" y="307"/>
                </a:lnTo>
                <a:lnTo>
                  <a:pt x="200" y="296"/>
                </a:lnTo>
                <a:lnTo>
                  <a:pt x="214" y="281"/>
                </a:lnTo>
                <a:lnTo>
                  <a:pt x="221" y="263"/>
                </a:lnTo>
                <a:lnTo>
                  <a:pt x="227" y="246"/>
                </a:lnTo>
                <a:lnTo>
                  <a:pt x="229" y="227"/>
                </a:lnTo>
                <a:lnTo>
                  <a:pt x="229" y="227"/>
                </a:lnTo>
                <a:lnTo>
                  <a:pt x="229" y="214"/>
                </a:lnTo>
                <a:lnTo>
                  <a:pt x="227" y="199"/>
                </a:lnTo>
                <a:lnTo>
                  <a:pt x="225" y="185"/>
                </a:lnTo>
                <a:lnTo>
                  <a:pt x="219" y="174"/>
                </a:lnTo>
                <a:lnTo>
                  <a:pt x="214" y="162"/>
                </a:lnTo>
                <a:lnTo>
                  <a:pt x="206" y="151"/>
                </a:lnTo>
                <a:lnTo>
                  <a:pt x="198" y="141"/>
                </a:lnTo>
                <a:lnTo>
                  <a:pt x="189" y="134"/>
                </a:lnTo>
                <a:lnTo>
                  <a:pt x="179" y="126"/>
                </a:lnTo>
                <a:lnTo>
                  <a:pt x="168" y="120"/>
                </a:lnTo>
                <a:lnTo>
                  <a:pt x="157" y="117"/>
                </a:lnTo>
                <a:lnTo>
                  <a:pt x="145" y="115"/>
                </a:lnTo>
                <a:lnTo>
                  <a:pt x="132" y="115"/>
                </a:lnTo>
                <a:lnTo>
                  <a:pt x="118" y="117"/>
                </a:lnTo>
                <a:lnTo>
                  <a:pt x="105" y="120"/>
                </a:lnTo>
                <a:lnTo>
                  <a:pt x="92" y="126"/>
                </a:lnTo>
                <a:lnTo>
                  <a:pt x="92" y="126"/>
                </a:lnTo>
                <a:close/>
                <a:moveTo>
                  <a:pt x="12" y="38"/>
                </a:moveTo>
                <a:lnTo>
                  <a:pt x="12" y="38"/>
                </a:lnTo>
                <a:lnTo>
                  <a:pt x="19" y="35"/>
                </a:lnTo>
                <a:lnTo>
                  <a:pt x="27" y="29"/>
                </a:lnTo>
                <a:lnTo>
                  <a:pt x="33" y="23"/>
                </a:lnTo>
                <a:lnTo>
                  <a:pt x="42" y="19"/>
                </a:lnTo>
                <a:lnTo>
                  <a:pt x="42" y="19"/>
                </a:lnTo>
                <a:lnTo>
                  <a:pt x="35" y="27"/>
                </a:lnTo>
                <a:lnTo>
                  <a:pt x="27" y="38"/>
                </a:lnTo>
                <a:lnTo>
                  <a:pt x="21" y="48"/>
                </a:lnTo>
                <a:lnTo>
                  <a:pt x="12" y="56"/>
                </a:lnTo>
                <a:lnTo>
                  <a:pt x="12" y="56"/>
                </a:lnTo>
                <a:lnTo>
                  <a:pt x="12" y="38"/>
                </a:lnTo>
                <a:lnTo>
                  <a:pt x="12" y="38"/>
                </a:lnTo>
                <a:close/>
                <a:moveTo>
                  <a:pt x="14" y="94"/>
                </a:moveTo>
                <a:lnTo>
                  <a:pt x="14" y="94"/>
                </a:lnTo>
                <a:lnTo>
                  <a:pt x="16" y="96"/>
                </a:lnTo>
                <a:lnTo>
                  <a:pt x="16" y="99"/>
                </a:lnTo>
                <a:lnTo>
                  <a:pt x="12" y="109"/>
                </a:lnTo>
                <a:lnTo>
                  <a:pt x="12" y="113"/>
                </a:lnTo>
                <a:lnTo>
                  <a:pt x="14" y="117"/>
                </a:lnTo>
                <a:lnTo>
                  <a:pt x="16" y="119"/>
                </a:lnTo>
                <a:lnTo>
                  <a:pt x="21" y="120"/>
                </a:lnTo>
                <a:lnTo>
                  <a:pt x="21" y="120"/>
                </a:lnTo>
                <a:lnTo>
                  <a:pt x="16" y="128"/>
                </a:lnTo>
                <a:lnTo>
                  <a:pt x="14" y="132"/>
                </a:lnTo>
                <a:lnTo>
                  <a:pt x="12" y="138"/>
                </a:lnTo>
                <a:lnTo>
                  <a:pt x="12" y="138"/>
                </a:lnTo>
                <a:lnTo>
                  <a:pt x="10" y="128"/>
                </a:lnTo>
                <a:lnTo>
                  <a:pt x="10" y="115"/>
                </a:lnTo>
                <a:lnTo>
                  <a:pt x="10" y="101"/>
                </a:lnTo>
                <a:lnTo>
                  <a:pt x="12" y="96"/>
                </a:lnTo>
                <a:lnTo>
                  <a:pt x="14" y="94"/>
                </a:lnTo>
                <a:lnTo>
                  <a:pt x="14" y="94"/>
                </a:lnTo>
                <a:close/>
                <a:moveTo>
                  <a:pt x="42" y="172"/>
                </a:moveTo>
                <a:lnTo>
                  <a:pt x="42" y="172"/>
                </a:lnTo>
                <a:lnTo>
                  <a:pt x="38" y="170"/>
                </a:lnTo>
                <a:lnTo>
                  <a:pt x="35" y="170"/>
                </a:lnTo>
                <a:lnTo>
                  <a:pt x="29" y="172"/>
                </a:lnTo>
                <a:lnTo>
                  <a:pt x="23" y="178"/>
                </a:lnTo>
                <a:lnTo>
                  <a:pt x="19" y="183"/>
                </a:lnTo>
                <a:lnTo>
                  <a:pt x="19" y="183"/>
                </a:lnTo>
                <a:lnTo>
                  <a:pt x="19" y="178"/>
                </a:lnTo>
                <a:lnTo>
                  <a:pt x="21" y="174"/>
                </a:lnTo>
                <a:lnTo>
                  <a:pt x="27" y="164"/>
                </a:lnTo>
                <a:lnTo>
                  <a:pt x="33" y="155"/>
                </a:lnTo>
                <a:lnTo>
                  <a:pt x="38" y="147"/>
                </a:lnTo>
                <a:lnTo>
                  <a:pt x="38" y="147"/>
                </a:lnTo>
                <a:lnTo>
                  <a:pt x="42" y="151"/>
                </a:lnTo>
                <a:lnTo>
                  <a:pt x="42" y="159"/>
                </a:lnTo>
                <a:lnTo>
                  <a:pt x="40" y="164"/>
                </a:lnTo>
                <a:lnTo>
                  <a:pt x="42" y="172"/>
                </a:lnTo>
                <a:lnTo>
                  <a:pt x="42" y="172"/>
                </a:lnTo>
                <a:close/>
                <a:moveTo>
                  <a:pt x="42" y="96"/>
                </a:moveTo>
                <a:lnTo>
                  <a:pt x="42" y="96"/>
                </a:lnTo>
                <a:lnTo>
                  <a:pt x="33" y="101"/>
                </a:lnTo>
                <a:lnTo>
                  <a:pt x="25" y="107"/>
                </a:lnTo>
                <a:lnTo>
                  <a:pt x="25" y="107"/>
                </a:lnTo>
                <a:lnTo>
                  <a:pt x="25" y="103"/>
                </a:lnTo>
                <a:lnTo>
                  <a:pt x="25" y="99"/>
                </a:lnTo>
                <a:lnTo>
                  <a:pt x="31" y="92"/>
                </a:lnTo>
                <a:lnTo>
                  <a:pt x="36" y="86"/>
                </a:lnTo>
                <a:lnTo>
                  <a:pt x="38" y="82"/>
                </a:lnTo>
                <a:lnTo>
                  <a:pt x="38" y="77"/>
                </a:lnTo>
                <a:lnTo>
                  <a:pt x="38" y="77"/>
                </a:lnTo>
                <a:lnTo>
                  <a:pt x="42" y="80"/>
                </a:lnTo>
                <a:lnTo>
                  <a:pt x="42" y="84"/>
                </a:lnTo>
                <a:lnTo>
                  <a:pt x="42" y="96"/>
                </a:lnTo>
                <a:lnTo>
                  <a:pt x="42" y="96"/>
                </a:lnTo>
                <a:close/>
                <a:moveTo>
                  <a:pt x="38" y="113"/>
                </a:moveTo>
                <a:lnTo>
                  <a:pt x="38" y="113"/>
                </a:lnTo>
                <a:lnTo>
                  <a:pt x="42" y="115"/>
                </a:lnTo>
                <a:lnTo>
                  <a:pt x="42" y="120"/>
                </a:lnTo>
                <a:lnTo>
                  <a:pt x="42" y="128"/>
                </a:lnTo>
                <a:lnTo>
                  <a:pt x="42" y="128"/>
                </a:lnTo>
                <a:lnTo>
                  <a:pt x="36" y="132"/>
                </a:lnTo>
                <a:lnTo>
                  <a:pt x="31" y="136"/>
                </a:lnTo>
                <a:lnTo>
                  <a:pt x="27" y="138"/>
                </a:lnTo>
                <a:lnTo>
                  <a:pt x="21" y="139"/>
                </a:lnTo>
                <a:lnTo>
                  <a:pt x="21" y="139"/>
                </a:lnTo>
                <a:lnTo>
                  <a:pt x="25" y="132"/>
                </a:lnTo>
                <a:lnTo>
                  <a:pt x="29" y="126"/>
                </a:lnTo>
                <a:lnTo>
                  <a:pt x="38" y="113"/>
                </a:lnTo>
                <a:lnTo>
                  <a:pt x="38" y="113"/>
                </a:lnTo>
                <a:close/>
                <a:moveTo>
                  <a:pt x="10" y="157"/>
                </a:moveTo>
                <a:lnTo>
                  <a:pt x="10" y="157"/>
                </a:lnTo>
                <a:lnTo>
                  <a:pt x="16" y="157"/>
                </a:lnTo>
                <a:lnTo>
                  <a:pt x="17" y="155"/>
                </a:lnTo>
                <a:lnTo>
                  <a:pt x="19" y="153"/>
                </a:lnTo>
                <a:lnTo>
                  <a:pt x="19" y="153"/>
                </a:lnTo>
                <a:lnTo>
                  <a:pt x="19" y="157"/>
                </a:lnTo>
                <a:lnTo>
                  <a:pt x="17" y="162"/>
                </a:lnTo>
                <a:lnTo>
                  <a:pt x="14" y="166"/>
                </a:lnTo>
                <a:lnTo>
                  <a:pt x="10" y="170"/>
                </a:lnTo>
                <a:lnTo>
                  <a:pt x="10" y="170"/>
                </a:lnTo>
                <a:lnTo>
                  <a:pt x="10" y="157"/>
                </a:lnTo>
                <a:lnTo>
                  <a:pt x="10" y="157"/>
                </a:lnTo>
                <a:close/>
                <a:moveTo>
                  <a:pt x="12" y="296"/>
                </a:moveTo>
                <a:lnTo>
                  <a:pt x="12" y="296"/>
                </a:lnTo>
                <a:lnTo>
                  <a:pt x="12" y="286"/>
                </a:lnTo>
                <a:lnTo>
                  <a:pt x="12" y="275"/>
                </a:lnTo>
                <a:lnTo>
                  <a:pt x="12" y="252"/>
                </a:lnTo>
                <a:lnTo>
                  <a:pt x="12" y="252"/>
                </a:lnTo>
                <a:lnTo>
                  <a:pt x="19" y="252"/>
                </a:lnTo>
                <a:lnTo>
                  <a:pt x="23" y="250"/>
                </a:lnTo>
                <a:lnTo>
                  <a:pt x="23" y="248"/>
                </a:lnTo>
                <a:lnTo>
                  <a:pt x="23" y="248"/>
                </a:lnTo>
                <a:lnTo>
                  <a:pt x="25" y="250"/>
                </a:lnTo>
                <a:lnTo>
                  <a:pt x="25" y="252"/>
                </a:lnTo>
                <a:lnTo>
                  <a:pt x="23" y="258"/>
                </a:lnTo>
                <a:lnTo>
                  <a:pt x="19" y="263"/>
                </a:lnTo>
                <a:lnTo>
                  <a:pt x="17" y="267"/>
                </a:lnTo>
                <a:lnTo>
                  <a:pt x="17" y="267"/>
                </a:lnTo>
                <a:lnTo>
                  <a:pt x="17" y="273"/>
                </a:lnTo>
                <a:lnTo>
                  <a:pt x="19" y="275"/>
                </a:lnTo>
                <a:lnTo>
                  <a:pt x="23" y="277"/>
                </a:lnTo>
                <a:lnTo>
                  <a:pt x="27" y="277"/>
                </a:lnTo>
                <a:lnTo>
                  <a:pt x="27" y="277"/>
                </a:lnTo>
                <a:lnTo>
                  <a:pt x="21" y="288"/>
                </a:lnTo>
                <a:lnTo>
                  <a:pt x="17" y="292"/>
                </a:lnTo>
                <a:lnTo>
                  <a:pt x="12" y="296"/>
                </a:lnTo>
                <a:lnTo>
                  <a:pt x="12" y="296"/>
                </a:lnTo>
                <a:close/>
                <a:moveTo>
                  <a:pt x="42" y="261"/>
                </a:moveTo>
                <a:lnTo>
                  <a:pt x="42" y="261"/>
                </a:lnTo>
                <a:lnTo>
                  <a:pt x="35" y="261"/>
                </a:lnTo>
                <a:lnTo>
                  <a:pt x="31" y="265"/>
                </a:lnTo>
                <a:lnTo>
                  <a:pt x="31" y="265"/>
                </a:lnTo>
                <a:lnTo>
                  <a:pt x="31" y="263"/>
                </a:lnTo>
                <a:lnTo>
                  <a:pt x="33" y="258"/>
                </a:lnTo>
                <a:lnTo>
                  <a:pt x="38" y="248"/>
                </a:lnTo>
                <a:lnTo>
                  <a:pt x="38" y="248"/>
                </a:lnTo>
                <a:lnTo>
                  <a:pt x="42" y="250"/>
                </a:lnTo>
                <a:lnTo>
                  <a:pt x="42" y="254"/>
                </a:lnTo>
                <a:lnTo>
                  <a:pt x="42" y="261"/>
                </a:lnTo>
                <a:lnTo>
                  <a:pt x="42" y="261"/>
                </a:lnTo>
                <a:close/>
                <a:moveTo>
                  <a:pt x="42" y="225"/>
                </a:moveTo>
                <a:lnTo>
                  <a:pt x="42" y="225"/>
                </a:lnTo>
                <a:lnTo>
                  <a:pt x="33" y="231"/>
                </a:lnTo>
                <a:lnTo>
                  <a:pt x="29" y="233"/>
                </a:lnTo>
                <a:lnTo>
                  <a:pt x="25" y="237"/>
                </a:lnTo>
                <a:lnTo>
                  <a:pt x="25" y="237"/>
                </a:lnTo>
                <a:lnTo>
                  <a:pt x="25" y="233"/>
                </a:lnTo>
                <a:lnTo>
                  <a:pt x="25" y="231"/>
                </a:lnTo>
                <a:lnTo>
                  <a:pt x="31" y="225"/>
                </a:lnTo>
                <a:lnTo>
                  <a:pt x="36" y="220"/>
                </a:lnTo>
                <a:lnTo>
                  <a:pt x="38" y="216"/>
                </a:lnTo>
                <a:lnTo>
                  <a:pt x="38" y="212"/>
                </a:lnTo>
                <a:lnTo>
                  <a:pt x="38" y="212"/>
                </a:lnTo>
                <a:lnTo>
                  <a:pt x="42" y="214"/>
                </a:lnTo>
                <a:lnTo>
                  <a:pt x="42" y="218"/>
                </a:lnTo>
                <a:lnTo>
                  <a:pt x="42" y="225"/>
                </a:lnTo>
                <a:lnTo>
                  <a:pt x="42" y="225"/>
                </a:lnTo>
                <a:close/>
                <a:moveTo>
                  <a:pt x="42" y="204"/>
                </a:moveTo>
                <a:lnTo>
                  <a:pt x="42" y="204"/>
                </a:lnTo>
                <a:lnTo>
                  <a:pt x="38" y="204"/>
                </a:lnTo>
                <a:lnTo>
                  <a:pt x="35" y="204"/>
                </a:lnTo>
                <a:lnTo>
                  <a:pt x="31" y="206"/>
                </a:lnTo>
                <a:lnTo>
                  <a:pt x="25" y="210"/>
                </a:lnTo>
                <a:lnTo>
                  <a:pt x="23" y="212"/>
                </a:lnTo>
                <a:lnTo>
                  <a:pt x="19" y="212"/>
                </a:lnTo>
                <a:lnTo>
                  <a:pt x="19" y="212"/>
                </a:lnTo>
                <a:lnTo>
                  <a:pt x="23" y="202"/>
                </a:lnTo>
                <a:lnTo>
                  <a:pt x="29" y="193"/>
                </a:lnTo>
                <a:lnTo>
                  <a:pt x="35" y="185"/>
                </a:lnTo>
                <a:lnTo>
                  <a:pt x="38" y="176"/>
                </a:lnTo>
                <a:lnTo>
                  <a:pt x="38" y="176"/>
                </a:lnTo>
                <a:lnTo>
                  <a:pt x="42" y="178"/>
                </a:lnTo>
                <a:lnTo>
                  <a:pt x="42" y="181"/>
                </a:lnTo>
                <a:lnTo>
                  <a:pt x="42" y="187"/>
                </a:lnTo>
                <a:lnTo>
                  <a:pt x="42" y="195"/>
                </a:lnTo>
                <a:lnTo>
                  <a:pt x="42" y="204"/>
                </a:lnTo>
                <a:lnTo>
                  <a:pt x="42" y="204"/>
                </a:lnTo>
                <a:close/>
                <a:moveTo>
                  <a:pt x="12" y="82"/>
                </a:moveTo>
                <a:lnTo>
                  <a:pt x="12" y="82"/>
                </a:lnTo>
                <a:lnTo>
                  <a:pt x="14" y="75"/>
                </a:lnTo>
                <a:lnTo>
                  <a:pt x="17" y="67"/>
                </a:lnTo>
                <a:lnTo>
                  <a:pt x="25" y="58"/>
                </a:lnTo>
                <a:lnTo>
                  <a:pt x="35" y="46"/>
                </a:lnTo>
                <a:lnTo>
                  <a:pt x="42" y="35"/>
                </a:lnTo>
                <a:lnTo>
                  <a:pt x="42" y="35"/>
                </a:lnTo>
                <a:lnTo>
                  <a:pt x="44" y="44"/>
                </a:lnTo>
                <a:lnTo>
                  <a:pt x="44" y="52"/>
                </a:lnTo>
                <a:lnTo>
                  <a:pt x="40" y="59"/>
                </a:lnTo>
                <a:lnTo>
                  <a:pt x="36" y="65"/>
                </a:lnTo>
                <a:lnTo>
                  <a:pt x="31" y="71"/>
                </a:lnTo>
                <a:lnTo>
                  <a:pt x="25" y="75"/>
                </a:lnTo>
                <a:lnTo>
                  <a:pt x="12" y="82"/>
                </a:lnTo>
                <a:lnTo>
                  <a:pt x="12" y="82"/>
                </a:lnTo>
                <a:close/>
                <a:moveTo>
                  <a:pt x="61" y="309"/>
                </a:moveTo>
                <a:lnTo>
                  <a:pt x="61" y="309"/>
                </a:lnTo>
                <a:lnTo>
                  <a:pt x="61" y="305"/>
                </a:lnTo>
                <a:lnTo>
                  <a:pt x="61" y="301"/>
                </a:lnTo>
                <a:lnTo>
                  <a:pt x="65" y="296"/>
                </a:lnTo>
                <a:lnTo>
                  <a:pt x="71" y="296"/>
                </a:lnTo>
                <a:lnTo>
                  <a:pt x="71" y="296"/>
                </a:lnTo>
                <a:lnTo>
                  <a:pt x="69" y="300"/>
                </a:lnTo>
                <a:lnTo>
                  <a:pt x="67" y="303"/>
                </a:lnTo>
                <a:lnTo>
                  <a:pt x="61" y="309"/>
                </a:lnTo>
                <a:lnTo>
                  <a:pt x="61" y="309"/>
                </a:lnTo>
                <a:close/>
                <a:moveTo>
                  <a:pt x="107" y="292"/>
                </a:moveTo>
                <a:lnTo>
                  <a:pt x="107" y="292"/>
                </a:lnTo>
                <a:lnTo>
                  <a:pt x="103" y="292"/>
                </a:lnTo>
                <a:lnTo>
                  <a:pt x="103" y="288"/>
                </a:lnTo>
                <a:lnTo>
                  <a:pt x="101" y="281"/>
                </a:lnTo>
                <a:lnTo>
                  <a:pt x="101" y="281"/>
                </a:lnTo>
                <a:lnTo>
                  <a:pt x="109" y="281"/>
                </a:lnTo>
                <a:lnTo>
                  <a:pt x="109" y="281"/>
                </a:lnTo>
                <a:lnTo>
                  <a:pt x="109" y="284"/>
                </a:lnTo>
                <a:lnTo>
                  <a:pt x="107" y="286"/>
                </a:lnTo>
                <a:lnTo>
                  <a:pt x="107" y="288"/>
                </a:lnTo>
                <a:lnTo>
                  <a:pt x="107" y="292"/>
                </a:lnTo>
                <a:lnTo>
                  <a:pt x="107" y="292"/>
                </a:lnTo>
                <a:close/>
                <a:moveTo>
                  <a:pt x="115" y="300"/>
                </a:moveTo>
                <a:lnTo>
                  <a:pt x="115" y="300"/>
                </a:lnTo>
                <a:lnTo>
                  <a:pt x="115" y="288"/>
                </a:lnTo>
                <a:lnTo>
                  <a:pt x="115" y="288"/>
                </a:lnTo>
                <a:lnTo>
                  <a:pt x="120" y="290"/>
                </a:lnTo>
                <a:lnTo>
                  <a:pt x="124" y="292"/>
                </a:lnTo>
                <a:lnTo>
                  <a:pt x="132" y="298"/>
                </a:lnTo>
                <a:lnTo>
                  <a:pt x="132" y="298"/>
                </a:lnTo>
                <a:lnTo>
                  <a:pt x="130" y="300"/>
                </a:lnTo>
                <a:lnTo>
                  <a:pt x="124" y="300"/>
                </a:lnTo>
                <a:lnTo>
                  <a:pt x="115" y="300"/>
                </a:lnTo>
                <a:lnTo>
                  <a:pt x="115" y="300"/>
                </a:lnTo>
                <a:close/>
                <a:moveTo>
                  <a:pt x="197" y="281"/>
                </a:moveTo>
                <a:lnTo>
                  <a:pt x="197" y="281"/>
                </a:lnTo>
                <a:lnTo>
                  <a:pt x="181" y="290"/>
                </a:lnTo>
                <a:lnTo>
                  <a:pt x="168" y="296"/>
                </a:lnTo>
                <a:lnTo>
                  <a:pt x="162" y="296"/>
                </a:lnTo>
                <a:lnTo>
                  <a:pt x="155" y="296"/>
                </a:lnTo>
                <a:lnTo>
                  <a:pt x="138" y="292"/>
                </a:lnTo>
                <a:lnTo>
                  <a:pt x="138" y="292"/>
                </a:lnTo>
                <a:lnTo>
                  <a:pt x="130" y="288"/>
                </a:lnTo>
                <a:lnTo>
                  <a:pt x="122" y="282"/>
                </a:lnTo>
                <a:lnTo>
                  <a:pt x="109" y="271"/>
                </a:lnTo>
                <a:lnTo>
                  <a:pt x="103" y="267"/>
                </a:lnTo>
                <a:lnTo>
                  <a:pt x="96" y="269"/>
                </a:lnTo>
                <a:lnTo>
                  <a:pt x="90" y="273"/>
                </a:lnTo>
                <a:lnTo>
                  <a:pt x="84" y="284"/>
                </a:lnTo>
                <a:lnTo>
                  <a:pt x="84" y="284"/>
                </a:lnTo>
                <a:lnTo>
                  <a:pt x="67" y="284"/>
                </a:lnTo>
                <a:lnTo>
                  <a:pt x="59" y="282"/>
                </a:lnTo>
                <a:lnTo>
                  <a:pt x="52" y="281"/>
                </a:lnTo>
                <a:lnTo>
                  <a:pt x="52" y="281"/>
                </a:lnTo>
                <a:lnTo>
                  <a:pt x="50" y="216"/>
                </a:lnTo>
                <a:lnTo>
                  <a:pt x="50" y="147"/>
                </a:lnTo>
                <a:lnTo>
                  <a:pt x="50" y="12"/>
                </a:lnTo>
                <a:lnTo>
                  <a:pt x="50" y="12"/>
                </a:lnTo>
                <a:lnTo>
                  <a:pt x="61" y="12"/>
                </a:lnTo>
                <a:lnTo>
                  <a:pt x="71" y="10"/>
                </a:lnTo>
                <a:lnTo>
                  <a:pt x="80" y="10"/>
                </a:lnTo>
                <a:lnTo>
                  <a:pt x="84" y="12"/>
                </a:lnTo>
                <a:lnTo>
                  <a:pt x="88" y="14"/>
                </a:lnTo>
                <a:lnTo>
                  <a:pt x="88" y="14"/>
                </a:lnTo>
                <a:lnTo>
                  <a:pt x="88" y="52"/>
                </a:lnTo>
                <a:lnTo>
                  <a:pt x="84" y="90"/>
                </a:lnTo>
                <a:lnTo>
                  <a:pt x="82" y="126"/>
                </a:lnTo>
                <a:lnTo>
                  <a:pt x="82" y="143"/>
                </a:lnTo>
                <a:lnTo>
                  <a:pt x="84" y="159"/>
                </a:lnTo>
                <a:lnTo>
                  <a:pt x="84" y="159"/>
                </a:lnTo>
                <a:lnTo>
                  <a:pt x="90" y="147"/>
                </a:lnTo>
                <a:lnTo>
                  <a:pt x="94" y="141"/>
                </a:lnTo>
                <a:lnTo>
                  <a:pt x="101" y="136"/>
                </a:lnTo>
                <a:lnTo>
                  <a:pt x="109" y="132"/>
                </a:lnTo>
                <a:lnTo>
                  <a:pt x="109" y="132"/>
                </a:lnTo>
                <a:lnTo>
                  <a:pt x="118" y="128"/>
                </a:lnTo>
                <a:lnTo>
                  <a:pt x="130" y="126"/>
                </a:lnTo>
                <a:lnTo>
                  <a:pt x="141" y="126"/>
                </a:lnTo>
                <a:lnTo>
                  <a:pt x="153" y="130"/>
                </a:lnTo>
                <a:lnTo>
                  <a:pt x="164" y="134"/>
                </a:lnTo>
                <a:lnTo>
                  <a:pt x="174" y="139"/>
                </a:lnTo>
                <a:lnTo>
                  <a:pt x="183" y="145"/>
                </a:lnTo>
                <a:lnTo>
                  <a:pt x="191" y="151"/>
                </a:lnTo>
                <a:lnTo>
                  <a:pt x="191" y="151"/>
                </a:lnTo>
                <a:lnTo>
                  <a:pt x="204" y="166"/>
                </a:lnTo>
                <a:lnTo>
                  <a:pt x="212" y="181"/>
                </a:lnTo>
                <a:lnTo>
                  <a:pt x="218" y="200"/>
                </a:lnTo>
                <a:lnTo>
                  <a:pt x="221" y="220"/>
                </a:lnTo>
                <a:lnTo>
                  <a:pt x="219" y="237"/>
                </a:lnTo>
                <a:lnTo>
                  <a:pt x="216" y="254"/>
                </a:lnTo>
                <a:lnTo>
                  <a:pt x="212" y="261"/>
                </a:lnTo>
                <a:lnTo>
                  <a:pt x="208" y="269"/>
                </a:lnTo>
                <a:lnTo>
                  <a:pt x="202" y="275"/>
                </a:lnTo>
                <a:lnTo>
                  <a:pt x="197" y="281"/>
                </a:lnTo>
                <a:lnTo>
                  <a:pt x="197" y="281"/>
                </a:lnTo>
                <a:close/>
                <a:moveTo>
                  <a:pt x="97" y="176"/>
                </a:moveTo>
                <a:lnTo>
                  <a:pt x="97" y="176"/>
                </a:lnTo>
                <a:lnTo>
                  <a:pt x="92" y="183"/>
                </a:lnTo>
                <a:lnTo>
                  <a:pt x="88" y="193"/>
                </a:lnTo>
                <a:lnTo>
                  <a:pt x="86" y="202"/>
                </a:lnTo>
                <a:lnTo>
                  <a:pt x="86" y="210"/>
                </a:lnTo>
                <a:lnTo>
                  <a:pt x="86" y="220"/>
                </a:lnTo>
                <a:lnTo>
                  <a:pt x="88" y="227"/>
                </a:lnTo>
                <a:lnTo>
                  <a:pt x="92" y="235"/>
                </a:lnTo>
                <a:lnTo>
                  <a:pt x="97" y="242"/>
                </a:lnTo>
                <a:lnTo>
                  <a:pt x="103" y="250"/>
                </a:lnTo>
                <a:lnTo>
                  <a:pt x="109" y="254"/>
                </a:lnTo>
                <a:lnTo>
                  <a:pt x="117" y="260"/>
                </a:lnTo>
                <a:lnTo>
                  <a:pt x="126" y="261"/>
                </a:lnTo>
                <a:lnTo>
                  <a:pt x="136" y="263"/>
                </a:lnTo>
                <a:lnTo>
                  <a:pt x="145" y="261"/>
                </a:lnTo>
                <a:lnTo>
                  <a:pt x="157" y="260"/>
                </a:lnTo>
                <a:lnTo>
                  <a:pt x="168" y="254"/>
                </a:lnTo>
                <a:lnTo>
                  <a:pt x="168" y="254"/>
                </a:lnTo>
                <a:lnTo>
                  <a:pt x="176" y="248"/>
                </a:lnTo>
                <a:lnTo>
                  <a:pt x="183" y="240"/>
                </a:lnTo>
                <a:lnTo>
                  <a:pt x="187" y="231"/>
                </a:lnTo>
                <a:lnTo>
                  <a:pt x="189" y="220"/>
                </a:lnTo>
                <a:lnTo>
                  <a:pt x="187" y="210"/>
                </a:lnTo>
                <a:lnTo>
                  <a:pt x="185" y="200"/>
                </a:lnTo>
                <a:lnTo>
                  <a:pt x="179" y="189"/>
                </a:lnTo>
                <a:lnTo>
                  <a:pt x="174" y="181"/>
                </a:lnTo>
                <a:lnTo>
                  <a:pt x="166" y="172"/>
                </a:lnTo>
                <a:lnTo>
                  <a:pt x="157" y="166"/>
                </a:lnTo>
                <a:lnTo>
                  <a:pt x="147" y="160"/>
                </a:lnTo>
                <a:lnTo>
                  <a:pt x="138" y="159"/>
                </a:lnTo>
                <a:lnTo>
                  <a:pt x="128" y="159"/>
                </a:lnTo>
                <a:lnTo>
                  <a:pt x="117" y="160"/>
                </a:lnTo>
                <a:lnTo>
                  <a:pt x="107" y="166"/>
                </a:lnTo>
                <a:lnTo>
                  <a:pt x="97" y="176"/>
                </a:lnTo>
                <a:lnTo>
                  <a:pt x="97" y="176"/>
                </a:lnTo>
                <a:close/>
                <a:moveTo>
                  <a:pt x="118" y="242"/>
                </a:moveTo>
                <a:lnTo>
                  <a:pt x="118" y="242"/>
                </a:lnTo>
                <a:lnTo>
                  <a:pt x="113" y="237"/>
                </a:lnTo>
                <a:lnTo>
                  <a:pt x="109" y="225"/>
                </a:lnTo>
                <a:lnTo>
                  <a:pt x="105" y="214"/>
                </a:lnTo>
                <a:lnTo>
                  <a:pt x="105" y="202"/>
                </a:lnTo>
                <a:lnTo>
                  <a:pt x="107" y="191"/>
                </a:lnTo>
                <a:lnTo>
                  <a:pt x="109" y="187"/>
                </a:lnTo>
                <a:lnTo>
                  <a:pt x="111" y="183"/>
                </a:lnTo>
                <a:lnTo>
                  <a:pt x="115" y="181"/>
                </a:lnTo>
                <a:lnTo>
                  <a:pt x="118" y="181"/>
                </a:lnTo>
                <a:lnTo>
                  <a:pt x="124" y="181"/>
                </a:lnTo>
                <a:lnTo>
                  <a:pt x="130" y="185"/>
                </a:lnTo>
                <a:lnTo>
                  <a:pt x="130" y="185"/>
                </a:lnTo>
                <a:lnTo>
                  <a:pt x="134" y="191"/>
                </a:lnTo>
                <a:lnTo>
                  <a:pt x="138" y="199"/>
                </a:lnTo>
                <a:lnTo>
                  <a:pt x="139" y="208"/>
                </a:lnTo>
                <a:lnTo>
                  <a:pt x="139" y="218"/>
                </a:lnTo>
                <a:lnTo>
                  <a:pt x="138" y="227"/>
                </a:lnTo>
                <a:lnTo>
                  <a:pt x="134" y="237"/>
                </a:lnTo>
                <a:lnTo>
                  <a:pt x="126" y="242"/>
                </a:lnTo>
                <a:lnTo>
                  <a:pt x="122" y="242"/>
                </a:lnTo>
                <a:lnTo>
                  <a:pt x="118" y="242"/>
                </a:lnTo>
                <a:lnTo>
                  <a:pt x="118" y="242"/>
                </a:lnTo>
                <a:close/>
                <a:moveTo>
                  <a:pt x="149" y="191"/>
                </a:moveTo>
                <a:lnTo>
                  <a:pt x="149" y="191"/>
                </a:lnTo>
                <a:lnTo>
                  <a:pt x="145" y="187"/>
                </a:lnTo>
                <a:lnTo>
                  <a:pt x="143" y="183"/>
                </a:lnTo>
                <a:lnTo>
                  <a:pt x="143" y="180"/>
                </a:lnTo>
                <a:lnTo>
                  <a:pt x="143" y="180"/>
                </a:lnTo>
                <a:lnTo>
                  <a:pt x="147" y="181"/>
                </a:lnTo>
                <a:lnTo>
                  <a:pt x="151" y="183"/>
                </a:lnTo>
                <a:lnTo>
                  <a:pt x="151" y="183"/>
                </a:lnTo>
                <a:lnTo>
                  <a:pt x="151" y="187"/>
                </a:lnTo>
                <a:lnTo>
                  <a:pt x="149" y="191"/>
                </a:lnTo>
                <a:lnTo>
                  <a:pt x="149" y="191"/>
                </a:lnTo>
                <a:close/>
                <a:moveTo>
                  <a:pt x="170" y="235"/>
                </a:moveTo>
                <a:lnTo>
                  <a:pt x="170" y="235"/>
                </a:lnTo>
                <a:lnTo>
                  <a:pt x="168" y="233"/>
                </a:lnTo>
                <a:lnTo>
                  <a:pt x="168" y="233"/>
                </a:lnTo>
                <a:lnTo>
                  <a:pt x="172" y="229"/>
                </a:lnTo>
                <a:lnTo>
                  <a:pt x="176" y="225"/>
                </a:lnTo>
                <a:lnTo>
                  <a:pt x="176" y="221"/>
                </a:lnTo>
                <a:lnTo>
                  <a:pt x="176" y="221"/>
                </a:lnTo>
                <a:lnTo>
                  <a:pt x="178" y="223"/>
                </a:lnTo>
                <a:lnTo>
                  <a:pt x="178" y="225"/>
                </a:lnTo>
                <a:lnTo>
                  <a:pt x="178" y="229"/>
                </a:lnTo>
                <a:lnTo>
                  <a:pt x="174" y="233"/>
                </a:lnTo>
                <a:lnTo>
                  <a:pt x="170" y="235"/>
                </a:lnTo>
                <a:lnTo>
                  <a:pt x="170" y="235"/>
                </a:lnTo>
                <a:close/>
                <a:moveTo>
                  <a:pt x="176" y="204"/>
                </a:moveTo>
                <a:lnTo>
                  <a:pt x="176" y="204"/>
                </a:lnTo>
                <a:lnTo>
                  <a:pt x="176" y="210"/>
                </a:lnTo>
                <a:lnTo>
                  <a:pt x="174" y="212"/>
                </a:lnTo>
                <a:lnTo>
                  <a:pt x="168" y="214"/>
                </a:lnTo>
                <a:lnTo>
                  <a:pt x="168" y="214"/>
                </a:lnTo>
                <a:lnTo>
                  <a:pt x="168" y="210"/>
                </a:lnTo>
                <a:lnTo>
                  <a:pt x="170" y="208"/>
                </a:lnTo>
                <a:lnTo>
                  <a:pt x="172" y="206"/>
                </a:lnTo>
                <a:lnTo>
                  <a:pt x="176" y="204"/>
                </a:lnTo>
                <a:lnTo>
                  <a:pt x="176" y="20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5" name="Freeform 22"/>
          <p:cNvSpPr>
            <a:spLocks noEditPoints="1"/>
          </p:cNvSpPr>
          <p:nvPr/>
        </p:nvSpPr>
        <p:spPr bwMode="auto">
          <a:xfrm>
            <a:off x="4226985" y="3767667"/>
            <a:ext cx="277284" cy="213784"/>
          </a:xfrm>
          <a:custGeom>
            <a:avLst/>
            <a:gdLst/>
            <a:ahLst/>
            <a:cxnLst>
              <a:cxn ang="0">
                <a:pos x="101" y="0"/>
              </a:cxn>
              <a:cxn ang="0">
                <a:pos x="80" y="12"/>
              </a:cxn>
              <a:cxn ang="0">
                <a:pos x="76" y="61"/>
              </a:cxn>
              <a:cxn ang="0">
                <a:pos x="59" y="59"/>
              </a:cxn>
              <a:cxn ang="0">
                <a:pos x="55" y="17"/>
              </a:cxn>
              <a:cxn ang="0">
                <a:pos x="22" y="0"/>
              </a:cxn>
              <a:cxn ang="0">
                <a:pos x="2" y="13"/>
              </a:cxn>
              <a:cxn ang="0">
                <a:pos x="7" y="71"/>
              </a:cxn>
              <a:cxn ang="0">
                <a:pos x="43" y="101"/>
              </a:cxn>
              <a:cxn ang="0">
                <a:pos x="82" y="95"/>
              </a:cxn>
              <a:cxn ang="0">
                <a:pos x="93" y="99"/>
              </a:cxn>
              <a:cxn ang="0">
                <a:pos x="122" y="101"/>
              </a:cxn>
              <a:cxn ang="0">
                <a:pos x="129" y="4"/>
              </a:cxn>
              <a:cxn ang="0">
                <a:pos x="97" y="21"/>
              </a:cxn>
              <a:cxn ang="0">
                <a:pos x="99" y="17"/>
              </a:cxn>
              <a:cxn ang="0">
                <a:pos x="99" y="19"/>
              </a:cxn>
              <a:cxn ang="0">
                <a:pos x="93" y="34"/>
              </a:cxn>
              <a:cxn ang="0">
                <a:pos x="97" y="29"/>
              </a:cxn>
              <a:cxn ang="0">
                <a:pos x="97" y="34"/>
              </a:cxn>
              <a:cxn ang="0">
                <a:pos x="91" y="13"/>
              </a:cxn>
              <a:cxn ang="0">
                <a:pos x="89" y="12"/>
              </a:cxn>
              <a:cxn ang="0">
                <a:pos x="89" y="19"/>
              </a:cxn>
              <a:cxn ang="0">
                <a:pos x="83" y="29"/>
              </a:cxn>
              <a:cxn ang="0">
                <a:pos x="89" y="19"/>
              </a:cxn>
              <a:cxn ang="0">
                <a:pos x="19" y="31"/>
              </a:cxn>
              <a:cxn ang="0">
                <a:pos x="13" y="38"/>
              </a:cxn>
              <a:cxn ang="0">
                <a:pos x="13" y="27"/>
              </a:cxn>
              <a:cxn ang="0">
                <a:pos x="15" y="27"/>
              </a:cxn>
              <a:cxn ang="0">
                <a:pos x="19" y="10"/>
              </a:cxn>
              <a:cxn ang="0">
                <a:pos x="7" y="17"/>
              </a:cxn>
              <a:cxn ang="0">
                <a:pos x="13" y="12"/>
              </a:cxn>
              <a:cxn ang="0">
                <a:pos x="11" y="71"/>
              </a:cxn>
              <a:cxn ang="0">
                <a:pos x="13" y="67"/>
              </a:cxn>
              <a:cxn ang="0">
                <a:pos x="11" y="71"/>
              </a:cxn>
              <a:cxn ang="0">
                <a:pos x="5" y="53"/>
              </a:cxn>
              <a:cxn ang="0">
                <a:pos x="9" y="50"/>
              </a:cxn>
              <a:cxn ang="0">
                <a:pos x="13" y="55"/>
              </a:cxn>
              <a:cxn ang="0">
                <a:pos x="11" y="65"/>
              </a:cxn>
              <a:cxn ang="0">
                <a:pos x="21" y="44"/>
              </a:cxn>
              <a:cxn ang="0">
                <a:pos x="19" y="42"/>
              </a:cxn>
              <a:cxn ang="0">
                <a:pos x="17" y="78"/>
              </a:cxn>
              <a:cxn ang="0">
                <a:pos x="22" y="73"/>
              </a:cxn>
              <a:cxn ang="0">
                <a:pos x="21" y="78"/>
              </a:cxn>
              <a:cxn ang="0">
                <a:pos x="19" y="69"/>
              </a:cxn>
              <a:cxn ang="0">
                <a:pos x="22" y="69"/>
              </a:cxn>
              <a:cxn ang="0">
                <a:pos x="19" y="69"/>
              </a:cxn>
              <a:cxn ang="0">
                <a:pos x="57" y="95"/>
              </a:cxn>
              <a:cxn ang="0">
                <a:pos x="97" y="86"/>
              </a:cxn>
              <a:cxn ang="0">
                <a:pos x="99" y="80"/>
              </a:cxn>
              <a:cxn ang="0">
                <a:pos x="97" y="86"/>
              </a:cxn>
              <a:cxn ang="0">
                <a:pos x="114" y="88"/>
              </a:cxn>
              <a:cxn ang="0">
                <a:pos x="106" y="76"/>
              </a:cxn>
              <a:cxn ang="0">
                <a:pos x="99" y="73"/>
              </a:cxn>
              <a:cxn ang="0">
                <a:pos x="89" y="86"/>
              </a:cxn>
              <a:cxn ang="0">
                <a:pos x="47" y="90"/>
              </a:cxn>
              <a:cxn ang="0">
                <a:pos x="28" y="73"/>
              </a:cxn>
              <a:cxn ang="0">
                <a:pos x="24" y="6"/>
              </a:cxn>
              <a:cxn ang="0">
                <a:pos x="49" y="6"/>
              </a:cxn>
              <a:cxn ang="0">
                <a:pos x="51" y="55"/>
              </a:cxn>
              <a:cxn ang="0">
                <a:pos x="68" y="71"/>
              </a:cxn>
              <a:cxn ang="0">
                <a:pos x="93" y="59"/>
              </a:cxn>
              <a:cxn ang="0">
                <a:pos x="103" y="6"/>
              </a:cxn>
              <a:cxn ang="0">
                <a:pos x="125" y="8"/>
              </a:cxn>
            </a:cxnLst>
            <a:rect l="0" t="0" r="r" b="b"/>
            <a:pathLst>
              <a:path w="131" h="101">
                <a:moveTo>
                  <a:pt x="129" y="4"/>
                </a:moveTo>
                <a:lnTo>
                  <a:pt x="129" y="4"/>
                </a:lnTo>
                <a:lnTo>
                  <a:pt x="114" y="2"/>
                </a:lnTo>
                <a:lnTo>
                  <a:pt x="101" y="0"/>
                </a:lnTo>
                <a:lnTo>
                  <a:pt x="101" y="0"/>
                </a:lnTo>
                <a:lnTo>
                  <a:pt x="91" y="6"/>
                </a:lnTo>
                <a:lnTo>
                  <a:pt x="80" y="12"/>
                </a:lnTo>
                <a:lnTo>
                  <a:pt x="80" y="12"/>
                </a:lnTo>
                <a:lnTo>
                  <a:pt x="80" y="27"/>
                </a:lnTo>
                <a:lnTo>
                  <a:pt x="80" y="46"/>
                </a:lnTo>
                <a:lnTo>
                  <a:pt x="80" y="55"/>
                </a:lnTo>
                <a:lnTo>
                  <a:pt x="76" y="61"/>
                </a:lnTo>
                <a:lnTo>
                  <a:pt x="72" y="65"/>
                </a:lnTo>
                <a:lnTo>
                  <a:pt x="64" y="63"/>
                </a:lnTo>
                <a:lnTo>
                  <a:pt x="64" y="63"/>
                </a:lnTo>
                <a:lnTo>
                  <a:pt x="59" y="59"/>
                </a:lnTo>
                <a:lnTo>
                  <a:pt x="55" y="53"/>
                </a:lnTo>
                <a:lnTo>
                  <a:pt x="53" y="46"/>
                </a:lnTo>
                <a:lnTo>
                  <a:pt x="53" y="36"/>
                </a:lnTo>
                <a:lnTo>
                  <a:pt x="55" y="17"/>
                </a:lnTo>
                <a:lnTo>
                  <a:pt x="55" y="2"/>
                </a:lnTo>
                <a:lnTo>
                  <a:pt x="55" y="2"/>
                </a:lnTo>
                <a:lnTo>
                  <a:pt x="40" y="2"/>
                </a:lnTo>
                <a:lnTo>
                  <a:pt x="22" y="0"/>
                </a:lnTo>
                <a:lnTo>
                  <a:pt x="22" y="0"/>
                </a:lnTo>
                <a:lnTo>
                  <a:pt x="13" y="6"/>
                </a:lnTo>
                <a:lnTo>
                  <a:pt x="2" y="13"/>
                </a:lnTo>
                <a:lnTo>
                  <a:pt x="2" y="13"/>
                </a:lnTo>
                <a:lnTo>
                  <a:pt x="0" y="29"/>
                </a:lnTo>
                <a:lnTo>
                  <a:pt x="0" y="44"/>
                </a:lnTo>
                <a:lnTo>
                  <a:pt x="2" y="57"/>
                </a:lnTo>
                <a:lnTo>
                  <a:pt x="7" y="71"/>
                </a:lnTo>
                <a:lnTo>
                  <a:pt x="13" y="80"/>
                </a:lnTo>
                <a:lnTo>
                  <a:pt x="21" y="90"/>
                </a:lnTo>
                <a:lnTo>
                  <a:pt x="32" y="97"/>
                </a:lnTo>
                <a:lnTo>
                  <a:pt x="43" y="101"/>
                </a:lnTo>
                <a:lnTo>
                  <a:pt x="43" y="101"/>
                </a:lnTo>
                <a:lnTo>
                  <a:pt x="55" y="101"/>
                </a:lnTo>
                <a:lnTo>
                  <a:pt x="68" y="99"/>
                </a:lnTo>
                <a:lnTo>
                  <a:pt x="82" y="95"/>
                </a:lnTo>
                <a:lnTo>
                  <a:pt x="93" y="92"/>
                </a:lnTo>
                <a:lnTo>
                  <a:pt x="93" y="92"/>
                </a:lnTo>
                <a:lnTo>
                  <a:pt x="93" y="95"/>
                </a:lnTo>
                <a:lnTo>
                  <a:pt x="93" y="99"/>
                </a:lnTo>
                <a:lnTo>
                  <a:pt x="93" y="99"/>
                </a:lnTo>
                <a:lnTo>
                  <a:pt x="106" y="101"/>
                </a:lnTo>
                <a:lnTo>
                  <a:pt x="122" y="101"/>
                </a:lnTo>
                <a:lnTo>
                  <a:pt x="122" y="101"/>
                </a:lnTo>
                <a:lnTo>
                  <a:pt x="131" y="93"/>
                </a:lnTo>
                <a:lnTo>
                  <a:pt x="131" y="93"/>
                </a:lnTo>
                <a:lnTo>
                  <a:pt x="129" y="4"/>
                </a:lnTo>
                <a:lnTo>
                  <a:pt x="129" y="4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1"/>
                </a:lnTo>
                <a:lnTo>
                  <a:pt x="97" y="21"/>
                </a:lnTo>
                <a:lnTo>
                  <a:pt x="95" y="23"/>
                </a:lnTo>
                <a:lnTo>
                  <a:pt x="95" y="23"/>
                </a:lnTo>
                <a:lnTo>
                  <a:pt x="95" y="23"/>
                </a:lnTo>
                <a:lnTo>
                  <a:pt x="99" y="17"/>
                </a:lnTo>
                <a:lnTo>
                  <a:pt x="99" y="17"/>
                </a:lnTo>
                <a:lnTo>
                  <a:pt x="99" y="17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97" y="34"/>
                </a:moveTo>
                <a:lnTo>
                  <a:pt x="97" y="34"/>
                </a:lnTo>
                <a:lnTo>
                  <a:pt x="95" y="34"/>
                </a:lnTo>
                <a:lnTo>
                  <a:pt x="93" y="34"/>
                </a:lnTo>
                <a:lnTo>
                  <a:pt x="93" y="34"/>
                </a:lnTo>
                <a:lnTo>
                  <a:pt x="95" y="32"/>
                </a:lnTo>
                <a:lnTo>
                  <a:pt x="97" y="29"/>
                </a:lnTo>
                <a:lnTo>
                  <a:pt x="97" y="29"/>
                </a:lnTo>
                <a:lnTo>
                  <a:pt x="99" y="29"/>
                </a:lnTo>
                <a:lnTo>
                  <a:pt x="99" y="31"/>
                </a:lnTo>
                <a:lnTo>
                  <a:pt x="97" y="34"/>
                </a:lnTo>
                <a:lnTo>
                  <a:pt x="97" y="34"/>
                </a:lnTo>
                <a:close/>
                <a:moveTo>
                  <a:pt x="99" y="8"/>
                </a:moveTo>
                <a:lnTo>
                  <a:pt x="99" y="8"/>
                </a:lnTo>
                <a:lnTo>
                  <a:pt x="95" y="12"/>
                </a:lnTo>
                <a:lnTo>
                  <a:pt x="91" y="13"/>
                </a:lnTo>
                <a:lnTo>
                  <a:pt x="83" y="17"/>
                </a:lnTo>
                <a:lnTo>
                  <a:pt x="83" y="17"/>
                </a:lnTo>
                <a:lnTo>
                  <a:pt x="85" y="15"/>
                </a:lnTo>
                <a:lnTo>
                  <a:pt x="89" y="12"/>
                </a:lnTo>
                <a:lnTo>
                  <a:pt x="99" y="8"/>
                </a:lnTo>
                <a:lnTo>
                  <a:pt x="99" y="8"/>
                </a:lnTo>
                <a:close/>
                <a:moveTo>
                  <a:pt x="89" y="19"/>
                </a:moveTo>
                <a:lnTo>
                  <a:pt x="89" y="19"/>
                </a:lnTo>
                <a:lnTo>
                  <a:pt x="91" y="21"/>
                </a:lnTo>
                <a:lnTo>
                  <a:pt x="89" y="23"/>
                </a:lnTo>
                <a:lnTo>
                  <a:pt x="83" y="29"/>
                </a:lnTo>
                <a:lnTo>
                  <a:pt x="83" y="29"/>
                </a:lnTo>
                <a:lnTo>
                  <a:pt x="83" y="25"/>
                </a:lnTo>
                <a:lnTo>
                  <a:pt x="85" y="23"/>
                </a:lnTo>
                <a:lnTo>
                  <a:pt x="89" y="19"/>
                </a:lnTo>
                <a:lnTo>
                  <a:pt x="89" y="19"/>
                </a:lnTo>
                <a:close/>
                <a:moveTo>
                  <a:pt x="13" y="38"/>
                </a:moveTo>
                <a:lnTo>
                  <a:pt x="13" y="38"/>
                </a:lnTo>
                <a:lnTo>
                  <a:pt x="17" y="34"/>
                </a:lnTo>
                <a:lnTo>
                  <a:pt x="19" y="31"/>
                </a:lnTo>
                <a:lnTo>
                  <a:pt x="19" y="31"/>
                </a:lnTo>
                <a:lnTo>
                  <a:pt x="21" y="32"/>
                </a:lnTo>
                <a:lnTo>
                  <a:pt x="19" y="34"/>
                </a:lnTo>
                <a:lnTo>
                  <a:pt x="13" y="38"/>
                </a:lnTo>
                <a:lnTo>
                  <a:pt x="13" y="38"/>
                </a:lnTo>
                <a:close/>
                <a:moveTo>
                  <a:pt x="7" y="32"/>
                </a:moveTo>
                <a:lnTo>
                  <a:pt x="7" y="32"/>
                </a:lnTo>
                <a:lnTo>
                  <a:pt x="13" y="27"/>
                </a:lnTo>
                <a:lnTo>
                  <a:pt x="21" y="19"/>
                </a:lnTo>
                <a:lnTo>
                  <a:pt x="21" y="19"/>
                </a:lnTo>
                <a:lnTo>
                  <a:pt x="19" y="25"/>
                </a:lnTo>
                <a:lnTo>
                  <a:pt x="15" y="27"/>
                </a:lnTo>
                <a:lnTo>
                  <a:pt x="11" y="31"/>
                </a:lnTo>
                <a:lnTo>
                  <a:pt x="7" y="32"/>
                </a:lnTo>
                <a:lnTo>
                  <a:pt x="7" y="32"/>
                </a:lnTo>
                <a:close/>
                <a:moveTo>
                  <a:pt x="19" y="10"/>
                </a:moveTo>
                <a:lnTo>
                  <a:pt x="19" y="10"/>
                </a:lnTo>
                <a:lnTo>
                  <a:pt x="17" y="12"/>
                </a:lnTo>
                <a:lnTo>
                  <a:pt x="15" y="15"/>
                </a:lnTo>
                <a:lnTo>
                  <a:pt x="7" y="17"/>
                </a:lnTo>
                <a:lnTo>
                  <a:pt x="7" y="17"/>
                </a:lnTo>
                <a:lnTo>
                  <a:pt x="7" y="13"/>
                </a:lnTo>
                <a:lnTo>
                  <a:pt x="7" y="13"/>
                </a:lnTo>
                <a:lnTo>
                  <a:pt x="13" y="12"/>
                </a:lnTo>
                <a:lnTo>
                  <a:pt x="17" y="10"/>
                </a:lnTo>
                <a:lnTo>
                  <a:pt x="19" y="10"/>
                </a:lnTo>
                <a:lnTo>
                  <a:pt x="19" y="10"/>
                </a:lnTo>
                <a:close/>
                <a:moveTo>
                  <a:pt x="11" y="71"/>
                </a:moveTo>
                <a:lnTo>
                  <a:pt x="11" y="71"/>
                </a:lnTo>
                <a:lnTo>
                  <a:pt x="11" y="67"/>
                </a:lnTo>
                <a:lnTo>
                  <a:pt x="11" y="67"/>
                </a:lnTo>
                <a:lnTo>
                  <a:pt x="13" y="67"/>
                </a:lnTo>
                <a:lnTo>
                  <a:pt x="13" y="69"/>
                </a:lnTo>
                <a:lnTo>
                  <a:pt x="13" y="69"/>
                </a:lnTo>
                <a:lnTo>
                  <a:pt x="11" y="71"/>
                </a:lnTo>
                <a:lnTo>
                  <a:pt x="11" y="71"/>
                </a:lnTo>
                <a:close/>
                <a:moveTo>
                  <a:pt x="11" y="65"/>
                </a:moveTo>
                <a:lnTo>
                  <a:pt x="11" y="65"/>
                </a:lnTo>
                <a:lnTo>
                  <a:pt x="7" y="59"/>
                </a:lnTo>
                <a:lnTo>
                  <a:pt x="5" y="53"/>
                </a:lnTo>
                <a:lnTo>
                  <a:pt x="7" y="50"/>
                </a:lnTo>
                <a:lnTo>
                  <a:pt x="11" y="46"/>
                </a:lnTo>
                <a:lnTo>
                  <a:pt x="11" y="46"/>
                </a:lnTo>
                <a:lnTo>
                  <a:pt x="9" y="50"/>
                </a:lnTo>
                <a:lnTo>
                  <a:pt x="7" y="55"/>
                </a:lnTo>
                <a:lnTo>
                  <a:pt x="7" y="55"/>
                </a:lnTo>
                <a:lnTo>
                  <a:pt x="9" y="57"/>
                </a:lnTo>
                <a:lnTo>
                  <a:pt x="13" y="55"/>
                </a:lnTo>
                <a:lnTo>
                  <a:pt x="13" y="55"/>
                </a:lnTo>
                <a:lnTo>
                  <a:pt x="11" y="59"/>
                </a:lnTo>
                <a:lnTo>
                  <a:pt x="11" y="61"/>
                </a:lnTo>
                <a:lnTo>
                  <a:pt x="11" y="65"/>
                </a:lnTo>
                <a:lnTo>
                  <a:pt x="11" y="65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1" y="44"/>
                </a:lnTo>
                <a:lnTo>
                  <a:pt x="19" y="46"/>
                </a:lnTo>
                <a:lnTo>
                  <a:pt x="15" y="48"/>
                </a:lnTo>
                <a:lnTo>
                  <a:pt x="15" y="48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9" y="80"/>
                </a:moveTo>
                <a:lnTo>
                  <a:pt x="19" y="80"/>
                </a:lnTo>
                <a:lnTo>
                  <a:pt x="17" y="78"/>
                </a:lnTo>
                <a:lnTo>
                  <a:pt x="17" y="76"/>
                </a:lnTo>
                <a:lnTo>
                  <a:pt x="17" y="76"/>
                </a:lnTo>
                <a:lnTo>
                  <a:pt x="19" y="74"/>
                </a:lnTo>
                <a:lnTo>
                  <a:pt x="22" y="73"/>
                </a:lnTo>
                <a:lnTo>
                  <a:pt x="22" y="73"/>
                </a:lnTo>
                <a:lnTo>
                  <a:pt x="22" y="74"/>
                </a:lnTo>
                <a:lnTo>
                  <a:pt x="22" y="76"/>
                </a:lnTo>
                <a:lnTo>
                  <a:pt x="21" y="78"/>
                </a:lnTo>
                <a:lnTo>
                  <a:pt x="19" y="80"/>
                </a:lnTo>
                <a:lnTo>
                  <a:pt x="19" y="80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19" y="69"/>
                </a:lnTo>
                <a:lnTo>
                  <a:pt x="21" y="67"/>
                </a:lnTo>
                <a:lnTo>
                  <a:pt x="22" y="65"/>
                </a:lnTo>
                <a:lnTo>
                  <a:pt x="22" y="69"/>
                </a:lnTo>
                <a:lnTo>
                  <a:pt x="22" y="69"/>
                </a:lnTo>
                <a:lnTo>
                  <a:pt x="21" y="69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51" y="95"/>
                </a:moveTo>
                <a:lnTo>
                  <a:pt x="51" y="95"/>
                </a:lnTo>
                <a:lnTo>
                  <a:pt x="55" y="95"/>
                </a:lnTo>
                <a:lnTo>
                  <a:pt x="57" y="95"/>
                </a:lnTo>
                <a:lnTo>
                  <a:pt x="57" y="95"/>
                </a:lnTo>
                <a:lnTo>
                  <a:pt x="51" y="95"/>
                </a:lnTo>
                <a:lnTo>
                  <a:pt x="51" y="95"/>
                </a:lnTo>
                <a:close/>
                <a:moveTo>
                  <a:pt x="97" y="86"/>
                </a:moveTo>
                <a:lnTo>
                  <a:pt x="97" y="86"/>
                </a:lnTo>
                <a:lnTo>
                  <a:pt x="97" y="84"/>
                </a:lnTo>
                <a:lnTo>
                  <a:pt x="97" y="82"/>
                </a:lnTo>
                <a:lnTo>
                  <a:pt x="99" y="80"/>
                </a:lnTo>
                <a:lnTo>
                  <a:pt x="99" y="80"/>
                </a:lnTo>
                <a:lnTo>
                  <a:pt x="101" y="82"/>
                </a:lnTo>
                <a:lnTo>
                  <a:pt x="101" y="84"/>
                </a:lnTo>
                <a:lnTo>
                  <a:pt x="97" y="86"/>
                </a:lnTo>
                <a:lnTo>
                  <a:pt x="97" y="86"/>
                </a:lnTo>
                <a:close/>
                <a:moveTo>
                  <a:pt x="127" y="88"/>
                </a:moveTo>
                <a:lnTo>
                  <a:pt x="127" y="88"/>
                </a:lnTo>
                <a:lnTo>
                  <a:pt x="114" y="88"/>
                </a:lnTo>
                <a:lnTo>
                  <a:pt x="110" y="88"/>
                </a:lnTo>
                <a:lnTo>
                  <a:pt x="106" y="86"/>
                </a:lnTo>
                <a:lnTo>
                  <a:pt x="106" y="86"/>
                </a:lnTo>
                <a:lnTo>
                  <a:pt x="106" y="76"/>
                </a:lnTo>
                <a:lnTo>
                  <a:pt x="104" y="73"/>
                </a:lnTo>
                <a:lnTo>
                  <a:pt x="101" y="71"/>
                </a:lnTo>
                <a:lnTo>
                  <a:pt x="101" y="71"/>
                </a:lnTo>
                <a:lnTo>
                  <a:pt x="99" y="73"/>
                </a:lnTo>
                <a:lnTo>
                  <a:pt x="97" y="76"/>
                </a:lnTo>
                <a:lnTo>
                  <a:pt x="93" y="82"/>
                </a:lnTo>
                <a:lnTo>
                  <a:pt x="93" y="82"/>
                </a:lnTo>
                <a:lnTo>
                  <a:pt x="89" y="86"/>
                </a:lnTo>
                <a:lnTo>
                  <a:pt x="83" y="88"/>
                </a:lnTo>
                <a:lnTo>
                  <a:pt x="68" y="92"/>
                </a:lnTo>
                <a:lnTo>
                  <a:pt x="53" y="92"/>
                </a:lnTo>
                <a:lnTo>
                  <a:pt x="47" y="90"/>
                </a:lnTo>
                <a:lnTo>
                  <a:pt x="42" y="88"/>
                </a:lnTo>
                <a:lnTo>
                  <a:pt x="42" y="88"/>
                </a:lnTo>
                <a:lnTo>
                  <a:pt x="34" y="80"/>
                </a:lnTo>
                <a:lnTo>
                  <a:pt x="28" y="73"/>
                </a:lnTo>
                <a:lnTo>
                  <a:pt x="26" y="63"/>
                </a:lnTo>
                <a:lnTo>
                  <a:pt x="24" y="52"/>
                </a:lnTo>
                <a:lnTo>
                  <a:pt x="22" y="27"/>
                </a:lnTo>
                <a:lnTo>
                  <a:pt x="24" y="6"/>
                </a:lnTo>
                <a:lnTo>
                  <a:pt x="24" y="6"/>
                </a:lnTo>
                <a:lnTo>
                  <a:pt x="38" y="6"/>
                </a:lnTo>
                <a:lnTo>
                  <a:pt x="49" y="6"/>
                </a:lnTo>
                <a:lnTo>
                  <a:pt x="49" y="6"/>
                </a:lnTo>
                <a:lnTo>
                  <a:pt x="49" y="23"/>
                </a:lnTo>
                <a:lnTo>
                  <a:pt x="49" y="40"/>
                </a:lnTo>
                <a:lnTo>
                  <a:pt x="49" y="48"/>
                </a:lnTo>
                <a:lnTo>
                  <a:pt x="51" y="55"/>
                </a:lnTo>
                <a:lnTo>
                  <a:pt x="53" y="61"/>
                </a:lnTo>
                <a:lnTo>
                  <a:pt x="59" y="65"/>
                </a:lnTo>
                <a:lnTo>
                  <a:pt x="59" y="65"/>
                </a:lnTo>
                <a:lnTo>
                  <a:pt x="68" y="71"/>
                </a:lnTo>
                <a:lnTo>
                  <a:pt x="78" y="71"/>
                </a:lnTo>
                <a:lnTo>
                  <a:pt x="87" y="67"/>
                </a:lnTo>
                <a:lnTo>
                  <a:pt x="93" y="59"/>
                </a:lnTo>
                <a:lnTo>
                  <a:pt x="93" y="59"/>
                </a:lnTo>
                <a:lnTo>
                  <a:pt x="99" y="50"/>
                </a:lnTo>
                <a:lnTo>
                  <a:pt x="103" y="34"/>
                </a:lnTo>
                <a:lnTo>
                  <a:pt x="103" y="21"/>
                </a:lnTo>
                <a:lnTo>
                  <a:pt x="103" y="6"/>
                </a:lnTo>
                <a:lnTo>
                  <a:pt x="103" y="6"/>
                </a:lnTo>
                <a:lnTo>
                  <a:pt x="114" y="8"/>
                </a:lnTo>
                <a:lnTo>
                  <a:pt x="125" y="8"/>
                </a:lnTo>
                <a:lnTo>
                  <a:pt x="125" y="8"/>
                </a:lnTo>
                <a:lnTo>
                  <a:pt x="125" y="48"/>
                </a:lnTo>
                <a:lnTo>
                  <a:pt x="127" y="88"/>
                </a:lnTo>
                <a:lnTo>
                  <a:pt x="127" y="8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6" name="Freeform 23"/>
          <p:cNvSpPr>
            <a:spLocks noEditPoints="1"/>
          </p:cNvSpPr>
          <p:nvPr/>
        </p:nvSpPr>
        <p:spPr bwMode="auto">
          <a:xfrm>
            <a:off x="4210051" y="2885017"/>
            <a:ext cx="330200" cy="262467"/>
          </a:xfrm>
          <a:custGeom>
            <a:avLst/>
            <a:gdLst/>
            <a:ahLst/>
            <a:cxnLst>
              <a:cxn ang="0">
                <a:pos x="141" y="5"/>
              </a:cxn>
              <a:cxn ang="0">
                <a:pos x="154" y="108"/>
              </a:cxn>
              <a:cxn ang="0">
                <a:pos x="118" y="91"/>
              </a:cxn>
              <a:cxn ang="0">
                <a:pos x="112" y="105"/>
              </a:cxn>
              <a:cxn ang="0">
                <a:pos x="65" y="122"/>
              </a:cxn>
              <a:cxn ang="0">
                <a:pos x="55" y="55"/>
              </a:cxn>
              <a:cxn ang="0">
                <a:pos x="44" y="116"/>
              </a:cxn>
              <a:cxn ang="0">
                <a:pos x="0" y="47"/>
              </a:cxn>
              <a:cxn ang="0">
                <a:pos x="36" y="2"/>
              </a:cxn>
              <a:cxn ang="0">
                <a:pos x="69" y="2"/>
              </a:cxn>
              <a:cxn ang="0">
                <a:pos x="72" y="5"/>
              </a:cxn>
              <a:cxn ang="0">
                <a:pos x="44" y="7"/>
              </a:cxn>
              <a:cxn ang="0">
                <a:pos x="27" y="103"/>
              </a:cxn>
              <a:cxn ang="0">
                <a:pos x="59" y="32"/>
              </a:cxn>
              <a:cxn ang="0">
                <a:pos x="90" y="49"/>
              </a:cxn>
              <a:cxn ang="0">
                <a:pos x="109" y="89"/>
              </a:cxn>
              <a:cxn ang="0">
                <a:pos x="120" y="36"/>
              </a:cxn>
              <a:cxn ang="0">
                <a:pos x="133" y="78"/>
              </a:cxn>
              <a:cxn ang="0">
                <a:pos x="145" y="19"/>
              </a:cxn>
              <a:cxn ang="0">
                <a:pos x="111" y="15"/>
              </a:cxn>
              <a:cxn ang="0">
                <a:pos x="72" y="5"/>
              </a:cxn>
              <a:cxn ang="0">
                <a:pos x="19" y="15"/>
              </a:cxn>
              <a:cxn ang="0">
                <a:pos x="6" y="45"/>
              </a:cxn>
              <a:cxn ang="0">
                <a:pos x="15" y="32"/>
              </a:cxn>
              <a:cxn ang="0">
                <a:pos x="10" y="30"/>
              </a:cxn>
              <a:cxn ang="0">
                <a:pos x="57" y="49"/>
              </a:cxn>
              <a:cxn ang="0">
                <a:pos x="57" y="49"/>
              </a:cxn>
              <a:cxn ang="0">
                <a:pos x="74" y="42"/>
              </a:cxn>
              <a:cxn ang="0">
                <a:pos x="19" y="47"/>
              </a:cxn>
              <a:cxn ang="0">
                <a:pos x="6" y="61"/>
              </a:cxn>
              <a:cxn ang="0">
                <a:pos x="124" y="44"/>
              </a:cxn>
              <a:cxn ang="0">
                <a:pos x="72" y="57"/>
              </a:cxn>
              <a:cxn ang="0">
                <a:pos x="72" y="57"/>
              </a:cxn>
              <a:cxn ang="0">
                <a:pos x="118" y="61"/>
              </a:cxn>
              <a:cxn ang="0">
                <a:pos x="19" y="59"/>
              </a:cxn>
              <a:cxn ang="0">
                <a:pos x="74" y="68"/>
              </a:cxn>
              <a:cxn ang="0">
                <a:pos x="78" y="63"/>
              </a:cxn>
              <a:cxn ang="0">
                <a:pos x="128" y="59"/>
              </a:cxn>
              <a:cxn ang="0">
                <a:pos x="8" y="89"/>
              </a:cxn>
              <a:cxn ang="0">
                <a:pos x="19" y="68"/>
              </a:cxn>
              <a:cxn ang="0">
                <a:pos x="82" y="70"/>
              </a:cxn>
              <a:cxn ang="0">
                <a:pos x="124" y="89"/>
              </a:cxn>
              <a:cxn ang="0">
                <a:pos x="128" y="82"/>
              </a:cxn>
              <a:cxn ang="0">
                <a:pos x="21" y="91"/>
              </a:cxn>
              <a:cxn ang="0">
                <a:pos x="72" y="95"/>
              </a:cxn>
              <a:cxn ang="0">
                <a:pos x="72" y="95"/>
              </a:cxn>
              <a:cxn ang="0">
                <a:pos x="80" y="87"/>
              </a:cxn>
              <a:cxn ang="0">
                <a:pos x="8" y="99"/>
              </a:cxn>
              <a:cxn ang="0">
                <a:pos x="8" y="99"/>
              </a:cxn>
              <a:cxn ang="0">
                <a:pos x="126" y="97"/>
              </a:cxn>
              <a:cxn ang="0">
                <a:pos x="80" y="105"/>
              </a:cxn>
              <a:cxn ang="0">
                <a:pos x="36" y="110"/>
              </a:cxn>
              <a:cxn ang="0">
                <a:pos x="11" y="120"/>
              </a:cxn>
              <a:cxn ang="0">
                <a:pos x="120" y="120"/>
              </a:cxn>
              <a:cxn ang="0">
                <a:pos x="74" y="118"/>
              </a:cxn>
              <a:cxn ang="0">
                <a:pos x="19" y="120"/>
              </a:cxn>
              <a:cxn ang="0">
                <a:pos x="21" y="116"/>
              </a:cxn>
            </a:cxnLst>
            <a:rect l="0" t="0" r="r" b="b"/>
            <a:pathLst>
              <a:path w="156" h="124">
                <a:moveTo>
                  <a:pt x="101" y="19"/>
                </a:moveTo>
                <a:lnTo>
                  <a:pt x="101" y="19"/>
                </a:lnTo>
                <a:lnTo>
                  <a:pt x="105" y="11"/>
                </a:lnTo>
                <a:lnTo>
                  <a:pt x="112" y="5"/>
                </a:lnTo>
                <a:lnTo>
                  <a:pt x="118" y="4"/>
                </a:lnTo>
                <a:lnTo>
                  <a:pt x="128" y="2"/>
                </a:lnTo>
                <a:lnTo>
                  <a:pt x="135" y="2"/>
                </a:lnTo>
                <a:lnTo>
                  <a:pt x="141" y="5"/>
                </a:lnTo>
                <a:lnTo>
                  <a:pt x="147" y="11"/>
                </a:lnTo>
                <a:lnTo>
                  <a:pt x="152" y="19"/>
                </a:lnTo>
                <a:lnTo>
                  <a:pt x="152" y="19"/>
                </a:lnTo>
                <a:lnTo>
                  <a:pt x="154" y="38"/>
                </a:lnTo>
                <a:lnTo>
                  <a:pt x="156" y="65"/>
                </a:lnTo>
                <a:lnTo>
                  <a:pt x="156" y="91"/>
                </a:lnTo>
                <a:lnTo>
                  <a:pt x="156" y="101"/>
                </a:lnTo>
                <a:lnTo>
                  <a:pt x="154" y="108"/>
                </a:lnTo>
                <a:lnTo>
                  <a:pt x="154" y="108"/>
                </a:lnTo>
                <a:lnTo>
                  <a:pt x="152" y="112"/>
                </a:lnTo>
                <a:lnTo>
                  <a:pt x="149" y="116"/>
                </a:lnTo>
                <a:lnTo>
                  <a:pt x="139" y="120"/>
                </a:lnTo>
                <a:lnTo>
                  <a:pt x="128" y="122"/>
                </a:lnTo>
                <a:lnTo>
                  <a:pt x="116" y="122"/>
                </a:lnTo>
                <a:lnTo>
                  <a:pt x="116" y="122"/>
                </a:lnTo>
                <a:lnTo>
                  <a:pt x="118" y="91"/>
                </a:lnTo>
                <a:lnTo>
                  <a:pt x="118" y="76"/>
                </a:lnTo>
                <a:lnTo>
                  <a:pt x="114" y="65"/>
                </a:lnTo>
                <a:lnTo>
                  <a:pt x="114" y="65"/>
                </a:lnTo>
                <a:lnTo>
                  <a:pt x="112" y="74"/>
                </a:lnTo>
                <a:lnTo>
                  <a:pt x="112" y="85"/>
                </a:lnTo>
                <a:lnTo>
                  <a:pt x="114" y="95"/>
                </a:lnTo>
                <a:lnTo>
                  <a:pt x="112" y="105"/>
                </a:lnTo>
                <a:lnTo>
                  <a:pt x="112" y="105"/>
                </a:lnTo>
                <a:lnTo>
                  <a:pt x="111" y="110"/>
                </a:lnTo>
                <a:lnTo>
                  <a:pt x="107" y="114"/>
                </a:lnTo>
                <a:lnTo>
                  <a:pt x="101" y="122"/>
                </a:lnTo>
                <a:lnTo>
                  <a:pt x="101" y="122"/>
                </a:lnTo>
                <a:lnTo>
                  <a:pt x="82" y="122"/>
                </a:lnTo>
                <a:lnTo>
                  <a:pt x="74" y="122"/>
                </a:lnTo>
                <a:lnTo>
                  <a:pt x="65" y="122"/>
                </a:lnTo>
                <a:lnTo>
                  <a:pt x="65" y="122"/>
                </a:lnTo>
                <a:lnTo>
                  <a:pt x="67" y="99"/>
                </a:lnTo>
                <a:lnTo>
                  <a:pt x="67" y="87"/>
                </a:lnTo>
                <a:lnTo>
                  <a:pt x="67" y="74"/>
                </a:lnTo>
                <a:lnTo>
                  <a:pt x="67" y="74"/>
                </a:lnTo>
                <a:lnTo>
                  <a:pt x="67" y="68"/>
                </a:lnTo>
                <a:lnTo>
                  <a:pt x="65" y="61"/>
                </a:lnTo>
                <a:lnTo>
                  <a:pt x="61" y="57"/>
                </a:lnTo>
                <a:lnTo>
                  <a:pt x="55" y="55"/>
                </a:lnTo>
                <a:lnTo>
                  <a:pt x="55" y="55"/>
                </a:lnTo>
                <a:lnTo>
                  <a:pt x="51" y="65"/>
                </a:lnTo>
                <a:lnTo>
                  <a:pt x="51" y="80"/>
                </a:lnTo>
                <a:lnTo>
                  <a:pt x="51" y="93"/>
                </a:lnTo>
                <a:lnTo>
                  <a:pt x="50" y="108"/>
                </a:lnTo>
                <a:lnTo>
                  <a:pt x="50" y="108"/>
                </a:lnTo>
                <a:lnTo>
                  <a:pt x="48" y="112"/>
                </a:lnTo>
                <a:lnTo>
                  <a:pt x="44" y="116"/>
                </a:lnTo>
                <a:lnTo>
                  <a:pt x="32" y="122"/>
                </a:lnTo>
                <a:lnTo>
                  <a:pt x="19" y="124"/>
                </a:lnTo>
                <a:lnTo>
                  <a:pt x="6" y="124"/>
                </a:lnTo>
                <a:lnTo>
                  <a:pt x="6" y="124"/>
                </a:lnTo>
                <a:lnTo>
                  <a:pt x="4" y="112"/>
                </a:lnTo>
                <a:lnTo>
                  <a:pt x="2" y="101"/>
                </a:lnTo>
                <a:lnTo>
                  <a:pt x="0" y="74"/>
                </a:lnTo>
                <a:lnTo>
                  <a:pt x="0" y="47"/>
                </a:lnTo>
                <a:lnTo>
                  <a:pt x="0" y="21"/>
                </a:lnTo>
                <a:lnTo>
                  <a:pt x="0" y="21"/>
                </a:lnTo>
                <a:lnTo>
                  <a:pt x="4" y="15"/>
                </a:lnTo>
                <a:lnTo>
                  <a:pt x="10" y="9"/>
                </a:lnTo>
                <a:lnTo>
                  <a:pt x="19" y="2"/>
                </a:lnTo>
                <a:lnTo>
                  <a:pt x="19" y="2"/>
                </a:lnTo>
                <a:lnTo>
                  <a:pt x="29" y="0"/>
                </a:lnTo>
                <a:lnTo>
                  <a:pt x="36" y="2"/>
                </a:lnTo>
                <a:lnTo>
                  <a:pt x="44" y="2"/>
                </a:lnTo>
                <a:lnTo>
                  <a:pt x="50" y="4"/>
                </a:lnTo>
                <a:lnTo>
                  <a:pt x="50" y="4"/>
                </a:lnTo>
                <a:lnTo>
                  <a:pt x="51" y="13"/>
                </a:lnTo>
                <a:lnTo>
                  <a:pt x="51" y="13"/>
                </a:lnTo>
                <a:lnTo>
                  <a:pt x="55" y="7"/>
                </a:lnTo>
                <a:lnTo>
                  <a:pt x="61" y="4"/>
                </a:lnTo>
                <a:lnTo>
                  <a:pt x="69" y="2"/>
                </a:lnTo>
                <a:lnTo>
                  <a:pt x="78" y="0"/>
                </a:lnTo>
                <a:lnTo>
                  <a:pt x="86" y="2"/>
                </a:lnTo>
                <a:lnTo>
                  <a:pt x="91" y="5"/>
                </a:lnTo>
                <a:lnTo>
                  <a:pt x="97" y="11"/>
                </a:lnTo>
                <a:lnTo>
                  <a:pt x="101" y="19"/>
                </a:lnTo>
                <a:lnTo>
                  <a:pt x="101" y="19"/>
                </a:lnTo>
                <a:close/>
                <a:moveTo>
                  <a:pt x="72" y="5"/>
                </a:moveTo>
                <a:lnTo>
                  <a:pt x="72" y="5"/>
                </a:lnTo>
                <a:lnTo>
                  <a:pt x="63" y="9"/>
                </a:lnTo>
                <a:lnTo>
                  <a:pt x="57" y="15"/>
                </a:lnTo>
                <a:lnTo>
                  <a:pt x="51" y="23"/>
                </a:lnTo>
                <a:lnTo>
                  <a:pt x="46" y="28"/>
                </a:lnTo>
                <a:lnTo>
                  <a:pt x="46" y="28"/>
                </a:lnTo>
                <a:lnTo>
                  <a:pt x="44" y="24"/>
                </a:lnTo>
                <a:lnTo>
                  <a:pt x="44" y="19"/>
                </a:lnTo>
                <a:lnTo>
                  <a:pt x="44" y="7"/>
                </a:lnTo>
                <a:lnTo>
                  <a:pt x="44" y="7"/>
                </a:lnTo>
                <a:lnTo>
                  <a:pt x="32" y="5"/>
                </a:lnTo>
                <a:lnTo>
                  <a:pt x="29" y="5"/>
                </a:lnTo>
                <a:lnTo>
                  <a:pt x="23" y="5"/>
                </a:lnTo>
                <a:lnTo>
                  <a:pt x="23" y="5"/>
                </a:lnTo>
                <a:lnTo>
                  <a:pt x="23" y="55"/>
                </a:lnTo>
                <a:lnTo>
                  <a:pt x="27" y="103"/>
                </a:lnTo>
                <a:lnTo>
                  <a:pt x="27" y="103"/>
                </a:lnTo>
                <a:lnTo>
                  <a:pt x="34" y="103"/>
                </a:lnTo>
                <a:lnTo>
                  <a:pt x="46" y="101"/>
                </a:lnTo>
                <a:lnTo>
                  <a:pt x="46" y="101"/>
                </a:lnTo>
                <a:lnTo>
                  <a:pt x="46" y="76"/>
                </a:lnTo>
                <a:lnTo>
                  <a:pt x="48" y="63"/>
                </a:lnTo>
                <a:lnTo>
                  <a:pt x="50" y="51"/>
                </a:lnTo>
                <a:lnTo>
                  <a:pt x="53" y="40"/>
                </a:lnTo>
                <a:lnTo>
                  <a:pt x="59" y="32"/>
                </a:lnTo>
                <a:lnTo>
                  <a:pt x="63" y="30"/>
                </a:lnTo>
                <a:lnTo>
                  <a:pt x="67" y="28"/>
                </a:lnTo>
                <a:lnTo>
                  <a:pt x="72" y="28"/>
                </a:lnTo>
                <a:lnTo>
                  <a:pt x="78" y="30"/>
                </a:lnTo>
                <a:lnTo>
                  <a:pt x="78" y="30"/>
                </a:lnTo>
                <a:lnTo>
                  <a:pt x="84" y="34"/>
                </a:lnTo>
                <a:lnTo>
                  <a:pt x="88" y="42"/>
                </a:lnTo>
                <a:lnTo>
                  <a:pt x="90" y="49"/>
                </a:lnTo>
                <a:lnTo>
                  <a:pt x="91" y="59"/>
                </a:lnTo>
                <a:lnTo>
                  <a:pt x="90" y="82"/>
                </a:lnTo>
                <a:lnTo>
                  <a:pt x="90" y="103"/>
                </a:lnTo>
                <a:lnTo>
                  <a:pt x="90" y="103"/>
                </a:lnTo>
                <a:lnTo>
                  <a:pt x="99" y="103"/>
                </a:lnTo>
                <a:lnTo>
                  <a:pt x="107" y="101"/>
                </a:lnTo>
                <a:lnTo>
                  <a:pt x="107" y="101"/>
                </a:lnTo>
                <a:lnTo>
                  <a:pt x="109" y="89"/>
                </a:lnTo>
                <a:lnTo>
                  <a:pt x="107" y="80"/>
                </a:lnTo>
                <a:lnTo>
                  <a:pt x="107" y="68"/>
                </a:lnTo>
                <a:lnTo>
                  <a:pt x="107" y="57"/>
                </a:lnTo>
                <a:lnTo>
                  <a:pt x="107" y="57"/>
                </a:lnTo>
                <a:lnTo>
                  <a:pt x="109" y="51"/>
                </a:lnTo>
                <a:lnTo>
                  <a:pt x="112" y="44"/>
                </a:lnTo>
                <a:lnTo>
                  <a:pt x="118" y="38"/>
                </a:lnTo>
                <a:lnTo>
                  <a:pt x="120" y="36"/>
                </a:lnTo>
                <a:lnTo>
                  <a:pt x="124" y="36"/>
                </a:lnTo>
                <a:lnTo>
                  <a:pt x="124" y="36"/>
                </a:lnTo>
                <a:lnTo>
                  <a:pt x="128" y="38"/>
                </a:lnTo>
                <a:lnTo>
                  <a:pt x="130" y="42"/>
                </a:lnTo>
                <a:lnTo>
                  <a:pt x="133" y="51"/>
                </a:lnTo>
                <a:lnTo>
                  <a:pt x="133" y="51"/>
                </a:lnTo>
                <a:lnTo>
                  <a:pt x="133" y="65"/>
                </a:lnTo>
                <a:lnTo>
                  <a:pt x="133" y="78"/>
                </a:lnTo>
                <a:lnTo>
                  <a:pt x="133" y="105"/>
                </a:lnTo>
                <a:lnTo>
                  <a:pt x="133" y="105"/>
                </a:lnTo>
                <a:lnTo>
                  <a:pt x="149" y="105"/>
                </a:lnTo>
                <a:lnTo>
                  <a:pt x="149" y="105"/>
                </a:lnTo>
                <a:lnTo>
                  <a:pt x="151" y="74"/>
                </a:lnTo>
                <a:lnTo>
                  <a:pt x="151" y="44"/>
                </a:lnTo>
                <a:lnTo>
                  <a:pt x="149" y="30"/>
                </a:lnTo>
                <a:lnTo>
                  <a:pt x="145" y="19"/>
                </a:lnTo>
                <a:lnTo>
                  <a:pt x="141" y="13"/>
                </a:lnTo>
                <a:lnTo>
                  <a:pt x="137" y="11"/>
                </a:lnTo>
                <a:lnTo>
                  <a:pt x="133" y="9"/>
                </a:lnTo>
                <a:lnTo>
                  <a:pt x="128" y="7"/>
                </a:lnTo>
                <a:lnTo>
                  <a:pt x="128" y="7"/>
                </a:lnTo>
                <a:lnTo>
                  <a:pt x="122" y="7"/>
                </a:lnTo>
                <a:lnTo>
                  <a:pt x="118" y="9"/>
                </a:lnTo>
                <a:lnTo>
                  <a:pt x="111" y="15"/>
                </a:lnTo>
                <a:lnTo>
                  <a:pt x="99" y="30"/>
                </a:lnTo>
                <a:lnTo>
                  <a:pt x="99" y="30"/>
                </a:lnTo>
                <a:lnTo>
                  <a:pt x="95" y="21"/>
                </a:lnTo>
                <a:lnTo>
                  <a:pt x="90" y="13"/>
                </a:lnTo>
                <a:lnTo>
                  <a:pt x="86" y="9"/>
                </a:lnTo>
                <a:lnTo>
                  <a:pt x="82" y="7"/>
                </a:lnTo>
                <a:lnTo>
                  <a:pt x="78" y="5"/>
                </a:lnTo>
                <a:lnTo>
                  <a:pt x="72" y="5"/>
                </a:lnTo>
                <a:lnTo>
                  <a:pt x="72" y="5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11" y="21"/>
                </a:lnTo>
                <a:lnTo>
                  <a:pt x="13" y="19"/>
                </a:lnTo>
                <a:lnTo>
                  <a:pt x="19" y="17"/>
                </a:lnTo>
                <a:lnTo>
                  <a:pt x="19" y="17"/>
                </a:lnTo>
                <a:lnTo>
                  <a:pt x="19" y="15"/>
                </a:lnTo>
                <a:lnTo>
                  <a:pt x="19" y="13"/>
                </a:lnTo>
                <a:lnTo>
                  <a:pt x="17" y="13"/>
                </a:lnTo>
                <a:lnTo>
                  <a:pt x="17" y="13"/>
                </a:lnTo>
                <a:lnTo>
                  <a:pt x="8" y="17"/>
                </a:lnTo>
                <a:lnTo>
                  <a:pt x="6" y="21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11" y="38"/>
                </a:lnTo>
                <a:lnTo>
                  <a:pt x="19" y="34"/>
                </a:lnTo>
                <a:lnTo>
                  <a:pt x="19" y="34"/>
                </a:lnTo>
                <a:lnTo>
                  <a:pt x="19" y="28"/>
                </a:lnTo>
                <a:lnTo>
                  <a:pt x="17" y="26"/>
                </a:lnTo>
                <a:lnTo>
                  <a:pt x="17" y="26"/>
                </a:lnTo>
                <a:lnTo>
                  <a:pt x="15" y="32"/>
                </a:lnTo>
                <a:lnTo>
                  <a:pt x="10" y="36"/>
                </a:lnTo>
                <a:lnTo>
                  <a:pt x="6" y="40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8" y="32"/>
                </a:lnTo>
                <a:lnTo>
                  <a:pt x="10" y="30"/>
                </a:lnTo>
                <a:lnTo>
                  <a:pt x="10" y="28"/>
                </a:lnTo>
                <a:lnTo>
                  <a:pt x="10" y="28"/>
                </a:lnTo>
                <a:lnTo>
                  <a:pt x="6" y="32"/>
                </a:lnTo>
                <a:lnTo>
                  <a:pt x="4" y="34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57" y="49"/>
                </a:moveTo>
                <a:lnTo>
                  <a:pt x="57" y="49"/>
                </a:lnTo>
                <a:lnTo>
                  <a:pt x="59" y="47"/>
                </a:lnTo>
                <a:lnTo>
                  <a:pt x="61" y="44"/>
                </a:lnTo>
                <a:lnTo>
                  <a:pt x="65" y="42"/>
                </a:lnTo>
                <a:lnTo>
                  <a:pt x="65" y="38"/>
                </a:lnTo>
                <a:lnTo>
                  <a:pt x="65" y="38"/>
                </a:lnTo>
                <a:lnTo>
                  <a:pt x="59" y="44"/>
                </a:lnTo>
                <a:lnTo>
                  <a:pt x="57" y="47"/>
                </a:lnTo>
                <a:lnTo>
                  <a:pt x="57" y="49"/>
                </a:lnTo>
                <a:lnTo>
                  <a:pt x="57" y="49"/>
                </a:lnTo>
                <a:close/>
                <a:moveTo>
                  <a:pt x="70" y="47"/>
                </a:moveTo>
                <a:lnTo>
                  <a:pt x="70" y="47"/>
                </a:lnTo>
                <a:lnTo>
                  <a:pt x="74" y="44"/>
                </a:lnTo>
                <a:lnTo>
                  <a:pt x="76" y="44"/>
                </a:lnTo>
                <a:lnTo>
                  <a:pt x="76" y="40"/>
                </a:lnTo>
                <a:lnTo>
                  <a:pt x="76" y="40"/>
                </a:lnTo>
                <a:lnTo>
                  <a:pt x="74" y="42"/>
                </a:lnTo>
                <a:lnTo>
                  <a:pt x="72" y="44"/>
                </a:lnTo>
                <a:lnTo>
                  <a:pt x="70" y="47"/>
                </a:lnTo>
                <a:lnTo>
                  <a:pt x="70" y="47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1" y="53"/>
                </a:lnTo>
                <a:lnTo>
                  <a:pt x="19" y="47"/>
                </a:lnTo>
                <a:lnTo>
                  <a:pt x="19" y="47"/>
                </a:lnTo>
                <a:lnTo>
                  <a:pt x="19" y="44"/>
                </a:lnTo>
                <a:lnTo>
                  <a:pt x="19" y="42"/>
                </a:lnTo>
                <a:lnTo>
                  <a:pt x="19" y="42"/>
                </a:lnTo>
                <a:lnTo>
                  <a:pt x="19" y="42"/>
                </a:lnTo>
                <a:lnTo>
                  <a:pt x="15" y="45"/>
                </a:lnTo>
                <a:lnTo>
                  <a:pt x="11" y="51"/>
                </a:lnTo>
                <a:lnTo>
                  <a:pt x="8" y="55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116" y="55"/>
                </a:moveTo>
                <a:lnTo>
                  <a:pt x="116" y="55"/>
                </a:lnTo>
                <a:lnTo>
                  <a:pt x="122" y="51"/>
                </a:lnTo>
                <a:lnTo>
                  <a:pt x="124" y="49"/>
                </a:lnTo>
                <a:lnTo>
                  <a:pt x="126" y="45"/>
                </a:lnTo>
                <a:lnTo>
                  <a:pt x="126" y="45"/>
                </a:lnTo>
                <a:lnTo>
                  <a:pt x="124" y="44"/>
                </a:lnTo>
                <a:lnTo>
                  <a:pt x="124" y="44"/>
                </a:lnTo>
                <a:lnTo>
                  <a:pt x="124" y="44"/>
                </a:lnTo>
                <a:lnTo>
                  <a:pt x="120" y="44"/>
                </a:lnTo>
                <a:lnTo>
                  <a:pt x="116" y="47"/>
                </a:lnTo>
                <a:lnTo>
                  <a:pt x="116" y="51"/>
                </a:lnTo>
                <a:lnTo>
                  <a:pt x="116" y="55"/>
                </a:lnTo>
                <a:lnTo>
                  <a:pt x="116" y="55"/>
                </a:lnTo>
                <a:close/>
                <a:moveTo>
                  <a:pt x="72" y="57"/>
                </a:moveTo>
                <a:lnTo>
                  <a:pt x="72" y="57"/>
                </a:lnTo>
                <a:lnTo>
                  <a:pt x="78" y="53"/>
                </a:lnTo>
                <a:lnTo>
                  <a:pt x="80" y="49"/>
                </a:lnTo>
                <a:lnTo>
                  <a:pt x="80" y="47"/>
                </a:lnTo>
                <a:lnTo>
                  <a:pt x="80" y="47"/>
                </a:lnTo>
                <a:lnTo>
                  <a:pt x="76" y="51"/>
                </a:lnTo>
                <a:lnTo>
                  <a:pt x="72" y="57"/>
                </a:lnTo>
                <a:lnTo>
                  <a:pt x="72" y="57"/>
                </a:lnTo>
                <a:close/>
                <a:moveTo>
                  <a:pt x="120" y="65"/>
                </a:moveTo>
                <a:lnTo>
                  <a:pt x="120" y="65"/>
                </a:lnTo>
                <a:lnTo>
                  <a:pt x="122" y="59"/>
                </a:lnTo>
                <a:lnTo>
                  <a:pt x="124" y="55"/>
                </a:lnTo>
                <a:lnTo>
                  <a:pt x="124" y="55"/>
                </a:lnTo>
                <a:lnTo>
                  <a:pt x="120" y="57"/>
                </a:lnTo>
                <a:lnTo>
                  <a:pt x="118" y="59"/>
                </a:lnTo>
                <a:lnTo>
                  <a:pt x="118" y="61"/>
                </a:lnTo>
                <a:lnTo>
                  <a:pt x="120" y="65"/>
                </a:lnTo>
                <a:lnTo>
                  <a:pt x="120" y="65"/>
                </a:lnTo>
                <a:close/>
                <a:moveTo>
                  <a:pt x="10" y="72"/>
                </a:moveTo>
                <a:lnTo>
                  <a:pt x="10" y="72"/>
                </a:lnTo>
                <a:lnTo>
                  <a:pt x="13" y="68"/>
                </a:lnTo>
                <a:lnTo>
                  <a:pt x="17" y="65"/>
                </a:lnTo>
                <a:lnTo>
                  <a:pt x="19" y="61"/>
                </a:lnTo>
                <a:lnTo>
                  <a:pt x="19" y="59"/>
                </a:lnTo>
                <a:lnTo>
                  <a:pt x="19" y="55"/>
                </a:lnTo>
                <a:lnTo>
                  <a:pt x="19" y="55"/>
                </a:lnTo>
                <a:lnTo>
                  <a:pt x="13" y="65"/>
                </a:lnTo>
                <a:lnTo>
                  <a:pt x="11" y="68"/>
                </a:lnTo>
                <a:lnTo>
                  <a:pt x="10" y="72"/>
                </a:lnTo>
                <a:lnTo>
                  <a:pt x="10" y="72"/>
                </a:lnTo>
                <a:close/>
                <a:moveTo>
                  <a:pt x="74" y="68"/>
                </a:moveTo>
                <a:lnTo>
                  <a:pt x="74" y="68"/>
                </a:lnTo>
                <a:lnTo>
                  <a:pt x="78" y="66"/>
                </a:lnTo>
                <a:lnTo>
                  <a:pt x="82" y="65"/>
                </a:lnTo>
                <a:lnTo>
                  <a:pt x="82" y="65"/>
                </a:lnTo>
                <a:lnTo>
                  <a:pt x="82" y="59"/>
                </a:lnTo>
                <a:lnTo>
                  <a:pt x="82" y="57"/>
                </a:lnTo>
                <a:lnTo>
                  <a:pt x="82" y="57"/>
                </a:lnTo>
                <a:lnTo>
                  <a:pt x="82" y="57"/>
                </a:lnTo>
                <a:lnTo>
                  <a:pt x="78" y="63"/>
                </a:lnTo>
                <a:lnTo>
                  <a:pt x="74" y="68"/>
                </a:lnTo>
                <a:lnTo>
                  <a:pt x="74" y="68"/>
                </a:lnTo>
                <a:close/>
                <a:moveTo>
                  <a:pt x="126" y="65"/>
                </a:moveTo>
                <a:lnTo>
                  <a:pt x="126" y="65"/>
                </a:lnTo>
                <a:lnTo>
                  <a:pt x="126" y="63"/>
                </a:lnTo>
                <a:lnTo>
                  <a:pt x="128" y="63"/>
                </a:lnTo>
                <a:lnTo>
                  <a:pt x="128" y="63"/>
                </a:lnTo>
                <a:lnTo>
                  <a:pt x="128" y="59"/>
                </a:lnTo>
                <a:lnTo>
                  <a:pt x="128" y="57"/>
                </a:lnTo>
                <a:lnTo>
                  <a:pt x="128" y="57"/>
                </a:lnTo>
                <a:lnTo>
                  <a:pt x="128" y="57"/>
                </a:lnTo>
                <a:lnTo>
                  <a:pt x="126" y="61"/>
                </a:lnTo>
                <a:lnTo>
                  <a:pt x="124" y="63"/>
                </a:lnTo>
                <a:lnTo>
                  <a:pt x="126" y="65"/>
                </a:lnTo>
                <a:lnTo>
                  <a:pt x="126" y="65"/>
                </a:lnTo>
                <a:close/>
                <a:moveTo>
                  <a:pt x="8" y="89"/>
                </a:moveTo>
                <a:lnTo>
                  <a:pt x="8" y="89"/>
                </a:lnTo>
                <a:lnTo>
                  <a:pt x="15" y="84"/>
                </a:lnTo>
                <a:lnTo>
                  <a:pt x="21" y="78"/>
                </a:lnTo>
                <a:lnTo>
                  <a:pt x="21" y="78"/>
                </a:lnTo>
                <a:lnTo>
                  <a:pt x="21" y="72"/>
                </a:lnTo>
                <a:lnTo>
                  <a:pt x="21" y="70"/>
                </a:lnTo>
                <a:lnTo>
                  <a:pt x="19" y="68"/>
                </a:lnTo>
                <a:lnTo>
                  <a:pt x="19" y="68"/>
                </a:lnTo>
                <a:lnTo>
                  <a:pt x="13" y="78"/>
                </a:lnTo>
                <a:lnTo>
                  <a:pt x="8" y="89"/>
                </a:lnTo>
                <a:lnTo>
                  <a:pt x="8" y="89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82" y="74"/>
                </a:lnTo>
                <a:lnTo>
                  <a:pt x="84" y="72"/>
                </a:lnTo>
                <a:lnTo>
                  <a:pt x="82" y="70"/>
                </a:lnTo>
                <a:lnTo>
                  <a:pt x="82" y="70"/>
                </a:lnTo>
                <a:lnTo>
                  <a:pt x="82" y="74"/>
                </a:lnTo>
                <a:lnTo>
                  <a:pt x="80" y="76"/>
                </a:lnTo>
                <a:lnTo>
                  <a:pt x="78" y="76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124" y="89"/>
                </a:moveTo>
                <a:lnTo>
                  <a:pt x="124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89"/>
                </a:lnTo>
                <a:lnTo>
                  <a:pt x="128" y="84"/>
                </a:lnTo>
                <a:lnTo>
                  <a:pt x="128" y="82"/>
                </a:lnTo>
                <a:lnTo>
                  <a:pt x="128" y="80"/>
                </a:lnTo>
                <a:lnTo>
                  <a:pt x="128" y="80"/>
                </a:lnTo>
                <a:lnTo>
                  <a:pt x="128" y="82"/>
                </a:lnTo>
                <a:lnTo>
                  <a:pt x="126" y="85"/>
                </a:lnTo>
                <a:lnTo>
                  <a:pt x="124" y="87"/>
                </a:lnTo>
                <a:lnTo>
                  <a:pt x="124" y="89"/>
                </a:lnTo>
                <a:lnTo>
                  <a:pt x="124" y="89"/>
                </a:lnTo>
                <a:close/>
                <a:moveTo>
                  <a:pt x="13" y="101"/>
                </a:moveTo>
                <a:lnTo>
                  <a:pt x="13" y="101"/>
                </a:lnTo>
                <a:lnTo>
                  <a:pt x="19" y="95"/>
                </a:lnTo>
                <a:lnTo>
                  <a:pt x="21" y="91"/>
                </a:lnTo>
                <a:lnTo>
                  <a:pt x="19" y="85"/>
                </a:lnTo>
                <a:lnTo>
                  <a:pt x="19" y="85"/>
                </a:lnTo>
                <a:lnTo>
                  <a:pt x="15" y="93"/>
                </a:lnTo>
                <a:lnTo>
                  <a:pt x="13" y="97"/>
                </a:lnTo>
                <a:lnTo>
                  <a:pt x="13" y="101"/>
                </a:lnTo>
                <a:lnTo>
                  <a:pt x="13" y="101"/>
                </a:lnTo>
                <a:close/>
                <a:moveTo>
                  <a:pt x="72" y="95"/>
                </a:moveTo>
                <a:lnTo>
                  <a:pt x="72" y="95"/>
                </a:lnTo>
                <a:lnTo>
                  <a:pt x="74" y="91"/>
                </a:lnTo>
                <a:lnTo>
                  <a:pt x="74" y="89"/>
                </a:lnTo>
                <a:lnTo>
                  <a:pt x="74" y="87"/>
                </a:lnTo>
                <a:lnTo>
                  <a:pt x="74" y="87"/>
                </a:lnTo>
                <a:lnTo>
                  <a:pt x="72" y="91"/>
                </a:lnTo>
                <a:lnTo>
                  <a:pt x="70" y="93"/>
                </a:lnTo>
                <a:lnTo>
                  <a:pt x="72" y="95"/>
                </a:lnTo>
                <a:lnTo>
                  <a:pt x="72" y="95"/>
                </a:lnTo>
                <a:close/>
                <a:moveTo>
                  <a:pt x="78" y="93"/>
                </a:moveTo>
                <a:lnTo>
                  <a:pt x="78" y="93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2" y="89"/>
                </a:lnTo>
                <a:lnTo>
                  <a:pt x="82" y="87"/>
                </a:lnTo>
                <a:lnTo>
                  <a:pt x="80" y="87"/>
                </a:lnTo>
                <a:lnTo>
                  <a:pt x="80" y="87"/>
                </a:lnTo>
                <a:lnTo>
                  <a:pt x="80" y="89"/>
                </a:lnTo>
                <a:lnTo>
                  <a:pt x="78" y="91"/>
                </a:lnTo>
                <a:lnTo>
                  <a:pt x="78" y="91"/>
                </a:lnTo>
                <a:lnTo>
                  <a:pt x="78" y="93"/>
                </a:lnTo>
                <a:lnTo>
                  <a:pt x="78" y="93"/>
                </a:lnTo>
                <a:close/>
                <a:moveTo>
                  <a:pt x="8" y="99"/>
                </a:moveTo>
                <a:lnTo>
                  <a:pt x="8" y="99"/>
                </a:lnTo>
                <a:lnTo>
                  <a:pt x="10" y="95"/>
                </a:lnTo>
                <a:lnTo>
                  <a:pt x="10" y="95"/>
                </a:lnTo>
                <a:lnTo>
                  <a:pt x="10" y="93"/>
                </a:lnTo>
                <a:lnTo>
                  <a:pt x="10" y="93"/>
                </a:lnTo>
                <a:lnTo>
                  <a:pt x="8" y="95"/>
                </a:lnTo>
                <a:lnTo>
                  <a:pt x="8" y="97"/>
                </a:lnTo>
                <a:lnTo>
                  <a:pt x="8" y="99"/>
                </a:lnTo>
                <a:lnTo>
                  <a:pt x="8" y="99"/>
                </a:lnTo>
                <a:close/>
                <a:moveTo>
                  <a:pt x="122" y="108"/>
                </a:moveTo>
                <a:lnTo>
                  <a:pt x="122" y="108"/>
                </a:lnTo>
                <a:lnTo>
                  <a:pt x="124" y="106"/>
                </a:lnTo>
                <a:lnTo>
                  <a:pt x="126" y="103"/>
                </a:lnTo>
                <a:lnTo>
                  <a:pt x="128" y="97"/>
                </a:lnTo>
                <a:lnTo>
                  <a:pt x="128" y="93"/>
                </a:lnTo>
                <a:lnTo>
                  <a:pt x="128" y="93"/>
                </a:lnTo>
                <a:lnTo>
                  <a:pt x="126" y="97"/>
                </a:lnTo>
                <a:lnTo>
                  <a:pt x="124" y="101"/>
                </a:lnTo>
                <a:lnTo>
                  <a:pt x="122" y="105"/>
                </a:lnTo>
                <a:lnTo>
                  <a:pt x="122" y="108"/>
                </a:lnTo>
                <a:lnTo>
                  <a:pt x="122" y="108"/>
                </a:lnTo>
                <a:close/>
                <a:moveTo>
                  <a:pt x="76" y="106"/>
                </a:moveTo>
                <a:lnTo>
                  <a:pt x="76" y="106"/>
                </a:lnTo>
                <a:lnTo>
                  <a:pt x="78" y="106"/>
                </a:lnTo>
                <a:lnTo>
                  <a:pt x="80" y="105"/>
                </a:lnTo>
                <a:lnTo>
                  <a:pt x="80" y="101"/>
                </a:lnTo>
                <a:lnTo>
                  <a:pt x="80" y="101"/>
                </a:lnTo>
                <a:lnTo>
                  <a:pt x="80" y="101"/>
                </a:lnTo>
                <a:lnTo>
                  <a:pt x="76" y="106"/>
                </a:lnTo>
                <a:lnTo>
                  <a:pt x="76" y="106"/>
                </a:lnTo>
                <a:close/>
                <a:moveTo>
                  <a:pt x="32" y="112"/>
                </a:moveTo>
                <a:lnTo>
                  <a:pt x="32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6"/>
                </a:lnTo>
                <a:lnTo>
                  <a:pt x="34" y="108"/>
                </a:lnTo>
                <a:lnTo>
                  <a:pt x="32" y="110"/>
                </a:lnTo>
                <a:lnTo>
                  <a:pt x="32" y="112"/>
                </a:lnTo>
                <a:lnTo>
                  <a:pt x="32" y="112"/>
                </a:lnTo>
                <a:close/>
                <a:moveTo>
                  <a:pt x="11" y="120"/>
                </a:moveTo>
                <a:lnTo>
                  <a:pt x="11" y="120"/>
                </a:lnTo>
                <a:lnTo>
                  <a:pt x="25" y="106"/>
                </a:lnTo>
                <a:lnTo>
                  <a:pt x="25" y="106"/>
                </a:lnTo>
                <a:lnTo>
                  <a:pt x="21" y="108"/>
                </a:lnTo>
                <a:lnTo>
                  <a:pt x="17" y="112"/>
                </a:lnTo>
                <a:lnTo>
                  <a:pt x="11" y="120"/>
                </a:lnTo>
                <a:lnTo>
                  <a:pt x="11" y="120"/>
                </a:lnTo>
                <a:close/>
                <a:moveTo>
                  <a:pt x="120" y="120"/>
                </a:moveTo>
                <a:lnTo>
                  <a:pt x="120" y="120"/>
                </a:lnTo>
                <a:lnTo>
                  <a:pt x="126" y="114"/>
                </a:lnTo>
                <a:lnTo>
                  <a:pt x="130" y="108"/>
                </a:lnTo>
                <a:lnTo>
                  <a:pt x="130" y="108"/>
                </a:lnTo>
                <a:lnTo>
                  <a:pt x="124" y="114"/>
                </a:lnTo>
                <a:lnTo>
                  <a:pt x="122" y="116"/>
                </a:lnTo>
                <a:lnTo>
                  <a:pt x="120" y="120"/>
                </a:lnTo>
                <a:lnTo>
                  <a:pt x="120" y="120"/>
                </a:lnTo>
                <a:close/>
                <a:moveTo>
                  <a:pt x="74" y="118"/>
                </a:moveTo>
                <a:lnTo>
                  <a:pt x="74" y="118"/>
                </a:lnTo>
                <a:lnTo>
                  <a:pt x="80" y="114"/>
                </a:lnTo>
                <a:lnTo>
                  <a:pt x="84" y="110"/>
                </a:lnTo>
                <a:lnTo>
                  <a:pt x="84" y="110"/>
                </a:lnTo>
                <a:lnTo>
                  <a:pt x="78" y="112"/>
                </a:lnTo>
                <a:lnTo>
                  <a:pt x="74" y="118"/>
                </a:lnTo>
                <a:lnTo>
                  <a:pt x="74" y="118"/>
                </a:lnTo>
                <a:close/>
                <a:moveTo>
                  <a:pt x="19" y="120"/>
                </a:moveTo>
                <a:lnTo>
                  <a:pt x="19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4"/>
                </a:lnTo>
                <a:lnTo>
                  <a:pt x="23" y="114"/>
                </a:lnTo>
                <a:lnTo>
                  <a:pt x="23" y="114"/>
                </a:lnTo>
                <a:lnTo>
                  <a:pt x="23" y="116"/>
                </a:lnTo>
                <a:lnTo>
                  <a:pt x="21" y="116"/>
                </a:lnTo>
                <a:lnTo>
                  <a:pt x="19" y="120"/>
                </a:lnTo>
                <a:lnTo>
                  <a:pt x="19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7" name="Freeform 24"/>
          <p:cNvSpPr>
            <a:spLocks noEditPoints="1"/>
          </p:cNvSpPr>
          <p:nvPr/>
        </p:nvSpPr>
        <p:spPr bwMode="auto">
          <a:xfrm>
            <a:off x="8462435" y="2916767"/>
            <a:ext cx="209551" cy="230717"/>
          </a:xfrm>
          <a:custGeom>
            <a:avLst/>
            <a:gdLst/>
            <a:ahLst/>
            <a:cxnLst>
              <a:cxn ang="0">
                <a:pos x="88" y="34"/>
              </a:cxn>
              <a:cxn ang="0">
                <a:pos x="63" y="48"/>
              </a:cxn>
              <a:cxn ang="0">
                <a:pos x="55" y="42"/>
              </a:cxn>
              <a:cxn ang="0">
                <a:pos x="47" y="42"/>
              </a:cxn>
              <a:cxn ang="0">
                <a:pos x="42" y="63"/>
              </a:cxn>
              <a:cxn ang="0">
                <a:pos x="40" y="95"/>
              </a:cxn>
              <a:cxn ang="0">
                <a:pos x="30" y="109"/>
              </a:cxn>
              <a:cxn ang="0">
                <a:pos x="2" y="107"/>
              </a:cxn>
              <a:cxn ang="0">
                <a:pos x="2" y="19"/>
              </a:cxn>
              <a:cxn ang="0">
                <a:pos x="13" y="4"/>
              </a:cxn>
              <a:cxn ang="0">
                <a:pos x="36" y="2"/>
              </a:cxn>
              <a:cxn ang="0">
                <a:pos x="38" y="13"/>
              </a:cxn>
              <a:cxn ang="0">
                <a:pos x="65" y="0"/>
              </a:cxn>
              <a:cxn ang="0">
                <a:pos x="93" y="9"/>
              </a:cxn>
              <a:cxn ang="0">
                <a:pos x="99" y="25"/>
              </a:cxn>
              <a:cxn ang="0">
                <a:pos x="46" y="11"/>
              </a:cxn>
              <a:cxn ang="0">
                <a:pos x="40" y="19"/>
              </a:cxn>
              <a:cxn ang="0">
                <a:pos x="36" y="19"/>
              </a:cxn>
              <a:cxn ang="0">
                <a:pos x="32" y="6"/>
              </a:cxn>
              <a:cxn ang="0">
                <a:pos x="15" y="8"/>
              </a:cxn>
              <a:cxn ang="0">
                <a:pos x="19" y="95"/>
              </a:cxn>
              <a:cxn ang="0">
                <a:pos x="32" y="97"/>
              </a:cxn>
              <a:cxn ang="0">
                <a:pos x="38" y="57"/>
              </a:cxn>
              <a:cxn ang="0">
                <a:pos x="46" y="34"/>
              </a:cxn>
              <a:cxn ang="0">
                <a:pos x="59" y="29"/>
              </a:cxn>
              <a:cxn ang="0">
                <a:pos x="80" y="36"/>
              </a:cxn>
              <a:cxn ang="0">
                <a:pos x="95" y="29"/>
              </a:cxn>
              <a:cxn ang="0">
                <a:pos x="89" y="13"/>
              </a:cxn>
              <a:cxn ang="0">
                <a:pos x="68" y="4"/>
              </a:cxn>
              <a:cxn ang="0">
                <a:pos x="46" y="11"/>
              </a:cxn>
              <a:cxn ang="0">
                <a:pos x="6" y="23"/>
              </a:cxn>
              <a:cxn ang="0">
                <a:pos x="11" y="13"/>
              </a:cxn>
              <a:cxn ang="0">
                <a:pos x="4" y="19"/>
              </a:cxn>
              <a:cxn ang="0">
                <a:pos x="6" y="32"/>
              </a:cxn>
              <a:cxn ang="0">
                <a:pos x="13" y="23"/>
              </a:cxn>
              <a:cxn ang="0">
                <a:pos x="7" y="25"/>
              </a:cxn>
              <a:cxn ang="0">
                <a:pos x="6" y="32"/>
              </a:cxn>
              <a:cxn ang="0">
                <a:pos x="9" y="36"/>
              </a:cxn>
              <a:cxn ang="0">
                <a:pos x="11" y="42"/>
              </a:cxn>
              <a:cxn ang="0">
                <a:pos x="4" y="57"/>
              </a:cxn>
              <a:cxn ang="0">
                <a:pos x="11" y="48"/>
              </a:cxn>
              <a:cxn ang="0">
                <a:pos x="11" y="32"/>
              </a:cxn>
              <a:cxn ang="0">
                <a:pos x="7" y="38"/>
              </a:cxn>
              <a:cxn ang="0">
                <a:pos x="51" y="36"/>
              </a:cxn>
              <a:cxn ang="0">
                <a:pos x="59" y="32"/>
              </a:cxn>
              <a:cxn ang="0">
                <a:pos x="51" y="36"/>
              </a:cxn>
              <a:cxn ang="0">
                <a:pos x="13" y="61"/>
              </a:cxn>
              <a:cxn ang="0">
                <a:pos x="11" y="55"/>
              </a:cxn>
              <a:cxn ang="0">
                <a:pos x="7" y="63"/>
              </a:cxn>
              <a:cxn ang="0">
                <a:pos x="4" y="80"/>
              </a:cxn>
              <a:cxn ang="0">
                <a:pos x="13" y="70"/>
              </a:cxn>
              <a:cxn ang="0">
                <a:pos x="7" y="72"/>
              </a:cxn>
              <a:cxn ang="0">
                <a:pos x="4" y="80"/>
              </a:cxn>
              <a:cxn ang="0">
                <a:pos x="9" y="88"/>
              </a:cxn>
              <a:cxn ang="0">
                <a:pos x="13" y="82"/>
              </a:cxn>
              <a:cxn ang="0">
                <a:pos x="9" y="88"/>
              </a:cxn>
              <a:cxn ang="0">
                <a:pos x="6" y="88"/>
              </a:cxn>
              <a:cxn ang="0">
                <a:pos x="6" y="86"/>
              </a:cxn>
              <a:cxn ang="0">
                <a:pos x="4" y="86"/>
              </a:cxn>
              <a:cxn ang="0">
                <a:pos x="6" y="88"/>
              </a:cxn>
              <a:cxn ang="0">
                <a:pos x="11" y="105"/>
              </a:cxn>
              <a:cxn ang="0">
                <a:pos x="13" y="101"/>
              </a:cxn>
              <a:cxn ang="0">
                <a:pos x="9" y="105"/>
              </a:cxn>
            </a:cxnLst>
            <a:rect l="0" t="0" r="r" b="b"/>
            <a:pathLst>
              <a:path w="99" h="109">
                <a:moveTo>
                  <a:pt x="99" y="32"/>
                </a:moveTo>
                <a:lnTo>
                  <a:pt x="99" y="32"/>
                </a:lnTo>
                <a:lnTo>
                  <a:pt x="88" y="34"/>
                </a:lnTo>
                <a:lnTo>
                  <a:pt x="80" y="38"/>
                </a:lnTo>
                <a:lnTo>
                  <a:pt x="63" y="48"/>
                </a:lnTo>
                <a:lnTo>
                  <a:pt x="63" y="48"/>
                </a:lnTo>
                <a:lnTo>
                  <a:pt x="59" y="46"/>
                </a:lnTo>
                <a:lnTo>
                  <a:pt x="57" y="44"/>
                </a:lnTo>
                <a:lnTo>
                  <a:pt x="55" y="42"/>
                </a:lnTo>
                <a:lnTo>
                  <a:pt x="53" y="40"/>
                </a:lnTo>
                <a:lnTo>
                  <a:pt x="53" y="40"/>
                </a:lnTo>
                <a:lnTo>
                  <a:pt x="47" y="42"/>
                </a:lnTo>
                <a:lnTo>
                  <a:pt x="44" y="46"/>
                </a:lnTo>
                <a:lnTo>
                  <a:pt x="42" y="53"/>
                </a:lnTo>
                <a:lnTo>
                  <a:pt x="42" y="63"/>
                </a:lnTo>
                <a:lnTo>
                  <a:pt x="40" y="80"/>
                </a:lnTo>
                <a:lnTo>
                  <a:pt x="40" y="95"/>
                </a:lnTo>
                <a:lnTo>
                  <a:pt x="40" y="95"/>
                </a:lnTo>
                <a:lnTo>
                  <a:pt x="36" y="103"/>
                </a:lnTo>
                <a:lnTo>
                  <a:pt x="30" y="109"/>
                </a:lnTo>
                <a:lnTo>
                  <a:pt x="30" y="109"/>
                </a:lnTo>
                <a:lnTo>
                  <a:pt x="15" y="109"/>
                </a:lnTo>
                <a:lnTo>
                  <a:pt x="2" y="107"/>
                </a:lnTo>
                <a:lnTo>
                  <a:pt x="2" y="107"/>
                </a:lnTo>
                <a:lnTo>
                  <a:pt x="0" y="65"/>
                </a:lnTo>
                <a:lnTo>
                  <a:pt x="2" y="19"/>
                </a:lnTo>
                <a:lnTo>
                  <a:pt x="2" y="19"/>
                </a:lnTo>
                <a:lnTo>
                  <a:pt x="7" y="11"/>
                </a:lnTo>
                <a:lnTo>
                  <a:pt x="13" y="4"/>
                </a:lnTo>
                <a:lnTo>
                  <a:pt x="13" y="4"/>
                </a:lnTo>
                <a:lnTo>
                  <a:pt x="25" y="2"/>
                </a:lnTo>
                <a:lnTo>
                  <a:pt x="36" y="2"/>
                </a:lnTo>
                <a:lnTo>
                  <a:pt x="36" y="2"/>
                </a:lnTo>
                <a:lnTo>
                  <a:pt x="38" y="8"/>
                </a:lnTo>
                <a:lnTo>
                  <a:pt x="38" y="13"/>
                </a:lnTo>
                <a:lnTo>
                  <a:pt x="38" y="13"/>
                </a:lnTo>
                <a:lnTo>
                  <a:pt x="44" y="6"/>
                </a:lnTo>
                <a:lnTo>
                  <a:pt x="53" y="2"/>
                </a:lnTo>
                <a:lnTo>
                  <a:pt x="65" y="0"/>
                </a:lnTo>
                <a:lnTo>
                  <a:pt x="74" y="0"/>
                </a:lnTo>
                <a:lnTo>
                  <a:pt x="86" y="4"/>
                </a:lnTo>
                <a:lnTo>
                  <a:pt x="93" y="9"/>
                </a:lnTo>
                <a:lnTo>
                  <a:pt x="95" y="15"/>
                </a:lnTo>
                <a:lnTo>
                  <a:pt x="97" y="19"/>
                </a:lnTo>
                <a:lnTo>
                  <a:pt x="99" y="25"/>
                </a:lnTo>
                <a:lnTo>
                  <a:pt x="99" y="32"/>
                </a:lnTo>
                <a:lnTo>
                  <a:pt x="99" y="32"/>
                </a:lnTo>
                <a:close/>
                <a:moveTo>
                  <a:pt x="46" y="11"/>
                </a:moveTo>
                <a:lnTo>
                  <a:pt x="46" y="11"/>
                </a:lnTo>
                <a:lnTo>
                  <a:pt x="42" y="17"/>
                </a:lnTo>
                <a:lnTo>
                  <a:pt x="40" y="19"/>
                </a:lnTo>
                <a:lnTo>
                  <a:pt x="38" y="23"/>
                </a:lnTo>
                <a:lnTo>
                  <a:pt x="38" y="23"/>
                </a:lnTo>
                <a:lnTo>
                  <a:pt x="36" y="19"/>
                </a:lnTo>
                <a:lnTo>
                  <a:pt x="34" y="15"/>
                </a:lnTo>
                <a:lnTo>
                  <a:pt x="34" y="11"/>
                </a:lnTo>
                <a:lnTo>
                  <a:pt x="32" y="6"/>
                </a:lnTo>
                <a:lnTo>
                  <a:pt x="32" y="6"/>
                </a:lnTo>
                <a:lnTo>
                  <a:pt x="25" y="6"/>
                </a:lnTo>
                <a:lnTo>
                  <a:pt x="15" y="8"/>
                </a:lnTo>
                <a:lnTo>
                  <a:pt x="15" y="8"/>
                </a:lnTo>
                <a:lnTo>
                  <a:pt x="15" y="50"/>
                </a:lnTo>
                <a:lnTo>
                  <a:pt x="19" y="95"/>
                </a:lnTo>
                <a:lnTo>
                  <a:pt x="19" y="95"/>
                </a:lnTo>
                <a:lnTo>
                  <a:pt x="28" y="97"/>
                </a:lnTo>
                <a:lnTo>
                  <a:pt x="32" y="97"/>
                </a:lnTo>
                <a:lnTo>
                  <a:pt x="36" y="95"/>
                </a:lnTo>
                <a:lnTo>
                  <a:pt x="36" y="95"/>
                </a:lnTo>
                <a:lnTo>
                  <a:pt x="38" y="57"/>
                </a:lnTo>
                <a:lnTo>
                  <a:pt x="40" y="48"/>
                </a:lnTo>
                <a:lnTo>
                  <a:pt x="42" y="40"/>
                </a:lnTo>
                <a:lnTo>
                  <a:pt x="46" y="34"/>
                </a:lnTo>
                <a:lnTo>
                  <a:pt x="51" y="30"/>
                </a:lnTo>
                <a:lnTo>
                  <a:pt x="51" y="30"/>
                </a:lnTo>
                <a:lnTo>
                  <a:pt x="59" y="29"/>
                </a:lnTo>
                <a:lnTo>
                  <a:pt x="67" y="29"/>
                </a:lnTo>
                <a:lnTo>
                  <a:pt x="74" y="30"/>
                </a:lnTo>
                <a:lnTo>
                  <a:pt x="80" y="36"/>
                </a:lnTo>
                <a:lnTo>
                  <a:pt x="80" y="36"/>
                </a:lnTo>
                <a:lnTo>
                  <a:pt x="88" y="32"/>
                </a:lnTo>
                <a:lnTo>
                  <a:pt x="95" y="29"/>
                </a:lnTo>
                <a:lnTo>
                  <a:pt x="95" y="29"/>
                </a:lnTo>
                <a:lnTo>
                  <a:pt x="93" y="21"/>
                </a:lnTo>
                <a:lnTo>
                  <a:pt x="89" y="13"/>
                </a:lnTo>
                <a:lnTo>
                  <a:pt x="84" y="8"/>
                </a:lnTo>
                <a:lnTo>
                  <a:pt x="76" y="6"/>
                </a:lnTo>
                <a:lnTo>
                  <a:pt x="68" y="4"/>
                </a:lnTo>
                <a:lnTo>
                  <a:pt x="61" y="4"/>
                </a:lnTo>
                <a:lnTo>
                  <a:pt x="53" y="6"/>
                </a:lnTo>
                <a:lnTo>
                  <a:pt x="46" y="11"/>
                </a:lnTo>
                <a:lnTo>
                  <a:pt x="46" y="11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7" y="17"/>
                </a:lnTo>
                <a:lnTo>
                  <a:pt x="9" y="15"/>
                </a:lnTo>
                <a:lnTo>
                  <a:pt x="11" y="13"/>
                </a:lnTo>
                <a:lnTo>
                  <a:pt x="11" y="13"/>
                </a:lnTo>
                <a:lnTo>
                  <a:pt x="6" y="17"/>
                </a:lnTo>
                <a:lnTo>
                  <a:pt x="4" y="19"/>
                </a:lnTo>
                <a:lnTo>
                  <a:pt x="6" y="23"/>
                </a:lnTo>
                <a:lnTo>
                  <a:pt x="6" y="23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11" y="27"/>
                </a:lnTo>
                <a:lnTo>
                  <a:pt x="13" y="23"/>
                </a:lnTo>
                <a:lnTo>
                  <a:pt x="11" y="19"/>
                </a:lnTo>
                <a:lnTo>
                  <a:pt x="11" y="19"/>
                </a:lnTo>
                <a:lnTo>
                  <a:pt x="7" y="25"/>
                </a:lnTo>
                <a:lnTo>
                  <a:pt x="6" y="29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9" y="36"/>
                </a:lnTo>
                <a:lnTo>
                  <a:pt x="11" y="36"/>
                </a:lnTo>
                <a:lnTo>
                  <a:pt x="11" y="36"/>
                </a:lnTo>
                <a:lnTo>
                  <a:pt x="11" y="42"/>
                </a:lnTo>
                <a:lnTo>
                  <a:pt x="7" y="48"/>
                </a:lnTo>
                <a:lnTo>
                  <a:pt x="6" y="51"/>
                </a:lnTo>
                <a:lnTo>
                  <a:pt x="4" y="57"/>
                </a:lnTo>
                <a:lnTo>
                  <a:pt x="4" y="57"/>
                </a:lnTo>
                <a:lnTo>
                  <a:pt x="9" y="53"/>
                </a:lnTo>
                <a:lnTo>
                  <a:pt x="11" y="48"/>
                </a:lnTo>
                <a:lnTo>
                  <a:pt x="13" y="40"/>
                </a:lnTo>
                <a:lnTo>
                  <a:pt x="11" y="32"/>
                </a:lnTo>
                <a:lnTo>
                  <a:pt x="11" y="32"/>
                </a:lnTo>
                <a:lnTo>
                  <a:pt x="9" y="34"/>
                </a:lnTo>
                <a:lnTo>
                  <a:pt x="7" y="36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51" y="36"/>
                </a:moveTo>
                <a:lnTo>
                  <a:pt x="51" y="36"/>
                </a:lnTo>
                <a:lnTo>
                  <a:pt x="55" y="34"/>
                </a:lnTo>
                <a:lnTo>
                  <a:pt x="59" y="32"/>
                </a:lnTo>
                <a:lnTo>
                  <a:pt x="59" y="32"/>
                </a:lnTo>
                <a:lnTo>
                  <a:pt x="53" y="34"/>
                </a:lnTo>
                <a:lnTo>
                  <a:pt x="51" y="36"/>
                </a:lnTo>
                <a:lnTo>
                  <a:pt x="51" y="36"/>
                </a:lnTo>
                <a:close/>
                <a:moveTo>
                  <a:pt x="7" y="65"/>
                </a:moveTo>
                <a:lnTo>
                  <a:pt x="7" y="65"/>
                </a:lnTo>
                <a:lnTo>
                  <a:pt x="13" y="61"/>
                </a:lnTo>
                <a:lnTo>
                  <a:pt x="13" y="61"/>
                </a:lnTo>
                <a:lnTo>
                  <a:pt x="13" y="57"/>
                </a:lnTo>
                <a:lnTo>
                  <a:pt x="11" y="55"/>
                </a:lnTo>
                <a:lnTo>
                  <a:pt x="11" y="55"/>
                </a:lnTo>
                <a:lnTo>
                  <a:pt x="9" y="61"/>
                </a:lnTo>
                <a:lnTo>
                  <a:pt x="7" y="63"/>
                </a:lnTo>
                <a:lnTo>
                  <a:pt x="7" y="65"/>
                </a:lnTo>
                <a:lnTo>
                  <a:pt x="7" y="65"/>
                </a:lnTo>
                <a:close/>
                <a:moveTo>
                  <a:pt x="4" y="80"/>
                </a:moveTo>
                <a:lnTo>
                  <a:pt x="4" y="80"/>
                </a:lnTo>
                <a:lnTo>
                  <a:pt x="11" y="74"/>
                </a:lnTo>
                <a:lnTo>
                  <a:pt x="13" y="70"/>
                </a:lnTo>
                <a:lnTo>
                  <a:pt x="11" y="67"/>
                </a:lnTo>
                <a:lnTo>
                  <a:pt x="11" y="67"/>
                </a:lnTo>
                <a:lnTo>
                  <a:pt x="7" y="72"/>
                </a:lnTo>
                <a:lnTo>
                  <a:pt x="6" y="76"/>
                </a:lnTo>
                <a:lnTo>
                  <a:pt x="4" y="80"/>
                </a:lnTo>
                <a:lnTo>
                  <a:pt x="4" y="80"/>
                </a:lnTo>
                <a:close/>
                <a:moveTo>
                  <a:pt x="7" y="90"/>
                </a:moveTo>
                <a:lnTo>
                  <a:pt x="7" y="90"/>
                </a:lnTo>
                <a:lnTo>
                  <a:pt x="9" y="88"/>
                </a:lnTo>
                <a:lnTo>
                  <a:pt x="11" y="86"/>
                </a:lnTo>
                <a:lnTo>
                  <a:pt x="13" y="84"/>
                </a:lnTo>
                <a:lnTo>
                  <a:pt x="13" y="82"/>
                </a:lnTo>
                <a:lnTo>
                  <a:pt x="13" y="82"/>
                </a:lnTo>
                <a:lnTo>
                  <a:pt x="9" y="86"/>
                </a:lnTo>
                <a:lnTo>
                  <a:pt x="9" y="88"/>
                </a:lnTo>
                <a:lnTo>
                  <a:pt x="7" y="90"/>
                </a:lnTo>
                <a:lnTo>
                  <a:pt x="7" y="90"/>
                </a:lnTo>
                <a:close/>
                <a:moveTo>
                  <a:pt x="6" y="88"/>
                </a:moveTo>
                <a:lnTo>
                  <a:pt x="6" y="88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4"/>
                </a:lnTo>
                <a:lnTo>
                  <a:pt x="4" y="86"/>
                </a:lnTo>
                <a:lnTo>
                  <a:pt x="4" y="88"/>
                </a:lnTo>
                <a:lnTo>
                  <a:pt x="6" y="88"/>
                </a:lnTo>
                <a:lnTo>
                  <a:pt x="6" y="88"/>
                </a:lnTo>
                <a:close/>
                <a:moveTo>
                  <a:pt x="9" y="105"/>
                </a:moveTo>
                <a:lnTo>
                  <a:pt x="9" y="105"/>
                </a:lnTo>
                <a:lnTo>
                  <a:pt x="11" y="105"/>
                </a:lnTo>
                <a:lnTo>
                  <a:pt x="13" y="105"/>
                </a:lnTo>
                <a:lnTo>
                  <a:pt x="13" y="101"/>
                </a:lnTo>
                <a:lnTo>
                  <a:pt x="13" y="101"/>
                </a:lnTo>
                <a:lnTo>
                  <a:pt x="11" y="103"/>
                </a:lnTo>
                <a:lnTo>
                  <a:pt x="9" y="105"/>
                </a:lnTo>
                <a:lnTo>
                  <a:pt x="9" y="10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8" name="Freeform 25"/>
          <p:cNvSpPr>
            <a:spLocks noEditPoints="1"/>
          </p:cNvSpPr>
          <p:nvPr/>
        </p:nvSpPr>
        <p:spPr bwMode="auto">
          <a:xfrm>
            <a:off x="4315884" y="2012952"/>
            <a:ext cx="228600" cy="359833"/>
          </a:xfrm>
          <a:custGeom>
            <a:avLst/>
            <a:gdLst/>
            <a:ahLst/>
            <a:cxnLst>
              <a:cxn ang="0">
                <a:pos x="85" y="38"/>
              </a:cxn>
              <a:cxn ang="0">
                <a:pos x="80" y="31"/>
              </a:cxn>
              <a:cxn ang="0">
                <a:pos x="68" y="38"/>
              </a:cxn>
              <a:cxn ang="0">
                <a:pos x="81" y="50"/>
              </a:cxn>
              <a:cxn ang="0">
                <a:pos x="101" y="72"/>
              </a:cxn>
              <a:cxn ang="0">
                <a:pos x="78" y="76"/>
              </a:cxn>
              <a:cxn ang="0">
                <a:pos x="66" y="124"/>
              </a:cxn>
              <a:cxn ang="0">
                <a:pos x="68" y="156"/>
              </a:cxn>
              <a:cxn ang="0">
                <a:pos x="53" y="170"/>
              </a:cxn>
              <a:cxn ang="0">
                <a:pos x="26" y="158"/>
              </a:cxn>
              <a:cxn ang="0">
                <a:pos x="20" y="86"/>
              </a:cxn>
              <a:cxn ang="0">
                <a:pos x="1" y="84"/>
              </a:cxn>
              <a:cxn ang="0">
                <a:pos x="3" y="59"/>
              </a:cxn>
              <a:cxn ang="0">
                <a:pos x="19" y="53"/>
              </a:cxn>
              <a:cxn ang="0">
                <a:pos x="40" y="8"/>
              </a:cxn>
              <a:cxn ang="0">
                <a:pos x="72" y="0"/>
              </a:cxn>
              <a:cxn ang="0">
                <a:pos x="106" y="21"/>
              </a:cxn>
              <a:cxn ang="0">
                <a:pos x="87" y="6"/>
              </a:cxn>
              <a:cxn ang="0">
                <a:pos x="51" y="15"/>
              </a:cxn>
              <a:cxn ang="0">
                <a:pos x="40" y="57"/>
              </a:cxn>
              <a:cxn ang="0">
                <a:pos x="20" y="57"/>
              </a:cxn>
              <a:cxn ang="0">
                <a:pos x="15" y="72"/>
              </a:cxn>
              <a:cxn ang="0">
                <a:pos x="40" y="116"/>
              </a:cxn>
              <a:cxn ang="0">
                <a:pos x="47" y="158"/>
              </a:cxn>
              <a:cxn ang="0">
                <a:pos x="62" y="135"/>
              </a:cxn>
              <a:cxn ang="0">
                <a:pos x="64" y="72"/>
              </a:cxn>
              <a:cxn ang="0">
                <a:pos x="93" y="53"/>
              </a:cxn>
              <a:cxn ang="0">
                <a:pos x="64" y="53"/>
              </a:cxn>
              <a:cxn ang="0">
                <a:pos x="72" y="23"/>
              </a:cxn>
              <a:cxn ang="0">
                <a:pos x="95" y="31"/>
              </a:cxn>
              <a:cxn ang="0">
                <a:pos x="104" y="29"/>
              </a:cxn>
              <a:cxn ang="0">
                <a:pos x="87" y="6"/>
              </a:cxn>
              <a:cxn ang="0">
                <a:pos x="28" y="32"/>
              </a:cxn>
              <a:cxn ang="0">
                <a:pos x="28" y="29"/>
              </a:cxn>
              <a:cxn ang="0">
                <a:pos x="32" y="103"/>
              </a:cxn>
              <a:cxn ang="0">
                <a:pos x="36" y="101"/>
              </a:cxn>
              <a:cxn ang="0">
                <a:pos x="34" y="101"/>
              </a:cxn>
              <a:cxn ang="0">
                <a:pos x="34" y="116"/>
              </a:cxn>
              <a:cxn ang="0">
                <a:pos x="36" y="116"/>
              </a:cxn>
              <a:cxn ang="0">
                <a:pos x="36" y="109"/>
              </a:cxn>
              <a:cxn ang="0">
                <a:pos x="34" y="116"/>
              </a:cxn>
              <a:cxn ang="0">
                <a:pos x="36" y="130"/>
              </a:cxn>
              <a:cxn ang="0">
                <a:pos x="36" y="124"/>
              </a:cxn>
              <a:cxn ang="0">
                <a:pos x="34" y="130"/>
              </a:cxn>
              <a:cxn ang="0">
                <a:pos x="34" y="143"/>
              </a:cxn>
              <a:cxn ang="0">
                <a:pos x="38" y="137"/>
              </a:cxn>
              <a:cxn ang="0">
                <a:pos x="32" y="145"/>
              </a:cxn>
              <a:cxn ang="0">
                <a:pos x="40" y="151"/>
              </a:cxn>
              <a:cxn ang="0">
                <a:pos x="36" y="153"/>
              </a:cxn>
            </a:cxnLst>
            <a:rect l="0" t="0" r="r" b="b"/>
            <a:pathLst>
              <a:path w="108" h="170">
                <a:moveTo>
                  <a:pt x="108" y="32"/>
                </a:moveTo>
                <a:lnTo>
                  <a:pt x="108" y="32"/>
                </a:lnTo>
                <a:lnTo>
                  <a:pt x="97" y="34"/>
                </a:lnTo>
                <a:lnTo>
                  <a:pt x="85" y="38"/>
                </a:lnTo>
                <a:lnTo>
                  <a:pt x="85" y="38"/>
                </a:lnTo>
                <a:lnTo>
                  <a:pt x="83" y="36"/>
                </a:lnTo>
                <a:lnTo>
                  <a:pt x="81" y="32"/>
                </a:lnTo>
                <a:lnTo>
                  <a:pt x="80" y="31"/>
                </a:lnTo>
                <a:lnTo>
                  <a:pt x="76" y="29"/>
                </a:lnTo>
                <a:lnTo>
                  <a:pt x="76" y="29"/>
                </a:lnTo>
                <a:lnTo>
                  <a:pt x="72" y="32"/>
                </a:lnTo>
                <a:lnTo>
                  <a:pt x="68" y="38"/>
                </a:lnTo>
                <a:lnTo>
                  <a:pt x="68" y="48"/>
                </a:lnTo>
                <a:lnTo>
                  <a:pt x="68" y="48"/>
                </a:lnTo>
                <a:lnTo>
                  <a:pt x="74" y="50"/>
                </a:lnTo>
                <a:lnTo>
                  <a:pt x="81" y="50"/>
                </a:lnTo>
                <a:lnTo>
                  <a:pt x="97" y="48"/>
                </a:lnTo>
                <a:lnTo>
                  <a:pt x="97" y="48"/>
                </a:lnTo>
                <a:lnTo>
                  <a:pt x="101" y="59"/>
                </a:lnTo>
                <a:lnTo>
                  <a:pt x="101" y="72"/>
                </a:lnTo>
                <a:lnTo>
                  <a:pt x="101" y="72"/>
                </a:lnTo>
                <a:lnTo>
                  <a:pt x="95" y="74"/>
                </a:lnTo>
                <a:lnTo>
                  <a:pt x="85" y="74"/>
                </a:lnTo>
                <a:lnTo>
                  <a:pt x="78" y="76"/>
                </a:lnTo>
                <a:lnTo>
                  <a:pt x="68" y="76"/>
                </a:lnTo>
                <a:lnTo>
                  <a:pt x="68" y="76"/>
                </a:lnTo>
                <a:lnTo>
                  <a:pt x="66" y="124"/>
                </a:lnTo>
                <a:lnTo>
                  <a:pt x="66" y="124"/>
                </a:lnTo>
                <a:lnTo>
                  <a:pt x="68" y="141"/>
                </a:lnTo>
                <a:lnTo>
                  <a:pt x="68" y="149"/>
                </a:lnTo>
                <a:lnTo>
                  <a:pt x="68" y="156"/>
                </a:lnTo>
                <a:lnTo>
                  <a:pt x="68" y="156"/>
                </a:lnTo>
                <a:lnTo>
                  <a:pt x="66" y="162"/>
                </a:lnTo>
                <a:lnTo>
                  <a:pt x="62" y="164"/>
                </a:lnTo>
                <a:lnTo>
                  <a:pt x="59" y="168"/>
                </a:lnTo>
                <a:lnTo>
                  <a:pt x="53" y="170"/>
                </a:lnTo>
                <a:lnTo>
                  <a:pt x="40" y="170"/>
                </a:lnTo>
                <a:lnTo>
                  <a:pt x="28" y="168"/>
                </a:lnTo>
                <a:lnTo>
                  <a:pt x="28" y="168"/>
                </a:lnTo>
                <a:lnTo>
                  <a:pt x="26" y="158"/>
                </a:lnTo>
                <a:lnTo>
                  <a:pt x="24" y="149"/>
                </a:lnTo>
                <a:lnTo>
                  <a:pt x="22" y="126"/>
                </a:lnTo>
                <a:lnTo>
                  <a:pt x="22" y="105"/>
                </a:lnTo>
                <a:lnTo>
                  <a:pt x="20" y="86"/>
                </a:lnTo>
                <a:lnTo>
                  <a:pt x="20" y="86"/>
                </a:lnTo>
                <a:lnTo>
                  <a:pt x="11" y="86"/>
                </a:lnTo>
                <a:lnTo>
                  <a:pt x="5" y="86"/>
                </a:lnTo>
                <a:lnTo>
                  <a:pt x="1" y="84"/>
                </a:lnTo>
                <a:lnTo>
                  <a:pt x="1" y="84"/>
                </a:lnTo>
                <a:lnTo>
                  <a:pt x="0" y="72"/>
                </a:lnTo>
                <a:lnTo>
                  <a:pt x="1" y="63"/>
                </a:lnTo>
                <a:lnTo>
                  <a:pt x="3" y="59"/>
                </a:lnTo>
                <a:lnTo>
                  <a:pt x="7" y="55"/>
                </a:lnTo>
                <a:lnTo>
                  <a:pt x="13" y="53"/>
                </a:lnTo>
                <a:lnTo>
                  <a:pt x="19" y="53"/>
                </a:lnTo>
                <a:lnTo>
                  <a:pt x="19" y="53"/>
                </a:lnTo>
                <a:lnTo>
                  <a:pt x="19" y="40"/>
                </a:lnTo>
                <a:lnTo>
                  <a:pt x="22" y="29"/>
                </a:lnTo>
                <a:lnTo>
                  <a:pt x="30" y="17"/>
                </a:lnTo>
                <a:lnTo>
                  <a:pt x="40" y="8"/>
                </a:lnTo>
                <a:lnTo>
                  <a:pt x="40" y="8"/>
                </a:lnTo>
                <a:lnTo>
                  <a:pt x="49" y="4"/>
                </a:lnTo>
                <a:lnTo>
                  <a:pt x="61" y="0"/>
                </a:lnTo>
                <a:lnTo>
                  <a:pt x="72" y="0"/>
                </a:lnTo>
                <a:lnTo>
                  <a:pt x="83" y="2"/>
                </a:lnTo>
                <a:lnTo>
                  <a:pt x="93" y="6"/>
                </a:lnTo>
                <a:lnTo>
                  <a:pt x="101" y="11"/>
                </a:lnTo>
                <a:lnTo>
                  <a:pt x="106" y="21"/>
                </a:lnTo>
                <a:lnTo>
                  <a:pt x="108" y="32"/>
                </a:lnTo>
                <a:lnTo>
                  <a:pt x="108" y="32"/>
                </a:lnTo>
                <a:close/>
                <a:moveTo>
                  <a:pt x="87" y="6"/>
                </a:moveTo>
                <a:lnTo>
                  <a:pt x="87" y="6"/>
                </a:lnTo>
                <a:lnTo>
                  <a:pt x="78" y="4"/>
                </a:lnTo>
                <a:lnTo>
                  <a:pt x="68" y="4"/>
                </a:lnTo>
                <a:lnTo>
                  <a:pt x="59" y="8"/>
                </a:lnTo>
                <a:lnTo>
                  <a:pt x="51" y="15"/>
                </a:lnTo>
                <a:lnTo>
                  <a:pt x="45" y="23"/>
                </a:lnTo>
                <a:lnTo>
                  <a:pt x="41" y="32"/>
                </a:lnTo>
                <a:lnTo>
                  <a:pt x="40" y="44"/>
                </a:lnTo>
                <a:lnTo>
                  <a:pt x="40" y="57"/>
                </a:lnTo>
                <a:lnTo>
                  <a:pt x="40" y="57"/>
                </a:lnTo>
                <a:lnTo>
                  <a:pt x="32" y="57"/>
                </a:lnTo>
                <a:lnTo>
                  <a:pt x="26" y="57"/>
                </a:lnTo>
                <a:lnTo>
                  <a:pt x="20" y="57"/>
                </a:lnTo>
                <a:lnTo>
                  <a:pt x="15" y="59"/>
                </a:lnTo>
                <a:lnTo>
                  <a:pt x="15" y="59"/>
                </a:lnTo>
                <a:lnTo>
                  <a:pt x="15" y="65"/>
                </a:lnTo>
                <a:lnTo>
                  <a:pt x="15" y="72"/>
                </a:lnTo>
                <a:lnTo>
                  <a:pt x="15" y="72"/>
                </a:lnTo>
                <a:lnTo>
                  <a:pt x="40" y="69"/>
                </a:lnTo>
                <a:lnTo>
                  <a:pt x="40" y="69"/>
                </a:lnTo>
                <a:lnTo>
                  <a:pt x="40" y="116"/>
                </a:lnTo>
                <a:lnTo>
                  <a:pt x="41" y="139"/>
                </a:lnTo>
                <a:lnTo>
                  <a:pt x="43" y="149"/>
                </a:lnTo>
                <a:lnTo>
                  <a:pt x="47" y="158"/>
                </a:lnTo>
                <a:lnTo>
                  <a:pt x="47" y="158"/>
                </a:lnTo>
                <a:lnTo>
                  <a:pt x="55" y="158"/>
                </a:lnTo>
                <a:lnTo>
                  <a:pt x="62" y="156"/>
                </a:lnTo>
                <a:lnTo>
                  <a:pt x="62" y="156"/>
                </a:lnTo>
                <a:lnTo>
                  <a:pt x="62" y="135"/>
                </a:lnTo>
                <a:lnTo>
                  <a:pt x="62" y="112"/>
                </a:lnTo>
                <a:lnTo>
                  <a:pt x="62" y="92"/>
                </a:lnTo>
                <a:lnTo>
                  <a:pt x="64" y="72"/>
                </a:lnTo>
                <a:lnTo>
                  <a:pt x="64" y="72"/>
                </a:lnTo>
                <a:lnTo>
                  <a:pt x="81" y="71"/>
                </a:lnTo>
                <a:lnTo>
                  <a:pt x="97" y="67"/>
                </a:lnTo>
                <a:lnTo>
                  <a:pt x="97" y="67"/>
                </a:lnTo>
                <a:lnTo>
                  <a:pt x="93" y="53"/>
                </a:lnTo>
                <a:lnTo>
                  <a:pt x="93" y="53"/>
                </a:lnTo>
                <a:lnTo>
                  <a:pt x="78" y="55"/>
                </a:lnTo>
                <a:lnTo>
                  <a:pt x="64" y="53"/>
                </a:lnTo>
                <a:lnTo>
                  <a:pt x="64" y="53"/>
                </a:lnTo>
                <a:lnTo>
                  <a:pt x="62" y="44"/>
                </a:lnTo>
                <a:lnTo>
                  <a:pt x="64" y="36"/>
                </a:lnTo>
                <a:lnTo>
                  <a:pt x="68" y="29"/>
                </a:lnTo>
                <a:lnTo>
                  <a:pt x="72" y="23"/>
                </a:lnTo>
                <a:lnTo>
                  <a:pt x="78" y="21"/>
                </a:lnTo>
                <a:lnTo>
                  <a:pt x="85" y="19"/>
                </a:lnTo>
                <a:lnTo>
                  <a:pt x="91" y="23"/>
                </a:lnTo>
                <a:lnTo>
                  <a:pt x="95" y="31"/>
                </a:lnTo>
                <a:lnTo>
                  <a:pt x="95" y="31"/>
                </a:lnTo>
                <a:lnTo>
                  <a:pt x="101" y="31"/>
                </a:lnTo>
                <a:lnTo>
                  <a:pt x="104" y="29"/>
                </a:lnTo>
                <a:lnTo>
                  <a:pt x="104" y="29"/>
                </a:lnTo>
                <a:lnTo>
                  <a:pt x="101" y="21"/>
                </a:lnTo>
                <a:lnTo>
                  <a:pt x="99" y="13"/>
                </a:lnTo>
                <a:lnTo>
                  <a:pt x="93" y="10"/>
                </a:lnTo>
                <a:lnTo>
                  <a:pt x="87" y="6"/>
                </a:lnTo>
                <a:lnTo>
                  <a:pt x="87" y="6"/>
                </a:lnTo>
                <a:close/>
                <a:moveTo>
                  <a:pt x="26" y="34"/>
                </a:moveTo>
                <a:lnTo>
                  <a:pt x="26" y="34"/>
                </a:lnTo>
                <a:lnTo>
                  <a:pt x="28" y="32"/>
                </a:lnTo>
                <a:lnTo>
                  <a:pt x="32" y="31"/>
                </a:lnTo>
                <a:lnTo>
                  <a:pt x="32" y="31"/>
                </a:lnTo>
                <a:lnTo>
                  <a:pt x="28" y="29"/>
                </a:lnTo>
                <a:lnTo>
                  <a:pt x="28" y="29"/>
                </a:lnTo>
                <a:lnTo>
                  <a:pt x="28" y="32"/>
                </a:lnTo>
                <a:lnTo>
                  <a:pt x="26" y="34"/>
                </a:lnTo>
                <a:lnTo>
                  <a:pt x="26" y="34"/>
                </a:lnTo>
                <a:close/>
                <a:moveTo>
                  <a:pt x="32" y="103"/>
                </a:moveTo>
                <a:lnTo>
                  <a:pt x="32" y="103"/>
                </a:lnTo>
                <a:lnTo>
                  <a:pt x="36" y="105"/>
                </a:lnTo>
                <a:lnTo>
                  <a:pt x="36" y="105"/>
                </a:lnTo>
                <a:lnTo>
                  <a:pt x="36" y="10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4" y="101"/>
                </a:lnTo>
                <a:lnTo>
                  <a:pt x="34" y="101"/>
                </a:lnTo>
                <a:lnTo>
                  <a:pt x="32" y="103"/>
                </a:lnTo>
                <a:lnTo>
                  <a:pt x="32" y="103"/>
                </a:lnTo>
                <a:close/>
                <a:moveTo>
                  <a:pt x="34" y="116"/>
                </a:moveTo>
                <a:lnTo>
                  <a:pt x="34" y="116"/>
                </a:lnTo>
                <a:lnTo>
                  <a:pt x="34" y="116"/>
                </a:lnTo>
                <a:lnTo>
                  <a:pt x="36" y="116"/>
                </a:lnTo>
                <a:lnTo>
                  <a:pt x="36" y="116"/>
                </a:lnTo>
                <a:lnTo>
                  <a:pt x="36" y="111"/>
                </a:lnTo>
                <a:lnTo>
                  <a:pt x="36" y="109"/>
                </a:lnTo>
                <a:lnTo>
                  <a:pt x="36" y="109"/>
                </a:lnTo>
                <a:lnTo>
                  <a:pt x="36" y="109"/>
                </a:lnTo>
                <a:lnTo>
                  <a:pt x="34" y="111"/>
                </a:lnTo>
                <a:lnTo>
                  <a:pt x="34" y="112"/>
                </a:lnTo>
                <a:lnTo>
                  <a:pt x="32" y="114"/>
                </a:lnTo>
                <a:lnTo>
                  <a:pt x="34" y="116"/>
                </a:lnTo>
                <a:lnTo>
                  <a:pt x="34" y="116"/>
                </a:lnTo>
                <a:close/>
                <a:moveTo>
                  <a:pt x="34" y="130"/>
                </a:moveTo>
                <a:lnTo>
                  <a:pt x="34" y="130"/>
                </a:lnTo>
                <a:lnTo>
                  <a:pt x="36" y="130"/>
                </a:lnTo>
                <a:lnTo>
                  <a:pt x="36" y="128"/>
                </a:lnTo>
                <a:lnTo>
                  <a:pt x="38" y="126"/>
                </a:lnTo>
                <a:lnTo>
                  <a:pt x="36" y="124"/>
                </a:lnTo>
                <a:lnTo>
                  <a:pt x="36" y="124"/>
                </a:lnTo>
                <a:lnTo>
                  <a:pt x="36" y="126"/>
                </a:lnTo>
                <a:lnTo>
                  <a:pt x="34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0"/>
                </a:lnTo>
                <a:close/>
                <a:moveTo>
                  <a:pt x="32" y="145"/>
                </a:moveTo>
                <a:lnTo>
                  <a:pt x="32" y="145"/>
                </a:lnTo>
                <a:lnTo>
                  <a:pt x="34" y="143"/>
                </a:lnTo>
                <a:lnTo>
                  <a:pt x="38" y="143"/>
                </a:lnTo>
                <a:lnTo>
                  <a:pt x="38" y="143"/>
                </a:lnTo>
                <a:lnTo>
                  <a:pt x="38" y="137"/>
                </a:lnTo>
                <a:lnTo>
                  <a:pt x="38" y="137"/>
                </a:lnTo>
                <a:lnTo>
                  <a:pt x="36" y="137"/>
                </a:lnTo>
                <a:lnTo>
                  <a:pt x="34" y="141"/>
                </a:lnTo>
                <a:lnTo>
                  <a:pt x="32" y="145"/>
                </a:lnTo>
                <a:lnTo>
                  <a:pt x="32" y="145"/>
                </a:lnTo>
                <a:close/>
                <a:moveTo>
                  <a:pt x="36" y="154"/>
                </a:moveTo>
                <a:lnTo>
                  <a:pt x="36" y="154"/>
                </a:lnTo>
                <a:lnTo>
                  <a:pt x="40" y="153"/>
                </a:lnTo>
                <a:lnTo>
                  <a:pt x="40" y="151"/>
                </a:lnTo>
                <a:lnTo>
                  <a:pt x="38" y="149"/>
                </a:lnTo>
                <a:lnTo>
                  <a:pt x="38" y="149"/>
                </a:lnTo>
                <a:lnTo>
                  <a:pt x="38" y="151"/>
                </a:lnTo>
                <a:lnTo>
                  <a:pt x="36" y="153"/>
                </a:lnTo>
                <a:lnTo>
                  <a:pt x="36" y="154"/>
                </a:lnTo>
                <a:lnTo>
                  <a:pt x="36" y="154"/>
                </a:lnTo>
                <a:lnTo>
                  <a:pt x="36" y="15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49" name="Freeform 26"/>
          <p:cNvSpPr>
            <a:spLocks noEditPoints="1"/>
          </p:cNvSpPr>
          <p:nvPr/>
        </p:nvSpPr>
        <p:spPr bwMode="auto">
          <a:xfrm>
            <a:off x="5314951" y="2044700"/>
            <a:ext cx="270933" cy="383117"/>
          </a:xfrm>
          <a:custGeom>
            <a:avLst/>
            <a:gdLst/>
            <a:ahLst/>
            <a:cxnLst>
              <a:cxn ang="0">
                <a:pos x="88" y="10"/>
              </a:cxn>
              <a:cxn ang="0">
                <a:pos x="31" y="27"/>
              </a:cxn>
              <a:cxn ang="0">
                <a:pos x="10" y="67"/>
              </a:cxn>
              <a:cxn ang="0">
                <a:pos x="55" y="118"/>
              </a:cxn>
              <a:cxn ang="0">
                <a:pos x="76" y="136"/>
              </a:cxn>
              <a:cxn ang="0">
                <a:pos x="54" y="149"/>
              </a:cxn>
              <a:cxn ang="0">
                <a:pos x="15" y="134"/>
              </a:cxn>
              <a:cxn ang="0">
                <a:pos x="35" y="178"/>
              </a:cxn>
              <a:cxn ang="0">
                <a:pos x="107" y="164"/>
              </a:cxn>
              <a:cxn ang="0">
                <a:pos x="126" y="96"/>
              </a:cxn>
              <a:cxn ang="0">
                <a:pos x="128" y="2"/>
              </a:cxn>
              <a:cxn ang="0">
                <a:pos x="17" y="63"/>
              </a:cxn>
              <a:cxn ang="0">
                <a:pos x="29" y="42"/>
              </a:cxn>
              <a:cxn ang="0">
                <a:pos x="21" y="52"/>
              </a:cxn>
              <a:cxn ang="0">
                <a:pos x="27" y="61"/>
              </a:cxn>
              <a:cxn ang="0">
                <a:pos x="25" y="67"/>
              </a:cxn>
              <a:cxn ang="0">
                <a:pos x="29" y="77"/>
              </a:cxn>
              <a:cxn ang="0">
                <a:pos x="29" y="82"/>
              </a:cxn>
              <a:cxn ang="0">
                <a:pos x="33" y="88"/>
              </a:cxn>
              <a:cxn ang="0">
                <a:pos x="31" y="86"/>
              </a:cxn>
              <a:cxn ang="0">
                <a:pos x="38" y="97"/>
              </a:cxn>
              <a:cxn ang="0">
                <a:pos x="35" y="94"/>
              </a:cxn>
              <a:cxn ang="0">
                <a:pos x="42" y="105"/>
              </a:cxn>
              <a:cxn ang="0">
                <a:pos x="8" y="151"/>
              </a:cxn>
              <a:cxn ang="0">
                <a:pos x="118" y="88"/>
              </a:cxn>
              <a:cxn ang="0">
                <a:pos x="105" y="157"/>
              </a:cxn>
              <a:cxn ang="0">
                <a:pos x="38" y="164"/>
              </a:cxn>
              <a:cxn ang="0">
                <a:pos x="35" y="139"/>
              </a:cxn>
              <a:cxn ang="0">
                <a:pos x="48" y="151"/>
              </a:cxn>
              <a:cxn ang="0">
                <a:pos x="80" y="151"/>
              </a:cxn>
              <a:cxn ang="0">
                <a:pos x="97" y="117"/>
              </a:cxn>
              <a:cxn ang="0">
                <a:pos x="69" y="107"/>
              </a:cxn>
              <a:cxn ang="0">
                <a:pos x="40" y="92"/>
              </a:cxn>
              <a:cxn ang="0">
                <a:pos x="42" y="31"/>
              </a:cxn>
              <a:cxn ang="0">
                <a:pos x="75" y="12"/>
              </a:cxn>
              <a:cxn ang="0">
                <a:pos x="105" y="17"/>
              </a:cxn>
              <a:cxn ang="0">
                <a:pos x="120" y="6"/>
              </a:cxn>
              <a:cxn ang="0">
                <a:pos x="84" y="136"/>
              </a:cxn>
              <a:cxn ang="0">
                <a:pos x="80" y="139"/>
              </a:cxn>
              <a:cxn ang="0">
                <a:pos x="82" y="117"/>
              </a:cxn>
              <a:cxn ang="0">
                <a:pos x="88" y="107"/>
              </a:cxn>
              <a:cxn ang="0">
                <a:pos x="54" y="67"/>
              </a:cxn>
              <a:cxn ang="0">
                <a:pos x="82" y="86"/>
              </a:cxn>
              <a:cxn ang="0">
                <a:pos x="97" y="42"/>
              </a:cxn>
              <a:cxn ang="0">
                <a:pos x="76" y="27"/>
              </a:cxn>
              <a:cxn ang="0">
                <a:pos x="63" y="77"/>
              </a:cxn>
              <a:cxn ang="0">
                <a:pos x="61" y="38"/>
              </a:cxn>
              <a:cxn ang="0">
                <a:pos x="69" y="78"/>
              </a:cxn>
              <a:cxn ang="0">
                <a:pos x="82" y="69"/>
              </a:cxn>
              <a:cxn ang="0">
                <a:pos x="84" y="57"/>
              </a:cxn>
              <a:cxn ang="0">
                <a:pos x="86" y="50"/>
              </a:cxn>
              <a:cxn ang="0">
                <a:pos x="82" y="46"/>
              </a:cxn>
              <a:cxn ang="0">
                <a:pos x="86" y="50"/>
              </a:cxn>
              <a:cxn ang="0">
                <a:pos x="86" y="33"/>
              </a:cxn>
              <a:cxn ang="0">
                <a:pos x="78" y="38"/>
              </a:cxn>
            </a:cxnLst>
            <a:rect l="0" t="0" r="r" b="b"/>
            <a:pathLst>
              <a:path w="128" h="181">
                <a:moveTo>
                  <a:pt x="128" y="2"/>
                </a:moveTo>
                <a:lnTo>
                  <a:pt x="128" y="2"/>
                </a:lnTo>
                <a:lnTo>
                  <a:pt x="116" y="0"/>
                </a:lnTo>
                <a:lnTo>
                  <a:pt x="105" y="0"/>
                </a:lnTo>
                <a:lnTo>
                  <a:pt x="95" y="4"/>
                </a:lnTo>
                <a:lnTo>
                  <a:pt x="88" y="10"/>
                </a:lnTo>
                <a:lnTo>
                  <a:pt x="88" y="10"/>
                </a:lnTo>
                <a:lnTo>
                  <a:pt x="75" y="8"/>
                </a:lnTo>
                <a:lnTo>
                  <a:pt x="63" y="10"/>
                </a:lnTo>
                <a:lnTo>
                  <a:pt x="52" y="14"/>
                </a:lnTo>
                <a:lnTo>
                  <a:pt x="40" y="19"/>
                </a:lnTo>
                <a:lnTo>
                  <a:pt x="31" y="27"/>
                </a:lnTo>
                <a:lnTo>
                  <a:pt x="23" y="35"/>
                </a:lnTo>
                <a:lnTo>
                  <a:pt x="17" y="42"/>
                </a:lnTo>
                <a:lnTo>
                  <a:pt x="14" y="52"/>
                </a:lnTo>
                <a:lnTo>
                  <a:pt x="14" y="52"/>
                </a:lnTo>
                <a:lnTo>
                  <a:pt x="12" y="59"/>
                </a:lnTo>
                <a:lnTo>
                  <a:pt x="10" y="67"/>
                </a:lnTo>
                <a:lnTo>
                  <a:pt x="12" y="82"/>
                </a:lnTo>
                <a:lnTo>
                  <a:pt x="17" y="96"/>
                </a:lnTo>
                <a:lnTo>
                  <a:pt x="25" y="105"/>
                </a:lnTo>
                <a:lnTo>
                  <a:pt x="36" y="115"/>
                </a:lnTo>
                <a:lnTo>
                  <a:pt x="50" y="118"/>
                </a:lnTo>
                <a:lnTo>
                  <a:pt x="55" y="118"/>
                </a:lnTo>
                <a:lnTo>
                  <a:pt x="63" y="118"/>
                </a:lnTo>
                <a:lnTo>
                  <a:pt x="69" y="117"/>
                </a:lnTo>
                <a:lnTo>
                  <a:pt x="76" y="113"/>
                </a:lnTo>
                <a:lnTo>
                  <a:pt x="76" y="113"/>
                </a:lnTo>
                <a:lnTo>
                  <a:pt x="78" y="128"/>
                </a:lnTo>
                <a:lnTo>
                  <a:pt x="76" y="136"/>
                </a:lnTo>
                <a:lnTo>
                  <a:pt x="75" y="141"/>
                </a:lnTo>
                <a:lnTo>
                  <a:pt x="73" y="147"/>
                </a:lnTo>
                <a:lnTo>
                  <a:pt x="67" y="149"/>
                </a:lnTo>
                <a:lnTo>
                  <a:pt x="61" y="151"/>
                </a:lnTo>
                <a:lnTo>
                  <a:pt x="54" y="149"/>
                </a:lnTo>
                <a:lnTo>
                  <a:pt x="54" y="149"/>
                </a:lnTo>
                <a:lnTo>
                  <a:pt x="50" y="143"/>
                </a:lnTo>
                <a:lnTo>
                  <a:pt x="46" y="138"/>
                </a:lnTo>
                <a:lnTo>
                  <a:pt x="40" y="126"/>
                </a:lnTo>
                <a:lnTo>
                  <a:pt x="40" y="126"/>
                </a:lnTo>
                <a:lnTo>
                  <a:pt x="25" y="128"/>
                </a:lnTo>
                <a:lnTo>
                  <a:pt x="15" y="134"/>
                </a:lnTo>
                <a:lnTo>
                  <a:pt x="6" y="143"/>
                </a:lnTo>
                <a:lnTo>
                  <a:pt x="0" y="153"/>
                </a:lnTo>
                <a:lnTo>
                  <a:pt x="0" y="153"/>
                </a:lnTo>
                <a:lnTo>
                  <a:pt x="8" y="164"/>
                </a:lnTo>
                <a:lnTo>
                  <a:pt x="21" y="172"/>
                </a:lnTo>
                <a:lnTo>
                  <a:pt x="35" y="178"/>
                </a:lnTo>
                <a:lnTo>
                  <a:pt x="52" y="179"/>
                </a:lnTo>
                <a:lnTo>
                  <a:pt x="67" y="181"/>
                </a:lnTo>
                <a:lnTo>
                  <a:pt x="82" y="178"/>
                </a:lnTo>
                <a:lnTo>
                  <a:pt x="95" y="174"/>
                </a:lnTo>
                <a:lnTo>
                  <a:pt x="101" y="170"/>
                </a:lnTo>
                <a:lnTo>
                  <a:pt x="107" y="164"/>
                </a:lnTo>
                <a:lnTo>
                  <a:pt x="107" y="164"/>
                </a:lnTo>
                <a:lnTo>
                  <a:pt x="113" y="157"/>
                </a:lnTo>
                <a:lnTo>
                  <a:pt x="116" y="145"/>
                </a:lnTo>
                <a:lnTo>
                  <a:pt x="120" y="134"/>
                </a:lnTo>
                <a:lnTo>
                  <a:pt x="124" y="122"/>
                </a:lnTo>
                <a:lnTo>
                  <a:pt x="126" y="96"/>
                </a:lnTo>
                <a:lnTo>
                  <a:pt x="126" y="67"/>
                </a:lnTo>
                <a:lnTo>
                  <a:pt x="126" y="67"/>
                </a:lnTo>
                <a:lnTo>
                  <a:pt x="128" y="35"/>
                </a:lnTo>
                <a:lnTo>
                  <a:pt x="128" y="17"/>
                </a:lnTo>
                <a:lnTo>
                  <a:pt x="128" y="2"/>
                </a:lnTo>
                <a:lnTo>
                  <a:pt x="128" y="2"/>
                </a:lnTo>
                <a:close/>
                <a:moveTo>
                  <a:pt x="17" y="69"/>
                </a:moveTo>
                <a:lnTo>
                  <a:pt x="17" y="69"/>
                </a:lnTo>
                <a:lnTo>
                  <a:pt x="17" y="69"/>
                </a:lnTo>
                <a:lnTo>
                  <a:pt x="17" y="67"/>
                </a:lnTo>
                <a:lnTo>
                  <a:pt x="17" y="63"/>
                </a:lnTo>
                <a:lnTo>
                  <a:pt x="17" y="63"/>
                </a:lnTo>
                <a:lnTo>
                  <a:pt x="21" y="61"/>
                </a:lnTo>
                <a:lnTo>
                  <a:pt x="21" y="61"/>
                </a:lnTo>
                <a:lnTo>
                  <a:pt x="19" y="65"/>
                </a:lnTo>
                <a:lnTo>
                  <a:pt x="17" y="69"/>
                </a:lnTo>
                <a:lnTo>
                  <a:pt x="17" y="69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29" y="46"/>
                </a:lnTo>
                <a:lnTo>
                  <a:pt x="27" y="50"/>
                </a:lnTo>
                <a:lnTo>
                  <a:pt x="21" y="56"/>
                </a:lnTo>
                <a:lnTo>
                  <a:pt x="21" y="56"/>
                </a:lnTo>
                <a:lnTo>
                  <a:pt x="21" y="52"/>
                </a:lnTo>
                <a:lnTo>
                  <a:pt x="23" y="50"/>
                </a:lnTo>
                <a:lnTo>
                  <a:pt x="27" y="46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27" y="61"/>
                </a:moveTo>
                <a:lnTo>
                  <a:pt x="27" y="61"/>
                </a:lnTo>
                <a:lnTo>
                  <a:pt x="29" y="65"/>
                </a:lnTo>
                <a:lnTo>
                  <a:pt x="27" y="67"/>
                </a:lnTo>
                <a:lnTo>
                  <a:pt x="25" y="69"/>
                </a:lnTo>
                <a:lnTo>
                  <a:pt x="21" y="71"/>
                </a:lnTo>
                <a:lnTo>
                  <a:pt x="21" y="71"/>
                </a:lnTo>
                <a:lnTo>
                  <a:pt x="25" y="67"/>
                </a:lnTo>
                <a:lnTo>
                  <a:pt x="27" y="61"/>
                </a:lnTo>
                <a:lnTo>
                  <a:pt x="27" y="6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7" y="80"/>
                </a:lnTo>
                <a:lnTo>
                  <a:pt x="29" y="77"/>
                </a:lnTo>
                <a:lnTo>
                  <a:pt x="31" y="77"/>
                </a:lnTo>
                <a:lnTo>
                  <a:pt x="31" y="77"/>
                </a:lnTo>
                <a:lnTo>
                  <a:pt x="31" y="78"/>
                </a:lnTo>
                <a:lnTo>
                  <a:pt x="31" y="80"/>
                </a:lnTo>
                <a:lnTo>
                  <a:pt x="31" y="80"/>
                </a:lnTo>
                <a:lnTo>
                  <a:pt x="29" y="82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31" y="86"/>
                </a:moveTo>
                <a:lnTo>
                  <a:pt x="31" y="86"/>
                </a:lnTo>
                <a:lnTo>
                  <a:pt x="33" y="86"/>
                </a:lnTo>
                <a:lnTo>
                  <a:pt x="33" y="88"/>
                </a:lnTo>
                <a:lnTo>
                  <a:pt x="35" y="90"/>
                </a:lnTo>
                <a:lnTo>
                  <a:pt x="35" y="90"/>
                </a:lnTo>
                <a:lnTo>
                  <a:pt x="31" y="90"/>
                </a:lnTo>
                <a:lnTo>
                  <a:pt x="29" y="92"/>
                </a:lnTo>
                <a:lnTo>
                  <a:pt x="29" y="92"/>
                </a:lnTo>
                <a:lnTo>
                  <a:pt x="31" y="86"/>
                </a:lnTo>
                <a:lnTo>
                  <a:pt x="31" y="86"/>
                </a:lnTo>
                <a:close/>
                <a:moveTo>
                  <a:pt x="38" y="105"/>
                </a:moveTo>
                <a:lnTo>
                  <a:pt x="38" y="105"/>
                </a:lnTo>
                <a:lnTo>
                  <a:pt x="40" y="101"/>
                </a:lnTo>
                <a:lnTo>
                  <a:pt x="38" y="97"/>
                </a:lnTo>
                <a:lnTo>
                  <a:pt x="38" y="97"/>
                </a:lnTo>
                <a:lnTo>
                  <a:pt x="35" y="99"/>
                </a:lnTo>
                <a:lnTo>
                  <a:pt x="33" y="99"/>
                </a:lnTo>
                <a:lnTo>
                  <a:pt x="33" y="99"/>
                </a:lnTo>
                <a:lnTo>
                  <a:pt x="35" y="97"/>
                </a:lnTo>
                <a:lnTo>
                  <a:pt x="35" y="94"/>
                </a:lnTo>
                <a:lnTo>
                  <a:pt x="35" y="94"/>
                </a:lnTo>
                <a:lnTo>
                  <a:pt x="36" y="96"/>
                </a:lnTo>
                <a:lnTo>
                  <a:pt x="38" y="97"/>
                </a:lnTo>
                <a:lnTo>
                  <a:pt x="40" y="101"/>
                </a:lnTo>
                <a:lnTo>
                  <a:pt x="44" y="103"/>
                </a:lnTo>
                <a:lnTo>
                  <a:pt x="44" y="103"/>
                </a:lnTo>
                <a:lnTo>
                  <a:pt x="42" y="105"/>
                </a:lnTo>
                <a:lnTo>
                  <a:pt x="38" y="105"/>
                </a:lnTo>
                <a:lnTo>
                  <a:pt x="38" y="105"/>
                </a:lnTo>
                <a:close/>
                <a:moveTo>
                  <a:pt x="14" y="157"/>
                </a:moveTo>
                <a:lnTo>
                  <a:pt x="14" y="157"/>
                </a:lnTo>
                <a:lnTo>
                  <a:pt x="10" y="155"/>
                </a:lnTo>
                <a:lnTo>
                  <a:pt x="8" y="151"/>
                </a:lnTo>
                <a:lnTo>
                  <a:pt x="15" y="151"/>
                </a:lnTo>
                <a:lnTo>
                  <a:pt x="15" y="151"/>
                </a:lnTo>
                <a:lnTo>
                  <a:pt x="14" y="157"/>
                </a:lnTo>
                <a:lnTo>
                  <a:pt x="14" y="157"/>
                </a:lnTo>
                <a:close/>
                <a:moveTo>
                  <a:pt x="118" y="88"/>
                </a:moveTo>
                <a:lnTo>
                  <a:pt x="118" y="88"/>
                </a:lnTo>
                <a:lnTo>
                  <a:pt x="116" y="109"/>
                </a:lnTo>
                <a:lnTo>
                  <a:pt x="115" y="126"/>
                </a:lnTo>
                <a:lnTo>
                  <a:pt x="111" y="143"/>
                </a:lnTo>
                <a:lnTo>
                  <a:pt x="109" y="151"/>
                </a:lnTo>
                <a:lnTo>
                  <a:pt x="105" y="157"/>
                </a:lnTo>
                <a:lnTo>
                  <a:pt x="105" y="157"/>
                </a:lnTo>
                <a:lnTo>
                  <a:pt x="97" y="164"/>
                </a:lnTo>
                <a:lnTo>
                  <a:pt x="86" y="170"/>
                </a:lnTo>
                <a:lnTo>
                  <a:pt x="75" y="172"/>
                </a:lnTo>
                <a:lnTo>
                  <a:pt x="61" y="172"/>
                </a:lnTo>
                <a:lnTo>
                  <a:pt x="50" y="170"/>
                </a:lnTo>
                <a:lnTo>
                  <a:pt x="38" y="164"/>
                </a:lnTo>
                <a:lnTo>
                  <a:pt x="31" y="158"/>
                </a:lnTo>
                <a:lnTo>
                  <a:pt x="25" y="149"/>
                </a:lnTo>
                <a:lnTo>
                  <a:pt x="25" y="149"/>
                </a:lnTo>
                <a:lnTo>
                  <a:pt x="27" y="145"/>
                </a:lnTo>
                <a:lnTo>
                  <a:pt x="31" y="141"/>
                </a:lnTo>
                <a:lnTo>
                  <a:pt x="35" y="139"/>
                </a:lnTo>
                <a:lnTo>
                  <a:pt x="38" y="134"/>
                </a:lnTo>
                <a:lnTo>
                  <a:pt x="38" y="134"/>
                </a:lnTo>
                <a:lnTo>
                  <a:pt x="40" y="139"/>
                </a:lnTo>
                <a:lnTo>
                  <a:pt x="42" y="143"/>
                </a:lnTo>
                <a:lnTo>
                  <a:pt x="44" y="147"/>
                </a:lnTo>
                <a:lnTo>
                  <a:pt x="48" y="151"/>
                </a:lnTo>
                <a:lnTo>
                  <a:pt x="48" y="151"/>
                </a:lnTo>
                <a:lnTo>
                  <a:pt x="54" y="155"/>
                </a:lnTo>
                <a:lnTo>
                  <a:pt x="59" y="155"/>
                </a:lnTo>
                <a:lnTo>
                  <a:pt x="67" y="155"/>
                </a:lnTo>
                <a:lnTo>
                  <a:pt x="73" y="155"/>
                </a:lnTo>
                <a:lnTo>
                  <a:pt x="80" y="151"/>
                </a:lnTo>
                <a:lnTo>
                  <a:pt x="86" y="147"/>
                </a:lnTo>
                <a:lnTo>
                  <a:pt x="92" y="143"/>
                </a:lnTo>
                <a:lnTo>
                  <a:pt x="94" y="138"/>
                </a:lnTo>
                <a:lnTo>
                  <a:pt x="94" y="138"/>
                </a:lnTo>
                <a:lnTo>
                  <a:pt x="97" y="128"/>
                </a:lnTo>
                <a:lnTo>
                  <a:pt x="97" y="117"/>
                </a:lnTo>
                <a:lnTo>
                  <a:pt x="97" y="105"/>
                </a:lnTo>
                <a:lnTo>
                  <a:pt x="95" y="94"/>
                </a:lnTo>
                <a:lnTo>
                  <a:pt x="95" y="94"/>
                </a:lnTo>
                <a:lnTo>
                  <a:pt x="86" y="97"/>
                </a:lnTo>
                <a:lnTo>
                  <a:pt x="78" y="103"/>
                </a:lnTo>
                <a:lnTo>
                  <a:pt x="69" y="107"/>
                </a:lnTo>
                <a:lnTo>
                  <a:pt x="63" y="107"/>
                </a:lnTo>
                <a:lnTo>
                  <a:pt x="55" y="105"/>
                </a:lnTo>
                <a:lnTo>
                  <a:pt x="55" y="105"/>
                </a:lnTo>
                <a:lnTo>
                  <a:pt x="50" y="103"/>
                </a:lnTo>
                <a:lnTo>
                  <a:pt x="44" y="97"/>
                </a:lnTo>
                <a:lnTo>
                  <a:pt x="40" y="92"/>
                </a:lnTo>
                <a:lnTo>
                  <a:pt x="36" y="86"/>
                </a:lnTo>
                <a:lnTo>
                  <a:pt x="35" y="78"/>
                </a:lnTo>
                <a:lnTo>
                  <a:pt x="33" y="71"/>
                </a:lnTo>
                <a:lnTo>
                  <a:pt x="33" y="54"/>
                </a:lnTo>
                <a:lnTo>
                  <a:pt x="38" y="36"/>
                </a:lnTo>
                <a:lnTo>
                  <a:pt x="42" y="31"/>
                </a:lnTo>
                <a:lnTo>
                  <a:pt x="46" y="23"/>
                </a:lnTo>
                <a:lnTo>
                  <a:pt x="52" y="19"/>
                </a:lnTo>
                <a:lnTo>
                  <a:pt x="59" y="16"/>
                </a:lnTo>
                <a:lnTo>
                  <a:pt x="67" y="12"/>
                </a:lnTo>
                <a:lnTo>
                  <a:pt x="75" y="12"/>
                </a:lnTo>
                <a:lnTo>
                  <a:pt x="75" y="12"/>
                </a:lnTo>
                <a:lnTo>
                  <a:pt x="82" y="12"/>
                </a:lnTo>
                <a:lnTo>
                  <a:pt x="88" y="16"/>
                </a:lnTo>
                <a:lnTo>
                  <a:pt x="99" y="23"/>
                </a:lnTo>
                <a:lnTo>
                  <a:pt x="99" y="23"/>
                </a:lnTo>
                <a:lnTo>
                  <a:pt x="103" y="21"/>
                </a:lnTo>
                <a:lnTo>
                  <a:pt x="105" y="17"/>
                </a:lnTo>
                <a:lnTo>
                  <a:pt x="105" y="6"/>
                </a:lnTo>
                <a:lnTo>
                  <a:pt x="105" y="6"/>
                </a:lnTo>
                <a:lnTo>
                  <a:pt x="109" y="6"/>
                </a:lnTo>
                <a:lnTo>
                  <a:pt x="113" y="6"/>
                </a:lnTo>
                <a:lnTo>
                  <a:pt x="116" y="4"/>
                </a:lnTo>
                <a:lnTo>
                  <a:pt x="120" y="6"/>
                </a:lnTo>
                <a:lnTo>
                  <a:pt x="120" y="6"/>
                </a:lnTo>
                <a:lnTo>
                  <a:pt x="118" y="88"/>
                </a:lnTo>
                <a:lnTo>
                  <a:pt x="118" y="88"/>
                </a:lnTo>
                <a:close/>
                <a:moveTo>
                  <a:pt x="82" y="132"/>
                </a:moveTo>
                <a:lnTo>
                  <a:pt x="82" y="132"/>
                </a:lnTo>
                <a:lnTo>
                  <a:pt x="84" y="136"/>
                </a:lnTo>
                <a:lnTo>
                  <a:pt x="86" y="138"/>
                </a:lnTo>
                <a:lnTo>
                  <a:pt x="86" y="138"/>
                </a:lnTo>
                <a:lnTo>
                  <a:pt x="84" y="139"/>
                </a:lnTo>
                <a:lnTo>
                  <a:pt x="82" y="139"/>
                </a:lnTo>
                <a:lnTo>
                  <a:pt x="80" y="139"/>
                </a:lnTo>
                <a:lnTo>
                  <a:pt x="80" y="139"/>
                </a:lnTo>
                <a:lnTo>
                  <a:pt x="82" y="138"/>
                </a:lnTo>
                <a:lnTo>
                  <a:pt x="82" y="132"/>
                </a:lnTo>
                <a:lnTo>
                  <a:pt x="82" y="132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82" y="117"/>
                </a:lnTo>
                <a:lnTo>
                  <a:pt x="82" y="117"/>
                </a:lnTo>
                <a:lnTo>
                  <a:pt x="82" y="113"/>
                </a:lnTo>
                <a:lnTo>
                  <a:pt x="82" y="109"/>
                </a:lnTo>
                <a:lnTo>
                  <a:pt x="84" y="107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59" y="35"/>
                </a:moveTo>
                <a:lnTo>
                  <a:pt x="59" y="35"/>
                </a:lnTo>
                <a:lnTo>
                  <a:pt x="55" y="40"/>
                </a:lnTo>
                <a:lnTo>
                  <a:pt x="54" y="50"/>
                </a:lnTo>
                <a:lnTo>
                  <a:pt x="52" y="59"/>
                </a:lnTo>
                <a:lnTo>
                  <a:pt x="54" y="67"/>
                </a:lnTo>
                <a:lnTo>
                  <a:pt x="55" y="77"/>
                </a:lnTo>
                <a:lnTo>
                  <a:pt x="61" y="82"/>
                </a:lnTo>
                <a:lnTo>
                  <a:pt x="67" y="86"/>
                </a:lnTo>
                <a:lnTo>
                  <a:pt x="75" y="88"/>
                </a:lnTo>
                <a:lnTo>
                  <a:pt x="75" y="88"/>
                </a:lnTo>
                <a:lnTo>
                  <a:pt x="82" y="86"/>
                </a:lnTo>
                <a:lnTo>
                  <a:pt x="90" y="80"/>
                </a:lnTo>
                <a:lnTo>
                  <a:pt x="94" y="75"/>
                </a:lnTo>
                <a:lnTo>
                  <a:pt x="97" y="67"/>
                </a:lnTo>
                <a:lnTo>
                  <a:pt x="99" y="59"/>
                </a:lnTo>
                <a:lnTo>
                  <a:pt x="99" y="50"/>
                </a:lnTo>
                <a:lnTo>
                  <a:pt x="97" y="42"/>
                </a:lnTo>
                <a:lnTo>
                  <a:pt x="95" y="35"/>
                </a:lnTo>
                <a:lnTo>
                  <a:pt x="95" y="35"/>
                </a:lnTo>
                <a:lnTo>
                  <a:pt x="92" y="31"/>
                </a:lnTo>
                <a:lnTo>
                  <a:pt x="88" y="29"/>
                </a:lnTo>
                <a:lnTo>
                  <a:pt x="82" y="27"/>
                </a:lnTo>
                <a:lnTo>
                  <a:pt x="76" y="27"/>
                </a:lnTo>
                <a:lnTo>
                  <a:pt x="67" y="29"/>
                </a:lnTo>
                <a:lnTo>
                  <a:pt x="59" y="35"/>
                </a:lnTo>
                <a:lnTo>
                  <a:pt x="59" y="35"/>
                </a:lnTo>
                <a:close/>
                <a:moveTo>
                  <a:pt x="69" y="78"/>
                </a:moveTo>
                <a:lnTo>
                  <a:pt x="69" y="78"/>
                </a:lnTo>
                <a:lnTo>
                  <a:pt x="63" y="77"/>
                </a:lnTo>
                <a:lnTo>
                  <a:pt x="59" y="71"/>
                </a:lnTo>
                <a:lnTo>
                  <a:pt x="57" y="65"/>
                </a:lnTo>
                <a:lnTo>
                  <a:pt x="57" y="59"/>
                </a:lnTo>
                <a:lnTo>
                  <a:pt x="57" y="52"/>
                </a:lnTo>
                <a:lnTo>
                  <a:pt x="59" y="44"/>
                </a:lnTo>
                <a:lnTo>
                  <a:pt x="61" y="38"/>
                </a:lnTo>
                <a:lnTo>
                  <a:pt x="65" y="35"/>
                </a:lnTo>
                <a:lnTo>
                  <a:pt x="65" y="35"/>
                </a:lnTo>
                <a:lnTo>
                  <a:pt x="69" y="44"/>
                </a:lnTo>
                <a:lnTo>
                  <a:pt x="71" y="56"/>
                </a:lnTo>
                <a:lnTo>
                  <a:pt x="71" y="69"/>
                </a:lnTo>
                <a:lnTo>
                  <a:pt x="69" y="78"/>
                </a:lnTo>
                <a:lnTo>
                  <a:pt x="69" y="78"/>
                </a:lnTo>
                <a:close/>
                <a:moveTo>
                  <a:pt x="78" y="78"/>
                </a:moveTo>
                <a:lnTo>
                  <a:pt x="78" y="78"/>
                </a:lnTo>
                <a:lnTo>
                  <a:pt x="78" y="75"/>
                </a:lnTo>
                <a:lnTo>
                  <a:pt x="80" y="71"/>
                </a:lnTo>
                <a:lnTo>
                  <a:pt x="82" y="69"/>
                </a:lnTo>
                <a:lnTo>
                  <a:pt x="84" y="65"/>
                </a:lnTo>
                <a:lnTo>
                  <a:pt x="84" y="65"/>
                </a:lnTo>
                <a:lnTo>
                  <a:pt x="82" y="61"/>
                </a:lnTo>
                <a:lnTo>
                  <a:pt x="82" y="59"/>
                </a:lnTo>
                <a:lnTo>
                  <a:pt x="84" y="57"/>
                </a:lnTo>
                <a:lnTo>
                  <a:pt x="84" y="57"/>
                </a:lnTo>
                <a:lnTo>
                  <a:pt x="86" y="63"/>
                </a:lnTo>
                <a:lnTo>
                  <a:pt x="84" y="71"/>
                </a:lnTo>
                <a:lnTo>
                  <a:pt x="82" y="75"/>
                </a:lnTo>
                <a:lnTo>
                  <a:pt x="78" y="78"/>
                </a:lnTo>
                <a:lnTo>
                  <a:pt x="78" y="78"/>
                </a:lnTo>
                <a:close/>
                <a:moveTo>
                  <a:pt x="86" y="50"/>
                </a:moveTo>
                <a:lnTo>
                  <a:pt x="86" y="50"/>
                </a:lnTo>
                <a:lnTo>
                  <a:pt x="82" y="50"/>
                </a:lnTo>
                <a:lnTo>
                  <a:pt x="80" y="52"/>
                </a:lnTo>
                <a:lnTo>
                  <a:pt x="80" y="52"/>
                </a:lnTo>
                <a:lnTo>
                  <a:pt x="80" y="48"/>
                </a:lnTo>
                <a:lnTo>
                  <a:pt x="82" y="46"/>
                </a:lnTo>
                <a:lnTo>
                  <a:pt x="84" y="42"/>
                </a:lnTo>
                <a:lnTo>
                  <a:pt x="84" y="42"/>
                </a:lnTo>
                <a:lnTo>
                  <a:pt x="86" y="44"/>
                </a:lnTo>
                <a:lnTo>
                  <a:pt x="86" y="46"/>
                </a:lnTo>
                <a:lnTo>
                  <a:pt x="86" y="50"/>
                </a:lnTo>
                <a:lnTo>
                  <a:pt x="86" y="50"/>
                </a:lnTo>
                <a:close/>
                <a:moveTo>
                  <a:pt x="78" y="38"/>
                </a:moveTo>
                <a:lnTo>
                  <a:pt x="78" y="38"/>
                </a:lnTo>
                <a:lnTo>
                  <a:pt x="78" y="36"/>
                </a:lnTo>
                <a:lnTo>
                  <a:pt x="80" y="35"/>
                </a:lnTo>
                <a:lnTo>
                  <a:pt x="82" y="33"/>
                </a:lnTo>
                <a:lnTo>
                  <a:pt x="86" y="33"/>
                </a:lnTo>
                <a:lnTo>
                  <a:pt x="86" y="33"/>
                </a:lnTo>
                <a:lnTo>
                  <a:pt x="84" y="35"/>
                </a:lnTo>
                <a:lnTo>
                  <a:pt x="82" y="36"/>
                </a:lnTo>
                <a:lnTo>
                  <a:pt x="80" y="36"/>
                </a:lnTo>
                <a:lnTo>
                  <a:pt x="78" y="38"/>
                </a:lnTo>
                <a:lnTo>
                  <a:pt x="78" y="3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0" name="Freeform 27"/>
          <p:cNvSpPr>
            <a:spLocks noEditPoints="1"/>
          </p:cNvSpPr>
          <p:nvPr/>
        </p:nvSpPr>
        <p:spPr bwMode="auto">
          <a:xfrm>
            <a:off x="8017935" y="1928285"/>
            <a:ext cx="205317" cy="548217"/>
          </a:xfrm>
          <a:custGeom>
            <a:avLst/>
            <a:gdLst/>
            <a:ahLst/>
            <a:cxnLst>
              <a:cxn ang="0">
                <a:pos x="90" y="8"/>
              </a:cxn>
              <a:cxn ang="0">
                <a:pos x="69" y="2"/>
              </a:cxn>
              <a:cxn ang="0">
                <a:pos x="50" y="17"/>
              </a:cxn>
              <a:cxn ang="0">
                <a:pos x="54" y="48"/>
              </a:cxn>
              <a:cxn ang="0">
                <a:pos x="94" y="36"/>
              </a:cxn>
              <a:cxn ang="0">
                <a:pos x="80" y="8"/>
              </a:cxn>
              <a:cxn ang="0">
                <a:pos x="88" y="32"/>
              </a:cxn>
              <a:cxn ang="0">
                <a:pos x="71" y="42"/>
              </a:cxn>
              <a:cxn ang="0">
                <a:pos x="69" y="13"/>
              </a:cxn>
              <a:cxn ang="0">
                <a:pos x="65" y="44"/>
              </a:cxn>
              <a:cxn ang="0">
                <a:pos x="59" y="40"/>
              </a:cxn>
              <a:cxn ang="0">
                <a:pos x="95" y="59"/>
              </a:cxn>
              <a:cxn ang="0">
                <a:pos x="61" y="59"/>
              </a:cxn>
              <a:cxn ang="0">
                <a:pos x="44" y="82"/>
              </a:cxn>
              <a:cxn ang="0">
                <a:pos x="52" y="175"/>
              </a:cxn>
              <a:cxn ang="0">
                <a:pos x="44" y="204"/>
              </a:cxn>
              <a:cxn ang="0">
                <a:pos x="23" y="206"/>
              </a:cxn>
              <a:cxn ang="0">
                <a:pos x="0" y="238"/>
              </a:cxn>
              <a:cxn ang="0">
                <a:pos x="17" y="255"/>
              </a:cxn>
              <a:cxn ang="0">
                <a:pos x="69" y="250"/>
              </a:cxn>
              <a:cxn ang="0">
                <a:pos x="95" y="196"/>
              </a:cxn>
              <a:cxn ang="0">
                <a:pos x="95" y="59"/>
              </a:cxn>
              <a:cxn ang="0">
                <a:pos x="61" y="166"/>
              </a:cxn>
              <a:cxn ang="0">
                <a:pos x="63" y="170"/>
              </a:cxn>
              <a:cxn ang="0">
                <a:pos x="57" y="185"/>
              </a:cxn>
              <a:cxn ang="0">
                <a:pos x="61" y="181"/>
              </a:cxn>
              <a:cxn ang="0">
                <a:pos x="61" y="151"/>
              </a:cxn>
              <a:cxn ang="0">
                <a:pos x="63" y="143"/>
              </a:cxn>
              <a:cxn ang="0">
                <a:pos x="67" y="149"/>
              </a:cxn>
              <a:cxn ang="0">
                <a:pos x="63" y="118"/>
              </a:cxn>
              <a:cxn ang="0">
                <a:pos x="59" y="128"/>
              </a:cxn>
              <a:cxn ang="0">
                <a:pos x="57" y="105"/>
              </a:cxn>
              <a:cxn ang="0">
                <a:pos x="55" y="112"/>
              </a:cxn>
              <a:cxn ang="0">
                <a:pos x="61" y="74"/>
              </a:cxn>
              <a:cxn ang="0">
                <a:pos x="52" y="90"/>
              </a:cxn>
              <a:cxn ang="0">
                <a:pos x="59" y="71"/>
              </a:cxn>
              <a:cxn ang="0">
                <a:pos x="54" y="101"/>
              </a:cxn>
              <a:cxn ang="0">
                <a:pos x="57" y="90"/>
              </a:cxn>
              <a:cxn ang="0">
                <a:pos x="54" y="128"/>
              </a:cxn>
              <a:cxn ang="0">
                <a:pos x="57" y="118"/>
              </a:cxn>
              <a:cxn ang="0">
                <a:pos x="21" y="234"/>
              </a:cxn>
              <a:cxn ang="0">
                <a:pos x="10" y="242"/>
              </a:cxn>
              <a:cxn ang="0">
                <a:pos x="48" y="244"/>
              </a:cxn>
              <a:cxn ang="0">
                <a:pos x="63" y="246"/>
              </a:cxn>
              <a:cxn ang="0">
                <a:pos x="69" y="240"/>
              </a:cxn>
              <a:cxn ang="0">
                <a:pos x="63" y="246"/>
              </a:cxn>
              <a:cxn ang="0">
                <a:pos x="50" y="240"/>
              </a:cxn>
              <a:cxn ang="0">
                <a:pos x="29" y="225"/>
              </a:cxn>
              <a:cxn ang="0">
                <a:pos x="50" y="215"/>
              </a:cxn>
              <a:cxn ang="0">
                <a:pos x="71" y="202"/>
              </a:cxn>
              <a:cxn ang="0">
                <a:pos x="69" y="84"/>
              </a:cxn>
              <a:cxn ang="0">
                <a:pos x="90" y="65"/>
              </a:cxn>
              <a:cxn ang="0">
                <a:pos x="90" y="202"/>
              </a:cxn>
              <a:cxn ang="0">
                <a:pos x="73" y="233"/>
              </a:cxn>
            </a:cxnLst>
            <a:rect l="0" t="0" r="r" b="b"/>
            <a:pathLst>
              <a:path w="97" h="259">
                <a:moveTo>
                  <a:pt x="95" y="25"/>
                </a:moveTo>
                <a:lnTo>
                  <a:pt x="95" y="25"/>
                </a:lnTo>
                <a:lnTo>
                  <a:pt x="95" y="19"/>
                </a:lnTo>
                <a:lnTo>
                  <a:pt x="94" y="13"/>
                </a:lnTo>
                <a:lnTo>
                  <a:pt x="90" y="8"/>
                </a:lnTo>
                <a:lnTo>
                  <a:pt x="86" y="4"/>
                </a:lnTo>
                <a:lnTo>
                  <a:pt x="86" y="4"/>
                </a:lnTo>
                <a:lnTo>
                  <a:pt x="80" y="2"/>
                </a:lnTo>
                <a:lnTo>
                  <a:pt x="75" y="0"/>
                </a:lnTo>
                <a:lnTo>
                  <a:pt x="69" y="2"/>
                </a:lnTo>
                <a:lnTo>
                  <a:pt x="63" y="4"/>
                </a:lnTo>
                <a:lnTo>
                  <a:pt x="55" y="10"/>
                </a:lnTo>
                <a:lnTo>
                  <a:pt x="52" y="13"/>
                </a:lnTo>
                <a:lnTo>
                  <a:pt x="50" y="17"/>
                </a:lnTo>
                <a:lnTo>
                  <a:pt x="50" y="17"/>
                </a:lnTo>
                <a:lnTo>
                  <a:pt x="48" y="25"/>
                </a:lnTo>
                <a:lnTo>
                  <a:pt x="48" y="32"/>
                </a:lnTo>
                <a:lnTo>
                  <a:pt x="48" y="40"/>
                </a:lnTo>
                <a:lnTo>
                  <a:pt x="50" y="44"/>
                </a:lnTo>
                <a:lnTo>
                  <a:pt x="54" y="48"/>
                </a:lnTo>
                <a:lnTo>
                  <a:pt x="57" y="50"/>
                </a:lnTo>
                <a:lnTo>
                  <a:pt x="67" y="51"/>
                </a:lnTo>
                <a:lnTo>
                  <a:pt x="76" y="50"/>
                </a:lnTo>
                <a:lnTo>
                  <a:pt x="86" y="44"/>
                </a:lnTo>
                <a:lnTo>
                  <a:pt x="94" y="36"/>
                </a:lnTo>
                <a:lnTo>
                  <a:pt x="95" y="31"/>
                </a:lnTo>
                <a:lnTo>
                  <a:pt x="95" y="25"/>
                </a:lnTo>
                <a:lnTo>
                  <a:pt x="95" y="25"/>
                </a:lnTo>
                <a:close/>
                <a:moveTo>
                  <a:pt x="80" y="8"/>
                </a:moveTo>
                <a:lnTo>
                  <a:pt x="80" y="8"/>
                </a:lnTo>
                <a:lnTo>
                  <a:pt x="84" y="10"/>
                </a:lnTo>
                <a:lnTo>
                  <a:pt x="88" y="13"/>
                </a:lnTo>
                <a:lnTo>
                  <a:pt x="90" y="19"/>
                </a:lnTo>
                <a:lnTo>
                  <a:pt x="90" y="27"/>
                </a:lnTo>
                <a:lnTo>
                  <a:pt x="88" y="32"/>
                </a:lnTo>
                <a:lnTo>
                  <a:pt x="84" y="38"/>
                </a:lnTo>
                <a:lnTo>
                  <a:pt x="80" y="42"/>
                </a:lnTo>
                <a:lnTo>
                  <a:pt x="75" y="44"/>
                </a:lnTo>
                <a:lnTo>
                  <a:pt x="75" y="44"/>
                </a:lnTo>
                <a:lnTo>
                  <a:pt x="71" y="42"/>
                </a:lnTo>
                <a:lnTo>
                  <a:pt x="67" y="38"/>
                </a:lnTo>
                <a:lnTo>
                  <a:pt x="65" y="32"/>
                </a:lnTo>
                <a:lnTo>
                  <a:pt x="65" y="25"/>
                </a:lnTo>
                <a:lnTo>
                  <a:pt x="65" y="19"/>
                </a:lnTo>
                <a:lnTo>
                  <a:pt x="69" y="13"/>
                </a:lnTo>
                <a:lnTo>
                  <a:pt x="73" y="10"/>
                </a:lnTo>
                <a:lnTo>
                  <a:pt x="80" y="8"/>
                </a:lnTo>
                <a:lnTo>
                  <a:pt x="80" y="8"/>
                </a:lnTo>
                <a:close/>
                <a:moveTo>
                  <a:pt x="65" y="44"/>
                </a:moveTo>
                <a:lnTo>
                  <a:pt x="65" y="44"/>
                </a:lnTo>
                <a:lnTo>
                  <a:pt x="63" y="44"/>
                </a:lnTo>
                <a:lnTo>
                  <a:pt x="61" y="44"/>
                </a:lnTo>
                <a:lnTo>
                  <a:pt x="59" y="42"/>
                </a:lnTo>
                <a:lnTo>
                  <a:pt x="59" y="40"/>
                </a:lnTo>
                <a:lnTo>
                  <a:pt x="59" y="40"/>
                </a:lnTo>
                <a:lnTo>
                  <a:pt x="61" y="40"/>
                </a:lnTo>
                <a:lnTo>
                  <a:pt x="63" y="42"/>
                </a:lnTo>
                <a:lnTo>
                  <a:pt x="65" y="44"/>
                </a:lnTo>
                <a:lnTo>
                  <a:pt x="65" y="44"/>
                </a:lnTo>
                <a:close/>
                <a:moveTo>
                  <a:pt x="95" y="59"/>
                </a:moveTo>
                <a:lnTo>
                  <a:pt x="95" y="59"/>
                </a:lnTo>
                <a:lnTo>
                  <a:pt x="88" y="57"/>
                </a:lnTo>
                <a:lnTo>
                  <a:pt x="78" y="57"/>
                </a:lnTo>
                <a:lnTo>
                  <a:pt x="61" y="59"/>
                </a:lnTo>
                <a:lnTo>
                  <a:pt x="61" y="59"/>
                </a:lnTo>
                <a:lnTo>
                  <a:pt x="57" y="65"/>
                </a:lnTo>
                <a:lnTo>
                  <a:pt x="52" y="71"/>
                </a:lnTo>
                <a:lnTo>
                  <a:pt x="48" y="76"/>
                </a:lnTo>
                <a:lnTo>
                  <a:pt x="44" y="82"/>
                </a:lnTo>
                <a:lnTo>
                  <a:pt x="44" y="82"/>
                </a:lnTo>
                <a:lnTo>
                  <a:pt x="44" y="95"/>
                </a:lnTo>
                <a:lnTo>
                  <a:pt x="44" y="109"/>
                </a:lnTo>
                <a:lnTo>
                  <a:pt x="48" y="141"/>
                </a:lnTo>
                <a:lnTo>
                  <a:pt x="48" y="141"/>
                </a:lnTo>
                <a:lnTo>
                  <a:pt x="52" y="175"/>
                </a:lnTo>
                <a:lnTo>
                  <a:pt x="52" y="191"/>
                </a:lnTo>
                <a:lnTo>
                  <a:pt x="50" y="198"/>
                </a:lnTo>
                <a:lnTo>
                  <a:pt x="48" y="206"/>
                </a:lnTo>
                <a:lnTo>
                  <a:pt x="48" y="206"/>
                </a:lnTo>
                <a:lnTo>
                  <a:pt x="44" y="204"/>
                </a:lnTo>
                <a:lnTo>
                  <a:pt x="42" y="202"/>
                </a:lnTo>
                <a:lnTo>
                  <a:pt x="40" y="200"/>
                </a:lnTo>
                <a:lnTo>
                  <a:pt x="34" y="198"/>
                </a:lnTo>
                <a:lnTo>
                  <a:pt x="34" y="198"/>
                </a:lnTo>
                <a:lnTo>
                  <a:pt x="23" y="206"/>
                </a:lnTo>
                <a:lnTo>
                  <a:pt x="12" y="213"/>
                </a:lnTo>
                <a:lnTo>
                  <a:pt x="6" y="219"/>
                </a:lnTo>
                <a:lnTo>
                  <a:pt x="2" y="225"/>
                </a:lnTo>
                <a:lnTo>
                  <a:pt x="0" y="231"/>
                </a:lnTo>
                <a:lnTo>
                  <a:pt x="0" y="238"/>
                </a:lnTo>
                <a:lnTo>
                  <a:pt x="0" y="238"/>
                </a:lnTo>
                <a:lnTo>
                  <a:pt x="2" y="244"/>
                </a:lnTo>
                <a:lnTo>
                  <a:pt x="6" y="248"/>
                </a:lnTo>
                <a:lnTo>
                  <a:pt x="12" y="252"/>
                </a:lnTo>
                <a:lnTo>
                  <a:pt x="17" y="255"/>
                </a:lnTo>
                <a:lnTo>
                  <a:pt x="33" y="259"/>
                </a:lnTo>
                <a:lnTo>
                  <a:pt x="46" y="259"/>
                </a:lnTo>
                <a:lnTo>
                  <a:pt x="46" y="259"/>
                </a:lnTo>
                <a:lnTo>
                  <a:pt x="59" y="255"/>
                </a:lnTo>
                <a:lnTo>
                  <a:pt x="69" y="250"/>
                </a:lnTo>
                <a:lnTo>
                  <a:pt x="78" y="242"/>
                </a:lnTo>
                <a:lnTo>
                  <a:pt x="84" y="233"/>
                </a:lnTo>
                <a:lnTo>
                  <a:pt x="90" y="223"/>
                </a:lnTo>
                <a:lnTo>
                  <a:pt x="94" y="210"/>
                </a:lnTo>
                <a:lnTo>
                  <a:pt x="95" y="196"/>
                </a:lnTo>
                <a:lnTo>
                  <a:pt x="97" y="183"/>
                </a:lnTo>
                <a:lnTo>
                  <a:pt x="97" y="152"/>
                </a:lnTo>
                <a:lnTo>
                  <a:pt x="97" y="120"/>
                </a:lnTo>
                <a:lnTo>
                  <a:pt x="95" y="88"/>
                </a:lnTo>
                <a:lnTo>
                  <a:pt x="95" y="59"/>
                </a:lnTo>
                <a:lnTo>
                  <a:pt x="95" y="59"/>
                </a:lnTo>
                <a:close/>
                <a:moveTo>
                  <a:pt x="59" y="172"/>
                </a:moveTo>
                <a:lnTo>
                  <a:pt x="59" y="172"/>
                </a:lnTo>
                <a:lnTo>
                  <a:pt x="59" y="168"/>
                </a:lnTo>
                <a:lnTo>
                  <a:pt x="61" y="166"/>
                </a:lnTo>
                <a:lnTo>
                  <a:pt x="65" y="158"/>
                </a:lnTo>
                <a:lnTo>
                  <a:pt x="65" y="158"/>
                </a:lnTo>
                <a:lnTo>
                  <a:pt x="67" y="162"/>
                </a:lnTo>
                <a:lnTo>
                  <a:pt x="65" y="166"/>
                </a:lnTo>
                <a:lnTo>
                  <a:pt x="63" y="170"/>
                </a:lnTo>
                <a:lnTo>
                  <a:pt x="59" y="172"/>
                </a:lnTo>
                <a:lnTo>
                  <a:pt x="59" y="172"/>
                </a:lnTo>
                <a:close/>
                <a:moveTo>
                  <a:pt x="59" y="187"/>
                </a:moveTo>
                <a:lnTo>
                  <a:pt x="59" y="187"/>
                </a:lnTo>
                <a:lnTo>
                  <a:pt x="57" y="185"/>
                </a:lnTo>
                <a:lnTo>
                  <a:pt x="57" y="183"/>
                </a:lnTo>
                <a:lnTo>
                  <a:pt x="59" y="177"/>
                </a:lnTo>
                <a:lnTo>
                  <a:pt x="59" y="177"/>
                </a:lnTo>
                <a:lnTo>
                  <a:pt x="61" y="179"/>
                </a:lnTo>
                <a:lnTo>
                  <a:pt x="61" y="181"/>
                </a:lnTo>
                <a:lnTo>
                  <a:pt x="59" y="187"/>
                </a:lnTo>
                <a:lnTo>
                  <a:pt x="59" y="187"/>
                </a:lnTo>
                <a:close/>
                <a:moveTo>
                  <a:pt x="67" y="149"/>
                </a:moveTo>
                <a:lnTo>
                  <a:pt x="67" y="149"/>
                </a:lnTo>
                <a:lnTo>
                  <a:pt x="61" y="151"/>
                </a:lnTo>
                <a:lnTo>
                  <a:pt x="59" y="154"/>
                </a:lnTo>
                <a:lnTo>
                  <a:pt x="59" y="154"/>
                </a:lnTo>
                <a:lnTo>
                  <a:pt x="59" y="151"/>
                </a:lnTo>
                <a:lnTo>
                  <a:pt x="59" y="147"/>
                </a:lnTo>
                <a:lnTo>
                  <a:pt x="63" y="143"/>
                </a:lnTo>
                <a:lnTo>
                  <a:pt x="63" y="139"/>
                </a:lnTo>
                <a:lnTo>
                  <a:pt x="63" y="139"/>
                </a:lnTo>
                <a:lnTo>
                  <a:pt x="65" y="141"/>
                </a:lnTo>
                <a:lnTo>
                  <a:pt x="67" y="143"/>
                </a:lnTo>
                <a:lnTo>
                  <a:pt x="67" y="149"/>
                </a:lnTo>
                <a:lnTo>
                  <a:pt x="67" y="149"/>
                </a:lnTo>
                <a:close/>
                <a:moveTo>
                  <a:pt x="59" y="128"/>
                </a:moveTo>
                <a:lnTo>
                  <a:pt x="59" y="128"/>
                </a:lnTo>
                <a:lnTo>
                  <a:pt x="61" y="124"/>
                </a:lnTo>
                <a:lnTo>
                  <a:pt x="63" y="118"/>
                </a:lnTo>
                <a:lnTo>
                  <a:pt x="63" y="118"/>
                </a:lnTo>
                <a:lnTo>
                  <a:pt x="65" y="122"/>
                </a:lnTo>
                <a:lnTo>
                  <a:pt x="65" y="124"/>
                </a:lnTo>
                <a:lnTo>
                  <a:pt x="63" y="128"/>
                </a:lnTo>
                <a:lnTo>
                  <a:pt x="59" y="128"/>
                </a:lnTo>
                <a:lnTo>
                  <a:pt x="59" y="12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09"/>
                </a:lnTo>
                <a:lnTo>
                  <a:pt x="57" y="105"/>
                </a:lnTo>
                <a:lnTo>
                  <a:pt x="63" y="95"/>
                </a:lnTo>
                <a:lnTo>
                  <a:pt x="63" y="95"/>
                </a:lnTo>
                <a:lnTo>
                  <a:pt x="63" y="101"/>
                </a:lnTo>
                <a:lnTo>
                  <a:pt x="61" y="105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59" y="71"/>
                </a:moveTo>
                <a:lnTo>
                  <a:pt x="59" y="71"/>
                </a:lnTo>
                <a:lnTo>
                  <a:pt x="61" y="72"/>
                </a:lnTo>
                <a:lnTo>
                  <a:pt x="61" y="74"/>
                </a:lnTo>
                <a:lnTo>
                  <a:pt x="63" y="80"/>
                </a:lnTo>
                <a:lnTo>
                  <a:pt x="63" y="80"/>
                </a:lnTo>
                <a:lnTo>
                  <a:pt x="59" y="82"/>
                </a:lnTo>
                <a:lnTo>
                  <a:pt x="55" y="84"/>
                </a:lnTo>
                <a:lnTo>
                  <a:pt x="52" y="90"/>
                </a:lnTo>
                <a:lnTo>
                  <a:pt x="52" y="90"/>
                </a:lnTo>
                <a:lnTo>
                  <a:pt x="50" y="84"/>
                </a:lnTo>
                <a:lnTo>
                  <a:pt x="52" y="78"/>
                </a:lnTo>
                <a:lnTo>
                  <a:pt x="59" y="71"/>
                </a:lnTo>
                <a:lnTo>
                  <a:pt x="59" y="71"/>
                </a:lnTo>
                <a:close/>
                <a:moveTo>
                  <a:pt x="57" y="90"/>
                </a:moveTo>
                <a:lnTo>
                  <a:pt x="57" y="90"/>
                </a:lnTo>
                <a:lnTo>
                  <a:pt x="57" y="93"/>
                </a:lnTo>
                <a:lnTo>
                  <a:pt x="55" y="97"/>
                </a:lnTo>
                <a:lnTo>
                  <a:pt x="54" y="101"/>
                </a:lnTo>
                <a:lnTo>
                  <a:pt x="52" y="107"/>
                </a:lnTo>
                <a:lnTo>
                  <a:pt x="52" y="107"/>
                </a:lnTo>
                <a:lnTo>
                  <a:pt x="50" y="101"/>
                </a:lnTo>
                <a:lnTo>
                  <a:pt x="52" y="97"/>
                </a:lnTo>
                <a:lnTo>
                  <a:pt x="57" y="90"/>
                </a:lnTo>
                <a:lnTo>
                  <a:pt x="57" y="90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4" y="128"/>
                </a:lnTo>
                <a:lnTo>
                  <a:pt x="54" y="128"/>
                </a:lnTo>
                <a:lnTo>
                  <a:pt x="52" y="126"/>
                </a:lnTo>
                <a:lnTo>
                  <a:pt x="54" y="122"/>
                </a:lnTo>
                <a:lnTo>
                  <a:pt x="55" y="120"/>
                </a:lnTo>
                <a:lnTo>
                  <a:pt x="57" y="118"/>
                </a:lnTo>
                <a:lnTo>
                  <a:pt x="57" y="118"/>
                </a:lnTo>
                <a:close/>
                <a:moveTo>
                  <a:pt x="10" y="242"/>
                </a:moveTo>
                <a:lnTo>
                  <a:pt x="10" y="242"/>
                </a:lnTo>
                <a:lnTo>
                  <a:pt x="12" y="238"/>
                </a:lnTo>
                <a:lnTo>
                  <a:pt x="15" y="236"/>
                </a:lnTo>
                <a:lnTo>
                  <a:pt x="21" y="234"/>
                </a:lnTo>
                <a:lnTo>
                  <a:pt x="25" y="234"/>
                </a:lnTo>
                <a:lnTo>
                  <a:pt x="25" y="234"/>
                </a:lnTo>
                <a:lnTo>
                  <a:pt x="23" y="238"/>
                </a:lnTo>
                <a:lnTo>
                  <a:pt x="19" y="240"/>
                </a:lnTo>
                <a:lnTo>
                  <a:pt x="10" y="242"/>
                </a:lnTo>
                <a:lnTo>
                  <a:pt x="10" y="242"/>
                </a:lnTo>
                <a:close/>
                <a:moveTo>
                  <a:pt x="40" y="248"/>
                </a:moveTo>
                <a:lnTo>
                  <a:pt x="40" y="248"/>
                </a:lnTo>
                <a:lnTo>
                  <a:pt x="42" y="244"/>
                </a:lnTo>
                <a:lnTo>
                  <a:pt x="48" y="244"/>
                </a:lnTo>
                <a:lnTo>
                  <a:pt x="48" y="244"/>
                </a:lnTo>
                <a:lnTo>
                  <a:pt x="46" y="246"/>
                </a:lnTo>
                <a:lnTo>
                  <a:pt x="40" y="248"/>
                </a:lnTo>
                <a:lnTo>
                  <a:pt x="40" y="248"/>
                </a:lnTo>
                <a:close/>
                <a:moveTo>
                  <a:pt x="63" y="246"/>
                </a:moveTo>
                <a:lnTo>
                  <a:pt x="63" y="246"/>
                </a:lnTo>
                <a:lnTo>
                  <a:pt x="63" y="244"/>
                </a:lnTo>
                <a:lnTo>
                  <a:pt x="63" y="242"/>
                </a:lnTo>
                <a:lnTo>
                  <a:pt x="69" y="240"/>
                </a:lnTo>
                <a:lnTo>
                  <a:pt x="69" y="240"/>
                </a:lnTo>
                <a:lnTo>
                  <a:pt x="69" y="242"/>
                </a:lnTo>
                <a:lnTo>
                  <a:pt x="67" y="242"/>
                </a:lnTo>
                <a:lnTo>
                  <a:pt x="65" y="244"/>
                </a:lnTo>
                <a:lnTo>
                  <a:pt x="63" y="246"/>
                </a:lnTo>
                <a:lnTo>
                  <a:pt x="63" y="246"/>
                </a:lnTo>
                <a:close/>
                <a:moveTo>
                  <a:pt x="73" y="233"/>
                </a:moveTo>
                <a:lnTo>
                  <a:pt x="73" y="233"/>
                </a:lnTo>
                <a:lnTo>
                  <a:pt x="69" y="236"/>
                </a:lnTo>
                <a:lnTo>
                  <a:pt x="63" y="238"/>
                </a:lnTo>
                <a:lnTo>
                  <a:pt x="50" y="240"/>
                </a:lnTo>
                <a:lnTo>
                  <a:pt x="38" y="236"/>
                </a:lnTo>
                <a:lnTo>
                  <a:pt x="33" y="234"/>
                </a:lnTo>
                <a:lnTo>
                  <a:pt x="27" y="231"/>
                </a:lnTo>
                <a:lnTo>
                  <a:pt x="27" y="231"/>
                </a:lnTo>
                <a:lnTo>
                  <a:pt x="29" y="225"/>
                </a:lnTo>
                <a:lnTo>
                  <a:pt x="31" y="219"/>
                </a:lnTo>
                <a:lnTo>
                  <a:pt x="36" y="210"/>
                </a:lnTo>
                <a:lnTo>
                  <a:pt x="36" y="210"/>
                </a:lnTo>
                <a:lnTo>
                  <a:pt x="42" y="213"/>
                </a:lnTo>
                <a:lnTo>
                  <a:pt x="50" y="215"/>
                </a:lnTo>
                <a:lnTo>
                  <a:pt x="57" y="215"/>
                </a:lnTo>
                <a:lnTo>
                  <a:pt x="65" y="212"/>
                </a:lnTo>
                <a:lnTo>
                  <a:pt x="65" y="212"/>
                </a:lnTo>
                <a:lnTo>
                  <a:pt x="69" y="208"/>
                </a:lnTo>
                <a:lnTo>
                  <a:pt x="71" y="202"/>
                </a:lnTo>
                <a:lnTo>
                  <a:pt x="73" y="189"/>
                </a:lnTo>
                <a:lnTo>
                  <a:pt x="71" y="154"/>
                </a:lnTo>
                <a:lnTo>
                  <a:pt x="71" y="154"/>
                </a:lnTo>
                <a:lnTo>
                  <a:pt x="71" y="107"/>
                </a:lnTo>
                <a:lnTo>
                  <a:pt x="69" y="84"/>
                </a:lnTo>
                <a:lnTo>
                  <a:pt x="67" y="65"/>
                </a:lnTo>
                <a:lnTo>
                  <a:pt x="67" y="65"/>
                </a:lnTo>
                <a:lnTo>
                  <a:pt x="76" y="65"/>
                </a:lnTo>
                <a:lnTo>
                  <a:pt x="90" y="65"/>
                </a:lnTo>
                <a:lnTo>
                  <a:pt x="90" y="65"/>
                </a:lnTo>
                <a:lnTo>
                  <a:pt x="90" y="86"/>
                </a:lnTo>
                <a:lnTo>
                  <a:pt x="92" y="111"/>
                </a:lnTo>
                <a:lnTo>
                  <a:pt x="94" y="158"/>
                </a:lnTo>
                <a:lnTo>
                  <a:pt x="92" y="181"/>
                </a:lnTo>
                <a:lnTo>
                  <a:pt x="90" y="202"/>
                </a:lnTo>
                <a:lnTo>
                  <a:pt x="86" y="212"/>
                </a:lnTo>
                <a:lnTo>
                  <a:pt x="82" y="221"/>
                </a:lnTo>
                <a:lnTo>
                  <a:pt x="78" y="227"/>
                </a:lnTo>
                <a:lnTo>
                  <a:pt x="73" y="233"/>
                </a:lnTo>
                <a:lnTo>
                  <a:pt x="73" y="2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1" name="Freeform 28"/>
          <p:cNvSpPr>
            <a:spLocks noEditPoints="1"/>
          </p:cNvSpPr>
          <p:nvPr/>
        </p:nvSpPr>
        <p:spPr bwMode="auto">
          <a:xfrm>
            <a:off x="6030384" y="2921000"/>
            <a:ext cx="254000" cy="228600"/>
          </a:xfrm>
          <a:custGeom>
            <a:avLst/>
            <a:gdLst/>
            <a:ahLst/>
            <a:cxnLst>
              <a:cxn ang="0">
                <a:pos x="53" y="0"/>
              </a:cxn>
              <a:cxn ang="0">
                <a:pos x="7" y="23"/>
              </a:cxn>
              <a:cxn ang="0">
                <a:pos x="0" y="70"/>
              </a:cxn>
              <a:cxn ang="0">
                <a:pos x="19" y="97"/>
              </a:cxn>
              <a:cxn ang="0">
                <a:pos x="74" y="108"/>
              </a:cxn>
              <a:cxn ang="0">
                <a:pos x="110" y="86"/>
              </a:cxn>
              <a:cxn ang="0">
                <a:pos x="120" y="42"/>
              </a:cxn>
              <a:cxn ang="0">
                <a:pos x="97" y="6"/>
              </a:cxn>
              <a:cxn ang="0">
                <a:pos x="19" y="17"/>
              </a:cxn>
              <a:cxn ang="0">
                <a:pos x="21" y="15"/>
              </a:cxn>
              <a:cxn ang="0">
                <a:pos x="13" y="28"/>
              </a:cxn>
              <a:cxn ang="0">
                <a:pos x="22" y="34"/>
              </a:cxn>
              <a:cxn ang="0">
                <a:pos x="22" y="38"/>
              </a:cxn>
              <a:cxn ang="0">
                <a:pos x="15" y="38"/>
              </a:cxn>
              <a:cxn ang="0">
                <a:pos x="19" y="53"/>
              </a:cxn>
              <a:cxn ang="0">
                <a:pos x="11" y="55"/>
              </a:cxn>
              <a:cxn ang="0">
                <a:pos x="9" y="40"/>
              </a:cxn>
              <a:cxn ang="0">
                <a:pos x="5" y="40"/>
              </a:cxn>
              <a:cxn ang="0">
                <a:pos x="7" y="55"/>
              </a:cxn>
              <a:cxn ang="0">
                <a:pos x="5" y="72"/>
              </a:cxn>
              <a:cxn ang="0">
                <a:pos x="7" y="68"/>
              </a:cxn>
              <a:cxn ang="0">
                <a:pos x="5" y="72"/>
              </a:cxn>
              <a:cxn ang="0">
                <a:pos x="21" y="67"/>
              </a:cxn>
              <a:cxn ang="0">
                <a:pos x="21" y="72"/>
              </a:cxn>
              <a:cxn ang="0">
                <a:pos x="21" y="78"/>
              </a:cxn>
              <a:cxn ang="0">
                <a:pos x="22" y="95"/>
              </a:cxn>
              <a:cxn ang="0">
                <a:pos x="22" y="91"/>
              </a:cxn>
              <a:cxn ang="0">
                <a:pos x="22" y="95"/>
              </a:cxn>
              <a:cxn ang="0">
                <a:pos x="24" y="80"/>
              </a:cxn>
              <a:cxn ang="0">
                <a:pos x="22" y="86"/>
              </a:cxn>
              <a:cxn ang="0">
                <a:pos x="38" y="93"/>
              </a:cxn>
              <a:cxn ang="0">
                <a:pos x="101" y="88"/>
              </a:cxn>
              <a:cxn ang="0">
                <a:pos x="78" y="103"/>
              </a:cxn>
              <a:cxn ang="0">
                <a:pos x="30" y="82"/>
              </a:cxn>
              <a:cxn ang="0">
                <a:pos x="24" y="38"/>
              </a:cxn>
              <a:cxn ang="0">
                <a:pos x="51" y="6"/>
              </a:cxn>
              <a:cxn ang="0">
                <a:pos x="95" y="9"/>
              </a:cxn>
              <a:cxn ang="0">
                <a:pos x="116" y="46"/>
              </a:cxn>
              <a:cxn ang="0">
                <a:pos x="101" y="88"/>
              </a:cxn>
              <a:cxn ang="0">
                <a:pos x="70" y="23"/>
              </a:cxn>
              <a:cxn ang="0">
                <a:pos x="45" y="40"/>
              </a:cxn>
              <a:cxn ang="0">
                <a:pos x="51" y="72"/>
              </a:cxn>
              <a:cxn ang="0">
                <a:pos x="91" y="80"/>
              </a:cxn>
              <a:cxn ang="0">
                <a:pos x="99" y="51"/>
              </a:cxn>
              <a:cxn ang="0">
                <a:pos x="85" y="27"/>
              </a:cxn>
              <a:cxn ang="0">
                <a:pos x="74" y="30"/>
              </a:cxn>
              <a:cxn ang="0">
                <a:pos x="68" y="80"/>
              </a:cxn>
              <a:cxn ang="0">
                <a:pos x="49" y="49"/>
              </a:cxn>
              <a:cxn ang="0">
                <a:pos x="64" y="28"/>
              </a:cxn>
              <a:cxn ang="0">
                <a:pos x="78" y="53"/>
              </a:cxn>
              <a:cxn ang="0">
                <a:pos x="68" y="80"/>
              </a:cxn>
              <a:cxn ang="0">
                <a:pos x="91" y="61"/>
              </a:cxn>
              <a:cxn ang="0">
                <a:pos x="93" y="63"/>
              </a:cxn>
              <a:cxn ang="0">
                <a:pos x="95" y="49"/>
              </a:cxn>
              <a:cxn ang="0">
                <a:pos x="91" y="51"/>
              </a:cxn>
              <a:cxn ang="0">
                <a:pos x="93" y="46"/>
              </a:cxn>
              <a:cxn ang="0">
                <a:pos x="91" y="42"/>
              </a:cxn>
              <a:cxn ang="0">
                <a:pos x="91" y="38"/>
              </a:cxn>
              <a:cxn ang="0">
                <a:pos x="89" y="36"/>
              </a:cxn>
            </a:cxnLst>
            <a:rect l="0" t="0" r="r" b="b"/>
            <a:pathLst>
              <a:path w="120" h="108">
                <a:moveTo>
                  <a:pt x="97" y="6"/>
                </a:moveTo>
                <a:lnTo>
                  <a:pt x="97" y="6"/>
                </a:lnTo>
                <a:lnTo>
                  <a:pt x="85" y="2"/>
                </a:lnTo>
                <a:lnTo>
                  <a:pt x="76" y="0"/>
                </a:lnTo>
                <a:lnTo>
                  <a:pt x="53" y="0"/>
                </a:lnTo>
                <a:lnTo>
                  <a:pt x="53" y="0"/>
                </a:lnTo>
                <a:lnTo>
                  <a:pt x="38" y="2"/>
                </a:lnTo>
                <a:lnTo>
                  <a:pt x="24" y="9"/>
                </a:lnTo>
                <a:lnTo>
                  <a:pt x="11" y="17"/>
                </a:lnTo>
                <a:lnTo>
                  <a:pt x="7" y="23"/>
                </a:lnTo>
                <a:lnTo>
                  <a:pt x="3" y="28"/>
                </a:lnTo>
                <a:lnTo>
                  <a:pt x="3" y="28"/>
                </a:lnTo>
                <a:lnTo>
                  <a:pt x="1" y="40"/>
                </a:lnTo>
                <a:lnTo>
                  <a:pt x="0" y="55"/>
                </a:lnTo>
                <a:lnTo>
                  <a:pt x="0" y="70"/>
                </a:lnTo>
                <a:lnTo>
                  <a:pt x="1" y="78"/>
                </a:lnTo>
                <a:lnTo>
                  <a:pt x="5" y="84"/>
                </a:lnTo>
                <a:lnTo>
                  <a:pt x="5" y="84"/>
                </a:lnTo>
                <a:lnTo>
                  <a:pt x="11" y="89"/>
                </a:lnTo>
                <a:lnTo>
                  <a:pt x="19" y="97"/>
                </a:lnTo>
                <a:lnTo>
                  <a:pt x="26" y="101"/>
                </a:lnTo>
                <a:lnTo>
                  <a:pt x="34" y="105"/>
                </a:lnTo>
                <a:lnTo>
                  <a:pt x="34" y="105"/>
                </a:lnTo>
                <a:lnTo>
                  <a:pt x="53" y="107"/>
                </a:lnTo>
                <a:lnTo>
                  <a:pt x="74" y="108"/>
                </a:lnTo>
                <a:lnTo>
                  <a:pt x="74" y="108"/>
                </a:lnTo>
                <a:lnTo>
                  <a:pt x="80" y="107"/>
                </a:lnTo>
                <a:lnTo>
                  <a:pt x="87" y="105"/>
                </a:lnTo>
                <a:lnTo>
                  <a:pt x="99" y="97"/>
                </a:lnTo>
                <a:lnTo>
                  <a:pt x="110" y="86"/>
                </a:lnTo>
                <a:lnTo>
                  <a:pt x="116" y="74"/>
                </a:lnTo>
                <a:lnTo>
                  <a:pt x="116" y="74"/>
                </a:lnTo>
                <a:lnTo>
                  <a:pt x="120" y="63"/>
                </a:lnTo>
                <a:lnTo>
                  <a:pt x="120" y="51"/>
                </a:lnTo>
                <a:lnTo>
                  <a:pt x="120" y="42"/>
                </a:lnTo>
                <a:lnTo>
                  <a:pt x="118" y="32"/>
                </a:lnTo>
                <a:lnTo>
                  <a:pt x="114" y="25"/>
                </a:lnTo>
                <a:lnTo>
                  <a:pt x="110" y="17"/>
                </a:lnTo>
                <a:lnTo>
                  <a:pt x="102" y="9"/>
                </a:lnTo>
                <a:lnTo>
                  <a:pt x="97" y="6"/>
                </a:lnTo>
                <a:lnTo>
                  <a:pt x="97" y="6"/>
                </a:lnTo>
                <a:close/>
                <a:moveTo>
                  <a:pt x="21" y="15"/>
                </a:moveTo>
                <a:lnTo>
                  <a:pt x="21" y="15"/>
                </a:lnTo>
                <a:lnTo>
                  <a:pt x="21" y="17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lnTo>
                  <a:pt x="17" y="17"/>
                </a:lnTo>
                <a:lnTo>
                  <a:pt x="17" y="17"/>
                </a:lnTo>
                <a:lnTo>
                  <a:pt x="21" y="15"/>
                </a:lnTo>
                <a:lnTo>
                  <a:pt x="21" y="15"/>
                </a:lnTo>
                <a:close/>
                <a:moveTo>
                  <a:pt x="28" y="17"/>
                </a:moveTo>
                <a:lnTo>
                  <a:pt x="28" y="17"/>
                </a:lnTo>
                <a:lnTo>
                  <a:pt x="13" y="28"/>
                </a:lnTo>
                <a:lnTo>
                  <a:pt x="13" y="28"/>
                </a:lnTo>
                <a:lnTo>
                  <a:pt x="15" y="25"/>
                </a:lnTo>
                <a:lnTo>
                  <a:pt x="19" y="23"/>
                </a:lnTo>
                <a:lnTo>
                  <a:pt x="28" y="17"/>
                </a:lnTo>
                <a:lnTo>
                  <a:pt x="28" y="17"/>
                </a:lnTo>
                <a:close/>
                <a:moveTo>
                  <a:pt x="22" y="34"/>
                </a:moveTo>
                <a:lnTo>
                  <a:pt x="22" y="34"/>
                </a:lnTo>
                <a:lnTo>
                  <a:pt x="22" y="34"/>
                </a:lnTo>
                <a:lnTo>
                  <a:pt x="22" y="36"/>
                </a:lnTo>
                <a:lnTo>
                  <a:pt x="22" y="38"/>
                </a:lnTo>
                <a:lnTo>
                  <a:pt x="22" y="38"/>
                </a:lnTo>
                <a:lnTo>
                  <a:pt x="17" y="40"/>
                </a:lnTo>
                <a:lnTo>
                  <a:pt x="13" y="44"/>
                </a:lnTo>
                <a:lnTo>
                  <a:pt x="13" y="44"/>
                </a:lnTo>
                <a:lnTo>
                  <a:pt x="13" y="42"/>
                </a:lnTo>
                <a:lnTo>
                  <a:pt x="15" y="38"/>
                </a:lnTo>
                <a:lnTo>
                  <a:pt x="22" y="34"/>
                </a:lnTo>
                <a:lnTo>
                  <a:pt x="22" y="34"/>
                </a:lnTo>
                <a:close/>
                <a:moveTo>
                  <a:pt x="17" y="48"/>
                </a:moveTo>
                <a:lnTo>
                  <a:pt x="17" y="48"/>
                </a:lnTo>
                <a:lnTo>
                  <a:pt x="19" y="53"/>
                </a:lnTo>
                <a:lnTo>
                  <a:pt x="15" y="57"/>
                </a:lnTo>
                <a:lnTo>
                  <a:pt x="7" y="63"/>
                </a:lnTo>
                <a:lnTo>
                  <a:pt x="7" y="63"/>
                </a:lnTo>
                <a:lnTo>
                  <a:pt x="9" y="59"/>
                </a:lnTo>
                <a:lnTo>
                  <a:pt x="11" y="55"/>
                </a:lnTo>
                <a:lnTo>
                  <a:pt x="17" y="48"/>
                </a:lnTo>
                <a:lnTo>
                  <a:pt x="17" y="48"/>
                </a:lnTo>
                <a:close/>
                <a:moveTo>
                  <a:pt x="5" y="40"/>
                </a:moveTo>
                <a:lnTo>
                  <a:pt x="9" y="40"/>
                </a:lnTo>
                <a:lnTo>
                  <a:pt x="9" y="40"/>
                </a:lnTo>
                <a:lnTo>
                  <a:pt x="5" y="46"/>
                </a:lnTo>
                <a:lnTo>
                  <a:pt x="5" y="46"/>
                </a:lnTo>
                <a:lnTo>
                  <a:pt x="5" y="44"/>
                </a:lnTo>
                <a:lnTo>
                  <a:pt x="5" y="40"/>
                </a:lnTo>
                <a:lnTo>
                  <a:pt x="5" y="40"/>
                </a:lnTo>
                <a:close/>
                <a:moveTo>
                  <a:pt x="3" y="59"/>
                </a:moveTo>
                <a:lnTo>
                  <a:pt x="3" y="59"/>
                </a:lnTo>
                <a:lnTo>
                  <a:pt x="3" y="55"/>
                </a:lnTo>
                <a:lnTo>
                  <a:pt x="7" y="55"/>
                </a:lnTo>
                <a:lnTo>
                  <a:pt x="7" y="55"/>
                </a:lnTo>
                <a:lnTo>
                  <a:pt x="5" y="57"/>
                </a:lnTo>
                <a:lnTo>
                  <a:pt x="3" y="59"/>
                </a:lnTo>
                <a:lnTo>
                  <a:pt x="3" y="59"/>
                </a:lnTo>
                <a:close/>
                <a:moveTo>
                  <a:pt x="5" y="72"/>
                </a:moveTo>
                <a:lnTo>
                  <a:pt x="5" y="72"/>
                </a:lnTo>
                <a:lnTo>
                  <a:pt x="5" y="72"/>
                </a:lnTo>
                <a:lnTo>
                  <a:pt x="5" y="68"/>
                </a:lnTo>
                <a:lnTo>
                  <a:pt x="5" y="68"/>
                </a:lnTo>
                <a:lnTo>
                  <a:pt x="7" y="68"/>
                </a:lnTo>
                <a:lnTo>
                  <a:pt x="7" y="68"/>
                </a:lnTo>
                <a:lnTo>
                  <a:pt x="7" y="68"/>
                </a:lnTo>
                <a:lnTo>
                  <a:pt x="9" y="68"/>
                </a:lnTo>
                <a:lnTo>
                  <a:pt x="7" y="70"/>
                </a:lnTo>
                <a:lnTo>
                  <a:pt x="5" y="72"/>
                </a:lnTo>
                <a:lnTo>
                  <a:pt x="5" y="72"/>
                </a:lnTo>
                <a:close/>
                <a:moveTo>
                  <a:pt x="9" y="74"/>
                </a:moveTo>
                <a:lnTo>
                  <a:pt x="9" y="74"/>
                </a:lnTo>
                <a:lnTo>
                  <a:pt x="19" y="61"/>
                </a:lnTo>
                <a:lnTo>
                  <a:pt x="19" y="61"/>
                </a:lnTo>
                <a:lnTo>
                  <a:pt x="21" y="67"/>
                </a:lnTo>
                <a:lnTo>
                  <a:pt x="21" y="67"/>
                </a:lnTo>
                <a:lnTo>
                  <a:pt x="15" y="70"/>
                </a:lnTo>
                <a:lnTo>
                  <a:pt x="9" y="74"/>
                </a:lnTo>
                <a:lnTo>
                  <a:pt x="9" y="74"/>
                </a:lnTo>
                <a:close/>
                <a:moveTo>
                  <a:pt x="21" y="72"/>
                </a:moveTo>
                <a:lnTo>
                  <a:pt x="21" y="72"/>
                </a:lnTo>
                <a:lnTo>
                  <a:pt x="22" y="72"/>
                </a:lnTo>
                <a:lnTo>
                  <a:pt x="24" y="76"/>
                </a:lnTo>
                <a:lnTo>
                  <a:pt x="24" y="76"/>
                </a:lnTo>
                <a:lnTo>
                  <a:pt x="21" y="78"/>
                </a:lnTo>
                <a:lnTo>
                  <a:pt x="15" y="82"/>
                </a:lnTo>
                <a:lnTo>
                  <a:pt x="15" y="82"/>
                </a:lnTo>
                <a:lnTo>
                  <a:pt x="21" y="72"/>
                </a:lnTo>
                <a:lnTo>
                  <a:pt x="21" y="72"/>
                </a:lnTo>
                <a:close/>
                <a:moveTo>
                  <a:pt x="22" y="95"/>
                </a:moveTo>
                <a:lnTo>
                  <a:pt x="22" y="95"/>
                </a:lnTo>
                <a:lnTo>
                  <a:pt x="21" y="93"/>
                </a:lnTo>
                <a:lnTo>
                  <a:pt x="21" y="93"/>
                </a:lnTo>
                <a:lnTo>
                  <a:pt x="21" y="91"/>
                </a:lnTo>
                <a:lnTo>
                  <a:pt x="22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4" y="91"/>
                </a:lnTo>
                <a:lnTo>
                  <a:pt x="22" y="95"/>
                </a:lnTo>
                <a:lnTo>
                  <a:pt x="22" y="95"/>
                </a:lnTo>
                <a:close/>
                <a:moveTo>
                  <a:pt x="22" y="86"/>
                </a:moveTo>
                <a:lnTo>
                  <a:pt x="22" y="86"/>
                </a:lnTo>
                <a:lnTo>
                  <a:pt x="24" y="80"/>
                </a:lnTo>
                <a:lnTo>
                  <a:pt x="24" y="80"/>
                </a:lnTo>
                <a:lnTo>
                  <a:pt x="26" y="82"/>
                </a:lnTo>
                <a:lnTo>
                  <a:pt x="28" y="84"/>
                </a:lnTo>
                <a:lnTo>
                  <a:pt x="28" y="84"/>
                </a:lnTo>
                <a:lnTo>
                  <a:pt x="24" y="86"/>
                </a:lnTo>
                <a:lnTo>
                  <a:pt x="22" y="86"/>
                </a:lnTo>
                <a:lnTo>
                  <a:pt x="22" y="86"/>
                </a:lnTo>
                <a:close/>
                <a:moveTo>
                  <a:pt x="34" y="97"/>
                </a:moveTo>
                <a:lnTo>
                  <a:pt x="34" y="97"/>
                </a:lnTo>
                <a:lnTo>
                  <a:pt x="36" y="93"/>
                </a:lnTo>
                <a:lnTo>
                  <a:pt x="38" y="93"/>
                </a:lnTo>
                <a:lnTo>
                  <a:pt x="38" y="93"/>
                </a:lnTo>
                <a:lnTo>
                  <a:pt x="38" y="95"/>
                </a:lnTo>
                <a:lnTo>
                  <a:pt x="34" y="97"/>
                </a:lnTo>
                <a:lnTo>
                  <a:pt x="34" y="97"/>
                </a:lnTo>
                <a:close/>
                <a:moveTo>
                  <a:pt x="101" y="88"/>
                </a:moveTo>
                <a:lnTo>
                  <a:pt x="101" y="88"/>
                </a:lnTo>
                <a:lnTo>
                  <a:pt x="89" y="97"/>
                </a:lnTo>
                <a:lnTo>
                  <a:pt x="83" y="101"/>
                </a:lnTo>
                <a:lnTo>
                  <a:pt x="78" y="103"/>
                </a:lnTo>
                <a:lnTo>
                  <a:pt x="78" y="103"/>
                </a:lnTo>
                <a:lnTo>
                  <a:pt x="66" y="103"/>
                </a:lnTo>
                <a:lnTo>
                  <a:pt x="57" y="101"/>
                </a:lnTo>
                <a:lnTo>
                  <a:pt x="47" y="95"/>
                </a:lnTo>
                <a:lnTo>
                  <a:pt x="38" y="89"/>
                </a:lnTo>
                <a:lnTo>
                  <a:pt x="30" y="82"/>
                </a:lnTo>
                <a:lnTo>
                  <a:pt x="26" y="72"/>
                </a:lnTo>
                <a:lnTo>
                  <a:pt x="22" y="63"/>
                </a:lnTo>
                <a:lnTo>
                  <a:pt x="22" y="53"/>
                </a:lnTo>
                <a:lnTo>
                  <a:pt x="22" y="53"/>
                </a:lnTo>
                <a:lnTo>
                  <a:pt x="24" y="38"/>
                </a:lnTo>
                <a:lnTo>
                  <a:pt x="30" y="25"/>
                </a:lnTo>
                <a:lnTo>
                  <a:pt x="40" y="13"/>
                </a:lnTo>
                <a:lnTo>
                  <a:pt x="45" y="9"/>
                </a:lnTo>
                <a:lnTo>
                  <a:pt x="51" y="6"/>
                </a:lnTo>
                <a:lnTo>
                  <a:pt x="51" y="6"/>
                </a:lnTo>
                <a:lnTo>
                  <a:pt x="59" y="4"/>
                </a:lnTo>
                <a:lnTo>
                  <a:pt x="68" y="4"/>
                </a:lnTo>
                <a:lnTo>
                  <a:pt x="68" y="4"/>
                </a:lnTo>
                <a:lnTo>
                  <a:pt x="83" y="6"/>
                </a:lnTo>
                <a:lnTo>
                  <a:pt x="95" y="9"/>
                </a:lnTo>
                <a:lnTo>
                  <a:pt x="104" y="19"/>
                </a:lnTo>
                <a:lnTo>
                  <a:pt x="112" y="30"/>
                </a:lnTo>
                <a:lnTo>
                  <a:pt x="112" y="30"/>
                </a:lnTo>
                <a:lnTo>
                  <a:pt x="114" y="38"/>
                </a:lnTo>
                <a:lnTo>
                  <a:pt x="116" y="46"/>
                </a:lnTo>
                <a:lnTo>
                  <a:pt x="116" y="53"/>
                </a:lnTo>
                <a:lnTo>
                  <a:pt x="114" y="61"/>
                </a:lnTo>
                <a:lnTo>
                  <a:pt x="110" y="76"/>
                </a:lnTo>
                <a:lnTo>
                  <a:pt x="104" y="82"/>
                </a:lnTo>
                <a:lnTo>
                  <a:pt x="101" y="88"/>
                </a:lnTo>
                <a:lnTo>
                  <a:pt x="101" y="88"/>
                </a:lnTo>
                <a:close/>
                <a:moveTo>
                  <a:pt x="85" y="27"/>
                </a:moveTo>
                <a:lnTo>
                  <a:pt x="85" y="27"/>
                </a:lnTo>
                <a:lnTo>
                  <a:pt x="78" y="25"/>
                </a:lnTo>
                <a:lnTo>
                  <a:pt x="70" y="23"/>
                </a:lnTo>
                <a:lnTo>
                  <a:pt x="64" y="25"/>
                </a:lnTo>
                <a:lnTo>
                  <a:pt x="59" y="27"/>
                </a:lnTo>
                <a:lnTo>
                  <a:pt x="53" y="30"/>
                </a:lnTo>
                <a:lnTo>
                  <a:pt x="49" y="34"/>
                </a:lnTo>
                <a:lnTo>
                  <a:pt x="45" y="40"/>
                </a:lnTo>
                <a:lnTo>
                  <a:pt x="43" y="44"/>
                </a:lnTo>
                <a:lnTo>
                  <a:pt x="43" y="44"/>
                </a:lnTo>
                <a:lnTo>
                  <a:pt x="43" y="55"/>
                </a:lnTo>
                <a:lnTo>
                  <a:pt x="45" y="65"/>
                </a:lnTo>
                <a:lnTo>
                  <a:pt x="51" y="72"/>
                </a:lnTo>
                <a:lnTo>
                  <a:pt x="59" y="80"/>
                </a:lnTo>
                <a:lnTo>
                  <a:pt x="66" y="84"/>
                </a:lnTo>
                <a:lnTo>
                  <a:pt x="76" y="84"/>
                </a:lnTo>
                <a:lnTo>
                  <a:pt x="83" y="84"/>
                </a:lnTo>
                <a:lnTo>
                  <a:pt x="91" y="80"/>
                </a:lnTo>
                <a:lnTo>
                  <a:pt x="91" y="80"/>
                </a:lnTo>
                <a:lnTo>
                  <a:pt x="95" y="74"/>
                </a:lnTo>
                <a:lnTo>
                  <a:pt x="97" y="67"/>
                </a:lnTo>
                <a:lnTo>
                  <a:pt x="99" y="59"/>
                </a:lnTo>
                <a:lnTo>
                  <a:pt x="99" y="51"/>
                </a:lnTo>
                <a:lnTo>
                  <a:pt x="97" y="44"/>
                </a:lnTo>
                <a:lnTo>
                  <a:pt x="93" y="36"/>
                </a:lnTo>
                <a:lnTo>
                  <a:pt x="89" y="30"/>
                </a:lnTo>
                <a:lnTo>
                  <a:pt x="85" y="27"/>
                </a:lnTo>
                <a:lnTo>
                  <a:pt x="85" y="27"/>
                </a:lnTo>
                <a:close/>
                <a:moveTo>
                  <a:pt x="78" y="28"/>
                </a:moveTo>
                <a:lnTo>
                  <a:pt x="78" y="28"/>
                </a:lnTo>
                <a:lnTo>
                  <a:pt x="76" y="30"/>
                </a:lnTo>
                <a:lnTo>
                  <a:pt x="74" y="30"/>
                </a:lnTo>
                <a:lnTo>
                  <a:pt x="74" y="30"/>
                </a:lnTo>
                <a:lnTo>
                  <a:pt x="72" y="30"/>
                </a:lnTo>
                <a:lnTo>
                  <a:pt x="70" y="28"/>
                </a:lnTo>
                <a:lnTo>
                  <a:pt x="78" y="28"/>
                </a:lnTo>
                <a:close/>
                <a:moveTo>
                  <a:pt x="68" y="80"/>
                </a:moveTo>
                <a:lnTo>
                  <a:pt x="68" y="80"/>
                </a:lnTo>
                <a:lnTo>
                  <a:pt x="61" y="76"/>
                </a:lnTo>
                <a:lnTo>
                  <a:pt x="55" y="72"/>
                </a:lnTo>
                <a:lnTo>
                  <a:pt x="51" y="65"/>
                </a:lnTo>
                <a:lnTo>
                  <a:pt x="49" y="57"/>
                </a:lnTo>
                <a:lnTo>
                  <a:pt x="49" y="49"/>
                </a:lnTo>
                <a:lnTo>
                  <a:pt x="51" y="42"/>
                </a:lnTo>
                <a:lnTo>
                  <a:pt x="55" y="34"/>
                </a:lnTo>
                <a:lnTo>
                  <a:pt x="61" y="28"/>
                </a:lnTo>
                <a:lnTo>
                  <a:pt x="61" y="28"/>
                </a:lnTo>
                <a:lnTo>
                  <a:pt x="64" y="28"/>
                </a:lnTo>
                <a:lnTo>
                  <a:pt x="66" y="30"/>
                </a:lnTo>
                <a:lnTo>
                  <a:pt x="72" y="36"/>
                </a:lnTo>
                <a:lnTo>
                  <a:pt x="76" y="46"/>
                </a:lnTo>
                <a:lnTo>
                  <a:pt x="78" y="53"/>
                </a:lnTo>
                <a:lnTo>
                  <a:pt x="78" y="53"/>
                </a:lnTo>
                <a:lnTo>
                  <a:pt x="78" y="61"/>
                </a:lnTo>
                <a:lnTo>
                  <a:pt x="76" y="68"/>
                </a:lnTo>
                <a:lnTo>
                  <a:pt x="74" y="74"/>
                </a:lnTo>
                <a:lnTo>
                  <a:pt x="68" y="80"/>
                </a:lnTo>
                <a:lnTo>
                  <a:pt x="68" y="80"/>
                </a:lnTo>
                <a:close/>
                <a:moveTo>
                  <a:pt x="82" y="70"/>
                </a:moveTo>
                <a:lnTo>
                  <a:pt x="82" y="70"/>
                </a:lnTo>
                <a:lnTo>
                  <a:pt x="83" y="67"/>
                </a:lnTo>
                <a:lnTo>
                  <a:pt x="87" y="65"/>
                </a:lnTo>
                <a:lnTo>
                  <a:pt x="91" y="61"/>
                </a:lnTo>
                <a:lnTo>
                  <a:pt x="93" y="57"/>
                </a:lnTo>
                <a:lnTo>
                  <a:pt x="93" y="57"/>
                </a:lnTo>
                <a:lnTo>
                  <a:pt x="95" y="59"/>
                </a:lnTo>
                <a:lnTo>
                  <a:pt x="95" y="59"/>
                </a:lnTo>
                <a:lnTo>
                  <a:pt x="93" y="63"/>
                </a:lnTo>
                <a:lnTo>
                  <a:pt x="89" y="65"/>
                </a:lnTo>
                <a:lnTo>
                  <a:pt x="85" y="67"/>
                </a:lnTo>
                <a:lnTo>
                  <a:pt x="82" y="70"/>
                </a:lnTo>
                <a:lnTo>
                  <a:pt x="82" y="70"/>
                </a:lnTo>
                <a:close/>
                <a:moveTo>
                  <a:pt x="95" y="49"/>
                </a:moveTo>
                <a:lnTo>
                  <a:pt x="95" y="49"/>
                </a:lnTo>
                <a:lnTo>
                  <a:pt x="93" y="53"/>
                </a:lnTo>
                <a:lnTo>
                  <a:pt x="89" y="55"/>
                </a:lnTo>
                <a:lnTo>
                  <a:pt x="89" y="55"/>
                </a:lnTo>
                <a:lnTo>
                  <a:pt x="91" y="51"/>
                </a:lnTo>
                <a:lnTo>
                  <a:pt x="93" y="51"/>
                </a:lnTo>
                <a:lnTo>
                  <a:pt x="95" y="49"/>
                </a:lnTo>
                <a:lnTo>
                  <a:pt x="95" y="49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89" y="48"/>
                </a:lnTo>
                <a:lnTo>
                  <a:pt x="85" y="49"/>
                </a:lnTo>
                <a:lnTo>
                  <a:pt x="85" y="49"/>
                </a:lnTo>
                <a:lnTo>
                  <a:pt x="89" y="46"/>
                </a:lnTo>
                <a:lnTo>
                  <a:pt x="91" y="42"/>
                </a:lnTo>
                <a:lnTo>
                  <a:pt x="91" y="42"/>
                </a:lnTo>
                <a:lnTo>
                  <a:pt x="93" y="44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1" y="38"/>
                </a:moveTo>
                <a:lnTo>
                  <a:pt x="91" y="38"/>
                </a:lnTo>
                <a:lnTo>
                  <a:pt x="83" y="42"/>
                </a:lnTo>
                <a:lnTo>
                  <a:pt x="83" y="42"/>
                </a:lnTo>
                <a:lnTo>
                  <a:pt x="85" y="38"/>
                </a:lnTo>
                <a:lnTo>
                  <a:pt x="89" y="36"/>
                </a:lnTo>
                <a:lnTo>
                  <a:pt x="89" y="36"/>
                </a:lnTo>
                <a:lnTo>
                  <a:pt x="91" y="38"/>
                </a:lnTo>
                <a:lnTo>
                  <a:pt x="91" y="3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2" name="Freeform 29"/>
          <p:cNvSpPr>
            <a:spLocks noEditPoints="1"/>
          </p:cNvSpPr>
          <p:nvPr/>
        </p:nvSpPr>
        <p:spPr bwMode="auto">
          <a:xfrm>
            <a:off x="5158317" y="2895600"/>
            <a:ext cx="222251" cy="247651"/>
          </a:xfrm>
          <a:custGeom>
            <a:avLst/>
            <a:gdLst/>
            <a:ahLst/>
            <a:cxnLst>
              <a:cxn ang="0">
                <a:pos x="63" y="117"/>
              </a:cxn>
              <a:cxn ang="0">
                <a:pos x="57" y="40"/>
              </a:cxn>
              <a:cxn ang="0">
                <a:pos x="48" y="80"/>
              </a:cxn>
              <a:cxn ang="0">
                <a:pos x="34" y="117"/>
              </a:cxn>
              <a:cxn ang="0">
                <a:pos x="2" y="101"/>
              </a:cxn>
              <a:cxn ang="0">
                <a:pos x="34" y="4"/>
              </a:cxn>
              <a:cxn ang="0">
                <a:pos x="46" y="18"/>
              </a:cxn>
              <a:cxn ang="0">
                <a:pos x="88" y="4"/>
              </a:cxn>
              <a:cxn ang="0">
                <a:pos x="99" y="27"/>
              </a:cxn>
              <a:cxn ang="0">
                <a:pos x="95" y="40"/>
              </a:cxn>
              <a:cxn ang="0">
                <a:pos x="80" y="8"/>
              </a:cxn>
              <a:cxn ang="0">
                <a:pos x="53" y="16"/>
              </a:cxn>
              <a:cxn ang="0">
                <a:pos x="38" y="10"/>
              </a:cxn>
              <a:cxn ang="0">
                <a:pos x="27" y="75"/>
              </a:cxn>
              <a:cxn ang="0">
                <a:pos x="42" y="98"/>
              </a:cxn>
              <a:cxn ang="0">
                <a:pos x="57" y="27"/>
              </a:cxn>
              <a:cxn ang="0">
                <a:pos x="80" y="37"/>
              </a:cxn>
              <a:cxn ang="0">
                <a:pos x="86" y="100"/>
              </a:cxn>
              <a:cxn ang="0">
                <a:pos x="7" y="39"/>
              </a:cxn>
              <a:cxn ang="0">
                <a:pos x="17" y="23"/>
              </a:cxn>
              <a:cxn ang="0">
                <a:pos x="59" y="39"/>
              </a:cxn>
              <a:cxn ang="0">
                <a:pos x="59" y="39"/>
              </a:cxn>
              <a:cxn ang="0">
                <a:pos x="19" y="39"/>
              </a:cxn>
              <a:cxn ang="0">
                <a:pos x="6" y="52"/>
              </a:cxn>
              <a:cxn ang="0">
                <a:pos x="70" y="35"/>
              </a:cxn>
              <a:cxn ang="0">
                <a:pos x="68" y="46"/>
              </a:cxn>
              <a:cxn ang="0">
                <a:pos x="70" y="42"/>
              </a:cxn>
              <a:cxn ang="0">
                <a:pos x="15" y="52"/>
              </a:cxn>
              <a:cxn ang="0">
                <a:pos x="17" y="42"/>
              </a:cxn>
              <a:cxn ang="0">
                <a:pos x="65" y="61"/>
              </a:cxn>
              <a:cxn ang="0">
                <a:pos x="76" y="46"/>
              </a:cxn>
              <a:cxn ang="0">
                <a:pos x="7" y="75"/>
              </a:cxn>
              <a:cxn ang="0">
                <a:pos x="17" y="54"/>
              </a:cxn>
              <a:cxn ang="0">
                <a:pos x="67" y="71"/>
              </a:cxn>
              <a:cxn ang="0">
                <a:pos x="76" y="56"/>
              </a:cxn>
              <a:cxn ang="0">
                <a:pos x="15" y="75"/>
              </a:cxn>
              <a:cxn ang="0">
                <a:pos x="19" y="67"/>
              </a:cxn>
              <a:cxn ang="0">
                <a:pos x="67" y="84"/>
              </a:cxn>
              <a:cxn ang="0">
                <a:pos x="70" y="77"/>
              </a:cxn>
              <a:cxn ang="0">
                <a:pos x="63" y="84"/>
              </a:cxn>
              <a:cxn ang="0">
                <a:pos x="67" y="75"/>
              </a:cxn>
              <a:cxn ang="0">
                <a:pos x="17" y="84"/>
              </a:cxn>
              <a:cxn ang="0">
                <a:pos x="11" y="90"/>
              </a:cxn>
              <a:cxn ang="0">
                <a:pos x="7" y="82"/>
              </a:cxn>
              <a:cxn ang="0">
                <a:pos x="6" y="90"/>
              </a:cxn>
              <a:cxn ang="0">
                <a:pos x="78" y="90"/>
              </a:cxn>
              <a:cxn ang="0">
                <a:pos x="13" y="96"/>
              </a:cxn>
              <a:cxn ang="0">
                <a:pos x="15" y="92"/>
              </a:cxn>
              <a:cxn ang="0">
                <a:pos x="78" y="100"/>
              </a:cxn>
              <a:cxn ang="0">
                <a:pos x="74" y="100"/>
              </a:cxn>
              <a:cxn ang="0">
                <a:pos x="72" y="113"/>
              </a:cxn>
              <a:cxn ang="0">
                <a:pos x="11" y="113"/>
              </a:cxn>
              <a:cxn ang="0">
                <a:pos x="13" y="109"/>
              </a:cxn>
            </a:cxnLst>
            <a:rect l="0" t="0" r="r" b="b"/>
            <a:pathLst>
              <a:path w="105" h="117">
                <a:moveTo>
                  <a:pt x="105" y="101"/>
                </a:moveTo>
                <a:lnTo>
                  <a:pt x="105" y="101"/>
                </a:lnTo>
                <a:lnTo>
                  <a:pt x="89" y="117"/>
                </a:lnTo>
                <a:lnTo>
                  <a:pt x="89" y="117"/>
                </a:lnTo>
                <a:lnTo>
                  <a:pt x="70" y="117"/>
                </a:lnTo>
                <a:lnTo>
                  <a:pt x="63" y="117"/>
                </a:lnTo>
                <a:lnTo>
                  <a:pt x="59" y="115"/>
                </a:lnTo>
                <a:lnTo>
                  <a:pt x="57" y="113"/>
                </a:lnTo>
                <a:lnTo>
                  <a:pt x="57" y="113"/>
                </a:lnTo>
                <a:lnTo>
                  <a:pt x="59" y="77"/>
                </a:lnTo>
                <a:lnTo>
                  <a:pt x="59" y="58"/>
                </a:lnTo>
                <a:lnTo>
                  <a:pt x="57" y="40"/>
                </a:lnTo>
                <a:lnTo>
                  <a:pt x="57" y="40"/>
                </a:lnTo>
                <a:lnTo>
                  <a:pt x="53" y="44"/>
                </a:lnTo>
                <a:lnTo>
                  <a:pt x="51" y="46"/>
                </a:lnTo>
                <a:lnTo>
                  <a:pt x="48" y="56"/>
                </a:lnTo>
                <a:lnTo>
                  <a:pt x="48" y="80"/>
                </a:lnTo>
                <a:lnTo>
                  <a:pt x="48" y="80"/>
                </a:lnTo>
                <a:lnTo>
                  <a:pt x="48" y="90"/>
                </a:lnTo>
                <a:lnTo>
                  <a:pt x="48" y="100"/>
                </a:lnTo>
                <a:lnTo>
                  <a:pt x="48" y="100"/>
                </a:lnTo>
                <a:lnTo>
                  <a:pt x="46" y="105"/>
                </a:lnTo>
                <a:lnTo>
                  <a:pt x="42" y="109"/>
                </a:lnTo>
                <a:lnTo>
                  <a:pt x="34" y="117"/>
                </a:lnTo>
                <a:lnTo>
                  <a:pt x="34" y="117"/>
                </a:lnTo>
                <a:lnTo>
                  <a:pt x="19" y="117"/>
                </a:lnTo>
                <a:lnTo>
                  <a:pt x="6" y="117"/>
                </a:lnTo>
                <a:lnTo>
                  <a:pt x="6" y="117"/>
                </a:lnTo>
                <a:lnTo>
                  <a:pt x="4" y="111"/>
                </a:lnTo>
                <a:lnTo>
                  <a:pt x="2" y="101"/>
                </a:lnTo>
                <a:lnTo>
                  <a:pt x="0" y="71"/>
                </a:lnTo>
                <a:lnTo>
                  <a:pt x="2" y="21"/>
                </a:lnTo>
                <a:lnTo>
                  <a:pt x="2" y="21"/>
                </a:lnTo>
                <a:lnTo>
                  <a:pt x="21" y="4"/>
                </a:lnTo>
                <a:lnTo>
                  <a:pt x="21" y="4"/>
                </a:lnTo>
                <a:lnTo>
                  <a:pt x="34" y="4"/>
                </a:lnTo>
                <a:lnTo>
                  <a:pt x="40" y="4"/>
                </a:lnTo>
                <a:lnTo>
                  <a:pt x="46" y="4"/>
                </a:lnTo>
                <a:lnTo>
                  <a:pt x="46" y="4"/>
                </a:lnTo>
                <a:lnTo>
                  <a:pt x="48" y="12"/>
                </a:lnTo>
                <a:lnTo>
                  <a:pt x="46" y="18"/>
                </a:lnTo>
                <a:lnTo>
                  <a:pt x="46" y="18"/>
                </a:lnTo>
                <a:lnTo>
                  <a:pt x="53" y="10"/>
                </a:lnTo>
                <a:lnTo>
                  <a:pt x="65" y="2"/>
                </a:lnTo>
                <a:lnTo>
                  <a:pt x="70" y="0"/>
                </a:lnTo>
                <a:lnTo>
                  <a:pt x="76" y="0"/>
                </a:lnTo>
                <a:lnTo>
                  <a:pt x="82" y="2"/>
                </a:lnTo>
                <a:lnTo>
                  <a:pt x="88" y="4"/>
                </a:lnTo>
                <a:lnTo>
                  <a:pt x="88" y="4"/>
                </a:lnTo>
                <a:lnTo>
                  <a:pt x="91" y="8"/>
                </a:lnTo>
                <a:lnTo>
                  <a:pt x="95" y="14"/>
                </a:lnTo>
                <a:lnTo>
                  <a:pt x="97" y="19"/>
                </a:lnTo>
                <a:lnTo>
                  <a:pt x="99" y="27"/>
                </a:lnTo>
                <a:lnTo>
                  <a:pt x="99" y="27"/>
                </a:lnTo>
                <a:lnTo>
                  <a:pt x="103" y="65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97" y="58"/>
                </a:moveTo>
                <a:lnTo>
                  <a:pt x="97" y="58"/>
                </a:lnTo>
                <a:lnTo>
                  <a:pt x="95" y="40"/>
                </a:lnTo>
                <a:lnTo>
                  <a:pt x="93" y="23"/>
                </a:lnTo>
                <a:lnTo>
                  <a:pt x="93" y="23"/>
                </a:lnTo>
                <a:lnTo>
                  <a:pt x="91" y="18"/>
                </a:lnTo>
                <a:lnTo>
                  <a:pt x="88" y="14"/>
                </a:lnTo>
                <a:lnTo>
                  <a:pt x="84" y="10"/>
                </a:lnTo>
                <a:lnTo>
                  <a:pt x="80" y="8"/>
                </a:lnTo>
                <a:lnTo>
                  <a:pt x="74" y="6"/>
                </a:lnTo>
                <a:lnTo>
                  <a:pt x="68" y="6"/>
                </a:lnTo>
                <a:lnTo>
                  <a:pt x="65" y="8"/>
                </a:lnTo>
                <a:lnTo>
                  <a:pt x="59" y="10"/>
                </a:lnTo>
                <a:lnTo>
                  <a:pt x="59" y="10"/>
                </a:lnTo>
                <a:lnTo>
                  <a:pt x="53" y="16"/>
                </a:lnTo>
                <a:lnTo>
                  <a:pt x="49" y="19"/>
                </a:lnTo>
                <a:lnTo>
                  <a:pt x="42" y="31"/>
                </a:lnTo>
                <a:lnTo>
                  <a:pt x="42" y="31"/>
                </a:lnTo>
                <a:lnTo>
                  <a:pt x="40" y="21"/>
                </a:lnTo>
                <a:lnTo>
                  <a:pt x="38" y="10"/>
                </a:lnTo>
                <a:lnTo>
                  <a:pt x="38" y="10"/>
                </a:lnTo>
                <a:lnTo>
                  <a:pt x="30" y="8"/>
                </a:lnTo>
                <a:lnTo>
                  <a:pt x="23" y="10"/>
                </a:lnTo>
                <a:lnTo>
                  <a:pt x="23" y="10"/>
                </a:lnTo>
                <a:lnTo>
                  <a:pt x="23" y="31"/>
                </a:lnTo>
                <a:lnTo>
                  <a:pt x="25" y="52"/>
                </a:lnTo>
                <a:lnTo>
                  <a:pt x="27" y="75"/>
                </a:lnTo>
                <a:lnTo>
                  <a:pt x="27" y="98"/>
                </a:lnTo>
                <a:lnTo>
                  <a:pt x="27" y="98"/>
                </a:lnTo>
                <a:lnTo>
                  <a:pt x="28" y="98"/>
                </a:lnTo>
                <a:lnTo>
                  <a:pt x="32" y="98"/>
                </a:lnTo>
                <a:lnTo>
                  <a:pt x="42" y="98"/>
                </a:lnTo>
                <a:lnTo>
                  <a:pt x="42" y="98"/>
                </a:lnTo>
                <a:lnTo>
                  <a:pt x="42" y="71"/>
                </a:lnTo>
                <a:lnTo>
                  <a:pt x="44" y="46"/>
                </a:lnTo>
                <a:lnTo>
                  <a:pt x="44" y="46"/>
                </a:lnTo>
                <a:lnTo>
                  <a:pt x="46" y="40"/>
                </a:lnTo>
                <a:lnTo>
                  <a:pt x="51" y="33"/>
                </a:lnTo>
                <a:lnTo>
                  <a:pt x="57" y="27"/>
                </a:lnTo>
                <a:lnTo>
                  <a:pt x="63" y="25"/>
                </a:lnTo>
                <a:lnTo>
                  <a:pt x="63" y="25"/>
                </a:lnTo>
                <a:lnTo>
                  <a:pt x="68" y="25"/>
                </a:lnTo>
                <a:lnTo>
                  <a:pt x="74" y="27"/>
                </a:lnTo>
                <a:lnTo>
                  <a:pt x="78" y="31"/>
                </a:lnTo>
                <a:lnTo>
                  <a:pt x="80" y="37"/>
                </a:lnTo>
                <a:lnTo>
                  <a:pt x="80" y="37"/>
                </a:lnTo>
                <a:lnTo>
                  <a:pt x="82" y="56"/>
                </a:lnTo>
                <a:lnTo>
                  <a:pt x="84" y="73"/>
                </a:lnTo>
                <a:lnTo>
                  <a:pt x="84" y="88"/>
                </a:lnTo>
                <a:lnTo>
                  <a:pt x="86" y="100"/>
                </a:lnTo>
                <a:lnTo>
                  <a:pt x="86" y="100"/>
                </a:lnTo>
                <a:lnTo>
                  <a:pt x="99" y="96"/>
                </a:lnTo>
                <a:lnTo>
                  <a:pt x="99" y="96"/>
                </a:lnTo>
                <a:lnTo>
                  <a:pt x="99" y="79"/>
                </a:lnTo>
                <a:lnTo>
                  <a:pt x="97" y="58"/>
                </a:lnTo>
                <a:lnTo>
                  <a:pt x="97" y="58"/>
                </a:lnTo>
                <a:close/>
                <a:moveTo>
                  <a:pt x="7" y="39"/>
                </a:moveTo>
                <a:lnTo>
                  <a:pt x="7" y="39"/>
                </a:lnTo>
                <a:lnTo>
                  <a:pt x="13" y="31"/>
                </a:lnTo>
                <a:lnTo>
                  <a:pt x="17" y="27"/>
                </a:lnTo>
                <a:lnTo>
                  <a:pt x="19" y="23"/>
                </a:lnTo>
                <a:lnTo>
                  <a:pt x="19" y="23"/>
                </a:lnTo>
                <a:lnTo>
                  <a:pt x="17" y="23"/>
                </a:lnTo>
                <a:lnTo>
                  <a:pt x="17" y="23"/>
                </a:lnTo>
                <a:lnTo>
                  <a:pt x="11" y="31"/>
                </a:lnTo>
                <a:lnTo>
                  <a:pt x="7" y="39"/>
                </a:lnTo>
                <a:lnTo>
                  <a:pt x="7" y="39"/>
                </a:lnTo>
                <a:close/>
                <a:moveTo>
                  <a:pt x="59" y="39"/>
                </a:moveTo>
                <a:lnTo>
                  <a:pt x="59" y="39"/>
                </a:lnTo>
                <a:lnTo>
                  <a:pt x="70" y="29"/>
                </a:lnTo>
                <a:lnTo>
                  <a:pt x="70" y="29"/>
                </a:lnTo>
                <a:lnTo>
                  <a:pt x="63" y="33"/>
                </a:lnTo>
                <a:lnTo>
                  <a:pt x="59" y="35"/>
                </a:lnTo>
                <a:lnTo>
                  <a:pt x="59" y="39"/>
                </a:lnTo>
                <a:lnTo>
                  <a:pt x="59" y="39"/>
                </a:lnTo>
                <a:close/>
                <a:moveTo>
                  <a:pt x="6" y="52"/>
                </a:moveTo>
                <a:lnTo>
                  <a:pt x="6" y="52"/>
                </a:lnTo>
                <a:lnTo>
                  <a:pt x="11" y="44"/>
                </a:lnTo>
                <a:lnTo>
                  <a:pt x="15" y="40"/>
                </a:lnTo>
                <a:lnTo>
                  <a:pt x="19" y="39"/>
                </a:lnTo>
                <a:lnTo>
                  <a:pt x="19" y="39"/>
                </a:lnTo>
                <a:lnTo>
                  <a:pt x="19" y="35"/>
                </a:lnTo>
                <a:lnTo>
                  <a:pt x="17" y="33"/>
                </a:lnTo>
                <a:lnTo>
                  <a:pt x="17" y="33"/>
                </a:lnTo>
                <a:lnTo>
                  <a:pt x="11" y="42"/>
                </a:lnTo>
                <a:lnTo>
                  <a:pt x="7" y="48"/>
                </a:lnTo>
                <a:lnTo>
                  <a:pt x="6" y="52"/>
                </a:lnTo>
                <a:lnTo>
                  <a:pt x="6" y="52"/>
                </a:lnTo>
                <a:close/>
                <a:moveTo>
                  <a:pt x="63" y="46"/>
                </a:moveTo>
                <a:lnTo>
                  <a:pt x="63" y="46"/>
                </a:lnTo>
                <a:lnTo>
                  <a:pt x="67" y="40"/>
                </a:lnTo>
                <a:lnTo>
                  <a:pt x="70" y="35"/>
                </a:lnTo>
                <a:lnTo>
                  <a:pt x="70" y="35"/>
                </a:lnTo>
                <a:lnTo>
                  <a:pt x="65" y="40"/>
                </a:lnTo>
                <a:lnTo>
                  <a:pt x="63" y="42"/>
                </a:lnTo>
                <a:lnTo>
                  <a:pt x="63" y="46"/>
                </a:lnTo>
                <a:lnTo>
                  <a:pt x="63" y="46"/>
                </a:lnTo>
                <a:close/>
                <a:moveTo>
                  <a:pt x="68" y="46"/>
                </a:moveTo>
                <a:lnTo>
                  <a:pt x="68" y="46"/>
                </a:lnTo>
                <a:lnTo>
                  <a:pt x="74" y="42"/>
                </a:lnTo>
                <a:lnTo>
                  <a:pt x="76" y="39"/>
                </a:lnTo>
                <a:lnTo>
                  <a:pt x="74" y="35"/>
                </a:lnTo>
                <a:lnTo>
                  <a:pt x="74" y="35"/>
                </a:lnTo>
                <a:lnTo>
                  <a:pt x="72" y="39"/>
                </a:lnTo>
                <a:lnTo>
                  <a:pt x="70" y="42"/>
                </a:lnTo>
                <a:lnTo>
                  <a:pt x="68" y="44"/>
                </a:lnTo>
                <a:lnTo>
                  <a:pt x="68" y="46"/>
                </a:lnTo>
                <a:lnTo>
                  <a:pt x="68" y="46"/>
                </a:lnTo>
                <a:close/>
                <a:moveTo>
                  <a:pt x="11" y="56"/>
                </a:moveTo>
                <a:lnTo>
                  <a:pt x="11" y="56"/>
                </a:lnTo>
                <a:lnTo>
                  <a:pt x="15" y="52"/>
                </a:lnTo>
                <a:lnTo>
                  <a:pt x="15" y="50"/>
                </a:lnTo>
                <a:lnTo>
                  <a:pt x="19" y="48"/>
                </a:lnTo>
                <a:lnTo>
                  <a:pt x="19" y="48"/>
                </a:lnTo>
                <a:lnTo>
                  <a:pt x="19" y="44"/>
                </a:lnTo>
                <a:lnTo>
                  <a:pt x="17" y="42"/>
                </a:lnTo>
                <a:lnTo>
                  <a:pt x="17" y="42"/>
                </a:lnTo>
                <a:lnTo>
                  <a:pt x="13" y="50"/>
                </a:lnTo>
                <a:lnTo>
                  <a:pt x="11" y="52"/>
                </a:lnTo>
                <a:lnTo>
                  <a:pt x="11" y="56"/>
                </a:lnTo>
                <a:lnTo>
                  <a:pt x="11" y="56"/>
                </a:lnTo>
                <a:close/>
                <a:moveTo>
                  <a:pt x="65" y="61"/>
                </a:moveTo>
                <a:lnTo>
                  <a:pt x="65" y="61"/>
                </a:lnTo>
                <a:lnTo>
                  <a:pt x="70" y="56"/>
                </a:lnTo>
                <a:lnTo>
                  <a:pt x="72" y="52"/>
                </a:lnTo>
                <a:lnTo>
                  <a:pt x="76" y="50"/>
                </a:lnTo>
                <a:lnTo>
                  <a:pt x="76" y="50"/>
                </a:lnTo>
                <a:lnTo>
                  <a:pt x="76" y="48"/>
                </a:lnTo>
                <a:lnTo>
                  <a:pt x="76" y="46"/>
                </a:lnTo>
                <a:lnTo>
                  <a:pt x="76" y="46"/>
                </a:lnTo>
                <a:lnTo>
                  <a:pt x="68" y="54"/>
                </a:lnTo>
                <a:lnTo>
                  <a:pt x="65" y="61"/>
                </a:lnTo>
                <a:lnTo>
                  <a:pt x="65" y="61"/>
                </a:lnTo>
                <a:close/>
                <a:moveTo>
                  <a:pt x="7" y="75"/>
                </a:moveTo>
                <a:lnTo>
                  <a:pt x="7" y="75"/>
                </a:lnTo>
                <a:lnTo>
                  <a:pt x="13" y="67"/>
                </a:lnTo>
                <a:lnTo>
                  <a:pt x="19" y="61"/>
                </a:lnTo>
                <a:lnTo>
                  <a:pt x="19" y="61"/>
                </a:lnTo>
                <a:lnTo>
                  <a:pt x="19" y="58"/>
                </a:lnTo>
                <a:lnTo>
                  <a:pt x="17" y="54"/>
                </a:lnTo>
                <a:lnTo>
                  <a:pt x="17" y="54"/>
                </a:lnTo>
                <a:lnTo>
                  <a:pt x="11" y="63"/>
                </a:lnTo>
                <a:lnTo>
                  <a:pt x="7" y="69"/>
                </a:lnTo>
                <a:lnTo>
                  <a:pt x="7" y="75"/>
                </a:lnTo>
                <a:lnTo>
                  <a:pt x="7" y="75"/>
                </a:lnTo>
                <a:close/>
                <a:moveTo>
                  <a:pt x="67" y="71"/>
                </a:moveTo>
                <a:lnTo>
                  <a:pt x="67" y="71"/>
                </a:lnTo>
                <a:lnTo>
                  <a:pt x="72" y="65"/>
                </a:lnTo>
                <a:lnTo>
                  <a:pt x="78" y="61"/>
                </a:lnTo>
                <a:lnTo>
                  <a:pt x="78" y="61"/>
                </a:lnTo>
                <a:lnTo>
                  <a:pt x="76" y="58"/>
                </a:lnTo>
                <a:lnTo>
                  <a:pt x="76" y="56"/>
                </a:lnTo>
                <a:lnTo>
                  <a:pt x="76" y="56"/>
                </a:lnTo>
                <a:lnTo>
                  <a:pt x="70" y="63"/>
                </a:lnTo>
                <a:lnTo>
                  <a:pt x="68" y="67"/>
                </a:lnTo>
                <a:lnTo>
                  <a:pt x="67" y="71"/>
                </a:lnTo>
                <a:lnTo>
                  <a:pt x="67" y="71"/>
                </a:lnTo>
                <a:close/>
                <a:moveTo>
                  <a:pt x="15" y="75"/>
                </a:moveTo>
                <a:lnTo>
                  <a:pt x="15" y="75"/>
                </a:lnTo>
                <a:lnTo>
                  <a:pt x="17" y="73"/>
                </a:lnTo>
                <a:lnTo>
                  <a:pt x="19" y="71"/>
                </a:lnTo>
                <a:lnTo>
                  <a:pt x="19" y="71"/>
                </a:lnTo>
                <a:lnTo>
                  <a:pt x="19" y="69"/>
                </a:lnTo>
                <a:lnTo>
                  <a:pt x="19" y="67"/>
                </a:lnTo>
                <a:lnTo>
                  <a:pt x="19" y="67"/>
                </a:lnTo>
                <a:lnTo>
                  <a:pt x="17" y="71"/>
                </a:lnTo>
                <a:lnTo>
                  <a:pt x="15" y="75"/>
                </a:lnTo>
                <a:lnTo>
                  <a:pt x="15" y="75"/>
                </a:lnTo>
                <a:lnTo>
                  <a:pt x="15" y="75"/>
                </a:lnTo>
                <a:close/>
                <a:moveTo>
                  <a:pt x="67" y="84"/>
                </a:moveTo>
                <a:lnTo>
                  <a:pt x="67" y="84"/>
                </a:lnTo>
                <a:lnTo>
                  <a:pt x="70" y="80"/>
                </a:lnTo>
                <a:lnTo>
                  <a:pt x="74" y="77"/>
                </a:lnTo>
                <a:lnTo>
                  <a:pt x="76" y="73"/>
                </a:lnTo>
                <a:lnTo>
                  <a:pt x="78" y="67"/>
                </a:lnTo>
                <a:lnTo>
                  <a:pt x="78" y="67"/>
                </a:lnTo>
                <a:lnTo>
                  <a:pt x="70" y="77"/>
                </a:lnTo>
                <a:lnTo>
                  <a:pt x="67" y="84"/>
                </a:lnTo>
                <a:lnTo>
                  <a:pt x="67" y="84"/>
                </a:lnTo>
                <a:close/>
                <a:moveTo>
                  <a:pt x="63" y="79"/>
                </a:moveTo>
                <a:lnTo>
                  <a:pt x="63" y="79"/>
                </a:lnTo>
                <a:lnTo>
                  <a:pt x="61" y="82"/>
                </a:lnTo>
                <a:lnTo>
                  <a:pt x="63" y="84"/>
                </a:lnTo>
                <a:lnTo>
                  <a:pt x="63" y="84"/>
                </a:lnTo>
                <a:lnTo>
                  <a:pt x="63" y="82"/>
                </a:lnTo>
                <a:lnTo>
                  <a:pt x="65" y="80"/>
                </a:lnTo>
                <a:lnTo>
                  <a:pt x="67" y="77"/>
                </a:lnTo>
                <a:lnTo>
                  <a:pt x="67" y="75"/>
                </a:lnTo>
                <a:lnTo>
                  <a:pt x="67" y="75"/>
                </a:lnTo>
                <a:lnTo>
                  <a:pt x="65" y="77"/>
                </a:lnTo>
                <a:lnTo>
                  <a:pt x="63" y="79"/>
                </a:lnTo>
                <a:lnTo>
                  <a:pt x="63" y="79"/>
                </a:lnTo>
                <a:close/>
                <a:moveTo>
                  <a:pt x="11" y="90"/>
                </a:moveTo>
                <a:lnTo>
                  <a:pt x="11" y="90"/>
                </a:lnTo>
                <a:lnTo>
                  <a:pt x="17" y="84"/>
                </a:lnTo>
                <a:lnTo>
                  <a:pt x="19" y="80"/>
                </a:lnTo>
                <a:lnTo>
                  <a:pt x="19" y="77"/>
                </a:lnTo>
                <a:lnTo>
                  <a:pt x="19" y="77"/>
                </a:lnTo>
                <a:lnTo>
                  <a:pt x="15" y="84"/>
                </a:lnTo>
                <a:lnTo>
                  <a:pt x="11" y="86"/>
                </a:lnTo>
                <a:lnTo>
                  <a:pt x="11" y="90"/>
                </a:lnTo>
                <a:lnTo>
                  <a:pt x="11" y="90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7" y="88"/>
                </a:lnTo>
                <a:lnTo>
                  <a:pt x="7" y="86"/>
                </a:lnTo>
                <a:lnTo>
                  <a:pt x="7" y="82"/>
                </a:lnTo>
                <a:lnTo>
                  <a:pt x="7" y="79"/>
                </a:lnTo>
                <a:lnTo>
                  <a:pt x="7" y="79"/>
                </a:lnTo>
                <a:lnTo>
                  <a:pt x="6" y="80"/>
                </a:lnTo>
                <a:lnTo>
                  <a:pt x="6" y="84"/>
                </a:lnTo>
                <a:lnTo>
                  <a:pt x="6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70" y="96"/>
                </a:moveTo>
                <a:lnTo>
                  <a:pt x="70" y="96"/>
                </a:lnTo>
                <a:lnTo>
                  <a:pt x="74" y="94"/>
                </a:lnTo>
                <a:lnTo>
                  <a:pt x="78" y="90"/>
                </a:lnTo>
                <a:lnTo>
                  <a:pt x="78" y="90"/>
                </a:lnTo>
                <a:lnTo>
                  <a:pt x="78" y="88"/>
                </a:lnTo>
                <a:lnTo>
                  <a:pt x="76" y="86"/>
                </a:lnTo>
                <a:lnTo>
                  <a:pt x="76" y="86"/>
                </a:lnTo>
                <a:lnTo>
                  <a:pt x="70" y="96"/>
                </a:lnTo>
                <a:lnTo>
                  <a:pt x="70" y="96"/>
                </a:lnTo>
                <a:close/>
                <a:moveTo>
                  <a:pt x="13" y="96"/>
                </a:moveTo>
                <a:lnTo>
                  <a:pt x="13" y="96"/>
                </a:lnTo>
                <a:lnTo>
                  <a:pt x="17" y="94"/>
                </a:lnTo>
                <a:lnTo>
                  <a:pt x="19" y="92"/>
                </a:lnTo>
                <a:lnTo>
                  <a:pt x="19" y="88"/>
                </a:lnTo>
                <a:lnTo>
                  <a:pt x="19" y="88"/>
                </a:lnTo>
                <a:lnTo>
                  <a:pt x="15" y="92"/>
                </a:lnTo>
                <a:lnTo>
                  <a:pt x="13" y="96"/>
                </a:lnTo>
                <a:lnTo>
                  <a:pt x="13" y="96"/>
                </a:lnTo>
                <a:close/>
                <a:moveTo>
                  <a:pt x="74" y="101"/>
                </a:moveTo>
                <a:lnTo>
                  <a:pt x="74" y="101"/>
                </a:lnTo>
                <a:lnTo>
                  <a:pt x="74" y="100"/>
                </a:lnTo>
                <a:lnTo>
                  <a:pt x="78" y="100"/>
                </a:lnTo>
                <a:lnTo>
                  <a:pt x="78" y="100"/>
                </a:lnTo>
                <a:lnTo>
                  <a:pt x="78" y="98"/>
                </a:lnTo>
                <a:lnTo>
                  <a:pt x="76" y="96"/>
                </a:lnTo>
                <a:lnTo>
                  <a:pt x="76" y="96"/>
                </a:lnTo>
                <a:lnTo>
                  <a:pt x="74" y="100"/>
                </a:lnTo>
                <a:lnTo>
                  <a:pt x="74" y="100"/>
                </a:lnTo>
                <a:lnTo>
                  <a:pt x="74" y="101"/>
                </a:lnTo>
                <a:lnTo>
                  <a:pt x="74" y="101"/>
                </a:lnTo>
                <a:close/>
                <a:moveTo>
                  <a:pt x="70" y="113"/>
                </a:moveTo>
                <a:lnTo>
                  <a:pt x="70" y="113"/>
                </a:lnTo>
                <a:lnTo>
                  <a:pt x="72" y="113"/>
                </a:lnTo>
                <a:lnTo>
                  <a:pt x="72" y="113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0" y="113"/>
                </a:lnTo>
                <a:lnTo>
                  <a:pt x="70" y="113"/>
                </a:lnTo>
                <a:close/>
                <a:moveTo>
                  <a:pt x="11" y="113"/>
                </a:move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5" y="111"/>
                </a:lnTo>
                <a:lnTo>
                  <a:pt x="13" y="109"/>
                </a:lnTo>
                <a:lnTo>
                  <a:pt x="13" y="109"/>
                </a:lnTo>
                <a:lnTo>
                  <a:pt x="11" y="111"/>
                </a:lnTo>
                <a:lnTo>
                  <a:pt x="11" y="113"/>
                </a:lnTo>
                <a:lnTo>
                  <a:pt x="11" y="11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3" name="Freeform 30"/>
          <p:cNvSpPr>
            <a:spLocks noEditPoints="1"/>
          </p:cNvSpPr>
          <p:nvPr/>
        </p:nvSpPr>
        <p:spPr bwMode="auto">
          <a:xfrm>
            <a:off x="7562851" y="2925233"/>
            <a:ext cx="226484" cy="374651"/>
          </a:xfrm>
          <a:custGeom>
            <a:avLst/>
            <a:gdLst/>
            <a:ahLst/>
            <a:cxnLst>
              <a:cxn ang="0">
                <a:pos x="70" y="5"/>
              </a:cxn>
              <a:cxn ang="0">
                <a:pos x="47" y="5"/>
              </a:cxn>
              <a:cxn ang="0">
                <a:pos x="17" y="23"/>
              </a:cxn>
              <a:cxn ang="0">
                <a:pos x="0" y="65"/>
              </a:cxn>
              <a:cxn ang="0">
                <a:pos x="11" y="99"/>
              </a:cxn>
              <a:cxn ang="0">
                <a:pos x="53" y="108"/>
              </a:cxn>
              <a:cxn ang="0">
                <a:pos x="67" y="177"/>
              </a:cxn>
              <a:cxn ang="0">
                <a:pos x="107" y="158"/>
              </a:cxn>
              <a:cxn ang="0">
                <a:pos x="11" y="61"/>
              </a:cxn>
              <a:cxn ang="0">
                <a:pos x="7" y="59"/>
              </a:cxn>
              <a:cxn ang="0">
                <a:pos x="11" y="82"/>
              </a:cxn>
              <a:cxn ang="0">
                <a:pos x="17" y="80"/>
              </a:cxn>
              <a:cxn ang="0">
                <a:pos x="17" y="89"/>
              </a:cxn>
              <a:cxn ang="0">
                <a:pos x="19" y="84"/>
              </a:cxn>
              <a:cxn ang="0">
                <a:pos x="19" y="87"/>
              </a:cxn>
              <a:cxn ang="0">
                <a:pos x="25" y="91"/>
              </a:cxn>
              <a:cxn ang="0">
                <a:pos x="28" y="91"/>
              </a:cxn>
              <a:cxn ang="0">
                <a:pos x="30" y="99"/>
              </a:cxn>
              <a:cxn ang="0">
                <a:pos x="36" y="93"/>
              </a:cxn>
              <a:cxn ang="0">
                <a:pos x="30" y="99"/>
              </a:cxn>
              <a:cxn ang="0">
                <a:pos x="53" y="95"/>
              </a:cxn>
              <a:cxn ang="0">
                <a:pos x="51" y="99"/>
              </a:cxn>
              <a:cxn ang="0">
                <a:pos x="63" y="108"/>
              </a:cxn>
              <a:cxn ang="0">
                <a:pos x="70" y="93"/>
              </a:cxn>
              <a:cxn ang="0">
                <a:pos x="72" y="99"/>
              </a:cxn>
              <a:cxn ang="0">
                <a:pos x="72" y="110"/>
              </a:cxn>
              <a:cxn ang="0">
                <a:pos x="63" y="116"/>
              </a:cxn>
              <a:cxn ang="0">
                <a:pos x="70" y="118"/>
              </a:cxn>
              <a:cxn ang="0">
                <a:pos x="72" y="124"/>
              </a:cxn>
              <a:cxn ang="0">
                <a:pos x="67" y="124"/>
              </a:cxn>
              <a:cxn ang="0">
                <a:pos x="68" y="145"/>
              </a:cxn>
              <a:cxn ang="0">
                <a:pos x="70" y="135"/>
              </a:cxn>
              <a:cxn ang="0">
                <a:pos x="68" y="133"/>
              </a:cxn>
              <a:cxn ang="0">
                <a:pos x="72" y="141"/>
              </a:cxn>
              <a:cxn ang="0">
                <a:pos x="70" y="156"/>
              </a:cxn>
              <a:cxn ang="0">
                <a:pos x="74" y="150"/>
              </a:cxn>
              <a:cxn ang="0">
                <a:pos x="70" y="156"/>
              </a:cxn>
              <a:cxn ang="0">
                <a:pos x="78" y="156"/>
              </a:cxn>
              <a:cxn ang="0">
                <a:pos x="74" y="82"/>
              </a:cxn>
              <a:cxn ang="0">
                <a:pos x="36" y="89"/>
              </a:cxn>
              <a:cxn ang="0">
                <a:pos x="15" y="66"/>
              </a:cxn>
              <a:cxn ang="0">
                <a:pos x="19" y="36"/>
              </a:cxn>
              <a:cxn ang="0">
                <a:pos x="51" y="11"/>
              </a:cxn>
              <a:cxn ang="0">
                <a:pos x="70" y="17"/>
              </a:cxn>
              <a:cxn ang="0">
                <a:pos x="76" y="5"/>
              </a:cxn>
              <a:cxn ang="0">
                <a:pos x="99" y="84"/>
              </a:cxn>
              <a:cxn ang="0">
                <a:pos x="40" y="32"/>
              </a:cxn>
              <a:cxn ang="0">
                <a:pos x="40" y="68"/>
              </a:cxn>
              <a:cxn ang="0">
                <a:pos x="65" y="66"/>
              </a:cxn>
              <a:cxn ang="0">
                <a:pos x="70" y="40"/>
              </a:cxn>
              <a:cxn ang="0">
                <a:pos x="44" y="28"/>
              </a:cxn>
              <a:cxn ang="0">
                <a:pos x="47" y="66"/>
              </a:cxn>
              <a:cxn ang="0">
                <a:pos x="44" y="38"/>
              </a:cxn>
              <a:cxn ang="0">
                <a:pos x="55" y="47"/>
              </a:cxn>
              <a:cxn ang="0">
                <a:pos x="51" y="32"/>
              </a:cxn>
              <a:cxn ang="0">
                <a:pos x="55" y="34"/>
              </a:cxn>
              <a:cxn ang="0">
                <a:pos x="61" y="44"/>
              </a:cxn>
              <a:cxn ang="0">
                <a:pos x="63" y="38"/>
              </a:cxn>
              <a:cxn ang="0">
                <a:pos x="61" y="44"/>
              </a:cxn>
              <a:cxn ang="0">
                <a:pos x="65" y="49"/>
              </a:cxn>
              <a:cxn ang="0">
                <a:pos x="65" y="53"/>
              </a:cxn>
            </a:cxnLst>
            <a:rect l="0" t="0" r="r" b="b"/>
            <a:pathLst>
              <a:path w="107" h="177">
                <a:moveTo>
                  <a:pt x="103" y="2"/>
                </a:moveTo>
                <a:lnTo>
                  <a:pt x="103" y="2"/>
                </a:lnTo>
                <a:lnTo>
                  <a:pt x="74" y="0"/>
                </a:lnTo>
                <a:lnTo>
                  <a:pt x="74" y="0"/>
                </a:lnTo>
                <a:lnTo>
                  <a:pt x="70" y="5"/>
                </a:lnTo>
                <a:lnTo>
                  <a:pt x="68" y="7"/>
                </a:lnTo>
                <a:lnTo>
                  <a:pt x="65" y="9"/>
                </a:lnTo>
                <a:lnTo>
                  <a:pt x="65" y="9"/>
                </a:lnTo>
                <a:lnTo>
                  <a:pt x="57" y="5"/>
                </a:lnTo>
                <a:lnTo>
                  <a:pt x="47" y="5"/>
                </a:lnTo>
                <a:lnTo>
                  <a:pt x="38" y="9"/>
                </a:lnTo>
                <a:lnTo>
                  <a:pt x="30" y="13"/>
                </a:lnTo>
                <a:lnTo>
                  <a:pt x="30" y="13"/>
                </a:lnTo>
                <a:lnTo>
                  <a:pt x="23" y="17"/>
                </a:lnTo>
                <a:lnTo>
                  <a:pt x="17" y="23"/>
                </a:lnTo>
                <a:lnTo>
                  <a:pt x="11" y="30"/>
                </a:lnTo>
                <a:lnTo>
                  <a:pt x="6" y="38"/>
                </a:lnTo>
                <a:lnTo>
                  <a:pt x="4" y="46"/>
                </a:lnTo>
                <a:lnTo>
                  <a:pt x="2" y="55"/>
                </a:lnTo>
                <a:lnTo>
                  <a:pt x="0" y="65"/>
                </a:lnTo>
                <a:lnTo>
                  <a:pt x="2" y="76"/>
                </a:lnTo>
                <a:lnTo>
                  <a:pt x="2" y="76"/>
                </a:lnTo>
                <a:lnTo>
                  <a:pt x="4" y="86"/>
                </a:lnTo>
                <a:lnTo>
                  <a:pt x="7" y="91"/>
                </a:lnTo>
                <a:lnTo>
                  <a:pt x="11" y="99"/>
                </a:lnTo>
                <a:lnTo>
                  <a:pt x="19" y="103"/>
                </a:lnTo>
                <a:lnTo>
                  <a:pt x="26" y="106"/>
                </a:lnTo>
                <a:lnTo>
                  <a:pt x="34" y="108"/>
                </a:lnTo>
                <a:lnTo>
                  <a:pt x="44" y="110"/>
                </a:lnTo>
                <a:lnTo>
                  <a:pt x="53" y="108"/>
                </a:lnTo>
                <a:lnTo>
                  <a:pt x="53" y="108"/>
                </a:lnTo>
                <a:lnTo>
                  <a:pt x="57" y="143"/>
                </a:lnTo>
                <a:lnTo>
                  <a:pt x="61" y="177"/>
                </a:lnTo>
                <a:lnTo>
                  <a:pt x="61" y="177"/>
                </a:lnTo>
                <a:lnTo>
                  <a:pt x="67" y="177"/>
                </a:lnTo>
                <a:lnTo>
                  <a:pt x="74" y="177"/>
                </a:lnTo>
                <a:lnTo>
                  <a:pt x="87" y="175"/>
                </a:lnTo>
                <a:lnTo>
                  <a:pt x="87" y="175"/>
                </a:lnTo>
                <a:lnTo>
                  <a:pt x="97" y="167"/>
                </a:lnTo>
                <a:lnTo>
                  <a:pt x="107" y="158"/>
                </a:lnTo>
                <a:lnTo>
                  <a:pt x="107" y="158"/>
                </a:lnTo>
                <a:lnTo>
                  <a:pt x="103" y="2"/>
                </a:lnTo>
                <a:lnTo>
                  <a:pt x="103" y="2"/>
                </a:lnTo>
                <a:close/>
                <a:moveTo>
                  <a:pt x="11" y="61"/>
                </a:moveTo>
                <a:lnTo>
                  <a:pt x="11" y="61"/>
                </a:lnTo>
                <a:lnTo>
                  <a:pt x="9" y="61"/>
                </a:lnTo>
                <a:lnTo>
                  <a:pt x="7" y="61"/>
                </a:lnTo>
                <a:lnTo>
                  <a:pt x="7" y="61"/>
                </a:lnTo>
                <a:lnTo>
                  <a:pt x="7" y="61"/>
                </a:lnTo>
                <a:lnTo>
                  <a:pt x="7" y="59"/>
                </a:lnTo>
                <a:lnTo>
                  <a:pt x="11" y="55"/>
                </a:lnTo>
                <a:lnTo>
                  <a:pt x="11" y="61"/>
                </a:lnTo>
                <a:close/>
                <a:moveTo>
                  <a:pt x="11" y="82"/>
                </a:moveTo>
                <a:lnTo>
                  <a:pt x="11" y="82"/>
                </a:lnTo>
                <a:lnTo>
                  <a:pt x="11" y="82"/>
                </a:lnTo>
                <a:lnTo>
                  <a:pt x="11" y="80"/>
                </a:lnTo>
                <a:lnTo>
                  <a:pt x="13" y="76"/>
                </a:lnTo>
                <a:lnTo>
                  <a:pt x="13" y="76"/>
                </a:lnTo>
                <a:lnTo>
                  <a:pt x="15" y="78"/>
                </a:lnTo>
                <a:lnTo>
                  <a:pt x="17" y="80"/>
                </a:lnTo>
                <a:lnTo>
                  <a:pt x="17" y="80"/>
                </a:lnTo>
                <a:lnTo>
                  <a:pt x="13" y="82"/>
                </a:lnTo>
                <a:lnTo>
                  <a:pt x="11" y="82"/>
                </a:lnTo>
                <a:lnTo>
                  <a:pt x="11" y="82"/>
                </a:lnTo>
                <a:close/>
                <a:moveTo>
                  <a:pt x="17" y="89"/>
                </a:moveTo>
                <a:lnTo>
                  <a:pt x="17" y="89"/>
                </a:lnTo>
                <a:lnTo>
                  <a:pt x="15" y="89"/>
                </a:lnTo>
                <a:lnTo>
                  <a:pt x="17" y="87"/>
                </a:lnTo>
                <a:lnTo>
                  <a:pt x="17" y="86"/>
                </a:lnTo>
                <a:lnTo>
                  <a:pt x="19" y="84"/>
                </a:lnTo>
                <a:lnTo>
                  <a:pt x="19" y="84"/>
                </a:lnTo>
                <a:lnTo>
                  <a:pt x="21" y="84"/>
                </a:lnTo>
                <a:lnTo>
                  <a:pt x="21" y="87"/>
                </a:lnTo>
                <a:lnTo>
                  <a:pt x="21" y="87"/>
                </a:lnTo>
                <a:lnTo>
                  <a:pt x="19" y="87"/>
                </a:lnTo>
                <a:lnTo>
                  <a:pt x="17" y="89"/>
                </a:lnTo>
                <a:lnTo>
                  <a:pt x="17" y="89"/>
                </a:lnTo>
                <a:close/>
                <a:moveTo>
                  <a:pt x="23" y="93"/>
                </a:moveTo>
                <a:lnTo>
                  <a:pt x="23" y="93"/>
                </a:lnTo>
                <a:lnTo>
                  <a:pt x="25" y="91"/>
                </a:lnTo>
                <a:lnTo>
                  <a:pt x="25" y="87"/>
                </a:lnTo>
                <a:lnTo>
                  <a:pt x="25" y="87"/>
                </a:lnTo>
                <a:lnTo>
                  <a:pt x="26" y="89"/>
                </a:lnTo>
                <a:lnTo>
                  <a:pt x="28" y="91"/>
                </a:lnTo>
                <a:lnTo>
                  <a:pt x="28" y="91"/>
                </a:lnTo>
                <a:lnTo>
                  <a:pt x="26" y="93"/>
                </a:lnTo>
                <a:lnTo>
                  <a:pt x="25" y="93"/>
                </a:lnTo>
                <a:lnTo>
                  <a:pt x="23" y="93"/>
                </a:lnTo>
                <a:lnTo>
                  <a:pt x="23" y="93"/>
                </a:lnTo>
                <a:close/>
                <a:moveTo>
                  <a:pt x="30" y="99"/>
                </a:moveTo>
                <a:lnTo>
                  <a:pt x="30" y="99"/>
                </a:lnTo>
                <a:lnTo>
                  <a:pt x="30" y="97"/>
                </a:lnTo>
                <a:lnTo>
                  <a:pt x="32" y="95"/>
                </a:lnTo>
                <a:lnTo>
                  <a:pt x="34" y="93"/>
                </a:lnTo>
                <a:lnTo>
                  <a:pt x="36" y="93"/>
                </a:lnTo>
                <a:lnTo>
                  <a:pt x="36" y="93"/>
                </a:lnTo>
                <a:lnTo>
                  <a:pt x="36" y="95"/>
                </a:lnTo>
                <a:lnTo>
                  <a:pt x="34" y="97"/>
                </a:lnTo>
                <a:lnTo>
                  <a:pt x="32" y="97"/>
                </a:lnTo>
                <a:lnTo>
                  <a:pt x="30" y="99"/>
                </a:lnTo>
                <a:lnTo>
                  <a:pt x="30" y="99"/>
                </a:lnTo>
                <a:close/>
                <a:moveTo>
                  <a:pt x="51" y="99"/>
                </a:moveTo>
                <a:lnTo>
                  <a:pt x="51" y="99"/>
                </a:lnTo>
                <a:lnTo>
                  <a:pt x="51" y="97"/>
                </a:lnTo>
                <a:lnTo>
                  <a:pt x="53" y="95"/>
                </a:lnTo>
                <a:lnTo>
                  <a:pt x="55" y="93"/>
                </a:lnTo>
                <a:lnTo>
                  <a:pt x="59" y="93"/>
                </a:lnTo>
                <a:lnTo>
                  <a:pt x="59" y="93"/>
                </a:lnTo>
                <a:lnTo>
                  <a:pt x="55" y="97"/>
                </a:lnTo>
                <a:lnTo>
                  <a:pt x="51" y="99"/>
                </a:lnTo>
                <a:lnTo>
                  <a:pt x="51" y="99"/>
                </a:lnTo>
                <a:close/>
                <a:moveTo>
                  <a:pt x="72" y="99"/>
                </a:moveTo>
                <a:lnTo>
                  <a:pt x="72" y="99"/>
                </a:lnTo>
                <a:lnTo>
                  <a:pt x="67" y="103"/>
                </a:lnTo>
                <a:lnTo>
                  <a:pt x="63" y="108"/>
                </a:lnTo>
                <a:lnTo>
                  <a:pt x="63" y="108"/>
                </a:lnTo>
                <a:lnTo>
                  <a:pt x="63" y="105"/>
                </a:lnTo>
                <a:lnTo>
                  <a:pt x="65" y="101"/>
                </a:lnTo>
                <a:lnTo>
                  <a:pt x="68" y="97"/>
                </a:lnTo>
                <a:lnTo>
                  <a:pt x="70" y="93"/>
                </a:lnTo>
                <a:lnTo>
                  <a:pt x="70" y="93"/>
                </a:lnTo>
                <a:lnTo>
                  <a:pt x="72" y="93"/>
                </a:lnTo>
                <a:lnTo>
                  <a:pt x="72" y="95"/>
                </a:lnTo>
                <a:lnTo>
                  <a:pt x="72" y="99"/>
                </a:lnTo>
                <a:lnTo>
                  <a:pt x="72" y="99"/>
                </a:lnTo>
                <a:close/>
                <a:moveTo>
                  <a:pt x="70" y="105"/>
                </a:moveTo>
                <a:lnTo>
                  <a:pt x="70" y="105"/>
                </a:lnTo>
                <a:lnTo>
                  <a:pt x="72" y="105"/>
                </a:lnTo>
                <a:lnTo>
                  <a:pt x="72" y="106"/>
                </a:lnTo>
                <a:lnTo>
                  <a:pt x="72" y="110"/>
                </a:lnTo>
                <a:lnTo>
                  <a:pt x="72" y="110"/>
                </a:lnTo>
                <a:lnTo>
                  <a:pt x="67" y="116"/>
                </a:lnTo>
                <a:lnTo>
                  <a:pt x="61" y="120"/>
                </a:lnTo>
                <a:lnTo>
                  <a:pt x="61" y="120"/>
                </a:lnTo>
                <a:lnTo>
                  <a:pt x="63" y="116"/>
                </a:lnTo>
                <a:lnTo>
                  <a:pt x="65" y="112"/>
                </a:lnTo>
                <a:lnTo>
                  <a:pt x="68" y="108"/>
                </a:lnTo>
                <a:lnTo>
                  <a:pt x="70" y="105"/>
                </a:lnTo>
                <a:lnTo>
                  <a:pt x="70" y="105"/>
                </a:lnTo>
                <a:close/>
                <a:moveTo>
                  <a:pt x="70" y="118"/>
                </a:moveTo>
                <a:lnTo>
                  <a:pt x="70" y="118"/>
                </a:lnTo>
                <a:lnTo>
                  <a:pt x="72" y="118"/>
                </a:lnTo>
                <a:lnTo>
                  <a:pt x="72" y="120"/>
                </a:lnTo>
                <a:lnTo>
                  <a:pt x="72" y="124"/>
                </a:lnTo>
                <a:lnTo>
                  <a:pt x="72" y="124"/>
                </a:lnTo>
                <a:lnTo>
                  <a:pt x="67" y="126"/>
                </a:lnTo>
                <a:lnTo>
                  <a:pt x="63" y="129"/>
                </a:lnTo>
                <a:lnTo>
                  <a:pt x="63" y="129"/>
                </a:lnTo>
                <a:lnTo>
                  <a:pt x="65" y="127"/>
                </a:lnTo>
                <a:lnTo>
                  <a:pt x="67" y="124"/>
                </a:lnTo>
                <a:lnTo>
                  <a:pt x="70" y="118"/>
                </a:lnTo>
                <a:lnTo>
                  <a:pt x="70" y="118"/>
                </a:lnTo>
                <a:close/>
                <a:moveTo>
                  <a:pt x="68" y="148"/>
                </a:moveTo>
                <a:lnTo>
                  <a:pt x="68" y="148"/>
                </a:lnTo>
                <a:lnTo>
                  <a:pt x="68" y="145"/>
                </a:lnTo>
                <a:lnTo>
                  <a:pt x="70" y="143"/>
                </a:lnTo>
                <a:lnTo>
                  <a:pt x="72" y="139"/>
                </a:lnTo>
                <a:lnTo>
                  <a:pt x="72" y="135"/>
                </a:lnTo>
                <a:lnTo>
                  <a:pt x="72" y="135"/>
                </a:lnTo>
                <a:lnTo>
                  <a:pt x="70" y="135"/>
                </a:lnTo>
                <a:lnTo>
                  <a:pt x="68" y="137"/>
                </a:lnTo>
                <a:lnTo>
                  <a:pt x="65" y="139"/>
                </a:lnTo>
                <a:lnTo>
                  <a:pt x="65" y="139"/>
                </a:lnTo>
                <a:lnTo>
                  <a:pt x="67" y="137"/>
                </a:lnTo>
                <a:lnTo>
                  <a:pt x="68" y="133"/>
                </a:lnTo>
                <a:lnTo>
                  <a:pt x="70" y="131"/>
                </a:lnTo>
                <a:lnTo>
                  <a:pt x="72" y="127"/>
                </a:lnTo>
                <a:lnTo>
                  <a:pt x="72" y="127"/>
                </a:lnTo>
                <a:lnTo>
                  <a:pt x="72" y="133"/>
                </a:lnTo>
                <a:lnTo>
                  <a:pt x="72" y="141"/>
                </a:lnTo>
                <a:lnTo>
                  <a:pt x="72" y="145"/>
                </a:lnTo>
                <a:lnTo>
                  <a:pt x="68" y="148"/>
                </a:lnTo>
                <a:lnTo>
                  <a:pt x="68" y="148"/>
                </a:lnTo>
                <a:close/>
                <a:moveTo>
                  <a:pt x="70" y="156"/>
                </a:moveTo>
                <a:lnTo>
                  <a:pt x="70" y="156"/>
                </a:lnTo>
                <a:lnTo>
                  <a:pt x="70" y="154"/>
                </a:lnTo>
                <a:lnTo>
                  <a:pt x="70" y="152"/>
                </a:lnTo>
                <a:lnTo>
                  <a:pt x="74" y="150"/>
                </a:lnTo>
                <a:lnTo>
                  <a:pt x="74" y="150"/>
                </a:lnTo>
                <a:lnTo>
                  <a:pt x="74" y="150"/>
                </a:lnTo>
                <a:lnTo>
                  <a:pt x="74" y="152"/>
                </a:lnTo>
                <a:lnTo>
                  <a:pt x="74" y="152"/>
                </a:lnTo>
                <a:lnTo>
                  <a:pt x="72" y="154"/>
                </a:lnTo>
                <a:lnTo>
                  <a:pt x="70" y="156"/>
                </a:lnTo>
                <a:lnTo>
                  <a:pt x="70" y="156"/>
                </a:lnTo>
                <a:close/>
                <a:moveTo>
                  <a:pt x="101" y="156"/>
                </a:moveTo>
                <a:lnTo>
                  <a:pt x="101" y="156"/>
                </a:lnTo>
                <a:lnTo>
                  <a:pt x="89" y="158"/>
                </a:lnTo>
                <a:lnTo>
                  <a:pt x="84" y="158"/>
                </a:lnTo>
                <a:lnTo>
                  <a:pt x="78" y="156"/>
                </a:lnTo>
                <a:lnTo>
                  <a:pt x="78" y="156"/>
                </a:lnTo>
                <a:lnTo>
                  <a:pt x="78" y="118"/>
                </a:lnTo>
                <a:lnTo>
                  <a:pt x="76" y="97"/>
                </a:lnTo>
                <a:lnTo>
                  <a:pt x="74" y="82"/>
                </a:lnTo>
                <a:lnTo>
                  <a:pt x="74" y="82"/>
                </a:lnTo>
                <a:lnTo>
                  <a:pt x="67" y="86"/>
                </a:lnTo>
                <a:lnTo>
                  <a:pt x="55" y="89"/>
                </a:lnTo>
                <a:lnTo>
                  <a:pt x="46" y="91"/>
                </a:lnTo>
                <a:lnTo>
                  <a:pt x="36" y="89"/>
                </a:lnTo>
                <a:lnTo>
                  <a:pt x="36" y="89"/>
                </a:lnTo>
                <a:lnTo>
                  <a:pt x="30" y="87"/>
                </a:lnTo>
                <a:lnTo>
                  <a:pt x="25" y="84"/>
                </a:lnTo>
                <a:lnTo>
                  <a:pt x="21" y="78"/>
                </a:lnTo>
                <a:lnTo>
                  <a:pt x="17" y="72"/>
                </a:lnTo>
                <a:lnTo>
                  <a:pt x="15" y="66"/>
                </a:lnTo>
                <a:lnTo>
                  <a:pt x="15" y="59"/>
                </a:lnTo>
                <a:lnTo>
                  <a:pt x="15" y="51"/>
                </a:lnTo>
                <a:lnTo>
                  <a:pt x="15" y="44"/>
                </a:lnTo>
                <a:lnTo>
                  <a:pt x="15" y="44"/>
                </a:lnTo>
                <a:lnTo>
                  <a:pt x="19" y="36"/>
                </a:lnTo>
                <a:lnTo>
                  <a:pt x="23" y="28"/>
                </a:lnTo>
                <a:lnTo>
                  <a:pt x="28" y="23"/>
                </a:lnTo>
                <a:lnTo>
                  <a:pt x="36" y="17"/>
                </a:lnTo>
                <a:lnTo>
                  <a:pt x="44" y="13"/>
                </a:lnTo>
                <a:lnTo>
                  <a:pt x="51" y="11"/>
                </a:lnTo>
                <a:lnTo>
                  <a:pt x="57" y="11"/>
                </a:lnTo>
                <a:lnTo>
                  <a:pt x="65" y="11"/>
                </a:lnTo>
                <a:lnTo>
                  <a:pt x="65" y="11"/>
                </a:lnTo>
                <a:lnTo>
                  <a:pt x="68" y="15"/>
                </a:lnTo>
                <a:lnTo>
                  <a:pt x="70" y="17"/>
                </a:lnTo>
                <a:lnTo>
                  <a:pt x="76" y="25"/>
                </a:lnTo>
                <a:lnTo>
                  <a:pt x="76" y="25"/>
                </a:lnTo>
                <a:lnTo>
                  <a:pt x="78" y="19"/>
                </a:lnTo>
                <a:lnTo>
                  <a:pt x="76" y="15"/>
                </a:lnTo>
                <a:lnTo>
                  <a:pt x="76" y="5"/>
                </a:lnTo>
                <a:lnTo>
                  <a:pt x="76" y="5"/>
                </a:lnTo>
                <a:lnTo>
                  <a:pt x="86" y="5"/>
                </a:lnTo>
                <a:lnTo>
                  <a:pt x="97" y="5"/>
                </a:lnTo>
                <a:lnTo>
                  <a:pt x="97" y="5"/>
                </a:lnTo>
                <a:lnTo>
                  <a:pt x="99" y="84"/>
                </a:lnTo>
                <a:lnTo>
                  <a:pt x="101" y="122"/>
                </a:lnTo>
                <a:lnTo>
                  <a:pt x="101" y="156"/>
                </a:lnTo>
                <a:lnTo>
                  <a:pt x="101" y="156"/>
                </a:lnTo>
                <a:close/>
                <a:moveTo>
                  <a:pt x="40" y="32"/>
                </a:moveTo>
                <a:lnTo>
                  <a:pt x="40" y="32"/>
                </a:lnTo>
                <a:lnTo>
                  <a:pt x="36" y="40"/>
                </a:lnTo>
                <a:lnTo>
                  <a:pt x="34" y="49"/>
                </a:lnTo>
                <a:lnTo>
                  <a:pt x="36" y="61"/>
                </a:lnTo>
                <a:lnTo>
                  <a:pt x="38" y="65"/>
                </a:lnTo>
                <a:lnTo>
                  <a:pt x="40" y="68"/>
                </a:lnTo>
                <a:lnTo>
                  <a:pt x="40" y="68"/>
                </a:lnTo>
                <a:lnTo>
                  <a:pt x="46" y="72"/>
                </a:lnTo>
                <a:lnTo>
                  <a:pt x="51" y="72"/>
                </a:lnTo>
                <a:lnTo>
                  <a:pt x="59" y="70"/>
                </a:lnTo>
                <a:lnTo>
                  <a:pt x="65" y="66"/>
                </a:lnTo>
                <a:lnTo>
                  <a:pt x="70" y="61"/>
                </a:lnTo>
                <a:lnTo>
                  <a:pt x="72" y="55"/>
                </a:lnTo>
                <a:lnTo>
                  <a:pt x="74" y="47"/>
                </a:lnTo>
                <a:lnTo>
                  <a:pt x="70" y="40"/>
                </a:lnTo>
                <a:lnTo>
                  <a:pt x="70" y="40"/>
                </a:lnTo>
                <a:lnTo>
                  <a:pt x="65" y="32"/>
                </a:lnTo>
                <a:lnTo>
                  <a:pt x="57" y="28"/>
                </a:lnTo>
                <a:lnTo>
                  <a:pt x="51" y="26"/>
                </a:lnTo>
                <a:lnTo>
                  <a:pt x="47" y="26"/>
                </a:lnTo>
                <a:lnTo>
                  <a:pt x="44" y="28"/>
                </a:lnTo>
                <a:lnTo>
                  <a:pt x="40" y="32"/>
                </a:lnTo>
                <a:lnTo>
                  <a:pt x="40" y="32"/>
                </a:lnTo>
                <a:close/>
                <a:moveTo>
                  <a:pt x="51" y="66"/>
                </a:moveTo>
                <a:lnTo>
                  <a:pt x="51" y="66"/>
                </a:lnTo>
                <a:lnTo>
                  <a:pt x="47" y="66"/>
                </a:lnTo>
                <a:lnTo>
                  <a:pt x="44" y="63"/>
                </a:lnTo>
                <a:lnTo>
                  <a:pt x="40" y="59"/>
                </a:lnTo>
                <a:lnTo>
                  <a:pt x="40" y="53"/>
                </a:lnTo>
                <a:lnTo>
                  <a:pt x="42" y="42"/>
                </a:lnTo>
                <a:lnTo>
                  <a:pt x="44" y="38"/>
                </a:lnTo>
                <a:lnTo>
                  <a:pt x="46" y="34"/>
                </a:lnTo>
                <a:lnTo>
                  <a:pt x="46" y="34"/>
                </a:lnTo>
                <a:lnTo>
                  <a:pt x="49" y="36"/>
                </a:lnTo>
                <a:lnTo>
                  <a:pt x="51" y="40"/>
                </a:lnTo>
                <a:lnTo>
                  <a:pt x="55" y="47"/>
                </a:lnTo>
                <a:lnTo>
                  <a:pt x="55" y="59"/>
                </a:lnTo>
                <a:lnTo>
                  <a:pt x="51" y="66"/>
                </a:lnTo>
                <a:lnTo>
                  <a:pt x="51" y="66"/>
                </a:lnTo>
                <a:close/>
                <a:moveTo>
                  <a:pt x="51" y="32"/>
                </a:moveTo>
                <a:lnTo>
                  <a:pt x="51" y="32"/>
                </a:lnTo>
                <a:lnTo>
                  <a:pt x="51" y="32"/>
                </a:lnTo>
                <a:lnTo>
                  <a:pt x="53" y="32"/>
                </a:lnTo>
                <a:lnTo>
                  <a:pt x="57" y="32"/>
                </a:lnTo>
                <a:lnTo>
                  <a:pt x="57" y="32"/>
                </a:lnTo>
                <a:lnTo>
                  <a:pt x="55" y="34"/>
                </a:lnTo>
                <a:lnTo>
                  <a:pt x="53" y="34"/>
                </a:lnTo>
                <a:lnTo>
                  <a:pt x="51" y="32"/>
                </a:lnTo>
                <a:lnTo>
                  <a:pt x="51" y="32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1" y="42"/>
                </a:lnTo>
                <a:lnTo>
                  <a:pt x="61" y="42"/>
                </a:lnTo>
                <a:lnTo>
                  <a:pt x="63" y="40"/>
                </a:lnTo>
                <a:lnTo>
                  <a:pt x="63" y="38"/>
                </a:lnTo>
                <a:lnTo>
                  <a:pt x="63" y="38"/>
                </a:lnTo>
                <a:lnTo>
                  <a:pt x="67" y="38"/>
                </a:lnTo>
                <a:lnTo>
                  <a:pt x="67" y="38"/>
                </a:lnTo>
                <a:lnTo>
                  <a:pt x="65" y="40"/>
                </a:lnTo>
                <a:lnTo>
                  <a:pt x="63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65" y="53"/>
                </a:moveTo>
                <a:lnTo>
                  <a:pt x="65" y="53"/>
                </a:lnTo>
                <a:lnTo>
                  <a:pt x="63" y="51"/>
                </a:lnTo>
                <a:lnTo>
                  <a:pt x="65" y="49"/>
                </a:lnTo>
                <a:lnTo>
                  <a:pt x="67" y="47"/>
                </a:lnTo>
                <a:lnTo>
                  <a:pt x="67" y="47"/>
                </a:lnTo>
                <a:lnTo>
                  <a:pt x="67" y="49"/>
                </a:lnTo>
                <a:lnTo>
                  <a:pt x="67" y="51"/>
                </a:lnTo>
                <a:lnTo>
                  <a:pt x="65" y="53"/>
                </a:lnTo>
                <a:lnTo>
                  <a:pt x="65" y="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4" name="Freeform 31"/>
          <p:cNvSpPr>
            <a:spLocks noEditPoints="1"/>
          </p:cNvSpPr>
          <p:nvPr/>
        </p:nvSpPr>
        <p:spPr bwMode="auto">
          <a:xfrm>
            <a:off x="7228418" y="1960034"/>
            <a:ext cx="107951" cy="419100"/>
          </a:xfrm>
          <a:custGeom>
            <a:avLst/>
            <a:gdLst/>
            <a:ahLst/>
            <a:cxnLst>
              <a:cxn ang="0">
                <a:pos x="47" y="25"/>
              </a:cxn>
              <a:cxn ang="0">
                <a:pos x="40" y="2"/>
              </a:cxn>
              <a:cxn ang="0">
                <a:pos x="19" y="2"/>
              </a:cxn>
              <a:cxn ang="0">
                <a:pos x="3" y="19"/>
              </a:cxn>
              <a:cxn ang="0">
                <a:pos x="5" y="36"/>
              </a:cxn>
              <a:cxn ang="0">
                <a:pos x="32" y="42"/>
              </a:cxn>
              <a:cxn ang="0">
                <a:pos x="15" y="10"/>
              </a:cxn>
              <a:cxn ang="0">
                <a:pos x="32" y="4"/>
              </a:cxn>
              <a:cxn ang="0">
                <a:pos x="45" y="16"/>
              </a:cxn>
              <a:cxn ang="0">
                <a:pos x="40" y="29"/>
              </a:cxn>
              <a:cxn ang="0">
                <a:pos x="22" y="35"/>
              </a:cxn>
              <a:cxn ang="0">
                <a:pos x="13" y="23"/>
              </a:cxn>
              <a:cxn ang="0">
                <a:pos x="9" y="25"/>
              </a:cxn>
              <a:cxn ang="0">
                <a:pos x="11" y="31"/>
              </a:cxn>
              <a:cxn ang="0">
                <a:pos x="7" y="31"/>
              </a:cxn>
              <a:cxn ang="0">
                <a:pos x="49" y="115"/>
              </a:cxn>
              <a:cxn ang="0">
                <a:pos x="49" y="50"/>
              </a:cxn>
              <a:cxn ang="0">
                <a:pos x="19" y="50"/>
              </a:cxn>
              <a:cxn ang="0">
                <a:pos x="3" y="69"/>
              </a:cxn>
              <a:cxn ang="0">
                <a:pos x="2" y="103"/>
              </a:cxn>
              <a:cxn ang="0">
                <a:pos x="3" y="195"/>
              </a:cxn>
              <a:cxn ang="0">
                <a:pos x="24" y="198"/>
              </a:cxn>
              <a:cxn ang="0">
                <a:pos x="42" y="189"/>
              </a:cxn>
              <a:cxn ang="0">
                <a:pos x="51" y="166"/>
              </a:cxn>
              <a:cxn ang="0">
                <a:pos x="21" y="84"/>
              </a:cxn>
              <a:cxn ang="0">
                <a:pos x="13" y="84"/>
              </a:cxn>
              <a:cxn ang="0">
                <a:pos x="19" y="78"/>
              </a:cxn>
              <a:cxn ang="0">
                <a:pos x="21" y="84"/>
              </a:cxn>
              <a:cxn ang="0">
                <a:pos x="11" y="176"/>
              </a:cxn>
              <a:cxn ang="0">
                <a:pos x="11" y="168"/>
              </a:cxn>
              <a:cxn ang="0">
                <a:pos x="17" y="166"/>
              </a:cxn>
              <a:cxn ang="0">
                <a:pos x="17" y="153"/>
              </a:cxn>
              <a:cxn ang="0">
                <a:pos x="17" y="141"/>
              </a:cxn>
              <a:cxn ang="0">
                <a:pos x="17" y="153"/>
              </a:cxn>
              <a:cxn ang="0">
                <a:pos x="11" y="128"/>
              </a:cxn>
              <a:cxn ang="0">
                <a:pos x="19" y="124"/>
              </a:cxn>
              <a:cxn ang="0">
                <a:pos x="7" y="139"/>
              </a:cxn>
              <a:cxn ang="0">
                <a:pos x="11" y="107"/>
              </a:cxn>
              <a:cxn ang="0">
                <a:pos x="19" y="101"/>
              </a:cxn>
              <a:cxn ang="0">
                <a:pos x="7" y="117"/>
              </a:cxn>
              <a:cxn ang="0">
                <a:pos x="19" y="61"/>
              </a:cxn>
              <a:cxn ang="0">
                <a:pos x="7" y="71"/>
              </a:cxn>
              <a:cxn ang="0">
                <a:pos x="19" y="57"/>
              </a:cxn>
              <a:cxn ang="0">
                <a:pos x="13" y="76"/>
              </a:cxn>
              <a:cxn ang="0">
                <a:pos x="11" y="76"/>
              </a:cxn>
              <a:cxn ang="0">
                <a:pos x="5" y="99"/>
              </a:cxn>
              <a:cxn ang="0">
                <a:pos x="15" y="94"/>
              </a:cxn>
              <a:cxn ang="0">
                <a:pos x="5" y="105"/>
              </a:cxn>
              <a:cxn ang="0">
                <a:pos x="5" y="122"/>
              </a:cxn>
              <a:cxn ang="0">
                <a:pos x="9" y="120"/>
              </a:cxn>
              <a:cxn ang="0">
                <a:pos x="5" y="126"/>
              </a:cxn>
              <a:cxn ang="0">
                <a:pos x="17" y="179"/>
              </a:cxn>
              <a:cxn ang="0">
                <a:pos x="7" y="191"/>
              </a:cxn>
              <a:cxn ang="0">
                <a:pos x="17" y="179"/>
              </a:cxn>
              <a:cxn ang="0">
                <a:pos x="19" y="189"/>
              </a:cxn>
              <a:cxn ang="0">
                <a:pos x="21" y="191"/>
              </a:cxn>
              <a:cxn ang="0">
                <a:pos x="45" y="178"/>
              </a:cxn>
              <a:cxn ang="0">
                <a:pos x="22" y="181"/>
              </a:cxn>
              <a:cxn ang="0">
                <a:pos x="22" y="86"/>
              </a:cxn>
              <a:cxn ang="0">
                <a:pos x="45" y="54"/>
              </a:cxn>
              <a:cxn ang="0">
                <a:pos x="45" y="178"/>
              </a:cxn>
            </a:cxnLst>
            <a:rect l="0" t="0" r="r" b="b"/>
            <a:pathLst>
              <a:path w="51" h="198">
                <a:moveTo>
                  <a:pt x="40" y="38"/>
                </a:moveTo>
                <a:lnTo>
                  <a:pt x="40" y="38"/>
                </a:lnTo>
                <a:lnTo>
                  <a:pt x="45" y="33"/>
                </a:lnTo>
                <a:lnTo>
                  <a:pt x="47" y="25"/>
                </a:lnTo>
                <a:lnTo>
                  <a:pt x="49" y="19"/>
                </a:lnTo>
                <a:lnTo>
                  <a:pt x="47" y="12"/>
                </a:lnTo>
                <a:lnTo>
                  <a:pt x="43" y="6"/>
                </a:lnTo>
                <a:lnTo>
                  <a:pt x="40" y="2"/>
                </a:lnTo>
                <a:lnTo>
                  <a:pt x="32" y="0"/>
                </a:lnTo>
                <a:lnTo>
                  <a:pt x="24" y="0"/>
                </a:lnTo>
                <a:lnTo>
                  <a:pt x="24" y="0"/>
                </a:lnTo>
                <a:lnTo>
                  <a:pt x="19" y="2"/>
                </a:lnTo>
                <a:lnTo>
                  <a:pt x="13" y="6"/>
                </a:lnTo>
                <a:lnTo>
                  <a:pt x="9" y="10"/>
                </a:lnTo>
                <a:lnTo>
                  <a:pt x="5" y="14"/>
                </a:lnTo>
                <a:lnTo>
                  <a:pt x="3" y="19"/>
                </a:lnTo>
                <a:lnTo>
                  <a:pt x="2" y="25"/>
                </a:lnTo>
                <a:lnTo>
                  <a:pt x="3" y="31"/>
                </a:lnTo>
                <a:lnTo>
                  <a:pt x="5" y="36"/>
                </a:lnTo>
                <a:lnTo>
                  <a:pt x="5" y="36"/>
                </a:lnTo>
                <a:lnTo>
                  <a:pt x="9" y="40"/>
                </a:lnTo>
                <a:lnTo>
                  <a:pt x="13" y="42"/>
                </a:lnTo>
                <a:lnTo>
                  <a:pt x="22" y="44"/>
                </a:lnTo>
                <a:lnTo>
                  <a:pt x="32" y="42"/>
                </a:lnTo>
                <a:lnTo>
                  <a:pt x="40" y="38"/>
                </a:lnTo>
                <a:lnTo>
                  <a:pt x="40" y="38"/>
                </a:lnTo>
                <a:close/>
                <a:moveTo>
                  <a:pt x="15" y="10"/>
                </a:moveTo>
                <a:lnTo>
                  <a:pt x="15" y="10"/>
                </a:lnTo>
                <a:lnTo>
                  <a:pt x="19" y="6"/>
                </a:lnTo>
                <a:lnTo>
                  <a:pt x="22" y="4"/>
                </a:lnTo>
                <a:lnTo>
                  <a:pt x="26" y="2"/>
                </a:lnTo>
                <a:lnTo>
                  <a:pt x="32" y="4"/>
                </a:lnTo>
                <a:lnTo>
                  <a:pt x="36" y="4"/>
                </a:lnTo>
                <a:lnTo>
                  <a:pt x="40" y="8"/>
                </a:lnTo>
                <a:lnTo>
                  <a:pt x="43" y="12"/>
                </a:lnTo>
                <a:lnTo>
                  <a:pt x="45" y="16"/>
                </a:lnTo>
                <a:lnTo>
                  <a:pt x="45" y="16"/>
                </a:lnTo>
                <a:lnTo>
                  <a:pt x="45" y="21"/>
                </a:lnTo>
                <a:lnTo>
                  <a:pt x="43" y="25"/>
                </a:lnTo>
                <a:lnTo>
                  <a:pt x="40" y="29"/>
                </a:lnTo>
                <a:lnTo>
                  <a:pt x="36" y="33"/>
                </a:lnTo>
                <a:lnTo>
                  <a:pt x="32" y="35"/>
                </a:lnTo>
                <a:lnTo>
                  <a:pt x="26" y="36"/>
                </a:lnTo>
                <a:lnTo>
                  <a:pt x="22" y="35"/>
                </a:lnTo>
                <a:lnTo>
                  <a:pt x="19" y="33"/>
                </a:lnTo>
                <a:lnTo>
                  <a:pt x="19" y="33"/>
                </a:lnTo>
                <a:lnTo>
                  <a:pt x="15" y="29"/>
                </a:lnTo>
                <a:lnTo>
                  <a:pt x="13" y="23"/>
                </a:lnTo>
                <a:lnTo>
                  <a:pt x="13" y="17"/>
                </a:lnTo>
                <a:lnTo>
                  <a:pt x="15" y="10"/>
                </a:lnTo>
                <a:lnTo>
                  <a:pt x="15" y="10"/>
                </a:lnTo>
                <a:close/>
                <a:moveTo>
                  <a:pt x="9" y="25"/>
                </a:moveTo>
                <a:lnTo>
                  <a:pt x="9" y="25"/>
                </a:lnTo>
                <a:lnTo>
                  <a:pt x="11" y="25"/>
                </a:lnTo>
                <a:lnTo>
                  <a:pt x="11" y="27"/>
                </a:lnTo>
                <a:lnTo>
                  <a:pt x="11" y="31"/>
                </a:lnTo>
                <a:lnTo>
                  <a:pt x="11" y="31"/>
                </a:lnTo>
                <a:lnTo>
                  <a:pt x="9" y="31"/>
                </a:lnTo>
                <a:lnTo>
                  <a:pt x="7" y="31"/>
                </a:lnTo>
                <a:lnTo>
                  <a:pt x="7" y="31"/>
                </a:lnTo>
                <a:lnTo>
                  <a:pt x="7" y="29"/>
                </a:lnTo>
                <a:lnTo>
                  <a:pt x="9" y="25"/>
                </a:lnTo>
                <a:lnTo>
                  <a:pt x="9" y="25"/>
                </a:lnTo>
                <a:close/>
                <a:moveTo>
                  <a:pt x="49" y="115"/>
                </a:moveTo>
                <a:lnTo>
                  <a:pt x="49" y="115"/>
                </a:lnTo>
                <a:lnTo>
                  <a:pt x="51" y="80"/>
                </a:lnTo>
                <a:lnTo>
                  <a:pt x="49" y="50"/>
                </a:lnTo>
                <a:lnTo>
                  <a:pt x="49" y="50"/>
                </a:lnTo>
                <a:lnTo>
                  <a:pt x="42" y="48"/>
                </a:lnTo>
                <a:lnTo>
                  <a:pt x="34" y="48"/>
                </a:lnTo>
                <a:lnTo>
                  <a:pt x="26" y="48"/>
                </a:lnTo>
                <a:lnTo>
                  <a:pt x="19" y="50"/>
                </a:lnTo>
                <a:lnTo>
                  <a:pt x="19" y="50"/>
                </a:lnTo>
                <a:lnTo>
                  <a:pt x="11" y="57"/>
                </a:lnTo>
                <a:lnTo>
                  <a:pt x="5" y="63"/>
                </a:lnTo>
                <a:lnTo>
                  <a:pt x="3" y="69"/>
                </a:lnTo>
                <a:lnTo>
                  <a:pt x="3" y="69"/>
                </a:lnTo>
                <a:lnTo>
                  <a:pt x="2" y="84"/>
                </a:lnTo>
                <a:lnTo>
                  <a:pt x="2" y="103"/>
                </a:lnTo>
                <a:lnTo>
                  <a:pt x="2" y="103"/>
                </a:lnTo>
                <a:lnTo>
                  <a:pt x="0" y="143"/>
                </a:lnTo>
                <a:lnTo>
                  <a:pt x="0" y="143"/>
                </a:lnTo>
                <a:lnTo>
                  <a:pt x="2" y="170"/>
                </a:lnTo>
                <a:lnTo>
                  <a:pt x="3" y="195"/>
                </a:lnTo>
                <a:lnTo>
                  <a:pt x="3" y="195"/>
                </a:lnTo>
                <a:lnTo>
                  <a:pt x="9" y="197"/>
                </a:lnTo>
                <a:lnTo>
                  <a:pt x="17" y="198"/>
                </a:lnTo>
                <a:lnTo>
                  <a:pt x="24" y="198"/>
                </a:lnTo>
                <a:lnTo>
                  <a:pt x="32" y="197"/>
                </a:lnTo>
                <a:lnTo>
                  <a:pt x="32" y="197"/>
                </a:lnTo>
                <a:lnTo>
                  <a:pt x="36" y="195"/>
                </a:lnTo>
                <a:lnTo>
                  <a:pt x="42" y="189"/>
                </a:lnTo>
                <a:lnTo>
                  <a:pt x="45" y="183"/>
                </a:lnTo>
                <a:lnTo>
                  <a:pt x="49" y="178"/>
                </a:lnTo>
                <a:lnTo>
                  <a:pt x="49" y="178"/>
                </a:lnTo>
                <a:lnTo>
                  <a:pt x="51" y="166"/>
                </a:lnTo>
                <a:lnTo>
                  <a:pt x="51" y="151"/>
                </a:lnTo>
                <a:lnTo>
                  <a:pt x="49" y="115"/>
                </a:lnTo>
                <a:lnTo>
                  <a:pt x="49" y="115"/>
                </a:lnTo>
                <a:close/>
                <a:moveTo>
                  <a:pt x="21" y="84"/>
                </a:moveTo>
                <a:lnTo>
                  <a:pt x="21" y="84"/>
                </a:lnTo>
                <a:lnTo>
                  <a:pt x="13" y="88"/>
                </a:lnTo>
                <a:lnTo>
                  <a:pt x="13" y="88"/>
                </a:lnTo>
                <a:lnTo>
                  <a:pt x="13" y="84"/>
                </a:lnTo>
                <a:lnTo>
                  <a:pt x="15" y="82"/>
                </a:lnTo>
                <a:lnTo>
                  <a:pt x="19" y="76"/>
                </a:lnTo>
                <a:lnTo>
                  <a:pt x="19" y="76"/>
                </a:lnTo>
                <a:lnTo>
                  <a:pt x="19" y="78"/>
                </a:lnTo>
                <a:lnTo>
                  <a:pt x="19" y="78"/>
                </a:lnTo>
                <a:lnTo>
                  <a:pt x="19" y="80"/>
                </a:lnTo>
                <a:lnTo>
                  <a:pt x="21" y="84"/>
                </a:lnTo>
                <a:lnTo>
                  <a:pt x="21" y="84"/>
                </a:lnTo>
                <a:close/>
                <a:moveTo>
                  <a:pt x="17" y="172"/>
                </a:moveTo>
                <a:lnTo>
                  <a:pt x="17" y="172"/>
                </a:lnTo>
                <a:lnTo>
                  <a:pt x="13" y="174"/>
                </a:lnTo>
                <a:lnTo>
                  <a:pt x="11" y="176"/>
                </a:lnTo>
                <a:lnTo>
                  <a:pt x="9" y="178"/>
                </a:lnTo>
                <a:lnTo>
                  <a:pt x="7" y="179"/>
                </a:lnTo>
                <a:lnTo>
                  <a:pt x="7" y="179"/>
                </a:lnTo>
                <a:lnTo>
                  <a:pt x="11" y="168"/>
                </a:lnTo>
                <a:lnTo>
                  <a:pt x="17" y="158"/>
                </a:lnTo>
                <a:lnTo>
                  <a:pt x="17" y="158"/>
                </a:lnTo>
                <a:lnTo>
                  <a:pt x="17" y="162"/>
                </a:lnTo>
                <a:lnTo>
                  <a:pt x="17" y="166"/>
                </a:lnTo>
                <a:lnTo>
                  <a:pt x="17" y="172"/>
                </a:lnTo>
                <a:lnTo>
                  <a:pt x="17" y="172"/>
                </a:lnTo>
                <a:close/>
                <a:moveTo>
                  <a:pt x="17" y="153"/>
                </a:moveTo>
                <a:lnTo>
                  <a:pt x="17" y="153"/>
                </a:lnTo>
                <a:lnTo>
                  <a:pt x="11" y="157"/>
                </a:lnTo>
                <a:lnTo>
                  <a:pt x="7" y="158"/>
                </a:lnTo>
                <a:lnTo>
                  <a:pt x="7" y="158"/>
                </a:lnTo>
                <a:lnTo>
                  <a:pt x="17" y="141"/>
                </a:lnTo>
                <a:lnTo>
                  <a:pt x="17" y="141"/>
                </a:lnTo>
                <a:lnTo>
                  <a:pt x="17" y="147"/>
                </a:lnTo>
                <a:lnTo>
                  <a:pt x="17" y="153"/>
                </a:lnTo>
                <a:lnTo>
                  <a:pt x="17" y="153"/>
                </a:lnTo>
                <a:close/>
                <a:moveTo>
                  <a:pt x="7" y="139"/>
                </a:moveTo>
                <a:lnTo>
                  <a:pt x="7" y="139"/>
                </a:lnTo>
                <a:lnTo>
                  <a:pt x="7" y="134"/>
                </a:lnTo>
                <a:lnTo>
                  <a:pt x="11" y="128"/>
                </a:lnTo>
                <a:lnTo>
                  <a:pt x="15" y="122"/>
                </a:lnTo>
                <a:lnTo>
                  <a:pt x="17" y="117"/>
                </a:lnTo>
                <a:lnTo>
                  <a:pt x="17" y="117"/>
                </a:lnTo>
                <a:lnTo>
                  <a:pt x="19" y="124"/>
                </a:lnTo>
                <a:lnTo>
                  <a:pt x="17" y="132"/>
                </a:lnTo>
                <a:lnTo>
                  <a:pt x="11" y="136"/>
                </a:lnTo>
                <a:lnTo>
                  <a:pt x="7" y="139"/>
                </a:lnTo>
                <a:lnTo>
                  <a:pt x="7" y="139"/>
                </a:lnTo>
                <a:close/>
                <a:moveTo>
                  <a:pt x="7" y="117"/>
                </a:moveTo>
                <a:lnTo>
                  <a:pt x="7" y="117"/>
                </a:lnTo>
                <a:lnTo>
                  <a:pt x="7" y="111"/>
                </a:lnTo>
                <a:lnTo>
                  <a:pt x="11" y="107"/>
                </a:lnTo>
                <a:lnTo>
                  <a:pt x="15" y="101"/>
                </a:lnTo>
                <a:lnTo>
                  <a:pt x="19" y="97"/>
                </a:lnTo>
                <a:lnTo>
                  <a:pt x="19" y="97"/>
                </a:lnTo>
                <a:lnTo>
                  <a:pt x="19" y="101"/>
                </a:lnTo>
                <a:lnTo>
                  <a:pt x="19" y="103"/>
                </a:lnTo>
                <a:lnTo>
                  <a:pt x="15" y="109"/>
                </a:lnTo>
                <a:lnTo>
                  <a:pt x="7" y="117"/>
                </a:lnTo>
                <a:lnTo>
                  <a:pt x="7" y="117"/>
                </a:lnTo>
                <a:close/>
                <a:moveTo>
                  <a:pt x="19" y="57"/>
                </a:moveTo>
                <a:lnTo>
                  <a:pt x="19" y="57"/>
                </a:lnTo>
                <a:lnTo>
                  <a:pt x="19" y="59"/>
                </a:lnTo>
                <a:lnTo>
                  <a:pt x="19" y="61"/>
                </a:lnTo>
                <a:lnTo>
                  <a:pt x="19" y="65"/>
                </a:lnTo>
                <a:lnTo>
                  <a:pt x="19" y="65"/>
                </a:lnTo>
                <a:lnTo>
                  <a:pt x="13" y="69"/>
                </a:lnTo>
                <a:lnTo>
                  <a:pt x="7" y="71"/>
                </a:lnTo>
                <a:lnTo>
                  <a:pt x="7" y="71"/>
                </a:lnTo>
                <a:lnTo>
                  <a:pt x="9" y="67"/>
                </a:lnTo>
                <a:lnTo>
                  <a:pt x="13" y="63"/>
                </a:lnTo>
                <a:lnTo>
                  <a:pt x="19" y="57"/>
                </a:lnTo>
                <a:lnTo>
                  <a:pt x="19" y="57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13" y="76"/>
                </a:lnTo>
                <a:lnTo>
                  <a:pt x="7" y="84"/>
                </a:lnTo>
                <a:lnTo>
                  <a:pt x="7" y="84"/>
                </a:lnTo>
                <a:lnTo>
                  <a:pt x="9" y="78"/>
                </a:lnTo>
                <a:lnTo>
                  <a:pt x="11" y="76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5" y="99"/>
                </a:moveTo>
                <a:lnTo>
                  <a:pt x="5" y="99"/>
                </a:lnTo>
                <a:lnTo>
                  <a:pt x="11" y="96"/>
                </a:lnTo>
                <a:lnTo>
                  <a:pt x="15" y="90"/>
                </a:lnTo>
                <a:lnTo>
                  <a:pt x="15" y="90"/>
                </a:lnTo>
                <a:lnTo>
                  <a:pt x="15" y="94"/>
                </a:lnTo>
                <a:lnTo>
                  <a:pt x="11" y="99"/>
                </a:lnTo>
                <a:lnTo>
                  <a:pt x="7" y="107"/>
                </a:lnTo>
                <a:lnTo>
                  <a:pt x="7" y="107"/>
                </a:lnTo>
                <a:lnTo>
                  <a:pt x="5" y="105"/>
                </a:lnTo>
                <a:lnTo>
                  <a:pt x="5" y="103"/>
                </a:lnTo>
                <a:lnTo>
                  <a:pt x="5" y="99"/>
                </a:lnTo>
                <a:lnTo>
                  <a:pt x="5" y="99"/>
                </a:lnTo>
                <a:close/>
                <a:moveTo>
                  <a:pt x="5" y="122"/>
                </a:moveTo>
                <a:lnTo>
                  <a:pt x="5" y="122"/>
                </a:lnTo>
                <a:lnTo>
                  <a:pt x="7" y="122"/>
                </a:lnTo>
                <a:lnTo>
                  <a:pt x="9" y="120"/>
                </a:lnTo>
                <a:lnTo>
                  <a:pt x="9" y="120"/>
                </a:lnTo>
                <a:lnTo>
                  <a:pt x="7" y="128"/>
                </a:lnTo>
                <a:lnTo>
                  <a:pt x="7" y="128"/>
                </a:lnTo>
                <a:lnTo>
                  <a:pt x="5" y="126"/>
                </a:lnTo>
                <a:lnTo>
                  <a:pt x="5" y="126"/>
                </a:lnTo>
                <a:lnTo>
                  <a:pt x="5" y="122"/>
                </a:lnTo>
                <a:lnTo>
                  <a:pt x="5" y="122"/>
                </a:lnTo>
                <a:close/>
                <a:moveTo>
                  <a:pt x="17" y="179"/>
                </a:moveTo>
                <a:lnTo>
                  <a:pt x="17" y="179"/>
                </a:lnTo>
                <a:lnTo>
                  <a:pt x="17" y="183"/>
                </a:lnTo>
                <a:lnTo>
                  <a:pt x="15" y="187"/>
                </a:lnTo>
                <a:lnTo>
                  <a:pt x="11" y="189"/>
                </a:lnTo>
                <a:lnTo>
                  <a:pt x="7" y="191"/>
                </a:lnTo>
                <a:lnTo>
                  <a:pt x="7" y="191"/>
                </a:lnTo>
                <a:lnTo>
                  <a:pt x="7" y="187"/>
                </a:lnTo>
                <a:lnTo>
                  <a:pt x="11" y="183"/>
                </a:lnTo>
                <a:lnTo>
                  <a:pt x="17" y="179"/>
                </a:lnTo>
                <a:lnTo>
                  <a:pt x="17" y="179"/>
                </a:lnTo>
                <a:close/>
                <a:moveTo>
                  <a:pt x="15" y="193"/>
                </a:moveTo>
                <a:lnTo>
                  <a:pt x="15" y="193"/>
                </a:lnTo>
                <a:lnTo>
                  <a:pt x="19" y="189"/>
                </a:lnTo>
                <a:lnTo>
                  <a:pt x="21" y="187"/>
                </a:lnTo>
                <a:lnTo>
                  <a:pt x="24" y="187"/>
                </a:lnTo>
                <a:lnTo>
                  <a:pt x="24" y="187"/>
                </a:lnTo>
                <a:lnTo>
                  <a:pt x="21" y="191"/>
                </a:lnTo>
                <a:lnTo>
                  <a:pt x="15" y="193"/>
                </a:lnTo>
                <a:lnTo>
                  <a:pt x="15" y="193"/>
                </a:lnTo>
                <a:close/>
                <a:moveTo>
                  <a:pt x="45" y="178"/>
                </a:moveTo>
                <a:lnTo>
                  <a:pt x="45" y="178"/>
                </a:lnTo>
                <a:lnTo>
                  <a:pt x="40" y="181"/>
                </a:lnTo>
                <a:lnTo>
                  <a:pt x="34" y="181"/>
                </a:lnTo>
                <a:lnTo>
                  <a:pt x="28" y="183"/>
                </a:lnTo>
                <a:lnTo>
                  <a:pt x="22" y="181"/>
                </a:lnTo>
                <a:lnTo>
                  <a:pt x="22" y="181"/>
                </a:lnTo>
                <a:lnTo>
                  <a:pt x="21" y="151"/>
                </a:lnTo>
                <a:lnTo>
                  <a:pt x="22" y="118"/>
                </a:lnTo>
                <a:lnTo>
                  <a:pt x="22" y="86"/>
                </a:lnTo>
                <a:lnTo>
                  <a:pt x="22" y="54"/>
                </a:lnTo>
                <a:lnTo>
                  <a:pt x="22" y="54"/>
                </a:lnTo>
                <a:lnTo>
                  <a:pt x="34" y="52"/>
                </a:lnTo>
                <a:lnTo>
                  <a:pt x="45" y="54"/>
                </a:lnTo>
                <a:lnTo>
                  <a:pt x="45" y="54"/>
                </a:lnTo>
                <a:lnTo>
                  <a:pt x="45" y="115"/>
                </a:lnTo>
                <a:lnTo>
                  <a:pt x="45" y="147"/>
                </a:lnTo>
                <a:lnTo>
                  <a:pt x="45" y="178"/>
                </a:lnTo>
                <a:lnTo>
                  <a:pt x="45" y="17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5" name="Freeform 32"/>
          <p:cNvSpPr>
            <a:spLocks noEditPoints="1"/>
          </p:cNvSpPr>
          <p:nvPr/>
        </p:nvSpPr>
        <p:spPr bwMode="auto">
          <a:xfrm>
            <a:off x="8604251" y="5736168"/>
            <a:ext cx="148167" cy="182033"/>
          </a:xfrm>
          <a:custGeom>
            <a:avLst/>
            <a:gdLst/>
            <a:ahLst/>
            <a:cxnLst>
              <a:cxn ang="0">
                <a:pos x="32" y="84"/>
              </a:cxn>
              <a:cxn ang="0">
                <a:pos x="19" y="86"/>
              </a:cxn>
              <a:cxn ang="0">
                <a:pos x="7" y="82"/>
              </a:cxn>
              <a:cxn ang="0">
                <a:pos x="5" y="80"/>
              </a:cxn>
              <a:cxn ang="0">
                <a:pos x="0" y="67"/>
              </a:cxn>
              <a:cxn ang="0">
                <a:pos x="1" y="44"/>
              </a:cxn>
              <a:cxn ang="0">
                <a:pos x="3" y="33"/>
              </a:cxn>
              <a:cxn ang="0">
                <a:pos x="5" y="23"/>
              </a:cxn>
              <a:cxn ang="0">
                <a:pos x="21" y="8"/>
              </a:cxn>
              <a:cxn ang="0">
                <a:pos x="26" y="4"/>
              </a:cxn>
              <a:cxn ang="0">
                <a:pos x="53" y="0"/>
              </a:cxn>
              <a:cxn ang="0">
                <a:pos x="64" y="4"/>
              </a:cxn>
              <a:cxn ang="0">
                <a:pos x="70" y="14"/>
              </a:cxn>
              <a:cxn ang="0">
                <a:pos x="70" y="23"/>
              </a:cxn>
              <a:cxn ang="0">
                <a:pos x="55" y="50"/>
              </a:cxn>
              <a:cxn ang="0">
                <a:pos x="43" y="69"/>
              </a:cxn>
              <a:cxn ang="0">
                <a:pos x="32" y="84"/>
              </a:cxn>
              <a:cxn ang="0">
                <a:pos x="53" y="42"/>
              </a:cxn>
              <a:cxn ang="0">
                <a:pos x="61" y="27"/>
              </a:cxn>
              <a:cxn ang="0">
                <a:pos x="64" y="10"/>
              </a:cxn>
              <a:cxn ang="0">
                <a:pos x="62" y="8"/>
              </a:cxn>
              <a:cxn ang="0">
                <a:pos x="45" y="2"/>
              </a:cxn>
              <a:cxn ang="0">
                <a:pos x="30" y="8"/>
              </a:cxn>
              <a:cxn ang="0">
                <a:pos x="26" y="10"/>
              </a:cxn>
              <a:cxn ang="0">
                <a:pos x="22" y="42"/>
              </a:cxn>
              <a:cxn ang="0">
                <a:pos x="26" y="69"/>
              </a:cxn>
              <a:cxn ang="0">
                <a:pos x="26" y="71"/>
              </a:cxn>
              <a:cxn ang="0">
                <a:pos x="36" y="69"/>
              </a:cxn>
              <a:cxn ang="0">
                <a:pos x="41" y="65"/>
              </a:cxn>
              <a:cxn ang="0">
                <a:pos x="53" y="42"/>
              </a:cxn>
              <a:cxn ang="0">
                <a:pos x="13" y="25"/>
              </a:cxn>
              <a:cxn ang="0">
                <a:pos x="15" y="23"/>
              </a:cxn>
              <a:cxn ang="0">
                <a:pos x="21" y="19"/>
              </a:cxn>
              <a:cxn ang="0">
                <a:pos x="21" y="15"/>
              </a:cxn>
              <a:cxn ang="0">
                <a:pos x="13" y="23"/>
              </a:cxn>
              <a:cxn ang="0">
                <a:pos x="13" y="25"/>
              </a:cxn>
              <a:cxn ang="0">
                <a:pos x="19" y="36"/>
              </a:cxn>
              <a:cxn ang="0">
                <a:pos x="21" y="34"/>
              </a:cxn>
              <a:cxn ang="0">
                <a:pos x="19" y="33"/>
              </a:cxn>
              <a:cxn ang="0">
                <a:pos x="19" y="34"/>
              </a:cxn>
              <a:cxn ang="0">
                <a:pos x="19" y="36"/>
              </a:cxn>
              <a:cxn ang="0">
                <a:pos x="15" y="55"/>
              </a:cxn>
              <a:cxn ang="0">
                <a:pos x="21" y="52"/>
              </a:cxn>
              <a:cxn ang="0">
                <a:pos x="19" y="46"/>
              </a:cxn>
              <a:cxn ang="0">
                <a:pos x="19" y="50"/>
              </a:cxn>
              <a:cxn ang="0">
                <a:pos x="15" y="52"/>
              </a:cxn>
              <a:cxn ang="0">
                <a:pos x="15" y="55"/>
              </a:cxn>
              <a:cxn ang="0">
                <a:pos x="5" y="54"/>
              </a:cxn>
              <a:cxn ang="0">
                <a:pos x="9" y="52"/>
              </a:cxn>
              <a:cxn ang="0">
                <a:pos x="7" y="50"/>
              </a:cxn>
              <a:cxn ang="0">
                <a:pos x="5" y="52"/>
              </a:cxn>
              <a:cxn ang="0">
                <a:pos x="5" y="54"/>
              </a:cxn>
              <a:cxn ang="0">
                <a:pos x="11" y="69"/>
              </a:cxn>
              <a:cxn ang="0">
                <a:pos x="19" y="67"/>
              </a:cxn>
              <a:cxn ang="0">
                <a:pos x="19" y="63"/>
              </a:cxn>
              <a:cxn ang="0">
                <a:pos x="17" y="61"/>
              </a:cxn>
              <a:cxn ang="0">
                <a:pos x="13" y="65"/>
              </a:cxn>
              <a:cxn ang="0">
                <a:pos x="11" y="69"/>
              </a:cxn>
            </a:cxnLst>
            <a:rect l="0" t="0" r="r" b="b"/>
            <a:pathLst>
              <a:path w="70" h="86">
                <a:moveTo>
                  <a:pt x="32" y="84"/>
                </a:moveTo>
                <a:lnTo>
                  <a:pt x="32" y="84"/>
                </a:lnTo>
                <a:lnTo>
                  <a:pt x="24" y="86"/>
                </a:lnTo>
                <a:lnTo>
                  <a:pt x="19" y="86"/>
                </a:lnTo>
                <a:lnTo>
                  <a:pt x="13" y="84"/>
                </a:lnTo>
                <a:lnTo>
                  <a:pt x="7" y="82"/>
                </a:lnTo>
                <a:lnTo>
                  <a:pt x="7" y="82"/>
                </a:lnTo>
                <a:lnTo>
                  <a:pt x="5" y="80"/>
                </a:lnTo>
                <a:lnTo>
                  <a:pt x="1" y="76"/>
                </a:lnTo>
                <a:lnTo>
                  <a:pt x="0" y="67"/>
                </a:lnTo>
                <a:lnTo>
                  <a:pt x="1" y="55"/>
                </a:lnTo>
                <a:lnTo>
                  <a:pt x="1" y="44"/>
                </a:lnTo>
                <a:lnTo>
                  <a:pt x="1" y="44"/>
                </a:lnTo>
                <a:lnTo>
                  <a:pt x="3" y="33"/>
                </a:lnTo>
                <a:lnTo>
                  <a:pt x="5" y="23"/>
                </a:lnTo>
                <a:lnTo>
                  <a:pt x="5" y="23"/>
                </a:lnTo>
                <a:lnTo>
                  <a:pt x="15" y="14"/>
                </a:lnTo>
                <a:lnTo>
                  <a:pt x="21" y="8"/>
                </a:lnTo>
                <a:lnTo>
                  <a:pt x="26" y="4"/>
                </a:lnTo>
                <a:lnTo>
                  <a:pt x="26" y="4"/>
                </a:lnTo>
                <a:lnTo>
                  <a:pt x="40" y="0"/>
                </a:lnTo>
                <a:lnTo>
                  <a:pt x="53" y="0"/>
                </a:lnTo>
                <a:lnTo>
                  <a:pt x="59" y="0"/>
                </a:lnTo>
                <a:lnTo>
                  <a:pt x="64" y="4"/>
                </a:lnTo>
                <a:lnTo>
                  <a:pt x="68" y="8"/>
                </a:lnTo>
                <a:lnTo>
                  <a:pt x="70" y="14"/>
                </a:lnTo>
                <a:lnTo>
                  <a:pt x="70" y="14"/>
                </a:lnTo>
                <a:lnTo>
                  <a:pt x="70" y="23"/>
                </a:lnTo>
                <a:lnTo>
                  <a:pt x="64" y="33"/>
                </a:lnTo>
                <a:lnTo>
                  <a:pt x="55" y="50"/>
                </a:lnTo>
                <a:lnTo>
                  <a:pt x="55" y="50"/>
                </a:lnTo>
                <a:lnTo>
                  <a:pt x="43" y="69"/>
                </a:lnTo>
                <a:lnTo>
                  <a:pt x="38" y="78"/>
                </a:lnTo>
                <a:lnTo>
                  <a:pt x="32" y="84"/>
                </a:lnTo>
                <a:lnTo>
                  <a:pt x="32" y="84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61" y="27"/>
                </a:lnTo>
                <a:lnTo>
                  <a:pt x="64" y="17"/>
                </a:lnTo>
                <a:lnTo>
                  <a:pt x="64" y="10"/>
                </a:lnTo>
                <a:lnTo>
                  <a:pt x="64" y="10"/>
                </a:lnTo>
                <a:lnTo>
                  <a:pt x="62" y="8"/>
                </a:lnTo>
                <a:lnTo>
                  <a:pt x="59" y="4"/>
                </a:lnTo>
                <a:lnTo>
                  <a:pt x="45" y="2"/>
                </a:lnTo>
                <a:lnTo>
                  <a:pt x="34" y="6"/>
                </a:lnTo>
                <a:lnTo>
                  <a:pt x="30" y="8"/>
                </a:lnTo>
                <a:lnTo>
                  <a:pt x="26" y="10"/>
                </a:lnTo>
                <a:lnTo>
                  <a:pt x="26" y="10"/>
                </a:lnTo>
                <a:lnTo>
                  <a:pt x="24" y="25"/>
                </a:lnTo>
                <a:lnTo>
                  <a:pt x="22" y="42"/>
                </a:lnTo>
                <a:lnTo>
                  <a:pt x="24" y="57"/>
                </a:lnTo>
                <a:lnTo>
                  <a:pt x="26" y="69"/>
                </a:lnTo>
                <a:lnTo>
                  <a:pt x="26" y="69"/>
                </a:lnTo>
                <a:lnTo>
                  <a:pt x="26" y="71"/>
                </a:lnTo>
                <a:lnTo>
                  <a:pt x="30" y="71"/>
                </a:lnTo>
                <a:lnTo>
                  <a:pt x="36" y="69"/>
                </a:lnTo>
                <a:lnTo>
                  <a:pt x="36" y="69"/>
                </a:lnTo>
                <a:lnTo>
                  <a:pt x="41" y="65"/>
                </a:lnTo>
                <a:lnTo>
                  <a:pt x="45" y="59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13" y="25"/>
                </a:moveTo>
                <a:lnTo>
                  <a:pt x="13" y="25"/>
                </a:lnTo>
                <a:lnTo>
                  <a:pt x="15" y="23"/>
                </a:lnTo>
                <a:lnTo>
                  <a:pt x="19" y="21"/>
                </a:lnTo>
                <a:lnTo>
                  <a:pt x="21" y="19"/>
                </a:lnTo>
                <a:lnTo>
                  <a:pt x="21" y="15"/>
                </a:lnTo>
                <a:lnTo>
                  <a:pt x="21" y="15"/>
                </a:lnTo>
                <a:lnTo>
                  <a:pt x="15" y="19"/>
                </a:lnTo>
                <a:lnTo>
                  <a:pt x="13" y="23"/>
                </a:lnTo>
                <a:lnTo>
                  <a:pt x="13" y="25"/>
                </a:lnTo>
                <a:lnTo>
                  <a:pt x="13" y="25"/>
                </a:lnTo>
                <a:close/>
                <a:moveTo>
                  <a:pt x="19" y="36"/>
                </a:moveTo>
                <a:lnTo>
                  <a:pt x="19" y="36"/>
                </a:lnTo>
                <a:lnTo>
                  <a:pt x="19" y="36"/>
                </a:lnTo>
                <a:lnTo>
                  <a:pt x="21" y="34"/>
                </a:lnTo>
                <a:lnTo>
                  <a:pt x="21" y="34"/>
                </a:lnTo>
                <a:lnTo>
                  <a:pt x="19" y="33"/>
                </a:lnTo>
                <a:lnTo>
                  <a:pt x="19" y="33"/>
                </a:lnTo>
                <a:lnTo>
                  <a:pt x="19" y="34"/>
                </a:lnTo>
                <a:lnTo>
                  <a:pt x="19" y="36"/>
                </a:lnTo>
                <a:lnTo>
                  <a:pt x="19" y="36"/>
                </a:lnTo>
                <a:close/>
                <a:moveTo>
                  <a:pt x="15" y="55"/>
                </a:moveTo>
                <a:lnTo>
                  <a:pt x="15" y="55"/>
                </a:lnTo>
                <a:lnTo>
                  <a:pt x="17" y="54"/>
                </a:lnTo>
                <a:lnTo>
                  <a:pt x="21" y="52"/>
                </a:lnTo>
                <a:lnTo>
                  <a:pt x="21" y="48"/>
                </a:lnTo>
                <a:lnTo>
                  <a:pt x="19" y="46"/>
                </a:lnTo>
                <a:lnTo>
                  <a:pt x="19" y="46"/>
                </a:lnTo>
                <a:lnTo>
                  <a:pt x="19" y="50"/>
                </a:lnTo>
                <a:lnTo>
                  <a:pt x="17" y="52"/>
                </a:lnTo>
                <a:lnTo>
                  <a:pt x="15" y="52"/>
                </a:lnTo>
                <a:lnTo>
                  <a:pt x="15" y="55"/>
                </a:lnTo>
                <a:lnTo>
                  <a:pt x="15" y="55"/>
                </a:lnTo>
                <a:close/>
                <a:moveTo>
                  <a:pt x="5" y="54"/>
                </a:moveTo>
                <a:lnTo>
                  <a:pt x="5" y="54"/>
                </a:lnTo>
                <a:lnTo>
                  <a:pt x="7" y="54"/>
                </a:lnTo>
                <a:lnTo>
                  <a:pt x="9" y="52"/>
                </a:lnTo>
                <a:lnTo>
                  <a:pt x="9" y="50"/>
                </a:lnTo>
                <a:lnTo>
                  <a:pt x="7" y="50"/>
                </a:lnTo>
                <a:lnTo>
                  <a:pt x="7" y="50"/>
                </a:lnTo>
                <a:lnTo>
                  <a:pt x="5" y="52"/>
                </a:lnTo>
                <a:lnTo>
                  <a:pt x="5" y="54"/>
                </a:lnTo>
                <a:lnTo>
                  <a:pt x="5" y="54"/>
                </a:lnTo>
                <a:close/>
                <a:moveTo>
                  <a:pt x="11" y="69"/>
                </a:moveTo>
                <a:lnTo>
                  <a:pt x="11" y="69"/>
                </a:lnTo>
                <a:lnTo>
                  <a:pt x="15" y="69"/>
                </a:lnTo>
                <a:lnTo>
                  <a:pt x="19" y="67"/>
                </a:lnTo>
                <a:lnTo>
                  <a:pt x="19" y="67"/>
                </a:lnTo>
                <a:lnTo>
                  <a:pt x="19" y="63"/>
                </a:lnTo>
                <a:lnTo>
                  <a:pt x="19" y="61"/>
                </a:lnTo>
                <a:lnTo>
                  <a:pt x="17" y="61"/>
                </a:lnTo>
                <a:lnTo>
                  <a:pt x="17" y="61"/>
                </a:lnTo>
                <a:lnTo>
                  <a:pt x="13" y="65"/>
                </a:lnTo>
                <a:lnTo>
                  <a:pt x="13" y="67"/>
                </a:lnTo>
                <a:lnTo>
                  <a:pt x="11" y="69"/>
                </a:lnTo>
                <a:lnTo>
                  <a:pt x="11" y="6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6" name="Freeform 33"/>
          <p:cNvSpPr>
            <a:spLocks noEditPoints="1"/>
          </p:cNvSpPr>
          <p:nvPr/>
        </p:nvSpPr>
        <p:spPr bwMode="auto">
          <a:xfrm>
            <a:off x="5363635" y="4574118"/>
            <a:ext cx="552451" cy="783167"/>
          </a:xfrm>
          <a:custGeom>
            <a:avLst/>
            <a:gdLst/>
            <a:ahLst/>
            <a:cxnLst>
              <a:cxn ang="0">
                <a:pos x="235" y="84"/>
              </a:cxn>
              <a:cxn ang="0">
                <a:pos x="154" y="88"/>
              </a:cxn>
              <a:cxn ang="0">
                <a:pos x="204" y="120"/>
              </a:cxn>
              <a:cxn ang="0">
                <a:pos x="242" y="227"/>
              </a:cxn>
              <a:cxn ang="0">
                <a:pos x="133" y="366"/>
              </a:cxn>
              <a:cxn ang="0">
                <a:pos x="8" y="343"/>
              </a:cxn>
              <a:cxn ang="0">
                <a:pos x="55" y="258"/>
              </a:cxn>
              <a:cxn ang="0">
                <a:pos x="120" y="273"/>
              </a:cxn>
              <a:cxn ang="0">
                <a:pos x="126" y="200"/>
              </a:cxn>
              <a:cxn ang="0">
                <a:pos x="31" y="181"/>
              </a:cxn>
              <a:cxn ang="0">
                <a:pos x="44" y="38"/>
              </a:cxn>
              <a:cxn ang="0">
                <a:pos x="133" y="2"/>
              </a:cxn>
              <a:cxn ang="0">
                <a:pos x="130" y="10"/>
              </a:cxn>
              <a:cxn ang="0">
                <a:pos x="90" y="141"/>
              </a:cxn>
              <a:cxn ang="0">
                <a:pos x="179" y="185"/>
              </a:cxn>
              <a:cxn ang="0">
                <a:pos x="160" y="277"/>
              </a:cxn>
              <a:cxn ang="0">
                <a:pos x="59" y="265"/>
              </a:cxn>
              <a:cxn ang="0">
                <a:pos x="128" y="345"/>
              </a:cxn>
              <a:cxn ang="0">
                <a:pos x="215" y="279"/>
              </a:cxn>
              <a:cxn ang="0">
                <a:pos x="206" y="130"/>
              </a:cxn>
              <a:cxn ang="0">
                <a:pos x="141" y="48"/>
              </a:cxn>
              <a:cxn ang="0">
                <a:pos x="254" y="21"/>
              </a:cxn>
              <a:cxn ang="0">
                <a:pos x="48" y="52"/>
              </a:cxn>
              <a:cxn ang="0">
                <a:pos x="53" y="40"/>
              </a:cxn>
              <a:cxn ang="0">
                <a:pos x="59" y="56"/>
              </a:cxn>
              <a:cxn ang="0">
                <a:pos x="74" y="59"/>
              </a:cxn>
              <a:cxn ang="0">
                <a:pos x="149" y="69"/>
              </a:cxn>
              <a:cxn ang="0">
                <a:pos x="149" y="82"/>
              </a:cxn>
              <a:cxn ang="0">
                <a:pos x="166" y="56"/>
              </a:cxn>
              <a:cxn ang="0">
                <a:pos x="194" y="67"/>
              </a:cxn>
              <a:cxn ang="0">
                <a:pos x="221" y="71"/>
              </a:cxn>
              <a:cxn ang="0">
                <a:pos x="229" y="75"/>
              </a:cxn>
              <a:cxn ang="0">
                <a:pos x="229" y="75"/>
              </a:cxn>
              <a:cxn ang="0">
                <a:pos x="50" y="105"/>
              </a:cxn>
              <a:cxn ang="0">
                <a:pos x="48" y="86"/>
              </a:cxn>
              <a:cxn ang="0">
                <a:pos x="71" y="117"/>
              </a:cxn>
              <a:cxn ang="0">
                <a:pos x="59" y="132"/>
              </a:cxn>
              <a:cxn ang="0">
                <a:pos x="69" y="136"/>
              </a:cxn>
              <a:cxn ang="0">
                <a:pos x="99" y="155"/>
              </a:cxn>
              <a:cxn ang="0">
                <a:pos x="103" y="168"/>
              </a:cxn>
              <a:cxn ang="0">
                <a:pos x="114" y="153"/>
              </a:cxn>
              <a:cxn ang="0">
                <a:pos x="147" y="160"/>
              </a:cxn>
              <a:cxn ang="0">
                <a:pos x="153" y="178"/>
              </a:cxn>
              <a:cxn ang="0">
                <a:pos x="160" y="178"/>
              </a:cxn>
              <a:cxn ang="0">
                <a:pos x="170" y="185"/>
              </a:cxn>
              <a:cxn ang="0">
                <a:pos x="168" y="206"/>
              </a:cxn>
              <a:cxn ang="0">
                <a:pos x="174" y="210"/>
              </a:cxn>
              <a:cxn ang="0">
                <a:pos x="175" y="225"/>
              </a:cxn>
              <a:cxn ang="0">
                <a:pos x="166" y="248"/>
              </a:cxn>
              <a:cxn ang="0">
                <a:pos x="153" y="267"/>
              </a:cxn>
              <a:cxn ang="0">
                <a:pos x="153" y="267"/>
              </a:cxn>
              <a:cxn ang="0">
                <a:pos x="23" y="282"/>
              </a:cxn>
              <a:cxn ang="0">
                <a:pos x="17" y="299"/>
              </a:cxn>
              <a:cxn ang="0">
                <a:pos x="36" y="307"/>
              </a:cxn>
              <a:cxn ang="0">
                <a:pos x="12" y="326"/>
              </a:cxn>
              <a:cxn ang="0">
                <a:pos x="19" y="343"/>
              </a:cxn>
              <a:cxn ang="0">
                <a:pos x="15" y="338"/>
              </a:cxn>
              <a:cxn ang="0">
                <a:pos x="42" y="340"/>
              </a:cxn>
              <a:cxn ang="0">
                <a:pos x="74" y="338"/>
              </a:cxn>
              <a:cxn ang="0">
                <a:pos x="48" y="355"/>
              </a:cxn>
              <a:cxn ang="0">
                <a:pos x="120" y="360"/>
              </a:cxn>
              <a:cxn ang="0">
                <a:pos x="92" y="362"/>
              </a:cxn>
              <a:cxn ang="0">
                <a:pos x="92" y="360"/>
              </a:cxn>
            </a:cxnLst>
            <a:rect l="0" t="0" r="r" b="b"/>
            <a:pathLst>
              <a:path w="261" h="370">
                <a:moveTo>
                  <a:pt x="261" y="16"/>
                </a:moveTo>
                <a:lnTo>
                  <a:pt x="261" y="16"/>
                </a:lnTo>
                <a:lnTo>
                  <a:pt x="261" y="44"/>
                </a:lnTo>
                <a:lnTo>
                  <a:pt x="259" y="59"/>
                </a:lnTo>
                <a:lnTo>
                  <a:pt x="255" y="69"/>
                </a:lnTo>
                <a:lnTo>
                  <a:pt x="255" y="69"/>
                </a:lnTo>
                <a:lnTo>
                  <a:pt x="252" y="75"/>
                </a:lnTo>
                <a:lnTo>
                  <a:pt x="246" y="78"/>
                </a:lnTo>
                <a:lnTo>
                  <a:pt x="235" y="84"/>
                </a:lnTo>
                <a:lnTo>
                  <a:pt x="235" y="84"/>
                </a:lnTo>
                <a:lnTo>
                  <a:pt x="223" y="90"/>
                </a:lnTo>
                <a:lnTo>
                  <a:pt x="215" y="94"/>
                </a:lnTo>
                <a:lnTo>
                  <a:pt x="210" y="96"/>
                </a:lnTo>
                <a:lnTo>
                  <a:pt x="210" y="96"/>
                </a:lnTo>
                <a:lnTo>
                  <a:pt x="202" y="96"/>
                </a:lnTo>
                <a:lnTo>
                  <a:pt x="193" y="94"/>
                </a:lnTo>
                <a:lnTo>
                  <a:pt x="172" y="90"/>
                </a:lnTo>
                <a:lnTo>
                  <a:pt x="172" y="90"/>
                </a:lnTo>
                <a:lnTo>
                  <a:pt x="162" y="90"/>
                </a:lnTo>
                <a:lnTo>
                  <a:pt x="154" y="88"/>
                </a:lnTo>
                <a:lnTo>
                  <a:pt x="149" y="88"/>
                </a:lnTo>
                <a:lnTo>
                  <a:pt x="145" y="90"/>
                </a:lnTo>
                <a:lnTo>
                  <a:pt x="143" y="94"/>
                </a:lnTo>
                <a:lnTo>
                  <a:pt x="141" y="97"/>
                </a:lnTo>
                <a:lnTo>
                  <a:pt x="141" y="97"/>
                </a:lnTo>
                <a:lnTo>
                  <a:pt x="158" y="101"/>
                </a:lnTo>
                <a:lnTo>
                  <a:pt x="177" y="107"/>
                </a:lnTo>
                <a:lnTo>
                  <a:pt x="193" y="113"/>
                </a:lnTo>
                <a:lnTo>
                  <a:pt x="204" y="120"/>
                </a:lnTo>
                <a:lnTo>
                  <a:pt x="204" y="120"/>
                </a:lnTo>
                <a:lnTo>
                  <a:pt x="212" y="128"/>
                </a:lnTo>
                <a:lnTo>
                  <a:pt x="219" y="136"/>
                </a:lnTo>
                <a:lnTo>
                  <a:pt x="227" y="145"/>
                </a:lnTo>
                <a:lnTo>
                  <a:pt x="233" y="155"/>
                </a:lnTo>
                <a:lnTo>
                  <a:pt x="236" y="168"/>
                </a:lnTo>
                <a:lnTo>
                  <a:pt x="240" y="179"/>
                </a:lnTo>
                <a:lnTo>
                  <a:pt x="244" y="193"/>
                </a:lnTo>
                <a:lnTo>
                  <a:pt x="244" y="208"/>
                </a:lnTo>
                <a:lnTo>
                  <a:pt x="244" y="208"/>
                </a:lnTo>
                <a:lnTo>
                  <a:pt x="242" y="227"/>
                </a:lnTo>
                <a:lnTo>
                  <a:pt x="238" y="248"/>
                </a:lnTo>
                <a:lnTo>
                  <a:pt x="233" y="267"/>
                </a:lnTo>
                <a:lnTo>
                  <a:pt x="225" y="286"/>
                </a:lnTo>
                <a:lnTo>
                  <a:pt x="214" y="305"/>
                </a:lnTo>
                <a:lnTo>
                  <a:pt x="198" y="322"/>
                </a:lnTo>
                <a:lnTo>
                  <a:pt x="181" y="341"/>
                </a:lnTo>
                <a:lnTo>
                  <a:pt x="160" y="357"/>
                </a:lnTo>
                <a:lnTo>
                  <a:pt x="160" y="357"/>
                </a:lnTo>
                <a:lnTo>
                  <a:pt x="149" y="362"/>
                </a:lnTo>
                <a:lnTo>
                  <a:pt x="133" y="366"/>
                </a:lnTo>
                <a:lnTo>
                  <a:pt x="101" y="370"/>
                </a:lnTo>
                <a:lnTo>
                  <a:pt x="101" y="370"/>
                </a:lnTo>
                <a:lnTo>
                  <a:pt x="82" y="370"/>
                </a:lnTo>
                <a:lnTo>
                  <a:pt x="63" y="368"/>
                </a:lnTo>
                <a:lnTo>
                  <a:pt x="44" y="366"/>
                </a:lnTo>
                <a:lnTo>
                  <a:pt x="29" y="360"/>
                </a:lnTo>
                <a:lnTo>
                  <a:pt x="29" y="360"/>
                </a:lnTo>
                <a:lnTo>
                  <a:pt x="21" y="355"/>
                </a:lnTo>
                <a:lnTo>
                  <a:pt x="13" y="349"/>
                </a:lnTo>
                <a:lnTo>
                  <a:pt x="8" y="343"/>
                </a:lnTo>
                <a:lnTo>
                  <a:pt x="0" y="338"/>
                </a:lnTo>
                <a:lnTo>
                  <a:pt x="0" y="338"/>
                </a:lnTo>
                <a:lnTo>
                  <a:pt x="4" y="309"/>
                </a:lnTo>
                <a:lnTo>
                  <a:pt x="12" y="280"/>
                </a:lnTo>
                <a:lnTo>
                  <a:pt x="12" y="280"/>
                </a:lnTo>
                <a:lnTo>
                  <a:pt x="21" y="275"/>
                </a:lnTo>
                <a:lnTo>
                  <a:pt x="32" y="269"/>
                </a:lnTo>
                <a:lnTo>
                  <a:pt x="44" y="261"/>
                </a:lnTo>
                <a:lnTo>
                  <a:pt x="50" y="259"/>
                </a:lnTo>
                <a:lnTo>
                  <a:pt x="55" y="258"/>
                </a:lnTo>
                <a:lnTo>
                  <a:pt x="55" y="258"/>
                </a:lnTo>
                <a:lnTo>
                  <a:pt x="63" y="259"/>
                </a:lnTo>
                <a:lnTo>
                  <a:pt x="71" y="263"/>
                </a:lnTo>
                <a:lnTo>
                  <a:pt x="78" y="269"/>
                </a:lnTo>
                <a:lnTo>
                  <a:pt x="86" y="273"/>
                </a:lnTo>
                <a:lnTo>
                  <a:pt x="86" y="273"/>
                </a:lnTo>
                <a:lnTo>
                  <a:pt x="95" y="275"/>
                </a:lnTo>
                <a:lnTo>
                  <a:pt x="103" y="277"/>
                </a:lnTo>
                <a:lnTo>
                  <a:pt x="111" y="275"/>
                </a:lnTo>
                <a:lnTo>
                  <a:pt x="120" y="273"/>
                </a:lnTo>
                <a:lnTo>
                  <a:pt x="120" y="273"/>
                </a:lnTo>
                <a:lnTo>
                  <a:pt x="126" y="265"/>
                </a:lnTo>
                <a:lnTo>
                  <a:pt x="132" y="258"/>
                </a:lnTo>
                <a:lnTo>
                  <a:pt x="133" y="248"/>
                </a:lnTo>
                <a:lnTo>
                  <a:pt x="135" y="237"/>
                </a:lnTo>
                <a:lnTo>
                  <a:pt x="133" y="227"/>
                </a:lnTo>
                <a:lnTo>
                  <a:pt x="132" y="216"/>
                </a:lnTo>
                <a:lnTo>
                  <a:pt x="130" y="208"/>
                </a:lnTo>
                <a:lnTo>
                  <a:pt x="126" y="200"/>
                </a:lnTo>
                <a:lnTo>
                  <a:pt x="126" y="200"/>
                </a:lnTo>
                <a:lnTo>
                  <a:pt x="116" y="193"/>
                </a:lnTo>
                <a:lnTo>
                  <a:pt x="105" y="183"/>
                </a:lnTo>
                <a:lnTo>
                  <a:pt x="93" y="178"/>
                </a:lnTo>
                <a:lnTo>
                  <a:pt x="82" y="174"/>
                </a:lnTo>
                <a:lnTo>
                  <a:pt x="82" y="174"/>
                </a:lnTo>
                <a:lnTo>
                  <a:pt x="74" y="174"/>
                </a:lnTo>
                <a:lnTo>
                  <a:pt x="67" y="174"/>
                </a:lnTo>
                <a:lnTo>
                  <a:pt x="55" y="176"/>
                </a:lnTo>
                <a:lnTo>
                  <a:pt x="44" y="179"/>
                </a:lnTo>
                <a:lnTo>
                  <a:pt x="31" y="181"/>
                </a:lnTo>
                <a:lnTo>
                  <a:pt x="31" y="181"/>
                </a:lnTo>
                <a:lnTo>
                  <a:pt x="29" y="162"/>
                </a:lnTo>
                <a:lnTo>
                  <a:pt x="31" y="141"/>
                </a:lnTo>
                <a:lnTo>
                  <a:pt x="36" y="97"/>
                </a:lnTo>
                <a:lnTo>
                  <a:pt x="36" y="97"/>
                </a:lnTo>
                <a:lnTo>
                  <a:pt x="38" y="65"/>
                </a:lnTo>
                <a:lnTo>
                  <a:pt x="40" y="50"/>
                </a:lnTo>
                <a:lnTo>
                  <a:pt x="42" y="44"/>
                </a:lnTo>
                <a:lnTo>
                  <a:pt x="44" y="38"/>
                </a:lnTo>
                <a:lnTo>
                  <a:pt x="44" y="38"/>
                </a:lnTo>
                <a:lnTo>
                  <a:pt x="50" y="35"/>
                </a:lnTo>
                <a:lnTo>
                  <a:pt x="53" y="31"/>
                </a:lnTo>
                <a:lnTo>
                  <a:pt x="65" y="25"/>
                </a:lnTo>
                <a:lnTo>
                  <a:pt x="65" y="25"/>
                </a:lnTo>
                <a:lnTo>
                  <a:pt x="80" y="14"/>
                </a:lnTo>
                <a:lnTo>
                  <a:pt x="95" y="2"/>
                </a:lnTo>
                <a:lnTo>
                  <a:pt x="95" y="2"/>
                </a:lnTo>
                <a:lnTo>
                  <a:pt x="105" y="4"/>
                </a:lnTo>
                <a:lnTo>
                  <a:pt x="114" y="4"/>
                </a:lnTo>
                <a:lnTo>
                  <a:pt x="133" y="2"/>
                </a:lnTo>
                <a:lnTo>
                  <a:pt x="153" y="0"/>
                </a:lnTo>
                <a:lnTo>
                  <a:pt x="172" y="0"/>
                </a:lnTo>
                <a:lnTo>
                  <a:pt x="172" y="0"/>
                </a:lnTo>
                <a:lnTo>
                  <a:pt x="194" y="2"/>
                </a:lnTo>
                <a:lnTo>
                  <a:pt x="217" y="8"/>
                </a:lnTo>
                <a:lnTo>
                  <a:pt x="261" y="16"/>
                </a:lnTo>
                <a:lnTo>
                  <a:pt x="261" y="16"/>
                </a:lnTo>
                <a:close/>
                <a:moveTo>
                  <a:pt x="156" y="6"/>
                </a:moveTo>
                <a:lnTo>
                  <a:pt x="156" y="6"/>
                </a:lnTo>
                <a:lnTo>
                  <a:pt x="130" y="10"/>
                </a:lnTo>
                <a:lnTo>
                  <a:pt x="116" y="12"/>
                </a:lnTo>
                <a:lnTo>
                  <a:pt x="101" y="10"/>
                </a:lnTo>
                <a:lnTo>
                  <a:pt x="101" y="10"/>
                </a:lnTo>
                <a:lnTo>
                  <a:pt x="95" y="19"/>
                </a:lnTo>
                <a:lnTo>
                  <a:pt x="92" y="33"/>
                </a:lnTo>
                <a:lnTo>
                  <a:pt x="84" y="73"/>
                </a:lnTo>
                <a:lnTo>
                  <a:pt x="78" y="115"/>
                </a:lnTo>
                <a:lnTo>
                  <a:pt x="76" y="143"/>
                </a:lnTo>
                <a:lnTo>
                  <a:pt x="76" y="143"/>
                </a:lnTo>
                <a:lnTo>
                  <a:pt x="90" y="141"/>
                </a:lnTo>
                <a:lnTo>
                  <a:pt x="103" y="139"/>
                </a:lnTo>
                <a:lnTo>
                  <a:pt x="113" y="139"/>
                </a:lnTo>
                <a:lnTo>
                  <a:pt x="124" y="141"/>
                </a:lnTo>
                <a:lnTo>
                  <a:pt x="133" y="145"/>
                </a:lnTo>
                <a:lnTo>
                  <a:pt x="143" y="149"/>
                </a:lnTo>
                <a:lnTo>
                  <a:pt x="160" y="158"/>
                </a:lnTo>
                <a:lnTo>
                  <a:pt x="160" y="158"/>
                </a:lnTo>
                <a:lnTo>
                  <a:pt x="168" y="166"/>
                </a:lnTo>
                <a:lnTo>
                  <a:pt x="174" y="176"/>
                </a:lnTo>
                <a:lnTo>
                  <a:pt x="179" y="185"/>
                </a:lnTo>
                <a:lnTo>
                  <a:pt x="181" y="197"/>
                </a:lnTo>
                <a:lnTo>
                  <a:pt x="183" y="210"/>
                </a:lnTo>
                <a:lnTo>
                  <a:pt x="185" y="223"/>
                </a:lnTo>
                <a:lnTo>
                  <a:pt x="183" y="235"/>
                </a:lnTo>
                <a:lnTo>
                  <a:pt x="179" y="246"/>
                </a:lnTo>
                <a:lnTo>
                  <a:pt x="179" y="246"/>
                </a:lnTo>
                <a:lnTo>
                  <a:pt x="177" y="254"/>
                </a:lnTo>
                <a:lnTo>
                  <a:pt x="172" y="265"/>
                </a:lnTo>
                <a:lnTo>
                  <a:pt x="166" y="273"/>
                </a:lnTo>
                <a:lnTo>
                  <a:pt x="160" y="277"/>
                </a:lnTo>
                <a:lnTo>
                  <a:pt x="153" y="282"/>
                </a:lnTo>
                <a:lnTo>
                  <a:pt x="145" y="284"/>
                </a:lnTo>
                <a:lnTo>
                  <a:pt x="145" y="284"/>
                </a:lnTo>
                <a:lnTo>
                  <a:pt x="124" y="286"/>
                </a:lnTo>
                <a:lnTo>
                  <a:pt x="109" y="286"/>
                </a:lnTo>
                <a:lnTo>
                  <a:pt x="97" y="284"/>
                </a:lnTo>
                <a:lnTo>
                  <a:pt x="88" y="280"/>
                </a:lnTo>
                <a:lnTo>
                  <a:pt x="74" y="273"/>
                </a:lnTo>
                <a:lnTo>
                  <a:pt x="69" y="269"/>
                </a:lnTo>
                <a:lnTo>
                  <a:pt x="59" y="265"/>
                </a:lnTo>
                <a:lnTo>
                  <a:pt x="59" y="265"/>
                </a:lnTo>
                <a:lnTo>
                  <a:pt x="55" y="277"/>
                </a:lnTo>
                <a:lnTo>
                  <a:pt x="52" y="288"/>
                </a:lnTo>
                <a:lnTo>
                  <a:pt x="46" y="313"/>
                </a:lnTo>
                <a:lnTo>
                  <a:pt x="46" y="313"/>
                </a:lnTo>
                <a:lnTo>
                  <a:pt x="55" y="320"/>
                </a:lnTo>
                <a:lnTo>
                  <a:pt x="76" y="330"/>
                </a:lnTo>
                <a:lnTo>
                  <a:pt x="103" y="341"/>
                </a:lnTo>
                <a:lnTo>
                  <a:pt x="116" y="343"/>
                </a:lnTo>
                <a:lnTo>
                  <a:pt x="128" y="345"/>
                </a:lnTo>
                <a:lnTo>
                  <a:pt x="128" y="345"/>
                </a:lnTo>
                <a:lnTo>
                  <a:pt x="137" y="345"/>
                </a:lnTo>
                <a:lnTo>
                  <a:pt x="147" y="341"/>
                </a:lnTo>
                <a:lnTo>
                  <a:pt x="158" y="336"/>
                </a:lnTo>
                <a:lnTo>
                  <a:pt x="170" y="330"/>
                </a:lnTo>
                <a:lnTo>
                  <a:pt x="181" y="320"/>
                </a:lnTo>
                <a:lnTo>
                  <a:pt x="194" y="309"/>
                </a:lnTo>
                <a:lnTo>
                  <a:pt x="204" y="296"/>
                </a:lnTo>
                <a:lnTo>
                  <a:pt x="215" y="279"/>
                </a:lnTo>
                <a:lnTo>
                  <a:pt x="215" y="279"/>
                </a:lnTo>
                <a:lnTo>
                  <a:pt x="223" y="261"/>
                </a:lnTo>
                <a:lnTo>
                  <a:pt x="231" y="242"/>
                </a:lnTo>
                <a:lnTo>
                  <a:pt x="233" y="223"/>
                </a:lnTo>
                <a:lnTo>
                  <a:pt x="235" y="204"/>
                </a:lnTo>
                <a:lnTo>
                  <a:pt x="233" y="187"/>
                </a:lnTo>
                <a:lnTo>
                  <a:pt x="229" y="168"/>
                </a:lnTo>
                <a:lnTo>
                  <a:pt x="223" y="153"/>
                </a:lnTo>
                <a:lnTo>
                  <a:pt x="214" y="137"/>
                </a:lnTo>
                <a:lnTo>
                  <a:pt x="214" y="137"/>
                </a:lnTo>
                <a:lnTo>
                  <a:pt x="206" y="130"/>
                </a:lnTo>
                <a:lnTo>
                  <a:pt x="196" y="124"/>
                </a:lnTo>
                <a:lnTo>
                  <a:pt x="187" y="118"/>
                </a:lnTo>
                <a:lnTo>
                  <a:pt x="177" y="115"/>
                </a:lnTo>
                <a:lnTo>
                  <a:pt x="156" y="109"/>
                </a:lnTo>
                <a:lnTo>
                  <a:pt x="133" y="107"/>
                </a:lnTo>
                <a:lnTo>
                  <a:pt x="133" y="107"/>
                </a:lnTo>
                <a:lnTo>
                  <a:pt x="133" y="92"/>
                </a:lnTo>
                <a:lnTo>
                  <a:pt x="135" y="77"/>
                </a:lnTo>
                <a:lnTo>
                  <a:pt x="141" y="48"/>
                </a:lnTo>
                <a:lnTo>
                  <a:pt x="141" y="48"/>
                </a:lnTo>
                <a:lnTo>
                  <a:pt x="151" y="48"/>
                </a:lnTo>
                <a:lnTo>
                  <a:pt x="164" y="50"/>
                </a:lnTo>
                <a:lnTo>
                  <a:pt x="198" y="56"/>
                </a:lnTo>
                <a:lnTo>
                  <a:pt x="229" y="61"/>
                </a:lnTo>
                <a:lnTo>
                  <a:pt x="244" y="63"/>
                </a:lnTo>
                <a:lnTo>
                  <a:pt x="244" y="63"/>
                </a:lnTo>
                <a:lnTo>
                  <a:pt x="248" y="59"/>
                </a:lnTo>
                <a:lnTo>
                  <a:pt x="250" y="56"/>
                </a:lnTo>
                <a:lnTo>
                  <a:pt x="252" y="46"/>
                </a:lnTo>
                <a:lnTo>
                  <a:pt x="254" y="21"/>
                </a:lnTo>
                <a:lnTo>
                  <a:pt x="254" y="21"/>
                </a:lnTo>
                <a:lnTo>
                  <a:pt x="240" y="19"/>
                </a:lnTo>
                <a:lnTo>
                  <a:pt x="229" y="17"/>
                </a:lnTo>
                <a:lnTo>
                  <a:pt x="204" y="12"/>
                </a:lnTo>
                <a:lnTo>
                  <a:pt x="181" y="8"/>
                </a:lnTo>
                <a:lnTo>
                  <a:pt x="170" y="6"/>
                </a:lnTo>
                <a:lnTo>
                  <a:pt x="156" y="6"/>
                </a:lnTo>
                <a:lnTo>
                  <a:pt x="156" y="6"/>
                </a:lnTo>
                <a:close/>
                <a:moveTo>
                  <a:pt x="48" y="52"/>
                </a:moveTo>
                <a:lnTo>
                  <a:pt x="48" y="52"/>
                </a:lnTo>
                <a:lnTo>
                  <a:pt x="59" y="46"/>
                </a:lnTo>
                <a:lnTo>
                  <a:pt x="72" y="38"/>
                </a:lnTo>
                <a:lnTo>
                  <a:pt x="78" y="35"/>
                </a:lnTo>
                <a:lnTo>
                  <a:pt x="82" y="31"/>
                </a:lnTo>
                <a:lnTo>
                  <a:pt x="84" y="25"/>
                </a:lnTo>
                <a:lnTo>
                  <a:pt x="82" y="19"/>
                </a:lnTo>
                <a:lnTo>
                  <a:pt x="82" y="19"/>
                </a:lnTo>
                <a:lnTo>
                  <a:pt x="74" y="27"/>
                </a:lnTo>
                <a:lnTo>
                  <a:pt x="63" y="33"/>
                </a:lnTo>
                <a:lnTo>
                  <a:pt x="53" y="40"/>
                </a:lnTo>
                <a:lnTo>
                  <a:pt x="52" y="46"/>
                </a:lnTo>
                <a:lnTo>
                  <a:pt x="48" y="52"/>
                </a:lnTo>
                <a:lnTo>
                  <a:pt x="48" y="52"/>
                </a:lnTo>
                <a:close/>
                <a:moveTo>
                  <a:pt x="50" y="65"/>
                </a:moveTo>
                <a:lnTo>
                  <a:pt x="50" y="65"/>
                </a:lnTo>
                <a:lnTo>
                  <a:pt x="52" y="63"/>
                </a:lnTo>
                <a:lnTo>
                  <a:pt x="53" y="61"/>
                </a:lnTo>
                <a:lnTo>
                  <a:pt x="57" y="59"/>
                </a:lnTo>
                <a:lnTo>
                  <a:pt x="59" y="56"/>
                </a:lnTo>
                <a:lnTo>
                  <a:pt x="59" y="56"/>
                </a:lnTo>
                <a:lnTo>
                  <a:pt x="53" y="57"/>
                </a:lnTo>
                <a:lnTo>
                  <a:pt x="50" y="59"/>
                </a:lnTo>
                <a:lnTo>
                  <a:pt x="48" y="63"/>
                </a:lnTo>
                <a:lnTo>
                  <a:pt x="50" y="65"/>
                </a:lnTo>
                <a:lnTo>
                  <a:pt x="50" y="65"/>
                </a:lnTo>
                <a:close/>
                <a:moveTo>
                  <a:pt x="57" y="71"/>
                </a:moveTo>
                <a:lnTo>
                  <a:pt x="57" y="71"/>
                </a:lnTo>
                <a:lnTo>
                  <a:pt x="71" y="65"/>
                </a:lnTo>
                <a:lnTo>
                  <a:pt x="74" y="61"/>
                </a:lnTo>
                <a:lnTo>
                  <a:pt x="74" y="59"/>
                </a:lnTo>
                <a:lnTo>
                  <a:pt x="72" y="56"/>
                </a:lnTo>
                <a:lnTo>
                  <a:pt x="72" y="56"/>
                </a:lnTo>
                <a:lnTo>
                  <a:pt x="71" y="61"/>
                </a:lnTo>
                <a:lnTo>
                  <a:pt x="65" y="63"/>
                </a:lnTo>
                <a:lnTo>
                  <a:pt x="61" y="67"/>
                </a:lnTo>
                <a:lnTo>
                  <a:pt x="57" y="71"/>
                </a:lnTo>
                <a:lnTo>
                  <a:pt x="57" y="71"/>
                </a:lnTo>
                <a:close/>
                <a:moveTo>
                  <a:pt x="145" y="71"/>
                </a:moveTo>
                <a:lnTo>
                  <a:pt x="145" y="71"/>
                </a:lnTo>
                <a:lnTo>
                  <a:pt x="149" y="69"/>
                </a:lnTo>
                <a:lnTo>
                  <a:pt x="151" y="67"/>
                </a:lnTo>
                <a:lnTo>
                  <a:pt x="153" y="57"/>
                </a:lnTo>
                <a:lnTo>
                  <a:pt x="153" y="57"/>
                </a:lnTo>
                <a:lnTo>
                  <a:pt x="151" y="56"/>
                </a:lnTo>
                <a:lnTo>
                  <a:pt x="147" y="56"/>
                </a:lnTo>
                <a:lnTo>
                  <a:pt x="147" y="56"/>
                </a:lnTo>
                <a:lnTo>
                  <a:pt x="145" y="63"/>
                </a:lnTo>
                <a:lnTo>
                  <a:pt x="145" y="71"/>
                </a:lnTo>
                <a:lnTo>
                  <a:pt x="145" y="71"/>
                </a:lnTo>
                <a:close/>
                <a:moveTo>
                  <a:pt x="149" y="82"/>
                </a:moveTo>
                <a:lnTo>
                  <a:pt x="149" y="82"/>
                </a:lnTo>
                <a:lnTo>
                  <a:pt x="160" y="78"/>
                </a:lnTo>
                <a:lnTo>
                  <a:pt x="170" y="75"/>
                </a:lnTo>
                <a:lnTo>
                  <a:pt x="177" y="69"/>
                </a:lnTo>
                <a:lnTo>
                  <a:pt x="183" y="61"/>
                </a:lnTo>
                <a:lnTo>
                  <a:pt x="183" y="61"/>
                </a:lnTo>
                <a:lnTo>
                  <a:pt x="179" y="59"/>
                </a:lnTo>
                <a:lnTo>
                  <a:pt x="175" y="57"/>
                </a:lnTo>
                <a:lnTo>
                  <a:pt x="170" y="57"/>
                </a:lnTo>
                <a:lnTo>
                  <a:pt x="166" y="56"/>
                </a:lnTo>
                <a:lnTo>
                  <a:pt x="166" y="56"/>
                </a:lnTo>
                <a:lnTo>
                  <a:pt x="162" y="63"/>
                </a:lnTo>
                <a:lnTo>
                  <a:pt x="156" y="67"/>
                </a:lnTo>
                <a:lnTo>
                  <a:pt x="153" y="75"/>
                </a:lnTo>
                <a:lnTo>
                  <a:pt x="149" y="82"/>
                </a:lnTo>
                <a:lnTo>
                  <a:pt x="149" y="82"/>
                </a:lnTo>
                <a:close/>
                <a:moveTo>
                  <a:pt x="191" y="67"/>
                </a:moveTo>
                <a:lnTo>
                  <a:pt x="191" y="67"/>
                </a:lnTo>
                <a:lnTo>
                  <a:pt x="193" y="67"/>
                </a:lnTo>
                <a:lnTo>
                  <a:pt x="194" y="67"/>
                </a:lnTo>
                <a:lnTo>
                  <a:pt x="196" y="65"/>
                </a:lnTo>
                <a:lnTo>
                  <a:pt x="196" y="63"/>
                </a:lnTo>
                <a:lnTo>
                  <a:pt x="196" y="63"/>
                </a:lnTo>
                <a:lnTo>
                  <a:pt x="193" y="63"/>
                </a:lnTo>
                <a:lnTo>
                  <a:pt x="191" y="67"/>
                </a:lnTo>
                <a:lnTo>
                  <a:pt x="191" y="67"/>
                </a:lnTo>
                <a:close/>
                <a:moveTo>
                  <a:pt x="210" y="73"/>
                </a:moveTo>
                <a:lnTo>
                  <a:pt x="210" y="73"/>
                </a:lnTo>
                <a:lnTo>
                  <a:pt x="217" y="73"/>
                </a:lnTo>
                <a:lnTo>
                  <a:pt x="221" y="71"/>
                </a:lnTo>
                <a:lnTo>
                  <a:pt x="223" y="65"/>
                </a:lnTo>
                <a:lnTo>
                  <a:pt x="223" y="65"/>
                </a:lnTo>
                <a:lnTo>
                  <a:pt x="221" y="63"/>
                </a:lnTo>
                <a:lnTo>
                  <a:pt x="217" y="63"/>
                </a:lnTo>
                <a:lnTo>
                  <a:pt x="212" y="65"/>
                </a:lnTo>
                <a:lnTo>
                  <a:pt x="210" y="67"/>
                </a:lnTo>
                <a:lnTo>
                  <a:pt x="210" y="71"/>
                </a:lnTo>
                <a:lnTo>
                  <a:pt x="210" y="73"/>
                </a:lnTo>
                <a:lnTo>
                  <a:pt x="210" y="73"/>
                </a:lnTo>
                <a:close/>
                <a:moveTo>
                  <a:pt x="229" y="75"/>
                </a:moveTo>
                <a:lnTo>
                  <a:pt x="229" y="75"/>
                </a:lnTo>
                <a:lnTo>
                  <a:pt x="231" y="77"/>
                </a:lnTo>
                <a:lnTo>
                  <a:pt x="235" y="77"/>
                </a:lnTo>
                <a:lnTo>
                  <a:pt x="238" y="75"/>
                </a:lnTo>
                <a:lnTo>
                  <a:pt x="238" y="75"/>
                </a:lnTo>
                <a:lnTo>
                  <a:pt x="238" y="71"/>
                </a:lnTo>
                <a:lnTo>
                  <a:pt x="235" y="71"/>
                </a:lnTo>
                <a:lnTo>
                  <a:pt x="231" y="71"/>
                </a:lnTo>
                <a:lnTo>
                  <a:pt x="229" y="75"/>
                </a:lnTo>
                <a:lnTo>
                  <a:pt x="229" y="75"/>
                </a:lnTo>
                <a:close/>
                <a:moveTo>
                  <a:pt x="50" y="105"/>
                </a:moveTo>
                <a:lnTo>
                  <a:pt x="50" y="105"/>
                </a:lnTo>
                <a:lnTo>
                  <a:pt x="67" y="96"/>
                </a:lnTo>
                <a:lnTo>
                  <a:pt x="72" y="90"/>
                </a:lnTo>
                <a:lnTo>
                  <a:pt x="74" y="86"/>
                </a:lnTo>
                <a:lnTo>
                  <a:pt x="76" y="80"/>
                </a:lnTo>
                <a:lnTo>
                  <a:pt x="76" y="80"/>
                </a:lnTo>
                <a:lnTo>
                  <a:pt x="67" y="84"/>
                </a:lnTo>
                <a:lnTo>
                  <a:pt x="61" y="90"/>
                </a:lnTo>
                <a:lnTo>
                  <a:pt x="50" y="105"/>
                </a:lnTo>
                <a:lnTo>
                  <a:pt x="50" y="105"/>
                </a:lnTo>
                <a:close/>
                <a:moveTo>
                  <a:pt x="44" y="94"/>
                </a:moveTo>
                <a:lnTo>
                  <a:pt x="44" y="94"/>
                </a:lnTo>
                <a:lnTo>
                  <a:pt x="50" y="94"/>
                </a:lnTo>
                <a:lnTo>
                  <a:pt x="53" y="90"/>
                </a:lnTo>
                <a:lnTo>
                  <a:pt x="55" y="84"/>
                </a:lnTo>
                <a:lnTo>
                  <a:pt x="55" y="82"/>
                </a:lnTo>
                <a:lnTo>
                  <a:pt x="55" y="82"/>
                </a:lnTo>
                <a:lnTo>
                  <a:pt x="52" y="84"/>
                </a:lnTo>
                <a:lnTo>
                  <a:pt x="48" y="86"/>
                </a:lnTo>
                <a:lnTo>
                  <a:pt x="46" y="90"/>
                </a:lnTo>
                <a:lnTo>
                  <a:pt x="44" y="94"/>
                </a:lnTo>
                <a:lnTo>
                  <a:pt x="44" y="94"/>
                </a:lnTo>
                <a:close/>
                <a:moveTo>
                  <a:pt x="44" y="128"/>
                </a:moveTo>
                <a:lnTo>
                  <a:pt x="44" y="128"/>
                </a:lnTo>
                <a:lnTo>
                  <a:pt x="52" y="126"/>
                </a:lnTo>
                <a:lnTo>
                  <a:pt x="57" y="122"/>
                </a:lnTo>
                <a:lnTo>
                  <a:pt x="63" y="120"/>
                </a:lnTo>
                <a:lnTo>
                  <a:pt x="71" y="117"/>
                </a:lnTo>
                <a:lnTo>
                  <a:pt x="71" y="117"/>
                </a:lnTo>
                <a:lnTo>
                  <a:pt x="72" y="107"/>
                </a:lnTo>
                <a:lnTo>
                  <a:pt x="72" y="103"/>
                </a:lnTo>
                <a:lnTo>
                  <a:pt x="71" y="99"/>
                </a:lnTo>
                <a:lnTo>
                  <a:pt x="71" y="99"/>
                </a:lnTo>
                <a:lnTo>
                  <a:pt x="65" y="107"/>
                </a:lnTo>
                <a:lnTo>
                  <a:pt x="57" y="115"/>
                </a:lnTo>
                <a:lnTo>
                  <a:pt x="50" y="120"/>
                </a:lnTo>
                <a:lnTo>
                  <a:pt x="44" y="128"/>
                </a:lnTo>
                <a:lnTo>
                  <a:pt x="44" y="128"/>
                </a:lnTo>
                <a:close/>
                <a:moveTo>
                  <a:pt x="59" y="132"/>
                </a:moveTo>
                <a:lnTo>
                  <a:pt x="59" y="132"/>
                </a:lnTo>
                <a:lnTo>
                  <a:pt x="59" y="134"/>
                </a:lnTo>
                <a:lnTo>
                  <a:pt x="57" y="137"/>
                </a:lnTo>
                <a:lnTo>
                  <a:pt x="53" y="139"/>
                </a:lnTo>
                <a:lnTo>
                  <a:pt x="53" y="143"/>
                </a:lnTo>
                <a:lnTo>
                  <a:pt x="53" y="143"/>
                </a:lnTo>
                <a:lnTo>
                  <a:pt x="57" y="143"/>
                </a:lnTo>
                <a:lnTo>
                  <a:pt x="61" y="143"/>
                </a:lnTo>
                <a:lnTo>
                  <a:pt x="65" y="139"/>
                </a:lnTo>
                <a:lnTo>
                  <a:pt x="69" y="136"/>
                </a:lnTo>
                <a:lnTo>
                  <a:pt x="69" y="134"/>
                </a:lnTo>
                <a:lnTo>
                  <a:pt x="69" y="130"/>
                </a:lnTo>
                <a:lnTo>
                  <a:pt x="65" y="130"/>
                </a:lnTo>
                <a:lnTo>
                  <a:pt x="59" y="132"/>
                </a:lnTo>
                <a:lnTo>
                  <a:pt x="59" y="132"/>
                </a:lnTo>
                <a:close/>
                <a:moveTo>
                  <a:pt x="74" y="164"/>
                </a:moveTo>
                <a:lnTo>
                  <a:pt x="74" y="164"/>
                </a:lnTo>
                <a:lnTo>
                  <a:pt x="84" y="164"/>
                </a:lnTo>
                <a:lnTo>
                  <a:pt x="92" y="160"/>
                </a:lnTo>
                <a:lnTo>
                  <a:pt x="99" y="155"/>
                </a:lnTo>
                <a:lnTo>
                  <a:pt x="105" y="151"/>
                </a:lnTo>
                <a:lnTo>
                  <a:pt x="105" y="151"/>
                </a:lnTo>
                <a:lnTo>
                  <a:pt x="97" y="149"/>
                </a:lnTo>
                <a:lnTo>
                  <a:pt x="86" y="151"/>
                </a:lnTo>
                <a:lnTo>
                  <a:pt x="82" y="153"/>
                </a:lnTo>
                <a:lnTo>
                  <a:pt x="78" y="155"/>
                </a:lnTo>
                <a:lnTo>
                  <a:pt x="74" y="158"/>
                </a:lnTo>
                <a:lnTo>
                  <a:pt x="74" y="164"/>
                </a:lnTo>
                <a:lnTo>
                  <a:pt x="74" y="164"/>
                </a:lnTo>
                <a:close/>
                <a:moveTo>
                  <a:pt x="103" y="168"/>
                </a:moveTo>
                <a:lnTo>
                  <a:pt x="103" y="168"/>
                </a:lnTo>
                <a:lnTo>
                  <a:pt x="114" y="166"/>
                </a:lnTo>
                <a:lnTo>
                  <a:pt x="122" y="164"/>
                </a:lnTo>
                <a:lnTo>
                  <a:pt x="130" y="158"/>
                </a:lnTo>
                <a:lnTo>
                  <a:pt x="135" y="153"/>
                </a:lnTo>
                <a:lnTo>
                  <a:pt x="135" y="153"/>
                </a:lnTo>
                <a:lnTo>
                  <a:pt x="130" y="151"/>
                </a:lnTo>
                <a:lnTo>
                  <a:pt x="126" y="149"/>
                </a:lnTo>
                <a:lnTo>
                  <a:pt x="120" y="151"/>
                </a:lnTo>
                <a:lnTo>
                  <a:pt x="114" y="153"/>
                </a:lnTo>
                <a:lnTo>
                  <a:pt x="111" y="155"/>
                </a:lnTo>
                <a:lnTo>
                  <a:pt x="107" y="158"/>
                </a:lnTo>
                <a:lnTo>
                  <a:pt x="105" y="162"/>
                </a:lnTo>
                <a:lnTo>
                  <a:pt x="103" y="168"/>
                </a:lnTo>
                <a:lnTo>
                  <a:pt x="103" y="168"/>
                </a:lnTo>
                <a:close/>
                <a:moveTo>
                  <a:pt x="122" y="176"/>
                </a:moveTo>
                <a:lnTo>
                  <a:pt x="122" y="176"/>
                </a:lnTo>
                <a:lnTo>
                  <a:pt x="137" y="170"/>
                </a:lnTo>
                <a:lnTo>
                  <a:pt x="143" y="166"/>
                </a:lnTo>
                <a:lnTo>
                  <a:pt x="147" y="160"/>
                </a:lnTo>
                <a:lnTo>
                  <a:pt x="147" y="160"/>
                </a:lnTo>
                <a:lnTo>
                  <a:pt x="139" y="160"/>
                </a:lnTo>
                <a:lnTo>
                  <a:pt x="132" y="164"/>
                </a:lnTo>
                <a:lnTo>
                  <a:pt x="126" y="170"/>
                </a:lnTo>
                <a:lnTo>
                  <a:pt x="122" y="176"/>
                </a:lnTo>
                <a:lnTo>
                  <a:pt x="122" y="176"/>
                </a:lnTo>
                <a:close/>
                <a:moveTo>
                  <a:pt x="141" y="181"/>
                </a:moveTo>
                <a:lnTo>
                  <a:pt x="141" y="181"/>
                </a:lnTo>
                <a:lnTo>
                  <a:pt x="147" y="179"/>
                </a:lnTo>
                <a:lnTo>
                  <a:pt x="153" y="178"/>
                </a:lnTo>
                <a:lnTo>
                  <a:pt x="160" y="170"/>
                </a:lnTo>
                <a:lnTo>
                  <a:pt x="160" y="170"/>
                </a:lnTo>
                <a:lnTo>
                  <a:pt x="158" y="168"/>
                </a:lnTo>
                <a:lnTo>
                  <a:pt x="158" y="166"/>
                </a:lnTo>
                <a:lnTo>
                  <a:pt x="158" y="166"/>
                </a:lnTo>
                <a:lnTo>
                  <a:pt x="153" y="168"/>
                </a:lnTo>
                <a:lnTo>
                  <a:pt x="147" y="172"/>
                </a:lnTo>
                <a:lnTo>
                  <a:pt x="141" y="181"/>
                </a:lnTo>
                <a:lnTo>
                  <a:pt x="141" y="181"/>
                </a:lnTo>
                <a:close/>
                <a:moveTo>
                  <a:pt x="160" y="178"/>
                </a:moveTo>
                <a:lnTo>
                  <a:pt x="160" y="178"/>
                </a:lnTo>
                <a:lnTo>
                  <a:pt x="149" y="189"/>
                </a:lnTo>
                <a:lnTo>
                  <a:pt x="143" y="195"/>
                </a:lnTo>
                <a:lnTo>
                  <a:pt x="139" y="200"/>
                </a:lnTo>
                <a:lnTo>
                  <a:pt x="139" y="200"/>
                </a:lnTo>
                <a:lnTo>
                  <a:pt x="147" y="198"/>
                </a:lnTo>
                <a:lnTo>
                  <a:pt x="154" y="195"/>
                </a:lnTo>
                <a:lnTo>
                  <a:pt x="162" y="189"/>
                </a:lnTo>
                <a:lnTo>
                  <a:pt x="170" y="185"/>
                </a:lnTo>
                <a:lnTo>
                  <a:pt x="170" y="185"/>
                </a:lnTo>
                <a:lnTo>
                  <a:pt x="168" y="181"/>
                </a:lnTo>
                <a:lnTo>
                  <a:pt x="166" y="178"/>
                </a:lnTo>
                <a:lnTo>
                  <a:pt x="166" y="178"/>
                </a:lnTo>
                <a:lnTo>
                  <a:pt x="160" y="178"/>
                </a:lnTo>
                <a:lnTo>
                  <a:pt x="160" y="178"/>
                </a:lnTo>
                <a:close/>
                <a:moveTo>
                  <a:pt x="151" y="212"/>
                </a:moveTo>
                <a:lnTo>
                  <a:pt x="151" y="212"/>
                </a:lnTo>
                <a:lnTo>
                  <a:pt x="158" y="212"/>
                </a:lnTo>
                <a:lnTo>
                  <a:pt x="164" y="210"/>
                </a:lnTo>
                <a:lnTo>
                  <a:pt x="168" y="206"/>
                </a:lnTo>
                <a:lnTo>
                  <a:pt x="174" y="202"/>
                </a:lnTo>
                <a:lnTo>
                  <a:pt x="174" y="202"/>
                </a:lnTo>
                <a:lnTo>
                  <a:pt x="172" y="197"/>
                </a:lnTo>
                <a:lnTo>
                  <a:pt x="170" y="195"/>
                </a:lnTo>
                <a:lnTo>
                  <a:pt x="166" y="197"/>
                </a:lnTo>
                <a:lnTo>
                  <a:pt x="162" y="198"/>
                </a:lnTo>
                <a:lnTo>
                  <a:pt x="154" y="206"/>
                </a:lnTo>
                <a:lnTo>
                  <a:pt x="151" y="212"/>
                </a:lnTo>
                <a:lnTo>
                  <a:pt x="151" y="212"/>
                </a:lnTo>
                <a:close/>
                <a:moveTo>
                  <a:pt x="174" y="210"/>
                </a:moveTo>
                <a:lnTo>
                  <a:pt x="174" y="210"/>
                </a:lnTo>
                <a:lnTo>
                  <a:pt x="166" y="218"/>
                </a:lnTo>
                <a:lnTo>
                  <a:pt x="158" y="223"/>
                </a:lnTo>
                <a:lnTo>
                  <a:pt x="151" y="231"/>
                </a:lnTo>
                <a:lnTo>
                  <a:pt x="145" y="239"/>
                </a:lnTo>
                <a:lnTo>
                  <a:pt x="145" y="239"/>
                </a:lnTo>
                <a:lnTo>
                  <a:pt x="154" y="237"/>
                </a:lnTo>
                <a:lnTo>
                  <a:pt x="162" y="233"/>
                </a:lnTo>
                <a:lnTo>
                  <a:pt x="168" y="229"/>
                </a:lnTo>
                <a:lnTo>
                  <a:pt x="175" y="225"/>
                </a:lnTo>
                <a:lnTo>
                  <a:pt x="175" y="225"/>
                </a:lnTo>
                <a:lnTo>
                  <a:pt x="177" y="218"/>
                </a:lnTo>
                <a:lnTo>
                  <a:pt x="175" y="210"/>
                </a:lnTo>
                <a:lnTo>
                  <a:pt x="175" y="210"/>
                </a:lnTo>
                <a:lnTo>
                  <a:pt x="174" y="210"/>
                </a:lnTo>
                <a:lnTo>
                  <a:pt x="174" y="210"/>
                </a:lnTo>
                <a:close/>
                <a:moveTo>
                  <a:pt x="149" y="254"/>
                </a:moveTo>
                <a:lnTo>
                  <a:pt x="149" y="254"/>
                </a:lnTo>
                <a:lnTo>
                  <a:pt x="156" y="252"/>
                </a:lnTo>
                <a:lnTo>
                  <a:pt x="166" y="248"/>
                </a:lnTo>
                <a:lnTo>
                  <a:pt x="170" y="246"/>
                </a:lnTo>
                <a:lnTo>
                  <a:pt x="172" y="244"/>
                </a:lnTo>
                <a:lnTo>
                  <a:pt x="172" y="240"/>
                </a:lnTo>
                <a:lnTo>
                  <a:pt x="170" y="237"/>
                </a:lnTo>
                <a:lnTo>
                  <a:pt x="170" y="237"/>
                </a:lnTo>
                <a:lnTo>
                  <a:pt x="158" y="242"/>
                </a:lnTo>
                <a:lnTo>
                  <a:pt x="153" y="248"/>
                </a:lnTo>
                <a:lnTo>
                  <a:pt x="149" y="254"/>
                </a:lnTo>
                <a:lnTo>
                  <a:pt x="149" y="254"/>
                </a:lnTo>
                <a:close/>
                <a:moveTo>
                  <a:pt x="153" y="267"/>
                </a:moveTo>
                <a:lnTo>
                  <a:pt x="153" y="267"/>
                </a:lnTo>
                <a:lnTo>
                  <a:pt x="154" y="269"/>
                </a:lnTo>
                <a:lnTo>
                  <a:pt x="158" y="267"/>
                </a:lnTo>
                <a:lnTo>
                  <a:pt x="160" y="263"/>
                </a:lnTo>
                <a:lnTo>
                  <a:pt x="158" y="261"/>
                </a:lnTo>
                <a:lnTo>
                  <a:pt x="158" y="261"/>
                </a:lnTo>
                <a:lnTo>
                  <a:pt x="154" y="263"/>
                </a:lnTo>
                <a:lnTo>
                  <a:pt x="153" y="265"/>
                </a:lnTo>
                <a:lnTo>
                  <a:pt x="153" y="267"/>
                </a:lnTo>
                <a:lnTo>
                  <a:pt x="153" y="267"/>
                </a:lnTo>
                <a:close/>
                <a:moveTo>
                  <a:pt x="19" y="288"/>
                </a:moveTo>
                <a:lnTo>
                  <a:pt x="19" y="288"/>
                </a:lnTo>
                <a:lnTo>
                  <a:pt x="27" y="284"/>
                </a:lnTo>
                <a:lnTo>
                  <a:pt x="36" y="280"/>
                </a:lnTo>
                <a:lnTo>
                  <a:pt x="44" y="277"/>
                </a:lnTo>
                <a:lnTo>
                  <a:pt x="46" y="273"/>
                </a:lnTo>
                <a:lnTo>
                  <a:pt x="48" y="269"/>
                </a:lnTo>
                <a:lnTo>
                  <a:pt x="48" y="269"/>
                </a:lnTo>
                <a:lnTo>
                  <a:pt x="31" y="277"/>
                </a:lnTo>
                <a:lnTo>
                  <a:pt x="23" y="282"/>
                </a:lnTo>
                <a:lnTo>
                  <a:pt x="21" y="284"/>
                </a:lnTo>
                <a:lnTo>
                  <a:pt x="19" y="288"/>
                </a:lnTo>
                <a:lnTo>
                  <a:pt x="19" y="288"/>
                </a:lnTo>
                <a:close/>
                <a:moveTo>
                  <a:pt x="13" y="305"/>
                </a:moveTo>
                <a:lnTo>
                  <a:pt x="13" y="305"/>
                </a:lnTo>
                <a:lnTo>
                  <a:pt x="17" y="303"/>
                </a:lnTo>
                <a:lnTo>
                  <a:pt x="19" y="301"/>
                </a:lnTo>
                <a:lnTo>
                  <a:pt x="25" y="296"/>
                </a:lnTo>
                <a:lnTo>
                  <a:pt x="25" y="296"/>
                </a:lnTo>
                <a:lnTo>
                  <a:pt x="17" y="299"/>
                </a:lnTo>
                <a:lnTo>
                  <a:pt x="13" y="305"/>
                </a:lnTo>
                <a:lnTo>
                  <a:pt x="13" y="305"/>
                </a:lnTo>
                <a:close/>
                <a:moveTo>
                  <a:pt x="25" y="324"/>
                </a:moveTo>
                <a:lnTo>
                  <a:pt x="25" y="324"/>
                </a:lnTo>
                <a:lnTo>
                  <a:pt x="31" y="322"/>
                </a:lnTo>
                <a:lnTo>
                  <a:pt x="36" y="319"/>
                </a:lnTo>
                <a:lnTo>
                  <a:pt x="38" y="313"/>
                </a:lnTo>
                <a:lnTo>
                  <a:pt x="38" y="311"/>
                </a:lnTo>
                <a:lnTo>
                  <a:pt x="36" y="307"/>
                </a:lnTo>
                <a:lnTo>
                  <a:pt x="36" y="307"/>
                </a:lnTo>
                <a:lnTo>
                  <a:pt x="34" y="313"/>
                </a:lnTo>
                <a:lnTo>
                  <a:pt x="29" y="315"/>
                </a:lnTo>
                <a:lnTo>
                  <a:pt x="25" y="319"/>
                </a:lnTo>
                <a:lnTo>
                  <a:pt x="25" y="320"/>
                </a:lnTo>
                <a:lnTo>
                  <a:pt x="25" y="324"/>
                </a:lnTo>
                <a:lnTo>
                  <a:pt x="25" y="324"/>
                </a:lnTo>
                <a:close/>
                <a:moveTo>
                  <a:pt x="12" y="332"/>
                </a:moveTo>
                <a:lnTo>
                  <a:pt x="12" y="332"/>
                </a:lnTo>
                <a:lnTo>
                  <a:pt x="12" y="328"/>
                </a:lnTo>
                <a:lnTo>
                  <a:pt x="12" y="326"/>
                </a:lnTo>
                <a:lnTo>
                  <a:pt x="10" y="326"/>
                </a:lnTo>
                <a:lnTo>
                  <a:pt x="10" y="326"/>
                </a:lnTo>
                <a:lnTo>
                  <a:pt x="8" y="330"/>
                </a:lnTo>
                <a:lnTo>
                  <a:pt x="10" y="332"/>
                </a:lnTo>
                <a:lnTo>
                  <a:pt x="12" y="332"/>
                </a:lnTo>
                <a:lnTo>
                  <a:pt x="12" y="332"/>
                </a:lnTo>
                <a:close/>
                <a:moveTo>
                  <a:pt x="15" y="338"/>
                </a:moveTo>
                <a:lnTo>
                  <a:pt x="15" y="338"/>
                </a:lnTo>
                <a:lnTo>
                  <a:pt x="17" y="341"/>
                </a:lnTo>
                <a:lnTo>
                  <a:pt x="19" y="343"/>
                </a:lnTo>
                <a:lnTo>
                  <a:pt x="25" y="347"/>
                </a:lnTo>
                <a:lnTo>
                  <a:pt x="25" y="347"/>
                </a:lnTo>
                <a:lnTo>
                  <a:pt x="27" y="343"/>
                </a:lnTo>
                <a:lnTo>
                  <a:pt x="32" y="340"/>
                </a:lnTo>
                <a:lnTo>
                  <a:pt x="36" y="336"/>
                </a:lnTo>
                <a:lnTo>
                  <a:pt x="38" y="332"/>
                </a:lnTo>
                <a:lnTo>
                  <a:pt x="38" y="332"/>
                </a:lnTo>
                <a:lnTo>
                  <a:pt x="27" y="334"/>
                </a:lnTo>
                <a:lnTo>
                  <a:pt x="15" y="338"/>
                </a:lnTo>
                <a:lnTo>
                  <a:pt x="15" y="338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0" y="341"/>
                </a:lnTo>
                <a:lnTo>
                  <a:pt x="55" y="340"/>
                </a:lnTo>
                <a:lnTo>
                  <a:pt x="59" y="336"/>
                </a:lnTo>
                <a:lnTo>
                  <a:pt x="59" y="336"/>
                </a:lnTo>
                <a:lnTo>
                  <a:pt x="57" y="332"/>
                </a:lnTo>
                <a:lnTo>
                  <a:pt x="53" y="332"/>
                </a:lnTo>
                <a:lnTo>
                  <a:pt x="48" y="334"/>
                </a:lnTo>
                <a:lnTo>
                  <a:pt x="42" y="340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3" y="351"/>
                </a:moveTo>
                <a:lnTo>
                  <a:pt x="63" y="351"/>
                </a:lnTo>
                <a:lnTo>
                  <a:pt x="72" y="349"/>
                </a:lnTo>
                <a:lnTo>
                  <a:pt x="78" y="345"/>
                </a:lnTo>
                <a:lnTo>
                  <a:pt x="82" y="341"/>
                </a:lnTo>
                <a:lnTo>
                  <a:pt x="82" y="341"/>
                </a:lnTo>
                <a:lnTo>
                  <a:pt x="78" y="340"/>
                </a:lnTo>
                <a:lnTo>
                  <a:pt x="74" y="338"/>
                </a:lnTo>
                <a:lnTo>
                  <a:pt x="74" y="338"/>
                </a:lnTo>
                <a:lnTo>
                  <a:pt x="72" y="341"/>
                </a:lnTo>
                <a:lnTo>
                  <a:pt x="69" y="345"/>
                </a:lnTo>
                <a:lnTo>
                  <a:pt x="65" y="347"/>
                </a:lnTo>
                <a:lnTo>
                  <a:pt x="63" y="351"/>
                </a:lnTo>
                <a:lnTo>
                  <a:pt x="63" y="351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6" y="355"/>
                </a:lnTo>
                <a:lnTo>
                  <a:pt x="48" y="355"/>
                </a:lnTo>
                <a:lnTo>
                  <a:pt x="50" y="351"/>
                </a:lnTo>
                <a:lnTo>
                  <a:pt x="50" y="347"/>
                </a:lnTo>
                <a:lnTo>
                  <a:pt x="50" y="347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  <a:moveTo>
                  <a:pt x="118" y="360"/>
                </a:moveTo>
                <a:lnTo>
                  <a:pt x="118" y="360"/>
                </a:lnTo>
                <a:lnTo>
                  <a:pt x="120" y="360"/>
                </a:lnTo>
                <a:lnTo>
                  <a:pt x="124" y="360"/>
                </a:lnTo>
                <a:lnTo>
                  <a:pt x="126" y="359"/>
                </a:lnTo>
                <a:lnTo>
                  <a:pt x="126" y="355"/>
                </a:lnTo>
                <a:lnTo>
                  <a:pt x="126" y="355"/>
                </a:lnTo>
                <a:lnTo>
                  <a:pt x="120" y="357"/>
                </a:lnTo>
                <a:lnTo>
                  <a:pt x="118" y="360"/>
                </a:lnTo>
                <a:lnTo>
                  <a:pt x="118" y="360"/>
                </a:lnTo>
                <a:close/>
                <a:moveTo>
                  <a:pt x="92" y="360"/>
                </a:moveTo>
                <a:lnTo>
                  <a:pt x="92" y="360"/>
                </a:lnTo>
                <a:lnTo>
                  <a:pt x="92" y="362"/>
                </a:lnTo>
                <a:lnTo>
                  <a:pt x="93" y="362"/>
                </a:lnTo>
                <a:lnTo>
                  <a:pt x="97" y="362"/>
                </a:lnTo>
                <a:lnTo>
                  <a:pt x="97" y="362"/>
                </a:lnTo>
                <a:lnTo>
                  <a:pt x="97" y="359"/>
                </a:lnTo>
                <a:lnTo>
                  <a:pt x="95" y="357"/>
                </a:lnTo>
                <a:lnTo>
                  <a:pt x="95" y="357"/>
                </a:lnTo>
                <a:lnTo>
                  <a:pt x="95" y="359"/>
                </a:lnTo>
                <a:lnTo>
                  <a:pt x="93" y="359"/>
                </a:lnTo>
                <a:lnTo>
                  <a:pt x="92" y="359"/>
                </a:lnTo>
                <a:lnTo>
                  <a:pt x="92" y="360"/>
                </a:lnTo>
                <a:lnTo>
                  <a:pt x="92" y="36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7" name="Freeform 34"/>
          <p:cNvSpPr>
            <a:spLocks noEditPoints="1"/>
          </p:cNvSpPr>
          <p:nvPr/>
        </p:nvSpPr>
        <p:spPr bwMode="auto">
          <a:xfrm>
            <a:off x="6036735" y="4582585"/>
            <a:ext cx="565151" cy="757767"/>
          </a:xfrm>
          <a:custGeom>
            <a:avLst/>
            <a:gdLst/>
            <a:ahLst/>
            <a:cxnLst>
              <a:cxn ang="0">
                <a:pos x="241" y="111"/>
              </a:cxn>
              <a:cxn ang="0">
                <a:pos x="180" y="198"/>
              </a:cxn>
              <a:cxn ang="0">
                <a:pos x="153" y="324"/>
              </a:cxn>
              <a:cxn ang="0">
                <a:pos x="111" y="358"/>
              </a:cxn>
              <a:cxn ang="0">
                <a:pos x="44" y="257"/>
              </a:cxn>
              <a:cxn ang="0">
                <a:pos x="69" y="154"/>
              </a:cxn>
              <a:cxn ang="0">
                <a:pos x="2" y="109"/>
              </a:cxn>
              <a:cxn ang="0">
                <a:pos x="37" y="8"/>
              </a:cxn>
              <a:cxn ang="0">
                <a:pos x="233" y="0"/>
              </a:cxn>
              <a:cxn ang="0">
                <a:pos x="128" y="15"/>
              </a:cxn>
              <a:cxn ang="0">
                <a:pos x="50" y="78"/>
              </a:cxn>
              <a:cxn ang="0">
                <a:pos x="99" y="73"/>
              </a:cxn>
              <a:cxn ang="0">
                <a:pos x="178" y="76"/>
              </a:cxn>
              <a:cxn ang="0">
                <a:pos x="120" y="135"/>
              </a:cxn>
              <a:cxn ang="0">
                <a:pos x="92" y="282"/>
              </a:cxn>
              <a:cxn ang="0">
                <a:pos x="98" y="330"/>
              </a:cxn>
              <a:cxn ang="0">
                <a:pos x="145" y="284"/>
              </a:cxn>
              <a:cxn ang="0">
                <a:pos x="258" y="82"/>
              </a:cxn>
              <a:cxn ang="0">
                <a:pos x="221" y="12"/>
              </a:cxn>
              <a:cxn ang="0">
                <a:pos x="10" y="42"/>
              </a:cxn>
              <a:cxn ang="0">
                <a:pos x="21" y="29"/>
              </a:cxn>
              <a:cxn ang="0">
                <a:pos x="37" y="48"/>
              </a:cxn>
              <a:cxn ang="0">
                <a:pos x="14" y="53"/>
              </a:cxn>
              <a:cxn ang="0">
                <a:pos x="38" y="65"/>
              </a:cxn>
              <a:cxn ang="0">
                <a:pos x="29" y="65"/>
              </a:cxn>
              <a:cxn ang="0">
                <a:pos x="31" y="88"/>
              </a:cxn>
              <a:cxn ang="0">
                <a:pos x="31" y="82"/>
              </a:cxn>
              <a:cxn ang="0">
                <a:pos x="44" y="99"/>
              </a:cxn>
              <a:cxn ang="0">
                <a:pos x="35" y="95"/>
              </a:cxn>
              <a:cxn ang="0">
                <a:pos x="109" y="90"/>
              </a:cxn>
              <a:cxn ang="0">
                <a:pos x="99" y="130"/>
              </a:cxn>
              <a:cxn ang="0">
                <a:pos x="119" y="126"/>
              </a:cxn>
              <a:cxn ang="0">
                <a:pos x="109" y="116"/>
              </a:cxn>
              <a:cxn ang="0">
                <a:pos x="98" y="154"/>
              </a:cxn>
              <a:cxn ang="0">
                <a:pos x="90" y="158"/>
              </a:cxn>
              <a:cxn ang="0">
                <a:pos x="94" y="170"/>
              </a:cxn>
              <a:cxn ang="0">
                <a:pos x="58" y="236"/>
              </a:cxn>
              <a:cxn ang="0">
                <a:pos x="73" y="179"/>
              </a:cxn>
              <a:cxn ang="0">
                <a:pos x="59" y="202"/>
              </a:cxn>
              <a:cxn ang="0">
                <a:pos x="79" y="212"/>
              </a:cxn>
              <a:cxn ang="0">
                <a:pos x="80" y="204"/>
              </a:cxn>
              <a:cxn ang="0">
                <a:pos x="82" y="233"/>
              </a:cxn>
              <a:cxn ang="0">
                <a:pos x="69" y="236"/>
              </a:cxn>
              <a:cxn ang="0">
                <a:pos x="82" y="248"/>
              </a:cxn>
              <a:cxn ang="0">
                <a:pos x="58" y="265"/>
              </a:cxn>
              <a:cxn ang="0">
                <a:pos x="54" y="252"/>
              </a:cxn>
              <a:cxn ang="0">
                <a:pos x="79" y="286"/>
              </a:cxn>
              <a:cxn ang="0">
                <a:pos x="69" y="307"/>
              </a:cxn>
              <a:cxn ang="0">
                <a:pos x="79" y="269"/>
              </a:cxn>
              <a:cxn ang="0">
                <a:pos x="58" y="282"/>
              </a:cxn>
              <a:cxn ang="0">
                <a:pos x="56" y="278"/>
              </a:cxn>
              <a:cxn ang="0">
                <a:pos x="65" y="326"/>
              </a:cxn>
              <a:cxn ang="0">
                <a:pos x="59" y="330"/>
              </a:cxn>
              <a:cxn ang="0">
                <a:pos x="96" y="351"/>
              </a:cxn>
            </a:cxnLst>
            <a:rect l="0" t="0" r="r" b="b"/>
            <a:pathLst>
              <a:path w="267" h="358">
                <a:moveTo>
                  <a:pt x="263" y="2"/>
                </a:moveTo>
                <a:lnTo>
                  <a:pt x="263" y="2"/>
                </a:lnTo>
                <a:lnTo>
                  <a:pt x="263" y="46"/>
                </a:lnTo>
                <a:lnTo>
                  <a:pt x="263" y="67"/>
                </a:lnTo>
                <a:lnTo>
                  <a:pt x="267" y="88"/>
                </a:lnTo>
                <a:lnTo>
                  <a:pt x="267" y="88"/>
                </a:lnTo>
                <a:lnTo>
                  <a:pt x="241" y="111"/>
                </a:lnTo>
                <a:lnTo>
                  <a:pt x="220" y="130"/>
                </a:lnTo>
                <a:lnTo>
                  <a:pt x="220" y="130"/>
                </a:lnTo>
                <a:lnTo>
                  <a:pt x="208" y="145"/>
                </a:lnTo>
                <a:lnTo>
                  <a:pt x="197" y="160"/>
                </a:lnTo>
                <a:lnTo>
                  <a:pt x="187" y="179"/>
                </a:lnTo>
                <a:lnTo>
                  <a:pt x="180" y="198"/>
                </a:lnTo>
                <a:lnTo>
                  <a:pt x="180" y="198"/>
                </a:lnTo>
                <a:lnTo>
                  <a:pt x="170" y="221"/>
                </a:lnTo>
                <a:lnTo>
                  <a:pt x="162" y="246"/>
                </a:lnTo>
                <a:lnTo>
                  <a:pt x="157" y="271"/>
                </a:lnTo>
                <a:lnTo>
                  <a:pt x="155" y="294"/>
                </a:lnTo>
                <a:lnTo>
                  <a:pt x="155" y="294"/>
                </a:lnTo>
                <a:lnTo>
                  <a:pt x="153" y="313"/>
                </a:lnTo>
                <a:lnTo>
                  <a:pt x="153" y="324"/>
                </a:lnTo>
                <a:lnTo>
                  <a:pt x="149" y="334"/>
                </a:lnTo>
                <a:lnTo>
                  <a:pt x="149" y="334"/>
                </a:lnTo>
                <a:lnTo>
                  <a:pt x="147" y="339"/>
                </a:lnTo>
                <a:lnTo>
                  <a:pt x="143" y="343"/>
                </a:lnTo>
                <a:lnTo>
                  <a:pt x="134" y="351"/>
                </a:lnTo>
                <a:lnTo>
                  <a:pt x="124" y="355"/>
                </a:lnTo>
                <a:lnTo>
                  <a:pt x="111" y="358"/>
                </a:lnTo>
                <a:lnTo>
                  <a:pt x="96" y="358"/>
                </a:lnTo>
                <a:lnTo>
                  <a:pt x="82" y="358"/>
                </a:lnTo>
                <a:lnTo>
                  <a:pt x="54" y="358"/>
                </a:lnTo>
                <a:lnTo>
                  <a:pt x="54" y="358"/>
                </a:lnTo>
                <a:lnTo>
                  <a:pt x="50" y="326"/>
                </a:lnTo>
                <a:lnTo>
                  <a:pt x="46" y="292"/>
                </a:lnTo>
                <a:lnTo>
                  <a:pt x="44" y="257"/>
                </a:lnTo>
                <a:lnTo>
                  <a:pt x="44" y="240"/>
                </a:lnTo>
                <a:lnTo>
                  <a:pt x="46" y="223"/>
                </a:lnTo>
                <a:lnTo>
                  <a:pt x="46" y="223"/>
                </a:lnTo>
                <a:lnTo>
                  <a:pt x="50" y="206"/>
                </a:lnTo>
                <a:lnTo>
                  <a:pt x="58" y="189"/>
                </a:lnTo>
                <a:lnTo>
                  <a:pt x="69" y="154"/>
                </a:lnTo>
                <a:lnTo>
                  <a:pt x="69" y="154"/>
                </a:lnTo>
                <a:lnTo>
                  <a:pt x="77" y="135"/>
                </a:lnTo>
                <a:lnTo>
                  <a:pt x="82" y="122"/>
                </a:lnTo>
                <a:lnTo>
                  <a:pt x="84" y="111"/>
                </a:lnTo>
                <a:lnTo>
                  <a:pt x="84" y="111"/>
                </a:lnTo>
                <a:lnTo>
                  <a:pt x="44" y="109"/>
                </a:lnTo>
                <a:lnTo>
                  <a:pt x="2" y="109"/>
                </a:lnTo>
                <a:lnTo>
                  <a:pt x="2" y="109"/>
                </a:lnTo>
                <a:lnTo>
                  <a:pt x="0" y="90"/>
                </a:lnTo>
                <a:lnTo>
                  <a:pt x="2" y="73"/>
                </a:lnTo>
                <a:lnTo>
                  <a:pt x="2" y="53"/>
                </a:lnTo>
                <a:lnTo>
                  <a:pt x="0" y="36"/>
                </a:lnTo>
                <a:lnTo>
                  <a:pt x="0" y="36"/>
                </a:lnTo>
                <a:lnTo>
                  <a:pt x="19" y="23"/>
                </a:lnTo>
                <a:lnTo>
                  <a:pt x="37" y="8"/>
                </a:lnTo>
                <a:lnTo>
                  <a:pt x="37" y="8"/>
                </a:lnTo>
                <a:lnTo>
                  <a:pt x="77" y="10"/>
                </a:lnTo>
                <a:lnTo>
                  <a:pt x="119" y="8"/>
                </a:lnTo>
                <a:lnTo>
                  <a:pt x="119" y="8"/>
                </a:lnTo>
                <a:lnTo>
                  <a:pt x="206" y="2"/>
                </a:lnTo>
                <a:lnTo>
                  <a:pt x="206" y="2"/>
                </a:lnTo>
                <a:lnTo>
                  <a:pt x="233" y="0"/>
                </a:lnTo>
                <a:lnTo>
                  <a:pt x="248" y="0"/>
                </a:lnTo>
                <a:lnTo>
                  <a:pt x="263" y="2"/>
                </a:lnTo>
                <a:lnTo>
                  <a:pt x="263" y="2"/>
                </a:lnTo>
                <a:close/>
                <a:moveTo>
                  <a:pt x="195" y="15"/>
                </a:moveTo>
                <a:lnTo>
                  <a:pt x="195" y="15"/>
                </a:lnTo>
                <a:lnTo>
                  <a:pt x="160" y="15"/>
                </a:lnTo>
                <a:lnTo>
                  <a:pt x="128" y="15"/>
                </a:lnTo>
                <a:lnTo>
                  <a:pt x="128" y="15"/>
                </a:lnTo>
                <a:lnTo>
                  <a:pt x="88" y="17"/>
                </a:lnTo>
                <a:lnTo>
                  <a:pt x="46" y="17"/>
                </a:lnTo>
                <a:lnTo>
                  <a:pt x="46" y="17"/>
                </a:lnTo>
                <a:lnTo>
                  <a:pt x="46" y="50"/>
                </a:lnTo>
                <a:lnTo>
                  <a:pt x="48" y="65"/>
                </a:lnTo>
                <a:lnTo>
                  <a:pt x="50" y="78"/>
                </a:lnTo>
                <a:lnTo>
                  <a:pt x="50" y="78"/>
                </a:lnTo>
                <a:lnTo>
                  <a:pt x="59" y="80"/>
                </a:lnTo>
                <a:lnTo>
                  <a:pt x="67" y="78"/>
                </a:lnTo>
                <a:lnTo>
                  <a:pt x="75" y="74"/>
                </a:lnTo>
                <a:lnTo>
                  <a:pt x="84" y="73"/>
                </a:lnTo>
                <a:lnTo>
                  <a:pt x="84" y="73"/>
                </a:lnTo>
                <a:lnTo>
                  <a:pt x="99" y="73"/>
                </a:lnTo>
                <a:lnTo>
                  <a:pt x="119" y="73"/>
                </a:lnTo>
                <a:lnTo>
                  <a:pt x="136" y="74"/>
                </a:lnTo>
                <a:lnTo>
                  <a:pt x="153" y="74"/>
                </a:lnTo>
                <a:lnTo>
                  <a:pt x="153" y="74"/>
                </a:lnTo>
                <a:lnTo>
                  <a:pt x="166" y="73"/>
                </a:lnTo>
                <a:lnTo>
                  <a:pt x="172" y="73"/>
                </a:lnTo>
                <a:lnTo>
                  <a:pt x="178" y="76"/>
                </a:lnTo>
                <a:lnTo>
                  <a:pt x="178" y="76"/>
                </a:lnTo>
                <a:lnTo>
                  <a:pt x="172" y="84"/>
                </a:lnTo>
                <a:lnTo>
                  <a:pt x="164" y="92"/>
                </a:lnTo>
                <a:lnTo>
                  <a:pt x="149" y="105"/>
                </a:lnTo>
                <a:lnTo>
                  <a:pt x="134" y="118"/>
                </a:lnTo>
                <a:lnTo>
                  <a:pt x="126" y="126"/>
                </a:lnTo>
                <a:lnTo>
                  <a:pt x="120" y="135"/>
                </a:lnTo>
                <a:lnTo>
                  <a:pt x="120" y="135"/>
                </a:lnTo>
                <a:lnTo>
                  <a:pt x="113" y="151"/>
                </a:lnTo>
                <a:lnTo>
                  <a:pt x="105" y="168"/>
                </a:lnTo>
                <a:lnTo>
                  <a:pt x="99" y="185"/>
                </a:lnTo>
                <a:lnTo>
                  <a:pt x="98" y="204"/>
                </a:lnTo>
                <a:lnTo>
                  <a:pt x="92" y="242"/>
                </a:lnTo>
                <a:lnTo>
                  <a:pt x="92" y="282"/>
                </a:lnTo>
                <a:lnTo>
                  <a:pt x="92" y="282"/>
                </a:lnTo>
                <a:lnTo>
                  <a:pt x="90" y="305"/>
                </a:lnTo>
                <a:lnTo>
                  <a:pt x="90" y="316"/>
                </a:lnTo>
                <a:lnTo>
                  <a:pt x="92" y="322"/>
                </a:lnTo>
                <a:lnTo>
                  <a:pt x="94" y="326"/>
                </a:lnTo>
                <a:lnTo>
                  <a:pt x="94" y="326"/>
                </a:lnTo>
                <a:lnTo>
                  <a:pt x="98" y="330"/>
                </a:lnTo>
                <a:lnTo>
                  <a:pt x="103" y="332"/>
                </a:lnTo>
                <a:lnTo>
                  <a:pt x="117" y="334"/>
                </a:lnTo>
                <a:lnTo>
                  <a:pt x="132" y="330"/>
                </a:lnTo>
                <a:lnTo>
                  <a:pt x="138" y="328"/>
                </a:lnTo>
                <a:lnTo>
                  <a:pt x="143" y="326"/>
                </a:lnTo>
                <a:lnTo>
                  <a:pt x="143" y="326"/>
                </a:lnTo>
                <a:lnTo>
                  <a:pt x="145" y="284"/>
                </a:lnTo>
                <a:lnTo>
                  <a:pt x="151" y="246"/>
                </a:lnTo>
                <a:lnTo>
                  <a:pt x="160" y="212"/>
                </a:lnTo>
                <a:lnTo>
                  <a:pt x="176" y="179"/>
                </a:lnTo>
                <a:lnTo>
                  <a:pt x="191" y="151"/>
                </a:lnTo>
                <a:lnTo>
                  <a:pt x="212" y="126"/>
                </a:lnTo>
                <a:lnTo>
                  <a:pt x="233" y="103"/>
                </a:lnTo>
                <a:lnTo>
                  <a:pt x="258" y="82"/>
                </a:lnTo>
                <a:lnTo>
                  <a:pt x="258" y="82"/>
                </a:lnTo>
                <a:lnTo>
                  <a:pt x="256" y="65"/>
                </a:lnTo>
                <a:lnTo>
                  <a:pt x="254" y="46"/>
                </a:lnTo>
                <a:lnTo>
                  <a:pt x="252" y="10"/>
                </a:lnTo>
                <a:lnTo>
                  <a:pt x="252" y="10"/>
                </a:lnTo>
                <a:lnTo>
                  <a:pt x="237" y="10"/>
                </a:lnTo>
                <a:lnTo>
                  <a:pt x="221" y="12"/>
                </a:lnTo>
                <a:lnTo>
                  <a:pt x="208" y="13"/>
                </a:lnTo>
                <a:lnTo>
                  <a:pt x="195" y="15"/>
                </a:lnTo>
                <a:lnTo>
                  <a:pt x="195" y="15"/>
                </a:lnTo>
                <a:close/>
                <a:moveTo>
                  <a:pt x="10" y="34"/>
                </a:moveTo>
                <a:lnTo>
                  <a:pt x="10" y="34"/>
                </a:lnTo>
                <a:lnTo>
                  <a:pt x="10" y="42"/>
                </a:lnTo>
                <a:lnTo>
                  <a:pt x="10" y="42"/>
                </a:lnTo>
                <a:lnTo>
                  <a:pt x="23" y="34"/>
                </a:lnTo>
                <a:lnTo>
                  <a:pt x="29" y="29"/>
                </a:lnTo>
                <a:lnTo>
                  <a:pt x="29" y="25"/>
                </a:lnTo>
                <a:lnTo>
                  <a:pt x="29" y="23"/>
                </a:lnTo>
                <a:lnTo>
                  <a:pt x="29" y="23"/>
                </a:lnTo>
                <a:lnTo>
                  <a:pt x="25" y="27"/>
                </a:lnTo>
                <a:lnTo>
                  <a:pt x="21" y="29"/>
                </a:lnTo>
                <a:lnTo>
                  <a:pt x="10" y="34"/>
                </a:lnTo>
                <a:lnTo>
                  <a:pt x="10" y="34"/>
                </a:lnTo>
                <a:close/>
                <a:moveTo>
                  <a:pt x="12" y="59"/>
                </a:moveTo>
                <a:lnTo>
                  <a:pt x="12" y="59"/>
                </a:lnTo>
                <a:lnTo>
                  <a:pt x="18" y="59"/>
                </a:lnTo>
                <a:lnTo>
                  <a:pt x="25" y="55"/>
                </a:lnTo>
                <a:lnTo>
                  <a:pt x="37" y="48"/>
                </a:lnTo>
                <a:lnTo>
                  <a:pt x="37" y="48"/>
                </a:lnTo>
                <a:lnTo>
                  <a:pt x="37" y="40"/>
                </a:lnTo>
                <a:lnTo>
                  <a:pt x="33" y="36"/>
                </a:lnTo>
                <a:lnTo>
                  <a:pt x="29" y="36"/>
                </a:lnTo>
                <a:lnTo>
                  <a:pt x="25" y="38"/>
                </a:lnTo>
                <a:lnTo>
                  <a:pt x="18" y="48"/>
                </a:lnTo>
                <a:lnTo>
                  <a:pt x="14" y="53"/>
                </a:lnTo>
                <a:lnTo>
                  <a:pt x="12" y="59"/>
                </a:lnTo>
                <a:lnTo>
                  <a:pt x="12" y="59"/>
                </a:lnTo>
                <a:close/>
                <a:moveTo>
                  <a:pt x="23" y="76"/>
                </a:moveTo>
                <a:lnTo>
                  <a:pt x="23" y="76"/>
                </a:lnTo>
                <a:lnTo>
                  <a:pt x="31" y="74"/>
                </a:lnTo>
                <a:lnTo>
                  <a:pt x="37" y="71"/>
                </a:lnTo>
                <a:lnTo>
                  <a:pt x="38" y="65"/>
                </a:lnTo>
                <a:lnTo>
                  <a:pt x="38" y="57"/>
                </a:lnTo>
                <a:lnTo>
                  <a:pt x="38" y="57"/>
                </a:lnTo>
                <a:lnTo>
                  <a:pt x="37" y="57"/>
                </a:lnTo>
                <a:lnTo>
                  <a:pt x="35" y="55"/>
                </a:lnTo>
                <a:lnTo>
                  <a:pt x="35" y="55"/>
                </a:lnTo>
                <a:lnTo>
                  <a:pt x="33" y="61"/>
                </a:lnTo>
                <a:lnTo>
                  <a:pt x="29" y="65"/>
                </a:lnTo>
                <a:lnTo>
                  <a:pt x="25" y="69"/>
                </a:lnTo>
                <a:lnTo>
                  <a:pt x="23" y="76"/>
                </a:lnTo>
                <a:lnTo>
                  <a:pt x="23" y="76"/>
                </a:lnTo>
                <a:close/>
                <a:moveTo>
                  <a:pt x="27" y="88"/>
                </a:moveTo>
                <a:lnTo>
                  <a:pt x="27" y="88"/>
                </a:lnTo>
                <a:lnTo>
                  <a:pt x="29" y="88"/>
                </a:lnTo>
                <a:lnTo>
                  <a:pt x="31" y="88"/>
                </a:lnTo>
                <a:lnTo>
                  <a:pt x="37" y="86"/>
                </a:lnTo>
                <a:lnTo>
                  <a:pt x="38" y="82"/>
                </a:lnTo>
                <a:lnTo>
                  <a:pt x="37" y="80"/>
                </a:lnTo>
                <a:lnTo>
                  <a:pt x="35" y="78"/>
                </a:lnTo>
                <a:lnTo>
                  <a:pt x="35" y="78"/>
                </a:lnTo>
                <a:lnTo>
                  <a:pt x="33" y="80"/>
                </a:lnTo>
                <a:lnTo>
                  <a:pt x="31" y="82"/>
                </a:lnTo>
                <a:lnTo>
                  <a:pt x="29" y="84"/>
                </a:lnTo>
                <a:lnTo>
                  <a:pt x="27" y="88"/>
                </a:lnTo>
                <a:lnTo>
                  <a:pt x="27" y="88"/>
                </a:lnTo>
                <a:close/>
                <a:moveTo>
                  <a:pt x="35" y="95"/>
                </a:moveTo>
                <a:lnTo>
                  <a:pt x="35" y="95"/>
                </a:lnTo>
                <a:lnTo>
                  <a:pt x="40" y="97"/>
                </a:lnTo>
                <a:lnTo>
                  <a:pt x="44" y="99"/>
                </a:lnTo>
                <a:lnTo>
                  <a:pt x="48" y="97"/>
                </a:lnTo>
                <a:lnTo>
                  <a:pt x="50" y="92"/>
                </a:lnTo>
                <a:lnTo>
                  <a:pt x="50" y="92"/>
                </a:lnTo>
                <a:lnTo>
                  <a:pt x="46" y="90"/>
                </a:lnTo>
                <a:lnTo>
                  <a:pt x="40" y="90"/>
                </a:lnTo>
                <a:lnTo>
                  <a:pt x="37" y="92"/>
                </a:lnTo>
                <a:lnTo>
                  <a:pt x="35" y="95"/>
                </a:lnTo>
                <a:lnTo>
                  <a:pt x="35" y="95"/>
                </a:lnTo>
                <a:close/>
                <a:moveTo>
                  <a:pt x="99" y="99"/>
                </a:moveTo>
                <a:lnTo>
                  <a:pt x="99" y="99"/>
                </a:lnTo>
                <a:lnTo>
                  <a:pt x="103" y="99"/>
                </a:lnTo>
                <a:lnTo>
                  <a:pt x="105" y="97"/>
                </a:lnTo>
                <a:lnTo>
                  <a:pt x="107" y="93"/>
                </a:lnTo>
                <a:lnTo>
                  <a:pt x="109" y="90"/>
                </a:lnTo>
                <a:lnTo>
                  <a:pt x="109" y="90"/>
                </a:lnTo>
                <a:lnTo>
                  <a:pt x="101" y="93"/>
                </a:lnTo>
                <a:lnTo>
                  <a:pt x="99" y="95"/>
                </a:lnTo>
                <a:lnTo>
                  <a:pt x="99" y="99"/>
                </a:lnTo>
                <a:lnTo>
                  <a:pt x="99" y="99"/>
                </a:lnTo>
                <a:close/>
                <a:moveTo>
                  <a:pt x="99" y="130"/>
                </a:moveTo>
                <a:lnTo>
                  <a:pt x="99" y="130"/>
                </a:lnTo>
                <a:lnTo>
                  <a:pt x="105" y="126"/>
                </a:lnTo>
                <a:lnTo>
                  <a:pt x="111" y="122"/>
                </a:lnTo>
                <a:lnTo>
                  <a:pt x="111" y="122"/>
                </a:lnTo>
                <a:lnTo>
                  <a:pt x="113" y="122"/>
                </a:lnTo>
                <a:lnTo>
                  <a:pt x="115" y="124"/>
                </a:lnTo>
                <a:lnTo>
                  <a:pt x="117" y="126"/>
                </a:lnTo>
                <a:lnTo>
                  <a:pt x="119" y="126"/>
                </a:lnTo>
                <a:lnTo>
                  <a:pt x="119" y="126"/>
                </a:lnTo>
                <a:lnTo>
                  <a:pt x="124" y="118"/>
                </a:lnTo>
                <a:lnTo>
                  <a:pt x="128" y="114"/>
                </a:lnTo>
                <a:lnTo>
                  <a:pt x="128" y="111"/>
                </a:lnTo>
                <a:lnTo>
                  <a:pt x="128" y="111"/>
                </a:lnTo>
                <a:lnTo>
                  <a:pt x="119" y="113"/>
                </a:lnTo>
                <a:lnTo>
                  <a:pt x="109" y="116"/>
                </a:lnTo>
                <a:lnTo>
                  <a:pt x="101" y="124"/>
                </a:lnTo>
                <a:lnTo>
                  <a:pt x="99" y="126"/>
                </a:lnTo>
                <a:lnTo>
                  <a:pt x="99" y="130"/>
                </a:lnTo>
                <a:lnTo>
                  <a:pt x="99" y="130"/>
                </a:lnTo>
                <a:close/>
                <a:moveTo>
                  <a:pt x="90" y="158"/>
                </a:moveTo>
                <a:lnTo>
                  <a:pt x="90" y="158"/>
                </a:lnTo>
                <a:lnTo>
                  <a:pt x="98" y="154"/>
                </a:lnTo>
                <a:lnTo>
                  <a:pt x="105" y="149"/>
                </a:lnTo>
                <a:lnTo>
                  <a:pt x="109" y="141"/>
                </a:lnTo>
                <a:lnTo>
                  <a:pt x="113" y="133"/>
                </a:lnTo>
                <a:lnTo>
                  <a:pt x="113" y="133"/>
                </a:lnTo>
                <a:lnTo>
                  <a:pt x="105" y="137"/>
                </a:lnTo>
                <a:lnTo>
                  <a:pt x="99" y="143"/>
                </a:lnTo>
                <a:lnTo>
                  <a:pt x="90" y="158"/>
                </a:lnTo>
                <a:lnTo>
                  <a:pt x="90" y="158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8" y="183"/>
                </a:lnTo>
                <a:lnTo>
                  <a:pt x="94" y="181"/>
                </a:lnTo>
                <a:lnTo>
                  <a:pt x="96" y="175"/>
                </a:lnTo>
                <a:lnTo>
                  <a:pt x="94" y="170"/>
                </a:lnTo>
                <a:lnTo>
                  <a:pt x="94" y="170"/>
                </a:lnTo>
                <a:lnTo>
                  <a:pt x="88" y="177"/>
                </a:lnTo>
                <a:lnTo>
                  <a:pt x="84" y="18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58" y="236"/>
                </a:moveTo>
                <a:lnTo>
                  <a:pt x="58" y="236"/>
                </a:lnTo>
                <a:lnTo>
                  <a:pt x="58" y="225"/>
                </a:lnTo>
                <a:lnTo>
                  <a:pt x="61" y="215"/>
                </a:lnTo>
                <a:lnTo>
                  <a:pt x="71" y="198"/>
                </a:lnTo>
                <a:lnTo>
                  <a:pt x="71" y="198"/>
                </a:lnTo>
                <a:lnTo>
                  <a:pt x="69" y="193"/>
                </a:lnTo>
                <a:lnTo>
                  <a:pt x="71" y="187"/>
                </a:lnTo>
                <a:lnTo>
                  <a:pt x="73" y="179"/>
                </a:lnTo>
                <a:lnTo>
                  <a:pt x="75" y="174"/>
                </a:lnTo>
                <a:lnTo>
                  <a:pt x="75" y="174"/>
                </a:lnTo>
                <a:lnTo>
                  <a:pt x="73" y="172"/>
                </a:lnTo>
                <a:lnTo>
                  <a:pt x="71" y="172"/>
                </a:lnTo>
                <a:lnTo>
                  <a:pt x="71" y="172"/>
                </a:lnTo>
                <a:lnTo>
                  <a:pt x="67" y="187"/>
                </a:lnTo>
                <a:lnTo>
                  <a:pt x="59" y="202"/>
                </a:lnTo>
                <a:lnTo>
                  <a:pt x="56" y="219"/>
                </a:lnTo>
                <a:lnTo>
                  <a:pt x="56" y="227"/>
                </a:lnTo>
                <a:lnTo>
                  <a:pt x="58" y="236"/>
                </a:lnTo>
                <a:lnTo>
                  <a:pt x="58" y="236"/>
                </a:lnTo>
                <a:close/>
                <a:moveTo>
                  <a:pt x="75" y="212"/>
                </a:moveTo>
                <a:lnTo>
                  <a:pt x="75" y="212"/>
                </a:lnTo>
                <a:lnTo>
                  <a:pt x="79" y="212"/>
                </a:lnTo>
                <a:lnTo>
                  <a:pt x="80" y="212"/>
                </a:lnTo>
                <a:lnTo>
                  <a:pt x="86" y="208"/>
                </a:lnTo>
                <a:lnTo>
                  <a:pt x="88" y="202"/>
                </a:lnTo>
                <a:lnTo>
                  <a:pt x="88" y="200"/>
                </a:lnTo>
                <a:lnTo>
                  <a:pt x="88" y="196"/>
                </a:lnTo>
                <a:lnTo>
                  <a:pt x="88" y="196"/>
                </a:lnTo>
                <a:lnTo>
                  <a:pt x="80" y="204"/>
                </a:lnTo>
                <a:lnTo>
                  <a:pt x="79" y="208"/>
                </a:lnTo>
                <a:lnTo>
                  <a:pt x="75" y="212"/>
                </a:lnTo>
                <a:lnTo>
                  <a:pt x="75" y="212"/>
                </a:lnTo>
                <a:close/>
                <a:moveTo>
                  <a:pt x="69" y="236"/>
                </a:moveTo>
                <a:lnTo>
                  <a:pt x="69" y="236"/>
                </a:lnTo>
                <a:lnTo>
                  <a:pt x="77" y="236"/>
                </a:lnTo>
                <a:lnTo>
                  <a:pt x="82" y="233"/>
                </a:lnTo>
                <a:lnTo>
                  <a:pt x="84" y="229"/>
                </a:lnTo>
                <a:lnTo>
                  <a:pt x="84" y="223"/>
                </a:lnTo>
                <a:lnTo>
                  <a:pt x="84" y="223"/>
                </a:lnTo>
                <a:lnTo>
                  <a:pt x="80" y="223"/>
                </a:lnTo>
                <a:lnTo>
                  <a:pt x="77" y="227"/>
                </a:lnTo>
                <a:lnTo>
                  <a:pt x="69" y="236"/>
                </a:lnTo>
                <a:lnTo>
                  <a:pt x="69" y="236"/>
                </a:lnTo>
                <a:close/>
                <a:moveTo>
                  <a:pt x="69" y="261"/>
                </a:moveTo>
                <a:lnTo>
                  <a:pt x="69" y="261"/>
                </a:lnTo>
                <a:lnTo>
                  <a:pt x="75" y="261"/>
                </a:lnTo>
                <a:lnTo>
                  <a:pt x="79" y="259"/>
                </a:lnTo>
                <a:lnTo>
                  <a:pt x="82" y="255"/>
                </a:lnTo>
                <a:lnTo>
                  <a:pt x="82" y="248"/>
                </a:lnTo>
                <a:lnTo>
                  <a:pt x="82" y="248"/>
                </a:lnTo>
                <a:lnTo>
                  <a:pt x="77" y="250"/>
                </a:lnTo>
                <a:lnTo>
                  <a:pt x="75" y="254"/>
                </a:lnTo>
                <a:lnTo>
                  <a:pt x="69" y="261"/>
                </a:lnTo>
                <a:lnTo>
                  <a:pt x="69" y="261"/>
                </a:lnTo>
                <a:close/>
                <a:moveTo>
                  <a:pt x="54" y="267"/>
                </a:moveTo>
                <a:lnTo>
                  <a:pt x="54" y="267"/>
                </a:lnTo>
                <a:lnTo>
                  <a:pt x="58" y="265"/>
                </a:lnTo>
                <a:lnTo>
                  <a:pt x="59" y="261"/>
                </a:lnTo>
                <a:lnTo>
                  <a:pt x="61" y="257"/>
                </a:lnTo>
                <a:lnTo>
                  <a:pt x="59" y="252"/>
                </a:lnTo>
                <a:lnTo>
                  <a:pt x="59" y="252"/>
                </a:lnTo>
                <a:lnTo>
                  <a:pt x="58" y="252"/>
                </a:lnTo>
                <a:lnTo>
                  <a:pt x="56" y="252"/>
                </a:lnTo>
                <a:lnTo>
                  <a:pt x="54" y="252"/>
                </a:lnTo>
                <a:lnTo>
                  <a:pt x="54" y="252"/>
                </a:lnTo>
                <a:lnTo>
                  <a:pt x="54" y="267"/>
                </a:lnTo>
                <a:lnTo>
                  <a:pt x="54" y="267"/>
                </a:lnTo>
                <a:close/>
                <a:moveTo>
                  <a:pt x="69" y="286"/>
                </a:moveTo>
                <a:lnTo>
                  <a:pt x="69" y="286"/>
                </a:lnTo>
                <a:lnTo>
                  <a:pt x="75" y="286"/>
                </a:lnTo>
                <a:lnTo>
                  <a:pt x="79" y="286"/>
                </a:lnTo>
                <a:lnTo>
                  <a:pt x="80" y="288"/>
                </a:lnTo>
                <a:lnTo>
                  <a:pt x="80" y="288"/>
                </a:lnTo>
                <a:lnTo>
                  <a:pt x="79" y="294"/>
                </a:lnTo>
                <a:lnTo>
                  <a:pt x="75" y="297"/>
                </a:lnTo>
                <a:lnTo>
                  <a:pt x="71" y="303"/>
                </a:lnTo>
                <a:lnTo>
                  <a:pt x="69" y="307"/>
                </a:lnTo>
                <a:lnTo>
                  <a:pt x="69" y="307"/>
                </a:lnTo>
                <a:lnTo>
                  <a:pt x="77" y="307"/>
                </a:lnTo>
                <a:lnTo>
                  <a:pt x="82" y="307"/>
                </a:lnTo>
                <a:lnTo>
                  <a:pt x="82" y="307"/>
                </a:lnTo>
                <a:lnTo>
                  <a:pt x="82" y="286"/>
                </a:lnTo>
                <a:lnTo>
                  <a:pt x="82" y="269"/>
                </a:lnTo>
                <a:lnTo>
                  <a:pt x="82" y="269"/>
                </a:lnTo>
                <a:lnTo>
                  <a:pt x="79" y="269"/>
                </a:lnTo>
                <a:lnTo>
                  <a:pt x="79" y="269"/>
                </a:lnTo>
                <a:lnTo>
                  <a:pt x="77" y="275"/>
                </a:lnTo>
                <a:lnTo>
                  <a:pt x="73" y="276"/>
                </a:lnTo>
                <a:lnTo>
                  <a:pt x="71" y="280"/>
                </a:lnTo>
                <a:lnTo>
                  <a:pt x="69" y="286"/>
                </a:lnTo>
                <a:lnTo>
                  <a:pt x="69" y="286"/>
                </a:lnTo>
                <a:close/>
                <a:moveTo>
                  <a:pt x="58" y="282"/>
                </a:moveTo>
                <a:lnTo>
                  <a:pt x="58" y="282"/>
                </a:lnTo>
                <a:lnTo>
                  <a:pt x="59" y="280"/>
                </a:lnTo>
                <a:lnTo>
                  <a:pt x="59" y="276"/>
                </a:lnTo>
                <a:lnTo>
                  <a:pt x="58" y="275"/>
                </a:lnTo>
                <a:lnTo>
                  <a:pt x="56" y="273"/>
                </a:lnTo>
                <a:lnTo>
                  <a:pt x="56" y="273"/>
                </a:lnTo>
                <a:lnTo>
                  <a:pt x="56" y="278"/>
                </a:lnTo>
                <a:lnTo>
                  <a:pt x="56" y="282"/>
                </a:lnTo>
                <a:lnTo>
                  <a:pt x="58" y="282"/>
                </a:lnTo>
                <a:lnTo>
                  <a:pt x="58" y="282"/>
                </a:lnTo>
                <a:close/>
                <a:moveTo>
                  <a:pt x="59" y="330"/>
                </a:moveTo>
                <a:lnTo>
                  <a:pt x="59" y="330"/>
                </a:lnTo>
                <a:lnTo>
                  <a:pt x="63" y="328"/>
                </a:lnTo>
                <a:lnTo>
                  <a:pt x="65" y="326"/>
                </a:lnTo>
                <a:lnTo>
                  <a:pt x="67" y="322"/>
                </a:lnTo>
                <a:lnTo>
                  <a:pt x="65" y="320"/>
                </a:lnTo>
                <a:lnTo>
                  <a:pt x="65" y="320"/>
                </a:lnTo>
                <a:lnTo>
                  <a:pt x="61" y="320"/>
                </a:lnTo>
                <a:lnTo>
                  <a:pt x="59" y="322"/>
                </a:lnTo>
                <a:lnTo>
                  <a:pt x="59" y="326"/>
                </a:lnTo>
                <a:lnTo>
                  <a:pt x="59" y="330"/>
                </a:lnTo>
                <a:lnTo>
                  <a:pt x="59" y="330"/>
                </a:lnTo>
                <a:close/>
                <a:moveTo>
                  <a:pt x="84" y="351"/>
                </a:moveTo>
                <a:lnTo>
                  <a:pt x="84" y="351"/>
                </a:lnTo>
                <a:lnTo>
                  <a:pt x="86" y="351"/>
                </a:lnTo>
                <a:lnTo>
                  <a:pt x="90" y="351"/>
                </a:lnTo>
                <a:lnTo>
                  <a:pt x="96" y="351"/>
                </a:lnTo>
                <a:lnTo>
                  <a:pt x="96" y="351"/>
                </a:lnTo>
                <a:lnTo>
                  <a:pt x="96" y="345"/>
                </a:lnTo>
                <a:lnTo>
                  <a:pt x="96" y="345"/>
                </a:lnTo>
                <a:lnTo>
                  <a:pt x="88" y="347"/>
                </a:lnTo>
                <a:lnTo>
                  <a:pt x="86" y="347"/>
                </a:lnTo>
                <a:lnTo>
                  <a:pt x="84" y="351"/>
                </a:lnTo>
                <a:lnTo>
                  <a:pt x="84" y="3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8" name="Freeform 35"/>
          <p:cNvSpPr>
            <a:spLocks noEditPoints="1"/>
          </p:cNvSpPr>
          <p:nvPr/>
        </p:nvSpPr>
        <p:spPr bwMode="auto">
          <a:xfrm>
            <a:off x="8691035" y="4546601"/>
            <a:ext cx="666751" cy="766233"/>
          </a:xfrm>
          <a:custGeom>
            <a:avLst/>
            <a:gdLst/>
            <a:ahLst/>
            <a:cxnLst>
              <a:cxn ang="0">
                <a:pos x="246" y="13"/>
              </a:cxn>
              <a:cxn ang="0">
                <a:pos x="96" y="19"/>
              </a:cxn>
              <a:cxn ang="0">
                <a:pos x="31" y="63"/>
              </a:cxn>
              <a:cxn ang="0">
                <a:pos x="4" y="227"/>
              </a:cxn>
              <a:cxn ang="0">
                <a:pos x="46" y="332"/>
              </a:cxn>
              <a:cxn ang="0">
                <a:pos x="218" y="349"/>
              </a:cxn>
              <a:cxn ang="0">
                <a:pos x="307" y="225"/>
              </a:cxn>
              <a:cxn ang="0">
                <a:pos x="79" y="42"/>
              </a:cxn>
              <a:cxn ang="0">
                <a:pos x="52" y="63"/>
              </a:cxn>
              <a:cxn ang="0">
                <a:pos x="61" y="93"/>
              </a:cxn>
              <a:cxn ang="0">
                <a:pos x="31" y="110"/>
              </a:cxn>
              <a:cxn ang="0">
                <a:pos x="60" y="114"/>
              </a:cxn>
              <a:cxn ang="0">
                <a:pos x="21" y="187"/>
              </a:cxn>
              <a:cxn ang="0">
                <a:pos x="48" y="141"/>
              </a:cxn>
              <a:cxn ang="0">
                <a:pos x="23" y="149"/>
              </a:cxn>
              <a:cxn ang="0">
                <a:pos x="46" y="290"/>
              </a:cxn>
              <a:cxn ang="0">
                <a:pos x="50" y="198"/>
              </a:cxn>
              <a:cxn ang="0">
                <a:pos x="33" y="192"/>
              </a:cxn>
              <a:cxn ang="0">
                <a:pos x="50" y="227"/>
              </a:cxn>
              <a:cxn ang="0">
                <a:pos x="46" y="211"/>
              </a:cxn>
              <a:cxn ang="0">
                <a:pos x="14" y="221"/>
              </a:cxn>
              <a:cxn ang="0">
                <a:pos x="21" y="234"/>
              </a:cxn>
              <a:cxn ang="0">
                <a:pos x="21" y="255"/>
              </a:cxn>
              <a:cxn ang="0">
                <a:pos x="40" y="263"/>
              </a:cxn>
              <a:cxn ang="0">
                <a:pos x="31" y="288"/>
              </a:cxn>
              <a:cxn ang="0">
                <a:pos x="31" y="288"/>
              </a:cxn>
              <a:cxn ang="0">
                <a:pos x="54" y="295"/>
              </a:cxn>
              <a:cxn ang="0">
                <a:pos x="63" y="330"/>
              </a:cxn>
              <a:cxn ang="0">
                <a:pos x="71" y="333"/>
              </a:cxn>
              <a:cxn ang="0">
                <a:pos x="73" y="299"/>
              </a:cxn>
              <a:cxn ang="0">
                <a:pos x="81" y="339"/>
              </a:cxn>
              <a:cxn ang="0">
                <a:pos x="96" y="343"/>
              </a:cxn>
              <a:cxn ang="0">
                <a:pos x="82" y="324"/>
              </a:cxn>
              <a:cxn ang="0">
                <a:pos x="210" y="335"/>
              </a:cxn>
              <a:cxn ang="0">
                <a:pos x="82" y="299"/>
              </a:cxn>
              <a:cxn ang="0">
                <a:pos x="67" y="112"/>
              </a:cxn>
              <a:cxn ang="0">
                <a:pos x="111" y="17"/>
              </a:cxn>
              <a:cxn ang="0">
                <a:pos x="248" y="27"/>
              </a:cxn>
              <a:cxn ang="0">
                <a:pos x="302" y="124"/>
              </a:cxn>
              <a:cxn ang="0">
                <a:pos x="180" y="72"/>
              </a:cxn>
              <a:cxn ang="0">
                <a:pos x="107" y="162"/>
              </a:cxn>
              <a:cxn ang="0">
                <a:pos x="138" y="265"/>
              </a:cxn>
              <a:cxn ang="0">
                <a:pos x="235" y="242"/>
              </a:cxn>
              <a:cxn ang="0">
                <a:pos x="252" y="141"/>
              </a:cxn>
              <a:cxn ang="0">
                <a:pos x="244" y="170"/>
              </a:cxn>
              <a:cxn ang="0">
                <a:pos x="244" y="162"/>
              </a:cxn>
              <a:cxn ang="0">
                <a:pos x="227" y="139"/>
              </a:cxn>
              <a:cxn ang="0">
                <a:pos x="229" y="122"/>
              </a:cxn>
              <a:cxn ang="0">
                <a:pos x="229" y="116"/>
              </a:cxn>
              <a:cxn ang="0">
                <a:pos x="214" y="164"/>
              </a:cxn>
              <a:cxn ang="0">
                <a:pos x="185" y="91"/>
              </a:cxn>
              <a:cxn ang="0">
                <a:pos x="195" y="267"/>
              </a:cxn>
              <a:cxn ang="0">
                <a:pos x="197" y="265"/>
              </a:cxn>
              <a:cxn ang="0">
                <a:pos x="170" y="269"/>
              </a:cxn>
              <a:cxn ang="0">
                <a:pos x="119" y="221"/>
              </a:cxn>
              <a:cxn ang="0">
                <a:pos x="147" y="88"/>
              </a:cxn>
              <a:cxn ang="0">
                <a:pos x="195" y="122"/>
              </a:cxn>
              <a:cxn ang="0">
                <a:pos x="214" y="204"/>
              </a:cxn>
              <a:cxn ang="0">
                <a:pos x="210" y="221"/>
              </a:cxn>
              <a:cxn ang="0">
                <a:pos x="223" y="189"/>
              </a:cxn>
              <a:cxn ang="0">
                <a:pos x="231" y="215"/>
              </a:cxn>
              <a:cxn ang="0">
                <a:pos x="244" y="192"/>
              </a:cxn>
            </a:cxnLst>
            <a:rect l="0" t="0" r="r" b="b"/>
            <a:pathLst>
              <a:path w="315" h="362">
                <a:moveTo>
                  <a:pt x="307" y="95"/>
                </a:moveTo>
                <a:lnTo>
                  <a:pt x="307" y="95"/>
                </a:lnTo>
                <a:lnTo>
                  <a:pt x="298" y="70"/>
                </a:lnTo>
                <a:lnTo>
                  <a:pt x="283" y="48"/>
                </a:lnTo>
                <a:lnTo>
                  <a:pt x="275" y="38"/>
                </a:lnTo>
                <a:lnTo>
                  <a:pt x="265" y="29"/>
                </a:lnTo>
                <a:lnTo>
                  <a:pt x="256" y="21"/>
                </a:lnTo>
                <a:lnTo>
                  <a:pt x="246" y="13"/>
                </a:lnTo>
                <a:lnTo>
                  <a:pt x="246" y="13"/>
                </a:lnTo>
                <a:lnTo>
                  <a:pt x="229" y="8"/>
                </a:lnTo>
                <a:lnTo>
                  <a:pt x="206" y="4"/>
                </a:lnTo>
                <a:lnTo>
                  <a:pt x="182" y="0"/>
                </a:lnTo>
                <a:lnTo>
                  <a:pt x="161" y="0"/>
                </a:lnTo>
                <a:lnTo>
                  <a:pt x="161" y="0"/>
                </a:lnTo>
                <a:lnTo>
                  <a:pt x="142" y="2"/>
                </a:lnTo>
                <a:lnTo>
                  <a:pt x="124" y="6"/>
                </a:lnTo>
                <a:lnTo>
                  <a:pt x="111" y="11"/>
                </a:lnTo>
                <a:lnTo>
                  <a:pt x="96" y="19"/>
                </a:lnTo>
                <a:lnTo>
                  <a:pt x="96" y="19"/>
                </a:lnTo>
                <a:lnTo>
                  <a:pt x="82" y="25"/>
                </a:lnTo>
                <a:lnTo>
                  <a:pt x="69" y="30"/>
                </a:lnTo>
                <a:lnTo>
                  <a:pt x="69" y="30"/>
                </a:lnTo>
                <a:lnTo>
                  <a:pt x="60" y="36"/>
                </a:lnTo>
                <a:lnTo>
                  <a:pt x="48" y="46"/>
                </a:lnTo>
                <a:lnTo>
                  <a:pt x="37" y="55"/>
                </a:lnTo>
                <a:lnTo>
                  <a:pt x="31" y="63"/>
                </a:lnTo>
                <a:lnTo>
                  <a:pt x="31" y="63"/>
                </a:lnTo>
                <a:lnTo>
                  <a:pt x="27" y="72"/>
                </a:lnTo>
                <a:lnTo>
                  <a:pt x="21" y="86"/>
                </a:lnTo>
                <a:lnTo>
                  <a:pt x="14" y="116"/>
                </a:lnTo>
                <a:lnTo>
                  <a:pt x="14" y="116"/>
                </a:lnTo>
                <a:lnTo>
                  <a:pt x="8" y="141"/>
                </a:lnTo>
                <a:lnTo>
                  <a:pt x="2" y="168"/>
                </a:lnTo>
                <a:lnTo>
                  <a:pt x="0" y="196"/>
                </a:lnTo>
                <a:lnTo>
                  <a:pt x="2" y="211"/>
                </a:lnTo>
                <a:lnTo>
                  <a:pt x="4" y="227"/>
                </a:lnTo>
                <a:lnTo>
                  <a:pt x="4" y="227"/>
                </a:lnTo>
                <a:lnTo>
                  <a:pt x="8" y="253"/>
                </a:lnTo>
                <a:lnTo>
                  <a:pt x="14" y="276"/>
                </a:lnTo>
                <a:lnTo>
                  <a:pt x="14" y="276"/>
                </a:lnTo>
                <a:lnTo>
                  <a:pt x="20" y="290"/>
                </a:lnTo>
                <a:lnTo>
                  <a:pt x="29" y="305"/>
                </a:lnTo>
                <a:lnTo>
                  <a:pt x="39" y="320"/>
                </a:lnTo>
                <a:lnTo>
                  <a:pt x="46" y="332"/>
                </a:lnTo>
                <a:lnTo>
                  <a:pt x="46" y="332"/>
                </a:lnTo>
                <a:lnTo>
                  <a:pt x="61" y="341"/>
                </a:lnTo>
                <a:lnTo>
                  <a:pt x="81" y="349"/>
                </a:lnTo>
                <a:lnTo>
                  <a:pt x="103" y="356"/>
                </a:lnTo>
                <a:lnTo>
                  <a:pt x="126" y="360"/>
                </a:lnTo>
                <a:lnTo>
                  <a:pt x="151" y="362"/>
                </a:lnTo>
                <a:lnTo>
                  <a:pt x="174" y="360"/>
                </a:lnTo>
                <a:lnTo>
                  <a:pt x="197" y="356"/>
                </a:lnTo>
                <a:lnTo>
                  <a:pt x="218" y="349"/>
                </a:lnTo>
                <a:lnTo>
                  <a:pt x="218" y="349"/>
                </a:lnTo>
                <a:lnTo>
                  <a:pt x="227" y="345"/>
                </a:lnTo>
                <a:lnTo>
                  <a:pt x="235" y="339"/>
                </a:lnTo>
                <a:lnTo>
                  <a:pt x="254" y="324"/>
                </a:lnTo>
                <a:lnTo>
                  <a:pt x="269" y="307"/>
                </a:lnTo>
                <a:lnTo>
                  <a:pt x="281" y="292"/>
                </a:lnTo>
                <a:lnTo>
                  <a:pt x="281" y="292"/>
                </a:lnTo>
                <a:lnTo>
                  <a:pt x="292" y="272"/>
                </a:lnTo>
                <a:lnTo>
                  <a:pt x="300" y="250"/>
                </a:lnTo>
                <a:lnTo>
                  <a:pt x="307" y="225"/>
                </a:lnTo>
                <a:lnTo>
                  <a:pt x="313" y="198"/>
                </a:lnTo>
                <a:lnTo>
                  <a:pt x="315" y="170"/>
                </a:lnTo>
                <a:lnTo>
                  <a:pt x="315" y="143"/>
                </a:lnTo>
                <a:lnTo>
                  <a:pt x="313" y="118"/>
                </a:lnTo>
                <a:lnTo>
                  <a:pt x="307" y="95"/>
                </a:lnTo>
                <a:lnTo>
                  <a:pt x="307" y="95"/>
                </a:lnTo>
                <a:close/>
                <a:moveTo>
                  <a:pt x="79" y="38"/>
                </a:moveTo>
                <a:lnTo>
                  <a:pt x="79" y="38"/>
                </a:lnTo>
                <a:lnTo>
                  <a:pt x="79" y="42"/>
                </a:lnTo>
                <a:lnTo>
                  <a:pt x="77" y="46"/>
                </a:lnTo>
                <a:lnTo>
                  <a:pt x="75" y="49"/>
                </a:lnTo>
                <a:lnTo>
                  <a:pt x="75" y="55"/>
                </a:lnTo>
                <a:lnTo>
                  <a:pt x="75" y="55"/>
                </a:lnTo>
                <a:lnTo>
                  <a:pt x="67" y="57"/>
                </a:lnTo>
                <a:lnTo>
                  <a:pt x="61" y="61"/>
                </a:lnTo>
                <a:lnTo>
                  <a:pt x="52" y="67"/>
                </a:lnTo>
                <a:lnTo>
                  <a:pt x="52" y="67"/>
                </a:lnTo>
                <a:lnTo>
                  <a:pt x="52" y="63"/>
                </a:lnTo>
                <a:lnTo>
                  <a:pt x="54" y="57"/>
                </a:lnTo>
                <a:lnTo>
                  <a:pt x="60" y="49"/>
                </a:lnTo>
                <a:lnTo>
                  <a:pt x="69" y="44"/>
                </a:lnTo>
                <a:lnTo>
                  <a:pt x="79" y="38"/>
                </a:lnTo>
                <a:lnTo>
                  <a:pt x="79" y="38"/>
                </a:lnTo>
                <a:close/>
                <a:moveTo>
                  <a:pt x="63" y="76"/>
                </a:moveTo>
                <a:lnTo>
                  <a:pt x="63" y="76"/>
                </a:lnTo>
                <a:lnTo>
                  <a:pt x="63" y="84"/>
                </a:lnTo>
                <a:lnTo>
                  <a:pt x="61" y="93"/>
                </a:lnTo>
                <a:lnTo>
                  <a:pt x="58" y="101"/>
                </a:lnTo>
                <a:lnTo>
                  <a:pt x="52" y="107"/>
                </a:lnTo>
                <a:lnTo>
                  <a:pt x="44" y="112"/>
                </a:lnTo>
                <a:lnTo>
                  <a:pt x="37" y="118"/>
                </a:lnTo>
                <a:lnTo>
                  <a:pt x="29" y="122"/>
                </a:lnTo>
                <a:lnTo>
                  <a:pt x="21" y="124"/>
                </a:lnTo>
                <a:lnTo>
                  <a:pt x="21" y="124"/>
                </a:lnTo>
                <a:lnTo>
                  <a:pt x="25" y="116"/>
                </a:lnTo>
                <a:lnTo>
                  <a:pt x="31" y="110"/>
                </a:lnTo>
                <a:lnTo>
                  <a:pt x="42" y="99"/>
                </a:lnTo>
                <a:lnTo>
                  <a:pt x="54" y="90"/>
                </a:lnTo>
                <a:lnTo>
                  <a:pt x="60" y="84"/>
                </a:lnTo>
                <a:lnTo>
                  <a:pt x="63" y="76"/>
                </a:lnTo>
                <a:lnTo>
                  <a:pt x="63" y="76"/>
                </a:lnTo>
                <a:close/>
                <a:moveTo>
                  <a:pt x="54" y="112"/>
                </a:moveTo>
                <a:lnTo>
                  <a:pt x="54" y="112"/>
                </a:lnTo>
                <a:lnTo>
                  <a:pt x="58" y="112"/>
                </a:lnTo>
                <a:lnTo>
                  <a:pt x="60" y="114"/>
                </a:lnTo>
                <a:lnTo>
                  <a:pt x="60" y="114"/>
                </a:lnTo>
                <a:lnTo>
                  <a:pt x="58" y="128"/>
                </a:lnTo>
                <a:lnTo>
                  <a:pt x="58" y="141"/>
                </a:lnTo>
                <a:lnTo>
                  <a:pt x="54" y="150"/>
                </a:lnTo>
                <a:lnTo>
                  <a:pt x="50" y="162"/>
                </a:lnTo>
                <a:lnTo>
                  <a:pt x="46" y="170"/>
                </a:lnTo>
                <a:lnTo>
                  <a:pt x="39" y="175"/>
                </a:lnTo>
                <a:lnTo>
                  <a:pt x="31" y="181"/>
                </a:lnTo>
                <a:lnTo>
                  <a:pt x="21" y="187"/>
                </a:lnTo>
                <a:lnTo>
                  <a:pt x="21" y="187"/>
                </a:lnTo>
                <a:lnTo>
                  <a:pt x="21" y="179"/>
                </a:lnTo>
                <a:lnTo>
                  <a:pt x="25" y="173"/>
                </a:lnTo>
                <a:lnTo>
                  <a:pt x="35" y="164"/>
                </a:lnTo>
                <a:lnTo>
                  <a:pt x="44" y="154"/>
                </a:lnTo>
                <a:lnTo>
                  <a:pt x="50" y="149"/>
                </a:lnTo>
                <a:lnTo>
                  <a:pt x="54" y="143"/>
                </a:lnTo>
                <a:lnTo>
                  <a:pt x="54" y="143"/>
                </a:lnTo>
                <a:lnTo>
                  <a:pt x="48" y="141"/>
                </a:lnTo>
                <a:lnTo>
                  <a:pt x="42" y="143"/>
                </a:lnTo>
                <a:lnTo>
                  <a:pt x="39" y="145"/>
                </a:lnTo>
                <a:lnTo>
                  <a:pt x="35" y="149"/>
                </a:lnTo>
                <a:lnTo>
                  <a:pt x="27" y="158"/>
                </a:lnTo>
                <a:lnTo>
                  <a:pt x="21" y="162"/>
                </a:lnTo>
                <a:lnTo>
                  <a:pt x="18" y="164"/>
                </a:lnTo>
                <a:lnTo>
                  <a:pt x="18" y="164"/>
                </a:lnTo>
                <a:lnTo>
                  <a:pt x="20" y="154"/>
                </a:lnTo>
                <a:lnTo>
                  <a:pt x="23" y="149"/>
                </a:lnTo>
                <a:lnTo>
                  <a:pt x="33" y="135"/>
                </a:lnTo>
                <a:lnTo>
                  <a:pt x="44" y="126"/>
                </a:lnTo>
                <a:lnTo>
                  <a:pt x="54" y="112"/>
                </a:lnTo>
                <a:lnTo>
                  <a:pt x="54" y="112"/>
                </a:lnTo>
                <a:close/>
                <a:moveTo>
                  <a:pt x="61" y="284"/>
                </a:moveTo>
                <a:lnTo>
                  <a:pt x="61" y="284"/>
                </a:lnTo>
                <a:lnTo>
                  <a:pt x="54" y="286"/>
                </a:lnTo>
                <a:lnTo>
                  <a:pt x="46" y="290"/>
                </a:lnTo>
                <a:lnTo>
                  <a:pt x="46" y="290"/>
                </a:lnTo>
                <a:lnTo>
                  <a:pt x="46" y="284"/>
                </a:lnTo>
                <a:lnTo>
                  <a:pt x="48" y="278"/>
                </a:lnTo>
                <a:lnTo>
                  <a:pt x="56" y="271"/>
                </a:lnTo>
                <a:lnTo>
                  <a:pt x="56" y="271"/>
                </a:lnTo>
                <a:lnTo>
                  <a:pt x="60" y="272"/>
                </a:lnTo>
                <a:lnTo>
                  <a:pt x="60" y="274"/>
                </a:lnTo>
                <a:lnTo>
                  <a:pt x="61" y="284"/>
                </a:lnTo>
                <a:lnTo>
                  <a:pt x="61" y="284"/>
                </a:lnTo>
                <a:close/>
                <a:moveTo>
                  <a:pt x="50" y="198"/>
                </a:moveTo>
                <a:lnTo>
                  <a:pt x="50" y="198"/>
                </a:lnTo>
                <a:lnTo>
                  <a:pt x="46" y="198"/>
                </a:lnTo>
                <a:lnTo>
                  <a:pt x="42" y="200"/>
                </a:lnTo>
                <a:lnTo>
                  <a:pt x="37" y="204"/>
                </a:lnTo>
                <a:lnTo>
                  <a:pt x="31" y="208"/>
                </a:lnTo>
                <a:lnTo>
                  <a:pt x="23" y="211"/>
                </a:lnTo>
                <a:lnTo>
                  <a:pt x="23" y="211"/>
                </a:lnTo>
                <a:lnTo>
                  <a:pt x="27" y="200"/>
                </a:lnTo>
                <a:lnTo>
                  <a:pt x="33" y="192"/>
                </a:lnTo>
                <a:lnTo>
                  <a:pt x="48" y="179"/>
                </a:lnTo>
                <a:lnTo>
                  <a:pt x="48" y="179"/>
                </a:lnTo>
                <a:lnTo>
                  <a:pt x="52" y="183"/>
                </a:lnTo>
                <a:lnTo>
                  <a:pt x="52" y="187"/>
                </a:lnTo>
                <a:lnTo>
                  <a:pt x="50" y="198"/>
                </a:lnTo>
                <a:lnTo>
                  <a:pt x="50" y="198"/>
                </a:lnTo>
                <a:close/>
                <a:moveTo>
                  <a:pt x="50" y="213"/>
                </a:moveTo>
                <a:lnTo>
                  <a:pt x="50" y="227"/>
                </a:lnTo>
                <a:lnTo>
                  <a:pt x="50" y="227"/>
                </a:lnTo>
                <a:lnTo>
                  <a:pt x="44" y="229"/>
                </a:lnTo>
                <a:lnTo>
                  <a:pt x="40" y="232"/>
                </a:lnTo>
                <a:lnTo>
                  <a:pt x="37" y="236"/>
                </a:lnTo>
                <a:lnTo>
                  <a:pt x="29" y="236"/>
                </a:lnTo>
                <a:lnTo>
                  <a:pt x="29" y="236"/>
                </a:lnTo>
                <a:lnTo>
                  <a:pt x="31" y="229"/>
                </a:lnTo>
                <a:lnTo>
                  <a:pt x="37" y="223"/>
                </a:lnTo>
                <a:lnTo>
                  <a:pt x="40" y="217"/>
                </a:lnTo>
                <a:lnTo>
                  <a:pt x="46" y="211"/>
                </a:lnTo>
                <a:lnTo>
                  <a:pt x="46" y="211"/>
                </a:lnTo>
                <a:lnTo>
                  <a:pt x="50" y="213"/>
                </a:lnTo>
                <a:lnTo>
                  <a:pt x="50" y="213"/>
                </a:lnTo>
                <a:close/>
                <a:moveTo>
                  <a:pt x="21" y="255"/>
                </a:moveTo>
                <a:lnTo>
                  <a:pt x="21" y="255"/>
                </a:lnTo>
                <a:lnTo>
                  <a:pt x="18" y="250"/>
                </a:lnTo>
                <a:lnTo>
                  <a:pt x="16" y="240"/>
                </a:lnTo>
                <a:lnTo>
                  <a:pt x="14" y="221"/>
                </a:lnTo>
                <a:lnTo>
                  <a:pt x="14" y="221"/>
                </a:lnTo>
                <a:lnTo>
                  <a:pt x="20" y="219"/>
                </a:lnTo>
                <a:lnTo>
                  <a:pt x="23" y="217"/>
                </a:lnTo>
                <a:lnTo>
                  <a:pt x="29" y="215"/>
                </a:lnTo>
                <a:lnTo>
                  <a:pt x="33" y="215"/>
                </a:lnTo>
                <a:lnTo>
                  <a:pt x="33" y="215"/>
                </a:lnTo>
                <a:lnTo>
                  <a:pt x="31" y="221"/>
                </a:lnTo>
                <a:lnTo>
                  <a:pt x="27" y="225"/>
                </a:lnTo>
                <a:lnTo>
                  <a:pt x="23" y="229"/>
                </a:lnTo>
                <a:lnTo>
                  <a:pt x="21" y="234"/>
                </a:lnTo>
                <a:lnTo>
                  <a:pt x="21" y="234"/>
                </a:lnTo>
                <a:lnTo>
                  <a:pt x="21" y="238"/>
                </a:lnTo>
                <a:lnTo>
                  <a:pt x="23" y="240"/>
                </a:lnTo>
                <a:lnTo>
                  <a:pt x="29" y="244"/>
                </a:lnTo>
                <a:lnTo>
                  <a:pt x="29" y="244"/>
                </a:lnTo>
                <a:lnTo>
                  <a:pt x="27" y="248"/>
                </a:lnTo>
                <a:lnTo>
                  <a:pt x="25" y="250"/>
                </a:lnTo>
                <a:lnTo>
                  <a:pt x="23" y="252"/>
                </a:lnTo>
                <a:lnTo>
                  <a:pt x="21" y="255"/>
                </a:lnTo>
                <a:lnTo>
                  <a:pt x="21" y="255"/>
                </a:lnTo>
                <a:close/>
                <a:moveTo>
                  <a:pt x="48" y="236"/>
                </a:moveTo>
                <a:lnTo>
                  <a:pt x="48" y="236"/>
                </a:lnTo>
                <a:lnTo>
                  <a:pt x="52" y="240"/>
                </a:lnTo>
                <a:lnTo>
                  <a:pt x="52" y="246"/>
                </a:lnTo>
                <a:lnTo>
                  <a:pt x="54" y="259"/>
                </a:lnTo>
                <a:lnTo>
                  <a:pt x="54" y="259"/>
                </a:lnTo>
                <a:lnTo>
                  <a:pt x="46" y="261"/>
                </a:lnTo>
                <a:lnTo>
                  <a:pt x="40" y="263"/>
                </a:lnTo>
                <a:lnTo>
                  <a:pt x="35" y="265"/>
                </a:lnTo>
                <a:lnTo>
                  <a:pt x="27" y="267"/>
                </a:lnTo>
                <a:lnTo>
                  <a:pt x="27" y="267"/>
                </a:lnTo>
                <a:lnTo>
                  <a:pt x="29" y="257"/>
                </a:lnTo>
                <a:lnTo>
                  <a:pt x="35" y="250"/>
                </a:lnTo>
                <a:lnTo>
                  <a:pt x="48" y="236"/>
                </a:lnTo>
                <a:lnTo>
                  <a:pt x="48" y="236"/>
                </a:lnTo>
                <a:close/>
                <a:moveTo>
                  <a:pt x="31" y="288"/>
                </a:moveTo>
                <a:lnTo>
                  <a:pt x="31" y="288"/>
                </a:lnTo>
                <a:lnTo>
                  <a:pt x="29" y="282"/>
                </a:lnTo>
                <a:lnTo>
                  <a:pt x="31" y="278"/>
                </a:lnTo>
                <a:lnTo>
                  <a:pt x="33" y="274"/>
                </a:lnTo>
                <a:lnTo>
                  <a:pt x="39" y="274"/>
                </a:lnTo>
                <a:lnTo>
                  <a:pt x="39" y="274"/>
                </a:lnTo>
                <a:lnTo>
                  <a:pt x="37" y="282"/>
                </a:lnTo>
                <a:lnTo>
                  <a:pt x="35" y="286"/>
                </a:lnTo>
                <a:lnTo>
                  <a:pt x="31" y="288"/>
                </a:lnTo>
                <a:lnTo>
                  <a:pt x="31" y="288"/>
                </a:lnTo>
                <a:close/>
                <a:moveTo>
                  <a:pt x="46" y="312"/>
                </a:moveTo>
                <a:lnTo>
                  <a:pt x="46" y="312"/>
                </a:lnTo>
                <a:lnTo>
                  <a:pt x="44" y="311"/>
                </a:lnTo>
                <a:lnTo>
                  <a:pt x="40" y="307"/>
                </a:lnTo>
                <a:lnTo>
                  <a:pt x="39" y="299"/>
                </a:lnTo>
                <a:lnTo>
                  <a:pt x="39" y="299"/>
                </a:lnTo>
                <a:lnTo>
                  <a:pt x="44" y="297"/>
                </a:lnTo>
                <a:lnTo>
                  <a:pt x="54" y="295"/>
                </a:lnTo>
                <a:lnTo>
                  <a:pt x="54" y="295"/>
                </a:lnTo>
                <a:lnTo>
                  <a:pt x="52" y="301"/>
                </a:lnTo>
                <a:lnTo>
                  <a:pt x="50" y="305"/>
                </a:lnTo>
                <a:lnTo>
                  <a:pt x="48" y="309"/>
                </a:lnTo>
                <a:lnTo>
                  <a:pt x="46" y="312"/>
                </a:lnTo>
                <a:lnTo>
                  <a:pt x="46" y="312"/>
                </a:lnTo>
                <a:close/>
                <a:moveTo>
                  <a:pt x="71" y="333"/>
                </a:moveTo>
                <a:lnTo>
                  <a:pt x="71" y="333"/>
                </a:lnTo>
                <a:lnTo>
                  <a:pt x="67" y="332"/>
                </a:lnTo>
                <a:lnTo>
                  <a:pt x="63" y="330"/>
                </a:lnTo>
                <a:lnTo>
                  <a:pt x="61" y="326"/>
                </a:lnTo>
                <a:lnTo>
                  <a:pt x="60" y="320"/>
                </a:lnTo>
                <a:lnTo>
                  <a:pt x="60" y="320"/>
                </a:lnTo>
                <a:lnTo>
                  <a:pt x="65" y="320"/>
                </a:lnTo>
                <a:lnTo>
                  <a:pt x="71" y="318"/>
                </a:lnTo>
                <a:lnTo>
                  <a:pt x="71" y="318"/>
                </a:lnTo>
                <a:lnTo>
                  <a:pt x="71" y="326"/>
                </a:lnTo>
                <a:lnTo>
                  <a:pt x="71" y="333"/>
                </a:lnTo>
                <a:lnTo>
                  <a:pt x="71" y="333"/>
                </a:lnTo>
                <a:close/>
                <a:moveTo>
                  <a:pt x="58" y="311"/>
                </a:moveTo>
                <a:lnTo>
                  <a:pt x="58" y="311"/>
                </a:lnTo>
                <a:lnTo>
                  <a:pt x="58" y="305"/>
                </a:lnTo>
                <a:lnTo>
                  <a:pt x="61" y="303"/>
                </a:lnTo>
                <a:lnTo>
                  <a:pt x="65" y="301"/>
                </a:lnTo>
                <a:lnTo>
                  <a:pt x="67" y="295"/>
                </a:lnTo>
                <a:lnTo>
                  <a:pt x="67" y="295"/>
                </a:lnTo>
                <a:lnTo>
                  <a:pt x="71" y="297"/>
                </a:lnTo>
                <a:lnTo>
                  <a:pt x="73" y="299"/>
                </a:lnTo>
                <a:lnTo>
                  <a:pt x="75" y="307"/>
                </a:lnTo>
                <a:lnTo>
                  <a:pt x="75" y="307"/>
                </a:lnTo>
                <a:lnTo>
                  <a:pt x="67" y="311"/>
                </a:lnTo>
                <a:lnTo>
                  <a:pt x="58" y="311"/>
                </a:lnTo>
                <a:lnTo>
                  <a:pt x="58" y="311"/>
                </a:lnTo>
                <a:close/>
                <a:moveTo>
                  <a:pt x="96" y="343"/>
                </a:moveTo>
                <a:lnTo>
                  <a:pt x="96" y="343"/>
                </a:lnTo>
                <a:lnTo>
                  <a:pt x="84" y="341"/>
                </a:lnTo>
                <a:lnTo>
                  <a:pt x="81" y="339"/>
                </a:lnTo>
                <a:lnTo>
                  <a:pt x="77" y="335"/>
                </a:lnTo>
                <a:lnTo>
                  <a:pt x="77" y="335"/>
                </a:lnTo>
                <a:lnTo>
                  <a:pt x="86" y="332"/>
                </a:lnTo>
                <a:lnTo>
                  <a:pt x="92" y="332"/>
                </a:lnTo>
                <a:lnTo>
                  <a:pt x="98" y="332"/>
                </a:lnTo>
                <a:lnTo>
                  <a:pt x="98" y="332"/>
                </a:lnTo>
                <a:lnTo>
                  <a:pt x="96" y="337"/>
                </a:lnTo>
                <a:lnTo>
                  <a:pt x="96" y="343"/>
                </a:lnTo>
                <a:lnTo>
                  <a:pt x="96" y="343"/>
                </a:lnTo>
                <a:close/>
                <a:moveTo>
                  <a:pt x="82" y="324"/>
                </a:moveTo>
                <a:lnTo>
                  <a:pt x="82" y="324"/>
                </a:lnTo>
                <a:lnTo>
                  <a:pt x="86" y="318"/>
                </a:lnTo>
                <a:lnTo>
                  <a:pt x="86" y="318"/>
                </a:lnTo>
                <a:lnTo>
                  <a:pt x="90" y="318"/>
                </a:lnTo>
                <a:lnTo>
                  <a:pt x="92" y="320"/>
                </a:lnTo>
                <a:lnTo>
                  <a:pt x="92" y="320"/>
                </a:lnTo>
                <a:lnTo>
                  <a:pt x="90" y="324"/>
                </a:lnTo>
                <a:lnTo>
                  <a:pt x="82" y="324"/>
                </a:lnTo>
                <a:close/>
                <a:moveTo>
                  <a:pt x="277" y="280"/>
                </a:moveTo>
                <a:lnTo>
                  <a:pt x="277" y="280"/>
                </a:lnTo>
                <a:lnTo>
                  <a:pt x="269" y="293"/>
                </a:lnTo>
                <a:lnTo>
                  <a:pt x="256" y="309"/>
                </a:lnTo>
                <a:lnTo>
                  <a:pt x="241" y="322"/>
                </a:lnTo>
                <a:lnTo>
                  <a:pt x="233" y="328"/>
                </a:lnTo>
                <a:lnTo>
                  <a:pt x="227" y="332"/>
                </a:lnTo>
                <a:lnTo>
                  <a:pt x="227" y="332"/>
                </a:lnTo>
                <a:lnTo>
                  <a:pt x="210" y="335"/>
                </a:lnTo>
                <a:lnTo>
                  <a:pt x="191" y="335"/>
                </a:lnTo>
                <a:lnTo>
                  <a:pt x="174" y="335"/>
                </a:lnTo>
                <a:lnTo>
                  <a:pt x="155" y="333"/>
                </a:lnTo>
                <a:lnTo>
                  <a:pt x="138" y="330"/>
                </a:lnTo>
                <a:lnTo>
                  <a:pt x="121" y="324"/>
                </a:lnTo>
                <a:lnTo>
                  <a:pt x="107" y="318"/>
                </a:lnTo>
                <a:lnTo>
                  <a:pt x="96" y="311"/>
                </a:lnTo>
                <a:lnTo>
                  <a:pt x="96" y="311"/>
                </a:lnTo>
                <a:lnTo>
                  <a:pt x="82" y="299"/>
                </a:lnTo>
                <a:lnTo>
                  <a:pt x="73" y="286"/>
                </a:lnTo>
                <a:lnTo>
                  <a:pt x="73" y="286"/>
                </a:lnTo>
                <a:lnTo>
                  <a:pt x="67" y="269"/>
                </a:lnTo>
                <a:lnTo>
                  <a:pt x="63" y="248"/>
                </a:lnTo>
                <a:lnTo>
                  <a:pt x="60" y="221"/>
                </a:lnTo>
                <a:lnTo>
                  <a:pt x="60" y="194"/>
                </a:lnTo>
                <a:lnTo>
                  <a:pt x="61" y="166"/>
                </a:lnTo>
                <a:lnTo>
                  <a:pt x="63" y="137"/>
                </a:lnTo>
                <a:lnTo>
                  <a:pt x="67" y="112"/>
                </a:lnTo>
                <a:lnTo>
                  <a:pt x="71" y="91"/>
                </a:lnTo>
                <a:lnTo>
                  <a:pt x="71" y="91"/>
                </a:lnTo>
                <a:lnTo>
                  <a:pt x="75" y="72"/>
                </a:lnTo>
                <a:lnTo>
                  <a:pt x="82" y="53"/>
                </a:lnTo>
                <a:lnTo>
                  <a:pt x="92" y="34"/>
                </a:lnTo>
                <a:lnTo>
                  <a:pt x="98" y="29"/>
                </a:lnTo>
                <a:lnTo>
                  <a:pt x="101" y="23"/>
                </a:lnTo>
                <a:lnTo>
                  <a:pt x="101" y="23"/>
                </a:lnTo>
                <a:lnTo>
                  <a:pt x="111" y="17"/>
                </a:lnTo>
                <a:lnTo>
                  <a:pt x="121" y="13"/>
                </a:lnTo>
                <a:lnTo>
                  <a:pt x="143" y="9"/>
                </a:lnTo>
                <a:lnTo>
                  <a:pt x="143" y="9"/>
                </a:lnTo>
                <a:lnTo>
                  <a:pt x="161" y="8"/>
                </a:lnTo>
                <a:lnTo>
                  <a:pt x="180" y="8"/>
                </a:lnTo>
                <a:lnTo>
                  <a:pt x="199" y="11"/>
                </a:lnTo>
                <a:lnTo>
                  <a:pt x="216" y="15"/>
                </a:lnTo>
                <a:lnTo>
                  <a:pt x="233" y="21"/>
                </a:lnTo>
                <a:lnTo>
                  <a:pt x="248" y="27"/>
                </a:lnTo>
                <a:lnTo>
                  <a:pt x="260" y="36"/>
                </a:lnTo>
                <a:lnTo>
                  <a:pt x="269" y="44"/>
                </a:lnTo>
                <a:lnTo>
                  <a:pt x="269" y="44"/>
                </a:lnTo>
                <a:lnTo>
                  <a:pt x="279" y="55"/>
                </a:lnTo>
                <a:lnTo>
                  <a:pt x="284" y="67"/>
                </a:lnTo>
                <a:lnTo>
                  <a:pt x="290" y="80"/>
                </a:lnTo>
                <a:lnTo>
                  <a:pt x="296" y="93"/>
                </a:lnTo>
                <a:lnTo>
                  <a:pt x="300" y="109"/>
                </a:lnTo>
                <a:lnTo>
                  <a:pt x="302" y="124"/>
                </a:lnTo>
                <a:lnTo>
                  <a:pt x="305" y="156"/>
                </a:lnTo>
                <a:lnTo>
                  <a:pt x="304" y="189"/>
                </a:lnTo>
                <a:lnTo>
                  <a:pt x="298" y="223"/>
                </a:lnTo>
                <a:lnTo>
                  <a:pt x="290" y="253"/>
                </a:lnTo>
                <a:lnTo>
                  <a:pt x="284" y="267"/>
                </a:lnTo>
                <a:lnTo>
                  <a:pt x="277" y="280"/>
                </a:lnTo>
                <a:lnTo>
                  <a:pt x="277" y="280"/>
                </a:lnTo>
                <a:close/>
                <a:moveTo>
                  <a:pt x="180" y="72"/>
                </a:moveTo>
                <a:lnTo>
                  <a:pt x="180" y="72"/>
                </a:lnTo>
                <a:lnTo>
                  <a:pt x="164" y="72"/>
                </a:lnTo>
                <a:lnTo>
                  <a:pt x="153" y="76"/>
                </a:lnTo>
                <a:lnTo>
                  <a:pt x="142" y="84"/>
                </a:lnTo>
                <a:lnTo>
                  <a:pt x="132" y="91"/>
                </a:lnTo>
                <a:lnTo>
                  <a:pt x="124" y="103"/>
                </a:lnTo>
                <a:lnTo>
                  <a:pt x="119" y="116"/>
                </a:lnTo>
                <a:lnTo>
                  <a:pt x="113" y="130"/>
                </a:lnTo>
                <a:lnTo>
                  <a:pt x="109" y="145"/>
                </a:lnTo>
                <a:lnTo>
                  <a:pt x="107" y="162"/>
                </a:lnTo>
                <a:lnTo>
                  <a:pt x="105" y="177"/>
                </a:lnTo>
                <a:lnTo>
                  <a:pt x="107" y="192"/>
                </a:lnTo>
                <a:lnTo>
                  <a:pt x="107" y="208"/>
                </a:lnTo>
                <a:lnTo>
                  <a:pt x="111" y="223"/>
                </a:lnTo>
                <a:lnTo>
                  <a:pt x="115" y="236"/>
                </a:lnTo>
                <a:lnTo>
                  <a:pt x="121" y="246"/>
                </a:lnTo>
                <a:lnTo>
                  <a:pt x="126" y="255"/>
                </a:lnTo>
                <a:lnTo>
                  <a:pt x="126" y="255"/>
                </a:lnTo>
                <a:lnTo>
                  <a:pt x="138" y="265"/>
                </a:lnTo>
                <a:lnTo>
                  <a:pt x="149" y="274"/>
                </a:lnTo>
                <a:lnTo>
                  <a:pt x="162" y="280"/>
                </a:lnTo>
                <a:lnTo>
                  <a:pt x="180" y="282"/>
                </a:lnTo>
                <a:lnTo>
                  <a:pt x="180" y="282"/>
                </a:lnTo>
                <a:lnTo>
                  <a:pt x="193" y="280"/>
                </a:lnTo>
                <a:lnTo>
                  <a:pt x="204" y="274"/>
                </a:lnTo>
                <a:lnTo>
                  <a:pt x="216" y="267"/>
                </a:lnTo>
                <a:lnTo>
                  <a:pt x="225" y="255"/>
                </a:lnTo>
                <a:lnTo>
                  <a:pt x="235" y="242"/>
                </a:lnTo>
                <a:lnTo>
                  <a:pt x="243" y="229"/>
                </a:lnTo>
                <a:lnTo>
                  <a:pt x="248" y="213"/>
                </a:lnTo>
                <a:lnTo>
                  <a:pt x="252" y="200"/>
                </a:lnTo>
                <a:lnTo>
                  <a:pt x="252" y="200"/>
                </a:lnTo>
                <a:lnTo>
                  <a:pt x="256" y="183"/>
                </a:lnTo>
                <a:lnTo>
                  <a:pt x="258" y="168"/>
                </a:lnTo>
                <a:lnTo>
                  <a:pt x="256" y="154"/>
                </a:lnTo>
                <a:lnTo>
                  <a:pt x="252" y="141"/>
                </a:lnTo>
                <a:lnTo>
                  <a:pt x="252" y="141"/>
                </a:lnTo>
                <a:lnTo>
                  <a:pt x="243" y="116"/>
                </a:lnTo>
                <a:lnTo>
                  <a:pt x="233" y="99"/>
                </a:lnTo>
                <a:lnTo>
                  <a:pt x="223" y="88"/>
                </a:lnTo>
                <a:lnTo>
                  <a:pt x="214" y="80"/>
                </a:lnTo>
                <a:lnTo>
                  <a:pt x="204" y="76"/>
                </a:lnTo>
                <a:lnTo>
                  <a:pt x="195" y="74"/>
                </a:lnTo>
                <a:lnTo>
                  <a:pt x="180" y="72"/>
                </a:lnTo>
                <a:lnTo>
                  <a:pt x="180" y="72"/>
                </a:lnTo>
                <a:close/>
                <a:moveTo>
                  <a:pt x="244" y="170"/>
                </a:moveTo>
                <a:lnTo>
                  <a:pt x="244" y="170"/>
                </a:lnTo>
                <a:lnTo>
                  <a:pt x="237" y="170"/>
                </a:lnTo>
                <a:lnTo>
                  <a:pt x="227" y="170"/>
                </a:lnTo>
                <a:lnTo>
                  <a:pt x="227" y="170"/>
                </a:lnTo>
                <a:lnTo>
                  <a:pt x="233" y="164"/>
                </a:lnTo>
                <a:lnTo>
                  <a:pt x="239" y="160"/>
                </a:lnTo>
                <a:lnTo>
                  <a:pt x="241" y="158"/>
                </a:lnTo>
                <a:lnTo>
                  <a:pt x="243" y="160"/>
                </a:lnTo>
                <a:lnTo>
                  <a:pt x="244" y="162"/>
                </a:lnTo>
                <a:lnTo>
                  <a:pt x="244" y="170"/>
                </a:lnTo>
                <a:lnTo>
                  <a:pt x="244" y="170"/>
                </a:lnTo>
                <a:close/>
                <a:moveTo>
                  <a:pt x="237" y="143"/>
                </a:moveTo>
                <a:lnTo>
                  <a:pt x="237" y="143"/>
                </a:lnTo>
                <a:lnTo>
                  <a:pt x="231" y="145"/>
                </a:lnTo>
                <a:lnTo>
                  <a:pt x="225" y="145"/>
                </a:lnTo>
                <a:lnTo>
                  <a:pt x="225" y="145"/>
                </a:lnTo>
                <a:lnTo>
                  <a:pt x="225" y="141"/>
                </a:lnTo>
                <a:lnTo>
                  <a:pt x="227" y="139"/>
                </a:lnTo>
                <a:lnTo>
                  <a:pt x="231" y="135"/>
                </a:lnTo>
                <a:lnTo>
                  <a:pt x="231" y="133"/>
                </a:lnTo>
                <a:lnTo>
                  <a:pt x="231" y="133"/>
                </a:lnTo>
                <a:lnTo>
                  <a:pt x="235" y="133"/>
                </a:lnTo>
                <a:lnTo>
                  <a:pt x="237" y="135"/>
                </a:lnTo>
                <a:lnTo>
                  <a:pt x="237" y="143"/>
                </a:lnTo>
                <a:lnTo>
                  <a:pt x="237" y="143"/>
                </a:lnTo>
                <a:close/>
                <a:moveTo>
                  <a:pt x="229" y="122"/>
                </a:moveTo>
                <a:lnTo>
                  <a:pt x="229" y="122"/>
                </a:lnTo>
                <a:lnTo>
                  <a:pt x="225" y="122"/>
                </a:lnTo>
                <a:lnTo>
                  <a:pt x="220" y="122"/>
                </a:lnTo>
                <a:lnTo>
                  <a:pt x="220" y="122"/>
                </a:lnTo>
                <a:lnTo>
                  <a:pt x="220" y="118"/>
                </a:lnTo>
                <a:lnTo>
                  <a:pt x="220" y="116"/>
                </a:lnTo>
                <a:lnTo>
                  <a:pt x="223" y="112"/>
                </a:lnTo>
                <a:lnTo>
                  <a:pt x="227" y="112"/>
                </a:lnTo>
                <a:lnTo>
                  <a:pt x="229" y="114"/>
                </a:lnTo>
                <a:lnTo>
                  <a:pt x="229" y="116"/>
                </a:lnTo>
                <a:lnTo>
                  <a:pt x="229" y="122"/>
                </a:lnTo>
                <a:lnTo>
                  <a:pt x="229" y="122"/>
                </a:lnTo>
                <a:close/>
                <a:moveTo>
                  <a:pt x="216" y="160"/>
                </a:moveTo>
                <a:lnTo>
                  <a:pt x="220" y="160"/>
                </a:lnTo>
                <a:lnTo>
                  <a:pt x="220" y="160"/>
                </a:lnTo>
                <a:lnTo>
                  <a:pt x="218" y="166"/>
                </a:lnTo>
                <a:lnTo>
                  <a:pt x="214" y="168"/>
                </a:lnTo>
                <a:lnTo>
                  <a:pt x="214" y="168"/>
                </a:lnTo>
                <a:lnTo>
                  <a:pt x="214" y="164"/>
                </a:lnTo>
                <a:lnTo>
                  <a:pt x="216" y="160"/>
                </a:lnTo>
                <a:lnTo>
                  <a:pt x="216" y="160"/>
                </a:lnTo>
                <a:close/>
                <a:moveTo>
                  <a:pt x="187" y="86"/>
                </a:moveTo>
                <a:lnTo>
                  <a:pt x="187" y="86"/>
                </a:lnTo>
                <a:lnTo>
                  <a:pt x="187" y="88"/>
                </a:lnTo>
                <a:lnTo>
                  <a:pt x="187" y="88"/>
                </a:lnTo>
                <a:lnTo>
                  <a:pt x="185" y="90"/>
                </a:lnTo>
                <a:lnTo>
                  <a:pt x="185" y="91"/>
                </a:lnTo>
                <a:lnTo>
                  <a:pt x="185" y="91"/>
                </a:lnTo>
                <a:lnTo>
                  <a:pt x="178" y="88"/>
                </a:lnTo>
                <a:lnTo>
                  <a:pt x="176" y="86"/>
                </a:lnTo>
                <a:lnTo>
                  <a:pt x="174" y="80"/>
                </a:lnTo>
                <a:lnTo>
                  <a:pt x="174" y="80"/>
                </a:lnTo>
                <a:lnTo>
                  <a:pt x="183" y="82"/>
                </a:lnTo>
                <a:lnTo>
                  <a:pt x="185" y="82"/>
                </a:lnTo>
                <a:lnTo>
                  <a:pt x="187" y="86"/>
                </a:lnTo>
                <a:lnTo>
                  <a:pt x="187" y="86"/>
                </a:lnTo>
                <a:close/>
                <a:moveTo>
                  <a:pt x="195" y="267"/>
                </a:moveTo>
                <a:lnTo>
                  <a:pt x="195" y="267"/>
                </a:lnTo>
                <a:lnTo>
                  <a:pt x="193" y="265"/>
                </a:lnTo>
                <a:lnTo>
                  <a:pt x="193" y="263"/>
                </a:lnTo>
                <a:lnTo>
                  <a:pt x="197" y="257"/>
                </a:lnTo>
                <a:lnTo>
                  <a:pt x="197" y="257"/>
                </a:lnTo>
                <a:lnTo>
                  <a:pt x="199" y="259"/>
                </a:lnTo>
                <a:lnTo>
                  <a:pt x="199" y="265"/>
                </a:lnTo>
                <a:lnTo>
                  <a:pt x="199" y="265"/>
                </a:lnTo>
                <a:lnTo>
                  <a:pt x="197" y="265"/>
                </a:lnTo>
                <a:lnTo>
                  <a:pt x="195" y="267"/>
                </a:lnTo>
                <a:lnTo>
                  <a:pt x="195" y="267"/>
                </a:lnTo>
                <a:close/>
                <a:moveTo>
                  <a:pt x="199" y="223"/>
                </a:moveTo>
                <a:lnTo>
                  <a:pt x="199" y="223"/>
                </a:lnTo>
                <a:lnTo>
                  <a:pt x="195" y="238"/>
                </a:lnTo>
                <a:lnTo>
                  <a:pt x="187" y="252"/>
                </a:lnTo>
                <a:lnTo>
                  <a:pt x="180" y="263"/>
                </a:lnTo>
                <a:lnTo>
                  <a:pt x="174" y="267"/>
                </a:lnTo>
                <a:lnTo>
                  <a:pt x="170" y="269"/>
                </a:lnTo>
                <a:lnTo>
                  <a:pt x="170" y="269"/>
                </a:lnTo>
                <a:lnTo>
                  <a:pt x="161" y="269"/>
                </a:lnTo>
                <a:lnTo>
                  <a:pt x="153" y="265"/>
                </a:lnTo>
                <a:lnTo>
                  <a:pt x="145" y="259"/>
                </a:lnTo>
                <a:lnTo>
                  <a:pt x="138" y="252"/>
                </a:lnTo>
                <a:lnTo>
                  <a:pt x="130" y="244"/>
                </a:lnTo>
                <a:lnTo>
                  <a:pt x="124" y="236"/>
                </a:lnTo>
                <a:lnTo>
                  <a:pt x="121" y="229"/>
                </a:lnTo>
                <a:lnTo>
                  <a:pt x="119" y="221"/>
                </a:lnTo>
                <a:lnTo>
                  <a:pt x="119" y="221"/>
                </a:lnTo>
                <a:lnTo>
                  <a:pt x="117" y="202"/>
                </a:lnTo>
                <a:lnTo>
                  <a:pt x="117" y="181"/>
                </a:lnTo>
                <a:lnTo>
                  <a:pt x="119" y="158"/>
                </a:lnTo>
                <a:lnTo>
                  <a:pt x="122" y="137"/>
                </a:lnTo>
                <a:lnTo>
                  <a:pt x="128" y="118"/>
                </a:lnTo>
                <a:lnTo>
                  <a:pt x="136" y="103"/>
                </a:lnTo>
                <a:lnTo>
                  <a:pt x="143" y="91"/>
                </a:lnTo>
                <a:lnTo>
                  <a:pt x="147" y="88"/>
                </a:lnTo>
                <a:lnTo>
                  <a:pt x="153" y="86"/>
                </a:lnTo>
                <a:lnTo>
                  <a:pt x="153" y="86"/>
                </a:lnTo>
                <a:lnTo>
                  <a:pt x="161" y="86"/>
                </a:lnTo>
                <a:lnTo>
                  <a:pt x="168" y="88"/>
                </a:lnTo>
                <a:lnTo>
                  <a:pt x="176" y="93"/>
                </a:lnTo>
                <a:lnTo>
                  <a:pt x="182" y="99"/>
                </a:lnTo>
                <a:lnTo>
                  <a:pt x="182" y="99"/>
                </a:lnTo>
                <a:lnTo>
                  <a:pt x="189" y="110"/>
                </a:lnTo>
                <a:lnTo>
                  <a:pt x="195" y="122"/>
                </a:lnTo>
                <a:lnTo>
                  <a:pt x="201" y="137"/>
                </a:lnTo>
                <a:lnTo>
                  <a:pt x="203" y="152"/>
                </a:lnTo>
                <a:lnTo>
                  <a:pt x="204" y="168"/>
                </a:lnTo>
                <a:lnTo>
                  <a:pt x="204" y="187"/>
                </a:lnTo>
                <a:lnTo>
                  <a:pt x="203" y="204"/>
                </a:lnTo>
                <a:lnTo>
                  <a:pt x="199" y="223"/>
                </a:lnTo>
                <a:lnTo>
                  <a:pt x="199" y="223"/>
                </a:lnTo>
                <a:close/>
                <a:moveTo>
                  <a:pt x="214" y="204"/>
                </a:moveTo>
                <a:lnTo>
                  <a:pt x="214" y="204"/>
                </a:lnTo>
                <a:lnTo>
                  <a:pt x="214" y="206"/>
                </a:lnTo>
                <a:lnTo>
                  <a:pt x="216" y="208"/>
                </a:lnTo>
                <a:lnTo>
                  <a:pt x="218" y="211"/>
                </a:lnTo>
                <a:lnTo>
                  <a:pt x="218" y="211"/>
                </a:lnTo>
                <a:lnTo>
                  <a:pt x="218" y="215"/>
                </a:lnTo>
                <a:lnTo>
                  <a:pt x="216" y="219"/>
                </a:lnTo>
                <a:lnTo>
                  <a:pt x="212" y="221"/>
                </a:lnTo>
                <a:lnTo>
                  <a:pt x="210" y="221"/>
                </a:lnTo>
                <a:lnTo>
                  <a:pt x="210" y="221"/>
                </a:lnTo>
                <a:lnTo>
                  <a:pt x="212" y="187"/>
                </a:lnTo>
                <a:lnTo>
                  <a:pt x="212" y="187"/>
                </a:lnTo>
                <a:lnTo>
                  <a:pt x="214" y="185"/>
                </a:lnTo>
                <a:lnTo>
                  <a:pt x="218" y="185"/>
                </a:lnTo>
                <a:lnTo>
                  <a:pt x="222" y="185"/>
                </a:lnTo>
                <a:lnTo>
                  <a:pt x="223" y="183"/>
                </a:lnTo>
                <a:lnTo>
                  <a:pt x="223" y="183"/>
                </a:lnTo>
                <a:lnTo>
                  <a:pt x="223" y="187"/>
                </a:lnTo>
                <a:lnTo>
                  <a:pt x="223" y="189"/>
                </a:lnTo>
                <a:lnTo>
                  <a:pt x="220" y="192"/>
                </a:lnTo>
                <a:lnTo>
                  <a:pt x="216" y="198"/>
                </a:lnTo>
                <a:lnTo>
                  <a:pt x="214" y="200"/>
                </a:lnTo>
                <a:lnTo>
                  <a:pt x="214" y="204"/>
                </a:lnTo>
                <a:lnTo>
                  <a:pt x="214" y="204"/>
                </a:lnTo>
                <a:close/>
                <a:moveTo>
                  <a:pt x="223" y="225"/>
                </a:moveTo>
                <a:lnTo>
                  <a:pt x="223" y="225"/>
                </a:lnTo>
                <a:lnTo>
                  <a:pt x="227" y="219"/>
                </a:lnTo>
                <a:lnTo>
                  <a:pt x="231" y="215"/>
                </a:lnTo>
                <a:lnTo>
                  <a:pt x="235" y="215"/>
                </a:lnTo>
                <a:lnTo>
                  <a:pt x="235" y="215"/>
                </a:lnTo>
                <a:lnTo>
                  <a:pt x="235" y="219"/>
                </a:lnTo>
                <a:lnTo>
                  <a:pt x="231" y="223"/>
                </a:lnTo>
                <a:lnTo>
                  <a:pt x="229" y="225"/>
                </a:lnTo>
                <a:lnTo>
                  <a:pt x="223" y="225"/>
                </a:lnTo>
                <a:lnTo>
                  <a:pt x="223" y="225"/>
                </a:lnTo>
                <a:close/>
                <a:moveTo>
                  <a:pt x="244" y="192"/>
                </a:moveTo>
                <a:lnTo>
                  <a:pt x="244" y="192"/>
                </a:lnTo>
                <a:lnTo>
                  <a:pt x="239" y="196"/>
                </a:lnTo>
                <a:lnTo>
                  <a:pt x="231" y="198"/>
                </a:lnTo>
                <a:lnTo>
                  <a:pt x="231" y="198"/>
                </a:lnTo>
                <a:lnTo>
                  <a:pt x="233" y="192"/>
                </a:lnTo>
                <a:lnTo>
                  <a:pt x="237" y="191"/>
                </a:lnTo>
                <a:lnTo>
                  <a:pt x="244" y="187"/>
                </a:lnTo>
                <a:lnTo>
                  <a:pt x="244" y="19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59" name="Freeform 36"/>
          <p:cNvSpPr>
            <a:spLocks noEditPoints="1"/>
          </p:cNvSpPr>
          <p:nvPr/>
        </p:nvSpPr>
        <p:spPr bwMode="auto">
          <a:xfrm>
            <a:off x="7421036" y="4550834"/>
            <a:ext cx="588433" cy="778933"/>
          </a:xfrm>
          <a:custGeom>
            <a:avLst/>
            <a:gdLst/>
            <a:ahLst/>
            <a:cxnLst>
              <a:cxn ang="0">
                <a:pos x="116" y="274"/>
              </a:cxn>
              <a:cxn ang="0">
                <a:pos x="179" y="310"/>
              </a:cxn>
              <a:cxn ang="0">
                <a:pos x="212" y="250"/>
              </a:cxn>
              <a:cxn ang="0">
                <a:pos x="153" y="307"/>
              </a:cxn>
              <a:cxn ang="0">
                <a:pos x="134" y="229"/>
              </a:cxn>
              <a:cxn ang="0">
                <a:pos x="170" y="286"/>
              </a:cxn>
              <a:cxn ang="0">
                <a:pos x="191" y="232"/>
              </a:cxn>
              <a:cxn ang="0">
                <a:pos x="187" y="291"/>
              </a:cxn>
              <a:cxn ang="0">
                <a:pos x="202" y="251"/>
              </a:cxn>
              <a:cxn ang="0">
                <a:pos x="202" y="244"/>
              </a:cxn>
              <a:cxn ang="0">
                <a:pos x="202" y="270"/>
              </a:cxn>
              <a:cxn ang="0">
                <a:pos x="248" y="147"/>
              </a:cxn>
              <a:cxn ang="0">
                <a:pos x="219" y="19"/>
              </a:cxn>
              <a:cxn ang="0">
                <a:pos x="97" y="9"/>
              </a:cxn>
              <a:cxn ang="0">
                <a:pos x="23" y="108"/>
              </a:cxn>
              <a:cxn ang="0">
                <a:pos x="13" y="179"/>
              </a:cxn>
              <a:cxn ang="0">
                <a:pos x="19" y="316"/>
              </a:cxn>
              <a:cxn ang="0">
                <a:pos x="154" y="368"/>
              </a:cxn>
              <a:cxn ang="0">
                <a:pos x="273" y="295"/>
              </a:cxn>
              <a:cxn ang="0">
                <a:pos x="34" y="95"/>
              </a:cxn>
              <a:cxn ang="0">
                <a:pos x="36" y="95"/>
              </a:cxn>
              <a:cxn ang="0">
                <a:pos x="97" y="19"/>
              </a:cxn>
              <a:cxn ang="0">
                <a:pos x="65" y="40"/>
              </a:cxn>
              <a:cxn ang="0">
                <a:pos x="74" y="141"/>
              </a:cxn>
              <a:cxn ang="0">
                <a:pos x="86" y="162"/>
              </a:cxn>
              <a:cxn ang="0">
                <a:pos x="61" y="131"/>
              </a:cxn>
              <a:cxn ang="0">
                <a:pos x="67" y="129"/>
              </a:cxn>
              <a:cxn ang="0">
                <a:pos x="65" y="78"/>
              </a:cxn>
              <a:cxn ang="0">
                <a:pos x="63" y="57"/>
              </a:cxn>
              <a:cxn ang="0">
                <a:pos x="59" y="99"/>
              </a:cxn>
              <a:cxn ang="0">
                <a:pos x="50" y="108"/>
              </a:cxn>
              <a:cxn ang="0">
                <a:pos x="25" y="217"/>
              </a:cxn>
              <a:cxn ang="0">
                <a:pos x="33" y="257"/>
              </a:cxn>
              <a:cxn ang="0">
                <a:pos x="42" y="253"/>
              </a:cxn>
              <a:cxn ang="0">
                <a:pos x="33" y="284"/>
              </a:cxn>
              <a:cxn ang="0">
                <a:pos x="44" y="295"/>
              </a:cxn>
              <a:cxn ang="0">
                <a:pos x="34" y="221"/>
              </a:cxn>
              <a:cxn ang="0">
                <a:pos x="25" y="234"/>
              </a:cxn>
              <a:cxn ang="0">
                <a:pos x="34" y="171"/>
              </a:cxn>
              <a:cxn ang="0">
                <a:pos x="10" y="229"/>
              </a:cxn>
              <a:cxn ang="0">
                <a:pos x="10" y="251"/>
              </a:cxn>
              <a:cxn ang="0">
                <a:pos x="36" y="192"/>
              </a:cxn>
              <a:cxn ang="0">
                <a:pos x="31" y="293"/>
              </a:cxn>
              <a:cxn ang="0">
                <a:pos x="52" y="326"/>
              </a:cxn>
              <a:cxn ang="0">
                <a:pos x="246" y="320"/>
              </a:cxn>
              <a:cxn ang="0">
                <a:pos x="135" y="358"/>
              </a:cxn>
              <a:cxn ang="0">
                <a:pos x="52" y="291"/>
              </a:cxn>
              <a:cxn ang="0">
                <a:pos x="93" y="169"/>
              </a:cxn>
              <a:cxn ang="0">
                <a:pos x="71" y="112"/>
              </a:cxn>
              <a:cxn ang="0">
                <a:pos x="147" y="6"/>
              </a:cxn>
              <a:cxn ang="0">
                <a:pos x="238" y="53"/>
              </a:cxn>
              <a:cxn ang="0">
                <a:pos x="229" y="162"/>
              </a:cxn>
              <a:cxn ang="0">
                <a:pos x="263" y="223"/>
              </a:cxn>
              <a:cxn ang="0">
                <a:pos x="246" y="320"/>
              </a:cxn>
              <a:cxn ang="0">
                <a:pos x="92" y="162"/>
              </a:cxn>
              <a:cxn ang="0">
                <a:pos x="177" y="131"/>
              </a:cxn>
              <a:cxn ang="0">
                <a:pos x="170" y="55"/>
              </a:cxn>
              <a:cxn ang="0">
                <a:pos x="126" y="105"/>
              </a:cxn>
              <a:cxn ang="0">
                <a:pos x="175" y="88"/>
              </a:cxn>
              <a:cxn ang="0">
                <a:pos x="177" y="67"/>
              </a:cxn>
              <a:cxn ang="0">
                <a:pos x="177" y="65"/>
              </a:cxn>
              <a:cxn ang="0">
                <a:pos x="166" y="118"/>
              </a:cxn>
              <a:cxn ang="0">
                <a:pos x="135" y="82"/>
              </a:cxn>
            </a:cxnLst>
            <a:rect l="0" t="0" r="r" b="b"/>
            <a:pathLst>
              <a:path w="278" h="368">
                <a:moveTo>
                  <a:pt x="147" y="213"/>
                </a:moveTo>
                <a:lnTo>
                  <a:pt x="147" y="213"/>
                </a:lnTo>
                <a:lnTo>
                  <a:pt x="139" y="215"/>
                </a:lnTo>
                <a:lnTo>
                  <a:pt x="132" y="219"/>
                </a:lnTo>
                <a:lnTo>
                  <a:pt x="128" y="225"/>
                </a:lnTo>
                <a:lnTo>
                  <a:pt x="122" y="230"/>
                </a:lnTo>
                <a:lnTo>
                  <a:pt x="120" y="236"/>
                </a:lnTo>
                <a:lnTo>
                  <a:pt x="116" y="244"/>
                </a:lnTo>
                <a:lnTo>
                  <a:pt x="114" y="259"/>
                </a:lnTo>
                <a:lnTo>
                  <a:pt x="116" y="274"/>
                </a:lnTo>
                <a:lnTo>
                  <a:pt x="120" y="290"/>
                </a:lnTo>
                <a:lnTo>
                  <a:pt x="128" y="303"/>
                </a:lnTo>
                <a:lnTo>
                  <a:pt x="134" y="307"/>
                </a:lnTo>
                <a:lnTo>
                  <a:pt x="137" y="310"/>
                </a:lnTo>
                <a:lnTo>
                  <a:pt x="137" y="310"/>
                </a:lnTo>
                <a:lnTo>
                  <a:pt x="145" y="312"/>
                </a:lnTo>
                <a:lnTo>
                  <a:pt x="154" y="314"/>
                </a:lnTo>
                <a:lnTo>
                  <a:pt x="162" y="314"/>
                </a:lnTo>
                <a:lnTo>
                  <a:pt x="172" y="312"/>
                </a:lnTo>
                <a:lnTo>
                  <a:pt x="179" y="310"/>
                </a:lnTo>
                <a:lnTo>
                  <a:pt x="187" y="307"/>
                </a:lnTo>
                <a:lnTo>
                  <a:pt x="195" y="303"/>
                </a:lnTo>
                <a:lnTo>
                  <a:pt x="200" y="297"/>
                </a:lnTo>
                <a:lnTo>
                  <a:pt x="200" y="297"/>
                </a:lnTo>
                <a:lnTo>
                  <a:pt x="204" y="293"/>
                </a:lnTo>
                <a:lnTo>
                  <a:pt x="208" y="286"/>
                </a:lnTo>
                <a:lnTo>
                  <a:pt x="210" y="278"/>
                </a:lnTo>
                <a:lnTo>
                  <a:pt x="212" y="269"/>
                </a:lnTo>
                <a:lnTo>
                  <a:pt x="212" y="259"/>
                </a:lnTo>
                <a:lnTo>
                  <a:pt x="212" y="250"/>
                </a:lnTo>
                <a:lnTo>
                  <a:pt x="208" y="242"/>
                </a:lnTo>
                <a:lnTo>
                  <a:pt x="204" y="234"/>
                </a:lnTo>
                <a:lnTo>
                  <a:pt x="204" y="234"/>
                </a:lnTo>
                <a:lnTo>
                  <a:pt x="195" y="227"/>
                </a:lnTo>
                <a:lnTo>
                  <a:pt x="181" y="219"/>
                </a:lnTo>
                <a:lnTo>
                  <a:pt x="164" y="215"/>
                </a:lnTo>
                <a:lnTo>
                  <a:pt x="156" y="213"/>
                </a:lnTo>
                <a:lnTo>
                  <a:pt x="147" y="213"/>
                </a:lnTo>
                <a:lnTo>
                  <a:pt x="147" y="213"/>
                </a:lnTo>
                <a:close/>
                <a:moveTo>
                  <a:pt x="153" y="307"/>
                </a:moveTo>
                <a:lnTo>
                  <a:pt x="153" y="307"/>
                </a:lnTo>
                <a:lnTo>
                  <a:pt x="147" y="305"/>
                </a:lnTo>
                <a:lnTo>
                  <a:pt x="141" y="303"/>
                </a:lnTo>
                <a:lnTo>
                  <a:pt x="134" y="297"/>
                </a:lnTo>
                <a:lnTo>
                  <a:pt x="128" y="286"/>
                </a:lnTo>
                <a:lnTo>
                  <a:pt x="124" y="274"/>
                </a:lnTo>
                <a:lnTo>
                  <a:pt x="122" y="261"/>
                </a:lnTo>
                <a:lnTo>
                  <a:pt x="122" y="250"/>
                </a:lnTo>
                <a:lnTo>
                  <a:pt x="126" y="238"/>
                </a:lnTo>
                <a:lnTo>
                  <a:pt x="134" y="229"/>
                </a:lnTo>
                <a:lnTo>
                  <a:pt x="134" y="229"/>
                </a:lnTo>
                <a:lnTo>
                  <a:pt x="139" y="225"/>
                </a:lnTo>
                <a:lnTo>
                  <a:pt x="145" y="223"/>
                </a:lnTo>
                <a:lnTo>
                  <a:pt x="153" y="223"/>
                </a:lnTo>
                <a:lnTo>
                  <a:pt x="156" y="227"/>
                </a:lnTo>
                <a:lnTo>
                  <a:pt x="162" y="230"/>
                </a:lnTo>
                <a:lnTo>
                  <a:pt x="166" y="236"/>
                </a:lnTo>
                <a:lnTo>
                  <a:pt x="170" y="251"/>
                </a:lnTo>
                <a:lnTo>
                  <a:pt x="172" y="269"/>
                </a:lnTo>
                <a:lnTo>
                  <a:pt x="170" y="286"/>
                </a:lnTo>
                <a:lnTo>
                  <a:pt x="168" y="293"/>
                </a:lnTo>
                <a:lnTo>
                  <a:pt x="164" y="299"/>
                </a:lnTo>
                <a:lnTo>
                  <a:pt x="158" y="303"/>
                </a:lnTo>
                <a:lnTo>
                  <a:pt x="153" y="307"/>
                </a:lnTo>
                <a:lnTo>
                  <a:pt x="153" y="307"/>
                </a:lnTo>
                <a:close/>
                <a:moveTo>
                  <a:pt x="170" y="225"/>
                </a:moveTo>
                <a:lnTo>
                  <a:pt x="170" y="225"/>
                </a:lnTo>
                <a:lnTo>
                  <a:pt x="175" y="225"/>
                </a:lnTo>
                <a:lnTo>
                  <a:pt x="181" y="227"/>
                </a:lnTo>
                <a:lnTo>
                  <a:pt x="191" y="232"/>
                </a:lnTo>
                <a:lnTo>
                  <a:pt x="191" y="232"/>
                </a:lnTo>
                <a:lnTo>
                  <a:pt x="183" y="236"/>
                </a:lnTo>
                <a:lnTo>
                  <a:pt x="177" y="234"/>
                </a:lnTo>
                <a:lnTo>
                  <a:pt x="172" y="230"/>
                </a:lnTo>
                <a:lnTo>
                  <a:pt x="170" y="229"/>
                </a:lnTo>
                <a:lnTo>
                  <a:pt x="170" y="225"/>
                </a:lnTo>
                <a:lnTo>
                  <a:pt x="170" y="225"/>
                </a:lnTo>
                <a:close/>
                <a:moveTo>
                  <a:pt x="187" y="297"/>
                </a:moveTo>
                <a:lnTo>
                  <a:pt x="187" y="297"/>
                </a:lnTo>
                <a:lnTo>
                  <a:pt x="187" y="291"/>
                </a:lnTo>
                <a:lnTo>
                  <a:pt x="193" y="291"/>
                </a:lnTo>
                <a:lnTo>
                  <a:pt x="193" y="291"/>
                </a:lnTo>
                <a:lnTo>
                  <a:pt x="191" y="295"/>
                </a:lnTo>
                <a:lnTo>
                  <a:pt x="187" y="297"/>
                </a:lnTo>
                <a:lnTo>
                  <a:pt x="187" y="297"/>
                </a:lnTo>
                <a:close/>
                <a:moveTo>
                  <a:pt x="202" y="244"/>
                </a:moveTo>
                <a:lnTo>
                  <a:pt x="202" y="244"/>
                </a:lnTo>
                <a:lnTo>
                  <a:pt x="202" y="248"/>
                </a:lnTo>
                <a:lnTo>
                  <a:pt x="202" y="250"/>
                </a:lnTo>
                <a:lnTo>
                  <a:pt x="202" y="251"/>
                </a:lnTo>
                <a:lnTo>
                  <a:pt x="202" y="251"/>
                </a:lnTo>
                <a:lnTo>
                  <a:pt x="200" y="251"/>
                </a:lnTo>
                <a:lnTo>
                  <a:pt x="198" y="253"/>
                </a:lnTo>
                <a:lnTo>
                  <a:pt x="196" y="253"/>
                </a:lnTo>
                <a:lnTo>
                  <a:pt x="195" y="253"/>
                </a:lnTo>
                <a:lnTo>
                  <a:pt x="195" y="253"/>
                </a:lnTo>
                <a:lnTo>
                  <a:pt x="195" y="250"/>
                </a:lnTo>
                <a:lnTo>
                  <a:pt x="196" y="248"/>
                </a:lnTo>
                <a:lnTo>
                  <a:pt x="198" y="246"/>
                </a:lnTo>
                <a:lnTo>
                  <a:pt x="202" y="244"/>
                </a:lnTo>
                <a:lnTo>
                  <a:pt x="202" y="244"/>
                </a:lnTo>
                <a:close/>
                <a:moveTo>
                  <a:pt x="198" y="270"/>
                </a:moveTo>
                <a:lnTo>
                  <a:pt x="198" y="270"/>
                </a:lnTo>
                <a:lnTo>
                  <a:pt x="198" y="269"/>
                </a:lnTo>
                <a:lnTo>
                  <a:pt x="198" y="267"/>
                </a:lnTo>
                <a:lnTo>
                  <a:pt x="200" y="263"/>
                </a:lnTo>
                <a:lnTo>
                  <a:pt x="200" y="263"/>
                </a:lnTo>
                <a:lnTo>
                  <a:pt x="202" y="265"/>
                </a:lnTo>
                <a:lnTo>
                  <a:pt x="202" y="269"/>
                </a:lnTo>
                <a:lnTo>
                  <a:pt x="202" y="270"/>
                </a:lnTo>
                <a:lnTo>
                  <a:pt x="200" y="270"/>
                </a:lnTo>
                <a:lnTo>
                  <a:pt x="198" y="270"/>
                </a:lnTo>
                <a:lnTo>
                  <a:pt x="198" y="270"/>
                </a:lnTo>
                <a:close/>
                <a:moveTo>
                  <a:pt x="254" y="189"/>
                </a:moveTo>
                <a:lnTo>
                  <a:pt x="254" y="189"/>
                </a:lnTo>
                <a:lnTo>
                  <a:pt x="242" y="179"/>
                </a:lnTo>
                <a:lnTo>
                  <a:pt x="231" y="173"/>
                </a:lnTo>
                <a:lnTo>
                  <a:pt x="231" y="173"/>
                </a:lnTo>
                <a:lnTo>
                  <a:pt x="240" y="160"/>
                </a:lnTo>
                <a:lnTo>
                  <a:pt x="248" y="147"/>
                </a:lnTo>
                <a:lnTo>
                  <a:pt x="254" y="133"/>
                </a:lnTo>
                <a:lnTo>
                  <a:pt x="257" y="120"/>
                </a:lnTo>
                <a:lnTo>
                  <a:pt x="259" y="105"/>
                </a:lnTo>
                <a:lnTo>
                  <a:pt x="259" y="91"/>
                </a:lnTo>
                <a:lnTo>
                  <a:pt x="257" y="76"/>
                </a:lnTo>
                <a:lnTo>
                  <a:pt x="252" y="63"/>
                </a:lnTo>
                <a:lnTo>
                  <a:pt x="246" y="51"/>
                </a:lnTo>
                <a:lnTo>
                  <a:pt x="238" y="40"/>
                </a:lnTo>
                <a:lnTo>
                  <a:pt x="231" y="28"/>
                </a:lnTo>
                <a:lnTo>
                  <a:pt x="219" y="19"/>
                </a:lnTo>
                <a:lnTo>
                  <a:pt x="208" y="11"/>
                </a:lnTo>
                <a:lnTo>
                  <a:pt x="193" y="6"/>
                </a:lnTo>
                <a:lnTo>
                  <a:pt x="177" y="2"/>
                </a:lnTo>
                <a:lnTo>
                  <a:pt x="162" y="0"/>
                </a:lnTo>
                <a:lnTo>
                  <a:pt x="162" y="0"/>
                </a:lnTo>
                <a:lnTo>
                  <a:pt x="137" y="0"/>
                </a:lnTo>
                <a:lnTo>
                  <a:pt x="124" y="2"/>
                </a:lnTo>
                <a:lnTo>
                  <a:pt x="113" y="4"/>
                </a:lnTo>
                <a:lnTo>
                  <a:pt x="113" y="4"/>
                </a:lnTo>
                <a:lnTo>
                  <a:pt x="97" y="9"/>
                </a:lnTo>
                <a:lnTo>
                  <a:pt x="84" y="17"/>
                </a:lnTo>
                <a:lnTo>
                  <a:pt x="69" y="25"/>
                </a:lnTo>
                <a:lnTo>
                  <a:pt x="55" y="36"/>
                </a:lnTo>
                <a:lnTo>
                  <a:pt x="44" y="47"/>
                </a:lnTo>
                <a:lnTo>
                  <a:pt x="34" y="61"/>
                </a:lnTo>
                <a:lnTo>
                  <a:pt x="29" y="74"/>
                </a:lnTo>
                <a:lnTo>
                  <a:pt x="25" y="88"/>
                </a:lnTo>
                <a:lnTo>
                  <a:pt x="25" y="88"/>
                </a:lnTo>
                <a:lnTo>
                  <a:pt x="23" y="97"/>
                </a:lnTo>
                <a:lnTo>
                  <a:pt x="23" y="108"/>
                </a:lnTo>
                <a:lnTo>
                  <a:pt x="25" y="116"/>
                </a:lnTo>
                <a:lnTo>
                  <a:pt x="29" y="126"/>
                </a:lnTo>
                <a:lnTo>
                  <a:pt x="34" y="141"/>
                </a:lnTo>
                <a:lnTo>
                  <a:pt x="40" y="156"/>
                </a:lnTo>
                <a:lnTo>
                  <a:pt x="40" y="156"/>
                </a:lnTo>
                <a:lnTo>
                  <a:pt x="31" y="162"/>
                </a:lnTo>
                <a:lnTo>
                  <a:pt x="23" y="169"/>
                </a:lnTo>
                <a:lnTo>
                  <a:pt x="23" y="169"/>
                </a:lnTo>
                <a:lnTo>
                  <a:pt x="17" y="173"/>
                </a:lnTo>
                <a:lnTo>
                  <a:pt x="13" y="179"/>
                </a:lnTo>
                <a:lnTo>
                  <a:pt x="8" y="194"/>
                </a:lnTo>
                <a:lnTo>
                  <a:pt x="2" y="209"/>
                </a:lnTo>
                <a:lnTo>
                  <a:pt x="0" y="229"/>
                </a:lnTo>
                <a:lnTo>
                  <a:pt x="0" y="248"/>
                </a:lnTo>
                <a:lnTo>
                  <a:pt x="2" y="267"/>
                </a:lnTo>
                <a:lnTo>
                  <a:pt x="6" y="284"/>
                </a:lnTo>
                <a:lnTo>
                  <a:pt x="10" y="299"/>
                </a:lnTo>
                <a:lnTo>
                  <a:pt x="10" y="299"/>
                </a:lnTo>
                <a:lnTo>
                  <a:pt x="15" y="309"/>
                </a:lnTo>
                <a:lnTo>
                  <a:pt x="19" y="316"/>
                </a:lnTo>
                <a:lnTo>
                  <a:pt x="33" y="330"/>
                </a:lnTo>
                <a:lnTo>
                  <a:pt x="44" y="341"/>
                </a:lnTo>
                <a:lnTo>
                  <a:pt x="53" y="347"/>
                </a:lnTo>
                <a:lnTo>
                  <a:pt x="53" y="347"/>
                </a:lnTo>
                <a:lnTo>
                  <a:pt x="63" y="352"/>
                </a:lnTo>
                <a:lnTo>
                  <a:pt x="74" y="358"/>
                </a:lnTo>
                <a:lnTo>
                  <a:pt x="101" y="364"/>
                </a:lnTo>
                <a:lnTo>
                  <a:pt x="130" y="368"/>
                </a:lnTo>
                <a:lnTo>
                  <a:pt x="154" y="368"/>
                </a:lnTo>
                <a:lnTo>
                  <a:pt x="154" y="368"/>
                </a:lnTo>
                <a:lnTo>
                  <a:pt x="174" y="366"/>
                </a:lnTo>
                <a:lnTo>
                  <a:pt x="191" y="362"/>
                </a:lnTo>
                <a:lnTo>
                  <a:pt x="206" y="356"/>
                </a:lnTo>
                <a:lnTo>
                  <a:pt x="221" y="349"/>
                </a:lnTo>
                <a:lnTo>
                  <a:pt x="235" y="341"/>
                </a:lnTo>
                <a:lnTo>
                  <a:pt x="246" y="331"/>
                </a:lnTo>
                <a:lnTo>
                  <a:pt x="257" y="320"/>
                </a:lnTo>
                <a:lnTo>
                  <a:pt x="265" y="309"/>
                </a:lnTo>
                <a:lnTo>
                  <a:pt x="265" y="309"/>
                </a:lnTo>
                <a:lnTo>
                  <a:pt x="273" y="295"/>
                </a:lnTo>
                <a:lnTo>
                  <a:pt x="278" y="278"/>
                </a:lnTo>
                <a:lnTo>
                  <a:pt x="278" y="263"/>
                </a:lnTo>
                <a:lnTo>
                  <a:pt x="278" y="246"/>
                </a:lnTo>
                <a:lnTo>
                  <a:pt x="275" y="229"/>
                </a:lnTo>
                <a:lnTo>
                  <a:pt x="269" y="213"/>
                </a:lnTo>
                <a:lnTo>
                  <a:pt x="263" y="200"/>
                </a:lnTo>
                <a:lnTo>
                  <a:pt x="254" y="189"/>
                </a:lnTo>
                <a:lnTo>
                  <a:pt x="254" y="189"/>
                </a:lnTo>
                <a:close/>
                <a:moveTo>
                  <a:pt x="34" y="95"/>
                </a:moveTo>
                <a:lnTo>
                  <a:pt x="34" y="95"/>
                </a:lnTo>
                <a:lnTo>
                  <a:pt x="33" y="91"/>
                </a:lnTo>
                <a:lnTo>
                  <a:pt x="34" y="88"/>
                </a:lnTo>
                <a:lnTo>
                  <a:pt x="34" y="84"/>
                </a:lnTo>
                <a:lnTo>
                  <a:pt x="34" y="80"/>
                </a:lnTo>
                <a:lnTo>
                  <a:pt x="34" y="80"/>
                </a:lnTo>
                <a:lnTo>
                  <a:pt x="36" y="80"/>
                </a:lnTo>
                <a:lnTo>
                  <a:pt x="38" y="82"/>
                </a:lnTo>
                <a:lnTo>
                  <a:pt x="40" y="88"/>
                </a:lnTo>
                <a:lnTo>
                  <a:pt x="38" y="93"/>
                </a:lnTo>
                <a:lnTo>
                  <a:pt x="36" y="95"/>
                </a:lnTo>
                <a:lnTo>
                  <a:pt x="34" y="95"/>
                </a:lnTo>
                <a:lnTo>
                  <a:pt x="34" y="95"/>
                </a:lnTo>
                <a:close/>
                <a:moveTo>
                  <a:pt x="99" y="19"/>
                </a:moveTo>
                <a:lnTo>
                  <a:pt x="99" y="19"/>
                </a:lnTo>
                <a:lnTo>
                  <a:pt x="97" y="25"/>
                </a:lnTo>
                <a:lnTo>
                  <a:pt x="93" y="27"/>
                </a:lnTo>
                <a:lnTo>
                  <a:pt x="90" y="27"/>
                </a:lnTo>
                <a:lnTo>
                  <a:pt x="90" y="27"/>
                </a:lnTo>
                <a:lnTo>
                  <a:pt x="93" y="21"/>
                </a:lnTo>
                <a:lnTo>
                  <a:pt x="97" y="19"/>
                </a:lnTo>
                <a:lnTo>
                  <a:pt x="99" y="19"/>
                </a:lnTo>
                <a:lnTo>
                  <a:pt x="99" y="19"/>
                </a:lnTo>
                <a:close/>
                <a:moveTo>
                  <a:pt x="84" y="28"/>
                </a:moveTo>
                <a:lnTo>
                  <a:pt x="84" y="28"/>
                </a:lnTo>
                <a:lnTo>
                  <a:pt x="69" y="44"/>
                </a:lnTo>
                <a:lnTo>
                  <a:pt x="59" y="51"/>
                </a:lnTo>
                <a:lnTo>
                  <a:pt x="50" y="57"/>
                </a:lnTo>
                <a:lnTo>
                  <a:pt x="50" y="57"/>
                </a:lnTo>
                <a:lnTo>
                  <a:pt x="55" y="47"/>
                </a:lnTo>
                <a:lnTo>
                  <a:pt x="65" y="40"/>
                </a:lnTo>
                <a:lnTo>
                  <a:pt x="74" y="32"/>
                </a:lnTo>
                <a:lnTo>
                  <a:pt x="84" y="28"/>
                </a:lnTo>
                <a:lnTo>
                  <a:pt x="84" y="28"/>
                </a:lnTo>
                <a:close/>
                <a:moveTo>
                  <a:pt x="59" y="154"/>
                </a:moveTo>
                <a:lnTo>
                  <a:pt x="59" y="154"/>
                </a:lnTo>
                <a:lnTo>
                  <a:pt x="59" y="148"/>
                </a:lnTo>
                <a:lnTo>
                  <a:pt x="63" y="145"/>
                </a:lnTo>
                <a:lnTo>
                  <a:pt x="67" y="141"/>
                </a:lnTo>
                <a:lnTo>
                  <a:pt x="71" y="141"/>
                </a:lnTo>
                <a:lnTo>
                  <a:pt x="74" y="141"/>
                </a:lnTo>
                <a:lnTo>
                  <a:pt x="78" y="143"/>
                </a:lnTo>
                <a:lnTo>
                  <a:pt x="82" y="147"/>
                </a:lnTo>
                <a:lnTo>
                  <a:pt x="82" y="152"/>
                </a:lnTo>
                <a:lnTo>
                  <a:pt x="82" y="152"/>
                </a:lnTo>
                <a:lnTo>
                  <a:pt x="74" y="152"/>
                </a:lnTo>
                <a:lnTo>
                  <a:pt x="69" y="154"/>
                </a:lnTo>
                <a:lnTo>
                  <a:pt x="63" y="154"/>
                </a:lnTo>
                <a:lnTo>
                  <a:pt x="59" y="154"/>
                </a:lnTo>
                <a:lnTo>
                  <a:pt x="59" y="154"/>
                </a:lnTo>
                <a:close/>
                <a:moveTo>
                  <a:pt x="86" y="162"/>
                </a:moveTo>
                <a:lnTo>
                  <a:pt x="86" y="162"/>
                </a:lnTo>
                <a:lnTo>
                  <a:pt x="86" y="168"/>
                </a:lnTo>
                <a:lnTo>
                  <a:pt x="80" y="168"/>
                </a:lnTo>
                <a:lnTo>
                  <a:pt x="80" y="168"/>
                </a:lnTo>
                <a:lnTo>
                  <a:pt x="82" y="164"/>
                </a:lnTo>
                <a:lnTo>
                  <a:pt x="86" y="162"/>
                </a:lnTo>
                <a:lnTo>
                  <a:pt x="86" y="162"/>
                </a:lnTo>
                <a:close/>
                <a:moveTo>
                  <a:pt x="67" y="129"/>
                </a:moveTo>
                <a:lnTo>
                  <a:pt x="67" y="129"/>
                </a:lnTo>
                <a:lnTo>
                  <a:pt x="61" y="131"/>
                </a:lnTo>
                <a:lnTo>
                  <a:pt x="57" y="133"/>
                </a:lnTo>
                <a:lnTo>
                  <a:pt x="53" y="133"/>
                </a:lnTo>
                <a:lnTo>
                  <a:pt x="53" y="133"/>
                </a:lnTo>
                <a:lnTo>
                  <a:pt x="53" y="129"/>
                </a:lnTo>
                <a:lnTo>
                  <a:pt x="55" y="128"/>
                </a:lnTo>
                <a:lnTo>
                  <a:pt x="61" y="122"/>
                </a:lnTo>
                <a:lnTo>
                  <a:pt x="63" y="122"/>
                </a:lnTo>
                <a:lnTo>
                  <a:pt x="65" y="122"/>
                </a:lnTo>
                <a:lnTo>
                  <a:pt x="67" y="126"/>
                </a:lnTo>
                <a:lnTo>
                  <a:pt x="67" y="129"/>
                </a:lnTo>
                <a:lnTo>
                  <a:pt x="67" y="129"/>
                </a:lnTo>
                <a:close/>
                <a:moveTo>
                  <a:pt x="52" y="91"/>
                </a:moveTo>
                <a:lnTo>
                  <a:pt x="52" y="91"/>
                </a:lnTo>
                <a:lnTo>
                  <a:pt x="53" y="88"/>
                </a:lnTo>
                <a:lnTo>
                  <a:pt x="55" y="84"/>
                </a:lnTo>
                <a:lnTo>
                  <a:pt x="61" y="76"/>
                </a:lnTo>
                <a:lnTo>
                  <a:pt x="61" y="76"/>
                </a:lnTo>
                <a:lnTo>
                  <a:pt x="63" y="78"/>
                </a:lnTo>
                <a:lnTo>
                  <a:pt x="65" y="78"/>
                </a:lnTo>
                <a:lnTo>
                  <a:pt x="65" y="78"/>
                </a:lnTo>
                <a:lnTo>
                  <a:pt x="65" y="84"/>
                </a:lnTo>
                <a:lnTo>
                  <a:pt x="61" y="89"/>
                </a:lnTo>
                <a:lnTo>
                  <a:pt x="55" y="91"/>
                </a:lnTo>
                <a:lnTo>
                  <a:pt x="52" y="91"/>
                </a:lnTo>
                <a:lnTo>
                  <a:pt x="52" y="91"/>
                </a:lnTo>
                <a:close/>
                <a:moveTo>
                  <a:pt x="50" y="72"/>
                </a:moveTo>
                <a:lnTo>
                  <a:pt x="50" y="72"/>
                </a:lnTo>
                <a:lnTo>
                  <a:pt x="53" y="67"/>
                </a:lnTo>
                <a:lnTo>
                  <a:pt x="57" y="61"/>
                </a:lnTo>
                <a:lnTo>
                  <a:pt x="63" y="57"/>
                </a:lnTo>
                <a:lnTo>
                  <a:pt x="69" y="53"/>
                </a:lnTo>
                <a:lnTo>
                  <a:pt x="69" y="53"/>
                </a:lnTo>
                <a:lnTo>
                  <a:pt x="69" y="55"/>
                </a:lnTo>
                <a:lnTo>
                  <a:pt x="69" y="59"/>
                </a:lnTo>
                <a:lnTo>
                  <a:pt x="65" y="67"/>
                </a:lnTo>
                <a:lnTo>
                  <a:pt x="57" y="70"/>
                </a:lnTo>
                <a:lnTo>
                  <a:pt x="50" y="72"/>
                </a:lnTo>
                <a:lnTo>
                  <a:pt x="50" y="72"/>
                </a:lnTo>
                <a:close/>
                <a:moveTo>
                  <a:pt x="59" y="99"/>
                </a:moveTo>
                <a:lnTo>
                  <a:pt x="59" y="99"/>
                </a:lnTo>
                <a:lnTo>
                  <a:pt x="63" y="103"/>
                </a:lnTo>
                <a:lnTo>
                  <a:pt x="63" y="107"/>
                </a:lnTo>
                <a:lnTo>
                  <a:pt x="61" y="110"/>
                </a:lnTo>
                <a:lnTo>
                  <a:pt x="59" y="112"/>
                </a:lnTo>
                <a:lnTo>
                  <a:pt x="52" y="118"/>
                </a:lnTo>
                <a:lnTo>
                  <a:pt x="48" y="118"/>
                </a:lnTo>
                <a:lnTo>
                  <a:pt x="44" y="118"/>
                </a:lnTo>
                <a:lnTo>
                  <a:pt x="44" y="118"/>
                </a:lnTo>
                <a:lnTo>
                  <a:pt x="46" y="114"/>
                </a:lnTo>
                <a:lnTo>
                  <a:pt x="50" y="108"/>
                </a:lnTo>
                <a:lnTo>
                  <a:pt x="55" y="105"/>
                </a:lnTo>
                <a:lnTo>
                  <a:pt x="59" y="99"/>
                </a:lnTo>
                <a:lnTo>
                  <a:pt x="59" y="99"/>
                </a:lnTo>
                <a:close/>
                <a:moveTo>
                  <a:pt x="59" y="192"/>
                </a:moveTo>
                <a:lnTo>
                  <a:pt x="59" y="192"/>
                </a:lnTo>
                <a:lnTo>
                  <a:pt x="55" y="196"/>
                </a:lnTo>
                <a:lnTo>
                  <a:pt x="52" y="200"/>
                </a:lnTo>
                <a:lnTo>
                  <a:pt x="42" y="206"/>
                </a:lnTo>
                <a:lnTo>
                  <a:pt x="33" y="211"/>
                </a:lnTo>
                <a:lnTo>
                  <a:pt x="25" y="217"/>
                </a:lnTo>
                <a:lnTo>
                  <a:pt x="25" y="217"/>
                </a:lnTo>
                <a:lnTo>
                  <a:pt x="27" y="211"/>
                </a:lnTo>
                <a:lnTo>
                  <a:pt x="29" y="208"/>
                </a:lnTo>
                <a:lnTo>
                  <a:pt x="36" y="200"/>
                </a:lnTo>
                <a:lnTo>
                  <a:pt x="48" y="196"/>
                </a:lnTo>
                <a:lnTo>
                  <a:pt x="59" y="192"/>
                </a:lnTo>
                <a:lnTo>
                  <a:pt x="59" y="192"/>
                </a:lnTo>
                <a:close/>
                <a:moveTo>
                  <a:pt x="42" y="253"/>
                </a:moveTo>
                <a:lnTo>
                  <a:pt x="42" y="253"/>
                </a:lnTo>
                <a:lnTo>
                  <a:pt x="33" y="257"/>
                </a:lnTo>
                <a:lnTo>
                  <a:pt x="27" y="259"/>
                </a:lnTo>
                <a:lnTo>
                  <a:pt x="19" y="261"/>
                </a:lnTo>
                <a:lnTo>
                  <a:pt x="19" y="261"/>
                </a:lnTo>
                <a:lnTo>
                  <a:pt x="23" y="255"/>
                </a:lnTo>
                <a:lnTo>
                  <a:pt x="27" y="248"/>
                </a:lnTo>
                <a:lnTo>
                  <a:pt x="40" y="236"/>
                </a:lnTo>
                <a:lnTo>
                  <a:pt x="40" y="236"/>
                </a:lnTo>
                <a:lnTo>
                  <a:pt x="42" y="238"/>
                </a:lnTo>
                <a:lnTo>
                  <a:pt x="42" y="244"/>
                </a:lnTo>
                <a:lnTo>
                  <a:pt x="42" y="253"/>
                </a:lnTo>
                <a:lnTo>
                  <a:pt x="42" y="253"/>
                </a:lnTo>
                <a:close/>
                <a:moveTo>
                  <a:pt x="40" y="263"/>
                </a:moveTo>
                <a:lnTo>
                  <a:pt x="40" y="263"/>
                </a:lnTo>
                <a:lnTo>
                  <a:pt x="42" y="267"/>
                </a:lnTo>
                <a:lnTo>
                  <a:pt x="44" y="272"/>
                </a:lnTo>
                <a:lnTo>
                  <a:pt x="42" y="278"/>
                </a:lnTo>
                <a:lnTo>
                  <a:pt x="40" y="282"/>
                </a:lnTo>
                <a:lnTo>
                  <a:pt x="40" y="282"/>
                </a:lnTo>
                <a:lnTo>
                  <a:pt x="36" y="282"/>
                </a:lnTo>
                <a:lnTo>
                  <a:pt x="33" y="284"/>
                </a:lnTo>
                <a:lnTo>
                  <a:pt x="29" y="284"/>
                </a:lnTo>
                <a:lnTo>
                  <a:pt x="25" y="282"/>
                </a:lnTo>
                <a:lnTo>
                  <a:pt x="25" y="282"/>
                </a:lnTo>
                <a:lnTo>
                  <a:pt x="27" y="278"/>
                </a:lnTo>
                <a:lnTo>
                  <a:pt x="33" y="272"/>
                </a:lnTo>
                <a:lnTo>
                  <a:pt x="36" y="269"/>
                </a:lnTo>
                <a:lnTo>
                  <a:pt x="40" y="263"/>
                </a:lnTo>
                <a:lnTo>
                  <a:pt x="40" y="263"/>
                </a:lnTo>
                <a:close/>
                <a:moveTo>
                  <a:pt x="40" y="295"/>
                </a:moveTo>
                <a:lnTo>
                  <a:pt x="44" y="295"/>
                </a:lnTo>
                <a:lnTo>
                  <a:pt x="44" y="303"/>
                </a:lnTo>
                <a:lnTo>
                  <a:pt x="44" y="303"/>
                </a:lnTo>
                <a:lnTo>
                  <a:pt x="40" y="301"/>
                </a:lnTo>
                <a:lnTo>
                  <a:pt x="40" y="299"/>
                </a:lnTo>
                <a:lnTo>
                  <a:pt x="40" y="295"/>
                </a:lnTo>
                <a:lnTo>
                  <a:pt x="40" y="295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27" y="227"/>
                </a:lnTo>
                <a:lnTo>
                  <a:pt x="34" y="221"/>
                </a:lnTo>
                <a:lnTo>
                  <a:pt x="40" y="219"/>
                </a:lnTo>
                <a:lnTo>
                  <a:pt x="48" y="219"/>
                </a:lnTo>
                <a:lnTo>
                  <a:pt x="48" y="219"/>
                </a:lnTo>
                <a:lnTo>
                  <a:pt x="46" y="223"/>
                </a:lnTo>
                <a:lnTo>
                  <a:pt x="44" y="229"/>
                </a:lnTo>
                <a:lnTo>
                  <a:pt x="44" y="229"/>
                </a:lnTo>
                <a:lnTo>
                  <a:pt x="40" y="229"/>
                </a:lnTo>
                <a:lnTo>
                  <a:pt x="34" y="230"/>
                </a:lnTo>
                <a:lnTo>
                  <a:pt x="31" y="232"/>
                </a:lnTo>
                <a:lnTo>
                  <a:pt x="25" y="234"/>
                </a:lnTo>
                <a:lnTo>
                  <a:pt x="25" y="234"/>
                </a:lnTo>
                <a:close/>
                <a:moveTo>
                  <a:pt x="38" y="171"/>
                </a:moveTo>
                <a:lnTo>
                  <a:pt x="38" y="171"/>
                </a:lnTo>
                <a:lnTo>
                  <a:pt x="38" y="175"/>
                </a:lnTo>
                <a:lnTo>
                  <a:pt x="36" y="175"/>
                </a:lnTo>
                <a:lnTo>
                  <a:pt x="33" y="177"/>
                </a:lnTo>
                <a:lnTo>
                  <a:pt x="33" y="177"/>
                </a:lnTo>
                <a:lnTo>
                  <a:pt x="31" y="173"/>
                </a:lnTo>
                <a:lnTo>
                  <a:pt x="31" y="173"/>
                </a:lnTo>
                <a:lnTo>
                  <a:pt x="34" y="171"/>
                </a:lnTo>
                <a:lnTo>
                  <a:pt x="38" y="171"/>
                </a:lnTo>
                <a:lnTo>
                  <a:pt x="38" y="171"/>
                </a:lnTo>
                <a:close/>
                <a:moveTo>
                  <a:pt x="12" y="225"/>
                </a:moveTo>
                <a:lnTo>
                  <a:pt x="12" y="225"/>
                </a:lnTo>
                <a:lnTo>
                  <a:pt x="13" y="227"/>
                </a:lnTo>
                <a:lnTo>
                  <a:pt x="13" y="229"/>
                </a:lnTo>
                <a:lnTo>
                  <a:pt x="12" y="234"/>
                </a:lnTo>
                <a:lnTo>
                  <a:pt x="12" y="234"/>
                </a:lnTo>
                <a:lnTo>
                  <a:pt x="10" y="232"/>
                </a:lnTo>
                <a:lnTo>
                  <a:pt x="10" y="229"/>
                </a:lnTo>
                <a:lnTo>
                  <a:pt x="12" y="225"/>
                </a:lnTo>
                <a:lnTo>
                  <a:pt x="12" y="225"/>
                </a:lnTo>
                <a:close/>
                <a:moveTo>
                  <a:pt x="10" y="251"/>
                </a:moveTo>
                <a:lnTo>
                  <a:pt x="10" y="244"/>
                </a:lnTo>
                <a:lnTo>
                  <a:pt x="10" y="244"/>
                </a:lnTo>
                <a:lnTo>
                  <a:pt x="13" y="244"/>
                </a:lnTo>
                <a:lnTo>
                  <a:pt x="13" y="248"/>
                </a:lnTo>
                <a:lnTo>
                  <a:pt x="13" y="250"/>
                </a:lnTo>
                <a:lnTo>
                  <a:pt x="10" y="251"/>
                </a:lnTo>
                <a:lnTo>
                  <a:pt x="10" y="251"/>
                </a:lnTo>
                <a:close/>
                <a:moveTo>
                  <a:pt x="13" y="213"/>
                </a:moveTo>
                <a:lnTo>
                  <a:pt x="13" y="213"/>
                </a:lnTo>
                <a:lnTo>
                  <a:pt x="15" y="202"/>
                </a:lnTo>
                <a:lnTo>
                  <a:pt x="21" y="192"/>
                </a:lnTo>
                <a:lnTo>
                  <a:pt x="25" y="189"/>
                </a:lnTo>
                <a:lnTo>
                  <a:pt x="31" y="185"/>
                </a:lnTo>
                <a:lnTo>
                  <a:pt x="34" y="185"/>
                </a:lnTo>
                <a:lnTo>
                  <a:pt x="40" y="185"/>
                </a:lnTo>
                <a:lnTo>
                  <a:pt x="40" y="185"/>
                </a:lnTo>
                <a:lnTo>
                  <a:pt x="36" y="192"/>
                </a:lnTo>
                <a:lnTo>
                  <a:pt x="29" y="200"/>
                </a:lnTo>
                <a:lnTo>
                  <a:pt x="19" y="206"/>
                </a:lnTo>
                <a:lnTo>
                  <a:pt x="13" y="213"/>
                </a:lnTo>
                <a:lnTo>
                  <a:pt x="13" y="213"/>
                </a:lnTo>
                <a:close/>
                <a:moveTo>
                  <a:pt x="19" y="297"/>
                </a:moveTo>
                <a:lnTo>
                  <a:pt x="19" y="297"/>
                </a:lnTo>
                <a:lnTo>
                  <a:pt x="23" y="293"/>
                </a:lnTo>
                <a:lnTo>
                  <a:pt x="25" y="293"/>
                </a:lnTo>
                <a:lnTo>
                  <a:pt x="31" y="293"/>
                </a:lnTo>
                <a:lnTo>
                  <a:pt x="31" y="293"/>
                </a:lnTo>
                <a:lnTo>
                  <a:pt x="31" y="299"/>
                </a:lnTo>
                <a:lnTo>
                  <a:pt x="31" y="303"/>
                </a:lnTo>
                <a:lnTo>
                  <a:pt x="33" y="305"/>
                </a:lnTo>
                <a:lnTo>
                  <a:pt x="34" y="307"/>
                </a:lnTo>
                <a:lnTo>
                  <a:pt x="42" y="310"/>
                </a:lnTo>
                <a:lnTo>
                  <a:pt x="50" y="310"/>
                </a:lnTo>
                <a:lnTo>
                  <a:pt x="50" y="310"/>
                </a:lnTo>
                <a:lnTo>
                  <a:pt x="48" y="316"/>
                </a:lnTo>
                <a:lnTo>
                  <a:pt x="50" y="322"/>
                </a:lnTo>
                <a:lnTo>
                  <a:pt x="52" y="326"/>
                </a:lnTo>
                <a:lnTo>
                  <a:pt x="55" y="330"/>
                </a:lnTo>
                <a:lnTo>
                  <a:pt x="61" y="335"/>
                </a:lnTo>
                <a:lnTo>
                  <a:pt x="65" y="337"/>
                </a:lnTo>
                <a:lnTo>
                  <a:pt x="65" y="341"/>
                </a:lnTo>
                <a:lnTo>
                  <a:pt x="65" y="341"/>
                </a:lnTo>
                <a:lnTo>
                  <a:pt x="52" y="333"/>
                </a:lnTo>
                <a:lnTo>
                  <a:pt x="40" y="322"/>
                </a:lnTo>
                <a:lnTo>
                  <a:pt x="19" y="297"/>
                </a:lnTo>
                <a:lnTo>
                  <a:pt x="19" y="297"/>
                </a:lnTo>
                <a:close/>
                <a:moveTo>
                  <a:pt x="246" y="320"/>
                </a:moveTo>
                <a:lnTo>
                  <a:pt x="246" y="320"/>
                </a:lnTo>
                <a:lnTo>
                  <a:pt x="227" y="335"/>
                </a:lnTo>
                <a:lnTo>
                  <a:pt x="208" y="347"/>
                </a:lnTo>
                <a:lnTo>
                  <a:pt x="196" y="351"/>
                </a:lnTo>
                <a:lnTo>
                  <a:pt x="185" y="354"/>
                </a:lnTo>
                <a:lnTo>
                  <a:pt x="174" y="356"/>
                </a:lnTo>
                <a:lnTo>
                  <a:pt x="160" y="358"/>
                </a:lnTo>
                <a:lnTo>
                  <a:pt x="160" y="358"/>
                </a:lnTo>
                <a:lnTo>
                  <a:pt x="147" y="358"/>
                </a:lnTo>
                <a:lnTo>
                  <a:pt x="135" y="358"/>
                </a:lnTo>
                <a:lnTo>
                  <a:pt x="120" y="356"/>
                </a:lnTo>
                <a:lnTo>
                  <a:pt x="107" y="352"/>
                </a:lnTo>
                <a:lnTo>
                  <a:pt x="95" y="349"/>
                </a:lnTo>
                <a:lnTo>
                  <a:pt x="84" y="343"/>
                </a:lnTo>
                <a:lnTo>
                  <a:pt x="74" y="337"/>
                </a:lnTo>
                <a:lnTo>
                  <a:pt x="67" y="330"/>
                </a:lnTo>
                <a:lnTo>
                  <a:pt x="67" y="330"/>
                </a:lnTo>
                <a:lnTo>
                  <a:pt x="61" y="322"/>
                </a:lnTo>
                <a:lnTo>
                  <a:pt x="57" y="312"/>
                </a:lnTo>
                <a:lnTo>
                  <a:pt x="52" y="291"/>
                </a:lnTo>
                <a:lnTo>
                  <a:pt x="50" y="269"/>
                </a:lnTo>
                <a:lnTo>
                  <a:pt x="52" y="246"/>
                </a:lnTo>
                <a:lnTo>
                  <a:pt x="55" y="223"/>
                </a:lnTo>
                <a:lnTo>
                  <a:pt x="63" y="202"/>
                </a:lnTo>
                <a:lnTo>
                  <a:pt x="69" y="194"/>
                </a:lnTo>
                <a:lnTo>
                  <a:pt x="74" y="185"/>
                </a:lnTo>
                <a:lnTo>
                  <a:pt x="80" y="179"/>
                </a:lnTo>
                <a:lnTo>
                  <a:pt x="88" y="173"/>
                </a:lnTo>
                <a:lnTo>
                  <a:pt x="88" y="173"/>
                </a:lnTo>
                <a:lnTo>
                  <a:pt x="93" y="169"/>
                </a:lnTo>
                <a:lnTo>
                  <a:pt x="99" y="168"/>
                </a:lnTo>
                <a:lnTo>
                  <a:pt x="113" y="164"/>
                </a:lnTo>
                <a:lnTo>
                  <a:pt x="113" y="164"/>
                </a:lnTo>
                <a:lnTo>
                  <a:pt x="101" y="152"/>
                </a:lnTo>
                <a:lnTo>
                  <a:pt x="92" y="143"/>
                </a:lnTo>
                <a:lnTo>
                  <a:pt x="82" y="133"/>
                </a:lnTo>
                <a:lnTo>
                  <a:pt x="76" y="128"/>
                </a:lnTo>
                <a:lnTo>
                  <a:pt x="74" y="122"/>
                </a:lnTo>
                <a:lnTo>
                  <a:pt x="74" y="122"/>
                </a:lnTo>
                <a:lnTo>
                  <a:pt x="71" y="112"/>
                </a:lnTo>
                <a:lnTo>
                  <a:pt x="71" y="105"/>
                </a:lnTo>
                <a:lnTo>
                  <a:pt x="71" y="88"/>
                </a:lnTo>
                <a:lnTo>
                  <a:pt x="74" y="68"/>
                </a:lnTo>
                <a:lnTo>
                  <a:pt x="82" y="53"/>
                </a:lnTo>
                <a:lnTo>
                  <a:pt x="93" y="38"/>
                </a:lnTo>
                <a:lnTo>
                  <a:pt x="105" y="25"/>
                </a:lnTo>
                <a:lnTo>
                  <a:pt x="120" y="15"/>
                </a:lnTo>
                <a:lnTo>
                  <a:pt x="135" y="7"/>
                </a:lnTo>
                <a:lnTo>
                  <a:pt x="135" y="7"/>
                </a:lnTo>
                <a:lnTo>
                  <a:pt x="147" y="6"/>
                </a:lnTo>
                <a:lnTo>
                  <a:pt x="158" y="6"/>
                </a:lnTo>
                <a:lnTo>
                  <a:pt x="170" y="7"/>
                </a:lnTo>
                <a:lnTo>
                  <a:pt x="181" y="9"/>
                </a:lnTo>
                <a:lnTo>
                  <a:pt x="193" y="11"/>
                </a:lnTo>
                <a:lnTo>
                  <a:pt x="202" y="17"/>
                </a:lnTo>
                <a:lnTo>
                  <a:pt x="210" y="21"/>
                </a:lnTo>
                <a:lnTo>
                  <a:pt x="217" y="28"/>
                </a:lnTo>
                <a:lnTo>
                  <a:pt x="217" y="28"/>
                </a:lnTo>
                <a:lnTo>
                  <a:pt x="227" y="40"/>
                </a:lnTo>
                <a:lnTo>
                  <a:pt x="238" y="53"/>
                </a:lnTo>
                <a:lnTo>
                  <a:pt x="246" y="70"/>
                </a:lnTo>
                <a:lnTo>
                  <a:pt x="248" y="80"/>
                </a:lnTo>
                <a:lnTo>
                  <a:pt x="250" y="88"/>
                </a:lnTo>
                <a:lnTo>
                  <a:pt x="250" y="88"/>
                </a:lnTo>
                <a:lnTo>
                  <a:pt x="250" y="103"/>
                </a:lnTo>
                <a:lnTo>
                  <a:pt x="248" y="118"/>
                </a:lnTo>
                <a:lnTo>
                  <a:pt x="246" y="129"/>
                </a:lnTo>
                <a:lnTo>
                  <a:pt x="240" y="143"/>
                </a:lnTo>
                <a:lnTo>
                  <a:pt x="235" y="152"/>
                </a:lnTo>
                <a:lnTo>
                  <a:pt x="229" y="162"/>
                </a:lnTo>
                <a:lnTo>
                  <a:pt x="221" y="171"/>
                </a:lnTo>
                <a:lnTo>
                  <a:pt x="212" y="179"/>
                </a:lnTo>
                <a:lnTo>
                  <a:pt x="212" y="179"/>
                </a:lnTo>
                <a:lnTo>
                  <a:pt x="227" y="183"/>
                </a:lnTo>
                <a:lnTo>
                  <a:pt x="238" y="190"/>
                </a:lnTo>
                <a:lnTo>
                  <a:pt x="238" y="190"/>
                </a:lnTo>
                <a:lnTo>
                  <a:pt x="246" y="196"/>
                </a:lnTo>
                <a:lnTo>
                  <a:pt x="254" y="206"/>
                </a:lnTo>
                <a:lnTo>
                  <a:pt x="259" y="215"/>
                </a:lnTo>
                <a:lnTo>
                  <a:pt x="263" y="223"/>
                </a:lnTo>
                <a:lnTo>
                  <a:pt x="263" y="223"/>
                </a:lnTo>
                <a:lnTo>
                  <a:pt x="267" y="236"/>
                </a:lnTo>
                <a:lnTo>
                  <a:pt x="269" y="250"/>
                </a:lnTo>
                <a:lnTo>
                  <a:pt x="269" y="263"/>
                </a:lnTo>
                <a:lnTo>
                  <a:pt x="267" y="276"/>
                </a:lnTo>
                <a:lnTo>
                  <a:pt x="263" y="290"/>
                </a:lnTo>
                <a:lnTo>
                  <a:pt x="259" y="301"/>
                </a:lnTo>
                <a:lnTo>
                  <a:pt x="252" y="312"/>
                </a:lnTo>
                <a:lnTo>
                  <a:pt x="246" y="320"/>
                </a:lnTo>
                <a:lnTo>
                  <a:pt x="246" y="320"/>
                </a:lnTo>
                <a:close/>
                <a:moveTo>
                  <a:pt x="88" y="160"/>
                </a:moveTo>
                <a:lnTo>
                  <a:pt x="88" y="160"/>
                </a:lnTo>
                <a:lnTo>
                  <a:pt x="90" y="156"/>
                </a:lnTo>
                <a:lnTo>
                  <a:pt x="93" y="156"/>
                </a:lnTo>
                <a:lnTo>
                  <a:pt x="93" y="156"/>
                </a:lnTo>
                <a:lnTo>
                  <a:pt x="93" y="158"/>
                </a:lnTo>
                <a:lnTo>
                  <a:pt x="93" y="158"/>
                </a:lnTo>
                <a:lnTo>
                  <a:pt x="93" y="160"/>
                </a:lnTo>
                <a:lnTo>
                  <a:pt x="93" y="160"/>
                </a:lnTo>
                <a:lnTo>
                  <a:pt x="92" y="162"/>
                </a:lnTo>
                <a:lnTo>
                  <a:pt x="92" y="162"/>
                </a:lnTo>
                <a:lnTo>
                  <a:pt x="92" y="162"/>
                </a:lnTo>
                <a:lnTo>
                  <a:pt x="88" y="160"/>
                </a:lnTo>
                <a:lnTo>
                  <a:pt x="88" y="160"/>
                </a:lnTo>
                <a:close/>
                <a:moveTo>
                  <a:pt x="154" y="131"/>
                </a:moveTo>
                <a:lnTo>
                  <a:pt x="154" y="131"/>
                </a:lnTo>
                <a:lnTo>
                  <a:pt x="160" y="133"/>
                </a:lnTo>
                <a:lnTo>
                  <a:pt x="166" y="135"/>
                </a:lnTo>
                <a:lnTo>
                  <a:pt x="172" y="133"/>
                </a:lnTo>
                <a:lnTo>
                  <a:pt x="177" y="131"/>
                </a:lnTo>
                <a:lnTo>
                  <a:pt x="185" y="124"/>
                </a:lnTo>
                <a:lnTo>
                  <a:pt x="193" y="116"/>
                </a:lnTo>
                <a:lnTo>
                  <a:pt x="193" y="116"/>
                </a:lnTo>
                <a:lnTo>
                  <a:pt x="200" y="107"/>
                </a:lnTo>
                <a:lnTo>
                  <a:pt x="202" y="95"/>
                </a:lnTo>
                <a:lnTo>
                  <a:pt x="202" y="86"/>
                </a:lnTo>
                <a:lnTo>
                  <a:pt x="196" y="74"/>
                </a:lnTo>
                <a:lnTo>
                  <a:pt x="191" y="67"/>
                </a:lnTo>
                <a:lnTo>
                  <a:pt x="181" y="59"/>
                </a:lnTo>
                <a:lnTo>
                  <a:pt x="170" y="55"/>
                </a:lnTo>
                <a:lnTo>
                  <a:pt x="158" y="55"/>
                </a:lnTo>
                <a:lnTo>
                  <a:pt x="158" y="55"/>
                </a:lnTo>
                <a:lnTo>
                  <a:pt x="145" y="61"/>
                </a:lnTo>
                <a:lnTo>
                  <a:pt x="134" y="70"/>
                </a:lnTo>
                <a:lnTo>
                  <a:pt x="130" y="76"/>
                </a:lnTo>
                <a:lnTo>
                  <a:pt x="126" y="84"/>
                </a:lnTo>
                <a:lnTo>
                  <a:pt x="124" y="89"/>
                </a:lnTo>
                <a:lnTo>
                  <a:pt x="124" y="97"/>
                </a:lnTo>
                <a:lnTo>
                  <a:pt x="124" y="97"/>
                </a:lnTo>
                <a:lnTo>
                  <a:pt x="126" y="105"/>
                </a:lnTo>
                <a:lnTo>
                  <a:pt x="128" y="108"/>
                </a:lnTo>
                <a:lnTo>
                  <a:pt x="135" y="118"/>
                </a:lnTo>
                <a:lnTo>
                  <a:pt x="145" y="126"/>
                </a:lnTo>
                <a:lnTo>
                  <a:pt x="154" y="131"/>
                </a:lnTo>
                <a:lnTo>
                  <a:pt x="154" y="131"/>
                </a:lnTo>
                <a:close/>
                <a:moveTo>
                  <a:pt x="193" y="80"/>
                </a:moveTo>
                <a:lnTo>
                  <a:pt x="193" y="80"/>
                </a:lnTo>
                <a:lnTo>
                  <a:pt x="191" y="84"/>
                </a:lnTo>
                <a:lnTo>
                  <a:pt x="185" y="86"/>
                </a:lnTo>
                <a:lnTo>
                  <a:pt x="175" y="88"/>
                </a:lnTo>
                <a:lnTo>
                  <a:pt x="175" y="88"/>
                </a:lnTo>
                <a:lnTo>
                  <a:pt x="177" y="82"/>
                </a:lnTo>
                <a:lnTo>
                  <a:pt x="183" y="78"/>
                </a:lnTo>
                <a:lnTo>
                  <a:pt x="187" y="76"/>
                </a:lnTo>
                <a:lnTo>
                  <a:pt x="191" y="78"/>
                </a:lnTo>
                <a:lnTo>
                  <a:pt x="193" y="80"/>
                </a:lnTo>
                <a:lnTo>
                  <a:pt x="193" y="80"/>
                </a:lnTo>
                <a:close/>
                <a:moveTo>
                  <a:pt x="177" y="65"/>
                </a:moveTo>
                <a:lnTo>
                  <a:pt x="177" y="65"/>
                </a:lnTo>
                <a:lnTo>
                  <a:pt x="177" y="67"/>
                </a:lnTo>
                <a:lnTo>
                  <a:pt x="175" y="68"/>
                </a:lnTo>
                <a:lnTo>
                  <a:pt x="170" y="70"/>
                </a:lnTo>
                <a:lnTo>
                  <a:pt x="164" y="70"/>
                </a:lnTo>
                <a:lnTo>
                  <a:pt x="160" y="68"/>
                </a:lnTo>
                <a:lnTo>
                  <a:pt x="160" y="68"/>
                </a:lnTo>
                <a:lnTo>
                  <a:pt x="162" y="65"/>
                </a:lnTo>
                <a:lnTo>
                  <a:pt x="168" y="63"/>
                </a:lnTo>
                <a:lnTo>
                  <a:pt x="174" y="63"/>
                </a:lnTo>
                <a:lnTo>
                  <a:pt x="177" y="65"/>
                </a:lnTo>
                <a:lnTo>
                  <a:pt x="177" y="65"/>
                </a:lnTo>
                <a:close/>
                <a:moveTo>
                  <a:pt x="139" y="74"/>
                </a:moveTo>
                <a:lnTo>
                  <a:pt x="139" y="74"/>
                </a:lnTo>
                <a:lnTo>
                  <a:pt x="143" y="72"/>
                </a:lnTo>
                <a:lnTo>
                  <a:pt x="147" y="72"/>
                </a:lnTo>
                <a:lnTo>
                  <a:pt x="154" y="76"/>
                </a:lnTo>
                <a:lnTo>
                  <a:pt x="160" y="84"/>
                </a:lnTo>
                <a:lnTo>
                  <a:pt x="166" y="91"/>
                </a:lnTo>
                <a:lnTo>
                  <a:pt x="168" y="103"/>
                </a:lnTo>
                <a:lnTo>
                  <a:pt x="170" y="110"/>
                </a:lnTo>
                <a:lnTo>
                  <a:pt x="166" y="118"/>
                </a:lnTo>
                <a:lnTo>
                  <a:pt x="164" y="120"/>
                </a:lnTo>
                <a:lnTo>
                  <a:pt x="162" y="122"/>
                </a:lnTo>
                <a:lnTo>
                  <a:pt x="162" y="122"/>
                </a:lnTo>
                <a:lnTo>
                  <a:pt x="154" y="122"/>
                </a:lnTo>
                <a:lnTo>
                  <a:pt x="149" y="120"/>
                </a:lnTo>
                <a:lnTo>
                  <a:pt x="143" y="114"/>
                </a:lnTo>
                <a:lnTo>
                  <a:pt x="137" y="107"/>
                </a:lnTo>
                <a:lnTo>
                  <a:pt x="134" y="97"/>
                </a:lnTo>
                <a:lnTo>
                  <a:pt x="134" y="89"/>
                </a:lnTo>
                <a:lnTo>
                  <a:pt x="135" y="82"/>
                </a:lnTo>
                <a:lnTo>
                  <a:pt x="139" y="74"/>
                </a:lnTo>
                <a:lnTo>
                  <a:pt x="139" y="7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0" name="Freeform 37"/>
          <p:cNvSpPr>
            <a:spLocks noEditPoints="1"/>
          </p:cNvSpPr>
          <p:nvPr/>
        </p:nvSpPr>
        <p:spPr bwMode="auto">
          <a:xfrm>
            <a:off x="8079318" y="4546600"/>
            <a:ext cx="524933" cy="778933"/>
          </a:xfrm>
          <a:custGeom>
            <a:avLst/>
            <a:gdLst/>
            <a:ahLst/>
            <a:cxnLst>
              <a:cxn ang="0">
                <a:pos x="49" y="42"/>
              </a:cxn>
              <a:cxn ang="0">
                <a:pos x="5" y="152"/>
              </a:cxn>
              <a:cxn ang="0">
                <a:pos x="89" y="211"/>
              </a:cxn>
              <a:cxn ang="0">
                <a:pos x="127" y="265"/>
              </a:cxn>
              <a:cxn ang="0">
                <a:pos x="47" y="278"/>
              </a:cxn>
              <a:cxn ang="0">
                <a:pos x="15" y="341"/>
              </a:cxn>
              <a:cxn ang="0">
                <a:pos x="93" y="368"/>
              </a:cxn>
              <a:cxn ang="0">
                <a:pos x="196" y="314"/>
              </a:cxn>
              <a:cxn ang="0">
                <a:pos x="248" y="128"/>
              </a:cxn>
              <a:cxn ang="0">
                <a:pos x="200" y="8"/>
              </a:cxn>
              <a:cxn ang="0">
                <a:pos x="63" y="49"/>
              </a:cxn>
              <a:cxn ang="0">
                <a:pos x="68" y="40"/>
              </a:cxn>
              <a:cxn ang="0">
                <a:pos x="13" y="128"/>
              </a:cxn>
              <a:cxn ang="0">
                <a:pos x="51" y="69"/>
              </a:cxn>
              <a:cxn ang="0">
                <a:pos x="19" y="86"/>
              </a:cxn>
              <a:cxn ang="0">
                <a:pos x="44" y="90"/>
              </a:cxn>
              <a:cxn ang="0">
                <a:pos x="32" y="93"/>
              </a:cxn>
              <a:cxn ang="0">
                <a:pos x="32" y="93"/>
              </a:cxn>
              <a:cxn ang="0">
                <a:pos x="21" y="124"/>
              </a:cxn>
              <a:cxn ang="0">
                <a:pos x="36" y="147"/>
              </a:cxn>
              <a:cxn ang="0">
                <a:pos x="25" y="139"/>
              </a:cxn>
              <a:cxn ang="0">
                <a:pos x="40" y="160"/>
              </a:cxn>
              <a:cxn ang="0">
                <a:pos x="51" y="189"/>
              </a:cxn>
              <a:cxn ang="0">
                <a:pos x="49" y="166"/>
              </a:cxn>
              <a:cxn ang="0">
                <a:pos x="63" y="192"/>
              </a:cxn>
              <a:cxn ang="0">
                <a:pos x="68" y="192"/>
              </a:cxn>
              <a:cxn ang="0">
                <a:pos x="53" y="349"/>
              </a:cxn>
              <a:cxn ang="0">
                <a:pos x="32" y="335"/>
              </a:cxn>
              <a:cxn ang="0">
                <a:pos x="74" y="358"/>
              </a:cxn>
              <a:cxn ang="0">
                <a:pos x="74" y="358"/>
              </a:cxn>
              <a:cxn ang="0">
                <a:pos x="82" y="345"/>
              </a:cxn>
              <a:cxn ang="0">
                <a:pos x="103" y="339"/>
              </a:cxn>
              <a:cxn ang="0">
                <a:pos x="154" y="337"/>
              </a:cxn>
              <a:cxn ang="0">
                <a:pos x="185" y="309"/>
              </a:cxn>
              <a:cxn ang="0">
                <a:pos x="187" y="303"/>
              </a:cxn>
              <a:cxn ang="0">
                <a:pos x="74" y="330"/>
              </a:cxn>
              <a:cxn ang="0">
                <a:pos x="84" y="274"/>
              </a:cxn>
              <a:cxn ang="0">
                <a:pos x="179" y="221"/>
              </a:cxn>
              <a:cxn ang="0">
                <a:pos x="137" y="191"/>
              </a:cxn>
              <a:cxn ang="0">
                <a:pos x="68" y="171"/>
              </a:cxn>
              <a:cxn ang="0">
                <a:pos x="72" y="49"/>
              </a:cxn>
              <a:cxn ang="0">
                <a:pos x="156" y="8"/>
              </a:cxn>
              <a:cxn ang="0">
                <a:pos x="225" y="49"/>
              </a:cxn>
              <a:cxn ang="0">
                <a:pos x="215" y="255"/>
              </a:cxn>
              <a:cxn ang="0">
                <a:pos x="162" y="211"/>
              </a:cxn>
              <a:cxn ang="0">
                <a:pos x="152" y="221"/>
              </a:cxn>
              <a:cxn ang="0">
                <a:pos x="166" y="234"/>
              </a:cxn>
              <a:cxn ang="0">
                <a:pos x="167" y="181"/>
              </a:cxn>
              <a:cxn ang="0">
                <a:pos x="107" y="80"/>
              </a:cxn>
              <a:cxn ang="0">
                <a:pos x="112" y="141"/>
              </a:cxn>
              <a:cxn ang="0">
                <a:pos x="181" y="110"/>
              </a:cxn>
              <a:cxn ang="0">
                <a:pos x="135" y="63"/>
              </a:cxn>
              <a:cxn ang="0">
                <a:pos x="156" y="82"/>
              </a:cxn>
              <a:cxn ang="0">
                <a:pos x="148" y="122"/>
              </a:cxn>
              <a:cxn ang="0">
                <a:pos x="107" y="130"/>
              </a:cxn>
              <a:cxn ang="0">
                <a:pos x="122" y="76"/>
              </a:cxn>
              <a:cxn ang="0">
                <a:pos x="148" y="122"/>
              </a:cxn>
              <a:cxn ang="0">
                <a:pos x="158" y="122"/>
              </a:cxn>
              <a:cxn ang="0">
                <a:pos x="166" y="90"/>
              </a:cxn>
            </a:cxnLst>
            <a:rect l="0" t="0" r="r" b="b"/>
            <a:pathLst>
              <a:path w="248" h="368">
                <a:moveTo>
                  <a:pt x="156" y="0"/>
                </a:moveTo>
                <a:lnTo>
                  <a:pt x="156" y="0"/>
                </a:lnTo>
                <a:lnTo>
                  <a:pt x="143" y="0"/>
                </a:lnTo>
                <a:lnTo>
                  <a:pt x="126" y="4"/>
                </a:lnTo>
                <a:lnTo>
                  <a:pt x="97" y="15"/>
                </a:lnTo>
                <a:lnTo>
                  <a:pt x="97" y="15"/>
                </a:lnTo>
                <a:lnTo>
                  <a:pt x="80" y="23"/>
                </a:lnTo>
                <a:lnTo>
                  <a:pt x="65" y="30"/>
                </a:lnTo>
                <a:lnTo>
                  <a:pt x="49" y="42"/>
                </a:lnTo>
                <a:lnTo>
                  <a:pt x="38" y="51"/>
                </a:lnTo>
                <a:lnTo>
                  <a:pt x="38" y="51"/>
                </a:lnTo>
                <a:lnTo>
                  <a:pt x="19" y="72"/>
                </a:lnTo>
                <a:lnTo>
                  <a:pt x="11" y="82"/>
                </a:lnTo>
                <a:lnTo>
                  <a:pt x="5" y="95"/>
                </a:lnTo>
                <a:lnTo>
                  <a:pt x="2" y="107"/>
                </a:lnTo>
                <a:lnTo>
                  <a:pt x="0" y="122"/>
                </a:lnTo>
                <a:lnTo>
                  <a:pt x="2" y="135"/>
                </a:lnTo>
                <a:lnTo>
                  <a:pt x="5" y="152"/>
                </a:lnTo>
                <a:lnTo>
                  <a:pt x="5" y="152"/>
                </a:lnTo>
                <a:lnTo>
                  <a:pt x="13" y="170"/>
                </a:lnTo>
                <a:lnTo>
                  <a:pt x="25" y="187"/>
                </a:lnTo>
                <a:lnTo>
                  <a:pt x="38" y="200"/>
                </a:lnTo>
                <a:lnTo>
                  <a:pt x="46" y="204"/>
                </a:lnTo>
                <a:lnTo>
                  <a:pt x="51" y="208"/>
                </a:lnTo>
                <a:lnTo>
                  <a:pt x="51" y="208"/>
                </a:lnTo>
                <a:lnTo>
                  <a:pt x="70" y="211"/>
                </a:lnTo>
                <a:lnTo>
                  <a:pt x="89" y="211"/>
                </a:lnTo>
                <a:lnTo>
                  <a:pt x="108" y="210"/>
                </a:lnTo>
                <a:lnTo>
                  <a:pt x="129" y="206"/>
                </a:lnTo>
                <a:lnTo>
                  <a:pt x="129" y="206"/>
                </a:lnTo>
                <a:lnTo>
                  <a:pt x="133" y="221"/>
                </a:lnTo>
                <a:lnTo>
                  <a:pt x="135" y="236"/>
                </a:lnTo>
                <a:lnTo>
                  <a:pt x="133" y="252"/>
                </a:lnTo>
                <a:lnTo>
                  <a:pt x="131" y="259"/>
                </a:lnTo>
                <a:lnTo>
                  <a:pt x="127" y="265"/>
                </a:lnTo>
                <a:lnTo>
                  <a:pt x="127" y="265"/>
                </a:lnTo>
                <a:lnTo>
                  <a:pt x="124" y="267"/>
                </a:lnTo>
                <a:lnTo>
                  <a:pt x="116" y="269"/>
                </a:lnTo>
                <a:lnTo>
                  <a:pt x="103" y="271"/>
                </a:lnTo>
                <a:lnTo>
                  <a:pt x="91" y="267"/>
                </a:lnTo>
                <a:lnTo>
                  <a:pt x="80" y="261"/>
                </a:lnTo>
                <a:lnTo>
                  <a:pt x="80" y="261"/>
                </a:lnTo>
                <a:lnTo>
                  <a:pt x="70" y="267"/>
                </a:lnTo>
                <a:lnTo>
                  <a:pt x="59" y="272"/>
                </a:lnTo>
                <a:lnTo>
                  <a:pt x="47" y="278"/>
                </a:lnTo>
                <a:lnTo>
                  <a:pt x="42" y="282"/>
                </a:lnTo>
                <a:lnTo>
                  <a:pt x="38" y="286"/>
                </a:lnTo>
                <a:lnTo>
                  <a:pt x="38" y="286"/>
                </a:lnTo>
                <a:lnTo>
                  <a:pt x="32" y="299"/>
                </a:lnTo>
                <a:lnTo>
                  <a:pt x="26" y="312"/>
                </a:lnTo>
                <a:lnTo>
                  <a:pt x="26" y="312"/>
                </a:lnTo>
                <a:lnTo>
                  <a:pt x="19" y="328"/>
                </a:lnTo>
                <a:lnTo>
                  <a:pt x="15" y="335"/>
                </a:lnTo>
                <a:lnTo>
                  <a:pt x="15" y="341"/>
                </a:lnTo>
                <a:lnTo>
                  <a:pt x="15" y="341"/>
                </a:lnTo>
                <a:lnTo>
                  <a:pt x="19" y="347"/>
                </a:lnTo>
                <a:lnTo>
                  <a:pt x="23" y="353"/>
                </a:lnTo>
                <a:lnTo>
                  <a:pt x="30" y="356"/>
                </a:lnTo>
                <a:lnTo>
                  <a:pt x="40" y="360"/>
                </a:lnTo>
                <a:lnTo>
                  <a:pt x="61" y="366"/>
                </a:lnTo>
                <a:lnTo>
                  <a:pt x="80" y="368"/>
                </a:lnTo>
                <a:lnTo>
                  <a:pt x="80" y="368"/>
                </a:lnTo>
                <a:lnTo>
                  <a:pt x="93" y="368"/>
                </a:lnTo>
                <a:lnTo>
                  <a:pt x="108" y="366"/>
                </a:lnTo>
                <a:lnTo>
                  <a:pt x="122" y="362"/>
                </a:lnTo>
                <a:lnTo>
                  <a:pt x="137" y="356"/>
                </a:lnTo>
                <a:lnTo>
                  <a:pt x="152" y="351"/>
                </a:lnTo>
                <a:lnTo>
                  <a:pt x="164" y="345"/>
                </a:lnTo>
                <a:lnTo>
                  <a:pt x="175" y="337"/>
                </a:lnTo>
                <a:lnTo>
                  <a:pt x="185" y="328"/>
                </a:lnTo>
                <a:lnTo>
                  <a:pt x="185" y="328"/>
                </a:lnTo>
                <a:lnTo>
                  <a:pt x="196" y="314"/>
                </a:lnTo>
                <a:lnTo>
                  <a:pt x="208" y="295"/>
                </a:lnTo>
                <a:lnTo>
                  <a:pt x="217" y="274"/>
                </a:lnTo>
                <a:lnTo>
                  <a:pt x="227" y="252"/>
                </a:lnTo>
                <a:lnTo>
                  <a:pt x="234" y="227"/>
                </a:lnTo>
                <a:lnTo>
                  <a:pt x="240" y="202"/>
                </a:lnTo>
                <a:lnTo>
                  <a:pt x="244" y="177"/>
                </a:lnTo>
                <a:lnTo>
                  <a:pt x="248" y="152"/>
                </a:lnTo>
                <a:lnTo>
                  <a:pt x="248" y="152"/>
                </a:lnTo>
                <a:lnTo>
                  <a:pt x="248" y="128"/>
                </a:lnTo>
                <a:lnTo>
                  <a:pt x="248" y="101"/>
                </a:lnTo>
                <a:lnTo>
                  <a:pt x="244" y="74"/>
                </a:lnTo>
                <a:lnTo>
                  <a:pt x="242" y="63"/>
                </a:lnTo>
                <a:lnTo>
                  <a:pt x="238" y="51"/>
                </a:lnTo>
                <a:lnTo>
                  <a:pt x="232" y="40"/>
                </a:lnTo>
                <a:lnTo>
                  <a:pt x="227" y="30"/>
                </a:lnTo>
                <a:lnTo>
                  <a:pt x="219" y="21"/>
                </a:lnTo>
                <a:lnTo>
                  <a:pt x="211" y="13"/>
                </a:lnTo>
                <a:lnTo>
                  <a:pt x="200" y="8"/>
                </a:lnTo>
                <a:lnTo>
                  <a:pt x="187" y="4"/>
                </a:lnTo>
                <a:lnTo>
                  <a:pt x="173" y="0"/>
                </a:lnTo>
                <a:lnTo>
                  <a:pt x="156" y="0"/>
                </a:lnTo>
                <a:lnTo>
                  <a:pt x="156" y="0"/>
                </a:lnTo>
                <a:close/>
                <a:moveTo>
                  <a:pt x="68" y="40"/>
                </a:moveTo>
                <a:lnTo>
                  <a:pt x="68" y="40"/>
                </a:lnTo>
                <a:lnTo>
                  <a:pt x="68" y="42"/>
                </a:lnTo>
                <a:lnTo>
                  <a:pt x="68" y="46"/>
                </a:lnTo>
                <a:lnTo>
                  <a:pt x="63" y="49"/>
                </a:lnTo>
                <a:lnTo>
                  <a:pt x="63" y="49"/>
                </a:lnTo>
                <a:lnTo>
                  <a:pt x="61" y="49"/>
                </a:lnTo>
                <a:lnTo>
                  <a:pt x="59" y="49"/>
                </a:lnTo>
                <a:lnTo>
                  <a:pt x="57" y="48"/>
                </a:lnTo>
                <a:lnTo>
                  <a:pt x="57" y="48"/>
                </a:lnTo>
                <a:lnTo>
                  <a:pt x="59" y="44"/>
                </a:lnTo>
                <a:lnTo>
                  <a:pt x="61" y="42"/>
                </a:lnTo>
                <a:lnTo>
                  <a:pt x="68" y="40"/>
                </a:lnTo>
                <a:lnTo>
                  <a:pt x="68" y="40"/>
                </a:lnTo>
                <a:close/>
                <a:moveTo>
                  <a:pt x="13" y="139"/>
                </a:moveTo>
                <a:lnTo>
                  <a:pt x="13" y="139"/>
                </a:lnTo>
                <a:lnTo>
                  <a:pt x="9" y="135"/>
                </a:lnTo>
                <a:lnTo>
                  <a:pt x="9" y="128"/>
                </a:lnTo>
                <a:lnTo>
                  <a:pt x="9" y="120"/>
                </a:lnTo>
                <a:lnTo>
                  <a:pt x="11" y="116"/>
                </a:lnTo>
                <a:lnTo>
                  <a:pt x="11" y="116"/>
                </a:lnTo>
                <a:lnTo>
                  <a:pt x="13" y="120"/>
                </a:lnTo>
                <a:lnTo>
                  <a:pt x="13" y="128"/>
                </a:lnTo>
                <a:lnTo>
                  <a:pt x="11" y="133"/>
                </a:lnTo>
                <a:lnTo>
                  <a:pt x="13" y="139"/>
                </a:lnTo>
                <a:lnTo>
                  <a:pt x="13" y="139"/>
                </a:lnTo>
                <a:close/>
                <a:moveTo>
                  <a:pt x="53" y="59"/>
                </a:moveTo>
                <a:lnTo>
                  <a:pt x="53" y="59"/>
                </a:lnTo>
                <a:lnTo>
                  <a:pt x="55" y="59"/>
                </a:lnTo>
                <a:lnTo>
                  <a:pt x="55" y="61"/>
                </a:lnTo>
                <a:lnTo>
                  <a:pt x="55" y="61"/>
                </a:lnTo>
                <a:lnTo>
                  <a:pt x="51" y="69"/>
                </a:lnTo>
                <a:lnTo>
                  <a:pt x="46" y="74"/>
                </a:lnTo>
                <a:lnTo>
                  <a:pt x="38" y="80"/>
                </a:lnTo>
                <a:lnTo>
                  <a:pt x="28" y="82"/>
                </a:lnTo>
                <a:lnTo>
                  <a:pt x="28" y="82"/>
                </a:lnTo>
                <a:lnTo>
                  <a:pt x="23" y="91"/>
                </a:lnTo>
                <a:lnTo>
                  <a:pt x="15" y="99"/>
                </a:lnTo>
                <a:lnTo>
                  <a:pt x="15" y="99"/>
                </a:lnTo>
                <a:lnTo>
                  <a:pt x="17" y="91"/>
                </a:lnTo>
                <a:lnTo>
                  <a:pt x="19" y="86"/>
                </a:lnTo>
                <a:lnTo>
                  <a:pt x="25" y="82"/>
                </a:lnTo>
                <a:lnTo>
                  <a:pt x="30" y="76"/>
                </a:lnTo>
                <a:lnTo>
                  <a:pt x="44" y="69"/>
                </a:lnTo>
                <a:lnTo>
                  <a:pt x="49" y="65"/>
                </a:lnTo>
                <a:lnTo>
                  <a:pt x="53" y="59"/>
                </a:lnTo>
                <a:lnTo>
                  <a:pt x="53" y="59"/>
                </a:lnTo>
                <a:close/>
                <a:moveTo>
                  <a:pt x="46" y="91"/>
                </a:moveTo>
                <a:lnTo>
                  <a:pt x="46" y="91"/>
                </a:lnTo>
                <a:lnTo>
                  <a:pt x="44" y="90"/>
                </a:lnTo>
                <a:lnTo>
                  <a:pt x="42" y="88"/>
                </a:lnTo>
                <a:lnTo>
                  <a:pt x="42" y="86"/>
                </a:lnTo>
                <a:lnTo>
                  <a:pt x="42" y="82"/>
                </a:lnTo>
                <a:lnTo>
                  <a:pt x="42" y="82"/>
                </a:lnTo>
                <a:lnTo>
                  <a:pt x="46" y="84"/>
                </a:lnTo>
                <a:lnTo>
                  <a:pt x="47" y="86"/>
                </a:lnTo>
                <a:lnTo>
                  <a:pt x="46" y="91"/>
                </a:lnTo>
                <a:lnTo>
                  <a:pt x="46" y="91"/>
                </a:lnTo>
                <a:close/>
                <a:moveTo>
                  <a:pt x="32" y="93"/>
                </a:moveTo>
                <a:lnTo>
                  <a:pt x="32" y="93"/>
                </a:lnTo>
                <a:lnTo>
                  <a:pt x="30" y="99"/>
                </a:lnTo>
                <a:lnTo>
                  <a:pt x="23" y="103"/>
                </a:lnTo>
                <a:lnTo>
                  <a:pt x="23" y="103"/>
                </a:lnTo>
                <a:lnTo>
                  <a:pt x="25" y="97"/>
                </a:lnTo>
                <a:lnTo>
                  <a:pt x="26" y="93"/>
                </a:lnTo>
                <a:lnTo>
                  <a:pt x="28" y="91"/>
                </a:lnTo>
                <a:lnTo>
                  <a:pt x="32" y="93"/>
                </a:lnTo>
                <a:lnTo>
                  <a:pt x="32" y="93"/>
                </a:lnTo>
                <a:close/>
                <a:moveTo>
                  <a:pt x="42" y="95"/>
                </a:moveTo>
                <a:lnTo>
                  <a:pt x="42" y="95"/>
                </a:lnTo>
                <a:lnTo>
                  <a:pt x="46" y="97"/>
                </a:lnTo>
                <a:lnTo>
                  <a:pt x="46" y="101"/>
                </a:lnTo>
                <a:lnTo>
                  <a:pt x="46" y="109"/>
                </a:lnTo>
                <a:lnTo>
                  <a:pt x="46" y="109"/>
                </a:lnTo>
                <a:lnTo>
                  <a:pt x="34" y="118"/>
                </a:lnTo>
                <a:lnTo>
                  <a:pt x="28" y="122"/>
                </a:lnTo>
                <a:lnTo>
                  <a:pt x="21" y="124"/>
                </a:lnTo>
                <a:lnTo>
                  <a:pt x="21" y="124"/>
                </a:lnTo>
                <a:lnTo>
                  <a:pt x="30" y="109"/>
                </a:lnTo>
                <a:lnTo>
                  <a:pt x="42" y="95"/>
                </a:lnTo>
                <a:lnTo>
                  <a:pt x="42" y="95"/>
                </a:lnTo>
                <a:close/>
                <a:moveTo>
                  <a:pt x="26" y="164"/>
                </a:moveTo>
                <a:lnTo>
                  <a:pt x="26" y="164"/>
                </a:lnTo>
                <a:lnTo>
                  <a:pt x="28" y="156"/>
                </a:lnTo>
                <a:lnTo>
                  <a:pt x="32" y="150"/>
                </a:lnTo>
                <a:lnTo>
                  <a:pt x="36" y="147"/>
                </a:lnTo>
                <a:lnTo>
                  <a:pt x="38" y="139"/>
                </a:lnTo>
                <a:lnTo>
                  <a:pt x="38" y="139"/>
                </a:lnTo>
                <a:lnTo>
                  <a:pt x="38" y="137"/>
                </a:lnTo>
                <a:lnTo>
                  <a:pt x="38" y="137"/>
                </a:lnTo>
                <a:lnTo>
                  <a:pt x="34" y="137"/>
                </a:lnTo>
                <a:lnTo>
                  <a:pt x="30" y="139"/>
                </a:lnTo>
                <a:lnTo>
                  <a:pt x="26" y="141"/>
                </a:lnTo>
                <a:lnTo>
                  <a:pt x="25" y="139"/>
                </a:lnTo>
                <a:lnTo>
                  <a:pt x="25" y="139"/>
                </a:lnTo>
                <a:lnTo>
                  <a:pt x="34" y="128"/>
                </a:lnTo>
                <a:lnTo>
                  <a:pt x="38" y="124"/>
                </a:lnTo>
                <a:lnTo>
                  <a:pt x="46" y="120"/>
                </a:lnTo>
                <a:lnTo>
                  <a:pt x="46" y="120"/>
                </a:lnTo>
                <a:lnTo>
                  <a:pt x="47" y="135"/>
                </a:lnTo>
                <a:lnTo>
                  <a:pt x="51" y="152"/>
                </a:lnTo>
                <a:lnTo>
                  <a:pt x="51" y="152"/>
                </a:lnTo>
                <a:lnTo>
                  <a:pt x="46" y="158"/>
                </a:lnTo>
                <a:lnTo>
                  <a:pt x="40" y="160"/>
                </a:lnTo>
                <a:lnTo>
                  <a:pt x="26" y="164"/>
                </a:lnTo>
                <a:lnTo>
                  <a:pt x="26" y="164"/>
                </a:lnTo>
                <a:close/>
                <a:moveTo>
                  <a:pt x="49" y="194"/>
                </a:moveTo>
                <a:lnTo>
                  <a:pt x="49" y="194"/>
                </a:lnTo>
                <a:lnTo>
                  <a:pt x="47" y="194"/>
                </a:lnTo>
                <a:lnTo>
                  <a:pt x="46" y="192"/>
                </a:lnTo>
                <a:lnTo>
                  <a:pt x="46" y="189"/>
                </a:lnTo>
                <a:lnTo>
                  <a:pt x="51" y="189"/>
                </a:lnTo>
                <a:lnTo>
                  <a:pt x="51" y="189"/>
                </a:lnTo>
                <a:lnTo>
                  <a:pt x="51" y="192"/>
                </a:lnTo>
                <a:lnTo>
                  <a:pt x="49" y="194"/>
                </a:lnTo>
                <a:lnTo>
                  <a:pt x="49" y="19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42" y="175"/>
                </a:lnTo>
                <a:lnTo>
                  <a:pt x="44" y="171"/>
                </a:lnTo>
                <a:lnTo>
                  <a:pt x="46" y="168"/>
                </a:lnTo>
                <a:lnTo>
                  <a:pt x="49" y="166"/>
                </a:lnTo>
                <a:lnTo>
                  <a:pt x="53" y="166"/>
                </a:lnTo>
                <a:lnTo>
                  <a:pt x="55" y="168"/>
                </a:lnTo>
                <a:lnTo>
                  <a:pt x="59" y="171"/>
                </a:lnTo>
                <a:lnTo>
                  <a:pt x="59" y="175"/>
                </a:lnTo>
                <a:lnTo>
                  <a:pt x="59" y="175"/>
                </a:lnTo>
                <a:lnTo>
                  <a:pt x="51" y="179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63" y="192"/>
                </a:moveTo>
                <a:lnTo>
                  <a:pt x="63" y="192"/>
                </a:lnTo>
                <a:lnTo>
                  <a:pt x="63" y="191"/>
                </a:lnTo>
                <a:lnTo>
                  <a:pt x="65" y="189"/>
                </a:lnTo>
                <a:lnTo>
                  <a:pt x="66" y="187"/>
                </a:lnTo>
                <a:lnTo>
                  <a:pt x="66" y="187"/>
                </a:lnTo>
                <a:lnTo>
                  <a:pt x="70" y="189"/>
                </a:lnTo>
                <a:lnTo>
                  <a:pt x="70" y="189"/>
                </a:lnTo>
                <a:lnTo>
                  <a:pt x="70" y="191"/>
                </a:lnTo>
                <a:lnTo>
                  <a:pt x="68" y="192"/>
                </a:lnTo>
                <a:lnTo>
                  <a:pt x="63" y="192"/>
                </a:lnTo>
                <a:lnTo>
                  <a:pt x="63" y="192"/>
                </a:lnTo>
                <a:close/>
                <a:moveTo>
                  <a:pt x="46" y="351"/>
                </a:moveTo>
                <a:lnTo>
                  <a:pt x="46" y="351"/>
                </a:lnTo>
                <a:lnTo>
                  <a:pt x="46" y="349"/>
                </a:lnTo>
                <a:lnTo>
                  <a:pt x="47" y="347"/>
                </a:lnTo>
                <a:lnTo>
                  <a:pt x="55" y="345"/>
                </a:lnTo>
                <a:lnTo>
                  <a:pt x="55" y="345"/>
                </a:lnTo>
                <a:lnTo>
                  <a:pt x="53" y="349"/>
                </a:lnTo>
                <a:lnTo>
                  <a:pt x="51" y="351"/>
                </a:lnTo>
                <a:lnTo>
                  <a:pt x="49" y="353"/>
                </a:lnTo>
                <a:lnTo>
                  <a:pt x="46" y="351"/>
                </a:lnTo>
                <a:lnTo>
                  <a:pt x="46" y="351"/>
                </a:lnTo>
                <a:close/>
                <a:moveTo>
                  <a:pt x="32" y="345"/>
                </a:moveTo>
                <a:lnTo>
                  <a:pt x="32" y="345"/>
                </a:lnTo>
                <a:lnTo>
                  <a:pt x="26" y="341"/>
                </a:lnTo>
                <a:lnTo>
                  <a:pt x="26" y="341"/>
                </a:lnTo>
                <a:lnTo>
                  <a:pt x="32" y="335"/>
                </a:lnTo>
                <a:lnTo>
                  <a:pt x="42" y="330"/>
                </a:lnTo>
                <a:lnTo>
                  <a:pt x="53" y="328"/>
                </a:lnTo>
                <a:lnTo>
                  <a:pt x="57" y="330"/>
                </a:lnTo>
                <a:lnTo>
                  <a:pt x="63" y="332"/>
                </a:lnTo>
                <a:lnTo>
                  <a:pt x="63" y="332"/>
                </a:lnTo>
                <a:lnTo>
                  <a:pt x="49" y="339"/>
                </a:lnTo>
                <a:lnTo>
                  <a:pt x="32" y="345"/>
                </a:lnTo>
                <a:lnTo>
                  <a:pt x="32" y="345"/>
                </a:lnTo>
                <a:close/>
                <a:moveTo>
                  <a:pt x="74" y="358"/>
                </a:moveTo>
                <a:lnTo>
                  <a:pt x="74" y="358"/>
                </a:lnTo>
                <a:lnTo>
                  <a:pt x="74" y="356"/>
                </a:lnTo>
                <a:lnTo>
                  <a:pt x="76" y="354"/>
                </a:lnTo>
                <a:lnTo>
                  <a:pt x="80" y="353"/>
                </a:lnTo>
                <a:lnTo>
                  <a:pt x="80" y="353"/>
                </a:lnTo>
                <a:lnTo>
                  <a:pt x="78" y="356"/>
                </a:lnTo>
                <a:lnTo>
                  <a:pt x="76" y="358"/>
                </a:lnTo>
                <a:lnTo>
                  <a:pt x="74" y="358"/>
                </a:lnTo>
                <a:lnTo>
                  <a:pt x="74" y="358"/>
                </a:lnTo>
                <a:close/>
                <a:moveTo>
                  <a:pt x="70" y="347"/>
                </a:moveTo>
                <a:lnTo>
                  <a:pt x="70" y="347"/>
                </a:lnTo>
                <a:lnTo>
                  <a:pt x="72" y="341"/>
                </a:lnTo>
                <a:lnTo>
                  <a:pt x="78" y="337"/>
                </a:lnTo>
                <a:lnTo>
                  <a:pt x="84" y="337"/>
                </a:lnTo>
                <a:lnTo>
                  <a:pt x="89" y="339"/>
                </a:lnTo>
                <a:lnTo>
                  <a:pt x="89" y="339"/>
                </a:lnTo>
                <a:lnTo>
                  <a:pt x="87" y="343"/>
                </a:lnTo>
                <a:lnTo>
                  <a:pt x="82" y="345"/>
                </a:lnTo>
                <a:lnTo>
                  <a:pt x="70" y="347"/>
                </a:lnTo>
                <a:lnTo>
                  <a:pt x="70" y="347"/>
                </a:lnTo>
                <a:close/>
                <a:moveTo>
                  <a:pt x="99" y="351"/>
                </a:moveTo>
                <a:lnTo>
                  <a:pt x="99" y="351"/>
                </a:lnTo>
                <a:lnTo>
                  <a:pt x="99" y="347"/>
                </a:lnTo>
                <a:lnTo>
                  <a:pt x="101" y="345"/>
                </a:lnTo>
                <a:lnTo>
                  <a:pt x="103" y="343"/>
                </a:lnTo>
                <a:lnTo>
                  <a:pt x="103" y="339"/>
                </a:lnTo>
                <a:lnTo>
                  <a:pt x="103" y="339"/>
                </a:lnTo>
                <a:lnTo>
                  <a:pt x="120" y="341"/>
                </a:lnTo>
                <a:lnTo>
                  <a:pt x="120" y="341"/>
                </a:lnTo>
                <a:lnTo>
                  <a:pt x="118" y="345"/>
                </a:lnTo>
                <a:lnTo>
                  <a:pt x="112" y="349"/>
                </a:lnTo>
                <a:lnTo>
                  <a:pt x="99" y="351"/>
                </a:lnTo>
                <a:lnTo>
                  <a:pt x="99" y="351"/>
                </a:lnTo>
                <a:close/>
                <a:moveTo>
                  <a:pt x="152" y="341"/>
                </a:moveTo>
                <a:lnTo>
                  <a:pt x="152" y="341"/>
                </a:lnTo>
                <a:lnTo>
                  <a:pt x="154" y="337"/>
                </a:lnTo>
                <a:lnTo>
                  <a:pt x="160" y="335"/>
                </a:lnTo>
                <a:lnTo>
                  <a:pt x="160" y="335"/>
                </a:lnTo>
                <a:lnTo>
                  <a:pt x="158" y="339"/>
                </a:lnTo>
                <a:lnTo>
                  <a:pt x="152" y="341"/>
                </a:lnTo>
                <a:lnTo>
                  <a:pt x="152" y="341"/>
                </a:lnTo>
                <a:close/>
                <a:moveTo>
                  <a:pt x="185" y="314"/>
                </a:moveTo>
                <a:lnTo>
                  <a:pt x="185" y="314"/>
                </a:lnTo>
                <a:lnTo>
                  <a:pt x="185" y="312"/>
                </a:lnTo>
                <a:lnTo>
                  <a:pt x="185" y="309"/>
                </a:lnTo>
                <a:lnTo>
                  <a:pt x="188" y="307"/>
                </a:lnTo>
                <a:lnTo>
                  <a:pt x="190" y="305"/>
                </a:lnTo>
                <a:lnTo>
                  <a:pt x="190" y="305"/>
                </a:lnTo>
                <a:lnTo>
                  <a:pt x="190" y="309"/>
                </a:lnTo>
                <a:lnTo>
                  <a:pt x="188" y="311"/>
                </a:lnTo>
                <a:lnTo>
                  <a:pt x="187" y="312"/>
                </a:lnTo>
                <a:lnTo>
                  <a:pt x="185" y="314"/>
                </a:lnTo>
                <a:lnTo>
                  <a:pt x="185" y="314"/>
                </a:lnTo>
                <a:close/>
                <a:moveTo>
                  <a:pt x="187" y="303"/>
                </a:moveTo>
                <a:lnTo>
                  <a:pt x="187" y="303"/>
                </a:lnTo>
                <a:lnTo>
                  <a:pt x="175" y="312"/>
                </a:lnTo>
                <a:lnTo>
                  <a:pt x="164" y="322"/>
                </a:lnTo>
                <a:lnTo>
                  <a:pt x="148" y="330"/>
                </a:lnTo>
                <a:lnTo>
                  <a:pt x="137" y="335"/>
                </a:lnTo>
                <a:lnTo>
                  <a:pt x="137" y="335"/>
                </a:lnTo>
                <a:lnTo>
                  <a:pt x="118" y="335"/>
                </a:lnTo>
                <a:lnTo>
                  <a:pt x="95" y="333"/>
                </a:lnTo>
                <a:lnTo>
                  <a:pt x="74" y="330"/>
                </a:lnTo>
                <a:lnTo>
                  <a:pt x="66" y="326"/>
                </a:lnTo>
                <a:lnTo>
                  <a:pt x="63" y="322"/>
                </a:lnTo>
                <a:lnTo>
                  <a:pt x="63" y="322"/>
                </a:lnTo>
                <a:lnTo>
                  <a:pt x="63" y="314"/>
                </a:lnTo>
                <a:lnTo>
                  <a:pt x="63" y="309"/>
                </a:lnTo>
                <a:lnTo>
                  <a:pt x="65" y="303"/>
                </a:lnTo>
                <a:lnTo>
                  <a:pt x="68" y="295"/>
                </a:lnTo>
                <a:lnTo>
                  <a:pt x="84" y="274"/>
                </a:lnTo>
                <a:lnTo>
                  <a:pt x="84" y="274"/>
                </a:lnTo>
                <a:lnTo>
                  <a:pt x="103" y="278"/>
                </a:lnTo>
                <a:lnTo>
                  <a:pt x="118" y="278"/>
                </a:lnTo>
                <a:lnTo>
                  <a:pt x="133" y="276"/>
                </a:lnTo>
                <a:lnTo>
                  <a:pt x="147" y="271"/>
                </a:lnTo>
                <a:lnTo>
                  <a:pt x="158" y="263"/>
                </a:lnTo>
                <a:lnTo>
                  <a:pt x="167" y="252"/>
                </a:lnTo>
                <a:lnTo>
                  <a:pt x="175" y="236"/>
                </a:lnTo>
                <a:lnTo>
                  <a:pt x="179" y="221"/>
                </a:lnTo>
                <a:lnTo>
                  <a:pt x="179" y="221"/>
                </a:lnTo>
                <a:lnTo>
                  <a:pt x="181" y="206"/>
                </a:lnTo>
                <a:lnTo>
                  <a:pt x="181" y="192"/>
                </a:lnTo>
                <a:lnTo>
                  <a:pt x="177" y="177"/>
                </a:lnTo>
                <a:lnTo>
                  <a:pt x="171" y="168"/>
                </a:lnTo>
                <a:lnTo>
                  <a:pt x="171" y="168"/>
                </a:lnTo>
                <a:lnTo>
                  <a:pt x="160" y="173"/>
                </a:lnTo>
                <a:lnTo>
                  <a:pt x="152" y="179"/>
                </a:lnTo>
                <a:lnTo>
                  <a:pt x="145" y="187"/>
                </a:lnTo>
                <a:lnTo>
                  <a:pt x="137" y="191"/>
                </a:lnTo>
                <a:lnTo>
                  <a:pt x="137" y="191"/>
                </a:lnTo>
                <a:lnTo>
                  <a:pt x="126" y="192"/>
                </a:lnTo>
                <a:lnTo>
                  <a:pt x="114" y="194"/>
                </a:lnTo>
                <a:lnTo>
                  <a:pt x="105" y="194"/>
                </a:lnTo>
                <a:lnTo>
                  <a:pt x="97" y="192"/>
                </a:lnTo>
                <a:lnTo>
                  <a:pt x="87" y="189"/>
                </a:lnTo>
                <a:lnTo>
                  <a:pt x="80" y="185"/>
                </a:lnTo>
                <a:lnTo>
                  <a:pt x="74" y="179"/>
                </a:lnTo>
                <a:lnTo>
                  <a:pt x="68" y="171"/>
                </a:lnTo>
                <a:lnTo>
                  <a:pt x="63" y="164"/>
                </a:lnTo>
                <a:lnTo>
                  <a:pt x="59" y="154"/>
                </a:lnTo>
                <a:lnTo>
                  <a:pt x="53" y="135"/>
                </a:lnTo>
                <a:lnTo>
                  <a:pt x="51" y="114"/>
                </a:lnTo>
                <a:lnTo>
                  <a:pt x="53" y="90"/>
                </a:lnTo>
                <a:lnTo>
                  <a:pt x="53" y="90"/>
                </a:lnTo>
                <a:lnTo>
                  <a:pt x="57" y="76"/>
                </a:lnTo>
                <a:lnTo>
                  <a:pt x="65" y="63"/>
                </a:lnTo>
                <a:lnTo>
                  <a:pt x="72" y="49"/>
                </a:lnTo>
                <a:lnTo>
                  <a:pt x="82" y="40"/>
                </a:lnTo>
                <a:lnTo>
                  <a:pt x="82" y="40"/>
                </a:lnTo>
                <a:lnTo>
                  <a:pt x="91" y="30"/>
                </a:lnTo>
                <a:lnTo>
                  <a:pt x="101" y="25"/>
                </a:lnTo>
                <a:lnTo>
                  <a:pt x="114" y="19"/>
                </a:lnTo>
                <a:lnTo>
                  <a:pt x="127" y="13"/>
                </a:lnTo>
                <a:lnTo>
                  <a:pt x="127" y="13"/>
                </a:lnTo>
                <a:lnTo>
                  <a:pt x="145" y="9"/>
                </a:lnTo>
                <a:lnTo>
                  <a:pt x="156" y="8"/>
                </a:lnTo>
                <a:lnTo>
                  <a:pt x="156" y="8"/>
                </a:lnTo>
                <a:lnTo>
                  <a:pt x="166" y="8"/>
                </a:lnTo>
                <a:lnTo>
                  <a:pt x="175" y="8"/>
                </a:lnTo>
                <a:lnTo>
                  <a:pt x="190" y="13"/>
                </a:lnTo>
                <a:lnTo>
                  <a:pt x="204" y="23"/>
                </a:lnTo>
                <a:lnTo>
                  <a:pt x="213" y="32"/>
                </a:lnTo>
                <a:lnTo>
                  <a:pt x="213" y="32"/>
                </a:lnTo>
                <a:lnTo>
                  <a:pt x="221" y="42"/>
                </a:lnTo>
                <a:lnTo>
                  <a:pt x="225" y="49"/>
                </a:lnTo>
                <a:lnTo>
                  <a:pt x="230" y="65"/>
                </a:lnTo>
                <a:lnTo>
                  <a:pt x="230" y="65"/>
                </a:lnTo>
                <a:lnTo>
                  <a:pt x="234" y="78"/>
                </a:lnTo>
                <a:lnTo>
                  <a:pt x="238" y="93"/>
                </a:lnTo>
                <a:lnTo>
                  <a:pt x="240" y="124"/>
                </a:lnTo>
                <a:lnTo>
                  <a:pt x="238" y="158"/>
                </a:lnTo>
                <a:lnTo>
                  <a:pt x="234" y="192"/>
                </a:lnTo>
                <a:lnTo>
                  <a:pt x="227" y="225"/>
                </a:lnTo>
                <a:lnTo>
                  <a:pt x="215" y="255"/>
                </a:lnTo>
                <a:lnTo>
                  <a:pt x="209" y="269"/>
                </a:lnTo>
                <a:lnTo>
                  <a:pt x="202" y="282"/>
                </a:lnTo>
                <a:lnTo>
                  <a:pt x="194" y="293"/>
                </a:lnTo>
                <a:lnTo>
                  <a:pt x="187" y="303"/>
                </a:lnTo>
                <a:lnTo>
                  <a:pt x="187" y="303"/>
                </a:lnTo>
                <a:close/>
                <a:moveTo>
                  <a:pt x="152" y="221"/>
                </a:moveTo>
                <a:lnTo>
                  <a:pt x="152" y="221"/>
                </a:lnTo>
                <a:lnTo>
                  <a:pt x="156" y="215"/>
                </a:lnTo>
                <a:lnTo>
                  <a:pt x="162" y="211"/>
                </a:lnTo>
                <a:lnTo>
                  <a:pt x="166" y="208"/>
                </a:lnTo>
                <a:lnTo>
                  <a:pt x="167" y="200"/>
                </a:lnTo>
                <a:lnTo>
                  <a:pt x="167" y="200"/>
                </a:lnTo>
                <a:lnTo>
                  <a:pt x="169" y="204"/>
                </a:lnTo>
                <a:lnTo>
                  <a:pt x="171" y="208"/>
                </a:lnTo>
                <a:lnTo>
                  <a:pt x="169" y="210"/>
                </a:lnTo>
                <a:lnTo>
                  <a:pt x="167" y="213"/>
                </a:lnTo>
                <a:lnTo>
                  <a:pt x="160" y="217"/>
                </a:lnTo>
                <a:lnTo>
                  <a:pt x="152" y="221"/>
                </a:lnTo>
                <a:lnTo>
                  <a:pt x="152" y="221"/>
                </a:lnTo>
                <a:close/>
                <a:moveTo>
                  <a:pt x="164" y="238"/>
                </a:moveTo>
                <a:lnTo>
                  <a:pt x="164" y="238"/>
                </a:lnTo>
                <a:lnTo>
                  <a:pt x="162" y="238"/>
                </a:lnTo>
                <a:lnTo>
                  <a:pt x="162" y="236"/>
                </a:lnTo>
                <a:lnTo>
                  <a:pt x="164" y="232"/>
                </a:lnTo>
                <a:lnTo>
                  <a:pt x="164" y="232"/>
                </a:lnTo>
                <a:lnTo>
                  <a:pt x="166" y="232"/>
                </a:lnTo>
                <a:lnTo>
                  <a:pt x="166" y="234"/>
                </a:lnTo>
                <a:lnTo>
                  <a:pt x="164" y="238"/>
                </a:lnTo>
                <a:lnTo>
                  <a:pt x="164" y="238"/>
                </a:lnTo>
                <a:close/>
                <a:moveTo>
                  <a:pt x="152" y="196"/>
                </a:moveTo>
                <a:lnTo>
                  <a:pt x="152" y="196"/>
                </a:lnTo>
                <a:lnTo>
                  <a:pt x="154" y="191"/>
                </a:lnTo>
                <a:lnTo>
                  <a:pt x="158" y="185"/>
                </a:lnTo>
                <a:lnTo>
                  <a:pt x="164" y="183"/>
                </a:lnTo>
                <a:lnTo>
                  <a:pt x="167" y="181"/>
                </a:lnTo>
                <a:lnTo>
                  <a:pt x="167" y="181"/>
                </a:lnTo>
                <a:lnTo>
                  <a:pt x="166" y="187"/>
                </a:lnTo>
                <a:lnTo>
                  <a:pt x="162" y="191"/>
                </a:lnTo>
                <a:lnTo>
                  <a:pt x="152" y="196"/>
                </a:lnTo>
                <a:lnTo>
                  <a:pt x="152" y="196"/>
                </a:lnTo>
                <a:close/>
                <a:moveTo>
                  <a:pt x="135" y="63"/>
                </a:moveTo>
                <a:lnTo>
                  <a:pt x="135" y="63"/>
                </a:lnTo>
                <a:lnTo>
                  <a:pt x="126" y="67"/>
                </a:lnTo>
                <a:lnTo>
                  <a:pt x="114" y="72"/>
                </a:lnTo>
                <a:lnTo>
                  <a:pt x="107" y="80"/>
                </a:lnTo>
                <a:lnTo>
                  <a:pt x="99" y="90"/>
                </a:lnTo>
                <a:lnTo>
                  <a:pt x="93" y="99"/>
                </a:lnTo>
                <a:lnTo>
                  <a:pt x="91" y="110"/>
                </a:lnTo>
                <a:lnTo>
                  <a:pt x="93" y="122"/>
                </a:lnTo>
                <a:lnTo>
                  <a:pt x="97" y="128"/>
                </a:lnTo>
                <a:lnTo>
                  <a:pt x="99" y="131"/>
                </a:lnTo>
                <a:lnTo>
                  <a:pt x="99" y="131"/>
                </a:lnTo>
                <a:lnTo>
                  <a:pt x="105" y="137"/>
                </a:lnTo>
                <a:lnTo>
                  <a:pt x="112" y="141"/>
                </a:lnTo>
                <a:lnTo>
                  <a:pt x="122" y="145"/>
                </a:lnTo>
                <a:lnTo>
                  <a:pt x="133" y="145"/>
                </a:lnTo>
                <a:lnTo>
                  <a:pt x="133" y="145"/>
                </a:lnTo>
                <a:lnTo>
                  <a:pt x="139" y="143"/>
                </a:lnTo>
                <a:lnTo>
                  <a:pt x="147" y="141"/>
                </a:lnTo>
                <a:lnTo>
                  <a:pt x="162" y="131"/>
                </a:lnTo>
                <a:lnTo>
                  <a:pt x="173" y="122"/>
                </a:lnTo>
                <a:lnTo>
                  <a:pt x="179" y="116"/>
                </a:lnTo>
                <a:lnTo>
                  <a:pt x="181" y="110"/>
                </a:lnTo>
                <a:lnTo>
                  <a:pt x="181" y="110"/>
                </a:lnTo>
                <a:lnTo>
                  <a:pt x="181" y="101"/>
                </a:lnTo>
                <a:lnTo>
                  <a:pt x="179" y="90"/>
                </a:lnTo>
                <a:lnTo>
                  <a:pt x="175" y="82"/>
                </a:lnTo>
                <a:lnTo>
                  <a:pt x="169" y="74"/>
                </a:lnTo>
                <a:lnTo>
                  <a:pt x="162" y="69"/>
                </a:lnTo>
                <a:lnTo>
                  <a:pt x="152" y="65"/>
                </a:lnTo>
                <a:lnTo>
                  <a:pt x="143" y="63"/>
                </a:lnTo>
                <a:lnTo>
                  <a:pt x="135" y="63"/>
                </a:lnTo>
                <a:lnTo>
                  <a:pt x="135" y="63"/>
                </a:lnTo>
                <a:close/>
                <a:moveTo>
                  <a:pt x="143" y="70"/>
                </a:moveTo>
                <a:lnTo>
                  <a:pt x="143" y="70"/>
                </a:lnTo>
                <a:lnTo>
                  <a:pt x="147" y="72"/>
                </a:lnTo>
                <a:lnTo>
                  <a:pt x="152" y="74"/>
                </a:lnTo>
                <a:lnTo>
                  <a:pt x="156" y="74"/>
                </a:lnTo>
                <a:lnTo>
                  <a:pt x="160" y="78"/>
                </a:lnTo>
                <a:lnTo>
                  <a:pt x="160" y="78"/>
                </a:lnTo>
                <a:lnTo>
                  <a:pt x="156" y="82"/>
                </a:lnTo>
                <a:lnTo>
                  <a:pt x="152" y="82"/>
                </a:lnTo>
                <a:lnTo>
                  <a:pt x="147" y="82"/>
                </a:lnTo>
                <a:lnTo>
                  <a:pt x="141" y="80"/>
                </a:lnTo>
                <a:lnTo>
                  <a:pt x="141" y="80"/>
                </a:lnTo>
                <a:lnTo>
                  <a:pt x="141" y="74"/>
                </a:lnTo>
                <a:lnTo>
                  <a:pt x="143" y="70"/>
                </a:lnTo>
                <a:lnTo>
                  <a:pt x="143" y="70"/>
                </a:lnTo>
                <a:close/>
                <a:moveTo>
                  <a:pt x="148" y="122"/>
                </a:moveTo>
                <a:lnTo>
                  <a:pt x="148" y="122"/>
                </a:lnTo>
                <a:lnTo>
                  <a:pt x="145" y="126"/>
                </a:lnTo>
                <a:lnTo>
                  <a:pt x="141" y="131"/>
                </a:lnTo>
                <a:lnTo>
                  <a:pt x="135" y="133"/>
                </a:lnTo>
                <a:lnTo>
                  <a:pt x="129" y="135"/>
                </a:lnTo>
                <a:lnTo>
                  <a:pt x="124" y="135"/>
                </a:lnTo>
                <a:lnTo>
                  <a:pt x="118" y="135"/>
                </a:lnTo>
                <a:lnTo>
                  <a:pt x="112" y="133"/>
                </a:lnTo>
                <a:lnTo>
                  <a:pt x="107" y="130"/>
                </a:lnTo>
                <a:lnTo>
                  <a:pt x="107" y="130"/>
                </a:lnTo>
                <a:lnTo>
                  <a:pt x="101" y="122"/>
                </a:lnTo>
                <a:lnTo>
                  <a:pt x="99" y="114"/>
                </a:lnTo>
                <a:lnTo>
                  <a:pt x="99" y="107"/>
                </a:lnTo>
                <a:lnTo>
                  <a:pt x="101" y="99"/>
                </a:lnTo>
                <a:lnTo>
                  <a:pt x="105" y="91"/>
                </a:lnTo>
                <a:lnTo>
                  <a:pt x="110" y="84"/>
                </a:lnTo>
                <a:lnTo>
                  <a:pt x="116" y="78"/>
                </a:lnTo>
                <a:lnTo>
                  <a:pt x="122" y="76"/>
                </a:lnTo>
                <a:lnTo>
                  <a:pt x="122" y="76"/>
                </a:lnTo>
                <a:lnTo>
                  <a:pt x="127" y="76"/>
                </a:lnTo>
                <a:lnTo>
                  <a:pt x="135" y="78"/>
                </a:lnTo>
                <a:lnTo>
                  <a:pt x="139" y="84"/>
                </a:lnTo>
                <a:lnTo>
                  <a:pt x="145" y="90"/>
                </a:lnTo>
                <a:lnTo>
                  <a:pt x="147" y="97"/>
                </a:lnTo>
                <a:lnTo>
                  <a:pt x="148" y="105"/>
                </a:lnTo>
                <a:lnTo>
                  <a:pt x="150" y="112"/>
                </a:lnTo>
                <a:lnTo>
                  <a:pt x="148" y="122"/>
                </a:lnTo>
                <a:lnTo>
                  <a:pt x="148" y="122"/>
                </a:lnTo>
                <a:close/>
                <a:moveTo>
                  <a:pt x="152" y="130"/>
                </a:moveTo>
                <a:lnTo>
                  <a:pt x="152" y="130"/>
                </a:lnTo>
                <a:lnTo>
                  <a:pt x="150" y="128"/>
                </a:lnTo>
                <a:lnTo>
                  <a:pt x="150" y="126"/>
                </a:lnTo>
                <a:lnTo>
                  <a:pt x="152" y="118"/>
                </a:lnTo>
                <a:lnTo>
                  <a:pt x="152" y="118"/>
                </a:lnTo>
                <a:lnTo>
                  <a:pt x="154" y="120"/>
                </a:lnTo>
                <a:lnTo>
                  <a:pt x="156" y="120"/>
                </a:lnTo>
                <a:lnTo>
                  <a:pt x="158" y="122"/>
                </a:lnTo>
                <a:lnTo>
                  <a:pt x="162" y="122"/>
                </a:lnTo>
                <a:lnTo>
                  <a:pt x="162" y="122"/>
                </a:lnTo>
                <a:lnTo>
                  <a:pt x="158" y="126"/>
                </a:lnTo>
                <a:lnTo>
                  <a:pt x="152" y="130"/>
                </a:lnTo>
                <a:lnTo>
                  <a:pt x="152" y="130"/>
                </a:lnTo>
                <a:close/>
                <a:moveTo>
                  <a:pt x="169" y="95"/>
                </a:moveTo>
                <a:lnTo>
                  <a:pt x="169" y="95"/>
                </a:lnTo>
                <a:lnTo>
                  <a:pt x="166" y="95"/>
                </a:lnTo>
                <a:lnTo>
                  <a:pt x="166" y="90"/>
                </a:lnTo>
                <a:lnTo>
                  <a:pt x="169" y="90"/>
                </a:lnTo>
                <a:lnTo>
                  <a:pt x="169" y="9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1" name="Freeform 38"/>
          <p:cNvSpPr>
            <a:spLocks noEditPoints="1"/>
          </p:cNvSpPr>
          <p:nvPr/>
        </p:nvSpPr>
        <p:spPr bwMode="auto">
          <a:xfrm>
            <a:off x="6675968" y="4574117"/>
            <a:ext cx="628651" cy="755651"/>
          </a:xfrm>
          <a:custGeom>
            <a:avLst/>
            <a:gdLst/>
            <a:ahLst/>
            <a:cxnLst>
              <a:cxn ang="0">
                <a:pos x="198" y="137"/>
              </a:cxn>
              <a:cxn ang="0">
                <a:pos x="123" y="130"/>
              </a:cxn>
              <a:cxn ang="0">
                <a:pos x="219" y="94"/>
              </a:cxn>
              <a:cxn ang="0">
                <a:pos x="255" y="21"/>
              </a:cxn>
              <a:cxn ang="0">
                <a:pos x="123" y="10"/>
              </a:cxn>
              <a:cxn ang="0">
                <a:pos x="22" y="101"/>
              </a:cxn>
              <a:cxn ang="0">
                <a:pos x="1" y="242"/>
              </a:cxn>
              <a:cxn ang="0">
                <a:pos x="59" y="340"/>
              </a:cxn>
              <a:cxn ang="0">
                <a:pos x="198" y="349"/>
              </a:cxn>
              <a:cxn ang="0">
                <a:pos x="285" y="284"/>
              </a:cxn>
              <a:cxn ang="0">
                <a:pos x="280" y="181"/>
              </a:cxn>
              <a:cxn ang="0">
                <a:pos x="160" y="88"/>
              </a:cxn>
              <a:cxn ang="0">
                <a:pos x="186" y="94"/>
              </a:cxn>
              <a:cxn ang="0">
                <a:pos x="190" y="75"/>
              </a:cxn>
              <a:cxn ang="0">
                <a:pos x="221" y="80"/>
              </a:cxn>
              <a:cxn ang="0">
                <a:pos x="114" y="31"/>
              </a:cxn>
              <a:cxn ang="0">
                <a:pos x="99" y="31"/>
              </a:cxn>
              <a:cxn ang="0">
                <a:pos x="95" y="31"/>
              </a:cxn>
              <a:cxn ang="0">
                <a:pos x="102" y="44"/>
              </a:cxn>
              <a:cxn ang="0">
                <a:pos x="51" y="71"/>
              </a:cxn>
              <a:cxn ang="0">
                <a:pos x="66" y="92"/>
              </a:cxn>
              <a:cxn ang="0">
                <a:pos x="60" y="109"/>
              </a:cxn>
              <a:cxn ang="0">
                <a:pos x="60" y="109"/>
              </a:cxn>
              <a:cxn ang="0">
                <a:pos x="43" y="141"/>
              </a:cxn>
              <a:cxn ang="0">
                <a:pos x="22" y="149"/>
              </a:cxn>
              <a:cxn ang="0">
                <a:pos x="41" y="166"/>
              </a:cxn>
              <a:cxn ang="0">
                <a:pos x="11" y="197"/>
              </a:cxn>
              <a:cxn ang="0">
                <a:pos x="38" y="214"/>
              </a:cxn>
              <a:cxn ang="0">
                <a:pos x="36" y="198"/>
              </a:cxn>
              <a:cxn ang="0">
                <a:pos x="7" y="227"/>
              </a:cxn>
              <a:cxn ang="0">
                <a:pos x="40" y="231"/>
              </a:cxn>
              <a:cxn ang="0">
                <a:pos x="38" y="225"/>
              </a:cxn>
              <a:cxn ang="0">
                <a:pos x="26" y="261"/>
              </a:cxn>
              <a:cxn ang="0">
                <a:pos x="53" y="275"/>
              </a:cxn>
              <a:cxn ang="0">
                <a:pos x="41" y="279"/>
              </a:cxn>
              <a:cxn ang="0">
                <a:pos x="72" y="305"/>
              </a:cxn>
              <a:cxn ang="0">
                <a:pos x="60" y="290"/>
              </a:cxn>
              <a:cxn ang="0">
                <a:pos x="85" y="326"/>
              </a:cxn>
              <a:cxn ang="0">
                <a:pos x="99" y="322"/>
              </a:cxn>
              <a:cxn ang="0">
                <a:pos x="232" y="326"/>
              </a:cxn>
              <a:cxn ang="0">
                <a:pos x="80" y="296"/>
              </a:cxn>
              <a:cxn ang="0">
                <a:pos x="57" y="145"/>
              </a:cxn>
              <a:cxn ang="0">
                <a:pos x="154" y="21"/>
              </a:cxn>
              <a:cxn ang="0">
                <a:pos x="255" y="31"/>
              </a:cxn>
              <a:cxn ang="0">
                <a:pos x="234" y="75"/>
              </a:cxn>
              <a:cxn ang="0">
                <a:pos x="165" y="71"/>
              </a:cxn>
              <a:cxn ang="0">
                <a:pos x="118" y="176"/>
              </a:cxn>
              <a:cxn ang="0">
                <a:pos x="234" y="155"/>
              </a:cxn>
              <a:cxn ang="0">
                <a:pos x="280" y="263"/>
              </a:cxn>
              <a:cxn ang="0">
                <a:pos x="144" y="210"/>
              </a:cxn>
              <a:cxn ang="0">
                <a:pos x="144" y="277"/>
              </a:cxn>
              <a:cxn ang="0">
                <a:pos x="221" y="267"/>
              </a:cxn>
              <a:cxn ang="0">
                <a:pos x="202" y="202"/>
              </a:cxn>
              <a:cxn ang="0">
                <a:pos x="177" y="210"/>
              </a:cxn>
              <a:cxn ang="0">
                <a:pos x="184" y="263"/>
              </a:cxn>
              <a:cxn ang="0">
                <a:pos x="135" y="237"/>
              </a:cxn>
              <a:cxn ang="0">
                <a:pos x="181" y="219"/>
              </a:cxn>
              <a:cxn ang="0">
                <a:pos x="205" y="221"/>
              </a:cxn>
              <a:cxn ang="0">
                <a:pos x="211" y="219"/>
              </a:cxn>
              <a:cxn ang="0">
                <a:pos x="222" y="233"/>
              </a:cxn>
            </a:cxnLst>
            <a:rect l="0" t="0" r="r" b="b"/>
            <a:pathLst>
              <a:path w="297" h="357">
                <a:moveTo>
                  <a:pt x="280" y="181"/>
                </a:moveTo>
                <a:lnTo>
                  <a:pt x="280" y="181"/>
                </a:lnTo>
                <a:lnTo>
                  <a:pt x="268" y="168"/>
                </a:lnTo>
                <a:lnTo>
                  <a:pt x="255" y="157"/>
                </a:lnTo>
                <a:lnTo>
                  <a:pt x="238" y="145"/>
                </a:lnTo>
                <a:lnTo>
                  <a:pt x="228" y="141"/>
                </a:lnTo>
                <a:lnTo>
                  <a:pt x="219" y="139"/>
                </a:lnTo>
                <a:lnTo>
                  <a:pt x="219" y="139"/>
                </a:lnTo>
                <a:lnTo>
                  <a:pt x="198" y="137"/>
                </a:lnTo>
                <a:lnTo>
                  <a:pt x="179" y="136"/>
                </a:lnTo>
                <a:lnTo>
                  <a:pt x="163" y="137"/>
                </a:lnTo>
                <a:lnTo>
                  <a:pt x="150" y="141"/>
                </a:lnTo>
                <a:lnTo>
                  <a:pt x="141" y="145"/>
                </a:lnTo>
                <a:lnTo>
                  <a:pt x="131" y="149"/>
                </a:lnTo>
                <a:lnTo>
                  <a:pt x="118" y="160"/>
                </a:lnTo>
                <a:lnTo>
                  <a:pt x="118" y="160"/>
                </a:lnTo>
                <a:lnTo>
                  <a:pt x="120" y="145"/>
                </a:lnTo>
                <a:lnTo>
                  <a:pt x="123" y="130"/>
                </a:lnTo>
                <a:lnTo>
                  <a:pt x="131" y="118"/>
                </a:lnTo>
                <a:lnTo>
                  <a:pt x="141" y="109"/>
                </a:lnTo>
                <a:lnTo>
                  <a:pt x="152" y="103"/>
                </a:lnTo>
                <a:lnTo>
                  <a:pt x="165" y="99"/>
                </a:lnTo>
                <a:lnTo>
                  <a:pt x="181" y="101"/>
                </a:lnTo>
                <a:lnTo>
                  <a:pt x="196" y="105"/>
                </a:lnTo>
                <a:lnTo>
                  <a:pt x="196" y="105"/>
                </a:lnTo>
                <a:lnTo>
                  <a:pt x="207" y="99"/>
                </a:lnTo>
                <a:lnTo>
                  <a:pt x="219" y="94"/>
                </a:lnTo>
                <a:lnTo>
                  <a:pt x="243" y="84"/>
                </a:lnTo>
                <a:lnTo>
                  <a:pt x="257" y="78"/>
                </a:lnTo>
                <a:lnTo>
                  <a:pt x="266" y="71"/>
                </a:lnTo>
                <a:lnTo>
                  <a:pt x="276" y="61"/>
                </a:lnTo>
                <a:lnTo>
                  <a:pt x="282" y="52"/>
                </a:lnTo>
                <a:lnTo>
                  <a:pt x="282" y="52"/>
                </a:lnTo>
                <a:lnTo>
                  <a:pt x="278" y="42"/>
                </a:lnTo>
                <a:lnTo>
                  <a:pt x="270" y="35"/>
                </a:lnTo>
                <a:lnTo>
                  <a:pt x="255" y="21"/>
                </a:lnTo>
                <a:lnTo>
                  <a:pt x="238" y="12"/>
                </a:lnTo>
                <a:lnTo>
                  <a:pt x="217" y="4"/>
                </a:lnTo>
                <a:lnTo>
                  <a:pt x="217" y="4"/>
                </a:lnTo>
                <a:lnTo>
                  <a:pt x="202" y="2"/>
                </a:lnTo>
                <a:lnTo>
                  <a:pt x="184" y="0"/>
                </a:lnTo>
                <a:lnTo>
                  <a:pt x="169" y="0"/>
                </a:lnTo>
                <a:lnTo>
                  <a:pt x="154" y="2"/>
                </a:lnTo>
                <a:lnTo>
                  <a:pt x="139" y="6"/>
                </a:lnTo>
                <a:lnTo>
                  <a:pt x="123" y="10"/>
                </a:lnTo>
                <a:lnTo>
                  <a:pt x="110" y="16"/>
                </a:lnTo>
                <a:lnTo>
                  <a:pt x="97" y="21"/>
                </a:lnTo>
                <a:lnTo>
                  <a:pt x="97" y="21"/>
                </a:lnTo>
                <a:lnTo>
                  <a:pt x="85" y="29"/>
                </a:lnTo>
                <a:lnTo>
                  <a:pt x="74" y="36"/>
                </a:lnTo>
                <a:lnTo>
                  <a:pt x="55" y="52"/>
                </a:lnTo>
                <a:lnTo>
                  <a:pt x="41" y="69"/>
                </a:lnTo>
                <a:lnTo>
                  <a:pt x="30" y="86"/>
                </a:lnTo>
                <a:lnTo>
                  <a:pt x="22" y="101"/>
                </a:lnTo>
                <a:lnTo>
                  <a:pt x="17" y="115"/>
                </a:lnTo>
                <a:lnTo>
                  <a:pt x="13" y="132"/>
                </a:lnTo>
                <a:lnTo>
                  <a:pt x="13" y="132"/>
                </a:lnTo>
                <a:lnTo>
                  <a:pt x="7" y="151"/>
                </a:lnTo>
                <a:lnTo>
                  <a:pt x="3" y="170"/>
                </a:lnTo>
                <a:lnTo>
                  <a:pt x="1" y="189"/>
                </a:lnTo>
                <a:lnTo>
                  <a:pt x="0" y="206"/>
                </a:lnTo>
                <a:lnTo>
                  <a:pt x="0" y="225"/>
                </a:lnTo>
                <a:lnTo>
                  <a:pt x="1" y="242"/>
                </a:lnTo>
                <a:lnTo>
                  <a:pt x="5" y="259"/>
                </a:lnTo>
                <a:lnTo>
                  <a:pt x="9" y="277"/>
                </a:lnTo>
                <a:lnTo>
                  <a:pt x="9" y="277"/>
                </a:lnTo>
                <a:lnTo>
                  <a:pt x="15" y="290"/>
                </a:lnTo>
                <a:lnTo>
                  <a:pt x="20" y="301"/>
                </a:lnTo>
                <a:lnTo>
                  <a:pt x="28" y="313"/>
                </a:lnTo>
                <a:lnTo>
                  <a:pt x="38" y="322"/>
                </a:lnTo>
                <a:lnTo>
                  <a:pt x="47" y="332"/>
                </a:lnTo>
                <a:lnTo>
                  <a:pt x="59" y="340"/>
                </a:lnTo>
                <a:lnTo>
                  <a:pt x="70" y="345"/>
                </a:lnTo>
                <a:lnTo>
                  <a:pt x="83" y="349"/>
                </a:lnTo>
                <a:lnTo>
                  <a:pt x="83" y="349"/>
                </a:lnTo>
                <a:lnTo>
                  <a:pt x="99" y="353"/>
                </a:lnTo>
                <a:lnTo>
                  <a:pt x="112" y="355"/>
                </a:lnTo>
                <a:lnTo>
                  <a:pt x="129" y="357"/>
                </a:lnTo>
                <a:lnTo>
                  <a:pt x="150" y="357"/>
                </a:lnTo>
                <a:lnTo>
                  <a:pt x="173" y="355"/>
                </a:lnTo>
                <a:lnTo>
                  <a:pt x="198" y="349"/>
                </a:lnTo>
                <a:lnTo>
                  <a:pt x="226" y="340"/>
                </a:lnTo>
                <a:lnTo>
                  <a:pt x="226" y="340"/>
                </a:lnTo>
                <a:lnTo>
                  <a:pt x="238" y="336"/>
                </a:lnTo>
                <a:lnTo>
                  <a:pt x="247" y="328"/>
                </a:lnTo>
                <a:lnTo>
                  <a:pt x="257" y="322"/>
                </a:lnTo>
                <a:lnTo>
                  <a:pt x="264" y="313"/>
                </a:lnTo>
                <a:lnTo>
                  <a:pt x="272" y="303"/>
                </a:lnTo>
                <a:lnTo>
                  <a:pt x="280" y="294"/>
                </a:lnTo>
                <a:lnTo>
                  <a:pt x="285" y="284"/>
                </a:lnTo>
                <a:lnTo>
                  <a:pt x="291" y="273"/>
                </a:lnTo>
                <a:lnTo>
                  <a:pt x="295" y="261"/>
                </a:lnTo>
                <a:lnTo>
                  <a:pt x="297" y="250"/>
                </a:lnTo>
                <a:lnTo>
                  <a:pt x="297" y="239"/>
                </a:lnTo>
                <a:lnTo>
                  <a:pt x="297" y="225"/>
                </a:lnTo>
                <a:lnTo>
                  <a:pt x="295" y="214"/>
                </a:lnTo>
                <a:lnTo>
                  <a:pt x="291" y="202"/>
                </a:lnTo>
                <a:lnTo>
                  <a:pt x="287" y="191"/>
                </a:lnTo>
                <a:lnTo>
                  <a:pt x="280" y="181"/>
                </a:lnTo>
                <a:lnTo>
                  <a:pt x="280" y="181"/>
                </a:lnTo>
                <a:close/>
                <a:moveTo>
                  <a:pt x="158" y="94"/>
                </a:moveTo>
                <a:lnTo>
                  <a:pt x="158" y="94"/>
                </a:lnTo>
                <a:lnTo>
                  <a:pt x="154" y="92"/>
                </a:lnTo>
                <a:lnTo>
                  <a:pt x="156" y="90"/>
                </a:lnTo>
                <a:lnTo>
                  <a:pt x="158" y="84"/>
                </a:lnTo>
                <a:lnTo>
                  <a:pt x="158" y="84"/>
                </a:lnTo>
                <a:lnTo>
                  <a:pt x="162" y="86"/>
                </a:lnTo>
                <a:lnTo>
                  <a:pt x="160" y="88"/>
                </a:lnTo>
                <a:lnTo>
                  <a:pt x="158" y="94"/>
                </a:lnTo>
                <a:lnTo>
                  <a:pt x="158" y="94"/>
                </a:lnTo>
                <a:close/>
                <a:moveTo>
                  <a:pt x="184" y="88"/>
                </a:moveTo>
                <a:lnTo>
                  <a:pt x="184" y="88"/>
                </a:lnTo>
                <a:lnTo>
                  <a:pt x="190" y="90"/>
                </a:lnTo>
                <a:lnTo>
                  <a:pt x="192" y="92"/>
                </a:lnTo>
                <a:lnTo>
                  <a:pt x="194" y="96"/>
                </a:lnTo>
                <a:lnTo>
                  <a:pt x="194" y="96"/>
                </a:lnTo>
                <a:lnTo>
                  <a:pt x="186" y="94"/>
                </a:lnTo>
                <a:lnTo>
                  <a:pt x="184" y="92"/>
                </a:lnTo>
                <a:lnTo>
                  <a:pt x="184" y="88"/>
                </a:lnTo>
                <a:lnTo>
                  <a:pt x="184" y="88"/>
                </a:lnTo>
                <a:close/>
                <a:moveTo>
                  <a:pt x="196" y="84"/>
                </a:moveTo>
                <a:lnTo>
                  <a:pt x="196" y="84"/>
                </a:lnTo>
                <a:lnTo>
                  <a:pt x="192" y="80"/>
                </a:lnTo>
                <a:lnTo>
                  <a:pt x="192" y="78"/>
                </a:lnTo>
                <a:lnTo>
                  <a:pt x="190" y="75"/>
                </a:lnTo>
                <a:lnTo>
                  <a:pt x="190" y="75"/>
                </a:lnTo>
                <a:lnTo>
                  <a:pt x="194" y="77"/>
                </a:lnTo>
                <a:lnTo>
                  <a:pt x="196" y="78"/>
                </a:lnTo>
                <a:lnTo>
                  <a:pt x="196" y="80"/>
                </a:lnTo>
                <a:lnTo>
                  <a:pt x="196" y="84"/>
                </a:lnTo>
                <a:lnTo>
                  <a:pt x="196" y="84"/>
                </a:lnTo>
                <a:close/>
                <a:moveTo>
                  <a:pt x="213" y="77"/>
                </a:moveTo>
                <a:lnTo>
                  <a:pt x="213" y="77"/>
                </a:lnTo>
                <a:lnTo>
                  <a:pt x="219" y="78"/>
                </a:lnTo>
                <a:lnTo>
                  <a:pt x="221" y="80"/>
                </a:lnTo>
                <a:lnTo>
                  <a:pt x="222" y="84"/>
                </a:lnTo>
                <a:lnTo>
                  <a:pt x="222" y="84"/>
                </a:lnTo>
                <a:lnTo>
                  <a:pt x="219" y="82"/>
                </a:lnTo>
                <a:lnTo>
                  <a:pt x="217" y="82"/>
                </a:lnTo>
                <a:lnTo>
                  <a:pt x="213" y="77"/>
                </a:lnTo>
                <a:lnTo>
                  <a:pt x="213" y="77"/>
                </a:lnTo>
                <a:close/>
                <a:moveTo>
                  <a:pt x="116" y="29"/>
                </a:moveTo>
                <a:lnTo>
                  <a:pt x="116" y="29"/>
                </a:lnTo>
                <a:lnTo>
                  <a:pt x="114" y="31"/>
                </a:lnTo>
                <a:lnTo>
                  <a:pt x="110" y="31"/>
                </a:lnTo>
                <a:lnTo>
                  <a:pt x="104" y="31"/>
                </a:lnTo>
                <a:lnTo>
                  <a:pt x="104" y="29"/>
                </a:lnTo>
                <a:lnTo>
                  <a:pt x="104" y="27"/>
                </a:lnTo>
                <a:lnTo>
                  <a:pt x="104" y="27"/>
                </a:lnTo>
                <a:lnTo>
                  <a:pt x="110" y="27"/>
                </a:lnTo>
                <a:lnTo>
                  <a:pt x="116" y="29"/>
                </a:lnTo>
                <a:lnTo>
                  <a:pt x="116" y="29"/>
                </a:lnTo>
                <a:close/>
                <a:moveTo>
                  <a:pt x="99" y="31"/>
                </a:moveTo>
                <a:lnTo>
                  <a:pt x="99" y="31"/>
                </a:lnTo>
                <a:lnTo>
                  <a:pt x="97" y="36"/>
                </a:lnTo>
                <a:lnTo>
                  <a:pt x="95" y="38"/>
                </a:lnTo>
                <a:lnTo>
                  <a:pt x="91" y="38"/>
                </a:lnTo>
                <a:lnTo>
                  <a:pt x="87" y="38"/>
                </a:lnTo>
                <a:lnTo>
                  <a:pt x="87" y="38"/>
                </a:lnTo>
                <a:lnTo>
                  <a:pt x="89" y="35"/>
                </a:lnTo>
                <a:lnTo>
                  <a:pt x="91" y="33"/>
                </a:lnTo>
                <a:lnTo>
                  <a:pt x="95" y="31"/>
                </a:lnTo>
                <a:lnTo>
                  <a:pt x="99" y="31"/>
                </a:lnTo>
                <a:lnTo>
                  <a:pt x="99" y="31"/>
                </a:lnTo>
                <a:close/>
                <a:moveTo>
                  <a:pt x="72" y="56"/>
                </a:moveTo>
                <a:lnTo>
                  <a:pt x="72" y="56"/>
                </a:lnTo>
                <a:lnTo>
                  <a:pt x="80" y="54"/>
                </a:lnTo>
                <a:lnTo>
                  <a:pt x="87" y="50"/>
                </a:lnTo>
                <a:lnTo>
                  <a:pt x="93" y="46"/>
                </a:lnTo>
                <a:lnTo>
                  <a:pt x="102" y="44"/>
                </a:lnTo>
                <a:lnTo>
                  <a:pt x="102" y="44"/>
                </a:lnTo>
                <a:lnTo>
                  <a:pt x="97" y="52"/>
                </a:lnTo>
                <a:lnTo>
                  <a:pt x="91" y="57"/>
                </a:lnTo>
                <a:lnTo>
                  <a:pt x="78" y="67"/>
                </a:lnTo>
                <a:lnTo>
                  <a:pt x="60" y="75"/>
                </a:lnTo>
                <a:lnTo>
                  <a:pt x="45" y="84"/>
                </a:lnTo>
                <a:lnTo>
                  <a:pt x="45" y="84"/>
                </a:lnTo>
                <a:lnTo>
                  <a:pt x="45" y="78"/>
                </a:lnTo>
                <a:lnTo>
                  <a:pt x="47" y="75"/>
                </a:lnTo>
                <a:lnTo>
                  <a:pt x="51" y="71"/>
                </a:lnTo>
                <a:lnTo>
                  <a:pt x="55" y="67"/>
                </a:lnTo>
                <a:lnTo>
                  <a:pt x="64" y="63"/>
                </a:lnTo>
                <a:lnTo>
                  <a:pt x="68" y="59"/>
                </a:lnTo>
                <a:lnTo>
                  <a:pt x="72" y="56"/>
                </a:lnTo>
                <a:lnTo>
                  <a:pt x="72" y="56"/>
                </a:lnTo>
                <a:close/>
                <a:moveTo>
                  <a:pt x="72" y="82"/>
                </a:moveTo>
                <a:lnTo>
                  <a:pt x="72" y="82"/>
                </a:lnTo>
                <a:lnTo>
                  <a:pt x="70" y="88"/>
                </a:lnTo>
                <a:lnTo>
                  <a:pt x="66" y="92"/>
                </a:lnTo>
                <a:lnTo>
                  <a:pt x="55" y="96"/>
                </a:lnTo>
                <a:lnTo>
                  <a:pt x="55" y="96"/>
                </a:lnTo>
                <a:lnTo>
                  <a:pt x="57" y="90"/>
                </a:lnTo>
                <a:lnTo>
                  <a:pt x="62" y="86"/>
                </a:lnTo>
                <a:lnTo>
                  <a:pt x="68" y="82"/>
                </a:lnTo>
                <a:lnTo>
                  <a:pt x="72" y="82"/>
                </a:lnTo>
                <a:lnTo>
                  <a:pt x="72" y="82"/>
                </a:lnTo>
                <a:close/>
                <a:moveTo>
                  <a:pt x="60" y="109"/>
                </a:moveTo>
                <a:lnTo>
                  <a:pt x="60" y="109"/>
                </a:lnTo>
                <a:lnTo>
                  <a:pt x="57" y="115"/>
                </a:lnTo>
                <a:lnTo>
                  <a:pt x="53" y="120"/>
                </a:lnTo>
                <a:lnTo>
                  <a:pt x="41" y="126"/>
                </a:lnTo>
                <a:lnTo>
                  <a:pt x="41" y="126"/>
                </a:lnTo>
                <a:lnTo>
                  <a:pt x="43" y="120"/>
                </a:lnTo>
                <a:lnTo>
                  <a:pt x="47" y="113"/>
                </a:lnTo>
                <a:lnTo>
                  <a:pt x="53" y="109"/>
                </a:lnTo>
                <a:lnTo>
                  <a:pt x="57" y="107"/>
                </a:lnTo>
                <a:lnTo>
                  <a:pt x="60" y="109"/>
                </a:lnTo>
                <a:lnTo>
                  <a:pt x="60" y="109"/>
                </a:lnTo>
                <a:close/>
                <a:moveTo>
                  <a:pt x="47" y="149"/>
                </a:moveTo>
                <a:lnTo>
                  <a:pt x="47" y="149"/>
                </a:lnTo>
                <a:lnTo>
                  <a:pt x="40" y="155"/>
                </a:lnTo>
                <a:lnTo>
                  <a:pt x="32" y="158"/>
                </a:lnTo>
                <a:lnTo>
                  <a:pt x="32" y="158"/>
                </a:lnTo>
                <a:lnTo>
                  <a:pt x="36" y="151"/>
                </a:lnTo>
                <a:lnTo>
                  <a:pt x="41" y="143"/>
                </a:lnTo>
                <a:lnTo>
                  <a:pt x="43" y="141"/>
                </a:lnTo>
                <a:lnTo>
                  <a:pt x="47" y="141"/>
                </a:lnTo>
                <a:lnTo>
                  <a:pt x="47" y="143"/>
                </a:lnTo>
                <a:lnTo>
                  <a:pt x="47" y="149"/>
                </a:lnTo>
                <a:lnTo>
                  <a:pt x="47" y="149"/>
                </a:lnTo>
                <a:close/>
                <a:moveTo>
                  <a:pt x="19" y="147"/>
                </a:moveTo>
                <a:lnTo>
                  <a:pt x="19" y="147"/>
                </a:lnTo>
                <a:lnTo>
                  <a:pt x="20" y="147"/>
                </a:lnTo>
                <a:lnTo>
                  <a:pt x="22" y="149"/>
                </a:lnTo>
                <a:lnTo>
                  <a:pt x="22" y="149"/>
                </a:lnTo>
                <a:lnTo>
                  <a:pt x="19" y="157"/>
                </a:lnTo>
                <a:lnTo>
                  <a:pt x="19" y="157"/>
                </a:lnTo>
                <a:lnTo>
                  <a:pt x="19" y="155"/>
                </a:lnTo>
                <a:lnTo>
                  <a:pt x="17" y="153"/>
                </a:lnTo>
                <a:lnTo>
                  <a:pt x="19" y="147"/>
                </a:lnTo>
                <a:lnTo>
                  <a:pt x="19" y="147"/>
                </a:lnTo>
                <a:close/>
                <a:moveTo>
                  <a:pt x="40" y="164"/>
                </a:moveTo>
                <a:lnTo>
                  <a:pt x="40" y="164"/>
                </a:lnTo>
                <a:lnTo>
                  <a:pt x="41" y="166"/>
                </a:lnTo>
                <a:lnTo>
                  <a:pt x="43" y="166"/>
                </a:lnTo>
                <a:lnTo>
                  <a:pt x="43" y="166"/>
                </a:lnTo>
                <a:lnTo>
                  <a:pt x="41" y="178"/>
                </a:lnTo>
                <a:lnTo>
                  <a:pt x="40" y="187"/>
                </a:lnTo>
                <a:lnTo>
                  <a:pt x="40" y="187"/>
                </a:lnTo>
                <a:lnTo>
                  <a:pt x="32" y="189"/>
                </a:lnTo>
                <a:lnTo>
                  <a:pt x="26" y="193"/>
                </a:lnTo>
                <a:lnTo>
                  <a:pt x="19" y="197"/>
                </a:lnTo>
                <a:lnTo>
                  <a:pt x="11" y="197"/>
                </a:lnTo>
                <a:lnTo>
                  <a:pt x="11" y="197"/>
                </a:lnTo>
                <a:lnTo>
                  <a:pt x="13" y="193"/>
                </a:lnTo>
                <a:lnTo>
                  <a:pt x="17" y="189"/>
                </a:lnTo>
                <a:lnTo>
                  <a:pt x="24" y="181"/>
                </a:lnTo>
                <a:lnTo>
                  <a:pt x="32" y="174"/>
                </a:lnTo>
                <a:lnTo>
                  <a:pt x="36" y="170"/>
                </a:lnTo>
                <a:lnTo>
                  <a:pt x="40" y="164"/>
                </a:lnTo>
                <a:lnTo>
                  <a:pt x="40" y="164"/>
                </a:lnTo>
                <a:close/>
                <a:moveTo>
                  <a:pt x="38" y="214"/>
                </a:moveTo>
                <a:lnTo>
                  <a:pt x="38" y="214"/>
                </a:lnTo>
                <a:lnTo>
                  <a:pt x="30" y="216"/>
                </a:lnTo>
                <a:lnTo>
                  <a:pt x="26" y="218"/>
                </a:lnTo>
                <a:lnTo>
                  <a:pt x="22" y="218"/>
                </a:lnTo>
                <a:lnTo>
                  <a:pt x="22" y="218"/>
                </a:lnTo>
                <a:lnTo>
                  <a:pt x="24" y="212"/>
                </a:lnTo>
                <a:lnTo>
                  <a:pt x="28" y="206"/>
                </a:lnTo>
                <a:lnTo>
                  <a:pt x="36" y="198"/>
                </a:lnTo>
                <a:lnTo>
                  <a:pt x="36" y="198"/>
                </a:lnTo>
                <a:lnTo>
                  <a:pt x="38" y="200"/>
                </a:lnTo>
                <a:lnTo>
                  <a:pt x="38" y="204"/>
                </a:lnTo>
                <a:lnTo>
                  <a:pt x="38" y="214"/>
                </a:lnTo>
                <a:lnTo>
                  <a:pt x="38" y="214"/>
                </a:lnTo>
                <a:close/>
                <a:moveTo>
                  <a:pt x="13" y="237"/>
                </a:moveTo>
                <a:lnTo>
                  <a:pt x="13" y="237"/>
                </a:lnTo>
                <a:lnTo>
                  <a:pt x="9" y="235"/>
                </a:lnTo>
                <a:lnTo>
                  <a:pt x="9" y="233"/>
                </a:lnTo>
                <a:lnTo>
                  <a:pt x="7" y="227"/>
                </a:lnTo>
                <a:lnTo>
                  <a:pt x="7" y="227"/>
                </a:lnTo>
                <a:lnTo>
                  <a:pt x="13" y="231"/>
                </a:lnTo>
                <a:lnTo>
                  <a:pt x="13" y="235"/>
                </a:lnTo>
                <a:lnTo>
                  <a:pt x="13" y="237"/>
                </a:lnTo>
                <a:lnTo>
                  <a:pt x="13" y="237"/>
                </a:lnTo>
                <a:close/>
                <a:moveTo>
                  <a:pt x="38" y="225"/>
                </a:moveTo>
                <a:lnTo>
                  <a:pt x="38" y="225"/>
                </a:lnTo>
                <a:lnTo>
                  <a:pt x="40" y="227"/>
                </a:lnTo>
                <a:lnTo>
                  <a:pt x="40" y="231"/>
                </a:lnTo>
                <a:lnTo>
                  <a:pt x="40" y="239"/>
                </a:lnTo>
                <a:lnTo>
                  <a:pt x="40" y="239"/>
                </a:lnTo>
                <a:lnTo>
                  <a:pt x="30" y="244"/>
                </a:lnTo>
                <a:lnTo>
                  <a:pt x="22" y="246"/>
                </a:lnTo>
                <a:lnTo>
                  <a:pt x="17" y="248"/>
                </a:lnTo>
                <a:lnTo>
                  <a:pt x="17" y="248"/>
                </a:lnTo>
                <a:lnTo>
                  <a:pt x="19" y="240"/>
                </a:lnTo>
                <a:lnTo>
                  <a:pt x="24" y="235"/>
                </a:lnTo>
                <a:lnTo>
                  <a:pt x="38" y="225"/>
                </a:lnTo>
                <a:lnTo>
                  <a:pt x="38" y="225"/>
                </a:lnTo>
                <a:close/>
                <a:moveTo>
                  <a:pt x="45" y="261"/>
                </a:moveTo>
                <a:lnTo>
                  <a:pt x="45" y="261"/>
                </a:lnTo>
                <a:lnTo>
                  <a:pt x="38" y="263"/>
                </a:lnTo>
                <a:lnTo>
                  <a:pt x="34" y="265"/>
                </a:lnTo>
                <a:lnTo>
                  <a:pt x="28" y="269"/>
                </a:lnTo>
                <a:lnTo>
                  <a:pt x="22" y="269"/>
                </a:lnTo>
                <a:lnTo>
                  <a:pt x="22" y="269"/>
                </a:lnTo>
                <a:lnTo>
                  <a:pt x="26" y="261"/>
                </a:lnTo>
                <a:lnTo>
                  <a:pt x="34" y="254"/>
                </a:lnTo>
                <a:lnTo>
                  <a:pt x="38" y="252"/>
                </a:lnTo>
                <a:lnTo>
                  <a:pt x="41" y="252"/>
                </a:lnTo>
                <a:lnTo>
                  <a:pt x="43" y="254"/>
                </a:lnTo>
                <a:lnTo>
                  <a:pt x="45" y="261"/>
                </a:lnTo>
                <a:lnTo>
                  <a:pt x="45" y="261"/>
                </a:lnTo>
                <a:close/>
                <a:moveTo>
                  <a:pt x="49" y="271"/>
                </a:moveTo>
                <a:lnTo>
                  <a:pt x="49" y="271"/>
                </a:lnTo>
                <a:lnTo>
                  <a:pt x="53" y="275"/>
                </a:lnTo>
                <a:lnTo>
                  <a:pt x="55" y="282"/>
                </a:lnTo>
                <a:lnTo>
                  <a:pt x="55" y="282"/>
                </a:lnTo>
                <a:lnTo>
                  <a:pt x="45" y="284"/>
                </a:lnTo>
                <a:lnTo>
                  <a:pt x="41" y="286"/>
                </a:lnTo>
                <a:lnTo>
                  <a:pt x="38" y="288"/>
                </a:lnTo>
                <a:lnTo>
                  <a:pt x="38" y="288"/>
                </a:lnTo>
                <a:lnTo>
                  <a:pt x="36" y="284"/>
                </a:lnTo>
                <a:lnTo>
                  <a:pt x="38" y="282"/>
                </a:lnTo>
                <a:lnTo>
                  <a:pt x="41" y="279"/>
                </a:lnTo>
                <a:lnTo>
                  <a:pt x="45" y="275"/>
                </a:lnTo>
                <a:lnTo>
                  <a:pt x="47" y="273"/>
                </a:lnTo>
                <a:lnTo>
                  <a:pt x="49" y="271"/>
                </a:lnTo>
                <a:lnTo>
                  <a:pt x="49" y="271"/>
                </a:lnTo>
                <a:close/>
                <a:moveTo>
                  <a:pt x="68" y="317"/>
                </a:moveTo>
                <a:lnTo>
                  <a:pt x="68" y="317"/>
                </a:lnTo>
                <a:lnTo>
                  <a:pt x="68" y="313"/>
                </a:lnTo>
                <a:lnTo>
                  <a:pt x="68" y="311"/>
                </a:lnTo>
                <a:lnTo>
                  <a:pt x="72" y="305"/>
                </a:lnTo>
                <a:lnTo>
                  <a:pt x="72" y="305"/>
                </a:lnTo>
                <a:lnTo>
                  <a:pt x="70" y="303"/>
                </a:lnTo>
                <a:lnTo>
                  <a:pt x="66" y="301"/>
                </a:lnTo>
                <a:lnTo>
                  <a:pt x="60" y="301"/>
                </a:lnTo>
                <a:lnTo>
                  <a:pt x="49" y="303"/>
                </a:lnTo>
                <a:lnTo>
                  <a:pt x="49" y="303"/>
                </a:lnTo>
                <a:lnTo>
                  <a:pt x="51" y="298"/>
                </a:lnTo>
                <a:lnTo>
                  <a:pt x="53" y="296"/>
                </a:lnTo>
                <a:lnTo>
                  <a:pt x="60" y="290"/>
                </a:lnTo>
                <a:lnTo>
                  <a:pt x="60" y="290"/>
                </a:lnTo>
                <a:lnTo>
                  <a:pt x="74" y="299"/>
                </a:lnTo>
                <a:lnTo>
                  <a:pt x="80" y="305"/>
                </a:lnTo>
                <a:lnTo>
                  <a:pt x="83" y="311"/>
                </a:lnTo>
                <a:lnTo>
                  <a:pt x="83" y="311"/>
                </a:lnTo>
                <a:lnTo>
                  <a:pt x="76" y="313"/>
                </a:lnTo>
                <a:lnTo>
                  <a:pt x="68" y="317"/>
                </a:lnTo>
                <a:lnTo>
                  <a:pt x="68" y="317"/>
                </a:lnTo>
                <a:close/>
                <a:moveTo>
                  <a:pt x="85" y="326"/>
                </a:moveTo>
                <a:lnTo>
                  <a:pt x="85" y="326"/>
                </a:lnTo>
                <a:lnTo>
                  <a:pt x="87" y="324"/>
                </a:lnTo>
                <a:lnTo>
                  <a:pt x="89" y="322"/>
                </a:lnTo>
                <a:lnTo>
                  <a:pt x="91" y="320"/>
                </a:lnTo>
                <a:lnTo>
                  <a:pt x="91" y="319"/>
                </a:lnTo>
                <a:lnTo>
                  <a:pt x="91" y="319"/>
                </a:lnTo>
                <a:lnTo>
                  <a:pt x="95" y="319"/>
                </a:lnTo>
                <a:lnTo>
                  <a:pt x="99" y="322"/>
                </a:lnTo>
                <a:lnTo>
                  <a:pt x="99" y="322"/>
                </a:lnTo>
                <a:lnTo>
                  <a:pt x="97" y="324"/>
                </a:lnTo>
                <a:lnTo>
                  <a:pt x="93" y="326"/>
                </a:lnTo>
                <a:lnTo>
                  <a:pt x="85" y="326"/>
                </a:lnTo>
                <a:lnTo>
                  <a:pt x="85" y="326"/>
                </a:lnTo>
                <a:close/>
                <a:moveTo>
                  <a:pt x="263" y="303"/>
                </a:moveTo>
                <a:lnTo>
                  <a:pt x="263" y="303"/>
                </a:lnTo>
                <a:lnTo>
                  <a:pt x="257" y="309"/>
                </a:lnTo>
                <a:lnTo>
                  <a:pt x="249" y="317"/>
                </a:lnTo>
                <a:lnTo>
                  <a:pt x="232" y="326"/>
                </a:lnTo>
                <a:lnTo>
                  <a:pt x="211" y="332"/>
                </a:lnTo>
                <a:lnTo>
                  <a:pt x="188" y="336"/>
                </a:lnTo>
                <a:lnTo>
                  <a:pt x="165" y="336"/>
                </a:lnTo>
                <a:lnTo>
                  <a:pt x="142" y="332"/>
                </a:lnTo>
                <a:lnTo>
                  <a:pt x="120" y="324"/>
                </a:lnTo>
                <a:lnTo>
                  <a:pt x="101" y="315"/>
                </a:lnTo>
                <a:lnTo>
                  <a:pt x="101" y="315"/>
                </a:lnTo>
                <a:lnTo>
                  <a:pt x="89" y="305"/>
                </a:lnTo>
                <a:lnTo>
                  <a:pt x="80" y="296"/>
                </a:lnTo>
                <a:lnTo>
                  <a:pt x="68" y="284"/>
                </a:lnTo>
                <a:lnTo>
                  <a:pt x="60" y="271"/>
                </a:lnTo>
                <a:lnTo>
                  <a:pt x="55" y="254"/>
                </a:lnTo>
                <a:lnTo>
                  <a:pt x="49" y="237"/>
                </a:lnTo>
                <a:lnTo>
                  <a:pt x="47" y="218"/>
                </a:lnTo>
                <a:lnTo>
                  <a:pt x="47" y="197"/>
                </a:lnTo>
                <a:lnTo>
                  <a:pt x="47" y="197"/>
                </a:lnTo>
                <a:lnTo>
                  <a:pt x="51" y="172"/>
                </a:lnTo>
                <a:lnTo>
                  <a:pt x="57" y="145"/>
                </a:lnTo>
                <a:lnTo>
                  <a:pt x="64" y="122"/>
                </a:lnTo>
                <a:lnTo>
                  <a:pt x="74" y="99"/>
                </a:lnTo>
                <a:lnTo>
                  <a:pt x="85" y="78"/>
                </a:lnTo>
                <a:lnTo>
                  <a:pt x="101" y="59"/>
                </a:lnTo>
                <a:lnTo>
                  <a:pt x="116" y="42"/>
                </a:lnTo>
                <a:lnTo>
                  <a:pt x="133" y="31"/>
                </a:lnTo>
                <a:lnTo>
                  <a:pt x="133" y="31"/>
                </a:lnTo>
                <a:lnTo>
                  <a:pt x="142" y="25"/>
                </a:lnTo>
                <a:lnTo>
                  <a:pt x="154" y="21"/>
                </a:lnTo>
                <a:lnTo>
                  <a:pt x="165" y="17"/>
                </a:lnTo>
                <a:lnTo>
                  <a:pt x="179" y="14"/>
                </a:lnTo>
                <a:lnTo>
                  <a:pt x="194" y="12"/>
                </a:lnTo>
                <a:lnTo>
                  <a:pt x="207" y="12"/>
                </a:lnTo>
                <a:lnTo>
                  <a:pt x="221" y="14"/>
                </a:lnTo>
                <a:lnTo>
                  <a:pt x="232" y="19"/>
                </a:lnTo>
                <a:lnTo>
                  <a:pt x="232" y="19"/>
                </a:lnTo>
                <a:lnTo>
                  <a:pt x="243" y="25"/>
                </a:lnTo>
                <a:lnTo>
                  <a:pt x="255" y="31"/>
                </a:lnTo>
                <a:lnTo>
                  <a:pt x="264" y="40"/>
                </a:lnTo>
                <a:lnTo>
                  <a:pt x="272" y="52"/>
                </a:lnTo>
                <a:lnTo>
                  <a:pt x="272" y="52"/>
                </a:lnTo>
                <a:lnTo>
                  <a:pt x="261" y="67"/>
                </a:lnTo>
                <a:lnTo>
                  <a:pt x="251" y="73"/>
                </a:lnTo>
                <a:lnTo>
                  <a:pt x="247" y="75"/>
                </a:lnTo>
                <a:lnTo>
                  <a:pt x="242" y="77"/>
                </a:lnTo>
                <a:lnTo>
                  <a:pt x="242" y="77"/>
                </a:lnTo>
                <a:lnTo>
                  <a:pt x="234" y="75"/>
                </a:lnTo>
                <a:lnTo>
                  <a:pt x="226" y="73"/>
                </a:lnTo>
                <a:lnTo>
                  <a:pt x="219" y="69"/>
                </a:lnTo>
                <a:lnTo>
                  <a:pt x="211" y="67"/>
                </a:lnTo>
                <a:lnTo>
                  <a:pt x="211" y="67"/>
                </a:lnTo>
                <a:lnTo>
                  <a:pt x="196" y="65"/>
                </a:lnTo>
                <a:lnTo>
                  <a:pt x="181" y="67"/>
                </a:lnTo>
                <a:lnTo>
                  <a:pt x="181" y="67"/>
                </a:lnTo>
                <a:lnTo>
                  <a:pt x="173" y="69"/>
                </a:lnTo>
                <a:lnTo>
                  <a:pt x="165" y="71"/>
                </a:lnTo>
                <a:lnTo>
                  <a:pt x="150" y="78"/>
                </a:lnTo>
                <a:lnTo>
                  <a:pt x="137" y="92"/>
                </a:lnTo>
                <a:lnTo>
                  <a:pt x="125" y="107"/>
                </a:lnTo>
                <a:lnTo>
                  <a:pt x="116" y="124"/>
                </a:lnTo>
                <a:lnTo>
                  <a:pt x="110" y="143"/>
                </a:lnTo>
                <a:lnTo>
                  <a:pt x="108" y="162"/>
                </a:lnTo>
                <a:lnTo>
                  <a:pt x="108" y="181"/>
                </a:lnTo>
                <a:lnTo>
                  <a:pt x="108" y="181"/>
                </a:lnTo>
                <a:lnTo>
                  <a:pt x="118" y="176"/>
                </a:lnTo>
                <a:lnTo>
                  <a:pt x="125" y="168"/>
                </a:lnTo>
                <a:lnTo>
                  <a:pt x="133" y="160"/>
                </a:lnTo>
                <a:lnTo>
                  <a:pt x="142" y="155"/>
                </a:lnTo>
                <a:lnTo>
                  <a:pt x="142" y="155"/>
                </a:lnTo>
                <a:lnTo>
                  <a:pt x="162" y="149"/>
                </a:lnTo>
                <a:lnTo>
                  <a:pt x="179" y="145"/>
                </a:lnTo>
                <a:lnTo>
                  <a:pt x="198" y="147"/>
                </a:lnTo>
                <a:lnTo>
                  <a:pt x="217" y="149"/>
                </a:lnTo>
                <a:lnTo>
                  <a:pt x="234" y="155"/>
                </a:lnTo>
                <a:lnTo>
                  <a:pt x="251" y="164"/>
                </a:lnTo>
                <a:lnTo>
                  <a:pt x="263" y="174"/>
                </a:lnTo>
                <a:lnTo>
                  <a:pt x="272" y="187"/>
                </a:lnTo>
                <a:lnTo>
                  <a:pt x="272" y="187"/>
                </a:lnTo>
                <a:lnTo>
                  <a:pt x="278" y="200"/>
                </a:lnTo>
                <a:lnTo>
                  <a:pt x="282" y="216"/>
                </a:lnTo>
                <a:lnTo>
                  <a:pt x="283" y="231"/>
                </a:lnTo>
                <a:lnTo>
                  <a:pt x="283" y="248"/>
                </a:lnTo>
                <a:lnTo>
                  <a:pt x="280" y="263"/>
                </a:lnTo>
                <a:lnTo>
                  <a:pt x="276" y="279"/>
                </a:lnTo>
                <a:lnTo>
                  <a:pt x="270" y="292"/>
                </a:lnTo>
                <a:lnTo>
                  <a:pt x="263" y="303"/>
                </a:lnTo>
                <a:lnTo>
                  <a:pt x="263" y="303"/>
                </a:lnTo>
                <a:close/>
                <a:moveTo>
                  <a:pt x="173" y="197"/>
                </a:moveTo>
                <a:lnTo>
                  <a:pt x="173" y="197"/>
                </a:lnTo>
                <a:lnTo>
                  <a:pt x="165" y="198"/>
                </a:lnTo>
                <a:lnTo>
                  <a:pt x="158" y="202"/>
                </a:lnTo>
                <a:lnTo>
                  <a:pt x="144" y="210"/>
                </a:lnTo>
                <a:lnTo>
                  <a:pt x="135" y="221"/>
                </a:lnTo>
                <a:lnTo>
                  <a:pt x="131" y="227"/>
                </a:lnTo>
                <a:lnTo>
                  <a:pt x="129" y="233"/>
                </a:lnTo>
                <a:lnTo>
                  <a:pt x="129" y="233"/>
                </a:lnTo>
                <a:lnTo>
                  <a:pt x="127" y="244"/>
                </a:lnTo>
                <a:lnTo>
                  <a:pt x="129" y="254"/>
                </a:lnTo>
                <a:lnTo>
                  <a:pt x="133" y="263"/>
                </a:lnTo>
                <a:lnTo>
                  <a:pt x="139" y="271"/>
                </a:lnTo>
                <a:lnTo>
                  <a:pt x="144" y="277"/>
                </a:lnTo>
                <a:lnTo>
                  <a:pt x="152" y="280"/>
                </a:lnTo>
                <a:lnTo>
                  <a:pt x="160" y="282"/>
                </a:lnTo>
                <a:lnTo>
                  <a:pt x="167" y="284"/>
                </a:lnTo>
                <a:lnTo>
                  <a:pt x="167" y="284"/>
                </a:lnTo>
                <a:lnTo>
                  <a:pt x="179" y="284"/>
                </a:lnTo>
                <a:lnTo>
                  <a:pt x="190" y="282"/>
                </a:lnTo>
                <a:lnTo>
                  <a:pt x="202" y="279"/>
                </a:lnTo>
                <a:lnTo>
                  <a:pt x="211" y="273"/>
                </a:lnTo>
                <a:lnTo>
                  <a:pt x="221" y="267"/>
                </a:lnTo>
                <a:lnTo>
                  <a:pt x="226" y="259"/>
                </a:lnTo>
                <a:lnTo>
                  <a:pt x="232" y="250"/>
                </a:lnTo>
                <a:lnTo>
                  <a:pt x="234" y="239"/>
                </a:lnTo>
                <a:lnTo>
                  <a:pt x="234" y="239"/>
                </a:lnTo>
                <a:lnTo>
                  <a:pt x="232" y="229"/>
                </a:lnTo>
                <a:lnTo>
                  <a:pt x="226" y="221"/>
                </a:lnTo>
                <a:lnTo>
                  <a:pt x="221" y="214"/>
                </a:lnTo>
                <a:lnTo>
                  <a:pt x="211" y="208"/>
                </a:lnTo>
                <a:lnTo>
                  <a:pt x="202" y="202"/>
                </a:lnTo>
                <a:lnTo>
                  <a:pt x="192" y="198"/>
                </a:lnTo>
                <a:lnTo>
                  <a:pt x="181" y="197"/>
                </a:lnTo>
                <a:lnTo>
                  <a:pt x="173" y="197"/>
                </a:lnTo>
                <a:lnTo>
                  <a:pt x="173" y="197"/>
                </a:lnTo>
                <a:close/>
                <a:moveTo>
                  <a:pt x="188" y="208"/>
                </a:moveTo>
                <a:lnTo>
                  <a:pt x="188" y="208"/>
                </a:lnTo>
                <a:lnTo>
                  <a:pt x="184" y="210"/>
                </a:lnTo>
                <a:lnTo>
                  <a:pt x="181" y="212"/>
                </a:lnTo>
                <a:lnTo>
                  <a:pt x="177" y="210"/>
                </a:lnTo>
                <a:lnTo>
                  <a:pt x="175" y="204"/>
                </a:lnTo>
                <a:lnTo>
                  <a:pt x="175" y="204"/>
                </a:lnTo>
                <a:lnTo>
                  <a:pt x="182" y="204"/>
                </a:lnTo>
                <a:lnTo>
                  <a:pt x="186" y="206"/>
                </a:lnTo>
                <a:lnTo>
                  <a:pt x="188" y="208"/>
                </a:lnTo>
                <a:lnTo>
                  <a:pt x="188" y="208"/>
                </a:lnTo>
                <a:close/>
                <a:moveTo>
                  <a:pt x="188" y="258"/>
                </a:moveTo>
                <a:lnTo>
                  <a:pt x="188" y="258"/>
                </a:lnTo>
                <a:lnTo>
                  <a:pt x="184" y="263"/>
                </a:lnTo>
                <a:lnTo>
                  <a:pt x="182" y="267"/>
                </a:lnTo>
                <a:lnTo>
                  <a:pt x="173" y="273"/>
                </a:lnTo>
                <a:lnTo>
                  <a:pt x="163" y="273"/>
                </a:lnTo>
                <a:lnTo>
                  <a:pt x="154" y="271"/>
                </a:lnTo>
                <a:lnTo>
                  <a:pt x="144" y="265"/>
                </a:lnTo>
                <a:lnTo>
                  <a:pt x="139" y="258"/>
                </a:lnTo>
                <a:lnTo>
                  <a:pt x="135" y="248"/>
                </a:lnTo>
                <a:lnTo>
                  <a:pt x="133" y="242"/>
                </a:lnTo>
                <a:lnTo>
                  <a:pt x="135" y="237"/>
                </a:lnTo>
                <a:lnTo>
                  <a:pt x="135" y="237"/>
                </a:lnTo>
                <a:lnTo>
                  <a:pt x="139" y="227"/>
                </a:lnTo>
                <a:lnTo>
                  <a:pt x="144" y="219"/>
                </a:lnTo>
                <a:lnTo>
                  <a:pt x="154" y="216"/>
                </a:lnTo>
                <a:lnTo>
                  <a:pt x="163" y="212"/>
                </a:lnTo>
                <a:lnTo>
                  <a:pt x="163" y="212"/>
                </a:lnTo>
                <a:lnTo>
                  <a:pt x="169" y="212"/>
                </a:lnTo>
                <a:lnTo>
                  <a:pt x="175" y="214"/>
                </a:lnTo>
                <a:lnTo>
                  <a:pt x="181" y="219"/>
                </a:lnTo>
                <a:lnTo>
                  <a:pt x="184" y="225"/>
                </a:lnTo>
                <a:lnTo>
                  <a:pt x="188" y="233"/>
                </a:lnTo>
                <a:lnTo>
                  <a:pt x="190" y="242"/>
                </a:lnTo>
                <a:lnTo>
                  <a:pt x="190" y="250"/>
                </a:lnTo>
                <a:lnTo>
                  <a:pt x="188" y="258"/>
                </a:lnTo>
                <a:lnTo>
                  <a:pt x="188" y="258"/>
                </a:lnTo>
                <a:close/>
                <a:moveTo>
                  <a:pt x="211" y="219"/>
                </a:moveTo>
                <a:lnTo>
                  <a:pt x="211" y="219"/>
                </a:lnTo>
                <a:lnTo>
                  <a:pt x="205" y="221"/>
                </a:lnTo>
                <a:lnTo>
                  <a:pt x="198" y="221"/>
                </a:lnTo>
                <a:lnTo>
                  <a:pt x="198" y="221"/>
                </a:lnTo>
                <a:lnTo>
                  <a:pt x="198" y="218"/>
                </a:lnTo>
                <a:lnTo>
                  <a:pt x="200" y="216"/>
                </a:lnTo>
                <a:lnTo>
                  <a:pt x="203" y="214"/>
                </a:lnTo>
                <a:lnTo>
                  <a:pt x="209" y="216"/>
                </a:lnTo>
                <a:lnTo>
                  <a:pt x="211" y="218"/>
                </a:lnTo>
                <a:lnTo>
                  <a:pt x="211" y="219"/>
                </a:lnTo>
                <a:lnTo>
                  <a:pt x="211" y="219"/>
                </a:lnTo>
                <a:close/>
                <a:moveTo>
                  <a:pt x="209" y="239"/>
                </a:moveTo>
                <a:lnTo>
                  <a:pt x="209" y="239"/>
                </a:lnTo>
                <a:lnTo>
                  <a:pt x="211" y="233"/>
                </a:lnTo>
                <a:lnTo>
                  <a:pt x="217" y="229"/>
                </a:lnTo>
                <a:lnTo>
                  <a:pt x="219" y="227"/>
                </a:lnTo>
                <a:lnTo>
                  <a:pt x="221" y="227"/>
                </a:lnTo>
                <a:lnTo>
                  <a:pt x="222" y="229"/>
                </a:lnTo>
                <a:lnTo>
                  <a:pt x="222" y="233"/>
                </a:lnTo>
                <a:lnTo>
                  <a:pt x="222" y="233"/>
                </a:lnTo>
                <a:lnTo>
                  <a:pt x="222" y="237"/>
                </a:lnTo>
                <a:lnTo>
                  <a:pt x="219" y="239"/>
                </a:lnTo>
                <a:lnTo>
                  <a:pt x="209" y="239"/>
                </a:lnTo>
                <a:lnTo>
                  <a:pt x="209" y="23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2" name="Freeform 39"/>
          <p:cNvSpPr>
            <a:spLocks noEditPoints="1"/>
          </p:cNvSpPr>
          <p:nvPr/>
        </p:nvSpPr>
        <p:spPr bwMode="auto">
          <a:xfrm>
            <a:off x="5609168" y="6369051"/>
            <a:ext cx="154517" cy="122767"/>
          </a:xfrm>
          <a:custGeom>
            <a:avLst/>
            <a:gdLst/>
            <a:ahLst/>
            <a:cxnLst>
              <a:cxn ang="0">
                <a:pos x="4" y="23"/>
              </a:cxn>
              <a:cxn ang="0">
                <a:pos x="14" y="10"/>
              </a:cxn>
              <a:cxn ang="0">
                <a:pos x="31" y="0"/>
              </a:cxn>
              <a:cxn ang="0">
                <a:pos x="44" y="0"/>
              </a:cxn>
              <a:cxn ang="0">
                <a:pos x="50" y="0"/>
              </a:cxn>
              <a:cxn ang="0">
                <a:pos x="61" y="4"/>
              </a:cxn>
              <a:cxn ang="0">
                <a:pos x="69" y="12"/>
              </a:cxn>
              <a:cxn ang="0">
                <a:pos x="73" y="23"/>
              </a:cxn>
              <a:cxn ang="0">
                <a:pos x="73" y="29"/>
              </a:cxn>
              <a:cxn ang="0">
                <a:pos x="69" y="40"/>
              </a:cxn>
              <a:cxn ang="0">
                <a:pos x="58" y="50"/>
              </a:cxn>
              <a:cxn ang="0">
                <a:pos x="29" y="58"/>
              </a:cxn>
              <a:cxn ang="0">
                <a:pos x="10" y="54"/>
              </a:cxn>
              <a:cxn ang="0">
                <a:pos x="2" y="44"/>
              </a:cxn>
              <a:cxn ang="0">
                <a:pos x="0" y="33"/>
              </a:cxn>
              <a:cxn ang="0">
                <a:pos x="4" y="23"/>
              </a:cxn>
              <a:cxn ang="0">
                <a:pos x="29" y="42"/>
              </a:cxn>
              <a:cxn ang="0">
                <a:pos x="40" y="46"/>
              </a:cxn>
              <a:cxn ang="0">
                <a:pos x="52" y="42"/>
              </a:cxn>
              <a:cxn ang="0">
                <a:pos x="67" y="33"/>
              </a:cxn>
              <a:cxn ang="0">
                <a:pos x="69" y="29"/>
              </a:cxn>
              <a:cxn ang="0">
                <a:pos x="67" y="18"/>
              </a:cxn>
              <a:cxn ang="0">
                <a:pos x="63" y="10"/>
              </a:cxn>
              <a:cxn ang="0">
                <a:pos x="44" y="6"/>
              </a:cxn>
              <a:cxn ang="0">
                <a:pos x="38" y="8"/>
              </a:cxn>
              <a:cxn ang="0">
                <a:pos x="29" y="16"/>
              </a:cxn>
              <a:cxn ang="0">
                <a:pos x="23" y="25"/>
              </a:cxn>
              <a:cxn ang="0">
                <a:pos x="25" y="37"/>
              </a:cxn>
              <a:cxn ang="0">
                <a:pos x="29" y="42"/>
              </a:cxn>
              <a:cxn ang="0">
                <a:pos x="10" y="27"/>
              </a:cxn>
              <a:cxn ang="0">
                <a:pos x="19" y="16"/>
              </a:cxn>
              <a:cxn ang="0">
                <a:pos x="16" y="18"/>
              </a:cxn>
              <a:cxn ang="0">
                <a:pos x="10" y="27"/>
              </a:cxn>
              <a:cxn ang="0">
                <a:pos x="12" y="37"/>
              </a:cxn>
              <a:cxn ang="0">
                <a:pos x="16" y="35"/>
              </a:cxn>
              <a:cxn ang="0">
                <a:pos x="17" y="33"/>
              </a:cxn>
              <a:cxn ang="0">
                <a:pos x="14" y="31"/>
              </a:cxn>
              <a:cxn ang="0">
                <a:pos x="12" y="37"/>
              </a:cxn>
            </a:cxnLst>
            <a:rect l="0" t="0" r="r" b="b"/>
            <a:pathLst>
              <a:path w="73" h="58">
                <a:moveTo>
                  <a:pt x="4" y="23"/>
                </a:moveTo>
                <a:lnTo>
                  <a:pt x="4" y="23"/>
                </a:lnTo>
                <a:lnTo>
                  <a:pt x="8" y="18"/>
                </a:lnTo>
                <a:lnTo>
                  <a:pt x="14" y="10"/>
                </a:lnTo>
                <a:lnTo>
                  <a:pt x="21" y="4"/>
                </a:lnTo>
                <a:lnTo>
                  <a:pt x="31" y="0"/>
                </a:lnTo>
                <a:lnTo>
                  <a:pt x="31" y="0"/>
                </a:lnTo>
                <a:lnTo>
                  <a:pt x="44" y="0"/>
                </a:lnTo>
                <a:lnTo>
                  <a:pt x="44" y="0"/>
                </a:lnTo>
                <a:lnTo>
                  <a:pt x="50" y="0"/>
                </a:lnTo>
                <a:lnTo>
                  <a:pt x="56" y="2"/>
                </a:lnTo>
                <a:lnTo>
                  <a:pt x="61" y="4"/>
                </a:lnTo>
                <a:lnTo>
                  <a:pt x="65" y="8"/>
                </a:lnTo>
                <a:lnTo>
                  <a:pt x="69" y="12"/>
                </a:lnTo>
                <a:lnTo>
                  <a:pt x="71" y="18"/>
                </a:lnTo>
                <a:lnTo>
                  <a:pt x="73" y="23"/>
                </a:lnTo>
                <a:lnTo>
                  <a:pt x="73" y="29"/>
                </a:lnTo>
                <a:lnTo>
                  <a:pt x="73" y="29"/>
                </a:lnTo>
                <a:lnTo>
                  <a:pt x="71" y="35"/>
                </a:lnTo>
                <a:lnTo>
                  <a:pt x="69" y="40"/>
                </a:lnTo>
                <a:lnTo>
                  <a:pt x="63" y="46"/>
                </a:lnTo>
                <a:lnTo>
                  <a:pt x="58" y="50"/>
                </a:lnTo>
                <a:lnTo>
                  <a:pt x="44" y="56"/>
                </a:lnTo>
                <a:lnTo>
                  <a:pt x="29" y="58"/>
                </a:lnTo>
                <a:lnTo>
                  <a:pt x="16" y="56"/>
                </a:lnTo>
                <a:lnTo>
                  <a:pt x="10" y="54"/>
                </a:lnTo>
                <a:lnTo>
                  <a:pt x="4" y="50"/>
                </a:lnTo>
                <a:lnTo>
                  <a:pt x="2" y="44"/>
                </a:lnTo>
                <a:lnTo>
                  <a:pt x="0" y="39"/>
                </a:lnTo>
                <a:lnTo>
                  <a:pt x="0" y="33"/>
                </a:lnTo>
                <a:lnTo>
                  <a:pt x="4" y="23"/>
                </a:lnTo>
                <a:lnTo>
                  <a:pt x="4" y="23"/>
                </a:lnTo>
                <a:close/>
                <a:moveTo>
                  <a:pt x="29" y="42"/>
                </a:moveTo>
                <a:lnTo>
                  <a:pt x="29" y="42"/>
                </a:lnTo>
                <a:lnTo>
                  <a:pt x="35" y="44"/>
                </a:lnTo>
                <a:lnTo>
                  <a:pt x="40" y="46"/>
                </a:lnTo>
                <a:lnTo>
                  <a:pt x="46" y="44"/>
                </a:lnTo>
                <a:lnTo>
                  <a:pt x="52" y="42"/>
                </a:lnTo>
                <a:lnTo>
                  <a:pt x="63" y="37"/>
                </a:lnTo>
                <a:lnTo>
                  <a:pt x="67" y="33"/>
                </a:lnTo>
                <a:lnTo>
                  <a:pt x="69" y="29"/>
                </a:lnTo>
                <a:lnTo>
                  <a:pt x="69" y="29"/>
                </a:lnTo>
                <a:lnTo>
                  <a:pt x="69" y="23"/>
                </a:lnTo>
                <a:lnTo>
                  <a:pt x="67" y="18"/>
                </a:lnTo>
                <a:lnTo>
                  <a:pt x="65" y="14"/>
                </a:lnTo>
                <a:lnTo>
                  <a:pt x="63" y="10"/>
                </a:lnTo>
                <a:lnTo>
                  <a:pt x="54" y="6"/>
                </a:lnTo>
                <a:lnTo>
                  <a:pt x="44" y="6"/>
                </a:lnTo>
                <a:lnTo>
                  <a:pt x="44" y="6"/>
                </a:lnTo>
                <a:lnTo>
                  <a:pt x="38" y="8"/>
                </a:lnTo>
                <a:lnTo>
                  <a:pt x="35" y="10"/>
                </a:lnTo>
                <a:lnTo>
                  <a:pt x="29" y="16"/>
                </a:lnTo>
                <a:lnTo>
                  <a:pt x="27" y="19"/>
                </a:lnTo>
                <a:lnTo>
                  <a:pt x="23" y="25"/>
                </a:lnTo>
                <a:lnTo>
                  <a:pt x="23" y="31"/>
                </a:lnTo>
                <a:lnTo>
                  <a:pt x="25" y="37"/>
                </a:lnTo>
                <a:lnTo>
                  <a:pt x="29" y="42"/>
                </a:lnTo>
                <a:lnTo>
                  <a:pt x="29" y="42"/>
                </a:lnTo>
                <a:close/>
                <a:moveTo>
                  <a:pt x="10" y="27"/>
                </a:moveTo>
                <a:lnTo>
                  <a:pt x="10" y="27"/>
                </a:lnTo>
                <a:lnTo>
                  <a:pt x="16" y="23"/>
                </a:lnTo>
                <a:lnTo>
                  <a:pt x="19" y="16"/>
                </a:lnTo>
                <a:lnTo>
                  <a:pt x="19" y="16"/>
                </a:lnTo>
                <a:lnTo>
                  <a:pt x="16" y="18"/>
                </a:lnTo>
                <a:lnTo>
                  <a:pt x="14" y="19"/>
                </a:lnTo>
                <a:lnTo>
                  <a:pt x="10" y="27"/>
                </a:lnTo>
                <a:lnTo>
                  <a:pt x="10" y="27"/>
                </a:lnTo>
                <a:close/>
                <a:moveTo>
                  <a:pt x="12" y="37"/>
                </a:moveTo>
                <a:lnTo>
                  <a:pt x="12" y="37"/>
                </a:lnTo>
                <a:lnTo>
                  <a:pt x="16" y="35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4" y="31"/>
                </a:lnTo>
                <a:lnTo>
                  <a:pt x="12" y="33"/>
                </a:lnTo>
                <a:lnTo>
                  <a:pt x="12" y="37"/>
                </a:lnTo>
                <a:lnTo>
                  <a:pt x="12" y="3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3" name="Freeform 40"/>
          <p:cNvSpPr>
            <a:spLocks noEditPoints="1"/>
          </p:cNvSpPr>
          <p:nvPr/>
        </p:nvSpPr>
        <p:spPr bwMode="auto">
          <a:xfrm>
            <a:off x="5848351" y="6612467"/>
            <a:ext cx="137584" cy="112184"/>
          </a:xfrm>
          <a:custGeom>
            <a:avLst/>
            <a:gdLst/>
            <a:ahLst/>
            <a:cxnLst>
              <a:cxn ang="0">
                <a:pos x="36" y="0"/>
              </a:cxn>
              <a:cxn ang="0">
                <a:pos x="53" y="4"/>
              </a:cxn>
              <a:cxn ang="0">
                <a:pos x="61" y="9"/>
              </a:cxn>
              <a:cxn ang="0">
                <a:pos x="65" y="19"/>
              </a:cxn>
              <a:cxn ang="0">
                <a:pos x="65" y="26"/>
              </a:cxn>
              <a:cxn ang="0">
                <a:pos x="57" y="42"/>
              </a:cxn>
              <a:cxn ang="0">
                <a:pos x="36" y="51"/>
              </a:cxn>
              <a:cxn ang="0">
                <a:pos x="15" y="53"/>
              </a:cxn>
              <a:cxn ang="0">
                <a:pos x="4" y="45"/>
              </a:cxn>
              <a:cxn ang="0">
                <a:pos x="0" y="40"/>
              </a:cxn>
              <a:cxn ang="0">
                <a:pos x="2" y="23"/>
              </a:cxn>
              <a:cxn ang="0">
                <a:pos x="9" y="9"/>
              </a:cxn>
              <a:cxn ang="0">
                <a:pos x="15" y="5"/>
              </a:cxn>
              <a:cxn ang="0">
                <a:pos x="36" y="0"/>
              </a:cxn>
              <a:cxn ang="0">
                <a:pos x="61" y="25"/>
              </a:cxn>
              <a:cxn ang="0">
                <a:pos x="59" y="15"/>
              </a:cxn>
              <a:cxn ang="0">
                <a:pos x="47" y="5"/>
              </a:cxn>
              <a:cxn ang="0">
                <a:pos x="32" y="5"/>
              </a:cxn>
              <a:cxn ang="0">
                <a:pos x="21" y="15"/>
              </a:cxn>
              <a:cxn ang="0">
                <a:pos x="21" y="23"/>
              </a:cxn>
              <a:cxn ang="0">
                <a:pos x="25" y="34"/>
              </a:cxn>
              <a:cxn ang="0">
                <a:pos x="34" y="40"/>
              </a:cxn>
              <a:cxn ang="0">
                <a:pos x="46" y="40"/>
              </a:cxn>
              <a:cxn ang="0">
                <a:pos x="55" y="36"/>
              </a:cxn>
              <a:cxn ang="0">
                <a:pos x="59" y="30"/>
              </a:cxn>
              <a:cxn ang="0">
                <a:pos x="61" y="25"/>
              </a:cxn>
              <a:cxn ang="0">
                <a:pos x="9" y="19"/>
              </a:cxn>
              <a:cxn ang="0">
                <a:pos x="15" y="15"/>
              </a:cxn>
              <a:cxn ang="0">
                <a:pos x="15" y="11"/>
              </a:cxn>
              <a:cxn ang="0">
                <a:pos x="11" y="15"/>
              </a:cxn>
              <a:cxn ang="0">
                <a:pos x="9" y="19"/>
              </a:cxn>
              <a:cxn ang="0">
                <a:pos x="6" y="26"/>
              </a:cxn>
              <a:cxn ang="0">
                <a:pos x="6" y="32"/>
              </a:cxn>
              <a:cxn ang="0">
                <a:pos x="9" y="30"/>
              </a:cxn>
              <a:cxn ang="0">
                <a:pos x="13" y="28"/>
              </a:cxn>
              <a:cxn ang="0">
                <a:pos x="13" y="25"/>
              </a:cxn>
              <a:cxn ang="0">
                <a:pos x="11" y="25"/>
              </a:cxn>
              <a:cxn ang="0">
                <a:pos x="6" y="26"/>
              </a:cxn>
              <a:cxn ang="0">
                <a:pos x="11" y="44"/>
              </a:cxn>
              <a:cxn ang="0">
                <a:pos x="13" y="45"/>
              </a:cxn>
              <a:cxn ang="0">
                <a:pos x="15" y="47"/>
              </a:cxn>
              <a:cxn ang="0">
                <a:pos x="17" y="40"/>
              </a:cxn>
              <a:cxn ang="0">
                <a:pos x="13" y="40"/>
              </a:cxn>
              <a:cxn ang="0">
                <a:pos x="11" y="44"/>
              </a:cxn>
            </a:cxnLst>
            <a:rect l="0" t="0" r="r" b="b"/>
            <a:pathLst>
              <a:path w="65" h="53">
                <a:moveTo>
                  <a:pt x="36" y="0"/>
                </a:moveTo>
                <a:lnTo>
                  <a:pt x="36" y="0"/>
                </a:lnTo>
                <a:lnTo>
                  <a:pt x="49" y="2"/>
                </a:lnTo>
                <a:lnTo>
                  <a:pt x="53" y="4"/>
                </a:lnTo>
                <a:lnTo>
                  <a:pt x="59" y="5"/>
                </a:lnTo>
                <a:lnTo>
                  <a:pt x="61" y="9"/>
                </a:lnTo>
                <a:lnTo>
                  <a:pt x="65" y="13"/>
                </a:lnTo>
                <a:lnTo>
                  <a:pt x="65" y="19"/>
                </a:lnTo>
                <a:lnTo>
                  <a:pt x="65" y="26"/>
                </a:lnTo>
                <a:lnTo>
                  <a:pt x="65" y="26"/>
                </a:lnTo>
                <a:lnTo>
                  <a:pt x="63" y="34"/>
                </a:lnTo>
                <a:lnTo>
                  <a:pt x="57" y="42"/>
                </a:lnTo>
                <a:lnTo>
                  <a:pt x="47" y="47"/>
                </a:lnTo>
                <a:lnTo>
                  <a:pt x="36" y="51"/>
                </a:lnTo>
                <a:lnTo>
                  <a:pt x="25" y="53"/>
                </a:lnTo>
                <a:lnTo>
                  <a:pt x="15" y="53"/>
                </a:lnTo>
                <a:lnTo>
                  <a:pt x="6" y="47"/>
                </a:lnTo>
                <a:lnTo>
                  <a:pt x="4" y="45"/>
                </a:lnTo>
                <a:lnTo>
                  <a:pt x="0" y="40"/>
                </a:lnTo>
                <a:lnTo>
                  <a:pt x="0" y="40"/>
                </a:lnTo>
                <a:lnTo>
                  <a:pt x="0" y="32"/>
                </a:lnTo>
                <a:lnTo>
                  <a:pt x="2" y="23"/>
                </a:lnTo>
                <a:lnTo>
                  <a:pt x="6" y="15"/>
                </a:lnTo>
                <a:lnTo>
                  <a:pt x="9" y="9"/>
                </a:lnTo>
                <a:lnTo>
                  <a:pt x="9" y="9"/>
                </a:lnTo>
                <a:lnTo>
                  <a:pt x="15" y="5"/>
                </a:lnTo>
                <a:lnTo>
                  <a:pt x="23" y="2"/>
                </a:lnTo>
                <a:lnTo>
                  <a:pt x="36" y="0"/>
                </a:lnTo>
                <a:lnTo>
                  <a:pt x="36" y="0"/>
                </a:lnTo>
                <a:close/>
                <a:moveTo>
                  <a:pt x="61" y="25"/>
                </a:moveTo>
                <a:lnTo>
                  <a:pt x="61" y="25"/>
                </a:lnTo>
                <a:lnTo>
                  <a:pt x="59" y="15"/>
                </a:lnTo>
                <a:lnTo>
                  <a:pt x="55" y="9"/>
                </a:lnTo>
                <a:lnTo>
                  <a:pt x="47" y="5"/>
                </a:lnTo>
                <a:lnTo>
                  <a:pt x="40" y="4"/>
                </a:lnTo>
                <a:lnTo>
                  <a:pt x="32" y="5"/>
                </a:lnTo>
                <a:lnTo>
                  <a:pt x="26" y="9"/>
                </a:lnTo>
                <a:lnTo>
                  <a:pt x="21" y="15"/>
                </a:lnTo>
                <a:lnTo>
                  <a:pt x="21" y="23"/>
                </a:lnTo>
                <a:lnTo>
                  <a:pt x="21" y="23"/>
                </a:lnTo>
                <a:lnTo>
                  <a:pt x="21" y="28"/>
                </a:lnTo>
                <a:lnTo>
                  <a:pt x="25" y="34"/>
                </a:lnTo>
                <a:lnTo>
                  <a:pt x="28" y="36"/>
                </a:lnTo>
                <a:lnTo>
                  <a:pt x="34" y="40"/>
                </a:lnTo>
                <a:lnTo>
                  <a:pt x="40" y="40"/>
                </a:lnTo>
                <a:lnTo>
                  <a:pt x="46" y="40"/>
                </a:lnTo>
                <a:lnTo>
                  <a:pt x="51" y="38"/>
                </a:lnTo>
                <a:lnTo>
                  <a:pt x="55" y="36"/>
                </a:lnTo>
                <a:lnTo>
                  <a:pt x="55" y="36"/>
                </a:lnTo>
                <a:lnTo>
                  <a:pt x="59" y="30"/>
                </a:lnTo>
                <a:lnTo>
                  <a:pt x="61" y="25"/>
                </a:lnTo>
                <a:lnTo>
                  <a:pt x="61" y="25"/>
                </a:lnTo>
                <a:close/>
                <a:moveTo>
                  <a:pt x="9" y="19"/>
                </a:moveTo>
                <a:lnTo>
                  <a:pt x="9" y="19"/>
                </a:lnTo>
                <a:lnTo>
                  <a:pt x="13" y="19"/>
                </a:lnTo>
                <a:lnTo>
                  <a:pt x="15" y="15"/>
                </a:lnTo>
                <a:lnTo>
                  <a:pt x="15" y="13"/>
                </a:lnTo>
                <a:lnTo>
                  <a:pt x="15" y="11"/>
                </a:lnTo>
                <a:lnTo>
                  <a:pt x="15" y="11"/>
                </a:lnTo>
                <a:lnTo>
                  <a:pt x="11" y="15"/>
                </a:lnTo>
                <a:lnTo>
                  <a:pt x="9" y="17"/>
                </a:lnTo>
                <a:lnTo>
                  <a:pt x="9" y="19"/>
                </a:lnTo>
                <a:lnTo>
                  <a:pt x="9" y="19"/>
                </a:lnTo>
                <a:close/>
                <a:moveTo>
                  <a:pt x="6" y="26"/>
                </a:moveTo>
                <a:lnTo>
                  <a:pt x="6" y="26"/>
                </a:lnTo>
                <a:lnTo>
                  <a:pt x="6" y="32"/>
                </a:lnTo>
                <a:lnTo>
                  <a:pt x="6" y="32"/>
                </a:lnTo>
                <a:lnTo>
                  <a:pt x="9" y="30"/>
                </a:lnTo>
                <a:lnTo>
                  <a:pt x="13" y="28"/>
                </a:lnTo>
                <a:lnTo>
                  <a:pt x="13" y="28"/>
                </a:lnTo>
                <a:lnTo>
                  <a:pt x="13" y="25"/>
                </a:lnTo>
                <a:lnTo>
                  <a:pt x="13" y="25"/>
                </a:lnTo>
                <a:lnTo>
                  <a:pt x="11" y="25"/>
                </a:lnTo>
                <a:lnTo>
                  <a:pt x="11" y="25"/>
                </a:lnTo>
                <a:lnTo>
                  <a:pt x="9" y="26"/>
                </a:lnTo>
                <a:lnTo>
                  <a:pt x="6" y="26"/>
                </a:lnTo>
                <a:lnTo>
                  <a:pt x="6" y="26"/>
                </a:lnTo>
                <a:close/>
                <a:moveTo>
                  <a:pt x="11" y="44"/>
                </a:moveTo>
                <a:lnTo>
                  <a:pt x="11" y="44"/>
                </a:lnTo>
                <a:lnTo>
                  <a:pt x="13" y="45"/>
                </a:lnTo>
                <a:lnTo>
                  <a:pt x="15" y="47"/>
                </a:lnTo>
                <a:lnTo>
                  <a:pt x="15" y="47"/>
                </a:lnTo>
                <a:lnTo>
                  <a:pt x="17" y="44"/>
                </a:lnTo>
                <a:lnTo>
                  <a:pt x="17" y="40"/>
                </a:lnTo>
                <a:lnTo>
                  <a:pt x="17" y="40"/>
                </a:lnTo>
                <a:lnTo>
                  <a:pt x="13" y="40"/>
                </a:lnTo>
                <a:lnTo>
                  <a:pt x="11" y="44"/>
                </a:lnTo>
                <a:lnTo>
                  <a:pt x="11" y="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4" name="Freeform 41"/>
          <p:cNvSpPr>
            <a:spLocks noEditPoints="1"/>
          </p:cNvSpPr>
          <p:nvPr/>
        </p:nvSpPr>
        <p:spPr bwMode="auto">
          <a:xfrm>
            <a:off x="8409518" y="6470651"/>
            <a:ext cx="156633" cy="133351"/>
          </a:xfrm>
          <a:custGeom>
            <a:avLst/>
            <a:gdLst/>
            <a:ahLst/>
            <a:cxnLst>
              <a:cxn ang="0">
                <a:pos x="2" y="23"/>
              </a:cxn>
              <a:cxn ang="0">
                <a:pos x="17" y="6"/>
              </a:cxn>
              <a:cxn ang="0">
                <a:pos x="44" y="0"/>
              </a:cxn>
              <a:cxn ang="0">
                <a:pos x="50" y="2"/>
              </a:cxn>
              <a:cxn ang="0">
                <a:pos x="65" y="8"/>
              </a:cxn>
              <a:cxn ang="0">
                <a:pos x="71" y="13"/>
              </a:cxn>
              <a:cxn ang="0">
                <a:pos x="74" y="29"/>
              </a:cxn>
              <a:cxn ang="0">
                <a:pos x="67" y="42"/>
              </a:cxn>
              <a:cxn ang="0">
                <a:pos x="59" y="50"/>
              </a:cxn>
              <a:cxn ang="0">
                <a:pos x="44" y="61"/>
              </a:cxn>
              <a:cxn ang="0">
                <a:pos x="31" y="63"/>
              </a:cxn>
              <a:cxn ang="0">
                <a:pos x="23" y="63"/>
              </a:cxn>
              <a:cxn ang="0">
                <a:pos x="8" y="53"/>
              </a:cxn>
              <a:cxn ang="0">
                <a:pos x="2" y="44"/>
              </a:cxn>
              <a:cxn ang="0">
                <a:pos x="0" y="31"/>
              </a:cxn>
              <a:cxn ang="0">
                <a:pos x="2" y="23"/>
              </a:cxn>
              <a:cxn ang="0">
                <a:pos x="15" y="15"/>
              </a:cxn>
              <a:cxn ang="0">
                <a:pos x="23" y="11"/>
              </a:cxn>
              <a:cxn ang="0">
                <a:pos x="27" y="6"/>
              </a:cxn>
              <a:cxn ang="0">
                <a:pos x="19" y="10"/>
              </a:cxn>
              <a:cxn ang="0">
                <a:pos x="15" y="15"/>
              </a:cxn>
              <a:cxn ang="0">
                <a:pos x="32" y="46"/>
              </a:cxn>
              <a:cxn ang="0">
                <a:pos x="46" y="50"/>
              </a:cxn>
              <a:cxn ang="0">
                <a:pos x="61" y="44"/>
              </a:cxn>
              <a:cxn ang="0">
                <a:pos x="69" y="32"/>
              </a:cxn>
              <a:cxn ang="0">
                <a:pos x="67" y="17"/>
              </a:cxn>
              <a:cxn ang="0">
                <a:pos x="65" y="13"/>
              </a:cxn>
              <a:cxn ang="0">
                <a:pos x="50" y="6"/>
              </a:cxn>
              <a:cxn ang="0">
                <a:pos x="36" y="6"/>
              </a:cxn>
              <a:cxn ang="0">
                <a:pos x="29" y="11"/>
              </a:cxn>
              <a:cxn ang="0">
                <a:pos x="25" y="21"/>
              </a:cxn>
              <a:cxn ang="0">
                <a:pos x="27" y="40"/>
              </a:cxn>
              <a:cxn ang="0">
                <a:pos x="32" y="46"/>
              </a:cxn>
              <a:cxn ang="0">
                <a:pos x="15" y="31"/>
              </a:cxn>
              <a:cxn ang="0">
                <a:pos x="19" y="29"/>
              </a:cxn>
              <a:cxn ang="0">
                <a:pos x="17" y="29"/>
              </a:cxn>
              <a:cxn ang="0">
                <a:pos x="15" y="31"/>
              </a:cxn>
              <a:cxn ang="0">
                <a:pos x="17" y="44"/>
              </a:cxn>
              <a:cxn ang="0">
                <a:pos x="23" y="42"/>
              </a:cxn>
              <a:cxn ang="0">
                <a:pos x="21" y="38"/>
              </a:cxn>
              <a:cxn ang="0">
                <a:pos x="19" y="40"/>
              </a:cxn>
              <a:cxn ang="0">
                <a:pos x="17" y="44"/>
              </a:cxn>
            </a:cxnLst>
            <a:rect l="0" t="0" r="r" b="b"/>
            <a:pathLst>
              <a:path w="74" h="63">
                <a:moveTo>
                  <a:pt x="2" y="23"/>
                </a:moveTo>
                <a:lnTo>
                  <a:pt x="2" y="23"/>
                </a:lnTo>
                <a:lnTo>
                  <a:pt x="8" y="13"/>
                </a:lnTo>
                <a:lnTo>
                  <a:pt x="17" y="6"/>
                </a:lnTo>
                <a:lnTo>
                  <a:pt x="31" y="2"/>
                </a:lnTo>
                <a:lnTo>
                  <a:pt x="44" y="0"/>
                </a:lnTo>
                <a:lnTo>
                  <a:pt x="44" y="0"/>
                </a:lnTo>
                <a:lnTo>
                  <a:pt x="50" y="2"/>
                </a:lnTo>
                <a:lnTo>
                  <a:pt x="57" y="4"/>
                </a:lnTo>
                <a:lnTo>
                  <a:pt x="65" y="8"/>
                </a:lnTo>
                <a:lnTo>
                  <a:pt x="71" y="13"/>
                </a:lnTo>
                <a:lnTo>
                  <a:pt x="71" y="13"/>
                </a:lnTo>
                <a:lnTo>
                  <a:pt x="74" y="21"/>
                </a:lnTo>
                <a:lnTo>
                  <a:pt x="74" y="29"/>
                </a:lnTo>
                <a:lnTo>
                  <a:pt x="72" y="36"/>
                </a:lnTo>
                <a:lnTo>
                  <a:pt x="67" y="42"/>
                </a:lnTo>
                <a:lnTo>
                  <a:pt x="67" y="42"/>
                </a:lnTo>
                <a:lnTo>
                  <a:pt x="59" y="50"/>
                </a:lnTo>
                <a:lnTo>
                  <a:pt x="50" y="57"/>
                </a:lnTo>
                <a:lnTo>
                  <a:pt x="44" y="61"/>
                </a:lnTo>
                <a:lnTo>
                  <a:pt x="38" y="63"/>
                </a:lnTo>
                <a:lnTo>
                  <a:pt x="31" y="63"/>
                </a:lnTo>
                <a:lnTo>
                  <a:pt x="23" y="63"/>
                </a:lnTo>
                <a:lnTo>
                  <a:pt x="23" y="63"/>
                </a:lnTo>
                <a:lnTo>
                  <a:pt x="11" y="57"/>
                </a:lnTo>
                <a:lnTo>
                  <a:pt x="8" y="53"/>
                </a:lnTo>
                <a:lnTo>
                  <a:pt x="4" y="50"/>
                </a:lnTo>
                <a:lnTo>
                  <a:pt x="2" y="44"/>
                </a:lnTo>
                <a:lnTo>
                  <a:pt x="0" y="38"/>
                </a:lnTo>
                <a:lnTo>
                  <a:pt x="0" y="31"/>
                </a:lnTo>
                <a:lnTo>
                  <a:pt x="2" y="23"/>
                </a:lnTo>
                <a:lnTo>
                  <a:pt x="2" y="23"/>
                </a:lnTo>
                <a:close/>
                <a:moveTo>
                  <a:pt x="15" y="15"/>
                </a:moveTo>
                <a:lnTo>
                  <a:pt x="15" y="15"/>
                </a:lnTo>
                <a:lnTo>
                  <a:pt x="19" y="13"/>
                </a:lnTo>
                <a:lnTo>
                  <a:pt x="23" y="11"/>
                </a:lnTo>
                <a:lnTo>
                  <a:pt x="27" y="6"/>
                </a:lnTo>
                <a:lnTo>
                  <a:pt x="27" y="6"/>
                </a:lnTo>
                <a:lnTo>
                  <a:pt x="23" y="6"/>
                </a:lnTo>
                <a:lnTo>
                  <a:pt x="19" y="10"/>
                </a:lnTo>
                <a:lnTo>
                  <a:pt x="15" y="15"/>
                </a:lnTo>
                <a:lnTo>
                  <a:pt x="15" y="15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0" y="48"/>
                </a:lnTo>
                <a:lnTo>
                  <a:pt x="46" y="50"/>
                </a:lnTo>
                <a:lnTo>
                  <a:pt x="53" y="48"/>
                </a:lnTo>
                <a:lnTo>
                  <a:pt x="61" y="44"/>
                </a:lnTo>
                <a:lnTo>
                  <a:pt x="67" y="38"/>
                </a:lnTo>
                <a:lnTo>
                  <a:pt x="69" y="32"/>
                </a:lnTo>
                <a:lnTo>
                  <a:pt x="71" y="25"/>
                </a:lnTo>
                <a:lnTo>
                  <a:pt x="67" y="17"/>
                </a:lnTo>
                <a:lnTo>
                  <a:pt x="67" y="17"/>
                </a:lnTo>
                <a:lnTo>
                  <a:pt x="65" y="13"/>
                </a:lnTo>
                <a:lnTo>
                  <a:pt x="61" y="10"/>
                </a:lnTo>
                <a:lnTo>
                  <a:pt x="50" y="6"/>
                </a:lnTo>
                <a:lnTo>
                  <a:pt x="42" y="6"/>
                </a:lnTo>
                <a:lnTo>
                  <a:pt x="36" y="6"/>
                </a:lnTo>
                <a:lnTo>
                  <a:pt x="32" y="8"/>
                </a:lnTo>
                <a:lnTo>
                  <a:pt x="29" y="11"/>
                </a:lnTo>
                <a:lnTo>
                  <a:pt x="29" y="11"/>
                </a:lnTo>
                <a:lnTo>
                  <a:pt x="25" y="21"/>
                </a:lnTo>
                <a:lnTo>
                  <a:pt x="23" y="31"/>
                </a:lnTo>
                <a:lnTo>
                  <a:pt x="27" y="40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5" y="31"/>
                </a:moveTo>
                <a:lnTo>
                  <a:pt x="15" y="31"/>
                </a:lnTo>
                <a:lnTo>
                  <a:pt x="19" y="31"/>
                </a:lnTo>
                <a:lnTo>
                  <a:pt x="19" y="29"/>
                </a:lnTo>
                <a:lnTo>
                  <a:pt x="19" y="29"/>
                </a:lnTo>
                <a:lnTo>
                  <a:pt x="17" y="29"/>
                </a:lnTo>
                <a:lnTo>
                  <a:pt x="15" y="31"/>
                </a:lnTo>
                <a:lnTo>
                  <a:pt x="15" y="31"/>
                </a:lnTo>
                <a:close/>
                <a:moveTo>
                  <a:pt x="17" y="44"/>
                </a:moveTo>
                <a:lnTo>
                  <a:pt x="17" y="44"/>
                </a:lnTo>
                <a:lnTo>
                  <a:pt x="21" y="44"/>
                </a:lnTo>
                <a:lnTo>
                  <a:pt x="23" y="42"/>
                </a:lnTo>
                <a:lnTo>
                  <a:pt x="23" y="40"/>
                </a:lnTo>
                <a:lnTo>
                  <a:pt x="21" y="38"/>
                </a:lnTo>
                <a:lnTo>
                  <a:pt x="21" y="38"/>
                </a:lnTo>
                <a:lnTo>
                  <a:pt x="19" y="40"/>
                </a:lnTo>
                <a:lnTo>
                  <a:pt x="17" y="44"/>
                </a:lnTo>
                <a:lnTo>
                  <a:pt x="17" y="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5" name="Freeform 42"/>
          <p:cNvSpPr>
            <a:spLocks noEditPoints="1"/>
          </p:cNvSpPr>
          <p:nvPr/>
        </p:nvSpPr>
        <p:spPr bwMode="auto">
          <a:xfrm>
            <a:off x="7078136" y="6239934"/>
            <a:ext cx="258233" cy="512233"/>
          </a:xfrm>
          <a:custGeom>
            <a:avLst/>
            <a:gdLst/>
            <a:ahLst/>
            <a:cxnLst>
              <a:cxn ang="0">
                <a:pos x="19" y="202"/>
              </a:cxn>
              <a:cxn ang="0">
                <a:pos x="25" y="237"/>
              </a:cxn>
              <a:cxn ang="0">
                <a:pos x="73" y="235"/>
              </a:cxn>
              <a:cxn ang="0">
                <a:pos x="90" y="199"/>
              </a:cxn>
              <a:cxn ang="0">
                <a:pos x="55" y="181"/>
              </a:cxn>
              <a:cxn ang="0">
                <a:pos x="32" y="233"/>
              </a:cxn>
              <a:cxn ang="0">
                <a:pos x="32" y="214"/>
              </a:cxn>
              <a:cxn ang="0">
                <a:pos x="32" y="210"/>
              </a:cxn>
              <a:cxn ang="0">
                <a:pos x="32" y="201"/>
              </a:cxn>
              <a:cxn ang="0">
                <a:pos x="27" y="202"/>
              </a:cxn>
              <a:cxn ang="0">
                <a:pos x="32" y="201"/>
              </a:cxn>
              <a:cxn ang="0">
                <a:pos x="53" y="233"/>
              </a:cxn>
              <a:cxn ang="0">
                <a:pos x="38" y="210"/>
              </a:cxn>
              <a:cxn ang="0">
                <a:pos x="53" y="187"/>
              </a:cxn>
              <a:cxn ang="0">
                <a:pos x="82" y="197"/>
              </a:cxn>
              <a:cxn ang="0">
                <a:pos x="67" y="229"/>
              </a:cxn>
              <a:cxn ang="0">
                <a:pos x="38" y="210"/>
              </a:cxn>
              <a:cxn ang="0">
                <a:pos x="105" y="12"/>
              </a:cxn>
              <a:cxn ang="0">
                <a:pos x="32" y="12"/>
              </a:cxn>
              <a:cxn ang="0">
                <a:pos x="0" y="54"/>
              </a:cxn>
              <a:cxn ang="0">
                <a:pos x="44" y="61"/>
              </a:cxn>
              <a:cxn ang="0">
                <a:pos x="53" y="75"/>
              </a:cxn>
              <a:cxn ang="0">
                <a:pos x="21" y="122"/>
              </a:cxn>
              <a:cxn ang="0">
                <a:pos x="32" y="174"/>
              </a:cxn>
              <a:cxn ang="0">
                <a:pos x="78" y="160"/>
              </a:cxn>
              <a:cxn ang="0">
                <a:pos x="88" y="120"/>
              </a:cxn>
              <a:cxn ang="0">
                <a:pos x="122" y="69"/>
              </a:cxn>
              <a:cxn ang="0">
                <a:pos x="15" y="50"/>
              </a:cxn>
              <a:cxn ang="0">
                <a:pos x="21" y="37"/>
              </a:cxn>
              <a:cxn ang="0">
                <a:pos x="23" y="33"/>
              </a:cxn>
              <a:cxn ang="0">
                <a:pos x="27" y="126"/>
              </a:cxn>
              <a:cxn ang="0">
                <a:pos x="29" y="124"/>
              </a:cxn>
              <a:cxn ang="0">
                <a:pos x="61" y="48"/>
              </a:cxn>
              <a:cxn ang="0">
                <a:pos x="80" y="56"/>
              </a:cxn>
              <a:cxn ang="0">
                <a:pos x="80" y="54"/>
              </a:cxn>
              <a:cxn ang="0">
                <a:pos x="84" y="65"/>
              </a:cxn>
              <a:cxn ang="0">
                <a:pos x="80" y="63"/>
              </a:cxn>
              <a:cxn ang="0">
                <a:pos x="76" y="77"/>
              </a:cxn>
              <a:cxn ang="0">
                <a:pos x="67" y="77"/>
              </a:cxn>
              <a:cxn ang="0">
                <a:pos x="65" y="90"/>
              </a:cxn>
              <a:cxn ang="0">
                <a:pos x="67" y="86"/>
              </a:cxn>
              <a:cxn ang="0">
                <a:pos x="67" y="63"/>
              </a:cxn>
              <a:cxn ang="0">
                <a:pos x="53" y="100"/>
              </a:cxn>
              <a:cxn ang="0">
                <a:pos x="53" y="100"/>
              </a:cxn>
              <a:cxn ang="0">
                <a:pos x="42" y="130"/>
              </a:cxn>
              <a:cxn ang="0">
                <a:pos x="40" y="122"/>
              </a:cxn>
              <a:cxn ang="0">
                <a:pos x="36" y="140"/>
              </a:cxn>
              <a:cxn ang="0">
                <a:pos x="34" y="166"/>
              </a:cxn>
              <a:cxn ang="0">
                <a:pos x="38" y="164"/>
              </a:cxn>
              <a:cxn ang="0">
                <a:pos x="40" y="151"/>
              </a:cxn>
              <a:cxn ang="0">
                <a:pos x="44" y="149"/>
              </a:cxn>
              <a:cxn ang="0">
                <a:pos x="111" y="84"/>
              </a:cxn>
              <a:cxn ang="0">
                <a:pos x="73" y="155"/>
              </a:cxn>
              <a:cxn ang="0">
                <a:pos x="50" y="149"/>
              </a:cxn>
              <a:cxn ang="0">
                <a:pos x="59" y="103"/>
              </a:cxn>
              <a:cxn ang="0">
                <a:pos x="92" y="59"/>
              </a:cxn>
              <a:cxn ang="0">
                <a:pos x="67" y="42"/>
              </a:cxn>
              <a:cxn ang="0">
                <a:pos x="29" y="54"/>
              </a:cxn>
              <a:cxn ang="0">
                <a:pos x="53" y="14"/>
              </a:cxn>
              <a:cxn ang="0">
                <a:pos x="95" y="18"/>
              </a:cxn>
              <a:cxn ang="0">
                <a:pos x="114" y="73"/>
              </a:cxn>
            </a:cxnLst>
            <a:rect l="0" t="0" r="r" b="b"/>
            <a:pathLst>
              <a:path w="122" h="242">
                <a:moveTo>
                  <a:pt x="55" y="181"/>
                </a:moveTo>
                <a:lnTo>
                  <a:pt x="55" y="181"/>
                </a:lnTo>
                <a:lnTo>
                  <a:pt x="44" y="185"/>
                </a:lnTo>
                <a:lnTo>
                  <a:pt x="32" y="191"/>
                </a:lnTo>
                <a:lnTo>
                  <a:pt x="23" y="199"/>
                </a:lnTo>
                <a:lnTo>
                  <a:pt x="19" y="202"/>
                </a:lnTo>
                <a:lnTo>
                  <a:pt x="17" y="208"/>
                </a:lnTo>
                <a:lnTo>
                  <a:pt x="17" y="208"/>
                </a:lnTo>
                <a:lnTo>
                  <a:pt x="15" y="216"/>
                </a:lnTo>
                <a:lnTo>
                  <a:pt x="17" y="223"/>
                </a:lnTo>
                <a:lnTo>
                  <a:pt x="19" y="231"/>
                </a:lnTo>
                <a:lnTo>
                  <a:pt x="25" y="237"/>
                </a:lnTo>
                <a:lnTo>
                  <a:pt x="25" y="237"/>
                </a:lnTo>
                <a:lnTo>
                  <a:pt x="32" y="241"/>
                </a:lnTo>
                <a:lnTo>
                  <a:pt x="42" y="242"/>
                </a:lnTo>
                <a:lnTo>
                  <a:pt x="53" y="242"/>
                </a:lnTo>
                <a:lnTo>
                  <a:pt x="63" y="239"/>
                </a:lnTo>
                <a:lnTo>
                  <a:pt x="73" y="235"/>
                </a:lnTo>
                <a:lnTo>
                  <a:pt x="80" y="229"/>
                </a:lnTo>
                <a:lnTo>
                  <a:pt x="86" y="223"/>
                </a:lnTo>
                <a:lnTo>
                  <a:pt x="90" y="216"/>
                </a:lnTo>
                <a:lnTo>
                  <a:pt x="90" y="216"/>
                </a:lnTo>
                <a:lnTo>
                  <a:pt x="90" y="206"/>
                </a:lnTo>
                <a:lnTo>
                  <a:pt x="90" y="199"/>
                </a:lnTo>
                <a:lnTo>
                  <a:pt x="86" y="193"/>
                </a:lnTo>
                <a:lnTo>
                  <a:pt x="82" y="187"/>
                </a:lnTo>
                <a:lnTo>
                  <a:pt x="76" y="183"/>
                </a:lnTo>
                <a:lnTo>
                  <a:pt x="69" y="181"/>
                </a:lnTo>
                <a:lnTo>
                  <a:pt x="63" y="181"/>
                </a:lnTo>
                <a:lnTo>
                  <a:pt x="55" y="181"/>
                </a:lnTo>
                <a:lnTo>
                  <a:pt x="55" y="181"/>
                </a:lnTo>
                <a:close/>
                <a:moveTo>
                  <a:pt x="27" y="223"/>
                </a:moveTo>
                <a:lnTo>
                  <a:pt x="27" y="223"/>
                </a:lnTo>
                <a:lnTo>
                  <a:pt x="29" y="227"/>
                </a:lnTo>
                <a:lnTo>
                  <a:pt x="32" y="233"/>
                </a:lnTo>
                <a:lnTo>
                  <a:pt x="32" y="233"/>
                </a:lnTo>
                <a:lnTo>
                  <a:pt x="29" y="231"/>
                </a:lnTo>
                <a:lnTo>
                  <a:pt x="27" y="229"/>
                </a:lnTo>
                <a:lnTo>
                  <a:pt x="25" y="227"/>
                </a:lnTo>
                <a:lnTo>
                  <a:pt x="27" y="223"/>
                </a:lnTo>
                <a:lnTo>
                  <a:pt x="27" y="223"/>
                </a:lnTo>
                <a:close/>
                <a:moveTo>
                  <a:pt x="32" y="214"/>
                </a:moveTo>
                <a:lnTo>
                  <a:pt x="32" y="214"/>
                </a:lnTo>
                <a:lnTo>
                  <a:pt x="29" y="216"/>
                </a:lnTo>
                <a:lnTo>
                  <a:pt x="25" y="218"/>
                </a:lnTo>
                <a:lnTo>
                  <a:pt x="25" y="218"/>
                </a:lnTo>
                <a:lnTo>
                  <a:pt x="27" y="214"/>
                </a:lnTo>
                <a:lnTo>
                  <a:pt x="32" y="210"/>
                </a:lnTo>
                <a:lnTo>
                  <a:pt x="32" y="210"/>
                </a:lnTo>
                <a:lnTo>
                  <a:pt x="32" y="210"/>
                </a:lnTo>
                <a:lnTo>
                  <a:pt x="32" y="212"/>
                </a:lnTo>
                <a:lnTo>
                  <a:pt x="32" y="214"/>
                </a:lnTo>
                <a:lnTo>
                  <a:pt x="32" y="214"/>
                </a:lnTo>
                <a:close/>
                <a:moveTo>
                  <a:pt x="32" y="201"/>
                </a:moveTo>
                <a:lnTo>
                  <a:pt x="32" y="201"/>
                </a:lnTo>
                <a:lnTo>
                  <a:pt x="27" y="206"/>
                </a:lnTo>
                <a:lnTo>
                  <a:pt x="23" y="212"/>
                </a:lnTo>
                <a:lnTo>
                  <a:pt x="23" y="212"/>
                </a:lnTo>
                <a:lnTo>
                  <a:pt x="25" y="206"/>
                </a:lnTo>
                <a:lnTo>
                  <a:pt x="27" y="202"/>
                </a:lnTo>
                <a:lnTo>
                  <a:pt x="36" y="197"/>
                </a:lnTo>
                <a:lnTo>
                  <a:pt x="36" y="197"/>
                </a:lnTo>
                <a:lnTo>
                  <a:pt x="36" y="199"/>
                </a:lnTo>
                <a:lnTo>
                  <a:pt x="36" y="199"/>
                </a:lnTo>
                <a:lnTo>
                  <a:pt x="32" y="201"/>
                </a:lnTo>
                <a:lnTo>
                  <a:pt x="32" y="201"/>
                </a:lnTo>
                <a:close/>
                <a:moveTo>
                  <a:pt x="46" y="235"/>
                </a:moveTo>
                <a:lnTo>
                  <a:pt x="46" y="233"/>
                </a:lnTo>
                <a:lnTo>
                  <a:pt x="46" y="233"/>
                </a:lnTo>
                <a:lnTo>
                  <a:pt x="48" y="233"/>
                </a:lnTo>
                <a:lnTo>
                  <a:pt x="50" y="233"/>
                </a:lnTo>
                <a:lnTo>
                  <a:pt x="53" y="233"/>
                </a:lnTo>
                <a:lnTo>
                  <a:pt x="53" y="233"/>
                </a:lnTo>
                <a:lnTo>
                  <a:pt x="53" y="235"/>
                </a:lnTo>
                <a:lnTo>
                  <a:pt x="52" y="237"/>
                </a:lnTo>
                <a:lnTo>
                  <a:pt x="46" y="235"/>
                </a:lnTo>
                <a:lnTo>
                  <a:pt x="46" y="235"/>
                </a:lnTo>
                <a:close/>
                <a:moveTo>
                  <a:pt x="38" y="210"/>
                </a:moveTo>
                <a:lnTo>
                  <a:pt x="38" y="210"/>
                </a:lnTo>
                <a:lnTo>
                  <a:pt x="38" y="204"/>
                </a:lnTo>
                <a:lnTo>
                  <a:pt x="40" y="199"/>
                </a:lnTo>
                <a:lnTo>
                  <a:pt x="44" y="195"/>
                </a:lnTo>
                <a:lnTo>
                  <a:pt x="48" y="191"/>
                </a:lnTo>
                <a:lnTo>
                  <a:pt x="53" y="187"/>
                </a:lnTo>
                <a:lnTo>
                  <a:pt x="59" y="185"/>
                </a:lnTo>
                <a:lnTo>
                  <a:pt x="65" y="185"/>
                </a:lnTo>
                <a:lnTo>
                  <a:pt x="73" y="187"/>
                </a:lnTo>
                <a:lnTo>
                  <a:pt x="73" y="187"/>
                </a:lnTo>
                <a:lnTo>
                  <a:pt x="76" y="191"/>
                </a:lnTo>
                <a:lnTo>
                  <a:pt x="82" y="197"/>
                </a:lnTo>
                <a:lnTo>
                  <a:pt x="84" y="204"/>
                </a:lnTo>
                <a:lnTo>
                  <a:pt x="82" y="214"/>
                </a:lnTo>
                <a:lnTo>
                  <a:pt x="82" y="214"/>
                </a:lnTo>
                <a:lnTo>
                  <a:pt x="80" y="221"/>
                </a:lnTo>
                <a:lnTo>
                  <a:pt x="74" y="225"/>
                </a:lnTo>
                <a:lnTo>
                  <a:pt x="67" y="229"/>
                </a:lnTo>
                <a:lnTo>
                  <a:pt x="59" y="229"/>
                </a:lnTo>
                <a:lnTo>
                  <a:pt x="52" y="227"/>
                </a:lnTo>
                <a:lnTo>
                  <a:pt x="44" y="223"/>
                </a:lnTo>
                <a:lnTo>
                  <a:pt x="40" y="218"/>
                </a:lnTo>
                <a:lnTo>
                  <a:pt x="38" y="210"/>
                </a:lnTo>
                <a:lnTo>
                  <a:pt x="38" y="210"/>
                </a:lnTo>
                <a:close/>
                <a:moveTo>
                  <a:pt x="122" y="59"/>
                </a:moveTo>
                <a:lnTo>
                  <a:pt x="122" y="59"/>
                </a:lnTo>
                <a:lnTo>
                  <a:pt x="122" y="46"/>
                </a:lnTo>
                <a:lnTo>
                  <a:pt x="118" y="33"/>
                </a:lnTo>
                <a:lnTo>
                  <a:pt x="113" y="21"/>
                </a:lnTo>
                <a:lnTo>
                  <a:pt x="105" y="12"/>
                </a:lnTo>
                <a:lnTo>
                  <a:pt x="93" y="4"/>
                </a:lnTo>
                <a:lnTo>
                  <a:pt x="80" y="0"/>
                </a:lnTo>
                <a:lnTo>
                  <a:pt x="63" y="0"/>
                </a:lnTo>
                <a:lnTo>
                  <a:pt x="44" y="6"/>
                </a:lnTo>
                <a:lnTo>
                  <a:pt x="44" y="6"/>
                </a:lnTo>
                <a:lnTo>
                  <a:pt x="32" y="12"/>
                </a:lnTo>
                <a:lnTo>
                  <a:pt x="23" y="18"/>
                </a:lnTo>
                <a:lnTo>
                  <a:pt x="15" y="25"/>
                </a:lnTo>
                <a:lnTo>
                  <a:pt x="10" y="33"/>
                </a:lnTo>
                <a:lnTo>
                  <a:pt x="2" y="46"/>
                </a:lnTo>
                <a:lnTo>
                  <a:pt x="0" y="54"/>
                </a:lnTo>
                <a:lnTo>
                  <a:pt x="0" y="54"/>
                </a:lnTo>
                <a:lnTo>
                  <a:pt x="10" y="67"/>
                </a:lnTo>
                <a:lnTo>
                  <a:pt x="23" y="79"/>
                </a:lnTo>
                <a:lnTo>
                  <a:pt x="23" y="79"/>
                </a:lnTo>
                <a:lnTo>
                  <a:pt x="31" y="75"/>
                </a:lnTo>
                <a:lnTo>
                  <a:pt x="38" y="69"/>
                </a:lnTo>
                <a:lnTo>
                  <a:pt x="44" y="61"/>
                </a:lnTo>
                <a:lnTo>
                  <a:pt x="52" y="56"/>
                </a:lnTo>
                <a:lnTo>
                  <a:pt x="52" y="56"/>
                </a:lnTo>
                <a:lnTo>
                  <a:pt x="55" y="61"/>
                </a:lnTo>
                <a:lnTo>
                  <a:pt x="57" y="65"/>
                </a:lnTo>
                <a:lnTo>
                  <a:pt x="57" y="71"/>
                </a:lnTo>
                <a:lnTo>
                  <a:pt x="53" y="75"/>
                </a:lnTo>
                <a:lnTo>
                  <a:pt x="44" y="84"/>
                </a:lnTo>
                <a:lnTo>
                  <a:pt x="34" y="94"/>
                </a:lnTo>
                <a:lnTo>
                  <a:pt x="34" y="94"/>
                </a:lnTo>
                <a:lnTo>
                  <a:pt x="27" y="101"/>
                </a:lnTo>
                <a:lnTo>
                  <a:pt x="23" y="111"/>
                </a:lnTo>
                <a:lnTo>
                  <a:pt x="21" y="122"/>
                </a:lnTo>
                <a:lnTo>
                  <a:pt x="19" y="132"/>
                </a:lnTo>
                <a:lnTo>
                  <a:pt x="21" y="143"/>
                </a:lnTo>
                <a:lnTo>
                  <a:pt x="23" y="155"/>
                </a:lnTo>
                <a:lnTo>
                  <a:pt x="27" y="164"/>
                </a:lnTo>
                <a:lnTo>
                  <a:pt x="32" y="174"/>
                </a:lnTo>
                <a:lnTo>
                  <a:pt x="32" y="174"/>
                </a:lnTo>
                <a:lnTo>
                  <a:pt x="44" y="174"/>
                </a:lnTo>
                <a:lnTo>
                  <a:pt x="57" y="172"/>
                </a:lnTo>
                <a:lnTo>
                  <a:pt x="71" y="168"/>
                </a:lnTo>
                <a:lnTo>
                  <a:pt x="74" y="166"/>
                </a:lnTo>
                <a:lnTo>
                  <a:pt x="78" y="160"/>
                </a:lnTo>
                <a:lnTo>
                  <a:pt x="78" y="160"/>
                </a:lnTo>
                <a:lnTo>
                  <a:pt x="78" y="155"/>
                </a:lnTo>
                <a:lnTo>
                  <a:pt x="78" y="147"/>
                </a:lnTo>
                <a:lnTo>
                  <a:pt x="80" y="138"/>
                </a:lnTo>
                <a:lnTo>
                  <a:pt x="80" y="132"/>
                </a:lnTo>
                <a:lnTo>
                  <a:pt x="80" y="132"/>
                </a:lnTo>
                <a:lnTo>
                  <a:pt x="88" y="120"/>
                </a:lnTo>
                <a:lnTo>
                  <a:pt x="95" y="113"/>
                </a:lnTo>
                <a:lnTo>
                  <a:pt x="105" y="103"/>
                </a:lnTo>
                <a:lnTo>
                  <a:pt x="113" y="96"/>
                </a:lnTo>
                <a:lnTo>
                  <a:pt x="113" y="96"/>
                </a:lnTo>
                <a:lnTo>
                  <a:pt x="120" y="79"/>
                </a:lnTo>
                <a:lnTo>
                  <a:pt x="122" y="69"/>
                </a:lnTo>
                <a:lnTo>
                  <a:pt x="122" y="59"/>
                </a:lnTo>
                <a:lnTo>
                  <a:pt x="122" y="59"/>
                </a:lnTo>
                <a:close/>
                <a:moveTo>
                  <a:pt x="17" y="56"/>
                </a:moveTo>
                <a:lnTo>
                  <a:pt x="17" y="56"/>
                </a:lnTo>
                <a:lnTo>
                  <a:pt x="17" y="52"/>
                </a:lnTo>
                <a:lnTo>
                  <a:pt x="15" y="50"/>
                </a:lnTo>
                <a:lnTo>
                  <a:pt x="17" y="48"/>
                </a:lnTo>
                <a:lnTo>
                  <a:pt x="17" y="48"/>
                </a:lnTo>
                <a:lnTo>
                  <a:pt x="21" y="50"/>
                </a:lnTo>
                <a:lnTo>
                  <a:pt x="23" y="56"/>
                </a:lnTo>
                <a:lnTo>
                  <a:pt x="17" y="56"/>
                </a:lnTo>
                <a:close/>
                <a:moveTo>
                  <a:pt x="21" y="37"/>
                </a:moveTo>
                <a:lnTo>
                  <a:pt x="21" y="37"/>
                </a:lnTo>
                <a:lnTo>
                  <a:pt x="19" y="37"/>
                </a:lnTo>
                <a:lnTo>
                  <a:pt x="19" y="35"/>
                </a:lnTo>
                <a:lnTo>
                  <a:pt x="21" y="31"/>
                </a:lnTo>
                <a:lnTo>
                  <a:pt x="21" y="31"/>
                </a:lnTo>
                <a:lnTo>
                  <a:pt x="23" y="33"/>
                </a:lnTo>
                <a:lnTo>
                  <a:pt x="23" y="33"/>
                </a:lnTo>
                <a:lnTo>
                  <a:pt x="21" y="37"/>
                </a:lnTo>
                <a:lnTo>
                  <a:pt x="21" y="37"/>
                </a:lnTo>
                <a:close/>
                <a:moveTo>
                  <a:pt x="27" y="126"/>
                </a:moveTo>
                <a:lnTo>
                  <a:pt x="27" y="126"/>
                </a:lnTo>
                <a:lnTo>
                  <a:pt x="27" y="126"/>
                </a:lnTo>
                <a:lnTo>
                  <a:pt x="27" y="124"/>
                </a:lnTo>
                <a:lnTo>
                  <a:pt x="27" y="119"/>
                </a:lnTo>
                <a:lnTo>
                  <a:pt x="27" y="119"/>
                </a:lnTo>
                <a:lnTo>
                  <a:pt x="29" y="120"/>
                </a:lnTo>
                <a:lnTo>
                  <a:pt x="29" y="122"/>
                </a:lnTo>
                <a:lnTo>
                  <a:pt x="29" y="124"/>
                </a:lnTo>
                <a:lnTo>
                  <a:pt x="27" y="126"/>
                </a:lnTo>
                <a:lnTo>
                  <a:pt x="27" y="126"/>
                </a:lnTo>
                <a:close/>
                <a:moveTo>
                  <a:pt x="57" y="52"/>
                </a:moveTo>
                <a:lnTo>
                  <a:pt x="57" y="52"/>
                </a:lnTo>
                <a:lnTo>
                  <a:pt x="59" y="50"/>
                </a:lnTo>
                <a:lnTo>
                  <a:pt x="61" y="48"/>
                </a:lnTo>
                <a:lnTo>
                  <a:pt x="67" y="50"/>
                </a:lnTo>
                <a:lnTo>
                  <a:pt x="67" y="50"/>
                </a:lnTo>
                <a:lnTo>
                  <a:pt x="63" y="52"/>
                </a:lnTo>
                <a:lnTo>
                  <a:pt x="57" y="52"/>
                </a:lnTo>
                <a:lnTo>
                  <a:pt x="57" y="52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6" y="54"/>
                </a:lnTo>
                <a:lnTo>
                  <a:pt x="76" y="50"/>
                </a:lnTo>
                <a:lnTo>
                  <a:pt x="76" y="50"/>
                </a:lnTo>
                <a:lnTo>
                  <a:pt x="80" y="52"/>
                </a:lnTo>
                <a:lnTo>
                  <a:pt x="80" y="54"/>
                </a:lnTo>
                <a:lnTo>
                  <a:pt x="80" y="54"/>
                </a:lnTo>
                <a:lnTo>
                  <a:pt x="80" y="56"/>
                </a:lnTo>
                <a:lnTo>
                  <a:pt x="80" y="5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4" y="65"/>
                </a:lnTo>
                <a:lnTo>
                  <a:pt x="82" y="69"/>
                </a:lnTo>
                <a:lnTo>
                  <a:pt x="82" y="69"/>
                </a:lnTo>
                <a:lnTo>
                  <a:pt x="80" y="67"/>
                </a:lnTo>
                <a:lnTo>
                  <a:pt x="78" y="67"/>
                </a:lnTo>
                <a:lnTo>
                  <a:pt x="78" y="67"/>
                </a:lnTo>
                <a:lnTo>
                  <a:pt x="80" y="63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76" y="73"/>
                </a:moveTo>
                <a:lnTo>
                  <a:pt x="76" y="73"/>
                </a:lnTo>
                <a:lnTo>
                  <a:pt x="76" y="75"/>
                </a:lnTo>
                <a:lnTo>
                  <a:pt x="76" y="77"/>
                </a:lnTo>
                <a:lnTo>
                  <a:pt x="73" y="80"/>
                </a:lnTo>
                <a:lnTo>
                  <a:pt x="73" y="80"/>
                </a:lnTo>
                <a:lnTo>
                  <a:pt x="69" y="80"/>
                </a:lnTo>
                <a:lnTo>
                  <a:pt x="65" y="80"/>
                </a:lnTo>
                <a:lnTo>
                  <a:pt x="65" y="80"/>
                </a:lnTo>
                <a:lnTo>
                  <a:pt x="67" y="77"/>
                </a:lnTo>
                <a:lnTo>
                  <a:pt x="69" y="75"/>
                </a:lnTo>
                <a:lnTo>
                  <a:pt x="76" y="73"/>
                </a:lnTo>
                <a:lnTo>
                  <a:pt x="76" y="73"/>
                </a:lnTo>
                <a:close/>
                <a:moveTo>
                  <a:pt x="67" y="86"/>
                </a:moveTo>
                <a:lnTo>
                  <a:pt x="67" y="86"/>
                </a:lnTo>
                <a:lnTo>
                  <a:pt x="65" y="90"/>
                </a:lnTo>
                <a:lnTo>
                  <a:pt x="59" y="90"/>
                </a:lnTo>
                <a:lnTo>
                  <a:pt x="59" y="90"/>
                </a:lnTo>
                <a:lnTo>
                  <a:pt x="59" y="88"/>
                </a:lnTo>
                <a:lnTo>
                  <a:pt x="59" y="88"/>
                </a:lnTo>
                <a:lnTo>
                  <a:pt x="61" y="86"/>
                </a:lnTo>
                <a:lnTo>
                  <a:pt x="67" y="86"/>
                </a:lnTo>
                <a:lnTo>
                  <a:pt x="67" y="86"/>
                </a:lnTo>
                <a:close/>
                <a:moveTo>
                  <a:pt x="65" y="58"/>
                </a:moveTo>
                <a:lnTo>
                  <a:pt x="67" y="58"/>
                </a:lnTo>
                <a:lnTo>
                  <a:pt x="67" y="58"/>
                </a:lnTo>
                <a:lnTo>
                  <a:pt x="67" y="61"/>
                </a:lnTo>
                <a:lnTo>
                  <a:pt x="67" y="63"/>
                </a:lnTo>
                <a:lnTo>
                  <a:pt x="67" y="63"/>
                </a:lnTo>
                <a:lnTo>
                  <a:pt x="65" y="63"/>
                </a:lnTo>
                <a:lnTo>
                  <a:pt x="65" y="61"/>
                </a:lnTo>
                <a:lnTo>
                  <a:pt x="65" y="58"/>
                </a:lnTo>
                <a:lnTo>
                  <a:pt x="65" y="58"/>
                </a:lnTo>
                <a:close/>
                <a:moveTo>
                  <a:pt x="53" y="100"/>
                </a:moveTo>
                <a:lnTo>
                  <a:pt x="53" y="100"/>
                </a:lnTo>
                <a:lnTo>
                  <a:pt x="52" y="100"/>
                </a:lnTo>
                <a:lnTo>
                  <a:pt x="52" y="98"/>
                </a:lnTo>
                <a:lnTo>
                  <a:pt x="52" y="98"/>
                </a:lnTo>
                <a:lnTo>
                  <a:pt x="53" y="98"/>
                </a:lnTo>
                <a:lnTo>
                  <a:pt x="53" y="100"/>
                </a:lnTo>
                <a:lnTo>
                  <a:pt x="53" y="100"/>
                </a:lnTo>
                <a:close/>
                <a:moveTo>
                  <a:pt x="40" y="122"/>
                </a:moveTo>
                <a:lnTo>
                  <a:pt x="40" y="122"/>
                </a:lnTo>
                <a:lnTo>
                  <a:pt x="42" y="124"/>
                </a:lnTo>
                <a:lnTo>
                  <a:pt x="42" y="124"/>
                </a:lnTo>
                <a:lnTo>
                  <a:pt x="42" y="130"/>
                </a:lnTo>
                <a:lnTo>
                  <a:pt x="42" y="130"/>
                </a:lnTo>
                <a:lnTo>
                  <a:pt x="36" y="126"/>
                </a:lnTo>
                <a:lnTo>
                  <a:pt x="36" y="126"/>
                </a:lnTo>
                <a:lnTo>
                  <a:pt x="38" y="124"/>
                </a:lnTo>
                <a:lnTo>
                  <a:pt x="38" y="124"/>
                </a:lnTo>
                <a:lnTo>
                  <a:pt x="40" y="122"/>
                </a:lnTo>
                <a:lnTo>
                  <a:pt x="40" y="122"/>
                </a:lnTo>
                <a:close/>
                <a:moveTo>
                  <a:pt x="42" y="132"/>
                </a:moveTo>
                <a:lnTo>
                  <a:pt x="42" y="132"/>
                </a:lnTo>
                <a:lnTo>
                  <a:pt x="42" y="138"/>
                </a:lnTo>
                <a:lnTo>
                  <a:pt x="40" y="138"/>
                </a:lnTo>
                <a:lnTo>
                  <a:pt x="36" y="140"/>
                </a:lnTo>
                <a:lnTo>
                  <a:pt x="36" y="140"/>
                </a:lnTo>
                <a:lnTo>
                  <a:pt x="38" y="134"/>
                </a:lnTo>
                <a:lnTo>
                  <a:pt x="42" y="132"/>
                </a:lnTo>
                <a:lnTo>
                  <a:pt x="42" y="132"/>
                </a:lnTo>
                <a:close/>
                <a:moveTo>
                  <a:pt x="34" y="166"/>
                </a:moveTo>
                <a:lnTo>
                  <a:pt x="34" y="166"/>
                </a:lnTo>
                <a:lnTo>
                  <a:pt x="32" y="162"/>
                </a:lnTo>
                <a:lnTo>
                  <a:pt x="32" y="160"/>
                </a:lnTo>
                <a:lnTo>
                  <a:pt x="36" y="159"/>
                </a:lnTo>
                <a:lnTo>
                  <a:pt x="40" y="160"/>
                </a:lnTo>
                <a:lnTo>
                  <a:pt x="40" y="160"/>
                </a:lnTo>
                <a:lnTo>
                  <a:pt x="38" y="164"/>
                </a:lnTo>
                <a:lnTo>
                  <a:pt x="34" y="166"/>
                </a:lnTo>
                <a:lnTo>
                  <a:pt x="34" y="166"/>
                </a:lnTo>
                <a:close/>
                <a:moveTo>
                  <a:pt x="44" y="153"/>
                </a:moveTo>
                <a:lnTo>
                  <a:pt x="44" y="153"/>
                </a:lnTo>
                <a:lnTo>
                  <a:pt x="42" y="153"/>
                </a:lnTo>
                <a:lnTo>
                  <a:pt x="40" y="151"/>
                </a:lnTo>
                <a:lnTo>
                  <a:pt x="40" y="151"/>
                </a:lnTo>
                <a:lnTo>
                  <a:pt x="40" y="149"/>
                </a:lnTo>
                <a:lnTo>
                  <a:pt x="42" y="149"/>
                </a:lnTo>
                <a:lnTo>
                  <a:pt x="42" y="149"/>
                </a:lnTo>
                <a:lnTo>
                  <a:pt x="44" y="149"/>
                </a:lnTo>
                <a:lnTo>
                  <a:pt x="44" y="149"/>
                </a:lnTo>
                <a:lnTo>
                  <a:pt x="44" y="151"/>
                </a:lnTo>
                <a:lnTo>
                  <a:pt x="44" y="153"/>
                </a:lnTo>
                <a:lnTo>
                  <a:pt x="44" y="153"/>
                </a:lnTo>
                <a:close/>
                <a:moveTo>
                  <a:pt x="114" y="73"/>
                </a:moveTo>
                <a:lnTo>
                  <a:pt x="114" y="73"/>
                </a:lnTo>
                <a:lnTo>
                  <a:pt x="111" y="84"/>
                </a:lnTo>
                <a:lnTo>
                  <a:pt x="105" y="94"/>
                </a:lnTo>
                <a:lnTo>
                  <a:pt x="90" y="111"/>
                </a:lnTo>
                <a:lnTo>
                  <a:pt x="82" y="119"/>
                </a:lnTo>
                <a:lnTo>
                  <a:pt x="76" y="128"/>
                </a:lnTo>
                <a:lnTo>
                  <a:pt x="73" y="140"/>
                </a:lnTo>
                <a:lnTo>
                  <a:pt x="73" y="155"/>
                </a:lnTo>
                <a:lnTo>
                  <a:pt x="73" y="155"/>
                </a:lnTo>
                <a:lnTo>
                  <a:pt x="69" y="157"/>
                </a:lnTo>
                <a:lnTo>
                  <a:pt x="63" y="157"/>
                </a:lnTo>
                <a:lnTo>
                  <a:pt x="53" y="157"/>
                </a:lnTo>
                <a:lnTo>
                  <a:pt x="53" y="157"/>
                </a:lnTo>
                <a:lnTo>
                  <a:pt x="50" y="149"/>
                </a:lnTo>
                <a:lnTo>
                  <a:pt x="48" y="140"/>
                </a:lnTo>
                <a:lnTo>
                  <a:pt x="46" y="128"/>
                </a:lnTo>
                <a:lnTo>
                  <a:pt x="48" y="119"/>
                </a:lnTo>
                <a:lnTo>
                  <a:pt x="48" y="119"/>
                </a:lnTo>
                <a:lnTo>
                  <a:pt x="52" y="111"/>
                </a:lnTo>
                <a:lnTo>
                  <a:pt x="59" y="103"/>
                </a:lnTo>
                <a:lnTo>
                  <a:pt x="74" y="88"/>
                </a:lnTo>
                <a:lnTo>
                  <a:pt x="74" y="88"/>
                </a:lnTo>
                <a:lnTo>
                  <a:pt x="86" y="75"/>
                </a:lnTo>
                <a:lnTo>
                  <a:pt x="90" y="67"/>
                </a:lnTo>
                <a:lnTo>
                  <a:pt x="92" y="59"/>
                </a:lnTo>
                <a:lnTo>
                  <a:pt x="92" y="59"/>
                </a:lnTo>
                <a:lnTo>
                  <a:pt x="90" y="56"/>
                </a:lnTo>
                <a:lnTo>
                  <a:pt x="88" y="52"/>
                </a:lnTo>
                <a:lnTo>
                  <a:pt x="80" y="44"/>
                </a:lnTo>
                <a:lnTo>
                  <a:pt x="80" y="44"/>
                </a:lnTo>
                <a:lnTo>
                  <a:pt x="74" y="42"/>
                </a:lnTo>
                <a:lnTo>
                  <a:pt x="67" y="42"/>
                </a:lnTo>
                <a:lnTo>
                  <a:pt x="61" y="44"/>
                </a:lnTo>
                <a:lnTo>
                  <a:pt x="55" y="46"/>
                </a:lnTo>
                <a:lnTo>
                  <a:pt x="44" y="52"/>
                </a:lnTo>
                <a:lnTo>
                  <a:pt x="36" y="59"/>
                </a:lnTo>
                <a:lnTo>
                  <a:pt x="36" y="59"/>
                </a:lnTo>
                <a:lnTo>
                  <a:pt x="29" y="54"/>
                </a:lnTo>
                <a:lnTo>
                  <a:pt x="25" y="46"/>
                </a:lnTo>
                <a:lnTo>
                  <a:pt x="27" y="39"/>
                </a:lnTo>
                <a:lnTo>
                  <a:pt x="31" y="31"/>
                </a:lnTo>
                <a:lnTo>
                  <a:pt x="36" y="25"/>
                </a:lnTo>
                <a:lnTo>
                  <a:pt x="44" y="18"/>
                </a:lnTo>
                <a:lnTo>
                  <a:pt x="53" y="14"/>
                </a:lnTo>
                <a:lnTo>
                  <a:pt x="61" y="12"/>
                </a:lnTo>
                <a:lnTo>
                  <a:pt x="61" y="12"/>
                </a:lnTo>
                <a:lnTo>
                  <a:pt x="78" y="12"/>
                </a:lnTo>
                <a:lnTo>
                  <a:pt x="88" y="14"/>
                </a:lnTo>
                <a:lnTo>
                  <a:pt x="95" y="18"/>
                </a:lnTo>
                <a:lnTo>
                  <a:pt x="95" y="18"/>
                </a:lnTo>
                <a:lnTo>
                  <a:pt x="99" y="21"/>
                </a:lnTo>
                <a:lnTo>
                  <a:pt x="105" y="27"/>
                </a:lnTo>
                <a:lnTo>
                  <a:pt x="113" y="40"/>
                </a:lnTo>
                <a:lnTo>
                  <a:pt x="116" y="56"/>
                </a:lnTo>
                <a:lnTo>
                  <a:pt x="116" y="65"/>
                </a:lnTo>
                <a:lnTo>
                  <a:pt x="114" y="73"/>
                </a:lnTo>
                <a:lnTo>
                  <a:pt x="114" y="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6" name="Freeform 43"/>
          <p:cNvSpPr>
            <a:spLocks noEditPoints="1"/>
          </p:cNvSpPr>
          <p:nvPr/>
        </p:nvSpPr>
        <p:spPr bwMode="auto">
          <a:xfrm>
            <a:off x="8396817" y="5721351"/>
            <a:ext cx="162984" cy="196851"/>
          </a:xfrm>
          <a:custGeom>
            <a:avLst/>
            <a:gdLst/>
            <a:ahLst/>
            <a:cxnLst>
              <a:cxn ang="0">
                <a:pos x="17" y="93"/>
              </a:cxn>
              <a:cxn ang="0">
                <a:pos x="6" y="89"/>
              </a:cxn>
              <a:cxn ang="0">
                <a:pos x="0" y="80"/>
              </a:cxn>
              <a:cxn ang="0">
                <a:pos x="2" y="51"/>
              </a:cxn>
              <a:cxn ang="0">
                <a:pos x="2" y="36"/>
              </a:cxn>
              <a:cxn ang="0">
                <a:pos x="4" y="24"/>
              </a:cxn>
              <a:cxn ang="0">
                <a:pos x="14" y="13"/>
              </a:cxn>
              <a:cxn ang="0">
                <a:pos x="29" y="5"/>
              </a:cxn>
              <a:cxn ang="0">
                <a:pos x="48" y="0"/>
              </a:cxn>
              <a:cxn ang="0">
                <a:pos x="65" y="1"/>
              </a:cxn>
              <a:cxn ang="0">
                <a:pos x="69" y="3"/>
              </a:cxn>
              <a:cxn ang="0">
                <a:pos x="77" y="11"/>
              </a:cxn>
              <a:cxn ang="0">
                <a:pos x="77" y="17"/>
              </a:cxn>
              <a:cxn ang="0">
                <a:pos x="73" y="28"/>
              </a:cxn>
              <a:cxn ang="0">
                <a:pos x="65" y="40"/>
              </a:cxn>
              <a:cxn ang="0">
                <a:pos x="42" y="74"/>
              </a:cxn>
              <a:cxn ang="0">
                <a:pos x="29" y="87"/>
              </a:cxn>
              <a:cxn ang="0">
                <a:pos x="17" y="93"/>
              </a:cxn>
              <a:cxn ang="0">
                <a:pos x="48" y="55"/>
              </a:cxn>
              <a:cxn ang="0">
                <a:pos x="63" y="36"/>
              </a:cxn>
              <a:cxn ang="0">
                <a:pos x="71" y="21"/>
              </a:cxn>
              <a:cxn ang="0">
                <a:pos x="71" y="15"/>
              </a:cxn>
              <a:cxn ang="0">
                <a:pos x="67" y="9"/>
              </a:cxn>
              <a:cxn ang="0">
                <a:pos x="48" y="5"/>
              </a:cxn>
              <a:cxn ang="0">
                <a:pos x="38" y="7"/>
              </a:cxn>
              <a:cxn ang="0">
                <a:pos x="31" y="15"/>
              </a:cxn>
              <a:cxn ang="0">
                <a:pos x="25" y="51"/>
              </a:cxn>
              <a:cxn ang="0">
                <a:pos x="25" y="64"/>
              </a:cxn>
              <a:cxn ang="0">
                <a:pos x="29" y="72"/>
              </a:cxn>
              <a:cxn ang="0">
                <a:pos x="35" y="72"/>
              </a:cxn>
              <a:cxn ang="0">
                <a:pos x="48" y="55"/>
              </a:cxn>
              <a:cxn ang="0">
                <a:pos x="17" y="19"/>
              </a:cxn>
              <a:cxn ang="0">
                <a:pos x="21" y="19"/>
              </a:cxn>
              <a:cxn ang="0">
                <a:pos x="25" y="15"/>
              </a:cxn>
              <a:cxn ang="0">
                <a:pos x="27" y="13"/>
              </a:cxn>
              <a:cxn ang="0">
                <a:pos x="21" y="13"/>
              </a:cxn>
              <a:cxn ang="0">
                <a:pos x="17" y="19"/>
              </a:cxn>
              <a:cxn ang="0">
                <a:pos x="8" y="36"/>
              </a:cxn>
              <a:cxn ang="0">
                <a:pos x="12" y="34"/>
              </a:cxn>
              <a:cxn ang="0">
                <a:pos x="12" y="32"/>
              </a:cxn>
              <a:cxn ang="0">
                <a:pos x="8" y="36"/>
              </a:cxn>
              <a:cxn ang="0">
                <a:pos x="17" y="36"/>
              </a:cxn>
              <a:cxn ang="0">
                <a:pos x="21" y="34"/>
              </a:cxn>
              <a:cxn ang="0">
                <a:pos x="23" y="30"/>
              </a:cxn>
              <a:cxn ang="0">
                <a:pos x="17" y="36"/>
              </a:cxn>
              <a:cxn ang="0">
                <a:pos x="14" y="68"/>
              </a:cxn>
              <a:cxn ang="0">
                <a:pos x="14" y="66"/>
              </a:cxn>
              <a:cxn ang="0">
                <a:pos x="17" y="64"/>
              </a:cxn>
              <a:cxn ang="0">
                <a:pos x="17" y="62"/>
              </a:cxn>
              <a:cxn ang="0">
                <a:pos x="17" y="61"/>
              </a:cxn>
              <a:cxn ang="0">
                <a:pos x="14" y="66"/>
              </a:cxn>
              <a:cxn ang="0">
                <a:pos x="14" y="68"/>
              </a:cxn>
              <a:cxn ang="0">
                <a:pos x="27" y="81"/>
              </a:cxn>
              <a:cxn ang="0">
                <a:pos x="31" y="78"/>
              </a:cxn>
              <a:cxn ang="0">
                <a:pos x="29" y="76"/>
              </a:cxn>
              <a:cxn ang="0">
                <a:pos x="25" y="80"/>
              </a:cxn>
              <a:cxn ang="0">
                <a:pos x="27" y="81"/>
              </a:cxn>
            </a:cxnLst>
            <a:rect l="0" t="0" r="r" b="b"/>
            <a:pathLst>
              <a:path w="77" h="93">
                <a:moveTo>
                  <a:pt x="17" y="93"/>
                </a:moveTo>
                <a:lnTo>
                  <a:pt x="17" y="93"/>
                </a:lnTo>
                <a:lnTo>
                  <a:pt x="12" y="91"/>
                </a:lnTo>
                <a:lnTo>
                  <a:pt x="6" y="89"/>
                </a:lnTo>
                <a:lnTo>
                  <a:pt x="2" y="83"/>
                </a:lnTo>
                <a:lnTo>
                  <a:pt x="0" y="80"/>
                </a:lnTo>
                <a:lnTo>
                  <a:pt x="0" y="66"/>
                </a:lnTo>
                <a:lnTo>
                  <a:pt x="2" y="51"/>
                </a:lnTo>
                <a:lnTo>
                  <a:pt x="2" y="51"/>
                </a:lnTo>
                <a:lnTo>
                  <a:pt x="2" y="36"/>
                </a:lnTo>
                <a:lnTo>
                  <a:pt x="4" y="24"/>
                </a:lnTo>
                <a:lnTo>
                  <a:pt x="4" y="24"/>
                </a:lnTo>
                <a:lnTo>
                  <a:pt x="8" y="19"/>
                </a:lnTo>
                <a:lnTo>
                  <a:pt x="14" y="13"/>
                </a:lnTo>
                <a:lnTo>
                  <a:pt x="21" y="9"/>
                </a:lnTo>
                <a:lnTo>
                  <a:pt x="29" y="5"/>
                </a:lnTo>
                <a:lnTo>
                  <a:pt x="38" y="1"/>
                </a:lnTo>
                <a:lnTo>
                  <a:pt x="48" y="0"/>
                </a:lnTo>
                <a:lnTo>
                  <a:pt x="56" y="0"/>
                </a:lnTo>
                <a:lnTo>
                  <a:pt x="65" y="1"/>
                </a:lnTo>
                <a:lnTo>
                  <a:pt x="65" y="1"/>
                </a:lnTo>
                <a:lnTo>
                  <a:pt x="69" y="3"/>
                </a:lnTo>
                <a:lnTo>
                  <a:pt x="73" y="7"/>
                </a:lnTo>
                <a:lnTo>
                  <a:pt x="77" y="11"/>
                </a:lnTo>
                <a:lnTo>
                  <a:pt x="77" y="17"/>
                </a:lnTo>
                <a:lnTo>
                  <a:pt x="77" y="17"/>
                </a:lnTo>
                <a:lnTo>
                  <a:pt x="77" y="22"/>
                </a:lnTo>
                <a:lnTo>
                  <a:pt x="73" y="28"/>
                </a:lnTo>
                <a:lnTo>
                  <a:pt x="65" y="40"/>
                </a:lnTo>
                <a:lnTo>
                  <a:pt x="65" y="40"/>
                </a:lnTo>
                <a:lnTo>
                  <a:pt x="56" y="57"/>
                </a:lnTo>
                <a:lnTo>
                  <a:pt x="42" y="74"/>
                </a:lnTo>
                <a:lnTo>
                  <a:pt x="37" y="81"/>
                </a:lnTo>
                <a:lnTo>
                  <a:pt x="29" y="87"/>
                </a:lnTo>
                <a:lnTo>
                  <a:pt x="23" y="91"/>
                </a:lnTo>
                <a:lnTo>
                  <a:pt x="17" y="93"/>
                </a:lnTo>
                <a:lnTo>
                  <a:pt x="17" y="93"/>
                </a:lnTo>
                <a:close/>
                <a:moveTo>
                  <a:pt x="48" y="55"/>
                </a:moveTo>
                <a:lnTo>
                  <a:pt x="48" y="55"/>
                </a:lnTo>
                <a:lnTo>
                  <a:pt x="63" y="36"/>
                </a:lnTo>
                <a:lnTo>
                  <a:pt x="69" y="24"/>
                </a:lnTo>
                <a:lnTo>
                  <a:pt x="71" y="21"/>
                </a:lnTo>
                <a:lnTo>
                  <a:pt x="71" y="15"/>
                </a:lnTo>
                <a:lnTo>
                  <a:pt x="71" y="15"/>
                </a:lnTo>
                <a:lnTo>
                  <a:pt x="69" y="11"/>
                </a:lnTo>
                <a:lnTo>
                  <a:pt x="67" y="9"/>
                </a:lnTo>
                <a:lnTo>
                  <a:pt x="58" y="5"/>
                </a:lnTo>
                <a:lnTo>
                  <a:pt x="48" y="5"/>
                </a:lnTo>
                <a:lnTo>
                  <a:pt x="38" y="7"/>
                </a:lnTo>
                <a:lnTo>
                  <a:pt x="38" y="7"/>
                </a:lnTo>
                <a:lnTo>
                  <a:pt x="35" y="9"/>
                </a:lnTo>
                <a:lnTo>
                  <a:pt x="31" y="15"/>
                </a:lnTo>
                <a:lnTo>
                  <a:pt x="29" y="26"/>
                </a:lnTo>
                <a:lnTo>
                  <a:pt x="25" y="51"/>
                </a:lnTo>
                <a:lnTo>
                  <a:pt x="25" y="51"/>
                </a:lnTo>
                <a:lnTo>
                  <a:pt x="25" y="64"/>
                </a:lnTo>
                <a:lnTo>
                  <a:pt x="27" y="70"/>
                </a:lnTo>
                <a:lnTo>
                  <a:pt x="29" y="72"/>
                </a:lnTo>
                <a:lnTo>
                  <a:pt x="29" y="72"/>
                </a:lnTo>
                <a:lnTo>
                  <a:pt x="35" y="72"/>
                </a:lnTo>
                <a:lnTo>
                  <a:pt x="40" y="66"/>
                </a:lnTo>
                <a:lnTo>
                  <a:pt x="48" y="55"/>
                </a:lnTo>
                <a:lnTo>
                  <a:pt x="48" y="55"/>
                </a:lnTo>
                <a:close/>
                <a:moveTo>
                  <a:pt x="17" y="19"/>
                </a:moveTo>
                <a:lnTo>
                  <a:pt x="17" y="19"/>
                </a:lnTo>
                <a:lnTo>
                  <a:pt x="21" y="19"/>
                </a:lnTo>
                <a:lnTo>
                  <a:pt x="23" y="17"/>
                </a:lnTo>
                <a:lnTo>
                  <a:pt x="25" y="15"/>
                </a:lnTo>
                <a:lnTo>
                  <a:pt x="27" y="13"/>
                </a:lnTo>
                <a:lnTo>
                  <a:pt x="27" y="13"/>
                </a:lnTo>
                <a:lnTo>
                  <a:pt x="23" y="13"/>
                </a:lnTo>
                <a:lnTo>
                  <a:pt x="21" y="13"/>
                </a:lnTo>
                <a:lnTo>
                  <a:pt x="19" y="17"/>
                </a:lnTo>
                <a:lnTo>
                  <a:pt x="17" y="19"/>
                </a:lnTo>
                <a:lnTo>
                  <a:pt x="17" y="19"/>
                </a:lnTo>
                <a:close/>
                <a:moveTo>
                  <a:pt x="8" y="36"/>
                </a:moveTo>
                <a:lnTo>
                  <a:pt x="8" y="36"/>
                </a:lnTo>
                <a:lnTo>
                  <a:pt x="12" y="34"/>
                </a:lnTo>
                <a:lnTo>
                  <a:pt x="12" y="32"/>
                </a:lnTo>
                <a:lnTo>
                  <a:pt x="12" y="32"/>
                </a:lnTo>
                <a:lnTo>
                  <a:pt x="8" y="32"/>
                </a:lnTo>
                <a:lnTo>
                  <a:pt x="8" y="36"/>
                </a:lnTo>
                <a:lnTo>
                  <a:pt x="8" y="36"/>
                </a:lnTo>
                <a:close/>
                <a:moveTo>
                  <a:pt x="17" y="36"/>
                </a:moveTo>
                <a:lnTo>
                  <a:pt x="17" y="36"/>
                </a:lnTo>
                <a:lnTo>
                  <a:pt x="21" y="34"/>
                </a:lnTo>
                <a:lnTo>
                  <a:pt x="23" y="30"/>
                </a:lnTo>
                <a:lnTo>
                  <a:pt x="23" y="30"/>
                </a:lnTo>
                <a:lnTo>
                  <a:pt x="19" y="32"/>
                </a:lnTo>
                <a:lnTo>
                  <a:pt x="17" y="36"/>
                </a:lnTo>
                <a:lnTo>
                  <a:pt x="17" y="36"/>
                </a:lnTo>
                <a:close/>
                <a:moveTo>
                  <a:pt x="14" y="68"/>
                </a:moveTo>
                <a:lnTo>
                  <a:pt x="14" y="68"/>
                </a:lnTo>
                <a:lnTo>
                  <a:pt x="14" y="66"/>
                </a:lnTo>
                <a:lnTo>
                  <a:pt x="16" y="66"/>
                </a:lnTo>
                <a:lnTo>
                  <a:pt x="17" y="64"/>
                </a:lnTo>
                <a:lnTo>
                  <a:pt x="17" y="64"/>
                </a:lnTo>
                <a:lnTo>
                  <a:pt x="17" y="62"/>
                </a:lnTo>
                <a:lnTo>
                  <a:pt x="17" y="61"/>
                </a:lnTo>
                <a:lnTo>
                  <a:pt x="17" y="61"/>
                </a:lnTo>
                <a:lnTo>
                  <a:pt x="14" y="64"/>
                </a:lnTo>
                <a:lnTo>
                  <a:pt x="14" y="66"/>
                </a:lnTo>
                <a:lnTo>
                  <a:pt x="14" y="68"/>
                </a:lnTo>
                <a:lnTo>
                  <a:pt x="14" y="68"/>
                </a:lnTo>
                <a:close/>
                <a:moveTo>
                  <a:pt x="27" y="81"/>
                </a:moveTo>
                <a:lnTo>
                  <a:pt x="27" y="81"/>
                </a:lnTo>
                <a:lnTo>
                  <a:pt x="29" y="80"/>
                </a:lnTo>
                <a:lnTo>
                  <a:pt x="31" y="78"/>
                </a:lnTo>
                <a:lnTo>
                  <a:pt x="31" y="78"/>
                </a:lnTo>
                <a:lnTo>
                  <a:pt x="29" y="76"/>
                </a:lnTo>
                <a:lnTo>
                  <a:pt x="27" y="78"/>
                </a:lnTo>
                <a:lnTo>
                  <a:pt x="25" y="80"/>
                </a:lnTo>
                <a:lnTo>
                  <a:pt x="27" y="81"/>
                </a:lnTo>
                <a:lnTo>
                  <a:pt x="27" y="8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7" name="Freeform 44"/>
          <p:cNvSpPr>
            <a:spLocks noEditPoints="1"/>
          </p:cNvSpPr>
          <p:nvPr/>
        </p:nvSpPr>
        <p:spPr bwMode="auto">
          <a:xfrm>
            <a:off x="7711018" y="6318251"/>
            <a:ext cx="328084" cy="304800"/>
          </a:xfrm>
          <a:custGeom>
            <a:avLst/>
            <a:gdLst/>
            <a:ahLst/>
            <a:cxnLst>
              <a:cxn ang="0">
                <a:pos x="105" y="40"/>
              </a:cxn>
              <a:cxn ang="0">
                <a:pos x="149" y="40"/>
              </a:cxn>
              <a:cxn ang="0">
                <a:pos x="155" y="64"/>
              </a:cxn>
              <a:cxn ang="0">
                <a:pos x="145" y="85"/>
              </a:cxn>
              <a:cxn ang="0">
                <a:pos x="118" y="99"/>
              </a:cxn>
              <a:cxn ang="0">
                <a:pos x="120" y="116"/>
              </a:cxn>
              <a:cxn ang="0">
                <a:pos x="115" y="127"/>
              </a:cxn>
              <a:cxn ang="0">
                <a:pos x="94" y="143"/>
              </a:cxn>
              <a:cxn ang="0">
                <a:pos x="48" y="144"/>
              </a:cxn>
              <a:cxn ang="0">
                <a:pos x="40" y="110"/>
              </a:cxn>
              <a:cxn ang="0">
                <a:pos x="16" y="110"/>
              </a:cxn>
              <a:cxn ang="0">
                <a:pos x="0" y="83"/>
              </a:cxn>
              <a:cxn ang="0">
                <a:pos x="6" y="64"/>
              </a:cxn>
              <a:cxn ang="0">
                <a:pos x="25" y="55"/>
              </a:cxn>
              <a:cxn ang="0">
                <a:pos x="46" y="53"/>
              </a:cxn>
              <a:cxn ang="0">
                <a:pos x="40" y="15"/>
              </a:cxn>
              <a:cxn ang="0">
                <a:pos x="98" y="2"/>
              </a:cxn>
              <a:cxn ang="0">
                <a:pos x="65" y="34"/>
              </a:cxn>
              <a:cxn ang="0">
                <a:pos x="44" y="61"/>
              </a:cxn>
              <a:cxn ang="0">
                <a:pos x="19" y="76"/>
              </a:cxn>
              <a:cxn ang="0">
                <a:pos x="42" y="89"/>
              </a:cxn>
              <a:cxn ang="0">
                <a:pos x="65" y="95"/>
              </a:cxn>
              <a:cxn ang="0">
                <a:pos x="78" y="120"/>
              </a:cxn>
              <a:cxn ang="0">
                <a:pos x="113" y="104"/>
              </a:cxn>
              <a:cxn ang="0">
                <a:pos x="109" y="80"/>
              </a:cxn>
              <a:cxn ang="0">
                <a:pos x="145" y="72"/>
              </a:cxn>
              <a:cxn ang="0">
                <a:pos x="147" y="57"/>
              </a:cxn>
              <a:cxn ang="0">
                <a:pos x="103" y="45"/>
              </a:cxn>
              <a:cxn ang="0">
                <a:pos x="96" y="28"/>
              </a:cxn>
              <a:cxn ang="0">
                <a:pos x="84" y="5"/>
              </a:cxn>
              <a:cxn ang="0">
                <a:pos x="61" y="9"/>
              </a:cxn>
              <a:cxn ang="0">
                <a:pos x="58" y="22"/>
              </a:cxn>
              <a:cxn ang="0">
                <a:pos x="56" y="17"/>
              </a:cxn>
              <a:cxn ang="0">
                <a:pos x="54" y="22"/>
              </a:cxn>
              <a:cxn ang="0">
                <a:pos x="59" y="32"/>
              </a:cxn>
              <a:cxn ang="0">
                <a:pos x="59" y="36"/>
              </a:cxn>
              <a:cxn ang="0">
                <a:pos x="58" y="53"/>
              </a:cxn>
              <a:cxn ang="0">
                <a:pos x="61" y="43"/>
              </a:cxn>
              <a:cxn ang="0">
                <a:pos x="58" y="45"/>
              </a:cxn>
              <a:cxn ang="0">
                <a:pos x="16" y="82"/>
              </a:cxn>
              <a:cxn ang="0">
                <a:pos x="12" y="78"/>
              </a:cxn>
              <a:cxn ang="0">
                <a:pos x="16" y="82"/>
              </a:cxn>
              <a:cxn ang="0">
                <a:pos x="120" y="82"/>
              </a:cxn>
              <a:cxn ang="0">
                <a:pos x="115" y="85"/>
              </a:cxn>
              <a:cxn ang="0">
                <a:pos x="96" y="122"/>
              </a:cxn>
              <a:cxn ang="0">
                <a:pos x="94" y="125"/>
              </a:cxn>
              <a:cxn ang="0">
                <a:pos x="103" y="125"/>
              </a:cxn>
              <a:cxn ang="0">
                <a:pos x="105" y="122"/>
              </a:cxn>
              <a:cxn ang="0">
                <a:pos x="103" y="125"/>
              </a:cxn>
              <a:cxn ang="0">
                <a:pos x="69" y="137"/>
              </a:cxn>
              <a:cxn ang="0">
                <a:pos x="69" y="127"/>
              </a:cxn>
              <a:cxn ang="0">
                <a:pos x="61" y="135"/>
              </a:cxn>
            </a:cxnLst>
            <a:rect l="0" t="0" r="r" b="b"/>
            <a:pathLst>
              <a:path w="155" h="144">
                <a:moveTo>
                  <a:pt x="98" y="2"/>
                </a:moveTo>
                <a:lnTo>
                  <a:pt x="98" y="2"/>
                </a:lnTo>
                <a:lnTo>
                  <a:pt x="99" y="21"/>
                </a:lnTo>
                <a:lnTo>
                  <a:pt x="105" y="40"/>
                </a:lnTo>
                <a:lnTo>
                  <a:pt x="105" y="40"/>
                </a:lnTo>
                <a:lnTo>
                  <a:pt x="128" y="40"/>
                </a:lnTo>
                <a:lnTo>
                  <a:pt x="138" y="40"/>
                </a:lnTo>
                <a:lnTo>
                  <a:pt x="149" y="40"/>
                </a:lnTo>
                <a:lnTo>
                  <a:pt x="149" y="40"/>
                </a:lnTo>
                <a:lnTo>
                  <a:pt x="149" y="47"/>
                </a:lnTo>
                <a:lnTo>
                  <a:pt x="153" y="57"/>
                </a:lnTo>
                <a:lnTo>
                  <a:pt x="155" y="64"/>
                </a:lnTo>
                <a:lnTo>
                  <a:pt x="155" y="74"/>
                </a:lnTo>
                <a:lnTo>
                  <a:pt x="155" y="74"/>
                </a:lnTo>
                <a:lnTo>
                  <a:pt x="151" y="78"/>
                </a:lnTo>
                <a:lnTo>
                  <a:pt x="145" y="85"/>
                </a:lnTo>
                <a:lnTo>
                  <a:pt x="134" y="97"/>
                </a:lnTo>
                <a:lnTo>
                  <a:pt x="134" y="97"/>
                </a:lnTo>
                <a:lnTo>
                  <a:pt x="126" y="97"/>
                </a:lnTo>
                <a:lnTo>
                  <a:pt x="118" y="99"/>
                </a:lnTo>
                <a:lnTo>
                  <a:pt x="118" y="99"/>
                </a:lnTo>
                <a:lnTo>
                  <a:pt x="118" y="104"/>
                </a:lnTo>
                <a:lnTo>
                  <a:pt x="118" y="110"/>
                </a:lnTo>
                <a:lnTo>
                  <a:pt x="120" y="116"/>
                </a:lnTo>
                <a:lnTo>
                  <a:pt x="120" y="120"/>
                </a:lnTo>
                <a:lnTo>
                  <a:pt x="120" y="120"/>
                </a:lnTo>
                <a:lnTo>
                  <a:pt x="118" y="123"/>
                </a:lnTo>
                <a:lnTo>
                  <a:pt x="115" y="127"/>
                </a:lnTo>
                <a:lnTo>
                  <a:pt x="107" y="131"/>
                </a:lnTo>
                <a:lnTo>
                  <a:pt x="107" y="131"/>
                </a:lnTo>
                <a:lnTo>
                  <a:pt x="94" y="143"/>
                </a:lnTo>
                <a:lnTo>
                  <a:pt x="94" y="143"/>
                </a:lnTo>
                <a:lnTo>
                  <a:pt x="82" y="143"/>
                </a:lnTo>
                <a:lnTo>
                  <a:pt x="71" y="143"/>
                </a:lnTo>
                <a:lnTo>
                  <a:pt x="59" y="143"/>
                </a:lnTo>
                <a:lnTo>
                  <a:pt x="48" y="144"/>
                </a:lnTo>
                <a:lnTo>
                  <a:pt x="48" y="144"/>
                </a:lnTo>
                <a:lnTo>
                  <a:pt x="44" y="137"/>
                </a:lnTo>
                <a:lnTo>
                  <a:pt x="42" y="127"/>
                </a:lnTo>
                <a:lnTo>
                  <a:pt x="40" y="110"/>
                </a:lnTo>
                <a:lnTo>
                  <a:pt x="40" y="110"/>
                </a:lnTo>
                <a:lnTo>
                  <a:pt x="33" y="110"/>
                </a:lnTo>
                <a:lnTo>
                  <a:pt x="25" y="110"/>
                </a:lnTo>
                <a:lnTo>
                  <a:pt x="16" y="110"/>
                </a:lnTo>
                <a:lnTo>
                  <a:pt x="8" y="110"/>
                </a:lnTo>
                <a:lnTo>
                  <a:pt x="8" y="110"/>
                </a:lnTo>
                <a:lnTo>
                  <a:pt x="2" y="93"/>
                </a:lnTo>
                <a:lnTo>
                  <a:pt x="0" y="83"/>
                </a:lnTo>
                <a:lnTo>
                  <a:pt x="0" y="76"/>
                </a:lnTo>
                <a:lnTo>
                  <a:pt x="0" y="76"/>
                </a:lnTo>
                <a:lnTo>
                  <a:pt x="2" y="70"/>
                </a:lnTo>
                <a:lnTo>
                  <a:pt x="6" y="64"/>
                </a:lnTo>
                <a:lnTo>
                  <a:pt x="12" y="59"/>
                </a:lnTo>
                <a:lnTo>
                  <a:pt x="17" y="57"/>
                </a:lnTo>
                <a:lnTo>
                  <a:pt x="17" y="57"/>
                </a:lnTo>
                <a:lnTo>
                  <a:pt x="25" y="55"/>
                </a:lnTo>
                <a:lnTo>
                  <a:pt x="33" y="57"/>
                </a:lnTo>
                <a:lnTo>
                  <a:pt x="38" y="57"/>
                </a:lnTo>
                <a:lnTo>
                  <a:pt x="46" y="53"/>
                </a:lnTo>
                <a:lnTo>
                  <a:pt x="46" y="53"/>
                </a:lnTo>
                <a:lnTo>
                  <a:pt x="44" y="34"/>
                </a:lnTo>
                <a:lnTo>
                  <a:pt x="44" y="24"/>
                </a:lnTo>
                <a:lnTo>
                  <a:pt x="40" y="15"/>
                </a:lnTo>
                <a:lnTo>
                  <a:pt x="40" y="15"/>
                </a:lnTo>
                <a:lnTo>
                  <a:pt x="52" y="7"/>
                </a:lnTo>
                <a:lnTo>
                  <a:pt x="65" y="2"/>
                </a:lnTo>
                <a:lnTo>
                  <a:pt x="80" y="0"/>
                </a:lnTo>
                <a:lnTo>
                  <a:pt x="98" y="2"/>
                </a:lnTo>
                <a:lnTo>
                  <a:pt x="98" y="2"/>
                </a:lnTo>
                <a:close/>
                <a:moveTo>
                  <a:pt x="61" y="9"/>
                </a:moveTo>
                <a:lnTo>
                  <a:pt x="61" y="9"/>
                </a:lnTo>
                <a:lnTo>
                  <a:pt x="65" y="34"/>
                </a:lnTo>
                <a:lnTo>
                  <a:pt x="69" y="57"/>
                </a:lnTo>
                <a:lnTo>
                  <a:pt x="69" y="57"/>
                </a:lnTo>
                <a:lnTo>
                  <a:pt x="58" y="61"/>
                </a:lnTo>
                <a:lnTo>
                  <a:pt x="44" y="61"/>
                </a:lnTo>
                <a:lnTo>
                  <a:pt x="31" y="61"/>
                </a:lnTo>
                <a:lnTo>
                  <a:pt x="17" y="63"/>
                </a:lnTo>
                <a:lnTo>
                  <a:pt x="17" y="63"/>
                </a:lnTo>
                <a:lnTo>
                  <a:pt x="19" y="76"/>
                </a:lnTo>
                <a:lnTo>
                  <a:pt x="25" y="87"/>
                </a:lnTo>
                <a:lnTo>
                  <a:pt x="25" y="87"/>
                </a:lnTo>
                <a:lnTo>
                  <a:pt x="35" y="91"/>
                </a:lnTo>
                <a:lnTo>
                  <a:pt x="42" y="89"/>
                </a:lnTo>
                <a:lnTo>
                  <a:pt x="52" y="89"/>
                </a:lnTo>
                <a:lnTo>
                  <a:pt x="61" y="87"/>
                </a:lnTo>
                <a:lnTo>
                  <a:pt x="61" y="87"/>
                </a:lnTo>
                <a:lnTo>
                  <a:pt x="65" y="95"/>
                </a:lnTo>
                <a:lnTo>
                  <a:pt x="65" y="103"/>
                </a:lnTo>
                <a:lnTo>
                  <a:pt x="67" y="118"/>
                </a:lnTo>
                <a:lnTo>
                  <a:pt x="67" y="118"/>
                </a:lnTo>
                <a:lnTo>
                  <a:pt x="78" y="120"/>
                </a:lnTo>
                <a:lnTo>
                  <a:pt x="90" y="118"/>
                </a:lnTo>
                <a:lnTo>
                  <a:pt x="113" y="114"/>
                </a:lnTo>
                <a:lnTo>
                  <a:pt x="113" y="114"/>
                </a:lnTo>
                <a:lnTo>
                  <a:pt x="113" y="104"/>
                </a:lnTo>
                <a:lnTo>
                  <a:pt x="111" y="97"/>
                </a:lnTo>
                <a:lnTo>
                  <a:pt x="109" y="87"/>
                </a:lnTo>
                <a:lnTo>
                  <a:pt x="109" y="80"/>
                </a:lnTo>
                <a:lnTo>
                  <a:pt x="109" y="80"/>
                </a:lnTo>
                <a:lnTo>
                  <a:pt x="118" y="76"/>
                </a:lnTo>
                <a:lnTo>
                  <a:pt x="130" y="76"/>
                </a:lnTo>
                <a:lnTo>
                  <a:pt x="139" y="74"/>
                </a:lnTo>
                <a:lnTo>
                  <a:pt x="145" y="72"/>
                </a:lnTo>
                <a:lnTo>
                  <a:pt x="147" y="70"/>
                </a:lnTo>
                <a:lnTo>
                  <a:pt x="147" y="70"/>
                </a:lnTo>
                <a:lnTo>
                  <a:pt x="147" y="64"/>
                </a:lnTo>
                <a:lnTo>
                  <a:pt x="147" y="57"/>
                </a:lnTo>
                <a:lnTo>
                  <a:pt x="143" y="45"/>
                </a:lnTo>
                <a:lnTo>
                  <a:pt x="143" y="45"/>
                </a:lnTo>
                <a:lnTo>
                  <a:pt x="122" y="45"/>
                </a:lnTo>
                <a:lnTo>
                  <a:pt x="103" y="45"/>
                </a:lnTo>
                <a:lnTo>
                  <a:pt x="103" y="45"/>
                </a:lnTo>
                <a:lnTo>
                  <a:pt x="99" y="43"/>
                </a:lnTo>
                <a:lnTo>
                  <a:pt x="98" y="38"/>
                </a:lnTo>
                <a:lnTo>
                  <a:pt x="96" y="28"/>
                </a:lnTo>
                <a:lnTo>
                  <a:pt x="94" y="17"/>
                </a:lnTo>
                <a:lnTo>
                  <a:pt x="90" y="7"/>
                </a:lnTo>
                <a:lnTo>
                  <a:pt x="90" y="7"/>
                </a:lnTo>
                <a:lnTo>
                  <a:pt x="84" y="5"/>
                </a:lnTo>
                <a:lnTo>
                  <a:pt x="75" y="5"/>
                </a:lnTo>
                <a:lnTo>
                  <a:pt x="67" y="7"/>
                </a:lnTo>
                <a:lnTo>
                  <a:pt x="61" y="9"/>
                </a:lnTo>
                <a:lnTo>
                  <a:pt x="61" y="9"/>
                </a:lnTo>
                <a:close/>
                <a:moveTo>
                  <a:pt x="54" y="22"/>
                </a:move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58" y="22"/>
                </a:lnTo>
                <a:lnTo>
                  <a:pt x="58" y="19"/>
                </a:lnTo>
                <a:lnTo>
                  <a:pt x="58" y="17"/>
                </a:lnTo>
                <a:lnTo>
                  <a:pt x="56" y="17"/>
                </a:lnTo>
                <a:lnTo>
                  <a:pt x="56" y="17"/>
                </a:lnTo>
                <a:lnTo>
                  <a:pt x="54" y="21"/>
                </a:lnTo>
                <a:lnTo>
                  <a:pt x="54" y="22"/>
                </a:lnTo>
                <a:lnTo>
                  <a:pt x="54" y="22"/>
                </a:lnTo>
                <a:close/>
                <a:moveTo>
                  <a:pt x="59" y="36"/>
                </a:moveTo>
                <a:lnTo>
                  <a:pt x="59" y="36"/>
                </a:lnTo>
                <a:lnTo>
                  <a:pt x="59" y="32"/>
                </a:lnTo>
                <a:lnTo>
                  <a:pt x="59" y="32"/>
                </a:lnTo>
                <a:lnTo>
                  <a:pt x="58" y="34"/>
                </a:lnTo>
                <a:lnTo>
                  <a:pt x="58" y="34"/>
                </a:lnTo>
                <a:lnTo>
                  <a:pt x="58" y="36"/>
                </a:lnTo>
                <a:lnTo>
                  <a:pt x="59" y="36"/>
                </a:lnTo>
                <a:lnTo>
                  <a:pt x="59" y="36"/>
                </a:lnTo>
                <a:close/>
                <a:moveTo>
                  <a:pt x="54" y="51"/>
                </a:moveTo>
                <a:lnTo>
                  <a:pt x="54" y="51"/>
                </a:lnTo>
                <a:lnTo>
                  <a:pt x="58" y="53"/>
                </a:lnTo>
                <a:lnTo>
                  <a:pt x="61" y="53"/>
                </a:lnTo>
                <a:lnTo>
                  <a:pt x="61" y="53"/>
                </a:lnTo>
                <a:lnTo>
                  <a:pt x="61" y="47"/>
                </a:lnTo>
                <a:lnTo>
                  <a:pt x="61" y="43"/>
                </a:lnTo>
                <a:lnTo>
                  <a:pt x="61" y="42"/>
                </a:lnTo>
                <a:lnTo>
                  <a:pt x="61" y="42"/>
                </a:lnTo>
                <a:lnTo>
                  <a:pt x="59" y="43"/>
                </a:lnTo>
                <a:lnTo>
                  <a:pt x="58" y="45"/>
                </a:lnTo>
                <a:lnTo>
                  <a:pt x="56" y="49"/>
                </a:lnTo>
                <a:lnTo>
                  <a:pt x="54" y="51"/>
                </a:lnTo>
                <a:lnTo>
                  <a:pt x="54" y="51"/>
                </a:lnTo>
                <a:close/>
                <a:moveTo>
                  <a:pt x="16" y="82"/>
                </a:moveTo>
                <a:lnTo>
                  <a:pt x="16" y="82"/>
                </a:lnTo>
                <a:lnTo>
                  <a:pt x="16" y="78"/>
                </a:lnTo>
                <a:lnTo>
                  <a:pt x="16" y="78"/>
                </a:lnTo>
                <a:lnTo>
                  <a:pt x="12" y="78"/>
                </a:lnTo>
                <a:lnTo>
                  <a:pt x="12" y="78"/>
                </a:lnTo>
                <a:lnTo>
                  <a:pt x="12" y="80"/>
                </a:lnTo>
                <a:lnTo>
                  <a:pt x="16" y="82"/>
                </a:lnTo>
                <a:lnTo>
                  <a:pt x="16" y="82"/>
                </a:lnTo>
                <a:close/>
                <a:moveTo>
                  <a:pt x="115" y="87"/>
                </a:moveTo>
                <a:lnTo>
                  <a:pt x="115" y="87"/>
                </a:lnTo>
                <a:lnTo>
                  <a:pt x="118" y="85"/>
                </a:lnTo>
                <a:lnTo>
                  <a:pt x="120" y="82"/>
                </a:lnTo>
                <a:lnTo>
                  <a:pt x="120" y="82"/>
                </a:lnTo>
                <a:lnTo>
                  <a:pt x="117" y="82"/>
                </a:lnTo>
                <a:lnTo>
                  <a:pt x="115" y="83"/>
                </a:lnTo>
                <a:lnTo>
                  <a:pt x="115" y="85"/>
                </a:lnTo>
                <a:lnTo>
                  <a:pt x="115" y="87"/>
                </a:lnTo>
                <a:lnTo>
                  <a:pt x="115" y="87"/>
                </a:lnTo>
                <a:close/>
                <a:moveTo>
                  <a:pt x="96" y="122"/>
                </a:moveTo>
                <a:lnTo>
                  <a:pt x="96" y="122"/>
                </a:lnTo>
                <a:lnTo>
                  <a:pt x="92" y="122"/>
                </a:lnTo>
                <a:lnTo>
                  <a:pt x="92" y="122"/>
                </a:lnTo>
                <a:lnTo>
                  <a:pt x="92" y="123"/>
                </a:lnTo>
                <a:lnTo>
                  <a:pt x="94" y="125"/>
                </a:lnTo>
                <a:lnTo>
                  <a:pt x="96" y="123"/>
                </a:lnTo>
                <a:lnTo>
                  <a:pt x="96" y="122"/>
                </a:lnTo>
                <a:lnTo>
                  <a:pt x="96" y="122"/>
                </a:lnTo>
                <a:close/>
                <a:moveTo>
                  <a:pt x="103" y="125"/>
                </a:moveTo>
                <a:lnTo>
                  <a:pt x="103" y="125"/>
                </a:lnTo>
                <a:lnTo>
                  <a:pt x="105" y="123"/>
                </a:lnTo>
                <a:lnTo>
                  <a:pt x="105" y="122"/>
                </a:lnTo>
                <a:lnTo>
                  <a:pt x="105" y="122"/>
                </a:lnTo>
                <a:lnTo>
                  <a:pt x="101" y="122"/>
                </a:lnTo>
                <a:lnTo>
                  <a:pt x="101" y="122"/>
                </a:lnTo>
                <a:lnTo>
                  <a:pt x="103" y="125"/>
                </a:lnTo>
                <a:lnTo>
                  <a:pt x="103" y="125"/>
                </a:lnTo>
                <a:close/>
                <a:moveTo>
                  <a:pt x="61" y="135"/>
                </a:moveTo>
                <a:lnTo>
                  <a:pt x="61" y="135"/>
                </a:lnTo>
                <a:lnTo>
                  <a:pt x="69" y="137"/>
                </a:lnTo>
                <a:lnTo>
                  <a:pt x="69" y="137"/>
                </a:lnTo>
                <a:lnTo>
                  <a:pt x="69" y="133"/>
                </a:lnTo>
                <a:lnTo>
                  <a:pt x="71" y="127"/>
                </a:lnTo>
                <a:lnTo>
                  <a:pt x="71" y="127"/>
                </a:lnTo>
                <a:lnTo>
                  <a:pt x="69" y="127"/>
                </a:lnTo>
                <a:lnTo>
                  <a:pt x="65" y="129"/>
                </a:lnTo>
                <a:lnTo>
                  <a:pt x="63" y="131"/>
                </a:lnTo>
                <a:lnTo>
                  <a:pt x="61" y="135"/>
                </a:lnTo>
                <a:lnTo>
                  <a:pt x="61" y="1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8" name="Freeform 45"/>
          <p:cNvSpPr>
            <a:spLocks noEditPoints="1"/>
          </p:cNvSpPr>
          <p:nvPr/>
        </p:nvSpPr>
        <p:spPr bwMode="auto">
          <a:xfrm>
            <a:off x="7397751" y="6354234"/>
            <a:ext cx="224367" cy="116417"/>
          </a:xfrm>
          <a:custGeom>
            <a:avLst/>
            <a:gdLst/>
            <a:ahLst/>
            <a:cxnLst>
              <a:cxn ang="0">
                <a:pos x="104" y="2"/>
              </a:cxn>
              <a:cxn ang="0">
                <a:pos x="106" y="25"/>
              </a:cxn>
              <a:cxn ang="0">
                <a:pos x="104" y="32"/>
              </a:cxn>
              <a:cxn ang="0">
                <a:pos x="85" y="49"/>
              </a:cxn>
              <a:cxn ang="0">
                <a:pos x="68" y="51"/>
              </a:cxn>
              <a:cxn ang="0">
                <a:pos x="30" y="55"/>
              </a:cxn>
              <a:cxn ang="0">
                <a:pos x="11" y="53"/>
              </a:cxn>
              <a:cxn ang="0">
                <a:pos x="2" y="42"/>
              </a:cxn>
              <a:cxn ang="0">
                <a:pos x="0" y="28"/>
              </a:cxn>
              <a:cxn ang="0">
                <a:pos x="3" y="15"/>
              </a:cxn>
              <a:cxn ang="0">
                <a:pos x="11" y="4"/>
              </a:cxn>
              <a:cxn ang="0">
                <a:pos x="32" y="2"/>
              </a:cxn>
              <a:cxn ang="0">
                <a:pos x="82" y="0"/>
              </a:cxn>
              <a:cxn ang="0">
                <a:pos x="104" y="2"/>
              </a:cxn>
              <a:cxn ang="0">
                <a:pos x="17" y="9"/>
              </a:cxn>
              <a:cxn ang="0">
                <a:pos x="24" y="28"/>
              </a:cxn>
              <a:cxn ang="0">
                <a:pos x="42" y="30"/>
              </a:cxn>
              <a:cxn ang="0">
                <a:pos x="82" y="28"/>
              </a:cxn>
              <a:cxn ang="0">
                <a:pos x="99" y="25"/>
              </a:cxn>
              <a:cxn ang="0">
                <a:pos x="101" y="15"/>
              </a:cxn>
              <a:cxn ang="0">
                <a:pos x="99" y="5"/>
              </a:cxn>
              <a:cxn ang="0">
                <a:pos x="17" y="9"/>
              </a:cxn>
              <a:cxn ang="0">
                <a:pos x="7" y="28"/>
              </a:cxn>
              <a:cxn ang="0">
                <a:pos x="11" y="25"/>
              </a:cxn>
              <a:cxn ang="0">
                <a:pos x="13" y="19"/>
              </a:cxn>
              <a:cxn ang="0">
                <a:pos x="11" y="17"/>
              </a:cxn>
              <a:cxn ang="0">
                <a:pos x="7" y="23"/>
              </a:cxn>
              <a:cxn ang="0">
                <a:pos x="7" y="28"/>
              </a:cxn>
              <a:cxn ang="0">
                <a:pos x="11" y="42"/>
              </a:cxn>
              <a:cxn ang="0">
                <a:pos x="15" y="36"/>
              </a:cxn>
              <a:cxn ang="0">
                <a:pos x="17" y="28"/>
              </a:cxn>
              <a:cxn ang="0">
                <a:pos x="15" y="28"/>
              </a:cxn>
              <a:cxn ang="0">
                <a:pos x="11" y="34"/>
              </a:cxn>
              <a:cxn ang="0">
                <a:pos x="11" y="42"/>
              </a:cxn>
              <a:cxn ang="0">
                <a:pos x="72" y="34"/>
              </a:cxn>
              <a:cxn ang="0">
                <a:pos x="72" y="38"/>
              </a:cxn>
              <a:cxn ang="0">
                <a:pos x="70" y="42"/>
              </a:cxn>
              <a:cxn ang="0">
                <a:pos x="76" y="40"/>
              </a:cxn>
              <a:cxn ang="0">
                <a:pos x="80" y="34"/>
              </a:cxn>
              <a:cxn ang="0">
                <a:pos x="72" y="34"/>
              </a:cxn>
              <a:cxn ang="0">
                <a:pos x="53" y="46"/>
              </a:cxn>
              <a:cxn ang="0">
                <a:pos x="57" y="46"/>
              </a:cxn>
              <a:cxn ang="0">
                <a:pos x="64" y="38"/>
              </a:cxn>
              <a:cxn ang="0">
                <a:pos x="61" y="38"/>
              </a:cxn>
              <a:cxn ang="0">
                <a:pos x="53" y="46"/>
              </a:cxn>
              <a:cxn ang="0">
                <a:pos x="24" y="46"/>
              </a:cxn>
              <a:cxn ang="0">
                <a:pos x="32" y="44"/>
              </a:cxn>
              <a:cxn ang="0">
                <a:pos x="34" y="38"/>
              </a:cxn>
              <a:cxn ang="0">
                <a:pos x="30" y="38"/>
              </a:cxn>
              <a:cxn ang="0">
                <a:pos x="24" y="46"/>
              </a:cxn>
              <a:cxn ang="0">
                <a:pos x="38" y="47"/>
              </a:cxn>
              <a:cxn ang="0">
                <a:pos x="42" y="46"/>
              </a:cxn>
              <a:cxn ang="0">
                <a:pos x="49" y="38"/>
              </a:cxn>
              <a:cxn ang="0">
                <a:pos x="45" y="38"/>
              </a:cxn>
              <a:cxn ang="0">
                <a:pos x="38" y="44"/>
              </a:cxn>
              <a:cxn ang="0">
                <a:pos x="38" y="47"/>
              </a:cxn>
            </a:cxnLst>
            <a:rect l="0" t="0" r="r" b="b"/>
            <a:pathLst>
              <a:path w="106" h="55">
                <a:moveTo>
                  <a:pt x="104" y="2"/>
                </a:moveTo>
                <a:lnTo>
                  <a:pt x="104" y="2"/>
                </a:lnTo>
                <a:lnTo>
                  <a:pt x="106" y="17"/>
                </a:lnTo>
                <a:lnTo>
                  <a:pt x="106" y="25"/>
                </a:lnTo>
                <a:lnTo>
                  <a:pt x="104" y="32"/>
                </a:lnTo>
                <a:lnTo>
                  <a:pt x="104" y="32"/>
                </a:lnTo>
                <a:lnTo>
                  <a:pt x="95" y="40"/>
                </a:lnTo>
                <a:lnTo>
                  <a:pt x="85" y="49"/>
                </a:lnTo>
                <a:lnTo>
                  <a:pt x="85" y="49"/>
                </a:lnTo>
                <a:lnTo>
                  <a:pt x="68" y="51"/>
                </a:lnTo>
                <a:lnTo>
                  <a:pt x="49" y="53"/>
                </a:lnTo>
                <a:lnTo>
                  <a:pt x="30" y="55"/>
                </a:lnTo>
                <a:lnTo>
                  <a:pt x="11" y="53"/>
                </a:lnTo>
                <a:lnTo>
                  <a:pt x="11" y="53"/>
                </a:lnTo>
                <a:lnTo>
                  <a:pt x="5" y="49"/>
                </a:lnTo>
                <a:lnTo>
                  <a:pt x="2" y="42"/>
                </a:lnTo>
                <a:lnTo>
                  <a:pt x="2" y="36"/>
                </a:lnTo>
                <a:lnTo>
                  <a:pt x="0" y="28"/>
                </a:lnTo>
                <a:lnTo>
                  <a:pt x="2" y="23"/>
                </a:lnTo>
                <a:lnTo>
                  <a:pt x="3" y="15"/>
                </a:lnTo>
                <a:lnTo>
                  <a:pt x="5" y="9"/>
                </a:lnTo>
                <a:lnTo>
                  <a:pt x="11" y="4"/>
                </a:lnTo>
                <a:lnTo>
                  <a:pt x="11" y="4"/>
                </a:lnTo>
                <a:lnTo>
                  <a:pt x="32" y="2"/>
                </a:lnTo>
                <a:lnTo>
                  <a:pt x="57" y="0"/>
                </a:lnTo>
                <a:lnTo>
                  <a:pt x="82" y="0"/>
                </a:lnTo>
                <a:lnTo>
                  <a:pt x="104" y="2"/>
                </a:lnTo>
                <a:lnTo>
                  <a:pt x="104" y="2"/>
                </a:lnTo>
                <a:close/>
                <a:moveTo>
                  <a:pt x="17" y="9"/>
                </a:moveTo>
                <a:lnTo>
                  <a:pt x="17" y="9"/>
                </a:lnTo>
                <a:lnTo>
                  <a:pt x="19" y="21"/>
                </a:lnTo>
                <a:lnTo>
                  <a:pt x="24" y="28"/>
                </a:lnTo>
                <a:lnTo>
                  <a:pt x="24" y="28"/>
                </a:lnTo>
                <a:lnTo>
                  <a:pt x="42" y="30"/>
                </a:lnTo>
                <a:lnTo>
                  <a:pt x="61" y="30"/>
                </a:lnTo>
                <a:lnTo>
                  <a:pt x="82" y="28"/>
                </a:lnTo>
                <a:lnTo>
                  <a:pt x="99" y="25"/>
                </a:lnTo>
                <a:lnTo>
                  <a:pt x="99" y="25"/>
                </a:lnTo>
                <a:lnTo>
                  <a:pt x="101" y="21"/>
                </a:lnTo>
                <a:lnTo>
                  <a:pt x="101" y="15"/>
                </a:lnTo>
                <a:lnTo>
                  <a:pt x="99" y="5"/>
                </a:lnTo>
                <a:lnTo>
                  <a:pt x="99" y="5"/>
                </a:lnTo>
                <a:lnTo>
                  <a:pt x="57" y="5"/>
                </a:lnTo>
                <a:lnTo>
                  <a:pt x="17" y="9"/>
                </a:lnTo>
                <a:lnTo>
                  <a:pt x="17" y="9"/>
                </a:lnTo>
                <a:close/>
                <a:moveTo>
                  <a:pt x="7" y="28"/>
                </a:moveTo>
                <a:lnTo>
                  <a:pt x="7" y="28"/>
                </a:lnTo>
                <a:lnTo>
                  <a:pt x="11" y="25"/>
                </a:lnTo>
                <a:lnTo>
                  <a:pt x="13" y="23"/>
                </a:lnTo>
                <a:lnTo>
                  <a:pt x="13" y="19"/>
                </a:lnTo>
                <a:lnTo>
                  <a:pt x="13" y="19"/>
                </a:lnTo>
                <a:lnTo>
                  <a:pt x="11" y="17"/>
                </a:lnTo>
                <a:lnTo>
                  <a:pt x="11" y="17"/>
                </a:lnTo>
                <a:lnTo>
                  <a:pt x="7" y="23"/>
                </a:lnTo>
                <a:lnTo>
                  <a:pt x="5" y="26"/>
                </a:lnTo>
                <a:lnTo>
                  <a:pt x="7" y="28"/>
                </a:lnTo>
                <a:lnTo>
                  <a:pt x="7" y="28"/>
                </a:lnTo>
                <a:close/>
                <a:moveTo>
                  <a:pt x="11" y="42"/>
                </a:moveTo>
                <a:lnTo>
                  <a:pt x="11" y="42"/>
                </a:lnTo>
                <a:lnTo>
                  <a:pt x="15" y="36"/>
                </a:lnTo>
                <a:lnTo>
                  <a:pt x="17" y="32"/>
                </a:lnTo>
                <a:lnTo>
                  <a:pt x="17" y="28"/>
                </a:lnTo>
                <a:lnTo>
                  <a:pt x="17" y="28"/>
                </a:lnTo>
                <a:lnTo>
                  <a:pt x="15" y="28"/>
                </a:lnTo>
                <a:lnTo>
                  <a:pt x="15" y="28"/>
                </a:lnTo>
                <a:lnTo>
                  <a:pt x="11" y="34"/>
                </a:lnTo>
                <a:lnTo>
                  <a:pt x="9" y="38"/>
                </a:lnTo>
                <a:lnTo>
                  <a:pt x="11" y="42"/>
                </a:lnTo>
                <a:lnTo>
                  <a:pt x="11" y="42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72" y="38"/>
                </a:lnTo>
                <a:lnTo>
                  <a:pt x="72" y="40"/>
                </a:lnTo>
                <a:lnTo>
                  <a:pt x="70" y="42"/>
                </a:lnTo>
                <a:lnTo>
                  <a:pt x="70" y="42"/>
                </a:lnTo>
                <a:lnTo>
                  <a:pt x="76" y="40"/>
                </a:lnTo>
                <a:lnTo>
                  <a:pt x="80" y="34"/>
                </a:lnTo>
                <a:lnTo>
                  <a:pt x="80" y="34"/>
                </a:lnTo>
                <a:lnTo>
                  <a:pt x="76" y="34"/>
                </a:lnTo>
                <a:lnTo>
                  <a:pt x="72" y="34"/>
                </a:lnTo>
                <a:lnTo>
                  <a:pt x="72" y="34"/>
                </a:lnTo>
                <a:close/>
                <a:moveTo>
                  <a:pt x="53" y="46"/>
                </a:moveTo>
                <a:lnTo>
                  <a:pt x="53" y="46"/>
                </a:lnTo>
                <a:lnTo>
                  <a:pt x="57" y="46"/>
                </a:lnTo>
                <a:lnTo>
                  <a:pt x="61" y="44"/>
                </a:lnTo>
                <a:lnTo>
                  <a:pt x="64" y="38"/>
                </a:lnTo>
                <a:lnTo>
                  <a:pt x="64" y="38"/>
                </a:lnTo>
                <a:lnTo>
                  <a:pt x="61" y="38"/>
                </a:lnTo>
                <a:lnTo>
                  <a:pt x="57" y="40"/>
                </a:lnTo>
                <a:lnTo>
                  <a:pt x="53" y="46"/>
                </a:lnTo>
                <a:lnTo>
                  <a:pt x="53" y="46"/>
                </a:lnTo>
                <a:close/>
                <a:moveTo>
                  <a:pt x="24" y="46"/>
                </a:moveTo>
                <a:lnTo>
                  <a:pt x="24" y="46"/>
                </a:lnTo>
                <a:lnTo>
                  <a:pt x="32" y="44"/>
                </a:lnTo>
                <a:lnTo>
                  <a:pt x="34" y="40"/>
                </a:lnTo>
                <a:lnTo>
                  <a:pt x="34" y="38"/>
                </a:lnTo>
                <a:lnTo>
                  <a:pt x="34" y="38"/>
                </a:lnTo>
                <a:lnTo>
                  <a:pt x="30" y="38"/>
                </a:lnTo>
                <a:lnTo>
                  <a:pt x="28" y="40"/>
                </a:lnTo>
                <a:lnTo>
                  <a:pt x="24" y="46"/>
                </a:lnTo>
                <a:lnTo>
                  <a:pt x="24" y="46"/>
                </a:lnTo>
                <a:close/>
                <a:moveTo>
                  <a:pt x="38" y="47"/>
                </a:moveTo>
                <a:lnTo>
                  <a:pt x="38" y="47"/>
                </a:lnTo>
                <a:lnTo>
                  <a:pt x="42" y="46"/>
                </a:lnTo>
                <a:lnTo>
                  <a:pt x="45" y="46"/>
                </a:lnTo>
                <a:lnTo>
                  <a:pt x="49" y="38"/>
                </a:lnTo>
                <a:lnTo>
                  <a:pt x="49" y="38"/>
                </a:lnTo>
                <a:lnTo>
                  <a:pt x="45" y="38"/>
                </a:lnTo>
                <a:lnTo>
                  <a:pt x="42" y="40"/>
                </a:lnTo>
                <a:lnTo>
                  <a:pt x="38" y="44"/>
                </a:lnTo>
                <a:lnTo>
                  <a:pt x="38" y="47"/>
                </a:lnTo>
                <a:lnTo>
                  <a:pt x="38" y="4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69" name="Freeform 46"/>
          <p:cNvSpPr>
            <a:spLocks noEditPoints="1"/>
          </p:cNvSpPr>
          <p:nvPr/>
        </p:nvSpPr>
        <p:spPr bwMode="auto">
          <a:xfrm>
            <a:off x="7397751" y="6498168"/>
            <a:ext cx="237067" cy="105833"/>
          </a:xfrm>
          <a:custGeom>
            <a:avLst/>
            <a:gdLst/>
            <a:ahLst/>
            <a:cxnLst>
              <a:cxn ang="0">
                <a:pos x="108" y="2"/>
              </a:cxn>
              <a:cxn ang="0">
                <a:pos x="112" y="16"/>
              </a:cxn>
              <a:cxn ang="0">
                <a:pos x="112" y="29"/>
              </a:cxn>
              <a:cxn ang="0">
                <a:pos x="104" y="38"/>
              </a:cxn>
              <a:cxn ang="0">
                <a:pos x="95" y="46"/>
              </a:cxn>
              <a:cxn ang="0">
                <a:pos x="89" y="46"/>
              </a:cxn>
              <a:cxn ang="0">
                <a:pos x="68" y="46"/>
              </a:cxn>
              <a:cxn ang="0">
                <a:pos x="55" y="50"/>
              </a:cxn>
              <a:cxn ang="0">
                <a:pos x="28" y="50"/>
              </a:cxn>
              <a:cxn ang="0">
                <a:pos x="9" y="46"/>
              </a:cxn>
              <a:cxn ang="0">
                <a:pos x="5" y="42"/>
              </a:cxn>
              <a:cxn ang="0">
                <a:pos x="0" y="25"/>
              </a:cxn>
              <a:cxn ang="0">
                <a:pos x="2" y="19"/>
              </a:cxn>
              <a:cxn ang="0">
                <a:pos x="19" y="4"/>
              </a:cxn>
              <a:cxn ang="0">
                <a:pos x="42" y="4"/>
              </a:cxn>
              <a:cxn ang="0">
                <a:pos x="85" y="0"/>
              </a:cxn>
              <a:cxn ang="0">
                <a:pos x="108" y="2"/>
              </a:cxn>
              <a:cxn ang="0">
                <a:pos x="23" y="10"/>
              </a:cxn>
              <a:cxn ang="0">
                <a:pos x="24" y="21"/>
              </a:cxn>
              <a:cxn ang="0">
                <a:pos x="30" y="29"/>
              </a:cxn>
              <a:cxn ang="0">
                <a:pos x="49" y="31"/>
              </a:cxn>
              <a:cxn ang="0">
                <a:pos x="89" y="29"/>
              </a:cxn>
              <a:cxn ang="0">
                <a:pos x="106" y="25"/>
              </a:cxn>
              <a:cxn ang="0">
                <a:pos x="106" y="10"/>
              </a:cxn>
              <a:cxn ang="0">
                <a:pos x="103" y="6"/>
              </a:cxn>
              <a:cxn ang="0">
                <a:pos x="23" y="10"/>
              </a:cxn>
              <a:cxn ang="0">
                <a:pos x="11" y="21"/>
              </a:cxn>
              <a:cxn ang="0">
                <a:pos x="15" y="16"/>
              </a:cxn>
              <a:cxn ang="0">
                <a:pos x="15" y="14"/>
              </a:cxn>
              <a:cxn ang="0">
                <a:pos x="11" y="19"/>
              </a:cxn>
              <a:cxn ang="0">
                <a:pos x="11" y="21"/>
              </a:cxn>
              <a:cxn ang="0">
                <a:pos x="23" y="42"/>
              </a:cxn>
              <a:cxn ang="0">
                <a:pos x="28" y="42"/>
              </a:cxn>
              <a:cxn ang="0">
                <a:pos x="32" y="35"/>
              </a:cxn>
              <a:cxn ang="0">
                <a:pos x="28" y="35"/>
              </a:cxn>
              <a:cxn ang="0">
                <a:pos x="23" y="38"/>
              </a:cxn>
              <a:cxn ang="0">
                <a:pos x="23" y="42"/>
              </a:cxn>
              <a:cxn ang="0">
                <a:pos x="53" y="42"/>
              </a:cxn>
              <a:cxn ang="0">
                <a:pos x="59" y="42"/>
              </a:cxn>
              <a:cxn ang="0">
                <a:pos x="61" y="38"/>
              </a:cxn>
              <a:cxn ang="0">
                <a:pos x="57" y="40"/>
              </a:cxn>
              <a:cxn ang="0">
                <a:pos x="53" y="42"/>
              </a:cxn>
              <a:cxn ang="0">
                <a:pos x="40" y="40"/>
              </a:cxn>
              <a:cxn ang="0">
                <a:pos x="40" y="42"/>
              </a:cxn>
              <a:cxn ang="0">
                <a:pos x="42" y="42"/>
              </a:cxn>
              <a:cxn ang="0">
                <a:pos x="42" y="40"/>
              </a:cxn>
              <a:cxn ang="0">
                <a:pos x="40" y="40"/>
              </a:cxn>
            </a:cxnLst>
            <a:rect l="0" t="0" r="r" b="b"/>
            <a:pathLst>
              <a:path w="112" h="50">
                <a:moveTo>
                  <a:pt x="108" y="2"/>
                </a:moveTo>
                <a:lnTo>
                  <a:pt x="108" y="2"/>
                </a:lnTo>
                <a:lnTo>
                  <a:pt x="112" y="10"/>
                </a:lnTo>
                <a:lnTo>
                  <a:pt x="112" y="16"/>
                </a:lnTo>
                <a:lnTo>
                  <a:pt x="112" y="23"/>
                </a:lnTo>
                <a:lnTo>
                  <a:pt x="112" y="29"/>
                </a:lnTo>
                <a:lnTo>
                  <a:pt x="108" y="35"/>
                </a:lnTo>
                <a:lnTo>
                  <a:pt x="104" y="38"/>
                </a:lnTo>
                <a:lnTo>
                  <a:pt x="101" y="42"/>
                </a:lnTo>
                <a:lnTo>
                  <a:pt x="95" y="46"/>
                </a:lnTo>
                <a:lnTo>
                  <a:pt x="95" y="46"/>
                </a:lnTo>
                <a:lnTo>
                  <a:pt x="89" y="46"/>
                </a:lnTo>
                <a:lnTo>
                  <a:pt x="84" y="46"/>
                </a:lnTo>
                <a:lnTo>
                  <a:pt x="68" y="46"/>
                </a:lnTo>
                <a:lnTo>
                  <a:pt x="68" y="46"/>
                </a:lnTo>
                <a:lnTo>
                  <a:pt x="55" y="50"/>
                </a:lnTo>
                <a:lnTo>
                  <a:pt x="55" y="50"/>
                </a:lnTo>
                <a:lnTo>
                  <a:pt x="28" y="50"/>
                </a:lnTo>
                <a:lnTo>
                  <a:pt x="17" y="50"/>
                </a:lnTo>
                <a:lnTo>
                  <a:pt x="9" y="46"/>
                </a:lnTo>
                <a:lnTo>
                  <a:pt x="9" y="46"/>
                </a:lnTo>
                <a:lnTo>
                  <a:pt x="5" y="42"/>
                </a:lnTo>
                <a:lnTo>
                  <a:pt x="3" y="37"/>
                </a:lnTo>
                <a:lnTo>
                  <a:pt x="0" y="25"/>
                </a:lnTo>
                <a:lnTo>
                  <a:pt x="0" y="25"/>
                </a:lnTo>
                <a:lnTo>
                  <a:pt x="2" y="19"/>
                </a:lnTo>
                <a:lnTo>
                  <a:pt x="7" y="14"/>
                </a:lnTo>
                <a:lnTo>
                  <a:pt x="19" y="4"/>
                </a:lnTo>
                <a:lnTo>
                  <a:pt x="19" y="4"/>
                </a:lnTo>
                <a:lnTo>
                  <a:pt x="42" y="4"/>
                </a:lnTo>
                <a:lnTo>
                  <a:pt x="64" y="2"/>
                </a:lnTo>
                <a:lnTo>
                  <a:pt x="85" y="0"/>
                </a:lnTo>
                <a:lnTo>
                  <a:pt x="108" y="2"/>
                </a:lnTo>
                <a:lnTo>
                  <a:pt x="108" y="2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6"/>
                </a:lnTo>
                <a:lnTo>
                  <a:pt x="24" y="21"/>
                </a:lnTo>
                <a:lnTo>
                  <a:pt x="26" y="25"/>
                </a:lnTo>
                <a:lnTo>
                  <a:pt x="30" y="29"/>
                </a:lnTo>
                <a:lnTo>
                  <a:pt x="30" y="29"/>
                </a:lnTo>
                <a:lnTo>
                  <a:pt x="49" y="31"/>
                </a:lnTo>
                <a:lnTo>
                  <a:pt x="68" y="31"/>
                </a:lnTo>
                <a:lnTo>
                  <a:pt x="89" y="29"/>
                </a:lnTo>
                <a:lnTo>
                  <a:pt x="106" y="25"/>
                </a:lnTo>
                <a:lnTo>
                  <a:pt x="106" y="25"/>
                </a:lnTo>
                <a:lnTo>
                  <a:pt x="106" y="14"/>
                </a:lnTo>
                <a:lnTo>
                  <a:pt x="106" y="10"/>
                </a:lnTo>
                <a:lnTo>
                  <a:pt x="103" y="6"/>
                </a:lnTo>
                <a:lnTo>
                  <a:pt x="103" y="6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11" y="21"/>
                </a:moveTo>
                <a:lnTo>
                  <a:pt x="11" y="21"/>
                </a:lnTo>
                <a:lnTo>
                  <a:pt x="15" y="18"/>
                </a:lnTo>
                <a:lnTo>
                  <a:pt x="15" y="16"/>
                </a:lnTo>
                <a:lnTo>
                  <a:pt x="15" y="14"/>
                </a:lnTo>
                <a:lnTo>
                  <a:pt x="15" y="14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1"/>
                </a:lnTo>
                <a:close/>
                <a:moveTo>
                  <a:pt x="23" y="42"/>
                </a:moveTo>
                <a:lnTo>
                  <a:pt x="23" y="42"/>
                </a:lnTo>
                <a:lnTo>
                  <a:pt x="26" y="42"/>
                </a:lnTo>
                <a:lnTo>
                  <a:pt x="28" y="42"/>
                </a:lnTo>
                <a:lnTo>
                  <a:pt x="32" y="38"/>
                </a:lnTo>
                <a:lnTo>
                  <a:pt x="32" y="35"/>
                </a:lnTo>
                <a:lnTo>
                  <a:pt x="32" y="35"/>
                </a:lnTo>
                <a:lnTo>
                  <a:pt x="28" y="35"/>
                </a:lnTo>
                <a:lnTo>
                  <a:pt x="24" y="37"/>
                </a:lnTo>
                <a:lnTo>
                  <a:pt x="23" y="38"/>
                </a:lnTo>
                <a:lnTo>
                  <a:pt x="23" y="42"/>
                </a:lnTo>
                <a:lnTo>
                  <a:pt x="23" y="42"/>
                </a:lnTo>
                <a:close/>
                <a:moveTo>
                  <a:pt x="53" y="42"/>
                </a:moveTo>
                <a:lnTo>
                  <a:pt x="53" y="42"/>
                </a:lnTo>
                <a:lnTo>
                  <a:pt x="55" y="44"/>
                </a:lnTo>
                <a:lnTo>
                  <a:pt x="59" y="42"/>
                </a:lnTo>
                <a:lnTo>
                  <a:pt x="63" y="40"/>
                </a:lnTo>
                <a:lnTo>
                  <a:pt x="61" y="38"/>
                </a:lnTo>
                <a:lnTo>
                  <a:pt x="61" y="38"/>
                </a:lnTo>
                <a:lnTo>
                  <a:pt x="57" y="40"/>
                </a:lnTo>
                <a:lnTo>
                  <a:pt x="53" y="40"/>
                </a:lnTo>
                <a:lnTo>
                  <a:pt x="53" y="42"/>
                </a:lnTo>
                <a:lnTo>
                  <a:pt x="53" y="42"/>
                </a:lnTo>
                <a:close/>
                <a:moveTo>
                  <a:pt x="40" y="40"/>
                </a:moveTo>
                <a:lnTo>
                  <a:pt x="40" y="40"/>
                </a:lnTo>
                <a:lnTo>
                  <a:pt x="40" y="42"/>
                </a:lnTo>
                <a:lnTo>
                  <a:pt x="40" y="42"/>
                </a:lnTo>
                <a:lnTo>
                  <a:pt x="42" y="42"/>
                </a:lnTo>
                <a:lnTo>
                  <a:pt x="42" y="42"/>
                </a:lnTo>
                <a:lnTo>
                  <a:pt x="42" y="40"/>
                </a:lnTo>
                <a:lnTo>
                  <a:pt x="40" y="40"/>
                </a:lnTo>
                <a:lnTo>
                  <a:pt x="40" y="4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0" name="Freeform 47"/>
          <p:cNvSpPr>
            <a:spLocks noEditPoints="1"/>
          </p:cNvSpPr>
          <p:nvPr/>
        </p:nvSpPr>
        <p:spPr bwMode="auto">
          <a:xfrm>
            <a:off x="2815169" y="4578351"/>
            <a:ext cx="446617" cy="778933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1" name="Freeform 48"/>
          <p:cNvSpPr>
            <a:spLocks noEditPoints="1"/>
          </p:cNvSpPr>
          <p:nvPr/>
        </p:nvSpPr>
        <p:spPr bwMode="auto">
          <a:xfrm>
            <a:off x="4125384" y="4578351"/>
            <a:ext cx="476251" cy="774700"/>
          </a:xfrm>
          <a:custGeom>
            <a:avLst/>
            <a:gdLst/>
            <a:ahLst/>
            <a:cxnLst>
              <a:cxn ang="0">
                <a:pos x="225" y="242"/>
              </a:cxn>
              <a:cxn ang="0">
                <a:pos x="185" y="338"/>
              </a:cxn>
              <a:cxn ang="0">
                <a:pos x="15" y="351"/>
              </a:cxn>
              <a:cxn ang="0">
                <a:pos x="69" y="257"/>
              </a:cxn>
              <a:cxn ang="0">
                <a:pos x="112" y="252"/>
              </a:cxn>
              <a:cxn ang="0">
                <a:pos x="70" y="225"/>
              </a:cxn>
              <a:cxn ang="0">
                <a:pos x="34" y="170"/>
              </a:cxn>
              <a:cxn ang="0">
                <a:pos x="90" y="134"/>
              </a:cxn>
              <a:cxn ang="0">
                <a:pos x="78" y="80"/>
              </a:cxn>
              <a:cxn ang="0">
                <a:pos x="34" y="116"/>
              </a:cxn>
              <a:cxn ang="0">
                <a:pos x="15" y="34"/>
              </a:cxn>
              <a:cxn ang="0">
                <a:pos x="120" y="4"/>
              </a:cxn>
              <a:cxn ang="0">
                <a:pos x="179" y="97"/>
              </a:cxn>
              <a:cxn ang="0">
                <a:pos x="160" y="33"/>
              </a:cxn>
              <a:cxn ang="0">
                <a:pos x="72" y="17"/>
              </a:cxn>
              <a:cxn ang="0">
                <a:pos x="59" y="82"/>
              </a:cxn>
              <a:cxn ang="0">
                <a:pos x="110" y="59"/>
              </a:cxn>
              <a:cxn ang="0">
                <a:pos x="130" y="118"/>
              </a:cxn>
              <a:cxn ang="0">
                <a:pos x="72" y="151"/>
              </a:cxn>
              <a:cxn ang="0">
                <a:pos x="109" y="191"/>
              </a:cxn>
              <a:cxn ang="0">
                <a:pos x="160" y="259"/>
              </a:cxn>
              <a:cxn ang="0">
                <a:pos x="95" y="275"/>
              </a:cxn>
              <a:cxn ang="0">
                <a:pos x="51" y="313"/>
              </a:cxn>
              <a:cxn ang="0">
                <a:pos x="128" y="345"/>
              </a:cxn>
              <a:cxn ang="0">
                <a:pos x="202" y="305"/>
              </a:cxn>
              <a:cxn ang="0">
                <a:pos x="200" y="196"/>
              </a:cxn>
              <a:cxn ang="0">
                <a:pos x="135" y="151"/>
              </a:cxn>
              <a:cxn ang="0">
                <a:pos x="170" y="50"/>
              </a:cxn>
              <a:cxn ang="0">
                <a:pos x="36" y="36"/>
              </a:cxn>
              <a:cxn ang="0">
                <a:pos x="40" y="71"/>
              </a:cxn>
              <a:cxn ang="0">
                <a:pos x="21" y="82"/>
              </a:cxn>
              <a:cxn ang="0">
                <a:pos x="84" y="71"/>
              </a:cxn>
              <a:cxn ang="0">
                <a:pos x="11" y="80"/>
              </a:cxn>
              <a:cxn ang="0">
                <a:pos x="103" y="75"/>
              </a:cxn>
              <a:cxn ang="0">
                <a:pos x="122" y="82"/>
              </a:cxn>
              <a:cxn ang="0">
                <a:pos x="42" y="86"/>
              </a:cxn>
              <a:cxn ang="0">
                <a:pos x="105" y="101"/>
              </a:cxn>
              <a:cxn ang="0">
                <a:pos x="34" y="101"/>
              </a:cxn>
              <a:cxn ang="0">
                <a:pos x="44" y="170"/>
              </a:cxn>
              <a:cxn ang="0">
                <a:pos x="67" y="160"/>
              </a:cxn>
              <a:cxn ang="0">
                <a:pos x="51" y="189"/>
              </a:cxn>
              <a:cxn ang="0">
                <a:pos x="65" y="172"/>
              </a:cxn>
              <a:cxn ang="0">
                <a:pos x="67" y="193"/>
              </a:cxn>
              <a:cxn ang="0">
                <a:pos x="103" y="200"/>
              </a:cxn>
              <a:cxn ang="0">
                <a:pos x="69" y="214"/>
              </a:cxn>
              <a:cxn ang="0">
                <a:pos x="69" y="214"/>
              </a:cxn>
              <a:cxn ang="0">
                <a:pos x="135" y="221"/>
              </a:cxn>
              <a:cxn ang="0">
                <a:pos x="145" y="233"/>
              </a:cxn>
              <a:cxn ang="0">
                <a:pos x="152" y="244"/>
              </a:cxn>
              <a:cxn ang="0">
                <a:pos x="124" y="217"/>
              </a:cxn>
              <a:cxn ang="0">
                <a:pos x="107" y="275"/>
              </a:cxn>
              <a:cxn ang="0">
                <a:pos x="114" y="267"/>
              </a:cxn>
              <a:cxn ang="0">
                <a:pos x="147" y="259"/>
              </a:cxn>
              <a:cxn ang="0">
                <a:pos x="63" y="271"/>
              </a:cxn>
              <a:cxn ang="0">
                <a:pos x="30" y="343"/>
              </a:cxn>
              <a:cxn ang="0">
                <a:pos x="21" y="345"/>
              </a:cxn>
              <a:cxn ang="0">
                <a:pos x="50" y="330"/>
              </a:cxn>
              <a:cxn ang="0">
                <a:pos x="72" y="349"/>
              </a:cxn>
              <a:cxn ang="0">
                <a:pos x="65" y="349"/>
              </a:cxn>
              <a:cxn ang="0">
                <a:pos x="93" y="349"/>
              </a:cxn>
              <a:cxn ang="0">
                <a:pos x="42" y="353"/>
              </a:cxn>
              <a:cxn ang="0">
                <a:pos x="46" y="349"/>
              </a:cxn>
            </a:cxnLst>
            <a:rect l="0" t="0" r="r" b="b"/>
            <a:pathLst>
              <a:path w="225" h="366">
                <a:moveTo>
                  <a:pt x="149" y="147"/>
                </a:moveTo>
                <a:lnTo>
                  <a:pt x="149" y="147"/>
                </a:lnTo>
                <a:lnTo>
                  <a:pt x="164" y="155"/>
                </a:lnTo>
                <a:lnTo>
                  <a:pt x="179" y="164"/>
                </a:lnTo>
                <a:lnTo>
                  <a:pt x="192" y="176"/>
                </a:lnTo>
                <a:lnTo>
                  <a:pt x="206" y="189"/>
                </a:lnTo>
                <a:lnTo>
                  <a:pt x="215" y="204"/>
                </a:lnTo>
                <a:lnTo>
                  <a:pt x="221" y="221"/>
                </a:lnTo>
                <a:lnTo>
                  <a:pt x="225" y="242"/>
                </a:lnTo>
                <a:lnTo>
                  <a:pt x="225" y="263"/>
                </a:lnTo>
                <a:lnTo>
                  <a:pt x="225" y="263"/>
                </a:lnTo>
                <a:lnTo>
                  <a:pt x="223" y="277"/>
                </a:lnTo>
                <a:lnTo>
                  <a:pt x="221" y="286"/>
                </a:lnTo>
                <a:lnTo>
                  <a:pt x="215" y="297"/>
                </a:lnTo>
                <a:lnTo>
                  <a:pt x="210" y="309"/>
                </a:lnTo>
                <a:lnTo>
                  <a:pt x="210" y="309"/>
                </a:lnTo>
                <a:lnTo>
                  <a:pt x="200" y="324"/>
                </a:lnTo>
                <a:lnTo>
                  <a:pt x="185" y="338"/>
                </a:lnTo>
                <a:lnTo>
                  <a:pt x="166" y="349"/>
                </a:lnTo>
                <a:lnTo>
                  <a:pt x="143" y="357"/>
                </a:lnTo>
                <a:lnTo>
                  <a:pt x="120" y="364"/>
                </a:lnTo>
                <a:lnTo>
                  <a:pt x="95" y="366"/>
                </a:lnTo>
                <a:lnTo>
                  <a:pt x="70" y="366"/>
                </a:lnTo>
                <a:lnTo>
                  <a:pt x="46" y="362"/>
                </a:lnTo>
                <a:lnTo>
                  <a:pt x="46" y="362"/>
                </a:lnTo>
                <a:lnTo>
                  <a:pt x="25" y="355"/>
                </a:lnTo>
                <a:lnTo>
                  <a:pt x="15" y="351"/>
                </a:lnTo>
                <a:lnTo>
                  <a:pt x="6" y="345"/>
                </a:lnTo>
                <a:lnTo>
                  <a:pt x="6" y="345"/>
                </a:lnTo>
                <a:lnTo>
                  <a:pt x="13" y="322"/>
                </a:lnTo>
                <a:lnTo>
                  <a:pt x="23" y="303"/>
                </a:lnTo>
                <a:lnTo>
                  <a:pt x="36" y="284"/>
                </a:lnTo>
                <a:lnTo>
                  <a:pt x="51" y="269"/>
                </a:lnTo>
                <a:lnTo>
                  <a:pt x="51" y="269"/>
                </a:lnTo>
                <a:lnTo>
                  <a:pt x="63" y="261"/>
                </a:lnTo>
                <a:lnTo>
                  <a:pt x="69" y="257"/>
                </a:lnTo>
                <a:lnTo>
                  <a:pt x="76" y="257"/>
                </a:lnTo>
                <a:lnTo>
                  <a:pt x="82" y="257"/>
                </a:lnTo>
                <a:lnTo>
                  <a:pt x="88" y="259"/>
                </a:lnTo>
                <a:lnTo>
                  <a:pt x="93" y="263"/>
                </a:lnTo>
                <a:lnTo>
                  <a:pt x="99" y="269"/>
                </a:lnTo>
                <a:lnTo>
                  <a:pt x="99" y="269"/>
                </a:lnTo>
                <a:lnTo>
                  <a:pt x="105" y="265"/>
                </a:lnTo>
                <a:lnTo>
                  <a:pt x="110" y="259"/>
                </a:lnTo>
                <a:lnTo>
                  <a:pt x="112" y="252"/>
                </a:lnTo>
                <a:lnTo>
                  <a:pt x="114" y="244"/>
                </a:lnTo>
                <a:lnTo>
                  <a:pt x="114" y="237"/>
                </a:lnTo>
                <a:lnTo>
                  <a:pt x="110" y="231"/>
                </a:lnTo>
                <a:lnTo>
                  <a:pt x="107" y="225"/>
                </a:lnTo>
                <a:lnTo>
                  <a:pt x="99" y="221"/>
                </a:lnTo>
                <a:lnTo>
                  <a:pt x="99" y="221"/>
                </a:lnTo>
                <a:lnTo>
                  <a:pt x="91" y="221"/>
                </a:lnTo>
                <a:lnTo>
                  <a:pt x="84" y="221"/>
                </a:lnTo>
                <a:lnTo>
                  <a:pt x="70" y="225"/>
                </a:lnTo>
                <a:lnTo>
                  <a:pt x="55" y="227"/>
                </a:lnTo>
                <a:lnTo>
                  <a:pt x="48" y="227"/>
                </a:lnTo>
                <a:lnTo>
                  <a:pt x="42" y="227"/>
                </a:lnTo>
                <a:lnTo>
                  <a:pt x="42" y="227"/>
                </a:lnTo>
                <a:lnTo>
                  <a:pt x="40" y="221"/>
                </a:lnTo>
                <a:lnTo>
                  <a:pt x="38" y="214"/>
                </a:lnTo>
                <a:lnTo>
                  <a:pt x="36" y="198"/>
                </a:lnTo>
                <a:lnTo>
                  <a:pt x="36" y="183"/>
                </a:lnTo>
                <a:lnTo>
                  <a:pt x="34" y="170"/>
                </a:lnTo>
                <a:lnTo>
                  <a:pt x="34" y="170"/>
                </a:lnTo>
                <a:lnTo>
                  <a:pt x="40" y="162"/>
                </a:lnTo>
                <a:lnTo>
                  <a:pt x="46" y="155"/>
                </a:lnTo>
                <a:lnTo>
                  <a:pt x="53" y="147"/>
                </a:lnTo>
                <a:lnTo>
                  <a:pt x="63" y="141"/>
                </a:lnTo>
                <a:lnTo>
                  <a:pt x="63" y="141"/>
                </a:lnTo>
                <a:lnTo>
                  <a:pt x="70" y="139"/>
                </a:lnTo>
                <a:lnTo>
                  <a:pt x="80" y="137"/>
                </a:lnTo>
                <a:lnTo>
                  <a:pt x="90" y="134"/>
                </a:lnTo>
                <a:lnTo>
                  <a:pt x="93" y="132"/>
                </a:lnTo>
                <a:lnTo>
                  <a:pt x="95" y="128"/>
                </a:lnTo>
                <a:lnTo>
                  <a:pt x="95" y="128"/>
                </a:lnTo>
                <a:lnTo>
                  <a:pt x="97" y="111"/>
                </a:lnTo>
                <a:lnTo>
                  <a:pt x="95" y="95"/>
                </a:lnTo>
                <a:lnTo>
                  <a:pt x="93" y="88"/>
                </a:lnTo>
                <a:lnTo>
                  <a:pt x="90" y="84"/>
                </a:lnTo>
                <a:lnTo>
                  <a:pt x="84" y="80"/>
                </a:lnTo>
                <a:lnTo>
                  <a:pt x="78" y="80"/>
                </a:lnTo>
                <a:lnTo>
                  <a:pt x="78" y="80"/>
                </a:lnTo>
                <a:lnTo>
                  <a:pt x="72" y="82"/>
                </a:lnTo>
                <a:lnTo>
                  <a:pt x="70" y="86"/>
                </a:lnTo>
                <a:lnTo>
                  <a:pt x="67" y="92"/>
                </a:lnTo>
                <a:lnTo>
                  <a:pt x="63" y="95"/>
                </a:lnTo>
                <a:lnTo>
                  <a:pt x="63" y="95"/>
                </a:lnTo>
                <a:lnTo>
                  <a:pt x="48" y="107"/>
                </a:lnTo>
                <a:lnTo>
                  <a:pt x="34" y="116"/>
                </a:lnTo>
                <a:lnTo>
                  <a:pt x="34" y="116"/>
                </a:lnTo>
                <a:lnTo>
                  <a:pt x="25" y="109"/>
                </a:lnTo>
                <a:lnTo>
                  <a:pt x="17" y="99"/>
                </a:lnTo>
                <a:lnTo>
                  <a:pt x="9" y="88"/>
                </a:lnTo>
                <a:lnTo>
                  <a:pt x="0" y="78"/>
                </a:lnTo>
                <a:lnTo>
                  <a:pt x="0" y="78"/>
                </a:lnTo>
                <a:lnTo>
                  <a:pt x="2" y="67"/>
                </a:lnTo>
                <a:lnTo>
                  <a:pt x="6" y="55"/>
                </a:lnTo>
                <a:lnTo>
                  <a:pt x="9" y="44"/>
                </a:lnTo>
                <a:lnTo>
                  <a:pt x="15" y="34"/>
                </a:lnTo>
                <a:lnTo>
                  <a:pt x="23" y="25"/>
                </a:lnTo>
                <a:lnTo>
                  <a:pt x="30" y="17"/>
                </a:lnTo>
                <a:lnTo>
                  <a:pt x="40" y="12"/>
                </a:lnTo>
                <a:lnTo>
                  <a:pt x="51" y="6"/>
                </a:lnTo>
                <a:lnTo>
                  <a:pt x="51" y="6"/>
                </a:lnTo>
                <a:lnTo>
                  <a:pt x="67" y="2"/>
                </a:lnTo>
                <a:lnTo>
                  <a:pt x="86" y="0"/>
                </a:lnTo>
                <a:lnTo>
                  <a:pt x="103" y="0"/>
                </a:lnTo>
                <a:lnTo>
                  <a:pt x="120" y="4"/>
                </a:lnTo>
                <a:lnTo>
                  <a:pt x="137" y="8"/>
                </a:lnTo>
                <a:lnTo>
                  <a:pt x="151" y="15"/>
                </a:lnTo>
                <a:lnTo>
                  <a:pt x="164" y="25"/>
                </a:lnTo>
                <a:lnTo>
                  <a:pt x="171" y="38"/>
                </a:lnTo>
                <a:lnTo>
                  <a:pt x="171" y="38"/>
                </a:lnTo>
                <a:lnTo>
                  <a:pt x="177" y="52"/>
                </a:lnTo>
                <a:lnTo>
                  <a:pt x="181" y="67"/>
                </a:lnTo>
                <a:lnTo>
                  <a:pt x="181" y="82"/>
                </a:lnTo>
                <a:lnTo>
                  <a:pt x="179" y="97"/>
                </a:lnTo>
                <a:lnTo>
                  <a:pt x="175" y="113"/>
                </a:lnTo>
                <a:lnTo>
                  <a:pt x="168" y="126"/>
                </a:lnTo>
                <a:lnTo>
                  <a:pt x="158" y="139"/>
                </a:lnTo>
                <a:lnTo>
                  <a:pt x="149" y="147"/>
                </a:lnTo>
                <a:lnTo>
                  <a:pt x="149" y="147"/>
                </a:lnTo>
                <a:close/>
                <a:moveTo>
                  <a:pt x="170" y="50"/>
                </a:moveTo>
                <a:lnTo>
                  <a:pt x="170" y="50"/>
                </a:lnTo>
                <a:lnTo>
                  <a:pt x="166" y="40"/>
                </a:lnTo>
                <a:lnTo>
                  <a:pt x="160" y="33"/>
                </a:lnTo>
                <a:lnTo>
                  <a:pt x="152" y="25"/>
                </a:lnTo>
                <a:lnTo>
                  <a:pt x="145" y="19"/>
                </a:lnTo>
                <a:lnTo>
                  <a:pt x="135" y="15"/>
                </a:lnTo>
                <a:lnTo>
                  <a:pt x="124" y="12"/>
                </a:lnTo>
                <a:lnTo>
                  <a:pt x="114" y="10"/>
                </a:lnTo>
                <a:lnTo>
                  <a:pt x="103" y="10"/>
                </a:lnTo>
                <a:lnTo>
                  <a:pt x="93" y="12"/>
                </a:lnTo>
                <a:lnTo>
                  <a:pt x="82" y="14"/>
                </a:lnTo>
                <a:lnTo>
                  <a:pt x="72" y="17"/>
                </a:lnTo>
                <a:lnTo>
                  <a:pt x="63" y="21"/>
                </a:lnTo>
                <a:lnTo>
                  <a:pt x="55" y="27"/>
                </a:lnTo>
                <a:lnTo>
                  <a:pt x="48" y="34"/>
                </a:lnTo>
                <a:lnTo>
                  <a:pt x="42" y="44"/>
                </a:lnTo>
                <a:lnTo>
                  <a:pt x="38" y="54"/>
                </a:lnTo>
                <a:lnTo>
                  <a:pt x="38" y="54"/>
                </a:lnTo>
                <a:lnTo>
                  <a:pt x="48" y="69"/>
                </a:lnTo>
                <a:lnTo>
                  <a:pt x="53" y="76"/>
                </a:lnTo>
                <a:lnTo>
                  <a:pt x="59" y="82"/>
                </a:lnTo>
                <a:lnTo>
                  <a:pt x="59" y="82"/>
                </a:lnTo>
                <a:lnTo>
                  <a:pt x="69" y="71"/>
                </a:lnTo>
                <a:lnTo>
                  <a:pt x="78" y="63"/>
                </a:lnTo>
                <a:lnTo>
                  <a:pt x="84" y="59"/>
                </a:lnTo>
                <a:lnTo>
                  <a:pt x="90" y="57"/>
                </a:lnTo>
                <a:lnTo>
                  <a:pt x="97" y="57"/>
                </a:lnTo>
                <a:lnTo>
                  <a:pt x="105" y="57"/>
                </a:lnTo>
                <a:lnTo>
                  <a:pt x="105" y="57"/>
                </a:lnTo>
                <a:lnTo>
                  <a:pt x="110" y="59"/>
                </a:lnTo>
                <a:lnTo>
                  <a:pt x="116" y="61"/>
                </a:lnTo>
                <a:lnTo>
                  <a:pt x="126" y="71"/>
                </a:lnTo>
                <a:lnTo>
                  <a:pt x="133" y="82"/>
                </a:lnTo>
                <a:lnTo>
                  <a:pt x="135" y="88"/>
                </a:lnTo>
                <a:lnTo>
                  <a:pt x="135" y="94"/>
                </a:lnTo>
                <a:lnTo>
                  <a:pt x="135" y="94"/>
                </a:lnTo>
                <a:lnTo>
                  <a:pt x="135" y="99"/>
                </a:lnTo>
                <a:lnTo>
                  <a:pt x="133" y="107"/>
                </a:lnTo>
                <a:lnTo>
                  <a:pt x="130" y="118"/>
                </a:lnTo>
                <a:lnTo>
                  <a:pt x="122" y="126"/>
                </a:lnTo>
                <a:lnTo>
                  <a:pt x="112" y="134"/>
                </a:lnTo>
                <a:lnTo>
                  <a:pt x="112" y="134"/>
                </a:lnTo>
                <a:lnTo>
                  <a:pt x="101" y="137"/>
                </a:lnTo>
                <a:lnTo>
                  <a:pt x="90" y="141"/>
                </a:lnTo>
                <a:lnTo>
                  <a:pt x="80" y="145"/>
                </a:lnTo>
                <a:lnTo>
                  <a:pt x="76" y="149"/>
                </a:lnTo>
                <a:lnTo>
                  <a:pt x="72" y="151"/>
                </a:lnTo>
                <a:lnTo>
                  <a:pt x="72" y="151"/>
                </a:lnTo>
                <a:lnTo>
                  <a:pt x="76" y="174"/>
                </a:lnTo>
                <a:lnTo>
                  <a:pt x="78" y="185"/>
                </a:lnTo>
                <a:lnTo>
                  <a:pt x="80" y="196"/>
                </a:lnTo>
                <a:lnTo>
                  <a:pt x="80" y="196"/>
                </a:lnTo>
                <a:lnTo>
                  <a:pt x="90" y="195"/>
                </a:lnTo>
                <a:lnTo>
                  <a:pt x="97" y="193"/>
                </a:lnTo>
                <a:lnTo>
                  <a:pt x="103" y="191"/>
                </a:lnTo>
                <a:lnTo>
                  <a:pt x="109" y="191"/>
                </a:lnTo>
                <a:lnTo>
                  <a:pt x="109" y="191"/>
                </a:lnTo>
                <a:lnTo>
                  <a:pt x="120" y="193"/>
                </a:lnTo>
                <a:lnTo>
                  <a:pt x="131" y="196"/>
                </a:lnTo>
                <a:lnTo>
                  <a:pt x="141" y="204"/>
                </a:lnTo>
                <a:lnTo>
                  <a:pt x="149" y="214"/>
                </a:lnTo>
                <a:lnTo>
                  <a:pt x="156" y="223"/>
                </a:lnTo>
                <a:lnTo>
                  <a:pt x="160" y="237"/>
                </a:lnTo>
                <a:lnTo>
                  <a:pt x="162" y="248"/>
                </a:lnTo>
                <a:lnTo>
                  <a:pt x="160" y="259"/>
                </a:lnTo>
                <a:lnTo>
                  <a:pt x="160" y="259"/>
                </a:lnTo>
                <a:lnTo>
                  <a:pt x="156" y="269"/>
                </a:lnTo>
                <a:lnTo>
                  <a:pt x="151" y="278"/>
                </a:lnTo>
                <a:lnTo>
                  <a:pt x="143" y="286"/>
                </a:lnTo>
                <a:lnTo>
                  <a:pt x="131" y="288"/>
                </a:lnTo>
                <a:lnTo>
                  <a:pt x="131" y="288"/>
                </a:lnTo>
                <a:lnTo>
                  <a:pt x="124" y="290"/>
                </a:lnTo>
                <a:lnTo>
                  <a:pt x="116" y="288"/>
                </a:lnTo>
                <a:lnTo>
                  <a:pt x="105" y="282"/>
                </a:lnTo>
                <a:lnTo>
                  <a:pt x="95" y="275"/>
                </a:lnTo>
                <a:lnTo>
                  <a:pt x="84" y="269"/>
                </a:lnTo>
                <a:lnTo>
                  <a:pt x="84" y="269"/>
                </a:lnTo>
                <a:lnTo>
                  <a:pt x="78" y="273"/>
                </a:lnTo>
                <a:lnTo>
                  <a:pt x="74" y="278"/>
                </a:lnTo>
                <a:lnTo>
                  <a:pt x="67" y="290"/>
                </a:lnTo>
                <a:lnTo>
                  <a:pt x="67" y="290"/>
                </a:lnTo>
                <a:lnTo>
                  <a:pt x="57" y="301"/>
                </a:lnTo>
                <a:lnTo>
                  <a:pt x="53" y="307"/>
                </a:lnTo>
                <a:lnTo>
                  <a:pt x="51" y="313"/>
                </a:lnTo>
                <a:lnTo>
                  <a:pt x="51" y="313"/>
                </a:lnTo>
                <a:lnTo>
                  <a:pt x="51" y="318"/>
                </a:lnTo>
                <a:lnTo>
                  <a:pt x="57" y="326"/>
                </a:lnTo>
                <a:lnTo>
                  <a:pt x="63" y="332"/>
                </a:lnTo>
                <a:lnTo>
                  <a:pt x="67" y="336"/>
                </a:lnTo>
                <a:lnTo>
                  <a:pt x="67" y="336"/>
                </a:lnTo>
                <a:lnTo>
                  <a:pt x="80" y="339"/>
                </a:lnTo>
                <a:lnTo>
                  <a:pt x="95" y="343"/>
                </a:lnTo>
                <a:lnTo>
                  <a:pt x="128" y="345"/>
                </a:lnTo>
                <a:lnTo>
                  <a:pt x="128" y="345"/>
                </a:lnTo>
                <a:lnTo>
                  <a:pt x="139" y="345"/>
                </a:lnTo>
                <a:lnTo>
                  <a:pt x="151" y="343"/>
                </a:lnTo>
                <a:lnTo>
                  <a:pt x="162" y="339"/>
                </a:lnTo>
                <a:lnTo>
                  <a:pt x="171" y="334"/>
                </a:lnTo>
                <a:lnTo>
                  <a:pt x="181" y="328"/>
                </a:lnTo>
                <a:lnTo>
                  <a:pt x="189" y="320"/>
                </a:lnTo>
                <a:lnTo>
                  <a:pt x="196" y="313"/>
                </a:lnTo>
                <a:lnTo>
                  <a:pt x="202" y="305"/>
                </a:lnTo>
                <a:lnTo>
                  <a:pt x="202" y="305"/>
                </a:lnTo>
                <a:lnTo>
                  <a:pt x="208" y="296"/>
                </a:lnTo>
                <a:lnTo>
                  <a:pt x="212" y="284"/>
                </a:lnTo>
                <a:lnTo>
                  <a:pt x="215" y="273"/>
                </a:lnTo>
                <a:lnTo>
                  <a:pt x="215" y="261"/>
                </a:lnTo>
                <a:lnTo>
                  <a:pt x="215" y="250"/>
                </a:lnTo>
                <a:lnTo>
                  <a:pt x="215" y="238"/>
                </a:lnTo>
                <a:lnTo>
                  <a:pt x="210" y="217"/>
                </a:lnTo>
                <a:lnTo>
                  <a:pt x="200" y="196"/>
                </a:lnTo>
                <a:lnTo>
                  <a:pt x="187" y="179"/>
                </a:lnTo>
                <a:lnTo>
                  <a:pt x="179" y="172"/>
                </a:lnTo>
                <a:lnTo>
                  <a:pt x="171" y="166"/>
                </a:lnTo>
                <a:lnTo>
                  <a:pt x="162" y="162"/>
                </a:lnTo>
                <a:lnTo>
                  <a:pt x="152" y="158"/>
                </a:lnTo>
                <a:lnTo>
                  <a:pt x="152" y="158"/>
                </a:lnTo>
                <a:lnTo>
                  <a:pt x="141" y="156"/>
                </a:lnTo>
                <a:lnTo>
                  <a:pt x="137" y="155"/>
                </a:lnTo>
                <a:lnTo>
                  <a:pt x="135" y="151"/>
                </a:lnTo>
                <a:lnTo>
                  <a:pt x="135" y="151"/>
                </a:lnTo>
                <a:lnTo>
                  <a:pt x="143" y="141"/>
                </a:lnTo>
                <a:lnTo>
                  <a:pt x="152" y="134"/>
                </a:lnTo>
                <a:lnTo>
                  <a:pt x="160" y="122"/>
                </a:lnTo>
                <a:lnTo>
                  <a:pt x="168" y="111"/>
                </a:lnTo>
                <a:lnTo>
                  <a:pt x="171" y="97"/>
                </a:lnTo>
                <a:lnTo>
                  <a:pt x="173" y="84"/>
                </a:lnTo>
                <a:lnTo>
                  <a:pt x="173" y="67"/>
                </a:lnTo>
                <a:lnTo>
                  <a:pt x="170" y="50"/>
                </a:lnTo>
                <a:lnTo>
                  <a:pt x="170" y="50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38" y="38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38" y="34"/>
                </a:lnTo>
                <a:lnTo>
                  <a:pt x="36" y="36"/>
                </a:lnTo>
                <a:lnTo>
                  <a:pt x="30" y="40"/>
                </a:lnTo>
                <a:lnTo>
                  <a:pt x="30" y="40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2" y="78"/>
                </a:lnTo>
                <a:lnTo>
                  <a:pt x="36" y="75"/>
                </a:lnTo>
                <a:lnTo>
                  <a:pt x="40" y="71"/>
                </a:lnTo>
                <a:lnTo>
                  <a:pt x="40" y="71"/>
                </a:lnTo>
                <a:lnTo>
                  <a:pt x="36" y="67"/>
                </a:lnTo>
                <a:lnTo>
                  <a:pt x="36" y="65"/>
                </a:lnTo>
                <a:lnTo>
                  <a:pt x="32" y="65"/>
                </a:lnTo>
                <a:lnTo>
                  <a:pt x="32" y="65"/>
                </a:lnTo>
                <a:lnTo>
                  <a:pt x="30" y="69"/>
                </a:lnTo>
                <a:lnTo>
                  <a:pt x="27" y="73"/>
                </a:lnTo>
                <a:lnTo>
                  <a:pt x="23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84" y="71"/>
                </a:moveTo>
                <a:lnTo>
                  <a:pt x="84" y="71"/>
                </a:lnTo>
                <a:lnTo>
                  <a:pt x="93" y="69"/>
                </a:lnTo>
                <a:lnTo>
                  <a:pt x="99" y="67"/>
                </a:lnTo>
                <a:lnTo>
                  <a:pt x="99" y="67"/>
                </a:lnTo>
                <a:lnTo>
                  <a:pt x="90" y="67"/>
                </a:lnTo>
                <a:lnTo>
                  <a:pt x="86" y="67"/>
                </a:lnTo>
                <a:lnTo>
                  <a:pt x="84" y="71"/>
                </a:lnTo>
                <a:lnTo>
                  <a:pt x="84" y="71"/>
                </a:lnTo>
                <a:close/>
                <a:moveTo>
                  <a:pt x="11" y="80"/>
                </a:moveTo>
                <a:lnTo>
                  <a:pt x="11" y="80"/>
                </a:lnTo>
                <a:lnTo>
                  <a:pt x="13" y="80"/>
                </a:lnTo>
                <a:lnTo>
                  <a:pt x="15" y="78"/>
                </a:lnTo>
                <a:lnTo>
                  <a:pt x="15" y="75"/>
                </a:lnTo>
                <a:lnTo>
                  <a:pt x="15" y="75"/>
                </a:lnTo>
                <a:lnTo>
                  <a:pt x="13" y="75"/>
                </a:lnTo>
                <a:lnTo>
                  <a:pt x="11" y="76"/>
                </a:lnTo>
                <a:lnTo>
                  <a:pt x="11" y="80"/>
                </a:lnTo>
                <a:lnTo>
                  <a:pt x="11" y="80"/>
                </a:lnTo>
                <a:close/>
                <a:moveTo>
                  <a:pt x="97" y="76"/>
                </a:moveTo>
                <a:lnTo>
                  <a:pt x="97" y="76"/>
                </a:lnTo>
                <a:lnTo>
                  <a:pt x="99" y="80"/>
                </a:lnTo>
                <a:lnTo>
                  <a:pt x="99" y="80"/>
                </a:lnTo>
                <a:lnTo>
                  <a:pt x="101" y="80"/>
                </a:lnTo>
                <a:lnTo>
                  <a:pt x="103" y="78"/>
                </a:lnTo>
                <a:lnTo>
                  <a:pt x="103" y="75"/>
                </a:lnTo>
                <a:lnTo>
                  <a:pt x="103" y="75"/>
                </a:lnTo>
                <a:lnTo>
                  <a:pt x="99" y="75"/>
                </a:lnTo>
                <a:lnTo>
                  <a:pt x="97" y="76"/>
                </a:lnTo>
                <a:lnTo>
                  <a:pt x="97" y="76"/>
                </a:lnTo>
                <a:close/>
                <a:moveTo>
                  <a:pt x="110" y="86"/>
                </a:moveTo>
                <a:lnTo>
                  <a:pt x="110" y="86"/>
                </a:lnTo>
                <a:lnTo>
                  <a:pt x="112" y="84"/>
                </a:lnTo>
                <a:lnTo>
                  <a:pt x="116" y="84"/>
                </a:lnTo>
                <a:lnTo>
                  <a:pt x="122" y="82"/>
                </a:lnTo>
                <a:lnTo>
                  <a:pt x="122" y="82"/>
                </a:lnTo>
                <a:lnTo>
                  <a:pt x="120" y="78"/>
                </a:lnTo>
                <a:lnTo>
                  <a:pt x="118" y="76"/>
                </a:lnTo>
                <a:lnTo>
                  <a:pt x="116" y="76"/>
                </a:lnTo>
                <a:lnTo>
                  <a:pt x="114" y="76"/>
                </a:lnTo>
                <a:lnTo>
                  <a:pt x="109" y="82"/>
                </a:lnTo>
                <a:lnTo>
                  <a:pt x="109" y="84"/>
                </a:lnTo>
                <a:lnTo>
                  <a:pt x="110" y="86"/>
                </a:lnTo>
                <a:lnTo>
                  <a:pt x="110" y="8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6" y="84"/>
                </a:lnTo>
                <a:lnTo>
                  <a:pt x="48" y="80"/>
                </a:lnTo>
                <a:lnTo>
                  <a:pt x="48" y="80"/>
                </a:lnTo>
                <a:lnTo>
                  <a:pt x="44" y="82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105" y="101"/>
                </a:moveTo>
                <a:lnTo>
                  <a:pt x="105" y="101"/>
                </a:lnTo>
                <a:lnTo>
                  <a:pt x="110" y="97"/>
                </a:lnTo>
                <a:lnTo>
                  <a:pt x="114" y="92"/>
                </a:lnTo>
                <a:lnTo>
                  <a:pt x="114" y="92"/>
                </a:lnTo>
                <a:lnTo>
                  <a:pt x="107" y="95"/>
                </a:lnTo>
                <a:lnTo>
                  <a:pt x="105" y="97"/>
                </a:lnTo>
                <a:lnTo>
                  <a:pt x="105" y="101"/>
                </a:lnTo>
                <a:lnTo>
                  <a:pt x="105" y="101"/>
                </a:lnTo>
                <a:close/>
                <a:moveTo>
                  <a:pt x="34" y="101"/>
                </a:moveTo>
                <a:lnTo>
                  <a:pt x="34" y="101"/>
                </a:lnTo>
                <a:lnTo>
                  <a:pt x="36" y="101"/>
                </a:lnTo>
                <a:lnTo>
                  <a:pt x="38" y="101"/>
                </a:lnTo>
                <a:lnTo>
                  <a:pt x="42" y="97"/>
                </a:lnTo>
                <a:lnTo>
                  <a:pt x="42" y="97"/>
                </a:lnTo>
                <a:lnTo>
                  <a:pt x="36" y="97"/>
                </a:lnTo>
                <a:lnTo>
                  <a:pt x="34" y="101"/>
                </a:lnTo>
                <a:lnTo>
                  <a:pt x="34" y="101"/>
                </a:lnTo>
                <a:close/>
                <a:moveTo>
                  <a:pt x="44" y="170"/>
                </a:moveTo>
                <a:lnTo>
                  <a:pt x="44" y="170"/>
                </a:lnTo>
                <a:lnTo>
                  <a:pt x="44" y="177"/>
                </a:lnTo>
                <a:lnTo>
                  <a:pt x="44" y="181"/>
                </a:lnTo>
                <a:lnTo>
                  <a:pt x="48" y="183"/>
                </a:lnTo>
                <a:lnTo>
                  <a:pt x="48" y="183"/>
                </a:lnTo>
                <a:lnTo>
                  <a:pt x="51" y="177"/>
                </a:lnTo>
                <a:lnTo>
                  <a:pt x="57" y="172"/>
                </a:lnTo>
                <a:lnTo>
                  <a:pt x="61" y="166"/>
                </a:lnTo>
                <a:lnTo>
                  <a:pt x="67" y="160"/>
                </a:lnTo>
                <a:lnTo>
                  <a:pt x="67" y="160"/>
                </a:lnTo>
                <a:lnTo>
                  <a:pt x="65" y="158"/>
                </a:lnTo>
                <a:lnTo>
                  <a:pt x="65" y="156"/>
                </a:lnTo>
                <a:lnTo>
                  <a:pt x="65" y="156"/>
                </a:lnTo>
                <a:lnTo>
                  <a:pt x="59" y="158"/>
                </a:lnTo>
                <a:lnTo>
                  <a:pt x="53" y="162"/>
                </a:lnTo>
                <a:lnTo>
                  <a:pt x="50" y="166"/>
                </a:lnTo>
                <a:lnTo>
                  <a:pt x="44" y="170"/>
                </a:lnTo>
                <a:lnTo>
                  <a:pt x="44" y="170"/>
                </a:lnTo>
                <a:close/>
                <a:moveTo>
                  <a:pt x="51" y="189"/>
                </a:moveTo>
                <a:lnTo>
                  <a:pt x="51" y="189"/>
                </a:lnTo>
                <a:lnTo>
                  <a:pt x="61" y="185"/>
                </a:lnTo>
                <a:lnTo>
                  <a:pt x="69" y="181"/>
                </a:lnTo>
                <a:lnTo>
                  <a:pt x="69" y="181"/>
                </a:lnTo>
                <a:lnTo>
                  <a:pt x="69" y="179"/>
                </a:lnTo>
                <a:lnTo>
                  <a:pt x="69" y="176"/>
                </a:lnTo>
                <a:lnTo>
                  <a:pt x="67" y="174"/>
                </a:lnTo>
                <a:lnTo>
                  <a:pt x="65" y="172"/>
                </a:lnTo>
                <a:lnTo>
                  <a:pt x="65" y="172"/>
                </a:lnTo>
                <a:lnTo>
                  <a:pt x="57" y="181"/>
                </a:lnTo>
                <a:lnTo>
                  <a:pt x="53" y="185"/>
                </a:lnTo>
                <a:lnTo>
                  <a:pt x="51" y="189"/>
                </a:lnTo>
                <a:lnTo>
                  <a:pt x="51" y="189"/>
                </a:lnTo>
                <a:close/>
                <a:moveTo>
                  <a:pt x="59" y="208"/>
                </a:moveTo>
                <a:lnTo>
                  <a:pt x="59" y="208"/>
                </a:lnTo>
                <a:lnTo>
                  <a:pt x="65" y="200"/>
                </a:lnTo>
                <a:lnTo>
                  <a:pt x="67" y="196"/>
                </a:lnTo>
                <a:lnTo>
                  <a:pt x="67" y="193"/>
                </a:lnTo>
                <a:lnTo>
                  <a:pt x="67" y="193"/>
                </a:lnTo>
                <a:lnTo>
                  <a:pt x="61" y="200"/>
                </a:lnTo>
                <a:lnTo>
                  <a:pt x="59" y="204"/>
                </a:lnTo>
                <a:lnTo>
                  <a:pt x="59" y="208"/>
                </a:lnTo>
                <a:lnTo>
                  <a:pt x="59" y="208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12" y="200"/>
                </a:lnTo>
                <a:lnTo>
                  <a:pt x="103" y="200"/>
                </a:lnTo>
                <a:lnTo>
                  <a:pt x="103" y="200"/>
                </a:lnTo>
                <a:lnTo>
                  <a:pt x="105" y="202"/>
                </a:lnTo>
                <a:lnTo>
                  <a:pt x="107" y="204"/>
                </a:lnTo>
                <a:lnTo>
                  <a:pt x="110" y="206"/>
                </a:lnTo>
                <a:lnTo>
                  <a:pt x="116" y="204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69" y="214"/>
                </a:moveTo>
                <a:lnTo>
                  <a:pt x="69" y="214"/>
                </a:lnTo>
                <a:lnTo>
                  <a:pt x="84" y="212"/>
                </a:lnTo>
                <a:lnTo>
                  <a:pt x="91" y="212"/>
                </a:lnTo>
                <a:lnTo>
                  <a:pt x="93" y="210"/>
                </a:lnTo>
                <a:lnTo>
                  <a:pt x="95" y="208"/>
                </a:lnTo>
                <a:lnTo>
                  <a:pt x="95" y="208"/>
                </a:lnTo>
                <a:lnTo>
                  <a:pt x="82" y="208"/>
                </a:lnTo>
                <a:lnTo>
                  <a:pt x="74" y="210"/>
                </a:lnTo>
                <a:lnTo>
                  <a:pt x="70" y="212"/>
                </a:lnTo>
                <a:lnTo>
                  <a:pt x="69" y="214"/>
                </a:lnTo>
                <a:lnTo>
                  <a:pt x="69" y="214"/>
                </a:lnTo>
                <a:close/>
                <a:moveTo>
                  <a:pt x="124" y="217"/>
                </a:moveTo>
                <a:lnTo>
                  <a:pt x="124" y="217"/>
                </a:lnTo>
                <a:lnTo>
                  <a:pt x="130" y="217"/>
                </a:lnTo>
                <a:lnTo>
                  <a:pt x="131" y="217"/>
                </a:lnTo>
                <a:lnTo>
                  <a:pt x="135" y="219"/>
                </a:lnTo>
                <a:lnTo>
                  <a:pt x="135" y="219"/>
                </a:lnTo>
                <a:lnTo>
                  <a:pt x="135" y="221"/>
                </a:lnTo>
                <a:lnTo>
                  <a:pt x="135" y="221"/>
                </a:lnTo>
                <a:lnTo>
                  <a:pt x="135" y="225"/>
                </a:lnTo>
                <a:lnTo>
                  <a:pt x="131" y="227"/>
                </a:lnTo>
                <a:lnTo>
                  <a:pt x="130" y="231"/>
                </a:lnTo>
                <a:lnTo>
                  <a:pt x="131" y="233"/>
                </a:lnTo>
                <a:lnTo>
                  <a:pt x="131" y="233"/>
                </a:lnTo>
                <a:lnTo>
                  <a:pt x="137" y="231"/>
                </a:lnTo>
                <a:lnTo>
                  <a:pt x="143" y="229"/>
                </a:lnTo>
                <a:lnTo>
                  <a:pt x="143" y="229"/>
                </a:lnTo>
                <a:lnTo>
                  <a:pt x="145" y="233"/>
                </a:lnTo>
                <a:lnTo>
                  <a:pt x="145" y="233"/>
                </a:lnTo>
                <a:lnTo>
                  <a:pt x="145" y="237"/>
                </a:lnTo>
                <a:lnTo>
                  <a:pt x="141" y="240"/>
                </a:lnTo>
                <a:lnTo>
                  <a:pt x="135" y="248"/>
                </a:lnTo>
                <a:lnTo>
                  <a:pt x="135" y="248"/>
                </a:lnTo>
                <a:lnTo>
                  <a:pt x="139" y="246"/>
                </a:lnTo>
                <a:lnTo>
                  <a:pt x="143" y="244"/>
                </a:lnTo>
                <a:lnTo>
                  <a:pt x="152" y="244"/>
                </a:lnTo>
                <a:lnTo>
                  <a:pt x="152" y="244"/>
                </a:lnTo>
                <a:lnTo>
                  <a:pt x="149" y="233"/>
                </a:lnTo>
                <a:lnTo>
                  <a:pt x="145" y="223"/>
                </a:lnTo>
                <a:lnTo>
                  <a:pt x="139" y="216"/>
                </a:lnTo>
                <a:lnTo>
                  <a:pt x="131" y="208"/>
                </a:lnTo>
                <a:lnTo>
                  <a:pt x="131" y="208"/>
                </a:lnTo>
                <a:lnTo>
                  <a:pt x="128" y="210"/>
                </a:lnTo>
                <a:lnTo>
                  <a:pt x="126" y="212"/>
                </a:lnTo>
                <a:lnTo>
                  <a:pt x="124" y="217"/>
                </a:lnTo>
                <a:lnTo>
                  <a:pt x="124" y="217"/>
                </a:lnTo>
                <a:close/>
                <a:moveTo>
                  <a:pt x="120" y="248"/>
                </a:moveTo>
                <a:lnTo>
                  <a:pt x="120" y="248"/>
                </a:lnTo>
                <a:lnTo>
                  <a:pt x="124" y="246"/>
                </a:lnTo>
                <a:lnTo>
                  <a:pt x="128" y="244"/>
                </a:lnTo>
                <a:lnTo>
                  <a:pt x="128" y="244"/>
                </a:lnTo>
                <a:lnTo>
                  <a:pt x="122" y="244"/>
                </a:lnTo>
                <a:lnTo>
                  <a:pt x="120" y="248"/>
                </a:lnTo>
                <a:lnTo>
                  <a:pt x="120" y="248"/>
                </a:lnTo>
                <a:close/>
                <a:moveTo>
                  <a:pt x="107" y="275"/>
                </a:moveTo>
                <a:lnTo>
                  <a:pt x="107" y="275"/>
                </a:lnTo>
                <a:lnTo>
                  <a:pt x="112" y="275"/>
                </a:lnTo>
                <a:lnTo>
                  <a:pt x="118" y="273"/>
                </a:lnTo>
                <a:lnTo>
                  <a:pt x="126" y="267"/>
                </a:lnTo>
                <a:lnTo>
                  <a:pt x="141" y="254"/>
                </a:lnTo>
                <a:lnTo>
                  <a:pt x="141" y="254"/>
                </a:lnTo>
                <a:lnTo>
                  <a:pt x="131" y="257"/>
                </a:lnTo>
                <a:lnTo>
                  <a:pt x="122" y="261"/>
                </a:lnTo>
                <a:lnTo>
                  <a:pt x="114" y="267"/>
                </a:lnTo>
                <a:lnTo>
                  <a:pt x="107" y="275"/>
                </a:lnTo>
                <a:lnTo>
                  <a:pt x="107" y="275"/>
                </a:lnTo>
                <a:close/>
                <a:moveTo>
                  <a:pt x="139" y="265"/>
                </a:moveTo>
                <a:lnTo>
                  <a:pt x="139" y="265"/>
                </a:lnTo>
                <a:lnTo>
                  <a:pt x="147" y="263"/>
                </a:lnTo>
                <a:lnTo>
                  <a:pt x="149" y="261"/>
                </a:lnTo>
                <a:lnTo>
                  <a:pt x="151" y="259"/>
                </a:lnTo>
                <a:lnTo>
                  <a:pt x="151" y="259"/>
                </a:lnTo>
                <a:lnTo>
                  <a:pt x="147" y="259"/>
                </a:lnTo>
                <a:lnTo>
                  <a:pt x="145" y="261"/>
                </a:lnTo>
                <a:lnTo>
                  <a:pt x="139" y="265"/>
                </a:lnTo>
                <a:lnTo>
                  <a:pt x="139" y="265"/>
                </a:lnTo>
                <a:close/>
                <a:moveTo>
                  <a:pt x="65" y="277"/>
                </a:moveTo>
                <a:lnTo>
                  <a:pt x="65" y="277"/>
                </a:lnTo>
                <a:lnTo>
                  <a:pt x="69" y="269"/>
                </a:lnTo>
                <a:lnTo>
                  <a:pt x="69" y="269"/>
                </a:lnTo>
                <a:lnTo>
                  <a:pt x="65" y="269"/>
                </a:lnTo>
                <a:lnTo>
                  <a:pt x="63" y="271"/>
                </a:lnTo>
                <a:lnTo>
                  <a:pt x="63" y="275"/>
                </a:lnTo>
                <a:lnTo>
                  <a:pt x="65" y="277"/>
                </a:lnTo>
                <a:lnTo>
                  <a:pt x="65" y="277"/>
                </a:lnTo>
                <a:close/>
                <a:moveTo>
                  <a:pt x="21" y="345"/>
                </a:moveTo>
                <a:lnTo>
                  <a:pt x="21" y="345"/>
                </a:lnTo>
                <a:lnTo>
                  <a:pt x="25" y="347"/>
                </a:lnTo>
                <a:lnTo>
                  <a:pt x="30" y="347"/>
                </a:lnTo>
                <a:lnTo>
                  <a:pt x="30" y="347"/>
                </a:lnTo>
                <a:lnTo>
                  <a:pt x="30" y="343"/>
                </a:lnTo>
                <a:lnTo>
                  <a:pt x="32" y="339"/>
                </a:lnTo>
                <a:lnTo>
                  <a:pt x="36" y="334"/>
                </a:lnTo>
                <a:lnTo>
                  <a:pt x="40" y="328"/>
                </a:lnTo>
                <a:lnTo>
                  <a:pt x="42" y="326"/>
                </a:lnTo>
                <a:lnTo>
                  <a:pt x="40" y="324"/>
                </a:lnTo>
                <a:lnTo>
                  <a:pt x="40" y="324"/>
                </a:lnTo>
                <a:lnTo>
                  <a:pt x="29" y="334"/>
                </a:lnTo>
                <a:lnTo>
                  <a:pt x="25" y="338"/>
                </a:lnTo>
                <a:lnTo>
                  <a:pt x="21" y="345"/>
                </a:lnTo>
                <a:lnTo>
                  <a:pt x="21" y="345"/>
                </a:lnTo>
                <a:close/>
                <a:moveTo>
                  <a:pt x="38" y="343"/>
                </a:moveTo>
                <a:lnTo>
                  <a:pt x="38" y="343"/>
                </a:lnTo>
                <a:lnTo>
                  <a:pt x="59" y="338"/>
                </a:lnTo>
                <a:lnTo>
                  <a:pt x="59" y="338"/>
                </a:lnTo>
                <a:lnTo>
                  <a:pt x="57" y="336"/>
                </a:lnTo>
                <a:lnTo>
                  <a:pt x="55" y="332"/>
                </a:lnTo>
                <a:lnTo>
                  <a:pt x="50" y="330"/>
                </a:lnTo>
                <a:lnTo>
                  <a:pt x="50" y="330"/>
                </a:lnTo>
                <a:lnTo>
                  <a:pt x="46" y="334"/>
                </a:lnTo>
                <a:lnTo>
                  <a:pt x="44" y="336"/>
                </a:lnTo>
                <a:lnTo>
                  <a:pt x="40" y="339"/>
                </a:lnTo>
                <a:lnTo>
                  <a:pt x="38" y="343"/>
                </a:lnTo>
                <a:lnTo>
                  <a:pt x="38" y="343"/>
                </a:lnTo>
                <a:close/>
                <a:moveTo>
                  <a:pt x="65" y="349"/>
                </a:moveTo>
                <a:lnTo>
                  <a:pt x="65" y="349"/>
                </a:lnTo>
                <a:lnTo>
                  <a:pt x="69" y="349"/>
                </a:lnTo>
                <a:lnTo>
                  <a:pt x="72" y="349"/>
                </a:lnTo>
                <a:lnTo>
                  <a:pt x="74" y="347"/>
                </a:lnTo>
                <a:lnTo>
                  <a:pt x="78" y="347"/>
                </a:lnTo>
                <a:lnTo>
                  <a:pt x="78" y="347"/>
                </a:lnTo>
                <a:lnTo>
                  <a:pt x="76" y="345"/>
                </a:lnTo>
                <a:lnTo>
                  <a:pt x="76" y="343"/>
                </a:lnTo>
                <a:lnTo>
                  <a:pt x="70" y="343"/>
                </a:lnTo>
                <a:lnTo>
                  <a:pt x="67" y="345"/>
                </a:lnTo>
                <a:lnTo>
                  <a:pt x="65" y="347"/>
                </a:lnTo>
                <a:lnTo>
                  <a:pt x="65" y="349"/>
                </a:lnTo>
                <a:lnTo>
                  <a:pt x="65" y="349"/>
                </a:lnTo>
                <a:close/>
                <a:moveTo>
                  <a:pt x="88" y="353"/>
                </a:moveTo>
                <a:lnTo>
                  <a:pt x="88" y="353"/>
                </a:lnTo>
                <a:lnTo>
                  <a:pt x="90" y="353"/>
                </a:lnTo>
                <a:lnTo>
                  <a:pt x="91" y="353"/>
                </a:lnTo>
                <a:lnTo>
                  <a:pt x="91" y="353"/>
                </a:lnTo>
                <a:lnTo>
                  <a:pt x="95" y="353"/>
                </a:lnTo>
                <a:lnTo>
                  <a:pt x="95" y="353"/>
                </a:lnTo>
                <a:lnTo>
                  <a:pt x="93" y="349"/>
                </a:lnTo>
                <a:lnTo>
                  <a:pt x="91" y="349"/>
                </a:lnTo>
                <a:lnTo>
                  <a:pt x="88" y="347"/>
                </a:lnTo>
                <a:lnTo>
                  <a:pt x="88" y="347"/>
                </a:lnTo>
                <a:lnTo>
                  <a:pt x="88" y="351"/>
                </a:lnTo>
                <a:lnTo>
                  <a:pt x="88" y="353"/>
                </a:lnTo>
                <a:lnTo>
                  <a:pt x="88" y="353"/>
                </a:lnTo>
                <a:lnTo>
                  <a:pt x="88" y="353"/>
                </a:lnTo>
                <a:close/>
                <a:moveTo>
                  <a:pt x="42" y="353"/>
                </a:moveTo>
                <a:lnTo>
                  <a:pt x="42" y="353"/>
                </a:lnTo>
                <a:lnTo>
                  <a:pt x="48" y="353"/>
                </a:lnTo>
                <a:lnTo>
                  <a:pt x="50" y="353"/>
                </a:lnTo>
                <a:lnTo>
                  <a:pt x="51" y="353"/>
                </a:lnTo>
                <a:lnTo>
                  <a:pt x="51" y="353"/>
                </a:lnTo>
                <a:lnTo>
                  <a:pt x="51" y="349"/>
                </a:lnTo>
                <a:lnTo>
                  <a:pt x="51" y="349"/>
                </a:lnTo>
                <a:lnTo>
                  <a:pt x="51" y="349"/>
                </a:lnTo>
                <a:lnTo>
                  <a:pt x="50" y="349"/>
                </a:lnTo>
                <a:lnTo>
                  <a:pt x="46" y="349"/>
                </a:lnTo>
                <a:lnTo>
                  <a:pt x="44" y="351"/>
                </a:lnTo>
                <a:lnTo>
                  <a:pt x="42" y="353"/>
                </a:lnTo>
                <a:lnTo>
                  <a:pt x="42" y="3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2" name="Freeform 49"/>
          <p:cNvSpPr>
            <a:spLocks noEditPoints="1"/>
          </p:cNvSpPr>
          <p:nvPr/>
        </p:nvSpPr>
        <p:spPr bwMode="auto">
          <a:xfrm>
            <a:off x="3452284" y="4574118"/>
            <a:ext cx="552451" cy="774700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3" name="Freeform 50"/>
          <p:cNvSpPr>
            <a:spLocks noEditPoints="1"/>
          </p:cNvSpPr>
          <p:nvPr/>
        </p:nvSpPr>
        <p:spPr bwMode="auto">
          <a:xfrm>
            <a:off x="4699001" y="4574118"/>
            <a:ext cx="508000" cy="778933"/>
          </a:xfrm>
          <a:custGeom>
            <a:avLst/>
            <a:gdLst/>
            <a:ahLst/>
            <a:cxnLst>
              <a:cxn ang="0">
                <a:pos x="137" y="113"/>
              </a:cxn>
              <a:cxn ang="0">
                <a:pos x="165" y="25"/>
              </a:cxn>
              <a:cxn ang="0">
                <a:pos x="238" y="101"/>
              </a:cxn>
              <a:cxn ang="0">
                <a:pos x="230" y="322"/>
              </a:cxn>
              <a:cxn ang="0">
                <a:pos x="123" y="349"/>
              </a:cxn>
              <a:cxn ang="0">
                <a:pos x="59" y="214"/>
              </a:cxn>
              <a:cxn ang="0">
                <a:pos x="19" y="77"/>
              </a:cxn>
              <a:cxn ang="0">
                <a:pos x="85" y="0"/>
              </a:cxn>
              <a:cxn ang="0">
                <a:pos x="57" y="134"/>
              </a:cxn>
              <a:cxn ang="0">
                <a:pos x="167" y="174"/>
              </a:cxn>
              <a:cxn ang="0">
                <a:pos x="181" y="322"/>
              </a:cxn>
              <a:cxn ang="0">
                <a:pos x="224" y="185"/>
              </a:cxn>
              <a:cxn ang="0">
                <a:pos x="188" y="23"/>
              </a:cxn>
              <a:cxn ang="0">
                <a:pos x="122" y="124"/>
              </a:cxn>
              <a:cxn ang="0">
                <a:pos x="85" y="12"/>
              </a:cxn>
              <a:cxn ang="0">
                <a:pos x="70" y="19"/>
              </a:cxn>
              <a:cxn ang="0">
                <a:pos x="51" y="57"/>
              </a:cxn>
              <a:cxn ang="0">
                <a:pos x="43" y="54"/>
              </a:cxn>
              <a:cxn ang="0">
                <a:pos x="162" y="38"/>
              </a:cxn>
              <a:cxn ang="0">
                <a:pos x="175" y="52"/>
              </a:cxn>
              <a:cxn ang="0">
                <a:pos x="162" y="57"/>
              </a:cxn>
              <a:cxn ang="0">
                <a:pos x="173" y="63"/>
              </a:cxn>
              <a:cxn ang="0">
                <a:pos x="49" y="75"/>
              </a:cxn>
              <a:cxn ang="0">
                <a:pos x="32" y="78"/>
              </a:cxn>
              <a:cxn ang="0">
                <a:pos x="30" y="82"/>
              </a:cxn>
              <a:cxn ang="0">
                <a:pos x="173" y="82"/>
              </a:cxn>
              <a:cxn ang="0">
                <a:pos x="40" y="109"/>
              </a:cxn>
              <a:cxn ang="0">
                <a:pos x="22" y="115"/>
              </a:cxn>
              <a:cxn ang="0">
                <a:pos x="150" y="84"/>
              </a:cxn>
              <a:cxn ang="0">
                <a:pos x="28" y="96"/>
              </a:cxn>
              <a:cxn ang="0">
                <a:pos x="164" y="111"/>
              </a:cxn>
              <a:cxn ang="0">
                <a:pos x="164" y="111"/>
              </a:cxn>
              <a:cxn ang="0">
                <a:pos x="49" y="117"/>
              </a:cxn>
              <a:cxn ang="0">
                <a:pos x="17" y="124"/>
              </a:cxn>
              <a:cxn ang="0">
                <a:pos x="22" y="168"/>
              </a:cxn>
              <a:cxn ang="0">
                <a:pos x="17" y="162"/>
              </a:cxn>
              <a:cxn ang="0">
                <a:pos x="17" y="153"/>
              </a:cxn>
              <a:cxn ang="0">
                <a:pos x="9" y="191"/>
              </a:cxn>
              <a:cxn ang="0">
                <a:pos x="7" y="187"/>
              </a:cxn>
              <a:cxn ang="0">
                <a:pos x="59" y="181"/>
              </a:cxn>
              <a:cxn ang="0">
                <a:pos x="74" y="198"/>
              </a:cxn>
              <a:cxn ang="0">
                <a:pos x="83" y="181"/>
              </a:cxn>
              <a:cxn ang="0">
                <a:pos x="116" y="183"/>
              </a:cxn>
              <a:cxn ang="0">
                <a:pos x="144" y="198"/>
              </a:cxn>
              <a:cxn ang="0">
                <a:pos x="125" y="208"/>
              </a:cxn>
              <a:cxn ang="0">
                <a:pos x="49" y="202"/>
              </a:cxn>
              <a:cxn ang="0">
                <a:pos x="162" y="202"/>
              </a:cxn>
              <a:cxn ang="0">
                <a:pos x="133" y="219"/>
              </a:cxn>
              <a:cxn ang="0">
                <a:pos x="137" y="244"/>
              </a:cxn>
              <a:cxn ang="0">
                <a:pos x="160" y="219"/>
              </a:cxn>
              <a:cxn ang="0">
                <a:pos x="158" y="259"/>
              </a:cxn>
              <a:cxn ang="0">
                <a:pos x="141" y="290"/>
              </a:cxn>
              <a:cxn ang="0">
                <a:pos x="150" y="279"/>
              </a:cxn>
              <a:cxn ang="0">
                <a:pos x="137" y="277"/>
              </a:cxn>
              <a:cxn ang="0">
                <a:pos x="141" y="311"/>
              </a:cxn>
              <a:cxn ang="0">
                <a:pos x="141" y="311"/>
              </a:cxn>
              <a:cxn ang="0">
                <a:pos x="160" y="311"/>
              </a:cxn>
              <a:cxn ang="0">
                <a:pos x="152" y="330"/>
              </a:cxn>
              <a:cxn ang="0">
                <a:pos x="169" y="349"/>
              </a:cxn>
              <a:cxn ang="0">
                <a:pos x="177" y="334"/>
              </a:cxn>
              <a:cxn ang="0">
                <a:pos x="202" y="334"/>
              </a:cxn>
              <a:cxn ang="0">
                <a:pos x="144" y="359"/>
              </a:cxn>
              <a:cxn ang="0">
                <a:pos x="143" y="351"/>
              </a:cxn>
            </a:cxnLst>
            <a:rect l="0" t="0" r="r" b="b"/>
            <a:pathLst>
              <a:path w="240" h="368">
                <a:moveTo>
                  <a:pt x="137" y="12"/>
                </a:moveTo>
                <a:lnTo>
                  <a:pt x="137" y="12"/>
                </a:lnTo>
                <a:lnTo>
                  <a:pt x="127" y="61"/>
                </a:lnTo>
                <a:lnTo>
                  <a:pt x="116" y="111"/>
                </a:lnTo>
                <a:lnTo>
                  <a:pt x="116" y="111"/>
                </a:lnTo>
                <a:lnTo>
                  <a:pt x="122" y="113"/>
                </a:lnTo>
                <a:lnTo>
                  <a:pt x="125" y="113"/>
                </a:lnTo>
                <a:lnTo>
                  <a:pt x="131" y="113"/>
                </a:lnTo>
                <a:lnTo>
                  <a:pt x="137" y="113"/>
                </a:lnTo>
                <a:lnTo>
                  <a:pt x="137" y="113"/>
                </a:lnTo>
                <a:lnTo>
                  <a:pt x="139" y="103"/>
                </a:lnTo>
                <a:lnTo>
                  <a:pt x="141" y="94"/>
                </a:lnTo>
                <a:lnTo>
                  <a:pt x="141" y="73"/>
                </a:lnTo>
                <a:lnTo>
                  <a:pt x="143" y="52"/>
                </a:lnTo>
                <a:lnTo>
                  <a:pt x="143" y="42"/>
                </a:lnTo>
                <a:lnTo>
                  <a:pt x="144" y="35"/>
                </a:lnTo>
                <a:lnTo>
                  <a:pt x="144" y="35"/>
                </a:lnTo>
                <a:lnTo>
                  <a:pt x="165" y="25"/>
                </a:lnTo>
                <a:lnTo>
                  <a:pt x="183" y="16"/>
                </a:lnTo>
                <a:lnTo>
                  <a:pt x="183" y="16"/>
                </a:lnTo>
                <a:lnTo>
                  <a:pt x="198" y="14"/>
                </a:lnTo>
                <a:lnTo>
                  <a:pt x="211" y="14"/>
                </a:lnTo>
                <a:lnTo>
                  <a:pt x="224" y="16"/>
                </a:lnTo>
                <a:lnTo>
                  <a:pt x="240" y="19"/>
                </a:lnTo>
                <a:lnTo>
                  <a:pt x="240" y="19"/>
                </a:lnTo>
                <a:lnTo>
                  <a:pt x="240" y="59"/>
                </a:lnTo>
                <a:lnTo>
                  <a:pt x="238" y="101"/>
                </a:lnTo>
                <a:lnTo>
                  <a:pt x="234" y="145"/>
                </a:lnTo>
                <a:lnTo>
                  <a:pt x="232" y="189"/>
                </a:lnTo>
                <a:lnTo>
                  <a:pt x="232" y="189"/>
                </a:lnTo>
                <a:lnTo>
                  <a:pt x="232" y="219"/>
                </a:lnTo>
                <a:lnTo>
                  <a:pt x="234" y="248"/>
                </a:lnTo>
                <a:lnTo>
                  <a:pt x="234" y="277"/>
                </a:lnTo>
                <a:lnTo>
                  <a:pt x="234" y="303"/>
                </a:lnTo>
                <a:lnTo>
                  <a:pt x="234" y="303"/>
                </a:lnTo>
                <a:lnTo>
                  <a:pt x="230" y="322"/>
                </a:lnTo>
                <a:lnTo>
                  <a:pt x="223" y="338"/>
                </a:lnTo>
                <a:lnTo>
                  <a:pt x="211" y="353"/>
                </a:lnTo>
                <a:lnTo>
                  <a:pt x="200" y="366"/>
                </a:lnTo>
                <a:lnTo>
                  <a:pt x="200" y="366"/>
                </a:lnTo>
                <a:lnTo>
                  <a:pt x="164" y="368"/>
                </a:lnTo>
                <a:lnTo>
                  <a:pt x="144" y="366"/>
                </a:lnTo>
                <a:lnTo>
                  <a:pt x="127" y="364"/>
                </a:lnTo>
                <a:lnTo>
                  <a:pt x="127" y="364"/>
                </a:lnTo>
                <a:lnTo>
                  <a:pt x="123" y="349"/>
                </a:lnTo>
                <a:lnTo>
                  <a:pt x="123" y="332"/>
                </a:lnTo>
                <a:lnTo>
                  <a:pt x="122" y="298"/>
                </a:lnTo>
                <a:lnTo>
                  <a:pt x="123" y="259"/>
                </a:lnTo>
                <a:lnTo>
                  <a:pt x="122" y="242"/>
                </a:lnTo>
                <a:lnTo>
                  <a:pt x="122" y="225"/>
                </a:lnTo>
                <a:lnTo>
                  <a:pt x="122" y="225"/>
                </a:lnTo>
                <a:lnTo>
                  <a:pt x="106" y="219"/>
                </a:lnTo>
                <a:lnTo>
                  <a:pt x="91" y="218"/>
                </a:lnTo>
                <a:lnTo>
                  <a:pt x="59" y="214"/>
                </a:lnTo>
                <a:lnTo>
                  <a:pt x="28" y="210"/>
                </a:lnTo>
                <a:lnTo>
                  <a:pt x="13" y="208"/>
                </a:lnTo>
                <a:lnTo>
                  <a:pt x="0" y="202"/>
                </a:lnTo>
                <a:lnTo>
                  <a:pt x="0" y="202"/>
                </a:lnTo>
                <a:lnTo>
                  <a:pt x="0" y="185"/>
                </a:lnTo>
                <a:lnTo>
                  <a:pt x="1" y="168"/>
                </a:lnTo>
                <a:lnTo>
                  <a:pt x="7" y="130"/>
                </a:lnTo>
                <a:lnTo>
                  <a:pt x="7" y="130"/>
                </a:lnTo>
                <a:lnTo>
                  <a:pt x="19" y="77"/>
                </a:lnTo>
                <a:lnTo>
                  <a:pt x="24" y="50"/>
                </a:lnTo>
                <a:lnTo>
                  <a:pt x="30" y="35"/>
                </a:lnTo>
                <a:lnTo>
                  <a:pt x="30" y="35"/>
                </a:lnTo>
                <a:lnTo>
                  <a:pt x="34" y="29"/>
                </a:lnTo>
                <a:lnTo>
                  <a:pt x="42" y="23"/>
                </a:lnTo>
                <a:lnTo>
                  <a:pt x="55" y="16"/>
                </a:lnTo>
                <a:lnTo>
                  <a:pt x="72" y="8"/>
                </a:lnTo>
                <a:lnTo>
                  <a:pt x="78" y="4"/>
                </a:lnTo>
                <a:lnTo>
                  <a:pt x="85" y="0"/>
                </a:lnTo>
                <a:lnTo>
                  <a:pt x="85" y="0"/>
                </a:lnTo>
                <a:lnTo>
                  <a:pt x="110" y="6"/>
                </a:lnTo>
                <a:lnTo>
                  <a:pt x="137" y="12"/>
                </a:lnTo>
                <a:lnTo>
                  <a:pt x="137" y="12"/>
                </a:lnTo>
                <a:close/>
                <a:moveTo>
                  <a:pt x="80" y="16"/>
                </a:moveTo>
                <a:lnTo>
                  <a:pt x="80" y="16"/>
                </a:lnTo>
                <a:lnTo>
                  <a:pt x="72" y="54"/>
                </a:lnTo>
                <a:lnTo>
                  <a:pt x="64" y="94"/>
                </a:lnTo>
                <a:lnTo>
                  <a:pt x="57" y="134"/>
                </a:lnTo>
                <a:lnTo>
                  <a:pt x="45" y="170"/>
                </a:lnTo>
                <a:lnTo>
                  <a:pt x="45" y="170"/>
                </a:lnTo>
                <a:lnTo>
                  <a:pt x="70" y="170"/>
                </a:lnTo>
                <a:lnTo>
                  <a:pt x="97" y="172"/>
                </a:lnTo>
                <a:lnTo>
                  <a:pt x="122" y="176"/>
                </a:lnTo>
                <a:lnTo>
                  <a:pt x="144" y="176"/>
                </a:lnTo>
                <a:lnTo>
                  <a:pt x="144" y="176"/>
                </a:lnTo>
                <a:lnTo>
                  <a:pt x="162" y="174"/>
                </a:lnTo>
                <a:lnTo>
                  <a:pt x="167" y="174"/>
                </a:lnTo>
                <a:lnTo>
                  <a:pt x="175" y="178"/>
                </a:lnTo>
                <a:lnTo>
                  <a:pt x="175" y="178"/>
                </a:lnTo>
                <a:lnTo>
                  <a:pt x="173" y="212"/>
                </a:lnTo>
                <a:lnTo>
                  <a:pt x="171" y="246"/>
                </a:lnTo>
                <a:lnTo>
                  <a:pt x="171" y="280"/>
                </a:lnTo>
                <a:lnTo>
                  <a:pt x="169" y="319"/>
                </a:lnTo>
                <a:lnTo>
                  <a:pt x="169" y="319"/>
                </a:lnTo>
                <a:lnTo>
                  <a:pt x="175" y="320"/>
                </a:lnTo>
                <a:lnTo>
                  <a:pt x="181" y="322"/>
                </a:lnTo>
                <a:lnTo>
                  <a:pt x="194" y="322"/>
                </a:lnTo>
                <a:lnTo>
                  <a:pt x="207" y="320"/>
                </a:lnTo>
                <a:lnTo>
                  <a:pt x="221" y="320"/>
                </a:lnTo>
                <a:lnTo>
                  <a:pt x="221" y="320"/>
                </a:lnTo>
                <a:lnTo>
                  <a:pt x="224" y="301"/>
                </a:lnTo>
                <a:lnTo>
                  <a:pt x="224" y="280"/>
                </a:lnTo>
                <a:lnTo>
                  <a:pt x="223" y="242"/>
                </a:lnTo>
                <a:lnTo>
                  <a:pt x="223" y="242"/>
                </a:lnTo>
                <a:lnTo>
                  <a:pt x="224" y="185"/>
                </a:lnTo>
                <a:lnTo>
                  <a:pt x="226" y="134"/>
                </a:lnTo>
                <a:lnTo>
                  <a:pt x="228" y="80"/>
                </a:lnTo>
                <a:lnTo>
                  <a:pt x="228" y="54"/>
                </a:lnTo>
                <a:lnTo>
                  <a:pt x="226" y="25"/>
                </a:lnTo>
                <a:lnTo>
                  <a:pt x="226" y="25"/>
                </a:lnTo>
                <a:lnTo>
                  <a:pt x="217" y="25"/>
                </a:lnTo>
                <a:lnTo>
                  <a:pt x="205" y="23"/>
                </a:lnTo>
                <a:lnTo>
                  <a:pt x="198" y="23"/>
                </a:lnTo>
                <a:lnTo>
                  <a:pt x="188" y="23"/>
                </a:lnTo>
                <a:lnTo>
                  <a:pt x="188" y="23"/>
                </a:lnTo>
                <a:lnTo>
                  <a:pt x="184" y="50"/>
                </a:lnTo>
                <a:lnTo>
                  <a:pt x="184" y="77"/>
                </a:lnTo>
                <a:lnTo>
                  <a:pt x="181" y="103"/>
                </a:lnTo>
                <a:lnTo>
                  <a:pt x="179" y="115"/>
                </a:lnTo>
                <a:lnTo>
                  <a:pt x="175" y="124"/>
                </a:lnTo>
                <a:lnTo>
                  <a:pt x="175" y="124"/>
                </a:lnTo>
                <a:lnTo>
                  <a:pt x="139" y="126"/>
                </a:lnTo>
                <a:lnTo>
                  <a:pt x="122" y="124"/>
                </a:lnTo>
                <a:lnTo>
                  <a:pt x="106" y="120"/>
                </a:lnTo>
                <a:lnTo>
                  <a:pt x="106" y="120"/>
                </a:lnTo>
                <a:lnTo>
                  <a:pt x="116" y="69"/>
                </a:lnTo>
                <a:lnTo>
                  <a:pt x="125" y="17"/>
                </a:lnTo>
                <a:lnTo>
                  <a:pt x="125" y="17"/>
                </a:lnTo>
                <a:lnTo>
                  <a:pt x="112" y="16"/>
                </a:lnTo>
                <a:lnTo>
                  <a:pt x="101" y="14"/>
                </a:lnTo>
                <a:lnTo>
                  <a:pt x="89" y="12"/>
                </a:lnTo>
                <a:lnTo>
                  <a:pt x="85" y="12"/>
                </a:lnTo>
                <a:lnTo>
                  <a:pt x="80" y="16"/>
                </a:lnTo>
                <a:lnTo>
                  <a:pt x="80" y="16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43" y="42"/>
                </a:lnTo>
                <a:lnTo>
                  <a:pt x="53" y="35"/>
                </a:lnTo>
                <a:lnTo>
                  <a:pt x="62" y="27"/>
                </a:lnTo>
                <a:lnTo>
                  <a:pt x="70" y="19"/>
                </a:lnTo>
                <a:lnTo>
                  <a:pt x="70" y="19"/>
                </a:lnTo>
                <a:lnTo>
                  <a:pt x="61" y="23"/>
                </a:lnTo>
                <a:lnTo>
                  <a:pt x="49" y="29"/>
                </a:lnTo>
                <a:lnTo>
                  <a:pt x="40" y="38"/>
                </a:lnTo>
                <a:lnTo>
                  <a:pt x="38" y="44"/>
                </a:lnTo>
                <a:lnTo>
                  <a:pt x="36" y="50"/>
                </a:lnTo>
                <a:lnTo>
                  <a:pt x="36" y="50"/>
                </a:lnTo>
                <a:close/>
                <a:moveTo>
                  <a:pt x="42" y="61"/>
                </a:moveTo>
                <a:lnTo>
                  <a:pt x="42" y="61"/>
                </a:lnTo>
                <a:lnTo>
                  <a:pt x="51" y="57"/>
                </a:lnTo>
                <a:lnTo>
                  <a:pt x="61" y="52"/>
                </a:lnTo>
                <a:lnTo>
                  <a:pt x="62" y="50"/>
                </a:lnTo>
                <a:lnTo>
                  <a:pt x="64" y="46"/>
                </a:lnTo>
                <a:lnTo>
                  <a:pt x="64" y="40"/>
                </a:lnTo>
                <a:lnTo>
                  <a:pt x="64" y="36"/>
                </a:lnTo>
                <a:lnTo>
                  <a:pt x="64" y="36"/>
                </a:lnTo>
                <a:lnTo>
                  <a:pt x="57" y="42"/>
                </a:lnTo>
                <a:lnTo>
                  <a:pt x="49" y="48"/>
                </a:lnTo>
                <a:lnTo>
                  <a:pt x="43" y="54"/>
                </a:lnTo>
                <a:lnTo>
                  <a:pt x="42" y="57"/>
                </a:lnTo>
                <a:lnTo>
                  <a:pt x="42" y="61"/>
                </a:lnTo>
                <a:lnTo>
                  <a:pt x="42" y="61"/>
                </a:lnTo>
                <a:close/>
                <a:moveTo>
                  <a:pt x="152" y="56"/>
                </a:moveTo>
                <a:lnTo>
                  <a:pt x="152" y="56"/>
                </a:lnTo>
                <a:lnTo>
                  <a:pt x="158" y="46"/>
                </a:lnTo>
                <a:lnTo>
                  <a:pt x="165" y="38"/>
                </a:lnTo>
                <a:lnTo>
                  <a:pt x="165" y="38"/>
                </a:lnTo>
                <a:lnTo>
                  <a:pt x="162" y="38"/>
                </a:lnTo>
                <a:lnTo>
                  <a:pt x="158" y="38"/>
                </a:lnTo>
                <a:lnTo>
                  <a:pt x="152" y="42"/>
                </a:lnTo>
                <a:lnTo>
                  <a:pt x="150" y="48"/>
                </a:lnTo>
                <a:lnTo>
                  <a:pt x="152" y="56"/>
                </a:lnTo>
                <a:lnTo>
                  <a:pt x="152" y="56"/>
                </a:lnTo>
                <a:close/>
                <a:moveTo>
                  <a:pt x="162" y="57"/>
                </a:moveTo>
                <a:lnTo>
                  <a:pt x="162" y="57"/>
                </a:lnTo>
                <a:lnTo>
                  <a:pt x="167" y="56"/>
                </a:lnTo>
                <a:lnTo>
                  <a:pt x="175" y="52"/>
                </a:lnTo>
                <a:lnTo>
                  <a:pt x="179" y="46"/>
                </a:lnTo>
                <a:lnTo>
                  <a:pt x="179" y="42"/>
                </a:lnTo>
                <a:lnTo>
                  <a:pt x="177" y="38"/>
                </a:lnTo>
                <a:lnTo>
                  <a:pt x="177" y="38"/>
                </a:lnTo>
                <a:lnTo>
                  <a:pt x="173" y="44"/>
                </a:lnTo>
                <a:lnTo>
                  <a:pt x="167" y="48"/>
                </a:lnTo>
                <a:lnTo>
                  <a:pt x="162" y="54"/>
                </a:lnTo>
                <a:lnTo>
                  <a:pt x="162" y="56"/>
                </a:lnTo>
                <a:lnTo>
                  <a:pt x="162" y="57"/>
                </a:lnTo>
                <a:lnTo>
                  <a:pt x="162" y="57"/>
                </a:lnTo>
                <a:close/>
                <a:moveTo>
                  <a:pt x="167" y="71"/>
                </a:moveTo>
                <a:lnTo>
                  <a:pt x="167" y="71"/>
                </a:lnTo>
                <a:lnTo>
                  <a:pt x="169" y="69"/>
                </a:lnTo>
                <a:lnTo>
                  <a:pt x="171" y="69"/>
                </a:lnTo>
                <a:lnTo>
                  <a:pt x="173" y="69"/>
                </a:lnTo>
                <a:lnTo>
                  <a:pt x="173" y="69"/>
                </a:lnTo>
                <a:lnTo>
                  <a:pt x="173" y="65"/>
                </a:lnTo>
                <a:lnTo>
                  <a:pt x="173" y="63"/>
                </a:lnTo>
                <a:lnTo>
                  <a:pt x="173" y="63"/>
                </a:lnTo>
                <a:lnTo>
                  <a:pt x="173" y="63"/>
                </a:lnTo>
                <a:lnTo>
                  <a:pt x="171" y="65"/>
                </a:lnTo>
                <a:lnTo>
                  <a:pt x="169" y="67"/>
                </a:lnTo>
                <a:lnTo>
                  <a:pt x="167" y="67"/>
                </a:lnTo>
                <a:lnTo>
                  <a:pt x="167" y="71"/>
                </a:lnTo>
                <a:lnTo>
                  <a:pt x="167" y="71"/>
                </a:lnTo>
                <a:close/>
                <a:moveTo>
                  <a:pt x="49" y="75"/>
                </a:moveTo>
                <a:lnTo>
                  <a:pt x="49" y="75"/>
                </a:lnTo>
                <a:lnTo>
                  <a:pt x="57" y="73"/>
                </a:lnTo>
                <a:lnTo>
                  <a:pt x="61" y="67"/>
                </a:lnTo>
                <a:lnTo>
                  <a:pt x="61" y="67"/>
                </a:lnTo>
                <a:lnTo>
                  <a:pt x="55" y="69"/>
                </a:lnTo>
                <a:lnTo>
                  <a:pt x="49" y="75"/>
                </a:lnTo>
                <a:lnTo>
                  <a:pt x="49" y="75"/>
                </a:lnTo>
                <a:close/>
                <a:moveTo>
                  <a:pt x="30" y="82"/>
                </a:moveTo>
                <a:lnTo>
                  <a:pt x="30" y="82"/>
                </a:lnTo>
                <a:lnTo>
                  <a:pt x="32" y="78"/>
                </a:lnTo>
                <a:lnTo>
                  <a:pt x="34" y="77"/>
                </a:lnTo>
                <a:lnTo>
                  <a:pt x="36" y="75"/>
                </a:lnTo>
                <a:lnTo>
                  <a:pt x="36" y="73"/>
                </a:lnTo>
                <a:lnTo>
                  <a:pt x="36" y="73"/>
                </a:lnTo>
                <a:lnTo>
                  <a:pt x="30" y="73"/>
                </a:lnTo>
                <a:lnTo>
                  <a:pt x="30" y="73"/>
                </a:lnTo>
                <a:lnTo>
                  <a:pt x="28" y="77"/>
                </a:lnTo>
                <a:lnTo>
                  <a:pt x="28" y="80"/>
                </a:lnTo>
                <a:lnTo>
                  <a:pt x="30" y="82"/>
                </a:lnTo>
                <a:lnTo>
                  <a:pt x="30" y="82"/>
                </a:lnTo>
                <a:close/>
                <a:moveTo>
                  <a:pt x="160" y="96"/>
                </a:moveTo>
                <a:lnTo>
                  <a:pt x="160" y="96"/>
                </a:lnTo>
                <a:lnTo>
                  <a:pt x="164" y="94"/>
                </a:lnTo>
                <a:lnTo>
                  <a:pt x="169" y="92"/>
                </a:lnTo>
                <a:lnTo>
                  <a:pt x="173" y="88"/>
                </a:lnTo>
                <a:lnTo>
                  <a:pt x="173" y="86"/>
                </a:lnTo>
                <a:lnTo>
                  <a:pt x="173" y="82"/>
                </a:lnTo>
                <a:lnTo>
                  <a:pt x="173" y="82"/>
                </a:lnTo>
                <a:lnTo>
                  <a:pt x="169" y="88"/>
                </a:lnTo>
                <a:lnTo>
                  <a:pt x="165" y="90"/>
                </a:lnTo>
                <a:lnTo>
                  <a:pt x="162" y="94"/>
                </a:lnTo>
                <a:lnTo>
                  <a:pt x="160" y="96"/>
                </a:lnTo>
                <a:lnTo>
                  <a:pt x="160" y="96"/>
                </a:lnTo>
                <a:close/>
                <a:moveTo>
                  <a:pt x="22" y="115"/>
                </a:moveTo>
                <a:lnTo>
                  <a:pt x="22" y="115"/>
                </a:lnTo>
                <a:lnTo>
                  <a:pt x="32" y="113"/>
                </a:lnTo>
                <a:lnTo>
                  <a:pt x="40" y="109"/>
                </a:lnTo>
                <a:lnTo>
                  <a:pt x="55" y="101"/>
                </a:lnTo>
                <a:lnTo>
                  <a:pt x="55" y="101"/>
                </a:lnTo>
                <a:lnTo>
                  <a:pt x="57" y="94"/>
                </a:lnTo>
                <a:lnTo>
                  <a:pt x="57" y="84"/>
                </a:lnTo>
                <a:lnTo>
                  <a:pt x="57" y="84"/>
                </a:lnTo>
                <a:lnTo>
                  <a:pt x="40" y="99"/>
                </a:lnTo>
                <a:lnTo>
                  <a:pt x="30" y="107"/>
                </a:lnTo>
                <a:lnTo>
                  <a:pt x="22" y="115"/>
                </a:lnTo>
                <a:lnTo>
                  <a:pt x="22" y="115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2" y="88"/>
                </a:lnTo>
                <a:lnTo>
                  <a:pt x="154" y="88"/>
                </a:lnTo>
                <a:lnTo>
                  <a:pt x="154" y="86"/>
                </a:lnTo>
                <a:lnTo>
                  <a:pt x="154" y="84"/>
                </a:lnTo>
                <a:lnTo>
                  <a:pt x="154" y="84"/>
                </a:lnTo>
                <a:lnTo>
                  <a:pt x="150" y="84"/>
                </a:lnTo>
                <a:lnTo>
                  <a:pt x="150" y="84"/>
                </a:lnTo>
                <a:lnTo>
                  <a:pt x="150" y="88"/>
                </a:lnTo>
                <a:lnTo>
                  <a:pt x="150" y="90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22" y="99"/>
                </a:moveTo>
                <a:lnTo>
                  <a:pt x="22" y="99"/>
                </a:lnTo>
                <a:lnTo>
                  <a:pt x="26" y="97"/>
                </a:lnTo>
                <a:lnTo>
                  <a:pt x="28" y="96"/>
                </a:lnTo>
                <a:lnTo>
                  <a:pt x="28" y="96"/>
                </a:lnTo>
                <a:lnTo>
                  <a:pt x="26" y="94"/>
                </a:lnTo>
                <a:lnTo>
                  <a:pt x="24" y="92"/>
                </a:lnTo>
                <a:lnTo>
                  <a:pt x="24" y="92"/>
                </a:lnTo>
                <a:lnTo>
                  <a:pt x="24" y="94"/>
                </a:lnTo>
                <a:lnTo>
                  <a:pt x="24" y="96"/>
                </a:lnTo>
                <a:lnTo>
                  <a:pt x="22" y="99"/>
                </a:lnTo>
                <a:lnTo>
                  <a:pt x="22" y="99"/>
                </a:lnTo>
                <a:close/>
                <a:moveTo>
                  <a:pt x="164" y="111"/>
                </a:moveTo>
                <a:lnTo>
                  <a:pt x="164" y="111"/>
                </a:lnTo>
                <a:lnTo>
                  <a:pt x="167" y="111"/>
                </a:lnTo>
                <a:lnTo>
                  <a:pt x="171" y="109"/>
                </a:lnTo>
                <a:lnTo>
                  <a:pt x="173" y="107"/>
                </a:lnTo>
                <a:lnTo>
                  <a:pt x="173" y="101"/>
                </a:lnTo>
                <a:lnTo>
                  <a:pt x="173" y="101"/>
                </a:lnTo>
                <a:lnTo>
                  <a:pt x="169" y="103"/>
                </a:lnTo>
                <a:lnTo>
                  <a:pt x="167" y="105"/>
                </a:lnTo>
                <a:lnTo>
                  <a:pt x="164" y="111"/>
                </a:lnTo>
                <a:lnTo>
                  <a:pt x="164" y="111"/>
                </a:lnTo>
                <a:close/>
                <a:moveTo>
                  <a:pt x="26" y="136"/>
                </a:moveTo>
                <a:lnTo>
                  <a:pt x="26" y="136"/>
                </a:lnTo>
                <a:lnTo>
                  <a:pt x="30" y="136"/>
                </a:lnTo>
                <a:lnTo>
                  <a:pt x="34" y="136"/>
                </a:lnTo>
                <a:lnTo>
                  <a:pt x="42" y="132"/>
                </a:lnTo>
                <a:lnTo>
                  <a:pt x="47" y="124"/>
                </a:lnTo>
                <a:lnTo>
                  <a:pt x="49" y="120"/>
                </a:lnTo>
                <a:lnTo>
                  <a:pt x="49" y="117"/>
                </a:lnTo>
                <a:lnTo>
                  <a:pt x="49" y="117"/>
                </a:lnTo>
                <a:lnTo>
                  <a:pt x="26" y="136"/>
                </a:lnTo>
                <a:lnTo>
                  <a:pt x="26" y="136"/>
                </a:lnTo>
                <a:close/>
                <a:moveTo>
                  <a:pt x="17" y="139"/>
                </a:moveTo>
                <a:lnTo>
                  <a:pt x="17" y="139"/>
                </a:lnTo>
                <a:lnTo>
                  <a:pt x="21" y="132"/>
                </a:lnTo>
                <a:lnTo>
                  <a:pt x="26" y="124"/>
                </a:lnTo>
                <a:lnTo>
                  <a:pt x="26" y="124"/>
                </a:lnTo>
                <a:lnTo>
                  <a:pt x="21" y="124"/>
                </a:lnTo>
                <a:lnTo>
                  <a:pt x="17" y="124"/>
                </a:lnTo>
                <a:lnTo>
                  <a:pt x="17" y="124"/>
                </a:lnTo>
                <a:lnTo>
                  <a:pt x="17" y="128"/>
                </a:lnTo>
                <a:lnTo>
                  <a:pt x="15" y="132"/>
                </a:lnTo>
                <a:lnTo>
                  <a:pt x="15" y="136"/>
                </a:lnTo>
                <a:lnTo>
                  <a:pt x="17" y="139"/>
                </a:lnTo>
                <a:lnTo>
                  <a:pt x="17" y="139"/>
                </a:lnTo>
                <a:close/>
                <a:moveTo>
                  <a:pt x="9" y="172"/>
                </a:moveTo>
                <a:lnTo>
                  <a:pt x="9" y="172"/>
                </a:lnTo>
                <a:lnTo>
                  <a:pt x="22" y="168"/>
                </a:lnTo>
                <a:lnTo>
                  <a:pt x="32" y="160"/>
                </a:lnTo>
                <a:lnTo>
                  <a:pt x="38" y="157"/>
                </a:lnTo>
                <a:lnTo>
                  <a:pt x="42" y="151"/>
                </a:lnTo>
                <a:lnTo>
                  <a:pt x="43" y="145"/>
                </a:lnTo>
                <a:lnTo>
                  <a:pt x="45" y="139"/>
                </a:lnTo>
                <a:lnTo>
                  <a:pt x="45" y="139"/>
                </a:lnTo>
                <a:lnTo>
                  <a:pt x="36" y="147"/>
                </a:lnTo>
                <a:lnTo>
                  <a:pt x="26" y="155"/>
                </a:lnTo>
                <a:lnTo>
                  <a:pt x="17" y="162"/>
                </a:lnTo>
                <a:lnTo>
                  <a:pt x="9" y="172"/>
                </a:lnTo>
                <a:lnTo>
                  <a:pt x="9" y="172"/>
                </a:lnTo>
                <a:close/>
                <a:moveTo>
                  <a:pt x="11" y="155"/>
                </a:moveTo>
                <a:lnTo>
                  <a:pt x="11" y="155"/>
                </a:lnTo>
                <a:lnTo>
                  <a:pt x="13" y="155"/>
                </a:lnTo>
                <a:lnTo>
                  <a:pt x="13" y="155"/>
                </a:lnTo>
                <a:lnTo>
                  <a:pt x="15" y="153"/>
                </a:lnTo>
                <a:lnTo>
                  <a:pt x="17" y="153"/>
                </a:lnTo>
                <a:lnTo>
                  <a:pt x="17" y="153"/>
                </a:lnTo>
                <a:lnTo>
                  <a:pt x="15" y="149"/>
                </a:lnTo>
                <a:lnTo>
                  <a:pt x="13" y="147"/>
                </a:lnTo>
                <a:lnTo>
                  <a:pt x="13" y="147"/>
                </a:lnTo>
                <a:lnTo>
                  <a:pt x="13" y="149"/>
                </a:lnTo>
                <a:lnTo>
                  <a:pt x="11" y="151"/>
                </a:lnTo>
                <a:lnTo>
                  <a:pt x="11" y="153"/>
                </a:lnTo>
                <a:lnTo>
                  <a:pt x="11" y="155"/>
                </a:lnTo>
                <a:lnTo>
                  <a:pt x="11" y="155"/>
                </a:lnTo>
                <a:close/>
                <a:moveTo>
                  <a:pt x="9" y="191"/>
                </a:moveTo>
                <a:lnTo>
                  <a:pt x="9" y="191"/>
                </a:lnTo>
                <a:lnTo>
                  <a:pt x="11" y="187"/>
                </a:lnTo>
                <a:lnTo>
                  <a:pt x="13" y="185"/>
                </a:lnTo>
                <a:lnTo>
                  <a:pt x="17" y="183"/>
                </a:lnTo>
                <a:lnTo>
                  <a:pt x="17" y="179"/>
                </a:lnTo>
                <a:lnTo>
                  <a:pt x="17" y="179"/>
                </a:lnTo>
                <a:lnTo>
                  <a:pt x="13" y="179"/>
                </a:lnTo>
                <a:lnTo>
                  <a:pt x="9" y="183"/>
                </a:lnTo>
                <a:lnTo>
                  <a:pt x="7" y="187"/>
                </a:lnTo>
                <a:lnTo>
                  <a:pt x="9" y="191"/>
                </a:lnTo>
                <a:lnTo>
                  <a:pt x="9" y="191"/>
                </a:lnTo>
                <a:close/>
                <a:moveTo>
                  <a:pt x="42" y="195"/>
                </a:moveTo>
                <a:lnTo>
                  <a:pt x="42" y="195"/>
                </a:lnTo>
                <a:lnTo>
                  <a:pt x="57" y="189"/>
                </a:lnTo>
                <a:lnTo>
                  <a:pt x="62" y="185"/>
                </a:lnTo>
                <a:lnTo>
                  <a:pt x="68" y="181"/>
                </a:lnTo>
                <a:lnTo>
                  <a:pt x="68" y="181"/>
                </a:lnTo>
                <a:lnTo>
                  <a:pt x="59" y="181"/>
                </a:lnTo>
                <a:lnTo>
                  <a:pt x="51" y="183"/>
                </a:lnTo>
                <a:lnTo>
                  <a:pt x="45" y="187"/>
                </a:lnTo>
                <a:lnTo>
                  <a:pt x="42" y="195"/>
                </a:lnTo>
                <a:lnTo>
                  <a:pt x="42" y="195"/>
                </a:lnTo>
                <a:close/>
                <a:moveTo>
                  <a:pt x="83" y="181"/>
                </a:moveTo>
                <a:lnTo>
                  <a:pt x="83" y="181"/>
                </a:lnTo>
                <a:lnTo>
                  <a:pt x="82" y="187"/>
                </a:lnTo>
                <a:lnTo>
                  <a:pt x="78" y="191"/>
                </a:lnTo>
                <a:lnTo>
                  <a:pt x="74" y="198"/>
                </a:lnTo>
                <a:lnTo>
                  <a:pt x="74" y="198"/>
                </a:lnTo>
                <a:lnTo>
                  <a:pt x="93" y="193"/>
                </a:lnTo>
                <a:lnTo>
                  <a:pt x="103" y="189"/>
                </a:lnTo>
                <a:lnTo>
                  <a:pt x="108" y="181"/>
                </a:lnTo>
                <a:lnTo>
                  <a:pt x="108" y="181"/>
                </a:lnTo>
                <a:lnTo>
                  <a:pt x="103" y="181"/>
                </a:lnTo>
                <a:lnTo>
                  <a:pt x="97" y="181"/>
                </a:lnTo>
                <a:lnTo>
                  <a:pt x="91" y="181"/>
                </a:lnTo>
                <a:lnTo>
                  <a:pt x="83" y="181"/>
                </a:lnTo>
                <a:lnTo>
                  <a:pt x="83" y="181"/>
                </a:lnTo>
                <a:close/>
                <a:moveTo>
                  <a:pt x="104" y="200"/>
                </a:moveTo>
                <a:lnTo>
                  <a:pt x="104" y="200"/>
                </a:lnTo>
                <a:lnTo>
                  <a:pt x="120" y="193"/>
                </a:lnTo>
                <a:lnTo>
                  <a:pt x="133" y="185"/>
                </a:lnTo>
                <a:lnTo>
                  <a:pt x="133" y="185"/>
                </a:lnTo>
                <a:lnTo>
                  <a:pt x="125" y="183"/>
                </a:lnTo>
                <a:lnTo>
                  <a:pt x="116" y="183"/>
                </a:lnTo>
                <a:lnTo>
                  <a:pt x="116" y="183"/>
                </a:lnTo>
                <a:lnTo>
                  <a:pt x="116" y="187"/>
                </a:lnTo>
                <a:lnTo>
                  <a:pt x="116" y="189"/>
                </a:lnTo>
                <a:lnTo>
                  <a:pt x="112" y="193"/>
                </a:lnTo>
                <a:lnTo>
                  <a:pt x="106" y="195"/>
                </a:lnTo>
                <a:lnTo>
                  <a:pt x="104" y="200"/>
                </a:lnTo>
                <a:lnTo>
                  <a:pt x="104" y="200"/>
                </a:lnTo>
                <a:close/>
                <a:moveTo>
                  <a:pt x="125" y="208"/>
                </a:moveTo>
                <a:lnTo>
                  <a:pt x="125" y="208"/>
                </a:lnTo>
                <a:lnTo>
                  <a:pt x="144" y="198"/>
                </a:lnTo>
                <a:lnTo>
                  <a:pt x="154" y="191"/>
                </a:lnTo>
                <a:lnTo>
                  <a:pt x="160" y="183"/>
                </a:lnTo>
                <a:lnTo>
                  <a:pt x="160" y="183"/>
                </a:lnTo>
                <a:lnTo>
                  <a:pt x="154" y="183"/>
                </a:lnTo>
                <a:lnTo>
                  <a:pt x="148" y="185"/>
                </a:lnTo>
                <a:lnTo>
                  <a:pt x="139" y="191"/>
                </a:lnTo>
                <a:lnTo>
                  <a:pt x="131" y="200"/>
                </a:lnTo>
                <a:lnTo>
                  <a:pt x="125" y="208"/>
                </a:lnTo>
                <a:lnTo>
                  <a:pt x="125" y="208"/>
                </a:lnTo>
                <a:close/>
                <a:moveTo>
                  <a:pt x="49" y="202"/>
                </a:moveTo>
                <a:lnTo>
                  <a:pt x="49" y="202"/>
                </a:lnTo>
                <a:lnTo>
                  <a:pt x="57" y="202"/>
                </a:lnTo>
                <a:lnTo>
                  <a:pt x="57" y="202"/>
                </a:lnTo>
                <a:lnTo>
                  <a:pt x="59" y="198"/>
                </a:lnTo>
                <a:lnTo>
                  <a:pt x="59" y="197"/>
                </a:lnTo>
                <a:lnTo>
                  <a:pt x="59" y="197"/>
                </a:lnTo>
                <a:lnTo>
                  <a:pt x="55" y="198"/>
                </a:lnTo>
                <a:lnTo>
                  <a:pt x="49" y="202"/>
                </a:lnTo>
                <a:lnTo>
                  <a:pt x="49" y="202"/>
                </a:lnTo>
                <a:close/>
                <a:moveTo>
                  <a:pt x="144" y="216"/>
                </a:moveTo>
                <a:lnTo>
                  <a:pt x="144" y="216"/>
                </a:lnTo>
                <a:lnTo>
                  <a:pt x="148" y="214"/>
                </a:lnTo>
                <a:lnTo>
                  <a:pt x="152" y="212"/>
                </a:lnTo>
                <a:lnTo>
                  <a:pt x="156" y="208"/>
                </a:lnTo>
                <a:lnTo>
                  <a:pt x="162" y="206"/>
                </a:lnTo>
                <a:lnTo>
                  <a:pt x="162" y="206"/>
                </a:lnTo>
                <a:lnTo>
                  <a:pt x="162" y="202"/>
                </a:lnTo>
                <a:lnTo>
                  <a:pt x="160" y="200"/>
                </a:lnTo>
                <a:lnTo>
                  <a:pt x="158" y="200"/>
                </a:lnTo>
                <a:lnTo>
                  <a:pt x="158" y="200"/>
                </a:lnTo>
                <a:lnTo>
                  <a:pt x="156" y="206"/>
                </a:lnTo>
                <a:lnTo>
                  <a:pt x="152" y="210"/>
                </a:lnTo>
                <a:lnTo>
                  <a:pt x="144" y="216"/>
                </a:lnTo>
                <a:lnTo>
                  <a:pt x="144" y="216"/>
                </a:lnTo>
                <a:close/>
                <a:moveTo>
                  <a:pt x="133" y="219"/>
                </a:moveTo>
                <a:lnTo>
                  <a:pt x="133" y="219"/>
                </a:lnTo>
                <a:lnTo>
                  <a:pt x="135" y="214"/>
                </a:lnTo>
                <a:lnTo>
                  <a:pt x="139" y="210"/>
                </a:lnTo>
                <a:lnTo>
                  <a:pt x="139" y="210"/>
                </a:lnTo>
                <a:lnTo>
                  <a:pt x="135" y="212"/>
                </a:lnTo>
                <a:lnTo>
                  <a:pt x="131" y="214"/>
                </a:lnTo>
                <a:lnTo>
                  <a:pt x="131" y="216"/>
                </a:lnTo>
                <a:lnTo>
                  <a:pt x="133" y="219"/>
                </a:lnTo>
                <a:lnTo>
                  <a:pt x="133" y="219"/>
                </a:lnTo>
                <a:close/>
                <a:moveTo>
                  <a:pt x="137" y="244"/>
                </a:moveTo>
                <a:lnTo>
                  <a:pt x="137" y="244"/>
                </a:lnTo>
                <a:lnTo>
                  <a:pt x="144" y="240"/>
                </a:lnTo>
                <a:lnTo>
                  <a:pt x="148" y="239"/>
                </a:lnTo>
                <a:lnTo>
                  <a:pt x="160" y="233"/>
                </a:lnTo>
                <a:lnTo>
                  <a:pt x="160" y="233"/>
                </a:lnTo>
                <a:lnTo>
                  <a:pt x="162" y="225"/>
                </a:lnTo>
                <a:lnTo>
                  <a:pt x="162" y="223"/>
                </a:lnTo>
                <a:lnTo>
                  <a:pt x="160" y="219"/>
                </a:lnTo>
                <a:lnTo>
                  <a:pt x="160" y="219"/>
                </a:lnTo>
                <a:lnTo>
                  <a:pt x="154" y="225"/>
                </a:lnTo>
                <a:lnTo>
                  <a:pt x="148" y="231"/>
                </a:lnTo>
                <a:lnTo>
                  <a:pt x="141" y="237"/>
                </a:lnTo>
                <a:lnTo>
                  <a:pt x="137" y="244"/>
                </a:lnTo>
                <a:lnTo>
                  <a:pt x="137" y="244"/>
                </a:lnTo>
                <a:close/>
                <a:moveTo>
                  <a:pt x="139" y="267"/>
                </a:moveTo>
                <a:lnTo>
                  <a:pt x="139" y="267"/>
                </a:lnTo>
                <a:lnTo>
                  <a:pt x="148" y="263"/>
                </a:lnTo>
                <a:lnTo>
                  <a:pt x="158" y="259"/>
                </a:lnTo>
                <a:lnTo>
                  <a:pt x="160" y="256"/>
                </a:lnTo>
                <a:lnTo>
                  <a:pt x="162" y="252"/>
                </a:lnTo>
                <a:lnTo>
                  <a:pt x="162" y="248"/>
                </a:lnTo>
                <a:lnTo>
                  <a:pt x="160" y="242"/>
                </a:lnTo>
                <a:lnTo>
                  <a:pt x="160" y="242"/>
                </a:lnTo>
                <a:lnTo>
                  <a:pt x="148" y="254"/>
                </a:lnTo>
                <a:lnTo>
                  <a:pt x="139" y="267"/>
                </a:lnTo>
                <a:lnTo>
                  <a:pt x="139" y="267"/>
                </a:lnTo>
                <a:close/>
                <a:moveTo>
                  <a:pt x="141" y="290"/>
                </a:moveTo>
                <a:lnTo>
                  <a:pt x="141" y="290"/>
                </a:lnTo>
                <a:lnTo>
                  <a:pt x="164" y="280"/>
                </a:lnTo>
                <a:lnTo>
                  <a:pt x="164" y="280"/>
                </a:lnTo>
                <a:lnTo>
                  <a:pt x="162" y="273"/>
                </a:lnTo>
                <a:lnTo>
                  <a:pt x="162" y="269"/>
                </a:lnTo>
                <a:lnTo>
                  <a:pt x="160" y="267"/>
                </a:lnTo>
                <a:lnTo>
                  <a:pt x="160" y="267"/>
                </a:lnTo>
                <a:lnTo>
                  <a:pt x="154" y="275"/>
                </a:lnTo>
                <a:lnTo>
                  <a:pt x="150" y="279"/>
                </a:lnTo>
                <a:lnTo>
                  <a:pt x="144" y="284"/>
                </a:lnTo>
                <a:lnTo>
                  <a:pt x="141" y="290"/>
                </a:lnTo>
                <a:lnTo>
                  <a:pt x="141" y="290"/>
                </a:lnTo>
                <a:close/>
                <a:moveTo>
                  <a:pt x="133" y="284"/>
                </a:moveTo>
                <a:lnTo>
                  <a:pt x="133" y="284"/>
                </a:lnTo>
                <a:lnTo>
                  <a:pt x="135" y="282"/>
                </a:lnTo>
                <a:lnTo>
                  <a:pt x="135" y="280"/>
                </a:lnTo>
                <a:lnTo>
                  <a:pt x="137" y="279"/>
                </a:lnTo>
                <a:lnTo>
                  <a:pt x="137" y="277"/>
                </a:lnTo>
                <a:lnTo>
                  <a:pt x="137" y="277"/>
                </a:lnTo>
                <a:lnTo>
                  <a:pt x="135" y="275"/>
                </a:lnTo>
                <a:lnTo>
                  <a:pt x="131" y="275"/>
                </a:lnTo>
                <a:lnTo>
                  <a:pt x="131" y="275"/>
                </a:lnTo>
                <a:lnTo>
                  <a:pt x="131" y="280"/>
                </a:lnTo>
                <a:lnTo>
                  <a:pt x="131" y="282"/>
                </a:lnTo>
                <a:lnTo>
                  <a:pt x="133" y="284"/>
                </a:lnTo>
                <a:lnTo>
                  <a:pt x="133" y="284"/>
                </a:lnTo>
                <a:close/>
                <a:moveTo>
                  <a:pt x="141" y="311"/>
                </a:moveTo>
                <a:lnTo>
                  <a:pt x="141" y="311"/>
                </a:lnTo>
                <a:lnTo>
                  <a:pt x="148" y="305"/>
                </a:lnTo>
                <a:lnTo>
                  <a:pt x="160" y="301"/>
                </a:lnTo>
                <a:lnTo>
                  <a:pt x="160" y="301"/>
                </a:lnTo>
                <a:lnTo>
                  <a:pt x="160" y="294"/>
                </a:lnTo>
                <a:lnTo>
                  <a:pt x="160" y="294"/>
                </a:lnTo>
                <a:lnTo>
                  <a:pt x="148" y="301"/>
                </a:lnTo>
                <a:lnTo>
                  <a:pt x="143" y="307"/>
                </a:lnTo>
                <a:lnTo>
                  <a:pt x="141" y="311"/>
                </a:lnTo>
                <a:lnTo>
                  <a:pt x="141" y="311"/>
                </a:lnTo>
                <a:close/>
                <a:moveTo>
                  <a:pt x="150" y="334"/>
                </a:moveTo>
                <a:lnTo>
                  <a:pt x="150" y="334"/>
                </a:lnTo>
                <a:lnTo>
                  <a:pt x="154" y="330"/>
                </a:lnTo>
                <a:lnTo>
                  <a:pt x="156" y="328"/>
                </a:lnTo>
                <a:lnTo>
                  <a:pt x="160" y="328"/>
                </a:lnTo>
                <a:lnTo>
                  <a:pt x="160" y="328"/>
                </a:lnTo>
                <a:lnTo>
                  <a:pt x="160" y="311"/>
                </a:lnTo>
                <a:lnTo>
                  <a:pt x="160" y="311"/>
                </a:lnTo>
                <a:lnTo>
                  <a:pt x="154" y="315"/>
                </a:lnTo>
                <a:lnTo>
                  <a:pt x="152" y="319"/>
                </a:lnTo>
                <a:lnTo>
                  <a:pt x="152" y="319"/>
                </a:lnTo>
                <a:lnTo>
                  <a:pt x="156" y="320"/>
                </a:lnTo>
                <a:lnTo>
                  <a:pt x="158" y="320"/>
                </a:lnTo>
                <a:lnTo>
                  <a:pt x="158" y="324"/>
                </a:lnTo>
                <a:lnTo>
                  <a:pt x="158" y="324"/>
                </a:lnTo>
                <a:lnTo>
                  <a:pt x="156" y="326"/>
                </a:lnTo>
                <a:lnTo>
                  <a:pt x="152" y="330"/>
                </a:lnTo>
                <a:lnTo>
                  <a:pt x="150" y="332"/>
                </a:lnTo>
                <a:lnTo>
                  <a:pt x="150" y="334"/>
                </a:lnTo>
                <a:lnTo>
                  <a:pt x="150" y="334"/>
                </a:lnTo>
                <a:close/>
                <a:moveTo>
                  <a:pt x="177" y="334"/>
                </a:moveTo>
                <a:lnTo>
                  <a:pt x="177" y="334"/>
                </a:lnTo>
                <a:lnTo>
                  <a:pt x="177" y="338"/>
                </a:lnTo>
                <a:lnTo>
                  <a:pt x="173" y="341"/>
                </a:lnTo>
                <a:lnTo>
                  <a:pt x="169" y="345"/>
                </a:lnTo>
                <a:lnTo>
                  <a:pt x="169" y="349"/>
                </a:lnTo>
                <a:lnTo>
                  <a:pt x="169" y="349"/>
                </a:lnTo>
                <a:lnTo>
                  <a:pt x="183" y="343"/>
                </a:lnTo>
                <a:lnTo>
                  <a:pt x="188" y="338"/>
                </a:lnTo>
                <a:lnTo>
                  <a:pt x="192" y="334"/>
                </a:lnTo>
                <a:lnTo>
                  <a:pt x="192" y="334"/>
                </a:lnTo>
                <a:lnTo>
                  <a:pt x="190" y="332"/>
                </a:lnTo>
                <a:lnTo>
                  <a:pt x="186" y="332"/>
                </a:lnTo>
                <a:lnTo>
                  <a:pt x="177" y="334"/>
                </a:lnTo>
                <a:lnTo>
                  <a:pt x="177" y="334"/>
                </a:lnTo>
                <a:close/>
                <a:moveTo>
                  <a:pt x="204" y="338"/>
                </a:moveTo>
                <a:lnTo>
                  <a:pt x="204" y="338"/>
                </a:lnTo>
                <a:lnTo>
                  <a:pt x="207" y="336"/>
                </a:lnTo>
                <a:lnTo>
                  <a:pt x="207" y="334"/>
                </a:lnTo>
                <a:lnTo>
                  <a:pt x="209" y="332"/>
                </a:lnTo>
                <a:lnTo>
                  <a:pt x="209" y="332"/>
                </a:lnTo>
                <a:lnTo>
                  <a:pt x="204" y="332"/>
                </a:lnTo>
                <a:lnTo>
                  <a:pt x="202" y="332"/>
                </a:lnTo>
                <a:lnTo>
                  <a:pt x="202" y="334"/>
                </a:lnTo>
                <a:lnTo>
                  <a:pt x="202" y="334"/>
                </a:lnTo>
                <a:lnTo>
                  <a:pt x="202" y="334"/>
                </a:lnTo>
                <a:lnTo>
                  <a:pt x="202" y="336"/>
                </a:lnTo>
                <a:lnTo>
                  <a:pt x="202" y="338"/>
                </a:lnTo>
                <a:lnTo>
                  <a:pt x="204" y="338"/>
                </a:lnTo>
                <a:lnTo>
                  <a:pt x="204" y="338"/>
                </a:lnTo>
                <a:close/>
                <a:moveTo>
                  <a:pt x="137" y="359"/>
                </a:moveTo>
                <a:lnTo>
                  <a:pt x="137" y="359"/>
                </a:lnTo>
                <a:lnTo>
                  <a:pt x="144" y="359"/>
                </a:lnTo>
                <a:lnTo>
                  <a:pt x="150" y="360"/>
                </a:lnTo>
                <a:lnTo>
                  <a:pt x="150" y="360"/>
                </a:lnTo>
                <a:lnTo>
                  <a:pt x="158" y="347"/>
                </a:lnTo>
                <a:lnTo>
                  <a:pt x="164" y="340"/>
                </a:lnTo>
                <a:lnTo>
                  <a:pt x="169" y="334"/>
                </a:lnTo>
                <a:lnTo>
                  <a:pt x="169" y="334"/>
                </a:lnTo>
                <a:lnTo>
                  <a:pt x="160" y="340"/>
                </a:lnTo>
                <a:lnTo>
                  <a:pt x="152" y="345"/>
                </a:lnTo>
                <a:lnTo>
                  <a:pt x="143" y="351"/>
                </a:lnTo>
                <a:lnTo>
                  <a:pt x="137" y="359"/>
                </a:lnTo>
                <a:lnTo>
                  <a:pt x="137" y="35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4" name="Freeform 51"/>
          <p:cNvSpPr>
            <a:spLocks noEditPoints="1"/>
          </p:cNvSpPr>
          <p:nvPr/>
        </p:nvSpPr>
        <p:spPr bwMode="auto">
          <a:xfrm>
            <a:off x="4730751" y="5623984"/>
            <a:ext cx="503767" cy="383117"/>
          </a:xfrm>
          <a:custGeom>
            <a:avLst/>
            <a:gdLst/>
            <a:ahLst/>
            <a:cxnLst>
              <a:cxn ang="0">
                <a:pos x="65" y="135"/>
              </a:cxn>
              <a:cxn ang="0">
                <a:pos x="11" y="126"/>
              </a:cxn>
              <a:cxn ang="0">
                <a:pos x="19" y="67"/>
              </a:cxn>
              <a:cxn ang="0">
                <a:pos x="44" y="49"/>
              </a:cxn>
              <a:cxn ang="0">
                <a:pos x="114" y="51"/>
              </a:cxn>
              <a:cxn ang="0">
                <a:pos x="116" y="19"/>
              </a:cxn>
              <a:cxn ang="0">
                <a:pos x="145" y="0"/>
              </a:cxn>
              <a:cxn ang="0">
                <a:pos x="229" y="86"/>
              </a:cxn>
              <a:cxn ang="0">
                <a:pos x="232" y="116"/>
              </a:cxn>
              <a:cxn ang="0">
                <a:pos x="202" y="150"/>
              </a:cxn>
              <a:cxn ang="0">
                <a:pos x="135" y="179"/>
              </a:cxn>
              <a:cxn ang="0">
                <a:pos x="116" y="137"/>
              </a:cxn>
              <a:cxn ang="0">
                <a:pos x="143" y="7"/>
              </a:cxn>
              <a:cxn ang="0">
                <a:pos x="147" y="59"/>
              </a:cxn>
              <a:cxn ang="0">
                <a:pos x="44" y="57"/>
              </a:cxn>
              <a:cxn ang="0">
                <a:pos x="40" y="101"/>
              </a:cxn>
              <a:cxn ang="0">
                <a:pos x="152" y="148"/>
              </a:cxn>
              <a:cxn ang="0">
                <a:pos x="213" y="114"/>
              </a:cxn>
              <a:cxn ang="0">
                <a:pos x="232" y="95"/>
              </a:cxn>
              <a:cxn ang="0">
                <a:pos x="183" y="44"/>
              </a:cxn>
              <a:cxn ang="0">
                <a:pos x="149" y="34"/>
              </a:cxn>
              <a:cxn ang="0">
                <a:pos x="124" y="46"/>
              </a:cxn>
              <a:cxn ang="0">
                <a:pos x="129" y="42"/>
              </a:cxn>
              <a:cxn ang="0">
                <a:pos x="19" y="76"/>
              </a:cxn>
              <a:cxn ang="0">
                <a:pos x="19" y="70"/>
              </a:cxn>
              <a:cxn ang="0">
                <a:pos x="9" y="82"/>
              </a:cxn>
              <a:cxn ang="0">
                <a:pos x="4" y="84"/>
              </a:cxn>
              <a:cxn ang="0">
                <a:pos x="30" y="84"/>
              </a:cxn>
              <a:cxn ang="0">
                <a:pos x="13" y="97"/>
              </a:cxn>
              <a:cxn ang="0">
                <a:pos x="11" y="87"/>
              </a:cxn>
              <a:cxn ang="0">
                <a:pos x="25" y="118"/>
              </a:cxn>
              <a:cxn ang="0">
                <a:pos x="30" y="110"/>
              </a:cxn>
              <a:cxn ang="0">
                <a:pos x="55" y="114"/>
              </a:cxn>
              <a:cxn ang="0">
                <a:pos x="55" y="112"/>
              </a:cxn>
              <a:cxn ang="0">
                <a:pos x="78" y="112"/>
              </a:cxn>
              <a:cxn ang="0">
                <a:pos x="68" y="118"/>
              </a:cxn>
              <a:cxn ang="0">
                <a:pos x="131" y="112"/>
              </a:cxn>
              <a:cxn ang="0">
                <a:pos x="86" y="118"/>
              </a:cxn>
              <a:cxn ang="0">
                <a:pos x="86" y="114"/>
              </a:cxn>
              <a:cxn ang="0">
                <a:pos x="110" y="114"/>
              </a:cxn>
              <a:cxn ang="0">
                <a:pos x="107" y="116"/>
              </a:cxn>
              <a:cxn ang="0">
                <a:pos x="40" y="120"/>
              </a:cxn>
              <a:cxn ang="0">
                <a:pos x="28" y="124"/>
              </a:cxn>
              <a:cxn ang="0">
                <a:pos x="91" y="131"/>
              </a:cxn>
              <a:cxn ang="0">
                <a:pos x="88" y="124"/>
              </a:cxn>
              <a:cxn ang="0">
                <a:pos x="135" y="129"/>
              </a:cxn>
              <a:cxn ang="0">
                <a:pos x="129" y="126"/>
              </a:cxn>
              <a:cxn ang="0">
                <a:pos x="105" y="129"/>
              </a:cxn>
              <a:cxn ang="0">
                <a:pos x="99" y="131"/>
              </a:cxn>
              <a:cxn ang="0">
                <a:pos x="74" y="122"/>
              </a:cxn>
              <a:cxn ang="0">
                <a:pos x="202" y="141"/>
              </a:cxn>
              <a:cxn ang="0">
                <a:pos x="206" y="135"/>
              </a:cxn>
              <a:cxn ang="0">
                <a:pos x="185" y="152"/>
              </a:cxn>
              <a:cxn ang="0">
                <a:pos x="124" y="147"/>
              </a:cxn>
              <a:cxn ang="0">
                <a:pos x="126" y="143"/>
              </a:cxn>
              <a:cxn ang="0">
                <a:pos x="141" y="158"/>
              </a:cxn>
              <a:cxn ang="0">
                <a:pos x="135" y="156"/>
              </a:cxn>
              <a:cxn ang="0">
                <a:pos x="168" y="160"/>
              </a:cxn>
              <a:cxn ang="0">
                <a:pos x="133" y="173"/>
              </a:cxn>
              <a:cxn ang="0">
                <a:pos x="145" y="164"/>
              </a:cxn>
            </a:cxnLst>
            <a:rect l="0" t="0" r="r" b="b"/>
            <a:pathLst>
              <a:path w="238" h="181">
                <a:moveTo>
                  <a:pt x="116" y="137"/>
                </a:moveTo>
                <a:lnTo>
                  <a:pt x="116" y="137"/>
                </a:lnTo>
                <a:lnTo>
                  <a:pt x="105" y="137"/>
                </a:lnTo>
                <a:lnTo>
                  <a:pt x="91" y="137"/>
                </a:lnTo>
                <a:lnTo>
                  <a:pt x="78" y="137"/>
                </a:lnTo>
                <a:lnTo>
                  <a:pt x="65" y="135"/>
                </a:lnTo>
                <a:lnTo>
                  <a:pt x="65" y="135"/>
                </a:lnTo>
                <a:lnTo>
                  <a:pt x="46" y="131"/>
                </a:lnTo>
                <a:lnTo>
                  <a:pt x="27" y="127"/>
                </a:lnTo>
                <a:lnTo>
                  <a:pt x="27" y="127"/>
                </a:lnTo>
                <a:lnTo>
                  <a:pt x="15" y="127"/>
                </a:lnTo>
                <a:lnTo>
                  <a:pt x="11" y="126"/>
                </a:lnTo>
                <a:lnTo>
                  <a:pt x="6" y="122"/>
                </a:lnTo>
                <a:lnTo>
                  <a:pt x="6" y="122"/>
                </a:lnTo>
                <a:lnTo>
                  <a:pt x="0" y="80"/>
                </a:lnTo>
                <a:lnTo>
                  <a:pt x="0" y="80"/>
                </a:lnTo>
                <a:lnTo>
                  <a:pt x="9" y="72"/>
                </a:lnTo>
                <a:lnTo>
                  <a:pt x="19" y="67"/>
                </a:lnTo>
                <a:lnTo>
                  <a:pt x="19" y="67"/>
                </a:lnTo>
                <a:lnTo>
                  <a:pt x="27" y="59"/>
                </a:lnTo>
                <a:lnTo>
                  <a:pt x="30" y="55"/>
                </a:lnTo>
                <a:lnTo>
                  <a:pt x="36" y="53"/>
                </a:lnTo>
                <a:lnTo>
                  <a:pt x="36" y="53"/>
                </a:lnTo>
                <a:lnTo>
                  <a:pt x="44" y="49"/>
                </a:lnTo>
                <a:lnTo>
                  <a:pt x="53" y="49"/>
                </a:lnTo>
                <a:lnTo>
                  <a:pt x="74" y="51"/>
                </a:lnTo>
                <a:lnTo>
                  <a:pt x="93" y="53"/>
                </a:lnTo>
                <a:lnTo>
                  <a:pt x="105" y="53"/>
                </a:lnTo>
                <a:lnTo>
                  <a:pt x="114" y="51"/>
                </a:lnTo>
                <a:lnTo>
                  <a:pt x="114" y="51"/>
                </a:lnTo>
                <a:lnTo>
                  <a:pt x="116" y="46"/>
                </a:lnTo>
                <a:lnTo>
                  <a:pt x="116" y="38"/>
                </a:lnTo>
                <a:lnTo>
                  <a:pt x="114" y="30"/>
                </a:lnTo>
                <a:lnTo>
                  <a:pt x="114" y="25"/>
                </a:lnTo>
                <a:lnTo>
                  <a:pt x="114" y="25"/>
                </a:lnTo>
                <a:lnTo>
                  <a:pt x="116" y="19"/>
                </a:lnTo>
                <a:lnTo>
                  <a:pt x="122" y="15"/>
                </a:lnTo>
                <a:lnTo>
                  <a:pt x="135" y="7"/>
                </a:lnTo>
                <a:lnTo>
                  <a:pt x="135" y="7"/>
                </a:lnTo>
                <a:lnTo>
                  <a:pt x="139" y="4"/>
                </a:lnTo>
                <a:lnTo>
                  <a:pt x="145" y="0"/>
                </a:lnTo>
                <a:lnTo>
                  <a:pt x="145" y="0"/>
                </a:lnTo>
                <a:lnTo>
                  <a:pt x="150" y="2"/>
                </a:lnTo>
                <a:lnTo>
                  <a:pt x="158" y="9"/>
                </a:lnTo>
                <a:lnTo>
                  <a:pt x="179" y="28"/>
                </a:lnTo>
                <a:lnTo>
                  <a:pt x="217" y="72"/>
                </a:lnTo>
                <a:lnTo>
                  <a:pt x="217" y="72"/>
                </a:lnTo>
                <a:lnTo>
                  <a:pt x="229" y="86"/>
                </a:lnTo>
                <a:lnTo>
                  <a:pt x="229" y="86"/>
                </a:lnTo>
                <a:lnTo>
                  <a:pt x="234" y="93"/>
                </a:lnTo>
                <a:lnTo>
                  <a:pt x="238" y="99"/>
                </a:lnTo>
                <a:lnTo>
                  <a:pt x="238" y="107"/>
                </a:lnTo>
                <a:lnTo>
                  <a:pt x="232" y="116"/>
                </a:lnTo>
                <a:lnTo>
                  <a:pt x="232" y="116"/>
                </a:lnTo>
                <a:lnTo>
                  <a:pt x="225" y="124"/>
                </a:lnTo>
                <a:lnTo>
                  <a:pt x="217" y="131"/>
                </a:lnTo>
                <a:lnTo>
                  <a:pt x="217" y="131"/>
                </a:lnTo>
                <a:lnTo>
                  <a:pt x="209" y="143"/>
                </a:lnTo>
                <a:lnTo>
                  <a:pt x="202" y="150"/>
                </a:lnTo>
                <a:lnTo>
                  <a:pt x="202" y="150"/>
                </a:lnTo>
                <a:lnTo>
                  <a:pt x="196" y="154"/>
                </a:lnTo>
                <a:lnTo>
                  <a:pt x="187" y="158"/>
                </a:lnTo>
                <a:lnTo>
                  <a:pt x="169" y="166"/>
                </a:lnTo>
                <a:lnTo>
                  <a:pt x="169" y="166"/>
                </a:lnTo>
                <a:lnTo>
                  <a:pt x="147" y="175"/>
                </a:lnTo>
                <a:lnTo>
                  <a:pt x="135" y="179"/>
                </a:lnTo>
                <a:lnTo>
                  <a:pt x="124" y="181"/>
                </a:lnTo>
                <a:lnTo>
                  <a:pt x="124" y="181"/>
                </a:lnTo>
                <a:lnTo>
                  <a:pt x="122" y="179"/>
                </a:lnTo>
                <a:lnTo>
                  <a:pt x="118" y="173"/>
                </a:lnTo>
                <a:lnTo>
                  <a:pt x="116" y="162"/>
                </a:lnTo>
                <a:lnTo>
                  <a:pt x="116" y="137"/>
                </a:lnTo>
                <a:lnTo>
                  <a:pt x="116" y="137"/>
                </a:lnTo>
                <a:close/>
                <a:moveTo>
                  <a:pt x="128" y="21"/>
                </a:moveTo>
                <a:lnTo>
                  <a:pt x="128" y="21"/>
                </a:lnTo>
                <a:lnTo>
                  <a:pt x="137" y="17"/>
                </a:lnTo>
                <a:lnTo>
                  <a:pt x="143" y="7"/>
                </a:lnTo>
                <a:lnTo>
                  <a:pt x="143" y="7"/>
                </a:lnTo>
                <a:lnTo>
                  <a:pt x="135" y="13"/>
                </a:lnTo>
                <a:lnTo>
                  <a:pt x="129" y="17"/>
                </a:lnTo>
                <a:lnTo>
                  <a:pt x="128" y="21"/>
                </a:lnTo>
                <a:lnTo>
                  <a:pt x="128" y="21"/>
                </a:lnTo>
                <a:close/>
                <a:moveTo>
                  <a:pt x="147" y="59"/>
                </a:moveTo>
                <a:lnTo>
                  <a:pt x="147" y="59"/>
                </a:lnTo>
                <a:lnTo>
                  <a:pt x="131" y="59"/>
                </a:lnTo>
                <a:lnTo>
                  <a:pt x="114" y="57"/>
                </a:lnTo>
                <a:lnTo>
                  <a:pt x="80" y="57"/>
                </a:lnTo>
                <a:lnTo>
                  <a:pt x="80" y="57"/>
                </a:lnTo>
                <a:lnTo>
                  <a:pt x="55" y="55"/>
                </a:lnTo>
                <a:lnTo>
                  <a:pt x="44" y="57"/>
                </a:lnTo>
                <a:lnTo>
                  <a:pt x="34" y="59"/>
                </a:lnTo>
                <a:lnTo>
                  <a:pt x="34" y="59"/>
                </a:lnTo>
                <a:lnTo>
                  <a:pt x="34" y="80"/>
                </a:lnTo>
                <a:lnTo>
                  <a:pt x="36" y="91"/>
                </a:lnTo>
                <a:lnTo>
                  <a:pt x="40" y="101"/>
                </a:lnTo>
                <a:lnTo>
                  <a:pt x="40" y="101"/>
                </a:lnTo>
                <a:lnTo>
                  <a:pt x="67" y="105"/>
                </a:lnTo>
                <a:lnTo>
                  <a:pt x="93" y="107"/>
                </a:lnTo>
                <a:lnTo>
                  <a:pt x="147" y="105"/>
                </a:lnTo>
                <a:lnTo>
                  <a:pt x="147" y="105"/>
                </a:lnTo>
                <a:lnTo>
                  <a:pt x="149" y="127"/>
                </a:lnTo>
                <a:lnTo>
                  <a:pt x="152" y="148"/>
                </a:lnTo>
                <a:lnTo>
                  <a:pt x="152" y="148"/>
                </a:lnTo>
                <a:lnTo>
                  <a:pt x="173" y="139"/>
                </a:lnTo>
                <a:lnTo>
                  <a:pt x="194" y="127"/>
                </a:lnTo>
                <a:lnTo>
                  <a:pt x="194" y="127"/>
                </a:lnTo>
                <a:lnTo>
                  <a:pt x="213" y="114"/>
                </a:lnTo>
                <a:lnTo>
                  <a:pt x="213" y="114"/>
                </a:lnTo>
                <a:lnTo>
                  <a:pt x="225" y="108"/>
                </a:lnTo>
                <a:lnTo>
                  <a:pt x="230" y="105"/>
                </a:lnTo>
                <a:lnTo>
                  <a:pt x="232" y="101"/>
                </a:lnTo>
                <a:lnTo>
                  <a:pt x="232" y="101"/>
                </a:lnTo>
                <a:lnTo>
                  <a:pt x="232" y="99"/>
                </a:lnTo>
                <a:lnTo>
                  <a:pt x="232" y="95"/>
                </a:lnTo>
                <a:lnTo>
                  <a:pt x="227" y="89"/>
                </a:lnTo>
                <a:lnTo>
                  <a:pt x="215" y="78"/>
                </a:lnTo>
                <a:lnTo>
                  <a:pt x="215" y="78"/>
                </a:lnTo>
                <a:lnTo>
                  <a:pt x="192" y="55"/>
                </a:lnTo>
                <a:lnTo>
                  <a:pt x="192" y="55"/>
                </a:lnTo>
                <a:lnTo>
                  <a:pt x="183" y="44"/>
                </a:lnTo>
                <a:lnTo>
                  <a:pt x="171" y="32"/>
                </a:lnTo>
                <a:lnTo>
                  <a:pt x="160" y="21"/>
                </a:lnTo>
                <a:lnTo>
                  <a:pt x="149" y="7"/>
                </a:lnTo>
                <a:lnTo>
                  <a:pt x="149" y="7"/>
                </a:lnTo>
                <a:lnTo>
                  <a:pt x="149" y="21"/>
                </a:lnTo>
                <a:lnTo>
                  <a:pt x="149" y="34"/>
                </a:lnTo>
                <a:lnTo>
                  <a:pt x="149" y="47"/>
                </a:lnTo>
                <a:lnTo>
                  <a:pt x="147" y="59"/>
                </a:lnTo>
                <a:lnTo>
                  <a:pt x="147" y="59"/>
                </a:lnTo>
                <a:close/>
                <a:moveTo>
                  <a:pt x="122" y="44"/>
                </a:moveTo>
                <a:lnTo>
                  <a:pt x="122" y="44"/>
                </a:lnTo>
                <a:lnTo>
                  <a:pt x="124" y="46"/>
                </a:lnTo>
                <a:lnTo>
                  <a:pt x="124" y="49"/>
                </a:lnTo>
                <a:lnTo>
                  <a:pt x="124" y="49"/>
                </a:lnTo>
                <a:lnTo>
                  <a:pt x="126" y="47"/>
                </a:lnTo>
                <a:lnTo>
                  <a:pt x="128" y="46"/>
                </a:lnTo>
                <a:lnTo>
                  <a:pt x="129" y="42"/>
                </a:lnTo>
                <a:lnTo>
                  <a:pt x="129" y="42"/>
                </a:lnTo>
                <a:lnTo>
                  <a:pt x="126" y="42"/>
                </a:lnTo>
                <a:lnTo>
                  <a:pt x="122" y="44"/>
                </a:lnTo>
                <a:lnTo>
                  <a:pt x="122" y="44"/>
                </a:lnTo>
                <a:close/>
                <a:moveTo>
                  <a:pt x="13" y="78"/>
                </a:moveTo>
                <a:lnTo>
                  <a:pt x="13" y="78"/>
                </a:lnTo>
                <a:lnTo>
                  <a:pt x="19" y="76"/>
                </a:lnTo>
                <a:lnTo>
                  <a:pt x="23" y="74"/>
                </a:lnTo>
                <a:lnTo>
                  <a:pt x="28" y="68"/>
                </a:lnTo>
                <a:lnTo>
                  <a:pt x="28" y="68"/>
                </a:lnTo>
                <a:lnTo>
                  <a:pt x="28" y="65"/>
                </a:lnTo>
                <a:lnTo>
                  <a:pt x="28" y="65"/>
                </a:lnTo>
                <a:lnTo>
                  <a:pt x="19" y="70"/>
                </a:lnTo>
                <a:lnTo>
                  <a:pt x="13" y="78"/>
                </a:lnTo>
                <a:lnTo>
                  <a:pt x="13" y="78"/>
                </a:lnTo>
                <a:close/>
                <a:moveTo>
                  <a:pt x="4" y="84"/>
                </a:moveTo>
                <a:lnTo>
                  <a:pt x="4" y="84"/>
                </a:lnTo>
                <a:lnTo>
                  <a:pt x="7" y="84"/>
                </a:lnTo>
                <a:lnTo>
                  <a:pt x="9" y="82"/>
                </a:lnTo>
                <a:lnTo>
                  <a:pt x="11" y="80"/>
                </a:lnTo>
                <a:lnTo>
                  <a:pt x="11" y="78"/>
                </a:lnTo>
                <a:lnTo>
                  <a:pt x="11" y="78"/>
                </a:lnTo>
                <a:lnTo>
                  <a:pt x="7" y="78"/>
                </a:lnTo>
                <a:lnTo>
                  <a:pt x="4" y="80"/>
                </a:lnTo>
                <a:lnTo>
                  <a:pt x="4" y="84"/>
                </a:lnTo>
                <a:lnTo>
                  <a:pt x="4" y="84"/>
                </a:lnTo>
                <a:close/>
                <a:moveTo>
                  <a:pt x="13" y="97"/>
                </a:moveTo>
                <a:lnTo>
                  <a:pt x="13" y="97"/>
                </a:lnTo>
                <a:lnTo>
                  <a:pt x="25" y="91"/>
                </a:lnTo>
                <a:lnTo>
                  <a:pt x="28" y="87"/>
                </a:lnTo>
                <a:lnTo>
                  <a:pt x="30" y="84"/>
                </a:lnTo>
                <a:lnTo>
                  <a:pt x="30" y="80"/>
                </a:lnTo>
                <a:lnTo>
                  <a:pt x="30" y="80"/>
                </a:lnTo>
                <a:lnTo>
                  <a:pt x="25" y="84"/>
                </a:lnTo>
                <a:lnTo>
                  <a:pt x="21" y="87"/>
                </a:lnTo>
                <a:lnTo>
                  <a:pt x="13" y="97"/>
                </a:lnTo>
                <a:lnTo>
                  <a:pt x="13" y="97"/>
                </a:lnTo>
                <a:close/>
                <a:moveTo>
                  <a:pt x="9" y="91"/>
                </a:moveTo>
                <a:lnTo>
                  <a:pt x="9" y="91"/>
                </a:lnTo>
                <a:lnTo>
                  <a:pt x="11" y="91"/>
                </a:lnTo>
                <a:lnTo>
                  <a:pt x="11" y="89"/>
                </a:lnTo>
                <a:lnTo>
                  <a:pt x="11" y="87"/>
                </a:lnTo>
                <a:lnTo>
                  <a:pt x="11" y="87"/>
                </a:lnTo>
                <a:lnTo>
                  <a:pt x="11" y="87"/>
                </a:lnTo>
                <a:lnTo>
                  <a:pt x="7" y="89"/>
                </a:lnTo>
                <a:lnTo>
                  <a:pt x="7" y="91"/>
                </a:lnTo>
                <a:lnTo>
                  <a:pt x="9" y="91"/>
                </a:lnTo>
                <a:lnTo>
                  <a:pt x="9" y="91"/>
                </a:lnTo>
                <a:close/>
                <a:moveTo>
                  <a:pt x="25" y="118"/>
                </a:moveTo>
                <a:lnTo>
                  <a:pt x="25" y="118"/>
                </a:lnTo>
                <a:lnTo>
                  <a:pt x="32" y="114"/>
                </a:lnTo>
                <a:lnTo>
                  <a:pt x="40" y="110"/>
                </a:lnTo>
                <a:lnTo>
                  <a:pt x="40" y="110"/>
                </a:lnTo>
                <a:lnTo>
                  <a:pt x="34" y="108"/>
                </a:lnTo>
                <a:lnTo>
                  <a:pt x="30" y="110"/>
                </a:lnTo>
                <a:lnTo>
                  <a:pt x="27" y="112"/>
                </a:lnTo>
                <a:lnTo>
                  <a:pt x="25" y="118"/>
                </a:lnTo>
                <a:lnTo>
                  <a:pt x="25" y="118"/>
                </a:lnTo>
                <a:close/>
                <a:moveTo>
                  <a:pt x="55" y="112"/>
                </a:moveTo>
                <a:lnTo>
                  <a:pt x="55" y="112"/>
                </a:lnTo>
                <a:lnTo>
                  <a:pt x="55" y="114"/>
                </a:lnTo>
                <a:lnTo>
                  <a:pt x="57" y="114"/>
                </a:lnTo>
                <a:lnTo>
                  <a:pt x="61" y="112"/>
                </a:lnTo>
                <a:lnTo>
                  <a:pt x="61" y="112"/>
                </a:lnTo>
                <a:lnTo>
                  <a:pt x="57" y="112"/>
                </a:lnTo>
                <a:lnTo>
                  <a:pt x="55" y="112"/>
                </a:lnTo>
                <a:lnTo>
                  <a:pt x="55" y="112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70" y="116"/>
                </a:lnTo>
                <a:lnTo>
                  <a:pt x="74" y="116"/>
                </a:lnTo>
                <a:lnTo>
                  <a:pt x="76" y="114"/>
                </a:lnTo>
                <a:lnTo>
                  <a:pt x="78" y="112"/>
                </a:lnTo>
                <a:lnTo>
                  <a:pt x="78" y="112"/>
                </a:lnTo>
                <a:lnTo>
                  <a:pt x="74" y="112"/>
                </a:lnTo>
                <a:lnTo>
                  <a:pt x="70" y="112"/>
                </a:lnTo>
                <a:lnTo>
                  <a:pt x="68" y="116"/>
                </a:lnTo>
                <a:lnTo>
                  <a:pt x="68" y="118"/>
                </a:lnTo>
                <a:lnTo>
                  <a:pt x="68" y="118"/>
                </a:lnTo>
                <a:close/>
                <a:moveTo>
                  <a:pt x="124" y="116"/>
                </a:moveTo>
                <a:lnTo>
                  <a:pt x="124" y="116"/>
                </a:lnTo>
                <a:lnTo>
                  <a:pt x="128" y="114"/>
                </a:lnTo>
                <a:lnTo>
                  <a:pt x="129" y="114"/>
                </a:lnTo>
                <a:lnTo>
                  <a:pt x="131" y="112"/>
                </a:lnTo>
                <a:lnTo>
                  <a:pt x="131" y="112"/>
                </a:lnTo>
                <a:lnTo>
                  <a:pt x="128" y="112"/>
                </a:lnTo>
                <a:lnTo>
                  <a:pt x="126" y="112"/>
                </a:lnTo>
                <a:lnTo>
                  <a:pt x="124" y="116"/>
                </a:lnTo>
                <a:lnTo>
                  <a:pt x="124" y="116"/>
                </a:lnTo>
                <a:close/>
                <a:moveTo>
                  <a:pt x="86" y="118"/>
                </a:moveTo>
                <a:lnTo>
                  <a:pt x="86" y="118"/>
                </a:lnTo>
                <a:lnTo>
                  <a:pt x="89" y="116"/>
                </a:lnTo>
                <a:lnTo>
                  <a:pt x="89" y="112"/>
                </a:lnTo>
                <a:lnTo>
                  <a:pt x="89" y="112"/>
                </a:lnTo>
                <a:lnTo>
                  <a:pt x="88" y="112"/>
                </a:lnTo>
                <a:lnTo>
                  <a:pt x="88" y="112"/>
                </a:lnTo>
                <a:lnTo>
                  <a:pt x="86" y="114"/>
                </a:lnTo>
                <a:lnTo>
                  <a:pt x="86" y="118"/>
                </a:lnTo>
                <a:lnTo>
                  <a:pt x="86" y="118"/>
                </a:lnTo>
                <a:close/>
                <a:moveTo>
                  <a:pt x="107" y="116"/>
                </a:moveTo>
                <a:lnTo>
                  <a:pt x="107" y="116"/>
                </a:lnTo>
                <a:lnTo>
                  <a:pt x="110" y="116"/>
                </a:lnTo>
                <a:lnTo>
                  <a:pt x="110" y="114"/>
                </a:lnTo>
                <a:lnTo>
                  <a:pt x="110" y="112"/>
                </a:lnTo>
                <a:lnTo>
                  <a:pt x="110" y="112"/>
                </a:lnTo>
                <a:lnTo>
                  <a:pt x="108" y="112"/>
                </a:lnTo>
                <a:lnTo>
                  <a:pt x="108" y="114"/>
                </a:lnTo>
                <a:lnTo>
                  <a:pt x="107" y="116"/>
                </a:lnTo>
                <a:lnTo>
                  <a:pt x="107" y="116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6" y="124"/>
                </a:lnTo>
                <a:lnTo>
                  <a:pt x="36" y="124"/>
                </a:lnTo>
                <a:lnTo>
                  <a:pt x="38" y="122"/>
                </a:lnTo>
                <a:lnTo>
                  <a:pt x="40" y="120"/>
                </a:lnTo>
                <a:lnTo>
                  <a:pt x="42" y="118"/>
                </a:lnTo>
                <a:lnTo>
                  <a:pt x="44" y="116"/>
                </a:lnTo>
                <a:lnTo>
                  <a:pt x="44" y="116"/>
                </a:lnTo>
                <a:lnTo>
                  <a:pt x="36" y="120"/>
                </a:lnTo>
                <a:lnTo>
                  <a:pt x="32" y="122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80" y="131"/>
                </a:moveTo>
                <a:lnTo>
                  <a:pt x="80" y="131"/>
                </a:lnTo>
                <a:lnTo>
                  <a:pt x="86" y="131"/>
                </a:lnTo>
                <a:lnTo>
                  <a:pt x="91" y="131"/>
                </a:lnTo>
                <a:lnTo>
                  <a:pt x="91" y="131"/>
                </a:lnTo>
                <a:lnTo>
                  <a:pt x="91" y="127"/>
                </a:lnTo>
                <a:lnTo>
                  <a:pt x="93" y="124"/>
                </a:lnTo>
                <a:lnTo>
                  <a:pt x="95" y="122"/>
                </a:lnTo>
                <a:lnTo>
                  <a:pt x="95" y="118"/>
                </a:lnTo>
                <a:lnTo>
                  <a:pt x="95" y="118"/>
                </a:lnTo>
                <a:lnTo>
                  <a:pt x="88" y="124"/>
                </a:lnTo>
                <a:lnTo>
                  <a:pt x="80" y="131"/>
                </a:lnTo>
                <a:lnTo>
                  <a:pt x="80" y="131"/>
                </a:lnTo>
                <a:close/>
                <a:moveTo>
                  <a:pt x="126" y="135"/>
                </a:moveTo>
                <a:lnTo>
                  <a:pt x="126" y="135"/>
                </a:lnTo>
                <a:lnTo>
                  <a:pt x="129" y="131"/>
                </a:lnTo>
                <a:lnTo>
                  <a:pt x="135" y="129"/>
                </a:lnTo>
                <a:lnTo>
                  <a:pt x="141" y="126"/>
                </a:lnTo>
                <a:lnTo>
                  <a:pt x="141" y="124"/>
                </a:lnTo>
                <a:lnTo>
                  <a:pt x="141" y="120"/>
                </a:lnTo>
                <a:lnTo>
                  <a:pt x="141" y="120"/>
                </a:lnTo>
                <a:lnTo>
                  <a:pt x="135" y="122"/>
                </a:lnTo>
                <a:lnTo>
                  <a:pt x="129" y="126"/>
                </a:lnTo>
                <a:lnTo>
                  <a:pt x="128" y="131"/>
                </a:lnTo>
                <a:lnTo>
                  <a:pt x="126" y="135"/>
                </a:lnTo>
                <a:lnTo>
                  <a:pt x="126" y="135"/>
                </a:lnTo>
                <a:close/>
                <a:moveTo>
                  <a:pt x="99" y="131"/>
                </a:moveTo>
                <a:lnTo>
                  <a:pt x="99" y="131"/>
                </a:lnTo>
                <a:lnTo>
                  <a:pt x="105" y="129"/>
                </a:lnTo>
                <a:lnTo>
                  <a:pt x="107" y="127"/>
                </a:lnTo>
                <a:lnTo>
                  <a:pt x="110" y="122"/>
                </a:lnTo>
                <a:lnTo>
                  <a:pt x="110" y="122"/>
                </a:lnTo>
                <a:lnTo>
                  <a:pt x="107" y="124"/>
                </a:lnTo>
                <a:lnTo>
                  <a:pt x="105" y="126"/>
                </a:lnTo>
                <a:lnTo>
                  <a:pt x="99" y="131"/>
                </a:lnTo>
                <a:lnTo>
                  <a:pt x="99" y="131"/>
                </a:lnTo>
                <a:close/>
                <a:moveTo>
                  <a:pt x="65" y="129"/>
                </a:moveTo>
                <a:lnTo>
                  <a:pt x="65" y="129"/>
                </a:lnTo>
                <a:lnTo>
                  <a:pt x="72" y="129"/>
                </a:lnTo>
                <a:lnTo>
                  <a:pt x="72" y="129"/>
                </a:lnTo>
                <a:lnTo>
                  <a:pt x="74" y="122"/>
                </a:lnTo>
                <a:lnTo>
                  <a:pt x="74" y="122"/>
                </a:lnTo>
                <a:lnTo>
                  <a:pt x="68" y="126"/>
                </a:lnTo>
                <a:lnTo>
                  <a:pt x="67" y="127"/>
                </a:lnTo>
                <a:lnTo>
                  <a:pt x="65" y="129"/>
                </a:lnTo>
                <a:lnTo>
                  <a:pt x="65" y="129"/>
                </a:lnTo>
                <a:close/>
                <a:moveTo>
                  <a:pt x="202" y="141"/>
                </a:moveTo>
                <a:lnTo>
                  <a:pt x="202" y="141"/>
                </a:lnTo>
                <a:lnTo>
                  <a:pt x="204" y="139"/>
                </a:lnTo>
                <a:lnTo>
                  <a:pt x="206" y="139"/>
                </a:lnTo>
                <a:lnTo>
                  <a:pt x="208" y="135"/>
                </a:lnTo>
                <a:lnTo>
                  <a:pt x="208" y="135"/>
                </a:lnTo>
                <a:lnTo>
                  <a:pt x="206" y="135"/>
                </a:lnTo>
                <a:lnTo>
                  <a:pt x="204" y="137"/>
                </a:lnTo>
                <a:lnTo>
                  <a:pt x="202" y="141"/>
                </a:lnTo>
                <a:lnTo>
                  <a:pt x="202" y="141"/>
                </a:lnTo>
                <a:close/>
                <a:moveTo>
                  <a:pt x="181" y="154"/>
                </a:moveTo>
                <a:lnTo>
                  <a:pt x="181" y="154"/>
                </a:lnTo>
                <a:lnTo>
                  <a:pt x="185" y="152"/>
                </a:lnTo>
                <a:lnTo>
                  <a:pt x="189" y="148"/>
                </a:lnTo>
                <a:lnTo>
                  <a:pt x="190" y="141"/>
                </a:lnTo>
                <a:lnTo>
                  <a:pt x="190" y="141"/>
                </a:lnTo>
                <a:lnTo>
                  <a:pt x="181" y="154"/>
                </a:lnTo>
                <a:lnTo>
                  <a:pt x="181" y="154"/>
                </a:lnTo>
                <a:close/>
                <a:moveTo>
                  <a:pt x="124" y="147"/>
                </a:moveTo>
                <a:lnTo>
                  <a:pt x="124" y="147"/>
                </a:lnTo>
                <a:lnTo>
                  <a:pt x="128" y="145"/>
                </a:lnTo>
                <a:lnTo>
                  <a:pt x="129" y="143"/>
                </a:lnTo>
                <a:lnTo>
                  <a:pt x="129" y="143"/>
                </a:lnTo>
                <a:lnTo>
                  <a:pt x="126" y="143"/>
                </a:lnTo>
                <a:lnTo>
                  <a:pt x="126" y="143"/>
                </a:lnTo>
                <a:lnTo>
                  <a:pt x="124" y="147"/>
                </a:lnTo>
                <a:lnTo>
                  <a:pt x="124" y="147"/>
                </a:lnTo>
                <a:close/>
                <a:moveTo>
                  <a:pt x="133" y="160"/>
                </a:moveTo>
                <a:lnTo>
                  <a:pt x="133" y="160"/>
                </a:lnTo>
                <a:lnTo>
                  <a:pt x="137" y="160"/>
                </a:lnTo>
                <a:lnTo>
                  <a:pt x="141" y="158"/>
                </a:lnTo>
                <a:lnTo>
                  <a:pt x="145" y="154"/>
                </a:lnTo>
                <a:lnTo>
                  <a:pt x="145" y="148"/>
                </a:lnTo>
                <a:lnTo>
                  <a:pt x="145" y="148"/>
                </a:lnTo>
                <a:lnTo>
                  <a:pt x="141" y="150"/>
                </a:lnTo>
                <a:lnTo>
                  <a:pt x="137" y="152"/>
                </a:lnTo>
                <a:lnTo>
                  <a:pt x="135" y="156"/>
                </a:lnTo>
                <a:lnTo>
                  <a:pt x="133" y="160"/>
                </a:lnTo>
                <a:lnTo>
                  <a:pt x="133" y="160"/>
                </a:lnTo>
                <a:close/>
                <a:moveTo>
                  <a:pt x="164" y="162"/>
                </a:moveTo>
                <a:lnTo>
                  <a:pt x="164" y="162"/>
                </a:lnTo>
                <a:lnTo>
                  <a:pt x="166" y="162"/>
                </a:lnTo>
                <a:lnTo>
                  <a:pt x="168" y="160"/>
                </a:lnTo>
                <a:lnTo>
                  <a:pt x="168" y="154"/>
                </a:lnTo>
                <a:lnTo>
                  <a:pt x="168" y="154"/>
                </a:lnTo>
                <a:lnTo>
                  <a:pt x="166" y="158"/>
                </a:lnTo>
                <a:lnTo>
                  <a:pt x="164" y="162"/>
                </a:lnTo>
                <a:lnTo>
                  <a:pt x="164" y="162"/>
                </a:lnTo>
                <a:close/>
                <a:moveTo>
                  <a:pt x="133" y="173"/>
                </a:moveTo>
                <a:lnTo>
                  <a:pt x="133" y="173"/>
                </a:lnTo>
                <a:lnTo>
                  <a:pt x="139" y="171"/>
                </a:lnTo>
                <a:lnTo>
                  <a:pt x="145" y="169"/>
                </a:lnTo>
                <a:lnTo>
                  <a:pt x="145" y="169"/>
                </a:lnTo>
                <a:lnTo>
                  <a:pt x="145" y="164"/>
                </a:lnTo>
                <a:lnTo>
                  <a:pt x="145" y="164"/>
                </a:lnTo>
                <a:lnTo>
                  <a:pt x="141" y="166"/>
                </a:lnTo>
                <a:lnTo>
                  <a:pt x="139" y="168"/>
                </a:lnTo>
                <a:lnTo>
                  <a:pt x="133" y="173"/>
                </a:lnTo>
                <a:lnTo>
                  <a:pt x="133" y="1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5" name="Freeform 52"/>
          <p:cNvSpPr>
            <a:spLocks noEditPoints="1"/>
          </p:cNvSpPr>
          <p:nvPr/>
        </p:nvSpPr>
        <p:spPr bwMode="auto">
          <a:xfrm>
            <a:off x="7090835" y="5687484"/>
            <a:ext cx="241300" cy="254000"/>
          </a:xfrm>
          <a:custGeom>
            <a:avLst/>
            <a:gdLst/>
            <a:ahLst/>
            <a:cxnLst>
              <a:cxn ang="0">
                <a:pos x="76" y="101"/>
              </a:cxn>
              <a:cxn ang="0">
                <a:pos x="74" y="118"/>
              </a:cxn>
              <a:cxn ang="0">
                <a:pos x="34" y="115"/>
              </a:cxn>
              <a:cxn ang="0">
                <a:pos x="9" y="88"/>
              </a:cxn>
              <a:cxn ang="0">
                <a:pos x="0" y="63"/>
              </a:cxn>
              <a:cxn ang="0">
                <a:pos x="17" y="23"/>
              </a:cxn>
              <a:cxn ang="0">
                <a:pos x="51" y="4"/>
              </a:cxn>
              <a:cxn ang="0">
                <a:pos x="78" y="0"/>
              </a:cxn>
              <a:cxn ang="0">
                <a:pos x="110" y="31"/>
              </a:cxn>
              <a:cxn ang="0">
                <a:pos x="103" y="75"/>
              </a:cxn>
              <a:cxn ang="0">
                <a:pos x="78" y="88"/>
              </a:cxn>
              <a:cxn ang="0">
                <a:pos x="105" y="52"/>
              </a:cxn>
              <a:cxn ang="0">
                <a:pos x="91" y="14"/>
              </a:cxn>
              <a:cxn ang="0">
                <a:pos x="49" y="16"/>
              </a:cxn>
              <a:cxn ang="0">
                <a:pos x="30" y="42"/>
              </a:cxn>
              <a:cxn ang="0">
                <a:pos x="30" y="78"/>
              </a:cxn>
              <a:cxn ang="0">
                <a:pos x="49" y="97"/>
              </a:cxn>
              <a:cxn ang="0">
                <a:pos x="84" y="109"/>
              </a:cxn>
              <a:cxn ang="0">
                <a:pos x="57" y="92"/>
              </a:cxn>
              <a:cxn ang="0">
                <a:pos x="53" y="61"/>
              </a:cxn>
              <a:cxn ang="0">
                <a:pos x="76" y="67"/>
              </a:cxn>
              <a:cxn ang="0">
                <a:pos x="103" y="57"/>
              </a:cxn>
              <a:cxn ang="0">
                <a:pos x="36" y="19"/>
              </a:cxn>
              <a:cxn ang="0">
                <a:pos x="44" y="12"/>
              </a:cxn>
              <a:cxn ang="0">
                <a:pos x="19" y="31"/>
              </a:cxn>
              <a:cxn ang="0">
                <a:pos x="28" y="23"/>
              </a:cxn>
              <a:cxn ang="0">
                <a:pos x="25" y="21"/>
              </a:cxn>
              <a:cxn ang="0">
                <a:pos x="19" y="31"/>
              </a:cxn>
              <a:cxn ang="0">
                <a:pos x="19" y="38"/>
              </a:cxn>
              <a:cxn ang="0">
                <a:pos x="17" y="46"/>
              </a:cxn>
              <a:cxn ang="0">
                <a:pos x="28" y="29"/>
              </a:cxn>
              <a:cxn ang="0">
                <a:pos x="7" y="59"/>
              </a:cxn>
              <a:cxn ang="0">
                <a:pos x="7" y="52"/>
              </a:cxn>
              <a:cxn ang="0">
                <a:pos x="6" y="63"/>
              </a:cxn>
              <a:cxn ang="0">
                <a:pos x="15" y="65"/>
              </a:cxn>
              <a:cxn ang="0">
                <a:pos x="21" y="56"/>
              </a:cxn>
              <a:cxn ang="0">
                <a:pos x="15" y="61"/>
              </a:cxn>
              <a:cxn ang="0">
                <a:pos x="59" y="78"/>
              </a:cxn>
              <a:cxn ang="0">
                <a:pos x="61" y="73"/>
              </a:cxn>
              <a:cxn ang="0">
                <a:pos x="59" y="69"/>
              </a:cxn>
              <a:cxn ang="0">
                <a:pos x="15" y="80"/>
              </a:cxn>
              <a:cxn ang="0">
                <a:pos x="23" y="78"/>
              </a:cxn>
              <a:cxn ang="0">
                <a:pos x="21" y="71"/>
              </a:cxn>
              <a:cxn ang="0">
                <a:pos x="67" y="80"/>
              </a:cxn>
              <a:cxn ang="0">
                <a:pos x="70" y="73"/>
              </a:cxn>
              <a:cxn ang="0">
                <a:pos x="67" y="80"/>
              </a:cxn>
              <a:cxn ang="0">
                <a:pos x="84" y="75"/>
              </a:cxn>
              <a:cxn ang="0">
                <a:pos x="84" y="73"/>
              </a:cxn>
              <a:cxn ang="0">
                <a:pos x="25" y="90"/>
              </a:cxn>
              <a:cxn ang="0">
                <a:pos x="30" y="86"/>
              </a:cxn>
              <a:cxn ang="0">
                <a:pos x="25" y="90"/>
              </a:cxn>
              <a:cxn ang="0">
                <a:pos x="23" y="99"/>
              </a:cxn>
              <a:cxn ang="0">
                <a:pos x="30" y="96"/>
              </a:cxn>
              <a:cxn ang="0">
                <a:pos x="21" y="97"/>
              </a:cxn>
              <a:cxn ang="0">
                <a:pos x="42" y="101"/>
              </a:cxn>
              <a:cxn ang="0">
                <a:pos x="38" y="96"/>
              </a:cxn>
              <a:cxn ang="0">
                <a:pos x="36" y="103"/>
              </a:cxn>
              <a:cxn ang="0">
                <a:pos x="38" y="113"/>
              </a:cxn>
              <a:cxn ang="0">
                <a:pos x="38" y="107"/>
              </a:cxn>
              <a:cxn ang="0">
                <a:pos x="47" y="111"/>
              </a:cxn>
              <a:cxn ang="0">
                <a:pos x="53" y="107"/>
              </a:cxn>
              <a:cxn ang="0">
                <a:pos x="47" y="111"/>
              </a:cxn>
            </a:cxnLst>
            <a:rect l="0" t="0" r="r" b="b"/>
            <a:pathLst>
              <a:path w="114" h="120">
                <a:moveTo>
                  <a:pt x="67" y="90"/>
                </a:moveTo>
                <a:lnTo>
                  <a:pt x="67" y="90"/>
                </a:lnTo>
                <a:lnTo>
                  <a:pt x="70" y="96"/>
                </a:lnTo>
                <a:lnTo>
                  <a:pt x="76" y="101"/>
                </a:lnTo>
                <a:lnTo>
                  <a:pt x="91" y="111"/>
                </a:lnTo>
                <a:lnTo>
                  <a:pt x="91" y="111"/>
                </a:lnTo>
                <a:lnTo>
                  <a:pt x="84" y="115"/>
                </a:lnTo>
                <a:lnTo>
                  <a:pt x="74" y="118"/>
                </a:lnTo>
                <a:lnTo>
                  <a:pt x="63" y="120"/>
                </a:lnTo>
                <a:lnTo>
                  <a:pt x="53" y="120"/>
                </a:lnTo>
                <a:lnTo>
                  <a:pt x="44" y="118"/>
                </a:lnTo>
                <a:lnTo>
                  <a:pt x="34" y="115"/>
                </a:lnTo>
                <a:lnTo>
                  <a:pt x="26" y="111"/>
                </a:lnTo>
                <a:lnTo>
                  <a:pt x="21" y="105"/>
                </a:lnTo>
                <a:lnTo>
                  <a:pt x="21" y="105"/>
                </a:lnTo>
                <a:lnTo>
                  <a:pt x="9" y="88"/>
                </a:lnTo>
                <a:lnTo>
                  <a:pt x="4" y="78"/>
                </a:lnTo>
                <a:lnTo>
                  <a:pt x="2" y="71"/>
                </a:lnTo>
                <a:lnTo>
                  <a:pt x="2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9" y="33"/>
                </a:lnTo>
                <a:lnTo>
                  <a:pt x="17" y="23"/>
                </a:lnTo>
                <a:lnTo>
                  <a:pt x="17" y="23"/>
                </a:lnTo>
                <a:lnTo>
                  <a:pt x="28" y="14"/>
                </a:lnTo>
                <a:lnTo>
                  <a:pt x="44" y="6"/>
                </a:lnTo>
                <a:lnTo>
                  <a:pt x="51" y="4"/>
                </a:lnTo>
                <a:lnTo>
                  <a:pt x="59" y="0"/>
                </a:lnTo>
                <a:lnTo>
                  <a:pt x="68" y="0"/>
                </a:lnTo>
                <a:lnTo>
                  <a:pt x="78" y="0"/>
                </a:lnTo>
                <a:lnTo>
                  <a:pt x="78" y="0"/>
                </a:lnTo>
                <a:lnTo>
                  <a:pt x="89" y="4"/>
                </a:lnTo>
                <a:lnTo>
                  <a:pt x="99" y="12"/>
                </a:lnTo>
                <a:lnTo>
                  <a:pt x="105" y="21"/>
                </a:lnTo>
                <a:lnTo>
                  <a:pt x="110" y="31"/>
                </a:lnTo>
                <a:lnTo>
                  <a:pt x="114" y="42"/>
                </a:lnTo>
                <a:lnTo>
                  <a:pt x="112" y="54"/>
                </a:lnTo>
                <a:lnTo>
                  <a:pt x="110" y="65"/>
                </a:lnTo>
                <a:lnTo>
                  <a:pt x="103" y="75"/>
                </a:lnTo>
                <a:lnTo>
                  <a:pt x="103" y="75"/>
                </a:lnTo>
                <a:lnTo>
                  <a:pt x="97" y="80"/>
                </a:lnTo>
                <a:lnTo>
                  <a:pt x="87" y="86"/>
                </a:lnTo>
                <a:lnTo>
                  <a:pt x="78" y="88"/>
                </a:lnTo>
                <a:lnTo>
                  <a:pt x="67" y="90"/>
                </a:lnTo>
                <a:lnTo>
                  <a:pt x="67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1" y="14"/>
                </a:lnTo>
                <a:lnTo>
                  <a:pt x="82" y="8"/>
                </a:lnTo>
                <a:lnTo>
                  <a:pt x="70" y="8"/>
                </a:lnTo>
                <a:lnTo>
                  <a:pt x="59" y="10"/>
                </a:lnTo>
                <a:lnTo>
                  <a:pt x="49" y="16"/>
                </a:lnTo>
                <a:lnTo>
                  <a:pt x="49" y="16"/>
                </a:lnTo>
                <a:lnTo>
                  <a:pt x="38" y="27"/>
                </a:lnTo>
                <a:lnTo>
                  <a:pt x="34" y="35"/>
                </a:lnTo>
                <a:lnTo>
                  <a:pt x="30" y="42"/>
                </a:lnTo>
                <a:lnTo>
                  <a:pt x="26" y="52"/>
                </a:lnTo>
                <a:lnTo>
                  <a:pt x="26" y="61"/>
                </a:lnTo>
                <a:lnTo>
                  <a:pt x="26" y="71"/>
                </a:lnTo>
                <a:lnTo>
                  <a:pt x="30" y="78"/>
                </a:lnTo>
                <a:lnTo>
                  <a:pt x="30" y="78"/>
                </a:lnTo>
                <a:lnTo>
                  <a:pt x="40" y="90"/>
                </a:lnTo>
                <a:lnTo>
                  <a:pt x="40" y="90"/>
                </a:lnTo>
                <a:lnTo>
                  <a:pt x="49" y="97"/>
                </a:lnTo>
                <a:lnTo>
                  <a:pt x="59" y="105"/>
                </a:lnTo>
                <a:lnTo>
                  <a:pt x="70" y="109"/>
                </a:lnTo>
                <a:lnTo>
                  <a:pt x="78" y="109"/>
                </a:lnTo>
                <a:lnTo>
                  <a:pt x="84" y="109"/>
                </a:lnTo>
                <a:lnTo>
                  <a:pt x="84" y="109"/>
                </a:lnTo>
                <a:lnTo>
                  <a:pt x="70" y="103"/>
                </a:lnTo>
                <a:lnTo>
                  <a:pt x="63" y="97"/>
                </a:lnTo>
                <a:lnTo>
                  <a:pt x="57" y="92"/>
                </a:lnTo>
                <a:lnTo>
                  <a:pt x="53" y="86"/>
                </a:lnTo>
                <a:lnTo>
                  <a:pt x="51" y="78"/>
                </a:lnTo>
                <a:lnTo>
                  <a:pt x="51" y="71"/>
                </a:lnTo>
                <a:lnTo>
                  <a:pt x="53" y="61"/>
                </a:lnTo>
                <a:lnTo>
                  <a:pt x="53" y="61"/>
                </a:lnTo>
                <a:lnTo>
                  <a:pt x="61" y="65"/>
                </a:lnTo>
                <a:lnTo>
                  <a:pt x="68" y="67"/>
                </a:lnTo>
                <a:lnTo>
                  <a:pt x="76" y="67"/>
                </a:lnTo>
                <a:lnTo>
                  <a:pt x="84" y="67"/>
                </a:lnTo>
                <a:lnTo>
                  <a:pt x="91" y="65"/>
                </a:lnTo>
                <a:lnTo>
                  <a:pt x="97" y="63"/>
                </a:lnTo>
                <a:lnTo>
                  <a:pt x="103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6" y="19"/>
                </a:moveTo>
                <a:lnTo>
                  <a:pt x="36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6" y="19"/>
                </a:lnTo>
                <a:lnTo>
                  <a:pt x="36" y="19"/>
                </a:lnTo>
                <a:close/>
                <a:moveTo>
                  <a:pt x="19" y="31"/>
                </a:moveTo>
                <a:lnTo>
                  <a:pt x="19" y="31"/>
                </a:lnTo>
                <a:lnTo>
                  <a:pt x="21" y="29"/>
                </a:lnTo>
                <a:lnTo>
                  <a:pt x="25" y="27"/>
                </a:lnTo>
                <a:lnTo>
                  <a:pt x="28" y="23"/>
                </a:lnTo>
                <a:lnTo>
                  <a:pt x="28" y="23"/>
                </a:lnTo>
                <a:lnTo>
                  <a:pt x="26" y="21"/>
                </a:lnTo>
                <a:lnTo>
                  <a:pt x="26" y="21"/>
                </a:lnTo>
                <a:lnTo>
                  <a:pt x="25" y="21"/>
                </a:lnTo>
                <a:lnTo>
                  <a:pt x="25" y="21"/>
                </a:lnTo>
                <a:lnTo>
                  <a:pt x="23" y="27"/>
                </a:lnTo>
                <a:lnTo>
                  <a:pt x="19" y="31"/>
                </a:lnTo>
                <a:lnTo>
                  <a:pt x="19" y="31"/>
                </a:lnTo>
                <a:close/>
                <a:moveTo>
                  <a:pt x="28" y="29"/>
                </a:moveTo>
                <a:lnTo>
                  <a:pt x="28" y="29"/>
                </a:lnTo>
                <a:lnTo>
                  <a:pt x="23" y="35"/>
                </a:lnTo>
                <a:lnTo>
                  <a:pt x="19" y="38"/>
                </a:lnTo>
                <a:lnTo>
                  <a:pt x="13" y="42"/>
                </a:lnTo>
                <a:lnTo>
                  <a:pt x="11" y="48"/>
                </a:lnTo>
                <a:lnTo>
                  <a:pt x="11" y="48"/>
                </a:lnTo>
                <a:lnTo>
                  <a:pt x="17" y="46"/>
                </a:lnTo>
                <a:lnTo>
                  <a:pt x="25" y="40"/>
                </a:lnTo>
                <a:lnTo>
                  <a:pt x="28" y="37"/>
                </a:lnTo>
                <a:lnTo>
                  <a:pt x="28" y="33"/>
                </a:lnTo>
                <a:lnTo>
                  <a:pt x="28" y="29"/>
                </a:lnTo>
                <a:lnTo>
                  <a:pt x="28" y="29"/>
                </a:lnTo>
                <a:close/>
                <a:moveTo>
                  <a:pt x="6" y="63"/>
                </a:moveTo>
                <a:lnTo>
                  <a:pt x="6" y="63"/>
                </a:lnTo>
                <a:lnTo>
                  <a:pt x="7" y="59"/>
                </a:lnTo>
                <a:lnTo>
                  <a:pt x="9" y="54"/>
                </a:lnTo>
                <a:lnTo>
                  <a:pt x="9" y="54"/>
                </a:lnTo>
                <a:lnTo>
                  <a:pt x="9" y="54"/>
                </a:lnTo>
                <a:lnTo>
                  <a:pt x="7" y="52"/>
                </a:lnTo>
                <a:lnTo>
                  <a:pt x="7" y="52"/>
                </a:lnTo>
                <a:lnTo>
                  <a:pt x="6" y="57"/>
                </a:lnTo>
                <a:lnTo>
                  <a:pt x="6" y="63"/>
                </a:lnTo>
                <a:lnTo>
                  <a:pt x="6" y="63"/>
                </a:lnTo>
                <a:close/>
                <a:moveTo>
                  <a:pt x="9" y="67"/>
                </a:moveTo>
                <a:lnTo>
                  <a:pt x="9" y="67"/>
                </a:lnTo>
                <a:lnTo>
                  <a:pt x="13" y="67"/>
                </a:lnTo>
                <a:lnTo>
                  <a:pt x="15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5" y="61"/>
                </a:lnTo>
                <a:lnTo>
                  <a:pt x="11" y="63"/>
                </a:lnTo>
                <a:lnTo>
                  <a:pt x="9" y="67"/>
                </a:lnTo>
                <a:lnTo>
                  <a:pt x="9" y="67"/>
                </a:lnTo>
                <a:close/>
                <a:moveTo>
                  <a:pt x="59" y="78"/>
                </a:moveTo>
                <a:lnTo>
                  <a:pt x="59" y="78"/>
                </a:lnTo>
                <a:lnTo>
                  <a:pt x="59" y="77"/>
                </a:lnTo>
                <a:lnTo>
                  <a:pt x="61" y="75"/>
                </a:lnTo>
                <a:lnTo>
                  <a:pt x="61" y="73"/>
                </a:lnTo>
                <a:lnTo>
                  <a:pt x="63" y="71"/>
                </a:lnTo>
                <a:lnTo>
                  <a:pt x="63" y="71"/>
                </a:lnTo>
                <a:lnTo>
                  <a:pt x="59" y="69"/>
                </a:lnTo>
                <a:lnTo>
                  <a:pt x="59" y="69"/>
                </a:lnTo>
                <a:lnTo>
                  <a:pt x="57" y="75"/>
                </a:lnTo>
                <a:lnTo>
                  <a:pt x="59" y="78"/>
                </a:lnTo>
                <a:lnTo>
                  <a:pt x="59" y="78"/>
                </a:lnTo>
                <a:close/>
                <a:moveTo>
                  <a:pt x="15" y="80"/>
                </a:moveTo>
                <a:lnTo>
                  <a:pt x="15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3" y="73"/>
                </a:lnTo>
                <a:lnTo>
                  <a:pt x="21" y="71"/>
                </a:lnTo>
                <a:lnTo>
                  <a:pt x="21" y="71"/>
                </a:lnTo>
                <a:lnTo>
                  <a:pt x="15" y="80"/>
                </a:lnTo>
                <a:lnTo>
                  <a:pt x="15" y="80"/>
                </a:lnTo>
                <a:close/>
                <a:moveTo>
                  <a:pt x="67" y="80"/>
                </a:moveTo>
                <a:lnTo>
                  <a:pt x="67" y="80"/>
                </a:lnTo>
                <a:lnTo>
                  <a:pt x="68" y="77"/>
                </a:lnTo>
                <a:lnTo>
                  <a:pt x="72" y="73"/>
                </a:lnTo>
                <a:lnTo>
                  <a:pt x="72" y="73"/>
                </a:lnTo>
                <a:lnTo>
                  <a:pt x="70" y="73"/>
                </a:lnTo>
                <a:lnTo>
                  <a:pt x="67" y="73"/>
                </a:lnTo>
                <a:lnTo>
                  <a:pt x="67" y="73"/>
                </a:lnTo>
                <a:lnTo>
                  <a:pt x="67" y="75"/>
                </a:lnTo>
                <a:lnTo>
                  <a:pt x="67" y="80"/>
                </a:lnTo>
                <a:lnTo>
                  <a:pt x="67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7" y="73"/>
                </a:lnTo>
                <a:lnTo>
                  <a:pt x="87" y="73"/>
                </a:lnTo>
                <a:lnTo>
                  <a:pt x="86" y="73"/>
                </a:lnTo>
                <a:lnTo>
                  <a:pt x="84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5" y="90"/>
                </a:moveTo>
                <a:lnTo>
                  <a:pt x="25" y="90"/>
                </a:lnTo>
                <a:lnTo>
                  <a:pt x="28" y="90"/>
                </a:lnTo>
                <a:lnTo>
                  <a:pt x="32" y="90"/>
                </a:lnTo>
                <a:lnTo>
                  <a:pt x="32" y="90"/>
                </a:lnTo>
                <a:lnTo>
                  <a:pt x="30" y="86"/>
                </a:lnTo>
                <a:lnTo>
                  <a:pt x="26" y="82"/>
                </a:lnTo>
                <a:lnTo>
                  <a:pt x="26" y="82"/>
                </a:lnTo>
                <a:lnTo>
                  <a:pt x="25" y="86"/>
                </a:lnTo>
                <a:lnTo>
                  <a:pt x="25" y="90"/>
                </a:lnTo>
                <a:lnTo>
                  <a:pt x="25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3" y="99"/>
                </a:lnTo>
                <a:lnTo>
                  <a:pt x="25" y="103"/>
                </a:lnTo>
                <a:lnTo>
                  <a:pt x="25" y="103"/>
                </a:lnTo>
                <a:lnTo>
                  <a:pt x="28" y="99"/>
                </a:lnTo>
                <a:lnTo>
                  <a:pt x="30" y="96"/>
                </a:lnTo>
                <a:lnTo>
                  <a:pt x="30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6" y="103"/>
                </a:moveTo>
                <a:lnTo>
                  <a:pt x="36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2" y="96"/>
                </a:lnTo>
                <a:lnTo>
                  <a:pt x="38" y="96"/>
                </a:lnTo>
                <a:lnTo>
                  <a:pt x="38" y="96"/>
                </a:lnTo>
                <a:lnTo>
                  <a:pt x="36" y="99"/>
                </a:lnTo>
                <a:lnTo>
                  <a:pt x="36" y="101"/>
                </a:lnTo>
                <a:lnTo>
                  <a:pt x="36" y="103"/>
                </a:lnTo>
                <a:lnTo>
                  <a:pt x="36" y="103"/>
                </a:lnTo>
                <a:close/>
                <a:moveTo>
                  <a:pt x="36" y="111"/>
                </a:moveTo>
                <a:lnTo>
                  <a:pt x="36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8" y="107"/>
                </a:lnTo>
                <a:lnTo>
                  <a:pt x="36" y="111"/>
                </a:lnTo>
                <a:lnTo>
                  <a:pt x="36" y="111"/>
                </a:lnTo>
                <a:close/>
                <a:moveTo>
                  <a:pt x="47" y="111"/>
                </a:moveTo>
                <a:lnTo>
                  <a:pt x="47" y="111"/>
                </a:lnTo>
                <a:lnTo>
                  <a:pt x="51" y="111"/>
                </a:lnTo>
                <a:lnTo>
                  <a:pt x="55" y="109"/>
                </a:lnTo>
                <a:lnTo>
                  <a:pt x="55" y="109"/>
                </a:lnTo>
                <a:lnTo>
                  <a:pt x="53" y="107"/>
                </a:lnTo>
                <a:lnTo>
                  <a:pt x="49" y="105"/>
                </a:lnTo>
                <a:lnTo>
                  <a:pt x="47" y="107"/>
                </a:lnTo>
                <a:lnTo>
                  <a:pt x="47" y="111"/>
                </a:lnTo>
                <a:lnTo>
                  <a:pt x="47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6" name="Freeform 53"/>
          <p:cNvSpPr>
            <a:spLocks noEditPoints="1"/>
          </p:cNvSpPr>
          <p:nvPr/>
        </p:nvSpPr>
        <p:spPr bwMode="auto">
          <a:xfrm>
            <a:off x="7368117" y="5687484"/>
            <a:ext cx="239184" cy="254000"/>
          </a:xfrm>
          <a:custGeom>
            <a:avLst/>
            <a:gdLst/>
            <a:ahLst/>
            <a:cxnLst>
              <a:cxn ang="0">
                <a:pos x="77" y="101"/>
              </a:cxn>
              <a:cxn ang="0">
                <a:pos x="73" y="118"/>
              </a:cxn>
              <a:cxn ang="0">
                <a:pos x="35" y="115"/>
              </a:cxn>
              <a:cxn ang="0">
                <a:pos x="10" y="88"/>
              </a:cxn>
              <a:cxn ang="0">
                <a:pos x="0" y="63"/>
              </a:cxn>
              <a:cxn ang="0">
                <a:pos x="17" y="23"/>
              </a:cxn>
              <a:cxn ang="0">
                <a:pos x="50" y="4"/>
              </a:cxn>
              <a:cxn ang="0">
                <a:pos x="77" y="0"/>
              </a:cxn>
              <a:cxn ang="0">
                <a:pos x="111" y="31"/>
              </a:cxn>
              <a:cxn ang="0">
                <a:pos x="103" y="75"/>
              </a:cxn>
              <a:cxn ang="0">
                <a:pos x="77" y="88"/>
              </a:cxn>
              <a:cxn ang="0">
                <a:pos x="105" y="52"/>
              </a:cxn>
              <a:cxn ang="0">
                <a:pos x="92" y="14"/>
              </a:cxn>
              <a:cxn ang="0">
                <a:pos x="48" y="16"/>
              </a:cxn>
              <a:cxn ang="0">
                <a:pos x="29" y="42"/>
              </a:cxn>
              <a:cxn ang="0">
                <a:pos x="29" y="78"/>
              </a:cxn>
              <a:cxn ang="0">
                <a:pos x="48" y="97"/>
              </a:cxn>
              <a:cxn ang="0">
                <a:pos x="82" y="109"/>
              </a:cxn>
              <a:cxn ang="0">
                <a:pos x="58" y="92"/>
              </a:cxn>
              <a:cxn ang="0">
                <a:pos x="54" y="61"/>
              </a:cxn>
              <a:cxn ang="0">
                <a:pos x="77" y="67"/>
              </a:cxn>
              <a:cxn ang="0">
                <a:pos x="101" y="57"/>
              </a:cxn>
              <a:cxn ang="0">
                <a:pos x="35" y="19"/>
              </a:cxn>
              <a:cxn ang="0">
                <a:pos x="44" y="12"/>
              </a:cxn>
              <a:cxn ang="0">
                <a:pos x="17" y="31"/>
              </a:cxn>
              <a:cxn ang="0">
                <a:pos x="27" y="23"/>
              </a:cxn>
              <a:cxn ang="0">
                <a:pos x="25" y="21"/>
              </a:cxn>
              <a:cxn ang="0">
                <a:pos x="17" y="31"/>
              </a:cxn>
              <a:cxn ang="0">
                <a:pos x="17" y="38"/>
              </a:cxn>
              <a:cxn ang="0">
                <a:pos x="17" y="46"/>
              </a:cxn>
              <a:cxn ang="0">
                <a:pos x="27" y="29"/>
              </a:cxn>
              <a:cxn ang="0">
                <a:pos x="8" y="59"/>
              </a:cxn>
              <a:cxn ang="0">
                <a:pos x="6" y="52"/>
              </a:cxn>
              <a:cxn ang="0">
                <a:pos x="4" y="63"/>
              </a:cxn>
              <a:cxn ang="0">
                <a:pos x="16" y="65"/>
              </a:cxn>
              <a:cxn ang="0">
                <a:pos x="21" y="56"/>
              </a:cxn>
              <a:cxn ang="0">
                <a:pos x="14" y="61"/>
              </a:cxn>
              <a:cxn ang="0">
                <a:pos x="58" y="78"/>
              </a:cxn>
              <a:cxn ang="0">
                <a:pos x="61" y="73"/>
              </a:cxn>
              <a:cxn ang="0">
                <a:pos x="58" y="69"/>
              </a:cxn>
              <a:cxn ang="0">
                <a:pos x="16" y="80"/>
              </a:cxn>
              <a:cxn ang="0">
                <a:pos x="23" y="78"/>
              </a:cxn>
              <a:cxn ang="0">
                <a:pos x="19" y="71"/>
              </a:cxn>
              <a:cxn ang="0">
                <a:pos x="65" y="80"/>
              </a:cxn>
              <a:cxn ang="0">
                <a:pos x="69" y="73"/>
              </a:cxn>
              <a:cxn ang="0">
                <a:pos x="65" y="80"/>
              </a:cxn>
              <a:cxn ang="0">
                <a:pos x="84" y="75"/>
              </a:cxn>
              <a:cxn ang="0">
                <a:pos x="82" y="73"/>
              </a:cxn>
              <a:cxn ang="0">
                <a:pos x="23" y="90"/>
              </a:cxn>
              <a:cxn ang="0">
                <a:pos x="29" y="86"/>
              </a:cxn>
              <a:cxn ang="0">
                <a:pos x="23" y="90"/>
              </a:cxn>
              <a:cxn ang="0">
                <a:pos x="21" y="99"/>
              </a:cxn>
              <a:cxn ang="0">
                <a:pos x="29" y="96"/>
              </a:cxn>
              <a:cxn ang="0">
                <a:pos x="21" y="97"/>
              </a:cxn>
              <a:cxn ang="0">
                <a:pos x="42" y="101"/>
              </a:cxn>
              <a:cxn ang="0">
                <a:pos x="37" y="96"/>
              </a:cxn>
              <a:cxn ang="0">
                <a:pos x="37" y="103"/>
              </a:cxn>
              <a:cxn ang="0">
                <a:pos x="38" y="113"/>
              </a:cxn>
              <a:cxn ang="0">
                <a:pos x="37" y="107"/>
              </a:cxn>
              <a:cxn ang="0">
                <a:pos x="46" y="111"/>
              </a:cxn>
              <a:cxn ang="0">
                <a:pos x="52" y="107"/>
              </a:cxn>
              <a:cxn ang="0">
                <a:pos x="46" y="111"/>
              </a:cxn>
            </a:cxnLst>
            <a:rect l="0" t="0" r="r" b="b"/>
            <a:pathLst>
              <a:path w="113" h="120">
                <a:moveTo>
                  <a:pt x="65" y="90"/>
                </a:moveTo>
                <a:lnTo>
                  <a:pt x="65" y="90"/>
                </a:lnTo>
                <a:lnTo>
                  <a:pt x="71" y="96"/>
                </a:lnTo>
                <a:lnTo>
                  <a:pt x="77" y="101"/>
                </a:lnTo>
                <a:lnTo>
                  <a:pt x="92" y="111"/>
                </a:lnTo>
                <a:lnTo>
                  <a:pt x="92" y="111"/>
                </a:lnTo>
                <a:lnTo>
                  <a:pt x="82" y="115"/>
                </a:lnTo>
                <a:lnTo>
                  <a:pt x="73" y="118"/>
                </a:lnTo>
                <a:lnTo>
                  <a:pt x="63" y="120"/>
                </a:lnTo>
                <a:lnTo>
                  <a:pt x="54" y="120"/>
                </a:lnTo>
                <a:lnTo>
                  <a:pt x="44" y="118"/>
                </a:lnTo>
                <a:lnTo>
                  <a:pt x="35" y="115"/>
                </a:lnTo>
                <a:lnTo>
                  <a:pt x="27" y="111"/>
                </a:lnTo>
                <a:lnTo>
                  <a:pt x="19" y="105"/>
                </a:lnTo>
                <a:lnTo>
                  <a:pt x="19" y="105"/>
                </a:lnTo>
                <a:lnTo>
                  <a:pt x="10" y="88"/>
                </a:lnTo>
                <a:lnTo>
                  <a:pt x="4" y="78"/>
                </a:lnTo>
                <a:lnTo>
                  <a:pt x="0" y="71"/>
                </a:lnTo>
                <a:lnTo>
                  <a:pt x="0" y="71"/>
                </a:lnTo>
                <a:lnTo>
                  <a:pt x="0" y="63"/>
                </a:lnTo>
                <a:lnTo>
                  <a:pt x="0" y="56"/>
                </a:lnTo>
                <a:lnTo>
                  <a:pt x="4" y="42"/>
                </a:lnTo>
                <a:lnTo>
                  <a:pt x="10" y="33"/>
                </a:lnTo>
                <a:lnTo>
                  <a:pt x="17" y="23"/>
                </a:lnTo>
                <a:lnTo>
                  <a:pt x="17" y="23"/>
                </a:lnTo>
                <a:lnTo>
                  <a:pt x="29" y="14"/>
                </a:lnTo>
                <a:lnTo>
                  <a:pt x="42" y="6"/>
                </a:lnTo>
                <a:lnTo>
                  <a:pt x="50" y="4"/>
                </a:lnTo>
                <a:lnTo>
                  <a:pt x="59" y="0"/>
                </a:lnTo>
                <a:lnTo>
                  <a:pt x="69" y="0"/>
                </a:lnTo>
                <a:lnTo>
                  <a:pt x="77" y="0"/>
                </a:lnTo>
                <a:lnTo>
                  <a:pt x="77" y="0"/>
                </a:lnTo>
                <a:lnTo>
                  <a:pt x="88" y="4"/>
                </a:lnTo>
                <a:lnTo>
                  <a:pt x="98" y="12"/>
                </a:lnTo>
                <a:lnTo>
                  <a:pt x="105" y="21"/>
                </a:lnTo>
                <a:lnTo>
                  <a:pt x="111" y="31"/>
                </a:lnTo>
                <a:lnTo>
                  <a:pt x="113" y="42"/>
                </a:lnTo>
                <a:lnTo>
                  <a:pt x="113" y="54"/>
                </a:lnTo>
                <a:lnTo>
                  <a:pt x="109" y="65"/>
                </a:lnTo>
                <a:lnTo>
                  <a:pt x="103" y="75"/>
                </a:lnTo>
                <a:lnTo>
                  <a:pt x="103" y="75"/>
                </a:lnTo>
                <a:lnTo>
                  <a:pt x="96" y="80"/>
                </a:lnTo>
                <a:lnTo>
                  <a:pt x="88" y="86"/>
                </a:lnTo>
                <a:lnTo>
                  <a:pt x="77" y="88"/>
                </a:lnTo>
                <a:lnTo>
                  <a:pt x="65" y="90"/>
                </a:lnTo>
                <a:lnTo>
                  <a:pt x="65" y="90"/>
                </a:lnTo>
                <a:close/>
                <a:moveTo>
                  <a:pt x="105" y="52"/>
                </a:moveTo>
                <a:lnTo>
                  <a:pt x="105" y="52"/>
                </a:lnTo>
                <a:lnTo>
                  <a:pt x="107" y="40"/>
                </a:lnTo>
                <a:lnTo>
                  <a:pt x="105" y="29"/>
                </a:lnTo>
                <a:lnTo>
                  <a:pt x="99" y="21"/>
                </a:lnTo>
                <a:lnTo>
                  <a:pt x="92" y="14"/>
                </a:lnTo>
                <a:lnTo>
                  <a:pt x="82" y="8"/>
                </a:lnTo>
                <a:lnTo>
                  <a:pt x="71" y="8"/>
                </a:lnTo>
                <a:lnTo>
                  <a:pt x="59" y="10"/>
                </a:lnTo>
                <a:lnTo>
                  <a:pt x="48" y="16"/>
                </a:lnTo>
                <a:lnTo>
                  <a:pt x="48" y="16"/>
                </a:lnTo>
                <a:lnTo>
                  <a:pt x="38" y="27"/>
                </a:lnTo>
                <a:lnTo>
                  <a:pt x="33" y="35"/>
                </a:lnTo>
                <a:lnTo>
                  <a:pt x="29" y="42"/>
                </a:lnTo>
                <a:lnTo>
                  <a:pt x="27" y="52"/>
                </a:lnTo>
                <a:lnTo>
                  <a:pt x="25" y="61"/>
                </a:lnTo>
                <a:lnTo>
                  <a:pt x="27" y="71"/>
                </a:lnTo>
                <a:lnTo>
                  <a:pt x="29" y="78"/>
                </a:lnTo>
                <a:lnTo>
                  <a:pt x="29" y="78"/>
                </a:lnTo>
                <a:lnTo>
                  <a:pt x="40" y="90"/>
                </a:lnTo>
                <a:lnTo>
                  <a:pt x="40" y="90"/>
                </a:lnTo>
                <a:lnTo>
                  <a:pt x="48" y="97"/>
                </a:lnTo>
                <a:lnTo>
                  <a:pt x="59" y="105"/>
                </a:lnTo>
                <a:lnTo>
                  <a:pt x="71" y="109"/>
                </a:lnTo>
                <a:lnTo>
                  <a:pt x="77" y="109"/>
                </a:lnTo>
                <a:lnTo>
                  <a:pt x="82" y="109"/>
                </a:lnTo>
                <a:lnTo>
                  <a:pt x="82" y="109"/>
                </a:lnTo>
                <a:lnTo>
                  <a:pt x="69" y="103"/>
                </a:lnTo>
                <a:lnTo>
                  <a:pt x="63" y="97"/>
                </a:lnTo>
                <a:lnTo>
                  <a:pt x="58" y="92"/>
                </a:lnTo>
                <a:lnTo>
                  <a:pt x="54" y="86"/>
                </a:lnTo>
                <a:lnTo>
                  <a:pt x="52" y="78"/>
                </a:lnTo>
                <a:lnTo>
                  <a:pt x="50" y="71"/>
                </a:lnTo>
                <a:lnTo>
                  <a:pt x="54" y="61"/>
                </a:lnTo>
                <a:lnTo>
                  <a:pt x="54" y="61"/>
                </a:lnTo>
                <a:lnTo>
                  <a:pt x="61" y="65"/>
                </a:lnTo>
                <a:lnTo>
                  <a:pt x="69" y="67"/>
                </a:lnTo>
                <a:lnTo>
                  <a:pt x="77" y="67"/>
                </a:lnTo>
                <a:lnTo>
                  <a:pt x="84" y="67"/>
                </a:lnTo>
                <a:lnTo>
                  <a:pt x="90" y="65"/>
                </a:lnTo>
                <a:lnTo>
                  <a:pt x="98" y="63"/>
                </a:lnTo>
                <a:lnTo>
                  <a:pt x="101" y="57"/>
                </a:lnTo>
                <a:lnTo>
                  <a:pt x="105" y="52"/>
                </a:lnTo>
                <a:lnTo>
                  <a:pt x="105" y="52"/>
                </a:lnTo>
                <a:close/>
                <a:moveTo>
                  <a:pt x="35" y="19"/>
                </a:moveTo>
                <a:lnTo>
                  <a:pt x="35" y="19"/>
                </a:lnTo>
                <a:lnTo>
                  <a:pt x="38" y="19"/>
                </a:lnTo>
                <a:lnTo>
                  <a:pt x="40" y="17"/>
                </a:lnTo>
                <a:lnTo>
                  <a:pt x="44" y="12"/>
                </a:lnTo>
                <a:lnTo>
                  <a:pt x="44" y="12"/>
                </a:lnTo>
                <a:lnTo>
                  <a:pt x="38" y="14"/>
                </a:lnTo>
                <a:lnTo>
                  <a:pt x="35" y="19"/>
                </a:lnTo>
                <a:lnTo>
                  <a:pt x="35" y="19"/>
                </a:lnTo>
                <a:close/>
                <a:moveTo>
                  <a:pt x="17" y="31"/>
                </a:moveTo>
                <a:lnTo>
                  <a:pt x="17" y="31"/>
                </a:lnTo>
                <a:lnTo>
                  <a:pt x="21" y="29"/>
                </a:lnTo>
                <a:lnTo>
                  <a:pt x="23" y="27"/>
                </a:lnTo>
                <a:lnTo>
                  <a:pt x="27" y="23"/>
                </a:lnTo>
                <a:lnTo>
                  <a:pt x="27" y="23"/>
                </a:lnTo>
                <a:lnTo>
                  <a:pt x="27" y="21"/>
                </a:lnTo>
                <a:lnTo>
                  <a:pt x="27" y="21"/>
                </a:lnTo>
                <a:lnTo>
                  <a:pt x="25" y="21"/>
                </a:lnTo>
                <a:lnTo>
                  <a:pt x="25" y="21"/>
                </a:lnTo>
                <a:lnTo>
                  <a:pt x="21" y="27"/>
                </a:lnTo>
                <a:lnTo>
                  <a:pt x="17" y="31"/>
                </a:lnTo>
                <a:lnTo>
                  <a:pt x="17" y="31"/>
                </a:lnTo>
                <a:close/>
                <a:moveTo>
                  <a:pt x="27" y="29"/>
                </a:moveTo>
                <a:lnTo>
                  <a:pt x="27" y="29"/>
                </a:lnTo>
                <a:lnTo>
                  <a:pt x="23" y="35"/>
                </a:lnTo>
                <a:lnTo>
                  <a:pt x="17" y="38"/>
                </a:lnTo>
                <a:lnTo>
                  <a:pt x="14" y="42"/>
                </a:lnTo>
                <a:lnTo>
                  <a:pt x="12" y="48"/>
                </a:lnTo>
                <a:lnTo>
                  <a:pt x="12" y="48"/>
                </a:lnTo>
                <a:lnTo>
                  <a:pt x="17" y="46"/>
                </a:lnTo>
                <a:lnTo>
                  <a:pt x="23" y="40"/>
                </a:lnTo>
                <a:lnTo>
                  <a:pt x="27" y="37"/>
                </a:lnTo>
                <a:lnTo>
                  <a:pt x="29" y="33"/>
                </a:lnTo>
                <a:lnTo>
                  <a:pt x="27" y="29"/>
                </a:lnTo>
                <a:lnTo>
                  <a:pt x="27" y="29"/>
                </a:lnTo>
                <a:close/>
                <a:moveTo>
                  <a:pt x="4" y="63"/>
                </a:moveTo>
                <a:lnTo>
                  <a:pt x="4" y="63"/>
                </a:lnTo>
                <a:lnTo>
                  <a:pt x="8" y="59"/>
                </a:lnTo>
                <a:lnTo>
                  <a:pt x="10" y="54"/>
                </a:lnTo>
                <a:lnTo>
                  <a:pt x="10" y="54"/>
                </a:lnTo>
                <a:lnTo>
                  <a:pt x="8" y="54"/>
                </a:lnTo>
                <a:lnTo>
                  <a:pt x="6" y="52"/>
                </a:lnTo>
                <a:lnTo>
                  <a:pt x="6" y="52"/>
                </a:lnTo>
                <a:lnTo>
                  <a:pt x="4" y="57"/>
                </a:lnTo>
                <a:lnTo>
                  <a:pt x="4" y="63"/>
                </a:lnTo>
                <a:lnTo>
                  <a:pt x="4" y="63"/>
                </a:lnTo>
                <a:close/>
                <a:moveTo>
                  <a:pt x="10" y="67"/>
                </a:moveTo>
                <a:lnTo>
                  <a:pt x="10" y="67"/>
                </a:lnTo>
                <a:lnTo>
                  <a:pt x="14" y="67"/>
                </a:lnTo>
                <a:lnTo>
                  <a:pt x="16" y="65"/>
                </a:lnTo>
                <a:lnTo>
                  <a:pt x="21" y="63"/>
                </a:lnTo>
                <a:lnTo>
                  <a:pt x="21" y="63"/>
                </a:lnTo>
                <a:lnTo>
                  <a:pt x="21" y="57"/>
                </a:lnTo>
                <a:lnTo>
                  <a:pt x="21" y="56"/>
                </a:lnTo>
                <a:lnTo>
                  <a:pt x="19" y="54"/>
                </a:lnTo>
                <a:lnTo>
                  <a:pt x="19" y="54"/>
                </a:lnTo>
                <a:lnTo>
                  <a:pt x="17" y="57"/>
                </a:lnTo>
                <a:lnTo>
                  <a:pt x="14" y="61"/>
                </a:lnTo>
                <a:lnTo>
                  <a:pt x="12" y="63"/>
                </a:lnTo>
                <a:lnTo>
                  <a:pt x="10" y="67"/>
                </a:lnTo>
                <a:lnTo>
                  <a:pt x="10" y="67"/>
                </a:lnTo>
                <a:close/>
                <a:moveTo>
                  <a:pt x="58" y="78"/>
                </a:moveTo>
                <a:lnTo>
                  <a:pt x="58" y="78"/>
                </a:lnTo>
                <a:lnTo>
                  <a:pt x="59" y="77"/>
                </a:lnTo>
                <a:lnTo>
                  <a:pt x="59" y="75"/>
                </a:lnTo>
                <a:lnTo>
                  <a:pt x="61" y="73"/>
                </a:lnTo>
                <a:lnTo>
                  <a:pt x="61" y="71"/>
                </a:lnTo>
                <a:lnTo>
                  <a:pt x="61" y="71"/>
                </a:lnTo>
                <a:lnTo>
                  <a:pt x="58" y="69"/>
                </a:lnTo>
                <a:lnTo>
                  <a:pt x="58" y="69"/>
                </a:lnTo>
                <a:lnTo>
                  <a:pt x="58" y="75"/>
                </a:lnTo>
                <a:lnTo>
                  <a:pt x="58" y="78"/>
                </a:lnTo>
                <a:lnTo>
                  <a:pt x="58" y="78"/>
                </a:lnTo>
                <a:close/>
                <a:moveTo>
                  <a:pt x="16" y="80"/>
                </a:moveTo>
                <a:lnTo>
                  <a:pt x="16" y="80"/>
                </a:lnTo>
                <a:lnTo>
                  <a:pt x="19" y="80"/>
                </a:lnTo>
                <a:lnTo>
                  <a:pt x="23" y="78"/>
                </a:lnTo>
                <a:lnTo>
                  <a:pt x="23" y="78"/>
                </a:lnTo>
                <a:lnTo>
                  <a:pt x="23" y="75"/>
                </a:lnTo>
                <a:lnTo>
                  <a:pt x="21" y="73"/>
                </a:lnTo>
                <a:lnTo>
                  <a:pt x="19" y="71"/>
                </a:lnTo>
                <a:lnTo>
                  <a:pt x="19" y="71"/>
                </a:lnTo>
                <a:lnTo>
                  <a:pt x="16" y="80"/>
                </a:lnTo>
                <a:lnTo>
                  <a:pt x="16" y="80"/>
                </a:lnTo>
                <a:close/>
                <a:moveTo>
                  <a:pt x="65" y="80"/>
                </a:moveTo>
                <a:lnTo>
                  <a:pt x="65" y="80"/>
                </a:lnTo>
                <a:lnTo>
                  <a:pt x="69" y="77"/>
                </a:lnTo>
                <a:lnTo>
                  <a:pt x="73" y="73"/>
                </a:lnTo>
                <a:lnTo>
                  <a:pt x="73" y="73"/>
                </a:lnTo>
                <a:lnTo>
                  <a:pt x="69" y="73"/>
                </a:lnTo>
                <a:lnTo>
                  <a:pt x="67" y="73"/>
                </a:lnTo>
                <a:lnTo>
                  <a:pt x="67" y="73"/>
                </a:lnTo>
                <a:lnTo>
                  <a:pt x="65" y="75"/>
                </a:lnTo>
                <a:lnTo>
                  <a:pt x="65" y="80"/>
                </a:lnTo>
                <a:lnTo>
                  <a:pt x="65" y="80"/>
                </a:lnTo>
                <a:close/>
                <a:moveTo>
                  <a:pt x="80" y="77"/>
                </a:moveTo>
                <a:lnTo>
                  <a:pt x="80" y="77"/>
                </a:lnTo>
                <a:lnTo>
                  <a:pt x="84" y="75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3"/>
                </a:lnTo>
                <a:lnTo>
                  <a:pt x="80" y="77"/>
                </a:lnTo>
                <a:lnTo>
                  <a:pt x="80" y="77"/>
                </a:lnTo>
                <a:close/>
                <a:moveTo>
                  <a:pt x="23" y="90"/>
                </a:moveTo>
                <a:lnTo>
                  <a:pt x="23" y="90"/>
                </a:lnTo>
                <a:lnTo>
                  <a:pt x="27" y="90"/>
                </a:lnTo>
                <a:lnTo>
                  <a:pt x="31" y="90"/>
                </a:lnTo>
                <a:lnTo>
                  <a:pt x="31" y="90"/>
                </a:lnTo>
                <a:lnTo>
                  <a:pt x="29" y="86"/>
                </a:lnTo>
                <a:lnTo>
                  <a:pt x="27" y="82"/>
                </a:lnTo>
                <a:lnTo>
                  <a:pt x="27" y="82"/>
                </a:lnTo>
                <a:lnTo>
                  <a:pt x="25" y="86"/>
                </a:lnTo>
                <a:lnTo>
                  <a:pt x="23" y="90"/>
                </a:lnTo>
                <a:lnTo>
                  <a:pt x="23" y="90"/>
                </a:lnTo>
                <a:close/>
                <a:moveTo>
                  <a:pt x="21" y="97"/>
                </a:moveTo>
                <a:lnTo>
                  <a:pt x="21" y="97"/>
                </a:lnTo>
                <a:lnTo>
                  <a:pt x="21" y="99"/>
                </a:lnTo>
                <a:lnTo>
                  <a:pt x="23" y="103"/>
                </a:lnTo>
                <a:lnTo>
                  <a:pt x="23" y="103"/>
                </a:lnTo>
                <a:lnTo>
                  <a:pt x="27" y="99"/>
                </a:lnTo>
                <a:lnTo>
                  <a:pt x="29" y="96"/>
                </a:lnTo>
                <a:lnTo>
                  <a:pt x="29" y="96"/>
                </a:lnTo>
                <a:lnTo>
                  <a:pt x="25" y="96"/>
                </a:lnTo>
                <a:lnTo>
                  <a:pt x="21" y="97"/>
                </a:lnTo>
                <a:lnTo>
                  <a:pt x="21" y="97"/>
                </a:lnTo>
                <a:close/>
                <a:moveTo>
                  <a:pt x="37" y="103"/>
                </a:moveTo>
                <a:lnTo>
                  <a:pt x="37" y="103"/>
                </a:lnTo>
                <a:lnTo>
                  <a:pt x="38" y="101"/>
                </a:lnTo>
                <a:lnTo>
                  <a:pt x="42" y="101"/>
                </a:lnTo>
                <a:lnTo>
                  <a:pt x="42" y="101"/>
                </a:lnTo>
                <a:lnTo>
                  <a:pt x="40" y="96"/>
                </a:lnTo>
                <a:lnTo>
                  <a:pt x="37" y="96"/>
                </a:lnTo>
                <a:lnTo>
                  <a:pt x="37" y="96"/>
                </a:lnTo>
                <a:lnTo>
                  <a:pt x="35" y="99"/>
                </a:lnTo>
                <a:lnTo>
                  <a:pt x="35" y="101"/>
                </a:lnTo>
                <a:lnTo>
                  <a:pt x="37" y="103"/>
                </a:lnTo>
                <a:lnTo>
                  <a:pt x="37" y="103"/>
                </a:lnTo>
                <a:close/>
                <a:moveTo>
                  <a:pt x="35" y="111"/>
                </a:moveTo>
                <a:lnTo>
                  <a:pt x="35" y="111"/>
                </a:lnTo>
                <a:lnTo>
                  <a:pt x="38" y="113"/>
                </a:lnTo>
                <a:lnTo>
                  <a:pt x="38" y="113"/>
                </a:lnTo>
                <a:lnTo>
                  <a:pt x="40" y="109"/>
                </a:lnTo>
                <a:lnTo>
                  <a:pt x="42" y="105"/>
                </a:lnTo>
                <a:lnTo>
                  <a:pt x="42" y="105"/>
                </a:lnTo>
                <a:lnTo>
                  <a:pt x="37" y="107"/>
                </a:lnTo>
                <a:lnTo>
                  <a:pt x="35" y="111"/>
                </a:lnTo>
                <a:lnTo>
                  <a:pt x="35" y="111"/>
                </a:lnTo>
                <a:close/>
                <a:moveTo>
                  <a:pt x="46" y="111"/>
                </a:moveTo>
                <a:lnTo>
                  <a:pt x="46" y="111"/>
                </a:lnTo>
                <a:lnTo>
                  <a:pt x="52" y="111"/>
                </a:lnTo>
                <a:lnTo>
                  <a:pt x="54" y="109"/>
                </a:lnTo>
                <a:lnTo>
                  <a:pt x="54" y="109"/>
                </a:lnTo>
                <a:lnTo>
                  <a:pt x="52" y="107"/>
                </a:lnTo>
                <a:lnTo>
                  <a:pt x="50" y="105"/>
                </a:lnTo>
                <a:lnTo>
                  <a:pt x="48" y="107"/>
                </a:lnTo>
                <a:lnTo>
                  <a:pt x="46" y="111"/>
                </a:lnTo>
                <a:lnTo>
                  <a:pt x="46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7" name="Freeform 54"/>
          <p:cNvSpPr>
            <a:spLocks noEditPoints="1"/>
          </p:cNvSpPr>
          <p:nvPr/>
        </p:nvSpPr>
        <p:spPr bwMode="auto">
          <a:xfrm>
            <a:off x="6316135" y="6487585"/>
            <a:ext cx="366184" cy="139700"/>
          </a:xfrm>
          <a:custGeom>
            <a:avLst/>
            <a:gdLst/>
            <a:ahLst/>
            <a:cxnLst>
              <a:cxn ang="0">
                <a:pos x="2" y="24"/>
              </a:cxn>
              <a:cxn ang="0">
                <a:pos x="30" y="5"/>
              </a:cxn>
              <a:cxn ang="0">
                <a:pos x="63" y="0"/>
              </a:cxn>
              <a:cxn ang="0">
                <a:pos x="143" y="2"/>
              </a:cxn>
              <a:cxn ang="0">
                <a:pos x="170" y="7"/>
              </a:cxn>
              <a:cxn ang="0">
                <a:pos x="173" y="24"/>
              </a:cxn>
              <a:cxn ang="0">
                <a:pos x="164" y="49"/>
              </a:cxn>
              <a:cxn ang="0">
                <a:pos x="137" y="66"/>
              </a:cxn>
              <a:cxn ang="0">
                <a:pos x="46" y="66"/>
              </a:cxn>
              <a:cxn ang="0">
                <a:pos x="4" y="57"/>
              </a:cxn>
              <a:cxn ang="0">
                <a:pos x="137" y="7"/>
              </a:cxn>
              <a:cxn ang="0">
                <a:pos x="49" y="5"/>
              </a:cxn>
              <a:cxn ang="0">
                <a:pos x="30" y="26"/>
              </a:cxn>
              <a:cxn ang="0">
                <a:pos x="97" y="45"/>
              </a:cxn>
              <a:cxn ang="0">
                <a:pos x="166" y="28"/>
              </a:cxn>
              <a:cxn ang="0">
                <a:pos x="160" y="9"/>
              </a:cxn>
              <a:cxn ang="0">
                <a:pos x="7" y="38"/>
              </a:cxn>
              <a:cxn ang="0">
                <a:pos x="25" y="28"/>
              </a:cxn>
              <a:cxn ang="0">
                <a:pos x="15" y="28"/>
              </a:cxn>
              <a:cxn ang="0">
                <a:pos x="21" y="42"/>
              </a:cxn>
              <a:cxn ang="0">
                <a:pos x="23" y="38"/>
              </a:cxn>
              <a:cxn ang="0">
                <a:pos x="6" y="45"/>
              </a:cxn>
              <a:cxn ang="0">
                <a:pos x="7" y="49"/>
              </a:cxn>
              <a:cxn ang="0">
                <a:pos x="13" y="49"/>
              </a:cxn>
              <a:cxn ang="0">
                <a:pos x="13" y="40"/>
              </a:cxn>
              <a:cxn ang="0">
                <a:pos x="51" y="49"/>
              </a:cxn>
              <a:cxn ang="0">
                <a:pos x="49" y="55"/>
              </a:cxn>
              <a:cxn ang="0">
                <a:pos x="68" y="47"/>
              </a:cxn>
              <a:cxn ang="0">
                <a:pos x="51" y="49"/>
              </a:cxn>
              <a:cxn ang="0">
                <a:pos x="84" y="53"/>
              </a:cxn>
              <a:cxn ang="0">
                <a:pos x="76" y="47"/>
              </a:cxn>
              <a:cxn ang="0">
                <a:pos x="74" y="51"/>
              </a:cxn>
              <a:cxn ang="0">
                <a:pos x="27" y="53"/>
              </a:cxn>
              <a:cxn ang="0">
                <a:pos x="28" y="49"/>
              </a:cxn>
              <a:cxn ang="0">
                <a:pos x="93" y="57"/>
              </a:cxn>
              <a:cxn ang="0">
                <a:pos x="110" y="51"/>
              </a:cxn>
              <a:cxn ang="0">
                <a:pos x="95" y="53"/>
              </a:cxn>
              <a:cxn ang="0">
                <a:pos x="120" y="57"/>
              </a:cxn>
              <a:cxn ang="0">
                <a:pos x="126" y="51"/>
              </a:cxn>
              <a:cxn ang="0">
                <a:pos x="120" y="57"/>
              </a:cxn>
              <a:cxn ang="0">
                <a:pos x="143" y="57"/>
              </a:cxn>
              <a:cxn ang="0">
                <a:pos x="141" y="51"/>
              </a:cxn>
              <a:cxn ang="0">
                <a:pos x="139" y="59"/>
              </a:cxn>
              <a:cxn ang="0">
                <a:pos x="42" y="61"/>
              </a:cxn>
              <a:cxn ang="0">
                <a:pos x="34" y="55"/>
              </a:cxn>
              <a:cxn ang="0">
                <a:pos x="55" y="61"/>
              </a:cxn>
              <a:cxn ang="0">
                <a:pos x="63" y="57"/>
              </a:cxn>
              <a:cxn ang="0">
                <a:pos x="59" y="59"/>
              </a:cxn>
              <a:cxn ang="0">
                <a:pos x="78" y="61"/>
              </a:cxn>
              <a:cxn ang="0">
                <a:pos x="84" y="59"/>
              </a:cxn>
              <a:cxn ang="0">
                <a:pos x="82" y="57"/>
              </a:cxn>
              <a:cxn ang="0">
                <a:pos x="78" y="61"/>
              </a:cxn>
            </a:cxnLst>
            <a:rect l="0" t="0" r="r" b="b"/>
            <a:pathLst>
              <a:path w="173" h="66">
                <a:moveTo>
                  <a:pt x="0" y="49"/>
                </a:moveTo>
                <a:lnTo>
                  <a:pt x="0" y="49"/>
                </a:lnTo>
                <a:lnTo>
                  <a:pt x="0" y="36"/>
                </a:lnTo>
                <a:lnTo>
                  <a:pt x="2" y="24"/>
                </a:lnTo>
                <a:lnTo>
                  <a:pt x="2" y="24"/>
                </a:lnTo>
                <a:lnTo>
                  <a:pt x="13" y="19"/>
                </a:lnTo>
                <a:lnTo>
                  <a:pt x="21" y="11"/>
                </a:lnTo>
                <a:lnTo>
                  <a:pt x="30" y="5"/>
                </a:lnTo>
                <a:lnTo>
                  <a:pt x="42" y="0"/>
                </a:lnTo>
                <a:lnTo>
                  <a:pt x="42" y="0"/>
                </a:lnTo>
                <a:lnTo>
                  <a:pt x="51" y="0"/>
                </a:lnTo>
                <a:lnTo>
                  <a:pt x="63" y="0"/>
                </a:lnTo>
                <a:lnTo>
                  <a:pt x="63" y="0"/>
                </a:lnTo>
                <a:lnTo>
                  <a:pt x="114" y="2"/>
                </a:lnTo>
                <a:lnTo>
                  <a:pt x="114" y="2"/>
                </a:lnTo>
                <a:lnTo>
                  <a:pt x="143" y="2"/>
                </a:lnTo>
                <a:lnTo>
                  <a:pt x="143" y="2"/>
                </a:lnTo>
                <a:lnTo>
                  <a:pt x="158" y="3"/>
                </a:lnTo>
                <a:lnTo>
                  <a:pt x="164" y="3"/>
                </a:lnTo>
                <a:lnTo>
                  <a:pt x="170" y="7"/>
                </a:lnTo>
                <a:lnTo>
                  <a:pt x="170" y="7"/>
                </a:lnTo>
                <a:lnTo>
                  <a:pt x="171" y="9"/>
                </a:lnTo>
                <a:lnTo>
                  <a:pt x="173" y="15"/>
                </a:lnTo>
                <a:lnTo>
                  <a:pt x="173" y="24"/>
                </a:lnTo>
                <a:lnTo>
                  <a:pt x="171" y="36"/>
                </a:lnTo>
                <a:lnTo>
                  <a:pt x="168" y="43"/>
                </a:lnTo>
                <a:lnTo>
                  <a:pt x="168" y="43"/>
                </a:lnTo>
                <a:lnTo>
                  <a:pt x="164" y="49"/>
                </a:lnTo>
                <a:lnTo>
                  <a:pt x="156" y="57"/>
                </a:lnTo>
                <a:lnTo>
                  <a:pt x="147" y="63"/>
                </a:lnTo>
                <a:lnTo>
                  <a:pt x="137" y="66"/>
                </a:lnTo>
                <a:lnTo>
                  <a:pt x="137" y="66"/>
                </a:lnTo>
                <a:lnTo>
                  <a:pt x="107" y="66"/>
                </a:lnTo>
                <a:lnTo>
                  <a:pt x="67" y="66"/>
                </a:lnTo>
                <a:lnTo>
                  <a:pt x="67" y="66"/>
                </a:lnTo>
                <a:lnTo>
                  <a:pt x="46" y="66"/>
                </a:lnTo>
                <a:lnTo>
                  <a:pt x="25" y="66"/>
                </a:lnTo>
                <a:lnTo>
                  <a:pt x="17" y="64"/>
                </a:lnTo>
                <a:lnTo>
                  <a:pt x="9" y="61"/>
                </a:lnTo>
                <a:lnTo>
                  <a:pt x="4" y="57"/>
                </a:lnTo>
                <a:lnTo>
                  <a:pt x="0" y="49"/>
                </a:lnTo>
                <a:lnTo>
                  <a:pt x="0" y="49"/>
                </a:lnTo>
                <a:close/>
                <a:moveTo>
                  <a:pt x="137" y="7"/>
                </a:moveTo>
                <a:lnTo>
                  <a:pt x="137" y="7"/>
                </a:lnTo>
                <a:lnTo>
                  <a:pt x="99" y="5"/>
                </a:lnTo>
                <a:lnTo>
                  <a:pt x="68" y="5"/>
                </a:lnTo>
                <a:lnTo>
                  <a:pt x="68" y="5"/>
                </a:lnTo>
                <a:lnTo>
                  <a:pt x="49" y="5"/>
                </a:lnTo>
                <a:lnTo>
                  <a:pt x="40" y="7"/>
                </a:lnTo>
                <a:lnTo>
                  <a:pt x="32" y="11"/>
                </a:lnTo>
                <a:lnTo>
                  <a:pt x="32" y="11"/>
                </a:lnTo>
                <a:lnTo>
                  <a:pt x="30" y="26"/>
                </a:lnTo>
                <a:lnTo>
                  <a:pt x="30" y="34"/>
                </a:lnTo>
                <a:lnTo>
                  <a:pt x="30" y="42"/>
                </a:lnTo>
                <a:lnTo>
                  <a:pt x="30" y="42"/>
                </a:lnTo>
                <a:lnTo>
                  <a:pt x="97" y="45"/>
                </a:lnTo>
                <a:lnTo>
                  <a:pt x="129" y="47"/>
                </a:lnTo>
                <a:lnTo>
                  <a:pt x="160" y="45"/>
                </a:lnTo>
                <a:lnTo>
                  <a:pt x="160" y="45"/>
                </a:lnTo>
                <a:lnTo>
                  <a:pt x="166" y="28"/>
                </a:lnTo>
                <a:lnTo>
                  <a:pt x="168" y="21"/>
                </a:lnTo>
                <a:lnTo>
                  <a:pt x="166" y="11"/>
                </a:lnTo>
                <a:lnTo>
                  <a:pt x="166" y="11"/>
                </a:lnTo>
                <a:lnTo>
                  <a:pt x="160" y="9"/>
                </a:lnTo>
                <a:lnTo>
                  <a:pt x="154" y="7"/>
                </a:lnTo>
                <a:lnTo>
                  <a:pt x="137" y="7"/>
                </a:lnTo>
                <a:lnTo>
                  <a:pt x="137" y="7"/>
                </a:lnTo>
                <a:close/>
                <a:moveTo>
                  <a:pt x="7" y="38"/>
                </a:moveTo>
                <a:lnTo>
                  <a:pt x="7" y="38"/>
                </a:lnTo>
                <a:lnTo>
                  <a:pt x="15" y="32"/>
                </a:lnTo>
                <a:lnTo>
                  <a:pt x="25" y="28"/>
                </a:lnTo>
                <a:lnTo>
                  <a:pt x="25" y="28"/>
                </a:lnTo>
                <a:lnTo>
                  <a:pt x="25" y="24"/>
                </a:lnTo>
                <a:lnTo>
                  <a:pt x="25" y="24"/>
                </a:lnTo>
                <a:lnTo>
                  <a:pt x="19" y="24"/>
                </a:lnTo>
                <a:lnTo>
                  <a:pt x="15" y="28"/>
                </a:lnTo>
                <a:lnTo>
                  <a:pt x="7" y="38"/>
                </a:lnTo>
                <a:lnTo>
                  <a:pt x="7" y="38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5" y="40"/>
                </a:lnTo>
                <a:lnTo>
                  <a:pt x="25" y="38"/>
                </a:lnTo>
                <a:lnTo>
                  <a:pt x="25" y="38"/>
                </a:lnTo>
                <a:lnTo>
                  <a:pt x="23" y="38"/>
                </a:lnTo>
                <a:lnTo>
                  <a:pt x="23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6" y="45"/>
                </a:moveTo>
                <a:lnTo>
                  <a:pt x="6" y="45"/>
                </a:lnTo>
                <a:lnTo>
                  <a:pt x="7" y="45"/>
                </a:lnTo>
                <a:lnTo>
                  <a:pt x="7" y="47"/>
                </a:lnTo>
                <a:lnTo>
                  <a:pt x="7" y="49"/>
                </a:lnTo>
                <a:lnTo>
                  <a:pt x="7" y="51"/>
                </a:lnTo>
                <a:lnTo>
                  <a:pt x="7" y="51"/>
                </a:lnTo>
                <a:lnTo>
                  <a:pt x="13" y="49"/>
                </a:lnTo>
                <a:lnTo>
                  <a:pt x="13" y="49"/>
                </a:lnTo>
                <a:lnTo>
                  <a:pt x="11" y="47"/>
                </a:lnTo>
                <a:lnTo>
                  <a:pt x="11" y="45"/>
                </a:lnTo>
                <a:lnTo>
                  <a:pt x="13" y="40"/>
                </a:lnTo>
                <a:lnTo>
                  <a:pt x="13" y="40"/>
                </a:lnTo>
                <a:lnTo>
                  <a:pt x="9" y="42"/>
                </a:lnTo>
                <a:lnTo>
                  <a:pt x="6" y="45"/>
                </a:lnTo>
                <a:lnTo>
                  <a:pt x="6" y="45"/>
                </a:lnTo>
                <a:close/>
                <a:moveTo>
                  <a:pt x="51" y="49"/>
                </a:moveTo>
                <a:lnTo>
                  <a:pt x="51" y="49"/>
                </a:lnTo>
                <a:lnTo>
                  <a:pt x="49" y="51"/>
                </a:lnTo>
                <a:lnTo>
                  <a:pt x="49" y="53"/>
                </a:lnTo>
                <a:lnTo>
                  <a:pt x="49" y="55"/>
                </a:lnTo>
                <a:lnTo>
                  <a:pt x="49" y="55"/>
                </a:lnTo>
                <a:lnTo>
                  <a:pt x="59" y="51"/>
                </a:lnTo>
                <a:lnTo>
                  <a:pt x="65" y="51"/>
                </a:lnTo>
                <a:lnTo>
                  <a:pt x="68" y="47"/>
                </a:lnTo>
                <a:lnTo>
                  <a:pt x="68" y="47"/>
                </a:lnTo>
                <a:lnTo>
                  <a:pt x="61" y="49"/>
                </a:lnTo>
                <a:lnTo>
                  <a:pt x="51" y="49"/>
                </a:lnTo>
                <a:lnTo>
                  <a:pt x="51" y="49"/>
                </a:lnTo>
                <a:close/>
                <a:moveTo>
                  <a:pt x="74" y="55"/>
                </a:moveTo>
                <a:lnTo>
                  <a:pt x="74" y="55"/>
                </a:lnTo>
                <a:lnTo>
                  <a:pt x="80" y="53"/>
                </a:lnTo>
                <a:lnTo>
                  <a:pt x="84" y="53"/>
                </a:lnTo>
                <a:lnTo>
                  <a:pt x="86" y="51"/>
                </a:lnTo>
                <a:lnTo>
                  <a:pt x="86" y="51"/>
                </a:lnTo>
                <a:lnTo>
                  <a:pt x="80" y="49"/>
                </a:lnTo>
                <a:lnTo>
                  <a:pt x="76" y="47"/>
                </a:lnTo>
                <a:lnTo>
                  <a:pt x="72" y="49"/>
                </a:lnTo>
                <a:lnTo>
                  <a:pt x="72" y="49"/>
                </a:lnTo>
                <a:lnTo>
                  <a:pt x="74" y="51"/>
                </a:lnTo>
                <a:lnTo>
                  <a:pt x="74" y="51"/>
                </a:lnTo>
                <a:lnTo>
                  <a:pt x="74" y="55"/>
                </a:lnTo>
                <a:lnTo>
                  <a:pt x="74" y="55"/>
                </a:lnTo>
                <a:close/>
                <a:moveTo>
                  <a:pt x="27" y="53"/>
                </a:moveTo>
                <a:lnTo>
                  <a:pt x="27" y="53"/>
                </a:lnTo>
                <a:lnTo>
                  <a:pt x="30" y="51"/>
                </a:lnTo>
                <a:lnTo>
                  <a:pt x="32" y="49"/>
                </a:lnTo>
                <a:lnTo>
                  <a:pt x="32" y="49"/>
                </a:lnTo>
                <a:lnTo>
                  <a:pt x="28" y="49"/>
                </a:lnTo>
                <a:lnTo>
                  <a:pt x="28" y="51"/>
                </a:lnTo>
                <a:lnTo>
                  <a:pt x="27" y="53"/>
                </a:lnTo>
                <a:lnTo>
                  <a:pt x="27" y="53"/>
                </a:lnTo>
                <a:close/>
                <a:moveTo>
                  <a:pt x="93" y="57"/>
                </a:moveTo>
                <a:lnTo>
                  <a:pt x="93" y="57"/>
                </a:lnTo>
                <a:lnTo>
                  <a:pt x="103" y="55"/>
                </a:lnTo>
                <a:lnTo>
                  <a:pt x="107" y="55"/>
                </a:lnTo>
                <a:lnTo>
                  <a:pt x="110" y="51"/>
                </a:lnTo>
                <a:lnTo>
                  <a:pt x="110" y="51"/>
                </a:lnTo>
                <a:lnTo>
                  <a:pt x="105" y="51"/>
                </a:lnTo>
                <a:lnTo>
                  <a:pt x="99" y="51"/>
                </a:lnTo>
                <a:lnTo>
                  <a:pt x="95" y="53"/>
                </a:lnTo>
                <a:lnTo>
                  <a:pt x="93" y="57"/>
                </a:lnTo>
                <a:lnTo>
                  <a:pt x="93" y="57"/>
                </a:lnTo>
                <a:close/>
                <a:moveTo>
                  <a:pt x="120" y="57"/>
                </a:moveTo>
                <a:lnTo>
                  <a:pt x="120" y="57"/>
                </a:lnTo>
                <a:lnTo>
                  <a:pt x="124" y="55"/>
                </a:lnTo>
                <a:lnTo>
                  <a:pt x="129" y="53"/>
                </a:lnTo>
                <a:lnTo>
                  <a:pt x="129" y="53"/>
                </a:lnTo>
                <a:lnTo>
                  <a:pt x="126" y="51"/>
                </a:lnTo>
                <a:lnTo>
                  <a:pt x="120" y="51"/>
                </a:lnTo>
                <a:lnTo>
                  <a:pt x="120" y="51"/>
                </a:lnTo>
                <a:lnTo>
                  <a:pt x="118" y="53"/>
                </a:lnTo>
                <a:lnTo>
                  <a:pt x="120" y="57"/>
                </a:lnTo>
                <a:lnTo>
                  <a:pt x="120" y="57"/>
                </a:lnTo>
                <a:close/>
                <a:moveTo>
                  <a:pt x="139" y="59"/>
                </a:moveTo>
                <a:lnTo>
                  <a:pt x="139" y="59"/>
                </a:lnTo>
                <a:lnTo>
                  <a:pt x="143" y="57"/>
                </a:lnTo>
                <a:lnTo>
                  <a:pt x="145" y="55"/>
                </a:lnTo>
                <a:lnTo>
                  <a:pt x="149" y="51"/>
                </a:lnTo>
                <a:lnTo>
                  <a:pt x="149" y="51"/>
                </a:lnTo>
                <a:lnTo>
                  <a:pt x="141" y="51"/>
                </a:lnTo>
                <a:lnTo>
                  <a:pt x="141" y="51"/>
                </a:lnTo>
                <a:lnTo>
                  <a:pt x="141" y="55"/>
                </a:lnTo>
                <a:lnTo>
                  <a:pt x="139" y="59"/>
                </a:lnTo>
                <a:lnTo>
                  <a:pt x="139" y="59"/>
                </a:lnTo>
                <a:close/>
                <a:moveTo>
                  <a:pt x="30" y="61"/>
                </a:moveTo>
                <a:lnTo>
                  <a:pt x="30" y="61"/>
                </a:lnTo>
                <a:lnTo>
                  <a:pt x="42" y="61"/>
                </a:lnTo>
                <a:lnTo>
                  <a:pt x="42" y="61"/>
                </a:lnTo>
                <a:lnTo>
                  <a:pt x="42" y="57"/>
                </a:lnTo>
                <a:lnTo>
                  <a:pt x="42" y="53"/>
                </a:lnTo>
                <a:lnTo>
                  <a:pt x="42" y="53"/>
                </a:lnTo>
                <a:lnTo>
                  <a:pt x="34" y="55"/>
                </a:lnTo>
                <a:lnTo>
                  <a:pt x="32" y="57"/>
                </a:lnTo>
                <a:lnTo>
                  <a:pt x="30" y="61"/>
                </a:lnTo>
                <a:lnTo>
                  <a:pt x="30" y="61"/>
                </a:lnTo>
                <a:close/>
                <a:moveTo>
                  <a:pt x="55" y="61"/>
                </a:moveTo>
                <a:lnTo>
                  <a:pt x="55" y="61"/>
                </a:lnTo>
                <a:lnTo>
                  <a:pt x="57" y="61"/>
                </a:lnTo>
                <a:lnTo>
                  <a:pt x="61" y="59"/>
                </a:lnTo>
                <a:lnTo>
                  <a:pt x="63" y="57"/>
                </a:lnTo>
                <a:lnTo>
                  <a:pt x="61" y="55"/>
                </a:lnTo>
                <a:lnTo>
                  <a:pt x="61" y="55"/>
                </a:lnTo>
                <a:lnTo>
                  <a:pt x="61" y="57"/>
                </a:lnTo>
                <a:lnTo>
                  <a:pt x="59" y="59"/>
                </a:lnTo>
                <a:lnTo>
                  <a:pt x="55" y="61"/>
                </a:lnTo>
                <a:lnTo>
                  <a:pt x="55" y="61"/>
                </a:lnTo>
                <a:close/>
                <a:moveTo>
                  <a:pt x="78" y="61"/>
                </a:moveTo>
                <a:lnTo>
                  <a:pt x="78" y="61"/>
                </a:lnTo>
                <a:lnTo>
                  <a:pt x="82" y="63"/>
                </a:lnTo>
                <a:lnTo>
                  <a:pt x="84" y="63"/>
                </a:lnTo>
                <a:lnTo>
                  <a:pt x="84" y="63"/>
                </a:lnTo>
                <a:lnTo>
                  <a:pt x="84" y="59"/>
                </a:lnTo>
                <a:lnTo>
                  <a:pt x="84" y="57"/>
                </a:lnTo>
                <a:lnTo>
                  <a:pt x="84" y="57"/>
                </a:lnTo>
                <a:lnTo>
                  <a:pt x="84" y="57"/>
                </a:lnTo>
                <a:lnTo>
                  <a:pt x="82" y="57"/>
                </a:lnTo>
                <a:lnTo>
                  <a:pt x="80" y="59"/>
                </a:lnTo>
                <a:lnTo>
                  <a:pt x="78" y="59"/>
                </a:lnTo>
                <a:lnTo>
                  <a:pt x="78" y="61"/>
                </a:lnTo>
                <a:lnTo>
                  <a:pt x="78" y="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8" name="Freeform 55"/>
          <p:cNvSpPr>
            <a:spLocks noEditPoints="1"/>
          </p:cNvSpPr>
          <p:nvPr/>
        </p:nvSpPr>
        <p:spPr bwMode="auto">
          <a:xfrm>
            <a:off x="6032502" y="6491818"/>
            <a:ext cx="230717" cy="131233"/>
          </a:xfrm>
          <a:custGeom>
            <a:avLst/>
            <a:gdLst/>
            <a:ahLst/>
            <a:cxnLst>
              <a:cxn ang="0">
                <a:pos x="107" y="5"/>
              </a:cxn>
              <a:cxn ang="0">
                <a:pos x="109" y="15"/>
              </a:cxn>
              <a:cxn ang="0">
                <a:pos x="103" y="32"/>
              </a:cxn>
              <a:cxn ang="0">
                <a:pos x="100" y="40"/>
              </a:cxn>
              <a:cxn ang="0">
                <a:pos x="86" y="55"/>
              </a:cxn>
              <a:cxn ang="0">
                <a:pos x="61" y="61"/>
              </a:cxn>
              <a:cxn ang="0">
                <a:pos x="40" y="62"/>
              </a:cxn>
              <a:cxn ang="0">
                <a:pos x="21" y="62"/>
              </a:cxn>
              <a:cxn ang="0">
                <a:pos x="16" y="61"/>
              </a:cxn>
              <a:cxn ang="0">
                <a:pos x="4" y="51"/>
              </a:cxn>
              <a:cxn ang="0">
                <a:pos x="0" y="47"/>
              </a:cxn>
              <a:cxn ang="0">
                <a:pos x="0" y="34"/>
              </a:cxn>
              <a:cxn ang="0">
                <a:pos x="14" y="13"/>
              </a:cxn>
              <a:cxn ang="0">
                <a:pos x="21" y="5"/>
              </a:cxn>
              <a:cxn ang="0">
                <a:pos x="44" y="1"/>
              </a:cxn>
              <a:cxn ang="0">
                <a:pos x="73" y="0"/>
              </a:cxn>
              <a:cxn ang="0">
                <a:pos x="94" y="0"/>
              </a:cxn>
              <a:cxn ang="0">
                <a:pos x="105" y="3"/>
              </a:cxn>
              <a:cxn ang="0">
                <a:pos x="107" y="5"/>
              </a:cxn>
              <a:cxn ang="0">
                <a:pos x="23" y="11"/>
              </a:cxn>
              <a:cxn ang="0">
                <a:pos x="25" y="26"/>
              </a:cxn>
              <a:cxn ang="0">
                <a:pos x="31" y="36"/>
              </a:cxn>
              <a:cxn ang="0">
                <a:pos x="37" y="40"/>
              </a:cxn>
              <a:cxn ang="0">
                <a:pos x="60" y="43"/>
              </a:cxn>
              <a:cxn ang="0">
                <a:pos x="84" y="38"/>
              </a:cxn>
              <a:cxn ang="0">
                <a:pos x="92" y="34"/>
              </a:cxn>
              <a:cxn ang="0">
                <a:pos x="101" y="22"/>
              </a:cxn>
              <a:cxn ang="0">
                <a:pos x="103" y="11"/>
              </a:cxn>
              <a:cxn ang="0">
                <a:pos x="101" y="7"/>
              </a:cxn>
              <a:cxn ang="0">
                <a:pos x="96" y="5"/>
              </a:cxn>
              <a:cxn ang="0">
                <a:pos x="63" y="7"/>
              </a:cxn>
              <a:cxn ang="0">
                <a:pos x="42" y="9"/>
              </a:cxn>
              <a:cxn ang="0">
                <a:pos x="23" y="11"/>
              </a:cxn>
              <a:cxn ang="0">
                <a:pos x="14" y="49"/>
              </a:cxn>
              <a:cxn ang="0">
                <a:pos x="16" y="45"/>
              </a:cxn>
              <a:cxn ang="0">
                <a:pos x="16" y="43"/>
              </a:cxn>
              <a:cxn ang="0">
                <a:pos x="10" y="45"/>
              </a:cxn>
              <a:cxn ang="0">
                <a:pos x="8" y="43"/>
              </a:cxn>
              <a:cxn ang="0">
                <a:pos x="14" y="32"/>
              </a:cxn>
              <a:cxn ang="0">
                <a:pos x="20" y="19"/>
              </a:cxn>
              <a:cxn ang="0">
                <a:pos x="12" y="24"/>
              </a:cxn>
              <a:cxn ang="0">
                <a:pos x="8" y="38"/>
              </a:cxn>
              <a:cxn ang="0">
                <a:pos x="10" y="47"/>
              </a:cxn>
              <a:cxn ang="0">
                <a:pos x="14" y="49"/>
              </a:cxn>
              <a:cxn ang="0">
                <a:pos x="79" y="45"/>
              </a:cxn>
              <a:cxn ang="0">
                <a:pos x="81" y="49"/>
              </a:cxn>
              <a:cxn ang="0">
                <a:pos x="82" y="47"/>
              </a:cxn>
              <a:cxn ang="0">
                <a:pos x="86" y="43"/>
              </a:cxn>
              <a:cxn ang="0">
                <a:pos x="82" y="43"/>
              </a:cxn>
              <a:cxn ang="0">
                <a:pos x="79" y="45"/>
              </a:cxn>
              <a:cxn ang="0">
                <a:pos x="21" y="55"/>
              </a:cxn>
              <a:cxn ang="0">
                <a:pos x="25" y="57"/>
              </a:cxn>
              <a:cxn ang="0">
                <a:pos x="31" y="55"/>
              </a:cxn>
              <a:cxn ang="0">
                <a:pos x="33" y="51"/>
              </a:cxn>
              <a:cxn ang="0">
                <a:pos x="37" y="45"/>
              </a:cxn>
              <a:cxn ang="0">
                <a:pos x="31" y="47"/>
              </a:cxn>
              <a:cxn ang="0">
                <a:pos x="21" y="55"/>
              </a:cxn>
              <a:cxn ang="0">
                <a:pos x="42" y="57"/>
              </a:cxn>
              <a:cxn ang="0">
                <a:pos x="44" y="57"/>
              </a:cxn>
              <a:cxn ang="0">
                <a:pos x="48" y="53"/>
              </a:cxn>
              <a:cxn ang="0">
                <a:pos x="44" y="53"/>
              </a:cxn>
              <a:cxn ang="0">
                <a:pos x="42" y="57"/>
              </a:cxn>
            </a:cxnLst>
            <a:rect l="0" t="0" r="r" b="b"/>
            <a:pathLst>
              <a:path w="109" h="62">
                <a:moveTo>
                  <a:pt x="107" y="5"/>
                </a:moveTo>
                <a:lnTo>
                  <a:pt x="107" y="5"/>
                </a:lnTo>
                <a:lnTo>
                  <a:pt x="109" y="11"/>
                </a:lnTo>
                <a:lnTo>
                  <a:pt x="109" y="15"/>
                </a:lnTo>
                <a:lnTo>
                  <a:pt x="107" y="24"/>
                </a:lnTo>
                <a:lnTo>
                  <a:pt x="103" y="32"/>
                </a:lnTo>
                <a:lnTo>
                  <a:pt x="100" y="40"/>
                </a:lnTo>
                <a:lnTo>
                  <a:pt x="100" y="40"/>
                </a:lnTo>
                <a:lnTo>
                  <a:pt x="92" y="49"/>
                </a:lnTo>
                <a:lnTo>
                  <a:pt x="86" y="55"/>
                </a:lnTo>
                <a:lnTo>
                  <a:pt x="75" y="59"/>
                </a:lnTo>
                <a:lnTo>
                  <a:pt x="61" y="61"/>
                </a:lnTo>
                <a:lnTo>
                  <a:pt x="61" y="61"/>
                </a:lnTo>
                <a:lnTo>
                  <a:pt x="40" y="62"/>
                </a:lnTo>
                <a:lnTo>
                  <a:pt x="31" y="62"/>
                </a:lnTo>
                <a:lnTo>
                  <a:pt x="21" y="62"/>
                </a:lnTo>
                <a:lnTo>
                  <a:pt x="21" y="62"/>
                </a:lnTo>
                <a:lnTo>
                  <a:pt x="16" y="61"/>
                </a:lnTo>
                <a:lnTo>
                  <a:pt x="8" y="55"/>
                </a:lnTo>
                <a:lnTo>
                  <a:pt x="4" y="51"/>
                </a:lnTo>
                <a:lnTo>
                  <a:pt x="0" y="47"/>
                </a:lnTo>
                <a:lnTo>
                  <a:pt x="0" y="47"/>
                </a:lnTo>
                <a:lnTo>
                  <a:pt x="0" y="41"/>
                </a:lnTo>
                <a:lnTo>
                  <a:pt x="0" y="34"/>
                </a:lnTo>
                <a:lnTo>
                  <a:pt x="6" y="22"/>
                </a:lnTo>
                <a:lnTo>
                  <a:pt x="14" y="13"/>
                </a:lnTo>
                <a:lnTo>
                  <a:pt x="21" y="5"/>
                </a:lnTo>
                <a:lnTo>
                  <a:pt x="21" y="5"/>
                </a:lnTo>
                <a:lnTo>
                  <a:pt x="31" y="1"/>
                </a:lnTo>
                <a:lnTo>
                  <a:pt x="44" y="1"/>
                </a:lnTo>
                <a:lnTo>
                  <a:pt x="73" y="0"/>
                </a:lnTo>
                <a:lnTo>
                  <a:pt x="73" y="0"/>
                </a:lnTo>
                <a:lnTo>
                  <a:pt x="82" y="0"/>
                </a:lnTo>
                <a:lnTo>
                  <a:pt x="94" y="0"/>
                </a:lnTo>
                <a:lnTo>
                  <a:pt x="101" y="1"/>
                </a:lnTo>
                <a:lnTo>
                  <a:pt x="105" y="3"/>
                </a:lnTo>
                <a:lnTo>
                  <a:pt x="107" y="5"/>
                </a:lnTo>
                <a:lnTo>
                  <a:pt x="107" y="5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23" y="19"/>
                </a:lnTo>
                <a:lnTo>
                  <a:pt x="25" y="26"/>
                </a:lnTo>
                <a:lnTo>
                  <a:pt x="27" y="32"/>
                </a:lnTo>
                <a:lnTo>
                  <a:pt x="31" y="36"/>
                </a:lnTo>
                <a:lnTo>
                  <a:pt x="31" y="36"/>
                </a:lnTo>
                <a:lnTo>
                  <a:pt x="37" y="40"/>
                </a:lnTo>
                <a:lnTo>
                  <a:pt x="42" y="41"/>
                </a:lnTo>
                <a:lnTo>
                  <a:pt x="60" y="43"/>
                </a:lnTo>
                <a:lnTo>
                  <a:pt x="77" y="41"/>
                </a:lnTo>
                <a:lnTo>
                  <a:pt x="84" y="38"/>
                </a:lnTo>
                <a:lnTo>
                  <a:pt x="92" y="34"/>
                </a:lnTo>
                <a:lnTo>
                  <a:pt x="92" y="34"/>
                </a:lnTo>
                <a:lnTo>
                  <a:pt x="98" y="30"/>
                </a:lnTo>
                <a:lnTo>
                  <a:pt x="101" y="22"/>
                </a:lnTo>
                <a:lnTo>
                  <a:pt x="103" y="17"/>
                </a:lnTo>
                <a:lnTo>
                  <a:pt x="103" y="11"/>
                </a:lnTo>
                <a:lnTo>
                  <a:pt x="101" y="7"/>
                </a:lnTo>
                <a:lnTo>
                  <a:pt x="101" y="7"/>
                </a:lnTo>
                <a:lnTo>
                  <a:pt x="100" y="5"/>
                </a:lnTo>
                <a:lnTo>
                  <a:pt x="96" y="5"/>
                </a:lnTo>
                <a:lnTo>
                  <a:pt x="86" y="3"/>
                </a:lnTo>
                <a:lnTo>
                  <a:pt x="63" y="7"/>
                </a:lnTo>
                <a:lnTo>
                  <a:pt x="63" y="7"/>
                </a:lnTo>
                <a:lnTo>
                  <a:pt x="42" y="9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14" y="49"/>
                </a:moveTo>
                <a:lnTo>
                  <a:pt x="14" y="49"/>
                </a:lnTo>
                <a:lnTo>
                  <a:pt x="16" y="47"/>
                </a:lnTo>
                <a:lnTo>
                  <a:pt x="16" y="45"/>
                </a:lnTo>
                <a:lnTo>
                  <a:pt x="16" y="43"/>
                </a:lnTo>
                <a:lnTo>
                  <a:pt x="16" y="43"/>
                </a:lnTo>
                <a:lnTo>
                  <a:pt x="12" y="45"/>
                </a:lnTo>
                <a:lnTo>
                  <a:pt x="10" y="45"/>
                </a:lnTo>
                <a:lnTo>
                  <a:pt x="8" y="43"/>
                </a:lnTo>
                <a:lnTo>
                  <a:pt x="8" y="43"/>
                </a:lnTo>
                <a:lnTo>
                  <a:pt x="10" y="36"/>
                </a:lnTo>
                <a:lnTo>
                  <a:pt x="14" y="32"/>
                </a:lnTo>
                <a:lnTo>
                  <a:pt x="18" y="26"/>
                </a:lnTo>
                <a:lnTo>
                  <a:pt x="20" y="19"/>
                </a:lnTo>
                <a:lnTo>
                  <a:pt x="20" y="19"/>
                </a:lnTo>
                <a:lnTo>
                  <a:pt x="12" y="24"/>
                </a:lnTo>
                <a:lnTo>
                  <a:pt x="8" y="34"/>
                </a:lnTo>
                <a:lnTo>
                  <a:pt x="8" y="38"/>
                </a:lnTo>
                <a:lnTo>
                  <a:pt x="8" y="43"/>
                </a:lnTo>
                <a:lnTo>
                  <a:pt x="10" y="47"/>
                </a:lnTo>
                <a:lnTo>
                  <a:pt x="14" y="49"/>
                </a:lnTo>
                <a:lnTo>
                  <a:pt x="14" y="49"/>
                </a:lnTo>
                <a:close/>
                <a:moveTo>
                  <a:pt x="79" y="45"/>
                </a:moveTo>
                <a:lnTo>
                  <a:pt x="79" y="45"/>
                </a:lnTo>
                <a:lnTo>
                  <a:pt x="81" y="47"/>
                </a:lnTo>
                <a:lnTo>
                  <a:pt x="81" y="49"/>
                </a:lnTo>
                <a:lnTo>
                  <a:pt x="81" y="49"/>
                </a:lnTo>
                <a:lnTo>
                  <a:pt x="82" y="47"/>
                </a:lnTo>
                <a:lnTo>
                  <a:pt x="84" y="47"/>
                </a:lnTo>
                <a:lnTo>
                  <a:pt x="86" y="43"/>
                </a:lnTo>
                <a:lnTo>
                  <a:pt x="86" y="43"/>
                </a:lnTo>
                <a:lnTo>
                  <a:pt x="82" y="43"/>
                </a:lnTo>
                <a:lnTo>
                  <a:pt x="79" y="45"/>
                </a:lnTo>
                <a:lnTo>
                  <a:pt x="79" y="45"/>
                </a:lnTo>
                <a:close/>
                <a:moveTo>
                  <a:pt x="21" y="55"/>
                </a:moveTo>
                <a:lnTo>
                  <a:pt x="21" y="55"/>
                </a:lnTo>
                <a:lnTo>
                  <a:pt x="23" y="57"/>
                </a:lnTo>
                <a:lnTo>
                  <a:pt x="25" y="57"/>
                </a:lnTo>
                <a:lnTo>
                  <a:pt x="31" y="55"/>
                </a:lnTo>
                <a:lnTo>
                  <a:pt x="31" y="55"/>
                </a:lnTo>
                <a:lnTo>
                  <a:pt x="31" y="53"/>
                </a:lnTo>
                <a:lnTo>
                  <a:pt x="33" y="51"/>
                </a:lnTo>
                <a:lnTo>
                  <a:pt x="35" y="47"/>
                </a:lnTo>
                <a:lnTo>
                  <a:pt x="37" y="45"/>
                </a:lnTo>
                <a:lnTo>
                  <a:pt x="37" y="45"/>
                </a:lnTo>
                <a:lnTo>
                  <a:pt x="31" y="47"/>
                </a:lnTo>
                <a:lnTo>
                  <a:pt x="27" y="49"/>
                </a:lnTo>
                <a:lnTo>
                  <a:pt x="21" y="55"/>
                </a:lnTo>
                <a:lnTo>
                  <a:pt x="21" y="55"/>
                </a:lnTo>
                <a:close/>
                <a:moveTo>
                  <a:pt x="42" y="57"/>
                </a:moveTo>
                <a:lnTo>
                  <a:pt x="42" y="57"/>
                </a:lnTo>
                <a:lnTo>
                  <a:pt x="44" y="57"/>
                </a:lnTo>
                <a:lnTo>
                  <a:pt x="46" y="55"/>
                </a:lnTo>
                <a:lnTo>
                  <a:pt x="48" y="53"/>
                </a:lnTo>
                <a:lnTo>
                  <a:pt x="48" y="53"/>
                </a:lnTo>
                <a:lnTo>
                  <a:pt x="44" y="53"/>
                </a:lnTo>
                <a:lnTo>
                  <a:pt x="42" y="57"/>
                </a:lnTo>
                <a:lnTo>
                  <a:pt x="42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79" name="Freeform 56"/>
          <p:cNvSpPr>
            <a:spLocks noEditPoints="1"/>
          </p:cNvSpPr>
          <p:nvPr/>
        </p:nvSpPr>
        <p:spPr bwMode="auto">
          <a:xfrm>
            <a:off x="6771218" y="6212418"/>
            <a:ext cx="190500" cy="548217"/>
          </a:xfrm>
          <a:custGeom>
            <a:avLst/>
            <a:gdLst/>
            <a:ahLst/>
            <a:cxnLst>
              <a:cxn ang="0">
                <a:pos x="82" y="153"/>
              </a:cxn>
              <a:cxn ang="0">
                <a:pos x="78" y="34"/>
              </a:cxn>
              <a:cxn ang="0">
                <a:pos x="61" y="0"/>
              </a:cxn>
              <a:cxn ang="0">
                <a:pos x="21" y="10"/>
              </a:cxn>
              <a:cxn ang="0">
                <a:pos x="4" y="32"/>
              </a:cxn>
              <a:cxn ang="0">
                <a:pos x="6" y="118"/>
              </a:cxn>
              <a:cxn ang="0">
                <a:pos x="12" y="172"/>
              </a:cxn>
              <a:cxn ang="0">
                <a:pos x="59" y="179"/>
              </a:cxn>
              <a:cxn ang="0">
                <a:pos x="61" y="166"/>
              </a:cxn>
              <a:cxn ang="0">
                <a:pos x="27" y="13"/>
              </a:cxn>
              <a:cxn ang="0">
                <a:pos x="65" y="8"/>
              </a:cxn>
              <a:cxn ang="0">
                <a:pos x="73" y="38"/>
              </a:cxn>
              <a:cxn ang="0">
                <a:pos x="76" y="126"/>
              </a:cxn>
              <a:cxn ang="0">
                <a:pos x="59" y="158"/>
              </a:cxn>
              <a:cxn ang="0">
                <a:pos x="38" y="154"/>
              </a:cxn>
              <a:cxn ang="0">
                <a:pos x="29" y="86"/>
              </a:cxn>
              <a:cxn ang="0">
                <a:pos x="27" y="13"/>
              </a:cxn>
              <a:cxn ang="0">
                <a:pos x="23" y="122"/>
              </a:cxn>
              <a:cxn ang="0">
                <a:pos x="25" y="124"/>
              </a:cxn>
              <a:cxn ang="0">
                <a:pos x="19" y="103"/>
              </a:cxn>
              <a:cxn ang="0">
                <a:pos x="23" y="97"/>
              </a:cxn>
              <a:cxn ang="0">
                <a:pos x="23" y="88"/>
              </a:cxn>
              <a:cxn ang="0">
                <a:pos x="17" y="80"/>
              </a:cxn>
              <a:cxn ang="0">
                <a:pos x="21" y="69"/>
              </a:cxn>
              <a:cxn ang="0">
                <a:pos x="12" y="71"/>
              </a:cxn>
              <a:cxn ang="0">
                <a:pos x="21" y="63"/>
              </a:cxn>
              <a:cxn ang="0">
                <a:pos x="19" y="25"/>
              </a:cxn>
              <a:cxn ang="0">
                <a:pos x="19" y="21"/>
              </a:cxn>
              <a:cxn ang="0">
                <a:pos x="14" y="34"/>
              </a:cxn>
              <a:cxn ang="0">
                <a:pos x="14" y="29"/>
              </a:cxn>
              <a:cxn ang="0">
                <a:pos x="14" y="44"/>
              </a:cxn>
              <a:cxn ang="0">
                <a:pos x="15" y="52"/>
              </a:cxn>
              <a:cxn ang="0">
                <a:pos x="15" y="114"/>
              </a:cxn>
              <a:cxn ang="0">
                <a:pos x="17" y="118"/>
              </a:cxn>
              <a:cxn ang="0">
                <a:pos x="12" y="114"/>
              </a:cxn>
              <a:cxn ang="0">
                <a:pos x="19" y="135"/>
              </a:cxn>
              <a:cxn ang="0">
                <a:pos x="14" y="135"/>
              </a:cxn>
              <a:cxn ang="0">
                <a:pos x="15" y="160"/>
              </a:cxn>
              <a:cxn ang="0">
                <a:pos x="23" y="168"/>
              </a:cxn>
              <a:cxn ang="0">
                <a:pos x="17" y="168"/>
              </a:cxn>
              <a:cxn ang="0">
                <a:pos x="21" y="143"/>
              </a:cxn>
              <a:cxn ang="0">
                <a:pos x="29" y="139"/>
              </a:cxn>
              <a:cxn ang="0">
                <a:pos x="40" y="177"/>
              </a:cxn>
              <a:cxn ang="0">
                <a:pos x="40" y="170"/>
              </a:cxn>
              <a:cxn ang="0">
                <a:pos x="59" y="194"/>
              </a:cxn>
              <a:cxn ang="0">
                <a:pos x="31" y="212"/>
              </a:cxn>
              <a:cxn ang="0">
                <a:pos x="29" y="248"/>
              </a:cxn>
              <a:cxn ang="0">
                <a:pos x="65" y="255"/>
              </a:cxn>
              <a:cxn ang="0">
                <a:pos x="90" y="227"/>
              </a:cxn>
              <a:cxn ang="0">
                <a:pos x="78" y="198"/>
              </a:cxn>
              <a:cxn ang="0">
                <a:pos x="33" y="233"/>
              </a:cxn>
              <a:cxn ang="0">
                <a:pos x="36" y="223"/>
              </a:cxn>
              <a:cxn ang="0">
                <a:pos x="65" y="250"/>
              </a:cxn>
              <a:cxn ang="0">
                <a:pos x="61" y="248"/>
              </a:cxn>
              <a:cxn ang="0">
                <a:pos x="82" y="229"/>
              </a:cxn>
              <a:cxn ang="0">
                <a:pos x="52" y="240"/>
              </a:cxn>
              <a:cxn ang="0">
                <a:pos x="46" y="210"/>
              </a:cxn>
              <a:cxn ang="0">
                <a:pos x="73" y="202"/>
              </a:cxn>
              <a:cxn ang="0">
                <a:pos x="84" y="221"/>
              </a:cxn>
            </a:cxnLst>
            <a:rect l="0" t="0" r="r" b="b"/>
            <a:pathLst>
              <a:path w="90" h="259">
                <a:moveTo>
                  <a:pt x="59" y="179"/>
                </a:moveTo>
                <a:lnTo>
                  <a:pt x="59" y="179"/>
                </a:lnTo>
                <a:lnTo>
                  <a:pt x="71" y="168"/>
                </a:lnTo>
                <a:lnTo>
                  <a:pt x="78" y="158"/>
                </a:lnTo>
                <a:lnTo>
                  <a:pt x="82" y="153"/>
                </a:lnTo>
                <a:lnTo>
                  <a:pt x="82" y="153"/>
                </a:lnTo>
                <a:lnTo>
                  <a:pt x="82" y="132"/>
                </a:lnTo>
                <a:lnTo>
                  <a:pt x="82" y="93"/>
                </a:lnTo>
                <a:lnTo>
                  <a:pt x="78" y="34"/>
                </a:lnTo>
                <a:lnTo>
                  <a:pt x="78" y="34"/>
                </a:lnTo>
                <a:lnTo>
                  <a:pt x="76" y="19"/>
                </a:lnTo>
                <a:lnTo>
                  <a:pt x="75" y="8"/>
                </a:lnTo>
                <a:lnTo>
                  <a:pt x="71" y="4"/>
                </a:lnTo>
                <a:lnTo>
                  <a:pt x="67" y="2"/>
                </a:lnTo>
                <a:lnTo>
                  <a:pt x="61" y="0"/>
                </a:lnTo>
                <a:lnTo>
                  <a:pt x="54" y="0"/>
                </a:lnTo>
                <a:lnTo>
                  <a:pt x="54" y="0"/>
                </a:lnTo>
                <a:lnTo>
                  <a:pt x="40" y="2"/>
                </a:lnTo>
                <a:lnTo>
                  <a:pt x="31" y="6"/>
                </a:lnTo>
                <a:lnTo>
                  <a:pt x="21" y="10"/>
                </a:lnTo>
                <a:lnTo>
                  <a:pt x="14" y="17"/>
                </a:lnTo>
                <a:lnTo>
                  <a:pt x="14" y="17"/>
                </a:lnTo>
                <a:lnTo>
                  <a:pt x="8" y="25"/>
                </a:lnTo>
                <a:lnTo>
                  <a:pt x="4" y="32"/>
                </a:lnTo>
                <a:lnTo>
                  <a:pt x="4" y="32"/>
                </a:lnTo>
                <a:lnTo>
                  <a:pt x="0" y="46"/>
                </a:lnTo>
                <a:lnTo>
                  <a:pt x="2" y="59"/>
                </a:lnTo>
                <a:lnTo>
                  <a:pt x="6" y="90"/>
                </a:lnTo>
                <a:lnTo>
                  <a:pt x="6" y="90"/>
                </a:lnTo>
                <a:lnTo>
                  <a:pt x="6" y="118"/>
                </a:lnTo>
                <a:lnTo>
                  <a:pt x="8" y="147"/>
                </a:lnTo>
                <a:lnTo>
                  <a:pt x="8" y="147"/>
                </a:lnTo>
                <a:lnTo>
                  <a:pt x="10" y="162"/>
                </a:lnTo>
                <a:lnTo>
                  <a:pt x="12" y="172"/>
                </a:lnTo>
                <a:lnTo>
                  <a:pt x="12" y="172"/>
                </a:lnTo>
                <a:lnTo>
                  <a:pt x="15" y="175"/>
                </a:lnTo>
                <a:lnTo>
                  <a:pt x="19" y="177"/>
                </a:lnTo>
                <a:lnTo>
                  <a:pt x="33" y="181"/>
                </a:lnTo>
                <a:lnTo>
                  <a:pt x="46" y="183"/>
                </a:lnTo>
                <a:lnTo>
                  <a:pt x="59" y="179"/>
                </a:lnTo>
                <a:lnTo>
                  <a:pt x="59" y="17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3" y="166"/>
                </a:lnTo>
                <a:lnTo>
                  <a:pt x="61" y="166"/>
                </a:lnTo>
                <a:lnTo>
                  <a:pt x="63" y="164"/>
                </a:lnTo>
                <a:lnTo>
                  <a:pt x="65" y="164"/>
                </a:lnTo>
                <a:lnTo>
                  <a:pt x="65" y="168"/>
                </a:lnTo>
                <a:close/>
                <a:moveTo>
                  <a:pt x="27" y="13"/>
                </a:moveTo>
                <a:lnTo>
                  <a:pt x="27" y="13"/>
                </a:lnTo>
                <a:lnTo>
                  <a:pt x="33" y="10"/>
                </a:lnTo>
                <a:lnTo>
                  <a:pt x="44" y="6"/>
                </a:lnTo>
                <a:lnTo>
                  <a:pt x="56" y="6"/>
                </a:lnTo>
                <a:lnTo>
                  <a:pt x="61" y="6"/>
                </a:lnTo>
                <a:lnTo>
                  <a:pt x="65" y="8"/>
                </a:lnTo>
                <a:lnTo>
                  <a:pt x="65" y="8"/>
                </a:lnTo>
                <a:lnTo>
                  <a:pt x="69" y="11"/>
                </a:lnTo>
                <a:lnTo>
                  <a:pt x="71" y="19"/>
                </a:lnTo>
                <a:lnTo>
                  <a:pt x="73" y="38"/>
                </a:lnTo>
                <a:lnTo>
                  <a:pt x="73" y="38"/>
                </a:lnTo>
                <a:lnTo>
                  <a:pt x="75" y="65"/>
                </a:lnTo>
                <a:lnTo>
                  <a:pt x="76" y="84"/>
                </a:lnTo>
                <a:lnTo>
                  <a:pt x="76" y="101"/>
                </a:lnTo>
                <a:lnTo>
                  <a:pt x="76" y="101"/>
                </a:lnTo>
                <a:lnTo>
                  <a:pt x="76" y="126"/>
                </a:lnTo>
                <a:lnTo>
                  <a:pt x="76" y="139"/>
                </a:lnTo>
                <a:lnTo>
                  <a:pt x="75" y="153"/>
                </a:lnTo>
                <a:lnTo>
                  <a:pt x="75" y="153"/>
                </a:lnTo>
                <a:lnTo>
                  <a:pt x="69" y="156"/>
                </a:lnTo>
                <a:lnTo>
                  <a:pt x="59" y="158"/>
                </a:lnTo>
                <a:lnTo>
                  <a:pt x="50" y="160"/>
                </a:lnTo>
                <a:lnTo>
                  <a:pt x="44" y="158"/>
                </a:lnTo>
                <a:lnTo>
                  <a:pt x="40" y="156"/>
                </a:lnTo>
                <a:lnTo>
                  <a:pt x="40" y="156"/>
                </a:lnTo>
                <a:lnTo>
                  <a:pt x="38" y="154"/>
                </a:lnTo>
                <a:lnTo>
                  <a:pt x="36" y="151"/>
                </a:lnTo>
                <a:lnTo>
                  <a:pt x="35" y="143"/>
                </a:lnTo>
                <a:lnTo>
                  <a:pt x="33" y="122"/>
                </a:lnTo>
                <a:lnTo>
                  <a:pt x="33" y="122"/>
                </a:lnTo>
                <a:lnTo>
                  <a:pt x="29" y="86"/>
                </a:lnTo>
                <a:lnTo>
                  <a:pt x="25" y="50"/>
                </a:lnTo>
                <a:lnTo>
                  <a:pt x="25" y="50"/>
                </a:lnTo>
                <a:lnTo>
                  <a:pt x="25" y="29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close/>
                <a:moveTo>
                  <a:pt x="21" y="126"/>
                </a:moveTo>
                <a:lnTo>
                  <a:pt x="21" y="126"/>
                </a:lnTo>
                <a:lnTo>
                  <a:pt x="21" y="122"/>
                </a:lnTo>
                <a:lnTo>
                  <a:pt x="23" y="122"/>
                </a:lnTo>
                <a:lnTo>
                  <a:pt x="25" y="118"/>
                </a:lnTo>
                <a:lnTo>
                  <a:pt x="25" y="118"/>
                </a:lnTo>
                <a:lnTo>
                  <a:pt x="27" y="120"/>
                </a:lnTo>
                <a:lnTo>
                  <a:pt x="27" y="122"/>
                </a:lnTo>
                <a:lnTo>
                  <a:pt x="25" y="124"/>
                </a:lnTo>
                <a:lnTo>
                  <a:pt x="21" y="126"/>
                </a:lnTo>
                <a:lnTo>
                  <a:pt x="21" y="126"/>
                </a:lnTo>
                <a:close/>
                <a:moveTo>
                  <a:pt x="19" y="107"/>
                </a:moveTo>
                <a:lnTo>
                  <a:pt x="19" y="107"/>
                </a:lnTo>
                <a:lnTo>
                  <a:pt x="19" y="103"/>
                </a:lnTo>
                <a:lnTo>
                  <a:pt x="21" y="101"/>
                </a:lnTo>
                <a:lnTo>
                  <a:pt x="21" y="99"/>
                </a:lnTo>
                <a:lnTo>
                  <a:pt x="21" y="95"/>
                </a:lnTo>
                <a:lnTo>
                  <a:pt x="21" y="95"/>
                </a:lnTo>
                <a:lnTo>
                  <a:pt x="23" y="97"/>
                </a:lnTo>
                <a:lnTo>
                  <a:pt x="25" y="101"/>
                </a:lnTo>
                <a:lnTo>
                  <a:pt x="23" y="105"/>
                </a:lnTo>
                <a:lnTo>
                  <a:pt x="19" y="107"/>
                </a:lnTo>
                <a:lnTo>
                  <a:pt x="19" y="107"/>
                </a:lnTo>
                <a:close/>
                <a:moveTo>
                  <a:pt x="23" y="88"/>
                </a:moveTo>
                <a:lnTo>
                  <a:pt x="23" y="88"/>
                </a:lnTo>
                <a:lnTo>
                  <a:pt x="14" y="88"/>
                </a:lnTo>
                <a:lnTo>
                  <a:pt x="14" y="88"/>
                </a:lnTo>
                <a:lnTo>
                  <a:pt x="15" y="84"/>
                </a:lnTo>
                <a:lnTo>
                  <a:pt x="17" y="80"/>
                </a:lnTo>
                <a:lnTo>
                  <a:pt x="19" y="76"/>
                </a:lnTo>
                <a:lnTo>
                  <a:pt x="23" y="76"/>
                </a:lnTo>
                <a:lnTo>
                  <a:pt x="23" y="88"/>
                </a:lnTo>
                <a:close/>
                <a:moveTo>
                  <a:pt x="21" y="69"/>
                </a:moveTo>
                <a:lnTo>
                  <a:pt x="21" y="69"/>
                </a:lnTo>
                <a:lnTo>
                  <a:pt x="17" y="69"/>
                </a:lnTo>
                <a:lnTo>
                  <a:pt x="15" y="69"/>
                </a:lnTo>
                <a:lnTo>
                  <a:pt x="14" y="71"/>
                </a:lnTo>
                <a:lnTo>
                  <a:pt x="12" y="71"/>
                </a:lnTo>
                <a:lnTo>
                  <a:pt x="12" y="71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21" y="61"/>
                </a:lnTo>
                <a:lnTo>
                  <a:pt x="21" y="63"/>
                </a:lnTo>
                <a:lnTo>
                  <a:pt x="21" y="69"/>
                </a:lnTo>
                <a:lnTo>
                  <a:pt x="21" y="69"/>
                </a:lnTo>
                <a:close/>
                <a:moveTo>
                  <a:pt x="19" y="21"/>
                </a:moveTo>
                <a:lnTo>
                  <a:pt x="19" y="21"/>
                </a:lnTo>
                <a:lnTo>
                  <a:pt x="19" y="25"/>
                </a:lnTo>
                <a:lnTo>
                  <a:pt x="15" y="27"/>
                </a:lnTo>
                <a:lnTo>
                  <a:pt x="15" y="27"/>
                </a:lnTo>
                <a:lnTo>
                  <a:pt x="17" y="23"/>
                </a:lnTo>
                <a:lnTo>
                  <a:pt x="17" y="23"/>
                </a:lnTo>
                <a:lnTo>
                  <a:pt x="19" y="21"/>
                </a:lnTo>
                <a:lnTo>
                  <a:pt x="19" y="21"/>
                </a:lnTo>
                <a:close/>
                <a:moveTo>
                  <a:pt x="14" y="29"/>
                </a:moveTo>
                <a:lnTo>
                  <a:pt x="14" y="29"/>
                </a:lnTo>
                <a:lnTo>
                  <a:pt x="15" y="31"/>
                </a:lnTo>
                <a:lnTo>
                  <a:pt x="14" y="34"/>
                </a:lnTo>
                <a:lnTo>
                  <a:pt x="12" y="38"/>
                </a:lnTo>
                <a:lnTo>
                  <a:pt x="12" y="38"/>
                </a:lnTo>
                <a:lnTo>
                  <a:pt x="10" y="34"/>
                </a:lnTo>
                <a:lnTo>
                  <a:pt x="10" y="32"/>
                </a:lnTo>
                <a:lnTo>
                  <a:pt x="14" y="29"/>
                </a:lnTo>
                <a:lnTo>
                  <a:pt x="14" y="29"/>
                </a:lnTo>
                <a:close/>
                <a:moveTo>
                  <a:pt x="12" y="53"/>
                </a:moveTo>
                <a:lnTo>
                  <a:pt x="12" y="53"/>
                </a:lnTo>
                <a:lnTo>
                  <a:pt x="12" y="50"/>
                </a:lnTo>
                <a:lnTo>
                  <a:pt x="14" y="44"/>
                </a:lnTo>
                <a:lnTo>
                  <a:pt x="19" y="34"/>
                </a:lnTo>
                <a:lnTo>
                  <a:pt x="19" y="34"/>
                </a:lnTo>
                <a:lnTo>
                  <a:pt x="21" y="40"/>
                </a:lnTo>
                <a:lnTo>
                  <a:pt x="19" y="46"/>
                </a:lnTo>
                <a:lnTo>
                  <a:pt x="15" y="52"/>
                </a:lnTo>
                <a:lnTo>
                  <a:pt x="12" y="53"/>
                </a:lnTo>
                <a:lnTo>
                  <a:pt x="12" y="53"/>
                </a:lnTo>
                <a:close/>
                <a:moveTo>
                  <a:pt x="12" y="114"/>
                </a:moveTo>
                <a:lnTo>
                  <a:pt x="12" y="114"/>
                </a:lnTo>
                <a:lnTo>
                  <a:pt x="15" y="114"/>
                </a:lnTo>
                <a:lnTo>
                  <a:pt x="17" y="114"/>
                </a:lnTo>
                <a:lnTo>
                  <a:pt x="17" y="113"/>
                </a:lnTo>
                <a:lnTo>
                  <a:pt x="17" y="113"/>
                </a:lnTo>
                <a:lnTo>
                  <a:pt x="19" y="116"/>
                </a:lnTo>
                <a:lnTo>
                  <a:pt x="17" y="118"/>
                </a:lnTo>
                <a:lnTo>
                  <a:pt x="14" y="124"/>
                </a:lnTo>
                <a:lnTo>
                  <a:pt x="14" y="124"/>
                </a:lnTo>
                <a:lnTo>
                  <a:pt x="12" y="122"/>
                </a:lnTo>
                <a:lnTo>
                  <a:pt x="12" y="120"/>
                </a:lnTo>
                <a:lnTo>
                  <a:pt x="12" y="114"/>
                </a:lnTo>
                <a:lnTo>
                  <a:pt x="12" y="114"/>
                </a:lnTo>
                <a:close/>
                <a:moveTo>
                  <a:pt x="14" y="135"/>
                </a:moveTo>
                <a:lnTo>
                  <a:pt x="14" y="135"/>
                </a:lnTo>
                <a:lnTo>
                  <a:pt x="17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39"/>
                </a:lnTo>
                <a:lnTo>
                  <a:pt x="15" y="141"/>
                </a:lnTo>
                <a:lnTo>
                  <a:pt x="14" y="141"/>
                </a:lnTo>
                <a:lnTo>
                  <a:pt x="14" y="135"/>
                </a:lnTo>
                <a:close/>
                <a:moveTo>
                  <a:pt x="15" y="154"/>
                </a:moveTo>
                <a:lnTo>
                  <a:pt x="19" y="154"/>
                </a:lnTo>
                <a:lnTo>
                  <a:pt x="19" y="154"/>
                </a:lnTo>
                <a:lnTo>
                  <a:pt x="19" y="158"/>
                </a:lnTo>
                <a:lnTo>
                  <a:pt x="15" y="160"/>
                </a:lnTo>
                <a:lnTo>
                  <a:pt x="15" y="154"/>
                </a:lnTo>
                <a:close/>
                <a:moveTo>
                  <a:pt x="17" y="168"/>
                </a:moveTo>
                <a:lnTo>
                  <a:pt x="17" y="168"/>
                </a:lnTo>
                <a:lnTo>
                  <a:pt x="23" y="168"/>
                </a:lnTo>
                <a:lnTo>
                  <a:pt x="23" y="168"/>
                </a:lnTo>
                <a:lnTo>
                  <a:pt x="23" y="168"/>
                </a:lnTo>
                <a:lnTo>
                  <a:pt x="21" y="170"/>
                </a:lnTo>
                <a:lnTo>
                  <a:pt x="19" y="170"/>
                </a:lnTo>
                <a:lnTo>
                  <a:pt x="17" y="168"/>
                </a:lnTo>
                <a:lnTo>
                  <a:pt x="17" y="168"/>
                </a:lnTo>
                <a:close/>
                <a:moveTo>
                  <a:pt x="29" y="145"/>
                </a:moveTo>
                <a:lnTo>
                  <a:pt x="29" y="145"/>
                </a:lnTo>
                <a:lnTo>
                  <a:pt x="25" y="145"/>
                </a:lnTo>
                <a:lnTo>
                  <a:pt x="21" y="143"/>
                </a:lnTo>
                <a:lnTo>
                  <a:pt x="21" y="143"/>
                </a:lnTo>
                <a:lnTo>
                  <a:pt x="23" y="141"/>
                </a:lnTo>
                <a:lnTo>
                  <a:pt x="23" y="139"/>
                </a:lnTo>
                <a:lnTo>
                  <a:pt x="27" y="139"/>
                </a:lnTo>
                <a:lnTo>
                  <a:pt x="27" y="139"/>
                </a:lnTo>
                <a:lnTo>
                  <a:pt x="29" y="139"/>
                </a:lnTo>
                <a:lnTo>
                  <a:pt x="29" y="141"/>
                </a:lnTo>
                <a:lnTo>
                  <a:pt x="29" y="145"/>
                </a:lnTo>
                <a:lnTo>
                  <a:pt x="29" y="145"/>
                </a:lnTo>
                <a:close/>
                <a:moveTo>
                  <a:pt x="40" y="177"/>
                </a:moveTo>
                <a:lnTo>
                  <a:pt x="40" y="177"/>
                </a:lnTo>
                <a:lnTo>
                  <a:pt x="36" y="175"/>
                </a:lnTo>
                <a:lnTo>
                  <a:pt x="33" y="173"/>
                </a:lnTo>
                <a:lnTo>
                  <a:pt x="33" y="173"/>
                </a:lnTo>
                <a:lnTo>
                  <a:pt x="35" y="172"/>
                </a:lnTo>
                <a:lnTo>
                  <a:pt x="40" y="170"/>
                </a:lnTo>
                <a:lnTo>
                  <a:pt x="40" y="170"/>
                </a:lnTo>
                <a:lnTo>
                  <a:pt x="40" y="173"/>
                </a:lnTo>
                <a:lnTo>
                  <a:pt x="40" y="177"/>
                </a:lnTo>
                <a:lnTo>
                  <a:pt x="40" y="177"/>
                </a:lnTo>
                <a:close/>
                <a:moveTo>
                  <a:pt x="59" y="194"/>
                </a:moveTo>
                <a:lnTo>
                  <a:pt x="59" y="194"/>
                </a:lnTo>
                <a:lnTo>
                  <a:pt x="50" y="196"/>
                </a:lnTo>
                <a:lnTo>
                  <a:pt x="42" y="200"/>
                </a:lnTo>
                <a:lnTo>
                  <a:pt x="36" y="206"/>
                </a:lnTo>
                <a:lnTo>
                  <a:pt x="31" y="212"/>
                </a:lnTo>
                <a:lnTo>
                  <a:pt x="31" y="212"/>
                </a:lnTo>
                <a:lnTo>
                  <a:pt x="27" y="219"/>
                </a:lnTo>
                <a:lnTo>
                  <a:pt x="25" y="229"/>
                </a:lnTo>
                <a:lnTo>
                  <a:pt x="25" y="240"/>
                </a:lnTo>
                <a:lnTo>
                  <a:pt x="29" y="248"/>
                </a:lnTo>
                <a:lnTo>
                  <a:pt x="29" y="248"/>
                </a:lnTo>
                <a:lnTo>
                  <a:pt x="36" y="255"/>
                </a:lnTo>
                <a:lnTo>
                  <a:pt x="46" y="259"/>
                </a:lnTo>
                <a:lnTo>
                  <a:pt x="56" y="259"/>
                </a:lnTo>
                <a:lnTo>
                  <a:pt x="65" y="255"/>
                </a:lnTo>
                <a:lnTo>
                  <a:pt x="73" y="252"/>
                </a:lnTo>
                <a:lnTo>
                  <a:pt x="80" y="244"/>
                </a:lnTo>
                <a:lnTo>
                  <a:pt x="86" y="236"/>
                </a:lnTo>
                <a:lnTo>
                  <a:pt x="90" y="227"/>
                </a:lnTo>
                <a:lnTo>
                  <a:pt x="90" y="227"/>
                </a:lnTo>
                <a:lnTo>
                  <a:pt x="90" y="219"/>
                </a:lnTo>
                <a:lnTo>
                  <a:pt x="88" y="212"/>
                </a:lnTo>
                <a:lnTo>
                  <a:pt x="86" y="206"/>
                </a:lnTo>
                <a:lnTo>
                  <a:pt x="84" y="202"/>
                </a:lnTo>
                <a:lnTo>
                  <a:pt x="78" y="198"/>
                </a:lnTo>
                <a:lnTo>
                  <a:pt x="73" y="194"/>
                </a:lnTo>
                <a:lnTo>
                  <a:pt x="67" y="194"/>
                </a:lnTo>
                <a:lnTo>
                  <a:pt x="59" y="194"/>
                </a:lnTo>
                <a:lnTo>
                  <a:pt x="59" y="194"/>
                </a:lnTo>
                <a:close/>
                <a:moveTo>
                  <a:pt x="33" y="233"/>
                </a:moveTo>
                <a:lnTo>
                  <a:pt x="33" y="233"/>
                </a:lnTo>
                <a:lnTo>
                  <a:pt x="33" y="225"/>
                </a:lnTo>
                <a:lnTo>
                  <a:pt x="35" y="219"/>
                </a:lnTo>
                <a:lnTo>
                  <a:pt x="35" y="219"/>
                </a:lnTo>
                <a:lnTo>
                  <a:pt x="36" y="223"/>
                </a:lnTo>
                <a:lnTo>
                  <a:pt x="36" y="227"/>
                </a:lnTo>
                <a:lnTo>
                  <a:pt x="35" y="231"/>
                </a:lnTo>
                <a:lnTo>
                  <a:pt x="33" y="233"/>
                </a:lnTo>
                <a:lnTo>
                  <a:pt x="33" y="233"/>
                </a:lnTo>
                <a:close/>
                <a:moveTo>
                  <a:pt x="65" y="250"/>
                </a:moveTo>
                <a:lnTo>
                  <a:pt x="65" y="250"/>
                </a:lnTo>
                <a:lnTo>
                  <a:pt x="61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8"/>
                </a:lnTo>
                <a:lnTo>
                  <a:pt x="63" y="248"/>
                </a:lnTo>
                <a:lnTo>
                  <a:pt x="65" y="250"/>
                </a:lnTo>
                <a:lnTo>
                  <a:pt x="65" y="250"/>
                </a:lnTo>
                <a:close/>
                <a:moveTo>
                  <a:pt x="82" y="229"/>
                </a:moveTo>
                <a:lnTo>
                  <a:pt x="82" y="229"/>
                </a:lnTo>
                <a:lnTo>
                  <a:pt x="78" y="236"/>
                </a:lnTo>
                <a:lnTo>
                  <a:pt x="71" y="242"/>
                </a:lnTo>
                <a:lnTo>
                  <a:pt x="61" y="244"/>
                </a:lnTo>
                <a:lnTo>
                  <a:pt x="56" y="242"/>
                </a:lnTo>
                <a:lnTo>
                  <a:pt x="52" y="240"/>
                </a:lnTo>
                <a:lnTo>
                  <a:pt x="52" y="240"/>
                </a:lnTo>
                <a:lnTo>
                  <a:pt x="46" y="234"/>
                </a:lnTo>
                <a:lnTo>
                  <a:pt x="42" y="227"/>
                </a:lnTo>
                <a:lnTo>
                  <a:pt x="42" y="219"/>
                </a:lnTo>
                <a:lnTo>
                  <a:pt x="46" y="210"/>
                </a:lnTo>
                <a:lnTo>
                  <a:pt x="46" y="210"/>
                </a:lnTo>
                <a:lnTo>
                  <a:pt x="52" y="202"/>
                </a:lnTo>
                <a:lnTo>
                  <a:pt x="59" y="200"/>
                </a:lnTo>
                <a:lnTo>
                  <a:pt x="69" y="200"/>
                </a:lnTo>
                <a:lnTo>
                  <a:pt x="73" y="202"/>
                </a:lnTo>
                <a:lnTo>
                  <a:pt x="78" y="206"/>
                </a:lnTo>
                <a:lnTo>
                  <a:pt x="78" y="206"/>
                </a:lnTo>
                <a:lnTo>
                  <a:pt x="82" y="210"/>
                </a:lnTo>
                <a:lnTo>
                  <a:pt x="84" y="215"/>
                </a:lnTo>
                <a:lnTo>
                  <a:pt x="84" y="221"/>
                </a:lnTo>
                <a:lnTo>
                  <a:pt x="82" y="229"/>
                </a:lnTo>
                <a:lnTo>
                  <a:pt x="82" y="22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0" name="Freeform 57"/>
          <p:cNvSpPr>
            <a:spLocks noEditPoints="1"/>
          </p:cNvSpPr>
          <p:nvPr/>
        </p:nvSpPr>
        <p:spPr bwMode="auto">
          <a:xfrm>
            <a:off x="4512735" y="6369051"/>
            <a:ext cx="249767" cy="296333"/>
          </a:xfrm>
          <a:custGeom>
            <a:avLst/>
            <a:gdLst/>
            <a:ahLst/>
            <a:cxnLst>
              <a:cxn ang="0">
                <a:pos x="21" y="130"/>
              </a:cxn>
              <a:cxn ang="0">
                <a:pos x="17" y="103"/>
              </a:cxn>
              <a:cxn ang="0">
                <a:pos x="32" y="82"/>
              </a:cxn>
              <a:cxn ang="0">
                <a:pos x="34" y="67"/>
              </a:cxn>
              <a:cxn ang="0">
                <a:pos x="0" y="39"/>
              </a:cxn>
              <a:cxn ang="0">
                <a:pos x="19" y="4"/>
              </a:cxn>
              <a:cxn ang="0">
                <a:pos x="42" y="2"/>
              </a:cxn>
              <a:cxn ang="0">
                <a:pos x="91" y="35"/>
              </a:cxn>
              <a:cxn ang="0">
                <a:pos x="116" y="52"/>
              </a:cxn>
              <a:cxn ang="0">
                <a:pos x="114" y="71"/>
              </a:cxn>
              <a:cxn ang="0">
                <a:pos x="91" y="99"/>
              </a:cxn>
              <a:cxn ang="0">
                <a:pos x="55" y="122"/>
              </a:cxn>
              <a:cxn ang="0">
                <a:pos x="32" y="4"/>
              </a:cxn>
              <a:cxn ang="0">
                <a:pos x="21" y="27"/>
              </a:cxn>
              <a:cxn ang="0">
                <a:pos x="48" y="46"/>
              </a:cxn>
              <a:cxn ang="0">
                <a:pos x="63" y="71"/>
              </a:cxn>
              <a:cxn ang="0">
                <a:pos x="29" y="92"/>
              </a:cxn>
              <a:cxn ang="0">
                <a:pos x="36" y="113"/>
              </a:cxn>
              <a:cxn ang="0">
                <a:pos x="46" y="111"/>
              </a:cxn>
              <a:cxn ang="0">
                <a:pos x="99" y="69"/>
              </a:cxn>
              <a:cxn ang="0">
                <a:pos x="74" y="27"/>
              </a:cxn>
              <a:cxn ang="0">
                <a:pos x="6" y="21"/>
              </a:cxn>
              <a:cxn ang="0">
                <a:pos x="11" y="16"/>
              </a:cxn>
              <a:cxn ang="0">
                <a:pos x="11" y="33"/>
              </a:cxn>
              <a:cxn ang="0">
                <a:pos x="15" y="27"/>
              </a:cxn>
              <a:cxn ang="0">
                <a:pos x="11" y="33"/>
              </a:cxn>
              <a:cxn ang="0">
                <a:pos x="11" y="50"/>
              </a:cxn>
              <a:cxn ang="0">
                <a:pos x="21" y="42"/>
              </a:cxn>
              <a:cxn ang="0">
                <a:pos x="6" y="50"/>
              </a:cxn>
              <a:cxn ang="0">
                <a:pos x="38" y="50"/>
              </a:cxn>
              <a:cxn ang="0">
                <a:pos x="32" y="48"/>
              </a:cxn>
              <a:cxn ang="0">
                <a:pos x="53" y="61"/>
              </a:cxn>
              <a:cxn ang="0">
                <a:pos x="57" y="58"/>
              </a:cxn>
              <a:cxn ang="0">
                <a:pos x="53" y="59"/>
              </a:cxn>
              <a:cxn ang="0">
                <a:pos x="101" y="75"/>
              </a:cxn>
              <a:cxn ang="0">
                <a:pos x="103" y="79"/>
              </a:cxn>
              <a:cxn ang="0">
                <a:pos x="107" y="69"/>
              </a:cxn>
              <a:cxn ang="0">
                <a:pos x="78" y="103"/>
              </a:cxn>
              <a:cxn ang="0">
                <a:pos x="84" y="98"/>
              </a:cxn>
              <a:cxn ang="0">
                <a:pos x="78" y="103"/>
              </a:cxn>
              <a:cxn ang="0">
                <a:pos x="25" y="107"/>
              </a:cxn>
              <a:cxn ang="0">
                <a:pos x="25" y="101"/>
              </a:cxn>
              <a:cxn ang="0">
                <a:pos x="23" y="107"/>
              </a:cxn>
              <a:cxn ang="0">
                <a:pos x="67" y="111"/>
              </a:cxn>
              <a:cxn ang="0">
                <a:pos x="65" y="105"/>
              </a:cxn>
              <a:cxn ang="0">
                <a:pos x="40" y="126"/>
              </a:cxn>
              <a:cxn ang="0">
                <a:pos x="49" y="122"/>
              </a:cxn>
              <a:cxn ang="0">
                <a:pos x="44" y="120"/>
              </a:cxn>
            </a:cxnLst>
            <a:rect l="0" t="0" r="r" b="b"/>
            <a:pathLst>
              <a:path w="118" h="140">
                <a:moveTo>
                  <a:pt x="30" y="140"/>
                </a:moveTo>
                <a:lnTo>
                  <a:pt x="30" y="140"/>
                </a:lnTo>
                <a:lnTo>
                  <a:pt x="25" y="136"/>
                </a:lnTo>
                <a:lnTo>
                  <a:pt x="21" y="130"/>
                </a:lnTo>
                <a:lnTo>
                  <a:pt x="13" y="117"/>
                </a:lnTo>
                <a:lnTo>
                  <a:pt x="13" y="117"/>
                </a:lnTo>
                <a:lnTo>
                  <a:pt x="15" y="109"/>
                </a:lnTo>
                <a:lnTo>
                  <a:pt x="17" y="103"/>
                </a:lnTo>
                <a:lnTo>
                  <a:pt x="19" y="98"/>
                </a:lnTo>
                <a:lnTo>
                  <a:pt x="21" y="90"/>
                </a:lnTo>
                <a:lnTo>
                  <a:pt x="21" y="90"/>
                </a:lnTo>
                <a:lnTo>
                  <a:pt x="32" y="82"/>
                </a:lnTo>
                <a:lnTo>
                  <a:pt x="38" y="79"/>
                </a:lnTo>
                <a:lnTo>
                  <a:pt x="44" y="75"/>
                </a:lnTo>
                <a:lnTo>
                  <a:pt x="44" y="75"/>
                </a:lnTo>
                <a:lnTo>
                  <a:pt x="34" y="67"/>
                </a:lnTo>
                <a:lnTo>
                  <a:pt x="23" y="61"/>
                </a:lnTo>
                <a:lnTo>
                  <a:pt x="0" y="50"/>
                </a:lnTo>
                <a:lnTo>
                  <a:pt x="0" y="50"/>
                </a:lnTo>
                <a:lnTo>
                  <a:pt x="0" y="39"/>
                </a:lnTo>
                <a:lnTo>
                  <a:pt x="0" y="29"/>
                </a:lnTo>
                <a:lnTo>
                  <a:pt x="6" y="12"/>
                </a:lnTo>
                <a:lnTo>
                  <a:pt x="6" y="12"/>
                </a:lnTo>
                <a:lnTo>
                  <a:pt x="19" y="4"/>
                </a:lnTo>
                <a:lnTo>
                  <a:pt x="25" y="2"/>
                </a:lnTo>
                <a:lnTo>
                  <a:pt x="34" y="0"/>
                </a:lnTo>
                <a:lnTo>
                  <a:pt x="34" y="0"/>
                </a:lnTo>
                <a:lnTo>
                  <a:pt x="42" y="2"/>
                </a:lnTo>
                <a:lnTo>
                  <a:pt x="49" y="6"/>
                </a:lnTo>
                <a:lnTo>
                  <a:pt x="63" y="16"/>
                </a:lnTo>
                <a:lnTo>
                  <a:pt x="63" y="16"/>
                </a:lnTo>
                <a:lnTo>
                  <a:pt x="91" y="35"/>
                </a:lnTo>
                <a:lnTo>
                  <a:pt x="91" y="35"/>
                </a:lnTo>
                <a:lnTo>
                  <a:pt x="107" y="44"/>
                </a:lnTo>
                <a:lnTo>
                  <a:pt x="114" y="48"/>
                </a:lnTo>
                <a:lnTo>
                  <a:pt x="116" y="52"/>
                </a:lnTo>
                <a:lnTo>
                  <a:pt x="118" y="56"/>
                </a:lnTo>
                <a:lnTo>
                  <a:pt x="118" y="56"/>
                </a:lnTo>
                <a:lnTo>
                  <a:pt x="116" y="61"/>
                </a:lnTo>
                <a:lnTo>
                  <a:pt x="114" y="71"/>
                </a:lnTo>
                <a:lnTo>
                  <a:pt x="109" y="86"/>
                </a:lnTo>
                <a:lnTo>
                  <a:pt x="109" y="86"/>
                </a:lnTo>
                <a:lnTo>
                  <a:pt x="101" y="92"/>
                </a:lnTo>
                <a:lnTo>
                  <a:pt x="91" y="99"/>
                </a:lnTo>
                <a:lnTo>
                  <a:pt x="91" y="99"/>
                </a:lnTo>
                <a:lnTo>
                  <a:pt x="74" y="111"/>
                </a:lnTo>
                <a:lnTo>
                  <a:pt x="55" y="122"/>
                </a:lnTo>
                <a:lnTo>
                  <a:pt x="55" y="122"/>
                </a:lnTo>
                <a:lnTo>
                  <a:pt x="44" y="132"/>
                </a:lnTo>
                <a:lnTo>
                  <a:pt x="30" y="140"/>
                </a:lnTo>
                <a:lnTo>
                  <a:pt x="30" y="140"/>
                </a:lnTo>
                <a:close/>
                <a:moveTo>
                  <a:pt x="32" y="4"/>
                </a:moveTo>
                <a:lnTo>
                  <a:pt x="32" y="4"/>
                </a:lnTo>
                <a:lnTo>
                  <a:pt x="27" y="10"/>
                </a:lnTo>
                <a:lnTo>
                  <a:pt x="23" y="19"/>
                </a:lnTo>
                <a:lnTo>
                  <a:pt x="21" y="27"/>
                </a:lnTo>
                <a:lnTo>
                  <a:pt x="21" y="37"/>
                </a:lnTo>
                <a:lnTo>
                  <a:pt x="21" y="37"/>
                </a:lnTo>
                <a:lnTo>
                  <a:pt x="34" y="40"/>
                </a:lnTo>
                <a:lnTo>
                  <a:pt x="48" y="46"/>
                </a:lnTo>
                <a:lnTo>
                  <a:pt x="72" y="61"/>
                </a:lnTo>
                <a:lnTo>
                  <a:pt x="72" y="61"/>
                </a:lnTo>
                <a:lnTo>
                  <a:pt x="69" y="65"/>
                </a:lnTo>
                <a:lnTo>
                  <a:pt x="63" y="71"/>
                </a:lnTo>
                <a:lnTo>
                  <a:pt x="51" y="77"/>
                </a:lnTo>
                <a:lnTo>
                  <a:pt x="38" y="84"/>
                </a:lnTo>
                <a:lnTo>
                  <a:pt x="29" y="92"/>
                </a:lnTo>
                <a:lnTo>
                  <a:pt x="29" y="92"/>
                </a:lnTo>
                <a:lnTo>
                  <a:pt x="30" y="98"/>
                </a:lnTo>
                <a:lnTo>
                  <a:pt x="32" y="105"/>
                </a:lnTo>
                <a:lnTo>
                  <a:pt x="34" y="111"/>
                </a:lnTo>
                <a:lnTo>
                  <a:pt x="36" y="113"/>
                </a:lnTo>
                <a:lnTo>
                  <a:pt x="40" y="115"/>
                </a:lnTo>
                <a:lnTo>
                  <a:pt x="40" y="115"/>
                </a:lnTo>
                <a:lnTo>
                  <a:pt x="42" y="115"/>
                </a:lnTo>
                <a:lnTo>
                  <a:pt x="46" y="111"/>
                </a:lnTo>
                <a:lnTo>
                  <a:pt x="53" y="105"/>
                </a:lnTo>
                <a:lnTo>
                  <a:pt x="53" y="105"/>
                </a:lnTo>
                <a:lnTo>
                  <a:pt x="86" y="80"/>
                </a:lnTo>
                <a:lnTo>
                  <a:pt x="99" y="69"/>
                </a:lnTo>
                <a:lnTo>
                  <a:pt x="107" y="61"/>
                </a:lnTo>
                <a:lnTo>
                  <a:pt x="110" y="54"/>
                </a:lnTo>
                <a:lnTo>
                  <a:pt x="110" y="54"/>
                </a:lnTo>
                <a:lnTo>
                  <a:pt x="74" y="27"/>
                </a:lnTo>
                <a:lnTo>
                  <a:pt x="53" y="14"/>
                </a:lnTo>
                <a:lnTo>
                  <a:pt x="32" y="4"/>
                </a:lnTo>
                <a:lnTo>
                  <a:pt x="32" y="4"/>
                </a:lnTo>
                <a:close/>
                <a:moveTo>
                  <a:pt x="6" y="21"/>
                </a:moveTo>
                <a:lnTo>
                  <a:pt x="6" y="21"/>
                </a:lnTo>
                <a:lnTo>
                  <a:pt x="9" y="19"/>
                </a:lnTo>
                <a:lnTo>
                  <a:pt x="11" y="16"/>
                </a:lnTo>
                <a:lnTo>
                  <a:pt x="11" y="16"/>
                </a:lnTo>
                <a:lnTo>
                  <a:pt x="9" y="18"/>
                </a:lnTo>
                <a:lnTo>
                  <a:pt x="6" y="21"/>
                </a:lnTo>
                <a:lnTo>
                  <a:pt x="6" y="21"/>
                </a:lnTo>
                <a:close/>
                <a:moveTo>
                  <a:pt x="11" y="33"/>
                </a:moveTo>
                <a:lnTo>
                  <a:pt x="11" y="33"/>
                </a:lnTo>
                <a:lnTo>
                  <a:pt x="13" y="31"/>
                </a:lnTo>
                <a:lnTo>
                  <a:pt x="15" y="31"/>
                </a:lnTo>
                <a:lnTo>
                  <a:pt x="15" y="27"/>
                </a:lnTo>
                <a:lnTo>
                  <a:pt x="15" y="27"/>
                </a:lnTo>
                <a:lnTo>
                  <a:pt x="13" y="29"/>
                </a:lnTo>
                <a:lnTo>
                  <a:pt x="11" y="29"/>
                </a:lnTo>
                <a:lnTo>
                  <a:pt x="11" y="33"/>
                </a:lnTo>
                <a:lnTo>
                  <a:pt x="11" y="33"/>
                </a:lnTo>
                <a:close/>
                <a:moveTo>
                  <a:pt x="6" y="50"/>
                </a:moveTo>
                <a:lnTo>
                  <a:pt x="6" y="50"/>
                </a:lnTo>
                <a:lnTo>
                  <a:pt x="11" y="50"/>
                </a:lnTo>
                <a:lnTo>
                  <a:pt x="15" y="48"/>
                </a:lnTo>
                <a:lnTo>
                  <a:pt x="19" y="46"/>
                </a:lnTo>
                <a:lnTo>
                  <a:pt x="21" y="42"/>
                </a:lnTo>
                <a:lnTo>
                  <a:pt x="21" y="42"/>
                </a:lnTo>
                <a:lnTo>
                  <a:pt x="17" y="42"/>
                </a:lnTo>
                <a:lnTo>
                  <a:pt x="13" y="44"/>
                </a:lnTo>
                <a:lnTo>
                  <a:pt x="8" y="46"/>
                </a:lnTo>
                <a:lnTo>
                  <a:pt x="6" y="50"/>
                </a:lnTo>
                <a:lnTo>
                  <a:pt x="6" y="50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38" y="50"/>
                </a:lnTo>
                <a:lnTo>
                  <a:pt x="38" y="50"/>
                </a:lnTo>
                <a:lnTo>
                  <a:pt x="38" y="46"/>
                </a:lnTo>
                <a:lnTo>
                  <a:pt x="36" y="46"/>
                </a:lnTo>
                <a:lnTo>
                  <a:pt x="32" y="48"/>
                </a:lnTo>
                <a:lnTo>
                  <a:pt x="29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53" y="61"/>
                </a:moveTo>
                <a:lnTo>
                  <a:pt x="53" y="61"/>
                </a:lnTo>
                <a:lnTo>
                  <a:pt x="57" y="59"/>
                </a:lnTo>
                <a:lnTo>
                  <a:pt x="57" y="59"/>
                </a:lnTo>
                <a:lnTo>
                  <a:pt x="57" y="58"/>
                </a:lnTo>
                <a:lnTo>
                  <a:pt x="57" y="58"/>
                </a:lnTo>
                <a:lnTo>
                  <a:pt x="55" y="58"/>
                </a:lnTo>
                <a:lnTo>
                  <a:pt x="55" y="58"/>
                </a:lnTo>
                <a:lnTo>
                  <a:pt x="53" y="59"/>
                </a:lnTo>
                <a:lnTo>
                  <a:pt x="53" y="61"/>
                </a:lnTo>
                <a:lnTo>
                  <a:pt x="53" y="61"/>
                </a:lnTo>
                <a:lnTo>
                  <a:pt x="53" y="61"/>
                </a:lnTo>
                <a:close/>
                <a:moveTo>
                  <a:pt x="101" y="75"/>
                </a:moveTo>
                <a:lnTo>
                  <a:pt x="101" y="75"/>
                </a:lnTo>
                <a:lnTo>
                  <a:pt x="101" y="77"/>
                </a:lnTo>
                <a:lnTo>
                  <a:pt x="103" y="79"/>
                </a:lnTo>
                <a:lnTo>
                  <a:pt x="103" y="79"/>
                </a:lnTo>
                <a:lnTo>
                  <a:pt x="105" y="73"/>
                </a:lnTo>
                <a:lnTo>
                  <a:pt x="107" y="71"/>
                </a:lnTo>
                <a:lnTo>
                  <a:pt x="107" y="69"/>
                </a:lnTo>
                <a:lnTo>
                  <a:pt x="107" y="69"/>
                </a:lnTo>
                <a:lnTo>
                  <a:pt x="105" y="71"/>
                </a:lnTo>
                <a:lnTo>
                  <a:pt x="101" y="75"/>
                </a:lnTo>
                <a:lnTo>
                  <a:pt x="101" y="75"/>
                </a:lnTo>
                <a:close/>
                <a:moveTo>
                  <a:pt x="78" y="103"/>
                </a:moveTo>
                <a:lnTo>
                  <a:pt x="78" y="103"/>
                </a:lnTo>
                <a:lnTo>
                  <a:pt x="84" y="101"/>
                </a:lnTo>
                <a:lnTo>
                  <a:pt x="84" y="101"/>
                </a:lnTo>
                <a:lnTo>
                  <a:pt x="84" y="98"/>
                </a:lnTo>
                <a:lnTo>
                  <a:pt x="82" y="96"/>
                </a:lnTo>
                <a:lnTo>
                  <a:pt x="82" y="96"/>
                </a:lnTo>
                <a:lnTo>
                  <a:pt x="80" y="99"/>
                </a:lnTo>
                <a:lnTo>
                  <a:pt x="78" y="103"/>
                </a:lnTo>
                <a:lnTo>
                  <a:pt x="78" y="103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5" y="107"/>
                </a:lnTo>
                <a:lnTo>
                  <a:pt x="25" y="105"/>
                </a:lnTo>
                <a:lnTo>
                  <a:pt x="27" y="103"/>
                </a:lnTo>
                <a:lnTo>
                  <a:pt x="25" y="101"/>
                </a:lnTo>
                <a:lnTo>
                  <a:pt x="25" y="101"/>
                </a:lnTo>
                <a:lnTo>
                  <a:pt x="23" y="101"/>
                </a:lnTo>
                <a:lnTo>
                  <a:pt x="23" y="103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61" y="113"/>
                </a:moveTo>
                <a:lnTo>
                  <a:pt x="61" y="113"/>
                </a:lnTo>
                <a:lnTo>
                  <a:pt x="63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07"/>
                </a:lnTo>
                <a:lnTo>
                  <a:pt x="65" y="105"/>
                </a:lnTo>
                <a:lnTo>
                  <a:pt x="65" y="105"/>
                </a:lnTo>
                <a:lnTo>
                  <a:pt x="63" y="109"/>
                </a:lnTo>
                <a:lnTo>
                  <a:pt x="61" y="113"/>
                </a:lnTo>
                <a:lnTo>
                  <a:pt x="61" y="113"/>
                </a:lnTo>
                <a:close/>
                <a:moveTo>
                  <a:pt x="40" y="126"/>
                </a:moveTo>
                <a:lnTo>
                  <a:pt x="40" y="126"/>
                </a:lnTo>
                <a:lnTo>
                  <a:pt x="44" y="124"/>
                </a:lnTo>
                <a:lnTo>
                  <a:pt x="49" y="122"/>
                </a:lnTo>
                <a:lnTo>
                  <a:pt x="49" y="122"/>
                </a:lnTo>
                <a:lnTo>
                  <a:pt x="49" y="115"/>
                </a:lnTo>
                <a:lnTo>
                  <a:pt x="49" y="115"/>
                </a:lnTo>
                <a:lnTo>
                  <a:pt x="46" y="117"/>
                </a:lnTo>
                <a:lnTo>
                  <a:pt x="44" y="120"/>
                </a:lnTo>
                <a:lnTo>
                  <a:pt x="40" y="126"/>
                </a:lnTo>
                <a:lnTo>
                  <a:pt x="40" y="12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1" name="Freeform 58"/>
          <p:cNvSpPr>
            <a:spLocks noEditPoints="1"/>
          </p:cNvSpPr>
          <p:nvPr/>
        </p:nvSpPr>
        <p:spPr bwMode="auto">
          <a:xfrm>
            <a:off x="5194302" y="6381752"/>
            <a:ext cx="258233" cy="283633"/>
          </a:xfrm>
          <a:custGeom>
            <a:avLst/>
            <a:gdLst/>
            <a:ahLst/>
            <a:cxnLst>
              <a:cxn ang="0">
                <a:pos x="122" y="86"/>
              </a:cxn>
              <a:cxn ang="0">
                <a:pos x="88" y="124"/>
              </a:cxn>
              <a:cxn ang="0">
                <a:pos x="59" y="124"/>
              </a:cxn>
              <a:cxn ang="0">
                <a:pos x="21" y="90"/>
              </a:cxn>
              <a:cxn ang="0">
                <a:pos x="0" y="59"/>
              </a:cxn>
              <a:cxn ang="0">
                <a:pos x="32" y="25"/>
              </a:cxn>
              <a:cxn ang="0">
                <a:pos x="65" y="6"/>
              </a:cxn>
              <a:cxn ang="0">
                <a:pos x="101" y="12"/>
              </a:cxn>
              <a:cxn ang="0">
                <a:pos x="120" y="38"/>
              </a:cxn>
              <a:cxn ang="0">
                <a:pos x="95" y="63"/>
              </a:cxn>
              <a:cxn ang="0">
                <a:pos x="65" y="23"/>
              </a:cxn>
              <a:cxn ang="0">
                <a:pos x="31" y="59"/>
              </a:cxn>
              <a:cxn ang="0">
                <a:pos x="88" y="116"/>
              </a:cxn>
              <a:cxn ang="0">
                <a:pos x="109" y="95"/>
              </a:cxn>
              <a:cxn ang="0">
                <a:pos x="92" y="73"/>
              </a:cxn>
              <a:cxn ang="0">
                <a:pos x="72" y="57"/>
              </a:cxn>
              <a:cxn ang="0">
                <a:pos x="114" y="36"/>
              </a:cxn>
              <a:cxn ang="0">
                <a:pos x="53" y="21"/>
              </a:cxn>
              <a:cxn ang="0">
                <a:pos x="63" y="17"/>
              </a:cxn>
              <a:cxn ang="0">
                <a:pos x="40" y="31"/>
              </a:cxn>
              <a:cxn ang="0">
                <a:pos x="48" y="29"/>
              </a:cxn>
              <a:cxn ang="0">
                <a:pos x="44" y="29"/>
              </a:cxn>
              <a:cxn ang="0">
                <a:pos x="29" y="36"/>
              </a:cxn>
              <a:cxn ang="0">
                <a:pos x="29" y="33"/>
              </a:cxn>
              <a:cxn ang="0">
                <a:pos x="27" y="42"/>
              </a:cxn>
              <a:cxn ang="0">
                <a:pos x="31" y="40"/>
              </a:cxn>
              <a:cxn ang="0">
                <a:pos x="103" y="50"/>
              </a:cxn>
              <a:cxn ang="0">
                <a:pos x="105" y="48"/>
              </a:cxn>
              <a:cxn ang="0">
                <a:pos x="10" y="57"/>
              </a:cxn>
              <a:cxn ang="0">
                <a:pos x="21" y="52"/>
              </a:cxn>
              <a:cxn ang="0">
                <a:pos x="6" y="61"/>
              </a:cxn>
              <a:cxn ang="0">
                <a:pos x="90" y="61"/>
              </a:cxn>
              <a:cxn ang="0">
                <a:pos x="86" y="61"/>
              </a:cxn>
              <a:cxn ang="0">
                <a:pos x="8" y="67"/>
              </a:cxn>
              <a:cxn ang="0">
                <a:pos x="13" y="65"/>
              </a:cxn>
              <a:cxn ang="0">
                <a:pos x="6" y="65"/>
              </a:cxn>
              <a:cxn ang="0">
                <a:pos x="29" y="69"/>
              </a:cxn>
              <a:cxn ang="0">
                <a:pos x="36" y="76"/>
              </a:cxn>
              <a:cxn ang="0">
                <a:pos x="21" y="67"/>
              </a:cxn>
              <a:cxn ang="0">
                <a:pos x="44" y="84"/>
              </a:cxn>
              <a:cxn ang="0">
                <a:pos x="38" y="84"/>
              </a:cxn>
              <a:cxn ang="0">
                <a:pos x="36" y="95"/>
              </a:cxn>
              <a:cxn ang="0">
                <a:pos x="36" y="93"/>
              </a:cxn>
              <a:cxn ang="0">
                <a:pos x="46" y="103"/>
              </a:cxn>
              <a:cxn ang="0">
                <a:pos x="48" y="101"/>
              </a:cxn>
              <a:cxn ang="0">
                <a:pos x="53" y="111"/>
              </a:cxn>
              <a:cxn ang="0">
                <a:pos x="59" y="109"/>
              </a:cxn>
              <a:cxn ang="0">
                <a:pos x="53" y="111"/>
              </a:cxn>
              <a:cxn ang="0">
                <a:pos x="80" y="120"/>
              </a:cxn>
              <a:cxn ang="0">
                <a:pos x="72" y="120"/>
              </a:cxn>
              <a:cxn ang="0">
                <a:pos x="65" y="120"/>
              </a:cxn>
              <a:cxn ang="0">
                <a:pos x="63" y="116"/>
              </a:cxn>
            </a:cxnLst>
            <a:rect l="0" t="0" r="r" b="b"/>
            <a:pathLst>
              <a:path w="122" h="134">
                <a:moveTo>
                  <a:pt x="93" y="67"/>
                </a:moveTo>
                <a:lnTo>
                  <a:pt x="93" y="67"/>
                </a:lnTo>
                <a:lnTo>
                  <a:pt x="99" y="73"/>
                </a:lnTo>
                <a:lnTo>
                  <a:pt x="107" y="76"/>
                </a:lnTo>
                <a:lnTo>
                  <a:pt x="122" y="86"/>
                </a:lnTo>
                <a:lnTo>
                  <a:pt x="122" y="86"/>
                </a:lnTo>
                <a:lnTo>
                  <a:pt x="111" y="101"/>
                </a:lnTo>
                <a:lnTo>
                  <a:pt x="99" y="113"/>
                </a:lnTo>
                <a:lnTo>
                  <a:pt x="99" y="113"/>
                </a:lnTo>
                <a:lnTo>
                  <a:pt x="88" y="124"/>
                </a:lnTo>
                <a:lnTo>
                  <a:pt x="80" y="132"/>
                </a:lnTo>
                <a:lnTo>
                  <a:pt x="74" y="134"/>
                </a:lnTo>
                <a:lnTo>
                  <a:pt x="74" y="134"/>
                </a:lnTo>
                <a:lnTo>
                  <a:pt x="69" y="132"/>
                </a:lnTo>
                <a:lnTo>
                  <a:pt x="59" y="124"/>
                </a:lnTo>
                <a:lnTo>
                  <a:pt x="48" y="111"/>
                </a:lnTo>
                <a:lnTo>
                  <a:pt x="48" y="111"/>
                </a:lnTo>
                <a:lnTo>
                  <a:pt x="34" y="99"/>
                </a:lnTo>
                <a:lnTo>
                  <a:pt x="21" y="90"/>
                </a:lnTo>
                <a:lnTo>
                  <a:pt x="21" y="90"/>
                </a:lnTo>
                <a:lnTo>
                  <a:pt x="10" y="76"/>
                </a:lnTo>
                <a:lnTo>
                  <a:pt x="2" y="69"/>
                </a:lnTo>
                <a:lnTo>
                  <a:pt x="0" y="63"/>
                </a:lnTo>
                <a:lnTo>
                  <a:pt x="0" y="63"/>
                </a:lnTo>
                <a:lnTo>
                  <a:pt x="0" y="59"/>
                </a:lnTo>
                <a:lnTo>
                  <a:pt x="2" y="55"/>
                </a:lnTo>
                <a:lnTo>
                  <a:pt x="8" y="50"/>
                </a:lnTo>
                <a:lnTo>
                  <a:pt x="21" y="36"/>
                </a:lnTo>
                <a:lnTo>
                  <a:pt x="21" y="36"/>
                </a:lnTo>
                <a:lnTo>
                  <a:pt x="32" y="25"/>
                </a:lnTo>
                <a:lnTo>
                  <a:pt x="38" y="19"/>
                </a:lnTo>
                <a:lnTo>
                  <a:pt x="44" y="13"/>
                </a:lnTo>
                <a:lnTo>
                  <a:pt x="44" y="13"/>
                </a:lnTo>
                <a:lnTo>
                  <a:pt x="53" y="10"/>
                </a:lnTo>
                <a:lnTo>
                  <a:pt x="65" y="6"/>
                </a:lnTo>
                <a:lnTo>
                  <a:pt x="88" y="0"/>
                </a:lnTo>
                <a:lnTo>
                  <a:pt x="88" y="0"/>
                </a:lnTo>
                <a:lnTo>
                  <a:pt x="92" y="2"/>
                </a:lnTo>
                <a:lnTo>
                  <a:pt x="95" y="4"/>
                </a:lnTo>
                <a:lnTo>
                  <a:pt x="101" y="12"/>
                </a:lnTo>
                <a:lnTo>
                  <a:pt x="101" y="12"/>
                </a:lnTo>
                <a:lnTo>
                  <a:pt x="112" y="23"/>
                </a:lnTo>
                <a:lnTo>
                  <a:pt x="118" y="31"/>
                </a:lnTo>
                <a:lnTo>
                  <a:pt x="120" y="38"/>
                </a:lnTo>
                <a:lnTo>
                  <a:pt x="120" y="38"/>
                </a:lnTo>
                <a:lnTo>
                  <a:pt x="120" y="42"/>
                </a:lnTo>
                <a:lnTo>
                  <a:pt x="116" y="46"/>
                </a:lnTo>
                <a:lnTo>
                  <a:pt x="109" y="53"/>
                </a:lnTo>
                <a:lnTo>
                  <a:pt x="99" y="59"/>
                </a:lnTo>
                <a:lnTo>
                  <a:pt x="95" y="63"/>
                </a:lnTo>
                <a:lnTo>
                  <a:pt x="93" y="67"/>
                </a:lnTo>
                <a:lnTo>
                  <a:pt x="93" y="67"/>
                </a:lnTo>
                <a:close/>
                <a:moveTo>
                  <a:pt x="86" y="6"/>
                </a:moveTo>
                <a:lnTo>
                  <a:pt x="86" y="6"/>
                </a:lnTo>
                <a:lnTo>
                  <a:pt x="65" y="23"/>
                </a:lnTo>
                <a:lnTo>
                  <a:pt x="40" y="42"/>
                </a:lnTo>
                <a:lnTo>
                  <a:pt x="40" y="42"/>
                </a:lnTo>
                <a:lnTo>
                  <a:pt x="34" y="48"/>
                </a:lnTo>
                <a:lnTo>
                  <a:pt x="31" y="53"/>
                </a:lnTo>
                <a:lnTo>
                  <a:pt x="31" y="59"/>
                </a:lnTo>
                <a:lnTo>
                  <a:pt x="36" y="67"/>
                </a:lnTo>
                <a:lnTo>
                  <a:pt x="36" y="67"/>
                </a:lnTo>
                <a:lnTo>
                  <a:pt x="61" y="93"/>
                </a:lnTo>
                <a:lnTo>
                  <a:pt x="72" y="105"/>
                </a:lnTo>
                <a:lnTo>
                  <a:pt x="88" y="116"/>
                </a:lnTo>
                <a:lnTo>
                  <a:pt x="88" y="116"/>
                </a:lnTo>
                <a:lnTo>
                  <a:pt x="95" y="111"/>
                </a:lnTo>
                <a:lnTo>
                  <a:pt x="101" y="103"/>
                </a:lnTo>
                <a:lnTo>
                  <a:pt x="101" y="103"/>
                </a:lnTo>
                <a:lnTo>
                  <a:pt x="109" y="95"/>
                </a:lnTo>
                <a:lnTo>
                  <a:pt x="114" y="88"/>
                </a:lnTo>
                <a:lnTo>
                  <a:pt x="114" y="88"/>
                </a:lnTo>
                <a:lnTo>
                  <a:pt x="111" y="86"/>
                </a:lnTo>
                <a:lnTo>
                  <a:pt x="103" y="80"/>
                </a:lnTo>
                <a:lnTo>
                  <a:pt x="92" y="73"/>
                </a:lnTo>
                <a:lnTo>
                  <a:pt x="92" y="73"/>
                </a:lnTo>
                <a:lnTo>
                  <a:pt x="80" y="69"/>
                </a:lnTo>
                <a:lnTo>
                  <a:pt x="74" y="65"/>
                </a:lnTo>
                <a:lnTo>
                  <a:pt x="72" y="57"/>
                </a:lnTo>
                <a:lnTo>
                  <a:pt x="72" y="57"/>
                </a:lnTo>
                <a:lnTo>
                  <a:pt x="82" y="52"/>
                </a:lnTo>
                <a:lnTo>
                  <a:pt x="93" y="48"/>
                </a:lnTo>
                <a:lnTo>
                  <a:pt x="105" y="42"/>
                </a:lnTo>
                <a:lnTo>
                  <a:pt x="114" y="36"/>
                </a:lnTo>
                <a:lnTo>
                  <a:pt x="114" y="36"/>
                </a:lnTo>
                <a:lnTo>
                  <a:pt x="101" y="19"/>
                </a:lnTo>
                <a:lnTo>
                  <a:pt x="95" y="12"/>
                </a:lnTo>
                <a:lnTo>
                  <a:pt x="86" y="6"/>
                </a:lnTo>
                <a:lnTo>
                  <a:pt x="86" y="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7" y="21"/>
                </a:lnTo>
                <a:lnTo>
                  <a:pt x="59" y="21"/>
                </a:lnTo>
                <a:lnTo>
                  <a:pt x="63" y="17"/>
                </a:lnTo>
                <a:lnTo>
                  <a:pt x="63" y="17"/>
                </a:lnTo>
                <a:lnTo>
                  <a:pt x="57" y="19"/>
                </a:lnTo>
                <a:lnTo>
                  <a:pt x="55" y="19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40" y="31"/>
                </a:moveTo>
                <a:lnTo>
                  <a:pt x="40" y="31"/>
                </a:lnTo>
                <a:lnTo>
                  <a:pt x="42" y="31"/>
                </a:lnTo>
                <a:lnTo>
                  <a:pt x="46" y="33"/>
                </a:lnTo>
                <a:lnTo>
                  <a:pt x="46" y="33"/>
                </a:lnTo>
                <a:lnTo>
                  <a:pt x="48" y="29"/>
                </a:lnTo>
                <a:lnTo>
                  <a:pt x="50" y="29"/>
                </a:lnTo>
                <a:lnTo>
                  <a:pt x="48" y="27"/>
                </a:lnTo>
                <a:lnTo>
                  <a:pt x="48" y="27"/>
                </a:lnTo>
                <a:lnTo>
                  <a:pt x="46" y="29"/>
                </a:lnTo>
                <a:lnTo>
                  <a:pt x="44" y="29"/>
                </a:lnTo>
                <a:lnTo>
                  <a:pt x="40" y="29"/>
                </a:lnTo>
                <a:lnTo>
                  <a:pt x="40" y="31"/>
                </a:lnTo>
                <a:lnTo>
                  <a:pt x="40" y="31"/>
                </a:lnTo>
                <a:close/>
                <a:moveTo>
                  <a:pt x="29" y="36"/>
                </a:moveTo>
                <a:lnTo>
                  <a:pt x="29" y="36"/>
                </a:lnTo>
                <a:lnTo>
                  <a:pt x="31" y="34"/>
                </a:lnTo>
                <a:lnTo>
                  <a:pt x="32" y="34"/>
                </a:lnTo>
                <a:lnTo>
                  <a:pt x="32" y="34"/>
                </a:lnTo>
                <a:lnTo>
                  <a:pt x="31" y="33"/>
                </a:lnTo>
                <a:lnTo>
                  <a:pt x="29" y="33"/>
                </a:lnTo>
                <a:lnTo>
                  <a:pt x="29" y="33"/>
                </a:lnTo>
                <a:lnTo>
                  <a:pt x="29" y="36"/>
                </a:lnTo>
                <a:lnTo>
                  <a:pt x="29" y="36"/>
                </a:lnTo>
                <a:close/>
                <a:moveTo>
                  <a:pt x="27" y="42"/>
                </a:moveTo>
                <a:lnTo>
                  <a:pt x="27" y="42"/>
                </a:lnTo>
                <a:lnTo>
                  <a:pt x="32" y="42"/>
                </a:lnTo>
                <a:lnTo>
                  <a:pt x="34" y="42"/>
                </a:lnTo>
                <a:lnTo>
                  <a:pt x="34" y="40"/>
                </a:lnTo>
                <a:lnTo>
                  <a:pt x="34" y="40"/>
                </a:lnTo>
                <a:lnTo>
                  <a:pt x="31" y="40"/>
                </a:lnTo>
                <a:lnTo>
                  <a:pt x="27" y="42"/>
                </a:lnTo>
                <a:lnTo>
                  <a:pt x="27" y="42"/>
                </a:lnTo>
                <a:close/>
                <a:moveTo>
                  <a:pt x="103" y="48"/>
                </a:moveTo>
                <a:lnTo>
                  <a:pt x="103" y="48"/>
                </a:lnTo>
                <a:lnTo>
                  <a:pt x="103" y="50"/>
                </a:lnTo>
                <a:lnTo>
                  <a:pt x="103" y="50"/>
                </a:lnTo>
                <a:lnTo>
                  <a:pt x="105" y="50"/>
                </a:lnTo>
                <a:lnTo>
                  <a:pt x="105" y="50"/>
                </a:lnTo>
                <a:lnTo>
                  <a:pt x="105" y="48"/>
                </a:lnTo>
                <a:lnTo>
                  <a:pt x="105" y="48"/>
                </a:lnTo>
                <a:lnTo>
                  <a:pt x="103" y="48"/>
                </a:lnTo>
                <a:lnTo>
                  <a:pt x="103" y="48"/>
                </a:lnTo>
                <a:close/>
                <a:moveTo>
                  <a:pt x="6" y="61"/>
                </a:moveTo>
                <a:lnTo>
                  <a:pt x="6" y="61"/>
                </a:lnTo>
                <a:lnTo>
                  <a:pt x="10" y="57"/>
                </a:lnTo>
                <a:lnTo>
                  <a:pt x="15" y="55"/>
                </a:lnTo>
                <a:lnTo>
                  <a:pt x="21" y="53"/>
                </a:lnTo>
                <a:lnTo>
                  <a:pt x="21" y="52"/>
                </a:lnTo>
                <a:lnTo>
                  <a:pt x="21" y="52"/>
                </a:lnTo>
                <a:lnTo>
                  <a:pt x="21" y="52"/>
                </a:lnTo>
                <a:lnTo>
                  <a:pt x="17" y="53"/>
                </a:lnTo>
                <a:lnTo>
                  <a:pt x="11" y="55"/>
                </a:lnTo>
                <a:lnTo>
                  <a:pt x="8" y="55"/>
                </a:lnTo>
                <a:lnTo>
                  <a:pt x="6" y="57"/>
                </a:lnTo>
                <a:lnTo>
                  <a:pt x="6" y="61"/>
                </a:lnTo>
                <a:lnTo>
                  <a:pt x="6" y="61"/>
                </a:lnTo>
                <a:close/>
                <a:moveTo>
                  <a:pt x="90" y="63"/>
                </a:moveTo>
                <a:lnTo>
                  <a:pt x="90" y="63"/>
                </a:lnTo>
                <a:lnTo>
                  <a:pt x="90" y="63"/>
                </a:lnTo>
                <a:lnTo>
                  <a:pt x="90" y="61"/>
                </a:lnTo>
                <a:lnTo>
                  <a:pt x="90" y="55"/>
                </a:lnTo>
                <a:lnTo>
                  <a:pt x="90" y="55"/>
                </a:lnTo>
                <a:lnTo>
                  <a:pt x="86" y="55"/>
                </a:lnTo>
                <a:lnTo>
                  <a:pt x="86" y="55"/>
                </a:lnTo>
                <a:lnTo>
                  <a:pt x="86" y="61"/>
                </a:lnTo>
                <a:lnTo>
                  <a:pt x="90" y="63"/>
                </a:lnTo>
                <a:lnTo>
                  <a:pt x="90" y="63"/>
                </a:lnTo>
                <a:close/>
                <a:moveTo>
                  <a:pt x="6" y="65"/>
                </a:moveTo>
                <a:lnTo>
                  <a:pt x="6" y="65"/>
                </a:lnTo>
                <a:lnTo>
                  <a:pt x="8" y="67"/>
                </a:lnTo>
                <a:lnTo>
                  <a:pt x="8" y="67"/>
                </a:lnTo>
                <a:lnTo>
                  <a:pt x="10" y="69"/>
                </a:lnTo>
                <a:lnTo>
                  <a:pt x="10" y="71"/>
                </a:lnTo>
                <a:lnTo>
                  <a:pt x="10" y="71"/>
                </a:lnTo>
                <a:lnTo>
                  <a:pt x="13" y="65"/>
                </a:lnTo>
                <a:lnTo>
                  <a:pt x="17" y="61"/>
                </a:lnTo>
                <a:lnTo>
                  <a:pt x="17" y="61"/>
                </a:lnTo>
                <a:lnTo>
                  <a:pt x="11" y="63"/>
                </a:lnTo>
                <a:lnTo>
                  <a:pt x="6" y="65"/>
                </a:lnTo>
                <a:lnTo>
                  <a:pt x="6" y="65"/>
                </a:lnTo>
                <a:close/>
                <a:moveTo>
                  <a:pt x="17" y="71"/>
                </a:moveTo>
                <a:lnTo>
                  <a:pt x="17" y="71"/>
                </a:lnTo>
                <a:lnTo>
                  <a:pt x="23" y="69"/>
                </a:lnTo>
                <a:lnTo>
                  <a:pt x="29" y="69"/>
                </a:lnTo>
                <a:lnTo>
                  <a:pt x="29" y="69"/>
                </a:lnTo>
                <a:lnTo>
                  <a:pt x="31" y="71"/>
                </a:lnTo>
                <a:lnTo>
                  <a:pt x="31" y="71"/>
                </a:lnTo>
                <a:lnTo>
                  <a:pt x="27" y="80"/>
                </a:lnTo>
                <a:lnTo>
                  <a:pt x="27" y="80"/>
                </a:lnTo>
                <a:lnTo>
                  <a:pt x="36" y="76"/>
                </a:lnTo>
                <a:lnTo>
                  <a:pt x="36" y="76"/>
                </a:lnTo>
                <a:lnTo>
                  <a:pt x="32" y="69"/>
                </a:lnTo>
                <a:lnTo>
                  <a:pt x="25" y="63"/>
                </a:lnTo>
                <a:lnTo>
                  <a:pt x="25" y="63"/>
                </a:lnTo>
                <a:lnTo>
                  <a:pt x="21" y="67"/>
                </a:lnTo>
                <a:lnTo>
                  <a:pt x="17" y="71"/>
                </a:lnTo>
                <a:lnTo>
                  <a:pt x="17" y="71"/>
                </a:lnTo>
                <a:close/>
                <a:moveTo>
                  <a:pt x="38" y="86"/>
                </a:moveTo>
                <a:lnTo>
                  <a:pt x="38" y="86"/>
                </a:lnTo>
                <a:lnTo>
                  <a:pt x="44" y="84"/>
                </a:lnTo>
                <a:lnTo>
                  <a:pt x="44" y="84"/>
                </a:lnTo>
                <a:lnTo>
                  <a:pt x="44" y="82"/>
                </a:lnTo>
                <a:lnTo>
                  <a:pt x="40" y="80"/>
                </a:lnTo>
                <a:lnTo>
                  <a:pt x="40" y="80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close/>
                <a:moveTo>
                  <a:pt x="36" y="95"/>
                </a:moveTo>
                <a:lnTo>
                  <a:pt x="36" y="95"/>
                </a:lnTo>
                <a:lnTo>
                  <a:pt x="36" y="95"/>
                </a:lnTo>
                <a:lnTo>
                  <a:pt x="40" y="95"/>
                </a:lnTo>
                <a:lnTo>
                  <a:pt x="40" y="95"/>
                </a:lnTo>
                <a:lnTo>
                  <a:pt x="40" y="93"/>
                </a:lnTo>
                <a:lnTo>
                  <a:pt x="40" y="93"/>
                </a:lnTo>
                <a:lnTo>
                  <a:pt x="36" y="93"/>
                </a:lnTo>
                <a:lnTo>
                  <a:pt x="36" y="95"/>
                </a:lnTo>
                <a:lnTo>
                  <a:pt x="36" y="9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6" y="103"/>
                </a:lnTo>
                <a:lnTo>
                  <a:pt x="46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5"/>
                </a:lnTo>
                <a:lnTo>
                  <a:pt x="48" y="101"/>
                </a:lnTo>
                <a:lnTo>
                  <a:pt x="48" y="101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3" y="111"/>
                </a:moveTo>
                <a:lnTo>
                  <a:pt x="53" y="111"/>
                </a:lnTo>
                <a:lnTo>
                  <a:pt x="55" y="111"/>
                </a:lnTo>
                <a:lnTo>
                  <a:pt x="57" y="113"/>
                </a:lnTo>
                <a:lnTo>
                  <a:pt x="57" y="113"/>
                </a:lnTo>
                <a:lnTo>
                  <a:pt x="59" y="109"/>
                </a:lnTo>
                <a:lnTo>
                  <a:pt x="63" y="105"/>
                </a:lnTo>
                <a:lnTo>
                  <a:pt x="63" y="105"/>
                </a:lnTo>
                <a:lnTo>
                  <a:pt x="57" y="107"/>
                </a:lnTo>
                <a:lnTo>
                  <a:pt x="53" y="111"/>
                </a:lnTo>
                <a:lnTo>
                  <a:pt x="53" y="111"/>
                </a:lnTo>
                <a:close/>
                <a:moveTo>
                  <a:pt x="72" y="126"/>
                </a:moveTo>
                <a:lnTo>
                  <a:pt x="72" y="126"/>
                </a:lnTo>
                <a:lnTo>
                  <a:pt x="76" y="124"/>
                </a:lnTo>
                <a:lnTo>
                  <a:pt x="80" y="120"/>
                </a:lnTo>
                <a:lnTo>
                  <a:pt x="80" y="120"/>
                </a:lnTo>
                <a:lnTo>
                  <a:pt x="80" y="118"/>
                </a:lnTo>
                <a:lnTo>
                  <a:pt x="78" y="116"/>
                </a:lnTo>
                <a:lnTo>
                  <a:pt x="76" y="114"/>
                </a:lnTo>
                <a:lnTo>
                  <a:pt x="74" y="116"/>
                </a:lnTo>
                <a:lnTo>
                  <a:pt x="72" y="120"/>
                </a:lnTo>
                <a:lnTo>
                  <a:pt x="72" y="122"/>
                </a:lnTo>
                <a:lnTo>
                  <a:pt x="72" y="126"/>
                </a:lnTo>
                <a:lnTo>
                  <a:pt x="72" y="126"/>
                </a:lnTo>
                <a:close/>
                <a:moveTo>
                  <a:pt x="65" y="120"/>
                </a:moveTo>
                <a:lnTo>
                  <a:pt x="65" y="120"/>
                </a:lnTo>
                <a:lnTo>
                  <a:pt x="67" y="116"/>
                </a:lnTo>
                <a:lnTo>
                  <a:pt x="67" y="114"/>
                </a:lnTo>
                <a:lnTo>
                  <a:pt x="67" y="114"/>
                </a:lnTo>
                <a:lnTo>
                  <a:pt x="65" y="114"/>
                </a:lnTo>
                <a:lnTo>
                  <a:pt x="63" y="116"/>
                </a:lnTo>
                <a:lnTo>
                  <a:pt x="63" y="118"/>
                </a:lnTo>
                <a:lnTo>
                  <a:pt x="65" y="120"/>
                </a:lnTo>
                <a:lnTo>
                  <a:pt x="65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2" name="Freeform 59"/>
          <p:cNvSpPr>
            <a:spLocks noEditPoints="1"/>
          </p:cNvSpPr>
          <p:nvPr/>
        </p:nvSpPr>
        <p:spPr bwMode="auto">
          <a:xfrm>
            <a:off x="4887385" y="6385984"/>
            <a:ext cx="283633" cy="262467"/>
          </a:xfrm>
          <a:custGeom>
            <a:avLst/>
            <a:gdLst/>
            <a:ahLst/>
            <a:cxnLst>
              <a:cxn ang="0">
                <a:pos x="116" y="36"/>
              </a:cxn>
              <a:cxn ang="0">
                <a:pos x="103" y="63"/>
              </a:cxn>
              <a:cxn ang="0">
                <a:pos x="124" y="76"/>
              </a:cxn>
              <a:cxn ang="0">
                <a:pos x="122" y="99"/>
              </a:cxn>
              <a:cxn ang="0">
                <a:pos x="109" y="118"/>
              </a:cxn>
              <a:cxn ang="0">
                <a:pos x="80" y="122"/>
              </a:cxn>
              <a:cxn ang="0">
                <a:pos x="42" y="93"/>
              </a:cxn>
              <a:cxn ang="0">
                <a:pos x="2" y="61"/>
              </a:cxn>
              <a:cxn ang="0">
                <a:pos x="4" y="48"/>
              </a:cxn>
              <a:cxn ang="0">
                <a:pos x="54" y="17"/>
              </a:cxn>
              <a:cxn ang="0">
                <a:pos x="107" y="0"/>
              </a:cxn>
              <a:cxn ang="0">
                <a:pos x="116" y="6"/>
              </a:cxn>
              <a:cxn ang="0">
                <a:pos x="40" y="46"/>
              </a:cxn>
              <a:cxn ang="0">
                <a:pos x="94" y="99"/>
              </a:cxn>
              <a:cxn ang="0">
                <a:pos x="116" y="95"/>
              </a:cxn>
              <a:cxn ang="0">
                <a:pos x="84" y="63"/>
              </a:cxn>
              <a:cxn ang="0">
                <a:pos x="107" y="46"/>
              </a:cxn>
              <a:cxn ang="0">
                <a:pos x="78" y="13"/>
              </a:cxn>
              <a:cxn ang="0">
                <a:pos x="90" y="11"/>
              </a:cxn>
              <a:cxn ang="0">
                <a:pos x="78" y="13"/>
              </a:cxn>
              <a:cxn ang="0">
                <a:pos x="67" y="23"/>
              </a:cxn>
              <a:cxn ang="0">
                <a:pos x="65" y="21"/>
              </a:cxn>
              <a:cxn ang="0">
                <a:pos x="19" y="46"/>
              </a:cxn>
              <a:cxn ang="0">
                <a:pos x="23" y="42"/>
              </a:cxn>
              <a:cxn ang="0">
                <a:pos x="10" y="51"/>
              </a:cxn>
              <a:cxn ang="0">
                <a:pos x="17" y="48"/>
              </a:cxn>
              <a:cxn ang="0">
                <a:pos x="10" y="51"/>
              </a:cxn>
              <a:cxn ang="0">
                <a:pos x="103" y="53"/>
              </a:cxn>
              <a:cxn ang="0">
                <a:pos x="99" y="57"/>
              </a:cxn>
              <a:cxn ang="0">
                <a:pos x="15" y="59"/>
              </a:cxn>
              <a:cxn ang="0">
                <a:pos x="10" y="57"/>
              </a:cxn>
              <a:cxn ang="0">
                <a:pos x="15" y="65"/>
              </a:cxn>
              <a:cxn ang="0">
                <a:pos x="23" y="67"/>
              </a:cxn>
              <a:cxn ang="0">
                <a:pos x="23" y="63"/>
              </a:cxn>
              <a:cxn ang="0">
                <a:pos x="31" y="71"/>
              </a:cxn>
              <a:cxn ang="0">
                <a:pos x="36" y="69"/>
              </a:cxn>
              <a:cxn ang="0">
                <a:pos x="31" y="71"/>
              </a:cxn>
              <a:cxn ang="0">
                <a:pos x="55" y="84"/>
              </a:cxn>
              <a:cxn ang="0">
                <a:pos x="52" y="82"/>
              </a:cxn>
              <a:cxn ang="0">
                <a:pos x="42" y="86"/>
              </a:cxn>
              <a:cxn ang="0">
                <a:pos x="38" y="82"/>
              </a:cxn>
              <a:cxn ang="0">
                <a:pos x="63" y="91"/>
              </a:cxn>
              <a:cxn ang="0">
                <a:pos x="71" y="90"/>
              </a:cxn>
              <a:cxn ang="0">
                <a:pos x="63" y="91"/>
              </a:cxn>
              <a:cxn ang="0">
                <a:pos x="52" y="93"/>
              </a:cxn>
              <a:cxn ang="0">
                <a:pos x="48" y="91"/>
              </a:cxn>
              <a:cxn ang="0">
                <a:pos x="82" y="99"/>
              </a:cxn>
              <a:cxn ang="0">
                <a:pos x="76" y="93"/>
              </a:cxn>
              <a:cxn ang="0">
                <a:pos x="75" y="101"/>
              </a:cxn>
              <a:cxn ang="0">
                <a:pos x="63" y="105"/>
              </a:cxn>
              <a:cxn ang="0">
                <a:pos x="67" y="99"/>
              </a:cxn>
              <a:cxn ang="0">
                <a:pos x="88" y="107"/>
              </a:cxn>
              <a:cxn ang="0">
                <a:pos x="92" y="105"/>
              </a:cxn>
              <a:cxn ang="0">
                <a:pos x="88" y="107"/>
              </a:cxn>
              <a:cxn ang="0">
                <a:pos x="75" y="111"/>
              </a:cxn>
              <a:cxn ang="0">
                <a:pos x="73" y="107"/>
              </a:cxn>
              <a:cxn ang="0">
                <a:pos x="94" y="116"/>
              </a:cxn>
              <a:cxn ang="0">
                <a:pos x="101" y="112"/>
              </a:cxn>
              <a:cxn ang="0">
                <a:pos x="97" y="109"/>
              </a:cxn>
              <a:cxn ang="0">
                <a:pos x="94" y="116"/>
              </a:cxn>
            </a:cxnLst>
            <a:rect l="0" t="0" r="r" b="b"/>
            <a:pathLst>
              <a:path w="134" h="124">
                <a:moveTo>
                  <a:pt x="122" y="2"/>
                </a:moveTo>
                <a:lnTo>
                  <a:pt x="122" y="2"/>
                </a:lnTo>
                <a:lnTo>
                  <a:pt x="118" y="19"/>
                </a:lnTo>
                <a:lnTo>
                  <a:pt x="116" y="36"/>
                </a:lnTo>
                <a:lnTo>
                  <a:pt x="111" y="51"/>
                </a:lnTo>
                <a:lnTo>
                  <a:pt x="107" y="57"/>
                </a:lnTo>
                <a:lnTo>
                  <a:pt x="103" y="63"/>
                </a:lnTo>
                <a:lnTo>
                  <a:pt x="103" y="63"/>
                </a:lnTo>
                <a:lnTo>
                  <a:pt x="105" y="67"/>
                </a:lnTo>
                <a:lnTo>
                  <a:pt x="109" y="69"/>
                </a:lnTo>
                <a:lnTo>
                  <a:pt x="116" y="72"/>
                </a:lnTo>
                <a:lnTo>
                  <a:pt x="124" y="76"/>
                </a:lnTo>
                <a:lnTo>
                  <a:pt x="134" y="78"/>
                </a:lnTo>
                <a:lnTo>
                  <a:pt x="134" y="78"/>
                </a:lnTo>
                <a:lnTo>
                  <a:pt x="128" y="90"/>
                </a:lnTo>
                <a:lnTo>
                  <a:pt x="122" y="99"/>
                </a:lnTo>
                <a:lnTo>
                  <a:pt x="122" y="99"/>
                </a:lnTo>
                <a:lnTo>
                  <a:pt x="116" y="111"/>
                </a:lnTo>
                <a:lnTo>
                  <a:pt x="113" y="114"/>
                </a:lnTo>
                <a:lnTo>
                  <a:pt x="109" y="118"/>
                </a:lnTo>
                <a:lnTo>
                  <a:pt x="109" y="118"/>
                </a:lnTo>
                <a:lnTo>
                  <a:pt x="99" y="122"/>
                </a:lnTo>
                <a:lnTo>
                  <a:pt x="90" y="124"/>
                </a:lnTo>
                <a:lnTo>
                  <a:pt x="80" y="122"/>
                </a:lnTo>
                <a:lnTo>
                  <a:pt x="73" y="118"/>
                </a:lnTo>
                <a:lnTo>
                  <a:pt x="55" y="105"/>
                </a:lnTo>
                <a:lnTo>
                  <a:pt x="42" y="93"/>
                </a:lnTo>
                <a:lnTo>
                  <a:pt x="42" y="93"/>
                </a:lnTo>
                <a:lnTo>
                  <a:pt x="19" y="74"/>
                </a:lnTo>
                <a:lnTo>
                  <a:pt x="19" y="74"/>
                </a:lnTo>
                <a:lnTo>
                  <a:pt x="6" y="67"/>
                </a:lnTo>
                <a:lnTo>
                  <a:pt x="2" y="61"/>
                </a:lnTo>
                <a:lnTo>
                  <a:pt x="0" y="55"/>
                </a:lnTo>
                <a:lnTo>
                  <a:pt x="0" y="55"/>
                </a:lnTo>
                <a:lnTo>
                  <a:pt x="2" y="51"/>
                </a:lnTo>
                <a:lnTo>
                  <a:pt x="4" y="48"/>
                </a:lnTo>
                <a:lnTo>
                  <a:pt x="15" y="40"/>
                </a:lnTo>
                <a:lnTo>
                  <a:pt x="36" y="27"/>
                </a:lnTo>
                <a:lnTo>
                  <a:pt x="36" y="27"/>
                </a:lnTo>
                <a:lnTo>
                  <a:pt x="54" y="17"/>
                </a:lnTo>
                <a:lnTo>
                  <a:pt x="73" y="8"/>
                </a:lnTo>
                <a:lnTo>
                  <a:pt x="84" y="4"/>
                </a:lnTo>
                <a:lnTo>
                  <a:pt x="95" y="2"/>
                </a:lnTo>
                <a:lnTo>
                  <a:pt x="107" y="0"/>
                </a:lnTo>
                <a:lnTo>
                  <a:pt x="122" y="2"/>
                </a:lnTo>
                <a:lnTo>
                  <a:pt x="122" y="2"/>
                </a:lnTo>
                <a:close/>
                <a:moveTo>
                  <a:pt x="116" y="6"/>
                </a:moveTo>
                <a:lnTo>
                  <a:pt x="116" y="6"/>
                </a:lnTo>
                <a:lnTo>
                  <a:pt x="105" y="10"/>
                </a:lnTo>
                <a:lnTo>
                  <a:pt x="82" y="21"/>
                </a:lnTo>
                <a:lnTo>
                  <a:pt x="52" y="38"/>
                </a:lnTo>
                <a:lnTo>
                  <a:pt x="40" y="46"/>
                </a:lnTo>
                <a:lnTo>
                  <a:pt x="29" y="53"/>
                </a:lnTo>
                <a:lnTo>
                  <a:pt x="29" y="53"/>
                </a:lnTo>
                <a:lnTo>
                  <a:pt x="69" y="84"/>
                </a:lnTo>
                <a:lnTo>
                  <a:pt x="94" y="99"/>
                </a:lnTo>
                <a:lnTo>
                  <a:pt x="107" y="109"/>
                </a:lnTo>
                <a:lnTo>
                  <a:pt x="107" y="109"/>
                </a:lnTo>
                <a:lnTo>
                  <a:pt x="113" y="103"/>
                </a:lnTo>
                <a:lnTo>
                  <a:pt x="116" y="95"/>
                </a:lnTo>
                <a:lnTo>
                  <a:pt x="124" y="80"/>
                </a:lnTo>
                <a:lnTo>
                  <a:pt x="124" y="80"/>
                </a:lnTo>
                <a:lnTo>
                  <a:pt x="97" y="69"/>
                </a:lnTo>
                <a:lnTo>
                  <a:pt x="84" y="63"/>
                </a:lnTo>
                <a:lnTo>
                  <a:pt x="75" y="53"/>
                </a:lnTo>
                <a:lnTo>
                  <a:pt x="75" y="53"/>
                </a:lnTo>
                <a:lnTo>
                  <a:pt x="92" y="50"/>
                </a:lnTo>
                <a:lnTo>
                  <a:pt x="107" y="46"/>
                </a:lnTo>
                <a:lnTo>
                  <a:pt x="107" y="46"/>
                </a:lnTo>
                <a:lnTo>
                  <a:pt x="116" y="6"/>
                </a:lnTo>
                <a:lnTo>
                  <a:pt x="116" y="6"/>
                </a:lnTo>
                <a:close/>
                <a:moveTo>
                  <a:pt x="78" y="13"/>
                </a:moveTo>
                <a:lnTo>
                  <a:pt x="78" y="13"/>
                </a:lnTo>
                <a:lnTo>
                  <a:pt x="86" y="13"/>
                </a:lnTo>
                <a:lnTo>
                  <a:pt x="88" y="13"/>
                </a:lnTo>
                <a:lnTo>
                  <a:pt x="90" y="11"/>
                </a:lnTo>
                <a:lnTo>
                  <a:pt x="90" y="11"/>
                </a:lnTo>
                <a:lnTo>
                  <a:pt x="84" y="11"/>
                </a:lnTo>
                <a:lnTo>
                  <a:pt x="80" y="11"/>
                </a:lnTo>
                <a:lnTo>
                  <a:pt x="78" y="13"/>
                </a:lnTo>
                <a:lnTo>
                  <a:pt x="78" y="13"/>
                </a:lnTo>
                <a:close/>
                <a:moveTo>
                  <a:pt x="61" y="23"/>
                </a:moveTo>
                <a:lnTo>
                  <a:pt x="61" y="23"/>
                </a:lnTo>
                <a:lnTo>
                  <a:pt x="67" y="23"/>
                </a:lnTo>
                <a:lnTo>
                  <a:pt x="71" y="23"/>
                </a:lnTo>
                <a:lnTo>
                  <a:pt x="73" y="21"/>
                </a:lnTo>
                <a:lnTo>
                  <a:pt x="73" y="21"/>
                </a:lnTo>
                <a:lnTo>
                  <a:pt x="65" y="21"/>
                </a:lnTo>
                <a:lnTo>
                  <a:pt x="63" y="21"/>
                </a:lnTo>
                <a:lnTo>
                  <a:pt x="61" y="23"/>
                </a:lnTo>
                <a:lnTo>
                  <a:pt x="61" y="23"/>
                </a:lnTo>
                <a:close/>
                <a:moveTo>
                  <a:pt x="19" y="46"/>
                </a:moveTo>
                <a:lnTo>
                  <a:pt x="19" y="46"/>
                </a:lnTo>
                <a:lnTo>
                  <a:pt x="23" y="46"/>
                </a:lnTo>
                <a:lnTo>
                  <a:pt x="23" y="42"/>
                </a:lnTo>
                <a:lnTo>
                  <a:pt x="23" y="42"/>
                </a:lnTo>
                <a:lnTo>
                  <a:pt x="19" y="44"/>
                </a:lnTo>
                <a:lnTo>
                  <a:pt x="19" y="46"/>
                </a:lnTo>
                <a:lnTo>
                  <a:pt x="19" y="46"/>
                </a:lnTo>
                <a:close/>
                <a:moveTo>
                  <a:pt x="10" y="51"/>
                </a:moveTo>
                <a:lnTo>
                  <a:pt x="10" y="51"/>
                </a:lnTo>
                <a:lnTo>
                  <a:pt x="17" y="51"/>
                </a:lnTo>
                <a:lnTo>
                  <a:pt x="17" y="51"/>
                </a:lnTo>
                <a:lnTo>
                  <a:pt x="17" y="48"/>
                </a:lnTo>
                <a:lnTo>
                  <a:pt x="17" y="48"/>
                </a:lnTo>
                <a:lnTo>
                  <a:pt x="12" y="50"/>
                </a:lnTo>
                <a:lnTo>
                  <a:pt x="10" y="51"/>
                </a:lnTo>
                <a:lnTo>
                  <a:pt x="10" y="51"/>
                </a:lnTo>
                <a:close/>
                <a:moveTo>
                  <a:pt x="99" y="57"/>
                </a:moveTo>
                <a:lnTo>
                  <a:pt x="99" y="57"/>
                </a:lnTo>
                <a:lnTo>
                  <a:pt x="101" y="55"/>
                </a:lnTo>
                <a:lnTo>
                  <a:pt x="103" y="53"/>
                </a:lnTo>
                <a:lnTo>
                  <a:pt x="103" y="53"/>
                </a:lnTo>
                <a:lnTo>
                  <a:pt x="99" y="53"/>
                </a:lnTo>
                <a:lnTo>
                  <a:pt x="99" y="57"/>
                </a:lnTo>
                <a:lnTo>
                  <a:pt x="99" y="57"/>
                </a:lnTo>
                <a:close/>
                <a:moveTo>
                  <a:pt x="8" y="59"/>
                </a:moveTo>
                <a:lnTo>
                  <a:pt x="8" y="59"/>
                </a:lnTo>
                <a:lnTo>
                  <a:pt x="14" y="59"/>
                </a:lnTo>
                <a:lnTo>
                  <a:pt x="15" y="59"/>
                </a:lnTo>
                <a:lnTo>
                  <a:pt x="17" y="57"/>
                </a:lnTo>
                <a:lnTo>
                  <a:pt x="17" y="57"/>
                </a:lnTo>
                <a:lnTo>
                  <a:pt x="12" y="57"/>
                </a:lnTo>
                <a:lnTo>
                  <a:pt x="10" y="57"/>
                </a:lnTo>
                <a:lnTo>
                  <a:pt x="8" y="59"/>
                </a:lnTo>
                <a:lnTo>
                  <a:pt x="8" y="59"/>
                </a:lnTo>
                <a:close/>
                <a:moveTo>
                  <a:pt x="15" y="65"/>
                </a:moveTo>
                <a:lnTo>
                  <a:pt x="15" y="65"/>
                </a:lnTo>
                <a:lnTo>
                  <a:pt x="17" y="69"/>
                </a:lnTo>
                <a:lnTo>
                  <a:pt x="21" y="69"/>
                </a:lnTo>
                <a:lnTo>
                  <a:pt x="21" y="69"/>
                </a:lnTo>
                <a:lnTo>
                  <a:pt x="23" y="67"/>
                </a:lnTo>
                <a:lnTo>
                  <a:pt x="23" y="67"/>
                </a:lnTo>
                <a:lnTo>
                  <a:pt x="25" y="65"/>
                </a:lnTo>
                <a:lnTo>
                  <a:pt x="25" y="65"/>
                </a:lnTo>
                <a:lnTo>
                  <a:pt x="23" y="63"/>
                </a:lnTo>
                <a:lnTo>
                  <a:pt x="21" y="63"/>
                </a:lnTo>
                <a:lnTo>
                  <a:pt x="15" y="65"/>
                </a:lnTo>
                <a:lnTo>
                  <a:pt x="15" y="65"/>
                </a:lnTo>
                <a:close/>
                <a:moveTo>
                  <a:pt x="31" y="71"/>
                </a:moveTo>
                <a:lnTo>
                  <a:pt x="31" y="71"/>
                </a:lnTo>
                <a:lnTo>
                  <a:pt x="33" y="69"/>
                </a:lnTo>
                <a:lnTo>
                  <a:pt x="36" y="69"/>
                </a:lnTo>
                <a:lnTo>
                  <a:pt x="36" y="69"/>
                </a:lnTo>
                <a:lnTo>
                  <a:pt x="33" y="67"/>
                </a:lnTo>
                <a:lnTo>
                  <a:pt x="31" y="69"/>
                </a:lnTo>
                <a:lnTo>
                  <a:pt x="31" y="71"/>
                </a:lnTo>
                <a:lnTo>
                  <a:pt x="31" y="71"/>
                </a:lnTo>
                <a:close/>
                <a:moveTo>
                  <a:pt x="50" y="84"/>
                </a:moveTo>
                <a:lnTo>
                  <a:pt x="50" y="84"/>
                </a:lnTo>
                <a:lnTo>
                  <a:pt x="54" y="84"/>
                </a:lnTo>
                <a:lnTo>
                  <a:pt x="55" y="84"/>
                </a:lnTo>
                <a:lnTo>
                  <a:pt x="55" y="84"/>
                </a:lnTo>
                <a:lnTo>
                  <a:pt x="55" y="82"/>
                </a:lnTo>
                <a:lnTo>
                  <a:pt x="54" y="80"/>
                </a:lnTo>
                <a:lnTo>
                  <a:pt x="52" y="82"/>
                </a:lnTo>
                <a:lnTo>
                  <a:pt x="50" y="84"/>
                </a:lnTo>
                <a:lnTo>
                  <a:pt x="50" y="84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4" y="82"/>
                </a:lnTo>
                <a:lnTo>
                  <a:pt x="44" y="82"/>
                </a:lnTo>
                <a:lnTo>
                  <a:pt x="38" y="82"/>
                </a:lnTo>
                <a:lnTo>
                  <a:pt x="38" y="82"/>
                </a:lnTo>
                <a:lnTo>
                  <a:pt x="40" y="86"/>
                </a:lnTo>
                <a:lnTo>
                  <a:pt x="42" y="86"/>
                </a:lnTo>
                <a:lnTo>
                  <a:pt x="42" y="86"/>
                </a:lnTo>
                <a:close/>
                <a:moveTo>
                  <a:pt x="63" y="91"/>
                </a:moveTo>
                <a:lnTo>
                  <a:pt x="63" y="91"/>
                </a:lnTo>
                <a:lnTo>
                  <a:pt x="67" y="91"/>
                </a:lnTo>
                <a:lnTo>
                  <a:pt x="71" y="90"/>
                </a:lnTo>
                <a:lnTo>
                  <a:pt x="71" y="90"/>
                </a:lnTo>
                <a:lnTo>
                  <a:pt x="65" y="88"/>
                </a:lnTo>
                <a:lnTo>
                  <a:pt x="63" y="90"/>
                </a:lnTo>
                <a:lnTo>
                  <a:pt x="63" y="91"/>
                </a:lnTo>
                <a:lnTo>
                  <a:pt x="63" y="91"/>
                </a:lnTo>
                <a:close/>
                <a:moveTo>
                  <a:pt x="48" y="91"/>
                </a:moveTo>
                <a:lnTo>
                  <a:pt x="48" y="91"/>
                </a:lnTo>
                <a:lnTo>
                  <a:pt x="50" y="93"/>
                </a:lnTo>
                <a:lnTo>
                  <a:pt x="52" y="93"/>
                </a:lnTo>
                <a:lnTo>
                  <a:pt x="52" y="93"/>
                </a:lnTo>
                <a:lnTo>
                  <a:pt x="54" y="90"/>
                </a:lnTo>
                <a:lnTo>
                  <a:pt x="54" y="90"/>
                </a:lnTo>
                <a:lnTo>
                  <a:pt x="48" y="91"/>
                </a:lnTo>
                <a:lnTo>
                  <a:pt x="48" y="91"/>
                </a:lnTo>
                <a:close/>
                <a:moveTo>
                  <a:pt x="75" y="101"/>
                </a:moveTo>
                <a:lnTo>
                  <a:pt x="75" y="101"/>
                </a:lnTo>
                <a:lnTo>
                  <a:pt x="82" y="99"/>
                </a:lnTo>
                <a:lnTo>
                  <a:pt x="82" y="99"/>
                </a:lnTo>
                <a:lnTo>
                  <a:pt x="82" y="97"/>
                </a:lnTo>
                <a:lnTo>
                  <a:pt x="80" y="95"/>
                </a:lnTo>
                <a:lnTo>
                  <a:pt x="76" y="93"/>
                </a:lnTo>
                <a:lnTo>
                  <a:pt x="76" y="93"/>
                </a:lnTo>
                <a:lnTo>
                  <a:pt x="76" y="97"/>
                </a:lnTo>
                <a:lnTo>
                  <a:pt x="75" y="101"/>
                </a:lnTo>
                <a:lnTo>
                  <a:pt x="75" y="101"/>
                </a:lnTo>
                <a:close/>
                <a:moveTo>
                  <a:pt x="59" y="101"/>
                </a:moveTo>
                <a:lnTo>
                  <a:pt x="59" y="101"/>
                </a:lnTo>
                <a:lnTo>
                  <a:pt x="61" y="103"/>
                </a:lnTo>
                <a:lnTo>
                  <a:pt x="63" y="105"/>
                </a:lnTo>
                <a:lnTo>
                  <a:pt x="63" y="105"/>
                </a:lnTo>
                <a:lnTo>
                  <a:pt x="65" y="101"/>
                </a:lnTo>
                <a:lnTo>
                  <a:pt x="67" y="99"/>
                </a:lnTo>
                <a:lnTo>
                  <a:pt x="67" y="99"/>
                </a:lnTo>
                <a:lnTo>
                  <a:pt x="63" y="99"/>
                </a:lnTo>
                <a:lnTo>
                  <a:pt x="59" y="101"/>
                </a:lnTo>
                <a:lnTo>
                  <a:pt x="59" y="101"/>
                </a:lnTo>
                <a:close/>
                <a:moveTo>
                  <a:pt x="88" y="107"/>
                </a:moveTo>
                <a:lnTo>
                  <a:pt x="88" y="107"/>
                </a:lnTo>
                <a:lnTo>
                  <a:pt x="90" y="105"/>
                </a:lnTo>
                <a:lnTo>
                  <a:pt x="92" y="105"/>
                </a:lnTo>
                <a:lnTo>
                  <a:pt x="92" y="105"/>
                </a:lnTo>
                <a:lnTo>
                  <a:pt x="90" y="103"/>
                </a:lnTo>
                <a:lnTo>
                  <a:pt x="88" y="103"/>
                </a:lnTo>
                <a:lnTo>
                  <a:pt x="86" y="105"/>
                </a:lnTo>
                <a:lnTo>
                  <a:pt x="88" y="107"/>
                </a:lnTo>
                <a:lnTo>
                  <a:pt x="88" y="107"/>
                </a:lnTo>
                <a:close/>
                <a:moveTo>
                  <a:pt x="71" y="111"/>
                </a:moveTo>
                <a:lnTo>
                  <a:pt x="71" y="111"/>
                </a:lnTo>
                <a:lnTo>
                  <a:pt x="75" y="111"/>
                </a:lnTo>
                <a:lnTo>
                  <a:pt x="75" y="111"/>
                </a:lnTo>
                <a:lnTo>
                  <a:pt x="75" y="109"/>
                </a:lnTo>
                <a:lnTo>
                  <a:pt x="73" y="107"/>
                </a:lnTo>
                <a:lnTo>
                  <a:pt x="73" y="107"/>
                </a:lnTo>
                <a:lnTo>
                  <a:pt x="71" y="109"/>
                </a:lnTo>
                <a:lnTo>
                  <a:pt x="71" y="111"/>
                </a:lnTo>
                <a:lnTo>
                  <a:pt x="71" y="111"/>
                </a:lnTo>
                <a:close/>
                <a:moveTo>
                  <a:pt x="94" y="116"/>
                </a:moveTo>
                <a:lnTo>
                  <a:pt x="94" y="116"/>
                </a:lnTo>
                <a:lnTo>
                  <a:pt x="97" y="116"/>
                </a:lnTo>
                <a:lnTo>
                  <a:pt x="101" y="112"/>
                </a:lnTo>
                <a:lnTo>
                  <a:pt x="101" y="112"/>
                </a:lnTo>
                <a:lnTo>
                  <a:pt x="99" y="111"/>
                </a:lnTo>
                <a:lnTo>
                  <a:pt x="99" y="109"/>
                </a:lnTo>
                <a:lnTo>
                  <a:pt x="97" y="109"/>
                </a:lnTo>
                <a:lnTo>
                  <a:pt x="97" y="109"/>
                </a:lnTo>
                <a:lnTo>
                  <a:pt x="95" y="112"/>
                </a:lnTo>
                <a:lnTo>
                  <a:pt x="95" y="112"/>
                </a:lnTo>
                <a:lnTo>
                  <a:pt x="94" y="114"/>
                </a:lnTo>
                <a:lnTo>
                  <a:pt x="94" y="116"/>
                </a:lnTo>
                <a:lnTo>
                  <a:pt x="94" y="11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3" name="Freeform 60"/>
          <p:cNvSpPr>
            <a:spLocks noEditPoints="1"/>
          </p:cNvSpPr>
          <p:nvPr/>
        </p:nvSpPr>
        <p:spPr bwMode="auto">
          <a:xfrm>
            <a:off x="4250268" y="6385984"/>
            <a:ext cx="262467" cy="298451"/>
          </a:xfrm>
          <a:custGeom>
            <a:avLst/>
            <a:gdLst/>
            <a:ahLst/>
            <a:cxnLst>
              <a:cxn ang="0">
                <a:pos x="74" y="118"/>
              </a:cxn>
              <a:cxn ang="0">
                <a:pos x="36" y="141"/>
              </a:cxn>
              <a:cxn ang="0">
                <a:pos x="21" y="135"/>
              </a:cxn>
              <a:cxn ang="0">
                <a:pos x="6" y="111"/>
              </a:cxn>
              <a:cxn ang="0">
                <a:pos x="10" y="97"/>
              </a:cxn>
              <a:cxn ang="0">
                <a:pos x="32" y="76"/>
              </a:cxn>
              <a:cxn ang="0">
                <a:pos x="6" y="61"/>
              </a:cxn>
              <a:cxn ang="0">
                <a:pos x="0" y="40"/>
              </a:cxn>
              <a:cxn ang="0">
                <a:pos x="10" y="19"/>
              </a:cxn>
              <a:cxn ang="0">
                <a:pos x="34" y="0"/>
              </a:cxn>
              <a:cxn ang="0">
                <a:pos x="82" y="29"/>
              </a:cxn>
              <a:cxn ang="0">
                <a:pos x="124" y="65"/>
              </a:cxn>
              <a:cxn ang="0">
                <a:pos x="114" y="86"/>
              </a:cxn>
              <a:cxn ang="0">
                <a:pos x="95" y="48"/>
              </a:cxn>
              <a:cxn ang="0">
                <a:pos x="38" y="10"/>
              </a:cxn>
              <a:cxn ang="0">
                <a:pos x="27" y="42"/>
              </a:cxn>
              <a:cxn ang="0">
                <a:pos x="59" y="55"/>
              </a:cxn>
              <a:cxn ang="0">
                <a:pos x="76" y="65"/>
              </a:cxn>
              <a:cxn ang="0">
                <a:pos x="31" y="86"/>
              </a:cxn>
              <a:cxn ang="0">
                <a:pos x="38" y="112"/>
              </a:cxn>
              <a:cxn ang="0">
                <a:pos x="80" y="91"/>
              </a:cxn>
              <a:cxn ang="0">
                <a:pos x="112" y="59"/>
              </a:cxn>
              <a:cxn ang="0">
                <a:pos x="10" y="32"/>
              </a:cxn>
              <a:cxn ang="0">
                <a:pos x="25" y="25"/>
              </a:cxn>
              <a:cxn ang="0">
                <a:pos x="15" y="21"/>
              </a:cxn>
              <a:cxn ang="0">
                <a:pos x="10" y="32"/>
              </a:cxn>
              <a:cxn ang="0">
                <a:pos x="15" y="57"/>
              </a:cxn>
              <a:cxn ang="0">
                <a:pos x="15" y="50"/>
              </a:cxn>
              <a:cxn ang="0">
                <a:pos x="38" y="57"/>
              </a:cxn>
              <a:cxn ang="0">
                <a:pos x="44" y="61"/>
              </a:cxn>
              <a:cxn ang="0">
                <a:pos x="50" y="57"/>
              </a:cxn>
              <a:cxn ang="0">
                <a:pos x="38" y="57"/>
              </a:cxn>
              <a:cxn ang="0">
                <a:pos x="48" y="71"/>
              </a:cxn>
              <a:cxn ang="0">
                <a:pos x="48" y="67"/>
              </a:cxn>
              <a:cxn ang="0">
                <a:pos x="97" y="93"/>
              </a:cxn>
              <a:cxn ang="0">
                <a:pos x="105" y="82"/>
              </a:cxn>
              <a:cxn ang="0">
                <a:pos x="10" y="107"/>
              </a:cxn>
              <a:cxn ang="0">
                <a:pos x="13" y="112"/>
              </a:cxn>
              <a:cxn ang="0">
                <a:pos x="19" y="99"/>
              </a:cxn>
              <a:cxn ang="0">
                <a:pos x="21" y="111"/>
              </a:cxn>
              <a:cxn ang="0">
                <a:pos x="29" y="109"/>
              </a:cxn>
              <a:cxn ang="0">
                <a:pos x="21" y="111"/>
              </a:cxn>
              <a:cxn ang="0">
                <a:pos x="74" y="114"/>
              </a:cxn>
              <a:cxn ang="0">
                <a:pos x="71" y="112"/>
              </a:cxn>
              <a:cxn ang="0">
                <a:pos x="38" y="133"/>
              </a:cxn>
              <a:cxn ang="0">
                <a:pos x="55" y="122"/>
              </a:cxn>
              <a:cxn ang="0">
                <a:pos x="55" y="116"/>
              </a:cxn>
              <a:cxn ang="0">
                <a:pos x="17" y="122"/>
              </a:cxn>
              <a:cxn ang="0">
                <a:pos x="23" y="118"/>
              </a:cxn>
              <a:cxn ang="0">
                <a:pos x="17" y="120"/>
              </a:cxn>
            </a:cxnLst>
            <a:rect l="0" t="0" r="r" b="b"/>
            <a:pathLst>
              <a:path w="124" h="141">
                <a:moveTo>
                  <a:pt x="109" y="93"/>
                </a:moveTo>
                <a:lnTo>
                  <a:pt x="109" y="93"/>
                </a:lnTo>
                <a:lnTo>
                  <a:pt x="93" y="107"/>
                </a:lnTo>
                <a:lnTo>
                  <a:pt x="74" y="118"/>
                </a:lnTo>
                <a:lnTo>
                  <a:pt x="74" y="118"/>
                </a:lnTo>
                <a:lnTo>
                  <a:pt x="55" y="132"/>
                </a:lnTo>
                <a:lnTo>
                  <a:pt x="46" y="137"/>
                </a:lnTo>
                <a:lnTo>
                  <a:pt x="36" y="141"/>
                </a:lnTo>
                <a:lnTo>
                  <a:pt x="36" y="141"/>
                </a:lnTo>
                <a:lnTo>
                  <a:pt x="29" y="141"/>
                </a:lnTo>
                <a:lnTo>
                  <a:pt x="29" y="141"/>
                </a:lnTo>
                <a:lnTo>
                  <a:pt x="21" y="135"/>
                </a:lnTo>
                <a:lnTo>
                  <a:pt x="13" y="126"/>
                </a:lnTo>
                <a:lnTo>
                  <a:pt x="13" y="126"/>
                </a:lnTo>
                <a:lnTo>
                  <a:pt x="8" y="116"/>
                </a:lnTo>
                <a:lnTo>
                  <a:pt x="6" y="111"/>
                </a:lnTo>
                <a:lnTo>
                  <a:pt x="4" y="105"/>
                </a:lnTo>
                <a:lnTo>
                  <a:pt x="4" y="105"/>
                </a:lnTo>
                <a:lnTo>
                  <a:pt x="6" y="101"/>
                </a:lnTo>
                <a:lnTo>
                  <a:pt x="10" y="97"/>
                </a:lnTo>
                <a:lnTo>
                  <a:pt x="17" y="88"/>
                </a:lnTo>
                <a:lnTo>
                  <a:pt x="17" y="88"/>
                </a:lnTo>
                <a:lnTo>
                  <a:pt x="27" y="82"/>
                </a:lnTo>
                <a:lnTo>
                  <a:pt x="32" y="76"/>
                </a:lnTo>
                <a:lnTo>
                  <a:pt x="32" y="76"/>
                </a:lnTo>
                <a:lnTo>
                  <a:pt x="25" y="71"/>
                </a:lnTo>
                <a:lnTo>
                  <a:pt x="15" y="67"/>
                </a:lnTo>
                <a:lnTo>
                  <a:pt x="6" y="61"/>
                </a:lnTo>
                <a:lnTo>
                  <a:pt x="2" y="59"/>
                </a:lnTo>
                <a:lnTo>
                  <a:pt x="0" y="55"/>
                </a:lnTo>
                <a:lnTo>
                  <a:pt x="0" y="55"/>
                </a:lnTo>
                <a:lnTo>
                  <a:pt x="0" y="40"/>
                </a:lnTo>
                <a:lnTo>
                  <a:pt x="2" y="32"/>
                </a:lnTo>
                <a:lnTo>
                  <a:pt x="4" y="27"/>
                </a:lnTo>
                <a:lnTo>
                  <a:pt x="4" y="27"/>
                </a:lnTo>
                <a:lnTo>
                  <a:pt x="10" y="19"/>
                </a:lnTo>
                <a:lnTo>
                  <a:pt x="19" y="11"/>
                </a:lnTo>
                <a:lnTo>
                  <a:pt x="27" y="8"/>
                </a:lnTo>
                <a:lnTo>
                  <a:pt x="34" y="0"/>
                </a:lnTo>
                <a:lnTo>
                  <a:pt x="34" y="0"/>
                </a:lnTo>
                <a:lnTo>
                  <a:pt x="44" y="4"/>
                </a:lnTo>
                <a:lnTo>
                  <a:pt x="57" y="11"/>
                </a:lnTo>
                <a:lnTo>
                  <a:pt x="82" y="29"/>
                </a:lnTo>
                <a:lnTo>
                  <a:pt x="82" y="29"/>
                </a:lnTo>
                <a:lnTo>
                  <a:pt x="105" y="46"/>
                </a:lnTo>
                <a:lnTo>
                  <a:pt x="118" y="57"/>
                </a:lnTo>
                <a:lnTo>
                  <a:pt x="122" y="61"/>
                </a:lnTo>
                <a:lnTo>
                  <a:pt x="124" y="65"/>
                </a:lnTo>
                <a:lnTo>
                  <a:pt x="124" y="65"/>
                </a:lnTo>
                <a:lnTo>
                  <a:pt x="122" y="72"/>
                </a:lnTo>
                <a:lnTo>
                  <a:pt x="118" y="78"/>
                </a:lnTo>
                <a:lnTo>
                  <a:pt x="114" y="86"/>
                </a:lnTo>
                <a:lnTo>
                  <a:pt x="109" y="93"/>
                </a:lnTo>
                <a:lnTo>
                  <a:pt x="109" y="93"/>
                </a:lnTo>
                <a:close/>
                <a:moveTo>
                  <a:pt x="95" y="48"/>
                </a:moveTo>
                <a:lnTo>
                  <a:pt x="95" y="48"/>
                </a:lnTo>
                <a:lnTo>
                  <a:pt x="69" y="27"/>
                </a:lnTo>
                <a:lnTo>
                  <a:pt x="53" y="17"/>
                </a:lnTo>
                <a:lnTo>
                  <a:pt x="38" y="10"/>
                </a:lnTo>
                <a:lnTo>
                  <a:pt x="38" y="10"/>
                </a:lnTo>
                <a:lnTo>
                  <a:pt x="32" y="15"/>
                </a:lnTo>
                <a:lnTo>
                  <a:pt x="29" y="25"/>
                </a:lnTo>
                <a:lnTo>
                  <a:pt x="27" y="32"/>
                </a:lnTo>
                <a:lnTo>
                  <a:pt x="27" y="42"/>
                </a:lnTo>
                <a:lnTo>
                  <a:pt x="27" y="42"/>
                </a:lnTo>
                <a:lnTo>
                  <a:pt x="44" y="50"/>
                </a:lnTo>
                <a:lnTo>
                  <a:pt x="59" y="55"/>
                </a:lnTo>
                <a:lnTo>
                  <a:pt x="59" y="55"/>
                </a:lnTo>
                <a:lnTo>
                  <a:pt x="69" y="59"/>
                </a:lnTo>
                <a:lnTo>
                  <a:pt x="74" y="61"/>
                </a:lnTo>
                <a:lnTo>
                  <a:pt x="76" y="65"/>
                </a:lnTo>
                <a:lnTo>
                  <a:pt x="76" y="65"/>
                </a:lnTo>
                <a:lnTo>
                  <a:pt x="63" y="71"/>
                </a:lnTo>
                <a:lnTo>
                  <a:pt x="50" y="76"/>
                </a:lnTo>
                <a:lnTo>
                  <a:pt x="36" y="82"/>
                </a:lnTo>
                <a:lnTo>
                  <a:pt x="31" y="86"/>
                </a:lnTo>
                <a:lnTo>
                  <a:pt x="27" y="90"/>
                </a:lnTo>
                <a:lnTo>
                  <a:pt x="27" y="90"/>
                </a:lnTo>
                <a:lnTo>
                  <a:pt x="34" y="105"/>
                </a:lnTo>
                <a:lnTo>
                  <a:pt x="38" y="112"/>
                </a:lnTo>
                <a:lnTo>
                  <a:pt x="46" y="116"/>
                </a:lnTo>
                <a:lnTo>
                  <a:pt x="46" y="116"/>
                </a:lnTo>
                <a:lnTo>
                  <a:pt x="63" y="105"/>
                </a:lnTo>
                <a:lnTo>
                  <a:pt x="80" y="91"/>
                </a:lnTo>
                <a:lnTo>
                  <a:pt x="99" y="80"/>
                </a:lnTo>
                <a:lnTo>
                  <a:pt x="116" y="65"/>
                </a:lnTo>
                <a:lnTo>
                  <a:pt x="116" y="65"/>
                </a:lnTo>
                <a:lnTo>
                  <a:pt x="112" y="59"/>
                </a:lnTo>
                <a:lnTo>
                  <a:pt x="107" y="55"/>
                </a:lnTo>
                <a:lnTo>
                  <a:pt x="95" y="48"/>
                </a:lnTo>
                <a:lnTo>
                  <a:pt x="95" y="48"/>
                </a:lnTo>
                <a:close/>
                <a:moveTo>
                  <a:pt x="10" y="32"/>
                </a:moveTo>
                <a:lnTo>
                  <a:pt x="10" y="32"/>
                </a:lnTo>
                <a:lnTo>
                  <a:pt x="17" y="27"/>
                </a:lnTo>
                <a:lnTo>
                  <a:pt x="25" y="25"/>
                </a:lnTo>
                <a:lnTo>
                  <a:pt x="25" y="25"/>
                </a:lnTo>
                <a:lnTo>
                  <a:pt x="25" y="19"/>
                </a:lnTo>
                <a:lnTo>
                  <a:pt x="27" y="13"/>
                </a:lnTo>
                <a:lnTo>
                  <a:pt x="27" y="13"/>
                </a:lnTo>
                <a:lnTo>
                  <a:pt x="15" y="21"/>
                </a:lnTo>
                <a:lnTo>
                  <a:pt x="11" y="27"/>
                </a:lnTo>
                <a:lnTo>
                  <a:pt x="10" y="29"/>
                </a:lnTo>
                <a:lnTo>
                  <a:pt x="10" y="32"/>
                </a:lnTo>
                <a:lnTo>
                  <a:pt x="10" y="32"/>
                </a:lnTo>
                <a:close/>
                <a:moveTo>
                  <a:pt x="6" y="57"/>
                </a:moveTo>
                <a:lnTo>
                  <a:pt x="6" y="57"/>
                </a:lnTo>
                <a:lnTo>
                  <a:pt x="11" y="59"/>
                </a:lnTo>
                <a:lnTo>
                  <a:pt x="15" y="57"/>
                </a:lnTo>
                <a:lnTo>
                  <a:pt x="25" y="51"/>
                </a:lnTo>
                <a:lnTo>
                  <a:pt x="25" y="51"/>
                </a:lnTo>
                <a:lnTo>
                  <a:pt x="19" y="50"/>
                </a:lnTo>
                <a:lnTo>
                  <a:pt x="15" y="50"/>
                </a:lnTo>
                <a:lnTo>
                  <a:pt x="10" y="53"/>
                </a:lnTo>
                <a:lnTo>
                  <a:pt x="6" y="57"/>
                </a:lnTo>
                <a:lnTo>
                  <a:pt x="6" y="57"/>
                </a:lnTo>
                <a:close/>
                <a:moveTo>
                  <a:pt x="38" y="57"/>
                </a:moveTo>
                <a:lnTo>
                  <a:pt x="38" y="57"/>
                </a:lnTo>
                <a:lnTo>
                  <a:pt x="42" y="57"/>
                </a:lnTo>
                <a:lnTo>
                  <a:pt x="42" y="57"/>
                </a:lnTo>
                <a:lnTo>
                  <a:pt x="44" y="61"/>
                </a:lnTo>
                <a:lnTo>
                  <a:pt x="44" y="61"/>
                </a:lnTo>
                <a:lnTo>
                  <a:pt x="48" y="61"/>
                </a:lnTo>
                <a:lnTo>
                  <a:pt x="48" y="59"/>
                </a:lnTo>
                <a:lnTo>
                  <a:pt x="50" y="57"/>
                </a:lnTo>
                <a:lnTo>
                  <a:pt x="50" y="57"/>
                </a:lnTo>
                <a:lnTo>
                  <a:pt x="44" y="55"/>
                </a:lnTo>
                <a:lnTo>
                  <a:pt x="40" y="55"/>
                </a:lnTo>
                <a:lnTo>
                  <a:pt x="38" y="57"/>
                </a:lnTo>
                <a:lnTo>
                  <a:pt x="38" y="57"/>
                </a:lnTo>
                <a:close/>
                <a:moveTo>
                  <a:pt x="44" y="71"/>
                </a:moveTo>
                <a:lnTo>
                  <a:pt x="44" y="71"/>
                </a:lnTo>
                <a:lnTo>
                  <a:pt x="48" y="71"/>
                </a:lnTo>
                <a:lnTo>
                  <a:pt x="53" y="69"/>
                </a:lnTo>
                <a:lnTo>
                  <a:pt x="53" y="69"/>
                </a:lnTo>
                <a:lnTo>
                  <a:pt x="51" y="67"/>
                </a:lnTo>
                <a:lnTo>
                  <a:pt x="48" y="67"/>
                </a:lnTo>
                <a:lnTo>
                  <a:pt x="44" y="71"/>
                </a:lnTo>
                <a:lnTo>
                  <a:pt x="44" y="71"/>
                </a:lnTo>
                <a:close/>
                <a:moveTo>
                  <a:pt x="97" y="93"/>
                </a:moveTo>
                <a:lnTo>
                  <a:pt x="97" y="93"/>
                </a:lnTo>
                <a:lnTo>
                  <a:pt x="103" y="88"/>
                </a:lnTo>
                <a:lnTo>
                  <a:pt x="105" y="84"/>
                </a:lnTo>
                <a:lnTo>
                  <a:pt x="105" y="82"/>
                </a:lnTo>
                <a:lnTo>
                  <a:pt x="105" y="82"/>
                </a:lnTo>
                <a:lnTo>
                  <a:pt x="101" y="88"/>
                </a:lnTo>
                <a:lnTo>
                  <a:pt x="97" y="93"/>
                </a:lnTo>
                <a:lnTo>
                  <a:pt x="97" y="93"/>
                </a:lnTo>
                <a:close/>
                <a:moveTo>
                  <a:pt x="10" y="107"/>
                </a:moveTo>
                <a:lnTo>
                  <a:pt x="10" y="107"/>
                </a:lnTo>
                <a:lnTo>
                  <a:pt x="11" y="111"/>
                </a:lnTo>
                <a:lnTo>
                  <a:pt x="13" y="112"/>
                </a:lnTo>
                <a:lnTo>
                  <a:pt x="13" y="112"/>
                </a:lnTo>
                <a:lnTo>
                  <a:pt x="17" y="105"/>
                </a:lnTo>
                <a:lnTo>
                  <a:pt x="19" y="101"/>
                </a:lnTo>
                <a:lnTo>
                  <a:pt x="19" y="99"/>
                </a:lnTo>
                <a:lnTo>
                  <a:pt x="19" y="99"/>
                </a:lnTo>
                <a:lnTo>
                  <a:pt x="15" y="103"/>
                </a:lnTo>
                <a:lnTo>
                  <a:pt x="10" y="107"/>
                </a:lnTo>
                <a:lnTo>
                  <a:pt x="10" y="107"/>
                </a:lnTo>
                <a:close/>
                <a:moveTo>
                  <a:pt x="21" y="111"/>
                </a:moveTo>
                <a:lnTo>
                  <a:pt x="21" y="111"/>
                </a:lnTo>
                <a:lnTo>
                  <a:pt x="25" y="109"/>
                </a:lnTo>
                <a:lnTo>
                  <a:pt x="29" y="109"/>
                </a:lnTo>
                <a:lnTo>
                  <a:pt x="29" y="109"/>
                </a:lnTo>
                <a:lnTo>
                  <a:pt x="27" y="105"/>
                </a:lnTo>
                <a:lnTo>
                  <a:pt x="25" y="103"/>
                </a:lnTo>
                <a:lnTo>
                  <a:pt x="25" y="103"/>
                </a:lnTo>
                <a:lnTo>
                  <a:pt x="21" y="111"/>
                </a:lnTo>
                <a:lnTo>
                  <a:pt x="21" y="111"/>
                </a:lnTo>
                <a:close/>
                <a:moveTo>
                  <a:pt x="69" y="116"/>
                </a:moveTo>
                <a:lnTo>
                  <a:pt x="69" y="116"/>
                </a:lnTo>
                <a:lnTo>
                  <a:pt x="74" y="114"/>
                </a:lnTo>
                <a:lnTo>
                  <a:pt x="76" y="111"/>
                </a:lnTo>
                <a:lnTo>
                  <a:pt x="76" y="107"/>
                </a:lnTo>
                <a:lnTo>
                  <a:pt x="76" y="107"/>
                </a:lnTo>
                <a:lnTo>
                  <a:pt x="71" y="112"/>
                </a:lnTo>
                <a:lnTo>
                  <a:pt x="69" y="114"/>
                </a:lnTo>
                <a:lnTo>
                  <a:pt x="69" y="116"/>
                </a:lnTo>
                <a:lnTo>
                  <a:pt x="69" y="116"/>
                </a:lnTo>
                <a:close/>
                <a:moveTo>
                  <a:pt x="38" y="133"/>
                </a:moveTo>
                <a:lnTo>
                  <a:pt x="38" y="133"/>
                </a:lnTo>
                <a:lnTo>
                  <a:pt x="55" y="126"/>
                </a:lnTo>
                <a:lnTo>
                  <a:pt x="55" y="126"/>
                </a:lnTo>
                <a:lnTo>
                  <a:pt x="55" y="122"/>
                </a:lnTo>
                <a:lnTo>
                  <a:pt x="55" y="120"/>
                </a:lnTo>
                <a:lnTo>
                  <a:pt x="57" y="118"/>
                </a:lnTo>
                <a:lnTo>
                  <a:pt x="55" y="116"/>
                </a:lnTo>
                <a:lnTo>
                  <a:pt x="55" y="116"/>
                </a:lnTo>
                <a:lnTo>
                  <a:pt x="46" y="124"/>
                </a:lnTo>
                <a:lnTo>
                  <a:pt x="38" y="133"/>
                </a:lnTo>
                <a:lnTo>
                  <a:pt x="38" y="133"/>
                </a:lnTo>
                <a:close/>
                <a:moveTo>
                  <a:pt x="17" y="122"/>
                </a:moveTo>
                <a:lnTo>
                  <a:pt x="17" y="122"/>
                </a:lnTo>
                <a:lnTo>
                  <a:pt x="19" y="122"/>
                </a:lnTo>
                <a:lnTo>
                  <a:pt x="21" y="122"/>
                </a:lnTo>
                <a:lnTo>
                  <a:pt x="23" y="118"/>
                </a:lnTo>
                <a:lnTo>
                  <a:pt x="21" y="116"/>
                </a:lnTo>
                <a:lnTo>
                  <a:pt x="21" y="116"/>
                </a:lnTo>
                <a:lnTo>
                  <a:pt x="19" y="120"/>
                </a:lnTo>
                <a:lnTo>
                  <a:pt x="17" y="120"/>
                </a:lnTo>
                <a:lnTo>
                  <a:pt x="17" y="122"/>
                </a:lnTo>
                <a:lnTo>
                  <a:pt x="17" y="1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4" name="Freeform 61"/>
          <p:cNvSpPr>
            <a:spLocks noEditPoints="1"/>
          </p:cNvSpPr>
          <p:nvPr/>
        </p:nvSpPr>
        <p:spPr bwMode="auto">
          <a:xfrm>
            <a:off x="8142818" y="6337300"/>
            <a:ext cx="173567" cy="262467"/>
          </a:xfrm>
          <a:custGeom>
            <a:avLst/>
            <a:gdLst/>
            <a:ahLst/>
            <a:cxnLst>
              <a:cxn ang="0">
                <a:pos x="59" y="27"/>
              </a:cxn>
              <a:cxn ang="0">
                <a:pos x="54" y="57"/>
              </a:cxn>
              <a:cxn ang="0">
                <a:pos x="82" y="59"/>
              </a:cxn>
              <a:cxn ang="0">
                <a:pos x="78" y="92"/>
              </a:cxn>
              <a:cxn ang="0">
                <a:pos x="65" y="113"/>
              </a:cxn>
              <a:cxn ang="0">
                <a:pos x="52" y="122"/>
              </a:cxn>
              <a:cxn ang="0">
                <a:pos x="36" y="122"/>
              </a:cxn>
              <a:cxn ang="0">
                <a:pos x="8" y="120"/>
              </a:cxn>
              <a:cxn ang="0">
                <a:pos x="2" y="111"/>
              </a:cxn>
              <a:cxn ang="0">
                <a:pos x="0" y="86"/>
              </a:cxn>
              <a:cxn ang="0">
                <a:pos x="14" y="52"/>
              </a:cxn>
              <a:cxn ang="0">
                <a:pos x="40" y="15"/>
              </a:cxn>
              <a:cxn ang="0">
                <a:pos x="56" y="4"/>
              </a:cxn>
              <a:cxn ang="0">
                <a:pos x="75" y="0"/>
              </a:cxn>
              <a:cxn ang="0">
                <a:pos x="42" y="29"/>
              </a:cxn>
              <a:cxn ang="0">
                <a:pos x="31" y="80"/>
              </a:cxn>
              <a:cxn ang="0">
                <a:pos x="33" y="97"/>
              </a:cxn>
              <a:cxn ang="0">
                <a:pos x="69" y="95"/>
              </a:cxn>
              <a:cxn ang="0">
                <a:pos x="75" y="63"/>
              </a:cxn>
              <a:cxn ang="0">
                <a:pos x="48" y="61"/>
              </a:cxn>
              <a:cxn ang="0">
                <a:pos x="48" y="40"/>
              </a:cxn>
              <a:cxn ang="0">
                <a:pos x="59" y="12"/>
              </a:cxn>
              <a:cxn ang="0">
                <a:pos x="46" y="23"/>
              </a:cxn>
              <a:cxn ang="0">
                <a:pos x="25" y="50"/>
              </a:cxn>
              <a:cxn ang="0">
                <a:pos x="29" y="50"/>
              </a:cxn>
              <a:cxn ang="0">
                <a:pos x="25" y="48"/>
              </a:cxn>
              <a:cxn ang="0">
                <a:pos x="23" y="57"/>
              </a:cxn>
              <a:cxn ang="0">
                <a:pos x="25" y="61"/>
              </a:cxn>
              <a:cxn ang="0">
                <a:pos x="27" y="57"/>
              </a:cxn>
              <a:cxn ang="0">
                <a:pos x="21" y="67"/>
              </a:cxn>
              <a:cxn ang="0">
                <a:pos x="25" y="67"/>
              </a:cxn>
              <a:cxn ang="0">
                <a:pos x="23" y="65"/>
              </a:cxn>
              <a:cxn ang="0">
                <a:pos x="21" y="67"/>
              </a:cxn>
              <a:cxn ang="0">
                <a:pos x="10" y="82"/>
              </a:cxn>
              <a:cxn ang="0">
                <a:pos x="21" y="76"/>
              </a:cxn>
              <a:cxn ang="0">
                <a:pos x="12" y="80"/>
              </a:cxn>
              <a:cxn ang="0">
                <a:pos x="6" y="101"/>
              </a:cxn>
              <a:cxn ang="0">
                <a:pos x="17" y="95"/>
              </a:cxn>
              <a:cxn ang="0">
                <a:pos x="12" y="95"/>
              </a:cxn>
              <a:cxn ang="0">
                <a:pos x="10" y="113"/>
              </a:cxn>
              <a:cxn ang="0">
                <a:pos x="19" y="105"/>
              </a:cxn>
              <a:cxn ang="0">
                <a:pos x="12" y="105"/>
              </a:cxn>
              <a:cxn ang="0">
                <a:pos x="10" y="113"/>
              </a:cxn>
              <a:cxn ang="0">
                <a:pos x="19" y="118"/>
              </a:cxn>
              <a:cxn ang="0">
                <a:pos x="25" y="111"/>
              </a:cxn>
              <a:cxn ang="0">
                <a:pos x="16" y="116"/>
              </a:cxn>
              <a:cxn ang="0">
                <a:pos x="29" y="116"/>
              </a:cxn>
              <a:cxn ang="0">
                <a:pos x="36" y="111"/>
              </a:cxn>
              <a:cxn ang="0">
                <a:pos x="31" y="114"/>
              </a:cxn>
            </a:cxnLst>
            <a:rect l="0" t="0" r="r" b="b"/>
            <a:pathLst>
              <a:path w="82" h="124">
                <a:moveTo>
                  <a:pt x="75" y="0"/>
                </a:moveTo>
                <a:lnTo>
                  <a:pt x="75" y="0"/>
                </a:lnTo>
                <a:lnTo>
                  <a:pt x="59" y="27"/>
                </a:lnTo>
                <a:lnTo>
                  <a:pt x="56" y="42"/>
                </a:lnTo>
                <a:lnTo>
                  <a:pt x="54" y="50"/>
                </a:lnTo>
                <a:lnTo>
                  <a:pt x="54" y="57"/>
                </a:lnTo>
                <a:lnTo>
                  <a:pt x="54" y="57"/>
                </a:lnTo>
                <a:lnTo>
                  <a:pt x="69" y="57"/>
                </a:lnTo>
                <a:lnTo>
                  <a:pt x="82" y="59"/>
                </a:lnTo>
                <a:lnTo>
                  <a:pt x="82" y="59"/>
                </a:lnTo>
                <a:lnTo>
                  <a:pt x="80" y="82"/>
                </a:lnTo>
                <a:lnTo>
                  <a:pt x="78" y="92"/>
                </a:lnTo>
                <a:lnTo>
                  <a:pt x="75" y="101"/>
                </a:lnTo>
                <a:lnTo>
                  <a:pt x="75" y="101"/>
                </a:lnTo>
                <a:lnTo>
                  <a:pt x="65" y="113"/>
                </a:lnTo>
                <a:lnTo>
                  <a:pt x="57" y="120"/>
                </a:lnTo>
                <a:lnTo>
                  <a:pt x="52" y="122"/>
                </a:lnTo>
                <a:lnTo>
                  <a:pt x="52" y="122"/>
                </a:lnTo>
                <a:lnTo>
                  <a:pt x="44" y="122"/>
                </a:lnTo>
                <a:lnTo>
                  <a:pt x="36" y="122"/>
                </a:lnTo>
                <a:lnTo>
                  <a:pt x="36" y="122"/>
                </a:lnTo>
                <a:lnTo>
                  <a:pt x="19" y="124"/>
                </a:lnTo>
                <a:lnTo>
                  <a:pt x="14" y="124"/>
                </a:lnTo>
                <a:lnTo>
                  <a:pt x="8" y="120"/>
                </a:lnTo>
                <a:lnTo>
                  <a:pt x="8" y="120"/>
                </a:lnTo>
                <a:lnTo>
                  <a:pt x="4" y="116"/>
                </a:lnTo>
                <a:lnTo>
                  <a:pt x="2" y="111"/>
                </a:lnTo>
                <a:lnTo>
                  <a:pt x="0" y="97"/>
                </a:lnTo>
                <a:lnTo>
                  <a:pt x="0" y="97"/>
                </a:lnTo>
                <a:lnTo>
                  <a:pt x="0" y="86"/>
                </a:lnTo>
                <a:lnTo>
                  <a:pt x="4" y="74"/>
                </a:lnTo>
                <a:lnTo>
                  <a:pt x="8" y="63"/>
                </a:lnTo>
                <a:lnTo>
                  <a:pt x="14" y="52"/>
                </a:lnTo>
                <a:lnTo>
                  <a:pt x="27" y="31"/>
                </a:lnTo>
                <a:lnTo>
                  <a:pt x="35" y="21"/>
                </a:lnTo>
                <a:lnTo>
                  <a:pt x="40" y="15"/>
                </a:lnTo>
                <a:lnTo>
                  <a:pt x="40" y="15"/>
                </a:lnTo>
                <a:lnTo>
                  <a:pt x="48" y="10"/>
                </a:lnTo>
                <a:lnTo>
                  <a:pt x="56" y="4"/>
                </a:lnTo>
                <a:lnTo>
                  <a:pt x="65" y="2"/>
                </a:lnTo>
                <a:lnTo>
                  <a:pt x="75" y="0"/>
                </a:lnTo>
                <a:lnTo>
                  <a:pt x="75" y="0"/>
                </a:lnTo>
                <a:close/>
                <a:moveTo>
                  <a:pt x="46" y="23"/>
                </a:moveTo>
                <a:lnTo>
                  <a:pt x="46" y="23"/>
                </a:lnTo>
                <a:lnTo>
                  <a:pt x="42" y="29"/>
                </a:lnTo>
                <a:lnTo>
                  <a:pt x="38" y="38"/>
                </a:lnTo>
                <a:lnTo>
                  <a:pt x="33" y="57"/>
                </a:lnTo>
                <a:lnTo>
                  <a:pt x="31" y="80"/>
                </a:lnTo>
                <a:lnTo>
                  <a:pt x="31" y="90"/>
                </a:lnTo>
                <a:lnTo>
                  <a:pt x="33" y="97"/>
                </a:lnTo>
                <a:lnTo>
                  <a:pt x="33" y="97"/>
                </a:lnTo>
                <a:lnTo>
                  <a:pt x="52" y="99"/>
                </a:lnTo>
                <a:lnTo>
                  <a:pt x="69" y="95"/>
                </a:lnTo>
                <a:lnTo>
                  <a:pt x="69" y="95"/>
                </a:lnTo>
                <a:lnTo>
                  <a:pt x="73" y="80"/>
                </a:lnTo>
                <a:lnTo>
                  <a:pt x="75" y="63"/>
                </a:lnTo>
                <a:lnTo>
                  <a:pt x="75" y="63"/>
                </a:lnTo>
                <a:lnTo>
                  <a:pt x="61" y="63"/>
                </a:lnTo>
                <a:lnTo>
                  <a:pt x="48" y="61"/>
                </a:lnTo>
                <a:lnTo>
                  <a:pt x="48" y="61"/>
                </a:lnTo>
                <a:lnTo>
                  <a:pt x="46" y="54"/>
                </a:lnTo>
                <a:lnTo>
                  <a:pt x="46" y="46"/>
                </a:lnTo>
                <a:lnTo>
                  <a:pt x="48" y="40"/>
                </a:lnTo>
                <a:lnTo>
                  <a:pt x="50" y="33"/>
                </a:lnTo>
                <a:lnTo>
                  <a:pt x="59" y="12"/>
                </a:lnTo>
                <a:lnTo>
                  <a:pt x="59" y="12"/>
                </a:lnTo>
                <a:lnTo>
                  <a:pt x="54" y="15"/>
                </a:lnTo>
                <a:lnTo>
                  <a:pt x="46" y="23"/>
                </a:lnTo>
                <a:lnTo>
                  <a:pt x="46" y="23"/>
                </a:lnTo>
                <a:close/>
                <a:moveTo>
                  <a:pt x="25" y="48"/>
                </a:moveTo>
                <a:lnTo>
                  <a:pt x="25" y="48"/>
                </a:lnTo>
                <a:lnTo>
                  <a:pt x="25" y="50"/>
                </a:lnTo>
                <a:lnTo>
                  <a:pt x="25" y="50"/>
                </a:lnTo>
                <a:lnTo>
                  <a:pt x="29" y="50"/>
                </a:lnTo>
                <a:lnTo>
                  <a:pt x="29" y="50"/>
                </a:lnTo>
                <a:lnTo>
                  <a:pt x="29" y="48"/>
                </a:lnTo>
                <a:lnTo>
                  <a:pt x="29" y="48"/>
                </a:lnTo>
                <a:lnTo>
                  <a:pt x="25" y="48"/>
                </a:lnTo>
                <a:lnTo>
                  <a:pt x="25" y="48"/>
                </a:lnTo>
                <a:close/>
                <a:moveTo>
                  <a:pt x="23" y="57"/>
                </a:moveTo>
                <a:lnTo>
                  <a:pt x="23" y="57"/>
                </a:lnTo>
                <a:lnTo>
                  <a:pt x="23" y="61"/>
                </a:lnTo>
                <a:lnTo>
                  <a:pt x="25" y="61"/>
                </a:lnTo>
                <a:lnTo>
                  <a:pt x="25" y="61"/>
                </a:lnTo>
                <a:lnTo>
                  <a:pt x="27" y="59"/>
                </a:lnTo>
                <a:lnTo>
                  <a:pt x="27" y="57"/>
                </a:lnTo>
                <a:lnTo>
                  <a:pt x="27" y="57"/>
                </a:lnTo>
                <a:lnTo>
                  <a:pt x="23" y="57"/>
                </a:lnTo>
                <a:lnTo>
                  <a:pt x="23" y="57"/>
                </a:lnTo>
                <a:close/>
                <a:moveTo>
                  <a:pt x="21" y="67"/>
                </a:moveTo>
                <a:lnTo>
                  <a:pt x="21" y="67"/>
                </a:lnTo>
                <a:lnTo>
                  <a:pt x="25" y="67"/>
                </a:lnTo>
                <a:lnTo>
                  <a:pt x="25" y="67"/>
                </a:lnTo>
                <a:lnTo>
                  <a:pt x="25" y="65"/>
                </a:lnTo>
                <a:lnTo>
                  <a:pt x="25" y="65"/>
                </a:lnTo>
                <a:lnTo>
                  <a:pt x="23" y="65"/>
                </a:lnTo>
                <a:lnTo>
                  <a:pt x="23" y="65"/>
                </a:lnTo>
                <a:lnTo>
                  <a:pt x="23" y="67"/>
                </a:lnTo>
                <a:lnTo>
                  <a:pt x="21" y="67"/>
                </a:lnTo>
                <a:lnTo>
                  <a:pt x="21" y="67"/>
                </a:lnTo>
                <a:close/>
                <a:moveTo>
                  <a:pt x="10" y="82"/>
                </a:moveTo>
                <a:lnTo>
                  <a:pt x="10" y="82"/>
                </a:lnTo>
                <a:lnTo>
                  <a:pt x="16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lnTo>
                  <a:pt x="14" y="78"/>
                </a:lnTo>
                <a:lnTo>
                  <a:pt x="12" y="80"/>
                </a:lnTo>
                <a:lnTo>
                  <a:pt x="10" y="82"/>
                </a:lnTo>
                <a:lnTo>
                  <a:pt x="10" y="82"/>
                </a:lnTo>
                <a:close/>
                <a:moveTo>
                  <a:pt x="6" y="101"/>
                </a:moveTo>
                <a:lnTo>
                  <a:pt x="6" y="101"/>
                </a:lnTo>
                <a:lnTo>
                  <a:pt x="14" y="99"/>
                </a:lnTo>
                <a:lnTo>
                  <a:pt x="17" y="95"/>
                </a:lnTo>
                <a:lnTo>
                  <a:pt x="19" y="94"/>
                </a:lnTo>
                <a:lnTo>
                  <a:pt x="19" y="94"/>
                </a:lnTo>
                <a:lnTo>
                  <a:pt x="12" y="95"/>
                </a:lnTo>
                <a:lnTo>
                  <a:pt x="6" y="101"/>
                </a:lnTo>
                <a:lnTo>
                  <a:pt x="6" y="101"/>
                </a:lnTo>
                <a:close/>
                <a:moveTo>
                  <a:pt x="10" y="113"/>
                </a:moveTo>
                <a:lnTo>
                  <a:pt x="10" y="113"/>
                </a:lnTo>
                <a:lnTo>
                  <a:pt x="17" y="107"/>
                </a:lnTo>
                <a:lnTo>
                  <a:pt x="19" y="105"/>
                </a:lnTo>
                <a:lnTo>
                  <a:pt x="19" y="101"/>
                </a:lnTo>
                <a:lnTo>
                  <a:pt x="19" y="101"/>
                </a:lnTo>
                <a:lnTo>
                  <a:pt x="12" y="105"/>
                </a:lnTo>
                <a:lnTo>
                  <a:pt x="10" y="109"/>
                </a:lnTo>
                <a:lnTo>
                  <a:pt x="10" y="113"/>
                </a:lnTo>
                <a:lnTo>
                  <a:pt x="10" y="113"/>
                </a:lnTo>
                <a:close/>
                <a:moveTo>
                  <a:pt x="16" y="116"/>
                </a:moveTo>
                <a:lnTo>
                  <a:pt x="16" y="116"/>
                </a:lnTo>
                <a:lnTo>
                  <a:pt x="19" y="118"/>
                </a:lnTo>
                <a:lnTo>
                  <a:pt x="21" y="116"/>
                </a:lnTo>
                <a:lnTo>
                  <a:pt x="25" y="111"/>
                </a:lnTo>
                <a:lnTo>
                  <a:pt x="25" y="111"/>
                </a:lnTo>
                <a:lnTo>
                  <a:pt x="19" y="113"/>
                </a:lnTo>
                <a:lnTo>
                  <a:pt x="17" y="114"/>
                </a:lnTo>
                <a:lnTo>
                  <a:pt x="16" y="116"/>
                </a:lnTo>
                <a:lnTo>
                  <a:pt x="16" y="116"/>
                </a:lnTo>
                <a:close/>
                <a:moveTo>
                  <a:pt x="29" y="116"/>
                </a:moveTo>
                <a:lnTo>
                  <a:pt x="29" y="116"/>
                </a:lnTo>
                <a:lnTo>
                  <a:pt x="35" y="114"/>
                </a:lnTo>
                <a:lnTo>
                  <a:pt x="36" y="113"/>
                </a:lnTo>
                <a:lnTo>
                  <a:pt x="36" y="111"/>
                </a:lnTo>
                <a:lnTo>
                  <a:pt x="36" y="111"/>
                </a:lnTo>
                <a:lnTo>
                  <a:pt x="33" y="113"/>
                </a:lnTo>
                <a:lnTo>
                  <a:pt x="31" y="114"/>
                </a:lnTo>
                <a:lnTo>
                  <a:pt x="29" y="116"/>
                </a:lnTo>
                <a:lnTo>
                  <a:pt x="29" y="11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5" name="Freeform 62"/>
          <p:cNvSpPr>
            <a:spLocks noEditPoints="1"/>
          </p:cNvSpPr>
          <p:nvPr/>
        </p:nvSpPr>
        <p:spPr bwMode="auto">
          <a:xfrm>
            <a:off x="5425018" y="5638801"/>
            <a:ext cx="419100" cy="351367"/>
          </a:xfrm>
          <a:custGeom>
            <a:avLst/>
            <a:gdLst/>
            <a:ahLst/>
            <a:cxnLst>
              <a:cxn ang="0">
                <a:pos x="167" y="40"/>
              </a:cxn>
              <a:cxn ang="0">
                <a:pos x="188" y="122"/>
              </a:cxn>
              <a:cxn ang="0">
                <a:pos x="173" y="92"/>
              </a:cxn>
              <a:cxn ang="0">
                <a:pos x="139" y="126"/>
              </a:cxn>
              <a:cxn ang="0">
                <a:pos x="169" y="161"/>
              </a:cxn>
              <a:cxn ang="0">
                <a:pos x="188" y="122"/>
              </a:cxn>
              <a:cxn ang="0">
                <a:pos x="145" y="111"/>
              </a:cxn>
              <a:cxn ang="0">
                <a:pos x="192" y="105"/>
              </a:cxn>
              <a:cxn ang="0">
                <a:pos x="152" y="101"/>
              </a:cxn>
              <a:cxn ang="0">
                <a:pos x="162" y="153"/>
              </a:cxn>
              <a:cxn ang="0">
                <a:pos x="154" y="132"/>
              </a:cxn>
              <a:cxn ang="0">
                <a:pos x="179" y="77"/>
              </a:cxn>
              <a:cxn ang="0">
                <a:pos x="183" y="35"/>
              </a:cxn>
              <a:cxn ang="0">
                <a:pos x="135" y="37"/>
              </a:cxn>
              <a:cxn ang="0">
                <a:pos x="145" y="84"/>
              </a:cxn>
              <a:cxn ang="0">
                <a:pos x="181" y="42"/>
              </a:cxn>
              <a:cxn ang="0">
                <a:pos x="158" y="75"/>
              </a:cxn>
              <a:cxn ang="0">
                <a:pos x="152" y="33"/>
              </a:cxn>
              <a:cxn ang="0">
                <a:pos x="146" y="75"/>
              </a:cxn>
              <a:cxn ang="0">
                <a:pos x="141" y="40"/>
              </a:cxn>
              <a:cxn ang="0">
                <a:pos x="97" y="0"/>
              </a:cxn>
              <a:cxn ang="0">
                <a:pos x="68" y="23"/>
              </a:cxn>
              <a:cxn ang="0">
                <a:pos x="3" y="33"/>
              </a:cxn>
              <a:cxn ang="0">
                <a:pos x="45" y="166"/>
              </a:cxn>
              <a:cxn ang="0">
                <a:pos x="74" y="166"/>
              </a:cxn>
              <a:cxn ang="0">
                <a:pos x="127" y="147"/>
              </a:cxn>
              <a:cxn ang="0">
                <a:pos x="125" y="25"/>
              </a:cxn>
              <a:cxn ang="0">
                <a:pos x="91" y="25"/>
              </a:cxn>
              <a:cxn ang="0">
                <a:pos x="93" y="35"/>
              </a:cxn>
              <a:cxn ang="0">
                <a:pos x="95" y="50"/>
              </a:cxn>
              <a:cxn ang="0">
                <a:pos x="91" y="82"/>
              </a:cxn>
              <a:cxn ang="0">
                <a:pos x="93" y="88"/>
              </a:cxn>
              <a:cxn ang="0">
                <a:pos x="91" y="63"/>
              </a:cxn>
              <a:cxn ang="0">
                <a:pos x="26" y="54"/>
              </a:cxn>
              <a:cxn ang="0">
                <a:pos x="26" y="46"/>
              </a:cxn>
              <a:cxn ang="0">
                <a:pos x="23" y="73"/>
              </a:cxn>
              <a:cxn ang="0">
                <a:pos x="24" y="19"/>
              </a:cxn>
              <a:cxn ang="0">
                <a:pos x="7" y="42"/>
              </a:cxn>
              <a:cxn ang="0">
                <a:pos x="7" y="61"/>
              </a:cxn>
              <a:cxn ang="0">
                <a:pos x="5" y="80"/>
              </a:cxn>
              <a:cxn ang="0">
                <a:pos x="5" y="103"/>
              </a:cxn>
              <a:cxn ang="0">
                <a:pos x="7" y="126"/>
              </a:cxn>
              <a:cxn ang="0">
                <a:pos x="7" y="122"/>
              </a:cxn>
              <a:cxn ang="0">
                <a:pos x="13" y="107"/>
              </a:cxn>
              <a:cxn ang="0">
                <a:pos x="19" y="101"/>
              </a:cxn>
              <a:cxn ang="0">
                <a:pos x="28" y="103"/>
              </a:cxn>
              <a:cxn ang="0">
                <a:pos x="21" y="126"/>
              </a:cxn>
              <a:cxn ang="0">
                <a:pos x="24" y="134"/>
              </a:cxn>
              <a:cxn ang="0">
                <a:pos x="28" y="134"/>
              </a:cxn>
              <a:cxn ang="0">
                <a:pos x="43" y="151"/>
              </a:cxn>
              <a:cxn ang="0">
                <a:pos x="57" y="88"/>
              </a:cxn>
              <a:cxn ang="0">
                <a:pos x="72" y="140"/>
              </a:cxn>
              <a:cxn ang="0">
                <a:pos x="93" y="157"/>
              </a:cxn>
              <a:cxn ang="0">
                <a:pos x="68" y="103"/>
              </a:cxn>
              <a:cxn ang="0">
                <a:pos x="51" y="92"/>
              </a:cxn>
              <a:cxn ang="0">
                <a:pos x="32" y="14"/>
              </a:cxn>
              <a:cxn ang="0">
                <a:pos x="89" y="103"/>
              </a:cxn>
              <a:cxn ang="0">
                <a:pos x="101" y="29"/>
              </a:cxn>
              <a:cxn ang="0">
                <a:pos x="124" y="141"/>
              </a:cxn>
            </a:cxnLst>
            <a:rect l="0" t="0" r="r" b="b"/>
            <a:pathLst>
              <a:path w="198" h="166">
                <a:moveTo>
                  <a:pt x="162" y="63"/>
                </a:moveTo>
                <a:lnTo>
                  <a:pt x="162" y="63"/>
                </a:lnTo>
                <a:lnTo>
                  <a:pt x="165" y="65"/>
                </a:lnTo>
                <a:lnTo>
                  <a:pt x="171" y="63"/>
                </a:lnTo>
                <a:lnTo>
                  <a:pt x="173" y="58"/>
                </a:lnTo>
                <a:lnTo>
                  <a:pt x="175" y="52"/>
                </a:lnTo>
                <a:lnTo>
                  <a:pt x="173" y="46"/>
                </a:lnTo>
                <a:lnTo>
                  <a:pt x="171" y="42"/>
                </a:lnTo>
                <a:lnTo>
                  <a:pt x="167" y="40"/>
                </a:lnTo>
                <a:lnTo>
                  <a:pt x="162" y="40"/>
                </a:lnTo>
                <a:lnTo>
                  <a:pt x="162" y="40"/>
                </a:lnTo>
                <a:lnTo>
                  <a:pt x="158" y="42"/>
                </a:lnTo>
                <a:lnTo>
                  <a:pt x="154" y="44"/>
                </a:lnTo>
                <a:lnTo>
                  <a:pt x="154" y="52"/>
                </a:lnTo>
                <a:lnTo>
                  <a:pt x="156" y="60"/>
                </a:lnTo>
                <a:lnTo>
                  <a:pt x="162" y="63"/>
                </a:lnTo>
                <a:lnTo>
                  <a:pt x="162" y="63"/>
                </a:lnTo>
                <a:close/>
                <a:moveTo>
                  <a:pt x="188" y="122"/>
                </a:moveTo>
                <a:lnTo>
                  <a:pt x="188" y="122"/>
                </a:lnTo>
                <a:lnTo>
                  <a:pt x="192" y="120"/>
                </a:lnTo>
                <a:lnTo>
                  <a:pt x="194" y="119"/>
                </a:lnTo>
                <a:lnTo>
                  <a:pt x="198" y="111"/>
                </a:lnTo>
                <a:lnTo>
                  <a:pt x="196" y="101"/>
                </a:lnTo>
                <a:lnTo>
                  <a:pt x="194" y="94"/>
                </a:lnTo>
                <a:lnTo>
                  <a:pt x="194" y="94"/>
                </a:lnTo>
                <a:lnTo>
                  <a:pt x="183" y="92"/>
                </a:lnTo>
                <a:lnTo>
                  <a:pt x="173" y="92"/>
                </a:lnTo>
                <a:lnTo>
                  <a:pt x="160" y="94"/>
                </a:lnTo>
                <a:lnTo>
                  <a:pt x="148" y="94"/>
                </a:lnTo>
                <a:lnTo>
                  <a:pt x="148" y="94"/>
                </a:lnTo>
                <a:lnTo>
                  <a:pt x="143" y="100"/>
                </a:lnTo>
                <a:lnTo>
                  <a:pt x="139" y="105"/>
                </a:lnTo>
                <a:lnTo>
                  <a:pt x="135" y="113"/>
                </a:lnTo>
                <a:lnTo>
                  <a:pt x="133" y="124"/>
                </a:lnTo>
                <a:lnTo>
                  <a:pt x="133" y="124"/>
                </a:lnTo>
                <a:lnTo>
                  <a:pt x="139" y="126"/>
                </a:lnTo>
                <a:lnTo>
                  <a:pt x="143" y="128"/>
                </a:lnTo>
                <a:lnTo>
                  <a:pt x="143" y="132"/>
                </a:lnTo>
                <a:lnTo>
                  <a:pt x="143" y="132"/>
                </a:lnTo>
                <a:lnTo>
                  <a:pt x="141" y="140"/>
                </a:lnTo>
                <a:lnTo>
                  <a:pt x="141" y="147"/>
                </a:lnTo>
                <a:lnTo>
                  <a:pt x="145" y="155"/>
                </a:lnTo>
                <a:lnTo>
                  <a:pt x="148" y="161"/>
                </a:lnTo>
                <a:lnTo>
                  <a:pt x="148" y="161"/>
                </a:lnTo>
                <a:lnTo>
                  <a:pt x="169" y="161"/>
                </a:lnTo>
                <a:lnTo>
                  <a:pt x="188" y="159"/>
                </a:lnTo>
                <a:lnTo>
                  <a:pt x="188" y="159"/>
                </a:lnTo>
                <a:lnTo>
                  <a:pt x="192" y="151"/>
                </a:lnTo>
                <a:lnTo>
                  <a:pt x="196" y="145"/>
                </a:lnTo>
                <a:lnTo>
                  <a:pt x="198" y="136"/>
                </a:lnTo>
                <a:lnTo>
                  <a:pt x="196" y="124"/>
                </a:lnTo>
                <a:lnTo>
                  <a:pt x="196" y="124"/>
                </a:lnTo>
                <a:lnTo>
                  <a:pt x="192" y="124"/>
                </a:lnTo>
                <a:lnTo>
                  <a:pt x="188" y="122"/>
                </a:lnTo>
                <a:lnTo>
                  <a:pt x="188" y="122"/>
                </a:lnTo>
                <a:close/>
                <a:moveTo>
                  <a:pt x="141" y="115"/>
                </a:moveTo>
                <a:lnTo>
                  <a:pt x="141" y="115"/>
                </a:lnTo>
                <a:lnTo>
                  <a:pt x="141" y="113"/>
                </a:lnTo>
                <a:lnTo>
                  <a:pt x="141" y="111"/>
                </a:lnTo>
                <a:lnTo>
                  <a:pt x="143" y="109"/>
                </a:lnTo>
                <a:lnTo>
                  <a:pt x="145" y="107"/>
                </a:lnTo>
                <a:lnTo>
                  <a:pt x="145" y="107"/>
                </a:lnTo>
                <a:lnTo>
                  <a:pt x="145" y="111"/>
                </a:lnTo>
                <a:lnTo>
                  <a:pt x="145" y="113"/>
                </a:lnTo>
                <a:lnTo>
                  <a:pt x="141" y="115"/>
                </a:lnTo>
                <a:lnTo>
                  <a:pt x="141" y="115"/>
                </a:lnTo>
                <a:close/>
                <a:moveTo>
                  <a:pt x="152" y="101"/>
                </a:moveTo>
                <a:lnTo>
                  <a:pt x="152" y="101"/>
                </a:lnTo>
                <a:lnTo>
                  <a:pt x="171" y="98"/>
                </a:lnTo>
                <a:lnTo>
                  <a:pt x="190" y="100"/>
                </a:lnTo>
                <a:lnTo>
                  <a:pt x="190" y="100"/>
                </a:lnTo>
                <a:lnTo>
                  <a:pt x="192" y="105"/>
                </a:lnTo>
                <a:lnTo>
                  <a:pt x="190" y="109"/>
                </a:lnTo>
                <a:lnTo>
                  <a:pt x="190" y="113"/>
                </a:lnTo>
                <a:lnTo>
                  <a:pt x="190" y="113"/>
                </a:lnTo>
                <a:lnTo>
                  <a:pt x="181" y="111"/>
                </a:lnTo>
                <a:lnTo>
                  <a:pt x="169" y="111"/>
                </a:lnTo>
                <a:lnTo>
                  <a:pt x="152" y="113"/>
                </a:lnTo>
                <a:lnTo>
                  <a:pt x="152" y="113"/>
                </a:lnTo>
                <a:lnTo>
                  <a:pt x="152" y="107"/>
                </a:lnTo>
                <a:lnTo>
                  <a:pt x="152" y="101"/>
                </a:lnTo>
                <a:lnTo>
                  <a:pt x="152" y="101"/>
                </a:lnTo>
                <a:close/>
                <a:moveTo>
                  <a:pt x="156" y="153"/>
                </a:moveTo>
                <a:lnTo>
                  <a:pt x="156" y="153"/>
                </a:lnTo>
                <a:lnTo>
                  <a:pt x="156" y="151"/>
                </a:lnTo>
                <a:lnTo>
                  <a:pt x="158" y="149"/>
                </a:lnTo>
                <a:lnTo>
                  <a:pt x="165" y="149"/>
                </a:lnTo>
                <a:lnTo>
                  <a:pt x="165" y="149"/>
                </a:lnTo>
                <a:lnTo>
                  <a:pt x="164" y="151"/>
                </a:lnTo>
                <a:lnTo>
                  <a:pt x="162" y="153"/>
                </a:lnTo>
                <a:lnTo>
                  <a:pt x="158" y="155"/>
                </a:lnTo>
                <a:lnTo>
                  <a:pt x="156" y="153"/>
                </a:lnTo>
                <a:lnTo>
                  <a:pt x="156" y="153"/>
                </a:lnTo>
                <a:close/>
                <a:moveTo>
                  <a:pt x="188" y="140"/>
                </a:moveTo>
                <a:lnTo>
                  <a:pt x="188" y="140"/>
                </a:lnTo>
                <a:lnTo>
                  <a:pt x="173" y="141"/>
                </a:lnTo>
                <a:lnTo>
                  <a:pt x="156" y="141"/>
                </a:lnTo>
                <a:lnTo>
                  <a:pt x="156" y="141"/>
                </a:lnTo>
                <a:lnTo>
                  <a:pt x="154" y="132"/>
                </a:lnTo>
                <a:lnTo>
                  <a:pt x="154" y="132"/>
                </a:lnTo>
                <a:lnTo>
                  <a:pt x="169" y="130"/>
                </a:lnTo>
                <a:lnTo>
                  <a:pt x="179" y="128"/>
                </a:lnTo>
                <a:lnTo>
                  <a:pt x="188" y="130"/>
                </a:lnTo>
                <a:lnTo>
                  <a:pt x="188" y="140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9" y="80"/>
                </a:lnTo>
                <a:lnTo>
                  <a:pt x="179" y="77"/>
                </a:lnTo>
                <a:lnTo>
                  <a:pt x="183" y="73"/>
                </a:lnTo>
                <a:lnTo>
                  <a:pt x="186" y="69"/>
                </a:lnTo>
                <a:lnTo>
                  <a:pt x="188" y="65"/>
                </a:lnTo>
                <a:lnTo>
                  <a:pt x="190" y="60"/>
                </a:lnTo>
                <a:lnTo>
                  <a:pt x="190" y="60"/>
                </a:lnTo>
                <a:lnTo>
                  <a:pt x="190" y="52"/>
                </a:lnTo>
                <a:lnTo>
                  <a:pt x="188" y="46"/>
                </a:lnTo>
                <a:lnTo>
                  <a:pt x="186" y="40"/>
                </a:lnTo>
                <a:lnTo>
                  <a:pt x="183" y="35"/>
                </a:lnTo>
                <a:lnTo>
                  <a:pt x="179" y="31"/>
                </a:lnTo>
                <a:lnTo>
                  <a:pt x="173" y="27"/>
                </a:lnTo>
                <a:lnTo>
                  <a:pt x="165" y="25"/>
                </a:lnTo>
                <a:lnTo>
                  <a:pt x="160" y="25"/>
                </a:lnTo>
                <a:lnTo>
                  <a:pt x="160" y="25"/>
                </a:lnTo>
                <a:lnTo>
                  <a:pt x="152" y="27"/>
                </a:lnTo>
                <a:lnTo>
                  <a:pt x="145" y="29"/>
                </a:lnTo>
                <a:lnTo>
                  <a:pt x="139" y="33"/>
                </a:lnTo>
                <a:lnTo>
                  <a:pt x="135" y="37"/>
                </a:lnTo>
                <a:lnTo>
                  <a:pt x="135" y="37"/>
                </a:lnTo>
                <a:lnTo>
                  <a:pt x="131" y="46"/>
                </a:lnTo>
                <a:lnTo>
                  <a:pt x="129" y="60"/>
                </a:lnTo>
                <a:lnTo>
                  <a:pt x="131" y="71"/>
                </a:lnTo>
                <a:lnTo>
                  <a:pt x="133" y="77"/>
                </a:lnTo>
                <a:lnTo>
                  <a:pt x="135" y="80"/>
                </a:lnTo>
                <a:lnTo>
                  <a:pt x="135" y="80"/>
                </a:lnTo>
                <a:lnTo>
                  <a:pt x="139" y="82"/>
                </a:lnTo>
                <a:lnTo>
                  <a:pt x="145" y="84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58" y="31"/>
                </a:moveTo>
                <a:lnTo>
                  <a:pt x="158" y="31"/>
                </a:lnTo>
                <a:lnTo>
                  <a:pt x="164" y="31"/>
                </a:lnTo>
                <a:lnTo>
                  <a:pt x="169" y="31"/>
                </a:lnTo>
                <a:lnTo>
                  <a:pt x="173" y="33"/>
                </a:lnTo>
                <a:lnTo>
                  <a:pt x="179" y="37"/>
                </a:lnTo>
                <a:lnTo>
                  <a:pt x="181" y="42"/>
                </a:lnTo>
                <a:lnTo>
                  <a:pt x="183" y="48"/>
                </a:lnTo>
                <a:lnTo>
                  <a:pt x="183" y="54"/>
                </a:lnTo>
                <a:lnTo>
                  <a:pt x="183" y="60"/>
                </a:lnTo>
                <a:lnTo>
                  <a:pt x="183" y="60"/>
                </a:lnTo>
                <a:lnTo>
                  <a:pt x="181" y="65"/>
                </a:lnTo>
                <a:lnTo>
                  <a:pt x="179" y="67"/>
                </a:lnTo>
                <a:lnTo>
                  <a:pt x="171" y="73"/>
                </a:lnTo>
                <a:lnTo>
                  <a:pt x="164" y="75"/>
                </a:lnTo>
                <a:lnTo>
                  <a:pt x="158" y="75"/>
                </a:lnTo>
                <a:lnTo>
                  <a:pt x="154" y="73"/>
                </a:lnTo>
                <a:lnTo>
                  <a:pt x="154" y="73"/>
                </a:lnTo>
                <a:lnTo>
                  <a:pt x="150" y="69"/>
                </a:lnTo>
                <a:lnTo>
                  <a:pt x="146" y="63"/>
                </a:lnTo>
                <a:lnTo>
                  <a:pt x="145" y="58"/>
                </a:lnTo>
                <a:lnTo>
                  <a:pt x="145" y="50"/>
                </a:lnTo>
                <a:lnTo>
                  <a:pt x="146" y="44"/>
                </a:lnTo>
                <a:lnTo>
                  <a:pt x="148" y="39"/>
                </a:lnTo>
                <a:lnTo>
                  <a:pt x="152" y="33"/>
                </a:lnTo>
                <a:lnTo>
                  <a:pt x="158" y="31"/>
                </a:lnTo>
                <a:lnTo>
                  <a:pt x="158" y="31"/>
                </a:lnTo>
                <a:close/>
                <a:moveTo>
                  <a:pt x="146" y="75"/>
                </a:moveTo>
                <a:lnTo>
                  <a:pt x="146" y="75"/>
                </a:lnTo>
                <a:lnTo>
                  <a:pt x="141" y="75"/>
                </a:lnTo>
                <a:lnTo>
                  <a:pt x="141" y="75"/>
                </a:lnTo>
                <a:lnTo>
                  <a:pt x="145" y="73"/>
                </a:lnTo>
                <a:lnTo>
                  <a:pt x="146" y="73"/>
                </a:lnTo>
                <a:lnTo>
                  <a:pt x="146" y="75"/>
                </a:lnTo>
                <a:lnTo>
                  <a:pt x="146" y="75"/>
                </a:lnTo>
                <a:close/>
                <a:moveTo>
                  <a:pt x="141" y="40"/>
                </a:moveTo>
                <a:lnTo>
                  <a:pt x="141" y="40"/>
                </a:lnTo>
                <a:lnTo>
                  <a:pt x="141" y="44"/>
                </a:lnTo>
                <a:lnTo>
                  <a:pt x="139" y="48"/>
                </a:lnTo>
                <a:lnTo>
                  <a:pt x="139" y="48"/>
                </a:lnTo>
                <a:lnTo>
                  <a:pt x="139" y="46"/>
                </a:lnTo>
                <a:lnTo>
                  <a:pt x="139" y="44"/>
                </a:lnTo>
                <a:lnTo>
                  <a:pt x="141" y="40"/>
                </a:lnTo>
                <a:lnTo>
                  <a:pt x="141" y="40"/>
                </a:lnTo>
                <a:close/>
                <a:moveTo>
                  <a:pt x="125" y="25"/>
                </a:moveTo>
                <a:lnTo>
                  <a:pt x="125" y="25"/>
                </a:lnTo>
                <a:lnTo>
                  <a:pt x="127" y="12"/>
                </a:lnTo>
                <a:lnTo>
                  <a:pt x="127" y="6"/>
                </a:lnTo>
                <a:lnTo>
                  <a:pt x="125" y="0"/>
                </a:lnTo>
                <a:lnTo>
                  <a:pt x="125" y="0"/>
                </a:lnTo>
                <a:lnTo>
                  <a:pt x="112" y="0"/>
                </a:lnTo>
                <a:lnTo>
                  <a:pt x="97" y="0"/>
                </a:lnTo>
                <a:lnTo>
                  <a:pt x="97" y="0"/>
                </a:lnTo>
                <a:lnTo>
                  <a:pt x="85" y="18"/>
                </a:lnTo>
                <a:lnTo>
                  <a:pt x="74" y="33"/>
                </a:lnTo>
                <a:lnTo>
                  <a:pt x="74" y="33"/>
                </a:lnTo>
                <a:lnTo>
                  <a:pt x="76" y="39"/>
                </a:lnTo>
                <a:lnTo>
                  <a:pt x="76" y="42"/>
                </a:lnTo>
                <a:lnTo>
                  <a:pt x="74" y="44"/>
                </a:lnTo>
                <a:lnTo>
                  <a:pt x="74" y="44"/>
                </a:lnTo>
                <a:lnTo>
                  <a:pt x="68" y="23"/>
                </a:lnTo>
                <a:lnTo>
                  <a:pt x="61" y="4"/>
                </a:lnTo>
                <a:lnTo>
                  <a:pt x="61" y="4"/>
                </a:lnTo>
                <a:lnTo>
                  <a:pt x="45" y="6"/>
                </a:lnTo>
                <a:lnTo>
                  <a:pt x="32" y="8"/>
                </a:lnTo>
                <a:lnTo>
                  <a:pt x="23" y="14"/>
                </a:lnTo>
                <a:lnTo>
                  <a:pt x="15" y="21"/>
                </a:lnTo>
                <a:lnTo>
                  <a:pt x="15" y="21"/>
                </a:lnTo>
                <a:lnTo>
                  <a:pt x="7" y="27"/>
                </a:lnTo>
                <a:lnTo>
                  <a:pt x="3" y="33"/>
                </a:lnTo>
                <a:lnTo>
                  <a:pt x="2" y="39"/>
                </a:lnTo>
                <a:lnTo>
                  <a:pt x="2" y="48"/>
                </a:lnTo>
                <a:lnTo>
                  <a:pt x="2" y="48"/>
                </a:lnTo>
                <a:lnTo>
                  <a:pt x="0" y="80"/>
                </a:lnTo>
                <a:lnTo>
                  <a:pt x="0" y="113"/>
                </a:lnTo>
                <a:lnTo>
                  <a:pt x="2" y="141"/>
                </a:lnTo>
                <a:lnTo>
                  <a:pt x="5" y="155"/>
                </a:lnTo>
                <a:lnTo>
                  <a:pt x="9" y="166"/>
                </a:lnTo>
                <a:lnTo>
                  <a:pt x="45" y="166"/>
                </a:lnTo>
                <a:lnTo>
                  <a:pt x="45" y="166"/>
                </a:lnTo>
                <a:lnTo>
                  <a:pt x="51" y="153"/>
                </a:lnTo>
                <a:lnTo>
                  <a:pt x="55" y="147"/>
                </a:lnTo>
                <a:lnTo>
                  <a:pt x="59" y="141"/>
                </a:lnTo>
                <a:lnTo>
                  <a:pt x="59" y="141"/>
                </a:lnTo>
                <a:lnTo>
                  <a:pt x="64" y="157"/>
                </a:lnTo>
                <a:lnTo>
                  <a:pt x="68" y="162"/>
                </a:lnTo>
                <a:lnTo>
                  <a:pt x="74" y="166"/>
                </a:lnTo>
                <a:lnTo>
                  <a:pt x="74" y="166"/>
                </a:lnTo>
                <a:lnTo>
                  <a:pt x="95" y="166"/>
                </a:lnTo>
                <a:lnTo>
                  <a:pt x="112" y="164"/>
                </a:lnTo>
                <a:lnTo>
                  <a:pt x="112" y="164"/>
                </a:lnTo>
                <a:lnTo>
                  <a:pt x="116" y="162"/>
                </a:lnTo>
                <a:lnTo>
                  <a:pt x="118" y="159"/>
                </a:lnTo>
                <a:lnTo>
                  <a:pt x="122" y="151"/>
                </a:lnTo>
                <a:lnTo>
                  <a:pt x="122" y="151"/>
                </a:lnTo>
                <a:lnTo>
                  <a:pt x="125" y="149"/>
                </a:lnTo>
                <a:lnTo>
                  <a:pt x="127" y="147"/>
                </a:lnTo>
                <a:lnTo>
                  <a:pt x="129" y="143"/>
                </a:lnTo>
                <a:lnTo>
                  <a:pt x="129" y="143"/>
                </a:lnTo>
                <a:lnTo>
                  <a:pt x="131" y="136"/>
                </a:lnTo>
                <a:lnTo>
                  <a:pt x="131" y="128"/>
                </a:lnTo>
                <a:lnTo>
                  <a:pt x="131" y="128"/>
                </a:lnTo>
                <a:lnTo>
                  <a:pt x="129" y="103"/>
                </a:lnTo>
                <a:lnTo>
                  <a:pt x="127" y="79"/>
                </a:lnTo>
                <a:lnTo>
                  <a:pt x="125" y="52"/>
                </a:lnTo>
                <a:lnTo>
                  <a:pt x="125" y="25"/>
                </a:lnTo>
                <a:lnTo>
                  <a:pt x="125" y="25"/>
                </a:lnTo>
                <a:close/>
                <a:moveTo>
                  <a:pt x="95" y="16"/>
                </a:moveTo>
                <a:lnTo>
                  <a:pt x="95" y="16"/>
                </a:lnTo>
                <a:lnTo>
                  <a:pt x="95" y="18"/>
                </a:lnTo>
                <a:lnTo>
                  <a:pt x="95" y="19"/>
                </a:lnTo>
                <a:lnTo>
                  <a:pt x="95" y="23"/>
                </a:lnTo>
                <a:lnTo>
                  <a:pt x="95" y="23"/>
                </a:lnTo>
                <a:lnTo>
                  <a:pt x="93" y="23"/>
                </a:lnTo>
                <a:lnTo>
                  <a:pt x="91" y="25"/>
                </a:lnTo>
                <a:lnTo>
                  <a:pt x="91" y="25"/>
                </a:lnTo>
                <a:lnTo>
                  <a:pt x="91" y="25"/>
                </a:lnTo>
                <a:lnTo>
                  <a:pt x="89" y="23"/>
                </a:lnTo>
                <a:lnTo>
                  <a:pt x="91" y="21"/>
                </a:lnTo>
                <a:lnTo>
                  <a:pt x="95" y="16"/>
                </a:lnTo>
                <a:lnTo>
                  <a:pt x="95" y="16"/>
                </a:lnTo>
                <a:close/>
                <a:moveTo>
                  <a:pt x="89" y="35"/>
                </a:moveTo>
                <a:lnTo>
                  <a:pt x="89" y="35"/>
                </a:lnTo>
                <a:lnTo>
                  <a:pt x="93" y="35"/>
                </a:lnTo>
                <a:lnTo>
                  <a:pt x="95" y="37"/>
                </a:lnTo>
                <a:lnTo>
                  <a:pt x="95" y="39"/>
                </a:lnTo>
                <a:lnTo>
                  <a:pt x="89" y="39"/>
                </a:lnTo>
                <a:lnTo>
                  <a:pt x="89" y="35"/>
                </a:lnTo>
                <a:close/>
                <a:moveTo>
                  <a:pt x="93" y="46"/>
                </a:moveTo>
                <a:lnTo>
                  <a:pt x="93" y="46"/>
                </a:lnTo>
                <a:lnTo>
                  <a:pt x="95" y="46"/>
                </a:lnTo>
                <a:lnTo>
                  <a:pt x="95" y="50"/>
                </a:lnTo>
                <a:lnTo>
                  <a:pt x="95" y="50"/>
                </a:lnTo>
                <a:lnTo>
                  <a:pt x="93" y="50"/>
                </a:lnTo>
                <a:lnTo>
                  <a:pt x="89" y="52"/>
                </a:lnTo>
                <a:lnTo>
                  <a:pt x="89" y="52"/>
                </a:lnTo>
                <a:lnTo>
                  <a:pt x="91" y="48"/>
                </a:lnTo>
                <a:lnTo>
                  <a:pt x="93" y="46"/>
                </a:lnTo>
                <a:lnTo>
                  <a:pt x="93" y="4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1" y="82"/>
                </a:lnTo>
                <a:lnTo>
                  <a:pt x="91" y="79"/>
                </a:lnTo>
                <a:lnTo>
                  <a:pt x="91" y="79"/>
                </a:lnTo>
                <a:lnTo>
                  <a:pt x="93" y="79"/>
                </a:lnTo>
                <a:lnTo>
                  <a:pt x="93" y="80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93" y="88"/>
                </a:lnTo>
                <a:lnTo>
                  <a:pt x="93" y="92"/>
                </a:lnTo>
                <a:lnTo>
                  <a:pt x="91" y="92"/>
                </a:lnTo>
                <a:lnTo>
                  <a:pt x="91" y="92"/>
                </a:lnTo>
                <a:lnTo>
                  <a:pt x="91" y="8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3" y="63"/>
                </a:moveTo>
                <a:lnTo>
                  <a:pt x="93" y="63"/>
                </a:lnTo>
                <a:lnTo>
                  <a:pt x="91" y="63"/>
                </a:lnTo>
                <a:lnTo>
                  <a:pt x="91" y="61"/>
                </a:lnTo>
                <a:lnTo>
                  <a:pt x="93" y="58"/>
                </a:lnTo>
                <a:lnTo>
                  <a:pt x="93" y="58"/>
                </a:lnTo>
                <a:lnTo>
                  <a:pt x="93" y="58"/>
                </a:lnTo>
                <a:lnTo>
                  <a:pt x="93" y="60"/>
                </a:lnTo>
                <a:lnTo>
                  <a:pt x="93" y="63"/>
                </a:lnTo>
                <a:lnTo>
                  <a:pt x="93" y="63"/>
                </a:lnTo>
                <a:close/>
                <a:moveTo>
                  <a:pt x="26" y="54"/>
                </a:moveTo>
                <a:lnTo>
                  <a:pt x="26" y="54"/>
                </a:lnTo>
                <a:lnTo>
                  <a:pt x="13" y="61"/>
                </a:lnTo>
                <a:lnTo>
                  <a:pt x="13" y="61"/>
                </a:lnTo>
                <a:lnTo>
                  <a:pt x="15" y="58"/>
                </a:lnTo>
                <a:lnTo>
                  <a:pt x="19" y="54"/>
                </a:lnTo>
                <a:lnTo>
                  <a:pt x="23" y="48"/>
                </a:lnTo>
                <a:lnTo>
                  <a:pt x="24" y="42"/>
                </a:lnTo>
                <a:lnTo>
                  <a:pt x="24" y="42"/>
                </a:lnTo>
                <a:lnTo>
                  <a:pt x="26" y="44"/>
                </a:lnTo>
                <a:lnTo>
                  <a:pt x="26" y="46"/>
                </a:lnTo>
                <a:lnTo>
                  <a:pt x="26" y="54"/>
                </a:lnTo>
                <a:lnTo>
                  <a:pt x="26" y="54"/>
                </a:lnTo>
                <a:close/>
                <a:moveTo>
                  <a:pt x="26" y="63"/>
                </a:moveTo>
                <a:lnTo>
                  <a:pt x="26" y="63"/>
                </a:lnTo>
                <a:lnTo>
                  <a:pt x="28" y="67"/>
                </a:lnTo>
                <a:lnTo>
                  <a:pt x="26" y="73"/>
                </a:lnTo>
                <a:lnTo>
                  <a:pt x="26" y="73"/>
                </a:lnTo>
                <a:lnTo>
                  <a:pt x="24" y="71"/>
                </a:lnTo>
                <a:lnTo>
                  <a:pt x="23" y="73"/>
                </a:lnTo>
                <a:lnTo>
                  <a:pt x="19" y="77"/>
                </a:lnTo>
                <a:lnTo>
                  <a:pt x="19" y="77"/>
                </a:lnTo>
                <a:lnTo>
                  <a:pt x="19" y="73"/>
                </a:lnTo>
                <a:lnTo>
                  <a:pt x="21" y="71"/>
                </a:lnTo>
                <a:lnTo>
                  <a:pt x="24" y="67"/>
                </a:lnTo>
                <a:lnTo>
                  <a:pt x="26" y="63"/>
                </a:lnTo>
                <a:lnTo>
                  <a:pt x="26" y="63"/>
                </a:lnTo>
                <a:close/>
                <a:moveTo>
                  <a:pt x="24" y="19"/>
                </a:moveTo>
                <a:lnTo>
                  <a:pt x="24" y="19"/>
                </a:lnTo>
                <a:lnTo>
                  <a:pt x="26" y="21"/>
                </a:lnTo>
                <a:lnTo>
                  <a:pt x="26" y="23"/>
                </a:lnTo>
                <a:lnTo>
                  <a:pt x="26" y="31"/>
                </a:lnTo>
                <a:lnTo>
                  <a:pt x="26" y="31"/>
                </a:lnTo>
                <a:lnTo>
                  <a:pt x="21" y="35"/>
                </a:lnTo>
                <a:lnTo>
                  <a:pt x="17" y="37"/>
                </a:lnTo>
                <a:lnTo>
                  <a:pt x="13" y="40"/>
                </a:lnTo>
                <a:lnTo>
                  <a:pt x="7" y="42"/>
                </a:lnTo>
                <a:lnTo>
                  <a:pt x="7" y="42"/>
                </a:lnTo>
                <a:lnTo>
                  <a:pt x="5" y="39"/>
                </a:lnTo>
                <a:lnTo>
                  <a:pt x="5" y="39"/>
                </a:lnTo>
                <a:lnTo>
                  <a:pt x="15" y="27"/>
                </a:lnTo>
                <a:lnTo>
                  <a:pt x="24" y="19"/>
                </a:lnTo>
                <a:lnTo>
                  <a:pt x="24" y="19"/>
                </a:lnTo>
                <a:close/>
                <a:moveTo>
                  <a:pt x="15" y="46"/>
                </a:moveTo>
                <a:lnTo>
                  <a:pt x="15" y="46"/>
                </a:lnTo>
                <a:lnTo>
                  <a:pt x="7" y="61"/>
                </a:lnTo>
                <a:lnTo>
                  <a:pt x="7" y="61"/>
                </a:lnTo>
                <a:lnTo>
                  <a:pt x="5" y="56"/>
                </a:lnTo>
                <a:lnTo>
                  <a:pt x="7" y="52"/>
                </a:lnTo>
                <a:lnTo>
                  <a:pt x="11" y="48"/>
                </a:lnTo>
                <a:lnTo>
                  <a:pt x="15" y="46"/>
                </a:lnTo>
                <a:lnTo>
                  <a:pt x="15" y="46"/>
                </a:lnTo>
                <a:close/>
                <a:moveTo>
                  <a:pt x="13" y="71"/>
                </a:moveTo>
                <a:lnTo>
                  <a:pt x="13" y="71"/>
                </a:lnTo>
                <a:lnTo>
                  <a:pt x="9" y="77"/>
                </a:lnTo>
                <a:lnTo>
                  <a:pt x="5" y="80"/>
                </a:lnTo>
                <a:lnTo>
                  <a:pt x="5" y="80"/>
                </a:lnTo>
                <a:lnTo>
                  <a:pt x="7" y="75"/>
                </a:lnTo>
                <a:lnTo>
                  <a:pt x="13" y="71"/>
                </a:lnTo>
                <a:lnTo>
                  <a:pt x="13" y="71"/>
                </a:lnTo>
                <a:close/>
                <a:moveTo>
                  <a:pt x="13" y="90"/>
                </a:moveTo>
                <a:lnTo>
                  <a:pt x="13" y="90"/>
                </a:lnTo>
                <a:lnTo>
                  <a:pt x="9" y="98"/>
                </a:lnTo>
                <a:lnTo>
                  <a:pt x="7" y="101"/>
                </a:lnTo>
                <a:lnTo>
                  <a:pt x="5" y="103"/>
                </a:lnTo>
                <a:lnTo>
                  <a:pt x="5" y="103"/>
                </a:lnTo>
                <a:lnTo>
                  <a:pt x="5" y="96"/>
                </a:lnTo>
                <a:lnTo>
                  <a:pt x="7" y="92"/>
                </a:lnTo>
                <a:lnTo>
                  <a:pt x="13" y="90"/>
                </a:lnTo>
                <a:lnTo>
                  <a:pt x="13" y="90"/>
                </a:lnTo>
                <a:close/>
                <a:moveTo>
                  <a:pt x="7" y="136"/>
                </a:moveTo>
                <a:lnTo>
                  <a:pt x="7" y="136"/>
                </a:lnTo>
                <a:lnTo>
                  <a:pt x="7" y="130"/>
                </a:lnTo>
                <a:lnTo>
                  <a:pt x="7" y="126"/>
                </a:lnTo>
                <a:lnTo>
                  <a:pt x="7" y="126"/>
                </a:lnTo>
                <a:lnTo>
                  <a:pt x="11" y="128"/>
                </a:lnTo>
                <a:lnTo>
                  <a:pt x="11" y="128"/>
                </a:lnTo>
                <a:lnTo>
                  <a:pt x="9" y="132"/>
                </a:lnTo>
                <a:lnTo>
                  <a:pt x="7" y="136"/>
                </a:lnTo>
                <a:lnTo>
                  <a:pt x="7" y="136"/>
                </a:lnTo>
                <a:close/>
                <a:moveTo>
                  <a:pt x="7" y="124"/>
                </a:moveTo>
                <a:lnTo>
                  <a:pt x="7" y="124"/>
                </a:lnTo>
                <a:lnTo>
                  <a:pt x="7" y="122"/>
                </a:lnTo>
                <a:lnTo>
                  <a:pt x="7" y="119"/>
                </a:lnTo>
                <a:lnTo>
                  <a:pt x="7" y="113"/>
                </a:lnTo>
                <a:lnTo>
                  <a:pt x="7" y="113"/>
                </a:lnTo>
                <a:lnTo>
                  <a:pt x="11" y="115"/>
                </a:lnTo>
                <a:lnTo>
                  <a:pt x="11" y="115"/>
                </a:lnTo>
                <a:lnTo>
                  <a:pt x="7" y="124"/>
                </a:lnTo>
                <a:lnTo>
                  <a:pt x="7" y="124"/>
                </a:lnTo>
                <a:close/>
                <a:moveTo>
                  <a:pt x="13" y="107"/>
                </a:moveTo>
                <a:lnTo>
                  <a:pt x="13" y="107"/>
                </a:lnTo>
                <a:lnTo>
                  <a:pt x="15" y="100"/>
                </a:lnTo>
                <a:lnTo>
                  <a:pt x="19" y="92"/>
                </a:lnTo>
                <a:lnTo>
                  <a:pt x="26" y="79"/>
                </a:lnTo>
                <a:lnTo>
                  <a:pt x="26" y="79"/>
                </a:lnTo>
                <a:lnTo>
                  <a:pt x="28" y="82"/>
                </a:lnTo>
                <a:lnTo>
                  <a:pt x="28" y="88"/>
                </a:lnTo>
                <a:lnTo>
                  <a:pt x="26" y="92"/>
                </a:lnTo>
                <a:lnTo>
                  <a:pt x="24" y="94"/>
                </a:lnTo>
                <a:lnTo>
                  <a:pt x="19" y="101"/>
                </a:lnTo>
                <a:lnTo>
                  <a:pt x="13" y="107"/>
                </a:lnTo>
                <a:lnTo>
                  <a:pt x="13" y="107"/>
                </a:lnTo>
                <a:close/>
                <a:moveTo>
                  <a:pt x="23" y="111"/>
                </a:moveTo>
                <a:lnTo>
                  <a:pt x="23" y="111"/>
                </a:lnTo>
                <a:lnTo>
                  <a:pt x="23" y="107"/>
                </a:lnTo>
                <a:lnTo>
                  <a:pt x="24" y="105"/>
                </a:lnTo>
                <a:lnTo>
                  <a:pt x="28" y="100"/>
                </a:lnTo>
                <a:lnTo>
                  <a:pt x="28" y="100"/>
                </a:lnTo>
                <a:lnTo>
                  <a:pt x="28" y="103"/>
                </a:lnTo>
                <a:lnTo>
                  <a:pt x="26" y="105"/>
                </a:lnTo>
                <a:lnTo>
                  <a:pt x="23" y="111"/>
                </a:lnTo>
                <a:lnTo>
                  <a:pt x="23" y="111"/>
                </a:lnTo>
                <a:close/>
                <a:moveTo>
                  <a:pt x="28" y="113"/>
                </a:moveTo>
                <a:lnTo>
                  <a:pt x="28" y="113"/>
                </a:lnTo>
                <a:lnTo>
                  <a:pt x="28" y="117"/>
                </a:lnTo>
                <a:lnTo>
                  <a:pt x="26" y="120"/>
                </a:lnTo>
                <a:lnTo>
                  <a:pt x="23" y="122"/>
                </a:lnTo>
                <a:lnTo>
                  <a:pt x="21" y="126"/>
                </a:lnTo>
                <a:lnTo>
                  <a:pt x="21" y="126"/>
                </a:lnTo>
                <a:lnTo>
                  <a:pt x="21" y="122"/>
                </a:lnTo>
                <a:lnTo>
                  <a:pt x="23" y="120"/>
                </a:lnTo>
                <a:lnTo>
                  <a:pt x="28" y="113"/>
                </a:lnTo>
                <a:lnTo>
                  <a:pt x="28" y="113"/>
                </a:lnTo>
                <a:close/>
                <a:moveTo>
                  <a:pt x="28" y="134"/>
                </a:moveTo>
                <a:lnTo>
                  <a:pt x="28" y="134"/>
                </a:lnTo>
                <a:lnTo>
                  <a:pt x="26" y="134"/>
                </a:lnTo>
                <a:lnTo>
                  <a:pt x="24" y="134"/>
                </a:lnTo>
                <a:lnTo>
                  <a:pt x="23" y="136"/>
                </a:lnTo>
                <a:lnTo>
                  <a:pt x="23" y="136"/>
                </a:lnTo>
                <a:lnTo>
                  <a:pt x="23" y="134"/>
                </a:lnTo>
                <a:lnTo>
                  <a:pt x="24" y="130"/>
                </a:lnTo>
                <a:lnTo>
                  <a:pt x="28" y="126"/>
                </a:lnTo>
                <a:lnTo>
                  <a:pt x="28" y="126"/>
                </a:lnTo>
                <a:lnTo>
                  <a:pt x="28" y="128"/>
                </a:lnTo>
                <a:lnTo>
                  <a:pt x="28" y="130"/>
                </a:lnTo>
                <a:lnTo>
                  <a:pt x="28" y="134"/>
                </a:lnTo>
                <a:lnTo>
                  <a:pt x="28" y="134"/>
                </a:lnTo>
                <a:close/>
                <a:moveTo>
                  <a:pt x="36" y="159"/>
                </a:moveTo>
                <a:lnTo>
                  <a:pt x="36" y="159"/>
                </a:lnTo>
                <a:lnTo>
                  <a:pt x="36" y="155"/>
                </a:lnTo>
                <a:lnTo>
                  <a:pt x="36" y="151"/>
                </a:lnTo>
                <a:lnTo>
                  <a:pt x="36" y="151"/>
                </a:lnTo>
                <a:lnTo>
                  <a:pt x="40" y="151"/>
                </a:lnTo>
                <a:lnTo>
                  <a:pt x="43" y="151"/>
                </a:lnTo>
                <a:lnTo>
                  <a:pt x="43" y="151"/>
                </a:lnTo>
                <a:lnTo>
                  <a:pt x="40" y="155"/>
                </a:lnTo>
                <a:lnTo>
                  <a:pt x="38" y="159"/>
                </a:lnTo>
                <a:lnTo>
                  <a:pt x="36" y="159"/>
                </a:lnTo>
                <a:lnTo>
                  <a:pt x="36" y="159"/>
                </a:lnTo>
                <a:close/>
                <a:moveTo>
                  <a:pt x="57" y="101"/>
                </a:moveTo>
                <a:lnTo>
                  <a:pt x="57" y="101"/>
                </a:lnTo>
                <a:lnTo>
                  <a:pt x="57" y="96"/>
                </a:lnTo>
                <a:lnTo>
                  <a:pt x="57" y="88"/>
                </a:lnTo>
                <a:lnTo>
                  <a:pt x="57" y="88"/>
                </a:lnTo>
                <a:lnTo>
                  <a:pt x="59" y="92"/>
                </a:lnTo>
                <a:lnTo>
                  <a:pt x="59" y="96"/>
                </a:lnTo>
                <a:lnTo>
                  <a:pt x="57" y="101"/>
                </a:lnTo>
                <a:lnTo>
                  <a:pt x="57" y="101"/>
                </a:lnTo>
                <a:close/>
                <a:moveTo>
                  <a:pt x="72" y="151"/>
                </a:moveTo>
                <a:lnTo>
                  <a:pt x="72" y="151"/>
                </a:lnTo>
                <a:lnTo>
                  <a:pt x="68" y="149"/>
                </a:lnTo>
                <a:lnTo>
                  <a:pt x="68" y="145"/>
                </a:lnTo>
                <a:lnTo>
                  <a:pt x="72" y="140"/>
                </a:lnTo>
                <a:lnTo>
                  <a:pt x="72" y="140"/>
                </a:lnTo>
                <a:lnTo>
                  <a:pt x="74" y="141"/>
                </a:lnTo>
                <a:lnTo>
                  <a:pt x="74" y="145"/>
                </a:lnTo>
                <a:lnTo>
                  <a:pt x="72" y="151"/>
                </a:lnTo>
                <a:lnTo>
                  <a:pt x="72" y="151"/>
                </a:lnTo>
                <a:close/>
                <a:moveTo>
                  <a:pt x="84" y="162"/>
                </a:moveTo>
                <a:lnTo>
                  <a:pt x="84" y="162"/>
                </a:lnTo>
                <a:lnTo>
                  <a:pt x="87" y="159"/>
                </a:lnTo>
                <a:lnTo>
                  <a:pt x="93" y="157"/>
                </a:lnTo>
                <a:lnTo>
                  <a:pt x="93" y="157"/>
                </a:lnTo>
                <a:lnTo>
                  <a:pt x="89" y="161"/>
                </a:lnTo>
                <a:lnTo>
                  <a:pt x="87" y="162"/>
                </a:lnTo>
                <a:lnTo>
                  <a:pt x="84" y="162"/>
                </a:lnTo>
                <a:lnTo>
                  <a:pt x="84" y="162"/>
                </a:lnTo>
                <a:close/>
                <a:moveTo>
                  <a:pt x="82" y="143"/>
                </a:moveTo>
                <a:lnTo>
                  <a:pt x="82" y="143"/>
                </a:lnTo>
                <a:lnTo>
                  <a:pt x="74" y="124"/>
                </a:lnTo>
                <a:lnTo>
                  <a:pt x="68" y="103"/>
                </a:lnTo>
                <a:lnTo>
                  <a:pt x="68" y="103"/>
                </a:lnTo>
                <a:lnTo>
                  <a:pt x="63" y="80"/>
                </a:lnTo>
                <a:lnTo>
                  <a:pt x="61" y="69"/>
                </a:lnTo>
                <a:lnTo>
                  <a:pt x="55" y="60"/>
                </a:lnTo>
                <a:lnTo>
                  <a:pt x="55" y="60"/>
                </a:lnTo>
                <a:lnTo>
                  <a:pt x="51" y="67"/>
                </a:lnTo>
                <a:lnTo>
                  <a:pt x="51" y="75"/>
                </a:lnTo>
                <a:lnTo>
                  <a:pt x="51" y="92"/>
                </a:lnTo>
                <a:lnTo>
                  <a:pt x="51" y="92"/>
                </a:lnTo>
                <a:lnTo>
                  <a:pt x="49" y="141"/>
                </a:lnTo>
                <a:lnTo>
                  <a:pt x="49" y="141"/>
                </a:lnTo>
                <a:lnTo>
                  <a:pt x="43" y="143"/>
                </a:lnTo>
                <a:lnTo>
                  <a:pt x="36" y="143"/>
                </a:lnTo>
                <a:lnTo>
                  <a:pt x="36" y="143"/>
                </a:lnTo>
                <a:lnTo>
                  <a:pt x="36" y="113"/>
                </a:lnTo>
                <a:lnTo>
                  <a:pt x="34" y="80"/>
                </a:lnTo>
                <a:lnTo>
                  <a:pt x="32" y="48"/>
                </a:lnTo>
                <a:lnTo>
                  <a:pt x="32" y="14"/>
                </a:lnTo>
                <a:lnTo>
                  <a:pt x="32" y="14"/>
                </a:lnTo>
                <a:lnTo>
                  <a:pt x="38" y="12"/>
                </a:lnTo>
                <a:lnTo>
                  <a:pt x="43" y="12"/>
                </a:lnTo>
                <a:lnTo>
                  <a:pt x="55" y="12"/>
                </a:lnTo>
                <a:lnTo>
                  <a:pt x="55" y="12"/>
                </a:lnTo>
                <a:lnTo>
                  <a:pt x="61" y="23"/>
                </a:lnTo>
                <a:lnTo>
                  <a:pt x="66" y="37"/>
                </a:lnTo>
                <a:lnTo>
                  <a:pt x="78" y="73"/>
                </a:lnTo>
                <a:lnTo>
                  <a:pt x="89" y="103"/>
                </a:lnTo>
                <a:lnTo>
                  <a:pt x="93" y="115"/>
                </a:lnTo>
                <a:lnTo>
                  <a:pt x="95" y="119"/>
                </a:lnTo>
                <a:lnTo>
                  <a:pt x="95" y="119"/>
                </a:lnTo>
                <a:lnTo>
                  <a:pt x="99" y="115"/>
                </a:lnTo>
                <a:lnTo>
                  <a:pt x="101" y="109"/>
                </a:lnTo>
                <a:lnTo>
                  <a:pt x="101" y="98"/>
                </a:lnTo>
                <a:lnTo>
                  <a:pt x="101" y="98"/>
                </a:lnTo>
                <a:lnTo>
                  <a:pt x="101" y="52"/>
                </a:lnTo>
                <a:lnTo>
                  <a:pt x="101" y="29"/>
                </a:lnTo>
                <a:lnTo>
                  <a:pt x="101" y="6"/>
                </a:lnTo>
                <a:lnTo>
                  <a:pt x="101" y="6"/>
                </a:lnTo>
                <a:lnTo>
                  <a:pt x="112" y="6"/>
                </a:lnTo>
                <a:lnTo>
                  <a:pt x="120" y="8"/>
                </a:lnTo>
                <a:lnTo>
                  <a:pt x="120" y="8"/>
                </a:lnTo>
                <a:lnTo>
                  <a:pt x="122" y="40"/>
                </a:lnTo>
                <a:lnTo>
                  <a:pt x="122" y="75"/>
                </a:lnTo>
                <a:lnTo>
                  <a:pt x="124" y="141"/>
                </a:lnTo>
                <a:lnTo>
                  <a:pt x="124" y="141"/>
                </a:lnTo>
                <a:lnTo>
                  <a:pt x="114" y="143"/>
                </a:lnTo>
                <a:lnTo>
                  <a:pt x="104" y="145"/>
                </a:lnTo>
                <a:lnTo>
                  <a:pt x="82" y="143"/>
                </a:lnTo>
                <a:lnTo>
                  <a:pt x="82" y="14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6" name="Freeform 63"/>
          <p:cNvSpPr>
            <a:spLocks noEditPoints="1"/>
          </p:cNvSpPr>
          <p:nvPr/>
        </p:nvSpPr>
        <p:spPr bwMode="auto">
          <a:xfrm>
            <a:off x="5634568" y="6390218"/>
            <a:ext cx="313267" cy="334433"/>
          </a:xfrm>
          <a:custGeom>
            <a:avLst/>
            <a:gdLst/>
            <a:ahLst/>
            <a:cxnLst>
              <a:cxn ang="0">
                <a:pos x="147" y="13"/>
              </a:cxn>
              <a:cxn ang="0">
                <a:pos x="95" y="103"/>
              </a:cxn>
              <a:cxn ang="0">
                <a:pos x="61" y="150"/>
              </a:cxn>
              <a:cxn ang="0">
                <a:pos x="19" y="158"/>
              </a:cxn>
              <a:cxn ang="0">
                <a:pos x="2" y="152"/>
              </a:cxn>
              <a:cxn ang="0">
                <a:pos x="0" y="139"/>
              </a:cxn>
              <a:cxn ang="0">
                <a:pos x="15" y="112"/>
              </a:cxn>
              <a:cxn ang="0">
                <a:pos x="74" y="19"/>
              </a:cxn>
              <a:cxn ang="0">
                <a:pos x="99" y="2"/>
              </a:cxn>
              <a:cxn ang="0">
                <a:pos x="118" y="0"/>
              </a:cxn>
              <a:cxn ang="0">
                <a:pos x="148" y="6"/>
              </a:cxn>
              <a:cxn ang="0">
                <a:pos x="108" y="8"/>
              </a:cxn>
              <a:cxn ang="0">
                <a:pos x="80" y="55"/>
              </a:cxn>
              <a:cxn ang="0">
                <a:pos x="55" y="97"/>
              </a:cxn>
              <a:cxn ang="0">
                <a:pos x="30" y="139"/>
              </a:cxn>
              <a:cxn ang="0">
                <a:pos x="51" y="141"/>
              </a:cxn>
              <a:cxn ang="0">
                <a:pos x="70" y="126"/>
              </a:cxn>
              <a:cxn ang="0">
                <a:pos x="103" y="76"/>
              </a:cxn>
              <a:cxn ang="0">
                <a:pos x="133" y="27"/>
              </a:cxn>
              <a:cxn ang="0">
                <a:pos x="141" y="8"/>
              </a:cxn>
              <a:cxn ang="0">
                <a:pos x="120" y="6"/>
              </a:cxn>
              <a:cxn ang="0">
                <a:pos x="91" y="21"/>
              </a:cxn>
              <a:cxn ang="0">
                <a:pos x="95" y="17"/>
              </a:cxn>
              <a:cxn ang="0">
                <a:pos x="91" y="21"/>
              </a:cxn>
              <a:cxn ang="0">
                <a:pos x="68" y="44"/>
              </a:cxn>
              <a:cxn ang="0">
                <a:pos x="86" y="34"/>
              </a:cxn>
              <a:cxn ang="0">
                <a:pos x="78" y="36"/>
              </a:cxn>
              <a:cxn ang="0">
                <a:pos x="49" y="78"/>
              </a:cxn>
              <a:cxn ang="0">
                <a:pos x="65" y="70"/>
              </a:cxn>
              <a:cxn ang="0">
                <a:pos x="66" y="67"/>
              </a:cxn>
              <a:cxn ang="0">
                <a:pos x="42" y="93"/>
              </a:cxn>
              <a:cxn ang="0">
                <a:pos x="55" y="88"/>
              </a:cxn>
              <a:cxn ang="0">
                <a:pos x="51" y="86"/>
              </a:cxn>
              <a:cxn ang="0">
                <a:pos x="42" y="93"/>
              </a:cxn>
              <a:cxn ang="0">
                <a:pos x="26" y="109"/>
              </a:cxn>
              <a:cxn ang="0">
                <a:pos x="28" y="103"/>
              </a:cxn>
              <a:cxn ang="0">
                <a:pos x="25" y="112"/>
              </a:cxn>
              <a:cxn ang="0">
                <a:pos x="28" y="124"/>
              </a:cxn>
              <a:cxn ang="0">
                <a:pos x="34" y="120"/>
              </a:cxn>
              <a:cxn ang="0">
                <a:pos x="28" y="124"/>
              </a:cxn>
              <a:cxn ang="0">
                <a:pos x="19" y="139"/>
              </a:cxn>
              <a:cxn ang="0">
                <a:pos x="25" y="133"/>
              </a:cxn>
              <a:cxn ang="0">
                <a:pos x="13" y="141"/>
              </a:cxn>
            </a:cxnLst>
            <a:rect l="0" t="0" r="r" b="b"/>
            <a:pathLst>
              <a:path w="148" h="158">
                <a:moveTo>
                  <a:pt x="148" y="6"/>
                </a:moveTo>
                <a:lnTo>
                  <a:pt x="148" y="6"/>
                </a:lnTo>
                <a:lnTo>
                  <a:pt x="147" y="13"/>
                </a:lnTo>
                <a:lnTo>
                  <a:pt x="141" y="27"/>
                </a:lnTo>
                <a:lnTo>
                  <a:pt x="120" y="63"/>
                </a:lnTo>
                <a:lnTo>
                  <a:pt x="95" y="103"/>
                </a:lnTo>
                <a:lnTo>
                  <a:pt x="72" y="139"/>
                </a:lnTo>
                <a:lnTo>
                  <a:pt x="72" y="139"/>
                </a:lnTo>
                <a:lnTo>
                  <a:pt x="61" y="150"/>
                </a:lnTo>
                <a:lnTo>
                  <a:pt x="51" y="158"/>
                </a:lnTo>
                <a:lnTo>
                  <a:pt x="51" y="158"/>
                </a:lnTo>
                <a:lnTo>
                  <a:pt x="19" y="158"/>
                </a:lnTo>
                <a:lnTo>
                  <a:pt x="13" y="158"/>
                </a:lnTo>
                <a:lnTo>
                  <a:pt x="5" y="156"/>
                </a:lnTo>
                <a:lnTo>
                  <a:pt x="2" y="152"/>
                </a:lnTo>
                <a:lnTo>
                  <a:pt x="0" y="147"/>
                </a:lnTo>
                <a:lnTo>
                  <a:pt x="0" y="147"/>
                </a:lnTo>
                <a:lnTo>
                  <a:pt x="0" y="139"/>
                </a:lnTo>
                <a:lnTo>
                  <a:pt x="5" y="130"/>
                </a:lnTo>
                <a:lnTo>
                  <a:pt x="15" y="112"/>
                </a:lnTo>
                <a:lnTo>
                  <a:pt x="15" y="112"/>
                </a:lnTo>
                <a:lnTo>
                  <a:pt x="47" y="59"/>
                </a:lnTo>
                <a:lnTo>
                  <a:pt x="65" y="32"/>
                </a:lnTo>
                <a:lnTo>
                  <a:pt x="74" y="19"/>
                </a:lnTo>
                <a:lnTo>
                  <a:pt x="74" y="19"/>
                </a:lnTo>
                <a:lnTo>
                  <a:pt x="89" y="8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lnTo>
                  <a:pt x="118" y="0"/>
                </a:lnTo>
                <a:lnTo>
                  <a:pt x="129" y="2"/>
                </a:lnTo>
                <a:lnTo>
                  <a:pt x="148" y="6"/>
                </a:lnTo>
                <a:lnTo>
                  <a:pt x="148" y="6"/>
                </a:lnTo>
                <a:close/>
                <a:moveTo>
                  <a:pt x="110" y="6"/>
                </a:moveTo>
                <a:lnTo>
                  <a:pt x="110" y="6"/>
                </a:lnTo>
                <a:lnTo>
                  <a:pt x="108" y="8"/>
                </a:lnTo>
                <a:lnTo>
                  <a:pt x="108" y="8"/>
                </a:lnTo>
                <a:lnTo>
                  <a:pt x="93" y="30"/>
                </a:lnTo>
                <a:lnTo>
                  <a:pt x="80" y="55"/>
                </a:lnTo>
                <a:lnTo>
                  <a:pt x="80" y="55"/>
                </a:lnTo>
                <a:lnTo>
                  <a:pt x="68" y="78"/>
                </a:lnTo>
                <a:lnTo>
                  <a:pt x="55" y="97"/>
                </a:lnTo>
                <a:lnTo>
                  <a:pt x="42" y="118"/>
                </a:lnTo>
                <a:lnTo>
                  <a:pt x="30" y="139"/>
                </a:lnTo>
                <a:lnTo>
                  <a:pt x="30" y="139"/>
                </a:lnTo>
                <a:lnTo>
                  <a:pt x="36" y="141"/>
                </a:lnTo>
                <a:lnTo>
                  <a:pt x="44" y="141"/>
                </a:lnTo>
                <a:lnTo>
                  <a:pt x="51" y="141"/>
                </a:lnTo>
                <a:lnTo>
                  <a:pt x="59" y="141"/>
                </a:lnTo>
                <a:lnTo>
                  <a:pt x="59" y="141"/>
                </a:lnTo>
                <a:lnTo>
                  <a:pt x="70" y="126"/>
                </a:lnTo>
                <a:lnTo>
                  <a:pt x="82" y="109"/>
                </a:lnTo>
                <a:lnTo>
                  <a:pt x="103" y="76"/>
                </a:lnTo>
                <a:lnTo>
                  <a:pt x="103" y="76"/>
                </a:lnTo>
                <a:lnTo>
                  <a:pt x="124" y="44"/>
                </a:lnTo>
                <a:lnTo>
                  <a:pt x="124" y="44"/>
                </a:lnTo>
                <a:lnTo>
                  <a:pt x="133" y="27"/>
                </a:lnTo>
                <a:lnTo>
                  <a:pt x="137" y="17"/>
                </a:lnTo>
                <a:lnTo>
                  <a:pt x="141" y="8"/>
                </a:lnTo>
                <a:lnTo>
                  <a:pt x="141" y="8"/>
                </a:lnTo>
                <a:lnTo>
                  <a:pt x="133" y="8"/>
                </a:lnTo>
                <a:lnTo>
                  <a:pt x="126" y="6"/>
                </a:lnTo>
                <a:lnTo>
                  <a:pt x="120" y="6"/>
                </a:lnTo>
                <a:lnTo>
                  <a:pt x="110" y="6"/>
                </a:lnTo>
                <a:lnTo>
                  <a:pt x="110" y="6"/>
                </a:lnTo>
                <a:close/>
                <a:moveTo>
                  <a:pt x="91" y="21"/>
                </a:moveTo>
                <a:lnTo>
                  <a:pt x="91" y="21"/>
                </a:lnTo>
                <a:lnTo>
                  <a:pt x="95" y="19"/>
                </a:lnTo>
                <a:lnTo>
                  <a:pt x="95" y="17"/>
                </a:lnTo>
                <a:lnTo>
                  <a:pt x="95" y="17"/>
                </a:lnTo>
                <a:lnTo>
                  <a:pt x="93" y="17"/>
                </a:lnTo>
                <a:lnTo>
                  <a:pt x="91" y="21"/>
                </a:lnTo>
                <a:lnTo>
                  <a:pt x="91" y="21"/>
                </a:lnTo>
                <a:close/>
                <a:moveTo>
                  <a:pt x="68" y="44"/>
                </a:moveTo>
                <a:lnTo>
                  <a:pt x="68" y="44"/>
                </a:lnTo>
                <a:lnTo>
                  <a:pt x="76" y="42"/>
                </a:lnTo>
                <a:lnTo>
                  <a:pt x="82" y="40"/>
                </a:lnTo>
                <a:lnTo>
                  <a:pt x="86" y="34"/>
                </a:lnTo>
                <a:lnTo>
                  <a:pt x="87" y="29"/>
                </a:lnTo>
                <a:lnTo>
                  <a:pt x="87" y="29"/>
                </a:lnTo>
                <a:lnTo>
                  <a:pt x="78" y="36"/>
                </a:lnTo>
                <a:lnTo>
                  <a:pt x="68" y="44"/>
                </a:lnTo>
                <a:lnTo>
                  <a:pt x="68" y="44"/>
                </a:lnTo>
                <a:close/>
                <a:moveTo>
                  <a:pt x="49" y="78"/>
                </a:moveTo>
                <a:lnTo>
                  <a:pt x="49" y="78"/>
                </a:lnTo>
                <a:lnTo>
                  <a:pt x="61" y="74"/>
                </a:lnTo>
                <a:lnTo>
                  <a:pt x="65" y="70"/>
                </a:lnTo>
                <a:lnTo>
                  <a:pt x="66" y="69"/>
                </a:lnTo>
                <a:lnTo>
                  <a:pt x="66" y="67"/>
                </a:lnTo>
                <a:lnTo>
                  <a:pt x="66" y="67"/>
                </a:lnTo>
                <a:lnTo>
                  <a:pt x="49" y="78"/>
                </a:lnTo>
                <a:lnTo>
                  <a:pt x="49" y="78"/>
                </a:lnTo>
                <a:close/>
                <a:moveTo>
                  <a:pt x="42" y="93"/>
                </a:moveTo>
                <a:lnTo>
                  <a:pt x="42" y="93"/>
                </a:lnTo>
                <a:lnTo>
                  <a:pt x="51" y="91"/>
                </a:lnTo>
                <a:lnTo>
                  <a:pt x="55" y="88"/>
                </a:lnTo>
                <a:lnTo>
                  <a:pt x="57" y="84"/>
                </a:lnTo>
                <a:lnTo>
                  <a:pt x="57" y="84"/>
                </a:lnTo>
                <a:lnTo>
                  <a:pt x="51" y="86"/>
                </a:lnTo>
                <a:lnTo>
                  <a:pt x="47" y="88"/>
                </a:lnTo>
                <a:lnTo>
                  <a:pt x="42" y="93"/>
                </a:lnTo>
                <a:lnTo>
                  <a:pt x="42" y="93"/>
                </a:lnTo>
                <a:close/>
                <a:moveTo>
                  <a:pt x="25" y="112"/>
                </a:moveTo>
                <a:lnTo>
                  <a:pt x="25" y="112"/>
                </a:lnTo>
                <a:lnTo>
                  <a:pt x="26" y="109"/>
                </a:lnTo>
                <a:lnTo>
                  <a:pt x="28" y="107"/>
                </a:lnTo>
                <a:lnTo>
                  <a:pt x="28" y="103"/>
                </a:lnTo>
                <a:lnTo>
                  <a:pt x="28" y="103"/>
                </a:lnTo>
                <a:lnTo>
                  <a:pt x="26" y="105"/>
                </a:lnTo>
                <a:lnTo>
                  <a:pt x="25" y="107"/>
                </a:lnTo>
                <a:lnTo>
                  <a:pt x="25" y="112"/>
                </a:lnTo>
                <a:lnTo>
                  <a:pt x="25" y="112"/>
                </a:lnTo>
                <a:close/>
                <a:moveTo>
                  <a:pt x="28" y="124"/>
                </a:moveTo>
                <a:lnTo>
                  <a:pt x="28" y="124"/>
                </a:lnTo>
                <a:lnTo>
                  <a:pt x="32" y="122"/>
                </a:lnTo>
                <a:lnTo>
                  <a:pt x="34" y="120"/>
                </a:lnTo>
                <a:lnTo>
                  <a:pt x="34" y="120"/>
                </a:lnTo>
                <a:lnTo>
                  <a:pt x="30" y="120"/>
                </a:lnTo>
                <a:lnTo>
                  <a:pt x="28" y="124"/>
                </a:lnTo>
                <a:lnTo>
                  <a:pt x="28" y="124"/>
                </a:lnTo>
                <a:close/>
                <a:moveTo>
                  <a:pt x="11" y="145"/>
                </a:moveTo>
                <a:lnTo>
                  <a:pt x="11" y="145"/>
                </a:lnTo>
                <a:lnTo>
                  <a:pt x="19" y="139"/>
                </a:lnTo>
                <a:lnTo>
                  <a:pt x="23" y="137"/>
                </a:lnTo>
                <a:lnTo>
                  <a:pt x="25" y="133"/>
                </a:lnTo>
                <a:lnTo>
                  <a:pt x="25" y="133"/>
                </a:lnTo>
                <a:lnTo>
                  <a:pt x="21" y="135"/>
                </a:lnTo>
                <a:lnTo>
                  <a:pt x="17" y="139"/>
                </a:lnTo>
                <a:lnTo>
                  <a:pt x="13" y="141"/>
                </a:lnTo>
                <a:lnTo>
                  <a:pt x="11" y="145"/>
                </a:lnTo>
                <a:lnTo>
                  <a:pt x="11" y="14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7" name="Freeform 64"/>
          <p:cNvSpPr>
            <a:spLocks noEditPoints="1"/>
          </p:cNvSpPr>
          <p:nvPr/>
        </p:nvSpPr>
        <p:spPr bwMode="auto">
          <a:xfrm>
            <a:off x="5996518" y="5655734"/>
            <a:ext cx="359833" cy="342900"/>
          </a:xfrm>
          <a:custGeom>
            <a:avLst/>
            <a:gdLst/>
            <a:ahLst/>
            <a:cxnLst>
              <a:cxn ang="0">
                <a:pos x="111" y="38"/>
              </a:cxn>
              <a:cxn ang="0">
                <a:pos x="153" y="21"/>
              </a:cxn>
              <a:cxn ang="0">
                <a:pos x="166" y="44"/>
              </a:cxn>
              <a:cxn ang="0">
                <a:pos x="164" y="57"/>
              </a:cxn>
              <a:cxn ang="0">
                <a:pos x="136" y="74"/>
              </a:cxn>
              <a:cxn ang="0">
                <a:pos x="170" y="95"/>
              </a:cxn>
              <a:cxn ang="0">
                <a:pos x="151" y="122"/>
              </a:cxn>
              <a:cxn ang="0">
                <a:pos x="130" y="130"/>
              </a:cxn>
              <a:cxn ang="0">
                <a:pos x="115" y="151"/>
              </a:cxn>
              <a:cxn ang="0">
                <a:pos x="69" y="158"/>
              </a:cxn>
              <a:cxn ang="0">
                <a:pos x="63" y="141"/>
              </a:cxn>
              <a:cxn ang="0">
                <a:pos x="44" y="147"/>
              </a:cxn>
              <a:cxn ang="0">
                <a:pos x="23" y="120"/>
              </a:cxn>
              <a:cxn ang="0">
                <a:pos x="48" y="101"/>
              </a:cxn>
              <a:cxn ang="0">
                <a:pos x="12" y="90"/>
              </a:cxn>
              <a:cxn ang="0">
                <a:pos x="2" y="69"/>
              </a:cxn>
              <a:cxn ang="0">
                <a:pos x="31" y="34"/>
              </a:cxn>
              <a:cxn ang="0">
                <a:pos x="52" y="36"/>
              </a:cxn>
              <a:cxn ang="0">
                <a:pos x="67" y="10"/>
              </a:cxn>
              <a:cxn ang="0">
                <a:pos x="99" y="2"/>
              </a:cxn>
              <a:cxn ang="0">
                <a:pos x="78" y="15"/>
              </a:cxn>
              <a:cxn ang="0">
                <a:pos x="78" y="53"/>
              </a:cxn>
              <a:cxn ang="0">
                <a:pos x="40" y="38"/>
              </a:cxn>
              <a:cxn ang="0">
                <a:pos x="31" y="69"/>
              </a:cxn>
              <a:cxn ang="0">
                <a:pos x="77" y="82"/>
              </a:cxn>
              <a:cxn ang="0">
                <a:pos x="42" y="114"/>
              </a:cxn>
              <a:cxn ang="0">
                <a:pos x="63" y="130"/>
              </a:cxn>
              <a:cxn ang="0">
                <a:pos x="84" y="109"/>
              </a:cxn>
              <a:cxn ang="0">
                <a:pos x="94" y="135"/>
              </a:cxn>
              <a:cxn ang="0">
                <a:pos x="117" y="141"/>
              </a:cxn>
              <a:cxn ang="0">
                <a:pos x="115" y="103"/>
              </a:cxn>
              <a:cxn ang="0">
                <a:pos x="145" y="116"/>
              </a:cxn>
              <a:cxn ang="0">
                <a:pos x="153" y="90"/>
              </a:cxn>
              <a:cxn ang="0">
                <a:pos x="126" y="74"/>
              </a:cxn>
              <a:cxn ang="0">
                <a:pos x="158" y="52"/>
              </a:cxn>
              <a:cxn ang="0">
                <a:pos x="149" y="29"/>
              </a:cxn>
              <a:cxn ang="0">
                <a:pos x="111" y="52"/>
              </a:cxn>
              <a:cxn ang="0">
                <a:pos x="101" y="6"/>
              </a:cxn>
              <a:cxn ang="0">
                <a:pos x="78" y="10"/>
              </a:cxn>
              <a:cxn ang="0">
                <a:pos x="69" y="23"/>
              </a:cxn>
              <a:cxn ang="0">
                <a:pos x="65" y="21"/>
              </a:cxn>
              <a:cxn ang="0">
                <a:pos x="21" y="82"/>
              </a:cxn>
              <a:cxn ang="0">
                <a:pos x="25" y="76"/>
              </a:cxn>
              <a:cxn ang="0">
                <a:pos x="80" y="126"/>
              </a:cxn>
              <a:cxn ang="0">
                <a:pos x="82" y="120"/>
              </a:cxn>
              <a:cxn ang="0">
                <a:pos x="29" y="130"/>
              </a:cxn>
              <a:cxn ang="0">
                <a:pos x="27" y="126"/>
              </a:cxn>
              <a:cxn ang="0">
                <a:pos x="38" y="135"/>
              </a:cxn>
              <a:cxn ang="0">
                <a:pos x="42" y="122"/>
              </a:cxn>
              <a:cxn ang="0">
                <a:pos x="38" y="135"/>
              </a:cxn>
              <a:cxn ang="0">
                <a:pos x="52" y="132"/>
              </a:cxn>
              <a:cxn ang="0">
                <a:pos x="48" y="137"/>
              </a:cxn>
            </a:cxnLst>
            <a:rect l="0" t="0" r="r" b="b"/>
            <a:pathLst>
              <a:path w="170" h="162">
                <a:moveTo>
                  <a:pt x="107" y="0"/>
                </a:moveTo>
                <a:lnTo>
                  <a:pt x="107" y="0"/>
                </a:lnTo>
                <a:lnTo>
                  <a:pt x="107" y="17"/>
                </a:lnTo>
                <a:lnTo>
                  <a:pt x="107" y="29"/>
                </a:lnTo>
                <a:lnTo>
                  <a:pt x="111" y="38"/>
                </a:lnTo>
                <a:lnTo>
                  <a:pt x="111" y="38"/>
                </a:lnTo>
                <a:lnTo>
                  <a:pt x="120" y="34"/>
                </a:lnTo>
                <a:lnTo>
                  <a:pt x="130" y="29"/>
                </a:lnTo>
                <a:lnTo>
                  <a:pt x="139" y="25"/>
                </a:lnTo>
                <a:lnTo>
                  <a:pt x="153" y="21"/>
                </a:lnTo>
                <a:lnTo>
                  <a:pt x="153" y="21"/>
                </a:lnTo>
                <a:lnTo>
                  <a:pt x="157" y="29"/>
                </a:lnTo>
                <a:lnTo>
                  <a:pt x="162" y="36"/>
                </a:lnTo>
                <a:lnTo>
                  <a:pt x="162" y="36"/>
                </a:lnTo>
                <a:lnTo>
                  <a:pt x="166" y="44"/>
                </a:lnTo>
                <a:lnTo>
                  <a:pt x="168" y="48"/>
                </a:lnTo>
                <a:lnTo>
                  <a:pt x="168" y="52"/>
                </a:lnTo>
                <a:lnTo>
                  <a:pt x="168" y="52"/>
                </a:lnTo>
                <a:lnTo>
                  <a:pt x="168" y="53"/>
                </a:lnTo>
                <a:lnTo>
                  <a:pt x="164" y="57"/>
                </a:lnTo>
                <a:lnTo>
                  <a:pt x="153" y="63"/>
                </a:lnTo>
                <a:lnTo>
                  <a:pt x="141" y="69"/>
                </a:lnTo>
                <a:lnTo>
                  <a:pt x="138" y="71"/>
                </a:lnTo>
                <a:lnTo>
                  <a:pt x="136" y="74"/>
                </a:lnTo>
                <a:lnTo>
                  <a:pt x="136" y="74"/>
                </a:lnTo>
                <a:lnTo>
                  <a:pt x="143" y="80"/>
                </a:lnTo>
                <a:lnTo>
                  <a:pt x="153" y="84"/>
                </a:lnTo>
                <a:lnTo>
                  <a:pt x="170" y="90"/>
                </a:lnTo>
                <a:lnTo>
                  <a:pt x="170" y="90"/>
                </a:lnTo>
                <a:lnTo>
                  <a:pt x="170" y="95"/>
                </a:lnTo>
                <a:lnTo>
                  <a:pt x="168" y="99"/>
                </a:lnTo>
                <a:lnTo>
                  <a:pt x="160" y="109"/>
                </a:lnTo>
                <a:lnTo>
                  <a:pt x="160" y="109"/>
                </a:lnTo>
                <a:lnTo>
                  <a:pt x="155" y="118"/>
                </a:lnTo>
                <a:lnTo>
                  <a:pt x="151" y="122"/>
                </a:lnTo>
                <a:lnTo>
                  <a:pt x="149" y="124"/>
                </a:lnTo>
                <a:lnTo>
                  <a:pt x="149" y="124"/>
                </a:lnTo>
                <a:lnTo>
                  <a:pt x="143" y="126"/>
                </a:lnTo>
                <a:lnTo>
                  <a:pt x="138" y="128"/>
                </a:lnTo>
                <a:lnTo>
                  <a:pt x="130" y="130"/>
                </a:lnTo>
                <a:lnTo>
                  <a:pt x="124" y="132"/>
                </a:lnTo>
                <a:lnTo>
                  <a:pt x="124" y="132"/>
                </a:lnTo>
                <a:lnTo>
                  <a:pt x="124" y="141"/>
                </a:lnTo>
                <a:lnTo>
                  <a:pt x="124" y="141"/>
                </a:lnTo>
                <a:lnTo>
                  <a:pt x="115" y="151"/>
                </a:lnTo>
                <a:lnTo>
                  <a:pt x="101" y="158"/>
                </a:lnTo>
                <a:lnTo>
                  <a:pt x="94" y="160"/>
                </a:lnTo>
                <a:lnTo>
                  <a:pt x="86" y="162"/>
                </a:lnTo>
                <a:lnTo>
                  <a:pt x="77" y="160"/>
                </a:lnTo>
                <a:lnTo>
                  <a:pt x="69" y="158"/>
                </a:lnTo>
                <a:lnTo>
                  <a:pt x="69" y="158"/>
                </a:lnTo>
                <a:lnTo>
                  <a:pt x="69" y="147"/>
                </a:lnTo>
                <a:lnTo>
                  <a:pt x="69" y="139"/>
                </a:lnTo>
                <a:lnTo>
                  <a:pt x="69" y="139"/>
                </a:lnTo>
                <a:lnTo>
                  <a:pt x="63" y="141"/>
                </a:lnTo>
                <a:lnTo>
                  <a:pt x="59" y="145"/>
                </a:lnTo>
                <a:lnTo>
                  <a:pt x="56" y="147"/>
                </a:lnTo>
                <a:lnTo>
                  <a:pt x="52" y="149"/>
                </a:lnTo>
                <a:lnTo>
                  <a:pt x="52" y="149"/>
                </a:lnTo>
                <a:lnTo>
                  <a:pt x="44" y="147"/>
                </a:lnTo>
                <a:lnTo>
                  <a:pt x="35" y="139"/>
                </a:lnTo>
                <a:lnTo>
                  <a:pt x="25" y="132"/>
                </a:lnTo>
                <a:lnTo>
                  <a:pt x="21" y="126"/>
                </a:lnTo>
                <a:lnTo>
                  <a:pt x="21" y="126"/>
                </a:lnTo>
                <a:lnTo>
                  <a:pt x="23" y="120"/>
                </a:lnTo>
                <a:lnTo>
                  <a:pt x="25" y="118"/>
                </a:lnTo>
                <a:lnTo>
                  <a:pt x="33" y="112"/>
                </a:lnTo>
                <a:lnTo>
                  <a:pt x="42" y="107"/>
                </a:lnTo>
                <a:lnTo>
                  <a:pt x="46" y="105"/>
                </a:lnTo>
                <a:lnTo>
                  <a:pt x="48" y="101"/>
                </a:lnTo>
                <a:lnTo>
                  <a:pt x="48" y="101"/>
                </a:lnTo>
                <a:lnTo>
                  <a:pt x="44" y="95"/>
                </a:lnTo>
                <a:lnTo>
                  <a:pt x="38" y="93"/>
                </a:lnTo>
                <a:lnTo>
                  <a:pt x="27" y="92"/>
                </a:lnTo>
                <a:lnTo>
                  <a:pt x="12" y="90"/>
                </a:lnTo>
                <a:lnTo>
                  <a:pt x="6" y="90"/>
                </a:lnTo>
                <a:lnTo>
                  <a:pt x="0" y="86"/>
                </a:lnTo>
                <a:lnTo>
                  <a:pt x="0" y="86"/>
                </a:lnTo>
                <a:lnTo>
                  <a:pt x="0" y="76"/>
                </a:lnTo>
                <a:lnTo>
                  <a:pt x="2" y="69"/>
                </a:lnTo>
                <a:lnTo>
                  <a:pt x="6" y="61"/>
                </a:lnTo>
                <a:lnTo>
                  <a:pt x="10" y="55"/>
                </a:lnTo>
                <a:lnTo>
                  <a:pt x="21" y="46"/>
                </a:lnTo>
                <a:lnTo>
                  <a:pt x="27" y="40"/>
                </a:lnTo>
                <a:lnTo>
                  <a:pt x="31" y="34"/>
                </a:lnTo>
                <a:lnTo>
                  <a:pt x="31" y="34"/>
                </a:lnTo>
                <a:lnTo>
                  <a:pt x="37" y="34"/>
                </a:lnTo>
                <a:lnTo>
                  <a:pt x="42" y="34"/>
                </a:lnTo>
                <a:lnTo>
                  <a:pt x="52" y="36"/>
                </a:lnTo>
                <a:lnTo>
                  <a:pt x="52" y="36"/>
                </a:lnTo>
                <a:lnTo>
                  <a:pt x="54" y="31"/>
                </a:lnTo>
                <a:lnTo>
                  <a:pt x="54" y="25"/>
                </a:lnTo>
                <a:lnTo>
                  <a:pt x="54" y="25"/>
                </a:lnTo>
                <a:lnTo>
                  <a:pt x="61" y="15"/>
                </a:lnTo>
                <a:lnTo>
                  <a:pt x="67" y="10"/>
                </a:lnTo>
                <a:lnTo>
                  <a:pt x="71" y="6"/>
                </a:lnTo>
                <a:lnTo>
                  <a:pt x="71" y="6"/>
                </a:lnTo>
                <a:lnTo>
                  <a:pt x="80" y="4"/>
                </a:lnTo>
                <a:lnTo>
                  <a:pt x="88" y="4"/>
                </a:lnTo>
                <a:lnTo>
                  <a:pt x="99" y="2"/>
                </a:lnTo>
                <a:lnTo>
                  <a:pt x="107" y="0"/>
                </a:lnTo>
                <a:lnTo>
                  <a:pt x="107" y="0"/>
                </a:lnTo>
                <a:close/>
                <a:moveTo>
                  <a:pt x="78" y="10"/>
                </a:moveTo>
                <a:lnTo>
                  <a:pt x="78" y="10"/>
                </a:lnTo>
                <a:lnTo>
                  <a:pt x="78" y="15"/>
                </a:lnTo>
                <a:lnTo>
                  <a:pt x="77" y="21"/>
                </a:lnTo>
                <a:lnTo>
                  <a:pt x="78" y="32"/>
                </a:lnTo>
                <a:lnTo>
                  <a:pt x="80" y="46"/>
                </a:lnTo>
                <a:lnTo>
                  <a:pt x="80" y="50"/>
                </a:lnTo>
                <a:lnTo>
                  <a:pt x="78" y="53"/>
                </a:lnTo>
                <a:lnTo>
                  <a:pt x="78" y="53"/>
                </a:lnTo>
                <a:lnTo>
                  <a:pt x="69" y="52"/>
                </a:lnTo>
                <a:lnTo>
                  <a:pt x="59" y="48"/>
                </a:lnTo>
                <a:lnTo>
                  <a:pt x="50" y="42"/>
                </a:lnTo>
                <a:lnTo>
                  <a:pt x="40" y="38"/>
                </a:lnTo>
                <a:lnTo>
                  <a:pt x="40" y="38"/>
                </a:lnTo>
                <a:lnTo>
                  <a:pt x="35" y="52"/>
                </a:lnTo>
                <a:lnTo>
                  <a:pt x="31" y="59"/>
                </a:lnTo>
                <a:lnTo>
                  <a:pt x="31" y="69"/>
                </a:lnTo>
                <a:lnTo>
                  <a:pt x="31" y="69"/>
                </a:lnTo>
                <a:lnTo>
                  <a:pt x="42" y="72"/>
                </a:lnTo>
                <a:lnTo>
                  <a:pt x="54" y="74"/>
                </a:lnTo>
                <a:lnTo>
                  <a:pt x="67" y="78"/>
                </a:lnTo>
                <a:lnTo>
                  <a:pt x="77" y="82"/>
                </a:lnTo>
                <a:lnTo>
                  <a:pt x="77" y="82"/>
                </a:lnTo>
                <a:lnTo>
                  <a:pt x="69" y="92"/>
                </a:lnTo>
                <a:lnTo>
                  <a:pt x="59" y="99"/>
                </a:lnTo>
                <a:lnTo>
                  <a:pt x="50" y="105"/>
                </a:lnTo>
                <a:lnTo>
                  <a:pt x="42" y="114"/>
                </a:lnTo>
                <a:lnTo>
                  <a:pt x="42" y="114"/>
                </a:lnTo>
                <a:lnTo>
                  <a:pt x="48" y="118"/>
                </a:lnTo>
                <a:lnTo>
                  <a:pt x="52" y="122"/>
                </a:lnTo>
                <a:lnTo>
                  <a:pt x="57" y="128"/>
                </a:lnTo>
                <a:lnTo>
                  <a:pt x="63" y="130"/>
                </a:lnTo>
                <a:lnTo>
                  <a:pt x="63" y="130"/>
                </a:lnTo>
                <a:lnTo>
                  <a:pt x="67" y="128"/>
                </a:lnTo>
                <a:lnTo>
                  <a:pt x="69" y="126"/>
                </a:lnTo>
                <a:lnTo>
                  <a:pt x="75" y="118"/>
                </a:lnTo>
                <a:lnTo>
                  <a:pt x="80" y="112"/>
                </a:lnTo>
                <a:lnTo>
                  <a:pt x="84" y="109"/>
                </a:lnTo>
                <a:lnTo>
                  <a:pt x="88" y="107"/>
                </a:lnTo>
                <a:lnTo>
                  <a:pt x="88" y="107"/>
                </a:lnTo>
                <a:lnTo>
                  <a:pt x="92" y="116"/>
                </a:lnTo>
                <a:lnTo>
                  <a:pt x="92" y="126"/>
                </a:lnTo>
                <a:lnTo>
                  <a:pt x="94" y="135"/>
                </a:lnTo>
                <a:lnTo>
                  <a:pt x="96" y="145"/>
                </a:lnTo>
                <a:lnTo>
                  <a:pt x="96" y="145"/>
                </a:lnTo>
                <a:lnTo>
                  <a:pt x="99" y="143"/>
                </a:lnTo>
                <a:lnTo>
                  <a:pt x="105" y="143"/>
                </a:lnTo>
                <a:lnTo>
                  <a:pt x="117" y="141"/>
                </a:lnTo>
                <a:lnTo>
                  <a:pt x="117" y="141"/>
                </a:lnTo>
                <a:lnTo>
                  <a:pt x="117" y="132"/>
                </a:lnTo>
                <a:lnTo>
                  <a:pt x="117" y="122"/>
                </a:lnTo>
                <a:lnTo>
                  <a:pt x="115" y="112"/>
                </a:lnTo>
                <a:lnTo>
                  <a:pt x="115" y="103"/>
                </a:lnTo>
                <a:lnTo>
                  <a:pt x="115" y="103"/>
                </a:lnTo>
                <a:lnTo>
                  <a:pt x="122" y="105"/>
                </a:lnTo>
                <a:lnTo>
                  <a:pt x="130" y="109"/>
                </a:lnTo>
                <a:lnTo>
                  <a:pt x="145" y="116"/>
                </a:lnTo>
                <a:lnTo>
                  <a:pt x="145" y="116"/>
                </a:lnTo>
                <a:lnTo>
                  <a:pt x="155" y="107"/>
                </a:lnTo>
                <a:lnTo>
                  <a:pt x="158" y="101"/>
                </a:lnTo>
                <a:lnTo>
                  <a:pt x="162" y="93"/>
                </a:lnTo>
                <a:lnTo>
                  <a:pt x="162" y="93"/>
                </a:lnTo>
                <a:lnTo>
                  <a:pt x="153" y="90"/>
                </a:lnTo>
                <a:lnTo>
                  <a:pt x="143" y="86"/>
                </a:lnTo>
                <a:lnTo>
                  <a:pt x="134" y="80"/>
                </a:lnTo>
                <a:lnTo>
                  <a:pt x="128" y="78"/>
                </a:lnTo>
                <a:lnTo>
                  <a:pt x="126" y="74"/>
                </a:lnTo>
                <a:lnTo>
                  <a:pt x="126" y="74"/>
                </a:lnTo>
                <a:lnTo>
                  <a:pt x="128" y="71"/>
                </a:lnTo>
                <a:lnTo>
                  <a:pt x="132" y="67"/>
                </a:lnTo>
                <a:lnTo>
                  <a:pt x="143" y="61"/>
                </a:lnTo>
                <a:lnTo>
                  <a:pt x="155" y="55"/>
                </a:lnTo>
                <a:lnTo>
                  <a:pt x="158" y="52"/>
                </a:lnTo>
                <a:lnTo>
                  <a:pt x="160" y="48"/>
                </a:lnTo>
                <a:lnTo>
                  <a:pt x="160" y="48"/>
                </a:lnTo>
                <a:lnTo>
                  <a:pt x="160" y="42"/>
                </a:lnTo>
                <a:lnTo>
                  <a:pt x="157" y="38"/>
                </a:lnTo>
                <a:lnTo>
                  <a:pt x="149" y="29"/>
                </a:lnTo>
                <a:lnTo>
                  <a:pt x="149" y="29"/>
                </a:lnTo>
                <a:lnTo>
                  <a:pt x="139" y="34"/>
                </a:lnTo>
                <a:lnTo>
                  <a:pt x="130" y="40"/>
                </a:lnTo>
                <a:lnTo>
                  <a:pt x="122" y="46"/>
                </a:lnTo>
                <a:lnTo>
                  <a:pt x="111" y="52"/>
                </a:lnTo>
                <a:lnTo>
                  <a:pt x="111" y="52"/>
                </a:lnTo>
                <a:lnTo>
                  <a:pt x="105" y="42"/>
                </a:lnTo>
                <a:lnTo>
                  <a:pt x="103" y="31"/>
                </a:lnTo>
                <a:lnTo>
                  <a:pt x="101" y="19"/>
                </a:lnTo>
                <a:lnTo>
                  <a:pt x="101" y="6"/>
                </a:lnTo>
                <a:lnTo>
                  <a:pt x="101" y="6"/>
                </a:lnTo>
                <a:lnTo>
                  <a:pt x="96" y="8"/>
                </a:lnTo>
                <a:lnTo>
                  <a:pt x="90" y="8"/>
                </a:lnTo>
                <a:lnTo>
                  <a:pt x="84" y="8"/>
                </a:lnTo>
                <a:lnTo>
                  <a:pt x="78" y="10"/>
                </a:lnTo>
                <a:lnTo>
                  <a:pt x="78" y="10"/>
                </a:lnTo>
                <a:close/>
                <a:moveTo>
                  <a:pt x="59" y="27"/>
                </a:moveTo>
                <a:lnTo>
                  <a:pt x="59" y="27"/>
                </a:lnTo>
                <a:lnTo>
                  <a:pt x="63" y="25"/>
                </a:lnTo>
                <a:lnTo>
                  <a:pt x="69" y="23"/>
                </a:lnTo>
                <a:lnTo>
                  <a:pt x="73" y="19"/>
                </a:lnTo>
                <a:lnTo>
                  <a:pt x="73" y="17"/>
                </a:lnTo>
                <a:lnTo>
                  <a:pt x="71" y="15"/>
                </a:lnTo>
                <a:lnTo>
                  <a:pt x="71" y="15"/>
                </a:lnTo>
                <a:lnTo>
                  <a:pt x="65" y="21"/>
                </a:lnTo>
                <a:lnTo>
                  <a:pt x="61" y="25"/>
                </a:lnTo>
                <a:lnTo>
                  <a:pt x="59" y="27"/>
                </a:lnTo>
                <a:lnTo>
                  <a:pt x="59" y="27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7" y="80"/>
                </a:lnTo>
                <a:lnTo>
                  <a:pt x="31" y="76"/>
                </a:lnTo>
                <a:lnTo>
                  <a:pt x="31" y="76"/>
                </a:lnTo>
                <a:lnTo>
                  <a:pt x="27" y="76"/>
                </a:lnTo>
                <a:lnTo>
                  <a:pt x="25" y="76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77" y="126"/>
                </a:moveTo>
                <a:lnTo>
                  <a:pt x="77" y="126"/>
                </a:lnTo>
                <a:lnTo>
                  <a:pt x="80" y="126"/>
                </a:lnTo>
                <a:lnTo>
                  <a:pt x="84" y="124"/>
                </a:lnTo>
                <a:lnTo>
                  <a:pt x="84" y="124"/>
                </a:lnTo>
                <a:lnTo>
                  <a:pt x="84" y="120"/>
                </a:lnTo>
                <a:lnTo>
                  <a:pt x="84" y="120"/>
                </a:lnTo>
                <a:lnTo>
                  <a:pt x="82" y="120"/>
                </a:lnTo>
                <a:lnTo>
                  <a:pt x="80" y="122"/>
                </a:lnTo>
                <a:lnTo>
                  <a:pt x="77" y="126"/>
                </a:lnTo>
                <a:lnTo>
                  <a:pt x="77" y="126"/>
                </a:lnTo>
                <a:close/>
                <a:moveTo>
                  <a:pt x="29" y="130"/>
                </a:moveTo>
                <a:lnTo>
                  <a:pt x="29" y="130"/>
                </a:lnTo>
                <a:lnTo>
                  <a:pt x="29" y="124"/>
                </a:lnTo>
                <a:lnTo>
                  <a:pt x="29" y="122"/>
                </a:lnTo>
                <a:lnTo>
                  <a:pt x="27" y="122"/>
                </a:lnTo>
                <a:lnTo>
                  <a:pt x="27" y="122"/>
                </a:lnTo>
                <a:lnTo>
                  <a:pt x="27" y="126"/>
                </a:lnTo>
                <a:lnTo>
                  <a:pt x="27" y="128"/>
                </a:lnTo>
                <a:lnTo>
                  <a:pt x="29" y="130"/>
                </a:lnTo>
                <a:lnTo>
                  <a:pt x="29" y="130"/>
                </a:lnTo>
                <a:close/>
                <a:moveTo>
                  <a:pt x="38" y="135"/>
                </a:moveTo>
                <a:lnTo>
                  <a:pt x="38" y="135"/>
                </a:lnTo>
                <a:lnTo>
                  <a:pt x="42" y="130"/>
                </a:lnTo>
                <a:lnTo>
                  <a:pt x="44" y="128"/>
                </a:lnTo>
                <a:lnTo>
                  <a:pt x="44" y="124"/>
                </a:lnTo>
                <a:lnTo>
                  <a:pt x="44" y="124"/>
                </a:lnTo>
                <a:lnTo>
                  <a:pt x="42" y="122"/>
                </a:lnTo>
                <a:lnTo>
                  <a:pt x="42" y="122"/>
                </a:lnTo>
                <a:lnTo>
                  <a:pt x="37" y="128"/>
                </a:lnTo>
                <a:lnTo>
                  <a:pt x="37" y="132"/>
                </a:lnTo>
                <a:lnTo>
                  <a:pt x="38" y="135"/>
                </a:lnTo>
                <a:lnTo>
                  <a:pt x="38" y="135"/>
                </a:lnTo>
                <a:close/>
                <a:moveTo>
                  <a:pt x="48" y="137"/>
                </a:moveTo>
                <a:lnTo>
                  <a:pt x="48" y="137"/>
                </a:lnTo>
                <a:lnTo>
                  <a:pt x="50" y="135"/>
                </a:lnTo>
                <a:lnTo>
                  <a:pt x="52" y="132"/>
                </a:lnTo>
                <a:lnTo>
                  <a:pt x="52" y="132"/>
                </a:lnTo>
                <a:lnTo>
                  <a:pt x="50" y="130"/>
                </a:lnTo>
                <a:lnTo>
                  <a:pt x="50" y="130"/>
                </a:lnTo>
                <a:lnTo>
                  <a:pt x="48" y="133"/>
                </a:lnTo>
                <a:lnTo>
                  <a:pt x="46" y="135"/>
                </a:lnTo>
                <a:lnTo>
                  <a:pt x="48" y="137"/>
                </a:lnTo>
                <a:lnTo>
                  <a:pt x="48" y="13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8" name="Freeform 65"/>
          <p:cNvSpPr>
            <a:spLocks noEditPoints="1"/>
          </p:cNvSpPr>
          <p:nvPr/>
        </p:nvSpPr>
        <p:spPr bwMode="auto">
          <a:xfrm>
            <a:off x="6529918" y="5659968"/>
            <a:ext cx="383117" cy="334433"/>
          </a:xfrm>
          <a:custGeom>
            <a:avLst/>
            <a:gdLst/>
            <a:ahLst/>
            <a:cxnLst>
              <a:cxn ang="0">
                <a:pos x="112" y="91"/>
              </a:cxn>
              <a:cxn ang="0">
                <a:pos x="82" y="48"/>
              </a:cxn>
              <a:cxn ang="0">
                <a:pos x="107" y="59"/>
              </a:cxn>
              <a:cxn ang="0">
                <a:pos x="107" y="65"/>
              </a:cxn>
              <a:cxn ang="0">
                <a:pos x="99" y="53"/>
              </a:cxn>
              <a:cxn ang="0">
                <a:pos x="80" y="80"/>
              </a:cxn>
              <a:cxn ang="0">
                <a:pos x="95" y="53"/>
              </a:cxn>
              <a:cxn ang="0">
                <a:pos x="152" y="6"/>
              </a:cxn>
              <a:cxn ang="0">
                <a:pos x="107" y="13"/>
              </a:cxn>
              <a:cxn ang="0">
                <a:pos x="95" y="21"/>
              </a:cxn>
              <a:cxn ang="0">
                <a:pos x="89" y="0"/>
              </a:cxn>
              <a:cxn ang="0">
                <a:pos x="48" y="27"/>
              </a:cxn>
              <a:cxn ang="0">
                <a:pos x="9" y="44"/>
              </a:cxn>
              <a:cxn ang="0">
                <a:pos x="27" y="74"/>
              </a:cxn>
              <a:cxn ang="0">
                <a:pos x="42" y="88"/>
              </a:cxn>
              <a:cxn ang="0">
                <a:pos x="15" y="99"/>
              </a:cxn>
              <a:cxn ang="0">
                <a:pos x="0" y="135"/>
              </a:cxn>
              <a:cxn ang="0">
                <a:pos x="19" y="135"/>
              </a:cxn>
              <a:cxn ang="0">
                <a:pos x="48" y="151"/>
              </a:cxn>
              <a:cxn ang="0">
                <a:pos x="74" y="118"/>
              </a:cxn>
              <a:cxn ang="0">
                <a:pos x="74" y="154"/>
              </a:cxn>
              <a:cxn ang="0">
                <a:pos x="109" y="154"/>
              </a:cxn>
              <a:cxn ang="0">
                <a:pos x="135" y="126"/>
              </a:cxn>
              <a:cxn ang="0">
                <a:pos x="160" y="93"/>
              </a:cxn>
              <a:cxn ang="0">
                <a:pos x="139" y="86"/>
              </a:cxn>
              <a:cxn ang="0">
                <a:pos x="152" y="80"/>
              </a:cxn>
              <a:cxn ang="0">
                <a:pos x="181" y="42"/>
              </a:cxn>
              <a:cxn ang="0">
                <a:pos x="147" y="30"/>
              </a:cxn>
              <a:cxn ang="0">
                <a:pos x="23" y="101"/>
              </a:cxn>
              <a:cxn ang="0">
                <a:pos x="63" y="13"/>
              </a:cxn>
              <a:cxn ang="0">
                <a:pos x="63" y="11"/>
              </a:cxn>
              <a:cxn ang="0">
                <a:pos x="27" y="44"/>
              </a:cxn>
              <a:cxn ang="0">
                <a:pos x="25" y="40"/>
              </a:cxn>
              <a:cxn ang="0">
                <a:pos x="91" y="116"/>
              </a:cxn>
              <a:cxn ang="0">
                <a:pos x="145" y="51"/>
              </a:cxn>
              <a:cxn ang="0">
                <a:pos x="135" y="91"/>
              </a:cxn>
              <a:cxn ang="0">
                <a:pos x="150" y="103"/>
              </a:cxn>
              <a:cxn ang="0">
                <a:pos x="120" y="112"/>
              </a:cxn>
              <a:cxn ang="0">
                <a:pos x="105" y="141"/>
              </a:cxn>
              <a:cxn ang="0">
                <a:pos x="105" y="112"/>
              </a:cxn>
              <a:cxn ang="0">
                <a:pos x="59" y="124"/>
              </a:cxn>
              <a:cxn ang="0">
                <a:pos x="42" y="128"/>
              </a:cxn>
              <a:cxn ang="0">
                <a:pos x="32" y="112"/>
              </a:cxn>
              <a:cxn ang="0">
                <a:pos x="36" y="93"/>
              </a:cxn>
              <a:cxn ang="0">
                <a:pos x="55" y="74"/>
              </a:cxn>
              <a:cxn ang="0">
                <a:pos x="38" y="53"/>
              </a:cxn>
              <a:cxn ang="0">
                <a:pos x="53" y="34"/>
              </a:cxn>
              <a:cxn ang="0">
                <a:pos x="93" y="4"/>
              </a:cxn>
              <a:cxn ang="0">
                <a:pos x="86" y="34"/>
              </a:cxn>
              <a:cxn ang="0">
                <a:pos x="120" y="30"/>
              </a:cxn>
              <a:cxn ang="0">
                <a:pos x="143" y="9"/>
              </a:cxn>
              <a:cxn ang="0">
                <a:pos x="141" y="40"/>
              </a:cxn>
              <a:cxn ang="0">
                <a:pos x="171" y="44"/>
              </a:cxn>
            </a:cxnLst>
            <a:rect l="0" t="0" r="r" b="b"/>
            <a:pathLst>
              <a:path w="181" h="158">
                <a:moveTo>
                  <a:pt x="74" y="84"/>
                </a:moveTo>
                <a:lnTo>
                  <a:pt x="74" y="84"/>
                </a:lnTo>
                <a:lnTo>
                  <a:pt x="84" y="88"/>
                </a:lnTo>
                <a:lnTo>
                  <a:pt x="93" y="90"/>
                </a:lnTo>
                <a:lnTo>
                  <a:pt x="103" y="90"/>
                </a:lnTo>
                <a:lnTo>
                  <a:pt x="112" y="91"/>
                </a:lnTo>
                <a:lnTo>
                  <a:pt x="112" y="91"/>
                </a:lnTo>
                <a:lnTo>
                  <a:pt x="120" y="72"/>
                </a:lnTo>
                <a:lnTo>
                  <a:pt x="124" y="51"/>
                </a:lnTo>
                <a:lnTo>
                  <a:pt x="124" y="51"/>
                </a:lnTo>
                <a:lnTo>
                  <a:pt x="82" y="48"/>
                </a:lnTo>
                <a:lnTo>
                  <a:pt x="82" y="48"/>
                </a:lnTo>
                <a:lnTo>
                  <a:pt x="78" y="67"/>
                </a:lnTo>
                <a:lnTo>
                  <a:pt x="76" y="74"/>
                </a:lnTo>
                <a:lnTo>
                  <a:pt x="74" y="84"/>
                </a:lnTo>
                <a:lnTo>
                  <a:pt x="74" y="84"/>
                </a:lnTo>
                <a:close/>
                <a:moveTo>
                  <a:pt x="107" y="59"/>
                </a:moveTo>
                <a:lnTo>
                  <a:pt x="107" y="59"/>
                </a:lnTo>
                <a:lnTo>
                  <a:pt x="110" y="63"/>
                </a:lnTo>
                <a:lnTo>
                  <a:pt x="114" y="69"/>
                </a:lnTo>
                <a:lnTo>
                  <a:pt x="114" y="69"/>
                </a:lnTo>
                <a:lnTo>
                  <a:pt x="112" y="69"/>
                </a:lnTo>
                <a:lnTo>
                  <a:pt x="110" y="69"/>
                </a:lnTo>
                <a:lnTo>
                  <a:pt x="107" y="65"/>
                </a:lnTo>
                <a:lnTo>
                  <a:pt x="107" y="65"/>
                </a:lnTo>
                <a:lnTo>
                  <a:pt x="107" y="61"/>
                </a:lnTo>
                <a:lnTo>
                  <a:pt x="107" y="59"/>
                </a:lnTo>
                <a:lnTo>
                  <a:pt x="107" y="59"/>
                </a:lnTo>
                <a:close/>
                <a:moveTo>
                  <a:pt x="99" y="53"/>
                </a:moveTo>
                <a:lnTo>
                  <a:pt x="99" y="53"/>
                </a:lnTo>
                <a:lnTo>
                  <a:pt x="99" y="61"/>
                </a:lnTo>
                <a:lnTo>
                  <a:pt x="97" y="69"/>
                </a:lnTo>
                <a:lnTo>
                  <a:pt x="91" y="84"/>
                </a:lnTo>
                <a:lnTo>
                  <a:pt x="91" y="84"/>
                </a:lnTo>
                <a:lnTo>
                  <a:pt x="86" y="82"/>
                </a:lnTo>
                <a:lnTo>
                  <a:pt x="80" y="80"/>
                </a:lnTo>
                <a:lnTo>
                  <a:pt x="80" y="80"/>
                </a:lnTo>
                <a:lnTo>
                  <a:pt x="82" y="70"/>
                </a:lnTo>
                <a:lnTo>
                  <a:pt x="86" y="61"/>
                </a:lnTo>
                <a:lnTo>
                  <a:pt x="88" y="57"/>
                </a:lnTo>
                <a:lnTo>
                  <a:pt x="91" y="55"/>
                </a:lnTo>
                <a:lnTo>
                  <a:pt x="95" y="53"/>
                </a:lnTo>
                <a:lnTo>
                  <a:pt x="99" y="53"/>
                </a:lnTo>
                <a:lnTo>
                  <a:pt x="99" y="53"/>
                </a:lnTo>
                <a:close/>
                <a:moveTo>
                  <a:pt x="147" y="30"/>
                </a:moveTo>
                <a:lnTo>
                  <a:pt x="147" y="30"/>
                </a:lnTo>
                <a:lnTo>
                  <a:pt x="149" y="19"/>
                </a:lnTo>
                <a:lnTo>
                  <a:pt x="152" y="6"/>
                </a:lnTo>
                <a:lnTo>
                  <a:pt x="152" y="6"/>
                </a:lnTo>
                <a:lnTo>
                  <a:pt x="139" y="4"/>
                </a:lnTo>
                <a:lnTo>
                  <a:pt x="128" y="6"/>
                </a:lnTo>
                <a:lnTo>
                  <a:pt x="116" y="9"/>
                </a:lnTo>
                <a:lnTo>
                  <a:pt x="107" y="13"/>
                </a:lnTo>
                <a:lnTo>
                  <a:pt x="107" y="13"/>
                </a:lnTo>
                <a:lnTo>
                  <a:pt x="105" y="17"/>
                </a:lnTo>
                <a:lnTo>
                  <a:pt x="101" y="23"/>
                </a:lnTo>
                <a:lnTo>
                  <a:pt x="99" y="27"/>
                </a:lnTo>
                <a:lnTo>
                  <a:pt x="93" y="29"/>
                </a:lnTo>
                <a:lnTo>
                  <a:pt x="93" y="29"/>
                </a:lnTo>
                <a:lnTo>
                  <a:pt x="95" y="21"/>
                </a:lnTo>
                <a:lnTo>
                  <a:pt x="97" y="15"/>
                </a:lnTo>
                <a:lnTo>
                  <a:pt x="101" y="9"/>
                </a:lnTo>
                <a:lnTo>
                  <a:pt x="101" y="2"/>
                </a:lnTo>
                <a:lnTo>
                  <a:pt x="101" y="2"/>
                </a:lnTo>
                <a:lnTo>
                  <a:pt x="95" y="0"/>
                </a:lnTo>
                <a:lnTo>
                  <a:pt x="89" y="0"/>
                </a:lnTo>
                <a:lnTo>
                  <a:pt x="76" y="2"/>
                </a:lnTo>
                <a:lnTo>
                  <a:pt x="53" y="9"/>
                </a:lnTo>
                <a:lnTo>
                  <a:pt x="53" y="9"/>
                </a:lnTo>
                <a:lnTo>
                  <a:pt x="51" y="15"/>
                </a:lnTo>
                <a:lnTo>
                  <a:pt x="49" y="21"/>
                </a:lnTo>
                <a:lnTo>
                  <a:pt x="48" y="27"/>
                </a:lnTo>
                <a:lnTo>
                  <a:pt x="44" y="30"/>
                </a:lnTo>
                <a:lnTo>
                  <a:pt x="44" y="30"/>
                </a:lnTo>
                <a:lnTo>
                  <a:pt x="32" y="30"/>
                </a:lnTo>
                <a:lnTo>
                  <a:pt x="25" y="34"/>
                </a:lnTo>
                <a:lnTo>
                  <a:pt x="17" y="38"/>
                </a:lnTo>
                <a:lnTo>
                  <a:pt x="9" y="44"/>
                </a:lnTo>
                <a:lnTo>
                  <a:pt x="9" y="44"/>
                </a:lnTo>
                <a:lnTo>
                  <a:pt x="8" y="55"/>
                </a:lnTo>
                <a:lnTo>
                  <a:pt x="8" y="69"/>
                </a:lnTo>
                <a:lnTo>
                  <a:pt x="8" y="69"/>
                </a:lnTo>
                <a:lnTo>
                  <a:pt x="15" y="72"/>
                </a:lnTo>
                <a:lnTo>
                  <a:pt x="27" y="74"/>
                </a:lnTo>
                <a:lnTo>
                  <a:pt x="49" y="74"/>
                </a:lnTo>
                <a:lnTo>
                  <a:pt x="49" y="74"/>
                </a:lnTo>
                <a:lnTo>
                  <a:pt x="49" y="80"/>
                </a:lnTo>
                <a:lnTo>
                  <a:pt x="48" y="84"/>
                </a:lnTo>
                <a:lnTo>
                  <a:pt x="46" y="86"/>
                </a:lnTo>
                <a:lnTo>
                  <a:pt x="42" y="88"/>
                </a:lnTo>
                <a:lnTo>
                  <a:pt x="32" y="88"/>
                </a:lnTo>
                <a:lnTo>
                  <a:pt x="25" y="90"/>
                </a:lnTo>
                <a:lnTo>
                  <a:pt x="25" y="90"/>
                </a:lnTo>
                <a:lnTo>
                  <a:pt x="21" y="93"/>
                </a:lnTo>
                <a:lnTo>
                  <a:pt x="15" y="99"/>
                </a:lnTo>
                <a:lnTo>
                  <a:pt x="15" y="99"/>
                </a:lnTo>
                <a:lnTo>
                  <a:pt x="11" y="103"/>
                </a:lnTo>
                <a:lnTo>
                  <a:pt x="6" y="105"/>
                </a:lnTo>
                <a:lnTo>
                  <a:pt x="6" y="105"/>
                </a:lnTo>
                <a:lnTo>
                  <a:pt x="4" y="112"/>
                </a:lnTo>
                <a:lnTo>
                  <a:pt x="2" y="118"/>
                </a:lnTo>
                <a:lnTo>
                  <a:pt x="0" y="135"/>
                </a:lnTo>
                <a:lnTo>
                  <a:pt x="0" y="135"/>
                </a:lnTo>
                <a:lnTo>
                  <a:pt x="4" y="135"/>
                </a:lnTo>
                <a:lnTo>
                  <a:pt x="9" y="135"/>
                </a:lnTo>
                <a:lnTo>
                  <a:pt x="15" y="135"/>
                </a:lnTo>
                <a:lnTo>
                  <a:pt x="19" y="135"/>
                </a:lnTo>
                <a:lnTo>
                  <a:pt x="19" y="135"/>
                </a:lnTo>
                <a:lnTo>
                  <a:pt x="17" y="141"/>
                </a:lnTo>
                <a:lnTo>
                  <a:pt x="17" y="149"/>
                </a:lnTo>
                <a:lnTo>
                  <a:pt x="17" y="149"/>
                </a:lnTo>
                <a:lnTo>
                  <a:pt x="25" y="149"/>
                </a:lnTo>
                <a:lnTo>
                  <a:pt x="32" y="151"/>
                </a:lnTo>
                <a:lnTo>
                  <a:pt x="48" y="151"/>
                </a:lnTo>
                <a:lnTo>
                  <a:pt x="48" y="151"/>
                </a:lnTo>
                <a:lnTo>
                  <a:pt x="63" y="139"/>
                </a:lnTo>
                <a:lnTo>
                  <a:pt x="63" y="139"/>
                </a:lnTo>
                <a:lnTo>
                  <a:pt x="69" y="126"/>
                </a:lnTo>
                <a:lnTo>
                  <a:pt x="72" y="120"/>
                </a:lnTo>
                <a:lnTo>
                  <a:pt x="74" y="118"/>
                </a:lnTo>
                <a:lnTo>
                  <a:pt x="78" y="118"/>
                </a:lnTo>
                <a:lnTo>
                  <a:pt x="78" y="118"/>
                </a:lnTo>
                <a:lnTo>
                  <a:pt x="78" y="128"/>
                </a:lnTo>
                <a:lnTo>
                  <a:pt x="74" y="137"/>
                </a:lnTo>
                <a:lnTo>
                  <a:pt x="72" y="145"/>
                </a:lnTo>
                <a:lnTo>
                  <a:pt x="74" y="154"/>
                </a:lnTo>
                <a:lnTo>
                  <a:pt x="74" y="154"/>
                </a:lnTo>
                <a:lnTo>
                  <a:pt x="88" y="156"/>
                </a:lnTo>
                <a:lnTo>
                  <a:pt x="95" y="158"/>
                </a:lnTo>
                <a:lnTo>
                  <a:pt x="103" y="156"/>
                </a:lnTo>
                <a:lnTo>
                  <a:pt x="103" y="156"/>
                </a:lnTo>
                <a:lnTo>
                  <a:pt x="109" y="154"/>
                </a:lnTo>
                <a:lnTo>
                  <a:pt x="114" y="149"/>
                </a:lnTo>
                <a:lnTo>
                  <a:pt x="122" y="135"/>
                </a:lnTo>
                <a:lnTo>
                  <a:pt x="122" y="135"/>
                </a:lnTo>
                <a:lnTo>
                  <a:pt x="126" y="135"/>
                </a:lnTo>
                <a:lnTo>
                  <a:pt x="129" y="131"/>
                </a:lnTo>
                <a:lnTo>
                  <a:pt x="135" y="126"/>
                </a:lnTo>
                <a:lnTo>
                  <a:pt x="143" y="120"/>
                </a:lnTo>
                <a:lnTo>
                  <a:pt x="147" y="118"/>
                </a:lnTo>
                <a:lnTo>
                  <a:pt x="152" y="116"/>
                </a:lnTo>
                <a:lnTo>
                  <a:pt x="152" y="116"/>
                </a:lnTo>
                <a:lnTo>
                  <a:pt x="156" y="105"/>
                </a:lnTo>
                <a:lnTo>
                  <a:pt x="160" y="93"/>
                </a:lnTo>
                <a:lnTo>
                  <a:pt x="160" y="93"/>
                </a:lnTo>
                <a:lnTo>
                  <a:pt x="158" y="91"/>
                </a:lnTo>
                <a:lnTo>
                  <a:pt x="156" y="90"/>
                </a:lnTo>
                <a:lnTo>
                  <a:pt x="149" y="88"/>
                </a:lnTo>
                <a:lnTo>
                  <a:pt x="143" y="88"/>
                </a:lnTo>
                <a:lnTo>
                  <a:pt x="139" y="86"/>
                </a:lnTo>
                <a:lnTo>
                  <a:pt x="139" y="84"/>
                </a:lnTo>
                <a:lnTo>
                  <a:pt x="139" y="84"/>
                </a:lnTo>
                <a:lnTo>
                  <a:pt x="141" y="80"/>
                </a:lnTo>
                <a:lnTo>
                  <a:pt x="145" y="80"/>
                </a:lnTo>
                <a:lnTo>
                  <a:pt x="152" y="80"/>
                </a:lnTo>
                <a:lnTo>
                  <a:pt x="152" y="80"/>
                </a:lnTo>
                <a:lnTo>
                  <a:pt x="156" y="74"/>
                </a:lnTo>
                <a:lnTo>
                  <a:pt x="160" y="69"/>
                </a:lnTo>
                <a:lnTo>
                  <a:pt x="170" y="59"/>
                </a:lnTo>
                <a:lnTo>
                  <a:pt x="175" y="53"/>
                </a:lnTo>
                <a:lnTo>
                  <a:pt x="179" y="48"/>
                </a:lnTo>
                <a:lnTo>
                  <a:pt x="181" y="42"/>
                </a:lnTo>
                <a:lnTo>
                  <a:pt x="181" y="34"/>
                </a:lnTo>
                <a:lnTo>
                  <a:pt x="181" y="34"/>
                </a:lnTo>
                <a:lnTo>
                  <a:pt x="173" y="32"/>
                </a:lnTo>
                <a:lnTo>
                  <a:pt x="164" y="30"/>
                </a:lnTo>
                <a:lnTo>
                  <a:pt x="147" y="30"/>
                </a:lnTo>
                <a:lnTo>
                  <a:pt x="147" y="30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19" y="103"/>
                </a:lnTo>
                <a:lnTo>
                  <a:pt x="21" y="101"/>
                </a:lnTo>
                <a:lnTo>
                  <a:pt x="23" y="101"/>
                </a:lnTo>
                <a:lnTo>
                  <a:pt x="23" y="101"/>
                </a:lnTo>
                <a:lnTo>
                  <a:pt x="21" y="105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63" y="11"/>
                </a:moveTo>
                <a:lnTo>
                  <a:pt x="63" y="11"/>
                </a:lnTo>
                <a:lnTo>
                  <a:pt x="63" y="13"/>
                </a:lnTo>
                <a:lnTo>
                  <a:pt x="63" y="13"/>
                </a:lnTo>
                <a:lnTo>
                  <a:pt x="63" y="17"/>
                </a:lnTo>
                <a:lnTo>
                  <a:pt x="63" y="17"/>
                </a:lnTo>
                <a:lnTo>
                  <a:pt x="61" y="15"/>
                </a:lnTo>
                <a:lnTo>
                  <a:pt x="61" y="15"/>
                </a:lnTo>
                <a:lnTo>
                  <a:pt x="63" y="11"/>
                </a:lnTo>
                <a:lnTo>
                  <a:pt x="63" y="11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42"/>
                </a:lnTo>
                <a:lnTo>
                  <a:pt x="27" y="42"/>
                </a:lnTo>
                <a:lnTo>
                  <a:pt x="27" y="44"/>
                </a:lnTo>
                <a:lnTo>
                  <a:pt x="28" y="46"/>
                </a:lnTo>
                <a:lnTo>
                  <a:pt x="28" y="46"/>
                </a:lnTo>
                <a:lnTo>
                  <a:pt x="27" y="46"/>
                </a:lnTo>
                <a:lnTo>
                  <a:pt x="25" y="44"/>
                </a:lnTo>
                <a:lnTo>
                  <a:pt x="23" y="42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95" y="118"/>
                </a:moveTo>
                <a:lnTo>
                  <a:pt x="95" y="118"/>
                </a:lnTo>
                <a:lnTo>
                  <a:pt x="91" y="118"/>
                </a:lnTo>
                <a:lnTo>
                  <a:pt x="91" y="116"/>
                </a:lnTo>
                <a:lnTo>
                  <a:pt x="91" y="116"/>
                </a:lnTo>
                <a:lnTo>
                  <a:pt x="95" y="114"/>
                </a:lnTo>
                <a:lnTo>
                  <a:pt x="95" y="114"/>
                </a:lnTo>
                <a:lnTo>
                  <a:pt x="95" y="118"/>
                </a:lnTo>
                <a:lnTo>
                  <a:pt x="95" y="118"/>
                </a:lnTo>
                <a:close/>
                <a:moveTo>
                  <a:pt x="166" y="51"/>
                </a:moveTo>
                <a:lnTo>
                  <a:pt x="145" y="51"/>
                </a:lnTo>
                <a:lnTo>
                  <a:pt x="145" y="51"/>
                </a:lnTo>
                <a:lnTo>
                  <a:pt x="141" y="59"/>
                </a:lnTo>
                <a:lnTo>
                  <a:pt x="137" y="69"/>
                </a:lnTo>
                <a:lnTo>
                  <a:pt x="131" y="88"/>
                </a:lnTo>
                <a:lnTo>
                  <a:pt x="131" y="88"/>
                </a:lnTo>
                <a:lnTo>
                  <a:pt x="135" y="91"/>
                </a:lnTo>
                <a:lnTo>
                  <a:pt x="141" y="93"/>
                </a:lnTo>
                <a:lnTo>
                  <a:pt x="147" y="93"/>
                </a:lnTo>
                <a:lnTo>
                  <a:pt x="152" y="95"/>
                </a:lnTo>
                <a:lnTo>
                  <a:pt x="152" y="95"/>
                </a:lnTo>
                <a:lnTo>
                  <a:pt x="152" y="99"/>
                </a:lnTo>
                <a:lnTo>
                  <a:pt x="150" y="103"/>
                </a:lnTo>
                <a:lnTo>
                  <a:pt x="147" y="109"/>
                </a:lnTo>
                <a:lnTo>
                  <a:pt x="147" y="109"/>
                </a:lnTo>
                <a:lnTo>
                  <a:pt x="135" y="110"/>
                </a:lnTo>
                <a:lnTo>
                  <a:pt x="124" y="109"/>
                </a:lnTo>
                <a:lnTo>
                  <a:pt x="124" y="109"/>
                </a:lnTo>
                <a:lnTo>
                  <a:pt x="120" y="112"/>
                </a:lnTo>
                <a:lnTo>
                  <a:pt x="118" y="116"/>
                </a:lnTo>
                <a:lnTo>
                  <a:pt x="116" y="124"/>
                </a:lnTo>
                <a:lnTo>
                  <a:pt x="114" y="133"/>
                </a:lnTo>
                <a:lnTo>
                  <a:pt x="110" y="139"/>
                </a:lnTo>
                <a:lnTo>
                  <a:pt x="110" y="139"/>
                </a:lnTo>
                <a:lnTo>
                  <a:pt x="105" y="141"/>
                </a:lnTo>
                <a:lnTo>
                  <a:pt x="99" y="139"/>
                </a:lnTo>
                <a:lnTo>
                  <a:pt x="99" y="139"/>
                </a:lnTo>
                <a:lnTo>
                  <a:pt x="99" y="133"/>
                </a:lnTo>
                <a:lnTo>
                  <a:pt x="101" y="126"/>
                </a:lnTo>
                <a:lnTo>
                  <a:pt x="105" y="112"/>
                </a:lnTo>
                <a:lnTo>
                  <a:pt x="105" y="112"/>
                </a:lnTo>
                <a:lnTo>
                  <a:pt x="97" y="109"/>
                </a:lnTo>
                <a:lnTo>
                  <a:pt x="86" y="109"/>
                </a:lnTo>
                <a:lnTo>
                  <a:pt x="65" y="110"/>
                </a:lnTo>
                <a:lnTo>
                  <a:pt x="65" y="110"/>
                </a:lnTo>
                <a:lnTo>
                  <a:pt x="61" y="116"/>
                </a:lnTo>
                <a:lnTo>
                  <a:pt x="59" y="124"/>
                </a:lnTo>
                <a:lnTo>
                  <a:pt x="57" y="130"/>
                </a:lnTo>
                <a:lnTo>
                  <a:pt x="53" y="135"/>
                </a:lnTo>
                <a:lnTo>
                  <a:pt x="53" y="135"/>
                </a:lnTo>
                <a:lnTo>
                  <a:pt x="40" y="133"/>
                </a:lnTo>
                <a:lnTo>
                  <a:pt x="40" y="133"/>
                </a:lnTo>
                <a:lnTo>
                  <a:pt x="42" y="128"/>
                </a:lnTo>
                <a:lnTo>
                  <a:pt x="42" y="124"/>
                </a:lnTo>
                <a:lnTo>
                  <a:pt x="44" y="118"/>
                </a:lnTo>
                <a:lnTo>
                  <a:pt x="44" y="112"/>
                </a:lnTo>
                <a:lnTo>
                  <a:pt x="44" y="112"/>
                </a:lnTo>
                <a:lnTo>
                  <a:pt x="36" y="112"/>
                </a:lnTo>
                <a:lnTo>
                  <a:pt x="32" y="112"/>
                </a:lnTo>
                <a:lnTo>
                  <a:pt x="27" y="110"/>
                </a:lnTo>
                <a:lnTo>
                  <a:pt x="27" y="110"/>
                </a:lnTo>
                <a:lnTo>
                  <a:pt x="28" y="101"/>
                </a:lnTo>
                <a:lnTo>
                  <a:pt x="32" y="95"/>
                </a:lnTo>
                <a:lnTo>
                  <a:pt x="32" y="95"/>
                </a:lnTo>
                <a:lnTo>
                  <a:pt x="36" y="93"/>
                </a:lnTo>
                <a:lnTo>
                  <a:pt x="40" y="93"/>
                </a:lnTo>
                <a:lnTo>
                  <a:pt x="46" y="93"/>
                </a:lnTo>
                <a:lnTo>
                  <a:pt x="49" y="93"/>
                </a:lnTo>
                <a:lnTo>
                  <a:pt x="49" y="93"/>
                </a:lnTo>
                <a:lnTo>
                  <a:pt x="53" y="84"/>
                </a:lnTo>
                <a:lnTo>
                  <a:pt x="55" y="74"/>
                </a:lnTo>
                <a:lnTo>
                  <a:pt x="61" y="53"/>
                </a:lnTo>
                <a:lnTo>
                  <a:pt x="61" y="53"/>
                </a:lnTo>
                <a:lnTo>
                  <a:pt x="57" y="53"/>
                </a:lnTo>
                <a:lnTo>
                  <a:pt x="51" y="53"/>
                </a:lnTo>
                <a:lnTo>
                  <a:pt x="38" y="53"/>
                </a:lnTo>
                <a:lnTo>
                  <a:pt x="38" y="53"/>
                </a:lnTo>
                <a:lnTo>
                  <a:pt x="36" y="48"/>
                </a:lnTo>
                <a:lnTo>
                  <a:pt x="38" y="42"/>
                </a:lnTo>
                <a:lnTo>
                  <a:pt x="40" y="38"/>
                </a:lnTo>
                <a:lnTo>
                  <a:pt x="42" y="34"/>
                </a:lnTo>
                <a:lnTo>
                  <a:pt x="42" y="34"/>
                </a:lnTo>
                <a:lnTo>
                  <a:pt x="53" y="34"/>
                </a:lnTo>
                <a:lnTo>
                  <a:pt x="65" y="34"/>
                </a:lnTo>
                <a:lnTo>
                  <a:pt x="65" y="34"/>
                </a:lnTo>
                <a:lnTo>
                  <a:pt x="70" y="21"/>
                </a:lnTo>
                <a:lnTo>
                  <a:pt x="76" y="6"/>
                </a:lnTo>
                <a:lnTo>
                  <a:pt x="76" y="6"/>
                </a:lnTo>
                <a:lnTo>
                  <a:pt x="93" y="4"/>
                </a:lnTo>
                <a:lnTo>
                  <a:pt x="93" y="4"/>
                </a:lnTo>
                <a:lnTo>
                  <a:pt x="93" y="11"/>
                </a:lnTo>
                <a:lnTo>
                  <a:pt x="89" y="17"/>
                </a:lnTo>
                <a:lnTo>
                  <a:pt x="88" y="25"/>
                </a:lnTo>
                <a:lnTo>
                  <a:pt x="86" y="34"/>
                </a:lnTo>
                <a:lnTo>
                  <a:pt x="86" y="34"/>
                </a:lnTo>
                <a:lnTo>
                  <a:pt x="101" y="36"/>
                </a:lnTo>
                <a:lnTo>
                  <a:pt x="109" y="36"/>
                </a:lnTo>
                <a:lnTo>
                  <a:pt x="114" y="34"/>
                </a:lnTo>
                <a:lnTo>
                  <a:pt x="114" y="34"/>
                </a:lnTo>
                <a:lnTo>
                  <a:pt x="116" y="32"/>
                </a:lnTo>
                <a:lnTo>
                  <a:pt x="120" y="30"/>
                </a:lnTo>
                <a:lnTo>
                  <a:pt x="122" y="25"/>
                </a:lnTo>
                <a:lnTo>
                  <a:pt x="124" y="17"/>
                </a:lnTo>
                <a:lnTo>
                  <a:pt x="128" y="11"/>
                </a:lnTo>
                <a:lnTo>
                  <a:pt x="128" y="11"/>
                </a:lnTo>
                <a:lnTo>
                  <a:pt x="135" y="9"/>
                </a:lnTo>
                <a:lnTo>
                  <a:pt x="143" y="9"/>
                </a:lnTo>
                <a:lnTo>
                  <a:pt x="143" y="9"/>
                </a:lnTo>
                <a:lnTo>
                  <a:pt x="143" y="19"/>
                </a:lnTo>
                <a:lnTo>
                  <a:pt x="141" y="27"/>
                </a:lnTo>
                <a:lnTo>
                  <a:pt x="139" y="32"/>
                </a:lnTo>
                <a:lnTo>
                  <a:pt x="139" y="36"/>
                </a:lnTo>
                <a:lnTo>
                  <a:pt x="141" y="40"/>
                </a:lnTo>
                <a:lnTo>
                  <a:pt x="141" y="40"/>
                </a:lnTo>
                <a:lnTo>
                  <a:pt x="156" y="38"/>
                </a:lnTo>
                <a:lnTo>
                  <a:pt x="164" y="38"/>
                </a:lnTo>
                <a:lnTo>
                  <a:pt x="171" y="40"/>
                </a:lnTo>
                <a:lnTo>
                  <a:pt x="171" y="40"/>
                </a:lnTo>
                <a:lnTo>
                  <a:pt x="171" y="44"/>
                </a:lnTo>
                <a:lnTo>
                  <a:pt x="170" y="48"/>
                </a:lnTo>
                <a:lnTo>
                  <a:pt x="166" y="51"/>
                </a:lnTo>
                <a:lnTo>
                  <a:pt x="166" y="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89" name="Freeform 66"/>
          <p:cNvSpPr>
            <a:spLocks noEditPoints="1"/>
          </p:cNvSpPr>
          <p:nvPr/>
        </p:nvSpPr>
        <p:spPr bwMode="auto">
          <a:xfrm>
            <a:off x="3342217" y="6252634"/>
            <a:ext cx="323851" cy="520700"/>
          </a:xfrm>
          <a:custGeom>
            <a:avLst/>
            <a:gdLst/>
            <a:ahLst/>
            <a:cxnLst>
              <a:cxn ang="0">
                <a:pos x="109" y="57"/>
              </a:cxn>
              <a:cxn ang="0">
                <a:pos x="88" y="135"/>
              </a:cxn>
              <a:cxn ang="0">
                <a:pos x="136" y="185"/>
              </a:cxn>
              <a:cxn ang="0">
                <a:pos x="153" y="221"/>
              </a:cxn>
              <a:cxn ang="0">
                <a:pos x="130" y="246"/>
              </a:cxn>
              <a:cxn ang="0">
                <a:pos x="57" y="225"/>
              </a:cxn>
              <a:cxn ang="0">
                <a:pos x="6" y="158"/>
              </a:cxn>
              <a:cxn ang="0">
                <a:pos x="10" y="73"/>
              </a:cxn>
              <a:cxn ang="0">
                <a:pos x="122" y="0"/>
              </a:cxn>
              <a:cxn ang="0">
                <a:pos x="132" y="31"/>
              </a:cxn>
              <a:cxn ang="0">
                <a:pos x="73" y="33"/>
              </a:cxn>
              <a:cxn ang="0">
                <a:pos x="38" y="137"/>
              </a:cxn>
              <a:cxn ang="0">
                <a:pos x="101" y="206"/>
              </a:cxn>
              <a:cxn ang="0">
                <a:pos x="147" y="195"/>
              </a:cxn>
              <a:cxn ang="0">
                <a:pos x="99" y="172"/>
              </a:cxn>
              <a:cxn ang="0">
                <a:pos x="80" y="107"/>
              </a:cxn>
              <a:cxn ang="0">
                <a:pos x="126" y="38"/>
              </a:cxn>
              <a:cxn ang="0">
                <a:pos x="40" y="44"/>
              </a:cxn>
              <a:cxn ang="0">
                <a:pos x="52" y="36"/>
              </a:cxn>
              <a:cxn ang="0">
                <a:pos x="31" y="57"/>
              </a:cxn>
              <a:cxn ang="0">
                <a:pos x="21" y="73"/>
              </a:cxn>
              <a:cxn ang="0">
                <a:pos x="44" y="61"/>
              </a:cxn>
              <a:cxn ang="0">
                <a:pos x="21" y="73"/>
              </a:cxn>
              <a:cxn ang="0">
                <a:pos x="38" y="74"/>
              </a:cxn>
              <a:cxn ang="0">
                <a:pos x="19" y="84"/>
              </a:cxn>
              <a:cxn ang="0">
                <a:pos x="23" y="86"/>
              </a:cxn>
              <a:cxn ang="0">
                <a:pos x="14" y="97"/>
              </a:cxn>
              <a:cxn ang="0">
                <a:pos x="17" y="109"/>
              </a:cxn>
              <a:cxn ang="0">
                <a:pos x="12" y="111"/>
              </a:cxn>
              <a:cxn ang="0">
                <a:pos x="29" y="109"/>
              </a:cxn>
              <a:cxn ang="0">
                <a:pos x="29" y="124"/>
              </a:cxn>
              <a:cxn ang="0">
                <a:pos x="19" y="137"/>
              </a:cxn>
              <a:cxn ang="0">
                <a:pos x="29" y="124"/>
              </a:cxn>
              <a:cxn ang="0">
                <a:pos x="33" y="147"/>
              </a:cxn>
              <a:cxn ang="0">
                <a:pos x="19" y="166"/>
              </a:cxn>
              <a:cxn ang="0">
                <a:pos x="35" y="143"/>
              </a:cxn>
              <a:cxn ang="0">
                <a:pos x="12" y="154"/>
              </a:cxn>
              <a:cxn ang="0">
                <a:pos x="35" y="170"/>
              </a:cxn>
              <a:cxn ang="0">
                <a:pos x="29" y="187"/>
              </a:cxn>
              <a:cxn ang="0">
                <a:pos x="46" y="168"/>
              </a:cxn>
              <a:cxn ang="0">
                <a:pos x="36" y="196"/>
              </a:cxn>
              <a:cxn ang="0">
                <a:pos x="54" y="179"/>
              </a:cxn>
              <a:cxn ang="0">
                <a:pos x="25" y="183"/>
              </a:cxn>
              <a:cxn ang="0">
                <a:pos x="23" y="185"/>
              </a:cxn>
              <a:cxn ang="0">
                <a:pos x="65" y="193"/>
              </a:cxn>
              <a:cxn ang="0">
                <a:pos x="76" y="204"/>
              </a:cxn>
              <a:cxn ang="0">
                <a:pos x="57" y="212"/>
              </a:cxn>
              <a:cxn ang="0">
                <a:pos x="67" y="223"/>
              </a:cxn>
              <a:cxn ang="0">
                <a:pos x="80" y="208"/>
              </a:cxn>
              <a:cxn ang="0">
                <a:pos x="97" y="223"/>
              </a:cxn>
              <a:cxn ang="0">
                <a:pos x="86" y="223"/>
              </a:cxn>
              <a:cxn ang="0">
                <a:pos x="61" y="219"/>
              </a:cxn>
              <a:cxn ang="0">
                <a:pos x="115" y="223"/>
              </a:cxn>
              <a:cxn ang="0">
                <a:pos x="116" y="233"/>
              </a:cxn>
              <a:cxn ang="0">
                <a:pos x="116" y="233"/>
              </a:cxn>
              <a:cxn ang="0">
                <a:pos x="78" y="227"/>
              </a:cxn>
              <a:cxn ang="0">
                <a:pos x="136" y="229"/>
              </a:cxn>
              <a:cxn ang="0">
                <a:pos x="136" y="229"/>
              </a:cxn>
              <a:cxn ang="0">
                <a:pos x="99" y="236"/>
              </a:cxn>
              <a:cxn ang="0">
                <a:pos x="84" y="236"/>
              </a:cxn>
              <a:cxn ang="0">
                <a:pos x="116" y="238"/>
              </a:cxn>
            </a:cxnLst>
            <a:rect l="0" t="0" r="r" b="b"/>
            <a:pathLst>
              <a:path w="153" h="246">
                <a:moveTo>
                  <a:pt x="130" y="42"/>
                </a:moveTo>
                <a:lnTo>
                  <a:pt x="130" y="42"/>
                </a:lnTo>
                <a:lnTo>
                  <a:pt x="128" y="46"/>
                </a:lnTo>
                <a:lnTo>
                  <a:pt x="124" y="48"/>
                </a:lnTo>
                <a:lnTo>
                  <a:pt x="115" y="53"/>
                </a:lnTo>
                <a:lnTo>
                  <a:pt x="115" y="53"/>
                </a:lnTo>
                <a:lnTo>
                  <a:pt x="109" y="57"/>
                </a:lnTo>
                <a:lnTo>
                  <a:pt x="103" y="65"/>
                </a:lnTo>
                <a:lnTo>
                  <a:pt x="94" y="84"/>
                </a:lnTo>
                <a:lnTo>
                  <a:pt x="88" y="103"/>
                </a:lnTo>
                <a:lnTo>
                  <a:pt x="86" y="114"/>
                </a:lnTo>
                <a:lnTo>
                  <a:pt x="86" y="124"/>
                </a:lnTo>
                <a:lnTo>
                  <a:pt x="86" y="124"/>
                </a:lnTo>
                <a:lnTo>
                  <a:pt x="88" y="135"/>
                </a:lnTo>
                <a:lnTo>
                  <a:pt x="92" y="147"/>
                </a:lnTo>
                <a:lnTo>
                  <a:pt x="97" y="154"/>
                </a:lnTo>
                <a:lnTo>
                  <a:pt x="101" y="162"/>
                </a:lnTo>
                <a:lnTo>
                  <a:pt x="113" y="172"/>
                </a:lnTo>
                <a:lnTo>
                  <a:pt x="120" y="177"/>
                </a:lnTo>
                <a:lnTo>
                  <a:pt x="120" y="177"/>
                </a:lnTo>
                <a:lnTo>
                  <a:pt x="136" y="185"/>
                </a:lnTo>
                <a:lnTo>
                  <a:pt x="151" y="189"/>
                </a:lnTo>
                <a:lnTo>
                  <a:pt x="151" y="189"/>
                </a:lnTo>
                <a:lnTo>
                  <a:pt x="151" y="198"/>
                </a:lnTo>
                <a:lnTo>
                  <a:pt x="153" y="206"/>
                </a:lnTo>
                <a:lnTo>
                  <a:pt x="153" y="214"/>
                </a:lnTo>
                <a:lnTo>
                  <a:pt x="153" y="221"/>
                </a:lnTo>
                <a:lnTo>
                  <a:pt x="153" y="221"/>
                </a:lnTo>
                <a:lnTo>
                  <a:pt x="151" y="225"/>
                </a:lnTo>
                <a:lnTo>
                  <a:pt x="147" y="229"/>
                </a:lnTo>
                <a:lnTo>
                  <a:pt x="141" y="235"/>
                </a:lnTo>
                <a:lnTo>
                  <a:pt x="141" y="235"/>
                </a:lnTo>
                <a:lnTo>
                  <a:pt x="136" y="240"/>
                </a:lnTo>
                <a:lnTo>
                  <a:pt x="130" y="246"/>
                </a:lnTo>
                <a:lnTo>
                  <a:pt x="130" y="246"/>
                </a:lnTo>
                <a:lnTo>
                  <a:pt x="116" y="246"/>
                </a:lnTo>
                <a:lnTo>
                  <a:pt x="101" y="246"/>
                </a:lnTo>
                <a:lnTo>
                  <a:pt x="101" y="246"/>
                </a:lnTo>
                <a:lnTo>
                  <a:pt x="90" y="244"/>
                </a:lnTo>
                <a:lnTo>
                  <a:pt x="76" y="238"/>
                </a:lnTo>
                <a:lnTo>
                  <a:pt x="67" y="233"/>
                </a:lnTo>
                <a:lnTo>
                  <a:pt x="57" y="225"/>
                </a:lnTo>
                <a:lnTo>
                  <a:pt x="57" y="225"/>
                </a:lnTo>
                <a:lnTo>
                  <a:pt x="38" y="210"/>
                </a:lnTo>
                <a:lnTo>
                  <a:pt x="23" y="193"/>
                </a:lnTo>
                <a:lnTo>
                  <a:pt x="23" y="193"/>
                </a:lnTo>
                <a:lnTo>
                  <a:pt x="15" y="183"/>
                </a:lnTo>
                <a:lnTo>
                  <a:pt x="10" y="172"/>
                </a:lnTo>
                <a:lnTo>
                  <a:pt x="6" y="158"/>
                </a:lnTo>
                <a:lnTo>
                  <a:pt x="2" y="145"/>
                </a:lnTo>
                <a:lnTo>
                  <a:pt x="2" y="130"/>
                </a:lnTo>
                <a:lnTo>
                  <a:pt x="0" y="116"/>
                </a:lnTo>
                <a:lnTo>
                  <a:pt x="2" y="103"/>
                </a:lnTo>
                <a:lnTo>
                  <a:pt x="4" y="90"/>
                </a:lnTo>
                <a:lnTo>
                  <a:pt x="4" y="90"/>
                </a:lnTo>
                <a:lnTo>
                  <a:pt x="10" y="73"/>
                </a:lnTo>
                <a:lnTo>
                  <a:pt x="17" y="59"/>
                </a:lnTo>
                <a:lnTo>
                  <a:pt x="29" y="46"/>
                </a:lnTo>
                <a:lnTo>
                  <a:pt x="40" y="36"/>
                </a:lnTo>
                <a:lnTo>
                  <a:pt x="40" y="36"/>
                </a:lnTo>
                <a:lnTo>
                  <a:pt x="57" y="27"/>
                </a:lnTo>
                <a:lnTo>
                  <a:pt x="78" y="17"/>
                </a:lnTo>
                <a:lnTo>
                  <a:pt x="122" y="0"/>
                </a:lnTo>
                <a:lnTo>
                  <a:pt x="122" y="0"/>
                </a:lnTo>
                <a:lnTo>
                  <a:pt x="124" y="0"/>
                </a:lnTo>
                <a:lnTo>
                  <a:pt x="128" y="0"/>
                </a:lnTo>
                <a:lnTo>
                  <a:pt x="130" y="4"/>
                </a:lnTo>
                <a:lnTo>
                  <a:pt x="130" y="19"/>
                </a:lnTo>
                <a:lnTo>
                  <a:pt x="130" y="19"/>
                </a:lnTo>
                <a:lnTo>
                  <a:pt x="132" y="31"/>
                </a:lnTo>
                <a:lnTo>
                  <a:pt x="130" y="42"/>
                </a:lnTo>
                <a:lnTo>
                  <a:pt x="130" y="42"/>
                </a:lnTo>
                <a:close/>
                <a:moveTo>
                  <a:pt x="97" y="13"/>
                </a:moveTo>
                <a:lnTo>
                  <a:pt x="97" y="13"/>
                </a:lnTo>
                <a:lnTo>
                  <a:pt x="86" y="21"/>
                </a:lnTo>
                <a:lnTo>
                  <a:pt x="73" y="33"/>
                </a:lnTo>
                <a:lnTo>
                  <a:pt x="73" y="33"/>
                </a:lnTo>
                <a:lnTo>
                  <a:pt x="59" y="46"/>
                </a:lnTo>
                <a:lnTo>
                  <a:pt x="50" y="65"/>
                </a:lnTo>
                <a:lnTo>
                  <a:pt x="42" y="84"/>
                </a:lnTo>
                <a:lnTo>
                  <a:pt x="38" y="105"/>
                </a:lnTo>
                <a:lnTo>
                  <a:pt x="38" y="105"/>
                </a:lnTo>
                <a:lnTo>
                  <a:pt x="36" y="122"/>
                </a:lnTo>
                <a:lnTo>
                  <a:pt x="38" y="137"/>
                </a:lnTo>
                <a:lnTo>
                  <a:pt x="44" y="149"/>
                </a:lnTo>
                <a:lnTo>
                  <a:pt x="50" y="162"/>
                </a:lnTo>
                <a:lnTo>
                  <a:pt x="50" y="162"/>
                </a:lnTo>
                <a:lnTo>
                  <a:pt x="59" y="175"/>
                </a:lnTo>
                <a:lnTo>
                  <a:pt x="71" y="189"/>
                </a:lnTo>
                <a:lnTo>
                  <a:pt x="84" y="198"/>
                </a:lnTo>
                <a:lnTo>
                  <a:pt x="101" y="206"/>
                </a:lnTo>
                <a:lnTo>
                  <a:pt x="101" y="206"/>
                </a:lnTo>
                <a:lnTo>
                  <a:pt x="120" y="212"/>
                </a:lnTo>
                <a:lnTo>
                  <a:pt x="143" y="219"/>
                </a:lnTo>
                <a:lnTo>
                  <a:pt x="143" y="219"/>
                </a:lnTo>
                <a:lnTo>
                  <a:pt x="145" y="214"/>
                </a:lnTo>
                <a:lnTo>
                  <a:pt x="147" y="208"/>
                </a:lnTo>
                <a:lnTo>
                  <a:pt x="147" y="195"/>
                </a:lnTo>
                <a:lnTo>
                  <a:pt x="147" y="195"/>
                </a:lnTo>
                <a:lnTo>
                  <a:pt x="132" y="189"/>
                </a:lnTo>
                <a:lnTo>
                  <a:pt x="124" y="187"/>
                </a:lnTo>
                <a:lnTo>
                  <a:pt x="116" y="183"/>
                </a:lnTo>
                <a:lnTo>
                  <a:pt x="116" y="183"/>
                </a:lnTo>
                <a:lnTo>
                  <a:pt x="109" y="179"/>
                </a:lnTo>
                <a:lnTo>
                  <a:pt x="99" y="172"/>
                </a:lnTo>
                <a:lnTo>
                  <a:pt x="94" y="164"/>
                </a:lnTo>
                <a:lnTo>
                  <a:pt x="88" y="156"/>
                </a:lnTo>
                <a:lnTo>
                  <a:pt x="84" y="147"/>
                </a:lnTo>
                <a:lnTo>
                  <a:pt x="80" y="135"/>
                </a:lnTo>
                <a:lnTo>
                  <a:pt x="80" y="135"/>
                </a:lnTo>
                <a:lnTo>
                  <a:pt x="78" y="120"/>
                </a:lnTo>
                <a:lnTo>
                  <a:pt x="80" y="107"/>
                </a:lnTo>
                <a:lnTo>
                  <a:pt x="82" y="95"/>
                </a:lnTo>
                <a:lnTo>
                  <a:pt x="86" y="82"/>
                </a:lnTo>
                <a:lnTo>
                  <a:pt x="86" y="82"/>
                </a:lnTo>
                <a:lnTo>
                  <a:pt x="94" y="67"/>
                </a:lnTo>
                <a:lnTo>
                  <a:pt x="103" y="55"/>
                </a:lnTo>
                <a:lnTo>
                  <a:pt x="115" y="46"/>
                </a:lnTo>
                <a:lnTo>
                  <a:pt x="126" y="38"/>
                </a:lnTo>
                <a:lnTo>
                  <a:pt x="126" y="38"/>
                </a:lnTo>
                <a:lnTo>
                  <a:pt x="124" y="21"/>
                </a:lnTo>
                <a:lnTo>
                  <a:pt x="122" y="6"/>
                </a:lnTo>
                <a:lnTo>
                  <a:pt x="122" y="6"/>
                </a:lnTo>
                <a:lnTo>
                  <a:pt x="97" y="13"/>
                </a:lnTo>
                <a:lnTo>
                  <a:pt x="97" y="13"/>
                </a:lnTo>
                <a:close/>
                <a:moveTo>
                  <a:pt x="40" y="44"/>
                </a:moveTo>
                <a:lnTo>
                  <a:pt x="40" y="44"/>
                </a:lnTo>
                <a:lnTo>
                  <a:pt x="48" y="42"/>
                </a:lnTo>
                <a:lnTo>
                  <a:pt x="57" y="40"/>
                </a:lnTo>
                <a:lnTo>
                  <a:pt x="63" y="34"/>
                </a:lnTo>
                <a:lnTo>
                  <a:pt x="65" y="29"/>
                </a:lnTo>
                <a:lnTo>
                  <a:pt x="65" y="29"/>
                </a:lnTo>
                <a:lnTo>
                  <a:pt x="52" y="36"/>
                </a:lnTo>
                <a:lnTo>
                  <a:pt x="46" y="40"/>
                </a:lnTo>
                <a:lnTo>
                  <a:pt x="40" y="44"/>
                </a:lnTo>
                <a:lnTo>
                  <a:pt x="40" y="44"/>
                </a:lnTo>
                <a:close/>
                <a:moveTo>
                  <a:pt x="19" y="65"/>
                </a:moveTo>
                <a:lnTo>
                  <a:pt x="19" y="65"/>
                </a:lnTo>
                <a:lnTo>
                  <a:pt x="27" y="59"/>
                </a:lnTo>
                <a:lnTo>
                  <a:pt x="31" y="57"/>
                </a:lnTo>
                <a:lnTo>
                  <a:pt x="33" y="55"/>
                </a:lnTo>
                <a:lnTo>
                  <a:pt x="33" y="55"/>
                </a:lnTo>
                <a:lnTo>
                  <a:pt x="25" y="57"/>
                </a:lnTo>
                <a:lnTo>
                  <a:pt x="21" y="61"/>
                </a:lnTo>
                <a:lnTo>
                  <a:pt x="19" y="65"/>
                </a:lnTo>
                <a:lnTo>
                  <a:pt x="19" y="65"/>
                </a:lnTo>
                <a:close/>
                <a:moveTo>
                  <a:pt x="21" y="73"/>
                </a:moveTo>
                <a:lnTo>
                  <a:pt x="21" y="73"/>
                </a:lnTo>
                <a:lnTo>
                  <a:pt x="27" y="71"/>
                </a:lnTo>
                <a:lnTo>
                  <a:pt x="31" y="67"/>
                </a:lnTo>
                <a:lnTo>
                  <a:pt x="36" y="65"/>
                </a:lnTo>
                <a:lnTo>
                  <a:pt x="42" y="65"/>
                </a:lnTo>
                <a:lnTo>
                  <a:pt x="42" y="65"/>
                </a:lnTo>
                <a:lnTo>
                  <a:pt x="44" y="61"/>
                </a:lnTo>
                <a:lnTo>
                  <a:pt x="46" y="55"/>
                </a:lnTo>
                <a:lnTo>
                  <a:pt x="46" y="55"/>
                </a:lnTo>
                <a:lnTo>
                  <a:pt x="38" y="57"/>
                </a:lnTo>
                <a:lnTo>
                  <a:pt x="33" y="61"/>
                </a:lnTo>
                <a:lnTo>
                  <a:pt x="25" y="67"/>
                </a:lnTo>
                <a:lnTo>
                  <a:pt x="21" y="73"/>
                </a:lnTo>
                <a:lnTo>
                  <a:pt x="21" y="73"/>
                </a:lnTo>
                <a:close/>
                <a:moveTo>
                  <a:pt x="29" y="84"/>
                </a:moveTo>
                <a:lnTo>
                  <a:pt x="29" y="84"/>
                </a:lnTo>
                <a:lnTo>
                  <a:pt x="33" y="84"/>
                </a:lnTo>
                <a:lnTo>
                  <a:pt x="36" y="82"/>
                </a:lnTo>
                <a:lnTo>
                  <a:pt x="36" y="78"/>
                </a:lnTo>
                <a:lnTo>
                  <a:pt x="38" y="74"/>
                </a:lnTo>
                <a:lnTo>
                  <a:pt x="38" y="74"/>
                </a:lnTo>
                <a:lnTo>
                  <a:pt x="31" y="78"/>
                </a:lnTo>
                <a:lnTo>
                  <a:pt x="29" y="84"/>
                </a:lnTo>
                <a:lnTo>
                  <a:pt x="29" y="84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1" y="82"/>
                </a:lnTo>
                <a:lnTo>
                  <a:pt x="19" y="84"/>
                </a:lnTo>
                <a:lnTo>
                  <a:pt x="15" y="90"/>
                </a:lnTo>
                <a:lnTo>
                  <a:pt x="15" y="90"/>
                </a:lnTo>
                <a:lnTo>
                  <a:pt x="21" y="88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23" y="86"/>
                </a:lnTo>
                <a:lnTo>
                  <a:pt x="23" y="84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8" y="107"/>
                </a:moveTo>
                <a:lnTo>
                  <a:pt x="8" y="107"/>
                </a:lnTo>
                <a:lnTo>
                  <a:pt x="14" y="97"/>
                </a:lnTo>
                <a:lnTo>
                  <a:pt x="14" y="97"/>
                </a:lnTo>
                <a:lnTo>
                  <a:pt x="10" y="101"/>
                </a:lnTo>
                <a:lnTo>
                  <a:pt x="8" y="103"/>
                </a:lnTo>
                <a:lnTo>
                  <a:pt x="8" y="107"/>
                </a:lnTo>
                <a:lnTo>
                  <a:pt x="8" y="107"/>
                </a:lnTo>
                <a:close/>
                <a:moveTo>
                  <a:pt x="12" y="111"/>
                </a:moveTo>
                <a:lnTo>
                  <a:pt x="12" y="111"/>
                </a:lnTo>
                <a:lnTo>
                  <a:pt x="17" y="109"/>
                </a:lnTo>
                <a:lnTo>
                  <a:pt x="21" y="107"/>
                </a:lnTo>
                <a:lnTo>
                  <a:pt x="21" y="105"/>
                </a:lnTo>
                <a:lnTo>
                  <a:pt x="21" y="105"/>
                </a:lnTo>
                <a:lnTo>
                  <a:pt x="19" y="105"/>
                </a:lnTo>
                <a:lnTo>
                  <a:pt x="15" y="105"/>
                </a:lnTo>
                <a:lnTo>
                  <a:pt x="14" y="107"/>
                </a:lnTo>
                <a:lnTo>
                  <a:pt x="12" y="111"/>
                </a:lnTo>
                <a:lnTo>
                  <a:pt x="12" y="111"/>
                </a:lnTo>
                <a:close/>
                <a:moveTo>
                  <a:pt x="10" y="130"/>
                </a:moveTo>
                <a:lnTo>
                  <a:pt x="10" y="130"/>
                </a:lnTo>
                <a:lnTo>
                  <a:pt x="23" y="122"/>
                </a:lnTo>
                <a:lnTo>
                  <a:pt x="29" y="116"/>
                </a:lnTo>
                <a:lnTo>
                  <a:pt x="31" y="113"/>
                </a:lnTo>
                <a:lnTo>
                  <a:pt x="29" y="109"/>
                </a:lnTo>
                <a:lnTo>
                  <a:pt x="29" y="109"/>
                </a:lnTo>
                <a:lnTo>
                  <a:pt x="23" y="114"/>
                </a:lnTo>
                <a:lnTo>
                  <a:pt x="17" y="118"/>
                </a:lnTo>
                <a:lnTo>
                  <a:pt x="12" y="122"/>
                </a:lnTo>
                <a:lnTo>
                  <a:pt x="10" y="130"/>
                </a:lnTo>
                <a:lnTo>
                  <a:pt x="10" y="130"/>
                </a:lnTo>
                <a:close/>
                <a:moveTo>
                  <a:pt x="29" y="124"/>
                </a:moveTo>
                <a:lnTo>
                  <a:pt x="29" y="124"/>
                </a:lnTo>
                <a:lnTo>
                  <a:pt x="25" y="128"/>
                </a:lnTo>
                <a:lnTo>
                  <a:pt x="21" y="130"/>
                </a:lnTo>
                <a:lnTo>
                  <a:pt x="17" y="134"/>
                </a:lnTo>
                <a:lnTo>
                  <a:pt x="15" y="139"/>
                </a:lnTo>
                <a:lnTo>
                  <a:pt x="15" y="139"/>
                </a:lnTo>
                <a:lnTo>
                  <a:pt x="19" y="137"/>
                </a:lnTo>
                <a:lnTo>
                  <a:pt x="23" y="135"/>
                </a:lnTo>
                <a:lnTo>
                  <a:pt x="27" y="134"/>
                </a:lnTo>
                <a:lnTo>
                  <a:pt x="33" y="132"/>
                </a:lnTo>
                <a:lnTo>
                  <a:pt x="33" y="132"/>
                </a:lnTo>
                <a:lnTo>
                  <a:pt x="31" y="128"/>
                </a:lnTo>
                <a:lnTo>
                  <a:pt x="31" y="124"/>
                </a:lnTo>
                <a:lnTo>
                  <a:pt x="29" y="124"/>
                </a:lnTo>
                <a:lnTo>
                  <a:pt x="29" y="124"/>
                </a:lnTo>
                <a:close/>
                <a:moveTo>
                  <a:pt x="12" y="154"/>
                </a:moveTo>
                <a:lnTo>
                  <a:pt x="12" y="154"/>
                </a:lnTo>
                <a:lnTo>
                  <a:pt x="17" y="154"/>
                </a:lnTo>
                <a:lnTo>
                  <a:pt x="23" y="151"/>
                </a:lnTo>
                <a:lnTo>
                  <a:pt x="27" y="147"/>
                </a:lnTo>
                <a:lnTo>
                  <a:pt x="33" y="147"/>
                </a:lnTo>
                <a:lnTo>
                  <a:pt x="33" y="147"/>
                </a:lnTo>
                <a:lnTo>
                  <a:pt x="29" y="153"/>
                </a:lnTo>
                <a:lnTo>
                  <a:pt x="25" y="156"/>
                </a:lnTo>
                <a:lnTo>
                  <a:pt x="21" y="160"/>
                </a:lnTo>
                <a:lnTo>
                  <a:pt x="19" y="162"/>
                </a:lnTo>
                <a:lnTo>
                  <a:pt x="19" y="166"/>
                </a:lnTo>
                <a:lnTo>
                  <a:pt x="19" y="166"/>
                </a:lnTo>
                <a:lnTo>
                  <a:pt x="23" y="162"/>
                </a:lnTo>
                <a:lnTo>
                  <a:pt x="29" y="160"/>
                </a:lnTo>
                <a:lnTo>
                  <a:pt x="33" y="156"/>
                </a:lnTo>
                <a:lnTo>
                  <a:pt x="36" y="153"/>
                </a:lnTo>
                <a:lnTo>
                  <a:pt x="36" y="153"/>
                </a:lnTo>
                <a:lnTo>
                  <a:pt x="36" y="149"/>
                </a:lnTo>
                <a:lnTo>
                  <a:pt x="35" y="143"/>
                </a:lnTo>
                <a:lnTo>
                  <a:pt x="31" y="134"/>
                </a:lnTo>
                <a:lnTo>
                  <a:pt x="31" y="134"/>
                </a:lnTo>
                <a:lnTo>
                  <a:pt x="27" y="139"/>
                </a:lnTo>
                <a:lnTo>
                  <a:pt x="21" y="145"/>
                </a:lnTo>
                <a:lnTo>
                  <a:pt x="15" y="149"/>
                </a:lnTo>
                <a:lnTo>
                  <a:pt x="12" y="154"/>
                </a:lnTo>
                <a:lnTo>
                  <a:pt x="12" y="154"/>
                </a:lnTo>
                <a:close/>
                <a:moveTo>
                  <a:pt x="38" y="158"/>
                </a:moveTo>
                <a:lnTo>
                  <a:pt x="38" y="158"/>
                </a:lnTo>
                <a:lnTo>
                  <a:pt x="31" y="166"/>
                </a:lnTo>
                <a:lnTo>
                  <a:pt x="27" y="170"/>
                </a:lnTo>
                <a:lnTo>
                  <a:pt x="25" y="174"/>
                </a:lnTo>
                <a:lnTo>
                  <a:pt x="25" y="174"/>
                </a:lnTo>
                <a:lnTo>
                  <a:pt x="35" y="170"/>
                </a:lnTo>
                <a:lnTo>
                  <a:pt x="40" y="166"/>
                </a:lnTo>
                <a:lnTo>
                  <a:pt x="42" y="160"/>
                </a:lnTo>
                <a:lnTo>
                  <a:pt x="42" y="160"/>
                </a:lnTo>
                <a:lnTo>
                  <a:pt x="40" y="158"/>
                </a:lnTo>
                <a:lnTo>
                  <a:pt x="38" y="158"/>
                </a:lnTo>
                <a:lnTo>
                  <a:pt x="38" y="158"/>
                </a:lnTo>
                <a:close/>
                <a:moveTo>
                  <a:pt x="29" y="187"/>
                </a:moveTo>
                <a:lnTo>
                  <a:pt x="29" y="187"/>
                </a:lnTo>
                <a:lnTo>
                  <a:pt x="36" y="183"/>
                </a:lnTo>
                <a:lnTo>
                  <a:pt x="44" y="179"/>
                </a:lnTo>
                <a:lnTo>
                  <a:pt x="46" y="177"/>
                </a:lnTo>
                <a:lnTo>
                  <a:pt x="48" y="174"/>
                </a:lnTo>
                <a:lnTo>
                  <a:pt x="48" y="172"/>
                </a:lnTo>
                <a:lnTo>
                  <a:pt x="46" y="168"/>
                </a:lnTo>
                <a:lnTo>
                  <a:pt x="46" y="168"/>
                </a:lnTo>
                <a:lnTo>
                  <a:pt x="36" y="175"/>
                </a:lnTo>
                <a:lnTo>
                  <a:pt x="31" y="179"/>
                </a:lnTo>
                <a:lnTo>
                  <a:pt x="29" y="187"/>
                </a:lnTo>
                <a:lnTo>
                  <a:pt x="29" y="187"/>
                </a:lnTo>
                <a:close/>
                <a:moveTo>
                  <a:pt x="36" y="196"/>
                </a:moveTo>
                <a:lnTo>
                  <a:pt x="36" y="196"/>
                </a:lnTo>
                <a:lnTo>
                  <a:pt x="48" y="193"/>
                </a:lnTo>
                <a:lnTo>
                  <a:pt x="57" y="187"/>
                </a:lnTo>
                <a:lnTo>
                  <a:pt x="57" y="187"/>
                </a:lnTo>
                <a:lnTo>
                  <a:pt x="55" y="181"/>
                </a:lnTo>
                <a:lnTo>
                  <a:pt x="55" y="181"/>
                </a:lnTo>
                <a:lnTo>
                  <a:pt x="54" y="179"/>
                </a:lnTo>
                <a:lnTo>
                  <a:pt x="54" y="179"/>
                </a:lnTo>
                <a:lnTo>
                  <a:pt x="44" y="187"/>
                </a:lnTo>
                <a:lnTo>
                  <a:pt x="38" y="191"/>
                </a:lnTo>
                <a:lnTo>
                  <a:pt x="36" y="196"/>
                </a:lnTo>
                <a:lnTo>
                  <a:pt x="36" y="196"/>
                </a:lnTo>
                <a:close/>
                <a:moveTo>
                  <a:pt x="23" y="185"/>
                </a:moveTo>
                <a:lnTo>
                  <a:pt x="23" y="185"/>
                </a:lnTo>
                <a:lnTo>
                  <a:pt x="25" y="183"/>
                </a:lnTo>
                <a:lnTo>
                  <a:pt x="25" y="181"/>
                </a:lnTo>
                <a:lnTo>
                  <a:pt x="25" y="181"/>
                </a:lnTo>
                <a:lnTo>
                  <a:pt x="23" y="181"/>
                </a:lnTo>
                <a:lnTo>
                  <a:pt x="23" y="183"/>
                </a:lnTo>
                <a:lnTo>
                  <a:pt x="23" y="185"/>
                </a:lnTo>
                <a:lnTo>
                  <a:pt x="23" y="185"/>
                </a:lnTo>
                <a:lnTo>
                  <a:pt x="23" y="185"/>
                </a:lnTo>
                <a:close/>
                <a:moveTo>
                  <a:pt x="46" y="208"/>
                </a:moveTo>
                <a:lnTo>
                  <a:pt x="46" y="208"/>
                </a:lnTo>
                <a:lnTo>
                  <a:pt x="57" y="202"/>
                </a:lnTo>
                <a:lnTo>
                  <a:pt x="63" y="198"/>
                </a:lnTo>
                <a:lnTo>
                  <a:pt x="67" y="195"/>
                </a:lnTo>
                <a:lnTo>
                  <a:pt x="67" y="195"/>
                </a:lnTo>
                <a:lnTo>
                  <a:pt x="65" y="193"/>
                </a:lnTo>
                <a:lnTo>
                  <a:pt x="61" y="191"/>
                </a:lnTo>
                <a:lnTo>
                  <a:pt x="57" y="193"/>
                </a:lnTo>
                <a:lnTo>
                  <a:pt x="55" y="195"/>
                </a:lnTo>
                <a:lnTo>
                  <a:pt x="50" y="200"/>
                </a:lnTo>
                <a:lnTo>
                  <a:pt x="46" y="208"/>
                </a:lnTo>
                <a:lnTo>
                  <a:pt x="46" y="208"/>
                </a:lnTo>
                <a:close/>
                <a:moveTo>
                  <a:pt x="76" y="204"/>
                </a:moveTo>
                <a:lnTo>
                  <a:pt x="76" y="204"/>
                </a:lnTo>
                <a:lnTo>
                  <a:pt x="75" y="200"/>
                </a:lnTo>
                <a:lnTo>
                  <a:pt x="73" y="200"/>
                </a:lnTo>
                <a:lnTo>
                  <a:pt x="67" y="202"/>
                </a:lnTo>
                <a:lnTo>
                  <a:pt x="61" y="206"/>
                </a:lnTo>
                <a:lnTo>
                  <a:pt x="59" y="210"/>
                </a:lnTo>
                <a:lnTo>
                  <a:pt x="57" y="212"/>
                </a:lnTo>
                <a:lnTo>
                  <a:pt x="57" y="212"/>
                </a:lnTo>
                <a:lnTo>
                  <a:pt x="69" y="208"/>
                </a:lnTo>
                <a:lnTo>
                  <a:pt x="75" y="206"/>
                </a:lnTo>
                <a:lnTo>
                  <a:pt x="76" y="204"/>
                </a:lnTo>
                <a:lnTo>
                  <a:pt x="76" y="204"/>
                </a:lnTo>
                <a:close/>
                <a:moveTo>
                  <a:pt x="67" y="223"/>
                </a:moveTo>
                <a:lnTo>
                  <a:pt x="67" y="223"/>
                </a:lnTo>
                <a:lnTo>
                  <a:pt x="80" y="217"/>
                </a:lnTo>
                <a:lnTo>
                  <a:pt x="86" y="215"/>
                </a:lnTo>
                <a:lnTo>
                  <a:pt x="92" y="212"/>
                </a:lnTo>
                <a:lnTo>
                  <a:pt x="92" y="212"/>
                </a:lnTo>
                <a:lnTo>
                  <a:pt x="88" y="208"/>
                </a:lnTo>
                <a:lnTo>
                  <a:pt x="84" y="208"/>
                </a:lnTo>
                <a:lnTo>
                  <a:pt x="80" y="208"/>
                </a:lnTo>
                <a:lnTo>
                  <a:pt x="76" y="210"/>
                </a:lnTo>
                <a:lnTo>
                  <a:pt x="71" y="217"/>
                </a:lnTo>
                <a:lnTo>
                  <a:pt x="67" y="223"/>
                </a:lnTo>
                <a:lnTo>
                  <a:pt x="67" y="223"/>
                </a:lnTo>
                <a:close/>
                <a:moveTo>
                  <a:pt x="84" y="229"/>
                </a:moveTo>
                <a:lnTo>
                  <a:pt x="84" y="229"/>
                </a:lnTo>
                <a:lnTo>
                  <a:pt x="97" y="223"/>
                </a:lnTo>
                <a:lnTo>
                  <a:pt x="103" y="221"/>
                </a:lnTo>
                <a:lnTo>
                  <a:pt x="109" y="217"/>
                </a:lnTo>
                <a:lnTo>
                  <a:pt x="109" y="217"/>
                </a:lnTo>
                <a:lnTo>
                  <a:pt x="105" y="215"/>
                </a:lnTo>
                <a:lnTo>
                  <a:pt x="99" y="215"/>
                </a:lnTo>
                <a:lnTo>
                  <a:pt x="92" y="217"/>
                </a:lnTo>
                <a:lnTo>
                  <a:pt x="86" y="223"/>
                </a:lnTo>
                <a:lnTo>
                  <a:pt x="84" y="229"/>
                </a:lnTo>
                <a:lnTo>
                  <a:pt x="84" y="229"/>
                </a:lnTo>
                <a:close/>
                <a:moveTo>
                  <a:pt x="57" y="221"/>
                </a:moveTo>
                <a:lnTo>
                  <a:pt x="57" y="221"/>
                </a:lnTo>
                <a:lnTo>
                  <a:pt x="59" y="221"/>
                </a:lnTo>
                <a:lnTo>
                  <a:pt x="59" y="221"/>
                </a:lnTo>
                <a:lnTo>
                  <a:pt x="61" y="219"/>
                </a:lnTo>
                <a:lnTo>
                  <a:pt x="63" y="217"/>
                </a:lnTo>
                <a:lnTo>
                  <a:pt x="63" y="217"/>
                </a:lnTo>
                <a:lnTo>
                  <a:pt x="59" y="217"/>
                </a:lnTo>
                <a:lnTo>
                  <a:pt x="57" y="221"/>
                </a:lnTo>
                <a:lnTo>
                  <a:pt x="57" y="221"/>
                </a:lnTo>
                <a:close/>
                <a:moveTo>
                  <a:pt x="115" y="223"/>
                </a:moveTo>
                <a:lnTo>
                  <a:pt x="115" y="223"/>
                </a:lnTo>
                <a:lnTo>
                  <a:pt x="118" y="219"/>
                </a:lnTo>
                <a:lnTo>
                  <a:pt x="118" y="219"/>
                </a:lnTo>
                <a:lnTo>
                  <a:pt x="116" y="221"/>
                </a:lnTo>
                <a:lnTo>
                  <a:pt x="115" y="223"/>
                </a:lnTo>
                <a:lnTo>
                  <a:pt x="115" y="223"/>
                </a:lnTo>
                <a:close/>
                <a:moveTo>
                  <a:pt x="116" y="233"/>
                </a:moveTo>
                <a:lnTo>
                  <a:pt x="116" y="233"/>
                </a:lnTo>
                <a:lnTo>
                  <a:pt x="124" y="227"/>
                </a:lnTo>
                <a:lnTo>
                  <a:pt x="126" y="225"/>
                </a:lnTo>
                <a:lnTo>
                  <a:pt x="130" y="223"/>
                </a:lnTo>
                <a:lnTo>
                  <a:pt x="130" y="223"/>
                </a:lnTo>
                <a:lnTo>
                  <a:pt x="126" y="223"/>
                </a:lnTo>
                <a:lnTo>
                  <a:pt x="122" y="225"/>
                </a:lnTo>
                <a:lnTo>
                  <a:pt x="116" y="233"/>
                </a:lnTo>
                <a:lnTo>
                  <a:pt x="116" y="233"/>
                </a:lnTo>
                <a:close/>
                <a:moveTo>
                  <a:pt x="71" y="229"/>
                </a:moveTo>
                <a:lnTo>
                  <a:pt x="71" y="229"/>
                </a:lnTo>
                <a:lnTo>
                  <a:pt x="73" y="231"/>
                </a:lnTo>
                <a:lnTo>
                  <a:pt x="78" y="233"/>
                </a:lnTo>
                <a:lnTo>
                  <a:pt x="78" y="233"/>
                </a:lnTo>
                <a:lnTo>
                  <a:pt x="78" y="227"/>
                </a:lnTo>
                <a:lnTo>
                  <a:pt x="78" y="225"/>
                </a:lnTo>
                <a:lnTo>
                  <a:pt x="78" y="223"/>
                </a:lnTo>
                <a:lnTo>
                  <a:pt x="78" y="223"/>
                </a:lnTo>
                <a:lnTo>
                  <a:pt x="75" y="225"/>
                </a:lnTo>
                <a:lnTo>
                  <a:pt x="71" y="229"/>
                </a:lnTo>
                <a:lnTo>
                  <a:pt x="71" y="229"/>
                </a:lnTo>
                <a:close/>
                <a:moveTo>
                  <a:pt x="136" y="229"/>
                </a:moveTo>
                <a:lnTo>
                  <a:pt x="136" y="229"/>
                </a:lnTo>
                <a:lnTo>
                  <a:pt x="137" y="227"/>
                </a:lnTo>
                <a:lnTo>
                  <a:pt x="139" y="225"/>
                </a:lnTo>
                <a:lnTo>
                  <a:pt x="139" y="225"/>
                </a:lnTo>
                <a:lnTo>
                  <a:pt x="137" y="225"/>
                </a:lnTo>
                <a:lnTo>
                  <a:pt x="136" y="229"/>
                </a:lnTo>
                <a:lnTo>
                  <a:pt x="136" y="229"/>
                </a:lnTo>
                <a:close/>
                <a:moveTo>
                  <a:pt x="84" y="236"/>
                </a:moveTo>
                <a:lnTo>
                  <a:pt x="84" y="236"/>
                </a:lnTo>
                <a:lnTo>
                  <a:pt x="94" y="240"/>
                </a:lnTo>
                <a:lnTo>
                  <a:pt x="97" y="240"/>
                </a:lnTo>
                <a:lnTo>
                  <a:pt x="101" y="238"/>
                </a:lnTo>
                <a:lnTo>
                  <a:pt x="101" y="238"/>
                </a:lnTo>
                <a:lnTo>
                  <a:pt x="99" y="236"/>
                </a:lnTo>
                <a:lnTo>
                  <a:pt x="97" y="235"/>
                </a:lnTo>
                <a:lnTo>
                  <a:pt x="99" y="229"/>
                </a:lnTo>
                <a:lnTo>
                  <a:pt x="99" y="229"/>
                </a:lnTo>
                <a:lnTo>
                  <a:pt x="90" y="231"/>
                </a:lnTo>
                <a:lnTo>
                  <a:pt x="88" y="233"/>
                </a:lnTo>
                <a:lnTo>
                  <a:pt x="84" y="236"/>
                </a:lnTo>
                <a:lnTo>
                  <a:pt x="84" y="236"/>
                </a:lnTo>
                <a:close/>
                <a:moveTo>
                  <a:pt x="115" y="240"/>
                </a:moveTo>
                <a:lnTo>
                  <a:pt x="115" y="240"/>
                </a:lnTo>
                <a:lnTo>
                  <a:pt x="118" y="238"/>
                </a:lnTo>
                <a:lnTo>
                  <a:pt x="118" y="236"/>
                </a:lnTo>
                <a:lnTo>
                  <a:pt x="118" y="235"/>
                </a:lnTo>
                <a:lnTo>
                  <a:pt x="118" y="235"/>
                </a:lnTo>
                <a:lnTo>
                  <a:pt x="116" y="238"/>
                </a:lnTo>
                <a:lnTo>
                  <a:pt x="115" y="238"/>
                </a:lnTo>
                <a:lnTo>
                  <a:pt x="115" y="240"/>
                </a:lnTo>
                <a:lnTo>
                  <a:pt x="115" y="24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0" name="Freeform 67"/>
          <p:cNvSpPr>
            <a:spLocks noEditPoints="1"/>
          </p:cNvSpPr>
          <p:nvPr/>
        </p:nvSpPr>
        <p:spPr bwMode="auto">
          <a:xfrm>
            <a:off x="7719485" y="5717118"/>
            <a:ext cx="529167" cy="232833"/>
          </a:xfrm>
          <a:custGeom>
            <a:avLst/>
            <a:gdLst/>
            <a:ahLst/>
            <a:cxnLst>
              <a:cxn ang="0">
                <a:pos x="248" y="36"/>
              </a:cxn>
              <a:cxn ang="0">
                <a:pos x="227" y="82"/>
              </a:cxn>
              <a:cxn ang="0">
                <a:pos x="189" y="106"/>
              </a:cxn>
              <a:cxn ang="0">
                <a:pos x="139" y="106"/>
              </a:cxn>
              <a:cxn ang="0">
                <a:pos x="97" y="80"/>
              </a:cxn>
              <a:cxn ang="0">
                <a:pos x="80" y="70"/>
              </a:cxn>
              <a:cxn ang="0">
                <a:pos x="63" y="83"/>
              </a:cxn>
              <a:cxn ang="0">
                <a:pos x="31" y="97"/>
              </a:cxn>
              <a:cxn ang="0">
                <a:pos x="13" y="87"/>
              </a:cxn>
              <a:cxn ang="0">
                <a:pos x="0" y="63"/>
              </a:cxn>
              <a:cxn ang="0">
                <a:pos x="29" y="24"/>
              </a:cxn>
              <a:cxn ang="0">
                <a:pos x="84" y="3"/>
              </a:cxn>
              <a:cxn ang="0">
                <a:pos x="118" y="15"/>
              </a:cxn>
              <a:cxn ang="0">
                <a:pos x="147" y="47"/>
              </a:cxn>
              <a:cxn ang="0">
                <a:pos x="162" y="49"/>
              </a:cxn>
              <a:cxn ang="0">
                <a:pos x="175" y="21"/>
              </a:cxn>
              <a:cxn ang="0">
                <a:pos x="214" y="0"/>
              </a:cxn>
              <a:cxn ang="0">
                <a:pos x="212" y="5"/>
              </a:cxn>
              <a:cxn ang="0">
                <a:pos x="198" y="40"/>
              </a:cxn>
              <a:cxn ang="0">
                <a:pos x="177" y="63"/>
              </a:cxn>
              <a:cxn ang="0">
                <a:pos x="158" y="61"/>
              </a:cxn>
              <a:cxn ang="0">
                <a:pos x="124" y="30"/>
              </a:cxn>
              <a:cxn ang="0">
                <a:pos x="90" y="11"/>
              </a:cxn>
              <a:cxn ang="0">
                <a:pos x="63" y="17"/>
              </a:cxn>
              <a:cxn ang="0">
                <a:pos x="31" y="53"/>
              </a:cxn>
              <a:cxn ang="0">
                <a:pos x="59" y="72"/>
              </a:cxn>
              <a:cxn ang="0">
                <a:pos x="78" y="51"/>
              </a:cxn>
              <a:cxn ang="0">
                <a:pos x="109" y="51"/>
              </a:cxn>
              <a:cxn ang="0">
                <a:pos x="143" y="82"/>
              </a:cxn>
              <a:cxn ang="0">
                <a:pos x="191" y="93"/>
              </a:cxn>
              <a:cxn ang="0">
                <a:pos x="216" y="85"/>
              </a:cxn>
              <a:cxn ang="0">
                <a:pos x="238" y="40"/>
              </a:cxn>
              <a:cxn ang="0">
                <a:pos x="221" y="5"/>
              </a:cxn>
              <a:cxn ang="0">
                <a:pos x="21" y="43"/>
              </a:cxn>
              <a:cxn ang="0">
                <a:pos x="29" y="42"/>
              </a:cxn>
              <a:cxn ang="0">
                <a:pos x="23" y="38"/>
              </a:cxn>
              <a:cxn ang="0">
                <a:pos x="21" y="43"/>
              </a:cxn>
              <a:cxn ang="0">
                <a:pos x="179" y="53"/>
              </a:cxn>
              <a:cxn ang="0">
                <a:pos x="175" y="49"/>
              </a:cxn>
              <a:cxn ang="0">
                <a:pos x="78" y="63"/>
              </a:cxn>
              <a:cxn ang="0">
                <a:pos x="94" y="59"/>
              </a:cxn>
              <a:cxn ang="0">
                <a:pos x="80" y="59"/>
              </a:cxn>
              <a:cxn ang="0">
                <a:pos x="99" y="72"/>
              </a:cxn>
              <a:cxn ang="0">
                <a:pos x="101" y="63"/>
              </a:cxn>
              <a:cxn ang="0">
                <a:pos x="99" y="72"/>
              </a:cxn>
              <a:cxn ang="0">
                <a:pos x="15" y="72"/>
              </a:cxn>
              <a:cxn ang="0">
                <a:pos x="21" y="63"/>
              </a:cxn>
              <a:cxn ang="0">
                <a:pos x="12" y="74"/>
              </a:cxn>
              <a:cxn ang="0">
                <a:pos x="113" y="70"/>
              </a:cxn>
              <a:cxn ang="0">
                <a:pos x="113" y="64"/>
              </a:cxn>
              <a:cxn ang="0">
                <a:pos x="105" y="74"/>
              </a:cxn>
              <a:cxn ang="0">
                <a:pos x="130" y="82"/>
              </a:cxn>
              <a:cxn ang="0">
                <a:pos x="126" y="74"/>
              </a:cxn>
              <a:cxn ang="0">
                <a:pos x="166" y="101"/>
              </a:cxn>
              <a:cxn ang="0">
                <a:pos x="172" y="95"/>
              </a:cxn>
              <a:cxn ang="0">
                <a:pos x="166" y="95"/>
              </a:cxn>
            </a:cxnLst>
            <a:rect l="0" t="0" r="r" b="b"/>
            <a:pathLst>
              <a:path w="250" h="110">
                <a:moveTo>
                  <a:pt x="250" y="7"/>
                </a:moveTo>
                <a:lnTo>
                  <a:pt x="250" y="7"/>
                </a:lnTo>
                <a:lnTo>
                  <a:pt x="250" y="23"/>
                </a:lnTo>
                <a:lnTo>
                  <a:pt x="248" y="36"/>
                </a:lnTo>
                <a:lnTo>
                  <a:pt x="246" y="49"/>
                </a:lnTo>
                <a:lnTo>
                  <a:pt x="240" y="61"/>
                </a:lnTo>
                <a:lnTo>
                  <a:pt x="235" y="72"/>
                </a:lnTo>
                <a:lnTo>
                  <a:pt x="227" y="82"/>
                </a:lnTo>
                <a:lnTo>
                  <a:pt x="219" y="91"/>
                </a:lnTo>
                <a:lnTo>
                  <a:pt x="210" y="97"/>
                </a:lnTo>
                <a:lnTo>
                  <a:pt x="198" y="103"/>
                </a:lnTo>
                <a:lnTo>
                  <a:pt x="189" y="106"/>
                </a:lnTo>
                <a:lnTo>
                  <a:pt x="177" y="110"/>
                </a:lnTo>
                <a:lnTo>
                  <a:pt x="164" y="110"/>
                </a:lnTo>
                <a:lnTo>
                  <a:pt x="153" y="108"/>
                </a:lnTo>
                <a:lnTo>
                  <a:pt x="139" y="106"/>
                </a:lnTo>
                <a:lnTo>
                  <a:pt x="128" y="101"/>
                </a:lnTo>
                <a:lnTo>
                  <a:pt x="114" y="95"/>
                </a:lnTo>
                <a:lnTo>
                  <a:pt x="114" y="95"/>
                </a:lnTo>
                <a:lnTo>
                  <a:pt x="97" y="80"/>
                </a:lnTo>
                <a:lnTo>
                  <a:pt x="88" y="72"/>
                </a:lnTo>
                <a:lnTo>
                  <a:pt x="84" y="70"/>
                </a:lnTo>
                <a:lnTo>
                  <a:pt x="80" y="70"/>
                </a:lnTo>
                <a:lnTo>
                  <a:pt x="80" y="70"/>
                </a:lnTo>
                <a:lnTo>
                  <a:pt x="74" y="72"/>
                </a:lnTo>
                <a:lnTo>
                  <a:pt x="71" y="74"/>
                </a:lnTo>
                <a:lnTo>
                  <a:pt x="69" y="80"/>
                </a:lnTo>
                <a:lnTo>
                  <a:pt x="63" y="83"/>
                </a:lnTo>
                <a:lnTo>
                  <a:pt x="63" y="83"/>
                </a:lnTo>
                <a:lnTo>
                  <a:pt x="46" y="91"/>
                </a:lnTo>
                <a:lnTo>
                  <a:pt x="36" y="95"/>
                </a:lnTo>
                <a:lnTo>
                  <a:pt x="31" y="97"/>
                </a:lnTo>
                <a:lnTo>
                  <a:pt x="31" y="97"/>
                </a:lnTo>
                <a:lnTo>
                  <a:pt x="25" y="97"/>
                </a:lnTo>
                <a:lnTo>
                  <a:pt x="21" y="93"/>
                </a:lnTo>
                <a:lnTo>
                  <a:pt x="13" y="87"/>
                </a:lnTo>
                <a:lnTo>
                  <a:pt x="6" y="78"/>
                </a:lnTo>
                <a:lnTo>
                  <a:pt x="0" y="72"/>
                </a:lnTo>
                <a:lnTo>
                  <a:pt x="0" y="72"/>
                </a:lnTo>
                <a:lnTo>
                  <a:pt x="0" y="63"/>
                </a:lnTo>
                <a:lnTo>
                  <a:pt x="4" y="55"/>
                </a:lnTo>
                <a:lnTo>
                  <a:pt x="8" y="47"/>
                </a:lnTo>
                <a:lnTo>
                  <a:pt x="13" y="40"/>
                </a:lnTo>
                <a:lnTo>
                  <a:pt x="29" y="24"/>
                </a:lnTo>
                <a:lnTo>
                  <a:pt x="46" y="15"/>
                </a:lnTo>
                <a:lnTo>
                  <a:pt x="65" y="7"/>
                </a:lnTo>
                <a:lnTo>
                  <a:pt x="74" y="5"/>
                </a:lnTo>
                <a:lnTo>
                  <a:pt x="84" y="3"/>
                </a:lnTo>
                <a:lnTo>
                  <a:pt x="94" y="5"/>
                </a:lnTo>
                <a:lnTo>
                  <a:pt x="101" y="7"/>
                </a:lnTo>
                <a:lnTo>
                  <a:pt x="111" y="9"/>
                </a:lnTo>
                <a:lnTo>
                  <a:pt x="118" y="15"/>
                </a:lnTo>
                <a:lnTo>
                  <a:pt x="118" y="15"/>
                </a:lnTo>
                <a:lnTo>
                  <a:pt x="128" y="26"/>
                </a:lnTo>
                <a:lnTo>
                  <a:pt x="137" y="38"/>
                </a:lnTo>
                <a:lnTo>
                  <a:pt x="147" y="47"/>
                </a:lnTo>
                <a:lnTo>
                  <a:pt x="153" y="49"/>
                </a:lnTo>
                <a:lnTo>
                  <a:pt x="156" y="51"/>
                </a:lnTo>
                <a:lnTo>
                  <a:pt x="156" y="51"/>
                </a:lnTo>
                <a:lnTo>
                  <a:pt x="162" y="49"/>
                </a:lnTo>
                <a:lnTo>
                  <a:pt x="168" y="45"/>
                </a:lnTo>
                <a:lnTo>
                  <a:pt x="170" y="40"/>
                </a:lnTo>
                <a:lnTo>
                  <a:pt x="172" y="34"/>
                </a:lnTo>
                <a:lnTo>
                  <a:pt x="175" y="21"/>
                </a:lnTo>
                <a:lnTo>
                  <a:pt x="177" y="9"/>
                </a:lnTo>
                <a:lnTo>
                  <a:pt x="177" y="9"/>
                </a:lnTo>
                <a:lnTo>
                  <a:pt x="195" y="3"/>
                </a:lnTo>
                <a:lnTo>
                  <a:pt x="214" y="0"/>
                </a:lnTo>
                <a:lnTo>
                  <a:pt x="233" y="2"/>
                </a:lnTo>
                <a:lnTo>
                  <a:pt x="250" y="7"/>
                </a:lnTo>
                <a:lnTo>
                  <a:pt x="250" y="7"/>
                </a:lnTo>
                <a:close/>
                <a:moveTo>
                  <a:pt x="212" y="5"/>
                </a:moveTo>
                <a:lnTo>
                  <a:pt x="212" y="5"/>
                </a:lnTo>
                <a:lnTo>
                  <a:pt x="208" y="13"/>
                </a:lnTo>
                <a:lnTo>
                  <a:pt x="204" y="21"/>
                </a:lnTo>
                <a:lnTo>
                  <a:pt x="198" y="40"/>
                </a:lnTo>
                <a:lnTo>
                  <a:pt x="196" y="47"/>
                </a:lnTo>
                <a:lnTo>
                  <a:pt x="191" y="53"/>
                </a:lnTo>
                <a:lnTo>
                  <a:pt x="185" y="59"/>
                </a:lnTo>
                <a:lnTo>
                  <a:pt x="177" y="63"/>
                </a:lnTo>
                <a:lnTo>
                  <a:pt x="177" y="63"/>
                </a:lnTo>
                <a:lnTo>
                  <a:pt x="172" y="63"/>
                </a:lnTo>
                <a:lnTo>
                  <a:pt x="164" y="63"/>
                </a:lnTo>
                <a:lnTo>
                  <a:pt x="158" y="61"/>
                </a:lnTo>
                <a:lnTo>
                  <a:pt x="153" y="57"/>
                </a:lnTo>
                <a:lnTo>
                  <a:pt x="143" y="49"/>
                </a:lnTo>
                <a:lnTo>
                  <a:pt x="134" y="40"/>
                </a:lnTo>
                <a:lnTo>
                  <a:pt x="124" y="30"/>
                </a:lnTo>
                <a:lnTo>
                  <a:pt x="114" y="21"/>
                </a:lnTo>
                <a:lnTo>
                  <a:pt x="103" y="13"/>
                </a:lnTo>
                <a:lnTo>
                  <a:pt x="97" y="11"/>
                </a:lnTo>
                <a:lnTo>
                  <a:pt x="90" y="11"/>
                </a:lnTo>
                <a:lnTo>
                  <a:pt x="90" y="11"/>
                </a:lnTo>
                <a:lnTo>
                  <a:pt x="80" y="11"/>
                </a:lnTo>
                <a:lnTo>
                  <a:pt x="71" y="13"/>
                </a:lnTo>
                <a:lnTo>
                  <a:pt x="63" y="17"/>
                </a:lnTo>
                <a:lnTo>
                  <a:pt x="55" y="23"/>
                </a:lnTo>
                <a:lnTo>
                  <a:pt x="44" y="36"/>
                </a:lnTo>
                <a:lnTo>
                  <a:pt x="31" y="53"/>
                </a:lnTo>
                <a:lnTo>
                  <a:pt x="31" y="53"/>
                </a:lnTo>
                <a:lnTo>
                  <a:pt x="36" y="59"/>
                </a:lnTo>
                <a:lnTo>
                  <a:pt x="42" y="64"/>
                </a:lnTo>
                <a:lnTo>
                  <a:pt x="50" y="68"/>
                </a:lnTo>
                <a:lnTo>
                  <a:pt x="59" y="72"/>
                </a:lnTo>
                <a:lnTo>
                  <a:pt x="59" y="72"/>
                </a:lnTo>
                <a:lnTo>
                  <a:pt x="67" y="61"/>
                </a:lnTo>
                <a:lnTo>
                  <a:pt x="73" y="55"/>
                </a:lnTo>
                <a:lnTo>
                  <a:pt x="78" y="51"/>
                </a:lnTo>
                <a:lnTo>
                  <a:pt x="78" y="51"/>
                </a:lnTo>
                <a:lnTo>
                  <a:pt x="90" y="47"/>
                </a:lnTo>
                <a:lnTo>
                  <a:pt x="99" y="49"/>
                </a:lnTo>
                <a:lnTo>
                  <a:pt x="109" y="51"/>
                </a:lnTo>
                <a:lnTo>
                  <a:pt x="116" y="57"/>
                </a:lnTo>
                <a:lnTo>
                  <a:pt x="130" y="70"/>
                </a:lnTo>
                <a:lnTo>
                  <a:pt x="135" y="76"/>
                </a:lnTo>
                <a:lnTo>
                  <a:pt x="143" y="82"/>
                </a:lnTo>
                <a:lnTo>
                  <a:pt x="143" y="82"/>
                </a:lnTo>
                <a:lnTo>
                  <a:pt x="156" y="87"/>
                </a:lnTo>
                <a:lnTo>
                  <a:pt x="174" y="91"/>
                </a:lnTo>
                <a:lnTo>
                  <a:pt x="191" y="93"/>
                </a:lnTo>
                <a:lnTo>
                  <a:pt x="198" y="91"/>
                </a:lnTo>
                <a:lnTo>
                  <a:pt x="208" y="89"/>
                </a:lnTo>
                <a:lnTo>
                  <a:pt x="208" y="89"/>
                </a:lnTo>
                <a:lnTo>
                  <a:pt x="216" y="85"/>
                </a:lnTo>
                <a:lnTo>
                  <a:pt x="223" y="80"/>
                </a:lnTo>
                <a:lnTo>
                  <a:pt x="229" y="70"/>
                </a:lnTo>
                <a:lnTo>
                  <a:pt x="233" y="61"/>
                </a:lnTo>
                <a:lnTo>
                  <a:pt x="238" y="40"/>
                </a:lnTo>
                <a:lnTo>
                  <a:pt x="242" y="11"/>
                </a:lnTo>
                <a:lnTo>
                  <a:pt x="242" y="11"/>
                </a:lnTo>
                <a:lnTo>
                  <a:pt x="229" y="7"/>
                </a:lnTo>
                <a:lnTo>
                  <a:pt x="221" y="5"/>
                </a:lnTo>
                <a:lnTo>
                  <a:pt x="212" y="5"/>
                </a:lnTo>
                <a:lnTo>
                  <a:pt x="212" y="5"/>
                </a:lnTo>
                <a:close/>
                <a:moveTo>
                  <a:pt x="21" y="43"/>
                </a:moveTo>
                <a:lnTo>
                  <a:pt x="21" y="43"/>
                </a:lnTo>
                <a:lnTo>
                  <a:pt x="25" y="43"/>
                </a:lnTo>
                <a:lnTo>
                  <a:pt x="27" y="43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7" y="40"/>
                </a:lnTo>
                <a:lnTo>
                  <a:pt x="27" y="38"/>
                </a:lnTo>
                <a:lnTo>
                  <a:pt x="23" y="38"/>
                </a:lnTo>
                <a:lnTo>
                  <a:pt x="23" y="38"/>
                </a:lnTo>
                <a:lnTo>
                  <a:pt x="23" y="42"/>
                </a:lnTo>
                <a:lnTo>
                  <a:pt x="21" y="43"/>
                </a:lnTo>
                <a:lnTo>
                  <a:pt x="21" y="43"/>
                </a:lnTo>
                <a:close/>
                <a:moveTo>
                  <a:pt x="175" y="53"/>
                </a:moveTo>
                <a:lnTo>
                  <a:pt x="175" y="53"/>
                </a:lnTo>
                <a:lnTo>
                  <a:pt x="179" y="53"/>
                </a:lnTo>
                <a:lnTo>
                  <a:pt x="179" y="53"/>
                </a:lnTo>
                <a:lnTo>
                  <a:pt x="179" y="47"/>
                </a:lnTo>
                <a:lnTo>
                  <a:pt x="177" y="45"/>
                </a:lnTo>
                <a:lnTo>
                  <a:pt x="177" y="45"/>
                </a:lnTo>
                <a:lnTo>
                  <a:pt x="175" y="49"/>
                </a:lnTo>
                <a:lnTo>
                  <a:pt x="175" y="53"/>
                </a:lnTo>
                <a:lnTo>
                  <a:pt x="175" y="53"/>
                </a:lnTo>
                <a:close/>
                <a:moveTo>
                  <a:pt x="78" y="63"/>
                </a:moveTo>
                <a:lnTo>
                  <a:pt x="78" y="63"/>
                </a:lnTo>
                <a:lnTo>
                  <a:pt x="82" y="63"/>
                </a:lnTo>
                <a:lnTo>
                  <a:pt x="88" y="63"/>
                </a:lnTo>
                <a:lnTo>
                  <a:pt x="92" y="61"/>
                </a:lnTo>
                <a:lnTo>
                  <a:pt x="94" y="59"/>
                </a:lnTo>
                <a:lnTo>
                  <a:pt x="94" y="55"/>
                </a:lnTo>
                <a:lnTo>
                  <a:pt x="94" y="55"/>
                </a:lnTo>
                <a:lnTo>
                  <a:pt x="84" y="57"/>
                </a:lnTo>
                <a:lnTo>
                  <a:pt x="80" y="59"/>
                </a:lnTo>
                <a:lnTo>
                  <a:pt x="78" y="63"/>
                </a:lnTo>
                <a:lnTo>
                  <a:pt x="78" y="63"/>
                </a:lnTo>
                <a:close/>
                <a:moveTo>
                  <a:pt x="99" y="72"/>
                </a:moveTo>
                <a:lnTo>
                  <a:pt x="99" y="72"/>
                </a:lnTo>
                <a:lnTo>
                  <a:pt x="99" y="68"/>
                </a:lnTo>
                <a:lnTo>
                  <a:pt x="101" y="66"/>
                </a:lnTo>
                <a:lnTo>
                  <a:pt x="103" y="64"/>
                </a:lnTo>
                <a:lnTo>
                  <a:pt x="101" y="63"/>
                </a:lnTo>
                <a:lnTo>
                  <a:pt x="101" y="63"/>
                </a:lnTo>
                <a:lnTo>
                  <a:pt x="97" y="66"/>
                </a:lnTo>
                <a:lnTo>
                  <a:pt x="95" y="70"/>
                </a:lnTo>
                <a:lnTo>
                  <a:pt x="99" y="72"/>
                </a:lnTo>
                <a:lnTo>
                  <a:pt x="99" y="72"/>
                </a:lnTo>
                <a:close/>
                <a:moveTo>
                  <a:pt x="12" y="74"/>
                </a:moveTo>
                <a:lnTo>
                  <a:pt x="12" y="74"/>
                </a:lnTo>
                <a:lnTo>
                  <a:pt x="15" y="72"/>
                </a:lnTo>
                <a:lnTo>
                  <a:pt x="19" y="70"/>
                </a:lnTo>
                <a:lnTo>
                  <a:pt x="21" y="66"/>
                </a:lnTo>
                <a:lnTo>
                  <a:pt x="21" y="63"/>
                </a:lnTo>
                <a:lnTo>
                  <a:pt x="21" y="63"/>
                </a:lnTo>
                <a:lnTo>
                  <a:pt x="17" y="66"/>
                </a:lnTo>
                <a:lnTo>
                  <a:pt x="15" y="68"/>
                </a:lnTo>
                <a:lnTo>
                  <a:pt x="13" y="70"/>
                </a:lnTo>
                <a:lnTo>
                  <a:pt x="12" y="74"/>
                </a:lnTo>
                <a:lnTo>
                  <a:pt x="12" y="74"/>
                </a:lnTo>
                <a:close/>
                <a:moveTo>
                  <a:pt x="105" y="74"/>
                </a:moveTo>
                <a:lnTo>
                  <a:pt x="105" y="74"/>
                </a:lnTo>
                <a:lnTo>
                  <a:pt x="113" y="70"/>
                </a:lnTo>
                <a:lnTo>
                  <a:pt x="114" y="68"/>
                </a:lnTo>
                <a:lnTo>
                  <a:pt x="114" y="64"/>
                </a:lnTo>
                <a:lnTo>
                  <a:pt x="114" y="64"/>
                </a:lnTo>
                <a:lnTo>
                  <a:pt x="113" y="64"/>
                </a:lnTo>
                <a:lnTo>
                  <a:pt x="111" y="63"/>
                </a:lnTo>
                <a:lnTo>
                  <a:pt x="111" y="63"/>
                </a:lnTo>
                <a:lnTo>
                  <a:pt x="105" y="74"/>
                </a:lnTo>
                <a:lnTo>
                  <a:pt x="105" y="74"/>
                </a:lnTo>
                <a:close/>
                <a:moveTo>
                  <a:pt x="124" y="83"/>
                </a:moveTo>
                <a:lnTo>
                  <a:pt x="124" y="83"/>
                </a:lnTo>
                <a:lnTo>
                  <a:pt x="126" y="82"/>
                </a:lnTo>
                <a:lnTo>
                  <a:pt x="130" y="82"/>
                </a:lnTo>
                <a:lnTo>
                  <a:pt x="130" y="82"/>
                </a:lnTo>
                <a:lnTo>
                  <a:pt x="130" y="76"/>
                </a:lnTo>
                <a:lnTo>
                  <a:pt x="126" y="74"/>
                </a:lnTo>
                <a:lnTo>
                  <a:pt x="126" y="74"/>
                </a:lnTo>
                <a:lnTo>
                  <a:pt x="124" y="78"/>
                </a:lnTo>
                <a:lnTo>
                  <a:pt x="124" y="83"/>
                </a:lnTo>
                <a:lnTo>
                  <a:pt x="124" y="83"/>
                </a:lnTo>
                <a:close/>
                <a:moveTo>
                  <a:pt x="166" y="101"/>
                </a:moveTo>
                <a:lnTo>
                  <a:pt x="166" y="101"/>
                </a:lnTo>
                <a:lnTo>
                  <a:pt x="168" y="101"/>
                </a:lnTo>
                <a:lnTo>
                  <a:pt x="170" y="99"/>
                </a:lnTo>
                <a:lnTo>
                  <a:pt x="172" y="95"/>
                </a:lnTo>
                <a:lnTo>
                  <a:pt x="172" y="95"/>
                </a:lnTo>
                <a:lnTo>
                  <a:pt x="170" y="95"/>
                </a:lnTo>
                <a:lnTo>
                  <a:pt x="166" y="95"/>
                </a:lnTo>
                <a:lnTo>
                  <a:pt x="166" y="95"/>
                </a:lnTo>
                <a:lnTo>
                  <a:pt x="166" y="101"/>
                </a:lnTo>
                <a:lnTo>
                  <a:pt x="166" y="10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1" name="Freeform 68"/>
          <p:cNvSpPr>
            <a:spLocks noEditPoints="1"/>
          </p:cNvSpPr>
          <p:nvPr/>
        </p:nvSpPr>
        <p:spPr bwMode="auto">
          <a:xfrm>
            <a:off x="4104217" y="5543551"/>
            <a:ext cx="431800" cy="543984"/>
          </a:xfrm>
          <a:custGeom>
            <a:avLst/>
            <a:gdLst/>
            <a:ahLst/>
            <a:cxnLst>
              <a:cxn ang="0">
                <a:pos x="199" y="135"/>
              </a:cxn>
              <a:cxn ang="0">
                <a:pos x="176" y="110"/>
              </a:cxn>
              <a:cxn ang="0">
                <a:pos x="138" y="131"/>
              </a:cxn>
              <a:cxn ang="0">
                <a:pos x="136" y="84"/>
              </a:cxn>
              <a:cxn ang="0">
                <a:pos x="145" y="30"/>
              </a:cxn>
              <a:cxn ang="0">
                <a:pos x="80" y="0"/>
              </a:cxn>
              <a:cxn ang="0">
                <a:pos x="19" y="53"/>
              </a:cxn>
              <a:cxn ang="0">
                <a:pos x="27" y="118"/>
              </a:cxn>
              <a:cxn ang="0">
                <a:pos x="4" y="215"/>
              </a:cxn>
              <a:cxn ang="0">
                <a:pos x="40" y="253"/>
              </a:cxn>
              <a:cxn ang="0">
                <a:pos x="122" y="246"/>
              </a:cxn>
              <a:cxn ang="0">
                <a:pos x="180" y="223"/>
              </a:cxn>
              <a:cxn ang="0">
                <a:pos x="193" y="177"/>
              </a:cxn>
              <a:cxn ang="0">
                <a:pos x="33" y="44"/>
              </a:cxn>
              <a:cxn ang="0">
                <a:pos x="31" y="40"/>
              </a:cxn>
              <a:cxn ang="0">
                <a:pos x="29" y="76"/>
              </a:cxn>
              <a:cxn ang="0">
                <a:pos x="21" y="61"/>
              </a:cxn>
              <a:cxn ang="0">
                <a:pos x="33" y="59"/>
              </a:cxn>
              <a:cxn ang="0">
                <a:pos x="27" y="171"/>
              </a:cxn>
              <a:cxn ang="0">
                <a:pos x="31" y="173"/>
              </a:cxn>
              <a:cxn ang="0">
                <a:pos x="29" y="139"/>
              </a:cxn>
              <a:cxn ang="0">
                <a:pos x="35" y="127"/>
              </a:cxn>
              <a:cxn ang="0">
                <a:pos x="48" y="240"/>
              </a:cxn>
              <a:cxn ang="0">
                <a:pos x="58" y="242"/>
              </a:cxn>
              <a:cxn ang="0">
                <a:pos x="159" y="198"/>
              </a:cxn>
              <a:cxn ang="0">
                <a:pos x="107" y="242"/>
              </a:cxn>
              <a:cxn ang="0">
                <a:pos x="42" y="209"/>
              </a:cxn>
              <a:cxn ang="0">
                <a:pos x="56" y="137"/>
              </a:cxn>
              <a:cxn ang="0">
                <a:pos x="58" y="91"/>
              </a:cxn>
              <a:cxn ang="0">
                <a:pos x="42" y="42"/>
              </a:cxn>
              <a:cxn ang="0">
                <a:pos x="86" y="3"/>
              </a:cxn>
              <a:cxn ang="0">
                <a:pos x="132" y="21"/>
              </a:cxn>
              <a:cxn ang="0">
                <a:pos x="119" y="97"/>
              </a:cxn>
              <a:cxn ang="0">
                <a:pos x="151" y="150"/>
              </a:cxn>
              <a:cxn ang="0">
                <a:pos x="191" y="135"/>
              </a:cxn>
              <a:cxn ang="0">
                <a:pos x="178" y="171"/>
              </a:cxn>
              <a:cxn ang="0">
                <a:pos x="193" y="200"/>
              </a:cxn>
              <a:cxn ang="0">
                <a:pos x="60" y="112"/>
              </a:cxn>
              <a:cxn ang="0">
                <a:pos x="115" y="74"/>
              </a:cxn>
              <a:cxn ang="0">
                <a:pos x="117" y="26"/>
              </a:cxn>
              <a:cxn ang="0">
                <a:pos x="71" y="44"/>
              </a:cxn>
              <a:cxn ang="0">
                <a:pos x="90" y="84"/>
              </a:cxn>
              <a:cxn ang="0">
                <a:pos x="111" y="42"/>
              </a:cxn>
              <a:cxn ang="0">
                <a:pos x="100" y="28"/>
              </a:cxn>
              <a:cxn ang="0">
                <a:pos x="100" y="32"/>
              </a:cxn>
              <a:cxn ang="0">
                <a:pos x="100" y="72"/>
              </a:cxn>
              <a:cxn ang="0">
                <a:pos x="75" y="53"/>
              </a:cxn>
              <a:cxn ang="0">
                <a:pos x="103" y="44"/>
              </a:cxn>
              <a:cxn ang="0">
                <a:pos x="96" y="135"/>
              </a:cxn>
              <a:cxn ang="0">
                <a:pos x="61" y="181"/>
              </a:cxn>
              <a:cxn ang="0">
                <a:pos x="84" y="223"/>
              </a:cxn>
              <a:cxn ang="0">
                <a:pos x="136" y="188"/>
              </a:cxn>
              <a:cxn ang="0">
                <a:pos x="105" y="154"/>
              </a:cxn>
              <a:cxn ang="0">
                <a:pos x="103" y="150"/>
              </a:cxn>
              <a:cxn ang="0">
                <a:pos x="79" y="213"/>
              </a:cxn>
              <a:cxn ang="0">
                <a:pos x="84" y="146"/>
              </a:cxn>
              <a:cxn ang="0">
                <a:pos x="107" y="181"/>
              </a:cxn>
              <a:cxn ang="0">
                <a:pos x="84" y="217"/>
              </a:cxn>
              <a:cxn ang="0">
                <a:pos x="111" y="171"/>
              </a:cxn>
            </a:cxnLst>
            <a:rect l="0" t="0" r="r" b="b"/>
            <a:pathLst>
              <a:path w="204" h="257">
                <a:moveTo>
                  <a:pt x="183" y="167"/>
                </a:moveTo>
                <a:lnTo>
                  <a:pt x="183" y="167"/>
                </a:lnTo>
                <a:lnTo>
                  <a:pt x="185" y="162"/>
                </a:lnTo>
                <a:lnTo>
                  <a:pt x="185" y="158"/>
                </a:lnTo>
                <a:lnTo>
                  <a:pt x="191" y="148"/>
                </a:lnTo>
                <a:lnTo>
                  <a:pt x="197" y="139"/>
                </a:lnTo>
                <a:lnTo>
                  <a:pt x="199" y="135"/>
                </a:lnTo>
                <a:lnTo>
                  <a:pt x="199" y="131"/>
                </a:lnTo>
                <a:lnTo>
                  <a:pt x="199" y="131"/>
                </a:lnTo>
                <a:lnTo>
                  <a:pt x="199" y="127"/>
                </a:lnTo>
                <a:lnTo>
                  <a:pt x="197" y="124"/>
                </a:lnTo>
                <a:lnTo>
                  <a:pt x="189" y="120"/>
                </a:lnTo>
                <a:lnTo>
                  <a:pt x="176" y="110"/>
                </a:lnTo>
                <a:lnTo>
                  <a:pt x="176" y="110"/>
                </a:lnTo>
                <a:lnTo>
                  <a:pt x="170" y="114"/>
                </a:lnTo>
                <a:lnTo>
                  <a:pt x="166" y="116"/>
                </a:lnTo>
                <a:lnTo>
                  <a:pt x="155" y="120"/>
                </a:lnTo>
                <a:lnTo>
                  <a:pt x="143" y="124"/>
                </a:lnTo>
                <a:lnTo>
                  <a:pt x="140" y="127"/>
                </a:lnTo>
                <a:lnTo>
                  <a:pt x="138" y="131"/>
                </a:lnTo>
                <a:lnTo>
                  <a:pt x="138" y="131"/>
                </a:lnTo>
                <a:lnTo>
                  <a:pt x="128" y="120"/>
                </a:lnTo>
                <a:lnTo>
                  <a:pt x="122" y="114"/>
                </a:lnTo>
                <a:lnTo>
                  <a:pt x="122" y="106"/>
                </a:lnTo>
                <a:lnTo>
                  <a:pt x="122" y="106"/>
                </a:lnTo>
                <a:lnTo>
                  <a:pt x="124" y="101"/>
                </a:lnTo>
                <a:lnTo>
                  <a:pt x="128" y="95"/>
                </a:lnTo>
                <a:lnTo>
                  <a:pt x="136" y="84"/>
                </a:lnTo>
                <a:lnTo>
                  <a:pt x="136" y="84"/>
                </a:lnTo>
                <a:lnTo>
                  <a:pt x="141" y="72"/>
                </a:lnTo>
                <a:lnTo>
                  <a:pt x="145" y="59"/>
                </a:lnTo>
                <a:lnTo>
                  <a:pt x="147" y="45"/>
                </a:lnTo>
                <a:lnTo>
                  <a:pt x="147" y="38"/>
                </a:lnTo>
                <a:lnTo>
                  <a:pt x="145" y="30"/>
                </a:lnTo>
                <a:lnTo>
                  <a:pt x="145" y="30"/>
                </a:lnTo>
                <a:lnTo>
                  <a:pt x="141" y="23"/>
                </a:lnTo>
                <a:lnTo>
                  <a:pt x="138" y="17"/>
                </a:lnTo>
                <a:lnTo>
                  <a:pt x="132" y="11"/>
                </a:lnTo>
                <a:lnTo>
                  <a:pt x="126" y="7"/>
                </a:lnTo>
                <a:lnTo>
                  <a:pt x="113" y="2"/>
                </a:lnTo>
                <a:lnTo>
                  <a:pt x="96" y="0"/>
                </a:lnTo>
                <a:lnTo>
                  <a:pt x="80" y="0"/>
                </a:lnTo>
                <a:lnTo>
                  <a:pt x="63" y="3"/>
                </a:lnTo>
                <a:lnTo>
                  <a:pt x="50" y="11"/>
                </a:lnTo>
                <a:lnTo>
                  <a:pt x="37" y="21"/>
                </a:lnTo>
                <a:lnTo>
                  <a:pt x="37" y="21"/>
                </a:lnTo>
                <a:lnTo>
                  <a:pt x="29" y="30"/>
                </a:lnTo>
                <a:lnTo>
                  <a:pt x="23" y="42"/>
                </a:lnTo>
                <a:lnTo>
                  <a:pt x="19" y="53"/>
                </a:lnTo>
                <a:lnTo>
                  <a:pt x="18" y="64"/>
                </a:lnTo>
                <a:lnTo>
                  <a:pt x="18" y="78"/>
                </a:lnTo>
                <a:lnTo>
                  <a:pt x="21" y="91"/>
                </a:lnTo>
                <a:lnTo>
                  <a:pt x="27" y="103"/>
                </a:lnTo>
                <a:lnTo>
                  <a:pt x="35" y="114"/>
                </a:lnTo>
                <a:lnTo>
                  <a:pt x="35" y="114"/>
                </a:lnTo>
                <a:lnTo>
                  <a:pt x="27" y="118"/>
                </a:lnTo>
                <a:lnTo>
                  <a:pt x="21" y="124"/>
                </a:lnTo>
                <a:lnTo>
                  <a:pt x="16" y="131"/>
                </a:lnTo>
                <a:lnTo>
                  <a:pt x="10" y="139"/>
                </a:lnTo>
                <a:lnTo>
                  <a:pt x="2" y="156"/>
                </a:lnTo>
                <a:lnTo>
                  <a:pt x="0" y="177"/>
                </a:lnTo>
                <a:lnTo>
                  <a:pt x="0" y="196"/>
                </a:lnTo>
                <a:lnTo>
                  <a:pt x="4" y="215"/>
                </a:lnTo>
                <a:lnTo>
                  <a:pt x="6" y="225"/>
                </a:lnTo>
                <a:lnTo>
                  <a:pt x="12" y="232"/>
                </a:lnTo>
                <a:lnTo>
                  <a:pt x="18" y="240"/>
                </a:lnTo>
                <a:lnTo>
                  <a:pt x="23" y="246"/>
                </a:lnTo>
                <a:lnTo>
                  <a:pt x="23" y="246"/>
                </a:lnTo>
                <a:lnTo>
                  <a:pt x="31" y="249"/>
                </a:lnTo>
                <a:lnTo>
                  <a:pt x="40" y="253"/>
                </a:lnTo>
                <a:lnTo>
                  <a:pt x="52" y="257"/>
                </a:lnTo>
                <a:lnTo>
                  <a:pt x="63" y="257"/>
                </a:lnTo>
                <a:lnTo>
                  <a:pt x="90" y="257"/>
                </a:lnTo>
                <a:lnTo>
                  <a:pt x="101" y="255"/>
                </a:lnTo>
                <a:lnTo>
                  <a:pt x="111" y="251"/>
                </a:lnTo>
                <a:lnTo>
                  <a:pt x="111" y="251"/>
                </a:lnTo>
                <a:lnTo>
                  <a:pt x="122" y="246"/>
                </a:lnTo>
                <a:lnTo>
                  <a:pt x="132" y="238"/>
                </a:lnTo>
                <a:lnTo>
                  <a:pt x="141" y="230"/>
                </a:lnTo>
                <a:lnTo>
                  <a:pt x="153" y="223"/>
                </a:lnTo>
                <a:lnTo>
                  <a:pt x="153" y="223"/>
                </a:lnTo>
                <a:lnTo>
                  <a:pt x="162" y="225"/>
                </a:lnTo>
                <a:lnTo>
                  <a:pt x="172" y="225"/>
                </a:lnTo>
                <a:lnTo>
                  <a:pt x="180" y="223"/>
                </a:lnTo>
                <a:lnTo>
                  <a:pt x="187" y="217"/>
                </a:lnTo>
                <a:lnTo>
                  <a:pt x="193" y="211"/>
                </a:lnTo>
                <a:lnTo>
                  <a:pt x="199" y="204"/>
                </a:lnTo>
                <a:lnTo>
                  <a:pt x="202" y="194"/>
                </a:lnTo>
                <a:lnTo>
                  <a:pt x="204" y="185"/>
                </a:lnTo>
                <a:lnTo>
                  <a:pt x="204" y="185"/>
                </a:lnTo>
                <a:lnTo>
                  <a:pt x="193" y="177"/>
                </a:lnTo>
                <a:lnTo>
                  <a:pt x="187" y="173"/>
                </a:lnTo>
                <a:lnTo>
                  <a:pt x="183" y="167"/>
                </a:lnTo>
                <a:lnTo>
                  <a:pt x="183" y="167"/>
                </a:lnTo>
                <a:close/>
                <a:moveTo>
                  <a:pt x="31" y="40"/>
                </a:moveTo>
                <a:lnTo>
                  <a:pt x="31" y="40"/>
                </a:lnTo>
                <a:lnTo>
                  <a:pt x="33" y="42"/>
                </a:lnTo>
                <a:lnTo>
                  <a:pt x="33" y="44"/>
                </a:lnTo>
                <a:lnTo>
                  <a:pt x="33" y="44"/>
                </a:lnTo>
                <a:lnTo>
                  <a:pt x="33" y="45"/>
                </a:lnTo>
                <a:lnTo>
                  <a:pt x="31" y="47"/>
                </a:lnTo>
                <a:lnTo>
                  <a:pt x="25" y="47"/>
                </a:lnTo>
                <a:lnTo>
                  <a:pt x="25" y="47"/>
                </a:lnTo>
                <a:lnTo>
                  <a:pt x="27" y="44"/>
                </a:lnTo>
                <a:lnTo>
                  <a:pt x="31" y="40"/>
                </a:lnTo>
                <a:lnTo>
                  <a:pt x="31" y="40"/>
                </a:lnTo>
                <a:close/>
                <a:moveTo>
                  <a:pt x="25" y="82"/>
                </a:moveTo>
                <a:lnTo>
                  <a:pt x="25" y="82"/>
                </a:lnTo>
                <a:lnTo>
                  <a:pt x="25" y="76"/>
                </a:lnTo>
                <a:lnTo>
                  <a:pt x="27" y="74"/>
                </a:lnTo>
                <a:lnTo>
                  <a:pt x="27" y="74"/>
                </a:lnTo>
                <a:lnTo>
                  <a:pt x="29" y="76"/>
                </a:lnTo>
                <a:lnTo>
                  <a:pt x="29" y="78"/>
                </a:lnTo>
                <a:lnTo>
                  <a:pt x="27" y="82"/>
                </a:lnTo>
                <a:lnTo>
                  <a:pt x="25" y="82"/>
                </a:lnTo>
                <a:lnTo>
                  <a:pt x="25" y="82"/>
                </a:lnTo>
                <a:close/>
                <a:moveTo>
                  <a:pt x="21" y="68"/>
                </a:moveTo>
                <a:lnTo>
                  <a:pt x="21" y="68"/>
                </a:lnTo>
                <a:lnTo>
                  <a:pt x="21" y="61"/>
                </a:lnTo>
                <a:lnTo>
                  <a:pt x="23" y="55"/>
                </a:lnTo>
                <a:lnTo>
                  <a:pt x="23" y="55"/>
                </a:lnTo>
                <a:lnTo>
                  <a:pt x="29" y="53"/>
                </a:lnTo>
                <a:lnTo>
                  <a:pt x="33" y="53"/>
                </a:lnTo>
                <a:lnTo>
                  <a:pt x="35" y="53"/>
                </a:lnTo>
                <a:lnTo>
                  <a:pt x="35" y="53"/>
                </a:lnTo>
                <a:lnTo>
                  <a:pt x="33" y="59"/>
                </a:lnTo>
                <a:lnTo>
                  <a:pt x="31" y="64"/>
                </a:lnTo>
                <a:lnTo>
                  <a:pt x="27" y="66"/>
                </a:lnTo>
                <a:lnTo>
                  <a:pt x="21" y="68"/>
                </a:lnTo>
                <a:lnTo>
                  <a:pt x="21" y="68"/>
                </a:lnTo>
                <a:close/>
                <a:moveTo>
                  <a:pt x="27" y="175"/>
                </a:moveTo>
                <a:lnTo>
                  <a:pt x="27" y="175"/>
                </a:lnTo>
                <a:lnTo>
                  <a:pt x="27" y="171"/>
                </a:lnTo>
                <a:lnTo>
                  <a:pt x="29" y="167"/>
                </a:lnTo>
                <a:lnTo>
                  <a:pt x="33" y="164"/>
                </a:lnTo>
                <a:lnTo>
                  <a:pt x="33" y="164"/>
                </a:lnTo>
                <a:lnTo>
                  <a:pt x="35" y="165"/>
                </a:lnTo>
                <a:lnTo>
                  <a:pt x="35" y="167"/>
                </a:lnTo>
                <a:lnTo>
                  <a:pt x="35" y="171"/>
                </a:lnTo>
                <a:lnTo>
                  <a:pt x="31" y="173"/>
                </a:lnTo>
                <a:lnTo>
                  <a:pt x="27" y="175"/>
                </a:lnTo>
                <a:lnTo>
                  <a:pt x="27" y="175"/>
                </a:lnTo>
                <a:close/>
                <a:moveTo>
                  <a:pt x="37" y="135"/>
                </a:moveTo>
                <a:lnTo>
                  <a:pt x="37" y="135"/>
                </a:lnTo>
                <a:lnTo>
                  <a:pt x="31" y="137"/>
                </a:lnTo>
                <a:lnTo>
                  <a:pt x="29" y="139"/>
                </a:lnTo>
                <a:lnTo>
                  <a:pt x="29" y="139"/>
                </a:lnTo>
                <a:lnTo>
                  <a:pt x="29" y="139"/>
                </a:lnTo>
                <a:lnTo>
                  <a:pt x="27" y="137"/>
                </a:lnTo>
                <a:lnTo>
                  <a:pt x="29" y="133"/>
                </a:lnTo>
                <a:lnTo>
                  <a:pt x="33" y="131"/>
                </a:lnTo>
                <a:lnTo>
                  <a:pt x="33" y="127"/>
                </a:lnTo>
                <a:lnTo>
                  <a:pt x="33" y="127"/>
                </a:lnTo>
                <a:lnTo>
                  <a:pt x="35" y="127"/>
                </a:lnTo>
                <a:lnTo>
                  <a:pt x="37" y="131"/>
                </a:lnTo>
                <a:lnTo>
                  <a:pt x="37" y="135"/>
                </a:lnTo>
                <a:lnTo>
                  <a:pt x="37" y="135"/>
                </a:lnTo>
                <a:close/>
                <a:moveTo>
                  <a:pt x="58" y="244"/>
                </a:moveTo>
                <a:lnTo>
                  <a:pt x="58" y="244"/>
                </a:lnTo>
                <a:lnTo>
                  <a:pt x="52" y="242"/>
                </a:lnTo>
                <a:lnTo>
                  <a:pt x="48" y="240"/>
                </a:lnTo>
                <a:lnTo>
                  <a:pt x="48" y="240"/>
                </a:lnTo>
                <a:lnTo>
                  <a:pt x="50" y="236"/>
                </a:lnTo>
                <a:lnTo>
                  <a:pt x="50" y="234"/>
                </a:lnTo>
                <a:lnTo>
                  <a:pt x="50" y="234"/>
                </a:lnTo>
                <a:lnTo>
                  <a:pt x="54" y="236"/>
                </a:lnTo>
                <a:lnTo>
                  <a:pt x="58" y="238"/>
                </a:lnTo>
                <a:lnTo>
                  <a:pt x="58" y="242"/>
                </a:lnTo>
                <a:lnTo>
                  <a:pt x="58" y="244"/>
                </a:lnTo>
                <a:lnTo>
                  <a:pt x="58" y="244"/>
                </a:lnTo>
                <a:close/>
                <a:moveTo>
                  <a:pt x="187" y="209"/>
                </a:moveTo>
                <a:lnTo>
                  <a:pt x="187" y="209"/>
                </a:lnTo>
                <a:lnTo>
                  <a:pt x="178" y="207"/>
                </a:lnTo>
                <a:lnTo>
                  <a:pt x="172" y="206"/>
                </a:lnTo>
                <a:lnTo>
                  <a:pt x="159" y="198"/>
                </a:lnTo>
                <a:lnTo>
                  <a:pt x="159" y="198"/>
                </a:lnTo>
                <a:lnTo>
                  <a:pt x="151" y="204"/>
                </a:lnTo>
                <a:lnTo>
                  <a:pt x="145" y="211"/>
                </a:lnTo>
                <a:lnTo>
                  <a:pt x="132" y="226"/>
                </a:lnTo>
                <a:lnTo>
                  <a:pt x="124" y="234"/>
                </a:lnTo>
                <a:lnTo>
                  <a:pt x="117" y="240"/>
                </a:lnTo>
                <a:lnTo>
                  <a:pt x="107" y="242"/>
                </a:lnTo>
                <a:lnTo>
                  <a:pt x="96" y="244"/>
                </a:lnTo>
                <a:lnTo>
                  <a:pt x="96" y="244"/>
                </a:lnTo>
                <a:lnTo>
                  <a:pt x="82" y="242"/>
                </a:lnTo>
                <a:lnTo>
                  <a:pt x="71" y="238"/>
                </a:lnTo>
                <a:lnTo>
                  <a:pt x="60" y="230"/>
                </a:lnTo>
                <a:lnTo>
                  <a:pt x="50" y="221"/>
                </a:lnTo>
                <a:lnTo>
                  <a:pt x="42" y="209"/>
                </a:lnTo>
                <a:lnTo>
                  <a:pt x="39" y="196"/>
                </a:lnTo>
                <a:lnTo>
                  <a:pt x="37" y="181"/>
                </a:lnTo>
                <a:lnTo>
                  <a:pt x="40" y="165"/>
                </a:lnTo>
                <a:lnTo>
                  <a:pt x="40" y="165"/>
                </a:lnTo>
                <a:lnTo>
                  <a:pt x="46" y="152"/>
                </a:lnTo>
                <a:lnTo>
                  <a:pt x="56" y="137"/>
                </a:lnTo>
                <a:lnTo>
                  <a:pt x="56" y="137"/>
                </a:lnTo>
                <a:lnTo>
                  <a:pt x="65" y="122"/>
                </a:lnTo>
                <a:lnTo>
                  <a:pt x="69" y="116"/>
                </a:lnTo>
                <a:lnTo>
                  <a:pt x="71" y="110"/>
                </a:lnTo>
                <a:lnTo>
                  <a:pt x="71" y="110"/>
                </a:lnTo>
                <a:lnTo>
                  <a:pt x="69" y="106"/>
                </a:lnTo>
                <a:lnTo>
                  <a:pt x="67" y="101"/>
                </a:lnTo>
                <a:lnTo>
                  <a:pt x="58" y="91"/>
                </a:lnTo>
                <a:lnTo>
                  <a:pt x="48" y="82"/>
                </a:lnTo>
                <a:lnTo>
                  <a:pt x="44" y="76"/>
                </a:lnTo>
                <a:lnTo>
                  <a:pt x="42" y="72"/>
                </a:lnTo>
                <a:lnTo>
                  <a:pt x="42" y="72"/>
                </a:lnTo>
                <a:lnTo>
                  <a:pt x="40" y="61"/>
                </a:lnTo>
                <a:lnTo>
                  <a:pt x="40" y="51"/>
                </a:lnTo>
                <a:lnTo>
                  <a:pt x="42" y="42"/>
                </a:lnTo>
                <a:lnTo>
                  <a:pt x="44" y="34"/>
                </a:lnTo>
                <a:lnTo>
                  <a:pt x="50" y="26"/>
                </a:lnTo>
                <a:lnTo>
                  <a:pt x="56" y="21"/>
                </a:lnTo>
                <a:lnTo>
                  <a:pt x="61" y="15"/>
                </a:lnTo>
                <a:lnTo>
                  <a:pt x="69" y="9"/>
                </a:lnTo>
                <a:lnTo>
                  <a:pt x="77" y="5"/>
                </a:lnTo>
                <a:lnTo>
                  <a:pt x="86" y="3"/>
                </a:lnTo>
                <a:lnTo>
                  <a:pt x="94" y="2"/>
                </a:lnTo>
                <a:lnTo>
                  <a:pt x="103" y="3"/>
                </a:lnTo>
                <a:lnTo>
                  <a:pt x="111" y="5"/>
                </a:lnTo>
                <a:lnTo>
                  <a:pt x="119" y="7"/>
                </a:lnTo>
                <a:lnTo>
                  <a:pt x="126" y="13"/>
                </a:lnTo>
                <a:lnTo>
                  <a:pt x="132" y="21"/>
                </a:lnTo>
                <a:lnTo>
                  <a:pt x="132" y="21"/>
                </a:lnTo>
                <a:lnTo>
                  <a:pt x="138" y="30"/>
                </a:lnTo>
                <a:lnTo>
                  <a:pt x="141" y="42"/>
                </a:lnTo>
                <a:lnTo>
                  <a:pt x="141" y="53"/>
                </a:lnTo>
                <a:lnTo>
                  <a:pt x="138" y="64"/>
                </a:lnTo>
                <a:lnTo>
                  <a:pt x="134" y="76"/>
                </a:lnTo>
                <a:lnTo>
                  <a:pt x="126" y="87"/>
                </a:lnTo>
                <a:lnTo>
                  <a:pt x="119" y="97"/>
                </a:lnTo>
                <a:lnTo>
                  <a:pt x="111" y="105"/>
                </a:lnTo>
                <a:lnTo>
                  <a:pt x="111" y="105"/>
                </a:lnTo>
                <a:lnTo>
                  <a:pt x="119" y="120"/>
                </a:lnTo>
                <a:lnTo>
                  <a:pt x="128" y="131"/>
                </a:lnTo>
                <a:lnTo>
                  <a:pt x="140" y="143"/>
                </a:lnTo>
                <a:lnTo>
                  <a:pt x="151" y="150"/>
                </a:lnTo>
                <a:lnTo>
                  <a:pt x="151" y="150"/>
                </a:lnTo>
                <a:lnTo>
                  <a:pt x="176" y="120"/>
                </a:lnTo>
                <a:lnTo>
                  <a:pt x="176" y="120"/>
                </a:lnTo>
                <a:lnTo>
                  <a:pt x="180" y="122"/>
                </a:lnTo>
                <a:lnTo>
                  <a:pt x="185" y="124"/>
                </a:lnTo>
                <a:lnTo>
                  <a:pt x="191" y="131"/>
                </a:lnTo>
                <a:lnTo>
                  <a:pt x="191" y="131"/>
                </a:lnTo>
                <a:lnTo>
                  <a:pt x="191" y="135"/>
                </a:lnTo>
                <a:lnTo>
                  <a:pt x="189" y="141"/>
                </a:lnTo>
                <a:lnTo>
                  <a:pt x="183" y="150"/>
                </a:lnTo>
                <a:lnTo>
                  <a:pt x="178" y="160"/>
                </a:lnTo>
                <a:lnTo>
                  <a:pt x="176" y="164"/>
                </a:lnTo>
                <a:lnTo>
                  <a:pt x="176" y="167"/>
                </a:lnTo>
                <a:lnTo>
                  <a:pt x="176" y="167"/>
                </a:lnTo>
                <a:lnTo>
                  <a:pt x="178" y="171"/>
                </a:lnTo>
                <a:lnTo>
                  <a:pt x="180" y="173"/>
                </a:lnTo>
                <a:lnTo>
                  <a:pt x="185" y="179"/>
                </a:lnTo>
                <a:lnTo>
                  <a:pt x="191" y="183"/>
                </a:lnTo>
                <a:lnTo>
                  <a:pt x="197" y="186"/>
                </a:lnTo>
                <a:lnTo>
                  <a:pt x="197" y="186"/>
                </a:lnTo>
                <a:lnTo>
                  <a:pt x="195" y="194"/>
                </a:lnTo>
                <a:lnTo>
                  <a:pt x="193" y="200"/>
                </a:lnTo>
                <a:lnTo>
                  <a:pt x="187" y="209"/>
                </a:lnTo>
                <a:lnTo>
                  <a:pt x="187" y="209"/>
                </a:lnTo>
                <a:close/>
                <a:moveTo>
                  <a:pt x="63" y="106"/>
                </a:moveTo>
                <a:lnTo>
                  <a:pt x="63" y="106"/>
                </a:lnTo>
                <a:lnTo>
                  <a:pt x="63" y="112"/>
                </a:lnTo>
                <a:lnTo>
                  <a:pt x="60" y="112"/>
                </a:lnTo>
                <a:lnTo>
                  <a:pt x="60" y="112"/>
                </a:lnTo>
                <a:lnTo>
                  <a:pt x="60" y="108"/>
                </a:lnTo>
                <a:lnTo>
                  <a:pt x="63" y="106"/>
                </a:lnTo>
                <a:lnTo>
                  <a:pt x="63" y="106"/>
                </a:lnTo>
                <a:close/>
                <a:moveTo>
                  <a:pt x="103" y="84"/>
                </a:moveTo>
                <a:lnTo>
                  <a:pt x="103" y="84"/>
                </a:lnTo>
                <a:lnTo>
                  <a:pt x="109" y="82"/>
                </a:lnTo>
                <a:lnTo>
                  <a:pt x="115" y="74"/>
                </a:lnTo>
                <a:lnTo>
                  <a:pt x="119" y="66"/>
                </a:lnTo>
                <a:lnTo>
                  <a:pt x="122" y="57"/>
                </a:lnTo>
                <a:lnTo>
                  <a:pt x="126" y="47"/>
                </a:lnTo>
                <a:lnTo>
                  <a:pt x="126" y="38"/>
                </a:lnTo>
                <a:lnTo>
                  <a:pt x="122" y="30"/>
                </a:lnTo>
                <a:lnTo>
                  <a:pt x="120" y="28"/>
                </a:lnTo>
                <a:lnTo>
                  <a:pt x="117" y="26"/>
                </a:lnTo>
                <a:lnTo>
                  <a:pt x="117" y="26"/>
                </a:lnTo>
                <a:lnTo>
                  <a:pt x="100" y="24"/>
                </a:lnTo>
                <a:lnTo>
                  <a:pt x="92" y="26"/>
                </a:lnTo>
                <a:lnTo>
                  <a:pt x="84" y="28"/>
                </a:lnTo>
                <a:lnTo>
                  <a:pt x="79" y="32"/>
                </a:lnTo>
                <a:lnTo>
                  <a:pt x="73" y="38"/>
                </a:lnTo>
                <a:lnTo>
                  <a:pt x="71" y="44"/>
                </a:lnTo>
                <a:lnTo>
                  <a:pt x="69" y="51"/>
                </a:lnTo>
                <a:lnTo>
                  <a:pt x="69" y="51"/>
                </a:lnTo>
                <a:lnTo>
                  <a:pt x="71" y="57"/>
                </a:lnTo>
                <a:lnTo>
                  <a:pt x="73" y="63"/>
                </a:lnTo>
                <a:lnTo>
                  <a:pt x="80" y="74"/>
                </a:lnTo>
                <a:lnTo>
                  <a:pt x="84" y="80"/>
                </a:lnTo>
                <a:lnTo>
                  <a:pt x="90" y="84"/>
                </a:lnTo>
                <a:lnTo>
                  <a:pt x="98" y="85"/>
                </a:lnTo>
                <a:lnTo>
                  <a:pt x="103" y="84"/>
                </a:lnTo>
                <a:lnTo>
                  <a:pt x="103" y="84"/>
                </a:lnTo>
                <a:close/>
                <a:moveTo>
                  <a:pt x="117" y="36"/>
                </a:moveTo>
                <a:lnTo>
                  <a:pt x="117" y="36"/>
                </a:lnTo>
                <a:lnTo>
                  <a:pt x="113" y="42"/>
                </a:lnTo>
                <a:lnTo>
                  <a:pt x="111" y="42"/>
                </a:lnTo>
                <a:lnTo>
                  <a:pt x="107" y="44"/>
                </a:lnTo>
                <a:lnTo>
                  <a:pt x="107" y="44"/>
                </a:lnTo>
                <a:lnTo>
                  <a:pt x="109" y="40"/>
                </a:lnTo>
                <a:lnTo>
                  <a:pt x="109" y="38"/>
                </a:lnTo>
                <a:lnTo>
                  <a:pt x="117" y="36"/>
                </a:lnTo>
                <a:lnTo>
                  <a:pt x="117" y="36"/>
                </a:lnTo>
                <a:close/>
                <a:moveTo>
                  <a:pt x="100" y="28"/>
                </a:moveTo>
                <a:lnTo>
                  <a:pt x="107" y="28"/>
                </a:lnTo>
                <a:lnTo>
                  <a:pt x="107" y="28"/>
                </a:lnTo>
                <a:lnTo>
                  <a:pt x="107" y="32"/>
                </a:lnTo>
                <a:lnTo>
                  <a:pt x="107" y="34"/>
                </a:lnTo>
                <a:lnTo>
                  <a:pt x="103" y="36"/>
                </a:lnTo>
                <a:lnTo>
                  <a:pt x="101" y="34"/>
                </a:lnTo>
                <a:lnTo>
                  <a:pt x="100" y="32"/>
                </a:lnTo>
                <a:lnTo>
                  <a:pt x="100" y="28"/>
                </a:lnTo>
                <a:lnTo>
                  <a:pt x="100" y="28"/>
                </a:lnTo>
                <a:close/>
                <a:moveTo>
                  <a:pt x="105" y="51"/>
                </a:moveTo>
                <a:lnTo>
                  <a:pt x="105" y="51"/>
                </a:lnTo>
                <a:lnTo>
                  <a:pt x="105" y="59"/>
                </a:lnTo>
                <a:lnTo>
                  <a:pt x="103" y="66"/>
                </a:lnTo>
                <a:lnTo>
                  <a:pt x="100" y="72"/>
                </a:lnTo>
                <a:lnTo>
                  <a:pt x="96" y="78"/>
                </a:lnTo>
                <a:lnTo>
                  <a:pt x="96" y="78"/>
                </a:lnTo>
                <a:lnTo>
                  <a:pt x="86" y="74"/>
                </a:lnTo>
                <a:lnTo>
                  <a:pt x="80" y="68"/>
                </a:lnTo>
                <a:lnTo>
                  <a:pt x="77" y="61"/>
                </a:lnTo>
                <a:lnTo>
                  <a:pt x="75" y="53"/>
                </a:lnTo>
                <a:lnTo>
                  <a:pt x="75" y="53"/>
                </a:lnTo>
                <a:lnTo>
                  <a:pt x="75" y="45"/>
                </a:lnTo>
                <a:lnTo>
                  <a:pt x="79" y="40"/>
                </a:lnTo>
                <a:lnTo>
                  <a:pt x="82" y="36"/>
                </a:lnTo>
                <a:lnTo>
                  <a:pt x="88" y="34"/>
                </a:lnTo>
                <a:lnTo>
                  <a:pt x="94" y="34"/>
                </a:lnTo>
                <a:lnTo>
                  <a:pt x="100" y="38"/>
                </a:lnTo>
                <a:lnTo>
                  <a:pt x="103" y="44"/>
                </a:lnTo>
                <a:lnTo>
                  <a:pt x="105" y="51"/>
                </a:lnTo>
                <a:lnTo>
                  <a:pt x="105" y="51"/>
                </a:lnTo>
                <a:close/>
                <a:moveTo>
                  <a:pt x="117" y="154"/>
                </a:moveTo>
                <a:lnTo>
                  <a:pt x="117" y="154"/>
                </a:lnTo>
                <a:lnTo>
                  <a:pt x="105" y="143"/>
                </a:lnTo>
                <a:lnTo>
                  <a:pt x="100" y="135"/>
                </a:lnTo>
                <a:lnTo>
                  <a:pt x="96" y="135"/>
                </a:lnTo>
                <a:lnTo>
                  <a:pt x="92" y="135"/>
                </a:lnTo>
                <a:lnTo>
                  <a:pt x="92" y="135"/>
                </a:lnTo>
                <a:lnTo>
                  <a:pt x="86" y="137"/>
                </a:lnTo>
                <a:lnTo>
                  <a:pt x="80" y="141"/>
                </a:lnTo>
                <a:lnTo>
                  <a:pt x="71" y="152"/>
                </a:lnTo>
                <a:lnTo>
                  <a:pt x="65" y="167"/>
                </a:lnTo>
                <a:lnTo>
                  <a:pt x="61" y="181"/>
                </a:lnTo>
                <a:lnTo>
                  <a:pt x="61" y="181"/>
                </a:lnTo>
                <a:lnTo>
                  <a:pt x="63" y="192"/>
                </a:lnTo>
                <a:lnTo>
                  <a:pt x="67" y="206"/>
                </a:lnTo>
                <a:lnTo>
                  <a:pt x="75" y="217"/>
                </a:lnTo>
                <a:lnTo>
                  <a:pt x="79" y="221"/>
                </a:lnTo>
                <a:lnTo>
                  <a:pt x="84" y="223"/>
                </a:lnTo>
                <a:lnTo>
                  <a:pt x="84" y="223"/>
                </a:lnTo>
                <a:lnTo>
                  <a:pt x="94" y="225"/>
                </a:lnTo>
                <a:lnTo>
                  <a:pt x="103" y="223"/>
                </a:lnTo>
                <a:lnTo>
                  <a:pt x="113" y="219"/>
                </a:lnTo>
                <a:lnTo>
                  <a:pt x="122" y="213"/>
                </a:lnTo>
                <a:lnTo>
                  <a:pt x="128" y="206"/>
                </a:lnTo>
                <a:lnTo>
                  <a:pt x="134" y="198"/>
                </a:lnTo>
                <a:lnTo>
                  <a:pt x="136" y="188"/>
                </a:lnTo>
                <a:lnTo>
                  <a:pt x="136" y="179"/>
                </a:lnTo>
                <a:lnTo>
                  <a:pt x="136" y="179"/>
                </a:lnTo>
                <a:lnTo>
                  <a:pt x="132" y="173"/>
                </a:lnTo>
                <a:lnTo>
                  <a:pt x="128" y="167"/>
                </a:lnTo>
                <a:lnTo>
                  <a:pt x="117" y="154"/>
                </a:lnTo>
                <a:lnTo>
                  <a:pt x="117" y="154"/>
                </a:lnTo>
                <a:close/>
                <a:moveTo>
                  <a:pt x="105" y="154"/>
                </a:moveTo>
                <a:lnTo>
                  <a:pt x="105" y="154"/>
                </a:lnTo>
                <a:lnTo>
                  <a:pt x="101" y="154"/>
                </a:lnTo>
                <a:lnTo>
                  <a:pt x="100" y="152"/>
                </a:lnTo>
                <a:lnTo>
                  <a:pt x="100" y="150"/>
                </a:lnTo>
                <a:lnTo>
                  <a:pt x="100" y="150"/>
                </a:lnTo>
                <a:lnTo>
                  <a:pt x="101" y="148"/>
                </a:lnTo>
                <a:lnTo>
                  <a:pt x="103" y="150"/>
                </a:lnTo>
                <a:lnTo>
                  <a:pt x="105" y="152"/>
                </a:lnTo>
                <a:lnTo>
                  <a:pt x="105" y="154"/>
                </a:lnTo>
                <a:lnTo>
                  <a:pt x="105" y="154"/>
                </a:lnTo>
                <a:close/>
                <a:moveTo>
                  <a:pt x="84" y="217"/>
                </a:moveTo>
                <a:lnTo>
                  <a:pt x="84" y="217"/>
                </a:lnTo>
                <a:lnTo>
                  <a:pt x="80" y="215"/>
                </a:lnTo>
                <a:lnTo>
                  <a:pt x="79" y="213"/>
                </a:lnTo>
                <a:lnTo>
                  <a:pt x="71" y="204"/>
                </a:lnTo>
                <a:lnTo>
                  <a:pt x="67" y="194"/>
                </a:lnTo>
                <a:lnTo>
                  <a:pt x="65" y="183"/>
                </a:lnTo>
                <a:lnTo>
                  <a:pt x="65" y="183"/>
                </a:lnTo>
                <a:lnTo>
                  <a:pt x="67" y="171"/>
                </a:lnTo>
                <a:lnTo>
                  <a:pt x="73" y="162"/>
                </a:lnTo>
                <a:lnTo>
                  <a:pt x="84" y="146"/>
                </a:lnTo>
                <a:lnTo>
                  <a:pt x="84" y="146"/>
                </a:lnTo>
                <a:lnTo>
                  <a:pt x="88" y="150"/>
                </a:lnTo>
                <a:lnTo>
                  <a:pt x="96" y="158"/>
                </a:lnTo>
                <a:lnTo>
                  <a:pt x="101" y="165"/>
                </a:lnTo>
                <a:lnTo>
                  <a:pt x="105" y="175"/>
                </a:lnTo>
                <a:lnTo>
                  <a:pt x="105" y="175"/>
                </a:lnTo>
                <a:lnTo>
                  <a:pt x="107" y="181"/>
                </a:lnTo>
                <a:lnTo>
                  <a:pt x="105" y="188"/>
                </a:lnTo>
                <a:lnTo>
                  <a:pt x="101" y="202"/>
                </a:lnTo>
                <a:lnTo>
                  <a:pt x="98" y="207"/>
                </a:lnTo>
                <a:lnTo>
                  <a:pt x="94" y="213"/>
                </a:lnTo>
                <a:lnTo>
                  <a:pt x="90" y="215"/>
                </a:lnTo>
                <a:lnTo>
                  <a:pt x="84" y="217"/>
                </a:lnTo>
                <a:lnTo>
                  <a:pt x="84" y="217"/>
                </a:lnTo>
                <a:close/>
                <a:moveTo>
                  <a:pt x="111" y="171"/>
                </a:moveTo>
                <a:lnTo>
                  <a:pt x="111" y="171"/>
                </a:lnTo>
                <a:lnTo>
                  <a:pt x="111" y="165"/>
                </a:lnTo>
                <a:lnTo>
                  <a:pt x="117" y="165"/>
                </a:lnTo>
                <a:lnTo>
                  <a:pt x="117" y="165"/>
                </a:lnTo>
                <a:lnTo>
                  <a:pt x="115" y="169"/>
                </a:lnTo>
                <a:lnTo>
                  <a:pt x="111" y="171"/>
                </a:lnTo>
                <a:lnTo>
                  <a:pt x="111" y="17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2" name="Freeform 69"/>
          <p:cNvSpPr>
            <a:spLocks noEditPoints="1"/>
          </p:cNvSpPr>
          <p:nvPr/>
        </p:nvSpPr>
        <p:spPr bwMode="auto">
          <a:xfrm>
            <a:off x="3412069" y="5594351"/>
            <a:ext cx="486833" cy="480484"/>
          </a:xfrm>
          <a:custGeom>
            <a:avLst/>
            <a:gdLst/>
            <a:ahLst/>
            <a:cxnLst>
              <a:cxn ang="0">
                <a:pos x="141" y="189"/>
              </a:cxn>
              <a:cxn ang="0">
                <a:pos x="120" y="227"/>
              </a:cxn>
              <a:cxn ang="0">
                <a:pos x="22" y="191"/>
              </a:cxn>
              <a:cxn ang="0">
                <a:pos x="15" y="61"/>
              </a:cxn>
              <a:cxn ang="0">
                <a:pos x="123" y="0"/>
              </a:cxn>
              <a:cxn ang="0">
                <a:pos x="223" y="61"/>
              </a:cxn>
              <a:cxn ang="0">
                <a:pos x="204" y="164"/>
              </a:cxn>
              <a:cxn ang="0">
                <a:pos x="224" y="96"/>
              </a:cxn>
              <a:cxn ang="0">
                <a:pos x="160" y="8"/>
              </a:cxn>
              <a:cxn ang="0">
                <a:pos x="68" y="33"/>
              </a:cxn>
              <a:cxn ang="0">
                <a:pos x="26" y="134"/>
              </a:cxn>
              <a:cxn ang="0">
                <a:pos x="148" y="218"/>
              </a:cxn>
              <a:cxn ang="0">
                <a:pos x="76" y="182"/>
              </a:cxn>
              <a:cxn ang="0">
                <a:pos x="51" y="96"/>
              </a:cxn>
              <a:cxn ang="0">
                <a:pos x="116" y="29"/>
              </a:cxn>
              <a:cxn ang="0">
                <a:pos x="204" y="84"/>
              </a:cxn>
              <a:cxn ang="0">
                <a:pos x="173" y="138"/>
              </a:cxn>
              <a:cxn ang="0">
                <a:pos x="146" y="122"/>
              </a:cxn>
              <a:cxn ang="0">
                <a:pos x="101" y="130"/>
              </a:cxn>
              <a:cxn ang="0">
                <a:pos x="131" y="84"/>
              </a:cxn>
              <a:cxn ang="0">
                <a:pos x="164" y="98"/>
              </a:cxn>
              <a:cxn ang="0">
                <a:pos x="122" y="54"/>
              </a:cxn>
              <a:cxn ang="0">
                <a:pos x="72" y="132"/>
              </a:cxn>
              <a:cxn ang="0">
                <a:pos x="125" y="178"/>
              </a:cxn>
              <a:cxn ang="0">
                <a:pos x="165" y="149"/>
              </a:cxn>
              <a:cxn ang="0">
                <a:pos x="223" y="119"/>
              </a:cxn>
              <a:cxn ang="0">
                <a:pos x="103" y="39"/>
              </a:cxn>
              <a:cxn ang="0">
                <a:pos x="146" y="50"/>
              </a:cxn>
              <a:cxn ang="0">
                <a:pos x="152" y="109"/>
              </a:cxn>
              <a:cxn ang="0">
                <a:pos x="106" y="107"/>
              </a:cxn>
              <a:cxn ang="0">
                <a:pos x="133" y="130"/>
              </a:cxn>
              <a:cxn ang="0">
                <a:pos x="173" y="130"/>
              </a:cxn>
              <a:cxn ang="0">
                <a:pos x="175" y="61"/>
              </a:cxn>
              <a:cxn ang="0">
                <a:pos x="24" y="60"/>
              </a:cxn>
              <a:cxn ang="0">
                <a:pos x="36" y="65"/>
              </a:cxn>
              <a:cxn ang="0">
                <a:pos x="192" y="67"/>
              </a:cxn>
              <a:cxn ang="0">
                <a:pos x="68" y="79"/>
              </a:cxn>
              <a:cxn ang="0">
                <a:pos x="68" y="79"/>
              </a:cxn>
              <a:cxn ang="0">
                <a:pos x="28" y="81"/>
              </a:cxn>
              <a:cxn ang="0">
                <a:pos x="70" y="90"/>
              </a:cxn>
              <a:cxn ang="0">
                <a:pos x="70" y="90"/>
              </a:cxn>
              <a:cxn ang="0">
                <a:pos x="196" y="79"/>
              </a:cxn>
              <a:cxn ang="0">
                <a:pos x="188" y="90"/>
              </a:cxn>
              <a:cxn ang="0">
                <a:pos x="13" y="94"/>
              </a:cxn>
              <a:cxn ang="0">
                <a:pos x="53" y="107"/>
              </a:cxn>
              <a:cxn ang="0">
                <a:pos x="17" y="113"/>
              </a:cxn>
              <a:cxn ang="0">
                <a:pos x="17" y="113"/>
              </a:cxn>
              <a:cxn ang="0">
                <a:pos x="7" y="111"/>
              </a:cxn>
              <a:cxn ang="0">
                <a:pos x="21" y="121"/>
              </a:cxn>
              <a:cxn ang="0">
                <a:pos x="9" y="124"/>
              </a:cxn>
              <a:cxn ang="0">
                <a:pos x="68" y="141"/>
              </a:cxn>
              <a:cxn ang="0">
                <a:pos x="70" y="138"/>
              </a:cxn>
              <a:cxn ang="0">
                <a:pos x="11" y="141"/>
              </a:cxn>
              <a:cxn ang="0">
                <a:pos x="9" y="143"/>
              </a:cxn>
              <a:cxn ang="0">
                <a:pos x="24" y="166"/>
              </a:cxn>
              <a:cxn ang="0">
                <a:pos x="80" y="161"/>
              </a:cxn>
              <a:cxn ang="0">
                <a:pos x="26" y="183"/>
              </a:cxn>
              <a:cxn ang="0">
                <a:pos x="19" y="174"/>
              </a:cxn>
              <a:cxn ang="0">
                <a:pos x="32" y="178"/>
              </a:cxn>
              <a:cxn ang="0">
                <a:pos x="40" y="185"/>
              </a:cxn>
            </a:cxnLst>
            <a:rect l="0" t="0" r="r" b="b"/>
            <a:pathLst>
              <a:path w="230" h="227">
                <a:moveTo>
                  <a:pt x="160" y="170"/>
                </a:moveTo>
                <a:lnTo>
                  <a:pt x="160" y="170"/>
                </a:lnTo>
                <a:lnTo>
                  <a:pt x="144" y="183"/>
                </a:lnTo>
                <a:lnTo>
                  <a:pt x="137" y="187"/>
                </a:lnTo>
                <a:lnTo>
                  <a:pt x="125" y="191"/>
                </a:lnTo>
                <a:lnTo>
                  <a:pt x="125" y="191"/>
                </a:lnTo>
                <a:lnTo>
                  <a:pt x="131" y="191"/>
                </a:lnTo>
                <a:lnTo>
                  <a:pt x="135" y="191"/>
                </a:lnTo>
                <a:lnTo>
                  <a:pt x="141" y="189"/>
                </a:lnTo>
                <a:lnTo>
                  <a:pt x="146" y="189"/>
                </a:lnTo>
                <a:lnTo>
                  <a:pt x="146" y="189"/>
                </a:lnTo>
                <a:lnTo>
                  <a:pt x="148" y="197"/>
                </a:lnTo>
                <a:lnTo>
                  <a:pt x="150" y="202"/>
                </a:lnTo>
                <a:lnTo>
                  <a:pt x="154" y="220"/>
                </a:lnTo>
                <a:lnTo>
                  <a:pt x="154" y="220"/>
                </a:lnTo>
                <a:lnTo>
                  <a:pt x="144" y="223"/>
                </a:lnTo>
                <a:lnTo>
                  <a:pt x="133" y="225"/>
                </a:lnTo>
                <a:lnTo>
                  <a:pt x="120" y="227"/>
                </a:lnTo>
                <a:lnTo>
                  <a:pt x="104" y="227"/>
                </a:lnTo>
                <a:lnTo>
                  <a:pt x="91" y="225"/>
                </a:lnTo>
                <a:lnTo>
                  <a:pt x="76" y="223"/>
                </a:lnTo>
                <a:lnTo>
                  <a:pt x="62" y="220"/>
                </a:lnTo>
                <a:lnTo>
                  <a:pt x="53" y="216"/>
                </a:lnTo>
                <a:lnTo>
                  <a:pt x="53" y="216"/>
                </a:lnTo>
                <a:lnTo>
                  <a:pt x="40" y="208"/>
                </a:lnTo>
                <a:lnTo>
                  <a:pt x="30" y="201"/>
                </a:lnTo>
                <a:lnTo>
                  <a:pt x="22" y="191"/>
                </a:lnTo>
                <a:lnTo>
                  <a:pt x="13" y="178"/>
                </a:lnTo>
                <a:lnTo>
                  <a:pt x="5" y="162"/>
                </a:lnTo>
                <a:lnTo>
                  <a:pt x="2" y="141"/>
                </a:lnTo>
                <a:lnTo>
                  <a:pt x="0" y="119"/>
                </a:lnTo>
                <a:lnTo>
                  <a:pt x="0" y="119"/>
                </a:lnTo>
                <a:lnTo>
                  <a:pt x="2" y="101"/>
                </a:lnTo>
                <a:lnTo>
                  <a:pt x="3" y="86"/>
                </a:lnTo>
                <a:lnTo>
                  <a:pt x="9" y="73"/>
                </a:lnTo>
                <a:lnTo>
                  <a:pt x="15" y="61"/>
                </a:lnTo>
                <a:lnTo>
                  <a:pt x="15" y="61"/>
                </a:lnTo>
                <a:lnTo>
                  <a:pt x="22" y="52"/>
                </a:lnTo>
                <a:lnTo>
                  <a:pt x="34" y="40"/>
                </a:lnTo>
                <a:lnTo>
                  <a:pt x="45" y="31"/>
                </a:lnTo>
                <a:lnTo>
                  <a:pt x="61" y="21"/>
                </a:lnTo>
                <a:lnTo>
                  <a:pt x="76" y="14"/>
                </a:lnTo>
                <a:lnTo>
                  <a:pt x="91" y="8"/>
                </a:lnTo>
                <a:lnTo>
                  <a:pt x="108" y="4"/>
                </a:lnTo>
                <a:lnTo>
                  <a:pt x="123" y="0"/>
                </a:lnTo>
                <a:lnTo>
                  <a:pt x="123" y="0"/>
                </a:lnTo>
                <a:lnTo>
                  <a:pt x="143" y="0"/>
                </a:lnTo>
                <a:lnTo>
                  <a:pt x="160" y="4"/>
                </a:lnTo>
                <a:lnTo>
                  <a:pt x="177" y="10"/>
                </a:lnTo>
                <a:lnTo>
                  <a:pt x="190" y="18"/>
                </a:lnTo>
                <a:lnTo>
                  <a:pt x="190" y="18"/>
                </a:lnTo>
                <a:lnTo>
                  <a:pt x="204" y="29"/>
                </a:lnTo>
                <a:lnTo>
                  <a:pt x="213" y="44"/>
                </a:lnTo>
                <a:lnTo>
                  <a:pt x="223" y="61"/>
                </a:lnTo>
                <a:lnTo>
                  <a:pt x="228" y="82"/>
                </a:lnTo>
                <a:lnTo>
                  <a:pt x="230" y="101"/>
                </a:lnTo>
                <a:lnTo>
                  <a:pt x="228" y="122"/>
                </a:lnTo>
                <a:lnTo>
                  <a:pt x="226" y="132"/>
                </a:lnTo>
                <a:lnTo>
                  <a:pt x="223" y="140"/>
                </a:lnTo>
                <a:lnTo>
                  <a:pt x="219" y="149"/>
                </a:lnTo>
                <a:lnTo>
                  <a:pt x="213" y="155"/>
                </a:lnTo>
                <a:lnTo>
                  <a:pt x="213" y="155"/>
                </a:lnTo>
                <a:lnTo>
                  <a:pt x="204" y="164"/>
                </a:lnTo>
                <a:lnTo>
                  <a:pt x="190" y="172"/>
                </a:lnTo>
                <a:lnTo>
                  <a:pt x="183" y="174"/>
                </a:lnTo>
                <a:lnTo>
                  <a:pt x="173" y="176"/>
                </a:lnTo>
                <a:lnTo>
                  <a:pt x="165" y="174"/>
                </a:lnTo>
                <a:lnTo>
                  <a:pt x="160" y="170"/>
                </a:lnTo>
                <a:lnTo>
                  <a:pt x="160" y="170"/>
                </a:lnTo>
                <a:close/>
                <a:moveTo>
                  <a:pt x="223" y="119"/>
                </a:moveTo>
                <a:lnTo>
                  <a:pt x="223" y="119"/>
                </a:lnTo>
                <a:lnTo>
                  <a:pt x="224" y="96"/>
                </a:lnTo>
                <a:lnTo>
                  <a:pt x="221" y="73"/>
                </a:lnTo>
                <a:lnTo>
                  <a:pt x="213" y="54"/>
                </a:lnTo>
                <a:lnTo>
                  <a:pt x="209" y="44"/>
                </a:lnTo>
                <a:lnTo>
                  <a:pt x="202" y="37"/>
                </a:lnTo>
                <a:lnTo>
                  <a:pt x="196" y="29"/>
                </a:lnTo>
                <a:lnTo>
                  <a:pt x="188" y="23"/>
                </a:lnTo>
                <a:lnTo>
                  <a:pt x="179" y="18"/>
                </a:lnTo>
                <a:lnTo>
                  <a:pt x="169" y="12"/>
                </a:lnTo>
                <a:lnTo>
                  <a:pt x="160" y="8"/>
                </a:lnTo>
                <a:lnTo>
                  <a:pt x="148" y="6"/>
                </a:lnTo>
                <a:lnTo>
                  <a:pt x="137" y="6"/>
                </a:lnTo>
                <a:lnTo>
                  <a:pt x="125" y="6"/>
                </a:lnTo>
                <a:lnTo>
                  <a:pt x="125" y="6"/>
                </a:lnTo>
                <a:lnTo>
                  <a:pt x="114" y="8"/>
                </a:lnTo>
                <a:lnTo>
                  <a:pt x="101" y="12"/>
                </a:lnTo>
                <a:lnTo>
                  <a:pt x="89" y="18"/>
                </a:lnTo>
                <a:lnTo>
                  <a:pt x="80" y="25"/>
                </a:lnTo>
                <a:lnTo>
                  <a:pt x="68" y="33"/>
                </a:lnTo>
                <a:lnTo>
                  <a:pt x="61" y="42"/>
                </a:lnTo>
                <a:lnTo>
                  <a:pt x="45" y="61"/>
                </a:lnTo>
                <a:lnTo>
                  <a:pt x="45" y="61"/>
                </a:lnTo>
                <a:lnTo>
                  <a:pt x="36" y="77"/>
                </a:lnTo>
                <a:lnTo>
                  <a:pt x="30" y="96"/>
                </a:lnTo>
                <a:lnTo>
                  <a:pt x="26" y="115"/>
                </a:lnTo>
                <a:lnTo>
                  <a:pt x="26" y="124"/>
                </a:lnTo>
                <a:lnTo>
                  <a:pt x="26" y="134"/>
                </a:lnTo>
                <a:lnTo>
                  <a:pt x="26" y="134"/>
                </a:lnTo>
                <a:lnTo>
                  <a:pt x="32" y="153"/>
                </a:lnTo>
                <a:lnTo>
                  <a:pt x="42" y="170"/>
                </a:lnTo>
                <a:lnTo>
                  <a:pt x="53" y="185"/>
                </a:lnTo>
                <a:lnTo>
                  <a:pt x="68" y="199"/>
                </a:lnTo>
                <a:lnTo>
                  <a:pt x="83" y="208"/>
                </a:lnTo>
                <a:lnTo>
                  <a:pt x="104" y="214"/>
                </a:lnTo>
                <a:lnTo>
                  <a:pt x="125" y="218"/>
                </a:lnTo>
                <a:lnTo>
                  <a:pt x="148" y="218"/>
                </a:lnTo>
                <a:lnTo>
                  <a:pt x="148" y="218"/>
                </a:lnTo>
                <a:lnTo>
                  <a:pt x="148" y="210"/>
                </a:lnTo>
                <a:lnTo>
                  <a:pt x="146" y="204"/>
                </a:lnTo>
                <a:lnTo>
                  <a:pt x="141" y="195"/>
                </a:lnTo>
                <a:lnTo>
                  <a:pt x="141" y="195"/>
                </a:lnTo>
                <a:lnTo>
                  <a:pt x="125" y="197"/>
                </a:lnTo>
                <a:lnTo>
                  <a:pt x="112" y="195"/>
                </a:lnTo>
                <a:lnTo>
                  <a:pt x="99" y="193"/>
                </a:lnTo>
                <a:lnTo>
                  <a:pt x="87" y="187"/>
                </a:lnTo>
                <a:lnTo>
                  <a:pt x="76" y="182"/>
                </a:lnTo>
                <a:lnTo>
                  <a:pt x="66" y="176"/>
                </a:lnTo>
                <a:lnTo>
                  <a:pt x="59" y="168"/>
                </a:lnTo>
                <a:lnTo>
                  <a:pt x="53" y="159"/>
                </a:lnTo>
                <a:lnTo>
                  <a:pt x="53" y="159"/>
                </a:lnTo>
                <a:lnTo>
                  <a:pt x="47" y="147"/>
                </a:lnTo>
                <a:lnTo>
                  <a:pt x="45" y="136"/>
                </a:lnTo>
                <a:lnTo>
                  <a:pt x="45" y="122"/>
                </a:lnTo>
                <a:lnTo>
                  <a:pt x="47" y="109"/>
                </a:lnTo>
                <a:lnTo>
                  <a:pt x="51" y="96"/>
                </a:lnTo>
                <a:lnTo>
                  <a:pt x="55" y="82"/>
                </a:lnTo>
                <a:lnTo>
                  <a:pt x="61" y="71"/>
                </a:lnTo>
                <a:lnTo>
                  <a:pt x="68" y="61"/>
                </a:lnTo>
                <a:lnTo>
                  <a:pt x="68" y="61"/>
                </a:lnTo>
                <a:lnTo>
                  <a:pt x="78" y="52"/>
                </a:lnTo>
                <a:lnTo>
                  <a:pt x="89" y="40"/>
                </a:lnTo>
                <a:lnTo>
                  <a:pt x="103" y="33"/>
                </a:lnTo>
                <a:lnTo>
                  <a:pt x="116" y="29"/>
                </a:lnTo>
                <a:lnTo>
                  <a:pt x="116" y="29"/>
                </a:lnTo>
                <a:lnTo>
                  <a:pt x="127" y="29"/>
                </a:lnTo>
                <a:lnTo>
                  <a:pt x="137" y="29"/>
                </a:lnTo>
                <a:lnTo>
                  <a:pt x="158" y="33"/>
                </a:lnTo>
                <a:lnTo>
                  <a:pt x="175" y="39"/>
                </a:lnTo>
                <a:lnTo>
                  <a:pt x="181" y="44"/>
                </a:lnTo>
                <a:lnTo>
                  <a:pt x="186" y="48"/>
                </a:lnTo>
                <a:lnTo>
                  <a:pt x="186" y="48"/>
                </a:lnTo>
                <a:lnTo>
                  <a:pt x="196" y="63"/>
                </a:lnTo>
                <a:lnTo>
                  <a:pt x="204" y="84"/>
                </a:lnTo>
                <a:lnTo>
                  <a:pt x="205" y="94"/>
                </a:lnTo>
                <a:lnTo>
                  <a:pt x="207" y="105"/>
                </a:lnTo>
                <a:lnTo>
                  <a:pt x="205" y="115"/>
                </a:lnTo>
                <a:lnTo>
                  <a:pt x="204" y="122"/>
                </a:lnTo>
                <a:lnTo>
                  <a:pt x="204" y="122"/>
                </a:lnTo>
                <a:lnTo>
                  <a:pt x="198" y="128"/>
                </a:lnTo>
                <a:lnTo>
                  <a:pt x="190" y="134"/>
                </a:lnTo>
                <a:lnTo>
                  <a:pt x="183" y="138"/>
                </a:lnTo>
                <a:lnTo>
                  <a:pt x="173" y="138"/>
                </a:lnTo>
                <a:lnTo>
                  <a:pt x="173" y="138"/>
                </a:lnTo>
                <a:lnTo>
                  <a:pt x="169" y="136"/>
                </a:lnTo>
                <a:lnTo>
                  <a:pt x="167" y="132"/>
                </a:lnTo>
                <a:lnTo>
                  <a:pt x="164" y="124"/>
                </a:lnTo>
                <a:lnTo>
                  <a:pt x="162" y="122"/>
                </a:lnTo>
                <a:lnTo>
                  <a:pt x="158" y="121"/>
                </a:lnTo>
                <a:lnTo>
                  <a:pt x="154" y="121"/>
                </a:lnTo>
                <a:lnTo>
                  <a:pt x="146" y="122"/>
                </a:lnTo>
                <a:lnTo>
                  <a:pt x="146" y="122"/>
                </a:lnTo>
                <a:lnTo>
                  <a:pt x="148" y="136"/>
                </a:lnTo>
                <a:lnTo>
                  <a:pt x="146" y="141"/>
                </a:lnTo>
                <a:lnTo>
                  <a:pt x="144" y="145"/>
                </a:lnTo>
                <a:lnTo>
                  <a:pt x="139" y="149"/>
                </a:lnTo>
                <a:lnTo>
                  <a:pt x="129" y="151"/>
                </a:lnTo>
                <a:lnTo>
                  <a:pt x="122" y="149"/>
                </a:lnTo>
                <a:lnTo>
                  <a:pt x="112" y="145"/>
                </a:lnTo>
                <a:lnTo>
                  <a:pt x="106" y="138"/>
                </a:lnTo>
                <a:lnTo>
                  <a:pt x="101" y="130"/>
                </a:lnTo>
                <a:lnTo>
                  <a:pt x="101" y="130"/>
                </a:lnTo>
                <a:lnTo>
                  <a:pt x="99" y="121"/>
                </a:lnTo>
                <a:lnTo>
                  <a:pt x="101" y="113"/>
                </a:lnTo>
                <a:lnTo>
                  <a:pt x="103" y="103"/>
                </a:lnTo>
                <a:lnTo>
                  <a:pt x="106" y="96"/>
                </a:lnTo>
                <a:lnTo>
                  <a:pt x="110" y="90"/>
                </a:lnTo>
                <a:lnTo>
                  <a:pt x="116" y="86"/>
                </a:lnTo>
                <a:lnTo>
                  <a:pt x="123" y="84"/>
                </a:lnTo>
                <a:lnTo>
                  <a:pt x="131" y="84"/>
                </a:lnTo>
                <a:lnTo>
                  <a:pt x="131" y="84"/>
                </a:lnTo>
                <a:lnTo>
                  <a:pt x="135" y="86"/>
                </a:lnTo>
                <a:lnTo>
                  <a:pt x="137" y="90"/>
                </a:lnTo>
                <a:lnTo>
                  <a:pt x="139" y="94"/>
                </a:lnTo>
                <a:lnTo>
                  <a:pt x="143" y="100"/>
                </a:lnTo>
                <a:lnTo>
                  <a:pt x="143" y="100"/>
                </a:lnTo>
                <a:lnTo>
                  <a:pt x="154" y="98"/>
                </a:lnTo>
                <a:lnTo>
                  <a:pt x="164" y="98"/>
                </a:lnTo>
                <a:lnTo>
                  <a:pt x="164" y="98"/>
                </a:lnTo>
                <a:lnTo>
                  <a:pt x="164" y="84"/>
                </a:lnTo>
                <a:lnTo>
                  <a:pt x="162" y="73"/>
                </a:lnTo>
                <a:lnTo>
                  <a:pt x="158" y="63"/>
                </a:lnTo>
                <a:lnTo>
                  <a:pt x="152" y="58"/>
                </a:lnTo>
                <a:lnTo>
                  <a:pt x="152" y="58"/>
                </a:lnTo>
                <a:lnTo>
                  <a:pt x="144" y="54"/>
                </a:lnTo>
                <a:lnTo>
                  <a:pt x="137" y="52"/>
                </a:lnTo>
                <a:lnTo>
                  <a:pt x="129" y="52"/>
                </a:lnTo>
                <a:lnTo>
                  <a:pt x="122" y="54"/>
                </a:lnTo>
                <a:lnTo>
                  <a:pt x="108" y="60"/>
                </a:lnTo>
                <a:lnTo>
                  <a:pt x="99" y="67"/>
                </a:lnTo>
                <a:lnTo>
                  <a:pt x="99" y="67"/>
                </a:lnTo>
                <a:lnTo>
                  <a:pt x="91" y="75"/>
                </a:lnTo>
                <a:lnTo>
                  <a:pt x="85" y="84"/>
                </a:lnTo>
                <a:lnTo>
                  <a:pt x="80" y="96"/>
                </a:lnTo>
                <a:lnTo>
                  <a:pt x="76" y="107"/>
                </a:lnTo>
                <a:lnTo>
                  <a:pt x="72" y="119"/>
                </a:lnTo>
                <a:lnTo>
                  <a:pt x="72" y="132"/>
                </a:lnTo>
                <a:lnTo>
                  <a:pt x="76" y="143"/>
                </a:lnTo>
                <a:lnTo>
                  <a:pt x="83" y="155"/>
                </a:lnTo>
                <a:lnTo>
                  <a:pt x="83" y="155"/>
                </a:lnTo>
                <a:lnTo>
                  <a:pt x="89" y="161"/>
                </a:lnTo>
                <a:lnTo>
                  <a:pt x="97" y="168"/>
                </a:lnTo>
                <a:lnTo>
                  <a:pt x="104" y="174"/>
                </a:lnTo>
                <a:lnTo>
                  <a:pt x="114" y="176"/>
                </a:lnTo>
                <a:lnTo>
                  <a:pt x="114" y="176"/>
                </a:lnTo>
                <a:lnTo>
                  <a:pt x="125" y="178"/>
                </a:lnTo>
                <a:lnTo>
                  <a:pt x="139" y="176"/>
                </a:lnTo>
                <a:lnTo>
                  <a:pt x="148" y="170"/>
                </a:lnTo>
                <a:lnTo>
                  <a:pt x="156" y="164"/>
                </a:lnTo>
                <a:lnTo>
                  <a:pt x="156" y="164"/>
                </a:lnTo>
                <a:lnTo>
                  <a:pt x="160" y="161"/>
                </a:lnTo>
                <a:lnTo>
                  <a:pt x="160" y="157"/>
                </a:lnTo>
                <a:lnTo>
                  <a:pt x="162" y="153"/>
                </a:lnTo>
                <a:lnTo>
                  <a:pt x="165" y="149"/>
                </a:lnTo>
                <a:lnTo>
                  <a:pt x="165" y="149"/>
                </a:lnTo>
                <a:lnTo>
                  <a:pt x="175" y="155"/>
                </a:lnTo>
                <a:lnTo>
                  <a:pt x="184" y="157"/>
                </a:lnTo>
                <a:lnTo>
                  <a:pt x="194" y="155"/>
                </a:lnTo>
                <a:lnTo>
                  <a:pt x="204" y="151"/>
                </a:lnTo>
                <a:lnTo>
                  <a:pt x="211" y="143"/>
                </a:lnTo>
                <a:lnTo>
                  <a:pt x="217" y="136"/>
                </a:lnTo>
                <a:lnTo>
                  <a:pt x="221" y="128"/>
                </a:lnTo>
                <a:lnTo>
                  <a:pt x="223" y="119"/>
                </a:lnTo>
                <a:lnTo>
                  <a:pt x="223" y="119"/>
                </a:lnTo>
                <a:close/>
                <a:moveTo>
                  <a:pt x="165" y="46"/>
                </a:moveTo>
                <a:lnTo>
                  <a:pt x="165" y="46"/>
                </a:lnTo>
                <a:lnTo>
                  <a:pt x="162" y="42"/>
                </a:lnTo>
                <a:lnTo>
                  <a:pt x="156" y="39"/>
                </a:lnTo>
                <a:lnTo>
                  <a:pt x="143" y="35"/>
                </a:lnTo>
                <a:lnTo>
                  <a:pt x="127" y="33"/>
                </a:lnTo>
                <a:lnTo>
                  <a:pt x="114" y="35"/>
                </a:lnTo>
                <a:lnTo>
                  <a:pt x="114" y="35"/>
                </a:lnTo>
                <a:lnTo>
                  <a:pt x="103" y="39"/>
                </a:lnTo>
                <a:lnTo>
                  <a:pt x="93" y="46"/>
                </a:lnTo>
                <a:lnTo>
                  <a:pt x="83" y="54"/>
                </a:lnTo>
                <a:lnTo>
                  <a:pt x="76" y="63"/>
                </a:lnTo>
                <a:lnTo>
                  <a:pt x="76" y="63"/>
                </a:lnTo>
                <a:lnTo>
                  <a:pt x="93" y="56"/>
                </a:lnTo>
                <a:lnTo>
                  <a:pt x="116" y="50"/>
                </a:lnTo>
                <a:lnTo>
                  <a:pt x="125" y="48"/>
                </a:lnTo>
                <a:lnTo>
                  <a:pt x="137" y="48"/>
                </a:lnTo>
                <a:lnTo>
                  <a:pt x="146" y="50"/>
                </a:lnTo>
                <a:lnTo>
                  <a:pt x="156" y="54"/>
                </a:lnTo>
                <a:lnTo>
                  <a:pt x="156" y="54"/>
                </a:lnTo>
                <a:lnTo>
                  <a:pt x="162" y="61"/>
                </a:lnTo>
                <a:lnTo>
                  <a:pt x="165" y="71"/>
                </a:lnTo>
                <a:lnTo>
                  <a:pt x="167" y="82"/>
                </a:lnTo>
                <a:lnTo>
                  <a:pt x="169" y="98"/>
                </a:lnTo>
                <a:lnTo>
                  <a:pt x="169" y="98"/>
                </a:lnTo>
                <a:lnTo>
                  <a:pt x="162" y="103"/>
                </a:lnTo>
                <a:lnTo>
                  <a:pt x="152" y="109"/>
                </a:lnTo>
                <a:lnTo>
                  <a:pt x="139" y="111"/>
                </a:lnTo>
                <a:lnTo>
                  <a:pt x="125" y="111"/>
                </a:lnTo>
                <a:lnTo>
                  <a:pt x="125" y="111"/>
                </a:lnTo>
                <a:lnTo>
                  <a:pt x="122" y="105"/>
                </a:lnTo>
                <a:lnTo>
                  <a:pt x="120" y="101"/>
                </a:lnTo>
                <a:lnTo>
                  <a:pt x="116" y="101"/>
                </a:lnTo>
                <a:lnTo>
                  <a:pt x="116" y="101"/>
                </a:lnTo>
                <a:lnTo>
                  <a:pt x="110" y="101"/>
                </a:lnTo>
                <a:lnTo>
                  <a:pt x="106" y="107"/>
                </a:lnTo>
                <a:lnTo>
                  <a:pt x="104" y="113"/>
                </a:lnTo>
                <a:lnTo>
                  <a:pt x="106" y="121"/>
                </a:lnTo>
                <a:lnTo>
                  <a:pt x="108" y="130"/>
                </a:lnTo>
                <a:lnTo>
                  <a:pt x="112" y="136"/>
                </a:lnTo>
                <a:lnTo>
                  <a:pt x="116" y="141"/>
                </a:lnTo>
                <a:lnTo>
                  <a:pt x="122" y="143"/>
                </a:lnTo>
                <a:lnTo>
                  <a:pt x="122" y="143"/>
                </a:lnTo>
                <a:lnTo>
                  <a:pt x="127" y="138"/>
                </a:lnTo>
                <a:lnTo>
                  <a:pt x="133" y="130"/>
                </a:lnTo>
                <a:lnTo>
                  <a:pt x="141" y="117"/>
                </a:lnTo>
                <a:lnTo>
                  <a:pt x="141" y="117"/>
                </a:lnTo>
                <a:lnTo>
                  <a:pt x="156" y="115"/>
                </a:lnTo>
                <a:lnTo>
                  <a:pt x="169" y="115"/>
                </a:lnTo>
                <a:lnTo>
                  <a:pt x="169" y="115"/>
                </a:lnTo>
                <a:lnTo>
                  <a:pt x="171" y="119"/>
                </a:lnTo>
                <a:lnTo>
                  <a:pt x="171" y="124"/>
                </a:lnTo>
                <a:lnTo>
                  <a:pt x="171" y="128"/>
                </a:lnTo>
                <a:lnTo>
                  <a:pt x="173" y="130"/>
                </a:lnTo>
                <a:lnTo>
                  <a:pt x="175" y="130"/>
                </a:lnTo>
                <a:lnTo>
                  <a:pt x="175" y="130"/>
                </a:lnTo>
                <a:lnTo>
                  <a:pt x="177" y="128"/>
                </a:lnTo>
                <a:lnTo>
                  <a:pt x="181" y="124"/>
                </a:lnTo>
                <a:lnTo>
                  <a:pt x="183" y="113"/>
                </a:lnTo>
                <a:lnTo>
                  <a:pt x="184" y="101"/>
                </a:lnTo>
                <a:lnTo>
                  <a:pt x="183" y="88"/>
                </a:lnTo>
                <a:lnTo>
                  <a:pt x="179" y="75"/>
                </a:lnTo>
                <a:lnTo>
                  <a:pt x="175" y="61"/>
                </a:lnTo>
                <a:lnTo>
                  <a:pt x="169" y="52"/>
                </a:lnTo>
                <a:lnTo>
                  <a:pt x="165" y="46"/>
                </a:lnTo>
                <a:lnTo>
                  <a:pt x="165" y="46"/>
                </a:lnTo>
                <a:close/>
                <a:moveTo>
                  <a:pt x="22" y="61"/>
                </a:moveTo>
                <a:lnTo>
                  <a:pt x="22" y="61"/>
                </a:lnTo>
                <a:lnTo>
                  <a:pt x="26" y="61"/>
                </a:lnTo>
                <a:lnTo>
                  <a:pt x="26" y="58"/>
                </a:lnTo>
                <a:lnTo>
                  <a:pt x="26" y="58"/>
                </a:lnTo>
                <a:lnTo>
                  <a:pt x="24" y="60"/>
                </a:lnTo>
                <a:lnTo>
                  <a:pt x="22" y="61"/>
                </a:lnTo>
                <a:lnTo>
                  <a:pt x="22" y="61"/>
                </a:lnTo>
                <a:close/>
                <a:moveTo>
                  <a:pt x="19" y="73"/>
                </a:moveTo>
                <a:lnTo>
                  <a:pt x="19" y="73"/>
                </a:lnTo>
                <a:lnTo>
                  <a:pt x="26" y="71"/>
                </a:lnTo>
                <a:lnTo>
                  <a:pt x="34" y="73"/>
                </a:lnTo>
                <a:lnTo>
                  <a:pt x="34" y="73"/>
                </a:lnTo>
                <a:lnTo>
                  <a:pt x="36" y="69"/>
                </a:lnTo>
                <a:lnTo>
                  <a:pt x="36" y="65"/>
                </a:lnTo>
                <a:lnTo>
                  <a:pt x="36" y="63"/>
                </a:lnTo>
                <a:lnTo>
                  <a:pt x="36" y="63"/>
                </a:lnTo>
                <a:lnTo>
                  <a:pt x="26" y="67"/>
                </a:lnTo>
                <a:lnTo>
                  <a:pt x="21" y="69"/>
                </a:lnTo>
                <a:lnTo>
                  <a:pt x="19" y="73"/>
                </a:lnTo>
                <a:lnTo>
                  <a:pt x="19" y="73"/>
                </a:lnTo>
                <a:close/>
                <a:moveTo>
                  <a:pt x="192" y="71"/>
                </a:moveTo>
                <a:lnTo>
                  <a:pt x="192" y="71"/>
                </a:lnTo>
                <a:lnTo>
                  <a:pt x="192" y="67"/>
                </a:lnTo>
                <a:lnTo>
                  <a:pt x="190" y="65"/>
                </a:lnTo>
                <a:lnTo>
                  <a:pt x="188" y="65"/>
                </a:lnTo>
                <a:lnTo>
                  <a:pt x="188" y="65"/>
                </a:lnTo>
                <a:lnTo>
                  <a:pt x="188" y="69"/>
                </a:lnTo>
                <a:lnTo>
                  <a:pt x="192" y="71"/>
                </a:lnTo>
                <a:lnTo>
                  <a:pt x="192" y="71"/>
                </a:lnTo>
                <a:close/>
                <a:moveTo>
                  <a:pt x="68" y="82"/>
                </a:moveTo>
                <a:lnTo>
                  <a:pt x="68" y="82"/>
                </a:lnTo>
                <a:lnTo>
                  <a:pt x="68" y="79"/>
                </a:lnTo>
                <a:lnTo>
                  <a:pt x="72" y="77"/>
                </a:lnTo>
                <a:lnTo>
                  <a:pt x="78" y="75"/>
                </a:lnTo>
                <a:lnTo>
                  <a:pt x="83" y="73"/>
                </a:lnTo>
                <a:lnTo>
                  <a:pt x="85" y="71"/>
                </a:lnTo>
                <a:lnTo>
                  <a:pt x="85" y="69"/>
                </a:lnTo>
                <a:lnTo>
                  <a:pt x="85" y="69"/>
                </a:lnTo>
                <a:lnTo>
                  <a:pt x="74" y="73"/>
                </a:lnTo>
                <a:lnTo>
                  <a:pt x="68" y="77"/>
                </a:lnTo>
                <a:lnTo>
                  <a:pt x="68" y="79"/>
                </a:lnTo>
                <a:lnTo>
                  <a:pt x="68" y="82"/>
                </a:lnTo>
                <a:lnTo>
                  <a:pt x="68" y="82"/>
                </a:lnTo>
                <a:close/>
                <a:moveTo>
                  <a:pt x="19" y="86"/>
                </a:moveTo>
                <a:lnTo>
                  <a:pt x="19" y="86"/>
                </a:lnTo>
                <a:lnTo>
                  <a:pt x="22" y="86"/>
                </a:lnTo>
                <a:lnTo>
                  <a:pt x="26" y="84"/>
                </a:lnTo>
                <a:lnTo>
                  <a:pt x="26" y="84"/>
                </a:lnTo>
                <a:lnTo>
                  <a:pt x="28" y="82"/>
                </a:lnTo>
                <a:lnTo>
                  <a:pt x="28" y="81"/>
                </a:lnTo>
                <a:lnTo>
                  <a:pt x="30" y="79"/>
                </a:lnTo>
                <a:lnTo>
                  <a:pt x="28" y="77"/>
                </a:lnTo>
                <a:lnTo>
                  <a:pt x="28" y="77"/>
                </a:lnTo>
                <a:lnTo>
                  <a:pt x="22" y="81"/>
                </a:lnTo>
                <a:lnTo>
                  <a:pt x="21" y="82"/>
                </a:lnTo>
                <a:lnTo>
                  <a:pt x="19" y="86"/>
                </a:lnTo>
                <a:lnTo>
                  <a:pt x="19" y="86"/>
                </a:lnTo>
                <a:close/>
                <a:moveTo>
                  <a:pt x="70" y="90"/>
                </a:moveTo>
                <a:lnTo>
                  <a:pt x="70" y="90"/>
                </a:lnTo>
                <a:lnTo>
                  <a:pt x="74" y="88"/>
                </a:lnTo>
                <a:lnTo>
                  <a:pt x="78" y="86"/>
                </a:lnTo>
                <a:lnTo>
                  <a:pt x="80" y="82"/>
                </a:lnTo>
                <a:lnTo>
                  <a:pt x="78" y="79"/>
                </a:lnTo>
                <a:lnTo>
                  <a:pt x="78" y="79"/>
                </a:lnTo>
                <a:lnTo>
                  <a:pt x="76" y="82"/>
                </a:lnTo>
                <a:lnTo>
                  <a:pt x="74" y="84"/>
                </a:lnTo>
                <a:lnTo>
                  <a:pt x="72" y="86"/>
                </a:lnTo>
                <a:lnTo>
                  <a:pt x="70" y="90"/>
                </a:lnTo>
                <a:lnTo>
                  <a:pt x="70" y="90"/>
                </a:lnTo>
                <a:close/>
                <a:moveTo>
                  <a:pt x="188" y="81"/>
                </a:moveTo>
                <a:lnTo>
                  <a:pt x="188" y="81"/>
                </a:lnTo>
                <a:lnTo>
                  <a:pt x="188" y="84"/>
                </a:lnTo>
                <a:lnTo>
                  <a:pt x="188" y="84"/>
                </a:lnTo>
                <a:lnTo>
                  <a:pt x="192" y="84"/>
                </a:lnTo>
                <a:lnTo>
                  <a:pt x="196" y="84"/>
                </a:lnTo>
                <a:lnTo>
                  <a:pt x="196" y="84"/>
                </a:lnTo>
                <a:lnTo>
                  <a:pt x="196" y="79"/>
                </a:lnTo>
                <a:lnTo>
                  <a:pt x="196" y="79"/>
                </a:lnTo>
                <a:lnTo>
                  <a:pt x="192" y="79"/>
                </a:lnTo>
                <a:lnTo>
                  <a:pt x="188" y="81"/>
                </a:lnTo>
                <a:lnTo>
                  <a:pt x="188" y="81"/>
                </a:lnTo>
                <a:close/>
                <a:moveTo>
                  <a:pt x="192" y="96"/>
                </a:moveTo>
                <a:lnTo>
                  <a:pt x="192" y="96"/>
                </a:lnTo>
                <a:lnTo>
                  <a:pt x="192" y="94"/>
                </a:lnTo>
                <a:lnTo>
                  <a:pt x="192" y="92"/>
                </a:lnTo>
                <a:lnTo>
                  <a:pt x="188" y="90"/>
                </a:lnTo>
                <a:lnTo>
                  <a:pt x="188" y="90"/>
                </a:lnTo>
                <a:lnTo>
                  <a:pt x="188" y="94"/>
                </a:lnTo>
                <a:lnTo>
                  <a:pt x="192" y="96"/>
                </a:lnTo>
                <a:lnTo>
                  <a:pt x="192" y="96"/>
                </a:lnTo>
                <a:close/>
                <a:moveTo>
                  <a:pt x="9" y="100"/>
                </a:moveTo>
                <a:lnTo>
                  <a:pt x="9" y="100"/>
                </a:lnTo>
                <a:lnTo>
                  <a:pt x="13" y="98"/>
                </a:lnTo>
                <a:lnTo>
                  <a:pt x="13" y="94"/>
                </a:lnTo>
                <a:lnTo>
                  <a:pt x="13" y="94"/>
                </a:lnTo>
                <a:lnTo>
                  <a:pt x="11" y="94"/>
                </a:lnTo>
                <a:lnTo>
                  <a:pt x="9" y="94"/>
                </a:lnTo>
                <a:lnTo>
                  <a:pt x="9" y="94"/>
                </a:lnTo>
                <a:lnTo>
                  <a:pt x="9" y="98"/>
                </a:lnTo>
                <a:lnTo>
                  <a:pt x="9" y="100"/>
                </a:lnTo>
                <a:lnTo>
                  <a:pt x="9" y="100"/>
                </a:lnTo>
                <a:lnTo>
                  <a:pt x="9" y="100"/>
                </a:lnTo>
                <a:close/>
                <a:moveTo>
                  <a:pt x="53" y="107"/>
                </a:moveTo>
                <a:lnTo>
                  <a:pt x="53" y="107"/>
                </a:lnTo>
                <a:lnTo>
                  <a:pt x="57" y="105"/>
                </a:lnTo>
                <a:lnTo>
                  <a:pt x="59" y="101"/>
                </a:lnTo>
                <a:lnTo>
                  <a:pt x="59" y="98"/>
                </a:lnTo>
                <a:lnTo>
                  <a:pt x="57" y="94"/>
                </a:lnTo>
                <a:lnTo>
                  <a:pt x="57" y="94"/>
                </a:lnTo>
                <a:lnTo>
                  <a:pt x="55" y="100"/>
                </a:lnTo>
                <a:lnTo>
                  <a:pt x="53" y="107"/>
                </a:lnTo>
                <a:lnTo>
                  <a:pt x="53" y="107"/>
                </a:lnTo>
                <a:close/>
                <a:moveTo>
                  <a:pt x="17" y="113"/>
                </a:moveTo>
                <a:lnTo>
                  <a:pt x="17" y="113"/>
                </a:lnTo>
                <a:lnTo>
                  <a:pt x="21" y="113"/>
                </a:lnTo>
                <a:lnTo>
                  <a:pt x="21" y="113"/>
                </a:lnTo>
                <a:lnTo>
                  <a:pt x="22" y="109"/>
                </a:lnTo>
                <a:lnTo>
                  <a:pt x="22" y="107"/>
                </a:lnTo>
                <a:lnTo>
                  <a:pt x="21" y="107"/>
                </a:lnTo>
                <a:lnTo>
                  <a:pt x="21" y="107"/>
                </a:lnTo>
                <a:lnTo>
                  <a:pt x="19" y="109"/>
                </a:lnTo>
                <a:lnTo>
                  <a:pt x="17" y="113"/>
                </a:lnTo>
                <a:lnTo>
                  <a:pt x="17" y="113"/>
                </a:lnTo>
                <a:close/>
                <a:moveTo>
                  <a:pt x="7" y="115"/>
                </a:moveTo>
                <a:lnTo>
                  <a:pt x="7" y="115"/>
                </a:lnTo>
                <a:lnTo>
                  <a:pt x="9" y="113"/>
                </a:lnTo>
                <a:lnTo>
                  <a:pt x="11" y="111"/>
                </a:lnTo>
                <a:lnTo>
                  <a:pt x="11" y="109"/>
                </a:lnTo>
                <a:lnTo>
                  <a:pt x="11" y="109"/>
                </a:lnTo>
                <a:lnTo>
                  <a:pt x="9" y="109"/>
                </a:lnTo>
                <a:lnTo>
                  <a:pt x="7" y="111"/>
                </a:lnTo>
                <a:lnTo>
                  <a:pt x="5" y="113"/>
                </a:lnTo>
                <a:lnTo>
                  <a:pt x="7" y="115"/>
                </a:lnTo>
                <a:lnTo>
                  <a:pt x="7" y="115"/>
                </a:lnTo>
                <a:close/>
                <a:moveTo>
                  <a:pt x="17" y="128"/>
                </a:moveTo>
                <a:lnTo>
                  <a:pt x="17" y="128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1" y="121"/>
                </a:lnTo>
                <a:lnTo>
                  <a:pt x="17" y="124"/>
                </a:lnTo>
                <a:lnTo>
                  <a:pt x="15" y="126"/>
                </a:lnTo>
                <a:lnTo>
                  <a:pt x="17" y="128"/>
                </a:lnTo>
                <a:lnTo>
                  <a:pt x="17" y="128"/>
                </a:lnTo>
                <a:close/>
                <a:moveTo>
                  <a:pt x="7" y="132"/>
                </a:moveTo>
                <a:lnTo>
                  <a:pt x="7" y="132"/>
                </a:lnTo>
                <a:lnTo>
                  <a:pt x="9" y="128"/>
                </a:lnTo>
                <a:lnTo>
                  <a:pt x="9" y="124"/>
                </a:lnTo>
                <a:lnTo>
                  <a:pt x="9" y="124"/>
                </a:lnTo>
                <a:lnTo>
                  <a:pt x="7" y="124"/>
                </a:lnTo>
                <a:lnTo>
                  <a:pt x="5" y="128"/>
                </a:lnTo>
                <a:lnTo>
                  <a:pt x="7" y="132"/>
                </a:lnTo>
                <a:lnTo>
                  <a:pt x="7" y="132"/>
                </a:lnTo>
                <a:close/>
                <a:moveTo>
                  <a:pt x="62" y="138"/>
                </a:moveTo>
                <a:lnTo>
                  <a:pt x="62" y="138"/>
                </a:lnTo>
                <a:lnTo>
                  <a:pt x="66" y="140"/>
                </a:lnTo>
                <a:lnTo>
                  <a:pt x="66" y="140"/>
                </a:lnTo>
                <a:lnTo>
                  <a:pt x="68" y="141"/>
                </a:lnTo>
                <a:lnTo>
                  <a:pt x="68" y="141"/>
                </a:lnTo>
                <a:lnTo>
                  <a:pt x="64" y="145"/>
                </a:lnTo>
                <a:lnTo>
                  <a:pt x="62" y="149"/>
                </a:lnTo>
                <a:lnTo>
                  <a:pt x="62" y="151"/>
                </a:lnTo>
                <a:lnTo>
                  <a:pt x="62" y="151"/>
                </a:lnTo>
                <a:lnTo>
                  <a:pt x="66" y="149"/>
                </a:lnTo>
                <a:lnTo>
                  <a:pt x="70" y="147"/>
                </a:lnTo>
                <a:lnTo>
                  <a:pt x="70" y="147"/>
                </a:lnTo>
                <a:lnTo>
                  <a:pt x="70" y="138"/>
                </a:lnTo>
                <a:lnTo>
                  <a:pt x="68" y="134"/>
                </a:lnTo>
                <a:lnTo>
                  <a:pt x="64" y="130"/>
                </a:lnTo>
                <a:lnTo>
                  <a:pt x="64" y="130"/>
                </a:lnTo>
                <a:lnTo>
                  <a:pt x="64" y="134"/>
                </a:lnTo>
                <a:lnTo>
                  <a:pt x="62" y="138"/>
                </a:lnTo>
                <a:lnTo>
                  <a:pt x="62" y="138"/>
                </a:lnTo>
                <a:close/>
                <a:moveTo>
                  <a:pt x="9" y="143"/>
                </a:moveTo>
                <a:lnTo>
                  <a:pt x="9" y="143"/>
                </a:lnTo>
                <a:lnTo>
                  <a:pt x="11" y="141"/>
                </a:lnTo>
                <a:lnTo>
                  <a:pt x="11" y="138"/>
                </a:lnTo>
                <a:lnTo>
                  <a:pt x="11" y="138"/>
                </a:lnTo>
                <a:lnTo>
                  <a:pt x="9" y="138"/>
                </a:lnTo>
                <a:lnTo>
                  <a:pt x="7" y="138"/>
                </a:lnTo>
                <a:lnTo>
                  <a:pt x="7" y="138"/>
                </a:lnTo>
                <a:lnTo>
                  <a:pt x="7" y="141"/>
                </a:lnTo>
                <a:lnTo>
                  <a:pt x="7" y="143"/>
                </a:lnTo>
                <a:lnTo>
                  <a:pt x="9" y="143"/>
                </a:lnTo>
                <a:lnTo>
                  <a:pt x="9" y="143"/>
                </a:lnTo>
                <a:close/>
                <a:moveTo>
                  <a:pt x="24" y="166"/>
                </a:moveTo>
                <a:lnTo>
                  <a:pt x="24" y="166"/>
                </a:lnTo>
                <a:lnTo>
                  <a:pt x="26" y="164"/>
                </a:lnTo>
                <a:lnTo>
                  <a:pt x="28" y="162"/>
                </a:lnTo>
                <a:lnTo>
                  <a:pt x="28" y="162"/>
                </a:lnTo>
                <a:lnTo>
                  <a:pt x="28" y="161"/>
                </a:lnTo>
                <a:lnTo>
                  <a:pt x="26" y="159"/>
                </a:lnTo>
                <a:lnTo>
                  <a:pt x="26" y="159"/>
                </a:lnTo>
                <a:lnTo>
                  <a:pt x="24" y="166"/>
                </a:lnTo>
                <a:lnTo>
                  <a:pt x="24" y="166"/>
                </a:lnTo>
                <a:close/>
                <a:moveTo>
                  <a:pt x="78" y="168"/>
                </a:moveTo>
                <a:lnTo>
                  <a:pt x="78" y="168"/>
                </a:lnTo>
                <a:lnTo>
                  <a:pt x="82" y="166"/>
                </a:lnTo>
                <a:lnTo>
                  <a:pt x="83" y="162"/>
                </a:lnTo>
                <a:lnTo>
                  <a:pt x="83" y="162"/>
                </a:lnTo>
                <a:lnTo>
                  <a:pt x="82" y="162"/>
                </a:lnTo>
                <a:lnTo>
                  <a:pt x="80" y="161"/>
                </a:lnTo>
                <a:lnTo>
                  <a:pt x="80" y="161"/>
                </a:lnTo>
                <a:lnTo>
                  <a:pt x="80" y="162"/>
                </a:lnTo>
                <a:lnTo>
                  <a:pt x="78" y="164"/>
                </a:lnTo>
                <a:lnTo>
                  <a:pt x="78" y="166"/>
                </a:lnTo>
                <a:lnTo>
                  <a:pt x="78" y="168"/>
                </a:lnTo>
                <a:lnTo>
                  <a:pt x="78" y="168"/>
                </a:lnTo>
                <a:close/>
                <a:moveTo>
                  <a:pt x="19" y="174"/>
                </a:moveTo>
                <a:lnTo>
                  <a:pt x="19" y="174"/>
                </a:lnTo>
                <a:lnTo>
                  <a:pt x="21" y="180"/>
                </a:lnTo>
                <a:lnTo>
                  <a:pt x="26" y="183"/>
                </a:lnTo>
                <a:lnTo>
                  <a:pt x="26" y="183"/>
                </a:lnTo>
                <a:lnTo>
                  <a:pt x="26" y="180"/>
                </a:lnTo>
                <a:lnTo>
                  <a:pt x="26" y="176"/>
                </a:lnTo>
                <a:lnTo>
                  <a:pt x="26" y="174"/>
                </a:lnTo>
                <a:lnTo>
                  <a:pt x="24" y="172"/>
                </a:lnTo>
                <a:lnTo>
                  <a:pt x="24" y="172"/>
                </a:lnTo>
                <a:lnTo>
                  <a:pt x="22" y="174"/>
                </a:lnTo>
                <a:lnTo>
                  <a:pt x="19" y="174"/>
                </a:lnTo>
                <a:lnTo>
                  <a:pt x="19" y="174"/>
                </a:lnTo>
                <a:close/>
                <a:moveTo>
                  <a:pt x="34" y="178"/>
                </a:moveTo>
                <a:lnTo>
                  <a:pt x="34" y="178"/>
                </a:lnTo>
                <a:lnTo>
                  <a:pt x="36" y="176"/>
                </a:lnTo>
                <a:lnTo>
                  <a:pt x="36" y="174"/>
                </a:lnTo>
                <a:lnTo>
                  <a:pt x="36" y="174"/>
                </a:lnTo>
                <a:lnTo>
                  <a:pt x="32" y="174"/>
                </a:lnTo>
                <a:lnTo>
                  <a:pt x="32" y="174"/>
                </a:lnTo>
                <a:lnTo>
                  <a:pt x="32" y="176"/>
                </a:lnTo>
                <a:lnTo>
                  <a:pt x="32" y="178"/>
                </a:lnTo>
                <a:lnTo>
                  <a:pt x="34" y="178"/>
                </a:lnTo>
                <a:lnTo>
                  <a:pt x="34" y="178"/>
                </a:lnTo>
                <a:close/>
                <a:moveTo>
                  <a:pt x="40" y="185"/>
                </a:moveTo>
                <a:lnTo>
                  <a:pt x="40" y="185"/>
                </a:lnTo>
                <a:lnTo>
                  <a:pt x="42" y="185"/>
                </a:lnTo>
                <a:lnTo>
                  <a:pt x="42" y="182"/>
                </a:lnTo>
                <a:lnTo>
                  <a:pt x="42" y="182"/>
                </a:lnTo>
                <a:lnTo>
                  <a:pt x="40" y="183"/>
                </a:lnTo>
                <a:lnTo>
                  <a:pt x="40" y="185"/>
                </a:lnTo>
                <a:lnTo>
                  <a:pt x="40" y="18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3" name="Freeform 70"/>
          <p:cNvSpPr>
            <a:spLocks noEditPoints="1"/>
          </p:cNvSpPr>
          <p:nvPr/>
        </p:nvSpPr>
        <p:spPr bwMode="auto">
          <a:xfrm>
            <a:off x="6396569" y="1879601"/>
            <a:ext cx="294217" cy="503767"/>
          </a:xfrm>
          <a:custGeom>
            <a:avLst/>
            <a:gdLst/>
            <a:ahLst/>
            <a:cxnLst>
              <a:cxn ang="0">
                <a:pos x="116" y="88"/>
              </a:cxn>
              <a:cxn ang="0">
                <a:pos x="61" y="105"/>
              </a:cxn>
              <a:cxn ang="0">
                <a:pos x="51" y="4"/>
              </a:cxn>
              <a:cxn ang="0">
                <a:pos x="2" y="21"/>
              </a:cxn>
              <a:cxn ang="0">
                <a:pos x="27" y="236"/>
              </a:cxn>
              <a:cxn ang="0">
                <a:pos x="63" y="200"/>
              </a:cxn>
              <a:cxn ang="0">
                <a:pos x="74" y="135"/>
              </a:cxn>
              <a:cxn ang="0">
                <a:pos x="76" y="231"/>
              </a:cxn>
              <a:cxn ang="0">
                <a:pos x="139" y="214"/>
              </a:cxn>
              <a:cxn ang="0">
                <a:pos x="21" y="168"/>
              </a:cxn>
              <a:cxn ang="0">
                <a:pos x="23" y="153"/>
              </a:cxn>
              <a:cxn ang="0">
                <a:pos x="19" y="151"/>
              </a:cxn>
              <a:cxn ang="0">
                <a:pos x="23" y="137"/>
              </a:cxn>
              <a:cxn ang="0">
                <a:pos x="19" y="137"/>
              </a:cxn>
              <a:cxn ang="0">
                <a:pos x="23" y="126"/>
              </a:cxn>
              <a:cxn ang="0">
                <a:pos x="23" y="107"/>
              </a:cxn>
              <a:cxn ang="0">
                <a:pos x="23" y="94"/>
              </a:cxn>
              <a:cxn ang="0">
                <a:pos x="23" y="118"/>
              </a:cxn>
              <a:cxn ang="0">
                <a:pos x="23" y="113"/>
              </a:cxn>
              <a:cxn ang="0">
                <a:pos x="23" y="13"/>
              </a:cxn>
              <a:cxn ang="0">
                <a:pos x="8" y="33"/>
              </a:cxn>
              <a:cxn ang="0">
                <a:pos x="10" y="38"/>
              </a:cxn>
              <a:cxn ang="0">
                <a:pos x="23" y="40"/>
              </a:cxn>
              <a:cxn ang="0">
                <a:pos x="8" y="52"/>
              </a:cxn>
              <a:cxn ang="0">
                <a:pos x="13" y="63"/>
              </a:cxn>
              <a:cxn ang="0">
                <a:pos x="23" y="65"/>
              </a:cxn>
              <a:cxn ang="0">
                <a:pos x="8" y="76"/>
              </a:cxn>
              <a:cxn ang="0">
                <a:pos x="15" y="82"/>
              </a:cxn>
              <a:cxn ang="0">
                <a:pos x="13" y="92"/>
              </a:cxn>
              <a:cxn ang="0">
                <a:pos x="8" y="189"/>
              </a:cxn>
              <a:cxn ang="0">
                <a:pos x="8" y="202"/>
              </a:cxn>
              <a:cxn ang="0">
                <a:pos x="25" y="183"/>
              </a:cxn>
              <a:cxn ang="0">
                <a:pos x="17" y="210"/>
              </a:cxn>
              <a:cxn ang="0">
                <a:pos x="17" y="210"/>
              </a:cxn>
              <a:cxn ang="0">
                <a:pos x="21" y="181"/>
              </a:cxn>
              <a:cxn ang="0">
                <a:pos x="25" y="172"/>
              </a:cxn>
              <a:cxn ang="0">
                <a:pos x="90" y="158"/>
              </a:cxn>
              <a:cxn ang="0">
                <a:pos x="101" y="141"/>
              </a:cxn>
              <a:cxn ang="0">
                <a:pos x="90" y="175"/>
              </a:cxn>
              <a:cxn ang="0">
                <a:pos x="103" y="155"/>
              </a:cxn>
              <a:cxn ang="0">
                <a:pos x="97" y="185"/>
              </a:cxn>
              <a:cxn ang="0">
                <a:pos x="103" y="172"/>
              </a:cxn>
              <a:cxn ang="0">
                <a:pos x="97" y="130"/>
              </a:cxn>
              <a:cxn ang="0">
                <a:pos x="84" y="124"/>
              </a:cxn>
              <a:cxn ang="0">
                <a:pos x="82" y="137"/>
              </a:cxn>
              <a:cxn ang="0">
                <a:pos x="93" y="175"/>
              </a:cxn>
              <a:cxn ang="0">
                <a:pos x="82" y="191"/>
              </a:cxn>
              <a:cxn ang="0">
                <a:pos x="105" y="196"/>
              </a:cxn>
              <a:cxn ang="0">
                <a:pos x="99" y="196"/>
              </a:cxn>
              <a:cxn ang="0">
                <a:pos x="90" y="214"/>
              </a:cxn>
              <a:cxn ang="0">
                <a:pos x="97" y="210"/>
              </a:cxn>
              <a:cxn ang="0">
                <a:pos x="88" y="225"/>
              </a:cxn>
              <a:cxn ang="0">
                <a:pos x="105" y="214"/>
              </a:cxn>
              <a:cxn ang="0">
                <a:pos x="107" y="130"/>
              </a:cxn>
              <a:cxn ang="0">
                <a:pos x="78" y="120"/>
              </a:cxn>
              <a:cxn ang="0">
                <a:pos x="55" y="212"/>
              </a:cxn>
              <a:cxn ang="0">
                <a:pos x="29" y="109"/>
              </a:cxn>
              <a:cxn ang="0">
                <a:pos x="51" y="31"/>
              </a:cxn>
              <a:cxn ang="0">
                <a:pos x="59" y="120"/>
              </a:cxn>
              <a:cxn ang="0">
                <a:pos x="93" y="92"/>
              </a:cxn>
              <a:cxn ang="0">
                <a:pos x="124" y="113"/>
              </a:cxn>
            </a:cxnLst>
            <a:rect l="0" t="0" r="r" b="b"/>
            <a:pathLst>
              <a:path w="139" h="238">
                <a:moveTo>
                  <a:pt x="132" y="116"/>
                </a:moveTo>
                <a:lnTo>
                  <a:pt x="132" y="116"/>
                </a:lnTo>
                <a:lnTo>
                  <a:pt x="130" y="109"/>
                </a:lnTo>
                <a:lnTo>
                  <a:pt x="126" y="99"/>
                </a:lnTo>
                <a:lnTo>
                  <a:pt x="122" y="92"/>
                </a:lnTo>
                <a:lnTo>
                  <a:pt x="116" y="88"/>
                </a:lnTo>
                <a:lnTo>
                  <a:pt x="116" y="88"/>
                </a:lnTo>
                <a:lnTo>
                  <a:pt x="109" y="84"/>
                </a:lnTo>
                <a:lnTo>
                  <a:pt x="101" y="82"/>
                </a:lnTo>
                <a:lnTo>
                  <a:pt x="93" y="84"/>
                </a:lnTo>
                <a:lnTo>
                  <a:pt x="86" y="86"/>
                </a:lnTo>
                <a:lnTo>
                  <a:pt x="78" y="90"/>
                </a:lnTo>
                <a:lnTo>
                  <a:pt x="71" y="94"/>
                </a:lnTo>
                <a:lnTo>
                  <a:pt x="61" y="105"/>
                </a:lnTo>
                <a:lnTo>
                  <a:pt x="61" y="105"/>
                </a:lnTo>
                <a:lnTo>
                  <a:pt x="59" y="92"/>
                </a:lnTo>
                <a:lnTo>
                  <a:pt x="59" y="65"/>
                </a:lnTo>
                <a:lnTo>
                  <a:pt x="59" y="65"/>
                </a:lnTo>
                <a:lnTo>
                  <a:pt x="57" y="44"/>
                </a:lnTo>
                <a:lnTo>
                  <a:pt x="55" y="25"/>
                </a:lnTo>
                <a:lnTo>
                  <a:pt x="51" y="4"/>
                </a:lnTo>
                <a:lnTo>
                  <a:pt x="51" y="4"/>
                </a:lnTo>
                <a:lnTo>
                  <a:pt x="40" y="2"/>
                </a:lnTo>
                <a:lnTo>
                  <a:pt x="27" y="0"/>
                </a:lnTo>
                <a:lnTo>
                  <a:pt x="27" y="0"/>
                </a:lnTo>
                <a:lnTo>
                  <a:pt x="13" y="12"/>
                </a:lnTo>
                <a:lnTo>
                  <a:pt x="2" y="21"/>
                </a:lnTo>
                <a:lnTo>
                  <a:pt x="2" y="21"/>
                </a:lnTo>
                <a:lnTo>
                  <a:pt x="0" y="132"/>
                </a:lnTo>
                <a:lnTo>
                  <a:pt x="2" y="202"/>
                </a:lnTo>
                <a:lnTo>
                  <a:pt x="4" y="227"/>
                </a:lnTo>
                <a:lnTo>
                  <a:pt x="6" y="235"/>
                </a:lnTo>
                <a:lnTo>
                  <a:pt x="8" y="238"/>
                </a:lnTo>
                <a:lnTo>
                  <a:pt x="8" y="238"/>
                </a:lnTo>
                <a:lnTo>
                  <a:pt x="27" y="236"/>
                </a:lnTo>
                <a:lnTo>
                  <a:pt x="46" y="236"/>
                </a:lnTo>
                <a:lnTo>
                  <a:pt x="46" y="236"/>
                </a:lnTo>
                <a:lnTo>
                  <a:pt x="55" y="227"/>
                </a:lnTo>
                <a:lnTo>
                  <a:pt x="61" y="221"/>
                </a:lnTo>
                <a:lnTo>
                  <a:pt x="63" y="214"/>
                </a:lnTo>
                <a:lnTo>
                  <a:pt x="63" y="214"/>
                </a:lnTo>
                <a:lnTo>
                  <a:pt x="63" y="200"/>
                </a:lnTo>
                <a:lnTo>
                  <a:pt x="63" y="185"/>
                </a:lnTo>
                <a:lnTo>
                  <a:pt x="63" y="185"/>
                </a:lnTo>
                <a:lnTo>
                  <a:pt x="65" y="166"/>
                </a:lnTo>
                <a:lnTo>
                  <a:pt x="67" y="147"/>
                </a:lnTo>
                <a:lnTo>
                  <a:pt x="69" y="141"/>
                </a:lnTo>
                <a:lnTo>
                  <a:pt x="72" y="137"/>
                </a:lnTo>
                <a:lnTo>
                  <a:pt x="74" y="135"/>
                </a:lnTo>
                <a:lnTo>
                  <a:pt x="76" y="139"/>
                </a:lnTo>
                <a:lnTo>
                  <a:pt x="76" y="139"/>
                </a:lnTo>
                <a:lnTo>
                  <a:pt x="78" y="147"/>
                </a:lnTo>
                <a:lnTo>
                  <a:pt x="80" y="156"/>
                </a:lnTo>
                <a:lnTo>
                  <a:pt x="80" y="179"/>
                </a:lnTo>
                <a:lnTo>
                  <a:pt x="78" y="204"/>
                </a:lnTo>
                <a:lnTo>
                  <a:pt x="76" y="231"/>
                </a:lnTo>
                <a:lnTo>
                  <a:pt x="76" y="231"/>
                </a:lnTo>
                <a:lnTo>
                  <a:pt x="80" y="233"/>
                </a:lnTo>
                <a:lnTo>
                  <a:pt x="84" y="235"/>
                </a:lnTo>
                <a:lnTo>
                  <a:pt x="93" y="235"/>
                </a:lnTo>
                <a:lnTo>
                  <a:pt x="118" y="233"/>
                </a:lnTo>
                <a:lnTo>
                  <a:pt x="118" y="233"/>
                </a:lnTo>
                <a:lnTo>
                  <a:pt x="139" y="214"/>
                </a:lnTo>
                <a:lnTo>
                  <a:pt x="139" y="214"/>
                </a:lnTo>
                <a:lnTo>
                  <a:pt x="137" y="168"/>
                </a:lnTo>
                <a:lnTo>
                  <a:pt x="132" y="116"/>
                </a:lnTo>
                <a:lnTo>
                  <a:pt x="132" y="116"/>
                </a:lnTo>
                <a:close/>
                <a:moveTo>
                  <a:pt x="25" y="164"/>
                </a:moveTo>
                <a:lnTo>
                  <a:pt x="25" y="164"/>
                </a:lnTo>
                <a:lnTo>
                  <a:pt x="21" y="168"/>
                </a:lnTo>
                <a:lnTo>
                  <a:pt x="17" y="172"/>
                </a:lnTo>
                <a:lnTo>
                  <a:pt x="10" y="179"/>
                </a:lnTo>
                <a:lnTo>
                  <a:pt x="10" y="179"/>
                </a:lnTo>
                <a:lnTo>
                  <a:pt x="11" y="174"/>
                </a:lnTo>
                <a:lnTo>
                  <a:pt x="15" y="166"/>
                </a:lnTo>
                <a:lnTo>
                  <a:pt x="23" y="153"/>
                </a:lnTo>
                <a:lnTo>
                  <a:pt x="23" y="153"/>
                </a:lnTo>
                <a:lnTo>
                  <a:pt x="25" y="156"/>
                </a:lnTo>
                <a:lnTo>
                  <a:pt x="25" y="164"/>
                </a:lnTo>
                <a:lnTo>
                  <a:pt x="25" y="164"/>
                </a:lnTo>
                <a:close/>
                <a:moveTo>
                  <a:pt x="25" y="147"/>
                </a:moveTo>
                <a:lnTo>
                  <a:pt x="25" y="147"/>
                </a:lnTo>
                <a:lnTo>
                  <a:pt x="21" y="147"/>
                </a:lnTo>
                <a:lnTo>
                  <a:pt x="19" y="151"/>
                </a:lnTo>
                <a:lnTo>
                  <a:pt x="15" y="156"/>
                </a:lnTo>
                <a:lnTo>
                  <a:pt x="15" y="156"/>
                </a:lnTo>
                <a:lnTo>
                  <a:pt x="15" y="151"/>
                </a:lnTo>
                <a:lnTo>
                  <a:pt x="19" y="147"/>
                </a:lnTo>
                <a:lnTo>
                  <a:pt x="21" y="143"/>
                </a:lnTo>
                <a:lnTo>
                  <a:pt x="23" y="137"/>
                </a:lnTo>
                <a:lnTo>
                  <a:pt x="23" y="137"/>
                </a:lnTo>
                <a:lnTo>
                  <a:pt x="25" y="139"/>
                </a:lnTo>
                <a:lnTo>
                  <a:pt x="25" y="141"/>
                </a:lnTo>
                <a:lnTo>
                  <a:pt x="25" y="147"/>
                </a:lnTo>
                <a:lnTo>
                  <a:pt x="25" y="147"/>
                </a:lnTo>
                <a:close/>
                <a:moveTo>
                  <a:pt x="25" y="134"/>
                </a:moveTo>
                <a:lnTo>
                  <a:pt x="25" y="134"/>
                </a:lnTo>
                <a:lnTo>
                  <a:pt x="19" y="137"/>
                </a:lnTo>
                <a:lnTo>
                  <a:pt x="15" y="141"/>
                </a:lnTo>
                <a:lnTo>
                  <a:pt x="8" y="151"/>
                </a:lnTo>
                <a:lnTo>
                  <a:pt x="8" y="151"/>
                </a:lnTo>
                <a:lnTo>
                  <a:pt x="10" y="145"/>
                </a:lnTo>
                <a:lnTo>
                  <a:pt x="13" y="139"/>
                </a:lnTo>
                <a:lnTo>
                  <a:pt x="19" y="132"/>
                </a:lnTo>
                <a:lnTo>
                  <a:pt x="23" y="126"/>
                </a:lnTo>
                <a:lnTo>
                  <a:pt x="23" y="126"/>
                </a:lnTo>
                <a:lnTo>
                  <a:pt x="25" y="128"/>
                </a:lnTo>
                <a:lnTo>
                  <a:pt x="25" y="130"/>
                </a:lnTo>
                <a:lnTo>
                  <a:pt x="25" y="134"/>
                </a:lnTo>
                <a:lnTo>
                  <a:pt x="25" y="134"/>
                </a:lnTo>
                <a:close/>
                <a:moveTo>
                  <a:pt x="23" y="103"/>
                </a:moveTo>
                <a:lnTo>
                  <a:pt x="23" y="107"/>
                </a:lnTo>
                <a:lnTo>
                  <a:pt x="10" y="120"/>
                </a:lnTo>
                <a:lnTo>
                  <a:pt x="8" y="114"/>
                </a:lnTo>
                <a:lnTo>
                  <a:pt x="23" y="103"/>
                </a:lnTo>
                <a:close/>
                <a:moveTo>
                  <a:pt x="8" y="109"/>
                </a:moveTo>
                <a:lnTo>
                  <a:pt x="8" y="103"/>
                </a:lnTo>
                <a:lnTo>
                  <a:pt x="15" y="101"/>
                </a:lnTo>
                <a:lnTo>
                  <a:pt x="23" y="94"/>
                </a:lnTo>
                <a:lnTo>
                  <a:pt x="23" y="97"/>
                </a:lnTo>
                <a:lnTo>
                  <a:pt x="19" y="101"/>
                </a:lnTo>
                <a:lnTo>
                  <a:pt x="13" y="107"/>
                </a:lnTo>
                <a:lnTo>
                  <a:pt x="8" y="109"/>
                </a:lnTo>
                <a:close/>
                <a:moveTo>
                  <a:pt x="25" y="113"/>
                </a:moveTo>
                <a:lnTo>
                  <a:pt x="25" y="113"/>
                </a:lnTo>
                <a:lnTo>
                  <a:pt x="23" y="118"/>
                </a:lnTo>
                <a:lnTo>
                  <a:pt x="19" y="124"/>
                </a:lnTo>
                <a:lnTo>
                  <a:pt x="10" y="132"/>
                </a:lnTo>
                <a:lnTo>
                  <a:pt x="10" y="132"/>
                </a:lnTo>
                <a:lnTo>
                  <a:pt x="13" y="126"/>
                </a:lnTo>
                <a:lnTo>
                  <a:pt x="17" y="122"/>
                </a:lnTo>
                <a:lnTo>
                  <a:pt x="23" y="113"/>
                </a:lnTo>
                <a:lnTo>
                  <a:pt x="23" y="113"/>
                </a:lnTo>
                <a:lnTo>
                  <a:pt x="25" y="113"/>
                </a:lnTo>
                <a:lnTo>
                  <a:pt x="25" y="113"/>
                </a:lnTo>
                <a:close/>
                <a:moveTo>
                  <a:pt x="6" y="23"/>
                </a:moveTo>
                <a:lnTo>
                  <a:pt x="6" y="23"/>
                </a:lnTo>
                <a:lnTo>
                  <a:pt x="10" y="21"/>
                </a:lnTo>
                <a:lnTo>
                  <a:pt x="15" y="17"/>
                </a:lnTo>
                <a:lnTo>
                  <a:pt x="23" y="13"/>
                </a:lnTo>
                <a:lnTo>
                  <a:pt x="23" y="13"/>
                </a:lnTo>
                <a:lnTo>
                  <a:pt x="23" y="17"/>
                </a:lnTo>
                <a:lnTo>
                  <a:pt x="23" y="19"/>
                </a:lnTo>
                <a:lnTo>
                  <a:pt x="6" y="29"/>
                </a:lnTo>
                <a:lnTo>
                  <a:pt x="6" y="2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1" y="31"/>
                </a:lnTo>
                <a:lnTo>
                  <a:pt x="17" y="29"/>
                </a:lnTo>
                <a:lnTo>
                  <a:pt x="23" y="27"/>
                </a:lnTo>
                <a:lnTo>
                  <a:pt x="23" y="31"/>
                </a:lnTo>
                <a:lnTo>
                  <a:pt x="23" y="31"/>
                </a:lnTo>
                <a:lnTo>
                  <a:pt x="10" y="38"/>
                </a:lnTo>
                <a:lnTo>
                  <a:pt x="10" y="38"/>
                </a:lnTo>
                <a:lnTo>
                  <a:pt x="6" y="40"/>
                </a:lnTo>
                <a:lnTo>
                  <a:pt x="6" y="40"/>
                </a:lnTo>
                <a:lnTo>
                  <a:pt x="8" y="36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3" y="42"/>
                </a:lnTo>
                <a:lnTo>
                  <a:pt x="23" y="46"/>
                </a:lnTo>
                <a:lnTo>
                  <a:pt x="23" y="46"/>
                </a:lnTo>
                <a:lnTo>
                  <a:pt x="17" y="48"/>
                </a:lnTo>
                <a:lnTo>
                  <a:pt x="13" y="50"/>
                </a:lnTo>
                <a:lnTo>
                  <a:pt x="8" y="52"/>
                </a:lnTo>
                <a:lnTo>
                  <a:pt x="8" y="52"/>
                </a:lnTo>
                <a:lnTo>
                  <a:pt x="6" y="48"/>
                </a:lnTo>
                <a:lnTo>
                  <a:pt x="23" y="40"/>
                </a:lnTo>
                <a:close/>
                <a:moveTo>
                  <a:pt x="6" y="59"/>
                </a:moveTo>
                <a:lnTo>
                  <a:pt x="23" y="52"/>
                </a:lnTo>
                <a:lnTo>
                  <a:pt x="23" y="52"/>
                </a:lnTo>
                <a:lnTo>
                  <a:pt x="17" y="59"/>
                </a:lnTo>
                <a:lnTo>
                  <a:pt x="13" y="63"/>
                </a:lnTo>
                <a:lnTo>
                  <a:pt x="10" y="65"/>
                </a:lnTo>
                <a:lnTo>
                  <a:pt x="10" y="65"/>
                </a:lnTo>
                <a:lnTo>
                  <a:pt x="8" y="61"/>
                </a:lnTo>
                <a:lnTo>
                  <a:pt x="6" y="59"/>
                </a:lnTo>
                <a:lnTo>
                  <a:pt x="6" y="59"/>
                </a:lnTo>
                <a:close/>
                <a:moveTo>
                  <a:pt x="6" y="74"/>
                </a:moveTo>
                <a:lnTo>
                  <a:pt x="23" y="65"/>
                </a:lnTo>
                <a:lnTo>
                  <a:pt x="23" y="71"/>
                </a:lnTo>
                <a:lnTo>
                  <a:pt x="23" y="71"/>
                </a:lnTo>
                <a:lnTo>
                  <a:pt x="17" y="74"/>
                </a:lnTo>
                <a:lnTo>
                  <a:pt x="13" y="78"/>
                </a:lnTo>
                <a:lnTo>
                  <a:pt x="10" y="80"/>
                </a:lnTo>
                <a:lnTo>
                  <a:pt x="10" y="80"/>
                </a:lnTo>
                <a:lnTo>
                  <a:pt x="8" y="76"/>
                </a:lnTo>
                <a:lnTo>
                  <a:pt x="6" y="74"/>
                </a:lnTo>
                <a:lnTo>
                  <a:pt x="6" y="74"/>
                </a:lnTo>
                <a:close/>
                <a:moveTo>
                  <a:pt x="8" y="99"/>
                </a:moveTo>
                <a:lnTo>
                  <a:pt x="8" y="92"/>
                </a:lnTo>
                <a:lnTo>
                  <a:pt x="11" y="88"/>
                </a:lnTo>
                <a:lnTo>
                  <a:pt x="13" y="84"/>
                </a:lnTo>
                <a:lnTo>
                  <a:pt x="15" y="82"/>
                </a:lnTo>
                <a:lnTo>
                  <a:pt x="19" y="82"/>
                </a:lnTo>
                <a:lnTo>
                  <a:pt x="23" y="82"/>
                </a:lnTo>
                <a:lnTo>
                  <a:pt x="23" y="82"/>
                </a:lnTo>
                <a:lnTo>
                  <a:pt x="23" y="86"/>
                </a:lnTo>
                <a:lnTo>
                  <a:pt x="21" y="88"/>
                </a:lnTo>
                <a:lnTo>
                  <a:pt x="17" y="90"/>
                </a:lnTo>
                <a:lnTo>
                  <a:pt x="13" y="92"/>
                </a:lnTo>
                <a:lnTo>
                  <a:pt x="11" y="94"/>
                </a:lnTo>
                <a:lnTo>
                  <a:pt x="8" y="99"/>
                </a:lnTo>
                <a:close/>
                <a:moveTo>
                  <a:pt x="8" y="202"/>
                </a:moveTo>
                <a:lnTo>
                  <a:pt x="8" y="202"/>
                </a:lnTo>
                <a:lnTo>
                  <a:pt x="8" y="198"/>
                </a:lnTo>
                <a:lnTo>
                  <a:pt x="8" y="193"/>
                </a:lnTo>
                <a:lnTo>
                  <a:pt x="8" y="189"/>
                </a:lnTo>
                <a:lnTo>
                  <a:pt x="10" y="187"/>
                </a:lnTo>
                <a:lnTo>
                  <a:pt x="11" y="185"/>
                </a:lnTo>
                <a:lnTo>
                  <a:pt x="11" y="185"/>
                </a:lnTo>
                <a:lnTo>
                  <a:pt x="11" y="191"/>
                </a:lnTo>
                <a:lnTo>
                  <a:pt x="11" y="195"/>
                </a:lnTo>
                <a:lnTo>
                  <a:pt x="11" y="198"/>
                </a:lnTo>
                <a:lnTo>
                  <a:pt x="8" y="202"/>
                </a:lnTo>
                <a:lnTo>
                  <a:pt x="8" y="202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17" y="196"/>
                </a:lnTo>
                <a:lnTo>
                  <a:pt x="19" y="193"/>
                </a:lnTo>
                <a:lnTo>
                  <a:pt x="23" y="189"/>
                </a:lnTo>
                <a:lnTo>
                  <a:pt x="25" y="183"/>
                </a:lnTo>
                <a:lnTo>
                  <a:pt x="25" y="183"/>
                </a:lnTo>
                <a:lnTo>
                  <a:pt x="25" y="189"/>
                </a:lnTo>
                <a:lnTo>
                  <a:pt x="23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7" y="210"/>
                </a:moveTo>
                <a:lnTo>
                  <a:pt x="17" y="210"/>
                </a:lnTo>
                <a:lnTo>
                  <a:pt x="19" y="204"/>
                </a:lnTo>
                <a:lnTo>
                  <a:pt x="23" y="202"/>
                </a:lnTo>
                <a:lnTo>
                  <a:pt x="25" y="198"/>
                </a:lnTo>
                <a:lnTo>
                  <a:pt x="25" y="198"/>
                </a:lnTo>
                <a:lnTo>
                  <a:pt x="25" y="202"/>
                </a:lnTo>
                <a:lnTo>
                  <a:pt x="23" y="206"/>
                </a:lnTo>
                <a:lnTo>
                  <a:pt x="17" y="210"/>
                </a:lnTo>
                <a:lnTo>
                  <a:pt x="17" y="210"/>
                </a:lnTo>
                <a:close/>
                <a:moveTo>
                  <a:pt x="25" y="177"/>
                </a:moveTo>
                <a:lnTo>
                  <a:pt x="25" y="177"/>
                </a:lnTo>
                <a:lnTo>
                  <a:pt x="23" y="177"/>
                </a:lnTo>
                <a:lnTo>
                  <a:pt x="23" y="177"/>
                </a:lnTo>
                <a:lnTo>
                  <a:pt x="21" y="181"/>
                </a:lnTo>
                <a:lnTo>
                  <a:pt x="21" y="181"/>
                </a:lnTo>
                <a:lnTo>
                  <a:pt x="21" y="179"/>
                </a:lnTo>
                <a:lnTo>
                  <a:pt x="21" y="177"/>
                </a:lnTo>
                <a:lnTo>
                  <a:pt x="23" y="174"/>
                </a:lnTo>
                <a:lnTo>
                  <a:pt x="25" y="170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5" y="177"/>
                </a:lnTo>
                <a:lnTo>
                  <a:pt x="25" y="177"/>
                </a:lnTo>
                <a:close/>
                <a:moveTo>
                  <a:pt x="101" y="145"/>
                </a:moveTo>
                <a:lnTo>
                  <a:pt x="101" y="145"/>
                </a:lnTo>
                <a:lnTo>
                  <a:pt x="97" y="147"/>
                </a:lnTo>
                <a:lnTo>
                  <a:pt x="93" y="153"/>
                </a:lnTo>
                <a:lnTo>
                  <a:pt x="90" y="158"/>
                </a:lnTo>
                <a:lnTo>
                  <a:pt x="86" y="162"/>
                </a:lnTo>
                <a:lnTo>
                  <a:pt x="86" y="162"/>
                </a:lnTo>
                <a:lnTo>
                  <a:pt x="91" y="151"/>
                </a:lnTo>
                <a:lnTo>
                  <a:pt x="99" y="137"/>
                </a:lnTo>
                <a:lnTo>
                  <a:pt x="99" y="137"/>
                </a:lnTo>
                <a:lnTo>
                  <a:pt x="101" y="139"/>
                </a:lnTo>
                <a:lnTo>
                  <a:pt x="101" y="141"/>
                </a:lnTo>
                <a:lnTo>
                  <a:pt x="101" y="145"/>
                </a:lnTo>
                <a:lnTo>
                  <a:pt x="101" y="145"/>
                </a:lnTo>
                <a:close/>
                <a:moveTo>
                  <a:pt x="103" y="158"/>
                </a:moveTo>
                <a:lnTo>
                  <a:pt x="103" y="158"/>
                </a:lnTo>
                <a:lnTo>
                  <a:pt x="99" y="162"/>
                </a:lnTo>
                <a:lnTo>
                  <a:pt x="95" y="166"/>
                </a:lnTo>
                <a:lnTo>
                  <a:pt x="90" y="175"/>
                </a:lnTo>
                <a:lnTo>
                  <a:pt x="90" y="175"/>
                </a:lnTo>
                <a:lnTo>
                  <a:pt x="90" y="170"/>
                </a:lnTo>
                <a:lnTo>
                  <a:pt x="93" y="162"/>
                </a:lnTo>
                <a:lnTo>
                  <a:pt x="97" y="156"/>
                </a:lnTo>
                <a:lnTo>
                  <a:pt x="101" y="153"/>
                </a:lnTo>
                <a:lnTo>
                  <a:pt x="101" y="153"/>
                </a:lnTo>
                <a:lnTo>
                  <a:pt x="103" y="155"/>
                </a:lnTo>
                <a:lnTo>
                  <a:pt x="103" y="158"/>
                </a:lnTo>
                <a:lnTo>
                  <a:pt x="103" y="158"/>
                </a:lnTo>
                <a:close/>
                <a:moveTo>
                  <a:pt x="103" y="172"/>
                </a:moveTo>
                <a:lnTo>
                  <a:pt x="103" y="172"/>
                </a:lnTo>
                <a:lnTo>
                  <a:pt x="103" y="175"/>
                </a:lnTo>
                <a:lnTo>
                  <a:pt x="101" y="179"/>
                </a:lnTo>
                <a:lnTo>
                  <a:pt x="97" y="185"/>
                </a:lnTo>
                <a:lnTo>
                  <a:pt x="93" y="189"/>
                </a:lnTo>
                <a:lnTo>
                  <a:pt x="88" y="195"/>
                </a:lnTo>
                <a:lnTo>
                  <a:pt x="88" y="195"/>
                </a:lnTo>
                <a:lnTo>
                  <a:pt x="95" y="183"/>
                </a:lnTo>
                <a:lnTo>
                  <a:pt x="99" y="177"/>
                </a:lnTo>
                <a:lnTo>
                  <a:pt x="103" y="172"/>
                </a:lnTo>
                <a:lnTo>
                  <a:pt x="103" y="172"/>
                </a:lnTo>
                <a:close/>
                <a:moveTo>
                  <a:pt x="84" y="149"/>
                </a:moveTo>
                <a:lnTo>
                  <a:pt x="84" y="149"/>
                </a:lnTo>
                <a:lnTo>
                  <a:pt x="84" y="145"/>
                </a:lnTo>
                <a:lnTo>
                  <a:pt x="84" y="143"/>
                </a:lnTo>
                <a:lnTo>
                  <a:pt x="88" y="137"/>
                </a:lnTo>
                <a:lnTo>
                  <a:pt x="97" y="130"/>
                </a:lnTo>
                <a:lnTo>
                  <a:pt x="97" y="130"/>
                </a:lnTo>
                <a:lnTo>
                  <a:pt x="91" y="139"/>
                </a:lnTo>
                <a:lnTo>
                  <a:pt x="84" y="149"/>
                </a:lnTo>
                <a:lnTo>
                  <a:pt x="84" y="149"/>
                </a:lnTo>
                <a:close/>
                <a:moveTo>
                  <a:pt x="82" y="137"/>
                </a:moveTo>
                <a:lnTo>
                  <a:pt x="82" y="137"/>
                </a:lnTo>
                <a:lnTo>
                  <a:pt x="82" y="130"/>
                </a:lnTo>
                <a:lnTo>
                  <a:pt x="84" y="124"/>
                </a:lnTo>
                <a:lnTo>
                  <a:pt x="84" y="124"/>
                </a:lnTo>
                <a:lnTo>
                  <a:pt x="88" y="124"/>
                </a:lnTo>
                <a:lnTo>
                  <a:pt x="90" y="122"/>
                </a:lnTo>
                <a:lnTo>
                  <a:pt x="97" y="122"/>
                </a:lnTo>
                <a:lnTo>
                  <a:pt x="97" y="122"/>
                </a:lnTo>
                <a:lnTo>
                  <a:pt x="90" y="130"/>
                </a:lnTo>
                <a:lnTo>
                  <a:pt x="82" y="137"/>
                </a:lnTo>
                <a:lnTo>
                  <a:pt x="82" y="137"/>
                </a:lnTo>
                <a:close/>
                <a:moveTo>
                  <a:pt x="82" y="185"/>
                </a:moveTo>
                <a:lnTo>
                  <a:pt x="82" y="185"/>
                </a:lnTo>
                <a:lnTo>
                  <a:pt x="86" y="185"/>
                </a:lnTo>
                <a:lnTo>
                  <a:pt x="90" y="181"/>
                </a:lnTo>
                <a:lnTo>
                  <a:pt x="93" y="175"/>
                </a:lnTo>
                <a:lnTo>
                  <a:pt x="93" y="175"/>
                </a:lnTo>
                <a:lnTo>
                  <a:pt x="93" y="179"/>
                </a:lnTo>
                <a:lnTo>
                  <a:pt x="90" y="185"/>
                </a:lnTo>
                <a:lnTo>
                  <a:pt x="86" y="189"/>
                </a:lnTo>
                <a:lnTo>
                  <a:pt x="84" y="195"/>
                </a:lnTo>
                <a:lnTo>
                  <a:pt x="84" y="195"/>
                </a:lnTo>
                <a:lnTo>
                  <a:pt x="82" y="193"/>
                </a:lnTo>
                <a:lnTo>
                  <a:pt x="82" y="191"/>
                </a:lnTo>
                <a:lnTo>
                  <a:pt x="82" y="185"/>
                </a:lnTo>
                <a:lnTo>
                  <a:pt x="82" y="185"/>
                </a:lnTo>
                <a:close/>
                <a:moveTo>
                  <a:pt x="103" y="193"/>
                </a:moveTo>
                <a:lnTo>
                  <a:pt x="103" y="193"/>
                </a:lnTo>
                <a:lnTo>
                  <a:pt x="103" y="193"/>
                </a:lnTo>
                <a:lnTo>
                  <a:pt x="105" y="195"/>
                </a:lnTo>
                <a:lnTo>
                  <a:pt x="105" y="196"/>
                </a:lnTo>
                <a:lnTo>
                  <a:pt x="105" y="196"/>
                </a:lnTo>
                <a:lnTo>
                  <a:pt x="97" y="202"/>
                </a:lnTo>
                <a:lnTo>
                  <a:pt x="88" y="206"/>
                </a:lnTo>
                <a:lnTo>
                  <a:pt x="88" y="206"/>
                </a:lnTo>
                <a:lnTo>
                  <a:pt x="91" y="202"/>
                </a:lnTo>
                <a:lnTo>
                  <a:pt x="95" y="200"/>
                </a:lnTo>
                <a:lnTo>
                  <a:pt x="99" y="196"/>
                </a:lnTo>
                <a:lnTo>
                  <a:pt x="103" y="193"/>
                </a:lnTo>
                <a:lnTo>
                  <a:pt x="103" y="193"/>
                </a:lnTo>
                <a:close/>
                <a:moveTo>
                  <a:pt x="91" y="219"/>
                </a:moveTo>
                <a:lnTo>
                  <a:pt x="91" y="219"/>
                </a:lnTo>
                <a:lnTo>
                  <a:pt x="90" y="217"/>
                </a:lnTo>
                <a:lnTo>
                  <a:pt x="90" y="216"/>
                </a:lnTo>
                <a:lnTo>
                  <a:pt x="90" y="214"/>
                </a:lnTo>
                <a:lnTo>
                  <a:pt x="90" y="214"/>
                </a:lnTo>
                <a:lnTo>
                  <a:pt x="90" y="214"/>
                </a:lnTo>
                <a:lnTo>
                  <a:pt x="97" y="208"/>
                </a:lnTo>
                <a:lnTo>
                  <a:pt x="103" y="202"/>
                </a:lnTo>
                <a:lnTo>
                  <a:pt x="103" y="202"/>
                </a:lnTo>
                <a:lnTo>
                  <a:pt x="103" y="206"/>
                </a:lnTo>
                <a:lnTo>
                  <a:pt x="97" y="210"/>
                </a:lnTo>
                <a:lnTo>
                  <a:pt x="91" y="219"/>
                </a:lnTo>
                <a:lnTo>
                  <a:pt x="91" y="219"/>
                </a:lnTo>
                <a:close/>
                <a:moveTo>
                  <a:pt x="105" y="214"/>
                </a:moveTo>
                <a:lnTo>
                  <a:pt x="105" y="214"/>
                </a:lnTo>
                <a:lnTo>
                  <a:pt x="97" y="219"/>
                </a:lnTo>
                <a:lnTo>
                  <a:pt x="88" y="225"/>
                </a:lnTo>
                <a:lnTo>
                  <a:pt x="88" y="225"/>
                </a:lnTo>
                <a:lnTo>
                  <a:pt x="97" y="216"/>
                </a:lnTo>
                <a:lnTo>
                  <a:pt x="103" y="208"/>
                </a:lnTo>
                <a:lnTo>
                  <a:pt x="103" y="208"/>
                </a:lnTo>
                <a:lnTo>
                  <a:pt x="105" y="208"/>
                </a:lnTo>
                <a:lnTo>
                  <a:pt x="105" y="210"/>
                </a:lnTo>
                <a:lnTo>
                  <a:pt x="105" y="214"/>
                </a:lnTo>
                <a:lnTo>
                  <a:pt x="105" y="214"/>
                </a:lnTo>
                <a:close/>
                <a:moveTo>
                  <a:pt x="111" y="214"/>
                </a:moveTo>
                <a:lnTo>
                  <a:pt x="111" y="214"/>
                </a:lnTo>
                <a:lnTo>
                  <a:pt x="109" y="204"/>
                </a:lnTo>
                <a:lnTo>
                  <a:pt x="107" y="195"/>
                </a:lnTo>
                <a:lnTo>
                  <a:pt x="107" y="174"/>
                </a:lnTo>
                <a:lnTo>
                  <a:pt x="109" y="151"/>
                </a:lnTo>
                <a:lnTo>
                  <a:pt x="107" y="130"/>
                </a:lnTo>
                <a:lnTo>
                  <a:pt x="107" y="130"/>
                </a:lnTo>
                <a:lnTo>
                  <a:pt x="105" y="124"/>
                </a:lnTo>
                <a:lnTo>
                  <a:pt x="99" y="118"/>
                </a:lnTo>
                <a:lnTo>
                  <a:pt x="93" y="116"/>
                </a:lnTo>
                <a:lnTo>
                  <a:pt x="86" y="116"/>
                </a:lnTo>
                <a:lnTo>
                  <a:pt x="86" y="116"/>
                </a:lnTo>
                <a:lnTo>
                  <a:pt x="78" y="120"/>
                </a:lnTo>
                <a:lnTo>
                  <a:pt x="71" y="128"/>
                </a:lnTo>
                <a:lnTo>
                  <a:pt x="63" y="137"/>
                </a:lnTo>
                <a:lnTo>
                  <a:pt x="59" y="145"/>
                </a:lnTo>
                <a:lnTo>
                  <a:pt x="59" y="145"/>
                </a:lnTo>
                <a:lnTo>
                  <a:pt x="57" y="158"/>
                </a:lnTo>
                <a:lnTo>
                  <a:pt x="57" y="179"/>
                </a:lnTo>
                <a:lnTo>
                  <a:pt x="55" y="212"/>
                </a:lnTo>
                <a:lnTo>
                  <a:pt x="55" y="212"/>
                </a:lnTo>
                <a:lnTo>
                  <a:pt x="42" y="212"/>
                </a:lnTo>
                <a:lnTo>
                  <a:pt x="34" y="212"/>
                </a:lnTo>
                <a:lnTo>
                  <a:pt x="30" y="210"/>
                </a:lnTo>
                <a:lnTo>
                  <a:pt x="30" y="210"/>
                </a:lnTo>
                <a:lnTo>
                  <a:pt x="30" y="166"/>
                </a:lnTo>
                <a:lnTo>
                  <a:pt x="29" y="109"/>
                </a:lnTo>
                <a:lnTo>
                  <a:pt x="27" y="50"/>
                </a:lnTo>
                <a:lnTo>
                  <a:pt x="29" y="10"/>
                </a:lnTo>
                <a:lnTo>
                  <a:pt x="29" y="10"/>
                </a:lnTo>
                <a:lnTo>
                  <a:pt x="38" y="10"/>
                </a:lnTo>
                <a:lnTo>
                  <a:pt x="50" y="10"/>
                </a:lnTo>
                <a:lnTo>
                  <a:pt x="50" y="10"/>
                </a:lnTo>
                <a:lnTo>
                  <a:pt x="51" y="31"/>
                </a:lnTo>
                <a:lnTo>
                  <a:pt x="53" y="48"/>
                </a:lnTo>
                <a:lnTo>
                  <a:pt x="53" y="67"/>
                </a:lnTo>
                <a:lnTo>
                  <a:pt x="53" y="67"/>
                </a:lnTo>
                <a:lnTo>
                  <a:pt x="53" y="86"/>
                </a:lnTo>
                <a:lnTo>
                  <a:pt x="55" y="103"/>
                </a:lnTo>
                <a:lnTo>
                  <a:pt x="57" y="114"/>
                </a:lnTo>
                <a:lnTo>
                  <a:pt x="59" y="120"/>
                </a:lnTo>
                <a:lnTo>
                  <a:pt x="59" y="120"/>
                </a:lnTo>
                <a:lnTo>
                  <a:pt x="69" y="109"/>
                </a:lnTo>
                <a:lnTo>
                  <a:pt x="72" y="101"/>
                </a:lnTo>
                <a:lnTo>
                  <a:pt x="78" y="95"/>
                </a:lnTo>
                <a:lnTo>
                  <a:pt x="78" y="95"/>
                </a:lnTo>
                <a:lnTo>
                  <a:pt x="86" y="92"/>
                </a:lnTo>
                <a:lnTo>
                  <a:pt x="93" y="92"/>
                </a:lnTo>
                <a:lnTo>
                  <a:pt x="99" y="90"/>
                </a:lnTo>
                <a:lnTo>
                  <a:pt x="107" y="92"/>
                </a:lnTo>
                <a:lnTo>
                  <a:pt x="112" y="95"/>
                </a:lnTo>
                <a:lnTo>
                  <a:pt x="116" y="99"/>
                </a:lnTo>
                <a:lnTo>
                  <a:pt x="122" y="107"/>
                </a:lnTo>
                <a:lnTo>
                  <a:pt x="124" y="113"/>
                </a:lnTo>
                <a:lnTo>
                  <a:pt x="124" y="113"/>
                </a:lnTo>
                <a:lnTo>
                  <a:pt x="126" y="132"/>
                </a:lnTo>
                <a:lnTo>
                  <a:pt x="130" y="162"/>
                </a:lnTo>
                <a:lnTo>
                  <a:pt x="133" y="210"/>
                </a:lnTo>
                <a:lnTo>
                  <a:pt x="133" y="210"/>
                </a:lnTo>
                <a:lnTo>
                  <a:pt x="111" y="214"/>
                </a:lnTo>
                <a:lnTo>
                  <a:pt x="111" y="21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4" name="Freeform 71"/>
          <p:cNvSpPr>
            <a:spLocks noEditPoints="1"/>
          </p:cNvSpPr>
          <p:nvPr/>
        </p:nvSpPr>
        <p:spPr bwMode="auto">
          <a:xfrm>
            <a:off x="5444069" y="3407834"/>
            <a:ext cx="800100" cy="573617"/>
          </a:xfrm>
          <a:custGeom>
            <a:avLst/>
            <a:gdLst/>
            <a:ahLst/>
            <a:cxnLst>
              <a:cxn ang="0">
                <a:pos x="233" y="31"/>
              </a:cxn>
              <a:cxn ang="0">
                <a:pos x="107" y="4"/>
              </a:cxn>
              <a:cxn ang="0">
                <a:pos x="29" y="126"/>
              </a:cxn>
              <a:cxn ang="0">
                <a:pos x="134" y="269"/>
              </a:cxn>
              <a:cxn ang="0">
                <a:pos x="198" y="241"/>
              </a:cxn>
              <a:cxn ang="0">
                <a:pos x="290" y="239"/>
              </a:cxn>
              <a:cxn ang="0">
                <a:pos x="351" y="2"/>
              </a:cxn>
              <a:cxn ang="0">
                <a:pos x="292" y="23"/>
              </a:cxn>
              <a:cxn ang="0">
                <a:pos x="257" y="77"/>
              </a:cxn>
              <a:cxn ang="0">
                <a:pos x="263" y="60"/>
              </a:cxn>
              <a:cxn ang="0">
                <a:pos x="263" y="20"/>
              </a:cxn>
              <a:cxn ang="0">
                <a:pos x="269" y="25"/>
              </a:cxn>
              <a:cxn ang="0">
                <a:pos x="246" y="63"/>
              </a:cxn>
              <a:cxn ang="0">
                <a:pos x="250" y="90"/>
              </a:cxn>
              <a:cxn ang="0">
                <a:pos x="200" y="40"/>
              </a:cxn>
              <a:cxn ang="0">
                <a:pos x="177" y="67"/>
              </a:cxn>
              <a:cxn ang="0">
                <a:pos x="177" y="86"/>
              </a:cxn>
              <a:cxn ang="0">
                <a:pos x="177" y="103"/>
              </a:cxn>
              <a:cxn ang="0">
                <a:pos x="55" y="69"/>
              </a:cxn>
              <a:cxn ang="0">
                <a:pos x="55" y="69"/>
              </a:cxn>
              <a:cxn ang="0">
                <a:pos x="61" y="86"/>
              </a:cxn>
              <a:cxn ang="0">
                <a:pos x="118" y="239"/>
              </a:cxn>
              <a:cxn ang="0">
                <a:pos x="99" y="187"/>
              </a:cxn>
              <a:cxn ang="0">
                <a:pos x="95" y="212"/>
              </a:cxn>
              <a:cxn ang="0">
                <a:pos x="71" y="189"/>
              </a:cxn>
              <a:cxn ang="0">
                <a:pos x="65" y="168"/>
              </a:cxn>
              <a:cxn ang="0">
                <a:pos x="73" y="130"/>
              </a:cxn>
              <a:cxn ang="0">
                <a:pos x="73" y="130"/>
              </a:cxn>
              <a:cxn ang="0">
                <a:pos x="54" y="50"/>
              </a:cxn>
              <a:cxn ang="0">
                <a:pos x="48" y="33"/>
              </a:cxn>
              <a:cxn ang="0">
                <a:pos x="40" y="18"/>
              </a:cxn>
              <a:cxn ang="0">
                <a:pos x="27" y="37"/>
              </a:cxn>
              <a:cxn ang="0">
                <a:pos x="14" y="65"/>
              </a:cxn>
              <a:cxn ang="0">
                <a:pos x="40" y="63"/>
              </a:cxn>
              <a:cxn ang="0">
                <a:pos x="34" y="92"/>
              </a:cxn>
              <a:cxn ang="0">
                <a:pos x="38" y="115"/>
              </a:cxn>
              <a:cxn ang="0">
                <a:pos x="48" y="130"/>
              </a:cxn>
              <a:cxn ang="0">
                <a:pos x="52" y="178"/>
              </a:cxn>
              <a:cxn ang="0">
                <a:pos x="52" y="178"/>
              </a:cxn>
              <a:cxn ang="0">
                <a:pos x="63" y="208"/>
              </a:cxn>
              <a:cxn ang="0">
                <a:pos x="63" y="208"/>
              </a:cxn>
              <a:cxn ang="0">
                <a:pos x="71" y="225"/>
              </a:cxn>
              <a:cxn ang="0">
                <a:pos x="97" y="223"/>
              </a:cxn>
              <a:cxn ang="0">
                <a:pos x="99" y="252"/>
              </a:cxn>
              <a:cxn ang="0">
                <a:pos x="120" y="246"/>
              </a:cxn>
              <a:cxn ang="0">
                <a:pos x="126" y="260"/>
              </a:cxn>
              <a:cxn ang="0">
                <a:pos x="214" y="176"/>
              </a:cxn>
              <a:cxn ang="0">
                <a:pos x="217" y="189"/>
              </a:cxn>
              <a:cxn ang="0">
                <a:pos x="214" y="218"/>
              </a:cxn>
              <a:cxn ang="0">
                <a:pos x="217" y="231"/>
              </a:cxn>
              <a:cxn ang="0">
                <a:pos x="233" y="248"/>
              </a:cxn>
              <a:cxn ang="0">
                <a:pos x="233" y="235"/>
              </a:cxn>
              <a:cxn ang="0">
                <a:pos x="252" y="254"/>
              </a:cxn>
              <a:cxn ang="0">
                <a:pos x="267" y="246"/>
              </a:cxn>
              <a:cxn ang="0">
                <a:pos x="290" y="218"/>
              </a:cxn>
              <a:cxn ang="0">
                <a:pos x="202" y="176"/>
              </a:cxn>
              <a:cxn ang="0">
                <a:pos x="111" y="199"/>
              </a:cxn>
              <a:cxn ang="0">
                <a:pos x="172" y="134"/>
              </a:cxn>
              <a:cxn ang="0">
                <a:pos x="233" y="69"/>
              </a:cxn>
              <a:cxn ang="0">
                <a:pos x="298" y="29"/>
              </a:cxn>
            </a:cxnLst>
            <a:rect l="0" t="0" r="r" b="b"/>
            <a:pathLst>
              <a:path w="378" h="271">
                <a:moveTo>
                  <a:pt x="322" y="4"/>
                </a:moveTo>
                <a:lnTo>
                  <a:pt x="322" y="4"/>
                </a:lnTo>
                <a:lnTo>
                  <a:pt x="315" y="2"/>
                </a:lnTo>
                <a:lnTo>
                  <a:pt x="305" y="0"/>
                </a:lnTo>
                <a:lnTo>
                  <a:pt x="305" y="0"/>
                </a:lnTo>
                <a:lnTo>
                  <a:pt x="292" y="2"/>
                </a:lnTo>
                <a:lnTo>
                  <a:pt x="278" y="6"/>
                </a:lnTo>
                <a:lnTo>
                  <a:pt x="256" y="14"/>
                </a:lnTo>
                <a:lnTo>
                  <a:pt x="256" y="14"/>
                </a:lnTo>
                <a:lnTo>
                  <a:pt x="246" y="39"/>
                </a:lnTo>
                <a:lnTo>
                  <a:pt x="238" y="65"/>
                </a:lnTo>
                <a:lnTo>
                  <a:pt x="238" y="65"/>
                </a:lnTo>
                <a:lnTo>
                  <a:pt x="235" y="42"/>
                </a:lnTo>
                <a:lnTo>
                  <a:pt x="233" y="31"/>
                </a:lnTo>
                <a:lnTo>
                  <a:pt x="229" y="21"/>
                </a:lnTo>
                <a:lnTo>
                  <a:pt x="229" y="21"/>
                </a:lnTo>
                <a:lnTo>
                  <a:pt x="216" y="25"/>
                </a:lnTo>
                <a:lnTo>
                  <a:pt x="202" y="33"/>
                </a:lnTo>
                <a:lnTo>
                  <a:pt x="176" y="46"/>
                </a:lnTo>
                <a:lnTo>
                  <a:pt x="176" y="46"/>
                </a:lnTo>
                <a:lnTo>
                  <a:pt x="170" y="75"/>
                </a:lnTo>
                <a:lnTo>
                  <a:pt x="166" y="88"/>
                </a:lnTo>
                <a:lnTo>
                  <a:pt x="162" y="101"/>
                </a:lnTo>
                <a:lnTo>
                  <a:pt x="162" y="101"/>
                </a:lnTo>
                <a:lnTo>
                  <a:pt x="143" y="54"/>
                </a:lnTo>
                <a:lnTo>
                  <a:pt x="126" y="2"/>
                </a:lnTo>
                <a:lnTo>
                  <a:pt x="126" y="2"/>
                </a:lnTo>
                <a:lnTo>
                  <a:pt x="107" y="4"/>
                </a:lnTo>
                <a:lnTo>
                  <a:pt x="88" y="4"/>
                </a:lnTo>
                <a:lnTo>
                  <a:pt x="46" y="4"/>
                </a:lnTo>
                <a:lnTo>
                  <a:pt x="46" y="4"/>
                </a:lnTo>
                <a:lnTo>
                  <a:pt x="40" y="10"/>
                </a:lnTo>
                <a:lnTo>
                  <a:pt x="36" y="14"/>
                </a:lnTo>
                <a:lnTo>
                  <a:pt x="23" y="23"/>
                </a:lnTo>
                <a:lnTo>
                  <a:pt x="12" y="31"/>
                </a:lnTo>
                <a:lnTo>
                  <a:pt x="0" y="39"/>
                </a:lnTo>
                <a:lnTo>
                  <a:pt x="0" y="39"/>
                </a:lnTo>
                <a:lnTo>
                  <a:pt x="8" y="67"/>
                </a:lnTo>
                <a:lnTo>
                  <a:pt x="10" y="81"/>
                </a:lnTo>
                <a:lnTo>
                  <a:pt x="15" y="94"/>
                </a:lnTo>
                <a:lnTo>
                  <a:pt x="15" y="94"/>
                </a:lnTo>
                <a:lnTo>
                  <a:pt x="29" y="126"/>
                </a:lnTo>
                <a:lnTo>
                  <a:pt x="29" y="126"/>
                </a:lnTo>
                <a:lnTo>
                  <a:pt x="34" y="147"/>
                </a:lnTo>
                <a:lnTo>
                  <a:pt x="40" y="166"/>
                </a:lnTo>
                <a:lnTo>
                  <a:pt x="40" y="166"/>
                </a:lnTo>
                <a:lnTo>
                  <a:pt x="48" y="185"/>
                </a:lnTo>
                <a:lnTo>
                  <a:pt x="55" y="202"/>
                </a:lnTo>
                <a:lnTo>
                  <a:pt x="55" y="202"/>
                </a:lnTo>
                <a:lnTo>
                  <a:pt x="69" y="239"/>
                </a:lnTo>
                <a:lnTo>
                  <a:pt x="78" y="254"/>
                </a:lnTo>
                <a:lnTo>
                  <a:pt x="84" y="260"/>
                </a:lnTo>
                <a:lnTo>
                  <a:pt x="92" y="267"/>
                </a:lnTo>
                <a:lnTo>
                  <a:pt x="92" y="267"/>
                </a:lnTo>
                <a:lnTo>
                  <a:pt x="120" y="269"/>
                </a:lnTo>
                <a:lnTo>
                  <a:pt x="134" y="269"/>
                </a:lnTo>
                <a:lnTo>
                  <a:pt x="149" y="267"/>
                </a:lnTo>
                <a:lnTo>
                  <a:pt x="149" y="267"/>
                </a:lnTo>
                <a:lnTo>
                  <a:pt x="166" y="256"/>
                </a:lnTo>
                <a:lnTo>
                  <a:pt x="174" y="248"/>
                </a:lnTo>
                <a:lnTo>
                  <a:pt x="181" y="239"/>
                </a:lnTo>
                <a:lnTo>
                  <a:pt x="181" y="239"/>
                </a:lnTo>
                <a:lnTo>
                  <a:pt x="185" y="233"/>
                </a:lnTo>
                <a:lnTo>
                  <a:pt x="187" y="225"/>
                </a:lnTo>
                <a:lnTo>
                  <a:pt x="189" y="220"/>
                </a:lnTo>
                <a:lnTo>
                  <a:pt x="193" y="212"/>
                </a:lnTo>
                <a:lnTo>
                  <a:pt x="193" y="212"/>
                </a:lnTo>
                <a:lnTo>
                  <a:pt x="195" y="218"/>
                </a:lnTo>
                <a:lnTo>
                  <a:pt x="197" y="225"/>
                </a:lnTo>
                <a:lnTo>
                  <a:pt x="198" y="241"/>
                </a:lnTo>
                <a:lnTo>
                  <a:pt x="198" y="241"/>
                </a:lnTo>
                <a:lnTo>
                  <a:pt x="202" y="254"/>
                </a:lnTo>
                <a:lnTo>
                  <a:pt x="206" y="262"/>
                </a:lnTo>
                <a:lnTo>
                  <a:pt x="208" y="265"/>
                </a:lnTo>
                <a:lnTo>
                  <a:pt x="208" y="265"/>
                </a:lnTo>
                <a:lnTo>
                  <a:pt x="214" y="267"/>
                </a:lnTo>
                <a:lnTo>
                  <a:pt x="219" y="269"/>
                </a:lnTo>
                <a:lnTo>
                  <a:pt x="233" y="271"/>
                </a:lnTo>
                <a:lnTo>
                  <a:pt x="261" y="271"/>
                </a:lnTo>
                <a:lnTo>
                  <a:pt x="261" y="271"/>
                </a:lnTo>
                <a:lnTo>
                  <a:pt x="267" y="267"/>
                </a:lnTo>
                <a:lnTo>
                  <a:pt x="275" y="260"/>
                </a:lnTo>
                <a:lnTo>
                  <a:pt x="290" y="239"/>
                </a:lnTo>
                <a:lnTo>
                  <a:pt x="290" y="239"/>
                </a:lnTo>
                <a:lnTo>
                  <a:pt x="296" y="225"/>
                </a:lnTo>
                <a:lnTo>
                  <a:pt x="299" y="210"/>
                </a:lnTo>
                <a:lnTo>
                  <a:pt x="299" y="210"/>
                </a:lnTo>
                <a:lnTo>
                  <a:pt x="328" y="136"/>
                </a:lnTo>
                <a:lnTo>
                  <a:pt x="341" y="100"/>
                </a:lnTo>
                <a:lnTo>
                  <a:pt x="355" y="65"/>
                </a:lnTo>
                <a:lnTo>
                  <a:pt x="355" y="65"/>
                </a:lnTo>
                <a:lnTo>
                  <a:pt x="368" y="37"/>
                </a:lnTo>
                <a:lnTo>
                  <a:pt x="374" y="21"/>
                </a:lnTo>
                <a:lnTo>
                  <a:pt x="378" y="6"/>
                </a:lnTo>
                <a:lnTo>
                  <a:pt x="378" y="6"/>
                </a:lnTo>
                <a:lnTo>
                  <a:pt x="372" y="4"/>
                </a:lnTo>
                <a:lnTo>
                  <a:pt x="364" y="2"/>
                </a:lnTo>
                <a:lnTo>
                  <a:pt x="351" y="2"/>
                </a:lnTo>
                <a:lnTo>
                  <a:pt x="338" y="2"/>
                </a:lnTo>
                <a:lnTo>
                  <a:pt x="322" y="4"/>
                </a:lnTo>
                <a:lnTo>
                  <a:pt x="322" y="4"/>
                </a:lnTo>
                <a:close/>
                <a:moveTo>
                  <a:pt x="290" y="29"/>
                </a:moveTo>
                <a:lnTo>
                  <a:pt x="290" y="29"/>
                </a:lnTo>
                <a:lnTo>
                  <a:pt x="284" y="31"/>
                </a:lnTo>
                <a:lnTo>
                  <a:pt x="278" y="33"/>
                </a:lnTo>
                <a:lnTo>
                  <a:pt x="273" y="37"/>
                </a:lnTo>
                <a:lnTo>
                  <a:pt x="267" y="39"/>
                </a:lnTo>
                <a:lnTo>
                  <a:pt x="267" y="39"/>
                </a:lnTo>
                <a:lnTo>
                  <a:pt x="271" y="35"/>
                </a:lnTo>
                <a:lnTo>
                  <a:pt x="278" y="31"/>
                </a:lnTo>
                <a:lnTo>
                  <a:pt x="284" y="27"/>
                </a:lnTo>
                <a:lnTo>
                  <a:pt x="292" y="23"/>
                </a:lnTo>
                <a:lnTo>
                  <a:pt x="292" y="23"/>
                </a:lnTo>
                <a:lnTo>
                  <a:pt x="294" y="23"/>
                </a:lnTo>
                <a:lnTo>
                  <a:pt x="292" y="25"/>
                </a:lnTo>
                <a:lnTo>
                  <a:pt x="290" y="29"/>
                </a:lnTo>
                <a:lnTo>
                  <a:pt x="290" y="29"/>
                </a:lnTo>
                <a:close/>
                <a:moveTo>
                  <a:pt x="275" y="69"/>
                </a:moveTo>
                <a:lnTo>
                  <a:pt x="275" y="69"/>
                </a:lnTo>
                <a:lnTo>
                  <a:pt x="275" y="71"/>
                </a:lnTo>
                <a:lnTo>
                  <a:pt x="275" y="75"/>
                </a:lnTo>
                <a:lnTo>
                  <a:pt x="269" y="77"/>
                </a:lnTo>
                <a:lnTo>
                  <a:pt x="261" y="81"/>
                </a:lnTo>
                <a:lnTo>
                  <a:pt x="252" y="81"/>
                </a:lnTo>
                <a:lnTo>
                  <a:pt x="252" y="81"/>
                </a:lnTo>
                <a:lnTo>
                  <a:pt x="257" y="77"/>
                </a:lnTo>
                <a:lnTo>
                  <a:pt x="263" y="75"/>
                </a:lnTo>
                <a:lnTo>
                  <a:pt x="275" y="69"/>
                </a:lnTo>
                <a:lnTo>
                  <a:pt x="275" y="69"/>
                </a:lnTo>
                <a:close/>
                <a:moveTo>
                  <a:pt x="257" y="71"/>
                </a:moveTo>
                <a:lnTo>
                  <a:pt x="257" y="71"/>
                </a:lnTo>
                <a:lnTo>
                  <a:pt x="263" y="65"/>
                </a:lnTo>
                <a:lnTo>
                  <a:pt x="273" y="61"/>
                </a:lnTo>
                <a:lnTo>
                  <a:pt x="273" y="61"/>
                </a:lnTo>
                <a:lnTo>
                  <a:pt x="269" y="65"/>
                </a:lnTo>
                <a:lnTo>
                  <a:pt x="265" y="67"/>
                </a:lnTo>
                <a:lnTo>
                  <a:pt x="257" y="71"/>
                </a:lnTo>
                <a:lnTo>
                  <a:pt x="257" y="71"/>
                </a:lnTo>
                <a:close/>
                <a:moveTo>
                  <a:pt x="263" y="60"/>
                </a:moveTo>
                <a:lnTo>
                  <a:pt x="263" y="60"/>
                </a:lnTo>
                <a:lnTo>
                  <a:pt x="273" y="52"/>
                </a:lnTo>
                <a:lnTo>
                  <a:pt x="284" y="46"/>
                </a:lnTo>
                <a:lnTo>
                  <a:pt x="284" y="46"/>
                </a:lnTo>
                <a:lnTo>
                  <a:pt x="282" y="54"/>
                </a:lnTo>
                <a:lnTo>
                  <a:pt x="282" y="54"/>
                </a:lnTo>
                <a:lnTo>
                  <a:pt x="271" y="56"/>
                </a:lnTo>
                <a:lnTo>
                  <a:pt x="263" y="60"/>
                </a:lnTo>
                <a:lnTo>
                  <a:pt x="263" y="60"/>
                </a:lnTo>
                <a:close/>
                <a:moveTo>
                  <a:pt x="271" y="16"/>
                </a:moveTo>
                <a:lnTo>
                  <a:pt x="271" y="16"/>
                </a:lnTo>
                <a:lnTo>
                  <a:pt x="267" y="20"/>
                </a:lnTo>
                <a:lnTo>
                  <a:pt x="261" y="21"/>
                </a:lnTo>
                <a:lnTo>
                  <a:pt x="261" y="21"/>
                </a:lnTo>
                <a:lnTo>
                  <a:pt x="263" y="20"/>
                </a:lnTo>
                <a:lnTo>
                  <a:pt x="265" y="18"/>
                </a:lnTo>
                <a:lnTo>
                  <a:pt x="271" y="16"/>
                </a:lnTo>
                <a:lnTo>
                  <a:pt x="271" y="16"/>
                </a:lnTo>
                <a:close/>
                <a:moveTo>
                  <a:pt x="286" y="18"/>
                </a:moveTo>
                <a:lnTo>
                  <a:pt x="286" y="18"/>
                </a:lnTo>
                <a:lnTo>
                  <a:pt x="288" y="18"/>
                </a:lnTo>
                <a:lnTo>
                  <a:pt x="286" y="20"/>
                </a:lnTo>
                <a:lnTo>
                  <a:pt x="282" y="20"/>
                </a:lnTo>
                <a:lnTo>
                  <a:pt x="282" y="20"/>
                </a:lnTo>
                <a:lnTo>
                  <a:pt x="271" y="29"/>
                </a:lnTo>
                <a:lnTo>
                  <a:pt x="256" y="37"/>
                </a:lnTo>
                <a:lnTo>
                  <a:pt x="256" y="37"/>
                </a:lnTo>
                <a:lnTo>
                  <a:pt x="261" y="29"/>
                </a:lnTo>
                <a:lnTo>
                  <a:pt x="269" y="25"/>
                </a:lnTo>
                <a:lnTo>
                  <a:pt x="277" y="20"/>
                </a:lnTo>
                <a:lnTo>
                  <a:pt x="286" y="18"/>
                </a:lnTo>
                <a:lnTo>
                  <a:pt x="286" y="18"/>
                </a:lnTo>
                <a:close/>
                <a:moveTo>
                  <a:pt x="248" y="54"/>
                </a:moveTo>
                <a:lnTo>
                  <a:pt x="248" y="54"/>
                </a:lnTo>
                <a:lnTo>
                  <a:pt x="257" y="52"/>
                </a:lnTo>
                <a:lnTo>
                  <a:pt x="263" y="48"/>
                </a:lnTo>
                <a:lnTo>
                  <a:pt x="269" y="44"/>
                </a:lnTo>
                <a:lnTo>
                  <a:pt x="275" y="40"/>
                </a:lnTo>
                <a:lnTo>
                  <a:pt x="275" y="40"/>
                </a:lnTo>
                <a:lnTo>
                  <a:pt x="271" y="46"/>
                </a:lnTo>
                <a:lnTo>
                  <a:pt x="263" y="52"/>
                </a:lnTo>
                <a:lnTo>
                  <a:pt x="246" y="63"/>
                </a:lnTo>
                <a:lnTo>
                  <a:pt x="246" y="63"/>
                </a:lnTo>
                <a:lnTo>
                  <a:pt x="246" y="58"/>
                </a:lnTo>
                <a:lnTo>
                  <a:pt x="248" y="54"/>
                </a:lnTo>
                <a:lnTo>
                  <a:pt x="248" y="54"/>
                </a:lnTo>
                <a:close/>
                <a:moveTo>
                  <a:pt x="256" y="88"/>
                </a:moveTo>
                <a:lnTo>
                  <a:pt x="256" y="88"/>
                </a:lnTo>
                <a:lnTo>
                  <a:pt x="256" y="90"/>
                </a:lnTo>
                <a:lnTo>
                  <a:pt x="252" y="94"/>
                </a:lnTo>
                <a:lnTo>
                  <a:pt x="246" y="100"/>
                </a:lnTo>
                <a:lnTo>
                  <a:pt x="246" y="100"/>
                </a:lnTo>
                <a:lnTo>
                  <a:pt x="244" y="98"/>
                </a:lnTo>
                <a:lnTo>
                  <a:pt x="244" y="96"/>
                </a:lnTo>
                <a:lnTo>
                  <a:pt x="244" y="92"/>
                </a:lnTo>
                <a:lnTo>
                  <a:pt x="244" y="92"/>
                </a:lnTo>
                <a:lnTo>
                  <a:pt x="250" y="90"/>
                </a:lnTo>
                <a:lnTo>
                  <a:pt x="256" y="88"/>
                </a:lnTo>
                <a:lnTo>
                  <a:pt x="256" y="88"/>
                </a:lnTo>
                <a:close/>
                <a:moveTo>
                  <a:pt x="254" y="107"/>
                </a:moveTo>
                <a:lnTo>
                  <a:pt x="254" y="107"/>
                </a:lnTo>
                <a:lnTo>
                  <a:pt x="252" y="111"/>
                </a:lnTo>
                <a:lnTo>
                  <a:pt x="250" y="111"/>
                </a:lnTo>
                <a:lnTo>
                  <a:pt x="250" y="111"/>
                </a:lnTo>
                <a:lnTo>
                  <a:pt x="248" y="109"/>
                </a:lnTo>
                <a:lnTo>
                  <a:pt x="250" y="109"/>
                </a:lnTo>
                <a:lnTo>
                  <a:pt x="252" y="107"/>
                </a:lnTo>
                <a:lnTo>
                  <a:pt x="254" y="107"/>
                </a:lnTo>
                <a:lnTo>
                  <a:pt x="254" y="107"/>
                </a:lnTo>
                <a:close/>
                <a:moveTo>
                  <a:pt x="200" y="40"/>
                </a:moveTo>
                <a:lnTo>
                  <a:pt x="200" y="40"/>
                </a:lnTo>
                <a:lnTo>
                  <a:pt x="191" y="46"/>
                </a:lnTo>
                <a:lnTo>
                  <a:pt x="181" y="50"/>
                </a:lnTo>
                <a:lnTo>
                  <a:pt x="181" y="50"/>
                </a:lnTo>
                <a:lnTo>
                  <a:pt x="191" y="44"/>
                </a:lnTo>
                <a:lnTo>
                  <a:pt x="195" y="42"/>
                </a:lnTo>
                <a:lnTo>
                  <a:pt x="200" y="40"/>
                </a:lnTo>
                <a:lnTo>
                  <a:pt x="200" y="40"/>
                </a:lnTo>
                <a:close/>
                <a:moveTo>
                  <a:pt x="200" y="48"/>
                </a:moveTo>
                <a:lnTo>
                  <a:pt x="200" y="48"/>
                </a:lnTo>
                <a:lnTo>
                  <a:pt x="189" y="56"/>
                </a:lnTo>
                <a:lnTo>
                  <a:pt x="183" y="61"/>
                </a:lnTo>
                <a:lnTo>
                  <a:pt x="179" y="67"/>
                </a:lnTo>
                <a:lnTo>
                  <a:pt x="179" y="67"/>
                </a:lnTo>
                <a:lnTo>
                  <a:pt x="177" y="67"/>
                </a:lnTo>
                <a:lnTo>
                  <a:pt x="177" y="65"/>
                </a:lnTo>
                <a:lnTo>
                  <a:pt x="177" y="61"/>
                </a:lnTo>
                <a:lnTo>
                  <a:pt x="177" y="61"/>
                </a:lnTo>
                <a:lnTo>
                  <a:pt x="189" y="54"/>
                </a:lnTo>
                <a:lnTo>
                  <a:pt x="195" y="50"/>
                </a:lnTo>
                <a:lnTo>
                  <a:pt x="200" y="48"/>
                </a:lnTo>
                <a:lnTo>
                  <a:pt x="200" y="48"/>
                </a:lnTo>
                <a:close/>
                <a:moveTo>
                  <a:pt x="208" y="63"/>
                </a:moveTo>
                <a:lnTo>
                  <a:pt x="208" y="63"/>
                </a:lnTo>
                <a:lnTo>
                  <a:pt x="206" y="69"/>
                </a:lnTo>
                <a:lnTo>
                  <a:pt x="204" y="73"/>
                </a:lnTo>
                <a:lnTo>
                  <a:pt x="197" y="79"/>
                </a:lnTo>
                <a:lnTo>
                  <a:pt x="177" y="86"/>
                </a:lnTo>
                <a:lnTo>
                  <a:pt x="177" y="86"/>
                </a:lnTo>
                <a:lnTo>
                  <a:pt x="185" y="81"/>
                </a:lnTo>
                <a:lnTo>
                  <a:pt x="193" y="75"/>
                </a:lnTo>
                <a:lnTo>
                  <a:pt x="208" y="63"/>
                </a:lnTo>
                <a:lnTo>
                  <a:pt x="208" y="63"/>
                </a:lnTo>
                <a:close/>
                <a:moveTo>
                  <a:pt x="197" y="90"/>
                </a:moveTo>
                <a:lnTo>
                  <a:pt x="197" y="90"/>
                </a:lnTo>
                <a:lnTo>
                  <a:pt x="195" y="94"/>
                </a:lnTo>
                <a:lnTo>
                  <a:pt x="193" y="100"/>
                </a:lnTo>
                <a:lnTo>
                  <a:pt x="193" y="100"/>
                </a:lnTo>
                <a:lnTo>
                  <a:pt x="189" y="100"/>
                </a:lnTo>
                <a:lnTo>
                  <a:pt x="185" y="101"/>
                </a:lnTo>
                <a:lnTo>
                  <a:pt x="181" y="103"/>
                </a:lnTo>
                <a:lnTo>
                  <a:pt x="177" y="103"/>
                </a:lnTo>
                <a:lnTo>
                  <a:pt x="177" y="103"/>
                </a:lnTo>
                <a:lnTo>
                  <a:pt x="185" y="96"/>
                </a:lnTo>
                <a:lnTo>
                  <a:pt x="191" y="92"/>
                </a:lnTo>
                <a:lnTo>
                  <a:pt x="197" y="90"/>
                </a:lnTo>
                <a:lnTo>
                  <a:pt x="197" y="90"/>
                </a:lnTo>
                <a:close/>
                <a:moveTo>
                  <a:pt x="177" y="113"/>
                </a:moveTo>
                <a:lnTo>
                  <a:pt x="177" y="113"/>
                </a:lnTo>
                <a:lnTo>
                  <a:pt x="174" y="121"/>
                </a:lnTo>
                <a:lnTo>
                  <a:pt x="174" y="121"/>
                </a:lnTo>
                <a:lnTo>
                  <a:pt x="172" y="119"/>
                </a:lnTo>
                <a:lnTo>
                  <a:pt x="174" y="117"/>
                </a:lnTo>
                <a:lnTo>
                  <a:pt x="176" y="115"/>
                </a:lnTo>
                <a:lnTo>
                  <a:pt x="177" y="113"/>
                </a:lnTo>
                <a:lnTo>
                  <a:pt x="177" y="113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46" y="75"/>
                </a:lnTo>
                <a:lnTo>
                  <a:pt x="42" y="79"/>
                </a:lnTo>
                <a:lnTo>
                  <a:pt x="38" y="82"/>
                </a:lnTo>
                <a:lnTo>
                  <a:pt x="38" y="82"/>
                </a:lnTo>
                <a:lnTo>
                  <a:pt x="40" y="77"/>
                </a:lnTo>
                <a:lnTo>
                  <a:pt x="44" y="73"/>
                </a:lnTo>
                <a:lnTo>
                  <a:pt x="50" y="67"/>
                </a:lnTo>
                <a:lnTo>
                  <a:pt x="54" y="63"/>
                </a:lnTo>
                <a:lnTo>
                  <a:pt x="54" y="63"/>
                </a:lnTo>
                <a:lnTo>
                  <a:pt x="55" y="63"/>
                </a:lnTo>
                <a:lnTo>
                  <a:pt x="55" y="65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61" y="86"/>
                </a:moveTo>
                <a:lnTo>
                  <a:pt x="61" y="86"/>
                </a:lnTo>
                <a:lnTo>
                  <a:pt x="54" y="90"/>
                </a:lnTo>
                <a:lnTo>
                  <a:pt x="46" y="96"/>
                </a:lnTo>
                <a:lnTo>
                  <a:pt x="46" y="96"/>
                </a:lnTo>
                <a:lnTo>
                  <a:pt x="48" y="90"/>
                </a:lnTo>
                <a:lnTo>
                  <a:pt x="52" y="88"/>
                </a:lnTo>
                <a:lnTo>
                  <a:pt x="55" y="84"/>
                </a:lnTo>
                <a:lnTo>
                  <a:pt x="59" y="81"/>
                </a:lnTo>
                <a:lnTo>
                  <a:pt x="59" y="81"/>
                </a:lnTo>
                <a:lnTo>
                  <a:pt x="61" y="81"/>
                </a:lnTo>
                <a:lnTo>
                  <a:pt x="61" y="82"/>
                </a:lnTo>
                <a:lnTo>
                  <a:pt x="61" y="86"/>
                </a:lnTo>
                <a:lnTo>
                  <a:pt x="61" y="86"/>
                </a:lnTo>
                <a:close/>
                <a:moveTo>
                  <a:pt x="99" y="237"/>
                </a:moveTo>
                <a:lnTo>
                  <a:pt x="99" y="237"/>
                </a:lnTo>
                <a:lnTo>
                  <a:pt x="101" y="231"/>
                </a:lnTo>
                <a:lnTo>
                  <a:pt x="105" y="225"/>
                </a:lnTo>
                <a:lnTo>
                  <a:pt x="115" y="216"/>
                </a:lnTo>
                <a:lnTo>
                  <a:pt x="115" y="216"/>
                </a:lnTo>
                <a:lnTo>
                  <a:pt x="115" y="220"/>
                </a:lnTo>
                <a:lnTo>
                  <a:pt x="113" y="222"/>
                </a:lnTo>
                <a:lnTo>
                  <a:pt x="109" y="227"/>
                </a:lnTo>
                <a:lnTo>
                  <a:pt x="103" y="231"/>
                </a:lnTo>
                <a:lnTo>
                  <a:pt x="99" y="237"/>
                </a:lnTo>
                <a:lnTo>
                  <a:pt x="99" y="237"/>
                </a:lnTo>
                <a:close/>
                <a:moveTo>
                  <a:pt x="118" y="239"/>
                </a:moveTo>
                <a:lnTo>
                  <a:pt x="118" y="239"/>
                </a:lnTo>
                <a:lnTo>
                  <a:pt x="115" y="241"/>
                </a:lnTo>
                <a:lnTo>
                  <a:pt x="111" y="244"/>
                </a:lnTo>
                <a:lnTo>
                  <a:pt x="111" y="244"/>
                </a:lnTo>
                <a:lnTo>
                  <a:pt x="113" y="241"/>
                </a:lnTo>
                <a:lnTo>
                  <a:pt x="118" y="239"/>
                </a:lnTo>
                <a:lnTo>
                  <a:pt x="118" y="239"/>
                </a:lnTo>
                <a:close/>
                <a:moveTo>
                  <a:pt x="76" y="210"/>
                </a:moveTo>
                <a:lnTo>
                  <a:pt x="76" y="210"/>
                </a:lnTo>
                <a:lnTo>
                  <a:pt x="84" y="195"/>
                </a:lnTo>
                <a:lnTo>
                  <a:pt x="94" y="180"/>
                </a:lnTo>
                <a:lnTo>
                  <a:pt x="94" y="180"/>
                </a:lnTo>
                <a:lnTo>
                  <a:pt x="97" y="182"/>
                </a:lnTo>
                <a:lnTo>
                  <a:pt x="97" y="183"/>
                </a:lnTo>
                <a:lnTo>
                  <a:pt x="99" y="187"/>
                </a:lnTo>
                <a:lnTo>
                  <a:pt x="99" y="187"/>
                </a:lnTo>
                <a:lnTo>
                  <a:pt x="88" y="199"/>
                </a:lnTo>
                <a:lnTo>
                  <a:pt x="76" y="210"/>
                </a:lnTo>
                <a:lnTo>
                  <a:pt x="76" y="210"/>
                </a:lnTo>
                <a:close/>
                <a:moveTo>
                  <a:pt x="103" y="199"/>
                </a:moveTo>
                <a:lnTo>
                  <a:pt x="103" y="199"/>
                </a:lnTo>
                <a:lnTo>
                  <a:pt x="105" y="201"/>
                </a:lnTo>
                <a:lnTo>
                  <a:pt x="107" y="202"/>
                </a:lnTo>
                <a:lnTo>
                  <a:pt x="109" y="204"/>
                </a:lnTo>
                <a:lnTo>
                  <a:pt x="109" y="204"/>
                </a:lnTo>
                <a:lnTo>
                  <a:pt x="97" y="214"/>
                </a:lnTo>
                <a:lnTo>
                  <a:pt x="88" y="223"/>
                </a:lnTo>
                <a:lnTo>
                  <a:pt x="88" y="223"/>
                </a:lnTo>
                <a:lnTo>
                  <a:pt x="95" y="212"/>
                </a:lnTo>
                <a:lnTo>
                  <a:pt x="103" y="199"/>
                </a:lnTo>
                <a:lnTo>
                  <a:pt x="103" y="199"/>
                </a:lnTo>
                <a:close/>
                <a:moveTo>
                  <a:pt x="71" y="189"/>
                </a:moveTo>
                <a:lnTo>
                  <a:pt x="71" y="189"/>
                </a:lnTo>
                <a:lnTo>
                  <a:pt x="78" y="174"/>
                </a:lnTo>
                <a:lnTo>
                  <a:pt x="86" y="162"/>
                </a:lnTo>
                <a:lnTo>
                  <a:pt x="86" y="162"/>
                </a:lnTo>
                <a:lnTo>
                  <a:pt x="88" y="166"/>
                </a:lnTo>
                <a:lnTo>
                  <a:pt x="88" y="170"/>
                </a:lnTo>
                <a:lnTo>
                  <a:pt x="86" y="172"/>
                </a:lnTo>
                <a:lnTo>
                  <a:pt x="84" y="176"/>
                </a:lnTo>
                <a:lnTo>
                  <a:pt x="76" y="182"/>
                </a:lnTo>
                <a:lnTo>
                  <a:pt x="71" y="189"/>
                </a:lnTo>
                <a:lnTo>
                  <a:pt x="71" y="189"/>
                </a:lnTo>
                <a:close/>
                <a:moveTo>
                  <a:pt x="65" y="168"/>
                </a:moveTo>
                <a:lnTo>
                  <a:pt x="65" y="168"/>
                </a:lnTo>
                <a:lnTo>
                  <a:pt x="69" y="162"/>
                </a:lnTo>
                <a:lnTo>
                  <a:pt x="73" y="157"/>
                </a:lnTo>
                <a:lnTo>
                  <a:pt x="76" y="153"/>
                </a:lnTo>
                <a:lnTo>
                  <a:pt x="80" y="147"/>
                </a:lnTo>
                <a:lnTo>
                  <a:pt x="80" y="147"/>
                </a:lnTo>
                <a:lnTo>
                  <a:pt x="82" y="149"/>
                </a:lnTo>
                <a:lnTo>
                  <a:pt x="84" y="151"/>
                </a:lnTo>
                <a:lnTo>
                  <a:pt x="84" y="151"/>
                </a:lnTo>
                <a:lnTo>
                  <a:pt x="75" y="161"/>
                </a:lnTo>
                <a:lnTo>
                  <a:pt x="71" y="164"/>
                </a:lnTo>
                <a:lnTo>
                  <a:pt x="65" y="168"/>
                </a:lnTo>
                <a:lnTo>
                  <a:pt x="65" y="168"/>
                </a:lnTo>
                <a:close/>
                <a:moveTo>
                  <a:pt x="54" y="136"/>
                </a:moveTo>
                <a:lnTo>
                  <a:pt x="54" y="136"/>
                </a:lnTo>
                <a:lnTo>
                  <a:pt x="55" y="130"/>
                </a:lnTo>
                <a:lnTo>
                  <a:pt x="59" y="124"/>
                </a:lnTo>
                <a:lnTo>
                  <a:pt x="65" y="119"/>
                </a:lnTo>
                <a:lnTo>
                  <a:pt x="69" y="113"/>
                </a:lnTo>
                <a:lnTo>
                  <a:pt x="69" y="113"/>
                </a:lnTo>
                <a:lnTo>
                  <a:pt x="71" y="117"/>
                </a:lnTo>
                <a:lnTo>
                  <a:pt x="71" y="121"/>
                </a:lnTo>
                <a:lnTo>
                  <a:pt x="71" y="121"/>
                </a:lnTo>
                <a:lnTo>
                  <a:pt x="61" y="128"/>
                </a:lnTo>
                <a:lnTo>
                  <a:pt x="54" y="136"/>
                </a:lnTo>
                <a:lnTo>
                  <a:pt x="54" y="136"/>
                </a:lnTo>
                <a:close/>
                <a:moveTo>
                  <a:pt x="73" y="130"/>
                </a:moveTo>
                <a:lnTo>
                  <a:pt x="73" y="130"/>
                </a:lnTo>
                <a:lnTo>
                  <a:pt x="76" y="134"/>
                </a:lnTo>
                <a:lnTo>
                  <a:pt x="76" y="136"/>
                </a:lnTo>
                <a:lnTo>
                  <a:pt x="76" y="136"/>
                </a:lnTo>
                <a:lnTo>
                  <a:pt x="73" y="140"/>
                </a:lnTo>
                <a:lnTo>
                  <a:pt x="69" y="142"/>
                </a:lnTo>
                <a:lnTo>
                  <a:pt x="65" y="145"/>
                </a:lnTo>
                <a:lnTo>
                  <a:pt x="61" y="149"/>
                </a:lnTo>
                <a:lnTo>
                  <a:pt x="61" y="149"/>
                </a:lnTo>
                <a:lnTo>
                  <a:pt x="63" y="143"/>
                </a:lnTo>
                <a:lnTo>
                  <a:pt x="67" y="140"/>
                </a:lnTo>
                <a:lnTo>
                  <a:pt x="71" y="136"/>
                </a:lnTo>
                <a:lnTo>
                  <a:pt x="73" y="130"/>
                </a:lnTo>
                <a:lnTo>
                  <a:pt x="73" y="130"/>
                </a:lnTo>
                <a:close/>
                <a:moveTo>
                  <a:pt x="65" y="94"/>
                </a:moveTo>
                <a:lnTo>
                  <a:pt x="65" y="94"/>
                </a:lnTo>
                <a:lnTo>
                  <a:pt x="67" y="98"/>
                </a:lnTo>
                <a:lnTo>
                  <a:pt x="67" y="103"/>
                </a:lnTo>
                <a:lnTo>
                  <a:pt x="67" y="103"/>
                </a:lnTo>
                <a:lnTo>
                  <a:pt x="61" y="105"/>
                </a:lnTo>
                <a:lnTo>
                  <a:pt x="55" y="111"/>
                </a:lnTo>
                <a:lnTo>
                  <a:pt x="50" y="115"/>
                </a:lnTo>
                <a:lnTo>
                  <a:pt x="46" y="115"/>
                </a:lnTo>
                <a:lnTo>
                  <a:pt x="46" y="115"/>
                </a:lnTo>
                <a:lnTo>
                  <a:pt x="55" y="105"/>
                </a:lnTo>
                <a:lnTo>
                  <a:pt x="65" y="94"/>
                </a:lnTo>
                <a:lnTo>
                  <a:pt x="65" y="94"/>
                </a:lnTo>
                <a:close/>
                <a:moveTo>
                  <a:pt x="54" y="50"/>
                </a:moveTo>
                <a:lnTo>
                  <a:pt x="54" y="50"/>
                </a:lnTo>
                <a:lnTo>
                  <a:pt x="44" y="54"/>
                </a:lnTo>
                <a:lnTo>
                  <a:pt x="38" y="60"/>
                </a:lnTo>
                <a:lnTo>
                  <a:pt x="27" y="69"/>
                </a:lnTo>
                <a:lnTo>
                  <a:pt x="27" y="69"/>
                </a:lnTo>
                <a:lnTo>
                  <a:pt x="31" y="63"/>
                </a:lnTo>
                <a:lnTo>
                  <a:pt x="36" y="56"/>
                </a:lnTo>
                <a:lnTo>
                  <a:pt x="50" y="44"/>
                </a:lnTo>
                <a:lnTo>
                  <a:pt x="50" y="44"/>
                </a:lnTo>
                <a:lnTo>
                  <a:pt x="52" y="44"/>
                </a:lnTo>
                <a:lnTo>
                  <a:pt x="52" y="46"/>
                </a:lnTo>
                <a:lnTo>
                  <a:pt x="54" y="50"/>
                </a:lnTo>
                <a:lnTo>
                  <a:pt x="54" y="50"/>
                </a:lnTo>
                <a:close/>
                <a:moveTo>
                  <a:pt x="48" y="33"/>
                </a:moveTo>
                <a:lnTo>
                  <a:pt x="48" y="33"/>
                </a:lnTo>
                <a:lnTo>
                  <a:pt x="44" y="35"/>
                </a:lnTo>
                <a:lnTo>
                  <a:pt x="40" y="37"/>
                </a:lnTo>
                <a:lnTo>
                  <a:pt x="40" y="37"/>
                </a:lnTo>
                <a:lnTo>
                  <a:pt x="40" y="35"/>
                </a:lnTo>
                <a:lnTo>
                  <a:pt x="42" y="33"/>
                </a:lnTo>
                <a:lnTo>
                  <a:pt x="44" y="31"/>
                </a:lnTo>
                <a:lnTo>
                  <a:pt x="44" y="29"/>
                </a:lnTo>
                <a:lnTo>
                  <a:pt x="44" y="29"/>
                </a:lnTo>
                <a:lnTo>
                  <a:pt x="48" y="29"/>
                </a:lnTo>
                <a:lnTo>
                  <a:pt x="48" y="33"/>
                </a:lnTo>
                <a:lnTo>
                  <a:pt x="48" y="33"/>
                </a:lnTo>
                <a:close/>
                <a:moveTo>
                  <a:pt x="40" y="18"/>
                </a:moveTo>
                <a:lnTo>
                  <a:pt x="40" y="18"/>
                </a:lnTo>
                <a:lnTo>
                  <a:pt x="42" y="18"/>
                </a:lnTo>
                <a:lnTo>
                  <a:pt x="44" y="20"/>
                </a:lnTo>
                <a:lnTo>
                  <a:pt x="44" y="20"/>
                </a:lnTo>
                <a:lnTo>
                  <a:pt x="27" y="31"/>
                </a:lnTo>
                <a:lnTo>
                  <a:pt x="8" y="40"/>
                </a:lnTo>
                <a:lnTo>
                  <a:pt x="8" y="40"/>
                </a:lnTo>
                <a:lnTo>
                  <a:pt x="14" y="35"/>
                </a:lnTo>
                <a:lnTo>
                  <a:pt x="23" y="29"/>
                </a:lnTo>
                <a:lnTo>
                  <a:pt x="33" y="23"/>
                </a:lnTo>
                <a:lnTo>
                  <a:pt x="40" y="18"/>
                </a:lnTo>
                <a:lnTo>
                  <a:pt x="40" y="18"/>
                </a:lnTo>
                <a:close/>
                <a:moveTo>
                  <a:pt x="27" y="35"/>
                </a:moveTo>
                <a:lnTo>
                  <a:pt x="27" y="35"/>
                </a:lnTo>
                <a:lnTo>
                  <a:pt x="27" y="37"/>
                </a:lnTo>
                <a:lnTo>
                  <a:pt x="27" y="39"/>
                </a:lnTo>
                <a:lnTo>
                  <a:pt x="21" y="44"/>
                </a:lnTo>
                <a:lnTo>
                  <a:pt x="15" y="50"/>
                </a:lnTo>
                <a:lnTo>
                  <a:pt x="10" y="52"/>
                </a:lnTo>
                <a:lnTo>
                  <a:pt x="10" y="52"/>
                </a:lnTo>
                <a:lnTo>
                  <a:pt x="14" y="46"/>
                </a:lnTo>
                <a:lnTo>
                  <a:pt x="17" y="42"/>
                </a:lnTo>
                <a:lnTo>
                  <a:pt x="23" y="39"/>
                </a:lnTo>
                <a:lnTo>
                  <a:pt x="27" y="35"/>
                </a:lnTo>
                <a:lnTo>
                  <a:pt x="27" y="35"/>
                </a:lnTo>
                <a:close/>
                <a:moveTo>
                  <a:pt x="14" y="75"/>
                </a:moveTo>
                <a:lnTo>
                  <a:pt x="14" y="75"/>
                </a:lnTo>
                <a:lnTo>
                  <a:pt x="14" y="71"/>
                </a:lnTo>
                <a:lnTo>
                  <a:pt x="14" y="65"/>
                </a:lnTo>
                <a:lnTo>
                  <a:pt x="14" y="65"/>
                </a:lnTo>
                <a:lnTo>
                  <a:pt x="19" y="63"/>
                </a:lnTo>
                <a:lnTo>
                  <a:pt x="23" y="60"/>
                </a:lnTo>
                <a:lnTo>
                  <a:pt x="31" y="50"/>
                </a:lnTo>
                <a:lnTo>
                  <a:pt x="31" y="50"/>
                </a:lnTo>
                <a:lnTo>
                  <a:pt x="31" y="54"/>
                </a:lnTo>
                <a:lnTo>
                  <a:pt x="29" y="58"/>
                </a:lnTo>
                <a:lnTo>
                  <a:pt x="21" y="63"/>
                </a:lnTo>
                <a:lnTo>
                  <a:pt x="21" y="63"/>
                </a:lnTo>
                <a:lnTo>
                  <a:pt x="19" y="69"/>
                </a:lnTo>
                <a:lnTo>
                  <a:pt x="14" y="75"/>
                </a:lnTo>
                <a:lnTo>
                  <a:pt x="14" y="75"/>
                </a:lnTo>
                <a:close/>
                <a:moveTo>
                  <a:pt x="40" y="63"/>
                </a:moveTo>
                <a:lnTo>
                  <a:pt x="40" y="63"/>
                </a:lnTo>
                <a:lnTo>
                  <a:pt x="36" y="71"/>
                </a:lnTo>
                <a:lnTo>
                  <a:pt x="33" y="79"/>
                </a:lnTo>
                <a:lnTo>
                  <a:pt x="19" y="92"/>
                </a:lnTo>
                <a:lnTo>
                  <a:pt x="19" y="92"/>
                </a:lnTo>
                <a:lnTo>
                  <a:pt x="23" y="82"/>
                </a:lnTo>
                <a:lnTo>
                  <a:pt x="29" y="77"/>
                </a:lnTo>
                <a:lnTo>
                  <a:pt x="40" y="63"/>
                </a:lnTo>
                <a:lnTo>
                  <a:pt x="40" y="63"/>
                </a:lnTo>
                <a:close/>
                <a:moveTo>
                  <a:pt x="29" y="109"/>
                </a:moveTo>
                <a:lnTo>
                  <a:pt x="29" y="109"/>
                </a:lnTo>
                <a:lnTo>
                  <a:pt x="27" y="107"/>
                </a:lnTo>
                <a:lnTo>
                  <a:pt x="25" y="103"/>
                </a:lnTo>
                <a:lnTo>
                  <a:pt x="25" y="103"/>
                </a:lnTo>
                <a:lnTo>
                  <a:pt x="34" y="92"/>
                </a:lnTo>
                <a:lnTo>
                  <a:pt x="46" y="82"/>
                </a:lnTo>
                <a:lnTo>
                  <a:pt x="46" y="82"/>
                </a:lnTo>
                <a:lnTo>
                  <a:pt x="48" y="82"/>
                </a:lnTo>
                <a:lnTo>
                  <a:pt x="46" y="82"/>
                </a:lnTo>
                <a:lnTo>
                  <a:pt x="46" y="82"/>
                </a:lnTo>
                <a:lnTo>
                  <a:pt x="42" y="90"/>
                </a:lnTo>
                <a:lnTo>
                  <a:pt x="38" y="96"/>
                </a:lnTo>
                <a:lnTo>
                  <a:pt x="29" y="109"/>
                </a:lnTo>
                <a:lnTo>
                  <a:pt x="29" y="109"/>
                </a:lnTo>
                <a:close/>
                <a:moveTo>
                  <a:pt x="33" y="122"/>
                </a:moveTo>
                <a:lnTo>
                  <a:pt x="33" y="122"/>
                </a:lnTo>
                <a:lnTo>
                  <a:pt x="33" y="119"/>
                </a:lnTo>
                <a:lnTo>
                  <a:pt x="34" y="117"/>
                </a:lnTo>
                <a:lnTo>
                  <a:pt x="38" y="115"/>
                </a:lnTo>
                <a:lnTo>
                  <a:pt x="38" y="115"/>
                </a:lnTo>
                <a:lnTo>
                  <a:pt x="36" y="119"/>
                </a:lnTo>
                <a:lnTo>
                  <a:pt x="34" y="121"/>
                </a:lnTo>
                <a:lnTo>
                  <a:pt x="33" y="122"/>
                </a:lnTo>
                <a:lnTo>
                  <a:pt x="33" y="122"/>
                </a:lnTo>
                <a:close/>
                <a:moveTo>
                  <a:pt x="40" y="143"/>
                </a:moveTo>
                <a:lnTo>
                  <a:pt x="40" y="143"/>
                </a:lnTo>
                <a:lnTo>
                  <a:pt x="38" y="140"/>
                </a:lnTo>
                <a:lnTo>
                  <a:pt x="36" y="136"/>
                </a:lnTo>
                <a:lnTo>
                  <a:pt x="36" y="136"/>
                </a:lnTo>
                <a:lnTo>
                  <a:pt x="55" y="117"/>
                </a:lnTo>
                <a:lnTo>
                  <a:pt x="55" y="117"/>
                </a:lnTo>
                <a:lnTo>
                  <a:pt x="54" y="122"/>
                </a:lnTo>
                <a:lnTo>
                  <a:pt x="48" y="130"/>
                </a:lnTo>
                <a:lnTo>
                  <a:pt x="40" y="143"/>
                </a:lnTo>
                <a:lnTo>
                  <a:pt x="40" y="143"/>
                </a:lnTo>
                <a:close/>
                <a:moveTo>
                  <a:pt x="44" y="159"/>
                </a:moveTo>
                <a:lnTo>
                  <a:pt x="44" y="159"/>
                </a:lnTo>
                <a:lnTo>
                  <a:pt x="44" y="153"/>
                </a:lnTo>
                <a:lnTo>
                  <a:pt x="48" y="151"/>
                </a:lnTo>
                <a:lnTo>
                  <a:pt x="50" y="147"/>
                </a:lnTo>
                <a:lnTo>
                  <a:pt x="54" y="145"/>
                </a:lnTo>
                <a:lnTo>
                  <a:pt x="54" y="145"/>
                </a:lnTo>
                <a:lnTo>
                  <a:pt x="54" y="147"/>
                </a:lnTo>
                <a:lnTo>
                  <a:pt x="52" y="151"/>
                </a:lnTo>
                <a:lnTo>
                  <a:pt x="44" y="159"/>
                </a:lnTo>
                <a:lnTo>
                  <a:pt x="44" y="159"/>
                </a:lnTo>
                <a:close/>
                <a:moveTo>
                  <a:pt x="52" y="178"/>
                </a:moveTo>
                <a:lnTo>
                  <a:pt x="52" y="178"/>
                </a:lnTo>
                <a:lnTo>
                  <a:pt x="48" y="172"/>
                </a:lnTo>
                <a:lnTo>
                  <a:pt x="48" y="172"/>
                </a:lnTo>
                <a:lnTo>
                  <a:pt x="54" y="166"/>
                </a:lnTo>
                <a:lnTo>
                  <a:pt x="57" y="161"/>
                </a:lnTo>
                <a:lnTo>
                  <a:pt x="67" y="151"/>
                </a:lnTo>
                <a:lnTo>
                  <a:pt x="67" y="151"/>
                </a:lnTo>
                <a:lnTo>
                  <a:pt x="69" y="151"/>
                </a:lnTo>
                <a:lnTo>
                  <a:pt x="69" y="151"/>
                </a:lnTo>
                <a:lnTo>
                  <a:pt x="69" y="151"/>
                </a:lnTo>
                <a:lnTo>
                  <a:pt x="61" y="164"/>
                </a:lnTo>
                <a:lnTo>
                  <a:pt x="55" y="172"/>
                </a:lnTo>
                <a:lnTo>
                  <a:pt x="52" y="178"/>
                </a:lnTo>
                <a:lnTo>
                  <a:pt x="52" y="178"/>
                </a:lnTo>
                <a:close/>
                <a:moveTo>
                  <a:pt x="55" y="191"/>
                </a:moveTo>
                <a:lnTo>
                  <a:pt x="55" y="191"/>
                </a:lnTo>
                <a:lnTo>
                  <a:pt x="61" y="183"/>
                </a:lnTo>
                <a:lnTo>
                  <a:pt x="69" y="176"/>
                </a:lnTo>
                <a:lnTo>
                  <a:pt x="69" y="176"/>
                </a:lnTo>
                <a:lnTo>
                  <a:pt x="67" y="182"/>
                </a:lnTo>
                <a:lnTo>
                  <a:pt x="65" y="187"/>
                </a:lnTo>
                <a:lnTo>
                  <a:pt x="61" y="193"/>
                </a:lnTo>
                <a:lnTo>
                  <a:pt x="59" y="199"/>
                </a:lnTo>
                <a:lnTo>
                  <a:pt x="59" y="199"/>
                </a:lnTo>
                <a:lnTo>
                  <a:pt x="57" y="195"/>
                </a:lnTo>
                <a:lnTo>
                  <a:pt x="55" y="191"/>
                </a:lnTo>
                <a:lnTo>
                  <a:pt x="55" y="191"/>
                </a:lnTo>
                <a:close/>
                <a:moveTo>
                  <a:pt x="63" y="208"/>
                </a:moveTo>
                <a:lnTo>
                  <a:pt x="63" y="208"/>
                </a:lnTo>
                <a:lnTo>
                  <a:pt x="82" y="183"/>
                </a:lnTo>
                <a:lnTo>
                  <a:pt x="82" y="183"/>
                </a:lnTo>
                <a:lnTo>
                  <a:pt x="82" y="183"/>
                </a:lnTo>
                <a:lnTo>
                  <a:pt x="82" y="185"/>
                </a:lnTo>
                <a:lnTo>
                  <a:pt x="82" y="185"/>
                </a:lnTo>
                <a:lnTo>
                  <a:pt x="75" y="199"/>
                </a:lnTo>
                <a:lnTo>
                  <a:pt x="71" y="206"/>
                </a:lnTo>
                <a:lnTo>
                  <a:pt x="69" y="214"/>
                </a:lnTo>
                <a:lnTo>
                  <a:pt x="69" y="214"/>
                </a:lnTo>
                <a:lnTo>
                  <a:pt x="67" y="214"/>
                </a:lnTo>
                <a:lnTo>
                  <a:pt x="65" y="212"/>
                </a:lnTo>
                <a:lnTo>
                  <a:pt x="63" y="208"/>
                </a:lnTo>
                <a:lnTo>
                  <a:pt x="63" y="208"/>
                </a:lnTo>
                <a:close/>
                <a:moveTo>
                  <a:pt x="71" y="225"/>
                </a:moveTo>
                <a:lnTo>
                  <a:pt x="71" y="225"/>
                </a:lnTo>
                <a:lnTo>
                  <a:pt x="78" y="220"/>
                </a:lnTo>
                <a:lnTo>
                  <a:pt x="82" y="214"/>
                </a:lnTo>
                <a:lnTo>
                  <a:pt x="92" y="201"/>
                </a:lnTo>
                <a:lnTo>
                  <a:pt x="92" y="201"/>
                </a:lnTo>
                <a:lnTo>
                  <a:pt x="90" y="208"/>
                </a:lnTo>
                <a:lnTo>
                  <a:pt x="84" y="218"/>
                </a:lnTo>
                <a:lnTo>
                  <a:pt x="80" y="225"/>
                </a:lnTo>
                <a:lnTo>
                  <a:pt x="76" y="233"/>
                </a:lnTo>
                <a:lnTo>
                  <a:pt x="76" y="233"/>
                </a:lnTo>
                <a:lnTo>
                  <a:pt x="73" y="231"/>
                </a:lnTo>
                <a:lnTo>
                  <a:pt x="71" y="225"/>
                </a:lnTo>
                <a:lnTo>
                  <a:pt x="71" y="225"/>
                </a:lnTo>
                <a:close/>
                <a:moveTo>
                  <a:pt x="84" y="248"/>
                </a:moveTo>
                <a:lnTo>
                  <a:pt x="84" y="248"/>
                </a:lnTo>
                <a:lnTo>
                  <a:pt x="80" y="244"/>
                </a:lnTo>
                <a:lnTo>
                  <a:pt x="80" y="243"/>
                </a:lnTo>
                <a:lnTo>
                  <a:pt x="86" y="239"/>
                </a:lnTo>
                <a:lnTo>
                  <a:pt x="86" y="239"/>
                </a:lnTo>
                <a:lnTo>
                  <a:pt x="92" y="229"/>
                </a:lnTo>
                <a:lnTo>
                  <a:pt x="99" y="220"/>
                </a:lnTo>
                <a:lnTo>
                  <a:pt x="99" y="220"/>
                </a:lnTo>
                <a:lnTo>
                  <a:pt x="101" y="220"/>
                </a:lnTo>
                <a:lnTo>
                  <a:pt x="101" y="222"/>
                </a:lnTo>
                <a:lnTo>
                  <a:pt x="99" y="222"/>
                </a:lnTo>
                <a:lnTo>
                  <a:pt x="97" y="223"/>
                </a:lnTo>
                <a:lnTo>
                  <a:pt x="97" y="223"/>
                </a:lnTo>
                <a:lnTo>
                  <a:pt x="95" y="229"/>
                </a:lnTo>
                <a:lnTo>
                  <a:pt x="92" y="235"/>
                </a:lnTo>
                <a:lnTo>
                  <a:pt x="86" y="241"/>
                </a:lnTo>
                <a:lnTo>
                  <a:pt x="84" y="248"/>
                </a:lnTo>
                <a:lnTo>
                  <a:pt x="84" y="248"/>
                </a:lnTo>
                <a:close/>
                <a:moveTo>
                  <a:pt x="97" y="256"/>
                </a:moveTo>
                <a:lnTo>
                  <a:pt x="97" y="256"/>
                </a:lnTo>
                <a:lnTo>
                  <a:pt x="97" y="252"/>
                </a:lnTo>
                <a:lnTo>
                  <a:pt x="99" y="250"/>
                </a:lnTo>
                <a:lnTo>
                  <a:pt x="105" y="246"/>
                </a:lnTo>
                <a:lnTo>
                  <a:pt x="105" y="246"/>
                </a:lnTo>
                <a:lnTo>
                  <a:pt x="105" y="248"/>
                </a:lnTo>
                <a:lnTo>
                  <a:pt x="103" y="250"/>
                </a:lnTo>
                <a:lnTo>
                  <a:pt x="99" y="252"/>
                </a:lnTo>
                <a:lnTo>
                  <a:pt x="97" y="256"/>
                </a:lnTo>
                <a:lnTo>
                  <a:pt x="97" y="256"/>
                </a:lnTo>
                <a:close/>
                <a:moveTo>
                  <a:pt x="113" y="258"/>
                </a:moveTo>
                <a:lnTo>
                  <a:pt x="113" y="258"/>
                </a:lnTo>
                <a:lnTo>
                  <a:pt x="109" y="258"/>
                </a:lnTo>
                <a:lnTo>
                  <a:pt x="105" y="258"/>
                </a:lnTo>
                <a:lnTo>
                  <a:pt x="105" y="258"/>
                </a:lnTo>
                <a:lnTo>
                  <a:pt x="109" y="252"/>
                </a:lnTo>
                <a:lnTo>
                  <a:pt x="113" y="250"/>
                </a:lnTo>
                <a:lnTo>
                  <a:pt x="116" y="246"/>
                </a:lnTo>
                <a:lnTo>
                  <a:pt x="120" y="243"/>
                </a:lnTo>
                <a:lnTo>
                  <a:pt x="120" y="243"/>
                </a:lnTo>
                <a:lnTo>
                  <a:pt x="122" y="244"/>
                </a:lnTo>
                <a:lnTo>
                  <a:pt x="120" y="246"/>
                </a:lnTo>
                <a:lnTo>
                  <a:pt x="118" y="250"/>
                </a:lnTo>
                <a:lnTo>
                  <a:pt x="115" y="254"/>
                </a:lnTo>
                <a:lnTo>
                  <a:pt x="113" y="258"/>
                </a:lnTo>
                <a:lnTo>
                  <a:pt x="113" y="258"/>
                </a:lnTo>
                <a:close/>
                <a:moveTo>
                  <a:pt x="126" y="260"/>
                </a:moveTo>
                <a:lnTo>
                  <a:pt x="126" y="260"/>
                </a:lnTo>
                <a:lnTo>
                  <a:pt x="134" y="252"/>
                </a:lnTo>
                <a:lnTo>
                  <a:pt x="137" y="250"/>
                </a:lnTo>
                <a:lnTo>
                  <a:pt x="141" y="246"/>
                </a:lnTo>
                <a:lnTo>
                  <a:pt x="141" y="246"/>
                </a:lnTo>
                <a:lnTo>
                  <a:pt x="136" y="256"/>
                </a:lnTo>
                <a:lnTo>
                  <a:pt x="132" y="258"/>
                </a:lnTo>
                <a:lnTo>
                  <a:pt x="126" y="260"/>
                </a:lnTo>
                <a:lnTo>
                  <a:pt x="126" y="260"/>
                </a:lnTo>
                <a:close/>
                <a:moveTo>
                  <a:pt x="137" y="241"/>
                </a:moveTo>
                <a:lnTo>
                  <a:pt x="137" y="241"/>
                </a:lnTo>
                <a:lnTo>
                  <a:pt x="139" y="237"/>
                </a:lnTo>
                <a:lnTo>
                  <a:pt x="145" y="237"/>
                </a:lnTo>
                <a:lnTo>
                  <a:pt x="145" y="237"/>
                </a:lnTo>
                <a:lnTo>
                  <a:pt x="141" y="239"/>
                </a:lnTo>
                <a:lnTo>
                  <a:pt x="137" y="241"/>
                </a:lnTo>
                <a:lnTo>
                  <a:pt x="137" y="241"/>
                </a:lnTo>
                <a:close/>
                <a:moveTo>
                  <a:pt x="204" y="189"/>
                </a:moveTo>
                <a:lnTo>
                  <a:pt x="204" y="189"/>
                </a:lnTo>
                <a:lnTo>
                  <a:pt x="208" y="183"/>
                </a:lnTo>
                <a:lnTo>
                  <a:pt x="212" y="176"/>
                </a:lnTo>
                <a:lnTo>
                  <a:pt x="212" y="176"/>
                </a:lnTo>
                <a:lnTo>
                  <a:pt x="214" y="176"/>
                </a:lnTo>
                <a:lnTo>
                  <a:pt x="216" y="178"/>
                </a:lnTo>
                <a:lnTo>
                  <a:pt x="216" y="180"/>
                </a:lnTo>
                <a:lnTo>
                  <a:pt x="216" y="180"/>
                </a:lnTo>
                <a:lnTo>
                  <a:pt x="212" y="182"/>
                </a:lnTo>
                <a:lnTo>
                  <a:pt x="210" y="185"/>
                </a:lnTo>
                <a:lnTo>
                  <a:pt x="204" y="189"/>
                </a:lnTo>
                <a:lnTo>
                  <a:pt x="204" y="189"/>
                </a:lnTo>
                <a:close/>
                <a:moveTo>
                  <a:pt x="208" y="204"/>
                </a:moveTo>
                <a:lnTo>
                  <a:pt x="208" y="204"/>
                </a:lnTo>
                <a:lnTo>
                  <a:pt x="210" y="201"/>
                </a:lnTo>
                <a:lnTo>
                  <a:pt x="214" y="197"/>
                </a:lnTo>
                <a:lnTo>
                  <a:pt x="216" y="193"/>
                </a:lnTo>
                <a:lnTo>
                  <a:pt x="217" y="189"/>
                </a:lnTo>
                <a:lnTo>
                  <a:pt x="217" y="189"/>
                </a:lnTo>
                <a:lnTo>
                  <a:pt x="221" y="191"/>
                </a:lnTo>
                <a:lnTo>
                  <a:pt x="221" y="195"/>
                </a:lnTo>
                <a:lnTo>
                  <a:pt x="221" y="197"/>
                </a:lnTo>
                <a:lnTo>
                  <a:pt x="219" y="201"/>
                </a:lnTo>
                <a:lnTo>
                  <a:pt x="214" y="204"/>
                </a:lnTo>
                <a:lnTo>
                  <a:pt x="208" y="204"/>
                </a:lnTo>
                <a:lnTo>
                  <a:pt x="208" y="204"/>
                </a:lnTo>
                <a:close/>
                <a:moveTo>
                  <a:pt x="229" y="210"/>
                </a:moveTo>
                <a:lnTo>
                  <a:pt x="229" y="210"/>
                </a:lnTo>
                <a:lnTo>
                  <a:pt x="225" y="214"/>
                </a:lnTo>
                <a:lnTo>
                  <a:pt x="221" y="218"/>
                </a:lnTo>
                <a:lnTo>
                  <a:pt x="212" y="223"/>
                </a:lnTo>
                <a:lnTo>
                  <a:pt x="212" y="223"/>
                </a:lnTo>
                <a:lnTo>
                  <a:pt x="214" y="218"/>
                </a:lnTo>
                <a:lnTo>
                  <a:pt x="217" y="212"/>
                </a:lnTo>
                <a:lnTo>
                  <a:pt x="223" y="208"/>
                </a:lnTo>
                <a:lnTo>
                  <a:pt x="227" y="208"/>
                </a:lnTo>
                <a:lnTo>
                  <a:pt x="229" y="210"/>
                </a:lnTo>
                <a:lnTo>
                  <a:pt x="229" y="210"/>
                </a:lnTo>
                <a:close/>
                <a:moveTo>
                  <a:pt x="229" y="218"/>
                </a:moveTo>
                <a:lnTo>
                  <a:pt x="229" y="218"/>
                </a:lnTo>
                <a:lnTo>
                  <a:pt x="233" y="220"/>
                </a:lnTo>
                <a:lnTo>
                  <a:pt x="233" y="220"/>
                </a:lnTo>
                <a:lnTo>
                  <a:pt x="229" y="225"/>
                </a:lnTo>
                <a:lnTo>
                  <a:pt x="225" y="229"/>
                </a:lnTo>
                <a:lnTo>
                  <a:pt x="214" y="235"/>
                </a:lnTo>
                <a:lnTo>
                  <a:pt x="214" y="235"/>
                </a:lnTo>
                <a:lnTo>
                  <a:pt x="217" y="231"/>
                </a:lnTo>
                <a:lnTo>
                  <a:pt x="221" y="227"/>
                </a:lnTo>
                <a:lnTo>
                  <a:pt x="227" y="223"/>
                </a:lnTo>
                <a:lnTo>
                  <a:pt x="229" y="218"/>
                </a:lnTo>
                <a:lnTo>
                  <a:pt x="229" y="218"/>
                </a:lnTo>
                <a:close/>
                <a:moveTo>
                  <a:pt x="225" y="260"/>
                </a:moveTo>
                <a:lnTo>
                  <a:pt x="225" y="260"/>
                </a:lnTo>
                <a:lnTo>
                  <a:pt x="219" y="260"/>
                </a:lnTo>
                <a:lnTo>
                  <a:pt x="217" y="262"/>
                </a:lnTo>
                <a:lnTo>
                  <a:pt x="216" y="260"/>
                </a:lnTo>
                <a:lnTo>
                  <a:pt x="216" y="260"/>
                </a:lnTo>
                <a:lnTo>
                  <a:pt x="219" y="256"/>
                </a:lnTo>
                <a:lnTo>
                  <a:pt x="223" y="254"/>
                </a:lnTo>
                <a:lnTo>
                  <a:pt x="229" y="252"/>
                </a:lnTo>
                <a:lnTo>
                  <a:pt x="233" y="248"/>
                </a:lnTo>
                <a:lnTo>
                  <a:pt x="233" y="248"/>
                </a:lnTo>
                <a:lnTo>
                  <a:pt x="231" y="250"/>
                </a:lnTo>
                <a:lnTo>
                  <a:pt x="229" y="254"/>
                </a:lnTo>
                <a:lnTo>
                  <a:pt x="225" y="260"/>
                </a:lnTo>
                <a:lnTo>
                  <a:pt x="225" y="260"/>
                </a:lnTo>
                <a:close/>
                <a:moveTo>
                  <a:pt x="227" y="239"/>
                </a:moveTo>
                <a:lnTo>
                  <a:pt x="227" y="239"/>
                </a:lnTo>
                <a:lnTo>
                  <a:pt x="227" y="237"/>
                </a:lnTo>
                <a:lnTo>
                  <a:pt x="229" y="235"/>
                </a:lnTo>
                <a:lnTo>
                  <a:pt x="231" y="233"/>
                </a:lnTo>
                <a:lnTo>
                  <a:pt x="233" y="231"/>
                </a:lnTo>
                <a:lnTo>
                  <a:pt x="233" y="231"/>
                </a:lnTo>
                <a:lnTo>
                  <a:pt x="235" y="233"/>
                </a:lnTo>
                <a:lnTo>
                  <a:pt x="233" y="235"/>
                </a:lnTo>
                <a:lnTo>
                  <a:pt x="227" y="239"/>
                </a:lnTo>
                <a:lnTo>
                  <a:pt x="227" y="239"/>
                </a:lnTo>
                <a:close/>
                <a:moveTo>
                  <a:pt x="248" y="262"/>
                </a:moveTo>
                <a:lnTo>
                  <a:pt x="248" y="262"/>
                </a:lnTo>
                <a:lnTo>
                  <a:pt x="244" y="262"/>
                </a:lnTo>
                <a:lnTo>
                  <a:pt x="240" y="260"/>
                </a:lnTo>
                <a:lnTo>
                  <a:pt x="240" y="260"/>
                </a:lnTo>
                <a:lnTo>
                  <a:pt x="242" y="258"/>
                </a:lnTo>
                <a:lnTo>
                  <a:pt x="244" y="258"/>
                </a:lnTo>
                <a:lnTo>
                  <a:pt x="246" y="256"/>
                </a:lnTo>
                <a:lnTo>
                  <a:pt x="248" y="254"/>
                </a:lnTo>
                <a:lnTo>
                  <a:pt x="248" y="254"/>
                </a:lnTo>
                <a:lnTo>
                  <a:pt x="252" y="254"/>
                </a:lnTo>
                <a:lnTo>
                  <a:pt x="252" y="254"/>
                </a:lnTo>
                <a:lnTo>
                  <a:pt x="250" y="258"/>
                </a:lnTo>
                <a:lnTo>
                  <a:pt x="248" y="262"/>
                </a:lnTo>
                <a:lnTo>
                  <a:pt x="248" y="262"/>
                </a:lnTo>
                <a:close/>
                <a:moveTo>
                  <a:pt x="242" y="250"/>
                </a:moveTo>
                <a:lnTo>
                  <a:pt x="242" y="250"/>
                </a:lnTo>
                <a:lnTo>
                  <a:pt x="244" y="246"/>
                </a:lnTo>
                <a:lnTo>
                  <a:pt x="248" y="243"/>
                </a:lnTo>
                <a:lnTo>
                  <a:pt x="252" y="241"/>
                </a:lnTo>
                <a:lnTo>
                  <a:pt x="257" y="243"/>
                </a:lnTo>
                <a:lnTo>
                  <a:pt x="257" y="243"/>
                </a:lnTo>
                <a:lnTo>
                  <a:pt x="250" y="246"/>
                </a:lnTo>
                <a:lnTo>
                  <a:pt x="242" y="250"/>
                </a:lnTo>
                <a:lnTo>
                  <a:pt x="242" y="250"/>
                </a:lnTo>
                <a:close/>
                <a:moveTo>
                  <a:pt x="267" y="246"/>
                </a:moveTo>
                <a:lnTo>
                  <a:pt x="267" y="246"/>
                </a:lnTo>
                <a:lnTo>
                  <a:pt x="269" y="241"/>
                </a:lnTo>
                <a:lnTo>
                  <a:pt x="269" y="241"/>
                </a:lnTo>
                <a:lnTo>
                  <a:pt x="275" y="241"/>
                </a:lnTo>
                <a:lnTo>
                  <a:pt x="275" y="241"/>
                </a:lnTo>
                <a:lnTo>
                  <a:pt x="273" y="244"/>
                </a:lnTo>
                <a:lnTo>
                  <a:pt x="267" y="246"/>
                </a:lnTo>
                <a:lnTo>
                  <a:pt x="267" y="246"/>
                </a:lnTo>
                <a:close/>
                <a:moveTo>
                  <a:pt x="326" y="121"/>
                </a:moveTo>
                <a:lnTo>
                  <a:pt x="326" y="121"/>
                </a:lnTo>
                <a:lnTo>
                  <a:pt x="311" y="161"/>
                </a:lnTo>
                <a:lnTo>
                  <a:pt x="296" y="204"/>
                </a:lnTo>
                <a:lnTo>
                  <a:pt x="296" y="204"/>
                </a:lnTo>
                <a:lnTo>
                  <a:pt x="290" y="218"/>
                </a:lnTo>
                <a:lnTo>
                  <a:pt x="286" y="223"/>
                </a:lnTo>
                <a:lnTo>
                  <a:pt x="282" y="227"/>
                </a:lnTo>
                <a:lnTo>
                  <a:pt x="282" y="227"/>
                </a:lnTo>
                <a:lnTo>
                  <a:pt x="273" y="231"/>
                </a:lnTo>
                <a:lnTo>
                  <a:pt x="263" y="231"/>
                </a:lnTo>
                <a:lnTo>
                  <a:pt x="254" y="231"/>
                </a:lnTo>
                <a:lnTo>
                  <a:pt x="244" y="227"/>
                </a:lnTo>
                <a:lnTo>
                  <a:pt x="244" y="227"/>
                </a:lnTo>
                <a:lnTo>
                  <a:pt x="238" y="210"/>
                </a:lnTo>
                <a:lnTo>
                  <a:pt x="233" y="193"/>
                </a:lnTo>
                <a:lnTo>
                  <a:pt x="216" y="162"/>
                </a:lnTo>
                <a:lnTo>
                  <a:pt x="216" y="162"/>
                </a:lnTo>
                <a:lnTo>
                  <a:pt x="208" y="168"/>
                </a:lnTo>
                <a:lnTo>
                  <a:pt x="202" y="176"/>
                </a:lnTo>
                <a:lnTo>
                  <a:pt x="193" y="195"/>
                </a:lnTo>
                <a:lnTo>
                  <a:pt x="193" y="195"/>
                </a:lnTo>
                <a:lnTo>
                  <a:pt x="185" y="210"/>
                </a:lnTo>
                <a:lnTo>
                  <a:pt x="177" y="227"/>
                </a:lnTo>
                <a:lnTo>
                  <a:pt x="177" y="227"/>
                </a:lnTo>
                <a:lnTo>
                  <a:pt x="170" y="229"/>
                </a:lnTo>
                <a:lnTo>
                  <a:pt x="155" y="231"/>
                </a:lnTo>
                <a:lnTo>
                  <a:pt x="139" y="229"/>
                </a:lnTo>
                <a:lnTo>
                  <a:pt x="134" y="227"/>
                </a:lnTo>
                <a:lnTo>
                  <a:pt x="128" y="225"/>
                </a:lnTo>
                <a:lnTo>
                  <a:pt x="128" y="225"/>
                </a:lnTo>
                <a:lnTo>
                  <a:pt x="122" y="220"/>
                </a:lnTo>
                <a:lnTo>
                  <a:pt x="118" y="212"/>
                </a:lnTo>
                <a:lnTo>
                  <a:pt x="111" y="199"/>
                </a:lnTo>
                <a:lnTo>
                  <a:pt x="111" y="199"/>
                </a:lnTo>
                <a:lnTo>
                  <a:pt x="95" y="157"/>
                </a:lnTo>
                <a:lnTo>
                  <a:pt x="78" y="96"/>
                </a:lnTo>
                <a:lnTo>
                  <a:pt x="61" y="40"/>
                </a:lnTo>
                <a:lnTo>
                  <a:pt x="55" y="14"/>
                </a:lnTo>
                <a:lnTo>
                  <a:pt x="55" y="14"/>
                </a:lnTo>
                <a:lnTo>
                  <a:pt x="86" y="14"/>
                </a:lnTo>
                <a:lnTo>
                  <a:pt x="120" y="14"/>
                </a:lnTo>
                <a:lnTo>
                  <a:pt x="120" y="14"/>
                </a:lnTo>
                <a:lnTo>
                  <a:pt x="136" y="50"/>
                </a:lnTo>
                <a:lnTo>
                  <a:pt x="147" y="84"/>
                </a:lnTo>
                <a:lnTo>
                  <a:pt x="155" y="103"/>
                </a:lnTo>
                <a:lnTo>
                  <a:pt x="162" y="119"/>
                </a:lnTo>
                <a:lnTo>
                  <a:pt x="172" y="134"/>
                </a:lnTo>
                <a:lnTo>
                  <a:pt x="181" y="147"/>
                </a:lnTo>
                <a:lnTo>
                  <a:pt x="181" y="147"/>
                </a:lnTo>
                <a:lnTo>
                  <a:pt x="189" y="142"/>
                </a:lnTo>
                <a:lnTo>
                  <a:pt x="193" y="134"/>
                </a:lnTo>
                <a:lnTo>
                  <a:pt x="198" y="119"/>
                </a:lnTo>
                <a:lnTo>
                  <a:pt x="198" y="119"/>
                </a:lnTo>
                <a:lnTo>
                  <a:pt x="206" y="94"/>
                </a:lnTo>
                <a:lnTo>
                  <a:pt x="216" y="71"/>
                </a:lnTo>
                <a:lnTo>
                  <a:pt x="216" y="71"/>
                </a:lnTo>
                <a:lnTo>
                  <a:pt x="221" y="54"/>
                </a:lnTo>
                <a:lnTo>
                  <a:pt x="225" y="46"/>
                </a:lnTo>
                <a:lnTo>
                  <a:pt x="229" y="40"/>
                </a:lnTo>
                <a:lnTo>
                  <a:pt x="229" y="40"/>
                </a:lnTo>
                <a:lnTo>
                  <a:pt x="233" y="69"/>
                </a:lnTo>
                <a:lnTo>
                  <a:pt x="237" y="96"/>
                </a:lnTo>
                <a:lnTo>
                  <a:pt x="242" y="122"/>
                </a:lnTo>
                <a:lnTo>
                  <a:pt x="250" y="143"/>
                </a:lnTo>
                <a:lnTo>
                  <a:pt x="250" y="143"/>
                </a:lnTo>
                <a:lnTo>
                  <a:pt x="256" y="140"/>
                </a:lnTo>
                <a:lnTo>
                  <a:pt x="261" y="134"/>
                </a:lnTo>
                <a:lnTo>
                  <a:pt x="265" y="122"/>
                </a:lnTo>
                <a:lnTo>
                  <a:pt x="265" y="122"/>
                </a:lnTo>
                <a:lnTo>
                  <a:pt x="275" y="98"/>
                </a:lnTo>
                <a:lnTo>
                  <a:pt x="275" y="98"/>
                </a:lnTo>
                <a:lnTo>
                  <a:pt x="282" y="73"/>
                </a:lnTo>
                <a:lnTo>
                  <a:pt x="290" y="48"/>
                </a:lnTo>
                <a:lnTo>
                  <a:pt x="290" y="48"/>
                </a:lnTo>
                <a:lnTo>
                  <a:pt x="298" y="29"/>
                </a:lnTo>
                <a:lnTo>
                  <a:pt x="307" y="10"/>
                </a:lnTo>
                <a:lnTo>
                  <a:pt x="307" y="10"/>
                </a:lnTo>
                <a:lnTo>
                  <a:pt x="320" y="12"/>
                </a:lnTo>
                <a:lnTo>
                  <a:pt x="336" y="14"/>
                </a:lnTo>
                <a:lnTo>
                  <a:pt x="351" y="14"/>
                </a:lnTo>
                <a:lnTo>
                  <a:pt x="366" y="14"/>
                </a:lnTo>
                <a:lnTo>
                  <a:pt x="366" y="14"/>
                </a:lnTo>
                <a:lnTo>
                  <a:pt x="357" y="40"/>
                </a:lnTo>
                <a:lnTo>
                  <a:pt x="347" y="65"/>
                </a:lnTo>
                <a:lnTo>
                  <a:pt x="326" y="121"/>
                </a:lnTo>
                <a:lnTo>
                  <a:pt x="326" y="12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5" name="Freeform 72"/>
          <p:cNvSpPr>
            <a:spLocks noEditPoints="1"/>
          </p:cNvSpPr>
          <p:nvPr/>
        </p:nvSpPr>
        <p:spPr bwMode="auto">
          <a:xfrm>
            <a:off x="6690785" y="3412067"/>
            <a:ext cx="565151" cy="565151"/>
          </a:xfrm>
          <a:custGeom>
            <a:avLst/>
            <a:gdLst/>
            <a:ahLst/>
            <a:cxnLst>
              <a:cxn ang="0">
                <a:pos x="179" y="10"/>
              </a:cxn>
              <a:cxn ang="0">
                <a:pos x="120" y="31"/>
              </a:cxn>
              <a:cxn ang="0">
                <a:pos x="46" y="4"/>
              </a:cxn>
              <a:cxn ang="0">
                <a:pos x="46" y="160"/>
              </a:cxn>
              <a:cxn ang="0">
                <a:pos x="73" y="260"/>
              </a:cxn>
              <a:cxn ang="0">
                <a:pos x="124" y="193"/>
              </a:cxn>
              <a:cxn ang="0">
                <a:pos x="214" y="263"/>
              </a:cxn>
              <a:cxn ang="0">
                <a:pos x="231" y="210"/>
              </a:cxn>
              <a:cxn ang="0">
                <a:pos x="193" y="16"/>
              </a:cxn>
              <a:cxn ang="0">
                <a:pos x="187" y="25"/>
              </a:cxn>
              <a:cxn ang="0">
                <a:pos x="187" y="25"/>
              </a:cxn>
              <a:cxn ang="0">
                <a:pos x="166" y="44"/>
              </a:cxn>
              <a:cxn ang="0">
                <a:pos x="160" y="58"/>
              </a:cxn>
              <a:cxn ang="0">
                <a:pos x="162" y="67"/>
              </a:cxn>
              <a:cxn ang="0">
                <a:pos x="155" y="80"/>
              </a:cxn>
              <a:cxn ang="0">
                <a:pos x="36" y="25"/>
              </a:cxn>
              <a:cxn ang="0">
                <a:pos x="33" y="44"/>
              </a:cxn>
              <a:cxn ang="0">
                <a:pos x="42" y="31"/>
              </a:cxn>
              <a:cxn ang="0">
                <a:pos x="69" y="58"/>
              </a:cxn>
              <a:cxn ang="0">
                <a:pos x="65" y="82"/>
              </a:cxn>
              <a:cxn ang="0">
                <a:pos x="44" y="61"/>
              </a:cxn>
              <a:cxn ang="0">
                <a:pos x="44" y="61"/>
              </a:cxn>
              <a:cxn ang="0">
                <a:pos x="52" y="40"/>
              </a:cxn>
              <a:cxn ang="0">
                <a:pos x="48" y="69"/>
              </a:cxn>
              <a:cxn ang="0">
                <a:pos x="50" y="82"/>
              </a:cxn>
              <a:cxn ang="0">
                <a:pos x="57" y="94"/>
              </a:cxn>
              <a:cxn ang="0">
                <a:pos x="78" y="84"/>
              </a:cxn>
              <a:cxn ang="0">
                <a:pos x="78" y="138"/>
              </a:cxn>
              <a:cxn ang="0">
                <a:pos x="78" y="124"/>
              </a:cxn>
              <a:cxn ang="0">
                <a:pos x="99" y="105"/>
              </a:cxn>
              <a:cxn ang="0">
                <a:pos x="94" y="98"/>
              </a:cxn>
              <a:cxn ang="0">
                <a:pos x="71" y="105"/>
              </a:cxn>
              <a:cxn ang="0">
                <a:pos x="65" y="155"/>
              </a:cxn>
              <a:cxn ang="0">
                <a:pos x="65" y="178"/>
              </a:cxn>
              <a:cxn ang="0">
                <a:pos x="65" y="147"/>
              </a:cxn>
              <a:cxn ang="0">
                <a:pos x="57" y="168"/>
              </a:cxn>
              <a:cxn ang="0">
                <a:pos x="61" y="187"/>
              </a:cxn>
              <a:cxn ang="0">
                <a:pos x="21" y="221"/>
              </a:cxn>
              <a:cxn ang="0">
                <a:pos x="48" y="212"/>
              </a:cxn>
              <a:cxn ang="0">
                <a:pos x="13" y="241"/>
              </a:cxn>
              <a:cxn ang="0">
                <a:pos x="15" y="250"/>
              </a:cxn>
              <a:cxn ang="0">
                <a:pos x="57" y="250"/>
              </a:cxn>
              <a:cxn ang="0">
                <a:pos x="59" y="241"/>
              </a:cxn>
              <a:cxn ang="0">
                <a:pos x="134" y="181"/>
              </a:cxn>
              <a:cxn ang="0">
                <a:pos x="145" y="197"/>
              </a:cxn>
              <a:cxn ang="0">
                <a:pos x="141" y="183"/>
              </a:cxn>
              <a:cxn ang="0">
                <a:pos x="147" y="178"/>
              </a:cxn>
              <a:cxn ang="0">
                <a:pos x="153" y="208"/>
              </a:cxn>
              <a:cxn ang="0">
                <a:pos x="141" y="206"/>
              </a:cxn>
              <a:cxn ang="0">
                <a:pos x="160" y="218"/>
              </a:cxn>
              <a:cxn ang="0">
                <a:pos x="156" y="233"/>
              </a:cxn>
              <a:cxn ang="0">
                <a:pos x="175" y="229"/>
              </a:cxn>
              <a:cxn ang="0">
                <a:pos x="166" y="258"/>
              </a:cxn>
              <a:cxn ang="0">
                <a:pos x="189" y="260"/>
              </a:cxn>
              <a:cxn ang="0">
                <a:pos x="210" y="250"/>
              </a:cxn>
              <a:cxn ang="0">
                <a:pos x="219" y="212"/>
              </a:cxn>
              <a:cxn ang="0">
                <a:pos x="158" y="185"/>
              </a:cxn>
              <a:cxn ang="0">
                <a:pos x="97" y="229"/>
              </a:cxn>
              <a:cxn ang="0">
                <a:pos x="82" y="166"/>
              </a:cxn>
              <a:cxn ang="0">
                <a:pos x="92" y="82"/>
              </a:cxn>
              <a:cxn ang="0">
                <a:pos x="111" y="25"/>
              </a:cxn>
              <a:cxn ang="0">
                <a:pos x="204" y="12"/>
              </a:cxn>
              <a:cxn ang="0">
                <a:pos x="185" y="113"/>
              </a:cxn>
            </a:cxnLst>
            <a:rect l="0" t="0" r="r" b="b"/>
            <a:pathLst>
              <a:path w="267" h="267">
                <a:moveTo>
                  <a:pt x="257" y="23"/>
                </a:moveTo>
                <a:lnTo>
                  <a:pt x="257" y="23"/>
                </a:lnTo>
                <a:lnTo>
                  <a:pt x="263" y="16"/>
                </a:lnTo>
                <a:lnTo>
                  <a:pt x="265" y="10"/>
                </a:lnTo>
                <a:lnTo>
                  <a:pt x="267" y="4"/>
                </a:lnTo>
                <a:lnTo>
                  <a:pt x="267" y="4"/>
                </a:lnTo>
                <a:lnTo>
                  <a:pt x="236" y="2"/>
                </a:lnTo>
                <a:lnTo>
                  <a:pt x="221" y="0"/>
                </a:lnTo>
                <a:lnTo>
                  <a:pt x="204" y="4"/>
                </a:lnTo>
                <a:lnTo>
                  <a:pt x="204" y="4"/>
                </a:lnTo>
                <a:lnTo>
                  <a:pt x="179" y="10"/>
                </a:lnTo>
                <a:lnTo>
                  <a:pt x="166" y="14"/>
                </a:lnTo>
                <a:lnTo>
                  <a:pt x="158" y="18"/>
                </a:lnTo>
                <a:lnTo>
                  <a:pt x="158" y="18"/>
                </a:lnTo>
                <a:lnTo>
                  <a:pt x="155" y="23"/>
                </a:lnTo>
                <a:lnTo>
                  <a:pt x="153" y="27"/>
                </a:lnTo>
                <a:lnTo>
                  <a:pt x="147" y="38"/>
                </a:lnTo>
                <a:lnTo>
                  <a:pt x="143" y="48"/>
                </a:lnTo>
                <a:lnTo>
                  <a:pt x="139" y="52"/>
                </a:lnTo>
                <a:lnTo>
                  <a:pt x="135" y="56"/>
                </a:lnTo>
                <a:lnTo>
                  <a:pt x="135" y="56"/>
                </a:lnTo>
                <a:lnTo>
                  <a:pt x="120" y="31"/>
                </a:lnTo>
                <a:lnTo>
                  <a:pt x="113" y="18"/>
                </a:lnTo>
                <a:lnTo>
                  <a:pt x="109" y="0"/>
                </a:lnTo>
                <a:lnTo>
                  <a:pt x="109" y="0"/>
                </a:lnTo>
                <a:lnTo>
                  <a:pt x="94" y="2"/>
                </a:lnTo>
                <a:lnTo>
                  <a:pt x="80" y="2"/>
                </a:lnTo>
                <a:lnTo>
                  <a:pt x="67" y="4"/>
                </a:lnTo>
                <a:lnTo>
                  <a:pt x="53" y="6"/>
                </a:lnTo>
                <a:lnTo>
                  <a:pt x="53" y="6"/>
                </a:lnTo>
                <a:lnTo>
                  <a:pt x="50" y="4"/>
                </a:lnTo>
                <a:lnTo>
                  <a:pt x="46" y="4"/>
                </a:lnTo>
                <a:lnTo>
                  <a:pt x="46" y="4"/>
                </a:lnTo>
                <a:lnTo>
                  <a:pt x="38" y="10"/>
                </a:lnTo>
                <a:lnTo>
                  <a:pt x="31" y="18"/>
                </a:lnTo>
                <a:lnTo>
                  <a:pt x="17" y="33"/>
                </a:lnTo>
                <a:lnTo>
                  <a:pt x="17" y="33"/>
                </a:lnTo>
                <a:lnTo>
                  <a:pt x="23" y="48"/>
                </a:lnTo>
                <a:lnTo>
                  <a:pt x="40" y="73"/>
                </a:lnTo>
                <a:lnTo>
                  <a:pt x="57" y="99"/>
                </a:lnTo>
                <a:lnTo>
                  <a:pt x="67" y="119"/>
                </a:lnTo>
                <a:lnTo>
                  <a:pt x="67" y="119"/>
                </a:lnTo>
                <a:lnTo>
                  <a:pt x="55" y="140"/>
                </a:lnTo>
                <a:lnTo>
                  <a:pt x="46" y="160"/>
                </a:lnTo>
                <a:lnTo>
                  <a:pt x="46" y="160"/>
                </a:lnTo>
                <a:lnTo>
                  <a:pt x="23" y="206"/>
                </a:lnTo>
                <a:lnTo>
                  <a:pt x="12" y="227"/>
                </a:lnTo>
                <a:lnTo>
                  <a:pt x="0" y="252"/>
                </a:lnTo>
                <a:lnTo>
                  <a:pt x="0" y="252"/>
                </a:lnTo>
                <a:lnTo>
                  <a:pt x="6" y="254"/>
                </a:lnTo>
                <a:lnTo>
                  <a:pt x="10" y="256"/>
                </a:lnTo>
                <a:lnTo>
                  <a:pt x="23" y="256"/>
                </a:lnTo>
                <a:lnTo>
                  <a:pt x="23" y="256"/>
                </a:lnTo>
                <a:lnTo>
                  <a:pt x="50" y="256"/>
                </a:lnTo>
                <a:lnTo>
                  <a:pt x="73" y="260"/>
                </a:lnTo>
                <a:lnTo>
                  <a:pt x="73" y="260"/>
                </a:lnTo>
                <a:lnTo>
                  <a:pt x="76" y="260"/>
                </a:lnTo>
                <a:lnTo>
                  <a:pt x="80" y="258"/>
                </a:lnTo>
                <a:lnTo>
                  <a:pt x="88" y="252"/>
                </a:lnTo>
                <a:lnTo>
                  <a:pt x="97" y="244"/>
                </a:lnTo>
                <a:lnTo>
                  <a:pt x="103" y="235"/>
                </a:lnTo>
                <a:lnTo>
                  <a:pt x="103" y="235"/>
                </a:lnTo>
                <a:lnTo>
                  <a:pt x="109" y="225"/>
                </a:lnTo>
                <a:lnTo>
                  <a:pt x="113" y="214"/>
                </a:lnTo>
                <a:lnTo>
                  <a:pt x="116" y="202"/>
                </a:lnTo>
                <a:lnTo>
                  <a:pt x="124" y="193"/>
                </a:lnTo>
                <a:lnTo>
                  <a:pt x="124" y="193"/>
                </a:lnTo>
                <a:lnTo>
                  <a:pt x="130" y="214"/>
                </a:lnTo>
                <a:lnTo>
                  <a:pt x="137" y="233"/>
                </a:lnTo>
                <a:lnTo>
                  <a:pt x="145" y="250"/>
                </a:lnTo>
                <a:lnTo>
                  <a:pt x="156" y="265"/>
                </a:lnTo>
                <a:lnTo>
                  <a:pt x="156" y="265"/>
                </a:lnTo>
                <a:lnTo>
                  <a:pt x="179" y="267"/>
                </a:lnTo>
                <a:lnTo>
                  <a:pt x="196" y="267"/>
                </a:lnTo>
                <a:lnTo>
                  <a:pt x="210" y="265"/>
                </a:lnTo>
                <a:lnTo>
                  <a:pt x="210" y="265"/>
                </a:lnTo>
                <a:lnTo>
                  <a:pt x="214" y="263"/>
                </a:lnTo>
                <a:lnTo>
                  <a:pt x="217" y="260"/>
                </a:lnTo>
                <a:lnTo>
                  <a:pt x="221" y="256"/>
                </a:lnTo>
                <a:lnTo>
                  <a:pt x="221" y="256"/>
                </a:lnTo>
                <a:lnTo>
                  <a:pt x="235" y="246"/>
                </a:lnTo>
                <a:lnTo>
                  <a:pt x="240" y="242"/>
                </a:lnTo>
                <a:lnTo>
                  <a:pt x="244" y="237"/>
                </a:lnTo>
                <a:lnTo>
                  <a:pt x="244" y="237"/>
                </a:lnTo>
                <a:lnTo>
                  <a:pt x="242" y="231"/>
                </a:lnTo>
                <a:lnTo>
                  <a:pt x="238" y="223"/>
                </a:lnTo>
                <a:lnTo>
                  <a:pt x="231" y="210"/>
                </a:lnTo>
                <a:lnTo>
                  <a:pt x="231" y="210"/>
                </a:lnTo>
                <a:lnTo>
                  <a:pt x="206" y="170"/>
                </a:lnTo>
                <a:lnTo>
                  <a:pt x="195" y="151"/>
                </a:lnTo>
                <a:lnTo>
                  <a:pt x="187" y="130"/>
                </a:lnTo>
                <a:lnTo>
                  <a:pt x="187" y="130"/>
                </a:lnTo>
                <a:lnTo>
                  <a:pt x="206" y="98"/>
                </a:lnTo>
                <a:lnTo>
                  <a:pt x="227" y="67"/>
                </a:lnTo>
                <a:lnTo>
                  <a:pt x="227" y="67"/>
                </a:lnTo>
                <a:lnTo>
                  <a:pt x="257" y="23"/>
                </a:lnTo>
                <a:lnTo>
                  <a:pt x="257" y="23"/>
                </a:lnTo>
                <a:close/>
                <a:moveTo>
                  <a:pt x="193" y="16"/>
                </a:moveTo>
                <a:lnTo>
                  <a:pt x="193" y="16"/>
                </a:lnTo>
                <a:lnTo>
                  <a:pt x="193" y="19"/>
                </a:lnTo>
                <a:lnTo>
                  <a:pt x="191" y="21"/>
                </a:lnTo>
                <a:lnTo>
                  <a:pt x="191" y="21"/>
                </a:lnTo>
                <a:lnTo>
                  <a:pt x="185" y="19"/>
                </a:lnTo>
                <a:lnTo>
                  <a:pt x="177" y="19"/>
                </a:lnTo>
                <a:lnTo>
                  <a:pt x="177" y="19"/>
                </a:lnTo>
                <a:lnTo>
                  <a:pt x="185" y="16"/>
                </a:lnTo>
                <a:lnTo>
                  <a:pt x="189" y="16"/>
                </a:lnTo>
                <a:lnTo>
                  <a:pt x="193" y="16"/>
                </a:lnTo>
                <a:lnTo>
                  <a:pt x="193" y="16"/>
                </a:lnTo>
                <a:close/>
                <a:moveTo>
                  <a:pt x="187" y="25"/>
                </a:moveTo>
                <a:lnTo>
                  <a:pt x="187" y="25"/>
                </a:lnTo>
                <a:lnTo>
                  <a:pt x="185" y="31"/>
                </a:lnTo>
                <a:lnTo>
                  <a:pt x="183" y="35"/>
                </a:lnTo>
                <a:lnTo>
                  <a:pt x="183" y="35"/>
                </a:lnTo>
                <a:lnTo>
                  <a:pt x="172" y="35"/>
                </a:lnTo>
                <a:lnTo>
                  <a:pt x="160" y="35"/>
                </a:lnTo>
                <a:lnTo>
                  <a:pt x="160" y="35"/>
                </a:lnTo>
                <a:lnTo>
                  <a:pt x="166" y="31"/>
                </a:lnTo>
                <a:lnTo>
                  <a:pt x="172" y="29"/>
                </a:lnTo>
                <a:lnTo>
                  <a:pt x="187" y="25"/>
                </a:lnTo>
                <a:lnTo>
                  <a:pt x="187" y="25"/>
                </a:lnTo>
                <a:close/>
                <a:moveTo>
                  <a:pt x="177" y="40"/>
                </a:moveTo>
                <a:lnTo>
                  <a:pt x="177" y="40"/>
                </a:lnTo>
                <a:lnTo>
                  <a:pt x="177" y="44"/>
                </a:lnTo>
                <a:lnTo>
                  <a:pt x="175" y="48"/>
                </a:lnTo>
                <a:lnTo>
                  <a:pt x="175" y="48"/>
                </a:lnTo>
                <a:lnTo>
                  <a:pt x="166" y="50"/>
                </a:lnTo>
                <a:lnTo>
                  <a:pt x="158" y="50"/>
                </a:lnTo>
                <a:lnTo>
                  <a:pt x="155" y="50"/>
                </a:lnTo>
                <a:lnTo>
                  <a:pt x="155" y="50"/>
                </a:lnTo>
                <a:lnTo>
                  <a:pt x="158" y="46"/>
                </a:lnTo>
                <a:lnTo>
                  <a:pt x="166" y="44"/>
                </a:lnTo>
                <a:lnTo>
                  <a:pt x="177" y="40"/>
                </a:lnTo>
                <a:lnTo>
                  <a:pt x="177" y="40"/>
                </a:lnTo>
                <a:close/>
                <a:moveTo>
                  <a:pt x="170" y="56"/>
                </a:moveTo>
                <a:lnTo>
                  <a:pt x="170" y="56"/>
                </a:lnTo>
                <a:lnTo>
                  <a:pt x="168" y="59"/>
                </a:lnTo>
                <a:lnTo>
                  <a:pt x="168" y="59"/>
                </a:lnTo>
                <a:lnTo>
                  <a:pt x="162" y="61"/>
                </a:lnTo>
                <a:lnTo>
                  <a:pt x="153" y="59"/>
                </a:lnTo>
                <a:lnTo>
                  <a:pt x="153" y="59"/>
                </a:lnTo>
                <a:lnTo>
                  <a:pt x="156" y="58"/>
                </a:lnTo>
                <a:lnTo>
                  <a:pt x="160" y="58"/>
                </a:lnTo>
                <a:lnTo>
                  <a:pt x="170" y="56"/>
                </a:lnTo>
                <a:lnTo>
                  <a:pt x="170" y="56"/>
                </a:lnTo>
                <a:close/>
                <a:moveTo>
                  <a:pt x="162" y="67"/>
                </a:moveTo>
                <a:lnTo>
                  <a:pt x="162" y="67"/>
                </a:lnTo>
                <a:lnTo>
                  <a:pt x="162" y="71"/>
                </a:lnTo>
                <a:lnTo>
                  <a:pt x="158" y="73"/>
                </a:lnTo>
                <a:lnTo>
                  <a:pt x="155" y="71"/>
                </a:lnTo>
                <a:lnTo>
                  <a:pt x="153" y="69"/>
                </a:lnTo>
                <a:lnTo>
                  <a:pt x="153" y="69"/>
                </a:lnTo>
                <a:lnTo>
                  <a:pt x="156" y="67"/>
                </a:lnTo>
                <a:lnTo>
                  <a:pt x="162" y="67"/>
                </a:lnTo>
                <a:lnTo>
                  <a:pt x="162" y="67"/>
                </a:lnTo>
                <a:close/>
                <a:moveTo>
                  <a:pt x="155" y="80"/>
                </a:moveTo>
                <a:lnTo>
                  <a:pt x="155" y="80"/>
                </a:lnTo>
                <a:lnTo>
                  <a:pt x="155" y="82"/>
                </a:lnTo>
                <a:lnTo>
                  <a:pt x="153" y="84"/>
                </a:lnTo>
                <a:lnTo>
                  <a:pt x="153" y="84"/>
                </a:lnTo>
                <a:lnTo>
                  <a:pt x="151" y="84"/>
                </a:lnTo>
                <a:lnTo>
                  <a:pt x="151" y="82"/>
                </a:lnTo>
                <a:lnTo>
                  <a:pt x="151" y="82"/>
                </a:lnTo>
                <a:lnTo>
                  <a:pt x="155" y="80"/>
                </a:lnTo>
                <a:lnTo>
                  <a:pt x="155" y="80"/>
                </a:lnTo>
                <a:close/>
                <a:moveTo>
                  <a:pt x="48" y="16"/>
                </a:moveTo>
                <a:lnTo>
                  <a:pt x="48" y="16"/>
                </a:lnTo>
                <a:lnTo>
                  <a:pt x="44" y="18"/>
                </a:lnTo>
                <a:lnTo>
                  <a:pt x="42" y="19"/>
                </a:lnTo>
                <a:lnTo>
                  <a:pt x="34" y="21"/>
                </a:lnTo>
                <a:lnTo>
                  <a:pt x="34" y="21"/>
                </a:lnTo>
                <a:lnTo>
                  <a:pt x="40" y="16"/>
                </a:lnTo>
                <a:lnTo>
                  <a:pt x="42" y="14"/>
                </a:lnTo>
                <a:lnTo>
                  <a:pt x="48" y="16"/>
                </a:lnTo>
                <a:lnTo>
                  <a:pt x="48" y="16"/>
                </a:lnTo>
                <a:close/>
                <a:moveTo>
                  <a:pt x="36" y="25"/>
                </a:moveTo>
                <a:lnTo>
                  <a:pt x="36" y="25"/>
                </a:lnTo>
                <a:lnTo>
                  <a:pt x="33" y="31"/>
                </a:lnTo>
                <a:lnTo>
                  <a:pt x="25" y="37"/>
                </a:lnTo>
                <a:lnTo>
                  <a:pt x="25" y="37"/>
                </a:lnTo>
                <a:lnTo>
                  <a:pt x="27" y="33"/>
                </a:lnTo>
                <a:lnTo>
                  <a:pt x="31" y="31"/>
                </a:lnTo>
                <a:lnTo>
                  <a:pt x="36" y="25"/>
                </a:lnTo>
                <a:lnTo>
                  <a:pt x="36" y="25"/>
                </a:lnTo>
                <a:close/>
                <a:moveTo>
                  <a:pt x="33" y="46"/>
                </a:moveTo>
                <a:lnTo>
                  <a:pt x="33" y="46"/>
                </a:lnTo>
                <a:lnTo>
                  <a:pt x="33" y="44"/>
                </a:lnTo>
                <a:lnTo>
                  <a:pt x="33" y="42"/>
                </a:lnTo>
                <a:lnTo>
                  <a:pt x="36" y="42"/>
                </a:lnTo>
                <a:lnTo>
                  <a:pt x="36" y="42"/>
                </a:lnTo>
                <a:lnTo>
                  <a:pt x="34" y="44"/>
                </a:lnTo>
                <a:lnTo>
                  <a:pt x="33" y="46"/>
                </a:lnTo>
                <a:lnTo>
                  <a:pt x="33" y="46"/>
                </a:lnTo>
                <a:close/>
                <a:moveTo>
                  <a:pt x="53" y="21"/>
                </a:moveTo>
                <a:lnTo>
                  <a:pt x="53" y="21"/>
                </a:lnTo>
                <a:lnTo>
                  <a:pt x="52" y="27"/>
                </a:lnTo>
                <a:lnTo>
                  <a:pt x="50" y="29"/>
                </a:lnTo>
                <a:lnTo>
                  <a:pt x="42" y="31"/>
                </a:lnTo>
                <a:lnTo>
                  <a:pt x="42" y="31"/>
                </a:lnTo>
                <a:lnTo>
                  <a:pt x="46" y="25"/>
                </a:lnTo>
                <a:lnTo>
                  <a:pt x="50" y="23"/>
                </a:lnTo>
                <a:lnTo>
                  <a:pt x="53" y="21"/>
                </a:lnTo>
                <a:lnTo>
                  <a:pt x="53" y="21"/>
                </a:lnTo>
                <a:close/>
                <a:moveTo>
                  <a:pt x="55" y="69"/>
                </a:moveTo>
                <a:lnTo>
                  <a:pt x="55" y="69"/>
                </a:lnTo>
                <a:lnTo>
                  <a:pt x="59" y="65"/>
                </a:lnTo>
                <a:lnTo>
                  <a:pt x="63" y="59"/>
                </a:lnTo>
                <a:lnTo>
                  <a:pt x="67" y="58"/>
                </a:lnTo>
                <a:lnTo>
                  <a:pt x="69" y="58"/>
                </a:lnTo>
                <a:lnTo>
                  <a:pt x="71" y="59"/>
                </a:lnTo>
                <a:lnTo>
                  <a:pt x="73" y="63"/>
                </a:lnTo>
                <a:lnTo>
                  <a:pt x="73" y="63"/>
                </a:lnTo>
                <a:lnTo>
                  <a:pt x="63" y="67"/>
                </a:lnTo>
                <a:lnTo>
                  <a:pt x="55" y="69"/>
                </a:lnTo>
                <a:lnTo>
                  <a:pt x="55" y="69"/>
                </a:lnTo>
                <a:close/>
                <a:moveTo>
                  <a:pt x="78" y="77"/>
                </a:moveTo>
                <a:lnTo>
                  <a:pt x="78" y="77"/>
                </a:lnTo>
                <a:lnTo>
                  <a:pt x="74" y="79"/>
                </a:lnTo>
                <a:lnTo>
                  <a:pt x="71" y="80"/>
                </a:lnTo>
                <a:lnTo>
                  <a:pt x="65" y="82"/>
                </a:lnTo>
                <a:lnTo>
                  <a:pt x="59" y="84"/>
                </a:lnTo>
                <a:lnTo>
                  <a:pt x="59" y="84"/>
                </a:lnTo>
                <a:lnTo>
                  <a:pt x="63" y="77"/>
                </a:lnTo>
                <a:lnTo>
                  <a:pt x="69" y="71"/>
                </a:lnTo>
                <a:lnTo>
                  <a:pt x="73" y="69"/>
                </a:lnTo>
                <a:lnTo>
                  <a:pt x="76" y="69"/>
                </a:lnTo>
                <a:lnTo>
                  <a:pt x="78" y="71"/>
                </a:lnTo>
                <a:lnTo>
                  <a:pt x="78" y="77"/>
                </a:lnTo>
                <a:lnTo>
                  <a:pt x="78" y="77"/>
                </a:lnTo>
                <a:close/>
                <a:moveTo>
                  <a:pt x="44" y="61"/>
                </a:moveTo>
                <a:lnTo>
                  <a:pt x="44" y="61"/>
                </a:lnTo>
                <a:lnTo>
                  <a:pt x="46" y="56"/>
                </a:lnTo>
                <a:lnTo>
                  <a:pt x="52" y="52"/>
                </a:lnTo>
                <a:lnTo>
                  <a:pt x="57" y="48"/>
                </a:lnTo>
                <a:lnTo>
                  <a:pt x="61" y="44"/>
                </a:lnTo>
                <a:lnTo>
                  <a:pt x="61" y="44"/>
                </a:lnTo>
                <a:lnTo>
                  <a:pt x="63" y="46"/>
                </a:lnTo>
                <a:lnTo>
                  <a:pt x="65" y="52"/>
                </a:lnTo>
                <a:lnTo>
                  <a:pt x="65" y="52"/>
                </a:lnTo>
                <a:lnTo>
                  <a:pt x="55" y="58"/>
                </a:lnTo>
                <a:lnTo>
                  <a:pt x="44" y="61"/>
                </a:lnTo>
                <a:lnTo>
                  <a:pt x="44" y="61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38"/>
                </a:lnTo>
                <a:lnTo>
                  <a:pt x="53" y="37"/>
                </a:lnTo>
                <a:lnTo>
                  <a:pt x="55" y="33"/>
                </a:lnTo>
                <a:lnTo>
                  <a:pt x="55" y="33"/>
                </a:lnTo>
                <a:lnTo>
                  <a:pt x="57" y="33"/>
                </a:lnTo>
                <a:lnTo>
                  <a:pt x="57" y="35"/>
                </a:lnTo>
                <a:lnTo>
                  <a:pt x="57" y="38"/>
                </a:lnTo>
                <a:lnTo>
                  <a:pt x="57" y="38"/>
                </a:lnTo>
                <a:lnTo>
                  <a:pt x="52" y="40"/>
                </a:lnTo>
                <a:lnTo>
                  <a:pt x="44" y="42"/>
                </a:lnTo>
                <a:lnTo>
                  <a:pt x="44" y="42"/>
                </a:lnTo>
                <a:close/>
                <a:moveTo>
                  <a:pt x="44" y="73"/>
                </a:moveTo>
                <a:lnTo>
                  <a:pt x="44" y="73"/>
                </a:lnTo>
                <a:lnTo>
                  <a:pt x="44" y="71"/>
                </a:lnTo>
                <a:lnTo>
                  <a:pt x="44" y="67"/>
                </a:lnTo>
                <a:lnTo>
                  <a:pt x="44" y="67"/>
                </a:lnTo>
                <a:lnTo>
                  <a:pt x="46" y="65"/>
                </a:lnTo>
                <a:lnTo>
                  <a:pt x="50" y="65"/>
                </a:lnTo>
                <a:lnTo>
                  <a:pt x="50" y="65"/>
                </a:lnTo>
                <a:lnTo>
                  <a:pt x="48" y="69"/>
                </a:lnTo>
                <a:lnTo>
                  <a:pt x="44" y="73"/>
                </a:lnTo>
                <a:lnTo>
                  <a:pt x="44" y="73"/>
                </a:lnTo>
                <a:close/>
                <a:moveTo>
                  <a:pt x="50" y="82"/>
                </a:moveTo>
                <a:lnTo>
                  <a:pt x="50" y="82"/>
                </a:lnTo>
                <a:lnTo>
                  <a:pt x="52" y="79"/>
                </a:lnTo>
                <a:lnTo>
                  <a:pt x="55" y="77"/>
                </a:lnTo>
                <a:lnTo>
                  <a:pt x="55" y="77"/>
                </a:lnTo>
                <a:lnTo>
                  <a:pt x="57" y="79"/>
                </a:lnTo>
                <a:lnTo>
                  <a:pt x="55" y="82"/>
                </a:lnTo>
                <a:lnTo>
                  <a:pt x="52" y="82"/>
                </a:lnTo>
                <a:lnTo>
                  <a:pt x="50" y="82"/>
                </a:lnTo>
                <a:lnTo>
                  <a:pt x="50" y="82"/>
                </a:lnTo>
                <a:close/>
                <a:moveTo>
                  <a:pt x="57" y="94"/>
                </a:moveTo>
                <a:lnTo>
                  <a:pt x="57" y="94"/>
                </a:lnTo>
                <a:lnTo>
                  <a:pt x="59" y="92"/>
                </a:lnTo>
                <a:lnTo>
                  <a:pt x="61" y="90"/>
                </a:lnTo>
                <a:lnTo>
                  <a:pt x="67" y="88"/>
                </a:lnTo>
                <a:lnTo>
                  <a:pt x="67" y="88"/>
                </a:lnTo>
                <a:lnTo>
                  <a:pt x="63" y="92"/>
                </a:lnTo>
                <a:lnTo>
                  <a:pt x="61" y="94"/>
                </a:lnTo>
                <a:lnTo>
                  <a:pt x="57" y="94"/>
                </a:lnTo>
                <a:lnTo>
                  <a:pt x="57" y="94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6" y="82"/>
                </a:lnTo>
                <a:lnTo>
                  <a:pt x="86" y="88"/>
                </a:lnTo>
                <a:lnTo>
                  <a:pt x="86" y="88"/>
                </a:lnTo>
                <a:lnTo>
                  <a:pt x="76" y="92"/>
                </a:lnTo>
                <a:lnTo>
                  <a:pt x="67" y="96"/>
                </a:lnTo>
                <a:lnTo>
                  <a:pt x="67" y="96"/>
                </a:lnTo>
                <a:lnTo>
                  <a:pt x="71" y="92"/>
                </a:lnTo>
                <a:lnTo>
                  <a:pt x="74" y="88"/>
                </a:lnTo>
                <a:lnTo>
                  <a:pt x="78" y="84"/>
                </a:lnTo>
                <a:lnTo>
                  <a:pt x="82" y="80"/>
                </a:lnTo>
                <a:lnTo>
                  <a:pt x="82" y="80"/>
                </a:lnTo>
                <a:close/>
                <a:moveTo>
                  <a:pt x="99" y="117"/>
                </a:moveTo>
                <a:lnTo>
                  <a:pt x="99" y="117"/>
                </a:lnTo>
                <a:lnTo>
                  <a:pt x="99" y="119"/>
                </a:lnTo>
                <a:lnTo>
                  <a:pt x="99" y="122"/>
                </a:lnTo>
                <a:lnTo>
                  <a:pt x="95" y="128"/>
                </a:lnTo>
                <a:lnTo>
                  <a:pt x="95" y="128"/>
                </a:lnTo>
                <a:lnTo>
                  <a:pt x="88" y="130"/>
                </a:lnTo>
                <a:lnTo>
                  <a:pt x="84" y="134"/>
                </a:lnTo>
                <a:lnTo>
                  <a:pt x="78" y="138"/>
                </a:lnTo>
                <a:lnTo>
                  <a:pt x="71" y="138"/>
                </a:lnTo>
                <a:lnTo>
                  <a:pt x="71" y="138"/>
                </a:lnTo>
                <a:lnTo>
                  <a:pt x="76" y="132"/>
                </a:lnTo>
                <a:lnTo>
                  <a:pt x="84" y="126"/>
                </a:lnTo>
                <a:lnTo>
                  <a:pt x="99" y="117"/>
                </a:lnTo>
                <a:lnTo>
                  <a:pt x="99" y="117"/>
                </a:lnTo>
                <a:close/>
                <a:moveTo>
                  <a:pt x="69" y="130"/>
                </a:moveTo>
                <a:lnTo>
                  <a:pt x="69" y="130"/>
                </a:lnTo>
                <a:lnTo>
                  <a:pt x="71" y="128"/>
                </a:lnTo>
                <a:lnTo>
                  <a:pt x="73" y="126"/>
                </a:lnTo>
                <a:lnTo>
                  <a:pt x="78" y="124"/>
                </a:lnTo>
                <a:lnTo>
                  <a:pt x="78" y="124"/>
                </a:lnTo>
                <a:lnTo>
                  <a:pt x="74" y="128"/>
                </a:lnTo>
                <a:lnTo>
                  <a:pt x="69" y="130"/>
                </a:lnTo>
                <a:lnTo>
                  <a:pt x="69" y="130"/>
                </a:lnTo>
                <a:close/>
                <a:moveTo>
                  <a:pt x="80" y="117"/>
                </a:moveTo>
                <a:lnTo>
                  <a:pt x="80" y="117"/>
                </a:lnTo>
                <a:lnTo>
                  <a:pt x="90" y="107"/>
                </a:lnTo>
                <a:lnTo>
                  <a:pt x="95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5"/>
                </a:lnTo>
                <a:lnTo>
                  <a:pt x="97" y="109"/>
                </a:lnTo>
                <a:lnTo>
                  <a:pt x="92" y="113"/>
                </a:lnTo>
                <a:lnTo>
                  <a:pt x="80" y="117"/>
                </a:lnTo>
                <a:lnTo>
                  <a:pt x="80" y="117"/>
                </a:lnTo>
                <a:close/>
                <a:moveTo>
                  <a:pt x="78" y="105"/>
                </a:moveTo>
                <a:lnTo>
                  <a:pt x="78" y="105"/>
                </a:lnTo>
                <a:lnTo>
                  <a:pt x="86" y="96"/>
                </a:lnTo>
                <a:lnTo>
                  <a:pt x="90" y="94"/>
                </a:lnTo>
                <a:lnTo>
                  <a:pt x="92" y="96"/>
                </a:lnTo>
                <a:lnTo>
                  <a:pt x="94" y="98"/>
                </a:lnTo>
                <a:lnTo>
                  <a:pt x="94" y="98"/>
                </a:lnTo>
                <a:lnTo>
                  <a:pt x="86" y="101"/>
                </a:lnTo>
                <a:lnTo>
                  <a:pt x="82" y="103"/>
                </a:lnTo>
                <a:lnTo>
                  <a:pt x="78" y="105"/>
                </a:lnTo>
                <a:lnTo>
                  <a:pt x="78" y="105"/>
                </a:lnTo>
                <a:close/>
                <a:moveTo>
                  <a:pt x="67" y="105"/>
                </a:moveTo>
                <a:lnTo>
                  <a:pt x="67" y="105"/>
                </a:lnTo>
                <a:lnTo>
                  <a:pt x="67" y="103"/>
                </a:lnTo>
                <a:lnTo>
                  <a:pt x="69" y="101"/>
                </a:lnTo>
                <a:lnTo>
                  <a:pt x="73" y="99"/>
                </a:lnTo>
                <a:lnTo>
                  <a:pt x="73" y="99"/>
                </a:lnTo>
                <a:lnTo>
                  <a:pt x="71" y="105"/>
                </a:lnTo>
                <a:lnTo>
                  <a:pt x="69" y="105"/>
                </a:lnTo>
                <a:lnTo>
                  <a:pt x="67" y="105"/>
                </a:lnTo>
                <a:lnTo>
                  <a:pt x="67" y="105"/>
                </a:lnTo>
                <a:close/>
                <a:moveTo>
                  <a:pt x="90" y="140"/>
                </a:moveTo>
                <a:lnTo>
                  <a:pt x="90" y="140"/>
                </a:lnTo>
                <a:lnTo>
                  <a:pt x="86" y="149"/>
                </a:lnTo>
                <a:lnTo>
                  <a:pt x="78" y="155"/>
                </a:lnTo>
                <a:lnTo>
                  <a:pt x="71" y="159"/>
                </a:lnTo>
                <a:lnTo>
                  <a:pt x="59" y="160"/>
                </a:lnTo>
                <a:lnTo>
                  <a:pt x="59" y="160"/>
                </a:lnTo>
                <a:lnTo>
                  <a:pt x="65" y="155"/>
                </a:lnTo>
                <a:lnTo>
                  <a:pt x="71" y="149"/>
                </a:lnTo>
                <a:lnTo>
                  <a:pt x="90" y="140"/>
                </a:lnTo>
                <a:lnTo>
                  <a:pt x="90" y="140"/>
                </a:lnTo>
                <a:close/>
                <a:moveTo>
                  <a:pt x="48" y="183"/>
                </a:moveTo>
                <a:lnTo>
                  <a:pt x="48" y="183"/>
                </a:lnTo>
                <a:lnTo>
                  <a:pt x="59" y="174"/>
                </a:lnTo>
                <a:lnTo>
                  <a:pt x="73" y="166"/>
                </a:lnTo>
                <a:lnTo>
                  <a:pt x="73" y="166"/>
                </a:lnTo>
                <a:lnTo>
                  <a:pt x="73" y="170"/>
                </a:lnTo>
                <a:lnTo>
                  <a:pt x="71" y="172"/>
                </a:lnTo>
                <a:lnTo>
                  <a:pt x="65" y="178"/>
                </a:lnTo>
                <a:lnTo>
                  <a:pt x="55" y="181"/>
                </a:lnTo>
                <a:lnTo>
                  <a:pt x="48" y="183"/>
                </a:lnTo>
                <a:lnTo>
                  <a:pt x="48" y="183"/>
                </a:lnTo>
                <a:close/>
                <a:moveTo>
                  <a:pt x="65" y="147"/>
                </a:moveTo>
                <a:lnTo>
                  <a:pt x="65" y="147"/>
                </a:lnTo>
                <a:lnTo>
                  <a:pt x="61" y="151"/>
                </a:lnTo>
                <a:lnTo>
                  <a:pt x="59" y="151"/>
                </a:lnTo>
                <a:lnTo>
                  <a:pt x="57" y="151"/>
                </a:lnTo>
                <a:lnTo>
                  <a:pt x="57" y="151"/>
                </a:lnTo>
                <a:lnTo>
                  <a:pt x="59" y="149"/>
                </a:lnTo>
                <a:lnTo>
                  <a:pt x="65" y="147"/>
                </a:lnTo>
                <a:lnTo>
                  <a:pt x="65" y="147"/>
                </a:lnTo>
                <a:close/>
                <a:moveTo>
                  <a:pt x="57" y="168"/>
                </a:moveTo>
                <a:lnTo>
                  <a:pt x="57" y="168"/>
                </a:lnTo>
                <a:lnTo>
                  <a:pt x="57" y="170"/>
                </a:lnTo>
                <a:lnTo>
                  <a:pt x="53" y="172"/>
                </a:lnTo>
                <a:lnTo>
                  <a:pt x="46" y="178"/>
                </a:lnTo>
                <a:lnTo>
                  <a:pt x="46" y="178"/>
                </a:lnTo>
                <a:lnTo>
                  <a:pt x="48" y="172"/>
                </a:lnTo>
                <a:lnTo>
                  <a:pt x="52" y="170"/>
                </a:lnTo>
                <a:lnTo>
                  <a:pt x="55" y="170"/>
                </a:lnTo>
                <a:lnTo>
                  <a:pt x="57" y="168"/>
                </a:lnTo>
                <a:lnTo>
                  <a:pt x="57" y="168"/>
                </a:lnTo>
                <a:close/>
                <a:moveTo>
                  <a:pt x="61" y="187"/>
                </a:moveTo>
                <a:lnTo>
                  <a:pt x="61" y="187"/>
                </a:lnTo>
                <a:lnTo>
                  <a:pt x="61" y="191"/>
                </a:lnTo>
                <a:lnTo>
                  <a:pt x="57" y="195"/>
                </a:lnTo>
                <a:lnTo>
                  <a:pt x="52" y="200"/>
                </a:lnTo>
                <a:lnTo>
                  <a:pt x="44" y="202"/>
                </a:lnTo>
                <a:lnTo>
                  <a:pt x="34" y="204"/>
                </a:lnTo>
                <a:lnTo>
                  <a:pt x="34" y="204"/>
                </a:lnTo>
                <a:lnTo>
                  <a:pt x="46" y="195"/>
                </a:lnTo>
                <a:lnTo>
                  <a:pt x="61" y="187"/>
                </a:lnTo>
                <a:lnTo>
                  <a:pt x="61" y="187"/>
                </a:lnTo>
                <a:close/>
                <a:moveTo>
                  <a:pt x="25" y="212"/>
                </a:moveTo>
                <a:lnTo>
                  <a:pt x="25" y="212"/>
                </a:lnTo>
                <a:lnTo>
                  <a:pt x="29" y="212"/>
                </a:lnTo>
                <a:lnTo>
                  <a:pt x="34" y="212"/>
                </a:lnTo>
                <a:lnTo>
                  <a:pt x="38" y="210"/>
                </a:lnTo>
                <a:lnTo>
                  <a:pt x="38" y="210"/>
                </a:lnTo>
                <a:lnTo>
                  <a:pt x="38" y="210"/>
                </a:lnTo>
                <a:lnTo>
                  <a:pt x="31" y="218"/>
                </a:lnTo>
                <a:lnTo>
                  <a:pt x="21" y="221"/>
                </a:lnTo>
                <a:lnTo>
                  <a:pt x="21" y="221"/>
                </a:lnTo>
                <a:lnTo>
                  <a:pt x="23" y="218"/>
                </a:lnTo>
                <a:lnTo>
                  <a:pt x="25" y="212"/>
                </a:lnTo>
                <a:lnTo>
                  <a:pt x="25" y="212"/>
                </a:lnTo>
                <a:close/>
                <a:moveTo>
                  <a:pt x="48" y="212"/>
                </a:moveTo>
                <a:lnTo>
                  <a:pt x="48" y="212"/>
                </a:lnTo>
                <a:lnTo>
                  <a:pt x="46" y="216"/>
                </a:lnTo>
                <a:lnTo>
                  <a:pt x="42" y="220"/>
                </a:lnTo>
                <a:lnTo>
                  <a:pt x="29" y="223"/>
                </a:lnTo>
                <a:lnTo>
                  <a:pt x="29" y="223"/>
                </a:lnTo>
                <a:lnTo>
                  <a:pt x="38" y="218"/>
                </a:lnTo>
                <a:lnTo>
                  <a:pt x="48" y="212"/>
                </a:lnTo>
                <a:lnTo>
                  <a:pt x="48" y="212"/>
                </a:lnTo>
                <a:close/>
                <a:moveTo>
                  <a:pt x="12" y="242"/>
                </a:moveTo>
                <a:lnTo>
                  <a:pt x="12" y="242"/>
                </a:lnTo>
                <a:lnTo>
                  <a:pt x="12" y="241"/>
                </a:lnTo>
                <a:lnTo>
                  <a:pt x="12" y="239"/>
                </a:lnTo>
                <a:lnTo>
                  <a:pt x="15" y="237"/>
                </a:lnTo>
                <a:lnTo>
                  <a:pt x="17" y="237"/>
                </a:lnTo>
                <a:lnTo>
                  <a:pt x="17" y="237"/>
                </a:lnTo>
                <a:lnTo>
                  <a:pt x="17" y="239"/>
                </a:lnTo>
                <a:lnTo>
                  <a:pt x="15" y="239"/>
                </a:lnTo>
                <a:lnTo>
                  <a:pt x="13" y="241"/>
                </a:lnTo>
                <a:lnTo>
                  <a:pt x="12" y="242"/>
                </a:lnTo>
                <a:lnTo>
                  <a:pt x="12" y="242"/>
                </a:lnTo>
                <a:close/>
                <a:moveTo>
                  <a:pt x="15" y="250"/>
                </a:moveTo>
                <a:lnTo>
                  <a:pt x="15" y="250"/>
                </a:lnTo>
                <a:lnTo>
                  <a:pt x="23" y="244"/>
                </a:lnTo>
                <a:lnTo>
                  <a:pt x="31" y="241"/>
                </a:lnTo>
                <a:lnTo>
                  <a:pt x="31" y="241"/>
                </a:lnTo>
                <a:lnTo>
                  <a:pt x="25" y="248"/>
                </a:lnTo>
                <a:lnTo>
                  <a:pt x="21" y="250"/>
                </a:lnTo>
                <a:lnTo>
                  <a:pt x="15" y="250"/>
                </a:lnTo>
                <a:lnTo>
                  <a:pt x="15" y="250"/>
                </a:lnTo>
                <a:close/>
                <a:moveTo>
                  <a:pt x="38" y="250"/>
                </a:moveTo>
                <a:lnTo>
                  <a:pt x="38" y="250"/>
                </a:lnTo>
                <a:lnTo>
                  <a:pt x="40" y="248"/>
                </a:lnTo>
                <a:lnTo>
                  <a:pt x="42" y="246"/>
                </a:lnTo>
                <a:lnTo>
                  <a:pt x="48" y="244"/>
                </a:lnTo>
                <a:lnTo>
                  <a:pt x="48" y="244"/>
                </a:lnTo>
                <a:lnTo>
                  <a:pt x="46" y="248"/>
                </a:lnTo>
                <a:lnTo>
                  <a:pt x="42" y="250"/>
                </a:lnTo>
                <a:lnTo>
                  <a:pt x="38" y="250"/>
                </a:lnTo>
                <a:lnTo>
                  <a:pt x="38" y="250"/>
                </a:lnTo>
                <a:close/>
                <a:moveTo>
                  <a:pt x="57" y="250"/>
                </a:moveTo>
                <a:lnTo>
                  <a:pt x="57" y="250"/>
                </a:lnTo>
                <a:lnTo>
                  <a:pt x="59" y="248"/>
                </a:lnTo>
                <a:lnTo>
                  <a:pt x="63" y="246"/>
                </a:lnTo>
                <a:lnTo>
                  <a:pt x="63" y="246"/>
                </a:lnTo>
                <a:lnTo>
                  <a:pt x="61" y="250"/>
                </a:lnTo>
                <a:lnTo>
                  <a:pt x="59" y="250"/>
                </a:lnTo>
                <a:lnTo>
                  <a:pt x="57" y="250"/>
                </a:lnTo>
                <a:lnTo>
                  <a:pt x="57" y="250"/>
                </a:lnTo>
                <a:close/>
                <a:moveTo>
                  <a:pt x="59" y="242"/>
                </a:moveTo>
                <a:lnTo>
                  <a:pt x="59" y="242"/>
                </a:lnTo>
                <a:lnTo>
                  <a:pt x="59" y="241"/>
                </a:lnTo>
                <a:lnTo>
                  <a:pt x="61" y="239"/>
                </a:lnTo>
                <a:lnTo>
                  <a:pt x="69" y="239"/>
                </a:lnTo>
                <a:lnTo>
                  <a:pt x="69" y="239"/>
                </a:lnTo>
                <a:lnTo>
                  <a:pt x="65" y="241"/>
                </a:lnTo>
                <a:lnTo>
                  <a:pt x="59" y="242"/>
                </a:lnTo>
                <a:lnTo>
                  <a:pt x="59" y="242"/>
                </a:lnTo>
                <a:close/>
                <a:moveTo>
                  <a:pt x="135" y="170"/>
                </a:moveTo>
                <a:lnTo>
                  <a:pt x="135" y="170"/>
                </a:lnTo>
                <a:lnTo>
                  <a:pt x="137" y="172"/>
                </a:lnTo>
                <a:lnTo>
                  <a:pt x="137" y="172"/>
                </a:lnTo>
                <a:lnTo>
                  <a:pt x="134" y="181"/>
                </a:lnTo>
                <a:lnTo>
                  <a:pt x="130" y="189"/>
                </a:lnTo>
                <a:lnTo>
                  <a:pt x="130" y="189"/>
                </a:lnTo>
                <a:lnTo>
                  <a:pt x="128" y="183"/>
                </a:lnTo>
                <a:lnTo>
                  <a:pt x="130" y="180"/>
                </a:lnTo>
                <a:lnTo>
                  <a:pt x="134" y="176"/>
                </a:lnTo>
                <a:lnTo>
                  <a:pt x="135" y="170"/>
                </a:lnTo>
                <a:lnTo>
                  <a:pt x="135" y="170"/>
                </a:lnTo>
                <a:close/>
                <a:moveTo>
                  <a:pt x="147" y="187"/>
                </a:moveTo>
                <a:lnTo>
                  <a:pt x="147" y="187"/>
                </a:lnTo>
                <a:lnTo>
                  <a:pt x="149" y="193"/>
                </a:lnTo>
                <a:lnTo>
                  <a:pt x="145" y="197"/>
                </a:lnTo>
                <a:lnTo>
                  <a:pt x="137" y="200"/>
                </a:lnTo>
                <a:lnTo>
                  <a:pt x="137" y="200"/>
                </a:lnTo>
                <a:lnTo>
                  <a:pt x="137" y="197"/>
                </a:lnTo>
                <a:lnTo>
                  <a:pt x="139" y="193"/>
                </a:lnTo>
                <a:lnTo>
                  <a:pt x="143" y="189"/>
                </a:lnTo>
                <a:lnTo>
                  <a:pt x="147" y="187"/>
                </a:lnTo>
                <a:lnTo>
                  <a:pt x="147" y="187"/>
                </a:lnTo>
                <a:close/>
                <a:moveTo>
                  <a:pt x="141" y="180"/>
                </a:moveTo>
                <a:lnTo>
                  <a:pt x="141" y="180"/>
                </a:lnTo>
                <a:lnTo>
                  <a:pt x="141" y="181"/>
                </a:lnTo>
                <a:lnTo>
                  <a:pt x="141" y="183"/>
                </a:lnTo>
                <a:lnTo>
                  <a:pt x="139" y="187"/>
                </a:lnTo>
                <a:lnTo>
                  <a:pt x="139" y="187"/>
                </a:lnTo>
                <a:lnTo>
                  <a:pt x="137" y="185"/>
                </a:lnTo>
                <a:lnTo>
                  <a:pt x="139" y="181"/>
                </a:lnTo>
                <a:lnTo>
                  <a:pt x="139" y="180"/>
                </a:lnTo>
                <a:lnTo>
                  <a:pt x="141" y="180"/>
                </a:lnTo>
                <a:lnTo>
                  <a:pt x="141" y="180"/>
                </a:lnTo>
                <a:close/>
                <a:moveTo>
                  <a:pt x="145" y="170"/>
                </a:moveTo>
                <a:lnTo>
                  <a:pt x="145" y="170"/>
                </a:lnTo>
                <a:lnTo>
                  <a:pt x="147" y="174"/>
                </a:lnTo>
                <a:lnTo>
                  <a:pt x="147" y="178"/>
                </a:lnTo>
                <a:lnTo>
                  <a:pt x="147" y="178"/>
                </a:lnTo>
                <a:lnTo>
                  <a:pt x="147" y="176"/>
                </a:lnTo>
                <a:lnTo>
                  <a:pt x="145" y="174"/>
                </a:lnTo>
                <a:lnTo>
                  <a:pt x="145" y="170"/>
                </a:lnTo>
                <a:lnTo>
                  <a:pt x="145" y="170"/>
                </a:lnTo>
                <a:close/>
                <a:moveTo>
                  <a:pt x="155" y="200"/>
                </a:moveTo>
                <a:lnTo>
                  <a:pt x="155" y="200"/>
                </a:lnTo>
                <a:lnTo>
                  <a:pt x="156" y="200"/>
                </a:lnTo>
                <a:lnTo>
                  <a:pt x="156" y="202"/>
                </a:lnTo>
                <a:lnTo>
                  <a:pt x="156" y="202"/>
                </a:lnTo>
                <a:lnTo>
                  <a:pt x="153" y="208"/>
                </a:lnTo>
                <a:lnTo>
                  <a:pt x="145" y="212"/>
                </a:lnTo>
                <a:lnTo>
                  <a:pt x="145" y="212"/>
                </a:lnTo>
                <a:lnTo>
                  <a:pt x="149" y="206"/>
                </a:lnTo>
                <a:lnTo>
                  <a:pt x="155" y="200"/>
                </a:lnTo>
                <a:lnTo>
                  <a:pt x="155" y="200"/>
                </a:lnTo>
                <a:close/>
                <a:moveTo>
                  <a:pt x="137" y="216"/>
                </a:moveTo>
                <a:lnTo>
                  <a:pt x="137" y="216"/>
                </a:lnTo>
                <a:lnTo>
                  <a:pt x="135" y="214"/>
                </a:lnTo>
                <a:lnTo>
                  <a:pt x="135" y="210"/>
                </a:lnTo>
                <a:lnTo>
                  <a:pt x="135" y="210"/>
                </a:lnTo>
                <a:lnTo>
                  <a:pt x="141" y="206"/>
                </a:lnTo>
                <a:lnTo>
                  <a:pt x="141" y="206"/>
                </a:lnTo>
                <a:lnTo>
                  <a:pt x="141" y="212"/>
                </a:lnTo>
                <a:lnTo>
                  <a:pt x="139" y="214"/>
                </a:lnTo>
                <a:lnTo>
                  <a:pt x="137" y="216"/>
                </a:lnTo>
                <a:lnTo>
                  <a:pt x="137" y="216"/>
                </a:lnTo>
                <a:close/>
                <a:moveTo>
                  <a:pt x="158" y="208"/>
                </a:moveTo>
                <a:lnTo>
                  <a:pt x="158" y="208"/>
                </a:lnTo>
                <a:lnTo>
                  <a:pt x="162" y="210"/>
                </a:lnTo>
                <a:lnTo>
                  <a:pt x="164" y="214"/>
                </a:lnTo>
                <a:lnTo>
                  <a:pt x="164" y="214"/>
                </a:lnTo>
                <a:lnTo>
                  <a:pt x="160" y="218"/>
                </a:lnTo>
                <a:lnTo>
                  <a:pt x="155" y="223"/>
                </a:lnTo>
                <a:lnTo>
                  <a:pt x="143" y="229"/>
                </a:lnTo>
                <a:lnTo>
                  <a:pt x="143" y="229"/>
                </a:lnTo>
                <a:lnTo>
                  <a:pt x="145" y="223"/>
                </a:lnTo>
                <a:lnTo>
                  <a:pt x="151" y="218"/>
                </a:lnTo>
                <a:lnTo>
                  <a:pt x="158" y="208"/>
                </a:lnTo>
                <a:lnTo>
                  <a:pt x="158" y="208"/>
                </a:lnTo>
                <a:close/>
                <a:moveTo>
                  <a:pt x="170" y="223"/>
                </a:moveTo>
                <a:lnTo>
                  <a:pt x="170" y="223"/>
                </a:lnTo>
                <a:lnTo>
                  <a:pt x="164" y="229"/>
                </a:lnTo>
                <a:lnTo>
                  <a:pt x="156" y="233"/>
                </a:lnTo>
                <a:lnTo>
                  <a:pt x="156" y="233"/>
                </a:lnTo>
                <a:lnTo>
                  <a:pt x="162" y="223"/>
                </a:lnTo>
                <a:lnTo>
                  <a:pt x="166" y="221"/>
                </a:lnTo>
                <a:lnTo>
                  <a:pt x="168" y="221"/>
                </a:lnTo>
                <a:lnTo>
                  <a:pt x="170" y="223"/>
                </a:lnTo>
                <a:lnTo>
                  <a:pt x="170" y="223"/>
                </a:lnTo>
                <a:close/>
                <a:moveTo>
                  <a:pt x="156" y="248"/>
                </a:moveTo>
                <a:lnTo>
                  <a:pt x="156" y="248"/>
                </a:lnTo>
                <a:lnTo>
                  <a:pt x="164" y="237"/>
                </a:lnTo>
                <a:lnTo>
                  <a:pt x="170" y="233"/>
                </a:lnTo>
                <a:lnTo>
                  <a:pt x="175" y="229"/>
                </a:lnTo>
                <a:lnTo>
                  <a:pt x="175" y="229"/>
                </a:lnTo>
                <a:lnTo>
                  <a:pt x="175" y="231"/>
                </a:lnTo>
                <a:lnTo>
                  <a:pt x="177" y="233"/>
                </a:lnTo>
                <a:lnTo>
                  <a:pt x="177" y="233"/>
                </a:lnTo>
                <a:lnTo>
                  <a:pt x="174" y="239"/>
                </a:lnTo>
                <a:lnTo>
                  <a:pt x="168" y="242"/>
                </a:lnTo>
                <a:lnTo>
                  <a:pt x="156" y="248"/>
                </a:lnTo>
                <a:lnTo>
                  <a:pt x="156" y="248"/>
                </a:lnTo>
                <a:close/>
                <a:moveTo>
                  <a:pt x="177" y="260"/>
                </a:moveTo>
                <a:lnTo>
                  <a:pt x="177" y="260"/>
                </a:lnTo>
                <a:lnTo>
                  <a:pt x="166" y="258"/>
                </a:lnTo>
                <a:lnTo>
                  <a:pt x="166" y="258"/>
                </a:lnTo>
                <a:lnTo>
                  <a:pt x="175" y="254"/>
                </a:lnTo>
                <a:lnTo>
                  <a:pt x="183" y="250"/>
                </a:lnTo>
                <a:lnTo>
                  <a:pt x="183" y="250"/>
                </a:lnTo>
                <a:lnTo>
                  <a:pt x="181" y="254"/>
                </a:lnTo>
                <a:lnTo>
                  <a:pt x="177" y="260"/>
                </a:lnTo>
                <a:lnTo>
                  <a:pt x="177" y="260"/>
                </a:lnTo>
                <a:close/>
                <a:moveTo>
                  <a:pt x="196" y="260"/>
                </a:moveTo>
                <a:lnTo>
                  <a:pt x="196" y="260"/>
                </a:lnTo>
                <a:lnTo>
                  <a:pt x="193" y="260"/>
                </a:lnTo>
                <a:lnTo>
                  <a:pt x="189" y="260"/>
                </a:lnTo>
                <a:lnTo>
                  <a:pt x="189" y="260"/>
                </a:lnTo>
                <a:lnTo>
                  <a:pt x="193" y="256"/>
                </a:lnTo>
                <a:lnTo>
                  <a:pt x="196" y="254"/>
                </a:lnTo>
                <a:lnTo>
                  <a:pt x="196" y="254"/>
                </a:lnTo>
                <a:lnTo>
                  <a:pt x="198" y="254"/>
                </a:lnTo>
                <a:lnTo>
                  <a:pt x="198" y="256"/>
                </a:lnTo>
                <a:lnTo>
                  <a:pt x="196" y="258"/>
                </a:lnTo>
                <a:lnTo>
                  <a:pt x="196" y="260"/>
                </a:lnTo>
                <a:lnTo>
                  <a:pt x="196" y="260"/>
                </a:lnTo>
                <a:close/>
                <a:moveTo>
                  <a:pt x="210" y="250"/>
                </a:moveTo>
                <a:lnTo>
                  <a:pt x="210" y="250"/>
                </a:lnTo>
                <a:lnTo>
                  <a:pt x="214" y="244"/>
                </a:lnTo>
                <a:lnTo>
                  <a:pt x="215" y="242"/>
                </a:lnTo>
                <a:lnTo>
                  <a:pt x="219" y="244"/>
                </a:lnTo>
                <a:lnTo>
                  <a:pt x="219" y="244"/>
                </a:lnTo>
                <a:lnTo>
                  <a:pt x="215" y="248"/>
                </a:lnTo>
                <a:lnTo>
                  <a:pt x="210" y="250"/>
                </a:lnTo>
                <a:lnTo>
                  <a:pt x="210" y="250"/>
                </a:lnTo>
                <a:close/>
                <a:moveTo>
                  <a:pt x="183" y="145"/>
                </a:moveTo>
                <a:lnTo>
                  <a:pt x="183" y="145"/>
                </a:lnTo>
                <a:lnTo>
                  <a:pt x="208" y="191"/>
                </a:lnTo>
                <a:lnTo>
                  <a:pt x="219" y="212"/>
                </a:lnTo>
                <a:lnTo>
                  <a:pt x="233" y="233"/>
                </a:lnTo>
                <a:lnTo>
                  <a:pt x="233" y="233"/>
                </a:lnTo>
                <a:lnTo>
                  <a:pt x="223" y="237"/>
                </a:lnTo>
                <a:lnTo>
                  <a:pt x="212" y="239"/>
                </a:lnTo>
                <a:lnTo>
                  <a:pt x="189" y="239"/>
                </a:lnTo>
                <a:lnTo>
                  <a:pt x="189" y="239"/>
                </a:lnTo>
                <a:lnTo>
                  <a:pt x="183" y="227"/>
                </a:lnTo>
                <a:lnTo>
                  <a:pt x="177" y="218"/>
                </a:lnTo>
                <a:lnTo>
                  <a:pt x="162" y="197"/>
                </a:lnTo>
                <a:lnTo>
                  <a:pt x="162" y="197"/>
                </a:lnTo>
                <a:lnTo>
                  <a:pt x="158" y="185"/>
                </a:lnTo>
                <a:lnTo>
                  <a:pt x="153" y="174"/>
                </a:lnTo>
                <a:lnTo>
                  <a:pt x="149" y="162"/>
                </a:lnTo>
                <a:lnTo>
                  <a:pt x="141" y="153"/>
                </a:lnTo>
                <a:lnTo>
                  <a:pt x="141" y="153"/>
                </a:lnTo>
                <a:lnTo>
                  <a:pt x="137" y="157"/>
                </a:lnTo>
                <a:lnTo>
                  <a:pt x="132" y="160"/>
                </a:lnTo>
                <a:lnTo>
                  <a:pt x="126" y="172"/>
                </a:lnTo>
                <a:lnTo>
                  <a:pt x="114" y="197"/>
                </a:lnTo>
                <a:lnTo>
                  <a:pt x="114" y="197"/>
                </a:lnTo>
                <a:lnTo>
                  <a:pt x="103" y="218"/>
                </a:lnTo>
                <a:lnTo>
                  <a:pt x="97" y="229"/>
                </a:lnTo>
                <a:lnTo>
                  <a:pt x="94" y="233"/>
                </a:lnTo>
                <a:lnTo>
                  <a:pt x="88" y="235"/>
                </a:lnTo>
                <a:lnTo>
                  <a:pt x="88" y="235"/>
                </a:lnTo>
                <a:lnTo>
                  <a:pt x="67" y="235"/>
                </a:lnTo>
                <a:lnTo>
                  <a:pt x="48" y="233"/>
                </a:lnTo>
                <a:lnTo>
                  <a:pt x="48" y="233"/>
                </a:lnTo>
                <a:lnTo>
                  <a:pt x="52" y="223"/>
                </a:lnTo>
                <a:lnTo>
                  <a:pt x="55" y="214"/>
                </a:lnTo>
                <a:lnTo>
                  <a:pt x="67" y="197"/>
                </a:lnTo>
                <a:lnTo>
                  <a:pt x="67" y="197"/>
                </a:lnTo>
                <a:lnTo>
                  <a:pt x="82" y="166"/>
                </a:lnTo>
                <a:lnTo>
                  <a:pt x="99" y="136"/>
                </a:lnTo>
                <a:lnTo>
                  <a:pt x="99" y="136"/>
                </a:lnTo>
                <a:lnTo>
                  <a:pt x="107" y="122"/>
                </a:lnTo>
                <a:lnTo>
                  <a:pt x="109" y="115"/>
                </a:lnTo>
                <a:lnTo>
                  <a:pt x="111" y="109"/>
                </a:lnTo>
                <a:lnTo>
                  <a:pt x="111" y="109"/>
                </a:lnTo>
                <a:lnTo>
                  <a:pt x="109" y="107"/>
                </a:lnTo>
                <a:lnTo>
                  <a:pt x="107" y="103"/>
                </a:lnTo>
                <a:lnTo>
                  <a:pt x="101" y="98"/>
                </a:lnTo>
                <a:lnTo>
                  <a:pt x="101" y="98"/>
                </a:lnTo>
                <a:lnTo>
                  <a:pt x="92" y="82"/>
                </a:lnTo>
                <a:lnTo>
                  <a:pt x="82" y="67"/>
                </a:lnTo>
                <a:lnTo>
                  <a:pt x="82" y="67"/>
                </a:lnTo>
                <a:lnTo>
                  <a:pt x="65" y="38"/>
                </a:lnTo>
                <a:lnTo>
                  <a:pt x="52" y="10"/>
                </a:lnTo>
                <a:lnTo>
                  <a:pt x="52" y="10"/>
                </a:lnTo>
                <a:lnTo>
                  <a:pt x="67" y="10"/>
                </a:lnTo>
                <a:lnTo>
                  <a:pt x="78" y="8"/>
                </a:lnTo>
                <a:lnTo>
                  <a:pt x="90" y="6"/>
                </a:lnTo>
                <a:lnTo>
                  <a:pt x="103" y="6"/>
                </a:lnTo>
                <a:lnTo>
                  <a:pt x="103" y="6"/>
                </a:lnTo>
                <a:lnTo>
                  <a:pt x="111" y="25"/>
                </a:lnTo>
                <a:lnTo>
                  <a:pt x="120" y="42"/>
                </a:lnTo>
                <a:lnTo>
                  <a:pt x="132" y="59"/>
                </a:lnTo>
                <a:lnTo>
                  <a:pt x="141" y="79"/>
                </a:lnTo>
                <a:lnTo>
                  <a:pt x="141" y="79"/>
                </a:lnTo>
                <a:lnTo>
                  <a:pt x="145" y="88"/>
                </a:lnTo>
                <a:lnTo>
                  <a:pt x="147" y="94"/>
                </a:lnTo>
                <a:lnTo>
                  <a:pt x="153" y="96"/>
                </a:lnTo>
                <a:lnTo>
                  <a:pt x="153" y="96"/>
                </a:lnTo>
                <a:lnTo>
                  <a:pt x="177" y="54"/>
                </a:lnTo>
                <a:lnTo>
                  <a:pt x="204" y="12"/>
                </a:lnTo>
                <a:lnTo>
                  <a:pt x="204" y="12"/>
                </a:lnTo>
                <a:lnTo>
                  <a:pt x="210" y="8"/>
                </a:lnTo>
                <a:lnTo>
                  <a:pt x="215" y="8"/>
                </a:lnTo>
                <a:lnTo>
                  <a:pt x="227" y="8"/>
                </a:lnTo>
                <a:lnTo>
                  <a:pt x="240" y="10"/>
                </a:lnTo>
                <a:lnTo>
                  <a:pt x="254" y="10"/>
                </a:lnTo>
                <a:lnTo>
                  <a:pt x="254" y="10"/>
                </a:lnTo>
                <a:lnTo>
                  <a:pt x="242" y="35"/>
                </a:lnTo>
                <a:lnTo>
                  <a:pt x="225" y="58"/>
                </a:lnTo>
                <a:lnTo>
                  <a:pt x="193" y="103"/>
                </a:lnTo>
                <a:lnTo>
                  <a:pt x="193" y="103"/>
                </a:lnTo>
                <a:lnTo>
                  <a:pt x="185" y="113"/>
                </a:lnTo>
                <a:lnTo>
                  <a:pt x="179" y="122"/>
                </a:lnTo>
                <a:lnTo>
                  <a:pt x="177" y="128"/>
                </a:lnTo>
                <a:lnTo>
                  <a:pt x="177" y="132"/>
                </a:lnTo>
                <a:lnTo>
                  <a:pt x="179" y="140"/>
                </a:lnTo>
                <a:lnTo>
                  <a:pt x="183" y="145"/>
                </a:lnTo>
                <a:lnTo>
                  <a:pt x="183" y="14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6" name="Freeform 73"/>
          <p:cNvSpPr>
            <a:spLocks noEditPoints="1"/>
          </p:cNvSpPr>
          <p:nvPr/>
        </p:nvSpPr>
        <p:spPr bwMode="auto">
          <a:xfrm>
            <a:off x="7243234" y="3727451"/>
            <a:ext cx="287867" cy="262467"/>
          </a:xfrm>
          <a:custGeom>
            <a:avLst/>
            <a:gdLst/>
            <a:ahLst/>
            <a:cxnLst>
              <a:cxn ang="0">
                <a:pos x="128" y="13"/>
              </a:cxn>
              <a:cxn ang="0">
                <a:pos x="99" y="2"/>
              </a:cxn>
              <a:cxn ang="0">
                <a:pos x="73" y="17"/>
              </a:cxn>
              <a:cxn ang="0">
                <a:pos x="15" y="0"/>
              </a:cxn>
              <a:cxn ang="0">
                <a:pos x="31" y="51"/>
              </a:cxn>
              <a:cxn ang="0">
                <a:pos x="10" y="95"/>
              </a:cxn>
              <a:cxn ang="0">
                <a:pos x="54" y="112"/>
              </a:cxn>
              <a:cxn ang="0">
                <a:pos x="73" y="88"/>
              </a:cxn>
              <a:cxn ang="0">
                <a:pos x="92" y="124"/>
              </a:cxn>
              <a:cxn ang="0">
                <a:pos x="130" y="112"/>
              </a:cxn>
              <a:cxn ang="0">
                <a:pos x="92" y="4"/>
              </a:cxn>
              <a:cxn ang="0">
                <a:pos x="92" y="4"/>
              </a:cxn>
              <a:cxn ang="0">
                <a:pos x="84" y="15"/>
              </a:cxn>
              <a:cxn ang="0">
                <a:pos x="76" y="27"/>
              </a:cxn>
              <a:cxn ang="0">
                <a:pos x="12" y="13"/>
              </a:cxn>
              <a:cxn ang="0">
                <a:pos x="14" y="19"/>
              </a:cxn>
              <a:cxn ang="0">
                <a:pos x="14" y="19"/>
              </a:cxn>
              <a:cxn ang="0">
                <a:pos x="21" y="19"/>
              </a:cxn>
              <a:cxn ang="0">
                <a:pos x="29" y="25"/>
              </a:cxn>
              <a:cxn ang="0">
                <a:pos x="31" y="29"/>
              </a:cxn>
              <a:cxn ang="0">
                <a:pos x="27" y="31"/>
              </a:cxn>
              <a:cxn ang="0">
                <a:pos x="27" y="38"/>
              </a:cxn>
              <a:cxn ang="0">
                <a:pos x="33" y="36"/>
              </a:cxn>
              <a:cxn ang="0">
                <a:pos x="36" y="69"/>
              </a:cxn>
              <a:cxn ang="0">
                <a:pos x="36" y="69"/>
              </a:cxn>
              <a:cxn ang="0">
                <a:pos x="29" y="78"/>
              </a:cxn>
              <a:cxn ang="0">
                <a:pos x="38" y="76"/>
              </a:cxn>
              <a:cxn ang="0">
                <a:pos x="50" y="53"/>
              </a:cxn>
              <a:cxn ang="0">
                <a:pos x="44" y="48"/>
              </a:cxn>
              <a:cxn ang="0">
                <a:pos x="35" y="48"/>
              </a:cxn>
              <a:cxn ang="0">
                <a:pos x="35" y="48"/>
              </a:cxn>
              <a:cxn ang="0">
                <a:pos x="33" y="65"/>
              </a:cxn>
              <a:cxn ang="0">
                <a:pos x="31" y="74"/>
              </a:cxn>
              <a:cxn ang="0">
                <a:pos x="36" y="80"/>
              </a:cxn>
              <a:cxn ang="0">
                <a:pos x="36" y="80"/>
              </a:cxn>
              <a:cxn ang="0">
                <a:pos x="15" y="92"/>
              </a:cxn>
              <a:cxn ang="0">
                <a:pos x="23" y="95"/>
              </a:cxn>
              <a:cxn ang="0">
                <a:pos x="29" y="95"/>
              </a:cxn>
              <a:cxn ang="0">
                <a:pos x="80" y="74"/>
              </a:cxn>
              <a:cxn ang="0">
                <a:pos x="82" y="84"/>
              </a:cxn>
              <a:cxn ang="0">
                <a:pos x="80" y="92"/>
              </a:cxn>
              <a:cxn ang="0">
                <a:pos x="86" y="90"/>
              </a:cxn>
              <a:cxn ang="0">
                <a:pos x="88" y="93"/>
              </a:cxn>
              <a:cxn ang="0">
                <a:pos x="90" y="99"/>
              </a:cxn>
              <a:cxn ang="0">
                <a:pos x="99" y="118"/>
              </a:cxn>
              <a:cxn ang="0">
                <a:pos x="113" y="111"/>
              </a:cxn>
              <a:cxn ang="0">
                <a:pos x="113" y="111"/>
              </a:cxn>
              <a:cxn ang="0">
                <a:pos x="80" y="67"/>
              </a:cxn>
              <a:cxn ang="0">
                <a:pos x="54" y="103"/>
              </a:cxn>
              <a:cxn ang="0">
                <a:pos x="44" y="78"/>
              </a:cxn>
              <a:cxn ang="0">
                <a:pos x="50" y="4"/>
              </a:cxn>
              <a:cxn ang="0">
                <a:pos x="76" y="46"/>
              </a:cxn>
              <a:cxn ang="0">
                <a:pos x="97" y="4"/>
              </a:cxn>
              <a:cxn ang="0">
                <a:pos x="101" y="48"/>
              </a:cxn>
              <a:cxn ang="0">
                <a:pos x="132" y="103"/>
              </a:cxn>
            </a:cxnLst>
            <a:rect l="0" t="0" r="r" b="b"/>
            <a:pathLst>
              <a:path w="136" h="124">
                <a:moveTo>
                  <a:pt x="126" y="84"/>
                </a:moveTo>
                <a:lnTo>
                  <a:pt x="126" y="84"/>
                </a:lnTo>
                <a:lnTo>
                  <a:pt x="117" y="65"/>
                </a:lnTo>
                <a:lnTo>
                  <a:pt x="107" y="48"/>
                </a:lnTo>
                <a:lnTo>
                  <a:pt x="107" y="48"/>
                </a:lnTo>
                <a:lnTo>
                  <a:pt x="128" y="13"/>
                </a:lnTo>
                <a:lnTo>
                  <a:pt x="128" y="13"/>
                </a:lnTo>
                <a:lnTo>
                  <a:pt x="132" y="8"/>
                </a:lnTo>
                <a:lnTo>
                  <a:pt x="134" y="4"/>
                </a:lnTo>
                <a:lnTo>
                  <a:pt x="134" y="2"/>
                </a:lnTo>
                <a:lnTo>
                  <a:pt x="134" y="2"/>
                </a:lnTo>
                <a:lnTo>
                  <a:pt x="126" y="0"/>
                </a:lnTo>
                <a:lnTo>
                  <a:pt x="117" y="0"/>
                </a:lnTo>
                <a:lnTo>
                  <a:pt x="99" y="2"/>
                </a:lnTo>
                <a:lnTo>
                  <a:pt x="99" y="2"/>
                </a:lnTo>
                <a:lnTo>
                  <a:pt x="92" y="0"/>
                </a:lnTo>
                <a:lnTo>
                  <a:pt x="92" y="0"/>
                </a:lnTo>
                <a:lnTo>
                  <a:pt x="80" y="6"/>
                </a:lnTo>
                <a:lnTo>
                  <a:pt x="75" y="11"/>
                </a:lnTo>
                <a:lnTo>
                  <a:pt x="75" y="11"/>
                </a:lnTo>
                <a:lnTo>
                  <a:pt x="73" y="17"/>
                </a:lnTo>
                <a:lnTo>
                  <a:pt x="69" y="23"/>
                </a:lnTo>
                <a:lnTo>
                  <a:pt x="69" y="23"/>
                </a:lnTo>
                <a:lnTo>
                  <a:pt x="61" y="11"/>
                </a:lnTo>
                <a:lnTo>
                  <a:pt x="54" y="0"/>
                </a:lnTo>
                <a:lnTo>
                  <a:pt x="54" y="0"/>
                </a:lnTo>
                <a:lnTo>
                  <a:pt x="35" y="0"/>
                </a:lnTo>
                <a:lnTo>
                  <a:pt x="15" y="0"/>
                </a:lnTo>
                <a:lnTo>
                  <a:pt x="15" y="0"/>
                </a:lnTo>
                <a:lnTo>
                  <a:pt x="4" y="19"/>
                </a:lnTo>
                <a:lnTo>
                  <a:pt x="4" y="19"/>
                </a:lnTo>
                <a:lnTo>
                  <a:pt x="17" y="34"/>
                </a:lnTo>
                <a:lnTo>
                  <a:pt x="17" y="34"/>
                </a:lnTo>
                <a:lnTo>
                  <a:pt x="27" y="46"/>
                </a:lnTo>
                <a:lnTo>
                  <a:pt x="31" y="51"/>
                </a:lnTo>
                <a:lnTo>
                  <a:pt x="33" y="57"/>
                </a:lnTo>
                <a:lnTo>
                  <a:pt x="33" y="57"/>
                </a:lnTo>
                <a:lnTo>
                  <a:pt x="33" y="63"/>
                </a:lnTo>
                <a:lnTo>
                  <a:pt x="29" y="67"/>
                </a:lnTo>
                <a:lnTo>
                  <a:pt x="21" y="76"/>
                </a:lnTo>
                <a:lnTo>
                  <a:pt x="21" y="76"/>
                </a:lnTo>
                <a:lnTo>
                  <a:pt x="10" y="95"/>
                </a:lnTo>
                <a:lnTo>
                  <a:pt x="4" y="107"/>
                </a:lnTo>
                <a:lnTo>
                  <a:pt x="0" y="116"/>
                </a:lnTo>
                <a:lnTo>
                  <a:pt x="0" y="116"/>
                </a:lnTo>
                <a:lnTo>
                  <a:pt x="23" y="118"/>
                </a:lnTo>
                <a:lnTo>
                  <a:pt x="44" y="118"/>
                </a:lnTo>
                <a:lnTo>
                  <a:pt x="44" y="118"/>
                </a:lnTo>
                <a:lnTo>
                  <a:pt x="54" y="112"/>
                </a:lnTo>
                <a:lnTo>
                  <a:pt x="61" y="105"/>
                </a:lnTo>
                <a:lnTo>
                  <a:pt x="61" y="105"/>
                </a:lnTo>
                <a:lnTo>
                  <a:pt x="65" y="101"/>
                </a:lnTo>
                <a:lnTo>
                  <a:pt x="67" y="95"/>
                </a:lnTo>
                <a:lnTo>
                  <a:pt x="71" y="92"/>
                </a:lnTo>
                <a:lnTo>
                  <a:pt x="73" y="88"/>
                </a:lnTo>
                <a:lnTo>
                  <a:pt x="73" y="88"/>
                </a:lnTo>
                <a:lnTo>
                  <a:pt x="76" y="99"/>
                </a:lnTo>
                <a:lnTo>
                  <a:pt x="76" y="99"/>
                </a:lnTo>
                <a:lnTo>
                  <a:pt x="80" y="112"/>
                </a:lnTo>
                <a:lnTo>
                  <a:pt x="82" y="118"/>
                </a:lnTo>
                <a:lnTo>
                  <a:pt x="86" y="122"/>
                </a:lnTo>
                <a:lnTo>
                  <a:pt x="86" y="122"/>
                </a:lnTo>
                <a:lnTo>
                  <a:pt x="92" y="124"/>
                </a:lnTo>
                <a:lnTo>
                  <a:pt x="97" y="122"/>
                </a:lnTo>
                <a:lnTo>
                  <a:pt x="109" y="120"/>
                </a:lnTo>
                <a:lnTo>
                  <a:pt x="109" y="120"/>
                </a:lnTo>
                <a:lnTo>
                  <a:pt x="115" y="120"/>
                </a:lnTo>
                <a:lnTo>
                  <a:pt x="120" y="118"/>
                </a:lnTo>
                <a:lnTo>
                  <a:pt x="120" y="118"/>
                </a:lnTo>
                <a:lnTo>
                  <a:pt x="130" y="112"/>
                </a:lnTo>
                <a:lnTo>
                  <a:pt x="136" y="103"/>
                </a:lnTo>
                <a:lnTo>
                  <a:pt x="136" y="103"/>
                </a:lnTo>
                <a:lnTo>
                  <a:pt x="134" y="99"/>
                </a:lnTo>
                <a:lnTo>
                  <a:pt x="132" y="93"/>
                </a:lnTo>
                <a:lnTo>
                  <a:pt x="126" y="84"/>
                </a:lnTo>
                <a:lnTo>
                  <a:pt x="126" y="84"/>
                </a:lnTo>
                <a:close/>
                <a:moveTo>
                  <a:pt x="92" y="4"/>
                </a:moveTo>
                <a:lnTo>
                  <a:pt x="92" y="4"/>
                </a:lnTo>
                <a:lnTo>
                  <a:pt x="92" y="6"/>
                </a:lnTo>
                <a:lnTo>
                  <a:pt x="92" y="8"/>
                </a:lnTo>
                <a:lnTo>
                  <a:pt x="88" y="8"/>
                </a:lnTo>
                <a:lnTo>
                  <a:pt x="88" y="8"/>
                </a:lnTo>
                <a:lnTo>
                  <a:pt x="90" y="6"/>
                </a:lnTo>
                <a:lnTo>
                  <a:pt x="92" y="4"/>
                </a:lnTo>
                <a:lnTo>
                  <a:pt x="92" y="4"/>
                </a:lnTo>
                <a:close/>
                <a:moveTo>
                  <a:pt x="86" y="13"/>
                </a:moveTo>
                <a:lnTo>
                  <a:pt x="86" y="13"/>
                </a:lnTo>
                <a:lnTo>
                  <a:pt x="86" y="17"/>
                </a:lnTo>
                <a:lnTo>
                  <a:pt x="82" y="17"/>
                </a:lnTo>
                <a:lnTo>
                  <a:pt x="82" y="17"/>
                </a:lnTo>
                <a:lnTo>
                  <a:pt x="84" y="15"/>
                </a:lnTo>
                <a:lnTo>
                  <a:pt x="86" y="13"/>
                </a:lnTo>
                <a:lnTo>
                  <a:pt x="86" y="13"/>
                </a:lnTo>
                <a:close/>
                <a:moveTo>
                  <a:pt x="82" y="23"/>
                </a:moveTo>
                <a:lnTo>
                  <a:pt x="82" y="23"/>
                </a:lnTo>
                <a:lnTo>
                  <a:pt x="84" y="23"/>
                </a:lnTo>
                <a:lnTo>
                  <a:pt x="82" y="25"/>
                </a:lnTo>
                <a:lnTo>
                  <a:pt x="76" y="27"/>
                </a:lnTo>
                <a:lnTo>
                  <a:pt x="76" y="27"/>
                </a:lnTo>
                <a:lnTo>
                  <a:pt x="82" y="23"/>
                </a:lnTo>
                <a:lnTo>
                  <a:pt x="82" y="23"/>
                </a:lnTo>
                <a:close/>
                <a:moveTo>
                  <a:pt x="17" y="8"/>
                </a:moveTo>
                <a:lnTo>
                  <a:pt x="17" y="8"/>
                </a:lnTo>
                <a:lnTo>
                  <a:pt x="15" y="10"/>
                </a:lnTo>
                <a:lnTo>
                  <a:pt x="12" y="13"/>
                </a:lnTo>
                <a:lnTo>
                  <a:pt x="12" y="13"/>
                </a:lnTo>
                <a:lnTo>
                  <a:pt x="14" y="8"/>
                </a:lnTo>
                <a:lnTo>
                  <a:pt x="15" y="6"/>
                </a:lnTo>
                <a:lnTo>
                  <a:pt x="17" y="8"/>
                </a:lnTo>
                <a:lnTo>
                  <a:pt x="17" y="8"/>
                </a:lnTo>
                <a:close/>
                <a:moveTo>
                  <a:pt x="14" y="19"/>
                </a:moveTo>
                <a:lnTo>
                  <a:pt x="14" y="19"/>
                </a:lnTo>
                <a:lnTo>
                  <a:pt x="17" y="15"/>
                </a:lnTo>
                <a:lnTo>
                  <a:pt x="17" y="13"/>
                </a:lnTo>
                <a:lnTo>
                  <a:pt x="21" y="11"/>
                </a:lnTo>
                <a:lnTo>
                  <a:pt x="21" y="11"/>
                </a:lnTo>
                <a:lnTo>
                  <a:pt x="21" y="15"/>
                </a:lnTo>
                <a:lnTo>
                  <a:pt x="19" y="17"/>
                </a:lnTo>
                <a:lnTo>
                  <a:pt x="14" y="19"/>
                </a:lnTo>
                <a:lnTo>
                  <a:pt x="14" y="19"/>
                </a:lnTo>
                <a:close/>
                <a:moveTo>
                  <a:pt x="25" y="17"/>
                </a:moveTo>
                <a:lnTo>
                  <a:pt x="25" y="17"/>
                </a:lnTo>
                <a:lnTo>
                  <a:pt x="23" y="21"/>
                </a:lnTo>
                <a:lnTo>
                  <a:pt x="19" y="23"/>
                </a:lnTo>
                <a:lnTo>
                  <a:pt x="19" y="23"/>
                </a:lnTo>
                <a:lnTo>
                  <a:pt x="21" y="19"/>
                </a:lnTo>
                <a:lnTo>
                  <a:pt x="25" y="17"/>
                </a:lnTo>
                <a:lnTo>
                  <a:pt x="25" y="17"/>
                </a:lnTo>
                <a:close/>
                <a:moveTo>
                  <a:pt x="27" y="23"/>
                </a:moveTo>
                <a:lnTo>
                  <a:pt x="27" y="23"/>
                </a:lnTo>
                <a:lnTo>
                  <a:pt x="29" y="23"/>
                </a:lnTo>
                <a:lnTo>
                  <a:pt x="29" y="25"/>
                </a:lnTo>
                <a:lnTo>
                  <a:pt x="29" y="25"/>
                </a:lnTo>
                <a:lnTo>
                  <a:pt x="21" y="29"/>
                </a:lnTo>
                <a:lnTo>
                  <a:pt x="21" y="29"/>
                </a:lnTo>
                <a:lnTo>
                  <a:pt x="23" y="25"/>
                </a:lnTo>
                <a:lnTo>
                  <a:pt x="27" y="23"/>
                </a:lnTo>
                <a:lnTo>
                  <a:pt x="27" y="23"/>
                </a:lnTo>
                <a:close/>
                <a:moveTo>
                  <a:pt x="31" y="29"/>
                </a:moveTo>
                <a:lnTo>
                  <a:pt x="31" y="29"/>
                </a:lnTo>
                <a:lnTo>
                  <a:pt x="31" y="29"/>
                </a:lnTo>
                <a:lnTo>
                  <a:pt x="33" y="31"/>
                </a:lnTo>
                <a:lnTo>
                  <a:pt x="33" y="31"/>
                </a:lnTo>
                <a:lnTo>
                  <a:pt x="29" y="32"/>
                </a:lnTo>
                <a:lnTo>
                  <a:pt x="25" y="34"/>
                </a:lnTo>
                <a:lnTo>
                  <a:pt x="25" y="34"/>
                </a:lnTo>
                <a:lnTo>
                  <a:pt x="27" y="31"/>
                </a:lnTo>
                <a:lnTo>
                  <a:pt x="31" y="29"/>
                </a:lnTo>
                <a:lnTo>
                  <a:pt x="31" y="29"/>
                </a:lnTo>
                <a:close/>
                <a:moveTo>
                  <a:pt x="25" y="40"/>
                </a:moveTo>
                <a:lnTo>
                  <a:pt x="25" y="40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7" y="38"/>
                </a:lnTo>
                <a:lnTo>
                  <a:pt x="25" y="40"/>
                </a:lnTo>
                <a:lnTo>
                  <a:pt x="25" y="40"/>
                </a:lnTo>
                <a:close/>
                <a:moveTo>
                  <a:pt x="31" y="42"/>
                </a:moveTo>
                <a:lnTo>
                  <a:pt x="31" y="42"/>
                </a:lnTo>
                <a:lnTo>
                  <a:pt x="31" y="38"/>
                </a:lnTo>
                <a:lnTo>
                  <a:pt x="33" y="36"/>
                </a:lnTo>
                <a:lnTo>
                  <a:pt x="35" y="36"/>
                </a:lnTo>
                <a:lnTo>
                  <a:pt x="36" y="38"/>
                </a:lnTo>
                <a:lnTo>
                  <a:pt x="36" y="38"/>
                </a:lnTo>
                <a:lnTo>
                  <a:pt x="31" y="42"/>
                </a:lnTo>
                <a:lnTo>
                  <a:pt x="31" y="42"/>
                </a:lnTo>
                <a:close/>
                <a:moveTo>
                  <a:pt x="36" y="69"/>
                </a:moveTo>
                <a:lnTo>
                  <a:pt x="36" y="69"/>
                </a:lnTo>
                <a:lnTo>
                  <a:pt x="38" y="67"/>
                </a:lnTo>
                <a:lnTo>
                  <a:pt x="42" y="63"/>
                </a:lnTo>
                <a:lnTo>
                  <a:pt x="50" y="59"/>
                </a:lnTo>
                <a:lnTo>
                  <a:pt x="50" y="59"/>
                </a:lnTo>
                <a:lnTo>
                  <a:pt x="48" y="63"/>
                </a:lnTo>
                <a:lnTo>
                  <a:pt x="44" y="65"/>
                </a:lnTo>
                <a:lnTo>
                  <a:pt x="36" y="69"/>
                </a:lnTo>
                <a:lnTo>
                  <a:pt x="36" y="69"/>
                </a:lnTo>
                <a:close/>
                <a:moveTo>
                  <a:pt x="38" y="76"/>
                </a:moveTo>
                <a:lnTo>
                  <a:pt x="38" y="76"/>
                </a:lnTo>
                <a:lnTo>
                  <a:pt x="36" y="74"/>
                </a:lnTo>
                <a:lnTo>
                  <a:pt x="35" y="76"/>
                </a:lnTo>
                <a:lnTo>
                  <a:pt x="29" y="78"/>
                </a:lnTo>
                <a:lnTo>
                  <a:pt x="29" y="78"/>
                </a:lnTo>
                <a:lnTo>
                  <a:pt x="35" y="74"/>
                </a:lnTo>
                <a:lnTo>
                  <a:pt x="42" y="71"/>
                </a:lnTo>
                <a:lnTo>
                  <a:pt x="42" y="71"/>
                </a:lnTo>
                <a:lnTo>
                  <a:pt x="42" y="71"/>
                </a:lnTo>
                <a:lnTo>
                  <a:pt x="40" y="72"/>
                </a:lnTo>
                <a:lnTo>
                  <a:pt x="38" y="76"/>
                </a:lnTo>
                <a:lnTo>
                  <a:pt x="38" y="76"/>
                </a:lnTo>
                <a:close/>
                <a:moveTo>
                  <a:pt x="40" y="59"/>
                </a:moveTo>
                <a:lnTo>
                  <a:pt x="40" y="59"/>
                </a:lnTo>
                <a:lnTo>
                  <a:pt x="44" y="53"/>
                </a:lnTo>
                <a:lnTo>
                  <a:pt x="48" y="51"/>
                </a:lnTo>
                <a:lnTo>
                  <a:pt x="48" y="51"/>
                </a:lnTo>
                <a:lnTo>
                  <a:pt x="50" y="53"/>
                </a:lnTo>
                <a:lnTo>
                  <a:pt x="50" y="53"/>
                </a:lnTo>
                <a:lnTo>
                  <a:pt x="40" y="59"/>
                </a:lnTo>
                <a:lnTo>
                  <a:pt x="40" y="59"/>
                </a:lnTo>
                <a:close/>
                <a:moveTo>
                  <a:pt x="38" y="51"/>
                </a:moveTo>
                <a:lnTo>
                  <a:pt x="38" y="51"/>
                </a:lnTo>
                <a:lnTo>
                  <a:pt x="40" y="48"/>
                </a:lnTo>
                <a:lnTo>
                  <a:pt x="42" y="46"/>
                </a:lnTo>
                <a:lnTo>
                  <a:pt x="44" y="48"/>
                </a:lnTo>
                <a:lnTo>
                  <a:pt x="44" y="48"/>
                </a:lnTo>
                <a:lnTo>
                  <a:pt x="44" y="50"/>
                </a:lnTo>
                <a:lnTo>
                  <a:pt x="42" y="50"/>
                </a:lnTo>
                <a:lnTo>
                  <a:pt x="38" y="51"/>
                </a:lnTo>
                <a:lnTo>
                  <a:pt x="38" y="51"/>
                </a:lnTo>
                <a:close/>
                <a:moveTo>
                  <a:pt x="35" y="48"/>
                </a:moveTo>
                <a:lnTo>
                  <a:pt x="35" y="48"/>
                </a:lnTo>
                <a:lnTo>
                  <a:pt x="36" y="42"/>
                </a:lnTo>
                <a:lnTo>
                  <a:pt x="38" y="42"/>
                </a:lnTo>
                <a:lnTo>
                  <a:pt x="40" y="42"/>
                </a:lnTo>
                <a:lnTo>
                  <a:pt x="40" y="42"/>
                </a:lnTo>
                <a:lnTo>
                  <a:pt x="40" y="44"/>
                </a:lnTo>
                <a:lnTo>
                  <a:pt x="38" y="46"/>
                </a:lnTo>
                <a:lnTo>
                  <a:pt x="35" y="48"/>
                </a:lnTo>
                <a:lnTo>
                  <a:pt x="35" y="48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5" y="65"/>
                </a:lnTo>
                <a:lnTo>
                  <a:pt x="33" y="67"/>
                </a:lnTo>
                <a:lnTo>
                  <a:pt x="33" y="67"/>
                </a:lnTo>
                <a:lnTo>
                  <a:pt x="33" y="65"/>
                </a:lnTo>
                <a:lnTo>
                  <a:pt x="35" y="63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9" y="71"/>
                </a:moveTo>
                <a:lnTo>
                  <a:pt x="29" y="71"/>
                </a:lnTo>
                <a:lnTo>
                  <a:pt x="31" y="71"/>
                </a:lnTo>
                <a:lnTo>
                  <a:pt x="31" y="74"/>
                </a:lnTo>
                <a:lnTo>
                  <a:pt x="31" y="74"/>
                </a:lnTo>
                <a:lnTo>
                  <a:pt x="27" y="76"/>
                </a:lnTo>
                <a:lnTo>
                  <a:pt x="27" y="76"/>
                </a:lnTo>
                <a:lnTo>
                  <a:pt x="29" y="71"/>
                </a:lnTo>
                <a:lnTo>
                  <a:pt x="29" y="71"/>
                </a:lnTo>
                <a:close/>
                <a:moveTo>
                  <a:pt x="36" y="80"/>
                </a:moveTo>
                <a:lnTo>
                  <a:pt x="36" y="80"/>
                </a:lnTo>
                <a:lnTo>
                  <a:pt x="35" y="84"/>
                </a:lnTo>
                <a:lnTo>
                  <a:pt x="31" y="86"/>
                </a:lnTo>
                <a:lnTo>
                  <a:pt x="23" y="92"/>
                </a:lnTo>
                <a:lnTo>
                  <a:pt x="23" y="92"/>
                </a:lnTo>
                <a:lnTo>
                  <a:pt x="25" y="88"/>
                </a:lnTo>
                <a:lnTo>
                  <a:pt x="29" y="84"/>
                </a:lnTo>
                <a:lnTo>
                  <a:pt x="36" y="80"/>
                </a:lnTo>
                <a:lnTo>
                  <a:pt x="36" y="80"/>
                </a:lnTo>
                <a:close/>
                <a:moveTo>
                  <a:pt x="14" y="101"/>
                </a:moveTo>
                <a:lnTo>
                  <a:pt x="14" y="101"/>
                </a:lnTo>
                <a:lnTo>
                  <a:pt x="14" y="97"/>
                </a:lnTo>
                <a:lnTo>
                  <a:pt x="14" y="95"/>
                </a:lnTo>
                <a:lnTo>
                  <a:pt x="15" y="92"/>
                </a:lnTo>
                <a:lnTo>
                  <a:pt x="15" y="92"/>
                </a:lnTo>
                <a:lnTo>
                  <a:pt x="17" y="97"/>
                </a:lnTo>
                <a:lnTo>
                  <a:pt x="17" y="97"/>
                </a:lnTo>
                <a:lnTo>
                  <a:pt x="14" y="101"/>
                </a:lnTo>
                <a:lnTo>
                  <a:pt x="14" y="101"/>
                </a:lnTo>
                <a:close/>
                <a:moveTo>
                  <a:pt x="29" y="95"/>
                </a:moveTo>
                <a:lnTo>
                  <a:pt x="29" y="95"/>
                </a:lnTo>
                <a:lnTo>
                  <a:pt x="23" y="95"/>
                </a:lnTo>
                <a:lnTo>
                  <a:pt x="21" y="97"/>
                </a:lnTo>
                <a:lnTo>
                  <a:pt x="21" y="97"/>
                </a:lnTo>
                <a:lnTo>
                  <a:pt x="29" y="92"/>
                </a:lnTo>
                <a:lnTo>
                  <a:pt x="29" y="92"/>
                </a:lnTo>
                <a:lnTo>
                  <a:pt x="29" y="92"/>
                </a:lnTo>
                <a:lnTo>
                  <a:pt x="29" y="93"/>
                </a:lnTo>
                <a:lnTo>
                  <a:pt x="29" y="95"/>
                </a:lnTo>
                <a:lnTo>
                  <a:pt x="29" y="95"/>
                </a:lnTo>
                <a:close/>
                <a:moveTo>
                  <a:pt x="76" y="82"/>
                </a:moveTo>
                <a:lnTo>
                  <a:pt x="76" y="82"/>
                </a:lnTo>
                <a:lnTo>
                  <a:pt x="76" y="80"/>
                </a:lnTo>
                <a:lnTo>
                  <a:pt x="78" y="78"/>
                </a:lnTo>
                <a:lnTo>
                  <a:pt x="80" y="74"/>
                </a:lnTo>
                <a:lnTo>
                  <a:pt x="80" y="74"/>
                </a:lnTo>
                <a:lnTo>
                  <a:pt x="80" y="76"/>
                </a:lnTo>
                <a:lnTo>
                  <a:pt x="80" y="78"/>
                </a:lnTo>
                <a:lnTo>
                  <a:pt x="76" y="82"/>
                </a:lnTo>
                <a:lnTo>
                  <a:pt x="76" y="82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2" y="84"/>
                </a:lnTo>
                <a:lnTo>
                  <a:pt x="80" y="84"/>
                </a:lnTo>
                <a:lnTo>
                  <a:pt x="80" y="84"/>
                </a:lnTo>
                <a:lnTo>
                  <a:pt x="82" y="82"/>
                </a:lnTo>
                <a:lnTo>
                  <a:pt x="82" y="80"/>
                </a:lnTo>
                <a:lnTo>
                  <a:pt x="84" y="80"/>
                </a:lnTo>
                <a:lnTo>
                  <a:pt x="84" y="80"/>
                </a:lnTo>
                <a:close/>
                <a:moveTo>
                  <a:pt x="80" y="92"/>
                </a:moveTo>
                <a:lnTo>
                  <a:pt x="80" y="92"/>
                </a:lnTo>
                <a:lnTo>
                  <a:pt x="82" y="90"/>
                </a:lnTo>
                <a:lnTo>
                  <a:pt x="84" y="88"/>
                </a:lnTo>
                <a:lnTo>
                  <a:pt x="84" y="88"/>
                </a:lnTo>
                <a:lnTo>
                  <a:pt x="86" y="88"/>
                </a:lnTo>
                <a:lnTo>
                  <a:pt x="86" y="90"/>
                </a:lnTo>
                <a:lnTo>
                  <a:pt x="86" y="90"/>
                </a:lnTo>
                <a:lnTo>
                  <a:pt x="84" y="90"/>
                </a:lnTo>
                <a:lnTo>
                  <a:pt x="80" y="92"/>
                </a:lnTo>
                <a:lnTo>
                  <a:pt x="80" y="92"/>
                </a:lnTo>
                <a:close/>
                <a:moveTo>
                  <a:pt x="86" y="95"/>
                </a:moveTo>
                <a:lnTo>
                  <a:pt x="86" y="95"/>
                </a:lnTo>
                <a:lnTo>
                  <a:pt x="88" y="93"/>
                </a:lnTo>
                <a:lnTo>
                  <a:pt x="88" y="93"/>
                </a:lnTo>
                <a:lnTo>
                  <a:pt x="88" y="93"/>
                </a:lnTo>
                <a:lnTo>
                  <a:pt x="88" y="95"/>
                </a:lnTo>
                <a:lnTo>
                  <a:pt x="86" y="95"/>
                </a:lnTo>
                <a:lnTo>
                  <a:pt x="86" y="95"/>
                </a:lnTo>
                <a:close/>
                <a:moveTo>
                  <a:pt x="88" y="101"/>
                </a:moveTo>
                <a:lnTo>
                  <a:pt x="88" y="101"/>
                </a:lnTo>
                <a:lnTo>
                  <a:pt x="90" y="99"/>
                </a:lnTo>
                <a:lnTo>
                  <a:pt x="92" y="99"/>
                </a:lnTo>
                <a:lnTo>
                  <a:pt x="92" y="99"/>
                </a:lnTo>
                <a:lnTo>
                  <a:pt x="92" y="101"/>
                </a:lnTo>
                <a:lnTo>
                  <a:pt x="88" y="101"/>
                </a:lnTo>
                <a:lnTo>
                  <a:pt x="88" y="101"/>
                </a:lnTo>
                <a:close/>
                <a:moveTo>
                  <a:pt x="99" y="118"/>
                </a:moveTo>
                <a:lnTo>
                  <a:pt x="99" y="118"/>
                </a:lnTo>
                <a:lnTo>
                  <a:pt x="101" y="116"/>
                </a:lnTo>
                <a:lnTo>
                  <a:pt x="103" y="116"/>
                </a:lnTo>
                <a:lnTo>
                  <a:pt x="103" y="116"/>
                </a:lnTo>
                <a:lnTo>
                  <a:pt x="103" y="118"/>
                </a:lnTo>
                <a:lnTo>
                  <a:pt x="99" y="118"/>
                </a:lnTo>
                <a:lnTo>
                  <a:pt x="99" y="118"/>
                </a:lnTo>
                <a:close/>
                <a:moveTo>
                  <a:pt x="113" y="111"/>
                </a:moveTo>
                <a:lnTo>
                  <a:pt x="113" y="111"/>
                </a:lnTo>
                <a:lnTo>
                  <a:pt x="115" y="109"/>
                </a:lnTo>
                <a:lnTo>
                  <a:pt x="115" y="109"/>
                </a:lnTo>
                <a:lnTo>
                  <a:pt x="118" y="107"/>
                </a:lnTo>
                <a:lnTo>
                  <a:pt x="118" y="107"/>
                </a:lnTo>
                <a:lnTo>
                  <a:pt x="117" y="109"/>
                </a:lnTo>
                <a:lnTo>
                  <a:pt x="113" y="111"/>
                </a:lnTo>
                <a:lnTo>
                  <a:pt x="113" y="111"/>
                </a:lnTo>
                <a:close/>
                <a:moveTo>
                  <a:pt x="101" y="107"/>
                </a:moveTo>
                <a:lnTo>
                  <a:pt x="101" y="107"/>
                </a:lnTo>
                <a:lnTo>
                  <a:pt x="96" y="97"/>
                </a:lnTo>
                <a:lnTo>
                  <a:pt x="92" y="86"/>
                </a:lnTo>
                <a:lnTo>
                  <a:pt x="86" y="74"/>
                </a:lnTo>
                <a:lnTo>
                  <a:pt x="80" y="67"/>
                </a:lnTo>
                <a:lnTo>
                  <a:pt x="80" y="67"/>
                </a:lnTo>
                <a:lnTo>
                  <a:pt x="75" y="74"/>
                </a:lnTo>
                <a:lnTo>
                  <a:pt x="67" y="86"/>
                </a:lnTo>
                <a:lnTo>
                  <a:pt x="67" y="86"/>
                </a:lnTo>
                <a:lnTo>
                  <a:pt x="61" y="95"/>
                </a:lnTo>
                <a:lnTo>
                  <a:pt x="57" y="101"/>
                </a:lnTo>
                <a:lnTo>
                  <a:pt x="54" y="103"/>
                </a:lnTo>
                <a:lnTo>
                  <a:pt x="54" y="103"/>
                </a:lnTo>
                <a:lnTo>
                  <a:pt x="50" y="105"/>
                </a:lnTo>
                <a:lnTo>
                  <a:pt x="42" y="105"/>
                </a:lnTo>
                <a:lnTo>
                  <a:pt x="31" y="103"/>
                </a:lnTo>
                <a:lnTo>
                  <a:pt x="31" y="103"/>
                </a:lnTo>
                <a:lnTo>
                  <a:pt x="44" y="78"/>
                </a:lnTo>
                <a:lnTo>
                  <a:pt x="44" y="78"/>
                </a:lnTo>
                <a:lnTo>
                  <a:pt x="59" y="57"/>
                </a:lnTo>
                <a:lnTo>
                  <a:pt x="59" y="57"/>
                </a:lnTo>
                <a:lnTo>
                  <a:pt x="40" y="32"/>
                </a:lnTo>
                <a:lnTo>
                  <a:pt x="23" y="6"/>
                </a:lnTo>
                <a:lnTo>
                  <a:pt x="23" y="6"/>
                </a:lnTo>
                <a:lnTo>
                  <a:pt x="50" y="4"/>
                </a:lnTo>
                <a:lnTo>
                  <a:pt x="50" y="4"/>
                </a:lnTo>
                <a:lnTo>
                  <a:pt x="56" y="11"/>
                </a:lnTo>
                <a:lnTo>
                  <a:pt x="59" y="19"/>
                </a:lnTo>
                <a:lnTo>
                  <a:pt x="69" y="36"/>
                </a:lnTo>
                <a:lnTo>
                  <a:pt x="69" y="36"/>
                </a:lnTo>
                <a:lnTo>
                  <a:pt x="73" y="42"/>
                </a:lnTo>
                <a:lnTo>
                  <a:pt x="75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4" y="38"/>
                </a:lnTo>
                <a:lnTo>
                  <a:pt x="84" y="38"/>
                </a:lnTo>
                <a:lnTo>
                  <a:pt x="90" y="21"/>
                </a:lnTo>
                <a:lnTo>
                  <a:pt x="97" y="4"/>
                </a:lnTo>
                <a:lnTo>
                  <a:pt x="97" y="4"/>
                </a:lnTo>
                <a:lnTo>
                  <a:pt x="113" y="4"/>
                </a:lnTo>
                <a:lnTo>
                  <a:pt x="126" y="6"/>
                </a:lnTo>
                <a:lnTo>
                  <a:pt x="126" y="6"/>
                </a:lnTo>
                <a:lnTo>
                  <a:pt x="107" y="36"/>
                </a:lnTo>
                <a:lnTo>
                  <a:pt x="107" y="36"/>
                </a:lnTo>
                <a:lnTo>
                  <a:pt x="103" y="42"/>
                </a:lnTo>
                <a:lnTo>
                  <a:pt x="101" y="48"/>
                </a:lnTo>
                <a:lnTo>
                  <a:pt x="101" y="48"/>
                </a:lnTo>
                <a:lnTo>
                  <a:pt x="103" y="55"/>
                </a:lnTo>
                <a:lnTo>
                  <a:pt x="109" y="63"/>
                </a:lnTo>
                <a:lnTo>
                  <a:pt x="109" y="63"/>
                </a:lnTo>
                <a:lnTo>
                  <a:pt x="120" y="82"/>
                </a:lnTo>
                <a:lnTo>
                  <a:pt x="132" y="103"/>
                </a:lnTo>
                <a:lnTo>
                  <a:pt x="132" y="103"/>
                </a:lnTo>
                <a:lnTo>
                  <a:pt x="101" y="107"/>
                </a:lnTo>
                <a:lnTo>
                  <a:pt x="101" y="10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7" name="Freeform 74"/>
          <p:cNvSpPr>
            <a:spLocks noEditPoints="1"/>
          </p:cNvSpPr>
          <p:nvPr/>
        </p:nvSpPr>
        <p:spPr bwMode="auto">
          <a:xfrm>
            <a:off x="8547101" y="3416300"/>
            <a:ext cx="431800" cy="560917"/>
          </a:xfrm>
          <a:custGeom>
            <a:avLst/>
            <a:gdLst/>
            <a:ahLst/>
            <a:cxnLst>
              <a:cxn ang="0">
                <a:pos x="101" y="164"/>
              </a:cxn>
              <a:cxn ang="0">
                <a:pos x="196" y="36"/>
              </a:cxn>
              <a:cxn ang="0">
                <a:pos x="19" y="14"/>
              </a:cxn>
              <a:cxn ang="0">
                <a:pos x="4" y="82"/>
              </a:cxn>
              <a:cxn ang="0">
                <a:pos x="51" y="132"/>
              </a:cxn>
              <a:cxn ang="0">
                <a:pos x="7" y="219"/>
              </a:cxn>
              <a:cxn ang="0">
                <a:pos x="105" y="265"/>
              </a:cxn>
              <a:cxn ang="0">
                <a:pos x="204" y="214"/>
              </a:cxn>
              <a:cxn ang="0">
                <a:pos x="15" y="23"/>
              </a:cxn>
              <a:cxn ang="0">
                <a:pos x="15" y="36"/>
              </a:cxn>
              <a:cxn ang="0">
                <a:pos x="19" y="29"/>
              </a:cxn>
              <a:cxn ang="0">
                <a:pos x="9" y="52"/>
              </a:cxn>
              <a:cxn ang="0">
                <a:pos x="28" y="54"/>
              </a:cxn>
              <a:cxn ang="0">
                <a:pos x="23" y="48"/>
              </a:cxn>
              <a:cxn ang="0">
                <a:pos x="19" y="65"/>
              </a:cxn>
              <a:cxn ang="0">
                <a:pos x="42" y="59"/>
              </a:cxn>
              <a:cxn ang="0">
                <a:pos x="21" y="84"/>
              </a:cxn>
              <a:cxn ang="0">
                <a:pos x="25" y="84"/>
              </a:cxn>
              <a:cxn ang="0">
                <a:pos x="49" y="59"/>
              </a:cxn>
              <a:cxn ang="0">
                <a:pos x="51" y="73"/>
              </a:cxn>
              <a:cxn ang="0">
                <a:pos x="55" y="86"/>
              </a:cxn>
              <a:cxn ang="0">
                <a:pos x="74" y="65"/>
              </a:cxn>
              <a:cxn ang="0">
                <a:pos x="99" y="63"/>
              </a:cxn>
              <a:cxn ang="0">
                <a:pos x="70" y="84"/>
              </a:cxn>
              <a:cxn ang="0">
                <a:pos x="89" y="86"/>
              </a:cxn>
              <a:cxn ang="0">
                <a:pos x="89" y="80"/>
              </a:cxn>
              <a:cxn ang="0">
                <a:pos x="89" y="80"/>
              </a:cxn>
              <a:cxn ang="0">
                <a:pos x="124" y="65"/>
              </a:cxn>
              <a:cxn ang="0">
                <a:pos x="107" y="84"/>
              </a:cxn>
              <a:cxn ang="0">
                <a:pos x="21" y="179"/>
              </a:cxn>
              <a:cxn ang="0">
                <a:pos x="32" y="176"/>
              </a:cxn>
              <a:cxn ang="0">
                <a:pos x="21" y="195"/>
              </a:cxn>
              <a:cxn ang="0">
                <a:pos x="13" y="242"/>
              </a:cxn>
              <a:cxn ang="0">
                <a:pos x="28" y="212"/>
              </a:cxn>
              <a:cxn ang="0">
                <a:pos x="32" y="198"/>
              </a:cxn>
              <a:cxn ang="0">
                <a:pos x="32" y="225"/>
              </a:cxn>
              <a:cxn ang="0">
                <a:pos x="21" y="254"/>
              </a:cxn>
              <a:cxn ang="0">
                <a:pos x="30" y="250"/>
              </a:cxn>
              <a:cxn ang="0">
                <a:pos x="32" y="252"/>
              </a:cxn>
              <a:cxn ang="0">
                <a:pos x="68" y="239"/>
              </a:cxn>
              <a:cxn ang="0">
                <a:pos x="55" y="256"/>
              </a:cxn>
              <a:cxn ang="0">
                <a:pos x="74" y="246"/>
              </a:cxn>
              <a:cxn ang="0">
                <a:pos x="67" y="258"/>
              </a:cxn>
              <a:cxn ang="0">
                <a:pos x="82" y="254"/>
              </a:cxn>
              <a:cxn ang="0">
                <a:pos x="97" y="259"/>
              </a:cxn>
              <a:cxn ang="0">
                <a:pos x="88" y="254"/>
              </a:cxn>
              <a:cxn ang="0">
                <a:pos x="110" y="254"/>
              </a:cxn>
              <a:cxn ang="0">
                <a:pos x="110" y="246"/>
              </a:cxn>
              <a:cxn ang="0">
                <a:pos x="126" y="244"/>
              </a:cxn>
              <a:cxn ang="0">
                <a:pos x="137" y="254"/>
              </a:cxn>
              <a:cxn ang="0">
                <a:pos x="141" y="248"/>
              </a:cxn>
              <a:cxn ang="0">
                <a:pos x="156" y="256"/>
              </a:cxn>
              <a:cxn ang="0">
                <a:pos x="171" y="235"/>
              </a:cxn>
              <a:cxn ang="0">
                <a:pos x="38" y="208"/>
              </a:cxn>
              <a:cxn ang="0">
                <a:pos x="91" y="109"/>
              </a:cxn>
              <a:cxn ang="0">
                <a:pos x="59" y="56"/>
              </a:cxn>
              <a:cxn ang="0">
                <a:pos x="80" y="8"/>
              </a:cxn>
              <a:cxn ang="0">
                <a:pos x="190" y="56"/>
              </a:cxn>
              <a:cxn ang="0">
                <a:pos x="93" y="160"/>
              </a:cxn>
              <a:cxn ang="0">
                <a:pos x="149" y="189"/>
              </a:cxn>
            </a:cxnLst>
            <a:rect l="0" t="0" r="r" b="b"/>
            <a:pathLst>
              <a:path w="204" h="265">
                <a:moveTo>
                  <a:pt x="204" y="214"/>
                </a:moveTo>
                <a:lnTo>
                  <a:pt x="204" y="214"/>
                </a:lnTo>
                <a:lnTo>
                  <a:pt x="204" y="197"/>
                </a:lnTo>
                <a:lnTo>
                  <a:pt x="202" y="189"/>
                </a:lnTo>
                <a:lnTo>
                  <a:pt x="198" y="181"/>
                </a:lnTo>
                <a:lnTo>
                  <a:pt x="198" y="181"/>
                </a:lnTo>
                <a:lnTo>
                  <a:pt x="141" y="183"/>
                </a:lnTo>
                <a:lnTo>
                  <a:pt x="114" y="183"/>
                </a:lnTo>
                <a:lnTo>
                  <a:pt x="88" y="181"/>
                </a:lnTo>
                <a:lnTo>
                  <a:pt x="88" y="181"/>
                </a:lnTo>
                <a:lnTo>
                  <a:pt x="101" y="164"/>
                </a:lnTo>
                <a:lnTo>
                  <a:pt x="118" y="149"/>
                </a:lnTo>
                <a:lnTo>
                  <a:pt x="133" y="136"/>
                </a:lnTo>
                <a:lnTo>
                  <a:pt x="149" y="120"/>
                </a:lnTo>
                <a:lnTo>
                  <a:pt x="149" y="120"/>
                </a:lnTo>
                <a:lnTo>
                  <a:pt x="173" y="92"/>
                </a:lnTo>
                <a:lnTo>
                  <a:pt x="189" y="75"/>
                </a:lnTo>
                <a:lnTo>
                  <a:pt x="194" y="67"/>
                </a:lnTo>
                <a:lnTo>
                  <a:pt x="196" y="61"/>
                </a:lnTo>
                <a:lnTo>
                  <a:pt x="196" y="61"/>
                </a:lnTo>
                <a:lnTo>
                  <a:pt x="196" y="52"/>
                </a:lnTo>
                <a:lnTo>
                  <a:pt x="196" y="36"/>
                </a:lnTo>
                <a:lnTo>
                  <a:pt x="192" y="12"/>
                </a:lnTo>
                <a:lnTo>
                  <a:pt x="192" y="12"/>
                </a:lnTo>
                <a:lnTo>
                  <a:pt x="162" y="8"/>
                </a:lnTo>
                <a:lnTo>
                  <a:pt x="128" y="6"/>
                </a:lnTo>
                <a:lnTo>
                  <a:pt x="61" y="2"/>
                </a:lnTo>
                <a:lnTo>
                  <a:pt x="61" y="2"/>
                </a:lnTo>
                <a:lnTo>
                  <a:pt x="44" y="0"/>
                </a:lnTo>
                <a:lnTo>
                  <a:pt x="44" y="0"/>
                </a:lnTo>
                <a:lnTo>
                  <a:pt x="38" y="0"/>
                </a:lnTo>
                <a:lnTo>
                  <a:pt x="30" y="4"/>
                </a:lnTo>
                <a:lnTo>
                  <a:pt x="19" y="14"/>
                </a:lnTo>
                <a:lnTo>
                  <a:pt x="19" y="14"/>
                </a:lnTo>
                <a:lnTo>
                  <a:pt x="11" y="21"/>
                </a:lnTo>
                <a:lnTo>
                  <a:pt x="6" y="25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2" y="54"/>
                </a:lnTo>
                <a:lnTo>
                  <a:pt x="2" y="54"/>
                </a:lnTo>
                <a:lnTo>
                  <a:pt x="0" y="65"/>
                </a:lnTo>
                <a:lnTo>
                  <a:pt x="2" y="75"/>
                </a:lnTo>
                <a:lnTo>
                  <a:pt x="4" y="82"/>
                </a:lnTo>
                <a:lnTo>
                  <a:pt x="7" y="86"/>
                </a:lnTo>
                <a:lnTo>
                  <a:pt x="11" y="88"/>
                </a:lnTo>
                <a:lnTo>
                  <a:pt x="11" y="88"/>
                </a:lnTo>
                <a:lnTo>
                  <a:pt x="28" y="90"/>
                </a:lnTo>
                <a:lnTo>
                  <a:pt x="28" y="90"/>
                </a:lnTo>
                <a:lnTo>
                  <a:pt x="63" y="92"/>
                </a:lnTo>
                <a:lnTo>
                  <a:pt x="97" y="92"/>
                </a:lnTo>
                <a:lnTo>
                  <a:pt x="97" y="92"/>
                </a:lnTo>
                <a:lnTo>
                  <a:pt x="86" y="101"/>
                </a:lnTo>
                <a:lnTo>
                  <a:pt x="74" y="111"/>
                </a:lnTo>
                <a:lnTo>
                  <a:pt x="51" y="132"/>
                </a:lnTo>
                <a:lnTo>
                  <a:pt x="51" y="132"/>
                </a:lnTo>
                <a:lnTo>
                  <a:pt x="30" y="155"/>
                </a:lnTo>
                <a:lnTo>
                  <a:pt x="30" y="155"/>
                </a:lnTo>
                <a:lnTo>
                  <a:pt x="19" y="168"/>
                </a:lnTo>
                <a:lnTo>
                  <a:pt x="13" y="174"/>
                </a:lnTo>
                <a:lnTo>
                  <a:pt x="9" y="181"/>
                </a:lnTo>
                <a:lnTo>
                  <a:pt x="9" y="181"/>
                </a:lnTo>
                <a:lnTo>
                  <a:pt x="7" y="202"/>
                </a:lnTo>
                <a:lnTo>
                  <a:pt x="7" y="202"/>
                </a:lnTo>
                <a:lnTo>
                  <a:pt x="7" y="219"/>
                </a:lnTo>
                <a:lnTo>
                  <a:pt x="7" y="219"/>
                </a:lnTo>
                <a:lnTo>
                  <a:pt x="7" y="233"/>
                </a:lnTo>
                <a:lnTo>
                  <a:pt x="9" y="244"/>
                </a:lnTo>
                <a:lnTo>
                  <a:pt x="13" y="254"/>
                </a:lnTo>
                <a:lnTo>
                  <a:pt x="17" y="258"/>
                </a:lnTo>
                <a:lnTo>
                  <a:pt x="21" y="259"/>
                </a:lnTo>
                <a:lnTo>
                  <a:pt x="21" y="259"/>
                </a:lnTo>
                <a:lnTo>
                  <a:pt x="34" y="261"/>
                </a:lnTo>
                <a:lnTo>
                  <a:pt x="49" y="261"/>
                </a:lnTo>
                <a:lnTo>
                  <a:pt x="49" y="261"/>
                </a:lnTo>
                <a:lnTo>
                  <a:pt x="86" y="265"/>
                </a:lnTo>
                <a:lnTo>
                  <a:pt x="105" y="265"/>
                </a:lnTo>
                <a:lnTo>
                  <a:pt x="124" y="265"/>
                </a:lnTo>
                <a:lnTo>
                  <a:pt x="124" y="265"/>
                </a:lnTo>
                <a:lnTo>
                  <a:pt x="149" y="265"/>
                </a:lnTo>
                <a:lnTo>
                  <a:pt x="175" y="263"/>
                </a:lnTo>
                <a:lnTo>
                  <a:pt x="175" y="263"/>
                </a:lnTo>
                <a:lnTo>
                  <a:pt x="181" y="259"/>
                </a:lnTo>
                <a:lnTo>
                  <a:pt x="190" y="250"/>
                </a:lnTo>
                <a:lnTo>
                  <a:pt x="202" y="237"/>
                </a:lnTo>
                <a:lnTo>
                  <a:pt x="202" y="237"/>
                </a:lnTo>
                <a:lnTo>
                  <a:pt x="204" y="227"/>
                </a:lnTo>
                <a:lnTo>
                  <a:pt x="204" y="214"/>
                </a:lnTo>
                <a:lnTo>
                  <a:pt x="204" y="214"/>
                </a:lnTo>
                <a:close/>
                <a:moveTo>
                  <a:pt x="36" y="6"/>
                </a:moveTo>
                <a:lnTo>
                  <a:pt x="36" y="6"/>
                </a:lnTo>
                <a:lnTo>
                  <a:pt x="34" y="12"/>
                </a:lnTo>
                <a:lnTo>
                  <a:pt x="30" y="14"/>
                </a:lnTo>
                <a:lnTo>
                  <a:pt x="23" y="19"/>
                </a:lnTo>
                <a:lnTo>
                  <a:pt x="23" y="19"/>
                </a:lnTo>
                <a:lnTo>
                  <a:pt x="17" y="23"/>
                </a:lnTo>
                <a:lnTo>
                  <a:pt x="11" y="29"/>
                </a:lnTo>
                <a:lnTo>
                  <a:pt x="11" y="29"/>
                </a:lnTo>
                <a:lnTo>
                  <a:pt x="15" y="23"/>
                </a:lnTo>
                <a:lnTo>
                  <a:pt x="21" y="17"/>
                </a:lnTo>
                <a:lnTo>
                  <a:pt x="36" y="6"/>
                </a:lnTo>
                <a:lnTo>
                  <a:pt x="36" y="6"/>
                </a:lnTo>
                <a:close/>
                <a:moveTo>
                  <a:pt x="34" y="29"/>
                </a:moveTo>
                <a:lnTo>
                  <a:pt x="34" y="29"/>
                </a:lnTo>
                <a:lnTo>
                  <a:pt x="28" y="33"/>
                </a:lnTo>
                <a:lnTo>
                  <a:pt x="23" y="36"/>
                </a:lnTo>
                <a:lnTo>
                  <a:pt x="17" y="40"/>
                </a:lnTo>
                <a:lnTo>
                  <a:pt x="11" y="44"/>
                </a:lnTo>
                <a:lnTo>
                  <a:pt x="11" y="44"/>
                </a:lnTo>
                <a:lnTo>
                  <a:pt x="15" y="36"/>
                </a:lnTo>
                <a:lnTo>
                  <a:pt x="21" y="31"/>
                </a:lnTo>
                <a:lnTo>
                  <a:pt x="34" y="21"/>
                </a:lnTo>
                <a:lnTo>
                  <a:pt x="34" y="21"/>
                </a:lnTo>
                <a:lnTo>
                  <a:pt x="34" y="23"/>
                </a:lnTo>
                <a:lnTo>
                  <a:pt x="34" y="23"/>
                </a:lnTo>
                <a:lnTo>
                  <a:pt x="34" y="29"/>
                </a:lnTo>
                <a:lnTo>
                  <a:pt x="34" y="29"/>
                </a:lnTo>
                <a:close/>
                <a:moveTo>
                  <a:pt x="27" y="21"/>
                </a:moveTo>
                <a:lnTo>
                  <a:pt x="27" y="21"/>
                </a:lnTo>
                <a:lnTo>
                  <a:pt x="23" y="25"/>
                </a:lnTo>
                <a:lnTo>
                  <a:pt x="19" y="29"/>
                </a:lnTo>
                <a:lnTo>
                  <a:pt x="13" y="33"/>
                </a:lnTo>
                <a:lnTo>
                  <a:pt x="9" y="38"/>
                </a:lnTo>
                <a:lnTo>
                  <a:pt x="9" y="38"/>
                </a:lnTo>
                <a:lnTo>
                  <a:pt x="11" y="33"/>
                </a:lnTo>
                <a:lnTo>
                  <a:pt x="17" y="29"/>
                </a:lnTo>
                <a:lnTo>
                  <a:pt x="27" y="21"/>
                </a:lnTo>
                <a:lnTo>
                  <a:pt x="27" y="21"/>
                </a:lnTo>
                <a:close/>
                <a:moveTo>
                  <a:pt x="9" y="48"/>
                </a:moveTo>
                <a:lnTo>
                  <a:pt x="9" y="48"/>
                </a:lnTo>
                <a:lnTo>
                  <a:pt x="9" y="50"/>
                </a:lnTo>
                <a:lnTo>
                  <a:pt x="9" y="52"/>
                </a:lnTo>
                <a:lnTo>
                  <a:pt x="6" y="54"/>
                </a:lnTo>
                <a:lnTo>
                  <a:pt x="6" y="54"/>
                </a:lnTo>
                <a:lnTo>
                  <a:pt x="6" y="52"/>
                </a:lnTo>
                <a:lnTo>
                  <a:pt x="7" y="50"/>
                </a:lnTo>
                <a:lnTo>
                  <a:pt x="9" y="48"/>
                </a:lnTo>
                <a:lnTo>
                  <a:pt x="9" y="48"/>
                </a:lnTo>
                <a:close/>
                <a:moveTo>
                  <a:pt x="32" y="35"/>
                </a:moveTo>
                <a:lnTo>
                  <a:pt x="32" y="35"/>
                </a:lnTo>
                <a:lnTo>
                  <a:pt x="34" y="42"/>
                </a:lnTo>
                <a:lnTo>
                  <a:pt x="32" y="48"/>
                </a:lnTo>
                <a:lnTo>
                  <a:pt x="28" y="54"/>
                </a:lnTo>
                <a:lnTo>
                  <a:pt x="23" y="57"/>
                </a:lnTo>
                <a:lnTo>
                  <a:pt x="23" y="57"/>
                </a:lnTo>
                <a:lnTo>
                  <a:pt x="25" y="54"/>
                </a:lnTo>
                <a:lnTo>
                  <a:pt x="27" y="52"/>
                </a:lnTo>
                <a:lnTo>
                  <a:pt x="30" y="50"/>
                </a:lnTo>
                <a:lnTo>
                  <a:pt x="32" y="46"/>
                </a:lnTo>
                <a:lnTo>
                  <a:pt x="32" y="46"/>
                </a:lnTo>
                <a:lnTo>
                  <a:pt x="30" y="44"/>
                </a:lnTo>
                <a:lnTo>
                  <a:pt x="28" y="44"/>
                </a:lnTo>
                <a:lnTo>
                  <a:pt x="28" y="44"/>
                </a:lnTo>
                <a:lnTo>
                  <a:pt x="23" y="48"/>
                </a:lnTo>
                <a:lnTo>
                  <a:pt x="19" y="54"/>
                </a:lnTo>
                <a:lnTo>
                  <a:pt x="13" y="57"/>
                </a:lnTo>
                <a:lnTo>
                  <a:pt x="6" y="61"/>
                </a:lnTo>
                <a:lnTo>
                  <a:pt x="6" y="61"/>
                </a:lnTo>
                <a:lnTo>
                  <a:pt x="11" y="54"/>
                </a:lnTo>
                <a:lnTo>
                  <a:pt x="19" y="48"/>
                </a:lnTo>
                <a:lnTo>
                  <a:pt x="32" y="35"/>
                </a:lnTo>
                <a:lnTo>
                  <a:pt x="32" y="35"/>
                </a:lnTo>
                <a:close/>
                <a:moveTo>
                  <a:pt x="7" y="78"/>
                </a:moveTo>
                <a:lnTo>
                  <a:pt x="7" y="78"/>
                </a:lnTo>
                <a:lnTo>
                  <a:pt x="19" y="65"/>
                </a:lnTo>
                <a:lnTo>
                  <a:pt x="27" y="59"/>
                </a:lnTo>
                <a:lnTo>
                  <a:pt x="34" y="56"/>
                </a:lnTo>
                <a:lnTo>
                  <a:pt x="34" y="56"/>
                </a:lnTo>
                <a:lnTo>
                  <a:pt x="7" y="78"/>
                </a:lnTo>
                <a:lnTo>
                  <a:pt x="7" y="78"/>
                </a:lnTo>
                <a:close/>
                <a:moveTo>
                  <a:pt x="21" y="71"/>
                </a:moveTo>
                <a:lnTo>
                  <a:pt x="21" y="71"/>
                </a:lnTo>
                <a:lnTo>
                  <a:pt x="30" y="65"/>
                </a:lnTo>
                <a:lnTo>
                  <a:pt x="38" y="57"/>
                </a:lnTo>
                <a:lnTo>
                  <a:pt x="38" y="57"/>
                </a:lnTo>
                <a:lnTo>
                  <a:pt x="42" y="59"/>
                </a:lnTo>
                <a:lnTo>
                  <a:pt x="42" y="59"/>
                </a:lnTo>
                <a:lnTo>
                  <a:pt x="27" y="71"/>
                </a:lnTo>
                <a:lnTo>
                  <a:pt x="13" y="82"/>
                </a:lnTo>
                <a:lnTo>
                  <a:pt x="13" y="82"/>
                </a:lnTo>
                <a:lnTo>
                  <a:pt x="13" y="80"/>
                </a:lnTo>
                <a:lnTo>
                  <a:pt x="15" y="77"/>
                </a:lnTo>
                <a:lnTo>
                  <a:pt x="21" y="71"/>
                </a:lnTo>
                <a:lnTo>
                  <a:pt x="21" y="71"/>
                </a:lnTo>
                <a:close/>
                <a:moveTo>
                  <a:pt x="25" y="84"/>
                </a:moveTo>
                <a:lnTo>
                  <a:pt x="25" y="84"/>
                </a:lnTo>
                <a:lnTo>
                  <a:pt x="21" y="84"/>
                </a:lnTo>
                <a:lnTo>
                  <a:pt x="19" y="84"/>
                </a:lnTo>
                <a:lnTo>
                  <a:pt x="19" y="84"/>
                </a:lnTo>
                <a:lnTo>
                  <a:pt x="21" y="80"/>
                </a:lnTo>
                <a:lnTo>
                  <a:pt x="25" y="78"/>
                </a:lnTo>
                <a:lnTo>
                  <a:pt x="27" y="75"/>
                </a:lnTo>
                <a:lnTo>
                  <a:pt x="30" y="73"/>
                </a:lnTo>
                <a:lnTo>
                  <a:pt x="30" y="73"/>
                </a:lnTo>
                <a:lnTo>
                  <a:pt x="30" y="75"/>
                </a:lnTo>
                <a:lnTo>
                  <a:pt x="28" y="78"/>
                </a:lnTo>
                <a:lnTo>
                  <a:pt x="27" y="80"/>
                </a:lnTo>
                <a:lnTo>
                  <a:pt x="25" y="84"/>
                </a:lnTo>
                <a:lnTo>
                  <a:pt x="25" y="84"/>
                </a:lnTo>
                <a:close/>
                <a:moveTo>
                  <a:pt x="49" y="59"/>
                </a:moveTo>
                <a:lnTo>
                  <a:pt x="49" y="59"/>
                </a:lnTo>
                <a:lnTo>
                  <a:pt x="55" y="61"/>
                </a:lnTo>
                <a:lnTo>
                  <a:pt x="55" y="61"/>
                </a:lnTo>
                <a:lnTo>
                  <a:pt x="46" y="73"/>
                </a:lnTo>
                <a:lnTo>
                  <a:pt x="30" y="82"/>
                </a:lnTo>
                <a:lnTo>
                  <a:pt x="30" y="82"/>
                </a:lnTo>
                <a:lnTo>
                  <a:pt x="34" y="75"/>
                </a:lnTo>
                <a:lnTo>
                  <a:pt x="38" y="71"/>
                </a:lnTo>
                <a:lnTo>
                  <a:pt x="49" y="59"/>
                </a:lnTo>
                <a:lnTo>
                  <a:pt x="49" y="59"/>
                </a:lnTo>
                <a:close/>
                <a:moveTo>
                  <a:pt x="57" y="63"/>
                </a:moveTo>
                <a:lnTo>
                  <a:pt x="57" y="63"/>
                </a:lnTo>
                <a:lnTo>
                  <a:pt x="63" y="61"/>
                </a:lnTo>
                <a:lnTo>
                  <a:pt x="68" y="63"/>
                </a:lnTo>
                <a:lnTo>
                  <a:pt x="68" y="63"/>
                </a:lnTo>
                <a:lnTo>
                  <a:pt x="57" y="75"/>
                </a:lnTo>
                <a:lnTo>
                  <a:pt x="44" y="84"/>
                </a:lnTo>
                <a:lnTo>
                  <a:pt x="44" y="84"/>
                </a:lnTo>
                <a:lnTo>
                  <a:pt x="46" y="77"/>
                </a:lnTo>
                <a:lnTo>
                  <a:pt x="51" y="73"/>
                </a:lnTo>
                <a:lnTo>
                  <a:pt x="55" y="67"/>
                </a:lnTo>
                <a:lnTo>
                  <a:pt x="57" y="65"/>
                </a:lnTo>
                <a:lnTo>
                  <a:pt x="57" y="63"/>
                </a:lnTo>
                <a:lnTo>
                  <a:pt x="57" y="63"/>
                </a:lnTo>
                <a:close/>
                <a:moveTo>
                  <a:pt x="49" y="86"/>
                </a:moveTo>
                <a:lnTo>
                  <a:pt x="49" y="86"/>
                </a:lnTo>
                <a:lnTo>
                  <a:pt x="51" y="82"/>
                </a:lnTo>
                <a:lnTo>
                  <a:pt x="55" y="80"/>
                </a:lnTo>
                <a:lnTo>
                  <a:pt x="55" y="80"/>
                </a:lnTo>
                <a:lnTo>
                  <a:pt x="55" y="86"/>
                </a:lnTo>
                <a:lnTo>
                  <a:pt x="55" y="86"/>
                </a:lnTo>
                <a:lnTo>
                  <a:pt x="51" y="86"/>
                </a:lnTo>
                <a:lnTo>
                  <a:pt x="49" y="86"/>
                </a:lnTo>
                <a:lnTo>
                  <a:pt x="49" y="86"/>
                </a:lnTo>
                <a:close/>
                <a:moveTo>
                  <a:pt x="84" y="63"/>
                </a:moveTo>
                <a:lnTo>
                  <a:pt x="84" y="63"/>
                </a:lnTo>
                <a:lnTo>
                  <a:pt x="80" y="69"/>
                </a:lnTo>
                <a:lnTo>
                  <a:pt x="74" y="73"/>
                </a:lnTo>
                <a:lnTo>
                  <a:pt x="59" y="80"/>
                </a:lnTo>
                <a:lnTo>
                  <a:pt x="59" y="80"/>
                </a:lnTo>
                <a:lnTo>
                  <a:pt x="68" y="69"/>
                </a:lnTo>
                <a:lnTo>
                  <a:pt x="74" y="65"/>
                </a:lnTo>
                <a:lnTo>
                  <a:pt x="84" y="63"/>
                </a:lnTo>
                <a:lnTo>
                  <a:pt x="84" y="63"/>
                </a:lnTo>
                <a:close/>
                <a:moveTo>
                  <a:pt x="99" y="63"/>
                </a:moveTo>
                <a:lnTo>
                  <a:pt x="99" y="63"/>
                </a:lnTo>
                <a:lnTo>
                  <a:pt x="89" y="73"/>
                </a:lnTo>
                <a:lnTo>
                  <a:pt x="76" y="78"/>
                </a:lnTo>
                <a:lnTo>
                  <a:pt x="76" y="78"/>
                </a:lnTo>
                <a:lnTo>
                  <a:pt x="86" y="69"/>
                </a:lnTo>
                <a:lnTo>
                  <a:pt x="91" y="65"/>
                </a:lnTo>
                <a:lnTo>
                  <a:pt x="99" y="63"/>
                </a:lnTo>
                <a:lnTo>
                  <a:pt x="99" y="63"/>
                </a:lnTo>
                <a:close/>
                <a:moveTo>
                  <a:pt x="80" y="88"/>
                </a:moveTo>
                <a:lnTo>
                  <a:pt x="80" y="88"/>
                </a:lnTo>
                <a:lnTo>
                  <a:pt x="59" y="86"/>
                </a:lnTo>
                <a:lnTo>
                  <a:pt x="59" y="86"/>
                </a:lnTo>
                <a:lnTo>
                  <a:pt x="63" y="84"/>
                </a:lnTo>
                <a:lnTo>
                  <a:pt x="65" y="82"/>
                </a:lnTo>
                <a:lnTo>
                  <a:pt x="70" y="78"/>
                </a:lnTo>
                <a:lnTo>
                  <a:pt x="70" y="78"/>
                </a:lnTo>
                <a:lnTo>
                  <a:pt x="70" y="80"/>
                </a:lnTo>
                <a:lnTo>
                  <a:pt x="70" y="80"/>
                </a:lnTo>
                <a:lnTo>
                  <a:pt x="70" y="84"/>
                </a:lnTo>
                <a:lnTo>
                  <a:pt x="72" y="86"/>
                </a:lnTo>
                <a:lnTo>
                  <a:pt x="72" y="86"/>
                </a:lnTo>
                <a:lnTo>
                  <a:pt x="76" y="84"/>
                </a:lnTo>
                <a:lnTo>
                  <a:pt x="78" y="84"/>
                </a:lnTo>
                <a:lnTo>
                  <a:pt x="80" y="82"/>
                </a:lnTo>
                <a:lnTo>
                  <a:pt x="84" y="80"/>
                </a:lnTo>
                <a:lnTo>
                  <a:pt x="84" y="80"/>
                </a:lnTo>
                <a:lnTo>
                  <a:pt x="82" y="84"/>
                </a:lnTo>
                <a:lnTo>
                  <a:pt x="80" y="88"/>
                </a:lnTo>
                <a:lnTo>
                  <a:pt x="80" y="88"/>
                </a:lnTo>
                <a:close/>
                <a:moveTo>
                  <a:pt x="89" y="86"/>
                </a:moveTo>
                <a:lnTo>
                  <a:pt x="89" y="86"/>
                </a:lnTo>
                <a:lnTo>
                  <a:pt x="91" y="84"/>
                </a:lnTo>
                <a:lnTo>
                  <a:pt x="95" y="82"/>
                </a:lnTo>
                <a:lnTo>
                  <a:pt x="95" y="82"/>
                </a:lnTo>
                <a:lnTo>
                  <a:pt x="95" y="82"/>
                </a:lnTo>
                <a:lnTo>
                  <a:pt x="93" y="84"/>
                </a:lnTo>
                <a:lnTo>
                  <a:pt x="91" y="86"/>
                </a:lnTo>
                <a:lnTo>
                  <a:pt x="89" y="86"/>
                </a:lnTo>
                <a:lnTo>
                  <a:pt x="89" y="86"/>
                </a:lnTo>
                <a:close/>
                <a:moveTo>
                  <a:pt x="89" y="80"/>
                </a:moveTo>
                <a:lnTo>
                  <a:pt x="89" y="80"/>
                </a:lnTo>
                <a:lnTo>
                  <a:pt x="91" y="77"/>
                </a:lnTo>
                <a:lnTo>
                  <a:pt x="95" y="73"/>
                </a:lnTo>
                <a:lnTo>
                  <a:pt x="101" y="69"/>
                </a:lnTo>
                <a:lnTo>
                  <a:pt x="103" y="63"/>
                </a:lnTo>
                <a:lnTo>
                  <a:pt x="103" y="63"/>
                </a:lnTo>
                <a:lnTo>
                  <a:pt x="112" y="63"/>
                </a:lnTo>
                <a:lnTo>
                  <a:pt x="112" y="63"/>
                </a:lnTo>
                <a:lnTo>
                  <a:pt x="107" y="69"/>
                </a:lnTo>
                <a:lnTo>
                  <a:pt x="101" y="73"/>
                </a:lnTo>
                <a:lnTo>
                  <a:pt x="89" y="80"/>
                </a:lnTo>
                <a:lnTo>
                  <a:pt x="89" y="80"/>
                </a:lnTo>
                <a:close/>
                <a:moveTo>
                  <a:pt x="107" y="77"/>
                </a:moveTo>
                <a:lnTo>
                  <a:pt x="107" y="77"/>
                </a:lnTo>
                <a:lnTo>
                  <a:pt x="108" y="73"/>
                </a:lnTo>
                <a:lnTo>
                  <a:pt x="112" y="71"/>
                </a:lnTo>
                <a:lnTo>
                  <a:pt x="116" y="67"/>
                </a:lnTo>
                <a:lnTo>
                  <a:pt x="118" y="63"/>
                </a:lnTo>
                <a:lnTo>
                  <a:pt x="118" y="63"/>
                </a:lnTo>
                <a:lnTo>
                  <a:pt x="122" y="63"/>
                </a:lnTo>
                <a:lnTo>
                  <a:pt x="124" y="65"/>
                </a:lnTo>
                <a:lnTo>
                  <a:pt x="124" y="65"/>
                </a:lnTo>
                <a:lnTo>
                  <a:pt x="124" y="65"/>
                </a:lnTo>
                <a:lnTo>
                  <a:pt x="122" y="67"/>
                </a:lnTo>
                <a:lnTo>
                  <a:pt x="120" y="65"/>
                </a:lnTo>
                <a:lnTo>
                  <a:pt x="120" y="65"/>
                </a:lnTo>
                <a:lnTo>
                  <a:pt x="116" y="67"/>
                </a:lnTo>
                <a:lnTo>
                  <a:pt x="112" y="71"/>
                </a:lnTo>
                <a:lnTo>
                  <a:pt x="110" y="75"/>
                </a:lnTo>
                <a:lnTo>
                  <a:pt x="107" y="77"/>
                </a:lnTo>
                <a:lnTo>
                  <a:pt x="107" y="77"/>
                </a:lnTo>
                <a:close/>
                <a:moveTo>
                  <a:pt x="108" y="80"/>
                </a:moveTo>
                <a:lnTo>
                  <a:pt x="108" y="80"/>
                </a:lnTo>
                <a:lnTo>
                  <a:pt x="107" y="84"/>
                </a:lnTo>
                <a:lnTo>
                  <a:pt x="105" y="84"/>
                </a:lnTo>
                <a:lnTo>
                  <a:pt x="103" y="86"/>
                </a:lnTo>
                <a:lnTo>
                  <a:pt x="103" y="86"/>
                </a:lnTo>
                <a:lnTo>
                  <a:pt x="105" y="82"/>
                </a:lnTo>
                <a:lnTo>
                  <a:pt x="108" y="80"/>
                </a:lnTo>
                <a:lnTo>
                  <a:pt x="108" y="80"/>
                </a:lnTo>
                <a:close/>
                <a:moveTo>
                  <a:pt x="32" y="162"/>
                </a:moveTo>
                <a:lnTo>
                  <a:pt x="32" y="162"/>
                </a:lnTo>
                <a:lnTo>
                  <a:pt x="30" y="170"/>
                </a:lnTo>
                <a:lnTo>
                  <a:pt x="27" y="174"/>
                </a:lnTo>
                <a:lnTo>
                  <a:pt x="21" y="179"/>
                </a:lnTo>
                <a:lnTo>
                  <a:pt x="15" y="183"/>
                </a:lnTo>
                <a:lnTo>
                  <a:pt x="15" y="183"/>
                </a:lnTo>
                <a:lnTo>
                  <a:pt x="19" y="178"/>
                </a:lnTo>
                <a:lnTo>
                  <a:pt x="23" y="170"/>
                </a:lnTo>
                <a:lnTo>
                  <a:pt x="28" y="166"/>
                </a:lnTo>
                <a:lnTo>
                  <a:pt x="32" y="162"/>
                </a:lnTo>
                <a:lnTo>
                  <a:pt x="32" y="162"/>
                </a:lnTo>
                <a:close/>
                <a:moveTo>
                  <a:pt x="21" y="187"/>
                </a:moveTo>
                <a:lnTo>
                  <a:pt x="21" y="187"/>
                </a:lnTo>
                <a:lnTo>
                  <a:pt x="25" y="179"/>
                </a:lnTo>
                <a:lnTo>
                  <a:pt x="32" y="176"/>
                </a:lnTo>
                <a:lnTo>
                  <a:pt x="32" y="176"/>
                </a:lnTo>
                <a:lnTo>
                  <a:pt x="30" y="179"/>
                </a:lnTo>
                <a:lnTo>
                  <a:pt x="28" y="183"/>
                </a:lnTo>
                <a:lnTo>
                  <a:pt x="21" y="187"/>
                </a:lnTo>
                <a:lnTo>
                  <a:pt x="21" y="187"/>
                </a:lnTo>
                <a:close/>
                <a:moveTo>
                  <a:pt x="32" y="191"/>
                </a:moveTo>
                <a:lnTo>
                  <a:pt x="32" y="191"/>
                </a:lnTo>
                <a:lnTo>
                  <a:pt x="25" y="197"/>
                </a:lnTo>
                <a:lnTo>
                  <a:pt x="17" y="200"/>
                </a:lnTo>
                <a:lnTo>
                  <a:pt x="17" y="200"/>
                </a:lnTo>
                <a:lnTo>
                  <a:pt x="21" y="195"/>
                </a:lnTo>
                <a:lnTo>
                  <a:pt x="23" y="193"/>
                </a:lnTo>
                <a:lnTo>
                  <a:pt x="30" y="185"/>
                </a:lnTo>
                <a:lnTo>
                  <a:pt x="30" y="185"/>
                </a:lnTo>
                <a:lnTo>
                  <a:pt x="32" y="187"/>
                </a:lnTo>
                <a:lnTo>
                  <a:pt x="32" y="187"/>
                </a:lnTo>
                <a:lnTo>
                  <a:pt x="32" y="191"/>
                </a:lnTo>
                <a:lnTo>
                  <a:pt x="32" y="191"/>
                </a:lnTo>
                <a:close/>
                <a:moveTo>
                  <a:pt x="15" y="246"/>
                </a:moveTo>
                <a:lnTo>
                  <a:pt x="15" y="246"/>
                </a:lnTo>
                <a:lnTo>
                  <a:pt x="15" y="244"/>
                </a:lnTo>
                <a:lnTo>
                  <a:pt x="13" y="242"/>
                </a:lnTo>
                <a:lnTo>
                  <a:pt x="13" y="242"/>
                </a:lnTo>
                <a:lnTo>
                  <a:pt x="17" y="242"/>
                </a:lnTo>
                <a:lnTo>
                  <a:pt x="17" y="242"/>
                </a:lnTo>
                <a:lnTo>
                  <a:pt x="17" y="244"/>
                </a:lnTo>
                <a:lnTo>
                  <a:pt x="15" y="246"/>
                </a:lnTo>
                <a:lnTo>
                  <a:pt x="15" y="246"/>
                </a:lnTo>
                <a:close/>
                <a:moveTo>
                  <a:pt x="17" y="223"/>
                </a:moveTo>
                <a:lnTo>
                  <a:pt x="17" y="223"/>
                </a:lnTo>
                <a:lnTo>
                  <a:pt x="21" y="219"/>
                </a:lnTo>
                <a:lnTo>
                  <a:pt x="25" y="216"/>
                </a:lnTo>
                <a:lnTo>
                  <a:pt x="28" y="212"/>
                </a:lnTo>
                <a:lnTo>
                  <a:pt x="30" y="206"/>
                </a:lnTo>
                <a:lnTo>
                  <a:pt x="30" y="206"/>
                </a:lnTo>
                <a:lnTo>
                  <a:pt x="27" y="206"/>
                </a:lnTo>
                <a:lnTo>
                  <a:pt x="25" y="208"/>
                </a:lnTo>
                <a:lnTo>
                  <a:pt x="21" y="210"/>
                </a:lnTo>
                <a:lnTo>
                  <a:pt x="19" y="210"/>
                </a:lnTo>
                <a:lnTo>
                  <a:pt x="19" y="210"/>
                </a:lnTo>
                <a:lnTo>
                  <a:pt x="25" y="204"/>
                </a:lnTo>
                <a:lnTo>
                  <a:pt x="27" y="200"/>
                </a:lnTo>
                <a:lnTo>
                  <a:pt x="32" y="198"/>
                </a:lnTo>
                <a:lnTo>
                  <a:pt x="32" y="198"/>
                </a:lnTo>
                <a:lnTo>
                  <a:pt x="32" y="208"/>
                </a:lnTo>
                <a:lnTo>
                  <a:pt x="28" y="216"/>
                </a:lnTo>
                <a:lnTo>
                  <a:pt x="23" y="219"/>
                </a:lnTo>
                <a:lnTo>
                  <a:pt x="17" y="223"/>
                </a:lnTo>
                <a:lnTo>
                  <a:pt x="17" y="223"/>
                </a:lnTo>
                <a:close/>
                <a:moveTo>
                  <a:pt x="30" y="219"/>
                </a:moveTo>
                <a:lnTo>
                  <a:pt x="30" y="219"/>
                </a:lnTo>
                <a:lnTo>
                  <a:pt x="32" y="219"/>
                </a:lnTo>
                <a:lnTo>
                  <a:pt x="32" y="221"/>
                </a:lnTo>
                <a:lnTo>
                  <a:pt x="32" y="225"/>
                </a:lnTo>
                <a:lnTo>
                  <a:pt x="32" y="225"/>
                </a:lnTo>
                <a:lnTo>
                  <a:pt x="27" y="231"/>
                </a:lnTo>
                <a:lnTo>
                  <a:pt x="19" y="237"/>
                </a:lnTo>
                <a:lnTo>
                  <a:pt x="19" y="237"/>
                </a:lnTo>
                <a:lnTo>
                  <a:pt x="21" y="231"/>
                </a:lnTo>
                <a:lnTo>
                  <a:pt x="25" y="227"/>
                </a:lnTo>
                <a:lnTo>
                  <a:pt x="30" y="219"/>
                </a:lnTo>
                <a:lnTo>
                  <a:pt x="30" y="219"/>
                </a:lnTo>
                <a:close/>
                <a:moveTo>
                  <a:pt x="27" y="256"/>
                </a:moveTo>
                <a:lnTo>
                  <a:pt x="27" y="256"/>
                </a:lnTo>
                <a:lnTo>
                  <a:pt x="23" y="256"/>
                </a:lnTo>
                <a:lnTo>
                  <a:pt x="21" y="254"/>
                </a:lnTo>
                <a:lnTo>
                  <a:pt x="21" y="254"/>
                </a:lnTo>
                <a:lnTo>
                  <a:pt x="25" y="248"/>
                </a:lnTo>
                <a:lnTo>
                  <a:pt x="30" y="244"/>
                </a:lnTo>
                <a:lnTo>
                  <a:pt x="36" y="240"/>
                </a:lnTo>
                <a:lnTo>
                  <a:pt x="40" y="235"/>
                </a:lnTo>
                <a:lnTo>
                  <a:pt x="40" y="235"/>
                </a:lnTo>
                <a:lnTo>
                  <a:pt x="42" y="235"/>
                </a:lnTo>
                <a:lnTo>
                  <a:pt x="42" y="235"/>
                </a:lnTo>
                <a:lnTo>
                  <a:pt x="38" y="240"/>
                </a:lnTo>
                <a:lnTo>
                  <a:pt x="34" y="244"/>
                </a:lnTo>
                <a:lnTo>
                  <a:pt x="30" y="250"/>
                </a:lnTo>
                <a:lnTo>
                  <a:pt x="27" y="256"/>
                </a:lnTo>
                <a:lnTo>
                  <a:pt x="27" y="256"/>
                </a:lnTo>
                <a:close/>
                <a:moveTo>
                  <a:pt x="40" y="254"/>
                </a:moveTo>
                <a:lnTo>
                  <a:pt x="40" y="254"/>
                </a:lnTo>
                <a:lnTo>
                  <a:pt x="44" y="250"/>
                </a:lnTo>
                <a:lnTo>
                  <a:pt x="44" y="250"/>
                </a:lnTo>
                <a:lnTo>
                  <a:pt x="44" y="254"/>
                </a:lnTo>
                <a:lnTo>
                  <a:pt x="44" y="254"/>
                </a:lnTo>
                <a:lnTo>
                  <a:pt x="40" y="254"/>
                </a:lnTo>
                <a:lnTo>
                  <a:pt x="40" y="254"/>
                </a:lnTo>
                <a:close/>
                <a:moveTo>
                  <a:pt x="32" y="252"/>
                </a:moveTo>
                <a:lnTo>
                  <a:pt x="32" y="252"/>
                </a:lnTo>
                <a:lnTo>
                  <a:pt x="40" y="244"/>
                </a:lnTo>
                <a:lnTo>
                  <a:pt x="48" y="237"/>
                </a:lnTo>
                <a:lnTo>
                  <a:pt x="48" y="237"/>
                </a:lnTo>
                <a:lnTo>
                  <a:pt x="51" y="237"/>
                </a:lnTo>
                <a:lnTo>
                  <a:pt x="55" y="237"/>
                </a:lnTo>
                <a:lnTo>
                  <a:pt x="55" y="237"/>
                </a:lnTo>
                <a:lnTo>
                  <a:pt x="46" y="246"/>
                </a:lnTo>
                <a:lnTo>
                  <a:pt x="32" y="252"/>
                </a:lnTo>
                <a:lnTo>
                  <a:pt x="32" y="252"/>
                </a:lnTo>
                <a:close/>
                <a:moveTo>
                  <a:pt x="68" y="239"/>
                </a:moveTo>
                <a:lnTo>
                  <a:pt x="68" y="239"/>
                </a:lnTo>
                <a:lnTo>
                  <a:pt x="59" y="246"/>
                </a:lnTo>
                <a:lnTo>
                  <a:pt x="49" y="252"/>
                </a:lnTo>
                <a:lnTo>
                  <a:pt x="49" y="252"/>
                </a:lnTo>
                <a:lnTo>
                  <a:pt x="57" y="242"/>
                </a:lnTo>
                <a:lnTo>
                  <a:pt x="61" y="239"/>
                </a:lnTo>
                <a:lnTo>
                  <a:pt x="68" y="239"/>
                </a:lnTo>
                <a:lnTo>
                  <a:pt x="68" y="239"/>
                </a:lnTo>
                <a:close/>
                <a:moveTo>
                  <a:pt x="57" y="256"/>
                </a:moveTo>
                <a:lnTo>
                  <a:pt x="57" y="256"/>
                </a:lnTo>
                <a:lnTo>
                  <a:pt x="55" y="256"/>
                </a:lnTo>
                <a:lnTo>
                  <a:pt x="53" y="254"/>
                </a:lnTo>
                <a:lnTo>
                  <a:pt x="53" y="254"/>
                </a:lnTo>
                <a:lnTo>
                  <a:pt x="55" y="252"/>
                </a:lnTo>
                <a:lnTo>
                  <a:pt x="57" y="252"/>
                </a:lnTo>
                <a:lnTo>
                  <a:pt x="57" y="252"/>
                </a:lnTo>
                <a:lnTo>
                  <a:pt x="57" y="254"/>
                </a:lnTo>
                <a:lnTo>
                  <a:pt x="57" y="256"/>
                </a:lnTo>
                <a:lnTo>
                  <a:pt x="57" y="256"/>
                </a:lnTo>
                <a:close/>
                <a:moveTo>
                  <a:pt x="82" y="240"/>
                </a:moveTo>
                <a:lnTo>
                  <a:pt x="82" y="240"/>
                </a:lnTo>
                <a:lnTo>
                  <a:pt x="74" y="246"/>
                </a:lnTo>
                <a:lnTo>
                  <a:pt x="67" y="250"/>
                </a:lnTo>
                <a:lnTo>
                  <a:pt x="67" y="250"/>
                </a:lnTo>
                <a:lnTo>
                  <a:pt x="68" y="248"/>
                </a:lnTo>
                <a:lnTo>
                  <a:pt x="70" y="242"/>
                </a:lnTo>
                <a:lnTo>
                  <a:pt x="76" y="240"/>
                </a:lnTo>
                <a:lnTo>
                  <a:pt x="82" y="240"/>
                </a:lnTo>
                <a:lnTo>
                  <a:pt x="82" y="240"/>
                </a:lnTo>
                <a:close/>
                <a:moveTo>
                  <a:pt x="80" y="258"/>
                </a:moveTo>
                <a:lnTo>
                  <a:pt x="80" y="258"/>
                </a:lnTo>
                <a:lnTo>
                  <a:pt x="67" y="258"/>
                </a:lnTo>
                <a:lnTo>
                  <a:pt x="67" y="258"/>
                </a:lnTo>
                <a:lnTo>
                  <a:pt x="68" y="254"/>
                </a:lnTo>
                <a:lnTo>
                  <a:pt x="70" y="252"/>
                </a:lnTo>
                <a:lnTo>
                  <a:pt x="70" y="252"/>
                </a:lnTo>
                <a:lnTo>
                  <a:pt x="72" y="254"/>
                </a:lnTo>
                <a:lnTo>
                  <a:pt x="74" y="256"/>
                </a:lnTo>
                <a:lnTo>
                  <a:pt x="74" y="256"/>
                </a:lnTo>
                <a:lnTo>
                  <a:pt x="78" y="254"/>
                </a:lnTo>
                <a:lnTo>
                  <a:pt x="82" y="250"/>
                </a:lnTo>
                <a:lnTo>
                  <a:pt x="82" y="250"/>
                </a:lnTo>
                <a:lnTo>
                  <a:pt x="84" y="252"/>
                </a:lnTo>
                <a:lnTo>
                  <a:pt x="82" y="254"/>
                </a:lnTo>
                <a:lnTo>
                  <a:pt x="80" y="258"/>
                </a:lnTo>
                <a:lnTo>
                  <a:pt x="80" y="258"/>
                </a:lnTo>
                <a:close/>
                <a:moveTo>
                  <a:pt x="97" y="259"/>
                </a:moveTo>
                <a:lnTo>
                  <a:pt x="97" y="259"/>
                </a:lnTo>
                <a:lnTo>
                  <a:pt x="89" y="258"/>
                </a:lnTo>
                <a:lnTo>
                  <a:pt x="89" y="258"/>
                </a:lnTo>
                <a:lnTo>
                  <a:pt x="97" y="252"/>
                </a:lnTo>
                <a:lnTo>
                  <a:pt x="97" y="252"/>
                </a:lnTo>
                <a:lnTo>
                  <a:pt x="97" y="256"/>
                </a:lnTo>
                <a:lnTo>
                  <a:pt x="97" y="258"/>
                </a:lnTo>
                <a:lnTo>
                  <a:pt x="97" y="259"/>
                </a:lnTo>
                <a:lnTo>
                  <a:pt x="97" y="259"/>
                </a:lnTo>
                <a:close/>
                <a:moveTo>
                  <a:pt x="88" y="254"/>
                </a:moveTo>
                <a:lnTo>
                  <a:pt x="88" y="254"/>
                </a:lnTo>
                <a:lnTo>
                  <a:pt x="95" y="242"/>
                </a:lnTo>
                <a:lnTo>
                  <a:pt x="101" y="239"/>
                </a:lnTo>
                <a:lnTo>
                  <a:pt x="105" y="239"/>
                </a:lnTo>
                <a:lnTo>
                  <a:pt x="108" y="239"/>
                </a:lnTo>
                <a:lnTo>
                  <a:pt x="108" y="239"/>
                </a:lnTo>
                <a:lnTo>
                  <a:pt x="99" y="246"/>
                </a:lnTo>
                <a:lnTo>
                  <a:pt x="88" y="254"/>
                </a:lnTo>
                <a:lnTo>
                  <a:pt x="88" y="254"/>
                </a:lnTo>
                <a:close/>
                <a:moveTo>
                  <a:pt x="120" y="259"/>
                </a:moveTo>
                <a:lnTo>
                  <a:pt x="120" y="259"/>
                </a:lnTo>
                <a:lnTo>
                  <a:pt x="110" y="259"/>
                </a:lnTo>
                <a:lnTo>
                  <a:pt x="103" y="259"/>
                </a:lnTo>
                <a:lnTo>
                  <a:pt x="103" y="259"/>
                </a:lnTo>
                <a:lnTo>
                  <a:pt x="103" y="256"/>
                </a:lnTo>
                <a:lnTo>
                  <a:pt x="105" y="254"/>
                </a:lnTo>
                <a:lnTo>
                  <a:pt x="110" y="250"/>
                </a:lnTo>
                <a:lnTo>
                  <a:pt x="110" y="250"/>
                </a:lnTo>
                <a:lnTo>
                  <a:pt x="110" y="252"/>
                </a:lnTo>
                <a:lnTo>
                  <a:pt x="110" y="254"/>
                </a:lnTo>
                <a:lnTo>
                  <a:pt x="112" y="258"/>
                </a:lnTo>
                <a:lnTo>
                  <a:pt x="112" y="258"/>
                </a:lnTo>
                <a:lnTo>
                  <a:pt x="116" y="258"/>
                </a:lnTo>
                <a:lnTo>
                  <a:pt x="118" y="256"/>
                </a:lnTo>
                <a:lnTo>
                  <a:pt x="124" y="252"/>
                </a:lnTo>
                <a:lnTo>
                  <a:pt x="124" y="252"/>
                </a:lnTo>
                <a:lnTo>
                  <a:pt x="124" y="254"/>
                </a:lnTo>
                <a:lnTo>
                  <a:pt x="122" y="256"/>
                </a:lnTo>
                <a:lnTo>
                  <a:pt x="120" y="259"/>
                </a:lnTo>
                <a:lnTo>
                  <a:pt x="120" y="259"/>
                </a:lnTo>
                <a:close/>
                <a:moveTo>
                  <a:pt x="110" y="246"/>
                </a:moveTo>
                <a:lnTo>
                  <a:pt x="110" y="246"/>
                </a:lnTo>
                <a:lnTo>
                  <a:pt x="114" y="242"/>
                </a:lnTo>
                <a:lnTo>
                  <a:pt x="116" y="239"/>
                </a:lnTo>
                <a:lnTo>
                  <a:pt x="120" y="239"/>
                </a:lnTo>
                <a:lnTo>
                  <a:pt x="120" y="239"/>
                </a:lnTo>
                <a:lnTo>
                  <a:pt x="116" y="242"/>
                </a:lnTo>
                <a:lnTo>
                  <a:pt x="110" y="246"/>
                </a:lnTo>
                <a:lnTo>
                  <a:pt x="110" y="246"/>
                </a:lnTo>
                <a:close/>
                <a:moveTo>
                  <a:pt x="133" y="240"/>
                </a:moveTo>
                <a:lnTo>
                  <a:pt x="133" y="240"/>
                </a:lnTo>
                <a:lnTo>
                  <a:pt x="126" y="244"/>
                </a:lnTo>
                <a:lnTo>
                  <a:pt x="120" y="250"/>
                </a:lnTo>
                <a:lnTo>
                  <a:pt x="120" y="250"/>
                </a:lnTo>
                <a:lnTo>
                  <a:pt x="124" y="242"/>
                </a:lnTo>
                <a:lnTo>
                  <a:pt x="128" y="240"/>
                </a:lnTo>
                <a:lnTo>
                  <a:pt x="133" y="240"/>
                </a:lnTo>
                <a:lnTo>
                  <a:pt x="133" y="240"/>
                </a:lnTo>
                <a:close/>
                <a:moveTo>
                  <a:pt x="133" y="258"/>
                </a:moveTo>
                <a:lnTo>
                  <a:pt x="133" y="258"/>
                </a:lnTo>
                <a:lnTo>
                  <a:pt x="135" y="256"/>
                </a:lnTo>
                <a:lnTo>
                  <a:pt x="137" y="254"/>
                </a:lnTo>
                <a:lnTo>
                  <a:pt x="137" y="254"/>
                </a:lnTo>
                <a:lnTo>
                  <a:pt x="137" y="258"/>
                </a:lnTo>
                <a:lnTo>
                  <a:pt x="133" y="258"/>
                </a:lnTo>
                <a:lnTo>
                  <a:pt x="133" y="258"/>
                </a:lnTo>
                <a:close/>
                <a:moveTo>
                  <a:pt x="129" y="254"/>
                </a:moveTo>
                <a:lnTo>
                  <a:pt x="129" y="254"/>
                </a:lnTo>
                <a:lnTo>
                  <a:pt x="131" y="250"/>
                </a:lnTo>
                <a:lnTo>
                  <a:pt x="137" y="244"/>
                </a:lnTo>
                <a:lnTo>
                  <a:pt x="143" y="240"/>
                </a:lnTo>
                <a:lnTo>
                  <a:pt x="150" y="240"/>
                </a:lnTo>
                <a:lnTo>
                  <a:pt x="150" y="240"/>
                </a:lnTo>
                <a:lnTo>
                  <a:pt x="141" y="248"/>
                </a:lnTo>
                <a:lnTo>
                  <a:pt x="129" y="254"/>
                </a:lnTo>
                <a:lnTo>
                  <a:pt x="129" y="254"/>
                </a:lnTo>
                <a:close/>
                <a:moveTo>
                  <a:pt x="156" y="256"/>
                </a:moveTo>
                <a:lnTo>
                  <a:pt x="156" y="256"/>
                </a:lnTo>
                <a:lnTo>
                  <a:pt x="166" y="244"/>
                </a:lnTo>
                <a:lnTo>
                  <a:pt x="171" y="240"/>
                </a:lnTo>
                <a:lnTo>
                  <a:pt x="179" y="240"/>
                </a:lnTo>
                <a:lnTo>
                  <a:pt x="179" y="240"/>
                </a:lnTo>
                <a:lnTo>
                  <a:pt x="169" y="248"/>
                </a:lnTo>
                <a:lnTo>
                  <a:pt x="156" y="256"/>
                </a:lnTo>
                <a:lnTo>
                  <a:pt x="156" y="256"/>
                </a:lnTo>
                <a:close/>
                <a:moveTo>
                  <a:pt x="152" y="248"/>
                </a:moveTo>
                <a:lnTo>
                  <a:pt x="152" y="248"/>
                </a:lnTo>
                <a:lnTo>
                  <a:pt x="156" y="244"/>
                </a:lnTo>
                <a:lnTo>
                  <a:pt x="162" y="240"/>
                </a:lnTo>
                <a:lnTo>
                  <a:pt x="162" y="240"/>
                </a:lnTo>
                <a:lnTo>
                  <a:pt x="158" y="244"/>
                </a:lnTo>
                <a:lnTo>
                  <a:pt x="152" y="248"/>
                </a:lnTo>
                <a:lnTo>
                  <a:pt x="152" y="248"/>
                </a:lnTo>
                <a:close/>
                <a:moveTo>
                  <a:pt x="194" y="233"/>
                </a:moveTo>
                <a:lnTo>
                  <a:pt x="194" y="233"/>
                </a:lnTo>
                <a:lnTo>
                  <a:pt x="171" y="235"/>
                </a:lnTo>
                <a:lnTo>
                  <a:pt x="145" y="235"/>
                </a:lnTo>
                <a:lnTo>
                  <a:pt x="145" y="235"/>
                </a:lnTo>
                <a:lnTo>
                  <a:pt x="112" y="233"/>
                </a:lnTo>
                <a:lnTo>
                  <a:pt x="112" y="233"/>
                </a:lnTo>
                <a:lnTo>
                  <a:pt x="91" y="233"/>
                </a:lnTo>
                <a:lnTo>
                  <a:pt x="74" y="235"/>
                </a:lnTo>
                <a:lnTo>
                  <a:pt x="57" y="233"/>
                </a:lnTo>
                <a:lnTo>
                  <a:pt x="49" y="231"/>
                </a:lnTo>
                <a:lnTo>
                  <a:pt x="40" y="227"/>
                </a:lnTo>
                <a:lnTo>
                  <a:pt x="40" y="227"/>
                </a:lnTo>
                <a:lnTo>
                  <a:pt x="38" y="208"/>
                </a:lnTo>
                <a:lnTo>
                  <a:pt x="38" y="189"/>
                </a:lnTo>
                <a:lnTo>
                  <a:pt x="38" y="189"/>
                </a:lnTo>
                <a:lnTo>
                  <a:pt x="38" y="174"/>
                </a:lnTo>
                <a:lnTo>
                  <a:pt x="42" y="160"/>
                </a:lnTo>
                <a:lnTo>
                  <a:pt x="42" y="160"/>
                </a:lnTo>
                <a:lnTo>
                  <a:pt x="46" y="153"/>
                </a:lnTo>
                <a:lnTo>
                  <a:pt x="51" y="145"/>
                </a:lnTo>
                <a:lnTo>
                  <a:pt x="65" y="132"/>
                </a:lnTo>
                <a:lnTo>
                  <a:pt x="65" y="132"/>
                </a:lnTo>
                <a:lnTo>
                  <a:pt x="91" y="109"/>
                </a:lnTo>
                <a:lnTo>
                  <a:pt x="91" y="109"/>
                </a:lnTo>
                <a:lnTo>
                  <a:pt x="116" y="86"/>
                </a:lnTo>
                <a:lnTo>
                  <a:pt x="128" y="75"/>
                </a:lnTo>
                <a:lnTo>
                  <a:pt x="137" y="61"/>
                </a:lnTo>
                <a:lnTo>
                  <a:pt x="137" y="61"/>
                </a:lnTo>
                <a:lnTo>
                  <a:pt x="131" y="59"/>
                </a:lnTo>
                <a:lnTo>
                  <a:pt x="126" y="57"/>
                </a:lnTo>
                <a:lnTo>
                  <a:pt x="112" y="56"/>
                </a:lnTo>
                <a:lnTo>
                  <a:pt x="112" y="56"/>
                </a:lnTo>
                <a:lnTo>
                  <a:pt x="86" y="56"/>
                </a:lnTo>
                <a:lnTo>
                  <a:pt x="86" y="56"/>
                </a:lnTo>
                <a:lnTo>
                  <a:pt x="59" y="56"/>
                </a:lnTo>
                <a:lnTo>
                  <a:pt x="49" y="54"/>
                </a:lnTo>
                <a:lnTo>
                  <a:pt x="40" y="50"/>
                </a:lnTo>
                <a:lnTo>
                  <a:pt x="40" y="50"/>
                </a:lnTo>
                <a:lnTo>
                  <a:pt x="40" y="29"/>
                </a:lnTo>
                <a:lnTo>
                  <a:pt x="40" y="19"/>
                </a:lnTo>
                <a:lnTo>
                  <a:pt x="42" y="10"/>
                </a:lnTo>
                <a:lnTo>
                  <a:pt x="42" y="10"/>
                </a:lnTo>
                <a:lnTo>
                  <a:pt x="46" y="8"/>
                </a:lnTo>
                <a:lnTo>
                  <a:pt x="49" y="6"/>
                </a:lnTo>
                <a:lnTo>
                  <a:pt x="49" y="6"/>
                </a:lnTo>
                <a:lnTo>
                  <a:pt x="80" y="8"/>
                </a:lnTo>
                <a:lnTo>
                  <a:pt x="112" y="12"/>
                </a:lnTo>
                <a:lnTo>
                  <a:pt x="112" y="12"/>
                </a:lnTo>
                <a:lnTo>
                  <a:pt x="131" y="14"/>
                </a:lnTo>
                <a:lnTo>
                  <a:pt x="150" y="14"/>
                </a:lnTo>
                <a:lnTo>
                  <a:pt x="168" y="16"/>
                </a:lnTo>
                <a:lnTo>
                  <a:pt x="185" y="17"/>
                </a:lnTo>
                <a:lnTo>
                  <a:pt x="185" y="17"/>
                </a:lnTo>
                <a:lnTo>
                  <a:pt x="187" y="33"/>
                </a:lnTo>
                <a:lnTo>
                  <a:pt x="189" y="48"/>
                </a:lnTo>
                <a:lnTo>
                  <a:pt x="189" y="48"/>
                </a:lnTo>
                <a:lnTo>
                  <a:pt x="190" y="56"/>
                </a:lnTo>
                <a:lnTo>
                  <a:pt x="189" y="63"/>
                </a:lnTo>
                <a:lnTo>
                  <a:pt x="189" y="63"/>
                </a:lnTo>
                <a:lnTo>
                  <a:pt x="185" y="67"/>
                </a:lnTo>
                <a:lnTo>
                  <a:pt x="183" y="71"/>
                </a:lnTo>
                <a:lnTo>
                  <a:pt x="173" y="78"/>
                </a:lnTo>
                <a:lnTo>
                  <a:pt x="173" y="78"/>
                </a:lnTo>
                <a:lnTo>
                  <a:pt x="156" y="101"/>
                </a:lnTo>
                <a:lnTo>
                  <a:pt x="137" y="122"/>
                </a:lnTo>
                <a:lnTo>
                  <a:pt x="137" y="122"/>
                </a:lnTo>
                <a:lnTo>
                  <a:pt x="116" y="141"/>
                </a:lnTo>
                <a:lnTo>
                  <a:pt x="93" y="160"/>
                </a:lnTo>
                <a:lnTo>
                  <a:pt x="93" y="160"/>
                </a:lnTo>
                <a:lnTo>
                  <a:pt x="86" y="172"/>
                </a:lnTo>
                <a:lnTo>
                  <a:pt x="80" y="178"/>
                </a:lnTo>
                <a:lnTo>
                  <a:pt x="80" y="181"/>
                </a:lnTo>
                <a:lnTo>
                  <a:pt x="80" y="181"/>
                </a:lnTo>
                <a:lnTo>
                  <a:pt x="80" y="183"/>
                </a:lnTo>
                <a:lnTo>
                  <a:pt x="82" y="185"/>
                </a:lnTo>
                <a:lnTo>
                  <a:pt x="88" y="187"/>
                </a:lnTo>
                <a:lnTo>
                  <a:pt x="103" y="189"/>
                </a:lnTo>
                <a:lnTo>
                  <a:pt x="103" y="189"/>
                </a:lnTo>
                <a:lnTo>
                  <a:pt x="149" y="189"/>
                </a:lnTo>
                <a:lnTo>
                  <a:pt x="194" y="189"/>
                </a:lnTo>
                <a:lnTo>
                  <a:pt x="194" y="189"/>
                </a:lnTo>
                <a:lnTo>
                  <a:pt x="194" y="212"/>
                </a:lnTo>
                <a:lnTo>
                  <a:pt x="194" y="233"/>
                </a:lnTo>
                <a:lnTo>
                  <a:pt x="194" y="2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8" name="Freeform 75"/>
          <p:cNvSpPr>
            <a:spLocks noEditPoints="1"/>
          </p:cNvSpPr>
          <p:nvPr/>
        </p:nvSpPr>
        <p:spPr bwMode="auto">
          <a:xfrm>
            <a:off x="9042401" y="3714751"/>
            <a:ext cx="239184" cy="270933"/>
          </a:xfrm>
          <a:custGeom>
            <a:avLst/>
            <a:gdLst/>
            <a:ahLst/>
            <a:cxnLst>
              <a:cxn ang="0">
                <a:pos x="113" y="40"/>
              </a:cxn>
              <a:cxn ang="0">
                <a:pos x="54" y="86"/>
              </a:cxn>
              <a:cxn ang="0">
                <a:pos x="111" y="101"/>
              </a:cxn>
              <a:cxn ang="0">
                <a:pos x="57" y="126"/>
              </a:cxn>
              <a:cxn ang="0">
                <a:pos x="2" y="84"/>
              </a:cxn>
              <a:cxn ang="0">
                <a:pos x="6" y="48"/>
              </a:cxn>
              <a:cxn ang="0">
                <a:pos x="10" y="8"/>
              </a:cxn>
              <a:cxn ang="0">
                <a:pos x="99" y="4"/>
              </a:cxn>
              <a:cxn ang="0">
                <a:pos x="42" y="4"/>
              </a:cxn>
              <a:cxn ang="0">
                <a:pos x="52" y="31"/>
              </a:cxn>
              <a:cxn ang="0">
                <a:pos x="33" y="67"/>
              </a:cxn>
              <a:cxn ang="0">
                <a:pos x="23" y="109"/>
              </a:cxn>
              <a:cxn ang="0">
                <a:pos x="103" y="113"/>
              </a:cxn>
              <a:cxn ang="0">
                <a:pos x="48" y="88"/>
              </a:cxn>
              <a:cxn ang="0">
                <a:pos x="109" y="25"/>
              </a:cxn>
              <a:cxn ang="0">
                <a:pos x="19" y="6"/>
              </a:cxn>
              <a:cxn ang="0">
                <a:pos x="21" y="8"/>
              </a:cxn>
              <a:cxn ang="0">
                <a:pos x="19" y="17"/>
              </a:cxn>
              <a:cxn ang="0">
                <a:pos x="12" y="33"/>
              </a:cxn>
              <a:cxn ang="0">
                <a:pos x="12" y="33"/>
              </a:cxn>
              <a:cxn ang="0">
                <a:pos x="8" y="33"/>
              </a:cxn>
              <a:cxn ang="0">
                <a:pos x="19" y="31"/>
              </a:cxn>
              <a:cxn ang="0">
                <a:pos x="33" y="35"/>
              </a:cxn>
              <a:cxn ang="0">
                <a:pos x="40" y="37"/>
              </a:cxn>
              <a:cxn ang="0">
                <a:pos x="8" y="38"/>
              </a:cxn>
              <a:cxn ang="0">
                <a:pos x="54" y="35"/>
              </a:cxn>
              <a:cxn ang="0">
                <a:pos x="14" y="42"/>
              </a:cxn>
              <a:cxn ang="0">
                <a:pos x="17" y="40"/>
              </a:cxn>
              <a:cxn ang="0">
                <a:pos x="57" y="35"/>
              </a:cxn>
              <a:cxn ang="0">
                <a:pos x="38" y="44"/>
              </a:cxn>
              <a:cxn ang="0">
                <a:pos x="33" y="44"/>
              </a:cxn>
              <a:cxn ang="0">
                <a:pos x="25" y="44"/>
              </a:cxn>
              <a:cxn ang="0">
                <a:pos x="42" y="44"/>
              </a:cxn>
              <a:cxn ang="0">
                <a:pos x="56" y="42"/>
              </a:cxn>
              <a:cxn ang="0">
                <a:pos x="63" y="40"/>
              </a:cxn>
              <a:cxn ang="0">
                <a:pos x="16" y="75"/>
              </a:cxn>
              <a:cxn ang="0">
                <a:pos x="17" y="78"/>
              </a:cxn>
              <a:cxn ang="0">
                <a:pos x="14" y="86"/>
              </a:cxn>
              <a:cxn ang="0">
                <a:pos x="12" y="94"/>
              </a:cxn>
              <a:cxn ang="0">
                <a:pos x="14" y="101"/>
              </a:cxn>
              <a:cxn ang="0">
                <a:pos x="10" y="105"/>
              </a:cxn>
              <a:cxn ang="0">
                <a:pos x="6" y="109"/>
              </a:cxn>
              <a:cxn ang="0">
                <a:pos x="4" y="105"/>
              </a:cxn>
              <a:cxn ang="0">
                <a:pos x="17" y="105"/>
              </a:cxn>
              <a:cxn ang="0">
                <a:pos x="19" y="115"/>
              </a:cxn>
              <a:cxn ang="0">
                <a:pos x="8" y="115"/>
              </a:cxn>
              <a:cxn ang="0">
                <a:pos x="8" y="115"/>
              </a:cxn>
              <a:cxn ang="0">
                <a:pos x="21" y="117"/>
              </a:cxn>
              <a:cxn ang="0">
                <a:pos x="38" y="117"/>
              </a:cxn>
              <a:cxn ang="0">
                <a:pos x="31" y="120"/>
              </a:cxn>
              <a:cxn ang="0">
                <a:pos x="25" y="120"/>
              </a:cxn>
              <a:cxn ang="0">
                <a:pos x="42" y="118"/>
              </a:cxn>
              <a:cxn ang="0">
                <a:pos x="54" y="118"/>
              </a:cxn>
              <a:cxn ang="0">
                <a:pos x="37" y="118"/>
              </a:cxn>
              <a:cxn ang="0">
                <a:pos x="63" y="117"/>
              </a:cxn>
              <a:cxn ang="0">
                <a:pos x="71" y="118"/>
              </a:cxn>
              <a:cxn ang="0">
                <a:pos x="42" y="122"/>
              </a:cxn>
              <a:cxn ang="0">
                <a:pos x="80" y="120"/>
              </a:cxn>
              <a:cxn ang="0">
                <a:pos x="52" y="124"/>
              </a:cxn>
              <a:cxn ang="0">
                <a:pos x="94" y="120"/>
              </a:cxn>
              <a:cxn ang="0">
                <a:pos x="59" y="124"/>
              </a:cxn>
              <a:cxn ang="0">
                <a:pos x="71" y="122"/>
              </a:cxn>
            </a:cxnLst>
            <a:rect l="0" t="0" r="r" b="b"/>
            <a:pathLst>
              <a:path w="113" h="128">
                <a:moveTo>
                  <a:pt x="111" y="4"/>
                </a:moveTo>
                <a:lnTo>
                  <a:pt x="111" y="4"/>
                </a:lnTo>
                <a:lnTo>
                  <a:pt x="113" y="10"/>
                </a:lnTo>
                <a:lnTo>
                  <a:pt x="113" y="16"/>
                </a:lnTo>
                <a:lnTo>
                  <a:pt x="113" y="29"/>
                </a:lnTo>
                <a:lnTo>
                  <a:pt x="113" y="29"/>
                </a:lnTo>
                <a:lnTo>
                  <a:pt x="113" y="40"/>
                </a:lnTo>
                <a:lnTo>
                  <a:pt x="113" y="40"/>
                </a:lnTo>
                <a:lnTo>
                  <a:pt x="111" y="44"/>
                </a:lnTo>
                <a:lnTo>
                  <a:pt x="107" y="48"/>
                </a:lnTo>
                <a:lnTo>
                  <a:pt x="99" y="54"/>
                </a:lnTo>
                <a:lnTo>
                  <a:pt x="99" y="54"/>
                </a:lnTo>
                <a:lnTo>
                  <a:pt x="84" y="65"/>
                </a:lnTo>
                <a:lnTo>
                  <a:pt x="84" y="65"/>
                </a:lnTo>
                <a:lnTo>
                  <a:pt x="69" y="77"/>
                </a:lnTo>
                <a:lnTo>
                  <a:pt x="54" y="86"/>
                </a:lnTo>
                <a:lnTo>
                  <a:pt x="54" y="86"/>
                </a:lnTo>
                <a:lnTo>
                  <a:pt x="67" y="86"/>
                </a:lnTo>
                <a:lnTo>
                  <a:pt x="82" y="86"/>
                </a:lnTo>
                <a:lnTo>
                  <a:pt x="97" y="84"/>
                </a:lnTo>
                <a:lnTo>
                  <a:pt x="111" y="86"/>
                </a:lnTo>
                <a:lnTo>
                  <a:pt x="111" y="86"/>
                </a:lnTo>
                <a:lnTo>
                  <a:pt x="111" y="101"/>
                </a:lnTo>
                <a:lnTo>
                  <a:pt x="111" y="101"/>
                </a:lnTo>
                <a:lnTo>
                  <a:pt x="109" y="109"/>
                </a:lnTo>
                <a:lnTo>
                  <a:pt x="109" y="113"/>
                </a:lnTo>
                <a:lnTo>
                  <a:pt x="107" y="117"/>
                </a:lnTo>
                <a:lnTo>
                  <a:pt x="107" y="117"/>
                </a:lnTo>
                <a:lnTo>
                  <a:pt x="101" y="122"/>
                </a:lnTo>
                <a:lnTo>
                  <a:pt x="92" y="128"/>
                </a:lnTo>
                <a:lnTo>
                  <a:pt x="92" y="128"/>
                </a:lnTo>
                <a:lnTo>
                  <a:pt x="57" y="126"/>
                </a:lnTo>
                <a:lnTo>
                  <a:pt x="10" y="126"/>
                </a:lnTo>
                <a:lnTo>
                  <a:pt x="10" y="126"/>
                </a:lnTo>
                <a:lnTo>
                  <a:pt x="6" y="122"/>
                </a:lnTo>
                <a:lnTo>
                  <a:pt x="4" y="118"/>
                </a:lnTo>
                <a:lnTo>
                  <a:pt x="0" y="105"/>
                </a:lnTo>
                <a:lnTo>
                  <a:pt x="0" y="105"/>
                </a:lnTo>
                <a:lnTo>
                  <a:pt x="0" y="94"/>
                </a:lnTo>
                <a:lnTo>
                  <a:pt x="2" y="84"/>
                </a:lnTo>
                <a:lnTo>
                  <a:pt x="4" y="80"/>
                </a:lnTo>
                <a:lnTo>
                  <a:pt x="4" y="80"/>
                </a:lnTo>
                <a:lnTo>
                  <a:pt x="14" y="71"/>
                </a:lnTo>
                <a:lnTo>
                  <a:pt x="14" y="71"/>
                </a:lnTo>
                <a:lnTo>
                  <a:pt x="54" y="48"/>
                </a:lnTo>
                <a:lnTo>
                  <a:pt x="54" y="48"/>
                </a:lnTo>
                <a:lnTo>
                  <a:pt x="27" y="48"/>
                </a:lnTo>
                <a:lnTo>
                  <a:pt x="6" y="48"/>
                </a:lnTo>
                <a:lnTo>
                  <a:pt x="6" y="48"/>
                </a:lnTo>
                <a:lnTo>
                  <a:pt x="4" y="44"/>
                </a:lnTo>
                <a:lnTo>
                  <a:pt x="2" y="42"/>
                </a:lnTo>
                <a:lnTo>
                  <a:pt x="2" y="33"/>
                </a:lnTo>
                <a:lnTo>
                  <a:pt x="4" y="17"/>
                </a:lnTo>
                <a:lnTo>
                  <a:pt x="4" y="17"/>
                </a:lnTo>
                <a:lnTo>
                  <a:pt x="6" y="12"/>
                </a:lnTo>
                <a:lnTo>
                  <a:pt x="10" y="8"/>
                </a:lnTo>
                <a:lnTo>
                  <a:pt x="16" y="4"/>
                </a:lnTo>
                <a:lnTo>
                  <a:pt x="23" y="2"/>
                </a:lnTo>
                <a:lnTo>
                  <a:pt x="23" y="2"/>
                </a:lnTo>
                <a:lnTo>
                  <a:pt x="37" y="0"/>
                </a:lnTo>
                <a:lnTo>
                  <a:pt x="37" y="0"/>
                </a:lnTo>
                <a:lnTo>
                  <a:pt x="88" y="4"/>
                </a:lnTo>
                <a:lnTo>
                  <a:pt x="88" y="4"/>
                </a:lnTo>
                <a:lnTo>
                  <a:pt x="99" y="4"/>
                </a:lnTo>
                <a:lnTo>
                  <a:pt x="111" y="4"/>
                </a:lnTo>
                <a:lnTo>
                  <a:pt x="111" y="4"/>
                </a:lnTo>
                <a:close/>
                <a:moveTo>
                  <a:pt x="88" y="8"/>
                </a:moveTo>
                <a:lnTo>
                  <a:pt x="88" y="8"/>
                </a:lnTo>
                <a:lnTo>
                  <a:pt x="71" y="6"/>
                </a:lnTo>
                <a:lnTo>
                  <a:pt x="71" y="6"/>
                </a:lnTo>
                <a:lnTo>
                  <a:pt x="42" y="4"/>
                </a:lnTo>
                <a:lnTo>
                  <a:pt x="42" y="4"/>
                </a:lnTo>
                <a:lnTo>
                  <a:pt x="35" y="4"/>
                </a:lnTo>
                <a:lnTo>
                  <a:pt x="25" y="6"/>
                </a:lnTo>
                <a:lnTo>
                  <a:pt x="25" y="6"/>
                </a:lnTo>
                <a:lnTo>
                  <a:pt x="23" y="17"/>
                </a:lnTo>
                <a:lnTo>
                  <a:pt x="25" y="31"/>
                </a:lnTo>
                <a:lnTo>
                  <a:pt x="25" y="31"/>
                </a:lnTo>
                <a:lnTo>
                  <a:pt x="38" y="31"/>
                </a:lnTo>
                <a:lnTo>
                  <a:pt x="52" y="31"/>
                </a:lnTo>
                <a:lnTo>
                  <a:pt x="67" y="31"/>
                </a:lnTo>
                <a:lnTo>
                  <a:pt x="78" y="33"/>
                </a:lnTo>
                <a:lnTo>
                  <a:pt x="78" y="33"/>
                </a:lnTo>
                <a:lnTo>
                  <a:pt x="71" y="40"/>
                </a:lnTo>
                <a:lnTo>
                  <a:pt x="63" y="46"/>
                </a:lnTo>
                <a:lnTo>
                  <a:pt x="46" y="57"/>
                </a:lnTo>
                <a:lnTo>
                  <a:pt x="46" y="57"/>
                </a:lnTo>
                <a:lnTo>
                  <a:pt x="33" y="67"/>
                </a:lnTo>
                <a:lnTo>
                  <a:pt x="25" y="71"/>
                </a:lnTo>
                <a:lnTo>
                  <a:pt x="21" y="77"/>
                </a:lnTo>
                <a:lnTo>
                  <a:pt x="21" y="77"/>
                </a:lnTo>
                <a:lnTo>
                  <a:pt x="21" y="82"/>
                </a:lnTo>
                <a:lnTo>
                  <a:pt x="21" y="90"/>
                </a:lnTo>
                <a:lnTo>
                  <a:pt x="21" y="90"/>
                </a:lnTo>
                <a:lnTo>
                  <a:pt x="21" y="99"/>
                </a:lnTo>
                <a:lnTo>
                  <a:pt x="23" y="109"/>
                </a:lnTo>
                <a:lnTo>
                  <a:pt x="23" y="109"/>
                </a:lnTo>
                <a:lnTo>
                  <a:pt x="25" y="111"/>
                </a:lnTo>
                <a:lnTo>
                  <a:pt x="31" y="113"/>
                </a:lnTo>
                <a:lnTo>
                  <a:pt x="44" y="111"/>
                </a:lnTo>
                <a:lnTo>
                  <a:pt x="44" y="111"/>
                </a:lnTo>
                <a:lnTo>
                  <a:pt x="75" y="111"/>
                </a:lnTo>
                <a:lnTo>
                  <a:pt x="103" y="113"/>
                </a:lnTo>
                <a:lnTo>
                  <a:pt x="103" y="113"/>
                </a:lnTo>
                <a:lnTo>
                  <a:pt x="105" y="101"/>
                </a:lnTo>
                <a:lnTo>
                  <a:pt x="105" y="90"/>
                </a:lnTo>
                <a:lnTo>
                  <a:pt x="105" y="90"/>
                </a:lnTo>
                <a:lnTo>
                  <a:pt x="92" y="88"/>
                </a:lnTo>
                <a:lnTo>
                  <a:pt x="77" y="90"/>
                </a:lnTo>
                <a:lnTo>
                  <a:pt x="61" y="90"/>
                </a:lnTo>
                <a:lnTo>
                  <a:pt x="54" y="90"/>
                </a:lnTo>
                <a:lnTo>
                  <a:pt x="48" y="88"/>
                </a:lnTo>
                <a:lnTo>
                  <a:pt x="48" y="88"/>
                </a:lnTo>
                <a:lnTo>
                  <a:pt x="61" y="75"/>
                </a:lnTo>
                <a:lnTo>
                  <a:pt x="78" y="63"/>
                </a:lnTo>
                <a:lnTo>
                  <a:pt x="78" y="63"/>
                </a:lnTo>
                <a:lnTo>
                  <a:pt x="94" y="52"/>
                </a:lnTo>
                <a:lnTo>
                  <a:pt x="107" y="40"/>
                </a:lnTo>
                <a:lnTo>
                  <a:pt x="107" y="40"/>
                </a:lnTo>
                <a:lnTo>
                  <a:pt x="109" y="25"/>
                </a:lnTo>
                <a:lnTo>
                  <a:pt x="109" y="17"/>
                </a:lnTo>
                <a:lnTo>
                  <a:pt x="107" y="8"/>
                </a:lnTo>
                <a:lnTo>
                  <a:pt x="107" y="8"/>
                </a:lnTo>
                <a:lnTo>
                  <a:pt x="97" y="8"/>
                </a:lnTo>
                <a:lnTo>
                  <a:pt x="88" y="8"/>
                </a:lnTo>
                <a:lnTo>
                  <a:pt x="88" y="8"/>
                </a:lnTo>
                <a:close/>
                <a:moveTo>
                  <a:pt x="19" y="6"/>
                </a:moveTo>
                <a:lnTo>
                  <a:pt x="19" y="6"/>
                </a:lnTo>
                <a:lnTo>
                  <a:pt x="14" y="12"/>
                </a:lnTo>
                <a:lnTo>
                  <a:pt x="10" y="17"/>
                </a:lnTo>
                <a:lnTo>
                  <a:pt x="10" y="17"/>
                </a:lnTo>
                <a:lnTo>
                  <a:pt x="16" y="14"/>
                </a:lnTo>
                <a:lnTo>
                  <a:pt x="17" y="12"/>
                </a:lnTo>
                <a:lnTo>
                  <a:pt x="21" y="12"/>
                </a:lnTo>
                <a:lnTo>
                  <a:pt x="21" y="12"/>
                </a:lnTo>
                <a:lnTo>
                  <a:pt x="21" y="8"/>
                </a:lnTo>
                <a:lnTo>
                  <a:pt x="21" y="6"/>
                </a:lnTo>
                <a:lnTo>
                  <a:pt x="19" y="6"/>
                </a:lnTo>
                <a:lnTo>
                  <a:pt x="19" y="6"/>
                </a:lnTo>
                <a:close/>
                <a:moveTo>
                  <a:pt x="10" y="25"/>
                </a:moveTo>
                <a:lnTo>
                  <a:pt x="10" y="25"/>
                </a:lnTo>
                <a:lnTo>
                  <a:pt x="16" y="21"/>
                </a:lnTo>
                <a:lnTo>
                  <a:pt x="19" y="17"/>
                </a:lnTo>
                <a:lnTo>
                  <a:pt x="19" y="17"/>
                </a:lnTo>
                <a:lnTo>
                  <a:pt x="19" y="16"/>
                </a:lnTo>
                <a:lnTo>
                  <a:pt x="19" y="16"/>
                </a:lnTo>
                <a:lnTo>
                  <a:pt x="14" y="19"/>
                </a:lnTo>
                <a:lnTo>
                  <a:pt x="12" y="23"/>
                </a:lnTo>
                <a:lnTo>
                  <a:pt x="10" y="25"/>
                </a:lnTo>
                <a:lnTo>
                  <a:pt x="10" y="25"/>
                </a:lnTo>
                <a:close/>
                <a:moveTo>
                  <a:pt x="12" y="33"/>
                </a:moveTo>
                <a:lnTo>
                  <a:pt x="12" y="33"/>
                </a:lnTo>
                <a:lnTo>
                  <a:pt x="16" y="29"/>
                </a:lnTo>
                <a:lnTo>
                  <a:pt x="19" y="27"/>
                </a:lnTo>
                <a:lnTo>
                  <a:pt x="19" y="27"/>
                </a:lnTo>
                <a:lnTo>
                  <a:pt x="19" y="25"/>
                </a:lnTo>
                <a:lnTo>
                  <a:pt x="19" y="23"/>
                </a:lnTo>
                <a:lnTo>
                  <a:pt x="19" y="23"/>
                </a:lnTo>
                <a:lnTo>
                  <a:pt x="14" y="27"/>
                </a:lnTo>
                <a:lnTo>
                  <a:pt x="12" y="33"/>
                </a:lnTo>
                <a:lnTo>
                  <a:pt x="12" y="33"/>
                </a:lnTo>
                <a:close/>
                <a:moveTo>
                  <a:pt x="8" y="33"/>
                </a:moveTo>
                <a:lnTo>
                  <a:pt x="8" y="33"/>
                </a:lnTo>
                <a:lnTo>
                  <a:pt x="10" y="31"/>
                </a:lnTo>
                <a:lnTo>
                  <a:pt x="10" y="29"/>
                </a:lnTo>
                <a:lnTo>
                  <a:pt x="10" y="29"/>
                </a:lnTo>
                <a:lnTo>
                  <a:pt x="8" y="31"/>
                </a:lnTo>
                <a:lnTo>
                  <a:pt x="8" y="33"/>
                </a:lnTo>
                <a:lnTo>
                  <a:pt x="8" y="33"/>
                </a:lnTo>
                <a:close/>
                <a:moveTo>
                  <a:pt x="12" y="40"/>
                </a:moveTo>
                <a:lnTo>
                  <a:pt x="12" y="40"/>
                </a:lnTo>
                <a:lnTo>
                  <a:pt x="21" y="33"/>
                </a:lnTo>
                <a:lnTo>
                  <a:pt x="21" y="33"/>
                </a:lnTo>
                <a:lnTo>
                  <a:pt x="21" y="31"/>
                </a:lnTo>
                <a:lnTo>
                  <a:pt x="19" y="31"/>
                </a:lnTo>
                <a:lnTo>
                  <a:pt x="19" y="31"/>
                </a:lnTo>
                <a:lnTo>
                  <a:pt x="16" y="35"/>
                </a:lnTo>
                <a:lnTo>
                  <a:pt x="14" y="37"/>
                </a:lnTo>
                <a:lnTo>
                  <a:pt x="12" y="40"/>
                </a:lnTo>
                <a:lnTo>
                  <a:pt x="12" y="40"/>
                </a:lnTo>
                <a:close/>
                <a:moveTo>
                  <a:pt x="23" y="40"/>
                </a:moveTo>
                <a:lnTo>
                  <a:pt x="23" y="40"/>
                </a:lnTo>
                <a:lnTo>
                  <a:pt x="29" y="38"/>
                </a:lnTo>
                <a:lnTo>
                  <a:pt x="33" y="35"/>
                </a:lnTo>
                <a:lnTo>
                  <a:pt x="33" y="35"/>
                </a:lnTo>
                <a:lnTo>
                  <a:pt x="31" y="35"/>
                </a:lnTo>
                <a:lnTo>
                  <a:pt x="27" y="37"/>
                </a:lnTo>
                <a:lnTo>
                  <a:pt x="23" y="40"/>
                </a:lnTo>
                <a:lnTo>
                  <a:pt x="23" y="40"/>
                </a:lnTo>
                <a:close/>
                <a:moveTo>
                  <a:pt x="37" y="38"/>
                </a:moveTo>
                <a:lnTo>
                  <a:pt x="37" y="38"/>
                </a:lnTo>
                <a:lnTo>
                  <a:pt x="40" y="37"/>
                </a:lnTo>
                <a:lnTo>
                  <a:pt x="42" y="35"/>
                </a:lnTo>
                <a:lnTo>
                  <a:pt x="42" y="35"/>
                </a:lnTo>
                <a:lnTo>
                  <a:pt x="38" y="35"/>
                </a:lnTo>
                <a:lnTo>
                  <a:pt x="37" y="38"/>
                </a:lnTo>
                <a:lnTo>
                  <a:pt x="37" y="38"/>
                </a:lnTo>
                <a:close/>
                <a:moveTo>
                  <a:pt x="8" y="40"/>
                </a:moveTo>
                <a:lnTo>
                  <a:pt x="8" y="40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38"/>
                </a:lnTo>
                <a:lnTo>
                  <a:pt x="8" y="40"/>
                </a:lnTo>
                <a:lnTo>
                  <a:pt x="8" y="40"/>
                </a:lnTo>
                <a:close/>
                <a:moveTo>
                  <a:pt x="44" y="40"/>
                </a:moveTo>
                <a:lnTo>
                  <a:pt x="44" y="40"/>
                </a:lnTo>
                <a:lnTo>
                  <a:pt x="54" y="35"/>
                </a:lnTo>
                <a:lnTo>
                  <a:pt x="54" y="35"/>
                </a:lnTo>
                <a:lnTo>
                  <a:pt x="48" y="35"/>
                </a:lnTo>
                <a:lnTo>
                  <a:pt x="48" y="35"/>
                </a:lnTo>
                <a:lnTo>
                  <a:pt x="46" y="37"/>
                </a:lnTo>
                <a:lnTo>
                  <a:pt x="44" y="40"/>
                </a:lnTo>
                <a:lnTo>
                  <a:pt x="44" y="40"/>
                </a:lnTo>
                <a:close/>
                <a:moveTo>
                  <a:pt x="14" y="42"/>
                </a:moveTo>
                <a:lnTo>
                  <a:pt x="14" y="42"/>
                </a:lnTo>
                <a:lnTo>
                  <a:pt x="16" y="42"/>
                </a:lnTo>
                <a:lnTo>
                  <a:pt x="19" y="44"/>
                </a:lnTo>
                <a:lnTo>
                  <a:pt x="19" y="44"/>
                </a:lnTo>
                <a:lnTo>
                  <a:pt x="21" y="40"/>
                </a:lnTo>
                <a:lnTo>
                  <a:pt x="21" y="38"/>
                </a:lnTo>
                <a:lnTo>
                  <a:pt x="21" y="38"/>
                </a:lnTo>
                <a:lnTo>
                  <a:pt x="21" y="38"/>
                </a:lnTo>
                <a:lnTo>
                  <a:pt x="17" y="40"/>
                </a:lnTo>
                <a:lnTo>
                  <a:pt x="14" y="40"/>
                </a:lnTo>
                <a:lnTo>
                  <a:pt x="14" y="42"/>
                </a:lnTo>
                <a:lnTo>
                  <a:pt x="14" y="42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63" y="35"/>
                </a:lnTo>
                <a:lnTo>
                  <a:pt x="63" y="35"/>
                </a:lnTo>
                <a:lnTo>
                  <a:pt x="57" y="35"/>
                </a:lnTo>
                <a:lnTo>
                  <a:pt x="57" y="35"/>
                </a:lnTo>
                <a:lnTo>
                  <a:pt x="56" y="37"/>
                </a:lnTo>
                <a:lnTo>
                  <a:pt x="56" y="38"/>
                </a:lnTo>
                <a:lnTo>
                  <a:pt x="56" y="38"/>
                </a:lnTo>
                <a:close/>
                <a:moveTo>
                  <a:pt x="33" y="44"/>
                </a:moveTo>
                <a:lnTo>
                  <a:pt x="33" y="44"/>
                </a:lnTo>
                <a:lnTo>
                  <a:pt x="38" y="44"/>
                </a:lnTo>
                <a:lnTo>
                  <a:pt x="38" y="44"/>
                </a:lnTo>
                <a:lnTo>
                  <a:pt x="38" y="42"/>
                </a:lnTo>
                <a:lnTo>
                  <a:pt x="38" y="40"/>
                </a:lnTo>
                <a:lnTo>
                  <a:pt x="40" y="40"/>
                </a:lnTo>
                <a:lnTo>
                  <a:pt x="40" y="38"/>
                </a:lnTo>
                <a:lnTo>
                  <a:pt x="40" y="38"/>
                </a:lnTo>
                <a:lnTo>
                  <a:pt x="37" y="40"/>
                </a:lnTo>
                <a:lnTo>
                  <a:pt x="33" y="44"/>
                </a:lnTo>
                <a:lnTo>
                  <a:pt x="33" y="44"/>
                </a:lnTo>
                <a:close/>
                <a:moveTo>
                  <a:pt x="25" y="44"/>
                </a:moveTo>
                <a:lnTo>
                  <a:pt x="25" y="44"/>
                </a:lnTo>
                <a:lnTo>
                  <a:pt x="27" y="44"/>
                </a:lnTo>
                <a:lnTo>
                  <a:pt x="29" y="42"/>
                </a:lnTo>
                <a:lnTo>
                  <a:pt x="29" y="42"/>
                </a:lnTo>
                <a:lnTo>
                  <a:pt x="27" y="42"/>
                </a:lnTo>
                <a:lnTo>
                  <a:pt x="25" y="44"/>
                </a:lnTo>
                <a:lnTo>
                  <a:pt x="25" y="44"/>
                </a:lnTo>
                <a:close/>
                <a:moveTo>
                  <a:pt x="42" y="44"/>
                </a:moveTo>
                <a:lnTo>
                  <a:pt x="42" y="44"/>
                </a:lnTo>
                <a:lnTo>
                  <a:pt x="46" y="44"/>
                </a:lnTo>
                <a:lnTo>
                  <a:pt x="46" y="44"/>
                </a:lnTo>
                <a:lnTo>
                  <a:pt x="50" y="40"/>
                </a:lnTo>
                <a:lnTo>
                  <a:pt x="50" y="40"/>
                </a:lnTo>
                <a:lnTo>
                  <a:pt x="46" y="40"/>
                </a:lnTo>
                <a:lnTo>
                  <a:pt x="42" y="44"/>
                </a:lnTo>
                <a:lnTo>
                  <a:pt x="42" y="44"/>
                </a:lnTo>
                <a:close/>
                <a:moveTo>
                  <a:pt x="52" y="44"/>
                </a:moveTo>
                <a:lnTo>
                  <a:pt x="52" y="44"/>
                </a:lnTo>
                <a:lnTo>
                  <a:pt x="56" y="44"/>
                </a:lnTo>
                <a:lnTo>
                  <a:pt x="56" y="44"/>
                </a:lnTo>
                <a:lnTo>
                  <a:pt x="59" y="40"/>
                </a:lnTo>
                <a:lnTo>
                  <a:pt x="59" y="40"/>
                </a:lnTo>
                <a:lnTo>
                  <a:pt x="56" y="42"/>
                </a:lnTo>
                <a:lnTo>
                  <a:pt x="52" y="44"/>
                </a:lnTo>
                <a:lnTo>
                  <a:pt x="52" y="44"/>
                </a:lnTo>
                <a:close/>
                <a:moveTo>
                  <a:pt x="61" y="44"/>
                </a:moveTo>
                <a:lnTo>
                  <a:pt x="61" y="44"/>
                </a:lnTo>
                <a:lnTo>
                  <a:pt x="63" y="42"/>
                </a:lnTo>
                <a:lnTo>
                  <a:pt x="63" y="42"/>
                </a:lnTo>
                <a:lnTo>
                  <a:pt x="63" y="40"/>
                </a:lnTo>
                <a:lnTo>
                  <a:pt x="63" y="40"/>
                </a:lnTo>
                <a:lnTo>
                  <a:pt x="61" y="42"/>
                </a:lnTo>
                <a:lnTo>
                  <a:pt x="61" y="44"/>
                </a:lnTo>
                <a:lnTo>
                  <a:pt x="61" y="44"/>
                </a:lnTo>
                <a:close/>
                <a:moveTo>
                  <a:pt x="17" y="77"/>
                </a:moveTo>
                <a:lnTo>
                  <a:pt x="17" y="77"/>
                </a:lnTo>
                <a:lnTo>
                  <a:pt x="17" y="75"/>
                </a:lnTo>
                <a:lnTo>
                  <a:pt x="16" y="75"/>
                </a:lnTo>
                <a:lnTo>
                  <a:pt x="16" y="75"/>
                </a:lnTo>
                <a:lnTo>
                  <a:pt x="17" y="77"/>
                </a:lnTo>
                <a:lnTo>
                  <a:pt x="17" y="77"/>
                </a:lnTo>
                <a:lnTo>
                  <a:pt x="17" y="77"/>
                </a:lnTo>
                <a:close/>
                <a:moveTo>
                  <a:pt x="14" y="82"/>
                </a:moveTo>
                <a:lnTo>
                  <a:pt x="14" y="82"/>
                </a:lnTo>
                <a:lnTo>
                  <a:pt x="17" y="80"/>
                </a:lnTo>
                <a:lnTo>
                  <a:pt x="17" y="80"/>
                </a:lnTo>
                <a:lnTo>
                  <a:pt x="17" y="78"/>
                </a:lnTo>
                <a:lnTo>
                  <a:pt x="17" y="78"/>
                </a:lnTo>
                <a:lnTo>
                  <a:pt x="16" y="80"/>
                </a:lnTo>
                <a:lnTo>
                  <a:pt x="14" y="82"/>
                </a:lnTo>
                <a:lnTo>
                  <a:pt x="14" y="82"/>
                </a:lnTo>
                <a:close/>
                <a:moveTo>
                  <a:pt x="6" y="90"/>
                </a:moveTo>
                <a:lnTo>
                  <a:pt x="6" y="90"/>
                </a:lnTo>
                <a:lnTo>
                  <a:pt x="14" y="86"/>
                </a:lnTo>
                <a:lnTo>
                  <a:pt x="14" y="86"/>
                </a:lnTo>
                <a:lnTo>
                  <a:pt x="8" y="88"/>
                </a:lnTo>
                <a:lnTo>
                  <a:pt x="6" y="90"/>
                </a:lnTo>
                <a:lnTo>
                  <a:pt x="6" y="90"/>
                </a:lnTo>
                <a:close/>
                <a:moveTo>
                  <a:pt x="4" y="94"/>
                </a:moveTo>
                <a:lnTo>
                  <a:pt x="4" y="94"/>
                </a:lnTo>
                <a:lnTo>
                  <a:pt x="4" y="98"/>
                </a:lnTo>
                <a:lnTo>
                  <a:pt x="4" y="98"/>
                </a:lnTo>
                <a:lnTo>
                  <a:pt x="12" y="94"/>
                </a:lnTo>
                <a:lnTo>
                  <a:pt x="16" y="90"/>
                </a:lnTo>
                <a:lnTo>
                  <a:pt x="17" y="88"/>
                </a:lnTo>
                <a:lnTo>
                  <a:pt x="17" y="88"/>
                </a:lnTo>
                <a:lnTo>
                  <a:pt x="4" y="94"/>
                </a:lnTo>
                <a:lnTo>
                  <a:pt x="4" y="94"/>
                </a:lnTo>
                <a:close/>
                <a:moveTo>
                  <a:pt x="10" y="105"/>
                </a:moveTo>
                <a:lnTo>
                  <a:pt x="10" y="105"/>
                </a:lnTo>
                <a:lnTo>
                  <a:pt x="14" y="101"/>
                </a:lnTo>
                <a:lnTo>
                  <a:pt x="16" y="101"/>
                </a:lnTo>
                <a:lnTo>
                  <a:pt x="17" y="98"/>
                </a:lnTo>
                <a:lnTo>
                  <a:pt x="17" y="98"/>
                </a:lnTo>
                <a:lnTo>
                  <a:pt x="16" y="98"/>
                </a:lnTo>
                <a:lnTo>
                  <a:pt x="16" y="98"/>
                </a:lnTo>
                <a:lnTo>
                  <a:pt x="12" y="101"/>
                </a:lnTo>
                <a:lnTo>
                  <a:pt x="10" y="101"/>
                </a:lnTo>
                <a:lnTo>
                  <a:pt x="10" y="105"/>
                </a:lnTo>
                <a:lnTo>
                  <a:pt x="10" y="105"/>
                </a:lnTo>
                <a:close/>
                <a:moveTo>
                  <a:pt x="6" y="113"/>
                </a:moveTo>
                <a:lnTo>
                  <a:pt x="6" y="113"/>
                </a:lnTo>
                <a:lnTo>
                  <a:pt x="10" y="109"/>
                </a:lnTo>
                <a:lnTo>
                  <a:pt x="12" y="105"/>
                </a:lnTo>
                <a:lnTo>
                  <a:pt x="12" y="105"/>
                </a:lnTo>
                <a:lnTo>
                  <a:pt x="10" y="107"/>
                </a:lnTo>
                <a:lnTo>
                  <a:pt x="6" y="109"/>
                </a:lnTo>
                <a:lnTo>
                  <a:pt x="6" y="109"/>
                </a:lnTo>
                <a:lnTo>
                  <a:pt x="4" y="107"/>
                </a:lnTo>
                <a:lnTo>
                  <a:pt x="6" y="105"/>
                </a:lnTo>
                <a:lnTo>
                  <a:pt x="6" y="103"/>
                </a:lnTo>
                <a:lnTo>
                  <a:pt x="8" y="101"/>
                </a:lnTo>
                <a:lnTo>
                  <a:pt x="8" y="101"/>
                </a:lnTo>
                <a:lnTo>
                  <a:pt x="4" y="103"/>
                </a:lnTo>
                <a:lnTo>
                  <a:pt x="4" y="105"/>
                </a:lnTo>
                <a:lnTo>
                  <a:pt x="6" y="113"/>
                </a:lnTo>
                <a:lnTo>
                  <a:pt x="6" y="113"/>
                </a:lnTo>
                <a:close/>
                <a:moveTo>
                  <a:pt x="14" y="109"/>
                </a:moveTo>
                <a:lnTo>
                  <a:pt x="14" y="109"/>
                </a:lnTo>
                <a:lnTo>
                  <a:pt x="17" y="107"/>
                </a:lnTo>
                <a:lnTo>
                  <a:pt x="17" y="107"/>
                </a:lnTo>
                <a:lnTo>
                  <a:pt x="17" y="105"/>
                </a:lnTo>
                <a:lnTo>
                  <a:pt x="17" y="105"/>
                </a:lnTo>
                <a:lnTo>
                  <a:pt x="14" y="109"/>
                </a:lnTo>
                <a:lnTo>
                  <a:pt x="14" y="109"/>
                </a:lnTo>
                <a:close/>
                <a:moveTo>
                  <a:pt x="14" y="115"/>
                </a:moveTo>
                <a:lnTo>
                  <a:pt x="14" y="115"/>
                </a:lnTo>
                <a:lnTo>
                  <a:pt x="16" y="115"/>
                </a:lnTo>
                <a:lnTo>
                  <a:pt x="16" y="115"/>
                </a:lnTo>
                <a:lnTo>
                  <a:pt x="16" y="115"/>
                </a:lnTo>
                <a:lnTo>
                  <a:pt x="19" y="115"/>
                </a:lnTo>
                <a:lnTo>
                  <a:pt x="19" y="115"/>
                </a:lnTo>
                <a:lnTo>
                  <a:pt x="17" y="113"/>
                </a:lnTo>
                <a:lnTo>
                  <a:pt x="17" y="111"/>
                </a:lnTo>
                <a:lnTo>
                  <a:pt x="17" y="111"/>
                </a:lnTo>
                <a:lnTo>
                  <a:pt x="16" y="113"/>
                </a:lnTo>
                <a:lnTo>
                  <a:pt x="14" y="115"/>
                </a:lnTo>
                <a:lnTo>
                  <a:pt x="14" y="115"/>
                </a:lnTo>
                <a:close/>
                <a:moveTo>
                  <a:pt x="8" y="115"/>
                </a:move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6" y="117"/>
                </a:lnTo>
                <a:lnTo>
                  <a:pt x="8" y="118"/>
                </a:lnTo>
                <a:lnTo>
                  <a:pt x="8" y="117"/>
                </a:lnTo>
                <a:lnTo>
                  <a:pt x="8" y="115"/>
                </a:lnTo>
                <a:lnTo>
                  <a:pt x="8" y="115"/>
                </a:lnTo>
                <a:close/>
                <a:moveTo>
                  <a:pt x="14" y="120"/>
                </a:moveTo>
                <a:lnTo>
                  <a:pt x="14" y="120"/>
                </a:lnTo>
                <a:lnTo>
                  <a:pt x="21" y="120"/>
                </a:lnTo>
                <a:lnTo>
                  <a:pt x="21" y="120"/>
                </a:lnTo>
                <a:lnTo>
                  <a:pt x="21" y="118"/>
                </a:lnTo>
                <a:lnTo>
                  <a:pt x="23" y="117"/>
                </a:lnTo>
                <a:lnTo>
                  <a:pt x="23" y="117"/>
                </a:lnTo>
                <a:lnTo>
                  <a:pt x="21" y="117"/>
                </a:lnTo>
                <a:lnTo>
                  <a:pt x="17" y="117"/>
                </a:lnTo>
                <a:lnTo>
                  <a:pt x="14" y="120"/>
                </a:lnTo>
                <a:lnTo>
                  <a:pt x="14" y="120"/>
                </a:lnTo>
                <a:close/>
                <a:moveTo>
                  <a:pt x="35" y="117"/>
                </a:moveTo>
                <a:lnTo>
                  <a:pt x="35" y="117"/>
                </a:lnTo>
                <a:lnTo>
                  <a:pt x="37" y="117"/>
                </a:lnTo>
                <a:lnTo>
                  <a:pt x="38" y="117"/>
                </a:lnTo>
                <a:lnTo>
                  <a:pt x="38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lnTo>
                  <a:pt x="35" y="117"/>
                </a:lnTo>
                <a:close/>
                <a:moveTo>
                  <a:pt x="25" y="120"/>
                </a:moveTo>
                <a:lnTo>
                  <a:pt x="25" y="120"/>
                </a:lnTo>
                <a:lnTo>
                  <a:pt x="29" y="122"/>
                </a:lnTo>
                <a:lnTo>
                  <a:pt x="31" y="120"/>
                </a:lnTo>
                <a:lnTo>
                  <a:pt x="31" y="120"/>
                </a:lnTo>
                <a:lnTo>
                  <a:pt x="31" y="118"/>
                </a:lnTo>
                <a:lnTo>
                  <a:pt x="31" y="118"/>
                </a:lnTo>
                <a:lnTo>
                  <a:pt x="29" y="118"/>
                </a:lnTo>
                <a:lnTo>
                  <a:pt x="29" y="118"/>
                </a:lnTo>
                <a:lnTo>
                  <a:pt x="27" y="118"/>
                </a:lnTo>
                <a:lnTo>
                  <a:pt x="25" y="120"/>
                </a:lnTo>
                <a:lnTo>
                  <a:pt x="25" y="120"/>
                </a:lnTo>
                <a:close/>
                <a:moveTo>
                  <a:pt x="42" y="118"/>
                </a:moveTo>
                <a:lnTo>
                  <a:pt x="42" y="118"/>
                </a:lnTo>
                <a:lnTo>
                  <a:pt x="46" y="118"/>
                </a:lnTo>
                <a:lnTo>
                  <a:pt x="48" y="117"/>
                </a:lnTo>
                <a:lnTo>
                  <a:pt x="48" y="117"/>
                </a:lnTo>
                <a:lnTo>
                  <a:pt x="44" y="117"/>
                </a:lnTo>
                <a:lnTo>
                  <a:pt x="42" y="117"/>
                </a:lnTo>
                <a:lnTo>
                  <a:pt x="42" y="118"/>
                </a:lnTo>
                <a:lnTo>
                  <a:pt x="42" y="118"/>
                </a:lnTo>
                <a:close/>
                <a:moveTo>
                  <a:pt x="54" y="118"/>
                </a:moveTo>
                <a:lnTo>
                  <a:pt x="54" y="118"/>
                </a:lnTo>
                <a:lnTo>
                  <a:pt x="57" y="117"/>
                </a:lnTo>
                <a:lnTo>
                  <a:pt x="57" y="117"/>
                </a:lnTo>
                <a:lnTo>
                  <a:pt x="54" y="117"/>
                </a:lnTo>
                <a:lnTo>
                  <a:pt x="54" y="117"/>
                </a:lnTo>
                <a:lnTo>
                  <a:pt x="54" y="118"/>
                </a:lnTo>
                <a:lnTo>
                  <a:pt x="54" y="118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8" y="122"/>
                </a:lnTo>
                <a:lnTo>
                  <a:pt x="38" y="122"/>
                </a:lnTo>
                <a:lnTo>
                  <a:pt x="38" y="120"/>
                </a:lnTo>
                <a:lnTo>
                  <a:pt x="37" y="118"/>
                </a:lnTo>
                <a:lnTo>
                  <a:pt x="37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61" y="118"/>
                </a:moveTo>
                <a:lnTo>
                  <a:pt x="61" y="118"/>
                </a:lnTo>
                <a:lnTo>
                  <a:pt x="63" y="118"/>
                </a:lnTo>
                <a:lnTo>
                  <a:pt x="67" y="117"/>
                </a:lnTo>
                <a:lnTo>
                  <a:pt x="67" y="117"/>
                </a:lnTo>
                <a:lnTo>
                  <a:pt x="63" y="117"/>
                </a:lnTo>
                <a:lnTo>
                  <a:pt x="61" y="118"/>
                </a:lnTo>
                <a:lnTo>
                  <a:pt x="61" y="118"/>
                </a:lnTo>
                <a:close/>
                <a:moveTo>
                  <a:pt x="71" y="118"/>
                </a:moveTo>
                <a:lnTo>
                  <a:pt x="71" y="118"/>
                </a:lnTo>
                <a:lnTo>
                  <a:pt x="75" y="117"/>
                </a:lnTo>
                <a:lnTo>
                  <a:pt x="75" y="117"/>
                </a:lnTo>
                <a:lnTo>
                  <a:pt x="73" y="117"/>
                </a:lnTo>
                <a:lnTo>
                  <a:pt x="71" y="118"/>
                </a:lnTo>
                <a:lnTo>
                  <a:pt x="71" y="118"/>
                </a:lnTo>
                <a:close/>
                <a:moveTo>
                  <a:pt x="42" y="122"/>
                </a:moveTo>
                <a:lnTo>
                  <a:pt x="42" y="122"/>
                </a:lnTo>
                <a:lnTo>
                  <a:pt x="46" y="122"/>
                </a:lnTo>
                <a:lnTo>
                  <a:pt x="48" y="120"/>
                </a:lnTo>
                <a:lnTo>
                  <a:pt x="48" y="120"/>
                </a:lnTo>
                <a:lnTo>
                  <a:pt x="44" y="120"/>
                </a:lnTo>
                <a:lnTo>
                  <a:pt x="42" y="122"/>
                </a:lnTo>
                <a:lnTo>
                  <a:pt x="42" y="122"/>
                </a:lnTo>
                <a:close/>
                <a:moveTo>
                  <a:pt x="80" y="120"/>
                </a:moveTo>
                <a:lnTo>
                  <a:pt x="80" y="120"/>
                </a:lnTo>
                <a:lnTo>
                  <a:pt x="84" y="118"/>
                </a:lnTo>
                <a:lnTo>
                  <a:pt x="86" y="117"/>
                </a:lnTo>
                <a:lnTo>
                  <a:pt x="86" y="117"/>
                </a:lnTo>
                <a:lnTo>
                  <a:pt x="82" y="118"/>
                </a:lnTo>
                <a:lnTo>
                  <a:pt x="80" y="120"/>
                </a:lnTo>
                <a:lnTo>
                  <a:pt x="80" y="120"/>
                </a:lnTo>
                <a:close/>
                <a:moveTo>
                  <a:pt x="52" y="124"/>
                </a:moveTo>
                <a:lnTo>
                  <a:pt x="52" y="124"/>
                </a:lnTo>
                <a:lnTo>
                  <a:pt x="54" y="122"/>
                </a:lnTo>
                <a:lnTo>
                  <a:pt x="56" y="120"/>
                </a:lnTo>
                <a:lnTo>
                  <a:pt x="56" y="120"/>
                </a:lnTo>
                <a:lnTo>
                  <a:pt x="52" y="122"/>
                </a:lnTo>
                <a:lnTo>
                  <a:pt x="52" y="124"/>
                </a:lnTo>
                <a:lnTo>
                  <a:pt x="52" y="124"/>
                </a:lnTo>
                <a:close/>
                <a:moveTo>
                  <a:pt x="94" y="120"/>
                </a:moveTo>
                <a:lnTo>
                  <a:pt x="94" y="120"/>
                </a:lnTo>
                <a:lnTo>
                  <a:pt x="99" y="117"/>
                </a:lnTo>
                <a:lnTo>
                  <a:pt x="99" y="117"/>
                </a:lnTo>
                <a:lnTo>
                  <a:pt x="96" y="118"/>
                </a:lnTo>
                <a:lnTo>
                  <a:pt x="94" y="120"/>
                </a:lnTo>
                <a:lnTo>
                  <a:pt x="94" y="120"/>
                </a:lnTo>
                <a:close/>
                <a:moveTo>
                  <a:pt x="59" y="124"/>
                </a:moveTo>
                <a:lnTo>
                  <a:pt x="59" y="124"/>
                </a:lnTo>
                <a:lnTo>
                  <a:pt x="63" y="122"/>
                </a:lnTo>
                <a:lnTo>
                  <a:pt x="65" y="120"/>
                </a:lnTo>
                <a:lnTo>
                  <a:pt x="65" y="120"/>
                </a:lnTo>
                <a:lnTo>
                  <a:pt x="61" y="122"/>
                </a:lnTo>
                <a:lnTo>
                  <a:pt x="59" y="124"/>
                </a:lnTo>
                <a:lnTo>
                  <a:pt x="59" y="124"/>
                </a:lnTo>
                <a:close/>
                <a:moveTo>
                  <a:pt x="71" y="122"/>
                </a:moveTo>
                <a:lnTo>
                  <a:pt x="71" y="122"/>
                </a:lnTo>
                <a:lnTo>
                  <a:pt x="75" y="122"/>
                </a:lnTo>
                <a:lnTo>
                  <a:pt x="77" y="120"/>
                </a:lnTo>
                <a:lnTo>
                  <a:pt x="77" y="120"/>
                </a:lnTo>
                <a:lnTo>
                  <a:pt x="73" y="120"/>
                </a:lnTo>
                <a:lnTo>
                  <a:pt x="71" y="122"/>
                </a:lnTo>
                <a:lnTo>
                  <a:pt x="71" y="122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399" name="Freeform 76"/>
          <p:cNvSpPr>
            <a:spLocks noEditPoints="1"/>
          </p:cNvSpPr>
          <p:nvPr/>
        </p:nvSpPr>
        <p:spPr bwMode="auto">
          <a:xfrm>
            <a:off x="6392334" y="2645834"/>
            <a:ext cx="374651" cy="503767"/>
          </a:xfrm>
          <a:custGeom>
            <a:avLst/>
            <a:gdLst/>
            <a:ahLst/>
            <a:cxnLst>
              <a:cxn ang="0">
                <a:pos x="134" y="97"/>
              </a:cxn>
              <a:cxn ang="0">
                <a:pos x="135" y="42"/>
              </a:cxn>
              <a:cxn ang="0">
                <a:pos x="143" y="59"/>
              </a:cxn>
              <a:cxn ang="0">
                <a:pos x="132" y="48"/>
              </a:cxn>
              <a:cxn ang="0">
                <a:pos x="124" y="42"/>
              </a:cxn>
              <a:cxn ang="0">
                <a:pos x="111" y="38"/>
              </a:cxn>
              <a:cxn ang="0">
                <a:pos x="111" y="38"/>
              </a:cxn>
              <a:cxn ang="0">
                <a:pos x="116" y="97"/>
              </a:cxn>
              <a:cxn ang="0">
                <a:pos x="113" y="65"/>
              </a:cxn>
              <a:cxn ang="0">
                <a:pos x="139" y="52"/>
              </a:cxn>
              <a:cxn ang="0">
                <a:pos x="141" y="82"/>
              </a:cxn>
              <a:cxn ang="0">
                <a:pos x="130" y="82"/>
              </a:cxn>
              <a:cxn ang="0">
                <a:pos x="168" y="38"/>
              </a:cxn>
              <a:cxn ang="0">
                <a:pos x="74" y="0"/>
              </a:cxn>
              <a:cxn ang="0">
                <a:pos x="8" y="27"/>
              </a:cxn>
              <a:cxn ang="0">
                <a:pos x="4" y="149"/>
              </a:cxn>
              <a:cxn ang="0">
                <a:pos x="13" y="237"/>
              </a:cxn>
              <a:cxn ang="0">
                <a:pos x="80" y="219"/>
              </a:cxn>
              <a:cxn ang="0">
                <a:pos x="92" y="139"/>
              </a:cxn>
              <a:cxn ang="0">
                <a:pos x="177" y="71"/>
              </a:cxn>
              <a:cxn ang="0">
                <a:pos x="40" y="25"/>
              </a:cxn>
              <a:cxn ang="0">
                <a:pos x="40" y="35"/>
              </a:cxn>
              <a:cxn ang="0">
                <a:pos x="29" y="61"/>
              </a:cxn>
              <a:cxn ang="0">
                <a:pos x="25" y="139"/>
              </a:cxn>
              <a:cxn ang="0">
                <a:pos x="38" y="130"/>
              </a:cxn>
              <a:cxn ang="0">
                <a:pos x="38" y="107"/>
              </a:cxn>
              <a:cxn ang="0">
                <a:pos x="17" y="136"/>
              </a:cxn>
              <a:cxn ang="0">
                <a:pos x="27" y="105"/>
              </a:cxn>
              <a:cxn ang="0">
                <a:pos x="38" y="97"/>
              </a:cxn>
              <a:cxn ang="0">
                <a:pos x="12" y="71"/>
              </a:cxn>
              <a:cxn ang="0">
                <a:pos x="15" y="78"/>
              </a:cxn>
              <a:cxn ang="0">
                <a:pos x="31" y="71"/>
              </a:cxn>
              <a:cxn ang="0">
                <a:pos x="17" y="97"/>
              </a:cxn>
              <a:cxn ang="0">
                <a:pos x="19" y="48"/>
              </a:cxn>
              <a:cxn ang="0">
                <a:pos x="13" y="29"/>
              </a:cxn>
              <a:cxn ang="0">
                <a:pos x="17" y="36"/>
              </a:cxn>
              <a:cxn ang="0">
                <a:pos x="12" y="57"/>
              </a:cxn>
              <a:cxn ang="0">
                <a:pos x="12" y="99"/>
              </a:cxn>
              <a:cxn ang="0">
                <a:pos x="15" y="109"/>
              </a:cxn>
              <a:cxn ang="0">
                <a:pos x="10" y="130"/>
              </a:cxn>
              <a:cxn ang="0">
                <a:pos x="8" y="160"/>
              </a:cxn>
              <a:cxn ang="0">
                <a:pos x="29" y="157"/>
              </a:cxn>
              <a:cxn ang="0">
                <a:pos x="6" y="198"/>
              </a:cxn>
              <a:cxn ang="0">
                <a:pos x="6" y="198"/>
              </a:cxn>
              <a:cxn ang="0">
                <a:pos x="6" y="218"/>
              </a:cxn>
              <a:cxn ang="0">
                <a:pos x="8" y="227"/>
              </a:cxn>
              <a:cxn ang="0">
                <a:pos x="34" y="221"/>
              </a:cxn>
              <a:cxn ang="0">
                <a:pos x="19" y="227"/>
              </a:cxn>
              <a:cxn ang="0">
                <a:pos x="27" y="204"/>
              </a:cxn>
              <a:cxn ang="0">
                <a:pos x="23" y="189"/>
              </a:cxn>
              <a:cxn ang="0">
                <a:pos x="36" y="166"/>
              </a:cxn>
              <a:cxn ang="0">
                <a:pos x="36" y="166"/>
              </a:cxn>
              <a:cxn ang="0">
                <a:pos x="36" y="139"/>
              </a:cxn>
              <a:cxn ang="0">
                <a:pos x="50" y="214"/>
              </a:cxn>
              <a:cxn ang="0">
                <a:pos x="52" y="229"/>
              </a:cxn>
              <a:cxn ang="0">
                <a:pos x="63" y="221"/>
              </a:cxn>
              <a:cxn ang="0">
                <a:pos x="86" y="134"/>
              </a:cxn>
              <a:cxn ang="0">
                <a:pos x="46" y="107"/>
              </a:cxn>
              <a:cxn ang="0">
                <a:pos x="151" y="27"/>
              </a:cxn>
              <a:cxn ang="0">
                <a:pos x="162" y="111"/>
              </a:cxn>
            </a:cxnLst>
            <a:rect l="0" t="0" r="r" b="b"/>
            <a:pathLst>
              <a:path w="177" h="238">
                <a:moveTo>
                  <a:pt x="88" y="35"/>
                </a:moveTo>
                <a:lnTo>
                  <a:pt x="88" y="35"/>
                </a:lnTo>
                <a:lnTo>
                  <a:pt x="88" y="67"/>
                </a:lnTo>
                <a:lnTo>
                  <a:pt x="88" y="97"/>
                </a:lnTo>
                <a:lnTo>
                  <a:pt x="88" y="97"/>
                </a:lnTo>
                <a:lnTo>
                  <a:pt x="95" y="99"/>
                </a:lnTo>
                <a:lnTo>
                  <a:pt x="103" y="101"/>
                </a:lnTo>
                <a:lnTo>
                  <a:pt x="111" y="101"/>
                </a:lnTo>
                <a:lnTo>
                  <a:pt x="118" y="101"/>
                </a:lnTo>
                <a:lnTo>
                  <a:pt x="134" y="97"/>
                </a:lnTo>
                <a:lnTo>
                  <a:pt x="139" y="94"/>
                </a:lnTo>
                <a:lnTo>
                  <a:pt x="143" y="90"/>
                </a:lnTo>
                <a:lnTo>
                  <a:pt x="143" y="90"/>
                </a:lnTo>
                <a:lnTo>
                  <a:pt x="147" y="82"/>
                </a:lnTo>
                <a:lnTo>
                  <a:pt x="149" y="73"/>
                </a:lnTo>
                <a:lnTo>
                  <a:pt x="149" y="61"/>
                </a:lnTo>
                <a:lnTo>
                  <a:pt x="145" y="52"/>
                </a:lnTo>
                <a:lnTo>
                  <a:pt x="145" y="52"/>
                </a:lnTo>
                <a:lnTo>
                  <a:pt x="141" y="46"/>
                </a:lnTo>
                <a:lnTo>
                  <a:pt x="135" y="42"/>
                </a:lnTo>
                <a:lnTo>
                  <a:pt x="130" y="38"/>
                </a:lnTo>
                <a:lnTo>
                  <a:pt x="122" y="35"/>
                </a:lnTo>
                <a:lnTo>
                  <a:pt x="114" y="33"/>
                </a:lnTo>
                <a:lnTo>
                  <a:pt x="105" y="33"/>
                </a:lnTo>
                <a:lnTo>
                  <a:pt x="97" y="33"/>
                </a:lnTo>
                <a:lnTo>
                  <a:pt x="88" y="35"/>
                </a:lnTo>
                <a:lnTo>
                  <a:pt x="88" y="35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3" y="59"/>
                </a:lnTo>
                <a:lnTo>
                  <a:pt x="143" y="59"/>
                </a:lnTo>
                <a:lnTo>
                  <a:pt x="137" y="65"/>
                </a:lnTo>
                <a:lnTo>
                  <a:pt x="130" y="69"/>
                </a:lnTo>
                <a:lnTo>
                  <a:pt x="130" y="69"/>
                </a:lnTo>
                <a:lnTo>
                  <a:pt x="134" y="67"/>
                </a:lnTo>
                <a:lnTo>
                  <a:pt x="135" y="63"/>
                </a:lnTo>
                <a:lnTo>
                  <a:pt x="141" y="57"/>
                </a:lnTo>
                <a:lnTo>
                  <a:pt x="141" y="57"/>
                </a:lnTo>
                <a:close/>
                <a:moveTo>
                  <a:pt x="132" y="48"/>
                </a:moveTo>
                <a:lnTo>
                  <a:pt x="132" y="48"/>
                </a:lnTo>
                <a:lnTo>
                  <a:pt x="126" y="54"/>
                </a:lnTo>
                <a:lnTo>
                  <a:pt x="124" y="56"/>
                </a:lnTo>
                <a:lnTo>
                  <a:pt x="118" y="56"/>
                </a:lnTo>
                <a:lnTo>
                  <a:pt x="118" y="56"/>
                </a:lnTo>
                <a:lnTo>
                  <a:pt x="126" y="48"/>
                </a:lnTo>
                <a:lnTo>
                  <a:pt x="130" y="46"/>
                </a:lnTo>
                <a:lnTo>
                  <a:pt x="132" y="46"/>
                </a:lnTo>
                <a:lnTo>
                  <a:pt x="132" y="48"/>
                </a:lnTo>
                <a:lnTo>
                  <a:pt x="132" y="48"/>
                </a:lnTo>
                <a:close/>
                <a:moveTo>
                  <a:pt x="124" y="42"/>
                </a:moveTo>
                <a:lnTo>
                  <a:pt x="124" y="42"/>
                </a:lnTo>
                <a:lnTo>
                  <a:pt x="118" y="48"/>
                </a:lnTo>
                <a:lnTo>
                  <a:pt x="113" y="52"/>
                </a:lnTo>
                <a:lnTo>
                  <a:pt x="113" y="52"/>
                </a:lnTo>
                <a:lnTo>
                  <a:pt x="118" y="46"/>
                </a:lnTo>
                <a:lnTo>
                  <a:pt x="120" y="42"/>
                </a:lnTo>
                <a:lnTo>
                  <a:pt x="124" y="42"/>
                </a:lnTo>
                <a:lnTo>
                  <a:pt x="124" y="42"/>
                </a:lnTo>
                <a:close/>
                <a:moveTo>
                  <a:pt x="111" y="38"/>
                </a:moveTo>
                <a:lnTo>
                  <a:pt x="111" y="38"/>
                </a:lnTo>
                <a:lnTo>
                  <a:pt x="114" y="38"/>
                </a:lnTo>
                <a:lnTo>
                  <a:pt x="114" y="38"/>
                </a:lnTo>
                <a:lnTo>
                  <a:pt x="109" y="46"/>
                </a:lnTo>
                <a:lnTo>
                  <a:pt x="101" y="52"/>
                </a:lnTo>
                <a:lnTo>
                  <a:pt x="101" y="52"/>
                </a:lnTo>
                <a:lnTo>
                  <a:pt x="103" y="50"/>
                </a:lnTo>
                <a:lnTo>
                  <a:pt x="105" y="46"/>
                </a:lnTo>
                <a:lnTo>
                  <a:pt x="109" y="42"/>
                </a:lnTo>
                <a:lnTo>
                  <a:pt x="111" y="38"/>
                </a:lnTo>
                <a:lnTo>
                  <a:pt x="111" y="38"/>
                </a:lnTo>
                <a:close/>
                <a:moveTo>
                  <a:pt x="105" y="38"/>
                </a:moveTo>
                <a:lnTo>
                  <a:pt x="105" y="38"/>
                </a:lnTo>
                <a:lnTo>
                  <a:pt x="99" y="44"/>
                </a:lnTo>
                <a:lnTo>
                  <a:pt x="99" y="44"/>
                </a:lnTo>
                <a:lnTo>
                  <a:pt x="99" y="40"/>
                </a:lnTo>
                <a:lnTo>
                  <a:pt x="101" y="38"/>
                </a:lnTo>
                <a:lnTo>
                  <a:pt x="105" y="38"/>
                </a:lnTo>
                <a:lnTo>
                  <a:pt x="105" y="38"/>
                </a:lnTo>
                <a:close/>
                <a:moveTo>
                  <a:pt x="116" y="97"/>
                </a:moveTo>
                <a:lnTo>
                  <a:pt x="116" y="97"/>
                </a:lnTo>
                <a:lnTo>
                  <a:pt x="111" y="97"/>
                </a:lnTo>
                <a:lnTo>
                  <a:pt x="105" y="97"/>
                </a:lnTo>
                <a:lnTo>
                  <a:pt x="93" y="96"/>
                </a:lnTo>
                <a:lnTo>
                  <a:pt x="93" y="96"/>
                </a:lnTo>
                <a:lnTo>
                  <a:pt x="93" y="78"/>
                </a:lnTo>
                <a:lnTo>
                  <a:pt x="92" y="63"/>
                </a:lnTo>
                <a:lnTo>
                  <a:pt x="92" y="63"/>
                </a:lnTo>
                <a:lnTo>
                  <a:pt x="99" y="61"/>
                </a:lnTo>
                <a:lnTo>
                  <a:pt x="107" y="63"/>
                </a:lnTo>
                <a:lnTo>
                  <a:pt x="113" y="65"/>
                </a:lnTo>
                <a:lnTo>
                  <a:pt x="116" y="71"/>
                </a:lnTo>
                <a:lnTo>
                  <a:pt x="118" y="76"/>
                </a:lnTo>
                <a:lnTo>
                  <a:pt x="120" y="84"/>
                </a:lnTo>
                <a:lnTo>
                  <a:pt x="120" y="90"/>
                </a:lnTo>
                <a:lnTo>
                  <a:pt x="116" y="97"/>
                </a:lnTo>
                <a:lnTo>
                  <a:pt x="116" y="97"/>
                </a:lnTo>
                <a:close/>
                <a:moveTo>
                  <a:pt x="137" y="52"/>
                </a:moveTo>
                <a:lnTo>
                  <a:pt x="137" y="52"/>
                </a:lnTo>
                <a:lnTo>
                  <a:pt x="139" y="52"/>
                </a:lnTo>
                <a:lnTo>
                  <a:pt x="139" y="52"/>
                </a:lnTo>
                <a:lnTo>
                  <a:pt x="134" y="57"/>
                </a:lnTo>
                <a:lnTo>
                  <a:pt x="126" y="63"/>
                </a:lnTo>
                <a:lnTo>
                  <a:pt x="126" y="63"/>
                </a:lnTo>
                <a:lnTo>
                  <a:pt x="132" y="57"/>
                </a:lnTo>
                <a:lnTo>
                  <a:pt x="137" y="52"/>
                </a:lnTo>
                <a:lnTo>
                  <a:pt x="137" y="52"/>
                </a:lnTo>
                <a:close/>
                <a:moveTo>
                  <a:pt x="128" y="94"/>
                </a:moveTo>
                <a:lnTo>
                  <a:pt x="128" y="94"/>
                </a:lnTo>
                <a:lnTo>
                  <a:pt x="134" y="88"/>
                </a:lnTo>
                <a:lnTo>
                  <a:pt x="141" y="82"/>
                </a:lnTo>
                <a:lnTo>
                  <a:pt x="141" y="82"/>
                </a:lnTo>
                <a:lnTo>
                  <a:pt x="139" y="86"/>
                </a:lnTo>
                <a:lnTo>
                  <a:pt x="137" y="88"/>
                </a:lnTo>
                <a:lnTo>
                  <a:pt x="128" y="94"/>
                </a:lnTo>
                <a:lnTo>
                  <a:pt x="128" y="94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37" y="78"/>
                </a:lnTo>
                <a:lnTo>
                  <a:pt x="130" y="82"/>
                </a:lnTo>
                <a:lnTo>
                  <a:pt x="130" y="82"/>
                </a:lnTo>
                <a:lnTo>
                  <a:pt x="143" y="69"/>
                </a:lnTo>
                <a:lnTo>
                  <a:pt x="143" y="69"/>
                </a:lnTo>
                <a:lnTo>
                  <a:pt x="143" y="69"/>
                </a:lnTo>
                <a:lnTo>
                  <a:pt x="145" y="69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177" y="71"/>
                </a:moveTo>
                <a:lnTo>
                  <a:pt x="177" y="71"/>
                </a:lnTo>
                <a:lnTo>
                  <a:pt x="174" y="54"/>
                </a:lnTo>
                <a:lnTo>
                  <a:pt x="168" y="38"/>
                </a:lnTo>
                <a:lnTo>
                  <a:pt x="168" y="38"/>
                </a:lnTo>
                <a:lnTo>
                  <a:pt x="162" y="31"/>
                </a:lnTo>
                <a:lnTo>
                  <a:pt x="153" y="21"/>
                </a:lnTo>
                <a:lnTo>
                  <a:pt x="143" y="14"/>
                </a:lnTo>
                <a:lnTo>
                  <a:pt x="135" y="10"/>
                </a:lnTo>
                <a:lnTo>
                  <a:pt x="135" y="10"/>
                </a:lnTo>
                <a:lnTo>
                  <a:pt x="114" y="4"/>
                </a:lnTo>
                <a:lnTo>
                  <a:pt x="92" y="0"/>
                </a:lnTo>
                <a:lnTo>
                  <a:pt x="92" y="0"/>
                </a:lnTo>
                <a:lnTo>
                  <a:pt x="74" y="0"/>
                </a:lnTo>
                <a:lnTo>
                  <a:pt x="74" y="0"/>
                </a:lnTo>
                <a:lnTo>
                  <a:pt x="59" y="2"/>
                </a:lnTo>
                <a:lnTo>
                  <a:pt x="44" y="4"/>
                </a:lnTo>
                <a:lnTo>
                  <a:pt x="44" y="4"/>
                </a:lnTo>
                <a:lnTo>
                  <a:pt x="34" y="8"/>
                </a:lnTo>
                <a:lnTo>
                  <a:pt x="25" y="16"/>
                </a:lnTo>
                <a:lnTo>
                  <a:pt x="25" y="16"/>
                </a:lnTo>
                <a:lnTo>
                  <a:pt x="15" y="19"/>
                </a:lnTo>
                <a:lnTo>
                  <a:pt x="10" y="23"/>
                </a:lnTo>
                <a:lnTo>
                  <a:pt x="8" y="27"/>
                </a:lnTo>
                <a:lnTo>
                  <a:pt x="8" y="27"/>
                </a:lnTo>
                <a:lnTo>
                  <a:pt x="6" y="36"/>
                </a:lnTo>
                <a:lnTo>
                  <a:pt x="6" y="50"/>
                </a:lnTo>
                <a:lnTo>
                  <a:pt x="8" y="73"/>
                </a:lnTo>
                <a:lnTo>
                  <a:pt x="8" y="73"/>
                </a:lnTo>
                <a:lnTo>
                  <a:pt x="6" y="96"/>
                </a:lnTo>
                <a:lnTo>
                  <a:pt x="4" y="117"/>
                </a:lnTo>
                <a:lnTo>
                  <a:pt x="4" y="117"/>
                </a:lnTo>
                <a:lnTo>
                  <a:pt x="4" y="134"/>
                </a:lnTo>
                <a:lnTo>
                  <a:pt x="4" y="149"/>
                </a:lnTo>
                <a:lnTo>
                  <a:pt x="4" y="149"/>
                </a:lnTo>
                <a:lnTo>
                  <a:pt x="2" y="179"/>
                </a:lnTo>
                <a:lnTo>
                  <a:pt x="0" y="214"/>
                </a:lnTo>
                <a:lnTo>
                  <a:pt x="0" y="214"/>
                </a:lnTo>
                <a:lnTo>
                  <a:pt x="2" y="225"/>
                </a:lnTo>
                <a:lnTo>
                  <a:pt x="2" y="231"/>
                </a:lnTo>
                <a:lnTo>
                  <a:pt x="4" y="235"/>
                </a:lnTo>
                <a:lnTo>
                  <a:pt x="4" y="235"/>
                </a:lnTo>
                <a:lnTo>
                  <a:pt x="8" y="237"/>
                </a:lnTo>
                <a:lnTo>
                  <a:pt x="13" y="237"/>
                </a:lnTo>
                <a:lnTo>
                  <a:pt x="23" y="238"/>
                </a:lnTo>
                <a:lnTo>
                  <a:pt x="23" y="238"/>
                </a:lnTo>
                <a:lnTo>
                  <a:pt x="42" y="238"/>
                </a:lnTo>
                <a:lnTo>
                  <a:pt x="59" y="238"/>
                </a:lnTo>
                <a:lnTo>
                  <a:pt x="59" y="238"/>
                </a:lnTo>
                <a:lnTo>
                  <a:pt x="63" y="235"/>
                </a:lnTo>
                <a:lnTo>
                  <a:pt x="67" y="233"/>
                </a:lnTo>
                <a:lnTo>
                  <a:pt x="73" y="225"/>
                </a:lnTo>
                <a:lnTo>
                  <a:pt x="73" y="225"/>
                </a:lnTo>
                <a:lnTo>
                  <a:pt x="80" y="219"/>
                </a:lnTo>
                <a:lnTo>
                  <a:pt x="82" y="216"/>
                </a:lnTo>
                <a:lnTo>
                  <a:pt x="86" y="210"/>
                </a:lnTo>
                <a:lnTo>
                  <a:pt x="86" y="210"/>
                </a:lnTo>
                <a:lnTo>
                  <a:pt x="86" y="202"/>
                </a:lnTo>
                <a:lnTo>
                  <a:pt x="86" y="193"/>
                </a:lnTo>
                <a:lnTo>
                  <a:pt x="86" y="170"/>
                </a:lnTo>
                <a:lnTo>
                  <a:pt x="86" y="170"/>
                </a:lnTo>
                <a:lnTo>
                  <a:pt x="88" y="155"/>
                </a:lnTo>
                <a:lnTo>
                  <a:pt x="92" y="139"/>
                </a:lnTo>
                <a:lnTo>
                  <a:pt x="92" y="139"/>
                </a:lnTo>
                <a:lnTo>
                  <a:pt x="113" y="137"/>
                </a:lnTo>
                <a:lnTo>
                  <a:pt x="134" y="132"/>
                </a:lnTo>
                <a:lnTo>
                  <a:pt x="143" y="130"/>
                </a:lnTo>
                <a:lnTo>
                  <a:pt x="153" y="126"/>
                </a:lnTo>
                <a:lnTo>
                  <a:pt x="160" y="120"/>
                </a:lnTo>
                <a:lnTo>
                  <a:pt x="166" y="115"/>
                </a:lnTo>
                <a:lnTo>
                  <a:pt x="166" y="115"/>
                </a:lnTo>
                <a:lnTo>
                  <a:pt x="174" y="94"/>
                </a:lnTo>
                <a:lnTo>
                  <a:pt x="177" y="82"/>
                </a:lnTo>
                <a:lnTo>
                  <a:pt x="177" y="71"/>
                </a:lnTo>
                <a:lnTo>
                  <a:pt x="177" y="71"/>
                </a:lnTo>
                <a:close/>
                <a:moveTo>
                  <a:pt x="40" y="25"/>
                </a:moveTo>
                <a:lnTo>
                  <a:pt x="40" y="25"/>
                </a:lnTo>
                <a:lnTo>
                  <a:pt x="32" y="31"/>
                </a:lnTo>
                <a:lnTo>
                  <a:pt x="27" y="35"/>
                </a:lnTo>
                <a:lnTo>
                  <a:pt x="27" y="35"/>
                </a:lnTo>
                <a:lnTo>
                  <a:pt x="40" y="21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5"/>
                </a:lnTo>
                <a:close/>
                <a:moveTo>
                  <a:pt x="40" y="42"/>
                </a:moveTo>
                <a:lnTo>
                  <a:pt x="40" y="42"/>
                </a:lnTo>
                <a:lnTo>
                  <a:pt x="34" y="44"/>
                </a:lnTo>
                <a:lnTo>
                  <a:pt x="29" y="50"/>
                </a:lnTo>
                <a:lnTo>
                  <a:pt x="17" y="57"/>
                </a:lnTo>
                <a:lnTo>
                  <a:pt x="17" y="57"/>
                </a:lnTo>
                <a:lnTo>
                  <a:pt x="21" y="52"/>
                </a:lnTo>
                <a:lnTo>
                  <a:pt x="27" y="46"/>
                </a:lnTo>
                <a:lnTo>
                  <a:pt x="40" y="35"/>
                </a:lnTo>
                <a:lnTo>
                  <a:pt x="40" y="35"/>
                </a:lnTo>
                <a:lnTo>
                  <a:pt x="40" y="38"/>
                </a:lnTo>
                <a:lnTo>
                  <a:pt x="40" y="42"/>
                </a:lnTo>
                <a:lnTo>
                  <a:pt x="40" y="42"/>
                </a:lnTo>
                <a:close/>
                <a:moveTo>
                  <a:pt x="40" y="56"/>
                </a:moveTo>
                <a:lnTo>
                  <a:pt x="40" y="56"/>
                </a:lnTo>
                <a:lnTo>
                  <a:pt x="32" y="59"/>
                </a:lnTo>
                <a:lnTo>
                  <a:pt x="25" y="65"/>
                </a:lnTo>
                <a:lnTo>
                  <a:pt x="25" y="65"/>
                </a:lnTo>
                <a:lnTo>
                  <a:pt x="29" y="61"/>
                </a:lnTo>
                <a:lnTo>
                  <a:pt x="32" y="57"/>
                </a:lnTo>
                <a:lnTo>
                  <a:pt x="38" y="50"/>
                </a:lnTo>
                <a:lnTo>
                  <a:pt x="38" y="50"/>
                </a:lnTo>
                <a:lnTo>
                  <a:pt x="40" y="54"/>
                </a:lnTo>
                <a:lnTo>
                  <a:pt x="40" y="56"/>
                </a:lnTo>
                <a:lnTo>
                  <a:pt x="40" y="56"/>
                </a:lnTo>
                <a:close/>
                <a:moveTo>
                  <a:pt x="38" y="130"/>
                </a:moveTo>
                <a:lnTo>
                  <a:pt x="38" y="130"/>
                </a:lnTo>
                <a:lnTo>
                  <a:pt x="31" y="134"/>
                </a:lnTo>
                <a:lnTo>
                  <a:pt x="25" y="139"/>
                </a:lnTo>
                <a:lnTo>
                  <a:pt x="19" y="145"/>
                </a:lnTo>
                <a:lnTo>
                  <a:pt x="12" y="149"/>
                </a:lnTo>
                <a:lnTo>
                  <a:pt x="12" y="149"/>
                </a:lnTo>
                <a:lnTo>
                  <a:pt x="17" y="141"/>
                </a:lnTo>
                <a:lnTo>
                  <a:pt x="25" y="134"/>
                </a:lnTo>
                <a:lnTo>
                  <a:pt x="38" y="120"/>
                </a:lnTo>
                <a:lnTo>
                  <a:pt x="38" y="120"/>
                </a:lnTo>
                <a:lnTo>
                  <a:pt x="38" y="124"/>
                </a:lnTo>
                <a:lnTo>
                  <a:pt x="38" y="130"/>
                </a:lnTo>
                <a:lnTo>
                  <a:pt x="38" y="130"/>
                </a:lnTo>
                <a:close/>
                <a:moveTo>
                  <a:pt x="38" y="111"/>
                </a:moveTo>
                <a:lnTo>
                  <a:pt x="38" y="111"/>
                </a:lnTo>
                <a:lnTo>
                  <a:pt x="27" y="120"/>
                </a:lnTo>
                <a:lnTo>
                  <a:pt x="15" y="128"/>
                </a:lnTo>
                <a:lnTo>
                  <a:pt x="15" y="128"/>
                </a:lnTo>
                <a:lnTo>
                  <a:pt x="21" y="122"/>
                </a:lnTo>
                <a:lnTo>
                  <a:pt x="27" y="117"/>
                </a:lnTo>
                <a:lnTo>
                  <a:pt x="32" y="113"/>
                </a:lnTo>
                <a:lnTo>
                  <a:pt x="38" y="107"/>
                </a:lnTo>
                <a:lnTo>
                  <a:pt x="38" y="107"/>
                </a:lnTo>
                <a:lnTo>
                  <a:pt x="38" y="109"/>
                </a:lnTo>
                <a:lnTo>
                  <a:pt x="38" y="111"/>
                </a:lnTo>
                <a:lnTo>
                  <a:pt x="38" y="111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5" y="128"/>
                </a:lnTo>
                <a:lnTo>
                  <a:pt x="25" y="128"/>
                </a:lnTo>
                <a:lnTo>
                  <a:pt x="25" y="128"/>
                </a:lnTo>
                <a:lnTo>
                  <a:pt x="19" y="132"/>
                </a:lnTo>
                <a:lnTo>
                  <a:pt x="17" y="136"/>
                </a:lnTo>
                <a:lnTo>
                  <a:pt x="10" y="143"/>
                </a:lnTo>
                <a:lnTo>
                  <a:pt x="10" y="139"/>
                </a:lnTo>
                <a:lnTo>
                  <a:pt x="10" y="139"/>
                </a:lnTo>
                <a:lnTo>
                  <a:pt x="13" y="137"/>
                </a:lnTo>
                <a:lnTo>
                  <a:pt x="17" y="13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38" y="97"/>
                </a:moveTo>
                <a:lnTo>
                  <a:pt x="38" y="97"/>
                </a:lnTo>
                <a:lnTo>
                  <a:pt x="27" y="105"/>
                </a:lnTo>
                <a:lnTo>
                  <a:pt x="17" y="115"/>
                </a:lnTo>
                <a:lnTo>
                  <a:pt x="17" y="115"/>
                </a:lnTo>
                <a:lnTo>
                  <a:pt x="21" y="107"/>
                </a:lnTo>
                <a:lnTo>
                  <a:pt x="27" y="103"/>
                </a:lnTo>
                <a:lnTo>
                  <a:pt x="34" y="97"/>
                </a:lnTo>
                <a:lnTo>
                  <a:pt x="38" y="92"/>
                </a:lnTo>
                <a:lnTo>
                  <a:pt x="38" y="92"/>
                </a:lnTo>
                <a:lnTo>
                  <a:pt x="38" y="92"/>
                </a:lnTo>
                <a:lnTo>
                  <a:pt x="38" y="94"/>
                </a:lnTo>
                <a:lnTo>
                  <a:pt x="38" y="97"/>
                </a:lnTo>
                <a:lnTo>
                  <a:pt x="38" y="97"/>
                </a:lnTo>
                <a:close/>
                <a:moveTo>
                  <a:pt x="12" y="67"/>
                </a:moveTo>
                <a:lnTo>
                  <a:pt x="12" y="67"/>
                </a:lnTo>
                <a:lnTo>
                  <a:pt x="15" y="65"/>
                </a:lnTo>
                <a:lnTo>
                  <a:pt x="19" y="61"/>
                </a:lnTo>
                <a:lnTo>
                  <a:pt x="19" y="61"/>
                </a:lnTo>
                <a:lnTo>
                  <a:pt x="19" y="63"/>
                </a:lnTo>
                <a:lnTo>
                  <a:pt x="17" y="65"/>
                </a:lnTo>
                <a:lnTo>
                  <a:pt x="13" y="69"/>
                </a:lnTo>
                <a:lnTo>
                  <a:pt x="12" y="71"/>
                </a:lnTo>
                <a:lnTo>
                  <a:pt x="12" y="71"/>
                </a:lnTo>
                <a:lnTo>
                  <a:pt x="12" y="71"/>
                </a:lnTo>
                <a:lnTo>
                  <a:pt x="12" y="67"/>
                </a:lnTo>
                <a:lnTo>
                  <a:pt x="12" y="67"/>
                </a:lnTo>
                <a:close/>
                <a:moveTo>
                  <a:pt x="27" y="69"/>
                </a:moveTo>
                <a:lnTo>
                  <a:pt x="27" y="69"/>
                </a:lnTo>
                <a:lnTo>
                  <a:pt x="21" y="76"/>
                </a:lnTo>
                <a:lnTo>
                  <a:pt x="13" y="82"/>
                </a:lnTo>
                <a:lnTo>
                  <a:pt x="13" y="82"/>
                </a:lnTo>
                <a:lnTo>
                  <a:pt x="15" y="78"/>
                </a:lnTo>
                <a:lnTo>
                  <a:pt x="19" y="75"/>
                </a:lnTo>
                <a:lnTo>
                  <a:pt x="27" y="69"/>
                </a:lnTo>
                <a:lnTo>
                  <a:pt x="27" y="69"/>
                </a:lnTo>
                <a:close/>
                <a:moveTo>
                  <a:pt x="38" y="67"/>
                </a:moveTo>
                <a:lnTo>
                  <a:pt x="38" y="67"/>
                </a:lnTo>
                <a:lnTo>
                  <a:pt x="36" y="71"/>
                </a:lnTo>
                <a:lnTo>
                  <a:pt x="32" y="73"/>
                </a:lnTo>
                <a:lnTo>
                  <a:pt x="27" y="76"/>
                </a:lnTo>
                <a:lnTo>
                  <a:pt x="27" y="76"/>
                </a:lnTo>
                <a:lnTo>
                  <a:pt x="31" y="71"/>
                </a:lnTo>
                <a:lnTo>
                  <a:pt x="38" y="67"/>
                </a:lnTo>
                <a:lnTo>
                  <a:pt x="38" y="67"/>
                </a:lnTo>
                <a:close/>
                <a:moveTo>
                  <a:pt x="38" y="78"/>
                </a:moveTo>
                <a:lnTo>
                  <a:pt x="38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lnTo>
                  <a:pt x="29" y="90"/>
                </a:lnTo>
                <a:lnTo>
                  <a:pt x="17" y="97"/>
                </a:lnTo>
                <a:lnTo>
                  <a:pt x="17" y="97"/>
                </a:lnTo>
                <a:lnTo>
                  <a:pt x="21" y="92"/>
                </a:lnTo>
                <a:lnTo>
                  <a:pt x="27" y="88"/>
                </a:lnTo>
                <a:lnTo>
                  <a:pt x="38" y="78"/>
                </a:lnTo>
                <a:lnTo>
                  <a:pt x="38" y="78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3" y="44"/>
                </a:lnTo>
                <a:lnTo>
                  <a:pt x="21" y="46"/>
                </a:lnTo>
                <a:lnTo>
                  <a:pt x="19" y="48"/>
                </a:lnTo>
                <a:lnTo>
                  <a:pt x="19" y="48"/>
                </a:lnTo>
                <a:lnTo>
                  <a:pt x="19" y="46"/>
                </a:lnTo>
                <a:lnTo>
                  <a:pt x="19" y="46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13" y="33"/>
                </a:lnTo>
                <a:lnTo>
                  <a:pt x="13" y="33"/>
                </a:lnTo>
                <a:lnTo>
                  <a:pt x="12" y="31"/>
                </a:lnTo>
                <a:lnTo>
                  <a:pt x="13" y="29"/>
                </a:lnTo>
                <a:lnTo>
                  <a:pt x="13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32" y="19"/>
                </a:moveTo>
                <a:lnTo>
                  <a:pt x="32" y="19"/>
                </a:lnTo>
                <a:lnTo>
                  <a:pt x="34" y="19"/>
                </a:lnTo>
                <a:lnTo>
                  <a:pt x="34" y="21"/>
                </a:lnTo>
                <a:lnTo>
                  <a:pt x="34" y="21"/>
                </a:lnTo>
                <a:lnTo>
                  <a:pt x="23" y="31"/>
                </a:lnTo>
                <a:lnTo>
                  <a:pt x="17" y="36"/>
                </a:lnTo>
                <a:lnTo>
                  <a:pt x="12" y="44"/>
                </a:lnTo>
                <a:lnTo>
                  <a:pt x="12" y="44"/>
                </a:lnTo>
                <a:lnTo>
                  <a:pt x="15" y="36"/>
                </a:lnTo>
                <a:lnTo>
                  <a:pt x="21" y="31"/>
                </a:lnTo>
                <a:lnTo>
                  <a:pt x="32" y="19"/>
                </a:lnTo>
                <a:lnTo>
                  <a:pt x="32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3" y="56"/>
                </a:lnTo>
                <a:lnTo>
                  <a:pt x="12" y="57"/>
                </a:lnTo>
                <a:lnTo>
                  <a:pt x="12" y="57"/>
                </a:lnTo>
                <a:lnTo>
                  <a:pt x="12" y="54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12" y="96"/>
                </a:moveTo>
                <a:lnTo>
                  <a:pt x="12" y="96"/>
                </a:lnTo>
                <a:lnTo>
                  <a:pt x="15" y="94"/>
                </a:lnTo>
                <a:lnTo>
                  <a:pt x="15" y="94"/>
                </a:lnTo>
                <a:lnTo>
                  <a:pt x="13" y="96"/>
                </a:lnTo>
                <a:lnTo>
                  <a:pt x="12" y="99"/>
                </a:lnTo>
                <a:lnTo>
                  <a:pt x="12" y="99"/>
                </a:lnTo>
                <a:lnTo>
                  <a:pt x="12" y="97"/>
                </a:lnTo>
                <a:lnTo>
                  <a:pt x="12" y="96"/>
                </a:lnTo>
                <a:lnTo>
                  <a:pt x="12" y="96"/>
                </a:lnTo>
                <a:close/>
                <a:moveTo>
                  <a:pt x="10" y="111"/>
                </a:moveTo>
                <a:lnTo>
                  <a:pt x="10" y="111"/>
                </a:lnTo>
                <a:lnTo>
                  <a:pt x="13" y="107"/>
                </a:lnTo>
                <a:lnTo>
                  <a:pt x="17" y="105"/>
                </a:lnTo>
                <a:lnTo>
                  <a:pt x="17" y="105"/>
                </a:lnTo>
                <a:lnTo>
                  <a:pt x="15" y="109"/>
                </a:lnTo>
                <a:lnTo>
                  <a:pt x="10" y="113"/>
                </a:lnTo>
                <a:lnTo>
                  <a:pt x="10" y="111"/>
                </a:lnTo>
                <a:close/>
                <a:moveTo>
                  <a:pt x="8" y="126"/>
                </a:moveTo>
                <a:lnTo>
                  <a:pt x="8" y="126"/>
                </a:lnTo>
                <a:lnTo>
                  <a:pt x="12" y="124"/>
                </a:lnTo>
                <a:lnTo>
                  <a:pt x="12" y="124"/>
                </a:lnTo>
                <a:lnTo>
                  <a:pt x="12" y="124"/>
                </a:lnTo>
                <a:lnTo>
                  <a:pt x="12" y="126"/>
                </a:lnTo>
                <a:lnTo>
                  <a:pt x="10" y="130"/>
                </a:lnTo>
                <a:lnTo>
                  <a:pt x="10" y="130"/>
                </a:lnTo>
                <a:lnTo>
                  <a:pt x="8" y="128"/>
                </a:lnTo>
                <a:lnTo>
                  <a:pt x="8" y="126"/>
                </a:lnTo>
                <a:lnTo>
                  <a:pt x="8" y="126"/>
                </a:lnTo>
                <a:close/>
                <a:moveTo>
                  <a:pt x="25" y="145"/>
                </a:moveTo>
                <a:lnTo>
                  <a:pt x="25" y="145"/>
                </a:lnTo>
                <a:lnTo>
                  <a:pt x="17" y="157"/>
                </a:lnTo>
                <a:lnTo>
                  <a:pt x="8" y="168"/>
                </a:lnTo>
                <a:lnTo>
                  <a:pt x="8" y="168"/>
                </a:lnTo>
                <a:lnTo>
                  <a:pt x="6" y="164"/>
                </a:lnTo>
                <a:lnTo>
                  <a:pt x="8" y="160"/>
                </a:lnTo>
                <a:lnTo>
                  <a:pt x="12" y="155"/>
                </a:lnTo>
                <a:lnTo>
                  <a:pt x="19" y="149"/>
                </a:lnTo>
                <a:lnTo>
                  <a:pt x="25" y="145"/>
                </a:lnTo>
                <a:lnTo>
                  <a:pt x="25" y="145"/>
                </a:lnTo>
                <a:close/>
                <a:moveTo>
                  <a:pt x="6" y="178"/>
                </a:moveTo>
                <a:lnTo>
                  <a:pt x="6" y="178"/>
                </a:lnTo>
                <a:lnTo>
                  <a:pt x="12" y="174"/>
                </a:lnTo>
                <a:lnTo>
                  <a:pt x="17" y="168"/>
                </a:lnTo>
                <a:lnTo>
                  <a:pt x="29" y="157"/>
                </a:lnTo>
                <a:lnTo>
                  <a:pt x="29" y="157"/>
                </a:lnTo>
                <a:lnTo>
                  <a:pt x="31" y="157"/>
                </a:lnTo>
                <a:lnTo>
                  <a:pt x="31" y="158"/>
                </a:lnTo>
                <a:lnTo>
                  <a:pt x="31" y="158"/>
                </a:lnTo>
                <a:lnTo>
                  <a:pt x="8" y="185"/>
                </a:lnTo>
                <a:lnTo>
                  <a:pt x="8" y="185"/>
                </a:lnTo>
                <a:lnTo>
                  <a:pt x="6" y="181"/>
                </a:lnTo>
                <a:lnTo>
                  <a:pt x="6" y="178"/>
                </a:lnTo>
                <a:lnTo>
                  <a:pt x="6" y="178"/>
                </a:lnTo>
                <a:close/>
                <a:moveTo>
                  <a:pt x="6" y="198"/>
                </a:moveTo>
                <a:lnTo>
                  <a:pt x="6" y="198"/>
                </a:lnTo>
                <a:lnTo>
                  <a:pt x="15" y="187"/>
                </a:lnTo>
                <a:lnTo>
                  <a:pt x="27" y="179"/>
                </a:lnTo>
                <a:lnTo>
                  <a:pt x="27" y="179"/>
                </a:lnTo>
                <a:lnTo>
                  <a:pt x="23" y="185"/>
                </a:lnTo>
                <a:lnTo>
                  <a:pt x="17" y="191"/>
                </a:lnTo>
                <a:lnTo>
                  <a:pt x="12" y="197"/>
                </a:lnTo>
                <a:lnTo>
                  <a:pt x="6" y="204"/>
                </a:lnTo>
                <a:lnTo>
                  <a:pt x="6" y="204"/>
                </a:lnTo>
                <a:lnTo>
                  <a:pt x="6" y="202"/>
                </a:lnTo>
                <a:lnTo>
                  <a:pt x="6" y="198"/>
                </a:lnTo>
                <a:lnTo>
                  <a:pt x="6" y="198"/>
                </a:lnTo>
                <a:close/>
                <a:moveTo>
                  <a:pt x="6" y="212"/>
                </a:moveTo>
                <a:lnTo>
                  <a:pt x="6" y="212"/>
                </a:lnTo>
                <a:lnTo>
                  <a:pt x="12" y="208"/>
                </a:lnTo>
                <a:lnTo>
                  <a:pt x="15" y="204"/>
                </a:lnTo>
                <a:lnTo>
                  <a:pt x="23" y="197"/>
                </a:lnTo>
                <a:lnTo>
                  <a:pt x="23" y="197"/>
                </a:lnTo>
                <a:lnTo>
                  <a:pt x="15" y="206"/>
                </a:lnTo>
                <a:lnTo>
                  <a:pt x="10" y="212"/>
                </a:lnTo>
                <a:lnTo>
                  <a:pt x="6" y="218"/>
                </a:lnTo>
                <a:lnTo>
                  <a:pt x="6" y="218"/>
                </a:lnTo>
                <a:lnTo>
                  <a:pt x="6" y="216"/>
                </a:lnTo>
                <a:lnTo>
                  <a:pt x="6" y="212"/>
                </a:lnTo>
                <a:lnTo>
                  <a:pt x="6" y="212"/>
                </a:lnTo>
                <a:close/>
                <a:moveTo>
                  <a:pt x="27" y="208"/>
                </a:moveTo>
                <a:lnTo>
                  <a:pt x="27" y="208"/>
                </a:lnTo>
                <a:lnTo>
                  <a:pt x="19" y="219"/>
                </a:lnTo>
                <a:lnTo>
                  <a:pt x="13" y="225"/>
                </a:lnTo>
                <a:lnTo>
                  <a:pt x="8" y="227"/>
                </a:lnTo>
                <a:lnTo>
                  <a:pt x="8" y="227"/>
                </a:lnTo>
                <a:lnTo>
                  <a:pt x="12" y="223"/>
                </a:lnTo>
                <a:lnTo>
                  <a:pt x="15" y="218"/>
                </a:lnTo>
                <a:lnTo>
                  <a:pt x="27" y="208"/>
                </a:lnTo>
                <a:lnTo>
                  <a:pt x="27" y="208"/>
                </a:lnTo>
                <a:close/>
                <a:moveTo>
                  <a:pt x="31" y="233"/>
                </a:moveTo>
                <a:lnTo>
                  <a:pt x="25" y="233"/>
                </a:lnTo>
                <a:lnTo>
                  <a:pt x="25" y="233"/>
                </a:lnTo>
                <a:lnTo>
                  <a:pt x="31" y="227"/>
                </a:lnTo>
                <a:lnTo>
                  <a:pt x="34" y="221"/>
                </a:lnTo>
                <a:lnTo>
                  <a:pt x="34" y="221"/>
                </a:lnTo>
                <a:lnTo>
                  <a:pt x="32" y="227"/>
                </a:lnTo>
                <a:lnTo>
                  <a:pt x="31" y="233"/>
                </a:lnTo>
                <a:lnTo>
                  <a:pt x="31" y="233"/>
                </a:lnTo>
                <a:close/>
                <a:moveTo>
                  <a:pt x="34" y="216"/>
                </a:moveTo>
                <a:lnTo>
                  <a:pt x="34" y="216"/>
                </a:lnTo>
                <a:lnTo>
                  <a:pt x="27" y="225"/>
                </a:lnTo>
                <a:lnTo>
                  <a:pt x="21" y="229"/>
                </a:lnTo>
                <a:lnTo>
                  <a:pt x="15" y="231"/>
                </a:lnTo>
                <a:lnTo>
                  <a:pt x="15" y="231"/>
                </a:lnTo>
                <a:lnTo>
                  <a:pt x="19" y="227"/>
                </a:lnTo>
                <a:lnTo>
                  <a:pt x="23" y="223"/>
                </a:lnTo>
                <a:lnTo>
                  <a:pt x="29" y="219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lnTo>
                  <a:pt x="34" y="216"/>
                </a:lnTo>
                <a:close/>
                <a:moveTo>
                  <a:pt x="36" y="195"/>
                </a:moveTo>
                <a:lnTo>
                  <a:pt x="36" y="195"/>
                </a:lnTo>
                <a:lnTo>
                  <a:pt x="27" y="204"/>
                </a:lnTo>
                <a:lnTo>
                  <a:pt x="15" y="212"/>
                </a:lnTo>
                <a:lnTo>
                  <a:pt x="15" y="212"/>
                </a:lnTo>
                <a:lnTo>
                  <a:pt x="36" y="189"/>
                </a:lnTo>
                <a:lnTo>
                  <a:pt x="36" y="189"/>
                </a:lnTo>
                <a:lnTo>
                  <a:pt x="36" y="193"/>
                </a:lnTo>
                <a:lnTo>
                  <a:pt x="36" y="195"/>
                </a:lnTo>
                <a:lnTo>
                  <a:pt x="36" y="195"/>
                </a:lnTo>
                <a:close/>
                <a:moveTo>
                  <a:pt x="21" y="195"/>
                </a:moveTo>
                <a:lnTo>
                  <a:pt x="21" y="195"/>
                </a:lnTo>
                <a:lnTo>
                  <a:pt x="23" y="189"/>
                </a:lnTo>
                <a:lnTo>
                  <a:pt x="29" y="183"/>
                </a:lnTo>
                <a:lnTo>
                  <a:pt x="38" y="176"/>
                </a:lnTo>
                <a:lnTo>
                  <a:pt x="38" y="176"/>
                </a:lnTo>
                <a:lnTo>
                  <a:pt x="36" y="181"/>
                </a:lnTo>
                <a:lnTo>
                  <a:pt x="31" y="187"/>
                </a:lnTo>
                <a:lnTo>
                  <a:pt x="25" y="191"/>
                </a:lnTo>
                <a:lnTo>
                  <a:pt x="21" y="195"/>
                </a:lnTo>
                <a:lnTo>
                  <a:pt x="21" y="195"/>
                </a:lnTo>
                <a:close/>
                <a:moveTo>
                  <a:pt x="36" y="166"/>
                </a:moveTo>
                <a:lnTo>
                  <a:pt x="36" y="166"/>
                </a:lnTo>
                <a:lnTo>
                  <a:pt x="32" y="168"/>
                </a:lnTo>
                <a:lnTo>
                  <a:pt x="27" y="174"/>
                </a:lnTo>
                <a:lnTo>
                  <a:pt x="23" y="178"/>
                </a:lnTo>
                <a:lnTo>
                  <a:pt x="17" y="181"/>
                </a:lnTo>
                <a:lnTo>
                  <a:pt x="17" y="181"/>
                </a:lnTo>
                <a:lnTo>
                  <a:pt x="36" y="158"/>
                </a:lnTo>
                <a:lnTo>
                  <a:pt x="36" y="158"/>
                </a:lnTo>
                <a:lnTo>
                  <a:pt x="38" y="158"/>
                </a:lnTo>
                <a:lnTo>
                  <a:pt x="38" y="160"/>
                </a:lnTo>
                <a:lnTo>
                  <a:pt x="36" y="166"/>
                </a:lnTo>
                <a:lnTo>
                  <a:pt x="36" y="166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2" y="151"/>
                </a:lnTo>
                <a:lnTo>
                  <a:pt x="27" y="155"/>
                </a:lnTo>
                <a:lnTo>
                  <a:pt x="17" y="162"/>
                </a:lnTo>
                <a:lnTo>
                  <a:pt x="17" y="162"/>
                </a:lnTo>
                <a:lnTo>
                  <a:pt x="27" y="151"/>
                </a:lnTo>
                <a:lnTo>
                  <a:pt x="36" y="139"/>
                </a:lnTo>
                <a:lnTo>
                  <a:pt x="36" y="139"/>
                </a:lnTo>
                <a:lnTo>
                  <a:pt x="38" y="141"/>
                </a:lnTo>
                <a:lnTo>
                  <a:pt x="38" y="143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38" y="223"/>
                </a:moveTo>
                <a:lnTo>
                  <a:pt x="38" y="223"/>
                </a:lnTo>
                <a:lnTo>
                  <a:pt x="44" y="218"/>
                </a:lnTo>
                <a:lnTo>
                  <a:pt x="46" y="216"/>
                </a:lnTo>
                <a:lnTo>
                  <a:pt x="50" y="214"/>
                </a:lnTo>
                <a:lnTo>
                  <a:pt x="50" y="214"/>
                </a:lnTo>
                <a:lnTo>
                  <a:pt x="44" y="219"/>
                </a:lnTo>
                <a:lnTo>
                  <a:pt x="38" y="223"/>
                </a:lnTo>
                <a:lnTo>
                  <a:pt x="38" y="223"/>
                </a:lnTo>
                <a:close/>
                <a:moveTo>
                  <a:pt x="50" y="231"/>
                </a:moveTo>
                <a:lnTo>
                  <a:pt x="48" y="231"/>
                </a:lnTo>
                <a:lnTo>
                  <a:pt x="48" y="231"/>
                </a:lnTo>
                <a:lnTo>
                  <a:pt x="50" y="229"/>
                </a:lnTo>
                <a:lnTo>
                  <a:pt x="52" y="227"/>
                </a:lnTo>
                <a:lnTo>
                  <a:pt x="52" y="227"/>
                </a:lnTo>
                <a:lnTo>
                  <a:pt x="52" y="229"/>
                </a:lnTo>
                <a:lnTo>
                  <a:pt x="50" y="231"/>
                </a:lnTo>
                <a:lnTo>
                  <a:pt x="50" y="231"/>
                </a:lnTo>
                <a:close/>
                <a:moveTo>
                  <a:pt x="63" y="221"/>
                </a:moveTo>
                <a:lnTo>
                  <a:pt x="63" y="221"/>
                </a:lnTo>
                <a:lnTo>
                  <a:pt x="63" y="219"/>
                </a:lnTo>
                <a:lnTo>
                  <a:pt x="63" y="219"/>
                </a:lnTo>
                <a:lnTo>
                  <a:pt x="65" y="216"/>
                </a:lnTo>
                <a:lnTo>
                  <a:pt x="67" y="216"/>
                </a:lnTo>
                <a:lnTo>
                  <a:pt x="67" y="216"/>
                </a:lnTo>
                <a:lnTo>
                  <a:pt x="63" y="221"/>
                </a:lnTo>
                <a:lnTo>
                  <a:pt x="63" y="221"/>
                </a:lnTo>
                <a:close/>
                <a:moveTo>
                  <a:pt x="162" y="111"/>
                </a:moveTo>
                <a:lnTo>
                  <a:pt x="162" y="111"/>
                </a:lnTo>
                <a:lnTo>
                  <a:pt x="156" y="118"/>
                </a:lnTo>
                <a:lnTo>
                  <a:pt x="149" y="122"/>
                </a:lnTo>
                <a:lnTo>
                  <a:pt x="139" y="126"/>
                </a:lnTo>
                <a:lnTo>
                  <a:pt x="130" y="128"/>
                </a:lnTo>
                <a:lnTo>
                  <a:pt x="107" y="132"/>
                </a:lnTo>
                <a:lnTo>
                  <a:pt x="86" y="134"/>
                </a:lnTo>
                <a:lnTo>
                  <a:pt x="86" y="134"/>
                </a:lnTo>
                <a:lnTo>
                  <a:pt x="82" y="151"/>
                </a:lnTo>
                <a:lnTo>
                  <a:pt x="82" y="170"/>
                </a:lnTo>
                <a:lnTo>
                  <a:pt x="80" y="208"/>
                </a:lnTo>
                <a:lnTo>
                  <a:pt x="80" y="208"/>
                </a:lnTo>
                <a:lnTo>
                  <a:pt x="59" y="208"/>
                </a:lnTo>
                <a:lnTo>
                  <a:pt x="50" y="208"/>
                </a:lnTo>
                <a:lnTo>
                  <a:pt x="42" y="206"/>
                </a:lnTo>
                <a:lnTo>
                  <a:pt x="42" y="206"/>
                </a:lnTo>
                <a:lnTo>
                  <a:pt x="44" y="157"/>
                </a:lnTo>
                <a:lnTo>
                  <a:pt x="46" y="107"/>
                </a:lnTo>
                <a:lnTo>
                  <a:pt x="46" y="57"/>
                </a:lnTo>
                <a:lnTo>
                  <a:pt x="50" y="10"/>
                </a:lnTo>
                <a:lnTo>
                  <a:pt x="50" y="10"/>
                </a:lnTo>
                <a:lnTo>
                  <a:pt x="67" y="6"/>
                </a:lnTo>
                <a:lnTo>
                  <a:pt x="88" y="6"/>
                </a:lnTo>
                <a:lnTo>
                  <a:pt x="88" y="6"/>
                </a:lnTo>
                <a:lnTo>
                  <a:pt x="107" y="8"/>
                </a:lnTo>
                <a:lnTo>
                  <a:pt x="124" y="12"/>
                </a:lnTo>
                <a:lnTo>
                  <a:pt x="139" y="17"/>
                </a:lnTo>
                <a:lnTo>
                  <a:pt x="151" y="27"/>
                </a:lnTo>
                <a:lnTo>
                  <a:pt x="151" y="27"/>
                </a:lnTo>
                <a:lnTo>
                  <a:pt x="158" y="35"/>
                </a:lnTo>
                <a:lnTo>
                  <a:pt x="164" y="44"/>
                </a:lnTo>
                <a:lnTo>
                  <a:pt x="170" y="54"/>
                </a:lnTo>
                <a:lnTo>
                  <a:pt x="172" y="67"/>
                </a:lnTo>
                <a:lnTo>
                  <a:pt x="172" y="67"/>
                </a:lnTo>
                <a:lnTo>
                  <a:pt x="174" y="80"/>
                </a:lnTo>
                <a:lnTo>
                  <a:pt x="172" y="92"/>
                </a:lnTo>
                <a:lnTo>
                  <a:pt x="168" y="103"/>
                </a:lnTo>
                <a:lnTo>
                  <a:pt x="162" y="111"/>
                </a:lnTo>
                <a:lnTo>
                  <a:pt x="162" y="11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0" name="Freeform 77"/>
          <p:cNvSpPr>
            <a:spLocks noEditPoints="1"/>
          </p:cNvSpPr>
          <p:nvPr/>
        </p:nvSpPr>
        <p:spPr bwMode="auto">
          <a:xfrm>
            <a:off x="3274485" y="383117"/>
            <a:ext cx="192617" cy="254000"/>
          </a:xfrm>
          <a:custGeom>
            <a:avLst/>
            <a:gdLst/>
            <a:ahLst/>
            <a:cxnLst>
              <a:cxn ang="0">
                <a:pos x="40" y="0"/>
              </a:cxn>
              <a:cxn ang="0">
                <a:pos x="30" y="8"/>
              </a:cxn>
              <a:cxn ang="0">
                <a:pos x="23" y="23"/>
              </a:cxn>
              <a:cxn ang="0">
                <a:pos x="11" y="57"/>
              </a:cxn>
              <a:cxn ang="0">
                <a:pos x="6" y="74"/>
              </a:cxn>
              <a:cxn ang="0">
                <a:pos x="0" y="107"/>
              </a:cxn>
              <a:cxn ang="0">
                <a:pos x="4" y="120"/>
              </a:cxn>
              <a:cxn ang="0">
                <a:pos x="25" y="120"/>
              </a:cxn>
              <a:cxn ang="0">
                <a:pos x="72" y="116"/>
              </a:cxn>
              <a:cxn ang="0">
                <a:pos x="91" y="111"/>
              </a:cxn>
              <a:cxn ang="0">
                <a:pos x="86" y="69"/>
              </a:cxn>
              <a:cxn ang="0">
                <a:pos x="70" y="34"/>
              </a:cxn>
              <a:cxn ang="0">
                <a:pos x="65" y="23"/>
              </a:cxn>
              <a:cxn ang="0">
                <a:pos x="49" y="4"/>
              </a:cxn>
              <a:cxn ang="0">
                <a:pos x="40" y="0"/>
              </a:cxn>
              <a:cxn ang="0">
                <a:pos x="40" y="13"/>
              </a:cxn>
              <a:cxn ang="0">
                <a:pos x="42" y="15"/>
              </a:cxn>
              <a:cxn ang="0">
                <a:pos x="36" y="25"/>
              </a:cxn>
              <a:cxn ang="0">
                <a:pos x="36" y="21"/>
              </a:cxn>
              <a:cxn ang="0">
                <a:pos x="40" y="13"/>
              </a:cxn>
              <a:cxn ang="0">
                <a:pos x="32" y="107"/>
              </a:cxn>
              <a:cxn ang="0">
                <a:pos x="25" y="109"/>
              </a:cxn>
              <a:cxn ang="0">
                <a:pos x="17" y="109"/>
              </a:cxn>
              <a:cxn ang="0">
                <a:pos x="19" y="90"/>
              </a:cxn>
              <a:cxn ang="0">
                <a:pos x="21" y="71"/>
              </a:cxn>
              <a:cxn ang="0">
                <a:pos x="30" y="88"/>
              </a:cxn>
              <a:cxn ang="0">
                <a:pos x="32" y="107"/>
              </a:cxn>
              <a:cxn ang="0">
                <a:pos x="26" y="55"/>
              </a:cxn>
              <a:cxn ang="0">
                <a:pos x="30" y="46"/>
              </a:cxn>
              <a:cxn ang="0">
                <a:pos x="44" y="31"/>
              </a:cxn>
              <a:cxn ang="0">
                <a:pos x="55" y="29"/>
              </a:cxn>
              <a:cxn ang="0">
                <a:pos x="26" y="55"/>
              </a:cxn>
              <a:cxn ang="0">
                <a:pos x="59" y="53"/>
              </a:cxn>
              <a:cxn ang="0">
                <a:pos x="57" y="52"/>
              </a:cxn>
              <a:cxn ang="0">
                <a:pos x="61" y="46"/>
              </a:cxn>
              <a:cxn ang="0">
                <a:pos x="65" y="44"/>
              </a:cxn>
              <a:cxn ang="0">
                <a:pos x="65" y="52"/>
              </a:cxn>
              <a:cxn ang="0">
                <a:pos x="61" y="52"/>
              </a:cxn>
              <a:cxn ang="0">
                <a:pos x="59" y="53"/>
              </a:cxn>
            </a:cxnLst>
            <a:rect l="0" t="0" r="r" b="b"/>
            <a:pathLst>
              <a:path w="91" h="120">
                <a:moveTo>
                  <a:pt x="40" y="0"/>
                </a:moveTo>
                <a:lnTo>
                  <a:pt x="40" y="0"/>
                </a:lnTo>
                <a:lnTo>
                  <a:pt x="34" y="4"/>
                </a:lnTo>
                <a:lnTo>
                  <a:pt x="30" y="8"/>
                </a:lnTo>
                <a:lnTo>
                  <a:pt x="25" y="15"/>
                </a:lnTo>
                <a:lnTo>
                  <a:pt x="23" y="23"/>
                </a:lnTo>
                <a:lnTo>
                  <a:pt x="15" y="42"/>
                </a:lnTo>
                <a:lnTo>
                  <a:pt x="11" y="57"/>
                </a:lnTo>
                <a:lnTo>
                  <a:pt x="11" y="57"/>
                </a:lnTo>
                <a:lnTo>
                  <a:pt x="6" y="74"/>
                </a:lnTo>
                <a:lnTo>
                  <a:pt x="2" y="90"/>
                </a:lnTo>
                <a:lnTo>
                  <a:pt x="0" y="107"/>
                </a:lnTo>
                <a:lnTo>
                  <a:pt x="2" y="113"/>
                </a:lnTo>
                <a:lnTo>
                  <a:pt x="4" y="120"/>
                </a:lnTo>
                <a:lnTo>
                  <a:pt x="4" y="120"/>
                </a:lnTo>
                <a:lnTo>
                  <a:pt x="25" y="120"/>
                </a:lnTo>
                <a:lnTo>
                  <a:pt x="49" y="120"/>
                </a:lnTo>
                <a:lnTo>
                  <a:pt x="72" y="116"/>
                </a:lnTo>
                <a:lnTo>
                  <a:pt x="91" y="111"/>
                </a:lnTo>
                <a:lnTo>
                  <a:pt x="91" y="111"/>
                </a:lnTo>
                <a:lnTo>
                  <a:pt x="91" y="88"/>
                </a:lnTo>
                <a:lnTo>
                  <a:pt x="86" y="69"/>
                </a:lnTo>
                <a:lnTo>
                  <a:pt x="80" y="52"/>
                </a:lnTo>
                <a:lnTo>
                  <a:pt x="70" y="34"/>
                </a:lnTo>
                <a:lnTo>
                  <a:pt x="70" y="34"/>
                </a:lnTo>
                <a:lnTo>
                  <a:pt x="65" y="23"/>
                </a:lnTo>
                <a:lnTo>
                  <a:pt x="57" y="11"/>
                </a:lnTo>
                <a:lnTo>
                  <a:pt x="49" y="4"/>
                </a:lnTo>
                <a:lnTo>
                  <a:pt x="44" y="0"/>
                </a:lnTo>
                <a:lnTo>
                  <a:pt x="40" y="0"/>
                </a:lnTo>
                <a:lnTo>
                  <a:pt x="40" y="0"/>
                </a:lnTo>
                <a:close/>
                <a:moveTo>
                  <a:pt x="40" y="13"/>
                </a:moveTo>
                <a:lnTo>
                  <a:pt x="40" y="13"/>
                </a:lnTo>
                <a:lnTo>
                  <a:pt x="42" y="15"/>
                </a:lnTo>
                <a:lnTo>
                  <a:pt x="40" y="19"/>
                </a:lnTo>
                <a:lnTo>
                  <a:pt x="36" y="25"/>
                </a:lnTo>
                <a:lnTo>
                  <a:pt x="36" y="25"/>
                </a:lnTo>
                <a:lnTo>
                  <a:pt x="36" y="21"/>
                </a:lnTo>
                <a:lnTo>
                  <a:pt x="36" y="19"/>
                </a:lnTo>
                <a:lnTo>
                  <a:pt x="40" y="13"/>
                </a:lnTo>
                <a:lnTo>
                  <a:pt x="40" y="13"/>
                </a:lnTo>
                <a:close/>
                <a:moveTo>
                  <a:pt x="32" y="107"/>
                </a:moveTo>
                <a:lnTo>
                  <a:pt x="32" y="107"/>
                </a:lnTo>
                <a:lnTo>
                  <a:pt x="25" y="109"/>
                </a:lnTo>
                <a:lnTo>
                  <a:pt x="21" y="109"/>
                </a:lnTo>
                <a:lnTo>
                  <a:pt x="17" y="109"/>
                </a:lnTo>
                <a:lnTo>
                  <a:pt x="17" y="109"/>
                </a:lnTo>
                <a:lnTo>
                  <a:pt x="19" y="90"/>
                </a:lnTo>
                <a:lnTo>
                  <a:pt x="21" y="71"/>
                </a:lnTo>
                <a:lnTo>
                  <a:pt x="21" y="71"/>
                </a:lnTo>
                <a:lnTo>
                  <a:pt x="26" y="78"/>
                </a:lnTo>
                <a:lnTo>
                  <a:pt x="30" y="88"/>
                </a:lnTo>
                <a:lnTo>
                  <a:pt x="32" y="97"/>
                </a:lnTo>
                <a:lnTo>
                  <a:pt x="32" y="107"/>
                </a:lnTo>
                <a:lnTo>
                  <a:pt x="32" y="107"/>
                </a:lnTo>
                <a:close/>
                <a:moveTo>
                  <a:pt x="26" y="55"/>
                </a:moveTo>
                <a:lnTo>
                  <a:pt x="26" y="55"/>
                </a:lnTo>
                <a:lnTo>
                  <a:pt x="30" y="46"/>
                </a:lnTo>
                <a:lnTo>
                  <a:pt x="36" y="38"/>
                </a:lnTo>
                <a:lnTo>
                  <a:pt x="44" y="31"/>
                </a:lnTo>
                <a:lnTo>
                  <a:pt x="55" y="29"/>
                </a:lnTo>
                <a:lnTo>
                  <a:pt x="55" y="29"/>
                </a:lnTo>
                <a:lnTo>
                  <a:pt x="42" y="42"/>
                </a:lnTo>
                <a:lnTo>
                  <a:pt x="26" y="55"/>
                </a:lnTo>
                <a:lnTo>
                  <a:pt x="26" y="55"/>
                </a:lnTo>
                <a:close/>
                <a:moveTo>
                  <a:pt x="59" y="53"/>
                </a:moveTo>
                <a:lnTo>
                  <a:pt x="59" y="53"/>
                </a:lnTo>
                <a:lnTo>
                  <a:pt x="57" y="52"/>
                </a:lnTo>
                <a:lnTo>
                  <a:pt x="59" y="48"/>
                </a:lnTo>
                <a:lnTo>
                  <a:pt x="61" y="46"/>
                </a:lnTo>
                <a:lnTo>
                  <a:pt x="65" y="44"/>
                </a:lnTo>
                <a:lnTo>
                  <a:pt x="65" y="44"/>
                </a:lnTo>
                <a:lnTo>
                  <a:pt x="65" y="52"/>
                </a:lnTo>
                <a:lnTo>
                  <a:pt x="65" y="52"/>
                </a:lnTo>
                <a:lnTo>
                  <a:pt x="63" y="52"/>
                </a:lnTo>
                <a:lnTo>
                  <a:pt x="61" y="52"/>
                </a:lnTo>
                <a:lnTo>
                  <a:pt x="59" y="53"/>
                </a:lnTo>
                <a:lnTo>
                  <a:pt x="59" y="53"/>
                </a:lnTo>
                <a:lnTo>
                  <a:pt x="59" y="5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1" name="Freeform 78"/>
          <p:cNvSpPr>
            <a:spLocks noEditPoints="1"/>
          </p:cNvSpPr>
          <p:nvPr/>
        </p:nvSpPr>
        <p:spPr bwMode="auto">
          <a:xfrm>
            <a:off x="2846918" y="196851"/>
            <a:ext cx="1020233" cy="1094317"/>
          </a:xfrm>
          <a:custGeom>
            <a:avLst/>
            <a:gdLst/>
            <a:ahLst/>
            <a:cxnLst>
              <a:cxn ang="0">
                <a:pos x="377" y="157"/>
              </a:cxn>
              <a:cxn ang="0">
                <a:pos x="284" y="4"/>
              </a:cxn>
              <a:cxn ang="0">
                <a:pos x="78" y="103"/>
              </a:cxn>
              <a:cxn ang="0">
                <a:pos x="5" y="435"/>
              </a:cxn>
              <a:cxn ang="0">
                <a:pos x="59" y="507"/>
              </a:cxn>
              <a:cxn ang="0">
                <a:pos x="185" y="418"/>
              </a:cxn>
              <a:cxn ang="0">
                <a:pos x="240" y="284"/>
              </a:cxn>
              <a:cxn ang="0">
                <a:pos x="339" y="517"/>
              </a:cxn>
              <a:cxn ang="0">
                <a:pos x="478" y="465"/>
              </a:cxn>
              <a:cxn ang="0">
                <a:pos x="143" y="52"/>
              </a:cxn>
              <a:cxn ang="0">
                <a:pos x="147" y="35"/>
              </a:cxn>
              <a:cxn ang="0">
                <a:pos x="87" y="309"/>
              </a:cxn>
              <a:cxn ang="0">
                <a:pos x="55" y="357"/>
              </a:cxn>
              <a:cxn ang="0">
                <a:pos x="95" y="254"/>
              </a:cxn>
              <a:cxn ang="0">
                <a:pos x="76" y="244"/>
              </a:cxn>
              <a:cxn ang="0">
                <a:pos x="82" y="210"/>
              </a:cxn>
              <a:cxn ang="0">
                <a:pos x="76" y="244"/>
              </a:cxn>
              <a:cxn ang="0">
                <a:pos x="120" y="115"/>
              </a:cxn>
              <a:cxn ang="0">
                <a:pos x="122" y="134"/>
              </a:cxn>
              <a:cxn ang="0">
                <a:pos x="139" y="63"/>
              </a:cxn>
              <a:cxn ang="0">
                <a:pos x="105" y="107"/>
              </a:cxn>
              <a:cxn ang="0">
                <a:pos x="105" y="107"/>
              </a:cxn>
              <a:cxn ang="0">
                <a:pos x="89" y="147"/>
              </a:cxn>
              <a:cxn ang="0">
                <a:pos x="103" y="174"/>
              </a:cxn>
              <a:cxn ang="0">
                <a:pos x="51" y="256"/>
              </a:cxn>
              <a:cxn ang="0">
                <a:pos x="72" y="258"/>
              </a:cxn>
              <a:cxn ang="0">
                <a:pos x="70" y="292"/>
              </a:cxn>
              <a:cxn ang="0">
                <a:pos x="70" y="292"/>
              </a:cxn>
              <a:cxn ang="0">
                <a:pos x="32" y="357"/>
              </a:cxn>
              <a:cxn ang="0">
                <a:pos x="28" y="401"/>
              </a:cxn>
              <a:cxn ang="0">
                <a:pos x="36" y="410"/>
              </a:cxn>
              <a:cxn ang="0">
                <a:pos x="42" y="435"/>
              </a:cxn>
              <a:cxn ang="0">
                <a:pos x="57" y="437"/>
              </a:cxn>
              <a:cxn ang="0">
                <a:pos x="57" y="496"/>
              </a:cxn>
              <a:cxn ang="0">
                <a:pos x="65" y="483"/>
              </a:cxn>
              <a:cxn ang="0">
                <a:pos x="86" y="496"/>
              </a:cxn>
              <a:cxn ang="0">
                <a:pos x="89" y="477"/>
              </a:cxn>
              <a:cxn ang="0">
                <a:pos x="129" y="467"/>
              </a:cxn>
              <a:cxn ang="0">
                <a:pos x="135" y="483"/>
              </a:cxn>
              <a:cxn ang="0">
                <a:pos x="255" y="288"/>
              </a:cxn>
              <a:cxn ang="0">
                <a:pos x="270" y="383"/>
              </a:cxn>
              <a:cxn ang="0">
                <a:pos x="274" y="330"/>
              </a:cxn>
              <a:cxn ang="0">
                <a:pos x="282" y="290"/>
              </a:cxn>
              <a:cxn ang="0">
                <a:pos x="274" y="401"/>
              </a:cxn>
              <a:cxn ang="0">
                <a:pos x="276" y="431"/>
              </a:cxn>
              <a:cxn ang="0">
                <a:pos x="280" y="490"/>
              </a:cxn>
              <a:cxn ang="0">
                <a:pos x="305" y="322"/>
              </a:cxn>
              <a:cxn ang="0">
                <a:pos x="305" y="353"/>
              </a:cxn>
              <a:cxn ang="0">
                <a:pos x="322" y="366"/>
              </a:cxn>
              <a:cxn ang="0">
                <a:pos x="318" y="364"/>
              </a:cxn>
              <a:cxn ang="0">
                <a:pos x="320" y="397"/>
              </a:cxn>
              <a:cxn ang="0">
                <a:pos x="316" y="456"/>
              </a:cxn>
              <a:cxn ang="0">
                <a:pos x="322" y="496"/>
              </a:cxn>
              <a:cxn ang="0">
                <a:pos x="293" y="456"/>
              </a:cxn>
              <a:cxn ang="0">
                <a:pos x="333" y="439"/>
              </a:cxn>
              <a:cxn ang="0">
                <a:pos x="362" y="473"/>
              </a:cxn>
              <a:cxn ang="0">
                <a:pos x="402" y="467"/>
              </a:cxn>
              <a:cxn ang="0">
                <a:pos x="324" y="326"/>
              </a:cxn>
              <a:cxn ang="0">
                <a:pos x="211" y="271"/>
              </a:cxn>
              <a:cxn ang="0">
                <a:pos x="120" y="452"/>
              </a:cxn>
              <a:cxn ang="0">
                <a:pos x="152" y="58"/>
              </a:cxn>
              <a:cxn ang="0">
                <a:pos x="312" y="48"/>
              </a:cxn>
              <a:cxn ang="0">
                <a:pos x="448" y="380"/>
              </a:cxn>
            </a:cxnLst>
            <a:rect l="0" t="0" r="r" b="b"/>
            <a:pathLst>
              <a:path w="482" h="517">
                <a:moveTo>
                  <a:pt x="472" y="416"/>
                </a:moveTo>
                <a:lnTo>
                  <a:pt x="472" y="416"/>
                </a:lnTo>
                <a:lnTo>
                  <a:pt x="459" y="382"/>
                </a:lnTo>
                <a:lnTo>
                  <a:pt x="446" y="347"/>
                </a:lnTo>
                <a:lnTo>
                  <a:pt x="421" y="282"/>
                </a:lnTo>
                <a:lnTo>
                  <a:pt x="421" y="282"/>
                </a:lnTo>
                <a:lnTo>
                  <a:pt x="411" y="256"/>
                </a:lnTo>
                <a:lnTo>
                  <a:pt x="404" y="231"/>
                </a:lnTo>
                <a:lnTo>
                  <a:pt x="396" y="204"/>
                </a:lnTo>
                <a:lnTo>
                  <a:pt x="387" y="180"/>
                </a:lnTo>
                <a:lnTo>
                  <a:pt x="387" y="180"/>
                </a:lnTo>
                <a:lnTo>
                  <a:pt x="377" y="157"/>
                </a:lnTo>
                <a:lnTo>
                  <a:pt x="366" y="132"/>
                </a:lnTo>
                <a:lnTo>
                  <a:pt x="366" y="132"/>
                </a:lnTo>
                <a:lnTo>
                  <a:pt x="356" y="109"/>
                </a:lnTo>
                <a:lnTo>
                  <a:pt x="345" y="88"/>
                </a:lnTo>
                <a:lnTo>
                  <a:pt x="322" y="50"/>
                </a:lnTo>
                <a:lnTo>
                  <a:pt x="322" y="50"/>
                </a:lnTo>
                <a:lnTo>
                  <a:pt x="310" y="29"/>
                </a:lnTo>
                <a:lnTo>
                  <a:pt x="305" y="19"/>
                </a:lnTo>
                <a:lnTo>
                  <a:pt x="299" y="12"/>
                </a:lnTo>
                <a:lnTo>
                  <a:pt x="299" y="12"/>
                </a:lnTo>
                <a:lnTo>
                  <a:pt x="291" y="8"/>
                </a:lnTo>
                <a:lnTo>
                  <a:pt x="284" y="4"/>
                </a:lnTo>
                <a:lnTo>
                  <a:pt x="269" y="0"/>
                </a:lnTo>
                <a:lnTo>
                  <a:pt x="249" y="0"/>
                </a:lnTo>
                <a:lnTo>
                  <a:pt x="230" y="2"/>
                </a:lnTo>
                <a:lnTo>
                  <a:pt x="192" y="6"/>
                </a:lnTo>
                <a:lnTo>
                  <a:pt x="175" y="10"/>
                </a:lnTo>
                <a:lnTo>
                  <a:pt x="160" y="10"/>
                </a:lnTo>
                <a:lnTo>
                  <a:pt x="160" y="10"/>
                </a:lnTo>
                <a:lnTo>
                  <a:pt x="122" y="35"/>
                </a:lnTo>
                <a:lnTo>
                  <a:pt x="105" y="50"/>
                </a:lnTo>
                <a:lnTo>
                  <a:pt x="87" y="63"/>
                </a:lnTo>
                <a:lnTo>
                  <a:pt x="87" y="63"/>
                </a:lnTo>
                <a:lnTo>
                  <a:pt x="78" y="103"/>
                </a:lnTo>
                <a:lnTo>
                  <a:pt x="70" y="143"/>
                </a:lnTo>
                <a:lnTo>
                  <a:pt x="51" y="220"/>
                </a:lnTo>
                <a:lnTo>
                  <a:pt x="51" y="220"/>
                </a:lnTo>
                <a:lnTo>
                  <a:pt x="40" y="258"/>
                </a:lnTo>
                <a:lnTo>
                  <a:pt x="40" y="258"/>
                </a:lnTo>
                <a:lnTo>
                  <a:pt x="40" y="273"/>
                </a:lnTo>
                <a:lnTo>
                  <a:pt x="38" y="288"/>
                </a:lnTo>
                <a:lnTo>
                  <a:pt x="38" y="288"/>
                </a:lnTo>
                <a:lnTo>
                  <a:pt x="26" y="334"/>
                </a:lnTo>
                <a:lnTo>
                  <a:pt x="15" y="385"/>
                </a:lnTo>
                <a:lnTo>
                  <a:pt x="15" y="385"/>
                </a:lnTo>
                <a:lnTo>
                  <a:pt x="5" y="435"/>
                </a:lnTo>
                <a:lnTo>
                  <a:pt x="5" y="435"/>
                </a:lnTo>
                <a:lnTo>
                  <a:pt x="0" y="464"/>
                </a:lnTo>
                <a:lnTo>
                  <a:pt x="0" y="479"/>
                </a:lnTo>
                <a:lnTo>
                  <a:pt x="0" y="490"/>
                </a:lnTo>
                <a:lnTo>
                  <a:pt x="0" y="490"/>
                </a:lnTo>
                <a:lnTo>
                  <a:pt x="4" y="496"/>
                </a:lnTo>
                <a:lnTo>
                  <a:pt x="9" y="500"/>
                </a:lnTo>
                <a:lnTo>
                  <a:pt x="17" y="504"/>
                </a:lnTo>
                <a:lnTo>
                  <a:pt x="25" y="505"/>
                </a:lnTo>
                <a:lnTo>
                  <a:pt x="44" y="507"/>
                </a:lnTo>
                <a:lnTo>
                  <a:pt x="59" y="507"/>
                </a:lnTo>
                <a:lnTo>
                  <a:pt x="59" y="507"/>
                </a:lnTo>
                <a:lnTo>
                  <a:pt x="97" y="507"/>
                </a:lnTo>
                <a:lnTo>
                  <a:pt x="118" y="507"/>
                </a:lnTo>
                <a:lnTo>
                  <a:pt x="137" y="505"/>
                </a:lnTo>
                <a:lnTo>
                  <a:pt x="137" y="505"/>
                </a:lnTo>
                <a:lnTo>
                  <a:pt x="147" y="494"/>
                </a:lnTo>
                <a:lnTo>
                  <a:pt x="158" y="483"/>
                </a:lnTo>
                <a:lnTo>
                  <a:pt x="169" y="473"/>
                </a:lnTo>
                <a:lnTo>
                  <a:pt x="173" y="465"/>
                </a:lnTo>
                <a:lnTo>
                  <a:pt x="177" y="458"/>
                </a:lnTo>
                <a:lnTo>
                  <a:pt x="177" y="458"/>
                </a:lnTo>
                <a:lnTo>
                  <a:pt x="181" y="439"/>
                </a:lnTo>
                <a:lnTo>
                  <a:pt x="185" y="418"/>
                </a:lnTo>
                <a:lnTo>
                  <a:pt x="192" y="372"/>
                </a:lnTo>
                <a:lnTo>
                  <a:pt x="192" y="372"/>
                </a:lnTo>
                <a:lnTo>
                  <a:pt x="202" y="332"/>
                </a:lnTo>
                <a:lnTo>
                  <a:pt x="202" y="332"/>
                </a:lnTo>
                <a:lnTo>
                  <a:pt x="206" y="309"/>
                </a:lnTo>
                <a:lnTo>
                  <a:pt x="208" y="298"/>
                </a:lnTo>
                <a:lnTo>
                  <a:pt x="211" y="290"/>
                </a:lnTo>
                <a:lnTo>
                  <a:pt x="211" y="290"/>
                </a:lnTo>
                <a:lnTo>
                  <a:pt x="217" y="286"/>
                </a:lnTo>
                <a:lnTo>
                  <a:pt x="225" y="286"/>
                </a:lnTo>
                <a:lnTo>
                  <a:pt x="240" y="284"/>
                </a:lnTo>
                <a:lnTo>
                  <a:pt x="240" y="284"/>
                </a:lnTo>
                <a:lnTo>
                  <a:pt x="248" y="309"/>
                </a:lnTo>
                <a:lnTo>
                  <a:pt x="251" y="336"/>
                </a:lnTo>
                <a:lnTo>
                  <a:pt x="259" y="387"/>
                </a:lnTo>
                <a:lnTo>
                  <a:pt x="269" y="498"/>
                </a:lnTo>
                <a:lnTo>
                  <a:pt x="269" y="498"/>
                </a:lnTo>
                <a:lnTo>
                  <a:pt x="274" y="502"/>
                </a:lnTo>
                <a:lnTo>
                  <a:pt x="280" y="505"/>
                </a:lnTo>
                <a:lnTo>
                  <a:pt x="291" y="509"/>
                </a:lnTo>
                <a:lnTo>
                  <a:pt x="291" y="509"/>
                </a:lnTo>
                <a:lnTo>
                  <a:pt x="307" y="515"/>
                </a:lnTo>
                <a:lnTo>
                  <a:pt x="324" y="517"/>
                </a:lnTo>
                <a:lnTo>
                  <a:pt x="339" y="517"/>
                </a:lnTo>
                <a:lnTo>
                  <a:pt x="354" y="515"/>
                </a:lnTo>
                <a:lnTo>
                  <a:pt x="387" y="511"/>
                </a:lnTo>
                <a:lnTo>
                  <a:pt x="419" y="505"/>
                </a:lnTo>
                <a:lnTo>
                  <a:pt x="419" y="505"/>
                </a:lnTo>
                <a:lnTo>
                  <a:pt x="429" y="500"/>
                </a:lnTo>
                <a:lnTo>
                  <a:pt x="438" y="492"/>
                </a:lnTo>
                <a:lnTo>
                  <a:pt x="448" y="483"/>
                </a:lnTo>
                <a:lnTo>
                  <a:pt x="459" y="475"/>
                </a:lnTo>
                <a:lnTo>
                  <a:pt x="459" y="475"/>
                </a:lnTo>
                <a:lnTo>
                  <a:pt x="465" y="471"/>
                </a:lnTo>
                <a:lnTo>
                  <a:pt x="472" y="469"/>
                </a:lnTo>
                <a:lnTo>
                  <a:pt x="478" y="465"/>
                </a:lnTo>
                <a:lnTo>
                  <a:pt x="482" y="460"/>
                </a:lnTo>
                <a:lnTo>
                  <a:pt x="482" y="460"/>
                </a:lnTo>
                <a:lnTo>
                  <a:pt x="482" y="452"/>
                </a:lnTo>
                <a:lnTo>
                  <a:pt x="480" y="443"/>
                </a:lnTo>
                <a:lnTo>
                  <a:pt x="472" y="416"/>
                </a:lnTo>
                <a:lnTo>
                  <a:pt x="472" y="416"/>
                </a:lnTo>
                <a:close/>
                <a:moveTo>
                  <a:pt x="147" y="35"/>
                </a:moveTo>
                <a:lnTo>
                  <a:pt x="147" y="35"/>
                </a:lnTo>
                <a:lnTo>
                  <a:pt x="147" y="40"/>
                </a:lnTo>
                <a:lnTo>
                  <a:pt x="145" y="44"/>
                </a:lnTo>
                <a:lnTo>
                  <a:pt x="143" y="46"/>
                </a:lnTo>
                <a:lnTo>
                  <a:pt x="143" y="52"/>
                </a:lnTo>
                <a:lnTo>
                  <a:pt x="143" y="52"/>
                </a:lnTo>
                <a:lnTo>
                  <a:pt x="137" y="46"/>
                </a:lnTo>
                <a:lnTo>
                  <a:pt x="137" y="46"/>
                </a:lnTo>
                <a:lnTo>
                  <a:pt x="127" y="50"/>
                </a:lnTo>
                <a:lnTo>
                  <a:pt x="118" y="58"/>
                </a:lnTo>
                <a:lnTo>
                  <a:pt x="110" y="63"/>
                </a:lnTo>
                <a:lnTo>
                  <a:pt x="101" y="69"/>
                </a:lnTo>
                <a:lnTo>
                  <a:pt x="101" y="69"/>
                </a:lnTo>
                <a:lnTo>
                  <a:pt x="122" y="50"/>
                </a:lnTo>
                <a:lnTo>
                  <a:pt x="133" y="40"/>
                </a:lnTo>
                <a:lnTo>
                  <a:pt x="147" y="35"/>
                </a:lnTo>
                <a:lnTo>
                  <a:pt x="147" y="35"/>
                </a:lnTo>
                <a:close/>
                <a:moveTo>
                  <a:pt x="61" y="321"/>
                </a:moveTo>
                <a:lnTo>
                  <a:pt x="61" y="321"/>
                </a:lnTo>
                <a:lnTo>
                  <a:pt x="65" y="313"/>
                </a:lnTo>
                <a:lnTo>
                  <a:pt x="72" y="305"/>
                </a:lnTo>
                <a:lnTo>
                  <a:pt x="80" y="300"/>
                </a:lnTo>
                <a:lnTo>
                  <a:pt x="87" y="294"/>
                </a:lnTo>
                <a:lnTo>
                  <a:pt x="87" y="294"/>
                </a:lnTo>
                <a:lnTo>
                  <a:pt x="89" y="294"/>
                </a:lnTo>
                <a:lnTo>
                  <a:pt x="91" y="296"/>
                </a:lnTo>
                <a:lnTo>
                  <a:pt x="89" y="300"/>
                </a:lnTo>
                <a:lnTo>
                  <a:pt x="87" y="309"/>
                </a:lnTo>
                <a:lnTo>
                  <a:pt x="87" y="309"/>
                </a:lnTo>
                <a:lnTo>
                  <a:pt x="80" y="311"/>
                </a:lnTo>
                <a:lnTo>
                  <a:pt x="74" y="315"/>
                </a:lnTo>
                <a:lnTo>
                  <a:pt x="61" y="321"/>
                </a:lnTo>
                <a:lnTo>
                  <a:pt x="61" y="321"/>
                </a:lnTo>
                <a:close/>
                <a:moveTo>
                  <a:pt x="76" y="355"/>
                </a:moveTo>
                <a:lnTo>
                  <a:pt x="76" y="355"/>
                </a:lnTo>
                <a:lnTo>
                  <a:pt x="68" y="357"/>
                </a:lnTo>
                <a:lnTo>
                  <a:pt x="61" y="361"/>
                </a:lnTo>
                <a:lnTo>
                  <a:pt x="57" y="364"/>
                </a:lnTo>
                <a:lnTo>
                  <a:pt x="49" y="368"/>
                </a:lnTo>
                <a:lnTo>
                  <a:pt x="49" y="368"/>
                </a:lnTo>
                <a:lnTo>
                  <a:pt x="55" y="357"/>
                </a:lnTo>
                <a:lnTo>
                  <a:pt x="63" y="349"/>
                </a:lnTo>
                <a:lnTo>
                  <a:pt x="78" y="332"/>
                </a:lnTo>
                <a:lnTo>
                  <a:pt x="78" y="332"/>
                </a:lnTo>
                <a:lnTo>
                  <a:pt x="80" y="334"/>
                </a:lnTo>
                <a:lnTo>
                  <a:pt x="80" y="336"/>
                </a:lnTo>
                <a:lnTo>
                  <a:pt x="80" y="342"/>
                </a:lnTo>
                <a:lnTo>
                  <a:pt x="76" y="355"/>
                </a:lnTo>
                <a:lnTo>
                  <a:pt x="76" y="355"/>
                </a:lnTo>
                <a:close/>
                <a:moveTo>
                  <a:pt x="61" y="286"/>
                </a:moveTo>
                <a:lnTo>
                  <a:pt x="61" y="286"/>
                </a:lnTo>
                <a:lnTo>
                  <a:pt x="78" y="269"/>
                </a:lnTo>
                <a:lnTo>
                  <a:pt x="95" y="254"/>
                </a:lnTo>
                <a:lnTo>
                  <a:pt x="95" y="254"/>
                </a:lnTo>
                <a:lnTo>
                  <a:pt x="97" y="254"/>
                </a:lnTo>
                <a:lnTo>
                  <a:pt x="99" y="256"/>
                </a:lnTo>
                <a:lnTo>
                  <a:pt x="99" y="261"/>
                </a:lnTo>
                <a:lnTo>
                  <a:pt x="97" y="265"/>
                </a:lnTo>
                <a:lnTo>
                  <a:pt x="97" y="269"/>
                </a:lnTo>
                <a:lnTo>
                  <a:pt x="97" y="269"/>
                </a:lnTo>
                <a:lnTo>
                  <a:pt x="78" y="279"/>
                </a:lnTo>
                <a:lnTo>
                  <a:pt x="61" y="286"/>
                </a:lnTo>
                <a:lnTo>
                  <a:pt x="61" y="286"/>
                </a:lnTo>
                <a:close/>
                <a:moveTo>
                  <a:pt x="76" y="244"/>
                </a:moveTo>
                <a:lnTo>
                  <a:pt x="76" y="244"/>
                </a:lnTo>
                <a:lnTo>
                  <a:pt x="78" y="241"/>
                </a:lnTo>
                <a:lnTo>
                  <a:pt x="84" y="235"/>
                </a:lnTo>
                <a:lnTo>
                  <a:pt x="95" y="225"/>
                </a:lnTo>
                <a:lnTo>
                  <a:pt x="101" y="221"/>
                </a:lnTo>
                <a:lnTo>
                  <a:pt x="105" y="216"/>
                </a:lnTo>
                <a:lnTo>
                  <a:pt x="106" y="210"/>
                </a:lnTo>
                <a:lnTo>
                  <a:pt x="105" y="202"/>
                </a:lnTo>
                <a:lnTo>
                  <a:pt x="105" y="202"/>
                </a:lnTo>
                <a:lnTo>
                  <a:pt x="91" y="204"/>
                </a:lnTo>
                <a:lnTo>
                  <a:pt x="86" y="206"/>
                </a:lnTo>
                <a:lnTo>
                  <a:pt x="82" y="210"/>
                </a:lnTo>
                <a:lnTo>
                  <a:pt x="82" y="210"/>
                </a:lnTo>
                <a:lnTo>
                  <a:pt x="87" y="202"/>
                </a:lnTo>
                <a:lnTo>
                  <a:pt x="95" y="195"/>
                </a:lnTo>
                <a:lnTo>
                  <a:pt x="105" y="187"/>
                </a:lnTo>
                <a:lnTo>
                  <a:pt x="114" y="181"/>
                </a:lnTo>
                <a:lnTo>
                  <a:pt x="114" y="181"/>
                </a:lnTo>
                <a:lnTo>
                  <a:pt x="110" y="206"/>
                </a:lnTo>
                <a:lnTo>
                  <a:pt x="105" y="231"/>
                </a:lnTo>
                <a:lnTo>
                  <a:pt x="105" y="231"/>
                </a:lnTo>
                <a:lnTo>
                  <a:pt x="97" y="233"/>
                </a:lnTo>
                <a:lnTo>
                  <a:pt x="89" y="237"/>
                </a:lnTo>
                <a:lnTo>
                  <a:pt x="76" y="244"/>
                </a:lnTo>
                <a:lnTo>
                  <a:pt x="76" y="244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3"/>
                </a:lnTo>
                <a:lnTo>
                  <a:pt x="120" y="109"/>
                </a:lnTo>
                <a:lnTo>
                  <a:pt x="127" y="101"/>
                </a:lnTo>
                <a:lnTo>
                  <a:pt x="127" y="101"/>
                </a:lnTo>
                <a:lnTo>
                  <a:pt x="129" y="103"/>
                </a:lnTo>
                <a:lnTo>
                  <a:pt x="129" y="107"/>
                </a:lnTo>
                <a:lnTo>
                  <a:pt x="127" y="113"/>
                </a:lnTo>
                <a:lnTo>
                  <a:pt x="127" y="113"/>
                </a:lnTo>
                <a:lnTo>
                  <a:pt x="124" y="113"/>
                </a:lnTo>
                <a:lnTo>
                  <a:pt x="120" y="115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118" y="157"/>
                </a:moveTo>
                <a:lnTo>
                  <a:pt x="118" y="157"/>
                </a:lnTo>
                <a:lnTo>
                  <a:pt x="110" y="159"/>
                </a:lnTo>
                <a:lnTo>
                  <a:pt x="103" y="160"/>
                </a:lnTo>
                <a:lnTo>
                  <a:pt x="87" y="168"/>
                </a:lnTo>
                <a:lnTo>
                  <a:pt x="87" y="168"/>
                </a:lnTo>
                <a:lnTo>
                  <a:pt x="95" y="159"/>
                </a:lnTo>
                <a:lnTo>
                  <a:pt x="103" y="149"/>
                </a:lnTo>
                <a:lnTo>
                  <a:pt x="112" y="141"/>
                </a:lnTo>
                <a:lnTo>
                  <a:pt x="122" y="134"/>
                </a:lnTo>
                <a:lnTo>
                  <a:pt x="122" y="134"/>
                </a:lnTo>
                <a:lnTo>
                  <a:pt x="124" y="140"/>
                </a:lnTo>
                <a:lnTo>
                  <a:pt x="122" y="145"/>
                </a:lnTo>
                <a:lnTo>
                  <a:pt x="118" y="157"/>
                </a:lnTo>
                <a:lnTo>
                  <a:pt x="118" y="157"/>
                </a:lnTo>
                <a:close/>
                <a:moveTo>
                  <a:pt x="108" y="94"/>
                </a:moveTo>
                <a:lnTo>
                  <a:pt x="108" y="94"/>
                </a:lnTo>
                <a:lnTo>
                  <a:pt x="110" y="90"/>
                </a:lnTo>
                <a:lnTo>
                  <a:pt x="112" y="86"/>
                </a:lnTo>
                <a:lnTo>
                  <a:pt x="122" y="79"/>
                </a:lnTo>
                <a:lnTo>
                  <a:pt x="129" y="71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9" y="63"/>
                </a:lnTo>
                <a:lnTo>
                  <a:pt x="137" y="69"/>
                </a:lnTo>
                <a:lnTo>
                  <a:pt x="135" y="79"/>
                </a:lnTo>
                <a:lnTo>
                  <a:pt x="135" y="79"/>
                </a:lnTo>
                <a:lnTo>
                  <a:pt x="126" y="80"/>
                </a:lnTo>
                <a:lnTo>
                  <a:pt x="120" y="84"/>
                </a:lnTo>
                <a:lnTo>
                  <a:pt x="108" y="94"/>
                </a:lnTo>
                <a:lnTo>
                  <a:pt x="108" y="94"/>
                </a:lnTo>
                <a:close/>
                <a:moveTo>
                  <a:pt x="105" y="107"/>
                </a:moveTo>
                <a:lnTo>
                  <a:pt x="105" y="107"/>
                </a:lnTo>
                <a:lnTo>
                  <a:pt x="105" y="109"/>
                </a:lnTo>
                <a:lnTo>
                  <a:pt x="105" y="111"/>
                </a:lnTo>
                <a:lnTo>
                  <a:pt x="99" y="117"/>
                </a:lnTo>
                <a:lnTo>
                  <a:pt x="91" y="122"/>
                </a:lnTo>
                <a:lnTo>
                  <a:pt x="86" y="128"/>
                </a:lnTo>
                <a:lnTo>
                  <a:pt x="86" y="128"/>
                </a:lnTo>
                <a:lnTo>
                  <a:pt x="86" y="124"/>
                </a:lnTo>
                <a:lnTo>
                  <a:pt x="86" y="120"/>
                </a:lnTo>
                <a:lnTo>
                  <a:pt x="93" y="117"/>
                </a:lnTo>
                <a:lnTo>
                  <a:pt x="101" y="113"/>
                </a:lnTo>
                <a:lnTo>
                  <a:pt x="103" y="109"/>
                </a:lnTo>
                <a:lnTo>
                  <a:pt x="105" y="107"/>
                </a:lnTo>
                <a:lnTo>
                  <a:pt x="105" y="107"/>
                </a:lnTo>
                <a:close/>
                <a:moveTo>
                  <a:pt x="95" y="141"/>
                </a:moveTo>
                <a:lnTo>
                  <a:pt x="95" y="141"/>
                </a:lnTo>
                <a:lnTo>
                  <a:pt x="93" y="147"/>
                </a:lnTo>
                <a:lnTo>
                  <a:pt x="87" y="153"/>
                </a:lnTo>
                <a:lnTo>
                  <a:pt x="78" y="164"/>
                </a:lnTo>
                <a:lnTo>
                  <a:pt x="78" y="164"/>
                </a:lnTo>
                <a:lnTo>
                  <a:pt x="76" y="160"/>
                </a:lnTo>
                <a:lnTo>
                  <a:pt x="76" y="157"/>
                </a:lnTo>
                <a:lnTo>
                  <a:pt x="78" y="153"/>
                </a:lnTo>
                <a:lnTo>
                  <a:pt x="82" y="151"/>
                </a:lnTo>
                <a:lnTo>
                  <a:pt x="89" y="147"/>
                </a:lnTo>
                <a:lnTo>
                  <a:pt x="95" y="141"/>
                </a:lnTo>
                <a:lnTo>
                  <a:pt x="95" y="141"/>
                </a:lnTo>
                <a:close/>
                <a:moveTo>
                  <a:pt x="66" y="193"/>
                </a:moveTo>
                <a:lnTo>
                  <a:pt x="66" y="193"/>
                </a:lnTo>
                <a:lnTo>
                  <a:pt x="76" y="189"/>
                </a:lnTo>
                <a:lnTo>
                  <a:pt x="86" y="183"/>
                </a:lnTo>
                <a:lnTo>
                  <a:pt x="93" y="178"/>
                </a:lnTo>
                <a:lnTo>
                  <a:pt x="103" y="172"/>
                </a:lnTo>
                <a:lnTo>
                  <a:pt x="103" y="172"/>
                </a:lnTo>
                <a:lnTo>
                  <a:pt x="105" y="172"/>
                </a:lnTo>
                <a:lnTo>
                  <a:pt x="103" y="174"/>
                </a:lnTo>
                <a:lnTo>
                  <a:pt x="103" y="174"/>
                </a:lnTo>
                <a:lnTo>
                  <a:pt x="82" y="193"/>
                </a:lnTo>
                <a:lnTo>
                  <a:pt x="63" y="214"/>
                </a:lnTo>
                <a:lnTo>
                  <a:pt x="63" y="214"/>
                </a:lnTo>
                <a:lnTo>
                  <a:pt x="63" y="210"/>
                </a:lnTo>
                <a:lnTo>
                  <a:pt x="63" y="204"/>
                </a:lnTo>
                <a:lnTo>
                  <a:pt x="65" y="199"/>
                </a:lnTo>
                <a:lnTo>
                  <a:pt x="66" y="193"/>
                </a:lnTo>
                <a:lnTo>
                  <a:pt x="66" y="193"/>
                </a:lnTo>
                <a:close/>
                <a:moveTo>
                  <a:pt x="84" y="220"/>
                </a:moveTo>
                <a:lnTo>
                  <a:pt x="84" y="220"/>
                </a:lnTo>
                <a:lnTo>
                  <a:pt x="51" y="256"/>
                </a:lnTo>
                <a:lnTo>
                  <a:pt x="51" y="256"/>
                </a:lnTo>
                <a:lnTo>
                  <a:pt x="53" y="248"/>
                </a:lnTo>
                <a:lnTo>
                  <a:pt x="57" y="242"/>
                </a:lnTo>
                <a:lnTo>
                  <a:pt x="65" y="235"/>
                </a:lnTo>
                <a:lnTo>
                  <a:pt x="74" y="227"/>
                </a:lnTo>
                <a:lnTo>
                  <a:pt x="84" y="220"/>
                </a:lnTo>
                <a:lnTo>
                  <a:pt x="84" y="220"/>
                </a:lnTo>
                <a:close/>
                <a:moveTo>
                  <a:pt x="49" y="273"/>
                </a:moveTo>
                <a:lnTo>
                  <a:pt x="49" y="273"/>
                </a:lnTo>
                <a:lnTo>
                  <a:pt x="57" y="271"/>
                </a:lnTo>
                <a:lnTo>
                  <a:pt x="63" y="267"/>
                </a:lnTo>
                <a:lnTo>
                  <a:pt x="66" y="261"/>
                </a:lnTo>
                <a:lnTo>
                  <a:pt x="72" y="258"/>
                </a:lnTo>
                <a:lnTo>
                  <a:pt x="72" y="258"/>
                </a:lnTo>
                <a:lnTo>
                  <a:pt x="70" y="265"/>
                </a:lnTo>
                <a:lnTo>
                  <a:pt x="63" y="271"/>
                </a:lnTo>
                <a:lnTo>
                  <a:pt x="55" y="277"/>
                </a:lnTo>
                <a:lnTo>
                  <a:pt x="49" y="284"/>
                </a:lnTo>
                <a:lnTo>
                  <a:pt x="49" y="284"/>
                </a:lnTo>
                <a:lnTo>
                  <a:pt x="47" y="282"/>
                </a:lnTo>
                <a:lnTo>
                  <a:pt x="47" y="281"/>
                </a:lnTo>
                <a:lnTo>
                  <a:pt x="49" y="277"/>
                </a:lnTo>
                <a:lnTo>
                  <a:pt x="49" y="273"/>
                </a:lnTo>
                <a:lnTo>
                  <a:pt x="49" y="273"/>
                </a:lnTo>
                <a:close/>
                <a:moveTo>
                  <a:pt x="70" y="292"/>
                </a:moveTo>
                <a:lnTo>
                  <a:pt x="70" y="292"/>
                </a:lnTo>
                <a:lnTo>
                  <a:pt x="65" y="302"/>
                </a:lnTo>
                <a:lnTo>
                  <a:pt x="57" y="309"/>
                </a:lnTo>
                <a:lnTo>
                  <a:pt x="47" y="317"/>
                </a:lnTo>
                <a:lnTo>
                  <a:pt x="42" y="326"/>
                </a:lnTo>
                <a:lnTo>
                  <a:pt x="42" y="326"/>
                </a:lnTo>
                <a:lnTo>
                  <a:pt x="40" y="321"/>
                </a:lnTo>
                <a:lnTo>
                  <a:pt x="42" y="315"/>
                </a:lnTo>
                <a:lnTo>
                  <a:pt x="46" y="311"/>
                </a:lnTo>
                <a:lnTo>
                  <a:pt x="51" y="307"/>
                </a:lnTo>
                <a:lnTo>
                  <a:pt x="61" y="300"/>
                </a:lnTo>
                <a:lnTo>
                  <a:pt x="70" y="292"/>
                </a:lnTo>
                <a:lnTo>
                  <a:pt x="70" y="292"/>
                </a:lnTo>
                <a:close/>
                <a:moveTo>
                  <a:pt x="63" y="330"/>
                </a:moveTo>
                <a:lnTo>
                  <a:pt x="63" y="330"/>
                </a:lnTo>
                <a:lnTo>
                  <a:pt x="61" y="336"/>
                </a:lnTo>
                <a:lnTo>
                  <a:pt x="57" y="342"/>
                </a:lnTo>
                <a:lnTo>
                  <a:pt x="46" y="355"/>
                </a:lnTo>
                <a:lnTo>
                  <a:pt x="46" y="355"/>
                </a:lnTo>
                <a:lnTo>
                  <a:pt x="26" y="382"/>
                </a:lnTo>
                <a:lnTo>
                  <a:pt x="26" y="382"/>
                </a:lnTo>
                <a:lnTo>
                  <a:pt x="26" y="372"/>
                </a:lnTo>
                <a:lnTo>
                  <a:pt x="28" y="364"/>
                </a:lnTo>
                <a:lnTo>
                  <a:pt x="32" y="357"/>
                </a:lnTo>
                <a:lnTo>
                  <a:pt x="36" y="351"/>
                </a:lnTo>
                <a:lnTo>
                  <a:pt x="42" y="343"/>
                </a:lnTo>
                <a:lnTo>
                  <a:pt x="47" y="340"/>
                </a:lnTo>
                <a:lnTo>
                  <a:pt x="63" y="330"/>
                </a:lnTo>
                <a:lnTo>
                  <a:pt x="63" y="330"/>
                </a:lnTo>
                <a:close/>
                <a:moveTo>
                  <a:pt x="23" y="389"/>
                </a:moveTo>
                <a:lnTo>
                  <a:pt x="23" y="389"/>
                </a:lnTo>
                <a:lnTo>
                  <a:pt x="28" y="393"/>
                </a:lnTo>
                <a:lnTo>
                  <a:pt x="30" y="393"/>
                </a:lnTo>
                <a:lnTo>
                  <a:pt x="34" y="393"/>
                </a:lnTo>
                <a:lnTo>
                  <a:pt x="34" y="393"/>
                </a:lnTo>
                <a:lnTo>
                  <a:pt x="28" y="401"/>
                </a:lnTo>
                <a:lnTo>
                  <a:pt x="23" y="408"/>
                </a:lnTo>
                <a:lnTo>
                  <a:pt x="23" y="408"/>
                </a:lnTo>
                <a:lnTo>
                  <a:pt x="21" y="404"/>
                </a:lnTo>
                <a:lnTo>
                  <a:pt x="23" y="401"/>
                </a:lnTo>
                <a:lnTo>
                  <a:pt x="23" y="395"/>
                </a:lnTo>
                <a:lnTo>
                  <a:pt x="23" y="389"/>
                </a:lnTo>
                <a:lnTo>
                  <a:pt x="23" y="389"/>
                </a:lnTo>
                <a:close/>
                <a:moveTo>
                  <a:pt x="57" y="397"/>
                </a:moveTo>
                <a:lnTo>
                  <a:pt x="57" y="397"/>
                </a:lnTo>
                <a:lnTo>
                  <a:pt x="49" y="401"/>
                </a:lnTo>
                <a:lnTo>
                  <a:pt x="42" y="404"/>
                </a:lnTo>
                <a:lnTo>
                  <a:pt x="36" y="410"/>
                </a:lnTo>
                <a:lnTo>
                  <a:pt x="28" y="414"/>
                </a:lnTo>
                <a:lnTo>
                  <a:pt x="28" y="414"/>
                </a:lnTo>
                <a:lnTo>
                  <a:pt x="47" y="393"/>
                </a:lnTo>
                <a:lnTo>
                  <a:pt x="57" y="383"/>
                </a:lnTo>
                <a:lnTo>
                  <a:pt x="70" y="376"/>
                </a:lnTo>
                <a:lnTo>
                  <a:pt x="70" y="376"/>
                </a:lnTo>
                <a:lnTo>
                  <a:pt x="65" y="403"/>
                </a:lnTo>
                <a:lnTo>
                  <a:pt x="59" y="431"/>
                </a:lnTo>
                <a:lnTo>
                  <a:pt x="59" y="431"/>
                </a:lnTo>
                <a:lnTo>
                  <a:pt x="55" y="429"/>
                </a:lnTo>
                <a:lnTo>
                  <a:pt x="49" y="429"/>
                </a:lnTo>
                <a:lnTo>
                  <a:pt x="42" y="435"/>
                </a:lnTo>
                <a:lnTo>
                  <a:pt x="32" y="441"/>
                </a:lnTo>
                <a:lnTo>
                  <a:pt x="25" y="446"/>
                </a:lnTo>
                <a:lnTo>
                  <a:pt x="25" y="446"/>
                </a:lnTo>
                <a:lnTo>
                  <a:pt x="28" y="439"/>
                </a:lnTo>
                <a:lnTo>
                  <a:pt x="34" y="433"/>
                </a:lnTo>
                <a:lnTo>
                  <a:pt x="46" y="423"/>
                </a:lnTo>
                <a:lnTo>
                  <a:pt x="51" y="418"/>
                </a:lnTo>
                <a:lnTo>
                  <a:pt x="55" y="412"/>
                </a:lnTo>
                <a:lnTo>
                  <a:pt x="57" y="404"/>
                </a:lnTo>
                <a:lnTo>
                  <a:pt x="57" y="397"/>
                </a:lnTo>
                <a:lnTo>
                  <a:pt x="57" y="397"/>
                </a:lnTo>
                <a:close/>
                <a:moveTo>
                  <a:pt x="57" y="437"/>
                </a:moveTo>
                <a:lnTo>
                  <a:pt x="57" y="437"/>
                </a:lnTo>
                <a:lnTo>
                  <a:pt x="57" y="441"/>
                </a:lnTo>
                <a:lnTo>
                  <a:pt x="55" y="446"/>
                </a:lnTo>
                <a:lnTo>
                  <a:pt x="49" y="454"/>
                </a:lnTo>
                <a:lnTo>
                  <a:pt x="42" y="460"/>
                </a:lnTo>
                <a:lnTo>
                  <a:pt x="32" y="464"/>
                </a:lnTo>
                <a:lnTo>
                  <a:pt x="32" y="464"/>
                </a:lnTo>
                <a:lnTo>
                  <a:pt x="46" y="450"/>
                </a:lnTo>
                <a:lnTo>
                  <a:pt x="57" y="437"/>
                </a:lnTo>
                <a:lnTo>
                  <a:pt x="57" y="437"/>
                </a:lnTo>
                <a:close/>
                <a:moveTo>
                  <a:pt x="57" y="496"/>
                </a:moveTo>
                <a:lnTo>
                  <a:pt x="57" y="496"/>
                </a:lnTo>
                <a:lnTo>
                  <a:pt x="53" y="496"/>
                </a:lnTo>
                <a:lnTo>
                  <a:pt x="49" y="496"/>
                </a:lnTo>
                <a:lnTo>
                  <a:pt x="46" y="494"/>
                </a:lnTo>
                <a:lnTo>
                  <a:pt x="42" y="496"/>
                </a:lnTo>
                <a:lnTo>
                  <a:pt x="42" y="496"/>
                </a:lnTo>
                <a:lnTo>
                  <a:pt x="47" y="488"/>
                </a:lnTo>
                <a:lnTo>
                  <a:pt x="53" y="483"/>
                </a:lnTo>
                <a:lnTo>
                  <a:pt x="68" y="473"/>
                </a:lnTo>
                <a:lnTo>
                  <a:pt x="68" y="473"/>
                </a:lnTo>
                <a:lnTo>
                  <a:pt x="70" y="475"/>
                </a:lnTo>
                <a:lnTo>
                  <a:pt x="68" y="477"/>
                </a:lnTo>
                <a:lnTo>
                  <a:pt x="65" y="483"/>
                </a:lnTo>
                <a:lnTo>
                  <a:pt x="61" y="490"/>
                </a:lnTo>
                <a:lnTo>
                  <a:pt x="57" y="496"/>
                </a:lnTo>
                <a:lnTo>
                  <a:pt x="57" y="496"/>
                </a:lnTo>
                <a:close/>
                <a:moveTo>
                  <a:pt x="78" y="498"/>
                </a:moveTo>
                <a:lnTo>
                  <a:pt x="78" y="498"/>
                </a:lnTo>
                <a:lnTo>
                  <a:pt x="82" y="494"/>
                </a:lnTo>
                <a:lnTo>
                  <a:pt x="87" y="488"/>
                </a:lnTo>
                <a:lnTo>
                  <a:pt x="97" y="483"/>
                </a:lnTo>
                <a:lnTo>
                  <a:pt x="97" y="483"/>
                </a:lnTo>
                <a:lnTo>
                  <a:pt x="97" y="488"/>
                </a:lnTo>
                <a:lnTo>
                  <a:pt x="93" y="492"/>
                </a:lnTo>
                <a:lnTo>
                  <a:pt x="86" y="496"/>
                </a:lnTo>
                <a:lnTo>
                  <a:pt x="78" y="498"/>
                </a:lnTo>
                <a:lnTo>
                  <a:pt x="78" y="498"/>
                </a:lnTo>
                <a:close/>
                <a:moveTo>
                  <a:pt x="80" y="483"/>
                </a:moveTo>
                <a:lnTo>
                  <a:pt x="80" y="483"/>
                </a:lnTo>
                <a:lnTo>
                  <a:pt x="82" y="479"/>
                </a:lnTo>
                <a:lnTo>
                  <a:pt x="86" y="473"/>
                </a:lnTo>
                <a:lnTo>
                  <a:pt x="91" y="469"/>
                </a:lnTo>
                <a:lnTo>
                  <a:pt x="95" y="469"/>
                </a:lnTo>
                <a:lnTo>
                  <a:pt x="99" y="469"/>
                </a:lnTo>
                <a:lnTo>
                  <a:pt x="99" y="469"/>
                </a:lnTo>
                <a:lnTo>
                  <a:pt x="95" y="473"/>
                </a:lnTo>
                <a:lnTo>
                  <a:pt x="89" y="477"/>
                </a:lnTo>
                <a:lnTo>
                  <a:pt x="84" y="479"/>
                </a:lnTo>
                <a:lnTo>
                  <a:pt x="80" y="483"/>
                </a:lnTo>
                <a:lnTo>
                  <a:pt x="80" y="483"/>
                </a:lnTo>
                <a:close/>
                <a:moveTo>
                  <a:pt x="120" y="475"/>
                </a:moveTo>
                <a:lnTo>
                  <a:pt x="120" y="475"/>
                </a:lnTo>
                <a:lnTo>
                  <a:pt x="120" y="469"/>
                </a:lnTo>
                <a:lnTo>
                  <a:pt x="122" y="467"/>
                </a:lnTo>
                <a:lnTo>
                  <a:pt x="122" y="467"/>
                </a:lnTo>
                <a:lnTo>
                  <a:pt x="124" y="465"/>
                </a:lnTo>
                <a:lnTo>
                  <a:pt x="126" y="467"/>
                </a:lnTo>
                <a:lnTo>
                  <a:pt x="127" y="467"/>
                </a:lnTo>
                <a:lnTo>
                  <a:pt x="129" y="467"/>
                </a:lnTo>
                <a:lnTo>
                  <a:pt x="129" y="467"/>
                </a:lnTo>
                <a:lnTo>
                  <a:pt x="126" y="471"/>
                </a:lnTo>
                <a:lnTo>
                  <a:pt x="120" y="475"/>
                </a:lnTo>
                <a:lnTo>
                  <a:pt x="120" y="475"/>
                </a:lnTo>
                <a:close/>
                <a:moveTo>
                  <a:pt x="135" y="483"/>
                </a:moveTo>
                <a:lnTo>
                  <a:pt x="135" y="483"/>
                </a:lnTo>
                <a:lnTo>
                  <a:pt x="143" y="473"/>
                </a:lnTo>
                <a:lnTo>
                  <a:pt x="147" y="469"/>
                </a:lnTo>
                <a:lnTo>
                  <a:pt x="154" y="465"/>
                </a:lnTo>
                <a:lnTo>
                  <a:pt x="154" y="465"/>
                </a:lnTo>
                <a:lnTo>
                  <a:pt x="145" y="475"/>
                </a:lnTo>
                <a:lnTo>
                  <a:pt x="135" y="483"/>
                </a:lnTo>
                <a:lnTo>
                  <a:pt x="135" y="483"/>
                </a:lnTo>
                <a:close/>
                <a:moveTo>
                  <a:pt x="255" y="288"/>
                </a:moveTo>
                <a:lnTo>
                  <a:pt x="255" y="288"/>
                </a:lnTo>
                <a:lnTo>
                  <a:pt x="253" y="286"/>
                </a:lnTo>
                <a:lnTo>
                  <a:pt x="253" y="284"/>
                </a:lnTo>
                <a:lnTo>
                  <a:pt x="253" y="281"/>
                </a:lnTo>
                <a:lnTo>
                  <a:pt x="253" y="281"/>
                </a:lnTo>
                <a:lnTo>
                  <a:pt x="257" y="281"/>
                </a:lnTo>
                <a:lnTo>
                  <a:pt x="259" y="281"/>
                </a:lnTo>
                <a:lnTo>
                  <a:pt x="259" y="281"/>
                </a:lnTo>
                <a:lnTo>
                  <a:pt x="257" y="284"/>
                </a:lnTo>
                <a:lnTo>
                  <a:pt x="255" y="288"/>
                </a:lnTo>
                <a:lnTo>
                  <a:pt x="255" y="288"/>
                </a:lnTo>
                <a:close/>
                <a:moveTo>
                  <a:pt x="270" y="378"/>
                </a:moveTo>
                <a:lnTo>
                  <a:pt x="270" y="378"/>
                </a:lnTo>
                <a:lnTo>
                  <a:pt x="272" y="378"/>
                </a:lnTo>
                <a:lnTo>
                  <a:pt x="272" y="376"/>
                </a:lnTo>
                <a:lnTo>
                  <a:pt x="272" y="376"/>
                </a:lnTo>
                <a:lnTo>
                  <a:pt x="274" y="378"/>
                </a:lnTo>
                <a:lnTo>
                  <a:pt x="274" y="380"/>
                </a:lnTo>
                <a:lnTo>
                  <a:pt x="272" y="382"/>
                </a:lnTo>
                <a:lnTo>
                  <a:pt x="272" y="385"/>
                </a:lnTo>
                <a:lnTo>
                  <a:pt x="272" y="385"/>
                </a:lnTo>
                <a:lnTo>
                  <a:pt x="270" y="383"/>
                </a:lnTo>
                <a:lnTo>
                  <a:pt x="270" y="382"/>
                </a:lnTo>
                <a:lnTo>
                  <a:pt x="270" y="378"/>
                </a:lnTo>
                <a:lnTo>
                  <a:pt x="270" y="378"/>
                </a:lnTo>
                <a:close/>
                <a:moveTo>
                  <a:pt x="295" y="294"/>
                </a:moveTo>
                <a:lnTo>
                  <a:pt x="295" y="294"/>
                </a:lnTo>
                <a:lnTo>
                  <a:pt x="299" y="298"/>
                </a:lnTo>
                <a:lnTo>
                  <a:pt x="301" y="305"/>
                </a:lnTo>
                <a:lnTo>
                  <a:pt x="301" y="305"/>
                </a:lnTo>
                <a:lnTo>
                  <a:pt x="293" y="311"/>
                </a:lnTo>
                <a:lnTo>
                  <a:pt x="288" y="317"/>
                </a:lnTo>
                <a:lnTo>
                  <a:pt x="282" y="324"/>
                </a:lnTo>
                <a:lnTo>
                  <a:pt x="274" y="330"/>
                </a:lnTo>
                <a:lnTo>
                  <a:pt x="274" y="330"/>
                </a:lnTo>
                <a:lnTo>
                  <a:pt x="278" y="319"/>
                </a:lnTo>
                <a:lnTo>
                  <a:pt x="284" y="311"/>
                </a:lnTo>
                <a:lnTo>
                  <a:pt x="295" y="294"/>
                </a:lnTo>
                <a:lnTo>
                  <a:pt x="295" y="294"/>
                </a:lnTo>
                <a:close/>
                <a:moveTo>
                  <a:pt x="282" y="281"/>
                </a:moveTo>
                <a:lnTo>
                  <a:pt x="288" y="281"/>
                </a:lnTo>
                <a:lnTo>
                  <a:pt x="288" y="281"/>
                </a:lnTo>
                <a:lnTo>
                  <a:pt x="288" y="284"/>
                </a:lnTo>
                <a:lnTo>
                  <a:pt x="286" y="286"/>
                </a:lnTo>
                <a:lnTo>
                  <a:pt x="282" y="286"/>
                </a:lnTo>
                <a:lnTo>
                  <a:pt x="282" y="290"/>
                </a:lnTo>
                <a:lnTo>
                  <a:pt x="282" y="290"/>
                </a:lnTo>
                <a:lnTo>
                  <a:pt x="280" y="288"/>
                </a:lnTo>
                <a:lnTo>
                  <a:pt x="280" y="286"/>
                </a:lnTo>
                <a:lnTo>
                  <a:pt x="282" y="281"/>
                </a:lnTo>
                <a:lnTo>
                  <a:pt x="282" y="281"/>
                </a:lnTo>
                <a:close/>
                <a:moveTo>
                  <a:pt x="278" y="393"/>
                </a:moveTo>
                <a:lnTo>
                  <a:pt x="278" y="393"/>
                </a:lnTo>
                <a:lnTo>
                  <a:pt x="280" y="395"/>
                </a:lnTo>
                <a:lnTo>
                  <a:pt x="278" y="397"/>
                </a:lnTo>
                <a:lnTo>
                  <a:pt x="276" y="399"/>
                </a:lnTo>
                <a:lnTo>
                  <a:pt x="274" y="401"/>
                </a:lnTo>
                <a:lnTo>
                  <a:pt x="274" y="401"/>
                </a:lnTo>
                <a:lnTo>
                  <a:pt x="272" y="399"/>
                </a:lnTo>
                <a:lnTo>
                  <a:pt x="274" y="397"/>
                </a:lnTo>
                <a:lnTo>
                  <a:pt x="278" y="393"/>
                </a:lnTo>
                <a:lnTo>
                  <a:pt x="278" y="393"/>
                </a:lnTo>
                <a:close/>
                <a:moveTo>
                  <a:pt x="280" y="423"/>
                </a:moveTo>
                <a:lnTo>
                  <a:pt x="280" y="423"/>
                </a:lnTo>
                <a:lnTo>
                  <a:pt x="282" y="425"/>
                </a:lnTo>
                <a:lnTo>
                  <a:pt x="280" y="427"/>
                </a:lnTo>
                <a:lnTo>
                  <a:pt x="278" y="431"/>
                </a:lnTo>
                <a:lnTo>
                  <a:pt x="278" y="433"/>
                </a:lnTo>
                <a:lnTo>
                  <a:pt x="278" y="433"/>
                </a:lnTo>
                <a:lnTo>
                  <a:pt x="276" y="431"/>
                </a:lnTo>
                <a:lnTo>
                  <a:pt x="276" y="429"/>
                </a:lnTo>
                <a:lnTo>
                  <a:pt x="280" y="423"/>
                </a:lnTo>
                <a:lnTo>
                  <a:pt x="280" y="423"/>
                </a:lnTo>
                <a:close/>
                <a:moveTo>
                  <a:pt x="280" y="479"/>
                </a:moveTo>
                <a:lnTo>
                  <a:pt x="280" y="479"/>
                </a:lnTo>
                <a:lnTo>
                  <a:pt x="282" y="479"/>
                </a:lnTo>
                <a:lnTo>
                  <a:pt x="282" y="483"/>
                </a:lnTo>
                <a:lnTo>
                  <a:pt x="282" y="486"/>
                </a:lnTo>
                <a:lnTo>
                  <a:pt x="284" y="488"/>
                </a:lnTo>
                <a:lnTo>
                  <a:pt x="284" y="488"/>
                </a:lnTo>
                <a:lnTo>
                  <a:pt x="282" y="490"/>
                </a:lnTo>
                <a:lnTo>
                  <a:pt x="280" y="490"/>
                </a:lnTo>
                <a:lnTo>
                  <a:pt x="278" y="486"/>
                </a:lnTo>
                <a:lnTo>
                  <a:pt x="278" y="481"/>
                </a:lnTo>
                <a:lnTo>
                  <a:pt x="280" y="479"/>
                </a:lnTo>
                <a:lnTo>
                  <a:pt x="280" y="479"/>
                </a:lnTo>
                <a:close/>
                <a:moveTo>
                  <a:pt x="284" y="353"/>
                </a:moveTo>
                <a:lnTo>
                  <a:pt x="284" y="353"/>
                </a:lnTo>
                <a:lnTo>
                  <a:pt x="286" y="345"/>
                </a:lnTo>
                <a:lnTo>
                  <a:pt x="289" y="336"/>
                </a:lnTo>
                <a:lnTo>
                  <a:pt x="301" y="321"/>
                </a:lnTo>
                <a:lnTo>
                  <a:pt x="301" y="321"/>
                </a:lnTo>
                <a:lnTo>
                  <a:pt x="303" y="321"/>
                </a:lnTo>
                <a:lnTo>
                  <a:pt x="305" y="322"/>
                </a:lnTo>
                <a:lnTo>
                  <a:pt x="307" y="324"/>
                </a:lnTo>
                <a:lnTo>
                  <a:pt x="307" y="324"/>
                </a:lnTo>
                <a:lnTo>
                  <a:pt x="295" y="340"/>
                </a:lnTo>
                <a:lnTo>
                  <a:pt x="284" y="353"/>
                </a:lnTo>
                <a:lnTo>
                  <a:pt x="284" y="353"/>
                </a:lnTo>
                <a:close/>
                <a:moveTo>
                  <a:pt x="312" y="349"/>
                </a:moveTo>
                <a:lnTo>
                  <a:pt x="312" y="349"/>
                </a:lnTo>
                <a:lnTo>
                  <a:pt x="310" y="349"/>
                </a:lnTo>
                <a:lnTo>
                  <a:pt x="309" y="351"/>
                </a:lnTo>
                <a:lnTo>
                  <a:pt x="307" y="351"/>
                </a:lnTo>
                <a:lnTo>
                  <a:pt x="305" y="353"/>
                </a:lnTo>
                <a:lnTo>
                  <a:pt x="305" y="353"/>
                </a:lnTo>
                <a:lnTo>
                  <a:pt x="305" y="349"/>
                </a:lnTo>
                <a:lnTo>
                  <a:pt x="307" y="345"/>
                </a:lnTo>
                <a:lnTo>
                  <a:pt x="310" y="342"/>
                </a:lnTo>
                <a:lnTo>
                  <a:pt x="310" y="342"/>
                </a:lnTo>
                <a:lnTo>
                  <a:pt x="312" y="342"/>
                </a:lnTo>
                <a:lnTo>
                  <a:pt x="312" y="343"/>
                </a:lnTo>
                <a:lnTo>
                  <a:pt x="312" y="349"/>
                </a:lnTo>
                <a:lnTo>
                  <a:pt x="312" y="349"/>
                </a:lnTo>
                <a:close/>
                <a:moveTo>
                  <a:pt x="318" y="364"/>
                </a:moveTo>
                <a:lnTo>
                  <a:pt x="318" y="364"/>
                </a:lnTo>
                <a:lnTo>
                  <a:pt x="320" y="366"/>
                </a:lnTo>
                <a:lnTo>
                  <a:pt x="322" y="366"/>
                </a:lnTo>
                <a:lnTo>
                  <a:pt x="322" y="366"/>
                </a:lnTo>
                <a:lnTo>
                  <a:pt x="320" y="372"/>
                </a:lnTo>
                <a:lnTo>
                  <a:pt x="318" y="378"/>
                </a:lnTo>
                <a:lnTo>
                  <a:pt x="310" y="385"/>
                </a:lnTo>
                <a:lnTo>
                  <a:pt x="293" y="399"/>
                </a:lnTo>
                <a:lnTo>
                  <a:pt x="293" y="399"/>
                </a:lnTo>
                <a:lnTo>
                  <a:pt x="295" y="393"/>
                </a:lnTo>
                <a:lnTo>
                  <a:pt x="297" y="387"/>
                </a:lnTo>
                <a:lnTo>
                  <a:pt x="305" y="380"/>
                </a:lnTo>
                <a:lnTo>
                  <a:pt x="312" y="374"/>
                </a:lnTo>
                <a:lnTo>
                  <a:pt x="318" y="364"/>
                </a:lnTo>
                <a:lnTo>
                  <a:pt x="318" y="364"/>
                </a:lnTo>
                <a:close/>
                <a:moveTo>
                  <a:pt x="329" y="391"/>
                </a:moveTo>
                <a:lnTo>
                  <a:pt x="329" y="391"/>
                </a:lnTo>
                <a:lnTo>
                  <a:pt x="328" y="397"/>
                </a:lnTo>
                <a:lnTo>
                  <a:pt x="324" y="401"/>
                </a:lnTo>
                <a:lnTo>
                  <a:pt x="314" y="410"/>
                </a:lnTo>
                <a:lnTo>
                  <a:pt x="305" y="418"/>
                </a:lnTo>
                <a:lnTo>
                  <a:pt x="297" y="425"/>
                </a:lnTo>
                <a:lnTo>
                  <a:pt x="297" y="425"/>
                </a:lnTo>
                <a:lnTo>
                  <a:pt x="297" y="422"/>
                </a:lnTo>
                <a:lnTo>
                  <a:pt x="301" y="416"/>
                </a:lnTo>
                <a:lnTo>
                  <a:pt x="310" y="406"/>
                </a:lnTo>
                <a:lnTo>
                  <a:pt x="320" y="397"/>
                </a:lnTo>
                <a:lnTo>
                  <a:pt x="329" y="391"/>
                </a:lnTo>
                <a:lnTo>
                  <a:pt x="329" y="391"/>
                </a:lnTo>
                <a:close/>
                <a:moveTo>
                  <a:pt x="316" y="456"/>
                </a:moveTo>
                <a:lnTo>
                  <a:pt x="316" y="456"/>
                </a:lnTo>
                <a:lnTo>
                  <a:pt x="316" y="454"/>
                </a:lnTo>
                <a:lnTo>
                  <a:pt x="318" y="450"/>
                </a:lnTo>
                <a:lnTo>
                  <a:pt x="322" y="446"/>
                </a:lnTo>
                <a:lnTo>
                  <a:pt x="322" y="446"/>
                </a:lnTo>
                <a:lnTo>
                  <a:pt x="324" y="448"/>
                </a:lnTo>
                <a:lnTo>
                  <a:pt x="322" y="450"/>
                </a:lnTo>
                <a:lnTo>
                  <a:pt x="316" y="456"/>
                </a:lnTo>
                <a:lnTo>
                  <a:pt x="316" y="456"/>
                </a:lnTo>
                <a:close/>
                <a:moveTo>
                  <a:pt x="322" y="496"/>
                </a:moveTo>
                <a:lnTo>
                  <a:pt x="322" y="496"/>
                </a:lnTo>
                <a:lnTo>
                  <a:pt x="324" y="494"/>
                </a:lnTo>
                <a:lnTo>
                  <a:pt x="326" y="492"/>
                </a:lnTo>
                <a:lnTo>
                  <a:pt x="328" y="490"/>
                </a:lnTo>
                <a:lnTo>
                  <a:pt x="328" y="488"/>
                </a:lnTo>
                <a:lnTo>
                  <a:pt x="328" y="488"/>
                </a:lnTo>
                <a:lnTo>
                  <a:pt x="329" y="490"/>
                </a:lnTo>
                <a:lnTo>
                  <a:pt x="329" y="494"/>
                </a:lnTo>
                <a:lnTo>
                  <a:pt x="326" y="496"/>
                </a:lnTo>
                <a:lnTo>
                  <a:pt x="322" y="496"/>
                </a:lnTo>
                <a:lnTo>
                  <a:pt x="322" y="496"/>
                </a:lnTo>
                <a:close/>
                <a:moveTo>
                  <a:pt x="328" y="441"/>
                </a:moveTo>
                <a:lnTo>
                  <a:pt x="328" y="441"/>
                </a:lnTo>
                <a:lnTo>
                  <a:pt x="329" y="437"/>
                </a:lnTo>
                <a:lnTo>
                  <a:pt x="331" y="435"/>
                </a:lnTo>
                <a:lnTo>
                  <a:pt x="335" y="431"/>
                </a:lnTo>
                <a:lnTo>
                  <a:pt x="335" y="425"/>
                </a:lnTo>
                <a:lnTo>
                  <a:pt x="335" y="425"/>
                </a:lnTo>
                <a:lnTo>
                  <a:pt x="333" y="423"/>
                </a:lnTo>
                <a:lnTo>
                  <a:pt x="333" y="423"/>
                </a:lnTo>
                <a:lnTo>
                  <a:pt x="322" y="429"/>
                </a:lnTo>
                <a:lnTo>
                  <a:pt x="310" y="439"/>
                </a:lnTo>
                <a:lnTo>
                  <a:pt x="293" y="456"/>
                </a:lnTo>
                <a:lnTo>
                  <a:pt x="293" y="456"/>
                </a:lnTo>
                <a:lnTo>
                  <a:pt x="295" y="450"/>
                </a:lnTo>
                <a:lnTo>
                  <a:pt x="299" y="443"/>
                </a:lnTo>
                <a:lnTo>
                  <a:pt x="310" y="431"/>
                </a:lnTo>
                <a:lnTo>
                  <a:pt x="322" y="420"/>
                </a:lnTo>
                <a:lnTo>
                  <a:pt x="331" y="408"/>
                </a:lnTo>
                <a:lnTo>
                  <a:pt x="331" y="408"/>
                </a:lnTo>
                <a:lnTo>
                  <a:pt x="335" y="414"/>
                </a:lnTo>
                <a:lnTo>
                  <a:pt x="337" y="422"/>
                </a:lnTo>
                <a:lnTo>
                  <a:pt x="339" y="437"/>
                </a:lnTo>
                <a:lnTo>
                  <a:pt x="339" y="437"/>
                </a:lnTo>
                <a:lnTo>
                  <a:pt x="333" y="439"/>
                </a:lnTo>
                <a:lnTo>
                  <a:pt x="328" y="441"/>
                </a:lnTo>
                <a:lnTo>
                  <a:pt x="328" y="441"/>
                </a:lnTo>
                <a:close/>
                <a:moveTo>
                  <a:pt x="362" y="473"/>
                </a:moveTo>
                <a:lnTo>
                  <a:pt x="362" y="473"/>
                </a:lnTo>
                <a:lnTo>
                  <a:pt x="362" y="467"/>
                </a:lnTo>
                <a:lnTo>
                  <a:pt x="366" y="464"/>
                </a:lnTo>
                <a:lnTo>
                  <a:pt x="370" y="460"/>
                </a:lnTo>
                <a:lnTo>
                  <a:pt x="377" y="460"/>
                </a:lnTo>
                <a:lnTo>
                  <a:pt x="377" y="460"/>
                </a:lnTo>
                <a:lnTo>
                  <a:pt x="373" y="464"/>
                </a:lnTo>
                <a:lnTo>
                  <a:pt x="370" y="467"/>
                </a:lnTo>
                <a:lnTo>
                  <a:pt x="362" y="473"/>
                </a:lnTo>
                <a:lnTo>
                  <a:pt x="362" y="473"/>
                </a:lnTo>
                <a:close/>
                <a:moveTo>
                  <a:pt x="383" y="475"/>
                </a:moveTo>
                <a:lnTo>
                  <a:pt x="383" y="475"/>
                </a:lnTo>
                <a:lnTo>
                  <a:pt x="385" y="473"/>
                </a:lnTo>
                <a:lnTo>
                  <a:pt x="389" y="469"/>
                </a:lnTo>
                <a:lnTo>
                  <a:pt x="390" y="465"/>
                </a:lnTo>
                <a:lnTo>
                  <a:pt x="392" y="462"/>
                </a:lnTo>
                <a:lnTo>
                  <a:pt x="392" y="462"/>
                </a:lnTo>
                <a:lnTo>
                  <a:pt x="398" y="462"/>
                </a:lnTo>
                <a:lnTo>
                  <a:pt x="406" y="462"/>
                </a:lnTo>
                <a:lnTo>
                  <a:pt x="406" y="462"/>
                </a:lnTo>
                <a:lnTo>
                  <a:pt x="402" y="467"/>
                </a:lnTo>
                <a:lnTo>
                  <a:pt x="398" y="471"/>
                </a:lnTo>
                <a:lnTo>
                  <a:pt x="390" y="475"/>
                </a:lnTo>
                <a:lnTo>
                  <a:pt x="383" y="475"/>
                </a:lnTo>
                <a:lnTo>
                  <a:pt x="383" y="475"/>
                </a:lnTo>
                <a:close/>
                <a:moveTo>
                  <a:pt x="358" y="450"/>
                </a:moveTo>
                <a:lnTo>
                  <a:pt x="358" y="450"/>
                </a:lnTo>
                <a:lnTo>
                  <a:pt x="352" y="437"/>
                </a:lnTo>
                <a:lnTo>
                  <a:pt x="347" y="422"/>
                </a:lnTo>
                <a:lnTo>
                  <a:pt x="345" y="404"/>
                </a:lnTo>
                <a:lnTo>
                  <a:pt x="339" y="387"/>
                </a:lnTo>
                <a:lnTo>
                  <a:pt x="339" y="387"/>
                </a:lnTo>
                <a:lnTo>
                  <a:pt x="324" y="326"/>
                </a:lnTo>
                <a:lnTo>
                  <a:pt x="314" y="294"/>
                </a:lnTo>
                <a:lnTo>
                  <a:pt x="309" y="281"/>
                </a:lnTo>
                <a:lnTo>
                  <a:pt x="305" y="275"/>
                </a:lnTo>
                <a:lnTo>
                  <a:pt x="305" y="275"/>
                </a:lnTo>
                <a:lnTo>
                  <a:pt x="301" y="271"/>
                </a:lnTo>
                <a:lnTo>
                  <a:pt x="293" y="269"/>
                </a:lnTo>
                <a:lnTo>
                  <a:pt x="274" y="267"/>
                </a:lnTo>
                <a:lnTo>
                  <a:pt x="253" y="267"/>
                </a:lnTo>
                <a:lnTo>
                  <a:pt x="236" y="267"/>
                </a:lnTo>
                <a:lnTo>
                  <a:pt x="236" y="267"/>
                </a:lnTo>
                <a:lnTo>
                  <a:pt x="215" y="271"/>
                </a:lnTo>
                <a:lnTo>
                  <a:pt x="211" y="271"/>
                </a:lnTo>
                <a:lnTo>
                  <a:pt x="208" y="275"/>
                </a:lnTo>
                <a:lnTo>
                  <a:pt x="204" y="277"/>
                </a:lnTo>
                <a:lnTo>
                  <a:pt x="202" y="282"/>
                </a:lnTo>
                <a:lnTo>
                  <a:pt x="202" y="282"/>
                </a:lnTo>
                <a:lnTo>
                  <a:pt x="194" y="302"/>
                </a:lnTo>
                <a:lnTo>
                  <a:pt x="190" y="324"/>
                </a:lnTo>
                <a:lnTo>
                  <a:pt x="183" y="368"/>
                </a:lnTo>
                <a:lnTo>
                  <a:pt x="175" y="414"/>
                </a:lnTo>
                <a:lnTo>
                  <a:pt x="169" y="433"/>
                </a:lnTo>
                <a:lnTo>
                  <a:pt x="162" y="452"/>
                </a:lnTo>
                <a:lnTo>
                  <a:pt x="162" y="452"/>
                </a:lnTo>
                <a:lnTo>
                  <a:pt x="120" y="452"/>
                </a:lnTo>
                <a:lnTo>
                  <a:pt x="76" y="450"/>
                </a:lnTo>
                <a:lnTo>
                  <a:pt x="76" y="450"/>
                </a:lnTo>
                <a:lnTo>
                  <a:pt x="76" y="431"/>
                </a:lnTo>
                <a:lnTo>
                  <a:pt x="80" y="416"/>
                </a:lnTo>
                <a:lnTo>
                  <a:pt x="86" y="383"/>
                </a:lnTo>
                <a:lnTo>
                  <a:pt x="95" y="355"/>
                </a:lnTo>
                <a:lnTo>
                  <a:pt x="101" y="324"/>
                </a:lnTo>
                <a:lnTo>
                  <a:pt x="101" y="324"/>
                </a:lnTo>
                <a:lnTo>
                  <a:pt x="129" y="174"/>
                </a:lnTo>
                <a:lnTo>
                  <a:pt x="129" y="174"/>
                </a:lnTo>
                <a:lnTo>
                  <a:pt x="143" y="96"/>
                </a:lnTo>
                <a:lnTo>
                  <a:pt x="152" y="58"/>
                </a:lnTo>
                <a:lnTo>
                  <a:pt x="158" y="40"/>
                </a:lnTo>
                <a:lnTo>
                  <a:pt x="166" y="23"/>
                </a:lnTo>
                <a:lnTo>
                  <a:pt x="166" y="23"/>
                </a:lnTo>
                <a:lnTo>
                  <a:pt x="194" y="18"/>
                </a:lnTo>
                <a:lnTo>
                  <a:pt x="223" y="16"/>
                </a:lnTo>
                <a:lnTo>
                  <a:pt x="251" y="14"/>
                </a:lnTo>
                <a:lnTo>
                  <a:pt x="280" y="16"/>
                </a:lnTo>
                <a:lnTo>
                  <a:pt x="280" y="16"/>
                </a:lnTo>
                <a:lnTo>
                  <a:pt x="289" y="23"/>
                </a:lnTo>
                <a:lnTo>
                  <a:pt x="299" y="33"/>
                </a:lnTo>
                <a:lnTo>
                  <a:pt x="299" y="33"/>
                </a:lnTo>
                <a:lnTo>
                  <a:pt x="312" y="48"/>
                </a:lnTo>
                <a:lnTo>
                  <a:pt x="322" y="67"/>
                </a:lnTo>
                <a:lnTo>
                  <a:pt x="343" y="105"/>
                </a:lnTo>
                <a:lnTo>
                  <a:pt x="343" y="105"/>
                </a:lnTo>
                <a:lnTo>
                  <a:pt x="352" y="126"/>
                </a:lnTo>
                <a:lnTo>
                  <a:pt x="362" y="147"/>
                </a:lnTo>
                <a:lnTo>
                  <a:pt x="362" y="147"/>
                </a:lnTo>
                <a:lnTo>
                  <a:pt x="377" y="187"/>
                </a:lnTo>
                <a:lnTo>
                  <a:pt x="392" y="231"/>
                </a:lnTo>
                <a:lnTo>
                  <a:pt x="408" y="275"/>
                </a:lnTo>
                <a:lnTo>
                  <a:pt x="423" y="317"/>
                </a:lnTo>
                <a:lnTo>
                  <a:pt x="423" y="317"/>
                </a:lnTo>
                <a:lnTo>
                  <a:pt x="448" y="380"/>
                </a:lnTo>
                <a:lnTo>
                  <a:pt x="459" y="412"/>
                </a:lnTo>
                <a:lnTo>
                  <a:pt x="469" y="444"/>
                </a:lnTo>
                <a:lnTo>
                  <a:pt x="469" y="444"/>
                </a:lnTo>
                <a:lnTo>
                  <a:pt x="455" y="448"/>
                </a:lnTo>
                <a:lnTo>
                  <a:pt x="442" y="450"/>
                </a:lnTo>
                <a:lnTo>
                  <a:pt x="427" y="452"/>
                </a:lnTo>
                <a:lnTo>
                  <a:pt x="413" y="450"/>
                </a:lnTo>
                <a:lnTo>
                  <a:pt x="385" y="448"/>
                </a:lnTo>
                <a:lnTo>
                  <a:pt x="370" y="448"/>
                </a:lnTo>
                <a:lnTo>
                  <a:pt x="358" y="450"/>
                </a:lnTo>
                <a:lnTo>
                  <a:pt x="358" y="45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2" name="Freeform 79"/>
          <p:cNvSpPr>
            <a:spLocks noEditPoints="1"/>
          </p:cNvSpPr>
          <p:nvPr/>
        </p:nvSpPr>
        <p:spPr bwMode="auto">
          <a:xfrm>
            <a:off x="6726769" y="2899834"/>
            <a:ext cx="249767" cy="376767"/>
          </a:xfrm>
          <a:custGeom>
            <a:avLst/>
            <a:gdLst/>
            <a:ahLst/>
            <a:cxnLst>
              <a:cxn ang="0">
                <a:pos x="78" y="2"/>
              </a:cxn>
              <a:cxn ang="0">
                <a:pos x="50" y="0"/>
              </a:cxn>
              <a:cxn ang="0">
                <a:pos x="2" y="172"/>
              </a:cxn>
              <a:cxn ang="0">
                <a:pos x="29" y="178"/>
              </a:cxn>
              <a:cxn ang="0">
                <a:pos x="57" y="164"/>
              </a:cxn>
              <a:cxn ang="0">
                <a:pos x="59" y="96"/>
              </a:cxn>
              <a:cxn ang="0">
                <a:pos x="111" y="73"/>
              </a:cxn>
              <a:cxn ang="0">
                <a:pos x="103" y="17"/>
              </a:cxn>
              <a:cxn ang="0">
                <a:pos x="8" y="84"/>
              </a:cxn>
              <a:cxn ang="0">
                <a:pos x="8" y="105"/>
              </a:cxn>
              <a:cxn ang="0">
                <a:pos x="10" y="115"/>
              </a:cxn>
              <a:cxn ang="0">
                <a:pos x="10" y="115"/>
              </a:cxn>
              <a:cxn ang="0">
                <a:pos x="8" y="111"/>
              </a:cxn>
              <a:cxn ang="0">
                <a:pos x="14" y="88"/>
              </a:cxn>
              <a:cxn ang="0">
                <a:pos x="19" y="105"/>
              </a:cxn>
              <a:cxn ang="0">
                <a:pos x="10" y="120"/>
              </a:cxn>
              <a:cxn ang="0">
                <a:pos x="21" y="128"/>
              </a:cxn>
              <a:cxn ang="0">
                <a:pos x="16" y="128"/>
              </a:cxn>
              <a:cxn ang="0">
                <a:pos x="19" y="50"/>
              </a:cxn>
              <a:cxn ang="0">
                <a:pos x="8" y="52"/>
              </a:cxn>
              <a:cxn ang="0">
                <a:pos x="12" y="48"/>
              </a:cxn>
              <a:cxn ang="0">
                <a:pos x="19" y="23"/>
              </a:cxn>
              <a:cxn ang="0">
                <a:pos x="19" y="14"/>
              </a:cxn>
              <a:cxn ang="0">
                <a:pos x="14" y="17"/>
              </a:cxn>
              <a:cxn ang="0">
                <a:pos x="12" y="16"/>
              </a:cxn>
              <a:cxn ang="0">
                <a:pos x="6" y="80"/>
              </a:cxn>
              <a:cxn ang="0">
                <a:pos x="4" y="92"/>
              </a:cxn>
              <a:cxn ang="0">
                <a:pos x="4" y="96"/>
              </a:cxn>
              <a:cxn ang="0">
                <a:pos x="12" y="130"/>
              </a:cxn>
              <a:cxn ang="0">
                <a:pos x="6" y="153"/>
              </a:cxn>
              <a:cxn ang="0">
                <a:pos x="6" y="160"/>
              </a:cxn>
              <a:cxn ang="0">
                <a:pos x="8" y="168"/>
              </a:cxn>
              <a:cxn ang="0">
                <a:pos x="21" y="138"/>
              </a:cxn>
              <a:cxn ang="0">
                <a:pos x="19" y="151"/>
              </a:cxn>
              <a:cxn ang="0">
                <a:pos x="14" y="170"/>
              </a:cxn>
              <a:cxn ang="0">
                <a:pos x="14" y="170"/>
              </a:cxn>
              <a:cxn ang="0">
                <a:pos x="29" y="170"/>
              </a:cxn>
              <a:cxn ang="0">
                <a:pos x="57" y="90"/>
              </a:cxn>
              <a:cxn ang="0">
                <a:pos x="50" y="157"/>
              </a:cxn>
              <a:cxn ang="0">
                <a:pos x="27" y="6"/>
              </a:cxn>
              <a:cxn ang="0">
                <a:pos x="56" y="12"/>
              </a:cxn>
              <a:cxn ang="0">
                <a:pos x="92" y="14"/>
              </a:cxn>
              <a:cxn ang="0">
                <a:pos x="111" y="63"/>
              </a:cxn>
              <a:cxn ang="0">
                <a:pos x="57" y="31"/>
              </a:cxn>
              <a:cxn ang="0">
                <a:pos x="75" y="73"/>
              </a:cxn>
              <a:cxn ang="0">
                <a:pos x="99" y="52"/>
              </a:cxn>
              <a:cxn ang="0">
                <a:pos x="63" y="27"/>
              </a:cxn>
              <a:cxn ang="0">
                <a:pos x="75" y="37"/>
              </a:cxn>
              <a:cxn ang="0">
                <a:pos x="65" y="35"/>
              </a:cxn>
              <a:cxn ang="0">
                <a:pos x="82" y="65"/>
              </a:cxn>
              <a:cxn ang="0">
                <a:pos x="61" y="56"/>
              </a:cxn>
              <a:cxn ang="0">
                <a:pos x="82" y="58"/>
              </a:cxn>
              <a:cxn ang="0">
                <a:pos x="86" y="35"/>
              </a:cxn>
              <a:cxn ang="0">
                <a:pos x="90" y="38"/>
              </a:cxn>
              <a:cxn ang="0">
                <a:pos x="92" y="59"/>
              </a:cxn>
              <a:cxn ang="0">
                <a:pos x="92" y="58"/>
              </a:cxn>
              <a:cxn ang="0">
                <a:pos x="90" y="52"/>
              </a:cxn>
              <a:cxn ang="0">
                <a:pos x="94" y="50"/>
              </a:cxn>
            </a:cxnLst>
            <a:rect l="0" t="0" r="r" b="b"/>
            <a:pathLst>
              <a:path w="118" h="178">
                <a:moveTo>
                  <a:pt x="103" y="17"/>
                </a:moveTo>
                <a:lnTo>
                  <a:pt x="103" y="17"/>
                </a:lnTo>
                <a:lnTo>
                  <a:pt x="99" y="12"/>
                </a:lnTo>
                <a:lnTo>
                  <a:pt x="97" y="8"/>
                </a:lnTo>
                <a:lnTo>
                  <a:pt x="97" y="8"/>
                </a:lnTo>
                <a:lnTo>
                  <a:pt x="90" y="4"/>
                </a:lnTo>
                <a:lnTo>
                  <a:pt x="78" y="2"/>
                </a:lnTo>
                <a:lnTo>
                  <a:pt x="69" y="2"/>
                </a:lnTo>
                <a:lnTo>
                  <a:pt x="59" y="4"/>
                </a:lnTo>
                <a:lnTo>
                  <a:pt x="59" y="4"/>
                </a:lnTo>
                <a:lnTo>
                  <a:pt x="59" y="2"/>
                </a:lnTo>
                <a:lnTo>
                  <a:pt x="56" y="0"/>
                </a:lnTo>
                <a:lnTo>
                  <a:pt x="50" y="0"/>
                </a:lnTo>
                <a:lnTo>
                  <a:pt x="50" y="0"/>
                </a:lnTo>
                <a:lnTo>
                  <a:pt x="21" y="2"/>
                </a:lnTo>
                <a:lnTo>
                  <a:pt x="21" y="2"/>
                </a:lnTo>
                <a:lnTo>
                  <a:pt x="12" y="10"/>
                </a:lnTo>
                <a:lnTo>
                  <a:pt x="2" y="16"/>
                </a:lnTo>
                <a:lnTo>
                  <a:pt x="2" y="16"/>
                </a:lnTo>
                <a:lnTo>
                  <a:pt x="0" y="94"/>
                </a:lnTo>
                <a:lnTo>
                  <a:pt x="2" y="172"/>
                </a:lnTo>
                <a:lnTo>
                  <a:pt x="2" y="172"/>
                </a:lnTo>
                <a:lnTo>
                  <a:pt x="4" y="174"/>
                </a:lnTo>
                <a:lnTo>
                  <a:pt x="8" y="174"/>
                </a:lnTo>
                <a:lnTo>
                  <a:pt x="14" y="174"/>
                </a:lnTo>
                <a:lnTo>
                  <a:pt x="14" y="174"/>
                </a:lnTo>
                <a:lnTo>
                  <a:pt x="23" y="176"/>
                </a:lnTo>
                <a:lnTo>
                  <a:pt x="29" y="178"/>
                </a:lnTo>
                <a:lnTo>
                  <a:pt x="35" y="178"/>
                </a:lnTo>
                <a:lnTo>
                  <a:pt x="35" y="178"/>
                </a:lnTo>
                <a:lnTo>
                  <a:pt x="42" y="174"/>
                </a:lnTo>
                <a:lnTo>
                  <a:pt x="48" y="170"/>
                </a:lnTo>
                <a:lnTo>
                  <a:pt x="48" y="170"/>
                </a:lnTo>
                <a:lnTo>
                  <a:pt x="54" y="168"/>
                </a:lnTo>
                <a:lnTo>
                  <a:pt x="57" y="164"/>
                </a:lnTo>
                <a:lnTo>
                  <a:pt x="57" y="164"/>
                </a:lnTo>
                <a:lnTo>
                  <a:pt x="59" y="162"/>
                </a:lnTo>
                <a:lnTo>
                  <a:pt x="59" y="159"/>
                </a:lnTo>
                <a:lnTo>
                  <a:pt x="57" y="151"/>
                </a:lnTo>
                <a:lnTo>
                  <a:pt x="57" y="151"/>
                </a:lnTo>
                <a:lnTo>
                  <a:pt x="57" y="122"/>
                </a:lnTo>
                <a:lnTo>
                  <a:pt x="59" y="96"/>
                </a:lnTo>
                <a:lnTo>
                  <a:pt x="59" y="96"/>
                </a:lnTo>
                <a:lnTo>
                  <a:pt x="71" y="96"/>
                </a:lnTo>
                <a:lnTo>
                  <a:pt x="82" y="96"/>
                </a:lnTo>
                <a:lnTo>
                  <a:pt x="92" y="92"/>
                </a:lnTo>
                <a:lnTo>
                  <a:pt x="99" y="86"/>
                </a:lnTo>
                <a:lnTo>
                  <a:pt x="107" y="80"/>
                </a:lnTo>
                <a:lnTo>
                  <a:pt x="111" y="73"/>
                </a:lnTo>
                <a:lnTo>
                  <a:pt x="115" y="65"/>
                </a:lnTo>
                <a:lnTo>
                  <a:pt x="118" y="58"/>
                </a:lnTo>
                <a:lnTo>
                  <a:pt x="118" y="58"/>
                </a:lnTo>
                <a:lnTo>
                  <a:pt x="117" y="46"/>
                </a:lnTo>
                <a:lnTo>
                  <a:pt x="115" y="35"/>
                </a:lnTo>
                <a:lnTo>
                  <a:pt x="109" y="25"/>
                </a:lnTo>
                <a:lnTo>
                  <a:pt x="103" y="17"/>
                </a:lnTo>
                <a:lnTo>
                  <a:pt x="103" y="17"/>
                </a:lnTo>
                <a:close/>
                <a:moveTo>
                  <a:pt x="21" y="63"/>
                </a:moveTo>
                <a:lnTo>
                  <a:pt x="21" y="63"/>
                </a:lnTo>
                <a:lnTo>
                  <a:pt x="19" y="71"/>
                </a:lnTo>
                <a:lnTo>
                  <a:pt x="17" y="75"/>
                </a:lnTo>
                <a:lnTo>
                  <a:pt x="8" y="84"/>
                </a:lnTo>
                <a:lnTo>
                  <a:pt x="8" y="84"/>
                </a:lnTo>
                <a:lnTo>
                  <a:pt x="14" y="73"/>
                </a:lnTo>
                <a:lnTo>
                  <a:pt x="17" y="67"/>
                </a:lnTo>
                <a:lnTo>
                  <a:pt x="21" y="63"/>
                </a:lnTo>
                <a:lnTo>
                  <a:pt x="21" y="63"/>
                </a:lnTo>
                <a:close/>
                <a:moveTo>
                  <a:pt x="6" y="105"/>
                </a:moveTo>
                <a:lnTo>
                  <a:pt x="8" y="105"/>
                </a:lnTo>
                <a:lnTo>
                  <a:pt x="8" y="105"/>
                </a:lnTo>
                <a:lnTo>
                  <a:pt x="6" y="111"/>
                </a:lnTo>
                <a:lnTo>
                  <a:pt x="6" y="111"/>
                </a:lnTo>
                <a:lnTo>
                  <a:pt x="6" y="107"/>
                </a:lnTo>
                <a:lnTo>
                  <a:pt x="6" y="105"/>
                </a:lnTo>
                <a:lnTo>
                  <a:pt x="6" y="105"/>
                </a:lnTo>
                <a:close/>
                <a:moveTo>
                  <a:pt x="10" y="115"/>
                </a:moveTo>
                <a:lnTo>
                  <a:pt x="10" y="115"/>
                </a:lnTo>
                <a:lnTo>
                  <a:pt x="10" y="118"/>
                </a:lnTo>
                <a:lnTo>
                  <a:pt x="8" y="120"/>
                </a:lnTo>
                <a:lnTo>
                  <a:pt x="6" y="126"/>
                </a:lnTo>
                <a:lnTo>
                  <a:pt x="6" y="126"/>
                </a:lnTo>
                <a:lnTo>
                  <a:pt x="6" y="122"/>
                </a:lnTo>
                <a:lnTo>
                  <a:pt x="6" y="120"/>
                </a:lnTo>
                <a:lnTo>
                  <a:pt x="10" y="115"/>
                </a:lnTo>
                <a:lnTo>
                  <a:pt x="10" y="115"/>
                </a:lnTo>
                <a:close/>
                <a:moveTo>
                  <a:pt x="19" y="92"/>
                </a:moveTo>
                <a:lnTo>
                  <a:pt x="19" y="92"/>
                </a:lnTo>
                <a:lnTo>
                  <a:pt x="19" y="98"/>
                </a:lnTo>
                <a:lnTo>
                  <a:pt x="17" y="103"/>
                </a:lnTo>
                <a:lnTo>
                  <a:pt x="8" y="111"/>
                </a:lnTo>
                <a:lnTo>
                  <a:pt x="8" y="111"/>
                </a:lnTo>
                <a:lnTo>
                  <a:pt x="14" y="101"/>
                </a:lnTo>
                <a:lnTo>
                  <a:pt x="19" y="92"/>
                </a:lnTo>
                <a:lnTo>
                  <a:pt x="19" y="92"/>
                </a:lnTo>
                <a:close/>
                <a:moveTo>
                  <a:pt x="10" y="99"/>
                </a:moveTo>
                <a:lnTo>
                  <a:pt x="10" y="99"/>
                </a:lnTo>
                <a:lnTo>
                  <a:pt x="10" y="94"/>
                </a:lnTo>
                <a:lnTo>
                  <a:pt x="14" y="88"/>
                </a:lnTo>
                <a:lnTo>
                  <a:pt x="19" y="78"/>
                </a:lnTo>
                <a:lnTo>
                  <a:pt x="19" y="78"/>
                </a:lnTo>
                <a:lnTo>
                  <a:pt x="19" y="84"/>
                </a:lnTo>
                <a:lnTo>
                  <a:pt x="17" y="90"/>
                </a:lnTo>
                <a:lnTo>
                  <a:pt x="10" y="99"/>
                </a:lnTo>
                <a:lnTo>
                  <a:pt x="10" y="99"/>
                </a:lnTo>
                <a:close/>
                <a:moveTo>
                  <a:pt x="19" y="105"/>
                </a:moveTo>
                <a:lnTo>
                  <a:pt x="19" y="105"/>
                </a:lnTo>
                <a:lnTo>
                  <a:pt x="21" y="109"/>
                </a:lnTo>
                <a:lnTo>
                  <a:pt x="21" y="113"/>
                </a:lnTo>
                <a:lnTo>
                  <a:pt x="17" y="118"/>
                </a:lnTo>
                <a:lnTo>
                  <a:pt x="10" y="126"/>
                </a:lnTo>
                <a:lnTo>
                  <a:pt x="10" y="126"/>
                </a:lnTo>
                <a:lnTo>
                  <a:pt x="10" y="120"/>
                </a:lnTo>
                <a:lnTo>
                  <a:pt x="14" y="117"/>
                </a:lnTo>
                <a:lnTo>
                  <a:pt x="17" y="111"/>
                </a:lnTo>
                <a:lnTo>
                  <a:pt x="19" y="105"/>
                </a:lnTo>
                <a:lnTo>
                  <a:pt x="19" y="105"/>
                </a:lnTo>
                <a:close/>
                <a:moveTo>
                  <a:pt x="19" y="122"/>
                </a:moveTo>
                <a:lnTo>
                  <a:pt x="19" y="122"/>
                </a:lnTo>
                <a:lnTo>
                  <a:pt x="21" y="128"/>
                </a:lnTo>
                <a:lnTo>
                  <a:pt x="21" y="128"/>
                </a:lnTo>
                <a:lnTo>
                  <a:pt x="17" y="130"/>
                </a:lnTo>
                <a:lnTo>
                  <a:pt x="16" y="130"/>
                </a:lnTo>
                <a:lnTo>
                  <a:pt x="14" y="136"/>
                </a:lnTo>
                <a:lnTo>
                  <a:pt x="14" y="136"/>
                </a:lnTo>
                <a:lnTo>
                  <a:pt x="14" y="132"/>
                </a:lnTo>
                <a:lnTo>
                  <a:pt x="16" y="128"/>
                </a:lnTo>
                <a:lnTo>
                  <a:pt x="19" y="122"/>
                </a:lnTo>
                <a:lnTo>
                  <a:pt x="19" y="122"/>
                </a:lnTo>
                <a:close/>
                <a:moveTo>
                  <a:pt x="8" y="63"/>
                </a:moveTo>
                <a:lnTo>
                  <a:pt x="8" y="63"/>
                </a:lnTo>
                <a:lnTo>
                  <a:pt x="12" y="59"/>
                </a:lnTo>
                <a:lnTo>
                  <a:pt x="14" y="56"/>
                </a:lnTo>
                <a:lnTo>
                  <a:pt x="19" y="50"/>
                </a:lnTo>
                <a:lnTo>
                  <a:pt x="19" y="50"/>
                </a:lnTo>
                <a:lnTo>
                  <a:pt x="19" y="54"/>
                </a:lnTo>
                <a:lnTo>
                  <a:pt x="16" y="58"/>
                </a:lnTo>
                <a:lnTo>
                  <a:pt x="8" y="63"/>
                </a:lnTo>
                <a:lnTo>
                  <a:pt x="8" y="63"/>
                </a:lnTo>
                <a:close/>
                <a:moveTo>
                  <a:pt x="8" y="52"/>
                </a:moveTo>
                <a:lnTo>
                  <a:pt x="8" y="52"/>
                </a:lnTo>
                <a:lnTo>
                  <a:pt x="10" y="48"/>
                </a:lnTo>
                <a:lnTo>
                  <a:pt x="12" y="44"/>
                </a:lnTo>
                <a:lnTo>
                  <a:pt x="21" y="37"/>
                </a:lnTo>
                <a:lnTo>
                  <a:pt x="21" y="37"/>
                </a:lnTo>
                <a:lnTo>
                  <a:pt x="19" y="42"/>
                </a:lnTo>
                <a:lnTo>
                  <a:pt x="16" y="46"/>
                </a:lnTo>
                <a:lnTo>
                  <a:pt x="12" y="48"/>
                </a:lnTo>
                <a:lnTo>
                  <a:pt x="8" y="52"/>
                </a:lnTo>
                <a:lnTo>
                  <a:pt x="8" y="52"/>
                </a:lnTo>
                <a:close/>
                <a:moveTo>
                  <a:pt x="8" y="38"/>
                </a:moveTo>
                <a:lnTo>
                  <a:pt x="8" y="38"/>
                </a:lnTo>
                <a:lnTo>
                  <a:pt x="10" y="35"/>
                </a:lnTo>
                <a:lnTo>
                  <a:pt x="14" y="31"/>
                </a:lnTo>
                <a:lnTo>
                  <a:pt x="19" y="23"/>
                </a:lnTo>
                <a:lnTo>
                  <a:pt x="19" y="23"/>
                </a:lnTo>
                <a:lnTo>
                  <a:pt x="19" y="29"/>
                </a:lnTo>
                <a:lnTo>
                  <a:pt x="16" y="33"/>
                </a:lnTo>
                <a:lnTo>
                  <a:pt x="12" y="35"/>
                </a:lnTo>
                <a:lnTo>
                  <a:pt x="8" y="38"/>
                </a:lnTo>
                <a:lnTo>
                  <a:pt x="8" y="38"/>
                </a:lnTo>
                <a:close/>
                <a:moveTo>
                  <a:pt x="19" y="14"/>
                </a:moveTo>
                <a:lnTo>
                  <a:pt x="19" y="14"/>
                </a:lnTo>
                <a:lnTo>
                  <a:pt x="17" y="16"/>
                </a:lnTo>
                <a:lnTo>
                  <a:pt x="16" y="19"/>
                </a:lnTo>
                <a:lnTo>
                  <a:pt x="12" y="23"/>
                </a:lnTo>
                <a:lnTo>
                  <a:pt x="12" y="23"/>
                </a:lnTo>
                <a:lnTo>
                  <a:pt x="12" y="21"/>
                </a:lnTo>
                <a:lnTo>
                  <a:pt x="14" y="17"/>
                </a:lnTo>
                <a:lnTo>
                  <a:pt x="19" y="14"/>
                </a:lnTo>
                <a:lnTo>
                  <a:pt x="19" y="14"/>
                </a:lnTo>
                <a:close/>
                <a:moveTo>
                  <a:pt x="8" y="17"/>
                </a:moveTo>
                <a:lnTo>
                  <a:pt x="8" y="17"/>
                </a:lnTo>
                <a:lnTo>
                  <a:pt x="12" y="14"/>
                </a:lnTo>
                <a:lnTo>
                  <a:pt x="12" y="14"/>
                </a:lnTo>
                <a:lnTo>
                  <a:pt x="12" y="16"/>
                </a:lnTo>
                <a:lnTo>
                  <a:pt x="12" y="17"/>
                </a:lnTo>
                <a:lnTo>
                  <a:pt x="8" y="21"/>
                </a:lnTo>
                <a:lnTo>
                  <a:pt x="8" y="17"/>
                </a:lnTo>
                <a:close/>
                <a:moveTo>
                  <a:pt x="16" y="61"/>
                </a:moveTo>
                <a:lnTo>
                  <a:pt x="16" y="61"/>
                </a:lnTo>
                <a:lnTo>
                  <a:pt x="12" y="71"/>
                </a:lnTo>
                <a:lnTo>
                  <a:pt x="6" y="80"/>
                </a:lnTo>
                <a:lnTo>
                  <a:pt x="6" y="80"/>
                </a:lnTo>
                <a:lnTo>
                  <a:pt x="6" y="75"/>
                </a:lnTo>
                <a:lnTo>
                  <a:pt x="8" y="69"/>
                </a:lnTo>
                <a:lnTo>
                  <a:pt x="16" y="61"/>
                </a:lnTo>
                <a:lnTo>
                  <a:pt x="16" y="61"/>
                </a:lnTo>
                <a:close/>
                <a:moveTo>
                  <a:pt x="4" y="92"/>
                </a:moveTo>
                <a:lnTo>
                  <a:pt x="4" y="92"/>
                </a:lnTo>
                <a:lnTo>
                  <a:pt x="8" y="88"/>
                </a:lnTo>
                <a:lnTo>
                  <a:pt x="10" y="86"/>
                </a:lnTo>
                <a:lnTo>
                  <a:pt x="10" y="86"/>
                </a:lnTo>
                <a:lnTo>
                  <a:pt x="8" y="92"/>
                </a:lnTo>
                <a:lnTo>
                  <a:pt x="6" y="99"/>
                </a:lnTo>
                <a:lnTo>
                  <a:pt x="6" y="99"/>
                </a:lnTo>
                <a:lnTo>
                  <a:pt x="4" y="96"/>
                </a:lnTo>
                <a:lnTo>
                  <a:pt x="4" y="92"/>
                </a:lnTo>
                <a:lnTo>
                  <a:pt x="4" y="92"/>
                </a:lnTo>
                <a:close/>
                <a:moveTo>
                  <a:pt x="4" y="134"/>
                </a:moveTo>
                <a:lnTo>
                  <a:pt x="4" y="134"/>
                </a:lnTo>
                <a:lnTo>
                  <a:pt x="8" y="132"/>
                </a:lnTo>
                <a:lnTo>
                  <a:pt x="12" y="130"/>
                </a:lnTo>
                <a:lnTo>
                  <a:pt x="12" y="130"/>
                </a:lnTo>
                <a:lnTo>
                  <a:pt x="10" y="134"/>
                </a:lnTo>
                <a:lnTo>
                  <a:pt x="8" y="138"/>
                </a:lnTo>
                <a:lnTo>
                  <a:pt x="6" y="141"/>
                </a:lnTo>
                <a:lnTo>
                  <a:pt x="8" y="145"/>
                </a:lnTo>
                <a:lnTo>
                  <a:pt x="8" y="145"/>
                </a:lnTo>
                <a:lnTo>
                  <a:pt x="6" y="153"/>
                </a:lnTo>
                <a:lnTo>
                  <a:pt x="6" y="153"/>
                </a:lnTo>
                <a:lnTo>
                  <a:pt x="4" y="143"/>
                </a:lnTo>
                <a:lnTo>
                  <a:pt x="4" y="134"/>
                </a:lnTo>
                <a:lnTo>
                  <a:pt x="4" y="134"/>
                </a:lnTo>
                <a:close/>
                <a:moveTo>
                  <a:pt x="8" y="168"/>
                </a:moveTo>
                <a:lnTo>
                  <a:pt x="8" y="168"/>
                </a:lnTo>
                <a:lnTo>
                  <a:pt x="6" y="164"/>
                </a:lnTo>
                <a:lnTo>
                  <a:pt x="6" y="160"/>
                </a:lnTo>
                <a:lnTo>
                  <a:pt x="10" y="155"/>
                </a:lnTo>
                <a:lnTo>
                  <a:pt x="10" y="155"/>
                </a:lnTo>
                <a:lnTo>
                  <a:pt x="10" y="159"/>
                </a:lnTo>
                <a:lnTo>
                  <a:pt x="8" y="160"/>
                </a:lnTo>
                <a:lnTo>
                  <a:pt x="8" y="164"/>
                </a:lnTo>
                <a:lnTo>
                  <a:pt x="8" y="168"/>
                </a:lnTo>
                <a:lnTo>
                  <a:pt x="8" y="168"/>
                </a:lnTo>
                <a:close/>
                <a:moveTo>
                  <a:pt x="10" y="151"/>
                </a:moveTo>
                <a:lnTo>
                  <a:pt x="10" y="151"/>
                </a:lnTo>
                <a:lnTo>
                  <a:pt x="12" y="145"/>
                </a:lnTo>
                <a:lnTo>
                  <a:pt x="16" y="141"/>
                </a:lnTo>
                <a:lnTo>
                  <a:pt x="21" y="132"/>
                </a:lnTo>
                <a:lnTo>
                  <a:pt x="21" y="132"/>
                </a:lnTo>
                <a:lnTo>
                  <a:pt x="21" y="138"/>
                </a:lnTo>
                <a:lnTo>
                  <a:pt x="17" y="143"/>
                </a:lnTo>
                <a:lnTo>
                  <a:pt x="14" y="147"/>
                </a:lnTo>
                <a:lnTo>
                  <a:pt x="10" y="151"/>
                </a:lnTo>
                <a:lnTo>
                  <a:pt x="10" y="151"/>
                </a:lnTo>
                <a:close/>
                <a:moveTo>
                  <a:pt x="21" y="147"/>
                </a:moveTo>
                <a:lnTo>
                  <a:pt x="21" y="147"/>
                </a:lnTo>
                <a:lnTo>
                  <a:pt x="19" y="151"/>
                </a:lnTo>
                <a:lnTo>
                  <a:pt x="17" y="153"/>
                </a:lnTo>
                <a:lnTo>
                  <a:pt x="14" y="157"/>
                </a:lnTo>
                <a:lnTo>
                  <a:pt x="14" y="157"/>
                </a:lnTo>
                <a:lnTo>
                  <a:pt x="16" y="153"/>
                </a:lnTo>
                <a:lnTo>
                  <a:pt x="21" y="147"/>
                </a:lnTo>
                <a:lnTo>
                  <a:pt x="21" y="147"/>
                </a:lnTo>
                <a:close/>
                <a:moveTo>
                  <a:pt x="14" y="170"/>
                </a:moveTo>
                <a:lnTo>
                  <a:pt x="14" y="170"/>
                </a:lnTo>
                <a:lnTo>
                  <a:pt x="17" y="166"/>
                </a:lnTo>
                <a:lnTo>
                  <a:pt x="21" y="166"/>
                </a:lnTo>
                <a:lnTo>
                  <a:pt x="21" y="166"/>
                </a:lnTo>
                <a:lnTo>
                  <a:pt x="17" y="168"/>
                </a:lnTo>
                <a:lnTo>
                  <a:pt x="14" y="170"/>
                </a:lnTo>
                <a:lnTo>
                  <a:pt x="14" y="170"/>
                </a:lnTo>
                <a:close/>
                <a:moveTo>
                  <a:pt x="19" y="172"/>
                </a:moveTo>
                <a:lnTo>
                  <a:pt x="19" y="172"/>
                </a:lnTo>
                <a:lnTo>
                  <a:pt x="25" y="168"/>
                </a:lnTo>
                <a:lnTo>
                  <a:pt x="33" y="164"/>
                </a:lnTo>
                <a:lnTo>
                  <a:pt x="33" y="164"/>
                </a:lnTo>
                <a:lnTo>
                  <a:pt x="31" y="166"/>
                </a:lnTo>
                <a:lnTo>
                  <a:pt x="29" y="170"/>
                </a:lnTo>
                <a:lnTo>
                  <a:pt x="23" y="172"/>
                </a:lnTo>
                <a:lnTo>
                  <a:pt x="19" y="172"/>
                </a:lnTo>
                <a:lnTo>
                  <a:pt x="19" y="172"/>
                </a:lnTo>
                <a:close/>
                <a:moveTo>
                  <a:pt x="67" y="92"/>
                </a:moveTo>
                <a:lnTo>
                  <a:pt x="67" y="92"/>
                </a:lnTo>
                <a:lnTo>
                  <a:pt x="61" y="90"/>
                </a:lnTo>
                <a:lnTo>
                  <a:pt x="57" y="90"/>
                </a:lnTo>
                <a:lnTo>
                  <a:pt x="54" y="90"/>
                </a:lnTo>
                <a:lnTo>
                  <a:pt x="54" y="90"/>
                </a:lnTo>
                <a:lnTo>
                  <a:pt x="54" y="107"/>
                </a:lnTo>
                <a:lnTo>
                  <a:pt x="54" y="124"/>
                </a:lnTo>
                <a:lnTo>
                  <a:pt x="52" y="141"/>
                </a:lnTo>
                <a:lnTo>
                  <a:pt x="50" y="157"/>
                </a:lnTo>
                <a:lnTo>
                  <a:pt x="50" y="157"/>
                </a:lnTo>
                <a:lnTo>
                  <a:pt x="38" y="159"/>
                </a:lnTo>
                <a:lnTo>
                  <a:pt x="31" y="159"/>
                </a:lnTo>
                <a:lnTo>
                  <a:pt x="25" y="157"/>
                </a:lnTo>
                <a:lnTo>
                  <a:pt x="25" y="157"/>
                </a:lnTo>
                <a:lnTo>
                  <a:pt x="27" y="80"/>
                </a:lnTo>
                <a:lnTo>
                  <a:pt x="27" y="6"/>
                </a:lnTo>
                <a:lnTo>
                  <a:pt x="27" y="6"/>
                </a:lnTo>
                <a:lnTo>
                  <a:pt x="40" y="6"/>
                </a:lnTo>
                <a:lnTo>
                  <a:pt x="54" y="6"/>
                </a:lnTo>
                <a:lnTo>
                  <a:pt x="54" y="6"/>
                </a:lnTo>
                <a:lnTo>
                  <a:pt x="54" y="8"/>
                </a:lnTo>
                <a:lnTo>
                  <a:pt x="54" y="10"/>
                </a:lnTo>
                <a:lnTo>
                  <a:pt x="54" y="12"/>
                </a:lnTo>
                <a:lnTo>
                  <a:pt x="56" y="12"/>
                </a:lnTo>
                <a:lnTo>
                  <a:pt x="56" y="12"/>
                </a:lnTo>
                <a:lnTo>
                  <a:pt x="61" y="10"/>
                </a:lnTo>
                <a:lnTo>
                  <a:pt x="69" y="8"/>
                </a:lnTo>
                <a:lnTo>
                  <a:pt x="69" y="8"/>
                </a:lnTo>
                <a:lnTo>
                  <a:pt x="75" y="8"/>
                </a:lnTo>
                <a:lnTo>
                  <a:pt x="80" y="8"/>
                </a:lnTo>
                <a:lnTo>
                  <a:pt x="92" y="14"/>
                </a:lnTo>
                <a:lnTo>
                  <a:pt x="92" y="14"/>
                </a:lnTo>
                <a:lnTo>
                  <a:pt x="99" y="21"/>
                </a:lnTo>
                <a:lnTo>
                  <a:pt x="107" y="31"/>
                </a:lnTo>
                <a:lnTo>
                  <a:pt x="107" y="31"/>
                </a:lnTo>
                <a:lnTo>
                  <a:pt x="113" y="40"/>
                </a:lnTo>
                <a:lnTo>
                  <a:pt x="113" y="52"/>
                </a:lnTo>
                <a:lnTo>
                  <a:pt x="111" y="63"/>
                </a:lnTo>
                <a:lnTo>
                  <a:pt x="107" y="73"/>
                </a:lnTo>
                <a:lnTo>
                  <a:pt x="99" y="80"/>
                </a:lnTo>
                <a:lnTo>
                  <a:pt x="90" y="88"/>
                </a:lnTo>
                <a:lnTo>
                  <a:pt x="80" y="92"/>
                </a:lnTo>
                <a:lnTo>
                  <a:pt x="67" y="92"/>
                </a:lnTo>
                <a:lnTo>
                  <a:pt x="67" y="92"/>
                </a:lnTo>
                <a:close/>
                <a:moveTo>
                  <a:pt x="57" y="31"/>
                </a:moveTo>
                <a:lnTo>
                  <a:pt x="57" y="31"/>
                </a:lnTo>
                <a:lnTo>
                  <a:pt x="56" y="50"/>
                </a:lnTo>
                <a:lnTo>
                  <a:pt x="57" y="59"/>
                </a:lnTo>
                <a:lnTo>
                  <a:pt x="57" y="69"/>
                </a:lnTo>
                <a:lnTo>
                  <a:pt x="57" y="69"/>
                </a:lnTo>
                <a:lnTo>
                  <a:pt x="65" y="73"/>
                </a:lnTo>
                <a:lnTo>
                  <a:pt x="75" y="73"/>
                </a:lnTo>
                <a:lnTo>
                  <a:pt x="82" y="73"/>
                </a:lnTo>
                <a:lnTo>
                  <a:pt x="90" y="69"/>
                </a:lnTo>
                <a:lnTo>
                  <a:pt x="90" y="69"/>
                </a:lnTo>
                <a:lnTo>
                  <a:pt x="96" y="61"/>
                </a:lnTo>
                <a:lnTo>
                  <a:pt x="97" y="58"/>
                </a:lnTo>
                <a:lnTo>
                  <a:pt x="99" y="52"/>
                </a:lnTo>
                <a:lnTo>
                  <a:pt x="99" y="52"/>
                </a:lnTo>
                <a:lnTo>
                  <a:pt x="97" y="44"/>
                </a:lnTo>
                <a:lnTo>
                  <a:pt x="96" y="38"/>
                </a:lnTo>
                <a:lnTo>
                  <a:pt x="92" y="33"/>
                </a:lnTo>
                <a:lnTo>
                  <a:pt x="84" y="29"/>
                </a:lnTo>
                <a:lnTo>
                  <a:pt x="78" y="27"/>
                </a:lnTo>
                <a:lnTo>
                  <a:pt x="71" y="25"/>
                </a:lnTo>
                <a:lnTo>
                  <a:pt x="63" y="27"/>
                </a:lnTo>
                <a:lnTo>
                  <a:pt x="57" y="31"/>
                </a:lnTo>
                <a:lnTo>
                  <a:pt x="57" y="31"/>
                </a:lnTo>
                <a:close/>
                <a:moveTo>
                  <a:pt x="78" y="31"/>
                </a:moveTo>
                <a:lnTo>
                  <a:pt x="78" y="31"/>
                </a:lnTo>
                <a:lnTo>
                  <a:pt x="78" y="33"/>
                </a:lnTo>
                <a:lnTo>
                  <a:pt x="77" y="35"/>
                </a:lnTo>
                <a:lnTo>
                  <a:pt x="75" y="37"/>
                </a:lnTo>
                <a:lnTo>
                  <a:pt x="75" y="37"/>
                </a:lnTo>
                <a:lnTo>
                  <a:pt x="75" y="33"/>
                </a:lnTo>
                <a:lnTo>
                  <a:pt x="78" y="31"/>
                </a:lnTo>
                <a:lnTo>
                  <a:pt x="78" y="31"/>
                </a:lnTo>
                <a:close/>
                <a:moveTo>
                  <a:pt x="67" y="31"/>
                </a:moveTo>
                <a:lnTo>
                  <a:pt x="67" y="31"/>
                </a:lnTo>
                <a:lnTo>
                  <a:pt x="65" y="35"/>
                </a:lnTo>
                <a:lnTo>
                  <a:pt x="61" y="37"/>
                </a:lnTo>
                <a:lnTo>
                  <a:pt x="61" y="37"/>
                </a:lnTo>
                <a:lnTo>
                  <a:pt x="61" y="35"/>
                </a:lnTo>
                <a:lnTo>
                  <a:pt x="63" y="33"/>
                </a:lnTo>
                <a:lnTo>
                  <a:pt x="67" y="31"/>
                </a:lnTo>
                <a:lnTo>
                  <a:pt x="67" y="31"/>
                </a:lnTo>
                <a:close/>
                <a:moveTo>
                  <a:pt x="82" y="65"/>
                </a:moveTo>
                <a:lnTo>
                  <a:pt x="82" y="65"/>
                </a:lnTo>
                <a:lnTo>
                  <a:pt x="78" y="67"/>
                </a:lnTo>
                <a:lnTo>
                  <a:pt x="73" y="69"/>
                </a:lnTo>
                <a:lnTo>
                  <a:pt x="67" y="67"/>
                </a:lnTo>
                <a:lnTo>
                  <a:pt x="63" y="65"/>
                </a:lnTo>
                <a:lnTo>
                  <a:pt x="63" y="65"/>
                </a:lnTo>
                <a:lnTo>
                  <a:pt x="61" y="56"/>
                </a:lnTo>
                <a:lnTo>
                  <a:pt x="63" y="46"/>
                </a:lnTo>
                <a:lnTo>
                  <a:pt x="63" y="46"/>
                </a:lnTo>
                <a:lnTo>
                  <a:pt x="67" y="44"/>
                </a:lnTo>
                <a:lnTo>
                  <a:pt x="71" y="46"/>
                </a:lnTo>
                <a:lnTo>
                  <a:pt x="78" y="50"/>
                </a:lnTo>
                <a:lnTo>
                  <a:pt x="80" y="54"/>
                </a:lnTo>
                <a:lnTo>
                  <a:pt x="82" y="58"/>
                </a:lnTo>
                <a:lnTo>
                  <a:pt x="82" y="61"/>
                </a:lnTo>
                <a:lnTo>
                  <a:pt x="82" y="65"/>
                </a:lnTo>
                <a:lnTo>
                  <a:pt x="82" y="65"/>
                </a:lnTo>
                <a:close/>
                <a:moveTo>
                  <a:pt x="82" y="38"/>
                </a:moveTo>
                <a:lnTo>
                  <a:pt x="82" y="38"/>
                </a:lnTo>
                <a:lnTo>
                  <a:pt x="84" y="37"/>
                </a:lnTo>
                <a:lnTo>
                  <a:pt x="86" y="35"/>
                </a:lnTo>
                <a:lnTo>
                  <a:pt x="86" y="35"/>
                </a:lnTo>
                <a:lnTo>
                  <a:pt x="84" y="37"/>
                </a:lnTo>
                <a:lnTo>
                  <a:pt x="82" y="38"/>
                </a:lnTo>
                <a:lnTo>
                  <a:pt x="82" y="38"/>
                </a:lnTo>
                <a:close/>
                <a:moveTo>
                  <a:pt x="88" y="42"/>
                </a:moveTo>
                <a:lnTo>
                  <a:pt x="88" y="42"/>
                </a:lnTo>
                <a:lnTo>
                  <a:pt x="90" y="38"/>
                </a:lnTo>
                <a:lnTo>
                  <a:pt x="90" y="38"/>
                </a:lnTo>
                <a:lnTo>
                  <a:pt x="90" y="40"/>
                </a:lnTo>
                <a:lnTo>
                  <a:pt x="90" y="42"/>
                </a:lnTo>
                <a:lnTo>
                  <a:pt x="90" y="42"/>
                </a:lnTo>
                <a:lnTo>
                  <a:pt x="88" y="42"/>
                </a:lnTo>
                <a:lnTo>
                  <a:pt x="88" y="42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0" y="59"/>
                </a:lnTo>
                <a:lnTo>
                  <a:pt x="92" y="58"/>
                </a:lnTo>
                <a:lnTo>
                  <a:pt x="92" y="56"/>
                </a:lnTo>
                <a:lnTo>
                  <a:pt x="92" y="56"/>
                </a:lnTo>
                <a:lnTo>
                  <a:pt x="92" y="58"/>
                </a:lnTo>
                <a:lnTo>
                  <a:pt x="92" y="58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94" y="50"/>
                </a:moveTo>
                <a:lnTo>
                  <a:pt x="94" y="50"/>
                </a:lnTo>
                <a:lnTo>
                  <a:pt x="92" y="50"/>
                </a:lnTo>
                <a:lnTo>
                  <a:pt x="90" y="52"/>
                </a:lnTo>
                <a:lnTo>
                  <a:pt x="90" y="52"/>
                </a:lnTo>
                <a:lnTo>
                  <a:pt x="90" y="50"/>
                </a:lnTo>
                <a:lnTo>
                  <a:pt x="90" y="48"/>
                </a:lnTo>
                <a:lnTo>
                  <a:pt x="94" y="44"/>
                </a:lnTo>
                <a:lnTo>
                  <a:pt x="94" y="44"/>
                </a:lnTo>
                <a:lnTo>
                  <a:pt x="94" y="46"/>
                </a:lnTo>
                <a:lnTo>
                  <a:pt x="94" y="50"/>
                </a:lnTo>
                <a:lnTo>
                  <a:pt x="94" y="5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3" name="Freeform 80"/>
          <p:cNvSpPr>
            <a:spLocks noEditPoints="1"/>
          </p:cNvSpPr>
          <p:nvPr/>
        </p:nvSpPr>
        <p:spPr bwMode="auto">
          <a:xfrm>
            <a:off x="6165851" y="205318"/>
            <a:ext cx="984251" cy="1068917"/>
          </a:xfrm>
          <a:custGeom>
            <a:avLst/>
            <a:gdLst/>
            <a:ahLst/>
            <a:cxnLst>
              <a:cxn ang="0">
                <a:pos x="324" y="381"/>
              </a:cxn>
              <a:cxn ang="0">
                <a:pos x="189" y="317"/>
              </a:cxn>
              <a:cxn ang="0">
                <a:pos x="225" y="164"/>
              </a:cxn>
              <a:cxn ang="0">
                <a:pos x="330" y="204"/>
              </a:cxn>
              <a:cxn ang="0">
                <a:pos x="423" y="67"/>
              </a:cxn>
              <a:cxn ang="0">
                <a:pos x="275" y="0"/>
              </a:cxn>
              <a:cxn ang="0">
                <a:pos x="111" y="65"/>
              </a:cxn>
              <a:cxn ang="0">
                <a:pos x="0" y="275"/>
              </a:cxn>
              <a:cxn ang="0">
                <a:pos x="69" y="444"/>
              </a:cxn>
              <a:cxn ang="0">
                <a:pos x="220" y="503"/>
              </a:cxn>
              <a:cxn ang="0">
                <a:pos x="452" y="444"/>
              </a:cxn>
              <a:cxn ang="0">
                <a:pos x="223" y="151"/>
              </a:cxn>
              <a:cxn ang="0">
                <a:pos x="269" y="145"/>
              </a:cxn>
              <a:cxn ang="0">
                <a:pos x="269" y="145"/>
              </a:cxn>
              <a:cxn ang="0">
                <a:pos x="321" y="132"/>
              </a:cxn>
              <a:cxn ang="0">
                <a:pos x="342" y="143"/>
              </a:cxn>
              <a:cxn ang="0">
                <a:pos x="141" y="65"/>
              </a:cxn>
              <a:cxn ang="0">
                <a:pos x="103" y="99"/>
              </a:cxn>
              <a:cxn ang="0">
                <a:pos x="98" y="130"/>
              </a:cxn>
              <a:cxn ang="0">
                <a:pos x="69" y="389"/>
              </a:cxn>
              <a:cxn ang="0">
                <a:pos x="82" y="379"/>
              </a:cxn>
              <a:cxn ang="0">
                <a:pos x="90" y="402"/>
              </a:cxn>
              <a:cxn ang="0">
                <a:pos x="61" y="351"/>
              </a:cxn>
              <a:cxn ang="0">
                <a:pos x="69" y="355"/>
              </a:cxn>
              <a:cxn ang="0">
                <a:pos x="25" y="259"/>
              </a:cxn>
              <a:cxn ang="0">
                <a:pos x="75" y="193"/>
              </a:cxn>
              <a:cxn ang="0">
                <a:pos x="65" y="259"/>
              </a:cxn>
              <a:cxn ang="0">
                <a:pos x="67" y="254"/>
              </a:cxn>
              <a:cxn ang="0">
                <a:pos x="48" y="298"/>
              </a:cxn>
              <a:cxn ang="0">
                <a:pos x="52" y="326"/>
              </a:cxn>
              <a:cxn ang="0">
                <a:pos x="88" y="155"/>
              </a:cxn>
              <a:cxn ang="0">
                <a:pos x="58" y="156"/>
              </a:cxn>
              <a:cxn ang="0">
                <a:pos x="48" y="193"/>
              </a:cxn>
              <a:cxn ang="0">
                <a:pos x="48" y="193"/>
              </a:cxn>
              <a:cxn ang="0">
                <a:pos x="18" y="240"/>
              </a:cxn>
              <a:cxn ang="0">
                <a:pos x="18" y="307"/>
              </a:cxn>
              <a:cxn ang="0">
                <a:pos x="21" y="341"/>
              </a:cxn>
              <a:cxn ang="0">
                <a:pos x="38" y="378"/>
              </a:cxn>
              <a:cxn ang="0">
                <a:pos x="48" y="385"/>
              </a:cxn>
              <a:cxn ang="0">
                <a:pos x="48" y="399"/>
              </a:cxn>
              <a:cxn ang="0">
                <a:pos x="75" y="397"/>
              </a:cxn>
              <a:cxn ang="0">
                <a:pos x="78" y="421"/>
              </a:cxn>
              <a:cxn ang="0">
                <a:pos x="101" y="444"/>
              </a:cxn>
              <a:cxn ang="0">
                <a:pos x="98" y="431"/>
              </a:cxn>
              <a:cxn ang="0">
                <a:pos x="119" y="414"/>
              </a:cxn>
              <a:cxn ang="0">
                <a:pos x="134" y="450"/>
              </a:cxn>
              <a:cxn ang="0">
                <a:pos x="128" y="423"/>
              </a:cxn>
              <a:cxn ang="0">
                <a:pos x="149" y="467"/>
              </a:cxn>
              <a:cxn ang="0">
                <a:pos x="143" y="454"/>
              </a:cxn>
              <a:cxn ang="0">
                <a:pos x="143" y="454"/>
              </a:cxn>
              <a:cxn ang="0">
                <a:pos x="180" y="475"/>
              </a:cxn>
              <a:cxn ang="0">
                <a:pos x="168" y="463"/>
              </a:cxn>
              <a:cxn ang="0">
                <a:pos x="151" y="423"/>
              </a:cxn>
              <a:cxn ang="0">
                <a:pos x="80" y="227"/>
              </a:cxn>
              <a:cxn ang="0">
                <a:pos x="197" y="33"/>
              </a:cxn>
              <a:cxn ang="0">
                <a:pos x="372" y="42"/>
              </a:cxn>
              <a:cxn ang="0">
                <a:pos x="389" y="162"/>
              </a:cxn>
              <a:cxn ang="0">
                <a:pos x="275" y="113"/>
              </a:cxn>
              <a:cxn ang="0">
                <a:pos x="162" y="214"/>
              </a:cxn>
              <a:cxn ang="0">
                <a:pos x="208" y="362"/>
              </a:cxn>
              <a:cxn ang="0">
                <a:pos x="359" y="387"/>
              </a:cxn>
              <a:cxn ang="0">
                <a:pos x="380" y="458"/>
              </a:cxn>
            </a:cxnLst>
            <a:rect l="0" t="0" r="r" b="b"/>
            <a:pathLst>
              <a:path w="465" h="505">
                <a:moveTo>
                  <a:pt x="444" y="383"/>
                </a:moveTo>
                <a:lnTo>
                  <a:pt x="444" y="383"/>
                </a:lnTo>
                <a:lnTo>
                  <a:pt x="433" y="360"/>
                </a:lnTo>
                <a:lnTo>
                  <a:pt x="427" y="351"/>
                </a:lnTo>
                <a:lnTo>
                  <a:pt x="422" y="343"/>
                </a:lnTo>
                <a:lnTo>
                  <a:pt x="422" y="343"/>
                </a:lnTo>
                <a:lnTo>
                  <a:pt x="393" y="360"/>
                </a:lnTo>
                <a:lnTo>
                  <a:pt x="376" y="366"/>
                </a:lnTo>
                <a:lnTo>
                  <a:pt x="361" y="374"/>
                </a:lnTo>
                <a:lnTo>
                  <a:pt x="342" y="378"/>
                </a:lnTo>
                <a:lnTo>
                  <a:pt x="324" y="381"/>
                </a:lnTo>
                <a:lnTo>
                  <a:pt x="305" y="383"/>
                </a:lnTo>
                <a:lnTo>
                  <a:pt x="286" y="381"/>
                </a:lnTo>
                <a:lnTo>
                  <a:pt x="286" y="381"/>
                </a:lnTo>
                <a:lnTo>
                  <a:pt x="265" y="378"/>
                </a:lnTo>
                <a:lnTo>
                  <a:pt x="244" y="372"/>
                </a:lnTo>
                <a:lnTo>
                  <a:pt x="227" y="362"/>
                </a:lnTo>
                <a:lnTo>
                  <a:pt x="212" y="351"/>
                </a:lnTo>
                <a:lnTo>
                  <a:pt x="212" y="351"/>
                </a:lnTo>
                <a:lnTo>
                  <a:pt x="204" y="341"/>
                </a:lnTo>
                <a:lnTo>
                  <a:pt x="195" y="330"/>
                </a:lnTo>
                <a:lnTo>
                  <a:pt x="189" y="317"/>
                </a:lnTo>
                <a:lnTo>
                  <a:pt x="183" y="299"/>
                </a:lnTo>
                <a:lnTo>
                  <a:pt x="178" y="284"/>
                </a:lnTo>
                <a:lnTo>
                  <a:pt x="176" y="267"/>
                </a:lnTo>
                <a:lnTo>
                  <a:pt x="174" y="250"/>
                </a:lnTo>
                <a:lnTo>
                  <a:pt x="174" y="233"/>
                </a:lnTo>
                <a:lnTo>
                  <a:pt x="176" y="216"/>
                </a:lnTo>
                <a:lnTo>
                  <a:pt x="181" y="202"/>
                </a:lnTo>
                <a:lnTo>
                  <a:pt x="187" y="189"/>
                </a:lnTo>
                <a:lnTo>
                  <a:pt x="197" y="177"/>
                </a:lnTo>
                <a:lnTo>
                  <a:pt x="210" y="170"/>
                </a:lnTo>
                <a:lnTo>
                  <a:pt x="225" y="164"/>
                </a:lnTo>
                <a:lnTo>
                  <a:pt x="242" y="164"/>
                </a:lnTo>
                <a:lnTo>
                  <a:pt x="263" y="166"/>
                </a:lnTo>
                <a:lnTo>
                  <a:pt x="263" y="166"/>
                </a:lnTo>
                <a:lnTo>
                  <a:pt x="271" y="170"/>
                </a:lnTo>
                <a:lnTo>
                  <a:pt x="281" y="176"/>
                </a:lnTo>
                <a:lnTo>
                  <a:pt x="296" y="189"/>
                </a:lnTo>
                <a:lnTo>
                  <a:pt x="311" y="200"/>
                </a:lnTo>
                <a:lnTo>
                  <a:pt x="317" y="204"/>
                </a:lnTo>
                <a:lnTo>
                  <a:pt x="322" y="206"/>
                </a:lnTo>
                <a:lnTo>
                  <a:pt x="322" y="206"/>
                </a:lnTo>
                <a:lnTo>
                  <a:pt x="330" y="204"/>
                </a:lnTo>
                <a:lnTo>
                  <a:pt x="340" y="198"/>
                </a:lnTo>
                <a:lnTo>
                  <a:pt x="361" y="187"/>
                </a:lnTo>
                <a:lnTo>
                  <a:pt x="361" y="187"/>
                </a:lnTo>
                <a:lnTo>
                  <a:pt x="414" y="160"/>
                </a:lnTo>
                <a:lnTo>
                  <a:pt x="437" y="147"/>
                </a:lnTo>
                <a:lnTo>
                  <a:pt x="448" y="139"/>
                </a:lnTo>
                <a:lnTo>
                  <a:pt x="458" y="130"/>
                </a:lnTo>
                <a:lnTo>
                  <a:pt x="458" y="130"/>
                </a:lnTo>
                <a:lnTo>
                  <a:pt x="446" y="103"/>
                </a:lnTo>
                <a:lnTo>
                  <a:pt x="433" y="78"/>
                </a:lnTo>
                <a:lnTo>
                  <a:pt x="423" y="67"/>
                </a:lnTo>
                <a:lnTo>
                  <a:pt x="416" y="55"/>
                </a:lnTo>
                <a:lnTo>
                  <a:pt x="404" y="46"/>
                </a:lnTo>
                <a:lnTo>
                  <a:pt x="395" y="38"/>
                </a:lnTo>
                <a:lnTo>
                  <a:pt x="395" y="38"/>
                </a:lnTo>
                <a:lnTo>
                  <a:pt x="368" y="21"/>
                </a:lnTo>
                <a:lnTo>
                  <a:pt x="355" y="15"/>
                </a:lnTo>
                <a:lnTo>
                  <a:pt x="342" y="10"/>
                </a:lnTo>
                <a:lnTo>
                  <a:pt x="326" y="6"/>
                </a:lnTo>
                <a:lnTo>
                  <a:pt x="311" y="2"/>
                </a:lnTo>
                <a:lnTo>
                  <a:pt x="294" y="0"/>
                </a:lnTo>
                <a:lnTo>
                  <a:pt x="275" y="0"/>
                </a:lnTo>
                <a:lnTo>
                  <a:pt x="275" y="0"/>
                </a:lnTo>
                <a:lnTo>
                  <a:pt x="261" y="0"/>
                </a:lnTo>
                <a:lnTo>
                  <a:pt x="248" y="2"/>
                </a:lnTo>
                <a:lnTo>
                  <a:pt x="223" y="8"/>
                </a:lnTo>
                <a:lnTo>
                  <a:pt x="202" y="17"/>
                </a:lnTo>
                <a:lnTo>
                  <a:pt x="183" y="25"/>
                </a:lnTo>
                <a:lnTo>
                  <a:pt x="183" y="25"/>
                </a:lnTo>
                <a:lnTo>
                  <a:pt x="160" y="35"/>
                </a:lnTo>
                <a:lnTo>
                  <a:pt x="160" y="35"/>
                </a:lnTo>
                <a:lnTo>
                  <a:pt x="136" y="48"/>
                </a:lnTo>
                <a:lnTo>
                  <a:pt x="111" y="65"/>
                </a:lnTo>
                <a:lnTo>
                  <a:pt x="90" y="84"/>
                </a:lnTo>
                <a:lnTo>
                  <a:pt x="69" y="103"/>
                </a:lnTo>
                <a:lnTo>
                  <a:pt x="52" y="124"/>
                </a:lnTo>
                <a:lnTo>
                  <a:pt x="37" y="147"/>
                </a:lnTo>
                <a:lnTo>
                  <a:pt x="21" y="172"/>
                </a:lnTo>
                <a:lnTo>
                  <a:pt x="10" y="198"/>
                </a:lnTo>
                <a:lnTo>
                  <a:pt x="10" y="198"/>
                </a:lnTo>
                <a:lnTo>
                  <a:pt x="6" y="217"/>
                </a:lnTo>
                <a:lnTo>
                  <a:pt x="2" y="237"/>
                </a:lnTo>
                <a:lnTo>
                  <a:pt x="0" y="256"/>
                </a:lnTo>
                <a:lnTo>
                  <a:pt x="0" y="275"/>
                </a:lnTo>
                <a:lnTo>
                  <a:pt x="2" y="294"/>
                </a:lnTo>
                <a:lnTo>
                  <a:pt x="4" y="311"/>
                </a:lnTo>
                <a:lnTo>
                  <a:pt x="8" y="328"/>
                </a:lnTo>
                <a:lnTo>
                  <a:pt x="12" y="347"/>
                </a:lnTo>
                <a:lnTo>
                  <a:pt x="18" y="362"/>
                </a:lnTo>
                <a:lnTo>
                  <a:pt x="23" y="379"/>
                </a:lnTo>
                <a:lnTo>
                  <a:pt x="31" y="393"/>
                </a:lnTo>
                <a:lnTo>
                  <a:pt x="38" y="408"/>
                </a:lnTo>
                <a:lnTo>
                  <a:pt x="48" y="421"/>
                </a:lnTo>
                <a:lnTo>
                  <a:pt x="58" y="433"/>
                </a:lnTo>
                <a:lnTo>
                  <a:pt x="69" y="444"/>
                </a:lnTo>
                <a:lnTo>
                  <a:pt x="80" y="454"/>
                </a:lnTo>
                <a:lnTo>
                  <a:pt x="80" y="454"/>
                </a:lnTo>
                <a:lnTo>
                  <a:pt x="94" y="463"/>
                </a:lnTo>
                <a:lnTo>
                  <a:pt x="111" y="471"/>
                </a:lnTo>
                <a:lnTo>
                  <a:pt x="126" y="479"/>
                </a:lnTo>
                <a:lnTo>
                  <a:pt x="145" y="486"/>
                </a:lnTo>
                <a:lnTo>
                  <a:pt x="162" y="492"/>
                </a:lnTo>
                <a:lnTo>
                  <a:pt x="181" y="498"/>
                </a:lnTo>
                <a:lnTo>
                  <a:pt x="200" y="501"/>
                </a:lnTo>
                <a:lnTo>
                  <a:pt x="220" y="503"/>
                </a:lnTo>
                <a:lnTo>
                  <a:pt x="220" y="503"/>
                </a:lnTo>
                <a:lnTo>
                  <a:pt x="246" y="505"/>
                </a:lnTo>
                <a:lnTo>
                  <a:pt x="277" y="503"/>
                </a:lnTo>
                <a:lnTo>
                  <a:pt x="307" y="500"/>
                </a:lnTo>
                <a:lnTo>
                  <a:pt x="330" y="496"/>
                </a:lnTo>
                <a:lnTo>
                  <a:pt x="330" y="496"/>
                </a:lnTo>
                <a:lnTo>
                  <a:pt x="357" y="486"/>
                </a:lnTo>
                <a:lnTo>
                  <a:pt x="382" y="477"/>
                </a:lnTo>
                <a:lnTo>
                  <a:pt x="433" y="456"/>
                </a:lnTo>
                <a:lnTo>
                  <a:pt x="433" y="456"/>
                </a:lnTo>
                <a:lnTo>
                  <a:pt x="443" y="450"/>
                </a:lnTo>
                <a:lnTo>
                  <a:pt x="452" y="444"/>
                </a:lnTo>
                <a:lnTo>
                  <a:pt x="458" y="440"/>
                </a:lnTo>
                <a:lnTo>
                  <a:pt x="462" y="435"/>
                </a:lnTo>
                <a:lnTo>
                  <a:pt x="463" y="429"/>
                </a:lnTo>
                <a:lnTo>
                  <a:pt x="465" y="423"/>
                </a:lnTo>
                <a:lnTo>
                  <a:pt x="465" y="423"/>
                </a:lnTo>
                <a:lnTo>
                  <a:pt x="463" y="414"/>
                </a:lnTo>
                <a:lnTo>
                  <a:pt x="458" y="404"/>
                </a:lnTo>
                <a:lnTo>
                  <a:pt x="444" y="383"/>
                </a:lnTo>
                <a:lnTo>
                  <a:pt x="444" y="383"/>
                </a:lnTo>
                <a:close/>
                <a:moveTo>
                  <a:pt x="223" y="151"/>
                </a:moveTo>
                <a:lnTo>
                  <a:pt x="223" y="151"/>
                </a:lnTo>
                <a:lnTo>
                  <a:pt x="231" y="141"/>
                </a:lnTo>
                <a:lnTo>
                  <a:pt x="242" y="134"/>
                </a:lnTo>
                <a:lnTo>
                  <a:pt x="256" y="128"/>
                </a:lnTo>
                <a:lnTo>
                  <a:pt x="271" y="122"/>
                </a:lnTo>
                <a:lnTo>
                  <a:pt x="271" y="122"/>
                </a:lnTo>
                <a:lnTo>
                  <a:pt x="261" y="130"/>
                </a:lnTo>
                <a:lnTo>
                  <a:pt x="250" y="139"/>
                </a:lnTo>
                <a:lnTo>
                  <a:pt x="237" y="145"/>
                </a:lnTo>
                <a:lnTo>
                  <a:pt x="223" y="151"/>
                </a:lnTo>
                <a:lnTo>
                  <a:pt x="223" y="151"/>
                </a:lnTo>
                <a:close/>
                <a:moveTo>
                  <a:pt x="269" y="145"/>
                </a:moveTo>
                <a:lnTo>
                  <a:pt x="269" y="145"/>
                </a:lnTo>
                <a:lnTo>
                  <a:pt x="265" y="143"/>
                </a:lnTo>
                <a:lnTo>
                  <a:pt x="265" y="139"/>
                </a:lnTo>
                <a:lnTo>
                  <a:pt x="265" y="139"/>
                </a:lnTo>
                <a:lnTo>
                  <a:pt x="273" y="136"/>
                </a:lnTo>
                <a:lnTo>
                  <a:pt x="281" y="132"/>
                </a:lnTo>
                <a:lnTo>
                  <a:pt x="281" y="132"/>
                </a:lnTo>
                <a:lnTo>
                  <a:pt x="279" y="136"/>
                </a:lnTo>
                <a:lnTo>
                  <a:pt x="275" y="139"/>
                </a:lnTo>
                <a:lnTo>
                  <a:pt x="271" y="141"/>
                </a:lnTo>
                <a:lnTo>
                  <a:pt x="269" y="145"/>
                </a:lnTo>
                <a:lnTo>
                  <a:pt x="269" y="145"/>
                </a:lnTo>
                <a:close/>
                <a:moveTo>
                  <a:pt x="309" y="137"/>
                </a:moveTo>
                <a:lnTo>
                  <a:pt x="309" y="137"/>
                </a:lnTo>
                <a:lnTo>
                  <a:pt x="309" y="136"/>
                </a:lnTo>
                <a:lnTo>
                  <a:pt x="311" y="134"/>
                </a:lnTo>
                <a:lnTo>
                  <a:pt x="313" y="132"/>
                </a:lnTo>
                <a:lnTo>
                  <a:pt x="313" y="128"/>
                </a:lnTo>
                <a:lnTo>
                  <a:pt x="313" y="128"/>
                </a:lnTo>
                <a:lnTo>
                  <a:pt x="317" y="128"/>
                </a:lnTo>
                <a:lnTo>
                  <a:pt x="319" y="128"/>
                </a:lnTo>
                <a:lnTo>
                  <a:pt x="321" y="132"/>
                </a:lnTo>
                <a:lnTo>
                  <a:pt x="321" y="132"/>
                </a:lnTo>
                <a:lnTo>
                  <a:pt x="317" y="136"/>
                </a:lnTo>
                <a:lnTo>
                  <a:pt x="313" y="137"/>
                </a:lnTo>
                <a:lnTo>
                  <a:pt x="309" y="137"/>
                </a:lnTo>
                <a:lnTo>
                  <a:pt x="309" y="137"/>
                </a:lnTo>
                <a:close/>
                <a:moveTo>
                  <a:pt x="321" y="156"/>
                </a:moveTo>
                <a:lnTo>
                  <a:pt x="321" y="156"/>
                </a:lnTo>
                <a:lnTo>
                  <a:pt x="330" y="145"/>
                </a:lnTo>
                <a:lnTo>
                  <a:pt x="336" y="143"/>
                </a:lnTo>
                <a:lnTo>
                  <a:pt x="340" y="141"/>
                </a:lnTo>
                <a:lnTo>
                  <a:pt x="342" y="143"/>
                </a:lnTo>
                <a:lnTo>
                  <a:pt x="342" y="143"/>
                </a:lnTo>
                <a:lnTo>
                  <a:pt x="340" y="149"/>
                </a:lnTo>
                <a:lnTo>
                  <a:pt x="334" y="153"/>
                </a:lnTo>
                <a:lnTo>
                  <a:pt x="321" y="156"/>
                </a:lnTo>
                <a:lnTo>
                  <a:pt x="321" y="156"/>
                </a:lnTo>
                <a:close/>
                <a:moveTo>
                  <a:pt x="157" y="52"/>
                </a:moveTo>
                <a:lnTo>
                  <a:pt x="157" y="52"/>
                </a:lnTo>
                <a:lnTo>
                  <a:pt x="153" y="55"/>
                </a:lnTo>
                <a:lnTo>
                  <a:pt x="151" y="59"/>
                </a:lnTo>
                <a:lnTo>
                  <a:pt x="141" y="65"/>
                </a:lnTo>
                <a:lnTo>
                  <a:pt x="141" y="65"/>
                </a:lnTo>
                <a:lnTo>
                  <a:pt x="143" y="59"/>
                </a:lnTo>
                <a:lnTo>
                  <a:pt x="147" y="55"/>
                </a:lnTo>
                <a:lnTo>
                  <a:pt x="157" y="52"/>
                </a:lnTo>
                <a:lnTo>
                  <a:pt x="157" y="52"/>
                </a:lnTo>
                <a:close/>
                <a:moveTo>
                  <a:pt x="124" y="82"/>
                </a:moveTo>
                <a:lnTo>
                  <a:pt x="124" y="82"/>
                </a:lnTo>
                <a:lnTo>
                  <a:pt x="124" y="86"/>
                </a:lnTo>
                <a:lnTo>
                  <a:pt x="124" y="90"/>
                </a:lnTo>
                <a:lnTo>
                  <a:pt x="117" y="95"/>
                </a:lnTo>
                <a:lnTo>
                  <a:pt x="109" y="99"/>
                </a:lnTo>
                <a:lnTo>
                  <a:pt x="103" y="99"/>
                </a:lnTo>
                <a:lnTo>
                  <a:pt x="99" y="99"/>
                </a:lnTo>
                <a:lnTo>
                  <a:pt x="99" y="99"/>
                </a:lnTo>
                <a:lnTo>
                  <a:pt x="105" y="94"/>
                </a:lnTo>
                <a:lnTo>
                  <a:pt x="111" y="90"/>
                </a:lnTo>
                <a:lnTo>
                  <a:pt x="119" y="86"/>
                </a:lnTo>
                <a:lnTo>
                  <a:pt x="124" y="82"/>
                </a:lnTo>
                <a:lnTo>
                  <a:pt x="124" y="82"/>
                </a:lnTo>
                <a:close/>
                <a:moveTo>
                  <a:pt x="103" y="116"/>
                </a:moveTo>
                <a:lnTo>
                  <a:pt x="103" y="116"/>
                </a:lnTo>
                <a:lnTo>
                  <a:pt x="101" y="124"/>
                </a:lnTo>
                <a:lnTo>
                  <a:pt x="98" y="130"/>
                </a:lnTo>
                <a:lnTo>
                  <a:pt x="94" y="136"/>
                </a:lnTo>
                <a:lnTo>
                  <a:pt x="88" y="139"/>
                </a:lnTo>
                <a:lnTo>
                  <a:pt x="75" y="143"/>
                </a:lnTo>
                <a:lnTo>
                  <a:pt x="58" y="147"/>
                </a:lnTo>
                <a:lnTo>
                  <a:pt x="58" y="147"/>
                </a:lnTo>
                <a:lnTo>
                  <a:pt x="67" y="137"/>
                </a:lnTo>
                <a:lnTo>
                  <a:pt x="77" y="128"/>
                </a:lnTo>
                <a:lnTo>
                  <a:pt x="90" y="122"/>
                </a:lnTo>
                <a:lnTo>
                  <a:pt x="103" y="116"/>
                </a:lnTo>
                <a:lnTo>
                  <a:pt x="103" y="116"/>
                </a:lnTo>
                <a:close/>
                <a:moveTo>
                  <a:pt x="69" y="389"/>
                </a:moveTo>
                <a:lnTo>
                  <a:pt x="69" y="389"/>
                </a:lnTo>
                <a:lnTo>
                  <a:pt x="71" y="381"/>
                </a:lnTo>
                <a:lnTo>
                  <a:pt x="75" y="374"/>
                </a:lnTo>
                <a:lnTo>
                  <a:pt x="82" y="366"/>
                </a:lnTo>
                <a:lnTo>
                  <a:pt x="88" y="360"/>
                </a:lnTo>
                <a:lnTo>
                  <a:pt x="88" y="360"/>
                </a:lnTo>
                <a:lnTo>
                  <a:pt x="88" y="364"/>
                </a:lnTo>
                <a:lnTo>
                  <a:pt x="92" y="366"/>
                </a:lnTo>
                <a:lnTo>
                  <a:pt x="92" y="366"/>
                </a:lnTo>
                <a:lnTo>
                  <a:pt x="88" y="374"/>
                </a:lnTo>
                <a:lnTo>
                  <a:pt x="82" y="379"/>
                </a:lnTo>
                <a:lnTo>
                  <a:pt x="75" y="385"/>
                </a:lnTo>
                <a:lnTo>
                  <a:pt x="69" y="389"/>
                </a:lnTo>
                <a:lnTo>
                  <a:pt x="69" y="389"/>
                </a:lnTo>
                <a:close/>
                <a:moveTo>
                  <a:pt x="98" y="381"/>
                </a:moveTo>
                <a:lnTo>
                  <a:pt x="98" y="381"/>
                </a:lnTo>
                <a:lnTo>
                  <a:pt x="101" y="385"/>
                </a:lnTo>
                <a:lnTo>
                  <a:pt x="103" y="393"/>
                </a:lnTo>
                <a:lnTo>
                  <a:pt x="103" y="393"/>
                </a:lnTo>
                <a:lnTo>
                  <a:pt x="96" y="397"/>
                </a:lnTo>
                <a:lnTo>
                  <a:pt x="90" y="402"/>
                </a:lnTo>
                <a:lnTo>
                  <a:pt x="90" y="402"/>
                </a:lnTo>
                <a:lnTo>
                  <a:pt x="88" y="400"/>
                </a:lnTo>
                <a:lnTo>
                  <a:pt x="88" y="399"/>
                </a:lnTo>
                <a:lnTo>
                  <a:pt x="92" y="393"/>
                </a:lnTo>
                <a:lnTo>
                  <a:pt x="96" y="387"/>
                </a:lnTo>
                <a:lnTo>
                  <a:pt x="98" y="381"/>
                </a:lnTo>
                <a:lnTo>
                  <a:pt x="98" y="381"/>
                </a:lnTo>
                <a:close/>
                <a:moveTo>
                  <a:pt x="56" y="368"/>
                </a:moveTo>
                <a:lnTo>
                  <a:pt x="56" y="368"/>
                </a:lnTo>
                <a:lnTo>
                  <a:pt x="54" y="364"/>
                </a:lnTo>
                <a:lnTo>
                  <a:pt x="56" y="360"/>
                </a:lnTo>
                <a:lnTo>
                  <a:pt x="61" y="351"/>
                </a:lnTo>
                <a:lnTo>
                  <a:pt x="69" y="343"/>
                </a:lnTo>
                <a:lnTo>
                  <a:pt x="75" y="336"/>
                </a:lnTo>
                <a:lnTo>
                  <a:pt x="75" y="336"/>
                </a:lnTo>
                <a:lnTo>
                  <a:pt x="78" y="334"/>
                </a:lnTo>
                <a:lnTo>
                  <a:pt x="78" y="336"/>
                </a:lnTo>
                <a:lnTo>
                  <a:pt x="78" y="339"/>
                </a:lnTo>
                <a:lnTo>
                  <a:pt x="80" y="339"/>
                </a:lnTo>
                <a:lnTo>
                  <a:pt x="80" y="339"/>
                </a:lnTo>
                <a:lnTo>
                  <a:pt x="78" y="345"/>
                </a:lnTo>
                <a:lnTo>
                  <a:pt x="77" y="349"/>
                </a:lnTo>
                <a:lnTo>
                  <a:pt x="69" y="355"/>
                </a:lnTo>
                <a:lnTo>
                  <a:pt x="61" y="360"/>
                </a:lnTo>
                <a:lnTo>
                  <a:pt x="56" y="368"/>
                </a:lnTo>
                <a:lnTo>
                  <a:pt x="56" y="368"/>
                </a:lnTo>
                <a:close/>
                <a:moveTo>
                  <a:pt x="69" y="225"/>
                </a:moveTo>
                <a:lnTo>
                  <a:pt x="69" y="225"/>
                </a:lnTo>
                <a:lnTo>
                  <a:pt x="67" y="233"/>
                </a:lnTo>
                <a:lnTo>
                  <a:pt x="63" y="238"/>
                </a:lnTo>
                <a:lnTo>
                  <a:pt x="58" y="244"/>
                </a:lnTo>
                <a:lnTo>
                  <a:pt x="50" y="248"/>
                </a:lnTo>
                <a:lnTo>
                  <a:pt x="37" y="254"/>
                </a:lnTo>
                <a:lnTo>
                  <a:pt x="25" y="259"/>
                </a:lnTo>
                <a:lnTo>
                  <a:pt x="25" y="259"/>
                </a:lnTo>
                <a:lnTo>
                  <a:pt x="35" y="248"/>
                </a:lnTo>
                <a:lnTo>
                  <a:pt x="44" y="238"/>
                </a:lnTo>
                <a:lnTo>
                  <a:pt x="56" y="231"/>
                </a:lnTo>
                <a:lnTo>
                  <a:pt x="69" y="225"/>
                </a:lnTo>
                <a:lnTo>
                  <a:pt x="69" y="225"/>
                </a:lnTo>
                <a:close/>
                <a:moveTo>
                  <a:pt x="31" y="223"/>
                </a:moveTo>
                <a:lnTo>
                  <a:pt x="31" y="223"/>
                </a:lnTo>
                <a:lnTo>
                  <a:pt x="50" y="206"/>
                </a:lnTo>
                <a:lnTo>
                  <a:pt x="61" y="198"/>
                </a:lnTo>
                <a:lnTo>
                  <a:pt x="75" y="193"/>
                </a:lnTo>
                <a:lnTo>
                  <a:pt x="75" y="193"/>
                </a:lnTo>
                <a:lnTo>
                  <a:pt x="75" y="200"/>
                </a:lnTo>
                <a:lnTo>
                  <a:pt x="71" y="208"/>
                </a:lnTo>
                <a:lnTo>
                  <a:pt x="67" y="212"/>
                </a:lnTo>
                <a:lnTo>
                  <a:pt x="59" y="216"/>
                </a:lnTo>
                <a:lnTo>
                  <a:pt x="46" y="219"/>
                </a:lnTo>
                <a:lnTo>
                  <a:pt x="31" y="223"/>
                </a:lnTo>
                <a:lnTo>
                  <a:pt x="31" y="223"/>
                </a:lnTo>
                <a:close/>
                <a:moveTo>
                  <a:pt x="67" y="254"/>
                </a:moveTo>
                <a:lnTo>
                  <a:pt x="67" y="254"/>
                </a:lnTo>
                <a:lnTo>
                  <a:pt x="65" y="259"/>
                </a:lnTo>
                <a:lnTo>
                  <a:pt x="59" y="265"/>
                </a:lnTo>
                <a:lnTo>
                  <a:pt x="54" y="271"/>
                </a:lnTo>
                <a:lnTo>
                  <a:pt x="46" y="275"/>
                </a:lnTo>
                <a:lnTo>
                  <a:pt x="31" y="280"/>
                </a:lnTo>
                <a:lnTo>
                  <a:pt x="25" y="284"/>
                </a:lnTo>
                <a:lnTo>
                  <a:pt x="19" y="290"/>
                </a:lnTo>
                <a:lnTo>
                  <a:pt x="19" y="290"/>
                </a:lnTo>
                <a:lnTo>
                  <a:pt x="27" y="278"/>
                </a:lnTo>
                <a:lnTo>
                  <a:pt x="38" y="269"/>
                </a:lnTo>
                <a:lnTo>
                  <a:pt x="52" y="259"/>
                </a:lnTo>
                <a:lnTo>
                  <a:pt x="67" y="254"/>
                </a:lnTo>
                <a:lnTo>
                  <a:pt x="67" y="254"/>
                </a:lnTo>
                <a:close/>
                <a:moveTo>
                  <a:pt x="67" y="282"/>
                </a:moveTo>
                <a:lnTo>
                  <a:pt x="67" y="282"/>
                </a:lnTo>
                <a:lnTo>
                  <a:pt x="67" y="286"/>
                </a:lnTo>
                <a:lnTo>
                  <a:pt x="65" y="290"/>
                </a:lnTo>
                <a:lnTo>
                  <a:pt x="59" y="294"/>
                </a:lnTo>
                <a:lnTo>
                  <a:pt x="54" y="298"/>
                </a:lnTo>
                <a:lnTo>
                  <a:pt x="48" y="301"/>
                </a:lnTo>
                <a:lnTo>
                  <a:pt x="48" y="301"/>
                </a:lnTo>
                <a:lnTo>
                  <a:pt x="48" y="299"/>
                </a:lnTo>
                <a:lnTo>
                  <a:pt x="48" y="298"/>
                </a:lnTo>
                <a:lnTo>
                  <a:pt x="54" y="292"/>
                </a:lnTo>
                <a:lnTo>
                  <a:pt x="67" y="282"/>
                </a:lnTo>
                <a:lnTo>
                  <a:pt x="67" y="282"/>
                </a:lnTo>
                <a:close/>
                <a:moveTo>
                  <a:pt x="71" y="309"/>
                </a:moveTo>
                <a:lnTo>
                  <a:pt x="71" y="309"/>
                </a:lnTo>
                <a:lnTo>
                  <a:pt x="71" y="313"/>
                </a:lnTo>
                <a:lnTo>
                  <a:pt x="69" y="315"/>
                </a:lnTo>
                <a:lnTo>
                  <a:pt x="63" y="318"/>
                </a:lnTo>
                <a:lnTo>
                  <a:pt x="58" y="322"/>
                </a:lnTo>
                <a:lnTo>
                  <a:pt x="52" y="326"/>
                </a:lnTo>
                <a:lnTo>
                  <a:pt x="52" y="326"/>
                </a:lnTo>
                <a:lnTo>
                  <a:pt x="54" y="322"/>
                </a:lnTo>
                <a:lnTo>
                  <a:pt x="59" y="317"/>
                </a:lnTo>
                <a:lnTo>
                  <a:pt x="65" y="313"/>
                </a:lnTo>
                <a:lnTo>
                  <a:pt x="71" y="309"/>
                </a:lnTo>
                <a:lnTo>
                  <a:pt x="71" y="309"/>
                </a:lnTo>
                <a:close/>
                <a:moveTo>
                  <a:pt x="46" y="185"/>
                </a:moveTo>
                <a:lnTo>
                  <a:pt x="46" y="185"/>
                </a:lnTo>
                <a:lnTo>
                  <a:pt x="52" y="176"/>
                </a:lnTo>
                <a:lnTo>
                  <a:pt x="61" y="166"/>
                </a:lnTo>
                <a:lnTo>
                  <a:pt x="75" y="160"/>
                </a:lnTo>
                <a:lnTo>
                  <a:pt x="88" y="155"/>
                </a:lnTo>
                <a:lnTo>
                  <a:pt x="88" y="155"/>
                </a:lnTo>
                <a:lnTo>
                  <a:pt x="86" y="162"/>
                </a:lnTo>
                <a:lnTo>
                  <a:pt x="82" y="170"/>
                </a:lnTo>
                <a:lnTo>
                  <a:pt x="78" y="174"/>
                </a:lnTo>
                <a:lnTo>
                  <a:pt x="75" y="179"/>
                </a:lnTo>
                <a:lnTo>
                  <a:pt x="67" y="181"/>
                </a:lnTo>
                <a:lnTo>
                  <a:pt x="61" y="183"/>
                </a:lnTo>
                <a:lnTo>
                  <a:pt x="46" y="185"/>
                </a:lnTo>
                <a:lnTo>
                  <a:pt x="46" y="185"/>
                </a:lnTo>
                <a:close/>
                <a:moveTo>
                  <a:pt x="58" y="156"/>
                </a:moveTo>
                <a:lnTo>
                  <a:pt x="58" y="156"/>
                </a:lnTo>
                <a:lnTo>
                  <a:pt x="56" y="162"/>
                </a:lnTo>
                <a:lnTo>
                  <a:pt x="52" y="166"/>
                </a:lnTo>
                <a:lnTo>
                  <a:pt x="42" y="170"/>
                </a:lnTo>
                <a:lnTo>
                  <a:pt x="42" y="170"/>
                </a:lnTo>
                <a:lnTo>
                  <a:pt x="42" y="164"/>
                </a:lnTo>
                <a:lnTo>
                  <a:pt x="46" y="160"/>
                </a:lnTo>
                <a:lnTo>
                  <a:pt x="52" y="156"/>
                </a:lnTo>
                <a:lnTo>
                  <a:pt x="58" y="156"/>
                </a:lnTo>
                <a:lnTo>
                  <a:pt x="58" y="156"/>
                </a:lnTo>
                <a:close/>
                <a:moveTo>
                  <a:pt x="48" y="193"/>
                </a:moveTo>
                <a:lnTo>
                  <a:pt x="48" y="193"/>
                </a:lnTo>
                <a:lnTo>
                  <a:pt x="42" y="200"/>
                </a:lnTo>
                <a:lnTo>
                  <a:pt x="37" y="206"/>
                </a:lnTo>
                <a:lnTo>
                  <a:pt x="29" y="210"/>
                </a:lnTo>
                <a:lnTo>
                  <a:pt x="23" y="216"/>
                </a:lnTo>
                <a:lnTo>
                  <a:pt x="23" y="216"/>
                </a:lnTo>
                <a:lnTo>
                  <a:pt x="21" y="212"/>
                </a:lnTo>
                <a:lnTo>
                  <a:pt x="23" y="208"/>
                </a:lnTo>
                <a:lnTo>
                  <a:pt x="25" y="204"/>
                </a:lnTo>
                <a:lnTo>
                  <a:pt x="27" y="202"/>
                </a:lnTo>
                <a:lnTo>
                  <a:pt x="37" y="197"/>
                </a:lnTo>
                <a:lnTo>
                  <a:pt x="48" y="193"/>
                </a:lnTo>
                <a:lnTo>
                  <a:pt x="48" y="193"/>
                </a:lnTo>
                <a:close/>
                <a:moveTo>
                  <a:pt x="29" y="235"/>
                </a:moveTo>
                <a:lnTo>
                  <a:pt x="29" y="235"/>
                </a:lnTo>
                <a:lnTo>
                  <a:pt x="29" y="240"/>
                </a:lnTo>
                <a:lnTo>
                  <a:pt x="23" y="246"/>
                </a:lnTo>
                <a:lnTo>
                  <a:pt x="18" y="252"/>
                </a:lnTo>
                <a:lnTo>
                  <a:pt x="12" y="254"/>
                </a:lnTo>
                <a:lnTo>
                  <a:pt x="12" y="254"/>
                </a:lnTo>
                <a:lnTo>
                  <a:pt x="12" y="250"/>
                </a:lnTo>
                <a:lnTo>
                  <a:pt x="12" y="246"/>
                </a:lnTo>
                <a:lnTo>
                  <a:pt x="18" y="240"/>
                </a:lnTo>
                <a:lnTo>
                  <a:pt x="29" y="235"/>
                </a:lnTo>
                <a:lnTo>
                  <a:pt x="29" y="235"/>
                </a:lnTo>
                <a:close/>
                <a:moveTo>
                  <a:pt x="48" y="282"/>
                </a:moveTo>
                <a:lnTo>
                  <a:pt x="48" y="282"/>
                </a:lnTo>
                <a:lnTo>
                  <a:pt x="42" y="292"/>
                </a:lnTo>
                <a:lnTo>
                  <a:pt x="35" y="301"/>
                </a:lnTo>
                <a:lnTo>
                  <a:pt x="27" y="309"/>
                </a:lnTo>
                <a:lnTo>
                  <a:pt x="21" y="318"/>
                </a:lnTo>
                <a:lnTo>
                  <a:pt x="21" y="318"/>
                </a:lnTo>
                <a:lnTo>
                  <a:pt x="18" y="313"/>
                </a:lnTo>
                <a:lnTo>
                  <a:pt x="18" y="307"/>
                </a:lnTo>
                <a:lnTo>
                  <a:pt x="19" y="301"/>
                </a:lnTo>
                <a:lnTo>
                  <a:pt x="23" y="298"/>
                </a:lnTo>
                <a:lnTo>
                  <a:pt x="37" y="288"/>
                </a:lnTo>
                <a:lnTo>
                  <a:pt x="48" y="282"/>
                </a:lnTo>
                <a:lnTo>
                  <a:pt x="48" y="282"/>
                </a:lnTo>
                <a:close/>
                <a:moveTo>
                  <a:pt x="52" y="309"/>
                </a:moveTo>
                <a:lnTo>
                  <a:pt x="52" y="309"/>
                </a:lnTo>
                <a:lnTo>
                  <a:pt x="38" y="328"/>
                </a:lnTo>
                <a:lnTo>
                  <a:pt x="31" y="338"/>
                </a:lnTo>
                <a:lnTo>
                  <a:pt x="27" y="339"/>
                </a:lnTo>
                <a:lnTo>
                  <a:pt x="21" y="341"/>
                </a:lnTo>
                <a:lnTo>
                  <a:pt x="21" y="341"/>
                </a:lnTo>
                <a:lnTo>
                  <a:pt x="35" y="324"/>
                </a:lnTo>
                <a:lnTo>
                  <a:pt x="52" y="309"/>
                </a:lnTo>
                <a:lnTo>
                  <a:pt x="52" y="309"/>
                </a:lnTo>
                <a:close/>
                <a:moveTo>
                  <a:pt x="67" y="328"/>
                </a:moveTo>
                <a:lnTo>
                  <a:pt x="67" y="328"/>
                </a:lnTo>
                <a:lnTo>
                  <a:pt x="59" y="339"/>
                </a:lnTo>
                <a:lnTo>
                  <a:pt x="52" y="351"/>
                </a:lnTo>
                <a:lnTo>
                  <a:pt x="44" y="362"/>
                </a:lnTo>
                <a:lnTo>
                  <a:pt x="40" y="370"/>
                </a:lnTo>
                <a:lnTo>
                  <a:pt x="38" y="378"/>
                </a:lnTo>
                <a:lnTo>
                  <a:pt x="38" y="378"/>
                </a:lnTo>
                <a:lnTo>
                  <a:pt x="35" y="370"/>
                </a:lnTo>
                <a:lnTo>
                  <a:pt x="35" y="362"/>
                </a:lnTo>
                <a:lnTo>
                  <a:pt x="37" y="357"/>
                </a:lnTo>
                <a:lnTo>
                  <a:pt x="40" y="349"/>
                </a:lnTo>
                <a:lnTo>
                  <a:pt x="54" y="338"/>
                </a:lnTo>
                <a:lnTo>
                  <a:pt x="67" y="328"/>
                </a:lnTo>
                <a:lnTo>
                  <a:pt x="67" y="328"/>
                </a:lnTo>
                <a:close/>
                <a:moveTo>
                  <a:pt x="44" y="393"/>
                </a:moveTo>
                <a:lnTo>
                  <a:pt x="44" y="393"/>
                </a:lnTo>
                <a:lnTo>
                  <a:pt x="48" y="385"/>
                </a:lnTo>
                <a:lnTo>
                  <a:pt x="54" y="381"/>
                </a:lnTo>
                <a:lnTo>
                  <a:pt x="59" y="376"/>
                </a:lnTo>
                <a:lnTo>
                  <a:pt x="63" y="370"/>
                </a:lnTo>
                <a:lnTo>
                  <a:pt x="63" y="370"/>
                </a:lnTo>
                <a:lnTo>
                  <a:pt x="65" y="374"/>
                </a:lnTo>
                <a:lnTo>
                  <a:pt x="63" y="378"/>
                </a:lnTo>
                <a:lnTo>
                  <a:pt x="59" y="383"/>
                </a:lnTo>
                <a:lnTo>
                  <a:pt x="54" y="391"/>
                </a:lnTo>
                <a:lnTo>
                  <a:pt x="52" y="399"/>
                </a:lnTo>
                <a:lnTo>
                  <a:pt x="52" y="399"/>
                </a:lnTo>
                <a:lnTo>
                  <a:pt x="48" y="399"/>
                </a:lnTo>
                <a:lnTo>
                  <a:pt x="48" y="397"/>
                </a:lnTo>
                <a:lnTo>
                  <a:pt x="44" y="393"/>
                </a:lnTo>
                <a:lnTo>
                  <a:pt x="44" y="393"/>
                </a:lnTo>
                <a:close/>
                <a:moveTo>
                  <a:pt x="67" y="416"/>
                </a:moveTo>
                <a:lnTo>
                  <a:pt x="67" y="416"/>
                </a:lnTo>
                <a:lnTo>
                  <a:pt x="65" y="414"/>
                </a:lnTo>
                <a:lnTo>
                  <a:pt x="63" y="410"/>
                </a:lnTo>
                <a:lnTo>
                  <a:pt x="67" y="406"/>
                </a:lnTo>
                <a:lnTo>
                  <a:pt x="71" y="400"/>
                </a:lnTo>
                <a:lnTo>
                  <a:pt x="75" y="397"/>
                </a:lnTo>
                <a:lnTo>
                  <a:pt x="75" y="397"/>
                </a:lnTo>
                <a:lnTo>
                  <a:pt x="75" y="400"/>
                </a:lnTo>
                <a:lnTo>
                  <a:pt x="73" y="406"/>
                </a:lnTo>
                <a:lnTo>
                  <a:pt x="69" y="410"/>
                </a:lnTo>
                <a:lnTo>
                  <a:pt x="67" y="416"/>
                </a:lnTo>
                <a:lnTo>
                  <a:pt x="67" y="416"/>
                </a:lnTo>
                <a:close/>
                <a:moveTo>
                  <a:pt x="84" y="431"/>
                </a:moveTo>
                <a:lnTo>
                  <a:pt x="84" y="431"/>
                </a:lnTo>
                <a:lnTo>
                  <a:pt x="82" y="431"/>
                </a:lnTo>
                <a:lnTo>
                  <a:pt x="80" y="429"/>
                </a:lnTo>
                <a:lnTo>
                  <a:pt x="78" y="421"/>
                </a:lnTo>
                <a:lnTo>
                  <a:pt x="78" y="421"/>
                </a:lnTo>
                <a:lnTo>
                  <a:pt x="84" y="421"/>
                </a:lnTo>
                <a:lnTo>
                  <a:pt x="86" y="419"/>
                </a:lnTo>
                <a:lnTo>
                  <a:pt x="88" y="416"/>
                </a:lnTo>
                <a:lnTo>
                  <a:pt x="92" y="416"/>
                </a:lnTo>
                <a:lnTo>
                  <a:pt x="92" y="416"/>
                </a:lnTo>
                <a:lnTo>
                  <a:pt x="88" y="423"/>
                </a:lnTo>
                <a:lnTo>
                  <a:pt x="84" y="431"/>
                </a:lnTo>
                <a:lnTo>
                  <a:pt x="84" y="431"/>
                </a:lnTo>
                <a:close/>
                <a:moveTo>
                  <a:pt x="103" y="446"/>
                </a:moveTo>
                <a:lnTo>
                  <a:pt x="103" y="446"/>
                </a:lnTo>
                <a:lnTo>
                  <a:pt x="101" y="444"/>
                </a:lnTo>
                <a:lnTo>
                  <a:pt x="101" y="442"/>
                </a:lnTo>
                <a:lnTo>
                  <a:pt x="103" y="439"/>
                </a:lnTo>
                <a:lnTo>
                  <a:pt x="107" y="435"/>
                </a:lnTo>
                <a:lnTo>
                  <a:pt x="111" y="431"/>
                </a:lnTo>
                <a:lnTo>
                  <a:pt x="111" y="431"/>
                </a:lnTo>
                <a:lnTo>
                  <a:pt x="111" y="435"/>
                </a:lnTo>
                <a:lnTo>
                  <a:pt x="109" y="440"/>
                </a:lnTo>
                <a:lnTo>
                  <a:pt x="103" y="446"/>
                </a:lnTo>
                <a:lnTo>
                  <a:pt x="103" y="446"/>
                </a:lnTo>
                <a:close/>
                <a:moveTo>
                  <a:pt x="98" y="431"/>
                </a:moveTo>
                <a:lnTo>
                  <a:pt x="98" y="431"/>
                </a:lnTo>
                <a:lnTo>
                  <a:pt x="96" y="429"/>
                </a:lnTo>
                <a:lnTo>
                  <a:pt x="98" y="425"/>
                </a:lnTo>
                <a:lnTo>
                  <a:pt x="101" y="418"/>
                </a:lnTo>
                <a:lnTo>
                  <a:pt x="105" y="410"/>
                </a:lnTo>
                <a:lnTo>
                  <a:pt x="107" y="406"/>
                </a:lnTo>
                <a:lnTo>
                  <a:pt x="107" y="400"/>
                </a:lnTo>
                <a:lnTo>
                  <a:pt x="107" y="400"/>
                </a:lnTo>
                <a:lnTo>
                  <a:pt x="111" y="402"/>
                </a:lnTo>
                <a:lnTo>
                  <a:pt x="115" y="406"/>
                </a:lnTo>
                <a:lnTo>
                  <a:pt x="119" y="414"/>
                </a:lnTo>
                <a:lnTo>
                  <a:pt x="119" y="414"/>
                </a:lnTo>
                <a:lnTo>
                  <a:pt x="107" y="423"/>
                </a:lnTo>
                <a:lnTo>
                  <a:pt x="98" y="431"/>
                </a:lnTo>
                <a:lnTo>
                  <a:pt x="98" y="431"/>
                </a:lnTo>
                <a:close/>
                <a:moveTo>
                  <a:pt x="128" y="461"/>
                </a:moveTo>
                <a:lnTo>
                  <a:pt x="128" y="461"/>
                </a:lnTo>
                <a:lnTo>
                  <a:pt x="126" y="461"/>
                </a:lnTo>
                <a:lnTo>
                  <a:pt x="124" y="460"/>
                </a:lnTo>
                <a:lnTo>
                  <a:pt x="126" y="456"/>
                </a:lnTo>
                <a:lnTo>
                  <a:pt x="128" y="452"/>
                </a:lnTo>
                <a:lnTo>
                  <a:pt x="134" y="450"/>
                </a:lnTo>
                <a:lnTo>
                  <a:pt x="134" y="450"/>
                </a:lnTo>
                <a:lnTo>
                  <a:pt x="132" y="456"/>
                </a:lnTo>
                <a:lnTo>
                  <a:pt x="130" y="460"/>
                </a:lnTo>
                <a:lnTo>
                  <a:pt x="128" y="461"/>
                </a:lnTo>
                <a:lnTo>
                  <a:pt x="128" y="461"/>
                </a:lnTo>
                <a:close/>
                <a:moveTo>
                  <a:pt x="119" y="446"/>
                </a:moveTo>
                <a:lnTo>
                  <a:pt x="119" y="446"/>
                </a:lnTo>
                <a:lnTo>
                  <a:pt x="120" y="440"/>
                </a:lnTo>
                <a:lnTo>
                  <a:pt x="122" y="435"/>
                </a:lnTo>
                <a:lnTo>
                  <a:pt x="126" y="429"/>
                </a:lnTo>
                <a:lnTo>
                  <a:pt x="128" y="423"/>
                </a:lnTo>
                <a:lnTo>
                  <a:pt x="128" y="423"/>
                </a:lnTo>
                <a:lnTo>
                  <a:pt x="134" y="425"/>
                </a:lnTo>
                <a:lnTo>
                  <a:pt x="138" y="429"/>
                </a:lnTo>
                <a:lnTo>
                  <a:pt x="138" y="429"/>
                </a:lnTo>
                <a:lnTo>
                  <a:pt x="136" y="437"/>
                </a:lnTo>
                <a:lnTo>
                  <a:pt x="132" y="440"/>
                </a:lnTo>
                <a:lnTo>
                  <a:pt x="119" y="446"/>
                </a:lnTo>
                <a:lnTo>
                  <a:pt x="119" y="446"/>
                </a:lnTo>
                <a:close/>
                <a:moveTo>
                  <a:pt x="145" y="471"/>
                </a:moveTo>
                <a:lnTo>
                  <a:pt x="145" y="471"/>
                </a:lnTo>
                <a:lnTo>
                  <a:pt x="147" y="469"/>
                </a:lnTo>
                <a:lnTo>
                  <a:pt x="149" y="467"/>
                </a:lnTo>
                <a:lnTo>
                  <a:pt x="153" y="463"/>
                </a:lnTo>
                <a:lnTo>
                  <a:pt x="155" y="461"/>
                </a:lnTo>
                <a:lnTo>
                  <a:pt x="155" y="461"/>
                </a:lnTo>
                <a:lnTo>
                  <a:pt x="155" y="465"/>
                </a:lnTo>
                <a:lnTo>
                  <a:pt x="153" y="469"/>
                </a:lnTo>
                <a:lnTo>
                  <a:pt x="149" y="473"/>
                </a:lnTo>
                <a:lnTo>
                  <a:pt x="147" y="473"/>
                </a:lnTo>
                <a:lnTo>
                  <a:pt x="145" y="471"/>
                </a:lnTo>
                <a:lnTo>
                  <a:pt x="145" y="471"/>
                </a:lnTo>
                <a:close/>
                <a:moveTo>
                  <a:pt x="143" y="454"/>
                </a:moveTo>
                <a:lnTo>
                  <a:pt x="143" y="454"/>
                </a:lnTo>
                <a:lnTo>
                  <a:pt x="147" y="446"/>
                </a:lnTo>
                <a:lnTo>
                  <a:pt x="151" y="439"/>
                </a:lnTo>
                <a:lnTo>
                  <a:pt x="151" y="439"/>
                </a:lnTo>
                <a:lnTo>
                  <a:pt x="155" y="440"/>
                </a:lnTo>
                <a:lnTo>
                  <a:pt x="159" y="442"/>
                </a:lnTo>
                <a:lnTo>
                  <a:pt x="159" y="442"/>
                </a:lnTo>
                <a:lnTo>
                  <a:pt x="157" y="446"/>
                </a:lnTo>
                <a:lnTo>
                  <a:pt x="153" y="450"/>
                </a:lnTo>
                <a:lnTo>
                  <a:pt x="149" y="452"/>
                </a:lnTo>
                <a:lnTo>
                  <a:pt x="143" y="454"/>
                </a:lnTo>
                <a:lnTo>
                  <a:pt x="143" y="454"/>
                </a:lnTo>
                <a:close/>
                <a:moveTo>
                  <a:pt x="176" y="482"/>
                </a:moveTo>
                <a:lnTo>
                  <a:pt x="176" y="482"/>
                </a:lnTo>
                <a:lnTo>
                  <a:pt x="168" y="480"/>
                </a:lnTo>
                <a:lnTo>
                  <a:pt x="168" y="480"/>
                </a:lnTo>
                <a:lnTo>
                  <a:pt x="170" y="475"/>
                </a:lnTo>
                <a:lnTo>
                  <a:pt x="172" y="473"/>
                </a:lnTo>
                <a:lnTo>
                  <a:pt x="176" y="471"/>
                </a:lnTo>
                <a:lnTo>
                  <a:pt x="178" y="467"/>
                </a:lnTo>
                <a:lnTo>
                  <a:pt x="178" y="467"/>
                </a:lnTo>
                <a:lnTo>
                  <a:pt x="180" y="471"/>
                </a:lnTo>
                <a:lnTo>
                  <a:pt x="180" y="475"/>
                </a:lnTo>
                <a:lnTo>
                  <a:pt x="176" y="482"/>
                </a:lnTo>
                <a:lnTo>
                  <a:pt x="176" y="482"/>
                </a:lnTo>
                <a:close/>
                <a:moveTo>
                  <a:pt x="168" y="463"/>
                </a:moveTo>
                <a:lnTo>
                  <a:pt x="168" y="463"/>
                </a:lnTo>
                <a:lnTo>
                  <a:pt x="170" y="458"/>
                </a:lnTo>
                <a:lnTo>
                  <a:pt x="172" y="454"/>
                </a:lnTo>
                <a:lnTo>
                  <a:pt x="176" y="454"/>
                </a:lnTo>
                <a:lnTo>
                  <a:pt x="176" y="454"/>
                </a:lnTo>
                <a:lnTo>
                  <a:pt x="178" y="458"/>
                </a:lnTo>
                <a:lnTo>
                  <a:pt x="176" y="460"/>
                </a:lnTo>
                <a:lnTo>
                  <a:pt x="168" y="463"/>
                </a:lnTo>
                <a:lnTo>
                  <a:pt x="168" y="463"/>
                </a:lnTo>
                <a:close/>
                <a:moveTo>
                  <a:pt x="301" y="477"/>
                </a:moveTo>
                <a:lnTo>
                  <a:pt x="301" y="477"/>
                </a:lnTo>
                <a:lnTo>
                  <a:pt x="284" y="475"/>
                </a:lnTo>
                <a:lnTo>
                  <a:pt x="269" y="473"/>
                </a:lnTo>
                <a:lnTo>
                  <a:pt x="239" y="467"/>
                </a:lnTo>
                <a:lnTo>
                  <a:pt x="210" y="456"/>
                </a:lnTo>
                <a:lnTo>
                  <a:pt x="183" y="442"/>
                </a:lnTo>
                <a:lnTo>
                  <a:pt x="183" y="442"/>
                </a:lnTo>
                <a:lnTo>
                  <a:pt x="166" y="435"/>
                </a:lnTo>
                <a:lnTo>
                  <a:pt x="151" y="423"/>
                </a:lnTo>
                <a:lnTo>
                  <a:pt x="138" y="412"/>
                </a:lnTo>
                <a:lnTo>
                  <a:pt x="126" y="400"/>
                </a:lnTo>
                <a:lnTo>
                  <a:pt x="115" y="387"/>
                </a:lnTo>
                <a:lnTo>
                  <a:pt x="107" y="372"/>
                </a:lnTo>
                <a:lnTo>
                  <a:pt x="98" y="357"/>
                </a:lnTo>
                <a:lnTo>
                  <a:pt x="90" y="338"/>
                </a:lnTo>
                <a:lnTo>
                  <a:pt x="90" y="338"/>
                </a:lnTo>
                <a:lnTo>
                  <a:pt x="82" y="311"/>
                </a:lnTo>
                <a:lnTo>
                  <a:pt x="78" y="282"/>
                </a:lnTo>
                <a:lnTo>
                  <a:pt x="78" y="256"/>
                </a:lnTo>
                <a:lnTo>
                  <a:pt x="80" y="227"/>
                </a:lnTo>
                <a:lnTo>
                  <a:pt x="86" y="200"/>
                </a:lnTo>
                <a:lnTo>
                  <a:pt x="94" y="174"/>
                </a:lnTo>
                <a:lnTo>
                  <a:pt x="103" y="147"/>
                </a:lnTo>
                <a:lnTo>
                  <a:pt x="115" y="124"/>
                </a:lnTo>
                <a:lnTo>
                  <a:pt x="115" y="124"/>
                </a:lnTo>
                <a:lnTo>
                  <a:pt x="130" y="99"/>
                </a:lnTo>
                <a:lnTo>
                  <a:pt x="151" y="75"/>
                </a:lnTo>
                <a:lnTo>
                  <a:pt x="176" y="50"/>
                </a:lnTo>
                <a:lnTo>
                  <a:pt x="187" y="40"/>
                </a:lnTo>
                <a:lnTo>
                  <a:pt x="197" y="33"/>
                </a:lnTo>
                <a:lnTo>
                  <a:pt x="197" y="33"/>
                </a:lnTo>
                <a:lnTo>
                  <a:pt x="212" y="25"/>
                </a:lnTo>
                <a:lnTo>
                  <a:pt x="227" y="19"/>
                </a:lnTo>
                <a:lnTo>
                  <a:pt x="244" y="15"/>
                </a:lnTo>
                <a:lnTo>
                  <a:pt x="261" y="14"/>
                </a:lnTo>
                <a:lnTo>
                  <a:pt x="281" y="14"/>
                </a:lnTo>
                <a:lnTo>
                  <a:pt x="300" y="15"/>
                </a:lnTo>
                <a:lnTo>
                  <a:pt x="317" y="19"/>
                </a:lnTo>
                <a:lnTo>
                  <a:pt x="336" y="25"/>
                </a:lnTo>
                <a:lnTo>
                  <a:pt x="336" y="25"/>
                </a:lnTo>
                <a:lnTo>
                  <a:pt x="355" y="33"/>
                </a:lnTo>
                <a:lnTo>
                  <a:pt x="372" y="42"/>
                </a:lnTo>
                <a:lnTo>
                  <a:pt x="385" y="52"/>
                </a:lnTo>
                <a:lnTo>
                  <a:pt x="399" y="63"/>
                </a:lnTo>
                <a:lnTo>
                  <a:pt x="410" y="75"/>
                </a:lnTo>
                <a:lnTo>
                  <a:pt x="422" y="88"/>
                </a:lnTo>
                <a:lnTo>
                  <a:pt x="433" y="105"/>
                </a:lnTo>
                <a:lnTo>
                  <a:pt x="443" y="122"/>
                </a:lnTo>
                <a:lnTo>
                  <a:pt x="443" y="122"/>
                </a:lnTo>
                <a:lnTo>
                  <a:pt x="420" y="145"/>
                </a:lnTo>
                <a:lnTo>
                  <a:pt x="403" y="156"/>
                </a:lnTo>
                <a:lnTo>
                  <a:pt x="397" y="160"/>
                </a:lnTo>
                <a:lnTo>
                  <a:pt x="389" y="162"/>
                </a:lnTo>
                <a:lnTo>
                  <a:pt x="389" y="162"/>
                </a:lnTo>
                <a:lnTo>
                  <a:pt x="383" y="160"/>
                </a:lnTo>
                <a:lnTo>
                  <a:pt x="378" y="158"/>
                </a:lnTo>
                <a:lnTo>
                  <a:pt x="366" y="147"/>
                </a:lnTo>
                <a:lnTo>
                  <a:pt x="353" y="136"/>
                </a:lnTo>
                <a:lnTo>
                  <a:pt x="340" y="126"/>
                </a:lnTo>
                <a:lnTo>
                  <a:pt x="340" y="126"/>
                </a:lnTo>
                <a:lnTo>
                  <a:pt x="324" y="118"/>
                </a:lnTo>
                <a:lnTo>
                  <a:pt x="309" y="113"/>
                </a:lnTo>
                <a:lnTo>
                  <a:pt x="292" y="111"/>
                </a:lnTo>
                <a:lnTo>
                  <a:pt x="275" y="113"/>
                </a:lnTo>
                <a:lnTo>
                  <a:pt x="260" y="115"/>
                </a:lnTo>
                <a:lnTo>
                  <a:pt x="242" y="120"/>
                </a:lnTo>
                <a:lnTo>
                  <a:pt x="229" y="130"/>
                </a:lnTo>
                <a:lnTo>
                  <a:pt x="216" y="139"/>
                </a:lnTo>
                <a:lnTo>
                  <a:pt x="216" y="139"/>
                </a:lnTo>
                <a:lnTo>
                  <a:pt x="200" y="153"/>
                </a:lnTo>
                <a:lnTo>
                  <a:pt x="187" y="168"/>
                </a:lnTo>
                <a:lnTo>
                  <a:pt x="174" y="185"/>
                </a:lnTo>
                <a:lnTo>
                  <a:pt x="166" y="202"/>
                </a:lnTo>
                <a:lnTo>
                  <a:pt x="166" y="202"/>
                </a:lnTo>
                <a:lnTo>
                  <a:pt x="162" y="214"/>
                </a:lnTo>
                <a:lnTo>
                  <a:pt x="160" y="227"/>
                </a:lnTo>
                <a:lnTo>
                  <a:pt x="160" y="256"/>
                </a:lnTo>
                <a:lnTo>
                  <a:pt x="162" y="284"/>
                </a:lnTo>
                <a:lnTo>
                  <a:pt x="166" y="307"/>
                </a:lnTo>
                <a:lnTo>
                  <a:pt x="166" y="307"/>
                </a:lnTo>
                <a:lnTo>
                  <a:pt x="172" y="317"/>
                </a:lnTo>
                <a:lnTo>
                  <a:pt x="178" y="326"/>
                </a:lnTo>
                <a:lnTo>
                  <a:pt x="191" y="345"/>
                </a:lnTo>
                <a:lnTo>
                  <a:pt x="191" y="345"/>
                </a:lnTo>
                <a:lnTo>
                  <a:pt x="199" y="355"/>
                </a:lnTo>
                <a:lnTo>
                  <a:pt x="208" y="362"/>
                </a:lnTo>
                <a:lnTo>
                  <a:pt x="220" y="372"/>
                </a:lnTo>
                <a:lnTo>
                  <a:pt x="231" y="378"/>
                </a:lnTo>
                <a:lnTo>
                  <a:pt x="244" y="385"/>
                </a:lnTo>
                <a:lnTo>
                  <a:pt x="258" y="389"/>
                </a:lnTo>
                <a:lnTo>
                  <a:pt x="269" y="393"/>
                </a:lnTo>
                <a:lnTo>
                  <a:pt x="282" y="397"/>
                </a:lnTo>
                <a:lnTo>
                  <a:pt x="282" y="397"/>
                </a:lnTo>
                <a:lnTo>
                  <a:pt x="303" y="397"/>
                </a:lnTo>
                <a:lnTo>
                  <a:pt x="322" y="395"/>
                </a:lnTo>
                <a:lnTo>
                  <a:pt x="342" y="393"/>
                </a:lnTo>
                <a:lnTo>
                  <a:pt x="359" y="387"/>
                </a:lnTo>
                <a:lnTo>
                  <a:pt x="391" y="374"/>
                </a:lnTo>
                <a:lnTo>
                  <a:pt x="418" y="360"/>
                </a:lnTo>
                <a:lnTo>
                  <a:pt x="418" y="360"/>
                </a:lnTo>
                <a:lnTo>
                  <a:pt x="437" y="391"/>
                </a:lnTo>
                <a:lnTo>
                  <a:pt x="444" y="408"/>
                </a:lnTo>
                <a:lnTo>
                  <a:pt x="448" y="418"/>
                </a:lnTo>
                <a:lnTo>
                  <a:pt x="450" y="427"/>
                </a:lnTo>
                <a:lnTo>
                  <a:pt x="450" y="427"/>
                </a:lnTo>
                <a:lnTo>
                  <a:pt x="431" y="435"/>
                </a:lnTo>
                <a:lnTo>
                  <a:pt x="414" y="442"/>
                </a:lnTo>
                <a:lnTo>
                  <a:pt x="380" y="458"/>
                </a:lnTo>
                <a:lnTo>
                  <a:pt x="362" y="465"/>
                </a:lnTo>
                <a:lnTo>
                  <a:pt x="343" y="471"/>
                </a:lnTo>
                <a:lnTo>
                  <a:pt x="324" y="475"/>
                </a:lnTo>
                <a:lnTo>
                  <a:pt x="301" y="477"/>
                </a:lnTo>
                <a:lnTo>
                  <a:pt x="301" y="47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4" name="Freeform 81"/>
          <p:cNvSpPr>
            <a:spLocks noEditPoints="1"/>
          </p:cNvSpPr>
          <p:nvPr/>
        </p:nvSpPr>
        <p:spPr bwMode="auto">
          <a:xfrm>
            <a:off x="3928536" y="641351"/>
            <a:ext cx="588433" cy="632884"/>
          </a:xfrm>
          <a:custGeom>
            <a:avLst/>
            <a:gdLst/>
            <a:ahLst/>
            <a:cxnLst>
              <a:cxn ang="0">
                <a:pos x="232" y="183"/>
              </a:cxn>
              <a:cxn ang="0">
                <a:pos x="209" y="51"/>
              </a:cxn>
              <a:cxn ang="0">
                <a:pos x="144" y="2"/>
              </a:cxn>
              <a:cxn ang="0">
                <a:pos x="53" y="42"/>
              </a:cxn>
              <a:cxn ang="0">
                <a:pos x="43" y="88"/>
              </a:cxn>
              <a:cxn ang="0">
                <a:pos x="74" y="114"/>
              </a:cxn>
              <a:cxn ang="0">
                <a:pos x="120" y="114"/>
              </a:cxn>
              <a:cxn ang="0">
                <a:pos x="22" y="168"/>
              </a:cxn>
              <a:cxn ang="0">
                <a:pos x="24" y="265"/>
              </a:cxn>
              <a:cxn ang="0">
                <a:pos x="110" y="297"/>
              </a:cxn>
              <a:cxn ang="0">
                <a:pos x="169" y="276"/>
              </a:cxn>
              <a:cxn ang="0">
                <a:pos x="259" y="271"/>
              </a:cxn>
              <a:cxn ang="0">
                <a:pos x="278" y="206"/>
              </a:cxn>
              <a:cxn ang="0">
                <a:pos x="51" y="71"/>
              </a:cxn>
              <a:cxn ang="0">
                <a:pos x="55" y="53"/>
              </a:cxn>
              <a:cxn ang="0">
                <a:pos x="55" y="59"/>
              </a:cxn>
              <a:cxn ang="0">
                <a:pos x="70" y="65"/>
              </a:cxn>
              <a:cxn ang="0">
                <a:pos x="72" y="86"/>
              </a:cxn>
              <a:cxn ang="0">
                <a:pos x="70" y="95"/>
              </a:cxn>
              <a:cxn ang="0">
                <a:pos x="125" y="78"/>
              </a:cxn>
              <a:cxn ang="0">
                <a:pos x="30" y="187"/>
              </a:cxn>
              <a:cxn ang="0">
                <a:pos x="24" y="242"/>
              </a:cxn>
              <a:cxn ang="0">
                <a:pos x="11" y="236"/>
              </a:cxn>
              <a:cxn ang="0">
                <a:pos x="40" y="225"/>
              </a:cxn>
              <a:cxn ang="0">
                <a:pos x="36" y="255"/>
              </a:cxn>
              <a:cxn ang="0">
                <a:pos x="49" y="236"/>
              </a:cxn>
              <a:cxn ang="0">
                <a:pos x="59" y="248"/>
              </a:cxn>
              <a:cxn ang="0">
                <a:pos x="62" y="282"/>
              </a:cxn>
              <a:cxn ang="0">
                <a:pos x="66" y="282"/>
              </a:cxn>
              <a:cxn ang="0">
                <a:pos x="87" y="284"/>
              </a:cxn>
              <a:cxn ang="0">
                <a:pos x="91" y="271"/>
              </a:cxn>
              <a:cxn ang="0">
                <a:pos x="99" y="288"/>
              </a:cxn>
              <a:cxn ang="0">
                <a:pos x="171" y="267"/>
              </a:cxn>
              <a:cxn ang="0">
                <a:pos x="171" y="267"/>
              </a:cxn>
              <a:cxn ang="0">
                <a:pos x="190" y="278"/>
              </a:cxn>
              <a:cxn ang="0">
                <a:pos x="200" y="255"/>
              </a:cxn>
              <a:cxn ang="0">
                <a:pos x="211" y="263"/>
              </a:cxn>
              <a:cxn ang="0">
                <a:pos x="236" y="263"/>
              </a:cxn>
              <a:cxn ang="0">
                <a:pos x="167" y="248"/>
              </a:cxn>
              <a:cxn ang="0">
                <a:pos x="89" y="259"/>
              </a:cxn>
              <a:cxn ang="0">
                <a:pos x="55" y="166"/>
              </a:cxn>
              <a:cxn ang="0">
                <a:pos x="143" y="118"/>
              </a:cxn>
              <a:cxn ang="0">
                <a:pos x="129" y="67"/>
              </a:cxn>
              <a:cxn ang="0">
                <a:pos x="64" y="50"/>
              </a:cxn>
              <a:cxn ang="0">
                <a:pos x="104" y="13"/>
              </a:cxn>
              <a:cxn ang="0">
                <a:pos x="190" y="38"/>
              </a:cxn>
              <a:cxn ang="0">
                <a:pos x="203" y="151"/>
              </a:cxn>
              <a:cxn ang="0">
                <a:pos x="264" y="204"/>
              </a:cxn>
              <a:cxn ang="0">
                <a:pos x="112" y="166"/>
              </a:cxn>
              <a:cxn ang="0">
                <a:pos x="89" y="217"/>
              </a:cxn>
              <a:cxn ang="0">
                <a:pos x="139" y="227"/>
              </a:cxn>
              <a:cxn ang="0">
                <a:pos x="158" y="151"/>
              </a:cxn>
              <a:cxn ang="0">
                <a:pos x="97" y="204"/>
              </a:cxn>
              <a:cxn ang="0">
                <a:pos x="125" y="206"/>
              </a:cxn>
              <a:cxn ang="0">
                <a:pos x="139" y="162"/>
              </a:cxn>
              <a:cxn ang="0">
                <a:pos x="129" y="181"/>
              </a:cxn>
              <a:cxn ang="0">
                <a:pos x="146" y="181"/>
              </a:cxn>
              <a:cxn ang="0">
                <a:pos x="148" y="179"/>
              </a:cxn>
            </a:cxnLst>
            <a:rect l="0" t="0" r="r" b="b"/>
            <a:pathLst>
              <a:path w="278" h="299">
                <a:moveTo>
                  <a:pt x="278" y="198"/>
                </a:moveTo>
                <a:lnTo>
                  <a:pt x="278" y="198"/>
                </a:lnTo>
                <a:lnTo>
                  <a:pt x="274" y="194"/>
                </a:lnTo>
                <a:lnTo>
                  <a:pt x="268" y="193"/>
                </a:lnTo>
                <a:lnTo>
                  <a:pt x="255" y="193"/>
                </a:lnTo>
                <a:lnTo>
                  <a:pt x="255" y="193"/>
                </a:lnTo>
                <a:lnTo>
                  <a:pt x="244" y="189"/>
                </a:lnTo>
                <a:lnTo>
                  <a:pt x="232" y="183"/>
                </a:lnTo>
                <a:lnTo>
                  <a:pt x="232" y="183"/>
                </a:lnTo>
                <a:lnTo>
                  <a:pt x="223" y="173"/>
                </a:lnTo>
                <a:lnTo>
                  <a:pt x="217" y="164"/>
                </a:lnTo>
                <a:lnTo>
                  <a:pt x="213" y="151"/>
                </a:lnTo>
                <a:lnTo>
                  <a:pt x="211" y="133"/>
                </a:lnTo>
                <a:lnTo>
                  <a:pt x="211" y="133"/>
                </a:lnTo>
                <a:lnTo>
                  <a:pt x="213" y="105"/>
                </a:lnTo>
                <a:lnTo>
                  <a:pt x="213" y="78"/>
                </a:lnTo>
                <a:lnTo>
                  <a:pt x="211" y="65"/>
                </a:lnTo>
                <a:lnTo>
                  <a:pt x="209" y="51"/>
                </a:lnTo>
                <a:lnTo>
                  <a:pt x="203" y="40"/>
                </a:lnTo>
                <a:lnTo>
                  <a:pt x="196" y="29"/>
                </a:lnTo>
                <a:lnTo>
                  <a:pt x="196" y="29"/>
                </a:lnTo>
                <a:lnTo>
                  <a:pt x="190" y="23"/>
                </a:lnTo>
                <a:lnTo>
                  <a:pt x="183" y="17"/>
                </a:lnTo>
                <a:lnTo>
                  <a:pt x="175" y="11"/>
                </a:lnTo>
                <a:lnTo>
                  <a:pt x="165" y="8"/>
                </a:lnTo>
                <a:lnTo>
                  <a:pt x="154" y="4"/>
                </a:lnTo>
                <a:lnTo>
                  <a:pt x="144" y="2"/>
                </a:lnTo>
                <a:lnTo>
                  <a:pt x="133" y="0"/>
                </a:lnTo>
                <a:lnTo>
                  <a:pt x="123" y="2"/>
                </a:lnTo>
                <a:lnTo>
                  <a:pt x="123" y="2"/>
                </a:lnTo>
                <a:lnTo>
                  <a:pt x="101" y="6"/>
                </a:lnTo>
                <a:lnTo>
                  <a:pt x="83" y="13"/>
                </a:lnTo>
                <a:lnTo>
                  <a:pt x="68" y="23"/>
                </a:lnTo>
                <a:lnTo>
                  <a:pt x="53" y="34"/>
                </a:lnTo>
                <a:lnTo>
                  <a:pt x="53" y="34"/>
                </a:lnTo>
                <a:lnTo>
                  <a:pt x="53" y="42"/>
                </a:lnTo>
                <a:lnTo>
                  <a:pt x="51" y="48"/>
                </a:lnTo>
                <a:lnTo>
                  <a:pt x="43" y="59"/>
                </a:lnTo>
                <a:lnTo>
                  <a:pt x="34" y="69"/>
                </a:lnTo>
                <a:lnTo>
                  <a:pt x="32" y="72"/>
                </a:lnTo>
                <a:lnTo>
                  <a:pt x="32" y="78"/>
                </a:lnTo>
                <a:lnTo>
                  <a:pt x="32" y="78"/>
                </a:lnTo>
                <a:lnTo>
                  <a:pt x="34" y="80"/>
                </a:lnTo>
                <a:lnTo>
                  <a:pt x="38" y="84"/>
                </a:lnTo>
                <a:lnTo>
                  <a:pt x="43" y="88"/>
                </a:lnTo>
                <a:lnTo>
                  <a:pt x="43" y="88"/>
                </a:lnTo>
                <a:lnTo>
                  <a:pt x="47" y="93"/>
                </a:lnTo>
                <a:lnTo>
                  <a:pt x="47" y="93"/>
                </a:lnTo>
                <a:lnTo>
                  <a:pt x="53" y="99"/>
                </a:lnTo>
                <a:lnTo>
                  <a:pt x="59" y="107"/>
                </a:lnTo>
                <a:lnTo>
                  <a:pt x="62" y="112"/>
                </a:lnTo>
                <a:lnTo>
                  <a:pt x="70" y="116"/>
                </a:lnTo>
                <a:lnTo>
                  <a:pt x="70" y="116"/>
                </a:lnTo>
                <a:lnTo>
                  <a:pt x="74" y="114"/>
                </a:lnTo>
                <a:lnTo>
                  <a:pt x="78" y="111"/>
                </a:lnTo>
                <a:lnTo>
                  <a:pt x="85" y="105"/>
                </a:lnTo>
                <a:lnTo>
                  <a:pt x="95" y="99"/>
                </a:lnTo>
                <a:lnTo>
                  <a:pt x="101" y="97"/>
                </a:lnTo>
                <a:lnTo>
                  <a:pt x="108" y="97"/>
                </a:lnTo>
                <a:lnTo>
                  <a:pt x="108" y="97"/>
                </a:lnTo>
                <a:lnTo>
                  <a:pt x="114" y="101"/>
                </a:lnTo>
                <a:lnTo>
                  <a:pt x="118" y="107"/>
                </a:lnTo>
                <a:lnTo>
                  <a:pt x="120" y="114"/>
                </a:lnTo>
                <a:lnTo>
                  <a:pt x="118" y="122"/>
                </a:lnTo>
                <a:lnTo>
                  <a:pt x="118" y="122"/>
                </a:lnTo>
                <a:lnTo>
                  <a:pt x="106" y="128"/>
                </a:lnTo>
                <a:lnTo>
                  <a:pt x="95" y="132"/>
                </a:lnTo>
                <a:lnTo>
                  <a:pt x="70" y="137"/>
                </a:lnTo>
                <a:lnTo>
                  <a:pt x="70" y="137"/>
                </a:lnTo>
                <a:lnTo>
                  <a:pt x="53" y="143"/>
                </a:lnTo>
                <a:lnTo>
                  <a:pt x="36" y="154"/>
                </a:lnTo>
                <a:lnTo>
                  <a:pt x="22" y="168"/>
                </a:lnTo>
                <a:lnTo>
                  <a:pt x="11" y="179"/>
                </a:lnTo>
                <a:lnTo>
                  <a:pt x="11" y="179"/>
                </a:lnTo>
                <a:lnTo>
                  <a:pt x="7" y="189"/>
                </a:lnTo>
                <a:lnTo>
                  <a:pt x="3" y="200"/>
                </a:lnTo>
                <a:lnTo>
                  <a:pt x="0" y="223"/>
                </a:lnTo>
                <a:lnTo>
                  <a:pt x="0" y="223"/>
                </a:lnTo>
                <a:lnTo>
                  <a:pt x="5" y="238"/>
                </a:lnTo>
                <a:lnTo>
                  <a:pt x="13" y="254"/>
                </a:lnTo>
                <a:lnTo>
                  <a:pt x="24" y="265"/>
                </a:lnTo>
                <a:lnTo>
                  <a:pt x="34" y="274"/>
                </a:lnTo>
                <a:lnTo>
                  <a:pt x="34" y="274"/>
                </a:lnTo>
                <a:lnTo>
                  <a:pt x="49" y="286"/>
                </a:lnTo>
                <a:lnTo>
                  <a:pt x="68" y="294"/>
                </a:lnTo>
                <a:lnTo>
                  <a:pt x="78" y="297"/>
                </a:lnTo>
                <a:lnTo>
                  <a:pt x="89" y="299"/>
                </a:lnTo>
                <a:lnTo>
                  <a:pt x="101" y="299"/>
                </a:lnTo>
                <a:lnTo>
                  <a:pt x="110" y="297"/>
                </a:lnTo>
                <a:lnTo>
                  <a:pt x="110" y="297"/>
                </a:lnTo>
                <a:lnTo>
                  <a:pt x="123" y="294"/>
                </a:lnTo>
                <a:lnTo>
                  <a:pt x="137" y="286"/>
                </a:lnTo>
                <a:lnTo>
                  <a:pt x="137" y="286"/>
                </a:lnTo>
                <a:lnTo>
                  <a:pt x="150" y="276"/>
                </a:lnTo>
                <a:lnTo>
                  <a:pt x="158" y="273"/>
                </a:lnTo>
                <a:lnTo>
                  <a:pt x="163" y="271"/>
                </a:lnTo>
                <a:lnTo>
                  <a:pt x="163" y="271"/>
                </a:lnTo>
                <a:lnTo>
                  <a:pt x="167" y="273"/>
                </a:lnTo>
                <a:lnTo>
                  <a:pt x="169" y="276"/>
                </a:lnTo>
                <a:lnTo>
                  <a:pt x="175" y="286"/>
                </a:lnTo>
                <a:lnTo>
                  <a:pt x="175" y="286"/>
                </a:lnTo>
                <a:lnTo>
                  <a:pt x="184" y="290"/>
                </a:lnTo>
                <a:lnTo>
                  <a:pt x="196" y="294"/>
                </a:lnTo>
                <a:lnTo>
                  <a:pt x="217" y="299"/>
                </a:lnTo>
                <a:lnTo>
                  <a:pt x="217" y="299"/>
                </a:lnTo>
                <a:lnTo>
                  <a:pt x="236" y="284"/>
                </a:lnTo>
                <a:lnTo>
                  <a:pt x="245" y="276"/>
                </a:lnTo>
                <a:lnTo>
                  <a:pt x="259" y="271"/>
                </a:lnTo>
                <a:lnTo>
                  <a:pt x="259" y="271"/>
                </a:lnTo>
                <a:lnTo>
                  <a:pt x="259" y="265"/>
                </a:lnTo>
                <a:lnTo>
                  <a:pt x="259" y="257"/>
                </a:lnTo>
                <a:lnTo>
                  <a:pt x="259" y="257"/>
                </a:lnTo>
                <a:lnTo>
                  <a:pt x="263" y="244"/>
                </a:lnTo>
                <a:lnTo>
                  <a:pt x="268" y="229"/>
                </a:lnTo>
                <a:lnTo>
                  <a:pt x="268" y="229"/>
                </a:lnTo>
                <a:lnTo>
                  <a:pt x="274" y="212"/>
                </a:lnTo>
                <a:lnTo>
                  <a:pt x="278" y="206"/>
                </a:lnTo>
                <a:lnTo>
                  <a:pt x="278" y="198"/>
                </a:lnTo>
                <a:lnTo>
                  <a:pt x="278" y="198"/>
                </a:lnTo>
                <a:close/>
                <a:moveTo>
                  <a:pt x="45" y="80"/>
                </a:moveTo>
                <a:lnTo>
                  <a:pt x="45" y="80"/>
                </a:lnTo>
                <a:lnTo>
                  <a:pt x="45" y="76"/>
                </a:lnTo>
                <a:lnTo>
                  <a:pt x="45" y="74"/>
                </a:lnTo>
                <a:lnTo>
                  <a:pt x="51" y="69"/>
                </a:lnTo>
                <a:lnTo>
                  <a:pt x="51" y="69"/>
                </a:lnTo>
                <a:lnTo>
                  <a:pt x="51" y="71"/>
                </a:lnTo>
                <a:lnTo>
                  <a:pt x="51" y="74"/>
                </a:lnTo>
                <a:lnTo>
                  <a:pt x="49" y="78"/>
                </a:lnTo>
                <a:lnTo>
                  <a:pt x="45" y="80"/>
                </a:lnTo>
                <a:lnTo>
                  <a:pt x="45" y="80"/>
                </a:lnTo>
                <a:close/>
                <a:moveTo>
                  <a:pt x="55" y="59"/>
                </a:moveTo>
                <a:lnTo>
                  <a:pt x="55" y="59"/>
                </a:lnTo>
                <a:lnTo>
                  <a:pt x="53" y="57"/>
                </a:lnTo>
                <a:lnTo>
                  <a:pt x="53" y="55"/>
                </a:lnTo>
                <a:lnTo>
                  <a:pt x="55" y="53"/>
                </a:lnTo>
                <a:lnTo>
                  <a:pt x="55" y="51"/>
                </a:lnTo>
                <a:lnTo>
                  <a:pt x="55" y="51"/>
                </a:lnTo>
                <a:lnTo>
                  <a:pt x="57" y="51"/>
                </a:lnTo>
                <a:lnTo>
                  <a:pt x="59" y="51"/>
                </a:lnTo>
                <a:lnTo>
                  <a:pt x="59" y="51"/>
                </a:lnTo>
                <a:lnTo>
                  <a:pt x="59" y="53"/>
                </a:lnTo>
                <a:lnTo>
                  <a:pt x="57" y="55"/>
                </a:lnTo>
                <a:lnTo>
                  <a:pt x="55" y="59"/>
                </a:lnTo>
                <a:lnTo>
                  <a:pt x="55" y="59"/>
                </a:lnTo>
                <a:close/>
                <a:moveTo>
                  <a:pt x="59" y="76"/>
                </a:moveTo>
                <a:lnTo>
                  <a:pt x="59" y="76"/>
                </a:lnTo>
                <a:lnTo>
                  <a:pt x="61" y="72"/>
                </a:lnTo>
                <a:lnTo>
                  <a:pt x="62" y="69"/>
                </a:lnTo>
                <a:lnTo>
                  <a:pt x="66" y="61"/>
                </a:lnTo>
                <a:lnTo>
                  <a:pt x="66" y="61"/>
                </a:lnTo>
                <a:lnTo>
                  <a:pt x="68" y="61"/>
                </a:lnTo>
                <a:lnTo>
                  <a:pt x="68" y="63"/>
                </a:lnTo>
                <a:lnTo>
                  <a:pt x="70" y="65"/>
                </a:lnTo>
                <a:lnTo>
                  <a:pt x="70" y="65"/>
                </a:lnTo>
                <a:lnTo>
                  <a:pt x="66" y="72"/>
                </a:lnTo>
                <a:lnTo>
                  <a:pt x="62" y="74"/>
                </a:lnTo>
                <a:lnTo>
                  <a:pt x="59" y="76"/>
                </a:lnTo>
                <a:lnTo>
                  <a:pt x="59" y="76"/>
                </a:lnTo>
                <a:close/>
                <a:moveTo>
                  <a:pt x="70" y="95"/>
                </a:moveTo>
                <a:lnTo>
                  <a:pt x="70" y="95"/>
                </a:lnTo>
                <a:lnTo>
                  <a:pt x="70" y="90"/>
                </a:lnTo>
                <a:lnTo>
                  <a:pt x="72" y="86"/>
                </a:lnTo>
                <a:lnTo>
                  <a:pt x="76" y="82"/>
                </a:lnTo>
                <a:lnTo>
                  <a:pt x="78" y="78"/>
                </a:lnTo>
                <a:lnTo>
                  <a:pt x="78" y="78"/>
                </a:lnTo>
                <a:lnTo>
                  <a:pt x="80" y="82"/>
                </a:lnTo>
                <a:lnTo>
                  <a:pt x="80" y="84"/>
                </a:lnTo>
                <a:lnTo>
                  <a:pt x="78" y="90"/>
                </a:lnTo>
                <a:lnTo>
                  <a:pt x="74" y="93"/>
                </a:lnTo>
                <a:lnTo>
                  <a:pt x="70" y="95"/>
                </a:lnTo>
                <a:lnTo>
                  <a:pt x="70" y="95"/>
                </a:lnTo>
                <a:close/>
                <a:moveTo>
                  <a:pt x="116" y="84"/>
                </a:moveTo>
                <a:lnTo>
                  <a:pt x="116" y="84"/>
                </a:lnTo>
                <a:lnTo>
                  <a:pt x="116" y="80"/>
                </a:lnTo>
                <a:lnTo>
                  <a:pt x="118" y="74"/>
                </a:lnTo>
                <a:lnTo>
                  <a:pt x="123" y="72"/>
                </a:lnTo>
                <a:lnTo>
                  <a:pt x="125" y="72"/>
                </a:lnTo>
                <a:lnTo>
                  <a:pt x="127" y="74"/>
                </a:lnTo>
                <a:lnTo>
                  <a:pt x="127" y="74"/>
                </a:lnTo>
                <a:lnTo>
                  <a:pt x="125" y="78"/>
                </a:lnTo>
                <a:lnTo>
                  <a:pt x="123" y="80"/>
                </a:lnTo>
                <a:lnTo>
                  <a:pt x="116" y="84"/>
                </a:lnTo>
                <a:lnTo>
                  <a:pt x="116" y="84"/>
                </a:lnTo>
                <a:close/>
                <a:moveTo>
                  <a:pt x="40" y="179"/>
                </a:moveTo>
                <a:lnTo>
                  <a:pt x="40" y="179"/>
                </a:lnTo>
                <a:lnTo>
                  <a:pt x="38" y="183"/>
                </a:lnTo>
                <a:lnTo>
                  <a:pt x="36" y="185"/>
                </a:lnTo>
                <a:lnTo>
                  <a:pt x="32" y="187"/>
                </a:lnTo>
                <a:lnTo>
                  <a:pt x="30" y="187"/>
                </a:lnTo>
                <a:lnTo>
                  <a:pt x="30" y="187"/>
                </a:lnTo>
                <a:lnTo>
                  <a:pt x="34" y="181"/>
                </a:lnTo>
                <a:lnTo>
                  <a:pt x="40" y="179"/>
                </a:lnTo>
                <a:lnTo>
                  <a:pt x="40" y="179"/>
                </a:lnTo>
                <a:close/>
                <a:moveTo>
                  <a:pt x="19" y="246"/>
                </a:moveTo>
                <a:lnTo>
                  <a:pt x="19" y="246"/>
                </a:lnTo>
                <a:lnTo>
                  <a:pt x="22" y="244"/>
                </a:lnTo>
                <a:lnTo>
                  <a:pt x="24" y="242"/>
                </a:lnTo>
                <a:lnTo>
                  <a:pt x="24" y="242"/>
                </a:lnTo>
                <a:lnTo>
                  <a:pt x="24" y="242"/>
                </a:lnTo>
                <a:lnTo>
                  <a:pt x="26" y="244"/>
                </a:lnTo>
                <a:lnTo>
                  <a:pt x="24" y="248"/>
                </a:lnTo>
                <a:lnTo>
                  <a:pt x="21" y="250"/>
                </a:lnTo>
                <a:lnTo>
                  <a:pt x="19" y="248"/>
                </a:lnTo>
                <a:lnTo>
                  <a:pt x="19" y="246"/>
                </a:lnTo>
                <a:lnTo>
                  <a:pt x="19" y="246"/>
                </a:lnTo>
                <a:close/>
                <a:moveTo>
                  <a:pt x="11" y="236"/>
                </a:moveTo>
                <a:lnTo>
                  <a:pt x="11" y="236"/>
                </a:lnTo>
                <a:lnTo>
                  <a:pt x="9" y="233"/>
                </a:lnTo>
                <a:lnTo>
                  <a:pt x="9" y="233"/>
                </a:lnTo>
                <a:lnTo>
                  <a:pt x="15" y="227"/>
                </a:lnTo>
                <a:lnTo>
                  <a:pt x="22" y="223"/>
                </a:lnTo>
                <a:lnTo>
                  <a:pt x="32" y="221"/>
                </a:lnTo>
                <a:lnTo>
                  <a:pt x="38" y="221"/>
                </a:lnTo>
                <a:lnTo>
                  <a:pt x="41" y="223"/>
                </a:lnTo>
                <a:lnTo>
                  <a:pt x="41" y="223"/>
                </a:lnTo>
                <a:lnTo>
                  <a:pt x="40" y="225"/>
                </a:lnTo>
                <a:lnTo>
                  <a:pt x="36" y="229"/>
                </a:lnTo>
                <a:lnTo>
                  <a:pt x="28" y="231"/>
                </a:lnTo>
                <a:lnTo>
                  <a:pt x="19" y="234"/>
                </a:lnTo>
                <a:lnTo>
                  <a:pt x="11" y="236"/>
                </a:lnTo>
                <a:lnTo>
                  <a:pt x="11" y="236"/>
                </a:lnTo>
                <a:close/>
                <a:moveTo>
                  <a:pt x="32" y="261"/>
                </a:moveTo>
                <a:lnTo>
                  <a:pt x="32" y="261"/>
                </a:lnTo>
                <a:lnTo>
                  <a:pt x="32" y="257"/>
                </a:lnTo>
                <a:lnTo>
                  <a:pt x="36" y="255"/>
                </a:lnTo>
                <a:lnTo>
                  <a:pt x="36" y="255"/>
                </a:lnTo>
                <a:lnTo>
                  <a:pt x="36" y="259"/>
                </a:lnTo>
                <a:lnTo>
                  <a:pt x="32" y="261"/>
                </a:lnTo>
                <a:lnTo>
                  <a:pt x="32" y="261"/>
                </a:lnTo>
                <a:close/>
                <a:moveTo>
                  <a:pt x="38" y="244"/>
                </a:moveTo>
                <a:lnTo>
                  <a:pt x="38" y="244"/>
                </a:lnTo>
                <a:lnTo>
                  <a:pt x="41" y="238"/>
                </a:lnTo>
                <a:lnTo>
                  <a:pt x="45" y="236"/>
                </a:lnTo>
                <a:lnTo>
                  <a:pt x="49" y="236"/>
                </a:lnTo>
                <a:lnTo>
                  <a:pt x="49" y="236"/>
                </a:lnTo>
                <a:lnTo>
                  <a:pt x="49" y="240"/>
                </a:lnTo>
                <a:lnTo>
                  <a:pt x="45" y="242"/>
                </a:lnTo>
                <a:lnTo>
                  <a:pt x="38" y="244"/>
                </a:lnTo>
                <a:lnTo>
                  <a:pt x="38" y="244"/>
                </a:lnTo>
                <a:close/>
                <a:moveTo>
                  <a:pt x="55" y="255"/>
                </a:moveTo>
                <a:lnTo>
                  <a:pt x="55" y="255"/>
                </a:lnTo>
                <a:lnTo>
                  <a:pt x="55" y="252"/>
                </a:lnTo>
                <a:lnTo>
                  <a:pt x="59" y="248"/>
                </a:lnTo>
                <a:lnTo>
                  <a:pt x="59" y="248"/>
                </a:lnTo>
                <a:lnTo>
                  <a:pt x="61" y="250"/>
                </a:lnTo>
                <a:lnTo>
                  <a:pt x="61" y="252"/>
                </a:lnTo>
                <a:lnTo>
                  <a:pt x="57" y="254"/>
                </a:lnTo>
                <a:lnTo>
                  <a:pt x="55" y="255"/>
                </a:lnTo>
                <a:lnTo>
                  <a:pt x="55" y="255"/>
                </a:lnTo>
                <a:close/>
                <a:moveTo>
                  <a:pt x="66" y="282"/>
                </a:moveTo>
                <a:lnTo>
                  <a:pt x="66" y="282"/>
                </a:lnTo>
                <a:lnTo>
                  <a:pt x="62" y="282"/>
                </a:lnTo>
                <a:lnTo>
                  <a:pt x="61" y="280"/>
                </a:lnTo>
                <a:lnTo>
                  <a:pt x="61" y="280"/>
                </a:lnTo>
                <a:lnTo>
                  <a:pt x="61" y="276"/>
                </a:lnTo>
                <a:lnTo>
                  <a:pt x="62" y="276"/>
                </a:lnTo>
                <a:lnTo>
                  <a:pt x="68" y="274"/>
                </a:lnTo>
                <a:lnTo>
                  <a:pt x="68" y="274"/>
                </a:lnTo>
                <a:lnTo>
                  <a:pt x="68" y="276"/>
                </a:lnTo>
                <a:lnTo>
                  <a:pt x="68" y="278"/>
                </a:lnTo>
                <a:lnTo>
                  <a:pt x="66" y="282"/>
                </a:lnTo>
                <a:lnTo>
                  <a:pt x="66" y="282"/>
                </a:lnTo>
                <a:close/>
                <a:moveTo>
                  <a:pt x="85" y="290"/>
                </a:moveTo>
                <a:lnTo>
                  <a:pt x="85" y="290"/>
                </a:lnTo>
                <a:lnTo>
                  <a:pt x="83" y="288"/>
                </a:lnTo>
                <a:lnTo>
                  <a:pt x="82" y="288"/>
                </a:lnTo>
                <a:lnTo>
                  <a:pt x="82" y="286"/>
                </a:lnTo>
                <a:lnTo>
                  <a:pt x="82" y="286"/>
                </a:lnTo>
                <a:lnTo>
                  <a:pt x="87" y="284"/>
                </a:lnTo>
                <a:lnTo>
                  <a:pt x="87" y="284"/>
                </a:lnTo>
                <a:lnTo>
                  <a:pt x="87" y="288"/>
                </a:lnTo>
                <a:lnTo>
                  <a:pt x="85" y="290"/>
                </a:lnTo>
                <a:lnTo>
                  <a:pt x="85" y="290"/>
                </a:lnTo>
                <a:close/>
                <a:moveTo>
                  <a:pt x="78" y="276"/>
                </a:moveTo>
                <a:lnTo>
                  <a:pt x="78" y="276"/>
                </a:lnTo>
                <a:lnTo>
                  <a:pt x="80" y="273"/>
                </a:lnTo>
                <a:lnTo>
                  <a:pt x="83" y="271"/>
                </a:lnTo>
                <a:lnTo>
                  <a:pt x="87" y="269"/>
                </a:lnTo>
                <a:lnTo>
                  <a:pt x="91" y="271"/>
                </a:lnTo>
                <a:lnTo>
                  <a:pt x="91" y="271"/>
                </a:lnTo>
                <a:lnTo>
                  <a:pt x="85" y="276"/>
                </a:lnTo>
                <a:lnTo>
                  <a:pt x="82" y="276"/>
                </a:lnTo>
                <a:lnTo>
                  <a:pt x="78" y="276"/>
                </a:lnTo>
                <a:lnTo>
                  <a:pt x="78" y="276"/>
                </a:lnTo>
                <a:close/>
                <a:moveTo>
                  <a:pt x="108" y="290"/>
                </a:moveTo>
                <a:lnTo>
                  <a:pt x="108" y="290"/>
                </a:lnTo>
                <a:lnTo>
                  <a:pt x="102" y="290"/>
                </a:lnTo>
                <a:lnTo>
                  <a:pt x="99" y="288"/>
                </a:lnTo>
                <a:lnTo>
                  <a:pt x="99" y="288"/>
                </a:lnTo>
                <a:lnTo>
                  <a:pt x="102" y="286"/>
                </a:lnTo>
                <a:lnTo>
                  <a:pt x="106" y="284"/>
                </a:lnTo>
                <a:lnTo>
                  <a:pt x="106" y="284"/>
                </a:lnTo>
                <a:lnTo>
                  <a:pt x="108" y="284"/>
                </a:lnTo>
                <a:lnTo>
                  <a:pt x="110" y="286"/>
                </a:lnTo>
                <a:lnTo>
                  <a:pt x="108" y="290"/>
                </a:lnTo>
                <a:lnTo>
                  <a:pt x="108" y="290"/>
                </a:lnTo>
                <a:close/>
                <a:moveTo>
                  <a:pt x="171" y="267"/>
                </a:moveTo>
                <a:lnTo>
                  <a:pt x="171" y="267"/>
                </a:lnTo>
                <a:lnTo>
                  <a:pt x="171" y="265"/>
                </a:lnTo>
                <a:lnTo>
                  <a:pt x="171" y="261"/>
                </a:lnTo>
                <a:lnTo>
                  <a:pt x="175" y="259"/>
                </a:lnTo>
                <a:lnTo>
                  <a:pt x="179" y="259"/>
                </a:lnTo>
                <a:lnTo>
                  <a:pt x="179" y="259"/>
                </a:lnTo>
                <a:lnTo>
                  <a:pt x="177" y="265"/>
                </a:lnTo>
                <a:lnTo>
                  <a:pt x="175" y="267"/>
                </a:lnTo>
                <a:lnTo>
                  <a:pt x="171" y="267"/>
                </a:lnTo>
                <a:lnTo>
                  <a:pt x="171" y="267"/>
                </a:lnTo>
                <a:close/>
                <a:moveTo>
                  <a:pt x="186" y="280"/>
                </a:moveTo>
                <a:lnTo>
                  <a:pt x="186" y="280"/>
                </a:lnTo>
                <a:lnTo>
                  <a:pt x="186" y="276"/>
                </a:lnTo>
                <a:lnTo>
                  <a:pt x="188" y="274"/>
                </a:lnTo>
                <a:lnTo>
                  <a:pt x="194" y="271"/>
                </a:lnTo>
                <a:lnTo>
                  <a:pt x="194" y="271"/>
                </a:lnTo>
                <a:lnTo>
                  <a:pt x="192" y="276"/>
                </a:lnTo>
                <a:lnTo>
                  <a:pt x="190" y="278"/>
                </a:lnTo>
                <a:lnTo>
                  <a:pt x="186" y="280"/>
                </a:lnTo>
                <a:lnTo>
                  <a:pt x="186" y="280"/>
                </a:lnTo>
                <a:close/>
                <a:moveTo>
                  <a:pt x="186" y="265"/>
                </a:moveTo>
                <a:lnTo>
                  <a:pt x="186" y="265"/>
                </a:lnTo>
                <a:lnTo>
                  <a:pt x="188" y="261"/>
                </a:lnTo>
                <a:lnTo>
                  <a:pt x="190" y="259"/>
                </a:lnTo>
                <a:lnTo>
                  <a:pt x="196" y="254"/>
                </a:lnTo>
                <a:lnTo>
                  <a:pt x="196" y="254"/>
                </a:lnTo>
                <a:lnTo>
                  <a:pt x="200" y="255"/>
                </a:lnTo>
                <a:lnTo>
                  <a:pt x="200" y="255"/>
                </a:lnTo>
                <a:lnTo>
                  <a:pt x="194" y="261"/>
                </a:lnTo>
                <a:lnTo>
                  <a:pt x="186" y="265"/>
                </a:lnTo>
                <a:lnTo>
                  <a:pt x="186" y="265"/>
                </a:lnTo>
                <a:close/>
                <a:moveTo>
                  <a:pt x="205" y="271"/>
                </a:moveTo>
                <a:lnTo>
                  <a:pt x="205" y="271"/>
                </a:lnTo>
                <a:lnTo>
                  <a:pt x="205" y="267"/>
                </a:lnTo>
                <a:lnTo>
                  <a:pt x="207" y="265"/>
                </a:lnTo>
                <a:lnTo>
                  <a:pt x="211" y="263"/>
                </a:lnTo>
                <a:lnTo>
                  <a:pt x="213" y="265"/>
                </a:lnTo>
                <a:lnTo>
                  <a:pt x="213" y="265"/>
                </a:lnTo>
                <a:lnTo>
                  <a:pt x="213" y="267"/>
                </a:lnTo>
                <a:lnTo>
                  <a:pt x="211" y="269"/>
                </a:lnTo>
                <a:lnTo>
                  <a:pt x="205" y="271"/>
                </a:lnTo>
                <a:lnTo>
                  <a:pt x="205" y="271"/>
                </a:lnTo>
                <a:close/>
                <a:moveTo>
                  <a:pt x="247" y="263"/>
                </a:moveTo>
                <a:lnTo>
                  <a:pt x="247" y="263"/>
                </a:lnTo>
                <a:lnTo>
                  <a:pt x="236" y="263"/>
                </a:lnTo>
                <a:lnTo>
                  <a:pt x="226" y="259"/>
                </a:lnTo>
                <a:lnTo>
                  <a:pt x="219" y="257"/>
                </a:lnTo>
                <a:lnTo>
                  <a:pt x="211" y="254"/>
                </a:lnTo>
                <a:lnTo>
                  <a:pt x="200" y="242"/>
                </a:lnTo>
                <a:lnTo>
                  <a:pt x="188" y="231"/>
                </a:lnTo>
                <a:lnTo>
                  <a:pt x="188" y="231"/>
                </a:lnTo>
                <a:lnTo>
                  <a:pt x="183" y="234"/>
                </a:lnTo>
                <a:lnTo>
                  <a:pt x="177" y="238"/>
                </a:lnTo>
                <a:lnTo>
                  <a:pt x="167" y="248"/>
                </a:lnTo>
                <a:lnTo>
                  <a:pt x="167" y="248"/>
                </a:lnTo>
                <a:lnTo>
                  <a:pt x="156" y="255"/>
                </a:lnTo>
                <a:lnTo>
                  <a:pt x="139" y="263"/>
                </a:lnTo>
                <a:lnTo>
                  <a:pt x="129" y="265"/>
                </a:lnTo>
                <a:lnTo>
                  <a:pt x="120" y="267"/>
                </a:lnTo>
                <a:lnTo>
                  <a:pt x="110" y="267"/>
                </a:lnTo>
                <a:lnTo>
                  <a:pt x="99" y="263"/>
                </a:lnTo>
                <a:lnTo>
                  <a:pt x="99" y="263"/>
                </a:lnTo>
                <a:lnTo>
                  <a:pt x="89" y="259"/>
                </a:lnTo>
                <a:lnTo>
                  <a:pt x="76" y="250"/>
                </a:lnTo>
                <a:lnTo>
                  <a:pt x="62" y="240"/>
                </a:lnTo>
                <a:lnTo>
                  <a:pt x="53" y="231"/>
                </a:lnTo>
                <a:lnTo>
                  <a:pt x="53" y="231"/>
                </a:lnTo>
                <a:lnTo>
                  <a:pt x="47" y="217"/>
                </a:lnTo>
                <a:lnTo>
                  <a:pt x="43" y="204"/>
                </a:lnTo>
                <a:lnTo>
                  <a:pt x="45" y="191"/>
                </a:lnTo>
                <a:lnTo>
                  <a:pt x="49" y="177"/>
                </a:lnTo>
                <a:lnTo>
                  <a:pt x="55" y="166"/>
                </a:lnTo>
                <a:lnTo>
                  <a:pt x="64" y="156"/>
                </a:lnTo>
                <a:lnTo>
                  <a:pt x="74" y="147"/>
                </a:lnTo>
                <a:lnTo>
                  <a:pt x="85" y="141"/>
                </a:lnTo>
                <a:lnTo>
                  <a:pt x="85" y="141"/>
                </a:lnTo>
                <a:lnTo>
                  <a:pt x="102" y="135"/>
                </a:lnTo>
                <a:lnTo>
                  <a:pt x="122" y="132"/>
                </a:lnTo>
                <a:lnTo>
                  <a:pt x="129" y="128"/>
                </a:lnTo>
                <a:lnTo>
                  <a:pt x="137" y="124"/>
                </a:lnTo>
                <a:lnTo>
                  <a:pt x="143" y="118"/>
                </a:lnTo>
                <a:lnTo>
                  <a:pt x="144" y="111"/>
                </a:lnTo>
                <a:lnTo>
                  <a:pt x="144" y="111"/>
                </a:lnTo>
                <a:lnTo>
                  <a:pt x="146" y="103"/>
                </a:lnTo>
                <a:lnTo>
                  <a:pt x="148" y="95"/>
                </a:lnTo>
                <a:lnTo>
                  <a:pt x="146" y="90"/>
                </a:lnTo>
                <a:lnTo>
                  <a:pt x="144" y="84"/>
                </a:lnTo>
                <a:lnTo>
                  <a:pt x="143" y="78"/>
                </a:lnTo>
                <a:lnTo>
                  <a:pt x="139" y="72"/>
                </a:lnTo>
                <a:lnTo>
                  <a:pt x="129" y="67"/>
                </a:lnTo>
                <a:lnTo>
                  <a:pt x="118" y="63"/>
                </a:lnTo>
                <a:lnTo>
                  <a:pt x="106" y="63"/>
                </a:lnTo>
                <a:lnTo>
                  <a:pt x="95" y="67"/>
                </a:lnTo>
                <a:lnTo>
                  <a:pt x="83" y="72"/>
                </a:lnTo>
                <a:lnTo>
                  <a:pt x="83" y="72"/>
                </a:lnTo>
                <a:lnTo>
                  <a:pt x="82" y="67"/>
                </a:lnTo>
                <a:lnTo>
                  <a:pt x="80" y="63"/>
                </a:lnTo>
                <a:lnTo>
                  <a:pt x="72" y="57"/>
                </a:lnTo>
                <a:lnTo>
                  <a:pt x="64" y="50"/>
                </a:lnTo>
                <a:lnTo>
                  <a:pt x="62" y="46"/>
                </a:lnTo>
                <a:lnTo>
                  <a:pt x="62" y="42"/>
                </a:lnTo>
                <a:lnTo>
                  <a:pt x="62" y="42"/>
                </a:lnTo>
                <a:lnTo>
                  <a:pt x="62" y="38"/>
                </a:lnTo>
                <a:lnTo>
                  <a:pt x="66" y="34"/>
                </a:lnTo>
                <a:lnTo>
                  <a:pt x="76" y="27"/>
                </a:lnTo>
                <a:lnTo>
                  <a:pt x="91" y="17"/>
                </a:lnTo>
                <a:lnTo>
                  <a:pt x="91" y="17"/>
                </a:lnTo>
                <a:lnTo>
                  <a:pt x="104" y="13"/>
                </a:lnTo>
                <a:lnTo>
                  <a:pt x="116" y="10"/>
                </a:lnTo>
                <a:lnTo>
                  <a:pt x="127" y="8"/>
                </a:lnTo>
                <a:lnTo>
                  <a:pt x="139" y="10"/>
                </a:lnTo>
                <a:lnTo>
                  <a:pt x="148" y="10"/>
                </a:lnTo>
                <a:lnTo>
                  <a:pt x="158" y="13"/>
                </a:lnTo>
                <a:lnTo>
                  <a:pt x="167" y="17"/>
                </a:lnTo>
                <a:lnTo>
                  <a:pt x="175" y="23"/>
                </a:lnTo>
                <a:lnTo>
                  <a:pt x="183" y="31"/>
                </a:lnTo>
                <a:lnTo>
                  <a:pt x="190" y="38"/>
                </a:lnTo>
                <a:lnTo>
                  <a:pt x="196" y="48"/>
                </a:lnTo>
                <a:lnTo>
                  <a:pt x="200" y="57"/>
                </a:lnTo>
                <a:lnTo>
                  <a:pt x="203" y="69"/>
                </a:lnTo>
                <a:lnTo>
                  <a:pt x="205" y="80"/>
                </a:lnTo>
                <a:lnTo>
                  <a:pt x="207" y="93"/>
                </a:lnTo>
                <a:lnTo>
                  <a:pt x="207" y="107"/>
                </a:lnTo>
                <a:lnTo>
                  <a:pt x="207" y="107"/>
                </a:lnTo>
                <a:lnTo>
                  <a:pt x="203" y="135"/>
                </a:lnTo>
                <a:lnTo>
                  <a:pt x="203" y="151"/>
                </a:lnTo>
                <a:lnTo>
                  <a:pt x="205" y="166"/>
                </a:lnTo>
                <a:lnTo>
                  <a:pt x="205" y="166"/>
                </a:lnTo>
                <a:lnTo>
                  <a:pt x="209" y="173"/>
                </a:lnTo>
                <a:lnTo>
                  <a:pt x="215" y="181"/>
                </a:lnTo>
                <a:lnTo>
                  <a:pt x="223" y="187"/>
                </a:lnTo>
                <a:lnTo>
                  <a:pt x="230" y="193"/>
                </a:lnTo>
                <a:lnTo>
                  <a:pt x="247" y="200"/>
                </a:lnTo>
                <a:lnTo>
                  <a:pt x="264" y="204"/>
                </a:lnTo>
                <a:lnTo>
                  <a:pt x="264" y="204"/>
                </a:lnTo>
                <a:lnTo>
                  <a:pt x="257" y="234"/>
                </a:lnTo>
                <a:lnTo>
                  <a:pt x="253" y="250"/>
                </a:lnTo>
                <a:lnTo>
                  <a:pt x="247" y="263"/>
                </a:lnTo>
                <a:lnTo>
                  <a:pt x="247" y="263"/>
                </a:lnTo>
                <a:close/>
                <a:moveTo>
                  <a:pt x="150" y="149"/>
                </a:moveTo>
                <a:lnTo>
                  <a:pt x="150" y="149"/>
                </a:lnTo>
                <a:lnTo>
                  <a:pt x="137" y="151"/>
                </a:lnTo>
                <a:lnTo>
                  <a:pt x="123" y="158"/>
                </a:lnTo>
                <a:lnTo>
                  <a:pt x="112" y="166"/>
                </a:lnTo>
                <a:lnTo>
                  <a:pt x="102" y="173"/>
                </a:lnTo>
                <a:lnTo>
                  <a:pt x="102" y="173"/>
                </a:lnTo>
                <a:lnTo>
                  <a:pt x="97" y="181"/>
                </a:lnTo>
                <a:lnTo>
                  <a:pt x="91" y="189"/>
                </a:lnTo>
                <a:lnTo>
                  <a:pt x="87" y="196"/>
                </a:lnTo>
                <a:lnTo>
                  <a:pt x="85" y="204"/>
                </a:lnTo>
                <a:lnTo>
                  <a:pt x="85" y="204"/>
                </a:lnTo>
                <a:lnTo>
                  <a:pt x="87" y="212"/>
                </a:lnTo>
                <a:lnTo>
                  <a:pt x="89" y="217"/>
                </a:lnTo>
                <a:lnTo>
                  <a:pt x="95" y="223"/>
                </a:lnTo>
                <a:lnTo>
                  <a:pt x="99" y="227"/>
                </a:lnTo>
                <a:lnTo>
                  <a:pt x="106" y="231"/>
                </a:lnTo>
                <a:lnTo>
                  <a:pt x="112" y="233"/>
                </a:lnTo>
                <a:lnTo>
                  <a:pt x="120" y="233"/>
                </a:lnTo>
                <a:lnTo>
                  <a:pt x="125" y="233"/>
                </a:lnTo>
                <a:lnTo>
                  <a:pt x="125" y="233"/>
                </a:lnTo>
                <a:lnTo>
                  <a:pt x="133" y="231"/>
                </a:lnTo>
                <a:lnTo>
                  <a:pt x="139" y="227"/>
                </a:lnTo>
                <a:lnTo>
                  <a:pt x="144" y="221"/>
                </a:lnTo>
                <a:lnTo>
                  <a:pt x="150" y="213"/>
                </a:lnTo>
                <a:lnTo>
                  <a:pt x="158" y="200"/>
                </a:lnTo>
                <a:lnTo>
                  <a:pt x="162" y="185"/>
                </a:lnTo>
                <a:lnTo>
                  <a:pt x="162" y="185"/>
                </a:lnTo>
                <a:lnTo>
                  <a:pt x="163" y="170"/>
                </a:lnTo>
                <a:lnTo>
                  <a:pt x="162" y="158"/>
                </a:lnTo>
                <a:lnTo>
                  <a:pt x="160" y="154"/>
                </a:lnTo>
                <a:lnTo>
                  <a:pt x="158" y="151"/>
                </a:lnTo>
                <a:lnTo>
                  <a:pt x="154" y="149"/>
                </a:lnTo>
                <a:lnTo>
                  <a:pt x="150" y="149"/>
                </a:lnTo>
                <a:lnTo>
                  <a:pt x="150" y="149"/>
                </a:lnTo>
                <a:close/>
                <a:moveTo>
                  <a:pt x="118" y="221"/>
                </a:moveTo>
                <a:lnTo>
                  <a:pt x="118" y="221"/>
                </a:lnTo>
                <a:lnTo>
                  <a:pt x="108" y="221"/>
                </a:lnTo>
                <a:lnTo>
                  <a:pt x="101" y="217"/>
                </a:lnTo>
                <a:lnTo>
                  <a:pt x="97" y="212"/>
                </a:lnTo>
                <a:lnTo>
                  <a:pt x="97" y="204"/>
                </a:lnTo>
                <a:lnTo>
                  <a:pt x="97" y="196"/>
                </a:lnTo>
                <a:lnTo>
                  <a:pt x="101" y="189"/>
                </a:lnTo>
                <a:lnTo>
                  <a:pt x="106" y="183"/>
                </a:lnTo>
                <a:lnTo>
                  <a:pt x="112" y="177"/>
                </a:lnTo>
                <a:lnTo>
                  <a:pt x="112" y="177"/>
                </a:lnTo>
                <a:lnTo>
                  <a:pt x="116" y="181"/>
                </a:lnTo>
                <a:lnTo>
                  <a:pt x="120" y="185"/>
                </a:lnTo>
                <a:lnTo>
                  <a:pt x="123" y="198"/>
                </a:lnTo>
                <a:lnTo>
                  <a:pt x="125" y="206"/>
                </a:lnTo>
                <a:lnTo>
                  <a:pt x="123" y="212"/>
                </a:lnTo>
                <a:lnTo>
                  <a:pt x="122" y="217"/>
                </a:lnTo>
                <a:lnTo>
                  <a:pt x="118" y="221"/>
                </a:lnTo>
                <a:lnTo>
                  <a:pt x="118" y="221"/>
                </a:lnTo>
                <a:close/>
                <a:moveTo>
                  <a:pt x="122" y="173"/>
                </a:moveTo>
                <a:lnTo>
                  <a:pt x="122" y="173"/>
                </a:lnTo>
                <a:lnTo>
                  <a:pt x="123" y="170"/>
                </a:lnTo>
                <a:lnTo>
                  <a:pt x="127" y="168"/>
                </a:lnTo>
                <a:lnTo>
                  <a:pt x="139" y="162"/>
                </a:lnTo>
                <a:lnTo>
                  <a:pt x="139" y="162"/>
                </a:lnTo>
                <a:lnTo>
                  <a:pt x="129" y="170"/>
                </a:lnTo>
                <a:lnTo>
                  <a:pt x="125" y="173"/>
                </a:lnTo>
                <a:lnTo>
                  <a:pt x="122" y="173"/>
                </a:lnTo>
                <a:lnTo>
                  <a:pt x="122" y="173"/>
                </a:lnTo>
                <a:close/>
                <a:moveTo>
                  <a:pt x="129" y="189"/>
                </a:moveTo>
                <a:lnTo>
                  <a:pt x="129" y="189"/>
                </a:lnTo>
                <a:lnTo>
                  <a:pt x="127" y="185"/>
                </a:lnTo>
                <a:lnTo>
                  <a:pt x="129" y="181"/>
                </a:lnTo>
                <a:lnTo>
                  <a:pt x="133" y="175"/>
                </a:lnTo>
                <a:lnTo>
                  <a:pt x="139" y="172"/>
                </a:lnTo>
                <a:lnTo>
                  <a:pt x="144" y="168"/>
                </a:lnTo>
                <a:lnTo>
                  <a:pt x="144" y="168"/>
                </a:lnTo>
                <a:lnTo>
                  <a:pt x="137" y="179"/>
                </a:lnTo>
                <a:lnTo>
                  <a:pt x="133" y="185"/>
                </a:lnTo>
                <a:lnTo>
                  <a:pt x="129" y="189"/>
                </a:lnTo>
                <a:lnTo>
                  <a:pt x="129" y="189"/>
                </a:lnTo>
                <a:close/>
                <a:moveTo>
                  <a:pt x="146" y="181"/>
                </a:moveTo>
                <a:lnTo>
                  <a:pt x="146" y="181"/>
                </a:lnTo>
                <a:lnTo>
                  <a:pt x="148" y="177"/>
                </a:lnTo>
                <a:lnTo>
                  <a:pt x="150" y="173"/>
                </a:lnTo>
                <a:lnTo>
                  <a:pt x="150" y="173"/>
                </a:lnTo>
                <a:lnTo>
                  <a:pt x="152" y="175"/>
                </a:lnTo>
                <a:lnTo>
                  <a:pt x="152" y="177"/>
                </a:lnTo>
                <a:lnTo>
                  <a:pt x="152" y="177"/>
                </a:lnTo>
                <a:lnTo>
                  <a:pt x="150" y="177"/>
                </a:lnTo>
                <a:lnTo>
                  <a:pt x="148" y="179"/>
                </a:lnTo>
                <a:lnTo>
                  <a:pt x="148" y="179"/>
                </a:lnTo>
                <a:lnTo>
                  <a:pt x="146" y="181"/>
                </a:lnTo>
                <a:lnTo>
                  <a:pt x="146" y="18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5" name="Freeform 82"/>
          <p:cNvSpPr>
            <a:spLocks noEditPoints="1"/>
          </p:cNvSpPr>
          <p:nvPr/>
        </p:nvSpPr>
        <p:spPr bwMode="auto">
          <a:xfrm>
            <a:off x="9167284" y="2893484"/>
            <a:ext cx="186267" cy="264584"/>
          </a:xfrm>
          <a:custGeom>
            <a:avLst/>
            <a:gdLst/>
            <a:ahLst/>
            <a:cxnLst>
              <a:cxn ang="0">
                <a:pos x="84" y="68"/>
              </a:cxn>
              <a:cxn ang="0">
                <a:pos x="84" y="97"/>
              </a:cxn>
              <a:cxn ang="0">
                <a:pos x="56" y="123"/>
              </a:cxn>
              <a:cxn ang="0">
                <a:pos x="8" y="112"/>
              </a:cxn>
              <a:cxn ang="0">
                <a:pos x="4" y="95"/>
              </a:cxn>
              <a:cxn ang="0">
                <a:pos x="27" y="78"/>
              </a:cxn>
              <a:cxn ang="0">
                <a:pos x="48" y="81"/>
              </a:cxn>
              <a:cxn ang="0">
                <a:pos x="29" y="70"/>
              </a:cxn>
              <a:cxn ang="0">
                <a:pos x="8" y="47"/>
              </a:cxn>
              <a:cxn ang="0">
                <a:pos x="14" y="17"/>
              </a:cxn>
              <a:cxn ang="0">
                <a:pos x="54" y="0"/>
              </a:cxn>
              <a:cxn ang="0">
                <a:pos x="77" y="11"/>
              </a:cxn>
              <a:cxn ang="0">
                <a:pos x="84" y="26"/>
              </a:cxn>
              <a:cxn ang="0">
                <a:pos x="73" y="40"/>
              </a:cxn>
              <a:cxn ang="0">
                <a:pos x="73" y="59"/>
              </a:cxn>
              <a:cxn ang="0">
                <a:pos x="48" y="43"/>
              </a:cxn>
              <a:cxn ang="0">
                <a:pos x="56" y="26"/>
              </a:cxn>
              <a:cxn ang="0">
                <a:pos x="73" y="34"/>
              </a:cxn>
              <a:cxn ang="0">
                <a:pos x="80" y="20"/>
              </a:cxn>
              <a:cxn ang="0">
                <a:pos x="58" y="3"/>
              </a:cxn>
              <a:cxn ang="0">
                <a:pos x="27" y="17"/>
              </a:cxn>
              <a:cxn ang="0">
                <a:pos x="33" y="59"/>
              </a:cxn>
              <a:cxn ang="0">
                <a:pos x="61" y="76"/>
              </a:cxn>
              <a:cxn ang="0">
                <a:pos x="54" y="85"/>
              </a:cxn>
              <a:cxn ang="0">
                <a:pos x="33" y="81"/>
              </a:cxn>
              <a:cxn ang="0">
                <a:pos x="23" y="89"/>
              </a:cxn>
              <a:cxn ang="0">
                <a:pos x="23" y="102"/>
              </a:cxn>
              <a:cxn ang="0">
                <a:pos x="48" y="112"/>
              </a:cxn>
              <a:cxn ang="0">
                <a:pos x="79" y="99"/>
              </a:cxn>
              <a:cxn ang="0">
                <a:pos x="79" y="64"/>
              </a:cxn>
              <a:cxn ang="0">
                <a:pos x="25" y="13"/>
              </a:cxn>
              <a:cxn ang="0">
                <a:pos x="23" y="13"/>
              </a:cxn>
              <a:cxn ang="0">
                <a:pos x="23" y="20"/>
              </a:cxn>
              <a:cxn ang="0">
                <a:pos x="21" y="19"/>
              </a:cxn>
              <a:cxn ang="0">
                <a:pos x="16" y="28"/>
              </a:cxn>
              <a:cxn ang="0">
                <a:pos x="18" y="26"/>
              </a:cxn>
              <a:cxn ang="0">
                <a:pos x="16" y="40"/>
              </a:cxn>
              <a:cxn ang="0">
                <a:pos x="14" y="40"/>
              </a:cxn>
              <a:cxn ang="0">
                <a:pos x="16" y="47"/>
              </a:cxn>
              <a:cxn ang="0">
                <a:pos x="12" y="47"/>
              </a:cxn>
              <a:cxn ang="0">
                <a:pos x="56" y="36"/>
              </a:cxn>
              <a:cxn ang="0">
                <a:pos x="52" y="43"/>
              </a:cxn>
              <a:cxn ang="0">
                <a:pos x="52" y="43"/>
              </a:cxn>
              <a:cxn ang="0">
                <a:pos x="18" y="49"/>
              </a:cxn>
              <a:cxn ang="0">
                <a:pos x="16" y="55"/>
              </a:cxn>
              <a:cxn ang="0">
                <a:pos x="65" y="40"/>
              </a:cxn>
              <a:cxn ang="0">
                <a:pos x="19" y="55"/>
              </a:cxn>
              <a:cxn ang="0">
                <a:pos x="23" y="49"/>
              </a:cxn>
              <a:cxn ang="0">
                <a:pos x="6" y="102"/>
              </a:cxn>
              <a:cxn ang="0">
                <a:pos x="6" y="102"/>
              </a:cxn>
              <a:cxn ang="0">
                <a:pos x="16" y="102"/>
              </a:cxn>
              <a:cxn ang="0">
                <a:pos x="21" y="108"/>
              </a:cxn>
              <a:cxn ang="0">
                <a:pos x="23" y="106"/>
              </a:cxn>
              <a:cxn ang="0">
                <a:pos x="12" y="112"/>
              </a:cxn>
              <a:cxn ang="0">
                <a:pos x="12" y="112"/>
              </a:cxn>
              <a:cxn ang="0">
                <a:pos x="21" y="116"/>
              </a:cxn>
              <a:cxn ang="0">
                <a:pos x="19" y="116"/>
              </a:cxn>
              <a:cxn ang="0">
                <a:pos x="37" y="112"/>
              </a:cxn>
              <a:cxn ang="0">
                <a:pos x="29" y="118"/>
              </a:cxn>
              <a:cxn ang="0">
                <a:pos x="27" y="120"/>
              </a:cxn>
              <a:cxn ang="0">
                <a:pos x="38" y="120"/>
              </a:cxn>
              <a:cxn ang="0">
                <a:pos x="54" y="120"/>
              </a:cxn>
              <a:cxn ang="0">
                <a:pos x="54" y="120"/>
              </a:cxn>
            </a:cxnLst>
            <a:rect l="0" t="0" r="r" b="b"/>
            <a:pathLst>
              <a:path w="88" h="125">
                <a:moveTo>
                  <a:pt x="61" y="47"/>
                </a:moveTo>
                <a:lnTo>
                  <a:pt x="61" y="47"/>
                </a:lnTo>
                <a:lnTo>
                  <a:pt x="75" y="57"/>
                </a:lnTo>
                <a:lnTo>
                  <a:pt x="80" y="62"/>
                </a:lnTo>
                <a:lnTo>
                  <a:pt x="84" y="68"/>
                </a:lnTo>
                <a:lnTo>
                  <a:pt x="84" y="68"/>
                </a:lnTo>
                <a:lnTo>
                  <a:pt x="86" y="76"/>
                </a:lnTo>
                <a:lnTo>
                  <a:pt x="88" y="83"/>
                </a:lnTo>
                <a:lnTo>
                  <a:pt x="86" y="89"/>
                </a:lnTo>
                <a:lnTo>
                  <a:pt x="84" y="97"/>
                </a:lnTo>
                <a:lnTo>
                  <a:pt x="77" y="110"/>
                </a:lnTo>
                <a:lnTo>
                  <a:pt x="67" y="118"/>
                </a:lnTo>
                <a:lnTo>
                  <a:pt x="67" y="118"/>
                </a:lnTo>
                <a:lnTo>
                  <a:pt x="61" y="121"/>
                </a:lnTo>
                <a:lnTo>
                  <a:pt x="56" y="123"/>
                </a:lnTo>
                <a:lnTo>
                  <a:pt x="40" y="125"/>
                </a:lnTo>
                <a:lnTo>
                  <a:pt x="27" y="123"/>
                </a:lnTo>
                <a:lnTo>
                  <a:pt x="16" y="118"/>
                </a:lnTo>
                <a:lnTo>
                  <a:pt x="16" y="118"/>
                </a:lnTo>
                <a:lnTo>
                  <a:pt x="8" y="112"/>
                </a:lnTo>
                <a:lnTo>
                  <a:pt x="2" y="108"/>
                </a:lnTo>
                <a:lnTo>
                  <a:pt x="0" y="106"/>
                </a:lnTo>
                <a:lnTo>
                  <a:pt x="0" y="106"/>
                </a:lnTo>
                <a:lnTo>
                  <a:pt x="2" y="101"/>
                </a:lnTo>
                <a:lnTo>
                  <a:pt x="4" y="95"/>
                </a:lnTo>
                <a:lnTo>
                  <a:pt x="8" y="89"/>
                </a:lnTo>
                <a:lnTo>
                  <a:pt x="12" y="83"/>
                </a:lnTo>
                <a:lnTo>
                  <a:pt x="12" y="83"/>
                </a:lnTo>
                <a:lnTo>
                  <a:pt x="19" y="80"/>
                </a:lnTo>
                <a:lnTo>
                  <a:pt x="27" y="78"/>
                </a:lnTo>
                <a:lnTo>
                  <a:pt x="27" y="78"/>
                </a:lnTo>
                <a:lnTo>
                  <a:pt x="33" y="78"/>
                </a:lnTo>
                <a:lnTo>
                  <a:pt x="38" y="81"/>
                </a:lnTo>
                <a:lnTo>
                  <a:pt x="42" y="83"/>
                </a:lnTo>
                <a:lnTo>
                  <a:pt x="48" y="81"/>
                </a:lnTo>
                <a:lnTo>
                  <a:pt x="48" y="81"/>
                </a:lnTo>
                <a:lnTo>
                  <a:pt x="46" y="78"/>
                </a:lnTo>
                <a:lnTo>
                  <a:pt x="40" y="74"/>
                </a:lnTo>
                <a:lnTo>
                  <a:pt x="29" y="70"/>
                </a:lnTo>
                <a:lnTo>
                  <a:pt x="29" y="70"/>
                </a:lnTo>
                <a:lnTo>
                  <a:pt x="21" y="68"/>
                </a:lnTo>
                <a:lnTo>
                  <a:pt x="16" y="62"/>
                </a:lnTo>
                <a:lnTo>
                  <a:pt x="12" y="55"/>
                </a:lnTo>
                <a:lnTo>
                  <a:pt x="8" y="47"/>
                </a:lnTo>
                <a:lnTo>
                  <a:pt x="8" y="47"/>
                </a:lnTo>
                <a:lnTo>
                  <a:pt x="6" y="34"/>
                </a:lnTo>
                <a:lnTo>
                  <a:pt x="6" y="28"/>
                </a:lnTo>
                <a:lnTo>
                  <a:pt x="8" y="22"/>
                </a:lnTo>
                <a:lnTo>
                  <a:pt x="8" y="22"/>
                </a:lnTo>
                <a:lnTo>
                  <a:pt x="14" y="17"/>
                </a:lnTo>
                <a:lnTo>
                  <a:pt x="21" y="11"/>
                </a:lnTo>
                <a:lnTo>
                  <a:pt x="21" y="11"/>
                </a:lnTo>
                <a:lnTo>
                  <a:pt x="31" y="5"/>
                </a:lnTo>
                <a:lnTo>
                  <a:pt x="42" y="1"/>
                </a:lnTo>
                <a:lnTo>
                  <a:pt x="54" y="0"/>
                </a:lnTo>
                <a:lnTo>
                  <a:pt x="59" y="1"/>
                </a:lnTo>
                <a:lnTo>
                  <a:pt x="65" y="3"/>
                </a:lnTo>
                <a:lnTo>
                  <a:pt x="65" y="3"/>
                </a:lnTo>
                <a:lnTo>
                  <a:pt x="77" y="11"/>
                </a:lnTo>
                <a:lnTo>
                  <a:pt x="77" y="11"/>
                </a:lnTo>
                <a:lnTo>
                  <a:pt x="82" y="17"/>
                </a:lnTo>
                <a:lnTo>
                  <a:pt x="86" y="20"/>
                </a:lnTo>
                <a:lnTo>
                  <a:pt x="86" y="20"/>
                </a:lnTo>
                <a:lnTo>
                  <a:pt x="86" y="24"/>
                </a:lnTo>
                <a:lnTo>
                  <a:pt x="84" y="26"/>
                </a:lnTo>
                <a:lnTo>
                  <a:pt x="80" y="32"/>
                </a:lnTo>
                <a:lnTo>
                  <a:pt x="80" y="32"/>
                </a:lnTo>
                <a:lnTo>
                  <a:pt x="77" y="36"/>
                </a:lnTo>
                <a:lnTo>
                  <a:pt x="73" y="40"/>
                </a:lnTo>
                <a:lnTo>
                  <a:pt x="73" y="40"/>
                </a:lnTo>
                <a:lnTo>
                  <a:pt x="67" y="43"/>
                </a:lnTo>
                <a:lnTo>
                  <a:pt x="63" y="45"/>
                </a:lnTo>
                <a:lnTo>
                  <a:pt x="61" y="47"/>
                </a:lnTo>
                <a:lnTo>
                  <a:pt x="61" y="47"/>
                </a:lnTo>
                <a:close/>
                <a:moveTo>
                  <a:pt x="73" y="59"/>
                </a:moveTo>
                <a:lnTo>
                  <a:pt x="73" y="59"/>
                </a:lnTo>
                <a:lnTo>
                  <a:pt x="67" y="55"/>
                </a:lnTo>
                <a:lnTo>
                  <a:pt x="59" y="51"/>
                </a:lnTo>
                <a:lnTo>
                  <a:pt x="54" y="49"/>
                </a:lnTo>
                <a:lnTo>
                  <a:pt x="48" y="43"/>
                </a:lnTo>
                <a:lnTo>
                  <a:pt x="48" y="43"/>
                </a:lnTo>
                <a:lnTo>
                  <a:pt x="48" y="40"/>
                </a:lnTo>
                <a:lnTo>
                  <a:pt x="48" y="34"/>
                </a:lnTo>
                <a:lnTo>
                  <a:pt x="52" y="30"/>
                </a:lnTo>
                <a:lnTo>
                  <a:pt x="56" y="26"/>
                </a:lnTo>
                <a:lnTo>
                  <a:pt x="56" y="26"/>
                </a:lnTo>
                <a:lnTo>
                  <a:pt x="61" y="28"/>
                </a:lnTo>
                <a:lnTo>
                  <a:pt x="65" y="30"/>
                </a:lnTo>
                <a:lnTo>
                  <a:pt x="69" y="32"/>
                </a:lnTo>
                <a:lnTo>
                  <a:pt x="73" y="34"/>
                </a:lnTo>
                <a:lnTo>
                  <a:pt x="73" y="34"/>
                </a:lnTo>
                <a:lnTo>
                  <a:pt x="79" y="30"/>
                </a:lnTo>
                <a:lnTo>
                  <a:pt x="82" y="22"/>
                </a:lnTo>
                <a:lnTo>
                  <a:pt x="82" y="22"/>
                </a:lnTo>
                <a:lnTo>
                  <a:pt x="80" y="20"/>
                </a:lnTo>
                <a:lnTo>
                  <a:pt x="77" y="17"/>
                </a:lnTo>
                <a:lnTo>
                  <a:pt x="77" y="17"/>
                </a:lnTo>
                <a:lnTo>
                  <a:pt x="67" y="9"/>
                </a:lnTo>
                <a:lnTo>
                  <a:pt x="58" y="3"/>
                </a:lnTo>
                <a:lnTo>
                  <a:pt x="58" y="3"/>
                </a:lnTo>
                <a:lnTo>
                  <a:pt x="52" y="3"/>
                </a:lnTo>
                <a:lnTo>
                  <a:pt x="46" y="3"/>
                </a:lnTo>
                <a:lnTo>
                  <a:pt x="40" y="5"/>
                </a:lnTo>
                <a:lnTo>
                  <a:pt x="35" y="9"/>
                </a:lnTo>
                <a:lnTo>
                  <a:pt x="27" y="17"/>
                </a:lnTo>
                <a:lnTo>
                  <a:pt x="23" y="26"/>
                </a:lnTo>
                <a:lnTo>
                  <a:pt x="23" y="26"/>
                </a:lnTo>
                <a:lnTo>
                  <a:pt x="23" y="38"/>
                </a:lnTo>
                <a:lnTo>
                  <a:pt x="27" y="49"/>
                </a:lnTo>
                <a:lnTo>
                  <a:pt x="33" y="59"/>
                </a:lnTo>
                <a:lnTo>
                  <a:pt x="42" y="64"/>
                </a:lnTo>
                <a:lnTo>
                  <a:pt x="42" y="64"/>
                </a:lnTo>
                <a:lnTo>
                  <a:pt x="54" y="68"/>
                </a:lnTo>
                <a:lnTo>
                  <a:pt x="59" y="72"/>
                </a:lnTo>
                <a:lnTo>
                  <a:pt x="61" y="76"/>
                </a:lnTo>
                <a:lnTo>
                  <a:pt x="63" y="80"/>
                </a:lnTo>
                <a:lnTo>
                  <a:pt x="63" y="80"/>
                </a:lnTo>
                <a:lnTo>
                  <a:pt x="61" y="81"/>
                </a:lnTo>
                <a:lnTo>
                  <a:pt x="59" y="83"/>
                </a:lnTo>
                <a:lnTo>
                  <a:pt x="54" y="85"/>
                </a:lnTo>
                <a:lnTo>
                  <a:pt x="48" y="87"/>
                </a:lnTo>
                <a:lnTo>
                  <a:pt x="42" y="85"/>
                </a:lnTo>
                <a:lnTo>
                  <a:pt x="42" y="85"/>
                </a:lnTo>
                <a:lnTo>
                  <a:pt x="35" y="83"/>
                </a:lnTo>
                <a:lnTo>
                  <a:pt x="33" y="81"/>
                </a:lnTo>
                <a:lnTo>
                  <a:pt x="29" y="81"/>
                </a:lnTo>
                <a:lnTo>
                  <a:pt x="29" y="81"/>
                </a:lnTo>
                <a:lnTo>
                  <a:pt x="27" y="85"/>
                </a:lnTo>
                <a:lnTo>
                  <a:pt x="23" y="89"/>
                </a:lnTo>
                <a:lnTo>
                  <a:pt x="23" y="89"/>
                </a:lnTo>
                <a:lnTo>
                  <a:pt x="21" y="93"/>
                </a:lnTo>
                <a:lnTo>
                  <a:pt x="19" y="95"/>
                </a:lnTo>
                <a:lnTo>
                  <a:pt x="19" y="99"/>
                </a:lnTo>
                <a:lnTo>
                  <a:pt x="19" y="99"/>
                </a:lnTo>
                <a:lnTo>
                  <a:pt x="23" y="102"/>
                </a:lnTo>
                <a:lnTo>
                  <a:pt x="29" y="106"/>
                </a:lnTo>
                <a:lnTo>
                  <a:pt x="40" y="108"/>
                </a:lnTo>
                <a:lnTo>
                  <a:pt x="40" y="108"/>
                </a:lnTo>
                <a:lnTo>
                  <a:pt x="48" y="112"/>
                </a:lnTo>
                <a:lnTo>
                  <a:pt x="48" y="112"/>
                </a:lnTo>
                <a:lnTo>
                  <a:pt x="56" y="112"/>
                </a:lnTo>
                <a:lnTo>
                  <a:pt x="61" y="110"/>
                </a:lnTo>
                <a:lnTo>
                  <a:pt x="73" y="106"/>
                </a:lnTo>
                <a:lnTo>
                  <a:pt x="73" y="106"/>
                </a:lnTo>
                <a:lnTo>
                  <a:pt x="79" y="99"/>
                </a:lnTo>
                <a:lnTo>
                  <a:pt x="82" y="89"/>
                </a:lnTo>
                <a:lnTo>
                  <a:pt x="82" y="89"/>
                </a:lnTo>
                <a:lnTo>
                  <a:pt x="84" y="80"/>
                </a:lnTo>
                <a:lnTo>
                  <a:pt x="82" y="72"/>
                </a:lnTo>
                <a:lnTo>
                  <a:pt x="79" y="64"/>
                </a:lnTo>
                <a:lnTo>
                  <a:pt x="73" y="59"/>
                </a:lnTo>
                <a:lnTo>
                  <a:pt x="73" y="59"/>
                </a:lnTo>
                <a:close/>
                <a:moveTo>
                  <a:pt x="23" y="13"/>
                </a:moveTo>
                <a:lnTo>
                  <a:pt x="23" y="13"/>
                </a:lnTo>
                <a:lnTo>
                  <a:pt x="25" y="13"/>
                </a:lnTo>
                <a:lnTo>
                  <a:pt x="27" y="11"/>
                </a:lnTo>
                <a:lnTo>
                  <a:pt x="27" y="11"/>
                </a:lnTo>
                <a:lnTo>
                  <a:pt x="25" y="11"/>
                </a:lnTo>
                <a:lnTo>
                  <a:pt x="23" y="13"/>
                </a:lnTo>
                <a:lnTo>
                  <a:pt x="23" y="13"/>
                </a:lnTo>
                <a:close/>
                <a:moveTo>
                  <a:pt x="19" y="20"/>
                </a:moveTo>
                <a:lnTo>
                  <a:pt x="19" y="20"/>
                </a:lnTo>
                <a:lnTo>
                  <a:pt x="21" y="20"/>
                </a:lnTo>
                <a:lnTo>
                  <a:pt x="23" y="20"/>
                </a:lnTo>
                <a:lnTo>
                  <a:pt x="23" y="20"/>
                </a:lnTo>
                <a:lnTo>
                  <a:pt x="25" y="19"/>
                </a:lnTo>
                <a:lnTo>
                  <a:pt x="25" y="17"/>
                </a:lnTo>
                <a:lnTo>
                  <a:pt x="23" y="17"/>
                </a:lnTo>
                <a:lnTo>
                  <a:pt x="23" y="17"/>
                </a:lnTo>
                <a:lnTo>
                  <a:pt x="21" y="19"/>
                </a:lnTo>
                <a:lnTo>
                  <a:pt x="19" y="19"/>
                </a:lnTo>
                <a:lnTo>
                  <a:pt x="19" y="20"/>
                </a:lnTo>
                <a:lnTo>
                  <a:pt x="19" y="20"/>
                </a:lnTo>
                <a:close/>
                <a:moveTo>
                  <a:pt x="16" y="28"/>
                </a:moveTo>
                <a:lnTo>
                  <a:pt x="16" y="28"/>
                </a:lnTo>
                <a:lnTo>
                  <a:pt x="21" y="26"/>
                </a:lnTo>
                <a:lnTo>
                  <a:pt x="21" y="26"/>
                </a:lnTo>
                <a:lnTo>
                  <a:pt x="21" y="24"/>
                </a:lnTo>
                <a:lnTo>
                  <a:pt x="21" y="24"/>
                </a:lnTo>
                <a:lnTo>
                  <a:pt x="18" y="26"/>
                </a:lnTo>
                <a:lnTo>
                  <a:pt x="16" y="28"/>
                </a:lnTo>
                <a:lnTo>
                  <a:pt x="16" y="28"/>
                </a:lnTo>
                <a:close/>
                <a:moveTo>
                  <a:pt x="14" y="41"/>
                </a:moveTo>
                <a:lnTo>
                  <a:pt x="14" y="41"/>
                </a:lnTo>
                <a:lnTo>
                  <a:pt x="16" y="40"/>
                </a:lnTo>
                <a:lnTo>
                  <a:pt x="18" y="38"/>
                </a:lnTo>
                <a:lnTo>
                  <a:pt x="18" y="36"/>
                </a:lnTo>
                <a:lnTo>
                  <a:pt x="18" y="36"/>
                </a:lnTo>
                <a:lnTo>
                  <a:pt x="14" y="40"/>
                </a:lnTo>
                <a:lnTo>
                  <a:pt x="14" y="40"/>
                </a:lnTo>
                <a:lnTo>
                  <a:pt x="14" y="41"/>
                </a:lnTo>
                <a:lnTo>
                  <a:pt x="14" y="41"/>
                </a:lnTo>
                <a:close/>
                <a:moveTo>
                  <a:pt x="12" y="47"/>
                </a:moveTo>
                <a:lnTo>
                  <a:pt x="12" y="47"/>
                </a:lnTo>
                <a:lnTo>
                  <a:pt x="16" y="47"/>
                </a:lnTo>
                <a:lnTo>
                  <a:pt x="21" y="43"/>
                </a:lnTo>
                <a:lnTo>
                  <a:pt x="21" y="43"/>
                </a:lnTo>
                <a:lnTo>
                  <a:pt x="19" y="41"/>
                </a:lnTo>
                <a:lnTo>
                  <a:pt x="18" y="41"/>
                </a:lnTo>
                <a:lnTo>
                  <a:pt x="12" y="47"/>
                </a:lnTo>
                <a:lnTo>
                  <a:pt x="12" y="47"/>
                </a:lnTo>
                <a:close/>
                <a:moveTo>
                  <a:pt x="54" y="38"/>
                </a:moveTo>
                <a:lnTo>
                  <a:pt x="54" y="38"/>
                </a:lnTo>
                <a:lnTo>
                  <a:pt x="56" y="36"/>
                </a:lnTo>
                <a:lnTo>
                  <a:pt x="56" y="36"/>
                </a:lnTo>
                <a:lnTo>
                  <a:pt x="54" y="36"/>
                </a:lnTo>
                <a:lnTo>
                  <a:pt x="54" y="38"/>
                </a:lnTo>
                <a:lnTo>
                  <a:pt x="54" y="38"/>
                </a:lnTo>
                <a:close/>
                <a:moveTo>
                  <a:pt x="52" y="43"/>
                </a:moveTo>
                <a:lnTo>
                  <a:pt x="52" y="43"/>
                </a:lnTo>
                <a:lnTo>
                  <a:pt x="54" y="43"/>
                </a:lnTo>
                <a:lnTo>
                  <a:pt x="54" y="41"/>
                </a:lnTo>
                <a:lnTo>
                  <a:pt x="54" y="41"/>
                </a:lnTo>
                <a:lnTo>
                  <a:pt x="52" y="41"/>
                </a:lnTo>
                <a:lnTo>
                  <a:pt x="52" y="43"/>
                </a:lnTo>
                <a:lnTo>
                  <a:pt x="52" y="43"/>
                </a:lnTo>
                <a:close/>
                <a:moveTo>
                  <a:pt x="16" y="55"/>
                </a:moveTo>
                <a:lnTo>
                  <a:pt x="16" y="55"/>
                </a:lnTo>
                <a:lnTo>
                  <a:pt x="18" y="49"/>
                </a:lnTo>
                <a:lnTo>
                  <a:pt x="18" y="49"/>
                </a:lnTo>
                <a:lnTo>
                  <a:pt x="16" y="49"/>
                </a:lnTo>
                <a:lnTo>
                  <a:pt x="14" y="51"/>
                </a:lnTo>
                <a:lnTo>
                  <a:pt x="14" y="53"/>
                </a:lnTo>
                <a:lnTo>
                  <a:pt x="16" y="55"/>
                </a:lnTo>
                <a:lnTo>
                  <a:pt x="16" y="55"/>
                </a:lnTo>
                <a:close/>
                <a:moveTo>
                  <a:pt x="63" y="41"/>
                </a:moveTo>
                <a:lnTo>
                  <a:pt x="63" y="41"/>
                </a:lnTo>
                <a:lnTo>
                  <a:pt x="65" y="41"/>
                </a:lnTo>
                <a:lnTo>
                  <a:pt x="65" y="40"/>
                </a:lnTo>
                <a:lnTo>
                  <a:pt x="65" y="40"/>
                </a:lnTo>
                <a:lnTo>
                  <a:pt x="63" y="40"/>
                </a:lnTo>
                <a:lnTo>
                  <a:pt x="63" y="41"/>
                </a:lnTo>
                <a:lnTo>
                  <a:pt x="63" y="41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5" y="51"/>
                </a:lnTo>
                <a:lnTo>
                  <a:pt x="25" y="51"/>
                </a:lnTo>
                <a:lnTo>
                  <a:pt x="23" y="49"/>
                </a:lnTo>
                <a:lnTo>
                  <a:pt x="23" y="49"/>
                </a:lnTo>
                <a:lnTo>
                  <a:pt x="21" y="51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6" y="102"/>
                </a:moveTo>
                <a:lnTo>
                  <a:pt x="6" y="102"/>
                </a:lnTo>
                <a:lnTo>
                  <a:pt x="10" y="101"/>
                </a:lnTo>
                <a:lnTo>
                  <a:pt x="10" y="101"/>
                </a:lnTo>
                <a:lnTo>
                  <a:pt x="8" y="101"/>
                </a:lnTo>
                <a:lnTo>
                  <a:pt x="6" y="102"/>
                </a:lnTo>
                <a:lnTo>
                  <a:pt x="6" y="102"/>
                </a:lnTo>
                <a:close/>
                <a:moveTo>
                  <a:pt x="8" y="106"/>
                </a:moveTo>
                <a:lnTo>
                  <a:pt x="8" y="106"/>
                </a:lnTo>
                <a:lnTo>
                  <a:pt x="14" y="104"/>
                </a:lnTo>
                <a:lnTo>
                  <a:pt x="16" y="104"/>
                </a:lnTo>
                <a:lnTo>
                  <a:pt x="16" y="102"/>
                </a:lnTo>
                <a:lnTo>
                  <a:pt x="16" y="102"/>
                </a:lnTo>
                <a:lnTo>
                  <a:pt x="12" y="102"/>
                </a:lnTo>
                <a:lnTo>
                  <a:pt x="8" y="106"/>
                </a:lnTo>
                <a:lnTo>
                  <a:pt x="8" y="106"/>
                </a:lnTo>
                <a:close/>
                <a:moveTo>
                  <a:pt x="21" y="108"/>
                </a:moveTo>
                <a:lnTo>
                  <a:pt x="21" y="108"/>
                </a:lnTo>
                <a:lnTo>
                  <a:pt x="25" y="106"/>
                </a:lnTo>
                <a:lnTo>
                  <a:pt x="25" y="106"/>
                </a:lnTo>
                <a:lnTo>
                  <a:pt x="23" y="106"/>
                </a:lnTo>
                <a:lnTo>
                  <a:pt x="23" y="106"/>
                </a:lnTo>
                <a:lnTo>
                  <a:pt x="21" y="106"/>
                </a:lnTo>
                <a:lnTo>
                  <a:pt x="21" y="108"/>
                </a:lnTo>
                <a:lnTo>
                  <a:pt x="21" y="108"/>
                </a:lnTo>
                <a:close/>
                <a:moveTo>
                  <a:pt x="12" y="112"/>
                </a:moveTo>
                <a:lnTo>
                  <a:pt x="12" y="112"/>
                </a:lnTo>
                <a:lnTo>
                  <a:pt x="14" y="110"/>
                </a:lnTo>
                <a:lnTo>
                  <a:pt x="16" y="108"/>
                </a:lnTo>
                <a:lnTo>
                  <a:pt x="16" y="108"/>
                </a:lnTo>
                <a:lnTo>
                  <a:pt x="12" y="108"/>
                </a:lnTo>
                <a:lnTo>
                  <a:pt x="12" y="112"/>
                </a:lnTo>
                <a:lnTo>
                  <a:pt x="12" y="112"/>
                </a:lnTo>
                <a:close/>
                <a:moveTo>
                  <a:pt x="19" y="116"/>
                </a:moveTo>
                <a:lnTo>
                  <a:pt x="19" y="116"/>
                </a:lnTo>
                <a:lnTo>
                  <a:pt x="19" y="116"/>
                </a:lnTo>
                <a:lnTo>
                  <a:pt x="21" y="116"/>
                </a:lnTo>
                <a:lnTo>
                  <a:pt x="21" y="116"/>
                </a:lnTo>
                <a:lnTo>
                  <a:pt x="21" y="114"/>
                </a:lnTo>
                <a:lnTo>
                  <a:pt x="21" y="114"/>
                </a:lnTo>
                <a:lnTo>
                  <a:pt x="19" y="116"/>
                </a:lnTo>
                <a:lnTo>
                  <a:pt x="19" y="116"/>
                </a:lnTo>
                <a:close/>
                <a:moveTo>
                  <a:pt x="37" y="114"/>
                </a:moveTo>
                <a:lnTo>
                  <a:pt x="37" y="114"/>
                </a:lnTo>
                <a:lnTo>
                  <a:pt x="38" y="112"/>
                </a:lnTo>
                <a:lnTo>
                  <a:pt x="38" y="112"/>
                </a:lnTo>
                <a:lnTo>
                  <a:pt x="37" y="112"/>
                </a:lnTo>
                <a:lnTo>
                  <a:pt x="37" y="114"/>
                </a:lnTo>
                <a:lnTo>
                  <a:pt x="37" y="114"/>
                </a:lnTo>
                <a:close/>
                <a:moveTo>
                  <a:pt x="27" y="120"/>
                </a:moveTo>
                <a:lnTo>
                  <a:pt x="27" y="120"/>
                </a:lnTo>
                <a:lnTo>
                  <a:pt x="29" y="118"/>
                </a:lnTo>
                <a:lnTo>
                  <a:pt x="29" y="116"/>
                </a:lnTo>
                <a:lnTo>
                  <a:pt x="29" y="116"/>
                </a:lnTo>
                <a:lnTo>
                  <a:pt x="27" y="118"/>
                </a:lnTo>
                <a:lnTo>
                  <a:pt x="27" y="120"/>
                </a:lnTo>
                <a:lnTo>
                  <a:pt x="27" y="120"/>
                </a:lnTo>
                <a:close/>
                <a:moveTo>
                  <a:pt x="35" y="120"/>
                </a:moveTo>
                <a:lnTo>
                  <a:pt x="35" y="120"/>
                </a:lnTo>
                <a:lnTo>
                  <a:pt x="37" y="120"/>
                </a:lnTo>
                <a:lnTo>
                  <a:pt x="37" y="120"/>
                </a:lnTo>
                <a:lnTo>
                  <a:pt x="38" y="120"/>
                </a:lnTo>
                <a:lnTo>
                  <a:pt x="38" y="118"/>
                </a:lnTo>
                <a:lnTo>
                  <a:pt x="38" y="118"/>
                </a:lnTo>
                <a:lnTo>
                  <a:pt x="35" y="120"/>
                </a:lnTo>
                <a:lnTo>
                  <a:pt x="35" y="120"/>
                </a:lnTo>
                <a:close/>
                <a:moveTo>
                  <a:pt x="54" y="120"/>
                </a:moveTo>
                <a:lnTo>
                  <a:pt x="54" y="120"/>
                </a:lnTo>
                <a:lnTo>
                  <a:pt x="56" y="118"/>
                </a:lnTo>
                <a:lnTo>
                  <a:pt x="56" y="118"/>
                </a:lnTo>
                <a:lnTo>
                  <a:pt x="54" y="118"/>
                </a:lnTo>
                <a:lnTo>
                  <a:pt x="54" y="120"/>
                </a:lnTo>
                <a:lnTo>
                  <a:pt x="54" y="12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6" name="Freeform 83"/>
          <p:cNvSpPr>
            <a:spLocks noEditPoints="1"/>
          </p:cNvSpPr>
          <p:nvPr/>
        </p:nvSpPr>
        <p:spPr bwMode="auto">
          <a:xfrm>
            <a:off x="7884585" y="205318"/>
            <a:ext cx="996951" cy="1064684"/>
          </a:xfrm>
          <a:custGeom>
            <a:avLst/>
            <a:gdLst/>
            <a:ahLst/>
            <a:cxnLst>
              <a:cxn ang="0">
                <a:pos x="233" y="6"/>
              </a:cxn>
              <a:cxn ang="0">
                <a:pos x="0" y="278"/>
              </a:cxn>
              <a:cxn ang="0">
                <a:pos x="340" y="475"/>
              </a:cxn>
              <a:cxn ang="0">
                <a:pos x="471" y="265"/>
              </a:cxn>
              <a:cxn ang="0">
                <a:pos x="77" y="378"/>
              </a:cxn>
              <a:cxn ang="0">
                <a:pos x="73" y="410"/>
              </a:cxn>
              <a:cxn ang="0">
                <a:pos x="75" y="128"/>
              </a:cxn>
              <a:cxn ang="0">
                <a:pos x="65" y="164"/>
              </a:cxn>
              <a:cxn ang="0">
                <a:pos x="48" y="210"/>
              </a:cxn>
              <a:cxn ang="0">
                <a:pos x="46" y="246"/>
              </a:cxn>
              <a:cxn ang="0">
                <a:pos x="42" y="290"/>
              </a:cxn>
              <a:cxn ang="0">
                <a:pos x="31" y="332"/>
              </a:cxn>
              <a:cxn ang="0">
                <a:pos x="63" y="357"/>
              </a:cxn>
              <a:cxn ang="0">
                <a:pos x="77" y="99"/>
              </a:cxn>
              <a:cxn ang="0">
                <a:pos x="56" y="156"/>
              </a:cxn>
              <a:cxn ang="0">
                <a:pos x="52" y="153"/>
              </a:cxn>
              <a:cxn ang="0">
                <a:pos x="61" y="36"/>
              </a:cxn>
              <a:cxn ang="0">
                <a:pos x="38" y="67"/>
              </a:cxn>
              <a:cxn ang="0">
                <a:pos x="17" y="109"/>
              </a:cxn>
              <a:cxn ang="0">
                <a:pos x="29" y="137"/>
              </a:cxn>
              <a:cxn ang="0">
                <a:pos x="12" y="225"/>
              </a:cxn>
              <a:cxn ang="0">
                <a:pos x="40" y="229"/>
              </a:cxn>
              <a:cxn ang="0">
                <a:pos x="52" y="263"/>
              </a:cxn>
              <a:cxn ang="0">
                <a:pos x="36" y="305"/>
              </a:cxn>
              <a:cxn ang="0">
                <a:pos x="14" y="360"/>
              </a:cxn>
              <a:cxn ang="0">
                <a:pos x="12" y="370"/>
              </a:cxn>
              <a:cxn ang="0">
                <a:pos x="31" y="395"/>
              </a:cxn>
              <a:cxn ang="0">
                <a:pos x="50" y="408"/>
              </a:cxn>
              <a:cxn ang="0">
                <a:pos x="80" y="431"/>
              </a:cxn>
              <a:cxn ang="0">
                <a:pos x="54" y="484"/>
              </a:cxn>
              <a:cxn ang="0">
                <a:pos x="132" y="444"/>
              </a:cxn>
              <a:cxn ang="0">
                <a:pos x="132" y="490"/>
              </a:cxn>
              <a:cxn ang="0">
                <a:pos x="132" y="490"/>
              </a:cxn>
              <a:cxn ang="0">
                <a:pos x="170" y="448"/>
              </a:cxn>
              <a:cxn ang="0">
                <a:pos x="197" y="479"/>
              </a:cxn>
              <a:cxn ang="0">
                <a:pos x="208" y="448"/>
              </a:cxn>
              <a:cxn ang="0">
                <a:pos x="235" y="484"/>
              </a:cxn>
              <a:cxn ang="0">
                <a:pos x="239" y="444"/>
              </a:cxn>
              <a:cxn ang="0">
                <a:pos x="275" y="479"/>
              </a:cxn>
              <a:cxn ang="0">
                <a:pos x="261" y="465"/>
              </a:cxn>
              <a:cxn ang="0">
                <a:pos x="317" y="469"/>
              </a:cxn>
              <a:cxn ang="0">
                <a:pos x="326" y="437"/>
              </a:cxn>
              <a:cxn ang="0">
                <a:pos x="378" y="414"/>
              </a:cxn>
              <a:cxn ang="0">
                <a:pos x="256" y="429"/>
              </a:cxn>
              <a:cxn ang="0">
                <a:pos x="94" y="416"/>
              </a:cxn>
              <a:cxn ang="0">
                <a:pos x="90" y="42"/>
              </a:cxn>
              <a:cxn ang="0">
                <a:pos x="357" y="65"/>
              </a:cxn>
              <a:cxn ang="0">
                <a:pos x="458" y="271"/>
              </a:cxn>
              <a:cxn ang="0">
                <a:pos x="179" y="233"/>
              </a:cxn>
              <a:cxn ang="0">
                <a:pos x="372" y="290"/>
              </a:cxn>
              <a:cxn ang="0">
                <a:pos x="225" y="120"/>
              </a:cxn>
              <a:cxn ang="0">
                <a:pos x="311" y="168"/>
              </a:cxn>
              <a:cxn ang="0">
                <a:pos x="284" y="155"/>
              </a:cxn>
              <a:cxn ang="0">
                <a:pos x="259" y="147"/>
              </a:cxn>
              <a:cxn ang="0">
                <a:pos x="225" y="137"/>
              </a:cxn>
              <a:cxn ang="0">
                <a:pos x="218" y="177"/>
              </a:cxn>
              <a:cxn ang="0">
                <a:pos x="202" y="132"/>
              </a:cxn>
              <a:cxn ang="0">
                <a:pos x="193" y="233"/>
              </a:cxn>
              <a:cxn ang="0">
                <a:pos x="303" y="237"/>
              </a:cxn>
              <a:cxn ang="0">
                <a:pos x="340" y="271"/>
              </a:cxn>
              <a:cxn ang="0">
                <a:pos x="340" y="238"/>
              </a:cxn>
              <a:cxn ang="0">
                <a:pos x="341" y="204"/>
              </a:cxn>
              <a:cxn ang="0">
                <a:pos x="334" y="183"/>
              </a:cxn>
            </a:cxnLst>
            <a:rect l="0" t="0" r="r" b="b"/>
            <a:pathLst>
              <a:path w="471" h="503">
                <a:moveTo>
                  <a:pt x="429" y="115"/>
                </a:moveTo>
                <a:lnTo>
                  <a:pt x="429" y="115"/>
                </a:lnTo>
                <a:lnTo>
                  <a:pt x="416" y="97"/>
                </a:lnTo>
                <a:lnTo>
                  <a:pt x="401" y="82"/>
                </a:lnTo>
                <a:lnTo>
                  <a:pt x="381" y="67"/>
                </a:lnTo>
                <a:lnTo>
                  <a:pt x="362" y="54"/>
                </a:lnTo>
                <a:lnTo>
                  <a:pt x="340" y="40"/>
                </a:lnTo>
                <a:lnTo>
                  <a:pt x="317" y="31"/>
                </a:lnTo>
                <a:lnTo>
                  <a:pt x="296" y="21"/>
                </a:lnTo>
                <a:lnTo>
                  <a:pt x="273" y="14"/>
                </a:lnTo>
                <a:lnTo>
                  <a:pt x="273" y="14"/>
                </a:lnTo>
                <a:lnTo>
                  <a:pt x="254" y="10"/>
                </a:lnTo>
                <a:lnTo>
                  <a:pt x="233" y="6"/>
                </a:lnTo>
                <a:lnTo>
                  <a:pt x="191" y="2"/>
                </a:lnTo>
                <a:lnTo>
                  <a:pt x="147" y="0"/>
                </a:lnTo>
                <a:lnTo>
                  <a:pt x="107" y="0"/>
                </a:lnTo>
                <a:lnTo>
                  <a:pt x="107" y="0"/>
                </a:lnTo>
                <a:lnTo>
                  <a:pt x="92" y="2"/>
                </a:lnTo>
                <a:lnTo>
                  <a:pt x="77" y="6"/>
                </a:lnTo>
                <a:lnTo>
                  <a:pt x="63" y="14"/>
                </a:lnTo>
                <a:lnTo>
                  <a:pt x="50" y="21"/>
                </a:lnTo>
                <a:lnTo>
                  <a:pt x="25" y="40"/>
                </a:lnTo>
                <a:lnTo>
                  <a:pt x="2" y="57"/>
                </a:lnTo>
                <a:lnTo>
                  <a:pt x="2" y="57"/>
                </a:lnTo>
                <a:lnTo>
                  <a:pt x="0" y="170"/>
                </a:lnTo>
                <a:lnTo>
                  <a:pt x="0" y="278"/>
                </a:lnTo>
                <a:lnTo>
                  <a:pt x="2" y="383"/>
                </a:lnTo>
                <a:lnTo>
                  <a:pt x="4" y="488"/>
                </a:lnTo>
                <a:lnTo>
                  <a:pt x="4" y="488"/>
                </a:lnTo>
                <a:lnTo>
                  <a:pt x="40" y="494"/>
                </a:lnTo>
                <a:lnTo>
                  <a:pt x="75" y="500"/>
                </a:lnTo>
                <a:lnTo>
                  <a:pt x="111" y="501"/>
                </a:lnTo>
                <a:lnTo>
                  <a:pt x="145" y="503"/>
                </a:lnTo>
                <a:lnTo>
                  <a:pt x="181" y="503"/>
                </a:lnTo>
                <a:lnTo>
                  <a:pt x="216" y="501"/>
                </a:lnTo>
                <a:lnTo>
                  <a:pt x="248" y="500"/>
                </a:lnTo>
                <a:lnTo>
                  <a:pt x="280" y="494"/>
                </a:lnTo>
                <a:lnTo>
                  <a:pt x="311" y="486"/>
                </a:lnTo>
                <a:lnTo>
                  <a:pt x="340" y="475"/>
                </a:lnTo>
                <a:lnTo>
                  <a:pt x="366" y="463"/>
                </a:lnTo>
                <a:lnTo>
                  <a:pt x="391" y="448"/>
                </a:lnTo>
                <a:lnTo>
                  <a:pt x="412" y="431"/>
                </a:lnTo>
                <a:lnTo>
                  <a:pt x="431" y="412"/>
                </a:lnTo>
                <a:lnTo>
                  <a:pt x="446" y="389"/>
                </a:lnTo>
                <a:lnTo>
                  <a:pt x="454" y="376"/>
                </a:lnTo>
                <a:lnTo>
                  <a:pt x="460" y="362"/>
                </a:lnTo>
                <a:lnTo>
                  <a:pt x="460" y="362"/>
                </a:lnTo>
                <a:lnTo>
                  <a:pt x="463" y="349"/>
                </a:lnTo>
                <a:lnTo>
                  <a:pt x="467" y="332"/>
                </a:lnTo>
                <a:lnTo>
                  <a:pt x="469" y="317"/>
                </a:lnTo>
                <a:lnTo>
                  <a:pt x="471" y="299"/>
                </a:lnTo>
                <a:lnTo>
                  <a:pt x="471" y="265"/>
                </a:lnTo>
                <a:lnTo>
                  <a:pt x="467" y="231"/>
                </a:lnTo>
                <a:lnTo>
                  <a:pt x="460" y="197"/>
                </a:lnTo>
                <a:lnTo>
                  <a:pt x="450" y="166"/>
                </a:lnTo>
                <a:lnTo>
                  <a:pt x="441" y="137"/>
                </a:lnTo>
                <a:lnTo>
                  <a:pt x="429" y="115"/>
                </a:lnTo>
                <a:lnTo>
                  <a:pt x="429" y="115"/>
                </a:lnTo>
                <a:close/>
                <a:moveTo>
                  <a:pt x="48" y="395"/>
                </a:moveTo>
                <a:lnTo>
                  <a:pt x="48" y="395"/>
                </a:lnTo>
                <a:lnTo>
                  <a:pt x="59" y="383"/>
                </a:lnTo>
                <a:lnTo>
                  <a:pt x="67" y="378"/>
                </a:lnTo>
                <a:lnTo>
                  <a:pt x="77" y="374"/>
                </a:lnTo>
                <a:lnTo>
                  <a:pt x="77" y="374"/>
                </a:lnTo>
                <a:lnTo>
                  <a:pt x="77" y="378"/>
                </a:lnTo>
                <a:lnTo>
                  <a:pt x="75" y="383"/>
                </a:lnTo>
                <a:lnTo>
                  <a:pt x="73" y="385"/>
                </a:lnTo>
                <a:lnTo>
                  <a:pt x="69" y="389"/>
                </a:lnTo>
                <a:lnTo>
                  <a:pt x="57" y="393"/>
                </a:lnTo>
                <a:lnTo>
                  <a:pt x="48" y="395"/>
                </a:lnTo>
                <a:lnTo>
                  <a:pt x="48" y="395"/>
                </a:lnTo>
                <a:close/>
                <a:moveTo>
                  <a:pt x="44" y="433"/>
                </a:moveTo>
                <a:lnTo>
                  <a:pt x="44" y="433"/>
                </a:lnTo>
                <a:lnTo>
                  <a:pt x="50" y="425"/>
                </a:lnTo>
                <a:lnTo>
                  <a:pt x="57" y="419"/>
                </a:lnTo>
                <a:lnTo>
                  <a:pt x="71" y="408"/>
                </a:lnTo>
                <a:lnTo>
                  <a:pt x="71" y="408"/>
                </a:lnTo>
                <a:lnTo>
                  <a:pt x="73" y="410"/>
                </a:lnTo>
                <a:lnTo>
                  <a:pt x="71" y="416"/>
                </a:lnTo>
                <a:lnTo>
                  <a:pt x="63" y="423"/>
                </a:lnTo>
                <a:lnTo>
                  <a:pt x="52" y="431"/>
                </a:lnTo>
                <a:lnTo>
                  <a:pt x="44" y="433"/>
                </a:lnTo>
                <a:lnTo>
                  <a:pt x="44" y="433"/>
                </a:lnTo>
                <a:close/>
                <a:moveTo>
                  <a:pt x="56" y="137"/>
                </a:moveTo>
                <a:lnTo>
                  <a:pt x="56" y="137"/>
                </a:lnTo>
                <a:lnTo>
                  <a:pt x="59" y="134"/>
                </a:lnTo>
                <a:lnTo>
                  <a:pt x="63" y="132"/>
                </a:lnTo>
                <a:lnTo>
                  <a:pt x="69" y="130"/>
                </a:lnTo>
                <a:lnTo>
                  <a:pt x="71" y="126"/>
                </a:lnTo>
                <a:lnTo>
                  <a:pt x="71" y="126"/>
                </a:lnTo>
                <a:lnTo>
                  <a:pt x="75" y="128"/>
                </a:lnTo>
                <a:lnTo>
                  <a:pt x="77" y="130"/>
                </a:lnTo>
                <a:lnTo>
                  <a:pt x="75" y="134"/>
                </a:lnTo>
                <a:lnTo>
                  <a:pt x="71" y="136"/>
                </a:lnTo>
                <a:lnTo>
                  <a:pt x="63" y="137"/>
                </a:lnTo>
                <a:lnTo>
                  <a:pt x="56" y="137"/>
                </a:lnTo>
                <a:lnTo>
                  <a:pt x="56" y="137"/>
                </a:lnTo>
                <a:close/>
                <a:moveTo>
                  <a:pt x="77" y="158"/>
                </a:moveTo>
                <a:lnTo>
                  <a:pt x="77" y="158"/>
                </a:lnTo>
                <a:lnTo>
                  <a:pt x="75" y="164"/>
                </a:lnTo>
                <a:lnTo>
                  <a:pt x="73" y="166"/>
                </a:lnTo>
                <a:lnTo>
                  <a:pt x="63" y="168"/>
                </a:lnTo>
                <a:lnTo>
                  <a:pt x="63" y="168"/>
                </a:lnTo>
                <a:lnTo>
                  <a:pt x="65" y="164"/>
                </a:lnTo>
                <a:lnTo>
                  <a:pt x="67" y="160"/>
                </a:lnTo>
                <a:lnTo>
                  <a:pt x="71" y="158"/>
                </a:lnTo>
                <a:lnTo>
                  <a:pt x="77" y="158"/>
                </a:lnTo>
                <a:lnTo>
                  <a:pt x="77" y="158"/>
                </a:lnTo>
                <a:close/>
                <a:moveTo>
                  <a:pt x="77" y="193"/>
                </a:moveTo>
                <a:lnTo>
                  <a:pt x="77" y="193"/>
                </a:lnTo>
                <a:lnTo>
                  <a:pt x="75" y="198"/>
                </a:lnTo>
                <a:lnTo>
                  <a:pt x="73" y="202"/>
                </a:lnTo>
                <a:lnTo>
                  <a:pt x="69" y="204"/>
                </a:lnTo>
                <a:lnTo>
                  <a:pt x="65" y="206"/>
                </a:lnTo>
                <a:lnTo>
                  <a:pt x="56" y="208"/>
                </a:lnTo>
                <a:lnTo>
                  <a:pt x="48" y="210"/>
                </a:lnTo>
                <a:lnTo>
                  <a:pt x="48" y="210"/>
                </a:lnTo>
                <a:lnTo>
                  <a:pt x="59" y="200"/>
                </a:lnTo>
                <a:lnTo>
                  <a:pt x="67" y="195"/>
                </a:lnTo>
                <a:lnTo>
                  <a:pt x="77" y="193"/>
                </a:lnTo>
                <a:lnTo>
                  <a:pt x="77" y="193"/>
                </a:lnTo>
                <a:close/>
                <a:moveTo>
                  <a:pt x="75" y="231"/>
                </a:moveTo>
                <a:lnTo>
                  <a:pt x="75" y="231"/>
                </a:lnTo>
                <a:lnTo>
                  <a:pt x="75" y="237"/>
                </a:lnTo>
                <a:lnTo>
                  <a:pt x="73" y="240"/>
                </a:lnTo>
                <a:lnTo>
                  <a:pt x="69" y="244"/>
                </a:lnTo>
                <a:lnTo>
                  <a:pt x="63" y="246"/>
                </a:lnTo>
                <a:lnTo>
                  <a:pt x="38" y="256"/>
                </a:lnTo>
                <a:lnTo>
                  <a:pt x="38" y="256"/>
                </a:lnTo>
                <a:lnTo>
                  <a:pt x="46" y="246"/>
                </a:lnTo>
                <a:lnTo>
                  <a:pt x="56" y="238"/>
                </a:lnTo>
                <a:lnTo>
                  <a:pt x="65" y="233"/>
                </a:lnTo>
                <a:lnTo>
                  <a:pt x="75" y="231"/>
                </a:lnTo>
                <a:lnTo>
                  <a:pt x="75" y="231"/>
                </a:lnTo>
                <a:close/>
                <a:moveTo>
                  <a:pt x="75" y="265"/>
                </a:moveTo>
                <a:lnTo>
                  <a:pt x="75" y="265"/>
                </a:lnTo>
                <a:lnTo>
                  <a:pt x="73" y="271"/>
                </a:lnTo>
                <a:lnTo>
                  <a:pt x="69" y="275"/>
                </a:lnTo>
                <a:lnTo>
                  <a:pt x="65" y="278"/>
                </a:lnTo>
                <a:lnTo>
                  <a:pt x="61" y="280"/>
                </a:lnTo>
                <a:lnTo>
                  <a:pt x="50" y="284"/>
                </a:lnTo>
                <a:lnTo>
                  <a:pt x="42" y="290"/>
                </a:lnTo>
                <a:lnTo>
                  <a:pt x="42" y="290"/>
                </a:lnTo>
                <a:lnTo>
                  <a:pt x="48" y="282"/>
                </a:lnTo>
                <a:lnTo>
                  <a:pt x="56" y="275"/>
                </a:lnTo>
                <a:lnTo>
                  <a:pt x="63" y="269"/>
                </a:lnTo>
                <a:lnTo>
                  <a:pt x="75" y="265"/>
                </a:lnTo>
                <a:lnTo>
                  <a:pt x="75" y="265"/>
                </a:lnTo>
                <a:close/>
                <a:moveTo>
                  <a:pt x="69" y="296"/>
                </a:moveTo>
                <a:lnTo>
                  <a:pt x="69" y="296"/>
                </a:lnTo>
                <a:lnTo>
                  <a:pt x="71" y="303"/>
                </a:lnTo>
                <a:lnTo>
                  <a:pt x="71" y="309"/>
                </a:lnTo>
                <a:lnTo>
                  <a:pt x="65" y="313"/>
                </a:lnTo>
                <a:lnTo>
                  <a:pt x="59" y="318"/>
                </a:lnTo>
                <a:lnTo>
                  <a:pt x="44" y="326"/>
                </a:lnTo>
                <a:lnTo>
                  <a:pt x="31" y="332"/>
                </a:lnTo>
                <a:lnTo>
                  <a:pt x="31" y="332"/>
                </a:lnTo>
                <a:lnTo>
                  <a:pt x="40" y="322"/>
                </a:lnTo>
                <a:lnTo>
                  <a:pt x="50" y="313"/>
                </a:lnTo>
                <a:lnTo>
                  <a:pt x="69" y="296"/>
                </a:lnTo>
                <a:lnTo>
                  <a:pt x="69" y="296"/>
                </a:lnTo>
                <a:close/>
                <a:moveTo>
                  <a:pt x="69" y="334"/>
                </a:moveTo>
                <a:lnTo>
                  <a:pt x="69" y="334"/>
                </a:lnTo>
                <a:lnTo>
                  <a:pt x="73" y="334"/>
                </a:lnTo>
                <a:lnTo>
                  <a:pt x="75" y="336"/>
                </a:lnTo>
                <a:lnTo>
                  <a:pt x="77" y="339"/>
                </a:lnTo>
                <a:lnTo>
                  <a:pt x="77" y="351"/>
                </a:lnTo>
                <a:lnTo>
                  <a:pt x="77" y="351"/>
                </a:lnTo>
                <a:lnTo>
                  <a:pt x="63" y="357"/>
                </a:lnTo>
                <a:lnTo>
                  <a:pt x="52" y="364"/>
                </a:lnTo>
                <a:lnTo>
                  <a:pt x="42" y="372"/>
                </a:lnTo>
                <a:lnTo>
                  <a:pt x="31" y="379"/>
                </a:lnTo>
                <a:lnTo>
                  <a:pt x="31" y="379"/>
                </a:lnTo>
                <a:lnTo>
                  <a:pt x="33" y="372"/>
                </a:lnTo>
                <a:lnTo>
                  <a:pt x="36" y="366"/>
                </a:lnTo>
                <a:lnTo>
                  <a:pt x="48" y="357"/>
                </a:lnTo>
                <a:lnTo>
                  <a:pt x="59" y="345"/>
                </a:lnTo>
                <a:lnTo>
                  <a:pt x="65" y="339"/>
                </a:lnTo>
                <a:lnTo>
                  <a:pt x="69" y="334"/>
                </a:lnTo>
                <a:lnTo>
                  <a:pt x="69" y="334"/>
                </a:lnTo>
                <a:close/>
                <a:moveTo>
                  <a:pt x="77" y="99"/>
                </a:moveTo>
                <a:lnTo>
                  <a:pt x="77" y="99"/>
                </a:lnTo>
                <a:lnTo>
                  <a:pt x="56" y="109"/>
                </a:lnTo>
                <a:lnTo>
                  <a:pt x="35" y="116"/>
                </a:lnTo>
                <a:lnTo>
                  <a:pt x="35" y="116"/>
                </a:lnTo>
                <a:lnTo>
                  <a:pt x="42" y="109"/>
                </a:lnTo>
                <a:lnTo>
                  <a:pt x="52" y="101"/>
                </a:lnTo>
                <a:lnTo>
                  <a:pt x="61" y="95"/>
                </a:lnTo>
                <a:lnTo>
                  <a:pt x="71" y="90"/>
                </a:lnTo>
                <a:lnTo>
                  <a:pt x="71" y="90"/>
                </a:lnTo>
                <a:lnTo>
                  <a:pt x="75" y="90"/>
                </a:lnTo>
                <a:lnTo>
                  <a:pt x="77" y="92"/>
                </a:lnTo>
                <a:lnTo>
                  <a:pt x="77" y="99"/>
                </a:lnTo>
                <a:lnTo>
                  <a:pt x="77" y="99"/>
                </a:lnTo>
                <a:close/>
                <a:moveTo>
                  <a:pt x="56" y="156"/>
                </a:moveTo>
                <a:lnTo>
                  <a:pt x="56" y="156"/>
                </a:lnTo>
                <a:lnTo>
                  <a:pt x="46" y="164"/>
                </a:lnTo>
                <a:lnTo>
                  <a:pt x="35" y="174"/>
                </a:lnTo>
                <a:lnTo>
                  <a:pt x="25" y="183"/>
                </a:lnTo>
                <a:lnTo>
                  <a:pt x="14" y="191"/>
                </a:lnTo>
                <a:lnTo>
                  <a:pt x="14" y="191"/>
                </a:lnTo>
                <a:lnTo>
                  <a:pt x="16" y="183"/>
                </a:lnTo>
                <a:lnTo>
                  <a:pt x="17" y="176"/>
                </a:lnTo>
                <a:lnTo>
                  <a:pt x="23" y="172"/>
                </a:lnTo>
                <a:lnTo>
                  <a:pt x="29" y="168"/>
                </a:lnTo>
                <a:lnTo>
                  <a:pt x="40" y="160"/>
                </a:lnTo>
                <a:lnTo>
                  <a:pt x="46" y="156"/>
                </a:lnTo>
                <a:lnTo>
                  <a:pt x="52" y="153"/>
                </a:lnTo>
                <a:lnTo>
                  <a:pt x="52" y="153"/>
                </a:lnTo>
                <a:lnTo>
                  <a:pt x="54" y="153"/>
                </a:lnTo>
                <a:lnTo>
                  <a:pt x="56" y="153"/>
                </a:lnTo>
                <a:lnTo>
                  <a:pt x="56" y="156"/>
                </a:lnTo>
                <a:lnTo>
                  <a:pt x="56" y="156"/>
                </a:lnTo>
                <a:close/>
                <a:moveTo>
                  <a:pt x="77" y="31"/>
                </a:moveTo>
                <a:lnTo>
                  <a:pt x="77" y="31"/>
                </a:lnTo>
                <a:lnTo>
                  <a:pt x="75" y="35"/>
                </a:lnTo>
                <a:lnTo>
                  <a:pt x="73" y="38"/>
                </a:lnTo>
                <a:lnTo>
                  <a:pt x="67" y="42"/>
                </a:lnTo>
                <a:lnTo>
                  <a:pt x="52" y="46"/>
                </a:lnTo>
                <a:lnTo>
                  <a:pt x="52" y="46"/>
                </a:lnTo>
                <a:lnTo>
                  <a:pt x="61" y="36"/>
                </a:lnTo>
                <a:lnTo>
                  <a:pt x="67" y="33"/>
                </a:lnTo>
                <a:lnTo>
                  <a:pt x="77" y="31"/>
                </a:lnTo>
                <a:lnTo>
                  <a:pt x="77" y="31"/>
                </a:lnTo>
                <a:close/>
                <a:moveTo>
                  <a:pt x="52" y="61"/>
                </a:moveTo>
                <a:lnTo>
                  <a:pt x="52" y="61"/>
                </a:lnTo>
                <a:lnTo>
                  <a:pt x="48" y="65"/>
                </a:lnTo>
                <a:lnTo>
                  <a:pt x="44" y="69"/>
                </a:lnTo>
                <a:lnTo>
                  <a:pt x="38" y="71"/>
                </a:lnTo>
                <a:lnTo>
                  <a:pt x="33" y="75"/>
                </a:lnTo>
                <a:lnTo>
                  <a:pt x="33" y="75"/>
                </a:lnTo>
                <a:lnTo>
                  <a:pt x="33" y="73"/>
                </a:lnTo>
                <a:lnTo>
                  <a:pt x="35" y="71"/>
                </a:lnTo>
                <a:lnTo>
                  <a:pt x="38" y="67"/>
                </a:lnTo>
                <a:lnTo>
                  <a:pt x="52" y="61"/>
                </a:lnTo>
                <a:lnTo>
                  <a:pt x="52" y="61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7" y="107"/>
                </a:lnTo>
                <a:lnTo>
                  <a:pt x="21" y="113"/>
                </a:lnTo>
                <a:lnTo>
                  <a:pt x="16" y="116"/>
                </a:lnTo>
                <a:lnTo>
                  <a:pt x="14" y="118"/>
                </a:lnTo>
                <a:lnTo>
                  <a:pt x="12" y="116"/>
                </a:lnTo>
                <a:lnTo>
                  <a:pt x="12" y="116"/>
                </a:lnTo>
                <a:lnTo>
                  <a:pt x="12" y="115"/>
                </a:lnTo>
                <a:lnTo>
                  <a:pt x="12" y="111"/>
                </a:lnTo>
                <a:lnTo>
                  <a:pt x="17" y="109"/>
                </a:lnTo>
                <a:lnTo>
                  <a:pt x="23" y="105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50" y="124"/>
                </a:moveTo>
                <a:lnTo>
                  <a:pt x="50" y="124"/>
                </a:lnTo>
                <a:lnTo>
                  <a:pt x="42" y="132"/>
                </a:lnTo>
                <a:lnTo>
                  <a:pt x="33" y="141"/>
                </a:lnTo>
                <a:lnTo>
                  <a:pt x="21" y="149"/>
                </a:lnTo>
                <a:lnTo>
                  <a:pt x="12" y="155"/>
                </a:lnTo>
                <a:lnTo>
                  <a:pt x="12" y="155"/>
                </a:lnTo>
                <a:lnTo>
                  <a:pt x="14" y="149"/>
                </a:lnTo>
                <a:lnTo>
                  <a:pt x="17" y="143"/>
                </a:lnTo>
                <a:lnTo>
                  <a:pt x="29" y="137"/>
                </a:lnTo>
                <a:lnTo>
                  <a:pt x="38" y="130"/>
                </a:lnTo>
                <a:lnTo>
                  <a:pt x="50" y="124"/>
                </a:lnTo>
                <a:lnTo>
                  <a:pt x="50" y="124"/>
                </a:lnTo>
                <a:close/>
                <a:moveTo>
                  <a:pt x="56" y="185"/>
                </a:moveTo>
                <a:lnTo>
                  <a:pt x="56" y="185"/>
                </a:lnTo>
                <a:lnTo>
                  <a:pt x="56" y="187"/>
                </a:lnTo>
                <a:lnTo>
                  <a:pt x="56" y="189"/>
                </a:lnTo>
                <a:lnTo>
                  <a:pt x="50" y="195"/>
                </a:lnTo>
                <a:lnTo>
                  <a:pt x="36" y="204"/>
                </a:lnTo>
                <a:lnTo>
                  <a:pt x="36" y="204"/>
                </a:lnTo>
                <a:lnTo>
                  <a:pt x="25" y="216"/>
                </a:lnTo>
                <a:lnTo>
                  <a:pt x="17" y="221"/>
                </a:lnTo>
                <a:lnTo>
                  <a:pt x="12" y="225"/>
                </a:lnTo>
                <a:lnTo>
                  <a:pt x="12" y="225"/>
                </a:lnTo>
                <a:lnTo>
                  <a:pt x="14" y="217"/>
                </a:lnTo>
                <a:lnTo>
                  <a:pt x="17" y="210"/>
                </a:lnTo>
                <a:lnTo>
                  <a:pt x="23" y="206"/>
                </a:lnTo>
                <a:lnTo>
                  <a:pt x="29" y="200"/>
                </a:lnTo>
                <a:lnTo>
                  <a:pt x="42" y="193"/>
                </a:lnTo>
                <a:lnTo>
                  <a:pt x="56" y="185"/>
                </a:lnTo>
                <a:lnTo>
                  <a:pt x="56" y="185"/>
                </a:lnTo>
                <a:close/>
                <a:moveTo>
                  <a:pt x="12" y="250"/>
                </a:moveTo>
                <a:lnTo>
                  <a:pt x="12" y="250"/>
                </a:lnTo>
                <a:lnTo>
                  <a:pt x="21" y="242"/>
                </a:lnTo>
                <a:lnTo>
                  <a:pt x="31" y="235"/>
                </a:lnTo>
                <a:lnTo>
                  <a:pt x="40" y="229"/>
                </a:lnTo>
                <a:lnTo>
                  <a:pt x="52" y="223"/>
                </a:lnTo>
                <a:lnTo>
                  <a:pt x="52" y="223"/>
                </a:lnTo>
                <a:lnTo>
                  <a:pt x="52" y="225"/>
                </a:lnTo>
                <a:lnTo>
                  <a:pt x="50" y="229"/>
                </a:lnTo>
                <a:lnTo>
                  <a:pt x="44" y="235"/>
                </a:lnTo>
                <a:lnTo>
                  <a:pt x="29" y="250"/>
                </a:lnTo>
                <a:lnTo>
                  <a:pt x="29" y="250"/>
                </a:lnTo>
                <a:lnTo>
                  <a:pt x="21" y="261"/>
                </a:lnTo>
                <a:lnTo>
                  <a:pt x="17" y="265"/>
                </a:lnTo>
                <a:lnTo>
                  <a:pt x="12" y="267"/>
                </a:lnTo>
                <a:lnTo>
                  <a:pt x="12" y="250"/>
                </a:lnTo>
                <a:close/>
                <a:moveTo>
                  <a:pt x="52" y="263"/>
                </a:moveTo>
                <a:lnTo>
                  <a:pt x="52" y="263"/>
                </a:lnTo>
                <a:lnTo>
                  <a:pt x="33" y="282"/>
                </a:lnTo>
                <a:lnTo>
                  <a:pt x="23" y="292"/>
                </a:lnTo>
                <a:lnTo>
                  <a:pt x="12" y="299"/>
                </a:lnTo>
                <a:lnTo>
                  <a:pt x="12" y="299"/>
                </a:lnTo>
                <a:lnTo>
                  <a:pt x="12" y="294"/>
                </a:lnTo>
                <a:lnTo>
                  <a:pt x="16" y="288"/>
                </a:lnTo>
                <a:lnTo>
                  <a:pt x="19" y="282"/>
                </a:lnTo>
                <a:lnTo>
                  <a:pt x="25" y="278"/>
                </a:lnTo>
                <a:lnTo>
                  <a:pt x="38" y="271"/>
                </a:lnTo>
                <a:lnTo>
                  <a:pt x="52" y="263"/>
                </a:lnTo>
                <a:lnTo>
                  <a:pt x="52" y="263"/>
                </a:lnTo>
                <a:close/>
                <a:moveTo>
                  <a:pt x="36" y="305"/>
                </a:moveTo>
                <a:lnTo>
                  <a:pt x="36" y="305"/>
                </a:lnTo>
                <a:lnTo>
                  <a:pt x="35" y="313"/>
                </a:lnTo>
                <a:lnTo>
                  <a:pt x="27" y="322"/>
                </a:lnTo>
                <a:lnTo>
                  <a:pt x="19" y="330"/>
                </a:lnTo>
                <a:lnTo>
                  <a:pt x="14" y="332"/>
                </a:lnTo>
                <a:lnTo>
                  <a:pt x="12" y="332"/>
                </a:lnTo>
                <a:lnTo>
                  <a:pt x="12" y="332"/>
                </a:lnTo>
                <a:lnTo>
                  <a:pt x="12" y="328"/>
                </a:lnTo>
                <a:lnTo>
                  <a:pt x="16" y="324"/>
                </a:lnTo>
                <a:lnTo>
                  <a:pt x="23" y="317"/>
                </a:lnTo>
                <a:lnTo>
                  <a:pt x="31" y="313"/>
                </a:lnTo>
                <a:lnTo>
                  <a:pt x="36" y="305"/>
                </a:lnTo>
                <a:lnTo>
                  <a:pt x="36" y="305"/>
                </a:lnTo>
                <a:close/>
                <a:moveTo>
                  <a:pt x="14" y="360"/>
                </a:moveTo>
                <a:lnTo>
                  <a:pt x="14" y="360"/>
                </a:lnTo>
                <a:lnTo>
                  <a:pt x="33" y="347"/>
                </a:lnTo>
                <a:lnTo>
                  <a:pt x="52" y="332"/>
                </a:lnTo>
                <a:lnTo>
                  <a:pt x="52" y="332"/>
                </a:lnTo>
                <a:lnTo>
                  <a:pt x="52" y="338"/>
                </a:lnTo>
                <a:lnTo>
                  <a:pt x="48" y="341"/>
                </a:lnTo>
                <a:lnTo>
                  <a:pt x="38" y="353"/>
                </a:lnTo>
                <a:lnTo>
                  <a:pt x="27" y="364"/>
                </a:lnTo>
                <a:lnTo>
                  <a:pt x="17" y="376"/>
                </a:lnTo>
                <a:lnTo>
                  <a:pt x="17" y="376"/>
                </a:lnTo>
                <a:lnTo>
                  <a:pt x="16" y="376"/>
                </a:lnTo>
                <a:lnTo>
                  <a:pt x="14" y="374"/>
                </a:lnTo>
                <a:lnTo>
                  <a:pt x="12" y="370"/>
                </a:lnTo>
                <a:lnTo>
                  <a:pt x="14" y="364"/>
                </a:lnTo>
                <a:lnTo>
                  <a:pt x="14" y="360"/>
                </a:lnTo>
                <a:lnTo>
                  <a:pt x="14" y="360"/>
                </a:lnTo>
                <a:close/>
                <a:moveTo>
                  <a:pt x="31" y="395"/>
                </a:moveTo>
                <a:lnTo>
                  <a:pt x="31" y="395"/>
                </a:lnTo>
                <a:lnTo>
                  <a:pt x="25" y="404"/>
                </a:lnTo>
                <a:lnTo>
                  <a:pt x="21" y="408"/>
                </a:lnTo>
                <a:lnTo>
                  <a:pt x="16" y="412"/>
                </a:lnTo>
                <a:lnTo>
                  <a:pt x="16" y="412"/>
                </a:lnTo>
                <a:lnTo>
                  <a:pt x="16" y="404"/>
                </a:lnTo>
                <a:lnTo>
                  <a:pt x="19" y="400"/>
                </a:lnTo>
                <a:lnTo>
                  <a:pt x="31" y="395"/>
                </a:lnTo>
                <a:lnTo>
                  <a:pt x="31" y="395"/>
                </a:lnTo>
                <a:close/>
                <a:moveTo>
                  <a:pt x="50" y="408"/>
                </a:moveTo>
                <a:lnTo>
                  <a:pt x="50" y="408"/>
                </a:lnTo>
                <a:lnTo>
                  <a:pt x="44" y="418"/>
                </a:lnTo>
                <a:lnTo>
                  <a:pt x="35" y="427"/>
                </a:lnTo>
                <a:lnTo>
                  <a:pt x="16" y="446"/>
                </a:lnTo>
                <a:lnTo>
                  <a:pt x="16" y="446"/>
                </a:lnTo>
                <a:lnTo>
                  <a:pt x="17" y="439"/>
                </a:lnTo>
                <a:lnTo>
                  <a:pt x="19" y="433"/>
                </a:lnTo>
                <a:lnTo>
                  <a:pt x="23" y="427"/>
                </a:lnTo>
                <a:lnTo>
                  <a:pt x="29" y="423"/>
                </a:lnTo>
                <a:lnTo>
                  <a:pt x="40" y="416"/>
                </a:lnTo>
                <a:lnTo>
                  <a:pt x="50" y="408"/>
                </a:lnTo>
                <a:lnTo>
                  <a:pt x="50" y="408"/>
                </a:lnTo>
                <a:close/>
                <a:moveTo>
                  <a:pt x="80" y="431"/>
                </a:moveTo>
                <a:lnTo>
                  <a:pt x="80" y="431"/>
                </a:lnTo>
                <a:lnTo>
                  <a:pt x="75" y="439"/>
                </a:lnTo>
                <a:lnTo>
                  <a:pt x="69" y="442"/>
                </a:lnTo>
                <a:lnTo>
                  <a:pt x="56" y="452"/>
                </a:lnTo>
                <a:lnTo>
                  <a:pt x="27" y="465"/>
                </a:lnTo>
                <a:lnTo>
                  <a:pt x="27" y="465"/>
                </a:lnTo>
                <a:lnTo>
                  <a:pt x="38" y="454"/>
                </a:lnTo>
                <a:lnTo>
                  <a:pt x="50" y="442"/>
                </a:lnTo>
                <a:lnTo>
                  <a:pt x="56" y="439"/>
                </a:lnTo>
                <a:lnTo>
                  <a:pt x="63" y="435"/>
                </a:lnTo>
                <a:lnTo>
                  <a:pt x="71" y="431"/>
                </a:lnTo>
                <a:lnTo>
                  <a:pt x="80" y="431"/>
                </a:lnTo>
                <a:lnTo>
                  <a:pt x="80" y="431"/>
                </a:lnTo>
                <a:close/>
                <a:moveTo>
                  <a:pt x="48" y="484"/>
                </a:moveTo>
                <a:lnTo>
                  <a:pt x="48" y="484"/>
                </a:lnTo>
                <a:lnTo>
                  <a:pt x="52" y="475"/>
                </a:lnTo>
                <a:lnTo>
                  <a:pt x="59" y="469"/>
                </a:lnTo>
                <a:lnTo>
                  <a:pt x="69" y="463"/>
                </a:lnTo>
                <a:lnTo>
                  <a:pt x="78" y="460"/>
                </a:lnTo>
                <a:lnTo>
                  <a:pt x="78" y="460"/>
                </a:lnTo>
                <a:lnTo>
                  <a:pt x="71" y="467"/>
                </a:lnTo>
                <a:lnTo>
                  <a:pt x="67" y="477"/>
                </a:lnTo>
                <a:lnTo>
                  <a:pt x="63" y="479"/>
                </a:lnTo>
                <a:lnTo>
                  <a:pt x="59" y="482"/>
                </a:lnTo>
                <a:lnTo>
                  <a:pt x="54" y="484"/>
                </a:lnTo>
                <a:lnTo>
                  <a:pt x="48" y="484"/>
                </a:lnTo>
                <a:lnTo>
                  <a:pt x="48" y="484"/>
                </a:lnTo>
                <a:close/>
                <a:moveTo>
                  <a:pt x="132" y="444"/>
                </a:moveTo>
                <a:lnTo>
                  <a:pt x="132" y="444"/>
                </a:lnTo>
                <a:lnTo>
                  <a:pt x="107" y="461"/>
                </a:lnTo>
                <a:lnTo>
                  <a:pt x="80" y="477"/>
                </a:lnTo>
                <a:lnTo>
                  <a:pt x="80" y="477"/>
                </a:lnTo>
                <a:lnTo>
                  <a:pt x="92" y="465"/>
                </a:lnTo>
                <a:lnTo>
                  <a:pt x="103" y="454"/>
                </a:lnTo>
                <a:lnTo>
                  <a:pt x="109" y="450"/>
                </a:lnTo>
                <a:lnTo>
                  <a:pt x="117" y="446"/>
                </a:lnTo>
                <a:lnTo>
                  <a:pt x="124" y="444"/>
                </a:lnTo>
                <a:lnTo>
                  <a:pt x="132" y="444"/>
                </a:lnTo>
                <a:lnTo>
                  <a:pt x="132" y="444"/>
                </a:lnTo>
                <a:close/>
                <a:moveTo>
                  <a:pt x="90" y="488"/>
                </a:moveTo>
                <a:lnTo>
                  <a:pt x="90" y="488"/>
                </a:lnTo>
                <a:lnTo>
                  <a:pt x="94" y="482"/>
                </a:lnTo>
                <a:lnTo>
                  <a:pt x="97" y="479"/>
                </a:lnTo>
                <a:lnTo>
                  <a:pt x="111" y="473"/>
                </a:lnTo>
                <a:lnTo>
                  <a:pt x="111" y="473"/>
                </a:lnTo>
                <a:lnTo>
                  <a:pt x="107" y="479"/>
                </a:lnTo>
                <a:lnTo>
                  <a:pt x="105" y="484"/>
                </a:lnTo>
                <a:lnTo>
                  <a:pt x="99" y="488"/>
                </a:lnTo>
                <a:lnTo>
                  <a:pt x="90" y="488"/>
                </a:lnTo>
                <a:lnTo>
                  <a:pt x="90" y="488"/>
                </a:lnTo>
                <a:close/>
                <a:moveTo>
                  <a:pt x="132" y="490"/>
                </a:moveTo>
                <a:lnTo>
                  <a:pt x="132" y="490"/>
                </a:lnTo>
                <a:lnTo>
                  <a:pt x="134" y="486"/>
                </a:lnTo>
                <a:lnTo>
                  <a:pt x="138" y="482"/>
                </a:lnTo>
                <a:lnTo>
                  <a:pt x="145" y="479"/>
                </a:lnTo>
                <a:lnTo>
                  <a:pt x="153" y="473"/>
                </a:lnTo>
                <a:lnTo>
                  <a:pt x="158" y="469"/>
                </a:lnTo>
                <a:lnTo>
                  <a:pt x="158" y="469"/>
                </a:lnTo>
                <a:lnTo>
                  <a:pt x="158" y="477"/>
                </a:lnTo>
                <a:lnTo>
                  <a:pt x="153" y="484"/>
                </a:lnTo>
                <a:lnTo>
                  <a:pt x="149" y="488"/>
                </a:lnTo>
                <a:lnTo>
                  <a:pt x="145" y="490"/>
                </a:lnTo>
                <a:lnTo>
                  <a:pt x="139" y="490"/>
                </a:lnTo>
                <a:lnTo>
                  <a:pt x="132" y="490"/>
                </a:lnTo>
                <a:lnTo>
                  <a:pt x="132" y="490"/>
                </a:lnTo>
                <a:close/>
                <a:moveTo>
                  <a:pt x="122" y="479"/>
                </a:moveTo>
                <a:lnTo>
                  <a:pt x="122" y="479"/>
                </a:lnTo>
                <a:lnTo>
                  <a:pt x="130" y="469"/>
                </a:lnTo>
                <a:lnTo>
                  <a:pt x="139" y="461"/>
                </a:lnTo>
                <a:lnTo>
                  <a:pt x="147" y="454"/>
                </a:lnTo>
                <a:lnTo>
                  <a:pt x="153" y="444"/>
                </a:lnTo>
                <a:lnTo>
                  <a:pt x="153" y="444"/>
                </a:lnTo>
                <a:lnTo>
                  <a:pt x="157" y="446"/>
                </a:lnTo>
                <a:lnTo>
                  <a:pt x="160" y="446"/>
                </a:lnTo>
                <a:lnTo>
                  <a:pt x="166" y="446"/>
                </a:lnTo>
                <a:lnTo>
                  <a:pt x="170" y="448"/>
                </a:lnTo>
                <a:lnTo>
                  <a:pt x="170" y="448"/>
                </a:lnTo>
                <a:lnTo>
                  <a:pt x="160" y="458"/>
                </a:lnTo>
                <a:lnTo>
                  <a:pt x="149" y="465"/>
                </a:lnTo>
                <a:lnTo>
                  <a:pt x="122" y="479"/>
                </a:lnTo>
                <a:lnTo>
                  <a:pt x="122" y="479"/>
                </a:lnTo>
                <a:close/>
                <a:moveTo>
                  <a:pt x="179" y="490"/>
                </a:moveTo>
                <a:lnTo>
                  <a:pt x="179" y="490"/>
                </a:lnTo>
                <a:lnTo>
                  <a:pt x="181" y="484"/>
                </a:lnTo>
                <a:lnTo>
                  <a:pt x="185" y="480"/>
                </a:lnTo>
                <a:lnTo>
                  <a:pt x="189" y="479"/>
                </a:lnTo>
                <a:lnTo>
                  <a:pt x="193" y="475"/>
                </a:lnTo>
                <a:lnTo>
                  <a:pt x="193" y="475"/>
                </a:lnTo>
                <a:lnTo>
                  <a:pt x="195" y="475"/>
                </a:lnTo>
                <a:lnTo>
                  <a:pt x="197" y="479"/>
                </a:lnTo>
                <a:lnTo>
                  <a:pt x="193" y="484"/>
                </a:lnTo>
                <a:lnTo>
                  <a:pt x="191" y="488"/>
                </a:lnTo>
                <a:lnTo>
                  <a:pt x="187" y="490"/>
                </a:lnTo>
                <a:lnTo>
                  <a:pt x="183" y="492"/>
                </a:lnTo>
                <a:lnTo>
                  <a:pt x="179" y="490"/>
                </a:lnTo>
                <a:lnTo>
                  <a:pt x="179" y="490"/>
                </a:lnTo>
                <a:close/>
                <a:moveTo>
                  <a:pt x="176" y="475"/>
                </a:moveTo>
                <a:lnTo>
                  <a:pt x="176" y="475"/>
                </a:lnTo>
                <a:lnTo>
                  <a:pt x="183" y="465"/>
                </a:lnTo>
                <a:lnTo>
                  <a:pt x="191" y="456"/>
                </a:lnTo>
                <a:lnTo>
                  <a:pt x="195" y="452"/>
                </a:lnTo>
                <a:lnTo>
                  <a:pt x="200" y="450"/>
                </a:lnTo>
                <a:lnTo>
                  <a:pt x="208" y="448"/>
                </a:lnTo>
                <a:lnTo>
                  <a:pt x="216" y="448"/>
                </a:lnTo>
                <a:lnTo>
                  <a:pt x="216" y="448"/>
                </a:lnTo>
                <a:lnTo>
                  <a:pt x="197" y="463"/>
                </a:lnTo>
                <a:lnTo>
                  <a:pt x="187" y="469"/>
                </a:lnTo>
                <a:lnTo>
                  <a:pt x="176" y="475"/>
                </a:lnTo>
                <a:lnTo>
                  <a:pt x="176" y="475"/>
                </a:lnTo>
                <a:close/>
                <a:moveTo>
                  <a:pt x="225" y="490"/>
                </a:moveTo>
                <a:lnTo>
                  <a:pt x="225" y="490"/>
                </a:lnTo>
                <a:lnTo>
                  <a:pt x="225" y="486"/>
                </a:lnTo>
                <a:lnTo>
                  <a:pt x="229" y="482"/>
                </a:lnTo>
                <a:lnTo>
                  <a:pt x="237" y="480"/>
                </a:lnTo>
                <a:lnTo>
                  <a:pt x="237" y="480"/>
                </a:lnTo>
                <a:lnTo>
                  <a:pt x="235" y="484"/>
                </a:lnTo>
                <a:lnTo>
                  <a:pt x="233" y="488"/>
                </a:lnTo>
                <a:lnTo>
                  <a:pt x="231" y="490"/>
                </a:lnTo>
                <a:lnTo>
                  <a:pt x="225" y="490"/>
                </a:lnTo>
                <a:lnTo>
                  <a:pt x="225" y="490"/>
                </a:lnTo>
                <a:close/>
                <a:moveTo>
                  <a:pt x="206" y="484"/>
                </a:moveTo>
                <a:lnTo>
                  <a:pt x="206" y="484"/>
                </a:lnTo>
                <a:lnTo>
                  <a:pt x="208" y="479"/>
                </a:lnTo>
                <a:lnTo>
                  <a:pt x="212" y="473"/>
                </a:lnTo>
                <a:lnTo>
                  <a:pt x="221" y="465"/>
                </a:lnTo>
                <a:lnTo>
                  <a:pt x="231" y="456"/>
                </a:lnTo>
                <a:lnTo>
                  <a:pt x="235" y="450"/>
                </a:lnTo>
                <a:lnTo>
                  <a:pt x="239" y="444"/>
                </a:lnTo>
                <a:lnTo>
                  <a:pt x="239" y="444"/>
                </a:lnTo>
                <a:lnTo>
                  <a:pt x="242" y="444"/>
                </a:lnTo>
                <a:lnTo>
                  <a:pt x="248" y="442"/>
                </a:lnTo>
                <a:lnTo>
                  <a:pt x="252" y="442"/>
                </a:lnTo>
                <a:lnTo>
                  <a:pt x="258" y="442"/>
                </a:lnTo>
                <a:lnTo>
                  <a:pt x="258" y="442"/>
                </a:lnTo>
                <a:lnTo>
                  <a:pt x="248" y="456"/>
                </a:lnTo>
                <a:lnTo>
                  <a:pt x="237" y="467"/>
                </a:lnTo>
                <a:lnTo>
                  <a:pt x="221" y="477"/>
                </a:lnTo>
                <a:lnTo>
                  <a:pt x="206" y="484"/>
                </a:lnTo>
                <a:lnTo>
                  <a:pt x="206" y="484"/>
                </a:lnTo>
                <a:close/>
                <a:moveTo>
                  <a:pt x="273" y="484"/>
                </a:moveTo>
                <a:lnTo>
                  <a:pt x="273" y="484"/>
                </a:lnTo>
                <a:lnTo>
                  <a:pt x="275" y="479"/>
                </a:lnTo>
                <a:lnTo>
                  <a:pt x="279" y="475"/>
                </a:lnTo>
                <a:lnTo>
                  <a:pt x="282" y="471"/>
                </a:lnTo>
                <a:lnTo>
                  <a:pt x="286" y="465"/>
                </a:lnTo>
                <a:lnTo>
                  <a:pt x="286" y="465"/>
                </a:lnTo>
                <a:lnTo>
                  <a:pt x="288" y="469"/>
                </a:lnTo>
                <a:lnTo>
                  <a:pt x="288" y="473"/>
                </a:lnTo>
                <a:lnTo>
                  <a:pt x="284" y="479"/>
                </a:lnTo>
                <a:lnTo>
                  <a:pt x="279" y="482"/>
                </a:lnTo>
                <a:lnTo>
                  <a:pt x="273" y="484"/>
                </a:lnTo>
                <a:lnTo>
                  <a:pt x="273" y="484"/>
                </a:lnTo>
                <a:close/>
                <a:moveTo>
                  <a:pt x="252" y="479"/>
                </a:moveTo>
                <a:lnTo>
                  <a:pt x="252" y="479"/>
                </a:lnTo>
                <a:lnTo>
                  <a:pt x="261" y="465"/>
                </a:lnTo>
                <a:lnTo>
                  <a:pt x="271" y="450"/>
                </a:lnTo>
                <a:lnTo>
                  <a:pt x="277" y="444"/>
                </a:lnTo>
                <a:lnTo>
                  <a:pt x="282" y="440"/>
                </a:lnTo>
                <a:lnTo>
                  <a:pt x="292" y="439"/>
                </a:lnTo>
                <a:lnTo>
                  <a:pt x="303" y="439"/>
                </a:lnTo>
                <a:lnTo>
                  <a:pt x="303" y="439"/>
                </a:lnTo>
                <a:lnTo>
                  <a:pt x="280" y="461"/>
                </a:lnTo>
                <a:lnTo>
                  <a:pt x="267" y="471"/>
                </a:lnTo>
                <a:lnTo>
                  <a:pt x="252" y="479"/>
                </a:lnTo>
                <a:lnTo>
                  <a:pt x="252" y="479"/>
                </a:lnTo>
                <a:close/>
                <a:moveTo>
                  <a:pt x="319" y="473"/>
                </a:moveTo>
                <a:lnTo>
                  <a:pt x="319" y="473"/>
                </a:lnTo>
                <a:lnTo>
                  <a:pt x="317" y="469"/>
                </a:lnTo>
                <a:lnTo>
                  <a:pt x="319" y="465"/>
                </a:lnTo>
                <a:lnTo>
                  <a:pt x="320" y="463"/>
                </a:lnTo>
                <a:lnTo>
                  <a:pt x="322" y="460"/>
                </a:lnTo>
                <a:lnTo>
                  <a:pt x="322" y="460"/>
                </a:lnTo>
                <a:lnTo>
                  <a:pt x="326" y="463"/>
                </a:lnTo>
                <a:lnTo>
                  <a:pt x="324" y="467"/>
                </a:lnTo>
                <a:lnTo>
                  <a:pt x="319" y="473"/>
                </a:lnTo>
                <a:lnTo>
                  <a:pt x="319" y="473"/>
                </a:lnTo>
                <a:close/>
                <a:moveTo>
                  <a:pt x="309" y="461"/>
                </a:moveTo>
                <a:lnTo>
                  <a:pt x="309" y="461"/>
                </a:lnTo>
                <a:lnTo>
                  <a:pt x="311" y="454"/>
                </a:lnTo>
                <a:lnTo>
                  <a:pt x="317" y="444"/>
                </a:lnTo>
                <a:lnTo>
                  <a:pt x="326" y="437"/>
                </a:lnTo>
                <a:lnTo>
                  <a:pt x="336" y="431"/>
                </a:lnTo>
                <a:lnTo>
                  <a:pt x="336" y="431"/>
                </a:lnTo>
                <a:lnTo>
                  <a:pt x="330" y="440"/>
                </a:lnTo>
                <a:lnTo>
                  <a:pt x="322" y="446"/>
                </a:lnTo>
                <a:lnTo>
                  <a:pt x="315" y="454"/>
                </a:lnTo>
                <a:lnTo>
                  <a:pt x="309" y="461"/>
                </a:lnTo>
                <a:lnTo>
                  <a:pt x="309" y="461"/>
                </a:lnTo>
                <a:close/>
                <a:moveTo>
                  <a:pt x="347" y="450"/>
                </a:moveTo>
                <a:lnTo>
                  <a:pt x="347" y="450"/>
                </a:lnTo>
                <a:lnTo>
                  <a:pt x="351" y="440"/>
                </a:lnTo>
                <a:lnTo>
                  <a:pt x="359" y="429"/>
                </a:lnTo>
                <a:lnTo>
                  <a:pt x="368" y="419"/>
                </a:lnTo>
                <a:lnTo>
                  <a:pt x="378" y="414"/>
                </a:lnTo>
                <a:lnTo>
                  <a:pt x="378" y="414"/>
                </a:lnTo>
                <a:lnTo>
                  <a:pt x="378" y="418"/>
                </a:lnTo>
                <a:lnTo>
                  <a:pt x="374" y="423"/>
                </a:lnTo>
                <a:lnTo>
                  <a:pt x="366" y="433"/>
                </a:lnTo>
                <a:lnTo>
                  <a:pt x="347" y="450"/>
                </a:lnTo>
                <a:lnTo>
                  <a:pt x="347" y="450"/>
                </a:lnTo>
                <a:close/>
                <a:moveTo>
                  <a:pt x="391" y="397"/>
                </a:moveTo>
                <a:lnTo>
                  <a:pt x="391" y="397"/>
                </a:lnTo>
                <a:lnTo>
                  <a:pt x="374" y="404"/>
                </a:lnTo>
                <a:lnTo>
                  <a:pt x="353" y="412"/>
                </a:lnTo>
                <a:lnTo>
                  <a:pt x="332" y="418"/>
                </a:lnTo>
                <a:lnTo>
                  <a:pt x="307" y="421"/>
                </a:lnTo>
                <a:lnTo>
                  <a:pt x="256" y="429"/>
                </a:lnTo>
                <a:lnTo>
                  <a:pt x="210" y="433"/>
                </a:lnTo>
                <a:lnTo>
                  <a:pt x="210" y="433"/>
                </a:lnTo>
                <a:lnTo>
                  <a:pt x="195" y="433"/>
                </a:lnTo>
                <a:lnTo>
                  <a:pt x="181" y="431"/>
                </a:lnTo>
                <a:lnTo>
                  <a:pt x="170" y="429"/>
                </a:lnTo>
                <a:lnTo>
                  <a:pt x="153" y="427"/>
                </a:lnTo>
                <a:lnTo>
                  <a:pt x="153" y="427"/>
                </a:lnTo>
                <a:lnTo>
                  <a:pt x="120" y="427"/>
                </a:lnTo>
                <a:lnTo>
                  <a:pt x="107" y="425"/>
                </a:lnTo>
                <a:lnTo>
                  <a:pt x="103" y="423"/>
                </a:lnTo>
                <a:lnTo>
                  <a:pt x="97" y="421"/>
                </a:lnTo>
                <a:lnTo>
                  <a:pt x="97" y="421"/>
                </a:lnTo>
                <a:lnTo>
                  <a:pt x="94" y="416"/>
                </a:lnTo>
                <a:lnTo>
                  <a:pt x="90" y="406"/>
                </a:lnTo>
                <a:lnTo>
                  <a:pt x="88" y="395"/>
                </a:lnTo>
                <a:lnTo>
                  <a:pt x="86" y="383"/>
                </a:lnTo>
                <a:lnTo>
                  <a:pt x="86" y="357"/>
                </a:lnTo>
                <a:lnTo>
                  <a:pt x="86" y="330"/>
                </a:lnTo>
                <a:lnTo>
                  <a:pt x="86" y="330"/>
                </a:lnTo>
                <a:lnTo>
                  <a:pt x="84" y="275"/>
                </a:lnTo>
                <a:lnTo>
                  <a:pt x="84" y="223"/>
                </a:lnTo>
                <a:lnTo>
                  <a:pt x="86" y="174"/>
                </a:lnTo>
                <a:lnTo>
                  <a:pt x="88" y="120"/>
                </a:lnTo>
                <a:lnTo>
                  <a:pt x="88" y="120"/>
                </a:lnTo>
                <a:lnTo>
                  <a:pt x="88" y="67"/>
                </a:lnTo>
                <a:lnTo>
                  <a:pt x="90" y="42"/>
                </a:lnTo>
                <a:lnTo>
                  <a:pt x="92" y="31"/>
                </a:lnTo>
                <a:lnTo>
                  <a:pt x="94" y="19"/>
                </a:lnTo>
                <a:lnTo>
                  <a:pt x="94" y="19"/>
                </a:lnTo>
                <a:lnTo>
                  <a:pt x="115" y="17"/>
                </a:lnTo>
                <a:lnTo>
                  <a:pt x="138" y="15"/>
                </a:lnTo>
                <a:lnTo>
                  <a:pt x="181" y="15"/>
                </a:lnTo>
                <a:lnTo>
                  <a:pt x="223" y="19"/>
                </a:lnTo>
                <a:lnTo>
                  <a:pt x="265" y="27"/>
                </a:lnTo>
                <a:lnTo>
                  <a:pt x="286" y="33"/>
                </a:lnTo>
                <a:lnTo>
                  <a:pt x="305" y="40"/>
                </a:lnTo>
                <a:lnTo>
                  <a:pt x="324" y="48"/>
                </a:lnTo>
                <a:lnTo>
                  <a:pt x="341" y="55"/>
                </a:lnTo>
                <a:lnTo>
                  <a:pt x="357" y="65"/>
                </a:lnTo>
                <a:lnTo>
                  <a:pt x="372" y="76"/>
                </a:lnTo>
                <a:lnTo>
                  <a:pt x="385" y="88"/>
                </a:lnTo>
                <a:lnTo>
                  <a:pt x="399" y="99"/>
                </a:lnTo>
                <a:lnTo>
                  <a:pt x="399" y="99"/>
                </a:lnTo>
                <a:lnTo>
                  <a:pt x="410" y="115"/>
                </a:lnTo>
                <a:lnTo>
                  <a:pt x="420" y="132"/>
                </a:lnTo>
                <a:lnTo>
                  <a:pt x="429" y="153"/>
                </a:lnTo>
                <a:lnTo>
                  <a:pt x="439" y="176"/>
                </a:lnTo>
                <a:lnTo>
                  <a:pt x="444" y="198"/>
                </a:lnTo>
                <a:lnTo>
                  <a:pt x="450" y="223"/>
                </a:lnTo>
                <a:lnTo>
                  <a:pt x="454" y="248"/>
                </a:lnTo>
                <a:lnTo>
                  <a:pt x="458" y="271"/>
                </a:lnTo>
                <a:lnTo>
                  <a:pt x="458" y="271"/>
                </a:lnTo>
                <a:lnTo>
                  <a:pt x="458" y="296"/>
                </a:lnTo>
                <a:lnTo>
                  <a:pt x="456" y="317"/>
                </a:lnTo>
                <a:lnTo>
                  <a:pt x="450" y="334"/>
                </a:lnTo>
                <a:lnTo>
                  <a:pt x="442" y="351"/>
                </a:lnTo>
                <a:lnTo>
                  <a:pt x="433" y="364"/>
                </a:lnTo>
                <a:lnTo>
                  <a:pt x="420" y="378"/>
                </a:lnTo>
                <a:lnTo>
                  <a:pt x="406" y="387"/>
                </a:lnTo>
                <a:lnTo>
                  <a:pt x="391" y="397"/>
                </a:lnTo>
                <a:lnTo>
                  <a:pt x="391" y="397"/>
                </a:lnTo>
                <a:close/>
                <a:moveTo>
                  <a:pt x="179" y="124"/>
                </a:moveTo>
                <a:lnTo>
                  <a:pt x="179" y="124"/>
                </a:lnTo>
                <a:lnTo>
                  <a:pt x="179" y="176"/>
                </a:lnTo>
                <a:lnTo>
                  <a:pt x="179" y="233"/>
                </a:lnTo>
                <a:lnTo>
                  <a:pt x="181" y="294"/>
                </a:lnTo>
                <a:lnTo>
                  <a:pt x="181" y="351"/>
                </a:lnTo>
                <a:lnTo>
                  <a:pt x="181" y="351"/>
                </a:lnTo>
                <a:lnTo>
                  <a:pt x="208" y="357"/>
                </a:lnTo>
                <a:lnTo>
                  <a:pt x="233" y="357"/>
                </a:lnTo>
                <a:lnTo>
                  <a:pt x="259" y="357"/>
                </a:lnTo>
                <a:lnTo>
                  <a:pt x="286" y="353"/>
                </a:lnTo>
                <a:lnTo>
                  <a:pt x="311" y="345"/>
                </a:lnTo>
                <a:lnTo>
                  <a:pt x="332" y="336"/>
                </a:lnTo>
                <a:lnTo>
                  <a:pt x="351" y="324"/>
                </a:lnTo>
                <a:lnTo>
                  <a:pt x="368" y="313"/>
                </a:lnTo>
                <a:lnTo>
                  <a:pt x="368" y="313"/>
                </a:lnTo>
                <a:lnTo>
                  <a:pt x="372" y="290"/>
                </a:lnTo>
                <a:lnTo>
                  <a:pt x="374" y="267"/>
                </a:lnTo>
                <a:lnTo>
                  <a:pt x="372" y="246"/>
                </a:lnTo>
                <a:lnTo>
                  <a:pt x="368" y="227"/>
                </a:lnTo>
                <a:lnTo>
                  <a:pt x="362" y="210"/>
                </a:lnTo>
                <a:lnTo>
                  <a:pt x="355" y="193"/>
                </a:lnTo>
                <a:lnTo>
                  <a:pt x="343" y="177"/>
                </a:lnTo>
                <a:lnTo>
                  <a:pt x="332" y="164"/>
                </a:lnTo>
                <a:lnTo>
                  <a:pt x="319" y="153"/>
                </a:lnTo>
                <a:lnTo>
                  <a:pt x="301" y="141"/>
                </a:lnTo>
                <a:lnTo>
                  <a:pt x="284" y="134"/>
                </a:lnTo>
                <a:lnTo>
                  <a:pt x="265" y="128"/>
                </a:lnTo>
                <a:lnTo>
                  <a:pt x="246" y="122"/>
                </a:lnTo>
                <a:lnTo>
                  <a:pt x="225" y="120"/>
                </a:lnTo>
                <a:lnTo>
                  <a:pt x="202" y="120"/>
                </a:lnTo>
                <a:lnTo>
                  <a:pt x="179" y="124"/>
                </a:lnTo>
                <a:lnTo>
                  <a:pt x="179" y="124"/>
                </a:lnTo>
                <a:close/>
                <a:moveTo>
                  <a:pt x="319" y="168"/>
                </a:moveTo>
                <a:lnTo>
                  <a:pt x="319" y="168"/>
                </a:lnTo>
                <a:lnTo>
                  <a:pt x="315" y="174"/>
                </a:lnTo>
                <a:lnTo>
                  <a:pt x="309" y="179"/>
                </a:lnTo>
                <a:lnTo>
                  <a:pt x="301" y="183"/>
                </a:lnTo>
                <a:lnTo>
                  <a:pt x="292" y="187"/>
                </a:lnTo>
                <a:lnTo>
                  <a:pt x="292" y="187"/>
                </a:lnTo>
                <a:lnTo>
                  <a:pt x="298" y="179"/>
                </a:lnTo>
                <a:lnTo>
                  <a:pt x="303" y="172"/>
                </a:lnTo>
                <a:lnTo>
                  <a:pt x="311" y="168"/>
                </a:lnTo>
                <a:lnTo>
                  <a:pt x="315" y="168"/>
                </a:lnTo>
                <a:lnTo>
                  <a:pt x="319" y="168"/>
                </a:lnTo>
                <a:lnTo>
                  <a:pt x="319" y="168"/>
                </a:lnTo>
                <a:close/>
                <a:moveTo>
                  <a:pt x="300" y="155"/>
                </a:moveTo>
                <a:lnTo>
                  <a:pt x="300" y="155"/>
                </a:lnTo>
                <a:lnTo>
                  <a:pt x="294" y="162"/>
                </a:lnTo>
                <a:lnTo>
                  <a:pt x="286" y="168"/>
                </a:lnTo>
                <a:lnTo>
                  <a:pt x="277" y="172"/>
                </a:lnTo>
                <a:lnTo>
                  <a:pt x="267" y="174"/>
                </a:lnTo>
                <a:lnTo>
                  <a:pt x="267" y="174"/>
                </a:lnTo>
                <a:lnTo>
                  <a:pt x="271" y="166"/>
                </a:lnTo>
                <a:lnTo>
                  <a:pt x="279" y="158"/>
                </a:lnTo>
                <a:lnTo>
                  <a:pt x="284" y="155"/>
                </a:lnTo>
                <a:lnTo>
                  <a:pt x="288" y="153"/>
                </a:lnTo>
                <a:lnTo>
                  <a:pt x="294" y="153"/>
                </a:lnTo>
                <a:lnTo>
                  <a:pt x="300" y="155"/>
                </a:lnTo>
                <a:lnTo>
                  <a:pt x="300" y="155"/>
                </a:lnTo>
                <a:close/>
                <a:moveTo>
                  <a:pt x="267" y="143"/>
                </a:moveTo>
                <a:lnTo>
                  <a:pt x="267" y="143"/>
                </a:lnTo>
                <a:lnTo>
                  <a:pt x="263" y="151"/>
                </a:lnTo>
                <a:lnTo>
                  <a:pt x="258" y="155"/>
                </a:lnTo>
                <a:lnTo>
                  <a:pt x="252" y="158"/>
                </a:lnTo>
                <a:lnTo>
                  <a:pt x="244" y="162"/>
                </a:lnTo>
                <a:lnTo>
                  <a:pt x="244" y="162"/>
                </a:lnTo>
                <a:lnTo>
                  <a:pt x="254" y="151"/>
                </a:lnTo>
                <a:lnTo>
                  <a:pt x="259" y="147"/>
                </a:lnTo>
                <a:lnTo>
                  <a:pt x="267" y="143"/>
                </a:lnTo>
                <a:lnTo>
                  <a:pt x="267" y="143"/>
                </a:lnTo>
                <a:close/>
                <a:moveTo>
                  <a:pt x="239" y="136"/>
                </a:moveTo>
                <a:lnTo>
                  <a:pt x="239" y="136"/>
                </a:lnTo>
                <a:lnTo>
                  <a:pt x="233" y="145"/>
                </a:lnTo>
                <a:lnTo>
                  <a:pt x="223" y="151"/>
                </a:lnTo>
                <a:lnTo>
                  <a:pt x="206" y="162"/>
                </a:lnTo>
                <a:lnTo>
                  <a:pt x="206" y="162"/>
                </a:lnTo>
                <a:lnTo>
                  <a:pt x="210" y="158"/>
                </a:lnTo>
                <a:lnTo>
                  <a:pt x="214" y="155"/>
                </a:lnTo>
                <a:lnTo>
                  <a:pt x="219" y="145"/>
                </a:lnTo>
                <a:lnTo>
                  <a:pt x="221" y="141"/>
                </a:lnTo>
                <a:lnTo>
                  <a:pt x="225" y="137"/>
                </a:lnTo>
                <a:lnTo>
                  <a:pt x="231" y="136"/>
                </a:lnTo>
                <a:lnTo>
                  <a:pt x="239" y="136"/>
                </a:lnTo>
                <a:lnTo>
                  <a:pt x="239" y="136"/>
                </a:lnTo>
                <a:close/>
                <a:moveTo>
                  <a:pt x="218" y="177"/>
                </a:moveTo>
                <a:lnTo>
                  <a:pt x="218" y="177"/>
                </a:lnTo>
                <a:lnTo>
                  <a:pt x="216" y="177"/>
                </a:lnTo>
                <a:lnTo>
                  <a:pt x="214" y="176"/>
                </a:lnTo>
                <a:lnTo>
                  <a:pt x="216" y="172"/>
                </a:lnTo>
                <a:lnTo>
                  <a:pt x="223" y="164"/>
                </a:lnTo>
                <a:lnTo>
                  <a:pt x="223" y="164"/>
                </a:lnTo>
                <a:lnTo>
                  <a:pt x="225" y="168"/>
                </a:lnTo>
                <a:lnTo>
                  <a:pt x="223" y="172"/>
                </a:lnTo>
                <a:lnTo>
                  <a:pt x="218" y="177"/>
                </a:lnTo>
                <a:lnTo>
                  <a:pt x="218" y="177"/>
                </a:lnTo>
                <a:close/>
                <a:moveTo>
                  <a:pt x="202" y="132"/>
                </a:moveTo>
                <a:lnTo>
                  <a:pt x="202" y="132"/>
                </a:lnTo>
                <a:lnTo>
                  <a:pt x="200" y="136"/>
                </a:lnTo>
                <a:lnTo>
                  <a:pt x="199" y="139"/>
                </a:lnTo>
                <a:lnTo>
                  <a:pt x="195" y="141"/>
                </a:lnTo>
                <a:lnTo>
                  <a:pt x="191" y="141"/>
                </a:lnTo>
                <a:lnTo>
                  <a:pt x="191" y="141"/>
                </a:lnTo>
                <a:lnTo>
                  <a:pt x="189" y="137"/>
                </a:lnTo>
                <a:lnTo>
                  <a:pt x="189" y="134"/>
                </a:lnTo>
                <a:lnTo>
                  <a:pt x="189" y="134"/>
                </a:lnTo>
                <a:lnTo>
                  <a:pt x="195" y="132"/>
                </a:lnTo>
                <a:lnTo>
                  <a:pt x="202" y="132"/>
                </a:lnTo>
                <a:lnTo>
                  <a:pt x="202" y="132"/>
                </a:lnTo>
                <a:close/>
                <a:moveTo>
                  <a:pt x="309" y="330"/>
                </a:moveTo>
                <a:lnTo>
                  <a:pt x="309" y="330"/>
                </a:lnTo>
                <a:lnTo>
                  <a:pt x="300" y="338"/>
                </a:lnTo>
                <a:lnTo>
                  <a:pt x="288" y="341"/>
                </a:lnTo>
                <a:lnTo>
                  <a:pt x="273" y="343"/>
                </a:lnTo>
                <a:lnTo>
                  <a:pt x="258" y="345"/>
                </a:lnTo>
                <a:lnTo>
                  <a:pt x="225" y="343"/>
                </a:lnTo>
                <a:lnTo>
                  <a:pt x="195" y="341"/>
                </a:lnTo>
                <a:lnTo>
                  <a:pt x="195" y="341"/>
                </a:lnTo>
                <a:lnTo>
                  <a:pt x="193" y="305"/>
                </a:lnTo>
                <a:lnTo>
                  <a:pt x="193" y="269"/>
                </a:lnTo>
                <a:lnTo>
                  <a:pt x="193" y="233"/>
                </a:lnTo>
                <a:lnTo>
                  <a:pt x="191" y="195"/>
                </a:lnTo>
                <a:lnTo>
                  <a:pt x="191" y="195"/>
                </a:lnTo>
                <a:lnTo>
                  <a:pt x="193" y="191"/>
                </a:lnTo>
                <a:lnTo>
                  <a:pt x="195" y="189"/>
                </a:lnTo>
                <a:lnTo>
                  <a:pt x="195" y="189"/>
                </a:lnTo>
                <a:lnTo>
                  <a:pt x="210" y="189"/>
                </a:lnTo>
                <a:lnTo>
                  <a:pt x="225" y="191"/>
                </a:lnTo>
                <a:lnTo>
                  <a:pt x="240" y="195"/>
                </a:lnTo>
                <a:lnTo>
                  <a:pt x="256" y="200"/>
                </a:lnTo>
                <a:lnTo>
                  <a:pt x="271" y="208"/>
                </a:lnTo>
                <a:lnTo>
                  <a:pt x="282" y="217"/>
                </a:lnTo>
                <a:lnTo>
                  <a:pt x="294" y="227"/>
                </a:lnTo>
                <a:lnTo>
                  <a:pt x="303" y="237"/>
                </a:lnTo>
                <a:lnTo>
                  <a:pt x="303" y="237"/>
                </a:lnTo>
                <a:lnTo>
                  <a:pt x="307" y="246"/>
                </a:lnTo>
                <a:lnTo>
                  <a:pt x="313" y="257"/>
                </a:lnTo>
                <a:lnTo>
                  <a:pt x="315" y="271"/>
                </a:lnTo>
                <a:lnTo>
                  <a:pt x="319" y="284"/>
                </a:lnTo>
                <a:lnTo>
                  <a:pt x="319" y="298"/>
                </a:lnTo>
                <a:lnTo>
                  <a:pt x="317" y="311"/>
                </a:lnTo>
                <a:lnTo>
                  <a:pt x="315" y="322"/>
                </a:lnTo>
                <a:lnTo>
                  <a:pt x="309" y="330"/>
                </a:lnTo>
                <a:lnTo>
                  <a:pt x="309" y="330"/>
                </a:lnTo>
                <a:close/>
                <a:moveTo>
                  <a:pt x="336" y="280"/>
                </a:moveTo>
                <a:lnTo>
                  <a:pt x="336" y="280"/>
                </a:lnTo>
                <a:lnTo>
                  <a:pt x="340" y="271"/>
                </a:lnTo>
                <a:lnTo>
                  <a:pt x="345" y="263"/>
                </a:lnTo>
                <a:lnTo>
                  <a:pt x="353" y="257"/>
                </a:lnTo>
                <a:lnTo>
                  <a:pt x="362" y="254"/>
                </a:lnTo>
                <a:lnTo>
                  <a:pt x="362" y="254"/>
                </a:lnTo>
                <a:lnTo>
                  <a:pt x="361" y="259"/>
                </a:lnTo>
                <a:lnTo>
                  <a:pt x="359" y="263"/>
                </a:lnTo>
                <a:lnTo>
                  <a:pt x="353" y="271"/>
                </a:lnTo>
                <a:lnTo>
                  <a:pt x="345" y="277"/>
                </a:lnTo>
                <a:lnTo>
                  <a:pt x="336" y="280"/>
                </a:lnTo>
                <a:lnTo>
                  <a:pt x="336" y="280"/>
                </a:lnTo>
                <a:close/>
                <a:moveTo>
                  <a:pt x="330" y="250"/>
                </a:moveTo>
                <a:lnTo>
                  <a:pt x="330" y="250"/>
                </a:lnTo>
                <a:lnTo>
                  <a:pt x="340" y="238"/>
                </a:lnTo>
                <a:lnTo>
                  <a:pt x="353" y="229"/>
                </a:lnTo>
                <a:lnTo>
                  <a:pt x="353" y="229"/>
                </a:lnTo>
                <a:lnTo>
                  <a:pt x="351" y="237"/>
                </a:lnTo>
                <a:lnTo>
                  <a:pt x="345" y="242"/>
                </a:lnTo>
                <a:lnTo>
                  <a:pt x="338" y="246"/>
                </a:lnTo>
                <a:lnTo>
                  <a:pt x="330" y="250"/>
                </a:lnTo>
                <a:lnTo>
                  <a:pt x="330" y="250"/>
                </a:lnTo>
                <a:close/>
                <a:moveTo>
                  <a:pt x="328" y="223"/>
                </a:moveTo>
                <a:lnTo>
                  <a:pt x="328" y="223"/>
                </a:lnTo>
                <a:lnTo>
                  <a:pt x="328" y="217"/>
                </a:lnTo>
                <a:lnTo>
                  <a:pt x="332" y="210"/>
                </a:lnTo>
                <a:lnTo>
                  <a:pt x="338" y="204"/>
                </a:lnTo>
                <a:lnTo>
                  <a:pt x="341" y="204"/>
                </a:lnTo>
                <a:lnTo>
                  <a:pt x="345" y="202"/>
                </a:lnTo>
                <a:lnTo>
                  <a:pt x="345" y="202"/>
                </a:lnTo>
                <a:lnTo>
                  <a:pt x="347" y="206"/>
                </a:lnTo>
                <a:lnTo>
                  <a:pt x="345" y="210"/>
                </a:lnTo>
                <a:lnTo>
                  <a:pt x="341" y="216"/>
                </a:lnTo>
                <a:lnTo>
                  <a:pt x="334" y="219"/>
                </a:lnTo>
                <a:lnTo>
                  <a:pt x="328" y="223"/>
                </a:lnTo>
                <a:lnTo>
                  <a:pt x="328" y="223"/>
                </a:lnTo>
                <a:close/>
                <a:moveTo>
                  <a:pt x="313" y="198"/>
                </a:moveTo>
                <a:lnTo>
                  <a:pt x="313" y="198"/>
                </a:lnTo>
                <a:lnTo>
                  <a:pt x="320" y="187"/>
                </a:lnTo>
                <a:lnTo>
                  <a:pt x="326" y="183"/>
                </a:lnTo>
                <a:lnTo>
                  <a:pt x="334" y="183"/>
                </a:lnTo>
                <a:lnTo>
                  <a:pt x="334" y="183"/>
                </a:lnTo>
                <a:lnTo>
                  <a:pt x="330" y="187"/>
                </a:lnTo>
                <a:lnTo>
                  <a:pt x="324" y="193"/>
                </a:lnTo>
                <a:lnTo>
                  <a:pt x="320" y="197"/>
                </a:lnTo>
                <a:lnTo>
                  <a:pt x="313" y="198"/>
                </a:lnTo>
                <a:lnTo>
                  <a:pt x="313" y="19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7" name="Freeform 84"/>
          <p:cNvSpPr>
            <a:spLocks noEditPoints="1"/>
          </p:cNvSpPr>
          <p:nvPr/>
        </p:nvSpPr>
        <p:spPr bwMode="auto">
          <a:xfrm>
            <a:off x="2874435" y="1735667"/>
            <a:ext cx="436033" cy="641351"/>
          </a:xfrm>
          <a:custGeom>
            <a:avLst/>
            <a:gdLst/>
            <a:ahLst/>
            <a:cxnLst>
              <a:cxn ang="0">
                <a:pos x="99" y="182"/>
              </a:cxn>
              <a:cxn ang="0">
                <a:pos x="158" y="120"/>
              </a:cxn>
              <a:cxn ang="0">
                <a:pos x="93" y="80"/>
              </a:cxn>
              <a:cxn ang="0">
                <a:pos x="191" y="53"/>
              </a:cxn>
              <a:cxn ang="0">
                <a:pos x="69" y="0"/>
              </a:cxn>
              <a:cxn ang="0">
                <a:pos x="2" y="32"/>
              </a:cxn>
              <a:cxn ang="0">
                <a:pos x="10" y="274"/>
              </a:cxn>
              <a:cxn ang="0">
                <a:pos x="160" y="299"/>
              </a:cxn>
              <a:cxn ang="0">
                <a:pos x="206" y="247"/>
              </a:cxn>
              <a:cxn ang="0">
                <a:pos x="99" y="160"/>
              </a:cxn>
              <a:cxn ang="0">
                <a:pos x="120" y="165"/>
              </a:cxn>
              <a:cxn ang="0">
                <a:pos x="92" y="59"/>
              </a:cxn>
              <a:cxn ang="0">
                <a:pos x="118" y="74"/>
              </a:cxn>
              <a:cxn ang="0">
                <a:pos x="124" y="62"/>
              </a:cxn>
              <a:cxn ang="0">
                <a:pos x="141" y="59"/>
              </a:cxn>
              <a:cxn ang="0">
                <a:pos x="149" y="66"/>
              </a:cxn>
              <a:cxn ang="0">
                <a:pos x="23" y="34"/>
              </a:cxn>
              <a:cxn ang="0">
                <a:pos x="36" y="223"/>
              </a:cxn>
              <a:cxn ang="0">
                <a:pos x="36" y="242"/>
              </a:cxn>
              <a:cxn ang="0">
                <a:pos x="21" y="101"/>
              </a:cxn>
              <a:cxn ang="0">
                <a:pos x="33" y="125"/>
              </a:cxn>
              <a:cxn ang="0">
                <a:pos x="33" y="125"/>
              </a:cxn>
              <a:cxn ang="0">
                <a:pos x="34" y="152"/>
              </a:cxn>
              <a:cxn ang="0">
                <a:pos x="21" y="192"/>
              </a:cxn>
              <a:cxn ang="0">
                <a:pos x="36" y="194"/>
              </a:cxn>
              <a:cxn ang="0">
                <a:pos x="29" y="57"/>
              </a:cxn>
              <a:cxn ang="0">
                <a:pos x="23" y="78"/>
              </a:cxn>
              <a:cxn ang="0">
                <a:pos x="23" y="53"/>
              </a:cxn>
              <a:cxn ang="0">
                <a:pos x="25" y="104"/>
              </a:cxn>
              <a:cxn ang="0">
                <a:pos x="19" y="131"/>
              </a:cxn>
              <a:cxn ang="0">
                <a:pos x="12" y="167"/>
              </a:cxn>
              <a:cxn ang="0">
                <a:pos x="13" y="190"/>
              </a:cxn>
              <a:cxn ang="0">
                <a:pos x="15" y="207"/>
              </a:cxn>
              <a:cxn ang="0">
                <a:pos x="19" y="226"/>
              </a:cxn>
              <a:cxn ang="0">
                <a:pos x="17" y="257"/>
              </a:cxn>
              <a:cxn ang="0">
                <a:pos x="29" y="41"/>
              </a:cxn>
              <a:cxn ang="0">
                <a:pos x="23" y="28"/>
              </a:cxn>
              <a:cxn ang="0">
                <a:pos x="46" y="276"/>
              </a:cxn>
              <a:cxn ang="0">
                <a:pos x="53" y="291"/>
              </a:cxn>
              <a:cxn ang="0">
                <a:pos x="67" y="272"/>
              </a:cxn>
              <a:cxn ang="0">
                <a:pos x="73" y="289"/>
              </a:cxn>
              <a:cxn ang="0">
                <a:pos x="76" y="274"/>
              </a:cxn>
              <a:cxn ang="0">
                <a:pos x="92" y="289"/>
              </a:cxn>
              <a:cxn ang="0">
                <a:pos x="97" y="276"/>
              </a:cxn>
              <a:cxn ang="0">
                <a:pos x="122" y="285"/>
              </a:cxn>
              <a:cxn ang="0">
                <a:pos x="124" y="274"/>
              </a:cxn>
              <a:cxn ang="0">
                <a:pos x="132" y="291"/>
              </a:cxn>
              <a:cxn ang="0">
                <a:pos x="143" y="270"/>
              </a:cxn>
              <a:cxn ang="0">
                <a:pos x="154" y="284"/>
              </a:cxn>
              <a:cxn ang="0">
                <a:pos x="160" y="270"/>
              </a:cxn>
              <a:cxn ang="0">
                <a:pos x="174" y="282"/>
              </a:cxn>
              <a:cxn ang="0">
                <a:pos x="172" y="274"/>
              </a:cxn>
              <a:cxn ang="0">
                <a:pos x="42" y="228"/>
              </a:cxn>
              <a:cxn ang="0">
                <a:pos x="187" y="26"/>
              </a:cxn>
              <a:cxn ang="0">
                <a:pos x="86" y="114"/>
              </a:cxn>
              <a:cxn ang="0">
                <a:pos x="147" y="152"/>
              </a:cxn>
              <a:cxn ang="0">
                <a:pos x="116" y="221"/>
              </a:cxn>
              <a:cxn ang="0">
                <a:pos x="198" y="259"/>
              </a:cxn>
            </a:cxnLst>
            <a:rect l="0" t="0" r="r" b="b"/>
            <a:pathLst>
              <a:path w="206" h="303">
                <a:moveTo>
                  <a:pt x="200" y="211"/>
                </a:moveTo>
                <a:lnTo>
                  <a:pt x="200" y="211"/>
                </a:lnTo>
                <a:lnTo>
                  <a:pt x="175" y="211"/>
                </a:lnTo>
                <a:lnTo>
                  <a:pt x="149" y="213"/>
                </a:lnTo>
                <a:lnTo>
                  <a:pt x="122" y="213"/>
                </a:lnTo>
                <a:lnTo>
                  <a:pt x="99" y="211"/>
                </a:lnTo>
                <a:lnTo>
                  <a:pt x="99" y="211"/>
                </a:lnTo>
                <a:lnTo>
                  <a:pt x="97" y="196"/>
                </a:lnTo>
                <a:lnTo>
                  <a:pt x="97" y="188"/>
                </a:lnTo>
                <a:lnTo>
                  <a:pt x="99" y="182"/>
                </a:lnTo>
                <a:lnTo>
                  <a:pt x="99" y="182"/>
                </a:lnTo>
                <a:lnTo>
                  <a:pt x="114" y="181"/>
                </a:lnTo>
                <a:lnTo>
                  <a:pt x="128" y="181"/>
                </a:lnTo>
                <a:lnTo>
                  <a:pt x="128" y="181"/>
                </a:lnTo>
                <a:lnTo>
                  <a:pt x="135" y="175"/>
                </a:lnTo>
                <a:lnTo>
                  <a:pt x="145" y="167"/>
                </a:lnTo>
                <a:lnTo>
                  <a:pt x="153" y="162"/>
                </a:lnTo>
                <a:lnTo>
                  <a:pt x="160" y="154"/>
                </a:lnTo>
                <a:lnTo>
                  <a:pt x="160" y="154"/>
                </a:lnTo>
                <a:lnTo>
                  <a:pt x="158" y="142"/>
                </a:lnTo>
                <a:lnTo>
                  <a:pt x="158" y="131"/>
                </a:lnTo>
                <a:lnTo>
                  <a:pt x="158" y="120"/>
                </a:lnTo>
                <a:lnTo>
                  <a:pt x="156" y="110"/>
                </a:lnTo>
                <a:lnTo>
                  <a:pt x="156" y="110"/>
                </a:lnTo>
                <a:lnTo>
                  <a:pt x="141" y="110"/>
                </a:lnTo>
                <a:lnTo>
                  <a:pt x="124" y="110"/>
                </a:lnTo>
                <a:lnTo>
                  <a:pt x="107" y="110"/>
                </a:lnTo>
                <a:lnTo>
                  <a:pt x="93" y="108"/>
                </a:lnTo>
                <a:lnTo>
                  <a:pt x="93" y="108"/>
                </a:lnTo>
                <a:lnTo>
                  <a:pt x="92" y="93"/>
                </a:lnTo>
                <a:lnTo>
                  <a:pt x="93" y="87"/>
                </a:lnTo>
                <a:lnTo>
                  <a:pt x="93" y="80"/>
                </a:lnTo>
                <a:lnTo>
                  <a:pt x="93" y="80"/>
                </a:lnTo>
                <a:lnTo>
                  <a:pt x="114" y="80"/>
                </a:lnTo>
                <a:lnTo>
                  <a:pt x="137" y="80"/>
                </a:lnTo>
                <a:lnTo>
                  <a:pt x="137" y="80"/>
                </a:lnTo>
                <a:lnTo>
                  <a:pt x="151" y="80"/>
                </a:lnTo>
                <a:lnTo>
                  <a:pt x="160" y="78"/>
                </a:lnTo>
                <a:lnTo>
                  <a:pt x="168" y="72"/>
                </a:lnTo>
                <a:lnTo>
                  <a:pt x="177" y="66"/>
                </a:lnTo>
                <a:lnTo>
                  <a:pt x="177" y="66"/>
                </a:lnTo>
                <a:lnTo>
                  <a:pt x="187" y="59"/>
                </a:lnTo>
                <a:lnTo>
                  <a:pt x="189" y="55"/>
                </a:lnTo>
                <a:lnTo>
                  <a:pt x="191" y="53"/>
                </a:lnTo>
                <a:lnTo>
                  <a:pt x="191" y="53"/>
                </a:lnTo>
                <a:lnTo>
                  <a:pt x="193" y="41"/>
                </a:lnTo>
                <a:lnTo>
                  <a:pt x="193" y="28"/>
                </a:lnTo>
                <a:lnTo>
                  <a:pt x="191" y="15"/>
                </a:lnTo>
                <a:lnTo>
                  <a:pt x="191" y="1"/>
                </a:lnTo>
                <a:lnTo>
                  <a:pt x="191" y="1"/>
                </a:lnTo>
                <a:lnTo>
                  <a:pt x="170" y="0"/>
                </a:lnTo>
                <a:lnTo>
                  <a:pt x="147" y="0"/>
                </a:lnTo>
                <a:lnTo>
                  <a:pt x="99" y="1"/>
                </a:lnTo>
                <a:lnTo>
                  <a:pt x="99" y="1"/>
                </a:lnTo>
                <a:lnTo>
                  <a:pt x="69" y="0"/>
                </a:lnTo>
                <a:lnTo>
                  <a:pt x="55" y="1"/>
                </a:lnTo>
                <a:lnTo>
                  <a:pt x="44" y="1"/>
                </a:lnTo>
                <a:lnTo>
                  <a:pt x="44" y="1"/>
                </a:lnTo>
                <a:lnTo>
                  <a:pt x="38" y="3"/>
                </a:lnTo>
                <a:lnTo>
                  <a:pt x="33" y="7"/>
                </a:lnTo>
                <a:lnTo>
                  <a:pt x="23" y="17"/>
                </a:lnTo>
                <a:lnTo>
                  <a:pt x="23" y="17"/>
                </a:lnTo>
                <a:lnTo>
                  <a:pt x="10" y="24"/>
                </a:lnTo>
                <a:lnTo>
                  <a:pt x="4" y="28"/>
                </a:lnTo>
                <a:lnTo>
                  <a:pt x="2" y="32"/>
                </a:lnTo>
                <a:lnTo>
                  <a:pt x="2" y="32"/>
                </a:lnTo>
                <a:lnTo>
                  <a:pt x="0" y="41"/>
                </a:lnTo>
                <a:lnTo>
                  <a:pt x="0" y="53"/>
                </a:lnTo>
                <a:lnTo>
                  <a:pt x="2" y="80"/>
                </a:lnTo>
                <a:lnTo>
                  <a:pt x="2" y="80"/>
                </a:lnTo>
                <a:lnTo>
                  <a:pt x="2" y="127"/>
                </a:lnTo>
                <a:lnTo>
                  <a:pt x="4" y="179"/>
                </a:lnTo>
                <a:lnTo>
                  <a:pt x="4" y="179"/>
                </a:lnTo>
                <a:lnTo>
                  <a:pt x="8" y="219"/>
                </a:lnTo>
                <a:lnTo>
                  <a:pt x="10" y="261"/>
                </a:lnTo>
                <a:lnTo>
                  <a:pt x="10" y="261"/>
                </a:lnTo>
                <a:lnTo>
                  <a:pt x="10" y="274"/>
                </a:lnTo>
                <a:lnTo>
                  <a:pt x="10" y="285"/>
                </a:lnTo>
                <a:lnTo>
                  <a:pt x="13" y="295"/>
                </a:lnTo>
                <a:lnTo>
                  <a:pt x="15" y="297"/>
                </a:lnTo>
                <a:lnTo>
                  <a:pt x="19" y="301"/>
                </a:lnTo>
                <a:lnTo>
                  <a:pt x="19" y="301"/>
                </a:lnTo>
                <a:lnTo>
                  <a:pt x="50" y="301"/>
                </a:lnTo>
                <a:lnTo>
                  <a:pt x="84" y="303"/>
                </a:lnTo>
                <a:lnTo>
                  <a:pt x="116" y="303"/>
                </a:lnTo>
                <a:lnTo>
                  <a:pt x="149" y="301"/>
                </a:lnTo>
                <a:lnTo>
                  <a:pt x="149" y="301"/>
                </a:lnTo>
                <a:lnTo>
                  <a:pt x="160" y="299"/>
                </a:lnTo>
                <a:lnTo>
                  <a:pt x="170" y="297"/>
                </a:lnTo>
                <a:lnTo>
                  <a:pt x="170" y="297"/>
                </a:lnTo>
                <a:lnTo>
                  <a:pt x="174" y="293"/>
                </a:lnTo>
                <a:lnTo>
                  <a:pt x="179" y="289"/>
                </a:lnTo>
                <a:lnTo>
                  <a:pt x="187" y="280"/>
                </a:lnTo>
                <a:lnTo>
                  <a:pt x="187" y="280"/>
                </a:lnTo>
                <a:lnTo>
                  <a:pt x="198" y="270"/>
                </a:lnTo>
                <a:lnTo>
                  <a:pt x="202" y="266"/>
                </a:lnTo>
                <a:lnTo>
                  <a:pt x="206" y="261"/>
                </a:lnTo>
                <a:lnTo>
                  <a:pt x="206" y="261"/>
                </a:lnTo>
                <a:lnTo>
                  <a:pt x="206" y="247"/>
                </a:lnTo>
                <a:lnTo>
                  <a:pt x="206" y="234"/>
                </a:lnTo>
                <a:lnTo>
                  <a:pt x="202" y="221"/>
                </a:lnTo>
                <a:lnTo>
                  <a:pt x="200" y="211"/>
                </a:lnTo>
                <a:lnTo>
                  <a:pt x="200" y="211"/>
                </a:lnTo>
                <a:close/>
                <a:moveTo>
                  <a:pt x="97" y="165"/>
                </a:moveTo>
                <a:lnTo>
                  <a:pt x="97" y="165"/>
                </a:lnTo>
                <a:lnTo>
                  <a:pt x="95" y="163"/>
                </a:lnTo>
                <a:lnTo>
                  <a:pt x="95" y="162"/>
                </a:lnTo>
                <a:lnTo>
                  <a:pt x="97" y="160"/>
                </a:lnTo>
                <a:lnTo>
                  <a:pt x="99" y="160"/>
                </a:lnTo>
                <a:lnTo>
                  <a:pt x="99" y="160"/>
                </a:lnTo>
                <a:lnTo>
                  <a:pt x="97" y="163"/>
                </a:lnTo>
                <a:lnTo>
                  <a:pt x="97" y="165"/>
                </a:lnTo>
                <a:lnTo>
                  <a:pt x="97" y="165"/>
                </a:lnTo>
                <a:close/>
                <a:moveTo>
                  <a:pt x="116" y="169"/>
                </a:moveTo>
                <a:lnTo>
                  <a:pt x="116" y="169"/>
                </a:lnTo>
                <a:lnTo>
                  <a:pt x="118" y="163"/>
                </a:lnTo>
                <a:lnTo>
                  <a:pt x="120" y="160"/>
                </a:lnTo>
                <a:lnTo>
                  <a:pt x="124" y="160"/>
                </a:lnTo>
                <a:lnTo>
                  <a:pt x="124" y="160"/>
                </a:lnTo>
                <a:lnTo>
                  <a:pt x="124" y="162"/>
                </a:lnTo>
                <a:lnTo>
                  <a:pt x="120" y="165"/>
                </a:lnTo>
                <a:lnTo>
                  <a:pt x="116" y="169"/>
                </a:lnTo>
                <a:lnTo>
                  <a:pt x="116" y="169"/>
                </a:lnTo>
                <a:close/>
                <a:moveTo>
                  <a:pt x="92" y="59"/>
                </a:moveTo>
                <a:lnTo>
                  <a:pt x="92" y="59"/>
                </a:lnTo>
                <a:lnTo>
                  <a:pt x="92" y="53"/>
                </a:lnTo>
                <a:lnTo>
                  <a:pt x="92" y="53"/>
                </a:lnTo>
                <a:lnTo>
                  <a:pt x="97" y="53"/>
                </a:lnTo>
                <a:lnTo>
                  <a:pt x="97" y="53"/>
                </a:lnTo>
                <a:lnTo>
                  <a:pt x="95" y="57"/>
                </a:lnTo>
                <a:lnTo>
                  <a:pt x="93" y="57"/>
                </a:lnTo>
                <a:lnTo>
                  <a:pt x="92" y="59"/>
                </a:lnTo>
                <a:lnTo>
                  <a:pt x="92" y="59"/>
                </a:lnTo>
                <a:close/>
                <a:moveTo>
                  <a:pt x="118" y="74"/>
                </a:moveTo>
                <a:lnTo>
                  <a:pt x="118" y="74"/>
                </a:lnTo>
                <a:lnTo>
                  <a:pt x="118" y="72"/>
                </a:lnTo>
                <a:lnTo>
                  <a:pt x="120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4"/>
                </a:lnTo>
                <a:lnTo>
                  <a:pt x="118" y="74"/>
                </a:lnTo>
                <a:close/>
                <a:moveTo>
                  <a:pt x="113" y="68"/>
                </a:moveTo>
                <a:lnTo>
                  <a:pt x="113" y="68"/>
                </a:lnTo>
                <a:lnTo>
                  <a:pt x="116" y="62"/>
                </a:lnTo>
                <a:lnTo>
                  <a:pt x="120" y="57"/>
                </a:lnTo>
                <a:lnTo>
                  <a:pt x="124" y="53"/>
                </a:lnTo>
                <a:lnTo>
                  <a:pt x="128" y="51"/>
                </a:lnTo>
                <a:lnTo>
                  <a:pt x="132" y="53"/>
                </a:lnTo>
                <a:lnTo>
                  <a:pt x="132" y="53"/>
                </a:lnTo>
                <a:lnTo>
                  <a:pt x="128" y="57"/>
                </a:lnTo>
                <a:lnTo>
                  <a:pt x="124" y="62"/>
                </a:lnTo>
                <a:lnTo>
                  <a:pt x="113" y="68"/>
                </a:lnTo>
                <a:lnTo>
                  <a:pt x="113" y="68"/>
                </a:lnTo>
                <a:close/>
                <a:moveTo>
                  <a:pt x="135" y="64"/>
                </a:moveTo>
                <a:lnTo>
                  <a:pt x="135" y="64"/>
                </a:lnTo>
                <a:lnTo>
                  <a:pt x="135" y="62"/>
                </a:lnTo>
                <a:lnTo>
                  <a:pt x="137" y="59"/>
                </a:lnTo>
                <a:lnTo>
                  <a:pt x="145" y="53"/>
                </a:lnTo>
                <a:lnTo>
                  <a:pt x="145" y="53"/>
                </a:lnTo>
                <a:lnTo>
                  <a:pt x="145" y="55"/>
                </a:lnTo>
                <a:lnTo>
                  <a:pt x="145" y="57"/>
                </a:lnTo>
                <a:lnTo>
                  <a:pt x="141" y="59"/>
                </a:lnTo>
                <a:lnTo>
                  <a:pt x="135" y="64"/>
                </a:lnTo>
                <a:lnTo>
                  <a:pt x="135" y="64"/>
                </a:lnTo>
                <a:close/>
                <a:moveTo>
                  <a:pt x="149" y="66"/>
                </a:moveTo>
                <a:lnTo>
                  <a:pt x="149" y="66"/>
                </a:lnTo>
                <a:lnTo>
                  <a:pt x="153" y="59"/>
                </a:lnTo>
                <a:lnTo>
                  <a:pt x="156" y="55"/>
                </a:lnTo>
                <a:lnTo>
                  <a:pt x="162" y="55"/>
                </a:lnTo>
                <a:lnTo>
                  <a:pt x="162" y="55"/>
                </a:lnTo>
                <a:lnTo>
                  <a:pt x="160" y="59"/>
                </a:lnTo>
                <a:lnTo>
                  <a:pt x="156" y="61"/>
                </a:lnTo>
                <a:lnTo>
                  <a:pt x="149" y="66"/>
                </a:lnTo>
                <a:lnTo>
                  <a:pt x="149" y="66"/>
                </a:lnTo>
                <a:close/>
                <a:moveTo>
                  <a:pt x="23" y="34"/>
                </a:moveTo>
                <a:lnTo>
                  <a:pt x="23" y="34"/>
                </a:lnTo>
                <a:lnTo>
                  <a:pt x="19" y="40"/>
                </a:lnTo>
                <a:lnTo>
                  <a:pt x="15" y="43"/>
                </a:lnTo>
                <a:lnTo>
                  <a:pt x="6" y="53"/>
                </a:lnTo>
                <a:lnTo>
                  <a:pt x="6" y="53"/>
                </a:lnTo>
                <a:lnTo>
                  <a:pt x="10" y="47"/>
                </a:lnTo>
                <a:lnTo>
                  <a:pt x="13" y="41"/>
                </a:lnTo>
                <a:lnTo>
                  <a:pt x="23" y="34"/>
                </a:lnTo>
                <a:lnTo>
                  <a:pt x="23" y="34"/>
                </a:lnTo>
                <a:close/>
                <a:moveTo>
                  <a:pt x="36" y="223"/>
                </a:moveTo>
                <a:lnTo>
                  <a:pt x="36" y="223"/>
                </a:lnTo>
                <a:lnTo>
                  <a:pt x="29" y="230"/>
                </a:lnTo>
                <a:lnTo>
                  <a:pt x="21" y="236"/>
                </a:lnTo>
                <a:lnTo>
                  <a:pt x="21" y="236"/>
                </a:lnTo>
                <a:lnTo>
                  <a:pt x="34" y="215"/>
                </a:lnTo>
                <a:lnTo>
                  <a:pt x="34" y="215"/>
                </a:lnTo>
                <a:lnTo>
                  <a:pt x="36" y="217"/>
                </a:lnTo>
                <a:lnTo>
                  <a:pt x="36" y="219"/>
                </a:lnTo>
                <a:lnTo>
                  <a:pt x="36" y="223"/>
                </a:lnTo>
                <a:lnTo>
                  <a:pt x="36" y="223"/>
                </a:lnTo>
                <a:close/>
                <a:moveTo>
                  <a:pt x="36" y="242"/>
                </a:moveTo>
                <a:lnTo>
                  <a:pt x="36" y="242"/>
                </a:lnTo>
                <a:lnTo>
                  <a:pt x="34" y="247"/>
                </a:lnTo>
                <a:lnTo>
                  <a:pt x="31" y="251"/>
                </a:lnTo>
                <a:lnTo>
                  <a:pt x="27" y="253"/>
                </a:lnTo>
                <a:lnTo>
                  <a:pt x="23" y="259"/>
                </a:lnTo>
                <a:lnTo>
                  <a:pt x="23" y="259"/>
                </a:lnTo>
                <a:lnTo>
                  <a:pt x="27" y="249"/>
                </a:lnTo>
                <a:lnTo>
                  <a:pt x="31" y="243"/>
                </a:lnTo>
                <a:lnTo>
                  <a:pt x="36" y="242"/>
                </a:lnTo>
                <a:lnTo>
                  <a:pt x="36" y="242"/>
                </a:lnTo>
                <a:close/>
                <a:moveTo>
                  <a:pt x="34" y="108"/>
                </a:moveTo>
                <a:lnTo>
                  <a:pt x="34" y="108"/>
                </a:lnTo>
                <a:lnTo>
                  <a:pt x="33" y="112"/>
                </a:lnTo>
                <a:lnTo>
                  <a:pt x="29" y="116"/>
                </a:lnTo>
                <a:lnTo>
                  <a:pt x="21" y="120"/>
                </a:lnTo>
                <a:lnTo>
                  <a:pt x="21" y="120"/>
                </a:lnTo>
                <a:lnTo>
                  <a:pt x="27" y="112"/>
                </a:lnTo>
                <a:lnTo>
                  <a:pt x="31" y="110"/>
                </a:lnTo>
                <a:lnTo>
                  <a:pt x="34" y="108"/>
                </a:lnTo>
                <a:lnTo>
                  <a:pt x="34" y="108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3" y="97"/>
                </a:lnTo>
                <a:lnTo>
                  <a:pt x="25" y="93"/>
                </a:lnTo>
                <a:lnTo>
                  <a:pt x="34" y="89"/>
                </a:lnTo>
                <a:lnTo>
                  <a:pt x="34" y="89"/>
                </a:lnTo>
                <a:lnTo>
                  <a:pt x="33" y="93"/>
                </a:lnTo>
                <a:lnTo>
                  <a:pt x="29" y="97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33" y="125"/>
                </a:moveTo>
                <a:lnTo>
                  <a:pt x="33" y="125"/>
                </a:lnTo>
                <a:lnTo>
                  <a:pt x="34" y="131"/>
                </a:lnTo>
                <a:lnTo>
                  <a:pt x="34" y="135"/>
                </a:lnTo>
                <a:lnTo>
                  <a:pt x="34" y="135"/>
                </a:lnTo>
                <a:lnTo>
                  <a:pt x="27" y="139"/>
                </a:lnTo>
                <a:lnTo>
                  <a:pt x="21" y="142"/>
                </a:lnTo>
                <a:lnTo>
                  <a:pt x="21" y="142"/>
                </a:lnTo>
                <a:lnTo>
                  <a:pt x="23" y="139"/>
                </a:lnTo>
                <a:lnTo>
                  <a:pt x="25" y="133"/>
                </a:lnTo>
                <a:lnTo>
                  <a:pt x="33" y="125"/>
                </a:lnTo>
                <a:lnTo>
                  <a:pt x="33" y="125"/>
                </a:lnTo>
                <a:close/>
                <a:moveTo>
                  <a:pt x="34" y="152"/>
                </a:moveTo>
                <a:lnTo>
                  <a:pt x="34" y="152"/>
                </a:lnTo>
                <a:lnTo>
                  <a:pt x="34" y="158"/>
                </a:lnTo>
                <a:lnTo>
                  <a:pt x="34" y="158"/>
                </a:lnTo>
                <a:lnTo>
                  <a:pt x="27" y="163"/>
                </a:lnTo>
                <a:lnTo>
                  <a:pt x="19" y="169"/>
                </a:lnTo>
                <a:lnTo>
                  <a:pt x="19" y="169"/>
                </a:lnTo>
                <a:lnTo>
                  <a:pt x="21" y="163"/>
                </a:lnTo>
                <a:lnTo>
                  <a:pt x="25" y="160"/>
                </a:lnTo>
                <a:lnTo>
                  <a:pt x="29" y="154"/>
                </a:lnTo>
                <a:lnTo>
                  <a:pt x="34" y="152"/>
                </a:lnTo>
                <a:lnTo>
                  <a:pt x="34" y="152"/>
                </a:lnTo>
                <a:close/>
                <a:moveTo>
                  <a:pt x="21" y="192"/>
                </a:moveTo>
                <a:lnTo>
                  <a:pt x="21" y="192"/>
                </a:lnTo>
                <a:lnTo>
                  <a:pt x="21" y="186"/>
                </a:lnTo>
                <a:lnTo>
                  <a:pt x="25" y="181"/>
                </a:lnTo>
                <a:lnTo>
                  <a:pt x="33" y="173"/>
                </a:lnTo>
                <a:lnTo>
                  <a:pt x="33" y="173"/>
                </a:lnTo>
                <a:lnTo>
                  <a:pt x="34" y="175"/>
                </a:lnTo>
                <a:lnTo>
                  <a:pt x="34" y="179"/>
                </a:lnTo>
                <a:lnTo>
                  <a:pt x="31" y="184"/>
                </a:lnTo>
                <a:lnTo>
                  <a:pt x="21" y="192"/>
                </a:lnTo>
                <a:lnTo>
                  <a:pt x="21" y="192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29" y="205"/>
                </a:lnTo>
                <a:lnTo>
                  <a:pt x="21" y="213"/>
                </a:lnTo>
                <a:lnTo>
                  <a:pt x="21" y="213"/>
                </a:lnTo>
                <a:lnTo>
                  <a:pt x="23" y="207"/>
                </a:lnTo>
                <a:lnTo>
                  <a:pt x="27" y="203"/>
                </a:lnTo>
                <a:lnTo>
                  <a:pt x="34" y="194"/>
                </a:lnTo>
                <a:lnTo>
                  <a:pt x="34" y="194"/>
                </a:lnTo>
                <a:lnTo>
                  <a:pt x="36" y="194"/>
                </a:lnTo>
                <a:lnTo>
                  <a:pt x="36" y="196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29" y="57"/>
                </a:moveTo>
                <a:lnTo>
                  <a:pt x="29" y="57"/>
                </a:lnTo>
                <a:lnTo>
                  <a:pt x="33" y="53"/>
                </a:lnTo>
                <a:lnTo>
                  <a:pt x="34" y="51"/>
                </a:lnTo>
                <a:lnTo>
                  <a:pt x="34" y="51"/>
                </a:lnTo>
                <a:lnTo>
                  <a:pt x="36" y="53"/>
                </a:lnTo>
                <a:lnTo>
                  <a:pt x="34" y="55"/>
                </a:lnTo>
                <a:lnTo>
                  <a:pt x="29" y="57"/>
                </a:lnTo>
                <a:lnTo>
                  <a:pt x="29" y="57"/>
                </a:lnTo>
                <a:close/>
                <a:moveTo>
                  <a:pt x="34" y="68"/>
                </a:moveTo>
                <a:lnTo>
                  <a:pt x="34" y="68"/>
                </a:lnTo>
                <a:lnTo>
                  <a:pt x="34" y="72"/>
                </a:lnTo>
                <a:lnTo>
                  <a:pt x="33" y="76"/>
                </a:lnTo>
                <a:lnTo>
                  <a:pt x="27" y="80"/>
                </a:lnTo>
                <a:lnTo>
                  <a:pt x="21" y="83"/>
                </a:lnTo>
                <a:lnTo>
                  <a:pt x="15" y="87"/>
                </a:lnTo>
                <a:lnTo>
                  <a:pt x="15" y="87"/>
                </a:lnTo>
                <a:lnTo>
                  <a:pt x="19" y="81"/>
                </a:lnTo>
                <a:lnTo>
                  <a:pt x="23" y="78"/>
                </a:lnTo>
                <a:lnTo>
                  <a:pt x="34" y="68"/>
                </a:lnTo>
                <a:lnTo>
                  <a:pt x="34" y="68"/>
                </a:lnTo>
                <a:close/>
                <a:moveTo>
                  <a:pt x="23" y="53"/>
                </a:moveTo>
                <a:lnTo>
                  <a:pt x="23" y="53"/>
                </a:lnTo>
                <a:lnTo>
                  <a:pt x="21" y="55"/>
                </a:lnTo>
                <a:lnTo>
                  <a:pt x="17" y="61"/>
                </a:lnTo>
                <a:lnTo>
                  <a:pt x="8" y="70"/>
                </a:lnTo>
                <a:lnTo>
                  <a:pt x="8" y="70"/>
                </a:lnTo>
                <a:lnTo>
                  <a:pt x="10" y="64"/>
                </a:lnTo>
                <a:lnTo>
                  <a:pt x="13" y="61"/>
                </a:lnTo>
                <a:lnTo>
                  <a:pt x="23" y="53"/>
                </a:lnTo>
                <a:lnTo>
                  <a:pt x="23" y="53"/>
                </a:lnTo>
                <a:close/>
                <a:moveTo>
                  <a:pt x="25" y="104"/>
                </a:moveTo>
                <a:lnTo>
                  <a:pt x="25" y="104"/>
                </a:lnTo>
                <a:lnTo>
                  <a:pt x="17" y="114"/>
                </a:lnTo>
                <a:lnTo>
                  <a:pt x="10" y="123"/>
                </a:lnTo>
                <a:lnTo>
                  <a:pt x="10" y="123"/>
                </a:lnTo>
                <a:lnTo>
                  <a:pt x="8" y="120"/>
                </a:lnTo>
                <a:lnTo>
                  <a:pt x="10" y="116"/>
                </a:lnTo>
                <a:lnTo>
                  <a:pt x="13" y="112"/>
                </a:lnTo>
                <a:lnTo>
                  <a:pt x="19" y="108"/>
                </a:lnTo>
                <a:lnTo>
                  <a:pt x="25" y="104"/>
                </a:lnTo>
                <a:lnTo>
                  <a:pt x="25" y="104"/>
                </a:lnTo>
                <a:close/>
                <a:moveTo>
                  <a:pt x="19" y="131"/>
                </a:moveTo>
                <a:lnTo>
                  <a:pt x="19" y="131"/>
                </a:lnTo>
                <a:lnTo>
                  <a:pt x="17" y="135"/>
                </a:lnTo>
                <a:lnTo>
                  <a:pt x="15" y="137"/>
                </a:lnTo>
                <a:lnTo>
                  <a:pt x="10" y="142"/>
                </a:lnTo>
                <a:lnTo>
                  <a:pt x="10" y="142"/>
                </a:lnTo>
                <a:lnTo>
                  <a:pt x="12" y="139"/>
                </a:lnTo>
                <a:lnTo>
                  <a:pt x="13" y="137"/>
                </a:lnTo>
                <a:lnTo>
                  <a:pt x="15" y="133"/>
                </a:lnTo>
                <a:lnTo>
                  <a:pt x="19" y="131"/>
                </a:lnTo>
                <a:lnTo>
                  <a:pt x="19" y="131"/>
                </a:lnTo>
                <a:close/>
                <a:moveTo>
                  <a:pt x="10" y="160"/>
                </a:moveTo>
                <a:lnTo>
                  <a:pt x="10" y="160"/>
                </a:lnTo>
                <a:lnTo>
                  <a:pt x="15" y="158"/>
                </a:lnTo>
                <a:lnTo>
                  <a:pt x="19" y="154"/>
                </a:lnTo>
                <a:lnTo>
                  <a:pt x="27" y="144"/>
                </a:lnTo>
                <a:lnTo>
                  <a:pt x="27" y="144"/>
                </a:lnTo>
                <a:lnTo>
                  <a:pt x="25" y="150"/>
                </a:lnTo>
                <a:lnTo>
                  <a:pt x="21" y="156"/>
                </a:lnTo>
                <a:lnTo>
                  <a:pt x="15" y="162"/>
                </a:lnTo>
                <a:lnTo>
                  <a:pt x="12" y="167"/>
                </a:lnTo>
                <a:lnTo>
                  <a:pt x="12" y="167"/>
                </a:lnTo>
                <a:lnTo>
                  <a:pt x="10" y="165"/>
                </a:lnTo>
                <a:lnTo>
                  <a:pt x="10" y="163"/>
                </a:lnTo>
                <a:lnTo>
                  <a:pt x="10" y="160"/>
                </a:lnTo>
                <a:lnTo>
                  <a:pt x="10" y="160"/>
                </a:lnTo>
                <a:close/>
                <a:moveTo>
                  <a:pt x="19" y="177"/>
                </a:moveTo>
                <a:lnTo>
                  <a:pt x="19" y="177"/>
                </a:lnTo>
                <a:lnTo>
                  <a:pt x="19" y="181"/>
                </a:lnTo>
                <a:lnTo>
                  <a:pt x="17" y="182"/>
                </a:lnTo>
                <a:lnTo>
                  <a:pt x="13" y="190"/>
                </a:lnTo>
                <a:lnTo>
                  <a:pt x="13" y="190"/>
                </a:lnTo>
                <a:lnTo>
                  <a:pt x="12" y="188"/>
                </a:lnTo>
                <a:lnTo>
                  <a:pt x="12" y="186"/>
                </a:lnTo>
                <a:lnTo>
                  <a:pt x="13" y="182"/>
                </a:lnTo>
                <a:lnTo>
                  <a:pt x="17" y="181"/>
                </a:lnTo>
                <a:lnTo>
                  <a:pt x="19" y="177"/>
                </a:lnTo>
                <a:lnTo>
                  <a:pt x="19" y="177"/>
                </a:lnTo>
                <a:close/>
                <a:moveTo>
                  <a:pt x="12" y="211"/>
                </a:moveTo>
                <a:lnTo>
                  <a:pt x="12" y="211"/>
                </a:lnTo>
                <a:lnTo>
                  <a:pt x="13" y="207"/>
                </a:lnTo>
                <a:lnTo>
                  <a:pt x="15" y="207"/>
                </a:lnTo>
                <a:lnTo>
                  <a:pt x="15" y="207"/>
                </a:lnTo>
                <a:lnTo>
                  <a:pt x="15" y="211"/>
                </a:lnTo>
                <a:lnTo>
                  <a:pt x="12" y="211"/>
                </a:lnTo>
                <a:lnTo>
                  <a:pt x="12" y="211"/>
                </a:lnTo>
                <a:close/>
                <a:moveTo>
                  <a:pt x="19" y="226"/>
                </a:moveTo>
                <a:lnTo>
                  <a:pt x="19" y="226"/>
                </a:lnTo>
                <a:lnTo>
                  <a:pt x="17" y="230"/>
                </a:lnTo>
                <a:lnTo>
                  <a:pt x="15" y="232"/>
                </a:lnTo>
                <a:lnTo>
                  <a:pt x="15" y="232"/>
                </a:lnTo>
                <a:lnTo>
                  <a:pt x="15" y="228"/>
                </a:lnTo>
                <a:lnTo>
                  <a:pt x="19" y="226"/>
                </a:lnTo>
                <a:lnTo>
                  <a:pt x="19" y="226"/>
                </a:lnTo>
                <a:close/>
                <a:moveTo>
                  <a:pt x="17" y="257"/>
                </a:moveTo>
                <a:lnTo>
                  <a:pt x="17" y="257"/>
                </a:lnTo>
                <a:lnTo>
                  <a:pt x="15" y="253"/>
                </a:lnTo>
                <a:lnTo>
                  <a:pt x="17" y="249"/>
                </a:lnTo>
                <a:lnTo>
                  <a:pt x="19" y="247"/>
                </a:lnTo>
                <a:lnTo>
                  <a:pt x="23" y="243"/>
                </a:lnTo>
                <a:lnTo>
                  <a:pt x="23" y="243"/>
                </a:lnTo>
                <a:lnTo>
                  <a:pt x="23" y="247"/>
                </a:lnTo>
                <a:lnTo>
                  <a:pt x="21" y="249"/>
                </a:lnTo>
                <a:lnTo>
                  <a:pt x="17" y="257"/>
                </a:lnTo>
                <a:lnTo>
                  <a:pt x="17" y="257"/>
                </a:lnTo>
                <a:close/>
                <a:moveTo>
                  <a:pt x="21" y="293"/>
                </a:moveTo>
                <a:lnTo>
                  <a:pt x="21" y="293"/>
                </a:lnTo>
                <a:lnTo>
                  <a:pt x="25" y="287"/>
                </a:lnTo>
                <a:lnTo>
                  <a:pt x="29" y="282"/>
                </a:lnTo>
                <a:lnTo>
                  <a:pt x="38" y="272"/>
                </a:lnTo>
                <a:lnTo>
                  <a:pt x="38" y="272"/>
                </a:lnTo>
                <a:lnTo>
                  <a:pt x="31" y="284"/>
                </a:lnTo>
                <a:lnTo>
                  <a:pt x="27" y="289"/>
                </a:lnTo>
                <a:lnTo>
                  <a:pt x="21" y="293"/>
                </a:lnTo>
                <a:lnTo>
                  <a:pt x="21" y="293"/>
                </a:lnTo>
                <a:close/>
                <a:moveTo>
                  <a:pt x="29" y="41"/>
                </a:moveTo>
                <a:lnTo>
                  <a:pt x="29" y="41"/>
                </a:lnTo>
                <a:lnTo>
                  <a:pt x="33" y="36"/>
                </a:lnTo>
                <a:lnTo>
                  <a:pt x="34" y="34"/>
                </a:lnTo>
                <a:lnTo>
                  <a:pt x="38" y="34"/>
                </a:lnTo>
                <a:lnTo>
                  <a:pt x="38" y="34"/>
                </a:lnTo>
                <a:lnTo>
                  <a:pt x="36" y="38"/>
                </a:lnTo>
                <a:lnTo>
                  <a:pt x="34" y="38"/>
                </a:lnTo>
                <a:lnTo>
                  <a:pt x="31" y="40"/>
                </a:lnTo>
                <a:lnTo>
                  <a:pt x="29" y="41"/>
                </a:lnTo>
                <a:lnTo>
                  <a:pt x="29" y="41"/>
                </a:lnTo>
                <a:close/>
                <a:moveTo>
                  <a:pt x="23" y="28"/>
                </a:moveTo>
                <a:lnTo>
                  <a:pt x="23" y="28"/>
                </a:lnTo>
                <a:lnTo>
                  <a:pt x="29" y="20"/>
                </a:lnTo>
                <a:lnTo>
                  <a:pt x="34" y="19"/>
                </a:lnTo>
                <a:lnTo>
                  <a:pt x="36" y="17"/>
                </a:lnTo>
                <a:lnTo>
                  <a:pt x="38" y="19"/>
                </a:lnTo>
                <a:lnTo>
                  <a:pt x="38" y="19"/>
                </a:lnTo>
                <a:lnTo>
                  <a:pt x="36" y="22"/>
                </a:lnTo>
                <a:lnTo>
                  <a:pt x="33" y="24"/>
                </a:lnTo>
                <a:lnTo>
                  <a:pt x="23" y="28"/>
                </a:lnTo>
                <a:lnTo>
                  <a:pt x="23" y="28"/>
                </a:lnTo>
                <a:close/>
                <a:moveTo>
                  <a:pt x="46" y="276"/>
                </a:moveTo>
                <a:lnTo>
                  <a:pt x="46" y="276"/>
                </a:lnTo>
                <a:lnTo>
                  <a:pt x="46" y="274"/>
                </a:lnTo>
                <a:lnTo>
                  <a:pt x="48" y="272"/>
                </a:lnTo>
                <a:lnTo>
                  <a:pt x="50" y="272"/>
                </a:lnTo>
                <a:lnTo>
                  <a:pt x="50" y="272"/>
                </a:lnTo>
                <a:lnTo>
                  <a:pt x="48" y="274"/>
                </a:lnTo>
                <a:lnTo>
                  <a:pt x="46" y="276"/>
                </a:lnTo>
                <a:lnTo>
                  <a:pt x="46" y="276"/>
                </a:lnTo>
                <a:close/>
                <a:moveTo>
                  <a:pt x="53" y="295"/>
                </a:moveTo>
                <a:lnTo>
                  <a:pt x="53" y="295"/>
                </a:lnTo>
                <a:lnTo>
                  <a:pt x="53" y="291"/>
                </a:lnTo>
                <a:lnTo>
                  <a:pt x="57" y="291"/>
                </a:lnTo>
                <a:lnTo>
                  <a:pt x="57" y="291"/>
                </a:lnTo>
                <a:lnTo>
                  <a:pt x="57" y="293"/>
                </a:lnTo>
                <a:lnTo>
                  <a:pt x="53" y="295"/>
                </a:lnTo>
                <a:lnTo>
                  <a:pt x="53" y="295"/>
                </a:lnTo>
                <a:close/>
                <a:moveTo>
                  <a:pt x="50" y="287"/>
                </a:moveTo>
                <a:lnTo>
                  <a:pt x="50" y="287"/>
                </a:lnTo>
                <a:lnTo>
                  <a:pt x="55" y="278"/>
                </a:lnTo>
                <a:lnTo>
                  <a:pt x="59" y="274"/>
                </a:lnTo>
                <a:lnTo>
                  <a:pt x="67" y="272"/>
                </a:lnTo>
                <a:lnTo>
                  <a:pt x="67" y="272"/>
                </a:lnTo>
                <a:lnTo>
                  <a:pt x="63" y="278"/>
                </a:lnTo>
                <a:lnTo>
                  <a:pt x="59" y="282"/>
                </a:lnTo>
                <a:lnTo>
                  <a:pt x="50" y="287"/>
                </a:lnTo>
                <a:lnTo>
                  <a:pt x="50" y="287"/>
                </a:lnTo>
                <a:close/>
                <a:moveTo>
                  <a:pt x="67" y="295"/>
                </a:moveTo>
                <a:lnTo>
                  <a:pt x="67" y="295"/>
                </a:lnTo>
                <a:lnTo>
                  <a:pt x="69" y="293"/>
                </a:lnTo>
                <a:lnTo>
                  <a:pt x="71" y="291"/>
                </a:lnTo>
                <a:lnTo>
                  <a:pt x="73" y="291"/>
                </a:lnTo>
                <a:lnTo>
                  <a:pt x="73" y="289"/>
                </a:lnTo>
                <a:lnTo>
                  <a:pt x="73" y="289"/>
                </a:lnTo>
                <a:lnTo>
                  <a:pt x="74" y="291"/>
                </a:lnTo>
                <a:lnTo>
                  <a:pt x="73" y="295"/>
                </a:lnTo>
                <a:lnTo>
                  <a:pt x="71" y="297"/>
                </a:lnTo>
                <a:lnTo>
                  <a:pt x="67" y="295"/>
                </a:lnTo>
                <a:lnTo>
                  <a:pt x="67" y="295"/>
                </a:lnTo>
                <a:close/>
                <a:moveTo>
                  <a:pt x="69" y="285"/>
                </a:moveTo>
                <a:lnTo>
                  <a:pt x="69" y="285"/>
                </a:lnTo>
                <a:lnTo>
                  <a:pt x="71" y="282"/>
                </a:lnTo>
                <a:lnTo>
                  <a:pt x="73" y="280"/>
                </a:lnTo>
                <a:lnTo>
                  <a:pt x="76" y="274"/>
                </a:lnTo>
                <a:lnTo>
                  <a:pt x="76" y="274"/>
                </a:lnTo>
                <a:lnTo>
                  <a:pt x="82" y="274"/>
                </a:lnTo>
                <a:lnTo>
                  <a:pt x="82" y="274"/>
                </a:lnTo>
                <a:lnTo>
                  <a:pt x="80" y="278"/>
                </a:lnTo>
                <a:lnTo>
                  <a:pt x="76" y="280"/>
                </a:lnTo>
                <a:lnTo>
                  <a:pt x="69" y="285"/>
                </a:lnTo>
                <a:lnTo>
                  <a:pt x="69" y="285"/>
                </a:lnTo>
                <a:close/>
                <a:moveTo>
                  <a:pt x="86" y="295"/>
                </a:moveTo>
                <a:lnTo>
                  <a:pt x="86" y="295"/>
                </a:lnTo>
                <a:lnTo>
                  <a:pt x="88" y="291"/>
                </a:lnTo>
                <a:lnTo>
                  <a:pt x="92" y="289"/>
                </a:lnTo>
                <a:lnTo>
                  <a:pt x="92" y="289"/>
                </a:lnTo>
                <a:lnTo>
                  <a:pt x="90" y="293"/>
                </a:lnTo>
                <a:lnTo>
                  <a:pt x="88" y="293"/>
                </a:lnTo>
                <a:lnTo>
                  <a:pt x="86" y="295"/>
                </a:lnTo>
                <a:lnTo>
                  <a:pt x="86" y="295"/>
                </a:lnTo>
                <a:close/>
                <a:moveTo>
                  <a:pt x="86" y="284"/>
                </a:moveTo>
                <a:lnTo>
                  <a:pt x="86" y="284"/>
                </a:lnTo>
                <a:lnTo>
                  <a:pt x="90" y="282"/>
                </a:lnTo>
                <a:lnTo>
                  <a:pt x="92" y="278"/>
                </a:lnTo>
                <a:lnTo>
                  <a:pt x="93" y="276"/>
                </a:lnTo>
                <a:lnTo>
                  <a:pt x="97" y="276"/>
                </a:lnTo>
                <a:lnTo>
                  <a:pt x="97" y="276"/>
                </a:lnTo>
                <a:lnTo>
                  <a:pt x="92" y="282"/>
                </a:lnTo>
                <a:lnTo>
                  <a:pt x="88" y="284"/>
                </a:lnTo>
                <a:lnTo>
                  <a:pt x="86" y="284"/>
                </a:lnTo>
                <a:lnTo>
                  <a:pt x="86" y="284"/>
                </a:lnTo>
                <a:close/>
                <a:moveTo>
                  <a:pt x="120" y="295"/>
                </a:moveTo>
                <a:lnTo>
                  <a:pt x="120" y="295"/>
                </a:lnTo>
                <a:lnTo>
                  <a:pt x="114" y="295"/>
                </a:lnTo>
                <a:lnTo>
                  <a:pt x="111" y="295"/>
                </a:lnTo>
                <a:lnTo>
                  <a:pt x="111" y="295"/>
                </a:lnTo>
                <a:lnTo>
                  <a:pt x="116" y="289"/>
                </a:lnTo>
                <a:lnTo>
                  <a:pt x="122" y="285"/>
                </a:lnTo>
                <a:lnTo>
                  <a:pt x="122" y="285"/>
                </a:lnTo>
                <a:lnTo>
                  <a:pt x="122" y="287"/>
                </a:lnTo>
                <a:lnTo>
                  <a:pt x="122" y="289"/>
                </a:lnTo>
                <a:lnTo>
                  <a:pt x="120" y="293"/>
                </a:lnTo>
                <a:lnTo>
                  <a:pt x="120" y="295"/>
                </a:lnTo>
                <a:lnTo>
                  <a:pt x="120" y="295"/>
                </a:lnTo>
                <a:close/>
                <a:moveTo>
                  <a:pt x="114" y="284"/>
                </a:moveTo>
                <a:lnTo>
                  <a:pt x="114" y="284"/>
                </a:lnTo>
                <a:lnTo>
                  <a:pt x="116" y="280"/>
                </a:lnTo>
                <a:lnTo>
                  <a:pt x="118" y="276"/>
                </a:lnTo>
                <a:lnTo>
                  <a:pt x="124" y="274"/>
                </a:lnTo>
                <a:lnTo>
                  <a:pt x="128" y="274"/>
                </a:lnTo>
                <a:lnTo>
                  <a:pt x="128" y="274"/>
                </a:lnTo>
                <a:lnTo>
                  <a:pt x="126" y="276"/>
                </a:lnTo>
                <a:lnTo>
                  <a:pt x="122" y="280"/>
                </a:lnTo>
                <a:lnTo>
                  <a:pt x="114" y="284"/>
                </a:lnTo>
                <a:lnTo>
                  <a:pt x="114" y="284"/>
                </a:lnTo>
                <a:close/>
                <a:moveTo>
                  <a:pt x="132" y="295"/>
                </a:moveTo>
                <a:lnTo>
                  <a:pt x="132" y="295"/>
                </a:lnTo>
                <a:lnTo>
                  <a:pt x="128" y="295"/>
                </a:lnTo>
                <a:lnTo>
                  <a:pt x="128" y="295"/>
                </a:lnTo>
                <a:lnTo>
                  <a:pt x="132" y="291"/>
                </a:lnTo>
                <a:lnTo>
                  <a:pt x="135" y="287"/>
                </a:lnTo>
                <a:lnTo>
                  <a:pt x="135" y="287"/>
                </a:lnTo>
                <a:lnTo>
                  <a:pt x="134" y="291"/>
                </a:lnTo>
                <a:lnTo>
                  <a:pt x="132" y="295"/>
                </a:lnTo>
                <a:lnTo>
                  <a:pt x="132" y="295"/>
                </a:lnTo>
                <a:close/>
                <a:moveTo>
                  <a:pt x="135" y="280"/>
                </a:moveTo>
                <a:lnTo>
                  <a:pt x="135" y="280"/>
                </a:lnTo>
                <a:lnTo>
                  <a:pt x="137" y="274"/>
                </a:lnTo>
                <a:lnTo>
                  <a:pt x="141" y="272"/>
                </a:lnTo>
                <a:lnTo>
                  <a:pt x="143" y="270"/>
                </a:lnTo>
                <a:lnTo>
                  <a:pt x="143" y="270"/>
                </a:lnTo>
                <a:lnTo>
                  <a:pt x="143" y="274"/>
                </a:lnTo>
                <a:lnTo>
                  <a:pt x="141" y="276"/>
                </a:lnTo>
                <a:lnTo>
                  <a:pt x="137" y="276"/>
                </a:lnTo>
                <a:lnTo>
                  <a:pt x="135" y="280"/>
                </a:lnTo>
                <a:lnTo>
                  <a:pt x="135" y="280"/>
                </a:lnTo>
                <a:close/>
                <a:moveTo>
                  <a:pt x="145" y="295"/>
                </a:moveTo>
                <a:lnTo>
                  <a:pt x="145" y="295"/>
                </a:lnTo>
                <a:lnTo>
                  <a:pt x="147" y="291"/>
                </a:lnTo>
                <a:lnTo>
                  <a:pt x="149" y="289"/>
                </a:lnTo>
                <a:lnTo>
                  <a:pt x="153" y="287"/>
                </a:lnTo>
                <a:lnTo>
                  <a:pt x="154" y="284"/>
                </a:lnTo>
                <a:lnTo>
                  <a:pt x="154" y="284"/>
                </a:lnTo>
                <a:lnTo>
                  <a:pt x="153" y="291"/>
                </a:lnTo>
                <a:lnTo>
                  <a:pt x="149" y="293"/>
                </a:lnTo>
                <a:lnTo>
                  <a:pt x="145" y="295"/>
                </a:lnTo>
                <a:lnTo>
                  <a:pt x="145" y="295"/>
                </a:lnTo>
                <a:close/>
                <a:moveTo>
                  <a:pt x="147" y="284"/>
                </a:moveTo>
                <a:lnTo>
                  <a:pt x="147" y="284"/>
                </a:lnTo>
                <a:lnTo>
                  <a:pt x="153" y="276"/>
                </a:lnTo>
                <a:lnTo>
                  <a:pt x="156" y="272"/>
                </a:lnTo>
                <a:lnTo>
                  <a:pt x="160" y="270"/>
                </a:lnTo>
                <a:lnTo>
                  <a:pt x="160" y="270"/>
                </a:lnTo>
                <a:lnTo>
                  <a:pt x="154" y="278"/>
                </a:lnTo>
                <a:lnTo>
                  <a:pt x="151" y="280"/>
                </a:lnTo>
                <a:lnTo>
                  <a:pt x="147" y="284"/>
                </a:lnTo>
                <a:lnTo>
                  <a:pt x="147" y="284"/>
                </a:lnTo>
                <a:close/>
                <a:moveTo>
                  <a:pt x="164" y="291"/>
                </a:moveTo>
                <a:lnTo>
                  <a:pt x="164" y="291"/>
                </a:lnTo>
                <a:lnTo>
                  <a:pt x="164" y="289"/>
                </a:lnTo>
                <a:lnTo>
                  <a:pt x="168" y="285"/>
                </a:lnTo>
                <a:lnTo>
                  <a:pt x="170" y="282"/>
                </a:lnTo>
                <a:lnTo>
                  <a:pt x="174" y="282"/>
                </a:lnTo>
                <a:lnTo>
                  <a:pt x="174" y="282"/>
                </a:lnTo>
                <a:lnTo>
                  <a:pt x="174" y="285"/>
                </a:lnTo>
                <a:lnTo>
                  <a:pt x="170" y="287"/>
                </a:lnTo>
                <a:lnTo>
                  <a:pt x="164" y="291"/>
                </a:lnTo>
                <a:lnTo>
                  <a:pt x="164" y="291"/>
                </a:lnTo>
                <a:close/>
                <a:moveTo>
                  <a:pt x="166" y="280"/>
                </a:moveTo>
                <a:lnTo>
                  <a:pt x="166" y="280"/>
                </a:lnTo>
                <a:lnTo>
                  <a:pt x="170" y="272"/>
                </a:lnTo>
                <a:lnTo>
                  <a:pt x="174" y="270"/>
                </a:lnTo>
                <a:lnTo>
                  <a:pt x="177" y="270"/>
                </a:lnTo>
                <a:lnTo>
                  <a:pt x="177" y="270"/>
                </a:lnTo>
                <a:lnTo>
                  <a:pt x="172" y="274"/>
                </a:lnTo>
                <a:lnTo>
                  <a:pt x="166" y="280"/>
                </a:lnTo>
                <a:lnTo>
                  <a:pt x="166" y="280"/>
                </a:lnTo>
                <a:close/>
                <a:moveTo>
                  <a:pt x="134" y="264"/>
                </a:moveTo>
                <a:lnTo>
                  <a:pt x="134" y="264"/>
                </a:lnTo>
                <a:lnTo>
                  <a:pt x="111" y="266"/>
                </a:lnTo>
                <a:lnTo>
                  <a:pt x="88" y="266"/>
                </a:lnTo>
                <a:lnTo>
                  <a:pt x="67" y="266"/>
                </a:lnTo>
                <a:lnTo>
                  <a:pt x="46" y="263"/>
                </a:lnTo>
                <a:lnTo>
                  <a:pt x="46" y="263"/>
                </a:lnTo>
                <a:lnTo>
                  <a:pt x="42" y="245"/>
                </a:lnTo>
                <a:lnTo>
                  <a:pt x="42" y="228"/>
                </a:lnTo>
                <a:lnTo>
                  <a:pt x="42" y="194"/>
                </a:lnTo>
                <a:lnTo>
                  <a:pt x="42" y="194"/>
                </a:lnTo>
                <a:lnTo>
                  <a:pt x="42" y="99"/>
                </a:lnTo>
                <a:lnTo>
                  <a:pt x="42" y="51"/>
                </a:lnTo>
                <a:lnTo>
                  <a:pt x="46" y="7"/>
                </a:lnTo>
                <a:lnTo>
                  <a:pt x="46" y="7"/>
                </a:lnTo>
                <a:lnTo>
                  <a:pt x="114" y="7"/>
                </a:lnTo>
                <a:lnTo>
                  <a:pt x="151" y="7"/>
                </a:lnTo>
                <a:lnTo>
                  <a:pt x="185" y="7"/>
                </a:lnTo>
                <a:lnTo>
                  <a:pt x="185" y="7"/>
                </a:lnTo>
                <a:lnTo>
                  <a:pt x="187" y="26"/>
                </a:lnTo>
                <a:lnTo>
                  <a:pt x="187" y="47"/>
                </a:lnTo>
                <a:lnTo>
                  <a:pt x="187" y="47"/>
                </a:lnTo>
                <a:lnTo>
                  <a:pt x="160" y="47"/>
                </a:lnTo>
                <a:lnTo>
                  <a:pt x="134" y="47"/>
                </a:lnTo>
                <a:lnTo>
                  <a:pt x="109" y="45"/>
                </a:lnTo>
                <a:lnTo>
                  <a:pt x="95" y="47"/>
                </a:lnTo>
                <a:lnTo>
                  <a:pt x="84" y="49"/>
                </a:lnTo>
                <a:lnTo>
                  <a:pt x="84" y="49"/>
                </a:lnTo>
                <a:lnTo>
                  <a:pt x="86" y="81"/>
                </a:lnTo>
                <a:lnTo>
                  <a:pt x="86" y="114"/>
                </a:lnTo>
                <a:lnTo>
                  <a:pt x="86" y="114"/>
                </a:lnTo>
                <a:lnTo>
                  <a:pt x="103" y="116"/>
                </a:lnTo>
                <a:lnTo>
                  <a:pt x="118" y="116"/>
                </a:lnTo>
                <a:lnTo>
                  <a:pt x="135" y="116"/>
                </a:lnTo>
                <a:lnTo>
                  <a:pt x="151" y="116"/>
                </a:lnTo>
                <a:lnTo>
                  <a:pt x="151" y="116"/>
                </a:lnTo>
                <a:lnTo>
                  <a:pt x="151" y="125"/>
                </a:lnTo>
                <a:lnTo>
                  <a:pt x="153" y="135"/>
                </a:lnTo>
                <a:lnTo>
                  <a:pt x="153" y="142"/>
                </a:lnTo>
                <a:lnTo>
                  <a:pt x="153" y="150"/>
                </a:lnTo>
                <a:lnTo>
                  <a:pt x="153" y="150"/>
                </a:lnTo>
                <a:lnTo>
                  <a:pt x="147" y="152"/>
                </a:lnTo>
                <a:lnTo>
                  <a:pt x="137" y="152"/>
                </a:lnTo>
                <a:lnTo>
                  <a:pt x="120" y="152"/>
                </a:lnTo>
                <a:lnTo>
                  <a:pt x="103" y="152"/>
                </a:lnTo>
                <a:lnTo>
                  <a:pt x="95" y="154"/>
                </a:lnTo>
                <a:lnTo>
                  <a:pt x="90" y="156"/>
                </a:lnTo>
                <a:lnTo>
                  <a:pt x="90" y="156"/>
                </a:lnTo>
                <a:lnTo>
                  <a:pt x="90" y="186"/>
                </a:lnTo>
                <a:lnTo>
                  <a:pt x="93" y="217"/>
                </a:lnTo>
                <a:lnTo>
                  <a:pt x="93" y="217"/>
                </a:lnTo>
                <a:lnTo>
                  <a:pt x="105" y="221"/>
                </a:lnTo>
                <a:lnTo>
                  <a:pt x="116" y="221"/>
                </a:lnTo>
                <a:lnTo>
                  <a:pt x="147" y="221"/>
                </a:lnTo>
                <a:lnTo>
                  <a:pt x="147" y="221"/>
                </a:lnTo>
                <a:lnTo>
                  <a:pt x="174" y="217"/>
                </a:lnTo>
                <a:lnTo>
                  <a:pt x="185" y="217"/>
                </a:lnTo>
                <a:lnTo>
                  <a:pt x="191" y="217"/>
                </a:lnTo>
                <a:lnTo>
                  <a:pt x="193" y="219"/>
                </a:lnTo>
                <a:lnTo>
                  <a:pt x="193" y="219"/>
                </a:lnTo>
                <a:lnTo>
                  <a:pt x="196" y="223"/>
                </a:lnTo>
                <a:lnTo>
                  <a:pt x="196" y="226"/>
                </a:lnTo>
                <a:lnTo>
                  <a:pt x="198" y="236"/>
                </a:lnTo>
                <a:lnTo>
                  <a:pt x="198" y="259"/>
                </a:lnTo>
                <a:lnTo>
                  <a:pt x="198" y="259"/>
                </a:lnTo>
                <a:lnTo>
                  <a:pt x="183" y="263"/>
                </a:lnTo>
                <a:lnTo>
                  <a:pt x="168" y="263"/>
                </a:lnTo>
                <a:lnTo>
                  <a:pt x="134" y="264"/>
                </a:lnTo>
                <a:lnTo>
                  <a:pt x="134" y="26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8" name="Freeform 85"/>
          <p:cNvSpPr>
            <a:spLocks noEditPoints="1"/>
          </p:cNvSpPr>
          <p:nvPr/>
        </p:nvSpPr>
        <p:spPr bwMode="auto">
          <a:xfrm>
            <a:off x="3382435" y="2057401"/>
            <a:ext cx="311151" cy="311151"/>
          </a:xfrm>
          <a:custGeom>
            <a:avLst/>
            <a:gdLst/>
            <a:ahLst/>
            <a:cxnLst>
              <a:cxn ang="0">
                <a:pos x="56" y="48"/>
              </a:cxn>
              <a:cxn ang="0">
                <a:pos x="118" y="36"/>
              </a:cxn>
              <a:cxn ang="0">
                <a:pos x="63" y="50"/>
              </a:cxn>
              <a:cxn ang="0">
                <a:pos x="92" y="38"/>
              </a:cxn>
              <a:cxn ang="0">
                <a:pos x="90" y="30"/>
              </a:cxn>
              <a:cxn ang="0">
                <a:pos x="90" y="30"/>
              </a:cxn>
              <a:cxn ang="0">
                <a:pos x="109" y="36"/>
              </a:cxn>
              <a:cxn ang="0">
                <a:pos x="90" y="109"/>
              </a:cxn>
              <a:cxn ang="0">
                <a:pos x="63" y="91"/>
              </a:cxn>
              <a:cxn ang="0">
                <a:pos x="143" y="46"/>
              </a:cxn>
              <a:cxn ang="0">
                <a:pos x="99" y="0"/>
              </a:cxn>
              <a:cxn ang="0">
                <a:pos x="27" y="25"/>
              </a:cxn>
              <a:cxn ang="0">
                <a:pos x="0" y="84"/>
              </a:cxn>
              <a:cxn ang="0">
                <a:pos x="40" y="141"/>
              </a:cxn>
              <a:cxn ang="0">
                <a:pos x="109" y="139"/>
              </a:cxn>
              <a:cxn ang="0">
                <a:pos x="136" y="101"/>
              </a:cxn>
              <a:cxn ang="0">
                <a:pos x="97" y="101"/>
              </a:cxn>
              <a:cxn ang="0">
                <a:pos x="113" y="101"/>
              </a:cxn>
              <a:cxn ang="0">
                <a:pos x="99" y="105"/>
              </a:cxn>
              <a:cxn ang="0">
                <a:pos x="44" y="19"/>
              </a:cxn>
              <a:cxn ang="0">
                <a:pos x="31" y="29"/>
              </a:cxn>
              <a:cxn ang="0">
                <a:pos x="33" y="34"/>
              </a:cxn>
              <a:cxn ang="0">
                <a:pos x="16" y="50"/>
              </a:cxn>
              <a:cxn ang="0">
                <a:pos x="16" y="50"/>
              </a:cxn>
              <a:cxn ang="0">
                <a:pos x="25" y="57"/>
              </a:cxn>
              <a:cxn ang="0">
                <a:pos x="14" y="46"/>
              </a:cxn>
              <a:cxn ang="0">
                <a:pos x="14" y="57"/>
              </a:cxn>
              <a:cxn ang="0">
                <a:pos x="23" y="67"/>
              </a:cxn>
              <a:cxn ang="0">
                <a:pos x="8" y="72"/>
              </a:cxn>
              <a:cxn ang="0">
                <a:pos x="17" y="80"/>
              </a:cxn>
              <a:cxn ang="0">
                <a:pos x="10" y="80"/>
              </a:cxn>
              <a:cxn ang="0">
                <a:pos x="8" y="93"/>
              </a:cxn>
              <a:cxn ang="0">
                <a:pos x="8" y="93"/>
              </a:cxn>
              <a:cxn ang="0">
                <a:pos x="16" y="91"/>
              </a:cxn>
              <a:cxn ang="0">
                <a:pos x="23" y="95"/>
              </a:cxn>
              <a:cxn ang="0">
                <a:pos x="27" y="103"/>
              </a:cxn>
              <a:cxn ang="0">
                <a:pos x="19" y="114"/>
              </a:cxn>
              <a:cxn ang="0">
                <a:pos x="25" y="116"/>
              </a:cxn>
              <a:cxn ang="0">
                <a:pos x="36" y="112"/>
              </a:cxn>
              <a:cxn ang="0">
                <a:pos x="33" y="112"/>
              </a:cxn>
              <a:cxn ang="0">
                <a:pos x="40" y="120"/>
              </a:cxn>
              <a:cxn ang="0">
                <a:pos x="40" y="133"/>
              </a:cxn>
              <a:cxn ang="0">
                <a:pos x="42" y="128"/>
              </a:cxn>
              <a:cxn ang="0">
                <a:pos x="42" y="128"/>
              </a:cxn>
              <a:cxn ang="0">
                <a:pos x="52" y="130"/>
              </a:cxn>
              <a:cxn ang="0">
                <a:pos x="56" y="133"/>
              </a:cxn>
              <a:cxn ang="0">
                <a:pos x="54" y="137"/>
              </a:cxn>
              <a:cxn ang="0">
                <a:pos x="61" y="139"/>
              </a:cxn>
              <a:cxn ang="0">
                <a:pos x="136" y="105"/>
              </a:cxn>
              <a:cxn ang="0">
                <a:pos x="75" y="135"/>
              </a:cxn>
              <a:cxn ang="0">
                <a:pos x="31" y="97"/>
              </a:cxn>
              <a:cxn ang="0">
                <a:pos x="46" y="25"/>
              </a:cxn>
              <a:cxn ang="0">
                <a:pos x="92" y="4"/>
              </a:cxn>
              <a:cxn ang="0">
                <a:pos x="139" y="50"/>
              </a:cxn>
              <a:cxn ang="0">
                <a:pos x="52" y="80"/>
              </a:cxn>
              <a:cxn ang="0">
                <a:pos x="96" y="116"/>
              </a:cxn>
              <a:cxn ang="0">
                <a:pos x="118" y="101"/>
              </a:cxn>
            </a:cxnLst>
            <a:rect l="0" t="0" r="r" b="b"/>
            <a:pathLst>
              <a:path w="147" h="147">
                <a:moveTo>
                  <a:pt x="84" y="23"/>
                </a:moveTo>
                <a:lnTo>
                  <a:pt x="84" y="23"/>
                </a:lnTo>
                <a:lnTo>
                  <a:pt x="76" y="25"/>
                </a:lnTo>
                <a:lnTo>
                  <a:pt x="71" y="29"/>
                </a:lnTo>
                <a:lnTo>
                  <a:pt x="65" y="32"/>
                </a:lnTo>
                <a:lnTo>
                  <a:pt x="61" y="36"/>
                </a:lnTo>
                <a:lnTo>
                  <a:pt x="56" y="48"/>
                </a:lnTo>
                <a:lnTo>
                  <a:pt x="54" y="57"/>
                </a:lnTo>
                <a:lnTo>
                  <a:pt x="54" y="57"/>
                </a:lnTo>
                <a:lnTo>
                  <a:pt x="92" y="55"/>
                </a:lnTo>
                <a:lnTo>
                  <a:pt x="124" y="55"/>
                </a:lnTo>
                <a:lnTo>
                  <a:pt x="124" y="55"/>
                </a:lnTo>
                <a:lnTo>
                  <a:pt x="122" y="42"/>
                </a:lnTo>
                <a:lnTo>
                  <a:pt x="118" y="36"/>
                </a:lnTo>
                <a:lnTo>
                  <a:pt x="115" y="30"/>
                </a:lnTo>
                <a:lnTo>
                  <a:pt x="109" y="27"/>
                </a:lnTo>
                <a:lnTo>
                  <a:pt x="101" y="25"/>
                </a:lnTo>
                <a:lnTo>
                  <a:pt x="94" y="23"/>
                </a:lnTo>
                <a:lnTo>
                  <a:pt x="84" y="23"/>
                </a:lnTo>
                <a:lnTo>
                  <a:pt x="84" y="23"/>
                </a:lnTo>
                <a:close/>
                <a:moveTo>
                  <a:pt x="63" y="50"/>
                </a:moveTo>
                <a:lnTo>
                  <a:pt x="63" y="50"/>
                </a:lnTo>
                <a:lnTo>
                  <a:pt x="67" y="44"/>
                </a:lnTo>
                <a:lnTo>
                  <a:pt x="71" y="40"/>
                </a:lnTo>
                <a:lnTo>
                  <a:pt x="76" y="34"/>
                </a:lnTo>
                <a:lnTo>
                  <a:pt x="84" y="32"/>
                </a:lnTo>
                <a:lnTo>
                  <a:pt x="84" y="32"/>
                </a:lnTo>
                <a:lnTo>
                  <a:pt x="92" y="38"/>
                </a:lnTo>
                <a:lnTo>
                  <a:pt x="94" y="44"/>
                </a:lnTo>
                <a:lnTo>
                  <a:pt x="96" y="48"/>
                </a:lnTo>
                <a:lnTo>
                  <a:pt x="96" y="48"/>
                </a:lnTo>
                <a:lnTo>
                  <a:pt x="63" y="50"/>
                </a:lnTo>
                <a:lnTo>
                  <a:pt x="63" y="50"/>
                </a:lnTo>
                <a:close/>
                <a:moveTo>
                  <a:pt x="90" y="30"/>
                </a:moveTo>
                <a:lnTo>
                  <a:pt x="90" y="30"/>
                </a:lnTo>
                <a:lnTo>
                  <a:pt x="94" y="30"/>
                </a:lnTo>
                <a:lnTo>
                  <a:pt x="96" y="30"/>
                </a:lnTo>
                <a:lnTo>
                  <a:pt x="96" y="30"/>
                </a:lnTo>
                <a:lnTo>
                  <a:pt x="94" y="32"/>
                </a:lnTo>
                <a:lnTo>
                  <a:pt x="92" y="32"/>
                </a:lnTo>
                <a:lnTo>
                  <a:pt x="90" y="32"/>
                </a:lnTo>
                <a:lnTo>
                  <a:pt x="90" y="30"/>
                </a:lnTo>
                <a:lnTo>
                  <a:pt x="90" y="30"/>
                </a:lnTo>
                <a:close/>
                <a:moveTo>
                  <a:pt x="113" y="38"/>
                </a:moveTo>
                <a:lnTo>
                  <a:pt x="113" y="38"/>
                </a:lnTo>
                <a:lnTo>
                  <a:pt x="109" y="40"/>
                </a:lnTo>
                <a:lnTo>
                  <a:pt x="109" y="40"/>
                </a:lnTo>
                <a:lnTo>
                  <a:pt x="109" y="38"/>
                </a:lnTo>
                <a:lnTo>
                  <a:pt x="109" y="36"/>
                </a:lnTo>
                <a:lnTo>
                  <a:pt x="109" y="36"/>
                </a:lnTo>
                <a:lnTo>
                  <a:pt x="113" y="36"/>
                </a:lnTo>
                <a:lnTo>
                  <a:pt x="113" y="38"/>
                </a:lnTo>
                <a:close/>
                <a:moveTo>
                  <a:pt x="97" y="101"/>
                </a:moveTo>
                <a:lnTo>
                  <a:pt x="97" y="101"/>
                </a:lnTo>
                <a:lnTo>
                  <a:pt x="92" y="107"/>
                </a:lnTo>
                <a:lnTo>
                  <a:pt x="90" y="109"/>
                </a:lnTo>
                <a:lnTo>
                  <a:pt x="88" y="109"/>
                </a:lnTo>
                <a:lnTo>
                  <a:pt x="88" y="109"/>
                </a:lnTo>
                <a:lnTo>
                  <a:pt x="80" y="109"/>
                </a:lnTo>
                <a:lnTo>
                  <a:pt x="73" y="105"/>
                </a:lnTo>
                <a:lnTo>
                  <a:pt x="73" y="105"/>
                </a:lnTo>
                <a:lnTo>
                  <a:pt x="67" y="99"/>
                </a:lnTo>
                <a:lnTo>
                  <a:pt x="63" y="91"/>
                </a:lnTo>
                <a:lnTo>
                  <a:pt x="59" y="84"/>
                </a:lnTo>
                <a:lnTo>
                  <a:pt x="59" y="74"/>
                </a:lnTo>
                <a:lnTo>
                  <a:pt x="59" y="74"/>
                </a:lnTo>
                <a:lnTo>
                  <a:pt x="147" y="72"/>
                </a:lnTo>
                <a:lnTo>
                  <a:pt x="147" y="72"/>
                </a:lnTo>
                <a:lnTo>
                  <a:pt x="145" y="59"/>
                </a:lnTo>
                <a:lnTo>
                  <a:pt x="143" y="46"/>
                </a:lnTo>
                <a:lnTo>
                  <a:pt x="139" y="34"/>
                </a:lnTo>
                <a:lnTo>
                  <a:pt x="134" y="23"/>
                </a:lnTo>
                <a:lnTo>
                  <a:pt x="128" y="15"/>
                </a:lnTo>
                <a:lnTo>
                  <a:pt x="120" y="8"/>
                </a:lnTo>
                <a:lnTo>
                  <a:pt x="111" y="4"/>
                </a:lnTo>
                <a:lnTo>
                  <a:pt x="99" y="0"/>
                </a:lnTo>
                <a:lnTo>
                  <a:pt x="99" y="0"/>
                </a:lnTo>
                <a:lnTo>
                  <a:pt x="88" y="0"/>
                </a:lnTo>
                <a:lnTo>
                  <a:pt x="88" y="0"/>
                </a:lnTo>
                <a:lnTo>
                  <a:pt x="76" y="2"/>
                </a:lnTo>
                <a:lnTo>
                  <a:pt x="65" y="6"/>
                </a:lnTo>
                <a:lnTo>
                  <a:pt x="44" y="13"/>
                </a:lnTo>
                <a:lnTo>
                  <a:pt x="44" y="13"/>
                </a:lnTo>
                <a:lnTo>
                  <a:pt x="27" y="25"/>
                </a:lnTo>
                <a:lnTo>
                  <a:pt x="27" y="25"/>
                </a:lnTo>
                <a:lnTo>
                  <a:pt x="19" y="32"/>
                </a:lnTo>
                <a:lnTo>
                  <a:pt x="14" y="38"/>
                </a:lnTo>
                <a:lnTo>
                  <a:pt x="14" y="38"/>
                </a:lnTo>
                <a:lnTo>
                  <a:pt x="6" y="51"/>
                </a:lnTo>
                <a:lnTo>
                  <a:pt x="2" y="67"/>
                </a:lnTo>
                <a:lnTo>
                  <a:pt x="0" y="84"/>
                </a:lnTo>
                <a:lnTo>
                  <a:pt x="4" y="101"/>
                </a:lnTo>
                <a:lnTo>
                  <a:pt x="4" y="101"/>
                </a:lnTo>
                <a:lnTo>
                  <a:pt x="8" y="111"/>
                </a:lnTo>
                <a:lnTo>
                  <a:pt x="14" y="120"/>
                </a:lnTo>
                <a:lnTo>
                  <a:pt x="21" y="128"/>
                </a:lnTo>
                <a:lnTo>
                  <a:pt x="31" y="135"/>
                </a:lnTo>
                <a:lnTo>
                  <a:pt x="40" y="141"/>
                </a:lnTo>
                <a:lnTo>
                  <a:pt x="52" y="145"/>
                </a:lnTo>
                <a:lnTo>
                  <a:pt x="63" y="147"/>
                </a:lnTo>
                <a:lnTo>
                  <a:pt x="75" y="147"/>
                </a:lnTo>
                <a:lnTo>
                  <a:pt x="75" y="147"/>
                </a:lnTo>
                <a:lnTo>
                  <a:pt x="86" y="147"/>
                </a:lnTo>
                <a:lnTo>
                  <a:pt x="97" y="145"/>
                </a:lnTo>
                <a:lnTo>
                  <a:pt x="109" y="139"/>
                </a:lnTo>
                <a:lnTo>
                  <a:pt x="118" y="135"/>
                </a:lnTo>
                <a:lnTo>
                  <a:pt x="126" y="128"/>
                </a:lnTo>
                <a:lnTo>
                  <a:pt x="134" y="120"/>
                </a:lnTo>
                <a:lnTo>
                  <a:pt x="139" y="112"/>
                </a:lnTo>
                <a:lnTo>
                  <a:pt x="141" y="103"/>
                </a:lnTo>
                <a:lnTo>
                  <a:pt x="141" y="103"/>
                </a:lnTo>
                <a:lnTo>
                  <a:pt x="136" y="101"/>
                </a:lnTo>
                <a:lnTo>
                  <a:pt x="128" y="97"/>
                </a:lnTo>
                <a:lnTo>
                  <a:pt x="122" y="95"/>
                </a:lnTo>
                <a:lnTo>
                  <a:pt x="115" y="95"/>
                </a:lnTo>
                <a:lnTo>
                  <a:pt x="115" y="95"/>
                </a:lnTo>
                <a:lnTo>
                  <a:pt x="105" y="97"/>
                </a:lnTo>
                <a:lnTo>
                  <a:pt x="97" y="101"/>
                </a:lnTo>
                <a:lnTo>
                  <a:pt x="97" y="101"/>
                </a:lnTo>
                <a:close/>
                <a:moveTo>
                  <a:pt x="113" y="101"/>
                </a:moveTo>
                <a:lnTo>
                  <a:pt x="113" y="101"/>
                </a:lnTo>
                <a:lnTo>
                  <a:pt x="111" y="103"/>
                </a:lnTo>
                <a:lnTo>
                  <a:pt x="109" y="103"/>
                </a:lnTo>
                <a:lnTo>
                  <a:pt x="109" y="103"/>
                </a:lnTo>
                <a:lnTo>
                  <a:pt x="111" y="101"/>
                </a:lnTo>
                <a:lnTo>
                  <a:pt x="113" y="101"/>
                </a:lnTo>
                <a:lnTo>
                  <a:pt x="113" y="101"/>
                </a:lnTo>
                <a:close/>
                <a:moveTo>
                  <a:pt x="109" y="107"/>
                </a:moveTo>
                <a:lnTo>
                  <a:pt x="109" y="107"/>
                </a:lnTo>
                <a:lnTo>
                  <a:pt x="105" y="107"/>
                </a:lnTo>
                <a:lnTo>
                  <a:pt x="103" y="107"/>
                </a:lnTo>
                <a:lnTo>
                  <a:pt x="99" y="105"/>
                </a:lnTo>
                <a:lnTo>
                  <a:pt x="99" y="105"/>
                </a:lnTo>
                <a:lnTo>
                  <a:pt x="105" y="105"/>
                </a:lnTo>
                <a:lnTo>
                  <a:pt x="107" y="105"/>
                </a:lnTo>
                <a:lnTo>
                  <a:pt x="109" y="107"/>
                </a:lnTo>
                <a:lnTo>
                  <a:pt x="109" y="107"/>
                </a:lnTo>
                <a:close/>
                <a:moveTo>
                  <a:pt x="44" y="17"/>
                </a:moveTo>
                <a:lnTo>
                  <a:pt x="44" y="17"/>
                </a:lnTo>
                <a:lnTo>
                  <a:pt x="44" y="19"/>
                </a:lnTo>
                <a:lnTo>
                  <a:pt x="42" y="21"/>
                </a:lnTo>
                <a:lnTo>
                  <a:pt x="40" y="23"/>
                </a:lnTo>
                <a:lnTo>
                  <a:pt x="38" y="25"/>
                </a:lnTo>
                <a:lnTo>
                  <a:pt x="38" y="25"/>
                </a:lnTo>
                <a:lnTo>
                  <a:pt x="35" y="27"/>
                </a:lnTo>
                <a:lnTo>
                  <a:pt x="31" y="29"/>
                </a:lnTo>
                <a:lnTo>
                  <a:pt x="31" y="29"/>
                </a:lnTo>
                <a:lnTo>
                  <a:pt x="33" y="25"/>
                </a:lnTo>
                <a:lnTo>
                  <a:pt x="36" y="23"/>
                </a:lnTo>
                <a:lnTo>
                  <a:pt x="44" y="17"/>
                </a:lnTo>
                <a:lnTo>
                  <a:pt x="44" y="17"/>
                </a:lnTo>
                <a:close/>
                <a:moveTo>
                  <a:pt x="35" y="30"/>
                </a:moveTo>
                <a:lnTo>
                  <a:pt x="35" y="30"/>
                </a:lnTo>
                <a:lnTo>
                  <a:pt x="33" y="34"/>
                </a:lnTo>
                <a:lnTo>
                  <a:pt x="31" y="36"/>
                </a:lnTo>
                <a:lnTo>
                  <a:pt x="21" y="38"/>
                </a:lnTo>
                <a:lnTo>
                  <a:pt x="21" y="38"/>
                </a:lnTo>
                <a:lnTo>
                  <a:pt x="27" y="34"/>
                </a:lnTo>
                <a:lnTo>
                  <a:pt x="35" y="30"/>
                </a:lnTo>
                <a:lnTo>
                  <a:pt x="35" y="30"/>
                </a:lnTo>
                <a:close/>
                <a:moveTo>
                  <a:pt x="16" y="50"/>
                </a:moveTo>
                <a:lnTo>
                  <a:pt x="16" y="50"/>
                </a:lnTo>
                <a:lnTo>
                  <a:pt x="21" y="46"/>
                </a:lnTo>
                <a:lnTo>
                  <a:pt x="29" y="42"/>
                </a:lnTo>
                <a:lnTo>
                  <a:pt x="29" y="42"/>
                </a:lnTo>
                <a:lnTo>
                  <a:pt x="27" y="46"/>
                </a:lnTo>
                <a:lnTo>
                  <a:pt x="25" y="48"/>
                </a:lnTo>
                <a:lnTo>
                  <a:pt x="16" y="50"/>
                </a:lnTo>
                <a:lnTo>
                  <a:pt x="16" y="50"/>
                </a:lnTo>
                <a:close/>
                <a:moveTo>
                  <a:pt x="12" y="63"/>
                </a:moveTo>
                <a:lnTo>
                  <a:pt x="12" y="63"/>
                </a:lnTo>
                <a:lnTo>
                  <a:pt x="17" y="57"/>
                </a:lnTo>
                <a:lnTo>
                  <a:pt x="25" y="53"/>
                </a:lnTo>
                <a:lnTo>
                  <a:pt x="25" y="53"/>
                </a:lnTo>
                <a:lnTo>
                  <a:pt x="25" y="57"/>
                </a:lnTo>
                <a:lnTo>
                  <a:pt x="21" y="61"/>
                </a:lnTo>
                <a:lnTo>
                  <a:pt x="12" y="63"/>
                </a:lnTo>
                <a:lnTo>
                  <a:pt x="12" y="63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17" y="44"/>
                </a:lnTo>
                <a:lnTo>
                  <a:pt x="14" y="46"/>
                </a:lnTo>
                <a:lnTo>
                  <a:pt x="14" y="46"/>
                </a:lnTo>
                <a:lnTo>
                  <a:pt x="16" y="44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16" y="53"/>
                </a:moveTo>
                <a:lnTo>
                  <a:pt x="16" y="53"/>
                </a:lnTo>
                <a:lnTo>
                  <a:pt x="14" y="57"/>
                </a:lnTo>
                <a:lnTo>
                  <a:pt x="8" y="61"/>
                </a:lnTo>
                <a:lnTo>
                  <a:pt x="8" y="61"/>
                </a:lnTo>
                <a:lnTo>
                  <a:pt x="8" y="57"/>
                </a:lnTo>
                <a:lnTo>
                  <a:pt x="10" y="55"/>
                </a:lnTo>
                <a:lnTo>
                  <a:pt x="16" y="53"/>
                </a:lnTo>
                <a:lnTo>
                  <a:pt x="16" y="53"/>
                </a:lnTo>
                <a:close/>
                <a:moveTo>
                  <a:pt x="23" y="67"/>
                </a:moveTo>
                <a:lnTo>
                  <a:pt x="23" y="67"/>
                </a:lnTo>
                <a:lnTo>
                  <a:pt x="19" y="71"/>
                </a:lnTo>
                <a:lnTo>
                  <a:pt x="16" y="72"/>
                </a:lnTo>
                <a:lnTo>
                  <a:pt x="12" y="74"/>
                </a:lnTo>
                <a:lnTo>
                  <a:pt x="8" y="76"/>
                </a:lnTo>
                <a:lnTo>
                  <a:pt x="8" y="76"/>
                </a:lnTo>
                <a:lnTo>
                  <a:pt x="8" y="72"/>
                </a:lnTo>
                <a:lnTo>
                  <a:pt x="14" y="71"/>
                </a:lnTo>
                <a:lnTo>
                  <a:pt x="23" y="67"/>
                </a:lnTo>
                <a:lnTo>
                  <a:pt x="23" y="67"/>
                </a:lnTo>
                <a:close/>
                <a:moveTo>
                  <a:pt x="21" y="76"/>
                </a:moveTo>
                <a:lnTo>
                  <a:pt x="21" y="76"/>
                </a:lnTo>
                <a:lnTo>
                  <a:pt x="19" y="78"/>
                </a:lnTo>
                <a:lnTo>
                  <a:pt x="17" y="80"/>
                </a:lnTo>
                <a:lnTo>
                  <a:pt x="17" y="80"/>
                </a:lnTo>
                <a:lnTo>
                  <a:pt x="19" y="78"/>
                </a:lnTo>
                <a:lnTo>
                  <a:pt x="21" y="76"/>
                </a:lnTo>
                <a:lnTo>
                  <a:pt x="21" y="76"/>
                </a:lnTo>
                <a:close/>
                <a:moveTo>
                  <a:pt x="14" y="76"/>
                </a:moveTo>
                <a:lnTo>
                  <a:pt x="14" y="76"/>
                </a:lnTo>
                <a:lnTo>
                  <a:pt x="10" y="80"/>
                </a:lnTo>
                <a:lnTo>
                  <a:pt x="6" y="86"/>
                </a:lnTo>
                <a:lnTo>
                  <a:pt x="6" y="86"/>
                </a:lnTo>
                <a:lnTo>
                  <a:pt x="6" y="82"/>
                </a:lnTo>
                <a:lnTo>
                  <a:pt x="8" y="78"/>
                </a:lnTo>
                <a:lnTo>
                  <a:pt x="14" y="76"/>
                </a:lnTo>
                <a:lnTo>
                  <a:pt x="14" y="76"/>
                </a:lnTo>
                <a:close/>
                <a:moveTo>
                  <a:pt x="8" y="93"/>
                </a:moveTo>
                <a:lnTo>
                  <a:pt x="8" y="93"/>
                </a:lnTo>
                <a:lnTo>
                  <a:pt x="10" y="91"/>
                </a:lnTo>
                <a:lnTo>
                  <a:pt x="12" y="91"/>
                </a:lnTo>
                <a:lnTo>
                  <a:pt x="12" y="91"/>
                </a:lnTo>
                <a:lnTo>
                  <a:pt x="10" y="93"/>
                </a:lnTo>
                <a:lnTo>
                  <a:pt x="8" y="93"/>
                </a:lnTo>
                <a:lnTo>
                  <a:pt x="8" y="93"/>
                </a:lnTo>
                <a:close/>
                <a:moveTo>
                  <a:pt x="21" y="86"/>
                </a:moveTo>
                <a:lnTo>
                  <a:pt x="21" y="86"/>
                </a:lnTo>
                <a:lnTo>
                  <a:pt x="23" y="88"/>
                </a:lnTo>
                <a:lnTo>
                  <a:pt x="21" y="91"/>
                </a:lnTo>
                <a:lnTo>
                  <a:pt x="16" y="93"/>
                </a:lnTo>
                <a:lnTo>
                  <a:pt x="16" y="93"/>
                </a:lnTo>
                <a:lnTo>
                  <a:pt x="16" y="91"/>
                </a:lnTo>
                <a:lnTo>
                  <a:pt x="17" y="90"/>
                </a:lnTo>
                <a:lnTo>
                  <a:pt x="21" y="86"/>
                </a:lnTo>
                <a:lnTo>
                  <a:pt x="21" y="86"/>
                </a:lnTo>
                <a:close/>
                <a:moveTo>
                  <a:pt x="16" y="105"/>
                </a:moveTo>
                <a:lnTo>
                  <a:pt x="16" y="105"/>
                </a:lnTo>
                <a:lnTo>
                  <a:pt x="19" y="97"/>
                </a:lnTo>
                <a:lnTo>
                  <a:pt x="23" y="95"/>
                </a:lnTo>
                <a:lnTo>
                  <a:pt x="27" y="95"/>
                </a:lnTo>
                <a:lnTo>
                  <a:pt x="27" y="95"/>
                </a:lnTo>
                <a:lnTo>
                  <a:pt x="21" y="101"/>
                </a:lnTo>
                <a:lnTo>
                  <a:pt x="16" y="105"/>
                </a:lnTo>
                <a:lnTo>
                  <a:pt x="16" y="105"/>
                </a:lnTo>
                <a:close/>
                <a:moveTo>
                  <a:pt x="27" y="103"/>
                </a:moveTo>
                <a:lnTo>
                  <a:pt x="27" y="103"/>
                </a:lnTo>
                <a:lnTo>
                  <a:pt x="29" y="105"/>
                </a:lnTo>
                <a:lnTo>
                  <a:pt x="31" y="107"/>
                </a:lnTo>
                <a:lnTo>
                  <a:pt x="31" y="107"/>
                </a:lnTo>
                <a:lnTo>
                  <a:pt x="29" y="109"/>
                </a:lnTo>
                <a:lnTo>
                  <a:pt x="25" y="111"/>
                </a:lnTo>
                <a:lnTo>
                  <a:pt x="19" y="114"/>
                </a:lnTo>
                <a:lnTo>
                  <a:pt x="19" y="114"/>
                </a:lnTo>
                <a:lnTo>
                  <a:pt x="23" y="109"/>
                </a:lnTo>
                <a:lnTo>
                  <a:pt x="27" y="103"/>
                </a:lnTo>
                <a:lnTo>
                  <a:pt x="27" y="103"/>
                </a:lnTo>
                <a:close/>
                <a:moveTo>
                  <a:pt x="21" y="120"/>
                </a:moveTo>
                <a:lnTo>
                  <a:pt x="21" y="120"/>
                </a:lnTo>
                <a:lnTo>
                  <a:pt x="23" y="118"/>
                </a:lnTo>
                <a:lnTo>
                  <a:pt x="25" y="116"/>
                </a:lnTo>
                <a:lnTo>
                  <a:pt x="25" y="116"/>
                </a:lnTo>
                <a:lnTo>
                  <a:pt x="23" y="118"/>
                </a:lnTo>
                <a:lnTo>
                  <a:pt x="21" y="120"/>
                </a:lnTo>
                <a:lnTo>
                  <a:pt x="21" y="120"/>
                </a:lnTo>
                <a:close/>
                <a:moveTo>
                  <a:pt x="33" y="112"/>
                </a:moveTo>
                <a:lnTo>
                  <a:pt x="33" y="112"/>
                </a:lnTo>
                <a:lnTo>
                  <a:pt x="36" y="112"/>
                </a:lnTo>
                <a:lnTo>
                  <a:pt x="36" y="112"/>
                </a:lnTo>
                <a:lnTo>
                  <a:pt x="35" y="116"/>
                </a:lnTo>
                <a:lnTo>
                  <a:pt x="33" y="116"/>
                </a:lnTo>
                <a:lnTo>
                  <a:pt x="27" y="120"/>
                </a:lnTo>
                <a:lnTo>
                  <a:pt x="27" y="120"/>
                </a:lnTo>
                <a:lnTo>
                  <a:pt x="33" y="112"/>
                </a:lnTo>
                <a:lnTo>
                  <a:pt x="33" y="112"/>
                </a:lnTo>
                <a:close/>
                <a:moveTo>
                  <a:pt x="33" y="126"/>
                </a:moveTo>
                <a:lnTo>
                  <a:pt x="33" y="126"/>
                </a:lnTo>
                <a:lnTo>
                  <a:pt x="35" y="122"/>
                </a:lnTo>
                <a:lnTo>
                  <a:pt x="38" y="118"/>
                </a:lnTo>
                <a:lnTo>
                  <a:pt x="38" y="118"/>
                </a:lnTo>
                <a:lnTo>
                  <a:pt x="40" y="118"/>
                </a:lnTo>
                <a:lnTo>
                  <a:pt x="40" y="120"/>
                </a:lnTo>
                <a:lnTo>
                  <a:pt x="40" y="120"/>
                </a:lnTo>
                <a:lnTo>
                  <a:pt x="38" y="124"/>
                </a:lnTo>
                <a:lnTo>
                  <a:pt x="33" y="126"/>
                </a:lnTo>
                <a:lnTo>
                  <a:pt x="33" y="126"/>
                </a:lnTo>
                <a:close/>
                <a:moveTo>
                  <a:pt x="40" y="135"/>
                </a:moveTo>
                <a:lnTo>
                  <a:pt x="40" y="135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lnTo>
                  <a:pt x="42" y="135"/>
                </a:lnTo>
                <a:lnTo>
                  <a:pt x="40" y="135"/>
                </a:lnTo>
                <a:lnTo>
                  <a:pt x="40" y="135"/>
                </a:lnTo>
                <a:lnTo>
                  <a:pt x="40" y="135"/>
                </a:lnTo>
                <a:close/>
                <a:moveTo>
                  <a:pt x="42" y="128"/>
                </a:moveTo>
                <a:lnTo>
                  <a:pt x="42" y="128"/>
                </a:lnTo>
                <a:lnTo>
                  <a:pt x="44" y="126"/>
                </a:lnTo>
                <a:lnTo>
                  <a:pt x="46" y="124"/>
                </a:lnTo>
                <a:lnTo>
                  <a:pt x="46" y="124"/>
                </a:lnTo>
                <a:lnTo>
                  <a:pt x="46" y="128"/>
                </a:lnTo>
                <a:lnTo>
                  <a:pt x="42" y="128"/>
                </a:lnTo>
                <a:lnTo>
                  <a:pt x="42" y="128"/>
                </a:lnTo>
                <a:close/>
                <a:moveTo>
                  <a:pt x="48" y="133"/>
                </a:moveTo>
                <a:lnTo>
                  <a:pt x="48" y="133"/>
                </a:lnTo>
                <a:lnTo>
                  <a:pt x="48" y="132"/>
                </a:lnTo>
                <a:lnTo>
                  <a:pt x="50" y="130"/>
                </a:lnTo>
                <a:lnTo>
                  <a:pt x="50" y="130"/>
                </a:lnTo>
                <a:lnTo>
                  <a:pt x="52" y="130"/>
                </a:lnTo>
                <a:lnTo>
                  <a:pt x="52" y="130"/>
                </a:lnTo>
                <a:lnTo>
                  <a:pt x="52" y="133"/>
                </a:lnTo>
                <a:lnTo>
                  <a:pt x="48" y="133"/>
                </a:lnTo>
                <a:lnTo>
                  <a:pt x="48" y="133"/>
                </a:lnTo>
                <a:close/>
                <a:moveTo>
                  <a:pt x="54" y="137"/>
                </a:moveTo>
                <a:lnTo>
                  <a:pt x="54" y="137"/>
                </a:lnTo>
                <a:lnTo>
                  <a:pt x="56" y="133"/>
                </a:lnTo>
                <a:lnTo>
                  <a:pt x="56" y="133"/>
                </a:lnTo>
                <a:lnTo>
                  <a:pt x="57" y="133"/>
                </a:lnTo>
                <a:lnTo>
                  <a:pt x="57" y="135"/>
                </a:lnTo>
                <a:lnTo>
                  <a:pt x="57" y="135"/>
                </a:lnTo>
                <a:lnTo>
                  <a:pt x="57" y="135"/>
                </a:lnTo>
                <a:lnTo>
                  <a:pt x="57" y="137"/>
                </a:lnTo>
                <a:lnTo>
                  <a:pt x="54" y="137"/>
                </a:lnTo>
                <a:lnTo>
                  <a:pt x="54" y="137"/>
                </a:lnTo>
                <a:close/>
                <a:moveTo>
                  <a:pt x="61" y="137"/>
                </a:moveTo>
                <a:lnTo>
                  <a:pt x="61" y="137"/>
                </a:lnTo>
                <a:lnTo>
                  <a:pt x="63" y="137"/>
                </a:lnTo>
                <a:lnTo>
                  <a:pt x="65" y="137"/>
                </a:lnTo>
                <a:lnTo>
                  <a:pt x="65" y="137"/>
                </a:lnTo>
                <a:lnTo>
                  <a:pt x="63" y="139"/>
                </a:lnTo>
                <a:lnTo>
                  <a:pt x="61" y="139"/>
                </a:lnTo>
                <a:lnTo>
                  <a:pt x="61" y="137"/>
                </a:lnTo>
                <a:lnTo>
                  <a:pt x="61" y="137"/>
                </a:lnTo>
                <a:close/>
                <a:moveTo>
                  <a:pt x="118" y="101"/>
                </a:moveTo>
                <a:lnTo>
                  <a:pt x="118" y="101"/>
                </a:lnTo>
                <a:lnTo>
                  <a:pt x="128" y="103"/>
                </a:lnTo>
                <a:lnTo>
                  <a:pt x="136" y="105"/>
                </a:lnTo>
                <a:lnTo>
                  <a:pt x="136" y="105"/>
                </a:lnTo>
                <a:lnTo>
                  <a:pt x="134" y="114"/>
                </a:lnTo>
                <a:lnTo>
                  <a:pt x="128" y="122"/>
                </a:lnTo>
                <a:lnTo>
                  <a:pt x="118" y="130"/>
                </a:lnTo>
                <a:lnTo>
                  <a:pt x="109" y="133"/>
                </a:lnTo>
                <a:lnTo>
                  <a:pt x="97" y="135"/>
                </a:lnTo>
                <a:lnTo>
                  <a:pt x="86" y="137"/>
                </a:lnTo>
                <a:lnTo>
                  <a:pt x="75" y="135"/>
                </a:lnTo>
                <a:lnTo>
                  <a:pt x="65" y="133"/>
                </a:lnTo>
                <a:lnTo>
                  <a:pt x="65" y="133"/>
                </a:lnTo>
                <a:lnTo>
                  <a:pt x="54" y="128"/>
                </a:lnTo>
                <a:lnTo>
                  <a:pt x="44" y="118"/>
                </a:lnTo>
                <a:lnTo>
                  <a:pt x="36" y="107"/>
                </a:lnTo>
                <a:lnTo>
                  <a:pt x="31" y="97"/>
                </a:lnTo>
                <a:lnTo>
                  <a:pt x="31" y="97"/>
                </a:lnTo>
                <a:lnTo>
                  <a:pt x="29" y="86"/>
                </a:lnTo>
                <a:lnTo>
                  <a:pt x="27" y="74"/>
                </a:lnTo>
                <a:lnTo>
                  <a:pt x="29" y="63"/>
                </a:lnTo>
                <a:lnTo>
                  <a:pt x="31" y="51"/>
                </a:lnTo>
                <a:lnTo>
                  <a:pt x="35" y="42"/>
                </a:lnTo>
                <a:lnTo>
                  <a:pt x="40" y="32"/>
                </a:lnTo>
                <a:lnTo>
                  <a:pt x="46" y="25"/>
                </a:lnTo>
                <a:lnTo>
                  <a:pt x="54" y="17"/>
                </a:lnTo>
                <a:lnTo>
                  <a:pt x="54" y="17"/>
                </a:lnTo>
                <a:lnTo>
                  <a:pt x="61" y="13"/>
                </a:lnTo>
                <a:lnTo>
                  <a:pt x="71" y="10"/>
                </a:lnTo>
                <a:lnTo>
                  <a:pt x="82" y="6"/>
                </a:lnTo>
                <a:lnTo>
                  <a:pt x="92" y="4"/>
                </a:lnTo>
                <a:lnTo>
                  <a:pt x="92" y="4"/>
                </a:lnTo>
                <a:lnTo>
                  <a:pt x="99" y="4"/>
                </a:lnTo>
                <a:lnTo>
                  <a:pt x="107" y="6"/>
                </a:lnTo>
                <a:lnTo>
                  <a:pt x="118" y="11"/>
                </a:lnTo>
                <a:lnTo>
                  <a:pt x="118" y="11"/>
                </a:lnTo>
                <a:lnTo>
                  <a:pt x="128" y="21"/>
                </a:lnTo>
                <a:lnTo>
                  <a:pt x="136" y="34"/>
                </a:lnTo>
                <a:lnTo>
                  <a:pt x="139" y="50"/>
                </a:lnTo>
                <a:lnTo>
                  <a:pt x="141" y="67"/>
                </a:lnTo>
                <a:lnTo>
                  <a:pt x="141" y="67"/>
                </a:lnTo>
                <a:lnTo>
                  <a:pt x="97" y="69"/>
                </a:lnTo>
                <a:lnTo>
                  <a:pt x="54" y="69"/>
                </a:lnTo>
                <a:lnTo>
                  <a:pt x="54" y="69"/>
                </a:lnTo>
                <a:lnTo>
                  <a:pt x="52" y="74"/>
                </a:lnTo>
                <a:lnTo>
                  <a:pt x="52" y="80"/>
                </a:lnTo>
                <a:lnTo>
                  <a:pt x="54" y="91"/>
                </a:lnTo>
                <a:lnTo>
                  <a:pt x="59" y="103"/>
                </a:lnTo>
                <a:lnTo>
                  <a:pt x="69" y="111"/>
                </a:lnTo>
                <a:lnTo>
                  <a:pt x="69" y="111"/>
                </a:lnTo>
                <a:lnTo>
                  <a:pt x="76" y="114"/>
                </a:lnTo>
                <a:lnTo>
                  <a:pt x="86" y="116"/>
                </a:lnTo>
                <a:lnTo>
                  <a:pt x="96" y="116"/>
                </a:lnTo>
                <a:lnTo>
                  <a:pt x="105" y="114"/>
                </a:lnTo>
                <a:lnTo>
                  <a:pt x="105" y="114"/>
                </a:lnTo>
                <a:lnTo>
                  <a:pt x="109" y="112"/>
                </a:lnTo>
                <a:lnTo>
                  <a:pt x="113" y="109"/>
                </a:lnTo>
                <a:lnTo>
                  <a:pt x="115" y="105"/>
                </a:lnTo>
                <a:lnTo>
                  <a:pt x="118" y="101"/>
                </a:lnTo>
                <a:lnTo>
                  <a:pt x="118" y="10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09" name="Freeform 86"/>
          <p:cNvSpPr>
            <a:spLocks noEditPoints="1"/>
          </p:cNvSpPr>
          <p:nvPr/>
        </p:nvSpPr>
        <p:spPr bwMode="auto">
          <a:xfrm>
            <a:off x="7179735" y="753534"/>
            <a:ext cx="531284" cy="524933"/>
          </a:xfrm>
          <a:custGeom>
            <a:avLst/>
            <a:gdLst/>
            <a:ahLst/>
            <a:cxnLst>
              <a:cxn ang="0">
                <a:pos x="185" y="109"/>
              </a:cxn>
              <a:cxn ang="0">
                <a:pos x="141" y="115"/>
              </a:cxn>
              <a:cxn ang="0">
                <a:pos x="116" y="138"/>
              </a:cxn>
              <a:cxn ang="0">
                <a:pos x="126" y="162"/>
              </a:cxn>
              <a:cxn ang="0">
                <a:pos x="162" y="168"/>
              </a:cxn>
              <a:cxn ang="0">
                <a:pos x="225" y="181"/>
              </a:cxn>
              <a:cxn ang="0">
                <a:pos x="207" y="235"/>
              </a:cxn>
              <a:cxn ang="0">
                <a:pos x="118" y="246"/>
              </a:cxn>
              <a:cxn ang="0">
                <a:pos x="34" y="216"/>
              </a:cxn>
              <a:cxn ang="0">
                <a:pos x="5" y="170"/>
              </a:cxn>
              <a:cxn ang="0">
                <a:pos x="0" y="120"/>
              </a:cxn>
              <a:cxn ang="0">
                <a:pos x="30" y="46"/>
              </a:cxn>
              <a:cxn ang="0">
                <a:pos x="114" y="2"/>
              </a:cxn>
              <a:cxn ang="0">
                <a:pos x="188" y="8"/>
              </a:cxn>
              <a:cxn ang="0">
                <a:pos x="234" y="44"/>
              </a:cxn>
              <a:cxn ang="0">
                <a:pos x="124" y="12"/>
              </a:cxn>
              <a:cxn ang="0">
                <a:pos x="65" y="56"/>
              </a:cxn>
              <a:cxn ang="0">
                <a:pos x="45" y="119"/>
              </a:cxn>
              <a:cxn ang="0">
                <a:pos x="57" y="180"/>
              </a:cxn>
              <a:cxn ang="0">
                <a:pos x="91" y="220"/>
              </a:cxn>
              <a:cxn ang="0">
                <a:pos x="167" y="235"/>
              </a:cxn>
              <a:cxn ang="0">
                <a:pos x="225" y="197"/>
              </a:cxn>
              <a:cxn ang="0">
                <a:pos x="179" y="172"/>
              </a:cxn>
              <a:cxn ang="0">
                <a:pos x="122" y="166"/>
              </a:cxn>
              <a:cxn ang="0">
                <a:pos x="103" y="130"/>
              </a:cxn>
              <a:cxn ang="0">
                <a:pos x="114" y="92"/>
              </a:cxn>
              <a:cxn ang="0">
                <a:pos x="162" y="77"/>
              </a:cxn>
              <a:cxn ang="0">
                <a:pos x="190" y="92"/>
              </a:cxn>
              <a:cxn ang="0">
                <a:pos x="217" y="86"/>
              </a:cxn>
              <a:cxn ang="0">
                <a:pos x="232" y="59"/>
              </a:cxn>
              <a:cxn ang="0">
                <a:pos x="162" y="12"/>
              </a:cxn>
              <a:cxn ang="0">
                <a:pos x="36" y="63"/>
              </a:cxn>
              <a:cxn ang="0">
                <a:pos x="51" y="50"/>
              </a:cxn>
              <a:cxn ang="0">
                <a:pos x="36" y="63"/>
              </a:cxn>
              <a:cxn ang="0">
                <a:pos x="38" y="84"/>
              </a:cxn>
              <a:cxn ang="0">
                <a:pos x="42" y="73"/>
              </a:cxn>
              <a:cxn ang="0">
                <a:pos x="133" y="92"/>
              </a:cxn>
              <a:cxn ang="0">
                <a:pos x="141" y="84"/>
              </a:cxn>
              <a:cxn ang="0">
                <a:pos x="133" y="92"/>
              </a:cxn>
              <a:cxn ang="0">
                <a:pos x="162" y="88"/>
              </a:cxn>
              <a:cxn ang="0">
                <a:pos x="152" y="92"/>
              </a:cxn>
              <a:cxn ang="0">
                <a:pos x="166" y="100"/>
              </a:cxn>
              <a:cxn ang="0">
                <a:pos x="162" y="98"/>
              </a:cxn>
              <a:cxn ang="0">
                <a:pos x="11" y="115"/>
              </a:cxn>
              <a:cxn ang="0">
                <a:pos x="34" y="98"/>
              </a:cxn>
              <a:cxn ang="0">
                <a:pos x="11" y="115"/>
              </a:cxn>
              <a:cxn ang="0">
                <a:pos x="118" y="111"/>
              </a:cxn>
              <a:cxn ang="0">
                <a:pos x="116" y="109"/>
              </a:cxn>
              <a:cxn ang="0">
                <a:pos x="23" y="126"/>
              </a:cxn>
              <a:cxn ang="0">
                <a:pos x="36" y="115"/>
              </a:cxn>
              <a:cxn ang="0">
                <a:pos x="21" y="119"/>
              </a:cxn>
              <a:cxn ang="0">
                <a:pos x="9" y="145"/>
              </a:cxn>
              <a:cxn ang="0">
                <a:pos x="13" y="140"/>
              </a:cxn>
              <a:cxn ang="0">
                <a:pos x="21" y="151"/>
              </a:cxn>
              <a:cxn ang="0">
                <a:pos x="32" y="138"/>
              </a:cxn>
              <a:cxn ang="0">
                <a:pos x="21" y="151"/>
              </a:cxn>
              <a:cxn ang="0">
                <a:pos x="36" y="168"/>
              </a:cxn>
              <a:cxn ang="0">
                <a:pos x="28" y="170"/>
              </a:cxn>
              <a:cxn ang="0">
                <a:pos x="38" y="202"/>
              </a:cxn>
              <a:cxn ang="0">
                <a:pos x="34" y="204"/>
              </a:cxn>
              <a:cxn ang="0">
                <a:pos x="47" y="214"/>
              </a:cxn>
              <a:cxn ang="0">
                <a:pos x="47" y="210"/>
              </a:cxn>
            </a:cxnLst>
            <a:rect l="0" t="0" r="r" b="b"/>
            <a:pathLst>
              <a:path w="251" h="248">
                <a:moveTo>
                  <a:pt x="251" y="75"/>
                </a:moveTo>
                <a:lnTo>
                  <a:pt x="251" y="75"/>
                </a:lnTo>
                <a:lnTo>
                  <a:pt x="230" y="86"/>
                </a:lnTo>
                <a:lnTo>
                  <a:pt x="207" y="98"/>
                </a:lnTo>
                <a:lnTo>
                  <a:pt x="185" y="109"/>
                </a:lnTo>
                <a:lnTo>
                  <a:pt x="162" y="120"/>
                </a:lnTo>
                <a:lnTo>
                  <a:pt x="162" y="120"/>
                </a:lnTo>
                <a:lnTo>
                  <a:pt x="154" y="117"/>
                </a:lnTo>
                <a:lnTo>
                  <a:pt x="148" y="115"/>
                </a:lnTo>
                <a:lnTo>
                  <a:pt x="141" y="115"/>
                </a:lnTo>
                <a:lnTo>
                  <a:pt x="135" y="115"/>
                </a:lnTo>
                <a:lnTo>
                  <a:pt x="131" y="117"/>
                </a:lnTo>
                <a:lnTo>
                  <a:pt x="126" y="120"/>
                </a:lnTo>
                <a:lnTo>
                  <a:pt x="118" y="128"/>
                </a:lnTo>
                <a:lnTo>
                  <a:pt x="116" y="138"/>
                </a:lnTo>
                <a:lnTo>
                  <a:pt x="114" y="143"/>
                </a:lnTo>
                <a:lnTo>
                  <a:pt x="116" y="149"/>
                </a:lnTo>
                <a:lnTo>
                  <a:pt x="118" y="153"/>
                </a:lnTo>
                <a:lnTo>
                  <a:pt x="122" y="159"/>
                </a:lnTo>
                <a:lnTo>
                  <a:pt x="126" y="162"/>
                </a:lnTo>
                <a:lnTo>
                  <a:pt x="133" y="166"/>
                </a:lnTo>
                <a:lnTo>
                  <a:pt x="133" y="166"/>
                </a:lnTo>
                <a:lnTo>
                  <a:pt x="143" y="170"/>
                </a:lnTo>
                <a:lnTo>
                  <a:pt x="152" y="170"/>
                </a:lnTo>
                <a:lnTo>
                  <a:pt x="162" y="168"/>
                </a:lnTo>
                <a:lnTo>
                  <a:pt x="171" y="166"/>
                </a:lnTo>
                <a:lnTo>
                  <a:pt x="190" y="159"/>
                </a:lnTo>
                <a:lnTo>
                  <a:pt x="204" y="153"/>
                </a:lnTo>
                <a:lnTo>
                  <a:pt x="204" y="153"/>
                </a:lnTo>
                <a:lnTo>
                  <a:pt x="225" y="181"/>
                </a:lnTo>
                <a:lnTo>
                  <a:pt x="246" y="208"/>
                </a:lnTo>
                <a:lnTo>
                  <a:pt x="246" y="208"/>
                </a:lnTo>
                <a:lnTo>
                  <a:pt x="234" y="220"/>
                </a:lnTo>
                <a:lnTo>
                  <a:pt x="223" y="229"/>
                </a:lnTo>
                <a:lnTo>
                  <a:pt x="207" y="235"/>
                </a:lnTo>
                <a:lnTo>
                  <a:pt x="190" y="241"/>
                </a:lnTo>
                <a:lnTo>
                  <a:pt x="173" y="244"/>
                </a:lnTo>
                <a:lnTo>
                  <a:pt x="156" y="246"/>
                </a:lnTo>
                <a:lnTo>
                  <a:pt x="137" y="248"/>
                </a:lnTo>
                <a:lnTo>
                  <a:pt x="118" y="246"/>
                </a:lnTo>
                <a:lnTo>
                  <a:pt x="118" y="246"/>
                </a:lnTo>
                <a:lnTo>
                  <a:pt x="95" y="242"/>
                </a:lnTo>
                <a:lnTo>
                  <a:pt x="72" y="237"/>
                </a:lnTo>
                <a:lnTo>
                  <a:pt x="51" y="227"/>
                </a:lnTo>
                <a:lnTo>
                  <a:pt x="34" y="216"/>
                </a:lnTo>
                <a:lnTo>
                  <a:pt x="26" y="208"/>
                </a:lnTo>
                <a:lnTo>
                  <a:pt x="21" y="201"/>
                </a:lnTo>
                <a:lnTo>
                  <a:pt x="13" y="191"/>
                </a:lnTo>
                <a:lnTo>
                  <a:pt x="9" y="181"/>
                </a:lnTo>
                <a:lnTo>
                  <a:pt x="5" y="170"/>
                </a:lnTo>
                <a:lnTo>
                  <a:pt x="2" y="159"/>
                </a:lnTo>
                <a:lnTo>
                  <a:pt x="0" y="147"/>
                </a:lnTo>
                <a:lnTo>
                  <a:pt x="0" y="134"/>
                </a:lnTo>
                <a:lnTo>
                  <a:pt x="0" y="134"/>
                </a:lnTo>
                <a:lnTo>
                  <a:pt x="0" y="120"/>
                </a:lnTo>
                <a:lnTo>
                  <a:pt x="2" y="107"/>
                </a:lnTo>
                <a:lnTo>
                  <a:pt x="4" y="96"/>
                </a:lnTo>
                <a:lnTo>
                  <a:pt x="7" y="84"/>
                </a:lnTo>
                <a:lnTo>
                  <a:pt x="17" y="63"/>
                </a:lnTo>
                <a:lnTo>
                  <a:pt x="30" y="46"/>
                </a:lnTo>
                <a:lnTo>
                  <a:pt x="30" y="46"/>
                </a:lnTo>
                <a:lnTo>
                  <a:pt x="47" y="33"/>
                </a:lnTo>
                <a:lnTo>
                  <a:pt x="66" y="19"/>
                </a:lnTo>
                <a:lnTo>
                  <a:pt x="89" y="10"/>
                </a:lnTo>
                <a:lnTo>
                  <a:pt x="114" y="2"/>
                </a:lnTo>
                <a:lnTo>
                  <a:pt x="141" y="0"/>
                </a:lnTo>
                <a:lnTo>
                  <a:pt x="152" y="0"/>
                </a:lnTo>
                <a:lnTo>
                  <a:pt x="166" y="2"/>
                </a:lnTo>
                <a:lnTo>
                  <a:pt x="177" y="4"/>
                </a:lnTo>
                <a:lnTo>
                  <a:pt x="188" y="8"/>
                </a:lnTo>
                <a:lnTo>
                  <a:pt x="200" y="14"/>
                </a:lnTo>
                <a:lnTo>
                  <a:pt x="209" y="19"/>
                </a:lnTo>
                <a:lnTo>
                  <a:pt x="209" y="19"/>
                </a:lnTo>
                <a:lnTo>
                  <a:pt x="223" y="31"/>
                </a:lnTo>
                <a:lnTo>
                  <a:pt x="234" y="44"/>
                </a:lnTo>
                <a:lnTo>
                  <a:pt x="244" y="58"/>
                </a:lnTo>
                <a:lnTo>
                  <a:pt x="251" y="75"/>
                </a:lnTo>
                <a:lnTo>
                  <a:pt x="251" y="75"/>
                </a:lnTo>
                <a:close/>
                <a:moveTo>
                  <a:pt x="124" y="12"/>
                </a:moveTo>
                <a:lnTo>
                  <a:pt x="124" y="12"/>
                </a:lnTo>
                <a:lnTo>
                  <a:pt x="110" y="14"/>
                </a:lnTo>
                <a:lnTo>
                  <a:pt x="97" y="21"/>
                </a:lnTo>
                <a:lnTo>
                  <a:pt x="84" y="31"/>
                </a:lnTo>
                <a:lnTo>
                  <a:pt x="74" y="42"/>
                </a:lnTo>
                <a:lnTo>
                  <a:pt x="65" y="56"/>
                </a:lnTo>
                <a:lnTo>
                  <a:pt x="57" y="71"/>
                </a:lnTo>
                <a:lnTo>
                  <a:pt x="51" y="86"/>
                </a:lnTo>
                <a:lnTo>
                  <a:pt x="47" y="103"/>
                </a:lnTo>
                <a:lnTo>
                  <a:pt x="47" y="103"/>
                </a:lnTo>
                <a:lnTo>
                  <a:pt x="45" y="119"/>
                </a:lnTo>
                <a:lnTo>
                  <a:pt x="45" y="134"/>
                </a:lnTo>
                <a:lnTo>
                  <a:pt x="45" y="145"/>
                </a:lnTo>
                <a:lnTo>
                  <a:pt x="47" y="159"/>
                </a:lnTo>
                <a:lnTo>
                  <a:pt x="51" y="170"/>
                </a:lnTo>
                <a:lnTo>
                  <a:pt x="57" y="180"/>
                </a:lnTo>
                <a:lnTo>
                  <a:pt x="68" y="199"/>
                </a:lnTo>
                <a:lnTo>
                  <a:pt x="68" y="199"/>
                </a:lnTo>
                <a:lnTo>
                  <a:pt x="74" y="206"/>
                </a:lnTo>
                <a:lnTo>
                  <a:pt x="84" y="214"/>
                </a:lnTo>
                <a:lnTo>
                  <a:pt x="91" y="220"/>
                </a:lnTo>
                <a:lnTo>
                  <a:pt x="101" y="225"/>
                </a:lnTo>
                <a:lnTo>
                  <a:pt x="112" y="229"/>
                </a:lnTo>
                <a:lnTo>
                  <a:pt x="122" y="233"/>
                </a:lnTo>
                <a:lnTo>
                  <a:pt x="145" y="235"/>
                </a:lnTo>
                <a:lnTo>
                  <a:pt x="167" y="235"/>
                </a:lnTo>
                <a:lnTo>
                  <a:pt x="190" y="229"/>
                </a:lnTo>
                <a:lnTo>
                  <a:pt x="213" y="221"/>
                </a:lnTo>
                <a:lnTo>
                  <a:pt x="232" y="208"/>
                </a:lnTo>
                <a:lnTo>
                  <a:pt x="232" y="208"/>
                </a:lnTo>
                <a:lnTo>
                  <a:pt x="225" y="197"/>
                </a:lnTo>
                <a:lnTo>
                  <a:pt x="217" y="185"/>
                </a:lnTo>
                <a:lnTo>
                  <a:pt x="209" y="174"/>
                </a:lnTo>
                <a:lnTo>
                  <a:pt x="200" y="164"/>
                </a:lnTo>
                <a:lnTo>
                  <a:pt x="200" y="164"/>
                </a:lnTo>
                <a:lnTo>
                  <a:pt x="179" y="172"/>
                </a:lnTo>
                <a:lnTo>
                  <a:pt x="160" y="176"/>
                </a:lnTo>
                <a:lnTo>
                  <a:pt x="143" y="176"/>
                </a:lnTo>
                <a:lnTo>
                  <a:pt x="135" y="172"/>
                </a:lnTo>
                <a:lnTo>
                  <a:pt x="127" y="170"/>
                </a:lnTo>
                <a:lnTo>
                  <a:pt x="122" y="166"/>
                </a:lnTo>
                <a:lnTo>
                  <a:pt x="116" y="160"/>
                </a:lnTo>
                <a:lnTo>
                  <a:pt x="110" y="155"/>
                </a:lnTo>
                <a:lnTo>
                  <a:pt x="106" y="147"/>
                </a:lnTo>
                <a:lnTo>
                  <a:pt x="105" y="140"/>
                </a:lnTo>
                <a:lnTo>
                  <a:pt x="103" y="130"/>
                </a:lnTo>
                <a:lnTo>
                  <a:pt x="103" y="120"/>
                </a:lnTo>
                <a:lnTo>
                  <a:pt x="105" y="109"/>
                </a:lnTo>
                <a:lnTo>
                  <a:pt x="105" y="109"/>
                </a:lnTo>
                <a:lnTo>
                  <a:pt x="108" y="100"/>
                </a:lnTo>
                <a:lnTo>
                  <a:pt x="114" y="92"/>
                </a:lnTo>
                <a:lnTo>
                  <a:pt x="122" y="84"/>
                </a:lnTo>
                <a:lnTo>
                  <a:pt x="131" y="80"/>
                </a:lnTo>
                <a:lnTo>
                  <a:pt x="141" y="77"/>
                </a:lnTo>
                <a:lnTo>
                  <a:pt x="150" y="75"/>
                </a:lnTo>
                <a:lnTo>
                  <a:pt x="162" y="77"/>
                </a:lnTo>
                <a:lnTo>
                  <a:pt x="173" y="79"/>
                </a:lnTo>
                <a:lnTo>
                  <a:pt x="173" y="79"/>
                </a:lnTo>
                <a:lnTo>
                  <a:pt x="179" y="82"/>
                </a:lnTo>
                <a:lnTo>
                  <a:pt x="185" y="88"/>
                </a:lnTo>
                <a:lnTo>
                  <a:pt x="190" y="92"/>
                </a:lnTo>
                <a:lnTo>
                  <a:pt x="196" y="94"/>
                </a:lnTo>
                <a:lnTo>
                  <a:pt x="196" y="94"/>
                </a:lnTo>
                <a:lnTo>
                  <a:pt x="202" y="94"/>
                </a:lnTo>
                <a:lnTo>
                  <a:pt x="207" y="92"/>
                </a:lnTo>
                <a:lnTo>
                  <a:pt x="217" y="86"/>
                </a:lnTo>
                <a:lnTo>
                  <a:pt x="228" y="79"/>
                </a:lnTo>
                <a:lnTo>
                  <a:pt x="234" y="75"/>
                </a:lnTo>
                <a:lnTo>
                  <a:pt x="240" y="75"/>
                </a:lnTo>
                <a:lnTo>
                  <a:pt x="240" y="75"/>
                </a:lnTo>
                <a:lnTo>
                  <a:pt x="232" y="59"/>
                </a:lnTo>
                <a:lnTo>
                  <a:pt x="223" y="46"/>
                </a:lnTo>
                <a:lnTo>
                  <a:pt x="209" y="35"/>
                </a:lnTo>
                <a:lnTo>
                  <a:pt x="196" y="25"/>
                </a:lnTo>
                <a:lnTo>
                  <a:pt x="181" y="18"/>
                </a:lnTo>
                <a:lnTo>
                  <a:pt x="162" y="12"/>
                </a:lnTo>
                <a:lnTo>
                  <a:pt x="145" y="10"/>
                </a:lnTo>
                <a:lnTo>
                  <a:pt x="124" y="12"/>
                </a:lnTo>
                <a:lnTo>
                  <a:pt x="124" y="12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47" y="63"/>
                </a:lnTo>
                <a:lnTo>
                  <a:pt x="47" y="63"/>
                </a:lnTo>
                <a:lnTo>
                  <a:pt x="51" y="56"/>
                </a:lnTo>
                <a:lnTo>
                  <a:pt x="51" y="54"/>
                </a:lnTo>
                <a:lnTo>
                  <a:pt x="51" y="50"/>
                </a:lnTo>
                <a:lnTo>
                  <a:pt x="51" y="50"/>
                </a:lnTo>
                <a:lnTo>
                  <a:pt x="47" y="54"/>
                </a:lnTo>
                <a:lnTo>
                  <a:pt x="44" y="56"/>
                </a:lnTo>
                <a:lnTo>
                  <a:pt x="40" y="59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21" y="88"/>
                </a:moveTo>
                <a:lnTo>
                  <a:pt x="21" y="88"/>
                </a:lnTo>
                <a:lnTo>
                  <a:pt x="30" y="86"/>
                </a:lnTo>
                <a:lnTo>
                  <a:pt x="38" y="84"/>
                </a:lnTo>
                <a:lnTo>
                  <a:pt x="42" y="82"/>
                </a:lnTo>
                <a:lnTo>
                  <a:pt x="44" y="80"/>
                </a:lnTo>
                <a:lnTo>
                  <a:pt x="44" y="77"/>
                </a:lnTo>
                <a:lnTo>
                  <a:pt x="42" y="73"/>
                </a:lnTo>
                <a:lnTo>
                  <a:pt x="42" y="73"/>
                </a:lnTo>
                <a:lnTo>
                  <a:pt x="32" y="80"/>
                </a:lnTo>
                <a:lnTo>
                  <a:pt x="21" y="88"/>
                </a:lnTo>
                <a:lnTo>
                  <a:pt x="21" y="88"/>
                </a:lnTo>
                <a:close/>
                <a:moveTo>
                  <a:pt x="133" y="92"/>
                </a:moveTo>
                <a:lnTo>
                  <a:pt x="133" y="92"/>
                </a:lnTo>
                <a:lnTo>
                  <a:pt x="137" y="92"/>
                </a:lnTo>
                <a:lnTo>
                  <a:pt x="139" y="90"/>
                </a:lnTo>
                <a:lnTo>
                  <a:pt x="141" y="88"/>
                </a:lnTo>
                <a:lnTo>
                  <a:pt x="141" y="84"/>
                </a:lnTo>
                <a:lnTo>
                  <a:pt x="141" y="84"/>
                </a:lnTo>
                <a:lnTo>
                  <a:pt x="137" y="84"/>
                </a:lnTo>
                <a:lnTo>
                  <a:pt x="135" y="86"/>
                </a:lnTo>
                <a:lnTo>
                  <a:pt x="133" y="88"/>
                </a:lnTo>
                <a:lnTo>
                  <a:pt x="133" y="92"/>
                </a:lnTo>
                <a:lnTo>
                  <a:pt x="133" y="92"/>
                </a:lnTo>
                <a:close/>
                <a:moveTo>
                  <a:pt x="152" y="92"/>
                </a:moveTo>
                <a:lnTo>
                  <a:pt x="152" y="92"/>
                </a:lnTo>
                <a:lnTo>
                  <a:pt x="156" y="92"/>
                </a:lnTo>
                <a:lnTo>
                  <a:pt x="160" y="90"/>
                </a:lnTo>
                <a:lnTo>
                  <a:pt x="162" y="88"/>
                </a:lnTo>
                <a:lnTo>
                  <a:pt x="162" y="84"/>
                </a:lnTo>
                <a:lnTo>
                  <a:pt x="162" y="84"/>
                </a:lnTo>
                <a:lnTo>
                  <a:pt x="158" y="84"/>
                </a:lnTo>
                <a:lnTo>
                  <a:pt x="156" y="86"/>
                </a:lnTo>
                <a:lnTo>
                  <a:pt x="152" y="92"/>
                </a:lnTo>
                <a:lnTo>
                  <a:pt x="152" y="92"/>
                </a:lnTo>
                <a:close/>
                <a:moveTo>
                  <a:pt x="162" y="101"/>
                </a:moveTo>
                <a:lnTo>
                  <a:pt x="162" y="101"/>
                </a:lnTo>
                <a:lnTo>
                  <a:pt x="164" y="100"/>
                </a:lnTo>
                <a:lnTo>
                  <a:pt x="166" y="100"/>
                </a:lnTo>
                <a:lnTo>
                  <a:pt x="167" y="98"/>
                </a:lnTo>
                <a:lnTo>
                  <a:pt x="167" y="94"/>
                </a:lnTo>
                <a:lnTo>
                  <a:pt x="167" y="94"/>
                </a:lnTo>
                <a:lnTo>
                  <a:pt x="166" y="96"/>
                </a:lnTo>
                <a:lnTo>
                  <a:pt x="162" y="98"/>
                </a:lnTo>
                <a:lnTo>
                  <a:pt x="160" y="100"/>
                </a:lnTo>
                <a:lnTo>
                  <a:pt x="162" y="101"/>
                </a:lnTo>
                <a:lnTo>
                  <a:pt x="162" y="101"/>
                </a:lnTo>
                <a:close/>
                <a:moveTo>
                  <a:pt x="11" y="115"/>
                </a:moveTo>
                <a:lnTo>
                  <a:pt x="11" y="115"/>
                </a:lnTo>
                <a:lnTo>
                  <a:pt x="21" y="113"/>
                </a:lnTo>
                <a:lnTo>
                  <a:pt x="28" y="107"/>
                </a:lnTo>
                <a:lnTo>
                  <a:pt x="34" y="103"/>
                </a:lnTo>
                <a:lnTo>
                  <a:pt x="34" y="100"/>
                </a:lnTo>
                <a:lnTo>
                  <a:pt x="34" y="98"/>
                </a:lnTo>
                <a:lnTo>
                  <a:pt x="34" y="98"/>
                </a:lnTo>
                <a:lnTo>
                  <a:pt x="21" y="105"/>
                </a:lnTo>
                <a:lnTo>
                  <a:pt x="15" y="109"/>
                </a:lnTo>
                <a:lnTo>
                  <a:pt x="11" y="115"/>
                </a:lnTo>
                <a:lnTo>
                  <a:pt x="11" y="115"/>
                </a:lnTo>
                <a:close/>
                <a:moveTo>
                  <a:pt x="114" y="117"/>
                </a:moveTo>
                <a:lnTo>
                  <a:pt x="114" y="117"/>
                </a:lnTo>
                <a:lnTo>
                  <a:pt x="116" y="117"/>
                </a:lnTo>
                <a:lnTo>
                  <a:pt x="118" y="115"/>
                </a:lnTo>
                <a:lnTo>
                  <a:pt x="118" y="111"/>
                </a:lnTo>
                <a:lnTo>
                  <a:pt x="120" y="107"/>
                </a:lnTo>
                <a:lnTo>
                  <a:pt x="120" y="103"/>
                </a:lnTo>
                <a:lnTo>
                  <a:pt x="120" y="103"/>
                </a:lnTo>
                <a:lnTo>
                  <a:pt x="118" y="105"/>
                </a:lnTo>
                <a:lnTo>
                  <a:pt x="116" y="109"/>
                </a:lnTo>
                <a:lnTo>
                  <a:pt x="114" y="117"/>
                </a:lnTo>
                <a:lnTo>
                  <a:pt x="114" y="117"/>
                </a:lnTo>
                <a:close/>
                <a:moveTo>
                  <a:pt x="9" y="132"/>
                </a:moveTo>
                <a:lnTo>
                  <a:pt x="9" y="132"/>
                </a:lnTo>
                <a:lnTo>
                  <a:pt x="23" y="126"/>
                </a:lnTo>
                <a:lnTo>
                  <a:pt x="28" y="122"/>
                </a:lnTo>
                <a:lnTo>
                  <a:pt x="36" y="120"/>
                </a:lnTo>
                <a:lnTo>
                  <a:pt x="36" y="120"/>
                </a:lnTo>
                <a:lnTo>
                  <a:pt x="34" y="117"/>
                </a:lnTo>
                <a:lnTo>
                  <a:pt x="36" y="115"/>
                </a:lnTo>
                <a:lnTo>
                  <a:pt x="36" y="115"/>
                </a:lnTo>
                <a:lnTo>
                  <a:pt x="36" y="111"/>
                </a:lnTo>
                <a:lnTo>
                  <a:pt x="36" y="111"/>
                </a:lnTo>
                <a:lnTo>
                  <a:pt x="28" y="115"/>
                </a:lnTo>
                <a:lnTo>
                  <a:pt x="21" y="119"/>
                </a:lnTo>
                <a:lnTo>
                  <a:pt x="13" y="124"/>
                </a:lnTo>
                <a:lnTo>
                  <a:pt x="9" y="132"/>
                </a:lnTo>
                <a:lnTo>
                  <a:pt x="9" y="132"/>
                </a:lnTo>
                <a:close/>
                <a:moveTo>
                  <a:pt x="9" y="145"/>
                </a:moveTo>
                <a:lnTo>
                  <a:pt x="9" y="145"/>
                </a:lnTo>
                <a:lnTo>
                  <a:pt x="13" y="147"/>
                </a:lnTo>
                <a:lnTo>
                  <a:pt x="15" y="145"/>
                </a:lnTo>
                <a:lnTo>
                  <a:pt x="21" y="138"/>
                </a:lnTo>
                <a:lnTo>
                  <a:pt x="21" y="138"/>
                </a:lnTo>
                <a:lnTo>
                  <a:pt x="13" y="140"/>
                </a:lnTo>
                <a:lnTo>
                  <a:pt x="11" y="141"/>
                </a:lnTo>
                <a:lnTo>
                  <a:pt x="9" y="145"/>
                </a:lnTo>
                <a:lnTo>
                  <a:pt x="9" y="145"/>
                </a:lnTo>
                <a:close/>
                <a:moveTo>
                  <a:pt x="21" y="151"/>
                </a:moveTo>
                <a:lnTo>
                  <a:pt x="21" y="151"/>
                </a:lnTo>
                <a:lnTo>
                  <a:pt x="26" y="149"/>
                </a:lnTo>
                <a:lnTo>
                  <a:pt x="32" y="145"/>
                </a:lnTo>
                <a:lnTo>
                  <a:pt x="36" y="141"/>
                </a:lnTo>
                <a:lnTo>
                  <a:pt x="34" y="140"/>
                </a:lnTo>
                <a:lnTo>
                  <a:pt x="32" y="138"/>
                </a:lnTo>
                <a:lnTo>
                  <a:pt x="32" y="138"/>
                </a:lnTo>
                <a:lnTo>
                  <a:pt x="25" y="143"/>
                </a:lnTo>
                <a:lnTo>
                  <a:pt x="23" y="145"/>
                </a:lnTo>
                <a:lnTo>
                  <a:pt x="21" y="151"/>
                </a:lnTo>
                <a:lnTo>
                  <a:pt x="21" y="151"/>
                </a:lnTo>
                <a:close/>
                <a:moveTo>
                  <a:pt x="28" y="170"/>
                </a:moveTo>
                <a:lnTo>
                  <a:pt x="28" y="170"/>
                </a:lnTo>
                <a:lnTo>
                  <a:pt x="34" y="170"/>
                </a:lnTo>
                <a:lnTo>
                  <a:pt x="36" y="168"/>
                </a:lnTo>
                <a:lnTo>
                  <a:pt x="36" y="168"/>
                </a:lnTo>
                <a:lnTo>
                  <a:pt x="36" y="160"/>
                </a:lnTo>
                <a:lnTo>
                  <a:pt x="36" y="160"/>
                </a:lnTo>
                <a:lnTo>
                  <a:pt x="32" y="162"/>
                </a:lnTo>
                <a:lnTo>
                  <a:pt x="30" y="162"/>
                </a:lnTo>
                <a:lnTo>
                  <a:pt x="28" y="170"/>
                </a:lnTo>
                <a:lnTo>
                  <a:pt x="28" y="170"/>
                </a:lnTo>
                <a:close/>
                <a:moveTo>
                  <a:pt x="34" y="204"/>
                </a:moveTo>
                <a:lnTo>
                  <a:pt x="34" y="204"/>
                </a:lnTo>
                <a:lnTo>
                  <a:pt x="36" y="204"/>
                </a:lnTo>
                <a:lnTo>
                  <a:pt x="38" y="202"/>
                </a:lnTo>
                <a:lnTo>
                  <a:pt x="38" y="197"/>
                </a:lnTo>
                <a:lnTo>
                  <a:pt x="38" y="197"/>
                </a:lnTo>
                <a:lnTo>
                  <a:pt x="36" y="197"/>
                </a:lnTo>
                <a:lnTo>
                  <a:pt x="34" y="199"/>
                </a:lnTo>
                <a:lnTo>
                  <a:pt x="34" y="204"/>
                </a:lnTo>
                <a:lnTo>
                  <a:pt x="34" y="204"/>
                </a:lnTo>
                <a:close/>
                <a:moveTo>
                  <a:pt x="45" y="210"/>
                </a:moveTo>
                <a:lnTo>
                  <a:pt x="45" y="210"/>
                </a:lnTo>
                <a:lnTo>
                  <a:pt x="45" y="214"/>
                </a:lnTo>
                <a:lnTo>
                  <a:pt x="47" y="214"/>
                </a:lnTo>
                <a:lnTo>
                  <a:pt x="53" y="214"/>
                </a:lnTo>
                <a:lnTo>
                  <a:pt x="53" y="214"/>
                </a:lnTo>
                <a:lnTo>
                  <a:pt x="53" y="208"/>
                </a:lnTo>
                <a:lnTo>
                  <a:pt x="53" y="208"/>
                </a:lnTo>
                <a:lnTo>
                  <a:pt x="47" y="210"/>
                </a:lnTo>
                <a:lnTo>
                  <a:pt x="45" y="210"/>
                </a:lnTo>
                <a:lnTo>
                  <a:pt x="45" y="210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0" name="Freeform 87"/>
          <p:cNvSpPr>
            <a:spLocks noEditPoints="1"/>
          </p:cNvSpPr>
          <p:nvPr/>
        </p:nvSpPr>
        <p:spPr bwMode="auto">
          <a:xfrm>
            <a:off x="8917518" y="592667"/>
            <a:ext cx="488951" cy="681567"/>
          </a:xfrm>
          <a:custGeom>
            <a:avLst/>
            <a:gdLst/>
            <a:ahLst/>
            <a:cxnLst>
              <a:cxn ang="0">
                <a:pos x="227" y="92"/>
              </a:cxn>
              <a:cxn ang="0">
                <a:pos x="183" y="2"/>
              </a:cxn>
              <a:cxn ang="0">
                <a:pos x="128" y="50"/>
              </a:cxn>
              <a:cxn ang="0">
                <a:pos x="61" y="130"/>
              </a:cxn>
              <a:cxn ang="0">
                <a:pos x="6" y="193"/>
              </a:cxn>
              <a:cxn ang="0">
                <a:pos x="14" y="273"/>
              </a:cxn>
              <a:cxn ang="0">
                <a:pos x="92" y="318"/>
              </a:cxn>
              <a:cxn ang="0">
                <a:pos x="156" y="317"/>
              </a:cxn>
              <a:cxn ang="0">
                <a:pos x="212" y="320"/>
              </a:cxn>
              <a:cxn ang="0">
                <a:pos x="229" y="221"/>
              </a:cxn>
              <a:cxn ang="0">
                <a:pos x="145" y="88"/>
              </a:cxn>
              <a:cxn ang="0">
                <a:pos x="158" y="76"/>
              </a:cxn>
              <a:cxn ang="0">
                <a:pos x="155" y="99"/>
              </a:cxn>
              <a:cxn ang="0">
                <a:pos x="156" y="115"/>
              </a:cxn>
              <a:cxn ang="0">
                <a:pos x="153" y="115"/>
              </a:cxn>
              <a:cxn ang="0">
                <a:pos x="158" y="54"/>
              </a:cxn>
              <a:cxn ang="0">
                <a:pos x="149" y="44"/>
              </a:cxn>
              <a:cxn ang="0">
                <a:pos x="158" y="38"/>
              </a:cxn>
              <a:cxn ang="0">
                <a:pos x="151" y="23"/>
              </a:cxn>
              <a:cxn ang="0">
                <a:pos x="160" y="14"/>
              </a:cxn>
              <a:cxn ang="0">
                <a:pos x="136" y="44"/>
              </a:cxn>
              <a:cxn ang="0">
                <a:pos x="48" y="166"/>
              </a:cxn>
              <a:cxn ang="0">
                <a:pos x="50" y="158"/>
              </a:cxn>
              <a:cxn ang="0">
                <a:pos x="31" y="189"/>
              </a:cxn>
              <a:cxn ang="0">
                <a:pos x="44" y="176"/>
              </a:cxn>
              <a:cxn ang="0">
                <a:pos x="10" y="216"/>
              </a:cxn>
              <a:cxn ang="0">
                <a:pos x="8" y="235"/>
              </a:cxn>
              <a:cxn ang="0">
                <a:pos x="8" y="235"/>
              </a:cxn>
              <a:cxn ang="0">
                <a:pos x="14" y="238"/>
              </a:cxn>
              <a:cxn ang="0">
                <a:pos x="31" y="242"/>
              </a:cxn>
              <a:cxn ang="0">
                <a:pos x="44" y="252"/>
              </a:cxn>
              <a:cxn ang="0">
                <a:pos x="40" y="252"/>
              </a:cxn>
              <a:cxn ang="0">
                <a:pos x="38" y="284"/>
              </a:cxn>
              <a:cxn ang="0">
                <a:pos x="36" y="290"/>
              </a:cxn>
              <a:cxn ang="0">
                <a:pos x="40" y="267"/>
              </a:cxn>
              <a:cxn ang="0">
                <a:pos x="38" y="277"/>
              </a:cxn>
              <a:cxn ang="0">
                <a:pos x="59" y="278"/>
              </a:cxn>
              <a:cxn ang="0">
                <a:pos x="67" y="288"/>
              </a:cxn>
              <a:cxn ang="0">
                <a:pos x="63" y="294"/>
              </a:cxn>
              <a:cxn ang="0">
                <a:pos x="84" y="299"/>
              </a:cxn>
              <a:cxn ang="0">
                <a:pos x="187" y="311"/>
              </a:cxn>
              <a:cxn ang="0">
                <a:pos x="206" y="290"/>
              </a:cxn>
              <a:cxn ang="0">
                <a:pos x="179" y="277"/>
              </a:cxn>
              <a:cxn ang="0">
                <a:pos x="115" y="299"/>
              </a:cxn>
              <a:cxn ang="0">
                <a:pos x="46" y="235"/>
              </a:cxn>
              <a:cxn ang="0">
                <a:pos x="69" y="147"/>
              </a:cxn>
              <a:cxn ang="0">
                <a:pos x="134" y="124"/>
              </a:cxn>
              <a:cxn ang="0">
                <a:pos x="172" y="12"/>
              </a:cxn>
              <a:cxn ang="0">
                <a:pos x="217" y="84"/>
              </a:cxn>
              <a:cxn ang="0">
                <a:pos x="153" y="158"/>
              </a:cxn>
              <a:cxn ang="0">
                <a:pos x="82" y="189"/>
              </a:cxn>
              <a:cxn ang="0">
                <a:pos x="103" y="259"/>
              </a:cxn>
              <a:cxn ang="0">
                <a:pos x="155" y="250"/>
              </a:cxn>
              <a:cxn ang="0">
                <a:pos x="162" y="185"/>
              </a:cxn>
              <a:cxn ang="0">
                <a:pos x="126" y="174"/>
              </a:cxn>
              <a:cxn ang="0">
                <a:pos x="122" y="252"/>
              </a:cxn>
              <a:cxn ang="0">
                <a:pos x="90" y="229"/>
              </a:cxn>
              <a:cxn ang="0">
                <a:pos x="115" y="174"/>
              </a:cxn>
              <a:cxn ang="0">
                <a:pos x="122" y="252"/>
              </a:cxn>
              <a:cxn ang="0">
                <a:pos x="143" y="174"/>
              </a:cxn>
              <a:cxn ang="0">
                <a:pos x="145" y="233"/>
              </a:cxn>
            </a:cxnLst>
            <a:rect l="0" t="0" r="r" b="b"/>
            <a:pathLst>
              <a:path w="231" h="322">
                <a:moveTo>
                  <a:pt x="229" y="221"/>
                </a:moveTo>
                <a:lnTo>
                  <a:pt x="229" y="221"/>
                </a:lnTo>
                <a:lnTo>
                  <a:pt x="225" y="172"/>
                </a:lnTo>
                <a:lnTo>
                  <a:pt x="225" y="147"/>
                </a:lnTo>
                <a:lnTo>
                  <a:pt x="227" y="120"/>
                </a:lnTo>
                <a:lnTo>
                  <a:pt x="227" y="120"/>
                </a:lnTo>
                <a:lnTo>
                  <a:pt x="227" y="92"/>
                </a:lnTo>
                <a:lnTo>
                  <a:pt x="225" y="61"/>
                </a:lnTo>
                <a:lnTo>
                  <a:pt x="225" y="34"/>
                </a:lnTo>
                <a:lnTo>
                  <a:pt x="225" y="8"/>
                </a:lnTo>
                <a:lnTo>
                  <a:pt x="225" y="8"/>
                </a:lnTo>
                <a:lnTo>
                  <a:pt x="212" y="4"/>
                </a:lnTo>
                <a:lnTo>
                  <a:pt x="198" y="0"/>
                </a:lnTo>
                <a:lnTo>
                  <a:pt x="183" y="2"/>
                </a:lnTo>
                <a:lnTo>
                  <a:pt x="170" y="4"/>
                </a:lnTo>
                <a:lnTo>
                  <a:pt x="158" y="8"/>
                </a:lnTo>
                <a:lnTo>
                  <a:pt x="147" y="14"/>
                </a:lnTo>
                <a:lnTo>
                  <a:pt x="137" y="19"/>
                </a:lnTo>
                <a:lnTo>
                  <a:pt x="130" y="29"/>
                </a:lnTo>
                <a:lnTo>
                  <a:pt x="130" y="29"/>
                </a:lnTo>
                <a:lnTo>
                  <a:pt x="128" y="50"/>
                </a:lnTo>
                <a:lnTo>
                  <a:pt x="128" y="71"/>
                </a:lnTo>
                <a:lnTo>
                  <a:pt x="126" y="92"/>
                </a:lnTo>
                <a:lnTo>
                  <a:pt x="126" y="103"/>
                </a:lnTo>
                <a:lnTo>
                  <a:pt x="124" y="111"/>
                </a:lnTo>
                <a:lnTo>
                  <a:pt x="124" y="111"/>
                </a:lnTo>
                <a:lnTo>
                  <a:pt x="82" y="122"/>
                </a:lnTo>
                <a:lnTo>
                  <a:pt x="61" y="130"/>
                </a:lnTo>
                <a:lnTo>
                  <a:pt x="54" y="135"/>
                </a:lnTo>
                <a:lnTo>
                  <a:pt x="44" y="141"/>
                </a:lnTo>
                <a:lnTo>
                  <a:pt x="44" y="141"/>
                </a:lnTo>
                <a:lnTo>
                  <a:pt x="33" y="153"/>
                </a:lnTo>
                <a:lnTo>
                  <a:pt x="19" y="168"/>
                </a:lnTo>
                <a:lnTo>
                  <a:pt x="10" y="183"/>
                </a:lnTo>
                <a:lnTo>
                  <a:pt x="6" y="193"/>
                </a:lnTo>
                <a:lnTo>
                  <a:pt x="4" y="200"/>
                </a:lnTo>
                <a:lnTo>
                  <a:pt x="4" y="200"/>
                </a:lnTo>
                <a:lnTo>
                  <a:pt x="0" y="217"/>
                </a:lnTo>
                <a:lnTo>
                  <a:pt x="2" y="233"/>
                </a:lnTo>
                <a:lnTo>
                  <a:pt x="4" y="248"/>
                </a:lnTo>
                <a:lnTo>
                  <a:pt x="8" y="261"/>
                </a:lnTo>
                <a:lnTo>
                  <a:pt x="14" y="273"/>
                </a:lnTo>
                <a:lnTo>
                  <a:pt x="21" y="284"/>
                </a:lnTo>
                <a:lnTo>
                  <a:pt x="31" y="294"/>
                </a:lnTo>
                <a:lnTo>
                  <a:pt x="40" y="301"/>
                </a:lnTo>
                <a:lnTo>
                  <a:pt x="52" y="309"/>
                </a:lnTo>
                <a:lnTo>
                  <a:pt x="65" y="313"/>
                </a:lnTo>
                <a:lnTo>
                  <a:pt x="78" y="317"/>
                </a:lnTo>
                <a:lnTo>
                  <a:pt x="92" y="318"/>
                </a:lnTo>
                <a:lnTo>
                  <a:pt x="107" y="318"/>
                </a:lnTo>
                <a:lnTo>
                  <a:pt x="122" y="318"/>
                </a:lnTo>
                <a:lnTo>
                  <a:pt x="137" y="315"/>
                </a:lnTo>
                <a:lnTo>
                  <a:pt x="155" y="309"/>
                </a:lnTo>
                <a:lnTo>
                  <a:pt x="155" y="309"/>
                </a:lnTo>
                <a:lnTo>
                  <a:pt x="156" y="311"/>
                </a:lnTo>
                <a:lnTo>
                  <a:pt x="156" y="317"/>
                </a:lnTo>
                <a:lnTo>
                  <a:pt x="158" y="320"/>
                </a:lnTo>
                <a:lnTo>
                  <a:pt x="160" y="320"/>
                </a:lnTo>
                <a:lnTo>
                  <a:pt x="162" y="322"/>
                </a:lnTo>
                <a:lnTo>
                  <a:pt x="162" y="322"/>
                </a:lnTo>
                <a:lnTo>
                  <a:pt x="187" y="322"/>
                </a:lnTo>
                <a:lnTo>
                  <a:pt x="212" y="320"/>
                </a:lnTo>
                <a:lnTo>
                  <a:pt x="212" y="320"/>
                </a:lnTo>
                <a:lnTo>
                  <a:pt x="221" y="307"/>
                </a:lnTo>
                <a:lnTo>
                  <a:pt x="225" y="299"/>
                </a:lnTo>
                <a:lnTo>
                  <a:pt x="227" y="292"/>
                </a:lnTo>
                <a:lnTo>
                  <a:pt x="227" y="292"/>
                </a:lnTo>
                <a:lnTo>
                  <a:pt x="229" y="277"/>
                </a:lnTo>
                <a:lnTo>
                  <a:pt x="231" y="259"/>
                </a:lnTo>
                <a:lnTo>
                  <a:pt x="229" y="221"/>
                </a:lnTo>
                <a:lnTo>
                  <a:pt x="229" y="221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53" y="86"/>
                </a:lnTo>
                <a:lnTo>
                  <a:pt x="145" y="90"/>
                </a:lnTo>
                <a:lnTo>
                  <a:pt x="145" y="90"/>
                </a:lnTo>
                <a:lnTo>
                  <a:pt x="145" y="88"/>
                </a:lnTo>
                <a:lnTo>
                  <a:pt x="145" y="86"/>
                </a:lnTo>
                <a:lnTo>
                  <a:pt x="149" y="82"/>
                </a:lnTo>
                <a:lnTo>
                  <a:pt x="153" y="78"/>
                </a:lnTo>
                <a:lnTo>
                  <a:pt x="155" y="74"/>
                </a:lnTo>
                <a:lnTo>
                  <a:pt x="155" y="74"/>
                </a:lnTo>
                <a:lnTo>
                  <a:pt x="158" y="74"/>
                </a:lnTo>
                <a:lnTo>
                  <a:pt x="158" y="76"/>
                </a:lnTo>
                <a:lnTo>
                  <a:pt x="158" y="82"/>
                </a:lnTo>
                <a:lnTo>
                  <a:pt x="158" y="82"/>
                </a:lnTo>
                <a:close/>
                <a:moveTo>
                  <a:pt x="145" y="107"/>
                </a:moveTo>
                <a:lnTo>
                  <a:pt x="145" y="107"/>
                </a:lnTo>
                <a:lnTo>
                  <a:pt x="147" y="103"/>
                </a:lnTo>
                <a:lnTo>
                  <a:pt x="151" y="101"/>
                </a:lnTo>
                <a:lnTo>
                  <a:pt x="155" y="99"/>
                </a:lnTo>
                <a:lnTo>
                  <a:pt x="158" y="99"/>
                </a:lnTo>
                <a:lnTo>
                  <a:pt x="158" y="99"/>
                </a:lnTo>
                <a:lnTo>
                  <a:pt x="156" y="103"/>
                </a:lnTo>
                <a:lnTo>
                  <a:pt x="155" y="105"/>
                </a:lnTo>
                <a:lnTo>
                  <a:pt x="145" y="107"/>
                </a:lnTo>
                <a:lnTo>
                  <a:pt x="145" y="107"/>
                </a:lnTo>
                <a:close/>
                <a:moveTo>
                  <a:pt x="156" y="115"/>
                </a:moveTo>
                <a:lnTo>
                  <a:pt x="156" y="120"/>
                </a:lnTo>
                <a:lnTo>
                  <a:pt x="156" y="120"/>
                </a:lnTo>
                <a:lnTo>
                  <a:pt x="151" y="120"/>
                </a:lnTo>
                <a:lnTo>
                  <a:pt x="149" y="118"/>
                </a:lnTo>
                <a:lnTo>
                  <a:pt x="149" y="115"/>
                </a:lnTo>
                <a:lnTo>
                  <a:pt x="149" y="115"/>
                </a:lnTo>
                <a:lnTo>
                  <a:pt x="153" y="115"/>
                </a:lnTo>
                <a:lnTo>
                  <a:pt x="156" y="115"/>
                </a:lnTo>
                <a:lnTo>
                  <a:pt x="156" y="115"/>
                </a:lnTo>
                <a:close/>
                <a:moveTo>
                  <a:pt x="145" y="65"/>
                </a:moveTo>
                <a:lnTo>
                  <a:pt x="145" y="65"/>
                </a:lnTo>
                <a:lnTo>
                  <a:pt x="151" y="57"/>
                </a:lnTo>
                <a:lnTo>
                  <a:pt x="158" y="54"/>
                </a:lnTo>
                <a:lnTo>
                  <a:pt x="158" y="54"/>
                </a:lnTo>
                <a:lnTo>
                  <a:pt x="158" y="55"/>
                </a:lnTo>
                <a:lnTo>
                  <a:pt x="158" y="57"/>
                </a:lnTo>
                <a:lnTo>
                  <a:pt x="156" y="61"/>
                </a:lnTo>
                <a:lnTo>
                  <a:pt x="145" y="65"/>
                </a:lnTo>
                <a:lnTo>
                  <a:pt x="145" y="65"/>
                </a:lnTo>
                <a:close/>
                <a:moveTo>
                  <a:pt x="149" y="44"/>
                </a:moveTo>
                <a:lnTo>
                  <a:pt x="149" y="44"/>
                </a:lnTo>
                <a:lnTo>
                  <a:pt x="151" y="40"/>
                </a:lnTo>
                <a:lnTo>
                  <a:pt x="153" y="38"/>
                </a:lnTo>
                <a:lnTo>
                  <a:pt x="158" y="33"/>
                </a:lnTo>
                <a:lnTo>
                  <a:pt x="158" y="33"/>
                </a:lnTo>
                <a:lnTo>
                  <a:pt x="160" y="34"/>
                </a:lnTo>
                <a:lnTo>
                  <a:pt x="160" y="36"/>
                </a:lnTo>
                <a:lnTo>
                  <a:pt x="158" y="38"/>
                </a:lnTo>
                <a:lnTo>
                  <a:pt x="153" y="42"/>
                </a:lnTo>
                <a:lnTo>
                  <a:pt x="149" y="44"/>
                </a:lnTo>
                <a:lnTo>
                  <a:pt x="149" y="44"/>
                </a:lnTo>
                <a:close/>
                <a:moveTo>
                  <a:pt x="160" y="14"/>
                </a:moveTo>
                <a:lnTo>
                  <a:pt x="160" y="14"/>
                </a:lnTo>
                <a:lnTo>
                  <a:pt x="156" y="19"/>
                </a:lnTo>
                <a:lnTo>
                  <a:pt x="151" y="23"/>
                </a:lnTo>
                <a:lnTo>
                  <a:pt x="145" y="27"/>
                </a:lnTo>
                <a:lnTo>
                  <a:pt x="139" y="29"/>
                </a:lnTo>
                <a:lnTo>
                  <a:pt x="139" y="29"/>
                </a:lnTo>
                <a:lnTo>
                  <a:pt x="141" y="25"/>
                </a:lnTo>
                <a:lnTo>
                  <a:pt x="147" y="21"/>
                </a:lnTo>
                <a:lnTo>
                  <a:pt x="153" y="17"/>
                </a:lnTo>
                <a:lnTo>
                  <a:pt x="160" y="14"/>
                </a:lnTo>
                <a:lnTo>
                  <a:pt x="160" y="14"/>
                </a:lnTo>
                <a:close/>
                <a:moveTo>
                  <a:pt x="143" y="36"/>
                </a:moveTo>
                <a:lnTo>
                  <a:pt x="143" y="36"/>
                </a:lnTo>
                <a:lnTo>
                  <a:pt x="139" y="42"/>
                </a:lnTo>
                <a:lnTo>
                  <a:pt x="137" y="44"/>
                </a:lnTo>
                <a:lnTo>
                  <a:pt x="136" y="44"/>
                </a:lnTo>
                <a:lnTo>
                  <a:pt x="136" y="44"/>
                </a:lnTo>
                <a:lnTo>
                  <a:pt x="137" y="40"/>
                </a:lnTo>
                <a:lnTo>
                  <a:pt x="143" y="36"/>
                </a:lnTo>
                <a:lnTo>
                  <a:pt x="143" y="36"/>
                </a:lnTo>
                <a:close/>
                <a:moveTo>
                  <a:pt x="50" y="158"/>
                </a:moveTo>
                <a:lnTo>
                  <a:pt x="50" y="158"/>
                </a:lnTo>
                <a:lnTo>
                  <a:pt x="50" y="162"/>
                </a:lnTo>
                <a:lnTo>
                  <a:pt x="48" y="166"/>
                </a:lnTo>
                <a:lnTo>
                  <a:pt x="46" y="166"/>
                </a:lnTo>
                <a:lnTo>
                  <a:pt x="40" y="166"/>
                </a:lnTo>
                <a:lnTo>
                  <a:pt x="40" y="166"/>
                </a:lnTo>
                <a:lnTo>
                  <a:pt x="42" y="164"/>
                </a:lnTo>
                <a:lnTo>
                  <a:pt x="44" y="160"/>
                </a:lnTo>
                <a:lnTo>
                  <a:pt x="50" y="158"/>
                </a:lnTo>
                <a:lnTo>
                  <a:pt x="50" y="158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2" y="181"/>
                </a:lnTo>
                <a:lnTo>
                  <a:pt x="40" y="187"/>
                </a:lnTo>
                <a:lnTo>
                  <a:pt x="40" y="187"/>
                </a:lnTo>
                <a:lnTo>
                  <a:pt x="35" y="187"/>
                </a:lnTo>
                <a:lnTo>
                  <a:pt x="31" y="189"/>
                </a:lnTo>
                <a:lnTo>
                  <a:pt x="27" y="191"/>
                </a:lnTo>
                <a:lnTo>
                  <a:pt x="21" y="191"/>
                </a:lnTo>
                <a:lnTo>
                  <a:pt x="21" y="191"/>
                </a:lnTo>
                <a:lnTo>
                  <a:pt x="31" y="181"/>
                </a:lnTo>
                <a:lnTo>
                  <a:pt x="36" y="177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36" y="200"/>
                </a:moveTo>
                <a:lnTo>
                  <a:pt x="36" y="200"/>
                </a:lnTo>
                <a:lnTo>
                  <a:pt x="31" y="206"/>
                </a:lnTo>
                <a:lnTo>
                  <a:pt x="25" y="212"/>
                </a:lnTo>
                <a:lnTo>
                  <a:pt x="10" y="221"/>
                </a:lnTo>
                <a:lnTo>
                  <a:pt x="10" y="221"/>
                </a:lnTo>
                <a:lnTo>
                  <a:pt x="10" y="216"/>
                </a:lnTo>
                <a:lnTo>
                  <a:pt x="12" y="212"/>
                </a:lnTo>
                <a:lnTo>
                  <a:pt x="19" y="206"/>
                </a:lnTo>
                <a:lnTo>
                  <a:pt x="27" y="202"/>
                </a:lnTo>
                <a:lnTo>
                  <a:pt x="36" y="200"/>
                </a:lnTo>
                <a:lnTo>
                  <a:pt x="36" y="200"/>
                </a:lnTo>
                <a:close/>
                <a:moveTo>
                  <a:pt x="8" y="235"/>
                </a:moveTo>
                <a:lnTo>
                  <a:pt x="8" y="235"/>
                </a:lnTo>
                <a:lnTo>
                  <a:pt x="10" y="229"/>
                </a:lnTo>
                <a:lnTo>
                  <a:pt x="15" y="227"/>
                </a:lnTo>
                <a:lnTo>
                  <a:pt x="15" y="227"/>
                </a:lnTo>
                <a:lnTo>
                  <a:pt x="14" y="231"/>
                </a:lnTo>
                <a:lnTo>
                  <a:pt x="12" y="235"/>
                </a:lnTo>
                <a:lnTo>
                  <a:pt x="8" y="235"/>
                </a:lnTo>
                <a:lnTo>
                  <a:pt x="8" y="235"/>
                </a:lnTo>
                <a:close/>
                <a:moveTo>
                  <a:pt x="38" y="221"/>
                </a:moveTo>
                <a:lnTo>
                  <a:pt x="38" y="221"/>
                </a:lnTo>
                <a:lnTo>
                  <a:pt x="35" y="227"/>
                </a:lnTo>
                <a:lnTo>
                  <a:pt x="29" y="233"/>
                </a:lnTo>
                <a:lnTo>
                  <a:pt x="21" y="236"/>
                </a:lnTo>
                <a:lnTo>
                  <a:pt x="14" y="238"/>
                </a:lnTo>
                <a:lnTo>
                  <a:pt x="14" y="238"/>
                </a:lnTo>
                <a:lnTo>
                  <a:pt x="25" y="227"/>
                </a:lnTo>
                <a:lnTo>
                  <a:pt x="31" y="221"/>
                </a:lnTo>
                <a:lnTo>
                  <a:pt x="38" y="221"/>
                </a:lnTo>
                <a:lnTo>
                  <a:pt x="38" y="221"/>
                </a:lnTo>
                <a:close/>
                <a:moveTo>
                  <a:pt x="25" y="252"/>
                </a:moveTo>
                <a:lnTo>
                  <a:pt x="25" y="252"/>
                </a:lnTo>
                <a:lnTo>
                  <a:pt x="31" y="242"/>
                </a:lnTo>
                <a:lnTo>
                  <a:pt x="38" y="236"/>
                </a:lnTo>
                <a:lnTo>
                  <a:pt x="38" y="236"/>
                </a:lnTo>
                <a:lnTo>
                  <a:pt x="38" y="242"/>
                </a:lnTo>
                <a:lnTo>
                  <a:pt x="35" y="246"/>
                </a:lnTo>
                <a:lnTo>
                  <a:pt x="25" y="252"/>
                </a:lnTo>
                <a:lnTo>
                  <a:pt x="25" y="252"/>
                </a:lnTo>
                <a:close/>
                <a:moveTo>
                  <a:pt x="44" y="252"/>
                </a:moveTo>
                <a:lnTo>
                  <a:pt x="44" y="252"/>
                </a:lnTo>
                <a:lnTo>
                  <a:pt x="42" y="256"/>
                </a:lnTo>
                <a:lnTo>
                  <a:pt x="40" y="257"/>
                </a:lnTo>
                <a:lnTo>
                  <a:pt x="35" y="259"/>
                </a:lnTo>
                <a:lnTo>
                  <a:pt x="35" y="259"/>
                </a:lnTo>
                <a:lnTo>
                  <a:pt x="36" y="254"/>
                </a:lnTo>
                <a:lnTo>
                  <a:pt x="40" y="252"/>
                </a:lnTo>
                <a:lnTo>
                  <a:pt x="44" y="252"/>
                </a:lnTo>
                <a:lnTo>
                  <a:pt x="44" y="252"/>
                </a:lnTo>
                <a:close/>
                <a:moveTo>
                  <a:pt x="35" y="288"/>
                </a:moveTo>
                <a:lnTo>
                  <a:pt x="35" y="288"/>
                </a:lnTo>
                <a:lnTo>
                  <a:pt x="35" y="286"/>
                </a:lnTo>
                <a:lnTo>
                  <a:pt x="36" y="284"/>
                </a:lnTo>
                <a:lnTo>
                  <a:pt x="38" y="284"/>
                </a:lnTo>
                <a:lnTo>
                  <a:pt x="38" y="282"/>
                </a:lnTo>
                <a:lnTo>
                  <a:pt x="38" y="282"/>
                </a:lnTo>
                <a:lnTo>
                  <a:pt x="42" y="282"/>
                </a:lnTo>
                <a:lnTo>
                  <a:pt x="42" y="284"/>
                </a:lnTo>
                <a:lnTo>
                  <a:pt x="42" y="288"/>
                </a:lnTo>
                <a:lnTo>
                  <a:pt x="38" y="290"/>
                </a:lnTo>
                <a:lnTo>
                  <a:pt x="36" y="290"/>
                </a:lnTo>
                <a:lnTo>
                  <a:pt x="35" y="288"/>
                </a:lnTo>
                <a:lnTo>
                  <a:pt x="35" y="288"/>
                </a:lnTo>
                <a:close/>
                <a:moveTo>
                  <a:pt x="38" y="277"/>
                </a:moveTo>
                <a:lnTo>
                  <a:pt x="38" y="277"/>
                </a:lnTo>
                <a:lnTo>
                  <a:pt x="36" y="273"/>
                </a:lnTo>
                <a:lnTo>
                  <a:pt x="36" y="271"/>
                </a:lnTo>
                <a:lnTo>
                  <a:pt x="40" y="267"/>
                </a:lnTo>
                <a:lnTo>
                  <a:pt x="44" y="265"/>
                </a:lnTo>
                <a:lnTo>
                  <a:pt x="50" y="265"/>
                </a:lnTo>
                <a:lnTo>
                  <a:pt x="50" y="265"/>
                </a:lnTo>
                <a:lnTo>
                  <a:pt x="48" y="269"/>
                </a:lnTo>
                <a:lnTo>
                  <a:pt x="44" y="273"/>
                </a:lnTo>
                <a:lnTo>
                  <a:pt x="40" y="273"/>
                </a:lnTo>
                <a:lnTo>
                  <a:pt x="38" y="277"/>
                </a:lnTo>
                <a:lnTo>
                  <a:pt x="38" y="277"/>
                </a:lnTo>
                <a:close/>
                <a:moveTo>
                  <a:pt x="52" y="284"/>
                </a:moveTo>
                <a:lnTo>
                  <a:pt x="52" y="284"/>
                </a:lnTo>
                <a:lnTo>
                  <a:pt x="54" y="280"/>
                </a:lnTo>
                <a:lnTo>
                  <a:pt x="57" y="278"/>
                </a:lnTo>
                <a:lnTo>
                  <a:pt x="59" y="278"/>
                </a:lnTo>
                <a:lnTo>
                  <a:pt x="59" y="278"/>
                </a:lnTo>
                <a:lnTo>
                  <a:pt x="59" y="282"/>
                </a:lnTo>
                <a:lnTo>
                  <a:pt x="57" y="282"/>
                </a:lnTo>
                <a:lnTo>
                  <a:pt x="52" y="284"/>
                </a:lnTo>
                <a:lnTo>
                  <a:pt x="52" y="284"/>
                </a:lnTo>
                <a:close/>
                <a:moveTo>
                  <a:pt x="63" y="294"/>
                </a:moveTo>
                <a:lnTo>
                  <a:pt x="63" y="294"/>
                </a:lnTo>
                <a:lnTo>
                  <a:pt x="67" y="288"/>
                </a:lnTo>
                <a:lnTo>
                  <a:pt x="69" y="286"/>
                </a:lnTo>
                <a:lnTo>
                  <a:pt x="73" y="288"/>
                </a:lnTo>
                <a:lnTo>
                  <a:pt x="73" y="288"/>
                </a:lnTo>
                <a:lnTo>
                  <a:pt x="73" y="292"/>
                </a:lnTo>
                <a:lnTo>
                  <a:pt x="69" y="294"/>
                </a:lnTo>
                <a:lnTo>
                  <a:pt x="63" y="294"/>
                </a:lnTo>
                <a:lnTo>
                  <a:pt x="63" y="294"/>
                </a:lnTo>
                <a:close/>
                <a:moveTo>
                  <a:pt x="80" y="301"/>
                </a:moveTo>
                <a:lnTo>
                  <a:pt x="80" y="301"/>
                </a:lnTo>
                <a:lnTo>
                  <a:pt x="80" y="297"/>
                </a:lnTo>
                <a:lnTo>
                  <a:pt x="80" y="297"/>
                </a:lnTo>
                <a:lnTo>
                  <a:pt x="86" y="297"/>
                </a:lnTo>
                <a:lnTo>
                  <a:pt x="86" y="297"/>
                </a:lnTo>
                <a:lnTo>
                  <a:pt x="84" y="299"/>
                </a:lnTo>
                <a:lnTo>
                  <a:pt x="80" y="301"/>
                </a:lnTo>
                <a:lnTo>
                  <a:pt x="80" y="301"/>
                </a:lnTo>
                <a:close/>
                <a:moveTo>
                  <a:pt x="181" y="317"/>
                </a:moveTo>
                <a:lnTo>
                  <a:pt x="181" y="317"/>
                </a:lnTo>
                <a:lnTo>
                  <a:pt x="183" y="313"/>
                </a:lnTo>
                <a:lnTo>
                  <a:pt x="187" y="311"/>
                </a:lnTo>
                <a:lnTo>
                  <a:pt x="187" y="311"/>
                </a:lnTo>
                <a:lnTo>
                  <a:pt x="185" y="315"/>
                </a:lnTo>
                <a:lnTo>
                  <a:pt x="181" y="317"/>
                </a:lnTo>
                <a:lnTo>
                  <a:pt x="181" y="317"/>
                </a:lnTo>
                <a:close/>
                <a:moveTo>
                  <a:pt x="219" y="286"/>
                </a:moveTo>
                <a:lnTo>
                  <a:pt x="219" y="286"/>
                </a:lnTo>
                <a:lnTo>
                  <a:pt x="214" y="290"/>
                </a:lnTo>
                <a:lnTo>
                  <a:pt x="206" y="290"/>
                </a:lnTo>
                <a:lnTo>
                  <a:pt x="187" y="292"/>
                </a:lnTo>
                <a:lnTo>
                  <a:pt x="187" y="292"/>
                </a:lnTo>
                <a:lnTo>
                  <a:pt x="183" y="288"/>
                </a:lnTo>
                <a:lnTo>
                  <a:pt x="183" y="284"/>
                </a:lnTo>
                <a:lnTo>
                  <a:pt x="181" y="280"/>
                </a:lnTo>
                <a:lnTo>
                  <a:pt x="179" y="277"/>
                </a:lnTo>
                <a:lnTo>
                  <a:pt x="179" y="277"/>
                </a:lnTo>
                <a:lnTo>
                  <a:pt x="162" y="290"/>
                </a:lnTo>
                <a:lnTo>
                  <a:pt x="155" y="296"/>
                </a:lnTo>
                <a:lnTo>
                  <a:pt x="147" y="299"/>
                </a:lnTo>
                <a:lnTo>
                  <a:pt x="147" y="299"/>
                </a:lnTo>
                <a:lnTo>
                  <a:pt x="136" y="301"/>
                </a:lnTo>
                <a:lnTo>
                  <a:pt x="124" y="301"/>
                </a:lnTo>
                <a:lnTo>
                  <a:pt x="115" y="299"/>
                </a:lnTo>
                <a:lnTo>
                  <a:pt x="103" y="296"/>
                </a:lnTo>
                <a:lnTo>
                  <a:pt x="84" y="286"/>
                </a:lnTo>
                <a:lnTo>
                  <a:pt x="69" y="275"/>
                </a:lnTo>
                <a:lnTo>
                  <a:pt x="69" y="275"/>
                </a:lnTo>
                <a:lnTo>
                  <a:pt x="57" y="263"/>
                </a:lnTo>
                <a:lnTo>
                  <a:pt x="52" y="250"/>
                </a:lnTo>
                <a:lnTo>
                  <a:pt x="46" y="235"/>
                </a:lnTo>
                <a:lnTo>
                  <a:pt x="46" y="217"/>
                </a:lnTo>
                <a:lnTo>
                  <a:pt x="46" y="202"/>
                </a:lnTo>
                <a:lnTo>
                  <a:pt x="48" y="187"/>
                </a:lnTo>
                <a:lnTo>
                  <a:pt x="54" y="174"/>
                </a:lnTo>
                <a:lnTo>
                  <a:pt x="59" y="160"/>
                </a:lnTo>
                <a:lnTo>
                  <a:pt x="59" y="160"/>
                </a:lnTo>
                <a:lnTo>
                  <a:pt x="69" y="147"/>
                </a:lnTo>
                <a:lnTo>
                  <a:pt x="84" y="135"/>
                </a:lnTo>
                <a:lnTo>
                  <a:pt x="92" y="130"/>
                </a:lnTo>
                <a:lnTo>
                  <a:pt x="101" y="126"/>
                </a:lnTo>
                <a:lnTo>
                  <a:pt x="109" y="124"/>
                </a:lnTo>
                <a:lnTo>
                  <a:pt x="118" y="122"/>
                </a:lnTo>
                <a:lnTo>
                  <a:pt x="118" y="122"/>
                </a:lnTo>
                <a:lnTo>
                  <a:pt x="134" y="124"/>
                </a:lnTo>
                <a:lnTo>
                  <a:pt x="145" y="128"/>
                </a:lnTo>
                <a:lnTo>
                  <a:pt x="164" y="139"/>
                </a:lnTo>
                <a:lnTo>
                  <a:pt x="164" y="139"/>
                </a:lnTo>
                <a:lnTo>
                  <a:pt x="168" y="109"/>
                </a:lnTo>
                <a:lnTo>
                  <a:pt x="168" y="76"/>
                </a:lnTo>
                <a:lnTo>
                  <a:pt x="170" y="44"/>
                </a:lnTo>
                <a:lnTo>
                  <a:pt x="172" y="12"/>
                </a:lnTo>
                <a:lnTo>
                  <a:pt x="172" y="12"/>
                </a:lnTo>
                <a:lnTo>
                  <a:pt x="185" y="10"/>
                </a:lnTo>
                <a:lnTo>
                  <a:pt x="197" y="10"/>
                </a:lnTo>
                <a:lnTo>
                  <a:pt x="206" y="10"/>
                </a:lnTo>
                <a:lnTo>
                  <a:pt x="217" y="14"/>
                </a:lnTo>
                <a:lnTo>
                  <a:pt x="217" y="14"/>
                </a:lnTo>
                <a:lnTo>
                  <a:pt x="217" y="84"/>
                </a:lnTo>
                <a:lnTo>
                  <a:pt x="217" y="149"/>
                </a:lnTo>
                <a:lnTo>
                  <a:pt x="219" y="216"/>
                </a:lnTo>
                <a:lnTo>
                  <a:pt x="219" y="286"/>
                </a:lnTo>
                <a:lnTo>
                  <a:pt x="219" y="286"/>
                </a:lnTo>
                <a:close/>
                <a:moveTo>
                  <a:pt x="160" y="162"/>
                </a:moveTo>
                <a:lnTo>
                  <a:pt x="160" y="162"/>
                </a:lnTo>
                <a:lnTo>
                  <a:pt x="153" y="158"/>
                </a:lnTo>
                <a:lnTo>
                  <a:pt x="143" y="156"/>
                </a:lnTo>
                <a:lnTo>
                  <a:pt x="134" y="156"/>
                </a:lnTo>
                <a:lnTo>
                  <a:pt x="124" y="158"/>
                </a:lnTo>
                <a:lnTo>
                  <a:pt x="103" y="166"/>
                </a:lnTo>
                <a:lnTo>
                  <a:pt x="90" y="176"/>
                </a:lnTo>
                <a:lnTo>
                  <a:pt x="90" y="176"/>
                </a:lnTo>
                <a:lnTo>
                  <a:pt x="82" y="189"/>
                </a:lnTo>
                <a:lnTo>
                  <a:pt x="78" y="202"/>
                </a:lnTo>
                <a:lnTo>
                  <a:pt x="76" y="219"/>
                </a:lnTo>
                <a:lnTo>
                  <a:pt x="80" y="233"/>
                </a:lnTo>
                <a:lnTo>
                  <a:pt x="86" y="246"/>
                </a:lnTo>
                <a:lnTo>
                  <a:pt x="92" y="252"/>
                </a:lnTo>
                <a:lnTo>
                  <a:pt x="97" y="256"/>
                </a:lnTo>
                <a:lnTo>
                  <a:pt x="103" y="259"/>
                </a:lnTo>
                <a:lnTo>
                  <a:pt x="109" y="261"/>
                </a:lnTo>
                <a:lnTo>
                  <a:pt x="116" y="263"/>
                </a:lnTo>
                <a:lnTo>
                  <a:pt x="126" y="261"/>
                </a:lnTo>
                <a:lnTo>
                  <a:pt x="126" y="261"/>
                </a:lnTo>
                <a:lnTo>
                  <a:pt x="134" y="259"/>
                </a:lnTo>
                <a:lnTo>
                  <a:pt x="145" y="256"/>
                </a:lnTo>
                <a:lnTo>
                  <a:pt x="155" y="250"/>
                </a:lnTo>
                <a:lnTo>
                  <a:pt x="160" y="246"/>
                </a:lnTo>
                <a:lnTo>
                  <a:pt x="160" y="246"/>
                </a:lnTo>
                <a:lnTo>
                  <a:pt x="164" y="238"/>
                </a:lnTo>
                <a:lnTo>
                  <a:pt x="164" y="229"/>
                </a:lnTo>
                <a:lnTo>
                  <a:pt x="166" y="219"/>
                </a:lnTo>
                <a:lnTo>
                  <a:pt x="164" y="208"/>
                </a:lnTo>
                <a:lnTo>
                  <a:pt x="162" y="185"/>
                </a:lnTo>
                <a:lnTo>
                  <a:pt x="160" y="162"/>
                </a:lnTo>
                <a:lnTo>
                  <a:pt x="160" y="162"/>
                </a:lnTo>
                <a:close/>
                <a:moveTo>
                  <a:pt x="134" y="168"/>
                </a:moveTo>
                <a:lnTo>
                  <a:pt x="134" y="168"/>
                </a:lnTo>
                <a:lnTo>
                  <a:pt x="132" y="172"/>
                </a:lnTo>
                <a:lnTo>
                  <a:pt x="130" y="174"/>
                </a:lnTo>
                <a:lnTo>
                  <a:pt x="126" y="174"/>
                </a:lnTo>
                <a:lnTo>
                  <a:pt x="122" y="174"/>
                </a:lnTo>
                <a:lnTo>
                  <a:pt x="122" y="174"/>
                </a:lnTo>
                <a:lnTo>
                  <a:pt x="122" y="170"/>
                </a:lnTo>
                <a:lnTo>
                  <a:pt x="126" y="168"/>
                </a:lnTo>
                <a:lnTo>
                  <a:pt x="134" y="168"/>
                </a:lnTo>
                <a:lnTo>
                  <a:pt x="134" y="168"/>
                </a:lnTo>
                <a:close/>
                <a:moveTo>
                  <a:pt x="122" y="252"/>
                </a:moveTo>
                <a:lnTo>
                  <a:pt x="122" y="252"/>
                </a:lnTo>
                <a:lnTo>
                  <a:pt x="115" y="250"/>
                </a:lnTo>
                <a:lnTo>
                  <a:pt x="107" y="248"/>
                </a:lnTo>
                <a:lnTo>
                  <a:pt x="101" y="246"/>
                </a:lnTo>
                <a:lnTo>
                  <a:pt x="97" y="240"/>
                </a:lnTo>
                <a:lnTo>
                  <a:pt x="94" y="236"/>
                </a:lnTo>
                <a:lnTo>
                  <a:pt x="90" y="229"/>
                </a:lnTo>
                <a:lnTo>
                  <a:pt x="88" y="216"/>
                </a:lnTo>
                <a:lnTo>
                  <a:pt x="90" y="202"/>
                </a:lnTo>
                <a:lnTo>
                  <a:pt x="96" y="189"/>
                </a:lnTo>
                <a:lnTo>
                  <a:pt x="99" y="183"/>
                </a:lnTo>
                <a:lnTo>
                  <a:pt x="103" y="179"/>
                </a:lnTo>
                <a:lnTo>
                  <a:pt x="109" y="176"/>
                </a:lnTo>
                <a:lnTo>
                  <a:pt x="115" y="174"/>
                </a:lnTo>
                <a:lnTo>
                  <a:pt x="115" y="174"/>
                </a:lnTo>
                <a:lnTo>
                  <a:pt x="120" y="181"/>
                </a:lnTo>
                <a:lnTo>
                  <a:pt x="124" y="189"/>
                </a:lnTo>
                <a:lnTo>
                  <a:pt x="126" y="200"/>
                </a:lnTo>
                <a:lnTo>
                  <a:pt x="126" y="210"/>
                </a:lnTo>
                <a:lnTo>
                  <a:pt x="126" y="231"/>
                </a:lnTo>
                <a:lnTo>
                  <a:pt x="122" y="252"/>
                </a:lnTo>
                <a:lnTo>
                  <a:pt x="122" y="252"/>
                </a:lnTo>
                <a:close/>
                <a:moveTo>
                  <a:pt x="130" y="181"/>
                </a:moveTo>
                <a:lnTo>
                  <a:pt x="130" y="181"/>
                </a:lnTo>
                <a:lnTo>
                  <a:pt x="136" y="176"/>
                </a:lnTo>
                <a:lnTo>
                  <a:pt x="143" y="170"/>
                </a:lnTo>
                <a:lnTo>
                  <a:pt x="143" y="170"/>
                </a:lnTo>
                <a:lnTo>
                  <a:pt x="143" y="174"/>
                </a:lnTo>
                <a:lnTo>
                  <a:pt x="139" y="177"/>
                </a:lnTo>
                <a:lnTo>
                  <a:pt x="130" y="181"/>
                </a:lnTo>
                <a:lnTo>
                  <a:pt x="130" y="181"/>
                </a:lnTo>
                <a:close/>
                <a:moveTo>
                  <a:pt x="136" y="246"/>
                </a:moveTo>
                <a:lnTo>
                  <a:pt x="136" y="246"/>
                </a:lnTo>
                <a:lnTo>
                  <a:pt x="141" y="236"/>
                </a:lnTo>
                <a:lnTo>
                  <a:pt x="145" y="233"/>
                </a:lnTo>
                <a:lnTo>
                  <a:pt x="153" y="231"/>
                </a:lnTo>
                <a:lnTo>
                  <a:pt x="153" y="231"/>
                </a:lnTo>
                <a:lnTo>
                  <a:pt x="147" y="240"/>
                </a:lnTo>
                <a:lnTo>
                  <a:pt x="141" y="244"/>
                </a:lnTo>
                <a:lnTo>
                  <a:pt x="136" y="246"/>
                </a:lnTo>
                <a:lnTo>
                  <a:pt x="136" y="24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1" name="Freeform 88"/>
          <p:cNvSpPr>
            <a:spLocks noEditPoints="1"/>
          </p:cNvSpPr>
          <p:nvPr/>
        </p:nvSpPr>
        <p:spPr bwMode="auto">
          <a:xfrm>
            <a:off x="2891368" y="2645833"/>
            <a:ext cx="391584" cy="508000"/>
          </a:xfrm>
          <a:custGeom>
            <a:avLst/>
            <a:gdLst/>
            <a:ahLst/>
            <a:cxnLst>
              <a:cxn ang="0">
                <a:pos x="112" y="162"/>
              </a:cxn>
              <a:cxn ang="0">
                <a:pos x="179" y="216"/>
              </a:cxn>
              <a:cxn ang="0">
                <a:pos x="105" y="238"/>
              </a:cxn>
              <a:cxn ang="0">
                <a:pos x="2" y="227"/>
              </a:cxn>
              <a:cxn ang="0">
                <a:pos x="21" y="14"/>
              </a:cxn>
              <a:cxn ang="0">
                <a:pos x="95" y="4"/>
              </a:cxn>
              <a:cxn ang="0">
                <a:pos x="42" y="198"/>
              </a:cxn>
              <a:cxn ang="0">
                <a:pos x="177" y="172"/>
              </a:cxn>
              <a:cxn ang="0">
                <a:pos x="85" y="48"/>
              </a:cxn>
              <a:cxn ang="0">
                <a:pos x="36" y="10"/>
              </a:cxn>
              <a:cxn ang="0">
                <a:pos x="36" y="16"/>
              </a:cxn>
              <a:cxn ang="0">
                <a:pos x="32" y="23"/>
              </a:cxn>
              <a:cxn ang="0">
                <a:pos x="21" y="42"/>
              </a:cxn>
              <a:cxn ang="0">
                <a:pos x="21" y="42"/>
              </a:cxn>
              <a:cxn ang="0">
                <a:pos x="32" y="40"/>
              </a:cxn>
              <a:cxn ang="0">
                <a:pos x="15" y="67"/>
              </a:cxn>
              <a:cxn ang="0">
                <a:pos x="15" y="67"/>
              </a:cxn>
              <a:cxn ang="0">
                <a:pos x="21" y="82"/>
              </a:cxn>
              <a:cxn ang="0">
                <a:pos x="34" y="67"/>
              </a:cxn>
              <a:cxn ang="0">
                <a:pos x="15" y="75"/>
              </a:cxn>
              <a:cxn ang="0">
                <a:pos x="30" y="80"/>
              </a:cxn>
              <a:cxn ang="0">
                <a:pos x="19" y="107"/>
              </a:cxn>
              <a:cxn ang="0">
                <a:pos x="34" y="86"/>
              </a:cxn>
              <a:cxn ang="0">
                <a:pos x="23" y="122"/>
              </a:cxn>
              <a:cxn ang="0">
                <a:pos x="13" y="130"/>
              </a:cxn>
              <a:cxn ang="0">
                <a:pos x="19" y="113"/>
              </a:cxn>
              <a:cxn ang="0">
                <a:pos x="4" y="145"/>
              </a:cxn>
              <a:cxn ang="0">
                <a:pos x="11" y="137"/>
              </a:cxn>
              <a:cxn ang="0">
                <a:pos x="32" y="134"/>
              </a:cxn>
              <a:cxn ang="0">
                <a:pos x="7" y="174"/>
              </a:cxn>
              <a:cxn ang="0">
                <a:pos x="25" y="155"/>
              </a:cxn>
              <a:cxn ang="0">
                <a:pos x="9" y="166"/>
              </a:cxn>
              <a:cxn ang="0">
                <a:pos x="13" y="191"/>
              </a:cxn>
              <a:cxn ang="0">
                <a:pos x="11" y="187"/>
              </a:cxn>
              <a:cxn ang="0">
                <a:pos x="13" y="176"/>
              </a:cxn>
              <a:cxn ang="0">
                <a:pos x="23" y="198"/>
              </a:cxn>
              <a:cxn ang="0">
                <a:pos x="4" y="208"/>
              </a:cxn>
              <a:cxn ang="0">
                <a:pos x="4" y="208"/>
              </a:cxn>
              <a:cxn ang="0">
                <a:pos x="28" y="223"/>
              </a:cxn>
              <a:cxn ang="0">
                <a:pos x="63" y="212"/>
              </a:cxn>
              <a:cxn ang="0">
                <a:pos x="65" y="221"/>
              </a:cxn>
              <a:cxn ang="0">
                <a:pos x="70" y="218"/>
              </a:cxn>
              <a:cxn ang="0">
                <a:pos x="103" y="212"/>
              </a:cxn>
              <a:cxn ang="0">
                <a:pos x="114" y="219"/>
              </a:cxn>
              <a:cxn ang="0">
                <a:pos x="106" y="225"/>
              </a:cxn>
              <a:cxn ang="0">
                <a:pos x="127" y="218"/>
              </a:cxn>
              <a:cxn ang="0">
                <a:pos x="160" y="212"/>
              </a:cxn>
              <a:cxn ang="0">
                <a:pos x="133" y="231"/>
              </a:cxn>
              <a:cxn ang="0">
                <a:pos x="49" y="214"/>
              </a:cxn>
              <a:cxn ang="0">
                <a:pos x="13" y="227"/>
              </a:cxn>
              <a:cxn ang="0">
                <a:pos x="13" y="227"/>
              </a:cxn>
              <a:cxn ang="0">
                <a:pos x="105" y="218"/>
              </a:cxn>
              <a:cxn ang="0">
                <a:pos x="80" y="218"/>
              </a:cxn>
              <a:cxn ang="0">
                <a:pos x="57" y="229"/>
              </a:cxn>
              <a:cxn ang="0">
                <a:pos x="51" y="229"/>
              </a:cxn>
              <a:cxn ang="0">
                <a:pos x="108" y="229"/>
              </a:cxn>
              <a:cxn ang="0">
                <a:pos x="127" y="231"/>
              </a:cxn>
            </a:cxnLst>
            <a:rect l="0" t="0" r="r" b="b"/>
            <a:pathLst>
              <a:path w="185" h="240">
                <a:moveTo>
                  <a:pt x="95" y="4"/>
                </a:moveTo>
                <a:lnTo>
                  <a:pt x="95" y="4"/>
                </a:lnTo>
                <a:lnTo>
                  <a:pt x="93" y="42"/>
                </a:lnTo>
                <a:lnTo>
                  <a:pt x="91" y="80"/>
                </a:lnTo>
                <a:lnTo>
                  <a:pt x="89" y="120"/>
                </a:lnTo>
                <a:lnTo>
                  <a:pt x="89" y="160"/>
                </a:lnTo>
                <a:lnTo>
                  <a:pt x="89" y="160"/>
                </a:lnTo>
                <a:lnTo>
                  <a:pt x="112" y="162"/>
                </a:lnTo>
                <a:lnTo>
                  <a:pt x="135" y="162"/>
                </a:lnTo>
                <a:lnTo>
                  <a:pt x="181" y="164"/>
                </a:lnTo>
                <a:lnTo>
                  <a:pt x="181" y="164"/>
                </a:lnTo>
                <a:lnTo>
                  <a:pt x="185" y="189"/>
                </a:lnTo>
                <a:lnTo>
                  <a:pt x="185" y="200"/>
                </a:lnTo>
                <a:lnTo>
                  <a:pt x="181" y="212"/>
                </a:lnTo>
                <a:lnTo>
                  <a:pt x="181" y="212"/>
                </a:lnTo>
                <a:lnTo>
                  <a:pt x="179" y="216"/>
                </a:lnTo>
                <a:lnTo>
                  <a:pt x="173" y="218"/>
                </a:lnTo>
                <a:lnTo>
                  <a:pt x="164" y="225"/>
                </a:lnTo>
                <a:lnTo>
                  <a:pt x="164" y="225"/>
                </a:lnTo>
                <a:lnTo>
                  <a:pt x="156" y="233"/>
                </a:lnTo>
                <a:lnTo>
                  <a:pt x="148" y="240"/>
                </a:lnTo>
                <a:lnTo>
                  <a:pt x="148" y="240"/>
                </a:lnTo>
                <a:lnTo>
                  <a:pt x="127" y="240"/>
                </a:lnTo>
                <a:lnTo>
                  <a:pt x="105" y="238"/>
                </a:lnTo>
                <a:lnTo>
                  <a:pt x="61" y="235"/>
                </a:lnTo>
                <a:lnTo>
                  <a:pt x="61" y="235"/>
                </a:lnTo>
                <a:lnTo>
                  <a:pt x="44" y="235"/>
                </a:lnTo>
                <a:lnTo>
                  <a:pt x="28" y="235"/>
                </a:lnTo>
                <a:lnTo>
                  <a:pt x="13" y="233"/>
                </a:lnTo>
                <a:lnTo>
                  <a:pt x="7" y="231"/>
                </a:lnTo>
                <a:lnTo>
                  <a:pt x="2" y="227"/>
                </a:lnTo>
                <a:lnTo>
                  <a:pt x="2" y="227"/>
                </a:lnTo>
                <a:lnTo>
                  <a:pt x="0" y="202"/>
                </a:lnTo>
                <a:lnTo>
                  <a:pt x="0" y="178"/>
                </a:lnTo>
                <a:lnTo>
                  <a:pt x="2" y="128"/>
                </a:lnTo>
                <a:lnTo>
                  <a:pt x="5" y="78"/>
                </a:lnTo>
                <a:lnTo>
                  <a:pt x="5" y="56"/>
                </a:lnTo>
                <a:lnTo>
                  <a:pt x="4" y="31"/>
                </a:lnTo>
                <a:lnTo>
                  <a:pt x="4" y="31"/>
                </a:lnTo>
                <a:lnTo>
                  <a:pt x="21" y="14"/>
                </a:lnTo>
                <a:lnTo>
                  <a:pt x="30" y="6"/>
                </a:lnTo>
                <a:lnTo>
                  <a:pt x="36" y="4"/>
                </a:lnTo>
                <a:lnTo>
                  <a:pt x="42" y="2"/>
                </a:lnTo>
                <a:lnTo>
                  <a:pt x="42" y="2"/>
                </a:lnTo>
                <a:lnTo>
                  <a:pt x="55" y="0"/>
                </a:lnTo>
                <a:lnTo>
                  <a:pt x="68" y="0"/>
                </a:lnTo>
                <a:lnTo>
                  <a:pt x="95" y="4"/>
                </a:lnTo>
                <a:lnTo>
                  <a:pt x="95" y="4"/>
                </a:lnTo>
                <a:close/>
                <a:moveTo>
                  <a:pt x="45" y="10"/>
                </a:moveTo>
                <a:lnTo>
                  <a:pt x="45" y="10"/>
                </a:lnTo>
                <a:lnTo>
                  <a:pt x="42" y="56"/>
                </a:lnTo>
                <a:lnTo>
                  <a:pt x="40" y="103"/>
                </a:lnTo>
                <a:lnTo>
                  <a:pt x="40" y="103"/>
                </a:lnTo>
                <a:lnTo>
                  <a:pt x="40" y="128"/>
                </a:lnTo>
                <a:lnTo>
                  <a:pt x="40" y="153"/>
                </a:lnTo>
                <a:lnTo>
                  <a:pt x="42" y="198"/>
                </a:lnTo>
                <a:lnTo>
                  <a:pt x="42" y="198"/>
                </a:lnTo>
                <a:lnTo>
                  <a:pt x="110" y="204"/>
                </a:lnTo>
                <a:lnTo>
                  <a:pt x="145" y="206"/>
                </a:lnTo>
                <a:lnTo>
                  <a:pt x="162" y="206"/>
                </a:lnTo>
                <a:lnTo>
                  <a:pt x="177" y="204"/>
                </a:lnTo>
                <a:lnTo>
                  <a:pt x="177" y="204"/>
                </a:lnTo>
                <a:lnTo>
                  <a:pt x="179" y="187"/>
                </a:lnTo>
                <a:lnTo>
                  <a:pt x="177" y="172"/>
                </a:lnTo>
                <a:lnTo>
                  <a:pt x="177" y="172"/>
                </a:lnTo>
                <a:lnTo>
                  <a:pt x="127" y="170"/>
                </a:lnTo>
                <a:lnTo>
                  <a:pt x="103" y="168"/>
                </a:lnTo>
                <a:lnTo>
                  <a:pt x="82" y="164"/>
                </a:lnTo>
                <a:lnTo>
                  <a:pt x="82" y="164"/>
                </a:lnTo>
                <a:lnTo>
                  <a:pt x="80" y="126"/>
                </a:lnTo>
                <a:lnTo>
                  <a:pt x="84" y="88"/>
                </a:lnTo>
                <a:lnTo>
                  <a:pt x="85" y="48"/>
                </a:lnTo>
                <a:lnTo>
                  <a:pt x="87" y="8"/>
                </a:lnTo>
                <a:lnTo>
                  <a:pt x="87" y="8"/>
                </a:lnTo>
                <a:lnTo>
                  <a:pt x="66" y="6"/>
                </a:lnTo>
                <a:lnTo>
                  <a:pt x="57" y="8"/>
                </a:lnTo>
                <a:lnTo>
                  <a:pt x="45" y="10"/>
                </a:lnTo>
                <a:lnTo>
                  <a:pt x="45" y="10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28" y="14"/>
                </a:lnTo>
                <a:lnTo>
                  <a:pt x="21" y="17"/>
                </a:lnTo>
                <a:lnTo>
                  <a:pt x="9" y="31"/>
                </a:lnTo>
                <a:lnTo>
                  <a:pt x="9" y="31"/>
                </a:lnTo>
                <a:lnTo>
                  <a:pt x="15" y="27"/>
                </a:lnTo>
                <a:lnTo>
                  <a:pt x="21" y="23"/>
                </a:lnTo>
                <a:lnTo>
                  <a:pt x="28" y="19"/>
                </a:lnTo>
                <a:lnTo>
                  <a:pt x="36" y="16"/>
                </a:lnTo>
                <a:lnTo>
                  <a:pt x="36" y="16"/>
                </a:lnTo>
                <a:lnTo>
                  <a:pt x="36" y="10"/>
                </a:lnTo>
                <a:lnTo>
                  <a:pt x="36" y="10"/>
                </a:lnTo>
                <a:close/>
                <a:moveTo>
                  <a:pt x="9" y="46"/>
                </a:moveTo>
                <a:lnTo>
                  <a:pt x="9" y="46"/>
                </a:lnTo>
                <a:lnTo>
                  <a:pt x="23" y="36"/>
                </a:lnTo>
                <a:lnTo>
                  <a:pt x="32" y="23"/>
                </a:lnTo>
                <a:lnTo>
                  <a:pt x="32" y="23"/>
                </a:lnTo>
                <a:lnTo>
                  <a:pt x="23" y="25"/>
                </a:lnTo>
                <a:lnTo>
                  <a:pt x="15" y="31"/>
                </a:lnTo>
                <a:lnTo>
                  <a:pt x="11" y="36"/>
                </a:lnTo>
                <a:lnTo>
                  <a:pt x="9" y="42"/>
                </a:lnTo>
                <a:lnTo>
                  <a:pt x="9" y="46"/>
                </a:lnTo>
                <a:lnTo>
                  <a:pt x="9" y="4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30" y="36"/>
                </a:lnTo>
                <a:lnTo>
                  <a:pt x="34" y="35"/>
                </a:lnTo>
                <a:lnTo>
                  <a:pt x="36" y="29"/>
                </a:lnTo>
                <a:lnTo>
                  <a:pt x="36" y="29"/>
                </a:lnTo>
                <a:lnTo>
                  <a:pt x="30" y="31"/>
                </a:lnTo>
                <a:lnTo>
                  <a:pt x="26" y="35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1" y="57"/>
                </a:moveTo>
                <a:lnTo>
                  <a:pt x="11" y="57"/>
                </a:lnTo>
                <a:lnTo>
                  <a:pt x="11" y="63"/>
                </a:lnTo>
                <a:lnTo>
                  <a:pt x="11" y="63"/>
                </a:lnTo>
                <a:lnTo>
                  <a:pt x="23" y="54"/>
                </a:lnTo>
                <a:lnTo>
                  <a:pt x="34" y="42"/>
                </a:lnTo>
                <a:lnTo>
                  <a:pt x="34" y="42"/>
                </a:lnTo>
                <a:lnTo>
                  <a:pt x="32" y="40"/>
                </a:lnTo>
                <a:lnTo>
                  <a:pt x="32" y="40"/>
                </a:lnTo>
                <a:lnTo>
                  <a:pt x="32" y="40"/>
                </a:lnTo>
                <a:lnTo>
                  <a:pt x="23" y="50"/>
                </a:lnTo>
                <a:lnTo>
                  <a:pt x="17" y="54"/>
                </a:lnTo>
                <a:lnTo>
                  <a:pt x="11" y="57"/>
                </a:lnTo>
                <a:lnTo>
                  <a:pt x="11" y="57"/>
                </a:lnTo>
                <a:close/>
                <a:moveTo>
                  <a:pt x="15" y="67"/>
                </a:moveTo>
                <a:lnTo>
                  <a:pt x="15" y="67"/>
                </a:lnTo>
                <a:lnTo>
                  <a:pt x="30" y="59"/>
                </a:lnTo>
                <a:lnTo>
                  <a:pt x="36" y="54"/>
                </a:lnTo>
                <a:lnTo>
                  <a:pt x="36" y="50"/>
                </a:lnTo>
                <a:lnTo>
                  <a:pt x="34" y="48"/>
                </a:lnTo>
                <a:lnTo>
                  <a:pt x="34" y="48"/>
                </a:lnTo>
                <a:lnTo>
                  <a:pt x="23" y="56"/>
                </a:lnTo>
                <a:lnTo>
                  <a:pt x="19" y="61"/>
                </a:lnTo>
                <a:lnTo>
                  <a:pt x="15" y="67"/>
                </a:lnTo>
                <a:lnTo>
                  <a:pt x="15" y="67"/>
                </a:lnTo>
                <a:close/>
                <a:moveTo>
                  <a:pt x="34" y="67"/>
                </a:moveTo>
                <a:lnTo>
                  <a:pt x="34" y="67"/>
                </a:lnTo>
                <a:lnTo>
                  <a:pt x="23" y="76"/>
                </a:lnTo>
                <a:lnTo>
                  <a:pt x="19" y="80"/>
                </a:lnTo>
                <a:lnTo>
                  <a:pt x="15" y="86"/>
                </a:lnTo>
                <a:lnTo>
                  <a:pt x="15" y="86"/>
                </a:lnTo>
                <a:lnTo>
                  <a:pt x="21" y="82"/>
                </a:lnTo>
                <a:lnTo>
                  <a:pt x="25" y="78"/>
                </a:lnTo>
                <a:lnTo>
                  <a:pt x="30" y="76"/>
                </a:lnTo>
                <a:lnTo>
                  <a:pt x="36" y="73"/>
                </a:lnTo>
                <a:lnTo>
                  <a:pt x="36" y="73"/>
                </a:lnTo>
                <a:lnTo>
                  <a:pt x="36" y="69"/>
                </a:lnTo>
                <a:lnTo>
                  <a:pt x="36" y="69"/>
                </a:lnTo>
                <a:lnTo>
                  <a:pt x="34" y="67"/>
                </a:lnTo>
                <a:lnTo>
                  <a:pt x="34" y="67"/>
                </a:lnTo>
                <a:close/>
                <a:moveTo>
                  <a:pt x="9" y="82"/>
                </a:moveTo>
                <a:lnTo>
                  <a:pt x="9" y="82"/>
                </a:lnTo>
                <a:lnTo>
                  <a:pt x="19" y="76"/>
                </a:lnTo>
                <a:lnTo>
                  <a:pt x="23" y="73"/>
                </a:lnTo>
                <a:lnTo>
                  <a:pt x="23" y="69"/>
                </a:lnTo>
                <a:lnTo>
                  <a:pt x="23" y="69"/>
                </a:lnTo>
                <a:lnTo>
                  <a:pt x="19" y="73"/>
                </a:lnTo>
                <a:lnTo>
                  <a:pt x="15" y="75"/>
                </a:lnTo>
                <a:lnTo>
                  <a:pt x="11" y="78"/>
                </a:lnTo>
                <a:lnTo>
                  <a:pt x="9" y="82"/>
                </a:lnTo>
                <a:lnTo>
                  <a:pt x="9" y="82"/>
                </a:lnTo>
                <a:close/>
                <a:moveTo>
                  <a:pt x="7" y="107"/>
                </a:moveTo>
                <a:lnTo>
                  <a:pt x="7" y="107"/>
                </a:lnTo>
                <a:lnTo>
                  <a:pt x="19" y="94"/>
                </a:lnTo>
                <a:lnTo>
                  <a:pt x="30" y="80"/>
                </a:lnTo>
                <a:lnTo>
                  <a:pt x="30" y="80"/>
                </a:lnTo>
                <a:lnTo>
                  <a:pt x="15" y="92"/>
                </a:lnTo>
                <a:lnTo>
                  <a:pt x="9" y="97"/>
                </a:lnTo>
                <a:lnTo>
                  <a:pt x="7" y="101"/>
                </a:lnTo>
                <a:lnTo>
                  <a:pt x="7" y="107"/>
                </a:lnTo>
                <a:lnTo>
                  <a:pt x="7" y="107"/>
                </a:lnTo>
                <a:close/>
                <a:moveTo>
                  <a:pt x="13" y="109"/>
                </a:moveTo>
                <a:lnTo>
                  <a:pt x="13" y="109"/>
                </a:lnTo>
                <a:lnTo>
                  <a:pt x="19" y="107"/>
                </a:lnTo>
                <a:lnTo>
                  <a:pt x="25" y="101"/>
                </a:lnTo>
                <a:lnTo>
                  <a:pt x="28" y="97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6" y="90"/>
                </a:lnTo>
                <a:lnTo>
                  <a:pt x="36" y="88"/>
                </a:lnTo>
                <a:lnTo>
                  <a:pt x="34" y="86"/>
                </a:lnTo>
                <a:lnTo>
                  <a:pt x="34" y="86"/>
                </a:lnTo>
                <a:lnTo>
                  <a:pt x="23" y="96"/>
                </a:lnTo>
                <a:lnTo>
                  <a:pt x="17" y="101"/>
                </a:lnTo>
                <a:lnTo>
                  <a:pt x="13" y="109"/>
                </a:lnTo>
                <a:lnTo>
                  <a:pt x="13" y="109"/>
                </a:lnTo>
                <a:close/>
                <a:moveTo>
                  <a:pt x="13" y="130"/>
                </a:moveTo>
                <a:lnTo>
                  <a:pt x="13" y="130"/>
                </a:lnTo>
                <a:lnTo>
                  <a:pt x="23" y="122"/>
                </a:lnTo>
                <a:lnTo>
                  <a:pt x="34" y="115"/>
                </a:lnTo>
                <a:lnTo>
                  <a:pt x="34" y="115"/>
                </a:lnTo>
                <a:lnTo>
                  <a:pt x="34" y="109"/>
                </a:lnTo>
                <a:lnTo>
                  <a:pt x="34" y="109"/>
                </a:lnTo>
                <a:lnTo>
                  <a:pt x="26" y="113"/>
                </a:lnTo>
                <a:lnTo>
                  <a:pt x="21" y="118"/>
                </a:lnTo>
                <a:lnTo>
                  <a:pt x="15" y="124"/>
                </a:lnTo>
                <a:lnTo>
                  <a:pt x="13" y="130"/>
                </a:lnTo>
                <a:lnTo>
                  <a:pt x="13" y="130"/>
                </a:lnTo>
                <a:close/>
                <a:moveTo>
                  <a:pt x="5" y="120"/>
                </a:moveTo>
                <a:lnTo>
                  <a:pt x="5" y="120"/>
                </a:lnTo>
                <a:lnTo>
                  <a:pt x="5" y="128"/>
                </a:lnTo>
                <a:lnTo>
                  <a:pt x="5" y="128"/>
                </a:lnTo>
                <a:lnTo>
                  <a:pt x="13" y="120"/>
                </a:lnTo>
                <a:lnTo>
                  <a:pt x="17" y="117"/>
                </a:lnTo>
                <a:lnTo>
                  <a:pt x="19" y="113"/>
                </a:lnTo>
                <a:lnTo>
                  <a:pt x="19" y="113"/>
                </a:lnTo>
                <a:lnTo>
                  <a:pt x="13" y="117"/>
                </a:lnTo>
                <a:lnTo>
                  <a:pt x="9" y="118"/>
                </a:lnTo>
                <a:lnTo>
                  <a:pt x="5" y="120"/>
                </a:lnTo>
                <a:lnTo>
                  <a:pt x="5" y="120"/>
                </a:lnTo>
                <a:close/>
                <a:moveTo>
                  <a:pt x="4" y="141"/>
                </a:moveTo>
                <a:lnTo>
                  <a:pt x="4" y="141"/>
                </a:lnTo>
                <a:lnTo>
                  <a:pt x="4" y="145"/>
                </a:lnTo>
                <a:lnTo>
                  <a:pt x="4" y="151"/>
                </a:lnTo>
                <a:lnTo>
                  <a:pt x="4" y="151"/>
                </a:lnTo>
                <a:lnTo>
                  <a:pt x="17" y="139"/>
                </a:lnTo>
                <a:lnTo>
                  <a:pt x="26" y="124"/>
                </a:lnTo>
                <a:lnTo>
                  <a:pt x="26" y="124"/>
                </a:lnTo>
                <a:lnTo>
                  <a:pt x="21" y="128"/>
                </a:lnTo>
                <a:lnTo>
                  <a:pt x="15" y="134"/>
                </a:lnTo>
                <a:lnTo>
                  <a:pt x="11" y="137"/>
                </a:lnTo>
                <a:lnTo>
                  <a:pt x="4" y="141"/>
                </a:lnTo>
                <a:lnTo>
                  <a:pt x="4" y="141"/>
                </a:lnTo>
                <a:close/>
                <a:moveTo>
                  <a:pt x="11" y="153"/>
                </a:moveTo>
                <a:lnTo>
                  <a:pt x="11" y="153"/>
                </a:lnTo>
                <a:lnTo>
                  <a:pt x="17" y="147"/>
                </a:lnTo>
                <a:lnTo>
                  <a:pt x="25" y="143"/>
                </a:lnTo>
                <a:lnTo>
                  <a:pt x="30" y="137"/>
                </a:lnTo>
                <a:lnTo>
                  <a:pt x="32" y="134"/>
                </a:lnTo>
                <a:lnTo>
                  <a:pt x="32" y="128"/>
                </a:lnTo>
                <a:lnTo>
                  <a:pt x="32" y="128"/>
                </a:lnTo>
                <a:lnTo>
                  <a:pt x="19" y="139"/>
                </a:lnTo>
                <a:lnTo>
                  <a:pt x="13" y="145"/>
                </a:lnTo>
                <a:lnTo>
                  <a:pt x="11" y="153"/>
                </a:lnTo>
                <a:lnTo>
                  <a:pt x="11" y="153"/>
                </a:lnTo>
                <a:close/>
                <a:moveTo>
                  <a:pt x="7" y="174"/>
                </a:moveTo>
                <a:lnTo>
                  <a:pt x="7" y="174"/>
                </a:lnTo>
                <a:lnTo>
                  <a:pt x="15" y="170"/>
                </a:lnTo>
                <a:lnTo>
                  <a:pt x="19" y="166"/>
                </a:lnTo>
                <a:lnTo>
                  <a:pt x="25" y="160"/>
                </a:lnTo>
                <a:lnTo>
                  <a:pt x="32" y="157"/>
                </a:lnTo>
                <a:lnTo>
                  <a:pt x="32" y="157"/>
                </a:lnTo>
                <a:lnTo>
                  <a:pt x="32" y="151"/>
                </a:lnTo>
                <a:lnTo>
                  <a:pt x="32" y="151"/>
                </a:lnTo>
                <a:lnTo>
                  <a:pt x="25" y="155"/>
                </a:lnTo>
                <a:lnTo>
                  <a:pt x="17" y="160"/>
                </a:lnTo>
                <a:lnTo>
                  <a:pt x="11" y="166"/>
                </a:lnTo>
                <a:lnTo>
                  <a:pt x="7" y="174"/>
                </a:lnTo>
                <a:lnTo>
                  <a:pt x="7" y="174"/>
                </a:lnTo>
                <a:close/>
                <a:moveTo>
                  <a:pt x="4" y="168"/>
                </a:moveTo>
                <a:lnTo>
                  <a:pt x="4" y="168"/>
                </a:lnTo>
                <a:lnTo>
                  <a:pt x="7" y="168"/>
                </a:lnTo>
                <a:lnTo>
                  <a:pt x="9" y="166"/>
                </a:lnTo>
                <a:lnTo>
                  <a:pt x="11" y="160"/>
                </a:lnTo>
                <a:lnTo>
                  <a:pt x="11" y="160"/>
                </a:lnTo>
                <a:lnTo>
                  <a:pt x="7" y="162"/>
                </a:lnTo>
                <a:lnTo>
                  <a:pt x="4" y="168"/>
                </a:lnTo>
                <a:lnTo>
                  <a:pt x="4" y="168"/>
                </a:lnTo>
                <a:close/>
                <a:moveTo>
                  <a:pt x="7" y="195"/>
                </a:moveTo>
                <a:lnTo>
                  <a:pt x="7" y="195"/>
                </a:lnTo>
                <a:lnTo>
                  <a:pt x="13" y="191"/>
                </a:lnTo>
                <a:lnTo>
                  <a:pt x="19" y="187"/>
                </a:lnTo>
                <a:lnTo>
                  <a:pt x="25" y="181"/>
                </a:lnTo>
                <a:lnTo>
                  <a:pt x="32" y="178"/>
                </a:lnTo>
                <a:lnTo>
                  <a:pt x="32" y="178"/>
                </a:lnTo>
                <a:lnTo>
                  <a:pt x="32" y="168"/>
                </a:lnTo>
                <a:lnTo>
                  <a:pt x="32" y="168"/>
                </a:lnTo>
                <a:lnTo>
                  <a:pt x="17" y="179"/>
                </a:lnTo>
                <a:lnTo>
                  <a:pt x="11" y="187"/>
                </a:lnTo>
                <a:lnTo>
                  <a:pt x="7" y="195"/>
                </a:lnTo>
                <a:lnTo>
                  <a:pt x="7" y="195"/>
                </a:lnTo>
                <a:close/>
                <a:moveTo>
                  <a:pt x="4" y="189"/>
                </a:moveTo>
                <a:lnTo>
                  <a:pt x="4" y="189"/>
                </a:lnTo>
                <a:lnTo>
                  <a:pt x="13" y="181"/>
                </a:lnTo>
                <a:lnTo>
                  <a:pt x="19" y="172"/>
                </a:lnTo>
                <a:lnTo>
                  <a:pt x="19" y="172"/>
                </a:lnTo>
                <a:lnTo>
                  <a:pt x="13" y="176"/>
                </a:lnTo>
                <a:lnTo>
                  <a:pt x="9" y="179"/>
                </a:lnTo>
                <a:lnTo>
                  <a:pt x="5" y="183"/>
                </a:lnTo>
                <a:lnTo>
                  <a:pt x="4" y="189"/>
                </a:lnTo>
                <a:lnTo>
                  <a:pt x="4" y="189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7" y="204"/>
                </a:lnTo>
                <a:lnTo>
                  <a:pt x="23" y="198"/>
                </a:lnTo>
                <a:lnTo>
                  <a:pt x="28" y="195"/>
                </a:lnTo>
                <a:lnTo>
                  <a:pt x="32" y="189"/>
                </a:lnTo>
                <a:lnTo>
                  <a:pt x="32" y="189"/>
                </a:lnTo>
                <a:lnTo>
                  <a:pt x="25" y="193"/>
                </a:lnTo>
                <a:lnTo>
                  <a:pt x="19" y="198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4" y="208"/>
                </a:moveTo>
                <a:lnTo>
                  <a:pt x="4" y="208"/>
                </a:lnTo>
                <a:lnTo>
                  <a:pt x="7" y="206"/>
                </a:lnTo>
                <a:lnTo>
                  <a:pt x="9" y="204"/>
                </a:lnTo>
                <a:lnTo>
                  <a:pt x="13" y="198"/>
                </a:lnTo>
                <a:lnTo>
                  <a:pt x="13" y="198"/>
                </a:lnTo>
                <a:lnTo>
                  <a:pt x="7" y="202"/>
                </a:lnTo>
                <a:lnTo>
                  <a:pt x="5" y="204"/>
                </a:lnTo>
                <a:lnTo>
                  <a:pt x="4" y="208"/>
                </a:lnTo>
                <a:lnTo>
                  <a:pt x="4" y="208"/>
                </a:lnTo>
                <a:close/>
                <a:moveTo>
                  <a:pt x="40" y="206"/>
                </a:moveTo>
                <a:lnTo>
                  <a:pt x="40" y="206"/>
                </a:lnTo>
                <a:lnTo>
                  <a:pt x="38" y="210"/>
                </a:lnTo>
                <a:lnTo>
                  <a:pt x="34" y="214"/>
                </a:lnTo>
                <a:lnTo>
                  <a:pt x="30" y="218"/>
                </a:lnTo>
                <a:lnTo>
                  <a:pt x="28" y="221"/>
                </a:lnTo>
                <a:lnTo>
                  <a:pt x="28" y="223"/>
                </a:lnTo>
                <a:lnTo>
                  <a:pt x="28" y="223"/>
                </a:lnTo>
                <a:lnTo>
                  <a:pt x="49" y="206"/>
                </a:lnTo>
                <a:lnTo>
                  <a:pt x="49" y="206"/>
                </a:lnTo>
                <a:lnTo>
                  <a:pt x="40" y="206"/>
                </a:lnTo>
                <a:lnTo>
                  <a:pt x="40" y="206"/>
                </a:lnTo>
                <a:close/>
                <a:moveTo>
                  <a:pt x="59" y="214"/>
                </a:moveTo>
                <a:lnTo>
                  <a:pt x="59" y="214"/>
                </a:lnTo>
                <a:lnTo>
                  <a:pt x="63" y="212"/>
                </a:lnTo>
                <a:lnTo>
                  <a:pt x="66" y="210"/>
                </a:lnTo>
                <a:lnTo>
                  <a:pt x="66" y="208"/>
                </a:lnTo>
                <a:lnTo>
                  <a:pt x="66" y="208"/>
                </a:lnTo>
                <a:lnTo>
                  <a:pt x="65" y="206"/>
                </a:lnTo>
                <a:lnTo>
                  <a:pt x="61" y="208"/>
                </a:lnTo>
                <a:lnTo>
                  <a:pt x="59" y="214"/>
                </a:lnTo>
                <a:lnTo>
                  <a:pt x="59" y="214"/>
                </a:lnTo>
                <a:close/>
                <a:moveTo>
                  <a:pt x="65" y="221"/>
                </a:moveTo>
                <a:lnTo>
                  <a:pt x="65" y="221"/>
                </a:lnTo>
                <a:lnTo>
                  <a:pt x="76" y="216"/>
                </a:lnTo>
                <a:lnTo>
                  <a:pt x="84" y="210"/>
                </a:lnTo>
                <a:lnTo>
                  <a:pt x="84" y="210"/>
                </a:lnTo>
                <a:lnTo>
                  <a:pt x="80" y="208"/>
                </a:lnTo>
                <a:lnTo>
                  <a:pt x="78" y="208"/>
                </a:lnTo>
                <a:lnTo>
                  <a:pt x="72" y="212"/>
                </a:lnTo>
                <a:lnTo>
                  <a:pt x="70" y="218"/>
                </a:lnTo>
                <a:lnTo>
                  <a:pt x="65" y="221"/>
                </a:lnTo>
                <a:lnTo>
                  <a:pt x="65" y="221"/>
                </a:lnTo>
                <a:close/>
                <a:moveTo>
                  <a:pt x="80" y="227"/>
                </a:moveTo>
                <a:lnTo>
                  <a:pt x="80" y="227"/>
                </a:lnTo>
                <a:lnTo>
                  <a:pt x="93" y="221"/>
                </a:lnTo>
                <a:lnTo>
                  <a:pt x="97" y="218"/>
                </a:lnTo>
                <a:lnTo>
                  <a:pt x="103" y="212"/>
                </a:lnTo>
                <a:lnTo>
                  <a:pt x="103" y="212"/>
                </a:lnTo>
                <a:lnTo>
                  <a:pt x="99" y="210"/>
                </a:lnTo>
                <a:lnTo>
                  <a:pt x="95" y="212"/>
                </a:lnTo>
                <a:lnTo>
                  <a:pt x="89" y="216"/>
                </a:lnTo>
                <a:lnTo>
                  <a:pt x="80" y="227"/>
                </a:lnTo>
                <a:lnTo>
                  <a:pt x="80" y="227"/>
                </a:lnTo>
                <a:close/>
                <a:moveTo>
                  <a:pt x="106" y="225"/>
                </a:moveTo>
                <a:lnTo>
                  <a:pt x="106" y="225"/>
                </a:lnTo>
                <a:lnTo>
                  <a:pt x="114" y="219"/>
                </a:lnTo>
                <a:lnTo>
                  <a:pt x="122" y="212"/>
                </a:lnTo>
                <a:lnTo>
                  <a:pt x="122" y="212"/>
                </a:lnTo>
                <a:lnTo>
                  <a:pt x="120" y="212"/>
                </a:lnTo>
                <a:lnTo>
                  <a:pt x="116" y="212"/>
                </a:lnTo>
                <a:lnTo>
                  <a:pt x="112" y="216"/>
                </a:lnTo>
                <a:lnTo>
                  <a:pt x="108" y="219"/>
                </a:lnTo>
                <a:lnTo>
                  <a:pt x="106" y="225"/>
                </a:lnTo>
                <a:lnTo>
                  <a:pt x="106" y="225"/>
                </a:lnTo>
                <a:close/>
                <a:moveTo>
                  <a:pt x="122" y="227"/>
                </a:moveTo>
                <a:lnTo>
                  <a:pt x="122" y="227"/>
                </a:lnTo>
                <a:lnTo>
                  <a:pt x="131" y="221"/>
                </a:lnTo>
                <a:lnTo>
                  <a:pt x="137" y="218"/>
                </a:lnTo>
                <a:lnTo>
                  <a:pt x="139" y="212"/>
                </a:lnTo>
                <a:lnTo>
                  <a:pt x="139" y="212"/>
                </a:lnTo>
                <a:lnTo>
                  <a:pt x="133" y="214"/>
                </a:lnTo>
                <a:lnTo>
                  <a:pt x="127" y="218"/>
                </a:lnTo>
                <a:lnTo>
                  <a:pt x="124" y="221"/>
                </a:lnTo>
                <a:lnTo>
                  <a:pt x="122" y="227"/>
                </a:lnTo>
                <a:lnTo>
                  <a:pt x="122" y="227"/>
                </a:lnTo>
                <a:close/>
                <a:moveTo>
                  <a:pt x="133" y="231"/>
                </a:moveTo>
                <a:lnTo>
                  <a:pt x="133" y="231"/>
                </a:lnTo>
                <a:lnTo>
                  <a:pt x="141" y="229"/>
                </a:lnTo>
                <a:lnTo>
                  <a:pt x="148" y="223"/>
                </a:lnTo>
                <a:lnTo>
                  <a:pt x="160" y="212"/>
                </a:lnTo>
                <a:lnTo>
                  <a:pt x="160" y="212"/>
                </a:lnTo>
                <a:lnTo>
                  <a:pt x="146" y="212"/>
                </a:lnTo>
                <a:lnTo>
                  <a:pt x="146" y="212"/>
                </a:lnTo>
                <a:lnTo>
                  <a:pt x="145" y="218"/>
                </a:lnTo>
                <a:lnTo>
                  <a:pt x="139" y="221"/>
                </a:lnTo>
                <a:lnTo>
                  <a:pt x="135" y="225"/>
                </a:lnTo>
                <a:lnTo>
                  <a:pt x="133" y="231"/>
                </a:lnTo>
                <a:lnTo>
                  <a:pt x="133" y="231"/>
                </a:lnTo>
                <a:close/>
                <a:moveTo>
                  <a:pt x="32" y="229"/>
                </a:moveTo>
                <a:lnTo>
                  <a:pt x="32" y="229"/>
                </a:lnTo>
                <a:lnTo>
                  <a:pt x="34" y="229"/>
                </a:lnTo>
                <a:lnTo>
                  <a:pt x="38" y="229"/>
                </a:lnTo>
                <a:lnTo>
                  <a:pt x="42" y="225"/>
                </a:lnTo>
                <a:lnTo>
                  <a:pt x="45" y="219"/>
                </a:lnTo>
                <a:lnTo>
                  <a:pt x="49" y="214"/>
                </a:lnTo>
                <a:lnTo>
                  <a:pt x="49" y="214"/>
                </a:lnTo>
                <a:lnTo>
                  <a:pt x="49" y="214"/>
                </a:lnTo>
                <a:lnTo>
                  <a:pt x="47" y="212"/>
                </a:lnTo>
                <a:lnTo>
                  <a:pt x="47" y="212"/>
                </a:lnTo>
                <a:lnTo>
                  <a:pt x="38" y="219"/>
                </a:lnTo>
                <a:lnTo>
                  <a:pt x="32" y="229"/>
                </a:lnTo>
                <a:lnTo>
                  <a:pt x="32" y="229"/>
                </a:lnTo>
                <a:close/>
                <a:moveTo>
                  <a:pt x="13" y="227"/>
                </a:moveTo>
                <a:lnTo>
                  <a:pt x="13" y="227"/>
                </a:lnTo>
                <a:lnTo>
                  <a:pt x="19" y="227"/>
                </a:lnTo>
                <a:lnTo>
                  <a:pt x="21" y="225"/>
                </a:lnTo>
                <a:lnTo>
                  <a:pt x="23" y="221"/>
                </a:lnTo>
                <a:lnTo>
                  <a:pt x="23" y="218"/>
                </a:lnTo>
                <a:lnTo>
                  <a:pt x="23" y="218"/>
                </a:lnTo>
                <a:lnTo>
                  <a:pt x="19" y="221"/>
                </a:lnTo>
                <a:lnTo>
                  <a:pt x="13" y="227"/>
                </a:lnTo>
                <a:lnTo>
                  <a:pt x="13" y="227"/>
                </a:lnTo>
                <a:close/>
                <a:moveTo>
                  <a:pt x="87" y="231"/>
                </a:moveTo>
                <a:lnTo>
                  <a:pt x="87" y="231"/>
                </a:lnTo>
                <a:lnTo>
                  <a:pt x="91" y="233"/>
                </a:lnTo>
                <a:lnTo>
                  <a:pt x="93" y="233"/>
                </a:lnTo>
                <a:lnTo>
                  <a:pt x="99" y="229"/>
                </a:lnTo>
                <a:lnTo>
                  <a:pt x="101" y="223"/>
                </a:lnTo>
                <a:lnTo>
                  <a:pt x="105" y="218"/>
                </a:lnTo>
                <a:lnTo>
                  <a:pt x="105" y="218"/>
                </a:lnTo>
                <a:lnTo>
                  <a:pt x="95" y="223"/>
                </a:lnTo>
                <a:lnTo>
                  <a:pt x="87" y="231"/>
                </a:lnTo>
                <a:lnTo>
                  <a:pt x="87" y="231"/>
                </a:lnTo>
                <a:close/>
                <a:moveTo>
                  <a:pt x="66" y="229"/>
                </a:moveTo>
                <a:lnTo>
                  <a:pt x="66" y="229"/>
                </a:lnTo>
                <a:lnTo>
                  <a:pt x="72" y="229"/>
                </a:lnTo>
                <a:lnTo>
                  <a:pt x="76" y="227"/>
                </a:lnTo>
                <a:lnTo>
                  <a:pt x="80" y="218"/>
                </a:lnTo>
                <a:lnTo>
                  <a:pt x="80" y="218"/>
                </a:lnTo>
                <a:lnTo>
                  <a:pt x="76" y="219"/>
                </a:lnTo>
                <a:lnTo>
                  <a:pt x="72" y="223"/>
                </a:lnTo>
                <a:lnTo>
                  <a:pt x="66" y="229"/>
                </a:lnTo>
                <a:lnTo>
                  <a:pt x="66" y="229"/>
                </a:lnTo>
                <a:close/>
                <a:moveTo>
                  <a:pt x="51" y="229"/>
                </a:moveTo>
                <a:lnTo>
                  <a:pt x="51" y="229"/>
                </a:lnTo>
                <a:lnTo>
                  <a:pt x="57" y="229"/>
                </a:lnTo>
                <a:lnTo>
                  <a:pt x="59" y="225"/>
                </a:lnTo>
                <a:lnTo>
                  <a:pt x="61" y="221"/>
                </a:lnTo>
                <a:lnTo>
                  <a:pt x="59" y="219"/>
                </a:lnTo>
                <a:lnTo>
                  <a:pt x="59" y="219"/>
                </a:lnTo>
                <a:lnTo>
                  <a:pt x="55" y="223"/>
                </a:lnTo>
                <a:lnTo>
                  <a:pt x="53" y="225"/>
                </a:lnTo>
                <a:lnTo>
                  <a:pt x="51" y="229"/>
                </a:lnTo>
                <a:lnTo>
                  <a:pt x="51" y="229"/>
                </a:lnTo>
                <a:close/>
                <a:moveTo>
                  <a:pt x="106" y="233"/>
                </a:moveTo>
                <a:lnTo>
                  <a:pt x="106" y="233"/>
                </a:lnTo>
                <a:lnTo>
                  <a:pt x="112" y="233"/>
                </a:lnTo>
                <a:lnTo>
                  <a:pt x="112" y="233"/>
                </a:lnTo>
                <a:lnTo>
                  <a:pt x="118" y="223"/>
                </a:lnTo>
                <a:lnTo>
                  <a:pt x="118" y="223"/>
                </a:lnTo>
                <a:lnTo>
                  <a:pt x="110" y="227"/>
                </a:lnTo>
                <a:lnTo>
                  <a:pt x="108" y="229"/>
                </a:lnTo>
                <a:lnTo>
                  <a:pt x="106" y="233"/>
                </a:lnTo>
                <a:lnTo>
                  <a:pt x="106" y="233"/>
                </a:lnTo>
                <a:close/>
                <a:moveTo>
                  <a:pt x="122" y="235"/>
                </a:moveTo>
                <a:lnTo>
                  <a:pt x="122" y="235"/>
                </a:lnTo>
                <a:lnTo>
                  <a:pt x="126" y="235"/>
                </a:lnTo>
                <a:lnTo>
                  <a:pt x="127" y="235"/>
                </a:lnTo>
                <a:lnTo>
                  <a:pt x="127" y="235"/>
                </a:lnTo>
                <a:lnTo>
                  <a:pt x="127" y="231"/>
                </a:lnTo>
                <a:lnTo>
                  <a:pt x="127" y="231"/>
                </a:lnTo>
                <a:lnTo>
                  <a:pt x="127" y="229"/>
                </a:lnTo>
                <a:lnTo>
                  <a:pt x="127" y="229"/>
                </a:lnTo>
                <a:lnTo>
                  <a:pt x="124" y="231"/>
                </a:lnTo>
                <a:lnTo>
                  <a:pt x="122" y="233"/>
                </a:lnTo>
                <a:lnTo>
                  <a:pt x="122" y="235"/>
                </a:lnTo>
                <a:lnTo>
                  <a:pt x="122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2" name="Freeform 89"/>
          <p:cNvSpPr>
            <a:spLocks noEditPoints="1"/>
          </p:cNvSpPr>
          <p:nvPr/>
        </p:nvSpPr>
        <p:spPr bwMode="auto">
          <a:xfrm>
            <a:off x="7687735" y="3412067"/>
            <a:ext cx="463551" cy="577851"/>
          </a:xfrm>
          <a:custGeom>
            <a:avLst/>
            <a:gdLst/>
            <a:ahLst/>
            <a:cxnLst>
              <a:cxn ang="0">
                <a:pos x="133" y="8"/>
              </a:cxn>
              <a:cxn ang="0">
                <a:pos x="99" y="50"/>
              </a:cxn>
              <a:cxn ang="0">
                <a:pos x="30" y="2"/>
              </a:cxn>
              <a:cxn ang="0">
                <a:pos x="0" y="29"/>
              </a:cxn>
              <a:cxn ang="0">
                <a:pos x="38" y="120"/>
              </a:cxn>
              <a:cxn ang="0">
                <a:pos x="53" y="250"/>
              </a:cxn>
              <a:cxn ang="0">
                <a:pos x="109" y="271"/>
              </a:cxn>
              <a:cxn ang="0">
                <a:pos x="143" y="250"/>
              </a:cxn>
              <a:cxn ang="0">
                <a:pos x="150" y="159"/>
              </a:cxn>
              <a:cxn ang="0">
                <a:pos x="190" y="71"/>
              </a:cxn>
              <a:cxn ang="0">
                <a:pos x="206" y="8"/>
              </a:cxn>
              <a:cxn ang="0">
                <a:pos x="135" y="29"/>
              </a:cxn>
              <a:cxn ang="0">
                <a:pos x="135" y="25"/>
              </a:cxn>
              <a:cxn ang="0">
                <a:pos x="131" y="35"/>
              </a:cxn>
              <a:cxn ang="0">
                <a:pos x="17" y="16"/>
              </a:cxn>
              <a:cxn ang="0">
                <a:pos x="13" y="25"/>
              </a:cxn>
              <a:cxn ang="0">
                <a:pos x="13" y="44"/>
              </a:cxn>
              <a:cxn ang="0">
                <a:pos x="15" y="42"/>
              </a:cxn>
              <a:cxn ang="0">
                <a:pos x="19" y="50"/>
              </a:cxn>
              <a:cxn ang="0">
                <a:pos x="21" y="65"/>
              </a:cxn>
              <a:cxn ang="0">
                <a:pos x="21" y="65"/>
              </a:cxn>
              <a:cxn ang="0">
                <a:pos x="28" y="25"/>
              </a:cxn>
              <a:cxn ang="0">
                <a:pos x="28" y="37"/>
              </a:cxn>
              <a:cxn ang="0">
                <a:pos x="28" y="38"/>
              </a:cxn>
              <a:cxn ang="0">
                <a:pos x="40" y="90"/>
              </a:cxn>
              <a:cxn ang="0">
                <a:pos x="44" y="54"/>
              </a:cxn>
              <a:cxn ang="0">
                <a:pos x="44" y="119"/>
              </a:cxn>
              <a:cxn ang="0">
                <a:pos x="46" y="79"/>
              </a:cxn>
              <a:cxn ang="0">
                <a:pos x="51" y="75"/>
              </a:cxn>
              <a:cxn ang="0">
                <a:pos x="49" y="130"/>
              </a:cxn>
              <a:cxn ang="0">
                <a:pos x="51" y="128"/>
              </a:cxn>
              <a:cxn ang="0">
                <a:pos x="55" y="86"/>
              </a:cxn>
              <a:cxn ang="0">
                <a:pos x="59" y="138"/>
              </a:cxn>
              <a:cxn ang="0">
                <a:pos x="86" y="149"/>
              </a:cxn>
              <a:cxn ang="0">
                <a:pos x="69" y="168"/>
              </a:cxn>
              <a:cxn ang="0">
                <a:pos x="69" y="149"/>
              </a:cxn>
              <a:cxn ang="0">
                <a:pos x="74" y="147"/>
              </a:cxn>
              <a:cxn ang="0">
                <a:pos x="74" y="147"/>
              </a:cxn>
              <a:cxn ang="0">
                <a:pos x="76" y="128"/>
              </a:cxn>
              <a:cxn ang="0">
                <a:pos x="61" y="126"/>
              </a:cxn>
              <a:cxn ang="0">
                <a:pos x="70" y="119"/>
              </a:cxn>
              <a:cxn ang="0">
                <a:pos x="59" y="166"/>
              </a:cxn>
              <a:cxn ang="0">
                <a:pos x="63" y="111"/>
              </a:cxn>
              <a:cxn ang="0">
                <a:pos x="63" y="107"/>
              </a:cxn>
              <a:cxn ang="0">
                <a:pos x="59" y="183"/>
              </a:cxn>
              <a:cxn ang="0">
                <a:pos x="59" y="189"/>
              </a:cxn>
              <a:cxn ang="0">
                <a:pos x="70" y="189"/>
              </a:cxn>
              <a:cxn ang="0">
                <a:pos x="86" y="170"/>
              </a:cxn>
              <a:cxn ang="0">
                <a:pos x="82" y="195"/>
              </a:cxn>
              <a:cxn ang="0">
                <a:pos x="84" y="187"/>
              </a:cxn>
              <a:cxn ang="0">
                <a:pos x="86" y="202"/>
              </a:cxn>
              <a:cxn ang="0">
                <a:pos x="86" y="220"/>
              </a:cxn>
              <a:cxn ang="0">
                <a:pos x="86" y="210"/>
              </a:cxn>
              <a:cxn ang="0">
                <a:pos x="78" y="231"/>
              </a:cxn>
              <a:cxn ang="0">
                <a:pos x="109" y="246"/>
              </a:cxn>
              <a:cxn ang="0">
                <a:pos x="152" y="130"/>
              </a:cxn>
              <a:cxn ang="0">
                <a:pos x="139" y="229"/>
              </a:cxn>
              <a:cxn ang="0">
                <a:pos x="97" y="235"/>
              </a:cxn>
              <a:cxn ang="0">
                <a:pos x="48" y="48"/>
              </a:cxn>
              <a:cxn ang="0">
                <a:pos x="76" y="6"/>
              </a:cxn>
              <a:cxn ang="0">
                <a:pos x="118" y="98"/>
              </a:cxn>
              <a:cxn ang="0">
                <a:pos x="160" y="14"/>
              </a:cxn>
              <a:cxn ang="0">
                <a:pos x="162" y="109"/>
              </a:cxn>
            </a:cxnLst>
            <a:rect l="0" t="0" r="r" b="b"/>
            <a:pathLst>
              <a:path w="219" h="273">
                <a:moveTo>
                  <a:pt x="162" y="6"/>
                </a:moveTo>
                <a:lnTo>
                  <a:pt x="162" y="6"/>
                </a:lnTo>
                <a:lnTo>
                  <a:pt x="152" y="4"/>
                </a:lnTo>
                <a:lnTo>
                  <a:pt x="143" y="2"/>
                </a:lnTo>
                <a:lnTo>
                  <a:pt x="143" y="2"/>
                </a:lnTo>
                <a:lnTo>
                  <a:pt x="139" y="4"/>
                </a:lnTo>
                <a:lnTo>
                  <a:pt x="133" y="8"/>
                </a:lnTo>
                <a:lnTo>
                  <a:pt x="126" y="16"/>
                </a:lnTo>
                <a:lnTo>
                  <a:pt x="126" y="16"/>
                </a:lnTo>
                <a:lnTo>
                  <a:pt x="107" y="27"/>
                </a:lnTo>
                <a:lnTo>
                  <a:pt x="107" y="27"/>
                </a:lnTo>
                <a:lnTo>
                  <a:pt x="105" y="40"/>
                </a:lnTo>
                <a:lnTo>
                  <a:pt x="99" y="50"/>
                </a:lnTo>
                <a:lnTo>
                  <a:pt x="99" y="50"/>
                </a:lnTo>
                <a:lnTo>
                  <a:pt x="91" y="25"/>
                </a:lnTo>
                <a:lnTo>
                  <a:pt x="88" y="14"/>
                </a:lnTo>
                <a:lnTo>
                  <a:pt x="82" y="2"/>
                </a:lnTo>
                <a:lnTo>
                  <a:pt x="82" y="2"/>
                </a:lnTo>
                <a:lnTo>
                  <a:pt x="72" y="0"/>
                </a:lnTo>
                <a:lnTo>
                  <a:pt x="57" y="0"/>
                </a:lnTo>
                <a:lnTo>
                  <a:pt x="30" y="2"/>
                </a:lnTo>
                <a:lnTo>
                  <a:pt x="30" y="2"/>
                </a:lnTo>
                <a:lnTo>
                  <a:pt x="21" y="6"/>
                </a:lnTo>
                <a:lnTo>
                  <a:pt x="13" y="10"/>
                </a:lnTo>
                <a:lnTo>
                  <a:pt x="13" y="10"/>
                </a:lnTo>
                <a:lnTo>
                  <a:pt x="4" y="16"/>
                </a:lnTo>
                <a:lnTo>
                  <a:pt x="0" y="21"/>
                </a:lnTo>
                <a:lnTo>
                  <a:pt x="0" y="29"/>
                </a:lnTo>
                <a:lnTo>
                  <a:pt x="2" y="38"/>
                </a:lnTo>
                <a:lnTo>
                  <a:pt x="2" y="38"/>
                </a:lnTo>
                <a:lnTo>
                  <a:pt x="15" y="65"/>
                </a:lnTo>
                <a:lnTo>
                  <a:pt x="15" y="65"/>
                </a:lnTo>
                <a:lnTo>
                  <a:pt x="27" y="94"/>
                </a:lnTo>
                <a:lnTo>
                  <a:pt x="38" y="120"/>
                </a:lnTo>
                <a:lnTo>
                  <a:pt x="38" y="120"/>
                </a:lnTo>
                <a:lnTo>
                  <a:pt x="48" y="136"/>
                </a:lnTo>
                <a:lnTo>
                  <a:pt x="51" y="143"/>
                </a:lnTo>
                <a:lnTo>
                  <a:pt x="53" y="151"/>
                </a:lnTo>
                <a:lnTo>
                  <a:pt x="53" y="151"/>
                </a:lnTo>
                <a:lnTo>
                  <a:pt x="53" y="181"/>
                </a:lnTo>
                <a:lnTo>
                  <a:pt x="53" y="220"/>
                </a:lnTo>
                <a:lnTo>
                  <a:pt x="53" y="250"/>
                </a:lnTo>
                <a:lnTo>
                  <a:pt x="53" y="265"/>
                </a:lnTo>
                <a:lnTo>
                  <a:pt x="53" y="265"/>
                </a:lnTo>
                <a:lnTo>
                  <a:pt x="65" y="269"/>
                </a:lnTo>
                <a:lnTo>
                  <a:pt x="80" y="271"/>
                </a:lnTo>
                <a:lnTo>
                  <a:pt x="97" y="273"/>
                </a:lnTo>
                <a:lnTo>
                  <a:pt x="109" y="271"/>
                </a:lnTo>
                <a:lnTo>
                  <a:pt x="109" y="271"/>
                </a:lnTo>
                <a:lnTo>
                  <a:pt x="112" y="271"/>
                </a:lnTo>
                <a:lnTo>
                  <a:pt x="118" y="267"/>
                </a:lnTo>
                <a:lnTo>
                  <a:pt x="126" y="261"/>
                </a:lnTo>
                <a:lnTo>
                  <a:pt x="126" y="261"/>
                </a:lnTo>
                <a:lnTo>
                  <a:pt x="135" y="256"/>
                </a:lnTo>
                <a:lnTo>
                  <a:pt x="139" y="254"/>
                </a:lnTo>
                <a:lnTo>
                  <a:pt x="143" y="250"/>
                </a:lnTo>
                <a:lnTo>
                  <a:pt x="143" y="250"/>
                </a:lnTo>
                <a:lnTo>
                  <a:pt x="145" y="241"/>
                </a:lnTo>
                <a:lnTo>
                  <a:pt x="149" y="221"/>
                </a:lnTo>
                <a:lnTo>
                  <a:pt x="150" y="193"/>
                </a:lnTo>
                <a:lnTo>
                  <a:pt x="150" y="193"/>
                </a:lnTo>
                <a:lnTo>
                  <a:pt x="150" y="176"/>
                </a:lnTo>
                <a:lnTo>
                  <a:pt x="150" y="159"/>
                </a:lnTo>
                <a:lnTo>
                  <a:pt x="150" y="159"/>
                </a:lnTo>
                <a:lnTo>
                  <a:pt x="152" y="151"/>
                </a:lnTo>
                <a:lnTo>
                  <a:pt x="154" y="143"/>
                </a:lnTo>
                <a:lnTo>
                  <a:pt x="162" y="128"/>
                </a:lnTo>
                <a:lnTo>
                  <a:pt x="162" y="128"/>
                </a:lnTo>
                <a:lnTo>
                  <a:pt x="177" y="99"/>
                </a:lnTo>
                <a:lnTo>
                  <a:pt x="190" y="71"/>
                </a:lnTo>
                <a:lnTo>
                  <a:pt x="190" y="71"/>
                </a:lnTo>
                <a:lnTo>
                  <a:pt x="206" y="44"/>
                </a:lnTo>
                <a:lnTo>
                  <a:pt x="215" y="27"/>
                </a:lnTo>
                <a:lnTo>
                  <a:pt x="219" y="14"/>
                </a:lnTo>
                <a:lnTo>
                  <a:pt x="219" y="14"/>
                </a:lnTo>
                <a:lnTo>
                  <a:pt x="213" y="10"/>
                </a:lnTo>
                <a:lnTo>
                  <a:pt x="206" y="8"/>
                </a:lnTo>
                <a:lnTo>
                  <a:pt x="192" y="6"/>
                </a:lnTo>
                <a:lnTo>
                  <a:pt x="177" y="8"/>
                </a:lnTo>
                <a:lnTo>
                  <a:pt x="162" y="6"/>
                </a:lnTo>
                <a:lnTo>
                  <a:pt x="162" y="6"/>
                </a:lnTo>
                <a:close/>
                <a:moveTo>
                  <a:pt x="135" y="25"/>
                </a:moveTo>
                <a:lnTo>
                  <a:pt x="135" y="25"/>
                </a:lnTo>
                <a:lnTo>
                  <a:pt x="135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9"/>
                </a:lnTo>
                <a:lnTo>
                  <a:pt x="131" y="25"/>
                </a:lnTo>
                <a:lnTo>
                  <a:pt x="135" y="25"/>
                </a:lnTo>
                <a:lnTo>
                  <a:pt x="135" y="25"/>
                </a:lnTo>
                <a:close/>
                <a:moveTo>
                  <a:pt x="131" y="35"/>
                </a:moveTo>
                <a:lnTo>
                  <a:pt x="131" y="35"/>
                </a:lnTo>
                <a:lnTo>
                  <a:pt x="131" y="37"/>
                </a:lnTo>
                <a:lnTo>
                  <a:pt x="129" y="37"/>
                </a:lnTo>
                <a:lnTo>
                  <a:pt x="129" y="37"/>
                </a:lnTo>
                <a:lnTo>
                  <a:pt x="129" y="35"/>
                </a:lnTo>
                <a:lnTo>
                  <a:pt x="131" y="35"/>
                </a:lnTo>
                <a:lnTo>
                  <a:pt x="131" y="35"/>
                </a:lnTo>
                <a:close/>
                <a:moveTo>
                  <a:pt x="23" y="10"/>
                </a:moveTo>
                <a:lnTo>
                  <a:pt x="23" y="10"/>
                </a:lnTo>
                <a:lnTo>
                  <a:pt x="23" y="12"/>
                </a:lnTo>
                <a:lnTo>
                  <a:pt x="21" y="14"/>
                </a:lnTo>
                <a:lnTo>
                  <a:pt x="17" y="16"/>
                </a:lnTo>
                <a:lnTo>
                  <a:pt x="17" y="16"/>
                </a:lnTo>
                <a:lnTo>
                  <a:pt x="19" y="12"/>
                </a:lnTo>
                <a:lnTo>
                  <a:pt x="23" y="10"/>
                </a:lnTo>
                <a:lnTo>
                  <a:pt x="23" y="10"/>
                </a:lnTo>
                <a:close/>
                <a:moveTo>
                  <a:pt x="6" y="31"/>
                </a:moveTo>
                <a:lnTo>
                  <a:pt x="6" y="31"/>
                </a:lnTo>
                <a:lnTo>
                  <a:pt x="8" y="27"/>
                </a:lnTo>
                <a:lnTo>
                  <a:pt x="13" y="25"/>
                </a:lnTo>
                <a:lnTo>
                  <a:pt x="13" y="25"/>
                </a:lnTo>
                <a:lnTo>
                  <a:pt x="9" y="29"/>
                </a:lnTo>
                <a:lnTo>
                  <a:pt x="8" y="31"/>
                </a:lnTo>
                <a:lnTo>
                  <a:pt x="6" y="31"/>
                </a:lnTo>
                <a:lnTo>
                  <a:pt x="6" y="31"/>
                </a:lnTo>
                <a:close/>
                <a:moveTo>
                  <a:pt x="13" y="44"/>
                </a:moveTo>
                <a:lnTo>
                  <a:pt x="13" y="44"/>
                </a:lnTo>
                <a:lnTo>
                  <a:pt x="11" y="42"/>
                </a:lnTo>
                <a:lnTo>
                  <a:pt x="13" y="42"/>
                </a:lnTo>
                <a:lnTo>
                  <a:pt x="15" y="40"/>
                </a:lnTo>
                <a:lnTo>
                  <a:pt x="15" y="40"/>
                </a:lnTo>
                <a:lnTo>
                  <a:pt x="15" y="40"/>
                </a:lnTo>
                <a:lnTo>
                  <a:pt x="15" y="42"/>
                </a:lnTo>
                <a:lnTo>
                  <a:pt x="15" y="42"/>
                </a:lnTo>
                <a:lnTo>
                  <a:pt x="13" y="44"/>
                </a:lnTo>
                <a:lnTo>
                  <a:pt x="13" y="44"/>
                </a:lnTo>
                <a:close/>
                <a:moveTo>
                  <a:pt x="15" y="54"/>
                </a:moveTo>
                <a:lnTo>
                  <a:pt x="15" y="54"/>
                </a:lnTo>
                <a:lnTo>
                  <a:pt x="17" y="52"/>
                </a:lnTo>
                <a:lnTo>
                  <a:pt x="19" y="50"/>
                </a:lnTo>
                <a:lnTo>
                  <a:pt x="19" y="50"/>
                </a:lnTo>
                <a:lnTo>
                  <a:pt x="19" y="52"/>
                </a:lnTo>
                <a:lnTo>
                  <a:pt x="19" y="54"/>
                </a:lnTo>
                <a:lnTo>
                  <a:pt x="17" y="54"/>
                </a:lnTo>
                <a:lnTo>
                  <a:pt x="15" y="54"/>
                </a:lnTo>
                <a:lnTo>
                  <a:pt x="15" y="54"/>
                </a:lnTo>
                <a:close/>
                <a:moveTo>
                  <a:pt x="21" y="65"/>
                </a:moveTo>
                <a:lnTo>
                  <a:pt x="21" y="65"/>
                </a:lnTo>
                <a:lnTo>
                  <a:pt x="23" y="59"/>
                </a:lnTo>
                <a:lnTo>
                  <a:pt x="28" y="59"/>
                </a:lnTo>
                <a:lnTo>
                  <a:pt x="28" y="59"/>
                </a:lnTo>
                <a:lnTo>
                  <a:pt x="25" y="63"/>
                </a:lnTo>
                <a:lnTo>
                  <a:pt x="23" y="63"/>
                </a:lnTo>
                <a:lnTo>
                  <a:pt x="21" y="65"/>
                </a:lnTo>
                <a:lnTo>
                  <a:pt x="21" y="65"/>
                </a:lnTo>
                <a:close/>
                <a:moveTo>
                  <a:pt x="17" y="29"/>
                </a:moveTo>
                <a:lnTo>
                  <a:pt x="17" y="29"/>
                </a:lnTo>
                <a:lnTo>
                  <a:pt x="23" y="21"/>
                </a:lnTo>
                <a:lnTo>
                  <a:pt x="27" y="21"/>
                </a:lnTo>
                <a:lnTo>
                  <a:pt x="27" y="21"/>
                </a:lnTo>
                <a:lnTo>
                  <a:pt x="28" y="25"/>
                </a:lnTo>
                <a:lnTo>
                  <a:pt x="28" y="25"/>
                </a:lnTo>
                <a:lnTo>
                  <a:pt x="23" y="27"/>
                </a:lnTo>
                <a:lnTo>
                  <a:pt x="21" y="29"/>
                </a:lnTo>
                <a:lnTo>
                  <a:pt x="17" y="29"/>
                </a:lnTo>
                <a:lnTo>
                  <a:pt x="17" y="29"/>
                </a:lnTo>
                <a:close/>
                <a:moveTo>
                  <a:pt x="28" y="38"/>
                </a:moveTo>
                <a:lnTo>
                  <a:pt x="28" y="38"/>
                </a:lnTo>
                <a:lnTo>
                  <a:pt x="28" y="37"/>
                </a:lnTo>
                <a:lnTo>
                  <a:pt x="28" y="35"/>
                </a:lnTo>
                <a:lnTo>
                  <a:pt x="32" y="33"/>
                </a:lnTo>
                <a:lnTo>
                  <a:pt x="32" y="33"/>
                </a:lnTo>
                <a:lnTo>
                  <a:pt x="32" y="35"/>
                </a:lnTo>
                <a:lnTo>
                  <a:pt x="30" y="37"/>
                </a:lnTo>
                <a:lnTo>
                  <a:pt x="28" y="38"/>
                </a:lnTo>
                <a:lnTo>
                  <a:pt x="28" y="38"/>
                </a:lnTo>
                <a:close/>
                <a:moveTo>
                  <a:pt x="34" y="98"/>
                </a:moveTo>
                <a:lnTo>
                  <a:pt x="34" y="98"/>
                </a:lnTo>
                <a:lnTo>
                  <a:pt x="34" y="96"/>
                </a:lnTo>
                <a:lnTo>
                  <a:pt x="36" y="94"/>
                </a:lnTo>
                <a:lnTo>
                  <a:pt x="38" y="92"/>
                </a:lnTo>
                <a:lnTo>
                  <a:pt x="40" y="90"/>
                </a:lnTo>
                <a:lnTo>
                  <a:pt x="40" y="90"/>
                </a:lnTo>
                <a:lnTo>
                  <a:pt x="38" y="94"/>
                </a:lnTo>
                <a:lnTo>
                  <a:pt x="34" y="98"/>
                </a:lnTo>
                <a:lnTo>
                  <a:pt x="34" y="98"/>
                </a:lnTo>
                <a:close/>
                <a:moveTo>
                  <a:pt x="38" y="58"/>
                </a:moveTo>
                <a:lnTo>
                  <a:pt x="38" y="58"/>
                </a:lnTo>
                <a:lnTo>
                  <a:pt x="40" y="56"/>
                </a:lnTo>
                <a:lnTo>
                  <a:pt x="44" y="54"/>
                </a:lnTo>
                <a:lnTo>
                  <a:pt x="44" y="54"/>
                </a:lnTo>
                <a:lnTo>
                  <a:pt x="44" y="56"/>
                </a:lnTo>
                <a:lnTo>
                  <a:pt x="42" y="58"/>
                </a:lnTo>
                <a:lnTo>
                  <a:pt x="38" y="58"/>
                </a:lnTo>
                <a:lnTo>
                  <a:pt x="38" y="58"/>
                </a:lnTo>
                <a:close/>
                <a:moveTo>
                  <a:pt x="44" y="119"/>
                </a:moveTo>
                <a:lnTo>
                  <a:pt x="44" y="119"/>
                </a:lnTo>
                <a:lnTo>
                  <a:pt x="44" y="117"/>
                </a:lnTo>
                <a:lnTo>
                  <a:pt x="48" y="115"/>
                </a:lnTo>
                <a:lnTo>
                  <a:pt x="48" y="115"/>
                </a:lnTo>
                <a:lnTo>
                  <a:pt x="46" y="119"/>
                </a:lnTo>
                <a:lnTo>
                  <a:pt x="44" y="119"/>
                </a:lnTo>
                <a:lnTo>
                  <a:pt x="44" y="119"/>
                </a:lnTo>
                <a:close/>
                <a:moveTo>
                  <a:pt x="46" y="79"/>
                </a:moveTo>
                <a:lnTo>
                  <a:pt x="46" y="79"/>
                </a:lnTo>
                <a:lnTo>
                  <a:pt x="46" y="77"/>
                </a:lnTo>
                <a:lnTo>
                  <a:pt x="48" y="77"/>
                </a:lnTo>
                <a:lnTo>
                  <a:pt x="49" y="75"/>
                </a:lnTo>
                <a:lnTo>
                  <a:pt x="49" y="75"/>
                </a:lnTo>
                <a:lnTo>
                  <a:pt x="49" y="75"/>
                </a:lnTo>
                <a:lnTo>
                  <a:pt x="51" y="75"/>
                </a:lnTo>
                <a:lnTo>
                  <a:pt x="51" y="77"/>
                </a:lnTo>
                <a:lnTo>
                  <a:pt x="51" y="77"/>
                </a:lnTo>
                <a:lnTo>
                  <a:pt x="49" y="79"/>
                </a:lnTo>
                <a:lnTo>
                  <a:pt x="48" y="79"/>
                </a:lnTo>
                <a:lnTo>
                  <a:pt x="46" y="79"/>
                </a:lnTo>
                <a:lnTo>
                  <a:pt x="46" y="79"/>
                </a:lnTo>
                <a:close/>
                <a:moveTo>
                  <a:pt x="49" y="130"/>
                </a:moveTo>
                <a:lnTo>
                  <a:pt x="49" y="130"/>
                </a:lnTo>
                <a:lnTo>
                  <a:pt x="48" y="128"/>
                </a:lnTo>
                <a:lnTo>
                  <a:pt x="49" y="126"/>
                </a:lnTo>
                <a:lnTo>
                  <a:pt x="49" y="126"/>
                </a:lnTo>
                <a:lnTo>
                  <a:pt x="53" y="124"/>
                </a:lnTo>
                <a:lnTo>
                  <a:pt x="53" y="124"/>
                </a:lnTo>
                <a:lnTo>
                  <a:pt x="51" y="128"/>
                </a:lnTo>
                <a:lnTo>
                  <a:pt x="49" y="130"/>
                </a:lnTo>
                <a:lnTo>
                  <a:pt x="49" y="130"/>
                </a:lnTo>
                <a:close/>
                <a:moveTo>
                  <a:pt x="49" y="92"/>
                </a:moveTo>
                <a:lnTo>
                  <a:pt x="49" y="92"/>
                </a:lnTo>
                <a:lnTo>
                  <a:pt x="51" y="88"/>
                </a:lnTo>
                <a:lnTo>
                  <a:pt x="53" y="86"/>
                </a:lnTo>
                <a:lnTo>
                  <a:pt x="55" y="86"/>
                </a:lnTo>
                <a:lnTo>
                  <a:pt x="55" y="86"/>
                </a:lnTo>
                <a:lnTo>
                  <a:pt x="53" y="90"/>
                </a:lnTo>
                <a:lnTo>
                  <a:pt x="49" y="92"/>
                </a:lnTo>
                <a:lnTo>
                  <a:pt x="49" y="92"/>
                </a:lnTo>
                <a:close/>
                <a:moveTo>
                  <a:pt x="55" y="138"/>
                </a:moveTo>
                <a:lnTo>
                  <a:pt x="55" y="138"/>
                </a:lnTo>
                <a:lnTo>
                  <a:pt x="59" y="138"/>
                </a:lnTo>
                <a:lnTo>
                  <a:pt x="59" y="138"/>
                </a:lnTo>
                <a:lnTo>
                  <a:pt x="57" y="141"/>
                </a:lnTo>
                <a:lnTo>
                  <a:pt x="57" y="141"/>
                </a:lnTo>
                <a:lnTo>
                  <a:pt x="55" y="140"/>
                </a:lnTo>
                <a:lnTo>
                  <a:pt x="55" y="138"/>
                </a:lnTo>
                <a:lnTo>
                  <a:pt x="55" y="138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55"/>
                </a:lnTo>
                <a:lnTo>
                  <a:pt x="84" y="157"/>
                </a:lnTo>
                <a:lnTo>
                  <a:pt x="80" y="160"/>
                </a:lnTo>
                <a:lnTo>
                  <a:pt x="74" y="164"/>
                </a:lnTo>
                <a:lnTo>
                  <a:pt x="69" y="168"/>
                </a:lnTo>
                <a:lnTo>
                  <a:pt x="69" y="168"/>
                </a:lnTo>
                <a:lnTo>
                  <a:pt x="70" y="162"/>
                </a:lnTo>
                <a:lnTo>
                  <a:pt x="76" y="159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67" y="151"/>
                </a:moveTo>
                <a:lnTo>
                  <a:pt x="67" y="151"/>
                </a:lnTo>
                <a:lnTo>
                  <a:pt x="69" y="149"/>
                </a:lnTo>
                <a:lnTo>
                  <a:pt x="70" y="147"/>
                </a:lnTo>
                <a:lnTo>
                  <a:pt x="72" y="149"/>
                </a:lnTo>
                <a:lnTo>
                  <a:pt x="72" y="149"/>
                </a:lnTo>
                <a:lnTo>
                  <a:pt x="70" y="151"/>
                </a:lnTo>
                <a:lnTo>
                  <a:pt x="67" y="151"/>
                </a:lnTo>
                <a:lnTo>
                  <a:pt x="67" y="151"/>
                </a:lnTo>
                <a:close/>
                <a:moveTo>
                  <a:pt x="74" y="147"/>
                </a:moveTo>
                <a:lnTo>
                  <a:pt x="74" y="147"/>
                </a:lnTo>
                <a:lnTo>
                  <a:pt x="76" y="141"/>
                </a:lnTo>
                <a:lnTo>
                  <a:pt x="82" y="140"/>
                </a:lnTo>
                <a:lnTo>
                  <a:pt x="82" y="140"/>
                </a:lnTo>
                <a:lnTo>
                  <a:pt x="82" y="143"/>
                </a:lnTo>
                <a:lnTo>
                  <a:pt x="80" y="145"/>
                </a:lnTo>
                <a:lnTo>
                  <a:pt x="74" y="147"/>
                </a:lnTo>
                <a:lnTo>
                  <a:pt x="74" y="147"/>
                </a:lnTo>
                <a:close/>
                <a:moveTo>
                  <a:pt x="63" y="141"/>
                </a:moveTo>
                <a:lnTo>
                  <a:pt x="63" y="141"/>
                </a:lnTo>
                <a:lnTo>
                  <a:pt x="69" y="134"/>
                </a:lnTo>
                <a:lnTo>
                  <a:pt x="72" y="130"/>
                </a:lnTo>
                <a:lnTo>
                  <a:pt x="76" y="128"/>
                </a:lnTo>
                <a:lnTo>
                  <a:pt x="76" y="128"/>
                </a:lnTo>
                <a:lnTo>
                  <a:pt x="76" y="132"/>
                </a:lnTo>
                <a:lnTo>
                  <a:pt x="76" y="134"/>
                </a:lnTo>
                <a:lnTo>
                  <a:pt x="72" y="136"/>
                </a:lnTo>
                <a:lnTo>
                  <a:pt x="63" y="141"/>
                </a:lnTo>
                <a:lnTo>
                  <a:pt x="63" y="141"/>
                </a:lnTo>
                <a:close/>
                <a:moveTo>
                  <a:pt x="61" y="126"/>
                </a:moveTo>
                <a:lnTo>
                  <a:pt x="61" y="126"/>
                </a:lnTo>
                <a:lnTo>
                  <a:pt x="61" y="122"/>
                </a:lnTo>
                <a:lnTo>
                  <a:pt x="63" y="120"/>
                </a:lnTo>
                <a:lnTo>
                  <a:pt x="65" y="119"/>
                </a:lnTo>
                <a:lnTo>
                  <a:pt x="69" y="117"/>
                </a:lnTo>
                <a:lnTo>
                  <a:pt x="69" y="117"/>
                </a:lnTo>
                <a:lnTo>
                  <a:pt x="70" y="119"/>
                </a:lnTo>
                <a:lnTo>
                  <a:pt x="70" y="119"/>
                </a:lnTo>
                <a:lnTo>
                  <a:pt x="67" y="124"/>
                </a:lnTo>
                <a:lnTo>
                  <a:pt x="61" y="126"/>
                </a:lnTo>
                <a:lnTo>
                  <a:pt x="61" y="126"/>
                </a:lnTo>
                <a:close/>
                <a:moveTo>
                  <a:pt x="61" y="168"/>
                </a:moveTo>
                <a:lnTo>
                  <a:pt x="61" y="168"/>
                </a:lnTo>
                <a:lnTo>
                  <a:pt x="59" y="168"/>
                </a:lnTo>
                <a:lnTo>
                  <a:pt x="59" y="166"/>
                </a:lnTo>
                <a:lnTo>
                  <a:pt x="61" y="164"/>
                </a:lnTo>
                <a:lnTo>
                  <a:pt x="61" y="164"/>
                </a:lnTo>
                <a:lnTo>
                  <a:pt x="63" y="166"/>
                </a:lnTo>
                <a:lnTo>
                  <a:pt x="61" y="166"/>
                </a:lnTo>
                <a:lnTo>
                  <a:pt x="61" y="168"/>
                </a:lnTo>
                <a:lnTo>
                  <a:pt x="61" y="168"/>
                </a:lnTo>
                <a:close/>
                <a:moveTo>
                  <a:pt x="63" y="111"/>
                </a:moveTo>
                <a:lnTo>
                  <a:pt x="63" y="111"/>
                </a:lnTo>
                <a:lnTo>
                  <a:pt x="59" y="113"/>
                </a:lnTo>
                <a:lnTo>
                  <a:pt x="55" y="113"/>
                </a:lnTo>
                <a:lnTo>
                  <a:pt x="55" y="113"/>
                </a:lnTo>
                <a:lnTo>
                  <a:pt x="59" y="109"/>
                </a:lnTo>
                <a:lnTo>
                  <a:pt x="61" y="107"/>
                </a:lnTo>
                <a:lnTo>
                  <a:pt x="63" y="107"/>
                </a:lnTo>
                <a:lnTo>
                  <a:pt x="63" y="107"/>
                </a:lnTo>
                <a:lnTo>
                  <a:pt x="63" y="111"/>
                </a:lnTo>
                <a:lnTo>
                  <a:pt x="63" y="111"/>
                </a:lnTo>
                <a:close/>
                <a:moveTo>
                  <a:pt x="59" y="189"/>
                </a:moveTo>
                <a:lnTo>
                  <a:pt x="59" y="189"/>
                </a:lnTo>
                <a:lnTo>
                  <a:pt x="59" y="183"/>
                </a:lnTo>
                <a:lnTo>
                  <a:pt x="59" y="183"/>
                </a:lnTo>
                <a:lnTo>
                  <a:pt x="65" y="180"/>
                </a:lnTo>
                <a:lnTo>
                  <a:pt x="69" y="176"/>
                </a:lnTo>
                <a:lnTo>
                  <a:pt x="69" y="176"/>
                </a:lnTo>
                <a:lnTo>
                  <a:pt x="65" y="183"/>
                </a:lnTo>
                <a:lnTo>
                  <a:pt x="63" y="189"/>
                </a:lnTo>
                <a:lnTo>
                  <a:pt x="59" y="189"/>
                </a:lnTo>
                <a:lnTo>
                  <a:pt x="59" y="189"/>
                </a:lnTo>
                <a:close/>
                <a:moveTo>
                  <a:pt x="86" y="170"/>
                </a:moveTo>
                <a:lnTo>
                  <a:pt x="86" y="170"/>
                </a:lnTo>
                <a:lnTo>
                  <a:pt x="86" y="180"/>
                </a:lnTo>
                <a:lnTo>
                  <a:pt x="86" y="180"/>
                </a:lnTo>
                <a:lnTo>
                  <a:pt x="80" y="181"/>
                </a:lnTo>
                <a:lnTo>
                  <a:pt x="74" y="185"/>
                </a:lnTo>
                <a:lnTo>
                  <a:pt x="70" y="189"/>
                </a:lnTo>
                <a:lnTo>
                  <a:pt x="65" y="193"/>
                </a:lnTo>
                <a:lnTo>
                  <a:pt x="65" y="193"/>
                </a:lnTo>
                <a:lnTo>
                  <a:pt x="69" y="185"/>
                </a:lnTo>
                <a:lnTo>
                  <a:pt x="74" y="180"/>
                </a:lnTo>
                <a:lnTo>
                  <a:pt x="78" y="174"/>
                </a:lnTo>
                <a:lnTo>
                  <a:pt x="86" y="170"/>
                </a:lnTo>
                <a:lnTo>
                  <a:pt x="86" y="170"/>
                </a:lnTo>
                <a:close/>
                <a:moveTo>
                  <a:pt x="84" y="187"/>
                </a:moveTo>
                <a:lnTo>
                  <a:pt x="84" y="187"/>
                </a:lnTo>
                <a:lnTo>
                  <a:pt x="86" y="189"/>
                </a:lnTo>
                <a:lnTo>
                  <a:pt x="86" y="191"/>
                </a:lnTo>
                <a:lnTo>
                  <a:pt x="86" y="195"/>
                </a:lnTo>
                <a:lnTo>
                  <a:pt x="86" y="195"/>
                </a:lnTo>
                <a:lnTo>
                  <a:pt x="82" y="195"/>
                </a:lnTo>
                <a:lnTo>
                  <a:pt x="80" y="195"/>
                </a:lnTo>
                <a:lnTo>
                  <a:pt x="78" y="197"/>
                </a:lnTo>
                <a:lnTo>
                  <a:pt x="74" y="199"/>
                </a:lnTo>
                <a:lnTo>
                  <a:pt x="74" y="199"/>
                </a:lnTo>
                <a:lnTo>
                  <a:pt x="76" y="195"/>
                </a:lnTo>
                <a:lnTo>
                  <a:pt x="80" y="193"/>
                </a:lnTo>
                <a:lnTo>
                  <a:pt x="84" y="187"/>
                </a:lnTo>
                <a:lnTo>
                  <a:pt x="84" y="187"/>
                </a:lnTo>
                <a:close/>
                <a:moveTo>
                  <a:pt x="80" y="208"/>
                </a:moveTo>
                <a:lnTo>
                  <a:pt x="80" y="208"/>
                </a:lnTo>
                <a:lnTo>
                  <a:pt x="80" y="202"/>
                </a:lnTo>
                <a:lnTo>
                  <a:pt x="86" y="200"/>
                </a:lnTo>
                <a:lnTo>
                  <a:pt x="86" y="200"/>
                </a:lnTo>
                <a:lnTo>
                  <a:pt x="86" y="202"/>
                </a:lnTo>
                <a:lnTo>
                  <a:pt x="84" y="204"/>
                </a:lnTo>
                <a:lnTo>
                  <a:pt x="80" y="208"/>
                </a:lnTo>
                <a:lnTo>
                  <a:pt x="80" y="208"/>
                </a:lnTo>
                <a:close/>
                <a:moveTo>
                  <a:pt x="78" y="231"/>
                </a:moveTo>
                <a:lnTo>
                  <a:pt x="78" y="231"/>
                </a:lnTo>
                <a:lnTo>
                  <a:pt x="80" y="225"/>
                </a:lnTo>
                <a:lnTo>
                  <a:pt x="86" y="220"/>
                </a:lnTo>
                <a:lnTo>
                  <a:pt x="86" y="220"/>
                </a:lnTo>
                <a:lnTo>
                  <a:pt x="84" y="218"/>
                </a:lnTo>
                <a:lnTo>
                  <a:pt x="80" y="218"/>
                </a:lnTo>
                <a:lnTo>
                  <a:pt x="80" y="218"/>
                </a:lnTo>
                <a:lnTo>
                  <a:pt x="84" y="214"/>
                </a:lnTo>
                <a:lnTo>
                  <a:pt x="86" y="210"/>
                </a:lnTo>
                <a:lnTo>
                  <a:pt x="86" y="210"/>
                </a:lnTo>
                <a:lnTo>
                  <a:pt x="88" y="214"/>
                </a:lnTo>
                <a:lnTo>
                  <a:pt x="88" y="218"/>
                </a:lnTo>
                <a:lnTo>
                  <a:pt x="88" y="227"/>
                </a:lnTo>
                <a:lnTo>
                  <a:pt x="88" y="227"/>
                </a:lnTo>
                <a:lnTo>
                  <a:pt x="82" y="229"/>
                </a:lnTo>
                <a:lnTo>
                  <a:pt x="78" y="231"/>
                </a:lnTo>
                <a:lnTo>
                  <a:pt x="78" y="231"/>
                </a:lnTo>
                <a:close/>
                <a:moveTo>
                  <a:pt x="86" y="261"/>
                </a:moveTo>
                <a:lnTo>
                  <a:pt x="86" y="261"/>
                </a:lnTo>
                <a:lnTo>
                  <a:pt x="95" y="250"/>
                </a:lnTo>
                <a:lnTo>
                  <a:pt x="101" y="244"/>
                </a:lnTo>
                <a:lnTo>
                  <a:pt x="105" y="244"/>
                </a:lnTo>
                <a:lnTo>
                  <a:pt x="109" y="246"/>
                </a:lnTo>
                <a:lnTo>
                  <a:pt x="109" y="246"/>
                </a:lnTo>
                <a:lnTo>
                  <a:pt x="99" y="254"/>
                </a:lnTo>
                <a:lnTo>
                  <a:pt x="93" y="258"/>
                </a:lnTo>
                <a:lnTo>
                  <a:pt x="86" y="261"/>
                </a:lnTo>
                <a:lnTo>
                  <a:pt x="86" y="261"/>
                </a:lnTo>
                <a:close/>
                <a:moveTo>
                  <a:pt x="162" y="109"/>
                </a:moveTo>
                <a:lnTo>
                  <a:pt x="162" y="109"/>
                </a:lnTo>
                <a:lnTo>
                  <a:pt x="152" y="130"/>
                </a:lnTo>
                <a:lnTo>
                  <a:pt x="147" y="141"/>
                </a:lnTo>
                <a:lnTo>
                  <a:pt x="145" y="153"/>
                </a:lnTo>
                <a:lnTo>
                  <a:pt x="145" y="153"/>
                </a:lnTo>
                <a:lnTo>
                  <a:pt x="143" y="176"/>
                </a:lnTo>
                <a:lnTo>
                  <a:pt x="143" y="197"/>
                </a:lnTo>
                <a:lnTo>
                  <a:pt x="141" y="220"/>
                </a:lnTo>
                <a:lnTo>
                  <a:pt x="139" y="229"/>
                </a:lnTo>
                <a:lnTo>
                  <a:pt x="137" y="241"/>
                </a:lnTo>
                <a:lnTo>
                  <a:pt x="137" y="241"/>
                </a:lnTo>
                <a:lnTo>
                  <a:pt x="126" y="241"/>
                </a:lnTo>
                <a:lnTo>
                  <a:pt x="114" y="241"/>
                </a:lnTo>
                <a:lnTo>
                  <a:pt x="105" y="239"/>
                </a:lnTo>
                <a:lnTo>
                  <a:pt x="97" y="235"/>
                </a:lnTo>
                <a:lnTo>
                  <a:pt x="97" y="235"/>
                </a:lnTo>
                <a:lnTo>
                  <a:pt x="95" y="185"/>
                </a:lnTo>
                <a:lnTo>
                  <a:pt x="93" y="147"/>
                </a:lnTo>
                <a:lnTo>
                  <a:pt x="93" y="147"/>
                </a:lnTo>
                <a:lnTo>
                  <a:pt x="88" y="132"/>
                </a:lnTo>
                <a:lnTo>
                  <a:pt x="74" y="103"/>
                </a:lnTo>
                <a:lnTo>
                  <a:pt x="48" y="48"/>
                </a:lnTo>
                <a:lnTo>
                  <a:pt x="48" y="48"/>
                </a:lnTo>
                <a:lnTo>
                  <a:pt x="36" y="29"/>
                </a:lnTo>
                <a:lnTo>
                  <a:pt x="32" y="19"/>
                </a:lnTo>
                <a:lnTo>
                  <a:pt x="30" y="8"/>
                </a:lnTo>
                <a:lnTo>
                  <a:pt x="30" y="8"/>
                </a:lnTo>
                <a:lnTo>
                  <a:pt x="51" y="8"/>
                </a:lnTo>
                <a:lnTo>
                  <a:pt x="76" y="6"/>
                </a:lnTo>
                <a:lnTo>
                  <a:pt x="76" y="6"/>
                </a:lnTo>
                <a:lnTo>
                  <a:pt x="82" y="18"/>
                </a:lnTo>
                <a:lnTo>
                  <a:pt x="88" y="29"/>
                </a:lnTo>
                <a:lnTo>
                  <a:pt x="97" y="54"/>
                </a:lnTo>
                <a:lnTo>
                  <a:pt x="105" y="79"/>
                </a:lnTo>
                <a:lnTo>
                  <a:pt x="114" y="103"/>
                </a:lnTo>
                <a:lnTo>
                  <a:pt x="114" y="103"/>
                </a:lnTo>
                <a:lnTo>
                  <a:pt x="118" y="98"/>
                </a:lnTo>
                <a:lnTo>
                  <a:pt x="122" y="86"/>
                </a:lnTo>
                <a:lnTo>
                  <a:pt x="131" y="56"/>
                </a:lnTo>
                <a:lnTo>
                  <a:pt x="141" y="27"/>
                </a:lnTo>
                <a:lnTo>
                  <a:pt x="145" y="16"/>
                </a:lnTo>
                <a:lnTo>
                  <a:pt x="147" y="10"/>
                </a:lnTo>
                <a:lnTo>
                  <a:pt x="147" y="10"/>
                </a:lnTo>
                <a:lnTo>
                  <a:pt x="160" y="14"/>
                </a:lnTo>
                <a:lnTo>
                  <a:pt x="177" y="14"/>
                </a:lnTo>
                <a:lnTo>
                  <a:pt x="194" y="14"/>
                </a:lnTo>
                <a:lnTo>
                  <a:pt x="210" y="16"/>
                </a:lnTo>
                <a:lnTo>
                  <a:pt x="210" y="16"/>
                </a:lnTo>
                <a:lnTo>
                  <a:pt x="200" y="38"/>
                </a:lnTo>
                <a:lnTo>
                  <a:pt x="189" y="61"/>
                </a:lnTo>
                <a:lnTo>
                  <a:pt x="162" y="109"/>
                </a:lnTo>
                <a:lnTo>
                  <a:pt x="162" y="109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3" name="Freeform 90"/>
          <p:cNvSpPr>
            <a:spLocks noEditPoints="1"/>
          </p:cNvSpPr>
          <p:nvPr/>
        </p:nvSpPr>
        <p:spPr bwMode="auto">
          <a:xfrm>
            <a:off x="8494184" y="1742017"/>
            <a:ext cx="516467" cy="635000"/>
          </a:xfrm>
          <a:custGeom>
            <a:avLst/>
            <a:gdLst/>
            <a:ahLst/>
            <a:cxnLst>
              <a:cxn ang="0">
                <a:pos x="164" y="145"/>
              </a:cxn>
              <a:cxn ang="0">
                <a:pos x="215" y="2"/>
              </a:cxn>
              <a:cxn ang="0">
                <a:pos x="126" y="17"/>
              </a:cxn>
              <a:cxn ang="0">
                <a:pos x="101" y="2"/>
              </a:cxn>
              <a:cxn ang="0">
                <a:pos x="8" y="33"/>
              </a:cxn>
              <a:cxn ang="0">
                <a:pos x="10" y="290"/>
              </a:cxn>
              <a:cxn ang="0">
                <a:pos x="92" y="290"/>
              </a:cxn>
              <a:cxn ang="0">
                <a:pos x="147" y="294"/>
              </a:cxn>
              <a:cxn ang="0">
                <a:pos x="244" y="261"/>
              </a:cxn>
              <a:cxn ang="0">
                <a:pos x="132" y="37"/>
              </a:cxn>
              <a:cxn ang="0">
                <a:pos x="135" y="56"/>
              </a:cxn>
              <a:cxn ang="0">
                <a:pos x="130" y="73"/>
              </a:cxn>
              <a:cxn ang="0">
                <a:pos x="10" y="155"/>
              </a:cxn>
              <a:cxn ang="0">
                <a:pos x="12" y="157"/>
              </a:cxn>
              <a:cxn ang="0">
                <a:pos x="17" y="172"/>
              </a:cxn>
              <a:cxn ang="0">
                <a:pos x="10" y="130"/>
              </a:cxn>
              <a:cxn ang="0">
                <a:pos x="34" y="225"/>
              </a:cxn>
              <a:cxn ang="0">
                <a:pos x="44" y="212"/>
              </a:cxn>
              <a:cxn ang="0">
                <a:pos x="29" y="248"/>
              </a:cxn>
              <a:cxn ang="0">
                <a:pos x="46" y="199"/>
              </a:cxn>
              <a:cxn ang="0">
                <a:pos x="25" y="193"/>
              </a:cxn>
              <a:cxn ang="0">
                <a:pos x="21" y="176"/>
              </a:cxn>
              <a:cxn ang="0">
                <a:pos x="21" y="153"/>
              </a:cxn>
              <a:cxn ang="0">
                <a:pos x="31" y="149"/>
              </a:cxn>
              <a:cxn ang="0">
                <a:pos x="44" y="109"/>
              </a:cxn>
              <a:cxn ang="0">
                <a:pos x="36" y="92"/>
              </a:cxn>
              <a:cxn ang="0">
                <a:pos x="34" y="78"/>
              </a:cxn>
              <a:cxn ang="0">
                <a:pos x="29" y="61"/>
              </a:cxn>
              <a:cxn ang="0">
                <a:pos x="36" y="56"/>
              </a:cxn>
              <a:cxn ang="0">
                <a:pos x="21" y="48"/>
              </a:cxn>
              <a:cxn ang="0">
                <a:pos x="10" y="50"/>
              </a:cxn>
              <a:cxn ang="0">
                <a:pos x="17" y="86"/>
              </a:cxn>
              <a:cxn ang="0">
                <a:pos x="19" y="98"/>
              </a:cxn>
              <a:cxn ang="0">
                <a:pos x="19" y="98"/>
              </a:cxn>
              <a:cxn ang="0">
                <a:pos x="12" y="193"/>
              </a:cxn>
              <a:cxn ang="0">
                <a:pos x="12" y="220"/>
              </a:cxn>
              <a:cxn ang="0">
                <a:pos x="12" y="235"/>
              </a:cxn>
              <a:cxn ang="0">
                <a:pos x="15" y="260"/>
              </a:cxn>
              <a:cxn ang="0">
                <a:pos x="27" y="263"/>
              </a:cxn>
              <a:cxn ang="0">
                <a:pos x="48" y="258"/>
              </a:cxn>
              <a:cxn ang="0">
                <a:pos x="50" y="271"/>
              </a:cxn>
              <a:cxn ang="0">
                <a:pos x="40" y="286"/>
              </a:cxn>
              <a:cxn ang="0">
                <a:pos x="38" y="290"/>
              </a:cxn>
              <a:cxn ang="0">
                <a:pos x="88" y="269"/>
              </a:cxn>
              <a:cxn ang="0">
                <a:pos x="118" y="197"/>
              </a:cxn>
              <a:cxn ang="0">
                <a:pos x="122" y="206"/>
              </a:cxn>
              <a:cxn ang="0">
                <a:pos x="133" y="212"/>
              </a:cxn>
              <a:cxn ang="0">
                <a:pos x="143" y="221"/>
              </a:cxn>
              <a:cxn ang="0">
                <a:pos x="149" y="231"/>
              </a:cxn>
              <a:cxn ang="0">
                <a:pos x="143" y="258"/>
              </a:cxn>
              <a:cxn ang="0">
                <a:pos x="156" y="261"/>
              </a:cxn>
              <a:cxn ang="0">
                <a:pos x="170" y="277"/>
              </a:cxn>
              <a:cxn ang="0">
                <a:pos x="187" y="277"/>
              </a:cxn>
              <a:cxn ang="0">
                <a:pos x="204" y="275"/>
              </a:cxn>
              <a:cxn ang="0">
                <a:pos x="109" y="187"/>
              </a:cxn>
              <a:cxn ang="0">
                <a:pos x="57" y="261"/>
              </a:cxn>
              <a:cxn ang="0">
                <a:pos x="69" y="8"/>
              </a:cxn>
              <a:cxn ang="0">
                <a:pos x="107" y="132"/>
              </a:cxn>
              <a:cxn ang="0">
                <a:pos x="219" y="8"/>
              </a:cxn>
              <a:cxn ang="0">
                <a:pos x="177" y="105"/>
              </a:cxn>
              <a:cxn ang="0">
                <a:pos x="236" y="261"/>
              </a:cxn>
            </a:cxnLst>
            <a:rect l="0" t="0" r="r" b="b"/>
            <a:pathLst>
              <a:path w="244" h="300">
                <a:moveTo>
                  <a:pt x="221" y="225"/>
                </a:moveTo>
                <a:lnTo>
                  <a:pt x="221" y="225"/>
                </a:lnTo>
                <a:lnTo>
                  <a:pt x="194" y="193"/>
                </a:lnTo>
                <a:lnTo>
                  <a:pt x="194" y="193"/>
                </a:lnTo>
                <a:lnTo>
                  <a:pt x="189" y="181"/>
                </a:lnTo>
                <a:lnTo>
                  <a:pt x="179" y="170"/>
                </a:lnTo>
                <a:lnTo>
                  <a:pt x="179" y="170"/>
                </a:lnTo>
                <a:lnTo>
                  <a:pt x="170" y="159"/>
                </a:lnTo>
                <a:lnTo>
                  <a:pt x="166" y="151"/>
                </a:lnTo>
                <a:lnTo>
                  <a:pt x="164" y="145"/>
                </a:lnTo>
                <a:lnTo>
                  <a:pt x="164" y="145"/>
                </a:lnTo>
                <a:lnTo>
                  <a:pt x="166" y="138"/>
                </a:lnTo>
                <a:lnTo>
                  <a:pt x="170" y="128"/>
                </a:lnTo>
                <a:lnTo>
                  <a:pt x="179" y="109"/>
                </a:lnTo>
                <a:lnTo>
                  <a:pt x="179" y="109"/>
                </a:lnTo>
                <a:lnTo>
                  <a:pt x="206" y="58"/>
                </a:lnTo>
                <a:lnTo>
                  <a:pt x="217" y="31"/>
                </a:lnTo>
                <a:lnTo>
                  <a:pt x="229" y="4"/>
                </a:lnTo>
                <a:lnTo>
                  <a:pt x="229" y="4"/>
                </a:lnTo>
                <a:lnTo>
                  <a:pt x="215" y="2"/>
                </a:lnTo>
                <a:lnTo>
                  <a:pt x="204" y="2"/>
                </a:lnTo>
                <a:lnTo>
                  <a:pt x="191" y="2"/>
                </a:lnTo>
                <a:lnTo>
                  <a:pt x="179" y="2"/>
                </a:lnTo>
                <a:lnTo>
                  <a:pt x="179" y="2"/>
                </a:lnTo>
                <a:lnTo>
                  <a:pt x="170" y="0"/>
                </a:lnTo>
                <a:lnTo>
                  <a:pt x="162" y="0"/>
                </a:lnTo>
                <a:lnTo>
                  <a:pt x="162" y="0"/>
                </a:lnTo>
                <a:lnTo>
                  <a:pt x="149" y="4"/>
                </a:lnTo>
                <a:lnTo>
                  <a:pt x="137" y="10"/>
                </a:lnTo>
                <a:lnTo>
                  <a:pt x="126" y="17"/>
                </a:lnTo>
                <a:lnTo>
                  <a:pt x="114" y="21"/>
                </a:lnTo>
                <a:lnTo>
                  <a:pt x="114" y="21"/>
                </a:lnTo>
                <a:lnTo>
                  <a:pt x="113" y="27"/>
                </a:lnTo>
                <a:lnTo>
                  <a:pt x="111" y="35"/>
                </a:lnTo>
                <a:lnTo>
                  <a:pt x="109" y="42"/>
                </a:lnTo>
                <a:lnTo>
                  <a:pt x="105" y="48"/>
                </a:lnTo>
                <a:lnTo>
                  <a:pt x="105" y="48"/>
                </a:lnTo>
                <a:lnTo>
                  <a:pt x="103" y="37"/>
                </a:lnTo>
                <a:lnTo>
                  <a:pt x="103" y="27"/>
                </a:lnTo>
                <a:lnTo>
                  <a:pt x="101" y="2"/>
                </a:lnTo>
                <a:lnTo>
                  <a:pt x="101" y="2"/>
                </a:lnTo>
                <a:lnTo>
                  <a:pt x="86" y="4"/>
                </a:lnTo>
                <a:lnTo>
                  <a:pt x="67" y="2"/>
                </a:lnTo>
                <a:lnTo>
                  <a:pt x="50" y="2"/>
                </a:lnTo>
                <a:lnTo>
                  <a:pt x="44" y="2"/>
                </a:lnTo>
                <a:lnTo>
                  <a:pt x="38" y="6"/>
                </a:lnTo>
                <a:lnTo>
                  <a:pt x="38" y="6"/>
                </a:lnTo>
                <a:lnTo>
                  <a:pt x="29" y="14"/>
                </a:lnTo>
                <a:lnTo>
                  <a:pt x="17" y="23"/>
                </a:lnTo>
                <a:lnTo>
                  <a:pt x="8" y="33"/>
                </a:lnTo>
                <a:lnTo>
                  <a:pt x="4" y="37"/>
                </a:lnTo>
                <a:lnTo>
                  <a:pt x="2" y="40"/>
                </a:lnTo>
                <a:lnTo>
                  <a:pt x="2" y="40"/>
                </a:lnTo>
                <a:lnTo>
                  <a:pt x="0" y="50"/>
                </a:lnTo>
                <a:lnTo>
                  <a:pt x="2" y="61"/>
                </a:lnTo>
                <a:lnTo>
                  <a:pt x="2" y="61"/>
                </a:lnTo>
                <a:lnTo>
                  <a:pt x="4" y="178"/>
                </a:lnTo>
                <a:lnTo>
                  <a:pt x="6" y="235"/>
                </a:lnTo>
                <a:lnTo>
                  <a:pt x="10" y="290"/>
                </a:lnTo>
                <a:lnTo>
                  <a:pt x="10" y="290"/>
                </a:lnTo>
                <a:lnTo>
                  <a:pt x="19" y="296"/>
                </a:lnTo>
                <a:lnTo>
                  <a:pt x="32" y="298"/>
                </a:lnTo>
                <a:lnTo>
                  <a:pt x="48" y="298"/>
                </a:lnTo>
                <a:lnTo>
                  <a:pt x="61" y="298"/>
                </a:lnTo>
                <a:lnTo>
                  <a:pt x="61" y="298"/>
                </a:lnTo>
                <a:lnTo>
                  <a:pt x="71" y="298"/>
                </a:lnTo>
                <a:lnTo>
                  <a:pt x="82" y="296"/>
                </a:lnTo>
                <a:lnTo>
                  <a:pt x="82" y="296"/>
                </a:lnTo>
                <a:lnTo>
                  <a:pt x="86" y="294"/>
                </a:lnTo>
                <a:lnTo>
                  <a:pt x="92" y="290"/>
                </a:lnTo>
                <a:lnTo>
                  <a:pt x="101" y="281"/>
                </a:lnTo>
                <a:lnTo>
                  <a:pt x="111" y="271"/>
                </a:lnTo>
                <a:lnTo>
                  <a:pt x="116" y="267"/>
                </a:lnTo>
                <a:lnTo>
                  <a:pt x="122" y="263"/>
                </a:lnTo>
                <a:lnTo>
                  <a:pt x="122" y="263"/>
                </a:lnTo>
                <a:lnTo>
                  <a:pt x="128" y="271"/>
                </a:lnTo>
                <a:lnTo>
                  <a:pt x="133" y="281"/>
                </a:lnTo>
                <a:lnTo>
                  <a:pt x="139" y="288"/>
                </a:lnTo>
                <a:lnTo>
                  <a:pt x="147" y="294"/>
                </a:lnTo>
                <a:lnTo>
                  <a:pt x="147" y="294"/>
                </a:lnTo>
                <a:lnTo>
                  <a:pt x="153" y="298"/>
                </a:lnTo>
                <a:lnTo>
                  <a:pt x="160" y="298"/>
                </a:lnTo>
                <a:lnTo>
                  <a:pt x="181" y="300"/>
                </a:lnTo>
                <a:lnTo>
                  <a:pt x="202" y="300"/>
                </a:lnTo>
                <a:lnTo>
                  <a:pt x="217" y="296"/>
                </a:lnTo>
                <a:lnTo>
                  <a:pt x="217" y="296"/>
                </a:lnTo>
                <a:lnTo>
                  <a:pt x="225" y="290"/>
                </a:lnTo>
                <a:lnTo>
                  <a:pt x="233" y="281"/>
                </a:lnTo>
                <a:lnTo>
                  <a:pt x="240" y="269"/>
                </a:lnTo>
                <a:lnTo>
                  <a:pt x="244" y="261"/>
                </a:lnTo>
                <a:lnTo>
                  <a:pt x="244" y="261"/>
                </a:lnTo>
                <a:lnTo>
                  <a:pt x="242" y="254"/>
                </a:lnTo>
                <a:lnTo>
                  <a:pt x="235" y="244"/>
                </a:lnTo>
                <a:lnTo>
                  <a:pt x="221" y="225"/>
                </a:lnTo>
                <a:lnTo>
                  <a:pt x="221" y="225"/>
                </a:lnTo>
                <a:close/>
                <a:moveTo>
                  <a:pt x="145" y="27"/>
                </a:moveTo>
                <a:lnTo>
                  <a:pt x="145" y="27"/>
                </a:lnTo>
                <a:lnTo>
                  <a:pt x="141" y="29"/>
                </a:lnTo>
                <a:lnTo>
                  <a:pt x="137" y="33"/>
                </a:lnTo>
                <a:lnTo>
                  <a:pt x="132" y="37"/>
                </a:lnTo>
                <a:lnTo>
                  <a:pt x="126" y="38"/>
                </a:lnTo>
                <a:lnTo>
                  <a:pt x="126" y="38"/>
                </a:lnTo>
                <a:lnTo>
                  <a:pt x="130" y="35"/>
                </a:lnTo>
                <a:lnTo>
                  <a:pt x="133" y="31"/>
                </a:lnTo>
                <a:lnTo>
                  <a:pt x="139" y="29"/>
                </a:lnTo>
                <a:lnTo>
                  <a:pt x="145" y="27"/>
                </a:lnTo>
                <a:lnTo>
                  <a:pt x="145" y="27"/>
                </a:lnTo>
                <a:close/>
                <a:moveTo>
                  <a:pt x="139" y="54"/>
                </a:moveTo>
                <a:lnTo>
                  <a:pt x="139" y="54"/>
                </a:lnTo>
                <a:lnTo>
                  <a:pt x="135" y="56"/>
                </a:lnTo>
                <a:lnTo>
                  <a:pt x="133" y="58"/>
                </a:lnTo>
                <a:lnTo>
                  <a:pt x="126" y="61"/>
                </a:lnTo>
                <a:lnTo>
                  <a:pt x="126" y="61"/>
                </a:lnTo>
                <a:lnTo>
                  <a:pt x="132" y="56"/>
                </a:lnTo>
                <a:lnTo>
                  <a:pt x="135" y="54"/>
                </a:lnTo>
                <a:lnTo>
                  <a:pt x="139" y="54"/>
                </a:lnTo>
                <a:lnTo>
                  <a:pt x="139" y="54"/>
                </a:lnTo>
                <a:close/>
                <a:moveTo>
                  <a:pt x="130" y="69"/>
                </a:moveTo>
                <a:lnTo>
                  <a:pt x="130" y="69"/>
                </a:lnTo>
                <a:lnTo>
                  <a:pt x="130" y="73"/>
                </a:lnTo>
                <a:lnTo>
                  <a:pt x="128" y="75"/>
                </a:lnTo>
                <a:lnTo>
                  <a:pt x="126" y="77"/>
                </a:lnTo>
                <a:lnTo>
                  <a:pt x="122" y="77"/>
                </a:lnTo>
                <a:lnTo>
                  <a:pt x="122" y="77"/>
                </a:lnTo>
                <a:lnTo>
                  <a:pt x="126" y="73"/>
                </a:lnTo>
                <a:lnTo>
                  <a:pt x="130" y="69"/>
                </a:lnTo>
                <a:lnTo>
                  <a:pt x="130" y="69"/>
                </a:lnTo>
                <a:close/>
                <a:moveTo>
                  <a:pt x="12" y="157"/>
                </a:moveTo>
                <a:lnTo>
                  <a:pt x="12" y="157"/>
                </a:lnTo>
                <a:lnTo>
                  <a:pt x="10" y="155"/>
                </a:lnTo>
                <a:lnTo>
                  <a:pt x="10" y="153"/>
                </a:lnTo>
                <a:lnTo>
                  <a:pt x="10" y="147"/>
                </a:lnTo>
                <a:lnTo>
                  <a:pt x="10" y="147"/>
                </a:lnTo>
                <a:lnTo>
                  <a:pt x="15" y="143"/>
                </a:lnTo>
                <a:lnTo>
                  <a:pt x="21" y="141"/>
                </a:lnTo>
                <a:lnTo>
                  <a:pt x="21" y="141"/>
                </a:lnTo>
                <a:lnTo>
                  <a:pt x="19" y="145"/>
                </a:lnTo>
                <a:lnTo>
                  <a:pt x="17" y="149"/>
                </a:lnTo>
                <a:lnTo>
                  <a:pt x="13" y="153"/>
                </a:lnTo>
                <a:lnTo>
                  <a:pt x="12" y="157"/>
                </a:lnTo>
                <a:lnTo>
                  <a:pt x="12" y="157"/>
                </a:lnTo>
                <a:close/>
                <a:moveTo>
                  <a:pt x="10" y="178"/>
                </a:moveTo>
                <a:lnTo>
                  <a:pt x="10" y="178"/>
                </a:lnTo>
                <a:lnTo>
                  <a:pt x="10" y="170"/>
                </a:lnTo>
                <a:lnTo>
                  <a:pt x="10" y="170"/>
                </a:lnTo>
                <a:lnTo>
                  <a:pt x="13" y="168"/>
                </a:lnTo>
                <a:lnTo>
                  <a:pt x="17" y="166"/>
                </a:lnTo>
                <a:lnTo>
                  <a:pt x="17" y="166"/>
                </a:lnTo>
                <a:lnTo>
                  <a:pt x="19" y="168"/>
                </a:lnTo>
                <a:lnTo>
                  <a:pt x="17" y="172"/>
                </a:lnTo>
                <a:lnTo>
                  <a:pt x="13" y="176"/>
                </a:lnTo>
                <a:lnTo>
                  <a:pt x="10" y="178"/>
                </a:lnTo>
                <a:lnTo>
                  <a:pt x="10" y="178"/>
                </a:lnTo>
                <a:close/>
                <a:moveTo>
                  <a:pt x="17" y="124"/>
                </a:moveTo>
                <a:lnTo>
                  <a:pt x="17" y="124"/>
                </a:lnTo>
                <a:lnTo>
                  <a:pt x="15" y="130"/>
                </a:lnTo>
                <a:lnTo>
                  <a:pt x="13" y="132"/>
                </a:lnTo>
                <a:lnTo>
                  <a:pt x="10" y="132"/>
                </a:lnTo>
                <a:lnTo>
                  <a:pt x="10" y="132"/>
                </a:lnTo>
                <a:lnTo>
                  <a:pt x="10" y="130"/>
                </a:lnTo>
                <a:lnTo>
                  <a:pt x="12" y="128"/>
                </a:lnTo>
                <a:lnTo>
                  <a:pt x="17" y="124"/>
                </a:lnTo>
                <a:lnTo>
                  <a:pt x="17" y="124"/>
                </a:lnTo>
                <a:close/>
                <a:moveTo>
                  <a:pt x="44" y="212"/>
                </a:moveTo>
                <a:lnTo>
                  <a:pt x="44" y="212"/>
                </a:lnTo>
                <a:lnTo>
                  <a:pt x="46" y="214"/>
                </a:lnTo>
                <a:lnTo>
                  <a:pt x="46" y="214"/>
                </a:lnTo>
                <a:lnTo>
                  <a:pt x="46" y="218"/>
                </a:lnTo>
                <a:lnTo>
                  <a:pt x="42" y="221"/>
                </a:lnTo>
                <a:lnTo>
                  <a:pt x="34" y="225"/>
                </a:lnTo>
                <a:lnTo>
                  <a:pt x="34" y="225"/>
                </a:lnTo>
                <a:lnTo>
                  <a:pt x="29" y="233"/>
                </a:lnTo>
                <a:lnTo>
                  <a:pt x="25" y="237"/>
                </a:lnTo>
                <a:lnTo>
                  <a:pt x="21" y="239"/>
                </a:lnTo>
                <a:lnTo>
                  <a:pt x="21" y="239"/>
                </a:lnTo>
                <a:lnTo>
                  <a:pt x="27" y="231"/>
                </a:lnTo>
                <a:lnTo>
                  <a:pt x="32" y="225"/>
                </a:lnTo>
                <a:lnTo>
                  <a:pt x="38" y="220"/>
                </a:lnTo>
                <a:lnTo>
                  <a:pt x="44" y="212"/>
                </a:lnTo>
                <a:lnTo>
                  <a:pt x="44" y="212"/>
                </a:lnTo>
                <a:close/>
                <a:moveTo>
                  <a:pt x="46" y="231"/>
                </a:moveTo>
                <a:lnTo>
                  <a:pt x="46" y="231"/>
                </a:lnTo>
                <a:lnTo>
                  <a:pt x="48" y="235"/>
                </a:lnTo>
                <a:lnTo>
                  <a:pt x="46" y="239"/>
                </a:lnTo>
                <a:lnTo>
                  <a:pt x="44" y="242"/>
                </a:lnTo>
                <a:lnTo>
                  <a:pt x="40" y="244"/>
                </a:lnTo>
                <a:lnTo>
                  <a:pt x="32" y="250"/>
                </a:lnTo>
                <a:lnTo>
                  <a:pt x="27" y="256"/>
                </a:lnTo>
                <a:lnTo>
                  <a:pt x="27" y="256"/>
                </a:lnTo>
                <a:lnTo>
                  <a:pt x="29" y="248"/>
                </a:lnTo>
                <a:lnTo>
                  <a:pt x="34" y="242"/>
                </a:lnTo>
                <a:lnTo>
                  <a:pt x="46" y="231"/>
                </a:lnTo>
                <a:lnTo>
                  <a:pt x="46" y="231"/>
                </a:lnTo>
                <a:close/>
                <a:moveTo>
                  <a:pt x="25" y="214"/>
                </a:moveTo>
                <a:lnTo>
                  <a:pt x="25" y="214"/>
                </a:lnTo>
                <a:lnTo>
                  <a:pt x="29" y="208"/>
                </a:lnTo>
                <a:lnTo>
                  <a:pt x="34" y="202"/>
                </a:lnTo>
                <a:lnTo>
                  <a:pt x="46" y="191"/>
                </a:lnTo>
                <a:lnTo>
                  <a:pt x="46" y="191"/>
                </a:lnTo>
                <a:lnTo>
                  <a:pt x="46" y="199"/>
                </a:lnTo>
                <a:lnTo>
                  <a:pt x="46" y="199"/>
                </a:lnTo>
                <a:lnTo>
                  <a:pt x="36" y="206"/>
                </a:lnTo>
                <a:lnTo>
                  <a:pt x="25" y="214"/>
                </a:lnTo>
                <a:lnTo>
                  <a:pt x="25" y="214"/>
                </a:lnTo>
                <a:close/>
                <a:moveTo>
                  <a:pt x="46" y="179"/>
                </a:moveTo>
                <a:lnTo>
                  <a:pt x="46" y="179"/>
                </a:lnTo>
                <a:lnTo>
                  <a:pt x="40" y="183"/>
                </a:lnTo>
                <a:lnTo>
                  <a:pt x="34" y="187"/>
                </a:lnTo>
                <a:lnTo>
                  <a:pt x="29" y="191"/>
                </a:lnTo>
                <a:lnTo>
                  <a:pt x="25" y="193"/>
                </a:lnTo>
                <a:lnTo>
                  <a:pt x="25" y="193"/>
                </a:lnTo>
                <a:lnTo>
                  <a:pt x="32" y="179"/>
                </a:lnTo>
                <a:lnTo>
                  <a:pt x="38" y="176"/>
                </a:lnTo>
                <a:lnTo>
                  <a:pt x="46" y="170"/>
                </a:lnTo>
                <a:lnTo>
                  <a:pt x="46" y="170"/>
                </a:lnTo>
                <a:lnTo>
                  <a:pt x="46" y="176"/>
                </a:lnTo>
                <a:lnTo>
                  <a:pt x="46" y="179"/>
                </a:lnTo>
                <a:lnTo>
                  <a:pt x="46" y="179"/>
                </a:lnTo>
                <a:close/>
                <a:moveTo>
                  <a:pt x="21" y="176"/>
                </a:moveTo>
                <a:lnTo>
                  <a:pt x="21" y="176"/>
                </a:lnTo>
                <a:lnTo>
                  <a:pt x="25" y="168"/>
                </a:lnTo>
                <a:lnTo>
                  <a:pt x="31" y="162"/>
                </a:lnTo>
                <a:lnTo>
                  <a:pt x="36" y="157"/>
                </a:lnTo>
                <a:lnTo>
                  <a:pt x="44" y="151"/>
                </a:lnTo>
                <a:lnTo>
                  <a:pt x="44" y="151"/>
                </a:lnTo>
                <a:lnTo>
                  <a:pt x="40" y="159"/>
                </a:lnTo>
                <a:lnTo>
                  <a:pt x="34" y="166"/>
                </a:lnTo>
                <a:lnTo>
                  <a:pt x="21" y="176"/>
                </a:lnTo>
                <a:lnTo>
                  <a:pt x="21" y="176"/>
                </a:lnTo>
                <a:close/>
                <a:moveTo>
                  <a:pt x="21" y="153"/>
                </a:moveTo>
                <a:lnTo>
                  <a:pt x="21" y="153"/>
                </a:lnTo>
                <a:lnTo>
                  <a:pt x="27" y="145"/>
                </a:lnTo>
                <a:lnTo>
                  <a:pt x="31" y="139"/>
                </a:lnTo>
                <a:lnTo>
                  <a:pt x="36" y="134"/>
                </a:lnTo>
                <a:lnTo>
                  <a:pt x="44" y="128"/>
                </a:lnTo>
                <a:lnTo>
                  <a:pt x="44" y="128"/>
                </a:lnTo>
                <a:lnTo>
                  <a:pt x="44" y="134"/>
                </a:lnTo>
                <a:lnTo>
                  <a:pt x="42" y="138"/>
                </a:lnTo>
                <a:lnTo>
                  <a:pt x="36" y="145"/>
                </a:lnTo>
                <a:lnTo>
                  <a:pt x="31" y="149"/>
                </a:lnTo>
                <a:lnTo>
                  <a:pt x="21" y="153"/>
                </a:lnTo>
                <a:lnTo>
                  <a:pt x="21" y="153"/>
                </a:lnTo>
                <a:close/>
                <a:moveTo>
                  <a:pt x="23" y="128"/>
                </a:moveTo>
                <a:lnTo>
                  <a:pt x="23" y="128"/>
                </a:lnTo>
                <a:lnTo>
                  <a:pt x="27" y="120"/>
                </a:lnTo>
                <a:lnTo>
                  <a:pt x="31" y="117"/>
                </a:lnTo>
                <a:lnTo>
                  <a:pt x="42" y="107"/>
                </a:lnTo>
                <a:lnTo>
                  <a:pt x="42" y="107"/>
                </a:lnTo>
                <a:lnTo>
                  <a:pt x="44" y="109"/>
                </a:lnTo>
                <a:lnTo>
                  <a:pt x="44" y="109"/>
                </a:lnTo>
                <a:lnTo>
                  <a:pt x="42" y="117"/>
                </a:lnTo>
                <a:lnTo>
                  <a:pt x="36" y="120"/>
                </a:lnTo>
                <a:lnTo>
                  <a:pt x="31" y="124"/>
                </a:lnTo>
                <a:lnTo>
                  <a:pt x="23" y="128"/>
                </a:lnTo>
                <a:lnTo>
                  <a:pt x="23" y="128"/>
                </a:lnTo>
                <a:close/>
                <a:moveTo>
                  <a:pt x="21" y="113"/>
                </a:moveTo>
                <a:lnTo>
                  <a:pt x="21" y="113"/>
                </a:lnTo>
                <a:lnTo>
                  <a:pt x="23" y="105"/>
                </a:lnTo>
                <a:lnTo>
                  <a:pt x="29" y="98"/>
                </a:lnTo>
                <a:lnTo>
                  <a:pt x="36" y="92"/>
                </a:lnTo>
                <a:lnTo>
                  <a:pt x="44" y="88"/>
                </a:lnTo>
                <a:lnTo>
                  <a:pt x="44" y="88"/>
                </a:lnTo>
                <a:lnTo>
                  <a:pt x="40" y="96"/>
                </a:lnTo>
                <a:lnTo>
                  <a:pt x="34" y="101"/>
                </a:lnTo>
                <a:lnTo>
                  <a:pt x="21" y="113"/>
                </a:lnTo>
                <a:lnTo>
                  <a:pt x="21" y="113"/>
                </a:lnTo>
                <a:close/>
                <a:moveTo>
                  <a:pt x="42" y="71"/>
                </a:moveTo>
                <a:lnTo>
                  <a:pt x="42" y="71"/>
                </a:lnTo>
                <a:lnTo>
                  <a:pt x="38" y="75"/>
                </a:lnTo>
                <a:lnTo>
                  <a:pt x="34" y="78"/>
                </a:lnTo>
                <a:lnTo>
                  <a:pt x="23" y="86"/>
                </a:lnTo>
                <a:lnTo>
                  <a:pt x="23" y="86"/>
                </a:lnTo>
                <a:lnTo>
                  <a:pt x="31" y="75"/>
                </a:lnTo>
                <a:lnTo>
                  <a:pt x="36" y="69"/>
                </a:lnTo>
                <a:lnTo>
                  <a:pt x="42" y="65"/>
                </a:lnTo>
                <a:lnTo>
                  <a:pt x="42" y="65"/>
                </a:lnTo>
                <a:lnTo>
                  <a:pt x="42" y="71"/>
                </a:lnTo>
                <a:lnTo>
                  <a:pt x="42" y="71"/>
                </a:lnTo>
                <a:close/>
                <a:moveTo>
                  <a:pt x="29" y="61"/>
                </a:moveTo>
                <a:lnTo>
                  <a:pt x="29" y="61"/>
                </a:lnTo>
                <a:lnTo>
                  <a:pt x="21" y="67"/>
                </a:lnTo>
                <a:lnTo>
                  <a:pt x="17" y="71"/>
                </a:lnTo>
                <a:lnTo>
                  <a:pt x="13" y="73"/>
                </a:lnTo>
                <a:lnTo>
                  <a:pt x="13" y="73"/>
                </a:lnTo>
                <a:lnTo>
                  <a:pt x="25" y="58"/>
                </a:lnTo>
                <a:lnTo>
                  <a:pt x="32" y="52"/>
                </a:lnTo>
                <a:lnTo>
                  <a:pt x="42" y="46"/>
                </a:lnTo>
                <a:lnTo>
                  <a:pt x="42" y="46"/>
                </a:lnTo>
                <a:lnTo>
                  <a:pt x="40" y="52"/>
                </a:lnTo>
                <a:lnTo>
                  <a:pt x="36" y="56"/>
                </a:lnTo>
                <a:lnTo>
                  <a:pt x="29" y="61"/>
                </a:lnTo>
                <a:lnTo>
                  <a:pt x="29" y="61"/>
                </a:lnTo>
                <a:close/>
                <a:moveTo>
                  <a:pt x="38" y="29"/>
                </a:moveTo>
                <a:lnTo>
                  <a:pt x="38" y="29"/>
                </a:lnTo>
                <a:lnTo>
                  <a:pt x="40" y="31"/>
                </a:lnTo>
                <a:lnTo>
                  <a:pt x="40" y="31"/>
                </a:lnTo>
                <a:lnTo>
                  <a:pt x="38" y="35"/>
                </a:lnTo>
                <a:lnTo>
                  <a:pt x="36" y="38"/>
                </a:lnTo>
                <a:lnTo>
                  <a:pt x="29" y="44"/>
                </a:lnTo>
                <a:lnTo>
                  <a:pt x="21" y="48"/>
                </a:lnTo>
                <a:lnTo>
                  <a:pt x="15" y="54"/>
                </a:lnTo>
                <a:lnTo>
                  <a:pt x="15" y="54"/>
                </a:lnTo>
                <a:lnTo>
                  <a:pt x="17" y="46"/>
                </a:lnTo>
                <a:lnTo>
                  <a:pt x="25" y="40"/>
                </a:lnTo>
                <a:lnTo>
                  <a:pt x="38" y="29"/>
                </a:lnTo>
                <a:lnTo>
                  <a:pt x="38" y="29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2" y="48"/>
                </a:lnTo>
                <a:lnTo>
                  <a:pt x="10" y="50"/>
                </a:lnTo>
                <a:lnTo>
                  <a:pt x="6" y="52"/>
                </a:lnTo>
                <a:lnTo>
                  <a:pt x="6" y="52"/>
                </a:lnTo>
                <a:lnTo>
                  <a:pt x="8" y="48"/>
                </a:lnTo>
                <a:lnTo>
                  <a:pt x="10" y="46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19" y="77"/>
                </a:moveTo>
                <a:lnTo>
                  <a:pt x="19" y="77"/>
                </a:lnTo>
                <a:lnTo>
                  <a:pt x="21" y="80"/>
                </a:lnTo>
                <a:lnTo>
                  <a:pt x="17" y="86"/>
                </a:lnTo>
                <a:lnTo>
                  <a:pt x="12" y="90"/>
                </a:lnTo>
                <a:lnTo>
                  <a:pt x="8" y="94"/>
                </a:lnTo>
                <a:lnTo>
                  <a:pt x="8" y="94"/>
                </a:lnTo>
                <a:lnTo>
                  <a:pt x="6" y="90"/>
                </a:lnTo>
                <a:lnTo>
                  <a:pt x="8" y="86"/>
                </a:lnTo>
                <a:lnTo>
                  <a:pt x="12" y="82"/>
                </a:lnTo>
                <a:lnTo>
                  <a:pt x="15" y="80"/>
                </a:lnTo>
                <a:lnTo>
                  <a:pt x="19" y="77"/>
                </a:lnTo>
                <a:lnTo>
                  <a:pt x="19" y="77"/>
                </a:lnTo>
                <a:close/>
                <a:moveTo>
                  <a:pt x="19" y="98"/>
                </a:moveTo>
                <a:lnTo>
                  <a:pt x="19" y="98"/>
                </a:lnTo>
                <a:lnTo>
                  <a:pt x="19" y="101"/>
                </a:lnTo>
                <a:lnTo>
                  <a:pt x="17" y="105"/>
                </a:lnTo>
                <a:lnTo>
                  <a:pt x="10" y="113"/>
                </a:lnTo>
                <a:lnTo>
                  <a:pt x="10" y="113"/>
                </a:lnTo>
                <a:lnTo>
                  <a:pt x="8" y="111"/>
                </a:lnTo>
                <a:lnTo>
                  <a:pt x="8" y="107"/>
                </a:lnTo>
                <a:lnTo>
                  <a:pt x="12" y="105"/>
                </a:lnTo>
                <a:lnTo>
                  <a:pt x="15" y="101"/>
                </a:lnTo>
                <a:lnTo>
                  <a:pt x="19" y="98"/>
                </a:lnTo>
                <a:lnTo>
                  <a:pt x="19" y="98"/>
                </a:lnTo>
                <a:close/>
                <a:moveTo>
                  <a:pt x="17" y="189"/>
                </a:moveTo>
                <a:lnTo>
                  <a:pt x="17" y="189"/>
                </a:lnTo>
                <a:lnTo>
                  <a:pt x="17" y="193"/>
                </a:lnTo>
                <a:lnTo>
                  <a:pt x="15" y="195"/>
                </a:lnTo>
                <a:lnTo>
                  <a:pt x="13" y="199"/>
                </a:lnTo>
                <a:lnTo>
                  <a:pt x="10" y="200"/>
                </a:lnTo>
                <a:lnTo>
                  <a:pt x="10" y="200"/>
                </a:lnTo>
                <a:lnTo>
                  <a:pt x="10" y="197"/>
                </a:lnTo>
                <a:lnTo>
                  <a:pt x="12" y="193"/>
                </a:lnTo>
                <a:lnTo>
                  <a:pt x="17" y="189"/>
                </a:lnTo>
                <a:lnTo>
                  <a:pt x="17" y="189"/>
                </a:lnTo>
                <a:close/>
                <a:moveTo>
                  <a:pt x="12" y="212"/>
                </a:moveTo>
                <a:lnTo>
                  <a:pt x="12" y="212"/>
                </a:lnTo>
                <a:lnTo>
                  <a:pt x="17" y="210"/>
                </a:lnTo>
                <a:lnTo>
                  <a:pt x="17" y="210"/>
                </a:lnTo>
                <a:lnTo>
                  <a:pt x="15" y="216"/>
                </a:lnTo>
                <a:lnTo>
                  <a:pt x="13" y="218"/>
                </a:lnTo>
                <a:lnTo>
                  <a:pt x="12" y="220"/>
                </a:lnTo>
                <a:lnTo>
                  <a:pt x="12" y="220"/>
                </a:lnTo>
                <a:lnTo>
                  <a:pt x="10" y="216"/>
                </a:lnTo>
                <a:lnTo>
                  <a:pt x="12" y="212"/>
                </a:lnTo>
                <a:lnTo>
                  <a:pt x="12" y="212"/>
                </a:lnTo>
                <a:close/>
                <a:moveTo>
                  <a:pt x="19" y="229"/>
                </a:moveTo>
                <a:lnTo>
                  <a:pt x="19" y="229"/>
                </a:lnTo>
                <a:lnTo>
                  <a:pt x="15" y="237"/>
                </a:lnTo>
                <a:lnTo>
                  <a:pt x="13" y="239"/>
                </a:lnTo>
                <a:lnTo>
                  <a:pt x="12" y="240"/>
                </a:lnTo>
                <a:lnTo>
                  <a:pt x="12" y="240"/>
                </a:lnTo>
                <a:lnTo>
                  <a:pt x="12" y="235"/>
                </a:lnTo>
                <a:lnTo>
                  <a:pt x="12" y="235"/>
                </a:lnTo>
                <a:lnTo>
                  <a:pt x="15" y="231"/>
                </a:lnTo>
                <a:lnTo>
                  <a:pt x="19" y="229"/>
                </a:lnTo>
                <a:lnTo>
                  <a:pt x="19" y="229"/>
                </a:lnTo>
                <a:close/>
                <a:moveTo>
                  <a:pt x="12" y="256"/>
                </a:moveTo>
                <a:lnTo>
                  <a:pt x="12" y="256"/>
                </a:lnTo>
                <a:lnTo>
                  <a:pt x="15" y="254"/>
                </a:lnTo>
                <a:lnTo>
                  <a:pt x="19" y="252"/>
                </a:lnTo>
                <a:lnTo>
                  <a:pt x="19" y="252"/>
                </a:lnTo>
                <a:lnTo>
                  <a:pt x="15" y="260"/>
                </a:lnTo>
                <a:lnTo>
                  <a:pt x="12" y="263"/>
                </a:lnTo>
                <a:lnTo>
                  <a:pt x="12" y="263"/>
                </a:lnTo>
                <a:lnTo>
                  <a:pt x="12" y="256"/>
                </a:lnTo>
                <a:lnTo>
                  <a:pt x="12" y="256"/>
                </a:lnTo>
                <a:close/>
                <a:moveTo>
                  <a:pt x="12" y="279"/>
                </a:moveTo>
                <a:lnTo>
                  <a:pt x="12" y="279"/>
                </a:lnTo>
                <a:lnTo>
                  <a:pt x="15" y="275"/>
                </a:lnTo>
                <a:lnTo>
                  <a:pt x="19" y="271"/>
                </a:lnTo>
                <a:lnTo>
                  <a:pt x="23" y="267"/>
                </a:lnTo>
                <a:lnTo>
                  <a:pt x="27" y="263"/>
                </a:lnTo>
                <a:lnTo>
                  <a:pt x="27" y="263"/>
                </a:lnTo>
                <a:lnTo>
                  <a:pt x="27" y="267"/>
                </a:lnTo>
                <a:lnTo>
                  <a:pt x="23" y="273"/>
                </a:lnTo>
                <a:lnTo>
                  <a:pt x="17" y="279"/>
                </a:lnTo>
                <a:lnTo>
                  <a:pt x="15" y="281"/>
                </a:lnTo>
                <a:lnTo>
                  <a:pt x="12" y="279"/>
                </a:lnTo>
                <a:lnTo>
                  <a:pt x="12" y="279"/>
                </a:lnTo>
                <a:close/>
                <a:moveTo>
                  <a:pt x="50" y="252"/>
                </a:moveTo>
                <a:lnTo>
                  <a:pt x="50" y="252"/>
                </a:lnTo>
                <a:lnTo>
                  <a:pt x="48" y="258"/>
                </a:lnTo>
                <a:lnTo>
                  <a:pt x="46" y="261"/>
                </a:lnTo>
                <a:lnTo>
                  <a:pt x="40" y="269"/>
                </a:lnTo>
                <a:lnTo>
                  <a:pt x="23" y="282"/>
                </a:lnTo>
                <a:lnTo>
                  <a:pt x="23" y="282"/>
                </a:lnTo>
                <a:lnTo>
                  <a:pt x="27" y="273"/>
                </a:lnTo>
                <a:lnTo>
                  <a:pt x="34" y="265"/>
                </a:lnTo>
                <a:lnTo>
                  <a:pt x="42" y="258"/>
                </a:lnTo>
                <a:lnTo>
                  <a:pt x="50" y="252"/>
                </a:lnTo>
                <a:lnTo>
                  <a:pt x="50" y="252"/>
                </a:lnTo>
                <a:close/>
                <a:moveTo>
                  <a:pt x="50" y="271"/>
                </a:moveTo>
                <a:lnTo>
                  <a:pt x="50" y="271"/>
                </a:lnTo>
                <a:lnTo>
                  <a:pt x="46" y="275"/>
                </a:lnTo>
                <a:lnTo>
                  <a:pt x="42" y="277"/>
                </a:lnTo>
                <a:lnTo>
                  <a:pt x="42" y="277"/>
                </a:lnTo>
                <a:lnTo>
                  <a:pt x="44" y="273"/>
                </a:lnTo>
                <a:lnTo>
                  <a:pt x="50" y="271"/>
                </a:lnTo>
                <a:lnTo>
                  <a:pt x="50" y="271"/>
                </a:lnTo>
                <a:close/>
                <a:moveTo>
                  <a:pt x="38" y="290"/>
                </a:moveTo>
                <a:lnTo>
                  <a:pt x="38" y="290"/>
                </a:lnTo>
                <a:lnTo>
                  <a:pt x="40" y="286"/>
                </a:lnTo>
                <a:lnTo>
                  <a:pt x="42" y="284"/>
                </a:lnTo>
                <a:lnTo>
                  <a:pt x="50" y="279"/>
                </a:lnTo>
                <a:lnTo>
                  <a:pt x="50" y="279"/>
                </a:lnTo>
                <a:lnTo>
                  <a:pt x="50" y="281"/>
                </a:lnTo>
                <a:lnTo>
                  <a:pt x="50" y="282"/>
                </a:lnTo>
                <a:lnTo>
                  <a:pt x="48" y="286"/>
                </a:lnTo>
                <a:lnTo>
                  <a:pt x="42" y="290"/>
                </a:lnTo>
                <a:lnTo>
                  <a:pt x="40" y="290"/>
                </a:lnTo>
                <a:lnTo>
                  <a:pt x="38" y="290"/>
                </a:lnTo>
                <a:lnTo>
                  <a:pt x="38" y="290"/>
                </a:lnTo>
                <a:close/>
                <a:moveTo>
                  <a:pt x="86" y="269"/>
                </a:moveTo>
                <a:lnTo>
                  <a:pt x="86" y="269"/>
                </a:lnTo>
                <a:lnTo>
                  <a:pt x="84" y="269"/>
                </a:lnTo>
                <a:lnTo>
                  <a:pt x="84" y="267"/>
                </a:lnTo>
                <a:lnTo>
                  <a:pt x="84" y="267"/>
                </a:lnTo>
                <a:lnTo>
                  <a:pt x="86" y="265"/>
                </a:lnTo>
                <a:lnTo>
                  <a:pt x="88" y="265"/>
                </a:lnTo>
                <a:lnTo>
                  <a:pt x="88" y="265"/>
                </a:lnTo>
                <a:lnTo>
                  <a:pt x="88" y="267"/>
                </a:lnTo>
                <a:lnTo>
                  <a:pt x="88" y="269"/>
                </a:lnTo>
                <a:lnTo>
                  <a:pt x="86" y="269"/>
                </a:lnTo>
                <a:lnTo>
                  <a:pt x="86" y="269"/>
                </a:lnTo>
                <a:close/>
                <a:moveTo>
                  <a:pt x="116" y="202"/>
                </a:moveTo>
                <a:lnTo>
                  <a:pt x="116" y="202"/>
                </a:lnTo>
                <a:lnTo>
                  <a:pt x="114" y="202"/>
                </a:lnTo>
                <a:lnTo>
                  <a:pt x="114" y="199"/>
                </a:lnTo>
                <a:lnTo>
                  <a:pt x="114" y="193"/>
                </a:lnTo>
                <a:lnTo>
                  <a:pt x="114" y="193"/>
                </a:lnTo>
                <a:lnTo>
                  <a:pt x="118" y="195"/>
                </a:lnTo>
                <a:lnTo>
                  <a:pt x="118" y="197"/>
                </a:lnTo>
                <a:lnTo>
                  <a:pt x="118" y="200"/>
                </a:lnTo>
                <a:lnTo>
                  <a:pt x="116" y="202"/>
                </a:lnTo>
                <a:lnTo>
                  <a:pt x="116" y="202"/>
                </a:lnTo>
                <a:close/>
                <a:moveTo>
                  <a:pt x="122" y="206"/>
                </a:moveTo>
                <a:lnTo>
                  <a:pt x="122" y="206"/>
                </a:lnTo>
                <a:lnTo>
                  <a:pt x="122" y="204"/>
                </a:lnTo>
                <a:lnTo>
                  <a:pt x="126" y="204"/>
                </a:lnTo>
                <a:lnTo>
                  <a:pt x="126" y="204"/>
                </a:lnTo>
                <a:lnTo>
                  <a:pt x="126" y="206"/>
                </a:lnTo>
                <a:lnTo>
                  <a:pt x="122" y="206"/>
                </a:lnTo>
                <a:lnTo>
                  <a:pt x="122" y="206"/>
                </a:lnTo>
                <a:close/>
                <a:moveTo>
                  <a:pt x="133" y="212"/>
                </a:moveTo>
                <a:lnTo>
                  <a:pt x="133" y="212"/>
                </a:lnTo>
                <a:lnTo>
                  <a:pt x="133" y="216"/>
                </a:lnTo>
                <a:lnTo>
                  <a:pt x="132" y="218"/>
                </a:lnTo>
                <a:lnTo>
                  <a:pt x="126" y="220"/>
                </a:lnTo>
                <a:lnTo>
                  <a:pt x="126" y="220"/>
                </a:lnTo>
                <a:lnTo>
                  <a:pt x="128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12"/>
                </a:lnTo>
                <a:close/>
                <a:moveTo>
                  <a:pt x="143" y="221"/>
                </a:moveTo>
                <a:lnTo>
                  <a:pt x="143" y="221"/>
                </a:lnTo>
                <a:lnTo>
                  <a:pt x="139" y="227"/>
                </a:lnTo>
                <a:lnTo>
                  <a:pt x="135" y="231"/>
                </a:lnTo>
                <a:lnTo>
                  <a:pt x="126" y="239"/>
                </a:lnTo>
                <a:lnTo>
                  <a:pt x="126" y="239"/>
                </a:lnTo>
                <a:lnTo>
                  <a:pt x="132" y="227"/>
                </a:lnTo>
                <a:lnTo>
                  <a:pt x="137" y="223"/>
                </a:lnTo>
                <a:lnTo>
                  <a:pt x="143" y="221"/>
                </a:lnTo>
                <a:lnTo>
                  <a:pt x="143" y="221"/>
                </a:lnTo>
                <a:close/>
                <a:moveTo>
                  <a:pt x="149" y="231"/>
                </a:moveTo>
                <a:lnTo>
                  <a:pt x="149" y="231"/>
                </a:lnTo>
                <a:lnTo>
                  <a:pt x="147" y="237"/>
                </a:lnTo>
                <a:lnTo>
                  <a:pt x="141" y="242"/>
                </a:lnTo>
                <a:lnTo>
                  <a:pt x="132" y="248"/>
                </a:lnTo>
                <a:lnTo>
                  <a:pt x="132" y="248"/>
                </a:lnTo>
                <a:lnTo>
                  <a:pt x="139" y="239"/>
                </a:lnTo>
                <a:lnTo>
                  <a:pt x="143" y="235"/>
                </a:lnTo>
                <a:lnTo>
                  <a:pt x="149" y="231"/>
                </a:lnTo>
                <a:lnTo>
                  <a:pt x="149" y="231"/>
                </a:lnTo>
                <a:close/>
                <a:moveTo>
                  <a:pt x="137" y="260"/>
                </a:moveTo>
                <a:lnTo>
                  <a:pt x="137" y="260"/>
                </a:lnTo>
                <a:lnTo>
                  <a:pt x="145" y="250"/>
                </a:lnTo>
                <a:lnTo>
                  <a:pt x="149" y="246"/>
                </a:lnTo>
                <a:lnTo>
                  <a:pt x="154" y="242"/>
                </a:lnTo>
                <a:lnTo>
                  <a:pt x="154" y="242"/>
                </a:lnTo>
                <a:lnTo>
                  <a:pt x="153" y="248"/>
                </a:lnTo>
                <a:lnTo>
                  <a:pt x="149" y="254"/>
                </a:lnTo>
                <a:lnTo>
                  <a:pt x="143" y="258"/>
                </a:lnTo>
                <a:lnTo>
                  <a:pt x="137" y="260"/>
                </a:lnTo>
                <a:lnTo>
                  <a:pt x="137" y="260"/>
                </a:lnTo>
                <a:close/>
                <a:moveTo>
                  <a:pt x="147" y="269"/>
                </a:moveTo>
                <a:lnTo>
                  <a:pt x="147" y="269"/>
                </a:lnTo>
                <a:lnTo>
                  <a:pt x="149" y="265"/>
                </a:lnTo>
                <a:lnTo>
                  <a:pt x="153" y="260"/>
                </a:lnTo>
                <a:lnTo>
                  <a:pt x="162" y="252"/>
                </a:lnTo>
                <a:lnTo>
                  <a:pt x="162" y="252"/>
                </a:lnTo>
                <a:lnTo>
                  <a:pt x="158" y="258"/>
                </a:lnTo>
                <a:lnTo>
                  <a:pt x="156" y="261"/>
                </a:lnTo>
                <a:lnTo>
                  <a:pt x="147" y="269"/>
                </a:lnTo>
                <a:lnTo>
                  <a:pt x="147" y="269"/>
                </a:lnTo>
                <a:close/>
                <a:moveTo>
                  <a:pt x="170" y="277"/>
                </a:moveTo>
                <a:lnTo>
                  <a:pt x="170" y="277"/>
                </a:lnTo>
                <a:lnTo>
                  <a:pt x="172" y="273"/>
                </a:lnTo>
                <a:lnTo>
                  <a:pt x="174" y="271"/>
                </a:lnTo>
                <a:lnTo>
                  <a:pt x="177" y="271"/>
                </a:lnTo>
                <a:lnTo>
                  <a:pt x="177" y="271"/>
                </a:lnTo>
                <a:lnTo>
                  <a:pt x="174" y="275"/>
                </a:lnTo>
                <a:lnTo>
                  <a:pt x="170" y="277"/>
                </a:lnTo>
                <a:lnTo>
                  <a:pt x="170" y="277"/>
                </a:lnTo>
                <a:close/>
                <a:moveTo>
                  <a:pt x="187" y="277"/>
                </a:moveTo>
                <a:lnTo>
                  <a:pt x="187" y="277"/>
                </a:lnTo>
                <a:lnTo>
                  <a:pt x="187" y="273"/>
                </a:lnTo>
                <a:lnTo>
                  <a:pt x="189" y="271"/>
                </a:lnTo>
                <a:lnTo>
                  <a:pt x="191" y="269"/>
                </a:lnTo>
                <a:lnTo>
                  <a:pt x="194" y="269"/>
                </a:lnTo>
                <a:lnTo>
                  <a:pt x="194" y="269"/>
                </a:lnTo>
                <a:lnTo>
                  <a:pt x="193" y="275"/>
                </a:lnTo>
                <a:lnTo>
                  <a:pt x="187" y="277"/>
                </a:lnTo>
                <a:lnTo>
                  <a:pt x="187" y="277"/>
                </a:lnTo>
                <a:close/>
                <a:moveTo>
                  <a:pt x="204" y="275"/>
                </a:moveTo>
                <a:lnTo>
                  <a:pt x="204" y="275"/>
                </a:lnTo>
                <a:lnTo>
                  <a:pt x="204" y="271"/>
                </a:lnTo>
                <a:lnTo>
                  <a:pt x="206" y="269"/>
                </a:lnTo>
                <a:lnTo>
                  <a:pt x="210" y="269"/>
                </a:lnTo>
                <a:lnTo>
                  <a:pt x="210" y="269"/>
                </a:lnTo>
                <a:lnTo>
                  <a:pt x="210" y="273"/>
                </a:lnTo>
                <a:lnTo>
                  <a:pt x="208" y="275"/>
                </a:lnTo>
                <a:lnTo>
                  <a:pt x="204" y="275"/>
                </a:lnTo>
                <a:lnTo>
                  <a:pt x="204" y="275"/>
                </a:lnTo>
                <a:close/>
                <a:moveTo>
                  <a:pt x="177" y="261"/>
                </a:moveTo>
                <a:lnTo>
                  <a:pt x="177" y="261"/>
                </a:lnTo>
                <a:lnTo>
                  <a:pt x="160" y="240"/>
                </a:lnTo>
                <a:lnTo>
                  <a:pt x="145" y="218"/>
                </a:lnTo>
                <a:lnTo>
                  <a:pt x="130" y="199"/>
                </a:lnTo>
                <a:lnTo>
                  <a:pt x="120" y="189"/>
                </a:lnTo>
                <a:lnTo>
                  <a:pt x="111" y="179"/>
                </a:lnTo>
                <a:lnTo>
                  <a:pt x="111" y="179"/>
                </a:lnTo>
                <a:lnTo>
                  <a:pt x="109" y="187"/>
                </a:lnTo>
                <a:lnTo>
                  <a:pt x="109" y="195"/>
                </a:lnTo>
                <a:lnTo>
                  <a:pt x="109" y="210"/>
                </a:lnTo>
                <a:lnTo>
                  <a:pt x="111" y="229"/>
                </a:lnTo>
                <a:lnTo>
                  <a:pt x="111" y="244"/>
                </a:lnTo>
                <a:lnTo>
                  <a:pt x="111" y="244"/>
                </a:lnTo>
                <a:lnTo>
                  <a:pt x="111" y="250"/>
                </a:lnTo>
                <a:lnTo>
                  <a:pt x="109" y="256"/>
                </a:lnTo>
                <a:lnTo>
                  <a:pt x="109" y="256"/>
                </a:lnTo>
                <a:lnTo>
                  <a:pt x="84" y="260"/>
                </a:lnTo>
                <a:lnTo>
                  <a:pt x="57" y="261"/>
                </a:lnTo>
                <a:lnTo>
                  <a:pt x="57" y="261"/>
                </a:lnTo>
                <a:lnTo>
                  <a:pt x="53" y="231"/>
                </a:lnTo>
                <a:lnTo>
                  <a:pt x="52" y="199"/>
                </a:lnTo>
                <a:lnTo>
                  <a:pt x="50" y="136"/>
                </a:lnTo>
                <a:lnTo>
                  <a:pt x="48" y="73"/>
                </a:lnTo>
                <a:lnTo>
                  <a:pt x="46" y="40"/>
                </a:lnTo>
                <a:lnTo>
                  <a:pt x="44" y="10"/>
                </a:lnTo>
                <a:lnTo>
                  <a:pt x="44" y="10"/>
                </a:lnTo>
                <a:lnTo>
                  <a:pt x="55" y="8"/>
                </a:lnTo>
                <a:lnTo>
                  <a:pt x="69" y="8"/>
                </a:lnTo>
                <a:lnTo>
                  <a:pt x="93" y="8"/>
                </a:lnTo>
                <a:lnTo>
                  <a:pt x="93" y="8"/>
                </a:lnTo>
                <a:lnTo>
                  <a:pt x="97" y="42"/>
                </a:lnTo>
                <a:lnTo>
                  <a:pt x="101" y="75"/>
                </a:lnTo>
                <a:lnTo>
                  <a:pt x="101" y="75"/>
                </a:lnTo>
                <a:lnTo>
                  <a:pt x="99" y="107"/>
                </a:lnTo>
                <a:lnTo>
                  <a:pt x="101" y="120"/>
                </a:lnTo>
                <a:lnTo>
                  <a:pt x="103" y="126"/>
                </a:lnTo>
                <a:lnTo>
                  <a:pt x="107" y="132"/>
                </a:lnTo>
                <a:lnTo>
                  <a:pt x="107" y="132"/>
                </a:lnTo>
                <a:lnTo>
                  <a:pt x="113" y="126"/>
                </a:lnTo>
                <a:lnTo>
                  <a:pt x="116" y="119"/>
                </a:lnTo>
                <a:lnTo>
                  <a:pt x="122" y="103"/>
                </a:lnTo>
                <a:lnTo>
                  <a:pt x="122" y="103"/>
                </a:lnTo>
                <a:lnTo>
                  <a:pt x="143" y="56"/>
                </a:lnTo>
                <a:lnTo>
                  <a:pt x="162" y="10"/>
                </a:lnTo>
                <a:lnTo>
                  <a:pt x="162" y="10"/>
                </a:lnTo>
                <a:lnTo>
                  <a:pt x="177" y="8"/>
                </a:lnTo>
                <a:lnTo>
                  <a:pt x="191" y="8"/>
                </a:lnTo>
                <a:lnTo>
                  <a:pt x="219" y="8"/>
                </a:lnTo>
                <a:lnTo>
                  <a:pt x="219" y="8"/>
                </a:lnTo>
                <a:lnTo>
                  <a:pt x="217" y="21"/>
                </a:lnTo>
                <a:lnTo>
                  <a:pt x="212" y="31"/>
                </a:lnTo>
                <a:lnTo>
                  <a:pt x="200" y="52"/>
                </a:lnTo>
                <a:lnTo>
                  <a:pt x="200" y="52"/>
                </a:lnTo>
                <a:lnTo>
                  <a:pt x="196" y="67"/>
                </a:lnTo>
                <a:lnTo>
                  <a:pt x="191" y="80"/>
                </a:lnTo>
                <a:lnTo>
                  <a:pt x="191" y="80"/>
                </a:lnTo>
                <a:lnTo>
                  <a:pt x="177" y="105"/>
                </a:lnTo>
                <a:lnTo>
                  <a:pt x="177" y="105"/>
                </a:lnTo>
                <a:lnTo>
                  <a:pt x="166" y="126"/>
                </a:lnTo>
                <a:lnTo>
                  <a:pt x="160" y="138"/>
                </a:lnTo>
                <a:lnTo>
                  <a:pt x="154" y="147"/>
                </a:lnTo>
                <a:lnTo>
                  <a:pt x="154" y="147"/>
                </a:lnTo>
                <a:lnTo>
                  <a:pt x="187" y="187"/>
                </a:lnTo>
                <a:lnTo>
                  <a:pt x="217" y="231"/>
                </a:lnTo>
                <a:lnTo>
                  <a:pt x="217" y="231"/>
                </a:lnTo>
                <a:lnTo>
                  <a:pt x="229" y="244"/>
                </a:lnTo>
                <a:lnTo>
                  <a:pt x="233" y="252"/>
                </a:lnTo>
                <a:lnTo>
                  <a:pt x="236" y="261"/>
                </a:lnTo>
                <a:lnTo>
                  <a:pt x="236" y="261"/>
                </a:lnTo>
                <a:lnTo>
                  <a:pt x="221" y="263"/>
                </a:lnTo>
                <a:lnTo>
                  <a:pt x="208" y="263"/>
                </a:lnTo>
                <a:lnTo>
                  <a:pt x="177" y="261"/>
                </a:lnTo>
                <a:lnTo>
                  <a:pt x="177" y="26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4" name="Freeform 91"/>
          <p:cNvSpPr>
            <a:spLocks noEditPoints="1"/>
          </p:cNvSpPr>
          <p:nvPr/>
        </p:nvSpPr>
        <p:spPr bwMode="auto">
          <a:xfrm>
            <a:off x="3270251" y="3611034"/>
            <a:ext cx="237067" cy="370417"/>
          </a:xfrm>
          <a:custGeom>
            <a:avLst/>
            <a:gdLst/>
            <a:ahLst/>
            <a:cxnLst>
              <a:cxn ang="0">
                <a:pos x="78" y="5"/>
              </a:cxn>
              <a:cxn ang="0">
                <a:pos x="78" y="30"/>
              </a:cxn>
              <a:cxn ang="0">
                <a:pos x="112" y="34"/>
              </a:cxn>
              <a:cxn ang="0">
                <a:pos x="110" y="55"/>
              </a:cxn>
              <a:cxn ang="0">
                <a:pos x="82" y="55"/>
              </a:cxn>
              <a:cxn ang="0">
                <a:pos x="78" y="129"/>
              </a:cxn>
              <a:cxn ang="0">
                <a:pos x="91" y="147"/>
              </a:cxn>
              <a:cxn ang="0">
                <a:pos x="103" y="141"/>
              </a:cxn>
              <a:cxn ang="0">
                <a:pos x="112" y="162"/>
              </a:cxn>
              <a:cxn ang="0">
                <a:pos x="86" y="175"/>
              </a:cxn>
              <a:cxn ang="0">
                <a:pos x="63" y="171"/>
              </a:cxn>
              <a:cxn ang="0">
                <a:pos x="38" y="145"/>
              </a:cxn>
              <a:cxn ang="0">
                <a:pos x="34" y="74"/>
              </a:cxn>
              <a:cxn ang="0">
                <a:pos x="2" y="72"/>
              </a:cxn>
              <a:cxn ang="0">
                <a:pos x="2" y="49"/>
              </a:cxn>
              <a:cxn ang="0">
                <a:pos x="30" y="32"/>
              </a:cxn>
              <a:cxn ang="0">
                <a:pos x="32" y="21"/>
              </a:cxn>
              <a:cxn ang="0">
                <a:pos x="76" y="0"/>
              </a:cxn>
              <a:cxn ang="0">
                <a:pos x="53" y="36"/>
              </a:cxn>
              <a:cxn ang="0">
                <a:pos x="25" y="38"/>
              </a:cxn>
              <a:cxn ang="0">
                <a:pos x="25" y="51"/>
              </a:cxn>
              <a:cxn ang="0">
                <a:pos x="57" y="53"/>
              </a:cxn>
              <a:cxn ang="0">
                <a:pos x="53" y="106"/>
              </a:cxn>
              <a:cxn ang="0">
                <a:pos x="63" y="158"/>
              </a:cxn>
              <a:cxn ang="0">
                <a:pos x="82" y="167"/>
              </a:cxn>
              <a:cxn ang="0">
                <a:pos x="107" y="160"/>
              </a:cxn>
              <a:cxn ang="0">
                <a:pos x="103" y="148"/>
              </a:cxn>
              <a:cxn ang="0">
                <a:pos x="84" y="152"/>
              </a:cxn>
              <a:cxn ang="0">
                <a:pos x="70" y="126"/>
              </a:cxn>
              <a:cxn ang="0">
                <a:pos x="74" y="63"/>
              </a:cxn>
              <a:cxn ang="0">
                <a:pos x="93" y="51"/>
              </a:cxn>
              <a:cxn ang="0">
                <a:pos x="109" y="44"/>
              </a:cxn>
              <a:cxn ang="0">
                <a:pos x="89" y="36"/>
              </a:cxn>
              <a:cxn ang="0">
                <a:pos x="72" y="19"/>
              </a:cxn>
              <a:cxn ang="0">
                <a:pos x="63" y="5"/>
              </a:cxn>
              <a:cxn ang="0">
                <a:pos x="44" y="13"/>
              </a:cxn>
              <a:cxn ang="0">
                <a:pos x="46" y="11"/>
              </a:cxn>
              <a:cxn ang="0">
                <a:pos x="15" y="44"/>
              </a:cxn>
              <a:cxn ang="0">
                <a:pos x="17" y="40"/>
              </a:cxn>
              <a:cxn ang="0">
                <a:pos x="42" y="68"/>
              </a:cxn>
              <a:cxn ang="0">
                <a:pos x="51" y="63"/>
              </a:cxn>
              <a:cxn ang="0">
                <a:pos x="42" y="68"/>
              </a:cxn>
              <a:cxn ang="0">
                <a:pos x="44" y="74"/>
              </a:cxn>
              <a:cxn ang="0">
                <a:pos x="38" y="80"/>
              </a:cxn>
              <a:cxn ang="0">
                <a:pos x="46" y="82"/>
              </a:cxn>
              <a:cxn ang="0">
                <a:pos x="51" y="76"/>
              </a:cxn>
              <a:cxn ang="0">
                <a:pos x="46" y="82"/>
              </a:cxn>
              <a:cxn ang="0">
                <a:pos x="49" y="91"/>
              </a:cxn>
              <a:cxn ang="0">
                <a:pos x="44" y="95"/>
              </a:cxn>
              <a:cxn ang="0">
                <a:pos x="48" y="105"/>
              </a:cxn>
              <a:cxn ang="0">
                <a:pos x="46" y="103"/>
              </a:cxn>
              <a:cxn ang="0">
                <a:pos x="44" y="122"/>
              </a:cxn>
              <a:cxn ang="0">
                <a:pos x="49" y="114"/>
              </a:cxn>
              <a:cxn ang="0">
                <a:pos x="44" y="122"/>
              </a:cxn>
              <a:cxn ang="0">
                <a:pos x="40" y="118"/>
              </a:cxn>
              <a:cxn ang="0">
                <a:pos x="38" y="114"/>
              </a:cxn>
              <a:cxn ang="0">
                <a:pos x="42" y="133"/>
              </a:cxn>
              <a:cxn ang="0">
                <a:pos x="42" y="129"/>
              </a:cxn>
              <a:cxn ang="0">
                <a:pos x="42" y="133"/>
              </a:cxn>
            </a:cxnLst>
            <a:rect l="0" t="0" r="r" b="b"/>
            <a:pathLst>
              <a:path w="112" h="175">
                <a:moveTo>
                  <a:pt x="76" y="0"/>
                </a:moveTo>
                <a:lnTo>
                  <a:pt x="76" y="0"/>
                </a:lnTo>
                <a:lnTo>
                  <a:pt x="78" y="4"/>
                </a:lnTo>
                <a:lnTo>
                  <a:pt x="78" y="5"/>
                </a:lnTo>
                <a:lnTo>
                  <a:pt x="78" y="13"/>
                </a:lnTo>
                <a:lnTo>
                  <a:pt x="78" y="23"/>
                </a:lnTo>
                <a:lnTo>
                  <a:pt x="78" y="30"/>
                </a:lnTo>
                <a:lnTo>
                  <a:pt x="78" y="30"/>
                </a:lnTo>
                <a:lnTo>
                  <a:pt x="86" y="32"/>
                </a:lnTo>
                <a:lnTo>
                  <a:pt x="95" y="32"/>
                </a:lnTo>
                <a:lnTo>
                  <a:pt x="105" y="32"/>
                </a:lnTo>
                <a:lnTo>
                  <a:pt x="112" y="34"/>
                </a:lnTo>
                <a:lnTo>
                  <a:pt x="112" y="34"/>
                </a:lnTo>
                <a:lnTo>
                  <a:pt x="112" y="46"/>
                </a:lnTo>
                <a:lnTo>
                  <a:pt x="112" y="51"/>
                </a:lnTo>
                <a:lnTo>
                  <a:pt x="110" y="55"/>
                </a:lnTo>
                <a:lnTo>
                  <a:pt x="110" y="55"/>
                </a:lnTo>
                <a:lnTo>
                  <a:pt x="105" y="57"/>
                </a:lnTo>
                <a:lnTo>
                  <a:pt x="97" y="57"/>
                </a:lnTo>
                <a:lnTo>
                  <a:pt x="82" y="55"/>
                </a:lnTo>
                <a:lnTo>
                  <a:pt x="82" y="55"/>
                </a:lnTo>
                <a:lnTo>
                  <a:pt x="78" y="118"/>
                </a:lnTo>
                <a:lnTo>
                  <a:pt x="78" y="118"/>
                </a:lnTo>
                <a:lnTo>
                  <a:pt x="78" y="129"/>
                </a:lnTo>
                <a:lnTo>
                  <a:pt x="80" y="141"/>
                </a:lnTo>
                <a:lnTo>
                  <a:pt x="82" y="145"/>
                </a:lnTo>
                <a:lnTo>
                  <a:pt x="86" y="147"/>
                </a:lnTo>
                <a:lnTo>
                  <a:pt x="91" y="147"/>
                </a:lnTo>
                <a:lnTo>
                  <a:pt x="97" y="145"/>
                </a:lnTo>
                <a:lnTo>
                  <a:pt x="97" y="145"/>
                </a:lnTo>
                <a:lnTo>
                  <a:pt x="101" y="143"/>
                </a:lnTo>
                <a:lnTo>
                  <a:pt x="103" y="141"/>
                </a:lnTo>
                <a:lnTo>
                  <a:pt x="103" y="141"/>
                </a:lnTo>
                <a:lnTo>
                  <a:pt x="107" y="145"/>
                </a:lnTo>
                <a:lnTo>
                  <a:pt x="109" y="150"/>
                </a:lnTo>
                <a:lnTo>
                  <a:pt x="112" y="162"/>
                </a:lnTo>
                <a:lnTo>
                  <a:pt x="112" y="162"/>
                </a:lnTo>
                <a:lnTo>
                  <a:pt x="101" y="171"/>
                </a:lnTo>
                <a:lnTo>
                  <a:pt x="93" y="173"/>
                </a:lnTo>
                <a:lnTo>
                  <a:pt x="86" y="175"/>
                </a:lnTo>
                <a:lnTo>
                  <a:pt x="86" y="175"/>
                </a:lnTo>
                <a:lnTo>
                  <a:pt x="76" y="175"/>
                </a:lnTo>
                <a:lnTo>
                  <a:pt x="69" y="175"/>
                </a:lnTo>
                <a:lnTo>
                  <a:pt x="63" y="171"/>
                </a:lnTo>
                <a:lnTo>
                  <a:pt x="55" y="167"/>
                </a:lnTo>
                <a:lnTo>
                  <a:pt x="49" y="164"/>
                </a:lnTo>
                <a:lnTo>
                  <a:pt x="46" y="158"/>
                </a:lnTo>
                <a:lnTo>
                  <a:pt x="38" y="145"/>
                </a:lnTo>
                <a:lnTo>
                  <a:pt x="34" y="129"/>
                </a:lnTo>
                <a:lnTo>
                  <a:pt x="32" y="110"/>
                </a:lnTo>
                <a:lnTo>
                  <a:pt x="32" y="91"/>
                </a:lnTo>
                <a:lnTo>
                  <a:pt x="34" y="74"/>
                </a:lnTo>
                <a:lnTo>
                  <a:pt x="34" y="74"/>
                </a:lnTo>
                <a:lnTo>
                  <a:pt x="19" y="72"/>
                </a:lnTo>
                <a:lnTo>
                  <a:pt x="2" y="72"/>
                </a:lnTo>
                <a:lnTo>
                  <a:pt x="2" y="72"/>
                </a:lnTo>
                <a:lnTo>
                  <a:pt x="0" y="66"/>
                </a:lnTo>
                <a:lnTo>
                  <a:pt x="0" y="61"/>
                </a:lnTo>
                <a:lnTo>
                  <a:pt x="2" y="49"/>
                </a:lnTo>
                <a:lnTo>
                  <a:pt x="2" y="49"/>
                </a:lnTo>
                <a:lnTo>
                  <a:pt x="8" y="44"/>
                </a:lnTo>
                <a:lnTo>
                  <a:pt x="13" y="38"/>
                </a:lnTo>
                <a:lnTo>
                  <a:pt x="21" y="34"/>
                </a:lnTo>
                <a:lnTo>
                  <a:pt x="30" y="32"/>
                </a:lnTo>
                <a:lnTo>
                  <a:pt x="30" y="32"/>
                </a:lnTo>
                <a:lnTo>
                  <a:pt x="30" y="26"/>
                </a:lnTo>
                <a:lnTo>
                  <a:pt x="32" y="21"/>
                </a:lnTo>
                <a:lnTo>
                  <a:pt x="32" y="21"/>
                </a:lnTo>
                <a:lnTo>
                  <a:pt x="38" y="11"/>
                </a:lnTo>
                <a:lnTo>
                  <a:pt x="48" y="4"/>
                </a:lnTo>
                <a:lnTo>
                  <a:pt x="61" y="0"/>
                </a:lnTo>
                <a:lnTo>
                  <a:pt x="76" y="0"/>
                </a:lnTo>
                <a:lnTo>
                  <a:pt x="76" y="0"/>
                </a:lnTo>
                <a:close/>
                <a:moveTo>
                  <a:pt x="55" y="7"/>
                </a:moveTo>
                <a:lnTo>
                  <a:pt x="55" y="7"/>
                </a:lnTo>
                <a:lnTo>
                  <a:pt x="53" y="36"/>
                </a:lnTo>
                <a:lnTo>
                  <a:pt x="53" y="36"/>
                </a:lnTo>
                <a:lnTo>
                  <a:pt x="38" y="36"/>
                </a:lnTo>
                <a:lnTo>
                  <a:pt x="30" y="36"/>
                </a:lnTo>
                <a:lnTo>
                  <a:pt x="25" y="38"/>
                </a:lnTo>
                <a:lnTo>
                  <a:pt x="25" y="38"/>
                </a:lnTo>
                <a:lnTo>
                  <a:pt x="23" y="44"/>
                </a:lnTo>
                <a:lnTo>
                  <a:pt x="25" y="51"/>
                </a:lnTo>
                <a:lnTo>
                  <a:pt x="25" y="51"/>
                </a:lnTo>
                <a:lnTo>
                  <a:pt x="32" y="51"/>
                </a:lnTo>
                <a:lnTo>
                  <a:pt x="42" y="51"/>
                </a:lnTo>
                <a:lnTo>
                  <a:pt x="49" y="51"/>
                </a:lnTo>
                <a:lnTo>
                  <a:pt x="57" y="53"/>
                </a:lnTo>
                <a:lnTo>
                  <a:pt x="57" y="53"/>
                </a:lnTo>
                <a:lnTo>
                  <a:pt x="57" y="65"/>
                </a:lnTo>
                <a:lnTo>
                  <a:pt x="57" y="78"/>
                </a:lnTo>
                <a:lnTo>
                  <a:pt x="53" y="106"/>
                </a:lnTo>
                <a:lnTo>
                  <a:pt x="53" y="122"/>
                </a:lnTo>
                <a:lnTo>
                  <a:pt x="55" y="135"/>
                </a:lnTo>
                <a:lnTo>
                  <a:pt x="57" y="148"/>
                </a:lnTo>
                <a:lnTo>
                  <a:pt x="63" y="158"/>
                </a:lnTo>
                <a:lnTo>
                  <a:pt x="63" y="158"/>
                </a:lnTo>
                <a:lnTo>
                  <a:pt x="67" y="162"/>
                </a:lnTo>
                <a:lnTo>
                  <a:pt x="70" y="164"/>
                </a:lnTo>
                <a:lnTo>
                  <a:pt x="82" y="167"/>
                </a:lnTo>
                <a:lnTo>
                  <a:pt x="89" y="167"/>
                </a:lnTo>
                <a:lnTo>
                  <a:pt x="95" y="166"/>
                </a:lnTo>
                <a:lnTo>
                  <a:pt x="101" y="164"/>
                </a:lnTo>
                <a:lnTo>
                  <a:pt x="107" y="160"/>
                </a:lnTo>
                <a:lnTo>
                  <a:pt x="107" y="160"/>
                </a:lnTo>
                <a:lnTo>
                  <a:pt x="105" y="154"/>
                </a:lnTo>
                <a:lnTo>
                  <a:pt x="103" y="148"/>
                </a:lnTo>
                <a:lnTo>
                  <a:pt x="103" y="148"/>
                </a:lnTo>
                <a:lnTo>
                  <a:pt x="95" y="150"/>
                </a:lnTo>
                <a:lnTo>
                  <a:pt x="88" y="152"/>
                </a:lnTo>
                <a:lnTo>
                  <a:pt x="88" y="152"/>
                </a:lnTo>
                <a:lnTo>
                  <a:pt x="84" y="152"/>
                </a:lnTo>
                <a:lnTo>
                  <a:pt x="80" y="150"/>
                </a:lnTo>
                <a:lnTo>
                  <a:pt x="74" y="145"/>
                </a:lnTo>
                <a:lnTo>
                  <a:pt x="72" y="135"/>
                </a:lnTo>
                <a:lnTo>
                  <a:pt x="70" y="126"/>
                </a:lnTo>
                <a:lnTo>
                  <a:pt x="72" y="103"/>
                </a:lnTo>
                <a:lnTo>
                  <a:pt x="74" y="80"/>
                </a:lnTo>
                <a:lnTo>
                  <a:pt x="74" y="80"/>
                </a:lnTo>
                <a:lnTo>
                  <a:pt x="74" y="63"/>
                </a:lnTo>
                <a:lnTo>
                  <a:pt x="76" y="55"/>
                </a:lnTo>
                <a:lnTo>
                  <a:pt x="78" y="49"/>
                </a:lnTo>
                <a:lnTo>
                  <a:pt x="78" y="49"/>
                </a:lnTo>
                <a:lnTo>
                  <a:pt x="93" y="51"/>
                </a:lnTo>
                <a:lnTo>
                  <a:pt x="101" y="51"/>
                </a:lnTo>
                <a:lnTo>
                  <a:pt x="107" y="51"/>
                </a:lnTo>
                <a:lnTo>
                  <a:pt x="107" y="51"/>
                </a:lnTo>
                <a:lnTo>
                  <a:pt x="109" y="44"/>
                </a:lnTo>
                <a:lnTo>
                  <a:pt x="109" y="38"/>
                </a:lnTo>
                <a:lnTo>
                  <a:pt x="109" y="38"/>
                </a:lnTo>
                <a:lnTo>
                  <a:pt x="101" y="36"/>
                </a:lnTo>
                <a:lnTo>
                  <a:pt x="89" y="36"/>
                </a:lnTo>
                <a:lnTo>
                  <a:pt x="80" y="36"/>
                </a:lnTo>
                <a:lnTo>
                  <a:pt x="70" y="34"/>
                </a:lnTo>
                <a:lnTo>
                  <a:pt x="70" y="34"/>
                </a:lnTo>
                <a:lnTo>
                  <a:pt x="72" y="19"/>
                </a:lnTo>
                <a:lnTo>
                  <a:pt x="72" y="11"/>
                </a:lnTo>
                <a:lnTo>
                  <a:pt x="70" y="5"/>
                </a:lnTo>
                <a:lnTo>
                  <a:pt x="70" y="5"/>
                </a:lnTo>
                <a:lnTo>
                  <a:pt x="63" y="5"/>
                </a:lnTo>
                <a:lnTo>
                  <a:pt x="55" y="7"/>
                </a:lnTo>
                <a:lnTo>
                  <a:pt x="55" y="7"/>
                </a:lnTo>
                <a:close/>
                <a:moveTo>
                  <a:pt x="44" y="13"/>
                </a:moveTo>
                <a:lnTo>
                  <a:pt x="44" y="13"/>
                </a:lnTo>
                <a:lnTo>
                  <a:pt x="48" y="13"/>
                </a:lnTo>
                <a:lnTo>
                  <a:pt x="48" y="9"/>
                </a:lnTo>
                <a:lnTo>
                  <a:pt x="48" y="9"/>
                </a:lnTo>
                <a:lnTo>
                  <a:pt x="46" y="11"/>
                </a:lnTo>
                <a:lnTo>
                  <a:pt x="44" y="13"/>
                </a:lnTo>
                <a:lnTo>
                  <a:pt x="44" y="13"/>
                </a:lnTo>
                <a:close/>
                <a:moveTo>
                  <a:pt x="15" y="44"/>
                </a:moveTo>
                <a:lnTo>
                  <a:pt x="15" y="44"/>
                </a:lnTo>
                <a:lnTo>
                  <a:pt x="19" y="42"/>
                </a:lnTo>
                <a:lnTo>
                  <a:pt x="19" y="42"/>
                </a:lnTo>
                <a:lnTo>
                  <a:pt x="17" y="40"/>
                </a:lnTo>
                <a:lnTo>
                  <a:pt x="17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close/>
                <a:moveTo>
                  <a:pt x="42" y="68"/>
                </a:moveTo>
                <a:lnTo>
                  <a:pt x="42" y="68"/>
                </a:lnTo>
                <a:lnTo>
                  <a:pt x="46" y="66"/>
                </a:lnTo>
                <a:lnTo>
                  <a:pt x="51" y="63"/>
                </a:lnTo>
                <a:lnTo>
                  <a:pt x="51" y="63"/>
                </a:lnTo>
                <a:lnTo>
                  <a:pt x="48" y="63"/>
                </a:lnTo>
                <a:lnTo>
                  <a:pt x="46" y="65"/>
                </a:lnTo>
                <a:lnTo>
                  <a:pt x="42" y="68"/>
                </a:lnTo>
                <a:lnTo>
                  <a:pt x="42" y="68"/>
                </a:lnTo>
                <a:close/>
                <a:moveTo>
                  <a:pt x="38" y="84"/>
                </a:moveTo>
                <a:lnTo>
                  <a:pt x="38" y="84"/>
                </a:lnTo>
                <a:lnTo>
                  <a:pt x="42" y="78"/>
                </a:lnTo>
                <a:lnTo>
                  <a:pt x="44" y="74"/>
                </a:lnTo>
                <a:lnTo>
                  <a:pt x="44" y="72"/>
                </a:lnTo>
                <a:lnTo>
                  <a:pt x="44" y="72"/>
                </a:lnTo>
                <a:lnTo>
                  <a:pt x="40" y="78"/>
                </a:lnTo>
                <a:lnTo>
                  <a:pt x="38" y="80"/>
                </a:lnTo>
                <a:lnTo>
                  <a:pt x="38" y="84"/>
                </a:lnTo>
                <a:lnTo>
                  <a:pt x="38" y="84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48" y="80"/>
                </a:lnTo>
                <a:lnTo>
                  <a:pt x="49" y="78"/>
                </a:lnTo>
                <a:lnTo>
                  <a:pt x="51" y="76"/>
                </a:lnTo>
                <a:lnTo>
                  <a:pt x="51" y="76"/>
                </a:lnTo>
                <a:lnTo>
                  <a:pt x="48" y="76"/>
                </a:lnTo>
                <a:lnTo>
                  <a:pt x="46" y="78"/>
                </a:lnTo>
                <a:lnTo>
                  <a:pt x="46" y="82"/>
                </a:lnTo>
                <a:lnTo>
                  <a:pt x="46" y="82"/>
                </a:lnTo>
                <a:close/>
                <a:moveTo>
                  <a:pt x="44" y="95"/>
                </a:moveTo>
                <a:lnTo>
                  <a:pt x="44" y="95"/>
                </a:lnTo>
                <a:lnTo>
                  <a:pt x="48" y="93"/>
                </a:lnTo>
                <a:lnTo>
                  <a:pt x="49" y="91"/>
                </a:lnTo>
                <a:lnTo>
                  <a:pt x="49" y="89"/>
                </a:lnTo>
                <a:lnTo>
                  <a:pt x="49" y="89"/>
                </a:lnTo>
                <a:lnTo>
                  <a:pt x="46" y="91"/>
                </a:lnTo>
                <a:lnTo>
                  <a:pt x="44" y="95"/>
                </a:lnTo>
                <a:lnTo>
                  <a:pt x="44" y="95"/>
                </a:lnTo>
                <a:close/>
                <a:moveTo>
                  <a:pt x="44" y="106"/>
                </a:moveTo>
                <a:lnTo>
                  <a:pt x="44" y="106"/>
                </a:lnTo>
                <a:lnTo>
                  <a:pt x="48" y="105"/>
                </a:lnTo>
                <a:lnTo>
                  <a:pt x="49" y="103"/>
                </a:lnTo>
                <a:lnTo>
                  <a:pt x="49" y="101"/>
                </a:lnTo>
                <a:lnTo>
                  <a:pt x="49" y="101"/>
                </a:lnTo>
                <a:lnTo>
                  <a:pt x="46" y="103"/>
                </a:lnTo>
                <a:lnTo>
                  <a:pt x="44" y="106"/>
                </a:lnTo>
                <a:lnTo>
                  <a:pt x="44" y="106"/>
                </a:lnTo>
                <a:close/>
                <a:moveTo>
                  <a:pt x="44" y="122"/>
                </a:moveTo>
                <a:lnTo>
                  <a:pt x="44" y="122"/>
                </a:lnTo>
                <a:lnTo>
                  <a:pt x="49" y="118"/>
                </a:lnTo>
                <a:lnTo>
                  <a:pt x="49" y="118"/>
                </a:lnTo>
                <a:lnTo>
                  <a:pt x="49" y="116"/>
                </a:lnTo>
                <a:lnTo>
                  <a:pt x="49" y="114"/>
                </a:lnTo>
                <a:lnTo>
                  <a:pt x="48" y="114"/>
                </a:lnTo>
                <a:lnTo>
                  <a:pt x="48" y="114"/>
                </a:lnTo>
                <a:lnTo>
                  <a:pt x="46" y="118"/>
                </a:lnTo>
                <a:lnTo>
                  <a:pt x="44" y="122"/>
                </a:lnTo>
                <a:lnTo>
                  <a:pt x="44" y="122"/>
                </a:lnTo>
                <a:close/>
                <a:moveTo>
                  <a:pt x="38" y="120"/>
                </a:moveTo>
                <a:lnTo>
                  <a:pt x="38" y="120"/>
                </a:lnTo>
                <a:lnTo>
                  <a:pt x="40" y="118"/>
                </a:lnTo>
                <a:lnTo>
                  <a:pt x="40" y="114"/>
                </a:lnTo>
                <a:lnTo>
                  <a:pt x="40" y="114"/>
                </a:lnTo>
                <a:lnTo>
                  <a:pt x="38" y="114"/>
                </a:lnTo>
                <a:lnTo>
                  <a:pt x="38" y="114"/>
                </a:lnTo>
                <a:lnTo>
                  <a:pt x="36" y="118"/>
                </a:lnTo>
                <a:lnTo>
                  <a:pt x="38" y="120"/>
                </a:lnTo>
                <a:lnTo>
                  <a:pt x="38" y="120"/>
                </a:lnTo>
                <a:close/>
                <a:moveTo>
                  <a:pt x="42" y="133"/>
                </a:moveTo>
                <a:lnTo>
                  <a:pt x="42" y="133"/>
                </a:lnTo>
                <a:lnTo>
                  <a:pt x="42" y="131"/>
                </a:lnTo>
                <a:lnTo>
                  <a:pt x="42" y="129"/>
                </a:lnTo>
                <a:lnTo>
                  <a:pt x="42" y="129"/>
                </a:lnTo>
                <a:lnTo>
                  <a:pt x="40" y="129"/>
                </a:lnTo>
                <a:lnTo>
                  <a:pt x="40" y="131"/>
                </a:lnTo>
                <a:lnTo>
                  <a:pt x="40" y="133"/>
                </a:lnTo>
                <a:lnTo>
                  <a:pt x="42" y="133"/>
                </a:lnTo>
                <a:lnTo>
                  <a:pt x="42" y="13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5" name="Freeform 92"/>
          <p:cNvSpPr>
            <a:spLocks noEditPoints="1"/>
          </p:cNvSpPr>
          <p:nvPr/>
        </p:nvSpPr>
        <p:spPr bwMode="auto">
          <a:xfrm>
            <a:off x="2857502" y="3416301"/>
            <a:ext cx="524933" cy="573617"/>
          </a:xfrm>
          <a:custGeom>
            <a:avLst/>
            <a:gdLst/>
            <a:ahLst/>
            <a:cxnLst>
              <a:cxn ang="0">
                <a:pos x="143" y="0"/>
              </a:cxn>
              <a:cxn ang="0">
                <a:pos x="2" y="31"/>
              </a:cxn>
              <a:cxn ang="0">
                <a:pos x="0" y="71"/>
              </a:cxn>
              <a:cxn ang="0">
                <a:pos x="54" y="96"/>
              </a:cxn>
              <a:cxn ang="0">
                <a:pos x="73" y="227"/>
              </a:cxn>
              <a:cxn ang="0">
                <a:pos x="132" y="269"/>
              </a:cxn>
              <a:cxn ang="0">
                <a:pos x="168" y="242"/>
              </a:cxn>
              <a:cxn ang="0">
                <a:pos x="176" y="101"/>
              </a:cxn>
              <a:cxn ang="0">
                <a:pos x="248" y="36"/>
              </a:cxn>
              <a:cxn ang="0">
                <a:pos x="8" y="44"/>
              </a:cxn>
              <a:cxn ang="0">
                <a:pos x="12" y="80"/>
              </a:cxn>
              <a:cxn ang="0">
                <a:pos x="12" y="80"/>
              </a:cxn>
              <a:cxn ang="0">
                <a:pos x="35" y="46"/>
              </a:cxn>
              <a:cxn ang="0">
                <a:pos x="21" y="42"/>
              </a:cxn>
              <a:cxn ang="0">
                <a:pos x="25" y="38"/>
              </a:cxn>
              <a:cxn ang="0">
                <a:pos x="31" y="16"/>
              </a:cxn>
              <a:cxn ang="0">
                <a:pos x="16" y="29"/>
              </a:cxn>
              <a:cxn ang="0">
                <a:pos x="61" y="84"/>
              </a:cxn>
              <a:cxn ang="0">
                <a:pos x="71" y="88"/>
              </a:cxn>
              <a:cxn ang="0">
                <a:pos x="71" y="90"/>
              </a:cxn>
              <a:cxn ang="0">
                <a:pos x="77" y="67"/>
              </a:cxn>
              <a:cxn ang="0">
                <a:pos x="81" y="202"/>
              </a:cxn>
              <a:cxn ang="0">
                <a:pos x="105" y="103"/>
              </a:cxn>
              <a:cxn ang="0">
                <a:pos x="88" y="118"/>
              </a:cxn>
              <a:cxn ang="0">
                <a:pos x="98" y="80"/>
              </a:cxn>
              <a:cxn ang="0">
                <a:pos x="103" y="195"/>
              </a:cxn>
              <a:cxn ang="0">
                <a:pos x="81" y="210"/>
              </a:cxn>
              <a:cxn ang="0">
                <a:pos x="103" y="195"/>
              </a:cxn>
              <a:cxn ang="0">
                <a:pos x="105" y="168"/>
              </a:cxn>
              <a:cxn ang="0">
                <a:pos x="103" y="147"/>
              </a:cxn>
              <a:cxn ang="0">
                <a:pos x="92" y="157"/>
              </a:cxn>
              <a:cxn ang="0">
                <a:pos x="94" y="141"/>
              </a:cxn>
              <a:cxn ang="0">
                <a:pos x="92" y="92"/>
              </a:cxn>
              <a:cxn ang="0">
                <a:pos x="86" y="155"/>
              </a:cxn>
              <a:cxn ang="0">
                <a:pos x="86" y="155"/>
              </a:cxn>
              <a:cxn ang="0">
                <a:pos x="79" y="181"/>
              </a:cxn>
              <a:cxn ang="0">
                <a:pos x="86" y="214"/>
              </a:cxn>
              <a:cxn ang="0">
                <a:pos x="103" y="206"/>
              </a:cxn>
              <a:cxn ang="0">
                <a:pos x="103" y="206"/>
              </a:cxn>
              <a:cxn ang="0">
                <a:pos x="94" y="239"/>
              </a:cxn>
              <a:cxn ang="0">
                <a:pos x="96" y="263"/>
              </a:cxn>
              <a:cxn ang="0">
                <a:pos x="101" y="263"/>
              </a:cxn>
              <a:cxn ang="0">
                <a:pos x="92" y="258"/>
              </a:cxn>
              <a:cxn ang="0">
                <a:pos x="111" y="244"/>
              </a:cxn>
              <a:cxn ang="0">
                <a:pos x="126" y="256"/>
              </a:cxn>
              <a:cxn ang="0">
                <a:pos x="119" y="254"/>
              </a:cxn>
              <a:cxn ang="0">
                <a:pos x="132" y="244"/>
              </a:cxn>
              <a:cxn ang="0">
                <a:pos x="134" y="265"/>
              </a:cxn>
              <a:cxn ang="0">
                <a:pos x="134" y="265"/>
              </a:cxn>
              <a:cxn ang="0">
                <a:pos x="142" y="252"/>
              </a:cxn>
              <a:cxn ang="0">
                <a:pos x="241" y="57"/>
              </a:cxn>
              <a:cxn ang="0">
                <a:pos x="168" y="94"/>
              </a:cxn>
              <a:cxn ang="0">
                <a:pos x="162" y="225"/>
              </a:cxn>
              <a:cxn ang="0">
                <a:pos x="111" y="235"/>
              </a:cxn>
              <a:cxn ang="0">
                <a:pos x="81" y="57"/>
              </a:cxn>
              <a:cxn ang="0">
                <a:pos x="46" y="10"/>
              </a:cxn>
              <a:cxn ang="0">
                <a:pos x="191" y="8"/>
              </a:cxn>
              <a:cxn ang="0">
                <a:pos x="241" y="57"/>
              </a:cxn>
            </a:cxnLst>
            <a:rect l="0" t="0" r="r" b="b"/>
            <a:pathLst>
              <a:path w="248" h="271">
                <a:moveTo>
                  <a:pt x="248" y="4"/>
                </a:moveTo>
                <a:lnTo>
                  <a:pt x="248" y="4"/>
                </a:lnTo>
                <a:lnTo>
                  <a:pt x="231" y="2"/>
                </a:lnTo>
                <a:lnTo>
                  <a:pt x="214" y="2"/>
                </a:lnTo>
                <a:lnTo>
                  <a:pt x="178" y="2"/>
                </a:lnTo>
                <a:lnTo>
                  <a:pt x="178" y="2"/>
                </a:lnTo>
                <a:lnTo>
                  <a:pt x="143" y="0"/>
                </a:lnTo>
                <a:lnTo>
                  <a:pt x="109" y="0"/>
                </a:lnTo>
                <a:lnTo>
                  <a:pt x="39" y="0"/>
                </a:lnTo>
                <a:lnTo>
                  <a:pt x="39" y="0"/>
                </a:lnTo>
                <a:lnTo>
                  <a:pt x="20" y="17"/>
                </a:lnTo>
                <a:lnTo>
                  <a:pt x="20" y="17"/>
                </a:lnTo>
                <a:lnTo>
                  <a:pt x="8" y="27"/>
                </a:lnTo>
                <a:lnTo>
                  <a:pt x="2" y="31"/>
                </a:lnTo>
                <a:lnTo>
                  <a:pt x="0" y="36"/>
                </a:lnTo>
                <a:lnTo>
                  <a:pt x="0" y="36"/>
                </a:lnTo>
                <a:lnTo>
                  <a:pt x="0" y="40"/>
                </a:lnTo>
                <a:lnTo>
                  <a:pt x="0" y="44"/>
                </a:lnTo>
                <a:lnTo>
                  <a:pt x="0" y="54"/>
                </a:lnTo>
                <a:lnTo>
                  <a:pt x="0" y="54"/>
                </a:lnTo>
                <a:lnTo>
                  <a:pt x="0" y="71"/>
                </a:lnTo>
                <a:lnTo>
                  <a:pt x="0" y="80"/>
                </a:lnTo>
                <a:lnTo>
                  <a:pt x="0" y="88"/>
                </a:lnTo>
                <a:lnTo>
                  <a:pt x="0" y="88"/>
                </a:lnTo>
                <a:lnTo>
                  <a:pt x="8" y="92"/>
                </a:lnTo>
                <a:lnTo>
                  <a:pt x="16" y="94"/>
                </a:lnTo>
                <a:lnTo>
                  <a:pt x="35" y="96"/>
                </a:lnTo>
                <a:lnTo>
                  <a:pt x="54" y="96"/>
                </a:lnTo>
                <a:lnTo>
                  <a:pt x="61" y="96"/>
                </a:lnTo>
                <a:lnTo>
                  <a:pt x="71" y="97"/>
                </a:lnTo>
                <a:lnTo>
                  <a:pt x="71" y="97"/>
                </a:lnTo>
                <a:lnTo>
                  <a:pt x="73" y="117"/>
                </a:lnTo>
                <a:lnTo>
                  <a:pt x="75" y="138"/>
                </a:lnTo>
                <a:lnTo>
                  <a:pt x="75" y="183"/>
                </a:lnTo>
                <a:lnTo>
                  <a:pt x="73" y="227"/>
                </a:lnTo>
                <a:lnTo>
                  <a:pt x="73" y="248"/>
                </a:lnTo>
                <a:lnTo>
                  <a:pt x="73" y="267"/>
                </a:lnTo>
                <a:lnTo>
                  <a:pt x="73" y="267"/>
                </a:lnTo>
                <a:lnTo>
                  <a:pt x="90" y="267"/>
                </a:lnTo>
                <a:lnTo>
                  <a:pt x="107" y="269"/>
                </a:lnTo>
                <a:lnTo>
                  <a:pt x="124" y="271"/>
                </a:lnTo>
                <a:lnTo>
                  <a:pt x="132" y="269"/>
                </a:lnTo>
                <a:lnTo>
                  <a:pt x="138" y="269"/>
                </a:lnTo>
                <a:lnTo>
                  <a:pt x="138" y="269"/>
                </a:lnTo>
                <a:lnTo>
                  <a:pt x="145" y="265"/>
                </a:lnTo>
                <a:lnTo>
                  <a:pt x="155" y="258"/>
                </a:lnTo>
                <a:lnTo>
                  <a:pt x="164" y="248"/>
                </a:lnTo>
                <a:lnTo>
                  <a:pt x="168" y="242"/>
                </a:lnTo>
                <a:lnTo>
                  <a:pt x="168" y="242"/>
                </a:lnTo>
                <a:lnTo>
                  <a:pt x="170" y="235"/>
                </a:lnTo>
                <a:lnTo>
                  <a:pt x="170" y="225"/>
                </a:lnTo>
                <a:lnTo>
                  <a:pt x="170" y="204"/>
                </a:lnTo>
                <a:lnTo>
                  <a:pt x="170" y="204"/>
                </a:lnTo>
                <a:lnTo>
                  <a:pt x="172" y="170"/>
                </a:lnTo>
                <a:lnTo>
                  <a:pt x="174" y="136"/>
                </a:lnTo>
                <a:lnTo>
                  <a:pt x="176" y="101"/>
                </a:lnTo>
                <a:lnTo>
                  <a:pt x="178" y="69"/>
                </a:lnTo>
                <a:lnTo>
                  <a:pt x="178" y="69"/>
                </a:lnTo>
                <a:lnTo>
                  <a:pt x="210" y="69"/>
                </a:lnTo>
                <a:lnTo>
                  <a:pt x="229" y="69"/>
                </a:lnTo>
                <a:lnTo>
                  <a:pt x="244" y="67"/>
                </a:lnTo>
                <a:lnTo>
                  <a:pt x="244" y="67"/>
                </a:lnTo>
                <a:lnTo>
                  <a:pt x="248" y="36"/>
                </a:lnTo>
                <a:lnTo>
                  <a:pt x="248" y="4"/>
                </a:lnTo>
                <a:lnTo>
                  <a:pt x="248" y="4"/>
                </a:lnTo>
                <a:close/>
                <a:moveTo>
                  <a:pt x="21" y="31"/>
                </a:moveTo>
                <a:lnTo>
                  <a:pt x="21" y="31"/>
                </a:lnTo>
                <a:lnTo>
                  <a:pt x="20" y="35"/>
                </a:lnTo>
                <a:lnTo>
                  <a:pt x="16" y="38"/>
                </a:lnTo>
                <a:lnTo>
                  <a:pt x="8" y="44"/>
                </a:lnTo>
                <a:lnTo>
                  <a:pt x="8" y="44"/>
                </a:lnTo>
                <a:lnTo>
                  <a:pt x="10" y="40"/>
                </a:lnTo>
                <a:lnTo>
                  <a:pt x="14" y="36"/>
                </a:lnTo>
                <a:lnTo>
                  <a:pt x="18" y="35"/>
                </a:lnTo>
                <a:lnTo>
                  <a:pt x="21" y="31"/>
                </a:lnTo>
                <a:lnTo>
                  <a:pt x="21" y="31"/>
                </a:lnTo>
                <a:close/>
                <a:moveTo>
                  <a:pt x="12" y="80"/>
                </a:moveTo>
                <a:lnTo>
                  <a:pt x="12" y="80"/>
                </a:lnTo>
                <a:lnTo>
                  <a:pt x="14" y="75"/>
                </a:lnTo>
                <a:lnTo>
                  <a:pt x="20" y="69"/>
                </a:lnTo>
                <a:lnTo>
                  <a:pt x="33" y="61"/>
                </a:lnTo>
                <a:lnTo>
                  <a:pt x="33" y="61"/>
                </a:lnTo>
                <a:lnTo>
                  <a:pt x="25" y="71"/>
                </a:lnTo>
                <a:lnTo>
                  <a:pt x="12" y="80"/>
                </a:lnTo>
                <a:lnTo>
                  <a:pt x="12" y="80"/>
                </a:lnTo>
                <a:close/>
                <a:moveTo>
                  <a:pt x="23" y="56"/>
                </a:moveTo>
                <a:lnTo>
                  <a:pt x="23" y="56"/>
                </a:lnTo>
                <a:lnTo>
                  <a:pt x="23" y="52"/>
                </a:lnTo>
                <a:lnTo>
                  <a:pt x="27" y="50"/>
                </a:lnTo>
                <a:lnTo>
                  <a:pt x="35" y="46"/>
                </a:lnTo>
                <a:lnTo>
                  <a:pt x="35" y="46"/>
                </a:lnTo>
                <a:lnTo>
                  <a:pt x="35" y="50"/>
                </a:lnTo>
                <a:lnTo>
                  <a:pt x="31" y="52"/>
                </a:lnTo>
                <a:lnTo>
                  <a:pt x="27" y="54"/>
                </a:lnTo>
                <a:lnTo>
                  <a:pt x="23" y="56"/>
                </a:lnTo>
                <a:lnTo>
                  <a:pt x="23" y="56"/>
                </a:lnTo>
                <a:close/>
                <a:moveTo>
                  <a:pt x="21" y="42"/>
                </a:moveTo>
                <a:lnTo>
                  <a:pt x="21" y="42"/>
                </a:lnTo>
                <a:lnTo>
                  <a:pt x="23" y="38"/>
                </a:lnTo>
                <a:lnTo>
                  <a:pt x="27" y="35"/>
                </a:lnTo>
                <a:lnTo>
                  <a:pt x="37" y="31"/>
                </a:lnTo>
                <a:lnTo>
                  <a:pt x="37" y="31"/>
                </a:lnTo>
                <a:lnTo>
                  <a:pt x="33" y="35"/>
                </a:lnTo>
                <a:lnTo>
                  <a:pt x="29" y="36"/>
                </a:lnTo>
                <a:lnTo>
                  <a:pt x="25" y="38"/>
                </a:lnTo>
                <a:lnTo>
                  <a:pt x="21" y="42"/>
                </a:lnTo>
                <a:lnTo>
                  <a:pt x="21" y="42"/>
                </a:lnTo>
                <a:close/>
                <a:moveTo>
                  <a:pt x="16" y="29"/>
                </a:moveTo>
                <a:lnTo>
                  <a:pt x="16" y="29"/>
                </a:lnTo>
                <a:lnTo>
                  <a:pt x="20" y="25"/>
                </a:lnTo>
                <a:lnTo>
                  <a:pt x="25" y="19"/>
                </a:lnTo>
                <a:lnTo>
                  <a:pt x="31" y="16"/>
                </a:lnTo>
                <a:lnTo>
                  <a:pt x="39" y="14"/>
                </a:lnTo>
                <a:lnTo>
                  <a:pt x="39" y="14"/>
                </a:lnTo>
                <a:lnTo>
                  <a:pt x="35" y="19"/>
                </a:lnTo>
                <a:lnTo>
                  <a:pt x="29" y="21"/>
                </a:lnTo>
                <a:lnTo>
                  <a:pt x="21" y="25"/>
                </a:lnTo>
                <a:lnTo>
                  <a:pt x="16" y="29"/>
                </a:lnTo>
                <a:lnTo>
                  <a:pt x="16" y="29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58" y="86"/>
                </a:lnTo>
                <a:lnTo>
                  <a:pt x="60" y="84"/>
                </a:lnTo>
                <a:lnTo>
                  <a:pt x="61" y="82"/>
                </a:lnTo>
                <a:lnTo>
                  <a:pt x="61" y="82"/>
                </a:lnTo>
                <a:lnTo>
                  <a:pt x="61" y="84"/>
                </a:lnTo>
                <a:lnTo>
                  <a:pt x="61" y="86"/>
                </a:lnTo>
                <a:lnTo>
                  <a:pt x="60" y="88"/>
                </a:lnTo>
                <a:lnTo>
                  <a:pt x="58" y="88"/>
                </a:lnTo>
                <a:lnTo>
                  <a:pt x="58" y="88"/>
                </a:lnTo>
                <a:close/>
                <a:moveTo>
                  <a:pt x="71" y="90"/>
                </a:moveTo>
                <a:lnTo>
                  <a:pt x="71" y="90"/>
                </a:lnTo>
                <a:lnTo>
                  <a:pt x="71" y="88"/>
                </a:lnTo>
                <a:lnTo>
                  <a:pt x="73" y="86"/>
                </a:lnTo>
                <a:lnTo>
                  <a:pt x="77" y="84"/>
                </a:lnTo>
                <a:lnTo>
                  <a:pt x="77" y="84"/>
                </a:lnTo>
                <a:lnTo>
                  <a:pt x="77" y="86"/>
                </a:lnTo>
                <a:lnTo>
                  <a:pt x="75" y="88"/>
                </a:lnTo>
                <a:lnTo>
                  <a:pt x="71" y="90"/>
                </a:lnTo>
                <a:lnTo>
                  <a:pt x="71" y="90"/>
                </a:lnTo>
                <a:close/>
                <a:moveTo>
                  <a:pt x="65" y="75"/>
                </a:moveTo>
                <a:lnTo>
                  <a:pt x="65" y="75"/>
                </a:lnTo>
                <a:lnTo>
                  <a:pt x="67" y="71"/>
                </a:lnTo>
                <a:lnTo>
                  <a:pt x="69" y="67"/>
                </a:lnTo>
                <a:lnTo>
                  <a:pt x="69" y="67"/>
                </a:lnTo>
                <a:lnTo>
                  <a:pt x="77" y="67"/>
                </a:lnTo>
                <a:lnTo>
                  <a:pt x="77" y="67"/>
                </a:lnTo>
                <a:lnTo>
                  <a:pt x="75" y="69"/>
                </a:lnTo>
                <a:lnTo>
                  <a:pt x="71" y="71"/>
                </a:lnTo>
                <a:lnTo>
                  <a:pt x="65" y="75"/>
                </a:lnTo>
                <a:lnTo>
                  <a:pt x="65" y="75"/>
                </a:lnTo>
                <a:close/>
                <a:moveTo>
                  <a:pt x="81" y="198"/>
                </a:moveTo>
                <a:lnTo>
                  <a:pt x="81" y="198"/>
                </a:lnTo>
                <a:lnTo>
                  <a:pt x="81" y="202"/>
                </a:lnTo>
                <a:lnTo>
                  <a:pt x="77" y="204"/>
                </a:lnTo>
                <a:lnTo>
                  <a:pt x="77" y="204"/>
                </a:lnTo>
                <a:lnTo>
                  <a:pt x="77" y="202"/>
                </a:lnTo>
                <a:lnTo>
                  <a:pt x="77" y="200"/>
                </a:lnTo>
                <a:lnTo>
                  <a:pt x="81" y="198"/>
                </a:lnTo>
                <a:lnTo>
                  <a:pt x="81" y="198"/>
                </a:lnTo>
                <a:close/>
                <a:moveTo>
                  <a:pt x="105" y="103"/>
                </a:moveTo>
                <a:lnTo>
                  <a:pt x="105" y="103"/>
                </a:lnTo>
                <a:lnTo>
                  <a:pt x="105" y="107"/>
                </a:lnTo>
                <a:lnTo>
                  <a:pt x="103" y="109"/>
                </a:lnTo>
                <a:lnTo>
                  <a:pt x="96" y="113"/>
                </a:lnTo>
                <a:lnTo>
                  <a:pt x="96" y="113"/>
                </a:lnTo>
                <a:lnTo>
                  <a:pt x="92" y="117"/>
                </a:lnTo>
                <a:lnTo>
                  <a:pt x="88" y="118"/>
                </a:lnTo>
                <a:lnTo>
                  <a:pt x="84" y="120"/>
                </a:lnTo>
                <a:lnTo>
                  <a:pt x="84" y="120"/>
                </a:lnTo>
                <a:lnTo>
                  <a:pt x="94" y="111"/>
                </a:lnTo>
                <a:lnTo>
                  <a:pt x="105" y="103"/>
                </a:lnTo>
                <a:lnTo>
                  <a:pt x="105" y="103"/>
                </a:lnTo>
                <a:close/>
                <a:moveTo>
                  <a:pt x="98" y="80"/>
                </a:moveTo>
                <a:lnTo>
                  <a:pt x="98" y="80"/>
                </a:lnTo>
                <a:lnTo>
                  <a:pt x="101" y="78"/>
                </a:lnTo>
                <a:lnTo>
                  <a:pt x="105" y="77"/>
                </a:lnTo>
                <a:lnTo>
                  <a:pt x="105" y="77"/>
                </a:lnTo>
                <a:lnTo>
                  <a:pt x="103" y="80"/>
                </a:lnTo>
                <a:lnTo>
                  <a:pt x="98" y="80"/>
                </a:lnTo>
                <a:lnTo>
                  <a:pt x="98" y="80"/>
                </a:lnTo>
                <a:close/>
                <a:moveTo>
                  <a:pt x="103" y="195"/>
                </a:moveTo>
                <a:lnTo>
                  <a:pt x="103" y="195"/>
                </a:lnTo>
                <a:lnTo>
                  <a:pt x="96" y="198"/>
                </a:lnTo>
                <a:lnTo>
                  <a:pt x="92" y="202"/>
                </a:lnTo>
                <a:lnTo>
                  <a:pt x="86" y="208"/>
                </a:lnTo>
                <a:lnTo>
                  <a:pt x="82" y="210"/>
                </a:lnTo>
                <a:lnTo>
                  <a:pt x="81" y="210"/>
                </a:lnTo>
                <a:lnTo>
                  <a:pt x="81" y="210"/>
                </a:lnTo>
                <a:lnTo>
                  <a:pt x="90" y="197"/>
                </a:lnTo>
                <a:lnTo>
                  <a:pt x="101" y="185"/>
                </a:lnTo>
                <a:lnTo>
                  <a:pt x="101" y="185"/>
                </a:lnTo>
                <a:lnTo>
                  <a:pt x="103" y="187"/>
                </a:lnTo>
                <a:lnTo>
                  <a:pt x="103" y="189"/>
                </a:lnTo>
                <a:lnTo>
                  <a:pt x="103" y="195"/>
                </a:lnTo>
                <a:lnTo>
                  <a:pt x="103" y="195"/>
                </a:lnTo>
                <a:close/>
                <a:moveTo>
                  <a:pt x="84" y="189"/>
                </a:moveTo>
                <a:lnTo>
                  <a:pt x="84" y="189"/>
                </a:lnTo>
                <a:lnTo>
                  <a:pt x="88" y="181"/>
                </a:lnTo>
                <a:lnTo>
                  <a:pt x="92" y="178"/>
                </a:lnTo>
                <a:lnTo>
                  <a:pt x="101" y="168"/>
                </a:lnTo>
                <a:lnTo>
                  <a:pt x="101" y="168"/>
                </a:lnTo>
                <a:lnTo>
                  <a:pt x="105" y="168"/>
                </a:lnTo>
                <a:lnTo>
                  <a:pt x="105" y="172"/>
                </a:lnTo>
                <a:lnTo>
                  <a:pt x="105" y="172"/>
                </a:lnTo>
                <a:lnTo>
                  <a:pt x="96" y="181"/>
                </a:lnTo>
                <a:lnTo>
                  <a:pt x="84" y="189"/>
                </a:lnTo>
                <a:lnTo>
                  <a:pt x="84" y="189"/>
                </a:lnTo>
                <a:close/>
                <a:moveTo>
                  <a:pt x="103" y="147"/>
                </a:moveTo>
                <a:lnTo>
                  <a:pt x="103" y="147"/>
                </a:lnTo>
                <a:lnTo>
                  <a:pt x="103" y="151"/>
                </a:lnTo>
                <a:lnTo>
                  <a:pt x="103" y="155"/>
                </a:lnTo>
                <a:lnTo>
                  <a:pt x="98" y="160"/>
                </a:lnTo>
                <a:lnTo>
                  <a:pt x="82" y="170"/>
                </a:lnTo>
                <a:lnTo>
                  <a:pt x="82" y="170"/>
                </a:lnTo>
                <a:lnTo>
                  <a:pt x="86" y="164"/>
                </a:lnTo>
                <a:lnTo>
                  <a:pt x="92" y="157"/>
                </a:lnTo>
                <a:lnTo>
                  <a:pt x="103" y="147"/>
                </a:lnTo>
                <a:lnTo>
                  <a:pt x="103" y="147"/>
                </a:lnTo>
                <a:close/>
                <a:moveTo>
                  <a:pt x="100" y="138"/>
                </a:moveTo>
                <a:lnTo>
                  <a:pt x="100" y="138"/>
                </a:lnTo>
                <a:lnTo>
                  <a:pt x="92" y="143"/>
                </a:lnTo>
                <a:lnTo>
                  <a:pt x="92" y="143"/>
                </a:lnTo>
                <a:lnTo>
                  <a:pt x="94" y="141"/>
                </a:lnTo>
                <a:lnTo>
                  <a:pt x="94" y="139"/>
                </a:lnTo>
                <a:lnTo>
                  <a:pt x="100" y="138"/>
                </a:lnTo>
                <a:lnTo>
                  <a:pt x="100" y="138"/>
                </a:lnTo>
                <a:close/>
                <a:moveTo>
                  <a:pt x="79" y="105"/>
                </a:moveTo>
                <a:lnTo>
                  <a:pt x="79" y="105"/>
                </a:lnTo>
                <a:lnTo>
                  <a:pt x="84" y="97"/>
                </a:lnTo>
                <a:lnTo>
                  <a:pt x="92" y="92"/>
                </a:lnTo>
                <a:lnTo>
                  <a:pt x="92" y="92"/>
                </a:lnTo>
                <a:lnTo>
                  <a:pt x="90" y="96"/>
                </a:lnTo>
                <a:lnTo>
                  <a:pt x="88" y="99"/>
                </a:lnTo>
                <a:lnTo>
                  <a:pt x="79" y="105"/>
                </a:lnTo>
                <a:lnTo>
                  <a:pt x="79" y="105"/>
                </a:lnTo>
                <a:close/>
                <a:moveTo>
                  <a:pt x="86" y="155"/>
                </a:moveTo>
                <a:lnTo>
                  <a:pt x="86" y="155"/>
                </a:lnTo>
                <a:lnTo>
                  <a:pt x="86" y="157"/>
                </a:lnTo>
                <a:lnTo>
                  <a:pt x="84" y="160"/>
                </a:lnTo>
                <a:lnTo>
                  <a:pt x="79" y="166"/>
                </a:lnTo>
                <a:lnTo>
                  <a:pt x="79" y="166"/>
                </a:lnTo>
                <a:lnTo>
                  <a:pt x="79" y="162"/>
                </a:lnTo>
                <a:lnTo>
                  <a:pt x="81" y="158"/>
                </a:lnTo>
                <a:lnTo>
                  <a:pt x="86" y="155"/>
                </a:lnTo>
                <a:lnTo>
                  <a:pt x="86" y="155"/>
                </a:lnTo>
                <a:close/>
                <a:moveTo>
                  <a:pt x="84" y="179"/>
                </a:moveTo>
                <a:lnTo>
                  <a:pt x="84" y="179"/>
                </a:lnTo>
                <a:lnTo>
                  <a:pt x="79" y="187"/>
                </a:lnTo>
                <a:lnTo>
                  <a:pt x="79" y="187"/>
                </a:lnTo>
                <a:lnTo>
                  <a:pt x="77" y="183"/>
                </a:lnTo>
                <a:lnTo>
                  <a:pt x="79" y="181"/>
                </a:lnTo>
                <a:lnTo>
                  <a:pt x="84" y="179"/>
                </a:lnTo>
                <a:lnTo>
                  <a:pt x="84" y="179"/>
                </a:lnTo>
                <a:close/>
                <a:moveTo>
                  <a:pt x="81" y="225"/>
                </a:moveTo>
                <a:lnTo>
                  <a:pt x="81" y="225"/>
                </a:lnTo>
                <a:lnTo>
                  <a:pt x="79" y="221"/>
                </a:lnTo>
                <a:lnTo>
                  <a:pt x="81" y="219"/>
                </a:lnTo>
                <a:lnTo>
                  <a:pt x="86" y="214"/>
                </a:lnTo>
                <a:lnTo>
                  <a:pt x="86" y="214"/>
                </a:lnTo>
                <a:lnTo>
                  <a:pt x="86" y="218"/>
                </a:lnTo>
                <a:lnTo>
                  <a:pt x="84" y="219"/>
                </a:lnTo>
                <a:lnTo>
                  <a:pt x="81" y="225"/>
                </a:lnTo>
                <a:lnTo>
                  <a:pt x="81" y="225"/>
                </a:lnTo>
                <a:close/>
                <a:moveTo>
                  <a:pt x="103" y="206"/>
                </a:moveTo>
                <a:lnTo>
                  <a:pt x="103" y="206"/>
                </a:lnTo>
                <a:lnTo>
                  <a:pt x="101" y="216"/>
                </a:lnTo>
                <a:lnTo>
                  <a:pt x="96" y="219"/>
                </a:lnTo>
                <a:lnTo>
                  <a:pt x="84" y="227"/>
                </a:lnTo>
                <a:lnTo>
                  <a:pt x="84" y="227"/>
                </a:lnTo>
                <a:lnTo>
                  <a:pt x="92" y="216"/>
                </a:lnTo>
                <a:lnTo>
                  <a:pt x="98" y="210"/>
                </a:lnTo>
                <a:lnTo>
                  <a:pt x="103" y="206"/>
                </a:lnTo>
                <a:lnTo>
                  <a:pt x="103" y="206"/>
                </a:lnTo>
                <a:close/>
                <a:moveTo>
                  <a:pt x="100" y="229"/>
                </a:moveTo>
                <a:lnTo>
                  <a:pt x="100" y="229"/>
                </a:lnTo>
                <a:lnTo>
                  <a:pt x="100" y="233"/>
                </a:lnTo>
                <a:lnTo>
                  <a:pt x="98" y="235"/>
                </a:lnTo>
                <a:lnTo>
                  <a:pt x="94" y="239"/>
                </a:lnTo>
                <a:lnTo>
                  <a:pt x="94" y="239"/>
                </a:lnTo>
                <a:lnTo>
                  <a:pt x="94" y="235"/>
                </a:lnTo>
                <a:lnTo>
                  <a:pt x="96" y="233"/>
                </a:lnTo>
                <a:lnTo>
                  <a:pt x="98" y="231"/>
                </a:lnTo>
                <a:lnTo>
                  <a:pt x="100" y="229"/>
                </a:lnTo>
                <a:lnTo>
                  <a:pt x="100" y="229"/>
                </a:lnTo>
                <a:close/>
                <a:moveTo>
                  <a:pt x="96" y="263"/>
                </a:moveTo>
                <a:lnTo>
                  <a:pt x="96" y="263"/>
                </a:lnTo>
                <a:lnTo>
                  <a:pt x="98" y="259"/>
                </a:lnTo>
                <a:lnTo>
                  <a:pt x="101" y="256"/>
                </a:lnTo>
                <a:lnTo>
                  <a:pt x="109" y="250"/>
                </a:lnTo>
                <a:lnTo>
                  <a:pt x="109" y="250"/>
                </a:lnTo>
                <a:lnTo>
                  <a:pt x="109" y="254"/>
                </a:lnTo>
                <a:lnTo>
                  <a:pt x="105" y="259"/>
                </a:lnTo>
                <a:lnTo>
                  <a:pt x="101" y="263"/>
                </a:lnTo>
                <a:lnTo>
                  <a:pt x="96" y="263"/>
                </a:lnTo>
                <a:lnTo>
                  <a:pt x="96" y="263"/>
                </a:lnTo>
                <a:close/>
                <a:moveTo>
                  <a:pt x="111" y="244"/>
                </a:moveTo>
                <a:lnTo>
                  <a:pt x="111" y="244"/>
                </a:lnTo>
                <a:lnTo>
                  <a:pt x="103" y="248"/>
                </a:lnTo>
                <a:lnTo>
                  <a:pt x="98" y="252"/>
                </a:lnTo>
                <a:lnTo>
                  <a:pt x="92" y="258"/>
                </a:lnTo>
                <a:lnTo>
                  <a:pt x="86" y="259"/>
                </a:lnTo>
                <a:lnTo>
                  <a:pt x="86" y="259"/>
                </a:lnTo>
                <a:lnTo>
                  <a:pt x="92" y="254"/>
                </a:lnTo>
                <a:lnTo>
                  <a:pt x="98" y="250"/>
                </a:lnTo>
                <a:lnTo>
                  <a:pt x="111" y="242"/>
                </a:lnTo>
                <a:lnTo>
                  <a:pt x="111" y="242"/>
                </a:lnTo>
                <a:lnTo>
                  <a:pt x="111" y="244"/>
                </a:lnTo>
                <a:lnTo>
                  <a:pt x="111" y="244"/>
                </a:lnTo>
                <a:lnTo>
                  <a:pt x="111" y="244"/>
                </a:lnTo>
                <a:close/>
                <a:moveTo>
                  <a:pt x="119" y="263"/>
                </a:moveTo>
                <a:lnTo>
                  <a:pt x="119" y="263"/>
                </a:lnTo>
                <a:lnTo>
                  <a:pt x="119" y="261"/>
                </a:lnTo>
                <a:lnTo>
                  <a:pt x="121" y="259"/>
                </a:lnTo>
                <a:lnTo>
                  <a:pt x="126" y="256"/>
                </a:lnTo>
                <a:lnTo>
                  <a:pt x="126" y="256"/>
                </a:lnTo>
                <a:lnTo>
                  <a:pt x="126" y="258"/>
                </a:lnTo>
                <a:lnTo>
                  <a:pt x="124" y="261"/>
                </a:lnTo>
                <a:lnTo>
                  <a:pt x="121" y="263"/>
                </a:lnTo>
                <a:lnTo>
                  <a:pt x="119" y="263"/>
                </a:lnTo>
                <a:lnTo>
                  <a:pt x="119" y="263"/>
                </a:lnTo>
                <a:close/>
                <a:moveTo>
                  <a:pt x="119" y="254"/>
                </a:moveTo>
                <a:lnTo>
                  <a:pt x="119" y="254"/>
                </a:lnTo>
                <a:lnTo>
                  <a:pt x="119" y="252"/>
                </a:lnTo>
                <a:lnTo>
                  <a:pt x="121" y="250"/>
                </a:lnTo>
                <a:lnTo>
                  <a:pt x="122" y="248"/>
                </a:lnTo>
                <a:lnTo>
                  <a:pt x="122" y="244"/>
                </a:lnTo>
                <a:lnTo>
                  <a:pt x="122" y="244"/>
                </a:lnTo>
                <a:lnTo>
                  <a:pt x="132" y="244"/>
                </a:lnTo>
                <a:lnTo>
                  <a:pt x="132" y="244"/>
                </a:lnTo>
                <a:lnTo>
                  <a:pt x="130" y="248"/>
                </a:lnTo>
                <a:lnTo>
                  <a:pt x="126" y="250"/>
                </a:lnTo>
                <a:lnTo>
                  <a:pt x="119" y="254"/>
                </a:lnTo>
                <a:lnTo>
                  <a:pt x="119" y="254"/>
                </a:lnTo>
                <a:close/>
                <a:moveTo>
                  <a:pt x="134" y="265"/>
                </a:moveTo>
                <a:lnTo>
                  <a:pt x="134" y="265"/>
                </a:lnTo>
                <a:lnTo>
                  <a:pt x="140" y="258"/>
                </a:lnTo>
                <a:lnTo>
                  <a:pt x="147" y="254"/>
                </a:lnTo>
                <a:lnTo>
                  <a:pt x="147" y="254"/>
                </a:lnTo>
                <a:lnTo>
                  <a:pt x="147" y="256"/>
                </a:lnTo>
                <a:lnTo>
                  <a:pt x="147" y="258"/>
                </a:lnTo>
                <a:lnTo>
                  <a:pt x="143" y="259"/>
                </a:lnTo>
                <a:lnTo>
                  <a:pt x="134" y="265"/>
                </a:lnTo>
                <a:lnTo>
                  <a:pt x="134" y="265"/>
                </a:lnTo>
                <a:close/>
                <a:moveTo>
                  <a:pt x="145" y="246"/>
                </a:moveTo>
                <a:lnTo>
                  <a:pt x="145" y="246"/>
                </a:lnTo>
                <a:lnTo>
                  <a:pt x="145" y="248"/>
                </a:lnTo>
                <a:lnTo>
                  <a:pt x="145" y="250"/>
                </a:lnTo>
                <a:lnTo>
                  <a:pt x="142" y="252"/>
                </a:lnTo>
                <a:lnTo>
                  <a:pt x="142" y="252"/>
                </a:lnTo>
                <a:lnTo>
                  <a:pt x="142" y="250"/>
                </a:lnTo>
                <a:lnTo>
                  <a:pt x="142" y="248"/>
                </a:lnTo>
                <a:lnTo>
                  <a:pt x="143" y="246"/>
                </a:lnTo>
                <a:lnTo>
                  <a:pt x="145" y="246"/>
                </a:lnTo>
                <a:lnTo>
                  <a:pt x="145" y="246"/>
                </a:lnTo>
                <a:close/>
                <a:moveTo>
                  <a:pt x="241" y="57"/>
                </a:moveTo>
                <a:lnTo>
                  <a:pt x="241" y="57"/>
                </a:lnTo>
                <a:lnTo>
                  <a:pt x="223" y="61"/>
                </a:lnTo>
                <a:lnTo>
                  <a:pt x="206" y="61"/>
                </a:lnTo>
                <a:lnTo>
                  <a:pt x="172" y="61"/>
                </a:lnTo>
                <a:lnTo>
                  <a:pt x="172" y="61"/>
                </a:lnTo>
                <a:lnTo>
                  <a:pt x="170" y="69"/>
                </a:lnTo>
                <a:lnTo>
                  <a:pt x="168" y="77"/>
                </a:lnTo>
                <a:lnTo>
                  <a:pt x="168" y="94"/>
                </a:lnTo>
                <a:lnTo>
                  <a:pt x="166" y="113"/>
                </a:lnTo>
                <a:lnTo>
                  <a:pt x="166" y="134"/>
                </a:lnTo>
                <a:lnTo>
                  <a:pt x="166" y="134"/>
                </a:lnTo>
                <a:lnTo>
                  <a:pt x="164" y="174"/>
                </a:lnTo>
                <a:lnTo>
                  <a:pt x="162" y="214"/>
                </a:lnTo>
                <a:lnTo>
                  <a:pt x="162" y="214"/>
                </a:lnTo>
                <a:lnTo>
                  <a:pt x="162" y="225"/>
                </a:lnTo>
                <a:lnTo>
                  <a:pt x="161" y="233"/>
                </a:lnTo>
                <a:lnTo>
                  <a:pt x="161" y="233"/>
                </a:lnTo>
                <a:lnTo>
                  <a:pt x="157" y="237"/>
                </a:lnTo>
                <a:lnTo>
                  <a:pt x="151" y="239"/>
                </a:lnTo>
                <a:lnTo>
                  <a:pt x="138" y="239"/>
                </a:lnTo>
                <a:lnTo>
                  <a:pt x="122" y="237"/>
                </a:lnTo>
                <a:lnTo>
                  <a:pt x="111" y="235"/>
                </a:lnTo>
                <a:lnTo>
                  <a:pt x="111" y="235"/>
                </a:lnTo>
                <a:lnTo>
                  <a:pt x="113" y="149"/>
                </a:lnTo>
                <a:lnTo>
                  <a:pt x="117" y="63"/>
                </a:lnTo>
                <a:lnTo>
                  <a:pt x="117" y="63"/>
                </a:lnTo>
                <a:lnTo>
                  <a:pt x="109" y="59"/>
                </a:lnTo>
                <a:lnTo>
                  <a:pt x="100" y="57"/>
                </a:lnTo>
                <a:lnTo>
                  <a:pt x="81" y="57"/>
                </a:lnTo>
                <a:lnTo>
                  <a:pt x="81" y="57"/>
                </a:lnTo>
                <a:lnTo>
                  <a:pt x="61" y="57"/>
                </a:lnTo>
                <a:lnTo>
                  <a:pt x="44" y="57"/>
                </a:lnTo>
                <a:lnTo>
                  <a:pt x="44" y="57"/>
                </a:lnTo>
                <a:lnTo>
                  <a:pt x="42" y="46"/>
                </a:lnTo>
                <a:lnTo>
                  <a:pt x="42" y="33"/>
                </a:lnTo>
                <a:lnTo>
                  <a:pt x="46" y="10"/>
                </a:lnTo>
                <a:lnTo>
                  <a:pt x="46" y="10"/>
                </a:lnTo>
                <a:lnTo>
                  <a:pt x="77" y="10"/>
                </a:lnTo>
                <a:lnTo>
                  <a:pt x="105" y="10"/>
                </a:lnTo>
                <a:lnTo>
                  <a:pt x="161" y="8"/>
                </a:lnTo>
                <a:lnTo>
                  <a:pt x="161" y="8"/>
                </a:lnTo>
                <a:lnTo>
                  <a:pt x="191" y="8"/>
                </a:lnTo>
                <a:lnTo>
                  <a:pt x="191" y="8"/>
                </a:lnTo>
                <a:lnTo>
                  <a:pt x="218" y="8"/>
                </a:lnTo>
                <a:lnTo>
                  <a:pt x="229" y="8"/>
                </a:lnTo>
                <a:lnTo>
                  <a:pt x="241" y="12"/>
                </a:lnTo>
                <a:lnTo>
                  <a:pt x="241" y="12"/>
                </a:lnTo>
                <a:lnTo>
                  <a:pt x="241" y="35"/>
                </a:lnTo>
                <a:lnTo>
                  <a:pt x="241" y="57"/>
                </a:lnTo>
                <a:lnTo>
                  <a:pt x="241" y="57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6" name="Freeform 93"/>
          <p:cNvSpPr>
            <a:spLocks noEditPoints="1"/>
          </p:cNvSpPr>
          <p:nvPr/>
        </p:nvSpPr>
        <p:spPr bwMode="auto">
          <a:xfrm>
            <a:off x="7973484" y="2645833"/>
            <a:ext cx="423333" cy="508000"/>
          </a:xfrm>
          <a:custGeom>
            <a:avLst/>
            <a:gdLst/>
            <a:ahLst/>
            <a:cxnLst>
              <a:cxn ang="0">
                <a:pos x="185" y="96"/>
              </a:cxn>
              <a:cxn ang="0">
                <a:pos x="107" y="0"/>
              </a:cxn>
              <a:cxn ang="0">
                <a:pos x="0" y="52"/>
              </a:cxn>
              <a:cxn ang="0">
                <a:pos x="65" y="235"/>
              </a:cxn>
              <a:cxn ang="0">
                <a:pos x="122" y="240"/>
              </a:cxn>
              <a:cxn ang="0">
                <a:pos x="187" y="229"/>
              </a:cxn>
              <a:cxn ang="0">
                <a:pos x="36" y="29"/>
              </a:cxn>
              <a:cxn ang="0">
                <a:pos x="25" y="130"/>
              </a:cxn>
              <a:cxn ang="0">
                <a:pos x="25" y="143"/>
              </a:cxn>
              <a:cxn ang="0">
                <a:pos x="14" y="126"/>
              </a:cxn>
              <a:cxn ang="0">
                <a:pos x="14" y="126"/>
              </a:cxn>
              <a:cxn ang="0">
                <a:pos x="21" y="101"/>
              </a:cxn>
              <a:cxn ang="0">
                <a:pos x="14" y="86"/>
              </a:cxn>
              <a:cxn ang="0">
                <a:pos x="21" y="80"/>
              </a:cxn>
              <a:cxn ang="0">
                <a:pos x="14" y="65"/>
              </a:cxn>
              <a:cxn ang="0">
                <a:pos x="23" y="44"/>
              </a:cxn>
              <a:cxn ang="0">
                <a:pos x="12" y="31"/>
              </a:cxn>
              <a:cxn ang="0">
                <a:pos x="27" y="63"/>
              </a:cxn>
              <a:cxn ang="0">
                <a:pos x="27" y="103"/>
              </a:cxn>
              <a:cxn ang="0">
                <a:pos x="6" y="137"/>
              </a:cxn>
              <a:cxn ang="0">
                <a:pos x="25" y="160"/>
              </a:cxn>
              <a:cxn ang="0">
                <a:pos x="27" y="176"/>
              </a:cxn>
              <a:cxn ang="0">
                <a:pos x="25" y="181"/>
              </a:cxn>
              <a:cxn ang="0">
                <a:pos x="8" y="219"/>
              </a:cxn>
              <a:cxn ang="0">
                <a:pos x="8" y="219"/>
              </a:cxn>
              <a:cxn ang="0">
                <a:pos x="31" y="210"/>
              </a:cxn>
              <a:cxn ang="0">
                <a:pos x="23" y="198"/>
              </a:cxn>
              <a:cxn ang="0">
                <a:pos x="38" y="147"/>
              </a:cxn>
              <a:cxn ang="0">
                <a:pos x="38" y="147"/>
              </a:cxn>
              <a:cxn ang="0">
                <a:pos x="40" y="225"/>
              </a:cxn>
              <a:cxn ang="0">
                <a:pos x="71" y="219"/>
              </a:cxn>
              <a:cxn ang="0">
                <a:pos x="73" y="216"/>
              </a:cxn>
              <a:cxn ang="0">
                <a:pos x="92" y="155"/>
              </a:cxn>
              <a:cxn ang="0">
                <a:pos x="113" y="157"/>
              </a:cxn>
              <a:cxn ang="0">
                <a:pos x="111" y="174"/>
              </a:cxn>
              <a:cxn ang="0">
                <a:pos x="122" y="178"/>
              </a:cxn>
              <a:cxn ang="0">
                <a:pos x="115" y="195"/>
              </a:cxn>
              <a:cxn ang="0">
                <a:pos x="136" y="189"/>
              </a:cxn>
              <a:cxn ang="0">
                <a:pos x="141" y="198"/>
              </a:cxn>
              <a:cxn ang="0">
                <a:pos x="141" y="231"/>
              </a:cxn>
              <a:cxn ang="0">
                <a:pos x="147" y="206"/>
              </a:cxn>
              <a:cxn ang="0">
                <a:pos x="168" y="216"/>
              </a:cxn>
              <a:cxn ang="0">
                <a:pos x="162" y="229"/>
              </a:cxn>
              <a:cxn ang="0">
                <a:pos x="157" y="210"/>
              </a:cxn>
              <a:cxn ang="0">
                <a:pos x="84" y="139"/>
              </a:cxn>
              <a:cxn ang="0">
                <a:pos x="40" y="107"/>
              </a:cxn>
              <a:cxn ang="0">
                <a:pos x="179" y="44"/>
              </a:cxn>
              <a:cxn ang="0">
                <a:pos x="141" y="137"/>
              </a:cxn>
              <a:cxn ang="0">
                <a:pos x="143" y="63"/>
              </a:cxn>
              <a:cxn ang="0">
                <a:pos x="82" y="99"/>
              </a:cxn>
              <a:cxn ang="0">
                <a:pos x="99" y="42"/>
              </a:cxn>
              <a:cxn ang="0">
                <a:pos x="86" y="42"/>
              </a:cxn>
              <a:cxn ang="0">
                <a:pos x="84" y="54"/>
              </a:cxn>
              <a:cxn ang="0">
                <a:pos x="86" y="96"/>
              </a:cxn>
              <a:cxn ang="0">
                <a:pos x="111" y="96"/>
              </a:cxn>
              <a:cxn ang="0">
                <a:pos x="124" y="48"/>
              </a:cxn>
              <a:cxn ang="0">
                <a:pos x="126" y="63"/>
              </a:cxn>
              <a:cxn ang="0">
                <a:pos x="136" y="67"/>
              </a:cxn>
              <a:cxn ang="0">
                <a:pos x="139" y="73"/>
              </a:cxn>
            </a:cxnLst>
            <a:rect l="0" t="0" r="r" b="b"/>
            <a:pathLst>
              <a:path w="200" h="240">
                <a:moveTo>
                  <a:pt x="191" y="195"/>
                </a:moveTo>
                <a:lnTo>
                  <a:pt x="191" y="195"/>
                </a:lnTo>
                <a:lnTo>
                  <a:pt x="179" y="176"/>
                </a:lnTo>
                <a:lnTo>
                  <a:pt x="168" y="158"/>
                </a:lnTo>
                <a:lnTo>
                  <a:pt x="168" y="158"/>
                </a:lnTo>
                <a:lnTo>
                  <a:pt x="143" y="128"/>
                </a:lnTo>
                <a:lnTo>
                  <a:pt x="143" y="128"/>
                </a:lnTo>
                <a:lnTo>
                  <a:pt x="164" y="120"/>
                </a:lnTo>
                <a:lnTo>
                  <a:pt x="174" y="115"/>
                </a:lnTo>
                <a:lnTo>
                  <a:pt x="179" y="107"/>
                </a:lnTo>
                <a:lnTo>
                  <a:pt x="179" y="107"/>
                </a:lnTo>
                <a:lnTo>
                  <a:pt x="185" y="96"/>
                </a:lnTo>
                <a:lnTo>
                  <a:pt x="187" y="84"/>
                </a:lnTo>
                <a:lnTo>
                  <a:pt x="189" y="71"/>
                </a:lnTo>
                <a:lnTo>
                  <a:pt x="187" y="57"/>
                </a:lnTo>
                <a:lnTo>
                  <a:pt x="183" y="44"/>
                </a:lnTo>
                <a:lnTo>
                  <a:pt x="177" y="33"/>
                </a:lnTo>
                <a:lnTo>
                  <a:pt x="170" y="23"/>
                </a:lnTo>
                <a:lnTo>
                  <a:pt x="162" y="16"/>
                </a:lnTo>
                <a:lnTo>
                  <a:pt x="162" y="16"/>
                </a:lnTo>
                <a:lnTo>
                  <a:pt x="151" y="8"/>
                </a:lnTo>
                <a:lnTo>
                  <a:pt x="137" y="4"/>
                </a:lnTo>
                <a:lnTo>
                  <a:pt x="122" y="2"/>
                </a:lnTo>
                <a:lnTo>
                  <a:pt x="107" y="0"/>
                </a:lnTo>
                <a:lnTo>
                  <a:pt x="73" y="2"/>
                </a:lnTo>
                <a:lnTo>
                  <a:pt x="55" y="2"/>
                </a:lnTo>
                <a:lnTo>
                  <a:pt x="38" y="2"/>
                </a:lnTo>
                <a:lnTo>
                  <a:pt x="38" y="2"/>
                </a:lnTo>
                <a:lnTo>
                  <a:pt x="31" y="8"/>
                </a:lnTo>
                <a:lnTo>
                  <a:pt x="19" y="14"/>
                </a:lnTo>
                <a:lnTo>
                  <a:pt x="10" y="19"/>
                </a:lnTo>
                <a:lnTo>
                  <a:pt x="6" y="23"/>
                </a:lnTo>
                <a:lnTo>
                  <a:pt x="4" y="29"/>
                </a:lnTo>
                <a:lnTo>
                  <a:pt x="4" y="29"/>
                </a:lnTo>
                <a:lnTo>
                  <a:pt x="2" y="40"/>
                </a:lnTo>
                <a:lnTo>
                  <a:pt x="0" y="52"/>
                </a:lnTo>
                <a:lnTo>
                  <a:pt x="0" y="52"/>
                </a:lnTo>
                <a:lnTo>
                  <a:pt x="0" y="86"/>
                </a:lnTo>
                <a:lnTo>
                  <a:pt x="0" y="124"/>
                </a:lnTo>
                <a:lnTo>
                  <a:pt x="4" y="198"/>
                </a:lnTo>
                <a:lnTo>
                  <a:pt x="4" y="198"/>
                </a:lnTo>
                <a:lnTo>
                  <a:pt x="4" y="218"/>
                </a:lnTo>
                <a:lnTo>
                  <a:pt x="4" y="225"/>
                </a:lnTo>
                <a:lnTo>
                  <a:pt x="10" y="235"/>
                </a:lnTo>
                <a:lnTo>
                  <a:pt x="10" y="235"/>
                </a:lnTo>
                <a:lnTo>
                  <a:pt x="23" y="235"/>
                </a:lnTo>
                <a:lnTo>
                  <a:pt x="38" y="235"/>
                </a:lnTo>
                <a:lnTo>
                  <a:pt x="65" y="235"/>
                </a:lnTo>
                <a:lnTo>
                  <a:pt x="65" y="235"/>
                </a:lnTo>
                <a:lnTo>
                  <a:pt x="78" y="221"/>
                </a:lnTo>
                <a:lnTo>
                  <a:pt x="94" y="210"/>
                </a:lnTo>
                <a:lnTo>
                  <a:pt x="94" y="210"/>
                </a:lnTo>
                <a:lnTo>
                  <a:pt x="92" y="198"/>
                </a:lnTo>
                <a:lnTo>
                  <a:pt x="92" y="193"/>
                </a:lnTo>
                <a:lnTo>
                  <a:pt x="94" y="189"/>
                </a:lnTo>
                <a:lnTo>
                  <a:pt x="94" y="189"/>
                </a:lnTo>
                <a:lnTo>
                  <a:pt x="103" y="200"/>
                </a:lnTo>
                <a:lnTo>
                  <a:pt x="111" y="212"/>
                </a:lnTo>
                <a:lnTo>
                  <a:pt x="118" y="225"/>
                </a:lnTo>
                <a:lnTo>
                  <a:pt x="122" y="240"/>
                </a:lnTo>
                <a:lnTo>
                  <a:pt x="122" y="240"/>
                </a:lnTo>
                <a:lnTo>
                  <a:pt x="128" y="240"/>
                </a:lnTo>
                <a:lnTo>
                  <a:pt x="132" y="240"/>
                </a:lnTo>
                <a:lnTo>
                  <a:pt x="143" y="238"/>
                </a:lnTo>
                <a:lnTo>
                  <a:pt x="143" y="238"/>
                </a:lnTo>
                <a:lnTo>
                  <a:pt x="158" y="240"/>
                </a:lnTo>
                <a:lnTo>
                  <a:pt x="166" y="240"/>
                </a:lnTo>
                <a:lnTo>
                  <a:pt x="174" y="240"/>
                </a:lnTo>
                <a:lnTo>
                  <a:pt x="174" y="240"/>
                </a:lnTo>
                <a:lnTo>
                  <a:pt x="177" y="238"/>
                </a:lnTo>
                <a:lnTo>
                  <a:pt x="181" y="235"/>
                </a:lnTo>
                <a:lnTo>
                  <a:pt x="187" y="229"/>
                </a:lnTo>
                <a:lnTo>
                  <a:pt x="187" y="229"/>
                </a:lnTo>
                <a:lnTo>
                  <a:pt x="197" y="221"/>
                </a:lnTo>
                <a:lnTo>
                  <a:pt x="200" y="219"/>
                </a:lnTo>
                <a:lnTo>
                  <a:pt x="200" y="216"/>
                </a:lnTo>
                <a:lnTo>
                  <a:pt x="200" y="216"/>
                </a:lnTo>
                <a:lnTo>
                  <a:pt x="200" y="210"/>
                </a:lnTo>
                <a:lnTo>
                  <a:pt x="198" y="204"/>
                </a:lnTo>
                <a:lnTo>
                  <a:pt x="191" y="195"/>
                </a:lnTo>
                <a:lnTo>
                  <a:pt x="191" y="195"/>
                </a:lnTo>
                <a:close/>
                <a:moveTo>
                  <a:pt x="38" y="23"/>
                </a:moveTo>
                <a:lnTo>
                  <a:pt x="38" y="23"/>
                </a:lnTo>
                <a:lnTo>
                  <a:pt x="36" y="29"/>
                </a:lnTo>
                <a:lnTo>
                  <a:pt x="33" y="33"/>
                </a:lnTo>
                <a:lnTo>
                  <a:pt x="27" y="36"/>
                </a:lnTo>
                <a:lnTo>
                  <a:pt x="21" y="38"/>
                </a:lnTo>
                <a:lnTo>
                  <a:pt x="21" y="38"/>
                </a:lnTo>
                <a:lnTo>
                  <a:pt x="29" y="29"/>
                </a:lnTo>
                <a:lnTo>
                  <a:pt x="33" y="25"/>
                </a:lnTo>
                <a:lnTo>
                  <a:pt x="38" y="23"/>
                </a:lnTo>
                <a:lnTo>
                  <a:pt x="38" y="23"/>
                </a:lnTo>
                <a:close/>
                <a:moveTo>
                  <a:pt x="14" y="145"/>
                </a:moveTo>
                <a:lnTo>
                  <a:pt x="14" y="145"/>
                </a:lnTo>
                <a:lnTo>
                  <a:pt x="17" y="137"/>
                </a:lnTo>
                <a:lnTo>
                  <a:pt x="25" y="130"/>
                </a:lnTo>
                <a:lnTo>
                  <a:pt x="33" y="124"/>
                </a:lnTo>
                <a:lnTo>
                  <a:pt x="38" y="120"/>
                </a:lnTo>
                <a:lnTo>
                  <a:pt x="38" y="120"/>
                </a:lnTo>
                <a:lnTo>
                  <a:pt x="38" y="126"/>
                </a:lnTo>
                <a:lnTo>
                  <a:pt x="38" y="126"/>
                </a:lnTo>
                <a:lnTo>
                  <a:pt x="27" y="136"/>
                </a:lnTo>
                <a:lnTo>
                  <a:pt x="14" y="145"/>
                </a:lnTo>
                <a:lnTo>
                  <a:pt x="14" y="145"/>
                </a:lnTo>
                <a:close/>
                <a:moveTo>
                  <a:pt x="25" y="141"/>
                </a:moveTo>
                <a:lnTo>
                  <a:pt x="25" y="141"/>
                </a:lnTo>
                <a:lnTo>
                  <a:pt x="25" y="143"/>
                </a:lnTo>
                <a:lnTo>
                  <a:pt x="25" y="143"/>
                </a:lnTo>
                <a:lnTo>
                  <a:pt x="17" y="155"/>
                </a:lnTo>
                <a:lnTo>
                  <a:pt x="12" y="158"/>
                </a:lnTo>
                <a:lnTo>
                  <a:pt x="8" y="162"/>
                </a:lnTo>
                <a:lnTo>
                  <a:pt x="8" y="162"/>
                </a:lnTo>
                <a:lnTo>
                  <a:pt x="10" y="157"/>
                </a:lnTo>
                <a:lnTo>
                  <a:pt x="14" y="153"/>
                </a:lnTo>
                <a:lnTo>
                  <a:pt x="19" y="147"/>
                </a:lnTo>
                <a:lnTo>
                  <a:pt x="25" y="143"/>
                </a:lnTo>
                <a:lnTo>
                  <a:pt x="25" y="143"/>
                </a:lnTo>
                <a:lnTo>
                  <a:pt x="25" y="141"/>
                </a:lnTo>
                <a:lnTo>
                  <a:pt x="25" y="141"/>
                </a:lnTo>
                <a:close/>
                <a:moveTo>
                  <a:pt x="14" y="126"/>
                </a:moveTo>
                <a:lnTo>
                  <a:pt x="14" y="126"/>
                </a:lnTo>
                <a:lnTo>
                  <a:pt x="17" y="120"/>
                </a:lnTo>
                <a:lnTo>
                  <a:pt x="23" y="113"/>
                </a:lnTo>
                <a:lnTo>
                  <a:pt x="31" y="105"/>
                </a:lnTo>
                <a:lnTo>
                  <a:pt x="38" y="101"/>
                </a:lnTo>
                <a:lnTo>
                  <a:pt x="38" y="101"/>
                </a:lnTo>
                <a:lnTo>
                  <a:pt x="36" y="107"/>
                </a:lnTo>
                <a:lnTo>
                  <a:pt x="35" y="109"/>
                </a:lnTo>
                <a:lnTo>
                  <a:pt x="27" y="117"/>
                </a:lnTo>
                <a:lnTo>
                  <a:pt x="19" y="122"/>
                </a:lnTo>
                <a:lnTo>
                  <a:pt x="14" y="126"/>
                </a:lnTo>
                <a:lnTo>
                  <a:pt x="14" y="126"/>
                </a:lnTo>
                <a:close/>
                <a:moveTo>
                  <a:pt x="21" y="101"/>
                </a:moveTo>
                <a:lnTo>
                  <a:pt x="21" y="101"/>
                </a:lnTo>
                <a:lnTo>
                  <a:pt x="27" y="90"/>
                </a:lnTo>
                <a:lnTo>
                  <a:pt x="33" y="84"/>
                </a:lnTo>
                <a:lnTo>
                  <a:pt x="38" y="80"/>
                </a:lnTo>
                <a:lnTo>
                  <a:pt x="38" y="80"/>
                </a:lnTo>
                <a:lnTo>
                  <a:pt x="38" y="86"/>
                </a:lnTo>
                <a:lnTo>
                  <a:pt x="36" y="88"/>
                </a:lnTo>
                <a:lnTo>
                  <a:pt x="33" y="94"/>
                </a:lnTo>
                <a:lnTo>
                  <a:pt x="25" y="97"/>
                </a:lnTo>
                <a:lnTo>
                  <a:pt x="21" y="101"/>
                </a:lnTo>
                <a:lnTo>
                  <a:pt x="21" y="101"/>
                </a:lnTo>
                <a:close/>
                <a:moveTo>
                  <a:pt x="6" y="109"/>
                </a:moveTo>
                <a:lnTo>
                  <a:pt x="6" y="109"/>
                </a:lnTo>
                <a:lnTo>
                  <a:pt x="8" y="103"/>
                </a:lnTo>
                <a:lnTo>
                  <a:pt x="8" y="99"/>
                </a:lnTo>
                <a:lnTo>
                  <a:pt x="14" y="92"/>
                </a:lnTo>
                <a:lnTo>
                  <a:pt x="29" y="80"/>
                </a:lnTo>
                <a:lnTo>
                  <a:pt x="29" y="80"/>
                </a:lnTo>
                <a:lnTo>
                  <a:pt x="25" y="88"/>
                </a:lnTo>
                <a:lnTo>
                  <a:pt x="19" y="96"/>
                </a:lnTo>
                <a:lnTo>
                  <a:pt x="6" y="109"/>
                </a:lnTo>
                <a:lnTo>
                  <a:pt x="6" y="109"/>
                </a:lnTo>
                <a:close/>
                <a:moveTo>
                  <a:pt x="14" y="86"/>
                </a:moveTo>
                <a:lnTo>
                  <a:pt x="14" y="86"/>
                </a:lnTo>
                <a:lnTo>
                  <a:pt x="17" y="78"/>
                </a:lnTo>
                <a:lnTo>
                  <a:pt x="23" y="73"/>
                </a:lnTo>
                <a:lnTo>
                  <a:pt x="31" y="67"/>
                </a:lnTo>
                <a:lnTo>
                  <a:pt x="36" y="61"/>
                </a:lnTo>
                <a:lnTo>
                  <a:pt x="36" y="61"/>
                </a:lnTo>
                <a:lnTo>
                  <a:pt x="38" y="61"/>
                </a:lnTo>
                <a:lnTo>
                  <a:pt x="38" y="61"/>
                </a:lnTo>
                <a:lnTo>
                  <a:pt x="38" y="67"/>
                </a:lnTo>
                <a:lnTo>
                  <a:pt x="35" y="71"/>
                </a:lnTo>
                <a:lnTo>
                  <a:pt x="29" y="76"/>
                </a:lnTo>
                <a:lnTo>
                  <a:pt x="21" y="80"/>
                </a:lnTo>
                <a:lnTo>
                  <a:pt x="14" y="86"/>
                </a:lnTo>
                <a:lnTo>
                  <a:pt x="14" y="86"/>
                </a:lnTo>
                <a:close/>
                <a:moveTo>
                  <a:pt x="35" y="38"/>
                </a:moveTo>
                <a:lnTo>
                  <a:pt x="35" y="38"/>
                </a:lnTo>
                <a:lnTo>
                  <a:pt x="38" y="38"/>
                </a:lnTo>
                <a:lnTo>
                  <a:pt x="38" y="38"/>
                </a:lnTo>
                <a:lnTo>
                  <a:pt x="38" y="48"/>
                </a:lnTo>
                <a:lnTo>
                  <a:pt x="38" y="48"/>
                </a:lnTo>
                <a:lnTo>
                  <a:pt x="33" y="52"/>
                </a:lnTo>
                <a:lnTo>
                  <a:pt x="25" y="56"/>
                </a:lnTo>
                <a:lnTo>
                  <a:pt x="19" y="61"/>
                </a:lnTo>
                <a:lnTo>
                  <a:pt x="14" y="65"/>
                </a:lnTo>
                <a:lnTo>
                  <a:pt x="14" y="65"/>
                </a:lnTo>
                <a:lnTo>
                  <a:pt x="17" y="57"/>
                </a:lnTo>
                <a:lnTo>
                  <a:pt x="23" y="52"/>
                </a:lnTo>
                <a:lnTo>
                  <a:pt x="29" y="46"/>
                </a:lnTo>
                <a:lnTo>
                  <a:pt x="35" y="38"/>
                </a:lnTo>
                <a:lnTo>
                  <a:pt x="35" y="38"/>
                </a:lnTo>
                <a:close/>
                <a:moveTo>
                  <a:pt x="8" y="61"/>
                </a:moveTo>
                <a:lnTo>
                  <a:pt x="8" y="61"/>
                </a:lnTo>
                <a:lnTo>
                  <a:pt x="10" y="56"/>
                </a:lnTo>
                <a:lnTo>
                  <a:pt x="14" y="52"/>
                </a:lnTo>
                <a:lnTo>
                  <a:pt x="19" y="48"/>
                </a:lnTo>
                <a:lnTo>
                  <a:pt x="23" y="44"/>
                </a:lnTo>
                <a:lnTo>
                  <a:pt x="23" y="44"/>
                </a:lnTo>
                <a:lnTo>
                  <a:pt x="17" y="54"/>
                </a:lnTo>
                <a:lnTo>
                  <a:pt x="8" y="61"/>
                </a:lnTo>
                <a:lnTo>
                  <a:pt x="8" y="61"/>
                </a:lnTo>
                <a:close/>
                <a:moveTo>
                  <a:pt x="33" y="17"/>
                </a:moveTo>
                <a:lnTo>
                  <a:pt x="33" y="17"/>
                </a:lnTo>
                <a:lnTo>
                  <a:pt x="21" y="33"/>
                </a:lnTo>
                <a:lnTo>
                  <a:pt x="8" y="46"/>
                </a:lnTo>
                <a:lnTo>
                  <a:pt x="8" y="46"/>
                </a:lnTo>
                <a:lnTo>
                  <a:pt x="8" y="40"/>
                </a:lnTo>
                <a:lnTo>
                  <a:pt x="10" y="35"/>
                </a:lnTo>
                <a:lnTo>
                  <a:pt x="12" y="31"/>
                </a:lnTo>
                <a:lnTo>
                  <a:pt x="15" y="27"/>
                </a:lnTo>
                <a:lnTo>
                  <a:pt x="23" y="23"/>
                </a:lnTo>
                <a:lnTo>
                  <a:pt x="33" y="17"/>
                </a:lnTo>
                <a:lnTo>
                  <a:pt x="33" y="17"/>
                </a:lnTo>
                <a:close/>
                <a:moveTo>
                  <a:pt x="6" y="78"/>
                </a:moveTo>
                <a:lnTo>
                  <a:pt x="6" y="78"/>
                </a:lnTo>
                <a:lnTo>
                  <a:pt x="14" y="73"/>
                </a:lnTo>
                <a:lnTo>
                  <a:pt x="19" y="67"/>
                </a:lnTo>
                <a:lnTo>
                  <a:pt x="25" y="61"/>
                </a:lnTo>
                <a:lnTo>
                  <a:pt x="31" y="57"/>
                </a:lnTo>
                <a:lnTo>
                  <a:pt x="31" y="57"/>
                </a:lnTo>
                <a:lnTo>
                  <a:pt x="27" y="63"/>
                </a:lnTo>
                <a:lnTo>
                  <a:pt x="21" y="71"/>
                </a:lnTo>
                <a:lnTo>
                  <a:pt x="6" y="86"/>
                </a:lnTo>
                <a:lnTo>
                  <a:pt x="6" y="86"/>
                </a:lnTo>
                <a:lnTo>
                  <a:pt x="6" y="84"/>
                </a:lnTo>
                <a:lnTo>
                  <a:pt x="6" y="82"/>
                </a:lnTo>
                <a:lnTo>
                  <a:pt x="6" y="78"/>
                </a:lnTo>
                <a:lnTo>
                  <a:pt x="6" y="78"/>
                </a:lnTo>
                <a:close/>
                <a:moveTo>
                  <a:pt x="25" y="101"/>
                </a:moveTo>
                <a:lnTo>
                  <a:pt x="25" y="101"/>
                </a:lnTo>
                <a:lnTo>
                  <a:pt x="27" y="101"/>
                </a:lnTo>
                <a:lnTo>
                  <a:pt x="27" y="103"/>
                </a:lnTo>
                <a:lnTo>
                  <a:pt x="27" y="103"/>
                </a:lnTo>
                <a:lnTo>
                  <a:pt x="21" y="111"/>
                </a:lnTo>
                <a:lnTo>
                  <a:pt x="14" y="117"/>
                </a:lnTo>
                <a:lnTo>
                  <a:pt x="14" y="117"/>
                </a:lnTo>
                <a:lnTo>
                  <a:pt x="12" y="122"/>
                </a:lnTo>
                <a:lnTo>
                  <a:pt x="8" y="124"/>
                </a:lnTo>
                <a:lnTo>
                  <a:pt x="6" y="124"/>
                </a:lnTo>
                <a:lnTo>
                  <a:pt x="6" y="124"/>
                </a:lnTo>
                <a:lnTo>
                  <a:pt x="14" y="113"/>
                </a:lnTo>
                <a:lnTo>
                  <a:pt x="25" y="101"/>
                </a:lnTo>
                <a:lnTo>
                  <a:pt x="25" y="101"/>
                </a:lnTo>
                <a:close/>
                <a:moveTo>
                  <a:pt x="6" y="137"/>
                </a:moveTo>
                <a:lnTo>
                  <a:pt x="6" y="137"/>
                </a:lnTo>
                <a:lnTo>
                  <a:pt x="12" y="134"/>
                </a:lnTo>
                <a:lnTo>
                  <a:pt x="17" y="130"/>
                </a:lnTo>
                <a:lnTo>
                  <a:pt x="23" y="124"/>
                </a:lnTo>
                <a:lnTo>
                  <a:pt x="29" y="120"/>
                </a:lnTo>
                <a:lnTo>
                  <a:pt x="29" y="120"/>
                </a:lnTo>
                <a:lnTo>
                  <a:pt x="17" y="134"/>
                </a:lnTo>
                <a:lnTo>
                  <a:pt x="6" y="147"/>
                </a:lnTo>
                <a:lnTo>
                  <a:pt x="6" y="147"/>
                </a:lnTo>
                <a:lnTo>
                  <a:pt x="6" y="137"/>
                </a:lnTo>
                <a:lnTo>
                  <a:pt x="6" y="137"/>
                </a:lnTo>
                <a:close/>
                <a:moveTo>
                  <a:pt x="25" y="160"/>
                </a:moveTo>
                <a:lnTo>
                  <a:pt x="25" y="160"/>
                </a:lnTo>
                <a:lnTo>
                  <a:pt x="17" y="174"/>
                </a:lnTo>
                <a:lnTo>
                  <a:pt x="12" y="179"/>
                </a:lnTo>
                <a:lnTo>
                  <a:pt x="8" y="183"/>
                </a:lnTo>
                <a:lnTo>
                  <a:pt x="8" y="183"/>
                </a:lnTo>
                <a:lnTo>
                  <a:pt x="10" y="176"/>
                </a:lnTo>
                <a:lnTo>
                  <a:pt x="14" y="170"/>
                </a:lnTo>
                <a:lnTo>
                  <a:pt x="19" y="166"/>
                </a:lnTo>
                <a:lnTo>
                  <a:pt x="25" y="160"/>
                </a:lnTo>
                <a:lnTo>
                  <a:pt x="25" y="160"/>
                </a:lnTo>
                <a:close/>
                <a:moveTo>
                  <a:pt x="38" y="166"/>
                </a:moveTo>
                <a:lnTo>
                  <a:pt x="38" y="166"/>
                </a:lnTo>
                <a:lnTo>
                  <a:pt x="27" y="176"/>
                </a:lnTo>
                <a:lnTo>
                  <a:pt x="15" y="183"/>
                </a:lnTo>
                <a:lnTo>
                  <a:pt x="15" y="183"/>
                </a:lnTo>
                <a:lnTo>
                  <a:pt x="19" y="176"/>
                </a:lnTo>
                <a:lnTo>
                  <a:pt x="25" y="168"/>
                </a:lnTo>
                <a:lnTo>
                  <a:pt x="36" y="157"/>
                </a:lnTo>
                <a:lnTo>
                  <a:pt x="36" y="157"/>
                </a:lnTo>
                <a:lnTo>
                  <a:pt x="38" y="158"/>
                </a:lnTo>
                <a:lnTo>
                  <a:pt x="38" y="160"/>
                </a:lnTo>
                <a:lnTo>
                  <a:pt x="38" y="166"/>
                </a:lnTo>
                <a:lnTo>
                  <a:pt x="38" y="166"/>
                </a:lnTo>
                <a:close/>
                <a:moveTo>
                  <a:pt x="25" y="181"/>
                </a:moveTo>
                <a:lnTo>
                  <a:pt x="25" y="181"/>
                </a:lnTo>
                <a:lnTo>
                  <a:pt x="23" y="187"/>
                </a:lnTo>
                <a:lnTo>
                  <a:pt x="19" y="193"/>
                </a:lnTo>
                <a:lnTo>
                  <a:pt x="8" y="204"/>
                </a:lnTo>
                <a:lnTo>
                  <a:pt x="8" y="204"/>
                </a:lnTo>
                <a:lnTo>
                  <a:pt x="8" y="200"/>
                </a:lnTo>
                <a:lnTo>
                  <a:pt x="10" y="197"/>
                </a:lnTo>
                <a:lnTo>
                  <a:pt x="14" y="191"/>
                </a:lnTo>
                <a:lnTo>
                  <a:pt x="19" y="185"/>
                </a:lnTo>
                <a:lnTo>
                  <a:pt x="25" y="181"/>
                </a:lnTo>
                <a:lnTo>
                  <a:pt x="25" y="181"/>
                </a:lnTo>
                <a:close/>
                <a:moveTo>
                  <a:pt x="8" y="219"/>
                </a:moveTo>
                <a:lnTo>
                  <a:pt x="8" y="219"/>
                </a:lnTo>
                <a:lnTo>
                  <a:pt x="12" y="214"/>
                </a:lnTo>
                <a:lnTo>
                  <a:pt x="15" y="21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3" y="204"/>
                </a:lnTo>
                <a:lnTo>
                  <a:pt x="19" y="208"/>
                </a:lnTo>
                <a:lnTo>
                  <a:pt x="19" y="208"/>
                </a:lnTo>
                <a:lnTo>
                  <a:pt x="15" y="216"/>
                </a:lnTo>
                <a:lnTo>
                  <a:pt x="12" y="218"/>
                </a:lnTo>
                <a:lnTo>
                  <a:pt x="8" y="219"/>
                </a:lnTo>
                <a:lnTo>
                  <a:pt x="8" y="219"/>
                </a:lnTo>
                <a:close/>
                <a:moveTo>
                  <a:pt x="21" y="231"/>
                </a:moveTo>
                <a:lnTo>
                  <a:pt x="21" y="231"/>
                </a:lnTo>
                <a:lnTo>
                  <a:pt x="27" y="225"/>
                </a:lnTo>
                <a:lnTo>
                  <a:pt x="35" y="221"/>
                </a:lnTo>
                <a:lnTo>
                  <a:pt x="35" y="221"/>
                </a:lnTo>
                <a:lnTo>
                  <a:pt x="33" y="225"/>
                </a:lnTo>
                <a:lnTo>
                  <a:pt x="31" y="227"/>
                </a:lnTo>
                <a:lnTo>
                  <a:pt x="27" y="231"/>
                </a:lnTo>
                <a:lnTo>
                  <a:pt x="21" y="231"/>
                </a:lnTo>
                <a:lnTo>
                  <a:pt x="21" y="231"/>
                </a:lnTo>
                <a:close/>
                <a:moveTo>
                  <a:pt x="31" y="210"/>
                </a:moveTo>
                <a:lnTo>
                  <a:pt x="31" y="210"/>
                </a:lnTo>
                <a:lnTo>
                  <a:pt x="31" y="212"/>
                </a:lnTo>
                <a:lnTo>
                  <a:pt x="27" y="216"/>
                </a:lnTo>
                <a:lnTo>
                  <a:pt x="27" y="216"/>
                </a:lnTo>
                <a:lnTo>
                  <a:pt x="27" y="214"/>
                </a:lnTo>
                <a:lnTo>
                  <a:pt x="29" y="212"/>
                </a:lnTo>
                <a:lnTo>
                  <a:pt x="31" y="210"/>
                </a:lnTo>
                <a:lnTo>
                  <a:pt x="31" y="210"/>
                </a:lnTo>
                <a:close/>
                <a:moveTo>
                  <a:pt x="38" y="189"/>
                </a:moveTo>
                <a:lnTo>
                  <a:pt x="38" y="189"/>
                </a:lnTo>
                <a:lnTo>
                  <a:pt x="33" y="191"/>
                </a:lnTo>
                <a:lnTo>
                  <a:pt x="27" y="195"/>
                </a:lnTo>
                <a:lnTo>
                  <a:pt x="23" y="198"/>
                </a:lnTo>
                <a:lnTo>
                  <a:pt x="17" y="202"/>
                </a:lnTo>
                <a:lnTo>
                  <a:pt x="17" y="202"/>
                </a:lnTo>
                <a:lnTo>
                  <a:pt x="21" y="195"/>
                </a:lnTo>
                <a:lnTo>
                  <a:pt x="25" y="189"/>
                </a:lnTo>
                <a:lnTo>
                  <a:pt x="36" y="178"/>
                </a:lnTo>
                <a:lnTo>
                  <a:pt x="36" y="178"/>
                </a:lnTo>
                <a:lnTo>
                  <a:pt x="38" y="179"/>
                </a:lnTo>
                <a:lnTo>
                  <a:pt x="38" y="181"/>
                </a:lnTo>
                <a:lnTo>
                  <a:pt x="38" y="189"/>
                </a:lnTo>
                <a:lnTo>
                  <a:pt x="38" y="189"/>
                </a:lnTo>
                <a:close/>
                <a:moveTo>
                  <a:pt x="38" y="147"/>
                </a:moveTo>
                <a:lnTo>
                  <a:pt x="38" y="147"/>
                </a:lnTo>
                <a:lnTo>
                  <a:pt x="33" y="149"/>
                </a:lnTo>
                <a:lnTo>
                  <a:pt x="27" y="155"/>
                </a:lnTo>
                <a:lnTo>
                  <a:pt x="15" y="164"/>
                </a:lnTo>
                <a:lnTo>
                  <a:pt x="15" y="164"/>
                </a:lnTo>
                <a:lnTo>
                  <a:pt x="19" y="157"/>
                </a:lnTo>
                <a:lnTo>
                  <a:pt x="25" y="149"/>
                </a:lnTo>
                <a:lnTo>
                  <a:pt x="38" y="137"/>
                </a:lnTo>
                <a:lnTo>
                  <a:pt x="38" y="137"/>
                </a:lnTo>
                <a:lnTo>
                  <a:pt x="38" y="139"/>
                </a:lnTo>
                <a:lnTo>
                  <a:pt x="38" y="141"/>
                </a:lnTo>
                <a:lnTo>
                  <a:pt x="38" y="147"/>
                </a:lnTo>
                <a:lnTo>
                  <a:pt x="38" y="147"/>
                </a:lnTo>
                <a:close/>
                <a:moveTo>
                  <a:pt x="42" y="229"/>
                </a:moveTo>
                <a:lnTo>
                  <a:pt x="42" y="229"/>
                </a:lnTo>
                <a:lnTo>
                  <a:pt x="44" y="225"/>
                </a:lnTo>
                <a:lnTo>
                  <a:pt x="48" y="223"/>
                </a:lnTo>
                <a:lnTo>
                  <a:pt x="57" y="219"/>
                </a:lnTo>
                <a:lnTo>
                  <a:pt x="57" y="219"/>
                </a:lnTo>
                <a:lnTo>
                  <a:pt x="52" y="227"/>
                </a:lnTo>
                <a:lnTo>
                  <a:pt x="48" y="229"/>
                </a:lnTo>
                <a:lnTo>
                  <a:pt x="42" y="229"/>
                </a:lnTo>
                <a:lnTo>
                  <a:pt x="42" y="229"/>
                </a:lnTo>
                <a:close/>
                <a:moveTo>
                  <a:pt x="40" y="225"/>
                </a:moveTo>
                <a:lnTo>
                  <a:pt x="40" y="225"/>
                </a:lnTo>
                <a:lnTo>
                  <a:pt x="42" y="219"/>
                </a:lnTo>
                <a:lnTo>
                  <a:pt x="46" y="216"/>
                </a:lnTo>
                <a:lnTo>
                  <a:pt x="52" y="212"/>
                </a:lnTo>
                <a:lnTo>
                  <a:pt x="57" y="212"/>
                </a:lnTo>
                <a:lnTo>
                  <a:pt x="57" y="212"/>
                </a:lnTo>
                <a:lnTo>
                  <a:pt x="50" y="219"/>
                </a:lnTo>
                <a:lnTo>
                  <a:pt x="40" y="225"/>
                </a:lnTo>
                <a:lnTo>
                  <a:pt x="40" y="225"/>
                </a:lnTo>
                <a:close/>
                <a:moveTo>
                  <a:pt x="61" y="229"/>
                </a:moveTo>
                <a:lnTo>
                  <a:pt x="61" y="229"/>
                </a:lnTo>
                <a:lnTo>
                  <a:pt x="67" y="221"/>
                </a:lnTo>
                <a:lnTo>
                  <a:pt x="71" y="219"/>
                </a:lnTo>
                <a:lnTo>
                  <a:pt x="76" y="218"/>
                </a:lnTo>
                <a:lnTo>
                  <a:pt x="76" y="218"/>
                </a:lnTo>
                <a:lnTo>
                  <a:pt x="69" y="225"/>
                </a:lnTo>
                <a:lnTo>
                  <a:pt x="65" y="227"/>
                </a:lnTo>
                <a:lnTo>
                  <a:pt x="61" y="229"/>
                </a:lnTo>
                <a:lnTo>
                  <a:pt x="61" y="229"/>
                </a:lnTo>
                <a:close/>
                <a:moveTo>
                  <a:pt x="69" y="216"/>
                </a:moveTo>
                <a:lnTo>
                  <a:pt x="69" y="216"/>
                </a:lnTo>
                <a:lnTo>
                  <a:pt x="71" y="214"/>
                </a:lnTo>
                <a:lnTo>
                  <a:pt x="73" y="212"/>
                </a:lnTo>
                <a:lnTo>
                  <a:pt x="73" y="212"/>
                </a:lnTo>
                <a:lnTo>
                  <a:pt x="73" y="216"/>
                </a:lnTo>
                <a:lnTo>
                  <a:pt x="69" y="216"/>
                </a:lnTo>
                <a:lnTo>
                  <a:pt x="69" y="216"/>
                </a:lnTo>
                <a:close/>
                <a:moveTo>
                  <a:pt x="92" y="155"/>
                </a:moveTo>
                <a:lnTo>
                  <a:pt x="92" y="155"/>
                </a:lnTo>
                <a:lnTo>
                  <a:pt x="90" y="151"/>
                </a:lnTo>
                <a:lnTo>
                  <a:pt x="90" y="147"/>
                </a:lnTo>
                <a:lnTo>
                  <a:pt x="92" y="145"/>
                </a:lnTo>
                <a:lnTo>
                  <a:pt x="96" y="147"/>
                </a:lnTo>
                <a:lnTo>
                  <a:pt x="96" y="147"/>
                </a:lnTo>
                <a:lnTo>
                  <a:pt x="94" y="151"/>
                </a:lnTo>
                <a:lnTo>
                  <a:pt x="92" y="155"/>
                </a:lnTo>
                <a:lnTo>
                  <a:pt x="92" y="155"/>
                </a:lnTo>
                <a:close/>
                <a:moveTo>
                  <a:pt x="105" y="151"/>
                </a:moveTo>
                <a:lnTo>
                  <a:pt x="105" y="151"/>
                </a:lnTo>
                <a:lnTo>
                  <a:pt x="101" y="155"/>
                </a:lnTo>
                <a:lnTo>
                  <a:pt x="96" y="158"/>
                </a:lnTo>
                <a:lnTo>
                  <a:pt x="96" y="158"/>
                </a:lnTo>
                <a:lnTo>
                  <a:pt x="96" y="155"/>
                </a:lnTo>
                <a:lnTo>
                  <a:pt x="97" y="151"/>
                </a:lnTo>
                <a:lnTo>
                  <a:pt x="101" y="149"/>
                </a:lnTo>
                <a:lnTo>
                  <a:pt x="105" y="151"/>
                </a:lnTo>
                <a:lnTo>
                  <a:pt x="105" y="151"/>
                </a:lnTo>
                <a:close/>
                <a:moveTo>
                  <a:pt x="113" y="157"/>
                </a:moveTo>
                <a:lnTo>
                  <a:pt x="113" y="157"/>
                </a:lnTo>
                <a:lnTo>
                  <a:pt x="111" y="160"/>
                </a:lnTo>
                <a:lnTo>
                  <a:pt x="107" y="164"/>
                </a:lnTo>
                <a:lnTo>
                  <a:pt x="97" y="172"/>
                </a:lnTo>
                <a:lnTo>
                  <a:pt x="97" y="172"/>
                </a:lnTo>
                <a:lnTo>
                  <a:pt x="99" y="166"/>
                </a:lnTo>
                <a:lnTo>
                  <a:pt x="103" y="160"/>
                </a:lnTo>
                <a:lnTo>
                  <a:pt x="107" y="158"/>
                </a:lnTo>
                <a:lnTo>
                  <a:pt x="113" y="157"/>
                </a:lnTo>
                <a:lnTo>
                  <a:pt x="113" y="157"/>
                </a:lnTo>
                <a:close/>
                <a:moveTo>
                  <a:pt x="120" y="166"/>
                </a:moveTo>
                <a:lnTo>
                  <a:pt x="120" y="166"/>
                </a:lnTo>
                <a:lnTo>
                  <a:pt x="111" y="174"/>
                </a:lnTo>
                <a:lnTo>
                  <a:pt x="107" y="178"/>
                </a:lnTo>
                <a:lnTo>
                  <a:pt x="101" y="179"/>
                </a:lnTo>
                <a:lnTo>
                  <a:pt x="101" y="179"/>
                </a:lnTo>
                <a:lnTo>
                  <a:pt x="105" y="174"/>
                </a:lnTo>
                <a:lnTo>
                  <a:pt x="109" y="168"/>
                </a:lnTo>
                <a:lnTo>
                  <a:pt x="115" y="164"/>
                </a:lnTo>
                <a:lnTo>
                  <a:pt x="118" y="164"/>
                </a:lnTo>
                <a:lnTo>
                  <a:pt x="120" y="166"/>
                </a:lnTo>
                <a:lnTo>
                  <a:pt x="120" y="166"/>
                </a:lnTo>
                <a:close/>
                <a:moveTo>
                  <a:pt x="124" y="174"/>
                </a:moveTo>
                <a:lnTo>
                  <a:pt x="124" y="174"/>
                </a:lnTo>
                <a:lnTo>
                  <a:pt x="122" y="178"/>
                </a:lnTo>
                <a:lnTo>
                  <a:pt x="118" y="181"/>
                </a:lnTo>
                <a:lnTo>
                  <a:pt x="107" y="187"/>
                </a:lnTo>
                <a:lnTo>
                  <a:pt x="107" y="187"/>
                </a:lnTo>
                <a:lnTo>
                  <a:pt x="115" y="178"/>
                </a:lnTo>
                <a:lnTo>
                  <a:pt x="120" y="174"/>
                </a:lnTo>
                <a:lnTo>
                  <a:pt x="124" y="174"/>
                </a:lnTo>
                <a:lnTo>
                  <a:pt x="124" y="174"/>
                </a:lnTo>
                <a:close/>
                <a:moveTo>
                  <a:pt x="130" y="183"/>
                </a:moveTo>
                <a:lnTo>
                  <a:pt x="130" y="183"/>
                </a:lnTo>
                <a:lnTo>
                  <a:pt x="124" y="189"/>
                </a:lnTo>
                <a:lnTo>
                  <a:pt x="120" y="193"/>
                </a:lnTo>
                <a:lnTo>
                  <a:pt x="115" y="195"/>
                </a:lnTo>
                <a:lnTo>
                  <a:pt x="115" y="195"/>
                </a:lnTo>
                <a:lnTo>
                  <a:pt x="116" y="191"/>
                </a:lnTo>
                <a:lnTo>
                  <a:pt x="120" y="185"/>
                </a:lnTo>
                <a:lnTo>
                  <a:pt x="126" y="183"/>
                </a:lnTo>
                <a:lnTo>
                  <a:pt x="128" y="181"/>
                </a:lnTo>
                <a:lnTo>
                  <a:pt x="130" y="183"/>
                </a:lnTo>
                <a:lnTo>
                  <a:pt x="130" y="183"/>
                </a:lnTo>
                <a:close/>
                <a:moveTo>
                  <a:pt x="120" y="202"/>
                </a:moveTo>
                <a:lnTo>
                  <a:pt x="120" y="202"/>
                </a:lnTo>
                <a:lnTo>
                  <a:pt x="126" y="195"/>
                </a:lnTo>
                <a:lnTo>
                  <a:pt x="130" y="191"/>
                </a:lnTo>
                <a:lnTo>
                  <a:pt x="136" y="189"/>
                </a:lnTo>
                <a:lnTo>
                  <a:pt x="136" y="189"/>
                </a:lnTo>
                <a:lnTo>
                  <a:pt x="134" y="195"/>
                </a:lnTo>
                <a:lnTo>
                  <a:pt x="130" y="197"/>
                </a:lnTo>
                <a:lnTo>
                  <a:pt x="120" y="202"/>
                </a:lnTo>
                <a:lnTo>
                  <a:pt x="120" y="202"/>
                </a:lnTo>
                <a:close/>
                <a:moveTo>
                  <a:pt x="126" y="208"/>
                </a:moveTo>
                <a:lnTo>
                  <a:pt x="126" y="208"/>
                </a:lnTo>
                <a:lnTo>
                  <a:pt x="134" y="200"/>
                </a:lnTo>
                <a:lnTo>
                  <a:pt x="137" y="197"/>
                </a:lnTo>
                <a:lnTo>
                  <a:pt x="139" y="197"/>
                </a:lnTo>
                <a:lnTo>
                  <a:pt x="141" y="198"/>
                </a:lnTo>
                <a:lnTo>
                  <a:pt x="141" y="198"/>
                </a:lnTo>
                <a:lnTo>
                  <a:pt x="136" y="204"/>
                </a:lnTo>
                <a:lnTo>
                  <a:pt x="126" y="208"/>
                </a:lnTo>
                <a:lnTo>
                  <a:pt x="126" y="208"/>
                </a:lnTo>
                <a:close/>
                <a:moveTo>
                  <a:pt x="139" y="237"/>
                </a:moveTo>
                <a:lnTo>
                  <a:pt x="139" y="237"/>
                </a:lnTo>
                <a:lnTo>
                  <a:pt x="134" y="237"/>
                </a:lnTo>
                <a:lnTo>
                  <a:pt x="134" y="237"/>
                </a:lnTo>
                <a:lnTo>
                  <a:pt x="136" y="231"/>
                </a:lnTo>
                <a:lnTo>
                  <a:pt x="139" y="229"/>
                </a:lnTo>
                <a:lnTo>
                  <a:pt x="139" y="229"/>
                </a:lnTo>
                <a:lnTo>
                  <a:pt x="141" y="229"/>
                </a:lnTo>
                <a:lnTo>
                  <a:pt x="141" y="231"/>
                </a:lnTo>
                <a:lnTo>
                  <a:pt x="139" y="237"/>
                </a:lnTo>
                <a:lnTo>
                  <a:pt x="139" y="237"/>
                </a:lnTo>
                <a:close/>
                <a:moveTo>
                  <a:pt x="130" y="219"/>
                </a:moveTo>
                <a:lnTo>
                  <a:pt x="130" y="219"/>
                </a:lnTo>
                <a:lnTo>
                  <a:pt x="132" y="216"/>
                </a:lnTo>
                <a:lnTo>
                  <a:pt x="136" y="212"/>
                </a:lnTo>
                <a:lnTo>
                  <a:pt x="139" y="208"/>
                </a:lnTo>
                <a:lnTo>
                  <a:pt x="143" y="204"/>
                </a:lnTo>
                <a:lnTo>
                  <a:pt x="143" y="204"/>
                </a:lnTo>
                <a:lnTo>
                  <a:pt x="145" y="204"/>
                </a:lnTo>
                <a:lnTo>
                  <a:pt x="147" y="206"/>
                </a:lnTo>
                <a:lnTo>
                  <a:pt x="147" y="206"/>
                </a:lnTo>
                <a:lnTo>
                  <a:pt x="137" y="214"/>
                </a:lnTo>
                <a:lnTo>
                  <a:pt x="130" y="219"/>
                </a:lnTo>
                <a:lnTo>
                  <a:pt x="130" y="219"/>
                </a:lnTo>
                <a:close/>
                <a:moveTo>
                  <a:pt x="168" y="216"/>
                </a:moveTo>
                <a:lnTo>
                  <a:pt x="168" y="216"/>
                </a:lnTo>
                <a:lnTo>
                  <a:pt x="162" y="219"/>
                </a:lnTo>
                <a:lnTo>
                  <a:pt x="158" y="223"/>
                </a:lnTo>
                <a:lnTo>
                  <a:pt x="147" y="229"/>
                </a:lnTo>
                <a:lnTo>
                  <a:pt x="147" y="229"/>
                </a:lnTo>
                <a:lnTo>
                  <a:pt x="155" y="219"/>
                </a:lnTo>
                <a:lnTo>
                  <a:pt x="158" y="216"/>
                </a:lnTo>
                <a:lnTo>
                  <a:pt x="168" y="216"/>
                </a:lnTo>
                <a:lnTo>
                  <a:pt x="168" y="216"/>
                </a:lnTo>
                <a:close/>
                <a:moveTo>
                  <a:pt x="153" y="235"/>
                </a:moveTo>
                <a:lnTo>
                  <a:pt x="153" y="235"/>
                </a:lnTo>
                <a:lnTo>
                  <a:pt x="149" y="235"/>
                </a:lnTo>
                <a:lnTo>
                  <a:pt x="149" y="235"/>
                </a:lnTo>
                <a:lnTo>
                  <a:pt x="151" y="231"/>
                </a:lnTo>
                <a:lnTo>
                  <a:pt x="155" y="231"/>
                </a:lnTo>
                <a:lnTo>
                  <a:pt x="155" y="231"/>
                </a:lnTo>
                <a:lnTo>
                  <a:pt x="155" y="233"/>
                </a:lnTo>
                <a:lnTo>
                  <a:pt x="153" y="235"/>
                </a:lnTo>
                <a:lnTo>
                  <a:pt x="153" y="235"/>
                </a:lnTo>
                <a:close/>
                <a:moveTo>
                  <a:pt x="162" y="229"/>
                </a:moveTo>
                <a:lnTo>
                  <a:pt x="162" y="229"/>
                </a:lnTo>
                <a:lnTo>
                  <a:pt x="170" y="219"/>
                </a:lnTo>
                <a:lnTo>
                  <a:pt x="176" y="216"/>
                </a:lnTo>
                <a:lnTo>
                  <a:pt x="177" y="216"/>
                </a:lnTo>
                <a:lnTo>
                  <a:pt x="181" y="216"/>
                </a:lnTo>
                <a:lnTo>
                  <a:pt x="181" y="216"/>
                </a:lnTo>
                <a:lnTo>
                  <a:pt x="174" y="225"/>
                </a:lnTo>
                <a:lnTo>
                  <a:pt x="168" y="227"/>
                </a:lnTo>
                <a:lnTo>
                  <a:pt x="162" y="229"/>
                </a:lnTo>
                <a:lnTo>
                  <a:pt x="162" y="229"/>
                </a:lnTo>
                <a:close/>
                <a:moveTo>
                  <a:pt x="157" y="210"/>
                </a:moveTo>
                <a:lnTo>
                  <a:pt x="157" y="210"/>
                </a:lnTo>
                <a:lnTo>
                  <a:pt x="153" y="208"/>
                </a:lnTo>
                <a:lnTo>
                  <a:pt x="151" y="204"/>
                </a:lnTo>
                <a:lnTo>
                  <a:pt x="145" y="195"/>
                </a:lnTo>
                <a:lnTo>
                  <a:pt x="145" y="195"/>
                </a:lnTo>
                <a:lnTo>
                  <a:pt x="134" y="179"/>
                </a:lnTo>
                <a:lnTo>
                  <a:pt x="134" y="179"/>
                </a:lnTo>
                <a:lnTo>
                  <a:pt x="124" y="164"/>
                </a:lnTo>
                <a:lnTo>
                  <a:pt x="116" y="153"/>
                </a:lnTo>
                <a:lnTo>
                  <a:pt x="111" y="147"/>
                </a:lnTo>
                <a:lnTo>
                  <a:pt x="103" y="143"/>
                </a:lnTo>
                <a:lnTo>
                  <a:pt x="96" y="141"/>
                </a:lnTo>
                <a:lnTo>
                  <a:pt x="84" y="139"/>
                </a:lnTo>
                <a:lnTo>
                  <a:pt x="84" y="139"/>
                </a:lnTo>
                <a:lnTo>
                  <a:pt x="84" y="157"/>
                </a:lnTo>
                <a:lnTo>
                  <a:pt x="86" y="172"/>
                </a:lnTo>
                <a:lnTo>
                  <a:pt x="88" y="189"/>
                </a:lnTo>
                <a:lnTo>
                  <a:pt x="86" y="206"/>
                </a:lnTo>
                <a:lnTo>
                  <a:pt x="86" y="206"/>
                </a:lnTo>
                <a:lnTo>
                  <a:pt x="76" y="208"/>
                </a:lnTo>
                <a:lnTo>
                  <a:pt x="65" y="208"/>
                </a:lnTo>
                <a:lnTo>
                  <a:pt x="44" y="208"/>
                </a:lnTo>
                <a:lnTo>
                  <a:pt x="44" y="208"/>
                </a:lnTo>
                <a:lnTo>
                  <a:pt x="42" y="157"/>
                </a:lnTo>
                <a:lnTo>
                  <a:pt x="40" y="107"/>
                </a:lnTo>
                <a:lnTo>
                  <a:pt x="42" y="57"/>
                </a:lnTo>
                <a:lnTo>
                  <a:pt x="44" y="6"/>
                </a:lnTo>
                <a:lnTo>
                  <a:pt x="44" y="6"/>
                </a:lnTo>
                <a:lnTo>
                  <a:pt x="67" y="8"/>
                </a:lnTo>
                <a:lnTo>
                  <a:pt x="90" y="6"/>
                </a:lnTo>
                <a:lnTo>
                  <a:pt x="113" y="6"/>
                </a:lnTo>
                <a:lnTo>
                  <a:pt x="136" y="10"/>
                </a:lnTo>
                <a:lnTo>
                  <a:pt x="136" y="10"/>
                </a:lnTo>
                <a:lnTo>
                  <a:pt x="149" y="14"/>
                </a:lnTo>
                <a:lnTo>
                  <a:pt x="160" y="21"/>
                </a:lnTo>
                <a:lnTo>
                  <a:pt x="172" y="31"/>
                </a:lnTo>
                <a:lnTo>
                  <a:pt x="179" y="44"/>
                </a:lnTo>
                <a:lnTo>
                  <a:pt x="179" y="44"/>
                </a:lnTo>
                <a:lnTo>
                  <a:pt x="183" y="59"/>
                </a:lnTo>
                <a:lnTo>
                  <a:pt x="183" y="73"/>
                </a:lnTo>
                <a:lnTo>
                  <a:pt x="181" y="86"/>
                </a:lnTo>
                <a:lnTo>
                  <a:pt x="177" y="97"/>
                </a:lnTo>
                <a:lnTo>
                  <a:pt x="170" y="107"/>
                </a:lnTo>
                <a:lnTo>
                  <a:pt x="158" y="115"/>
                </a:lnTo>
                <a:lnTo>
                  <a:pt x="147" y="120"/>
                </a:lnTo>
                <a:lnTo>
                  <a:pt x="132" y="122"/>
                </a:lnTo>
                <a:lnTo>
                  <a:pt x="132" y="122"/>
                </a:lnTo>
                <a:lnTo>
                  <a:pt x="136" y="128"/>
                </a:lnTo>
                <a:lnTo>
                  <a:pt x="141" y="137"/>
                </a:lnTo>
                <a:lnTo>
                  <a:pt x="162" y="164"/>
                </a:lnTo>
                <a:lnTo>
                  <a:pt x="183" y="193"/>
                </a:lnTo>
                <a:lnTo>
                  <a:pt x="191" y="204"/>
                </a:lnTo>
                <a:lnTo>
                  <a:pt x="195" y="210"/>
                </a:lnTo>
                <a:lnTo>
                  <a:pt x="195" y="210"/>
                </a:lnTo>
                <a:lnTo>
                  <a:pt x="174" y="212"/>
                </a:lnTo>
                <a:lnTo>
                  <a:pt x="164" y="212"/>
                </a:lnTo>
                <a:lnTo>
                  <a:pt x="157" y="210"/>
                </a:lnTo>
                <a:lnTo>
                  <a:pt x="157" y="210"/>
                </a:lnTo>
                <a:close/>
                <a:moveTo>
                  <a:pt x="145" y="73"/>
                </a:moveTo>
                <a:lnTo>
                  <a:pt x="145" y="73"/>
                </a:lnTo>
                <a:lnTo>
                  <a:pt x="143" y="63"/>
                </a:lnTo>
                <a:lnTo>
                  <a:pt x="139" y="54"/>
                </a:lnTo>
                <a:lnTo>
                  <a:pt x="132" y="48"/>
                </a:lnTo>
                <a:lnTo>
                  <a:pt x="122" y="42"/>
                </a:lnTo>
                <a:lnTo>
                  <a:pt x="113" y="38"/>
                </a:lnTo>
                <a:lnTo>
                  <a:pt x="101" y="38"/>
                </a:lnTo>
                <a:lnTo>
                  <a:pt x="90" y="38"/>
                </a:lnTo>
                <a:lnTo>
                  <a:pt x="78" y="40"/>
                </a:lnTo>
                <a:lnTo>
                  <a:pt x="78" y="40"/>
                </a:lnTo>
                <a:lnTo>
                  <a:pt x="78" y="54"/>
                </a:lnTo>
                <a:lnTo>
                  <a:pt x="76" y="71"/>
                </a:lnTo>
                <a:lnTo>
                  <a:pt x="78" y="86"/>
                </a:lnTo>
                <a:lnTo>
                  <a:pt x="82" y="99"/>
                </a:lnTo>
                <a:lnTo>
                  <a:pt x="82" y="99"/>
                </a:lnTo>
                <a:lnTo>
                  <a:pt x="94" y="101"/>
                </a:lnTo>
                <a:lnTo>
                  <a:pt x="105" y="101"/>
                </a:lnTo>
                <a:lnTo>
                  <a:pt x="116" y="101"/>
                </a:lnTo>
                <a:lnTo>
                  <a:pt x="126" y="97"/>
                </a:lnTo>
                <a:lnTo>
                  <a:pt x="134" y="94"/>
                </a:lnTo>
                <a:lnTo>
                  <a:pt x="139" y="88"/>
                </a:lnTo>
                <a:lnTo>
                  <a:pt x="143" y="82"/>
                </a:lnTo>
                <a:lnTo>
                  <a:pt x="145" y="73"/>
                </a:lnTo>
                <a:lnTo>
                  <a:pt x="145" y="73"/>
                </a:lnTo>
                <a:close/>
                <a:moveTo>
                  <a:pt x="99" y="42"/>
                </a:moveTo>
                <a:lnTo>
                  <a:pt x="99" y="42"/>
                </a:lnTo>
                <a:lnTo>
                  <a:pt x="99" y="44"/>
                </a:lnTo>
                <a:lnTo>
                  <a:pt x="97" y="46"/>
                </a:lnTo>
                <a:lnTo>
                  <a:pt x="94" y="48"/>
                </a:lnTo>
                <a:lnTo>
                  <a:pt x="94" y="48"/>
                </a:lnTo>
                <a:lnTo>
                  <a:pt x="94" y="44"/>
                </a:lnTo>
                <a:lnTo>
                  <a:pt x="99" y="42"/>
                </a:lnTo>
                <a:lnTo>
                  <a:pt x="99" y="42"/>
                </a:lnTo>
                <a:close/>
                <a:moveTo>
                  <a:pt x="82" y="44"/>
                </a:moveTo>
                <a:lnTo>
                  <a:pt x="82" y="44"/>
                </a:lnTo>
                <a:lnTo>
                  <a:pt x="84" y="42"/>
                </a:lnTo>
                <a:lnTo>
                  <a:pt x="86" y="42"/>
                </a:lnTo>
                <a:lnTo>
                  <a:pt x="86" y="42"/>
                </a:lnTo>
                <a:lnTo>
                  <a:pt x="86" y="46"/>
                </a:lnTo>
                <a:lnTo>
                  <a:pt x="84" y="48"/>
                </a:lnTo>
                <a:lnTo>
                  <a:pt x="84" y="48"/>
                </a:lnTo>
                <a:lnTo>
                  <a:pt x="82" y="48"/>
                </a:lnTo>
                <a:lnTo>
                  <a:pt x="82" y="46"/>
                </a:lnTo>
                <a:lnTo>
                  <a:pt x="82" y="44"/>
                </a:lnTo>
                <a:lnTo>
                  <a:pt x="82" y="44"/>
                </a:lnTo>
                <a:close/>
                <a:moveTo>
                  <a:pt x="82" y="54"/>
                </a:moveTo>
                <a:lnTo>
                  <a:pt x="82" y="54"/>
                </a:lnTo>
                <a:lnTo>
                  <a:pt x="84" y="54"/>
                </a:lnTo>
                <a:lnTo>
                  <a:pt x="84" y="54"/>
                </a:lnTo>
                <a:lnTo>
                  <a:pt x="84" y="54"/>
                </a:lnTo>
                <a:lnTo>
                  <a:pt x="84" y="56"/>
                </a:lnTo>
                <a:lnTo>
                  <a:pt x="84" y="59"/>
                </a:lnTo>
                <a:lnTo>
                  <a:pt x="84" y="59"/>
                </a:lnTo>
                <a:lnTo>
                  <a:pt x="82" y="57"/>
                </a:lnTo>
                <a:lnTo>
                  <a:pt x="82" y="54"/>
                </a:lnTo>
                <a:lnTo>
                  <a:pt x="82" y="54"/>
                </a:lnTo>
                <a:close/>
                <a:moveTo>
                  <a:pt x="111" y="96"/>
                </a:moveTo>
                <a:lnTo>
                  <a:pt x="111" y="96"/>
                </a:lnTo>
                <a:lnTo>
                  <a:pt x="105" y="97"/>
                </a:lnTo>
                <a:lnTo>
                  <a:pt x="97" y="97"/>
                </a:lnTo>
                <a:lnTo>
                  <a:pt x="86" y="96"/>
                </a:lnTo>
                <a:lnTo>
                  <a:pt x="86" y="96"/>
                </a:lnTo>
                <a:lnTo>
                  <a:pt x="82" y="80"/>
                </a:lnTo>
                <a:lnTo>
                  <a:pt x="82" y="65"/>
                </a:lnTo>
                <a:lnTo>
                  <a:pt x="82" y="65"/>
                </a:lnTo>
                <a:lnTo>
                  <a:pt x="88" y="63"/>
                </a:lnTo>
                <a:lnTo>
                  <a:pt x="96" y="63"/>
                </a:lnTo>
                <a:lnTo>
                  <a:pt x="101" y="67"/>
                </a:lnTo>
                <a:lnTo>
                  <a:pt x="107" y="71"/>
                </a:lnTo>
                <a:lnTo>
                  <a:pt x="111" y="76"/>
                </a:lnTo>
                <a:lnTo>
                  <a:pt x="113" y="82"/>
                </a:lnTo>
                <a:lnTo>
                  <a:pt x="113" y="90"/>
                </a:lnTo>
                <a:lnTo>
                  <a:pt x="111" y="96"/>
                </a:lnTo>
                <a:lnTo>
                  <a:pt x="111" y="96"/>
                </a:lnTo>
                <a:close/>
                <a:moveTo>
                  <a:pt x="101" y="56"/>
                </a:moveTo>
                <a:lnTo>
                  <a:pt x="101" y="56"/>
                </a:lnTo>
                <a:lnTo>
                  <a:pt x="101" y="52"/>
                </a:lnTo>
                <a:lnTo>
                  <a:pt x="105" y="48"/>
                </a:lnTo>
                <a:lnTo>
                  <a:pt x="109" y="44"/>
                </a:lnTo>
                <a:lnTo>
                  <a:pt x="113" y="46"/>
                </a:lnTo>
                <a:lnTo>
                  <a:pt x="113" y="46"/>
                </a:lnTo>
                <a:lnTo>
                  <a:pt x="109" y="52"/>
                </a:lnTo>
                <a:lnTo>
                  <a:pt x="105" y="54"/>
                </a:lnTo>
                <a:lnTo>
                  <a:pt x="101" y="56"/>
                </a:lnTo>
                <a:lnTo>
                  <a:pt x="101" y="56"/>
                </a:lnTo>
                <a:close/>
                <a:moveTo>
                  <a:pt x="124" y="48"/>
                </a:moveTo>
                <a:lnTo>
                  <a:pt x="124" y="48"/>
                </a:lnTo>
                <a:lnTo>
                  <a:pt x="122" y="50"/>
                </a:lnTo>
                <a:lnTo>
                  <a:pt x="120" y="54"/>
                </a:lnTo>
                <a:lnTo>
                  <a:pt x="115" y="56"/>
                </a:lnTo>
                <a:lnTo>
                  <a:pt x="115" y="56"/>
                </a:lnTo>
                <a:lnTo>
                  <a:pt x="116" y="50"/>
                </a:lnTo>
                <a:lnTo>
                  <a:pt x="120" y="48"/>
                </a:lnTo>
                <a:lnTo>
                  <a:pt x="124" y="48"/>
                </a:lnTo>
                <a:lnTo>
                  <a:pt x="124" y="48"/>
                </a:lnTo>
                <a:close/>
                <a:moveTo>
                  <a:pt x="134" y="56"/>
                </a:moveTo>
                <a:lnTo>
                  <a:pt x="134" y="56"/>
                </a:lnTo>
                <a:lnTo>
                  <a:pt x="126" y="63"/>
                </a:lnTo>
                <a:lnTo>
                  <a:pt x="120" y="65"/>
                </a:lnTo>
                <a:lnTo>
                  <a:pt x="115" y="67"/>
                </a:lnTo>
                <a:lnTo>
                  <a:pt x="115" y="67"/>
                </a:lnTo>
                <a:lnTo>
                  <a:pt x="118" y="61"/>
                </a:lnTo>
                <a:lnTo>
                  <a:pt x="124" y="56"/>
                </a:lnTo>
                <a:lnTo>
                  <a:pt x="128" y="54"/>
                </a:lnTo>
                <a:lnTo>
                  <a:pt x="130" y="54"/>
                </a:lnTo>
                <a:lnTo>
                  <a:pt x="134" y="56"/>
                </a:lnTo>
                <a:lnTo>
                  <a:pt x="134" y="56"/>
                </a:lnTo>
                <a:close/>
                <a:moveTo>
                  <a:pt x="137" y="61"/>
                </a:moveTo>
                <a:lnTo>
                  <a:pt x="137" y="61"/>
                </a:lnTo>
                <a:lnTo>
                  <a:pt x="136" y="67"/>
                </a:lnTo>
                <a:lnTo>
                  <a:pt x="134" y="71"/>
                </a:lnTo>
                <a:lnTo>
                  <a:pt x="122" y="75"/>
                </a:lnTo>
                <a:lnTo>
                  <a:pt x="122" y="75"/>
                </a:lnTo>
                <a:lnTo>
                  <a:pt x="128" y="67"/>
                </a:lnTo>
                <a:lnTo>
                  <a:pt x="132" y="63"/>
                </a:lnTo>
                <a:lnTo>
                  <a:pt x="137" y="61"/>
                </a:lnTo>
                <a:lnTo>
                  <a:pt x="137" y="61"/>
                </a:lnTo>
                <a:close/>
                <a:moveTo>
                  <a:pt x="126" y="84"/>
                </a:moveTo>
                <a:lnTo>
                  <a:pt x="126" y="84"/>
                </a:lnTo>
                <a:lnTo>
                  <a:pt x="132" y="76"/>
                </a:lnTo>
                <a:lnTo>
                  <a:pt x="136" y="73"/>
                </a:lnTo>
                <a:lnTo>
                  <a:pt x="139" y="73"/>
                </a:lnTo>
                <a:lnTo>
                  <a:pt x="139" y="73"/>
                </a:lnTo>
                <a:lnTo>
                  <a:pt x="139" y="78"/>
                </a:lnTo>
                <a:lnTo>
                  <a:pt x="139" y="78"/>
                </a:lnTo>
                <a:lnTo>
                  <a:pt x="136" y="78"/>
                </a:lnTo>
                <a:lnTo>
                  <a:pt x="134" y="80"/>
                </a:lnTo>
                <a:lnTo>
                  <a:pt x="130" y="82"/>
                </a:lnTo>
                <a:lnTo>
                  <a:pt x="126" y="84"/>
                </a:lnTo>
                <a:lnTo>
                  <a:pt x="126" y="8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7" name="Freeform 94"/>
          <p:cNvSpPr>
            <a:spLocks noEditPoints="1"/>
          </p:cNvSpPr>
          <p:nvPr/>
        </p:nvSpPr>
        <p:spPr bwMode="auto">
          <a:xfrm>
            <a:off x="3617385" y="2650067"/>
            <a:ext cx="548217" cy="508000"/>
          </a:xfrm>
          <a:custGeom>
            <a:avLst/>
            <a:gdLst/>
            <a:ahLst/>
            <a:cxnLst>
              <a:cxn ang="0">
                <a:pos x="206" y="4"/>
              </a:cxn>
              <a:cxn ang="0">
                <a:pos x="257" y="181"/>
              </a:cxn>
              <a:cxn ang="0">
                <a:pos x="177" y="225"/>
              </a:cxn>
              <a:cxn ang="0">
                <a:pos x="126" y="200"/>
              </a:cxn>
              <a:cxn ang="0">
                <a:pos x="89" y="225"/>
              </a:cxn>
              <a:cxn ang="0">
                <a:pos x="0" y="231"/>
              </a:cxn>
              <a:cxn ang="0">
                <a:pos x="67" y="0"/>
              </a:cxn>
              <a:cxn ang="0">
                <a:pos x="131" y="97"/>
              </a:cxn>
              <a:cxn ang="0">
                <a:pos x="46" y="176"/>
              </a:cxn>
              <a:cxn ang="0">
                <a:pos x="120" y="153"/>
              </a:cxn>
              <a:cxn ang="0">
                <a:pos x="206" y="116"/>
              </a:cxn>
              <a:cxn ang="0">
                <a:pos x="248" y="214"/>
              </a:cxn>
              <a:cxn ang="0">
                <a:pos x="208" y="15"/>
              </a:cxn>
              <a:cxn ang="0">
                <a:pos x="103" y="40"/>
              </a:cxn>
              <a:cxn ang="0">
                <a:pos x="168" y="33"/>
              </a:cxn>
              <a:cxn ang="0">
                <a:pos x="9" y="44"/>
              </a:cxn>
              <a:cxn ang="0">
                <a:pos x="9" y="44"/>
              </a:cxn>
              <a:cxn ang="0">
                <a:pos x="23" y="44"/>
              </a:cxn>
              <a:cxn ang="0">
                <a:pos x="187" y="40"/>
              </a:cxn>
              <a:cxn ang="0">
                <a:pos x="40" y="48"/>
              </a:cxn>
              <a:cxn ang="0">
                <a:pos x="21" y="54"/>
              </a:cxn>
              <a:cxn ang="0">
                <a:pos x="164" y="63"/>
              </a:cxn>
              <a:cxn ang="0">
                <a:pos x="152" y="63"/>
              </a:cxn>
              <a:cxn ang="0">
                <a:pos x="9" y="63"/>
              </a:cxn>
              <a:cxn ang="0">
                <a:pos x="40" y="73"/>
              </a:cxn>
              <a:cxn ang="0">
                <a:pos x="168" y="71"/>
              </a:cxn>
              <a:cxn ang="0">
                <a:pos x="171" y="76"/>
              </a:cxn>
              <a:cxn ang="0">
                <a:pos x="28" y="88"/>
              </a:cxn>
              <a:cxn ang="0">
                <a:pos x="40" y="88"/>
              </a:cxn>
              <a:cxn ang="0">
                <a:pos x="139" y="97"/>
              </a:cxn>
              <a:cxn ang="0">
                <a:pos x="13" y="135"/>
              </a:cxn>
              <a:cxn ang="0">
                <a:pos x="13" y="135"/>
              </a:cxn>
              <a:cxn ang="0">
                <a:pos x="6" y="124"/>
              </a:cxn>
              <a:cxn ang="0">
                <a:pos x="6" y="124"/>
              </a:cxn>
              <a:cxn ang="0">
                <a:pos x="188" y="145"/>
              </a:cxn>
              <a:cxn ang="0">
                <a:pos x="11" y="147"/>
              </a:cxn>
              <a:cxn ang="0">
                <a:pos x="11" y="147"/>
              </a:cxn>
              <a:cxn ang="0">
                <a:pos x="95" y="151"/>
              </a:cxn>
              <a:cxn ang="0">
                <a:pos x="6" y="168"/>
              </a:cxn>
              <a:cxn ang="0">
                <a:pos x="15" y="179"/>
              </a:cxn>
              <a:cxn ang="0">
                <a:pos x="101" y="172"/>
              </a:cxn>
              <a:cxn ang="0">
                <a:pos x="192" y="172"/>
              </a:cxn>
              <a:cxn ang="0">
                <a:pos x="116" y="177"/>
              </a:cxn>
              <a:cxn ang="0">
                <a:pos x="38" y="183"/>
              </a:cxn>
              <a:cxn ang="0">
                <a:pos x="206" y="185"/>
              </a:cxn>
              <a:cxn ang="0">
                <a:pos x="131" y="177"/>
              </a:cxn>
              <a:cxn ang="0">
                <a:pos x="103" y="179"/>
              </a:cxn>
              <a:cxn ang="0">
                <a:pos x="4" y="204"/>
              </a:cxn>
              <a:cxn ang="0">
                <a:pos x="28" y="210"/>
              </a:cxn>
              <a:cxn ang="0">
                <a:pos x="206" y="202"/>
              </a:cxn>
              <a:cxn ang="0">
                <a:pos x="190" y="198"/>
              </a:cxn>
              <a:cxn ang="0">
                <a:pos x="19" y="202"/>
              </a:cxn>
              <a:cxn ang="0">
                <a:pos x="200" y="214"/>
              </a:cxn>
              <a:cxn ang="0">
                <a:pos x="13" y="231"/>
              </a:cxn>
              <a:cxn ang="0">
                <a:pos x="185" y="225"/>
              </a:cxn>
              <a:cxn ang="0">
                <a:pos x="230" y="219"/>
              </a:cxn>
              <a:cxn ang="0">
                <a:pos x="28" y="229"/>
              </a:cxn>
              <a:cxn ang="0">
                <a:pos x="200" y="233"/>
              </a:cxn>
              <a:cxn ang="0">
                <a:pos x="80" y="223"/>
              </a:cxn>
              <a:cxn ang="0">
                <a:pos x="59" y="227"/>
              </a:cxn>
              <a:cxn ang="0">
                <a:pos x="234" y="233"/>
              </a:cxn>
              <a:cxn ang="0">
                <a:pos x="211" y="233"/>
              </a:cxn>
            </a:cxnLst>
            <a:rect l="0" t="0" r="r" b="b"/>
            <a:pathLst>
              <a:path w="259" h="240">
                <a:moveTo>
                  <a:pt x="131" y="97"/>
                </a:moveTo>
                <a:lnTo>
                  <a:pt x="131" y="97"/>
                </a:lnTo>
                <a:lnTo>
                  <a:pt x="137" y="90"/>
                </a:lnTo>
                <a:lnTo>
                  <a:pt x="141" y="82"/>
                </a:lnTo>
                <a:lnTo>
                  <a:pt x="147" y="67"/>
                </a:lnTo>
                <a:lnTo>
                  <a:pt x="147" y="67"/>
                </a:lnTo>
                <a:lnTo>
                  <a:pt x="152" y="50"/>
                </a:lnTo>
                <a:lnTo>
                  <a:pt x="156" y="33"/>
                </a:lnTo>
                <a:lnTo>
                  <a:pt x="156" y="33"/>
                </a:lnTo>
                <a:lnTo>
                  <a:pt x="168" y="25"/>
                </a:lnTo>
                <a:lnTo>
                  <a:pt x="179" y="15"/>
                </a:lnTo>
                <a:lnTo>
                  <a:pt x="192" y="8"/>
                </a:lnTo>
                <a:lnTo>
                  <a:pt x="206" y="4"/>
                </a:lnTo>
                <a:lnTo>
                  <a:pt x="206" y="4"/>
                </a:lnTo>
                <a:lnTo>
                  <a:pt x="217" y="4"/>
                </a:lnTo>
                <a:lnTo>
                  <a:pt x="230" y="4"/>
                </a:lnTo>
                <a:lnTo>
                  <a:pt x="244" y="6"/>
                </a:lnTo>
                <a:lnTo>
                  <a:pt x="257" y="6"/>
                </a:lnTo>
                <a:lnTo>
                  <a:pt x="257" y="6"/>
                </a:lnTo>
                <a:lnTo>
                  <a:pt x="257" y="23"/>
                </a:lnTo>
                <a:lnTo>
                  <a:pt x="257" y="40"/>
                </a:lnTo>
                <a:lnTo>
                  <a:pt x="255" y="78"/>
                </a:lnTo>
                <a:lnTo>
                  <a:pt x="255" y="78"/>
                </a:lnTo>
                <a:lnTo>
                  <a:pt x="255" y="132"/>
                </a:lnTo>
                <a:lnTo>
                  <a:pt x="257" y="181"/>
                </a:lnTo>
                <a:lnTo>
                  <a:pt x="257" y="181"/>
                </a:lnTo>
                <a:lnTo>
                  <a:pt x="259" y="198"/>
                </a:lnTo>
                <a:lnTo>
                  <a:pt x="259" y="208"/>
                </a:lnTo>
                <a:lnTo>
                  <a:pt x="259" y="216"/>
                </a:lnTo>
                <a:lnTo>
                  <a:pt x="259" y="216"/>
                </a:lnTo>
                <a:lnTo>
                  <a:pt x="255" y="221"/>
                </a:lnTo>
                <a:lnTo>
                  <a:pt x="249" y="229"/>
                </a:lnTo>
                <a:lnTo>
                  <a:pt x="236" y="240"/>
                </a:lnTo>
                <a:lnTo>
                  <a:pt x="236" y="240"/>
                </a:lnTo>
                <a:lnTo>
                  <a:pt x="204" y="238"/>
                </a:lnTo>
                <a:lnTo>
                  <a:pt x="190" y="238"/>
                </a:lnTo>
                <a:lnTo>
                  <a:pt x="179" y="235"/>
                </a:lnTo>
                <a:lnTo>
                  <a:pt x="179" y="235"/>
                </a:lnTo>
                <a:lnTo>
                  <a:pt x="177" y="225"/>
                </a:lnTo>
                <a:lnTo>
                  <a:pt x="175" y="217"/>
                </a:lnTo>
                <a:lnTo>
                  <a:pt x="175" y="198"/>
                </a:lnTo>
                <a:lnTo>
                  <a:pt x="177" y="179"/>
                </a:lnTo>
                <a:lnTo>
                  <a:pt x="175" y="162"/>
                </a:lnTo>
                <a:lnTo>
                  <a:pt x="175" y="162"/>
                </a:lnTo>
                <a:lnTo>
                  <a:pt x="169" y="166"/>
                </a:lnTo>
                <a:lnTo>
                  <a:pt x="164" y="172"/>
                </a:lnTo>
                <a:lnTo>
                  <a:pt x="156" y="179"/>
                </a:lnTo>
                <a:lnTo>
                  <a:pt x="148" y="187"/>
                </a:lnTo>
                <a:lnTo>
                  <a:pt x="148" y="187"/>
                </a:lnTo>
                <a:lnTo>
                  <a:pt x="135" y="193"/>
                </a:lnTo>
                <a:lnTo>
                  <a:pt x="135" y="193"/>
                </a:lnTo>
                <a:lnTo>
                  <a:pt x="126" y="200"/>
                </a:lnTo>
                <a:lnTo>
                  <a:pt x="122" y="204"/>
                </a:lnTo>
                <a:lnTo>
                  <a:pt x="116" y="206"/>
                </a:lnTo>
                <a:lnTo>
                  <a:pt x="116" y="206"/>
                </a:lnTo>
                <a:lnTo>
                  <a:pt x="112" y="204"/>
                </a:lnTo>
                <a:lnTo>
                  <a:pt x="110" y="202"/>
                </a:lnTo>
                <a:lnTo>
                  <a:pt x="107" y="196"/>
                </a:lnTo>
                <a:lnTo>
                  <a:pt x="103" y="189"/>
                </a:lnTo>
                <a:lnTo>
                  <a:pt x="99" y="187"/>
                </a:lnTo>
                <a:lnTo>
                  <a:pt x="95" y="185"/>
                </a:lnTo>
                <a:lnTo>
                  <a:pt x="95" y="185"/>
                </a:lnTo>
                <a:lnTo>
                  <a:pt x="95" y="200"/>
                </a:lnTo>
                <a:lnTo>
                  <a:pt x="93" y="214"/>
                </a:lnTo>
                <a:lnTo>
                  <a:pt x="89" y="225"/>
                </a:lnTo>
                <a:lnTo>
                  <a:pt x="86" y="229"/>
                </a:lnTo>
                <a:lnTo>
                  <a:pt x="80" y="233"/>
                </a:lnTo>
                <a:lnTo>
                  <a:pt x="80" y="233"/>
                </a:lnTo>
                <a:lnTo>
                  <a:pt x="70" y="235"/>
                </a:lnTo>
                <a:lnTo>
                  <a:pt x="61" y="235"/>
                </a:lnTo>
                <a:lnTo>
                  <a:pt x="40" y="236"/>
                </a:lnTo>
                <a:lnTo>
                  <a:pt x="40" y="236"/>
                </a:lnTo>
                <a:lnTo>
                  <a:pt x="21" y="240"/>
                </a:lnTo>
                <a:lnTo>
                  <a:pt x="11" y="240"/>
                </a:lnTo>
                <a:lnTo>
                  <a:pt x="7" y="238"/>
                </a:lnTo>
                <a:lnTo>
                  <a:pt x="4" y="236"/>
                </a:lnTo>
                <a:lnTo>
                  <a:pt x="4" y="236"/>
                </a:lnTo>
                <a:lnTo>
                  <a:pt x="0" y="231"/>
                </a:lnTo>
                <a:lnTo>
                  <a:pt x="0" y="221"/>
                </a:lnTo>
                <a:lnTo>
                  <a:pt x="0" y="202"/>
                </a:lnTo>
                <a:lnTo>
                  <a:pt x="0" y="202"/>
                </a:lnTo>
                <a:lnTo>
                  <a:pt x="2" y="118"/>
                </a:lnTo>
                <a:lnTo>
                  <a:pt x="2" y="78"/>
                </a:lnTo>
                <a:lnTo>
                  <a:pt x="4" y="36"/>
                </a:lnTo>
                <a:lnTo>
                  <a:pt x="4" y="36"/>
                </a:lnTo>
                <a:lnTo>
                  <a:pt x="11" y="27"/>
                </a:lnTo>
                <a:lnTo>
                  <a:pt x="23" y="19"/>
                </a:lnTo>
                <a:lnTo>
                  <a:pt x="42" y="2"/>
                </a:lnTo>
                <a:lnTo>
                  <a:pt x="42" y="2"/>
                </a:lnTo>
                <a:lnTo>
                  <a:pt x="55" y="2"/>
                </a:lnTo>
                <a:lnTo>
                  <a:pt x="67" y="0"/>
                </a:lnTo>
                <a:lnTo>
                  <a:pt x="78" y="0"/>
                </a:lnTo>
                <a:lnTo>
                  <a:pt x="89" y="0"/>
                </a:lnTo>
                <a:lnTo>
                  <a:pt x="89" y="0"/>
                </a:lnTo>
                <a:lnTo>
                  <a:pt x="93" y="2"/>
                </a:lnTo>
                <a:lnTo>
                  <a:pt x="97" y="6"/>
                </a:lnTo>
                <a:lnTo>
                  <a:pt x="105" y="19"/>
                </a:lnTo>
                <a:lnTo>
                  <a:pt x="110" y="34"/>
                </a:lnTo>
                <a:lnTo>
                  <a:pt x="114" y="46"/>
                </a:lnTo>
                <a:lnTo>
                  <a:pt x="114" y="46"/>
                </a:lnTo>
                <a:lnTo>
                  <a:pt x="122" y="74"/>
                </a:lnTo>
                <a:lnTo>
                  <a:pt x="126" y="86"/>
                </a:lnTo>
                <a:lnTo>
                  <a:pt x="131" y="97"/>
                </a:lnTo>
                <a:lnTo>
                  <a:pt x="131" y="97"/>
                </a:lnTo>
                <a:close/>
                <a:moveTo>
                  <a:pt x="87" y="8"/>
                </a:moveTo>
                <a:lnTo>
                  <a:pt x="87" y="8"/>
                </a:lnTo>
                <a:lnTo>
                  <a:pt x="78" y="6"/>
                </a:lnTo>
                <a:lnTo>
                  <a:pt x="68" y="6"/>
                </a:lnTo>
                <a:lnTo>
                  <a:pt x="57" y="6"/>
                </a:lnTo>
                <a:lnTo>
                  <a:pt x="49" y="10"/>
                </a:lnTo>
                <a:lnTo>
                  <a:pt x="49" y="10"/>
                </a:lnTo>
                <a:lnTo>
                  <a:pt x="46" y="23"/>
                </a:lnTo>
                <a:lnTo>
                  <a:pt x="46" y="36"/>
                </a:lnTo>
                <a:lnTo>
                  <a:pt x="47" y="65"/>
                </a:lnTo>
                <a:lnTo>
                  <a:pt x="47" y="65"/>
                </a:lnTo>
                <a:lnTo>
                  <a:pt x="46" y="139"/>
                </a:lnTo>
                <a:lnTo>
                  <a:pt x="46" y="176"/>
                </a:lnTo>
                <a:lnTo>
                  <a:pt x="47" y="210"/>
                </a:lnTo>
                <a:lnTo>
                  <a:pt x="47" y="210"/>
                </a:lnTo>
                <a:lnTo>
                  <a:pt x="67" y="212"/>
                </a:lnTo>
                <a:lnTo>
                  <a:pt x="76" y="212"/>
                </a:lnTo>
                <a:lnTo>
                  <a:pt x="87" y="208"/>
                </a:lnTo>
                <a:lnTo>
                  <a:pt x="87" y="208"/>
                </a:lnTo>
                <a:lnTo>
                  <a:pt x="89" y="179"/>
                </a:lnTo>
                <a:lnTo>
                  <a:pt x="89" y="153"/>
                </a:lnTo>
                <a:lnTo>
                  <a:pt x="87" y="134"/>
                </a:lnTo>
                <a:lnTo>
                  <a:pt x="87" y="120"/>
                </a:lnTo>
                <a:lnTo>
                  <a:pt x="87" y="120"/>
                </a:lnTo>
                <a:lnTo>
                  <a:pt x="120" y="153"/>
                </a:lnTo>
                <a:lnTo>
                  <a:pt x="120" y="153"/>
                </a:lnTo>
                <a:lnTo>
                  <a:pt x="131" y="166"/>
                </a:lnTo>
                <a:lnTo>
                  <a:pt x="139" y="172"/>
                </a:lnTo>
                <a:lnTo>
                  <a:pt x="141" y="174"/>
                </a:lnTo>
                <a:lnTo>
                  <a:pt x="145" y="176"/>
                </a:lnTo>
                <a:lnTo>
                  <a:pt x="145" y="176"/>
                </a:lnTo>
                <a:lnTo>
                  <a:pt x="150" y="174"/>
                </a:lnTo>
                <a:lnTo>
                  <a:pt x="154" y="172"/>
                </a:lnTo>
                <a:lnTo>
                  <a:pt x="160" y="164"/>
                </a:lnTo>
                <a:lnTo>
                  <a:pt x="173" y="149"/>
                </a:lnTo>
                <a:lnTo>
                  <a:pt x="173" y="149"/>
                </a:lnTo>
                <a:lnTo>
                  <a:pt x="188" y="130"/>
                </a:lnTo>
                <a:lnTo>
                  <a:pt x="196" y="122"/>
                </a:lnTo>
                <a:lnTo>
                  <a:pt x="206" y="116"/>
                </a:lnTo>
                <a:lnTo>
                  <a:pt x="206" y="116"/>
                </a:lnTo>
                <a:lnTo>
                  <a:pt x="209" y="126"/>
                </a:lnTo>
                <a:lnTo>
                  <a:pt x="211" y="137"/>
                </a:lnTo>
                <a:lnTo>
                  <a:pt x="213" y="164"/>
                </a:lnTo>
                <a:lnTo>
                  <a:pt x="215" y="193"/>
                </a:lnTo>
                <a:lnTo>
                  <a:pt x="215" y="204"/>
                </a:lnTo>
                <a:lnTo>
                  <a:pt x="219" y="214"/>
                </a:lnTo>
                <a:lnTo>
                  <a:pt x="219" y="214"/>
                </a:lnTo>
                <a:lnTo>
                  <a:pt x="227" y="214"/>
                </a:lnTo>
                <a:lnTo>
                  <a:pt x="234" y="216"/>
                </a:lnTo>
                <a:lnTo>
                  <a:pt x="240" y="216"/>
                </a:lnTo>
                <a:lnTo>
                  <a:pt x="248" y="214"/>
                </a:lnTo>
                <a:lnTo>
                  <a:pt x="248" y="214"/>
                </a:lnTo>
                <a:lnTo>
                  <a:pt x="249" y="210"/>
                </a:lnTo>
                <a:lnTo>
                  <a:pt x="251" y="202"/>
                </a:lnTo>
                <a:lnTo>
                  <a:pt x="249" y="191"/>
                </a:lnTo>
                <a:lnTo>
                  <a:pt x="249" y="191"/>
                </a:lnTo>
                <a:lnTo>
                  <a:pt x="248" y="101"/>
                </a:lnTo>
                <a:lnTo>
                  <a:pt x="248" y="57"/>
                </a:lnTo>
                <a:lnTo>
                  <a:pt x="249" y="12"/>
                </a:lnTo>
                <a:lnTo>
                  <a:pt x="249" y="12"/>
                </a:lnTo>
                <a:lnTo>
                  <a:pt x="227" y="10"/>
                </a:lnTo>
                <a:lnTo>
                  <a:pt x="217" y="12"/>
                </a:lnTo>
                <a:lnTo>
                  <a:pt x="211" y="12"/>
                </a:lnTo>
                <a:lnTo>
                  <a:pt x="208" y="15"/>
                </a:lnTo>
                <a:lnTo>
                  <a:pt x="208" y="15"/>
                </a:lnTo>
                <a:lnTo>
                  <a:pt x="204" y="21"/>
                </a:lnTo>
                <a:lnTo>
                  <a:pt x="200" y="29"/>
                </a:lnTo>
                <a:lnTo>
                  <a:pt x="200" y="29"/>
                </a:lnTo>
                <a:lnTo>
                  <a:pt x="164" y="109"/>
                </a:lnTo>
                <a:lnTo>
                  <a:pt x="164" y="109"/>
                </a:lnTo>
                <a:lnTo>
                  <a:pt x="154" y="126"/>
                </a:lnTo>
                <a:lnTo>
                  <a:pt x="150" y="135"/>
                </a:lnTo>
                <a:lnTo>
                  <a:pt x="143" y="141"/>
                </a:lnTo>
                <a:lnTo>
                  <a:pt x="143" y="141"/>
                </a:lnTo>
                <a:lnTo>
                  <a:pt x="135" y="126"/>
                </a:lnTo>
                <a:lnTo>
                  <a:pt x="127" y="111"/>
                </a:lnTo>
                <a:lnTo>
                  <a:pt x="116" y="74"/>
                </a:lnTo>
                <a:lnTo>
                  <a:pt x="103" y="40"/>
                </a:lnTo>
                <a:lnTo>
                  <a:pt x="97" y="23"/>
                </a:lnTo>
                <a:lnTo>
                  <a:pt x="87" y="8"/>
                </a:lnTo>
                <a:lnTo>
                  <a:pt x="87" y="8"/>
                </a:lnTo>
                <a:close/>
                <a:moveTo>
                  <a:pt x="34" y="15"/>
                </a:moveTo>
                <a:lnTo>
                  <a:pt x="34" y="15"/>
                </a:lnTo>
                <a:lnTo>
                  <a:pt x="38" y="15"/>
                </a:lnTo>
                <a:lnTo>
                  <a:pt x="40" y="14"/>
                </a:lnTo>
                <a:lnTo>
                  <a:pt x="40" y="14"/>
                </a:lnTo>
                <a:lnTo>
                  <a:pt x="36" y="14"/>
                </a:lnTo>
                <a:lnTo>
                  <a:pt x="34" y="15"/>
                </a:lnTo>
                <a:lnTo>
                  <a:pt x="34" y="15"/>
                </a:lnTo>
                <a:close/>
                <a:moveTo>
                  <a:pt x="168" y="33"/>
                </a:moveTo>
                <a:lnTo>
                  <a:pt x="168" y="33"/>
                </a:lnTo>
                <a:lnTo>
                  <a:pt x="175" y="29"/>
                </a:lnTo>
                <a:lnTo>
                  <a:pt x="185" y="25"/>
                </a:lnTo>
                <a:lnTo>
                  <a:pt x="194" y="21"/>
                </a:lnTo>
                <a:lnTo>
                  <a:pt x="196" y="17"/>
                </a:lnTo>
                <a:lnTo>
                  <a:pt x="200" y="14"/>
                </a:lnTo>
                <a:lnTo>
                  <a:pt x="200" y="14"/>
                </a:lnTo>
                <a:lnTo>
                  <a:pt x="190" y="15"/>
                </a:lnTo>
                <a:lnTo>
                  <a:pt x="181" y="21"/>
                </a:lnTo>
                <a:lnTo>
                  <a:pt x="173" y="27"/>
                </a:lnTo>
                <a:lnTo>
                  <a:pt x="168" y="33"/>
                </a:lnTo>
                <a:lnTo>
                  <a:pt x="168" y="33"/>
                </a:lnTo>
                <a:close/>
                <a:moveTo>
                  <a:pt x="9" y="44"/>
                </a:moveTo>
                <a:lnTo>
                  <a:pt x="9" y="44"/>
                </a:lnTo>
                <a:lnTo>
                  <a:pt x="7" y="48"/>
                </a:lnTo>
                <a:lnTo>
                  <a:pt x="9" y="52"/>
                </a:lnTo>
                <a:lnTo>
                  <a:pt x="9" y="52"/>
                </a:lnTo>
                <a:lnTo>
                  <a:pt x="9" y="52"/>
                </a:lnTo>
                <a:lnTo>
                  <a:pt x="15" y="44"/>
                </a:lnTo>
                <a:lnTo>
                  <a:pt x="23" y="36"/>
                </a:lnTo>
                <a:lnTo>
                  <a:pt x="30" y="29"/>
                </a:lnTo>
                <a:lnTo>
                  <a:pt x="36" y="21"/>
                </a:lnTo>
                <a:lnTo>
                  <a:pt x="36" y="21"/>
                </a:lnTo>
                <a:lnTo>
                  <a:pt x="28" y="25"/>
                </a:lnTo>
                <a:lnTo>
                  <a:pt x="21" y="33"/>
                </a:lnTo>
                <a:lnTo>
                  <a:pt x="9" y="44"/>
                </a:lnTo>
                <a:lnTo>
                  <a:pt x="9" y="44"/>
                </a:lnTo>
                <a:close/>
                <a:moveTo>
                  <a:pt x="23" y="44"/>
                </a:moveTo>
                <a:lnTo>
                  <a:pt x="23" y="44"/>
                </a:lnTo>
                <a:lnTo>
                  <a:pt x="28" y="40"/>
                </a:lnTo>
                <a:lnTo>
                  <a:pt x="34" y="36"/>
                </a:lnTo>
                <a:lnTo>
                  <a:pt x="38" y="34"/>
                </a:lnTo>
                <a:lnTo>
                  <a:pt x="40" y="31"/>
                </a:lnTo>
                <a:lnTo>
                  <a:pt x="40" y="29"/>
                </a:lnTo>
                <a:lnTo>
                  <a:pt x="40" y="29"/>
                </a:lnTo>
                <a:lnTo>
                  <a:pt x="34" y="31"/>
                </a:lnTo>
                <a:lnTo>
                  <a:pt x="28" y="34"/>
                </a:lnTo>
                <a:lnTo>
                  <a:pt x="25" y="40"/>
                </a:lnTo>
                <a:lnTo>
                  <a:pt x="23" y="44"/>
                </a:lnTo>
                <a:lnTo>
                  <a:pt x="23" y="44"/>
                </a:lnTo>
                <a:close/>
                <a:moveTo>
                  <a:pt x="158" y="46"/>
                </a:moveTo>
                <a:lnTo>
                  <a:pt x="158" y="46"/>
                </a:lnTo>
                <a:lnTo>
                  <a:pt x="173" y="40"/>
                </a:lnTo>
                <a:lnTo>
                  <a:pt x="187" y="29"/>
                </a:lnTo>
                <a:lnTo>
                  <a:pt x="187" y="29"/>
                </a:lnTo>
                <a:lnTo>
                  <a:pt x="171" y="34"/>
                </a:lnTo>
                <a:lnTo>
                  <a:pt x="164" y="40"/>
                </a:lnTo>
                <a:lnTo>
                  <a:pt x="158" y="46"/>
                </a:lnTo>
                <a:lnTo>
                  <a:pt x="158" y="46"/>
                </a:lnTo>
                <a:close/>
                <a:moveTo>
                  <a:pt x="173" y="46"/>
                </a:moveTo>
                <a:lnTo>
                  <a:pt x="173" y="46"/>
                </a:lnTo>
                <a:lnTo>
                  <a:pt x="183" y="42"/>
                </a:lnTo>
                <a:lnTo>
                  <a:pt x="187" y="40"/>
                </a:lnTo>
                <a:lnTo>
                  <a:pt x="188" y="36"/>
                </a:lnTo>
                <a:lnTo>
                  <a:pt x="188" y="36"/>
                </a:lnTo>
                <a:lnTo>
                  <a:pt x="185" y="38"/>
                </a:lnTo>
                <a:lnTo>
                  <a:pt x="179" y="40"/>
                </a:lnTo>
                <a:lnTo>
                  <a:pt x="173" y="46"/>
                </a:lnTo>
                <a:lnTo>
                  <a:pt x="173" y="46"/>
                </a:lnTo>
                <a:close/>
                <a:moveTo>
                  <a:pt x="15" y="71"/>
                </a:moveTo>
                <a:lnTo>
                  <a:pt x="15" y="71"/>
                </a:lnTo>
                <a:lnTo>
                  <a:pt x="30" y="57"/>
                </a:lnTo>
                <a:lnTo>
                  <a:pt x="30" y="57"/>
                </a:lnTo>
                <a:lnTo>
                  <a:pt x="36" y="54"/>
                </a:lnTo>
                <a:lnTo>
                  <a:pt x="40" y="52"/>
                </a:lnTo>
                <a:lnTo>
                  <a:pt x="40" y="48"/>
                </a:lnTo>
                <a:lnTo>
                  <a:pt x="40" y="48"/>
                </a:lnTo>
                <a:lnTo>
                  <a:pt x="32" y="52"/>
                </a:lnTo>
                <a:lnTo>
                  <a:pt x="25" y="57"/>
                </a:lnTo>
                <a:lnTo>
                  <a:pt x="19" y="65"/>
                </a:lnTo>
                <a:lnTo>
                  <a:pt x="15" y="71"/>
                </a:lnTo>
                <a:lnTo>
                  <a:pt x="15" y="71"/>
                </a:lnTo>
                <a:close/>
                <a:moveTo>
                  <a:pt x="17" y="59"/>
                </a:moveTo>
                <a:lnTo>
                  <a:pt x="17" y="59"/>
                </a:lnTo>
                <a:lnTo>
                  <a:pt x="23" y="55"/>
                </a:lnTo>
                <a:lnTo>
                  <a:pt x="25" y="52"/>
                </a:lnTo>
                <a:lnTo>
                  <a:pt x="25" y="50"/>
                </a:lnTo>
                <a:lnTo>
                  <a:pt x="25" y="50"/>
                </a:lnTo>
                <a:lnTo>
                  <a:pt x="21" y="54"/>
                </a:lnTo>
                <a:lnTo>
                  <a:pt x="17" y="59"/>
                </a:lnTo>
                <a:lnTo>
                  <a:pt x="17" y="59"/>
                </a:lnTo>
                <a:close/>
                <a:moveTo>
                  <a:pt x="164" y="57"/>
                </a:moveTo>
                <a:lnTo>
                  <a:pt x="164" y="57"/>
                </a:lnTo>
                <a:lnTo>
                  <a:pt x="168" y="55"/>
                </a:lnTo>
                <a:lnTo>
                  <a:pt x="169" y="55"/>
                </a:lnTo>
                <a:lnTo>
                  <a:pt x="169" y="54"/>
                </a:lnTo>
                <a:lnTo>
                  <a:pt x="169" y="54"/>
                </a:lnTo>
                <a:lnTo>
                  <a:pt x="166" y="55"/>
                </a:lnTo>
                <a:lnTo>
                  <a:pt x="164" y="55"/>
                </a:lnTo>
                <a:lnTo>
                  <a:pt x="164" y="57"/>
                </a:lnTo>
                <a:lnTo>
                  <a:pt x="164" y="57"/>
                </a:lnTo>
                <a:close/>
                <a:moveTo>
                  <a:pt x="164" y="63"/>
                </a:moveTo>
                <a:lnTo>
                  <a:pt x="164" y="63"/>
                </a:lnTo>
                <a:lnTo>
                  <a:pt x="173" y="61"/>
                </a:lnTo>
                <a:lnTo>
                  <a:pt x="181" y="59"/>
                </a:lnTo>
                <a:lnTo>
                  <a:pt x="181" y="59"/>
                </a:lnTo>
                <a:lnTo>
                  <a:pt x="181" y="55"/>
                </a:lnTo>
                <a:lnTo>
                  <a:pt x="181" y="55"/>
                </a:lnTo>
                <a:lnTo>
                  <a:pt x="181" y="54"/>
                </a:lnTo>
                <a:lnTo>
                  <a:pt x="181" y="54"/>
                </a:lnTo>
                <a:lnTo>
                  <a:pt x="171" y="57"/>
                </a:lnTo>
                <a:lnTo>
                  <a:pt x="168" y="61"/>
                </a:lnTo>
                <a:lnTo>
                  <a:pt x="164" y="63"/>
                </a:lnTo>
                <a:lnTo>
                  <a:pt x="164" y="63"/>
                </a:lnTo>
                <a:close/>
                <a:moveTo>
                  <a:pt x="152" y="63"/>
                </a:moveTo>
                <a:lnTo>
                  <a:pt x="152" y="63"/>
                </a:lnTo>
                <a:lnTo>
                  <a:pt x="156" y="61"/>
                </a:lnTo>
                <a:lnTo>
                  <a:pt x="158" y="59"/>
                </a:lnTo>
                <a:lnTo>
                  <a:pt x="158" y="59"/>
                </a:lnTo>
                <a:lnTo>
                  <a:pt x="154" y="59"/>
                </a:lnTo>
                <a:lnTo>
                  <a:pt x="152" y="63"/>
                </a:lnTo>
                <a:lnTo>
                  <a:pt x="152" y="63"/>
                </a:lnTo>
                <a:close/>
                <a:moveTo>
                  <a:pt x="9" y="69"/>
                </a:moveTo>
                <a:lnTo>
                  <a:pt x="9" y="69"/>
                </a:lnTo>
                <a:lnTo>
                  <a:pt x="13" y="65"/>
                </a:lnTo>
                <a:lnTo>
                  <a:pt x="15" y="61"/>
                </a:lnTo>
                <a:lnTo>
                  <a:pt x="15" y="61"/>
                </a:lnTo>
                <a:lnTo>
                  <a:pt x="9" y="63"/>
                </a:lnTo>
                <a:lnTo>
                  <a:pt x="7" y="65"/>
                </a:lnTo>
                <a:lnTo>
                  <a:pt x="9" y="69"/>
                </a:lnTo>
                <a:lnTo>
                  <a:pt x="9" y="69"/>
                </a:lnTo>
                <a:close/>
                <a:moveTo>
                  <a:pt x="23" y="78"/>
                </a:moveTo>
                <a:lnTo>
                  <a:pt x="23" y="78"/>
                </a:lnTo>
                <a:lnTo>
                  <a:pt x="15" y="86"/>
                </a:lnTo>
                <a:lnTo>
                  <a:pt x="13" y="90"/>
                </a:lnTo>
                <a:lnTo>
                  <a:pt x="13" y="94"/>
                </a:lnTo>
                <a:lnTo>
                  <a:pt x="13" y="94"/>
                </a:lnTo>
                <a:lnTo>
                  <a:pt x="19" y="88"/>
                </a:lnTo>
                <a:lnTo>
                  <a:pt x="25" y="82"/>
                </a:lnTo>
                <a:lnTo>
                  <a:pt x="32" y="76"/>
                </a:lnTo>
                <a:lnTo>
                  <a:pt x="40" y="73"/>
                </a:lnTo>
                <a:lnTo>
                  <a:pt x="40" y="73"/>
                </a:lnTo>
                <a:lnTo>
                  <a:pt x="40" y="67"/>
                </a:lnTo>
                <a:lnTo>
                  <a:pt x="40" y="65"/>
                </a:lnTo>
                <a:lnTo>
                  <a:pt x="38" y="63"/>
                </a:lnTo>
                <a:lnTo>
                  <a:pt x="38" y="63"/>
                </a:lnTo>
                <a:lnTo>
                  <a:pt x="30" y="71"/>
                </a:lnTo>
                <a:lnTo>
                  <a:pt x="23" y="78"/>
                </a:lnTo>
                <a:lnTo>
                  <a:pt x="23" y="78"/>
                </a:lnTo>
                <a:close/>
                <a:moveTo>
                  <a:pt x="147" y="80"/>
                </a:moveTo>
                <a:lnTo>
                  <a:pt x="147" y="80"/>
                </a:lnTo>
                <a:lnTo>
                  <a:pt x="160" y="74"/>
                </a:lnTo>
                <a:lnTo>
                  <a:pt x="166" y="71"/>
                </a:lnTo>
                <a:lnTo>
                  <a:pt x="168" y="71"/>
                </a:lnTo>
                <a:lnTo>
                  <a:pt x="168" y="69"/>
                </a:lnTo>
                <a:lnTo>
                  <a:pt x="168" y="69"/>
                </a:lnTo>
                <a:lnTo>
                  <a:pt x="162" y="71"/>
                </a:lnTo>
                <a:lnTo>
                  <a:pt x="156" y="73"/>
                </a:lnTo>
                <a:lnTo>
                  <a:pt x="150" y="76"/>
                </a:lnTo>
                <a:lnTo>
                  <a:pt x="147" y="80"/>
                </a:lnTo>
                <a:lnTo>
                  <a:pt x="147" y="80"/>
                </a:lnTo>
                <a:close/>
                <a:moveTo>
                  <a:pt x="162" y="80"/>
                </a:moveTo>
                <a:lnTo>
                  <a:pt x="162" y="80"/>
                </a:lnTo>
                <a:lnTo>
                  <a:pt x="169" y="80"/>
                </a:lnTo>
                <a:lnTo>
                  <a:pt x="171" y="78"/>
                </a:lnTo>
                <a:lnTo>
                  <a:pt x="171" y="76"/>
                </a:lnTo>
                <a:lnTo>
                  <a:pt x="171" y="76"/>
                </a:lnTo>
                <a:lnTo>
                  <a:pt x="166" y="76"/>
                </a:lnTo>
                <a:lnTo>
                  <a:pt x="162" y="80"/>
                </a:lnTo>
                <a:lnTo>
                  <a:pt x="162" y="80"/>
                </a:lnTo>
                <a:close/>
                <a:moveTo>
                  <a:pt x="6" y="103"/>
                </a:moveTo>
                <a:lnTo>
                  <a:pt x="6" y="103"/>
                </a:lnTo>
                <a:lnTo>
                  <a:pt x="6" y="111"/>
                </a:lnTo>
                <a:lnTo>
                  <a:pt x="6" y="111"/>
                </a:lnTo>
                <a:lnTo>
                  <a:pt x="9" y="111"/>
                </a:lnTo>
                <a:lnTo>
                  <a:pt x="11" y="107"/>
                </a:lnTo>
                <a:lnTo>
                  <a:pt x="15" y="99"/>
                </a:lnTo>
                <a:lnTo>
                  <a:pt x="15" y="99"/>
                </a:lnTo>
                <a:lnTo>
                  <a:pt x="25" y="92"/>
                </a:lnTo>
                <a:lnTo>
                  <a:pt x="28" y="88"/>
                </a:lnTo>
                <a:lnTo>
                  <a:pt x="30" y="84"/>
                </a:lnTo>
                <a:lnTo>
                  <a:pt x="30" y="84"/>
                </a:lnTo>
                <a:lnTo>
                  <a:pt x="19" y="94"/>
                </a:lnTo>
                <a:lnTo>
                  <a:pt x="13" y="99"/>
                </a:lnTo>
                <a:lnTo>
                  <a:pt x="6" y="103"/>
                </a:lnTo>
                <a:lnTo>
                  <a:pt x="6" y="103"/>
                </a:lnTo>
                <a:close/>
                <a:moveTo>
                  <a:pt x="15" y="113"/>
                </a:moveTo>
                <a:lnTo>
                  <a:pt x="15" y="113"/>
                </a:lnTo>
                <a:lnTo>
                  <a:pt x="26" y="103"/>
                </a:lnTo>
                <a:lnTo>
                  <a:pt x="40" y="95"/>
                </a:lnTo>
                <a:lnTo>
                  <a:pt x="40" y="95"/>
                </a:lnTo>
                <a:lnTo>
                  <a:pt x="40" y="88"/>
                </a:lnTo>
                <a:lnTo>
                  <a:pt x="40" y="88"/>
                </a:lnTo>
                <a:lnTo>
                  <a:pt x="30" y="92"/>
                </a:lnTo>
                <a:lnTo>
                  <a:pt x="23" y="97"/>
                </a:lnTo>
                <a:lnTo>
                  <a:pt x="17" y="105"/>
                </a:lnTo>
                <a:lnTo>
                  <a:pt x="15" y="113"/>
                </a:lnTo>
                <a:lnTo>
                  <a:pt x="15" y="113"/>
                </a:lnTo>
                <a:close/>
                <a:moveTo>
                  <a:pt x="139" y="97"/>
                </a:moveTo>
                <a:lnTo>
                  <a:pt x="139" y="97"/>
                </a:lnTo>
                <a:lnTo>
                  <a:pt x="148" y="94"/>
                </a:lnTo>
                <a:lnTo>
                  <a:pt x="154" y="90"/>
                </a:lnTo>
                <a:lnTo>
                  <a:pt x="154" y="90"/>
                </a:lnTo>
                <a:lnTo>
                  <a:pt x="147" y="92"/>
                </a:lnTo>
                <a:lnTo>
                  <a:pt x="143" y="94"/>
                </a:lnTo>
                <a:lnTo>
                  <a:pt x="139" y="97"/>
                </a:lnTo>
                <a:lnTo>
                  <a:pt x="139" y="97"/>
                </a:lnTo>
                <a:close/>
                <a:moveTo>
                  <a:pt x="156" y="95"/>
                </a:moveTo>
                <a:lnTo>
                  <a:pt x="156" y="95"/>
                </a:lnTo>
                <a:lnTo>
                  <a:pt x="162" y="95"/>
                </a:lnTo>
                <a:lnTo>
                  <a:pt x="164" y="94"/>
                </a:lnTo>
                <a:lnTo>
                  <a:pt x="166" y="92"/>
                </a:lnTo>
                <a:lnTo>
                  <a:pt x="166" y="92"/>
                </a:lnTo>
                <a:lnTo>
                  <a:pt x="162" y="92"/>
                </a:lnTo>
                <a:lnTo>
                  <a:pt x="160" y="92"/>
                </a:lnTo>
                <a:lnTo>
                  <a:pt x="156" y="95"/>
                </a:lnTo>
                <a:lnTo>
                  <a:pt x="156" y="95"/>
                </a:lnTo>
                <a:close/>
                <a:moveTo>
                  <a:pt x="13" y="135"/>
                </a:moveTo>
                <a:lnTo>
                  <a:pt x="13" y="135"/>
                </a:lnTo>
                <a:lnTo>
                  <a:pt x="15" y="134"/>
                </a:lnTo>
                <a:lnTo>
                  <a:pt x="19" y="132"/>
                </a:lnTo>
                <a:lnTo>
                  <a:pt x="25" y="124"/>
                </a:lnTo>
                <a:lnTo>
                  <a:pt x="25" y="124"/>
                </a:lnTo>
                <a:lnTo>
                  <a:pt x="36" y="118"/>
                </a:lnTo>
                <a:lnTo>
                  <a:pt x="40" y="113"/>
                </a:lnTo>
                <a:lnTo>
                  <a:pt x="40" y="107"/>
                </a:lnTo>
                <a:lnTo>
                  <a:pt x="40" y="107"/>
                </a:lnTo>
                <a:lnTo>
                  <a:pt x="30" y="113"/>
                </a:lnTo>
                <a:lnTo>
                  <a:pt x="23" y="118"/>
                </a:lnTo>
                <a:lnTo>
                  <a:pt x="17" y="128"/>
                </a:lnTo>
                <a:lnTo>
                  <a:pt x="13" y="135"/>
                </a:lnTo>
                <a:lnTo>
                  <a:pt x="13" y="135"/>
                </a:lnTo>
                <a:close/>
                <a:moveTo>
                  <a:pt x="137" y="111"/>
                </a:moveTo>
                <a:lnTo>
                  <a:pt x="137" y="111"/>
                </a:lnTo>
                <a:lnTo>
                  <a:pt x="139" y="113"/>
                </a:lnTo>
                <a:lnTo>
                  <a:pt x="141" y="111"/>
                </a:lnTo>
                <a:lnTo>
                  <a:pt x="145" y="109"/>
                </a:lnTo>
                <a:lnTo>
                  <a:pt x="145" y="109"/>
                </a:lnTo>
                <a:lnTo>
                  <a:pt x="143" y="107"/>
                </a:lnTo>
                <a:lnTo>
                  <a:pt x="141" y="107"/>
                </a:lnTo>
                <a:lnTo>
                  <a:pt x="139" y="109"/>
                </a:lnTo>
                <a:lnTo>
                  <a:pt x="137" y="111"/>
                </a:lnTo>
                <a:lnTo>
                  <a:pt x="137" y="111"/>
                </a:lnTo>
                <a:close/>
                <a:moveTo>
                  <a:pt x="6" y="124"/>
                </a:moveTo>
                <a:lnTo>
                  <a:pt x="6" y="124"/>
                </a:lnTo>
                <a:lnTo>
                  <a:pt x="6" y="132"/>
                </a:lnTo>
                <a:lnTo>
                  <a:pt x="6" y="134"/>
                </a:lnTo>
                <a:lnTo>
                  <a:pt x="7" y="135"/>
                </a:lnTo>
                <a:lnTo>
                  <a:pt x="7" y="135"/>
                </a:lnTo>
                <a:lnTo>
                  <a:pt x="9" y="130"/>
                </a:lnTo>
                <a:lnTo>
                  <a:pt x="13" y="126"/>
                </a:lnTo>
                <a:lnTo>
                  <a:pt x="17" y="122"/>
                </a:lnTo>
                <a:lnTo>
                  <a:pt x="17" y="116"/>
                </a:lnTo>
                <a:lnTo>
                  <a:pt x="17" y="116"/>
                </a:lnTo>
                <a:lnTo>
                  <a:pt x="13" y="122"/>
                </a:lnTo>
                <a:lnTo>
                  <a:pt x="9" y="124"/>
                </a:lnTo>
                <a:lnTo>
                  <a:pt x="6" y="124"/>
                </a:lnTo>
                <a:lnTo>
                  <a:pt x="6" y="124"/>
                </a:lnTo>
                <a:close/>
                <a:moveTo>
                  <a:pt x="28" y="139"/>
                </a:moveTo>
                <a:lnTo>
                  <a:pt x="28" y="139"/>
                </a:lnTo>
                <a:lnTo>
                  <a:pt x="34" y="137"/>
                </a:lnTo>
                <a:lnTo>
                  <a:pt x="40" y="134"/>
                </a:lnTo>
                <a:lnTo>
                  <a:pt x="40" y="134"/>
                </a:lnTo>
                <a:lnTo>
                  <a:pt x="40" y="128"/>
                </a:lnTo>
                <a:lnTo>
                  <a:pt x="40" y="128"/>
                </a:lnTo>
                <a:lnTo>
                  <a:pt x="36" y="130"/>
                </a:lnTo>
                <a:lnTo>
                  <a:pt x="32" y="132"/>
                </a:lnTo>
                <a:lnTo>
                  <a:pt x="30" y="135"/>
                </a:lnTo>
                <a:lnTo>
                  <a:pt x="28" y="139"/>
                </a:lnTo>
                <a:lnTo>
                  <a:pt x="28" y="139"/>
                </a:lnTo>
                <a:close/>
                <a:moveTo>
                  <a:pt x="188" y="145"/>
                </a:moveTo>
                <a:lnTo>
                  <a:pt x="188" y="145"/>
                </a:lnTo>
                <a:lnTo>
                  <a:pt x="192" y="141"/>
                </a:lnTo>
                <a:lnTo>
                  <a:pt x="198" y="137"/>
                </a:lnTo>
                <a:lnTo>
                  <a:pt x="204" y="134"/>
                </a:lnTo>
                <a:lnTo>
                  <a:pt x="204" y="132"/>
                </a:lnTo>
                <a:lnTo>
                  <a:pt x="204" y="128"/>
                </a:lnTo>
                <a:lnTo>
                  <a:pt x="204" y="128"/>
                </a:lnTo>
                <a:lnTo>
                  <a:pt x="196" y="130"/>
                </a:lnTo>
                <a:lnTo>
                  <a:pt x="192" y="134"/>
                </a:lnTo>
                <a:lnTo>
                  <a:pt x="188" y="139"/>
                </a:lnTo>
                <a:lnTo>
                  <a:pt x="188" y="145"/>
                </a:lnTo>
                <a:lnTo>
                  <a:pt x="188" y="145"/>
                </a:lnTo>
                <a:close/>
                <a:moveTo>
                  <a:pt x="11" y="147"/>
                </a:moveTo>
                <a:lnTo>
                  <a:pt x="11" y="147"/>
                </a:lnTo>
                <a:lnTo>
                  <a:pt x="7" y="149"/>
                </a:lnTo>
                <a:lnTo>
                  <a:pt x="6" y="151"/>
                </a:lnTo>
                <a:lnTo>
                  <a:pt x="6" y="153"/>
                </a:lnTo>
                <a:lnTo>
                  <a:pt x="6" y="155"/>
                </a:lnTo>
                <a:lnTo>
                  <a:pt x="6" y="155"/>
                </a:lnTo>
                <a:lnTo>
                  <a:pt x="19" y="143"/>
                </a:lnTo>
                <a:lnTo>
                  <a:pt x="23" y="135"/>
                </a:lnTo>
                <a:lnTo>
                  <a:pt x="26" y="130"/>
                </a:lnTo>
                <a:lnTo>
                  <a:pt x="26" y="130"/>
                </a:lnTo>
                <a:lnTo>
                  <a:pt x="19" y="139"/>
                </a:lnTo>
                <a:lnTo>
                  <a:pt x="11" y="147"/>
                </a:lnTo>
                <a:lnTo>
                  <a:pt x="11" y="147"/>
                </a:lnTo>
                <a:close/>
                <a:moveTo>
                  <a:pt x="95" y="151"/>
                </a:moveTo>
                <a:lnTo>
                  <a:pt x="95" y="151"/>
                </a:lnTo>
                <a:lnTo>
                  <a:pt x="97" y="151"/>
                </a:lnTo>
                <a:lnTo>
                  <a:pt x="99" y="149"/>
                </a:lnTo>
                <a:lnTo>
                  <a:pt x="99" y="145"/>
                </a:lnTo>
                <a:lnTo>
                  <a:pt x="99" y="145"/>
                </a:lnTo>
                <a:lnTo>
                  <a:pt x="97" y="143"/>
                </a:lnTo>
                <a:lnTo>
                  <a:pt x="95" y="143"/>
                </a:lnTo>
                <a:lnTo>
                  <a:pt x="95" y="143"/>
                </a:lnTo>
                <a:lnTo>
                  <a:pt x="93" y="145"/>
                </a:lnTo>
                <a:lnTo>
                  <a:pt x="93" y="147"/>
                </a:lnTo>
                <a:lnTo>
                  <a:pt x="95" y="151"/>
                </a:lnTo>
                <a:lnTo>
                  <a:pt x="95" y="151"/>
                </a:lnTo>
                <a:close/>
                <a:moveTo>
                  <a:pt x="6" y="168"/>
                </a:moveTo>
                <a:lnTo>
                  <a:pt x="6" y="168"/>
                </a:lnTo>
                <a:lnTo>
                  <a:pt x="4" y="176"/>
                </a:lnTo>
                <a:lnTo>
                  <a:pt x="4" y="179"/>
                </a:lnTo>
                <a:lnTo>
                  <a:pt x="6" y="183"/>
                </a:lnTo>
                <a:lnTo>
                  <a:pt x="6" y="183"/>
                </a:lnTo>
                <a:lnTo>
                  <a:pt x="19" y="164"/>
                </a:lnTo>
                <a:lnTo>
                  <a:pt x="32" y="145"/>
                </a:lnTo>
                <a:lnTo>
                  <a:pt x="32" y="145"/>
                </a:lnTo>
                <a:lnTo>
                  <a:pt x="25" y="151"/>
                </a:lnTo>
                <a:lnTo>
                  <a:pt x="19" y="156"/>
                </a:lnTo>
                <a:lnTo>
                  <a:pt x="13" y="164"/>
                </a:lnTo>
                <a:lnTo>
                  <a:pt x="6" y="168"/>
                </a:lnTo>
                <a:lnTo>
                  <a:pt x="6" y="168"/>
                </a:lnTo>
                <a:close/>
                <a:moveTo>
                  <a:pt x="188" y="158"/>
                </a:moveTo>
                <a:lnTo>
                  <a:pt x="188" y="158"/>
                </a:lnTo>
                <a:lnTo>
                  <a:pt x="198" y="155"/>
                </a:lnTo>
                <a:lnTo>
                  <a:pt x="202" y="151"/>
                </a:lnTo>
                <a:lnTo>
                  <a:pt x="204" y="147"/>
                </a:lnTo>
                <a:lnTo>
                  <a:pt x="204" y="147"/>
                </a:lnTo>
                <a:lnTo>
                  <a:pt x="200" y="147"/>
                </a:lnTo>
                <a:lnTo>
                  <a:pt x="196" y="151"/>
                </a:lnTo>
                <a:lnTo>
                  <a:pt x="188" y="158"/>
                </a:lnTo>
                <a:lnTo>
                  <a:pt x="188" y="158"/>
                </a:lnTo>
                <a:close/>
                <a:moveTo>
                  <a:pt x="15" y="179"/>
                </a:moveTo>
                <a:lnTo>
                  <a:pt x="15" y="179"/>
                </a:lnTo>
                <a:lnTo>
                  <a:pt x="21" y="176"/>
                </a:lnTo>
                <a:lnTo>
                  <a:pt x="26" y="170"/>
                </a:lnTo>
                <a:lnTo>
                  <a:pt x="32" y="164"/>
                </a:lnTo>
                <a:lnTo>
                  <a:pt x="38" y="160"/>
                </a:lnTo>
                <a:lnTo>
                  <a:pt x="38" y="160"/>
                </a:lnTo>
                <a:lnTo>
                  <a:pt x="40" y="155"/>
                </a:lnTo>
                <a:lnTo>
                  <a:pt x="40" y="149"/>
                </a:lnTo>
                <a:lnTo>
                  <a:pt x="40" y="149"/>
                </a:lnTo>
                <a:lnTo>
                  <a:pt x="32" y="155"/>
                </a:lnTo>
                <a:lnTo>
                  <a:pt x="25" y="162"/>
                </a:lnTo>
                <a:lnTo>
                  <a:pt x="15" y="179"/>
                </a:lnTo>
                <a:lnTo>
                  <a:pt x="15" y="179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7" y="170"/>
                </a:lnTo>
                <a:lnTo>
                  <a:pt x="110" y="166"/>
                </a:lnTo>
                <a:lnTo>
                  <a:pt x="114" y="162"/>
                </a:lnTo>
                <a:lnTo>
                  <a:pt x="112" y="156"/>
                </a:lnTo>
                <a:lnTo>
                  <a:pt x="112" y="156"/>
                </a:lnTo>
                <a:lnTo>
                  <a:pt x="105" y="162"/>
                </a:lnTo>
                <a:lnTo>
                  <a:pt x="103" y="166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88" y="174"/>
                </a:moveTo>
                <a:lnTo>
                  <a:pt x="188" y="174"/>
                </a:lnTo>
                <a:lnTo>
                  <a:pt x="192" y="172"/>
                </a:lnTo>
                <a:lnTo>
                  <a:pt x="196" y="170"/>
                </a:lnTo>
                <a:lnTo>
                  <a:pt x="202" y="166"/>
                </a:lnTo>
                <a:lnTo>
                  <a:pt x="206" y="164"/>
                </a:lnTo>
                <a:lnTo>
                  <a:pt x="206" y="164"/>
                </a:lnTo>
                <a:lnTo>
                  <a:pt x="204" y="162"/>
                </a:lnTo>
                <a:lnTo>
                  <a:pt x="200" y="162"/>
                </a:lnTo>
                <a:lnTo>
                  <a:pt x="194" y="166"/>
                </a:lnTo>
                <a:lnTo>
                  <a:pt x="190" y="170"/>
                </a:lnTo>
                <a:lnTo>
                  <a:pt x="188" y="174"/>
                </a:lnTo>
                <a:lnTo>
                  <a:pt x="188" y="174"/>
                </a:lnTo>
                <a:close/>
                <a:moveTo>
                  <a:pt x="110" y="179"/>
                </a:moveTo>
                <a:lnTo>
                  <a:pt x="110" y="179"/>
                </a:lnTo>
                <a:lnTo>
                  <a:pt x="116" y="177"/>
                </a:lnTo>
                <a:lnTo>
                  <a:pt x="120" y="176"/>
                </a:lnTo>
                <a:lnTo>
                  <a:pt x="124" y="172"/>
                </a:lnTo>
                <a:lnTo>
                  <a:pt x="124" y="166"/>
                </a:lnTo>
                <a:lnTo>
                  <a:pt x="124" y="166"/>
                </a:lnTo>
                <a:lnTo>
                  <a:pt x="118" y="168"/>
                </a:lnTo>
                <a:lnTo>
                  <a:pt x="114" y="172"/>
                </a:lnTo>
                <a:lnTo>
                  <a:pt x="110" y="179"/>
                </a:lnTo>
                <a:lnTo>
                  <a:pt x="110" y="179"/>
                </a:lnTo>
                <a:close/>
                <a:moveTo>
                  <a:pt x="15" y="200"/>
                </a:moveTo>
                <a:lnTo>
                  <a:pt x="15" y="200"/>
                </a:lnTo>
                <a:lnTo>
                  <a:pt x="25" y="191"/>
                </a:lnTo>
                <a:lnTo>
                  <a:pt x="38" y="183"/>
                </a:lnTo>
                <a:lnTo>
                  <a:pt x="38" y="183"/>
                </a:lnTo>
                <a:lnTo>
                  <a:pt x="38" y="174"/>
                </a:lnTo>
                <a:lnTo>
                  <a:pt x="38" y="174"/>
                </a:lnTo>
                <a:lnTo>
                  <a:pt x="30" y="179"/>
                </a:lnTo>
                <a:lnTo>
                  <a:pt x="25" y="187"/>
                </a:lnTo>
                <a:lnTo>
                  <a:pt x="19" y="193"/>
                </a:lnTo>
                <a:lnTo>
                  <a:pt x="15" y="200"/>
                </a:lnTo>
                <a:lnTo>
                  <a:pt x="15" y="200"/>
                </a:lnTo>
                <a:close/>
                <a:moveTo>
                  <a:pt x="185" y="195"/>
                </a:moveTo>
                <a:lnTo>
                  <a:pt x="185" y="195"/>
                </a:lnTo>
                <a:lnTo>
                  <a:pt x="194" y="189"/>
                </a:lnTo>
                <a:lnTo>
                  <a:pt x="200" y="187"/>
                </a:lnTo>
                <a:lnTo>
                  <a:pt x="206" y="185"/>
                </a:lnTo>
                <a:lnTo>
                  <a:pt x="206" y="185"/>
                </a:lnTo>
                <a:lnTo>
                  <a:pt x="206" y="179"/>
                </a:lnTo>
                <a:lnTo>
                  <a:pt x="206" y="176"/>
                </a:lnTo>
                <a:lnTo>
                  <a:pt x="204" y="176"/>
                </a:lnTo>
                <a:lnTo>
                  <a:pt x="204" y="176"/>
                </a:lnTo>
                <a:lnTo>
                  <a:pt x="194" y="185"/>
                </a:lnTo>
                <a:lnTo>
                  <a:pt x="185" y="195"/>
                </a:lnTo>
                <a:lnTo>
                  <a:pt x="185" y="195"/>
                </a:lnTo>
                <a:close/>
                <a:moveTo>
                  <a:pt x="122" y="187"/>
                </a:moveTo>
                <a:lnTo>
                  <a:pt x="122" y="187"/>
                </a:lnTo>
                <a:lnTo>
                  <a:pt x="124" y="185"/>
                </a:lnTo>
                <a:lnTo>
                  <a:pt x="127" y="183"/>
                </a:lnTo>
                <a:lnTo>
                  <a:pt x="131" y="181"/>
                </a:lnTo>
                <a:lnTo>
                  <a:pt x="131" y="177"/>
                </a:lnTo>
                <a:lnTo>
                  <a:pt x="131" y="177"/>
                </a:lnTo>
                <a:lnTo>
                  <a:pt x="124" y="181"/>
                </a:lnTo>
                <a:lnTo>
                  <a:pt x="122" y="183"/>
                </a:lnTo>
                <a:lnTo>
                  <a:pt x="122" y="187"/>
                </a:lnTo>
                <a:lnTo>
                  <a:pt x="122" y="187"/>
                </a:lnTo>
                <a:close/>
                <a:moveTo>
                  <a:pt x="101" y="181"/>
                </a:moveTo>
                <a:lnTo>
                  <a:pt x="101" y="181"/>
                </a:lnTo>
                <a:lnTo>
                  <a:pt x="103" y="181"/>
                </a:lnTo>
                <a:lnTo>
                  <a:pt x="105" y="181"/>
                </a:lnTo>
                <a:lnTo>
                  <a:pt x="105" y="181"/>
                </a:lnTo>
                <a:lnTo>
                  <a:pt x="105" y="179"/>
                </a:lnTo>
                <a:lnTo>
                  <a:pt x="105" y="179"/>
                </a:lnTo>
                <a:lnTo>
                  <a:pt x="103" y="179"/>
                </a:lnTo>
                <a:lnTo>
                  <a:pt x="101" y="181"/>
                </a:lnTo>
                <a:lnTo>
                  <a:pt x="101" y="181"/>
                </a:lnTo>
                <a:close/>
                <a:moveTo>
                  <a:pt x="4" y="204"/>
                </a:moveTo>
                <a:lnTo>
                  <a:pt x="4" y="204"/>
                </a:lnTo>
                <a:lnTo>
                  <a:pt x="15" y="193"/>
                </a:lnTo>
                <a:lnTo>
                  <a:pt x="19" y="187"/>
                </a:lnTo>
                <a:lnTo>
                  <a:pt x="19" y="183"/>
                </a:lnTo>
                <a:lnTo>
                  <a:pt x="19" y="183"/>
                </a:lnTo>
                <a:lnTo>
                  <a:pt x="15" y="187"/>
                </a:lnTo>
                <a:lnTo>
                  <a:pt x="9" y="191"/>
                </a:lnTo>
                <a:lnTo>
                  <a:pt x="6" y="196"/>
                </a:lnTo>
                <a:lnTo>
                  <a:pt x="4" y="200"/>
                </a:lnTo>
                <a:lnTo>
                  <a:pt x="4" y="204"/>
                </a:lnTo>
                <a:lnTo>
                  <a:pt x="4" y="204"/>
                </a:lnTo>
                <a:close/>
                <a:moveTo>
                  <a:pt x="183" y="191"/>
                </a:moveTo>
                <a:lnTo>
                  <a:pt x="183" y="191"/>
                </a:lnTo>
                <a:lnTo>
                  <a:pt x="188" y="183"/>
                </a:lnTo>
                <a:lnTo>
                  <a:pt x="188" y="183"/>
                </a:lnTo>
                <a:lnTo>
                  <a:pt x="185" y="183"/>
                </a:lnTo>
                <a:lnTo>
                  <a:pt x="181" y="185"/>
                </a:lnTo>
                <a:lnTo>
                  <a:pt x="181" y="189"/>
                </a:lnTo>
                <a:lnTo>
                  <a:pt x="183" y="191"/>
                </a:lnTo>
                <a:lnTo>
                  <a:pt x="183" y="191"/>
                </a:lnTo>
                <a:close/>
                <a:moveTo>
                  <a:pt x="13" y="223"/>
                </a:moveTo>
                <a:lnTo>
                  <a:pt x="13" y="223"/>
                </a:lnTo>
                <a:lnTo>
                  <a:pt x="28" y="210"/>
                </a:lnTo>
                <a:lnTo>
                  <a:pt x="36" y="204"/>
                </a:lnTo>
                <a:lnTo>
                  <a:pt x="36" y="198"/>
                </a:lnTo>
                <a:lnTo>
                  <a:pt x="36" y="195"/>
                </a:lnTo>
                <a:lnTo>
                  <a:pt x="36" y="195"/>
                </a:lnTo>
                <a:lnTo>
                  <a:pt x="23" y="208"/>
                </a:lnTo>
                <a:lnTo>
                  <a:pt x="19" y="214"/>
                </a:lnTo>
                <a:lnTo>
                  <a:pt x="13" y="223"/>
                </a:lnTo>
                <a:lnTo>
                  <a:pt x="13" y="223"/>
                </a:lnTo>
                <a:close/>
                <a:moveTo>
                  <a:pt x="185" y="212"/>
                </a:moveTo>
                <a:lnTo>
                  <a:pt x="185" y="212"/>
                </a:lnTo>
                <a:lnTo>
                  <a:pt x="194" y="206"/>
                </a:lnTo>
                <a:lnTo>
                  <a:pt x="200" y="204"/>
                </a:lnTo>
                <a:lnTo>
                  <a:pt x="206" y="202"/>
                </a:lnTo>
                <a:lnTo>
                  <a:pt x="206" y="202"/>
                </a:lnTo>
                <a:lnTo>
                  <a:pt x="206" y="198"/>
                </a:lnTo>
                <a:lnTo>
                  <a:pt x="206" y="195"/>
                </a:lnTo>
                <a:lnTo>
                  <a:pt x="206" y="195"/>
                </a:lnTo>
                <a:lnTo>
                  <a:pt x="200" y="198"/>
                </a:lnTo>
                <a:lnTo>
                  <a:pt x="194" y="202"/>
                </a:lnTo>
                <a:lnTo>
                  <a:pt x="185" y="212"/>
                </a:lnTo>
                <a:lnTo>
                  <a:pt x="185" y="212"/>
                </a:lnTo>
                <a:close/>
                <a:moveTo>
                  <a:pt x="181" y="210"/>
                </a:moveTo>
                <a:lnTo>
                  <a:pt x="181" y="210"/>
                </a:lnTo>
                <a:lnTo>
                  <a:pt x="188" y="202"/>
                </a:lnTo>
                <a:lnTo>
                  <a:pt x="190" y="200"/>
                </a:lnTo>
                <a:lnTo>
                  <a:pt x="190" y="198"/>
                </a:lnTo>
                <a:lnTo>
                  <a:pt x="190" y="198"/>
                </a:lnTo>
                <a:lnTo>
                  <a:pt x="188" y="200"/>
                </a:lnTo>
                <a:lnTo>
                  <a:pt x="183" y="202"/>
                </a:lnTo>
                <a:lnTo>
                  <a:pt x="181" y="206"/>
                </a:lnTo>
                <a:lnTo>
                  <a:pt x="181" y="208"/>
                </a:lnTo>
                <a:lnTo>
                  <a:pt x="181" y="210"/>
                </a:lnTo>
                <a:lnTo>
                  <a:pt x="181" y="210"/>
                </a:lnTo>
                <a:close/>
                <a:moveTo>
                  <a:pt x="4" y="223"/>
                </a:moveTo>
                <a:lnTo>
                  <a:pt x="4" y="223"/>
                </a:lnTo>
                <a:lnTo>
                  <a:pt x="15" y="214"/>
                </a:lnTo>
                <a:lnTo>
                  <a:pt x="19" y="208"/>
                </a:lnTo>
                <a:lnTo>
                  <a:pt x="19" y="202"/>
                </a:lnTo>
                <a:lnTo>
                  <a:pt x="19" y="202"/>
                </a:lnTo>
                <a:lnTo>
                  <a:pt x="15" y="208"/>
                </a:lnTo>
                <a:lnTo>
                  <a:pt x="9" y="212"/>
                </a:lnTo>
                <a:lnTo>
                  <a:pt x="6" y="217"/>
                </a:lnTo>
                <a:lnTo>
                  <a:pt x="4" y="219"/>
                </a:lnTo>
                <a:lnTo>
                  <a:pt x="4" y="223"/>
                </a:lnTo>
                <a:lnTo>
                  <a:pt x="4" y="223"/>
                </a:lnTo>
                <a:close/>
                <a:moveTo>
                  <a:pt x="198" y="219"/>
                </a:moveTo>
                <a:lnTo>
                  <a:pt x="198" y="219"/>
                </a:lnTo>
                <a:lnTo>
                  <a:pt x="202" y="217"/>
                </a:lnTo>
                <a:lnTo>
                  <a:pt x="202" y="216"/>
                </a:lnTo>
                <a:lnTo>
                  <a:pt x="204" y="212"/>
                </a:lnTo>
                <a:lnTo>
                  <a:pt x="204" y="212"/>
                </a:lnTo>
                <a:lnTo>
                  <a:pt x="200" y="214"/>
                </a:lnTo>
                <a:lnTo>
                  <a:pt x="200" y="216"/>
                </a:lnTo>
                <a:lnTo>
                  <a:pt x="198" y="219"/>
                </a:lnTo>
                <a:lnTo>
                  <a:pt x="198" y="219"/>
                </a:lnTo>
                <a:close/>
                <a:moveTo>
                  <a:pt x="13" y="231"/>
                </a:moveTo>
                <a:lnTo>
                  <a:pt x="13" y="231"/>
                </a:lnTo>
                <a:lnTo>
                  <a:pt x="15" y="231"/>
                </a:lnTo>
                <a:lnTo>
                  <a:pt x="19" y="231"/>
                </a:lnTo>
                <a:lnTo>
                  <a:pt x="25" y="225"/>
                </a:lnTo>
                <a:lnTo>
                  <a:pt x="32" y="216"/>
                </a:lnTo>
                <a:lnTo>
                  <a:pt x="32" y="216"/>
                </a:lnTo>
                <a:lnTo>
                  <a:pt x="26" y="217"/>
                </a:lnTo>
                <a:lnTo>
                  <a:pt x="21" y="221"/>
                </a:lnTo>
                <a:lnTo>
                  <a:pt x="13" y="231"/>
                </a:lnTo>
                <a:lnTo>
                  <a:pt x="13" y="231"/>
                </a:lnTo>
                <a:close/>
                <a:moveTo>
                  <a:pt x="59" y="219"/>
                </a:moveTo>
                <a:lnTo>
                  <a:pt x="59" y="219"/>
                </a:lnTo>
                <a:lnTo>
                  <a:pt x="65" y="219"/>
                </a:lnTo>
                <a:lnTo>
                  <a:pt x="68" y="216"/>
                </a:lnTo>
                <a:lnTo>
                  <a:pt x="68" y="216"/>
                </a:lnTo>
                <a:lnTo>
                  <a:pt x="63" y="216"/>
                </a:lnTo>
                <a:lnTo>
                  <a:pt x="61" y="217"/>
                </a:lnTo>
                <a:lnTo>
                  <a:pt x="59" y="219"/>
                </a:lnTo>
                <a:lnTo>
                  <a:pt x="59" y="219"/>
                </a:lnTo>
                <a:close/>
                <a:moveTo>
                  <a:pt x="183" y="229"/>
                </a:moveTo>
                <a:lnTo>
                  <a:pt x="183" y="229"/>
                </a:lnTo>
                <a:lnTo>
                  <a:pt x="185" y="225"/>
                </a:lnTo>
                <a:lnTo>
                  <a:pt x="187" y="223"/>
                </a:lnTo>
                <a:lnTo>
                  <a:pt x="188" y="219"/>
                </a:lnTo>
                <a:lnTo>
                  <a:pt x="190" y="217"/>
                </a:lnTo>
                <a:lnTo>
                  <a:pt x="190" y="217"/>
                </a:lnTo>
                <a:lnTo>
                  <a:pt x="187" y="219"/>
                </a:lnTo>
                <a:lnTo>
                  <a:pt x="183" y="221"/>
                </a:lnTo>
                <a:lnTo>
                  <a:pt x="181" y="225"/>
                </a:lnTo>
                <a:lnTo>
                  <a:pt x="183" y="229"/>
                </a:lnTo>
                <a:lnTo>
                  <a:pt x="183" y="229"/>
                </a:lnTo>
                <a:close/>
                <a:moveTo>
                  <a:pt x="227" y="223"/>
                </a:moveTo>
                <a:lnTo>
                  <a:pt x="227" y="223"/>
                </a:lnTo>
                <a:lnTo>
                  <a:pt x="230" y="223"/>
                </a:lnTo>
                <a:lnTo>
                  <a:pt x="230" y="219"/>
                </a:lnTo>
                <a:lnTo>
                  <a:pt x="230" y="219"/>
                </a:lnTo>
                <a:lnTo>
                  <a:pt x="229" y="221"/>
                </a:lnTo>
                <a:lnTo>
                  <a:pt x="227" y="223"/>
                </a:lnTo>
                <a:lnTo>
                  <a:pt x="227" y="223"/>
                </a:lnTo>
                <a:close/>
                <a:moveTo>
                  <a:pt x="28" y="229"/>
                </a:moveTo>
                <a:lnTo>
                  <a:pt x="28" y="229"/>
                </a:lnTo>
                <a:lnTo>
                  <a:pt x="36" y="225"/>
                </a:lnTo>
                <a:lnTo>
                  <a:pt x="42" y="221"/>
                </a:lnTo>
                <a:lnTo>
                  <a:pt x="42" y="221"/>
                </a:lnTo>
                <a:lnTo>
                  <a:pt x="36" y="221"/>
                </a:lnTo>
                <a:lnTo>
                  <a:pt x="32" y="223"/>
                </a:lnTo>
                <a:lnTo>
                  <a:pt x="28" y="229"/>
                </a:lnTo>
                <a:lnTo>
                  <a:pt x="28" y="229"/>
                </a:lnTo>
                <a:close/>
                <a:moveTo>
                  <a:pt x="242" y="225"/>
                </a:moveTo>
                <a:lnTo>
                  <a:pt x="242" y="225"/>
                </a:lnTo>
                <a:lnTo>
                  <a:pt x="244" y="225"/>
                </a:lnTo>
                <a:lnTo>
                  <a:pt x="246" y="223"/>
                </a:lnTo>
                <a:lnTo>
                  <a:pt x="246" y="221"/>
                </a:lnTo>
                <a:lnTo>
                  <a:pt x="244" y="221"/>
                </a:lnTo>
                <a:lnTo>
                  <a:pt x="244" y="221"/>
                </a:lnTo>
                <a:lnTo>
                  <a:pt x="242" y="223"/>
                </a:lnTo>
                <a:lnTo>
                  <a:pt x="242" y="225"/>
                </a:lnTo>
                <a:lnTo>
                  <a:pt x="242" y="225"/>
                </a:lnTo>
                <a:close/>
                <a:moveTo>
                  <a:pt x="194" y="235"/>
                </a:moveTo>
                <a:lnTo>
                  <a:pt x="194" y="235"/>
                </a:lnTo>
                <a:lnTo>
                  <a:pt x="200" y="233"/>
                </a:lnTo>
                <a:lnTo>
                  <a:pt x="204" y="229"/>
                </a:lnTo>
                <a:lnTo>
                  <a:pt x="211" y="221"/>
                </a:lnTo>
                <a:lnTo>
                  <a:pt x="211" y="221"/>
                </a:lnTo>
                <a:lnTo>
                  <a:pt x="204" y="223"/>
                </a:lnTo>
                <a:lnTo>
                  <a:pt x="200" y="225"/>
                </a:lnTo>
                <a:lnTo>
                  <a:pt x="196" y="231"/>
                </a:lnTo>
                <a:lnTo>
                  <a:pt x="194" y="235"/>
                </a:lnTo>
                <a:lnTo>
                  <a:pt x="194" y="235"/>
                </a:lnTo>
                <a:close/>
                <a:moveTo>
                  <a:pt x="76" y="229"/>
                </a:moveTo>
                <a:lnTo>
                  <a:pt x="76" y="229"/>
                </a:lnTo>
                <a:lnTo>
                  <a:pt x="78" y="229"/>
                </a:lnTo>
                <a:lnTo>
                  <a:pt x="80" y="229"/>
                </a:lnTo>
                <a:lnTo>
                  <a:pt x="80" y="223"/>
                </a:lnTo>
                <a:lnTo>
                  <a:pt x="80" y="223"/>
                </a:lnTo>
                <a:lnTo>
                  <a:pt x="76" y="225"/>
                </a:lnTo>
                <a:lnTo>
                  <a:pt x="76" y="229"/>
                </a:lnTo>
                <a:lnTo>
                  <a:pt x="76" y="229"/>
                </a:lnTo>
                <a:close/>
                <a:moveTo>
                  <a:pt x="59" y="229"/>
                </a:moveTo>
                <a:lnTo>
                  <a:pt x="59" y="229"/>
                </a:lnTo>
                <a:lnTo>
                  <a:pt x="61" y="231"/>
                </a:lnTo>
                <a:lnTo>
                  <a:pt x="63" y="229"/>
                </a:lnTo>
                <a:lnTo>
                  <a:pt x="65" y="227"/>
                </a:lnTo>
                <a:lnTo>
                  <a:pt x="63" y="225"/>
                </a:lnTo>
                <a:lnTo>
                  <a:pt x="63" y="225"/>
                </a:lnTo>
                <a:lnTo>
                  <a:pt x="61" y="227"/>
                </a:lnTo>
                <a:lnTo>
                  <a:pt x="59" y="227"/>
                </a:lnTo>
                <a:lnTo>
                  <a:pt x="59" y="229"/>
                </a:lnTo>
                <a:lnTo>
                  <a:pt x="59" y="229"/>
                </a:lnTo>
                <a:close/>
                <a:moveTo>
                  <a:pt x="40" y="229"/>
                </a:moveTo>
                <a:lnTo>
                  <a:pt x="40" y="229"/>
                </a:lnTo>
                <a:lnTo>
                  <a:pt x="44" y="229"/>
                </a:lnTo>
                <a:lnTo>
                  <a:pt x="46" y="227"/>
                </a:lnTo>
                <a:lnTo>
                  <a:pt x="46" y="225"/>
                </a:lnTo>
                <a:lnTo>
                  <a:pt x="46" y="225"/>
                </a:lnTo>
                <a:lnTo>
                  <a:pt x="42" y="227"/>
                </a:lnTo>
                <a:lnTo>
                  <a:pt x="42" y="227"/>
                </a:lnTo>
                <a:lnTo>
                  <a:pt x="40" y="229"/>
                </a:lnTo>
                <a:lnTo>
                  <a:pt x="40" y="229"/>
                </a:lnTo>
                <a:close/>
                <a:moveTo>
                  <a:pt x="234" y="233"/>
                </a:moveTo>
                <a:lnTo>
                  <a:pt x="234" y="233"/>
                </a:lnTo>
                <a:lnTo>
                  <a:pt x="236" y="233"/>
                </a:lnTo>
                <a:lnTo>
                  <a:pt x="238" y="231"/>
                </a:lnTo>
                <a:lnTo>
                  <a:pt x="238" y="229"/>
                </a:lnTo>
                <a:lnTo>
                  <a:pt x="238" y="227"/>
                </a:lnTo>
                <a:lnTo>
                  <a:pt x="238" y="227"/>
                </a:lnTo>
                <a:lnTo>
                  <a:pt x="236" y="229"/>
                </a:lnTo>
                <a:lnTo>
                  <a:pt x="234" y="233"/>
                </a:lnTo>
                <a:lnTo>
                  <a:pt x="234" y="233"/>
                </a:lnTo>
                <a:close/>
                <a:moveTo>
                  <a:pt x="206" y="235"/>
                </a:moveTo>
                <a:lnTo>
                  <a:pt x="206" y="235"/>
                </a:lnTo>
                <a:lnTo>
                  <a:pt x="209" y="235"/>
                </a:lnTo>
                <a:lnTo>
                  <a:pt x="211" y="233"/>
                </a:lnTo>
                <a:lnTo>
                  <a:pt x="213" y="231"/>
                </a:lnTo>
                <a:lnTo>
                  <a:pt x="211" y="227"/>
                </a:lnTo>
                <a:lnTo>
                  <a:pt x="211" y="227"/>
                </a:lnTo>
                <a:lnTo>
                  <a:pt x="208" y="231"/>
                </a:lnTo>
                <a:lnTo>
                  <a:pt x="206" y="235"/>
                </a:lnTo>
                <a:lnTo>
                  <a:pt x="206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8" name="Freeform 95"/>
          <p:cNvSpPr>
            <a:spLocks noEditPoints="1"/>
          </p:cNvSpPr>
          <p:nvPr/>
        </p:nvSpPr>
        <p:spPr bwMode="auto">
          <a:xfrm>
            <a:off x="5060951" y="3731684"/>
            <a:ext cx="289984" cy="262467"/>
          </a:xfrm>
          <a:custGeom>
            <a:avLst/>
            <a:gdLst/>
            <a:ahLst/>
            <a:cxnLst>
              <a:cxn ang="0">
                <a:pos x="73" y="27"/>
              </a:cxn>
              <a:cxn ang="0">
                <a:pos x="137" y="6"/>
              </a:cxn>
              <a:cxn ang="0">
                <a:pos x="114" y="80"/>
              </a:cxn>
              <a:cxn ang="0">
                <a:pos x="86" y="116"/>
              </a:cxn>
              <a:cxn ang="0">
                <a:pos x="33" y="120"/>
              </a:cxn>
              <a:cxn ang="0">
                <a:pos x="0" y="17"/>
              </a:cxn>
              <a:cxn ang="0">
                <a:pos x="38" y="0"/>
              </a:cxn>
              <a:cxn ang="0">
                <a:pos x="36" y="44"/>
              </a:cxn>
              <a:cxn ang="0">
                <a:pos x="57" y="101"/>
              </a:cxn>
              <a:cxn ang="0">
                <a:pos x="120" y="55"/>
              </a:cxn>
              <a:cxn ang="0">
                <a:pos x="92" y="34"/>
              </a:cxn>
              <a:cxn ang="0">
                <a:pos x="69" y="36"/>
              </a:cxn>
              <a:cxn ang="0">
                <a:pos x="78" y="21"/>
              </a:cxn>
              <a:cxn ang="0">
                <a:pos x="95" y="11"/>
              </a:cxn>
              <a:cxn ang="0">
                <a:pos x="23" y="11"/>
              </a:cxn>
              <a:cxn ang="0">
                <a:pos x="23" y="13"/>
              </a:cxn>
              <a:cxn ang="0">
                <a:pos x="13" y="15"/>
              </a:cxn>
              <a:cxn ang="0">
                <a:pos x="21" y="29"/>
              </a:cxn>
              <a:cxn ang="0">
                <a:pos x="84" y="25"/>
              </a:cxn>
              <a:cxn ang="0">
                <a:pos x="88" y="23"/>
              </a:cxn>
              <a:cxn ang="0">
                <a:pos x="12" y="27"/>
              </a:cxn>
              <a:cxn ang="0">
                <a:pos x="82" y="34"/>
              </a:cxn>
              <a:cxn ang="0">
                <a:pos x="88" y="29"/>
              </a:cxn>
              <a:cxn ang="0">
                <a:pos x="29" y="30"/>
              </a:cxn>
              <a:cxn ang="0">
                <a:pos x="15" y="38"/>
              </a:cxn>
              <a:cxn ang="0">
                <a:pos x="17" y="51"/>
              </a:cxn>
              <a:cxn ang="0">
                <a:pos x="23" y="44"/>
              </a:cxn>
              <a:cxn ang="0">
                <a:pos x="80" y="42"/>
              </a:cxn>
              <a:cxn ang="0">
                <a:pos x="21" y="59"/>
              </a:cxn>
              <a:cxn ang="0">
                <a:pos x="21" y="59"/>
              </a:cxn>
              <a:cxn ang="0">
                <a:pos x="80" y="55"/>
              </a:cxn>
              <a:cxn ang="0">
                <a:pos x="17" y="57"/>
              </a:cxn>
              <a:cxn ang="0">
                <a:pos x="27" y="65"/>
              </a:cxn>
              <a:cxn ang="0">
                <a:pos x="27" y="65"/>
              </a:cxn>
              <a:cxn ang="0">
                <a:pos x="25" y="59"/>
              </a:cxn>
              <a:cxn ang="0">
                <a:pos x="34" y="70"/>
              </a:cxn>
              <a:cxn ang="0">
                <a:pos x="23" y="82"/>
              </a:cxn>
              <a:cxn ang="0">
                <a:pos x="31" y="74"/>
              </a:cxn>
              <a:cxn ang="0">
                <a:pos x="36" y="80"/>
              </a:cxn>
              <a:cxn ang="0">
                <a:pos x="31" y="82"/>
              </a:cxn>
              <a:cxn ang="0">
                <a:pos x="19" y="76"/>
              </a:cxn>
              <a:cxn ang="0">
                <a:pos x="33" y="93"/>
              </a:cxn>
              <a:cxn ang="0">
                <a:pos x="44" y="80"/>
              </a:cxn>
              <a:cxn ang="0">
                <a:pos x="33" y="88"/>
              </a:cxn>
              <a:cxn ang="0">
                <a:pos x="44" y="95"/>
              </a:cxn>
              <a:cxn ang="0">
                <a:pos x="31" y="105"/>
              </a:cxn>
              <a:cxn ang="0">
                <a:pos x="31" y="105"/>
              </a:cxn>
              <a:cxn ang="0">
                <a:pos x="46" y="101"/>
              </a:cxn>
              <a:cxn ang="0">
                <a:pos x="71" y="103"/>
              </a:cxn>
              <a:cxn ang="0">
                <a:pos x="76" y="107"/>
              </a:cxn>
              <a:cxn ang="0">
                <a:pos x="67" y="120"/>
              </a:cxn>
              <a:cxn ang="0">
                <a:pos x="78" y="109"/>
              </a:cxn>
              <a:cxn ang="0">
                <a:pos x="84" y="114"/>
              </a:cxn>
              <a:cxn ang="0">
                <a:pos x="84" y="114"/>
              </a:cxn>
              <a:cxn ang="0">
                <a:pos x="52" y="110"/>
              </a:cxn>
              <a:cxn ang="0">
                <a:pos x="59" y="118"/>
              </a:cxn>
            </a:cxnLst>
            <a:rect l="0" t="0" r="r" b="b"/>
            <a:pathLst>
              <a:path w="137" h="124">
                <a:moveTo>
                  <a:pt x="59" y="2"/>
                </a:moveTo>
                <a:lnTo>
                  <a:pt x="59" y="2"/>
                </a:lnTo>
                <a:lnTo>
                  <a:pt x="63" y="17"/>
                </a:lnTo>
                <a:lnTo>
                  <a:pt x="69" y="32"/>
                </a:lnTo>
                <a:lnTo>
                  <a:pt x="69" y="32"/>
                </a:lnTo>
                <a:lnTo>
                  <a:pt x="73" y="29"/>
                </a:lnTo>
                <a:lnTo>
                  <a:pt x="73" y="27"/>
                </a:lnTo>
                <a:lnTo>
                  <a:pt x="74" y="19"/>
                </a:lnTo>
                <a:lnTo>
                  <a:pt x="74" y="19"/>
                </a:lnTo>
                <a:lnTo>
                  <a:pt x="97" y="0"/>
                </a:lnTo>
                <a:lnTo>
                  <a:pt x="97" y="0"/>
                </a:lnTo>
                <a:lnTo>
                  <a:pt x="118" y="2"/>
                </a:lnTo>
                <a:lnTo>
                  <a:pt x="130" y="2"/>
                </a:lnTo>
                <a:lnTo>
                  <a:pt x="137" y="6"/>
                </a:lnTo>
                <a:lnTo>
                  <a:pt x="137" y="6"/>
                </a:lnTo>
                <a:lnTo>
                  <a:pt x="137" y="11"/>
                </a:lnTo>
                <a:lnTo>
                  <a:pt x="137" y="19"/>
                </a:lnTo>
                <a:lnTo>
                  <a:pt x="132" y="32"/>
                </a:lnTo>
                <a:lnTo>
                  <a:pt x="132" y="32"/>
                </a:lnTo>
                <a:lnTo>
                  <a:pt x="114" y="80"/>
                </a:lnTo>
                <a:lnTo>
                  <a:pt x="114" y="80"/>
                </a:lnTo>
                <a:lnTo>
                  <a:pt x="109" y="93"/>
                </a:lnTo>
                <a:lnTo>
                  <a:pt x="107" y="99"/>
                </a:lnTo>
                <a:lnTo>
                  <a:pt x="103" y="103"/>
                </a:lnTo>
                <a:lnTo>
                  <a:pt x="103" y="103"/>
                </a:lnTo>
                <a:lnTo>
                  <a:pt x="95" y="109"/>
                </a:lnTo>
                <a:lnTo>
                  <a:pt x="95" y="109"/>
                </a:lnTo>
                <a:lnTo>
                  <a:pt x="86" y="116"/>
                </a:lnTo>
                <a:lnTo>
                  <a:pt x="80" y="120"/>
                </a:lnTo>
                <a:lnTo>
                  <a:pt x="74" y="122"/>
                </a:lnTo>
                <a:lnTo>
                  <a:pt x="74" y="122"/>
                </a:lnTo>
                <a:lnTo>
                  <a:pt x="65" y="124"/>
                </a:lnTo>
                <a:lnTo>
                  <a:pt x="53" y="124"/>
                </a:lnTo>
                <a:lnTo>
                  <a:pt x="33" y="120"/>
                </a:lnTo>
                <a:lnTo>
                  <a:pt x="33" y="120"/>
                </a:lnTo>
                <a:lnTo>
                  <a:pt x="23" y="95"/>
                </a:lnTo>
                <a:lnTo>
                  <a:pt x="15" y="69"/>
                </a:lnTo>
                <a:lnTo>
                  <a:pt x="15" y="69"/>
                </a:lnTo>
                <a:lnTo>
                  <a:pt x="8" y="44"/>
                </a:lnTo>
                <a:lnTo>
                  <a:pt x="4" y="30"/>
                </a:lnTo>
                <a:lnTo>
                  <a:pt x="0" y="17"/>
                </a:lnTo>
                <a:lnTo>
                  <a:pt x="0" y="17"/>
                </a:lnTo>
                <a:lnTo>
                  <a:pt x="6" y="15"/>
                </a:lnTo>
                <a:lnTo>
                  <a:pt x="12" y="9"/>
                </a:lnTo>
                <a:lnTo>
                  <a:pt x="15" y="6"/>
                </a:lnTo>
                <a:lnTo>
                  <a:pt x="21" y="4"/>
                </a:lnTo>
                <a:lnTo>
                  <a:pt x="21" y="4"/>
                </a:lnTo>
                <a:lnTo>
                  <a:pt x="31" y="2"/>
                </a:lnTo>
                <a:lnTo>
                  <a:pt x="38" y="0"/>
                </a:lnTo>
                <a:lnTo>
                  <a:pt x="59" y="2"/>
                </a:lnTo>
                <a:lnTo>
                  <a:pt x="59" y="2"/>
                </a:lnTo>
                <a:close/>
                <a:moveTo>
                  <a:pt x="27" y="6"/>
                </a:moveTo>
                <a:lnTo>
                  <a:pt x="27" y="6"/>
                </a:lnTo>
                <a:lnTo>
                  <a:pt x="31" y="25"/>
                </a:lnTo>
                <a:lnTo>
                  <a:pt x="36" y="44"/>
                </a:lnTo>
                <a:lnTo>
                  <a:pt x="36" y="44"/>
                </a:lnTo>
                <a:lnTo>
                  <a:pt x="42" y="65"/>
                </a:lnTo>
                <a:lnTo>
                  <a:pt x="50" y="82"/>
                </a:lnTo>
                <a:lnTo>
                  <a:pt x="50" y="82"/>
                </a:lnTo>
                <a:lnTo>
                  <a:pt x="52" y="93"/>
                </a:lnTo>
                <a:lnTo>
                  <a:pt x="55" y="97"/>
                </a:lnTo>
                <a:lnTo>
                  <a:pt x="57" y="101"/>
                </a:lnTo>
                <a:lnTo>
                  <a:pt x="57" y="101"/>
                </a:lnTo>
                <a:lnTo>
                  <a:pt x="67" y="101"/>
                </a:lnTo>
                <a:lnTo>
                  <a:pt x="76" y="101"/>
                </a:lnTo>
                <a:lnTo>
                  <a:pt x="95" y="103"/>
                </a:lnTo>
                <a:lnTo>
                  <a:pt x="95" y="103"/>
                </a:lnTo>
                <a:lnTo>
                  <a:pt x="103" y="99"/>
                </a:lnTo>
                <a:lnTo>
                  <a:pt x="103" y="99"/>
                </a:lnTo>
                <a:lnTo>
                  <a:pt x="120" y="55"/>
                </a:lnTo>
                <a:lnTo>
                  <a:pt x="135" y="8"/>
                </a:lnTo>
                <a:lnTo>
                  <a:pt x="135" y="8"/>
                </a:lnTo>
                <a:lnTo>
                  <a:pt x="120" y="6"/>
                </a:lnTo>
                <a:lnTo>
                  <a:pt x="101" y="4"/>
                </a:lnTo>
                <a:lnTo>
                  <a:pt x="101" y="4"/>
                </a:lnTo>
                <a:lnTo>
                  <a:pt x="95" y="19"/>
                </a:lnTo>
                <a:lnTo>
                  <a:pt x="92" y="34"/>
                </a:lnTo>
                <a:lnTo>
                  <a:pt x="92" y="34"/>
                </a:lnTo>
                <a:lnTo>
                  <a:pt x="88" y="51"/>
                </a:lnTo>
                <a:lnTo>
                  <a:pt x="86" y="59"/>
                </a:lnTo>
                <a:lnTo>
                  <a:pt x="82" y="65"/>
                </a:lnTo>
                <a:lnTo>
                  <a:pt x="82" y="65"/>
                </a:lnTo>
                <a:lnTo>
                  <a:pt x="74" y="51"/>
                </a:lnTo>
                <a:lnTo>
                  <a:pt x="69" y="36"/>
                </a:lnTo>
                <a:lnTo>
                  <a:pt x="55" y="6"/>
                </a:lnTo>
                <a:lnTo>
                  <a:pt x="55" y="6"/>
                </a:lnTo>
                <a:lnTo>
                  <a:pt x="42" y="4"/>
                </a:lnTo>
                <a:lnTo>
                  <a:pt x="33" y="4"/>
                </a:lnTo>
                <a:lnTo>
                  <a:pt x="27" y="6"/>
                </a:lnTo>
                <a:lnTo>
                  <a:pt x="27" y="6"/>
                </a:lnTo>
                <a:close/>
                <a:moveTo>
                  <a:pt x="78" y="21"/>
                </a:moveTo>
                <a:lnTo>
                  <a:pt x="78" y="21"/>
                </a:lnTo>
                <a:lnTo>
                  <a:pt x="82" y="21"/>
                </a:lnTo>
                <a:lnTo>
                  <a:pt x="86" y="17"/>
                </a:lnTo>
                <a:lnTo>
                  <a:pt x="90" y="15"/>
                </a:lnTo>
                <a:lnTo>
                  <a:pt x="94" y="15"/>
                </a:lnTo>
                <a:lnTo>
                  <a:pt x="94" y="15"/>
                </a:lnTo>
                <a:lnTo>
                  <a:pt x="95" y="11"/>
                </a:lnTo>
                <a:lnTo>
                  <a:pt x="95" y="8"/>
                </a:lnTo>
                <a:lnTo>
                  <a:pt x="95" y="8"/>
                </a:lnTo>
                <a:lnTo>
                  <a:pt x="86" y="13"/>
                </a:lnTo>
                <a:lnTo>
                  <a:pt x="78" y="21"/>
                </a:lnTo>
                <a:lnTo>
                  <a:pt x="78" y="21"/>
                </a:lnTo>
                <a:close/>
                <a:moveTo>
                  <a:pt x="23" y="11"/>
                </a:moveTo>
                <a:lnTo>
                  <a:pt x="23" y="11"/>
                </a:lnTo>
                <a:lnTo>
                  <a:pt x="17" y="17"/>
                </a:lnTo>
                <a:lnTo>
                  <a:pt x="12" y="23"/>
                </a:lnTo>
                <a:lnTo>
                  <a:pt x="12" y="23"/>
                </a:lnTo>
                <a:lnTo>
                  <a:pt x="19" y="19"/>
                </a:lnTo>
                <a:lnTo>
                  <a:pt x="25" y="15"/>
                </a:lnTo>
                <a:lnTo>
                  <a:pt x="25" y="15"/>
                </a:lnTo>
                <a:lnTo>
                  <a:pt x="23" y="13"/>
                </a:lnTo>
                <a:lnTo>
                  <a:pt x="23" y="11"/>
                </a:lnTo>
                <a:lnTo>
                  <a:pt x="23" y="11"/>
                </a:lnTo>
                <a:close/>
                <a:moveTo>
                  <a:pt x="4" y="25"/>
                </a:moveTo>
                <a:lnTo>
                  <a:pt x="4" y="25"/>
                </a:lnTo>
                <a:lnTo>
                  <a:pt x="10" y="21"/>
                </a:lnTo>
                <a:lnTo>
                  <a:pt x="13" y="15"/>
                </a:lnTo>
                <a:lnTo>
                  <a:pt x="13" y="15"/>
                </a:lnTo>
                <a:lnTo>
                  <a:pt x="8" y="19"/>
                </a:lnTo>
                <a:lnTo>
                  <a:pt x="6" y="23"/>
                </a:lnTo>
                <a:lnTo>
                  <a:pt x="4" y="25"/>
                </a:lnTo>
                <a:lnTo>
                  <a:pt x="4" y="25"/>
                </a:lnTo>
                <a:close/>
                <a:moveTo>
                  <a:pt x="13" y="32"/>
                </a:moveTo>
                <a:lnTo>
                  <a:pt x="13" y="32"/>
                </a:lnTo>
                <a:lnTo>
                  <a:pt x="21" y="29"/>
                </a:lnTo>
                <a:lnTo>
                  <a:pt x="25" y="25"/>
                </a:lnTo>
                <a:lnTo>
                  <a:pt x="27" y="21"/>
                </a:lnTo>
                <a:lnTo>
                  <a:pt x="27" y="21"/>
                </a:lnTo>
                <a:lnTo>
                  <a:pt x="19" y="27"/>
                </a:lnTo>
                <a:lnTo>
                  <a:pt x="13" y="32"/>
                </a:lnTo>
                <a:lnTo>
                  <a:pt x="13" y="32"/>
                </a:lnTo>
                <a:close/>
                <a:moveTo>
                  <a:pt x="84" y="25"/>
                </a:moveTo>
                <a:lnTo>
                  <a:pt x="84" y="25"/>
                </a:lnTo>
                <a:lnTo>
                  <a:pt x="92" y="23"/>
                </a:lnTo>
                <a:lnTo>
                  <a:pt x="92" y="23"/>
                </a:lnTo>
                <a:lnTo>
                  <a:pt x="92" y="21"/>
                </a:lnTo>
                <a:lnTo>
                  <a:pt x="90" y="21"/>
                </a:lnTo>
                <a:lnTo>
                  <a:pt x="90" y="21"/>
                </a:lnTo>
                <a:lnTo>
                  <a:pt x="88" y="23"/>
                </a:lnTo>
                <a:lnTo>
                  <a:pt x="84" y="25"/>
                </a:lnTo>
                <a:lnTo>
                  <a:pt x="84" y="25"/>
                </a:lnTo>
                <a:close/>
                <a:moveTo>
                  <a:pt x="6" y="32"/>
                </a:moveTo>
                <a:lnTo>
                  <a:pt x="6" y="32"/>
                </a:lnTo>
                <a:lnTo>
                  <a:pt x="8" y="32"/>
                </a:lnTo>
                <a:lnTo>
                  <a:pt x="10" y="32"/>
                </a:lnTo>
                <a:lnTo>
                  <a:pt x="12" y="27"/>
                </a:lnTo>
                <a:lnTo>
                  <a:pt x="12" y="27"/>
                </a:lnTo>
                <a:lnTo>
                  <a:pt x="12" y="29"/>
                </a:lnTo>
                <a:lnTo>
                  <a:pt x="10" y="30"/>
                </a:lnTo>
                <a:lnTo>
                  <a:pt x="8" y="30"/>
                </a:lnTo>
                <a:lnTo>
                  <a:pt x="6" y="32"/>
                </a:lnTo>
                <a:lnTo>
                  <a:pt x="6" y="32"/>
                </a:lnTo>
                <a:close/>
                <a:moveTo>
                  <a:pt x="82" y="34"/>
                </a:moveTo>
                <a:lnTo>
                  <a:pt x="82" y="34"/>
                </a:lnTo>
                <a:lnTo>
                  <a:pt x="88" y="32"/>
                </a:lnTo>
                <a:lnTo>
                  <a:pt x="88" y="32"/>
                </a:lnTo>
                <a:lnTo>
                  <a:pt x="90" y="30"/>
                </a:lnTo>
                <a:lnTo>
                  <a:pt x="90" y="30"/>
                </a:lnTo>
                <a:lnTo>
                  <a:pt x="88" y="29"/>
                </a:lnTo>
                <a:lnTo>
                  <a:pt x="88" y="29"/>
                </a:lnTo>
                <a:lnTo>
                  <a:pt x="82" y="34"/>
                </a:lnTo>
                <a:lnTo>
                  <a:pt x="82" y="34"/>
                </a:lnTo>
                <a:close/>
                <a:moveTo>
                  <a:pt x="19" y="38"/>
                </a:moveTo>
                <a:lnTo>
                  <a:pt x="19" y="38"/>
                </a:lnTo>
                <a:lnTo>
                  <a:pt x="25" y="34"/>
                </a:lnTo>
                <a:lnTo>
                  <a:pt x="27" y="32"/>
                </a:lnTo>
                <a:lnTo>
                  <a:pt x="29" y="30"/>
                </a:lnTo>
                <a:lnTo>
                  <a:pt x="29" y="30"/>
                </a:lnTo>
                <a:lnTo>
                  <a:pt x="23" y="34"/>
                </a:lnTo>
                <a:lnTo>
                  <a:pt x="19" y="38"/>
                </a:lnTo>
                <a:lnTo>
                  <a:pt x="19" y="38"/>
                </a:lnTo>
                <a:close/>
                <a:moveTo>
                  <a:pt x="10" y="44"/>
                </a:moveTo>
                <a:lnTo>
                  <a:pt x="10" y="44"/>
                </a:lnTo>
                <a:lnTo>
                  <a:pt x="15" y="38"/>
                </a:lnTo>
                <a:lnTo>
                  <a:pt x="19" y="32"/>
                </a:lnTo>
                <a:lnTo>
                  <a:pt x="19" y="32"/>
                </a:lnTo>
                <a:lnTo>
                  <a:pt x="13" y="36"/>
                </a:lnTo>
                <a:lnTo>
                  <a:pt x="10" y="40"/>
                </a:lnTo>
                <a:lnTo>
                  <a:pt x="10" y="44"/>
                </a:lnTo>
                <a:lnTo>
                  <a:pt x="10" y="44"/>
                </a:lnTo>
                <a:close/>
                <a:moveTo>
                  <a:pt x="17" y="51"/>
                </a:moveTo>
                <a:lnTo>
                  <a:pt x="17" y="51"/>
                </a:lnTo>
                <a:lnTo>
                  <a:pt x="25" y="46"/>
                </a:lnTo>
                <a:lnTo>
                  <a:pt x="29" y="42"/>
                </a:lnTo>
                <a:lnTo>
                  <a:pt x="31" y="38"/>
                </a:lnTo>
                <a:lnTo>
                  <a:pt x="31" y="38"/>
                </a:lnTo>
                <a:lnTo>
                  <a:pt x="27" y="40"/>
                </a:lnTo>
                <a:lnTo>
                  <a:pt x="23" y="44"/>
                </a:lnTo>
                <a:lnTo>
                  <a:pt x="17" y="51"/>
                </a:lnTo>
                <a:lnTo>
                  <a:pt x="17" y="51"/>
                </a:lnTo>
                <a:close/>
                <a:moveTo>
                  <a:pt x="74" y="44"/>
                </a:moveTo>
                <a:lnTo>
                  <a:pt x="74" y="44"/>
                </a:lnTo>
                <a:lnTo>
                  <a:pt x="76" y="46"/>
                </a:lnTo>
                <a:lnTo>
                  <a:pt x="76" y="46"/>
                </a:lnTo>
                <a:lnTo>
                  <a:pt x="80" y="42"/>
                </a:lnTo>
                <a:lnTo>
                  <a:pt x="82" y="38"/>
                </a:lnTo>
                <a:lnTo>
                  <a:pt x="82" y="38"/>
                </a:lnTo>
                <a:lnTo>
                  <a:pt x="76" y="40"/>
                </a:lnTo>
                <a:lnTo>
                  <a:pt x="74" y="44"/>
                </a:lnTo>
                <a:lnTo>
                  <a:pt x="74" y="44"/>
                </a:lnTo>
                <a:close/>
                <a:moveTo>
                  <a:pt x="21" y="59"/>
                </a:moveTo>
                <a:lnTo>
                  <a:pt x="21" y="59"/>
                </a:lnTo>
                <a:lnTo>
                  <a:pt x="29" y="53"/>
                </a:lnTo>
                <a:lnTo>
                  <a:pt x="33" y="49"/>
                </a:lnTo>
                <a:lnTo>
                  <a:pt x="33" y="46"/>
                </a:lnTo>
                <a:lnTo>
                  <a:pt x="33" y="46"/>
                </a:lnTo>
                <a:lnTo>
                  <a:pt x="25" y="51"/>
                </a:lnTo>
                <a:lnTo>
                  <a:pt x="23" y="55"/>
                </a:lnTo>
                <a:lnTo>
                  <a:pt x="21" y="59"/>
                </a:lnTo>
                <a:lnTo>
                  <a:pt x="21" y="59"/>
                </a:lnTo>
                <a:close/>
                <a:moveTo>
                  <a:pt x="82" y="59"/>
                </a:moveTo>
                <a:lnTo>
                  <a:pt x="82" y="59"/>
                </a:lnTo>
                <a:lnTo>
                  <a:pt x="84" y="55"/>
                </a:lnTo>
                <a:lnTo>
                  <a:pt x="82" y="51"/>
                </a:lnTo>
                <a:lnTo>
                  <a:pt x="82" y="51"/>
                </a:lnTo>
                <a:lnTo>
                  <a:pt x="80" y="55"/>
                </a:lnTo>
                <a:lnTo>
                  <a:pt x="80" y="57"/>
                </a:lnTo>
                <a:lnTo>
                  <a:pt x="82" y="59"/>
                </a:lnTo>
                <a:lnTo>
                  <a:pt x="82" y="59"/>
                </a:lnTo>
                <a:close/>
                <a:moveTo>
                  <a:pt x="15" y="59"/>
                </a:moveTo>
                <a:lnTo>
                  <a:pt x="15" y="59"/>
                </a:lnTo>
                <a:lnTo>
                  <a:pt x="17" y="59"/>
                </a:lnTo>
                <a:lnTo>
                  <a:pt x="17" y="57"/>
                </a:lnTo>
                <a:lnTo>
                  <a:pt x="19" y="55"/>
                </a:lnTo>
                <a:lnTo>
                  <a:pt x="19" y="55"/>
                </a:lnTo>
                <a:lnTo>
                  <a:pt x="15" y="57"/>
                </a:lnTo>
                <a:lnTo>
                  <a:pt x="15" y="59"/>
                </a:lnTo>
                <a:lnTo>
                  <a:pt x="15" y="59"/>
                </a:lnTo>
                <a:close/>
                <a:moveTo>
                  <a:pt x="27" y="65"/>
                </a:moveTo>
                <a:lnTo>
                  <a:pt x="27" y="65"/>
                </a:lnTo>
                <a:lnTo>
                  <a:pt x="33" y="61"/>
                </a:lnTo>
                <a:lnTo>
                  <a:pt x="34" y="59"/>
                </a:lnTo>
                <a:lnTo>
                  <a:pt x="36" y="57"/>
                </a:lnTo>
                <a:lnTo>
                  <a:pt x="36" y="57"/>
                </a:lnTo>
                <a:lnTo>
                  <a:pt x="29" y="61"/>
                </a:lnTo>
                <a:lnTo>
                  <a:pt x="27" y="63"/>
                </a:lnTo>
                <a:lnTo>
                  <a:pt x="27" y="65"/>
                </a:lnTo>
                <a:lnTo>
                  <a:pt x="27" y="65"/>
                </a:lnTo>
                <a:close/>
                <a:moveTo>
                  <a:pt x="19" y="69"/>
                </a:moveTo>
                <a:lnTo>
                  <a:pt x="19" y="69"/>
                </a:lnTo>
                <a:lnTo>
                  <a:pt x="23" y="65"/>
                </a:lnTo>
                <a:lnTo>
                  <a:pt x="25" y="63"/>
                </a:lnTo>
                <a:lnTo>
                  <a:pt x="25" y="59"/>
                </a:lnTo>
                <a:lnTo>
                  <a:pt x="25" y="59"/>
                </a:lnTo>
                <a:lnTo>
                  <a:pt x="19" y="65"/>
                </a:lnTo>
                <a:lnTo>
                  <a:pt x="17" y="67"/>
                </a:lnTo>
                <a:lnTo>
                  <a:pt x="19" y="69"/>
                </a:lnTo>
                <a:lnTo>
                  <a:pt x="19" y="69"/>
                </a:lnTo>
                <a:close/>
                <a:moveTo>
                  <a:pt x="29" y="72"/>
                </a:moveTo>
                <a:lnTo>
                  <a:pt x="29" y="72"/>
                </a:lnTo>
                <a:lnTo>
                  <a:pt x="34" y="70"/>
                </a:lnTo>
                <a:lnTo>
                  <a:pt x="36" y="69"/>
                </a:lnTo>
                <a:lnTo>
                  <a:pt x="38" y="65"/>
                </a:lnTo>
                <a:lnTo>
                  <a:pt x="38" y="65"/>
                </a:lnTo>
                <a:lnTo>
                  <a:pt x="33" y="69"/>
                </a:lnTo>
                <a:lnTo>
                  <a:pt x="29" y="72"/>
                </a:lnTo>
                <a:lnTo>
                  <a:pt x="29" y="72"/>
                </a:lnTo>
                <a:close/>
                <a:moveTo>
                  <a:pt x="23" y="82"/>
                </a:moveTo>
                <a:lnTo>
                  <a:pt x="23" y="82"/>
                </a:lnTo>
                <a:lnTo>
                  <a:pt x="23" y="86"/>
                </a:lnTo>
                <a:lnTo>
                  <a:pt x="25" y="86"/>
                </a:lnTo>
                <a:lnTo>
                  <a:pt x="25" y="86"/>
                </a:lnTo>
                <a:lnTo>
                  <a:pt x="34" y="72"/>
                </a:lnTo>
                <a:lnTo>
                  <a:pt x="34" y="72"/>
                </a:lnTo>
                <a:lnTo>
                  <a:pt x="31" y="74"/>
                </a:lnTo>
                <a:lnTo>
                  <a:pt x="29" y="78"/>
                </a:lnTo>
                <a:lnTo>
                  <a:pt x="25" y="80"/>
                </a:lnTo>
                <a:lnTo>
                  <a:pt x="23" y="82"/>
                </a:lnTo>
                <a:lnTo>
                  <a:pt x="23" y="82"/>
                </a:lnTo>
                <a:close/>
                <a:moveTo>
                  <a:pt x="31" y="82"/>
                </a:moveTo>
                <a:lnTo>
                  <a:pt x="31" y="82"/>
                </a:lnTo>
                <a:lnTo>
                  <a:pt x="36" y="80"/>
                </a:lnTo>
                <a:lnTo>
                  <a:pt x="40" y="76"/>
                </a:lnTo>
                <a:lnTo>
                  <a:pt x="42" y="74"/>
                </a:lnTo>
                <a:lnTo>
                  <a:pt x="42" y="74"/>
                </a:lnTo>
                <a:lnTo>
                  <a:pt x="38" y="74"/>
                </a:lnTo>
                <a:lnTo>
                  <a:pt x="34" y="76"/>
                </a:lnTo>
                <a:lnTo>
                  <a:pt x="31" y="82"/>
                </a:lnTo>
                <a:lnTo>
                  <a:pt x="31" y="82"/>
                </a:lnTo>
                <a:close/>
                <a:moveTo>
                  <a:pt x="21" y="78"/>
                </a:moveTo>
                <a:lnTo>
                  <a:pt x="21" y="78"/>
                </a:lnTo>
                <a:lnTo>
                  <a:pt x="23" y="76"/>
                </a:lnTo>
                <a:lnTo>
                  <a:pt x="23" y="74"/>
                </a:lnTo>
                <a:lnTo>
                  <a:pt x="23" y="74"/>
                </a:lnTo>
                <a:lnTo>
                  <a:pt x="21" y="74"/>
                </a:lnTo>
                <a:lnTo>
                  <a:pt x="19" y="76"/>
                </a:lnTo>
                <a:lnTo>
                  <a:pt x="19" y="76"/>
                </a:lnTo>
                <a:lnTo>
                  <a:pt x="21" y="78"/>
                </a:lnTo>
                <a:lnTo>
                  <a:pt x="21" y="78"/>
                </a:lnTo>
                <a:close/>
                <a:moveTo>
                  <a:pt x="44" y="80"/>
                </a:moveTo>
                <a:lnTo>
                  <a:pt x="44" y="80"/>
                </a:lnTo>
                <a:lnTo>
                  <a:pt x="36" y="88"/>
                </a:lnTo>
                <a:lnTo>
                  <a:pt x="33" y="93"/>
                </a:lnTo>
                <a:lnTo>
                  <a:pt x="33" y="93"/>
                </a:lnTo>
                <a:lnTo>
                  <a:pt x="40" y="90"/>
                </a:lnTo>
                <a:lnTo>
                  <a:pt x="46" y="84"/>
                </a:lnTo>
                <a:lnTo>
                  <a:pt x="46" y="84"/>
                </a:lnTo>
                <a:lnTo>
                  <a:pt x="44" y="82"/>
                </a:lnTo>
                <a:lnTo>
                  <a:pt x="44" y="80"/>
                </a:lnTo>
                <a:lnTo>
                  <a:pt x="44" y="80"/>
                </a:lnTo>
                <a:close/>
                <a:moveTo>
                  <a:pt x="27" y="95"/>
                </a:moveTo>
                <a:lnTo>
                  <a:pt x="27" y="95"/>
                </a:lnTo>
                <a:lnTo>
                  <a:pt x="33" y="90"/>
                </a:lnTo>
                <a:lnTo>
                  <a:pt x="34" y="88"/>
                </a:lnTo>
                <a:lnTo>
                  <a:pt x="34" y="84"/>
                </a:lnTo>
                <a:lnTo>
                  <a:pt x="34" y="84"/>
                </a:lnTo>
                <a:lnTo>
                  <a:pt x="33" y="88"/>
                </a:lnTo>
                <a:lnTo>
                  <a:pt x="29" y="90"/>
                </a:lnTo>
                <a:lnTo>
                  <a:pt x="27" y="91"/>
                </a:lnTo>
                <a:lnTo>
                  <a:pt x="27" y="95"/>
                </a:lnTo>
                <a:lnTo>
                  <a:pt x="27" y="95"/>
                </a:lnTo>
                <a:close/>
                <a:moveTo>
                  <a:pt x="38" y="99"/>
                </a:moveTo>
                <a:lnTo>
                  <a:pt x="38" y="99"/>
                </a:lnTo>
                <a:lnTo>
                  <a:pt x="44" y="95"/>
                </a:lnTo>
                <a:lnTo>
                  <a:pt x="48" y="91"/>
                </a:lnTo>
                <a:lnTo>
                  <a:pt x="48" y="91"/>
                </a:lnTo>
                <a:lnTo>
                  <a:pt x="46" y="91"/>
                </a:lnTo>
                <a:lnTo>
                  <a:pt x="42" y="93"/>
                </a:lnTo>
                <a:lnTo>
                  <a:pt x="38" y="99"/>
                </a:lnTo>
                <a:lnTo>
                  <a:pt x="38" y="99"/>
                </a:lnTo>
                <a:close/>
                <a:moveTo>
                  <a:pt x="31" y="105"/>
                </a:moveTo>
                <a:lnTo>
                  <a:pt x="31" y="105"/>
                </a:lnTo>
                <a:lnTo>
                  <a:pt x="34" y="101"/>
                </a:lnTo>
                <a:lnTo>
                  <a:pt x="36" y="95"/>
                </a:lnTo>
                <a:lnTo>
                  <a:pt x="36" y="95"/>
                </a:lnTo>
                <a:lnTo>
                  <a:pt x="33" y="99"/>
                </a:lnTo>
                <a:lnTo>
                  <a:pt x="31" y="101"/>
                </a:lnTo>
                <a:lnTo>
                  <a:pt x="31" y="105"/>
                </a:lnTo>
                <a:lnTo>
                  <a:pt x="31" y="105"/>
                </a:lnTo>
                <a:close/>
                <a:moveTo>
                  <a:pt x="44" y="103"/>
                </a:moveTo>
                <a:lnTo>
                  <a:pt x="44" y="103"/>
                </a:lnTo>
                <a:lnTo>
                  <a:pt x="48" y="103"/>
                </a:lnTo>
                <a:lnTo>
                  <a:pt x="50" y="99"/>
                </a:lnTo>
                <a:lnTo>
                  <a:pt x="50" y="99"/>
                </a:lnTo>
                <a:lnTo>
                  <a:pt x="46" y="101"/>
                </a:lnTo>
                <a:lnTo>
                  <a:pt x="44" y="103"/>
                </a:lnTo>
                <a:lnTo>
                  <a:pt x="44" y="103"/>
                </a:lnTo>
                <a:close/>
                <a:moveTo>
                  <a:pt x="55" y="114"/>
                </a:moveTo>
                <a:lnTo>
                  <a:pt x="55" y="114"/>
                </a:lnTo>
                <a:lnTo>
                  <a:pt x="63" y="109"/>
                </a:lnTo>
                <a:lnTo>
                  <a:pt x="71" y="103"/>
                </a:lnTo>
                <a:lnTo>
                  <a:pt x="71" y="103"/>
                </a:lnTo>
                <a:lnTo>
                  <a:pt x="65" y="103"/>
                </a:lnTo>
                <a:lnTo>
                  <a:pt x="61" y="107"/>
                </a:lnTo>
                <a:lnTo>
                  <a:pt x="55" y="114"/>
                </a:lnTo>
                <a:lnTo>
                  <a:pt x="55" y="114"/>
                </a:lnTo>
                <a:close/>
                <a:moveTo>
                  <a:pt x="74" y="107"/>
                </a:moveTo>
                <a:lnTo>
                  <a:pt x="74" y="107"/>
                </a:lnTo>
                <a:lnTo>
                  <a:pt x="76" y="107"/>
                </a:lnTo>
                <a:lnTo>
                  <a:pt x="78" y="105"/>
                </a:lnTo>
                <a:lnTo>
                  <a:pt x="78" y="105"/>
                </a:lnTo>
                <a:lnTo>
                  <a:pt x="74" y="103"/>
                </a:lnTo>
                <a:lnTo>
                  <a:pt x="74" y="103"/>
                </a:lnTo>
                <a:lnTo>
                  <a:pt x="74" y="107"/>
                </a:lnTo>
                <a:lnTo>
                  <a:pt x="74" y="107"/>
                </a:lnTo>
                <a:close/>
                <a:moveTo>
                  <a:pt x="67" y="120"/>
                </a:moveTo>
                <a:lnTo>
                  <a:pt x="67" y="120"/>
                </a:lnTo>
                <a:lnTo>
                  <a:pt x="71" y="118"/>
                </a:lnTo>
                <a:lnTo>
                  <a:pt x="73" y="116"/>
                </a:lnTo>
                <a:lnTo>
                  <a:pt x="76" y="112"/>
                </a:lnTo>
                <a:lnTo>
                  <a:pt x="78" y="110"/>
                </a:lnTo>
                <a:lnTo>
                  <a:pt x="78" y="110"/>
                </a:lnTo>
                <a:lnTo>
                  <a:pt x="78" y="109"/>
                </a:lnTo>
                <a:lnTo>
                  <a:pt x="76" y="109"/>
                </a:lnTo>
                <a:lnTo>
                  <a:pt x="76" y="109"/>
                </a:lnTo>
                <a:lnTo>
                  <a:pt x="71" y="112"/>
                </a:lnTo>
                <a:lnTo>
                  <a:pt x="69" y="116"/>
                </a:lnTo>
                <a:lnTo>
                  <a:pt x="67" y="120"/>
                </a:lnTo>
                <a:lnTo>
                  <a:pt x="67" y="120"/>
                </a:lnTo>
                <a:close/>
                <a:moveTo>
                  <a:pt x="84" y="114"/>
                </a:moveTo>
                <a:lnTo>
                  <a:pt x="84" y="114"/>
                </a:lnTo>
                <a:lnTo>
                  <a:pt x="86" y="112"/>
                </a:lnTo>
                <a:lnTo>
                  <a:pt x="88" y="110"/>
                </a:lnTo>
                <a:lnTo>
                  <a:pt x="88" y="110"/>
                </a:lnTo>
                <a:lnTo>
                  <a:pt x="84" y="112"/>
                </a:lnTo>
                <a:lnTo>
                  <a:pt x="84" y="114"/>
                </a:lnTo>
                <a:lnTo>
                  <a:pt x="84" y="114"/>
                </a:lnTo>
                <a:close/>
                <a:moveTo>
                  <a:pt x="46" y="118"/>
                </a:moveTo>
                <a:lnTo>
                  <a:pt x="46" y="118"/>
                </a:lnTo>
                <a:lnTo>
                  <a:pt x="50" y="118"/>
                </a:lnTo>
                <a:lnTo>
                  <a:pt x="52" y="116"/>
                </a:lnTo>
                <a:lnTo>
                  <a:pt x="52" y="112"/>
                </a:lnTo>
                <a:lnTo>
                  <a:pt x="52" y="110"/>
                </a:lnTo>
                <a:lnTo>
                  <a:pt x="52" y="110"/>
                </a:lnTo>
                <a:lnTo>
                  <a:pt x="48" y="114"/>
                </a:lnTo>
                <a:lnTo>
                  <a:pt x="46" y="116"/>
                </a:lnTo>
                <a:lnTo>
                  <a:pt x="46" y="118"/>
                </a:lnTo>
                <a:lnTo>
                  <a:pt x="46" y="118"/>
                </a:lnTo>
                <a:close/>
                <a:moveTo>
                  <a:pt x="57" y="118"/>
                </a:moveTo>
                <a:lnTo>
                  <a:pt x="57" y="118"/>
                </a:lnTo>
                <a:lnTo>
                  <a:pt x="59" y="118"/>
                </a:lnTo>
                <a:lnTo>
                  <a:pt x="61" y="116"/>
                </a:lnTo>
                <a:lnTo>
                  <a:pt x="63" y="112"/>
                </a:lnTo>
                <a:lnTo>
                  <a:pt x="63" y="112"/>
                </a:lnTo>
                <a:lnTo>
                  <a:pt x="59" y="114"/>
                </a:lnTo>
                <a:lnTo>
                  <a:pt x="57" y="118"/>
                </a:lnTo>
                <a:lnTo>
                  <a:pt x="57" y="11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19" name="Freeform 96"/>
          <p:cNvSpPr>
            <a:spLocks noEditPoints="1"/>
          </p:cNvSpPr>
          <p:nvPr/>
        </p:nvSpPr>
        <p:spPr bwMode="auto">
          <a:xfrm>
            <a:off x="4669369" y="2641601"/>
            <a:ext cx="452967" cy="512233"/>
          </a:xfrm>
          <a:custGeom>
            <a:avLst/>
            <a:gdLst/>
            <a:ahLst/>
            <a:cxnLst>
              <a:cxn ang="0">
                <a:pos x="128" y="29"/>
              </a:cxn>
              <a:cxn ang="0">
                <a:pos x="71" y="0"/>
              </a:cxn>
              <a:cxn ang="0">
                <a:pos x="2" y="54"/>
              </a:cxn>
              <a:cxn ang="0">
                <a:pos x="31" y="242"/>
              </a:cxn>
              <a:cxn ang="0">
                <a:pos x="101" y="237"/>
              </a:cxn>
              <a:cxn ang="0">
                <a:pos x="204" y="210"/>
              </a:cxn>
              <a:cxn ang="0">
                <a:pos x="210" y="4"/>
              </a:cxn>
              <a:cxn ang="0">
                <a:pos x="145" y="117"/>
              </a:cxn>
              <a:cxn ang="0">
                <a:pos x="149" y="155"/>
              </a:cxn>
              <a:cxn ang="0">
                <a:pos x="141" y="128"/>
              </a:cxn>
              <a:cxn ang="0">
                <a:pos x="139" y="111"/>
              </a:cxn>
              <a:cxn ang="0">
                <a:pos x="141" y="103"/>
              </a:cxn>
              <a:cxn ang="0">
                <a:pos x="141" y="59"/>
              </a:cxn>
              <a:cxn ang="0">
                <a:pos x="136" y="44"/>
              </a:cxn>
              <a:cxn ang="0">
                <a:pos x="137" y="56"/>
              </a:cxn>
              <a:cxn ang="0">
                <a:pos x="23" y="151"/>
              </a:cxn>
              <a:cxn ang="0">
                <a:pos x="6" y="181"/>
              </a:cxn>
              <a:cxn ang="0">
                <a:pos x="15" y="143"/>
              </a:cxn>
              <a:cxn ang="0">
                <a:pos x="15" y="143"/>
              </a:cxn>
              <a:cxn ang="0">
                <a:pos x="25" y="115"/>
              </a:cxn>
              <a:cxn ang="0">
                <a:pos x="36" y="88"/>
              </a:cxn>
              <a:cxn ang="0">
                <a:pos x="35" y="58"/>
              </a:cxn>
              <a:cxn ang="0">
                <a:pos x="38" y="48"/>
              </a:cxn>
              <a:cxn ang="0">
                <a:pos x="27" y="33"/>
              </a:cxn>
              <a:cxn ang="0">
                <a:pos x="8" y="82"/>
              </a:cxn>
              <a:cxn ang="0">
                <a:pos x="33" y="14"/>
              </a:cxn>
              <a:cxn ang="0">
                <a:pos x="33" y="19"/>
              </a:cxn>
              <a:cxn ang="0">
                <a:pos x="17" y="31"/>
              </a:cxn>
              <a:cxn ang="0">
                <a:pos x="10" y="56"/>
              </a:cxn>
              <a:cxn ang="0">
                <a:pos x="6" y="101"/>
              </a:cxn>
              <a:cxn ang="0">
                <a:pos x="4" y="122"/>
              </a:cxn>
              <a:cxn ang="0">
                <a:pos x="6" y="149"/>
              </a:cxn>
              <a:cxn ang="0">
                <a:pos x="10" y="160"/>
              </a:cxn>
              <a:cxn ang="0">
                <a:pos x="8" y="197"/>
              </a:cxn>
              <a:cxn ang="0">
                <a:pos x="29" y="227"/>
              </a:cxn>
              <a:cxn ang="0">
                <a:pos x="31" y="237"/>
              </a:cxn>
              <a:cxn ang="0">
                <a:pos x="29" y="220"/>
              </a:cxn>
              <a:cxn ang="0">
                <a:pos x="27" y="187"/>
              </a:cxn>
              <a:cxn ang="0">
                <a:pos x="19" y="181"/>
              </a:cxn>
              <a:cxn ang="0">
                <a:pos x="27" y="176"/>
              </a:cxn>
              <a:cxn ang="0">
                <a:pos x="40" y="237"/>
              </a:cxn>
              <a:cxn ang="0">
                <a:pos x="46" y="221"/>
              </a:cxn>
              <a:cxn ang="0">
                <a:pos x="67" y="220"/>
              </a:cxn>
              <a:cxn ang="0">
                <a:pos x="88" y="138"/>
              </a:cxn>
              <a:cxn ang="0">
                <a:pos x="94" y="145"/>
              </a:cxn>
              <a:cxn ang="0">
                <a:pos x="90" y="160"/>
              </a:cxn>
              <a:cxn ang="0">
                <a:pos x="94" y="166"/>
              </a:cxn>
              <a:cxn ang="0">
                <a:pos x="92" y="185"/>
              </a:cxn>
              <a:cxn ang="0">
                <a:pos x="105" y="183"/>
              </a:cxn>
              <a:cxn ang="0">
                <a:pos x="97" y="210"/>
              </a:cxn>
              <a:cxn ang="0">
                <a:pos x="136" y="235"/>
              </a:cxn>
              <a:cxn ang="0">
                <a:pos x="139" y="220"/>
              </a:cxn>
              <a:cxn ang="0">
                <a:pos x="162" y="218"/>
              </a:cxn>
              <a:cxn ang="0">
                <a:pos x="168" y="227"/>
              </a:cxn>
              <a:cxn ang="0">
                <a:pos x="183" y="225"/>
              </a:cxn>
              <a:cxn ang="0">
                <a:pos x="198" y="126"/>
              </a:cxn>
              <a:cxn ang="0">
                <a:pos x="132" y="204"/>
              </a:cxn>
              <a:cxn ang="0">
                <a:pos x="75" y="82"/>
              </a:cxn>
              <a:cxn ang="0">
                <a:pos x="67" y="212"/>
              </a:cxn>
              <a:cxn ang="0">
                <a:pos x="48" y="8"/>
              </a:cxn>
              <a:cxn ang="0">
                <a:pos x="141" y="155"/>
              </a:cxn>
              <a:cxn ang="0">
                <a:pos x="176" y="6"/>
              </a:cxn>
            </a:cxnLst>
            <a:rect l="0" t="0" r="r" b="b"/>
            <a:pathLst>
              <a:path w="214" h="242">
                <a:moveTo>
                  <a:pt x="210" y="4"/>
                </a:moveTo>
                <a:lnTo>
                  <a:pt x="210" y="4"/>
                </a:lnTo>
                <a:lnTo>
                  <a:pt x="204" y="2"/>
                </a:lnTo>
                <a:lnTo>
                  <a:pt x="195" y="2"/>
                </a:lnTo>
                <a:lnTo>
                  <a:pt x="176" y="0"/>
                </a:lnTo>
                <a:lnTo>
                  <a:pt x="176" y="0"/>
                </a:lnTo>
                <a:lnTo>
                  <a:pt x="166" y="2"/>
                </a:lnTo>
                <a:lnTo>
                  <a:pt x="160" y="4"/>
                </a:lnTo>
                <a:lnTo>
                  <a:pt x="151" y="14"/>
                </a:lnTo>
                <a:lnTo>
                  <a:pt x="151" y="14"/>
                </a:lnTo>
                <a:lnTo>
                  <a:pt x="139" y="21"/>
                </a:lnTo>
                <a:lnTo>
                  <a:pt x="128" y="29"/>
                </a:lnTo>
                <a:lnTo>
                  <a:pt x="128" y="29"/>
                </a:lnTo>
                <a:lnTo>
                  <a:pt x="128" y="61"/>
                </a:lnTo>
                <a:lnTo>
                  <a:pt x="128" y="80"/>
                </a:lnTo>
                <a:lnTo>
                  <a:pt x="126" y="96"/>
                </a:lnTo>
                <a:lnTo>
                  <a:pt x="126" y="96"/>
                </a:lnTo>
                <a:lnTo>
                  <a:pt x="118" y="75"/>
                </a:lnTo>
                <a:lnTo>
                  <a:pt x="113" y="50"/>
                </a:lnTo>
                <a:lnTo>
                  <a:pt x="107" y="25"/>
                </a:lnTo>
                <a:lnTo>
                  <a:pt x="99" y="2"/>
                </a:lnTo>
                <a:lnTo>
                  <a:pt x="99" y="2"/>
                </a:lnTo>
                <a:lnTo>
                  <a:pt x="86" y="2"/>
                </a:lnTo>
                <a:lnTo>
                  <a:pt x="71" y="0"/>
                </a:lnTo>
                <a:lnTo>
                  <a:pt x="54" y="0"/>
                </a:lnTo>
                <a:lnTo>
                  <a:pt x="38" y="0"/>
                </a:lnTo>
                <a:lnTo>
                  <a:pt x="38" y="0"/>
                </a:lnTo>
                <a:lnTo>
                  <a:pt x="31" y="10"/>
                </a:lnTo>
                <a:lnTo>
                  <a:pt x="21" y="18"/>
                </a:lnTo>
                <a:lnTo>
                  <a:pt x="21" y="18"/>
                </a:lnTo>
                <a:lnTo>
                  <a:pt x="12" y="23"/>
                </a:lnTo>
                <a:lnTo>
                  <a:pt x="6" y="27"/>
                </a:lnTo>
                <a:lnTo>
                  <a:pt x="4" y="33"/>
                </a:lnTo>
                <a:lnTo>
                  <a:pt x="4" y="33"/>
                </a:lnTo>
                <a:lnTo>
                  <a:pt x="2" y="40"/>
                </a:lnTo>
                <a:lnTo>
                  <a:pt x="2" y="54"/>
                </a:lnTo>
                <a:lnTo>
                  <a:pt x="2" y="78"/>
                </a:lnTo>
                <a:lnTo>
                  <a:pt x="2" y="78"/>
                </a:lnTo>
                <a:lnTo>
                  <a:pt x="0" y="124"/>
                </a:lnTo>
                <a:lnTo>
                  <a:pt x="0" y="124"/>
                </a:lnTo>
                <a:lnTo>
                  <a:pt x="0" y="155"/>
                </a:lnTo>
                <a:lnTo>
                  <a:pt x="0" y="183"/>
                </a:lnTo>
                <a:lnTo>
                  <a:pt x="2" y="210"/>
                </a:lnTo>
                <a:lnTo>
                  <a:pt x="2" y="237"/>
                </a:lnTo>
                <a:lnTo>
                  <a:pt x="2" y="237"/>
                </a:lnTo>
                <a:lnTo>
                  <a:pt x="8" y="240"/>
                </a:lnTo>
                <a:lnTo>
                  <a:pt x="15" y="240"/>
                </a:lnTo>
                <a:lnTo>
                  <a:pt x="31" y="242"/>
                </a:lnTo>
                <a:lnTo>
                  <a:pt x="63" y="242"/>
                </a:lnTo>
                <a:lnTo>
                  <a:pt x="63" y="242"/>
                </a:lnTo>
                <a:lnTo>
                  <a:pt x="78" y="229"/>
                </a:lnTo>
                <a:lnTo>
                  <a:pt x="78" y="229"/>
                </a:lnTo>
                <a:lnTo>
                  <a:pt x="84" y="221"/>
                </a:lnTo>
                <a:lnTo>
                  <a:pt x="86" y="218"/>
                </a:lnTo>
                <a:lnTo>
                  <a:pt x="90" y="216"/>
                </a:lnTo>
                <a:lnTo>
                  <a:pt x="90" y="216"/>
                </a:lnTo>
                <a:lnTo>
                  <a:pt x="94" y="220"/>
                </a:lnTo>
                <a:lnTo>
                  <a:pt x="97" y="225"/>
                </a:lnTo>
                <a:lnTo>
                  <a:pt x="101" y="237"/>
                </a:lnTo>
                <a:lnTo>
                  <a:pt x="101" y="237"/>
                </a:lnTo>
                <a:lnTo>
                  <a:pt x="120" y="239"/>
                </a:lnTo>
                <a:lnTo>
                  <a:pt x="141" y="240"/>
                </a:lnTo>
                <a:lnTo>
                  <a:pt x="141" y="240"/>
                </a:lnTo>
                <a:lnTo>
                  <a:pt x="158" y="242"/>
                </a:lnTo>
                <a:lnTo>
                  <a:pt x="174" y="240"/>
                </a:lnTo>
                <a:lnTo>
                  <a:pt x="174" y="240"/>
                </a:lnTo>
                <a:lnTo>
                  <a:pt x="181" y="237"/>
                </a:lnTo>
                <a:lnTo>
                  <a:pt x="189" y="231"/>
                </a:lnTo>
                <a:lnTo>
                  <a:pt x="197" y="223"/>
                </a:lnTo>
                <a:lnTo>
                  <a:pt x="202" y="218"/>
                </a:lnTo>
                <a:lnTo>
                  <a:pt x="202" y="218"/>
                </a:lnTo>
                <a:lnTo>
                  <a:pt x="204" y="210"/>
                </a:lnTo>
                <a:lnTo>
                  <a:pt x="204" y="200"/>
                </a:lnTo>
                <a:lnTo>
                  <a:pt x="204" y="180"/>
                </a:lnTo>
                <a:lnTo>
                  <a:pt x="204" y="180"/>
                </a:lnTo>
                <a:lnTo>
                  <a:pt x="204" y="119"/>
                </a:lnTo>
                <a:lnTo>
                  <a:pt x="206" y="90"/>
                </a:lnTo>
                <a:lnTo>
                  <a:pt x="210" y="63"/>
                </a:lnTo>
                <a:lnTo>
                  <a:pt x="210" y="63"/>
                </a:lnTo>
                <a:lnTo>
                  <a:pt x="212" y="31"/>
                </a:lnTo>
                <a:lnTo>
                  <a:pt x="214" y="14"/>
                </a:lnTo>
                <a:lnTo>
                  <a:pt x="212" y="8"/>
                </a:lnTo>
                <a:lnTo>
                  <a:pt x="210" y="4"/>
                </a:lnTo>
                <a:lnTo>
                  <a:pt x="210" y="4"/>
                </a:lnTo>
                <a:close/>
                <a:moveTo>
                  <a:pt x="158" y="18"/>
                </a:moveTo>
                <a:lnTo>
                  <a:pt x="158" y="18"/>
                </a:lnTo>
                <a:lnTo>
                  <a:pt x="155" y="23"/>
                </a:lnTo>
                <a:lnTo>
                  <a:pt x="149" y="29"/>
                </a:lnTo>
                <a:lnTo>
                  <a:pt x="136" y="37"/>
                </a:lnTo>
                <a:lnTo>
                  <a:pt x="136" y="37"/>
                </a:lnTo>
                <a:lnTo>
                  <a:pt x="145" y="25"/>
                </a:lnTo>
                <a:lnTo>
                  <a:pt x="151" y="21"/>
                </a:lnTo>
                <a:lnTo>
                  <a:pt x="158" y="18"/>
                </a:lnTo>
                <a:lnTo>
                  <a:pt x="158" y="18"/>
                </a:lnTo>
                <a:close/>
                <a:moveTo>
                  <a:pt x="145" y="117"/>
                </a:moveTo>
                <a:lnTo>
                  <a:pt x="145" y="117"/>
                </a:lnTo>
                <a:lnTo>
                  <a:pt x="145" y="113"/>
                </a:lnTo>
                <a:lnTo>
                  <a:pt x="147" y="111"/>
                </a:lnTo>
                <a:lnTo>
                  <a:pt x="153" y="109"/>
                </a:lnTo>
                <a:lnTo>
                  <a:pt x="153" y="109"/>
                </a:lnTo>
                <a:lnTo>
                  <a:pt x="153" y="113"/>
                </a:lnTo>
                <a:lnTo>
                  <a:pt x="153" y="113"/>
                </a:lnTo>
                <a:lnTo>
                  <a:pt x="149" y="115"/>
                </a:lnTo>
                <a:lnTo>
                  <a:pt x="145" y="117"/>
                </a:lnTo>
                <a:lnTo>
                  <a:pt x="145" y="117"/>
                </a:lnTo>
                <a:close/>
                <a:moveTo>
                  <a:pt x="151" y="155"/>
                </a:moveTo>
                <a:lnTo>
                  <a:pt x="151" y="155"/>
                </a:lnTo>
                <a:lnTo>
                  <a:pt x="149" y="155"/>
                </a:lnTo>
                <a:lnTo>
                  <a:pt x="149" y="151"/>
                </a:lnTo>
                <a:lnTo>
                  <a:pt x="149" y="149"/>
                </a:lnTo>
                <a:lnTo>
                  <a:pt x="151" y="147"/>
                </a:lnTo>
                <a:lnTo>
                  <a:pt x="151" y="147"/>
                </a:lnTo>
                <a:lnTo>
                  <a:pt x="153" y="149"/>
                </a:lnTo>
                <a:lnTo>
                  <a:pt x="153" y="151"/>
                </a:lnTo>
                <a:lnTo>
                  <a:pt x="151" y="155"/>
                </a:lnTo>
                <a:lnTo>
                  <a:pt x="151" y="155"/>
                </a:lnTo>
                <a:close/>
                <a:moveTo>
                  <a:pt x="147" y="122"/>
                </a:moveTo>
                <a:lnTo>
                  <a:pt x="147" y="122"/>
                </a:lnTo>
                <a:lnTo>
                  <a:pt x="143" y="126"/>
                </a:lnTo>
                <a:lnTo>
                  <a:pt x="141" y="128"/>
                </a:lnTo>
                <a:lnTo>
                  <a:pt x="139" y="130"/>
                </a:lnTo>
                <a:lnTo>
                  <a:pt x="139" y="130"/>
                </a:lnTo>
                <a:lnTo>
                  <a:pt x="139" y="126"/>
                </a:lnTo>
                <a:lnTo>
                  <a:pt x="139" y="124"/>
                </a:lnTo>
                <a:lnTo>
                  <a:pt x="147" y="122"/>
                </a:lnTo>
                <a:lnTo>
                  <a:pt x="147" y="122"/>
                </a:lnTo>
                <a:close/>
                <a:moveTo>
                  <a:pt x="134" y="119"/>
                </a:moveTo>
                <a:lnTo>
                  <a:pt x="134" y="119"/>
                </a:lnTo>
                <a:lnTo>
                  <a:pt x="134" y="115"/>
                </a:lnTo>
                <a:lnTo>
                  <a:pt x="136" y="113"/>
                </a:lnTo>
                <a:lnTo>
                  <a:pt x="139" y="111"/>
                </a:lnTo>
                <a:lnTo>
                  <a:pt x="139" y="111"/>
                </a:lnTo>
                <a:lnTo>
                  <a:pt x="137" y="117"/>
                </a:lnTo>
                <a:lnTo>
                  <a:pt x="134" y="119"/>
                </a:lnTo>
                <a:lnTo>
                  <a:pt x="134" y="119"/>
                </a:lnTo>
                <a:close/>
                <a:moveTo>
                  <a:pt x="141" y="103"/>
                </a:moveTo>
                <a:lnTo>
                  <a:pt x="141" y="103"/>
                </a:lnTo>
                <a:lnTo>
                  <a:pt x="145" y="96"/>
                </a:lnTo>
                <a:lnTo>
                  <a:pt x="149" y="94"/>
                </a:lnTo>
                <a:lnTo>
                  <a:pt x="153" y="92"/>
                </a:lnTo>
                <a:lnTo>
                  <a:pt x="153" y="92"/>
                </a:lnTo>
                <a:lnTo>
                  <a:pt x="153" y="98"/>
                </a:lnTo>
                <a:lnTo>
                  <a:pt x="149" y="99"/>
                </a:lnTo>
                <a:lnTo>
                  <a:pt x="141" y="103"/>
                </a:lnTo>
                <a:lnTo>
                  <a:pt x="141" y="103"/>
                </a:lnTo>
                <a:close/>
                <a:moveTo>
                  <a:pt x="145" y="84"/>
                </a:moveTo>
                <a:lnTo>
                  <a:pt x="145" y="84"/>
                </a:lnTo>
                <a:lnTo>
                  <a:pt x="147" y="80"/>
                </a:lnTo>
                <a:lnTo>
                  <a:pt x="149" y="78"/>
                </a:lnTo>
                <a:lnTo>
                  <a:pt x="155" y="77"/>
                </a:lnTo>
                <a:lnTo>
                  <a:pt x="155" y="77"/>
                </a:lnTo>
                <a:lnTo>
                  <a:pt x="153" y="80"/>
                </a:lnTo>
                <a:lnTo>
                  <a:pt x="151" y="82"/>
                </a:lnTo>
                <a:lnTo>
                  <a:pt x="145" y="84"/>
                </a:lnTo>
                <a:lnTo>
                  <a:pt x="145" y="84"/>
                </a:lnTo>
                <a:close/>
                <a:moveTo>
                  <a:pt x="141" y="59"/>
                </a:moveTo>
                <a:lnTo>
                  <a:pt x="141" y="59"/>
                </a:lnTo>
                <a:lnTo>
                  <a:pt x="147" y="52"/>
                </a:lnTo>
                <a:lnTo>
                  <a:pt x="151" y="50"/>
                </a:lnTo>
                <a:lnTo>
                  <a:pt x="155" y="50"/>
                </a:lnTo>
                <a:lnTo>
                  <a:pt x="155" y="50"/>
                </a:lnTo>
                <a:lnTo>
                  <a:pt x="153" y="54"/>
                </a:lnTo>
                <a:lnTo>
                  <a:pt x="151" y="56"/>
                </a:lnTo>
                <a:lnTo>
                  <a:pt x="141" y="59"/>
                </a:lnTo>
                <a:lnTo>
                  <a:pt x="141" y="59"/>
                </a:lnTo>
                <a:close/>
                <a:moveTo>
                  <a:pt x="137" y="42"/>
                </a:moveTo>
                <a:lnTo>
                  <a:pt x="137" y="42"/>
                </a:lnTo>
                <a:lnTo>
                  <a:pt x="136" y="44"/>
                </a:lnTo>
                <a:lnTo>
                  <a:pt x="134" y="46"/>
                </a:lnTo>
                <a:lnTo>
                  <a:pt x="134" y="46"/>
                </a:lnTo>
                <a:lnTo>
                  <a:pt x="136" y="42"/>
                </a:lnTo>
                <a:lnTo>
                  <a:pt x="137" y="42"/>
                </a:lnTo>
                <a:lnTo>
                  <a:pt x="137" y="42"/>
                </a:lnTo>
                <a:close/>
                <a:moveTo>
                  <a:pt x="137" y="56"/>
                </a:moveTo>
                <a:lnTo>
                  <a:pt x="137" y="56"/>
                </a:lnTo>
                <a:lnTo>
                  <a:pt x="136" y="58"/>
                </a:lnTo>
                <a:lnTo>
                  <a:pt x="134" y="59"/>
                </a:lnTo>
                <a:lnTo>
                  <a:pt x="134" y="59"/>
                </a:lnTo>
                <a:lnTo>
                  <a:pt x="134" y="56"/>
                </a:lnTo>
                <a:lnTo>
                  <a:pt x="137" y="56"/>
                </a:lnTo>
                <a:lnTo>
                  <a:pt x="137" y="56"/>
                </a:lnTo>
                <a:close/>
                <a:moveTo>
                  <a:pt x="137" y="84"/>
                </a:moveTo>
                <a:lnTo>
                  <a:pt x="137" y="84"/>
                </a:lnTo>
                <a:lnTo>
                  <a:pt x="136" y="88"/>
                </a:lnTo>
                <a:lnTo>
                  <a:pt x="132" y="90"/>
                </a:lnTo>
                <a:lnTo>
                  <a:pt x="132" y="90"/>
                </a:lnTo>
                <a:lnTo>
                  <a:pt x="134" y="86"/>
                </a:lnTo>
                <a:lnTo>
                  <a:pt x="137" y="84"/>
                </a:lnTo>
                <a:lnTo>
                  <a:pt x="137" y="84"/>
                </a:lnTo>
                <a:close/>
                <a:moveTo>
                  <a:pt x="14" y="164"/>
                </a:moveTo>
                <a:lnTo>
                  <a:pt x="14" y="164"/>
                </a:lnTo>
                <a:lnTo>
                  <a:pt x="23" y="151"/>
                </a:lnTo>
                <a:lnTo>
                  <a:pt x="29" y="145"/>
                </a:lnTo>
                <a:lnTo>
                  <a:pt x="36" y="139"/>
                </a:lnTo>
                <a:lnTo>
                  <a:pt x="36" y="139"/>
                </a:lnTo>
                <a:lnTo>
                  <a:pt x="36" y="143"/>
                </a:lnTo>
                <a:lnTo>
                  <a:pt x="35" y="145"/>
                </a:lnTo>
                <a:lnTo>
                  <a:pt x="29" y="149"/>
                </a:lnTo>
                <a:lnTo>
                  <a:pt x="29" y="149"/>
                </a:lnTo>
                <a:lnTo>
                  <a:pt x="21" y="159"/>
                </a:lnTo>
                <a:lnTo>
                  <a:pt x="17" y="162"/>
                </a:lnTo>
                <a:lnTo>
                  <a:pt x="14" y="164"/>
                </a:lnTo>
                <a:lnTo>
                  <a:pt x="14" y="164"/>
                </a:lnTo>
                <a:close/>
                <a:moveTo>
                  <a:pt x="6" y="181"/>
                </a:moveTo>
                <a:lnTo>
                  <a:pt x="6" y="181"/>
                </a:lnTo>
                <a:lnTo>
                  <a:pt x="8" y="176"/>
                </a:lnTo>
                <a:lnTo>
                  <a:pt x="12" y="174"/>
                </a:lnTo>
                <a:lnTo>
                  <a:pt x="15" y="170"/>
                </a:lnTo>
                <a:lnTo>
                  <a:pt x="19" y="166"/>
                </a:lnTo>
                <a:lnTo>
                  <a:pt x="19" y="166"/>
                </a:lnTo>
                <a:lnTo>
                  <a:pt x="17" y="170"/>
                </a:lnTo>
                <a:lnTo>
                  <a:pt x="15" y="176"/>
                </a:lnTo>
                <a:lnTo>
                  <a:pt x="10" y="180"/>
                </a:lnTo>
                <a:lnTo>
                  <a:pt x="6" y="181"/>
                </a:lnTo>
                <a:lnTo>
                  <a:pt x="6" y="181"/>
                </a:lnTo>
                <a:close/>
                <a:moveTo>
                  <a:pt x="15" y="143"/>
                </a:moveTo>
                <a:lnTo>
                  <a:pt x="15" y="143"/>
                </a:lnTo>
                <a:lnTo>
                  <a:pt x="17" y="138"/>
                </a:lnTo>
                <a:lnTo>
                  <a:pt x="23" y="132"/>
                </a:lnTo>
                <a:lnTo>
                  <a:pt x="29" y="126"/>
                </a:lnTo>
                <a:lnTo>
                  <a:pt x="35" y="120"/>
                </a:lnTo>
                <a:lnTo>
                  <a:pt x="35" y="120"/>
                </a:lnTo>
                <a:lnTo>
                  <a:pt x="35" y="124"/>
                </a:lnTo>
                <a:lnTo>
                  <a:pt x="35" y="128"/>
                </a:lnTo>
                <a:lnTo>
                  <a:pt x="29" y="134"/>
                </a:lnTo>
                <a:lnTo>
                  <a:pt x="21" y="138"/>
                </a:lnTo>
                <a:lnTo>
                  <a:pt x="15" y="143"/>
                </a:lnTo>
                <a:lnTo>
                  <a:pt x="15" y="143"/>
                </a:lnTo>
                <a:close/>
                <a:moveTo>
                  <a:pt x="14" y="124"/>
                </a:moveTo>
                <a:lnTo>
                  <a:pt x="14" y="124"/>
                </a:lnTo>
                <a:lnTo>
                  <a:pt x="17" y="117"/>
                </a:lnTo>
                <a:lnTo>
                  <a:pt x="23" y="111"/>
                </a:lnTo>
                <a:lnTo>
                  <a:pt x="36" y="99"/>
                </a:lnTo>
                <a:lnTo>
                  <a:pt x="36" y="99"/>
                </a:lnTo>
                <a:lnTo>
                  <a:pt x="36" y="99"/>
                </a:lnTo>
                <a:lnTo>
                  <a:pt x="36" y="101"/>
                </a:lnTo>
                <a:lnTo>
                  <a:pt x="36" y="107"/>
                </a:lnTo>
                <a:lnTo>
                  <a:pt x="36" y="107"/>
                </a:lnTo>
                <a:lnTo>
                  <a:pt x="31" y="111"/>
                </a:lnTo>
                <a:lnTo>
                  <a:pt x="25" y="115"/>
                </a:lnTo>
                <a:lnTo>
                  <a:pt x="19" y="120"/>
                </a:lnTo>
                <a:lnTo>
                  <a:pt x="14" y="124"/>
                </a:lnTo>
                <a:lnTo>
                  <a:pt x="14" y="124"/>
                </a:lnTo>
                <a:close/>
                <a:moveTo>
                  <a:pt x="14" y="105"/>
                </a:moveTo>
                <a:lnTo>
                  <a:pt x="14" y="105"/>
                </a:lnTo>
                <a:lnTo>
                  <a:pt x="23" y="90"/>
                </a:lnTo>
                <a:lnTo>
                  <a:pt x="35" y="77"/>
                </a:lnTo>
                <a:lnTo>
                  <a:pt x="35" y="77"/>
                </a:lnTo>
                <a:lnTo>
                  <a:pt x="36" y="78"/>
                </a:lnTo>
                <a:lnTo>
                  <a:pt x="36" y="80"/>
                </a:lnTo>
                <a:lnTo>
                  <a:pt x="36" y="88"/>
                </a:lnTo>
                <a:lnTo>
                  <a:pt x="36" y="88"/>
                </a:lnTo>
                <a:lnTo>
                  <a:pt x="31" y="92"/>
                </a:lnTo>
                <a:lnTo>
                  <a:pt x="25" y="98"/>
                </a:lnTo>
                <a:lnTo>
                  <a:pt x="19" y="101"/>
                </a:lnTo>
                <a:lnTo>
                  <a:pt x="14" y="105"/>
                </a:lnTo>
                <a:lnTo>
                  <a:pt x="14" y="105"/>
                </a:lnTo>
                <a:close/>
                <a:moveTo>
                  <a:pt x="17" y="80"/>
                </a:moveTo>
                <a:lnTo>
                  <a:pt x="17" y="80"/>
                </a:lnTo>
                <a:lnTo>
                  <a:pt x="19" y="75"/>
                </a:lnTo>
                <a:lnTo>
                  <a:pt x="25" y="69"/>
                </a:lnTo>
                <a:lnTo>
                  <a:pt x="31" y="63"/>
                </a:lnTo>
                <a:lnTo>
                  <a:pt x="35" y="58"/>
                </a:lnTo>
                <a:lnTo>
                  <a:pt x="35" y="58"/>
                </a:lnTo>
                <a:lnTo>
                  <a:pt x="38" y="59"/>
                </a:lnTo>
                <a:lnTo>
                  <a:pt x="38" y="59"/>
                </a:lnTo>
                <a:lnTo>
                  <a:pt x="38" y="63"/>
                </a:lnTo>
                <a:lnTo>
                  <a:pt x="35" y="65"/>
                </a:lnTo>
                <a:lnTo>
                  <a:pt x="29" y="71"/>
                </a:lnTo>
                <a:lnTo>
                  <a:pt x="23" y="75"/>
                </a:lnTo>
                <a:lnTo>
                  <a:pt x="17" y="80"/>
                </a:lnTo>
                <a:lnTo>
                  <a:pt x="17" y="80"/>
                </a:lnTo>
                <a:close/>
                <a:moveTo>
                  <a:pt x="38" y="40"/>
                </a:moveTo>
                <a:lnTo>
                  <a:pt x="38" y="40"/>
                </a:lnTo>
                <a:lnTo>
                  <a:pt x="38" y="48"/>
                </a:lnTo>
                <a:lnTo>
                  <a:pt x="38" y="48"/>
                </a:lnTo>
                <a:lnTo>
                  <a:pt x="33" y="50"/>
                </a:lnTo>
                <a:lnTo>
                  <a:pt x="27" y="54"/>
                </a:lnTo>
                <a:lnTo>
                  <a:pt x="17" y="61"/>
                </a:lnTo>
                <a:lnTo>
                  <a:pt x="17" y="61"/>
                </a:lnTo>
                <a:lnTo>
                  <a:pt x="19" y="56"/>
                </a:lnTo>
                <a:lnTo>
                  <a:pt x="25" y="50"/>
                </a:lnTo>
                <a:lnTo>
                  <a:pt x="31" y="44"/>
                </a:lnTo>
                <a:lnTo>
                  <a:pt x="38" y="40"/>
                </a:lnTo>
                <a:lnTo>
                  <a:pt x="38" y="40"/>
                </a:lnTo>
                <a:close/>
                <a:moveTo>
                  <a:pt x="19" y="42"/>
                </a:moveTo>
                <a:lnTo>
                  <a:pt x="19" y="42"/>
                </a:lnTo>
                <a:lnTo>
                  <a:pt x="27" y="33"/>
                </a:lnTo>
                <a:lnTo>
                  <a:pt x="38" y="25"/>
                </a:lnTo>
                <a:lnTo>
                  <a:pt x="38" y="25"/>
                </a:lnTo>
                <a:lnTo>
                  <a:pt x="35" y="31"/>
                </a:lnTo>
                <a:lnTo>
                  <a:pt x="31" y="35"/>
                </a:lnTo>
                <a:lnTo>
                  <a:pt x="19" y="42"/>
                </a:lnTo>
                <a:lnTo>
                  <a:pt x="19" y="42"/>
                </a:lnTo>
                <a:close/>
                <a:moveTo>
                  <a:pt x="23" y="61"/>
                </a:moveTo>
                <a:lnTo>
                  <a:pt x="23" y="61"/>
                </a:lnTo>
                <a:lnTo>
                  <a:pt x="23" y="67"/>
                </a:lnTo>
                <a:lnTo>
                  <a:pt x="17" y="73"/>
                </a:lnTo>
                <a:lnTo>
                  <a:pt x="8" y="82"/>
                </a:lnTo>
                <a:lnTo>
                  <a:pt x="8" y="82"/>
                </a:lnTo>
                <a:lnTo>
                  <a:pt x="8" y="78"/>
                </a:lnTo>
                <a:lnTo>
                  <a:pt x="8" y="75"/>
                </a:lnTo>
                <a:lnTo>
                  <a:pt x="12" y="71"/>
                </a:lnTo>
                <a:lnTo>
                  <a:pt x="19" y="67"/>
                </a:lnTo>
                <a:lnTo>
                  <a:pt x="23" y="61"/>
                </a:lnTo>
                <a:lnTo>
                  <a:pt x="23" y="61"/>
                </a:lnTo>
                <a:close/>
                <a:moveTo>
                  <a:pt x="38" y="10"/>
                </a:moveTo>
                <a:lnTo>
                  <a:pt x="38" y="10"/>
                </a:lnTo>
                <a:lnTo>
                  <a:pt x="38" y="12"/>
                </a:lnTo>
                <a:lnTo>
                  <a:pt x="36" y="14"/>
                </a:lnTo>
                <a:lnTo>
                  <a:pt x="33" y="14"/>
                </a:lnTo>
                <a:lnTo>
                  <a:pt x="33" y="14"/>
                </a:lnTo>
                <a:lnTo>
                  <a:pt x="35" y="12"/>
                </a:lnTo>
                <a:lnTo>
                  <a:pt x="38" y="10"/>
                </a:lnTo>
                <a:lnTo>
                  <a:pt x="38" y="10"/>
                </a:lnTo>
                <a:close/>
                <a:moveTo>
                  <a:pt x="21" y="23"/>
                </a:moveTo>
                <a:lnTo>
                  <a:pt x="21" y="23"/>
                </a:lnTo>
                <a:lnTo>
                  <a:pt x="17" y="27"/>
                </a:lnTo>
                <a:lnTo>
                  <a:pt x="14" y="29"/>
                </a:lnTo>
                <a:lnTo>
                  <a:pt x="14" y="29"/>
                </a:lnTo>
                <a:lnTo>
                  <a:pt x="17" y="25"/>
                </a:lnTo>
                <a:lnTo>
                  <a:pt x="21" y="23"/>
                </a:lnTo>
                <a:lnTo>
                  <a:pt x="21" y="23"/>
                </a:lnTo>
                <a:close/>
                <a:moveTo>
                  <a:pt x="33" y="19"/>
                </a:moveTo>
                <a:lnTo>
                  <a:pt x="33" y="19"/>
                </a:lnTo>
                <a:lnTo>
                  <a:pt x="35" y="21"/>
                </a:lnTo>
                <a:lnTo>
                  <a:pt x="35" y="21"/>
                </a:lnTo>
                <a:lnTo>
                  <a:pt x="35" y="21"/>
                </a:lnTo>
                <a:lnTo>
                  <a:pt x="27" y="27"/>
                </a:lnTo>
                <a:lnTo>
                  <a:pt x="21" y="35"/>
                </a:lnTo>
                <a:lnTo>
                  <a:pt x="15" y="40"/>
                </a:lnTo>
                <a:lnTo>
                  <a:pt x="8" y="46"/>
                </a:lnTo>
                <a:lnTo>
                  <a:pt x="8" y="46"/>
                </a:lnTo>
                <a:lnTo>
                  <a:pt x="10" y="40"/>
                </a:lnTo>
                <a:lnTo>
                  <a:pt x="12" y="37"/>
                </a:lnTo>
                <a:lnTo>
                  <a:pt x="17" y="31"/>
                </a:lnTo>
                <a:lnTo>
                  <a:pt x="25" y="25"/>
                </a:lnTo>
                <a:lnTo>
                  <a:pt x="33" y="19"/>
                </a:lnTo>
                <a:lnTo>
                  <a:pt x="33" y="19"/>
                </a:lnTo>
                <a:close/>
                <a:moveTo>
                  <a:pt x="15" y="52"/>
                </a:moveTo>
                <a:lnTo>
                  <a:pt x="15" y="52"/>
                </a:lnTo>
                <a:lnTo>
                  <a:pt x="15" y="54"/>
                </a:lnTo>
                <a:lnTo>
                  <a:pt x="14" y="58"/>
                </a:lnTo>
                <a:lnTo>
                  <a:pt x="10" y="59"/>
                </a:lnTo>
                <a:lnTo>
                  <a:pt x="8" y="61"/>
                </a:lnTo>
                <a:lnTo>
                  <a:pt x="8" y="61"/>
                </a:lnTo>
                <a:lnTo>
                  <a:pt x="8" y="58"/>
                </a:lnTo>
                <a:lnTo>
                  <a:pt x="10" y="56"/>
                </a:lnTo>
                <a:lnTo>
                  <a:pt x="15" y="52"/>
                </a:lnTo>
                <a:lnTo>
                  <a:pt x="15" y="52"/>
                </a:lnTo>
                <a:close/>
                <a:moveTo>
                  <a:pt x="27" y="77"/>
                </a:moveTo>
                <a:lnTo>
                  <a:pt x="27" y="77"/>
                </a:lnTo>
                <a:lnTo>
                  <a:pt x="29" y="77"/>
                </a:lnTo>
                <a:lnTo>
                  <a:pt x="29" y="78"/>
                </a:lnTo>
                <a:lnTo>
                  <a:pt x="29" y="78"/>
                </a:lnTo>
                <a:lnTo>
                  <a:pt x="17" y="94"/>
                </a:lnTo>
                <a:lnTo>
                  <a:pt x="12" y="101"/>
                </a:lnTo>
                <a:lnTo>
                  <a:pt x="6" y="107"/>
                </a:lnTo>
                <a:lnTo>
                  <a:pt x="6" y="107"/>
                </a:lnTo>
                <a:lnTo>
                  <a:pt x="6" y="101"/>
                </a:lnTo>
                <a:lnTo>
                  <a:pt x="8" y="98"/>
                </a:lnTo>
                <a:lnTo>
                  <a:pt x="14" y="90"/>
                </a:lnTo>
                <a:lnTo>
                  <a:pt x="21" y="82"/>
                </a:lnTo>
                <a:lnTo>
                  <a:pt x="27" y="77"/>
                </a:lnTo>
                <a:lnTo>
                  <a:pt x="27" y="77"/>
                </a:lnTo>
                <a:close/>
                <a:moveTo>
                  <a:pt x="15" y="111"/>
                </a:moveTo>
                <a:lnTo>
                  <a:pt x="15" y="111"/>
                </a:lnTo>
                <a:lnTo>
                  <a:pt x="12" y="120"/>
                </a:lnTo>
                <a:lnTo>
                  <a:pt x="8" y="124"/>
                </a:lnTo>
                <a:lnTo>
                  <a:pt x="4" y="126"/>
                </a:lnTo>
                <a:lnTo>
                  <a:pt x="4" y="126"/>
                </a:lnTo>
                <a:lnTo>
                  <a:pt x="4" y="122"/>
                </a:lnTo>
                <a:lnTo>
                  <a:pt x="8" y="119"/>
                </a:lnTo>
                <a:lnTo>
                  <a:pt x="15" y="111"/>
                </a:lnTo>
                <a:lnTo>
                  <a:pt x="15" y="111"/>
                </a:lnTo>
                <a:close/>
                <a:moveTo>
                  <a:pt x="27" y="119"/>
                </a:moveTo>
                <a:lnTo>
                  <a:pt x="27" y="119"/>
                </a:lnTo>
                <a:lnTo>
                  <a:pt x="27" y="120"/>
                </a:lnTo>
                <a:lnTo>
                  <a:pt x="27" y="122"/>
                </a:lnTo>
                <a:lnTo>
                  <a:pt x="27" y="122"/>
                </a:lnTo>
                <a:lnTo>
                  <a:pt x="21" y="128"/>
                </a:lnTo>
                <a:lnTo>
                  <a:pt x="15" y="134"/>
                </a:lnTo>
                <a:lnTo>
                  <a:pt x="6" y="149"/>
                </a:lnTo>
                <a:lnTo>
                  <a:pt x="6" y="149"/>
                </a:lnTo>
                <a:lnTo>
                  <a:pt x="4" y="143"/>
                </a:lnTo>
                <a:lnTo>
                  <a:pt x="6" y="139"/>
                </a:lnTo>
                <a:lnTo>
                  <a:pt x="8" y="136"/>
                </a:lnTo>
                <a:lnTo>
                  <a:pt x="12" y="132"/>
                </a:lnTo>
                <a:lnTo>
                  <a:pt x="21" y="126"/>
                </a:lnTo>
                <a:lnTo>
                  <a:pt x="25" y="122"/>
                </a:lnTo>
                <a:lnTo>
                  <a:pt x="27" y="119"/>
                </a:lnTo>
                <a:lnTo>
                  <a:pt x="27" y="119"/>
                </a:lnTo>
                <a:close/>
                <a:moveTo>
                  <a:pt x="21" y="145"/>
                </a:moveTo>
                <a:lnTo>
                  <a:pt x="21" y="145"/>
                </a:lnTo>
                <a:lnTo>
                  <a:pt x="15" y="155"/>
                </a:lnTo>
                <a:lnTo>
                  <a:pt x="10" y="160"/>
                </a:lnTo>
                <a:lnTo>
                  <a:pt x="6" y="164"/>
                </a:lnTo>
                <a:lnTo>
                  <a:pt x="6" y="164"/>
                </a:lnTo>
                <a:lnTo>
                  <a:pt x="6" y="160"/>
                </a:lnTo>
                <a:lnTo>
                  <a:pt x="6" y="159"/>
                </a:lnTo>
                <a:lnTo>
                  <a:pt x="12" y="153"/>
                </a:lnTo>
                <a:lnTo>
                  <a:pt x="15" y="149"/>
                </a:lnTo>
                <a:lnTo>
                  <a:pt x="21" y="145"/>
                </a:lnTo>
                <a:lnTo>
                  <a:pt x="21" y="145"/>
                </a:lnTo>
                <a:close/>
                <a:moveTo>
                  <a:pt x="6" y="204"/>
                </a:moveTo>
                <a:lnTo>
                  <a:pt x="6" y="204"/>
                </a:lnTo>
                <a:lnTo>
                  <a:pt x="6" y="200"/>
                </a:lnTo>
                <a:lnTo>
                  <a:pt x="8" y="197"/>
                </a:lnTo>
                <a:lnTo>
                  <a:pt x="12" y="193"/>
                </a:lnTo>
                <a:lnTo>
                  <a:pt x="17" y="189"/>
                </a:lnTo>
                <a:lnTo>
                  <a:pt x="21" y="183"/>
                </a:lnTo>
                <a:lnTo>
                  <a:pt x="21" y="183"/>
                </a:lnTo>
                <a:lnTo>
                  <a:pt x="19" y="189"/>
                </a:lnTo>
                <a:lnTo>
                  <a:pt x="15" y="195"/>
                </a:lnTo>
                <a:lnTo>
                  <a:pt x="6" y="204"/>
                </a:lnTo>
                <a:lnTo>
                  <a:pt x="6" y="204"/>
                </a:lnTo>
                <a:close/>
                <a:moveTo>
                  <a:pt x="19" y="237"/>
                </a:moveTo>
                <a:lnTo>
                  <a:pt x="19" y="237"/>
                </a:lnTo>
                <a:lnTo>
                  <a:pt x="23" y="231"/>
                </a:lnTo>
                <a:lnTo>
                  <a:pt x="29" y="227"/>
                </a:lnTo>
                <a:lnTo>
                  <a:pt x="29" y="227"/>
                </a:lnTo>
                <a:lnTo>
                  <a:pt x="23" y="233"/>
                </a:lnTo>
                <a:lnTo>
                  <a:pt x="19" y="237"/>
                </a:lnTo>
                <a:lnTo>
                  <a:pt x="19" y="237"/>
                </a:lnTo>
                <a:close/>
                <a:moveTo>
                  <a:pt x="25" y="239"/>
                </a:moveTo>
                <a:lnTo>
                  <a:pt x="25" y="239"/>
                </a:lnTo>
                <a:lnTo>
                  <a:pt x="25" y="237"/>
                </a:lnTo>
                <a:lnTo>
                  <a:pt x="27" y="235"/>
                </a:lnTo>
                <a:lnTo>
                  <a:pt x="29" y="233"/>
                </a:lnTo>
                <a:lnTo>
                  <a:pt x="29" y="233"/>
                </a:lnTo>
                <a:lnTo>
                  <a:pt x="31" y="235"/>
                </a:lnTo>
                <a:lnTo>
                  <a:pt x="31" y="237"/>
                </a:lnTo>
                <a:lnTo>
                  <a:pt x="27" y="239"/>
                </a:lnTo>
                <a:lnTo>
                  <a:pt x="25" y="239"/>
                </a:lnTo>
                <a:lnTo>
                  <a:pt x="25" y="239"/>
                </a:lnTo>
                <a:close/>
                <a:moveTo>
                  <a:pt x="29" y="220"/>
                </a:moveTo>
                <a:lnTo>
                  <a:pt x="29" y="220"/>
                </a:lnTo>
                <a:lnTo>
                  <a:pt x="31" y="216"/>
                </a:lnTo>
                <a:lnTo>
                  <a:pt x="35" y="214"/>
                </a:lnTo>
                <a:lnTo>
                  <a:pt x="35" y="214"/>
                </a:lnTo>
                <a:lnTo>
                  <a:pt x="33" y="218"/>
                </a:lnTo>
                <a:lnTo>
                  <a:pt x="31" y="218"/>
                </a:lnTo>
                <a:lnTo>
                  <a:pt x="29" y="220"/>
                </a:lnTo>
                <a:lnTo>
                  <a:pt x="29" y="220"/>
                </a:lnTo>
                <a:close/>
                <a:moveTo>
                  <a:pt x="25" y="208"/>
                </a:moveTo>
                <a:lnTo>
                  <a:pt x="25" y="208"/>
                </a:lnTo>
                <a:lnTo>
                  <a:pt x="29" y="200"/>
                </a:lnTo>
                <a:lnTo>
                  <a:pt x="35" y="197"/>
                </a:lnTo>
                <a:lnTo>
                  <a:pt x="35" y="197"/>
                </a:lnTo>
                <a:lnTo>
                  <a:pt x="31" y="202"/>
                </a:lnTo>
                <a:lnTo>
                  <a:pt x="25" y="208"/>
                </a:lnTo>
                <a:lnTo>
                  <a:pt x="25" y="208"/>
                </a:lnTo>
                <a:close/>
                <a:moveTo>
                  <a:pt x="23" y="195"/>
                </a:moveTo>
                <a:lnTo>
                  <a:pt x="23" y="195"/>
                </a:lnTo>
                <a:lnTo>
                  <a:pt x="23" y="191"/>
                </a:lnTo>
                <a:lnTo>
                  <a:pt x="27" y="187"/>
                </a:lnTo>
                <a:lnTo>
                  <a:pt x="35" y="178"/>
                </a:lnTo>
                <a:lnTo>
                  <a:pt x="35" y="178"/>
                </a:lnTo>
                <a:lnTo>
                  <a:pt x="36" y="181"/>
                </a:lnTo>
                <a:lnTo>
                  <a:pt x="36" y="183"/>
                </a:lnTo>
                <a:lnTo>
                  <a:pt x="31" y="187"/>
                </a:lnTo>
                <a:lnTo>
                  <a:pt x="25" y="191"/>
                </a:lnTo>
                <a:lnTo>
                  <a:pt x="23" y="193"/>
                </a:lnTo>
                <a:lnTo>
                  <a:pt x="23" y="195"/>
                </a:lnTo>
                <a:lnTo>
                  <a:pt x="23" y="195"/>
                </a:lnTo>
                <a:close/>
                <a:moveTo>
                  <a:pt x="27" y="176"/>
                </a:moveTo>
                <a:lnTo>
                  <a:pt x="27" y="176"/>
                </a:lnTo>
                <a:lnTo>
                  <a:pt x="19" y="181"/>
                </a:lnTo>
                <a:lnTo>
                  <a:pt x="14" y="183"/>
                </a:lnTo>
                <a:lnTo>
                  <a:pt x="14" y="183"/>
                </a:lnTo>
                <a:lnTo>
                  <a:pt x="17" y="178"/>
                </a:lnTo>
                <a:lnTo>
                  <a:pt x="23" y="170"/>
                </a:lnTo>
                <a:lnTo>
                  <a:pt x="35" y="159"/>
                </a:lnTo>
                <a:lnTo>
                  <a:pt x="35" y="159"/>
                </a:lnTo>
                <a:lnTo>
                  <a:pt x="36" y="159"/>
                </a:lnTo>
                <a:lnTo>
                  <a:pt x="36" y="159"/>
                </a:lnTo>
                <a:lnTo>
                  <a:pt x="36" y="164"/>
                </a:lnTo>
                <a:lnTo>
                  <a:pt x="35" y="168"/>
                </a:lnTo>
                <a:lnTo>
                  <a:pt x="27" y="176"/>
                </a:lnTo>
                <a:lnTo>
                  <a:pt x="27" y="176"/>
                </a:lnTo>
                <a:close/>
                <a:moveTo>
                  <a:pt x="42" y="227"/>
                </a:moveTo>
                <a:lnTo>
                  <a:pt x="42" y="227"/>
                </a:lnTo>
                <a:lnTo>
                  <a:pt x="42" y="227"/>
                </a:lnTo>
                <a:lnTo>
                  <a:pt x="42" y="229"/>
                </a:lnTo>
                <a:lnTo>
                  <a:pt x="40" y="231"/>
                </a:lnTo>
                <a:lnTo>
                  <a:pt x="38" y="231"/>
                </a:lnTo>
                <a:lnTo>
                  <a:pt x="38" y="231"/>
                </a:lnTo>
                <a:lnTo>
                  <a:pt x="40" y="229"/>
                </a:lnTo>
                <a:lnTo>
                  <a:pt x="42" y="227"/>
                </a:lnTo>
                <a:lnTo>
                  <a:pt x="42" y="227"/>
                </a:lnTo>
                <a:close/>
                <a:moveTo>
                  <a:pt x="40" y="237"/>
                </a:moveTo>
                <a:lnTo>
                  <a:pt x="40" y="237"/>
                </a:lnTo>
                <a:lnTo>
                  <a:pt x="42" y="235"/>
                </a:lnTo>
                <a:lnTo>
                  <a:pt x="42" y="235"/>
                </a:lnTo>
                <a:lnTo>
                  <a:pt x="44" y="233"/>
                </a:lnTo>
                <a:lnTo>
                  <a:pt x="46" y="233"/>
                </a:lnTo>
                <a:lnTo>
                  <a:pt x="46" y="233"/>
                </a:lnTo>
                <a:lnTo>
                  <a:pt x="46" y="235"/>
                </a:lnTo>
                <a:lnTo>
                  <a:pt x="46" y="237"/>
                </a:lnTo>
                <a:lnTo>
                  <a:pt x="44" y="239"/>
                </a:lnTo>
                <a:lnTo>
                  <a:pt x="40" y="237"/>
                </a:lnTo>
                <a:lnTo>
                  <a:pt x="40" y="237"/>
                </a:lnTo>
                <a:close/>
                <a:moveTo>
                  <a:pt x="46" y="221"/>
                </a:moveTo>
                <a:lnTo>
                  <a:pt x="46" y="221"/>
                </a:lnTo>
                <a:lnTo>
                  <a:pt x="48" y="220"/>
                </a:lnTo>
                <a:lnTo>
                  <a:pt x="52" y="218"/>
                </a:lnTo>
                <a:lnTo>
                  <a:pt x="52" y="218"/>
                </a:lnTo>
                <a:lnTo>
                  <a:pt x="50" y="221"/>
                </a:lnTo>
                <a:lnTo>
                  <a:pt x="46" y="221"/>
                </a:lnTo>
                <a:lnTo>
                  <a:pt x="46" y="221"/>
                </a:lnTo>
                <a:close/>
                <a:moveTo>
                  <a:pt x="54" y="231"/>
                </a:moveTo>
                <a:lnTo>
                  <a:pt x="54" y="231"/>
                </a:lnTo>
                <a:lnTo>
                  <a:pt x="57" y="223"/>
                </a:lnTo>
                <a:lnTo>
                  <a:pt x="61" y="221"/>
                </a:lnTo>
                <a:lnTo>
                  <a:pt x="67" y="220"/>
                </a:lnTo>
                <a:lnTo>
                  <a:pt x="67" y="220"/>
                </a:lnTo>
                <a:lnTo>
                  <a:pt x="61" y="227"/>
                </a:lnTo>
                <a:lnTo>
                  <a:pt x="54" y="231"/>
                </a:lnTo>
                <a:lnTo>
                  <a:pt x="54" y="231"/>
                </a:lnTo>
                <a:close/>
                <a:moveTo>
                  <a:pt x="84" y="143"/>
                </a:moveTo>
                <a:lnTo>
                  <a:pt x="84" y="143"/>
                </a:lnTo>
                <a:lnTo>
                  <a:pt x="82" y="138"/>
                </a:lnTo>
                <a:lnTo>
                  <a:pt x="82" y="132"/>
                </a:lnTo>
                <a:lnTo>
                  <a:pt x="82" y="122"/>
                </a:lnTo>
                <a:lnTo>
                  <a:pt x="82" y="122"/>
                </a:lnTo>
                <a:lnTo>
                  <a:pt x="86" y="126"/>
                </a:lnTo>
                <a:lnTo>
                  <a:pt x="88" y="132"/>
                </a:lnTo>
                <a:lnTo>
                  <a:pt x="88" y="138"/>
                </a:lnTo>
                <a:lnTo>
                  <a:pt x="84" y="143"/>
                </a:lnTo>
                <a:lnTo>
                  <a:pt x="84" y="143"/>
                </a:lnTo>
                <a:close/>
                <a:moveTo>
                  <a:pt x="86" y="149"/>
                </a:moveTo>
                <a:lnTo>
                  <a:pt x="86" y="149"/>
                </a:lnTo>
                <a:lnTo>
                  <a:pt x="86" y="147"/>
                </a:lnTo>
                <a:lnTo>
                  <a:pt x="88" y="145"/>
                </a:lnTo>
                <a:lnTo>
                  <a:pt x="90" y="141"/>
                </a:lnTo>
                <a:lnTo>
                  <a:pt x="90" y="141"/>
                </a:lnTo>
                <a:lnTo>
                  <a:pt x="92" y="141"/>
                </a:lnTo>
                <a:lnTo>
                  <a:pt x="92" y="143"/>
                </a:lnTo>
                <a:lnTo>
                  <a:pt x="94" y="145"/>
                </a:lnTo>
                <a:lnTo>
                  <a:pt x="94" y="145"/>
                </a:lnTo>
                <a:lnTo>
                  <a:pt x="90" y="147"/>
                </a:lnTo>
                <a:lnTo>
                  <a:pt x="86" y="149"/>
                </a:lnTo>
                <a:lnTo>
                  <a:pt x="86" y="149"/>
                </a:lnTo>
                <a:close/>
                <a:moveTo>
                  <a:pt x="90" y="160"/>
                </a:moveTo>
                <a:lnTo>
                  <a:pt x="90" y="160"/>
                </a:lnTo>
                <a:lnTo>
                  <a:pt x="92" y="157"/>
                </a:lnTo>
                <a:lnTo>
                  <a:pt x="94" y="153"/>
                </a:lnTo>
                <a:lnTo>
                  <a:pt x="94" y="153"/>
                </a:lnTo>
                <a:lnTo>
                  <a:pt x="96" y="155"/>
                </a:lnTo>
                <a:lnTo>
                  <a:pt x="96" y="157"/>
                </a:lnTo>
                <a:lnTo>
                  <a:pt x="92" y="160"/>
                </a:lnTo>
                <a:lnTo>
                  <a:pt x="90" y="160"/>
                </a:lnTo>
                <a:lnTo>
                  <a:pt x="90" y="160"/>
                </a:lnTo>
                <a:close/>
                <a:moveTo>
                  <a:pt x="97" y="162"/>
                </a:moveTo>
                <a:lnTo>
                  <a:pt x="97" y="162"/>
                </a:lnTo>
                <a:lnTo>
                  <a:pt x="99" y="164"/>
                </a:lnTo>
                <a:lnTo>
                  <a:pt x="101" y="168"/>
                </a:lnTo>
                <a:lnTo>
                  <a:pt x="101" y="168"/>
                </a:lnTo>
                <a:lnTo>
                  <a:pt x="97" y="168"/>
                </a:lnTo>
                <a:lnTo>
                  <a:pt x="96" y="170"/>
                </a:lnTo>
                <a:lnTo>
                  <a:pt x="94" y="172"/>
                </a:lnTo>
                <a:lnTo>
                  <a:pt x="92" y="172"/>
                </a:lnTo>
                <a:lnTo>
                  <a:pt x="92" y="172"/>
                </a:lnTo>
                <a:lnTo>
                  <a:pt x="94" y="166"/>
                </a:lnTo>
                <a:lnTo>
                  <a:pt x="97" y="162"/>
                </a:lnTo>
                <a:lnTo>
                  <a:pt x="97" y="162"/>
                </a:lnTo>
                <a:close/>
                <a:moveTo>
                  <a:pt x="101" y="172"/>
                </a:moveTo>
                <a:lnTo>
                  <a:pt x="101" y="172"/>
                </a:lnTo>
                <a:lnTo>
                  <a:pt x="103" y="174"/>
                </a:lnTo>
                <a:lnTo>
                  <a:pt x="103" y="178"/>
                </a:lnTo>
                <a:lnTo>
                  <a:pt x="103" y="178"/>
                </a:lnTo>
                <a:lnTo>
                  <a:pt x="101" y="178"/>
                </a:lnTo>
                <a:lnTo>
                  <a:pt x="97" y="181"/>
                </a:lnTo>
                <a:lnTo>
                  <a:pt x="96" y="183"/>
                </a:lnTo>
                <a:lnTo>
                  <a:pt x="92" y="185"/>
                </a:lnTo>
                <a:lnTo>
                  <a:pt x="92" y="185"/>
                </a:lnTo>
                <a:lnTo>
                  <a:pt x="94" y="181"/>
                </a:lnTo>
                <a:lnTo>
                  <a:pt x="96" y="178"/>
                </a:lnTo>
                <a:lnTo>
                  <a:pt x="101" y="172"/>
                </a:lnTo>
                <a:lnTo>
                  <a:pt x="101" y="172"/>
                </a:lnTo>
                <a:close/>
                <a:moveTo>
                  <a:pt x="109" y="185"/>
                </a:moveTo>
                <a:lnTo>
                  <a:pt x="109" y="185"/>
                </a:lnTo>
                <a:lnTo>
                  <a:pt x="103" y="193"/>
                </a:lnTo>
                <a:lnTo>
                  <a:pt x="96" y="199"/>
                </a:lnTo>
                <a:lnTo>
                  <a:pt x="96" y="199"/>
                </a:lnTo>
                <a:lnTo>
                  <a:pt x="97" y="193"/>
                </a:lnTo>
                <a:lnTo>
                  <a:pt x="101" y="187"/>
                </a:lnTo>
                <a:lnTo>
                  <a:pt x="105" y="183"/>
                </a:lnTo>
                <a:lnTo>
                  <a:pt x="107" y="183"/>
                </a:lnTo>
                <a:lnTo>
                  <a:pt x="109" y="185"/>
                </a:lnTo>
                <a:lnTo>
                  <a:pt x="109" y="185"/>
                </a:lnTo>
                <a:close/>
                <a:moveTo>
                  <a:pt x="97" y="210"/>
                </a:moveTo>
                <a:lnTo>
                  <a:pt x="97" y="210"/>
                </a:lnTo>
                <a:lnTo>
                  <a:pt x="105" y="200"/>
                </a:lnTo>
                <a:lnTo>
                  <a:pt x="109" y="197"/>
                </a:lnTo>
                <a:lnTo>
                  <a:pt x="113" y="195"/>
                </a:lnTo>
                <a:lnTo>
                  <a:pt x="113" y="195"/>
                </a:lnTo>
                <a:lnTo>
                  <a:pt x="111" y="199"/>
                </a:lnTo>
                <a:lnTo>
                  <a:pt x="107" y="204"/>
                </a:lnTo>
                <a:lnTo>
                  <a:pt x="97" y="210"/>
                </a:lnTo>
                <a:lnTo>
                  <a:pt x="97" y="210"/>
                </a:lnTo>
                <a:close/>
                <a:moveTo>
                  <a:pt x="103" y="223"/>
                </a:moveTo>
                <a:lnTo>
                  <a:pt x="103" y="223"/>
                </a:lnTo>
                <a:lnTo>
                  <a:pt x="105" y="218"/>
                </a:lnTo>
                <a:lnTo>
                  <a:pt x="109" y="212"/>
                </a:lnTo>
                <a:lnTo>
                  <a:pt x="118" y="204"/>
                </a:lnTo>
                <a:lnTo>
                  <a:pt x="118" y="204"/>
                </a:lnTo>
                <a:lnTo>
                  <a:pt x="117" y="210"/>
                </a:lnTo>
                <a:lnTo>
                  <a:pt x="113" y="214"/>
                </a:lnTo>
                <a:lnTo>
                  <a:pt x="103" y="223"/>
                </a:lnTo>
                <a:lnTo>
                  <a:pt x="103" y="223"/>
                </a:lnTo>
                <a:close/>
                <a:moveTo>
                  <a:pt x="136" y="235"/>
                </a:moveTo>
                <a:lnTo>
                  <a:pt x="136" y="235"/>
                </a:lnTo>
                <a:lnTo>
                  <a:pt x="137" y="231"/>
                </a:lnTo>
                <a:lnTo>
                  <a:pt x="141" y="227"/>
                </a:lnTo>
                <a:lnTo>
                  <a:pt x="141" y="227"/>
                </a:lnTo>
                <a:lnTo>
                  <a:pt x="139" y="231"/>
                </a:lnTo>
                <a:lnTo>
                  <a:pt x="137" y="235"/>
                </a:lnTo>
                <a:lnTo>
                  <a:pt x="136" y="235"/>
                </a:lnTo>
                <a:lnTo>
                  <a:pt x="136" y="235"/>
                </a:lnTo>
                <a:close/>
                <a:moveTo>
                  <a:pt x="134" y="227"/>
                </a:moveTo>
                <a:lnTo>
                  <a:pt x="134" y="227"/>
                </a:lnTo>
                <a:lnTo>
                  <a:pt x="137" y="221"/>
                </a:lnTo>
                <a:lnTo>
                  <a:pt x="139" y="220"/>
                </a:lnTo>
                <a:lnTo>
                  <a:pt x="143" y="218"/>
                </a:lnTo>
                <a:lnTo>
                  <a:pt x="143" y="218"/>
                </a:lnTo>
                <a:lnTo>
                  <a:pt x="139" y="221"/>
                </a:lnTo>
                <a:lnTo>
                  <a:pt x="134" y="227"/>
                </a:lnTo>
                <a:lnTo>
                  <a:pt x="134" y="227"/>
                </a:lnTo>
                <a:close/>
                <a:moveTo>
                  <a:pt x="147" y="231"/>
                </a:moveTo>
                <a:lnTo>
                  <a:pt x="147" y="231"/>
                </a:lnTo>
                <a:lnTo>
                  <a:pt x="149" y="227"/>
                </a:lnTo>
                <a:lnTo>
                  <a:pt x="153" y="223"/>
                </a:lnTo>
                <a:lnTo>
                  <a:pt x="158" y="216"/>
                </a:lnTo>
                <a:lnTo>
                  <a:pt x="158" y="216"/>
                </a:lnTo>
                <a:lnTo>
                  <a:pt x="162" y="218"/>
                </a:lnTo>
                <a:lnTo>
                  <a:pt x="162" y="218"/>
                </a:lnTo>
                <a:lnTo>
                  <a:pt x="157" y="225"/>
                </a:lnTo>
                <a:lnTo>
                  <a:pt x="147" y="231"/>
                </a:lnTo>
                <a:lnTo>
                  <a:pt x="147" y="231"/>
                </a:lnTo>
                <a:close/>
                <a:moveTo>
                  <a:pt x="168" y="227"/>
                </a:moveTo>
                <a:lnTo>
                  <a:pt x="168" y="227"/>
                </a:lnTo>
                <a:lnTo>
                  <a:pt x="168" y="225"/>
                </a:lnTo>
                <a:lnTo>
                  <a:pt x="170" y="221"/>
                </a:lnTo>
                <a:lnTo>
                  <a:pt x="174" y="220"/>
                </a:lnTo>
                <a:lnTo>
                  <a:pt x="174" y="220"/>
                </a:lnTo>
                <a:lnTo>
                  <a:pt x="172" y="223"/>
                </a:lnTo>
                <a:lnTo>
                  <a:pt x="168" y="227"/>
                </a:lnTo>
                <a:lnTo>
                  <a:pt x="168" y="227"/>
                </a:lnTo>
                <a:close/>
                <a:moveTo>
                  <a:pt x="176" y="233"/>
                </a:moveTo>
                <a:lnTo>
                  <a:pt x="176" y="233"/>
                </a:lnTo>
                <a:lnTo>
                  <a:pt x="178" y="231"/>
                </a:lnTo>
                <a:lnTo>
                  <a:pt x="181" y="229"/>
                </a:lnTo>
                <a:lnTo>
                  <a:pt x="181" y="229"/>
                </a:lnTo>
                <a:lnTo>
                  <a:pt x="179" y="233"/>
                </a:lnTo>
                <a:lnTo>
                  <a:pt x="176" y="233"/>
                </a:lnTo>
                <a:lnTo>
                  <a:pt x="176" y="233"/>
                </a:lnTo>
                <a:close/>
                <a:moveTo>
                  <a:pt x="181" y="229"/>
                </a:moveTo>
                <a:lnTo>
                  <a:pt x="181" y="229"/>
                </a:lnTo>
                <a:lnTo>
                  <a:pt x="183" y="225"/>
                </a:lnTo>
                <a:lnTo>
                  <a:pt x="185" y="223"/>
                </a:lnTo>
                <a:lnTo>
                  <a:pt x="187" y="221"/>
                </a:lnTo>
                <a:lnTo>
                  <a:pt x="187" y="220"/>
                </a:lnTo>
                <a:lnTo>
                  <a:pt x="187" y="220"/>
                </a:lnTo>
                <a:lnTo>
                  <a:pt x="189" y="220"/>
                </a:lnTo>
                <a:lnTo>
                  <a:pt x="191" y="221"/>
                </a:lnTo>
                <a:lnTo>
                  <a:pt x="191" y="221"/>
                </a:lnTo>
                <a:lnTo>
                  <a:pt x="187" y="225"/>
                </a:lnTo>
                <a:lnTo>
                  <a:pt x="181" y="229"/>
                </a:lnTo>
                <a:lnTo>
                  <a:pt x="181" y="229"/>
                </a:lnTo>
                <a:close/>
                <a:moveTo>
                  <a:pt x="198" y="126"/>
                </a:moveTo>
                <a:lnTo>
                  <a:pt x="198" y="126"/>
                </a:lnTo>
                <a:lnTo>
                  <a:pt x="198" y="170"/>
                </a:lnTo>
                <a:lnTo>
                  <a:pt x="198" y="191"/>
                </a:lnTo>
                <a:lnTo>
                  <a:pt x="195" y="210"/>
                </a:lnTo>
                <a:lnTo>
                  <a:pt x="195" y="210"/>
                </a:lnTo>
                <a:lnTo>
                  <a:pt x="185" y="210"/>
                </a:lnTo>
                <a:lnTo>
                  <a:pt x="176" y="210"/>
                </a:lnTo>
                <a:lnTo>
                  <a:pt x="155" y="208"/>
                </a:lnTo>
                <a:lnTo>
                  <a:pt x="155" y="208"/>
                </a:lnTo>
                <a:lnTo>
                  <a:pt x="145" y="208"/>
                </a:lnTo>
                <a:lnTo>
                  <a:pt x="136" y="206"/>
                </a:lnTo>
                <a:lnTo>
                  <a:pt x="136" y="206"/>
                </a:lnTo>
                <a:lnTo>
                  <a:pt x="132" y="204"/>
                </a:lnTo>
                <a:lnTo>
                  <a:pt x="128" y="202"/>
                </a:lnTo>
                <a:lnTo>
                  <a:pt x="122" y="195"/>
                </a:lnTo>
                <a:lnTo>
                  <a:pt x="115" y="176"/>
                </a:lnTo>
                <a:lnTo>
                  <a:pt x="115" y="176"/>
                </a:lnTo>
                <a:lnTo>
                  <a:pt x="105" y="151"/>
                </a:lnTo>
                <a:lnTo>
                  <a:pt x="94" y="122"/>
                </a:lnTo>
                <a:lnTo>
                  <a:pt x="94" y="122"/>
                </a:lnTo>
                <a:lnTo>
                  <a:pt x="86" y="99"/>
                </a:lnTo>
                <a:lnTo>
                  <a:pt x="80" y="88"/>
                </a:lnTo>
                <a:lnTo>
                  <a:pt x="76" y="84"/>
                </a:lnTo>
                <a:lnTo>
                  <a:pt x="75" y="82"/>
                </a:lnTo>
                <a:lnTo>
                  <a:pt x="75" y="82"/>
                </a:lnTo>
                <a:lnTo>
                  <a:pt x="73" y="90"/>
                </a:lnTo>
                <a:lnTo>
                  <a:pt x="73" y="98"/>
                </a:lnTo>
                <a:lnTo>
                  <a:pt x="75" y="115"/>
                </a:lnTo>
                <a:lnTo>
                  <a:pt x="75" y="115"/>
                </a:lnTo>
                <a:lnTo>
                  <a:pt x="76" y="126"/>
                </a:lnTo>
                <a:lnTo>
                  <a:pt x="76" y="138"/>
                </a:lnTo>
                <a:lnTo>
                  <a:pt x="76" y="164"/>
                </a:lnTo>
                <a:lnTo>
                  <a:pt x="76" y="164"/>
                </a:lnTo>
                <a:lnTo>
                  <a:pt x="78" y="189"/>
                </a:lnTo>
                <a:lnTo>
                  <a:pt x="76" y="210"/>
                </a:lnTo>
                <a:lnTo>
                  <a:pt x="76" y="210"/>
                </a:lnTo>
                <a:lnTo>
                  <a:pt x="67" y="212"/>
                </a:lnTo>
                <a:lnTo>
                  <a:pt x="59" y="212"/>
                </a:lnTo>
                <a:lnTo>
                  <a:pt x="52" y="212"/>
                </a:lnTo>
                <a:lnTo>
                  <a:pt x="44" y="208"/>
                </a:lnTo>
                <a:lnTo>
                  <a:pt x="44" y="208"/>
                </a:lnTo>
                <a:lnTo>
                  <a:pt x="44" y="143"/>
                </a:lnTo>
                <a:lnTo>
                  <a:pt x="42" y="77"/>
                </a:lnTo>
                <a:lnTo>
                  <a:pt x="42" y="77"/>
                </a:lnTo>
                <a:lnTo>
                  <a:pt x="42" y="46"/>
                </a:lnTo>
                <a:lnTo>
                  <a:pt x="42" y="16"/>
                </a:lnTo>
                <a:lnTo>
                  <a:pt x="42" y="16"/>
                </a:lnTo>
                <a:lnTo>
                  <a:pt x="46" y="12"/>
                </a:lnTo>
                <a:lnTo>
                  <a:pt x="48" y="8"/>
                </a:lnTo>
                <a:lnTo>
                  <a:pt x="48" y="8"/>
                </a:lnTo>
                <a:lnTo>
                  <a:pt x="59" y="6"/>
                </a:lnTo>
                <a:lnTo>
                  <a:pt x="69" y="6"/>
                </a:lnTo>
                <a:lnTo>
                  <a:pt x="90" y="8"/>
                </a:lnTo>
                <a:lnTo>
                  <a:pt x="90" y="8"/>
                </a:lnTo>
                <a:lnTo>
                  <a:pt x="99" y="27"/>
                </a:lnTo>
                <a:lnTo>
                  <a:pt x="105" y="50"/>
                </a:lnTo>
                <a:lnTo>
                  <a:pt x="111" y="73"/>
                </a:lnTo>
                <a:lnTo>
                  <a:pt x="118" y="96"/>
                </a:lnTo>
                <a:lnTo>
                  <a:pt x="118" y="96"/>
                </a:lnTo>
                <a:lnTo>
                  <a:pt x="130" y="124"/>
                </a:lnTo>
                <a:lnTo>
                  <a:pt x="141" y="155"/>
                </a:lnTo>
                <a:lnTo>
                  <a:pt x="141" y="155"/>
                </a:lnTo>
                <a:lnTo>
                  <a:pt x="145" y="164"/>
                </a:lnTo>
                <a:lnTo>
                  <a:pt x="153" y="174"/>
                </a:lnTo>
                <a:lnTo>
                  <a:pt x="153" y="174"/>
                </a:lnTo>
                <a:lnTo>
                  <a:pt x="157" y="170"/>
                </a:lnTo>
                <a:lnTo>
                  <a:pt x="158" y="164"/>
                </a:lnTo>
                <a:lnTo>
                  <a:pt x="158" y="155"/>
                </a:lnTo>
                <a:lnTo>
                  <a:pt x="158" y="155"/>
                </a:lnTo>
                <a:lnTo>
                  <a:pt x="160" y="80"/>
                </a:lnTo>
                <a:lnTo>
                  <a:pt x="164" y="10"/>
                </a:lnTo>
                <a:lnTo>
                  <a:pt x="164" y="10"/>
                </a:lnTo>
                <a:lnTo>
                  <a:pt x="176" y="6"/>
                </a:lnTo>
                <a:lnTo>
                  <a:pt x="183" y="6"/>
                </a:lnTo>
                <a:lnTo>
                  <a:pt x="204" y="10"/>
                </a:lnTo>
                <a:lnTo>
                  <a:pt x="204" y="10"/>
                </a:lnTo>
                <a:lnTo>
                  <a:pt x="202" y="67"/>
                </a:lnTo>
                <a:lnTo>
                  <a:pt x="198" y="126"/>
                </a:lnTo>
                <a:lnTo>
                  <a:pt x="198" y="12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0" name="Freeform 97"/>
          <p:cNvSpPr>
            <a:spLocks noEditPoints="1"/>
          </p:cNvSpPr>
          <p:nvPr/>
        </p:nvSpPr>
        <p:spPr bwMode="auto">
          <a:xfrm>
            <a:off x="5501217" y="2645834"/>
            <a:ext cx="508000" cy="503767"/>
          </a:xfrm>
          <a:custGeom>
            <a:avLst/>
            <a:gdLst/>
            <a:ahLst/>
            <a:cxnLst>
              <a:cxn ang="0">
                <a:pos x="57" y="14"/>
              </a:cxn>
              <a:cxn ang="0">
                <a:pos x="0" y="134"/>
              </a:cxn>
              <a:cxn ang="0">
                <a:pos x="57" y="227"/>
              </a:cxn>
              <a:cxn ang="0">
                <a:pos x="211" y="206"/>
              </a:cxn>
              <a:cxn ang="0">
                <a:pos x="225" y="59"/>
              </a:cxn>
              <a:cxn ang="0">
                <a:pos x="72" y="19"/>
              </a:cxn>
              <a:cxn ang="0">
                <a:pos x="49" y="38"/>
              </a:cxn>
              <a:cxn ang="0">
                <a:pos x="53" y="48"/>
              </a:cxn>
              <a:cxn ang="0">
                <a:pos x="53" y="44"/>
              </a:cxn>
              <a:cxn ang="0">
                <a:pos x="30" y="63"/>
              </a:cxn>
              <a:cxn ang="0">
                <a:pos x="25" y="84"/>
              </a:cxn>
              <a:cxn ang="0">
                <a:pos x="21" y="57"/>
              </a:cxn>
              <a:cxn ang="0">
                <a:pos x="34" y="94"/>
              </a:cxn>
              <a:cxn ang="0">
                <a:pos x="27" y="96"/>
              </a:cxn>
              <a:cxn ang="0">
                <a:pos x="30" y="172"/>
              </a:cxn>
              <a:cxn ang="0">
                <a:pos x="49" y="185"/>
              </a:cxn>
              <a:cxn ang="0">
                <a:pos x="19" y="164"/>
              </a:cxn>
              <a:cxn ang="0">
                <a:pos x="30" y="132"/>
              </a:cxn>
              <a:cxn ang="0">
                <a:pos x="21" y="139"/>
              </a:cxn>
              <a:cxn ang="0">
                <a:pos x="27" y="122"/>
              </a:cxn>
              <a:cxn ang="0">
                <a:pos x="7" y="122"/>
              </a:cxn>
              <a:cxn ang="0">
                <a:pos x="9" y="147"/>
              </a:cxn>
              <a:cxn ang="0">
                <a:pos x="19" y="155"/>
              </a:cxn>
              <a:cxn ang="0">
                <a:pos x="19" y="174"/>
              </a:cxn>
              <a:cxn ang="0">
                <a:pos x="25" y="193"/>
              </a:cxn>
              <a:cxn ang="0">
                <a:pos x="32" y="202"/>
              </a:cxn>
              <a:cxn ang="0">
                <a:pos x="49" y="195"/>
              </a:cxn>
              <a:cxn ang="0">
                <a:pos x="42" y="206"/>
              </a:cxn>
              <a:cxn ang="0">
                <a:pos x="57" y="212"/>
              </a:cxn>
              <a:cxn ang="0">
                <a:pos x="78" y="221"/>
              </a:cxn>
              <a:cxn ang="0">
                <a:pos x="76" y="216"/>
              </a:cxn>
              <a:cxn ang="0">
                <a:pos x="95" y="229"/>
              </a:cxn>
              <a:cxn ang="0">
                <a:pos x="89" y="218"/>
              </a:cxn>
              <a:cxn ang="0">
                <a:pos x="112" y="231"/>
              </a:cxn>
              <a:cxn ang="0">
                <a:pos x="208" y="198"/>
              </a:cxn>
              <a:cxn ang="0">
                <a:pos x="88" y="210"/>
              </a:cxn>
              <a:cxn ang="0">
                <a:pos x="42" y="76"/>
              </a:cxn>
              <a:cxn ang="0">
                <a:pos x="124" y="14"/>
              </a:cxn>
              <a:cxn ang="0">
                <a:pos x="219" y="65"/>
              </a:cxn>
              <a:cxn ang="0">
                <a:pos x="133" y="54"/>
              </a:cxn>
              <a:cxn ang="0">
                <a:pos x="82" y="136"/>
              </a:cxn>
              <a:cxn ang="0">
                <a:pos x="137" y="189"/>
              </a:cxn>
              <a:cxn ang="0">
                <a:pos x="196" y="153"/>
              </a:cxn>
              <a:cxn ang="0">
                <a:pos x="171" y="76"/>
              </a:cxn>
              <a:cxn ang="0">
                <a:pos x="171" y="76"/>
              </a:cxn>
              <a:cxn ang="0">
                <a:pos x="162" y="69"/>
              </a:cxn>
              <a:cxn ang="0">
                <a:pos x="154" y="65"/>
              </a:cxn>
              <a:cxn ang="0">
                <a:pos x="131" y="61"/>
              </a:cxn>
              <a:cxn ang="0">
                <a:pos x="126" y="178"/>
              </a:cxn>
              <a:cxn ang="0">
                <a:pos x="89" y="134"/>
              </a:cxn>
              <a:cxn ang="0">
                <a:pos x="126" y="71"/>
              </a:cxn>
              <a:cxn ang="0">
                <a:pos x="164" y="174"/>
              </a:cxn>
              <a:cxn ang="0">
                <a:pos x="189" y="155"/>
              </a:cxn>
              <a:cxn ang="0">
                <a:pos x="192" y="143"/>
              </a:cxn>
              <a:cxn ang="0">
                <a:pos x="173" y="137"/>
              </a:cxn>
              <a:cxn ang="0">
                <a:pos x="179" y="117"/>
              </a:cxn>
              <a:cxn ang="0">
                <a:pos x="189" y="99"/>
              </a:cxn>
              <a:cxn ang="0">
                <a:pos x="189" y="99"/>
              </a:cxn>
              <a:cxn ang="0">
                <a:pos x="181" y="86"/>
              </a:cxn>
            </a:cxnLst>
            <a:rect l="0" t="0" r="r" b="b"/>
            <a:pathLst>
              <a:path w="240" h="238">
                <a:moveTo>
                  <a:pt x="177" y="12"/>
                </a:moveTo>
                <a:lnTo>
                  <a:pt x="177" y="12"/>
                </a:lnTo>
                <a:lnTo>
                  <a:pt x="150" y="6"/>
                </a:lnTo>
                <a:lnTo>
                  <a:pt x="129" y="0"/>
                </a:lnTo>
                <a:lnTo>
                  <a:pt x="129" y="0"/>
                </a:lnTo>
                <a:lnTo>
                  <a:pt x="112" y="0"/>
                </a:lnTo>
                <a:lnTo>
                  <a:pt x="93" y="2"/>
                </a:lnTo>
                <a:lnTo>
                  <a:pt x="93" y="2"/>
                </a:lnTo>
                <a:lnTo>
                  <a:pt x="74" y="6"/>
                </a:lnTo>
                <a:lnTo>
                  <a:pt x="57" y="14"/>
                </a:lnTo>
                <a:lnTo>
                  <a:pt x="42" y="23"/>
                </a:lnTo>
                <a:lnTo>
                  <a:pt x="28" y="35"/>
                </a:lnTo>
                <a:lnTo>
                  <a:pt x="28" y="35"/>
                </a:lnTo>
                <a:lnTo>
                  <a:pt x="15" y="50"/>
                </a:lnTo>
                <a:lnTo>
                  <a:pt x="9" y="57"/>
                </a:lnTo>
                <a:lnTo>
                  <a:pt x="6" y="65"/>
                </a:lnTo>
                <a:lnTo>
                  <a:pt x="6" y="65"/>
                </a:lnTo>
                <a:lnTo>
                  <a:pt x="2" y="80"/>
                </a:lnTo>
                <a:lnTo>
                  <a:pt x="0" y="97"/>
                </a:lnTo>
                <a:lnTo>
                  <a:pt x="0" y="134"/>
                </a:lnTo>
                <a:lnTo>
                  <a:pt x="0" y="134"/>
                </a:lnTo>
                <a:lnTo>
                  <a:pt x="0" y="155"/>
                </a:lnTo>
                <a:lnTo>
                  <a:pt x="4" y="174"/>
                </a:lnTo>
                <a:lnTo>
                  <a:pt x="7" y="189"/>
                </a:lnTo>
                <a:lnTo>
                  <a:pt x="15" y="202"/>
                </a:lnTo>
                <a:lnTo>
                  <a:pt x="15" y="202"/>
                </a:lnTo>
                <a:lnTo>
                  <a:pt x="23" y="210"/>
                </a:lnTo>
                <a:lnTo>
                  <a:pt x="32" y="216"/>
                </a:lnTo>
                <a:lnTo>
                  <a:pt x="46" y="223"/>
                </a:lnTo>
                <a:lnTo>
                  <a:pt x="57" y="227"/>
                </a:lnTo>
                <a:lnTo>
                  <a:pt x="86" y="235"/>
                </a:lnTo>
                <a:lnTo>
                  <a:pt x="99" y="237"/>
                </a:lnTo>
                <a:lnTo>
                  <a:pt x="110" y="238"/>
                </a:lnTo>
                <a:lnTo>
                  <a:pt x="110" y="238"/>
                </a:lnTo>
                <a:lnTo>
                  <a:pt x="137" y="237"/>
                </a:lnTo>
                <a:lnTo>
                  <a:pt x="162" y="231"/>
                </a:lnTo>
                <a:lnTo>
                  <a:pt x="185" y="223"/>
                </a:lnTo>
                <a:lnTo>
                  <a:pt x="204" y="212"/>
                </a:lnTo>
                <a:lnTo>
                  <a:pt x="204" y="212"/>
                </a:lnTo>
                <a:lnTo>
                  <a:pt x="211" y="206"/>
                </a:lnTo>
                <a:lnTo>
                  <a:pt x="219" y="200"/>
                </a:lnTo>
                <a:lnTo>
                  <a:pt x="225" y="191"/>
                </a:lnTo>
                <a:lnTo>
                  <a:pt x="230" y="181"/>
                </a:lnTo>
                <a:lnTo>
                  <a:pt x="236" y="160"/>
                </a:lnTo>
                <a:lnTo>
                  <a:pt x="240" y="137"/>
                </a:lnTo>
                <a:lnTo>
                  <a:pt x="240" y="137"/>
                </a:lnTo>
                <a:lnTo>
                  <a:pt x="240" y="118"/>
                </a:lnTo>
                <a:lnTo>
                  <a:pt x="238" y="97"/>
                </a:lnTo>
                <a:lnTo>
                  <a:pt x="232" y="78"/>
                </a:lnTo>
                <a:lnTo>
                  <a:pt x="225" y="59"/>
                </a:lnTo>
                <a:lnTo>
                  <a:pt x="215" y="44"/>
                </a:lnTo>
                <a:lnTo>
                  <a:pt x="204" y="29"/>
                </a:lnTo>
                <a:lnTo>
                  <a:pt x="190" y="19"/>
                </a:lnTo>
                <a:lnTo>
                  <a:pt x="177" y="12"/>
                </a:lnTo>
                <a:lnTo>
                  <a:pt x="177" y="12"/>
                </a:lnTo>
                <a:close/>
                <a:moveTo>
                  <a:pt x="93" y="16"/>
                </a:moveTo>
                <a:lnTo>
                  <a:pt x="93" y="16"/>
                </a:lnTo>
                <a:lnTo>
                  <a:pt x="89" y="17"/>
                </a:lnTo>
                <a:lnTo>
                  <a:pt x="84" y="19"/>
                </a:lnTo>
                <a:lnTo>
                  <a:pt x="72" y="19"/>
                </a:lnTo>
                <a:lnTo>
                  <a:pt x="72" y="19"/>
                </a:lnTo>
                <a:lnTo>
                  <a:pt x="82" y="16"/>
                </a:lnTo>
                <a:lnTo>
                  <a:pt x="88" y="14"/>
                </a:lnTo>
                <a:lnTo>
                  <a:pt x="93" y="16"/>
                </a:lnTo>
                <a:lnTo>
                  <a:pt x="93" y="16"/>
                </a:lnTo>
                <a:close/>
                <a:moveTo>
                  <a:pt x="72" y="27"/>
                </a:moveTo>
                <a:lnTo>
                  <a:pt x="72" y="27"/>
                </a:lnTo>
                <a:lnTo>
                  <a:pt x="68" y="33"/>
                </a:lnTo>
                <a:lnTo>
                  <a:pt x="63" y="36"/>
                </a:lnTo>
                <a:lnTo>
                  <a:pt x="49" y="38"/>
                </a:lnTo>
                <a:lnTo>
                  <a:pt x="49" y="38"/>
                </a:lnTo>
                <a:lnTo>
                  <a:pt x="53" y="35"/>
                </a:lnTo>
                <a:lnTo>
                  <a:pt x="57" y="31"/>
                </a:lnTo>
                <a:lnTo>
                  <a:pt x="65" y="29"/>
                </a:lnTo>
                <a:lnTo>
                  <a:pt x="72" y="27"/>
                </a:lnTo>
                <a:lnTo>
                  <a:pt x="72" y="27"/>
                </a:lnTo>
                <a:close/>
                <a:moveTo>
                  <a:pt x="53" y="44"/>
                </a:moveTo>
                <a:lnTo>
                  <a:pt x="53" y="44"/>
                </a:lnTo>
                <a:lnTo>
                  <a:pt x="53" y="46"/>
                </a:lnTo>
                <a:lnTo>
                  <a:pt x="53" y="48"/>
                </a:lnTo>
                <a:lnTo>
                  <a:pt x="51" y="52"/>
                </a:lnTo>
                <a:lnTo>
                  <a:pt x="51" y="52"/>
                </a:lnTo>
                <a:lnTo>
                  <a:pt x="46" y="50"/>
                </a:lnTo>
                <a:lnTo>
                  <a:pt x="42" y="52"/>
                </a:lnTo>
                <a:lnTo>
                  <a:pt x="38" y="54"/>
                </a:lnTo>
                <a:lnTo>
                  <a:pt x="32" y="54"/>
                </a:lnTo>
                <a:lnTo>
                  <a:pt x="32" y="54"/>
                </a:lnTo>
                <a:lnTo>
                  <a:pt x="36" y="52"/>
                </a:lnTo>
                <a:lnTo>
                  <a:pt x="42" y="48"/>
                </a:lnTo>
                <a:lnTo>
                  <a:pt x="53" y="44"/>
                </a:lnTo>
                <a:lnTo>
                  <a:pt x="53" y="44"/>
                </a:lnTo>
                <a:close/>
                <a:moveTo>
                  <a:pt x="46" y="57"/>
                </a:moveTo>
                <a:lnTo>
                  <a:pt x="46" y="57"/>
                </a:lnTo>
                <a:lnTo>
                  <a:pt x="44" y="61"/>
                </a:lnTo>
                <a:lnTo>
                  <a:pt x="42" y="65"/>
                </a:lnTo>
                <a:lnTo>
                  <a:pt x="36" y="69"/>
                </a:lnTo>
                <a:lnTo>
                  <a:pt x="19" y="75"/>
                </a:lnTo>
                <a:lnTo>
                  <a:pt x="19" y="75"/>
                </a:lnTo>
                <a:lnTo>
                  <a:pt x="25" y="69"/>
                </a:lnTo>
                <a:lnTo>
                  <a:pt x="30" y="63"/>
                </a:lnTo>
                <a:lnTo>
                  <a:pt x="38" y="59"/>
                </a:lnTo>
                <a:lnTo>
                  <a:pt x="46" y="57"/>
                </a:lnTo>
                <a:lnTo>
                  <a:pt x="46" y="57"/>
                </a:lnTo>
                <a:close/>
                <a:moveTo>
                  <a:pt x="36" y="82"/>
                </a:moveTo>
                <a:lnTo>
                  <a:pt x="36" y="82"/>
                </a:lnTo>
                <a:lnTo>
                  <a:pt x="30" y="84"/>
                </a:lnTo>
                <a:lnTo>
                  <a:pt x="27" y="86"/>
                </a:lnTo>
                <a:lnTo>
                  <a:pt x="23" y="88"/>
                </a:lnTo>
                <a:lnTo>
                  <a:pt x="23" y="88"/>
                </a:lnTo>
                <a:lnTo>
                  <a:pt x="25" y="84"/>
                </a:lnTo>
                <a:lnTo>
                  <a:pt x="28" y="80"/>
                </a:lnTo>
                <a:lnTo>
                  <a:pt x="34" y="78"/>
                </a:lnTo>
                <a:lnTo>
                  <a:pt x="38" y="78"/>
                </a:lnTo>
                <a:lnTo>
                  <a:pt x="38" y="78"/>
                </a:lnTo>
                <a:lnTo>
                  <a:pt x="38" y="80"/>
                </a:lnTo>
                <a:lnTo>
                  <a:pt x="36" y="82"/>
                </a:lnTo>
                <a:lnTo>
                  <a:pt x="36" y="82"/>
                </a:lnTo>
                <a:close/>
                <a:moveTo>
                  <a:pt x="19" y="54"/>
                </a:moveTo>
                <a:lnTo>
                  <a:pt x="19" y="54"/>
                </a:lnTo>
                <a:lnTo>
                  <a:pt x="21" y="57"/>
                </a:lnTo>
                <a:lnTo>
                  <a:pt x="19" y="59"/>
                </a:lnTo>
                <a:lnTo>
                  <a:pt x="15" y="63"/>
                </a:lnTo>
                <a:lnTo>
                  <a:pt x="13" y="67"/>
                </a:lnTo>
                <a:lnTo>
                  <a:pt x="13" y="67"/>
                </a:lnTo>
                <a:lnTo>
                  <a:pt x="13" y="63"/>
                </a:lnTo>
                <a:lnTo>
                  <a:pt x="15" y="61"/>
                </a:lnTo>
                <a:lnTo>
                  <a:pt x="19" y="54"/>
                </a:lnTo>
                <a:lnTo>
                  <a:pt x="19" y="54"/>
                </a:lnTo>
                <a:close/>
                <a:moveTo>
                  <a:pt x="34" y="94"/>
                </a:moveTo>
                <a:lnTo>
                  <a:pt x="34" y="94"/>
                </a:lnTo>
                <a:lnTo>
                  <a:pt x="34" y="96"/>
                </a:lnTo>
                <a:lnTo>
                  <a:pt x="32" y="99"/>
                </a:lnTo>
                <a:lnTo>
                  <a:pt x="32" y="99"/>
                </a:lnTo>
                <a:lnTo>
                  <a:pt x="25" y="101"/>
                </a:lnTo>
                <a:lnTo>
                  <a:pt x="19" y="105"/>
                </a:lnTo>
                <a:lnTo>
                  <a:pt x="13" y="109"/>
                </a:lnTo>
                <a:lnTo>
                  <a:pt x="7" y="111"/>
                </a:lnTo>
                <a:lnTo>
                  <a:pt x="7" y="111"/>
                </a:lnTo>
                <a:lnTo>
                  <a:pt x="19" y="99"/>
                </a:lnTo>
                <a:lnTo>
                  <a:pt x="27" y="96"/>
                </a:lnTo>
                <a:lnTo>
                  <a:pt x="34" y="94"/>
                </a:lnTo>
                <a:lnTo>
                  <a:pt x="34" y="94"/>
                </a:lnTo>
                <a:close/>
                <a:moveTo>
                  <a:pt x="42" y="170"/>
                </a:moveTo>
                <a:lnTo>
                  <a:pt x="42" y="170"/>
                </a:lnTo>
                <a:lnTo>
                  <a:pt x="34" y="176"/>
                </a:lnTo>
                <a:lnTo>
                  <a:pt x="30" y="179"/>
                </a:lnTo>
                <a:lnTo>
                  <a:pt x="25" y="181"/>
                </a:lnTo>
                <a:lnTo>
                  <a:pt x="25" y="181"/>
                </a:lnTo>
                <a:lnTo>
                  <a:pt x="27" y="176"/>
                </a:lnTo>
                <a:lnTo>
                  <a:pt x="30" y="172"/>
                </a:lnTo>
                <a:lnTo>
                  <a:pt x="38" y="164"/>
                </a:lnTo>
                <a:lnTo>
                  <a:pt x="38" y="164"/>
                </a:lnTo>
                <a:lnTo>
                  <a:pt x="42" y="166"/>
                </a:lnTo>
                <a:lnTo>
                  <a:pt x="42" y="170"/>
                </a:lnTo>
                <a:lnTo>
                  <a:pt x="42" y="170"/>
                </a:lnTo>
                <a:close/>
                <a:moveTo>
                  <a:pt x="44" y="176"/>
                </a:moveTo>
                <a:lnTo>
                  <a:pt x="44" y="176"/>
                </a:lnTo>
                <a:lnTo>
                  <a:pt x="48" y="179"/>
                </a:lnTo>
                <a:lnTo>
                  <a:pt x="49" y="185"/>
                </a:lnTo>
                <a:lnTo>
                  <a:pt x="49" y="185"/>
                </a:lnTo>
                <a:lnTo>
                  <a:pt x="42" y="191"/>
                </a:lnTo>
                <a:lnTo>
                  <a:pt x="32" y="195"/>
                </a:lnTo>
                <a:lnTo>
                  <a:pt x="32" y="195"/>
                </a:lnTo>
                <a:lnTo>
                  <a:pt x="36" y="189"/>
                </a:lnTo>
                <a:lnTo>
                  <a:pt x="38" y="185"/>
                </a:lnTo>
                <a:lnTo>
                  <a:pt x="42" y="181"/>
                </a:lnTo>
                <a:lnTo>
                  <a:pt x="44" y="176"/>
                </a:lnTo>
                <a:lnTo>
                  <a:pt x="44" y="176"/>
                </a:lnTo>
                <a:close/>
                <a:moveTo>
                  <a:pt x="19" y="164"/>
                </a:moveTo>
                <a:lnTo>
                  <a:pt x="19" y="164"/>
                </a:lnTo>
                <a:lnTo>
                  <a:pt x="27" y="155"/>
                </a:lnTo>
                <a:lnTo>
                  <a:pt x="32" y="151"/>
                </a:lnTo>
                <a:lnTo>
                  <a:pt x="36" y="151"/>
                </a:lnTo>
                <a:lnTo>
                  <a:pt x="36" y="151"/>
                </a:lnTo>
                <a:lnTo>
                  <a:pt x="34" y="155"/>
                </a:lnTo>
                <a:lnTo>
                  <a:pt x="30" y="158"/>
                </a:lnTo>
                <a:lnTo>
                  <a:pt x="19" y="164"/>
                </a:lnTo>
                <a:lnTo>
                  <a:pt x="19" y="164"/>
                </a:lnTo>
                <a:close/>
                <a:moveTo>
                  <a:pt x="30" y="132"/>
                </a:moveTo>
                <a:lnTo>
                  <a:pt x="30" y="132"/>
                </a:lnTo>
                <a:lnTo>
                  <a:pt x="32" y="134"/>
                </a:lnTo>
                <a:lnTo>
                  <a:pt x="32" y="137"/>
                </a:lnTo>
                <a:lnTo>
                  <a:pt x="32" y="137"/>
                </a:lnTo>
                <a:lnTo>
                  <a:pt x="28" y="141"/>
                </a:lnTo>
                <a:lnTo>
                  <a:pt x="25" y="145"/>
                </a:lnTo>
                <a:lnTo>
                  <a:pt x="19" y="147"/>
                </a:lnTo>
                <a:lnTo>
                  <a:pt x="15" y="149"/>
                </a:lnTo>
                <a:lnTo>
                  <a:pt x="15" y="149"/>
                </a:lnTo>
                <a:lnTo>
                  <a:pt x="17" y="143"/>
                </a:lnTo>
                <a:lnTo>
                  <a:pt x="21" y="139"/>
                </a:lnTo>
                <a:lnTo>
                  <a:pt x="30" y="132"/>
                </a:lnTo>
                <a:lnTo>
                  <a:pt x="30" y="132"/>
                </a:lnTo>
                <a:close/>
                <a:moveTo>
                  <a:pt x="19" y="126"/>
                </a:moveTo>
                <a:lnTo>
                  <a:pt x="19" y="126"/>
                </a:lnTo>
                <a:lnTo>
                  <a:pt x="25" y="118"/>
                </a:lnTo>
                <a:lnTo>
                  <a:pt x="28" y="115"/>
                </a:lnTo>
                <a:lnTo>
                  <a:pt x="30" y="115"/>
                </a:lnTo>
                <a:lnTo>
                  <a:pt x="30" y="117"/>
                </a:lnTo>
                <a:lnTo>
                  <a:pt x="30" y="117"/>
                </a:lnTo>
                <a:lnTo>
                  <a:pt x="27" y="122"/>
                </a:lnTo>
                <a:lnTo>
                  <a:pt x="19" y="126"/>
                </a:lnTo>
                <a:lnTo>
                  <a:pt x="19" y="126"/>
                </a:lnTo>
                <a:close/>
                <a:moveTo>
                  <a:pt x="23" y="107"/>
                </a:moveTo>
                <a:lnTo>
                  <a:pt x="23" y="107"/>
                </a:lnTo>
                <a:lnTo>
                  <a:pt x="23" y="113"/>
                </a:lnTo>
                <a:lnTo>
                  <a:pt x="19" y="118"/>
                </a:lnTo>
                <a:lnTo>
                  <a:pt x="7" y="130"/>
                </a:lnTo>
                <a:lnTo>
                  <a:pt x="7" y="130"/>
                </a:lnTo>
                <a:lnTo>
                  <a:pt x="7" y="126"/>
                </a:lnTo>
                <a:lnTo>
                  <a:pt x="7" y="122"/>
                </a:lnTo>
                <a:lnTo>
                  <a:pt x="11" y="117"/>
                </a:lnTo>
                <a:lnTo>
                  <a:pt x="23" y="107"/>
                </a:lnTo>
                <a:lnTo>
                  <a:pt x="23" y="107"/>
                </a:lnTo>
                <a:close/>
                <a:moveTo>
                  <a:pt x="9" y="141"/>
                </a:moveTo>
                <a:lnTo>
                  <a:pt x="9" y="141"/>
                </a:lnTo>
                <a:lnTo>
                  <a:pt x="11" y="141"/>
                </a:lnTo>
                <a:lnTo>
                  <a:pt x="13" y="139"/>
                </a:lnTo>
                <a:lnTo>
                  <a:pt x="13" y="139"/>
                </a:lnTo>
                <a:lnTo>
                  <a:pt x="9" y="147"/>
                </a:lnTo>
                <a:lnTo>
                  <a:pt x="9" y="147"/>
                </a:lnTo>
                <a:lnTo>
                  <a:pt x="9" y="147"/>
                </a:lnTo>
                <a:lnTo>
                  <a:pt x="9" y="145"/>
                </a:lnTo>
                <a:lnTo>
                  <a:pt x="9" y="141"/>
                </a:lnTo>
                <a:lnTo>
                  <a:pt x="9" y="141"/>
                </a:lnTo>
                <a:close/>
                <a:moveTo>
                  <a:pt x="13" y="166"/>
                </a:moveTo>
                <a:lnTo>
                  <a:pt x="13" y="166"/>
                </a:lnTo>
                <a:lnTo>
                  <a:pt x="11" y="162"/>
                </a:lnTo>
                <a:lnTo>
                  <a:pt x="13" y="158"/>
                </a:lnTo>
                <a:lnTo>
                  <a:pt x="19" y="155"/>
                </a:lnTo>
                <a:lnTo>
                  <a:pt x="19" y="155"/>
                </a:lnTo>
                <a:lnTo>
                  <a:pt x="19" y="157"/>
                </a:lnTo>
                <a:lnTo>
                  <a:pt x="17" y="158"/>
                </a:lnTo>
                <a:lnTo>
                  <a:pt x="15" y="162"/>
                </a:lnTo>
                <a:lnTo>
                  <a:pt x="13" y="166"/>
                </a:lnTo>
                <a:lnTo>
                  <a:pt x="13" y="166"/>
                </a:lnTo>
                <a:close/>
                <a:moveTo>
                  <a:pt x="19" y="179"/>
                </a:moveTo>
                <a:lnTo>
                  <a:pt x="19" y="179"/>
                </a:lnTo>
                <a:lnTo>
                  <a:pt x="17" y="179"/>
                </a:lnTo>
                <a:lnTo>
                  <a:pt x="15" y="178"/>
                </a:lnTo>
                <a:lnTo>
                  <a:pt x="19" y="174"/>
                </a:lnTo>
                <a:lnTo>
                  <a:pt x="23" y="172"/>
                </a:lnTo>
                <a:lnTo>
                  <a:pt x="25" y="170"/>
                </a:lnTo>
                <a:lnTo>
                  <a:pt x="25" y="170"/>
                </a:lnTo>
                <a:lnTo>
                  <a:pt x="25" y="172"/>
                </a:lnTo>
                <a:lnTo>
                  <a:pt x="23" y="174"/>
                </a:lnTo>
                <a:lnTo>
                  <a:pt x="19" y="179"/>
                </a:lnTo>
                <a:lnTo>
                  <a:pt x="19" y="179"/>
                </a:lnTo>
                <a:close/>
                <a:moveTo>
                  <a:pt x="27" y="195"/>
                </a:moveTo>
                <a:lnTo>
                  <a:pt x="27" y="195"/>
                </a:lnTo>
                <a:lnTo>
                  <a:pt x="25" y="193"/>
                </a:lnTo>
                <a:lnTo>
                  <a:pt x="23" y="189"/>
                </a:lnTo>
                <a:lnTo>
                  <a:pt x="23" y="189"/>
                </a:lnTo>
                <a:lnTo>
                  <a:pt x="27" y="187"/>
                </a:lnTo>
                <a:lnTo>
                  <a:pt x="30" y="185"/>
                </a:lnTo>
                <a:lnTo>
                  <a:pt x="30" y="185"/>
                </a:lnTo>
                <a:lnTo>
                  <a:pt x="27" y="195"/>
                </a:lnTo>
                <a:lnTo>
                  <a:pt x="27" y="195"/>
                </a:lnTo>
                <a:close/>
                <a:moveTo>
                  <a:pt x="32" y="206"/>
                </a:moveTo>
                <a:lnTo>
                  <a:pt x="32" y="206"/>
                </a:lnTo>
                <a:lnTo>
                  <a:pt x="32" y="202"/>
                </a:lnTo>
                <a:lnTo>
                  <a:pt x="36" y="202"/>
                </a:lnTo>
                <a:lnTo>
                  <a:pt x="36" y="202"/>
                </a:lnTo>
                <a:lnTo>
                  <a:pt x="36" y="206"/>
                </a:lnTo>
                <a:lnTo>
                  <a:pt x="32" y="206"/>
                </a:lnTo>
                <a:lnTo>
                  <a:pt x="32" y="206"/>
                </a:lnTo>
                <a:close/>
                <a:moveTo>
                  <a:pt x="42" y="206"/>
                </a:moveTo>
                <a:lnTo>
                  <a:pt x="42" y="206"/>
                </a:lnTo>
                <a:lnTo>
                  <a:pt x="44" y="202"/>
                </a:lnTo>
                <a:lnTo>
                  <a:pt x="46" y="198"/>
                </a:lnTo>
                <a:lnTo>
                  <a:pt x="49" y="195"/>
                </a:lnTo>
                <a:lnTo>
                  <a:pt x="53" y="191"/>
                </a:lnTo>
                <a:lnTo>
                  <a:pt x="53" y="191"/>
                </a:lnTo>
                <a:lnTo>
                  <a:pt x="57" y="195"/>
                </a:lnTo>
                <a:lnTo>
                  <a:pt x="59" y="198"/>
                </a:lnTo>
                <a:lnTo>
                  <a:pt x="59" y="198"/>
                </a:lnTo>
                <a:lnTo>
                  <a:pt x="55" y="200"/>
                </a:lnTo>
                <a:lnTo>
                  <a:pt x="51" y="202"/>
                </a:lnTo>
                <a:lnTo>
                  <a:pt x="46" y="204"/>
                </a:lnTo>
                <a:lnTo>
                  <a:pt x="42" y="206"/>
                </a:lnTo>
                <a:lnTo>
                  <a:pt x="42" y="206"/>
                </a:lnTo>
                <a:close/>
                <a:moveTo>
                  <a:pt x="57" y="212"/>
                </a:moveTo>
                <a:lnTo>
                  <a:pt x="57" y="212"/>
                </a:lnTo>
                <a:lnTo>
                  <a:pt x="59" y="208"/>
                </a:lnTo>
                <a:lnTo>
                  <a:pt x="63" y="204"/>
                </a:lnTo>
                <a:lnTo>
                  <a:pt x="67" y="204"/>
                </a:lnTo>
                <a:lnTo>
                  <a:pt x="67" y="204"/>
                </a:lnTo>
                <a:lnTo>
                  <a:pt x="68" y="206"/>
                </a:lnTo>
                <a:lnTo>
                  <a:pt x="68" y="206"/>
                </a:lnTo>
                <a:lnTo>
                  <a:pt x="63" y="210"/>
                </a:lnTo>
                <a:lnTo>
                  <a:pt x="57" y="212"/>
                </a:lnTo>
                <a:lnTo>
                  <a:pt x="57" y="212"/>
                </a:lnTo>
                <a:close/>
                <a:moveTo>
                  <a:pt x="78" y="225"/>
                </a:moveTo>
                <a:lnTo>
                  <a:pt x="78" y="225"/>
                </a:lnTo>
                <a:lnTo>
                  <a:pt x="74" y="227"/>
                </a:lnTo>
                <a:lnTo>
                  <a:pt x="72" y="225"/>
                </a:lnTo>
                <a:lnTo>
                  <a:pt x="72" y="225"/>
                </a:lnTo>
                <a:lnTo>
                  <a:pt x="72" y="223"/>
                </a:lnTo>
                <a:lnTo>
                  <a:pt x="74" y="221"/>
                </a:lnTo>
                <a:lnTo>
                  <a:pt x="78" y="221"/>
                </a:lnTo>
                <a:lnTo>
                  <a:pt x="78" y="221"/>
                </a:lnTo>
                <a:lnTo>
                  <a:pt x="78" y="225"/>
                </a:lnTo>
                <a:lnTo>
                  <a:pt x="78" y="225"/>
                </a:lnTo>
                <a:close/>
                <a:moveTo>
                  <a:pt x="70" y="218"/>
                </a:moveTo>
                <a:lnTo>
                  <a:pt x="70" y="218"/>
                </a:lnTo>
                <a:lnTo>
                  <a:pt x="72" y="214"/>
                </a:lnTo>
                <a:lnTo>
                  <a:pt x="74" y="212"/>
                </a:lnTo>
                <a:lnTo>
                  <a:pt x="78" y="210"/>
                </a:lnTo>
                <a:lnTo>
                  <a:pt x="82" y="214"/>
                </a:lnTo>
                <a:lnTo>
                  <a:pt x="82" y="214"/>
                </a:lnTo>
                <a:lnTo>
                  <a:pt x="76" y="216"/>
                </a:lnTo>
                <a:lnTo>
                  <a:pt x="70" y="218"/>
                </a:lnTo>
                <a:lnTo>
                  <a:pt x="70" y="218"/>
                </a:lnTo>
                <a:close/>
                <a:moveTo>
                  <a:pt x="88" y="229"/>
                </a:moveTo>
                <a:lnTo>
                  <a:pt x="88" y="229"/>
                </a:lnTo>
                <a:lnTo>
                  <a:pt x="89" y="227"/>
                </a:lnTo>
                <a:lnTo>
                  <a:pt x="91" y="227"/>
                </a:lnTo>
                <a:lnTo>
                  <a:pt x="95" y="227"/>
                </a:lnTo>
                <a:lnTo>
                  <a:pt x="97" y="227"/>
                </a:lnTo>
                <a:lnTo>
                  <a:pt x="97" y="227"/>
                </a:lnTo>
                <a:lnTo>
                  <a:pt x="95" y="229"/>
                </a:lnTo>
                <a:lnTo>
                  <a:pt x="93" y="229"/>
                </a:lnTo>
                <a:lnTo>
                  <a:pt x="88" y="229"/>
                </a:lnTo>
                <a:lnTo>
                  <a:pt x="88" y="229"/>
                </a:lnTo>
                <a:close/>
                <a:moveTo>
                  <a:pt x="95" y="219"/>
                </a:moveTo>
                <a:lnTo>
                  <a:pt x="95" y="219"/>
                </a:lnTo>
                <a:lnTo>
                  <a:pt x="91" y="221"/>
                </a:lnTo>
                <a:lnTo>
                  <a:pt x="88" y="221"/>
                </a:lnTo>
                <a:lnTo>
                  <a:pt x="88" y="221"/>
                </a:lnTo>
                <a:lnTo>
                  <a:pt x="88" y="218"/>
                </a:lnTo>
                <a:lnTo>
                  <a:pt x="89" y="218"/>
                </a:lnTo>
                <a:lnTo>
                  <a:pt x="93" y="218"/>
                </a:lnTo>
                <a:lnTo>
                  <a:pt x="95" y="219"/>
                </a:lnTo>
                <a:lnTo>
                  <a:pt x="95" y="219"/>
                </a:lnTo>
                <a:close/>
                <a:moveTo>
                  <a:pt x="107" y="231"/>
                </a:moveTo>
                <a:lnTo>
                  <a:pt x="107" y="231"/>
                </a:lnTo>
                <a:lnTo>
                  <a:pt x="109" y="229"/>
                </a:lnTo>
                <a:lnTo>
                  <a:pt x="109" y="229"/>
                </a:lnTo>
                <a:lnTo>
                  <a:pt x="112" y="229"/>
                </a:lnTo>
                <a:lnTo>
                  <a:pt x="112" y="229"/>
                </a:lnTo>
                <a:lnTo>
                  <a:pt x="112" y="231"/>
                </a:lnTo>
                <a:lnTo>
                  <a:pt x="110" y="231"/>
                </a:lnTo>
                <a:lnTo>
                  <a:pt x="107" y="231"/>
                </a:lnTo>
                <a:lnTo>
                  <a:pt x="107" y="231"/>
                </a:lnTo>
                <a:close/>
                <a:moveTo>
                  <a:pt x="234" y="136"/>
                </a:moveTo>
                <a:lnTo>
                  <a:pt x="234" y="136"/>
                </a:lnTo>
                <a:lnTo>
                  <a:pt x="232" y="149"/>
                </a:lnTo>
                <a:lnTo>
                  <a:pt x="229" y="164"/>
                </a:lnTo>
                <a:lnTo>
                  <a:pt x="223" y="176"/>
                </a:lnTo>
                <a:lnTo>
                  <a:pt x="215" y="189"/>
                </a:lnTo>
                <a:lnTo>
                  <a:pt x="208" y="198"/>
                </a:lnTo>
                <a:lnTo>
                  <a:pt x="196" y="208"/>
                </a:lnTo>
                <a:lnTo>
                  <a:pt x="185" y="214"/>
                </a:lnTo>
                <a:lnTo>
                  <a:pt x="173" y="219"/>
                </a:lnTo>
                <a:lnTo>
                  <a:pt x="173" y="219"/>
                </a:lnTo>
                <a:lnTo>
                  <a:pt x="154" y="221"/>
                </a:lnTo>
                <a:lnTo>
                  <a:pt x="133" y="221"/>
                </a:lnTo>
                <a:lnTo>
                  <a:pt x="112" y="219"/>
                </a:lnTo>
                <a:lnTo>
                  <a:pt x="95" y="216"/>
                </a:lnTo>
                <a:lnTo>
                  <a:pt x="95" y="216"/>
                </a:lnTo>
                <a:lnTo>
                  <a:pt x="88" y="210"/>
                </a:lnTo>
                <a:lnTo>
                  <a:pt x="78" y="206"/>
                </a:lnTo>
                <a:lnTo>
                  <a:pt x="70" y="198"/>
                </a:lnTo>
                <a:lnTo>
                  <a:pt x="63" y="193"/>
                </a:lnTo>
                <a:lnTo>
                  <a:pt x="51" y="174"/>
                </a:lnTo>
                <a:lnTo>
                  <a:pt x="44" y="155"/>
                </a:lnTo>
                <a:lnTo>
                  <a:pt x="38" y="132"/>
                </a:lnTo>
                <a:lnTo>
                  <a:pt x="36" y="109"/>
                </a:lnTo>
                <a:lnTo>
                  <a:pt x="36" y="97"/>
                </a:lnTo>
                <a:lnTo>
                  <a:pt x="40" y="86"/>
                </a:lnTo>
                <a:lnTo>
                  <a:pt x="42" y="76"/>
                </a:lnTo>
                <a:lnTo>
                  <a:pt x="46" y="65"/>
                </a:lnTo>
                <a:lnTo>
                  <a:pt x="46" y="65"/>
                </a:lnTo>
                <a:lnTo>
                  <a:pt x="53" y="54"/>
                </a:lnTo>
                <a:lnTo>
                  <a:pt x="63" y="42"/>
                </a:lnTo>
                <a:lnTo>
                  <a:pt x="72" y="33"/>
                </a:lnTo>
                <a:lnTo>
                  <a:pt x="82" y="25"/>
                </a:lnTo>
                <a:lnTo>
                  <a:pt x="82" y="25"/>
                </a:lnTo>
                <a:lnTo>
                  <a:pt x="91" y="21"/>
                </a:lnTo>
                <a:lnTo>
                  <a:pt x="107" y="16"/>
                </a:lnTo>
                <a:lnTo>
                  <a:pt x="124" y="14"/>
                </a:lnTo>
                <a:lnTo>
                  <a:pt x="137" y="12"/>
                </a:lnTo>
                <a:lnTo>
                  <a:pt x="137" y="12"/>
                </a:lnTo>
                <a:lnTo>
                  <a:pt x="156" y="14"/>
                </a:lnTo>
                <a:lnTo>
                  <a:pt x="173" y="19"/>
                </a:lnTo>
                <a:lnTo>
                  <a:pt x="189" y="27"/>
                </a:lnTo>
                <a:lnTo>
                  <a:pt x="198" y="35"/>
                </a:lnTo>
                <a:lnTo>
                  <a:pt x="198" y="35"/>
                </a:lnTo>
                <a:lnTo>
                  <a:pt x="206" y="42"/>
                </a:lnTo>
                <a:lnTo>
                  <a:pt x="213" y="54"/>
                </a:lnTo>
                <a:lnTo>
                  <a:pt x="219" y="65"/>
                </a:lnTo>
                <a:lnTo>
                  <a:pt x="225" y="78"/>
                </a:lnTo>
                <a:lnTo>
                  <a:pt x="229" y="92"/>
                </a:lnTo>
                <a:lnTo>
                  <a:pt x="232" y="105"/>
                </a:lnTo>
                <a:lnTo>
                  <a:pt x="234" y="120"/>
                </a:lnTo>
                <a:lnTo>
                  <a:pt x="234" y="136"/>
                </a:lnTo>
                <a:lnTo>
                  <a:pt x="234" y="136"/>
                </a:lnTo>
                <a:close/>
                <a:moveTo>
                  <a:pt x="154" y="56"/>
                </a:moveTo>
                <a:lnTo>
                  <a:pt x="154" y="56"/>
                </a:lnTo>
                <a:lnTo>
                  <a:pt x="143" y="54"/>
                </a:lnTo>
                <a:lnTo>
                  <a:pt x="133" y="54"/>
                </a:lnTo>
                <a:lnTo>
                  <a:pt x="133" y="54"/>
                </a:lnTo>
                <a:lnTo>
                  <a:pt x="124" y="56"/>
                </a:lnTo>
                <a:lnTo>
                  <a:pt x="116" y="59"/>
                </a:lnTo>
                <a:lnTo>
                  <a:pt x="109" y="63"/>
                </a:lnTo>
                <a:lnTo>
                  <a:pt x="101" y="71"/>
                </a:lnTo>
                <a:lnTo>
                  <a:pt x="95" y="78"/>
                </a:lnTo>
                <a:lnTo>
                  <a:pt x="91" y="86"/>
                </a:lnTo>
                <a:lnTo>
                  <a:pt x="84" y="105"/>
                </a:lnTo>
                <a:lnTo>
                  <a:pt x="82" y="126"/>
                </a:lnTo>
                <a:lnTo>
                  <a:pt x="82" y="136"/>
                </a:lnTo>
                <a:lnTo>
                  <a:pt x="84" y="145"/>
                </a:lnTo>
                <a:lnTo>
                  <a:pt x="86" y="155"/>
                </a:lnTo>
                <a:lnTo>
                  <a:pt x="89" y="164"/>
                </a:lnTo>
                <a:lnTo>
                  <a:pt x="95" y="172"/>
                </a:lnTo>
                <a:lnTo>
                  <a:pt x="101" y="178"/>
                </a:lnTo>
                <a:lnTo>
                  <a:pt x="101" y="178"/>
                </a:lnTo>
                <a:lnTo>
                  <a:pt x="109" y="181"/>
                </a:lnTo>
                <a:lnTo>
                  <a:pt x="116" y="185"/>
                </a:lnTo>
                <a:lnTo>
                  <a:pt x="126" y="187"/>
                </a:lnTo>
                <a:lnTo>
                  <a:pt x="137" y="189"/>
                </a:lnTo>
                <a:lnTo>
                  <a:pt x="147" y="189"/>
                </a:lnTo>
                <a:lnTo>
                  <a:pt x="156" y="187"/>
                </a:lnTo>
                <a:lnTo>
                  <a:pt x="166" y="185"/>
                </a:lnTo>
                <a:lnTo>
                  <a:pt x="173" y="181"/>
                </a:lnTo>
                <a:lnTo>
                  <a:pt x="173" y="181"/>
                </a:lnTo>
                <a:lnTo>
                  <a:pt x="181" y="176"/>
                </a:lnTo>
                <a:lnTo>
                  <a:pt x="189" y="168"/>
                </a:lnTo>
                <a:lnTo>
                  <a:pt x="192" y="160"/>
                </a:lnTo>
                <a:lnTo>
                  <a:pt x="196" y="153"/>
                </a:lnTo>
                <a:lnTo>
                  <a:pt x="196" y="153"/>
                </a:lnTo>
                <a:lnTo>
                  <a:pt x="200" y="137"/>
                </a:lnTo>
                <a:lnTo>
                  <a:pt x="200" y="122"/>
                </a:lnTo>
                <a:lnTo>
                  <a:pt x="196" y="107"/>
                </a:lnTo>
                <a:lnTo>
                  <a:pt x="192" y="94"/>
                </a:lnTo>
                <a:lnTo>
                  <a:pt x="185" y="80"/>
                </a:lnTo>
                <a:lnTo>
                  <a:pt x="175" y="69"/>
                </a:lnTo>
                <a:lnTo>
                  <a:pt x="164" y="59"/>
                </a:lnTo>
                <a:lnTo>
                  <a:pt x="154" y="56"/>
                </a:lnTo>
                <a:lnTo>
                  <a:pt x="154" y="56"/>
                </a:lnTo>
                <a:close/>
                <a:moveTo>
                  <a:pt x="171" y="76"/>
                </a:moveTo>
                <a:lnTo>
                  <a:pt x="171" y="76"/>
                </a:lnTo>
                <a:lnTo>
                  <a:pt x="171" y="80"/>
                </a:lnTo>
                <a:lnTo>
                  <a:pt x="170" y="84"/>
                </a:lnTo>
                <a:lnTo>
                  <a:pt x="166" y="86"/>
                </a:lnTo>
                <a:lnTo>
                  <a:pt x="162" y="88"/>
                </a:lnTo>
                <a:lnTo>
                  <a:pt x="162" y="88"/>
                </a:lnTo>
                <a:lnTo>
                  <a:pt x="166" y="80"/>
                </a:lnTo>
                <a:lnTo>
                  <a:pt x="168" y="78"/>
                </a:lnTo>
                <a:lnTo>
                  <a:pt x="171" y="76"/>
                </a:lnTo>
                <a:lnTo>
                  <a:pt x="171" y="76"/>
                </a:lnTo>
                <a:close/>
                <a:moveTo>
                  <a:pt x="162" y="69"/>
                </a:moveTo>
                <a:lnTo>
                  <a:pt x="162" y="69"/>
                </a:lnTo>
                <a:lnTo>
                  <a:pt x="164" y="71"/>
                </a:lnTo>
                <a:lnTo>
                  <a:pt x="164" y="71"/>
                </a:lnTo>
                <a:lnTo>
                  <a:pt x="162" y="75"/>
                </a:lnTo>
                <a:lnTo>
                  <a:pt x="156" y="78"/>
                </a:lnTo>
                <a:lnTo>
                  <a:pt x="156" y="78"/>
                </a:lnTo>
                <a:lnTo>
                  <a:pt x="160" y="73"/>
                </a:lnTo>
                <a:lnTo>
                  <a:pt x="162" y="69"/>
                </a:lnTo>
                <a:lnTo>
                  <a:pt x="162" y="69"/>
                </a:lnTo>
                <a:close/>
                <a:moveTo>
                  <a:pt x="154" y="65"/>
                </a:moveTo>
                <a:lnTo>
                  <a:pt x="154" y="65"/>
                </a:lnTo>
                <a:lnTo>
                  <a:pt x="152" y="67"/>
                </a:lnTo>
                <a:lnTo>
                  <a:pt x="150" y="69"/>
                </a:lnTo>
                <a:lnTo>
                  <a:pt x="145" y="71"/>
                </a:lnTo>
                <a:lnTo>
                  <a:pt x="145" y="71"/>
                </a:lnTo>
                <a:lnTo>
                  <a:pt x="147" y="67"/>
                </a:lnTo>
                <a:lnTo>
                  <a:pt x="149" y="65"/>
                </a:lnTo>
                <a:lnTo>
                  <a:pt x="150" y="63"/>
                </a:lnTo>
                <a:lnTo>
                  <a:pt x="154" y="65"/>
                </a:lnTo>
                <a:lnTo>
                  <a:pt x="154" y="65"/>
                </a:lnTo>
                <a:close/>
                <a:moveTo>
                  <a:pt x="139" y="61"/>
                </a:moveTo>
                <a:lnTo>
                  <a:pt x="139" y="61"/>
                </a:lnTo>
                <a:lnTo>
                  <a:pt x="137" y="63"/>
                </a:lnTo>
                <a:lnTo>
                  <a:pt x="135" y="65"/>
                </a:lnTo>
                <a:lnTo>
                  <a:pt x="131" y="65"/>
                </a:lnTo>
                <a:lnTo>
                  <a:pt x="128" y="65"/>
                </a:lnTo>
                <a:lnTo>
                  <a:pt x="128" y="65"/>
                </a:lnTo>
                <a:lnTo>
                  <a:pt x="129" y="63"/>
                </a:lnTo>
                <a:lnTo>
                  <a:pt x="131" y="61"/>
                </a:lnTo>
                <a:lnTo>
                  <a:pt x="139" y="61"/>
                </a:lnTo>
                <a:lnTo>
                  <a:pt x="139" y="61"/>
                </a:lnTo>
                <a:close/>
                <a:moveTo>
                  <a:pt x="158" y="132"/>
                </a:moveTo>
                <a:lnTo>
                  <a:pt x="158" y="132"/>
                </a:lnTo>
                <a:lnTo>
                  <a:pt x="154" y="149"/>
                </a:lnTo>
                <a:lnTo>
                  <a:pt x="149" y="162"/>
                </a:lnTo>
                <a:lnTo>
                  <a:pt x="145" y="168"/>
                </a:lnTo>
                <a:lnTo>
                  <a:pt x="139" y="174"/>
                </a:lnTo>
                <a:lnTo>
                  <a:pt x="133" y="176"/>
                </a:lnTo>
                <a:lnTo>
                  <a:pt x="126" y="178"/>
                </a:lnTo>
                <a:lnTo>
                  <a:pt x="126" y="178"/>
                </a:lnTo>
                <a:lnTo>
                  <a:pt x="118" y="176"/>
                </a:lnTo>
                <a:lnTo>
                  <a:pt x="112" y="174"/>
                </a:lnTo>
                <a:lnTo>
                  <a:pt x="107" y="170"/>
                </a:lnTo>
                <a:lnTo>
                  <a:pt x="101" y="164"/>
                </a:lnTo>
                <a:lnTo>
                  <a:pt x="97" y="158"/>
                </a:lnTo>
                <a:lnTo>
                  <a:pt x="93" y="151"/>
                </a:lnTo>
                <a:lnTo>
                  <a:pt x="91" y="143"/>
                </a:lnTo>
                <a:lnTo>
                  <a:pt x="89" y="134"/>
                </a:lnTo>
                <a:lnTo>
                  <a:pt x="89" y="134"/>
                </a:lnTo>
                <a:lnTo>
                  <a:pt x="89" y="124"/>
                </a:lnTo>
                <a:lnTo>
                  <a:pt x="91" y="115"/>
                </a:lnTo>
                <a:lnTo>
                  <a:pt x="93" y="103"/>
                </a:lnTo>
                <a:lnTo>
                  <a:pt x="97" y="94"/>
                </a:lnTo>
                <a:lnTo>
                  <a:pt x="103" y="84"/>
                </a:lnTo>
                <a:lnTo>
                  <a:pt x="107" y="76"/>
                </a:lnTo>
                <a:lnTo>
                  <a:pt x="114" y="73"/>
                </a:lnTo>
                <a:lnTo>
                  <a:pt x="120" y="69"/>
                </a:lnTo>
                <a:lnTo>
                  <a:pt x="120" y="69"/>
                </a:lnTo>
                <a:lnTo>
                  <a:pt x="126" y="71"/>
                </a:lnTo>
                <a:lnTo>
                  <a:pt x="133" y="75"/>
                </a:lnTo>
                <a:lnTo>
                  <a:pt x="141" y="80"/>
                </a:lnTo>
                <a:lnTo>
                  <a:pt x="145" y="86"/>
                </a:lnTo>
                <a:lnTo>
                  <a:pt x="145" y="86"/>
                </a:lnTo>
                <a:lnTo>
                  <a:pt x="150" y="94"/>
                </a:lnTo>
                <a:lnTo>
                  <a:pt x="154" y="105"/>
                </a:lnTo>
                <a:lnTo>
                  <a:pt x="158" y="118"/>
                </a:lnTo>
                <a:lnTo>
                  <a:pt x="158" y="132"/>
                </a:lnTo>
                <a:lnTo>
                  <a:pt x="158" y="132"/>
                </a:lnTo>
                <a:close/>
                <a:moveTo>
                  <a:pt x="164" y="174"/>
                </a:moveTo>
                <a:lnTo>
                  <a:pt x="164" y="174"/>
                </a:lnTo>
                <a:lnTo>
                  <a:pt x="166" y="170"/>
                </a:lnTo>
                <a:lnTo>
                  <a:pt x="170" y="168"/>
                </a:lnTo>
                <a:lnTo>
                  <a:pt x="179" y="166"/>
                </a:lnTo>
                <a:lnTo>
                  <a:pt x="179" y="166"/>
                </a:lnTo>
                <a:lnTo>
                  <a:pt x="177" y="170"/>
                </a:lnTo>
                <a:lnTo>
                  <a:pt x="173" y="172"/>
                </a:lnTo>
                <a:lnTo>
                  <a:pt x="164" y="174"/>
                </a:lnTo>
                <a:lnTo>
                  <a:pt x="164" y="174"/>
                </a:lnTo>
                <a:close/>
                <a:moveTo>
                  <a:pt x="189" y="155"/>
                </a:moveTo>
                <a:lnTo>
                  <a:pt x="189" y="155"/>
                </a:lnTo>
                <a:lnTo>
                  <a:pt x="181" y="157"/>
                </a:lnTo>
                <a:lnTo>
                  <a:pt x="175" y="158"/>
                </a:lnTo>
                <a:lnTo>
                  <a:pt x="170" y="162"/>
                </a:lnTo>
                <a:lnTo>
                  <a:pt x="162" y="162"/>
                </a:lnTo>
                <a:lnTo>
                  <a:pt x="162" y="162"/>
                </a:lnTo>
                <a:lnTo>
                  <a:pt x="175" y="153"/>
                </a:lnTo>
                <a:lnTo>
                  <a:pt x="183" y="147"/>
                </a:lnTo>
                <a:lnTo>
                  <a:pt x="192" y="143"/>
                </a:lnTo>
                <a:lnTo>
                  <a:pt x="192" y="143"/>
                </a:lnTo>
                <a:lnTo>
                  <a:pt x="190" y="151"/>
                </a:lnTo>
                <a:lnTo>
                  <a:pt x="189" y="155"/>
                </a:lnTo>
                <a:lnTo>
                  <a:pt x="189" y="155"/>
                </a:lnTo>
                <a:close/>
                <a:moveTo>
                  <a:pt x="194" y="134"/>
                </a:moveTo>
                <a:lnTo>
                  <a:pt x="194" y="134"/>
                </a:lnTo>
                <a:lnTo>
                  <a:pt x="181" y="139"/>
                </a:lnTo>
                <a:lnTo>
                  <a:pt x="175" y="143"/>
                </a:lnTo>
                <a:lnTo>
                  <a:pt x="168" y="143"/>
                </a:lnTo>
                <a:lnTo>
                  <a:pt x="168" y="143"/>
                </a:lnTo>
                <a:lnTo>
                  <a:pt x="173" y="137"/>
                </a:lnTo>
                <a:lnTo>
                  <a:pt x="179" y="134"/>
                </a:lnTo>
                <a:lnTo>
                  <a:pt x="187" y="130"/>
                </a:lnTo>
                <a:lnTo>
                  <a:pt x="194" y="126"/>
                </a:lnTo>
                <a:lnTo>
                  <a:pt x="194" y="126"/>
                </a:lnTo>
                <a:lnTo>
                  <a:pt x="194" y="134"/>
                </a:lnTo>
                <a:lnTo>
                  <a:pt x="194" y="134"/>
                </a:lnTo>
                <a:close/>
                <a:moveTo>
                  <a:pt x="171" y="128"/>
                </a:moveTo>
                <a:lnTo>
                  <a:pt x="171" y="128"/>
                </a:lnTo>
                <a:lnTo>
                  <a:pt x="173" y="122"/>
                </a:lnTo>
                <a:lnTo>
                  <a:pt x="179" y="117"/>
                </a:lnTo>
                <a:lnTo>
                  <a:pt x="190" y="109"/>
                </a:lnTo>
                <a:lnTo>
                  <a:pt x="190" y="109"/>
                </a:lnTo>
                <a:lnTo>
                  <a:pt x="192" y="113"/>
                </a:lnTo>
                <a:lnTo>
                  <a:pt x="192" y="117"/>
                </a:lnTo>
                <a:lnTo>
                  <a:pt x="190" y="118"/>
                </a:lnTo>
                <a:lnTo>
                  <a:pt x="187" y="122"/>
                </a:lnTo>
                <a:lnTo>
                  <a:pt x="179" y="126"/>
                </a:lnTo>
                <a:lnTo>
                  <a:pt x="171" y="128"/>
                </a:lnTo>
                <a:lnTo>
                  <a:pt x="171" y="128"/>
                </a:lnTo>
                <a:close/>
                <a:moveTo>
                  <a:pt x="189" y="99"/>
                </a:moveTo>
                <a:lnTo>
                  <a:pt x="189" y="99"/>
                </a:lnTo>
                <a:lnTo>
                  <a:pt x="185" y="103"/>
                </a:lnTo>
                <a:lnTo>
                  <a:pt x="181" y="107"/>
                </a:lnTo>
                <a:lnTo>
                  <a:pt x="170" y="113"/>
                </a:lnTo>
                <a:lnTo>
                  <a:pt x="170" y="113"/>
                </a:lnTo>
                <a:lnTo>
                  <a:pt x="171" y="107"/>
                </a:lnTo>
                <a:lnTo>
                  <a:pt x="175" y="101"/>
                </a:lnTo>
                <a:lnTo>
                  <a:pt x="181" y="97"/>
                </a:lnTo>
                <a:lnTo>
                  <a:pt x="185" y="97"/>
                </a:lnTo>
                <a:lnTo>
                  <a:pt x="189" y="99"/>
                </a:lnTo>
                <a:lnTo>
                  <a:pt x="189" y="99"/>
                </a:lnTo>
                <a:close/>
                <a:moveTo>
                  <a:pt x="181" y="86"/>
                </a:moveTo>
                <a:lnTo>
                  <a:pt x="181" y="86"/>
                </a:lnTo>
                <a:lnTo>
                  <a:pt x="179" y="90"/>
                </a:lnTo>
                <a:lnTo>
                  <a:pt x="175" y="94"/>
                </a:lnTo>
                <a:lnTo>
                  <a:pt x="166" y="99"/>
                </a:lnTo>
                <a:lnTo>
                  <a:pt x="166" y="99"/>
                </a:lnTo>
                <a:lnTo>
                  <a:pt x="171" y="90"/>
                </a:lnTo>
                <a:lnTo>
                  <a:pt x="175" y="86"/>
                </a:lnTo>
                <a:lnTo>
                  <a:pt x="181" y="86"/>
                </a:lnTo>
                <a:lnTo>
                  <a:pt x="181" y="86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1" name="Freeform 98"/>
          <p:cNvSpPr>
            <a:spLocks noEditPoints="1"/>
          </p:cNvSpPr>
          <p:nvPr/>
        </p:nvSpPr>
        <p:spPr bwMode="auto">
          <a:xfrm>
            <a:off x="8752418" y="2637368"/>
            <a:ext cx="387351" cy="512233"/>
          </a:xfrm>
          <a:custGeom>
            <a:avLst/>
            <a:gdLst/>
            <a:ahLst/>
            <a:cxnLst>
              <a:cxn ang="0">
                <a:pos x="118" y="65"/>
              </a:cxn>
              <a:cxn ang="0">
                <a:pos x="145" y="88"/>
              </a:cxn>
              <a:cxn ang="0">
                <a:pos x="168" y="202"/>
              </a:cxn>
              <a:cxn ang="0">
                <a:pos x="42" y="237"/>
              </a:cxn>
              <a:cxn ang="0">
                <a:pos x="10" y="178"/>
              </a:cxn>
              <a:cxn ang="0">
                <a:pos x="53" y="159"/>
              </a:cxn>
              <a:cxn ang="0">
                <a:pos x="107" y="178"/>
              </a:cxn>
              <a:cxn ang="0">
                <a:pos x="67" y="117"/>
              </a:cxn>
              <a:cxn ang="0">
                <a:pos x="25" y="54"/>
              </a:cxn>
              <a:cxn ang="0">
                <a:pos x="107" y="0"/>
              </a:cxn>
              <a:cxn ang="0">
                <a:pos x="153" y="25"/>
              </a:cxn>
              <a:cxn ang="0">
                <a:pos x="57" y="33"/>
              </a:cxn>
              <a:cxn ang="0">
                <a:pos x="82" y="100"/>
              </a:cxn>
              <a:cxn ang="0">
                <a:pos x="130" y="189"/>
              </a:cxn>
              <a:cxn ang="0">
                <a:pos x="57" y="174"/>
              </a:cxn>
              <a:cxn ang="0">
                <a:pos x="52" y="218"/>
              </a:cxn>
              <a:cxn ang="0">
                <a:pos x="160" y="197"/>
              </a:cxn>
              <a:cxn ang="0">
                <a:pos x="149" y="101"/>
              </a:cxn>
              <a:cxn ang="0">
                <a:pos x="99" y="40"/>
              </a:cxn>
              <a:cxn ang="0">
                <a:pos x="154" y="29"/>
              </a:cxn>
              <a:cxn ang="0">
                <a:pos x="52" y="21"/>
              </a:cxn>
              <a:cxn ang="0">
                <a:pos x="46" y="29"/>
              </a:cxn>
              <a:cxn ang="0">
                <a:pos x="38" y="37"/>
              </a:cxn>
              <a:cxn ang="0">
                <a:pos x="32" y="46"/>
              </a:cxn>
              <a:cxn ang="0">
                <a:pos x="109" y="50"/>
              </a:cxn>
              <a:cxn ang="0">
                <a:pos x="118" y="50"/>
              </a:cxn>
              <a:cxn ang="0">
                <a:pos x="99" y="54"/>
              </a:cxn>
              <a:cxn ang="0">
                <a:pos x="132" y="50"/>
              </a:cxn>
              <a:cxn ang="0">
                <a:pos x="44" y="48"/>
              </a:cxn>
              <a:cxn ang="0">
                <a:pos x="48" y="54"/>
              </a:cxn>
              <a:cxn ang="0">
                <a:pos x="50" y="67"/>
              </a:cxn>
              <a:cxn ang="0">
                <a:pos x="53" y="82"/>
              </a:cxn>
              <a:cxn ang="0">
                <a:pos x="36" y="86"/>
              </a:cxn>
              <a:cxn ang="0">
                <a:pos x="46" y="98"/>
              </a:cxn>
              <a:cxn ang="0">
                <a:pos x="53" y="105"/>
              </a:cxn>
              <a:cxn ang="0">
                <a:pos x="67" y="107"/>
              </a:cxn>
              <a:cxn ang="0">
                <a:pos x="71" y="113"/>
              </a:cxn>
              <a:cxn ang="0">
                <a:pos x="71" y="113"/>
              </a:cxn>
              <a:cxn ang="0">
                <a:pos x="101" y="117"/>
              </a:cxn>
              <a:cxn ang="0">
                <a:pos x="116" y="121"/>
              </a:cxn>
              <a:cxn ang="0">
                <a:pos x="118" y="132"/>
              </a:cxn>
              <a:cxn ang="0">
                <a:pos x="128" y="141"/>
              </a:cxn>
              <a:cxn ang="0">
                <a:pos x="124" y="151"/>
              </a:cxn>
              <a:cxn ang="0">
                <a:pos x="133" y="153"/>
              </a:cxn>
              <a:cxn ang="0">
                <a:pos x="133" y="162"/>
              </a:cxn>
              <a:cxn ang="0">
                <a:pos x="15" y="178"/>
              </a:cxn>
              <a:cxn ang="0">
                <a:pos x="15" y="178"/>
              </a:cxn>
              <a:cxn ang="0">
                <a:pos x="113" y="182"/>
              </a:cxn>
              <a:cxn ang="0">
                <a:pos x="11" y="185"/>
              </a:cxn>
              <a:cxn ang="0">
                <a:pos x="105" y="187"/>
              </a:cxn>
              <a:cxn ang="0">
                <a:pos x="8" y="197"/>
              </a:cxn>
              <a:cxn ang="0">
                <a:pos x="15" y="199"/>
              </a:cxn>
              <a:cxn ang="0">
                <a:pos x="25" y="204"/>
              </a:cxn>
              <a:cxn ang="0">
                <a:pos x="32" y="212"/>
              </a:cxn>
              <a:cxn ang="0">
                <a:pos x="31" y="223"/>
              </a:cxn>
              <a:cxn ang="0">
                <a:pos x="29" y="223"/>
              </a:cxn>
              <a:cxn ang="0">
                <a:pos x="34" y="229"/>
              </a:cxn>
              <a:cxn ang="0">
                <a:pos x="44" y="227"/>
              </a:cxn>
              <a:cxn ang="0">
                <a:pos x="53" y="229"/>
              </a:cxn>
            </a:cxnLst>
            <a:rect l="0" t="0" r="r" b="b"/>
            <a:pathLst>
              <a:path w="183" h="242">
                <a:moveTo>
                  <a:pt x="162" y="27"/>
                </a:moveTo>
                <a:lnTo>
                  <a:pt x="162" y="27"/>
                </a:lnTo>
                <a:lnTo>
                  <a:pt x="156" y="39"/>
                </a:lnTo>
                <a:lnTo>
                  <a:pt x="151" y="50"/>
                </a:lnTo>
                <a:lnTo>
                  <a:pt x="151" y="50"/>
                </a:lnTo>
                <a:lnTo>
                  <a:pt x="139" y="60"/>
                </a:lnTo>
                <a:lnTo>
                  <a:pt x="132" y="63"/>
                </a:lnTo>
                <a:lnTo>
                  <a:pt x="126" y="65"/>
                </a:lnTo>
                <a:lnTo>
                  <a:pt x="126" y="65"/>
                </a:lnTo>
                <a:lnTo>
                  <a:pt x="118" y="65"/>
                </a:lnTo>
                <a:lnTo>
                  <a:pt x="114" y="61"/>
                </a:lnTo>
                <a:lnTo>
                  <a:pt x="109" y="58"/>
                </a:lnTo>
                <a:lnTo>
                  <a:pt x="105" y="58"/>
                </a:lnTo>
                <a:lnTo>
                  <a:pt x="101" y="60"/>
                </a:lnTo>
                <a:lnTo>
                  <a:pt x="101" y="60"/>
                </a:lnTo>
                <a:lnTo>
                  <a:pt x="103" y="65"/>
                </a:lnTo>
                <a:lnTo>
                  <a:pt x="109" y="69"/>
                </a:lnTo>
                <a:lnTo>
                  <a:pt x="122" y="75"/>
                </a:lnTo>
                <a:lnTo>
                  <a:pt x="122" y="75"/>
                </a:lnTo>
                <a:lnTo>
                  <a:pt x="145" y="88"/>
                </a:lnTo>
                <a:lnTo>
                  <a:pt x="156" y="96"/>
                </a:lnTo>
                <a:lnTo>
                  <a:pt x="166" y="105"/>
                </a:lnTo>
                <a:lnTo>
                  <a:pt x="174" y="117"/>
                </a:lnTo>
                <a:lnTo>
                  <a:pt x="179" y="130"/>
                </a:lnTo>
                <a:lnTo>
                  <a:pt x="183" y="143"/>
                </a:lnTo>
                <a:lnTo>
                  <a:pt x="183" y="162"/>
                </a:lnTo>
                <a:lnTo>
                  <a:pt x="183" y="162"/>
                </a:lnTo>
                <a:lnTo>
                  <a:pt x="179" y="180"/>
                </a:lnTo>
                <a:lnTo>
                  <a:pt x="174" y="191"/>
                </a:lnTo>
                <a:lnTo>
                  <a:pt x="168" y="202"/>
                </a:lnTo>
                <a:lnTo>
                  <a:pt x="160" y="214"/>
                </a:lnTo>
                <a:lnTo>
                  <a:pt x="149" y="225"/>
                </a:lnTo>
                <a:lnTo>
                  <a:pt x="135" y="233"/>
                </a:lnTo>
                <a:lnTo>
                  <a:pt x="118" y="237"/>
                </a:lnTo>
                <a:lnTo>
                  <a:pt x="118" y="237"/>
                </a:lnTo>
                <a:lnTo>
                  <a:pt x="101" y="241"/>
                </a:lnTo>
                <a:lnTo>
                  <a:pt x="80" y="242"/>
                </a:lnTo>
                <a:lnTo>
                  <a:pt x="59" y="241"/>
                </a:lnTo>
                <a:lnTo>
                  <a:pt x="50" y="241"/>
                </a:lnTo>
                <a:lnTo>
                  <a:pt x="42" y="237"/>
                </a:lnTo>
                <a:lnTo>
                  <a:pt x="42" y="237"/>
                </a:lnTo>
                <a:lnTo>
                  <a:pt x="19" y="225"/>
                </a:lnTo>
                <a:lnTo>
                  <a:pt x="19" y="225"/>
                </a:lnTo>
                <a:lnTo>
                  <a:pt x="8" y="216"/>
                </a:lnTo>
                <a:lnTo>
                  <a:pt x="2" y="208"/>
                </a:lnTo>
                <a:lnTo>
                  <a:pt x="0" y="202"/>
                </a:lnTo>
                <a:lnTo>
                  <a:pt x="0" y="202"/>
                </a:lnTo>
                <a:lnTo>
                  <a:pt x="2" y="193"/>
                </a:lnTo>
                <a:lnTo>
                  <a:pt x="4" y="185"/>
                </a:lnTo>
                <a:lnTo>
                  <a:pt x="10" y="178"/>
                </a:lnTo>
                <a:lnTo>
                  <a:pt x="11" y="170"/>
                </a:lnTo>
                <a:lnTo>
                  <a:pt x="11" y="170"/>
                </a:lnTo>
                <a:lnTo>
                  <a:pt x="25" y="166"/>
                </a:lnTo>
                <a:lnTo>
                  <a:pt x="36" y="162"/>
                </a:lnTo>
                <a:lnTo>
                  <a:pt x="36" y="162"/>
                </a:lnTo>
                <a:lnTo>
                  <a:pt x="42" y="159"/>
                </a:lnTo>
                <a:lnTo>
                  <a:pt x="46" y="157"/>
                </a:lnTo>
                <a:lnTo>
                  <a:pt x="50" y="157"/>
                </a:lnTo>
                <a:lnTo>
                  <a:pt x="50" y="157"/>
                </a:lnTo>
                <a:lnTo>
                  <a:pt x="53" y="159"/>
                </a:lnTo>
                <a:lnTo>
                  <a:pt x="59" y="162"/>
                </a:lnTo>
                <a:lnTo>
                  <a:pt x="67" y="172"/>
                </a:lnTo>
                <a:lnTo>
                  <a:pt x="67" y="172"/>
                </a:lnTo>
                <a:lnTo>
                  <a:pt x="78" y="182"/>
                </a:lnTo>
                <a:lnTo>
                  <a:pt x="84" y="185"/>
                </a:lnTo>
                <a:lnTo>
                  <a:pt x="92" y="187"/>
                </a:lnTo>
                <a:lnTo>
                  <a:pt x="92" y="187"/>
                </a:lnTo>
                <a:lnTo>
                  <a:pt x="97" y="185"/>
                </a:lnTo>
                <a:lnTo>
                  <a:pt x="103" y="182"/>
                </a:lnTo>
                <a:lnTo>
                  <a:pt x="107" y="178"/>
                </a:lnTo>
                <a:lnTo>
                  <a:pt x="111" y="172"/>
                </a:lnTo>
                <a:lnTo>
                  <a:pt x="113" y="164"/>
                </a:lnTo>
                <a:lnTo>
                  <a:pt x="113" y="159"/>
                </a:lnTo>
                <a:lnTo>
                  <a:pt x="113" y="151"/>
                </a:lnTo>
                <a:lnTo>
                  <a:pt x="111" y="145"/>
                </a:lnTo>
                <a:lnTo>
                  <a:pt x="111" y="145"/>
                </a:lnTo>
                <a:lnTo>
                  <a:pt x="103" y="134"/>
                </a:lnTo>
                <a:lnTo>
                  <a:pt x="93" y="126"/>
                </a:lnTo>
                <a:lnTo>
                  <a:pt x="82" y="121"/>
                </a:lnTo>
                <a:lnTo>
                  <a:pt x="67" y="117"/>
                </a:lnTo>
                <a:lnTo>
                  <a:pt x="67" y="117"/>
                </a:lnTo>
                <a:lnTo>
                  <a:pt x="57" y="113"/>
                </a:lnTo>
                <a:lnTo>
                  <a:pt x="50" y="109"/>
                </a:lnTo>
                <a:lnTo>
                  <a:pt x="42" y="103"/>
                </a:lnTo>
                <a:lnTo>
                  <a:pt x="34" y="96"/>
                </a:lnTo>
                <a:lnTo>
                  <a:pt x="29" y="86"/>
                </a:lnTo>
                <a:lnTo>
                  <a:pt x="25" y="77"/>
                </a:lnTo>
                <a:lnTo>
                  <a:pt x="25" y="65"/>
                </a:lnTo>
                <a:lnTo>
                  <a:pt x="25" y="54"/>
                </a:lnTo>
                <a:lnTo>
                  <a:pt x="25" y="54"/>
                </a:lnTo>
                <a:lnTo>
                  <a:pt x="27" y="42"/>
                </a:lnTo>
                <a:lnTo>
                  <a:pt x="31" y="35"/>
                </a:lnTo>
                <a:lnTo>
                  <a:pt x="38" y="27"/>
                </a:lnTo>
                <a:lnTo>
                  <a:pt x="44" y="20"/>
                </a:lnTo>
                <a:lnTo>
                  <a:pt x="53" y="14"/>
                </a:lnTo>
                <a:lnTo>
                  <a:pt x="63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lnTo>
                  <a:pt x="107" y="0"/>
                </a:lnTo>
                <a:lnTo>
                  <a:pt x="116" y="2"/>
                </a:lnTo>
                <a:lnTo>
                  <a:pt x="128" y="4"/>
                </a:lnTo>
                <a:lnTo>
                  <a:pt x="137" y="8"/>
                </a:lnTo>
                <a:lnTo>
                  <a:pt x="147" y="12"/>
                </a:lnTo>
                <a:lnTo>
                  <a:pt x="154" y="20"/>
                </a:lnTo>
                <a:lnTo>
                  <a:pt x="162" y="27"/>
                </a:lnTo>
                <a:lnTo>
                  <a:pt x="162" y="27"/>
                </a:lnTo>
                <a:close/>
                <a:moveTo>
                  <a:pt x="154" y="29"/>
                </a:moveTo>
                <a:lnTo>
                  <a:pt x="154" y="29"/>
                </a:lnTo>
                <a:lnTo>
                  <a:pt x="153" y="25"/>
                </a:lnTo>
                <a:lnTo>
                  <a:pt x="151" y="23"/>
                </a:lnTo>
                <a:lnTo>
                  <a:pt x="141" y="16"/>
                </a:lnTo>
                <a:lnTo>
                  <a:pt x="130" y="12"/>
                </a:lnTo>
                <a:lnTo>
                  <a:pt x="118" y="8"/>
                </a:lnTo>
                <a:lnTo>
                  <a:pt x="118" y="8"/>
                </a:lnTo>
                <a:lnTo>
                  <a:pt x="103" y="8"/>
                </a:lnTo>
                <a:lnTo>
                  <a:pt x="90" y="10"/>
                </a:lnTo>
                <a:lnTo>
                  <a:pt x="76" y="16"/>
                </a:lnTo>
                <a:lnTo>
                  <a:pt x="65" y="23"/>
                </a:lnTo>
                <a:lnTo>
                  <a:pt x="57" y="33"/>
                </a:lnTo>
                <a:lnTo>
                  <a:pt x="53" y="46"/>
                </a:lnTo>
                <a:lnTo>
                  <a:pt x="53" y="60"/>
                </a:lnTo>
                <a:lnTo>
                  <a:pt x="55" y="67"/>
                </a:lnTo>
                <a:lnTo>
                  <a:pt x="57" y="75"/>
                </a:lnTo>
                <a:lnTo>
                  <a:pt x="57" y="75"/>
                </a:lnTo>
                <a:lnTo>
                  <a:pt x="63" y="80"/>
                </a:lnTo>
                <a:lnTo>
                  <a:pt x="69" y="88"/>
                </a:lnTo>
                <a:lnTo>
                  <a:pt x="76" y="96"/>
                </a:lnTo>
                <a:lnTo>
                  <a:pt x="82" y="100"/>
                </a:lnTo>
                <a:lnTo>
                  <a:pt x="82" y="100"/>
                </a:lnTo>
                <a:lnTo>
                  <a:pt x="111" y="111"/>
                </a:lnTo>
                <a:lnTo>
                  <a:pt x="111" y="111"/>
                </a:lnTo>
                <a:lnTo>
                  <a:pt x="120" y="117"/>
                </a:lnTo>
                <a:lnTo>
                  <a:pt x="128" y="124"/>
                </a:lnTo>
                <a:lnTo>
                  <a:pt x="135" y="134"/>
                </a:lnTo>
                <a:lnTo>
                  <a:pt x="139" y="145"/>
                </a:lnTo>
                <a:lnTo>
                  <a:pt x="143" y="157"/>
                </a:lnTo>
                <a:lnTo>
                  <a:pt x="141" y="168"/>
                </a:lnTo>
                <a:lnTo>
                  <a:pt x="137" y="180"/>
                </a:lnTo>
                <a:lnTo>
                  <a:pt x="130" y="189"/>
                </a:lnTo>
                <a:lnTo>
                  <a:pt x="130" y="189"/>
                </a:lnTo>
                <a:lnTo>
                  <a:pt x="120" y="193"/>
                </a:lnTo>
                <a:lnTo>
                  <a:pt x="109" y="197"/>
                </a:lnTo>
                <a:lnTo>
                  <a:pt x="97" y="197"/>
                </a:lnTo>
                <a:lnTo>
                  <a:pt x="86" y="195"/>
                </a:lnTo>
                <a:lnTo>
                  <a:pt x="86" y="195"/>
                </a:lnTo>
                <a:lnTo>
                  <a:pt x="80" y="193"/>
                </a:lnTo>
                <a:lnTo>
                  <a:pt x="74" y="189"/>
                </a:lnTo>
                <a:lnTo>
                  <a:pt x="65" y="182"/>
                </a:lnTo>
                <a:lnTo>
                  <a:pt x="57" y="174"/>
                </a:lnTo>
                <a:lnTo>
                  <a:pt x="48" y="168"/>
                </a:lnTo>
                <a:lnTo>
                  <a:pt x="48" y="168"/>
                </a:lnTo>
                <a:lnTo>
                  <a:pt x="36" y="178"/>
                </a:lnTo>
                <a:lnTo>
                  <a:pt x="31" y="185"/>
                </a:lnTo>
                <a:lnTo>
                  <a:pt x="29" y="193"/>
                </a:lnTo>
                <a:lnTo>
                  <a:pt x="29" y="193"/>
                </a:lnTo>
                <a:lnTo>
                  <a:pt x="29" y="199"/>
                </a:lnTo>
                <a:lnTo>
                  <a:pt x="32" y="202"/>
                </a:lnTo>
                <a:lnTo>
                  <a:pt x="40" y="210"/>
                </a:lnTo>
                <a:lnTo>
                  <a:pt x="52" y="218"/>
                </a:lnTo>
                <a:lnTo>
                  <a:pt x="61" y="222"/>
                </a:lnTo>
                <a:lnTo>
                  <a:pt x="61" y="222"/>
                </a:lnTo>
                <a:lnTo>
                  <a:pt x="78" y="227"/>
                </a:lnTo>
                <a:lnTo>
                  <a:pt x="97" y="229"/>
                </a:lnTo>
                <a:lnTo>
                  <a:pt x="116" y="227"/>
                </a:lnTo>
                <a:lnTo>
                  <a:pt x="124" y="225"/>
                </a:lnTo>
                <a:lnTo>
                  <a:pt x="132" y="222"/>
                </a:lnTo>
                <a:lnTo>
                  <a:pt x="132" y="222"/>
                </a:lnTo>
                <a:lnTo>
                  <a:pt x="145" y="212"/>
                </a:lnTo>
                <a:lnTo>
                  <a:pt x="160" y="197"/>
                </a:lnTo>
                <a:lnTo>
                  <a:pt x="166" y="187"/>
                </a:lnTo>
                <a:lnTo>
                  <a:pt x="170" y="178"/>
                </a:lnTo>
                <a:lnTo>
                  <a:pt x="174" y="168"/>
                </a:lnTo>
                <a:lnTo>
                  <a:pt x="175" y="159"/>
                </a:lnTo>
                <a:lnTo>
                  <a:pt x="175" y="159"/>
                </a:lnTo>
                <a:lnTo>
                  <a:pt x="174" y="143"/>
                </a:lnTo>
                <a:lnTo>
                  <a:pt x="170" y="130"/>
                </a:lnTo>
                <a:lnTo>
                  <a:pt x="166" y="119"/>
                </a:lnTo>
                <a:lnTo>
                  <a:pt x="158" y="109"/>
                </a:lnTo>
                <a:lnTo>
                  <a:pt x="149" y="101"/>
                </a:lnTo>
                <a:lnTo>
                  <a:pt x="139" y="94"/>
                </a:lnTo>
                <a:lnTo>
                  <a:pt x="118" y="82"/>
                </a:lnTo>
                <a:lnTo>
                  <a:pt x="118" y="82"/>
                </a:lnTo>
                <a:lnTo>
                  <a:pt x="101" y="73"/>
                </a:lnTo>
                <a:lnTo>
                  <a:pt x="93" y="65"/>
                </a:lnTo>
                <a:lnTo>
                  <a:pt x="90" y="60"/>
                </a:lnTo>
                <a:lnTo>
                  <a:pt x="90" y="60"/>
                </a:lnTo>
                <a:lnTo>
                  <a:pt x="92" y="54"/>
                </a:lnTo>
                <a:lnTo>
                  <a:pt x="93" y="46"/>
                </a:lnTo>
                <a:lnTo>
                  <a:pt x="99" y="40"/>
                </a:lnTo>
                <a:lnTo>
                  <a:pt x="103" y="37"/>
                </a:lnTo>
                <a:lnTo>
                  <a:pt x="103" y="37"/>
                </a:lnTo>
                <a:lnTo>
                  <a:pt x="114" y="35"/>
                </a:lnTo>
                <a:lnTo>
                  <a:pt x="126" y="37"/>
                </a:lnTo>
                <a:lnTo>
                  <a:pt x="147" y="42"/>
                </a:lnTo>
                <a:lnTo>
                  <a:pt x="147" y="42"/>
                </a:lnTo>
                <a:lnTo>
                  <a:pt x="153" y="37"/>
                </a:lnTo>
                <a:lnTo>
                  <a:pt x="154" y="33"/>
                </a:lnTo>
                <a:lnTo>
                  <a:pt x="154" y="29"/>
                </a:lnTo>
                <a:lnTo>
                  <a:pt x="154" y="29"/>
                </a:lnTo>
                <a:close/>
                <a:moveTo>
                  <a:pt x="52" y="21"/>
                </a:moveTo>
                <a:lnTo>
                  <a:pt x="52" y="21"/>
                </a:lnTo>
                <a:lnTo>
                  <a:pt x="59" y="18"/>
                </a:lnTo>
                <a:lnTo>
                  <a:pt x="63" y="16"/>
                </a:lnTo>
                <a:lnTo>
                  <a:pt x="63" y="12"/>
                </a:lnTo>
                <a:lnTo>
                  <a:pt x="63" y="12"/>
                </a:lnTo>
                <a:lnTo>
                  <a:pt x="55" y="16"/>
                </a:lnTo>
                <a:lnTo>
                  <a:pt x="52" y="18"/>
                </a:lnTo>
                <a:lnTo>
                  <a:pt x="52" y="21"/>
                </a:lnTo>
                <a:lnTo>
                  <a:pt x="52" y="21"/>
                </a:lnTo>
                <a:close/>
                <a:moveTo>
                  <a:pt x="46" y="29"/>
                </a:moveTo>
                <a:lnTo>
                  <a:pt x="46" y="29"/>
                </a:lnTo>
                <a:lnTo>
                  <a:pt x="52" y="29"/>
                </a:lnTo>
                <a:lnTo>
                  <a:pt x="55" y="27"/>
                </a:lnTo>
                <a:lnTo>
                  <a:pt x="59" y="25"/>
                </a:lnTo>
                <a:lnTo>
                  <a:pt x="61" y="21"/>
                </a:lnTo>
                <a:lnTo>
                  <a:pt x="61" y="21"/>
                </a:lnTo>
                <a:lnTo>
                  <a:pt x="52" y="23"/>
                </a:lnTo>
                <a:lnTo>
                  <a:pt x="48" y="25"/>
                </a:lnTo>
                <a:lnTo>
                  <a:pt x="46" y="29"/>
                </a:lnTo>
                <a:lnTo>
                  <a:pt x="46" y="29"/>
                </a:lnTo>
                <a:close/>
                <a:moveTo>
                  <a:pt x="38" y="37"/>
                </a:moveTo>
                <a:lnTo>
                  <a:pt x="38" y="37"/>
                </a:lnTo>
                <a:lnTo>
                  <a:pt x="44" y="35"/>
                </a:lnTo>
                <a:lnTo>
                  <a:pt x="48" y="33"/>
                </a:lnTo>
                <a:lnTo>
                  <a:pt x="48" y="33"/>
                </a:lnTo>
                <a:lnTo>
                  <a:pt x="44" y="31"/>
                </a:lnTo>
                <a:lnTo>
                  <a:pt x="40" y="31"/>
                </a:lnTo>
                <a:lnTo>
                  <a:pt x="38" y="33"/>
                </a:lnTo>
                <a:lnTo>
                  <a:pt x="38" y="37"/>
                </a:lnTo>
                <a:lnTo>
                  <a:pt x="38" y="37"/>
                </a:lnTo>
                <a:close/>
                <a:moveTo>
                  <a:pt x="32" y="46"/>
                </a:moveTo>
                <a:lnTo>
                  <a:pt x="32" y="46"/>
                </a:lnTo>
                <a:lnTo>
                  <a:pt x="44" y="44"/>
                </a:lnTo>
                <a:lnTo>
                  <a:pt x="48" y="42"/>
                </a:lnTo>
                <a:lnTo>
                  <a:pt x="50" y="39"/>
                </a:lnTo>
                <a:lnTo>
                  <a:pt x="50" y="39"/>
                </a:lnTo>
                <a:lnTo>
                  <a:pt x="40" y="40"/>
                </a:lnTo>
                <a:lnTo>
                  <a:pt x="34" y="42"/>
                </a:lnTo>
                <a:lnTo>
                  <a:pt x="32" y="46"/>
                </a:lnTo>
                <a:lnTo>
                  <a:pt x="32" y="46"/>
                </a:lnTo>
                <a:close/>
                <a:moveTo>
                  <a:pt x="109" y="54"/>
                </a:moveTo>
                <a:lnTo>
                  <a:pt x="109" y="54"/>
                </a:lnTo>
                <a:lnTo>
                  <a:pt x="113" y="52"/>
                </a:lnTo>
                <a:lnTo>
                  <a:pt x="116" y="50"/>
                </a:lnTo>
                <a:lnTo>
                  <a:pt x="118" y="46"/>
                </a:lnTo>
                <a:lnTo>
                  <a:pt x="118" y="44"/>
                </a:lnTo>
                <a:lnTo>
                  <a:pt x="118" y="44"/>
                </a:lnTo>
                <a:lnTo>
                  <a:pt x="113" y="46"/>
                </a:lnTo>
                <a:lnTo>
                  <a:pt x="109" y="50"/>
                </a:lnTo>
                <a:lnTo>
                  <a:pt x="109" y="54"/>
                </a:lnTo>
                <a:lnTo>
                  <a:pt x="109" y="54"/>
                </a:lnTo>
                <a:close/>
                <a:moveTo>
                  <a:pt x="118" y="56"/>
                </a:moveTo>
                <a:lnTo>
                  <a:pt x="118" y="56"/>
                </a:lnTo>
                <a:lnTo>
                  <a:pt x="126" y="52"/>
                </a:lnTo>
                <a:lnTo>
                  <a:pt x="130" y="46"/>
                </a:lnTo>
                <a:lnTo>
                  <a:pt x="130" y="46"/>
                </a:lnTo>
                <a:lnTo>
                  <a:pt x="126" y="44"/>
                </a:lnTo>
                <a:lnTo>
                  <a:pt x="122" y="46"/>
                </a:lnTo>
                <a:lnTo>
                  <a:pt x="118" y="50"/>
                </a:lnTo>
                <a:lnTo>
                  <a:pt x="118" y="56"/>
                </a:lnTo>
                <a:lnTo>
                  <a:pt x="118" y="56"/>
                </a:lnTo>
                <a:close/>
                <a:moveTo>
                  <a:pt x="99" y="54"/>
                </a:moveTo>
                <a:lnTo>
                  <a:pt x="99" y="54"/>
                </a:lnTo>
                <a:lnTo>
                  <a:pt x="105" y="50"/>
                </a:lnTo>
                <a:lnTo>
                  <a:pt x="109" y="44"/>
                </a:lnTo>
                <a:lnTo>
                  <a:pt x="109" y="44"/>
                </a:lnTo>
                <a:lnTo>
                  <a:pt x="103" y="48"/>
                </a:lnTo>
                <a:lnTo>
                  <a:pt x="99" y="54"/>
                </a:lnTo>
                <a:lnTo>
                  <a:pt x="99" y="54"/>
                </a:lnTo>
                <a:close/>
                <a:moveTo>
                  <a:pt x="126" y="58"/>
                </a:moveTo>
                <a:lnTo>
                  <a:pt x="126" y="58"/>
                </a:lnTo>
                <a:lnTo>
                  <a:pt x="130" y="58"/>
                </a:lnTo>
                <a:lnTo>
                  <a:pt x="132" y="56"/>
                </a:lnTo>
                <a:lnTo>
                  <a:pt x="135" y="54"/>
                </a:lnTo>
                <a:lnTo>
                  <a:pt x="137" y="52"/>
                </a:lnTo>
                <a:lnTo>
                  <a:pt x="137" y="52"/>
                </a:lnTo>
                <a:lnTo>
                  <a:pt x="137" y="50"/>
                </a:lnTo>
                <a:lnTo>
                  <a:pt x="135" y="48"/>
                </a:lnTo>
                <a:lnTo>
                  <a:pt x="132" y="50"/>
                </a:lnTo>
                <a:lnTo>
                  <a:pt x="128" y="54"/>
                </a:lnTo>
                <a:lnTo>
                  <a:pt x="126" y="58"/>
                </a:lnTo>
                <a:lnTo>
                  <a:pt x="126" y="58"/>
                </a:lnTo>
                <a:close/>
                <a:moveTo>
                  <a:pt x="29" y="54"/>
                </a:moveTo>
                <a:lnTo>
                  <a:pt x="29" y="54"/>
                </a:lnTo>
                <a:lnTo>
                  <a:pt x="29" y="58"/>
                </a:lnTo>
                <a:lnTo>
                  <a:pt x="29" y="58"/>
                </a:lnTo>
                <a:lnTo>
                  <a:pt x="34" y="58"/>
                </a:lnTo>
                <a:lnTo>
                  <a:pt x="36" y="54"/>
                </a:lnTo>
                <a:lnTo>
                  <a:pt x="44" y="48"/>
                </a:lnTo>
                <a:lnTo>
                  <a:pt x="44" y="48"/>
                </a:lnTo>
                <a:lnTo>
                  <a:pt x="36" y="50"/>
                </a:lnTo>
                <a:lnTo>
                  <a:pt x="29" y="54"/>
                </a:lnTo>
                <a:lnTo>
                  <a:pt x="29" y="54"/>
                </a:lnTo>
                <a:close/>
                <a:moveTo>
                  <a:pt x="31" y="67"/>
                </a:moveTo>
                <a:lnTo>
                  <a:pt x="31" y="67"/>
                </a:lnTo>
                <a:lnTo>
                  <a:pt x="42" y="63"/>
                </a:lnTo>
                <a:lnTo>
                  <a:pt x="48" y="60"/>
                </a:lnTo>
                <a:lnTo>
                  <a:pt x="48" y="58"/>
                </a:lnTo>
                <a:lnTo>
                  <a:pt x="48" y="54"/>
                </a:lnTo>
                <a:lnTo>
                  <a:pt x="48" y="54"/>
                </a:lnTo>
                <a:lnTo>
                  <a:pt x="36" y="60"/>
                </a:lnTo>
                <a:lnTo>
                  <a:pt x="32" y="63"/>
                </a:lnTo>
                <a:lnTo>
                  <a:pt x="31" y="67"/>
                </a:lnTo>
                <a:lnTo>
                  <a:pt x="31" y="67"/>
                </a:lnTo>
                <a:close/>
                <a:moveTo>
                  <a:pt x="38" y="77"/>
                </a:moveTo>
                <a:lnTo>
                  <a:pt x="38" y="77"/>
                </a:lnTo>
                <a:lnTo>
                  <a:pt x="46" y="75"/>
                </a:lnTo>
                <a:lnTo>
                  <a:pt x="48" y="71"/>
                </a:lnTo>
                <a:lnTo>
                  <a:pt x="50" y="67"/>
                </a:lnTo>
                <a:lnTo>
                  <a:pt x="50" y="67"/>
                </a:lnTo>
                <a:lnTo>
                  <a:pt x="46" y="67"/>
                </a:lnTo>
                <a:lnTo>
                  <a:pt x="42" y="69"/>
                </a:lnTo>
                <a:lnTo>
                  <a:pt x="38" y="77"/>
                </a:lnTo>
                <a:lnTo>
                  <a:pt x="38" y="77"/>
                </a:lnTo>
                <a:close/>
                <a:moveTo>
                  <a:pt x="40" y="92"/>
                </a:moveTo>
                <a:lnTo>
                  <a:pt x="40" y="92"/>
                </a:lnTo>
                <a:lnTo>
                  <a:pt x="48" y="86"/>
                </a:lnTo>
                <a:lnTo>
                  <a:pt x="53" y="82"/>
                </a:lnTo>
                <a:lnTo>
                  <a:pt x="53" y="82"/>
                </a:lnTo>
                <a:lnTo>
                  <a:pt x="53" y="80"/>
                </a:lnTo>
                <a:lnTo>
                  <a:pt x="52" y="79"/>
                </a:lnTo>
                <a:lnTo>
                  <a:pt x="46" y="80"/>
                </a:lnTo>
                <a:lnTo>
                  <a:pt x="42" y="86"/>
                </a:lnTo>
                <a:lnTo>
                  <a:pt x="40" y="92"/>
                </a:lnTo>
                <a:lnTo>
                  <a:pt x="40" y="92"/>
                </a:lnTo>
                <a:close/>
                <a:moveTo>
                  <a:pt x="34" y="86"/>
                </a:moveTo>
                <a:lnTo>
                  <a:pt x="34" y="86"/>
                </a:lnTo>
                <a:lnTo>
                  <a:pt x="36" y="86"/>
                </a:lnTo>
                <a:lnTo>
                  <a:pt x="36" y="86"/>
                </a:lnTo>
                <a:lnTo>
                  <a:pt x="38" y="84"/>
                </a:lnTo>
                <a:lnTo>
                  <a:pt x="36" y="84"/>
                </a:lnTo>
                <a:lnTo>
                  <a:pt x="36" y="84"/>
                </a:lnTo>
                <a:lnTo>
                  <a:pt x="36" y="84"/>
                </a:lnTo>
                <a:lnTo>
                  <a:pt x="34" y="84"/>
                </a:lnTo>
                <a:lnTo>
                  <a:pt x="34" y="86"/>
                </a:lnTo>
                <a:lnTo>
                  <a:pt x="34" y="86"/>
                </a:lnTo>
                <a:lnTo>
                  <a:pt x="34" y="86"/>
                </a:lnTo>
                <a:close/>
                <a:moveTo>
                  <a:pt x="46" y="98"/>
                </a:moveTo>
                <a:lnTo>
                  <a:pt x="46" y="98"/>
                </a:lnTo>
                <a:lnTo>
                  <a:pt x="53" y="94"/>
                </a:lnTo>
                <a:lnTo>
                  <a:pt x="59" y="90"/>
                </a:lnTo>
                <a:lnTo>
                  <a:pt x="59" y="90"/>
                </a:lnTo>
                <a:lnTo>
                  <a:pt x="57" y="88"/>
                </a:lnTo>
                <a:lnTo>
                  <a:pt x="55" y="88"/>
                </a:lnTo>
                <a:lnTo>
                  <a:pt x="52" y="90"/>
                </a:lnTo>
                <a:lnTo>
                  <a:pt x="46" y="98"/>
                </a:lnTo>
                <a:lnTo>
                  <a:pt x="46" y="98"/>
                </a:lnTo>
                <a:close/>
                <a:moveTo>
                  <a:pt x="53" y="105"/>
                </a:moveTo>
                <a:lnTo>
                  <a:pt x="53" y="105"/>
                </a:lnTo>
                <a:lnTo>
                  <a:pt x="61" y="101"/>
                </a:lnTo>
                <a:lnTo>
                  <a:pt x="67" y="96"/>
                </a:lnTo>
                <a:lnTo>
                  <a:pt x="67" y="96"/>
                </a:lnTo>
                <a:lnTo>
                  <a:pt x="63" y="94"/>
                </a:lnTo>
                <a:lnTo>
                  <a:pt x="59" y="96"/>
                </a:lnTo>
                <a:lnTo>
                  <a:pt x="55" y="100"/>
                </a:lnTo>
                <a:lnTo>
                  <a:pt x="53" y="105"/>
                </a:lnTo>
                <a:lnTo>
                  <a:pt x="53" y="105"/>
                </a:lnTo>
                <a:close/>
                <a:moveTo>
                  <a:pt x="67" y="107"/>
                </a:moveTo>
                <a:lnTo>
                  <a:pt x="67" y="107"/>
                </a:lnTo>
                <a:lnTo>
                  <a:pt x="71" y="105"/>
                </a:lnTo>
                <a:lnTo>
                  <a:pt x="74" y="103"/>
                </a:lnTo>
                <a:lnTo>
                  <a:pt x="74" y="103"/>
                </a:lnTo>
                <a:lnTo>
                  <a:pt x="72" y="101"/>
                </a:lnTo>
                <a:lnTo>
                  <a:pt x="71" y="101"/>
                </a:lnTo>
                <a:lnTo>
                  <a:pt x="67" y="103"/>
                </a:lnTo>
                <a:lnTo>
                  <a:pt x="67" y="107"/>
                </a:lnTo>
                <a:lnTo>
                  <a:pt x="67" y="107"/>
                </a:lnTo>
                <a:close/>
                <a:moveTo>
                  <a:pt x="71" y="113"/>
                </a:moveTo>
                <a:lnTo>
                  <a:pt x="71" y="113"/>
                </a:lnTo>
                <a:lnTo>
                  <a:pt x="74" y="113"/>
                </a:lnTo>
                <a:lnTo>
                  <a:pt x="78" y="113"/>
                </a:lnTo>
                <a:lnTo>
                  <a:pt x="78" y="113"/>
                </a:lnTo>
                <a:lnTo>
                  <a:pt x="78" y="109"/>
                </a:lnTo>
                <a:lnTo>
                  <a:pt x="76" y="107"/>
                </a:lnTo>
                <a:lnTo>
                  <a:pt x="74" y="107"/>
                </a:lnTo>
                <a:lnTo>
                  <a:pt x="74" y="107"/>
                </a:lnTo>
                <a:lnTo>
                  <a:pt x="72" y="109"/>
                </a:lnTo>
                <a:lnTo>
                  <a:pt x="71" y="111"/>
                </a:lnTo>
                <a:lnTo>
                  <a:pt x="71" y="113"/>
                </a:lnTo>
                <a:lnTo>
                  <a:pt x="71" y="113"/>
                </a:lnTo>
                <a:close/>
                <a:moveTo>
                  <a:pt x="95" y="121"/>
                </a:moveTo>
                <a:lnTo>
                  <a:pt x="95" y="121"/>
                </a:lnTo>
                <a:lnTo>
                  <a:pt x="99" y="122"/>
                </a:lnTo>
                <a:lnTo>
                  <a:pt x="103" y="122"/>
                </a:lnTo>
                <a:lnTo>
                  <a:pt x="107" y="121"/>
                </a:lnTo>
                <a:lnTo>
                  <a:pt x="109" y="115"/>
                </a:lnTo>
                <a:lnTo>
                  <a:pt x="109" y="115"/>
                </a:lnTo>
                <a:lnTo>
                  <a:pt x="105" y="117"/>
                </a:lnTo>
                <a:lnTo>
                  <a:pt x="101" y="117"/>
                </a:lnTo>
                <a:lnTo>
                  <a:pt x="97" y="119"/>
                </a:lnTo>
                <a:lnTo>
                  <a:pt x="95" y="121"/>
                </a:lnTo>
                <a:lnTo>
                  <a:pt x="95" y="121"/>
                </a:lnTo>
                <a:close/>
                <a:moveTo>
                  <a:pt x="105" y="128"/>
                </a:moveTo>
                <a:lnTo>
                  <a:pt x="105" y="128"/>
                </a:lnTo>
                <a:lnTo>
                  <a:pt x="109" y="128"/>
                </a:lnTo>
                <a:lnTo>
                  <a:pt x="111" y="128"/>
                </a:lnTo>
                <a:lnTo>
                  <a:pt x="118" y="124"/>
                </a:lnTo>
                <a:lnTo>
                  <a:pt x="118" y="124"/>
                </a:lnTo>
                <a:lnTo>
                  <a:pt x="116" y="121"/>
                </a:lnTo>
                <a:lnTo>
                  <a:pt x="116" y="121"/>
                </a:lnTo>
                <a:lnTo>
                  <a:pt x="113" y="121"/>
                </a:lnTo>
                <a:lnTo>
                  <a:pt x="105" y="128"/>
                </a:lnTo>
                <a:lnTo>
                  <a:pt x="105" y="128"/>
                </a:lnTo>
                <a:close/>
                <a:moveTo>
                  <a:pt x="111" y="132"/>
                </a:moveTo>
                <a:lnTo>
                  <a:pt x="111" y="132"/>
                </a:lnTo>
                <a:lnTo>
                  <a:pt x="113" y="136"/>
                </a:lnTo>
                <a:lnTo>
                  <a:pt x="114" y="136"/>
                </a:lnTo>
                <a:lnTo>
                  <a:pt x="116" y="134"/>
                </a:lnTo>
                <a:lnTo>
                  <a:pt x="118" y="132"/>
                </a:lnTo>
                <a:lnTo>
                  <a:pt x="118" y="132"/>
                </a:lnTo>
                <a:lnTo>
                  <a:pt x="114" y="130"/>
                </a:lnTo>
                <a:lnTo>
                  <a:pt x="111" y="132"/>
                </a:lnTo>
                <a:lnTo>
                  <a:pt x="111" y="132"/>
                </a:lnTo>
                <a:close/>
                <a:moveTo>
                  <a:pt x="116" y="143"/>
                </a:moveTo>
                <a:lnTo>
                  <a:pt x="116" y="143"/>
                </a:lnTo>
                <a:lnTo>
                  <a:pt x="120" y="143"/>
                </a:lnTo>
                <a:lnTo>
                  <a:pt x="122" y="143"/>
                </a:lnTo>
                <a:lnTo>
                  <a:pt x="128" y="141"/>
                </a:lnTo>
                <a:lnTo>
                  <a:pt x="128" y="141"/>
                </a:lnTo>
                <a:lnTo>
                  <a:pt x="128" y="138"/>
                </a:lnTo>
                <a:lnTo>
                  <a:pt x="126" y="136"/>
                </a:lnTo>
                <a:lnTo>
                  <a:pt x="124" y="136"/>
                </a:lnTo>
                <a:lnTo>
                  <a:pt x="122" y="136"/>
                </a:lnTo>
                <a:lnTo>
                  <a:pt x="118" y="140"/>
                </a:lnTo>
                <a:lnTo>
                  <a:pt x="116" y="143"/>
                </a:lnTo>
                <a:lnTo>
                  <a:pt x="116" y="143"/>
                </a:lnTo>
                <a:close/>
                <a:moveTo>
                  <a:pt x="118" y="151"/>
                </a:moveTo>
                <a:lnTo>
                  <a:pt x="118" y="151"/>
                </a:lnTo>
                <a:lnTo>
                  <a:pt x="124" y="151"/>
                </a:lnTo>
                <a:lnTo>
                  <a:pt x="126" y="149"/>
                </a:lnTo>
                <a:lnTo>
                  <a:pt x="126" y="145"/>
                </a:lnTo>
                <a:lnTo>
                  <a:pt x="126" y="145"/>
                </a:lnTo>
                <a:lnTo>
                  <a:pt x="122" y="147"/>
                </a:lnTo>
                <a:lnTo>
                  <a:pt x="118" y="151"/>
                </a:lnTo>
                <a:lnTo>
                  <a:pt x="118" y="151"/>
                </a:lnTo>
                <a:close/>
                <a:moveTo>
                  <a:pt x="118" y="159"/>
                </a:moveTo>
                <a:lnTo>
                  <a:pt x="118" y="159"/>
                </a:lnTo>
                <a:lnTo>
                  <a:pt x="126" y="157"/>
                </a:lnTo>
                <a:lnTo>
                  <a:pt x="133" y="153"/>
                </a:lnTo>
                <a:lnTo>
                  <a:pt x="133" y="153"/>
                </a:lnTo>
                <a:lnTo>
                  <a:pt x="128" y="153"/>
                </a:lnTo>
                <a:lnTo>
                  <a:pt x="126" y="155"/>
                </a:lnTo>
                <a:lnTo>
                  <a:pt x="118" y="159"/>
                </a:lnTo>
                <a:lnTo>
                  <a:pt x="118" y="159"/>
                </a:lnTo>
                <a:close/>
                <a:moveTo>
                  <a:pt x="118" y="170"/>
                </a:moveTo>
                <a:lnTo>
                  <a:pt x="118" y="170"/>
                </a:lnTo>
                <a:lnTo>
                  <a:pt x="128" y="168"/>
                </a:lnTo>
                <a:lnTo>
                  <a:pt x="132" y="166"/>
                </a:lnTo>
                <a:lnTo>
                  <a:pt x="133" y="162"/>
                </a:lnTo>
                <a:lnTo>
                  <a:pt x="133" y="162"/>
                </a:lnTo>
                <a:lnTo>
                  <a:pt x="132" y="161"/>
                </a:lnTo>
                <a:lnTo>
                  <a:pt x="132" y="161"/>
                </a:lnTo>
                <a:lnTo>
                  <a:pt x="128" y="164"/>
                </a:lnTo>
                <a:lnTo>
                  <a:pt x="122" y="164"/>
                </a:lnTo>
                <a:lnTo>
                  <a:pt x="120" y="166"/>
                </a:lnTo>
                <a:lnTo>
                  <a:pt x="118" y="170"/>
                </a:lnTo>
                <a:lnTo>
                  <a:pt x="118" y="170"/>
                </a:lnTo>
                <a:close/>
                <a:moveTo>
                  <a:pt x="15" y="178"/>
                </a:moveTo>
                <a:lnTo>
                  <a:pt x="15" y="178"/>
                </a:lnTo>
                <a:lnTo>
                  <a:pt x="23" y="178"/>
                </a:lnTo>
                <a:lnTo>
                  <a:pt x="32" y="176"/>
                </a:lnTo>
                <a:lnTo>
                  <a:pt x="38" y="170"/>
                </a:lnTo>
                <a:lnTo>
                  <a:pt x="38" y="168"/>
                </a:lnTo>
                <a:lnTo>
                  <a:pt x="38" y="164"/>
                </a:lnTo>
                <a:lnTo>
                  <a:pt x="38" y="164"/>
                </a:lnTo>
                <a:lnTo>
                  <a:pt x="25" y="170"/>
                </a:lnTo>
                <a:lnTo>
                  <a:pt x="19" y="172"/>
                </a:lnTo>
                <a:lnTo>
                  <a:pt x="15" y="178"/>
                </a:lnTo>
                <a:lnTo>
                  <a:pt x="15" y="178"/>
                </a:lnTo>
                <a:close/>
                <a:moveTo>
                  <a:pt x="113" y="182"/>
                </a:moveTo>
                <a:lnTo>
                  <a:pt x="113" y="182"/>
                </a:lnTo>
                <a:lnTo>
                  <a:pt x="122" y="182"/>
                </a:lnTo>
                <a:lnTo>
                  <a:pt x="122" y="182"/>
                </a:lnTo>
                <a:lnTo>
                  <a:pt x="124" y="178"/>
                </a:lnTo>
                <a:lnTo>
                  <a:pt x="128" y="172"/>
                </a:lnTo>
                <a:lnTo>
                  <a:pt x="128" y="172"/>
                </a:lnTo>
                <a:lnTo>
                  <a:pt x="120" y="176"/>
                </a:lnTo>
                <a:lnTo>
                  <a:pt x="116" y="178"/>
                </a:lnTo>
                <a:lnTo>
                  <a:pt x="113" y="182"/>
                </a:lnTo>
                <a:lnTo>
                  <a:pt x="113" y="182"/>
                </a:lnTo>
                <a:close/>
                <a:moveTo>
                  <a:pt x="11" y="187"/>
                </a:moveTo>
                <a:lnTo>
                  <a:pt x="11" y="187"/>
                </a:lnTo>
                <a:lnTo>
                  <a:pt x="19" y="185"/>
                </a:lnTo>
                <a:lnTo>
                  <a:pt x="25" y="183"/>
                </a:lnTo>
                <a:lnTo>
                  <a:pt x="25" y="183"/>
                </a:lnTo>
                <a:lnTo>
                  <a:pt x="23" y="182"/>
                </a:lnTo>
                <a:lnTo>
                  <a:pt x="17" y="182"/>
                </a:lnTo>
                <a:lnTo>
                  <a:pt x="13" y="183"/>
                </a:lnTo>
                <a:lnTo>
                  <a:pt x="11" y="185"/>
                </a:lnTo>
                <a:lnTo>
                  <a:pt x="11" y="187"/>
                </a:lnTo>
                <a:lnTo>
                  <a:pt x="11" y="187"/>
                </a:lnTo>
                <a:close/>
                <a:moveTo>
                  <a:pt x="105" y="187"/>
                </a:moveTo>
                <a:lnTo>
                  <a:pt x="105" y="187"/>
                </a:lnTo>
                <a:lnTo>
                  <a:pt x="111" y="185"/>
                </a:lnTo>
                <a:lnTo>
                  <a:pt x="111" y="185"/>
                </a:lnTo>
                <a:lnTo>
                  <a:pt x="111" y="183"/>
                </a:lnTo>
                <a:lnTo>
                  <a:pt x="107" y="182"/>
                </a:lnTo>
                <a:lnTo>
                  <a:pt x="105" y="183"/>
                </a:lnTo>
                <a:lnTo>
                  <a:pt x="105" y="187"/>
                </a:lnTo>
                <a:lnTo>
                  <a:pt x="105" y="187"/>
                </a:lnTo>
                <a:close/>
                <a:moveTo>
                  <a:pt x="8" y="197"/>
                </a:moveTo>
                <a:lnTo>
                  <a:pt x="8" y="197"/>
                </a:lnTo>
                <a:lnTo>
                  <a:pt x="15" y="195"/>
                </a:lnTo>
                <a:lnTo>
                  <a:pt x="19" y="191"/>
                </a:lnTo>
                <a:lnTo>
                  <a:pt x="21" y="189"/>
                </a:lnTo>
                <a:lnTo>
                  <a:pt x="21" y="189"/>
                </a:lnTo>
                <a:lnTo>
                  <a:pt x="11" y="191"/>
                </a:lnTo>
                <a:lnTo>
                  <a:pt x="8" y="193"/>
                </a:lnTo>
                <a:lnTo>
                  <a:pt x="8" y="197"/>
                </a:lnTo>
                <a:lnTo>
                  <a:pt x="8" y="197"/>
                </a:lnTo>
                <a:close/>
                <a:moveTo>
                  <a:pt x="10" y="204"/>
                </a:moveTo>
                <a:lnTo>
                  <a:pt x="10" y="204"/>
                </a:lnTo>
                <a:lnTo>
                  <a:pt x="13" y="202"/>
                </a:lnTo>
                <a:lnTo>
                  <a:pt x="17" y="201"/>
                </a:lnTo>
                <a:lnTo>
                  <a:pt x="21" y="201"/>
                </a:lnTo>
                <a:lnTo>
                  <a:pt x="23" y="197"/>
                </a:lnTo>
                <a:lnTo>
                  <a:pt x="23" y="197"/>
                </a:lnTo>
                <a:lnTo>
                  <a:pt x="19" y="197"/>
                </a:lnTo>
                <a:lnTo>
                  <a:pt x="15" y="199"/>
                </a:lnTo>
                <a:lnTo>
                  <a:pt x="11" y="202"/>
                </a:lnTo>
                <a:lnTo>
                  <a:pt x="10" y="204"/>
                </a:lnTo>
                <a:lnTo>
                  <a:pt x="10" y="204"/>
                </a:lnTo>
                <a:close/>
                <a:moveTo>
                  <a:pt x="11" y="208"/>
                </a:moveTo>
                <a:lnTo>
                  <a:pt x="11" y="208"/>
                </a:lnTo>
                <a:lnTo>
                  <a:pt x="11" y="210"/>
                </a:lnTo>
                <a:lnTo>
                  <a:pt x="13" y="212"/>
                </a:lnTo>
                <a:lnTo>
                  <a:pt x="13" y="212"/>
                </a:lnTo>
                <a:lnTo>
                  <a:pt x="19" y="208"/>
                </a:lnTo>
                <a:lnTo>
                  <a:pt x="25" y="204"/>
                </a:lnTo>
                <a:lnTo>
                  <a:pt x="25" y="204"/>
                </a:lnTo>
                <a:lnTo>
                  <a:pt x="23" y="204"/>
                </a:lnTo>
                <a:lnTo>
                  <a:pt x="19" y="204"/>
                </a:lnTo>
                <a:lnTo>
                  <a:pt x="11" y="208"/>
                </a:lnTo>
                <a:lnTo>
                  <a:pt x="11" y="208"/>
                </a:lnTo>
                <a:close/>
                <a:moveTo>
                  <a:pt x="19" y="216"/>
                </a:moveTo>
                <a:lnTo>
                  <a:pt x="19" y="216"/>
                </a:lnTo>
                <a:lnTo>
                  <a:pt x="23" y="218"/>
                </a:lnTo>
                <a:lnTo>
                  <a:pt x="27" y="218"/>
                </a:lnTo>
                <a:lnTo>
                  <a:pt x="32" y="212"/>
                </a:lnTo>
                <a:lnTo>
                  <a:pt x="32" y="212"/>
                </a:lnTo>
                <a:lnTo>
                  <a:pt x="31" y="210"/>
                </a:lnTo>
                <a:lnTo>
                  <a:pt x="29" y="210"/>
                </a:lnTo>
                <a:lnTo>
                  <a:pt x="25" y="210"/>
                </a:lnTo>
                <a:lnTo>
                  <a:pt x="21" y="212"/>
                </a:lnTo>
                <a:lnTo>
                  <a:pt x="19" y="216"/>
                </a:lnTo>
                <a:lnTo>
                  <a:pt x="19" y="216"/>
                </a:lnTo>
                <a:close/>
                <a:moveTo>
                  <a:pt x="29" y="223"/>
                </a:moveTo>
                <a:lnTo>
                  <a:pt x="29" y="223"/>
                </a:lnTo>
                <a:lnTo>
                  <a:pt x="31" y="223"/>
                </a:lnTo>
                <a:lnTo>
                  <a:pt x="32" y="223"/>
                </a:lnTo>
                <a:lnTo>
                  <a:pt x="32" y="223"/>
                </a:lnTo>
                <a:lnTo>
                  <a:pt x="36" y="220"/>
                </a:lnTo>
                <a:lnTo>
                  <a:pt x="36" y="218"/>
                </a:lnTo>
                <a:lnTo>
                  <a:pt x="34" y="216"/>
                </a:lnTo>
                <a:lnTo>
                  <a:pt x="34" y="216"/>
                </a:lnTo>
                <a:lnTo>
                  <a:pt x="31" y="220"/>
                </a:lnTo>
                <a:lnTo>
                  <a:pt x="29" y="222"/>
                </a:lnTo>
                <a:lnTo>
                  <a:pt x="29" y="223"/>
                </a:lnTo>
                <a:lnTo>
                  <a:pt x="29" y="223"/>
                </a:lnTo>
                <a:close/>
                <a:moveTo>
                  <a:pt x="34" y="229"/>
                </a:moveTo>
                <a:lnTo>
                  <a:pt x="34" y="229"/>
                </a:lnTo>
                <a:lnTo>
                  <a:pt x="44" y="223"/>
                </a:lnTo>
                <a:lnTo>
                  <a:pt x="44" y="223"/>
                </a:lnTo>
                <a:lnTo>
                  <a:pt x="42" y="222"/>
                </a:lnTo>
                <a:lnTo>
                  <a:pt x="38" y="220"/>
                </a:lnTo>
                <a:lnTo>
                  <a:pt x="38" y="220"/>
                </a:lnTo>
                <a:lnTo>
                  <a:pt x="36" y="223"/>
                </a:lnTo>
                <a:lnTo>
                  <a:pt x="34" y="227"/>
                </a:lnTo>
                <a:lnTo>
                  <a:pt x="34" y="229"/>
                </a:lnTo>
                <a:lnTo>
                  <a:pt x="34" y="229"/>
                </a:lnTo>
                <a:close/>
                <a:moveTo>
                  <a:pt x="42" y="231"/>
                </a:moveTo>
                <a:lnTo>
                  <a:pt x="42" y="231"/>
                </a:lnTo>
                <a:lnTo>
                  <a:pt x="44" y="231"/>
                </a:lnTo>
                <a:lnTo>
                  <a:pt x="46" y="231"/>
                </a:lnTo>
                <a:lnTo>
                  <a:pt x="46" y="231"/>
                </a:lnTo>
                <a:lnTo>
                  <a:pt x="48" y="229"/>
                </a:lnTo>
                <a:lnTo>
                  <a:pt x="48" y="225"/>
                </a:lnTo>
                <a:lnTo>
                  <a:pt x="48" y="225"/>
                </a:lnTo>
                <a:lnTo>
                  <a:pt x="44" y="227"/>
                </a:lnTo>
                <a:lnTo>
                  <a:pt x="42" y="229"/>
                </a:lnTo>
                <a:lnTo>
                  <a:pt x="42" y="231"/>
                </a:lnTo>
                <a:lnTo>
                  <a:pt x="42" y="231"/>
                </a:lnTo>
                <a:close/>
                <a:moveTo>
                  <a:pt x="50" y="235"/>
                </a:moveTo>
                <a:lnTo>
                  <a:pt x="50" y="235"/>
                </a:lnTo>
                <a:lnTo>
                  <a:pt x="52" y="235"/>
                </a:lnTo>
                <a:lnTo>
                  <a:pt x="53" y="233"/>
                </a:lnTo>
                <a:lnTo>
                  <a:pt x="55" y="229"/>
                </a:lnTo>
                <a:lnTo>
                  <a:pt x="55" y="229"/>
                </a:lnTo>
                <a:lnTo>
                  <a:pt x="53" y="229"/>
                </a:lnTo>
                <a:lnTo>
                  <a:pt x="52" y="227"/>
                </a:lnTo>
                <a:lnTo>
                  <a:pt x="52" y="227"/>
                </a:lnTo>
                <a:lnTo>
                  <a:pt x="50" y="231"/>
                </a:lnTo>
                <a:lnTo>
                  <a:pt x="50" y="235"/>
                </a:lnTo>
                <a:lnTo>
                  <a:pt x="50" y="23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2" name="Freeform 99"/>
          <p:cNvSpPr>
            <a:spLocks noEditPoints="1"/>
          </p:cNvSpPr>
          <p:nvPr/>
        </p:nvSpPr>
        <p:spPr bwMode="auto">
          <a:xfrm>
            <a:off x="3733802" y="6248400"/>
            <a:ext cx="387351" cy="533400"/>
          </a:xfrm>
          <a:custGeom>
            <a:avLst/>
            <a:gdLst/>
            <a:ahLst/>
            <a:cxnLst>
              <a:cxn ang="0">
                <a:pos x="38" y="191"/>
              </a:cxn>
              <a:cxn ang="0">
                <a:pos x="95" y="176"/>
              </a:cxn>
              <a:cxn ang="0">
                <a:pos x="109" y="141"/>
              </a:cxn>
              <a:cxn ang="0">
                <a:pos x="65" y="73"/>
              </a:cxn>
              <a:cxn ang="0">
                <a:pos x="34" y="55"/>
              </a:cxn>
              <a:cxn ang="0">
                <a:pos x="57" y="6"/>
              </a:cxn>
              <a:cxn ang="0">
                <a:pos x="149" y="36"/>
              </a:cxn>
              <a:cxn ang="0">
                <a:pos x="183" y="120"/>
              </a:cxn>
              <a:cxn ang="0">
                <a:pos x="147" y="217"/>
              </a:cxn>
              <a:cxn ang="0">
                <a:pos x="12" y="248"/>
              </a:cxn>
              <a:cxn ang="0">
                <a:pos x="166" y="179"/>
              </a:cxn>
              <a:cxn ang="0">
                <a:pos x="177" y="99"/>
              </a:cxn>
              <a:cxn ang="0">
                <a:pos x="113" y="15"/>
              </a:cxn>
              <a:cxn ang="0">
                <a:pos x="76" y="19"/>
              </a:cxn>
              <a:cxn ang="0">
                <a:pos x="133" y="109"/>
              </a:cxn>
              <a:cxn ang="0">
                <a:pos x="84" y="195"/>
              </a:cxn>
              <a:cxn ang="0">
                <a:pos x="55" y="240"/>
              </a:cxn>
              <a:cxn ang="0">
                <a:pos x="63" y="10"/>
              </a:cxn>
              <a:cxn ang="0">
                <a:pos x="74" y="8"/>
              </a:cxn>
              <a:cxn ang="0">
                <a:pos x="57" y="21"/>
              </a:cxn>
              <a:cxn ang="0">
                <a:pos x="69" y="21"/>
              </a:cxn>
              <a:cxn ang="0">
                <a:pos x="69" y="21"/>
              </a:cxn>
              <a:cxn ang="0">
                <a:pos x="57" y="27"/>
              </a:cxn>
              <a:cxn ang="0">
                <a:pos x="42" y="44"/>
              </a:cxn>
              <a:cxn ang="0">
                <a:pos x="46" y="55"/>
              </a:cxn>
              <a:cxn ang="0">
                <a:pos x="57" y="48"/>
              </a:cxn>
              <a:cxn ang="0">
                <a:pos x="76" y="54"/>
              </a:cxn>
              <a:cxn ang="0">
                <a:pos x="82" y="61"/>
              </a:cxn>
              <a:cxn ang="0">
                <a:pos x="74" y="71"/>
              </a:cxn>
              <a:cxn ang="0">
                <a:pos x="78" y="67"/>
              </a:cxn>
              <a:cxn ang="0">
                <a:pos x="92" y="78"/>
              </a:cxn>
              <a:cxn ang="0">
                <a:pos x="93" y="84"/>
              </a:cxn>
              <a:cxn ang="0">
                <a:pos x="99" y="78"/>
              </a:cxn>
              <a:cxn ang="0">
                <a:pos x="105" y="92"/>
              </a:cxn>
              <a:cxn ang="0">
                <a:pos x="114" y="96"/>
              </a:cxn>
              <a:cxn ang="0">
                <a:pos x="116" y="111"/>
              </a:cxn>
              <a:cxn ang="0">
                <a:pos x="120" y="105"/>
              </a:cxn>
              <a:cxn ang="0">
                <a:pos x="113" y="105"/>
              </a:cxn>
              <a:cxn ang="0">
                <a:pos x="114" y="122"/>
              </a:cxn>
              <a:cxn ang="0">
                <a:pos x="114" y="122"/>
              </a:cxn>
              <a:cxn ang="0">
                <a:pos x="128" y="116"/>
              </a:cxn>
              <a:cxn ang="0">
                <a:pos x="128" y="147"/>
              </a:cxn>
              <a:cxn ang="0">
                <a:pos x="118" y="141"/>
              </a:cxn>
              <a:cxn ang="0">
                <a:pos x="114" y="151"/>
              </a:cxn>
              <a:cxn ang="0">
                <a:pos x="118" y="166"/>
              </a:cxn>
              <a:cxn ang="0">
                <a:pos x="105" y="177"/>
              </a:cxn>
              <a:cxn ang="0">
                <a:pos x="105" y="177"/>
              </a:cxn>
              <a:cxn ang="0">
                <a:pos x="92" y="189"/>
              </a:cxn>
              <a:cxn ang="0">
                <a:pos x="25" y="200"/>
              </a:cxn>
              <a:cxn ang="0">
                <a:pos x="32" y="216"/>
              </a:cxn>
              <a:cxn ang="0">
                <a:pos x="32" y="210"/>
              </a:cxn>
              <a:cxn ang="0">
                <a:pos x="23" y="208"/>
              </a:cxn>
              <a:cxn ang="0">
                <a:pos x="25" y="233"/>
              </a:cxn>
              <a:cxn ang="0">
                <a:pos x="15" y="242"/>
              </a:cxn>
              <a:cxn ang="0">
                <a:pos x="31" y="238"/>
              </a:cxn>
              <a:cxn ang="0">
                <a:pos x="52" y="244"/>
              </a:cxn>
            </a:cxnLst>
            <a:rect l="0" t="0" r="r" b="b"/>
            <a:pathLst>
              <a:path w="183" h="252">
                <a:moveTo>
                  <a:pt x="0" y="242"/>
                </a:moveTo>
                <a:lnTo>
                  <a:pt x="0" y="242"/>
                </a:lnTo>
                <a:lnTo>
                  <a:pt x="10" y="202"/>
                </a:lnTo>
                <a:lnTo>
                  <a:pt x="10" y="202"/>
                </a:lnTo>
                <a:lnTo>
                  <a:pt x="25" y="197"/>
                </a:lnTo>
                <a:lnTo>
                  <a:pt x="31" y="193"/>
                </a:lnTo>
                <a:lnTo>
                  <a:pt x="38" y="191"/>
                </a:lnTo>
                <a:lnTo>
                  <a:pt x="38" y="191"/>
                </a:lnTo>
                <a:lnTo>
                  <a:pt x="50" y="193"/>
                </a:lnTo>
                <a:lnTo>
                  <a:pt x="57" y="193"/>
                </a:lnTo>
                <a:lnTo>
                  <a:pt x="67" y="195"/>
                </a:lnTo>
                <a:lnTo>
                  <a:pt x="76" y="191"/>
                </a:lnTo>
                <a:lnTo>
                  <a:pt x="76" y="191"/>
                </a:lnTo>
                <a:lnTo>
                  <a:pt x="82" y="189"/>
                </a:lnTo>
                <a:lnTo>
                  <a:pt x="90" y="183"/>
                </a:lnTo>
                <a:lnTo>
                  <a:pt x="95" y="176"/>
                </a:lnTo>
                <a:lnTo>
                  <a:pt x="99" y="168"/>
                </a:lnTo>
                <a:lnTo>
                  <a:pt x="99" y="168"/>
                </a:lnTo>
                <a:lnTo>
                  <a:pt x="103" y="162"/>
                </a:lnTo>
                <a:lnTo>
                  <a:pt x="105" y="155"/>
                </a:lnTo>
                <a:lnTo>
                  <a:pt x="105" y="155"/>
                </a:lnTo>
                <a:lnTo>
                  <a:pt x="107" y="147"/>
                </a:lnTo>
                <a:lnTo>
                  <a:pt x="109" y="141"/>
                </a:lnTo>
                <a:lnTo>
                  <a:pt x="109" y="141"/>
                </a:lnTo>
                <a:lnTo>
                  <a:pt x="109" y="130"/>
                </a:lnTo>
                <a:lnTo>
                  <a:pt x="107" y="120"/>
                </a:lnTo>
                <a:lnTo>
                  <a:pt x="103" y="111"/>
                </a:lnTo>
                <a:lnTo>
                  <a:pt x="99" y="103"/>
                </a:lnTo>
                <a:lnTo>
                  <a:pt x="99" y="103"/>
                </a:lnTo>
                <a:lnTo>
                  <a:pt x="93" y="96"/>
                </a:lnTo>
                <a:lnTo>
                  <a:pt x="84" y="88"/>
                </a:lnTo>
                <a:lnTo>
                  <a:pt x="65" y="73"/>
                </a:lnTo>
                <a:lnTo>
                  <a:pt x="65" y="73"/>
                </a:lnTo>
                <a:lnTo>
                  <a:pt x="59" y="69"/>
                </a:lnTo>
                <a:lnTo>
                  <a:pt x="53" y="65"/>
                </a:lnTo>
                <a:lnTo>
                  <a:pt x="53" y="65"/>
                </a:lnTo>
                <a:lnTo>
                  <a:pt x="42" y="61"/>
                </a:lnTo>
                <a:lnTo>
                  <a:pt x="36" y="59"/>
                </a:lnTo>
                <a:lnTo>
                  <a:pt x="34" y="55"/>
                </a:lnTo>
                <a:lnTo>
                  <a:pt x="34" y="55"/>
                </a:lnTo>
                <a:lnTo>
                  <a:pt x="32" y="52"/>
                </a:lnTo>
                <a:lnTo>
                  <a:pt x="34" y="44"/>
                </a:lnTo>
                <a:lnTo>
                  <a:pt x="36" y="33"/>
                </a:lnTo>
                <a:lnTo>
                  <a:pt x="36" y="33"/>
                </a:lnTo>
                <a:lnTo>
                  <a:pt x="38" y="21"/>
                </a:lnTo>
                <a:lnTo>
                  <a:pt x="40" y="12"/>
                </a:lnTo>
                <a:lnTo>
                  <a:pt x="40" y="12"/>
                </a:lnTo>
                <a:lnTo>
                  <a:pt x="57" y="6"/>
                </a:lnTo>
                <a:lnTo>
                  <a:pt x="74" y="0"/>
                </a:lnTo>
                <a:lnTo>
                  <a:pt x="74" y="0"/>
                </a:lnTo>
                <a:lnTo>
                  <a:pt x="90" y="0"/>
                </a:lnTo>
                <a:lnTo>
                  <a:pt x="103" y="4"/>
                </a:lnTo>
                <a:lnTo>
                  <a:pt x="114" y="10"/>
                </a:lnTo>
                <a:lnTo>
                  <a:pt x="124" y="17"/>
                </a:lnTo>
                <a:lnTo>
                  <a:pt x="124" y="17"/>
                </a:lnTo>
                <a:lnTo>
                  <a:pt x="149" y="36"/>
                </a:lnTo>
                <a:lnTo>
                  <a:pt x="160" y="48"/>
                </a:lnTo>
                <a:lnTo>
                  <a:pt x="168" y="61"/>
                </a:lnTo>
                <a:lnTo>
                  <a:pt x="168" y="61"/>
                </a:lnTo>
                <a:lnTo>
                  <a:pt x="174" y="71"/>
                </a:lnTo>
                <a:lnTo>
                  <a:pt x="177" y="82"/>
                </a:lnTo>
                <a:lnTo>
                  <a:pt x="181" y="96"/>
                </a:lnTo>
                <a:lnTo>
                  <a:pt x="181" y="107"/>
                </a:lnTo>
                <a:lnTo>
                  <a:pt x="183" y="120"/>
                </a:lnTo>
                <a:lnTo>
                  <a:pt x="183" y="134"/>
                </a:lnTo>
                <a:lnTo>
                  <a:pt x="177" y="158"/>
                </a:lnTo>
                <a:lnTo>
                  <a:pt x="177" y="158"/>
                </a:lnTo>
                <a:lnTo>
                  <a:pt x="172" y="176"/>
                </a:lnTo>
                <a:lnTo>
                  <a:pt x="166" y="193"/>
                </a:lnTo>
                <a:lnTo>
                  <a:pt x="156" y="206"/>
                </a:lnTo>
                <a:lnTo>
                  <a:pt x="147" y="217"/>
                </a:lnTo>
                <a:lnTo>
                  <a:pt x="147" y="217"/>
                </a:lnTo>
                <a:lnTo>
                  <a:pt x="128" y="231"/>
                </a:lnTo>
                <a:lnTo>
                  <a:pt x="105" y="240"/>
                </a:lnTo>
                <a:lnTo>
                  <a:pt x="78" y="248"/>
                </a:lnTo>
                <a:lnTo>
                  <a:pt x="52" y="252"/>
                </a:lnTo>
                <a:lnTo>
                  <a:pt x="52" y="252"/>
                </a:lnTo>
                <a:lnTo>
                  <a:pt x="38" y="252"/>
                </a:lnTo>
                <a:lnTo>
                  <a:pt x="23" y="252"/>
                </a:lnTo>
                <a:lnTo>
                  <a:pt x="12" y="248"/>
                </a:lnTo>
                <a:lnTo>
                  <a:pt x="0" y="242"/>
                </a:lnTo>
                <a:lnTo>
                  <a:pt x="0" y="242"/>
                </a:lnTo>
                <a:close/>
                <a:moveTo>
                  <a:pt x="114" y="231"/>
                </a:moveTo>
                <a:lnTo>
                  <a:pt x="114" y="231"/>
                </a:lnTo>
                <a:lnTo>
                  <a:pt x="132" y="221"/>
                </a:lnTo>
                <a:lnTo>
                  <a:pt x="145" y="210"/>
                </a:lnTo>
                <a:lnTo>
                  <a:pt x="156" y="197"/>
                </a:lnTo>
                <a:lnTo>
                  <a:pt x="166" y="179"/>
                </a:lnTo>
                <a:lnTo>
                  <a:pt x="166" y="179"/>
                </a:lnTo>
                <a:lnTo>
                  <a:pt x="174" y="158"/>
                </a:lnTo>
                <a:lnTo>
                  <a:pt x="175" y="147"/>
                </a:lnTo>
                <a:lnTo>
                  <a:pt x="177" y="136"/>
                </a:lnTo>
                <a:lnTo>
                  <a:pt x="177" y="136"/>
                </a:lnTo>
                <a:lnTo>
                  <a:pt x="179" y="113"/>
                </a:lnTo>
                <a:lnTo>
                  <a:pt x="179" y="113"/>
                </a:lnTo>
                <a:lnTo>
                  <a:pt x="177" y="99"/>
                </a:lnTo>
                <a:lnTo>
                  <a:pt x="174" y="86"/>
                </a:lnTo>
                <a:lnTo>
                  <a:pt x="168" y="75"/>
                </a:lnTo>
                <a:lnTo>
                  <a:pt x="162" y="63"/>
                </a:lnTo>
                <a:lnTo>
                  <a:pt x="154" y="52"/>
                </a:lnTo>
                <a:lnTo>
                  <a:pt x="147" y="42"/>
                </a:lnTo>
                <a:lnTo>
                  <a:pt x="130" y="27"/>
                </a:lnTo>
                <a:lnTo>
                  <a:pt x="130" y="27"/>
                </a:lnTo>
                <a:lnTo>
                  <a:pt x="113" y="15"/>
                </a:lnTo>
                <a:lnTo>
                  <a:pt x="105" y="10"/>
                </a:lnTo>
                <a:lnTo>
                  <a:pt x="95" y="6"/>
                </a:lnTo>
                <a:lnTo>
                  <a:pt x="95" y="6"/>
                </a:lnTo>
                <a:lnTo>
                  <a:pt x="86" y="4"/>
                </a:lnTo>
                <a:lnTo>
                  <a:pt x="86" y="4"/>
                </a:lnTo>
                <a:lnTo>
                  <a:pt x="82" y="4"/>
                </a:lnTo>
                <a:lnTo>
                  <a:pt x="80" y="8"/>
                </a:lnTo>
                <a:lnTo>
                  <a:pt x="76" y="19"/>
                </a:lnTo>
                <a:lnTo>
                  <a:pt x="74" y="42"/>
                </a:lnTo>
                <a:lnTo>
                  <a:pt x="74" y="42"/>
                </a:lnTo>
                <a:lnTo>
                  <a:pt x="93" y="54"/>
                </a:lnTo>
                <a:lnTo>
                  <a:pt x="111" y="67"/>
                </a:lnTo>
                <a:lnTo>
                  <a:pt x="120" y="76"/>
                </a:lnTo>
                <a:lnTo>
                  <a:pt x="126" y="86"/>
                </a:lnTo>
                <a:lnTo>
                  <a:pt x="132" y="97"/>
                </a:lnTo>
                <a:lnTo>
                  <a:pt x="133" y="109"/>
                </a:lnTo>
                <a:lnTo>
                  <a:pt x="133" y="109"/>
                </a:lnTo>
                <a:lnTo>
                  <a:pt x="135" y="132"/>
                </a:lnTo>
                <a:lnTo>
                  <a:pt x="132" y="151"/>
                </a:lnTo>
                <a:lnTo>
                  <a:pt x="126" y="168"/>
                </a:lnTo>
                <a:lnTo>
                  <a:pt x="114" y="181"/>
                </a:lnTo>
                <a:lnTo>
                  <a:pt x="114" y="181"/>
                </a:lnTo>
                <a:lnTo>
                  <a:pt x="101" y="189"/>
                </a:lnTo>
                <a:lnTo>
                  <a:pt x="84" y="195"/>
                </a:lnTo>
                <a:lnTo>
                  <a:pt x="65" y="198"/>
                </a:lnTo>
                <a:lnTo>
                  <a:pt x="55" y="198"/>
                </a:lnTo>
                <a:lnTo>
                  <a:pt x="46" y="197"/>
                </a:lnTo>
                <a:lnTo>
                  <a:pt x="46" y="197"/>
                </a:lnTo>
                <a:lnTo>
                  <a:pt x="36" y="235"/>
                </a:lnTo>
                <a:lnTo>
                  <a:pt x="36" y="235"/>
                </a:lnTo>
                <a:lnTo>
                  <a:pt x="46" y="238"/>
                </a:lnTo>
                <a:lnTo>
                  <a:pt x="55" y="240"/>
                </a:lnTo>
                <a:lnTo>
                  <a:pt x="67" y="242"/>
                </a:lnTo>
                <a:lnTo>
                  <a:pt x="76" y="242"/>
                </a:lnTo>
                <a:lnTo>
                  <a:pt x="97" y="238"/>
                </a:lnTo>
                <a:lnTo>
                  <a:pt x="114" y="231"/>
                </a:lnTo>
                <a:lnTo>
                  <a:pt x="114" y="231"/>
                </a:lnTo>
                <a:close/>
                <a:moveTo>
                  <a:pt x="71" y="6"/>
                </a:moveTo>
                <a:lnTo>
                  <a:pt x="71" y="6"/>
                </a:lnTo>
                <a:lnTo>
                  <a:pt x="63" y="10"/>
                </a:lnTo>
                <a:lnTo>
                  <a:pt x="55" y="12"/>
                </a:lnTo>
                <a:lnTo>
                  <a:pt x="48" y="15"/>
                </a:lnTo>
                <a:lnTo>
                  <a:pt x="46" y="17"/>
                </a:lnTo>
                <a:lnTo>
                  <a:pt x="44" y="21"/>
                </a:lnTo>
                <a:lnTo>
                  <a:pt x="44" y="21"/>
                </a:lnTo>
                <a:lnTo>
                  <a:pt x="59" y="15"/>
                </a:lnTo>
                <a:lnTo>
                  <a:pt x="74" y="8"/>
                </a:lnTo>
                <a:lnTo>
                  <a:pt x="74" y="8"/>
                </a:lnTo>
                <a:lnTo>
                  <a:pt x="74" y="6"/>
                </a:lnTo>
                <a:lnTo>
                  <a:pt x="71" y="6"/>
                </a:lnTo>
                <a:lnTo>
                  <a:pt x="71" y="6"/>
                </a:lnTo>
                <a:close/>
                <a:moveTo>
                  <a:pt x="40" y="33"/>
                </a:moveTo>
                <a:lnTo>
                  <a:pt x="40" y="33"/>
                </a:lnTo>
                <a:lnTo>
                  <a:pt x="50" y="27"/>
                </a:lnTo>
                <a:lnTo>
                  <a:pt x="55" y="23"/>
                </a:lnTo>
                <a:lnTo>
                  <a:pt x="57" y="21"/>
                </a:lnTo>
                <a:lnTo>
                  <a:pt x="57" y="21"/>
                </a:lnTo>
                <a:lnTo>
                  <a:pt x="53" y="23"/>
                </a:lnTo>
                <a:lnTo>
                  <a:pt x="48" y="25"/>
                </a:lnTo>
                <a:lnTo>
                  <a:pt x="42" y="27"/>
                </a:lnTo>
                <a:lnTo>
                  <a:pt x="42" y="31"/>
                </a:lnTo>
                <a:lnTo>
                  <a:pt x="40" y="33"/>
                </a:lnTo>
                <a:lnTo>
                  <a:pt x="40" y="33"/>
                </a:lnTo>
                <a:close/>
                <a:moveTo>
                  <a:pt x="69" y="21"/>
                </a:moveTo>
                <a:lnTo>
                  <a:pt x="69" y="21"/>
                </a:lnTo>
                <a:lnTo>
                  <a:pt x="69" y="23"/>
                </a:lnTo>
                <a:lnTo>
                  <a:pt x="69" y="23"/>
                </a:lnTo>
                <a:lnTo>
                  <a:pt x="72" y="23"/>
                </a:lnTo>
                <a:lnTo>
                  <a:pt x="72" y="23"/>
                </a:lnTo>
                <a:lnTo>
                  <a:pt x="72" y="21"/>
                </a:lnTo>
                <a:lnTo>
                  <a:pt x="72" y="21"/>
                </a:lnTo>
                <a:lnTo>
                  <a:pt x="69" y="21"/>
                </a:lnTo>
                <a:lnTo>
                  <a:pt x="69" y="21"/>
                </a:lnTo>
                <a:close/>
                <a:moveTo>
                  <a:pt x="50" y="33"/>
                </a:moveTo>
                <a:lnTo>
                  <a:pt x="50" y="33"/>
                </a:lnTo>
                <a:lnTo>
                  <a:pt x="59" y="29"/>
                </a:lnTo>
                <a:lnTo>
                  <a:pt x="65" y="27"/>
                </a:lnTo>
                <a:lnTo>
                  <a:pt x="65" y="23"/>
                </a:lnTo>
                <a:lnTo>
                  <a:pt x="65" y="23"/>
                </a:lnTo>
                <a:lnTo>
                  <a:pt x="57" y="27"/>
                </a:lnTo>
                <a:lnTo>
                  <a:pt x="50" y="33"/>
                </a:lnTo>
                <a:lnTo>
                  <a:pt x="50" y="33"/>
                </a:lnTo>
                <a:close/>
                <a:moveTo>
                  <a:pt x="65" y="31"/>
                </a:moveTo>
                <a:lnTo>
                  <a:pt x="65" y="31"/>
                </a:lnTo>
                <a:lnTo>
                  <a:pt x="53" y="38"/>
                </a:lnTo>
                <a:lnTo>
                  <a:pt x="48" y="40"/>
                </a:lnTo>
                <a:lnTo>
                  <a:pt x="42" y="44"/>
                </a:lnTo>
                <a:lnTo>
                  <a:pt x="42" y="44"/>
                </a:lnTo>
                <a:lnTo>
                  <a:pt x="55" y="40"/>
                </a:lnTo>
                <a:lnTo>
                  <a:pt x="61" y="36"/>
                </a:lnTo>
                <a:lnTo>
                  <a:pt x="69" y="35"/>
                </a:lnTo>
                <a:lnTo>
                  <a:pt x="69" y="35"/>
                </a:lnTo>
                <a:lnTo>
                  <a:pt x="67" y="33"/>
                </a:lnTo>
                <a:lnTo>
                  <a:pt x="65" y="31"/>
                </a:lnTo>
                <a:lnTo>
                  <a:pt x="65" y="31"/>
                </a:lnTo>
                <a:close/>
                <a:moveTo>
                  <a:pt x="46" y="55"/>
                </a:moveTo>
                <a:lnTo>
                  <a:pt x="46" y="55"/>
                </a:lnTo>
                <a:lnTo>
                  <a:pt x="53" y="55"/>
                </a:lnTo>
                <a:lnTo>
                  <a:pt x="57" y="54"/>
                </a:lnTo>
                <a:lnTo>
                  <a:pt x="69" y="50"/>
                </a:lnTo>
                <a:lnTo>
                  <a:pt x="69" y="50"/>
                </a:lnTo>
                <a:lnTo>
                  <a:pt x="65" y="48"/>
                </a:lnTo>
                <a:lnTo>
                  <a:pt x="63" y="46"/>
                </a:lnTo>
                <a:lnTo>
                  <a:pt x="57" y="48"/>
                </a:lnTo>
                <a:lnTo>
                  <a:pt x="46" y="55"/>
                </a:lnTo>
                <a:lnTo>
                  <a:pt x="46" y="55"/>
                </a:lnTo>
                <a:close/>
                <a:moveTo>
                  <a:pt x="57" y="59"/>
                </a:moveTo>
                <a:lnTo>
                  <a:pt x="57" y="59"/>
                </a:lnTo>
                <a:lnTo>
                  <a:pt x="63" y="59"/>
                </a:lnTo>
                <a:lnTo>
                  <a:pt x="67" y="59"/>
                </a:lnTo>
                <a:lnTo>
                  <a:pt x="76" y="54"/>
                </a:lnTo>
                <a:lnTo>
                  <a:pt x="76" y="54"/>
                </a:lnTo>
                <a:lnTo>
                  <a:pt x="72" y="54"/>
                </a:lnTo>
                <a:lnTo>
                  <a:pt x="67" y="54"/>
                </a:lnTo>
                <a:lnTo>
                  <a:pt x="57" y="59"/>
                </a:lnTo>
                <a:lnTo>
                  <a:pt x="57" y="59"/>
                </a:lnTo>
                <a:close/>
                <a:moveTo>
                  <a:pt x="67" y="67"/>
                </a:moveTo>
                <a:lnTo>
                  <a:pt x="67" y="67"/>
                </a:lnTo>
                <a:lnTo>
                  <a:pt x="76" y="63"/>
                </a:lnTo>
                <a:lnTo>
                  <a:pt x="82" y="61"/>
                </a:lnTo>
                <a:lnTo>
                  <a:pt x="86" y="57"/>
                </a:lnTo>
                <a:lnTo>
                  <a:pt x="86" y="57"/>
                </a:lnTo>
                <a:lnTo>
                  <a:pt x="74" y="61"/>
                </a:lnTo>
                <a:lnTo>
                  <a:pt x="71" y="63"/>
                </a:lnTo>
                <a:lnTo>
                  <a:pt x="67" y="67"/>
                </a:lnTo>
                <a:lnTo>
                  <a:pt x="67" y="67"/>
                </a:lnTo>
                <a:close/>
                <a:moveTo>
                  <a:pt x="74" y="71"/>
                </a:moveTo>
                <a:lnTo>
                  <a:pt x="74" y="71"/>
                </a:lnTo>
                <a:lnTo>
                  <a:pt x="80" y="71"/>
                </a:lnTo>
                <a:lnTo>
                  <a:pt x="88" y="71"/>
                </a:lnTo>
                <a:lnTo>
                  <a:pt x="93" y="69"/>
                </a:lnTo>
                <a:lnTo>
                  <a:pt x="99" y="65"/>
                </a:lnTo>
                <a:lnTo>
                  <a:pt x="99" y="65"/>
                </a:lnTo>
                <a:lnTo>
                  <a:pt x="92" y="65"/>
                </a:lnTo>
                <a:lnTo>
                  <a:pt x="86" y="65"/>
                </a:lnTo>
                <a:lnTo>
                  <a:pt x="78" y="67"/>
                </a:lnTo>
                <a:lnTo>
                  <a:pt x="74" y="71"/>
                </a:lnTo>
                <a:lnTo>
                  <a:pt x="74" y="71"/>
                </a:lnTo>
                <a:close/>
                <a:moveTo>
                  <a:pt x="84" y="76"/>
                </a:moveTo>
                <a:lnTo>
                  <a:pt x="84" y="76"/>
                </a:lnTo>
                <a:lnTo>
                  <a:pt x="86" y="80"/>
                </a:lnTo>
                <a:lnTo>
                  <a:pt x="90" y="82"/>
                </a:lnTo>
                <a:lnTo>
                  <a:pt x="90" y="82"/>
                </a:lnTo>
                <a:lnTo>
                  <a:pt x="92" y="78"/>
                </a:lnTo>
                <a:lnTo>
                  <a:pt x="93" y="76"/>
                </a:lnTo>
                <a:lnTo>
                  <a:pt x="97" y="75"/>
                </a:lnTo>
                <a:lnTo>
                  <a:pt x="99" y="71"/>
                </a:lnTo>
                <a:lnTo>
                  <a:pt x="99" y="71"/>
                </a:lnTo>
                <a:lnTo>
                  <a:pt x="84" y="76"/>
                </a:lnTo>
                <a:lnTo>
                  <a:pt x="84" y="76"/>
                </a:lnTo>
                <a:close/>
                <a:moveTo>
                  <a:pt x="93" y="84"/>
                </a:moveTo>
                <a:lnTo>
                  <a:pt x="93" y="84"/>
                </a:lnTo>
                <a:lnTo>
                  <a:pt x="105" y="82"/>
                </a:lnTo>
                <a:lnTo>
                  <a:pt x="114" y="82"/>
                </a:lnTo>
                <a:lnTo>
                  <a:pt x="114" y="82"/>
                </a:lnTo>
                <a:lnTo>
                  <a:pt x="113" y="78"/>
                </a:lnTo>
                <a:lnTo>
                  <a:pt x="111" y="75"/>
                </a:lnTo>
                <a:lnTo>
                  <a:pt x="109" y="75"/>
                </a:lnTo>
                <a:lnTo>
                  <a:pt x="105" y="76"/>
                </a:lnTo>
                <a:lnTo>
                  <a:pt x="99" y="78"/>
                </a:lnTo>
                <a:lnTo>
                  <a:pt x="93" y="84"/>
                </a:lnTo>
                <a:lnTo>
                  <a:pt x="93" y="84"/>
                </a:lnTo>
                <a:close/>
                <a:moveTo>
                  <a:pt x="97" y="90"/>
                </a:moveTo>
                <a:lnTo>
                  <a:pt x="97" y="90"/>
                </a:lnTo>
                <a:lnTo>
                  <a:pt x="99" y="94"/>
                </a:lnTo>
                <a:lnTo>
                  <a:pt x="101" y="96"/>
                </a:lnTo>
                <a:lnTo>
                  <a:pt x="101" y="96"/>
                </a:lnTo>
                <a:lnTo>
                  <a:pt x="105" y="92"/>
                </a:lnTo>
                <a:lnTo>
                  <a:pt x="109" y="86"/>
                </a:lnTo>
                <a:lnTo>
                  <a:pt x="109" y="86"/>
                </a:lnTo>
                <a:lnTo>
                  <a:pt x="103" y="88"/>
                </a:lnTo>
                <a:lnTo>
                  <a:pt x="97" y="90"/>
                </a:lnTo>
                <a:lnTo>
                  <a:pt x="97" y="90"/>
                </a:lnTo>
                <a:close/>
                <a:moveTo>
                  <a:pt x="113" y="94"/>
                </a:moveTo>
                <a:lnTo>
                  <a:pt x="113" y="94"/>
                </a:lnTo>
                <a:lnTo>
                  <a:pt x="114" y="96"/>
                </a:lnTo>
                <a:lnTo>
                  <a:pt x="116" y="96"/>
                </a:lnTo>
                <a:lnTo>
                  <a:pt x="122" y="92"/>
                </a:lnTo>
                <a:lnTo>
                  <a:pt x="122" y="92"/>
                </a:lnTo>
                <a:lnTo>
                  <a:pt x="120" y="90"/>
                </a:lnTo>
                <a:lnTo>
                  <a:pt x="118" y="90"/>
                </a:lnTo>
                <a:lnTo>
                  <a:pt x="113" y="94"/>
                </a:lnTo>
                <a:lnTo>
                  <a:pt x="113" y="94"/>
                </a:lnTo>
                <a:close/>
                <a:moveTo>
                  <a:pt x="116" y="111"/>
                </a:moveTo>
                <a:lnTo>
                  <a:pt x="116" y="111"/>
                </a:lnTo>
                <a:lnTo>
                  <a:pt x="122" y="109"/>
                </a:lnTo>
                <a:lnTo>
                  <a:pt x="128" y="107"/>
                </a:lnTo>
                <a:lnTo>
                  <a:pt x="128" y="107"/>
                </a:lnTo>
                <a:lnTo>
                  <a:pt x="126" y="101"/>
                </a:lnTo>
                <a:lnTo>
                  <a:pt x="126" y="101"/>
                </a:lnTo>
                <a:lnTo>
                  <a:pt x="122" y="101"/>
                </a:lnTo>
                <a:lnTo>
                  <a:pt x="120" y="105"/>
                </a:lnTo>
                <a:lnTo>
                  <a:pt x="116" y="111"/>
                </a:lnTo>
                <a:lnTo>
                  <a:pt x="116" y="111"/>
                </a:lnTo>
                <a:close/>
                <a:moveTo>
                  <a:pt x="107" y="103"/>
                </a:moveTo>
                <a:lnTo>
                  <a:pt x="107" y="103"/>
                </a:lnTo>
                <a:lnTo>
                  <a:pt x="107" y="107"/>
                </a:lnTo>
                <a:lnTo>
                  <a:pt x="109" y="109"/>
                </a:lnTo>
                <a:lnTo>
                  <a:pt x="109" y="109"/>
                </a:lnTo>
                <a:lnTo>
                  <a:pt x="113" y="105"/>
                </a:lnTo>
                <a:lnTo>
                  <a:pt x="113" y="103"/>
                </a:lnTo>
                <a:lnTo>
                  <a:pt x="113" y="101"/>
                </a:lnTo>
                <a:lnTo>
                  <a:pt x="113" y="101"/>
                </a:lnTo>
                <a:lnTo>
                  <a:pt x="111" y="103"/>
                </a:lnTo>
                <a:lnTo>
                  <a:pt x="107" y="103"/>
                </a:lnTo>
                <a:lnTo>
                  <a:pt x="107" y="103"/>
                </a:lnTo>
                <a:close/>
                <a:moveTo>
                  <a:pt x="114" y="122"/>
                </a:moveTo>
                <a:lnTo>
                  <a:pt x="114" y="122"/>
                </a:lnTo>
                <a:lnTo>
                  <a:pt x="116" y="120"/>
                </a:lnTo>
                <a:lnTo>
                  <a:pt x="118" y="116"/>
                </a:lnTo>
                <a:lnTo>
                  <a:pt x="118" y="116"/>
                </a:lnTo>
                <a:lnTo>
                  <a:pt x="113" y="116"/>
                </a:lnTo>
                <a:lnTo>
                  <a:pt x="113" y="116"/>
                </a:lnTo>
                <a:lnTo>
                  <a:pt x="113" y="120"/>
                </a:lnTo>
                <a:lnTo>
                  <a:pt x="114" y="122"/>
                </a:lnTo>
                <a:lnTo>
                  <a:pt x="114" y="122"/>
                </a:lnTo>
                <a:close/>
                <a:moveTo>
                  <a:pt x="118" y="130"/>
                </a:moveTo>
                <a:lnTo>
                  <a:pt x="118" y="130"/>
                </a:lnTo>
                <a:lnTo>
                  <a:pt x="130" y="128"/>
                </a:lnTo>
                <a:lnTo>
                  <a:pt x="130" y="128"/>
                </a:lnTo>
                <a:lnTo>
                  <a:pt x="130" y="122"/>
                </a:lnTo>
                <a:lnTo>
                  <a:pt x="130" y="118"/>
                </a:lnTo>
                <a:lnTo>
                  <a:pt x="128" y="116"/>
                </a:lnTo>
                <a:lnTo>
                  <a:pt x="128" y="116"/>
                </a:lnTo>
                <a:lnTo>
                  <a:pt x="122" y="122"/>
                </a:lnTo>
                <a:lnTo>
                  <a:pt x="120" y="126"/>
                </a:lnTo>
                <a:lnTo>
                  <a:pt x="118" y="130"/>
                </a:lnTo>
                <a:lnTo>
                  <a:pt x="118" y="130"/>
                </a:lnTo>
                <a:close/>
                <a:moveTo>
                  <a:pt x="118" y="145"/>
                </a:moveTo>
                <a:lnTo>
                  <a:pt x="118" y="145"/>
                </a:lnTo>
                <a:lnTo>
                  <a:pt x="122" y="145"/>
                </a:lnTo>
                <a:lnTo>
                  <a:pt x="128" y="147"/>
                </a:lnTo>
                <a:lnTo>
                  <a:pt x="128" y="147"/>
                </a:lnTo>
                <a:lnTo>
                  <a:pt x="128" y="141"/>
                </a:lnTo>
                <a:lnTo>
                  <a:pt x="130" y="137"/>
                </a:lnTo>
                <a:lnTo>
                  <a:pt x="128" y="137"/>
                </a:lnTo>
                <a:lnTo>
                  <a:pt x="128" y="137"/>
                </a:lnTo>
                <a:lnTo>
                  <a:pt x="124" y="139"/>
                </a:lnTo>
                <a:lnTo>
                  <a:pt x="122" y="139"/>
                </a:lnTo>
                <a:lnTo>
                  <a:pt x="118" y="141"/>
                </a:lnTo>
                <a:lnTo>
                  <a:pt x="118" y="145"/>
                </a:lnTo>
                <a:lnTo>
                  <a:pt x="118" y="145"/>
                </a:lnTo>
                <a:close/>
                <a:moveTo>
                  <a:pt x="114" y="155"/>
                </a:moveTo>
                <a:lnTo>
                  <a:pt x="114" y="155"/>
                </a:lnTo>
                <a:lnTo>
                  <a:pt x="116" y="153"/>
                </a:lnTo>
                <a:lnTo>
                  <a:pt x="118" y="151"/>
                </a:lnTo>
                <a:lnTo>
                  <a:pt x="118" y="151"/>
                </a:lnTo>
                <a:lnTo>
                  <a:pt x="114" y="151"/>
                </a:lnTo>
                <a:lnTo>
                  <a:pt x="114" y="153"/>
                </a:lnTo>
                <a:lnTo>
                  <a:pt x="114" y="155"/>
                </a:lnTo>
                <a:lnTo>
                  <a:pt x="114" y="155"/>
                </a:lnTo>
                <a:close/>
                <a:moveTo>
                  <a:pt x="111" y="162"/>
                </a:moveTo>
                <a:lnTo>
                  <a:pt x="111" y="162"/>
                </a:lnTo>
                <a:lnTo>
                  <a:pt x="114" y="164"/>
                </a:lnTo>
                <a:lnTo>
                  <a:pt x="118" y="166"/>
                </a:lnTo>
                <a:lnTo>
                  <a:pt x="118" y="166"/>
                </a:lnTo>
                <a:lnTo>
                  <a:pt x="122" y="160"/>
                </a:lnTo>
                <a:lnTo>
                  <a:pt x="124" y="156"/>
                </a:lnTo>
                <a:lnTo>
                  <a:pt x="124" y="155"/>
                </a:lnTo>
                <a:lnTo>
                  <a:pt x="124" y="155"/>
                </a:lnTo>
                <a:lnTo>
                  <a:pt x="116" y="158"/>
                </a:lnTo>
                <a:lnTo>
                  <a:pt x="111" y="162"/>
                </a:lnTo>
                <a:lnTo>
                  <a:pt x="111" y="162"/>
                </a:lnTo>
                <a:close/>
                <a:moveTo>
                  <a:pt x="105" y="177"/>
                </a:moveTo>
                <a:lnTo>
                  <a:pt x="105" y="177"/>
                </a:lnTo>
                <a:lnTo>
                  <a:pt x="107" y="179"/>
                </a:lnTo>
                <a:lnTo>
                  <a:pt x="109" y="177"/>
                </a:lnTo>
                <a:lnTo>
                  <a:pt x="111" y="176"/>
                </a:lnTo>
                <a:lnTo>
                  <a:pt x="111" y="176"/>
                </a:lnTo>
                <a:lnTo>
                  <a:pt x="107" y="176"/>
                </a:lnTo>
                <a:lnTo>
                  <a:pt x="105" y="177"/>
                </a:lnTo>
                <a:lnTo>
                  <a:pt x="105" y="177"/>
                </a:lnTo>
                <a:close/>
                <a:moveTo>
                  <a:pt x="92" y="189"/>
                </a:moveTo>
                <a:lnTo>
                  <a:pt x="92" y="189"/>
                </a:lnTo>
                <a:lnTo>
                  <a:pt x="95" y="187"/>
                </a:lnTo>
                <a:lnTo>
                  <a:pt x="99" y="183"/>
                </a:lnTo>
                <a:lnTo>
                  <a:pt x="99" y="183"/>
                </a:lnTo>
                <a:lnTo>
                  <a:pt x="97" y="181"/>
                </a:lnTo>
                <a:lnTo>
                  <a:pt x="97" y="181"/>
                </a:lnTo>
                <a:lnTo>
                  <a:pt x="92" y="189"/>
                </a:lnTo>
                <a:lnTo>
                  <a:pt x="92" y="189"/>
                </a:lnTo>
                <a:close/>
                <a:moveTo>
                  <a:pt x="13" y="206"/>
                </a:moveTo>
                <a:lnTo>
                  <a:pt x="13" y="206"/>
                </a:lnTo>
                <a:lnTo>
                  <a:pt x="27" y="202"/>
                </a:lnTo>
                <a:lnTo>
                  <a:pt x="32" y="200"/>
                </a:lnTo>
                <a:lnTo>
                  <a:pt x="36" y="197"/>
                </a:lnTo>
                <a:lnTo>
                  <a:pt x="36" y="197"/>
                </a:lnTo>
                <a:lnTo>
                  <a:pt x="25" y="200"/>
                </a:lnTo>
                <a:lnTo>
                  <a:pt x="19" y="204"/>
                </a:lnTo>
                <a:lnTo>
                  <a:pt x="13" y="206"/>
                </a:lnTo>
                <a:lnTo>
                  <a:pt x="13" y="206"/>
                </a:lnTo>
                <a:close/>
                <a:moveTo>
                  <a:pt x="19" y="217"/>
                </a:moveTo>
                <a:lnTo>
                  <a:pt x="19" y="217"/>
                </a:lnTo>
                <a:lnTo>
                  <a:pt x="23" y="217"/>
                </a:lnTo>
                <a:lnTo>
                  <a:pt x="27" y="216"/>
                </a:lnTo>
                <a:lnTo>
                  <a:pt x="32" y="216"/>
                </a:lnTo>
                <a:lnTo>
                  <a:pt x="36" y="216"/>
                </a:lnTo>
                <a:lnTo>
                  <a:pt x="36" y="216"/>
                </a:lnTo>
                <a:lnTo>
                  <a:pt x="36" y="212"/>
                </a:lnTo>
                <a:lnTo>
                  <a:pt x="36" y="210"/>
                </a:lnTo>
                <a:lnTo>
                  <a:pt x="38" y="208"/>
                </a:lnTo>
                <a:lnTo>
                  <a:pt x="36" y="208"/>
                </a:lnTo>
                <a:lnTo>
                  <a:pt x="36" y="208"/>
                </a:lnTo>
                <a:lnTo>
                  <a:pt x="32" y="210"/>
                </a:lnTo>
                <a:lnTo>
                  <a:pt x="29" y="212"/>
                </a:lnTo>
                <a:lnTo>
                  <a:pt x="23" y="214"/>
                </a:lnTo>
                <a:lnTo>
                  <a:pt x="19" y="217"/>
                </a:lnTo>
                <a:lnTo>
                  <a:pt x="19" y="217"/>
                </a:lnTo>
                <a:close/>
                <a:moveTo>
                  <a:pt x="12" y="217"/>
                </a:moveTo>
                <a:lnTo>
                  <a:pt x="12" y="217"/>
                </a:lnTo>
                <a:lnTo>
                  <a:pt x="17" y="214"/>
                </a:lnTo>
                <a:lnTo>
                  <a:pt x="23" y="208"/>
                </a:lnTo>
                <a:lnTo>
                  <a:pt x="23" y="208"/>
                </a:lnTo>
                <a:lnTo>
                  <a:pt x="15" y="212"/>
                </a:lnTo>
                <a:lnTo>
                  <a:pt x="13" y="214"/>
                </a:lnTo>
                <a:lnTo>
                  <a:pt x="12" y="217"/>
                </a:lnTo>
                <a:lnTo>
                  <a:pt x="12" y="217"/>
                </a:lnTo>
                <a:close/>
                <a:moveTo>
                  <a:pt x="12" y="237"/>
                </a:moveTo>
                <a:lnTo>
                  <a:pt x="12" y="237"/>
                </a:lnTo>
                <a:lnTo>
                  <a:pt x="25" y="233"/>
                </a:lnTo>
                <a:lnTo>
                  <a:pt x="29" y="229"/>
                </a:lnTo>
                <a:lnTo>
                  <a:pt x="32" y="225"/>
                </a:lnTo>
                <a:lnTo>
                  <a:pt x="32" y="225"/>
                </a:lnTo>
                <a:lnTo>
                  <a:pt x="21" y="231"/>
                </a:lnTo>
                <a:lnTo>
                  <a:pt x="12" y="237"/>
                </a:lnTo>
                <a:lnTo>
                  <a:pt x="12" y="237"/>
                </a:lnTo>
                <a:close/>
                <a:moveTo>
                  <a:pt x="15" y="242"/>
                </a:moveTo>
                <a:lnTo>
                  <a:pt x="15" y="242"/>
                </a:lnTo>
                <a:lnTo>
                  <a:pt x="17" y="244"/>
                </a:lnTo>
                <a:lnTo>
                  <a:pt x="21" y="244"/>
                </a:lnTo>
                <a:lnTo>
                  <a:pt x="21" y="244"/>
                </a:lnTo>
                <a:lnTo>
                  <a:pt x="23" y="242"/>
                </a:lnTo>
                <a:lnTo>
                  <a:pt x="27" y="242"/>
                </a:lnTo>
                <a:lnTo>
                  <a:pt x="29" y="240"/>
                </a:lnTo>
                <a:lnTo>
                  <a:pt x="31" y="238"/>
                </a:lnTo>
                <a:lnTo>
                  <a:pt x="31" y="238"/>
                </a:lnTo>
                <a:lnTo>
                  <a:pt x="27" y="238"/>
                </a:lnTo>
                <a:lnTo>
                  <a:pt x="23" y="240"/>
                </a:lnTo>
                <a:lnTo>
                  <a:pt x="15" y="242"/>
                </a:lnTo>
                <a:lnTo>
                  <a:pt x="15" y="242"/>
                </a:lnTo>
                <a:close/>
                <a:moveTo>
                  <a:pt x="57" y="244"/>
                </a:moveTo>
                <a:lnTo>
                  <a:pt x="57" y="244"/>
                </a:lnTo>
                <a:lnTo>
                  <a:pt x="53" y="244"/>
                </a:lnTo>
                <a:lnTo>
                  <a:pt x="52" y="244"/>
                </a:lnTo>
                <a:lnTo>
                  <a:pt x="52" y="244"/>
                </a:lnTo>
                <a:lnTo>
                  <a:pt x="52" y="244"/>
                </a:lnTo>
                <a:lnTo>
                  <a:pt x="55" y="246"/>
                </a:lnTo>
                <a:lnTo>
                  <a:pt x="57" y="244"/>
                </a:lnTo>
                <a:lnTo>
                  <a:pt x="57" y="244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3" name="Freeform 100"/>
          <p:cNvSpPr>
            <a:spLocks noEditPoints="1"/>
          </p:cNvSpPr>
          <p:nvPr/>
        </p:nvSpPr>
        <p:spPr bwMode="auto">
          <a:xfrm>
            <a:off x="8587318" y="6466418"/>
            <a:ext cx="148167" cy="169333"/>
          </a:xfrm>
          <a:custGeom>
            <a:avLst/>
            <a:gdLst/>
            <a:ahLst/>
            <a:cxnLst>
              <a:cxn ang="0">
                <a:pos x="21" y="76"/>
              </a:cxn>
              <a:cxn ang="0">
                <a:pos x="30" y="67"/>
              </a:cxn>
              <a:cxn ang="0">
                <a:pos x="36" y="59"/>
              </a:cxn>
              <a:cxn ang="0">
                <a:pos x="15" y="55"/>
              </a:cxn>
              <a:cxn ang="0">
                <a:pos x="2" y="40"/>
              </a:cxn>
              <a:cxn ang="0">
                <a:pos x="4" y="19"/>
              </a:cxn>
              <a:cxn ang="0">
                <a:pos x="13" y="10"/>
              </a:cxn>
              <a:cxn ang="0">
                <a:pos x="29" y="2"/>
              </a:cxn>
              <a:cxn ang="0">
                <a:pos x="44" y="0"/>
              </a:cxn>
              <a:cxn ang="0">
                <a:pos x="61" y="10"/>
              </a:cxn>
              <a:cxn ang="0">
                <a:pos x="69" y="25"/>
              </a:cxn>
              <a:cxn ang="0">
                <a:pos x="70" y="46"/>
              </a:cxn>
              <a:cxn ang="0">
                <a:pos x="63" y="63"/>
              </a:cxn>
              <a:cxn ang="0">
                <a:pos x="48" y="76"/>
              </a:cxn>
              <a:cxn ang="0">
                <a:pos x="27" y="80"/>
              </a:cxn>
              <a:cxn ang="0">
                <a:pos x="21" y="78"/>
              </a:cxn>
              <a:cxn ang="0">
                <a:pos x="61" y="19"/>
              </a:cxn>
              <a:cxn ang="0">
                <a:pos x="51" y="10"/>
              </a:cxn>
              <a:cxn ang="0">
                <a:pos x="36" y="8"/>
              </a:cxn>
              <a:cxn ang="0">
                <a:pos x="19" y="19"/>
              </a:cxn>
              <a:cxn ang="0">
                <a:pos x="19" y="33"/>
              </a:cxn>
              <a:cxn ang="0">
                <a:pos x="27" y="44"/>
              </a:cxn>
              <a:cxn ang="0">
                <a:pos x="40" y="50"/>
              </a:cxn>
              <a:cxn ang="0">
                <a:pos x="48" y="50"/>
              </a:cxn>
              <a:cxn ang="0">
                <a:pos x="51" y="55"/>
              </a:cxn>
              <a:cxn ang="0">
                <a:pos x="44" y="69"/>
              </a:cxn>
              <a:cxn ang="0">
                <a:pos x="32" y="76"/>
              </a:cxn>
              <a:cxn ang="0">
                <a:pos x="55" y="65"/>
              </a:cxn>
              <a:cxn ang="0">
                <a:pos x="65" y="40"/>
              </a:cxn>
              <a:cxn ang="0">
                <a:pos x="61" y="19"/>
              </a:cxn>
              <a:cxn ang="0">
                <a:pos x="11" y="21"/>
              </a:cxn>
              <a:cxn ang="0">
                <a:pos x="13" y="19"/>
              </a:cxn>
              <a:cxn ang="0">
                <a:pos x="9" y="23"/>
              </a:cxn>
              <a:cxn ang="0">
                <a:pos x="6" y="36"/>
              </a:cxn>
              <a:cxn ang="0">
                <a:pos x="11" y="33"/>
              </a:cxn>
              <a:cxn ang="0">
                <a:pos x="6" y="36"/>
              </a:cxn>
              <a:cxn ang="0">
                <a:pos x="8" y="42"/>
              </a:cxn>
              <a:cxn ang="0">
                <a:pos x="15" y="38"/>
              </a:cxn>
              <a:cxn ang="0">
                <a:pos x="9" y="38"/>
              </a:cxn>
              <a:cxn ang="0">
                <a:pos x="11" y="46"/>
              </a:cxn>
              <a:cxn ang="0">
                <a:pos x="17" y="40"/>
              </a:cxn>
              <a:cxn ang="0">
                <a:pos x="11" y="46"/>
              </a:cxn>
              <a:cxn ang="0">
                <a:pos x="13" y="52"/>
              </a:cxn>
              <a:cxn ang="0">
                <a:pos x="21" y="46"/>
              </a:cxn>
              <a:cxn ang="0">
                <a:pos x="13" y="52"/>
              </a:cxn>
              <a:cxn ang="0">
                <a:pos x="19" y="55"/>
              </a:cxn>
              <a:cxn ang="0">
                <a:pos x="29" y="50"/>
              </a:cxn>
              <a:cxn ang="0">
                <a:pos x="21" y="52"/>
              </a:cxn>
              <a:cxn ang="0">
                <a:pos x="36" y="63"/>
              </a:cxn>
              <a:cxn ang="0">
                <a:pos x="42" y="65"/>
              </a:cxn>
              <a:cxn ang="0">
                <a:pos x="42" y="61"/>
              </a:cxn>
              <a:cxn ang="0">
                <a:pos x="36" y="63"/>
              </a:cxn>
              <a:cxn ang="0">
                <a:pos x="34" y="71"/>
              </a:cxn>
              <a:cxn ang="0">
                <a:pos x="32" y="69"/>
              </a:cxn>
              <a:cxn ang="0">
                <a:pos x="30" y="73"/>
              </a:cxn>
            </a:cxnLst>
            <a:rect l="0" t="0" r="r" b="b"/>
            <a:pathLst>
              <a:path w="70" h="80">
                <a:moveTo>
                  <a:pt x="19" y="76"/>
                </a:moveTo>
                <a:lnTo>
                  <a:pt x="19" y="76"/>
                </a:lnTo>
                <a:lnTo>
                  <a:pt x="21" y="76"/>
                </a:lnTo>
                <a:lnTo>
                  <a:pt x="23" y="74"/>
                </a:lnTo>
                <a:lnTo>
                  <a:pt x="23" y="74"/>
                </a:lnTo>
                <a:lnTo>
                  <a:pt x="30" y="67"/>
                </a:lnTo>
                <a:lnTo>
                  <a:pt x="30" y="67"/>
                </a:lnTo>
                <a:lnTo>
                  <a:pt x="32" y="63"/>
                </a:lnTo>
                <a:lnTo>
                  <a:pt x="36" y="59"/>
                </a:lnTo>
                <a:lnTo>
                  <a:pt x="36" y="59"/>
                </a:lnTo>
                <a:lnTo>
                  <a:pt x="25" y="59"/>
                </a:lnTo>
                <a:lnTo>
                  <a:pt x="15" y="55"/>
                </a:lnTo>
                <a:lnTo>
                  <a:pt x="8" y="50"/>
                </a:lnTo>
                <a:lnTo>
                  <a:pt x="2" y="40"/>
                </a:lnTo>
                <a:lnTo>
                  <a:pt x="2" y="40"/>
                </a:lnTo>
                <a:lnTo>
                  <a:pt x="0" y="34"/>
                </a:lnTo>
                <a:lnTo>
                  <a:pt x="2" y="27"/>
                </a:lnTo>
                <a:lnTo>
                  <a:pt x="4" y="19"/>
                </a:lnTo>
                <a:lnTo>
                  <a:pt x="8" y="13"/>
                </a:lnTo>
                <a:lnTo>
                  <a:pt x="8" y="13"/>
                </a:lnTo>
                <a:lnTo>
                  <a:pt x="13" y="10"/>
                </a:lnTo>
                <a:lnTo>
                  <a:pt x="21" y="6"/>
                </a:lnTo>
                <a:lnTo>
                  <a:pt x="21" y="6"/>
                </a:lnTo>
                <a:lnTo>
                  <a:pt x="29" y="2"/>
                </a:lnTo>
                <a:lnTo>
                  <a:pt x="38" y="0"/>
                </a:lnTo>
                <a:lnTo>
                  <a:pt x="38" y="0"/>
                </a:lnTo>
                <a:lnTo>
                  <a:pt x="44" y="0"/>
                </a:lnTo>
                <a:lnTo>
                  <a:pt x="51" y="2"/>
                </a:lnTo>
                <a:lnTo>
                  <a:pt x="57" y="6"/>
                </a:lnTo>
                <a:lnTo>
                  <a:pt x="61" y="10"/>
                </a:lnTo>
                <a:lnTo>
                  <a:pt x="61" y="10"/>
                </a:lnTo>
                <a:lnTo>
                  <a:pt x="65" y="17"/>
                </a:lnTo>
                <a:lnTo>
                  <a:pt x="69" y="25"/>
                </a:lnTo>
                <a:lnTo>
                  <a:pt x="70" y="34"/>
                </a:lnTo>
                <a:lnTo>
                  <a:pt x="70" y="46"/>
                </a:lnTo>
                <a:lnTo>
                  <a:pt x="70" y="46"/>
                </a:lnTo>
                <a:lnTo>
                  <a:pt x="67" y="57"/>
                </a:lnTo>
                <a:lnTo>
                  <a:pt x="67" y="57"/>
                </a:lnTo>
                <a:lnTo>
                  <a:pt x="63" y="63"/>
                </a:lnTo>
                <a:lnTo>
                  <a:pt x="59" y="69"/>
                </a:lnTo>
                <a:lnTo>
                  <a:pt x="53" y="73"/>
                </a:lnTo>
                <a:lnTo>
                  <a:pt x="48" y="76"/>
                </a:lnTo>
                <a:lnTo>
                  <a:pt x="48" y="76"/>
                </a:lnTo>
                <a:lnTo>
                  <a:pt x="38" y="80"/>
                </a:lnTo>
                <a:lnTo>
                  <a:pt x="27" y="80"/>
                </a:lnTo>
                <a:lnTo>
                  <a:pt x="27" y="80"/>
                </a:lnTo>
                <a:lnTo>
                  <a:pt x="23" y="80"/>
                </a:lnTo>
                <a:lnTo>
                  <a:pt x="21" y="78"/>
                </a:lnTo>
                <a:lnTo>
                  <a:pt x="19" y="76"/>
                </a:lnTo>
                <a:lnTo>
                  <a:pt x="19" y="76"/>
                </a:lnTo>
                <a:close/>
                <a:moveTo>
                  <a:pt x="61" y="19"/>
                </a:moveTo>
                <a:lnTo>
                  <a:pt x="61" y="19"/>
                </a:lnTo>
                <a:lnTo>
                  <a:pt x="57" y="13"/>
                </a:lnTo>
                <a:lnTo>
                  <a:pt x="51" y="10"/>
                </a:lnTo>
                <a:lnTo>
                  <a:pt x="46" y="8"/>
                </a:lnTo>
                <a:lnTo>
                  <a:pt x="36" y="8"/>
                </a:lnTo>
                <a:lnTo>
                  <a:pt x="36" y="8"/>
                </a:lnTo>
                <a:lnTo>
                  <a:pt x="29" y="12"/>
                </a:lnTo>
                <a:lnTo>
                  <a:pt x="23" y="15"/>
                </a:lnTo>
                <a:lnTo>
                  <a:pt x="19" y="19"/>
                </a:lnTo>
                <a:lnTo>
                  <a:pt x="19" y="25"/>
                </a:lnTo>
                <a:lnTo>
                  <a:pt x="19" y="25"/>
                </a:lnTo>
                <a:lnTo>
                  <a:pt x="19" y="33"/>
                </a:lnTo>
                <a:lnTo>
                  <a:pt x="21" y="38"/>
                </a:lnTo>
                <a:lnTo>
                  <a:pt x="21" y="38"/>
                </a:lnTo>
                <a:lnTo>
                  <a:pt x="27" y="44"/>
                </a:lnTo>
                <a:lnTo>
                  <a:pt x="36" y="48"/>
                </a:lnTo>
                <a:lnTo>
                  <a:pt x="36" y="48"/>
                </a:lnTo>
                <a:lnTo>
                  <a:pt x="40" y="50"/>
                </a:lnTo>
                <a:lnTo>
                  <a:pt x="44" y="50"/>
                </a:lnTo>
                <a:lnTo>
                  <a:pt x="44" y="50"/>
                </a:lnTo>
                <a:lnTo>
                  <a:pt x="48" y="50"/>
                </a:lnTo>
                <a:lnTo>
                  <a:pt x="51" y="50"/>
                </a:lnTo>
                <a:lnTo>
                  <a:pt x="51" y="50"/>
                </a:lnTo>
                <a:lnTo>
                  <a:pt x="51" y="55"/>
                </a:lnTo>
                <a:lnTo>
                  <a:pt x="48" y="63"/>
                </a:lnTo>
                <a:lnTo>
                  <a:pt x="48" y="63"/>
                </a:lnTo>
                <a:lnTo>
                  <a:pt x="44" y="69"/>
                </a:lnTo>
                <a:lnTo>
                  <a:pt x="38" y="73"/>
                </a:lnTo>
                <a:lnTo>
                  <a:pt x="32" y="76"/>
                </a:lnTo>
                <a:lnTo>
                  <a:pt x="32" y="76"/>
                </a:lnTo>
                <a:lnTo>
                  <a:pt x="40" y="74"/>
                </a:lnTo>
                <a:lnTo>
                  <a:pt x="48" y="71"/>
                </a:lnTo>
                <a:lnTo>
                  <a:pt x="55" y="65"/>
                </a:lnTo>
                <a:lnTo>
                  <a:pt x="59" y="59"/>
                </a:lnTo>
                <a:lnTo>
                  <a:pt x="63" y="50"/>
                </a:lnTo>
                <a:lnTo>
                  <a:pt x="65" y="40"/>
                </a:lnTo>
                <a:lnTo>
                  <a:pt x="65" y="31"/>
                </a:lnTo>
                <a:lnTo>
                  <a:pt x="61" y="19"/>
                </a:lnTo>
                <a:lnTo>
                  <a:pt x="61" y="19"/>
                </a:lnTo>
                <a:close/>
                <a:moveTo>
                  <a:pt x="9" y="23"/>
                </a:moveTo>
                <a:lnTo>
                  <a:pt x="9" y="23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3" y="19"/>
                </a:lnTo>
                <a:lnTo>
                  <a:pt x="13" y="19"/>
                </a:lnTo>
                <a:lnTo>
                  <a:pt x="11" y="19"/>
                </a:lnTo>
                <a:lnTo>
                  <a:pt x="9" y="23"/>
                </a:lnTo>
                <a:lnTo>
                  <a:pt x="9" y="23"/>
                </a:lnTo>
                <a:close/>
                <a:moveTo>
                  <a:pt x="6" y="36"/>
                </a:moveTo>
                <a:lnTo>
                  <a:pt x="6" y="36"/>
                </a:lnTo>
                <a:lnTo>
                  <a:pt x="9" y="34"/>
                </a:lnTo>
                <a:lnTo>
                  <a:pt x="11" y="33"/>
                </a:lnTo>
                <a:lnTo>
                  <a:pt x="11" y="33"/>
                </a:lnTo>
                <a:lnTo>
                  <a:pt x="13" y="31"/>
                </a:lnTo>
                <a:lnTo>
                  <a:pt x="13" y="31"/>
                </a:lnTo>
                <a:lnTo>
                  <a:pt x="6" y="36"/>
                </a:lnTo>
                <a:lnTo>
                  <a:pt x="6" y="36"/>
                </a:lnTo>
                <a:close/>
                <a:moveTo>
                  <a:pt x="8" y="42"/>
                </a:moveTo>
                <a:lnTo>
                  <a:pt x="8" y="42"/>
                </a:lnTo>
                <a:lnTo>
                  <a:pt x="11" y="40"/>
                </a:lnTo>
                <a:lnTo>
                  <a:pt x="15" y="38"/>
                </a:lnTo>
                <a:lnTo>
                  <a:pt x="15" y="38"/>
                </a:lnTo>
                <a:lnTo>
                  <a:pt x="13" y="34"/>
                </a:lnTo>
                <a:lnTo>
                  <a:pt x="13" y="34"/>
                </a:lnTo>
                <a:lnTo>
                  <a:pt x="9" y="38"/>
                </a:lnTo>
                <a:lnTo>
                  <a:pt x="8" y="42"/>
                </a:lnTo>
                <a:lnTo>
                  <a:pt x="8" y="42"/>
                </a:lnTo>
                <a:close/>
                <a:moveTo>
                  <a:pt x="11" y="46"/>
                </a:moveTo>
                <a:lnTo>
                  <a:pt x="11" y="46"/>
                </a:lnTo>
                <a:lnTo>
                  <a:pt x="13" y="44"/>
                </a:lnTo>
                <a:lnTo>
                  <a:pt x="17" y="40"/>
                </a:lnTo>
                <a:lnTo>
                  <a:pt x="17" y="40"/>
                </a:lnTo>
                <a:lnTo>
                  <a:pt x="13" y="42"/>
                </a:lnTo>
                <a:lnTo>
                  <a:pt x="11" y="46"/>
                </a:lnTo>
                <a:lnTo>
                  <a:pt x="11" y="46"/>
                </a:lnTo>
                <a:close/>
                <a:moveTo>
                  <a:pt x="13" y="52"/>
                </a:moveTo>
                <a:lnTo>
                  <a:pt x="13" y="52"/>
                </a:lnTo>
                <a:lnTo>
                  <a:pt x="17" y="50"/>
                </a:lnTo>
                <a:lnTo>
                  <a:pt x="21" y="46"/>
                </a:lnTo>
                <a:lnTo>
                  <a:pt x="21" y="46"/>
                </a:lnTo>
                <a:lnTo>
                  <a:pt x="19" y="44"/>
                </a:lnTo>
                <a:lnTo>
                  <a:pt x="19" y="44"/>
                </a:lnTo>
                <a:lnTo>
                  <a:pt x="13" y="52"/>
                </a:lnTo>
                <a:lnTo>
                  <a:pt x="13" y="52"/>
                </a:lnTo>
                <a:close/>
                <a:moveTo>
                  <a:pt x="19" y="55"/>
                </a:moveTo>
                <a:lnTo>
                  <a:pt x="19" y="55"/>
                </a:lnTo>
                <a:lnTo>
                  <a:pt x="23" y="53"/>
                </a:lnTo>
                <a:lnTo>
                  <a:pt x="29" y="50"/>
                </a:lnTo>
                <a:lnTo>
                  <a:pt x="29" y="50"/>
                </a:lnTo>
                <a:lnTo>
                  <a:pt x="23" y="50"/>
                </a:lnTo>
                <a:lnTo>
                  <a:pt x="23" y="50"/>
                </a:lnTo>
                <a:lnTo>
                  <a:pt x="21" y="52"/>
                </a:lnTo>
                <a:lnTo>
                  <a:pt x="19" y="55"/>
                </a:lnTo>
                <a:lnTo>
                  <a:pt x="19" y="55"/>
                </a:lnTo>
                <a:close/>
                <a:moveTo>
                  <a:pt x="36" y="63"/>
                </a:moveTo>
                <a:lnTo>
                  <a:pt x="36" y="63"/>
                </a:lnTo>
                <a:lnTo>
                  <a:pt x="38" y="65"/>
                </a:lnTo>
                <a:lnTo>
                  <a:pt x="42" y="65"/>
                </a:lnTo>
                <a:lnTo>
                  <a:pt x="42" y="65"/>
                </a:lnTo>
                <a:lnTo>
                  <a:pt x="42" y="63"/>
                </a:lnTo>
                <a:lnTo>
                  <a:pt x="42" y="61"/>
                </a:lnTo>
                <a:lnTo>
                  <a:pt x="42" y="61"/>
                </a:lnTo>
                <a:lnTo>
                  <a:pt x="36" y="63"/>
                </a:lnTo>
                <a:lnTo>
                  <a:pt x="36" y="63"/>
                </a:lnTo>
                <a:close/>
                <a:moveTo>
                  <a:pt x="30" y="73"/>
                </a:moveTo>
                <a:lnTo>
                  <a:pt x="30" y="73"/>
                </a:lnTo>
                <a:lnTo>
                  <a:pt x="34" y="71"/>
                </a:lnTo>
                <a:lnTo>
                  <a:pt x="40" y="67"/>
                </a:lnTo>
                <a:lnTo>
                  <a:pt x="40" y="67"/>
                </a:lnTo>
                <a:lnTo>
                  <a:pt x="32" y="69"/>
                </a:lnTo>
                <a:lnTo>
                  <a:pt x="32" y="69"/>
                </a:lnTo>
                <a:lnTo>
                  <a:pt x="30" y="73"/>
                </a:lnTo>
                <a:lnTo>
                  <a:pt x="30" y="73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4" name="Freeform 297"/>
          <p:cNvSpPr>
            <a:spLocks noEditPoints="1"/>
          </p:cNvSpPr>
          <p:nvPr/>
        </p:nvSpPr>
        <p:spPr bwMode="auto">
          <a:xfrm rot="16200000">
            <a:off x="-820161" y="2915611"/>
            <a:ext cx="5048288" cy="1312533"/>
          </a:xfrm>
          <a:custGeom>
            <a:avLst/>
            <a:gdLst/>
            <a:ahLst/>
            <a:cxnLst>
              <a:cxn ang="0">
                <a:pos x="122" y="796"/>
              </a:cxn>
              <a:cxn ang="0">
                <a:pos x="235" y="804"/>
              </a:cxn>
              <a:cxn ang="0">
                <a:pos x="603" y="808"/>
              </a:cxn>
              <a:cxn ang="0">
                <a:pos x="739" y="790"/>
              </a:cxn>
              <a:cxn ang="0">
                <a:pos x="812" y="744"/>
              </a:cxn>
              <a:cxn ang="0">
                <a:pos x="832" y="697"/>
              </a:cxn>
              <a:cxn ang="0">
                <a:pos x="836" y="151"/>
              </a:cxn>
              <a:cxn ang="0">
                <a:pos x="814" y="79"/>
              </a:cxn>
              <a:cxn ang="0">
                <a:pos x="779" y="38"/>
              </a:cxn>
              <a:cxn ang="0">
                <a:pos x="722" y="17"/>
              </a:cxn>
              <a:cxn ang="0">
                <a:pos x="529" y="2"/>
              </a:cxn>
              <a:cxn ang="0">
                <a:pos x="271" y="7"/>
              </a:cxn>
              <a:cxn ang="0">
                <a:pos x="159" y="13"/>
              </a:cxn>
              <a:cxn ang="0">
                <a:pos x="56" y="34"/>
              </a:cxn>
              <a:cxn ang="0">
                <a:pos x="18" y="90"/>
              </a:cxn>
              <a:cxn ang="0">
                <a:pos x="6" y="174"/>
              </a:cxn>
              <a:cxn ang="0">
                <a:pos x="3" y="443"/>
              </a:cxn>
              <a:cxn ang="0">
                <a:pos x="17" y="683"/>
              </a:cxn>
              <a:cxn ang="0">
                <a:pos x="56" y="765"/>
              </a:cxn>
              <a:cxn ang="0">
                <a:pos x="825" y="148"/>
              </a:cxn>
              <a:cxn ang="0">
                <a:pos x="836" y="278"/>
              </a:cxn>
              <a:cxn ang="0">
                <a:pos x="825" y="179"/>
              </a:cxn>
              <a:cxn ang="0">
                <a:pos x="819" y="122"/>
              </a:cxn>
              <a:cxn ang="0">
                <a:pos x="652" y="23"/>
              </a:cxn>
              <a:cxn ang="0">
                <a:pos x="727" y="30"/>
              </a:cxn>
              <a:cxn ang="0">
                <a:pos x="706" y="30"/>
              </a:cxn>
              <a:cxn ang="0">
                <a:pos x="745" y="42"/>
              </a:cxn>
              <a:cxn ang="0">
                <a:pos x="787" y="75"/>
              </a:cxn>
              <a:cxn ang="0">
                <a:pos x="812" y="145"/>
              </a:cxn>
              <a:cxn ang="0">
                <a:pos x="826" y="346"/>
              </a:cxn>
              <a:cxn ang="0">
                <a:pos x="826" y="602"/>
              </a:cxn>
              <a:cxn ang="0">
                <a:pos x="812" y="725"/>
              </a:cxn>
              <a:cxn ang="0">
                <a:pos x="755" y="773"/>
              </a:cxn>
              <a:cxn ang="0">
                <a:pos x="669" y="791"/>
              </a:cxn>
              <a:cxn ang="0">
                <a:pos x="311" y="796"/>
              </a:cxn>
              <a:cxn ang="0">
                <a:pos x="96" y="774"/>
              </a:cxn>
              <a:cxn ang="0">
                <a:pos x="47" y="732"/>
              </a:cxn>
              <a:cxn ang="0">
                <a:pos x="27" y="654"/>
              </a:cxn>
              <a:cxn ang="0">
                <a:pos x="20" y="399"/>
              </a:cxn>
              <a:cxn ang="0">
                <a:pos x="30" y="159"/>
              </a:cxn>
              <a:cxn ang="0">
                <a:pos x="62" y="62"/>
              </a:cxn>
              <a:cxn ang="0">
                <a:pos x="138" y="24"/>
              </a:cxn>
              <a:cxn ang="0">
                <a:pos x="377" y="13"/>
              </a:cxn>
              <a:cxn ang="0">
                <a:pos x="24" y="103"/>
              </a:cxn>
              <a:cxn ang="0">
                <a:pos x="62" y="44"/>
              </a:cxn>
              <a:cxn ang="0">
                <a:pos x="59" y="52"/>
              </a:cxn>
              <a:cxn ang="0">
                <a:pos x="21" y="145"/>
              </a:cxn>
              <a:cxn ang="0">
                <a:pos x="10" y="278"/>
              </a:cxn>
              <a:cxn ang="0">
                <a:pos x="24" y="103"/>
              </a:cxn>
              <a:cxn ang="0">
                <a:pos x="11" y="353"/>
              </a:cxn>
              <a:cxn ang="0">
                <a:pos x="11" y="395"/>
              </a:cxn>
            </a:cxnLst>
            <a:rect l="0" t="0" r="r" b="b"/>
            <a:pathLst>
              <a:path w="845" h="811">
                <a:moveTo>
                  <a:pt x="69" y="776"/>
                </a:moveTo>
                <a:lnTo>
                  <a:pt x="69" y="776"/>
                </a:lnTo>
                <a:lnTo>
                  <a:pt x="86" y="784"/>
                </a:lnTo>
                <a:lnTo>
                  <a:pt x="104" y="790"/>
                </a:lnTo>
                <a:lnTo>
                  <a:pt x="122" y="796"/>
                </a:lnTo>
                <a:lnTo>
                  <a:pt x="144" y="798"/>
                </a:lnTo>
                <a:lnTo>
                  <a:pt x="166" y="801"/>
                </a:lnTo>
                <a:lnTo>
                  <a:pt x="189" y="803"/>
                </a:lnTo>
                <a:lnTo>
                  <a:pt x="235" y="804"/>
                </a:lnTo>
                <a:lnTo>
                  <a:pt x="235" y="804"/>
                </a:lnTo>
                <a:lnTo>
                  <a:pt x="356" y="808"/>
                </a:lnTo>
                <a:lnTo>
                  <a:pt x="418" y="810"/>
                </a:lnTo>
                <a:lnTo>
                  <a:pt x="479" y="811"/>
                </a:lnTo>
                <a:lnTo>
                  <a:pt x="543" y="810"/>
                </a:lnTo>
                <a:lnTo>
                  <a:pt x="603" y="808"/>
                </a:lnTo>
                <a:lnTo>
                  <a:pt x="662" y="803"/>
                </a:lnTo>
                <a:lnTo>
                  <a:pt x="692" y="800"/>
                </a:lnTo>
                <a:lnTo>
                  <a:pt x="718" y="796"/>
                </a:lnTo>
                <a:lnTo>
                  <a:pt x="718" y="796"/>
                </a:lnTo>
                <a:lnTo>
                  <a:pt x="739" y="790"/>
                </a:lnTo>
                <a:lnTo>
                  <a:pt x="759" y="784"/>
                </a:lnTo>
                <a:lnTo>
                  <a:pt x="777" y="774"/>
                </a:lnTo>
                <a:lnTo>
                  <a:pt x="793" y="765"/>
                </a:lnTo>
                <a:lnTo>
                  <a:pt x="805" y="751"/>
                </a:lnTo>
                <a:lnTo>
                  <a:pt x="812" y="744"/>
                </a:lnTo>
                <a:lnTo>
                  <a:pt x="817" y="735"/>
                </a:lnTo>
                <a:lnTo>
                  <a:pt x="822" y="727"/>
                </a:lnTo>
                <a:lnTo>
                  <a:pt x="826" y="717"/>
                </a:lnTo>
                <a:lnTo>
                  <a:pt x="829" y="707"/>
                </a:lnTo>
                <a:lnTo>
                  <a:pt x="832" y="697"/>
                </a:lnTo>
                <a:lnTo>
                  <a:pt x="845" y="235"/>
                </a:lnTo>
                <a:lnTo>
                  <a:pt x="845" y="235"/>
                </a:lnTo>
                <a:lnTo>
                  <a:pt x="843" y="214"/>
                </a:lnTo>
                <a:lnTo>
                  <a:pt x="842" y="191"/>
                </a:lnTo>
                <a:lnTo>
                  <a:pt x="836" y="151"/>
                </a:lnTo>
                <a:lnTo>
                  <a:pt x="836" y="151"/>
                </a:lnTo>
                <a:lnTo>
                  <a:pt x="832" y="124"/>
                </a:lnTo>
                <a:lnTo>
                  <a:pt x="824" y="100"/>
                </a:lnTo>
                <a:lnTo>
                  <a:pt x="819" y="89"/>
                </a:lnTo>
                <a:lnTo>
                  <a:pt x="814" y="79"/>
                </a:lnTo>
                <a:lnTo>
                  <a:pt x="808" y="69"/>
                </a:lnTo>
                <a:lnTo>
                  <a:pt x="803" y="59"/>
                </a:lnTo>
                <a:lnTo>
                  <a:pt x="794" y="52"/>
                </a:lnTo>
                <a:lnTo>
                  <a:pt x="787" y="44"/>
                </a:lnTo>
                <a:lnTo>
                  <a:pt x="779" y="38"/>
                </a:lnTo>
                <a:lnTo>
                  <a:pt x="769" y="31"/>
                </a:lnTo>
                <a:lnTo>
                  <a:pt x="759" y="27"/>
                </a:lnTo>
                <a:lnTo>
                  <a:pt x="748" y="23"/>
                </a:lnTo>
                <a:lnTo>
                  <a:pt x="735" y="20"/>
                </a:lnTo>
                <a:lnTo>
                  <a:pt x="722" y="17"/>
                </a:lnTo>
                <a:lnTo>
                  <a:pt x="722" y="17"/>
                </a:lnTo>
                <a:lnTo>
                  <a:pt x="675" y="11"/>
                </a:lnTo>
                <a:lnTo>
                  <a:pt x="627" y="7"/>
                </a:lnTo>
                <a:lnTo>
                  <a:pt x="578" y="4"/>
                </a:lnTo>
                <a:lnTo>
                  <a:pt x="529" y="2"/>
                </a:lnTo>
                <a:lnTo>
                  <a:pt x="478" y="0"/>
                </a:lnTo>
                <a:lnTo>
                  <a:pt x="429" y="0"/>
                </a:lnTo>
                <a:lnTo>
                  <a:pt x="378" y="0"/>
                </a:lnTo>
                <a:lnTo>
                  <a:pt x="328" y="2"/>
                </a:lnTo>
                <a:lnTo>
                  <a:pt x="271" y="7"/>
                </a:lnTo>
                <a:lnTo>
                  <a:pt x="271" y="7"/>
                </a:lnTo>
                <a:lnTo>
                  <a:pt x="243" y="7"/>
                </a:lnTo>
                <a:lnTo>
                  <a:pt x="215" y="9"/>
                </a:lnTo>
                <a:lnTo>
                  <a:pt x="187" y="10"/>
                </a:lnTo>
                <a:lnTo>
                  <a:pt x="159" y="13"/>
                </a:lnTo>
                <a:lnTo>
                  <a:pt x="131" y="16"/>
                </a:lnTo>
                <a:lnTo>
                  <a:pt x="104" y="21"/>
                </a:lnTo>
                <a:lnTo>
                  <a:pt x="79" y="27"/>
                </a:lnTo>
                <a:lnTo>
                  <a:pt x="56" y="34"/>
                </a:lnTo>
                <a:lnTo>
                  <a:pt x="56" y="34"/>
                </a:lnTo>
                <a:lnTo>
                  <a:pt x="41" y="51"/>
                </a:lnTo>
                <a:lnTo>
                  <a:pt x="34" y="59"/>
                </a:lnTo>
                <a:lnTo>
                  <a:pt x="28" y="69"/>
                </a:lnTo>
                <a:lnTo>
                  <a:pt x="23" y="79"/>
                </a:lnTo>
                <a:lnTo>
                  <a:pt x="18" y="90"/>
                </a:lnTo>
                <a:lnTo>
                  <a:pt x="16" y="100"/>
                </a:lnTo>
                <a:lnTo>
                  <a:pt x="13" y="111"/>
                </a:lnTo>
                <a:lnTo>
                  <a:pt x="13" y="111"/>
                </a:lnTo>
                <a:lnTo>
                  <a:pt x="9" y="142"/>
                </a:lnTo>
                <a:lnTo>
                  <a:pt x="6" y="174"/>
                </a:lnTo>
                <a:lnTo>
                  <a:pt x="3" y="207"/>
                </a:lnTo>
                <a:lnTo>
                  <a:pt x="2" y="240"/>
                </a:lnTo>
                <a:lnTo>
                  <a:pt x="0" y="307"/>
                </a:lnTo>
                <a:lnTo>
                  <a:pt x="0" y="374"/>
                </a:lnTo>
                <a:lnTo>
                  <a:pt x="3" y="443"/>
                </a:lnTo>
                <a:lnTo>
                  <a:pt x="6" y="509"/>
                </a:lnTo>
                <a:lnTo>
                  <a:pt x="13" y="640"/>
                </a:lnTo>
                <a:lnTo>
                  <a:pt x="13" y="640"/>
                </a:lnTo>
                <a:lnTo>
                  <a:pt x="14" y="662"/>
                </a:lnTo>
                <a:lnTo>
                  <a:pt x="17" y="683"/>
                </a:lnTo>
                <a:lnTo>
                  <a:pt x="21" y="703"/>
                </a:lnTo>
                <a:lnTo>
                  <a:pt x="27" y="721"/>
                </a:lnTo>
                <a:lnTo>
                  <a:pt x="35" y="738"/>
                </a:lnTo>
                <a:lnTo>
                  <a:pt x="44" y="752"/>
                </a:lnTo>
                <a:lnTo>
                  <a:pt x="56" y="765"/>
                </a:lnTo>
                <a:lnTo>
                  <a:pt x="69" y="776"/>
                </a:lnTo>
                <a:lnTo>
                  <a:pt x="69" y="776"/>
                </a:lnTo>
                <a:close/>
                <a:moveTo>
                  <a:pt x="819" y="122"/>
                </a:moveTo>
                <a:lnTo>
                  <a:pt x="819" y="122"/>
                </a:lnTo>
                <a:lnTo>
                  <a:pt x="825" y="148"/>
                </a:lnTo>
                <a:lnTo>
                  <a:pt x="831" y="176"/>
                </a:lnTo>
                <a:lnTo>
                  <a:pt x="834" y="207"/>
                </a:lnTo>
                <a:lnTo>
                  <a:pt x="835" y="236"/>
                </a:lnTo>
                <a:lnTo>
                  <a:pt x="835" y="236"/>
                </a:lnTo>
                <a:lnTo>
                  <a:pt x="836" y="278"/>
                </a:lnTo>
                <a:lnTo>
                  <a:pt x="834" y="319"/>
                </a:lnTo>
                <a:lnTo>
                  <a:pt x="834" y="319"/>
                </a:lnTo>
                <a:lnTo>
                  <a:pt x="834" y="270"/>
                </a:lnTo>
                <a:lnTo>
                  <a:pt x="831" y="224"/>
                </a:lnTo>
                <a:lnTo>
                  <a:pt x="825" y="179"/>
                </a:lnTo>
                <a:lnTo>
                  <a:pt x="819" y="134"/>
                </a:lnTo>
                <a:lnTo>
                  <a:pt x="819" y="134"/>
                </a:lnTo>
                <a:lnTo>
                  <a:pt x="819" y="128"/>
                </a:lnTo>
                <a:lnTo>
                  <a:pt x="819" y="122"/>
                </a:lnTo>
                <a:lnTo>
                  <a:pt x="819" y="122"/>
                </a:lnTo>
                <a:close/>
                <a:moveTo>
                  <a:pt x="451" y="13"/>
                </a:moveTo>
                <a:lnTo>
                  <a:pt x="451" y="13"/>
                </a:lnTo>
                <a:lnTo>
                  <a:pt x="519" y="16"/>
                </a:lnTo>
                <a:lnTo>
                  <a:pt x="585" y="18"/>
                </a:lnTo>
                <a:lnTo>
                  <a:pt x="652" y="23"/>
                </a:lnTo>
                <a:lnTo>
                  <a:pt x="717" y="25"/>
                </a:lnTo>
                <a:lnTo>
                  <a:pt x="717" y="25"/>
                </a:lnTo>
                <a:lnTo>
                  <a:pt x="721" y="27"/>
                </a:lnTo>
                <a:lnTo>
                  <a:pt x="724" y="28"/>
                </a:lnTo>
                <a:lnTo>
                  <a:pt x="727" y="30"/>
                </a:lnTo>
                <a:lnTo>
                  <a:pt x="731" y="31"/>
                </a:lnTo>
                <a:lnTo>
                  <a:pt x="731" y="31"/>
                </a:lnTo>
                <a:lnTo>
                  <a:pt x="724" y="31"/>
                </a:lnTo>
                <a:lnTo>
                  <a:pt x="715" y="31"/>
                </a:lnTo>
                <a:lnTo>
                  <a:pt x="706" y="30"/>
                </a:lnTo>
                <a:lnTo>
                  <a:pt x="696" y="30"/>
                </a:lnTo>
                <a:lnTo>
                  <a:pt x="696" y="30"/>
                </a:lnTo>
                <a:lnTo>
                  <a:pt x="714" y="32"/>
                </a:lnTo>
                <a:lnTo>
                  <a:pt x="731" y="37"/>
                </a:lnTo>
                <a:lnTo>
                  <a:pt x="745" y="42"/>
                </a:lnTo>
                <a:lnTo>
                  <a:pt x="759" y="49"/>
                </a:lnTo>
                <a:lnTo>
                  <a:pt x="759" y="49"/>
                </a:lnTo>
                <a:lnTo>
                  <a:pt x="769" y="56"/>
                </a:lnTo>
                <a:lnTo>
                  <a:pt x="779" y="65"/>
                </a:lnTo>
                <a:lnTo>
                  <a:pt x="787" y="75"/>
                </a:lnTo>
                <a:lnTo>
                  <a:pt x="796" y="86"/>
                </a:lnTo>
                <a:lnTo>
                  <a:pt x="801" y="99"/>
                </a:lnTo>
                <a:lnTo>
                  <a:pt x="805" y="113"/>
                </a:lnTo>
                <a:lnTo>
                  <a:pt x="810" y="128"/>
                </a:lnTo>
                <a:lnTo>
                  <a:pt x="812" y="145"/>
                </a:lnTo>
                <a:lnTo>
                  <a:pt x="812" y="145"/>
                </a:lnTo>
                <a:lnTo>
                  <a:pt x="817" y="194"/>
                </a:lnTo>
                <a:lnTo>
                  <a:pt x="821" y="245"/>
                </a:lnTo>
                <a:lnTo>
                  <a:pt x="824" y="295"/>
                </a:lnTo>
                <a:lnTo>
                  <a:pt x="826" y="346"/>
                </a:lnTo>
                <a:lnTo>
                  <a:pt x="828" y="398"/>
                </a:lnTo>
                <a:lnTo>
                  <a:pt x="828" y="450"/>
                </a:lnTo>
                <a:lnTo>
                  <a:pt x="826" y="557"/>
                </a:lnTo>
                <a:lnTo>
                  <a:pt x="826" y="557"/>
                </a:lnTo>
                <a:lnTo>
                  <a:pt x="826" y="602"/>
                </a:lnTo>
                <a:lnTo>
                  <a:pt x="825" y="647"/>
                </a:lnTo>
                <a:lnTo>
                  <a:pt x="824" y="668"/>
                </a:lnTo>
                <a:lnTo>
                  <a:pt x="821" y="689"/>
                </a:lnTo>
                <a:lnTo>
                  <a:pt x="818" y="708"/>
                </a:lnTo>
                <a:lnTo>
                  <a:pt x="812" y="725"/>
                </a:lnTo>
                <a:lnTo>
                  <a:pt x="812" y="725"/>
                </a:lnTo>
                <a:lnTo>
                  <a:pt x="801" y="741"/>
                </a:lnTo>
                <a:lnTo>
                  <a:pt x="789" y="753"/>
                </a:lnTo>
                <a:lnTo>
                  <a:pt x="772" y="763"/>
                </a:lnTo>
                <a:lnTo>
                  <a:pt x="755" y="773"/>
                </a:lnTo>
                <a:lnTo>
                  <a:pt x="735" y="780"/>
                </a:lnTo>
                <a:lnTo>
                  <a:pt x="714" y="784"/>
                </a:lnTo>
                <a:lnTo>
                  <a:pt x="693" y="789"/>
                </a:lnTo>
                <a:lnTo>
                  <a:pt x="669" y="791"/>
                </a:lnTo>
                <a:lnTo>
                  <a:pt x="669" y="791"/>
                </a:lnTo>
                <a:lnTo>
                  <a:pt x="600" y="796"/>
                </a:lnTo>
                <a:lnTo>
                  <a:pt x="529" y="798"/>
                </a:lnTo>
                <a:lnTo>
                  <a:pt x="456" y="798"/>
                </a:lnTo>
                <a:lnTo>
                  <a:pt x="384" y="797"/>
                </a:lnTo>
                <a:lnTo>
                  <a:pt x="311" y="796"/>
                </a:lnTo>
                <a:lnTo>
                  <a:pt x="239" y="791"/>
                </a:lnTo>
                <a:lnTo>
                  <a:pt x="170" y="784"/>
                </a:lnTo>
                <a:lnTo>
                  <a:pt x="104" y="776"/>
                </a:lnTo>
                <a:lnTo>
                  <a:pt x="104" y="776"/>
                </a:lnTo>
                <a:lnTo>
                  <a:pt x="96" y="774"/>
                </a:lnTo>
                <a:lnTo>
                  <a:pt x="89" y="773"/>
                </a:lnTo>
                <a:lnTo>
                  <a:pt x="75" y="766"/>
                </a:lnTo>
                <a:lnTo>
                  <a:pt x="63" y="758"/>
                </a:lnTo>
                <a:lnTo>
                  <a:pt x="55" y="746"/>
                </a:lnTo>
                <a:lnTo>
                  <a:pt x="47" y="732"/>
                </a:lnTo>
                <a:lnTo>
                  <a:pt x="41" y="718"/>
                </a:lnTo>
                <a:lnTo>
                  <a:pt x="35" y="703"/>
                </a:lnTo>
                <a:lnTo>
                  <a:pt x="33" y="687"/>
                </a:lnTo>
                <a:lnTo>
                  <a:pt x="33" y="687"/>
                </a:lnTo>
                <a:lnTo>
                  <a:pt x="27" y="654"/>
                </a:lnTo>
                <a:lnTo>
                  <a:pt x="23" y="618"/>
                </a:lnTo>
                <a:lnTo>
                  <a:pt x="20" y="583"/>
                </a:lnTo>
                <a:lnTo>
                  <a:pt x="20" y="547"/>
                </a:lnTo>
                <a:lnTo>
                  <a:pt x="18" y="472"/>
                </a:lnTo>
                <a:lnTo>
                  <a:pt x="20" y="399"/>
                </a:lnTo>
                <a:lnTo>
                  <a:pt x="20" y="399"/>
                </a:lnTo>
                <a:lnTo>
                  <a:pt x="21" y="318"/>
                </a:lnTo>
                <a:lnTo>
                  <a:pt x="23" y="236"/>
                </a:lnTo>
                <a:lnTo>
                  <a:pt x="26" y="197"/>
                </a:lnTo>
                <a:lnTo>
                  <a:pt x="30" y="159"/>
                </a:lnTo>
                <a:lnTo>
                  <a:pt x="35" y="122"/>
                </a:lnTo>
                <a:lnTo>
                  <a:pt x="42" y="89"/>
                </a:lnTo>
                <a:lnTo>
                  <a:pt x="42" y="89"/>
                </a:lnTo>
                <a:lnTo>
                  <a:pt x="52" y="75"/>
                </a:lnTo>
                <a:lnTo>
                  <a:pt x="62" y="62"/>
                </a:lnTo>
                <a:lnTo>
                  <a:pt x="73" y="51"/>
                </a:lnTo>
                <a:lnTo>
                  <a:pt x="87" y="42"/>
                </a:lnTo>
                <a:lnTo>
                  <a:pt x="103" y="34"/>
                </a:lnTo>
                <a:lnTo>
                  <a:pt x="120" y="28"/>
                </a:lnTo>
                <a:lnTo>
                  <a:pt x="138" y="24"/>
                </a:lnTo>
                <a:lnTo>
                  <a:pt x="159" y="23"/>
                </a:lnTo>
                <a:lnTo>
                  <a:pt x="159" y="23"/>
                </a:lnTo>
                <a:lnTo>
                  <a:pt x="232" y="20"/>
                </a:lnTo>
                <a:lnTo>
                  <a:pt x="304" y="16"/>
                </a:lnTo>
                <a:lnTo>
                  <a:pt x="377" y="13"/>
                </a:lnTo>
                <a:lnTo>
                  <a:pt x="415" y="13"/>
                </a:lnTo>
                <a:lnTo>
                  <a:pt x="451" y="13"/>
                </a:lnTo>
                <a:lnTo>
                  <a:pt x="451" y="13"/>
                </a:lnTo>
                <a:close/>
                <a:moveTo>
                  <a:pt x="24" y="103"/>
                </a:moveTo>
                <a:lnTo>
                  <a:pt x="24" y="103"/>
                </a:lnTo>
                <a:lnTo>
                  <a:pt x="27" y="93"/>
                </a:lnTo>
                <a:lnTo>
                  <a:pt x="30" y="84"/>
                </a:lnTo>
                <a:lnTo>
                  <a:pt x="40" y="69"/>
                </a:lnTo>
                <a:lnTo>
                  <a:pt x="49" y="55"/>
                </a:lnTo>
                <a:lnTo>
                  <a:pt x="62" y="44"/>
                </a:lnTo>
                <a:lnTo>
                  <a:pt x="62" y="44"/>
                </a:lnTo>
                <a:lnTo>
                  <a:pt x="68" y="41"/>
                </a:lnTo>
                <a:lnTo>
                  <a:pt x="72" y="40"/>
                </a:lnTo>
                <a:lnTo>
                  <a:pt x="72" y="40"/>
                </a:lnTo>
                <a:lnTo>
                  <a:pt x="59" y="52"/>
                </a:lnTo>
                <a:lnTo>
                  <a:pt x="48" y="68"/>
                </a:lnTo>
                <a:lnTo>
                  <a:pt x="38" y="84"/>
                </a:lnTo>
                <a:lnTo>
                  <a:pt x="31" y="103"/>
                </a:lnTo>
                <a:lnTo>
                  <a:pt x="26" y="124"/>
                </a:lnTo>
                <a:lnTo>
                  <a:pt x="21" y="145"/>
                </a:lnTo>
                <a:lnTo>
                  <a:pt x="18" y="169"/>
                </a:lnTo>
                <a:lnTo>
                  <a:pt x="17" y="193"/>
                </a:lnTo>
                <a:lnTo>
                  <a:pt x="10" y="340"/>
                </a:lnTo>
                <a:lnTo>
                  <a:pt x="10" y="340"/>
                </a:lnTo>
                <a:lnTo>
                  <a:pt x="10" y="278"/>
                </a:lnTo>
                <a:lnTo>
                  <a:pt x="11" y="217"/>
                </a:lnTo>
                <a:lnTo>
                  <a:pt x="11" y="186"/>
                </a:lnTo>
                <a:lnTo>
                  <a:pt x="14" y="158"/>
                </a:lnTo>
                <a:lnTo>
                  <a:pt x="18" y="129"/>
                </a:lnTo>
                <a:lnTo>
                  <a:pt x="24" y="103"/>
                </a:lnTo>
                <a:lnTo>
                  <a:pt x="24" y="103"/>
                </a:lnTo>
                <a:close/>
                <a:moveTo>
                  <a:pt x="10" y="366"/>
                </a:moveTo>
                <a:lnTo>
                  <a:pt x="10" y="349"/>
                </a:lnTo>
                <a:lnTo>
                  <a:pt x="10" y="349"/>
                </a:lnTo>
                <a:lnTo>
                  <a:pt x="11" y="353"/>
                </a:lnTo>
                <a:lnTo>
                  <a:pt x="11" y="357"/>
                </a:lnTo>
                <a:lnTo>
                  <a:pt x="11" y="366"/>
                </a:lnTo>
                <a:lnTo>
                  <a:pt x="10" y="366"/>
                </a:lnTo>
                <a:close/>
                <a:moveTo>
                  <a:pt x="11" y="395"/>
                </a:moveTo>
                <a:lnTo>
                  <a:pt x="11" y="395"/>
                </a:lnTo>
                <a:lnTo>
                  <a:pt x="13" y="402"/>
                </a:lnTo>
                <a:lnTo>
                  <a:pt x="13" y="406"/>
                </a:lnTo>
                <a:lnTo>
                  <a:pt x="11" y="409"/>
                </a:lnTo>
                <a:lnTo>
                  <a:pt x="11" y="395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17" tIns="60958" rIns="121917" bIns="60958" numCol="1" anchor="t" anchorCtr="0" compatLnSpc="1"/>
          <a:lstStyle/>
          <a:p>
            <a:endParaRPr lang="zh-CN" altLang="en-US"/>
          </a:p>
        </p:txBody>
      </p:sp>
      <p:sp>
        <p:nvSpPr>
          <p:cNvPr id="425" name="TextBox 1534"/>
          <p:cNvSpPr txBox="1"/>
          <p:nvPr/>
        </p:nvSpPr>
        <p:spPr>
          <a:xfrm>
            <a:off x="1123692" y="2885017"/>
            <a:ext cx="1162060" cy="954103"/>
          </a:xfrm>
          <a:prstGeom prst="rect">
            <a:avLst/>
          </a:prstGeom>
          <a:solidFill>
            <a:srgbClr val="1043AB"/>
          </a:solidFill>
        </p:spPr>
        <p:txBody>
          <a:bodyPr wrap="square" lIns="121917" tIns="60958" rIns="121917" bIns="60958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Hand drawing label</a:t>
            </a:r>
          </a:p>
        </p:txBody>
      </p:sp>
    </p:spTree>
    <p:extLst>
      <p:ext uri="{BB962C8B-B14F-4D97-AF65-F5344CB8AC3E}">
        <p14:creationId xmlns:p14="http://schemas.microsoft.com/office/powerpoint/2010/main" val="2748970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868202" y="2424220"/>
            <a:ext cx="1366999" cy="1817580"/>
          </a:xfrm>
          <a:prstGeom prst="rect">
            <a:avLst/>
          </a:prstGeom>
          <a:solidFill>
            <a:srgbClr val="1043AB"/>
          </a:solidFill>
          <a:ln w="28575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2" name="组合 1291"/>
          <p:cNvGrpSpPr/>
          <p:nvPr/>
        </p:nvGrpSpPr>
        <p:grpSpPr>
          <a:xfrm>
            <a:off x="7014636" y="5105383"/>
            <a:ext cx="933449" cy="935568"/>
            <a:chOff x="5260976" y="4098925"/>
            <a:chExt cx="700087" cy="701676"/>
          </a:xfrm>
          <a:solidFill>
            <a:srgbClr val="1043AB"/>
          </a:solidFill>
        </p:grpSpPr>
        <p:sp>
          <p:nvSpPr>
            <p:cNvPr id="12343" name="Freeform 55"/>
            <p:cNvSpPr/>
            <p:nvPr/>
          </p:nvSpPr>
          <p:spPr bwMode="auto">
            <a:xfrm>
              <a:off x="5281613" y="4202113"/>
              <a:ext cx="22225" cy="23813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49" y="0"/>
                </a:cxn>
                <a:cxn ang="0">
                  <a:pos x="41" y="2"/>
                </a:cxn>
                <a:cxn ang="0">
                  <a:pos x="36" y="6"/>
                </a:cxn>
                <a:cxn ang="0">
                  <a:pos x="31" y="10"/>
                </a:cxn>
                <a:cxn ang="0">
                  <a:pos x="25" y="16"/>
                </a:cxn>
                <a:cxn ang="0">
                  <a:pos x="25" y="16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10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6" y="20"/>
                </a:cxn>
                <a:cxn ang="0">
                  <a:pos x="42" y="15"/>
                </a:cxn>
                <a:cxn ang="0">
                  <a:pos x="45" y="12"/>
                </a:cxn>
                <a:cxn ang="0">
                  <a:pos x="49" y="12"/>
                </a:cxn>
                <a:cxn ang="0">
                  <a:pos x="49" y="12"/>
                </a:cxn>
                <a:cxn ang="0">
                  <a:pos x="50" y="11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9" y="0"/>
                </a:cxn>
              </a:cxnLst>
              <a:rect l="0" t="0" r="r" b="b"/>
              <a:pathLst>
                <a:path w="54" h="61">
                  <a:moveTo>
                    <a:pt x="49" y="0"/>
                  </a:moveTo>
                  <a:lnTo>
                    <a:pt x="49" y="0"/>
                  </a:lnTo>
                  <a:lnTo>
                    <a:pt x="41" y="2"/>
                  </a:lnTo>
                  <a:lnTo>
                    <a:pt x="36" y="6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10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6" y="20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50" y="11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4" name="Freeform 56"/>
            <p:cNvSpPr/>
            <p:nvPr/>
          </p:nvSpPr>
          <p:spPr bwMode="auto">
            <a:xfrm>
              <a:off x="5300663" y="4224338"/>
              <a:ext cx="22225" cy="33338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0"/>
                </a:cxn>
                <a:cxn ang="0">
                  <a:pos x="43" y="16"/>
                </a:cxn>
                <a:cxn ang="0">
                  <a:pos x="37" y="26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11" y="59"/>
                </a:cxn>
                <a:cxn ang="0">
                  <a:pos x="7" y="67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78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7" y="82"/>
                </a:cxn>
                <a:cxn ang="0">
                  <a:pos x="9" y="82"/>
                </a:cxn>
                <a:cxn ang="0">
                  <a:pos x="11" y="80"/>
                </a:cxn>
                <a:cxn ang="0">
                  <a:pos x="11" y="80"/>
                </a:cxn>
                <a:cxn ang="0">
                  <a:pos x="16" y="71"/>
                </a:cxn>
                <a:cxn ang="0">
                  <a:pos x="19" y="65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30" y="5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45" y="34"/>
                </a:cxn>
                <a:cxn ang="0">
                  <a:pos x="51" y="25"/>
                </a:cxn>
                <a:cxn ang="0">
                  <a:pos x="55" y="16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82">
                  <a:moveTo>
                    <a:pt x="46" y="5"/>
                  </a:moveTo>
                  <a:lnTo>
                    <a:pt x="46" y="5"/>
                  </a:lnTo>
                  <a:lnTo>
                    <a:pt x="45" y="10"/>
                  </a:lnTo>
                  <a:lnTo>
                    <a:pt x="43" y="16"/>
                  </a:lnTo>
                  <a:lnTo>
                    <a:pt x="37" y="26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11" y="59"/>
                  </a:lnTo>
                  <a:lnTo>
                    <a:pt x="7" y="67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6" y="71"/>
                  </a:lnTo>
                  <a:lnTo>
                    <a:pt x="19" y="65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30" y="5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45" y="34"/>
                  </a:lnTo>
                  <a:lnTo>
                    <a:pt x="51" y="25"/>
                  </a:lnTo>
                  <a:lnTo>
                    <a:pt x="55" y="16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5" name="Freeform 57"/>
            <p:cNvSpPr/>
            <p:nvPr/>
          </p:nvSpPr>
          <p:spPr bwMode="auto">
            <a:xfrm>
              <a:off x="5322888" y="42481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2"/>
                </a:cxn>
                <a:cxn ang="0">
                  <a:pos x="39" y="17"/>
                </a:cxn>
                <a:cxn ang="0">
                  <a:pos x="33" y="26"/>
                </a:cxn>
                <a:cxn ang="0">
                  <a:pos x="25" y="35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" y="50"/>
                </a:cxn>
                <a:cxn ang="0">
                  <a:pos x="6" y="58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6" y="67"/>
                </a:cxn>
                <a:cxn ang="0">
                  <a:pos x="21" y="58"/>
                </a:cxn>
                <a:cxn ang="0">
                  <a:pos x="35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3" y="5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3" h="80">
                  <a:moveTo>
                    <a:pt x="42" y="5"/>
                  </a:moveTo>
                  <a:lnTo>
                    <a:pt x="42" y="5"/>
                  </a:lnTo>
                  <a:lnTo>
                    <a:pt x="40" y="12"/>
                  </a:lnTo>
                  <a:lnTo>
                    <a:pt x="39" y="17"/>
                  </a:lnTo>
                  <a:lnTo>
                    <a:pt x="33" y="26"/>
                  </a:lnTo>
                  <a:lnTo>
                    <a:pt x="25" y="35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" y="50"/>
                  </a:lnTo>
                  <a:lnTo>
                    <a:pt x="6" y="58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6" y="67"/>
                  </a:lnTo>
                  <a:lnTo>
                    <a:pt x="21" y="58"/>
                  </a:lnTo>
                  <a:lnTo>
                    <a:pt x="35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6" name="Freeform 58"/>
            <p:cNvSpPr/>
            <p:nvPr/>
          </p:nvSpPr>
          <p:spPr bwMode="auto">
            <a:xfrm>
              <a:off x="5345113" y="4275138"/>
              <a:ext cx="19050" cy="269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31" y="19"/>
                </a:cxn>
                <a:cxn ang="0">
                  <a:pos x="21" y="33"/>
                </a:cxn>
                <a:cxn ang="0">
                  <a:pos x="11" y="46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1"/>
                </a:cxn>
                <a:cxn ang="0">
                  <a:pos x="32" y="37"/>
                </a:cxn>
                <a:cxn ang="0">
                  <a:pos x="41" y="23"/>
                </a:cxn>
                <a:cxn ang="0">
                  <a:pos x="46" y="15"/>
                </a:cxn>
                <a:cxn ang="0">
                  <a:pos x="49" y="7"/>
                </a:cxn>
                <a:cxn ang="0">
                  <a:pos x="49" y="7"/>
                </a:cxn>
                <a:cxn ang="0">
                  <a:pos x="50" y="4"/>
                </a:cxn>
                <a:cxn ang="0">
                  <a:pos x="49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68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31" y="19"/>
                  </a:lnTo>
                  <a:lnTo>
                    <a:pt x="21" y="33"/>
                  </a:lnTo>
                  <a:lnTo>
                    <a:pt x="11" y="46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1"/>
                  </a:lnTo>
                  <a:lnTo>
                    <a:pt x="32" y="37"/>
                  </a:lnTo>
                  <a:lnTo>
                    <a:pt x="41" y="23"/>
                  </a:lnTo>
                  <a:lnTo>
                    <a:pt x="46" y="15"/>
                  </a:lnTo>
                  <a:lnTo>
                    <a:pt x="49" y="7"/>
                  </a:lnTo>
                  <a:lnTo>
                    <a:pt x="49" y="7"/>
                  </a:lnTo>
                  <a:lnTo>
                    <a:pt x="50" y="4"/>
                  </a:lnTo>
                  <a:lnTo>
                    <a:pt x="49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7" name="Freeform 59"/>
            <p:cNvSpPr/>
            <p:nvPr/>
          </p:nvSpPr>
          <p:spPr bwMode="auto">
            <a:xfrm>
              <a:off x="5368926" y="4297363"/>
              <a:ext cx="14288" cy="28575"/>
            </a:xfrm>
            <a:custGeom>
              <a:avLst/>
              <a:gdLst/>
              <a:ahLst/>
              <a:cxnLst>
                <a:cxn ang="0">
                  <a:pos x="27" y="5"/>
                </a:cxn>
                <a:cxn ang="0">
                  <a:pos x="27" y="5"/>
                </a:cxn>
                <a:cxn ang="0">
                  <a:pos x="24" y="13"/>
                </a:cxn>
                <a:cxn ang="0">
                  <a:pos x="21" y="19"/>
                </a:cxn>
                <a:cxn ang="0">
                  <a:pos x="17" y="24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8"/>
                </a:cxn>
                <a:cxn ang="0">
                  <a:pos x="17" y="4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32" y="19"/>
                </a:cxn>
                <a:cxn ang="0">
                  <a:pos x="36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4"/>
                </a:cxn>
                <a:cxn ang="0">
                  <a:pos x="27" y="5"/>
                </a:cxn>
                <a:cxn ang="0">
                  <a:pos x="27" y="5"/>
                </a:cxn>
              </a:cxnLst>
              <a:rect l="0" t="0" r="r" b="b"/>
              <a:pathLst>
                <a:path w="38" h="72">
                  <a:moveTo>
                    <a:pt x="27" y="5"/>
                  </a:moveTo>
                  <a:lnTo>
                    <a:pt x="27" y="5"/>
                  </a:lnTo>
                  <a:lnTo>
                    <a:pt x="24" y="13"/>
                  </a:lnTo>
                  <a:lnTo>
                    <a:pt x="21" y="19"/>
                  </a:lnTo>
                  <a:lnTo>
                    <a:pt x="17" y="24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8"/>
                  </a:lnTo>
                  <a:lnTo>
                    <a:pt x="17" y="4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32" y="19"/>
                  </a:lnTo>
                  <a:lnTo>
                    <a:pt x="36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4"/>
                  </a:lnTo>
                  <a:lnTo>
                    <a:pt x="27" y="5"/>
                  </a:lnTo>
                  <a:lnTo>
                    <a:pt x="2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8" name="Freeform 60"/>
            <p:cNvSpPr/>
            <p:nvPr/>
          </p:nvSpPr>
          <p:spPr bwMode="auto">
            <a:xfrm>
              <a:off x="5380038" y="4324350"/>
              <a:ext cx="17463" cy="26988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5" y="16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11" y="35"/>
                </a:cxn>
                <a:cxn ang="0">
                  <a:pos x="7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6" y="51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28" y="29"/>
                </a:cxn>
                <a:cxn ang="0">
                  <a:pos x="33" y="22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5"/>
                </a:cxn>
                <a:cxn ang="0">
                  <a:pos x="45" y="4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6" h="68">
                  <a:moveTo>
                    <a:pt x="34" y="3"/>
                  </a:moveTo>
                  <a:lnTo>
                    <a:pt x="34" y="3"/>
                  </a:lnTo>
                  <a:lnTo>
                    <a:pt x="25" y="1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1" y="35"/>
                  </a:lnTo>
                  <a:lnTo>
                    <a:pt x="7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6" y="51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28" y="29"/>
                  </a:lnTo>
                  <a:lnTo>
                    <a:pt x="33" y="22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5"/>
                  </a:lnTo>
                  <a:lnTo>
                    <a:pt x="45" y="4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49" name="Freeform 61"/>
            <p:cNvSpPr/>
            <p:nvPr/>
          </p:nvSpPr>
          <p:spPr bwMode="auto">
            <a:xfrm>
              <a:off x="5394326" y="4349750"/>
              <a:ext cx="19050" cy="2857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5" y="13"/>
                </a:cxn>
                <a:cxn ang="0">
                  <a:pos x="31" y="21"/>
                </a:cxn>
                <a:cxn ang="0">
                  <a:pos x="21" y="34"/>
                </a:cxn>
                <a:cxn ang="0">
                  <a:pos x="21" y="34"/>
                </a:cxn>
                <a:cxn ang="0">
                  <a:pos x="18" y="41"/>
                </a:cxn>
                <a:cxn ang="0">
                  <a:pos x="14" y="47"/>
                </a:cxn>
                <a:cxn ang="0">
                  <a:pos x="14" y="47"/>
                </a:cxn>
                <a:cxn ang="0">
                  <a:pos x="8" y="55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7" y="47"/>
                </a:cxn>
                <a:cxn ang="0">
                  <a:pos x="33" y="37"/>
                </a:cxn>
                <a:cxn ang="0">
                  <a:pos x="33" y="37"/>
                </a:cxn>
                <a:cxn ang="0">
                  <a:pos x="43" y="22"/>
                </a:cxn>
                <a:cxn ang="0">
                  <a:pos x="47" y="14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72">
                  <a:moveTo>
                    <a:pt x="38" y="5"/>
                  </a:moveTo>
                  <a:lnTo>
                    <a:pt x="38" y="5"/>
                  </a:lnTo>
                  <a:lnTo>
                    <a:pt x="35" y="13"/>
                  </a:lnTo>
                  <a:lnTo>
                    <a:pt x="31" y="21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8" y="55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7" y="47"/>
                  </a:lnTo>
                  <a:lnTo>
                    <a:pt x="33" y="37"/>
                  </a:lnTo>
                  <a:lnTo>
                    <a:pt x="33" y="37"/>
                  </a:lnTo>
                  <a:lnTo>
                    <a:pt x="43" y="22"/>
                  </a:lnTo>
                  <a:lnTo>
                    <a:pt x="47" y="14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0" name="Freeform 62"/>
            <p:cNvSpPr/>
            <p:nvPr/>
          </p:nvSpPr>
          <p:spPr bwMode="auto">
            <a:xfrm>
              <a:off x="5411788" y="4368800"/>
              <a:ext cx="19050" cy="269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5" y="30"/>
                </a:cxn>
                <a:cxn ang="0">
                  <a:pos x="8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7" y="51"/>
                </a:cxn>
                <a:cxn ang="0">
                  <a:pos x="26" y="36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8">
                  <a:moveTo>
                    <a:pt x="34" y="2"/>
                  </a:moveTo>
                  <a:lnTo>
                    <a:pt x="34" y="2"/>
                  </a:lnTo>
                  <a:lnTo>
                    <a:pt x="15" y="30"/>
                  </a:lnTo>
                  <a:lnTo>
                    <a:pt x="8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7" y="51"/>
                  </a:lnTo>
                  <a:lnTo>
                    <a:pt x="26" y="36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1" name="Freeform 63"/>
            <p:cNvSpPr/>
            <p:nvPr/>
          </p:nvSpPr>
          <p:spPr bwMode="auto">
            <a:xfrm>
              <a:off x="5299076" y="4464050"/>
              <a:ext cx="14288" cy="2698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6" y="13"/>
                </a:cxn>
                <a:cxn ang="0">
                  <a:pos x="25" y="20"/>
                </a:cxn>
                <a:cxn ang="0">
                  <a:pos x="23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7"/>
                </a:cxn>
                <a:cxn ang="0">
                  <a:pos x="4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1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1" y="49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6" y="26"/>
                </a:cxn>
                <a:cxn ang="0">
                  <a:pos x="37" y="20"/>
                </a:cxn>
                <a:cxn ang="0">
                  <a:pos x="38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68">
                  <a:moveTo>
                    <a:pt x="28" y="5"/>
                  </a:moveTo>
                  <a:lnTo>
                    <a:pt x="28" y="5"/>
                  </a:lnTo>
                  <a:lnTo>
                    <a:pt x="26" y="13"/>
                  </a:lnTo>
                  <a:lnTo>
                    <a:pt x="25" y="20"/>
                  </a:lnTo>
                  <a:lnTo>
                    <a:pt x="23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7"/>
                  </a:lnTo>
                  <a:lnTo>
                    <a:pt x="4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1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1" y="49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6" y="26"/>
                  </a:lnTo>
                  <a:lnTo>
                    <a:pt x="37" y="20"/>
                  </a:lnTo>
                  <a:lnTo>
                    <a:pt x="38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2" name="Freeform 64"/>
            <p:cNvSpPr/>
            <p:nvPr/>
          </p:nvSpPr>
          <p:spPr bwMode="auto">
            <a:xfrm>
              <a:off x="5330826" y="4467225"/>
              <a:ext cx="15875" cy="254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23" y="7"/>
                </a:cxn>
                <a:cxn ang="0">
                  <a:pos x="17" y="13"/>
                </a:cxn>
                <a:cxn ang="0">
                  <a:pos x="12" y="20"/>
                </a:cxn>
                <a:cxn ang="0">
                  <a:pos x="10" y="27"/>
                </a:cxn>
                <a:cxn ang="0">
                  <a:pos x="3" y="42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5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7" y="8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6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8" h="64">
                  <a:moveTo>
                    <a:pt x="28" y="1"/>
                  </a:moveTo>
                  <a:lnTo>
                    <a:pt x="28" y="1"/>
                  </a:lnTo>
                  <a:lnTo>
                    <a:pt x="23" y="7"/>
                  </a:lnTo>
                  <a:lnTo>
                    <a:pt x="17" y="13"/>
                  </a:lnTo>
                  <a:lnTo>
                    <a:pt x="12" y="20"/>
                  </a:lnTo>
                  <a:lnTo>
                    <a:pt x="10" y="27"/>
                  </a:lnTo>
                  <a:lnTo>
                    <a:pt x="3" y="42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5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6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3" name="Freeform 65"/>
            <p:cNvSpPr/>
            <p:nvPr/>
          </p:nvSpPr>
          <p:spPr bwMode="auto">
            <a:xfrm>
              <a:off x="5365751" y="4467225"/>
              <a:ext cx="14288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7"/>
                </a:cxn>
                <a:cxn ang="0">
                  <a:pos x="13" y="3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23" y="35"/>
                </a:cxn>
                <a:cxn ang="0">
                  <a:pos x="30" y="22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19" y="17"/>
                  </a:lnTo>
                  <a:lnTo>
                    <a:pt x="13" y="3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23" y="35"/>
                  </a:lnTo>
                  <a:lnTo>
                    <a:pt x="30" y="2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4" name="Freeform 66"/>
            <p:cNvSpPr/>
            <p:nvPr/>
          </p:nvSpPr>
          <p:spPr bwMode="auto">
            <a:xfrm>
              <a:off x="5391151" y="4471988"/>
              <a:ext cx="20638" cy="28575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39" y="13"/>
                </a:cxn>
                <a:cxn ang="0">
                  <a:pos x="35" y="21"/>
                </a:cxn>
                <a:cxn ang="0">
                  <a:pos x="30" y="29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3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2" y="55"/>
                </a:cxn>
                <a:cxn ang="0">
                  <a:pos x="35" y="39"/>
                </a:cxn>
                <a:cxn ang="0">
                  <a:pos x="42" y="31"/>
                </a:cxn>
                <a:cxn ang="0">
                  <a:pos x="47" y="23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2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2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72">
                  <a:moveTo>
                    <a:pt x="42" y="5"/>
                  </a:moveTo>
                  <a:lnTo>
                    <a:pt x="42" y="5"/>
                  </a:lnTo>
                  <a:lnTo>
                    <a:pt x="39" y="13"/>
                  </a:lnTo>
                  <a:lnTo>
                    <a:pt x="35" y="21"/>
                  </a:lnTo>
                  <a:lnTo>
                    <a:pt x="30" y="29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13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2" y="55"/>
                  </a:lnTo>
                  <a:lnTo>
                    <a:pt x="35" y="39"/>
                  </a:lnTo>
                  <a:lnTo>
                    <a:pt x="42" y="31"/>
                  </a:lnTo>
                  <a:lnTo>
                    <a:pt x="47" y="23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2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5" name="Freeform 67"/>
            <p:cNvSpPr/>
            <p:nvPr/>
          </p:nvSpPr>
          <p:spPr bwMode="auto">
            <a:xfrm>
              <a:off x="5434013" y="44719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19"/>
                </a:cxn>
                <a:cxn ang="0">
                  <a:pos x="16" y="31"/>
                </a:cxn>
                <a:cxn ang="0">
                  <a:pos x="9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19"/>
                  </a:lnTo>
                  <a:lnTo>
                    <a:pt x="16" y="31"/>
                  </a:lnTo>
                  <a:lnTo>
                    <a:pt x="9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6" name="Freeform 68"/>
            <p:cNvSpPr/>
            <p:nvPr/>
          </p:nvSpPr>
          <p:spPr bwMode="auto">
            <a:xfrm>
              <a:off x="5467351" y="4473575"/>
              <a:ext cx="14288" cy="2540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3" y="3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3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4">
                  <a:moveTo>
                    <a:pt x="23" y="4"/>
                  </a:moveTo>
                  <a:lnTo>
                    <a:pt x="23" y="4"/>
                  </a:lnTo>
                  <a:lnTo>
                    <a:pt x="13" y="3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3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7" name="Freeform 69"/>
            <p:cNvSpPr/>
            <p:nvPr/>
          </p:nvSpPr>
          <p:spPr bwMode="auto">
            <a:xfrm>
              <a:off x="5497513" y="4483100"/>
              <a:ext cx="14288" cy="23813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3" y="2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4" y="59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23" y="32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60">
                  <a:moveTo>
                    <a:pt x="23" y="3"/>
                  </a:moveTo>
                  <a:lnTo>
                    <a:pt x="23" y="3"/>
                  </a:lnTo>
                  <a:lnTo>
                    <a:pt x="13" y="2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4" y="59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23" y="32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8" name="Freeform 70"/>
            <p:cNvSpPr/>
            <p:nvPr/>
          </p:nvSpPr>
          <p:spPr bwMode="auto">
            <a:xfrm>
              <a:off x="5322888" y="4629150"/>
              <a:ext cx="14288" cy="26988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17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6"/>
                </a:cxn>
                <a:cxn ang="0">
                  <a:pos x="6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6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7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4" h="69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6"/>
                  </a:lnTo>
                  <a:lnTo>
                    <a:pt x="6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6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7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59" name="Freeform 71"/>
            <p:cNvSpPr/>
            <p:nvPr/>
          </p:nvSpPr>
          <p:spPr bwMode="auto">
            <a:xfrm>
              <a:off x="5353051" y="4632325"/>
              <a:ext cx="15875" cy="2540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3" y="9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8" y="25"/>
                </a:cxn>
                <a:cxn ang="0">
                  <a:pos x="8" y="25"/>
                </a:cxn>
                <a:cxn ang="0">
                  <a:pos x="4" y="33"/>
                </a:cxn>
                <a:cxn ang="0">
                  <a:pos x="1" y="40"/>
                </a:cxn>
                <a:cxn ang="0">
                  <a:pos x="0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5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8"/>
                </a:cxn>
                <a:cxn ang="0">
                  <a:pos x="14" y="40"/>
                </a:cxn>
                <a:cxn ang="0">
                  <a:pos x="17" y="33"/>
                </a:cxn>
                <a:cxn ang="0">
                  <a:pos x="23" y="26"/>
                </a:cxn>
                <a:cxn ang="0">
                  <a:pos x="23" y="26"/>
                </a:cxn>
                <a:cxn ang="0">
                  <a:pos x="31" y="17"/>
                </a:cxn>
                <a:cxn ang="0">
                  <a:pos x="35" y="12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63">
                  <a:moveTo>
                    <a:pt x="27" y="2"/>
                  </a:moveTo>
                  <a:lnTo>
                    <a:pt x="27" y="2"/>
                  </a:lnTo>
                  <a:lnTo>
                    <a:pt x="23" y="9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8" y="25"/>
                  </a:lnTo>
                  <a:lnTo>
                    <a:pt x="8" y="25"/>
                  </a:lnTo>
                  <a:lnTo>
                    <a:pt x="4" y="33"/>
                  </a:lnTo>
                  <a:lnTo>
                    <a:pt x="1" y="40"/>
                  </a:lnTo>
                  <a:lnTo>
                    <a:pt x="0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5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8"/>
                  </a:lnTo>
                  <a:lnTo>
                    <a:pt x="14" y="40"/>
                  </a:lnTo>
                  <a:lnTo>
                    <a:pt x="17" y="33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31" y="17"/>
                  </a:lnTo>
                  <a:lnTo>
                    <a:pt x="35" y="12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0" name="Freeform 72"/>
            <p:cNvSpPr/>
            <p:nvPr/>
          </p:nvSpPr>
          <p:spPr bwMode="auto">
            <a:xfrm>
              <a:off x="5384801" y="4635500"/>
              <a:ext cx="14288" cy="2857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0" y="34"/>
                </a:cxn>
                <a:cxn ang="0">
                  <a:pos x="3" y="50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1"/>
                </a:cxn>
                <a:cxn ang="0">
                  <a:pos x="6" y="72"/>
                </a:cxn>
                <a:cxn ang="0">
                  <a:pos x="10" y="71"/>
                </a:cxn>
                <a:cxn ang="0">
                  <a:pos x="11" y="70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4" y="59"/>
                </a:cxn>
                <a:cxn ang="0">
                  <a:pos x="15" y="51"/>
                </a:cxn>
                <a:cxn ang="0">
                  <a:pos x="21" y="37"/>
                </a:cxn>
                <a:cxn ang="0">
                  <a:pos x="28" y="21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6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0"/>
                </a:cxn>
                <a:cxn ang="0">
                  <a:pos x="27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72">
                  <a:moveTo>
                    <a:pt x="24" y="4"/>
                  </a:moveTo>
                  <a:lnTo>
                    <a:pt x="24" y="4"/>
                  </a:lnTo>
                  <a:lnTo>
                    <a:pt x="10" y="34"/>
                  </a:lnTo>
                  <a:lnTo>
                    <a:pt x="3" y="50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1"/>
                  </a:lnTo>
                  <a:lnTo>
                    <a:pt x="6" y="72"/>
                  </a:lnTo>
                  <a:lnTo>
                    <a:pt x="10" y="71"/>
                  </a:lnTo>
                  <a:lnTo>
                    <a:pt x="11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4" y="59"/>
                  </a:lnTo>
                  <a:lnTo>
                    <a:pt x="15" y="51"/>
                  </a:lnTo>
                  <a:lnTo>
                    <a:pt x="21" y="37"/>
                  </a:lnTo>
                  <a:lnTo>
                    <a:pt x="28" y="21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0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1" name="Freeform 73"/>
            <p:cNvSpPr/>
            <p:nvPr/>
          </p:nvSpPr>
          <p:spPr bwMode="auto">
            <a:xfrm>
              <a:off x="5426076" y="4635500"/>
              <a:ext cx="9525" cy="28575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3" y="13"/>
                </a:cxn>
                <a:cxn ang="0">
                  <a:pos x="9" y="21"/>
                </a:cxn>
                <a:cxn ang="0">
                  <a:pos x="5" y="28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1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70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3" y="51"/>
                </a:cxn>
                <a:cxn ang="0">
                  <a:pos x="14" y="36"/>
                </a:cxn>
                <a:cxn ang="0">
                  <a:pos x="14" y="36"/>
                </a:cxn>
                <a:cxn ang="0">
                  <a:pos x="17" y="2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6" y="6"/>
                </a:cxn>
                <a:cxn ang="0">
                  <a:pos x="26" y="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26" h="72">
                  <a:moveTo>
                    <a:pt x="14" y="6"/>
                  </a:moveTo>
                  <a:lnTo>
                    <a:pt x="14" y="6"/>
                  </a:lnTo>
                  <a:lnTo>
                    <a:pt x="13" y="13"/>
                  </a:lnTo>
                  <a:lnTo>
                    <a:pt x="9" y="21"/>
                  </a:lnTo>
                  <a:lnTo>
                    <a:pt x="5" y="2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1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3" y="51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2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6" y="6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2" name="Freeform 74"/>
            <p:cNvSpPr/>
            <p:nvPr/>
          </p:nvSpPr>
          <p:spPr bwMode="auto">
            <a:xfrm>
              <a:off x="5459413" y="4641850"/>
              <a:ext cx="4763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3" y="3"/>
                </a:cxn>
                <a:cxn ang="0">
                  <a:pos x="3" y="5"/>
                </a:cxn>
                <a:cxn ang="0">
                  <a:pos x="3" y="5"/>
                </a:cxn>
                <a:cxn ang="0">
                  <a:pos x="1" y="1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0" y="42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8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1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60">
                  <a:moveTo>
                    <a:pt x="14" y="5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9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42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8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1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3" name="Freeform 75"/>
            <p:cNvSpPr/>
            <p:nvPr/>
          </p:nvSpPr>
          <p:spPr bwMode="auto">
            <a:xfrm>
              <a:off x="5495926" y="4640263"/>
              <a:ext cx="11113" cy="2698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4" y="7"/>
                </a:cxn>
                <a:cxn ang="0">
                  <a:pos x="11" y="11"/>
                </a:cxn>
                <a:cxn ang="0">
                  <a:pos x="9" y="17"/>
                </a:cxn>
                <a:cxn ang="0">
                  <a:pos x="8" y="22"/>
                </a:cxn>
                <a:cxn ang="0">
                  <a:pos x="8" y="22"/>
                </a:cxn>
                <a:cxn ang="0">
                  <a:pos x="5" y="42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49"/>
                </a:cxn>
                <a:cxn ang="0">
                  <a:pos x="17" y="41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9" y="28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21" y="16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7" y="7"/>
                </a:cxn>
                <a:cxn ang="0">
                  <a:pos x="27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7" h="68">
                  <a:moveTo>
                    <a:pt x="17" y="1"/>
                  </a:moveTo>
                  <a:lnTo>
                    <a:pt x="17" y="1"/>
                  </a:lnTo>
                  <a:lnTo>
                    <a:pt x="14" y="7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5" y="42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49"/>
                  </a:lnTo>
                  <a:lnTo>
                    <a:pt x="17" y="41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6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4" name="Freeform 76"/>
            <p:cNvSpPr/>
            <p:nvPr/>
          </p:nvSpPr>
          <p:spPr bwMode="auto">
            <a:xfrm>
              <a:off x="5514976" y="4643438"/>
              <a:ext cx="12700" cy="25400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8" y="30"/>
                </a:cxn>
                <a:cxn ang="0">
                  <a:pos x="2" y="43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30" h="64">
                  <a:moveTo>
                    <a:pt x="18" y="4"/>
                  </a:moveTo>
                  <a:lnTo>
                    <a:pt x="18" y="4"/>
                  </a:lnTo>
                  <a:lnTo>
                    <a:pt x="8" y="30"/>
                  </a:lnTo>
                  <a:lnTo>
                    <a:pt x="2" y="43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5" name="Freeform 77"/>
            <p:cNvSpPr/>
            <p:nvPr/>
          </p:nvSpPr>
          <p:spPr bwMode="auto">
            <a:xfrm>
              <a:off x="5524501" y="4746625"/>
              <a:ext cx="11113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2" y="19"/>
                </a:cxn>
                <a:cxn ang="0">
                  <a:pos x="5" y="35"/>
                </a:cxn>
                <a:cxn ang="0">
                  <a:pos x="1" y="5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3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53"/>
                </a:cxn>
                <a:cxn ang="0">
                  <a:pos x="17" y="39"/>
                </a:cxn>
                <a:cxn ang="0">
                  <a:pos x="22" y="23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30" h="75">
                  <a:moveTo>
                    <a:pt x="20" y="2"/>
                  </a:moveTo>
                  <a:lnTo>
                    <a:pt x="20" y="2"/>
                  </a:lnTo>
                  <a:lnTo>
                    <a:pt x="12" y="19"/>
                  </a:lnTo>
                  <a:lnTo>
                    <a:pt x="5" y="35"/>
                  </a:lnTo>
                  <a:lnTo>
                    <a:pt x="1" y="5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3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53"/>
                  </a:lnTo>
                  <a:lnTo>
                    <a:pt x="17" y="39"/>
                  </a:lnTo>
                  <a:lnTo>
                    <a:pt x="22" y="23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6" name="Freeform 78"/>
            <p:cNvSpPr/>
            <p:nvPr/>
          </p:nvSpPr>
          <p:spPr bwMode="auto">
            <a:xfrm>
              <a:off x="5546726" y="4759325"/>
              <a:ext cx="12700" cy="28575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18" y="3"/>
                </a:cxn>
                <a:cxn ang="0">
                  <a:pos x="9" y="17"/>
                </a:cxn>
                <a:cxn ang="0">
                  <a:pos x="6" y="26"/>
                </a:cxn>
                <a:cxn ang="0">
                  <a:pos x="3" y="35"/>
                </a:cxn>
                <a:cxn ang="0">
                  <a:pos x="1" y="44"/>
                </a:cxn>
                <a:cxn ang="0">
                  <a:pos x="0" y="54"/>
                </a:cxn>
                <a:cxn ang="0">
                  <a:pos x="0" y="63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3"/>
                </a:cxn>
                <a:cxn ang="0">
                  <a:pos x="5" y="74"/>
                </a:cxn>
                <a:cxn ang="0">
                  <a:pos x="9" y="74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8"/>
                </a:cxn>
                <a:cxn ang="0">
                  <a:pos x="13" y="68"/>
                </a:cxn>
                <a:cxn ang="0">
                  <a:pos x="12" y="61"/>
                </a:cxn>
                <a:cxn ang="0">
                  <a:pos x="12" y="54"/>
                </a:cxn>
                <a:cxn ang="0">
                  <a:pos x="12" y="46"/>
                </a:cxn>
                <a:cxn ang="0">
                  <a:pos x="14" y="37"/>
                </a:cxn>
                <a:cxn ang="0">
                  <a:pos x="21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9" y="5"/>
                </a:cxn>
                <a:cxn ang="0">
                  <a:pos x="29" y="4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3"/>
                </a:cxn>
                <a:cxn ang="0">
                  <a:pos x="18" y="3"/>
                </a:cxn>
              </a:cxnLst>
              <a:rect l="0" t="0" r="r" b="b"/>
              <a:pathLst>
                <a:path w="29" h="74">
                  <a:moveTo>
                    <a:pt x="18" y="3"/>
                  </a:moveTo>
                  <a:lnTo>
                    <a:pt x="18" y="3"/>
                  </a:lnTo>
                  <a:lnTo>
                    <a:pt x="9" y="17"/>
                  </a:lnTo>
                  <a:lnTo>
                    <a:pt x="6" y="26"/>
                  </a:lnTo>
                  <a:lnTo>
                    <a:pt x="3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3"/>
                  </a:lnTo>
                  <a:lnTo>
                    <a:pt x="5" y="74"/>
                  </a:lnTo>
                  <a:lnTo>
                    <a:pt x="9" y="74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2" y="61"/>
                  </a:lnTo>
                  <a:lnTo>
                    <a:pt x="12" y="54"/>
                  </a:lnTo>
                  <a:lnTo>
                    <a:pt x="12" y="46"/>
                  </a:lnTo>
                  <a:lnTo>
                    <a:pt x="14" y="37"/>
                  </a:lnTo>
                  <a:lnTo>
                    <a:pt x="21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9" y="5"/>
                  </a:lnTo>
                  <a:lnTo>
                    <a:pt x="29" y="4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7" name="Freeform 79"/>
            <p:cNvSpPr/>
            <p:nvPr/>
          </p:nvSpPr>
          <p:spPr bwMode="auto">
            <a:xfrm>
              <a:off x="5589588" y="4762500"/>
              <a:ext cx="11113" cy="30163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9" y="7"/>
                </a:cxn>
                <a:cxn ang="0">
                  <a:pos x="18" y="13"/>
                </a:cxn>
                <a:cxn ang="0">
                  <a:pos x="15" y="21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6" y="42"/>
                </a:cxn>
                <a:cxn ang="0">
                  <a:pos x="5" y="50"/>
                </a:cxn>
                <a:cxn ang="0">
                  <a:pos x="2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7" y="74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5" y="5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26" y="25"/>
                </a:cxn>
                <a:cxn ang="0">
                  <a:pos x="28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8" y="2"/>
                </a:cxn>
                <a:cxn ang="0">
                  <a:pos x="27" y="2"/>
                </a:cxn>
                <a:cxn ang="0">
                  <a:pos x="24" y="0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7"/>
                </a:cxn>
                <a:cxn ang="0">
                  <a:pos x="19" y="7"/>
                </a:cxn>
              </a:cxnLst>
              <a:rect l="0" t="0" r="r" b="b"/>
              <a:pathLst>
                <a:path w="30" h="74">
                  <a:moveTo>
                    <a:pt x="19" y="7"/>
                  </a:moveTo>
                  <a:lnTo>
                    <a:pt x="19" y="7"/>
                  </a:lnTo>
                  <a:lnTo>
                    <a:pt x="18" y="13"/>
                  </a:lnTo>
                  <a:lnTo>
                    <a:pt x="15" y="21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6" y="42"/>
                  </a:lnTo>
                  <a:lnTo>
                    <a:pt x="5" y="50"/>
                  </a:lnTo>
                  <a:lnTo>
                    <a:pt x="2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5" y="5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25"/>
                  </a:lnTo>
                  <a:lnTo>
                    <a:pt x="28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4" y="0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9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8" name="Freeform 80"/>
            <p:cNvSpPr/>
            <p:nvPr/>
          </p:nvSpPr>
          <p:spPr bwMode="auto">
            <a:xfrm>
              <a:off x="5616576" y="4765675"/>
              <a:ext cx="9525" cy="2381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9"/>
                </a:cxn>
                <a:cxn ang="0">
                  <a:pos x="7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6"/>
                </a:cxn>
                <a:cxn ang="0">
                  <a:pos x="11" y="56"/>
                </a:cxn>
                <a:cxn ang="0">
                  <a:pos x="19" y="32"/>
                </a:cxn>
                <a:cxn ang="0">
                  <a:pos x="22" y="19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18" y="0"/>
                </a:cxn>
                <a:cxn ang="0">
                  <a:pos x="14" y="2"/>
                </a:cxn>
                <a:cxn ang="0">
                  <a:pos x="11" y="4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3" h="60">
                  <a:moveTo>
                    <a:pt x="11" y="5"/>
                  </a:moveTo>
                  <a:lnTo>
                    <a:pt x="11" y="5"/>
                  </a:lnTo>
                  <a:lnTo>
                    <a:pt x="10" y="19"/>
                  </a:lnTo>
                  <a:lnTo>
                    <a:pt x="7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6"/>
                  </a:lnTo>
                  <a:lnTo>
                    <a:pt x="11" y="56"/>
                  </a:lnTo>
                  <a:lnTo>
                    <a:pt x="19" y="32"/>
                  </a:lnTo>
                  <a:lnTo>
                    <a:pt x="22" y="19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69" name="Freeform 81"/>
            <p:cNvSpPr/>
            <p:nvPr/>
          </p:nvSpPr>
          <p:spPr bwMode="auto">
            <a:xfrm>
              <a:off x="5643563" y="4765675"/>
              <a:ext cx="7938" cy="23813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4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30"/>
                </a:cxn>
                <a:cxn ang="0">
                  <a:pos x="5" y="42"/>
                </a:cxn>
                <a:cxn ang="0">
                  <a:pos x="4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3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4" y="53"/>
                </a:cxn>
                <a:cxn ang="0">
                  <a:pos x="17" y="46"/>
                </a:cxn>
                <a:cxn ang="0">
                  <a:pos x="18" y="39"/>
                </a:cxn>
                <a:cxn ang="0">
                  <a:pos x="18" y="33"/>
                </a:cxn>
                <a:cxn ang="0">
                  <a:pos x="20" y="20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0" h="60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19"/>
                  </a:lnTo>
                  <a:lnTo>
                    <a:pt x="8" y="30"/>
                  </a:lnTo>
                  <a:lnTo>
                    <a:pt x="5" y="42"/>
                  </a:lnTo>
                  <a:lnTo>
                    <a:pt x="4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4" y="53"/>
                  </a:lnTo>
                  <a:lnTo>
                    <a:pt x="17" y="46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20" y="20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0" name="Freeform 82"/>
            <p:cNvSpPr/>
            <p:nvPr/>
          </p:nvSpPr>
          <p:spPr bwMode="auto">
            <a:xfrm>
              <a:off x="5667376" y="4767263"/>
              <a:ext cx="11113" cy="22225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7" y="3"/>
                </a:cxn>
                <a:cxn ang="0">
                  <a:pos x="12" y="15"/>
                </a:cxn>
                <a:cxn ang="0">
                  <a:pos x="8" y="26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9" y="56"/>
                </a:cxn>
                <a:cxn ang="0">
                  <a:pos x="11" y="55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18" y="30"/>
                </a:cxn>
                <a:cxn ang="0">
                  <a:pos x="22" y="20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3"/>
                </a:cxn>
                <a:cxn ang="0">
                  <a:pos x="17" y="3"/>
                </a:cxn>
              </a:cxnLst>
              <a:rect l="0" t="0" r="r" b="b"/>
              <a:pathLst>
                <a:path w="28" h="56">
                  <a:moveTo>
                    <a:pt x="17" y="3"/>
                  </a:moveTo>
                  <a:lnTo>
                    <a:pt x="17" y="3"/>
                  </a:lnTo>
                  <a:lnTo>
                    <a:pt x="12" y="15"/>
                  </a:lnTo>
                  <a:lnTo>
                    <a:pt x="8" y="26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9" y="56"/>
                  </a:lnTo>
                  <a:lnTo>
                    <a:pt x="11" y="55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8" y="30"/>
                  </a:lnTo>
                  <a:lnTo>
                    <a:pt x="22" y="2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1" name="Freeform 83"/>
            <p:cNvSpPr/>
            <p:nvPr/>
          </p:nvSpPr>
          <p:spPr bwMode="auto">
            <a:xfrm>
              <a:off x="5702301" y="4641850"/>
              <a:ext cx="15875" cy="25400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14"/>
                </a:cxn>
                <a:cxn ang="0">
                  <a:pos x="11" y="29"/>
                </a:cxn>
                <a:cxn ang="0">
                  <a:pos x="6" y="37"/>
                </a:cxn>
                <a:cxn ang="0">
                  <a:pos x="2" y="45"/>
                </a:cxn>
                <a:cxn ang="0">
                  <a:pos x="0" y="52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3" y="62"/>
                </a:cxn>
                <a:cxn ang="0">
                  <a:pos x="6" y="63"/>
                </a:cxn>
                <a:cxn ang="0">
                  <a:pos x="10" y="64"/>
                </a:cxn>
                <a:cxn ang="0">
                  <a:pos x="12" y="63"/>
                </a:cxn>
                <a:cxn ang="0">
                  <a:pos x="13" y="62"/>
                </a:cxn>
                <a:cxn ang="0">
                  <a:pos x="13" y="59"/>
                </a:cxn>
                <a:cxn ang="0">
                  <a:pos x="13" y="58"/>
                </a:cxn>
                <a:cxn ang="0">
                  <a:pos x="13" y="58"/>
                </a:cxn>
                <a:cxn ang="0">
                  <a:pos x="12" y="54"/>
                </a:cxn>
                <a:cxn ang="0">
                  <a:pos x="12" y="50"/>
                </a:cxn>
                <a:cxn ang="0">
                  <a:pos x="16" y="42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2" y="3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4" h="64">
                  <a:moveTo>
                    <a:pt x="33" y="3"/>
                  </a:moveTo>
                  <a:lnTo>
                    <a:pt x="33" y="3"/>
                  </a:lnTo>
                  <a:lnTo>
                    <a:pt x="23" y="14"/>
                  </a:lnTo>
                  <a:lnTo>
                    <a:pt x="11" y="29"/>
                  </a:lnTo>
                  <a:lnTo>
                    <a:pt x="6" y="37"/>
                  </a:lnTo>
                  <a:lnTo>
                    <a:pt x="2" y="45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3" y="62"/>
                  </a:lnTo>
                  <a:lnTo>
                    <a:pt x="6" y="63"/>
                  </a:lnTo>
                  <a:lnTo>
                    <a:pt x="10" y="64"/>
                  </a:lnTo>
                  <a:lnTo>
                    <a:pt x="12" y="63"/>
                  </a:lnTo>
                  <a:lnTo>
                    <a:pt x="13" y="62"/>
                  </a:lnTo>
                  <a:lnTo>
                    <a:pt x="13" y="59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2" y="54"/>
                  </a:lnTo>
                  <a:lnTo>
                    <a:pt x="12" y="50"/>
                  </a:lnTo>
                  <a:lnTo>
                    <a:pt x="16" y="42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2" y="3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2" name="Freeform 84"/>
            <p:cNvSpPr/>
            <p:nvPr/>
          </p:nvSpPr>
          <p:spPr bwMode="auto">
            <a:xfrm>
              <a:off x="5730876" y="4641850"/>
              <a:ext cx="17463" cy="1905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3" y="0"/>
                </a:cxn>
                <a:cxn ang="0">
                  <a:pos x="27" y="1"/>
                </a:cxn>
                <a:cxn ang="0">
                  <a:pos x="25" y="5"/>
                </a:cxn>
                <a:cxn ang="0">
                  <a:pos x="22" y="11"/>
                </a:cxn>
                <a:cxn ang="0">
                  <a:pos x="22" y="11"/>
                </a:cxn>
                <a:cxn ang="0">
                  <a:pos x="17" y="17"/>
                </a:cxn>
                <a:cxn ang="0">
                  <a:pos x="12" y="25"/>
                </a:cxn>
                <a:cxn ang="0">
                  <a:pos x="7" y="33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3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7" y="3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9" y="20"/>
                </a:cxn>
                <a:cxn ang="0">
                  <a:pos x="33" y="16"/>
                </a:cxn>
                <a:cxn ang="0">
                  <a:pos x="33" y="16"/>
                </a:cxn>
                <a:cxn ang="0">
                  <a:pos x="34" y="13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2" y="11"/>
                </a:cxn>
                <a:cxn ang="0">
                  <a:pos x="43" y="9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50">
                  <a:moveTo>
                    <a:pt x="39" y="0"/>
                  </a:moveTo>
                  <a:lnTo>
                    <a:pt x="39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5" y="5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17" y="17"/>
                  </a:lnTo>
                  <a:lnTo>
                    <a:pt x="12" y="25"/>
                  </a:lnTo>
                  <a:lnTo>
                    <a:pt x="7" y="33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7" y="3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9" y="20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4" y="13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2" y="11"/>
                  </a:lnTo>
                  <a:lnTo>
                    <a:pt x="43" y="9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3" name="Freeform 85"/>
            <p:cNvSpPr/>
            <p:nvPr/>
          </p:nvSpPr>
          <p:spPr bwMode="auto">
            <a:xfrm>
              <a:off x="5767388" y="4638675"/>
              <a:ext cx="14288" cy="222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0" y="17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9" y="33"/>
                </a:cxn>
                <a:cxn ang="0">
                  <a:pos x="8" y="38"/>
                </a:cxn>
                <a:cxn ang="0">
                  <a:pos x="5" y="42"/>
                </a:cxn>
                <a:cxn ang="0">
                  <a:pos x="3" y="47"/>
                </a:cxn>
                <a:cxn ang="0">
                  <a:pos x="3" y="47"/>
                </a:cxn>
                <a:cxn ang="0">
                  <a:pos x="2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7" y="58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50"/>
                </a:cxn>
                <a:cxn ang="0">
                  <a:pos x="17" y="45"/>
                </a:cxn>
                <a:cxn ang="0">
                  <a:pos x="20" y="39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0" y="20"/>
                </a:cxn>
                <a:cxn ang="0">
                  <a:pos x="34" y="13"/>
                </a:cxn>
                <a:cxn ang="0">
                  <a:pos x="36" y="5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6" h="58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0" y="17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9" y="33"/>
                  </a:lnTo>
                  <a:lnTo>
                    <a:pt x="8" y="38"/>
                  </a:lnTo>
                  <a:lnTo>
                    <a:pt x="5" y="42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2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7" y="58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50"/>
                  </a:lnTo>
                  <a:lnTo>
                    <a:pt x="17" y="45"/>
                  </a:lnTo>
                  <a:lnTo>
                    <a:pt x="20" y="39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0" y="20"/>
                  </a:lnTo>
                  <a:lnTo>
                    <a:pt x="34" y="13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4" name="Freeform 86"/>
            <p:cNvSpPr/>
            <p:nvPr/>
          </p:nvSpPr>
          <p:spPr bwMode="auto">
            <a:xfrm>
              <a:off x="5786438" y="4640263"/>
              <a:ext cx="20638" cy="22225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9"/>
                </a:cxn>
                <a:cxn ang="0">
                  <a:pos x="37" y="12"/>
                </a:cxn>
                <a:cxn ang="0">
                  <a:pos x="31" y="17"/>
                </a:cxn>
                <a:cxn ang="0">
                  <a:pos x="26" y="22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4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29" y="38"/>
                </a:cxn>
                <a:cxn ang="0">
                  <a:pos x="34" y="32"/>
                </a:cxn>
                <a:cxn ang="0">
                  <a:pos x="34" y="32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56">
                  <a:moveTo>
                    <a:pt x="38" y="5"/>
                  </a:moveTo>
                  <a:lnTo>
                    <a:pt x="38" y="5"/>
                  </a:lnTo>
                  <a:lnTo>
                    <a:pt x="38" y="9"/>
                  </a:lnTo>
                  <a:lnTo>
                    <a:pt x="37" y="12"/>
                  </a:lnTo>
                  <a:lnTo>
                    <a:pt x="31" y="17"/>
                  </a:lnTo>
                  <a:lnTo>
                    <a:pt x="26" y="22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4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29" y="38"/>
                  </a:lnTo>
                  <a:lnTo>
                    <a:pt x="34" y="32"/>
                  </a:lnTo>
                  <a:lnTo>
                    <a:pt x="34" y="32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5" name="Freeform 87"/>
            <p:cNvSpPr/>
            <p:nvPr/>
          </p:nvSpPr>
          <p:spPr bwMode="auto">
            <a:xfrm>
              <a:off x="5826126" y="4635500"/>
              <a:ext cx="14288" cy="238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3" y="13"/>
                </a:cxn>
                <a:cxn ang="0">
                  <a:pos x="21" y="21"/>
                </a:cxn>
                <a:cxn ang="0">
                  <a:pos x="21" y="21"/>
                </a:cxn>
                <a:cxn ang="0">
                  <a:pos x="20" y="24"/>
                </a:cxn>
                <a:cxn ang="0">
                  <a:pos x="17" y="28"/>
                </a:cxn>
                <a:cxn ang="0">
                  <a:pos x="12" y="34"/>
                </a:cxn>
                <a:cxn ang="0">
                  <a:pos x="12" y="34"/>
                </a:cxn>
                <a:cxn ang="0">
                  <a:pos x="7" y="44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9" y="33"/>
                </a:cxn>
                <a:cxn ang="0">
                  <a:pos x="29" y="33"/>
                </a:cxn>
                <a:cxn ang="0">
                  <a:pos x="32" y="27"/>
                </a:cxn>
                <a:cxn ang="0">
                  <a:pos x="34" y="20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61">
                  <a:moveTo>
                    <a:pt x="23" y="6"/>
                  </a:moveTo>
                  <a:lnTo>
                    <a:pt x="23" y="6"/>
                  </a:lnTo>
                  <a:lnTo>
                    <a:pt x="23" y="1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0" y="24"/>
                  </a:lnTo>
                  <a:lnTo>
                    <a:pt x="17" y="28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7" y="44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32" y="27"/>
                  </a:lnTo>
                  <a:lnTo>
                    <a:pt x="34" y="20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6" name="Freeform 88"/>
            <p:cNvSpPr/>
            <p:nvPr/>
          </p:nvSpPr>
          <p:spPr bwMode="auto">
            <a:xfrm>
              <a:off x="5853113" y="4635500"/>
              <a:ext cx="12700" cy="222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7" y="38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7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7" y="44"/>
                </a:cxn>
                <a:cxn ang="0">
                  <a:pos x="23" y="32"/>
                </a:cxn>
                <a:cxn ang="0">
                  <a:pos x="28" y="20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7" y="0"/>
                </a:cxn>
                <a:cxn ang="0">
                  <a:pos x="23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30" h="57">
                  <a:moveTo>
                    <a:pt x="20" y="4"/>
                  </a:moveTo>
                  <a:lnTo>
                    <a:pt x="20" y="4"/>
                  </a:lnTo>
                  <a:lnTo>
                    <a:pt x="16" y="16"/>
                  </a:lnTo>
                  <a:lnTo>
                    <a:pt x="12" y="28"/>
                  </a:lnTo>
                  <a:lnTo>
                    <a:pt x="7" y="38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7" y="44"/>
                  </a:lnTo>
                  <a:lnTo>
                    <a:pt x="23" y="32"/>
                  </a:lnTo>
                  <a:lnTo>
                    <a:pt x="28" y="20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7" name="Freeform 89"/>
            <p:cNvSpPr/>
            <p:nvPr/>
          </p:nvSpPr>
          <p:spPr bwMode="auto">
            <a:xfrm>
              <a:off x="5699126" y="4479925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29" y="20"/>
                </a:cxn>
                <a:cxn ang="0">
                  <a:pos x="16" y="38"/>
                </a:cxn>
                <a:cxn ang="0">
                  <a:pos x="16" y="38"/>
                </a:cxn>
                <a:cxn ang="0">
                  <a:pos x="10" y="45"/>
                </a:cxn>
                <a:cxn ang="0">
                  <a:pos x="5" y="54"/>
                </a:cxn>
                <a:cxn ang="0">
                  <a:pos x="1" y="62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2" y="72"/>
                </a:cxn>
                <a:cxn ang="0">
                  <a:pos x="5" y="72"/>
                </a:cxn>
                <a:cxn ang="0">
                  <a:pos x="9" y="72"/>
                </a:cxn>
                <a:cxn ang="0">
                  <a:pos x="12" y="68"/>
                </a:cxn>
                <a:cxn ang="0">
                  <a:pos x="12" y="67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67"/>
                </a:cxn>
                <a:cxn ang="0">
                  <a:pos x="13" y="64"/>
                </a:cxn>
                <a:cxn ang="0">
                  <a:pos x="13" y="64"/>
                </a:cxn>
                <a:cxn ang="0">
                  <a:pos x="16" y="58"/>
                </a:cxn>
                <a:cxn ang="0">
                  <a:pos x="16" y="58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9" y="25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2">
                  <a:moveTo>
                    <a:pt x="44" y="3"/>
                  </a:moveTo>
                  <a:lnTo>
                    <a:pt x="44" y="3"/>
                  </a:lnTo>
                  <a:lnTo>
                    <a:pt x="29" y="20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0" y="45"/>
                  </a:lnTo>
                  <a:lnTo>
                    <a:pt x="5" y="54"/>
                  </a:lnTo>
                  <a:lnTo>
                    <a:pt x="1" y="62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5" y="72"/>
                  </a:lnTo>
                  <a:lnTo>
                    <a:pt x="9" y="72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7"/>
                  </a:lnTo>
                  <a:lnTo>
                    <a:pt x="13" y="64"/>
                  </a:lnTo>
                  <a:lnTo>
                    <a:pt x="13" y="64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9" y="25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8" name="Freeform 90"/>
            <p:cNvSpPr/>
            <p:nvPr/>
          </p:nvSpPr>
          <p:spPr bwMode="auto">
            <a:xfrm>
              <a:off x="5730876" y="4478338"/>
              <a:ext cx="20638" cy="269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0" y="16"/>
                </a:cxn>
                <a:cxn ang="0">
                  <a:pos x="30" y="16"/>
                </a:cxn>
                <a:cxn ang="0">
                  <a:pos x="27" y="18"/>
                </a:cxn>
                <a:cxn ang="0">
                  <a:pos x="25" y="24"/>
                </a:cxn>
                <a:cxn ang="0">
                  <a:pos x="22" y="28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3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5" y="69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3" y="59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5" y="4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52" y="11"/>
                </a:cxn>
                <a:cxn ang="0">
                  <a:pos x="52" y="11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69">
                  <a:moveTo>
                    <a:pt x="44" y="3"/>
                  </a:moveTo>
                  <a:lnTo>
                    <a:pt x="44" y="3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5" y="24"/>
                  </a:lnTo>
                  <a:lnTo>
                    <a:pt x="22" y="28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3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5" y="69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3" y="59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5" y="42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79" name="Freeform 91"/>
            <p:cNvSpPr/>
            <p:nvPr/>
          </p:nvSpPr>
          <p:spPr bwMode="auto">
            <a:xfrm>
              <a:off x="5772151" y="4479925"/>
              <a:ext cx="14288" cy="2222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1" y="13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7" y="35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6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30" y="20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58">
                  <a:moveTo>
                    <a:pt x="27" y="3"/>
                  </a:moveTo>
                  <a:lnTo>
                    <a:pt x="27" y="3"/>
                  </a:lnTo>
                  <a:lnTo>
                    <a:pt x="21" y="1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7" y="35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6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30" y="20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0" name="Freeform 92"/>
            <p:cNvSpPr/>
            <p:nvPr/>
          </p:nvSpPr>
          <p:spPr bwMode="auto">
            <a:xfrm>
              <a:off x="5794376" y="4476750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4" y="11"/>
                </a:cxn>
                <a:cxn ang="0">
                  <a:pos x="23" y="17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9" y="41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4" y="54"/>
                </a:cxn>
                <a:cxn ang="0">
                  <a:pos x="19" y="45"/>
                </a:cxn>
                <a:cxn ang="0">
                  <a:pos x="24" y="37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32" y="24"/>
                </a:cxn>
                <a:cxn ang="0">
                  <a:pos x="35" y="18"/>
                </a:cxn>
                <a:cxn ang="0">
                  <a:pos x="36" y="11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7" h="64">
                  <a:moveTo>
                    <a:pt x="26" y="5"/>
                  </a:moveTo>
                  <a:lnTo>
                    <a:pt x="26" y="5"/>
                  </a:lnTo>
                  <a:lnTo>
                    <a:pt x="24" y="11"/>
                  </a:lnTo>
                  <a:lnTo>
                    <a:pt x="23" y="17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9" y="41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4" y="37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6" y="11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1" name="Freeform 93"/>
            <p:cNvSpPr/>
            <p:nvPr/>
          </p:nvSpPr>
          <p:spPr bwMode="auto">
            <a:xfrm>
              <a:off x="5835651" y="4471988"/>
              <a:ext cx="11113" cy="222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0"/>
                </a:cxn>
                <a:cxn ang="0">
                  <a:pos x="17" y="15"/>
                </a:cxn>
                <a:cxn ang="0">
                  <a:pos x="14" y="21"/>
                </a:cxn>
                <a:cxn ang="0">
                  <a:pos x="11" y="26"/>
                </a:cxn>
                <a:cxn ang="0">
                  <a:pos x="11" y="26"/>
                </a:cxn>
                <a:cxn ang="0">
                  <a:pos x="7" y="31"/>
                </a:cxn>
                <a:cxn ang="0">
                  <a:pos x="5" y="36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4" y="56"/>
                </a:cxn>
                <a:cxn ang="0">
                  <a:pos x="7" y="56"/>
                </a:cxn>
                <a:cxn ang="0">
                  <a:pos x="9" y="56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9" y="3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26" y="25"/>
                </a:cxn>
                <a:cxn ang="0">
                  <a:pos x="28" y="18"/>
                </a:cxn>
                <a:cxn ang="0">
                  <a:pos x="30" y="12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31" h="56">
                  <a:moveTo>
                    <a:pt x="19" y="5"/>
                  </a:moveTo>
                  <a:lnTo>
                    <a:pt x="19" y="5"/>
                  </a:lnTo>
                  <a:lnTo>
                    <a:pt x="18" y="10"/>
                  </a:lnTo>
                  <a:lnTo>
                    <a:pt x="17" y="15"/>
                  </a:lnTo>
                  <a:lnTo>
                    <a:pt x="14" y="21"/>
                  </a:lnTo>
                  <a:lnTo>
                    <a:pt x="11" y="26"/>
                  </a:lnTo>
                  <a:lnTo>
                    <a:pt x="11" y="26"/>
                  </a:lnTo>
                  <a:lnTo>
                    <a:pt x="7" y="31"/>
                  </a:lnTo>
                  <a:lnTo>
                    <a:pt x="5" y="36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4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3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6" y="25"/>
                  </a:lnTo>
                  <a:lnTo>
                    <a:pt x="28" y="18"/>
                  </a:lnTo>
                  <a:lnTo>
                    <a:pt x="30" y="1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2" name="Freeform 94"/>
            <p:cNvSpPr/>
            <p:nvPr/>
          </p:nvSpPr>
          <p:spPr bwMode="auto">
            <a:xfrm>
              <a:off x="5861051" y="4467225"/>
              <a:ext cx="14288" cy="222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1" y="16"/>
                </a:cxn>
                <a:cxn ang="0">
                  <a:pos x="14" y="27"/>
                </a:cxn>
                <a:cxn ang="0">
                  <a:pos x="7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6"/>
                </a:cxn>
                <a:cxn ang="0">
                  <a:pos x="7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7" y="43"/>
                </a:cxn>
                <a:cxn ang="0">
                  <a:pos x="25" y="31"/>
                </a:cxn>
                <a:cxn ang="0">
                  <a:pos x="33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4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58">
                  <a:moveTo>
                    <a:pt x="26" y="4"/>
                  </a:moveTo>
                  <a:lnTo>
                    <a:pt x="26" y="4"/>
                  </a:lnTo>
                  <a:lnTo>
                    <a:pt x="21" y="16"/>
                  </a:lnTo>
                  <a:lnTo>
                    <a:pt x="14" y="27"/>
                  </a:lnTo>
                  <a:lnTo>
                    <a:pt x="7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6"/>
                  </a:lnTo>
                  <a:lnTo>
                    <a:pt x="7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7" y="43"/>
                  </a:lnTo>
                  <a:lnTo>
                    <a:pt x="25" y="31"/>
                  </a:lnTo>
                  <a:lnTo>
                    <a:pt x="33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4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3" name="Freeform 95"/>
            <p:cNvSpPr/>
            <p:nvPr/>
          </p:nvSpPr>
          <p:spPr bwMode="auto">
            <a:xfrm>
              <a:off x="5889626" y="4467225"/>
              <a:ext cx="12700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1" y="20"/>
                </a:cxn>
                <a:cxn ang="0">
                  <a:pos x="16" y="34"/>
                </a:cxn>
                <a:cxn ang="0">
                  <a:pos x="9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20" y="52"/>
                </a:cxn>
                <a:cxn ang="0">
                  <a:pos x="26" y="37"/>
                </a:cxn>
                <a:cxn ang="0">
                  <a:pos x="31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1" y="20"/>
                  </a:lnTo>
                  <a:lnTo>
                    <a:pt x="16" y="34"/>
                  </a:lnTo>
                  <a:lnTo>
                    <a:pt x="9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20" y="52"/>
                  </a:lnTo>
                  <a:lnTo>
                    <a:pt x="26" y="37"/>
                  </a:lnTo>
                  <a:lnTo>
                    <a:pt x="31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4" name="Freeform 96"/>
            <p:cNvSpPr/>
            <p:nvPr/>
          </p:nvSpPr>
          <p:spPr bwMode="auto">
            <a:xfrm>
              <a:off x="5832476" y="4108450"/>
              <a:ext cx="7938" cy="33338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24"/>
                </a:cxn>
                <a:cxn ang="0">
                  <a:pos x="3" y="43"/>
                </a:cxn>
                <a:cxn ang="0">
                  <a:pos x="2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6" y="85"/>
                </a:cxn>
                <a:cxn ang="0">
                  <a:pos x="10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2" y="62"/>
                </a:cxn>
                <a:cxn ang="0">
                  <a:pos x="15" y="43"/>
                </a:cxn>
                <a:cxn ang="0">
                  <a:pos x="16" y="24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2" y="0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6"/>
                </a:cxn>
                <a:cxn ang="0">
                  <a:pos x="6" y="6"/>
                </a:cxn>
              </a:cxnLst>
              <a:rect l="0" t="0" r="r" b="b"/>
              <a:pathLst>
                <a:path w="17" h="85">
                  <a:moveTo>
                    <a:pt x="6" y="6"/>
                  </a:moveTo>
                  <a:lnTo>
                    <a:pt x="6" y="6"/>
                  </a:lnTo>
                  <a:lnTo>
                    <a:pt x="6" y="24"/>
                  </a:lnTo>
                  <a:lnTo>
                    <a:pt x="3" y="43"/>
                  </a:lnTo>
                  <a:lnTo>
                    <a:pt x="2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6" y="85"/>
                  </a:lnTo>
                  <a:lnTo>
                    <a:pt x="10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62"/>
                  </a:lnTo>
                  <a:lnTo>
                    <a:pt x="15" y="43"/>
                  </a:lnTo>
                  <a:lnTo>
                    <a:pt x="16" y="2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5" name="Freeform 97"/>
            <p:cNvSpPr/>
            <p:nvPr/>
          </p:nvSpPr>
          <p:spPr bwMode="auto">
            <a:xfrm>
              <a:off x="5878513" y="412750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4"/>
                </a:cxn>
                <a:cxn ang="0">
                  <a:pos x="7" y="85"/>
                </a:cxn>
                <a:cxn ang="0">
                  <a:pos x="11" y="84"/>
                </a:cxn>
                <a:cxn ang="0">
                  <a:pos x="12" y="82"/>
                </a:cxn>
                <a:cxn ang="0">
                  <a:pos x="12" y="80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4"/>
                  </a:lnTo>
                  <a:lnTo>
                    <a:pt x="7" y="85"/>
                  </a:lnTo>
                  <a:lnTo>
                    <a:pt x="11" y="84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6" name="Freeform 98"/>
            <p:cNvSpPr/>
            <p:nvPr/>
          </p:nvSpPr>
          <p:spPr bwMode="auto">
            <a:xfrm>
              <a:off x="5921376" y="4151313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0">
                  <a:moveTo>
                    <a:pt x="0" y="5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7" name="Freeform 99"/>
            <p:cNvSpPr/>
            <p:nvPr/>
          </p:nvSpPr>
          <p:spPr bwMode="auto">
            <a:xfrm>
              <a:off x="5343526" y="4129088"/>
              <a:ext cx="7938" cy="2540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1" y="9"/>
                </a:cxn>
                <a:cxn ang="0">
                  <a:pos x="1" y="9"/>
                </a:cxn>
                <a:cxn ang="0">
                  <a:pos x="4" y="15"/>
                </a:cxn>
                <a:cxn ang="0">
                  <a:pos x="5" y="21"/>
                </a:cxn>
                <a:cxn ang="0">
                  <a:pos x="6" y="3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6" y="60"/>
                </a:cxn>
                <a:cxn ang="0">
                  <a:pos x="8" y="62"/>
                </a:cxn>
                <a:cxn ang="0">
                  <a:pos x="12" y="63"/>
                </a:cxn>
                <a:cxn ang="0">
                  <a:pos x="16" y="62"/>
                </a:cxn>
                <a:cxn ang="0">
                  <a:pos x="17" y="60"/>
                </a:cxn>
                <a:cxn ang="0">
                  <a:pos x="17" y="58"/>
                </a:cxn>
                <a:cxn ang="0">
                  <a:pos x="17" y="58"/>
                </a:cxn>
                <a:cxn ang="0">
                  <a:pos x="18" y="43"/>
                </a:cxn>
                <a:cxn ang="0">
                  <a:pos x="18" y="30"/>
                </a:cxn>
                <a:cxn ang="0">
                  <a:pos x="16" y="16"/>
                </a:cxn>
                <a:cxn ang="0">
                  <a:pos x="14" y="9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8" h="63">
                  <a:moveTo>
                    <a:pt x="10" y="3"/>
                  </a:moveTo>
                  <a:lnTo>
                    <a:pt x="10" y="3"/>
                  </a:lnTo>
                  <a:lnTo>
                    <a:pt x="9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9"/>
                  </a:lnTo>
                  <a:lnTo>
                    <a:pt x="4" y="15"/>
                  </a:lnTo>
                  <a:lnTo>
                    <a:pt x="5" y="21"/>
                  </a:lnTo>
                  <a:lnTo>
                    <a:pt x="6" y="3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2" y="63"/>
                  </a:lnTo>
                  <a:lnTo>
                    <a:pt x="16" y="62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8"/>
                  </a:lnTo>
                  <a:lnTo>
                    <a:pt x="18" y="43"/>
                  </a:lnTo>
                  <a:lnTo>
                    <a:pt x="18" y="30"/>
                  </a:lnTo>
                  <a:lnTo>
                    <a:pt x="16" y="16"/>
                  </a:lnTo>
                  <a:lnTo>
                    <a:pt x="14" y="9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8" name="Freeform 100"/>
            <p:cNvSpPr/>
            <p:nvPr/>
          </p:nvSpPr>
          <p:spPr bwMode="auto">
            <a:xfrm>
              <a:off x="5470526" y="4203700"/>
              <a:ext cx="4763" cy="3175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6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1" y="74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1" h="79">
                  <a:moveTo>
                    <a:pt x="0" y="6"/>
                  </a:move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6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1" y="74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9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89" name="Freeform 101"/>
            <p:cNvSpPr/>
            <p:nvPr/>
          </p:nvSpPr>
          <p:spPr bwMode="auto">
            <a:xfrm>
              <a:off x="5503863" y="4237038"/>
              <a:ext cx="7938" cy="4603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6" y="31"/>
                </a:cxn>
                <a:cxn ang="0">
                  <a:pos x="3" y="56"/>
                </a:cxn>
                <a:cxn ang="0">
                  <a:pos x="2" y="82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2" y="112"/>
                </a:cxn>
                <a:cxn ang="0">
                  <a:pos x="6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3" y="82"/>
                </a:cxn>
                <a:cxn ang="0">
                  <a:pos x="15" y="56"/>
                </a:cxn>
                <a:cxn ang="0">
                  <a:pos x="16" y="31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7" h="114">
                  <a:moveTo>
                    <a:pt x="6" y="5"/>
                  </a:moveTo>
                  <a:lnTo>
                    <a:pt x="6" y="5"/>
                  </a:lnTo>
                  <a:lnTo>
                    <a:pt x="6" y="31"/>
                  </a:lnTo>
                  <a:lnTo>
                    <a:pt x="3" y="56"/>
                  </a:lnTo>
                  <a:lnTo>
                    <a:pt x="2" y="82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2" y="112"/>
                  </a:lnTo>
                  <a:lnTo>
                    <a:pt x="6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3" y="82"/>
                  </a:lnTo>
                  <a:lnTo>
                    <a:pt x="15" y="56"/>
                  </a:lnTo>
                  <a:lnTo>
                    <a:pt x="16" y="31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0" name="Freeform 102"/>
            <p:cNvSpPr/>
            <p:nvPr/>
          </p:nvSpPr>
          <p:spPr bwMode="auto">
            <a:xfrm>
              <a:off x="5543551" y="4294188"/>
              <a:ext cx="3175" cy="365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7" y="91"/>
                </a:cxn>
                <a:cxn ang="0">
                  <a:pos x="11" y="89"/>
                </a:cxn>
                <a:cxn ang="0">
                  <a:pos x="12" y="88"/>
                </a:cxn>
                <a:cxn ang="0">
                  <a:pos x="12" y="85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91">
                  <a:moveTo>
                    <a:pt x="0" y="6"/>
                  </a:moveTo>
                  <a:lnTo>
                    <a:pt x="0" y="85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7" y="91"/>
                  </a:lnTo>
                  <a:lnTo>
                    <a:pt x="11" y="89"/>
                  </a:lnTo>
                  <a:lnTo>
                    <a:pt x="12" y="88"/>
                  </a:lnTo>
                  <a:lnTo>
                    <a:pt x="12" y="85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1" name="Freeform 103"/>
            <p:cNvSpPr/>
            <p:nvPr/>
          </p:nvSpPr>
          <p:spPr bwMode="auto">
            <a:xfrm>
              <a:off x="5567363" y="4341813"/>
              <a:ext cx="11113" cy="30163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9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3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3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1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73">
                  <a:moveTo>
                    <a:pt x="17" y="4"/>
                  </a:moveTo>
                  <a:lnTo>
                    <a:pt x="17" y="4"/>
                  </a:lnTo>
                  <a:lnTo>
                    <a:pt x="9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3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3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1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2" name="Freeform 104"/>
            <p:cNvSpPr/>
            <p:nvPr/>
          </p:nvSpPr>
          <p:spPr bwMode="auto">
            <a:xfrm>
              <a:off x="5443538" y="4154488"/>
              <a:ext cx="9525" cy="22225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12" y="7"/>
                </a:cxn>
                <a:cxn ang="0">
                  <a:pos x="9" y="17"/>
                </a:cxn>
                <a:cxn ang="0">
                  <a:pos x="7" y="29"/>
                </a:cxn>
                <a:cxn ang="0">
                  <a:pos x="3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5" y="58"/>
                </a:cxn>
                <a:cxn ang="0">
                  <a:pos x="9" y="56"/>
                </a:cxn>
                <a:cxn ang="0">
                  <a:pos x="10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1"/>
                </a:cxn>
                <a:cxn ang="0">
                  <a:pos x="17" y="29"/>
                </a:cxn>
                <a:cxn ang="0">
                  <a:pos x="21" y="17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2" y="7"/>
                </a:cxn>
              </a:cxnLst>
              <a:rect l="0" t="0" r="r" b="b"/>
              <a:pathLst>
                <a:path w="24" h="58">
                  <a:moveTo>
                    <a:pt x="12" y="7"/>
                  </a:moveTo>
                  <a:lnTo>
                    <a:pt x="12" y="7"/>
                  </a:lnTo>
                  <a:lnTo>
                    <a:pt x="9" y="17"/>
                  </a:lnTo>
                  <a:lnTo>
                    <a:pt x="7" y="29"/>
                  </a:lnTo>
                  <a:lnTo>
                    <a:pt x="3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5" y="58"/>
                  </a:lnTo>
                  <a:lnTo>
                    <a:pt x="9" y="56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1"/>
                  </a:lnTo>
                  <a:lnTo>
                    <a:pt x="17" y="29"/>
                  </a:lnTo>
                  <a:lnTo>
                    <a:pt x="21" y="1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3" name="Freeform 105"/>
            <p:cNvSpPr/>
            <p:nvPr/>
          </p:nvSpPr>
          <p:spPr bwMode="auto">
            <a:xfrm>
              <a:off x="5399088" y="4110038"/>
              <a:ext cx="7938" cy="34925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"/>
                </a:cxn>
                <a:cxn ang="0">
                  <a:pos x="5" y="10"/>
                </a:cxn>
                <a:cxn ang="0">
                  <a:pos x="2" y="19"/>
                </a:cxn>
                <a:cxn ang="0">
                  <a:pos x="1" y="28"/>
                </a:cxn>
                <a:cxn ang="0">
                  <a:pos x="0" y="39"/>
                </a:cxn>
                <a:cxn ang="0">
                  <a:pos x="1" y="61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5" y="85"/>
                </a:cxn>
                <a:cxn ang="0">
                  <a:pos x="9" y="86"/>
                </a:cxn>
                <a:cxn ang="0">
                  <a:pos x="13" y="85"/>
                </a:cxn>
                <a:cxn ang="0">
                  <a:pos x="14" y="82"/>
                </a:cxn>
                <a:cxn ang="0">
                  <a:pos x="14" y="79"/>
                </a:cxn>
                <a:cxn ang="0">
                  <a:pos x="14" y="79"/>
                </a:cxn>
                <a:cxn ang="0">
                  <a:pos x="13" y="48"/>
                </a:cxn>
                <a:cxn ang="0">
                  <a:pos x="13" y="48"/>
                </a:cxn>
                <a:cxn ang="0">
                  <a:pos x="13" y="39"/>
                </a:cxn>
                <a:cxn ang="0">
                  <a:pos x="13" y="28"/>
                </a:cxn>
                <a:cxn ang="0">
                  <a:pos x="14" y="18"/>
                </a:cxn>
                <a:cxn ang="0">
                  <a:pos x="15" y="14"/>
                </a:cxn>
                <a:cxn ang="0">
                  <a:pos x="18" y="10"/>
                </a:cxn>
                <a:cxn ang="0">
                  <a:pos x="18" y="10"/>
                </a:cxn>
                <a:cxn ang="0">
                  <a:pos x="19" y="7"/>
                </a:cxn>
                <a:cxn ang="0">
                  <a:pos x="19" y="5"/>
                </a:cxn>
                <a:cxn ang="0">
                  <a:pos x="18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2"/>
                </a:cxn>
                <a:cxn ang="0">
                  <a:pos x="10" y="2"/>
                </a:cxn>
              </a:cxnLst>
              <a:rect l="0" t="0" r="r" b="b"/>
              <a:pathLst>
                <a:path w="19" h="86">
                  <a:moveTo>
                    <a:pt x="10" y="2"/>
                  </a:moveTo>
                  <a:lnTo>
                    <a:pt x="10" y="2"/>
                  </a:lnTo>
                  <a:lnTo>
                    <a:pt x="5" y="10"/>
                  </a:lnTo>
                  <a:lnTo>
                    <a:pt x="2" y="19"/>
                  </a:lnTo>
                  <a:lnTo>
                    <a:pt x="1" y="28"/>
                  </a:lnTo>
                  <a:lnTo>
                    <a:pt x="0" y="39"/>
                  </a:lnTo>
                  <a:lnTo>
                    <a:pt x="1" y="61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5" y="85"/>
                  </a:lnTo>
                  <a:lnTo>
                    <a:pt x="9" y="86"/>
                  </a:lnTo>
                  <a:lnTo>
                    <a:pt x="13" y="85"/>
                  </a:lnTo>
                  <a:lnTo>
                    <a:pt x="14" y="82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3" y="48"/>
                  </a:lnTo>
                  <a:lnTo>
                    <a:pt x="13" y="48"/>
                  </a:lnTo>
                  <a:lnTo>
                    <a:pt x="13" y="39"/>
                  </a:lnTo>
                  <a:lnTo>
                    <a:pt x="13" y="28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4" name="Freeform 106"/>
            <p:cNvSpPr/>
            <p:nvPr/>
          </p:nvSpPr>
          <p:spPr bwMode="auto">
            <a:xfrm>
              <a:off x="5719763" y="4287838"/>
              <a:ext cx="31750" cy="3492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1" y="0"/>
                </a:cxn>
                <a:cxn ang="0">
                  <a:pos x="60" y="8"/>
                </a:cxn>
                <a:cxn ang="0">
                  <a:pos x="50" y="17"/>
                </a:cxn>
                <a:cxn ang="0">
                  <a:pos x="39" y="27"/>
                </a:cxn>
                <a:cxn ang="0">
                  <a:pos x="32" y="37"/>
                </a:cxn>
                <a:cxn ang="0">
                  <a:pos x="15" y="5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7"/>
                </a:cxn>
                <a:cxn ang="0">
                  <a:pos x="39" y="46"/>
                </a:cxn>
                <a:cxn ang="0">
                  <a:pos x="47" y="36"/>
                </a:cxn>
                <a:cxn ang="0">
                  <a:pos x="56" y="27"/>
                </a:cxn>
                <a:cxn ang="0">
                  <a:pos x="67" y="19"/>
                </a:cxn>
                <a:cxn ang="0">
                  <a:pos x="77" y="11"/>
                </a:cxn>
                <a:cxn ang="0">
                  <a:pos x="77" y="11"/>
                </a:cxn>
                <a:cxn ang="0">
                  <a:pos x="79" y="10"/>
                </a:cxn>
                <a:cxn ang="0">
                  <a:pos x="80" y="7"/>
                </a:cxn>
                <a:cxn ang="0">
                  <a:pos x="79" y="3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0" t="0" r="r" b="b"/>
              <a:pathLst>
                <a:path w="80" h="91">
                  <a:moveTo>
                    <a:pt x="71" y="0"/>
                  </a:moveTo>
                  <a:lnTo>
                    <a:pt x="71" y="0"/>
                  </a:lnTo>
                  <a:lnTo>
                    <a:pt x="60" y="8"/>
                  </a:lnTo>
                  <a:lnTo>
                    <a:pt x="50" y="17"/>
                  </a:lnTo>
                  <a:lnTo>
                    <a:pt x="39" y="27"/>
                  </a:lnTo>
                  <a:lnTo>
                    <a:pt x="32" y="37"/>
                  </a:lnTo>
                  <a:lnTo>
                    <a:pt x="15" y="5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7"/>
                  </a:lnTo>
                  <a:lnTo>
                    <a:pt x="39" y="46"/>
                  </a:lnTo>
                  <a:lnTo>
                    <a:pt x="47" y="36"/>
                  </a:lnTo>
                  <a:lnTo>
                    <a:pt x="56" y="27"/>
                  </a:lnTo>
                  <a:lnTo>
                    <a:pt x="67" y="19"/>
                  </a:lnTo>
                  <a:lnTo>
                    <a:pt x="77" y="11"/>
                  </a:lnTo>
                  <a:lnTo>
                    <a:pt x="77" y="11"/>
                  </a:lnTo>
                  <a:lnTo>
                    <a:pt x="79" y="10"/>
                  </a:lnTo>
                  <a:lnTo>
                    <a:pt x="80" y="7"/>
                  </a:lnTo>
                  <a:lnTo>
                    <a:pt x="79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5" name="Freeform 107"/>
            <p:cNvSpPr/>
            <p:nvPr/>
          </p:nvSpPr>
          <p:spPr bwMode="auto">
            <a:xfrm>
              <a:off x="5745163" y="4300538"/>
              <a:ext cx="33338" cy="3651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0"/>
                </a:cxn>
                <a:cxn ang="0">
                  <a:pos x="37" y="40"/>
                </a:cxn>
                <a:cxn ang="0">
                  <a:pos x="18" y="61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6" y="68"/>
                </a:cxn>
                <a:cxn ang="0">
                  <a:pos x="44" y="48"/>
                </a:cxn>
                <a:cxn ang="0">
                  <a:pos x="63" y="28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92">
                  <a:moveTo>
                    <a:pt x="76" y="2"/>
                  </a:moveTo>
                  <a:lnTo>
                    <a:pt x="76" y="2"/>
                  </a:lnTo>
                  <a:lnTo>
                    <a:pt x="55" y="20"/>
                  </a:lnTo>
                  <a:lnTo>
                    <a:pt x="37" y="40"/>
                  </a:lnTo>
                  <a:lnTo>
                    <a:pt x="18" y="61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6" y="68"/>
                  </a:lnTo>
                  <a:lnTo>
                    <a:pt x="44" y="48"/>
                  </a:lnTo>
                  <a:lnTo>
                    <a:pt x="63" y="28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6" name="Freeform 108"/>
            <p:cNvSpPr/>
            <p:nvPr/>
          </p:nvSpPr>
          <p:spPr bwMode="auto">
            <a:xfrm>
              <a:off x="5494338" y="4392613"/>
              <a:ext cx="14288" cy="238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2" y="29"/>
                </a:cxn>
                <a:cxn ang="0">
                  <a:pos x="6" y="42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2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7" y="45"/>
                </a:cxn>
                <a:cxn ang="0">
                  <a:pos x="23" y="33"/>
                </a:cxn>
                <a:cxn ang="0">
                  <a:pos x="30" y="20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5" y="2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62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2" y="29"/>
                  </a:lnTo>
                  <a:lnTo>
                    <a:pt x="6" y="42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7" y="45"/>
                  </a:lnTo>
                  <a:lnTo>
                    <a:pt x="23" y="33"/>
                  </a:lnTo>
                  <a:lnTo>
                    <a:pt x="30" y="20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7" name="Freeform 109"/>
            <p:cNvSpPr/>
            <p:nvPr/>
          </p:nvSpPr>
          <p:spPr bwMode="auto">
            <a:xfrm>
              <a:off x="5519738" y="4410075"/>
              <a:ext cx="14288" cy="22225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6" y="38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7" y="41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4"/>
                </a:cxn>
                <a:cxn ang="0">
                  <a:pos x="34" y="3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7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5" h="56">
                  <a:moveTo>
                    <a:pt x="23" y="4"/>
                  </a:moveTo>
                  <a:lnTo>
                    <a:pt x="23" y="4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6" y="38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7" y="41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8" name="Freeform 110"/>
            <p:cNvSpPr/>
            <p:nvPr/>
          </p:nvSpPr>
          <p:spPr bwMode="auto">
            <a:xfrm>
              <a:off x="5559426" y="4433888"/>
              <a:ext cx="11113" cy="17463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13" y="9"/>
                </a:cxn>
                <a:cxn ang="0">
                  <a:pos x="8" y="1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2" y="39"/>
                </a:cxn>
                <a:cxn ang="0">
                  <a:pos x="5" y="40"/>
                </a:cxn>
                <a:cxn ang="0">
                  <a:pos x="6" y="40"/>
                </a:cxn>
                <a:cxn ang="0">
                  <a:pos x="9" y="39"/>
                </a:cxn>
                <a:cxn ang="0">
                  <a:pos x="10" y="38"/>
                </a:cxn>
                <a:cxn ang="0">
                  <a:pos x="10" y="38"/>
                </a:cxn>
                <a:cxn ang="0">
                  <a:pos x="17" y="23"/>
                </a:cxn>
                <a:cxn ang="0">
                  <a:pos x="22" y="17"/>
                </a:cxn>
                <a:cxn ang="0">
                  <a:pos x="26" y="10"/>
                </a:cxn>
                <a:cxn ang="0">
                  <a:pos x="26" y="10"/>
                </a:cxn>
                <a:cxn ang="0">
                  <a:pos x="27" y="7"/>
                </a:cxn>
                <a:cxn ang="0">
                  <a:pos x="28" y="6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8" h="40">
                  <a:moveTo>
                    <a:pt x="18" y="2"/>
                  </a:moveTo>
                  <a:lnTo>
                    <a:pt x="18" y="2"/>
                  </a:lnTo>
                  <a:lnTo>
                    <a:pt x="13" y="9"/>
                  </a:lnTo>
                  <a:lnTo>
                    <a:pt x="8" y="1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5" y="40"/>
                  </a:lnTo>
                  <a:lnTo>
                    <a:pt x="6" y="40"/>
                  </a:lnTo>
                  <a:lnTo>
                    <a:pt x="9" y="39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7" y="23"/>
                  </a:lnTo>
                  <a:lnTo>
                    <a:pt x="22" y="17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399" name="Freeform 111"/>
            <p:cNvSpPr/>
            <p:nvPr/>
          </p:nvSpPr>
          <p:spPr bwMode="auto">
            <a:xfrm>
              <a:off x="5578476" y="4600575"/>
              <a:ext cx="7938" cy="2698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2" y="18"/>
                </a:cxn>
                <a:cxn ang="0">
                  <a:pos x="1" y="3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0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1" y="35"/>
                </a:cxn>
                <a:cxn ang="0">
                  <a:pos x="14" y="21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7" h="68">
                  <a:moveTo>
                    <a:pt x="6" y="4"/>
                  </a:moveTo>
                  <a:lnTo>
                    <a:pt x="6" y="4"/>
                  </a:lnTo>
                  <a:lnTo>
                    <a:pt x="2" y="18"/>
                  </a:lnTo>
                  <a:lnTo>
                    <a:pt x="1" y="3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35"/>
                  </a:lnTo>
                  <a:lnTo>
                    <a:pt x="14" y="21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0" name="Freeform 112"/>
            <p:cNvSpPr/>
            <p:nvPr/>
          </p:nvSpPr>
          <p:spPr bwMode="auto">
            <a:xfrm>
              <a:off x="5602288" y="4600575"/>
              <a:ext cx="11113" cy="26988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5" y="68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7" y="3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9" y="5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9" h="68">
                  <a:moveTo>
                    <a:pt x="17" y="4"/>
                  </a:moveTo>
                  <a:lnTo>
                    <a:pt x="17" y="4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5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7" y="3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9" y="5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1" name="Freeform 113"/>
            <p:cNvSpPr/>
            <p:nvPr/>
          </p:nvSpPr>
          <p:spPr bwMode="auto">
            <a:xfrm>
              <a:off x="5624513" y="4686300"/>
              <a:ext cx="12700" cy="22225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4" y="42"/>
                </a:cxn>
                <a:cxn ang="0">
                  <a:pos x="2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10" y="55"/>
                </a:cxn>
                <a:cxn ang="0">
                  <a:pos x="11" y="53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47"/>
                </a:cxn>
                <a:cxn ang="0">
                  <a:pos x="16" y="43"/>
                </a:cxn>
                <a:cxn ang="0">
                  <a:pos x="16" y="43"/>
                </a:cxn>
                <a:cxn ang="0">
                  <a:pos x="20" y="39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2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56">
                  <a:moveTo>
                    <a:pt x="24" y="2"/>
                  </a:moveTo>
                  <a:lnTo>
                    <a:pt x="24" y="2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4" y="42"/>
                  </a:lnTo>
                  <a:lnTo>
                    <a:pt x="2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5"/>
                  </a:lnTo>
                  <a:lnTo>
                    <a:pt x="11" y="53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47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20" y="39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35" y="8"/>
                  </a:lnTo>
                  <a:lnTo>
                    <a:pt x="35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2" name="Freeform 114"/>
            <p:cNvSpPr/>
            <p:nvPr/>
          </p:nvSpPr>
          <p:spPr bwMode="auto">
            <a:xfrm>
              <a:off x="5645151" y="4692650"/>
              <a:ext cx="6350" cy="1587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4" y="13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5" y="39"/>
                </a:cxn>
                <a:cxn ang="0">
                  <a:pos x="9" y="38"/>
                </a:cxn>
                <a:cxn ang="0">
                  <a:pos x="10" y="36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6" y="13"/>
                </a:cxn>
                <a:cxn ang="0">
                  <a:pos x="17" y="5"/>
                </a:cxn>
                <a:cxn ang="0">
                  <a:pos x="17" y="5"/>
                </a:cxn>
                <a:cxn ang="0">
                  <a:pos x="16" y="2"/>
                </a:cxn>
                <a:cxn ang="0">
                  <a:pos x="14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7" h="39">
                  <a:moveTo>
                    <a:pt x="5" y="5"/>
                  </a:moveTo>
                  <a:lnTo>
                    <a:pt x="5" y="5"/>
                  </a:lnTo>
                  <a:lnTo>
                    <a:pt x="4" y="13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5" y="39"/>
                  </a:lnTo>
                  <a:lnTo>
                    <a:pt x="9" y="38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6" y="13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3" name="Freeform 115"/>
            <p:cNvSpPr/>
            <p:nvPr/>
          </p:nvSpPr>
          <p:spPr bwMode="auto">
            <a:xfrm>
              <a:off x="5665788" y="4699000"/>
              <a:ext cx="7938" cy="2063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2"/>
                </a:cxn>
                <a:cxn ang="0">
                  <a:pos x="8" y="18"/>
                </a:cxn>
                <a:cxn ang="0">
                  <a:pos x="2" y="29"/>
                </a:cxn>
                <a:cxn ang="0">
                  <a:pos x="2" y="29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5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2" y="46"/>
                </a:cxn>
                <a:cxn ang="0">
                  <a:pos x="12" y="46"/>
                </a:cxn>
                <a:cxn ang="0">
                  <a:pos x="12" y="36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21" y="17"/>
                </a:cxn>
                <a:cxn ang="0">
                  <a:pos x="22" y="1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51">
                  <a:moveTo>
                    <a:pt x="12" y="5"/>
                  </a:moveTo>
                  <a:lnTo>
                    <a:pt x="12" y="5"/>
                  </a:lnTo>
                  <a:lnTo>
                    <a:pt x="10" y="12"/>
                  </a:lnTo>
                  <a:lnTo>
                    <a:pt x="8" y="18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5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36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4" name="Freeform 116"/>
            <p:cNvSpPr/>
            <p:nvPr/>
          </p:nvSpPr>
          <p:spPr bwMode="auto">
            <a:xfrm>
              <a:off x="5681663" y="4406900"/>
              <a:ext cx="15875" cy="25400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6" y="7"/>
                </a:cxn>
                <a:cxn ang="0">
                  <a:pos x="22" y="14"/>
                </a:cxn>
                <a:cxn ang="0">
                  <a:pos x="14" y="27"/>
                </a:cxn>
                <a:cxn ang="0">
                  <a:pos x="9" y="40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4" y="61"/>
                </a:cxn>
                <a:cxn ang="0">
                  <a:pos x="8" y="62"/>
                </a:cxn>
                <a:cxn ang="0">
                  <a:pos x="9" y="61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8" y="47"/>
                </a:cxn>
                <a:cxn ang="0">
                  <a:pos x="24" y="34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39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1" h="62">
                  <a:moveTo>
                    <a:pt x="31" y="1"/>
                  </a:moveTo>
                  <a:lnTo>
                    <a:pt x="31" y="1"/>
                  </a:lnTo>
                  <a:lnTo>
                    <a:pt x="26" y="7"/>
                  </a:lnTo>
                  <a:lnTo>
                    <a:pt x="22" y="14"/>
                  </a:lnTo>
                  <a:lnTo>
                    <a:pt x="14" y="27"/>
                  </a:lnTo>
                  <a:lnTo>
                    <a:pt x="9" y="40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4" y="61"/>
                  </a:lnTo>
                  <a:lnTo>
                    <a:pt x="8" y="62"/>
                  </a:lnTo>
                  <a:lnTo>
                    <a:pt x="9" y="61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8" y="47"/>
                  </a:lnTo>
                  <a:lnTo>
                    <a:pt x="24" y="34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5" name="Freeform 117"/>
            <p:cNvSpPr/>
            <p:nvPr/>
          </p:nvSpPr>
          <p:spPr bwMode="auto">
            <a:xfrm>
              <a:off x="5715001" y="4410075"/>
              <a:ext cx="20638" cy="238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6" y="4"/>
                </a:cxn>
                <a:cxn ang="0">
                  <a:pos x="29" y="9"/>
                </a:cxn>
                <a:cxn ang="0">
                  <a:pos x="23" y="16"/>
                </a:cxn>
                <a:cxn ang="0">
                  <a:pos x="17" y="23"/>
                </a:cxn>
                <a:cxn ang="0">
                  <a:pos x="10" y="39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3"/>
                </a:cxn>
                <a:cxn ang="0">
                  <a:pos x="7" y="63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60"/>
                </a:cxn>
                <a:cxn ang="0">
                  <a:pos x="19" y="47"/>
                </a:cxn>
                <a:cxn ang="0">
                  <a:pos x="25" y="33"/>
                </a:cxn>
                <a:cxn ang="0">
                  <a:pos x="29" y="26"/>
                </a:cxn>
                <a:cxn ang="0">
                  <a:pos x="34" y="19"/>
                </a:cxn>
                <a:cxn ang="0">
                  <a:pos x="41" y="14"/>
                </a:cxn>
                <a:cxn ang="0">
                  <a:pos x="48" y="12"/>
                </a:cxn>
                <a:cxn ang="0">
                  <a:pos x="48" y="12"/>
                </a:cxn>
                <a:cxn ang="0">
                  <a:pos x="50" y="10"/>
                </a:cxn>
                <a:cxn ang="0">
                  <a:pos x="51" y="9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1" h="63">
                  <a:moveTo>
                    <a:pt x="45" y="1"/>
                  </a:moveTo>
                  <a:lnTo>
                    <a:pt x="45" y="1"/>
                  </a:lnTo>
                  <a:lnTo>
                    <a:pt x="36" y="4"/>
                  </a:lnTo>
                  <a:lnTo>
                    <a:pt x="29" y="9"/>
                  </a:lnTo>
                  <a:lnTo>
                    <a:pt x="23" y="16"/>
                  </a:lnTo>
                  <a:lnTo>
                    <a:pt x="17" y="23"/>
                  </a:lnTo>
                  <a:lnTo>
                    <a:pt x="10" y="39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9" y="47"/>
                  </a:lnTo>
                  <a:lnTo>
                    <a:pt x="25" y="33"/>
                  </a:lnTo>
                  <a:lnTo>
                    <a:pt x="29" y="26"/>
                  </a:lnTo>
                  <a:lnTo>
                    <a:pt x="34" y="19"/>
                  </a:lnTo>
                  <a:lnTo>
                    <a:pt x="41" y="14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0" y="10"/>
                  </a:lnTo>
                  <a:lnTo>
                    <a:pt x="51" y="9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6" name="Freeform 118"/>
            <p:cNvSpPr/>
            <p:nvPr/>
          </p:nvSpPr>
          <p:spPr bwMode="auto">
            <a:xfrm>
              <a:off x="5370513" y="4702175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3"/>
                </a:cxn>
                <a:cxn ang="0">
                  <a:pos x="0" y="7"/>
                </a:cxn>
                <a:cxn ang="0">
                  <a:pos x="1" y="11"/>
                </a:cxn>
                <a:cxn ang="0">
                  <a:pos x="3" y="12"/>
                </a:cxn>
                <a:cxn ang="0">
                  <a:pos x="5" y="12"/>
                </a:cxn>
                <a:cxn ang="0">
                  <a:pos x="5" y="12"/>
                </a:cxn>
                <a:cxn ang="0">
                  <a:pos x="8" y="12"/>
                </a:cxn>
                <a:cxn ang="0">
                  <a:pos x="9" y="11"/>
                </a:cxn>
                <a:cxn ang="0">
                  <a:pos x="11" y="7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11" h="12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7" name="Freeform 119"/>
            <p:cNvSpPr/>
            <p:nvPr/>
          </p:nvSpPr>
          <p:spPr bwMode="auto">
            <a:xfrm>
              <a:off x="5260976" y="4098925"/>
              <a:ext cx="363538" cy="304800"/>
            </a:xfrm>
            <a:custGeom>
              <a:avLst/>
              <a:gdLst/>
              <a:ahLst/>
              <a:cxnLst>
                <a:cxn ang="0">
                  <a:pos x="890" y="671"/>
                </a:cxn>
                <a:cxn ang="0">
                  <a:pos x="846" y="599"/>
                </a:cxn>
                <a:cxn ang="0">
                  <a:pos x="812" y="547"/>
                </a:cxn>
                <a:cxn ang="0">
                  <a:pos x="760" y="478"/>
                </a:cxn>
                <a:cxn ang="0">
                  <a:pos x="727" y="445"/>
                </a:cxn>
                <a:cxn ang="0">
                  <a:pos x="672" y="363"/>
                </a:cxn>
                <a:cxn ang="0">
                  <a:pos x="612" y="280"/>
                </a:cxn>
                <a:cxn ang="0">
                  <a:pos x="573" y="227"/>
                </a:cxn>
                <a:cxn ang="0">
                  <a:pos x="431" y="40"/>
                </a:cxn>
                <a:cxn ang="0">
                  <a:pos x="402" y="14"/>
                </a:cxn>
                <a:cxn ang="0">
                  <a:pos x="353" y="0"/>
                </a:cxn>
                <a:cxn ang="0">
                  <a:pos x="289" y="10"/>
                </a:cxn>
                <a:cxn ang="0">
                  <a:pos x="209" y="41"/>
                </a:cxn>
                <a:cxn ang="0">
                  <a:pos x="118" y="93"/>
                </a:cxn>
                <a:cxn ang="0">
                  <a:pos x="42" y="143"/>
                </a:cxn>
                <a:cxn ang="0">
                  <a:pos x="16" y="177"/>
                </a:cxn>
                <a:cxn ang="0">
                  <a:pos x="1" y="227"/>
                </a:cxn>
                <a:cxn ang="0">
                  <a:pos x="5" y="278"/>
                </a:cxn>
                <a:cxn ang="0">
                  <a:pos x="39" y="363"/>
                </a:cxn>
                <a:cxn ang="0">
                  <a:pos x="76" y="402"/>
                </a:cxn>
                <a:cxn ang="0">
                  <a:pos x="118" y="446"/>
                </a:cxn>
                <a:cxn ang="0">
                  <a:pos x="172" y="512"/>
                </a:cxn>
                <a:cxn ang="0">
                  <a:pos x="208" y="565"/>
                </a:cxn>
                <a:cxn ang="0">
                  <a:pos x="240" y="619"/>
                </a:cxn>
                <a:cxn ang="0">
                  <a:pos x="289" y="682"/>
                </a:cxn>
                <a:cxn ang="0">
                  <a:pos x="368" y="749"/>
                </a:cxn>
                <a:cxn ang="0">
                  <a:pos x="387" y="767"/>
                </a:cxn>
                <a:cxn ang="0">
                  <a:pos x="403" y="767"/>
                </a:cxn>
                <a:cxn ang="0">
                  <a:pos x="417" y="746"/>
                </a:cxn>
                <a:cxn ang="0">
                  <a:pos x="411" y="729"/>
                </a:cxn>
                <a:cxn ang="0">
                  <a:pos x="334" y="662"/>
                </a:cxn>
                <a:cxn ang="0">
                  <a:pos x="301" y="626"/>
                </a:cxn>
                <a:cxn ang="0">
                  <a:pos x="255" y="556"/>
                </a:cxn>
                <a:cxn ang="0">
                  <a:pos x="141" y="402"/>
                </a:cxn>
                <a:cxn ang="0">
                  <a:pos x="105" y="364"/>
                </a:cxn>
                <a:cxn ang="0">
                  <a:pos x="75" y="335"/>
                </a:cxn>
                <a:cxn ang="0">
                  <a:pos x="64" y="301"/>
                </a:cxn>
                <a:cxn ang="0">
                  <a:pos x="51" y="272"/>
                </a:cxn>
                <a:cxn ang="0">
                  <a:pos x="47" y="232"/>
                </a:cxn>
                <a:cxn ang="0">
                  <a:pos x="62" y="198"/>
                </a:cxn>
                <a:cxn ang="0">
                  <a:pos x="110" y="155"/>
                </a:cxn>
                <a:cxn ang="0">
                  <a:pos x="224" y="84"/>
                </a:cxn>
                <a:cxn ang="0">
                  <a:pos x="277" y="59"/>
                </a:cxn>
                <a:cxn ang="0">
                  <a:pos x="342" y="45"/>
                </a:cxn>
                <a:cxn ang="0">
                  <a:pos x="377" y="51"/>
                </a:cxn>
                <a:cxn ang="0">
                  <a:pos x="408" y="76"/>
                </a:cxn>
                <a:cxn ang="0">
                  <a:pos x="487" y="181"/>
                </a:cxn>
                <a:cxn ang="0">
                  <a:pos x="538" y="255"/>
                </a:cxn>
                <a:cxn ang="0">
                  <a:pos x="598" y="344"/>
                </a:cxn>
                <a:cxn ang="0">
                  <a:pos x="627" y="376"/>
                </a:cxn>
                <a:cxn ang="0">
                  <a:pos x="644" y="408"/>
                </a:cxn>
                <a:cxn ang="0">
                  <a:pos x="663" y="429"/>
                </a:cxn>
                <a:cxn ang="0">
                  <a:pos x="705" y="484"/>
                </a:cxn>
                <a:cxn ang="0">
                  <a:pos x="759" y="554"/>
                </a:cxn>
                <a:cxn ang="0">
                  <a:pos x="810" y="627"/>
                </a:cxn>
                <a:cxn ang="0">
                  <a:pos x="843" y="688"/>
                </a:cxn>
                <a:cxn ang="0">
                  <a:pos x="863" y="712"/>
                </a:cxn>
                <a:cxn ang="0">
                  <a:pos x="886" y="721"/>
                </a:cxn>
                <a:cxn ang="0">
                  <a:pos x="904" y="718"/>
                </a:cxn>
                <a:cxn ang="0">
                  <a:pos x="914" y="698"/>
                </a:cxn>
                <a:cxn ang="0">
                  <a:pos x="907" y="682"/>
                </a:cxn>
              </a:cxnLst>
              <a:rect l="0" t="0" r="r" b="b"/>
              <a:pathLst>
                <a:path w="914" h="768">
                  <a:moveTo>
                    <a:pt x="899" y="678"/>
                  </a:moveTo>
                  <a:lnTo>
                    <a:pt x="899" y="678"/>
                  </a:lnTo>
                  <a:lnTo>
                    <a:pt x="894" y="675"/>
                  </a:lnTo>
                  <a:lnTo>
                    <a:pt x="890" y="671"/>
                  </a:lnTo>
                  <a:lnTo>
                    <a:pt x="880" y="661"/>
                  </a:lnTo>
                  <a:lnTo>
                    <a:pt x="871" y="648"/>
                  </a:lnTo>
                  <a:lnTo>
                    <a:pt x="862" y="632"/>
                  </a:lnTo>
                  <a:lnTo>
                    <a:pt x="846" y="599"/>
                  </a:lnTo>
                  <a:lnTo>
                    <a:pt x="839" y="585"/>
                  </a:lnTo>
                  <a:lnTo>
                    <a:pt x="832" y="576"/>
                  </a:lnTo>
                  <a:lnTo>
                    <a:pt x="832" y="576"/>
                  </a:lnTo>
                  <a:lnTo>
                    <a:pt x="812" y="547"/>
                  </a:lnTo>
                  <a:lnTo>
                    <a:pt x="793" y="518"/>
                  </a:lnTo>
                  <a:lnTo>
                    <a:pt x="782" y="504"/>
                  </a:lnTo>
                  <a:lnTo>
                    <a:pt x="772" y="491"/>
                  </a:lnTo>
                  <a:lnTo>
                    <a:pt x="760" y="478"/>
                  </a:lnTo>
                  <a:lnTo>
                    <a:pt x="748" y="466"/>
                  </a:lnTo>
                  <a:lnTo>
                    <a:pt x="748" y="466"/>
                  </a:lnTo>
                  <a:lnTo>
                    <a:pt x="738" y="457"/>
                  </a:lnTo>
                  <a:lnTo>
                    <a:pt x="727" y="445"/>
                  </a:lnTo>
                  <a:lnTo>
                    <a:pt x="707" y="418"/>
                  </a:lnTo>
                  <a:lnTo>
                    <a:pt x="687" y="389"/>
                  </a:lnTo>
                  <a:lnTo>
                    <a:pt x="672" y="363"/>
                  </a:lnTo>
                  <a:lnTo>
                    <a:pt x="672" y="363"/>
                  </a:lnTo>
                  <a:lnTo>
                    <a:pt x="665" y="348"/>
                  </a:lnTo>
                  <a:lnTo>
                    <a:pt x="654" y="334"/>
                  </a:lnTo>
                  <a:lnTo>
                    <a:pt x="633" y="308"/>
                  </a:lnTo>
                  <a:lnTo>
                    <a:pt x="612" y="280"/>
                  </a:lnTo>
                  <a:lnTo>
                    <a:pt x="602" y="267"/>
                  </a:lnTo>
                  <a:lnTo>
                    <a:pt x="593" y="254"/>
                  </a:lnTo>
                  <a:lnTo>
                    <a:pt x="593" y="254"/>
                  </a:lnTo>
                  <a:lnTo>
                    <a:pt x="573" y="227"/>
                  </a:lnTo>
                  <a:lnTo>
                    <a:pt x="553" y="199"/>
                  </a:lnTo>
                  <a:lnTo>
                    <a:pt x="513" y="146"/>
                  </a:lnTo>
                  <a:lnTo>
                    <a:pt x="472" y="92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1" y="29"/>
                  </a:lnTo>
                  <a:lnTo>
                    <a:pt x="412" y="20"/>
                  </a:lnTo>
                  <a:lnTo>
                    <a:pt x="402" y="14"/>
                  </a:lnTo>
                  <a:lnTo>
                    <a:pt x="390" y="8"/>
                  </a:lnTo>
                  <a:lnTo>
                    <a:pt x="378" y="4"/>
                  </a:lnTo>
                  <a:lnTo>
                    <a:pt x="366" y="2"/>
                  </a:lnTo>
                  <a:lnTo>
                    <a:pt x="353" y="0"/>
                  </a:lnTo>
                  <a:lnTo>
                    <a:pt x="342" y="0"/>
                  </a:lnTo>
                  <a:lnTo>
                    <a:pt x="328" y="2"/>
                  </a:lnTo>
                  <a:lnTo>
                    <a:pt x="315" y="4"/>
                  </a:lnTo>
                  <a:lnTo>
                    <a:pt x="289" y="10"/>
                  </a:lnTo>
                  <a:lnTo>
                    <a:pt x="264" y="17"/>
                  </a:lnTo>
                  <a:lnTo>
                    <a:pt x="241" y="27"/>
                  </a:lnTo>
                  <a:lnTo>
                    <a:pt x="241" y="27"/>
                  </a:lnTo>
                  <a:lnTo>
                    <a:pt x="209" y="41"/>
                  </a:lnTo>
                  <a:lnTo>
                    <a:pt x="178" y="57"/>
                  </a:lnTo>
                  <a:lnTo>
                    <a:pt x="147" y="74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93" y="108"/>
                  </a:lnTo>
                  <a:lnTo>
                    <a:pt x="67" y="125"/>
                  </a:lnTo>
                  <a:lnTo>
                    <a:pt x="54" y="134"/>
                  </a:lnTo>
                  <a:lnTo>
                    <a:pt x="42" y="143"/>
                  </a:lnTo>
                  <a:lnTo>
                    <a:pt x="32" y="153"/>
                  </a:lnTo>
                  <a:lnTo>
                    <a:pt x="22" y="165"/>
                  </a:lnTo>
                  <a:lnTo>
                    <a:pt x="22" y="165"/>
                  </a:lnTo>
                  <a:lnTo>
                    <a:pt x="16" y="177"/>
                  </a:lnTo>
                  <a:lnTo>
                    <a:pt x="9" y="189"/>
                  </a:lnTo>
                  <a:lnTo>
                    <a:pt x="5" y="202"/>
                  </a:lnTo>
                  <a:lnTo>
                    <a:pt x="3" y="214"/>
                  </a:lnTo>
                  <a:lnTo>
                    <a:pt x="1" y="227"/>
                  </a:lnTo>
                  <a:lnTo>
                    <a:pt x="0" y="238"/>
                  </a:lnTo>
                  <a:lnTo>
                    <a:pt x="1" y="252"/>
                  </a:lnTo>
                  <a:lnTo>
                    <a:pt x="3" y="265"/>
                  </a:lnTo>
                  <a:lnTo>
                    <a:pt x="5" y="278"/>
                  </a:lnTo>
                  <a:lnTo>
                    <a:pt x="8" y="289"/>
                  </a:lnTo>
                  <a:lnTo>
                    <a:pt x="17" y="314"/>
                  </a:lnTo>
                  <a:lnTo>
                    <a:pt x="28" y="339"/>
                  </a:lnTo>
                  <a:lnTo>
                    <a:pt x="39" y="363"/>
                  </a:lnTo>
                  <a:lnTo>
                    <a:pt x="39" y="363"/>
                  </a:lnTo>
                  <a:lnTo>
                    <a:pt x="46" y="373"/>
                  </a:lnTo>
                  <a:lnTo>
                    <a:pt x="56" y="384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92" y="416"/>
                  </a:lnTo>
                  <a:lnTo>
                    <a:pt x="105" y="431"/>
                  </a:lnTo>
                  <a:lnTo>
                    <a:pt x="118" y="446"/>
                  </a:lnTo>
                  <a:lnTo>
                    <a:pt x="131" y="462"/>
                  </a:lnTo>
                  <a:lnTo>
                    <a:pt x="131" y="462"/>
                  </a:lnTo>
                  <a:lnTo>
                    <a:pt x="151" y="488"/>
                  </a:lnTo>
                  <a:lnTo>
                    <a:pt x="172" y="512"/>
                  </a:lnTo>
                  <a:lnTo>
                    <a:pt x="182" y="525"/>
                  </a:lnTo>
                  <a:lnTo>
                    <a:pt x="191" y="538"/>
                  </a:lnTo>
                  <a:lnTo>
                    <a:pt x="200" y="551"/>
                  </a:lnTo>
                  <a:lnTo>
                    <a:pt x="208" y="565"/>
                  </a:lnTo>
                  <a:lnTo>
                    <a:pt x="208" y="565"/>
                  </a:lnTo>
                  <a:lnTo>
                    <a:pt x="215" y="580"/>
                  </a:lnTo>
                  <a:lnTo>
                    <a:pt x="223" y="593"/>
                  </a:lnTo>
                  <a:lnTo>
                    <a:pt x="240" y="619"/>
                  </a:lnTo>
                  <a:lnTo>
                    <a:pt x="259" y="644"/>
                  </a:lnTo>
                  <a:lnTo>
                    <a:pt x="277" y="669"/>
                  </a:lnTo>
                  <a:lnTo>
                    <a:pt x="277" y="669"/>
                  </a:lnTo>
                  <a:lnTo>
                    <a:pt x="289" y="682"/>
                  </a:lnTo>
                  <a:lnTo>
                    <a:pt x="301" y="694"/>
                  </a:lnTo>
                  <a:lnTo>
                    <a:pt x="327" y="716"/>
                  </a:lnTo>
                  <a:lnTo>
                    <a:pt x="355" y="737"/>
                  </a:lnTo>
                  <a:lnTo>
                    <a:pt x="368" y="749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83" y="764"/>
                  </a:lnTo>
                  <a:lnTo>
                    <a:pt x="387" y="767"/>
                  </a:lnTo>
                  <a:lnTo>
                    <a:pt x="391" y="768"/>
                  </a:lnTo>
                  <a:lnTo>
                    <a:pt x="395" y="768"/>
                  </a:lnTo>
                  <a:lnTo>
                    <a:pt x="399" y="768"/>
                  </a:lnTo>
                  <a:lnTo>
                    <a:pt x="403" y="767"/>
                  </a:lnTo>
                  <a:lnTo>
                    <a:pt x="410" y="762"/>
                  </a:lnTo>
                  <a:lnTo>
                    <a:pt x="415" y="755"/>
                  </a:lnTo>
                  <a:lnTo>
                    <a:pt x="416" y="751"/>
                  </a:lnTo>
                  <a:lnTo>
                    <a:pt x="417" y="746"/>
                  </a:lnTo>
                  <a:lnTo>
                    <a:pt x="417" y="742"/>
                  </a:lnTo>
                  <a:lnTo>
                    <a:pt x="416" y="738"/>
                  </a:lnTo>
                  <a:lnTo>
                    <a:pt x="415" y="733"/>
                  </a:lnTo>
                  <a:lnTo>
                    <a:pt x="411" y="729"/>
                  </a:lnTo>
                  <a:lnTo>
                    <a:pt x="411" y="729"/>
                  </a:lnTo>
                  <a:lnTo>
                    <a:pt x="394" y="711"/>
                  </a:lnTo>
                  <a:lnTo>
                    <a:pt x="374" y="694"/>
                  </a:lnTo>
                  <a:lnTo>
                    <a:pt x="334" y="662"/>
                  </a:lnTo>
                  <a:lnTo>
                    <a:pt x="334" y="662"/>
                  </a:lnTo>
                  <a:lnTo>
                    <a:pt x="322" y="650"/>
                  </a:lnTo>
                  <a:lnTo>
                    <a:pt x="311" y="639"/>
                  </a:lnTo>
                  <a:lnTo>
                    <a:pt x="301" y="626"/>
                  </a:lnTo>
                  <a:lnTo>
                    <a:pt x="291" y="612"/>
                  </a:lnTo>
                  <a:lnTo>
                    <a:pt x="272" y="584"/>
                  </a:lnTo>
                  <a:lnTo>
                    <a:pt x="255" y="556"/>
                  </a:lnTo>
                  <a:lnTo>
                    <a:pt x="255" y="556"/>
                  </a:lnTo>
                  <a:lnTo>
                    <a:pt x="225" y="510"/>
                  </a:lnTo>
                  <a:lnTo>
                    <a:pt x="194" y="466"/>
                  </a:lnTo>
                  <a:lnTo>
                    <a:pt x="160" y="423"/>
                  </a:lnTo>
                  <a:lnTo>
                    <a:pt x="141" y="402"/>
                  </a:lnTo>
                  <a:lnTo>
                    <a:pt x="122" y="381"/>
                  </a:lnTo>
                  <a:lnTo>
                    <a:pt x="122" y="381"/>
                  </a:lnTo>
                  <a:lnTo>
                    <a:pt x="114" y="373"/>
                  </a:lnTo>
                  <a:lnTo>
                    <a:pt x="105" y="364"/>
                  </a:lnTo>
                  <a:lnTo>
                    <a:pt x="86" y="348"/>
                  </a:lnTo>
                  <a:lnTo>
                    <a:pt x="86" y="348"/>
                  </a:lnTo>
                  <a:lnTo>
                    <a:pt x="79" y="342"/>
                  </a:lnTo>
                  <a:lnTo>
                    <a:pt x="75" y="335"/>
                  </a:lnTo>
                  <a:lnTo>
                    <a:pt x="72" y="329"/>
                  </a:lnTo>
                  <a:lnTo>
                    <a:pt x="69" y="322"/>
                  </a:lnTo>
                  <a:lnTo>
                    <a:pt x="67" y="308"/>
                  </a:lnTo>
                  <a:lnTo>
                    <a:pt x="64" y="301"/>
                  </a:lnTo>
                  <a:lnTo>
                    <a:pt x="62" y="293"/>
                  </a:lnTo>
                  <a:lnTo>
                    <a:pt x="62" y="293"/>
                  </a:lnTo>
                  <a:lnTo>
                    <a:pt x="55" y="283"/>
                  </a:lnTo>
                  <a:lnTo>
                    <a:pt x="51" y="272"/>
                  </a:lnTo>
                  <a:lnTo>
                    <a:pt x="47" y="262"/>
                  </a:lnTo>
                  <a:lnTo>
                    <a:pt x="46" y="252"/>
                  </a:lnTo>
                  <a:lnTo>
                    <a:pt x="46" y="241"/>
                  </a:lnTo>
                  <a:lnTo>
                    <a:pt x="47" y="232"/>
                  </a:lnTo>
                  <a:lnTo>
                    <a:pt x="49" y="223"/>
                  </a:lnTo>
                  <a:lnTo>
                    <a:pt x="52" y="214"/>
                  </a:lnTo>
                  <a:lnTo>
                    <a:pt x="56" y="206"/>
                  </a:lnTo>
                  <a:lnTo>
                    <a:pt x="62" y="198"/>
                  </a:lnTo>
                  <a:lnTo>
                    <a:pt x="68" y="190"/>
                  </a:lnTo>
                  <a:lnTo>
                    <a:pt x="75" y="182"/>
                  </a:lnTo>
                  <a:lnTo>
                    <a:pt x="92" y="168"/>
                  </a:lnTo>
                  <a:lnTo>
                    <a:pt x="110" y="155"/>
                  </a:lnTo>
                  <a:lnTo>
                    <a:pt x="110" y="155"/>
                  </a:lnTo>
                  <a:lnTo>
                    <a:pt x="166" y="118"/>
                  </a:lnTo>
                  <a:lnTo>
                    <a:pt x="195" y="101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40" y="76"/>
                  </a:lnTo>
                  <a:lnTo>
                    <a:pt x="257" y="68"/>
                  </a:lnTo>
                  <a:lnTo>
                    <a:pt x="277" y="59"/>
                  </a:lnTo>
                  <a:lnTo>
                    <a:pt x="298" y="53"/>
                  </a:lnTo>
                  <a:lnTo>
                    <a:pt x="321" y="46"/>
                  </a:lnTo>
                  <a:lnTo>
                    <a:pt x="331" y="45"/>
                  </a:lnTo>
                  <a:lnTo>
                    <a:pt x="342" y="45"/>
                  </a:lnTo>
                  <a:lnTo>
                    <a:pt x="351" y="45"/>
                  </a:lnTo>
                  <a:lnTo>
                    <a:pt x="361" y="46"/>
                  </a:lnTo>
                  <a:lnTo>
                    <a:pt x="369" y="48"/>
                  </a:lnTo>
                  <a:lnTo>
                    <a:pt x="377" y="51"/>
                  </a:lnTo>
                  <a:lnTo>
                    <a:pt x="377" y="51"/>
                  </a:lnTo>
                  <a:lnTo>
                    <a:pt x="387" y="59"/>
                  </a:lnTo>
                  <a:lnTo>
                    <a:pt x="398" y="67"/>
                  </a:lnTo>
                  <a:lnTo>
                    <a:pt x="408" y="76"/>
                  </a:lnTo>
                  <a:lnTo>
                    <a:pt x="417" y="87"/>
                  </a:lnTo>
                  <a:lnTo>
                    <a:pt x="437" y="108"/>
                  </a:lnTo>
                  <a:lnTo>
                    <a:pt x="454" y="133"/>
                  </a:lnTo>
                  <a:lnTo>
                    <a:pt x="487" y="181"/>
                  </a:lnTo>
                  <a:lnTo>
                    <a:pt x="502" y="204"/>
                  </a:lnTo>
                  <a:lnTo>
                    <a:pt x="517" y="225"/>
                  </a:lnTo>
                  <a:lnTo>
                    <a:pt x="517" y="225"/>
                  </a:lnTo>
                  <a:lnTo>
                    <a:pt x="538" y="255"/>
                  </a:lnTo>
                  <a:lnTo>
                    <a:pt x="557" y="284"/>
                  </a:lnTo>
                  <a:lnTo>
                    <a:pt x="578" y="314"/>
                  </a:lnTo>
                  <a:lnTo>
                    <a:pt x="598" y="344"/>
                  </a:lnTo>
                  <a:lnTo>
                    <a:pt x="598" y="344"/>
                  </a:lnTo>
                  <a:lnTo>
                    <a:pt x="610" y="357"/>
                  </a:lnTo>
                  <a:lnTo>
                    <a:pt x="623" y="372"/>
                  </a:lnTo>
                  <a:lnTo>
                    <a:pt x="623" y="372"/>
                  </a:lnTo>
                  <a:lnTo>
                    <a:pt x="627" y="376"/>
                  </a:lnTo>
                  <a:lnTo>
                    <a:pt x="629" y="381"/>
                  </a:lnTo>
                  <a:lnTo>
                    <a:pt x="635" y="393"/>
                  </a:lnTo>
                  <a:lnTo>
                    <a:pt x="640" y="405"/>
                  </a:lnTo>
                  <a:lnTo>
                    <a:pt x="644" y="408"/>
                  </a:lnTo>
                  <a:lnTo>
                    <a:pt x="648" y="412"/>
                  </a:lnTo>
                  <a:lnTo>
                    <a:pt x="648" y="412"/>
                  </a:lnTo>
                  <a:lnTo>
                    <a:pt x="655" y="420"/>
                  </a:lnTo>
                  <a:lnTo>
                    <a:pt x="663" y="429"/>
                  </a:lnTo>
                  <a:lnTo>
                    <a:pt x="676" y="448"/>
                  </a:lnTo>
                  <a:lnTo>
                    <a:pt x="690" y="467"/>
                  </a:lnTo>
                  <a:lnTo>
                    <a:pt x="697" y="476"/>
                  </a:lnTo>
                  <a:lnTo>
                    <a:pt x="705" y="484"/>
                  </a:lnTo>
                  <a:lnTo>
                    <a:pt x="705" y="484"/>
                  </a:lnTo>
                  <a:lnTo>
                    <a:pt x="724" y="507"/>
                  </a:lnTo>
                  <a:lnTo>
                    <a:pt x="742" y="529"/>
                  </a:lnTo>
                  <a:lnTo>
                    <a:pt x="759" y="554"/>
                  </a:lnTo>
                  <a:lnTo>
                    <a:pt x="776" y="576"/>
                  </a:lnTo>
                  <a:lnTo>
                    <a:pt x="776" y="576"/>
                  </a:lnTo>
                  <a:lnTo>
                    <a:pt x="794" y="602"/>
                  </a:lnTo>
                  <a:lnTo>
                    <a:pt x="810" y="627"/>
                  </a:lnTo>
                  <a:lnTo>
                    <a:pt x="824" y="653"/>
                  </a:lnTo>
                  <a:lnTo>
                    <a:pt x="839" y="680"/>
                  </a:lnTo>
                  <a:lnTo>
                    <a:pt x="839" y="680"/>
                  </a:lnTo>
                  <a:lnTo>
                    <a:pt x="843" y="688"/>
                  </a:lnTo>
                  <a:lnTo>
                    <a:pt x="846" y="695"/>
                  </a:lnTo>
                  <a:lnTo>
                    <a:pt x="852" y="701"/>
                  </a:lnTo>
                  <a:lnTo>
                    <a:pt x="857" y="707"/>
                  </a:lnTo>
                  <a:lnTo>
                    <a:pt x="863" y="712"/>
                  </a:lnTo>
                  <a:lnTo>
                    <a:pt x="870" y="716"/>
                  </a:lnTo>
                  <a:lnTo>
                    <a:pt x="878" y="718"/>
                  </a:lnTo>
                  <a:lnTo>
                    <a:pt x="886" y="721"/>
                  </a:lnTo>
                  <a:lnTo>
                    <a:pt x="886" y="721"/>
                  </a:lnTo>
                  <a:lnTo>
                    <a:pt x="891" y="722"/>
                  </a:lnTo>
                  <a:lnTo>
                    <a:pt x="896" y="722"/>
                  </a:lnTo>
                  <a:lnTo>
                    <a:pt x="900" y="721"/>
                  </a:lnTo>
                  <a:lnTo>
                    <a:pt x="904" y="718"/>
                  </a:lnTo>
                  <a:lnTo>
                    <a:pt x="907" y="716"/>
                  </a:lnTo>
                  <a:lnTo>
                    <a:pt x="909" y="713"/>
                  </a:lnTo>
                  <a:lnTo>
                    <a:pt x="913" y="705"/>
                  </a:lnTo>
                  <a:lnTo>
                    <a:pt x="914" y="698"/>
                  </a:lnTo>
                  <a:lnTo>
                    <a:pt x="913" y="692"/>
                  </a:lnTo>
                  <a:lnTo>
                    <a:pt x="912" y="688"/>
                  </a:lnTo>
                  <a:lnTo>
                    <a:pt x="911" y="684"/>
                  </a:lnTo>
                  <a:lnTo>
                    <a:pt x="907" y="682"/>
                  </a:lnTo>
                  <a:lnTo>
                    <a:pt x="903" y="679"/>
                  </a:lnTo>
                  <a:lnTo>
                    <a:pt x="899" y="678"/>
                  </a:lnTo>
                  <a:lnTo>
                    <a:pt x="899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8" name="Freeform 120"/>
            <p:cNvSpPr/>
            <p:nvPr/>
          </p:nvSpPr>
          <p:spPr bwMode="auto">
            <a:xfrm>
              <a:off x="5599113" y="4098925"/>
              <a:ext cx="361950" cy="304800"/>
            </a:xfrm>
            <a:custGeom>
              <a:avLst/>
              <a:gdLst/>
              <a:ahLst/>
              <a:cxnLst>
                <a:cxn ang="0">
                  <a:pos x="25" y="671"/>
                </a:cxn>
                <a:cxn ang="0">
                  <a:pos x="68" y="599"/>
                </a:cxn>
                <a:cxn ang="0">
                  <a:pos x="102" y="547"/>
                </a:cxn>
                <a:cxn ang="0">
                  <a:pos x="153" y="478"/>
                </a:cxn>
                <a:cxn ang="0">
                  <a:pos x="187" y="445"/>
                </a:cxn>
                <a:cxn ang="0">
                  <a:pos x="242" y="363"/>
                </a:cxn>
                <a:cxn ang="0">
                  <a:pos x="302" y="280"/>
                </a:cxn>
                <a:cxn ang="0">
                  <a:pos x="341" y="227"/>
                </a:cxn>
                <a:cxn ang="0">
                  <a:pos x="482" y="40"/>
                </a:cxn>
                <a:cxn ang="0">
                  <a:pos x="512" y="14"/>
                </a:cxn>
                <a:cxn ang="0">
                  <a:pos x="560" y="0"/>
                </a:cxn>
                <a:cxn ang="0">
                  <a:pos x="624" y="10"/>
                </a:cxn>
                <a:cxn ang="0">
                  <a:pos x="705" y="41"/>
                </a:cxn>
                <a:cxn ang="0">
                  <a:pos x="796" y="93"/>
                </a:cxn>
                <a:cxn ang="0">
                  <a:pos x="872" y="143"/>
                </a:cxn>
                <a:cxn ang="0">
                  <a:pos x="898" y="177"/>
                </a:cxn>
                <a:cxn ang="0">
                  <a:pos x="913" y="227"/>
                </a:cxn>
                <a:cxn ang="0">
                  <a:pos x="909" y="278"/>
                </a:cxn>
                <a:cxn ang="0">
                  <a:pos x="875" y="363"/>
                </a:cxn>
                <a:cxn ang="0">
                  <a:pos x="837" y="402"/>
                </a:cxn>
                <a:cxn ang="0">
                  <a:pos x="795" y="446"/>
                </a:cxn>
                <a:cxn ang="0">
                  <a:pos x="741" y="512"/>
                </a:cxn>
                <a:cxn ang="0">
                  <a:pos x="706" y="565"/>
                </a:cxn>
                <a:cxn ang="0">
                  <a:pos x="673" y="619"/>
                </a:cxn>
                <a:cxn ang="0">
                  <a:pos x="625" y="682"/>
                </a:cxn>
                <a:cxn ang="0">
                  <a:pos x="546" y="749"/>
                </a:cxn>
                <a:cxn ang="0">
                  <a:pos x="527" y="767"/>
                </a:cxn>
                <a:cxn ang="0">
                  <a:pos x="510" y="767"/>
                </a:cxn>
                <a:cxn ang="0">
                  <a:pos x="495" y="746"/>
                </a:cxn>
                <a:cxn ang="0">
                  <a:pos x="502" y="729"/>
                </a:cxn>
                <a:cxn ang="0">
                  <a:pos x="579" y="662"/>
                </a:cxn>
                <a:cxn ang="0">
                  <a:pos x="613" y="626"/>
                </a:cxn>
                <a:cxn ang="0">
                  <a:pos x="659" y="556"/>
                </a:cxn>
                <a:cxn ang="0">
                  <a:pos x="773" y="402"/>
                </a:cxn>
                <a:cxn ang="0">
                  <a:pos x="828" y="348"/>
                </a:cxn>
                <a:cxn ang="0">
                  <a:pos x="842" y="329"/>
                </a:cxn>
                <a:cxn ang="0">
                  <a:pos x="853" y="293"/>
                </a:cxn>
                <a:cxn ang="0">
                  <a:pos x="866" y="262"/>
                </a:cxn>
                <a:cxn ang="0">
                  <a:pos x="864" y="223"/>
                </a:cxn>
                <a:cxn ang="0">
                  <a:pos x="846" y="190"/>
                </a:cxn>
                <a:cxn ang="0">
                  <a:pos x="804" y="155"/>
                </a:cxn>
                <a:cxn ang="0">
                  <a:pos x="689" y="84"/>
                </a:cxn>
                <a:cxn ang="0">
                  <a:pos x="615" y="53"/>
                </a:cxn>
                <a:cxn ang="0">
                  <a:pos x="562" y="45"/>
                </a:cxn>
                <a:cxn ang="0">
                  <a:pos x="536" y="51"/>
                </a:cxn>
                <a:cxn ang="0">
                  <a:pos x="495" y="87"/>
                </a:cxn>
                <a:cxn ang="0">
                  <a:pos x="412" y="204"/>
                </a:cxn>
                <a:cxn ang="0">
                  <a:pos x="356" y="284"/>
                </a:cxn>
                <a:cxn ang="0">
                  <a:pos x="303" y="357"/>
                </a:cxn>
                <a:cxn ang="0">
                  <a:pos x="284" y="381"/>
                </a:cxn>
                <a:cxn ang="0">
                  <a:pos x="267" y="412"/>
                </a:cxn>
                <a:cxn ang="0">
                  <a:pos x="236" y="448"/>
                </a:cxn>
                <a:cxn ang="0">
                  <a:pos x="209" y="484"/>
                </a:cxn>
                <a:cxn ang="0">
                  <a:pos x="138" y="576"/>
                </a:cxn>
                <a:cxn ang="0">
                  <a:pos x="89" y="653"/>
                </a:cxn>
                <a:cxn ang="0">
                  <a:pos x="68" y="695"/>
                </a:cxn>
                <a:cxn ang="0">
                  <a:pos x="43" y="716"/>
                </a:cxn>
                <a:cxn ang="0">
                  <a:pos x="22" y="722"/>
                </a:cxn>
                <a:cxn ang="0">
                  <a:pos x="6" y="716"/>
                </a:cxn>
                <a:cxn ang="0">
                  <a:pos x="0" y="692"/>
                </a:cxn>
                <a:cxn ang="0">
                  <a:pos x="10" y="679"/>
                </a:cxn>
              </a:cxnLst>
              <a:rect l="0" t="0" r="r" b="b"/>
              <a:pathLst>
                <a:path w="913" h="768">
                  <a:moveTo>
                    <a:pt x="15" y="678"/>
                  </a:moveTo>
                  <a:lnTo>
                    <a:pt x="15" y="678"/>
                  </a:lnTo>
                  <a:lnTo>
                    <a:pt x="19" y="675"/>
                  </a:lnTo>
                  <a:lnTo>
                    <a:pt x="25" y="671"/>
                  </a:lnTo>
                  <a:lnTo>
                    <a:pt x="34" y="661"/>
                  </a:lnTo>
                  <a:lnTo>
                    <a:pt x="43" y="648"/>
                  </a:lnTo>
                  <a:lnTo>
                    <a:pt x="51" y="632"/>
                  </a:lnTo>
                  <a:lnTo>
                    <a:pt x="68" y="599"/>
                  </a:lnTo>
                  <a:lnTo>
                    <a:pt x="74" y="585"/>
                  </a:lnTo>
                  <a:lnTo>
                    <a:pt x="81" y="576"/>
                  </a:lnTo>
                  <a:lnTo>
                    <a:pt x="81" y="576"/>
                  </a:lnTo>
                  <a:lnTo>
                    <a:pt x="102" y="547"/>
                  </a:lnTo>
                  <a:lnTo>
                    <a:pt x="121" y="518"/>
                  </a:lnTo>
                  <a:lnTo>
                    <a:pt x="131" y="504"/>
                  </a:lnTo>
                  <a:lnTo>
                    <a:pt x="142" y="491"/>
                  </a:lnTo>
                  <a:lnTo>
                    <a:pt x="153" y="478"/>
                  </a:lnTo>
                  <a:lnTo>
                    <a:pt x="166" y="466"/>
                  </a:lnTo>
                  <a:lnTo>
                    <a:pt x="166" y="466"/>
                  </a:lnTo>
                  <a:lnTo>
                    <a:pt x="176" y="457"/>
                  </a:lnTo>
                  <a:lnTo>
                    <a:pt x="187" y="445"/>
                  </a:lnTo>
                  <a:lnTo>
                    <a:pt x="208" y="418"/>
                  </a:lnTo>
                  <a:lnTo>
                    <a:pt x="226" y="389"/>
                  </a:lnTo>
                  <a:lnTo>
                    <a:pt x="242" y="363"/>
                  </a:lnTo>
                  <a:lnTo>
                    <a:pt x="242" y="363"/>
                  </a:lnTo>
                  <a:lnTo>
                    <a:pt x="250" y="348"/>
                  </a:lnTo>
                  <a:lnTo>
                    <a:pt x="259" y="334"/>
                  </a:lnTo>
                  <a:lnTo>
                    <a:pt x="280" y="308"/>
                  </a:lnTo>
                  <a:lnTo>
                    <a:pt x="302" y="280"/>
                  </a:lnTo>
                  <a:lnTo>
                    <a:pt x="312" y="267"/>
                  </a:lnTo>
                  <a:lnTo>
                    <a:pt x="321" y="254"/>
                  </a:lnTo>
                  <a:lnTo>
                    <a:pt x="321" y="254"/>
                  </a:lnTo>
                  <a:lnTo>
                    <a:pt x="341" y="227"/>
                  </a:lnTo>
                  <a:lnTo>
                    <a:pt x="361" y="199"/>
                  </a:lnTo>
                  <a:lnTo>
                    <a:pt x="401" y="146"/>
                  </a:lnTo>
                  <a:lnTo>
                    <a:pt x="442" y="92"/>
                  </a:lnTo>
                  <a:lnTo>
                    <a:pt x="482" y="40"/>
                  </a:lnTo>
                  <a:lnTo>
                    <a:pt x="482" y="40"/>
                  </a:lnTo>
                  <a:lnTo>
                    <a:pt x="492" y="29"/>
                  </a:lnTo>
                  <a:lnTo>
                    <a:pt x="502" y="20"/>
                  </a:lnTo>
                  <a:lnTo>
                    <a:pt x="512" y="14"/>
                  </a:lnTo>
                  <a:lnTo>
                    <a:pt x="523" y="8"/>
                  </a:lnTo>
                  <a:lnTo>
                    <a:pt x="535" y="4"/>
                  </a:lnTo>
                  <a:lnTo>
                    <a:pt x="548" y="2"/>
                  </a:lnTo>
                  <a:lnTo>
                    <a:pt x="560" y="0"/>
                  </a:lnTo>
                  <a:lnTo>
                    <a:pt x="573" y="0"/>
                  </a:lnTo>
                  <a:lnTo>
                    <a:pt x="586" y="2"/>
                  </a:lnTo>
                  <a:lnTo>
                    <a:pt x="599" y="4"/>
                  </a:lnTo>
                  <a:lnTo>
                    <a:pt x="624" y="10"/>
                  </a:lnTo>
                  <a:lnTo>
                    <a:pt x="650" y="17"/>
                  </a:lnTo>
                  <a:lnTo>
                    <a:pt x="672" y="27"/>
                  </a:lnTo>
                  <a:lnTo>
                    <a:pt x="672" y="27"/>
                  </a:lnTo>
                  <a:lnTo>
                    <a:pt x="705" y="41"/>
                  </a:lnTo>
                  <a:lnTo>
                    <a:pt x="736" y="57"/>
                  </a:lnTo>
                  <a:lnTo>
                    <a:pt x="766" y="74"/>
                  </a:lnTo>
                  <a:lnTo>
                    <a:pt x="796" y="93"/>
                  </a:lnTo>
                  <a:lnTo>
                    <a:pt x="796" y="93"/>
                  </a:lnTo>
                  <a:lnTo>
                    <a:pt x="821" y="108"/>
                  </a:lnTo>
                  <a:lnTo>
                    <a:pt x="847" y="125"/>
                  </a:lnTo>
                  <a:lnTo>
                    <a:pt x="860" y="134"/>
                  </a:lnTo>
                  <a:lnTo>
                    <a:pt x="872" y="143"/>
                  </a:lnTo>
                  <a:lnTo>
                    <a:pt x="883" y="153"/>
                  </a:lnTo>
                  <a:lnTo>
                    <a:pt x="892" y="165"/>
                  </a:lnTo>
                  <a:lnTo>
                    <a:pt x="892" y="165"/>
                  </a:lnTo>
                  <a:lnTo>
                    <a:pt x="898" y="177"/>
                  </a:lnTo>
                  <a:lnTo>
                    <a:pt x="904" y="189"/>
                  </a:lnTo>
                  <a:lnTo>
                    <a:pt x="908" y="202"/>
                  </a:lnTo>
                  <a:lnTo>
                    <a:pt x="911" y="214"/>
                  </a:lnTo>
                  <a:lnTo>
                    <a:pt x="913" y="227"/>
                  </a:lnTo>
                  <a:lnTo>
                    <a:pt x="913" y="238"/>
                  </a:lnTo>
                  <a:lnTo>
                    <a:pt x="913" y="252"/>
                  </a:lnTo>
                  <a:lnTo>
                    <a:pt x="911" y="265"/>
                  </a:lnTo>
                  <a:lnTo>
                    <a:pt x="909" y="278"/>
                  </a:lnTo>
                  <a:lnTo>
                    <a:pt x="905" y="289"/>
                  </a:lnTo>
                  <a:lnTo>
                    <a:pt x="897" y="314"/>
                  </a:lnTo>
                  <a:lnTo>
                    <a:pt x="887" y="339"/>
                  </a:lnTo>
                  <a:lnTo>
                    <a:pt x="875" y="363"/>
                  </a:lnTo>
                  <a:lnTo>
                    <a:pt x="875" y="363"/>
                  </a:lnTo>
                  <a:lnTo>
                    <a:pt x="867" y="373"/>
                  </a:lnTo>
                  <a:lnTo>
                    <a:pt x="858" y="384"/>
                  </a:lnTo>
                  <a:lnTo>
                    <a:pt x="837" y="402"/>
                  </a:lnTo>
                  <a:lnTo>
                    <a:pt x="837" y="402"/>
                  </a:lnTo>
                  <a:lnTo>
                    <a:pt x="822" y="416"/>
                  </a:lnTo>
                  <a:lnTo>
                    <a:pt x="808" y="431"/>
                  </a:lnTo>
                  <a:lnTo>
                    <a:pt x="795" y="446"/>
                  </a:lnTo>
                  <a:lnTo>
                    <a:pt x="783" y="462"/>
                  </a:lnTo>
                  <a:lnTo>
                    <a:pt x="783" y="462"/>
                  </a:lnTo>
                  <a:lnTo>
                    <a:pt x="762" y="488"/>
                  </a:lnTo>
                  <a:lnTo>
                    <a:pt x="741" y="512"/>
                  </a:lnTo>
                  <a:lnTo>
                    <a:pt x="731" y="525"/>
                  </a:lnTo>
                  <a:lnTo>
                    <a:pt x="722" y="538"/>
                  </a:lnTo>
                  <a:lnTo>
                    <a:pt x="713" y="551"/>
                  </a:lnTo>
                  <a:lnTo>
                    <a:pt x="706" y="565"/>
                  </a:lnTo>
                  <a:lnTo>
                    <a:pt x="706" y="565"/>
                  </a:lnTo>
                  <a:lnTo>
                    <a:pt x="698" y="580"/>
                  </a:lnTo>
                  <a:lnTo>
                    <a:pt x="690" y="593"/>
                  </a:lnTo>
                  <a:lnTo>
                    <a:pt x="673" y="619"/>
                  </a:lnTo>
                  <a:lnTo>
                    <a:pt x="655" y="644"/>
                  </a:lnTo>
                  <a:lnTo>
                    <a:pt x="635" y="669"/>
                  </a:lnTo>
                  <a:lnTo>
                    <a:pt x="635" y="669"/>
                  </a:lnTo>
                  <a:lnTo>
                    <a:pt x="625" y="682"/>
                  </a:lnTo>
                  <a:lnTo>
                    <a:pt x="612" y="694"/>
                  </a:lnTo>
                  <a:lnTo>
                    <a:pt x="586" y="716"/>
                  </a:lnTo>
                  <a:lnTo>
                    <a:pt x="560" y="737"/>
                  </a:lnTo>
                  <a:lnTo>
                    <a:pt x="546" y="749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1" y="764"/>
                  </a:lnTo>
                  <a:lnTo>
                    <a:pt x="527" y="767"/>
                  </a:lnTo>
                  <a:lnTo>
                    <a:pt x="523" y="768"/>
                  </a:lnTo>
                  <a:lnTo>
                    <a:pt x="518" y="768"/>
                  </a:lnTo>
                  <a:lnTo>
                    <a:pt x="514" y="768"/>
                  </a:lnTo>
                  <a:lnTo>
                    <a:pt x="510" y="767"/>
                  </a:lnTo>
                  <a:lnTo>
                    <a:pt x="503" y="762"/>
                  </a:lnTo>
                  <a:lnTo>
                    <a:pt x="498" y="755"/>
                  </a:lnTo>
                  <a:lnTo>
                    <a:pt x="497" y="751"/>
                  </a:lnTo>
                  <a:lnTo>
                    <a:pt x="495" y="746"/>
                  </a:lnTo>
                  <a:lnTo>
                    <a:pt x="495" y="742"/>
                  </a:lnTo>
                  <a:lnTo>
                    <a:pt x="497" y="738"/>
                  </a:lnTo>
                  <a:lnTo>
                    <a:pt x="499" y="733"/>
                  </a:lnTo>
                  <a:lnTo>
                    <a:pt x="502" y="729"/>
                  </a:lnTo>
                  <a:lnTo>
                    <a:pt x="502" y="729"/>
                  </a:lnTo>
                  <a:lnTo>
                    <a:pt x="520" y="711"/>
                  </a:lnTo>
                  <a:lnTo>
                    <a:pt x="540" y="694"/>
                  </a:lnTo>
                  <a:lnTo>
                    <a:pt x="579" y="662"/>
                  </a:lnTo>
                  <a:lnTo>
                    <a:pt x="579" y="662"/>
                  </a:lnTo>
                  <a:lnTo>
                    <a:pt x="591" y="650"/>
                  </a:lnTo>
                  <a:lnTo>
                    <a:pt x="603" y="639"/>
                  </a:lnTo>
                  <a:lnTo>
                    <a:pt x="613" y="626"/>
                  </a:lnTo>
                  <a:lnTo>
                    <a:pt x="622" y="612"/>
                  </a:lnTo>
                  <a:lnTo>
                    <a:pt x="641" y="584"/>
                  </a:lnTo>
                  <a:lnTo>
                    <a:pt x="659" y="556"/>
                  </a:lnTo>
                  <a:lnTo>
                    <a:pt x="659" y="556"/>
                  </a:lnTo>
                  <a:lnTo>
                    <a:pt x="689" y="510"/>
                  </a:lnTo>
                  <a:lnTo>
                    <a:pt x="720" y="466"/>
                  </a:lnTo>
                  <a:lnTo>
                    <a:pt x="754" y="423"/>
                  </a:lnTo>
                  <a:lnTo>
                    <a:pt x="773" y="402"/>
                  </a:lnTo>
                  <a:lnTo>
                    <a:pt x="791" y="381"/>
                  </a:lnTo>
                  <a:lnTo>
                    <a:pt x="791" y="381"/>
                  </a:lnTo>
                  <a:lnTo>
                    <a:pt x="809" y="364"/>
                  </a:lnTo>
                  <a:lnTo>
                    <a:pt x="828" y="348"/>
                  </a:lnTo>
                  <a:lnTo>
                    <a:pt x="828" y="348"/>
                  </a:lnTo>
                  <a:lnTo>
                    <a:pt x="834" y="342"/>
                  </a:lnTo>
                  <a:lnTo>
                    <a:pt x="839" y="335"/>
                  </a:lnTo>
                  <a:lnTo>
                    <a:pt x="842" y="329"/>
                  </a:lnTo>
                  <a:lnTo>
                    <a:pt x="843" y="322"/>
                  </a:lnTo>
                  <a:lnTo>
                    <a:pt x="846" y="308"/>
                  </a:lnTo>
                  <a:lnTo>
                    <a:pt x="849" y="301"/>
                  </a:lnTo>
                  <a:lnTo>
                    <a:pt x="853" y="293"/>
                  </a:lnTo>
                  <a:lnTo>
                    <a:pt x="853" y="293"/>
                  </a:lnTo>
                  <a:lnTo>
                    <a:pt x="859" y="283"/>
                  </a:lnTo>
                  <a:lnTo>
                    <a:pt x="863" y="272"/>
                  </a:lnTo>
                  <a:lnTo>
                    <a:pt x="866" y="262"/>
                  </a:lnTo>
                  <a:lnTo>
                    <a:pt x="867" y="252"/>
                  </a:lnTo>
                  <a:lnTo>
                    <a:pt x="868" y="241"/>
                  </a:lnTo>
                  <a:lnTo>
                    <a:pt x="867" y="232"/>
                  </a:lnTo>
                  <a:lnTo>
                    <a:pt x="864" y="223"/>
                  </a:lnTo>
                  <a:lnTo>
                    <a:pt x="862" y="214"/>
                  </a:lnTo>
                  <a:lnTo>
                    <a:pt x="857" y="206"/>
                  </a:lnTo>
                  <a:lnTo>
                    <a:pt x="851" y="198"/>
                  </a:lnTo>
                  <a:lnTo>
                    <a:pt x="846" y="190"/>
                  </a:lnTo>
                  <a:lnTo>
                    <a:pt x="838" y="182"/>
                  </a:lnTo>
                  <a:lnTo>
                    <a:pt x="822" y="168"/>
                  </a:lnTo>
                  <a:lnTo>
                    <a:pt x="804" y="155"/>
                  </a:lnTo>
                  <a:lnTo>
                    <a:pt x="804" y="155"/>
                  </a:lnTo>
                  <a:lnTo>
                    <a:pt x="748" y="118"/>
                  </a:lnTo>
                  <a:lnTo>
                    <a:pt x="719" y="101"/>
                  </a:lnTo>
                  <a:lnTo>
                    <a:pt x="689" y="84"/>
                  </a:lnTo>
                  <a:lnTo>
                    <a:pt x="689" y="84"/>
                  </a:lnTo>
                  <a:lnTo>
                    <a:pt x="675" y="76"/>
                  </a:lnTo>
                  <a:lnTo>
                    <a:pt x="656" y="68"/>
                  </a:lnTo>
                  <a:lnTo>
                    <a:pt x="637" y="59"/>
                  </a:lnTo>
                  <a:lnTo>
                    <a:pt x="615" y="53"/>
                  </a:lnTo>
                  <a:lnTo>
                    <a:pt x="594" y="46"/>
                  </a:lnTo>
                  <a:lnTo>
                    <a:pt x="583" y="45"/>
                  </a:lnTo>
                  <a:lnTo>
                    <a:pt x="573" y="45"/>
                  </a:lnTo>
                  <a:lnTo>
                    <a:pt x="562" y="45"/>
                  </a:lnTo>
                  <a:lnTo>
                    <a:pt x="553" y="46"/>
                  </a:lnTo>
                  <a:lnTo>
                    <a:pt x="544" y="48"/>
                  </a:lnTo>
                  <a:lnTo>
                    <a:pt x="536" y="51"/>
                  </a:lnTo>
                  <a:lnTo>
                    <a:pt x="536" y="51"/>
                  </a:lnTo>
                  <a:lnTo>
                    <a:pt x="526" y="59"/>
                  </a:lnTo>
                  <a:lnTo>
                    <a:pt x="515" y="67"/>
                  </a:lnTo>
                  <a:lnTo>
                    <a:pt x="506" y="76"/>
                  </a:lnTo>
                  <a:lnTo>
                    <a:pt x="495" y="87"/>
                  </a:lnTo>
                  <a:lnTo>
                    <a:pt x="477" y="108"/>
                  </a:lnTo>
                  <a:lnTo>
                    <a:pt x="460" y="133"/>
                  </a:lnTo>
                  <a:lnTo>
                    <a:pt x="427" y="181"/>
                  </a:lnTo>
                  <a:lnTo>
                    <a:pt x="412" y="204"/>
                  </a:lnTo>
                  <a:lnTo>
                    <a:pt x="396" y="225"/>
                  </a:lnTo>
                  <a:lnTo>
                    <a:pt x="396" y="225"/>
                  </a:lnTo>
                  <a:lnTo>
                    <a:pt x="376" y="255"/>
                  </a:lnTo>
                  <a:lnTo>
                    <a:pt x="356" y="284"/>
                  </a:lnTo>
                  <a:lnTo>
                    <a:pt x="336" y="314"/>
                  </a:lnTo>
                  <a:lnTo>
                    <a:pt x="315" y="344"/>
                  </a:lnTo>
                  <a:lnTo>
                    <a:pt x="315" y="344"/>
                  </a:lnTo>
                  <a:lnTo>
                    <a:pt x="303" y="357"/>
                  </a:lnTo>
                  <a:lnTo>
                    <a:pt x="290" y="372"/>
                  </a:lnTo>
                  <a:lnTo>
                    <a:pt x="290" y="372"/>
                  </a:lnTo>
                  <a:lnTo>
                    <a:pt x="286" y="376"/>
                  </a:lnTo>
                  <a:lnTo>
                    <a:pt x="284" y="381"/>
                  </a:lnTo>
                  <a:lnTo>
                    <a:pt x="278" y="393"/>
                  </a:lnTo>
                  <a:lnTo>
                    <a:pt x="273" y="405"/>
                  </a:lnTo>
                  <a:lnTo>
                    <a:pt x="270" y="408"/>
                  </a:lnTo>
                  <a:lnTo>
                    <a:pt x="267" y="412"/>
                  </a:lnTo>
                  <a:lnTo>
                    <a:pt x="267" y="412"/>
                  </a:lnTo>
                  <a:lnTo>
                    <a:pt x="257" y="420"/>
                  </a:lnTo>
                  <a:lnTo>
                    <a:pt x="251" y="429"/>
                  </a:lnTo>
                  <a:lnTo>
                    <a:pt x="236" y="448"/>
                  </a:lnTo>
                  <a:lnTo>
                    <a:pt x="223" y="467"/>
                  </a:lnTo>
                  <a:lnTo>
                    <a:pt x="217" y="476"/>
                  </a:lnTo>
                  <a:lnTo>
                    <a:pt x="209" y="484"/>
                  </a:lnTo>
                  <a:lnTo>
                    <a:pt x="209" y="484"/>
                  </a:lnTo>
                  <a:lnTo>
                    <a:pt x="189" y="507"/>
                  </a:lnTo>
                  <a:lnTo>
                    <a:pt x="172" y="529"/>
                  </a:lnTo>
                  <a:lnTo>
                    <a:pt x="155" y="554"/>
                  </a:lnTo>
                  <a:lnTo>
                    <a:pt x="138" y="576"/>
                  </a:lnTo>
                  <a:lnTo>
                    <a:pt x="138" y="576"/>
                  </a:lnTo>
                  <a:lnTo>
                    <a:pt x="119" y="602"/>
                  </a:lnTo>
                  <a:lnTo>
                    <a:pt x="103" y="627"/>
                  </a:lnTo>
                  <a:lnTo>
                    <a:pt x="89" y="653"/>
                  </a:lnTo>
                  <a:lnTo>
                    <a:pt x="76" y="680"/>
                  </a:lnTo>
                  <a:lnTo>
                    <a:pt x="76" y="680"/>
                  </a:lnTo>
                  <a:lnTo>
                    <a:pt x="72" y="688"/>
                  </a:lnTo>
                  <a:lnTo>
                    <a:pt x="68" y="695"/>
                  </a:lnTo>
                  <a:lnTo>
                    <a:pt x="62" y="701"/>
                  </a:lnTo>
                  <a:lnTo>
                    <a:pt x="56" y="707"/>
                  </a:lnTo>
                  <a:lnTo>
                    <a:pt x="51" y="712"/>
                  </a:lnTo>
                  <a:lnTo>
                    <a:pt x="43" y="716"/>
                  </a:lnTo>
                  <a:lnTo>
                    <a:pt x="36" y="718"/>
                  </a:lnTo>
                  <a:lnTo>
                    <a:pt x="27" y="721"/>
                  </a:lnTo>
                  <a:lnTo>
                    <a:pt x="27" y="721"/>
                  </a:lnTo>
                  <a:lnTo>
                    <a:pt x="22" y="722"/>
                  </a:lnTo>
                  <a:lnTo>
                    <a:pt x="18" y="722"/>
                  </a:lnTo>
                  <a:lnTo>
                    <a:pt x="14" y="721"/>
                  </a:lnTo>
                  <a:lnTo>
                    <a:pt x="10" y="718"/>
                  </a:lnTo>
                  <a:lnTo>
                    <a:pt x="6" y="716"/>
                  </a:lnTo>
                  <a:lnTo>
                    <a:pt x="4" y="713"/>
                  </a:lnTo>
                  <a:lnTo>
                    <a:pt x="0" y="705"/>
                  </a:lnTo>
                  <a:lnTo>
                    <a:pt x="0" y="698"/>
                  </a:lnTo>
                  <a:lnTo>
                    <a:pt x="0" y="692"/>
                  </a:lnTo>
                  <a:lnTo>
                    <a:pt x="1" y="688"/>
                  </a:lnTo>
                  <a:lnTo>
                    <a:pt x="4" y="684"/>
                  </a:lnTo>
                  <a:lnTo>
                    <a:pt x="6" y="682"/>
                  </a:lnTo>
                  <a:lnTo>
                    <a:pt x="10" y="679"/>
                  </a:lnTo>
                  <a:lnTo>
                    <a:pt x="15" y="678"/>
                  </a:lnTo>
                  <a:lnTo>
                    <a:pt x="15" y="6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09" name="Freeform 121"/>
            <p:cNvSpPr/>
            <p:nvPr/>
          </p:nvSpPr>
          <p:spPr bwMode="auto">
            <a:xfrm>
              <a:off x="5278438" y="4387850"/>
              <a:ext cx="250825" cy="128588"/>
            </a:xfrm>
            <a:custGeom>
              <a:avLst/>
              <a:gdLst/>
              <a:ahLst/>
              <a:cxnLst>
                <a:cxn ang="0">
                  <a:pos x="582" y="279"/>
                </a:cxn>
                <a:cxn ang="0">
                  <a:pos x="443" y="265"/>
                </a:cxn>
                <a:cxn ang="0">
                  <a:pos x="387" y="262"/>
                </a:cxn>
                <a:cxn ang="0">
                  <a:pos x="233" y="260"/>
                </a:cxn>
                <a:cxn ang="0">
                  <a:pos x="164" y="255"/>
                </a:cxn>
                <a:cxn ang="0">
                  <a:pos x="90" y="243"/>
                </a:cxn>
                <a:cxn ang="0">
                  <a:pos x="80" y="238"/>
                </a:cxn>
                <a:cxn ang="0">
                  <a:pos x="64" y="222"/>
                </a:cxn>
                <a:cxn ang="0">
                  <a:pos x="48" y="179"/>
                </a:cxn>
                <a:cxn ang="0">
                  <a:pos x="44" y="137"/>
                </a:cxn>
                <a:cxn ang="0">
                  <a:pos x="47" y="90"/>
                </a:cxn>
                <a:cxn ang="0">
                  <a:pos x="56" y="64"/>
                </a:cxn>
                <a:cxn ang="0">
                  <a:pos x="71" y="51"/>
                </a:cxn>
                <a:cxn ang="0">
                  <a:pos x="94" y="45"/>
                </a:cxn>
                <a:cxn ang="0">
                  <a:pos x="226" y="48"/>
                </a:cxn>
                <a:cxn ang="0">
                  <a:pos x="360" y="52"/>
                </a:cxn>
                <a:cxn ang="0">
                  <a:pos x="373" y="47"/>
                </a:cxn>
                <a:cxn ang="0">
                  <a:pos x="379" y="36"/>
                </a:cxn>
                <a:cxn ang="0">
                  <a:pos x="378" y="17"/>
                </a:cxn>
                <a:cxn ang="0">
                  <a:pos x="369" y="7"/>
                </a:cxn>
                <a:cxn ang="0">
                  <a:pos x="360" y="6"/>
                </a:cxn>
                <a:cxn ang="0">
                  <a:pos x="164" y="1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0" y="0"/>
                </a:cxn>
                <a:cxn ang="0">
                  <a:pos x="81" y="1"/>
                </a:cxn>
                <a:cxn ang="0">
                  <a:pos x="67" y="4"/>
                </a:cxn>
                <a:cxn ang="0">
                  <a:pos x="41" y="15"/>
                </a:cxn>
                <a:cxn ang="0">
                  <a:pos x="22" y="34"/>
                </a:cxn>
                <a:cxn ang="0">
                  <a:pos x="10" y="58"/>
                </a:cxn>
                <a:cxn ang="0">
                  <a:pos x="0" y="120"/>
                </a:cxn>
                <a:cxn ang="0">
                  <a:pos x="1" y="166"/>
                </a:cxn>
                <a:cxn ang="0">
                  <a:pos x="16" y="223"/>
                </a:cxn>
                <a:cxn ang="0">
                  <a:pos x="33" y="253"/>
                </a:cxn>
                <a:cxn ang="0">
                  <a:pos x="59" y="277"/>
                </a:cxn>
                <a:cxn ang="0">
                  <a:pos x="72" y="286"/>
                </a:cxn>
                <a:cxn ang="0">
                  <a:pos x="85" y="291"/>
                </a:cxn>
                <a:cxn ang="0">
                  <a:pos x="226" y="303"/>
                </a:cxn>
                <a:cxn ang="0">
                  <a:pos x="368" y="308"/>
                </a:cxn>
                <a:cxn ang="0">
                  <a:pos x="489" y="316"/>
                </a:cxn>
                <a:cxn ang="0">
                  <a:pos x="611" y="325"/>
                </a:cxn>
                <a:cxn ang="0">
                  <a:pos x="620" y="324"/>
                </a:cxn>
                <a:cxn ang="0">
                  <a:pos x="629" y="315"/>
                </a:cxn>
                <a:cxn ang="0">
                  <a:pos x="630" y="294"/>
                </a:cxn>
                <a:cxn ang="0">
                  <a:pos x="624" y="283"/>
                </a:cxn>
                <a:cxn ang="0">
                  <a:pos x="611" y="279"/>
                </a:cxn>
              </a:cxnLst>
              <a:rect l="0" t="0" r="r" b="b"/>
              <a:pathLst>
                <a:path w="632" h="325">
                  <a:moveTo>
                    <a:pt x="611" y="279"/>
                  </a:moveTo>
                  <a:lnTo>
                    <a:pt x="611" y="279"/>
                  </a:lnTo>
                  <a:lnTo>
                    <a:pt x="582" y="279"/>
                  </a:lnTo>
                  <a:lnTo>
                    <a:pt x="555" y="277"/>
                  </a:lnTo>
                  <a:lnTo>
                    <a:pt x="498" y="272"/>
                  </a:lnTo>
                  <a:lnTo>
                    <a:pt x="443" y="265"/>
                  </a:lnTo>
                  <a:lnTo>
                    <a:pt x="416" y="264"/>
                  </a:lnTo>
                  <a:lnTo>
                    <a:pt x="387" y="262"/>
                  </a:lnTo>
                  <a:lnTo>
                    <a:pt x="387" y="262"/>
                  </a:lnTo>
                  <a:lnTo>
                    <a:pt x="310" y="262"/>
                  </a:lnTo>
                  <a:lnTo>
                    <a:pt x="271" y="261"/>
                  </a:lnTo>
                  <a:lnTo>
                    <a:pt x="233" y="260"/>
                  </a:lnTo>
                  <a:lnTo>
                    <a:pt x="233" y="260"/>
                  </a:lnTo>
                  <a:lnTo>
                    <a:pt x="198" y="257"/>
                  </a:lnTo>
                  <a:lnTo>
                    <a:pt x="164" y="255"/>
                  </a:lnTo>
                  <a:lnTo>
                    <a:pt x="94" y="247"/>
                  </a:lnTo>
                  <a:lnTo>
                    <a:pt x="94" y="247"/>
                  </a:lnTo>
                  <a:lnTo>
                    <a:pt x="90" y="243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0" y="238"/>
                  </a:lnTo>
                  <a:lnTo>
                    <a:pt x="73" y="234"/>
                  </a:lnTo>
                  <a:lnTo>
                    <a:pt x="69" y="228"/>
                  </a:lnTo>
                  <a:lnTo>
                    <a:pt x="64" y="222"/>
                  </a:lnTo>
                  <a:lnTo>
                    <a:pt x="58" y="209"/>
                  </a:lnTo>
                  <a:lnTo>
                    <a:pt x="52" y="194"/>
                  </a:lnTo>
                  <a:lnTo>
                    <a:pt x="48" y="179"/>
                  </a:lnTo>
                  <a:lnTo>
                    <a:pt x="47" y="164"/>
                  </a:lnTo>
                  <a:lnTo>
                    <a:pt x="46" y="150"/>
                  </a:lnTo>
                  <a:lnTo>
                    <a:pt x="44" y="137"/>
                  </a:lnTo>
                  <a:lnTo>
                    <a:pt x="44" y="137"/>
                  </a:lnTo>
                  <a:lnTo>
                    <a:pt x="46" y="106"/>
                  </a:lnTo>
                  <a:lnTo>
                    <a:pt x="47" y="90"/>
                  </a:lnTo>
                  <a:lnTo>
                    <a:pt x="51" y="77"/>
                  </a:lnTo>
                  <a:lnTo>
                    <a:pt x="54" y="70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5" y="55"/>
                  </a:lnTo>
                  <a:lnTo>
                    <a:pt x="71" y="51"/>
                  </a:lnTo>
                  <a:lnTo>
                    <a:pt x="78" y="48"/>
                  </a:lnTo>
                  <a:lnTo>
                    <a:pt x="85" y="47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161" y="47"/>
                  </a:lnTo>
                  <a:lnTo>
                    <a:pt x="226" y="48"/>
                  </a:lnTo>
                  <a:lnTo>
                    <a:pt x="293" y="51"/>
                  </a:lnTo>
                  <a:lnTo>
                    <a:pt x="360" y="52"/>
                  </a:lnTo>
                  <a:lnTo>
                    <a:pt x="360" y="52"/>
                  </a:lnTo>
                  <a:lnTo>
                    <a:pt x="364" y="51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5" y="44"/>
                  </a:lnTo>
                  <a:lnTo>
                    <a:pt x="378" y="40"/>
                  </a:lnTo>
                  <a:lnTo>
                    <a:pt x="379" y="36"/>
                  </a:lnTo>
                  <a:lnTo>
                    <a:pt x="381" y="28"/>
                  </a:lnTo>
                  <a:lnTo>
                    <a:pt x="379" y="21"/>
                  </a:lnTo>
                  <a:lnTo>
                    <a:pt x="378" y="17"/>
                  </a:lnTo>
                  <a:lnTo>
                    <a:pt x="375" y="13"/>
                  </a:lnTo>
                  <a:lnTo>
                    <a:pt x="373" y="10"/>
                  </a:lnTo>
                  <a:lnTo>
                    <a:pt x="369" y="7"/>
                  </a:lnTo>
                  <a:lnTo>
                    <a:pt x="364" y="6"/>
                  </a:lnTo>
                  <a:lnTo>
                    <a:pt x="360" y="6"/>
                  </a:lnTo>
                  <a:lnTo>
                    <a:pt x="360" y="6"/>
                  </a:lnTo>
                  <a:lnTo>
                    <a:pt x="294" y="5"/>
                  </a:lnTo>
                  <a:lnTo>
                    <a:pt x="229" y="4"/>
                  </a:lnTo>
                  <a:lnTo>
                    <a:pt x="164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1" y="1"/>
                  </a:lnTo>
                  <a:lnTo>
                    <a:pt x="76" y="1"/>
                  </a:lnTo>
                  <a:lnTo>
                    <a:pt x="76" y="1"/>
                  </a:lnTo>
                  <a:lnTo>
                    <a:pt x="67" y="4"/>
                  </a:lnTo>
                  <a:lnTo>
                    <a:pt x="56" y="6"/>
                  </a:lnTo>
                  <a:lnTo>
                    <a:pt x="48" y="10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9"/>
                  </a:lnTo>
                  <a:lnTo>
                    <a:pt x="10" y="58"/>
                  </a:lnTo>
                  <a:lnTo>
                    <a:pt x="5" y="77"/>
                  </a:lnTo>
                  <a:lnTo>
                    <a:pt x="1" y="9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42"/>
                  </a:lnTo>
                  <a:lnTo>
                    <a:pt x="1" y="166"/>
                  </a:lnTo>
                  <a:lnTo>
                    <a:pt x="4" y="189"/>
                  </a:lnTo>
                  <a:lnTo>
                    <a:pt x="10" y="213"/>
                  </a:lnTo>
                  <a:lnTo>
                    <a:pt x="16" y="223"/>
                  </a:lnTo>
                  <a:lnTo>
                    <a:pt x="20" y="234"/>
                  </a:lnTo>
                  <a:lnTo>
                    <a:pt x="26" y="244"/>
                  </a:lnTo>
                  <a:lnTo>
                    <a:pt x="33" y="253"/>
                  </a:lnTo>
                  <a:lnTo>
                    <a:pt x="41" y="262"/>
                  </a:lnTo>
                  <a:lnTo>
                    <a:pt x="48" y="270"/>
                  </a:lnTo>
                  <a:lnTo>
                    <a:pt x="59" y="277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72" y="286"/>
                  </a:lnTo>
                  <a:lnTo>
                    <a:pt x="76" y="289"/>
                  </a:lnTo>
                  <a:lnTo>
                    <a:pt x="80" y="290"/>
                  </a:lnTo>
                  <a:lnTo>
                    <a:pt x="85" y="291"/>
                  </a:lnTo>
                  <a:lnTo>
                    <a:pt x="85" y="291"/>
                  </a:lnTo>
                  <a:lnTo>
                    <a:pt x="156" y="298"/>
                  </a:lnTo>
                  <a:lnTo>
                    <a:pt x="226" y="303"/>
                  </a:lnTo>
                  <a:lnTo>
                    <a:pt x="297" y="307"/>
                  </a:lnTo>
                  <a:lnTo>
                    <a:pt x="368" y="308"/>
                  </a:lnTo>
                  <a:lnTo>
                    <a:pt x="368" y="308"/>
                  </a:lnTo>
                  <a:lnTo>
                    <a:pt x="398" y="308"/>
                  </a:lnTo>
                  <a:lnTo>
                    <a:pt x="428" y="311"/>
                  </a:lnTo>
                  <a:lnTo>
                    <a:pt x="489" y="316"/>
                  </a:lnTo>
                  <a:lnTo>
                    <a:pt x="549" y="323"/>
                  </a:lnTo>
                  <a:lnTo>
                    <a:pt x="579" y="324"/>
                  </a:lnTo>
                  <a:lnTo>
                    <a:pt x="611" y="325"/>
                  </a:lnTo>
                  <a:lnTo>
                    <a:pt x="611" y="325"/>
                  </a:lnTo>
                  <a:lnTo>
                    <a:pt x="616" y="325"/>
                  </a:lnTo>
                  <a:lnTo>
                    <a:pt x="620" y="324"/>
                  </a:lnTo>
                  <a:lnTo>
                    <a:pt x="624" y="321"/>
                  </a:lnTo>
                  <a:lnTo>
                    <a:pt x="627" y="319"/>
                  </a:lnTo>
                  <a:lnTo>
                    <a:pt x="629" y="315"/>
                  </a:lnTo>
                  <a:lnTo>
                    <a:pt x="630" y="311"/>
                  </a:lnTo>
                  <a:lnTo>
                    <a:pt x="632" y="303"/>
                  </a:lnTo>
                  <a:lnTo>
                    <a:pt x="630" y="294"/>
                  </a:lnTo>
                  <a:lnTo>
                    <a:pt x="629" y="290"/>
                  </a:lnTo>
                  <a:lnTo>
                    <a:pt x="627" y="287"/>
                  </a:lnTo>
                  <a:lnTo>
                    <a:pt x="624" y="283"/>
                  </a:lnTo>
                  <a:lnTo>
                    <a:pt x="620" y="282"/>
                  </a:lnTo>
                  <a:lnTo>
                    <a:pt x="616" y="279"/>
                  </a:lnTo>
                  <a:lnTo>
                    <a:pt x="611" y="279"/>
                  </a:lnTo>
                  <a:lnTo>
                    <a:pt x="611" y="2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0" name="Freeform 122"/>
            <p:cNvSpPr/>
            <p:nvPr/>
          </p:nvSpPr>
          <p:spPr bwMode="auto">
            <a:xfrm>
              <a:off x="5303838" y="4565650"/>
              <a:ext cx="220663" cy="109538"/>
            </a:xfrm>
            <a:custGeom>
              <a:avLst/>
              <a:gdLst/>
              <a:ahLst/>
              <a:cxnLst>
                <a:cxn ang="0">
                  <a:pos x="94" y="48"/>
                </a:cxn>
                <a:cxn ang="0">
                  <a:pos x="143" y="50"/>
                </a:cxn>
                <a:cxn ang="0">
                  <a:pos x="215" y="53"/>
                </a:cxn>
                <a:cxn ang="0">
                  <a:pos x="287" y="59"/>
                </a:cxn>
                <a:cxn ang="0">
                  <a:pos x="442" y="71"/>
                </a:cxn>
                <a:cxn ang="0">
                  <a:pos x="535" y="67"/>
                </a:cxn>
                <a:cxn ang="0">
                  <a:pos x="544" y="65"/>
                </a:cxn>
                <a:cxn ang="0">
                  <a:pos x="555" y="51"/>
                </a:cxn>
                <a:cxn ang="0">
                  <a:pos x="553" y="31"/>
                </a:cxn>
                <a:cxn ang="0">
                  <a:pos x="544" y="23"/>
                </a:cxn>
                <a:cxn ang="0">
                  <a:pos x="535" y="21"/>
                </a:cxn>
                <a:cxn ang="0">
                  <a:pos x="410" y="23"/>
                </a:cxn>
                <a:cxn ang="0">
                  <a:pos x="243" y="10"/>
                </a:cxn>
                <a:cxn ang="0">
                  <a:pos x="164" y="3"/>
                </a:cxn>
                <a:cxn ang="0">
                  <a:pos x="84" y="0"/>
                </a:cxn>
                <a:cxn ang="0">
                  <a:pos x="46" y="7"/>
                </a:cxn>
                <a:cxn ang="0">
                  <a:pos x="28" y="17"/>
                </a:cxn>
                <a:cxn ang="0">
                  <a:pos x="11" y="44"/>
                </a:cxn>
                <a:cxn ang="0">
                  <a:pos x="4" y="83"/>
                </a:cxn>
                <a:cxn ang="0">
                  <a:pos x="3" y="123"/>
                </a:cxn>
                <a:cxn ang="0">
                  <a:pos x="1" y="181"/>
                </a:cxn>
                <a:cxn ang="0">
                  <a:pos x="9" y="207"/>
                </a:cxn>
                <a:cxn ang="0">
                  <a:pos x="25" y="229"/>
                </a:cxn>
                <a:cxn ang="0">
                  <a:pos x="59" y="254"/>
                </a:cxn>
                <a:cxn ang="0">
                  <a:pos x="109" y="269"/>
                </a:cxn>
                <a:cxn ang="0">
                  <a:pos x="175" y="274"/>
                </a:cxn>
                <a:cxn ang="0">
                  <a:pos x="325" y="275"/>
                </a:cxn>
                <a:cxn ang="0">
                  <a:pos x="523" y="272"/>
                </a:cxn>
                <a:cxn ang="0">
                  <a:pos x="536" y="269"/>
                </a:cxn>
                <a:cxn ang="0">
                  <a:pos x="544" y="258"/>
                </a:cxn>
                <a:cxn ang="0">
                  <a:pos x="543" y="238"/>
                </a:cxn>
                <a:cxn ang="0">
                  <a:pos x="532" y="229"/>
                </a:cxn>
                <a:cxn ang="0">
                  <a:pos x="523" y="227"/>
                </a:cxn>
                <a:cxn ang="0">
                  <a:pos x="296" y="229"/>
                </a:cxn>
                <a:cxn ang="0">
                  <a:pos x="221" y="224"/>
                </a:cxn>
                <a:cxn ang="0">
                  <a:pos x="131" y="223"/>
                </a:cxn>
                <a:cxn ang="0">
                  <a:pos x="101" y="220"/>
                </a:cxn>
                <a:cxn ang="0">
                  <a:pos x="72" y="208"/>
                </a:cxn>
                <a:cxn ang="0">
                  <a:pos x="55" y="189"/>
                </a:cxn>
                <a:cxn ang="0">
                  <a:pos x="47" y="152"/>
                </a:cxn>
                <a:cxn ang="0">
                  <a:pos x="50" y="96"/>
                </a:cxn>
                <a:cxn ang="0">
                  <a:pos x="50" y="79"/>
                </a:cxn>
                <a:cxn ang="0">
                  <a:pos x="54" y="58"/>
                </a:cxn>
                <a:cxn ang="0">
                  <a:pos x="79" y="48"/>
                </a:cxn>
              </a:cxnLst>
              <a:rect l="0" t="0" r="r" b="b"/>
              <a:pathLst>
                <a:path w="557" h="275">
                  <a:moveTo>
                    <a:pt x="79" y="48"/>
                  </a:moveTo>
                  <a:lnTo>
                    <a:pt x="79" y="48"/>
                  </a:lnTo>
                  <a:lnTo>
                    <a:pt x="94" y="48"/>
                  </a:lnTo>
                  <a:lnTo>
                    <a:pt x="110" y="49"/>
                  </a:lnTo>
                  <a:lnTo>
                    <a:pt x="127" y="50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78" y="51"/>
                  </a:lnTo>
                  <a:lnTo>
                    <a:pt x="215" y="53"/>
                  </a:lnTo>
                  <a:lnTo>
                    <a:pt x="250" y="55"/>
                  </a:lnTo>
                  <a:lnTo>
                    <a:pt x="287" y="59"/>
                  </a:lnTo>
                  <a:lnTo>
                    <a:pt x="287" y="59"/>
                  </a:lnTo>
                  <a:lnTo>
                    <a:pt x="348" y="65"/>
                  </a:lnTo>
                  <a:lnTo>
                    <a:pt x="411" y="70"/>
                  </a:lnTo>
                  <a:lnTo>
                    <a:pt x="442" y="71"/>
                  </a:lnTo>
                  <a:lnTo>
                    <a:pt x="472" y="71"/>
                  </a:lnTo>
                  <a:lnTo>
                    <a:pt x="504" y="70"/>
                  </a:lnTo>
                  <a:lnTo>
                    <a:pt x="535" y="67"/>
                  </a:lnTo>
                  <a:lnTo>
                    <a:pt x="535" y="67"/>
                  </a:lnTo>
                  <a:lnTo>
                    <a:pt x="540" y="66"/>
                  </a:lnTo>
                  <a:lnTo>
                    <a:pt x="544" y="65"/>
                  </a:lnTo>
                  <a:lnTo>
                    <a:pt x="548" y="62"/>
                  </a:lnTo>
                  <a:lnTo>
                    <a:pt x="551" y="59"/>
                  </a:lnTo>
                  <a:lnTo>
                    <a:pt x="555" y="51"/>
                  </a:lnTo>
                  <a:lnTo>
                    <a:pt x="557" y="42"/>
                  </a:lnTo>
                  <a:lnTo>
                    <a:pt x="556" y="34"/>
                  </a:lnTo>
                  <a:lnTo>
                    <a:pt x="553" y="31"/>
                  </a:lnTo>
                  <a:lnTo>
                    <a:pt x="551" y="28"/>
                  </a:lnTo>
                  <a:lnTo>
                    <a:pt x="548" y="25"/>
                  </a:lnTo>
                  <a:lnTo>
                    <a:pt x="544" y="23"/>
                  </a:lnTo>
                  <a:lnTo>
                    <a:pt x="540" y="21"/>
                  </a:lnTo>
                  <a:lnTo>
                    <a:pt x="535" y="21"/>
                  </a:lnTo>
                  <a:lnTo>
                    <a:pt x="535" y="21"/>
                  </a:lnTo>
                  <a:lnTo>
                    <a:pt x="493" y="24"/>
                  </a:lnTo>
                  <a:lnTo>
                    <a:pt x="451" y="24"/>
                  </a:lnTo>
                  <a:lnTo>
                    <a:pt x="410" y="23"/>
                  </a:lnTo>
                  <a:lnTo>
                    <a:pt x="368" y="20"/>
                  </a:lnTo>
                  <a:lnTo>
                    <a:pt x="285" y="12"/>
                  </a:lnTo>
                  <a:lnTo>
                    <a:pt x="243" y="10"/>
                  </a:lnTo>
                  <a:lnTo>
                    <a:pt x="202" y="6"/>
                  </a:lnTo>
                  <a:lnTo>
                    <a:pt x="202" y="6"/>
                  </a:lnTo>
                  <a:lnTo>
                    <a:pt x="164" y="3"/>
                  </a:lnTo>
                  <a:lnTo>
                    <a:pt x="123" y="0"/>
                  </a:lnTo>
                  <a:lnTo>
                    <a:pt x="103" y="0"/>
                  </a:lnTo>
                  <a:lnTo>
                    <a:pt x="84" y="0"/>
                  </a:lnTo>
                  <a:lnTo>
                    <a:pt x="64" y="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39" y="10"/>
                  </a:lnTo>
                  <a:lnTo>
                    <a:pt x="33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16" y="32"/>
                  </a:lnTo>
                  <a:lnTo>
                    <a:pt x="11" y="44"/>
                  </a:lnTo>
                  <a:lnTo>
                    <a:pt x="7" y="55"/>
                  </a:lnTo>
                  <a:lnTo>
                    <a:pt x="5" y="70"/>
                  </a:lnTo>
                  <a:lnTo>
                    <a:pt x="4" y="83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3" y="123"/>
                  </a:lnTo>
                  <a:lnTo>
                    <a:pt x="0" y="152"/>
                  </a:lnTo>
                  <a:lnTo>
                    <a:pt x="0" y="167"/>
                  </a:lnTo>
                  <a:lnTo>
                    <a:pt x="1" y="181"/>
                  </a:lnTo>
                  <a:lnTo>
                    <a:pt x="5" y="194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14" y="216"/>
                  </a:lnTo>
                  <a:lnTo>
                    <a:pt x="20" y="223"/>
                  </a:lnTo>
                  <a:lnTo>
                    <a:pt x="25" y="229"/>
                  </a:lnTo>
                  <a:lnTo>
                    <a:pt x="31" y="236"/>
                  </a:lnTo>
                  <a:lnTo>
                    <a:pt x="45" y="246"/>
                  </a:lnTo>
                  <a:lnTo>
                    <a:pt x="59" y="254"/>
                  </a:lnTo>
                  <a:lnTo>
                    <a:pt x="75" y="261"/>
                  </a:lnTo>
                  <a:lnTo>
                    <a:pt x="92" y="265"/>
                  </a:lnTo>
                  <a:lnTo>
                    <a:pt x="109" y="269"/>
                  </a:lnTo>
                  <a:lnTo>
                    <a:pt x="127" y="270"/>
                  </a:lnTo>
                  <a:lnTo>
                    <a:pt x="127" y="270"/>
                  </a:lnTo>
                  <a:lnTo>
                    <a:pt x="175" y="274"/>
                  </a:lnTo>
                  <a:lnTo>
                    <a:pt x="225" y="275"/>
                  </a:lnTo>
                  <a:lnTo>
                    <a:pt x="275" y="275"/>
                  </a:lnTo>
                  <a:lnTo>
                    <a:pt x="325" y="275"/>
                  </a:lnTo>
                  <a:lnTo>
                    <a:pt x="424" y="274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9" y="272"/>
                  </a:lnTo>
                  <a:lnTo>
                    <a:pt x="532" y="271"/>
                  </a:lnTo>
                  <a:lnTo>
                    <a:pt x="536" y="269"/>
                  </a:lnTo>
                  <a:lnTo>
                    <a:pt x="540" y="266"/>
                  </a:lnTo>
                  <a:lnTo>
                    <a:pt x="543" y="262"/>
                  </a:lnTo>
                  <a:lnTo>
                    <a:pt x="544" y="258"/>
                  </a:lnTo>
                  <a:lnTo>
                    <a:pt x="546" y="250"/>
                  </a:lnTo>
                  <a:lnTo>
                    <a:pt x="544" y="241"/>
                  </a:lnTo>
                  <a:lnTo>
                    <a:pt x="543" y="238"/>
                  </a:lnTo>
                  <a:lnTo>
                    <a:pt x="540" y="235"/>
                  </a:lnTo>
                  <a:lnTo>
                    <a:pt x="536" y="232"/>
                  </a:lnTo>
                  <a:lnTo>
                    <a:pt x="532" y="229"/>
                  </a:lnTo>
                  <a:lnTo>
                    <a:pt x="529" y="228"/>
                  </a:lnTo>
                  <a:lnTo>
                    <a:pt x="523" y="227"/>
                  </a:lnTo>
                  <a:lnTo>
                    <a:pt x="523" y="227"/>
                  </a:lnTo>
                  <a:lnTo>
                    <a:pt x="447" y="228"/>
                  </a:lnTo>
                  <a:lnTo>
                    <a:pt x="372" y="229"/>
                  </a:lnTo>
                  <a:lnTo>
                    <a:pt x="296" y="229"/>
                  </a:lnTo>
                  <a:lnTo>
                    <a:pt x="258" y="227"/>
                  </a:lnTo>
                  <a:lnTo>
                    <a:pt x="221" y="224"/>
                  </a:lnTo>
                  <a:lnTo>
                    <a:pt x="221" y="224"/>
                  </a:lnTo>
                  <a:lnTo>
                    <a:pt x="191" y="223"/>
                  </a:lnTo>
                  <a:lnTo>
                    <a:pt x="161" y="224"/>
                  </a:lnTo>
                  <a:lnTo>
                    <a:pt x="131" y="223"/>
                  </a:lnTo>
                  <a:lnTo>
                    <a:pt x="115" y="223"/>
                  </a:lnTo>
                  <a:lnTo>
                    <a:pt x="101" y="220"/>
                  </a:lnTo>
                  <a:lnTo>
                    <a:pt x="101" y="220"/>
                  </a:lnTo>
                  <a:lnTo>
                    <a:pt x="89" y="218"/>
                  </a:lnTo>
                  <a:lnTo>
                    <a:pt x="80" y="214"/>
                  </a:lnTo>
                  <a:lnTo>
                    <a:pt x="72" y="208"/>
                  </a:lnTo>
                  <a:lnTo>
                    <a:pt x="66" y="203"/>
                  </a:lnTo>
                  <a:lnTo>
                    <a:pt x="60" y="195"/>
                  </a:lnTo>
                  <a:lnTo>
                    <a:pt x="55" y="189"/>
                  </a:lnTo>
                  <a:lnTo>
                    <a:pt x="52" y="180"/>
                  </a:lnTo>
                  <a:lnTo>
                    <a:pt x="50" y="172"/>
                  </a:lnTo>
                  <a:lnTo>
                    <a:pt x="47" y="152"/>
                  </a:lnTo>
                  <a:lnTo>
                    <a:pt x="46" y="133"/>
                  </a:lnTo>
                  <a:lnTo>
                    <a:pt x="47" y="114"/>
                  </a:lnTo>
                  <a:lnTo>
                    <a:pt x="50" y="96"/>
                  </a:lnTo>
                  <a:lnTo>
                    <a:pt x="50" y="96"/>
                  </a:lnTo>
                  <a:lnTo>
                    <a:pt x="50" y="88"/>
                  </a:lnTo>
                  <a:lnTo>
                    <a:pt x="50" y="79"/>
                  </a:lnTo>
                  <a:lnTo>
                    <a:pt x="50" y="71"/>
                  </a:lnTo>
                  <a:lnTo>
                    <a:pt x="51" y="65"/>
                  </a:lnTo>
                  <a:lnTo>
                    <a:pt x="54" y="58"/>
                  </a:lnTo>
                  <a:lnTo>
                    <a:pt x="59" y="53"/>
                  </a:lnTo>
                  <a:lnTo>
                    <a:pt x="67" y="49"/>
                  </a:lnTo>
                  <a:lnTo>
                    <a:pt x="79" y="48"/>
                  </a:lnTo>
                  <a:lnTo>
                    <a:pt x="79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1" name="Freeform 123"/>
            <p:cNvSpPr/>
            <p:nvPr/>
          </p:nvSpPr>
          <p:spPr bwMode="auto">
            <a:xfrm>
              <a:off x="5699126" y="4387850"/>
              <a:ext cx="244475" cy="128588"/>
            </a:xfrm>
            <a:custGeom>
              <a:avLst/>
              <a:gdLst/>
              <a:ahLst/>
              <a:cxnLst>
                <a:cxn ang="0">
                  <a:pos x="612" y="98"/>
                </a:cxn>
                <a:cxn ang="0">
                  <a:pos x="601" y="49"/>
                </a:cxn>
                <a:cxn ang="0">
                  <a:pos x="586" y="27"/>
                </a:cxn>
                <a:cxn ang="0">
                  <a:pos x="567" y="10"/>
                </a:cxn>
                <a:cxn ang="0">
                  <a:pos x="538" y="1"/>
                </a:cxn>
                <a:cxn ang="0">
                  <a:pos x="530" y="0"/>
                </a:cxn>
                <a:cxn ang="0">
                  <a:pos x="523" y="0"/>
                </a:cxn>
                <a:cxn ang="0">
                  <a:pos x="521" y="0"/>
                </a:cxn>
                <a:cxn ang="0">
                  <a:pos x="516" y="0"/>
                </a:cxn>
                <a:cxn ang="0">
                  <a:pos x="386" y="4"/>
                </a:cxn>
                <a:cxn ang="0">
                  <a:pos x="255" y="6"/>
                </a:cxn>
                <a:cxn ang="0">
                  <a:pos x="242" y="10"/>
                </a:cxn>
                <a:cxn ang="0">
                  <a:pos x="234" y="21"/>
                </a:cxn>
                <a:cxn ang="0">
                  <a:pos x="237" y="40"/>
                </a:cxn>
                <a:cxn ang="0">
                  <a:pos x="246" y="49"/>
                </a:cxn>
                <a:cxn ang="0">
                  <a:pos x="255" y="52"/>
                </a:cxn>
                <a:cxn ang="0">
                  <a:pos x="454" y="47"/>
                </a:cxn>
                <a:cxn ang="0">
                  <a:pos x="529" y="47"/>
                </a:cxn>
                <a:cxn ang="0">
                  <a:pos x="550" y="55"/>
                </a:cxn>
                <a:cxn ang="0">
                  <a:pos x="561" y="70"/>
                </a:cxn>
                <a:cxn ang="0">
                  <a:pos x="569" y="106"/>
                </a:cxn>
                <a:cxn ang="0">
                  <a:pos x="569" y="150"/>
                </a:cxn>
                <a:cxn ang="0">
                  <a:pos x="563" y="194"/>
                </a:cxn>
                <a:cxn ang="0">
                  <a:pos x="546" y="228"/>
                </a:cxn>
                <a:cxn ang="0">
                  <a:pos x="529" y="240"/>
                </a:cxn>
                <a:cxn ang="0">
                  <a:pos x="521" y="247"/>
                </a:cxn>
                <a:cxn ang="0">
                  <a:pos x="417" y="257"/>
                </a:cxn>
                <a:cxn ang="0">
                  <a:pos x="343" y="261"/>
                </a:cxn>
                <a:cxn ang="0">
                  <a:pos x="226" y="262"/>
                </a:cxn>
                <a:cxn ang="0">
                  <a:pos x="115" y="272"/>
                </a:cxn>
                <a:cxn ang="0">
                  <a:pos x="4" y="279"/>
                </a:cxn>
                <a:cxn ang="0">
                  <a:pos x="3" y="279"/>
                </a:cxn>
                <a:cxn ang="0">
                  <a:pos x="4" y="325"/>
                </a:cxn>
                <a:cxn ang="0">
                  <a:pos x="66" y="323"/>
                </a:cxn>
                <a:cxn ang="0">
                  <a:pos x="216" y="308"/>
                </a:cxn>
                <a:cxn ang="0">
                  <a:pos x="318" y="307"/>
                </a:cxn>
                <a:cxn ang="0">
                  <a:pos x="530" y="291"/>
                </a:cxn>
                <a:cxn ang="0">
                  <a:pos x="539" y="289"/>
                </a:cxn>
                <a:cxn ang="0">
                  <a:pos x="546" y="282"/>
                </a:cxn>
                <a:cxn ang="0">
                  <a:pos x="574" y="262"/>
                </a:cxn>
                <a:cxn ang="0">
                  <a:pos x="594" y="234"/>
                </a:cxn>
                <a:cxn ang="0">
                  <a:pos x="610" y="189"/>
                </a:cxn>
                <a:cxn ang="0">
                  <a:pos x="615" y="120"/>
                </a:cxn>
              </a:cxnLst>
              <a:rect l="0" t="0" r="r" b="b"/>
              <a:pathLst>
                <a:path w="615" h="325">
                  <a:moveTo>
                    <a:pt x="615" y="120"/>
                  </a:moveTo>
                  <a:lnTo>
                    <a:pt x="615" y="120"/>
                  </a:lnTo>
                  <a:lnTo>
                    <a:pt x="612" y="98"/>
                  </a:lnTo>
                  <a:lnTo>
                    <a:pt x="610" y="77"/>
                  </a:lnTo>
                  <a:lnTo>
                    <a:pt x="605" y="58"/>
                  </a:lnTo>
                  <a:lnTo>
                    <a:pt x="601" y="49"/>
                  </a:lnTo>
                  <a:lnTo>
                    <a:pt x="597" y="41"/>
                  </a:lnTo>
                  <a:lnTo>
                    <a:pt x="591" y="34"/>
                  </a:lnTo>
                  <a:lnTo>
                    <a:pt x="586" y="27"/>
                  </a:lnTo>
                  <a:lnTo>
                    <a:pt x="581" y="21"/>
                  </a:lnTo>
                  <a:lnTo>
                    <a:pt x="574" y="15"/>
                  </a:lnTo>
                  <a:lnTo>
                    <a:pt x="567" y="10"/>
                  </a:lnTo>
                  <a:lnTo>
                    <a:pt x="557" y="6"/>
                  </a:lnTo>
                  <a:lnTo>
                    <a:pt x="548" y="4"/>
                  </a:lnTo>
                  <a:lnTo>
                    <a:pt x="538" y="1"/>
                  </a:lnTo>
                  <a:lnTo>
                    <a:pt x="538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8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451" y="1"/>
                  </a:lnTo>
                  <a:lnTo>
                    <a:pt x="386" y="4"/>
                  </a:lnTo>
                  <a:lnTo>
                    <a:pt x="321" y="5"/>
                  </a:lnTo>
                  <a:lnTo>
                    <a:pt x="255" y="6"/>
                  </a:lnTo>
                  <a:lnTo>
                    <a:pt x="255" y="6"/>
                  </a:lnTo>
                  <a:lnTo>
                    <a:pt x="250" y="6"/>
                  </a:lnTo>
                  <a:lnTo>
                    <a:pt x="246" y="7"/>
                  </a:lnTo>
                  <a:lnTo>
                    <a:pt x="242" y="10"/>
                  </a:lnTo>
                  <a:lnTo>
                    <a:pt x="238" y="13"/>
                  </a:lnTo>
                  <a:lnTo>
                    <a:pt x="237" y="17"/>
                  </a:lnTo>
                  <a:lnTo>
                    <a:pt x="234" y="21"/>
                  </a:lnTo>
                  <a:lnTo>
                    <a:pt x="233" y="28"/>
                  </a:lnTo>
                  <a:lnTo>
                    <a:pt x="234" y="36"/>
                  </a:lnTo>
                  <a:lnTo>
                    <a:pt x="237" y="40"/>
                  </a:lnTo>
                  <a:lnTo>
                    <a:pt x="238" y="44"/>
                  </a:lnTo>
                  <a:lnTo>
                    <a:pt x="242" y="47"/>
                  </a:lnTo>
                  <a:lnTo>
                    <a:pt x="246" y="49"/>
                  </a:lnTo>
                  <a:lnTo>
                    <a:pt x="250" y="51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322" y="51"/>
                  </a:lnTo>
                  <a:lnTo>
                    <a:pt x="387" y="48"/>
                  </a:lnTo>
                  <a:lnTo>
                    <a:pt x="454" y="47"/>
                  </a:lnTo>
                  <a:lnTo>
                    <a:pt x="519" y="45"/>
                  </a:lnTo>
                  <a:lnTo>
                    <a:pt x="519" y="45"/>
                  </a:lnTo>
                  <a:lnTo>
                    <a:pt x="529" y="47"/>
                  </a:lnTo>
                  <a:lnTo>
                    <a:pt x="536" y="48"/>
                  </a:lnTo>
                  <a:lnTo>
                    <a:pt x="543" y="51"/>
                  </a:lnTo>
                  <a:lnTo>
                    <a:pt x="550" y="55"/>
                  </a:lnTo>
                  <a:lnTo>
                    <a:pt x="553" y="60"/>
                  </a:lnTo>
                  <a:lnTo>
                    <a:pt x="557" y="64"/>
                  </a:lnTo>
                  <a:lnTo>
                    <a:pt x="561" y="70"/>
                  </a:lnTo>
                  <a:lnTo>
                    <a:pt x="564" y="77"/>
                  </a:lnTo>
                  <a:lnTo>
                    <a:pt x="567" y="90"/>
                  </a:lnTo>
                  <a:lnTo>
                    <a:pt x="569" y="106"/>
                  </a:lnTo>
                  <a:lnTo>
                    <a:pt x="569" y="137"/>
                  </a:lnTo>
                  <a:lnTo>
                    <a:pt x="569" y="137"/>
                  </a:lnTo>
                  <a:lnTo>
                    <a:pt x="569" y="150"/>
                  </a:lnTo>
                  <a:lnTo>
                    <a:pt x="568" y="164"/>
                  </a:lnTo>
                  <a:lnTo>
                    <a:pt x="565" y="179"/>
                  </a:lnTo>
                  <a:lnTo>
                    <a:pt x="563" y="194"/>
                  </a:lnTo>
                  <a:lnTo>
                    <a:pt x="557" y="209"/>
                  </a:lnTo>
                  <a:lnTo>
                    <a:pt x="550" y="222"/>
                  </a:lnTo>
                  <a:lnTo>
                    <a:pt x="546" y="228"/>
                  </a:lnTo>
                  <a:lnTo>
                    <a:pt x="540" y="234"/>
                  </a:lnTo>
                  <a:lnTo>
                    <a:pt x="535" y="238"/>
                  </a:lnTo>
                  <a:lnTo>
                    <a:pt x="529" y="240"/>
                  </a:lnTo>
                  <a:lnTo>
                    <a:pt x="529" y="240"/>
                  </a:lnTo>
                  <a:lnTo>
                    <a:pt x="525" y="243"/>
                  </a:lnTo>
                  <a:lnTo>
                    <a:pt x="521" y="247"/>
                  </a:lnTo>
                  <a:lnTo>
                    <a:pt x="521" y="247"/>
                  </a:lnTo>
                  <a:lnTo>
                    <a:pt x="451" y="255"/>
                  </a:lnTo>
                  <a:lnTo>
                    <a:pt x="417" y="257"/>
                  </a:lnTo>
                  <a:lnTo>
                    <a:pt x="382" y="260"/>
                  </a:lnTo>
                  <a:lnTo>
                    <a:pt x="382" y="260"/>
                  </a:lnTo>
                  <a:lnTo>
                    <a:pt x="343" y="261"/>
                  </a:lnTo>
                  <a:lnTo>
                    <a:pt x="305" y="262"/>
                  </a:lnTo>
                  <a:lnTo>
                    <a:pt x="226" y="262"/>
                  </a:lnTo>
                  <a:lnTo>
                    <a:pt x="226" y="262"/>
                  </a:lnTo>
                  <a:lnTo>
                    <a:pt x="199" y="264"/>
                  </a:lnTo>
                  <a:lnTo>
                    <a:pt x="172" y="265"/>
                  </a:lnTo>
                  <a:lnTo>
                    <a:pt x="115" y="272"/>
                  </a:lnTo>
                  <a:lnTo>
                    <a:pt x="60" y="277"/>
                  </a:lnTo>
                  <a:lnTo>
                    <a:pt x="33" y="279"/>
                  </a:lnTo>
                  <a:lnTo>
                    <a:pt x="4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34" y="324"/>
                  </a:lnTo>
                  <a:lnTo>
                    <a:pt x="66" y="323"/>
                  </a:lnTo>
                  <a:lnTo>
                    <a:pt x="126" y="316"/>
                  </a:lnTo>
                  <a:lnTo>
                    <a:pt x="186" y="311"/>
                  </a:lnTo>
                  <a:lnTo>
                    <a:pt x="216" y="308"/>
                  </a:lnTo>
                  <a:lnTo>
                    <a:pt x="247" y="308"/>
                  </a:lnTo>
                  <a:lnTo>
                    <a:pt x="247" y="308"/>
                  </a:lnTo>
                  <a:lnTo>
                    <a:pt x="318" y="307"/>
                  </a:lnTo>
                  <a:lnTo>
                    <a:pt x="389" y="303"/>
                  </a:lnTo>
                  <a:lnTo>
                    <a:pt x="459" y="298"/>
                  </a:lnTo>
                  <a:lnTo>
                    <a:pt x="530" y="291"/>
                  </a:lnTo>
                  <a:lnTo>
                    <a:pt x="530" y="291"/>
                  </a:lnTo>
                  <a:lnTo>
                    <a:pt x="534" y="290"/>
                  </a:lnTo>
                  <a:lnTo>
                    <a:pt x="539" y="289"/>
                  </a:lnTo>
                  <a:lnTo>
                    <a:pt x="543" y="286"/>
                  </a:lnTo>
                  <a:lnTo>
                    <a:pt x="546" y="282"/>
                  </a:lnTo>
                  <a:lnTo>
                    <a:pt x="546" y="282"/>
                  </a:lnTo>
                  <a:lnTo>
                    <a:pt x="556" y="277"/>
                  </a:lnTo>
                  <a:lnTo>
                    <a:pt x="565" y="270"/>
                  </a:lnTo>
                  <a:lnTo>
                    <a:pt x="574" y="262"/>
                  </a:lnTo>
                  <a:lnTo>
                    <a:pt x="582" y="253"/>
                  </a:lnTo>
                  <a:lnTo>
                    <a:pt x="589" y="244"/>
                  </a:lnTo>
                  <a:lnTo>
                    <a:pt x="594" y="234"/>
                  </a:lnTo>
                  <a:lnTo>
                    <a:pt x="599" y="223"/>
                  </a:lnTo>
                  <a:lnTo>
                    <a:pt x="603" y="213"/>
                  </a:lnTo>
                  <a:lnTo>
                    <a:pt x="610" y="189"/>
                  </a:lnTo>
                  <a:lnTo>
                    <a:pt x="614" y="166"/>
                  </a:lnTo>
                  <a:lnTo>
                    <a:pt x="615" y="142"/>
                  </a:lnTo>
                  <a:lnTo>
                    <a:pt x="615" y="120"/>
                  </a:lnTo>
                  <a:lnTo>
                    <a:pt x="615" y="1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2" name="Freeform 124"/>
            <p:cNvSpPr/>
            <p:nvPr/>
          </p:nvSpPr>
          <p:spPr bwMode="auto">
            <a:xfrm>
              <a:off x="5697538" y="4565650"/>
              <a:ext cx="220663" cy="109538"/>
            </a:xfrm>
            <a:custGeom>
              <a:avLst/>
              <a:gdLst/>
              <a:ahLst/>
              <a:cxnLst>
                <a:cxn ang="0">
                  <a:pos x="463" y="48"/>
                </a:cxn>
                <a:cxn ang="0">
                  <a:pos x="414" y="50"/>
                </a:cxn>
                <a:cxn ang="0">
                  <a:pos x="342" y="53"/>
                </a:cxn>
                <a:cxn ang="0">
                  <a:pos x="270" y="59"/>
                </a:cxn>
                <a:cxn ang="0">
                  <a:pos x="115" y="71"/>
                </a:cxn>
                <a:cxn ang="0">
                  <a:pos x="22" y="67"/>
                </a:cxn>
                <a:cxn ang="0">
                  <a:pos x="13" y="65"/>
                </a:cxn>
                <a:cxn ang="0">
                  <a:pos x="1" y="51"/>
                </a:cxn>
                <a:cxn ang="0">
                  <a:pos x="2" y="31"/>
                </a:cxn>
                <a:cxn ang="0">
                  <a:pos x="11" y="23"/>
                </a:cxn>
                <a:cxn ang="0">
                  <a:pos x="22" y="21"/>
                </a:cxn>
                <a:cxn ang="0">
                  <a:pos x="146" y="23"/>
                </a:cxn>
                <a:cxn ang="0">
                  <a:pos x="314" y="10"/>
                </a:cxn>
                <a:cxn ang="0">
                  <a:pos x="392" y="3"/>
                </a:cxn>
                <a:cxn ang="0">
                  <a:pos x="473" y="0"/>
                </a:cxn>
                <a:cxn ang="0">
                  <a:pos x="510" y="7"/>
                </a:cxn>
                <a:cxn ang="0">
                  <a:pos x="528" y="17"/>
                </a:cxn>
                <a:cxn ang="0">
                  <a:pos x="546" y="44"/>
                </a:cxn>
                <a:cxn ang="0">
                  <a:pos x="553" y="83"/>
                </a:cxn>
                <a:cxn ang="0">
                  <a:pos x="554" y="123"/>
                </a:cxn>
                <a:cxn ang="0">
                  <a:pos x="554" y="181"/>
                </a:cxn>
                <a:cxn ang="0">
                  <a:pos x="546" y="207"/>
                </a:cxn>
                <a:cxn ang="0">
                  <a:pos x="532" y="229"/>
                </a:cxn>
                <a:cxn ang="0">
                  <a:pos x="498" y="254"/>
                </a:cxn>
                <a:cxn ang="0">
                  <a:pos x="448" y="269"/>
                </a:cxn>
                <a:cxn ang="0">
                  <a:pos x="380" y="274"/>
                </a:cxn>
                <a:cxn ang="0">
                  <a:pos x="231" y="275"/>
                </a:cxn>
                <a:cxn ang="0">
                  <a:pos x="34" y="272"/>
                </a:cxn>
                <a:cxn ang="0">
                  <a:pos x="19" y="269"/>
                </a:cxn>
                <a:cxn ang="0">
                  <a:pos x="13" y="258"/>
                </a:cxn>
                <a:cxn ang="0">
                  <a:pos x="14" y="238"/>
                </a:cxn>
                <a:cxn ang="0">
                  <a:pos x="23" y="229"/>
                </a:cxn>
                <a:cxn ang="0">
                  <a:pos x="34" y="227"/>
                </a:cxn>
                <a:cxn ang="0">
                  <a:pos x="260" y="229"/>
                </a:cxn>
                <a:cxn ang="0">
                  <a:pos x="336" y="224"/>
                </a:cxn>
                <a:cxn ang="0">
                  <a:pos x="426" y="223"/>
                </a:cxn>
                <a:cxn ang="0">
                  <a:pos x="456" y="220"/>
                </a:cxn>
                <a:cxn ang="0">
                  <a:pos x="485" y="208"/>
                </a:cxn>
                <a:cxn ang="0">
                  <a:pos x="501" y="189"/>
                </a:cxn>
                <a:cxn ang="0">
                  <a:pos x="510" y="152"/>
                </a:cxn>
                <a:cxn ang="0">
                  <a:pos x="507" y="96"/>
                </a:cxn>
                <a:cxn ang="0">
                  <a:pos x="506" y="79"/>
                </a:cxn>
                <a:cxn ang="0">
                  <a:pos x="503" y="58"/>
                </a:cxn>
                <a:cxn ang="0">
                  <a:pos x="478" y="48"/>
                </a:cxn>
              </a:cxnLst>
              <a:rect l="0" t="0" r="r" b="b"/>
              <a:pathLst>
                <a:path w="556" h="275">
                  <a:moveTo>
                    <a:pt x="478" y="48"/>
                  </a:moveTo>
                  <a:lnTo>
                    <a:pt x="478" y="48"/>
                  </a:lnTo>
                  <a:lnTo>
                    <a:pt x="463" y="48"/>
                  </a:lnTo>
                  <a:lnTo>
                    <a:pt x="447" y="49"/>
                  </a:lnTo>
                  <a:lnTo>
                    <a:pt x="430" y="50"/>
                  </a:lnTo>
                  <a:lnTo>
                    <a:pt x="414" y="50"/>
                  </a:lnTo>
                  <a:lnTo>
                    <a:pt x="414" y="50"/>
                  </a:lnTo>
                  <a:lnTo>
                    <a:pt x="378" y="51"/>
                  </a:lnTo>
                  <a:lnTo>
                    <a:pt x="342" y="53"/>
                  </a:lnTo>
                  <a:lnTo>
                    <a:pt x="306" y="55"/>
                  </a:lnTo>
                  <a:lnTo>
                    <a:pt x="270" y="59"/>
                  </a:lnTo>
                  <a:lnTo>
                    <a:pt x="270" y="59"/>
                  </a:lnTo>
                  <a:lnTo>
                    <a:pt x="208" y="65"/>
                  </a:lnTo>
                  <a:lnTo>
                    <a:pt x="146" y="70"/>
                  </a:lnTo>
                  <a:lnTo>
                    <a:pt x="115" y="71"/>
                  </a:lnTo>
                  <a:lnTo>
                    <a:pt x="83" y="71"/>
                  </a:lnTo>
                  <a:lnTo>
                    <a:pt x="53" y="70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7" y="66"/>
                  </a:lnTo>
                  <a:lnTo>
                    <a:pt x="13" y="65"/>
                  </a:lnTo>
                  <a:lnTo>
                    <a:pt x="9" y="62"/>
                  </a:lnTo>
                  <a:lnTo>
                    <a:pt x="5" y="59"/>
                  </a:lnTo>
                  <a:lnTo>
                    <a:pt x="1" y="51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5" y="28"/>
                  </a:lnTo>
                  <a:lnTo>
                    <a:pt x="9" y="25"/>
                  </a:lnTo>
                  <a:lnTo>
                    <a:pt x="11" y="23"/>
                  </a:lnTo>
                  <a:lnTo>
                    <a:pt x="17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64" y="24"/>
                  </a:lnTo>
                  <a:lnTo>
                    <a:pt x="106" y="24"/>
                  </a:lnTo>
                  <a:lnTo>
                    <a:pt x="146" y="23"/>
                  </a:lnTo>
                  <a:lnTo>
                    <a:pt x="188" y="20"/>
                  </a:lnTo>
                  <a:lnTo>
                    <a:pt x="272" y="12"/>
                  </a:lnTo>
                  <a:lnTo>
                    <a:pt x="314" y="10"/>
                  </a:lnTo>
                  <a:lnTo>
                    <a:pt x="354" y="6"/>
                  </a:lnTo>
                  <a:lnTo>
                    <a:pt x="354" y="6"/>
                  </a:lnTo>
                  <a:lnTo>
                    <a:pt x="392" y="3"/>
                  </a:lnTo>
                  <a:lnTo>
                    <a:pt x="433" y="0"/>
                  </a:lnTo>
                  <a:lnTo>
                    <a:pt x="454" y="0"/>
                  </a:lnTo>
                  <a:lnTo>
                    <a:pt x="473" y="0"/>
                  </a:lnTo>
                  <a:lnTo>
                    <a:pt x="493" y="3"/>
                  </a:lnTo>
                  <a:lnTo>
                    <a:pt x="510" y="7"/>
                  </a:lnTo>
                  <a:lnTo>
                    <a:pt x="510" y="7"/>
                  </a:lnTo>
                  <a:lnTo>
                    <a:pt x="518" y="10"/>
                  </a:lnTo>
                  <a:lnTo>
                    <a:pt x="523" y="14"/>
                  </a:lnTo>
                  <a:lnTo>
                    <a:pt x="528" y="17"/>
                  </a:lnTo>
                  <a:lnTo>
                    <a:pt x="533" y="21"/>
                  </a:lnTo>
                  <a:lnTo>
                    <a:pt x="541" y="32"/>
                  </a:lnTo>
                  <a:lnTo>
                    <a:pt x="546" y="44"/>
                  </a:lnTo>
                  <a:lnTo>
                    <a:pt x="549" y="55"/>
                  </a:lnTo>
                  <a:lnTo>
                    <a:pt x="552" y="70"/>
                  </a:lnTo>
                  <a:lnTo>
                    <a:pt x="553" y="83"/>
                  </a:lnTo>
                  <a:lnTo>
                    <a:pt x="553" y="96"/>
                  </a:lnTo>
                  <a:lnTo>
                    <a:pt x="553" y="96"/>
                  </a:lnTo>
                  <a:lnTo>
                    <a:pt x="554" y="123"/>
                  </a:lnTo>
                  <a:lnTo>
                    <a:pt x="556" y="152"/>
                  </a:lnTo>
                  <a:lnTo>
                    <a:pt x="556" y="167"/>
                  </a:lnTo>
                  <a:lnTo>
                    <a:pt x="554" y="181"/>
                  </a:lnTo>
                  <a:lnTo>
                    <a:pt x="552" y="194"/>
                  </a:lnTo>
                  <a:lnTo>
                    <a:pt x="546" y="207"/>
                  </a:lnTo>
                  <a:lnTo>
                    <a:pt x="546" y="207"/>
                  </a:lnTo>
                  <a:lnTo>
                    <a:pt x="542" y="216"/>
                  </a:lnTo>
                  <a:lnTo>
                    <a:pt x="537" y="223"/>
                  </a:lnTo>
                  <a:lnTo>
                    <a:pt x="532" y="229"/>
                  </a:lnTo>
                  <a:lnTo>
                    <a:pt x="525" y="236"/>
                  </a:lnTo>
                  <a:lnTo>
                    <a:pt x="512" y="246"/>
                  </a:lnTo>
                  <a:lnTo>
                    <a:pt x="498" y="254"/>
                  </a:lnTo>
                  <a:lnTo>
                    <a:pt x="482" y="261"/>
                  </a:lnTo>
                  <a:lnTo>
                    <a:pt x="465" y="265"/>
                  </a:lnTo>
                  <a:lnTo>
                    <a:pt x="448" y="269"/>
                  </a:lnTo>
                  <a:lnTo>
                    <a:pt x="430" y="270"/>
                  </a:lnTo>
                  <a:lnTo>
                    <a:pt x="430" y="270"/>
                  </a:lnTo>
                  <a:lnTo>
                    <a:pt x="380" y="274"/>
                  </a:lnTo>
                  <a:lnTo>
                    <a:pt x="331" y="275"/>
                  </a:lnTo>
                  <a:lnTo>
                    <a:pt x="281" y="275"/>
                  </a:lnTo>
                  <a:lnTo>
                    <a:pt x="231" y="275"/>
                  </a:lnTo>
                  <a:lnTo>
                    <a:pt x="132" y="274"/>
                  </a:lnTo>
                  <a:lnTo>
                    <a:pt x="34" y="272"/>
                  </a:lnTo>
                  <a:lnTo>
                    <a:pt x="34" y="272"/>
                  </a:lnTo>
                  <a:lnTo>
                    <a:pt x="28" y="272"/>
                  </a:lnTo>
                  <a:lnTo>
                    <a:pt x="23" y="271"/>
                  </a:lnTo>
                  <a:lnTo>
                    <a:pt x="19" y="269"/>
                  </a:lnTo>
                  <a:lnTo>
                    <a:pt x="17" y="266"/>
                  </a:lnTo>
                  <a:lnTo>
                    <a:pt x="14" y="262"/>
                  </a:lnTo>
                  <a:lnTo>
                    <a:pt x="13" y="258"/>
                  </a:lnTo>
                  <a:lnTo>
                    <a:pt x="11" y="250"/>
                  </a:lnTo>
                  <a:lnTo>
                    <a:pt x="13" y="241"/>
                  </a:lnTo>
                  <a:lnTo>
                    <a:pt x="14" y="238"/>
                  </a:lnTo>
                  <a:lnTo>
                    <a:pt x="17" y="235"/>
                  </a:lnTo>
                  <a:lnTo>
                    <a:pt x="19" y="232"/>
                  </a:lnTo>
                  <a:lnTo>
                    <a:pt x="23" y="229"/>
                  </a:lnTo>
                  <a:lnTo>
                    <a:pt x="28" y="228"/>
                  </a:lnTo>
                  <a:lnTo>
                    <a:pt x="34" y="227"/>
                  </a:lnTo>
                  <a:lnTo>
                    <a:pt x="34" y="227"/>
                  </a:lnTo>
                  <a:lnTo>
                    <a:pt x="108" y="228"/>
                  </a:lnTo>
                  <a:lnTo>
                    <a:pt x="184" y="229"/>
                  </a:lnTo>
                  <a:lnTo>
                    <a:pt x="260" y="229"/>
                  </a:lnTo>
                  <a:lnTo>
                    <a:pt x="298" y="227"/>
                  </a:lnTo>
                  <a:lnTo>
                    <a:pt x="336" y="224"/>
                  </a:lnTo>
                  <a:lnTo>
                    <a:pt x="336" y="224"/>
                  </a:lnTo>
                  <a:lnTo>
                    <a:pt x="366" y="223"/>
                  </a:lnTo>
                  <a:lnTo>
                    <a:pt x="396" y="224"/>
                  </a:lnTo>
                  <a:lnTo>
                    <a:pt x="426" y="223"/>
                  </a:lnTo>
                  <a:lnTo>
                    <a:pt x="440" y="223"/>
                  </a:lnTo>
                  <a:lnTo>
                    <a:pt x="456" y="220"/>
                  </a:lnTo>
                  <a:lnTo>
                    <a:pt x="456" y="220"/>
                  </a:lnTo>
                  <a:lnTo>
                    <a:pt x="467" y="218"/>
                  </a:lnTo>
                  <a:lnTo>
                    <a:pt x="477" y="214"/>
                  </a:lnTo>
                  <a:lnTo>
                    <a:pt x="485" y="208"/>
                  </a:lnTo>
                  <a:lnTo>
                    <a:pt x="491" y="203"/>
                  </a:lnTo>
                  <a:lnTo>
                    <a:pt x="497" y="195"/>
                  </a:lnTo>
                  <a:lnTo>
                    <a:pt x="501" y="189"/>
                  </a:lnTo>
                  <a:lnTo>
                    <a:pt x="505" y="180"/>
                  </a:lnTo>
                  <a:lnTo>
                    <a:pt x="507" y="172"/>
                  </a:lnTo>
                  <a:lnTo>
                    <a:pt x="510" y="152"/>
                  </a:lnTo>
                  <a:lnTo>
                    <a:pt x="510" y="133"/>
                  </a:lnTo>
                  <a:lnTo>
                    <a:pt x="508" y="114"/>
                  </a:lnTo>
                  <a:lnTo>
                    <a:pt x="507" y="96"/>
                  </a:lnTo>
                  <a:lnTo>
                    <a:pt x="507" y="96"/>
                  </a:lnTo>
                  <a:lnTo>
                    <a:pt x="506" y="88"/>
                  </a:lnTo>
                  <a:lnTo>
                    <a:pt x="506" y="79"/>
                  </a:lnTo>
                  <a:lnTo>
                    <a:pt x="506" y="71"/>
                  </a:lnTo>
                  <a:lnTo>
                    <a:pt x="506" y="65"/>
                  </a:lnTo>
                  <a:lnTo>
                    <a:pt x="503" y="58"/>
                  </a:lnTo>
                  <a:lnTo>
                    <a:pt x="498" y="53"/>
                  </a:lnTo>
                  <a:lnTo>
                    <a:pt x="490" y="49"/>
                  </a:lnTo>
                  <a:lnTo>
                    <a:pt x="478" y="48"/>
                  </a:lnTo>
                  <a:lnTo>
                    <a:pt x="478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3" name="Freeform 125"/>
            <p:cNvSpPr/>
            <p:nvPr/>
          </p:nvSpPr>
          <p:spPr bwMode="auto">
            <a:xfrm>
              <a:off x="5508626" y="4500563"/>
              <a:ext cx="19050" cy="9048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4"/>
                </a:cxn>
                <a:cxn ang="0">
                  <a:pos x="1" y="217"/>
                </a:cxn>
                <a:cxn ang="0">
                  <a:pos x="4" y="221"/>
                </a:cxn>
                <a:cxn ang="0">
                  <a:pos x="7" y="224"/>
                </a:cxn>
                <a:cxn ang="0">
                  <a:pos x="11" y="227"/>
                </a:cxn>
                <a:cxn ang="0">
                  <a:pos x="14" y="228"/>
                </a:cxn>
                <a:cxn ang="0">
                  <a:pos x="22" y="229"/>
                </a:cxn>
                <a:cxn ang="0">
                  <a:pos x="31" y="228"/>
                </a:cxn>
                <a:cxn ang="0">
                  <a:pos x="35" y="227"/>
                </a:cxn>
                <a:cxn ang="0">
                  <a:pos x="38" y="224"/>
                </a:cxn>
                <a:cxn ang="0">
                  <a:pos x="41" y="221"/>
                </a:cxn>
                <a:cxn ang="0">
                  <a:pos x="43" y="217"/>
                </a:cxn>
                <a:cxn ang="0">
                  <a:pos x="45" y="214"/>
                </a:cxn>
                <a:cxn ang="0">
                  <a:pos x="46" y="208"/>
                </a:cxn>
                <a:cxn ang="0">
                  <a:pos x="46" y="23"/>
                </a:cxn>
                <a:cxn ang="0">
                  <a:pos x="46" y="23"/>
                </a:cxn>
                <a:cxn ang="0">
                  <a:pos x="45" y="17"/>
                </a:cxn>
                <a:cxn ang="0">
                  <a:pos x="43" y="12"/>
                </a:cxn>
                <a:cxn ang="0">
                  <a:pos x="41" y="8"/>
                </a:cxn>
                <a:cxn ang="0">
                  <a:pos x="38" y="6"/>
                </a:cxn>
                <a:cxn ang="0">
                  <a:pos x="35" y="3"/>
                </a:cxn>
                <a:cxn ang="0">
                  <a:pos x="31" y="2"/>
                </a:cxn>
                <a:cxn ang="0">
                  <a:pos x="22" y="0"/>
                </a:cxn>
                <a:cxn ang="0">
                  <a:pos x="14" y="2"/>
                </a:cxn>
                <a:cxn ang="0">
                  <a:pos x="11" y="3"/>
                </a:cxn>
                <a:cxn ang="0">
                  <a:pos x="7" y="6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3"/>
                </a:cxn>
                <a:cxn ang="0">
                  <a:pos x="0" y="23"/>
                </a:cxn>
              </a:cxnLst>
              <a:rect l="0" t="0" r="r" b="b"/>
              <a:pathLst>
                <a:path w="46" h="229">
                  <a:moveTo>
                    <a:pt x="0" y="23"/>
                  </a:moveTo>
                  <a:lnTo>
                    <a:pt x="0" y="208"/>
                  </a:lnTo>
                  <a:lnTo>
                    <a:pt x="0" y="208"/>
                  </a:lnTo>
                  <a:lnTo>
                    <a:pt x="0" y="214"/>
                  </a:lnTo>
                  <a:lnTo>
                    <a:pt x="1" y="217"/>
                  </a:lnTo>
                  <a:lnTo>
                    <a:pt x="4" y="221"/>
                  </a:lnTo>
                  <a:lnTo>
                    <a:pt x="7" y="224"/>
                  </a:lnTo>
                  <a:lnTo>
                    <a:pt x="11" y="227"/>
                  </a:lnTo>
                  <a:lnTo>
                    <a:pt x="14" y="228"/>
                  </a:lnTo>
                  <a:lnTo>
                    <a:pt x="22" y="229"/>
                  </a:lnTo>
                  <a:lnTo>
                    <a:pt x="31" y="228"/>
                  </a:lnTo>
                  <a:lnTo>
                    <a:pt x="35" y="227"/>
                  </a:lnTo>
                  <a:lnTo>
                    <a:pt x="38" y="224"/>
                  </a:lnTo>
                  <a:lnTo>
                    <a:pt x="41" y="221"/>
                  </a:lnTo>
                  <a:lnTo>
                    <a:pt x="43" y="217"/>
                  </a:lnTo>
                  <a:lnTo>
                    <a:pt x="45" y="214"/>
                  </a:lnTo>
                  <a:lnTo>
                    <a:pt x="46" y="208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17"/>
                  </a:lnTo>
                  <a:lnTo>
                    <a:pt x="43" y="12"/>
                  </a:lnTo>
                  <a:lnTo>
                    <a:pt x="41" y="8"/>
                  </a:lnTo>
                  <a:lnTo>
                    <a:pt x="38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4" name="Freeform 126"/>
            <p:cNvSpPr/>
            <p:nvPr/>
          </p:nvSpPr>
          <p:spPr bwMode="auto">
            <a:xfrm>
              <a:off x="5502276" y="4656138"/>
              <a:ext cx="217488" cy="144463"/>
            </a:xfrm>
            <a:custGeom>
              <a:avLst/>
              <a:gdLst/>
              <a:ahLst/>
              <a:cxnLst>
                <a:cxn ang="0">
                  <a:pos x="548" y="17"/>
                </a:cxn>
                <a:cxn ang="0">
                  <a:pos x="541" y="7"/>
                </a:cxn>
                <a:cxn ang="0">
                  <a:pos x="531" y="0"/>
                </a:cxn>
                <a:cxn ang="0">
                  <a:pos x="523" y="0"/>
                </a:cxn>
                <a:cxn ang="0">
                  <a:pos x="507" y="7"/>
                </a:cxn>
                <a:cxn ang="0">
                  <a:pos x="501" y="21"/>
                </a:cxn>
                <a:cxn ang="0">
                  <a:pos x="503" y="190"/>
                </a:cxn>
                <a:cxn ang="0">
                  <a:pos x="503" y="240"/>
                </a:cxn>
                <a:cxn ang="0">
                  <a:pos x="497" y="283"/>
                </a:cxn>
                <a:cxn ang="0">
                  <a:pos x="484" y="302"/>
                </a:cxn>
                <a:cxn ang="0">
                  <a:pos x="471" y="310"/>
                </a:cxn>
                <a:cxn ang="0">
                  <a:pos x="431" y="321"/>
                </a:cxn>
                <a:cxn ang="0">
                  <a:pos x="397" y="322"/>
                </a:cxn>
                <a:cxn ang="0">
                  <a:pos x="267" y="314"/>
                </a:cxn>
                <a:cxn ang="0">
                  <a:pos x="180" y="312"/>
                </a:cxn>
                <a:cxn ang="0">
                  <a:pos x="115" y="305"/>
                </a:cxn>
                <a:cxn ang="0">
                  <a:pos x="81" y="292"/>
                </a:cxn>
                <a:cxn ang="0">
                  <a:pos x="57" y="268"/>
                </a:cxn>
                <a:cxn ang="0">
                  <a:pos x="49" y="244"/>
                </a:cxn>
                <a:cxn ang="0">
                  <a:pos x="47" y="195"/>
                </a:cxn>
                <a:cxn ang="0">
                  <a:pos x="49" y="132"/>
                </a:cxn>
                <a:cxn ang="0">
                  <a:pos x="53" y="51"/>
                </a:cxn>
                <a:cxn ang="0">
                  <a:pos x="55" y="19"/>
                </a:cxn>
                <a:cxn ang="0">
                  <a:pos x="48" y="7"/>
                </a:cxn>
                <a:cxn ang="0">
                  <a:pos x="32" y="2"/>
                </a:cxn>
                <a:cxn ang="0">
                  <a:pos x="17" y="7"/>
                </a:cxn>
                <a:cxn ang="0">
                  <a:pos x="10" y="19"/>
                </a:cxn>
                <a:cxn ang="0">
                  <a:pos x="8" y="58"/>
                </a:cxn>
                <a:cxn ang="0">
                  <a:pos x="0" y="166"/>
                </a:cxn>
                <a:cxn ang="0">
                  <a:pos x="2" y="238"/>
                </a:cxn>
                <a:cxn ang="0">
                  <a:pos x="17" y="288"/>
                </a:cxn>
                <a:cxn ang="0">
                  <a:pos x="30" y="314"/>
                </a:cxn>
                <a:cxn ang="0">
                  <a:pos x="59" y="336"/>
                </a:cxn>
                <a:cxn ang="0">
                  <a:pos x="97" y="349"/>
                </a:cxn>
                <a:cxn ang="0">
                  <a:pos x="166" y="357"/>
                </a:cxn>
                <a:cxn ang="0">
                  <a:pos x="260" y="359"/>
                </a:cxn>
                <a:cxn ang="0">
                  <a:pos x="417" y="363"/>
                </a:cxn>
                <a:cxn ang="0">
                  <a:pos x="464" y="360"/>
                </a:cxn>
                <a:cxn ang="0">
                  <a:pos x="498" y="348"/>
                </a:cxn>
                <a:cxn ang="0">
                  <a:pos x="518" y="332"/>
                </a:cxn>
                <a:cxn ang="0">
                  <a:pos x="539" y="298"/>
                </a:cxn>
                <a:cxn ang="0">
                  <a:pos x="548" y="245"/>
                </a:cxn>
                <a:cxn ang="0">
                  <a:pos x="550" y="194"/>
                </a:cxn>
                <a:cxn ang="0">
                  <a:pos x="549" y="23"/>
                </a:cxn>
              </a:cxnLst>
              <a:rect l="0" t="0" r="r" b="b"/>
              <a:pathLst>
                <a:path w="550" h="363">
                  <a:moveTo>
                    <a:pt x="549" y="23"/>
                  </a:moveTo>
                  <a:lnTo>
                    <a:pt x="549" y="23"/>
                  </a:lnTo>
                  <a:lnTo>
                    <a:pt x="548" y="17"/>
                  </a:lnTo>
                  <a:lnTo>
                    <a:pt x="547" y="13"/>
                  </a:lnTo>
                  <a:lnTo>
                    <a:pt x="545" y="9"/>
                  </a:lnTo>
                  <a:lnTo>
                    <a:pt x="541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16" y="0"/>
                  </a:lnTo>
                  <a:lnTo>
                    <a:pt x="511" y="3"/>
                  </a:lnTo>
                  <a:lnTo>
                    <a:pt x="507" y="7"/>
                  </a:lnTo>
                  <a:lnTo>
                    <a:pt x="503" y="11"/>
                  </a:lnTo>
                  <a:lnTo>
                    <a:pt x="502" y="16"/>
                  </a:lnTo>
                  <a:lnTo>
                    <a:pt x="501" y="21"/>
                  </a:lnTo>
                  <a:lnTo>
                    <a:pt x="501" y="28"/>
                  </a:lnTo>
                  <a:lnTo>
                    <a:pt x="503" y="33"/>
                  </a:lnTo>
                  <a:lnTo>
                    <a:pt x="503" y="190"/>
                  </a:lnTo>
                  <a:lnTo>
                    <a:pt x="503" y="190"/>
                  </a:lnTo>
                  <a:lnTo>
                    <a:pt x="503" y="221"/>
                  </a:lnTo>
                  <a:lnTo>
                    <a:pt x="503" y="240"/>
                  </a:lnTo>
                  <a:lnTo>
                    <a:pt x="502" y="258"/>
                  </a:lnTo>
                  <a:lnTo>
                    <a:pt x="499" y="275"/>
                  </a:lnTo>
                  <a:lnTo>
                    <a:pt x="497" y="283"/>
                  </a:lnTo>
                  <a:lnTo>
                    <a:pt x="493" y="289"/>
                  </a:lnTo>
                  <a:lnTo>
                    <a:pt x="489" y="296"/>
                  </a:lnTo>
                  <a:lnTo>
                    <a:pt x="484" y="302"/>
                  </a:lnTo>
                  <a:lnTo>
                    <a:pt x="477" y="306"/>
                  </a:lnTo>
                  <a:lnTo>
                    <a:pt x="471" y="310"/>
                  </a:lnTo>
                  <a:lnTo>
                    <a:pt x="471" y="310"/>
                  </a:lnTo>
                  <a:lnTo>
                    <a:pt x="458" y="315"/>
                  </a:lnTo>
                  <a:lnTo>
                    <a:pt x="445" y="318"/>
                  </a:lnTo>
                  <a:lnTo>
                    <a:pt x="431" y="321"/>
                  </a:lnTo>
                  <a:lnTo>
                    <a:pt x="417" y="321"/>
                  </a:lnTo>
                  <a:lnTo>
                    <a:pt x="417" y="321"/>
                  </a:lnTo>
                  <a:lnTo>
                    <a:pt x="397" y="322"/>
                  </a:lnTo>
                  <a:lnTo>
                    <a:pt x="374" y="321"/>
                  </a:lnTo>
                  <a:lnTo>
                    <a:pt x="320" y="318"/>
                  </a:lnTo>
                  <a:lnTo>
                    <a:pt x="267" y="314"/>
                  </a:lnTo>
                  <a:lnTo>
                    <a:pt x="226" y="312"/>
                  </a:lnTo>
                  <a:lnTo>
                    <a:pt x="226" y="312"/>
                  </a:lnTo>
                  <a:lnTo>
                    <a:pt x="180" y="312"/>
                  </a:lnTo>
                  <a:lnTo>
                    <a:pt x="154" y="310"/>
                  </a:lnTo>
                  <a:lnTo>
                    <a:pt x="128" y="308"/>
                  </a:lnTo>
                  <a:lnTo>
                    <a:pt x="115" y="305"/>
                  </a:lnTo>
                  <a:lnTo>
                    <a:pt x="103" y="301"/>
                  </a:lnTo>
                  <a:lnTo>
                    <a:pt x="91" y="297"/>
                  </a:lnTo>
                  <a:lnTo>
                    <a:pt x="81" y="292"/>
                  </a:lnTo>
                  <a:lnTo>
                    <a:pt x="72" y="285"/>
                  </a:lnTo>
                  <a:lnTo>
                    <a:pt x="64" y="278"/>
                  </a:lnTo>
                  <a:lnTo>
                    <a:pt x="57" y="268"/>
                  </a:lnTo>
                  <a:lnTo>
                    <a:pt x="53" y="258"/>
                  </a:lnTo>
                  <a:lnTo>
                    <a:pt x="53" y="258"/>
                  </a:lnTo>
                  <a:lnTo>
                    <a:pt x="49" y="244"/>
                  </a:lnTo>
                  <a:lnTo>
                    <a:pt x="47" y="228"/>
                  </a:lnTo>
                  <a:lnTo>
                    <a:pt x="47" y="212"/>
                  </a:lnTo>
                  <a:lnTo>
                    <a:pt x="47" y="195"/>
                  </a:lnTo>
                  <a:lnTo>
                    <a:pt x="48" y="162"/>
                  </a:lnTo>
                  <a:lnTo>
                    <a:pt x="49" y="132"/>
                  </a:lnTo>
                  <a:lnTo>
                    <a:pt x="49" y="132"/>
                  </a:lnTo>
                  <a:lnTo>
                    <a:pt x="49" y="105"/>
                  </a:lnTo>
                  <a:lnTo>
                    <a:pt x="52" y="79"/>
                  </a:lnTo>
                  <a:lnTo>
                    <a:pt x="53" y="51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19"/>
                  </a:lnTo>
                  <a:lnTo>
                    <a:pt x="53" y="15"/>
                  </a:lnTo>
                  <a:lnTo>
                    <a:pt x="51" y="11"/>
                  </a:lnTo>
                  <a:lnTo>
                    <a:pt x="48" y="7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2" y="2"/>
                  </a:lnTo>
                  <a:lnTo>
                    <a:pt x="23" y="3"/>
                  </a:lnTo>
                  <a:lnTo>
                    <a:pt x="19" y="6"/>
                  </a:lnTo>
                  <a:lnTo>
                    <a:pt x="17" y="7"/>
                  </a:lnTo>
                  <a:lnTo>
                    <a:pt x="13" y="11"/>
                  </a:lnTo>
                  <a:lnTo>
                    <a:pt x="12" y="15"/>
                  </a:lnTo>
                  <a:lnTo>
                    <a:pt x="10" y="19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8" y="58"/>
                  </a:lnTo>
                  <a:lnTo>
                    <a:pt x="5" y="93"/>
                  </a:lnTo>
                  <a:lnTo>
                    <a:pt x="2" y="130"/>
                  </a:lnTo>
                  <a:lnTo>
                    <a:pt x="0" y="166"/>
                  </a:lnTo>
                  <a:lnTo>
                    <a:pt x="0" y="203"/>
                  </a:lnTo>
                  <a:lnTo>
                    <a:pt x="1" y="221"/>
                  </a:lnTo>
                  <a:lnTo>
                    <a:pt x="2" y="238"/>
                  </a:lnTo>
                  <a:lnTo>
                    <a:pt x="6" y="255"/>
                  </a:lnTo>
                  <a:lnTo>
                    <a:pt x="10" y="272"/>
                  </a:lnTo>
                  <a:lnTo>
                    <a:pt x="17" y="288"/>
                  </a:lnTo>
                  <a:lnTo>
                    <a:pt x="23" y="304"/>
                  </a:lnTo>
                  <a:lnTo>
                    <a:pt x="23" y="304"/>
                  </a:lnTo>
                  <a:lnTo>
                    <a:pt x="30" y="314"/>
                  </a:lnTo>
                  <a:lnTo>
                    <a:pt x="39" y="322"/>
                  </a:lnTo>
                  <a:lnTo>
                    <a:pt x="48" y="330"/>
                  </a:lnTo>
                  <a:lnTo>
                    <a:pt x="59" y="336"/>
                  </a:lnTo>
                  <a:lnTo>
                    <a:pt x="70" y="342"/>
                  </a:lnTo>
                  <a:lnTo>
                    <a:pt x="84" y="346"/>
                  </a:lnTo>
                  <a:lnTo>
                    <a:pt x="97" y="349"/>
                  </a:lnTo>
                  <a:lnTo>
                    <a:pt x="111" y="352"/>
                  </a:lnTo>
                  <a:lnTo>
                    <a:pt x="138" y="356"/>
                  </a:lnTo>
                  <a:lnTo>
                    <a:pt x="166" y="357"/>
                  </a:lnTo>
                  <a:lnTo>
                    <a:pt x="214" y="357"/>
                  </a:lnTo>
                  <a:lnTo>
                    <a:pt x="214" y="357"/>
                  </a:lnTo>
                  <a:lnTo>
                    <a:pt x="260" y="359"/>
                  </a:lnTo>
                  <a:lnTo>
                    <a:pt x="316" y="361"/>
                  </a:lnTo>
                  <a:lnTo>
                    <a:pt x="371" y="363"/>
                  </a:lnTo>
                  <a:lnTo>
                    <a:pt x="417" y="363"/>
                  </a:lnTo>
                  <a:lnTo>
                    <a:pt x="417" y="363"/>
                  </a:lnTo>
                  <a:lnTo>
                    <a:pt x="441" y="363"/>
                  </a:lnTo>
                  <a:lnTo>
                    <a:pt x="464" y="360"/>
                  </a:lnTo>
                  <a:lnTo>
                    <a:pt x="477" y="357"/>
                  </a:lnTo>
                  <a:lnTo>
                    <a:pt x="488" y="353"/>
                  </a:lnTo>
                  <a:lnTo>
                    <a:pt x="498" y="348"/>
                  </a:lnTo>
                  <a:lnTo>
                    <a:pt x="507" y="343"/>
                  </a:lnTo>
                  <a:lnTo>
                    <a:pt x="507" y="343"/>
                  </a:lnTo>
                  <a:lnTo>
                    <a:pt x="518" y="332"/>
                  </a:lnTo>
                  <a:lnTo>
                    <a:pt x="527" y="322"/>
                  </a:lnTo>
                  <a:lnTo>
                    <a:pt x="533" y="310"/>
                  </a:lnTo>
                  <a:lnTo>
                    <a:pt x="539" y="298"/>
                  </a:lnTo>
                  <a:lnTo>
                    <a:pt x="541" y="285"/>
                  </a:lnTo>
                  <a:lnTo>
                    <a:pt x="544" y="272"/>
                  </a:lnTo>
                  <a:lnTo>
                    <a:pt x="548" y="245"/>
                  </a:lnTo>
                  <a:lnTo>
                    <a:pt x="548" y="245"/>
                  </a:lnTo>
                  <a:lnTo>
                    <a:pt x="549" y="221"/>
                  </a:lnTo>
                  <a:lnTo>
                    <a:pt x="550" y="194"/>
                  </a:lnTo>
                  <a:lnTo>
                    <a:pt x="550" y="134"/>
                  </a:lnTo>
                  <a:lnTo>
                    <a:pt x="549" y="23"/>
                  </a:lnTo>
                  <a:lnTo>
                    <a:pt x="54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5" name="Freeform 127"/>
            <p:cNvSpPr/>
            <p:nvPr/>
          </p:nvSpPr>
          <p:spPr bwMode="auto">
            <a:xfrm>
              <a:off x="5694363" y="4497388"/>
              <a:ext cx="20638" cy="93663"/>
            </a:xfrm>
            <a:custGeom>
              <a:avLst/>
              <a:gdLst/>
              <a:ahLst/>
              <a:cxnLst>
                <a:cxn ang="0">
                  <a:pos x="49" y="142"/>
                </a:cxn>
                <a:cxn ang="0">
                  <a:pos x="49" y="142"/>
                </a:cxn>
                <a:cxn ang="0">
                  <a:pos x="50" y="82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51" y="17"/>
                </a:cxn>
                <a:cxn ang="0">
                  <a:pos x="49" y="13"/>
                </a:cxn>
                <a:cxn ang="0">
                  <a:pos x="47" y="9"/>
                </a:cxn>
                <a:cxn ang="0">
                  <a:pos x="44" y="6"/>
                </a:cxn>
                <a:cxn ang="0">
                  <a:pos x="41" y="4"/>
                </a:cxn>
                <a:cxn ang="0">
                  <a:pos x="37" y="2"/>
                </a:cxn>
                <a:cxn ang="0">
                  <a:pos x="28" y="0"/>
                </a:cxn>
                <a:cxn ang="0">
                  <a:pos x="20" y="2"/>
                </a:cxn>
                <a:cxn ang="0">
                  <a:pos x="16" y="4"/>
                </a:cxn>
                <a:cxn ang="0">
                  <a:pos x="12" y="6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6" y="17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4" y="87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2" y="170"/>
                </a:cxn>
                <a:cxn ang="0">
                  <a:pos x="0" y="187"/>
                </a:cxn>
                <a:cxn ang="0">
                  <a:pos x="0" y="204"/>
                </a:cxn>
                <a:cxn ang="0">
                  <a:pos x="2" y="212"/>
                </a:cxn>
                <a:cxn ang="0">
                  <a:pos x="3" y="220"/>
                </a:cxn>
                <a:cxn ang="0">
                  <a:pos x="3" y="220"/>
                </a:cxn>
                <a:cxn ang="0">
                  <a:pos x="6" y="225"/>
                </a:cxn>
                <a:cxn ang="0">
                  <a:pos x="8" y="229"/>
                </a:cxn>
                <a:cxn ang="0">
                  <a:pos x="12" y="231"/>
                </a:cxn>
                <a:cxn ang="0">
                  <a:pos x="16" y="234"/>
                </a:cxn>
                <a:cxn ang="0">
                  <a:pos x="20" y="235"/>
                </a:cxn>
                <a:cxn ang="0">
                  <a:pos x="24" y="235"/>
                </a:cxn>
                <a:cxn ang="0">
                  <a:pos x="32" y="235"/>
                </a:cxn>
                <a:cxn ang="0">
                  <a:pos x="40" y="231"/>
                </a:cxn>
                <a:cxn ang="0">
                  <a:pos x="44" y="229"/>
                </a:cxn>
                <a:cxn ang="0">
                  <a:pos x="46" y="225"/>
                </a:cxn>
                <a:cxn ang="0">
                  <a:pos x="47" y="222"/>
                </a:cxn>
                <a:cxn ang="0">
                  <a:pos x="49" y="217"/>
                </a:cxn>
                <a:cxn ang="0">
                  <a:pos x="49" y="213"/>
                </a:cxn>
                <a:cxn ang="0">
                  <a:pos x="47" y="208"/>
                </a:cxn>
                <a:cxn ang="0">
                  <a:pos x="47" y="208"/>
                </a:cxn>
                <a:cxn ang="0">
                  <a:pos x="46" y="201"/>
                </a:cxn>
                <a:cxn ang="0">
                  <a:pos x="45" y="193"/>
                </a:cxn>
                <a:cxn ang="0">
                  <a:pos x="46" y="175"/>
                </a:cxn>
                <a:cxn ang="0">
                  <a:pos x="47" y="158"/>
                </a:cxn>
                <a:cxn ang="0">
                  <a:pos x="49" y="142"/>
                </a:cxn>
                <a:cxn ang="0">
                  <a:pos x="49" y="142"/>
                </a:cxn>
              </a:cxnLst>
              <a:rect l="0" t="0" r="r" b="b"/>
              <a:pathLst>
                <a:path w="51" h="235">
                  <a:moveTo>
                    <a:pt x="49" y="142"/>
                  </a:moveTo>
                  <a:lnTo>
                    <a:pt x="49" y="142"/>
                  </a:lnTo>
                  <a:lnTo>
                    <a:pt x="50" y="8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49" y="13"/>
                  </a:lnTo>
                  <a:lnTo>
                    <a:pt x="47" y="9"/>
                  </a:lnTo>
                  <a:lnTo>
                    <a:pt x="44" y="6"/>
                  </a:lnTo>
                  <a:lnTo>
                    <a:pt x="41" y="4"/>
                  </a:lnTo>
                  <a:lnTo>
                    <a:pt x="37" y="2"/>
                  </a:lnTo>
                  <a:lnTo>
                    <a:pt x="28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4" y="87"/>
                  </a:lnTo>
                  <a:lnTo>
                    <a:pt x="3" y="153"/>
                  </a:lnTo>
                  <a:lnTo>
                    <a:pt x="3" y="153"/>
                  </a:lnTo>
                  <a:lnTo>
                    <a:pt x="2" y="170"/>
                  </a:lnTo>
                  <a:lnTo>
                    <a:pt x="0" y="187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3" y="220"/>
                  </a:lnTo>
                  <a:lnTo>
                    <a:pt x="3" y="220"/>
                  </a:lnTo>
                  <a:lnTo>
                    <a:pt x="6" y="225"/>
                  </a:lnTo>
                  <a:lnTo>
                    <a:pt x="8" y="229"/>
                  </a:lnTo>
                  <a:lnTo>
                    <a:pt x="12" y="231"/>
                  </a:lnTo>
                  <a:lnTo>
                    <a:pt x="16" y="234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32" y="235"/>
                  </a:lnTo>
                  <a:lnTo>
                    <a:pt x="40" y="231"/>
                  </a:lnTo>
                  <a:lnTo>
                    <a:pt x="44" y="229"/>
                  </a:lnTo>
                  <a:lnTo>
                    <a:pt x="46" y="225"/>
                  </a:lnTo>
                  <a:lnTo>
                    <a:pt x="47" y="222"/>
                  </a:lnTo>
                  <a:lnTo>
                    <a:pt x="49" y="217"/>
                  </a:lnTo>
                  <a:lnTo>
                    <a:pt x="49" y="213"/>
                  </a:lnTo>
                  <a:lnTo>
                    <a:pt x="47" y="208"/>
                  </a:lnTo>
                  <a:lnTo>
                    <a:pt x="47" y="208"/>
                  </a:lnTo>
                  <a:lnTo>
                    <a:pt x="46" y="201"/>
                  </a:lnTo>
                  <a:lnTo>
                    <a:pt x="45" y="193"/>
                  </a:lnTo>
                  <a:lnTo>
                    <a:pt x="46" y="175"/>
                  </a:lnTo>
                  <a:lnTo>
                    <a:pt x="47" y="158"/>
                  </a:lnTo>
                  <a:lnTo>
                    <a:pt x="49" y="142"/>
                  </a:lnTo>
                  <a:lnTo>
                    <a:pt x="49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5" name="组合 1284"/>
          <p:cNvGrpSpPr/>
          <p:nvPr/>
        </p:nvGrpSpPr>
        <p:grpSpPr>
          <a:xfrm>
            <a:off x="7063318" y="3693567"/>
            <a:ext cx="840317" cy="1007533"/>
            <a:chOff x="5297488" y="3040063"/>
            <a:chExt cx="630238" cy="755650"/>
          </a:xfrm>
          <a:solidFill>
            <a:srgbClr val="1043AB"/>
          </a:solidFill>
        </p:grpSpPr>
        <p:sp>
          <p:nvSpPr>
            <p:cNvPr id="12416" name="Freeform 128"/>
            <p:cNvSpPr/>
            <p:nvPr/>
          </p:nvSpPr>
          <p:spPr bwMode="auto">
            <a:xfrm>
              <a:off x="5313363" y="3502025"/>
              <a:ext cx="22225" cy="41275"/>
            </a:xfrm>
            <a:custGeom>
              <a:avLst/>
              <a:gdLst/>
              <a:ahLst/>
              <a:cxnLst>
                <a:cxn ang="0">
                  <a:pos x="14" y="83"/>
                </a:cxn>
                <a:cxn ang="0">
                  <a:pos x="14" y="83"/>
                </a:cxn>
                <a:cxn ang="0">
                  <a:pos x="20" y="74"/>
                </a:cxn>
                <a:cxn ang="0">
                  <a:pos x="25" y="64"/>
                </a:cxn>
                <a:cxn ang="0">
                  <a:pos x="39" y="45"/>
                </a:cxn>
                <a:cxn ang="0">
                  <a:pos x="46" y="36"/>
                </a:cxn>
                <a:cxn ang="0">
                  <a:pos x="51" y="27"/>
                </a:cxn>
                <a:cxn ang="0">
                  <a:pos x="55" y="17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6" y="1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11"/>
                </a:cxn>
                <a:cxn ang="0">
                  <a:pos x="43" y="18"/>
                </a:cxn>
                <a:cxn ang="0">
                  <a:pos x="37" y="30"/>
                </a:cxn>
                <a:cxn ang="0">
                  <a:pos x="29" y="39"/>
                </a:cxn>
                <a:cxn ang="0">
                  <a:pos x="21" y="49"/>
                </a:cxn>
                <a:cxn ang="0">
                  <a:pos x="21" y="49"/>
                </a:cxn>
                <a:cxn ang="0">
                  <a:pos x="13" y="60"/>
                </a:cxn>
                <a:cxn ang="0">
                  <a:pos x="6" y="71"/>
                </a:cxn>
                <a:cxn ang="0">
                  <a:pos x="3" y="85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1" y="99"/>
                </a:cxn>
                <a:cxn ang="0">
                  <a:pos x="3" y="100"/>
                </a:cxn>
                <a:cxn ang="0">
                  <a:pos x="4" y="102"/>
                </a:cxn>
                <a:cxn ang="0">
                  <a:pos x="6" y="103"/>
                </a:cxn>
                <a:cxn ang="0">
                  <a:pos x="6" y="103"/>
                </a:cxn>
                <a:cxn ang="0">
                  <a:pos x="10" y="102"/>
                </a:cxn>
                <a:cxn ang="0">
                  <a:pos x="14" y="99"/>
                </a:cxn>
                <a:cxn ang="0">
                  <a:pos x="17" y="95"/>
                </a:cxn>
                <a:cxn ang="0">
                  <a:pos x="20" y="91"/>
                </a:cxn>
                <a:cxn ang="0">
                  <a:pos x="20" y="91"/>
                </a:cxn>
                <a:cxn ang="0">
                  <a:pos x="20" y="88"/>
                </a:cxn>
                <a:cxn ang="0">
                  <a:pos x="18" y="86"/>
                </a:cxn>
                <a:cxn ang="0">
                  <a:pos x="17" y="85"/>
                </a:cxn>
                <a:cxn ang="0">
                  <a:pos x="14" y="83"/>
                </a:cxn>
                <a:cxn ang="0">
                  <a:pos x="14" y="83"/>
                </a:cxn>
              </a:cxnLst>
              <a:rect l="0" t="0" r="r" b="b"/>
              <a:pathLst>
                <a:path w="58" h="103">
                  <a:moveTo>
                    <a:pt x="14" y="83"/>
                  </a:moveTo>
                  <a:lnTo>
                    <a:pt x="14" y="83"/>
                  </a:lnTo>
                  <a:lnTo>
                    <a:pt x="20" y="74"/>
                  </a:lnTo>
                  <a:lnTo>
                    <a:pt x="25" y="64"/>
                  </a:lnTo>
                  <a:lnTo>
                    <a:pt x="39" y="45"/>
                  </a:lnTo>
                  <a:lnTo>
                    <a:pt x="46" y="36"/>
                  </a:lnTo>
                  <a:lnTo>
                    <a:pt x="51" y="27"/>
                  </a:lnTo>
                  <a:lnTo>
                    <a:pt x="55" y="17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6" y="1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4" y="11"/>
                  </a:lnTo>
                  <a:lnTo>
                    <a:pt x="43" y="18"/>
                  </a:lnTo>
                  <a:lnTo>
                    <a:pt x="37" y="30"/>
                  </a:lnTo>
                  <a:lnTo>
                    <a:pt x="29" y="3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3" y="60"/>
                  </a:lnTo>
                  <a:lnTo>
                    <a:pt x="6" y="71"/>
                  </a:lnTo>
                  <a:lnTo>
                    <a:pt x="3" y="85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1" y="99"/>
                  </a:lnTo>
                  <a:lnTo>
                    <a:pt x="3" y="100"/>
                  </a:lnTo>
                  <a:lnTo>
                    <a:pt x="4" y="102"/>
                  </a:lnTo>
                  <a:lnTo>
                    <a:pt x="6" y="103"/>
                  </a:lnTo>
                  <a:lnTo>
                    <a:pt x="6" y="103"/>
                  </a:lnTo>
                  <a:lnTo>
                    <a:pt x="10" y="102"/>
                  </a:lnTo>
                  <a:lnTo>
                    <a:pt x="14" y="99"/>
                  </a:lnTo>
                  <a:lnTo>
                    <a:pt x="17" y="95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8"/>
                  </a:lnTo>
                  <a:lnTo>
                    <a:pt x="18" y="86"/>
                  </a:lnTo>
                  <a:lnTo>
                    <a:pt x="17" y="85"/>
                  </a:lnTo>
                  <a:lnTo>
                    <a:pt x="14" y="83"/>
                  </a:lnTo>
                  <a:lnTo>
                    <a:pt x="14" y="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7" name="Freeform 129"/>
            <p:cNvSpPr/>
            <p:nvPr/>
          </p:nvSpPr>
          <p:spPr bwMode="auto">
            <a:xfrm>
              <a:off x="5353051" y="3505200"/>
              <a:ext cx="15875" cy="34925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2"/>
                </a:cxn>
                <a:cxn ang="0">
                  <a:pos x="27" y="17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6" y="32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10" y="49"/>
                </a:cxn>
                <a:cxn ang="0">
                  <a:pos x="4" y="59"/>
                </a:cxn>
                <a:cxn ang="0">
                  <a:pos x="2" y="71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6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3" y="70"/>
                </a:cxn>
                <a:cxn ang="0">
                  <a:pos x="17" y="55"/>
                </a:cxn>
                <a:cxn ang="0">
                  <a:pos x="23" y="42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34" y="25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88">
                  <a:moveTo>
                    <a:pt x="30" y="6"/>
                  </a:moveTo>
                  <a:lnTo>
                    <a:pt x="30" y="6"/>
                  </a:lnTo>
                  <a:lnTo>
                    <a:pt x="29" y="12"/>
                  </a:lnTo>
                  <a:lnTo>
                    <a:pt x="27" y="1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6" y="32"/>
                  </a:lnTo>
                  <a:lnTo>
                    <a:pt x="13" y="38"/>
                  </a:lnTo>
                  <a:lnTo>
                    <a:pt x="13" y="38"/>
                  </a:lnTo>
                  <a:lnTo>
                    <a:pt x="10" y="49"/>
                  </a:lnTo>
                  <a:lnTo>
                    <a:pt x="4" y="59"/>
                  </a:lnTo>
                  <a:lnTo>
                    <a:pt x="2" y="71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6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3" y="70"/>
                  </a:lnTo>
                  <a:lnTo>
                    <a:pt x="17" y="55"/>
                  </a:lnTo>
                  <a:lnTo>
                    <a:pt x="23" y="42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34" y="25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8" name="Freeform 130"/>
            <p:cNvSpPr/>
            <p:nvPr/>
          </p:nvSpPr>
          <p:spPr bwMode="auto">
            <a:xfrm>
              <a:off x="5370513" y="3509963"/>
              <a:ext cx="25400" cy="38100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45" y="10"/>
                </a:cxn>
                <a:cxn ang="0">
                  <a:pos x="34" y="19"/>
                </a:cxn>
                <a:cxn ang="0">
                  <a:pos x="25" y="29"/>
                </a:cxn>
                <a:cxn ang="0">
                  <a:pos x="17" y="39"/>
                </a:cxn>
                <a:cxn ang="0">
                  <a:pos x="11" y="51"/>
                </a:cxn>
                <a:cxn ang="0">
                  <a:pos x="5" y="63"/>
                </a:cxn>
                <a:cxn ang="0">
                  <a:pos x="1" y="7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3" y="77"/>
                </a:cxn>
                <a:cxn ang="0">
                  <a:pos x="16" y="65"/>
                </a:cxn>
                <a:cxn ang="0">
                  <a:pos x="21" y="55"/>
                </a:cxn>
                <a:cxn ang="0">
                  <a:pos x="28" y="44"/>
                </a:cxn>
                <a:cxn ang="0">
                  <a:pos x="34" y="35"/>
                </a:cxn>
                <a:cxn ang="0">
                  <a:pos x="43" y="27"/>
                </a:cxn>
                <a:cxn ang="0">
                  <a:pos x="62" y="12"/>
                </a:cxn>
                <a:cxn ang="0">
                  <a:pos x="62" y="12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95">
                  <a:moveTo>
                    <a:pt x="56" y="1"/>
                  </a:moveTo>
                  <a:lnTo>
                    <a:pt x="56" y="1"/>
                  </a:lnTo>
                  <a:lnTo>
                    <a:pt x="45" y="10"/>
                  </a:lnTo>
                  <a:lnTo>
                    <a:pt x="34" y="19"/>
                  </a:lnTo>
                  <a:lnTo>
                    <a:pt x="25" y="29"/>
                  </a:lnTo>
                  <a:lnTo>
                    <a:pt x="17" y="39"/>
                  </a:lnTo>
                  <a:lnTo>
                    <a:pt x="11" y="51"/>
                  </a:lnTo>
                  <a:lnTo>
                    <a:pt x="5" y="63"/>
                  </a:lnTo>
                  <a:lnTo>
                    <a:pt x="1" y="7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3" y="77"/>
                  </a:lnTo>
                  <a:lnTo>
                    <a:pt x="16" y="65"/>
                  </a:lnTo>
                  <a:lnTo>
                    <a:pt x="21" y="55"/>
                  </a:lnTo>
                  <a:lnTo>
                    <a:pt x="28" y="44"/>
                  </a:lnTo>
                  <a:lnTo>
                    <a:pt x="34" y="35"/>
                  </a:lnTo>
                  <a:lnTo>
                    <a:pt x="43" y="27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19" name="Freeform 131"/>
            <p:cNvSpPr/>
            <p:nvPr/>
          </p:nvSpPr>
          <p:spPr bwMode="auto">
            <a:xfrm>
              <a:off x="5570538" y="3505200"/>
              <a:ext cx="15875" cy="3810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0" y="24"/>
                </a:cxn>
                <a:cxn ang="0">
                  <a:pos x="10" y="45"/>
                </a:cxn>
                <a:cxn ang="0">
                  <a:pos x="6" y="55"/>
                </a:cxn>
                <a:cxn ang="0">
                  <a:pos x="3" y="67"/>
                </a:cxn>
                <a:cxn ang="0">
                  <a:pos x="2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6" y="96"/>
                </a:cxn>
                <a:cxn ang="0">
                  <a:pos x="10" y="93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21" y="47"/>
                </a:cxn>
                <a:cxn ang="0">
                  <a:pos x="31" y="28"/>
                </a:cxn>
                <a:cxn ang="0">
                  <a:pos x="41" y="10"/>
                </a:cxn>
                <a:cxn ang="0">
                  <a:pos x="41" y="10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96">
                  <a:moveTo>
                    <a:pt x="32" y="3"/>
                  </a:moveTo>
                  <a:lnTo>
                    <a:pt x="32" y="3"/>
                  </a:lnTo>
                  <a:lnTo>
                    <a:pt x="20" y="24"/>
                  </a:lnTo>
                  <a:lnTo>
                    <a:pt x="10" y="45"/>
                  </a:lnTo>
                  <a:lnTo>
                    <a:pt x="6" y="55"/>
                  </a:lnTo>
                  <a:lnTo>
                    <a:pt x="3" y="67"/>
                  </a:lnTo>
                  <a:lnTo>
                    <a:pt x="2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6" y="96"/>
                  </a:lnTo>
                  <a:lnTo>
                    <a:pt x="10" y="93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21" y="47"/>
                  </a:lnTo>
                  <a:lnTo>
                    <a:pt x="31" y="28"/>
                  </a:lnTo>
                  <a:lnTo>
                    <a:pt x="41" y="10"/>
                  </a:lnTo>
                  <a:lnTo>
                    <a:pt x="41" y="10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0" name="Freeform 132"/>
            <p:cNvSpPr/>
            <p:nvPr/>
          </p:nvSpPr>
          <p:spPr bwMode="auto">
            <a:xfrm>
              <a:off x="5591176" y="3514725"/>
              <a:ext cx="17463" cy="26988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0"/>
                </a:cxn>
                <a:cxn ang="0">
                  <a:pos x="16" y="34"/>
                </a:cxn>
                <a:cxn ang="0">
                  <a:pos x="7" y="48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8" y="52"/>
                </a:cxn>
                <a:cxn ang="0">
                  <a:pos x="26" y="37"/>
                </a:cxn>
                <a:cxn ang="0">
                  <a:pos x="34" y="22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71">
                  <a:moveTo>
                    <a:pt x="30" y="4"/>
                  </a:moveTo>
                  <a:lnTo>
                    <a:pt x="30" y="4"/>
                  </a:lnTo>
                  <a:lnTo>
                    <a:pt x="24" y="20"/>
                  </a:lnTo>
                  <a:lnTo>
                    <a:pt x="16" y="34"/>
                  </a:lnTo>
                  <a:lnTo>
                    <a:pt x="7" y="4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8" y="52"/>
                  </a:lnTo>
                  <a:lnTo>
                    <a:pt x="26" y="37"/>
                  </a:lnTo>
                  <a:lnTo>
                    <a:pt x="34" y="22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1" name="Freeform 133"/>
            <p:cNvSpPr/>
            <p:nvPr/>
          </p:nvSpPr>
          <p:spPr bwMode="auto">
            <a:xfrm>
              <a:off x="5616576" y="3511550"/>
              <a:ext cx="19050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6" y="22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0" y="51"/>
                </a:cxn>
                <a:cxn ang="0">
                  <a:pos x="7" y="60"/>
                </a:cxn>
                <a:cxn ang="0">
                  <a:pos x="5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5" y="88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3" y="79"/>
                </a:cxn>
                <a:cxn ang="0">
                  <a:pos x="15" y="69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6" y="42"/>
                </a:cxn>
                <a:cxn ang="0">
                  <a:pos x="32" y="30"/>
                </a:cxn>
                <a:cxn ang="0">
                  <a:pos x="40" y="20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5"/>
                </a:cxn>
                <a:cxn ang="0">
                  <a:pos x="48" y="4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8">
                  <a:moveTo>
                    <a:pt x="38" y="3"/>
                  </a:moveTo>
                  <a:lnTo>
                    <a:pt x="38" y="3"/>
                  </a:lnTo>
                  <a:lnTo>
                    <a:pt x="26" y="22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0" y="51"/>
                  </a:lnTo>
                  <a:lnTo>
                    <a:pt x="7" y="60"/>
                  </a:lnTo>
                  <a:lnTo>
                    <a:pt x="5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5" y="88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3" y="79"/>
                  </a:lnTo>
                  <a:lnTo>
                    <a:pt x="15" y="69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6" y="42"/>
                  </a:lnTo>
                  <a:lnTo>
                    <a:pt x="32" y="30"/>
                  </a:lnTo>
                  <a:lnTo>
                    <a:pt x="40" y="20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5"/>
                  </a:lnTo>
                  <a:lnTo>
                    <a:pt x="48" y="4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2" name="Freeform 134"/>
            <p:cNvSpPr/>
            <p:nvPr/>
          </p:nvSpPr>
          <p:spPr bwMode="auto">
            <a:xfrm>
              <a:off x="5322888" y="3700463"/>
              <a:ext cx="25400" cy="5080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5" y="14"/>
                </a:cxn>
                <a:cxn ang="0">
                  <a:pos x="37" y="28"/>
                </a:cxn>
                <a:cxn ang="0">
                  <a:pos x="31" y="43"/>
                </a:cxn>
                <a:cxn ang="0">
                  <a:pos x="24" y="57"/>
                </a:cxn>
                <a:cxn ang="0">
                  <a:pos x="14" y="87"/>
                </a:cxn>
                <a:cxn ang="0">
                  <a:pos x="7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0" y="121"/>
                </a:cxn>
                <a:cxn ang="0">
                  <a:pos x="3" y="125"/>
                </a:cxn>
                <a:cxn ang="0">
                  <a:pos x="6" y="125"/>
                </a:cxn>
                <a:cxn ang="0">
                  <a:pos x="7" y="125"/>
                </a:cxn>
                <a:cxn ang="0">
                  <a:pos x="10" y="125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8" y="108"/>
                </a:cxn>
                <a:cxn ang="0">
                  <a:pos x="23" y="94"/>
                </a:cxn>
                <a:cxn ang="0">
                  <a:pos x="33" y="64"/>
                </a:cxn>
                <a:cxn ang="0">
                  <a:pos x="40" y="49"/>
                </a:cxn>
                <a:cxn ang="0">
                  <a:pos x="46" y="35"/>
                </a:cxn>
                <a:cxn ang="0">
                  <a:pos x="54" y="22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25">
                  <a:moveTo>
                    <a:pt x="55" y="1"/>
                  </a:moveTo>
                  <a:lnTo>
                    <a:pt x="55" y="1"/>
                  </a:lnTo>
                  <a:lnTo>
                    <a:pt x="45" y="14"/>
                  </a:lnTo>
                  <a:lnTo>
                    <a:pt x="37" y="28"/>
                  </a:lnTo>
                  <a:lnTo>
                    <a:pt x="31" y="43"/>
                  </a:lnTo>
                  <a:lnTo>
                    <a:pt x="24" y="57"/>
                  </a:lnTo>
                  <a:lnTo>
                    <a:pt x="14" y="87"/>
                  </a:lnTo>
                  <a:lnTo>
                    <a:pt x="7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1"/>
                  </a:lnTo>
                  <a:lnTo>
                    <a:pt x="3" y="125"/>
                  </a:lnTo>
                  <a:lnTo>
                    <a:pt x="6" y="125"/>
                  </a:lnTo>
                  <a:lnTo>
                    <a:pt x="7" y="125"/>
                  </a:lnTo>
                  <a:lnTo>
                    <a:pt x="10" y="125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8" y="108"/>
                  </a:lnTo>
                  <a:lnTo>
                    <a:pt x="23" y="94"/>
                  </a:lnTo>
                  <a:lnTo>
                    <a:pt x="33" y="64"/>
                  </a:lnTo>
                  <a:lnTo>
                    <a:pt x="40" y="49"/>
                  </a:lnTo>
                  <a:lnTo>
                    <a:pt x="46" y="35"/>
                  </a:lnTo>
                  <a:lnTo>
                    <a:pt x="54" y="22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3" name="Freeform 135"/>
            <p:cNvSpPr/>
            <p:nvPr/>
          </p:nvSpPr>
          <p:spPr bwMode="auto">
            <a:xfrm>
              <a:off x="5349876" y="3725863"/>
              <a:ext cx="19050" cy="39688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6" y="11"/>
                </a:cxn>
                <a:cxn ang="0">
                  <a:pos x="34" y="17"/>
                </a:cxn>
                <a:cxn ang="0">
                  <a:pos x="26" y="29"/>
                </a:cxn>
                <a:cxn ang="0">
                  <a:pos x="18" y="39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1" y="85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1" y="97"/>
                </a:cxn>
                <a:cxn ang="0">
                  <a:pos x="11" y="97"/>
                </a:cxn>
                <a:cxn ang="0">
                  <a:pos x="13" y="83"/>
                </a:cxn>
                <a:cxn ang="0">
                  <a:pos x="17" y="68"/>
                </a:cxn>
                <a:cxn ang="0">
                  <a:pos x="22" y="55"/>
                </a:cxn>
                <a:cxn ang="0">
                  <a:pos x="28" y="42"/>
                </a:cxn>
                <a:cxn ang="0">
                  <a:pos x="28" y="42"/>
                </a:cxn>
                <a:cxn ang="0">
                  <a:pos x="35" y="33"/>
                </a:cxn>
                <a:cxn ang="0">
                  <a:pos x="41" y="25"/>
                </a:cxn>
                <a:cxn ang="0">
                  <a:pos x="47" y="16"/>
                </a:cxn>
                <a:cxn ang="0">
                  <a:pos x="48" y="11"/>
                </a:cxn>
                <a:cxn ang="0">
                  <a:pos x="49" y="5"/>
                </a:cxn>
                <a:cxn ang="0">
                  <a:pos x="49" y="5"/>
                </a:cxn>
                <a:cxn ang="0">
                  <a:pos x="49" y="3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9" h="102">
                  <a:moveTo>
                    <a:pt x="37" y="5"/>
                  </a:moveTo>
                  <a:lnTo>
                    <a:pt x="37" y="5"/>
                  </a:lnTo>
                  <a:lnTo>
                    <a:pt x="36" y="11"/>
                  </a:lnTo>
                  <a:lnTo>
                    <a:pt x="34" y="17"/>
                  </a:lnTo>
                  <a:lnTo>
                    <a:pt x="26" y="29"/>
                  </a:lnTo>
                  <a:lnTo>
                    <a:pt x="18" y="3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1" y="85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1" y="97"/>
                  </a:lnTo>
                  <a:lnTo>
                    <a:pt x="11" y="97"/>
                  </a:lnTo>
                  <a:lnTo>
                    <a:pt x="13" y="83"/>
                  </a:lnTo>
                  <a:lnTo>
                    <a:pt x="17" y="68"/>
                  </a:lnTo>
                  <a:lnTo>
                    <a:pt x="22" y="55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5" y="33"/>
                  </a:lnTo>
                  <a:lnTo>
                    <a:pt x="41" y="25"/>
                  </a:lnTo>
                  <a:lnTo>
                    <a:pt x="47" y="16"/>
                  </a:lnTo>
                  <a:lnTo>
                    <a:pt x="48" y="11"/>
                  </a:lnTo>
                  <a:lnTo>
                    <a:pt x="49" y="5"/>
                  </a:lnTo>
                  <a:lnTo>
                    <a:pt x="49" y="5"/>
                  </a:lnTo>
                  <a:lnTo>
                    <a:pt x="49" y="3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4" name="Freeform 136"/>
            <p:cNvSpPr/>
            <p:nvPr/>
          </p:nvSpPr>
          <p:spPr bwMode="auto">
            <a:xfrm>
              <a:off x="5392738" y="3740150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4" y="22"/>
                </a:cxn>
                <a:cxn ang="0">
                  <a:pos x="25" y="33"/>
                </a:cxn>
                <a:cxn ang="0">
                  <a:pos x="17" y="45"/>
                </a:cxn>
                <a:cxn ang="0">
                  <a:pos x="10" y="56"/>
                </a:cxn>
                <a:cxn ang="0">
                  <a:pos x="5" y="68"/>
                </a:cxn>
                <a:cxn ang="0">
                  <a:pos x="1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12" y="84"/>
                </a:cxn>
                <a:cxn ang="0">
                  <a:pos x="15" y="71"/>
                </a:cxn>
                <a:cxn ang="0">
                  <a:pos x="21" y="59"/>
                </a:cxn>
                <a:cxn ang="0">
                  <a:pos x="27" y="48"/>
                </a:cxn>
                <a:cxn ang="0">
                  <a:pos x="35" y="38"/>
                </a:cxn>
                <a:cxn ang="0">
                  <a:pos x="44" y="29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4" h="102">
                  <a:moveTo>
                    <a:pt x="55" y="1"/>
                  </a:moveTo>
                  <a:lnTo>
                    <a:pt x="55" y="1"/>
                  </a:lnTo>
                  <a:lnTo>
                    <a:pt x="34" y="22"/>
                  </a:lnTo>
                  <a:lnTo>
                    <a:pt x="25" y="33"/>
                  </a:lnTo>
                  <a:lnTo>
                    <a:pt x="17" y="45"/>
                  </a:lnTo>
                  <a:lnTo>
                    <a:pt x="10" y="56"/>
                  </a:lnTo>
                  <a:lnTo>
                    <a:pt x="5" y="68"/>
                  </a:lnTo>
                  <a:lnTo>
                    <a:pt x="1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12" y="84"/>
                  </a:lnTo>
                  <a:lnTo>
                    <a:pt x="15" y="71"/>
                  </a:lnTo>
                  <a:lnTo>
                    <a:pt x="21" y="59"/>
                  </a:lnTo>
                  <a:lnTo>
                    <a:pt x="27" y="48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5" name="Freeform 137"/>
            <p:cNvSpPr/>
            <p:nvPr/>
          </p:nvSpPr>
          <p:spPr bwMode="auto">
            <a:xfrm>
              <a:off x="5437188" y="3746500"/>
              <a:ext cx="23813" cy="38100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0" y="14"/>
                </a:cxn>
                <a:cxn ang="0">
                  <a:pos x="34" y="23"/>
                </a:cxn>
                <a:cxn ang="0">
                  <a:pos x="19" y="42"/>
                </a:cxn>
                <a:cxn ang="0">
                  <a:pos x="19" y="42"/>
                </a:cxn>
                <a:cxn ang="0">
                  <a:pos x="17" y="46"/>
                </a:cxn>
                <a:cxn ang="0">
                  <a:pos x="15" y="49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1" y="66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80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4" y="63"/>
                </a:cxn>
                <a:cxn ang="0">
                  <a:pos x="26" y="57"/>
                </a:cxn>
                <a:cxn ang="0">
                  <a:pos x="27" y="52"/>
                </a:cxn>
                <a:cxn ang="0">
                  <a:pos x="30" y="47"/>
                </a:cxn>
                <a:cxn ang="0">
                  <a:pos x="30" y="47"/>
                </a:cxn>
                <a:cxn ang="0">
                  <a:pos x="36" y="36"/>
                </a:cxn>
                <a:cxn ang="0">
                  <a:pos x="44" y="27"/>
                </a:cxn>
                <a:cxn ang="0">
                  <a:pos x="51" y="18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7" h="94">
                  <a:moveTo>
                    <a:pt x="45" y="4"/>
                  </a:moveTo>
                  <a:lnTo>
                    <a:pt x="45" y="4"/>
                  </a:lnTo>
                  <a:lnTo>
                    <a:pt x="40" y="14"/>
                  </a:lnTo>
                  <a:lnTo>
                    <a:pt x="34" y="23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6"/>
                  </a:lnTo>
                  <a:lnTo>
                    <a:pt x="15" y="4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66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8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4" y="63"/>
                  </a:lnTo>
                  <a:lnTo>
                    <a:pt x="26" y="57"/>
                  </a:lnTo>
                  <a:lnTo>
                    <a:pt x="27" y="52"/>
                  </a:lnTo>
                  <a:lnTo>
                    <a:pt x="30" y="47"/>
                  </a:lnTo>
                  <a:lnTo>
                    <a:pt x="30" y="47"/>
                  </a:lnTo>
                  <a:lnTo>
                    <a:pt x="36" y="36"/>
                  </a:lnTo>
                  <a:lnTo>
                    <a:pt x="44" y="27"/>
                  </a:lnTo>
                  <a:lnTo>
                    <a:pt x="51" y="1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6" name="Freeform 138"/>
            <p:cNvSpPr/>
            <p:nvPr/>
          </p:nvSpPr>
          <p:spPr bwMode="auto">
            <a:xfrm>
              <a:off x="5491163" y="3746500"/>
              <a:ext cx="26988" cy="34925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56" y="0"/>
                </a:cxn>
                <a:cxn ang="0">
                  <a:pos x="46" y="6"/>
                </a:cxn>
                <a:cxn ang="0">
                  <a:pos x="37" y="15"/>
                </a:cxn>
                <a:cxn ang="0">
                  <a:pos x="29" y="25"/>
                </a:cxn>
                <a:cxn ang="0">
                  <a:pos x="23" y="35"/>
                </a:cxn>
                <a:cxn ang="0">
                  <a:pos x="12" y="56"/>
                </a:cxn>
                <a:cxn ang="0">
                  <a:pos x="6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3" y="86"/>
                </a:cxn>
                <a:cxn ang="0">
                  <a:pos x="6" y="86"/>
                </a:cxn>
                <a:cxn ang="0">
                  <a:pos x="8" y="86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6" y="74"/>
                </a:cxn>
                <a:cxn ang="0">
                  <a:pos x="21" y="64"/>
                </a:cxn>
                <a:cxn ang="0">
                  <a:pos x="31" y="43"/>
                </a:cxn>
                <a:cxn ang="0">
                  <a:pos x="37" y="34"/>
                </a:cxn>
                <a:cxn ang="0">
                  <a:pos x="43" y="25"/>
                </a:cxn>
                <a:cxn ang="0">
                  <a:pos x="52" y="17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6" y="0"/>
                </a:cxn>
              </a:cxnLst>
              <a:rect l="0" t="0" r="r" b="b"/>
              <a:pathLst>
                <a:path w="64" h="86">
                  <a:moveTo>
                    <a:pt x="56" y="0"/>
                  </a:moveTo>
                  <a:lnTo>
                    <a:pt x="56" y="0"/>
                  </a:lnTo>
                  <a:lnTo>
                    <a:pt x="46" y="6"/>
                  </a:lnTo>
                  <a:lnTo>
                    <a:pt x="37" y="15"/>
                  </a:lnTo>
                  <a:lnTo>
                    <a:pt x="29" y="25"/>
                  </a:lnTo>
                  <a:lnTo>
                    <a:pt x="23" y="35"/>
                  </a:lnTo>
                  <a:lnTo>
                    <a:pt x="12" y="56"/>
                  </a:lnTo>
                  <a:lnTo>
                    <a:pt x="6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3" y="86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6" y="74"/>
                  </a:lnTo>
                  <a:lnTo>
                    <a:pt x="21" y="64"/>
                  </a:lnTo>
                  <a:lnTo>
                    <a:pt x="31" y="43"/>
                  </a:lnTo>
                  <a:lnTo>
                    <a:pt x="37" y="34"/>
                  </a:lnTo>
                  <a:lnTo>
                    <a:pt x="43" y="25"/>
                  </a:lnTo>
                  <a:lnTo>
                    <a:pt x="52" y="1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7" name="Freeform 139"/>
            <p:cNvSpPr/>
            <p:nvPr/>
          </p:nvSpPr>
          <p:spPr bwMode="auto">
            <a:xfrm>
              <a:off x="5534026" y="3740150"/>
              <a:ext cx="28575" cy="34925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4" y="8"/>
                </a:cxn>
                <a:cxn ang="0">
                  <a:pos x="44" y="17"/>
                </a:cxn>
                <a:cxn ang="0">
                  <a:pos x="35" y="26"/>
                </a:cxn>
                <a:cxn ang="0">
                  <a:pos x="26" y="35"/>
                </a:cxn>
                <a:cxn ang="0">
                  <a:pos x="18" y="46"/>
                </a:cxn>
                <a:cxn ang="0">
                  <a:pos x="12" y="58"/>
                </a:cxn>
                <a:cxn ang="0">
                  <a:pos x="5" y="68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10" y="85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16" y="73"/>
                </a:cxn>
                <a:cxn ang="0">
                  <a:pos x="21" y="63"/>
                </a:cxn>
                <a:cxn ang="0">
                  <a:pos x="27" y="52"/>
                </a:cxn>
                <a:cxn ang="0">
                  <a:pos x="35" y="43"/>
                </a:cxn>
                <a:cxn ang="0">
                  <a:pos x="43" y="34"/>
                </a:cxn>
                <a:cxn ang="0">
                  <a:pos x="52" y="25"/>
                </a:cxn>
                <a:cxn ang="0">
                  <a:pos x="60" y="17"/>
                </a:cxn>
                <a:cxn ang="0">
                  <a:pos x="69" y="11"/>
                </a:cxn>
                <a:cxn ang="0">
                  <a:pos x="69" y="11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2" h="86">
                  <a:moveTo>
                    <a:pt x="64" y="0"/>
                  </a:moveTo>
                  <a:lnTo>
                    <a:pt x="64" y="0"/>
                  </a:lnTo>
                  <a:lnTo>
                    <a:pt x="54" y="8"/>
                  </a:lnTo>
                  <a:lnTo>
                    <a:pt x="44" y="17"/>
                  </a:lnTo>
                  <a:lnTo>
                    <a:pt x="35" y="26"/>
                  </a:lnTo>
                  <a:lnTo>
                    <a:pt x="26" y="35"/>
                  </a:lnTo>
                  <a:lnTo>
                    <a:pt x="18" y="46"/>
                  </a:lnTo>
                  <a:lnTo>
                    <a:pt x="12" y="58"/>
                  </a:lnTo>
                  <a:lnTo>
                    <a:pt x="5" y="68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10" y="85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6" y="73"/>
                  </a:lnTo>
                  <a:lnTo>
                    <a:pt x="21" y="63"/>
                  </a:lnTo>
                  <a:lnTo>
                    <a:pt x="27" y="52"/>
                  </a:lnTo>
                  <a:lnTo>
                    <a:pt x="35" y="43"/>
                  </a:lnTo>
                  <a:lnTo>
                    <a:pt x="43" y="34"/>
                  </a:lnTo>
                  <a:lnTo>
                    <a:pt x="52" y="25"/>
                  </a:lnTo>
                  <a:lnTo>
                    <a:pt x="60" y="17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8" name="Freeform 140"/>
            <p:cNvSpPr/>
            <p:nvPr/>
          </p:nvSpPr>
          <p:spPr bwMode="auto">
            <a:xfrm>
              <a:off x="5573713" y="3746500"/>
              <a:ext cx="22225" cy="31750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0" y="8"/>
                </a:cxn>
                <a:cxn ang="0">
                  <a:pos x="30" y="16"/>
                </a:cxn>
                <a:cxn ang="0">
                  <a:pos x="23" y="24"/>
                </a:cxn>
                <a:cxn ang="0">
                  <a:pos x="15" y="33"/>
                </a:cxn>
                <a:cxn ang="0">
                  <a:pos x="9" y="42"/>
                </a:cxn>
                <a:cxn ang="0">
                  <a:pos x="4" y="53"/>
                </a:cxn>
                <a:cxn ang="0">
                  <a:pos x="2" y="63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1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65"/>
                </a:cxn>
                <a:cxn ang="0">
                  <a:pos x="16" y="55"/>
                </a:cxn>
                <a:cxn ang="0">
                  <a:pos x="20" y="46"/>
                </a:cxn>
                <a:cxn ang="0">
                  <a:pos x="25" y="38"/>
                </a:cxn>
                <a:cxn ang="0">
                  <a:pos x="32" y="31"/>
                </a:cxn>
                <a:cxn ang="0">
                  <a:pos x="38" y="24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0"/>
                </a:cxn>
                <a:cxn ang="0">
                  <a:pos x="57" y="8"/>
                </a:cxn>
                <a:cxn ang="0">
                  <a:pos x="57" y="3"/>
                </a:cxn>
                <a:cxn ang="0">
                  <a:pos x="55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80">
                  <a:moveTo>
                    <a:pt x="49" y="2"/>
                  </a:moveTo>
                  <a:lnTo>
                    <a:pt x="49" y="2"/>
                  </a:lnTo>
                  <a:lnTo>
                    <a:pt x="40" y="8"/>
                  </a:lnTo>
                  <a:lnTo>
                    <a:pt x="30" y="16"/>
                  </a:lnTo>
                  <a:lnTo>
                    <a:pt x="23" y="24"/>
                  </a:lnTo>
                  <a:lnTo>
                    <a:pt x="15" y="33"/>
                  </a:lnTo>
                  <a:lnTo>
                    <a:pt x="9" y="42"/>
                  </a:lnTo>
                  <a:lnTo>
                    <a:pt x="4" y="53"/>
                  </a:lnTo>
                  <a:lnTo>
                    <a:pt x="2" y="63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1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65"/>
                  </a:lnTo>
                  <a:lnTo>
                    <a:pt x="16" y="55"/>
                  </a:lnTo>
                  <a:lnTo>
                    <a:pt x="20" y="46"/>
                  </a:lnTo>
                  <a:lnTo>
                    <a:pt x="25" y="38"/>
                  </a:lnTo>
                  <a:lnTo>
                    <a:pt x="32" y="31"/>
                  </a:lnTo>
                  <a:lnTo>
                    <a:pt x="38" y="2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0"/>
                  </a:lnTo>
                  <a:lnTo>
                    <a:pt x="57" y="8"/>
                  </a:lnTo>
                  <a:lnTo>
                    <a:pt x="57" y="3"/>
                  </a:lnTo>
                  <a:lnTo>
                    <a:pt x="55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29" name="Freeform 141"/>
            <p:cNvSpPr/>
            <p:nvPr/>
          </p:nvSpPr>
          <p:spPr bwMode="auto">
            <a:xfrm>
              <a:off x="5614988" y="3736975"/>
              <a:ext cx="26988" cy="4127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47" y="15"/>
                </a:cxn>
                <a:cxn ang="0">
                  <a:pos x="40" y="26"/>
                </a:cxn>
                <a:cxn ang="0">
                  <a:pos x="21" y="47"/>
                </a:cxn>
                <a:cxn ang="0">
                  <a:pos x="13" y="59"/>
                </a:cxn>
                <a:cxn ang="0">
                  <a:pos x="7" y="71"/>
                </a:cxn>
                <a:cxn ang="0">
                  <a:pos x="3" y="83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100"/>
                </a:cxn>
                <a:cxn ang="0">
                  <a:pos x="2" y="101"/>
                </a:cxn>
                <a:cxn ang="0">
                  <a:pos x="5" y="102"/>
                </a:cxn>
                <a:cxn ang="0">
                  <a:pos x="9" y="101"/>
                </a:cxn>
                <a:cxn ang="0">
                  <a:pos x="12" y="100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5" y="84"/>
                </a:cxn>
                <a:cxn ang="0">
                  <a:pos x="19" y="72"/>
                </a:cxn>
                <a:cxn ang="0">
                  <a:pos x="25" y="62"/>
                </a:cxn>
                <a:cxn ang="0">
                  <a:pos x="33" y="51"/>
                </a:cxn>
                <a:cxn ang="0">
                  <a:pos x="50" y="30"/>
                </a:cxn>
                <a:cxn ang="0">
                  <a:pos x="58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7"/>
                </a:cxn>
                <a:cxn ang="0">
                  <a:pos x="64" y="4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6" h="102">
                  <a:moveTo>
                    <a:pt x="55" y="3"/>
                  </a:moveTo>
                  <a:lnTo>
                    <a:pt x="55" y="3"/>
                  </a:lnTo>
                  <a:lnTo>
                    <a:pt x="47" y="15"/>
                  </a:lnTo>
                  <a:lnTo>
                    <a:pt x="40" y="26"/>
                  </a:lnTo>
                  <a:lnTo>
                    <a:pt x="21" y="47"/>
                  </a:lnTo>
                  <a:lnTo>
                    <a:pt x="13" y="59"/>
                  </a:lnTo>
                  <a:lnTo>
                    <a:pt x="7" y="71"/>
                  </a:lnTo>
                  <a:lnTo>
                    <a:pt x="3" y="8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100"/>
                  </a:lnTo>
                  <a:lnTo>
                    <a:pt x="2" y="101"/>
                  </a:lnTo>
                  <a:lnTo>
                    <a:pt x="5" y="102"/>
                  </a:lnTo>
                  <a:lnTo>
                    <a:pt x="9" y="101"/>
                  </a:lnTo>
                  <a:lnTo>
                    <a:pt x="12" y="100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5" y="84"/>
                  </a:lnTo>
                  <a:lnTo>
                    <a:pt x="19" y="72"/>
                  </a:lnTo>
                  <a:lnTo>
                    <a:pt x="25" y="62"/>
                  </a:lnTo>
                  <a:lnTo>
                    <a:pt x="33" y="51"/>
                  </a:lnTo>
                  <a:lnTo>
                    <a:pt x="50" y="30"/>
                  </a:lnTo>
                  <a:lnTo>
                    <a:pt x="58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7"/>
                  </a:lnTo>
                  <a:lnTo>
                    <a:pt x="64" y="4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0" name="Freeform 142"/>
            <p:cNvSpPr/>
            <p:nvPr/>
          </p:nvSpPr>
          <p:spPr bwMode="auto">
            <a:xfrm>
              <a:off x="5664201" y="3740150"/>
              <a:ext cx="28575" cy="47625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51" y="13"/>
                </a:cxn>
                <a:cxn ang="0">
                  <a:pos x="42" y="25"/>
                </a:cxn>
                <a:cxn ang="0">
                  <a:pos x="33" y="38"/>
                </a:cxn>
                <a:cxn ang="0">
                  <a:pos x="25" y="51"/>
                </a:cxn>
                <a:cxn ang="0">
                  <a:pos x="25" y="51"/>
                </a:cxn>
                <a:cxn ang="0">
                  <a:pos x="19" y="62"/>
                </a:cxn>
                <a:cxn ang="0">
                  <a:pos x="15" y="67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7" y="92"/>
                </a:cxn>
                <a:cxn ang="0">
                  <a:pos x="4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1" y="115"/>
                </a:cxn>
                <a:cxn ang="0">
                  <a:pos x="15" y="102"/>
                </a:cxn>
                <a:cxn ang="0">
                  <a:pos x="19" y="88"/>
                </a:cxn>
                <a:cxn ang="0">
                  <a:pos x="24" y="75"/>
                </a:cxn>
                <a:cxn ang="0">
                  <a:pos x="28" y="69"/>
                </a:cxn>
                <a:cxn ang="0">
                  <a:pos x="32" y="63"/>
                </a:cxn>
                <a:cxn ang="0">
                  <a:pos x="32" y="63"/>
                </a:cxn>
                <a:cxn ang="0">
                  <a:pos x="36" y="58"/>
                </a:cxn>
                <a:cxn ang="0">
                  <a:pos x="39" y="52"/>
                </a:cxn>
                <a:cxn ang="0">
                  <a:pos x="45" y="41"/>
                </a:cxn>
                <a:cxn ang="0">
                  <a:pos x="45" y="41"/>
                </a:cxn>
                <a:cxn ang="0">
                  <a:pos x="56" y="2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5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2" h="118">
                  <a:moveTo>
                    <a:pt x="62" y="1"/>
                  </a:moveTo>
                  <a:lnTo>
                    <a:pt x="62" y="1"/>
                  </a:lnTo>
                  <a:lnTo>
                    <a:pt x="51" y="13"/>
                  </a:lnTo>
                  <a:lnTo>
                    <a:pt x="42" y="25"/>
                  </a:lnTo>
                  <a:lnTo>
                    <a:pt x="33" y="38"/>
                  </a:lnTo>
                  <a:lnTo>
                    <a:pt x="25" y="51"/>
                  </a:lnTo>
                  <a:lnTo>
                    <a:pt x="25" y="51"/>
                  </a:lnTo>
                  <a:lnTo>
                    <a:pt x="19" y="62"/>
                  </a:lnTo>
                  <a:lnTo>
                    <a:pt x="15" y="67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7" y="92"/>
                  </a:lnTo>
                  <a:lnTo>
                    <a:pt x="4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5" y="102"/>
                  </a:lnTo>
                  <a:lnTo>
                    <a:pt x="19" y="88"/>
                  </a:lnTo>
                  <a:lnTo>
                    <a:pt x="24" y="75"/>
                  </a:lnTo>
                  <a:lnTo>
                    <a:pt x="28" y="69"/>
                  </a:lnTo>
                  <a:lnTo>
                    <a:pt x="32" y="63"/>
                  </a:lnTo>
                  <a:lnTo>
                    <a:pt x="32" y="63"/>
                  </a:lnTo>
                  <a:lnTo>
                    <a:pt x="36" y="58"/>
                  </a:lnTo>
                  <a:lnTo>
                    <a:pt x="39" y="52"/>
                  </a:lnTo>
                  <a:lnTo>
                    <a:pt x="45" y="41"/>
                  </a:lnTo>
                  <a:lnTo>
                    <a:pt x="45" y="41"/>
                  </a:lnTo>
                  <a:lnTo>
                    <a:pt x="56" y="2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5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1" name="Freeform 143"/>
            <p:cNvSpPr/>
            <p:nvPr/>
          </p:nvSpPr>
          <p:spPr bwMode="auto">
            <a:xfrm>
              <a:off x="5715001" y="3743325"/>
              <a:ext cx="20638" cy="41275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0"/>
                </a:cxn>
                <a:cxn ang="0">
                  <a:pos x="38" y="1"/>
                </a:cxn>
                <a:cxn ang="0">
                  <a:pos x="33" y="4"/>
                </a:cxn>
                <a:cxn ang="0">
                  <a:pos x="29" y="8"/>
                </a:cxn>
                <a:cxn ang="0">
                  <a:pos x="25" y="12"/>
                </a:cxn>
                <a:cxn ang="0">
                  <a:pos x="19" y="22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8" y="48"/>
                </a:cxn>
                <a:cxn ang="0">
                  <a:pos x="4" y="64"/>
                </a:cxn>
                <a:cxn ang="0">
                  <a:pos x="2" y="81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3" y="101"/>
                </a:cxn>
                <a:cxn ang="0">
                  <a:pos x="7" y="102"/>
                </a:cxn>
                <a:cxn ang="0">
                  <a:pos x="11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5"/>
                </a:cxn>
                <a:cxn ang="0">
                  <a:pos x="15" y="74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3" y="42"/>
                </a:cxn>
                <a:cxn ang="0">
                  <a:pos x="28" y="27"/>
                </a:cxn>
                <a:cxn ang="0">
                  <a:pos x="32" y="22"/>
                </a:cxn>
                <a:cxn ang="0">
                  <a:pos x="36" y="17"/>
                </a:cxn>
                <a:cxn ang="0">
                  <a:pos x="40" y="13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8" y="10"/>
                </a:cxn>
                <a:cxn ang="0">
                  <a:pos x="49" y="9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5" y="0"/>
                </a:cxn>
              </a:cxnLst>
              <a:rect l="0" t="0" r="r" b="b"/>
              <a:pathLst>
                <a:path w="50" h="102">
                  <a:moveTo>
                    <a:pt x="45" y="0"/>
                  </a:moveTo>
                  <a:lnTo>
                    <a:pt x="45" y="0"/>
                  </a:lnTo>
                  <a:lnTo>
                    <a:pt x="38" y="1"/>
                  </a:lnTo>
                  <a:lnTo>
                    <a:pt x="33" y="4"/>
                  </a:lnTo>
                  <a:lnTo>
                    <a:pt x="29" y="8"/>
                  </a:lnTo>
                  <a:lnTo>
                    <a:pt x="25" y="12"/>
                  </a:lnTo>
                  <a:lnTo>
                    <a:pt x="19" y="2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8" y="48"/>
                  </a:lnTo>
                  <a:lnTo>
                    <a:pt x="4" y="64"/>
                  </a:lnTo>
                  <a:lnTo>
                    <a:pt x="2" y="81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3" y="101"/>
                  </a:lnTo>
                  <a:lnTo>
                    <a:pt x="7" y="102"/>
                  </a:lnTo>
                  <a:lnTo>
                    <a:pt x="11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5"/>
                  </a:lnTo>
                  <a:lnTo>
                    <a:pt x="15" y="7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3" y="42"/>
                  </a:lnTo>
                  <a:lnTo>
                    <a:pt x="28" y="27"/>
                  </a:lnTo>
                  <a:lnTo>
                    <a:pt x="32" y="22"/>
                  </a:lnTo>
                  <a:lnTo>
                    <a:pt x="36" y="17"/>
                  </a:lnTo>
                  <a:lnTo>
                    <a:pt x="40" y="13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8" y="10"/>
                  </a:lnTo>
                  <a:lnTo>
                    <a:pt x="49" y="9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2" name="Freeform 144"/>
            <p:cNvSpPr/>
            <p:nvPr/>
          </p:nvSpPr>
          <p:spPr bwMode="auto">
            <a:xfrm>
              <a:off x="5768976" y="3736975"/>
              <a:ext cx="20638" cy="4762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2" y="11"/>
                </a:cxn>
                <a:cxn ang="0">
                  <a:pos x="27" y="19"/>
                </a:cxn>
                <a:cxn ang="0">
                  <a:pos x="23" y="28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4" y="56"/>
                </a:cxn>
                <a:cxn ang="0">
                  <a:pos x="10" y="75"/>
                </a:cxn>
                <a:cxn ang="0">
                  <a:pos x="5" y="9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4" y="118"/>
                </a:cxn>
                <a:cxn ang="0">
                  <a:pos x="8" y="118"/>
                </a:cxn>
                <a:cxn ang="0">
                  <a:pos x="10" y="117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9" y="89"/>
                </a:cxn>
                <a:cxn ang="0">
                  <a:pos x="23" y="76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29" y="49"/>
                </a:cxn>
                <a:cxn ang="0">
                  <a:pos x="32" y="34"/>
                </a:cxn>
                <a:cxn ang="0">
                  <a:pos x="39" y="21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49" y="8"/>
                </a:cxn>
                <a:cxn ang="0">
                  <a:pos x="49" y="5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9" h="118">
                  <a:moveTo>
                    <a:pt x="39" y="2"/>
                  </a:moveTo>
                  <a:lnTo>
                    <a:pt x="39" y="2"/>
                  </a:lnTo>
                  <a:lnTo>
                    <a:pt x="32" y="11"/>
                  </a:lnTo>
                  <a:lnTo>
                    <a:pt x="27" y="19"/>
                  </a:lnTo>
                  <a:lnTo>
                    <a:pt x="23" y="2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4" y="56"/>
                  </a:lnTo>
                  <a:lnTo>
                    <a:pt x="10" y="75"/>
                  </a:lnTo>
                  <a:lnTo>
                    <a:pt x="5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4" y="118"/>
                  </a:lnTo>
                  <a:lnTo>
                    <a:pt x="8" y="118"/>
                  </a:lnTo>
                  <a:lnTo>
                    <a:pt x="10" y="117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9" y="89"/>
                  </a:lnTo>
                  <a:lnTo>
                    <a:pt x="23" y="76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9" y="49"/>
                  </a:lnTo>
                  <a:lnTo>
                    <a:pt x="32" y="34"/>
                  </a:lnTo>
                  <a:lnTo>
                    <a:pt x="39" y="21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49" y="8"/>
                  </a:lnTo>
                  <a:lnTo>
                    <a:pt x="49" y="5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3" name="Freeform 145"/>
            <p:cNvSpPr/>
            <p:nvPr/>
          </p:nvSpPr>
          <p:spPr bwMode="auto">
            <a:xfrm>
              <a:off x="5818188" y="3740150"/>
              <a:ext cx="19050" cy="412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9" y="25"/>
                </a:cxn>
                <a:cxn ang="0">
                  <a:pos x="20" y="48"/>
                </a:cxn>
                <a:cxn ang="0">
                  <a:pos x="11" y="72"/>
                </a:cxn>
                <a:cxn ang="0">
                  <a:pos x="2" y="94"/>
                </a:cxn>
                <a:cxn ang="0">
                  <a:pos x="2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10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21" y="77"/>
                </a:cxn>
                <a:cxn ang="0">
                  <a:pos x="30" y="54"/>
                </a:cxn>
                <a:cxn ang="0">
                  <a:pos x="40" y="31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102">
                  <a:moveTo>
                    <a:pt x="40" y="3"/>
                  </a:moveTo>
                  <a:lnTo>
                    <a:pt x="40" y="3"/>
                  </a:lnTo>
                  <a:lnTo>
                    <a:pt x="29" y="25"/>
                  </a:lnTo>
                  <a:lnTo>
                    <a:pt x="20" y="48"/>
                  </a:lnTo>
                  <a:lnTo>
                    <a:pt x="11" y="72"/>
                  </a:lnTo>
                  <a:lnTo>
                    <a:pt x="2" y="94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21" y="77"/>
                  </a:lnTo>
                  <a:lnTo>
                    <a:pt x="30" y="54"/>
                  </a:lnTo>
                  <a:lnTo>
                    <a:pt x="40" y="31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4" name="Freeform 146"/>
            <p:cNvSpPr/>
            <p:nvPr/>
          </p:nvSpPr>
          <p:spPr bwMode="auto">
            <a:xfrm>
              <a:off x="5861051" y="3736975"/>
              <a:ext cx="15875" cy="444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18" y="26"/>
                </a:cxn>
                <a:cxn ang="0">
                  <a:pos x="11" y="38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6" y="55"/>
                </a:cxn>
                <a:cxn ang="0">
                  <a:pos x="5" y="62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1" y="89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5" y="110"/>
                </a:cxn>
                <a:cxn ang="0">
                  <a:pos x="9" y="109"/>
                </a:cxn>
                <a:cxn ang="0">
                  <a:pos x="10" y="107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11" y="93"/>
                </a:cxn>
                <a:cxn ang="0">
                  <a:pos x="14" y="80"/>
                </a:cxn>
                <a:cxn ang="0">
                  <a:pos x="18" y="56"/>
                </a:cxn>
                <a:cxn ang="0">
                  <a:pos x="18" y="56"/>
                </a:cxn>
                <a:cxn ang="0">
                  <a:pos x="19" y="50"/>
                </a:cxn>
                <a:cxn ang="0">
                  <a:pos x="22" y="43"/>
                </a:cxn>
                <a:cxn ang="0">
                  <a:pos x="27" y="32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7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110">
                  <a:moveTo>
                    <a:pt x="31" y="3"/>
                  </a:moveTo>
                  <a:lnTo>
                    <a:pt x="31" y="3"/>
                  </a:lnTo>
                  <a:lnTo>
                    <a:pt x="18" y="26"/>
                  </a:lnTo>
                  <a:lnTo>
                    <a:pt x="11" y="38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6" y="55"/>
                  </a:lnTo>
                  <a:lnTo>
                    <a:pt x="5" y="62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1" y="89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5" y="110"/>
                  </a:lnTo>
                  <a:lnTo>
                    <a:pt x="9" y="109"/>
                  </a:lnTo>
                  <a:lnTo>
                    <a:pt x="10" y="107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11" y="93"/>
                  </a:lnTo>
                  <a:lnTo>
                    <a:pt x="14" y="80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19" y="50"/>
                  </a:lnTo>
                  <a:lnTo>
                    <a:pt x="22" y="43"/>
                  </a:lnTo>
                  <a:lnTo>
                    <a:pt x="27" y="32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5" name="Freeform 147"/>
            <p:cNvSpPr/>
            <p:nvPr/>
          </p:nvSpPr>
          <p:spPr bwMode="auto">
            <a:xfrm>
              <a:off x="5534026" y="3167063"/>
              <a:ext cx="25400" cy="47625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5"/>
                </a:cxn>
                <a:cxn ang="0">
                  <a:pos x="43" y="9"/>
                </a:cxn>
                <a:cxn ang="0">
                  <a:pos x="37" y="14"/>
                </a:cxn>
                <a:cxn ang="0">
                  <a:pos x="31" y="19"/>
                </a:cxn>
                <a:cxn ang="0">
                  <a:pos x="22" y="32"/>
                </a:cxn>
                <a:cxn ang="0">
                  <a:pos x="14" y="48"/>
                </a:cxn>
                <a:cxn ang="0">
                  <a:pos x="9" y="64"/>
                </a:cxn>
                <a:cxn ang="0">
                  <a:pos x="4" y="79"/>
                </a:cxn>
                <a:cxn ang="0">
                  <a:pos x="1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2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6" y="123"/>
                </a:cxn>
                <a:cxn ang="0">
                  <a:pos x="10" y="121"/>
                </a:cxn>
                <a:cxn ang="0">
                  <a:pos x="10" y="120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2" y="103"/>
                </a:cxn>
                <a:cxn ang="0">
                  <a:pos x="14" y="87"/>
                </a:cxn>
                <a:cxn ang="0">
                  <a:pos x="18" y="72"/>
                </a:cxn>
                <a:cxn ang="0">
                  <a:pos x="23" y="56"/>
                </a:cxn>
                <a:cxn ang="0">
                  <a:pos x="30" y="42"/>
                </a:cxn>
                <a:cxn ang="0">
                  <a:pos x="39" y="28"/>
                </a:cxn>
                <a:cxn ang="0">
                  <a:pos x="44" y="23"/>
                </a:cxn>
                <a:cxn ang="0">
                  <a:pos x="50" y="18"/>
                </a:cxn>
                <a:cxn ang="0">
                  <a:pos x="55" y="14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4" y="9"/>
                </a:cxn>
                <a:cxn ang="0">
                  <a:pos x="65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5" h="123">
                  <a:moveTo>
                    <a:pt x="56" y="1"/>
                  </a:moveTo>
                  <a:lnTo>
                    <a:pt x="56" y="1"/>
                  </a:lnTo>
                  <a:lnTo>
                    <a:pt x="50" y="5"/>
                  </a:lnTo>
                  <a:lnTo>
                    <a:pt x="43" y="9"/>
                  </a:lnTo>
                  <a:lnTo>
                    <a:pt x="37" y="14"/>
                  </a:lnTo>
                  <a:lnTo>
                    <a:pt x="31" y="19"/>
                  </a:lnTo>
                  <a:lnTo>
                    <a:pt x="22" y="32"/>
                  </a:lnTo>
                  <a:lnTo>
                    <a:pt x="14" y="48"/>
                  </a:lnTo>
                  <a:lnTo>
                    <a:pt x="9" y="64"/>
                  </a:lnTo>
                  <a:lnTo>
                    <a:pt x="4" y="79"/>
                  </a:lnTo>
                  <a:lnTo>
                    <a:pt x="1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2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6" y="123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2" y="103"/>
                  </a:lnTo>
                  <a:lnTo>
                    <a:pt x="14" y="87"/>
                  </a:lnTo>
                  <a:lnTo>
                    <a:pt x="18" y="72"/>
                  </a:lnTo>
                  <a:lnTo>
                    <a:pt x="23" y="56"/>
                  </a:lnTo>
                  <a:lnTo>
                    <a:pt x="30" y="42"/>
                  </a:lnTo>
                  <a:lnTo>
                    <a:pt x="39" y="28"/>
                  </a:lnTo>
                  <a:lnTo>
                    <a:pt x="44" y="23"/>
                  </a:lnTo>
                  <a:lnTo>
                    <a:pt x="50" y="18"/>
                  </a:lnTo>
                  <a:lnTo>
                    <a:pt x="55" y="14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4" y="9"/>
                  </a:lnTo>
                  <a:lnTo>
                    <a:pt x="65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6" name="Freeform 148"/>
            <p:cNvSpPr/>
            <p:nvPr/>
          </p:nvSpPr>
          <p:spPr bwMode="auto">
            <a:xfrm>
              <a:off x="5581651" y="3146425"/>
              <a:ext cx="26988" cy="46038"/>
            </a:xfrm>
            <a:custGeom>
              <a:avLst/>
              <a:gdLst/>
              <a:ahLst/>
              <a:cxnLst>
                <a:cxn ang="0">
                  <a:pos x="53" y="6"/>
                </a:cxn>
                <a:cxn ang="0">
                  <a:pos x="53" y="6"/>
                </a:cxn>
                <a:cxn ang="0">
                  <a:pos x="52" y="12"/>
                </a:cxn>
                <a:cxn ang="0">
                  <a:pos x="49" y="19"/>
                </a:cxn>
                <a:cxn ang="0">
                  <a:pos x="41" y="30"/>
                </a:cxn>
                <a:cxn ang="0">
                  <a:pos x="32" y="41"/>
                </a:cxn>
                <a:cxn ang="0">
                  <a:pos x="28" y="47"/>
                </a:cxn>
                <a:cxn ang="0">
                  <a:pos x="26" y="53"/>
                </a:cxn>
                <a:cxn ang="0">
                  <a:pos x="26" y="53"/>
                </a:cxn>
                <a:cxn ang="0">
                  <a:pos x="19" y="67"/>
                </a:cxn>
                <a:cxn ang="0">
                  <a:pos x="11" y="81"/>
                </a:cxn>
                <a:cxn ang="0">
                  <a:pos x="5" y="96"/>
                </a:cxn>
                <a:cxn ang="0">
                  <a:pos x="2" y="102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5" y="117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3" y="106"/>
                </a:cxn>
                <a:cxn ang="0">
                  <a:pos x="17" y="98"/>
                </a:cxn>
                <a:cxn ang="0">
                  <a:pos x="23" y="84"/>
                </a:cxn>
                <a:cxn ang="0">
                  <a:pos x="31" y="71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0" y="50"/>
                </a:cxn>
                <a:cxn ang="0">
                  <a:pos x="44" y="44"/>
                </a:cxn>
                <a:cxn ang="0">
                  <a:pos x="52" y="32"/>
                </a:cxn>
                <a:cxn ang="0">
                  <a:pos x="60" y="20"/>
                </a:cxn>
                <a:cxn ang="0">
                  <a:pos x="62" y="13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6" y="2"/>
                </a:cxn>
                <a:cxn ang="0">
                  <a:pos x="54" y="3"/>
                </a:cxn>
                <a:cxn ang="0">
                  <a:pos x="53" y="6"/>
                </a:cxn>
                <a:cxn ang="0">
                  <a:pos x="53" y="6"/>
                </a:cxn>
              </a:cxnLst>
              <a:rect l="0" t="0" r="r" b="b"/>
              <a:pathLst>
                <a:path w="65" h="117">
                  <a:moveTo>
                    <a:pt x="53" y="6"/>
                  </a:moveTo>
                  <a:lnTo>
                    <a:pt x="53" y="6"/>
                  </a:lnTo>
                  <a:lnTo>
                    <a:pt x="52" y="12"/>
                  </a:lnTo>
                  <a:lnTo>
                    <a:pt x="49" y="19"/>
                  </a:lnTo>
                  <a:lnTo>
                    <a:pt x="41" y="30"/>
                  </a:lnTo>
                  <a:lnTo>
                    <a:pt x="32" y="41"/>
                  </a:lnTo>
                  <a:lnTo>
                    <a:pt x="28" y="47"/>
                  </a:lnTo>
                  <a:lnTo>
                    <a:pt x="26" y="53"/>
                  </a:lnTo>
                  <a:lnTo>
                    <a:pt x="26" y="53"/>
                  </a:lnTo>
                  <a:lnTo>
                    <a:pt x="19" y="67"/>
                  </a:lnTo>
                  <a:lnTo>
                    <a:pt x="11" y="81"/>
                  </a:lnTo>
                  <a:lnTo>
                    <a:pt x="5" y="96"/>
                  </a:lnTo>
                  <a:lnTo>
                    <a:pt x="2" y="102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5" y="117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3" y="106"/>
                  </a:lnTo>
                  <a:lnTo>
                    <a:pt x="17" y="98"/>
                  </a:lnTo>
                  <a:lnTo>
                    <a:pt x="23" y="84"/>
                  </a:lnTo>
                  <a:lnTo>
                    <a:pt x="31" y="71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0" y="50"/>
                  </a:lnTo>
                  <a:lnTo>
                    <a:pt x="44" y="44"/>
                  </a:lnTo>
                  <a:lnTo>
                    <a:pt x="52" y="32"/>
                  </a:lnTo>
                  <a:lnTo>
                    <a:pt x="60" y="20"/>
                  </a:lnTo>
                  <a:lnTo>
                    <a:pt x="62" y="13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6" y="2"/>
                  </a:lnTo>
                  <a:lnTo>
                    <a:pt x="54" y="3"/>
                  </a:lnTo>
                  <a:lnTo>
                    <a:pt x="53" y="6"/>
                  </a:lnTo>
                  <a:lnTo>
                    <a:pt x="5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7" name="Freeform 149"/>
            <p:cNvSpPr/>
            <p:nvPr/>
          </p:nvSpPr>
          <p:spPr bwMode="auto">
            <a:xfrm>
              <a:off x="5630863" y="3140075"/>
              <a:ext cx="19050" cy="3651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42" y="0"/>
                </a:cxn>
                <a:cxn ang="0">
                  <a:pos x="30" y="8"/>
                </a:cxn>
                <a:cxn ang="0">
                  <a:pos x="21" y="17"/>
                </a:cxn>
                <a:cxn ang="0">
                  <a:pos x="15" y="27"/>
                </a:cxn>
                <a:cxn ang="0">
                  <a:pos x="9" y="39"/>
                </a:cxn>
                <a:cxn ang="0">
                  <a:pos x="5" y="51"/>
                </a:cxn>
                <a:cxn ang="0">
                  <a:pos x="3" y="62"/>
                </a:cxn>
                <a:cxn ang="0">
                  <a:pos x="2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2" y="77"/>
                </a:cxn>
                <a:cxn ang="0">
                  <a:pos x="13" y="66"/>
                </a:cxn>
                <a:cxn ang="0">
                  <a:pos x="16" y="55"/>
                </a:cxn>
                <a:cxn ang="0">
                  <a:pos x="20" y="44"/>
                </a:cxn>
                <a:cxn ang="0">
                  <a:pos x="24" y="34"/>
                </a:cxn>
                <a:cxn ang="0">
                  <a:pos x="30" y="25"/>
                </a:cxn>
                <a:cxn ang="0">
                  <a:pos x="38" y="17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9" y="9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50" h="94">
                  <a:moveTo>
                    <a:pt x="42" y="0"/>
                  </a:moveTo>
                  <a:lnTo>
                    <a:pt x="42" y="0"/>
                  </a:lnTo>
                  <a:lnTo>
                    <a:pt x="30" y="8"/>
                  </a:lnTo>
                  <a:lnTo>
                    <a:pt x="21" y="17"/>
                  </a:lnTo>
                  <a:lnTo>
                    <a:pt x="15" y="27"/>
                  </a:lnTo>
                  <a:lnTo>
                    <a:pt x="9" y="39"/>
                  </a:lnTo>
                  <a:lnTo>
                    <a:pt x="5" y="51"/>
                  </a:lnTo>
                  <a:lnTo>
                    <a:pt x="3" y="62"/>
                  </a:lnTo>
                  <a:lnTo>
                    <a:pt x="2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2" y="77"/>
                  </a:lnTo>
                  <a:lnTo>
                    <a:pt x="13" y="66"/>
                  </a:lnTo>
                  <a:lnTo>
                    <a:pt x="16" y="55"/>
                  </a:lnTo>
                  <a:lnTo>
                    <a:pt x="20" y="44"/>
                  </a:lnTo>
                  <a:lnTo>
                    <a:pt x="24" y="34"/>
                  </a:lnTo>
                  <a:lnTo>
                    <a:pt x="30" y="25"/>
                  </a:lnTo>
                  <a:lnTo>
                    <a:pt x="38" y="17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9" y="9"/>
                  </a:lnTo>
                  <a:lnTo>
                    <a:pt x="50" y="6"/>
                  </a:lnTo>
                  <a:lnTo>
                    <a:pt x="50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8" name="Freeform 150"/>
            <p:cNvSpPr/>
            <p:nvPr/>
          </p:nvSpPr>
          <p:spPr bwMode="auto">
            <a:xfrm>
              <a:off x="5667376" y="3146425"/>
              <a:ext cx="12700" cy="36513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23" y="6"/>
                </a:cxn>
                <a:cxn ang="0">
                  <a:pos x="22" y="16"/>
                </a:cxn>
                <a:cxn ang="0">
                  <a:pos x="19" y="27"/>
                </a:cxn>
                <a:cxn ang="0">
                  <a:pos x="12" y="47"/>
                </a:cxn>
                <a:cxn ang="0">
                  <a:pos x="4" y="67"/>
                </a:cxn>
                <a:cxn ang="0">
                  <a:pos x="1" y="7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5" y="95"/>
                </a:cxn>
                <a:cxn ang="0">
                  <a:pos x="9" y="93"/>
                </a:cxn>
                <a:cxn ang="0">
                  <a:pos x="10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8"/>
                </a:cxn>
                <a:cxn ang="0">
                  <a:pos x="15" y="67"/>
                </a:cxn>
                <a:cxn ang="0">
                  <a:pos x="23" y="47"/>
                </a:cxn>
                <a:cxn ang="0">
                  <a:pos x="30" y="27"/>
                </a:cxn>
                <a:cxn ang="0">
                  <a:pos x="32" y="16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3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3" y="3"/>
                </a:cxn>
                <a:cxn ang="0">
                  <a:pos x="23" y="6"/>
                </a:cxn>
                <a:cxn ang="0">
                  <a:pos x="23" y="6"/>
                </a:cxn>
              </a:cxnLst>
              <a:rect l="0" t="0" r="r" b="b"/>
              <a:pathLst>
                <a:path w="34" h="95">
                  <a:moveTo>
                    <a:pt x="23" y="6"/>
                  </a:moveTo>
                  <a:lnTo>
                    <a:pt x="23" y="6"/>
                  </a:lnTo>
                  <a:lnTo>
                    <a:pt x="22" y="16"/>
                  </a:lnTo>
                  <a:lnTo>
                    <a:pt x="19" y="27"/>
                  </a:lnTo>
                  <a:lnTo>
                    <a:pt x="12" y="47"/>
                  </a:lnTo>
                  <a:lnTo>
                    <a:pt x="4" y="67"/>
                  </a:lnTo>
                  <a:lnTo>
                    <a:pt x="1" y="7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5" y="95"/>
                  </a:lnTo>
                  <a:lnTo>
                    <a:pt x="9" y="93"/>
                  </a:lnTo>
                  <a:lnTo>
                    <a:pt x="10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8"/>
                  </a:lnTo>
                  <a:lnTo>
                    <a:pt x="15" y="67"/>
                  </a:lnTo>
                  <a:lnTo>
                    <a:pt x="23" y="47"/>
                  </a:lnTo>
                  <a:lnTo>
                    <a:pt x="30" y="27"/>
                  </a:lnTo>
                  <a:lnTo>
                    <a:pt x="32" y="1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23" y="6"/>
                  </a:lnTo>
                  <a:lnTo>
                    <a:pt x="2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39" name="Freeform 151"/>
            <p:cNvSpPr/>
            <p:nvPr/>
          </p:nvSpPr>
          <p:spPr bwMode="auto">
            <a:xfrm>
              <a:off x="5700713" y="3151188"/>
              <a:ext cx="12700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9" y="21"/>
                </a:cxn>
                <a:cxn ang="0">
                  <a:pos x="15" y="39"/>
                </a:cxn>
                <a:cxn ang="0">
                  <a:pos x="10" y="55"/>
                </a:cxn>
                <a:cxn ang="0">
                  <a:pos x="6" y="64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6" y="69"/>
                </a:cxn>
                <a:cxn ang="0">
                  <a:pos x="20" y="60"/>
                </a:cxn>
                <a:cxn ang="0">
                  <a:pos x="25" y="43"/>
                </a:cxn>
                <a:cxn ang="0">
                  <a:pos x="29" y="25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1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80">
                  <a:moveTo>
                    <a:pt x="24" y="4"/>
                  </a:moveTo>
                  <a:lnTo>
                    <a:pt x="24" y="4"/>
                  </a:lnTo>
                  <a:lnTo>
                    <a:pt x="19" y="21"/>
                  </a:lnTo>
                  <a:lnTo>
                    <a:pt x="15" y="39"/>
                  </a:lnTo>
                  <a:lnTo>
                    <a:pt x="10" y="55"/>
                  </a:lnTo>
                  <a:lnTo>
                    <a:pt x="6" y="64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6" y="69"/>
                  </a:lnTo>
                  <a:lnTo>
                    <a:pt x="20" y="60"/>
                  </a:lnTo>
                  <a:lnTo>
                    <a:pt x="25" y="43"/>
                  </a:lnTo>
                  <a:lnTo>
                    <a:pt x="29" y="2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0" name="Freeform 152"/>
            <p:cNvSpPr/>
            <p:nvPr/>
          </p:nvSpPr>
          <p:spPr bwMode="auto">
            <a:xfrm>
              <a:off x="5730876" y="3170238"/>
              <a:ext cx="22225" cy="3175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5" y="14"/>
                </a:cxn>
                <a:cxn ang="0">
                  <a:pos x="41" y="23"/>
                </a:cxn>
                <a:cxn ang="0">
                  <a:pos x="36" y="32"/>
                </a:cxn>
                <a:cxn ang="0">
                  <a:pos x="29" y="40"/>
                </a:cxn>
                <a:cxn ang="0">
                  <a:pos x="15" y="56"/>
                </a:cxn>
                <a:cxn ang="0">
                  <a:pos x="7" y="64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7"/>
                </a:cxn>
                <a:cxn ang="0">
                  <a:pos x="17" y="69"/>
                </a:cxn>
                <a:cxn ang="0">
                  <a:pos x="25" y="60"/>
                </a:cxn>
                <a:cxn ang="0">
                  <a:pos x="40" y="44"/>
                </a:cxn>
                <a:cxn ang="0">
                  <a:pos x="46" y="35"/>
                </a:cxn>
                <a:cxn ang="0">
                  <a:pos x="53" y="26"/>
                </a:cxn>
                <a:cxn ang="0">
                  <a:pos x="57" y="15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3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79">
                  <a:moveTo>
                    <a:pt x="46" y="5"/>
                  </a:moveTo>
                  <a:lnTo>
                    <a:pt x="46" y="5"/>
                  </a:lnTo>
                  <a:lnTo>
                    <a:pt x="45" y="14"/>
                  </a:lnTo>
                  <a:lnTo>
                    <a:pt x="41" y="23"/>
                  </a:lnTo>
                  <a:lnTo>
                    <a:pt x="36" y="32"/>
                  </a:lnTo>
                  <a:lnTo>
                    <a:pt x="29" y="40"/>
                  </a:lnTo>
                  <a:lnTo>
                    <a:pt x="15" y="56"/>
                  </a:lnTo>
                  <a:lnTo>
                    <a:pt x="7" y="64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7"/>
                  </a:lnTo>
                  <a:lnTo>
                    <a:pt x="17" y="69"/>
                  </a:lnTo>
                  <a:lnTo>
                    <a:pt x="25" y="60"/>
                  </a:lnTo>
                  <a:lnTo>
                    <a:pt x="40" y="44"/>
                  </a:lnTo>
                  <a:lnTo>
                    <a:pt x="46" y="35"/>
                  </a:lnTo>
                  <a:lnTo>
                    <a:pt x="53" y="26"/>
                  </a:lnTo>
                  <a:lnTo>
                    <a:pt x="57" y="15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1" name="Freeform 153"/>
            <p:cNvSpPr/>
            <p:nvPr/>
          </p:nvSpPr>
          <p:spPr bwMode="auto">
            <a:xfrm>
              <a:off x="5734051" y="3224213"/>
              <a:ext cx="25400" cy="396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5" y="2"/>
                </a:cxn>
                <a:cxn ang="0">
                  <a:pos x="54" y="4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5" y="13"/>
                </a:cxn>
                <a:cxn ang="0">
                  <a:pos x="54" y="19"/>
                </a:cxn>
                <a:cxn ang="0">
                  <a:pos x="51" y="31"/>
                </a:cxn>
                <a:cxn ang="0">
                  <a:pos x="46" y="43"/>
                </a:cxn>
                <a:cxn ang="0">
                  <a:pos x="38" y="55"/>
                </a:cxn>
                <a:cxn ang="0">
                  <a:pos x="29" y="65"/>
                </a:cxn>
                <a:cxn ang="0">
                  <a:pos x="20" y="74"/>
                </a:cxn>
                <a:cxn ang="0">
                  <a:pos x="3" y="93"/>
                </a:cxn>
                <a:cxn ang="0">
                  <a:pos x="3" y="93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3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11" y="101"/>
                </a:cxn>
                <a:cxn ang="0">
                  <a:pos x="11" y="101"/>
                </a:cxn>
                <a:cxn ang="0">
                  <a:pos x="30" y="81"/>
                </a:cxn>
                <a:cxn ang="0">
                  <a:pos x="41" y="69"/>
                </a:cxn>
                <a:cxn ang="0">
                  <a:pos x="50" y="57"/>
                </a:cxn>
                <a:cxn ang="0">
                  <a:pos x="58" y="44"/>
                </a:cxn>
                <a:cxn ang="0">
                  <a:pos x="63" y="31"/>
                </a:cxn>
                <a:cxn ang="0">
                  <a:pos x="64" y="25"/>
                </a:cxn>
                <a:cxn ang="0">
                  <a:pos x="66" y="18"/>
                </a:cxn>
                <a:cxn ang="0">
                  <a:pos x="66" y="10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66" h="102">
                  <a:moveTo>
                    <a:pt x="66" y="4"/>
                  </a:move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5" y="2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5" y="13"/>
                  </a:lnTo>
                  <a:lnTo>
                    <a:pt x="54" y="19"/>
                  </a:lnTo>
                  <a:lnTo>
                    <a:pt x="51" y="31"/>
                  </a:lnTo>
                  <a:lnTo>
                    <a:pt x="46" y="43"/>
                  </a:lnTo>
                  <a:lnTo>
                    <a:pt x="38" y="55"/>
                  </a:lnTo>
                  <a:lnTo>
                    <a:pt x="29" y="65"/>
                  </a:lnTo>
                  <a:lnTo>
                    <a:pt x="20" y="74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3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11" y="101"/>
                  </a:lnTo>
                  <a:lnTo>
                    <a:pt x="11" y="101"/>
                  </a:lnTo>
                  <a:lnTo>
                    <a:pt x="30" y="81"/>
                  </a:lnTo>
                  <a:lnTo>
                    <a:pt x="41" y="69"/>
                  </a:lnTo>
                  <a:lnTo>
                    <a:pt x="50" y="57"/>
                  </a:lnTo>
                  <a:lnTo>
                    <a:pt x="58" y="44"/>
                  </a:lnTo>
                  <a:lnTo>
                    <a:pt x="63" y="31"/>
                  </a:lnTo>
                  <a:lnTo>
                    <a:pt x="64" y="25"/>
                  </a:lnTo>
                  <a:lnTo>
                    <a:pt x="66" y="18"/>
                  </a:lnTo>
                  <a:lnTo>
                    <a:pt x="66" y="10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2" name="Freeform 154"/>
            <p:cNvSpPr/>
            <p:nvPr/>
          </p:nvSpPr>
          <p:spPr bwMode="auto">
            <a:xfrm>
              <a:off x="5764213" y="3233738"/>
              <a:ext cx="22225" cy="3333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0" y="34"/>
                </a:cxn>
                <a:cxn ang="0">
                  <a:pos x="20" y="34"/>
                </a:cxn>
                <a:cxn ang="0">
                  <a:pos x="15" y="45"/>
                </a:cxn>
                <a:cxn ang="0">
                  <a:pos x="11" y="56"/>
                </a:cxn>
                <a:cxn ang="0">
                  <a:pos x="7" y="68"/>
                </a:cxn>
                <a:cxn ang="0">
                  <a:pos x="4" y="73"/>
                </a:cxn>
                <a:cxn ang="0">
                  <a:pos x="2" y="79"/>
                </a:cxn>
                <a:cxn ang="0">
                  <a:pos x="2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3" y="88"/>
                </a:cxn>
                <a:cxn ang="0">
                  <a:pos x="6" y="88"/>
                </a:cxn>
                <a:cxn ang="0">
                  <a:pos x="7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7"/>
                </a:cxn>
                <a:cxn ang="0">
                  <a:pos x="21" y="58"/>
                </a:cxn>
                <a:cxn ang="0">
                  <a:pos x="25" y="47"/>
                </a:cxn>
                <a:cxn ang="0">
                  <a:pos x="25" y="47"/>
                </a:cxn>
                <a:cxn ang="0">
                  <a:pos x="32" y="37"/>
                </a:cxn>
                <a:cxn ang="0">
                  <a:pos x="38" y="28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8">
                  <a:moveTo>
                    <a:pt x="47" y="1"/>
                  </a:moveTo>
                  <a:lnTo>
                    <a:pt x="47" y="1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0" y="34"/>
                  </a:lnTo>
                  <a:lnTo>
                    <a:pt x="20" y="34"/>
                  </a:lnTo>
                  <a:lnTo>
                    <a:pt x="15" y="45"/>
                  </a:lnTo>
                  <a:lnTo>
                    <a:pt x="11" y="56"/>
                  </a:lnTo>
                  <a:lnTo>
                    <a:pt x="7" y="68"/>
                  </a:lnTo>
                  <a:lnTo>
                    <a:pt x="4" y="73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3" y="88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7"/>
                  </a:lnTo>
                  <a:lnTo>
                    <a:pt x="21" y="58"/>
                  </a:lnTo>
                  <a:lnTo>
                    <a:pt x="25" y="47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38" y="28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3" name="Freeform 155"/>
            <p:cNvSpPr/>
            <p:nvPr/>
          </p:nvSpPr>
          <p:spPr bwMode="auto">
            <a:xfrm>
              <a:off x="5794376" y="3238500"/>
              <a:ext cx="15875" cy="317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4" y="21"/>
                </a:cxn>
                <a:cxn ang="0">
                  <a:pos x="15" y="38"/>
                </a:cxn>
                <a:cxn ang="0">
                  <a:pos x="7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9" y="57"/>
                </a:cxn>
                <a:cxn ang="0">
                  <a:pos x="26" y="42"/>
                </a:cxn>
                <a:cxn ang="0">
                  <a:pos x="34" y="2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5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80">
                  <a:moveTo>
                    <a:pt x="30" y="4"/>
                  </a:moveTo>
                  <a:lnTo>
                    <a:pt x="30" y="4"/>
                  </a:lnTo>
                  <a:lnTo>
                    <a:pt x="24" y="21"/>
                  </a:lnTo>
                  <a:lnTo>
                    <a:pt x="15" y="38"/>
                  </a:lnTo>
                  <a:lnTo>
                    <a:pt x="7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9" y="57"/>
                  </a:lnTo>
                  <a:lnTo>
                    <a:pt x="26" y="42"/>
                  </a:lnTo>
                  <a:lnTo>
                    <a:pt x="34" y="2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5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4" name="Freeform 156"/>
            <p:cNvSpPr/>
            <p:nvPr/>
          </p:nvSpPr>
          <p:spPr bwMode="auto">
            <a:xfrm>
              <a:off x="5829301" y="3238500"/>
              <a:ext cx="14288" cy="3175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8" y="21"/>
                </a:cxn>
                <a:cxn ang="0">
                  <a:pos x="10" y="38"/>
                </a:cxn>
                <a:cxn ang="0">
                  <a:pos x="4" y="56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3" y="78"/>
                </a:cxn>
                <a:cxn ang="0">
                  <a:pos x="7" y="80"/>
                </a:cxn>
                <a:cxn ang="0">
                  <a:pos x="11" y="78"/>
                </a:cxn>
                <a:cxn ang="0">
                  <a:pos x="12" y="76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65"/>
                </a:cxn>
                <a:cxn ang="0">
                  <a:pos x="15" y="56"/>
                </a:cxn>
                <a:cxn ang="0">
                  <a:pos x="21" y="39"/>
                </a:cxn>
                <a:cxn ang="0">
                  <a:pos x="28" y="23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6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6" h="80">
                  <a:moveTo>
                    <a:pt x="24" y="4"/>
                  </a:moveTo>
                  <a:lnTo>
                    <a:pt x="24" y="4"/>
                  </a:lnTo>
                  <a:lnTo>
                    <a:pt x="18" y="21"/>
                  </a:lnTo>
                  <a:lnTo>
                    <a:pt x="10" y="38"/>
                  </a:lnTo>
                  <a:lnTo>
                    <a:pt x="4" y="56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1" y="78"/>
                  </a:lnTo>
                  <a:lnTo>
                    <a:pt x="12" y="76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65"/>
                  </a:lnTo>
                  <a:lnTo>
                    <a:pt x="15" y="56"/>
                  </a:lnTo>
                  <a:lnTo>
                    <a:pt x="21" y="39"/>
                  </a:lnTo>
                  <a:lnTo>
                    <a:pt x="28" y="23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6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5" name="Freeform 157"/>
            <p:cNvSpPr/>
            <p:nvPr/>
          </p:nvSpPr>
          <p:spPr bwMode="auto">
            <a:xfrm>
              <a:off x="5297488" y="3449638"/>
              <a:ext cx="104775" cy="101600"/>
            </a:xfrm>
            <a:custGeom>
              <a:avLst/>
              <a:gdLst/>
              <a:ahLst/>
              <a:cxnLst>
                <a:cxn ang="0">
                  <a:pos x="145" y="4"/>
                </a:cxn>
                <a:cxn ang="0">
                  <a:pos x="123" y="2"/>
                </a:cxn>
                <a:cxn ang="0">
                  <a:pos x="80" y="0"/>
                </a:cxn>
                <a:cxn ang="0">
                  <a:pos x="59" y="0"/>
                </a:cxn>
                <a:cxn ang="0">
                  <a:pos x="48" y="2"/>
                </a:cxn>
                <a:cxn ang="0">
                  <a:pos x="30" y="9"/>
                </a:cxn>
                <a:cxn ang="0">
                  <a:pos x="18" y="19"/>
                </a:cxn>
                <a:cxn ang="0">
                  <a:pos x="9" y="32"/>
                </a:cxn>
                <a:cxn ang="0">
                  <a:pos x="3" y="56"/>
                </a:cxn>
                <a:cxn ang="0">
                  <a:pos x="0" y="93"/>
                </a:cxn>
                <a:cxn ang="0">
                  <a:pos x="0" y="111"/>
                </a:cxn>
                <a:cxn ang="0">
                  <a:pos x="0" y="165"/>
                </a:cxn>
                <a:cxn ang="0">
                  <a:pos x="5" y="195"/>
                </a:cxn>
                <a:cxn ang="0">
                  <a:pos x="12" y="212"/>
                </a:cxn>
                <a:cxn ang="0">
                  <a:pos x="21" y="226"/>
                </a:cxn>
                <a:cxn ang="0">
                  <a:pos x="35" y="236"/>
                </a:cxn>
                <a:cxn ang="0">
                  <a:pos x="45" y="239"/>
                </a:cxn>
                <a:cxn ang="0">
                  <a:pos x="89" y="248"/>
                </a:cxn>
                <a:cxn ang="0">
                  <a:pos x="135" y="253"/>
                </a:cxn>
                <a:cxn ang="0">
                  <a:pos x="226" y="256"/>
                </a:cxn>
                <a:cxn ang="0">
                  <a:pos x="232" y="256"/>
                </a:cxn>
                <a:cxn ang="0">
                  <a:pos x="238" y="252"/>
                </a:cxn>
                <a:cxn ang="0">
                  <a:pos x="245" y="243"/>
                </a:cxn>
                <a:cxn ang="0">
                  <a:pos x="245" y="227"/>
                </a:cxn>
                <a:cxn ang="0">
                  <a:pos x="238" y="218"/>
                </a:cxn>
                <a:cxn ang="0">
                  <a:pos x="232" y="216"/>
                </a:cxn>
                <a:cxn ang="0">
                  <a:pos x="226" y="214"/>
                </a:cxn>
                <a:cxn ang="0">
                  <a:pos x="174" y="213"/>
                </a:cxn>
                <a:cxn ang="0">
                  <a:pos x="123" y="210"/>
                </a:cxn>
                <a:cxn ang="0">
                  <a:pos x="80" y="205"/>
                </a:cxn>
                <a:cxn ang="0">
                  <a:pos x="65" y="202"/>
                </a:cxn>
                <a:cxn ang="0">
                  <a:pos x="55" y="197"/>
                </a:cxn>
                <a:cxn ang="0">
                  <a:pos x="48" y="188"/>
                </a:cxn>
                <a:cxn ang="0">
                  <a:pos x="43" y="176"/>
                </a:cxn>
                <a:cxn ang="0">
                  <a:pos x="39" y="149"/>
                </a:cxn>
                <a:cxn ang="0">
                  <a:pos x="41" y="111"/>
                </a:cxn>
                <a:cxn ang="0">
                  <a:pos x="41" y="91"/>
                </a:cxn>
                <a:cxn ang="0">
                  <a:pos x="41" y="69"/>
                </a:cxn>
                <a:cxn ang="0">
                  <a:pos x="46" y="53"/>
                </a:cxn>
                <a:cxn ang="0">
                  <a:pos x="54" y="47"/>
                </a:cxn>
                <a:cxn ang="0">
                  <a:pos x="63" y="42"/>
                </a:cxn>
                <a:cxn ang="0">
                  <a:pos x="69" y="40"/>
                </a:cxn>
                <a:cxn ang="0">
                  <a:pos x="96" y="40"/>
                </a:cxn>
                <a:cxn ang="0">
                  <a:pos x="122" y="43"/>
                </a:cxn>
                <a:cxn ang="0">
                  <a:pos x="185" y="46"/>
                </a:cxn>
                <a:cxn ang="0">
                  <a:pos x="247" y="44"/>
                </a:cxn>
                <a:cxn ang="0">
                  <a:pos x="255" y="43"/>
                </a:cxn>
                <a:cxn ang="0">
                  <a:pos x="262" y="38"/>
                </a:cxn>
                <a:cxn ang="0">
                  <a:pos x="267" y="25"/>
                </a:cxn>
                <a:cxn ang="0">
                  <a:pos x="262" y="10"/>
                </a:cxn>
                <a:cxn ang="0">
                  <a:pos x="255" y="5"/>
                </a:cxn>
                <a:cxn ang="0">
                  <a:pos x="247" y="4"/>
                </a:cxn>
              </a:cxnLst>
              <a:rect l="0" t="0" r="r" b="b"/>
              <a:pathLst>
                <a:path w="267" h="256">
                  <a:moveTo>
                    <a:pt x="247" y="4"/>
                  </a:moveTo>
                  <a:lnTo>
                    <a:pt x="145" y="4"/>
                  </a:lnTo>
                  <a:lnTo>
                    <a:pt x="145" y="4"/>
                  </a:lnTo>
                  <a:lnTo>
                    <a:pt x="123" y="2"/>
                  </a:lnTo>
                  <a:lnTo>
                    <a:pt x="102" y="1"/>
                  </a:lnTo>
                  <a:lnTo>
                    <a:pt x="80" y="0"/>
                  </a:lnTo>
                  <a:lnTo>
                    <a:pt x="69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48" y="2"/>
                  </a:lnTo>
                  <a:lnTo>
                    <a:pt x="38" y="5"/>
                  </a:lnTo>
                  <a:lnTo>
                    <a:pt x="30" y="9"/>
                  </a:lnTo>
                  <a:lnTo>
                    <a:pt x="24" y="14"/>
                  </a:lnTo>
                  <a:lnTo>
                    <a:pt x="18" y="19"/>
                  </a:lnTo>
                  <a:lnTo>
                    <a:pt x="13" y="26"/>
                  </a:lnTo>
                  <a:lnTo>
                    <a:pt x="9" y="32"/>
                  </a:lnTo>
                  <a:lnTo>
                    <a:pt x="7" y="40"/>
                  </a:lnTo>
                  <a:lnTo>
                    <a:pt x="3" y="56"/>
                  </a:lnTo>
                  <a:lnTo>
                    <a:pt x="0" y="74"/>
                  </a:lnTo>
                  <a:lnTo>
                    <a:pt x="0" y="9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45"/>
                  </a:lnTo>
                  <a:lnTo>
                    <a:pt x="0" y="165"/>
                  </a:lnTo>
                  <a:lnTo>
                    <a:pt x="3" y="185"/>
                  </a:lnTo>
                  <a:lnTo>
                    <a:pt x="5" y="195"/>
                  </a:lnTo>
                  <a:lnTo>
                    <a:pt x="8" y="204"/>
                  </a:lnTo>
                  <a:lnTo>
                    <a:pt x="12" y="212"/>
                  </a:lnTo>
                  <a:lnTo>
                    <a:pt x="16" y="219"/>
                  </a:lnTo>
                  <a:lnTo>
                    <a:pt x="21" y="226"/>
                  </a:lnTo>
                  <a:lnTo>
                    <a:pt x="28" y="233"/>
                  </a:lnTo>
                  <a:lnTo>
                    <a:pt x="35" y="236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67" y="244"/>
                  </a:lnTo>
                  <a:lnTo>
                    <a:pt x="89" y="248"/>
                  </a:lnTo>
                  <a:lnTo>
                    <a:pt x="111" y="252"/>
                  </a:lnTo>
                  <a:lnTo>
                    <a:pt x="135" y="253"/>
                  </a:lnTo>
                  <a:lnTo>
                    <a:pt x="181" y="256"/>
                  </a:lnTo>
                  <a:lnTo>
                    <a:pt x="226" y="256"/>
                  </a:lnTo>
                  <a:lnTo>
                    <a:pt x="226" y="256"/>
                  </a:lnTo>
                  <a:lnTo>
                    <a:pt x="232" y="256"/>
                  </a:lnTo>
                  <a:lnTo>
                    <a:pt x="236" y="255"/>
                  </a:lnTo>
                  <a:lnTo>
                    <a:pt x="238" y="252"/>
                  </a:lnTo>
                  <a:lnTo>
                    <a:pt x="241" y="250"/>
                  </a:lnTo>
                  <a:lnTo>
                    <a:pt x="245" y="243"/>
                  </a:lnTo>
                  <a:lnTo>
                    <a:pt x="246" y="235"/>
                  </a:lnTo>
                  <a:lnTo>
                    <a:pt x="245" y="227"/>
                  </a:lnTo>
                  <a:lnTo>
                    <a:pt x="241" y="221"/>
                  </a:lnTo>
                  <a:lnTo>
                    <a:pt x="238" y="218"/>
                  </a:lnTo>
                  <a:lnTo>
                    <a:pt x="236" y="217"/>
                  </a:lnTo>
                  <a:lnTo>
                    <a:pt x="232" y="216"/>
                  </a:lnTo>
                  <a:lnTo>
                    <a:pt x="226" y="214"/>
                  </a:lnTo>
                  <a:lnTo>
                    <a:pt x="226" y="214"/>
                  </a:lnTo>
                  <a:lnTo>
                    <a:pt x="200" y="214"/>
                  </a:lnTo>
                  <a:lnTo>
                    <a:pt x="174" y="213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94" y="208"/>
                  </a:lnTo>
                  <a:lnTo>
                    <a:pt x="80" y="205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0" y="201"/>
                  </a:lnTo>
                  <a:lnTo>
                    <a:pt x="55" y="197"/>
                  </a:lnTo>
                  <a:lnTo>
                    <a:pt x="51" y="193"/>
                  </a:lnTo>
                  <a:lnTo>
                    <a:pt x="48" y="188"/>
                  </a:lnTo>
                  <a:lnTo>
                    <a:pt x="46" y="183"/>
                  </a:lnTo>
                  <a:lnTo>
                    <a:pt x="43" y="176"/>
                  </a:lnTo>
                  <a:lnTo>
                    <a:pt x="41" y="163"/>
                  </a:lnTo>
                  <a:lnTo>
                    <a:pt x="39" y="149"/>
                  </a:lnTo>
                  <a:lnTo>
                    <a:pt x="41" y="134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1" y="91"/>
                  </a:lnTo>
                  <a:lnTo>
                    <a:pt x="41" y="80"/>
                  </a:lnTo>
                  <a:lnTo>
                    <a:pt x="41" y="69"/>
                  </a:lnTo>
                  <a:lnTo>
                    <a:pt x="45" y="59"/>
                  </a:lnTo>
                  <a:lnTo>
                    <a:pt x="46" y="53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8" y="43"/>
                  </a:lnTo>
                  <a:lnTo>
                    <a:pt x="63" y="42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83" y="39"/>
                  </a:lnTo>
                  <a:lnTo>
                    <a:pt x="96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53" y="46"/>
                  </a:lnTo>
                  <a:lnTo>
                    <a:pt x="185" y="46"/>
                  </a:lnTo>
                  <a:lnTo>
                    <a:pt x="247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5" y="43"/>
                  </a:lnTo>
                  <a:lnTo>
                    <a:pt x="259" y="40"/>
                  </a:lnTo>
                  <a:lnTo>
                    <a:pt x="262" y="38"/>
                  </a:lnTo>
                  <a:lnTo>
                    <a:pt x="266" y="31"/>
                  </a:lnTo>
                  <a:lnTo>
                    <a:pt x="267" y="25"/>
                  </a:lnTo>
                  <a:lnTo>
                    <a:pt x="266" y="17"/>
                  </a:lnTo>
                  <a:lnTo>
                    <a:pt x="262" y="10"/>
                  </a:lnTo>
                  <a:lnTo>
                    <a:pt x="259" y="8"/>
                  </a:lnTo>
                  <a:lnTo>
                    <a:pt x="255" y="5"/>
                  </a:lnTo>
                  <a:lnTo>
                    <a:pt x="251" y="4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6" name="Freeform 158"/>
            <p:cNvSpPr/>
            <p:nvPr/>
          </p:nvSpPr>
          <p:spPr bwMode="auto">
            <a:xfrm>
              <a:off x="5556251" y="3446463"/>
              <a:ext cx="134938" cy="107950"/>
            </a:xfrm>
            <a:custGeom>
              <a:avLst/>
              <a:gdLst/>
              <a:ahLst/>
              <a:cxnLst>
                <a:cxn ang="0">
                  <a:pos x="340" y="110"/>
                </a:cxn>
                <a:cxn ang="0">
                  <a:pos x="334" y="74"/>
                </a:cxn>
                <a:cxn ang="0">
                  <a:pos x="318" y="42"/>
                </a:cxn>
                <a:cxn ang="0">
                  <a:pos x="308" y="27"/>
                </a:cxn>
                <a:cxn ang="0">
                  <a:pos x="293" y="17"/>
                </a:cxn>
                <a:cxn ang="0">
                  <a:pos x="277" y="10"/>
                </a:cxn>
                <a:cxn ang="0">
                  <a:pos x="259" y="6"/>
                </a:cxn>
                <a:cxn ang="0">
                  <a:pos x="200" y="4"/>
                </a:cxn>
                <a:cxn ang="0">
                  <a:pos x="110" y="0"/>
                </a:cxn>
                <a:cxn ang="0">
                  <a:pos x="50" y="3"/>
                </a:cxn>
                <a:cxn ang="0">
                  <a:pos x="21" y="6"/>
                </a:cxn>
                <a:cxn ang="0">
                  <a:pos x="13" y="10"/>
                </a:cxn>
                <a:cxn ang="0">
                  <a:pos x="8" y="16"/>
                </a:cxn>
                <a:cxn ang="0">
                  <a:pos x="7" y="31"/>
                </a:cxn>
                <a:cxn ang="0">
                  <a:pos x="16" y="43"/>
                </a:cxn>
                <a:cxn ang="0">
                  <a:pos x="22" y="47"/>
                </a:cxn>
                <a:cxn ang="0">
                  <a:pos x="32" y="47"/>
                </a:cxn>
                <a:cxn ang="0">
                  <a:pos x="49" y="44"/>
                </a:cxn>
                <a:cxn ang="0">
                  <a:pos x="102" y="42"/>
                </a:cxn>
                <a:cxn ang="0">
                  <a:pos x="173" y="42"/>
                </a:cxn>
                <a:cxn ang="0">
                  <a:pos x="213" y="43"/>
                </a:cxn>
                <a:cxn ang="0">
                  <a:pos x="243" y="48"/>
                </a:cxn>
                <a:cxn ang="0">
                  <a:pos x="262" y="55"/>
                </a:cxn>
                <a:cxn ang="0">
                  <a:pos x="277" y="64"/>
                </a:cxn>
                <a:cxn ang="0">
                  <a:pos x="289" y="78"/>
                </a:cxn>
                <a:cxn ang="0">
                  <a:pos x="297" y="98"/>
                </a:cxn>
                <a:cxn ang="0">
                  <a:pos x="298" y="110"/>
                </a:cxn>
                <a:cxn ang="0">
                  <a:pos x="300" y="140"/>
                </a:cxn>
                <a:cxn ang="0">
                  <a:pos x="298" y="170"/>
                </a:cxn>
                <a:cxn ang="0">
                  <a:pos x="297" y="186"/>
                </a:cxn>
                <a:cxn ang="0">
                  <a:pos x="292" y="199"/>
                </a:cxn>
                <a:cxn ang="0">
                  <a:pos x="284" y="208"/>
                </a:cxn>
                <a:cxn ang="0">
                  <a:pos x="263" y="221"/>
                </a:cxn>
                <a:cxn ang="0">
                  <a:pos x="236" y="226"/>
                </a:cxn>
                <a:cxn ang="0">
                  <a:pos x="223" y="227"/>
                </a:cxn>
                <a:cxn ang="0">
                  <a:pos x="136" y="230"/>
                </a:cxn>
                <a:cxn ang="0">
                  <a:pos x="50" y="227"/>
                </a:cxn>
                <a:cxn ang="0">
                  <a:pos x="37" y="222"/>
                </a:cxn>
                <a:cxn ang="0">
                  <a:pos x="21" y="222"/>
                </a:cxn>
                <a:cxn ang="0">
                  <a:pos x="13" y="225"/>
                </a:cxn>
                <a:cxn ang="0">
                  <a:pos x="1" y="235"/>
                </a:cxn>
                <a:cxn ang="0">
                  <a:pos x="0" y="243"/>
                </a:cxn>
                <a:cxn ang="0">
                  <a:pos x="1" y="247"/>
                </a:cxn>
                <a:cxn ang="0">
                  <a:pos x="7" y="258"/>
                </a:cxn>
                <a:cxn ang="0">
                  <a:pos x="17" y="264"/>
                </a:cxn>
                <a:cxn ang="0">
                  <a:pos x="28" y="264"/>
                </a:cxn>
                <a:cxn ang="0">
                  <a:pos x="34" y="268"/>
                </a:cxn>
                <a:cxn ang="0">
                  <a:pos x="42" y="269"/>
                </a:cxn>
                <a:cxn ang="0">
                  <a:pos x="103" y="271"/>
                </a:cxn>
                <a:cxn ang="0">
                  <a:pos x="198" y="271"/>
                </a:cxn>
                <a:cxn ang="0">
                  <a:pos x="259" y="265"/>
                </a:cxn>
                <a:cxn ang="0">
                  <a:pos x="289" y="261"/>
                </a:cxn>
                <a:cxn ang="0">
                  <a:pos x="309" y="254"/>
                </a:cxn>
                <a:cxn ang="0">
                  <a:pos x="323" y="239"/>
                </a:cxn>
                <a:cxn ang="0">
                  <a:pos x="332" y="220"/>
                </a:cxn>
                <a:cxn ang="0">
                  <a:pos x="338" y="196"/>
                </a:cxn>
                <a:cxn ang="0">
                  <a:pos x="342" y="149"/>
                </a:cxn>
                <a:cxn ang="0">
                  <a:pos x="340" y="110"/>
                </a:cxn>
              </a:cxnLst>
              <a:rect l="0" t="0" r="r" b="b"/>
              <a:pathLst>
                <a:path w="342" h="271">
                  <a:moveTo>
                    <a:pt x="340" y="110"/>
                  </a:moveTo>
                  <a:lnTo>
                    <a:pt x="340" y="110"/>
                  </a:lnTo>
                  <a:lnTo>
                    <a:pt x="338" y="91"/>
                  </a:lnTo>
                  <a:lnTo>
                    <a:pt x="334" y="74"/>
                  </a:lnTo>
                  <a:lnTo>
                    <a:pt x="327" y="57"/>
                  </a:lnTo>
                  <a:lnTo>
                    <a:pt x="318" y="42"/>
                  </a:lnTo>
                  <a:lnTo>
                    <a:pt x="313" y="34"/>
                  </a:lnTo>
                  <a:lnTo>
                    <a:pt x="308" y="27"/>
                  </a:lnTo>
                  <a:lnTo>
                    <a:pt x="301" y="22"/>
                  </a:lnTo>
                  <a:lnTo>
                    <a:pt x="293" y="17"/>
                  </a:lnTo>
                  <a:lnTo>
                    <a:pt x="285" y="13"/>
                  </a:lnTo>
                  <a:lnTo>
                    <a:pt x="277" y="10"/>
                  </a:lnTo>
                  <a:lnTo>
                    <a:pt x="270" y="8"/>
                  </a:lnTo>
                  <a:lnTo>
                    <a:pt x="259" y="6"/>
                  </a:lnTo>
                  <a:lnTo>
                    <a:pt x="259" y="6"/>
                  </a:lnTo>
                  <a:lnTo>
                    <a:pt x="200" y="4"/>
                  </a:lnTo>
                  <a:lnTo>
                    <a:pt x="140" y="0"/>
                  </a:lnTo>
                  <a:lnTo>
                    <a:pt x="110" y="0"/>
                  </a:lnTo>
                  <a:lnTo>
                    <a:pt x="80" y="0"/>
                  </a:lnTo>
                  <a:lnTo>
                    <a:pt x="50" y="3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7" y="31"/>
                  </a:lnTo>
                  <a:lnTo>
                    <a:pt x="9" y="38"/>
                  </a:lnTo>
                  <a:lnTo>
                    <a:pt x="16" y="43"/>
                  </a:lnTo>
                  <a:lnTo>
                    <a:pt x="18" y="46"/>
                  </a:lnTo>
                  <a:lnTo>
                    <a:pt x="22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2" y="47"/>
                  </a:lnTo>
                  <a:lnTo>
                    <a:pt x="49" y="44"/>
                  </a:lnTo>
                  <a:lnTo>
                    <a:pt x="67" y="42"/>
                  </a:lnTo>
                  <a:lnTo>
                    <a:pt x="102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94" y="43"/>
                  </a:lnTo>
                  <a:lnTo>
                    <a:pt x="213" y="43"/>
                  </a:lnTo>
                  <a:lnTo>
                    <a:pt x="234" y="46"/>
                  </a:lnTo>
                  <a:lnTo>
                    <a:pt x="243" y="48"/>
                  </a:lnTo>
                  <a:lnTo>
                    <a:pt x="253" y="51"/>
                  </a:lnTo>
                  <a:lnTo>
                    <a:pt x="262" y="55"/>
                  </a:lnTo>
                  <a:lnTo>
                    <a:pt x="270" y="59"/>
                  </a:lnTo>
                  <a:lnTo>
                    <a:pt x="277" y="64"/>
                  </a:lnTo>
                  <a:lnTo>
                    <a:pt x="284" y="71"/>
                  </a:lnTo>
                  <a:lnTo>
                    <a:pt x="289" y="78"/>
                  </a:lnTo>
                  <a:lnTo>
                    <a:pt x="293" y="88"/>
                  </a:lnTo>
                  <a:lnTo>
                    <a:pt x="297" y="98"/>
                  </a:lnTo>
                  <a:lnTo>
                    <a:pt x="298" y="110"/>
                  </a:lnTo>
                  <a:lnTo>
                    <a:pt x="298" y="110"/>
                  </a:lnTo>
                  <a:lnTo>
                    <a:pt x="300" y="124"/>
                  </a:lnTo>
                  <a:lnTo>
                    <a:pt x="300" y="14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8"/>
                  </a:lnTo>
                  <a:lnTo>
                    <a:pt x="297" y="186"/>
                  </a:lnTo>
                  <a:lnTo>
                    <a:pt x="294" y="192"/>
                  </a:lnTo>
                  <a:lnTo>
                    <a:pt x="292" y="199"/>
                  </a:lnTo>
                  <a:lnTo>
                    <a:pt x="288" y="204"/>
                  </a:lnTo>
                  <a:lnTo>
                    <a:pt x="284" y="208"/>
                  </a:lnTo>
                  <a:lnTo>
                    <a:pt x="274" y="216"/>
                  </a:lnTo>
                  <a:lnTo>
                    <a:pt x="263" y="221"/>
                  </a:lnTo>
                  <a:lnTo>
                    <a:pt x="250" y="225"/>
                  </a:lnTo>
                  <a:lnTo>
                    <a:pt x="236" y="226"/>
                  </a:lnTo>
                  <a:lnTo>
                    <a:pt x="223" y="227"/>
                  </a:lnTo>
                  <a:lnTo>
                    <a:pt x="223" y="227"/>
                  </a:lnTo>
                  <a:lnTo>
                    <a:pt x="179" y="230"/>
                  </a:lnTo>
                  <a:lnTo>
                    <a:pt x="136" y="230"/>
                  </a:lnTo>
                  <a:lnTo>
                    <a:pt x="50" y="227"/>
                  </a:lnTo>
                  <a:lnTo>
                    <a:pt x="50" y="227"/>
                  </a:lnTo>
                  <a:lnTo>
                    <a:pt x="43" y="225"/>
                  </a:lnTo>
                  <a:lnTo>
                    <a:pt x="37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17" y="224"/>
                  </a:lnTo>
                  <a:lnTo>
                    <a:pt x="13" y="225"/>
                  </a:lnTo>
                  <a:lnTo>
                    <a:pt x="7" y="229"/>
                  </a:lnTo>
                  <a:lnTo>
                    <a:pt x="1" y="235"/>
                  </a:lnTo>
                  <a:lnTo>
                    <a:pt x="1" y="239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1" y="247"/>
                  </a:lnTo>
                  <a:lnTo>
                    <a:pt x="1" y="251"/>
                  </a:lnTo>
                  <a:lnTo>
                    <a:pt x="7" y="258"/>
                  </a:lnTo>
                  <a:lnTo>
                    <a:pt x="13" y="263"/>
                  </a:lnTo>
                  <a:lnTo>
                    <a:pt x="17" y="264"/>
                  </a:lnTo>
                  <a:lnTo>
                    <a:pt x="21" y="264"/>
                  </a:lnTo>
                  <a:lnTo>
                    <a:pt x="28" y="264"/>
                  </a:lnTo>
                  <a:lnTo>
                    <a:pt x="28" y="264"/>
                  </a:lnTo>
                  <a:lnTo>
                    <a:pt x="34" y="268"/>
                  </a:lnTo>
                  <a:lnTo>
                    <a:pt x="38" y="269"/>
                  </a:lnTo>
                  <a:lnTo>
                    <a:pt x="42" y="269"/>
                  </a:lnTo>
                  <a:lnTo>
                    <a:pt x="42" y="269"/>
                  </a:lnTo>
                  <a:lnTo>
                    <a:pt x="103" y="271"/>
                  </a:lnTo>
                  <a:lnTo>
                    <a:pt x="166" y="271"/>
                  </a:lnTo>
                  <a:lnTo>
                    <a:pt x="198" y="271"/>
                  </a:lnTo>
                  <a:lnTo>
                    <a:pt x="228" y="268"/>
                  </a:lnTo>
                  <a:lnTo>
                    <a:pt x="259" y="265"/>
                  </a:lnTo>
                  <a:lnTo>
                    <a:pt x="289" y="261"/>
                  </a:lnTo>
                  <a:lnTo>
                    <a:pt x="289" y="261"/>
                  </a:lnTo>
                  <a:lnTo>
                    <a:pt x="300" y="259"/>
                  </a:lnTo>
                  <a:lnTo>
                    <a:pt x="309" y="254"/>
                  </a:lnTo>
                  <a:lnTo>
                    <a:pt x="317" y="247"/>
                  </a:lnTo>
                  <a:lnTo>
                    <a:pt x="323" y="239"/>
                  </a:lnTo>
                  <a:lnTo>
                    <a:pt x="328" y="230"/>
                  </a:lnTo>
                  <a:lnTo>
                    <a:pt x="332" y="220"/>
                  </a:lnTo>
                  <a:lnTo>
                    <a:pt x="335" y="208"/>
                  </a:lnTo>
                  <a:lnTo>
                    <a:pt x="338" y="196"/>
                  </a:lnTo>
                  <a:lnTo>
                    <a:pt x="340" y="173"/>
                  </a:lnTo>
                  <a:lnTo>
                    <a:pt x="342" y="149"/>
                  </a:lnTo>
                  <a:lnTo>
                    <a:pt x="340" y="110"/>
                  </a:lnTo>
                  <a:lnTo>
                    <a:pt x="340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7" name="Freeform 159"/>
            <p:cNvSpPr/>
            <p:nvPr/>
          </p:nvSpPr>
          <p:spPr bwMode="auto">
            <a:xfrm>
              <a:off x="5302251" y="3536950"/>
              <a:ext cx="625475" cy="258763"/>
            </a:xfrm>
            <a:custGeom>
              <a:avLst/>
              <a:gdLst/>
              <a:ahLst/>
              <a:cxnLst>
                <a:cxn ang="0">
                  <a:pos x="1378" y="236"/>
                </a:cxn>
                <a:cxn ang="0">
                  <a:pos x="1354" y="239"/>
                </a:cxn>
                <a:cxn ang="0">
                  <a:pos x="1184" y="248"/>
                </a:cxn>
                <a:cxn ang="0">
                  <a:pos x="1073" y="248"/>
                </a:cxn>
                <a:cxn ang="0">
                  <a:pos x="657" y="257"/>
                </a:cxn>
                <a:cxn ang="0">
                  <a:pos x="554" y="250"/>
                </a:cxn>
                <a:cxn ang="0">
                  <a:pos x="530" y="240"/>
                </a:cxn>
                <a:cxn ang="0">
                  <a:pos x="436" y="257"/>
                </a:cxn>
                <a:cxn ang="0">
                  <a:pos x="448" y="277"/>
                </a:cxn>
                <a:cxn ang="0">
                  <a:pos x="460" y="286"/>
                </a:cxn>
                <a:cxn ang="0">
                  <a:pos x="508" y="293"/>
                </a:cxn>
                <a:cxn ang="0">
                  <a:pos x="617" y="298"/>
                </a:cxn>
                <a:cxn ang="0">
                  <a:pos x="804" y="304"/>
                </a:cxn>
                <a:cxn ang="0">
                  <a:pos x="1116" y="295"/>
                </a:cxn>
                <a:cxn ang="0">
                  <a:pos x="1369" y="287"/>
                </a:cxn>
                <a:cxn ang="0">
                  <a:pos x="1403" y="291"/>
                </a:cxn>
                <a:cxn ang="0">
                  <a:pos x="1464" y="321"/>
                </a:cxn>
                <a:cxn ang="0">
                  <a:pos x="1506" y="375"/>
                </a:cxn>
                <a:cxn ang="0">
                  <a:pos x="1523" y="438"/>
                </a:cxn>
                <a:cxn ang="0">
                  <a:pos x="1514" y="498"/>
                </a:cxn>
                <a:cxn ang="0">
                  <a:pos x="1475" y="544"/>
                </a:cxn>
                <a:cxn ang="0">
                  <a:pos x="1403" y="562"/>
                </a:cxn>
                <a:cxn ang="0">
                  <a:pos x="1272" y="582"/>
                </a:cxn>
                <a:cxn ang="0">
                  <a:pos x="1171" y="588"/>
                </a:cxn>
                <a:cxn ang="0">
                  <a:pos x="1000" y="601"/>
                </a:cxn>
                <a:cxn ang="0">
                  <a:pos x="719" y="600"/>
                </a:cxn>
                <a:cxn ang="0">
                  <a:pos x="449" y="592"/>
                </a:cxn>
                <a:cxn ang="0">
                  <a:pos x="211" y="579"/>
                </a:cxn>
                <a:cxn ang="0">
                  <a:pos x="130" y="557"/>
                </a:cxn>
                <a:cxn ang="0">
                  <a:pos x="62" y="510"/>
                </a:cxn>
                <a:cxn ang="0">
                  <a:pos x="45" y="474"/>
                </a:cxn>
                <a:cxn ang="0">
                  <a:pos x="48" y="406"/>
                </a:cxn>
                <a:cxn ang="0">
                  <a:pos x="70" y="299"/>
                </a:cxn>
                <a:cxn ang="0">
                  <a:pos x="104" y="248"/>
                </a:cxn>
                <a:cxn ang="0">
                  <a:pos x="172" y="187"/>
                </a:cxn>
                <a:cxn ang="0">
                  <a:pos x="225" y="110"/>
                </a:cxn>
                <a:cxn ang="0">
                  <a:pos x="245" y="59"/>
                </a:cxn>
                <a:cxn ang="0">
                  <a:pos x="244" y="12"/>
                </a:cxn>
                <a:cxn ang="0">
                  <a:pos x="223" y="0"/>
                </a:cxn>
                <a:cxn ang="0">
                  <a:pos x="202" y="12"/>
                </a:cxn>
                <a:cxn ang="0">
                  <a:pos x="197" y="55"/>
                </a:cxn>
                <a:cxn ang="0">
                  <a:pos x="161" y="125"/>
                </a:cxn>
                <a:cxn ang="0">
                  <a:pos x="59" y="231"/>
                </a:cxn>
                <a:cxn ang="0">
                  <a:pos x="29" y="277"/>
                </a:cxn>
                <a:cxn ang="0">
                  <a:pos x="4" y="382"/>
                </a:cxn>
                <a:cxn ang="0">
                  <a:pos x="4" y="493"/>
                </a:cxn>
                <a:cxn ang="0">
                  <a:pos x="27" y="540"/>
                </a:cxn>
                <a:cxn ang="0">
                  <a:pos x="80" y="584"/>
                </a:cxn>
                <a:cxn ang="0">
                  <a:pos x="142" y="609"/>
                </a:cxn>
                <a:cxn ang="0">
                  <a:pos x="304" y="631"/>
                </a:cxn>
                <a:cxn ang="0">
                  <a:pos x="445" y="642"/>
                </a:cxn>
                <a:cxn ang="0">
                  <a:pos x="628" y="641"/>
                </a:cxn>
                <a:cxn ang="0">
                  <a:pos x="946" y="646"/>
                </a:cxn>
                <a:cxn ang="0">
                  <a:pos x="1068" y="648"/>
                </a:cxn>
                <a:cxn ang="0">
                  <a:pos x="1182" y="631"/>
                </a:cxn>
                <a:cxn ang="0">
                  <a:pos x="1301" y="618"/>
                </a:cxn>
                <a:cxn ang="0">
                  <a:pos x="1421" y="607"/>
                </a:cxn>
                <a:cxn ang="0">
                  <a:pos x="1498" y="580"/>
                </a:cxn>
                <a:cxn ang="0">
                  <a:pos x="1553" y="523"/>
                </a:cxn>
                <a:cxn ang="0">
                  <a:pos x="1574" y="444"/>
                </a:cxn>
                <a:cxn ang="0">
                  <a:pos x="1560" y="369"/>
                </a:cxn>
                <a:cxn ang="0">
                  <a:pos x="1506" y="294"/>
                </a:cxn>
                <a:cxn ang="0">
                  <a:pos x="1426" y="250"/>
                </a:cxn>
              </a:cxnLst>
              <a:rect l="0" t="0" r="r" b="b"/>
              <a:pathLst>
                <a:path w="1574" h="648">
                  <a:moveTo>
                    <a:pt x="1388" y="243"/>
                  </a:moveTo>
                  <a:lnTo>
                    <a:pt x="1388" y="243"/>
                  </a:lnTo>
                  <a:lnTo>
                    <a:pt x="1383" y="239"/>
                  </a:lnTo>
                  <a:lnTo>
                    <a:pt x="1378" y="236"/>
                  </a:lnTo>
                  <a:lnTo>
                    <a:pt x="1378" y="236"/>
                  </a:lnTo>
                  <a:lnTo>
                    <a:pt x="1371" y="235"/>
                  </a:lnTo>
                  <a:lnTo>
                    <a:pt x="1371" y="235"/>
                  </a:lnTo>
                  <a:lnTo>
                    <a:pt x="1365" y="235"/>
                  </a:lnTo>
                  <a:lnTo>
                    <a:pt x="1360" y="236"/>
                  </a:lnTo>
                  <a:lnTo>
                    <a:pt x="1354" y="239"/>
                  </a:lnTo>
                  <a:lnTo>
                    <a:pt x="1350" y="243"/>
                  </a:lnTo>
                  <a:lnTo>
                    <a:pt x="1350" y="243"/>
                  </a:lnTo>
                  <a:lnTo>
                    <a:pt x="1295" y="244"/>
                  </a:lnTo>
                  <a:lnTo>
                    <a:pt x="1239" y="247"/>
                  </a:lnTo>
                  <a:lnTo>
                    <a:pt x="1184" y="248"/>
                  </a:lnTo>
                  <a:lnTo>
                    <a:pt x="1157" y="248"/>
                  </a:lnTo>
                  <a:lnTo>
                    <a:pt x="1128" y="248"/>
                  </a:lnTo>
                  <a:lnTo>
                    <a:pt x="1128" y="248"/>
                  </a:lnTo>
                  <a:lnTo>
                    <a:pt x="1101" y="247"/>
                  </a:lnTo>
                  <a:lnTo>
                    <a:pt x="1073" y="248"/>
                  </a:lnTo>
                  <a:lnTo>
                    <a:pt x="1018" y="251"/>
                  </a:lnTo>
                  <a:lnTo>
                    <a:pt x="963" y="256"/>
                  </a:lnTo>
                  <a:lnTo>
                    <a:pt x="936" y="257"/>
                  </a:lnTo>
                  <a:lnTo>
                    <a:pt x="908" y="257"/>
                  </a:lnTo>
                  <a:lnTo>
                    <a:pt x="657" y="257"/>
                  </a:lnTo>
                  <a:lnTo>
                    <a:pt x="657" y="257"/>
                  </a:lnTo>
                  <a:lnTo>
                    <a:pt x="632" y="256"/>
                  </a:lnTo>
                  <a:lnTo>
                    <a:pt x="606" y="253"/>
                  </a:lnTo>
                  <a:lnTo>
                    <a:pt x="580" y="251"/>
                  </a:lnTo>
                  <a:lnTo>
                    <a:pt x="554" y="250"/>
                  </a:lnTo>
                  <a:lnTo>
                    <a:pt x="554" y="250"/>
                  </a:lnTo>
                  <a:lnTo>
                    <a:pt x="522" y="247"/>
                  </a:lnTo>
                  <a:lnTo>
                    <a:pt x="522" y="247"/>
                  </a:lnTo>
                  <a:lnTo>
                    <a:pt x="530" y="240"/>
                  </a:lnTo>
                  <a:lnTo>
                    <a:pt x="530" y="240"/>
                  </a:lnTo>
                  <a:lnTo>
                    <a:pt x="484" y="244"/>
                  </a:lnTo>
                  <a:lnTo>
                    <a:pt x="461" y="247"/>
                  </a:lnTo>
                  <a:lnTo>
                    <a:pt x="439" y="250"/>
                  </a:lnTo>
                  <a:lnTo>
                    <a:pt x="439" y="250"/>
                  </a:lnTo>
                  <a:lnTo>
                    <a:pt x="436" y="257"/>
                  </a:lnTo>
                  <a:lnTo>
                    <a:pt x="437" y="265"/>
                  </a:lnTo>
                  <a:lnTo>
                    <a:pt x="439" y="268"/>
                  </a:lnTo>
                  <a:lnTo>
                    <a:pt x="440" y="272"/>
                  </a:lnTo>
                  <a:lnTo>
                    <a:pt x="444" y="274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48" y="277"/>
                  </a:lnTo>
                  <a:lnTo>
                    <a:pt x="453" y="282"/>
                  </a:lnTo>
                  <a:lnTo>
                    <a:pt x="460" y="286"/>
                  </a:lnTo>
                  <a:lnTo>
                    <a:pt x="466" y="287"/>
                  </a:lnTo>
                  <a:lnTo>
                    <a:pt x="473" y="286"/>
                  </a:lnTo>
                  <a:lnTo>
                    <a:pt x="473" y="286"/>
                  </a:lnTo>
                  <a:lnTo>
                    <a:pt x="490" y="290"/>
                  </a:lnTo>
                  <a:lnTo>
                    <a:pt x="508" y="293"/>
                  </a:lnTo>
                  <a:lnTo>
                    <a:pt x="545" y="294"/>
                  </a:lnTo>
                  <a:lnTo>
                    <a:pt x="581" y="295"/>
                  </a:lnTo>
                  <a:lnTo>
                    <a:pt x="600" y="297"/>
                  </a:lnTo>
                  <a:lnTo>
                    <a:pt x="617" y="298"/>
                  </a:lnTo>
                  <a:lnTo>
                    <a:pt x="617" y="298"/>
                  </a:lnTo>
                  <a:lnTo>
                    <a:pt x="648" y="302"/>
                  </a:lnTo>
                  <a:lnTo>
                    <a:pt x="678" y="304"/>
                  </a:lnTo>
                  <a:lnTo>
                    <a:pt x="709" y="306"/>
                  </a:lnTo>
                  <a:lnTo>
                    <a:pt x="741" y="306"/>
                  </a:lnTo>
                  <a:lnTo>
                    <a:pt x="804" y="304"/>
                  </a:lnTo>
                  <a:lnTo>
                    <a:pt x="866" y="303"/>
                  </a:lnTo>
                  <a:lnTo>
                    <a:pt x="866" y="303"/>
                  </a:lnTo>
                  <a:lnTo>
                    <a:pt x="929" y="303"/>
                  </a:lnTo>
                  <a:lnTo>
                    <a:pt x="991" y="301"/>
                  </a:lnTo>
                  <a:lnTo>
                    <a:pt x="1116" y="295"/>
                  </a:lnTo>
                  <a:lnTo>
                    <a:pt x="1241" y="290"/>
                  </a:lnTo>
                  <a:lnTo>
                    <a:pt x="1302" y="289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7"/>
                  </a:lnTo>
                  <a:lnTo>
                    <a:pt x="1373" y="287"/>
                  </a:lnTo>
                  <a:lnTo>
                    <a:pt x="1373" y="287"/>
                  </a:lnTo>
                  <a:lnTo>
                    <a:pt x="1388" y="289"/>
                  </a:lnTo>
                  <a:lnTo>
                    <a:pt x="1403" y="291"/>
                  </a:lnTo>
                  <a:lnTo>
                    <a:pt x="1417" y="295"/>
                  </a:lnTo>
                  <a:lnTo>
                    <a:pt x="1430" y="301"/>
                  </a:lnTo>
                  <a:lnTo>
                    <a:pt x="1442" y="306"/>
                  </a:lnTo>
                  <a:lnTo>
                    <a:pt x="1454" y="314"/>
                  </a:lnTo>
                  <a:lnTo>
                    <a:pt x="1464" y="321"/>
                  </a:lnTo>
                  <a:lnTo>
                    <a:pt x="1475" y="332"/>
                  </a:lnTo>
                  <a:lnTo>
                    <a:pt x="1484" y="341"/>
                  </a:lnTo>
                  <a:lnTo>
                    <a:pt x="1492" y="352"/>
                  </a:lnTo>
                  <a:lnTo>
                    <a:pt x="1500" y="363"/>
                  </a:lnTo>
                  <a:lnTo>
                    <a:pt x="1506" y="375"/>
                  </a:lnTo>
                  <a:lnTo>
                    <a:pt x="1511" y="387"/>
                  </a:lnTo>
                  <a:lnTo>
                    <a:pt x="1517" y="400"/>
                  </a:lnTo>
                  <a:lnTo>
                    <a:pt x="1519" y="413"/>
                  </a:lnTo>
                  <a:lnTo>
                    <a:pt x="1522" y="426"/>
                  </a:lnTo>
                  <a:lnTo>
                    <a:pt x="1523" y="438"/>
                  </a:lnTo>
                  <a:lnTo>
                    <a:pt x="1524" y="451"/>
                  </a:lnTo>
                  <a:lnTo>
                    <a:pt x="1523" y="464"/>
                  </a:lnTo>
                  <a:lnTo>
                    <a:pt x="1522" y="476"/>
                  </a:lnTo>
                  <a:lnTo>
                    <a:pt x="1518" y="488"/>
                  </a:lnTo>
                  <a:lnTo>
                    <a:pt x="1514" y="498"/>
                  </a:lnTo>
                  <a:lnTo>
                    <a:pt x="1509" y="510"/>
                  </a:lnTo>
                  <a:lnTo>
                    <a:pt x="1502" y="519"/>
                  </a:lnTo>
                  <a:lnTo>
                    <a:pt x="1494" y="528"/>
                  </a:lnTo>
                  <a:lnTo>
                    <a:pt x="1485" y="537"/>
                  </a:lnTo>
                  <a:lnTo>
                    <a:pt x="1475" y="544"/>
                  </a:lnTo>
                  <a:lnTo>
                    <a:pt x="1463" y="550"/>
                  </a:lnTo>
                  <a:lnTo>
                    <a:pt x="1450" y="556"/>
                  </a:lnTo>
                  <a:lnTo>
                    <a:pt x="1435" y="559"/>
                  </a:lnTo>
                  <a:lnTo>
                    <a:pt x="1420" y="561"/>
                  </a:lnTo>
                  <a:lnTo>
                    <a:pt x="1403" y="562"/>
                  </a:lnTo>
                  <a:lnTo>
                    <a:pt x="1403" y="562"/>
                  </a:lnTo>
                  <a:lnTo>
                    <a:pt x="1382" y="563"/>
                  </a:lnTo>
                  <a:lnTo>
                    <a:pt x="1360" y="566"/>
                  </a:lnTo>
                  <a:lnTo>
                    <a:pt x="1315" y="574"/>
                  </a:lnTo>
                  <a:lnTo>
                    <a:pt x="1272" y="582"/>
                  </a:lnTo>
                  <a:lnTo>
                    <a:pt x="1250" y="584"/>
                  </a:lnTo>
                  <a:lnTo>
                    <a:pt x="1227" y="584"/>
                  </a:lnTo>
                  <a:lnTo>
                    <a:pt x="1227" y="584"/>
                  </a:lnTo>
                  <a:lnTo>
                    <a:pt x="1199" y="586"/>
                  </a:lnTo>
                  <a:lnTo>
                    <a:pt x="1171" y="588"/>
                  </a:lnTo>
                  <a:lnTo>
                    <a:pt x="1114" y="595"/>
                  </a:lnTo>
                  <a:lnTo>
                    <a:pt x="1086" y="597"/>
                  </a:lnTo>
                  <a:lnTo>
                    <a:pt x="1057" y="600"/>
                  </a:lnTo>
                  <a:lnTo>
                    <a:pt x="1029" y="601"/>
                  </a:lnTo>
                  <a:lnTo>
                    <a:pt x="1000" y="601"/>
                  </a:lnTo>
                  <a:lnTo>
                    <a:pt x="1000" y="601"/>
                  </a:lnTo>
                  <a:lnTo>
                    <a:pt x="929" y="599"/>
                  </a:lnTo>
                  <a:lnTo>
                    <a:pt x="859" y="599"/>
                  </a:lnTo>
                  <a:lnTo>
                    <a:pt x="719" y="600"/>
                  </a:lnTo>
                  <a:lnTo>
                    <a:pt x="719" y="600"/>
                  </a:lnTo>
                  <a:lnTo>
                    <a:pt x="651" y="599"/>
                  </a:lnTo>
                  <a:lnTo>
                    <a:pt x="584" y="596"/>
                  </a:lnTo>
                  <a:lnTo>
                    <a:pt x="516" y="593"/>
                  </a:lnTo>
                  <a:lnTo>
                    <a:pt x="449" y="592"/>
                  </a:lnTo>
                  <a:lnTo>
                    <a:pt x="449" y="592"/>
                  </a:lnTo>
                  <a:lnTo>
                    <a:pt x="381" y="592"/>
                  </a:lnTo>
                  <a:lnTo>
                    <a:pt x="313" y="590"/>
                  </a:lnTo>
                  <a:lnTo>
                    <a:pt x="279" y="587"/>
                  </a:lnTo>
                  <a:lnTo>
                    <a:pt x="245" y="583"/>
                  </a:lnTo>
                  <a:lnTo>
                    <a:pt x="211" y="579"/>
                  </a:lnTo>
                  <a:lnTo>
                    <a:pt x="178" y="573"/>
                  </a:lnTo>
                  <a:lnTo>
                    <a:pt x="178" y="573"/>
                  </a:lnTo>
                  <a:lnTo>
                    <a:pt x="160" y="569"/>
                  </a:lnTo>
                  <a:lnTo>
                    <a:pt x="144" y="563"/>
                  </a:lnTo>
                  <a:lnTo>
                    <a:pt x="130" y="557"/>
                  </a:lnTo>
                  <a:lnTo>
                    <a:pt x="116" y="549"/>
                  </a:lnTo>
                  <a:lnTo>
                    <a:pt x="101" y="541"/>
                  </a:lnTo>
                  <a:lnTo>
                    <a:pt x="88" y="531"/>
                  </a:lnTo>
                  <a:lnTo>
                    <a:pt x="62" y="510"/>
                  </a:lnTo>
                  <a:lnTo>
                    <a:pt x="62" y="510"/>
                  </a:lnTo>
                  <a:lnTo>
                    <a:pt x="58" y="505"/>
                  </a:lnTo>
                  <a:lnTo>
                    <a:pt x="54" y="499"/>
                  </a:lnTo>
                  <a:lnTo>
                    <a:pt x="50" y="493"/>
                  </a:lnTo>
                  <a:lnTo>
                    <a:pt x="48" y="488"/>
                  </a:lnTo>
                  <a:lnTo>
                    <a:pt x="45" y="474"/>
                  </a:lnTo>
                  <a:lnTo>
                    <a:pt x="44" y="461"/>
                  </a:lnTo>
                  <a:lnTo>
                    <a:pt x="44" y="447"/>
                  </a:lnTo>
                  <a:lnTo>
                    <a:pt x="45" y="434"/>
                  </a:lnTo>
                  <a:lnTo>
                    <a:pt x="48" y="406"/>
                  </a:lnTo>
                  <a:lnTo>
                    <a:pt x="48" y="406"/>
                  </a:lnTo>
                  <a:lnTo>
                    <a:pt x="50" y="376"/>
                  </a:lnTo>
                  <a:lnTo>
                    <a:pt x="55" y="344"/>
                  </a:lnTo>
                  <a:lnTo>
                    <a:pt x="59" y="329"/>
                  </a:lnTo>
                  <a:lnTo>
                    <a:pt x="63" y="314"/>
                  </a:lnTo>
                  <a:lnTo>
                    <a:pt x="70" y="299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84" y="272"/>
                  </a:lnTo>
                  <a:lnTo>
                    <a:pt x="93" y="260"/>
                  </a:lnTo>
                  <a:lnTo>
                    <a:pt x="104" y="248"/>
                  </a:lnTo>
                  <a:lnTo>
                    <a:pt x="116" y="238"/>
                  </a:lnTo>
                  <a:lnTo>
                    <a:pt x="139" y="217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72" y="187"/>
                  </a:lnTo>
                  <a:lnTo>
                    <a:pt x="180" y="176"/>
                  </a:lnTo>
                  <a:lnTo>
                    <a:pt x="197" y="155"/>
                  </a:lnTo>
                  <a:lnTo>
                    <a:pt x="211" y="133"/>
                  </a:lnTo>
                  <a:lnTo>
                    <a:pt x="225" y="110"/>
                  </a:lnTo>
                  <a:lnTo>
                    <a:pt x="225" y="110"/>
                  </a:lnTo>
                  <a:lnTo>
                    <a:pt x="232" y="98"/>
                  </a:lnTo>
                  <a:lnTo>
                    <a:pt x="237" y="87"/>
                  </a:lnTo>
                  <a:lnTo>
                    <a:pt x="241" y="78"/>
                  </a:lnTo>
                  <a:lnTo>
                    <a:pt x="244" y="68"/>
                  </a:lnTo>
                  <a:lnTo>
                    <a:pt x="245" y="59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5" y="17"/>
                  </a:lnTo>
                  <a:lnTo>
                    <a:pt x="244" y="12"/>
                  </a:lnTo>
                  <a:lnTo>
                    <a:pt x="242" y="8"/>
                  </a:lnTo>
                  <a:lnTo>
                    <a:pt x="239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3" y="0"/>
                  </a:lnTo>
                  <a:lnTo>
                    <a:pt x="215" y="1"/>
                  </a:lnTo>
                  <a:lnTo>
                    <a:pt x="211" y="2"/>
                  </a:lnTo>
                  <a:lnTo>
                    <a:pt x="207" y="5"/>
                  </a:lnTo>
                  <a:lnTo>
                    <a:pt x="205" y="8"/>
                  </a:lnTo>
                  <a:lnTo>
                    <a:pt x="202" y="12"/>
                  </a:lnTo>
                  <a:lnTo>
                    <a:pt x="201" y="17"/>
                  </a:lnTo>
                  <a:lnTo>
                    <a:pt x="201" y="22"/>
                  </a:lnTo>
                  <a:lnTo>
                    <a:pt x="201" y="22"/>
                  </a:lnTo>
                  <a:lnTo>
                    <a:pt x="199" y="39"/>
                  </a:lnTo>
                  <a:lnTo>
                    <a:pt x="197" y="55"/>
                  </a:lnTo>
                  <a:lnTo>
                    <a:pt x="193" y="70"/>
                  </a:lnTo>
                  <a:lnTo>
                    <a:pt x="186" y="85"/>
                  </a:lnTo>
                  <a:lnTo>
                    <a:pt x="180" y="99"/>
                  </a:lnTo>
                  <a:lnTo>
                    <a:pt x="171" y="112"/>
                  </a:lnTo>
                  <a:lnTo>
                    <a:pt x="161" y="125"/>
                  </a:lnTo>
                  <a:lnTo>
                    <a:pt x="152" y="137"/>
                  </a:lnTo>
                  <a:lnTo>
                    <a:pt x="130" y="162"/>
                  </a:lnTo>
                  <a:lnTo>
                    <a:pt x="106" y="184"/>
                  </a:lnTo>
                  <a:lnTo>
                    <a:pt x="83" y="208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0" y="242"/>
                  </a:lnTo>
                  <a:lnTo>
                    <a:pt x="42" y="253"/>
                  </a:lnTo>
                  <a:lnTo>
                    <a:pt x="36" y="264"/>
                  </a:lnTo>
                  <a:lnTo>
                    <a:pt x="29" y="277"/>
                  </a:lnTo>
                  <a:lnTo>
                    <a:pt x="24" y="289"/>
                  </a:lnTo>
                  <a:lnTo>
                    <a:pt x="20" y="302"/>
                  </a:lnTo>
                  <a:lnTo>
                    <a:pt x="12" y="328"/>
                  </a:lnTo>
                  <a:lnTo>
                    <a:pt x="8" y="354"/>
                  </a:lnTo>
                  <a:lnTo>
                    <a:pt x="4" y="382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60"/>
                  </a:lnTo>
                  <a:lnTo>
                    <a:pt x="2" y="482"/>
                  </a:lnTo>
                  <a:lnTo>
                    <a:pt x="4" y="493"/>
                  </a:lnTo>
                  <a:lnTo>
                    <a:pt x="7" y="503"/>
                  </a:lnTo>
                  <a:lnTo>
                    <a:pt x="11" y="512"/>
                  </a:lnTo>
                  <a:lnTo>
                    <a:pt x="15" y="522"/>
                  </a:lnTo>
                  <a:lnTo>
                    <a:pt x="20" y="531"/>
                  </a:lnTo>
                  <a:lnTo>
                    <a:pt x="27" y="540"/>
                  </a:lnTo>
                  <a:lnTo>
                    <a:pt x="33" y="548"/>
                  </a:lnTo>
                  <a:lnTo>
                    <a:pt x="40" y="556"/>
                  </a:lnTo>
                  <a:lnTo>
                    <a:pt x="49" y="563"/>
                  </a:lnTo>
                  <a:lnTo>
                    <a:pt x="58" y="570"/>
                  </a:lnTo>
                  <a:lnTo>
                    <a:pt x="80" y="584"/>
                  </a:lnTo>
                  <a:lnTo>
                    <a:pt x="80" y="584"/>
                  </a:lnTo>
                  <a:lnTo>
                    <a:pt x="95" y="592"/>
                  </a:lnTo>
                  <a:lnTo>
                    <a:pt x="110" y="599"/>
                  </a:lnTo>
                  <a:lnTo>
                    <a:pt x="126" y="605"/>
                  </a:lnTo>
                  <a:lnTo>
                    <a:pt x="142" y="609"/>
                  </a:lnTo>
                  <a:lnTo>
                    <a:pt x="173" y="617"/>
                  </a:lnTo>
                  <a:lnTo>
                    <a:pt x="206" y="622"/>
                  </a:lnTo>
                  <a:lnTo>
                    <a:pt x="239" y="626"/>
                  </a:lnTo>
                  <a:lnTo>
                    <a:pt x="271" y="629"/>
                  </a:lnTo>
                  <a:lnTo>
                    <a:pt x="304" y="631"/>
                  </a:lnTo>
                  <a:lnTo>
                    <a:pt x="337" y="637"/>
                  </a:lnTo>
                  <a:lnTo>
                    <a:pt x="337" y="637"/>
                  </a:lnTo>
                  <a:lnTo>
                    <a:pt x="373" y="641"/>
                  </a:lnTo>
                  <a:lnTo>
                    <a:pt x="409" y="642"/>
                  </a:lnTo>
                  <a:lnTo>
                    <a:pt x="445" y="642"/>
                  </a:lnTo>
                  <a:lnTo>
                    <a:pt x="482" y="641"/>
                  </a:lnTo>
                  <a:lnTo>
                    <a:pt x="556" y="639"/>
                  </a:lnTo>
                  <a:lnTo>
                    <a:pt x="592" y="639"/>
                  </a:lnTo>
                  <a:lnTo>
                    <a:pt x="628" y="641"/>
                  </a:lnTo>
                  <a:lnTo>
                    <a:pt x="628" y="641"/>
                  </a:lnTo>
                  <a:lnTo>
                    <a:pt x="668" y="643"/>
                  </a:lnTo>
                  <a:lnTo>
                    <a:pt x="708" y="646"/>
                  </a:lnTo>
                  <a:lnTo>
                    <a:pt x="788" y="647"/>
                  </a:lnTo>
                  <a:lnTo>
                    <a:pt x="946" y="646"/>
                  </a:lnTo>
                  <a:lnTo>
                    <a:pt x="946" y="646"/>
                  </a:lnTo>
                  <a:lnTo>
                    <a:pt x="976" y="646"/>
                  </a:lnTo>
                  <a:lnTo>
                    <a:pt x="1006" y="647"/>
                  </a:lnTo>
                  <a:lnTo>
                    <a:pt x="1038" y="648"/>
                  </a:lnTo>
                  <a:lnTo>
                    <a:pt x="1068" y="648"/>
                  </a:lnTo>
                  <a:lnTo>
                    <a:pt x="1068" y="648"/>
                  </a:lnTo>
                  <a:lnTo>
                    <a:pt x="1084" y="648"/>
                  </a:lnTo>
                  <a:lnTo>
                    <a:pt x="1101" y="646"/>
                  </a:lnTo>
                  <a:lnTo>
                    <a:pt x="1132" y="641"/>
                  </a:lnTo>
                  <a:lnTo>
                    <a:pt x="1165" y="634"/>
                  </a:lnTo>
                  <a:lnTo>
                    <a:pt x="1182" y="631"/>
                  </a:lnTo>
                  <a:lnTo>
                    <a:pt x="1197" y="630"/>
                  </a:lnTo>
                  <a:lnTo>
                    <a:pt x="1197" y="630"/>
                  </a:lnTo>
                  <a:lnTo>
                    <a:pt x="1224" y="629"/>
                  </a:lnTo>
                  <a:lnTo>
                    <a:pt x="1248" y="626"/>
                  </a:lnTo>
                  <a:lnTo>
                    <a:pt x="1301" y="618"/>
                  </a:lnTo>
                  <a:lnTo>
                    <a:pt x="1352" y="610"/>
                  </a:lnTo>
                  <a:lnTo>
                    <a:pt x="1378" y="608"/>
                  </a:lnTo>
                  <a:lnTo>
                    <a:pt x="1403" y="608"/>
                  </a:lnTo>
                  <a:lnTo>
                    <a:pt x="1403" y="608"/>
                  </a:lnTo>
                  <a:lnTo>
                    <a:pt x="1421" y="607"/>
                  </a:lnTo>
                  <a:lnTo>
                    <a:pt x="1438" y="604"/>
                  </a:lnTo>
                  <a:lnTo>
                    <a:pt x="1454" y="600"/>
                  </a:lnTo>
                  <a:lnTo>
                    <a:pt x="1469" y="595"/>
                  </a:lnTo>
                  <a:lnTo>
                    <a:pt x="1484" y="588"/>
                  </a:lnTo>
                  <a:lnTo>
                    <a:pt x="1498" y="580"/>
                  </a:lnTo>
                  <a:lnTo>
                    <a:pt x="1511" y="571"/>
                  </a:lnTo>
                  <a:lnTo>
                    <a:pt x="1524" y="561"/>
                  </a:lnTo>
                  <a:lnTo>
                    <a:pt x="1535" y="549"/>
                  </a:lnTo>
                  <a:lnTo>
                    <a:pt x="1545" y="537"/>
                  </a:lnTo>
                  <a:lnTo>
                    <a:pt x="1553" y="523"/>
                  </a:lnTo>
                  <a:lnTo>
                    <a:pt x="1561" y="508"/>
                  </a:lnTo>
                  <a:lnTo>
                    <a:pt x="1566" y="494"/>
                  </a:lnTo>
                  <a:lnTo>
                    <a:pt x="1570" y="478"/>
                  </a:lnTo>
                  <a:lnTo>
                    <a:pt x="1573" y="461"/>
                  </a:lnTo>
                  <a:lnTo>
                    <a:pt x="1574" y="444"/>
                  </a:lnTo>
                  <a:lnTo>
                    <a:pt x="1574" y="444"/>
                  </a:lnTo>
                  <a:lnTo>
                    <a:pt x="1573" y="425"/>
                  </a:lnTo>
                  <a:lnTo>
                    <a:pt x="1570" y="405"/>
                  </a:lnTo>
                  <a:lnTo>
                    <a:pt x="1566" y="387"/>
                  </a:lnTo>
                  <a:lnTo>
                    <a:pt x="1560" y="369"/>
                  </a:lnTo>
                  <a:lnTo>
                    <a:pt x="1552" y="352"/>
                  </a:lnTo>
                  <a:lnTo>
                    <a:pt x="1543" y="336"/>
                  </a:lnTo>
                  <a:lnTo>
                    <a:pt x="1532" y="321"/>
                  </a:lnTo>
                  <a:lnTo>
                    <a:pt x="1519" y="307"/>
                  </a:lnTo>
                  <a:lnTo>
                    <a:pt x="1506" y="294"/>
                  </a:lnTo>
                  <a:lnTo>
                    <a:pt x="1492" y="282"/>
                  </a:lnTo>
                  <a:lnTo>
                    <a:pt x="1477" y="272"/>
                  </a:lnTo>
                  <a:lnTo>
                    <a:pt x="1460" y="264"/>
                  </a:lnTo>
                  <a:lnTo>
                    <a:pt x="1443" y="256"/>
                  </a:lnTo>
                  <a:lnTo>
                    <a:pt x="1426" y="250"/>
                  </a:lnTo>
                  <a:lnTo>
                    <a:pt x="1408" y="246"/>
                  </a:lnTo>
                  <a:lnTo>
                    <a:pt x="1388" y="243"/>
                  </a:lnTo>
                  <a:lnTo>
                    <a:pt x="1388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8" name="Freeform 160"/>
            <p:cNvSpPr/>
            <p:nvPr/>
          </p:nvSpPr>
          <p:spPr bwMode="auto">
            <a:xfrm>
              <a:off x="5476876" y="3535363"/>
              <a:ext cx="98425" cy="114300"/>
            </a:xfrm>
            <a:custGeom>
              <a:avLst/>
              <a:gdLst/>
              <a:ahLst/>
              <a:cxnLst>
                <a:cxn ang="0">
                  <a:pos x="200" y="22"/>
                </a:cxn>
                <a:cxn ang="0">
                  <a:pos x="197" y="57"/>
                </a:cxn>
                <a:cxn ang="0">
                  <a:pos x="186" y="90"/>
                </a:cxn>
                <a:cxn ang="0">
                  <a:pos x="169" y="119"/>
                </a:cxn>
                <a:cxn ang="0">
                  <a:pos x="148" y="148"/>
                </a:cxn>
                <a:cxn ang="0">
                  <a:pos x="122" y="176"/>
                </a:cxn>
                <a:cxn ang="0">
                  <a:pos x="92" y="205"/>
                </a:cxn>
                <a:cxn ang="0">
                  <a:pos x="59" y="227"/>
                </a:cxn>
                <a:cxn ang="0">
                  <a:pos x="41" y="235"/>
                </a:cxn>
                <a:cxn ang="0">
                  <a:pos x="23" y="239"/>
                </a:cxn>
                <a:cxn ang="0">
                  <a:pos x="17" y="239"/>
                </a:cxn>
                <a:cxn ang="0">
                  <a:pos x="8" y="244"/>
                </a:cxn>
                <a:cxn ang="0">
                  <a:pos x="2" y="255"/>
                </a:cxn>
                <a:cxn ang="0">
                  <a:pos x="2" y="272"/>
                </a:cxn>
                <a:cxn ang="0">
                  <a:pos x="6" y="278"/>
                </a:cxn>
                <a:cxn ang="0">
                  <a:pos x="12" y="284"/>
                </a:cxn>
                <a:cxn ang="0">
                  <a:pos x="23" y="285"/>
                </a:cxn>
                <a:cxn ang="0">
                  <a:pos x="33" y="282"/>
                </a:cxn>
                <a:cxn ang="0">
                  <a:pos x="64" y="274"/>
                </a:cxn>
                <a:cxn ang="0">
                  <a:pos x="105" y="254"/>
                </a:cxn>
                <a:cxn ang="0">
                  <a:pos x="140" y="225"/>
                </a:cxn>
                <a:cxn ang="0">
                  <a:pos x="170" y="193"/>
                </a:cxn>
                <a:cxn ang="0">
                  <a:pos x="186" y="172"/>
                </a:cxn>
                <a:cxn ang="0">
                  <a:pos x="215" y="135"/>
                </a:cxn>
                <a:cxn ang="0">
                  <a:pos x="234" y="94"/>
                </a:cxn>
                <a:cxn ang="0">
                  <a:pos x="245" y="48"/>
                </a:cxn>
                <a:cxn ang="0">
                  <a:pos x="246" y="22"/>
                </a:cxn>
                <a:cxn ang="0">
                  <a:pos x="245" y="12"/>
                </a:cxn>
                <a:cxn ang="0">
                  <a:pos x="240" y="5"/>
                </a:cxn>
                <a:cxn ang="0">
                  <a:pos x="232" y="1"/>
                </a:cxn>
                <a:cxn ang="0">
                  <a:pos x="216" y="1"/>
                </a:cxn>
                <a:cxn ang="0">
                  <a:pos x="208" y="5"/>
                </a:cxn>
                <a:cxn ang="0">
                  <a:pos x="203" y="12"/>
                </a:cxn>
                <a:cxn ang="0">
                  <a:pos x="200" y="22"/>
                </a:cxn>
              </a:cxnLst>
              <a:rect l="0" t="0" r="r" b="b"/>
              <a:pathLst>
                <a:path w="246" h="285">
                  <a:moveTo>
                    <a:pt x="200" y="22"/>
                  </a:moveTo>
                  <a:lnTo>
                    <a:pt x="200" y="22"/>
                  </a:lnTo>
                  <a:lnTo>
                    <a:pt x="199" y="40"/>
                  </a:lnTo>
                  <a:lnTo>
                    <a:pt x="197" y="57"/>
                  </a:lnTo>
                  <a:lnTo>
                    <a:pt x="193" y="74"/>
                  </a:lnTo>
                  <a:lnTo>
                    <a:pt x="186" y="90"/>
                  </a:lnTo>
                  <a:lnTo>
                    <a:pt x="178" y="104"/>
                  </a:lnTo>
                  <a:lnTo>
                    <a:pt x="169" y="119"/>
                  </a:lnTo>
                  <a:lnTo>
                    <a:pt x="160" y="133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22" y="176"/>
                  </a:lnTo>
                  <a:lnTo>
                    <a:pt x="108" y="191"/>
                  </a:lnTo>
                  <a:lnTo>
                    <a:pt x="92" y="205"/>
                  </a:lnTo>
                  <a:lnTo>
                    <a:pt x="76" y="217"/>
                  </a:lnTo>
                  <a:lnTo>
                    <a:pt x="59" y="227"/>
                  </a:lnTo>
                  <a:lnTo>
                    <a:pt x="50" y="231"/>
                  </a:lnTo>
                  <a:lnTo>
                    <a:pt x="41" y="235"/>
                  </a:lnTo>
                  <a:lnTo>
                    <a:pt x="32" y="238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17" y="239"/>
                  </a:lnTo>
                  <a:lnTo>
                    <a:pt x="12" y="242"/>
                  </a:lnTo>
                  <a:lnTo>
                    <a:pt x="8" y="244"/>
                  </a:lnTo>
                  <a:lnTo>
                    <a:pt x="6" y="247"/>
                  </a:lnTo>
                  <a:lnTo>
                    <a:pt x="2" y="255"/>
                  </a:lnTo>
                  <a:lnTo>
                    <a:pt x="0" y="264"/>
                  </a:lnTo>
                  <a:lnTo>
                    <a:pt x="2" y="272"/>
                  </a:lnTo>
                  <a:lnTo>
                    <a:pt x="3" y="276"/>
                  </a:lnTo>
                  <a:lnTo>
                    <a:pt x="6" y="278"/>
                  </a:lnTo>
                  <a:lnTo>
                    <a:pt x="8" y="281"/>
                  </a:lnTo>
                  <a:lnTo>
                    <a:pt x="12" y="284"/>
                  </a:lnTo>
                  <a:lnTo>
                    <a:pt x="17" y="285"/>
                  </a:lnTo>
                  <a:lnTo>
                    <a:pt x="23" y="285"/>
                  </a:lnTo>
                  <a:lnTo>
                    <a:pt x="23" y="285"/>
                  </a:lnTo>
                  <a:lnTo>
                    <a:pt x="33" y="282"/>
                  </a:lnTo>
                  <a:lnTo>
                    <a:pt x="43" y="281"/>
                  </a:lnTo>
                  <a:lnTo>
                    <a:pt x="64" y="274"/>
                  </a:lnTo>
                  <a:lnTo>
                    <a:pt x="85" y="265"/>
                  </a:lnTo>
                  <a:lnTo>
                    <a:pt x="105" y="254"/>
                  </a:lnTo>
                  <a:lnTo>
                    <a:pt x="122" y="240"/>
                  </a:lnTo>
                  <a:lnTo>
                    <a:pt x="140" y="225"/>
                  </a:lnTo>
                  <a:lnTo>
                    <a:pt x="156" y="209"/>
                  </a:lnTo>
                  <a:lnTo>
                    <a:pt x="170" y="193"/>
                  </a:lnTo>
                  <a:lnTo>
                    <a:pt x="170" y="193"/>
                  </a:lnTo>
                  <a:lnTo>
                    <a:pt x="186" y="172"/>
                  </a:lnTo>
                  <a:lnTo>
                    <a:pt x="202" y="154"/>
                  </a:lnTo>
                  <a:lnTo>
                    <a:pt x="215" y="135"/>
                  </a:lnTo>
                  <a:lnTo>
                    <a:pt x="225" y="114"/>
                  </a:lnTo>
                  <a:lnTo>
                    <a:pt x="234" y="94"/>
                  </a:lnTo>
                  <a:lnTo>
                    <a:pt x="241" y="72"/>
                  </a:lnTo>
                  <a:lnTo>
                    <a:pt x="245" y="48"/>
                  </a:lnTo>
                  <a:lnTo>
                    <a:pt x="246" y="22"/>
                  </a:lnTo>
                  <a:lnTo>
                    <a:pt x="246" y="22"/>
                  </a:lnTo>
                  <a:lnTo>
                    <a:pt x="246" y="17"/>
                  </a:lnTo>
                  <a:lnTo>
                    <a:pt x="245" y="12"/>
                  </a:lnTo>
                  <a:lnTo>
                    <a:pt x="242" y="8"/>
                  </a:lnTo>
                  <a:lnTo>
                    <a:pt x="240" y="5"/>
                  </a:lnTo>
                  <a:lnTo>
                    <a:pt x="236" y="2"/>
                  </a:lnTo>
                  <a:lnTo>
                    <a:pt x="232" y="1"/>
                  </a:lnTo>
                  <a:lnTo>
                    <a:pt x="224" y="0"/>
                  </a:lnTo>
                  <a:lnTo>
                    <a:pt x="216" y="1"/>
                  </a:lnTo>
                  <a:lnTo>
                    <a:pt x="212" y="2"/>
                  </a:lnTo>
                  <a:lnTo>
                    <a:pt x="208" y="5"/>
                  </a:lnTo>
                  <a:lnTo>
                    <a:pt x="206" y="8"/>
                  </a:lnTo>
                  <a:lnTo>
                    <a:pt x="203" y="12"/>
                  </a:lnTo>
                  <a:lnTo>
                    <a:pt x="202" y="17"/>
                  </a:lnTo>
                  <a:lnTo>
                    <a:pt x="200" y="22"/>
                  </a:lnTo>
                  <a:lnTo>
                    <a:pt x="200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49" name="Freeform 161"/>
            <p:cNvSpPr/>
            <p:nvPr/>
          </p:nvSpPr>
          <p:spPr bwMode="auto">
            <a:xfrm>
              <a:off x="5353051" y="3040063"/>
              <a:ext cx="536575" cy="427038"/>
            </a:xfrm>
            <a:custGeom>
              <a:avLst/>
              <a:gdLst/>
              <a:ahLst/>
              <a:cxnLst>
                <a:cxn ang="0">
                  <a:pos x="1348" y="459"/>
                </a:cxn>
                <a:cxn ang="0">
                  <a:pos x="1346" y="407"/>
                </a:cxn>
                <a:cxn ang="0">
                  <a:pos x="1316" y="329"/>
                </a:cxn>
                <a:cxn ang="0">
                  <a:pos x="1286" y="242"/>
                </a:cxn>
                <a:cxn ang="0">
                  <a:pos x="1239" y="184"/>
                </a:cxn>
                <a:cxn ang="0">
                  <a:pos x="1170" y="122"/>
                </a:cxn>
                <a:cxn ang="0">
                  <a:pos x="1086" y="74"/>
                </a:cxn>
                <a:cxn ang="0">
                  <a:pos x="998" y="50"/>
                </a:cxn>
                <a:cxn ang="0">
                  <a:pos x="930" y="30"/>
                </a:cxn>
                <a:cxn ang="0">
                  <a:pos x="856" y="16"/>
                </a:cxn>
                <a:cxn ang="0">
                  <a:pos x="751" y="9"/>
                </a:cxn>
                <a:cxn ang="0">
                  <a:pos x="679" y="1"/>
                </a:cxn>
                <a:cxn ang="0">
                  <a:pos x="563" y="9"/>
                </a:cxn>
                <a:cxn ang="0">
                  <a:pos x="394" y="54"/>
                </a:cxn>
                <a:cxn ang="0">
                  <a:pos x="275" y="114"/>
                </a:cxn>
                <a:cxn ang="0">
                  <a:pos x="197" y="154"/>
                </a:cxn>
                <a:cxn ang="0">
                  <a:pos x="160" y="190"/>
                </a:cxn>
                <a:cxn ang="0">
                  <a:pos x="95" y="272"/>
                </a:cxn>
                <a:cxn ang="0">
                  <a:pos x="44" y="363"/>
                </a:cxn>
                <a:cxn ang="0">
                  <a:pos x="20" y="420"/>
                </a:cxn>
                <a:cxn ang="0">
                  <a:pos x="3" y="498"/>
                </a:cxn>
                <a:cxn ang="0">
                  <a:pos x="4" y="607"/>
                </a:cxn>
                <a:cxn ang="0">
                  <a:pos x="11" y="683"/>
                </a:cxn>
                <a:cxn ang="0">
                  <a:pos x="40" y="804"/>
                </a:cxn>
                <a:cxn ang="0">
                  <a:pos x="83" y="944"/>
                </a:cxn>
                <a:cxn ang="0">
                  <a:pos x="87" y="1021"/>
                </a:cxn>
                <a:cxn ang="0">
                  <a:pos x="98" y="1070"/>
                </a:cxn>
                <a:cxn ang="0">
                  <a:pos x="123" y="1075"/>
                </a:cxn>
                <a:cxn ang="0">
                  <a:pos x="138" y="1050"/>
                </a:cxn>
                <a:cxn ang="0">
                  <a:pos x="130" y="1033"/>
                </a:cxn>
                <a:cxn ang="0">
                  <a:pos x="130" y="945"/>
                </a:cxn>
                <a:cxn ang="0">
                  <a:pos x="88" y="808"/>
                </a:cxn>
                <a:cxn ang="0">
                  <a:pos x="54" y="659"/>
                </a:cxn>
                <a:cxn ang="0">
                  <a:pos x="44" y="553"/>
                </a:cxn>
                <a:cxn ang="0">
                  <a:pos x="55" y="477"/>
                </a:cxn>
                <a:cxn ang="0">
                  <a:pos x="71" y="408"/>
                </a:cxn>
                <a:cxn ang="0">
                  <a:pos x="122" y="315"/>
                </a:cxn>
                <a:cxn ang="0">
                  <a:pos x="153" y="263"/>
                </a:cxn>
                <a:cxn ang="0">
                  <a:pos x="202" y="210"/>
                </a:cxn>
                <a:cxn ang="0">
                  <a:pos x="286" y="159"/>
                </a:cxn>
                <a:cxn ang="0">
                  <a:pos x="403" y="101"/>
                </a:cxn>
                <a:cxn ang="0">
                  <a:pos x="543" y="60"/>
                </a:cxn>
                <a:cxn ang="0">
                  <a:pos x="681" y="47"/>
                </a:cxn>
                <a:cxn ang="0">
                  <a:pos x="739" y="56"/>
                </a:cxn>
                <a:cxn ang="0">
                  <a:pos x="853" y="60"/>
                </a:cxn>
                <a:cxn ang="0">
                  <a:pos x="978" y="91"/>
                </a:cxn>
                <a:cxn ang="0">
                  <a:pos x="1085" y="124"/>
                </a:cxn>
                <a:cxn ang="0">
                  <a:pos x="1166" y="184"/>
                </a:cxn>
                <a:cxn ang="0">
                  <a:pos x="1239" y="255"/>
                </a:cxn>
                <a:cxn ang="0">
                  <a:pos x="1284" y="369"/>
                </a:cxn>
                <a:cxn ang="0">
                  <a:pos x="1299" y="443"/>
                </a:cxn>
                <a:cxn ang="0">
                  <a:pos x="1314" y="496"/>
                </a:cxn>
                <a:cxn ang="0">
                  <a:pos x="1329" y="503"/>
                </a:cxn>
                <a:cxn ang="0">
                  <a:pos x="1350" y="485"/>
                </a:cxn>
                <a:cxn ang="0">
                  <a:pos x="1345" y="463"/>
                </a:cxn>
              </a:cxnLst>
              <a:rect l="0" t="0" r="r" b="b"/>
              <a:pathLst>
                <a:path w="1352" h="1076">
                  <a:moveTo>
                    <a:pt x="1345" y="463"/>
                  </a:moveTo>
                  <a:lnTo>
                    <a:pt x="1345" y="463"/>
                  </a:lnTo>
                  <a:lnTo>
                    <a:pt x="1346" y="463"/>
                  </a:lnTo>
                  <a:lnTo>
                    <a:pt x="1346" y="463"/>
                  </a:lnTo>
                  <a:lnTo>
                    <a:pt x="1348" y="459"/>
                  </a:lnTo>
                  <a:lnTo>
                    <a:pt x="1348" y="447"/>
                  </a:lnTo>
                  <a:lnTo>
                    <a:pt x="1348" y="428"/>
                  </a:lnTo>
                  <a:lnTo>
                    <a:pt x="1348" y="428"/>
                  </a:lnTo>
                  <a:lnTo>
                    <a:pt x="1348" y="417"/>
                  </a:lnTo>
                  <a:lnTo>
                    <a:pt x="1346" y="407"/>
                  </a:lnTo>
                  <a:lnTo>
                    <a:pt x="1340" y="388"/>
                  </a:lnTo>
                  <a:lnTo>
                    <a:pt x="1333" y="370"/>
                  </a:lnTo>
                  <a:lnTo>
                    <a:pt x="1325" y="352"/>
                  </a:lnTo>
                  <a:lnTo>
                    <a:pt x="1325" y="352"/>
                  </a:lnTo>
                  <a:lnTo>
                    <a:pt x="1316" y="329"/>
                  </a:lnTo>
                  <a:lnTo>
                    <a:pt x="1310" y="306"/>
                  </a:lnTo>
                  <a:lnTo>
                    <a:pt x="1294" y="260"/>
                  </a:lnTo>
                  <a:lnTo>
                    <a:pt x="1294" y="260"/>
                  </a:lnTo>
                  <a:lnTo>
                    <a:pt x="1290" y="251"/>
                  </a:lnTo>
                  <a:lnTo>
                    <a:pt x="1286" y="242"/>
                  </a:lnTo>
                  <a:lnTo>
                    <a:pt x="1274" y="227"/>
                  </a:lnTo>
                  <a:lnTo>
                    <a:pt x="1263" y="213"/>
                  </a:lnTo>
                  <a:lnTo>
                    <a:pt x="1250" y="197"/>
                  </a:lnTo>
                  <a:lnTo>
                    <a:pt x="1250" y="197"/>
                  </a:lnTo>
                  <a:lnTo>
                    <a:pt x="1239" y="184"/>
                  </a:lnTo>
                  <a:lnTo>
                    <a:pt x="1227" y="171"/>
                  </a:lnTo>
                  <a:lnTo>
                    <a:pt x="1214" y="158"/>
                  </a:lnTo>
                  <a:lnTo>
                    <a:pt x="1200" y="145"/>
                  </a:lnTo>
                  <a:lnTo>
                    <a:pt x="1185" y="133"/>
                  </a:lnTo>
                  <a:lnTo>
                    <a:pt x="1170" y="122"/>
                  </a:lnTo>
                  <a:lnTo>
                    <a:pt x="1154" y="111"/>
                  </a:lnTo>
                  <a:lnTo>
                    <a:pt x="1137" y="101"/>
                  </a:lnTo>
                  <a:lnTo>
                    <a:pt x="1120" y="91"/>
                  </a:lnTo>
                  <a:lnTo>
                    <a:pt x="1103" y="82"/>
                  </a:lnTo>
                  <a:lnTo>
                    <a:pt x="1086" y="74"/>
                  </a:lnTo>
                  <a:lnTo>
                    <a:pt x="1068" y="68"/>
                  </a:lnTo>
                  <a:lnTo>
                    <a:pt x="1051" y="61"/>
                  </a:lnTo>
                  <a:lnTo>
                    <a:pt x="1032" y="56"/>
                  </a:lnTo>
                  <a:lnTo>
                    <a:pt x="1015" y="52"/>
                  </a:lnTo>
                  <a:lnTo>
                    <a:pt x="998" y="50"/>
                  </a:lnTo>
                  <a:lnTo>
                    <a:pt x="998" y="50"/>
                  </a:lnTo>
                  <a:lnTo>
                    <a:pt x="981" y="46"/>
                  </a:lnTo>
                  <a:lnTo>
                    <a:pt x="964" y="40"/>
                  </a:lnTo>
                  <a:lnTo>
                    <a:pt x="947" y="34"/>
                  </a:lnTo>
                  <a:lnTo>
                    <a:pt x="930" y="30"/>
                  </a:lnTo>
                  <a:lnTo>
                    <a:pt x="930" y="30"/>
                  </a:lnTo>
                  <a:lnTo>
                    <a:pt x="892" y="25"/>
                  </a:lnTo>
                  <a:lnTo>
                    <a:pt x="874" y="21"/>
                  </a:lnTo>
                  <a:lnTo>
                    <a:pt x="856" y="16"/>
                  </a:lnTo>
                  <a:lnTo>
                    <a:pt x="856" y="16"/>
                  </a:lnTo>
                  <a:lnTo>
                    <a:pt x="839" y="12"/>
                  </a:lnTo>
                  <a:lnTo>
                    <a:pt x="822" y="9"/>
                  </a:lnTo>
                  <a:lnTo>
                    <a:pt x="805" y="9"/>
                  </a:lnTo>
                  <a:lnTo>
                    <a:pt x="787" y="9"/>
                  </a:lnTo>
                  <a:lnTo>
                    <a:pt x="751" y="9"/>
                  </a:lnTo>
                  <a:lnTo>
                    <a:pt x="734" y="9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699" y="3"/>
                  </a:lnTo>
                  <a:lnTo>
                    <a:pt x="679" y="1"/>
                  </a:lnTo>
                  <a:lnTo>
                    <a:pt x="660" y="0"/>
                  </a:lnTo>
                  <a:lnTo>
                    <a:pt x="641" y="0"/>
                  </a:lnTo>
                  <a:lnTo>
                    <a:pt x="622" y="1"/>
                  </a:lnTo>
                  <a:lnTo>
                    <a:pt x="602" y="3"/>
                  </a:lnTo>
                  <a:lnTo>
                    <a:pt x="563" y="9"/>
                  </a:lnTo>
                  <a:lnTo>
                    <a:pt x="525" y="17"/>
                  </a:lnTo>
                  <a:lnTo>
                    <a:pt x="487" y="27"/>
                  </a:lnTo>
                  <a:lnTo>
                    <a:pt x="412" y="48"/>
                  </a:lnTo>
                  <a:lnTo>
                    <a:pt x="412" y="48"/>
                  </a:lnTo>
                  <a:lnTo>
                    <a:pt x="394" y="54"/>
                  </a:lnTo>
                  <a:lnTo>
                    <a:pt x="377" y="60"/>
                  </a:lnTo>
                  <a:lnTo>
                    <a:pt x="342" y="76"/>
                  </a:lnTo>
                  <a:lnTo>
                    <a:pt x="308" y="94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58" y="123"/>
                  </a:lnTo>
                  <a:lnTo>
                    <a:pt x="240" y="133"/>
                  </a:lnTo>
                  <a:lnTo>
                    <a:pt x="204" y="150"/>
                  </a:lnTo>
                  <a:lnTo>
                    <a:pt x="204" y="150"/>
                  </a:lnTo>
                  <a:lnTo>
                    <a:pt x="197" y="154"/>
                  </a:lnTo>
                  <a:lnTo>
                    <a:pt x="190" y="158"/>
                  </a:lnTo>
                  <a:lnTo>
                    <a:pt x="180" y="167"/>
                  </a:lnTo>
                  <a:lnTo>
                    <a:pt x="170" y="178"/>
                  </a:lnTo>
                  <a:lnTo>
                    <a:pt x="160" y="190"/>
                  </a:lnTo>
                  <a:lnTo>
                    <a:pt x="160" y="190"/>
                  </a:lnTo>
                  <a:lnTo>
                    <a:pt x="144" y="205"/>
                  </a:lnTo>
                  <a:lnTo>
                    <a:pt x="131" y="221"/>
                  </a:lnTo>
                  <a:lnTo>
                    <a:pt x="118" y="238"/>
                  </a:lnTo>
                  <a:lnTo>
                    <a:pt x="106" y="255"/>
                  </a:lnTo>
                  <a:lnTo>
                    <a:pt x="95" y="272"/>
                  </a:lnTo>
                  <a:lnTo>
                    <a:pt x="84" y="290"/>
                  </a:lnTo>
                  <a:lnTo>
                    <a:pt x="64" y="328"/>
                  </a:lnTo>
                  <a:lnTo>
                    <a:pt x="64" y="328"/>
                  </a:lnTo>
                  <a:lnTo>
                    <a:pt x="54" y="346"/>
                  </a:lnTo>
                  <a:lnTo>
                    <a:pt x="44" y="363"/>
                  </a:lnTo>
                  <a:lnTo>
                    <a:pt x="33" y="380"/>
                  </a:lnTo>
                  <a:lnTo>
                    <a:pt x="28" y="390"/>
                  </a:lnTo>
                  <a:lnTo>
                    <a:pt x="25" y="399"/>
                  </a:lnTo>
                  <a:lnTo>
                    <a:pt x="25" y="399"/>
                  </a:lnTo>
                  <a:lnTo>
                    <a:pt x="20" y="420"/>
                  </a:lnTo>
                  <a:lnTo>
                    <a:pt x="16" y="441"/>
                  </a:lnTo>
                  <a:lnTo>
                    <a:pt x="12" y="460"/>
                  </a:lnTo>
                  <a:lnTo>
                    <a:pt x="7" y="481"/>
                  </a:lnTo>
                  <a:lnTo>
                    <a:pt x="7" y="481"/>
                  </a:lnTo>
                  <a:lnTo>
                    <a:pt x="3" y="498"/>
                  </a:lnTo>
                  <a:lnTo>
                    <a:pt x="0" y="515"/>
                  </a:lnTo>
                  <a:lnTo>
                    <a:pt x="0" y="533"/>
                  </a:lnTo>
                  <a:lnTo>
                    <a:pt x="0" y="552"/>
                  </a:lnTo>
                  <a:lnTo>
                    <a:pt x="3" y="588"/>
                  </a:lnTo>
                  <a:lnTo>
                    <a:pt x="4" y="607"/>
                  </a:lnTo>
                  <a:lnTo>
                    <a:pt x="4" y="624"/>
                  </a:lnTo>
                  <a:lnTo>
                    <a:pt x="4" y="624"/>
                  </a:lnTo>
                  <a:lnTo>
                    <a:pt x="6" y="643"/>
                  </a:lnTo>
                  <a:lnTo>
                    <a:pt x="8" y="663"/>
                  </a:lnTo>
                  <a:lnTo>
                    <a:pt x="11" y="683"/>
                  </a:lnTo>
                  <a:lnTo>
                    <a:pt x="15" y="702"/>
                  </a:lnTo>
                  <a:lnTo>
                    <a:pt x="24" y="741"/>
                  </a:lnTo>
                  <a:lnTo>
                    <a:pt x="33" y="781"/>
                  </a:lnTo>
                  <a:lnTo>
                    <a:pt x="33" y="781"/>
                  </a:lnTo>
                  <a:lnTo>
                    <a:pt x="40" y="804"/>
                  </a:lnTo>
                  <a:lnTo>
                    <a:pt x="46" y="828"/>
                  </a:lnTo>
                  <a:lnTo>
                    <a:pt x="62" y="874"/>
                  </a:lnTo>
                  <a:lnTo>
                    <a:pt x="70" y="897"/>
                  </a:lnTo>
                  <a:lnTo>
                    <a:pt x="78" y="921"/>
                  </a:lnTo>
                  <a:lnTo>
                    <a:pt x="83" y="944"/>
                  </a:lnTo>
                  <a:lnTo>
                    <a:pt x="87" y="968"/>
                  </a:lnTo>
                  <a:lnTo>
                    <a:pt x="87" y="968"/>
                  </a:lnTo>
                  <a:lnTo>
                    <a:pt x="88" y="981"/>
                  </a:lnTo>
                  <a:lnTo>
                    <a:pt x="88" y="994"/>
                  </a:lnTo>
                  <a:lnTo>
                    <a:pt x="87" y="1021"/>
                  </a:lnTo>
                  <a:lnTo>
                    <a:pt x="87" y="1034"/>
                  </a:lnTo>
                  <a:lnTo>
                    <a:pt x="88" y="1047"/>
                  </a:lnTo>
                  <a:lnTo>
                    <a:pt x="92" y="1059"/>
                  </a:lnTo>
                  <a:lnTo>
                    <a:pt x="96" y="1064"/>
                  </a:lnTo>
                  <a:lnTo>
                    <a:pt x="98" y="1070"/>
                  </a:lnTo>
                  <a:lnTo>
                    <a:pt x="98" y="1070"/>
                  </a:lnTo>
                  <a:lnTo>
                    <a:pt x="105" y="1075"/>
                  </a:lnTo>
                  <a:lnTo>
                    <a:pt x="110" y="1076"/>
                  </a:lnTo>
                  <a:lnTo>
                    <a:pt x="117" y="1076"/>
                  </a:lnTo>
                  <a:lnTo>
                    <a:pt x="123" y="1075"/>
                  </a:lnTo>
                  <a:lnTo>
                    <a:pt x="130" y="1071"/>
                  </a:lnTo>
                  <a:lnTo>
                    <a:pt x="134" y="1067"/>
                  </a:lnTo>
                  <a:lnTo>
                    <a:pt x="136" y="1061"/>
                  </a:lnTo>
                  <a:lnTo>
                    <a:pt x="138" y="1054"/>
                  </a:lnTo>
                  <a:lnTo>
                    <a:pt x="138" y="1050"/>
                  </a:lnTo>
                  <a:lnTo>
                    <a:pt x="138" y="1050"/>
                  </a:lnTo>
                  <a:lnTo>
                    <a:pt x="138" y="1045"/>
                  </a:lnTo>
                  <a:lnTo>
                    <a:pt x="136" y="1040"/>
                  </a:lnTo>
                  <a:lnTo>
                    <a:pt x="134" y="1036"/>
                  </a:lnTo>
                  <a:lnTo>
                    <a:pt x="130" y="1033"/>
                  </a:lnTo>
                  <a:lnTo>
                    <a:pt x="130" y="1033"/>
                  </a:lnTo>
                  <a:lnTo>
                    <a:pt x="130" y="1015"/>
                  </a:lnTo>
                  <a:lnTo>
                    <a:pt x="131" y="989"/>
                  </a:lnTo>
                  <a:lnTo>
                    <a:pt x="131" y="962"/>
                  </a:lnTo>
                  <a:lnTo>
                    <a:pt x="130" y="945"/>
                  </a:lnTo>
                  <a:lnTo>
                    <a:pt x="130" y="945"/>
                  </a:lnTo>
                  <a:lnTo>
                    <a:pt x="122" y="910"/>
                  </a:lnTo>
                  <a:lnTo>
                    <a:pt x="112" y="876"/>
                  </a:lnTo>
                  <a:lnTo>
                    <a:pt x="100" y="842"/>
                  </a:lnTo>
                  <a:lnTo>
                    <a:pt x="88" y="808"/>
                  </a:lnTo>
                  <a:lnTo>
                    <a:pt x="88" y="808"/>
                  </a:lnTo>
                  <a:lnTo>
                    <a:pt x="76" y="773"/>
                  </a:lnTo>
                  <a:lnTo>
                    <a:pt x="67" y="735"/>
                  </a:lnTo>
                  <a:lnTo>
                    <a:pt x="59" y="697"/>
                  </a:lnTo>
                  <a:lnTo>
                    <a:pt x="54" y="659"/>
                  </a:lnTo>
                  <a:lnTo>
                    <a:pt x="54" y="659"/>
                  </a:lnTo>
                  <a:lnTo>
                    <a:pt x="49" y="620"/>
                  </a:lnTo>
                  <a:lnTo>
                    <a:pt x="46" y="599"/>
                  </a:lnTo>
                  <a:lnTo>
                    <a:pt x="45" y="577"/>
                  </a:lnTo>
                  <a:lnTo>
                    <a:pt x="44" y="553"/>
                  </a:lnTo>
                  <a:lnTo>
                    <a:pt x="44" y="532"/>
                  </a:lnTo>
                  <a:lnTo>
                    <a:pt x="46" y="511"/>
                  </a:lnTo>
                  <a:lnTo>
                    <a:pt x="50" y="493"/>
                  </a:lnTo>
                  <a:lnTo>
                    <a:pt x="50" y="493"/>
                  </a:lnTo>
                  <a:lnTo>
                    <a:pt x="55" y="477"/>
                  </a:lnTo>
                  <a:lnTo>
                    <a:pt x="58" y="460"/>
                  </a:lnTo>
                  <a:lnTo>
                    <a:pt x="64" y="429"/>
                  </a:lnTo>
                  <a:lnTo>
                    <a:pt x="64" y="429"/>
                  </a:lnTo>
                  <a:lnTo>
                    <a:pt x="67" y="418"/>
                  </a:lnTo>
                  <a:lnTo>
                    <a:pt x="71" y="408"/>
                  </a:lnTo>
                  <a:lnTo>
                    <a:pt x="81" y="388"/>
                  </a:lnTo>
                  <a:lnTo>
                    <a:pt x="92" y="370"/>
                  </a:lnTo>
                  <a:lnTo>
                    <a:pt x="104" y="352"/>
                  </a:lnTo>
                  <a:lnTo>
                    <a:pt x="104" y="352"/>
                  </a:lnTo>
                  <a:lnTo>
                    <a:pt x="122" y="315"/>
                  </a:lnTo>
                  <a:lnTo>
                    <a:pt x="132" y="295"/>
                  </a:lnTo>
                  <a:lnTo>
                    <a:pt x="143" y="277"/>
                  </a:lnTo>
                  <a:lnTo>
                    <a:pt x="143" y="277"/>
                  </a:lnTo>
                  <a:lnTo>
                    <a:pt x="148" y="269"/>
                  </a:lnTo>
                  <a:lnTo>
                    <a:pt x="153" y="263"/>
                  </a:lnTo>
                  <a:lnTo>
                    <a:pt x="166" y="248"/>
                  </a:lnTo>
                  <a:lnTo>
                    <a:pt x="180" y="235"/>
                  </a:lnTo>
                  <a:lnTo>
                    <a:pt x="193" y="221"/>
                  </a:lnTo>
                  <a:lnTo>
                    <a:pt x="193" y="221"/>
                  </a:lnTo>
                  <a:lnTo>
                    <a:pt x="202" y="210"/>
                  </a:lnTo>
                  <a:lnTo>
                    <a:pt x="212" y="201"/>
                  </a:lnTo>
                  <a:lnTo>
                    <a:pt x="224" y="193"/>
                  </a:lnTo>
                  <a:lnTo>
                    <a:pt x="236" y="186"/>
                  </a:lnTo>
                  <a:lnTo>
                    <a:pt x="259" y="173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325" y="139"/>
                  </a:lnTo>
                  <a:lnTo>
                    <a:pt x="363" y="119"/>
                  </a:lnTo>
                  <a:lnTo>
                    <a:pt x="382" y="110"/>
                  </a:lnTo>
                  <a:lnTo>
                    <a:pt x="403" y="101"/>
                  </a:lnTo>
                  <a:lnTo>
                    <a:pt x="424" y="93"/>
                  </a:lnTo>
                  <a:lnTo>
                    <a:pt x="445" y="86"/>
                  </a:lnTo>
                  <a:lnTo>
                    <a:pt x="445" y="86"/>
                  </a:lnTo>
                  <a:lnTo>
                    <a:pt x="511" y="68"/>
                  </a:lnTo>
                  <a:lnTo>
                    <a:pt x="543" y="60"/>
                  </a:lnTo>
                  <a:lnTo>
                    <a:pt x="579" y="54"/>
                  </a:lnTo>
                  <a:lnTo>
                    <a:pt x="613" y="48"/>
                  </a:lnTo>
                  <a:lnTo>
                    <a:pt x="647" y="46"/>
                  </a:lnTo>
                  <a:lnTo>
                    <a:pt x="664" y="47"/>
                  </a:lnTo>
                  <a:lnTo>
                    <a:pt x="681" y="47"/>
                  </a:lnTo>
                  <a:lnTo>
                    <a:pt x="698" y="50"/>
                  </a:lnTo>
                  <a:lnTo>
                    <a:pt x="715" y="52"/>
                  </a:lnTo>
                  <a:lnTo>
                    <a:pt x="715" y="52"/>
                  </a:lnTo>
                  <a:lnTo>
                    <a:pt x="726" y="55"/>
                  </a:lnTo>
                  <a:lnTo>
                    <a:pt x="739" y="56"/>
                  </a:lnTo>
                  <a:lnTo>
                    <a:pt x="767" y="57"/>
                  </a:lnTo>
                  <a:lnTo>
                    <a:pt x="819" y="57"/>
                  </a:lnTo>
                  <a:lnTo>
                    <a:pt x="819" y="57"/>
                  </a:lnTo>
                  <a:lnTo>
                    <a:pt x="836" y="59"/>
                  </a:lnTo>
                  <a:lnTo>
                    <a:pt x="853" y="60"/>
                  </a:lnTo>
                  <a:lnTo>
                    <a:pt x="890" y="67"/>
                  </a:lnTo>
                  <a:lnTo>
                    <a:pt x="926" y="76"/>
                  </a:lnTo>
                  <a:lnTo>
                    <a:pt x="959" y="86"/>
                  </a:lnTo>
                  <a:lnTo>
                    <a:pt x="959" y="86"/>
                  </a:lnTo>
                  <a:lnTo>
                    <a:pt x="978" y="91"/>
                  </a:lnTo>
                  <a:lnTo>
                    <a:pt x="996" y="97"/>
                  </a:lnTo>
                  <a:lnTo>
                    <a:pt x="1032" y="106"/>
                  </a:lnTo>
                  <a:lnTo>
                    <a:pt x="1049" y="111"/>
                  </a:lnTo>
                  <a:lnTo>
                    <a:pt x="1068" y="118"/>
                  </a:lnTo>
                  <a:lnTo>
                    <a:pt x="1085" y="124"/>
                  </a:lnTo>
                  <a:lnTo>
                    <a:pt x="1102" y="133"/>
                  </a:lnTo>
                  <a:lnTo>
                    <a:pt x="1102" y="133"/>
                  </a:lnTo>
                  <a:lnTo>
                    <a:pt x="1119" y="145"/>
                  </a:lnTo>
                  <a:lnTo>
                    <a:pt x="1136" y="158"/>
                  </a:lnTo>
                  <a:lnTo>
                    <a:pt x="1166" y="184"/>
                  </a:lnTo>
                  <a:lnTo>
                    <a:pt x="1196" y="212"/>
                  </a:lnTo>
                  <a:lnTo>
                    <a:pt x="1226" y="241"/>
                  </a:lnTo>
                  <a:lnTo>
                    <a:pt x="1226" y="241"/>
                  </a:lnTo>
                  <a:lnTo>
                    <a:pt x="1233" y="248"/>
                  </a:lnTo>
                  <a:lnTo>
                    <a:pt x="1239" y="255"/>
                  </a:lnTo>
                  <a:lnTo>
                    <a:pt x="1250" y="272"/>
                  </a:lnTo>
                  <a:lnTo>
                    <a:pt x="1257" y="290"/>
                  </a:lnTo>
                  <a:lnTo>
                    <a:pt x="1264" y="310"/>
                  </a:lnTo>
                  <a:lnTo>
                    <a:pt x="1277" y="349"/>
                  </a:lnTo>
                  <a:lnTo>
                    <a:pt x="1284" y="369"/>
                  </a:lnTo>
                  <a:lnTo>
                    <a:pt x="1290" y="387"/>
                  </a:lnTo>
                  <a:lnTo>
                    <a:pt x="1290" y="387"/>
                  </a:lnTo>
                  <a:lnTo>
                    <a:pt x="1295" y="400"/>
                  </a:lnTo>
                  <a:lnTo>
                    <a:pt x="1297" y="413"/>
                  </a:lnTo>
                  <a:lnTo>
                    <a:pt x="1299" y="443"/>
                  </a:lnTo>
                  <a:lnTo>
                    <a:pt x="1299" y="458"/>
                  </a:lnTo>
                  <a:lnTo>
                    <a:pt x="1302" y="472"/>
                  </a:lnTo>
                  <a:lnTo>
                    <a:pt x="1306" y="484"/>
                  </a:lnTo>
                  <a:lnTo>
                    <a:pt x="1310" y="490"/>
                  </a:lnTo>
                  <a:lnTo>
                    <a:pt x="1314" y="496"/>
                  </a:lnTo>
                  <a:lnTo>
                    <a:pt x="1314" y="496"/>
                  </a:lnTo>
                  <a:lnTo>
                    <a:pt x="1318" y="499"/>
                  </a:lnTo>
                  <a:lnTo>
                    <a:pt x="1322" y="501"/>
                  </a:lnTo>
                  <a:lnTo>
                    <a:pt x="1325" y="502"/>
                  </a:lnTo>
                  <a:lnTo>
                    <a:pt x="1329" y="503"/>
                  </a:lnTo>
                  <a:lnTo>
                    <a:pt x="1333" y="502"/>
                  </a:lnTo>
                  <a:lnTo>
                    <a:pt x="1337" y="501"/>
                  </a:lnTo>
                  <a:lnTo>
                    <a:pt x="1344" y="496"/>
                  </a:lnTo>
                  <a:lnTo>
                    <a:pt x="1349" y="489"/>
                  </a:lnTo>
                  <a:lnTo>
                    <a:pt x="1350" y="485"/>
                  </a:lnTo>
                  <a:lnTo>
                    <a:pt x="1352" y="481"/>
                  </a:lnTo>
                  <a:lnTo>
                    <a:pt x="1352" y="476"/>
                  </a:lnTo>
                  <a:lnTo>
                    <a:pt x="1350" y="472"/>
                  </a:lnTo>
                  <a:lnTo>
                    <a:pt x="1349" y="467"/>
                  </a:lnTo>
                  <a:lnTo>
                    <a:pt x="1345" y="463"/>
                  </a:lnTo>
                  <a:lnTo>
                    <a:pt x="1345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0" name="Freeform 162"/>
            <p:cNvSpPr/>
            <p:nvPr/>
          </p:nvSpPr>
          <p:spPr bwMode="auto">
            <a:xfrm>
              <a:off x="5521326" y="3170238"/>
              <a:ext cx="223838" cy="292100"/>
            </a:xfrm>
            <a:custGeom>
              <a:avLst/>
              <a:gdLst/>
              <a:ahLst/>
              <a:cxnLst>
                <a:cxn ang="0">
                  <a:pos x="553" y="146"/>
                </a:cxn>
                <a:cxn ang="0">
                  <a:pos x="545" y="120"/>
                </a:cxn>
                <a:cxn ang="0">
                  <a:pos x="535" y="82"/>
                </a:cxn>
                <a:cxn ang="0">
                  <a:pos x="524" y="55"/>
                </a:cxn>
                <a:cxn ang="0">
                  <a:pos x="503" y="36"/>
                </a:cxn>
                <a:cxn ang="0">
                  <a:pos x="455" y="12"/>
                </a:cxn>
                <a:cxn ang="0">
                  <a:pos x="400" y="1"/>
                </a:cxn>
                <a:cxn ang="0">
                  <a:pos x="341" y="0"/>
                </a:cxn>
                <a:cxn ang="0">
                  <a:pos x="231" y="13"/>
                </a:cxn>
                <a:cxn ang="0">
                  <a:pos x="166" y="30"/>
                </a:cxn>
                <a:cxn ang="0">
                  <a:pos x="106" y="57"/>
                </a:cxn>
                <a:cxn ang="0">
                  <a:pos x="59" y="95"/>
                </a:cxn>
                <a:cxn ang="0">
                  <a:pos x="35" y="125"/>
                </a:cxn>
                <a:cxn ang="0">
                  <a:pos x="12" y="174"/>
                </a:cxn>
                <a:cxn ang="0">
                  <a:pos x="1" y="225"/>
                </a:cxn>
                <a:cxn ang="0">
                  <a:pos x="1" y="277"/>
                </a:cxn>
                <a:cxn ang="0">
                  <a:pos x="10" y="332"/>
                </a:cxn>
                <a:cxn ang="0">
                  <a:pos x="22" y="367"/>
                </a:cxn>
                <a:cxn ang="0">
                  <a:pos x="27" y="404"/>
                </a:cxn>
                <a:cxn ang="0">
                  <a:pos x="31" y="443"/>
                </a:cxn>
                <a:cxn ang="0">
                  <a:pos x="38" y="485"/>
                </a:cxn>
                <a:cxn ang="0">
                  <a:pos x="50" y="526"/>
                </a:cxn>
                <a:cxn ang="0">
                  <a:pos x="59" y="547"/>
                </a:cxn>
                <a:cxn ang="0">
                  <a:pos x="69" y="598"/>
                </a:cxn>
                <a:cxn ang="0">
                  <a:pos x="80" y="645"/>
                </a:cxn>
                <a:cxn ang="0">
                  <a:pos x="87" y="715"/>
                </a:cxn>
                <a:cxn ang="0">
                  <a:pos x="93" y="728"/>
                </a:cxn>
                <a:cxn ang="0">
                  <a:pos x="112" y="737"/>
                </a:cxn>
                <a:cxn ang="0">
                  <a:pos x="128" y="732"/>
                </a:cxn>
                <a:cxn ang="0">
                  <a:pos x="133" y="720"/>
                </a:cxn>
                <a:cxn ang="0">
                  <a:pos x="131" y="686"/>
                </a:cxn>
                <a:cxn ang="0">
                  <a:pos x="119" y="601"/>
                </a:cxn>
                <a:cxn ang="0">
                  <a:pos x="114" y="571"/>
                </a:cxn>
                <a:cxn ang="0">
                  <a:pos x="94" y="513"/>
                </a:cxn>
                <a:cxn ang="0">
                  <a:pos x="87" y="484"/>
                </a:cxn>
                <a:cxn ang="0">
                  <a:pos x="61" y="358"/>
                </a:cxn>
                <a:cxn ang="0">
                  <a:pos x="47" y="264"/>
                </a:cxn>
                <a:cxn ang="0">
                  <a:pos x="46" y="233"/>
                </a:cxn>
                <a:cxn ang="0">
                  <a:pos x="51" y="199"/>
                </a:cxn>
                <a:cxn ang="0">
                  <a:pos x="72" y="153"/>
                </a:cxn>
                <a:cxn ang="0">
                  <a:pos x="114" y="112"/>
                </a:cxn>
                <a:cxn ang="0">
                  <a:pos x="170" y="84"/>
                </a:cxn>
                <a:cxn ang="0">
                  <a:pos x="231" y="64"/>
                </a:cxn>
                <a:cxn ang="0">
                  <a:pos x="292" y="52"/>
                </a:cxn>
                <a:cxn ang="0">
                  <a:pos x="394" y="47"/>
                </a:cxn>
                <a:cxn ang="0">
                  <a:pos x="426" y="50"/>
                </a:cxn>
                <a:cxn ang="0">
                  <a:pos x="458" y="63"/>
                </a:cxn>
                <a:cxn ang="0">
                  <a:pos x="481" y="85"/>
                </a:cxn>
                <a:cxn ang="0">
                  <a:pos x="501" y="124"/>
                </a:cxn>
                <a:cxn ang="0">
                  <a:pos x="514" y="191"/>
                </a:cxn>
                <a:cxn ang="0">
                  <a:pos x="520" y="206"/>
                </a:cxn>
                <a:cxn ang="0">
                  <a:pos x="532" y="213"/>
                </a:cxn>
                <a:cxn ang="0">
                  <a:pos x="541" y="213"/>
                </a:cxn>
                <a:cxn ang="0">
                  <a:pos x="553" y="209"/>
                </a:cxn>
                <a:cxn ang="0">
                  <a:pos x="562" y="199"/>
                </a:cxn>
                <a:cxn ang="0">
                  <a:pos x="564" y="187"/>
                </a:cxn>
                <a:cxn ang="0">
                  <a:pos x="562" y="178"/>
                </a:cxn>
                <a:cxn ang="0">
                  <a:pos x="557" y="171"/>
                </a:cxn>
              </a:cxnLst>
              <a:rect l="0" t="0" r="r" b="b"/>
              <a:pathLst>
                <a:path w="564" h="737">
                  <a:moveTo>
                    <a:pt x="557" y="171"/>
                  </a:moveTo>
                  <a:lnTo>
                    <a:pt x="557" y="171"/>
                  </a:lnTo>
                  <a:lnTo>
                    <a:pt x="553" y="146"/>
                  </a:lnTo>
                  <a:lnTo>
                    <a:pt x="549" y="133"/>
                  </a:lnTo>
                  <a:lnTo>
                    <a:pt x="545" y="120"/>
                  </a:lnTo>
                  <a:lnTo>
                    <a:pt x="545" y="120"/>
                  </a:lnTo>
                  <a:lnTo>
                    <a:pt x="543" y="112"/>
                  </a:lnTo>
                  <a:lnTo>
                    <a:pt x="540" y="103"/>
                  </a:lnTo>
                  <a:lnTo>
                    <a:pt x="535" y="82"/>
                  </a:lnTo>
                  <a:lnTo>
                    <a:pt x="532" y="73"/>
                  </a:lnTo>
                  <a:lnTo>
                    <a:pt x="530" y="63"/>
                  </a:lnTo>
                  <a:lnTo>
                    <a:pt x="524" y="55"/>
                  </a:lnTo>
                  <a:lnTo>
                    <a:pt x="519" y="48"/>
                  </a:lnTo>
                  <a:lnTo>
                    <a:pt x="519" y="48"/>
                  </a:lnTo>
                  <a:lnTo>
                    <a:pt x="503" y="36"/>
                  </a:lnTo>
                  <a:lnTo>
                    <a:pt x="488" y="27"/>
                  </a:lnTo>
                  <a:lnTo>
                    <a:pt x="471" y="18"/>
                  </a:lnTo>
                  <a:lnTo>
                    <a:pt x="455" y="12"/>
                  </a:lnTo>
                  <a:lnTo>
                    <a:pt x="437" y="6"/>
                  </a:lnTo>
                  <a:lnTo>
                    <a:pt x="420" y="4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80" y="0"/>
                  </a:lnTo>
                  <a:lnTo>
                    <a:pt x="341" y="0"/>
                  </a:lnTo>
                  <a:lnTo>
                    <a:pt x="299" y="2"/>
                  </a:lnTo>
                  <a:lnTo>
                    <a:pt x="255" y="9"/>
                  </a:lnTo>
                  <a:lnTo>
                    <a:pt x="231" y="13"/>
                  </a:lnTo>
                  <a:lnTo>
                    <a:pt x="209" y="18"/>
                  </a:lnTo>
                  <a:lnTo>
                    <a:pt x="187" y="23"/>
                  </a:lnTo>
                  <a:lnTo>
                    <a:pt x="166" y="30"/>
                  </a:lnTo>
                  <a:lnTo>
                    <a:pt x="145" y="39"/>
                  </a:lnTo>
                  <a:lnTo>
                    <a:pt x="125" y="47"/>
                  </a:lnTo>
                  <a:lnTo>
                    <a:pt x="106" y="57"/>
                  </a:lnTo>
                  <a:lnTo>
                    <a:pt x="89" y="69"/>
                  </a:lnTo>
                  <a:lnTo>
                    <a:pt x="73" y="81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5" y="125"/>
                  </a:lnTo>
                  <a:lnTo>
                    <a:pt x="26" y="141"/>
                  </a:lnTo>
                  <a:lnTo>
                    <a:pt x="18" y="157"/>
                  </a:lnTo>
                  <a:lnTo>
                    <a:pt x="12" y="174"/>
                  </a:lnTo>
                  <a:lnTo>
                    <a:pt x="6" y="191"/>
                  </a:lnTo>
                  <a:lnTo>
                    <a:pt x="4" y="208"/>
                  </a:lnTo>
                  <a:lnTo>
                    <a:pt x="1" y="225"/>
                  </a:lnTo>
                  <a:lnTo>
                    <a:pt x="0" y="242"/>
                  </a:lnTo>
                  <a:lnTo>
                    <a:pt x="0" y="260"/>
                  </a:lnTo>
                  <a:lnTo>
                    <a:pt x="1" y="277"/>
                  </a:lnTo>
                  <a:lnTo>
                    <a:pt x="4" y="295"/>
                  </a:lnTo>
                  <a:lnTo>
                    <a:pt x="6" y="314"/>
                  </a:lnTo>
                  <a:lnTo>
                    <a:pt x="10" y="332"/>
                  </a:lnTo>
                  <a:lnTo>
                    <a:pt x="15" y="349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3" y="376"/>
                  </a:lnTo>
                  <a:lnTo>
                    <a:pt x="26" y="386"/>
                  </a:lnTo>
                  <a:lnTo>
                    <a:pt x="27" y="404"/>
                  </a:lnTo>
                  <a:lnTo>
                    <a:pt x="27" y="424"/>
                  </a:lnTo>
                  <a:lnTo>
                    <a:pt x="29" y="434"/>
                  </a:lnTo>
                  <a:lnTo>
                    <a:pt x="31" y="443"/>
                  </a:lnTo>
                  <a:lnTo>
                    <a:pt x="31" y="443"/>
                  </a:lnTo>
                  <a:lnTo>
                    <a:pt x="34" y="463"/>
                  </a:lnTo>
                  <a:lnTo>
                    <a:pt x="38" y="485"/>
                  </a:lnTo>
                  <a:lnTo>
                    <a:pt x="42" y="507"/>
                  </a:lnTo>
                  <a:lnTo>
                    <a:pt x="46" y="516"/>
                  </a:lnTo>
                  <a:lnTo>
                    <a:pt x="50" y="526"/>
                  </a:lnTo>
                  <a:lnTo>
                    <a:pt x="50" y="526"/>
                  </a:lnTo>
                  <a:lnTo>
                    <a:pt x="55" y="535"/>
                  </a:lnTo>
                  <a:lnTo>
                    <a:pt x="59" y="547"/>
                  </a:lnTo>
                  <a:lnTo>
                    <a:pt x="61" y="558"/>
                  </a:lnTo>
                  <a:lnTo>
                    <a:pt x="65" y="571"/>
                  </a:lnTo>
                  <a:lnTo>
                    <a:pt x="69" y="598"/>
                  </a:lnTo>
                  <a:lnTo>
                    <a:pt x="74" y="621"/>
                  </a:lnTo>
                  <a:lnTo>
                    <a:pt x="74" y="621"/>
                  </a:lnTo>
                  <a:lnTo>
                    <a:pt x="80" y="645"/>
                  </a:lnTo>
                  <a:lnTo>
                    <a:pt x="82" y="668"/>
                  </a:lnTo>
                  <a:lnTo>
                    <a:pt x="87" y="715"/>
                  </a:lnTo>
                  <a:lnTo>
                    <a:pt x="87" y="715"/>
                  </a:lnTo>
                  <a:lnTo>
                    <a:pt x="89" y="720"/>
                  </a:lnTo>
                  <a:lnTo>
                    <a:pt x="90" y="726"/>
                  </a:lnTo>
                  <a:lnTo>
                    <a:pt x="93" y="728"/>
                  </a:lnTo>
                  <a:lnTo>
                    <a:pt x="97" y="732"/>
                  </a:lnTo>
                  <a:lnTo>
                    <a:pt x="104" y="736"/>
                  </a:lnTo>
                  <a:lnTo>
                    <a:pt x="112" y="737"/>
                  </a:lnTo>
                  <a:lnTo>
                    <a:pt x="121" y="736"/>
                  </a:lnTo>
                  <a:lnTo>
                    <a:pt x="124" y="735"/>
                  </a:lnTo>
                  <a:lnTo>
                    <a:pt x="128" y="732"/>
                  </a:lnTo>
                  <a:lnTo>
                    <a:pt x="131" y="728"/>
                  </a:lnTo>
                  <a:lnTo>
                    <a:pt x="132" y="726"/>
                  </a:lnTo>
                  <a:lnTo>
                    <a:pt x="133" y="720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1" y="686"/>
                  </a:lnTo>
                  <a:lnTo>
                    <a:pt x="125" y="658"/>
                  </a:lnTo>
                  <a:lnTo>
                    <a:pt x="121" y="630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587"/>
                  </a:lnTo>
                  <a:lnTo>
                    <a:pt x="114" y="571"/>
                  </a:lnTo>
                  <a:lnTo>
                    <a:pt x="110" y="557"/>
                  </a:lnTo>
                  <a:lnTo>
                    <a:pt x="104" y="543"/>
                  </a:lnTo>
                  <a:lnTo>
                    <a:pt x="94" y="513"/>
                  </a:lnTo>
                  <a:lnTo>
                    <a:pt x="90" y="498"/>
                  </a:lnTo>
                  <a:lnTo>
                    <a:pt x="87" y="484"/>
                  </a:lnTo>
                  <a:lnTo>
                    <a:pt x="87" y="484"/>
                  </a:lnTo>
                  <a:lnTo>
                    <a:pt x="82" y="452"/>
                  </a:lnTo>
                  <a:lnTo>
                    <a:pt x="76" y="421"/>
                  </a:lnTo>
                  <a:lnTo>
                    <a:pt x="61" y="358"/>
                  </a:lnTo>
                  <a:lnTo>
                    <a:pt x="55" y="327"/>
                  </a:lnTo>
                  <a:lnTo>
                    <a:pt x="50" y="295"/>
                  </a:lnTo>
                  <a:lnTo>
                    <a:pt x="47" y="264"/>
                  </a:lnTo>
                  <a:lnTo>
                    <a:pt x="46" y="248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7" y="221"/>
                  </a:lnTo>
                  <a:lnTo>
                    <a:pt x="48" y="209"/>
                  </a:lnTo>
                  <a:lnTo>
                    <a:pt x="51" y="199"/>
                  </a:lnTo>
                  <a:lnTo>
                    <a:pt x="53" y="188"/>
                  </a:lnTo>
                  <a:lnTo>
                    <a:pt x="61" y="170"/>
                  </a:lnTo>
                  <a:lnTo>
                    <a:pt x="72" y="153"/>
                  </a:lnTo>
                  <a:lnTo>
                    <a:pt x="84" y="137"/>
                  </a:lnTo>
                  <a:lnTo>
                    <a:pt x="98" y="124"/>
                  </a:lnTo>
                  <a:lnTo>
                    <a:pt x="114" y="112"/>
                  </a:lnTo>
                  <a:lnTo>
                    <a:pt x="132" y="101"/>
                  </a:lnTo>
                  <a:lnTo>
                    <a:pt x="150" y="91"/>
                  </a:lnTo>
                  <a:lnTo>
                    <a:pt x="170" y="84"/>
                  </a:lnTo>
                  <a:lnTo>
                    <a:pt x="189" y="76"/>
                  </a:lnTo>
                  <a:lnTo>
                    <a:pt x="210" y="69"/>
                  </a:lnTo>
                  <a:lnTo>
                    <a:pt x="231" y="64"/>
                  </a:lnTo>
                  <a:lnTo>
                    <a:pt x="252" y="60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324" y="48"/>
                  </a:lnTo>
                  <a:lnTo>
                    <a:pt x="360" y="46"/>
                  </a:lnTo>
                  <a:lnTo>
                    <a:pt x="394" y="47"/>
                  </a:lnTo>
                  <a:lnTo>
                    <a:pt x="411" y="48"/>
                  </a:lnTo>
                  <a:lnTo>
                    <a:pt x="426" y="50"/>
                  </a:lnTo>
                  <a:lnTo>
                    <a:pt x="426" y="50"/>
                  </a:lnTo>
                  <a:lnTo>
                    <a:pt x="438" y="52"/>
                  </a:lnTo>
                  <a:lnTo>
                    <a:pt x="448" y="57"/>
                  </a:lnTo>
                  <a:lnTo>
                    <a:pt x="458" y="63"/>
                  </a:lnTo>
                  <a:lnTo>
                    <a:pt x="467" y="69"/>
                  </a:lnTo>
                  <a:lnTo>
                    <a:pt x="475" y="76"/>
                  </a:lnTo>
                  <a:lnTo>
                    <a:pt x="481" y="85"/>
                  </a:lnTo>
                  <a:lnTo>
                    <a:pt x="486" y="94"/>
                  </a:lnTo>
                  <a:lnTo>
                    <a:pt x="492" y="103"/>
                  </a:lnTo>
                  <a:lnTo>
                    <a:pt x="501" y="124"/>
                  </a:lnTo>
                  <a:lnTo>
                    <a:pt x="507" y="146"/>
                  </a:lnTo>
                  <a:lnTo>
                    <a:pt x="511" y="169"/>
                  </a:lnTo>
                  <a:lnTo>
                    <a:pt x="514" y="191"/>
                  </a:lnTo>
                  <a:lnTo>
                    <a:pt x="514" y="191"/>
                  </a:lnTo>
                  <a:lnTo>
                    <a:pt x="516" y="199"/>
                  </a:lnTo>
                  <a:lnTo>
                    <a:pt x="520" y="206"/>
                  </a:lnTo>
                  <a:lnTo>
                    <a:pt x="524" y="209"/>
                  </a:lnTo>
                  <a:lnTo>
                    <a:pt x="528" y="212"/>
                  </a:lnTo>
                  <a:lnTo>
                    <a:pt x="532" y="213"/>
                  </a:lnTo>
                  <a:lnTo>
                    <a:pt x="537" y="213"/>
                  </a:lnTo>
                  <a:lnTo>
                    <a:pt x="541" y="213"/>
                  </a:lnTo>
                  <a:lnTo>
                    <a:pt x="541" y="213"/>
                  </a:lnTo>
                  <a:lnTo>
                    <a:pt x="545" y="213"/>
                  </a:lnTo>
                  <a:lnTo>
                    <a:pt x="549" y="212"/>
                  </a:lnTo>
                  <a:lnTo>
                    <a:pt x="553" y="209"/>
                  </a:lnTo>
                  <a:lnTo>
                    <a:pt x="557" y="206"/>
                  </a:lnTo>
                  <a:lnTo>
                    <a:pt x="560" y="203"/>
                  </a:lnTo>
                  <a:lnTo>
                    <a:pt x="562" y="199"/>
                  </a:lnTo>
                  <a:lnTo>
                    <a:pt x="564" y="195"/>
                  </a:lnTo>
                  <a:lnTo>
                    <a:pt x="564" y="191"/>
                  </a:lnTo>
                  <a:lnTo>
                    <a:pt x="564" y="187"/>
                  </a:lnTo>
                  <a:lnTo>
                    <a:pt x="564" y="187"/>
                  </a:lnTo>
                  <a:lnTo>
                    <a:pt x="564" y="182"/>
                  </a:lnTo>
                  <a:lnTo>
                    <a:pt x="562" y="178"/>
                  </a:lnTo>
                  <a:lnTo>
                    <a:pt x="560" y="174"/>
                  </a:lnTo>
                  <a:lnTo>
                    <a:pt x="557" y="171"/>
                  </a:lnTo>
                  <a:lnTo>
                    <a:pt x="557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451" name="Freeform 163"/>
            <p:cNvSpPr/>
            <p:nvPr/>
          </p:nvSpPr>
          <p:spPr bwMode="auto">
            <a:xfrm>
              <a:off x="5726113" y="3217863"/>
              <a:ext cx="161925" cy="66675"/>
            </a:xfrm>
            <a:custGeom>
              <a:avLst/>
              <a:gdLst/>
              <a:ahLst/>
              <a:cxnLst>
                <a:cxn ang="0">
                  <a:pos x="407" y="22"/>
                </a:cxn>
                <a:cxn ang="0">
                  <a:pos x="404" y="12"/>
                </a:cxn>
                <a:cxn ang="0">
                  <a:pos x="398" y="5"/>
                </a:cxn>
                <a:cxn ang="0">
                  <a:pos x="391" y="1"/>
                </a:cxn>
                <a:cxn ang="0">
                  <a:pos x="374" y="1"/>
                </a:cxn>
                <a:cxn ang="0">
                  <a:pos x="366" y="5"/>
                </a:cxn>
                <a:cxn ang="0">
                  <a:pos x="363" y="12"/>
                </a:cxn>
                <a:cxn ang="0">
                  <a:pos x="361" y="22"/>
                </a:cxn>
                <a:cxn ang="0">
                  <a:pos x="360" y="36"/>
                </a:cxn>
                <a:cxn ang="0">
                  <a:pos x="352" y="63"/>
                </a:cxn>
                <a:cxn ang="0">
                  <a:pos x="334" y="82"/>
                </a:cxn>
                <a:cxn ang="0">
                  <a:pos x="310" y="97"/>
                </a:cxn>
                <a:cxn ang="0">
                  <a:pos x="283" y="107"/>
                </a:cxn>
                <a:cxn ang="0">
                  <a:pos x="237" y="115"/>
                </a:cxn>
                <a:cxn ang="0">
                  <a:pos x="182" y="120"/>
                </a:cxn>
                <a:cxn ang="0">
                  <a:pos x="165" y="121"/>
                </a:cxn>
                <a:cxn ang="0">
                  <a:pos x="130" y="120"/>
                </a:cxn>
                <a:cxn ang="0">
                  <a:pos x="94" y="114"/>
                </a:cxn>
                <a:cxn ang="0">
                  <a:pos x="79" y="106"/>
                </a:cxn>
                <a:cxn ang="0">
                  <a:pos x="64" y="97"/>
                </a:cxn>
                <a:cxn ang="0">
                  <a:pos x="53" y="82"/>
                </a:cxn>
                <a:cxn ang="0">
                  <a:pos x="50" y="76"/>
                </a:cxn>
                <a:cxn ang="0">
                  <a:pos x="43" y="63"/>
                </a:cxn>
                <a:cxn ang="0">
                  <a:pos x="38" y="55"/>
                </a:cxn>
                <a:cxn ang="0">
                  <a:pos x="30" y="50"/>
                </a:cxn>
                <a:cxn ang="0">
                  <a:pos x="22" y="48"/>
                </a:cxn>
                <a:cxn ang="0">
                  <a:pos x="15" y="50"/>
                </a:cxn>
                <a:cxn ang="0">
                  <a:pos x="3" y="61"/>
                </a:cxn>
                <a:cxn ang="0">
                  <a:pos x="0" y="70"/>
                </a:cxn>
                <a:cxn ang="0">
                  <a:pos x="1" y="78"/>
                </a:cxn>
                <a:cxn ang="0">
                  <a:pos x="5" y="87"/>
                </a:cxn>
                <a:cxn ang="0">
                  <a:pos x="1" y="84"/>
                </a:cxn>
                <a:cxn ang="0">
                  <a:pos x="13" y="106"/>
                </a:cxn>
                <a:cxn ang="0">
                  <a:pos x="21" y="119"/>
                </a:cxn>
                <a:cxn ang="0">
                  <a:pos x="42" y="140"/>
                </a:cxn>
                <a:cxn ang="0">
                  <a:pos x="55" y="148"/>
                </a:cxn>
                <a:cxn ang="0">
                  <a:pos x="89" y="161"/>
                </a:cxn>
                <a:cxn ang="0">
                  <a:pos x="127" y="166"/>
                </a:cxn>
                <a:cxn ang="0">
                  <a:pos x="166" y="167"/>
                </a:cxn>
                <a:cxn ang="0">
                  <a:pos x="202" y="165"/>
                </a:cxn>
                <a:cxn ang="0">
                  <a:pos x="236" y="159"/>
                </a:cxn>
                <a:cxn ang="0">
                  <a:pos x="289" y="150"/>
                </a:cxn>
                <a:cxn ang="0">
                  <a:pos x="323" y="140"/>
                </a:cxn>
                <a:cxn ang="0">
                  <a:pos x="355" y="124"/>
                </a:cxn>
                <a:cxn ang="0">
                  <a:pos x="380" y="104"/>
                </a:cxn>
                <a:cxn ang="0">
                  <a:pos x="398" y="77"/>
                </a:cxn>
                <a:cxn ang="0">
                  <a:pos x="406" y="43"/>
                </a:cxn>
                <a:cxn ang="0">
                  <a:pos x="407" y="22"/>
                </a:cxn>
              </a:cxnLst>
              <a:rect l="0" t="0" r="r" b="b"/>
              <a:pathLst>
                <a:path w="407" h="167">
                  <a:moveTo>
                    <a:pt x="407" y="22"/>
                  </a:moveTo>
                  <a:lnTo>
                    <a:pt x="407" y="22"/>
                  </a:lnTo>
                  <a:lnTo>
                    <a:pt x="406" y="17"/>
                  </a:lnTo>
                  <a:lnTo>
                    <a:pt x="404" y="12"/>
                  </a:lnTo>
                  <a:lnTo>
                    <a:pt x="402" y="9"/>
                  </a:lnTo>
                  <a:lnTo>
                    <a:pt x="398" y="5"/>
                  </a:lnTo>
                  <a:lnTo>
                    <a:pt x="395" y="2"/>
                  </a:lnTo>
                  <a:lnTo>
                    <a:pt x="391" y="1"/>
                  </a:lnTo>
                  <a:lnTo>
                    <a:pt x="382" y="0"/>
                  </a:lnTo>
                  <a:lnTo>
                    <a:pt x="374" y="1"/>
                  </a:lnTo>
                  <a:lnTo>
                    <a:pt x="370" y="2"/>
                  </a:lnTo>
                  <a:lnTo>
                    <a:pt x="366" y="5"/>
                  </a:lnTo>
                  <a:lnTo>
                    <a:pt x="364" y="9"/>
                  </a:lnTo>
                  <a:lnTo>
                    <a:pt x="363" y="12"/>
                  </a:lnTo>
                  <a:lnTo>
                    <a:pt x="361" y="17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36"/>
                  </a:lnTo>
                  <a:lnTo>
                    <a:pt x="357" y="51"/>
                  </a:lnTo>
                  <a:lnTo>
                    <a:pt x="352" y="63"/>
                  </a:lnTo>
                  <a:lnTo>
                    <a:pt x="344" y="73"/>
                  </a:lnTo>
                  <a:lnTo>
                    <a:pt x="334" y="82"/>
                  </a:lnTo>
                  <a:lnTo>
                    <a:pt x="323" y="90"/>
                  </a:lnTo>
                  <a:lnTo>
                    <a:pt x="310" y="97"/>
                  </a:lnTo>
                  <a:lnTo>
                    <a:pt x="297" y="102"/>
                  </a:lnTo>
                  <a:lnTo>
                    <a:pt x="283" y="107"/>
                  </a:lnTo>
                  <a:lnTo>
                    <a:pt x="267" y="110"/>
                  </a:lnTo>
                  <a:lnTo>
                    <a:pt x="237" y="115"/>
                  </a:lnTo>
                  <a:lnTo>
                    <a:pt x="208" y="119"/>
                  </a:lnTo>
                  <a:lnTo>
                    <a:pt x="182" y="120"/>
                  </a:lnTo>
                  <a:lnTo>
                    <a:pt x="182" y="120"/>
                  </a:lnTo>
                  <a:lnTo>
                    <a:pt x="165" y="121"/>
                  </a:lnTo>
                  <a:lnTo>
                    <a:pt x="148" y="121"/>
                  </a:lnTo>
                  <a:lnTo>
                    <a:pt x="130" y="120"/>
                  </a:lnTo>
                  <a:lnTo>
                    <a:pt x="111" y="118"/>
                  </a:lnTo>
                  <a:lnTo>
                    <a:pt x="94" y="114"/>
                  </a:lnTo>
                  <a:lnTo>
                    <a:pt x="87" y="110"/>
                  </a:lnTo>
                  <a:lnTo>
                    <a:pt x="79" y="106"/>
                  </a:lnTo>
                  <a:lnTo>
                    <a:pt x="71" y="102"/>
                  </a:lnTo>
                  <a:lnTo>
                    <a:pt x="64" y="97"/>
                  </a:lnTo>
                  <a:lnTo>
                    <a:pt x="59" y="90"/>
                  </a:lnTo>
                  <a:lnTo>
                    <a:pt x="53" y="82"/>
                  </a:lnTo>
                  <a:lnTo>
                    <a:pt x="53" y="82"/>
                  </a:lnTo>
                  <a:lnTo>
                    <a:pt x="50" y="76"/>
                  </a:lnTo>
                  <a:lnTo>
                    <a:pt x="46" y="69"/>
                  </a:lnTo>
                  <a:lnTo>
                    <a:pt x="43" y="63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4" y="52"/>
                  </a:lnTo>
                  <a:lnTo>
                    <a:pt x="30" y="50"/>
                  </a:lnTo>
                  <a:lnTo>
                    <a:pt x="26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5" y="50"/>
                  </a:lnTo>
                  <a:lnTo>
                    <a:pt x="8" y="55"/>
                  </a:lnTo>
                  <a:lnTo>
                    <a:pt x="3" y="61"/>
                  </a:lnTo>
                  <a:lnTo>
                    <a:pt x="1" y="65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1" y="78"/>
                  </a:lnTo>
                  <a:lnTo>
                    <a:pt x="3" y="84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1" y="84"/>
                  </a:lnTo>
                  <a:lnTo>
                    <a:pt x="4" y="89"/>
                  </a:lnTo>
                  <a:lnTo>
                    <a:pt x="13" y="106"/>
                  </a:lnTo>
                  <a:lnTo>
                    <a:pt x="13" y="106"/>
                  </a:lnTo>
                  <a:lnTo>
                    <a:pt x="21" y="119"/>
                  </a:lnTo>
                  <a:lnTo>
                    <a:pt x="32" y="131"/>
                  </a:lnTo>
                  <a:lnTo>
                    <a:pt x="42" y="140"/>
                  </a:lnTo>
                  <a:lnTo>
                    <a:pt x="55" y="148"/>
                  </a:lnTo>
                  <a:lnTo>
                    <a:pt x="55" y="148"/>
                  </a:lnTo>
                  <a:lnTo>
                    <a:pt x="72" y="155"/>
                  </a:lnTo>
                  <a:lnTo>
                    <a:pt x="89" y="161"/>
                  </a:lnTo>
                  <a:lnTo>
                    <a:pt x="109" y="165"/>
                  </a:lnTo>
                  <a:lnTo>
                    <a:pt x="127" y="166"/>
                  </a:lnTo>
                  <a:lnTo>
                    <a:pt x="147" y="167"/>
                  </a:lnTo>
                  <a:lnTo>
                    <a:pt x="166" y="167"/>
                  </a:lnTo>
                  <a:lnTo>
                    <a:pt x="185" y="166"/>
                  </a:lnTo>
                  <a:lnTo>
                    <a:pt x="202" y="165"/>
                  </a:lnTo>
                  <a:lnTo>
                    <a:pt x="202" y="165"/>
                  </a:lnTo>
                  <a:lnTo>
                    <a:pt x="236" y="159"/>
                  </a:lnTo>
                  <a:lnTo>
                    <a:pt x="271" y="154"/>
                  </a:lnTo>
                  <a:lnTo>
                    <a:pt x="289" y="150"/>
                  </a:lnTo>
                  <a:lnTo>
                    <a:pt x="306" y="145"/>
                  </a:lnTo>
                  <a:lnTo>
                    <a:pt x="323" y="140"/>
                  </a:lnTo>
                  <a:lnTo>
                    <a:pt x="339" y="132"/>
                  </a:lnTo>
                  <a:lnTo>
                    <a:pt x="355" y="124"/>
                  </a:lnTo>
                  <a:lnTo>
                    <a:pt x="368" y="115"/>
                  </a:lnTo>
                  <a:lnTo>
                    <a:pt x="380" y="104"/>
                  </a:lnTo>
                  <a:lnTo>
                    <a:pt x="390" y="91"/>
                  </a:lnTo>
                  <a:lnTo>
                    <a:pt x="398" y="77"/>
                  </a:lnTo>
                  <a:lnTo>
                    <a:pt x="403" y="61"/>
                  </a:lnTo>
                  <a:lnTo>
                    <a:pt x="406" y="43"/>
                  </a:lnTo>
                  <a:lnTo>
                    <a:pt x="407" y="22"/>
                  </a:lnTo>
                  <a:lnTo>
                    <a:pt x="407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4" name="组合 1293"/>
          <p:cNvGrpSpPr/>
          <p:nvPr/>
        </p:nvGrpSpPr>
        <p:grpSpPr>
          <a:xfrm>
            <a:off x="4193119" y="5044001"/>
            <a:ext cx="901700" cy="1039284"/>
            <a:chOff x="3144839" y="3783000"/>
            <a:chExt cx="676275" cy="779463"/>
          </a:xfrm>
          <a:solidFill>
            <a:srgbClr val="1043AB"/>
          </a:solidFill>
        </p:grpSpPr>
        <p:sp>
          <p:nvSpPr>
            <p:cNvPr id="12520" name="Freeform 232"/>
            <p:cNvSpPr/>
            <p:nvPr/>
          </p:nvSpPr>
          <p:spPr bwMode="auto">
            <a:xfrm>
              <a:off x="3144839" y="4200513"/>
              <a:ext cx="22225" cy="254000"/>
            </a:xfrm>
            <a:custGeom>
              <a:avLst/>
              <a:gdLst/>
              <a:ahLst/>
              <a:cxnLst>
                <a:cxn ang="0">
                  <a:pos x="46" y="296"/>
                </a:cxn>
                <a:cxn ang="0">
                  <a:pos x="51" y="158"/>
                </a:cxn>
                <a:cxn ang="0">
                  <a:pos x="54" y="63"/>
                </a:cxn>
                <a:cxn ang="0">
                  <a:pos x="54" y="21"/>
                </a:cxn>
                <a:cxn ang="0">
                  <a:pos x="51" y="12"/>
                </a:cxn>
                <a:cxn ang="0">
                  <a:pos x="46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5" y="7"/>
                </a:cxn>
                <a:cxn ang="0">
                  <a:pos x="10" y="13"/>
                </a:cxn>
                <a:cxn ang="0">
                  <a:pos x="8" y="22"/>
                </a:cxn>
                <a:cxn ang="0">
                  <a:pos x="8" y="98"/>
                </a:cxn>
                <a:cxn ang="0">
                  <a:pos x="0" y="297"/>
                </a:cxn>
                <a:cxn ang="0">
                  <a:pos x="0" y="340"/>
                </a:cxn>
                <a:cxn ang="0">
                  <a:pos x="7" y="474"/>
                </a:cxn>
                <a:cxn ang="0">
                  <a:pos x="7" y="491"/>
                </a:cxn>
                <a:cxn ang="0">
                  <a:pos x="3" y="549"/>
                </a:cxn>
                <a:cxn ang="0">
                  <a:pos x="2" y="589"/>
                </a:cxn>
                <a:cxn ang="0">
                  <a:pos x="6" y="616"/>
                </a:cxn>
                <a:cxn ang="0">
                  <a:pos x="8" y="625"/>
                </a:cxn>
                <a:cxn ang="0">
                  <a:pos x="13" y="633"/>
                </a:cxn>
                <a:cxn ang="0">
                  <a:pos x="21" y="638"/>
                </a:cxn>
                <a:cxn ang="0">
                  <a:pos x="30" y="640"/>
                </a:cxn>
                <a:cxn ang="0">
                  <a:pos x="46" y="634"/>
                </a:cxn>
                <a:cxn ang="0">
                  <a:pos x="51" y="629"/>
                </a:cxn>
                <a:cxn ang="0">
                  <a:pos x="54" y="621"/>
                </a:cxn>
                <a:cxn ang="0">
                  <a:pos x="53" y="611"/>
                </a:cxn>
                <a:cxn ang="0">
                  <a:pos x="49" y="596"/>
                </a:cxn>
                <a:cxn ang="0">
                  <a:pos x="46" y="561"/>
                </a:cxn>
                <a:cxn ang="0">
                  <a:pos x="51" y="505"/>
                </a:cxn>
                <a:cxn ang="0">
                  <a:pos x="53" y="472"/>
                </a:cxn>
                <a:cxn ang="0">
                  <a:pos x="51" y="428"/>
                </a:cxn>
                <a:cxn ang="0">
                  <a:pos x="47" y="340"/>
                </a:cxn>
                <a:cxn ang="0">
                  <a:pos x="46" y="296"/>
                </a:cxn>
              </a:cxnLst>
              <a:rect l="0" t="0" r="r" b="b"/>
              <a:pathLst>
                <a:path w="54" h="640">
                  <a:moveTo>
                    <a:pt x="46" y="296"/>
                  </a:moveTo>
                  <a:lnTo>
                    <a:pt x="46" y="296"/>
                  </a:lnTo>
                  <a:lnTo>
                    <a:pt x="49" y="220"/>
                  </a:lnTo>
                  <a:lnTo>
                    <a:pt x="51" y="158"/>
                  </a:lnTo>
                  <a:lnTo>
                    <a:pt x="54" y="97"/>
                  </a:lnTo>
                  <a:lnTo>
                    <a:pt x="54" y="63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3" y="17"/>
                  </a:lnTo>
                  <a:lnTo>
                    <a:pt x="51" y="12"/>
                  </a:lnTo>
                  <a:lnTo>
                    <a:pt x="49" y="8"/>
                  </a:lnTo>
                  <a:lnTo>
                    <a:pt x="46" y="5"/>
                  </a:lnTo>
                  <a:lnTo>
                    <a:pt x="42" y="3"/>
                  </a:lnTo>
                  <a:lnTo>
                    <a:pt x="38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7"/>
                  </a:lnTo>
                  <a:lnTo>
                    <a:pt x="12" y="9"/>
                  </a:lnTo>
                  <a:lnTo>
                    <a:pt x="10" y="13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98"/>
                  </a:lnTo>
                  <a:lnTo>
                    <a:pt x="7" y="160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40"/>
                  </a:lnTo>
                  <a:lnTo>
                    <a:pt x="2" y="385"/>
                  </a:lnTo>
                  <a:lnTo>
                    <a:pt x="7" y="474"/>
                  </a:lnTo>
                  <a:lnTo>
                    <a:pt x="7" y="474"/>
                  </a:lnTo>
                  <a:lnTo>
                    <a:pt x="7" y="491"/>
                  </a:lnTo>
                  <a:lnTo>
                    <a:pt x="6" y="510"/>
                  </a:lnTo>
                  <a:lnTo>
                    <a:pt x="3" y="549"/>
                  </a:lnTo>
                  <a:lnTo>
                    <a:pt x="2" y="569"/>
                  </a:lnTo>
                  <a:lnTo>
                    <a:pt x="2" y="589"/>
                  </a:lnTo>
                  <a:lnTo>
                    <a:pt x="4" y="607"/>
                  </a:lnTo>
                  <a:lnTo>
                    <a:pt x="6" y="616"/>
                  </a:lnTo>
                  <a:lnTo>
                    <a:pt x="8" y="625"/>
                  </a:lnTo>
                  <a:lnTo>
                    <a:pt x="8" y="625"/>
                  </a:lnTo>
                  <a:lnTo>
                    <a:pt x="11" y="629"/>
                  </a:lnTo>
                  <a:lnTo>
                    <a:pt x="13" y="633"/>
                  </a:lnTo>
                  <a:lnTo>
                    <a:pt x="17" y="636"/>
                  </a:lnTo>
                  <a:lnTo>
                    <a:pt x="21" y="638"/>
                  </a:lnTo>
                  <a:lnTo>
                    <a:pt x="25" y="640"/>
                  </a:lnTo>
                  <a:lnTo>
                    <a:pt x="30" y="640"/>
                  </a:lnTo>
                  <a:lnTo>
                    <a:pt x="38" y="638"/>
                  </a:lnTo>
                  <a:lnTo>
                    <a:pt x="46" y="634"/>
                  </a:lnTo>
                  <a:lnTo>
                    <a:pt x="49" y="632"/>
                  </a:lnTo>
                  <a:lnTo>
                    <a:pt x="51" y="629"/>
                  </a:lnTo>
                  <a:lnTo>
                    <a:pt x="53" y="625"/>
                  </a:lnTo>
                  <a:lnTo>
                    <a:pt x="54" y="621"/>
                  </a:lnTo>
                  <a:lnTo>
                    <a:pt x="54" y="616"/>
                  </a:lnTo>
                  <a:lnTo>
                    <a:pt x="53" y="611"/>
                  </a:lnTo>
                  <a:lnTo>
                    <a:pt x="53" y="611"/>
                  </a:lnTo>
                  <a:lnTo>
                    <a:pt x="49" y="596"/>
                  </a:lnTo>
                  <a:lnTo>
                    <a:pt x="46" y="579"/>
                  </a:lnTo>
                  <a:lnTo>
                    <a:pt x="46" y="561"/>
                  </a:lnTo>
                  <a:lnTo>
                    <a:pt x="47" y="542"/>
                  </a:lnTo>
                  <a:lnTo>
                    <a:pt x="51" y="505"/>
                  </a:lnTo>
                  <a:lnTo>
                    <a:pt x="53" y="488"/>
                  </a:lnTo>
                  <a:lnTo>
                    <a:pt x="53" y="472"/>
                  </a:lnTo>
                  <a:lnTo>
                    <a:pt x="53" y="472"/>
                  </a:lnTo>
                  <a:lnTo>
                    <a:pt x="51" y="428"/>
                  </a:lnTo>
                  <a:lnTo>
                    <a:pt x="49" y="383"/>
                  </a:lnTo>
                  <a:lnTo>
                    <a:pt x="47" y="340"/>
                  </a:lnTo>
                  <a:lnTo>
                    <a:pt x="46" y="296"/>
                  </a:lnTo>
                  <a:lnTo>
                    <a:pt x="46" y="2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2" name="Freeform 234"/>
            <p:cNvSpPr/>
            <p:nvPr/>
          </p:nvSpPr>
          <p:spPr bwMode="auto">
            <a:xfrm>
              <a:off x="3148014" y="4100500"/>
              <a:ext cx="671513" cy="120650"/>
            </a:xfrm>
            <a:custGeom>
              <a:avLst/>
              <a:gdLst/>
              <a:ahLst/>
              <a:cxnLst>
                <a:cxn ang="0">
                  <a:pos x="1622" y="88"/>
                </a:cxn>
                <a:cxn ang="0">
                  <a:pos x="1588" y="58"/>
                </a:cxn>
                <a:cxn ang="0">
                  <a:pos x="1550" y="37"/>
                </a:cxn>
                <a:cxn ang="0">
                  <a:pos x="1508" y="22"/>
                </a:cxn>
                <a:cxn ang="0">
                  <a:pos x="1418" y="15"/>
                </a:cxn>
                <a:cxn ang="0">
                  <a:pos x="1413" y="15"/>
                </a:cxn>
                <a:cxn ang="0">
                  <a:pos x="1364" y="12"/>
                </a:cxn>
                <a:cxn ang="0">
                  <a:pos x="1320" y="13"/>
                </a:cxn>
                <a:cxn ang="0">
                  <a:pos x="1120" y="7"/>
                </a:cxn>
                <a:cxn ang="0">
                  <a:pos x="1053" y="4"/>
                </a:cxn>
                <a:cxn ang="0">
                  <a:pos x="807" y="3"/>
                </a:cxn>
                <a:cxn ang="0">
                  <a:pos x="645" y="0"/>
                </a:cxn>
                <a:cxn ang="0">
                  <a:pos x="591" y="3"/>
                </a:cxn>
                <a:cxn ang="0">
                  <a:pos x="467" y="7"/>
                </a:cxn>
                <a:cxn ang="0">
                  <a:pos x="297" y="5"/>
                </a:cxn>
                <a:cxn ang="0">
                  <a:pos x="209" y="8"/>
                </a:cxn>
                <a:cxn ang="0">
                  <a:pos x="165" y="18"/>
                </a:cxn>
                <a:cxn ang="0">
                  <a:pos x="112" y="42"/>
                </a:cxn>
                <a:cxn ang="0">
                  <a:pos x="71" y="75"/>
                </a:cxn>
                <a:cxn ang="0">
                  <a:pos x="47" y="105"/>
                </a:cxn>
                <a:cxn ang="0">
                  <a:pos x="18" y="169"/>
                </a:cxn>
                <a:cxn ang="0">
                  <a:pos x="4" y="237"/>
                </a:cxn>
                <a:cxn ang="0">
                  <a:pos x="0" y="284"/>
                </a:cxn>
                <a:cxn ang="0">
                  <a:pos x="4" y="297"/>
                </a:cxn>
                <a:cxn ang="0">
                  <a:pos x="14" y="305"/>
                </a:cxn>
                <a:cxn ang="0">
                  <a:pos x="34" y="304"/>
                </a:cxn>
                <a:cxn ang="0">
                  <a:pos x="43" y="294"/>
                </a:cxn>
                <a:cxn ang="0">
                  <a:pos x="46" y="284"/>
                </a:cxn>
                <a:cxn ang="0">
                  <a:pos x="54" y="213"/>
                </a:cxn>
                <a:cxn ang="0">
                  <a:pos x="76" y="145"/>
                </a:cxn>
                <a:cxn ang="0">
                  <a:pos x="102" y="106"/>
                </a:cxn>
                <a:cxn ang="0">
                  <a:pos x="125" y="85"/>
                </a:cxn>
                <a:cxn ang="0">
                  <a:pos x="184" y="59"/>
                </a:cxn>
                <a:cxn ang="0">
                  <a:pos x="247" y="47"/>
                </a:cxn>
                <a:cxn ang="0">
                  <a:pos x="280" y="51"/>
                </a:cxn>
                <a:cxn ang="0">
                  <a:pos x="313" y="56"/>
                </a:cxn>
                <a:cxn ang="0">
                  <a:pos x="386" y="54"/>
                </a:cxn>
                <a:cxn ang="0">
                  <a:pos x="470" y="51"/>
                </a:cxn>
                <a:cxn ang="0">
                  <a:pos x="620" y="47"/>
                </a:cxn>
                <a:cxn ang="0">
                  <a:pos x="689" y="50"/>
                </a:cxn>
                <a:cxn ang="0">
                  <a:pos x="998" y="51"/>
                </a:cxn>
                <a:cxn ang="0">
                  <a:pos x="1184" y="54"/>
                </a:cxn>
                <a:cxn ang="0">
                  <a:pos x="1265" y="54"/>
                </a:cxn>
                <a:cxn ang="0">
                  <a:pos x="1320" y="59"/>
                </a:cxn>
                <a:cxn ang="0">
                  <a:pos x="1352" y="59"/>
                </a:cxn>
                <a:cxn ang="0">
                  <a:pos x="1400" y="58"/>
                </a:cxn>
                <a:cxn ang="0">
                  <a:pos x="1413" y="63"/>
                </a:cxn>
                <a:cxn ang="0">
                  <a:pos x="1430" y="60"/>
                </a:cxn>
                <a:cxn ang="0">
                  <a:pos x="1478" y="64"/>
                </a:cxn>
                <a:cxn ang="0">
                  <a:pos x="1543" y="85"/>
                </a:cxn>
                <a:cxn ang="0">
                  <a:pos x="1600" y="132"/>
                </a:cxn>
                <a:cxn ang="0">
                  <a:pos x="1622" y="166"/>
                </a:cxn>
                <a:cxn ang="0">
                  <a:pos x="1642" y="221"/>
                </a:cxn>
                <a:cxn ang="0">
                  <a:pos x="1645" y="280"/>
                </a:cxn>
                <a:cxn ang="0">
                  <a:pos x="1648" y="290"/>
                </a:cxn>
                <a:cxn ang="0">
                  <a:pos x="1656" y="300"/>
                </a:cxn>
                <a:cxn ang="0">
                  <a:pos x="1677" y="301"/>
                </a:cxn>
                <a:cxn ang="0">
                  <a:pos x="1687" y="294"/>
                </a:cxn>
                <a:cxn ang="0">
                  <a:pos x="1691" y="280"/>
                </a:cxn>
                <a:cxn ang="0">
                  <a:pos x="1689" y="230"/>
                </a:cxn>
                <a:cxn ang="0">
                  <a:pos x="1670" y="164"/>
                </a:cxn>
                <a:cxn ang="0">
                  <a:pos x="1632" y="100"/>
                </a:cxn>
              </a:cxnLst>
              <a:rect l="0" t="0" r="r" b="b"/>
              <a:pathLst>
                <a:path w="1691" h="306">
                  <a:moveTo>
                    <a:pt x="1632" y="100"/>
                  </a:moveTo>
                  <a:lnTo>
                    <a:pt x="1632" y="100"/>
                  </a:lnTo>
                  <a:lnTo>
                    <a:pt x="1622" y="88"/>
                  </a:lnTo>
                  <a:lnTo>
                    <a:pt x="1610" y="76"/>
                  </a:lnTo>
                  <a:lnTo>
                    <a:pt x="1600" y="67"/>
                  </a:lnTo>
                  <a:lnTo>
                    <a:pt x="1588" y="58"/>
                  </a:lnTo>
                  <a:lnTo>
                    <a:pt x="1575" y="50"/>
                  </a:lnTo>
                  <a:lnTo>
                    <a:pt x="1563" y="42"/>
                  </a:lnTo>
                  <a:lnTo>
                    <a:pt x="1550" y="37"/>
                  </a:lnTo>
                  <a:lnTo>
                    <a:pt x="1536" y="32"/>
                  </a:lnTo>
                  <a:lnTo>
                    <a:pt x="1523" y="26"/>
                  </a:lnTo>
                  <a:lnTo>
                    <a:pt x="1508" y="22"/>
                  </a:lnTo>
                  <a:lnTo>
                    <a:pt x="1479" y="17"/>
                  </a:lnTo>
                  <a:lnTo>
                    <a:pt x="1449" y="15"/>
                  </a:lnTo>
                  <a:lnTo>
                    <a:pt x="1418" y="15"/>
                  </a:lnTo>
                  <a:lnTo>
                    <a:pt x="1418" y="15"/>
                  </a:lnTo>
                  <a:lnTo>
                    <a:pt x="1413" y="15"/>
                  </a:lnTo>
                  <a:lnTo>
                    <a:pt x="1413" y="15"/>
                  </a:lnTo>
                  <a:lnTo>
                    <a:pt x="1401" y="12"/>
                  </a:lnTo>
                  <a:lnTo>
                    <a:pt x="1389" y="12"/>
                  </a:lnTo>
                  <a:lnTo>
                    <a:pt x="1364" y="12"/>
                  </a:lnTo>
                  <a:lnTo>
                    <a:pt x="1341" y="13"/>
                  </a:lnTo>
                  <a:lnTo>
                    <a:pt x="1320" y="13"/>
                  </a:lnTo>
                  <a:lnTo>
                    <a:pt x="1320" y="13"/>
                  </a:lnTo>
                  <a:lnTo>
                    <a:pt x="1219" y="13"/>
                  </a:lnTo>
                  <a:lnTo>
                    <a:pt x="1169" y="11"/>
                  </a:lnTo>
                  <a:lnTo>
                    <a:pt x="1120" y="7"/>
                  </a:lnTo>
                  <a:lnTo>
                    <a:pt x="1120" y="7"/>
                  </a:lnTo>
                  <a:lnTo>
                    <a:pt x="1091" y="5"/>
                  </a:lnTo>
                  <a:lnTo>
                    <a:pt x="1053" y="4"/>
                  </a:lnTo>
                  <a:lnTo>
                    <a:pt x="964" y="3"/>
                  </a:lnTo>
                  <a:lnTo>
                    <a:pt x="807" y="3"/>
                  </a:lnTo>
                  <a:lnTo>
                    <a:pt x="807" y="3"/>
                  </a:lnTo>
                  <a:lnTo>
                    <a:pt x="753" y="1"/>
                  </a:lnTo>
                  <a:lnTo>
                    <a:pt x="700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1" y="3"/>
                  </a:lnTo>
                  <a:lnTo>
                    <a:pt x="591" y="3"/>
                  </a:lnTo>
                  <a:lnTo>
                    <a:pt x="566" y="4"/>
                  </a:lnTo>
                  <a:lnTo>
                    <a:pt x="536" y="5"/>
                  </a:lnTo>
                  <a:lnTo>
                    <a:pt x="467" y="7"/>
                  </a:lnTo>
                  <a:lnTo>
                    <a:pt x="341" y="7"/>
                  </a:lnTo>
                  <a:lnTo>
                    <a:pt x="341" y="7"/>
                  </a:lnTo>
                  <a:lnTo>
                    <a:pt x="297" y="5"/>
                  </a:lnTo>
                  <a:lnTo>
                    <a:pt x="252" y="4"/>
                  </a:lnTo>
                  <a:lnTo>
                    <a:pt x="230" y="5"/>
                  </a:lnTo>
                  <a:lnTo>
                    <a:pt x="209" y="8"/>
                  </a:lnTo>
                  <a:lnTo>
                    <a:pt x="187" y="12"/>
                  </a:lnTo>
                  <a:lnTo>
                    <a:pt x="165" y="18"/>
                  </a:lnTo>
                  <a:lnTo>
                    <a:pt x="165" y="18"/>
                  </a:lnTo>
                  <a:lnTo>
                    <a:pt x="146" y="26"/>
                  </a:lnTo>
                  <a:lnTo>
                    <a:pt x="129" y="34"/>
                  </a:lnTo>
                  <a:lnTo>
                    <a:pt x="112" y="42"/>
                  </a:lnTo>
                  <a:lnTo>
                    <a:pt x="98" y="51"/>
                  </a:lnTo>
                  <a:lnTo>
                    <a:pt x="84" y="62"/>
                  </a:lnTo>
                  <a:lnTo>
                    <a:pt x="71" y="75"/>
                  </a:lnTo>
                  <a:lnTo>
                    <a:pt x="59" y="88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35" y="126"/>
                  </a:lnTo>
                  <a:lnTo>
                    <a:pt x="26" y="147"/>
                  </a:lnTo>
                  <a:lnTo>
                    <a:pt x="18" y="169"/>
                  </a:lnTo>
                  <a:lnTo>
                    <a:pt x="12" y="191"/>
                  </a:lnTo>
                  <a:lnTo>
                    <a:pt x="6" y="215"/>
                  </a:lnTo>
                  <a:lnTo>
                    <a:pt x="4" y="237"/>
                  </a:lnTo>
                  <a:lnTo>
                    <a:pt x="1" y="26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0" y="289"/>
                  </a:lnTo>
                  <a:lnTo>
                    <a:pt x="1" y="294"/>
                  </a:lnTo>
                  <a:lnTo>
                    <a:pt x="4" y="297"/>
                  </a:lnTo>
                  <a:lnTo>
                    <a:pt x="6" y="301"/>
                  </a:lnTo>
                  <a:lnTo>
                    <a:pt x="10" y="304"/>
                  </a:lnTo>
                  <a:lnTo>
                    <a:pt x="14" y="305"/>
                  </a:lnTo>
                  <a:lnTo>
                    <a:pt x="22" y="306"/>
                  </a:lnTo>
                  <a:lnTo>
                    <a:pt x="30" y="305"/>
                  </a:lnTo>
                  <a:lnTo>
                    <a:pt x="34" y="304"/>
                  </a:lnTo>
                  <a:lnTo>
                    <a:pt x="38" y="301"/>
                  </a:lnTo>
                  <a:lnTo>
                    <a:pt x="40" y="297"/>
                  </a:lnTo>
                  <a:lnTo>
                    <a:pt x="43" y="294"/>
                  </a:lnTo>
                  <a:lnTo>
                    <a:pt x="44" y="289"/>
                  </a:lnTo>
                  <a:lnTo>
                    <a:pt x="46" y="284"/>
                  </a:lnTo>
                  <a:lnTo>
                    <a:pt x="46" y="284"/>
                  </a:lnTo>
                  <a:lnTo>
                    <a:pt x="47" y="260"/>
                  </a:lnTo>
                  <a:lnTo>
                    <a:pt x="50" y="237"/>
                  </a:lnTo>
                  <a:lnTo>
                    <a:pt x="54" y="213"/>
                  </a:lnTo>
                  <a:lnTo>
                    <a:pt x="59" y="190"/>
                  </a:lnTo>
                  <a:lnTo>
                    <a:pt x="67" y="168"/>
                  </a:lnTo>
                  <a:lnTo>
                    <a:pt x="76" y="145"/>
                  </a:lnTo>
                  <a:lnTo>
                    <a:pt x="88" y="126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108" y="98"/>
                  </a:lnTo>
                  <a:lnTo>
                    <a:pt x="116" y="92"/>
                  </a:lnTo>
                  <a:lnTo>
                    <a:pt x="125" y="85"/>
                  </a:lnTo>
                  <a:lnTo>
                    <a:pt x="136" y="79"/>
                  </a:lnTo>
                  <a:lnTo>
                    <a:pt x="160" y="67"/>
                  </a:lnTo>
                  <a:lnTo>
                    <a:pt x="184" y="59"/>
                  </a:lnTo>
                  <a:lnTo>
                    <a:pt x="211" y="52"/>
                  </a:lnTo>
                  <a:lnTo>
                    <a:pt x="235" y="49"/>
                  </a:lnTo>
                  <a:lnTo>
                    <a:pt x="247" y="47"/>
                  </a:lnTo>
                  <a:lnTo>
                    <a:pt x="259" y="47"/>
                  </a:lnTo>
                  <a:lnTo>
                    <a:pt x="269" y="49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296" y="55"/>
                  </a:lnTo>
                  <a:lnTo>
                    <a:pt x="313" y="56"/>
                  </a:lnTo>
                  <a:lnTo>
                    <a:pt x="331" y="56"/>
                  </a:lnTo>
                  <a:lnTo>
                    <a:pt x="349" y="56"/>
                  </a:lnTo>
                  <a:lnTo>
                    <a:pt x="386" y="54"/>
                  </a:lnTo>
                  <a:lnTo>
                    <a:pt x="420" y="52"/>
                  </a:lnTo>
                  <a:lnTo>
                    <a:pt x="420" y="52"/>
                  </a:lnTo>
                  <a:lnTo>
                    <a:pt x="470" y="51"/>
                  </a:lnTo>
                  <a:lnTo>
                    <a:pt x="531" y="49"/>
                  </a:lnTo>
                  <a:lnTo>
                    <a:pt x="594" y="47"/>
                  </a:lnTo>
                  <a:lnTo>
                    <a:pt x="620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89" y="50"/>
                  </a:lnTo>
                  <a:lnTo>
                    <a:pt x="746" y="51"/>
                  </a:lnTo>
                  <a:lnTo>
                    <a:pt x="871" y="51"/>
                  </a:lnTo>
                  <a:lnTo>
                    <a:pt x="998" y="51"/>
                  </a:lnTo>
                  <a:lnTo>
                    <a:pt x="1101" y="52"/>
                  </a:lnTo>
                  <a:lnTo>
                    <a:pt x="1101" y="52"/>
                  </a:lnTo>
                  <a:lnTo>
                    <a:pt x="1184" y="54"/>
                  </a:lnTo>
                  <a:lnTo>
                    <a:pt x="1224" y="55"/>
                  </a:lnTo>
                  <a:lnTo>
                    <a:pt x="1265" y="54"/>
                  </a:lnTo>
                  <a:lnTo>
                    <a:pt x="1265" y="54"/>
                  </a:lnTo>
                  <a:lnTo>
                    <a:pt x="1283" y="55"/>
                  </a:lnTo>
                  <a:lnTo>
                    <a:pt x="1301" y="56"/>
                  </a:lnTo>
                  <a:lnTo>
                    <a:pt x="1320" y="59"/>
                  </a:lnTo>
                  <a:lnTo>
                    <a:pt x="1338" y="59"/>
                  </a:lnTo>
                  <a:lnTo>
                    <a:pt x="1338" y="59"/>
                  </a:lnTo>
                  <a:lnTo>
                    <a:pt x="1352" y="59"/>
                  </a:lnTo>
                  <a:lnTo>
                    <a:pt x="1372" y="56"/>
                  </a:lnTo>
                  <a:lnTo>
                    <a:pt x="1392" y="56"/>
                  </a:lnTo>
                  <a:lnTo>
                    <a:pt x="1400" y="58"/>
                  </a:lnTo>
                  <a:lnTo>
                    <a:pt x="1406" y="60"/>
                  </a:lnTo>
                  <a:lnTo>
                    <a:pt x="1406" y="60"/>
                  </a:lnTo>
                  <a:lnTo>
                    <a:pt x="1413" y="63"/>
                  </a:lnTo>
                  <a:lnTo>
                    <a:pt x="1419" y="64"/>
                  </a:lnTo>
                  <a:lnTo>
                    <a:pt x="1424" y="63"/>
                  </a:lnTo>
                  <a:lnTo>
                    <a:pt x="1430" y="60"/>
                  </a:lnTo>
                  <a:lnTo>
                    <a:pt x="1430" y="60"/>
                  </a:lnTo>
                  <a:lnTo>
                    <a:pt x="1455" y="62"/>
                  </a:lnTo>
                  <a:lnTo>
                    <a:pt x="1478" y="64"/>
                  </a:lnTo>
                  <a:lnTo>
                    <a:pt x="1502" y="69"/>
                  </a:lnTo>
                  <a:lnTo>
                    <a:pt x="1523" y="76"/>
                  </a:lnTo>
                  <a:lnTo>
                    <a:pt x="1543" y="85"/>
                  </a:lnTo>
                  <a:lnTo>
                    <a:pt x="1563" y="98"/>
                  </a:lnTo>
                  <a:lnTo>
                    <a:pt x="1581" y="114"/>
                  </a:lnTo>
                  <a:lnTo>
                    <a:pt x="1600" y="132"/>
                  </a:lnTo>
                  <a:lnTo>
                    <a:pt x="1600" y="132"/>
                  </a:lnTo>
                  <a:lnTo>
                    <a:pt x="1613" y="149"/>
                  </a:lnTo>
                  <a:lnTo>
                    <a:pt x="1622" y="166"/>
                  </a:lnTo>
                  <a:lnTo>
                    <a:pt x="1631" y="183"/>
                  </a:lnTo>
                  <a:lnTo>
                    <a:pt x="1636" y="202"/>
                  </a:lnTo>
                  <a:lnTo>
                    <a:pt x="1642" y="221"/>
                  </a:lnTo>
                  <a:lnTo>
                    <a:pt x="1644" y="241"/>
                  </a:lnTo>
                  <a:lnTo>
                    <a:pt x="1645" y="260"/>
                  </a:lnTo>
                  <a:lnTo>
                    <a:pt x="1645" y="280"/>
                  </a:lnTo>
                  <a:lnTo>
                    <a:pt x="1645" y="280"/>
                  </a:lnTo>
                  <a:lnTo>
                    <a:pt x="1647" y="285"/>
                  </a:lnTo>
                  <a:lnTo>
                    <a:pt x="1648" y="290"/>
                  </a:lnTo>
                  <a:lnTo>
                    <a:pt x="1651" y="294"/>
                  </a:lnTo>
                  <a:lnTo>
                    <a:pt x="1653" y="297"/>
                  </a:lnTo>
                  <a:lnTo>
                    <a:pt x="1656" y="300"/>
                  </a:lnTo>
                  <a:lnTo>
                    <a:pt x="1660" y="301"/>
                  </a:lnTo>
                  <a:lnTo>
                    <a:pt x="1669" y="302"/>
                  </a:lnTo>
                  <a:lnTo>
                    <a:pt x="1677" y="301"/>
                  </a:lnTo>
                  <a:lnTo>
                    <a:pt x="1681" y="300"/>
                  </a:lnTo>
                  <a:lnTo>
                    <a:pt x="1685" y="297"/>
                  </a:lnTo>
                  <a:lnTo>
                    <a:pt x="1687" y="294"/>
                  </a:lnTo>
                  <a:lnTo>
                    <a:pt x="1690" y="290"/>
                  </a:lnTo>
                  <a:lnTo>
                    <a:pt x="1691" y="285"/>
                  </a:lnTo>
                  <a:lnTo>
                    <a:pt x="1691" y="280"/>
                  </a:lnTo>
                  <a:lnTo>
                    <a:pt x="1691" y="280"/>
                  </a:lnTo>
                  <a:lnTo>
                    <a:pt x="1691" y="255"/>
                  </a:lnTo>
                  <a:lnTo>
                    <a:pt x="1689" y="230"/>
                  </a:lnTo>
                  <a:lnTo>
                    <a:pt x="1685" y="207"/>
                  </a:lnTo>
                  <a:lnTo>
                    <a:pt x="1678" y="185"/>
                  </a:lnTo>
                  <a:lnTo>
                    <a:pt x="1670" y="164"/>
                  </a:lnTo>
                  <a:lnTo>
                    <a:pt x="1660" y="143"/>
                  </a:lnTo>
                  <a:lnTo>
                    <a:pt x="1647" y="120"/>
                  </a:lnTo>
                  <a:lnTo>
                    <a:pt x="1632" y="100"/>
                  </a:lnTo>
                  <a:lnTo>
                    <a:pt x="1632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3" name="Freeform 235"/>
            <p:cNvSpPr/>
            <p:nvPr/>
          </p:nvSpPr>
          <p:spPr bwMode="auto">
            <a:xfrm>
              <a:off x="3148014" y="4441813"/>
              <a:ext cx="671513" cy="120650"/>
            </a:xfrm>
            <a:custGeom>
              <a:avLst/>
              <a:gdLst/>
              <a:ahLst/>
              <a:cxnLst>
                <a:cxn ang="0">
                  <a:pos x="1622" y="218"/>
                </a:cxn>
                <a:cxn ang="0">
                  <a:pos x="1588" y="248"/>
                </a:cxn>
                <a:cxn ang="0">
                  <a:pos x="1550" y="269"/>
                </a:cxn>
                <a:cxn ang="0">
                  <a:pos x="1508" y="282"/>
                </a:cxn>
                <a:cxn ang="0">
                  <a:pos x="1418" y="292"/>
                </a:cxn>
                <a:cxn ang="0">
                  <a:pos x="1413" y="292"/>
                </a:cxn>
                <a:cxn ang="0">
                  <a:pos x="1364" y="294"/>
                </a:cxn>
                <a:cxn ang="0">
                  <a:pos x="1320" y="292"/>
                </a:cxn>
                <a:cxn ang="0">
                  <a:pos x="1120" y="298"/>
                </a:cxn>
                <a:cxn ang="0">
                  <a:pos x="1053" y="302"/>
                </a:cxn>
                <a:cxn ang="0">
                  <a:pos x="807" y="303"/>
                </a:cxn>
                <a:cxn ang="0">
                  <a:pos x="645" y="306"/>
                </a:cxn>
                <a:cxn ang="0">
                  <a:pos x="591" y="303"/>
                </a:cxn>
                <a:cxn ang="0">
                  <a:pos x="467" y="301"/>
                </a:cxn>
                <a:cxn ang="0">
                  <a:pos x="343" y="303"/>
                </a:cxn>
                <a:cxn ang="0">
                  <a:pos x="231" y="302"/>
                </a:cxn>
                <a:cxn ang="0">
                  <a:pos x="165" y="286"/>
                </a:cxn>
                <a:cxn ang="0">
                  <a:pos x="129" y="272"/>
                </a:cxn>
                <a:cxn ang="0">
                  <a:pos x="84" y="243"/>
                </a:cxn>
                <a:cxn ang="0">
                  <a:pos x="47" y="201"/>
                </a:cxn>
                <a:cxn ang="0">
                  <a:pos x="26" y="159"/>
                </a:cxn>
                <a:cxn ang="0">
                  <a:pos x="6" y="9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10" y="3"/>
                </a:cxn>
                <a:cxn ang="0">
                  <a:pos x="30" y="1"/>
                </a:cxn>
                <a:cxn ang="0">
                  <a:pos x="40" y="8"/>
                </a:cxn>
                <a:cxn ang="0">
                  <a:pos x="46" y="21"/>
                </a:cxn>
                <a:cxn ang="0">
                  <a:pos x="50" y="68"/>
                </a:cxn>
                <a:cxn ang="0">
                  <a:pos x="67" y="137"/>
                </a:cxn>
                <a:cxn ang="0">
                  <a:pos x="102" y="199"/>
                </a:cxn>
                <a:cxn ang="0">
                  <a:pos x="116" y="213"/>
                </a:cxn>
                <a:cxn ang="0">
                  <a:pos x="160" y="237"/>
                </a:cxn>
                <a:cxn ang="0">
                  <a:pos x="235" y="256"/>
                </a:cxn>
                <a:cxn ang="0">
                  <a:pos x="281" y="259"/>
                </a:cxn>
                <a:cxn ang="0">
                  <a:pos x="436" y="259"/>
                </a:cxn>
                <a:cxn ang="0">
                  <a:pos x="641" y="258"/>
                </a:cxn>
                <a:cxn ang="0">
                  <a:pos x="746" y="255"/>
                </a:cxn>
                <a:cxn ang="0">
                  <a:pos x="1101" y="254"/>
                </a:cxn>
                <a:cxn ang="0">
                  <a:pos x="1224" y="251"/>
                </a:cxn>
                <a:cxn ang="0">
                  <a:pos x="1283" y="251"/>
                </a:cxn>
                <a:cxn ang="0">
                  <a:pos x="1338" y="246"/>
                </a:cxn>
                <a:cxn ang="0">
                  <a:pos x="1372" y="248"/>
                </a:cxn>
                <a:cxn ang="0">
                  <a:pos x="1406" y="246"/>
                </a:cxn>
                <a:cxn ang="0">
                  <a:pos x="1419" y="242"/>
                </a:cxn>
                <a:cxn ang="0">
                  <a:pos x="1430" y="246"/>
                </a:cxn>
                <a:cxn ang="0">
                  <a:pos x="1502" y="237"/>
                </a:cxn>
                <a:cxn ang="0">
                  <a:pos x="1563" y="208"/>
                </a:cxn>
                <a:cxn ang="0">
                  <a:pos x="1600" y="174"/>
                </a:cxn>
                <a:cxn ang="0">
                  <a:pos x="1631" y="122"/>
                </a:cxn>
                <a:cxn ang="0">
                  <a:pos x="1644" y="65"/>
                </a:cxn>
                <a:cxn ang="0">
                  <a:pos x="1645" y="25"/>
                </a:cxn>
                <a:cxn ang="0">
                  <a:pos x="1651" y="12"/>
                </a:cxn>
                <a:cxn ang="0">
                  <a:pos x="1660" y="5"/>
                </a:cxn>
                <a:cxn ang="0">
                  <a:pos x="1681" y="6"/>
                </a:cxn>
                <a:cxn ang="0">
                  <a:pos x="1690" y="16"/>
                </a:cxn>
                <a:cxn ang="0">
                  <a:pos x="1691" y="25"/>
                </a:cxn>
                <a:cxn ang="0">
                  <a:pos x="1685" y="98"/>
                </a:cxn>
                <a:cxn ang="0">
                  <a:pos x="1660" y="163"/>
                </a:cxn>
                <a:cxn ang="0">
                  <a:pos x="1632" y="205"/>
                </a:cxn>
              </a:cxnLst>
              <a:rect l="0" t="0" r="r" b="b"/>
              <a:pathLst>
                <a:path w="1691" h="306">
                  <a:moveTo>
                    <a:pt x="1632" y="205"/>
                  </a:moveTo>
                  <a:lnTo>
                    <a:pt x="1632" y="205"/>
                  </a:lnTo>
                  <a:lnTo>
                    <a:pt x="1622" y="218"/>
                  </a:lnTo>
                  <a:lnTo>
                    <a:pt x="1610" y="229"/>
                  </a:lnTo>
                  <a:lnTo>
                    <a:pt x="1600" y="239"/>
                  </a:lnTo>
                  <a:lnTo>
                    <a:pt x="1588" y="248"/>
                  </a:lnTo>
                  <a:lnTo>
                    <a:pt x="1575" y="256"/>
                  </a:lnTo>
                  <a:lnTo>
                    <a:pt x="1563" y="263"/>
                  </a:lnTo>
                  <a:lnTo>
                    <a:pt x="1550" y="269"/>
                  </a:lnTo>
                  <a:lnTo>
                    <a:pt x="1536" y="275"/>
                  </a:lnTo>
                  <a:lnTo>
                    <a:pt x="1523" y="278"/>
                  </a:lnTo>
                  <a:lnTo>
                    <a:pt x="1508" y="282"/>
                  </a:lnTo>
                  <a:lnTo>
                    <a:pt x="1479" y="288"/>
                  </a:lnTo>
                  <a:lnTo>
                    <a:pt x="1449" y="290"/>
                  </a:lnTo>
                  <a:lnTo>
                    <a:pt x="1418" y="292"/>
                  </a:lnTo>
                  <a:lnTo>
                    <a:pt x="1418" y="292"/>
                  </a:lnTo>
                  <a:lnTo>
                    <a:pt x="1413" y="292"/>
                  </a:lnTo>
                  <a:lnTo>
                    <a:pt x="1413" y="292"/>
                  </a:lnTo>
                  <a:lnTo>
                    <a:pt x="1401" y="293"/>
                  </a:lnTo>
                  <a:lnTo>
                    <a:pt x="1389" y="294"/>
                  </a:lnTo>
                  <a:lnTo>
                    <a:pt x="1364" y="294"/>
                  </a:lnTo>
                  <a:lnTo>
                    <a:pt x="1341" y="293"/>
                  </a:lnTo>
                  <a:lnTo>
                    <a:pt x="1320" y="292"/>
                  </a:lnTo>
                  <a:lnTo>
                    <a:pt x="1320" y="292"/>
                  </a:lnTo>
                  <a:lnTo>
                    <a:pt x="1219" y="293"/>
                  </a:lnTo>
                  <a:lnTo>
                    <a:pt x="1169" y="294"/>
                  </a:lnTo>
                  <a:lnTo>
                    <a:pt x="1120" y="298"/>
                  </a:lnTo>
                  <a:lnTo>
                    <a:pt x="1120" y="298"/>
                  </a:lnTo>
                  <a:lnTo>
                    <a:pt x="1091" y="301"/>
                  </a:lnTo>
                  <a:lnTo>
                    <a:pt x="1053" y="302"/>
                  </a:lnTo>
                  <a:lnTo>
                    <a:pt x="964" y="303"/>
                  </a:lnTo>
                  <a:lnTo>
                    <a:pt x="807" y="303"/>
                  </a:lnTo>
                  <a:lnTo>
                    <a:pt x="807" y="303"/>
                  </a:lnTo>
                  <a:lnTo>
                    <a:pt x="753" y="303"/>
                  </a:lnTo>
                  <a:lnTo>
                    <a:pt x="700" y="306"/>
                  </a:lnTo>
                  <a:lnTo>
                    <a:pt x="645" y="306"/>
                  </a:lnTo>
                  <a:lnTo>
                    <a:pt x="619" y="305"/>
                  </a:lnTo>
                  <a:lnTo>
                    <a:pt x="591" y="303"/>
                  </a:lnTo>
                  <a:lnTo>
                    <a:pt x="591" y="303"/>
                  </a:lnTo>
                  <a:lnTo>
                    <a:pt x="566" y="302"/>
                  </a:lnTo>
                  <a:lnTo>
                    <a:pt x="536" y="301"/>
                  </a:lnTo>
                  <a:lnTo>
                    <a:pt x="467" y="301"/>
                  </a:lnTo>
                  <a:lnTo>
                    <a:pt x="399" y="302"/>
                  </a:lnTo>
                  <a:lnTo>
                    <a:pt x="343" y="303"/>
                  </a:lnTo>
                  <a:lnTo>
                    <a:pt x="343" y="303"/>
                  </a:lnTo>
                  <a:lnTo>
                    <a:pt x="297" y="303"/>
                  </a:lnTo>
                  <a:lnTo>
                    <a:pt x="252" y="303"/>
                  </a:lnTo>
                  <a:lnTo>
                    <a:pt x="231" y="302"/>
                  </a:lnTo>
                  <a:lnTo>
                    <a:pt x="209" y="298"/>
                  </a:lnTo>
                  <a:lnTo>
                    <a:pt x="187" y="294"/>
                  </a:lnTo>
                  <a:lnTo>
                    <a:pt x="165" y="286"/>
                  </a:lnTo>
                  <a:lnTo>
                    <a:pt x="165" y="286"/>
                  </a:lnTo>
                  <a:lnTo>
                    <a:pt x="146" y="280"/>
                  </a:lnTo>
                  <a:lnTo>
                    <a:pt x="129" y="272"/>
                  </a:lnTo>
                  <a:lnTo>
                    <a:pt x="112" y="264"/>
                  </a:lnTo>
                  <a:lnTo>
                    <a:pt x="98" y="254"/>
                  </a:lnTo>
                  <a:lnTo>
                    <a:pt x="84" y="243"/>
                  </a:lnTo>
                  <a:lnTo>
                    <a:pt x="71" y="231"/>
                  </a:lnTo>
                  <a:lnTo>
                    <a:pt x="59" y="217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180"/>
                  </a:lnTo>
                  <a:lnTo>
                    <a:pt x="26" y="159"/>
                  </a:lnTo>
                  <a:lnTo>
                    <a:pt x="18" y="137"/>
                  </a:lnTo>
                  <a:lnTo>
                    <a:pt x="12" y="114"/>
                  </a:lnTo>
                  <a:lnTo>
                    <a:pt x="6" y="91"/>
                  </a:lnTo>
                  <a:lnTo>
                    <a:pt x="4" y="68"/>
                  </a:lnTo>
                  <a:lnTo>
                    <a:pt x="1" y="44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10" y="3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0" y="1"/>
                  </a:lnTo>
                  <a:lnTo>
                    <a:pt x="34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7" y="44"/>
                  </a:lnTo>
                  <a:lnTo>
                    <a:pt x="50" y="68"/>
                  </a:lnTo>
                  <a:lnTo>
                    <a:pt x="54" y="91"/>
                  </a:lnTo>
                  <a:lnTo>
                    <a:pt x="59" y="115"/>
                  </a:lnTo>
                  <a:lnTo>
                    <a:pt x="67" y="137"/>
                  </a:lnTo>
                  <a:lnTo>
                    <a:pt x="76" y="159"/>
                  </a:lnTo>
                  <a:lnTo>
                    <a:pt x="88" y="180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8" y="207"/>
                  </a:lnTo>
                  <a:lnTo>
                    <a:pt x="116" y="213"/>
                  </a:lnTo>
                  <a:lnTo>
                    <a:pt x="125" y="220"/>
                  </a:lnTo>
                  <a:lnTo>
                    <a:pt x="136" y="226"/>
                  </a:lnTo>
                  <a:lnTo>
                    <a:pt x="160" y="237"/>
                  </a:lnTo>
                  <a:lnTo>
                    <a:pt x="184" y="244"/>
                  </a:lnTo>
                  <a:lnTo>
                    <a:pt x="211" y="251"/>
                  </a:lnTo>
                  <a:lnTo>
                    <a:pt x="235" y="256"/>
                  </a:lnTo>
                  <a:lnTo>
                    <a:pt x="260" y="259"/>
                  </a:lnTo>
                  <a:lnTo>
                    <a:pt x="281" y="259"/>
                  </a:lnTo>
                  <a:lnTo>
                    <a:pt x="281" y="259"/>
                  </a:lnTo>
                  <a:lnTo>
                    <a:pt x="362" y="259"/>
                  </a:lnTo>
                  <a:lnTo>
                    <a:pt x="436" y="259"/>
                  </a:lnTo>
                  <a:lnTo>
                    <a:pt x="436" y="259"/>
                  </a:lnTo>
                  <a:lnTo>
                    <a:pt x="539" y="260"/>
                  </a:lnTo>
                  <a:lnTo>
                    <a:pt x="595" y="259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89" y="256"/>
                  </a:lnTo>
                  <a:lnTo>
                    <a:pt x="746" y="255"/>
                  </a:lnTo>
                  <a:lnTo>
                    <a:pt x="871" y="254"/>
                  </a:lnTo>
                  <a:lnTo>
                    <a:pt x="998" y="254"/>
                  </a:lnTo>
                  <a:lnTo>
                    <a:pt x="1101" y="254"/>
                  </a:lnTo>
                  <a:lnTo>
                    <a:pt x="1101" y="254"/>
                  </a:lnTo>
                  <a:lnTo>
                    <a:pt x="1184" y="251"/>
                  </a:lnTo>
                  <a:lnTo>
                    <a:pt x="1224" y="251"/>
                  </a:lnTo>
                  <a:lnTo>
                    <a:pt x="1265" y="251"/>
                  </a:lnTo>
                  <a:lnTo>
                    <a:pt x="1265" y="251"/>
                  </a:lnTo>
                  <a:lnTo>
                    <a:pt x="1283" y="251"/>
                  </a:lnTo>
                  <a:lnTo>
                    <a:pt x="1301" y="250"/>
                  </a:lnTo>
                  <a:lnTo>
                    <a:pt x="1320" y="247"/>
                  </a:lnTo>
                  <a:lnTo>
                    <a:pt x="1338" y="246"/>
                  </a:lnTo>
                  <a:lnTo>
                    <a:pt x="1338" y="246"/>
                  </a:lnTo>
                  <a:lnTo>
                    <a:pt x="1352" y="247"/>
                  </a:lnTo>
                  <a:lnTo>
                    <a:pt x="1372" y="248"/>
                  </a:lnTo>
                  <a:lnTo>
                    <a:pt x="1392" y="248"/>
                  </a:lnTo>
                  <a:lnTo>
                    <a:pt x="1400" y="247"/>
                  </a:lnTo>
                  <a:lnTo>
                    <a:pt x="1406" y="246"/>
                  </a:lnTo>
                  <a:lnTo>
                    <a:pt x="1406" y="246"/>
                  </a:lnTo>
                  <a:lnTo>
                    <a:pt x="1413" y="242"/>
                  </a:lnTo>
                  <a:lnTo>
                    <a:pt x="1419" y="242"/>
                  </a:lnTo>
                  <a:lnTo>
                    <a:pt x="1424" y="243"/>
                  </a:lnTo>
                  <a:lnTo>
                    <a:pt x="1430" y="246"/>
                  </a:lnTo>
                  <a:lnTo>
                    <a:pt x="1430" y="246"/>
                  </a:lnTo>
                  <a:lnTo>
                    <a:pt x="1455" y="244"/>
                  </a:lnTo>
                  <a:lnTo>
                    <a:pt x="1478" y="242"/>
                  </a:lnTo>
                  <a:lnTo>
                    <a:pt x="1502" y="237"/>
                  </a:lnTo>
                  <a:lnTo>
                    <a:pt x="1523" y="230"/>
                  </a:lnTo>
                  <a:lnTo>
                    <a:pt x="1543" y="220"/>
                  </a:lnTo>
                  <a:lnTo>
                    <a:pt x="1563" y="208"/>
                  </a:lnTo>
                  <a:lnTo>
                    <a:pt x="1581" y="192"/>
                  </a:lnTo>
                  <a:lnTo>
                    <a:pt x="1600" y="174"/>
                  </a:lnTo>
                  <a:lnTo>
                    <a:pt x="1600" y="174"/>
                  </a:lnTo>
                  <a:lnTo>
                    <a:pt x="1613" y="157"/>
                  </a:lnTo>
                  <a:lnTo>
                    <a:pt x="1622" y="140"/>
                  </a:lnTo>
                  <a:lnTo>
                    <a:pt x="1631" y="122"/>
                  </a:lnTo>
                  <a:lnTo>
                    <a:pt x="1636" y="103"/>
                  </a:lnTo>
                  <a:lnTo>
                    <a:pt x="1642" y="85"/>
                  </a:lnTo>
                  <a:lnTo>
                    <a:pt x="1644" y="65"/>
                  </a:lnTo>
                  <a:lnTo>
                    <a:pt x="1645" y="46"/>
                  </a:lnTo>
                  <a:lnTo>
                    <a:pt x="1645" y="25"/>
                  </a:lnTo>
                  <a:lnTo>
                    <a:pt x="1645" y="25"/>
                  </a:lnTo>
                  <a:lnTo>
                    <a:pt x="1647" y="20"/>
                  </a:lnTo>
                  <a:lnTo>
                    <a:pt x="1648" y="16"/>
                  </a:lnTo>
                  <a:lnTo>
                    <a:pt x="1651" y="12"/>
                  </a:lnTo>
                  <a:lnTo>
                    <a:pt x="1653" y="9"/>
                  </a:lnTo>
                  <a:lnTo>
                    <a:pt x="1656" y="6"/>
                  </a:lnTo>
                  <a:lnTo>
                    <a:pt x="1660" y="5"/>
                  </a:lnTo>
                  <a:lnTo>
                    <a:pt x="1669" y="3"/>
                  </a:lnTo>
                  <a:lnTo>
                    <a:pt x="1677" y="5"/>
                  </a:lnTo>
                  <a:lnTo>
                    <a:pt x="1681" y="6"/>
                  </a:lnTo>
                  <a:lnTo>
                    <a:pt x="1685" y="9"/>
                  </a:lnTo>
                  <a:lnTo>
                    <a:pt x="1687" y="12"/>
                  </a:lnTo>
                  <a:lnTo>
                    <a:pt x="1690" y="16"/>
                  </a:lnTo>
                  <a:lnTo>
                    <a:pt x="1691" y="20"/>
                  </a:lnTo>
                  <a:lnTo>
                    <a:pt x="1691" y="25"/>
                  </a:lnTo>
                  <a:lnTo>
                    <a:pt x="1691" y="25"/>
                  </a:lnTo>
                  <a:lnTo>
                    <a:pt x="1691" y="51"/>
                  </a:lnTo>
                  <a:lnTo>
                    <a:pt x="1689" y="76"/>
                  </a:lnTo>
                  <a:lnTo>
                    <a:pt x="1685" y="98"/>
                  </a:lnTo>
                  <a:lnTo>
                    <a:pt x="1678" y="120"/>
                  </a:lnTo>
                  <a:lnTo>
                    <a:pt x="1670" y="142"/>
                  </a:lnTo>
                  <a:lnTo>
                    <a:pt x="1660" y="163"/>
                  </a:lnTo>
                  <a:lnTo>
                    <a:pt x="1647" y="184"/>
                  </a:lnTo>
                  <a:lnTo>
                    <a:pt x="1632" y="205"/>
                  </a:lnTo>
                  <a:lnTo>
                    <a:pt x="1632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grpSp>
          <p:nvGrpSpPr>
            <p:cNvPr id="1290" name="组合 1289"/>
            <p:cNvGrpSpPr/>
            <p:nvPr/>
          </p:nvGrpSpPr>
          <p:grpSpPr>
            <a:xfrm>
              <a:off x="3159126" y="3783000"/>
              <a:ext cx="661988" cy="771525"/>
              <a:chOff x="3159126" y="4052888"/>
              <a:chExt cx="661988" cy="771525"/>
            </a:xfrm>
            <a:grpFill/>
          </p:grpSpPr>
          <p:sp>
            <p:nvSpPr>
              <p:cNvPr id="12452" name="Freeform 164"/>
              <p:cNvSpPr/>
              <p:nvPr/>
            </p:nvSpPr>
            <p:spPr bwMode="auto">
              <a:xfrm>
                <a:off x="3275013" y="4208463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8"/>
                  </a:cxn>
                  <a:cxn ang="0">
                    <a:pos x="28" y="11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17" y="20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7" y="37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4" y="56"/>
                  </a:cxn>
                  <a:cxn ang="0">
                    <a:pos x="8" y="56"/>
                  </a:cxn>
                  <a:cxn ang="0">
                    <a:pos x="9" y="55"/>
                  </a:cxn>
                  <a:cxn ang="0">
                    <a:pos x="11" y="52"/>
                  </a:cxn>
                  <a:cxn ang="0">
                    <a:pos x="11" y="52"/>
                  </a:cxn>
                  <a:cxn ang="0">
                    <a:pos x="14" y="45"/>
                  </a:cxn>
                  <a:cxn ang="0">
                    <a:pos x="18" y="37"/>
                  </a:cxn>
                  <a:cxn ang="0">
                    <a:pos x="24" y="29"/>
                  </a:cxn>
                  <a:cxn ang="0">
                    <a:pos x="30" y="24"/>
                  </a:cxn>
                  <a:cxn ang="0">
                    <a:pos x="30" y="24"/>
                  </a:cxn>
                  <a:cxn ang="0">
                    <a:pos x="38" y="16"/>
                  </a:cxn>
                  <a:cxn ang="0">
                    <a:pos x="41" y="11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2" y="3"/>
                  </a:cxn>
                  <a:cxn ang="0">
                    <a:pos x="41" y="1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1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8"/>
                    </a:lnTo>
                    <a:lnTo>
                      <a:pt x="28" y="11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17" y="20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7" y="3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4" y="56"/>
                    </a:lnTo>
                    <a:lnTo>
                      <a:pt x="8" y="56"/>
                    </a:lnTo>
                    <a:lnTo>
                      <a:pt x="9" y="55"/>
                    </a:lnTo>
                    <a:lnTo>
                      <a:pt x="11" y="52"/>
                    </a:lnTo>
                    <a:lnTo>
                      <a:pt x="11" y="52"/>
                    </a:lnTo>
                    <a:lnTo>
                      <a:pt x="14" y="45"/>
                    </a:lnTo>
                    <a:lnTo>
                      <a:pt x="18" y="37"/>
                    </a:lnTo>
                    <a:lnTo>
                      <a:pt x="24" y="29"/>
                    </a:lnTo>
                    <a:lnTo>
                      <a:pt x="30" y="24"/>
                    </a:lnTo>
                    <a:lnTo>
                      <a:pt x="30" y="24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1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1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3" name="Freeform 165"/>
              <p:cNvSpPr/>
              <p:nvPr/>
            </p:nvSpPr>
            <p:spPr bwMode="auto">
              <a:xfrm>
                <a:off x="3273426" y="4241800"/>
                <a:ext cx="22225" cy="23813"/>
              </a:xfrm>
              <a:custGeom>
                <a:avLst/>
                <a:gdLst/>
                <a:ahLst/>
                <a:cxnLst>
                  <a:cxn ang="0">
                    <a:pos x="47" y="3"/>
                  </a:cxn>
                  <a:cxn ang="0">
                    <a:pos x="47" y="3"/>
                  </a:cxn>
                  <a:cxn ang="0">
                    <a:pos x="22" y="27"/>
                  </a:cxn>
                  <a:cxn ang="0">
                    <a:pos x="11" y="40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8"/>
                  </a:cxn>
                  <a:cxn ang="0">
                    <a:pos x="3" y="61"/>
                  </a:cxn>
                  <a:cxn ang="0">
                    <a:pos x="7" y="62"/>
                  </a:cxn>
                  <a:cxn ang="0">
                    <a:pos x="9" y="61"/>
                  </a:cxn>
                  <a:cxn ang="0">
                    <a:pos x="11" y="59"/>
                  </a:cxn>
                  <a:cxn ang="0">
                    <a:pos x="11" y="59"/>
                  </a:cxn>
                  <a:cxn ang="0">
                    <a:pos x="20" y="46"/>
                  </a:cxn>
                  <a:cxn ang="0">
                    <a:pos x="32" y="33"/>
                  </a:cxn>
                  <a:cxn ang="0">
                    <a:pos x="55" y="11"/>
                  </a:cxn>
                  <a:cxn ang="0">
                    <a:pos x="55" y="11"/>
                  </a:cxn>
                  <a:cxn ang="0">
                    <a:pos x="56" y="8"/>
                  </a:cxn>
                  <a:cxn ang="0">
                    <a:pos x="56" y="7"/>
                  </a:cxn>
                  <a:cxn ang="0">
                    <a:pos x="55" y="3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47" y="3"/>
                  </a:cxn>
                  <a:cxn ang="0">
                    <a:pos x="47" y="3"/>
                  </a:cxn>
                </a:cxnLst>
                <a:rect l="0" t="0" r="r" b="b"/>
                <a:pathLst>
                  <a:path w="56" h="62">
                    <a:moveTo>
                      <a:pt x="47" y="3"/>
                    </a:moveTo>
                    <a:lnTo>
                      <a:pt x="47" y="3"/>
                    </a:lnTo>
                    <a:lnTo>
                      <a:pt x="22" y="27"/>
                    </a:lnTo>
                    <a:lnTo>
                      <a:pt x="11" y="40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3" y="61"/>
                    </a:lnTo>
                    <a:lnTo>
                      <a:pt x="7" y="62"/>
                    </a:lnTo>
                    <a:lnTo>
                      <a:pt x="9" y="61"/>
                    </a:lnTo>
                    <a:lnTo>
                      <a:pt x="11" y="59"/>
                    </a:lnTo>
                    <a:lnTo>
                      <a:pt x="11" y="59"/>
                    </a:lnTo>
                    <a:lnTo>
                      <a:pt x="20" y="46"/>
                    </a:lnTo>
                    <a:lnTo>
                      <a:pt x="32" y="33"/>
                    </a:lnTo>
                    <a:lnTo>
                      <a:pt x="55" y="11"/>
                    </a:lnTo>
                    <a:lnTo>
                      <a:pt x="55" y="11"/>
                    </a:lnTo>
                    <a:lnTo>
                      <a:pt x="56" y="8"/>
                    </a:lnTo>
                    <a:lnTo>
                      <a:pt x="56" y="7"/>
                    </a:lnTo>
                    <a:lnTo>
                      <a:pt x="55" y="3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47" y="3"/>
                    </a:lnTo>
                    <a:lnTo>
                      <a:pt x="4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4" name="Freeform 166"/>
              <p:cNvSpPr/>
              <p:nvPr/>
            </p:nvSpPr>
            <p:spPr bwMode="auto">
              <a:xfrm>
                <a:off x="3270251" y="4275138"/>
                <a:ext cx="23813" cy="22225"/>
              </a:xfrm>
              <a:custGeom>
                <a:avLst/>
                <a:gdLst/>
                <a:ahLst/>
                <a:cxnLst>
                  <a:cxn ang="0">
                    <a:pos x="51" y="3"/>
                  </a:cxn>
                  <a:cxn ang="0">
                    <a:pos x="51" y="3"/>
                  </a:cxn>
                  <a:cxn ang="0">
                    <a:pos x="37" y="14"/>
                  </a:cxn>
                  <a:cxn ang="0">
                    <a:pos x="23" y="24"/>
                  </a:cxn>
                  <a:cxn ang="0">
                    <a:pos x="23" y="24"/>
                  </a:cxn>
                  <a:cxn ang="0">
                    <a:pos x="16" y="29"/>
                  </a:cxn>
                  <a:cxn ang="0">
                    <a:pos x="12" y="35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50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8"/>
                  </a:cxn>
                  <a:cxn ang="0">
                    <a:pos x="8" y="58"/>
                  </a:cxn>
                  <a:cxn ang="0">
                    <a:pos x="9" y="56"/>
                  </a:cxn>
                  <a:cxn ang="0">
                    <a:pos x="9" y="56"/>
                  </a:cxn>
                  <a:cxn ang="0">
                    <a:pos x="21" y="42"/>
                  </a:cxn>
                  <a:cxn ang="0">
                    <a:pos x="28" y="35"/>
                  </a:cxn>
                  <a:cxn ang="0">
                    <a:pos x="34" y="30"/>
                  </a:cxn>
                  <a:cxn ang="0">
                    <a:pos x="34" y="30"/>
                  </a:cxn>
                  <a:cxn ang="0">
                    <a:pos x="47" y="21"/>
                  </a:cxn>
                  <a:cxn ang="0">
                    <a:pos x="59" y="11"/>
                  </a:cxn>
                  <a:cxn ang="0">
                    <a:pos x="59" y="11"/>
                  </a:cxn>
                  <a:cxn ang="0">
                    <a:pos x="60" y="8"/>
                  </a:cxn>
                  <a:cxn ang="0">
                    <a:pos x="62" y="7"/>
                  </a:cxn>
                  <a:cxn ang="0">
                    <a:pos x="59" y="3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3"/>
                  </a:cxn>
                  <a:cxn ang="0">
                    <a:pos x="51" y="3"/>
                  </a:cxn>
                </a:cxnLst>
                <a:rect l="0" t="0" r="r" b="b"/>
                <a:pathLst>
                  <a:path w="62" h="58">
                    <a:moveTo>
                      <a:pt x="51" y="3"/>
                    </a:moveTo>
                    <a:lnTo>
                      <a:pt x="51" y="3"/>
                    </a:lnTo>
                    <a:lnTo>
                      <a:pt x="37" y="14"/>
                    </a:lnTo>
                    <a:lnTo>
                      <a:pt x="23" y="24"/>
                    </a:lnTo>
                    <a:lnTo>
                      <a:pt x="23" y="24"/>
                    </a:lnTo>
                    <a:lnTo>
                      <a:pt x="16" y="29"/>
                    </a:lnTo>
                    <a:lnTo>
                      <a:pt x="12" y="35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8"/>
                    </a:lnTo>
                    <a:lnTo>
                      <a:pt x="8" y="58"/>
                    </a:lnTo>
                    <a:lnTo>
                      <a:pt x="9" y="56"/>
                    </a:lnTo>
                    <a:lnTo>
                      <a:pt x="9" y="56"/>
                    </a:lnTo>
                    <a:lnTo>
                      <a:pt x="21" y="42"/>
                    </a:lnTo>
                    <a:lnTo>
                      <a:pt x="28" y="35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47" y="21"/>
                    </a:lnTo>
                    <a:lnTo>
                      <a:pt x="59" y="11"/>
                    </a:lnTo>
                    <a:lnTo>
                      <a:pt x="59" y="11"/>
                    </a:lnTo>
                    <a:lnTo>
                      <a:pt x="60" y="8"/>
                    </a:lnTo>
                    <a:lnTo>
                      <a:pt x="62" y="7"/>
                    </a:lnTo>
                    <a:lnTo>
                      <a:pt x="59" y="3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3"/>
                    </a:lnTo>
                    <a:lnTo>
                      <a:pt x="5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5" name="Freeform 167"/>
              <p:cNvSpPr/>
              <p:nvPr/>
            </p:nvSpPr>
            <p:spPr bwMode="auto">
              <a:xfrm>
                <a:off x="3267076" y="4310063"/>
                <a:ext cx="23813" cy="28575"/>
              </a:xfrm>
              <a:custGeom>
                <a:avLst/>
                <a:gdLst/>
                <a:ahLst/>
                <a:cxnLst>
                  <a:cxn ang="0">
                    <a:pos x="51" y="2"/>
                  </a:cxn>
                  <a:cxn ang="0">
                    <a:pos x="51" y="2"/>
                  </a:cxn>
                  <a:cxn ang="0">
                    <a:pos x="37" y="17"/>
                  </a:cxn>
                  <a:cxn ang="0">
                    <a:pos x="24" y="31"/>
                  </a:cxn>
                  <a:cxn ang="0">
                    <a:pos x="12" y="47"/>
                  </a:cxn>
                  <a:cxn ang="0">
                    <a:pos x="2" y="64"/>
                  </a:cxn>
                  <a:cxn ang="0">
                    <a:pos x="2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2"/>
                  </a:cxn>
                  <a:cxn ang="0">
                    <a:pos x="8" y="73"/>
                  </a:cxn>
                  <a:cxn ang="0">
                    <a:pos x="10" y="72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1" y="53"/>
                  </a:cxn>
                  <a:cxn ang="0">
                    <a:pos x="33" y="38"/>
                  </a:cxn>
                  <a:cxn ang="0">
                    <a:pos x="46" y="23"/>
                  </a:cxn>
                  <a:cxn ang="0">
                    <a:pos x="59" y="10"/>
                  </a:cxn>
                  <a:cxn ang="0">
                    <a:pos x="59" y="10"/>
                  </a:cxn>
                  <a:cxn ang="0">
                    <a:pos x="61" y="8"/>
                  </a:cxn>
                  <a:cxn ang="0">
                    <a:pos x="62" y="6"/>
                  </a:cxn>
                  <a:cxn ang="0">
                    <a:pos x="59" y="2"/>
                  </a:cxn>
                  <a:cxn ang="0">
                    <a:pos x="55" y="0"/>
                  </a:cxn>
                  <a:cxn ang="0">
                    <a:pos x="54" y="1"/>
                  </a:cxn>
                  <a:cxn ang="0">
                    <a:pos x="51" y="2"/>
                  </a:cxn>
                  <a:cxn ang="0">
                    <a:pos x="51" y="2"/>
                  </a:cxn>
                </a:cxnLst>
                <a:rect l="0" t="0" r="r" b="b"/>
                <a:pathLst>
                  <a:path w="62" h="73">
                    <a:moveTo>
                      <a:pt x="51" y="2"/>
                    </a:moveTo>
                    <a:lnTo>
                      <a:pt x="51" y="2"/>
                    </a:lnTo>
                    <a:lnTo>
                      <a:pt x="37" y="17"/>
                    </a:lnTo>
                    <a:lnTo>
                      <a:pt x="24" y="31"/>
                    </a:lnTo>
                    <a:lnTo>
                      <a:pt x="12" y="47"/>
                    </a:lnTo>
                    <a:lnTo>
                      <a:pt x="2" y="64"/>
                    </a:lnTo>
                    <a:lnTo>
                      <a:pt x="2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2"/>
                    </a:lnTo>
                    <a:lnTo>
                      <a:pt x="8" y="73"/>
                    </a:lnTo>
                    <a:lnTo>
                      <a:pt x="10" y="72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1" y="53"/>
                    </a:lnTo>
                    <a:lnTo>
                      <a:pt x="33" y="38"/>
                    </a:lnTo>
                    <a:lnTo>
                      <a:pt x="46" y="23"/>
                    </a:lnTo>
                    <a:lnTo>
                      <a:pt x="59" y="10"/>
                    </a:lnTo>
                    <a:lnTo>
                      <a:pt x="59" y="10"/>
                    </a:lnTo>
                    <a:lnTo>
                      <a:pt x="61" y="8"/>
                    </a:lnTo>
                    <a:lnTo>
                      <a:pt x="62" y="6"/>
                    </a:lnTo>
                    <a:lnTo>
                      <a:pt x="59" y="2"/>
                    </a:lnTo>
                    <a:lnTo>
                      <a:pt x="55" y="0"/>
                    </a:lnTo>
                    <a:lnTo>
                      <a:pt x="54" y="1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6" name="Freeform 168"/>
              <p:cNvSpPr/>
              <p:nvPr/>
            </p:nvSpPr>
            <p:spPr bwMode="auto">
              <a:xfrm>
                <a:off x="3270251" y="4332288"/>
                <a:ext cx="26988" cy="3651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58" y="3"/>
                  </a:cxn>
                  <a:cxn ang="0">
                    <a:pos x="42" y="25"/>
                  </a:cxn>
                  <a:cxn ang="0">
                    <a:pos x="26" y="47"/>
                  </a:cxn>
                  <a:cxn ang="0">
                    <a:pos x="26" y="47"/>
                  </a:cxn>
                  <a:cxn ang="0">
                    <a:pos x="21" y="54"/>
                  </a:cxn>
                  <a:cxn ang="0">
                    <a:pos x="15" y="60"/>
                  </a:cxn>
                  <a:cxn ang="0">
                    <a:pos x="15" y="60"/>
                  </a:cxn>
                  <a:cxn ang="0">
                    <a:pos x="8" y="72"/>
                  </a:cxn>
                  <a:cxn ang="0">
                    <a:pos x="2" y="83"/>
                  </a:cxn>
                  <a:cxn ang="0">
                    <a:pos x="2" y="83"/>
                  </a:cxn>
                  <a:cxn ang="0">
                    <a:pos x="0" y="85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3" y="90"/>
                  </a:cxn>
                  <a:cxn ang="0">
                    <a:pos x="7" y="90"/>
                  </a:cxn>
                  <a:cxn ang="0">
                    <a:pos x="9" y="90"/>
                  </a:cxn>
                  <a:cxn ang="0">
                    <a:pos x="11" y="89"/>
                  </a:cxn>
                  <a:cxn ang="0">
                    <a:pos x="11" y="89"/>
                  </a:cxn>
                  <a:cxn ang="0">
                    <a:pos x="17" y="80"/>
                  </a:cxn>
                  <a:cxn ang="0">
                    <a:pos x="23" y="70"/>
                  </a:cxn>
                  <a:cxn ang="0">
                    <a:pos x="23" y="70"/>
                  </a:cxn>
                  <a:cxn ang="0">
                    <a:pos x="25" y="66"/>
                  </a:cxn>
                  <a:cxn ang="0">
                    <a:pos x="29" y="62"/>
                  </a:cxn>
                  <a:cxn ang="0">
                    <a:pos x="33" y="58"/>
                  </a:cxn>
                  <a:cxn ang="0">
                    <a:pos x="37" y="54"/>
                  </a:cxn>
                  <a:cxn ang="0">
                    <a:pos x="37" y="54"/>
                  </a:cxn>
                  <a:cxn ang="0">
                    <a:pos x="53" y="32"/>
                  </a:cxn>
                  <a:cxn ang="0">
                    <a:pos x="68" y="9"/>
                  </a:cxn>
                  <a:cxn ang="0">
                    <a:pos x="68" y="9"/>
                  </a:cxn>
                  <a:cxn ang="0">
                    <a:pos x="68" y="7"/>
                  </a:cxn>
                  <a:cxn ang="0">
                    <a:pos x="68" y="4"/>
                  </a:cxn>
                  <a:cxn ang="0">
                    <a:pos x="66" y="2"/>
                  </a:cxn>
                  <a:cxn ang="0">
                    <a:pos x="62" y="0"/>
                  </a:cxn>
                  <a:cxn ang="0">
                    <a:pos x="59" y="2"/>
                  </a:cxn>
                  <a:cxn ang="0">
                    <a:pos x="58" y="3"/>
                  </a:cxn>
                  <a:cxn ang="0">
                    <a:pos x="58" y="3"/>
                  </a:cxn>
                </a:cxnLst>
                <a:rect l="0" t="0" r="r" b="b"/>
                <a:pathLst>
                  <a:path w="68" h="90">
                    <a:moveTo>
                      <a:pt x="58" y="3"/>
                    </a:moveTo>
                    <a:lnTo>
                      <a:pt x="58" y="3"/>
                    </a:lnTo>
                    <a:lnTo>
                      <a:pt x="42" y="25"/>
                    </a:lnTo>
                    <a:lnTo>
                      <a:pt x="26" y="47"/>
                    </a:lnTo>
                    <a:lnTo>
                      <a:pt x="26" y="47"/>
                    </a:lnTo>
                    <a:lnTo>
                      <a:pt x="21" y="54"/>
                    </a:lnTo>
                    <a:lnTo>
                      <a:pt x="15" y="60"/>
                    </a:lnTo>
                    <a:lnTo>
                      <a:pt x="15" y="60"/>
                    </a:lnTo>
                    <a:lnTo>
                      <a:pt x="8" y="72"/>
                    </a:lnTo>
                    <a:lnTo>
                      <a:pt x="2" y="83"/>
                    </a:lnTo>
                    <a:lnTo>
                      <a:pt x="2" y="83"/>
                    </a:lnTo>
                    <a:lnTo>
                      <a:pt x="0" y="85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3" y="90"/>
                    </a:lnTo>
                    <a:lnTo>
                      <a:pt x="7" y="90"/>
                    </a:lnTo>
                    <a:lnTo>
                      <a:pt x="9" y="90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7" y="80"/>
                    </a:lnTo>
                    <a:lnTo>
                      <a:pt x="23" y="70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9" y="62"/>
                    </a:lnTo>
                    <a:lnTo>
                      <a:pt x="33" y="58"/>
                    </a:lnTo>
                    <a:lnTo>
                      <a:pt x="37" y="54"/>
                    </a:lnTo>
                    <a:lnTo>
                      <a:pt x="37" y="54"/>
                    </a:lnTo>
                    <a:lnTo>
                      <a:pt x="53" y="32"/>
                    </a:lnTo>
                    <a:lnTo>
                      <a:pt x="68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8" y="4"/>
                    </a:lnTo>
                    <a:lnTo>
                      <a:pt x="66" y="2"/>
                    </a:lnTo>
                    <a:lnTo>
                      <a:pt x="62" y="0"/>
                    </a:lnTo>
                    <a:lnTo>
                      <a:pt x="59" y="2"/>
                    </a:lnTo>
                    <a:lnTo>
                      <a:pt x="58" y="3"/>
                    </a:lnTo>
                    <a:lnTo>
                      <a:pt x="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7" name="Freeform 169"/>
              <p:cNvSpPr/>
              <p:nvPr/>
            </p:nvSpPr>
            <p:spPr bwMode="auto">
              <a:xfrm>
                <a:off x="3286126" y="4349750"/>
                <a:ext cx="22225" cy="26988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3" y="18"/>
                  </a:cxn>
                  <a:cxn ang="0">
                    <a:pos x="21" y="33"/>
                  </a:cxn>
                  <a:cxn ang="0">
                    <a:pos x="21" y="33"/>
                  </a:cxn>
                  <a:cxn ang="0">
                    <a:pos x="16" y="38"/>
                  </a:cxn>
                  <a:cxn ang="0">
                    <a:pos x="11" y="46"/>
                  </a:cxn>
                  <a:cxn ang="0">
                    <a:pos x="7" y="52"/>
                  </a:cxn>
                  <a:cxn ang="0">
                    <a:pos x="1" y="59"/>
                  </a:cxn>
                  <a:cxn ang="0">
                    <a:pos x="1" y="59"/>
                  </a:cxn>
                  <a:cxn ang="0">
                    <a:pos x="0" y="62"/>
                  </a:cxn>
                  <a:cxn ang="0">
                    <a:pos x="0" y="63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9" y="67"/>
                  </a:cxn>
                  <a:cxn ang="0">
                    <a:pos x="15" y="60"/>
                  </a:cxn>
                  <a:cxn ang="0">
                    <a:pos x="20" y="54"/>
                  </a:cxn>
                  <a:cxn ang="0">
                    <a:pos x="24" y="47"/>
                  </a:cxn>
                  <a:cxn ang="0">
                    <a:pos x="29" y="41"/>
                  </a:cxn>
                  <a:cxn ang="0">
                    <a:pos x="29" y="41"/>
                  </a:cxn>
                  <a:cxn ang="0">
                    <a:pos x="41" y="25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4" y="7"/>
                  </a:cxn>
                  <a:cxn ang="0">
                    <a:pos x="54" y="4"/>
                  </a:cxn>
                  <a:cxn ang="0">
                    <a:pos x="52" y="3"/>
                  </a:cxn>
                  <a:cxn ang="0">
                    <a:pos x="51" y="1"/>
                  </a:cxn>
                  <a:cxn ang="0">
                    <a:pos x="46" y="0"/>
                  </a:cxn>
                  <a:cxn ang="0">
                    <a:pos x="45" y="1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4" h="68">
                    <a:moveTo>
                      <a:pt x="43" y="3"/>
                    </a:moveTo>
                    <a:lnTo>
                      <a:pt x="43" y="3"/>
                    </a:lnTo>
                    <a:lnTo>
                      <a:pt x="33" y="18"/>
                    </a:lnTo>
                    <a:lnTo>
                      <a:pt x="21" y="33"/>
                    </a:lnTo>
                    <a:lnTo>
                      <a:pt x="21" y="33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7" y="52"/>
                    </a:lnTo>
                    <a:lnTo>
                      <a:pt x="1" y="59"/>
                    </a:lnTo>
                    <a:lnTo>
                      <a:pt x="1" y="59"/>
                    </a:lnTo>
                    <a:lnTo>
                      <a:pt x="0" y="62"/>
                    </a:lnTo>
                    <a:lnTo>
                      <a:pt x="0" y="63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9" y="67"/>
                    </a:lnTo>
                    <a:lnTo>
                      <a:pt x="15" y="60"/>
                    </a:lnTo>
                    <a:lnTo>
                      <a:pt x="20" y="54"/>
                    </a:lnTo>
                    <a:lnTo>
                      <a:pt x="24" y="47"/>
                    </a:lnTo>
                    <a:lnTo>
                      <a:pt x="29" y="41"/>
                    </a:lnTo>
                    <a:lnTo>
                      <a:pt x="29" y="41"/>
                    </a:lnTo>
                    <a:lnTo>
                      <a:pt x="41" y="25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4" y="7"/>
                    </a:lnTo>
                    <a:lnTo>
                      <a:pt x="54" y="4"/>
                    </a:lnTo>
                    <a:lnTo>
                      <a:pt x="52" y="3"/>
                    </a:lnTo>
                    <a:lnTo>
                      <a:pt x="51" y="1"/>
                    </a:lnTo>
                    <a:lnTo>
                      <a:pt x="46" y="0"/>
                    </a:lnTo>
                    <a:lnTo>
                      <a:pt x="45" y="1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8" name="Freeform 170"/>
              <p:cNvSpPr/>
              <p:nvPr/>
            </p:nvSpPr>
            <p:spPr bwMode="auto">
              <a:xfrm>
                <a:off x="3309938" y="4352925"/>
                <a:ext cx="15875" cy="22225"/>
              </a:xfrm>
              <a:custGeom>
                <a:avLst/>
                <a:gdLst/>
                <a:ahLst/>
                <a:cxnLst>
                  <a:cxn ang="0">
                    <a:pos x="30" y="5"/>
                  </a:cxn>
                  <a:cxn ang="0">
                    <a:pos x="30" y="5"/>
                  </a:cxn>
                  <a:cxn ang="0">
                    <a:pos x="29" y="9"/>
                  </a:cxn>
                  <a:cxn ang="0">
                    <a:pos x="27" y="12"/>
                  </a:cxn>
                  <a:cxn ang="0">
                    <a:pos x="22" y="17"/>
                  </a:cxn>
                  <a:cxn ang="0">
                    <a:pos x="22" y="17"/>
                  </a:cxn>
                  <a:cxn ang="0">
                    <a:pos x="15" y="27"/>
                  </a:cxn>
                  <a:cxn ang="0">
                    <a:pos x="15" y="27"/>
                  </a:cxn>
                  <a:cxn ang="0">
                    <a:pos x="8" y="38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0" y="51"/>
                  </a:cxn>
                  <a:cxn ang="0">
                    <a:pos x="0" y="52"/>
                  </a:cxn>
                  <a:cxn ang="0">
                    <a:pos x="2" y="56"/>
                  </a:cxn>
                  <a:cxn ang="0">
                    <a:pos x="6" y="56"/>
                  </a:cxn>
                  <a:cxn ang="0">
                    <a:pos x="9" y="56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8" y="42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35" y="18"/>
                  </a:cxn>
                  <a:cxn ang="0">
                    <a:pos x="39" y="13"/>
                  </a:cxn>
                  <a:cxn ang="0">
                    <a:pos x="42" y="5"/>
                  </a:cxn>
                  <a:cxn ang="0">
                    <a:pos x="42" y="5"/>
                  </a:cxn>
                  <a:cxn ang="0">
                    <a:pos x="40" y="3"/>
                  </a:cxn>
                  <a:cxn ang="0">
                    <a:pos x="40" y="1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2" y="1"/>
                  </a:cxn>
                  <a:cxn ang="0">
                    <a:pos x="30" y="3"/>
                  </a:cxn>
                  <a:cxn ang="0">
                    <a:pos x="30" y="5"/>
                  </a:cxn>
                  <a:cxn ang="0">
                    <a:pos x="30" y="5"/>
                  </a:cxn>
                </a:cxnLst>
                <a:rect l="0" t="0" r="r" b="b"/>
                <a:pathLst>
                  <a:path w="42" h="56">
                    <a:moveTo>
                      <a:pt x="30" y="5"/>
                    </a:moveTo>
                    <a:lnTo>
                      <a:pt x="30" y="5"/>
                    </a:lnTo>
                    <a:lnTo>
                      <a:pt x="29" y="9"/>
                    </a:lnTo>
                    <a:lnTo>
                      <a:pt x="27" y="12"/>
                    </a:lnTo>
                    <a:lnTo>
                      <a:pt x="22" y="17"/>
                    </a:lnTo>
                    <a:lnTo>
                      <a:pt x="22" y="17"/>
                    </a:lnTo>
                    <a:lnTo>
                      <a:pt x="15" y="27"/>
                    </a:lnTo>
                    <a:lnTo>
                      <a:pt x="15" y="27"/>
                    </a:lnTo>
                    <a:lnTo>
                      <a:pt x="8" y="38"/>
                    </a:lnTo>
                    <a:lnTo>
                      <a:pt x="0" y="48"/>
                    </a:lnTo>
                    <a:lnTo>
                      <a:pt x="0" y="48"/>
                    </a:lnTo>
                    <a:lnTo>
                      <a:pt x="0" y="51"/>
                    </a:lnTo>
                    <a:lnTo>
                      <a:pt x="0" y="52"/>
                    </a:lnTo>
                    <a:lnTo>
                      <a:pt x="2" y="56"/>
                    </a:lnTo>
                    <a:lnTo>
                      <a:pt x="6" y="56"/>
                    </a:lnTo>
                    <a:lnTo>
                      <a:pt x="9" y="56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8" y="42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35" y="18"/>
                    </a:lnTo>
                    <a:lnTo>
                      <a:pt x="39" y="13"/>
                    </a:lnTo>
                    <a:lnTo>
                      <a:pt x="42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1"/>
                    </a:lnTo>
                    <a:lnTo>
                      <a:pt x="30" y="3"/>
                    </a:lnTo>
                    <a:lnTo>
                      <a:pt x="30" y="5"/>
                    </a:lnTo>
                    <a:lnTo>
                      <a:pt x="3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59" name="Freeform 171"/>
              <p:cNvSpPr/>
              <p:nvPr/>
            </p:nvSpPr>
            <p:spPr bwMode="auto">
              <a:xfrm>
                <a:off x="3332163" y="4357688"/>
                <a:ext cx="12700" cy="238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20" y="5"/>
                  </a:cxn>
                  <a:cxn ang="0">
                    <a:pos x="18" y="11"/>
                  </a:cxn>
                  <a:cxn ang="0">
                    <a:pos x="17" y="17"/>
                  </a:cxn>
                  <a:cxn ang="0">
                    <a:pos x="13" y="28"/>
                  </a:cxn>
                  <a:cxn ang="0">
                    <a:pos x="1" y="52"/>
                  </a:cxn>
                  <a:cxn ang="0">
                    <a:pos x="1" y="52"/>
                  </a:cxn>
                  <a:cxn ang="0">
                    <a:pos x="0" y="53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8" y="60"/>
                  </a:cxn>
                  <a:cxn ang="0">
                    <a:pos x="9" y="59"/>
                  </a:cxn>
                  <a:cxn ang="0">
                    <a:pos x="10" y="57"/>
                  </a:cxn>
                  <a:cxn ang="0">
                    <a:pos x="10" y="57"/>
                  </a:cxn>
                  <a:cxn ang="0">
                    <a:pos x="24" y="32"/>
                  </a:cxn>
                  <a:cxn ang="0">
                    <a:pos x="29" y="19"/>
                  </a:cxn>
                  <a:cxn ang="0">
                    <a:pos x="30" y="11"/>
                  </a:cxn>
                  <a:cxn ang="0">
                    <a:pos x="31" y="5"/>
                  </a:cxn>
                  <a:cxn ang="0">
                    <a:pos x="31" y="5"/>
                  </a:cxn>
                  <a:cxn ang="0">
                    <a:pos x="30" y="2"/>
                  </a:cxn>
                  <a:cxn ang="0">
                    <a:pos x="29" y="1"/>
                  </a:cxn>
                  <a:cxn ang="0">
                    <a:pos x="25" y="0"/>
                  </a:cxn>
                  <a:cxn ang="0">
                    <a:pos x="21" y="1"/>
                  </a:cxn>
                  <a:cxn ang="0">
                    <a:pos x="20" y="2"/>
                  </a:cxn>
                  <a:cxn ang="0">
                    <a:pos x="20" y="5"/>
                  </a:cxn>
                  <a:cxn ang="0">
                    <a:pos x="20" y="5"/>
                  </a:cxn>
                </a:cxnLst>
                <a:rect l="0" t="0" r="r" b="b"/>
                <a:pathLst>
                  <a:path w="31" h="60">
                    <a:moveTo>
                      <a:pt x="20" y="5"/>
                    </a:moveTo>
                    <a:lnTo>
                      <a:pt x="20" y="5"/>
                    </a:lnTo>
                    <a:lnTo>
                      <a:pt x="18" y="11"/>
                    </a:lnTo>
                    <a:lnTo>
                      <a:pt x="17" y="17"/>
                    </a:lnTo>
                    <a:lnTo>
                      <a:pt x="13" y="28"/>
                    </a:lnTo>
                    <a:lnTo>
                      <a:pt x="1" y="52"/>
                    </a:lnTo>
                    <a:lnTo>
                      <a:pt x="1" y="52"/>
                    </a:lnTo>
                    <a:lnTo>
                      <a:pt x="0" y="53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8" y="60"/>
                    </a:lnTo>
                    <a:lnTo>
                      <a:pt x="9" y="59"/>
                    </a:lnTo>
                    <a:lnTo>
                      <a:pt x="10" y="57"/>
                    </a:lnTo>
                    <a:lnTo>
                      <a:pt x="10" y="57"/>
                    </a:lnTo>
                    <a:lnTo>
                      <a:pt x="24" y="32"/>
                    </a:lnTo>
                    <a:lnTo>
                      <a:pt x="29" y="19"/>
                    </a:lnTo>
                    <a:lnTo>
                      <a:pt x="30" y="11"/>
                    </a:lnTo>
                    <a:lnTo>
                      <a:pt x="31" y="5"/>
                    </a:lnTo>
                    <a:lnTo>
                      <a:pt x="31" y="5"/>
                    </a:lnTo>
                    <a:lnTo>
                      <a:pt x="30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20" y="2"/>
                    </a:lnTo>
                    <a:lnTo>
                      <a:pt x="20" y="5"/>
                    </a:lnTo>
                    <a:lnTo>
                      <a:pt x="2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0" name="Freeform 172"/>
              <p:cNvSpPr/>
              <p:nvPr/>
            </p:nvSpPr>
            <p:spPr bwMode="auto">
              <a:xfrm>
                <a:off x="3598863" y="4202113"/>
                <a:ext cx="22225" cy="23813"/>
              </a:xfrm>
              <a:custGeom>
                <a:avLst/>
                <a:gdLst/>
                <a:ahLst/>
                <a:cxnLst>
                  <a:cxn ang="0">
                    <a:pos x="43" y="3"/>
                  </a:cxn>
                  <a:cxn ang="0">
                    <a:pos x="43" y="3"/>
                  </a:cxn>
                  <a:cxn ang="0">
                    <a:pos x="39" y="10"/>
                  </a:cxn>
                  <a:cxn ang="0">
                    <a:pos x="34" y="16"/>
                  </a:cxn>
                  <a:cxn ang="0">
                    <a:pos x="23" y="28"/>
                  </a:cxn>
                  <a:cxn ang="0">
                    <a:pos x="11" y="40"/>
                  </a:cxn>
                  <a:cxn ang="0">
                    <a:pos x="6" y="46"/>
                  </a:cxn>
                  <a:cxn ang="0">
                    <a:pos x="1" y="53"/>
                  </a:cxn>
                  <a:cxn ang="0">
                    <a:pos x="1" y="53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2" y="61"/>
                  </a:cxn>
                  <a:cxn ang="0">
                    <a:pos x="7" y="61"/>
                  </a:cxn>
                  <a:cxn ang="0">
                    <a:pos x="9" y="61"/>
                  </a:cxn>
                  <a:cxn ang="0">
                    <a:pos x="10" y="58"/>
                  </a:cxn>
                  <a:cxn ang="0">
                    <a:pos x="10" y="58"/>
                  </a:cxn>
                  <a:cxn ang="0">
                    <a:pos x="15" y="51"/>
                  </a:cxn>
                  <a:cxn ang="0">
                    <a:pos x="21" y="46"/>
                  </a:cxn>
                  <a:cxn ang="0">
                    <a:pos x="32" y="34"/>
                  </a:cxn>
                  <a:cxn ang="0">
                    <a:pos x="44" y="23"/>
                  </a:cxn>
                  <a:cxn ang="0">
                    <a:pos x="48" y="16"/>
                  </a:cxn>
                  <a:cxn ang="0">
                    <a:pos x="52" y="8"/>
                  </a:cxn>
                  <a:cxn ang="0">
                    <a:pos x="52" y="8"/>
                  </a:cxn>
                  <a:cxn ang="0">
                    <a:pos x="53" y="7"/>
                  </a:cxn>
                  <a:cxn ang="0">
                    <a:pos x="53" y="4"/>
                  </a:cxn>
                  <a:cxn ang="0">
                    <a:pos x="49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3" y="3"/>
                  </a:cxn>
                  <a:cxn ang="0">
                    <a:pos x="43" y="3"/>
                  </a:cxn>
                </a:cxnLst>
                <a:rect l="0" t="0" r="r" b="b"/>
                <a:pathLst>
                  <a:path w="53" h="61">
                    <a:moveTo>
                      <a:pt x="43" y="3"/>
                    </a:moveTo>
                    <a:lnTo>
                      <a:pt x="43" y="3"/>
                    </a:lnTo>
                    <a:lnTo>
                      <a:pt x="39" y="10"/>
                    </a:lnTo>
                    <a:lnTo>
                      <a:pt x="34" y="16"/>
                    </a:lnTo>
                    <a:lnTo>
                      <a:pt x="23" y="28"/>
                    </a:lnTo>
                    <a:lnTo>
                      <a:pt x="11" y="40"/>
                    </a:lnTo>
                    <a:lnTo>
                      <a:pt x="6" y="46"/>
                    </a:lnTo>
                    <a:lnTo>
                      <a:pt x="1" y="53"/>
                    </a:lnTo>
                    <a:lnTo>
                      <a:pt x="1" y="53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2" y="61"/>
                    </a:lnTo>
                    <a:lnTo>
                      <a:pt x="7" y="61"/>
                    </a:lnTo>
                    <a:lnTo>
                      <a:pt x="9" y="61"/>
                    </a:lnTo>
                    <a:lnTo>
                      <a:pt x="10" y="58"/>
                    </a:lnTo>
                    <a:lnTo>
                      <a:pt x="10" y="58"/>
                    </a:lnTo>
                    <a:lnTo>
                      <a:pt x="15" y="51"/>
                    </a:lnTo>
                    <a:lnTo>
                      <a:pt x="21" y="46"/>
                    </a:lnTo>
                    <a:lnTo>
                      <a:pt x="32" y="34"/>
                    </a:lnTo>
                    <a:lnTo>
                      <a:pt x="44" y="23"/>
                    </a:lnTo>
                    <a:lnTo>
                      <a:pt x="48" y="16"/>
                    </a:lnTo>
                    <a:lnTo>
                      <a:pt x="52" y="8"/>
                    </a:lnTo>
                    <a:lnTo>
                      <a:pt x="52" y="8"/>
                    </a:lnTo>
                    <a:lnTo>
                      <a:pt x="53" y="7"/>
                    </a:lnTo>
                    <a:lnTo>
                      <a:pt x="53" y="4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3" y="3"/>
                    </a:lnTo>
                    <a:lnTo>
                      <a:pt x="4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1" name="Freeform 173"/>
              <p:cNvSpPr/>
              <p:nvPr/>
            </p:nvSpPr>
            <p:spPr bwMode="auto">
              <a:xfrm>
                <a:off x="3598863" y="4235450"/>
                <a:ext cx="23813" cy="23813"/>
              </a:xfrm>
              <a:custGeom>
                <a:avLst/>
                <a:gdLst/>
                <a:ahLst/>
                <a:cxnLst>
                  <a:cxn ang="0">
                    <a:pos x="47" y="1"/>
                  </a:cxn>
                  <a:cxn ang="0">
                    <a:pos x="47" y="1"/>
                  </a:cxn>
                  <a:cxn ang="0">
                    <a:pos x="26" y="28"/>
                  </a:cxn>
                  <a:cxn ang="0">
                    <a:pos x="2" y="51"/>
                  </a:cxn>
                  <a:cxn ang="0">
                    <a:pos x="2" y="51"/>
                  </a:cxn>
                  <a:cxn ang="0">
                    <a:pos x="1" y="54"/>
                  </a:cxn>
                  <a:cxn ang="0">
                    <a:pos x="0" y="55"/>
                  </a:cxn>
                  <a:cxn ang="0">
                    <a:pos x="2" y="59"/>
                  </a:cxn>
                  <a:cxn ang="0">
                    <a:pos x="6" y="60"/>
                  </a:cxn>
                  <a:cxn ang="0">
                    <a:pos x="7" y="60"/>
                  </a:cxn>
                  <a:cxn ang="0">
                    <a:pos x="10" y="59"/>
                  </a:cxn>
                  <a:cxn ang="0">
                    <a:pos x="10" y="59"/>
                  </a:cxn>
                  <a:cxn ang="0">
                    <a:pos x="34" y="35"/>
                  </a:cxn>
                  <a:cxn ang="0">
                    <a:pos x="56" y="9"/>
                  </a:cxn>
                  <a:cxn ang="0">
                    <a:pos x="56" y="9"/>
                  </a:cxn>
                  <a:cxn ang="0">
                    <a:pos x="57" y="8"/>
                  </a:cxn>
                  <a:cxn ang="0">
                    <a:pos x="57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0"/>
                  </a:cxn>
                  <a:cxn ang="0">
                    <a:pos x="47" y="1"/>
                  </a:cxn>
                  <a:cxn ang="0">
                    <a:pos x="47" y="1"/>
                  </a:cxn>
                </a:cxnLst>
                <a:rect l="0" t="0" r="r" b="b"/>
                <a:pathLst>
                  <a:path w="57" h="60">
                    <a:moveTo>
                      <a:pt x="47" y="1"/>
                    </a:moveTo>
                    <a:lnTo>
                      <a:pt x="47" y="1"/>
                    </a:lnTo>
                    <a:lnTo>
                      <a:pt x="26" y="28"/>
                    </a:lnTo>
                    <a:lnTo>
                      <a:pt x="2" y="51"/>
                    </a:lnTo>
                    <a:lnTo>
                      <a:pt x="2" y="51"/>
                    </a:lnTo>
                    <a:lnTo>
                      <a:pt x="1" y="54"/>
                    </a:lnTo>
                    <a:lnTo>
                      <a:pt x="0" y="55"/>
                    </a:lnTo>
                    <a:lnTo>
                      <a:pt x="2" y="59"/>
                    </a:lnTo>
                    <a:lnTo>
                      <a:pt x="6" y="60"/>
                    </a:lnTo>
                    <a:lnTo>
                      <a:pt x="7" y="60"/>
                    </a:lnTo>
                    <a:lnTo>
                      <a:pt x="10" y="59"/>
                    </a:lnTo>
                    <a:lnTo>
                      <a:pt x="10" y="59"/>
                    </a:lnTo>
                    <a:lnTo>
                      <a:pt x="34" y="35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7" y="8"/>
                    </a:lnTo>
                    <a:lnTo>
                      <a:pt x="57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1"/>
                    </a:lnTo>
                    <a:lnTo>
                      <a:pt x="4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2" name="Freeform 174"/>
              <p:cNvSpPr/>
              <p:nvPr/>
            </p:nvSpPr>
            <p:spPr bwMode="auto">
              <a:xfrm>
                <a:off x="3602038" y="4271963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2"/>
                  </a:cxn>
                  <a:cxn ang="0">
                    <a:pos x="44" y="2"/>
                  </a:cxn>
                  <a:cxn ang="0">
                    <a:pos x="32" y="18"/>
                  </a:cxn>
                  <a:cxn ang="0">
                    <a:pos x="19" y="34"/>
                  </a:cxn>
                  <a:cxn ang="0">
                    <a:pos x="19" y="34"/>
                  </a:cxn>
                  <a:cxn ang="0">
                    <a:pos x="14" y="40"/>
                  </a:cxn>
                  <a:cxn ang="0">
                    <a:pos x="10" y="48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7" y="71"/>
                  </a:cxn>
                  <a:cxn ang="0">
                    <a:pos x="10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20" y="53"/>
                  </a:cxn>
                  <a:cxn ang="0">
                    <a:pos x="31" y="37"/>
                  </a:cxn>
                  <a:cxn ang="0">
                    <a:pos x="31" y="37"/>
                  </a:cxn>
                  <a:cxn ang="0">
                    <a:pos x="53" y="7"/>
                  </a:cxn>
                  <a:cxn ang="0">
                    <a:pos x="53" y="7"/>
                  </a:cxn>
                  <a:cxn ang="0">
                    <a:pos x="54" y="5"/>
                  </a:cxn>
                  <a:cxn ang="0">
                    <a:pos x="54" y="3"/>
                  </a:cxn>
                  <a:cxn ang="0">
                    <a:pos x="53" y="2"/>
                  </a:cxn>
                  <a:cxn ang="0">
                    <a:pos x="52" y="0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4" y="2"/>
                  </a:cxn>
                </a:cxnLst>
                <a:rect l="0" t="0" r="r" b="b"/>
                <a:pathLst>
                  <a:path w="54" h="71">
                    <a:moveTo>
                      <a:pt x="44" y="2"/>
                    </a:moveTo>
                    <a:lnTo>
                      <a:pt x="44" y="2"/>
                    </a:lnTo>
                    <a:lnTo>
                      <a:pt x="32" y="18"/>
                    </a:lnTo>
                    <a:lnTo>
                      <a:pt x="19" y="34"/>
                    </a:lnTo>
                    <a:lnTo>
                      <a:pt x="19" y="34"/>
                    </a:lnTo>
                    <a:lnTo>
                      <a:pt x="14" y="40"/>
                    </a:lnTo>
                    <a:lnTo>
                      <a:pt x="10" y="48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7" y="71"/>
                    </a:lnTo>
                    <a:lnTo>
                      <a:pt x="10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20" y="53"/>
                    </a:lnTo>
                    <a:lnTo>
                      <a:pt x="31" y="37"/>
                    </a:lnTo>
                    <a:lnTo>
                      <a:pt x="31" y="37"/>
                    </a:lnTo>
                    <a:lnTo>
                      <a:pt x="53" y="7"/>
                    </a:lnTo>
                    <a:lnTo>
                      <a:pt x="53" y="7"/>
                    </a:lnTo>
                    <a:lnTo>
                      <a:pt x="54" y="5"/>
                    </a:lnTo>
                    <a:lnTo>
                      <a:pt x="54" y="3"/>
                    </a:lnTo>
                    <a:lnTo>
                      <a:pt x="53" y="2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3" name="Freeform 175"/>
              <p:cNvSpPr/>
              <p:nvPr/>
            </p:nvSpPr>
            <p:spPr bwMode="auto">
              <a:xfrm>
                <a:off x="3602038" y="4310063"/>
                <a:ext cx="23813" cy="22225"/>
              </a:xfrm>
              <a:custGeom>
                <a:avLst/>
                <a:gdLst/>
                <a:ahLst/>
                <a:cxnLst>
                  <a:cxn ang="0">
                    <a:pos x="48" y="2"/>
                  </a:cxn>
                  <a:cxn ang="0">
                    <a:pos x="48" y="2"/>
                  </a:cxn>
                  <a:cxn ang="0">
                    <a:pos x="37" y="11"/>
                  </a:cxn>
                  <a:cxn ang="0">
                    <a:pos x="25" y="21"/>
                  </a:cxn>
                  <a:cxn ang="0">
                    <a:pos x="25" y="21"/>
                  </a:cxn>
                  <a:cxn ang="0">
                    <a:pos x="19" y="27"/>
                  </a:cxn>
                  <a:cxn ang="0">
                    <a:pos x="14" y="34"/>
                  </a:cxn>
                  <a:cxn ang="0">
                    <a:pos x="2" y="48"/>
                  </a:cxn>
                  <a:cxn ang="0">
                    <a:pos x="2" y="48"/>
                  </a:cxn>
                  <a:cxn ang="0">
                    <a:pos x="0" y="49"/>
                  </a:cxn>
                  <a:cxn ang="0">
                    <a:pos x="0" y="52"/>
                  </a:cxn>
                  <a:cxn ang="0">
                    <a:pos x="3" y="56"/>
                  </a:cxn>
                  <a:cxn ang="0">
                    <a:pos x="6" y="57"/>
                  </a:cxn>
                  <a:cxn ang="0">
                    <a:pos x="8" y="57"/>
                  </a:cxn>
                  <a:cxn ang="0">
                    <a:pos x="11" y="56"/>
                  </a:cxn>
                  <a:cxn ang="0">
                    <a:pos x="11" y="56"/>
                  </a:cxn>
                  <a:cxn ang="0">
                    <a:pos x="20" y="43"/>
                  </a:cxn>
                  <a:cxn ang="0">
                    <a:pos x="32" y="31"/>
                  </a:cxn>
                  <a:cxn ang="0">
                    <a:pos x="32" y="31"/>
                  </a:cxn>
                  <a:cxn ang="0">
                    <a:pos x="44" y="21"/>
                  </a:cxn>
                  <a:cxn ang="0">
                    <a:pos x="55" y="10"/>
                  </a:cxn>
                  <a:cxn ang="0">
                    <a:pos x="55" y="10"/>
                  </a:cxn>
                  <a:cxn ang="0">
                    <a:pos x="58" y="8"/>
                  </a:cxn>
                  <a:cxn ang="0">
                    <a:pos x="58" y="6"/>
                  </a:cxn>
                  <a:cxn ang="0">
                    <a:pos x="55" y="2"/>
                  </a:cxn>
                  <a:cxn ang="0">
                    <a:pos x="53" y="0"/>
                  </a:cxn>
                  <a:cxn ang="0">
                    <a:pos x="50" y="1"/>
                  </a:cxn>
                  <a:cxn ang="0">
                    <a:pos x="48" y="2"/>
                  </a:cxn>
                  <a:cxn ang="0">
                    <a:pos x="48" y="2"/>
                  </a:cxn>
                </a:cxnLst>
                <a:rect l="0" t="0" r="r" b="b"/>
                <a:pathLst>
                  <a:path w="58" h="57">
                    <a:moveTo>
                      <a:pt x="48" y="2"/>
                    </a:moveTo>
                    <a:lnTo>
                      <a:pt x="48" y="2"/>
                    </a:lnTo>
                    <a:lnTo>
                      <a:pt x="37" y="11"/>
                    </a:lnTo>
                    <a:lnTo>
                      <a:pt x="25" y="21"/>
                    </a:lnTo>
                    <a:lnTo>
                      <a:pt x="25" y="21"/>
                    </a:lnTo>
                    <a:lnTo>
                      <a:pt x="19" y="27"/>
                    </a:lnTo>
                    <a:lnTo>
                      <a:pt x="14" y="34"/>
                    </a:lnTo>
                    <a:lnTo>
                      <a:pt x="2" y="48"/>
                    </a:lnTo>
                    <a:lnTo>
                      <a:pt x="2" y="48"/>
                    </a:lnTo>
                    <a:lnTo>
                      <a:pt x="0" y="49"/>
                    </a:lnTo>
                    <a:lnTo>
                      <a:pt x="0" y="52"/>
                    </a:lnTo>
                    <a:lnTo>
                      <a:pt x="3" y="56"/>
                    </a:lnTo>
                    <a:lnTo>
                      <a:pt x="6" y="57"/>
                    </a:lnTo>
                    <a:lnTo>
                      <a:pt x="8" y="57"/>
                    </a:lnTo>
                    <a:lnTo>
                      <a:pt x="11" y="56"/>
                    </a:lnTo>
                    <a:lnTo>
                      <a:pt x="11" y="56"/>
                    </a:lnTo>
                    <a:lnTo>
                      <a:pt x="20" y="43"/>
                    </a:lnTo>
                    <a:lnTo>
                      <a:pt x="32" y="31"/>
                    </a:lnTo>
                    <a:lnTo>
                      <a:pt x="32" y="31"/>
                    </a:lnTo>
                    <a:lnTo>
                      <a:pt x="44" y="21"/>
                    </a:lnTo>
                    <a:lnTo>
                      <a:pt x="55" y="10"/>
                    </a:lnTo>
                    <a:lnTo>
                      <a:pt x="55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5" y="2"/>
                    </a:lnTo>
                    <a:lnTo>
                      <a:pt x="53" y="0"/>
                    </a:lnTo>
                    <a:lnTo>
                      <a:pt x="50" y="1"/>
                    </a:lnTo>
                    <a:lnTo>
                      <a:pt x="48" y="2"/>
                    </a:lnTo>
                    <a:lnTo>
                      <a:pt x="4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4" name="Freeform 176"/>
              <p:cNvSpPr/>
              <p:nvPr/>
            </p:nvSpPr>
            <p:spPr bwMode="auto">
              <a:xfrm>
                <a:off x="3600451" y="4337050"/>
                <a:ext cx="26988" cy="30163"/>
              </a:xfrm>
              <a:custGeom>
                <a:avLst/>
                <a:gdLst/>
                <a:ahLst/>
                <a:cxnLst>
                  <a:cxn ang="0">
                    <a:pos x="58" y="1"/>
                  </a:cxn>
                  <a:cxn ang="0">
                    <a:pos x="58" y="1"/>
                  </a:cxn>
                  <a:cxn ang="0">
                    <a:pos x="41" y="16"/>
                  </a:cxn>
                  <a:cxn ang="0">
                    <a:pos x="27" y="31"/>
                  </a:cxn>
                  <a:cxn ang="0">
                    <a:pos x="13" y="48"/>
                  </a:cxn>
                  <a:cxn ang="0">
                    <a:pos x="1" y="67"/>
                  </a:cxn>
                  <a:cxn ang="0">
                    <a:pos x="1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5"/>
                  </a:cxn>
                  <a:cxn ang="0">
                    <a:pos x="7" y="76"/>
                  </a:cxn>
                  <a:cxn ang="0">
                    <a:pos x="9" y="75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2" y="55"/>
                  </a:cxn>
                  <a:cxn ang="0">
                    <a:pos x="36" y="39"/>
                  </a:cxn>
                  <a:cxn ang="0">
                    <a:pos x="51" y="24"/>
                  </a:cxn>
                  <a:cxn ang="0">
                    <a:pos x="66" y="9"/>
                  </a:cxn>
                  <a:cxn ang="0">
                    <a:pos x="66" y="9"/>
                  </a:cxn>
                  <a:cxn ang="0">
                    <a:pos x="68" y="8"/>
                  </a:cxn>
                  <a:cxn ang="0">
                    <a:pos x="69" y="5"/>
                  </a:cxn>
                  <a:cxn ang="0">
                    <a:pos x="68" y="4"/>
                  </a:cxn>
                  <a:cxn ang="0">
                    <a:pos x="66" y="1"/>
                  </a:cxn>
                  <a:cxn ang="0">
                    <a:pos x="62" y="0"/>
                  </a:cxn>
                  <a:cxn ang="0">
                    <a:pos x="61" y="0"/>
                  </a:cxn>
                  <a:cxn ang="0">
                    <a:pos x="58" y="1"/>
                  </a:cxn>
                  <a:cxn ang="0">
                    <a:pos x="58" y="1"/>
                  </a:cxn>
                </a:cxnLst>
                <a:rect l="0" t="0" r="r" b="b"/>
                <a:pathLst>
                  <a:path w="69" h="76">
                    <a:moveTo>
                      <a:pt x="58" y="1"/>
                    </a:moveTo>
                    <a:lnTo>
                      <a:pt x="58" y="1"/>
                    </a:lnTo>
                    <a:lnTo>
                      <a:pt x="41" y="16"/>
                    </a:lnTo>
                    <a:lnTo>
                      <a:pt x="27" y="31"/>
                    </a:lnTo>
                    <a:lnTo>
                      <a:pt x="13" y="48"/>
                    </a:lnTo>
                    <a:lnTo>
                      <a:pt x="1" y="67"/>
                    </a:lnTo>
                    <a:lnTo>
                      <a:pt x="1" y="67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5"/>
                    </a:lnTo>
                    <a:lnTo>
                      <a:pt x="7" y="76"/>
                    </a:lnTo>
                    <a:lnTo>
                      <a:pt x="9" y="75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2" y="55"/>
                    </a:lnTo>
                    <a:lnTo>
                      <a:pt x="36" y="39"/>
                    </a:lnTo>
                    <a:lnTo>
                      <a:pt x="51" y="24"/>
                    </a:lnTo>
                    <a:lnTo>
                      <a:pt x="66" y="9"/>
                    </a:lnTo>
                    <a:lnTo>
                      <a:pt x="66" y="9"/>
                    </a:lnTo>
                    <a:lnTo>
                      <a:pt x="68" y="8"/>
                    </a:lnTo>
                    <a:lnTo>
                      <a:pt x="69" y="5"/>
                    </a:lnTo>
                    <a:lnTo>
                      <a:pt x="68" y="4"/>
                    </a:lnTo>
                    <a:lnTo>
                      <a:pt x="66" y="1"/>
                    </a:lnTo>
                    <a:lnTo>
                      <a:pt x="62" y="0"/>
                    </a:lnTo>
                    <a:lnTo>
                      <a:pt x="61" y="0"/>
                    </a:lnTo>
                    <a:lnTo>
                      <a:pt x="58" y="1"/>
                    </a:lnTo>
                    <a:lnTo>
                      <a:pt x="5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5" name="Freeform 177"/>
              <p:cNvSpPr/>
              <p:nvPr/>
            </p:nvSpPr>
            <p:spPr bwMode="auto">
              <a:xfrm>
                <a:off x="3611563" y="4360863"/>
                <a:ext cx="22225" cy="26988"/>
              </a:xfrm>
              <a:custGeom>
                <a:avLst/>
                <a:gdLst/>
                <a:ahLst/>
                <a:cxnLst>
                  <a:cxn ang="0">
                    <a:pos x="46" y="2"/>
                  </a:cxn>
                  <a:cxn ang="0">
                    <a:pos x="46" y="2"/>
                  </a:cxn>
                  <a:cxn ang="0">
                    <a:pos x="41" y="9"/>
                  </a:cxn>
                  <a:cxn ang="0">
                    <a:pos x="34" y="17"/>
                  </a:cxn>
                  <a:cxn ang="0">
                    <a:pos x="20" y="31"/>
                  </a:cxn>
                  <a:cxn ang="0">
                    <a:pos x="13" y="38"/>
                  </a:cxn>
                  <a:cxn ang="0">
                    <a:pos x="8" y="45"/>
                  </a:cxn>
                  <a:cxn ang="0">
                    <a:pos x="3" y="55"/>
                  </a:cxn>
                  <a:cxn ang="0">
                    <a:pos x="0" y="64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4" y="70"/>
                  </a:cxn>
                  <a:cxn ang="0">
                    <a:pos x="8" y="70"/>
                  </a:cxn>
                  <a:cxn ang="0">
                    <a:pos x="9" y="69"/>
                  </a:cxn>
                  <a:cxn ang="0">
                    <a:pos x="11" y="66"/>
                  </a:cxn>
                  <a:cxn ang="0">
                    <a:pos x="11" y="66"/>
                  </a:cxn>
                  <a:cxn ang="0">
                    <a:pos x="13" y="58"/>
                  </a:cxn>
                  <a:cxn ang="0">
                    <a:pos x="18" y="51"/>
                  </a:cxn>
                  <a:cxn ang="0">
                    <a:pos x="24" y="43"/>
                  </a:cxn>
                  <a:cxn ang="0">
                    <a:pos x="30" y="35"/>
                  </a:cxn>
                  <a:cxn ang="0">
                    <a:pos x="45" y="22"/>
                  </a:cxn>
                  <a:cxn ang="0">
                    <a:pos x="50" y="15"/>
                  </a:cxn>
                  <a:cxn ang="0">
                    <a:pos x="56" y="7"/>
                  </a:cxn>
                  <a:cxn ang="0">
                    <a:pos x="56" y="7"/>
                  </a:cxn>
                  <a:cxn ang="0">
                    <a:pos x="56" y="5"/>
                  </a:cxn>
                  <a:cxn ang="0">
                    <a:pos x="56" y="3"/>
                  </a:cxn>
                  <a:cxn ang="0">
                    <a:pos x="54" y="0"/>
                  </a:cxn>
                  <a:cxn ang="0">
                    <a:pos x="50" y="0"/>
                  </a:cxn>
                  <a:cxn ang="0">
                    <a:pos x="47" y="0"/>
                  </a:cxn>
                  <a:cxn ang="0">
                    <a:pos x="46" y="2"/>
                  </a:cxn>
                  <a:cxn ang="0">
                    <a:pos x="46" y="2"/>
                  </a:cxn>
                </a:cxnLst>
                <a:rect l="0" t="0" r="r" b="b"/>
                <a:pathLst>
                  <a:path w="56" h="70">
                    <a:moveTo>
                      <a:pt x="46" y="2"/>
                    </a:moveTo>
                    <a:lnTo>
                      <a:pt x="46" y="2"/>
                    </a:lnTo>
                    <a:lnTo>
                      <a:pt x="41" y="9"/>
                    </a:lnTo>
                    <a:lnTo>
                      <a:pt x="34" y="17"/>
                    </a:lnTo>
                    <a:lnTo>
                      <a:pt x="20" y="31"/>
                    </a:lnTo>
                    <a:lnTo>
                      <a:pt x="13" y="38"/>
                    </a:lnTo>
                    <a:lnTo>
                      <a:pt x="8" y="45"/>
                    </a:lnTo>
                    <a:lnTo>
                      <a:pt x="3" y="55"/>
                    </a:lnTo>
                    <a:lnTo>
                      <a:pt x="0" y="64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4" y="70"/>
                    </a:lnTo>
                    <a:lnTo>
                      <a:pt x="8" y="70"/>
                    </a:lnTo>
                    <a:lnTo>
                      <a:pt x="9" y="69"/>
                    </a:lnTo>
                    <a:lnTo>
                      <a:pt x="11" y="66"/>
                    </a:lnTo>
                    <a:lnTo>
                      <a:pt x="11" y="66"/>
                    </a:lnTo>
                    <a:lnTo>
                      <a:pt x="13" y="58"/>
                    </a:lnTo>
                    <a:lnTo>
                      <a:pt x="18" y="51"/>
                    </a:lnTo>
                    <a:lnTo>
                      <a:pt x="24" y="43"/>
                    </a:lnTo>
                    <a:lnTo>
                      <a:pt x="30" y="35"/>
                    </a:lnTo>
                    <a:lnTo>
                      <a:pt x="45" y="22"/>
                    </a:lnTo>
                    <a:lnTo>
                      <a:pt x="50" y="15"/>
                    </a:lnTo>
                    <a:lnTo>
                      <a:pt x="56" y="7"/>
                    </a:lnTo>
                    <a:lnTo>
                      <a:pt x="56" y="7"/>
                    </a:lnTo>
                    <a:lnTo>
                      <a:pt x="56" y="5"/>
                    </a:lnTo>
                    <a:lnTo>
                      <a:pt x="56" y="3"/>
                    </a:lnTo>
                    <a:lnTo>
                      <a:pt x="54" y="0"/>
                    </a:lnTo>
                    <a:lnTo>
                      <a:pt x="50" y="0"/>
                    </a:lnTo>
                    <a:lnTo>
                      <a:pt x="47" y="0"/>
                    </a:lnTo>
                    <a:lnTo>
                      <a:pt x="46" y="2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6" name="Freeform 178"/>
              <p:cNvSpPr/>
              <p:nvPr/>
            </p:nvSpPr>
            <p:spPr bwMode="auto">
              <a:xfrm>
                <a:off x="3644901" y="4356100"/>
                <a:ext cx="17463" cy="26988"/>
              </a:xfrm>
              <a:custGeom>
                <a:avLst/>
                <a:gdLst/>
                <a:ahLst/>
                <a:cxnLst>
                  <a:cxn ang="0">
                    <a:pos x="35" y="1"/>
                  </a:cxn>
                  <a:cxn ang="0">
                    <a:pos x="35" y="1"/>
                  </a:cxn>
                  <a:cxn ang="0">
                    <a:pos x="23" y="14"/>
                  </a:cxn>
                  <a:cxn ang="0">
                    <a:pos x="13" y="29"/>
                  </a:cxn>
                  <a:cxn ang="0">
                    <a:pos x="5" y="44"/>
                  </a:cxn>
                  <a:cxn ang="0">
                    <a:pos x="2" y="52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48"/>
                  </a:cxn>
                  <a:cxn ang="0">
                    <a:pos x="23" y="34"/>
                  </a:cxn>
                  <a:cxn ang="0">
                    <a:pos x="32" y="2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4" y="6"/>
                  </a:cxn>
                  <a:cxn ang="0">
                    <a:pos x="44" y="5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5" y="1"/>
                  </a:cxn>
                  <a:cxn ang="0">
                    <a:pos x="35" y="1"/>
                  </a:cxn>
                </a:cxnLst>
                <a:rect l="0" t="0" r="r" b="b"/>
                <a:pathLst>
                  <a:path w="44" h="68">
                    <a:moveTo>
                      <a:pt x="35" y="1"/>
                    </a:moveTo>
                    <a:lnTo>
                      <a:pt x="35" y="1"/>
                    </a:lnTo>
                    <a:lnTo>
                      <a:pt x="23" y="14"/>
                    </a:lnTo>
                    <a:lnTo>
                      <a:pt x="13" y="29"/>
                    </a:lnTo>
                    <a:lnTo>
                      <a:pt x="5" y="44"/>
                    </a:lnTo>
                    <a:lnTo>
                      <a:pt x="2" y="52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48"/>
                    </a:lnTo>
                    <a:lnTo>
                      <a:pt x="23" y="34"/>
                    </a:lnTo>
                    <a:lnTo>
                      <a:pt x="32" y="2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4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7" name="Freeform 179"/>
              <p:cNvSpPr/>
              <p:nvPr/>
            </p:nvSpPr>
            <p:spPr bwMode="auto">
              <a:xfrm>
                <a:off x="3659188" y="4360863"/>
                <a:ext cx="20638" cy="26988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38" y="3"/>
                  </a:cxn>
                  <a:cxn ang="0">
                    <a:pos x="35" y="11"/>
                  </a:cxn>
                  <a:cxn ang="0">
                    <a:pos x="30" y="17"/>
                  </a:cxn>
                  <a:cxn ang="0">
                    <a:pos x="21" y="30"/>
                  </a:cxn>
                  <a:cxn ang="0">
                    <a:pos x="10" y="43"/>
                  </a:cxn>
                  <a:cxn ang="0">
                    <a:pos x="0" y="56"/>
                  </a:cxn>
                  <a:cxn ang="0">
                    <a:pos x="0" y="56"/>
                  </a:cxn>
                  <a:cxn ang="0">
                    <a:pos x="0" y="59"/>
                  </a:cxn>
                  <a:cxn ang="0">
                    <a:pos x="0" y="62"/>
                  </a:cxn>
                  <a:cxn ang="0">
                    <a:pos x="2" y="64"/>
                  </a:cxn>
                  <a:cxn ang="0">
                    <a:pos x="6" y="66"/>
                  </a:cxn>
                  <a:cxn ang="0">
                    <a:pos x="9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9" y="49"/>
                  </a:cxn>
                  <a:cxn ang="0">
                    <a:pos x="30" y="37"/>
                  </a:cxn>
                  <a:cxn ang="0">
                    <a:pos x="40" y="24"/>
                  </a:cxn>
                  <a:cxn ang="0">
                    <a:pos x="44" y="1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39" y="1"/>
                  </a:cxn>
                  <a:cxn ang="0">
                    <a:pos x="38" y="3"/>
                  </a:cxn>
                  <a:cxn ang="0">
                    <a:pos x="38" y="3"/>
                  </a:cxn>
                </a:cxnLst>
                <a:rect l="0" t="0" r="r" b="b"/>
                <a:pathLst>
                  <a:path w="48" h="66">
                    <a:moveTo>
                      <a:pt x="38" y="3"/>
                    </a:moveTo>
                    <a:lnTo>
                      <a:pt x="38" y="3"/>
                    </a:lnTo>
                    <a:lnTo>
                      <a:pt x="35" y="11"/>
                    </a:lnTo>
                    <a:lnTo>
                      <a:pt x="30" y="17"/>
                    </a:lnTo>
                    <a:lnTo>
                      <a:pt x="21" y="30"/>
                    </a:lnTo>
                    <a:lnTo>
                      <a:pt x="10" y="43"/>
                    </a:lnTo>
                    <a:lnTo>
                      <a:pt x="0" y="56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2" y="64"/>
                    </a:lnTo>
                    <a:lnTo>
                      <a:pt x="6" y="66"/>
                    </a:lnTo>
                    <a:lnTo>
                      <a:pt x="9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9" y="49"/>
                    </a:lnTo>
                    <a:lnTo>
                      <a:pt x="30" y="37"/>
                    </a:lnTo>
                    <a:lnTo>
                      <a:pt x="40" y="24"/>
                    </a:lnTo>
                    <a:lnTo>
                      <a:pt x="44" y="1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39" y="1"/>
                    </a:lnTo>
                    <a:lnTo>
                      <a:pt x="38" y="3"/>
                    </a:lnTo>
                    <a:lnTo>
                      <a:pt x="3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8" name="Freeform 180"/>
              <p:cNvSpPr/>
              <p:nvPr/>
            </p:nvSpPr>
            <p:spPr bwMode="auto">
              <a:xfrm>
                <a:off x="3362326" y="4160838"/>
                <a:ext cx="14288" cy="34925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23" y="7"/>
                  </a:cxn>
                  <a:cxn ang="0">
                    <a:pos x="22" y="16"/>
                  </a:cxn>
                  <a:cxn ang="0">
                    <a:pos x="19" y="25"/>
                  </a:cxn>
                  <a:cxn ang="0">
                    <a:pos x="12" y="43"/>
                  </a:cxn>
                  <a:cxn ang="0">
                    <a:pos x="12" y="43"/>
                  </a:cxn>
                  <a:cxn ang="0">
                    <a:pos x="6" y="62"/>
                  </a:cxn>
                  <a:cxn ang="0">
                    <a:pos x="1" y="81"/>
                  </a:cxn>
                  <a:cxn ang="0">
                    <a:pos x="1" y="81"/>
                  </a:cxn>
                  <a:cxn ang="0">
                    <a:pos x="0" y="84"/>
                  </a:cxn>
                  <a:cxn ang="0">
                    <a:pos x="1" y="85"/>
                  </a:cxn>
                  <a:cxn ang="0">
                    <a:pos x="5" y="88"/>
                  </a:cxn>
                  <a:cxn ang="0">
                    <a:pos x="9" y="88"/>
                  </a:cxn>
                  <a:cxn ang="0">
                    <a:pos x="10" y="86"/>
                  </a:cxn>
                  <a:cxn ang="0">
                    <a:pos x="12" y="84"/>
                  </a:cxn>
                  <a:cxn ang="0">
                    <a:pos x="12" y="84"/>
                  </a:cxn>
                  <a:cxn ang="0">
                    <a:pos x="18" y="63"/>
                  </a:cxn>
                  <a:cxn ang="0">
                    <a:pos x="25" y="42"/>
                  </a:cxn>
                  <a:cxn ang="0">
                    <a:pos x="25" y="42"/>
                  </a:cxn>
                  <a:cxn ang="0">
                    <a:pos x="31" y="25"/>
                  </a:cxn>
                  <a:cxn ang="0">
                    <a:pos x="34" y="16"/>
                  </a:cxn>
                  <a:cxn ang="0">
                    <a:pos x="35" y="7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30" y="0"/>
                  </a:cxn>
                  <a:cxn ang="0">
                    <a:pos x="25" y="1"/>
                  </a:cxn>
                  <a:cxn ang="0">
                    <a:pos x="23" y="4"/>
                  </a:cxn>
                  <a:cxn ang="0">
                    <a:pos x="23" y="7"/>
                  </a:cxn>
                  <a:cxn ang="0">
                    <a:pos x="23" y="7"/>
                  </a:cxn>
                </a:cxnLst>
                <a:rect l="0" t="0" r="r" b="b"/>
                <a:pathLst>
                  <a:path w="35" h="88">
                    <a:moveTo>
                      <a:pt x="23" y="7"/>
                    </a:moveTo>
                    <a:lnTo>
                      <a:pt x="23" y="7"/>
                    </a:lnTo>
                    <a:lnTo>
                      <a:pt x="22" y="16"/>
                    </a:lnTo>
                    <a:lnTo>
                      <a:pt x="19" y="25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6" y="62"/>
                    </a:lnTo>
                    <a:lnTo>
                      <a:pt x="1" y="81"/>
                    </a:lnTo>
                    <a:lnTo>
                      <a:pt x="1" y="81"/>
                    </a:lnTo>
                    <a:lnTo>
                      <a:pt x="0" y="84"/>
                    </a:lnTo>
                    <a:lnTo>
                      <a:pt x="1" y="85"/>
                    </a:lnTo>
                    <a:lnTo>
                      <a:pt x="5" y="88"/>
                    </a:lnTo>
                    <a:lnTo>
                      <a:pt x="9" y="88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2" y="84"/>
                    </a:lnTo>
                    <a:lnTo>
                      <a:pt x="18" y="63"/>
                    </a:lnTo>
                    <a:lnTo>
                      <a:pt x="25" y="42"/>
                    </a:lnTo>
                    <a:lnTo>
                      <a:pt x="25" y="42"/>
                    </a:lnTo>
                    <a:lnTo>
                      <a:pt x="31" y="25"/>
                    </a:lnTo>
                    <a:lnTo>
                      <a:pt x="34" y="16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23" y="4"/>
                    </a:lnTo>
                    <a:lnTo>
                      <a:pt x="23" y="7"/>
                    </a:lnTo>
                    <a:lnTo>
                      <a:pt x="2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69" name="Freeform 181"/>
              <p:cNvSpPr/>
              <p:nvPr/>
            </p:nvSpPr>
            <p:spPr bwMode="auto">
              <a:xfrm>
                <a:off x="3398838" y="4141788"/>
                <a:ext cx="17463" cy="26988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41" y="0"/>
                  </a:cxn>
                  <a:cxn ang="0">
                    <a:pos x="36" y="2"/>
                  </a:cxn>
                  <a:cxn ang="0">
                    <a:pos x="32" y="3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10" y="34"/>
                  </a:cxn>
                  <a:cxn ang="0">
                    <a:pos x="6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2" y="66"/>
                  </a:cxn>
                  <a:cxn ang="0">
                    <a:pos x="12" y="66"/>
                  </a:cxn>
                  <a:cxn ang="0">
                    <a:pos x="16" y="51"/>
                  </a:cxn>
                  <a:cxn ang="0">
                    <a:pos x="21" y="37"/>
                  </a:cxn>
                  <a:cxn ang="0">
                    <a:pos x="21" y="37"/>
                  </a:cxn>
                  <a:cxn ang="0">
                    <a:pos x="24" y="29"/>
                  </a:cxn>
                  <a:cxn ang="0">
                    <a:pos x="28" y="21"/>
                  </a:cxn>
                  <a:cxn ang="0">
                    <a:pos x="33" y="15"/>
                  </a:cxn>
                  <a:cxn ang="0">
                    <a:pos x="37" y="13"/>
                  </a:cxn>
                  <a:cxn ang="0">
                    <a:pos x="41" y="12"/>
                  </a:cxn>
                  <a:cxn ang="0">
                    <a:pos x="41" y="12"/>
                  </a:cxn>
                  <a:cxn ang="0">
                    <a:pos x="44" y="12"/>
                  </a:cxn>
                  <a:cxn ang="0">
                    <a:pos x="45" y="9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4" y="2"/>
                  </a:cxn>
                  <a:cxn ang="0">
                    <a:pos x="41" y="0"/>
                  </a:cxn>
                  <a:cxn ang="0">
                    <a:pos x="41" y="0"/>
                  </a:cxn>
                </a:cxnLst>
                <a:rect l="0" t="0" r="r" b="b"/>
                <a:pathLst>
                  <a:path w="46" h="68">
                    <a:moveTo>
                      <a:pt x="41" y="0"/>
                    </a:moveTo>
                    <a:lnTo>
                      <a:pt x="41" y="0"/>
                    </a:lnTo>
                    <a:lnTo>
                      <a:pt x="36" y="2"/>
                    </a:lnTo>
                    <a:lnTo>
                      <a:pt x="32" y="3"/>
                    </a:ln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10" y="34"/>
                    </a:lnTo>
                    <a:lnTo>
                      <a:pt x="6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2" y="66"/>
                    </a:lnTo>
                    <a:lnTo>
                      <a:pt x="12" y="66"/>
                    </a:lnTo>
                    <a:lnTo>
                      <a:pt x="16" y="51"/>
                    </a:lnTo>
                    <a:lnTo>
                      <a:pt x="21" y="37"/>
                    </a:lnTo>
                    <a:lnTo>
                      <a:pt x="21" y="37"/>
                    </a:lnTo>
                    <a:lnTo>
                      <a:pt x="24" y="29"/>
                    </a:lnTo>
                    <a:lnTo>
                      <a:pt x="28" y="21"/>
                    </a:lnTo>
                    <a:lnTo>
                      <a:pt x="33" y="15"/>
                    </a:lnTo>
                    <a:lnTo>
                      <a:pt x="37" y="13"/>
                    </a:lnTo>
                    <a:lnTo>
                      <a:pt x="41" y="12"/>
                    </a:lnTo>
                    <a:lnTo>
                      <a:pt x="41" y="12"/>
                    </a:lnTo>
                    <a:lnTo>
                      <a:pt x="44" y="12"/>
                    </a:lnTo>
                    <a:lnTo>
                      <a:pt x="45" y="9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4" y="2"/>
                    </a:lnTo>
                    <a:lnTo>
                      <a:pt x="41" y="0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0" name="Freeform 182"/>
              <p:cNvSpPr/>
              <p:nvPr/>
            </p:nvSpPr>
            <p:spPr bwMode="auto">
              <a:xfrm>
                <a:off x="3438526" y="4132263"/>
                <a:ext cx="15875" cy="26988"/>
              </a:xfrm>
              <a:custGeom>
                <a:avLst/>
                <a:gdLst/>
                <a:ahLst/>
                <a:cxnLst>
                  <a:cxn ang="0">
                    <a:pos x="31" y="1"/>
                  </a:cxn>
                  <a:cxn ang="0">
                    <a:pos x="31" y="1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7"/>
                  </a:cxn>
                  <a:cxn ang="0">
                    <a:pos x="23" y="9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26" y="12"/>
                  </a:cxn>
                  <a:cxn ang="0">
                    <a:pos x="25" y="15"/>
                  </a:cxn>
                  <a:cxn ang="0">
                    <a:pos x="22" y="20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8" y="45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6"/>
                  </a:cxn>
                  <a:cxn ang="0">
                    <a:pos x="1" y="67"/>
                  </a:cxn>
                  <a:cxn ang="0">
                    <a:pos x="4" y="68"/>
                  </a:cxn>
                  <a:cxn ang="0">
                    <a:pos x="8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4"/>
                  </a:cxn>
                  <a:cxn ang="0">
                    <a:pos x="15" y="55"/>
                  </a:cxn>
                  <a:cxn ang="0">
                    <a:pos x="19" y="46"/>
                  </a:cxn>
                  <a:cxn ang="0">
                    <a:pos x="31" y="28"/>
                  </a:cxn>
                  <a:cxn ang="0">
                    <a:pos x="31" y="28"/>
                  </a:cxn>
                  <a:cxn ang="0">
                    <a:pos x="34" y="21"/>
                  </a:cxn>
                  <a:cxn ang="0">
                    <a:pos x="36" y="13"/>
                  </a:cxn>
                  <a:cxn ang="0">
                    <a:pos x="36" y="11"/>
                  </a:cxn>
                  <a:cxn ang="0">
                    <a:pos x="35" y="7"/>
                  </a:cxn>
                  <a:cxn ang="0">
                    <a:pos x="34" y="4"/>
                  </a:cxn>
                  <a:cxn ang="0">
                    <a:pos x="31" y="1"/>
                  </a:cxn>
                  <a:cxn ang="0">
                    <a:pos x="31" y="1"/>
                  </a:cxn>
                </a:cxnLst>
                <a:rect l="0" t="0" r="r" b="b"/>
                <a:pathLst>
                  <a:path w="36" h="68">
                    <a:moveTo>
                      <a:pt x="31" y="1"/>
                    </a:move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7"/>
                    </a:lnTo>
                    <a:lnTo>
                      <a:pt x="23" y="9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6" y="12"/>
                    </a:lnTo>
                    <a:lnTo>
                      <a:pt x="25" y="15"/>
                    </a:lnTo>
                    <a:lnTo>
                      <a:pt x="22" y="20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45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1" y="67"/>
                    </a:lnTo>
                    <a:lnTo>
                      <a:pt x="4" y="68"/>
                    </a:lnTo>
                    <a:lnTo>
                      <a:pt x="8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15" y="55"/>
                    </a:lnTo>
                    <a:lnTo>
                      <a:pt x="19" y="46"/>
                    </a:lnTo>
                    <a:lnTo>
                      <a:pt x="31" y="28"/>
                    </a:lnTo>
                    <a:lnTo>
                      <a:pt x="31" y="28"/>
                    </a:lnTo>
                    <a:lnTo>
                      <a:pt x="34" y="21"/>
                    </a:lnTo>
                    <a:lnTo>
                      <a:pt x="36" y="13"/>
                    </a:lnTo>
                    <a:lnTo>
                      <a:pt x="36" y="11"/>
                    </a:lnTo>
                    <a:lnTo>
                      <a:pt x="35" y="7"/>
                    </a:lnTo>
                    <a:lnTo>
                      <a:pt x="34" y="4"/>
                    </a:lnTo>
                    <a:lnTo>
                      <a:pt x="31" y="1"/>
                    </a:lnTo>
                    <a:lnTo>
                      <a:pt x="3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1" name="Freeform 183"/>
              <p:cNvSpPr/>
              <p:nvPr/>
            </p:nvSpPr>
            <p:spPr bwMode="auto">
              <a:xfrm>
                <a:off x="3470276" y="4130675"/>
                <a:ext cx="17463" cy="25400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30" y="2"/>
                  </a:cxn>
                  <a:cxn ang="0">
                    <a:pos x="23" y="17"/>
                  </a:cxn>
                  <a:cxn ang="0">
                    <a:pos x="17" y="30"/>
                  </a:cxn>
                  <a:cxn ang="0">
                    <a:pos x="1" y="54"/>
                  </a:cxn>
                  <a:cxn ang="0">
                    <a:pos x="1" y="54"/>
                  </a:cxn>
                  <a:cxn ang="0">
                    <a:pos x="0" y="57"/>
                  </a:cxn>
                  <a:cxn ang="0">
                    <a:pos x="0" y="58"/>
                  </a:cxn>
                  <a:cxn ang="0">
                    <a:pos x="2" y="62"/>
                  </a:cxn>
                  <a:cxn ang="0">
                    <a:pos x="6" y="62"/>
                  </a:cxn>
                  <a:cxn ang="0">
                    <a:pos x="9" y="62"/>
                  </a:cxn>
                  <a:cxn ang="0">
                    <a:pos x="10" y="60"/>
                  </a:cxn>
                  <a:cxn ang="0">
                    <a:pos x="10" y="60"/>
                  </a:cxn>
                  <a:cxn ang="0">
                    <a:pos x="27" y="34"/>
                  </a:cxn>
                  <a:cxn ang="0">
                    <a:pos x="35" y="19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41" y="3"/>
                  </a:cxn>
                  <a:cxn ang="0">
                    <a:pos x="41" y="1"/>
                  </a:cxn>
                  <a:cxn ang="0">
                    <a:pos x="40" y="0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1" y="1"/>
                  </a:cxn>
                  <a:cxn ang="0">
                    <a:pos x="30" y="2"/>
                  </a:cxn>
                  <a:cxn ang="0">
                    <a:pos x="30" y="2"/>
                  </a:cxn>
                </a:cxnLst>
                <a:rect l="0" t="0" r="r" b="b"/>
                <a:pathLst>
                  <a:path w="41" h="62">
                    <a:moveTo>
                      <a:pt x="30" y="2"/>
                    </a:moveTo>
                    <a:lnTo>
                      <a:pt x="30" y="2"/>
                    </a:lnTo>
                    <a:lnTo>
                      <a:pt x="23" y="17"/>
                    </a:lnTo>
                    <a:lnTo>
                      <a:pt x="17" y="30"/>
                    </a:lnTo>
                    <a:lnTo>
                      <a:pt x="1" y="54"/>
                    </a:lnTo>
                    <a:lnTo>
                      <a:pt x="1" y="54"/>
                    </a:lnTo>
                    <a:lnTo>
                      <a:pt x="0" y="57"/>
                    </a:lnTo>
                    <a:lnTo>
                      <a:pt x="0" y="58"/>
                    </a:lnTo>
                    <a:lnTo>
                      <a:pt x="2" y="62"/>
                    </a:lnTo>
                    <a:lnTo>
                      <a:pt x="6" y="62"/>
                    </a:lnTo>
                    <a:lnTo>
                      <a:pt x="9" y="62"/>
                    </a:lnTo>
                    <a:lnTo>
                      <a:pt x="10" y="60"/>
                    </a:lnTo>
                    <a:lnTo>
                      <a:pt x="10" y="60"/>
                    </a:lnTo>
                    <a:lnTo>
                      <a:pt x="27" y="34"/>
                    </a:lnTo>
                    <a:lnTo>
                      <a:pt x="35" y="19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41" y="3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1" y="1"/>
                    </a:lnTo>
                    <a:lnTo>
                      <a:pt x="30" y="2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2" name="Freeform 184"/>
              <p:cNvSpPr/>
              <p:nvPr/>
            </p:nvSpPr>
            <p:spPr bwMode="auto">
              <a:xfrm>
                <a:off x="3503613" y="4132263"/>
                <a:ext cx="14288" cy="20638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3" y="11"/>
                  </a:cxn>
                  <a:cxn ang="0">
                    <a:pos x="20" y="16"/>
                  </a:cxn>
                  <a:cxn ang="0">
                    <a:pos x="15" y="26"/>
                  </a:cxn>
                  <a:cxn ang="0">
                    <a:pos x="2" y="45"/>
                  </a:cxn>
                  <a:cxn ang="0">
                    <a:pos x="2" y="45"/>
                  </a:cxn>
                  <a:cxn ang="0">
                    <a:pos x="0" y="47"/>
                  </a:cxn>
                  <a:cxn ang="0">
                    <a:pos x="0" y="49"/>
                  </a:cxn>
                  <a:cxn ang="0">
                    <a:pos x="2" y="51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1" y="51"/>
                  </a:cxn>
                  <a:cxn ang="0">
                    <a:pos x="11" y="51"/>
                  </a:cxn>
                  <a:cxn ang="0">
                    <a:pos x="25" y="29"/>
                  </a:cxn>
                  <a:cxn ang="0">
                    <a:pos x="32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4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52">
                    <a:moveTo>
                      <a:pt x="23" y="5"/>
                    </a:moveTo>
                    <a:lnTo>
                      <a:pt x="23" y="5"/>
                    </a:lnTo>
                    <a:lnTo>
                      <a:pt x="23" y="11"/>
                    </a:lnTo>
                    <a:lnTo>
                      <a:pt x="20" y="16"/>
                    </a:lnTo>
                    <a:lnTo>
                      <a:pt x="15" y="26"/>
                    </a:lnTo>
                    <a:lnTo>
                      <a:pt x="2" y="45"/>
                    </a:lnTo>
                    <a:lnTo>
                      <a:pt x="2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2" y="51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1" y="51"/>
                    </a:lnTo>
                    <a:lnTo>
                      <a:pt x="11" y="51"/>
                    </a:lnTo>
                    <a:lnTo>
                      <a:pt x="25" y="29"/>
                    </a:lnTo>
                    <a:lnTo>
                      <a:pt x="32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3" name="Freeform 185"/>
              <p:cNvSpPr/>
              <p:nvPr/>
            </p:nvSpPr>
            <p:spPr bwMode="auto">
              <a:xfrm>
                <a:off x="3536951" y="4135438"/>
                <a:ext cx="14288" cy="2063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0"/>
                  </a:cxn>
                  <a:cxn ang="0">
                    <a:pos x="20" y="16"/>
                  </a:cxn>
                  <a:cxn ang="0">
                    <a:pos x="14" y="26"/>
                  </a:cxn>
                  <a:cxn ang="0">
                    <a:pos x="7" y="35"/>
                  </a:cxn>
                  <a:cxn ang="0">
                    <a:pos x="1" y="44"/>
                  </a:cxn>
                  <a:cxn ang="0">
                    <a:pos x="1" y="44"/>
                  </a:cxn>
                  <a:cxn ang="0">
                    <a:pos x="0" y="47"/>
                  </a:cxn>
                  <a:cxn ang="0">
                    <a:pos x="0" y="48"/>
                  </a:cxn>
                  <a:cxn ang="0">
                    <a:pos x="3" y="52"/>
                  </a:cxn>
                  <a:cxn ang="0">
                    <a:pos x="7" y="52"/>
                  </a:cxn>
                  <a:cxn ang="0">
                    <a:pos x="9" y="52"/>
                  </a:cxn>
                  <a:cxn ang="0">
                    <a:pos x="10" y="50"/>
                  </a:cxn>
                  <a:cxn ang="0">
                    <a:pos x="10" y="50"/>
                  </a:cxn>
                  <a:cxn ang="0">
                    <a:pos x="17" y="39"/>
                  </a:cxn>
                  <a:cxn ang="0">
                    <a:pos x="25" y="29"/>
                  </a:cxn>
                  <a:cxn ang="0">
                    <a:pos x="31" y="18"/>
                  </a:cxn>
                  <a:cxn ang="0">
                    <a:pos x="33" y="12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52">
                    <a:moveTo>
                      <a:pt x="22" y="5"/>
                    </a:moveTo>
                    <a:lnTo>
                      <a:pt x="22" y="5"/>
                    </a:lnTo>
                    <a:lnTo>
                      <a:pt x="22" y="10"/>
                    </a:lnTo>
                    <a:lnTo>
                      <a:pt x="20" y="16"/>
                    </a:lnTo>
                    <a:lnTo>
                      <a:pt x="14" y="26"/>
                    </a:lnTo>
                    <a:lnTo>
                      <a:pt x="7" y="35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0" y="47"/>
                    </a:lnTo>
                    <a:lnTo>
                      <a:pt x="0" y="48"/>
                    </a:lnTo>
                    <a:lnTo>
                      <a:pt x="3" y="52"/>
                    </a:lnTo>
                    <a:lnTo>
                      <a:pt x="7" y="52"/>
                    </a:lnTo>
                    <a:lnTo>
                      <a:pt x="9" y="52"/>
                    </a:lnTo>
                    <a:lnTo>
                      <a:pt x="10" y="50"/>
                    </a:lnTo>
                    <a:lnTo>
                      <a:pt x="10" y="50"/>
                    </a:lnTo>
                    <a:lnTo>
                      <a:pt x="17" y="39"/>
                    </a:lnTo>
                    <a:lnTo>
                      <a:pt x="25" y="29"/>
                    </a:lnTo>
                    <a:lnTo>
                      <a:pt x="31" y="18"/>
                    </a:lnTo>
                    <a:lnTo>
                      <a:pt x="33" y="12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4" name="Freeform 186"/>
              <p:cNvSpPr/>
              <p:nvPr/>
            </p:nvSpPr>
            <p:spPr bwMode="auto">
              <a:xfrm>
                <a:off x="3557588" y="4143375"/>
                <a:ext cx="11113" cy="22225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9" y="3"/>
                  </a:cxn>
                  <a:cxn ang="0">
                    <a:pos x="15" y="13"/>
                  </a:cxn>
                  <a:cxn ang="0">
                    <a:pos x="14" y="25"/>
                  </a:cxn>
                  <a:cxn ang="0">
                    <a:pos x="14" y="25"/>
                  </a:cxn>
                  <a:cxn ang="0">
                    <a:pos x="11" y="30"/>
                  </a:cxn>
                  <a:cxn ang="0">
                    <a:pos x="9" y="36"/>
                  </a:cxn>
                  <a:cxn ang="0">
                    <a:pos x="1" y="45"/>
                  </a:cxn>
                  <a:cxn ang="0">
                    <a:pos x="1" y="45"/>
                  </a:cxn>
                  <a:cxn ang="0">
                    <a:pos x="0" y="46"/>
                  </a:cxn>
                  <a:cxn ang="0">
                    <a:pos x="0" y="49"/>
                  </a:cxn>
                  <a:cxn ang="0">
                    <a:pos x="1" y="53"/>
                  </a:cxn>
                  <a:cxn ang="0">
                    <a:pos x="5" y="54"/>
                  </a:cxn>
                  <a:cxn ang="0">
                    <a:pos x="8" y="54"/>
                  </a:cxn>
                  <a:cxn ang="0">
                    <a:pos x="9" y="53"/>
                  </a:cxn>
                  <a:cxn ang="0">
                    <a:pos x="9" y="53"/>
                  </a:cxn>
                  <a:cxn ang="0">
                    <a:pos x="17" y="43"/>
                  </a:cxn>
                  <a:cxn ang="0">
                    <a:pos x="22" y="34"/>
                  </a:cxn>
                  <a:cxn ang="0">
                    <a:pos x="22" y="34"/>
                  </a:cxn>
                  <a:cxn ang="0">
                    <a:pos x="25" y="28"/>
                  </a:cxn>
                  <a:cxn ang="0">
                    <a:pos x="26" y="21"/>
                  </a:cxn>
                  <a:cxn ang="0">
                    <a:pos x="27" y="15"/>
                  </a:cxn>
                  <a:cxn ang="0">
                    <a:pos x="28" y="9"/>
                  </a:cxn>
                  <a:cxn ang="0">
                    <a:pos x="28" y="9"/>
                  </a:cxn>
                  <a:cxn ang="0">
                    <a:pos x="30" y="7"/>
                  </a:cxn>
                  <a:cxn ang="0">
                    <a:pos x="30" y="4"/>
                  </a:cxn>
                  <a:cxn ang="0">
                    <a:pos x="26" y="2"/>
                  </a:cxn>
                  <a:cxn ang="0">
                    <a:pos x="25" y="0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19" y="3"/>
                  </a:cxn>
                  <a:cxn ang="0">
                    <a:pos x="19" y="3"/>
                  </a:cxn>
                </a:cxnLst>
                <a:rect l="0" t="0" r="r" b="b"/>
                <a:pathLst>
                  <a:path w="30" h="54">
                    <a:moveTo>
                      <a:pt x="19" y="3"/>
                    </a:moveTo>
                    <a:lnTo>
                      <a:pt x="19" y="3"/>
                    </a:lnTo>
                    <a:lnTo>
                      <a:pt x="15" y="13"/>
                    </a:lnTo>
                    <a:lnTo>
                      <a:pt x="14" y="25"/>
                    </a:lnTo>
                    <a:lnTo>
                      <a:pt x="14" y="25"/>
                    </a:lnTo>
                    <a:lnTo>
                      <a:pt x="11" y="30"/>
                    </a:lnTo>
                    <a:lnTo>
                      <a:pt x="9" y="36"/>
                    </a:lnTo>
                    <a:lnTo>
                      <a:pt x="1" y="45"/>
                    </a:lnTo>
                    <a:lnTo>
                      <a:pt x="1" y="45"/>
                    </a:lnTo>
                    <a:lnTo>
                      <a:pt x="0" y="46"/>
                    </a:lnTo>
                    <a:lnTo>
                      <a:pt x="0" y="49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8" y="54"/>
                    </a:lnTo>
                    <a:lnTo>
                      <a:pt x="9" y="53"/>
                    </a:lnTo>
                    <a:lnTo>
                      <a:pt x="9" y="53"/>
                    </a:lnTo>
                    <a:lnTo>
                      <a:pt x="17" y="43"/>
                    </a:lnTo>
                    <a:lnTo>
                      <a:pt x="22" y="34"/>
                    </a:lnTo>
                    <a:lnTo>
                      <a:pt x="22" y="34"/>
                    </a:lnTo>
                    <a:lnTo>
                      <a:pt x="25" y="28"/>
                    </a:lnTo>
                    <a:lnTo>
                      <a:pt x="26" y="21"/>
                    </a:lnTo>
                    <a:lnTo>
                      <a:pt x="27" y="15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30" y="7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5" y="0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19" y="3"/>
                    </a:lnTo>
                    <a:lnTo>
                      <a:pt x="1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5" name="Freeform 187"/>
              <p:cNvSpPr/>
              <p:nvPr/>
            </p:nvSpPr>
            <p:spPr bwMode="auto">
              <a:xfrm>
                <a:off x="3586163" y="4157663"/>
                <a:ext cx="14288" cy="20638"/>
              </a:xfrm>
              <a:custGeom>
                <a:avLst/>
                <a:gdLst/>
                <a:ahLst/>
                <a:cxnLst>
                  <a:cxn ang="0">
                    <a:pos x="28" y="3"/>
                  </a:cxn>
                  <a:cxn ang="0">
                    <a:pos x="28" y="3"/>
                  </a:cxn>
                  <a:cxn ang="0">
                    <a:pos x="21" y="12"/>
                  </a:cxn>
                  <a:cxn ang="0">
                    <a:pos x="14" y="24"/>
                  </a:cxn>
                  <a:cxn ang="0">
                    <a:pos x="7" y="34"/>
                  </a:cxn>
                  <a:cxn ang="0">
                    <a:pos x="1" y="46"/>
                  </a:cxn>
                  <a:cxn ang="0">
                    <a:pos x="1" y="46"/>
                  </a:cxn>
                  <a:cxn ang="0">
                    <a:pos x="0" y="47"/>
                  </a:cxn>
                  <a:cxn ang="0">
                    <a:pos x="0" y="50"/>
                  </a:cxn>
                  <a:cxn ang="0">
                    <a:pos x="1" y="51"/>
                  </a:cxn>
                  <a:cxn ang="0">
                    <a:pos x="2" y="53"/>
                  </a:cxn>
                  <a:cxn ang="0">
                    <a:pos x="6" y="54"/>
                  </a:cxn>
                  <a:cxn ang="0">
                    <a:pos x="9" y="53"/>
                  </a:cxn>
                  <a:cxn ang="0">
                    <a:pos x="10" y="51"/>
                  </a:cxn>
                  <a:cxn ang="0">
                    <a:pos x="10" y="51"/>
                  </a:cxn>
                  <a:cxn ang="0">
                    <a:pos x="17" y="41"/>
                  </a:cxn>
                  <a:cxn ang="0">
                    <a:pos x="23" y="30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38" y="8"/>
                  </a:cxn>
                  <a:cxn ang="0">
                    <a:pos x="38" y="7"/>
                  </a:cxn>
                  <a:cxn ang="0">
                    <a:pos x="36" y="3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28" y="3"/>
                  </a:cxn>
                  <a:cxn ang="0">
                    <a:pos x="28" y="3"/>
                  </a:cxn>
                </a:cxnLst>
                <a:rect l="0" t="0" r="r" b="b"/>
                <a:pathLst>
                  <a:path w="38" h="54">
                    <a:moveTo>
                      <a:pt x="28" y="3"/>
                    </a:moveTo>
                    <a:lnTo>
                      <a:pt x="28" y="3"/>
                    </a:lnTo>
                    <a:lnTo>
                      <a:pt x="21" y="12"/>
                    </a:lnTo>
                    <a:lnTo>
                      <a:pt x="14" y="24"/>
                    </a:lnTo>
                    <a:lnTo>
                      <a:pt x="7" y="34"/>
                    </a:lnTo>
                    <a:lnTo>
                      <a:pt x="1" y="46"/>
                    </a:lnTo>
                    <a:lnTo>
                      <a:pt x="1" y="46"/>
                    </a:lnTo>
                    <a:lnTo>
                      <a:pt x="0" y="47"/>
                    </a:lnTo>
                    <a:lnTo>
                      <a:pt x="0" y="50"/>
                    </a:lnTo>
                    <a:lnTo>
                      <a:pt x="1" y="51"/>
                    </a:lnTo>
                    <a:lnTo>
                      <a:pt x="2" y="53"/>
                    </a:lnTo>
                    <a:lnTo>
                      <a:pt x="6" y="54"/>
                    </a:lnTo>
                    <a:lnTo>
                      <a:pt x="9" y="53"/>
                    </a:lnTo>
                    <a:lnTo>
                      <a:pt x="10" y="51"/>
                    </a:lnTo>
                    <a:lnTo>
                      <a:pt x="10" y="51"/>
                    </a:lnTo>
                    <a:lnTo>
                      <a:pt x="17" y="41"/>
                    </a:lnTo>
                    <a:lnTo>
                      <a:pt x="23" y="30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6" y="3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28" y="3"/>
                    </a:lnTo>
                    <a:lnTo>
                      <a:pt x="2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6" name="Freeform 188"/>
              <p:cNvSpPr/>
              <p:nvPr/>
            </p:nvSpPr>
            <p:spPr bwMode="auto">
              <a:xfrm>
                <a:off x="3592513" y="4179888"/>
                <a:ext cx="15875" cy="206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30" y="4"/>
                  </a:cxn>
                  <a:cxn ang="0">
                    <a:pos x="29" y="6"/>
                  </a:cxn>
                  <a:cxn ang="0">
                    <a:pos x="28" y="8"/>
                  </a:cxn>
                  <a:cxn ang="0">
                    <a:pos x="24" y="10"/>
                  </a:cxn>
                  <a:cxn ang="0">
                    <a:pos x="24" y="10"/>
                  </a:cxn>
                  <a:cxn ang="0">
                    <a:pos x="17" y="18"/>
                  </a:cxn>
                  <a:cxn ang="0">
                    <a:pos x="17" y="18"/>
                  </a:cxn>
                  <a:cxn ang="0">
                    <a:pos x="9" y="29"/>
                  </a:cxn>
                  <a:cxn ang="0">
                    <a:pos x="6" y="35"/>
                  </a:cxn>
                  <a:cxn ang="0">
                    <a:pos x="2" y="39"/>
                  </a:cxn>
                  <a:cxn ang="0">
                    <a:pos x="2" y="39"/>
                  </a:cxn>
                  <a:cxn ang="0">
                    <a:pos x="0" y="42"/>
                  </a:cxn>
                  <a:cxn ang="0">
                    <a:pos x="0" y="44"/>
                  </a:cxn>
                  <a:cxn ang="0">
                    <a:pos x="2" y="48"/>
                  </a:cxn>
                  <a:cxn ang="0">
                    <a:pos x="6" y="49"/>
                  </a:cxn>
                  <a:cxn ang="0">
                    <a:pos x="8" y="49"/>
                  </a:cxn>
                  <a:cxn ang="0">
                    <a:pos x="9" y="48"/>
                  </a:cxn>
                  <a:cxn ang="0">
                    <a:pos x="9" y="48"/>
                  </a:cxn>
                  <a:cxn ang="0">
                    <a:pos x="17" y="36"/>
                  </a:cxn>
                  <a:cxn ang="0">
                    <a:pos x="25" y="25"/>
                  </a:cxn>
                  <a:cxn ang="0">
                    <a:pos x="25" y="25"/>
                  </a:cxn>
                  <a:cxn ang="0">
                    <a:pos x="29" y="21"/>
                  </a:cxn>
                  <a:cxn ang="0">
                    <a:pos x="34" y="17"/>
                  </a:cxn>
                  <a:cxn ang="0">
                    <a:pos x="40" y="13"/>
                  </a:cxn>
                  <a:cxn ang="0">
                    <a:pos x="41" y="10"/>
                  </a:cxn>
                  <a:cxn ang="0">
                    <a:pos x="42" y="8"/>
                  </a:cxn>
                  <a:cxn ang="0">
                    <a:pos x="42" y="8"/>
                  </a:cxn>
                  <a:cxn ang="0">
                    <a:pos x="42" y="5"/>
                  </a:cxn>
                  <a:cxn ang="0">
                    <a:pos x="41" y="2"/>
                  </a:cxn>
                  <a:cxn ang="0">
                    <a:pos x="37" y="0"/>
                  </a:cxn>
                  <a:cxn ang="0">
                    <a:pos x="33" y="1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30" y="4"/>
                  </a:cxn>
                </a:cxnLst>
                <a:rect l="0" t="0" r="r" b="b"/>
                <a:pathLst>
                  <a:path w="42" h="49">
                    <a:moveTo>
                      <a:pt x="30" y="4"/>
                    </a:moveTo>
                    <a:lnTo>
                      <a:pt x="30" y="4"/>
                    </a:lnTo>
                    <a:lnTo>
                      <a:pt x="29" y="6"/>
                    </a:lnTo>
                    <a:lnTo>
                      <a:pt x="28" y="8"/>
                    </a:lnTo>
                    <a:lnTo>
                      <a:pt x="24" y="10"/>
                    </a:lnTo>
                    <a:lnTo>
                      <a:pt x="24" y="10"/>
                    </a:lnTo>
                    <a:lnTo>
                      <a:pt x="17" y="18"/>
                    </a:lnTo>
                    <a:lnTo>
                      <a:pt x="17" y="18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2" y="39"/>
                    </a:lnTo>
                    <a:lnTo>
                      <a:pt x="2" y="39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9" y="48"/>
                    </a:lnTo>
                    <a:lnTo>
                      <a:pt x="9" y="48"/>
                    </a:lnTo>
                    <a:lnTo>
                      <a:pt x="17" y="36"/>
                    </a:lnTo>
                    <a:lnTo>
                      <a:pt x="25" y="25"/>
                    </a:lnTo>
                    <a:lnTo>
                      <a:pt x="25" y="25"/>
                    </a:lnTo>
                    <a:lnTo>
                      <a:pt x="29" y="21"/>
                    </a:lnTo>
                    <a:lnTo>
                      <a:pt x="34" y="17"/>
                    </a:lnTo>
                    <a:lnTo>
                      <a:pt x="40" y="13"/>
                    </a:lnTo>
                    <a:lnTo>
                      <a:pt x="41" y="10"/>
                    </a:lnTo>
                    <a:lnTo>
                      <a:pt x="42" y="8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1" y="2"/>
                    </a:lnTo>
                    <a:lnTo>
                      <a:pt x="37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3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7" name="Freeform 189"/>
              <p:cNvSpPr/>
              <p:nvPr/>
            </p:nvSpPr>
            <p:spPr bwMode="auto">
              <a:xfrm>
                <a:off x="3162301" y="4627563"/>
                <a:ext cx="20638" cy="26988"/>
              </a:xfrm>
              <a:custGeom>
                <a:avLst/>
                <a:gdLst/>
                <a:ahLst/>
                <a:cxnLst>
                  <a:cxn ang="0">
                    <a:pos x="40" y="1"/>
                  </a:cxn>
                  <a:cxn ang="0">
                    <a:pos x="40" y="1"/>
                  </a:cxn>
                  <a:cxn ang="0">
                    <a:pos x="34" y="7"/>
                  </a:cxn>
                  <a:cxn ang="0">
                    <a:pos x="27" y="13"/>
                  </a:cxn>
                  <a:cxn ang="0">
                    <a:pos x="17" y="29"/>
                  </a:cxn>
                  <a:cxn ang="0">
                    <a:pos x="7" y="45"/>
                  </a:cxn>
                  <a:cxn ang="0">
                    <a:pos x="1" y="60"/>
                  </a:cxn>
                  <a:cxn ang="0">
                    <a:pos x="1" y="60"/>
                  </a:cxn>
                  <a:cxn ang="0">
                    <a:pos x="0" y="63"/>
                  </a:cxn>
                  <a:cxn ang="0">
                    <a:pos x="1" y="65"/>
                  </a:cxn>
                  <a:cxn ang="0">
                    <a:pos x="2" y="67"/>
                  </a:cxn>
                  <a:cxn ang="0">
                    <a:pos x="3" y="67"/>
                  </a:cxn>
                  <a:cxn ang="0">
                    <a:pos x="7" y="67"/>
                  </a:cxn>
                  <a:cxn ang="0">
                    <a:pos x="10" y="65"/>
                  </a:cxn>
                  <a:cxn ang="0">
                    <a:pos x="11" y="64"/>
                  </a:cxn>
                  <a:cxn ang="0">
                    <a:pos x="11" y="64"/>
                  </a:cxn>
                  <a:cxn ang="0">
                    <a:pos x="18" y="48"/>
                  </a:cxn>
                  <a:cxn ang="0">
                    <a:pos x="26" y="34"/>
                  </a:cxn>
                  <a:cxn ang="0">
                    <a:pos x="36" y="21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9" y="5"/>
                  </a:cxn>
                  <a:cxn ang="0">
                    <a:pos x="49" y="3"/>
                  </a:cxn>
                  <a:cxn ang="0">
                    <a:pos x="48" y="1"/>
                  </a:cxn>
                  <a:cxn ang="0">
                    <a:pos x="44" y="0"/>
                  </a:cxn>
                  <a:cxn ang="0">
                    <a:pos x="41" y="0"/>
                  </a:cxn>
                  <a:cxn ang="0">
                    <a:pos x="40" y="1"/>
                  </a:cxn>
                  <a:cxn ang="0">
                    <a:pos x="40" y="1"/>
                  </a:cxn>
                </a:cxnLst>
                <a:rect l="0" t="0" r="r" b="b"/>
                <a:pathLst>
                  <a:path w="49" h="67">
                    <a:moveTo>
                      <a:pt x="40" y="1"/>
                    </a:moveTo>
                    <a:lnTo>
                      <a:pt x="40" y="1"/>
                    </a:lnTo>
                    <a:lnTo>
                      <a:pt x="34" y="7"/>
                    </a:lnTo>
                    <a:lnTo>
                      <a:pt x="27" y="13"/>
                    </a:lnTo>
                    <a:lnTo>
                      <a:pt x="17" y="29"/>
                    </a:lnTo>
                    <a:lnTo>
                      <a:pt x="7" y="45"/>
                    </a:lnTo>
                    <a:lnTo>
                      <a:pt x="1" y="60"/>
                    </a:lnTo>
                    <a:lnTo>
                      <a:pt x="1" y="60"/>
                    </a:lnTo>
                    <a:lnTo>
                      <a:pt x="0" y="63"/>
                    </a:lnTo>
                    <a:lnTo>
                      <a:pt x="1" y="65"/>
                    </a:lnTo>
                    <a:lnTo>
                      <a:pt x="2" y="67"/>
                    </a:lnTo>
                    <a:lnTo>
                      <a:pt x="3" y="67"/>
                    </a:lnTo>
                    <a:lnTo>
                      <a:pt x="7" y="67"/>
                    </a:lnTo>
                    <a:lnTo>
                      <a:pt x="10" y="65"/>
                    </a:lnTo>
                    <a:lnTo>
                      <a:pt x="11" y="64"/>
                    </a:lnTo>
                    <a:lnTo>
                      <a:pt x="11" y="64"/>
                    </a:lnTo>
                    <a:lnTo>
                      <a:pt x="18" y="48"/>
                    </a:lnTo>
                    <a:lnTo>
                      <a:pt x="26" y="34"/>
                    </a:lnTo>
                    <a:lnTo>
                      <a:pt x="36" y="21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9" y="5"/>
                    </a:lnTo>
                    <a:lnTo>
                      <a:pt x="49" y="3"/>
                    </a:lnTo>
                    <a:lnTo>
                      <a:pt x="48" y="1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8" name="Freeform 190"/>
              <p:cNvSpPr/>
              <p:nvPr/>
            </p:nvSpPr>
            <p:spPr bwMode="auto">
              <a:xfrm>
                <a:off x="3159126" y="4668838"/>
                <a:ext cx="22225" cy="28575"/>
              </a:xfrm>
              <a:custGeom>
                <a:avLst/>
                <a:gdLst/>
                <a:ahLst/>
                <a:cxnLst>
                  <a:cxn ang="0">
                    <a:pos x="44" y="1"/>
                  </a:cxn>
                  <a:cxn ang="0">
                    <a:pos x="44" y="1"/>
                  </a:cxn>
                  <a:cxn ang="0">
                    <a:pos x="31" y="14"/>
                  </a:cxn>
                  <a:cxn ang="0">
                    <a:pos x="27" y="21"/>
                  </a:cxn>
                  <a:cxn ang="0">
                    <a:pos x="22" y="29"/>
                  </a:cxn>
                  <a:cxn ang="0">
                    <a:pos x="22" y="29"/>
                  </a:cxn>
                  <a:cxn ang="0">
                    <a:pos x="13" y="48"/>
                  </a:cxn>
                  <a:cxn ang="0">
                    <a:pos x="8" y="59"/>
                  </a:cxn>
                  <a:cxn ang="0">
                    <a:pos x="1" y="68"/>
                  </a:cxn>
                  <a:cxn ang="0">
                    <a:pos x="1" y="68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8" y="76"/>
                  </a:cxn>
                  <a:cxn ang="0">
                    <a:pos x="9" y="75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21" y="58"/>
                  </a:cxn>
                  <a:cxn ang="0">
                    <a:pos x="28" y="42"/>
                  </a:cxn>
                  <a:cxn ang="0">
                    <a:pos x="28" y="42"/>
                  </a:cxn>
                  <a:cxn ang="0">
                    <a:pos x="38" y="24"/>
                  </a:cxn>
                  <a:cxn ang="0">
                    <a:pos x="38" y="24"/>
                  </a:cxn>
                  <a:cxn ang="0">
                    <a:pos x="40" y="20"/>
                  </a:cxn>
                  <a:cxn ang="0">
                    <a:pos x="44" y="17"/>
                  </a:cxn>
                  <a:cxn ang="0">
                    <a:pos x="52" y="9"/>
                  </a:cxn>
                  <a:cxn ang="0">
                    <a:pos x="52" y="9"/>
                  </a:cxn>
                  <a:cxn ang="0">
                    <a:pos x="53" y="8"/>
                  </a:cxn>
                  <a:cxn ang="0">
                    <a:pos x="53" y="5"/>
                  </a:cxn>
                  <a:cxn ang="0">
                    <a:pos x="52" y="1"/>
                  </a:cxn>
                  <a:cxn ang="0">
                    <a:pos x="48" y="0"/>
                  </a:cxn>
                  <a:cxn ang="0">
                    <a:pos x="45" y="0"/>
                  </a:cxn>
                  <a:cxn ang="0">
                    <a:pos x="44" y="1"/>
                  </a:cxn>
                  <a:cxn ang="0">
                    <a:pos x="44" y="1"/>
                  </a:cxn>
                </a:cxnLst>
                <a:rect l="0" t="0" r="r" b="b"/>
                <a:pathLst>
                  <a:path w="53" h="76">
                    <a:moveTo>
                      <a:pt x="44" y="1"/>
                    </a:moveTo>
                    <a:lnTo>
                      <a:pt x="44" y="1"/>
                    </a:lnTo>
                    <a:lnTo>
                      <a:pt x="31" y="14"/>
                    </a:lnTo>
                    <a:lnTo>
                      <a:pt x="27" y="21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13" y="48"/>
                    </a:lnTo>
                    <a:lnTo>
                      <a:pt x="8" y="59"/>
                    </a:lnTo>
                    <a:lnTo>
                      <a:pt x="1" y="68"/>
                    </a:lnTo>
                    <a:lnTo>
                      <a:pt x="1" y="68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8" y="76"/>
                    </a:lnTo>
                    <a:lnTo>
                      <a:pt x="9" y="75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21" y="5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38" y="24"/>
                    </a:lnTo>
                    <a:lnTo>
                      <a:pt x="38" y="24"/>
                    </a:lnTo>
                    <a:lnTo>
                      <a:pt x="40" y="20"/>
                    </a:lnTo>
                    <a:lnTo>
                      <a:pt x="44" y="17"/>
                    </a:lnTo>
                    <a:lnTo>
                      <a:pt x="52" y="9"/>
                    </a:lnTo>
                    <a:lnTo>
                      <a:pt x="52" y="9"/>
                    </a:lnTo>
                    <a:lnTo>
                      <a:pt x="53" y="8"/>
                    </a:lnTo>
                    <a:lnTo>
                      <a:pt x="53" y="5"/>
                    </a:lnTo>
                    <a:lnTo>
                      <a:pt x="52" y="1"/>
                    </a:lnTo>
                    <a:lnTo>
                      <a:pt x="48" y="0"/>
                    </a:lnTo>
                    <a:lnTo>
                      <a:pt x="45" y="0"/>
                    </a:lnTo>
                    <a:lnTo>
                      <a:pt x="44" y="1"/>
                    </a:lnTo>
                    <a:lnTo>
                      <a:pt x="4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79" name="Freeform 191"/>
              <p:cNvSpPr/>
              <p:nvPr/>
            </p:nvSpPr>
            <p:spPr bwMode="auto">
              <a:xfrm>
                <a:off x="3162301" y="4716463"/>
                <a:ext cx="19050" cy="31750"/>
              </a:xfrm>
              <a:custGeom>
                <a:avLst/>
                <a:gdLst/>
                <a:ahLst/>
                <a:cxnLst>
                  <a:cxn ang="0">
                    <a:pos x="35" y="2"/>
                  </a:cxn>
                  <a:cxn ang="0">
                    <a:pos x="35" y="2"/>
                  </a:cxn>
                  <a:cxn ang="0">
                    <a:pos x="26" y="19"/>
                  </a:cxn>
                  <a:cxn ang="0">
                    <a:pos x="15" y="36"/>
                  </a:cxn>
                  <a:cxn ang="0">
                    <a:pos x="7" y="55"/>
                  </a:cxn>
                  <a:cxn ang="0">
                    <a:pos x="1" y="73"/>
                  </a:cxn>
                  <a:cxn ang="0">
                    <a:pos x="1" y="73"/>
                  </a:cxn>
                  <a:cxn ang="0">
                    <a:pos x="0" y="74"/>
                  </a:cxn>
                  <a:cxn ang="0">
                    <a:pos x="1" y="77"/>
                  </a:cxn>
                  <a:cxn ang="0">
                    <a:pos x="2" y="78"/>
                  </a:cxn>
                  <a:cxn ang="0">
                    <a:pos x="3" y="79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1" y="76"/>
                  </a:cxn>
                  <a:cxn ang="0">
                    <a:pos x="11" y="76"/>
                  </a:cxn>
                  <a:cxn ang="0">
                    <a:pos x="18" y="59"/>
                  </a:cxn>
                  <a:cxn ang="0">
                    <a:pos x="27" y="42"/>
                  </a:cxn>
                  <a:cxn ang="0">
                    <a:pos x="35" y="25"/>
                  </a:cxn>
                  <a:cxn ang="0">
                    <a:pos x="45" y="9"/>
                  </a:cxn>
                  <a:cxn ang="0">
                    <a:pos x="45" y="9"/>
                  </a:cxn>
                  <a:cxn ang="0">
                    <a:pos x="45" y="6"/>
                  </a:cxn>
                  <a:cxn ang="0">
                    <a:pos x="45" y="4"/>
                  </a:cxn>
                  <a:cxn ang="0">
                    <a:pos x="43" y="1"/>
                  </a:cxn>
                  <a:cxn ang="0">
                    <a:pos x="39" y="0"/>
                  </a:cxn>
                  <a:cxn ang="0">
                    <a:pos x="36" y="1"/>
                  </a:cxn>
                  <a:cxn ang="0">
                    <a:pos x="35" y="2"/>
                  </a:cxn>
                  <a:cxn ang="0">
                    <a:pos x="35" y="2"/>
                  </a:cxn>
                </a:cxnLst>
                <a:rect l="0" t="0" r="r" b="b"/>
                <a:pathLst>
                  <a:path w="45" h="79">
                    <a:moveTo>
                      <a:pt x="35" y="2"/>
                    </a:moveTo>
                    <a:lnTo>
                      <a:pt x="35" y="2"/>
                    </a:lnTo>
                    <a:lnTo>
                      <a:pt x="26" y="19"/>
                    </a:lnTo>
                    <a:lnTo>
                      <a:pt x="15" y="36"/>
                    </a:lnTo>
                    <a:lnTo>
                      <a:pt x="7" y="55"/>
                    </a:lnTo>
                    <a:lnTo>
                      <a:pt x="1" y="73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7"/>
                    </a:lnTo>
                    <a:lnTo>
                      <a:pt x="2" y="78"/>
                    </a:lnTo>
                    <a:lnTo>
                      <a:pt x="3" y="79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1" y="76"/>
                    </a:lnTo>
                    <a:lnTo>
                      <a:pt x="11" y="76"/>
                    </a:lnTo>
                    <a:lnTo>
                      <a:pt x="18" y="59"/>
                    </a:lnTo>
                    <a:lnTo>
                      <a:pt x="27" y="42"/>
                    </a:lnTo>
                    <a:lnTo>
                      <a:pt x="35" y="25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5" y="6"/>
                    </a:lnTo>
                    <a:lnTo>
                      <a:pt x="45" y="4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0" name="Freeform 192"/>
              <p:cNvSpPr/>
              <p:nvPr/>
            </p:nvSpPr>
            <p:spPr bwMode="auto">
              <a:xfrm>
                <a:off x="3175001" y="4748213"/>
                <a:ext cx="19050" cy="31750"/>
              </a:xfrm>
              <a:custGeom>
                <a:avLst/>
                <a:gdLst/>
                <a:ahLst/>
                <a:cxnLst>
                  <a:cxn ang="0">
                    <a:pos x="39" y="2"/>
                  </a:cxn>
                  <a:cxn ang="0">
                    <a:pos x="39" y="2"/>
                  </a:cxn>
                  <a:cxn ang="0">
                    <a:pos x="26" y="19"/>
                  </a:cxn>
                  <a:cxn ang="0">
                    <a:pos x="13" y="36"/>
                  </a:cxn>
                  <a:cxn ang="0">
                    <a:pos x="8" y="45"/>
                  </a:cxn>
                  <a:cxn ang="0">
                    <a:pos x="4" y="54"/>
                  </a:cxn>
                  <a:cxn ang="0">
                    <a:pos x="1" y="65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8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8"/>
                  </a:cxn>
                  <a:cxn ang="0">
                    <a:pos x="10" y="75"/>
                  </a:cxn>
                  <a:cxn ang="0">
                    <a:pos x="10" y="75"/>
                  </a:cxn>
                  <a:cxn ang="0">
                    <a:pos x="12" y="66"/>
                  </a:cxn>
                  <a:cxn ang="0">
                    <a:pos x="14" y="57"/>
                  </a:cxn>
                  <a:cxn ang="0">
                    <a:pos x="18" y="48"/>
                  </a:cxn>
                  <a:cxn ang="0">
                    <a:pos x="23" y="40"/>
                  </a:cxn>
                  <a:cxn ang="0">
                    <a:pos x="35" y="25"/>
                  </a:cxn>
                  <a:cxn ang="0">
                    <a:pos x="47" y="11"/>
                  </a:cxn>
                  <a:cxn ang="0">
                    <a:pos x="47" y="11"/>
                  </a:cxn>
                  <a:cxn ang="0">
                    <a:pos x="48" y="8"/>
                  </a:cxn>
                  <a:cxn ang="0">
                    <a:pos x="48" y="6"/>
                  </a:cxn>
                  <a:cxn ang="0">
                    <a:pos x="47" y="2"/>
                  </a:cxn>
                  <a:cxn ang="0">
                    <a:pos x="44" y="0"/>
                  </a:cxn>
                  <a:cxn ang="0">
                    <a:pos x="43" y="0"/>
                  </a:cxn>
                  <a:cxn ang="0">
                    <a:pos x="40" y="0"/>
                  </a:cxn>
                  <a:cxn ang="0">
                    <a:pos x="39" y="2"/>
                  </a:cxn>
                  <a:cxn ang="0">
                    <a:pos x="39" y="2"/>
                  </a:cxn>
                </a:cxnLst>
                <a:rect l="0" t="0" r="r" b="b"/>
                <a:pathLst>
                  <a:path w="48" h="80">
                    <a:moveTo>
                      <a:pt x="39" y="2"/>
                    </a:moveTo>
                    <a:lnTo>
                      <a:pt x="39" y="2"/>
                    </a:lnTo>
                    <a:lnTo>
                      <a:pt x="26" y="19"/>
                    </a:lnTo>
                    <a:lnTo>
                      <a:pt x="13" y="36"/>
                    </a:lnTo>
                    <a:lnTo>
                      <a:pt x="8" y="45"/>
                    </a:lnTo>
                    <a:lnTo>
                      <a:pt x="4" y="54"/>
                    </a:lnTo>
                    <a:lnTo>
                      <a:pt x="1" y="65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8"/>
                    </a:lnTo>
                    <a:lnTo>
                      <a:pt x="10" y="75"/>
                    </a:lnTo>
                    <a:lnTo>
                      <a:pt x="10" y="75"/>
                    </a:lnTo>
                    <a:lnTo>
                      <a:pt x="12" y="66"/>
                    </a:lnTo>
                    <a:lnTo>
                      <a:pt x="14" y="57"/>
                    </a:lnTo>
                    <a:lnTo>
                      <a:pt x="18" y="48"/>
                    </a:lnTo>
                    <a:lnTo>
                      <a:pt x="23" y="40"/>
                    </a:lnTo>
                    <a:lnTo>
                      <a:pt x="35" y="25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8" y="8"/>
                    </a:lnTo>
                    <a:lnTo>
                      <a:pt x="48" y="6"/>
                    </a:lnTo>
                    <a:lnTo>
                      <a:pt x="47" y="2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0" y="0"/>
                    </a:lnTo>
                    <a:lnTo>
                      <a:pt x="39" y="2"/>
                    </a:lnTo>
                    <a:lnTo>
                      <a:pt x="3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1" name="Freeform 193"/>
              <p:cNvSpPr/>
              <p:nvPr/>
            </p:nvSpPr>
            <p:spPr bwMode="auto">
              <a:xfrm>
                <a:off x="3189288" y="4778375"/>
                <a:ext cx="15875" cy="22225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27" y="4"/>
                  </a:cxn>
                  <a:cxn ang="0">
                    <a:pos x="19" y="15"/>
                  </a:cxn>
                  <a:cxn ang="0">
                    <a:pos x="12" y="26"/>
                  </a:cxn>
                  <a:cxn ang="0">
                    <a:pos x="5" y="38"/>
                  </a:cxn>
                  <a:cxn ang="0">
                    <a:pos x="0" y="50"/>
                  </a:cxn>
                  <a:cxn ang="0">
                    <a:pos x="0" y="50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4" y="58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0" y="54"/>
                  </a:cxn>
                  <a:cxn ang="0">
                    <a:pos x="16" y="42"/>
                  </a:cxn>
                  <a:cxn ang="0">
                    <a:pos x="22" y="30"/>
                  </a:cxn>
                  <a:cxn ang="0">
                    <a:pos x="30" y="20"/>
                  </a:cxn>
                  <a:cxn ang="0">
                    <a:pos x="36" y="9"/>
                  </a:cxn>
                  <a:cxn ang="0">
                    <a:pos x="36" y="9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4" y="2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7" y="4"/>
                  </a:cxn>
                  <a:cxn ang="0">
                    <a:pos x="27" y="4"/>
                  </a:cxn>
                </a:cxnLst>
                <a:rect l="0" t="0" r="r" b="b"/>
                <a:pathLst>
                  <a:path w="38" h="58">
                    <a:moveTo>
                      <a:pt x="27" y="4"/>
                    </a:moveTo>
                    <a:lnTo>
                      <a:pt x="27" y="4"/>
                    </a:lnTo>
                    <a:lnTo>
                      <a:pt x="19" y="15"/>
                    </a:lnTo>
                    <a:lnTo>
                      <a:pt x="12" y="26"/>
                    </a:lnTo>
                    <a:lnTo>
                      <a:pt x="5" y="38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4" y="58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0" y="54"/>
                    </a:lnTo>
                    <a:lnTo>
                      <a:pt x="16" y="42"/>
                    </a:lnTo>
                    <a:lnTo>
                      <a:pt x="22" y="30"/>
                    </a:lnTo>
                    <a:lnTo>
                      <a:pt x="30" y="20"/>
                    </a:lnTo>
                    <a:lnTo>
                      <a:pt x="36" y="9"/>
                    </a:lnTo>
                    <a:lnTo>
                      <a:pt x="36" y="9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7" y="4"/>
                    </a:lnTo>
                    <a:lnTo>
                      <a:pt x="2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2" name="Freeform 194"/>
              <p:cNvSpPr/>
              <p:nvPr/>
            </p:nvSpPr>
            <p:spPr bwMode="auto">
              <a:xfrm>
                <a:off x="3221038" y="4784725"/>
                <a:ext cx="20638" cy="33338"/>
              </a:xfrm>
              <a:custGeom>
                <a:avLst/>
                <a:gdLst/>
                <a:ahLst/>
                <a:cxnLst>
                  <a:cxn ang="0">
                    <a:pos x="39" y="3"/>
                  </a:cxn>
                  <a:cxn ang="0">
                    <a:pos x="39" y="3"/>
                  </a:cxn>
                  <a:cxn ang="0">
                    <a:pos x="27" y="21"/>
                  </a:cxn>
                  <a:cxn ang="0">
                    <a:pos x="17" y="38"/>
                  </a:cxn>
                  <a:cxn ang="0">
                    <a:pos x="10" y="47"/>
                  </a:cxn>
                  <a:cxn ang="0">
                    <a:pos x="6" y="56"/>
                  </a:cxn>
                  <a:cxn ang="0">
                    <a:pos x="2" y="6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1" y="81"/>
                  </a:cxn>
                  <a:cxn ang="0">
                    <a:pos x="4" y="84"/>
                  </a:cxn>
                  <a:cxn ang="0">
                    <a:pos x="6" y="84"/>
                  </a:cxn>
                  <a:cxn ang="0">
                    <a:pos x="9" y="84"/>
                  </a:cxn>
                  <a:cxn ang="0">
                    <a:pos x="10" y="82"/>
                  </a:cxn>
                  <a:cxn ang="0">
                    <a:pos x="10" y="80"/>
                  </a:cxn>
                  <a:cxn ang="0">
                    <a:pos x="10" y="80"/>
                  </a:cxn>
                  <a:cxn ang="0">
                    <a:pos x="13" y="69"/>
                  </a:cxn>
                  <a:cxn ang="0">
                    <a:pos x="17" y="60"/>
                  </a:cxn>
                  <a:cxn ang="0">
                    <a:pos x="27" y="43"/>
                  </a:cxn>
                  <a:cxn ang="0">
                    <a:pos x="38" y="26"/>
                  </a:cxn>
                  <a:cxn ang="0">
                    <a:pos x="48" y="9"/>
                  </a:cxn>
                  <a:cxn ang="0">
                    <a:pos x="48" y="9"/>
                  </a:cxn>
                  <a:cxn ang="0">
                    <a:pos x="49" y="7"/>
                  </a:cxn>
                  <a:cxn ang="0">
                    <a:pos x="48" y="4"/>
                  </a:cxn>
                  <a:cxn ang="0">
                    <a:pos x="45" y="1"/>
                  </a:cxn>
                  <a:cxn ang="0">
                    <a:pos x="42" y="0"/>
                  </a:cxn>
                  <a:cxn ang="0">
                    <a:pos x="40" y="1"/>
                  </a:cxn>
                  <a:cxn ang="0">
                    <a:pos x="39" y="3"/>
                  </a:cxn>
                  <a:cxn ang="0">
                    <a:pos x="39" y="3"/>
                  </a:cxn>
                </a:cxnLst>
                <a:rect l="0" t="0" r="r" b="b"/>
                <a:pathLst>
                  <a:path w="49" h="84">
                    <a:moveTo>
                      <a:pt x="39" y="3"/>
                    </a:moveTo>
                    <a:lnTo>
                      <a:pt x="39" y="3"/>
                    </a:lnTo>
                    <a:lnTo>
                      <a:pt x="27" y="21"/>
                    </a:lnTo>
                    <a:lnTo>
                      <a:pt x="17" y="38"/>
                    </a:lnTo>
                    <a:lnTo>
                      <a:pt x="10" y="47"/>
                    </a:lnTo>
                    <a:lnTo>
                      <a:pt x="6" y="56"/>
                    </a:lnTo>
                    <a:lnTo>
                      <a:pt x="2" y="6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1" y="81"/>
                    </a:lnTo>
                    <a:lnTo>
                      <a:pt x="4" y="84"/>
                    </a:lnTo>
                    <a:lnTo>
                      <a:pt x="6" y="84"/>
                    </a:lnTo>
                    <a:lnTo>
                      <a:pt x="9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80"/>
                    </a:lnTo>
                    <a:lnTo>
                      <a:pt x="13" y="69"/>
                    </a:lnTo>
                    <a:lnTo>
                      <a:pt x="17" y="60"/>
                    </a:lnTo>
                    <a:lnTo>
                      <a:pt x="27" y="43"/>
                    </a:lnTo>
                    <a:lnTo>
                      <a:pt x="38" y="26"/>
                    </a:lnTo>
                    <a:lnTo>
                      <a:pt x="48" y="9"/>
                    </a:lnTo>
                    <a:lnTo>
                      <a:pt x="48" y="9"/>
                    </a:lnTo>
                    <a:lnTo>
                      <a:pt x="49" y="7"/>
                    </a:lnTo>
                    <a:lnTo>
                      <a:pt x="48" y="4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3" name="Freeform 195"/>
              <p:cNvSpPr/>
              <p:nvPr/>
            </p:nvSpPr>
            <p:spPr bwMode="auto">
              <a:xfrm>
                <a:off x="3260726" y="4794250"/>
                <a:ext cx="19050" cy="28575"/>
              </a:xfrm>
              <a:custGeom>
                <a:avLst/>
                <a:gdLst/>
                <a:ahLst/>
                <a:cxnLst>
                  <a:cxn ang="0">
                    <a:pos x="34" y="3"/>
                  </a:cxn>
                  <a:cxn ang="0">
                    <a:pos x="34" y="3"/>
                  </a:cxn>
                  <a:cxn ang="0">
                    <a:pos x="30" y="11"/>
                  </a:cxn>
                  <a:cxn ang="0">
                    <a:pos x="25" y="18"/>
                  </a:cxn>
                  <a:cxn ang="0">
                    <a:pos x="20" y="26"/>
                  </a:cxn>
                  <a:cxn ang="0">
                    <a:pos x="16" y="34"/>
                  </a:cxn>
                  <a:cxn ang="0">
                    <a:pos x="16" y="34"/>
                  </a:cxn>
                  <a:cxn ang="0">
                    <a:pos x="12" y="41"/>
                  </a:cxn>
                  <a:cxn ang="0">
                    <a:pos x="7" y="48"/>
                  </a:cxn>
                  <a:cxn ang="0">
                    <a:pos x="7" y="48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5"/>
                  </a:cxn>
                  <a:cxn ang="0">
                    <a:pos x="0" y="68"/>
                  </a:cxn>
                  <a:cxn ang="0">
                    <a:pos x="3" y="70"/>
                  </a:cxn>
                  <a:cxn ang="0">
                    <a:pos x="5" y="71"/>
                  </a:cxn>
                  <a:cxn ang="0">
                    <a:pos x="7" y="71"/>
                  </a:cxn>
                  <a:cxn ang="0">
                    <a:pos x="9" y="70"/>
                  </a:cxn>
                  <a:cxn ang="0">
                    <a:pos x="11" y="69"/>
                  </a:cxn>
                  <a:cxn ang="0">
                    <a:pos x="11" y="69"/>
                  </a:cxn>
                  <a:cxn ang="0">
                    <a:pos x="17" y="53"/>
                  </a:cxn>
                  <a:cxn ang="0">
                    <a:pos x="17" y="53"/>
                  </a:cxn>
                  <a:cxn ang="0">
                    <a:pos x="21" y="47"/>
                  </a:cxn>
                  <a:cxn ang="0">
                    <a:pos x="26" y="40"/>
                  </a:cxn>
                  <a:cxn ang="0">
                    <a:pos x="26" y="40"/>
                  </a:cxn>
                  <a:cxn ang="0">
                    <a:pos x="30" y="31"/>
                  </a:cxn>
                  <a:cxn ang="0">
                    <a:pos x="35" y="23"/>
                  </a:cxn>
                  <a:cxn ang="0">
                    <a:pos x="41" y="15"/>
                  </a:cxn>
                  <a:cxn ang="0">
                    <a:pos x="45" y="6"/>
                  </a:cxn>
                  <a:cxn ang="0">
                    <a:pos x="45" y="6"/>
                  </a:cxn>
                  <a:cxn ang="0">
                    <a:pos x="46" y="3"/>
                  </a:cxn>
                  <a:cxn ang="0">
                    <a:pos x="45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3"/>
                  </a:cxn>
                  <a:cxn ang="0">
                    <a:pos x="34" y="3"/>
                  </a:cxn>
                </a:cxnLst>
                <a:rect l="0" t="0" r="r" b="b"/>
                <a:pathLst>
                  <a:path w="46" h="71">
                    <a:moveTo>
                      <a:pt x="34" y="3"/>
                    </a:moveTo>
                    <a:lnTo>
                      <a:pt x="34" y="3"/>
                    </a:lnTo>
                    <a:lnTo>
                      <a:pt x="30" y="11"/>
                    </a:lnTo>
                    <a:lnTo>
                      <a:pt x="25" y="18"/>
                    </a:lnTo>
                    <a:lnTo>
                      <a:pt x="20" y="26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12" y="41"/>
                    </a:lnTo>
                    <a:lnTo>
                      <a:pt x="7" y="48"/>
                    </a:lnTo>
                    <a:lnTo>
                      <a:pt x="7" y="48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3" y="70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9" y="70"/>
                    </a:lnTo>
                    <a:lnTo>
                      <a:pt x="11" y="69"/>
                    </a:lnTo>
                    <a:lnTo>
                      <a:pt x="11" y="69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21" y="47"/>
                    </a:lnTo>
                    <a:lnTo>
                      <a:pt x="26" y="40"/>
                    </a:lnTo>
                    <a:lnTo>
                      <a:pt x="26" y="40"/>
                    </a:lnTo>
                    <a:lnTo>
                      <a:pt x="30" y="31"/>
                    </a:lnTo>
                    <a:lnTo>
                      <a:pt x="35" y="23"/>
                    </a:lnTo>
                    <a:lnTo>
                      <a:pt x="41" y="15"/>
                    </a:lnTo>
                    <a:lnTo>
                      <a:pt x="45" y="6"/>
                    </a:lnTo>
                    <a:lnTo>
                      <a:pt x="45" y="6"/>
                    </a:lnTo>
                    <a:lnTo>
                      <a:pt x="46" y="3"/>
                    </a:lnTo>
                    <a:lnTo>
                      <a:pt x="45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3"/>
                    </a:lnTo>
                    <a:lnTo>
                      <a:pt x="3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4" name="Freeform 196"/>
              <p:cNvSpPr/>
              <p:nvPr/>
            </p:nvSpPr>
            <p:spPr bwMode="auto">
              <a:xfrm>
                <a:off x="3294063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2" y="5"/>
                  </a:cxn>
                  <a:cxn ang="0">
                    <a:pos x="31" y="9"/>
                  </a:cxn>
                  <a:cxn ang="0">
                    <a:pos x="28" y="14"/>
                  </a:cxn>
                  <a:cxn ang="0">
                    <a:pos x="23" y="22"/>
                  </a:cxn>
                  <a:cxn ang="0">
                    <a:pos x="23" y="22"/>
                  </a:cxn>
                  <a:cxn ang="0">
                    <a:pos x="20" y="27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5" y="41"/>
                  </a:cxn>
                  <a:cxn ang="0">
                    <a:pos x="11" y="49"/>
                  </a:cxn>
                  <a:cxn ang="0">
                    <a:pos x="2" y="62"/>
                  </a:cxn>
                  <a:cxn ang="0">
                    <a:pos x="2" y="62"/>
                  </a:cxn>
                  <a:cxn ang="0">
                    <a:pos x="0" y="65"/>
                  </a:cxn>
                  <a:cxn ang="0">
                    <a:pos x="2" y="68"/>
                  </a:cxn>
                  <a:cxn ang="0">
                    <a:pos x="4" y="70"/>
                  </a:cxn>
                  <a:cxn ang="0">
                    <a:pos x="8" y="71"/>
                  </a:cxn>
                  <a:cxn ang="0">
                    <a:pos x="10" y="70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21" y="53"/>
                  </a:cxn>
                  <a:cxn ang="0">
                    <a:pos x="29" y="37"/>
                  </a:cxn>
                  <a:cxn ang="0">
                    <a:pos x="29" y="37"/>
                  </a:cxn>
                  <a:cxn ang="0">
                    <a:pos x="33" y="28"/>
                  </a:cxn>
                  <a:cxn ang="0">
                    <a:pos x="37" y="20"/>
                  </a:cxn>
                  <a:cxn ang="0">
                    <a:pos x="41" y="13"/>
                  </a:cxn>
                  <a:cxn ang="0">
                    <a:pos x="44" y="5"/>
                  </a:cxn>
                  <a:cxn ang="0">
                    <a:pos x="44" y="5"/>
                  </a:cxn>
                  <a:cxn ang="0">
                    <a:pos x="42" y="2"/>
                  </a:cxn>
                  <a:cxn ang="0">
                    <a:pos x="42" y="1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2" y="2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44" h="71">
                    <a:moveTo>
                      <a:pt x="32" y="5"/>
                    </a:moveTo>
                    <a:lnTo>
                      <a:pt x="32" y="5"/>
                    </a:lnTo>
                    <a:lnTo>
                      <a:pt x="31" y="9"/>
                    </a:lnTo>
                    <a:lnTo>
                      <a:pt x="28" y="14"/>
                    </a:lnTo>
                    <a:lnTo>
                      <a:pt x="23" y="22"/>
                    </a:lnTo>
                    <a:lnTo>
                      <a:pt x="23" y="22"/>
                    </a:lnTo>
                    <a:lnTo>
                      <a:pt x="20" y="27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5" y="41"/>
                    </a:lnTo>
                    <a:lnTo>
                      <a:pt x="11" y="49"/>
                    </a:lnTo>
                    <a:lnTo>
                      <a:pt x="2" y="62"/>
                    </a:lnTo>
                    <a:lnTo>
                      <a:pt x="2" y="62"/>
                    </a:lnTo>
                    <a:lnTo>
                      <a:pt x="0" y="65"/>
                    </a:lnTo>
                    <a:lnTo>
                      <a:pt x="2" y="68"/>
                    </a:lnTo>
                    <a:lnTo>
                      <a:pt x="4" y="70"/>
                    </a:lnTo>
                    <a:lnTo>
                      <a:pt x="8" y="71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21" y="53"/>
                    </a:lnTo>
                    <a:lnTo>
                      <a:pt x="29" y="37"/>
                    </a:lnTo>
                    <a:lnTo>
                      <a:pt x="29" y="37"/>
                    </a:lnTo>
                    <a:lnTo>
                      <a:pt x="33" y="28"/>
                    </a:lnTo>
                    <a:lnTo>
                      <a:pt x="37" y="20"/>
                    </a:lnTo>
                    <a:lnTo>
                      <a:pt x="41" y="13"/>
                    </a:lnTo>
                    <a:lnTo>
                      <a:pt x="44" y="5"/>
                    </a:lnTo>
                    <a:lnTo>
                      <a:pt x="44" y="5"/>
                    </a:lnTo>
                    <a:lnTo>
                      <a:pt x="42" y="2"/>
                    </a:ln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5" name="Freeform 197"/>
              <p:cNvSpPr/>
              <p:nvPr/>
            </p:nvSpPr>
            <p:spPr bwMode="auto">
              <a:xfrm>
                <a:off x="3333751" y="4792663"/>
                <a:ext cx="12700" cy="30163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1" y="13"/>
                  </a:cxn>
                  <a:cxn ang="0">
                    <a:pos x="16" y="21"/>
                  </a:cxn>
                  <a:cxn ang="0">
                    <a:pos x="10" y="28"/>
                  </a:cxn>
                  <a:cxn ang="0">
                    <a:pos x="6" y="36"/>
                  </a:cxn>
                  <a:cxn ang="0">
                    <a:pos x="6" y="36"/>
                  </a:cxn>
                  <a:cxn ang="0">
                    <a:pos x="4" y="44"/>
                  </a:cxn>
                  <a:cxn ang="0">
                    <a:pos x="1" y="52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1" y="72"/>
                  </a:cxn>
                  <a:cxn ang="0">
                    <a:pos x="1" y="74"/>
                  </a:cxn>
                  <a:cxn ang="0">
                    <a:pos x="5" y="75"/>
                  </a:cxn>
                  <a:cxn ang="0">
                    <a:pos x="9" y="74"/>
                  </a:cxn>
                  <a:cxn ang="0">
                    <a:pos x="10" y="72"/>
                  </a:cxn>
                  <a:cxn ang="0">
                    <a:pos x="12" y="69"/>
                  </a:cxn>
                  <a:cxn ang="0">
                    <a:pos x="12" y="69"/>
                  </a:cxn>
                  <a:cxn ang="0">
                    <a:pos x="13" y="58"/>
                  </a:cxn>
                  <a:cxn ang="0">
                    <a:pos x="14" y="48"/>
                  </a:cxn>
                  <a:cxn ang="0">
                    <a:pos x="18" y="3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3" y="11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75">
                    <a:moveTo>
                      <a:pt x="23" y="5"/>
                    </a:moveTo>
                    <a:lnTo>
                      <a:pt x="23" y="5"/>
                    </a:lnTo>
                    <a:lnTo>
                      <a:pt x="21" y="13"/>
                    </a:lnTo>
                    <a:lnTo>
                      <a:pt x="16" y="21"/>
                    </a:lnTo>
                    <a:lnTo>
                      <a:pt x="10" y="28"/>
                    </a:lnTo>
                    <a:lnTo>
                      <a:pt x="6" y="36"/>
                    </a:lnTo>
                    <a:lnTo>
                      <a:pt x="6" y="36"/>
                    </a:lnTo>
                    <a:lnTo>
                      <a:pt x="4" y="44"/>
                    </a:lnTo>
                    <a:lnTo>
                      <a:pt x="1" y="52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1" y="72"/>
                    </a:lnTo>
                    <a:lnTo>
                      <a:pt x="1" y="74"/>
                    </a:lnTo>
                    <a:lnTo>
                      <a:pt x="5" y="75"/>
                    </a:lnTo>
                    <a:lnTo>
                      <a:pt x="9" y="74"/>
                    </a:lnTo>
                    <a:lnTo>
                      <a:pt x="10" y="72"/>
                    </a:lnTo>
                    <a:lnTo>
                      <a:pt x="12" y="69"/>
                    </a:lnTo>
                    <a:lnTo>
                      <a:pt x="12" y="69"/>
                    </a:lnTo>
                    <a:lnTo>
                      <a:pt x="13" y="58"/>
                    </a:lnTo>
                    <a:lnTo>
                      <a:pt x="14" y="48"/>
                    </a:lnTo>
                    <a:lnTo>
                      <a:pt x="18" y="3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3" y="11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6" name="Freeform 198"/>
              <p:cNvSpPr/>
              <p:nvPr/>
            </p:nvSpPr>
            <p:spPr bwMode="auto">
              <a:xfrm>
                <a:off x="3373438" y="4795838"/>
                <a:ext cx="17463" cy="28575"/>
              </a:xfrm>
              <a:custGeom>
                <a:avLst/>
                <a:gdLst/>
                <a:ahLst/>
                <a:cxnLst>
                  <a:cxn ang="0">
                    <a:pos x="36" y="3"/>
                  </a:cxn>
                  <a:cxn ang="0">
                    <a:pos x="36" y="3"/>
                  </a:cxn>
                  <a:cxn ang="0">
                    <a:pos x="26" y="14"/>
                  </a:cxn>
                  <a:cxn ang="0">
                    <a:pos x="17" y="28"/>
                  </a:cxn>
                  <a:cxn ang="0">
                    <a:pos x="17" y="28"/>
                  </a:cxn>
                  <a:cxn ang="0">
                    <a:pos x="12" y="35"/>
                  </a:cxn>
                  <a:cxn ang="0">
                    <a:pos x="8" y="43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3" y="68"/>
                  </a:cxn>
                  <a:cxn ang="0">
                    <a:pos x="6" y="69"/>
                  </a:cxn>
                  <a:cxn ang="0">
                    <a:pos x="7" y="69"/>
                  </a:cxn>
                  <a:cxn ang="0">
                    <a:pos x="9" y="68"/>
                  </a:cxn>
                  <a:cxn ang="0">
                    <a:pos x="11" y="65"/>
                  </a:cxn>
                  <a:cxn ang="0">
                    <a:pos x="11" y="65"/>
                  </a:cxn>
                  <a:cxn ang="0">
                    <a:pos x="23" y="39"/>
                  </a:cxn>
                  <a:cxn ang="0">
                    <a:pos x="23" y="39"/>
                  </a:cxn>
                  <a:cxn ang="0">
                    <a:pos x="26" y="31"/>
                  </a:cxn>
                  <a:cxn ang="0">
                    <a:pos x="32" y="24"/>
                  </a:cxn>
                  <a:cxn ang="0">
                    <a:pos x="43" y="11"/>
                  </a:cxn>
                  <a:cxn ang="0">
                    <a:pos x="43" y="11"/>
                  </a:cxn>
                  <a:cxn ang="0">
                    <a:pos x="45" y="8"/>
                  </a:cxn>
                  <a:cxn ang="0">
                    <a:pos x="46" y="5"/>
                  </a:cxn>
                  <a:cxn ang="0">
                    <a:pos x="43" y="3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3"/>
                  </a:cxn>
                  <a:cxn ang="0">
                    <a:pos x="36" y="3"/>
                  </a:cxn>
                </a:cxnLst>
                <a:rect l="0" t="0" r="r" b="b"/>
                <a:pathLst>
                  <a:path w="46" h="69">
                    <a:moveTo>
                      <a:pt x="36" y="3"/>
                    </a:moveTo>
                    <a:lnTo>
                      <a:pt x="36" y="3"/>
                    </a:lnTo>
                    <a:lnTo>
                      <a:pt x="26" y="14"/>
                    </a:lnTo>
                    <a:lnTo>
                      <a:pt x="17" y="28"/>
                    </a:lnTo>
                    <a:lnTo>
                      <a:pt x="17" y="28"/>
                    </a:lnTo>
                    <a:lnTo>
                      <a:pt x="12" y="35"/>
                    </a:lnTo>
                    <a:lnTo>
                      <a:pt x="8" y="43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3" y="68"/>
                    </a:lnTo>
                    <a:lnTo>
                      <a:pt x="6" y="69"/>
                    </a:lnTo>
                    <a:lnTo>
                      <a:pt x="7" y="69"/>
                    </a:lnTo>
                    <a:lnTo>
                      <a:pt x="9" y="68"/>
                    </a:lnTo>
                    <a:lnTo>
                      <a:pt x="11" y="65"/>
                    </a:lnTo>
                    <a:lnTo>
                      <a:pt x="11" y="65"/>
                    </a:lnTo>
                    <a:lnTo>
                      <a:pt x="23" y="39"/>
                    </a:lnTo>
                    <a:lnTo>
                      <a:pt x="23" y="39"/>
                    </a:lnTo>
                    <a:lnTo>
                      <a:pt x="26" y="31"/>
                    </a:lnTo>
                    <a:lnTo>
                      <a:pt x="32" y="24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5" y="8"/>
                    </a:lnTo>
                    <a:lnTo>
                      <a:pt x="46" y="5"/>
                    </a:lnTo>
                    <a:lnTo>
                      <a:pt x="43" y="3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3"/>
                    </a:lnTo>
                    <a:lnTo>
                      <a:pt x="3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7" name="Freeform 199"/>
              <p:cNvSpPr/>
              <p:nvPr/>
            </p:nvSpPr>
            <p:spPr bwMode="auto">
              <a:xfrm>
                <a:off x="3433763" y="4795838"/>
                <a:ext cx="14288" cy="22225"/>
              </a:xfrm>
              <a:custGeom>
                <a:avLst/>
                <a:gdLst/>
                <a:ahLst/>
                <a:cxnLst>
                  <a:cxn ang="0">
                    <a:pos x="28" y="4"/>
                  </a:cxn>
                  <a:cxn ang="0">
                    <a:pos x="28" y="4"/>
                  </a:cxn>
                  <a:cxn ang="0">
                    <a:pos x="25" y="10"/>
                  </a:cxn>
                  <a:cxn ang="0">
                    <a:pos x="21" y="14"/>
                  </a:cxn>
                  <a:cxn ang="0">
                    <a:pos x="13" y="24"/>
                  </a:cxn>
                  <a:cxn ang="0">
                    <a:pos x="13" y="24"/>
                  </a:cxn>
                  <a:cxn ang="0">
                    <a:pos x="9" y="29"/>
                  </a:cxn>
                  <a:cxn ang="0">
                    <a:pos x="5" y="36"/>
                  </a:cxn>
                  <a:cxn ang="0">
                    <a:pos x="5" y="36"/>
                  </a:cxn>
                  <a:cxn ang="0">
                    <a:pos x="1" y="48"/>
                  </a:cxn>
                  <a:cxn ang="0">
                    <a:pos x="1" y="48"/>
                  </a:cxn>
                  <a:cxn ang="0">
                    <a:pos x="0" y="50"/>
                  </a:cxn>
                  <a:cxn ang="0">
                    <a:pos x="1" y="53"/>
                  </a:cxn>
                  <a:cxn ang="0">
                    <a:pos x="4" y="55"/>
                  </a:cxn>
                  <a:cxn ang="0">
                    <a:pos x="5" y="57"/>
                  </a:cxn>
                  <a:cxn ang="0">
                    <a:pos x="8" y="57"/>
                  </a:cxn>
                  <a:cxn ang="0">
                    <a:pos x="9" y="55"/>
                  </a:cxn>
                  <a:cxn ang="0">
                    <a:pos x="11" y="54"/>
                  </a:cxn>
                  <a:cxn ang="0">
                    <a:pos x="11" y="54"/>
                  </a:cxn>
                  <a:cxn ang="0">
                    <a:pos x="17" y="40"/>
                  </a:cxn>
                  <a:cxn ang="0">
                    <a:pos x="21" y="33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33" y="17"/>
                  </a:cxn>
                  <a:cxn ang="0">
                    <a:pos x="35" y="12"/>
                  </a:cxn>
                  <a:cxn ang="0">
                    <a:pos x="38" y="7"/>
                  </a:cxn>
                  <a:cxn ang="0">
                    <a:pos x="38" y="7"/>
                  </a:cxn>
                  <a:cxn ang="0">
                    <a:pos x="38" y="4"/>
                  </a:cxn>
                  <a:cxn ang="0">
                    <a:pos x="38" y="3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0" y="0"/>
                  </a:cxn>
                  <a:cxn ang="0">
                    <a:pos x="29" y="2"/>
                  </a:cxn>
                  <a:cxn ang="0">
                    <a:pos x="28" y="4"/>
                  </a:cxn>
                  <a:cxn ang="0">
                    <a:pos x="28" y="4"/>
                  </a:cxn>
                </a:cxnLst>
                <a:rect l="0" t="0" r="r" b="b"/>
                <a:pathLst>
                  <a:path w="38" h="57">
                    <a:moveTo>
                      <a:pt x="28" y="4"/>
                    </a:moveTo>
                    <a:lnTo>
                      <a:pt x="28" y="4"/>
                    </a:lnTo>
                    <a:lnTo>
                      <a:pt x="25" y="10"/>
                    </a:lnTo>
                    <a:lnTo>
                      <a:pt x="21" y="1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36"/>
                    </a:lnTo>
                    <a:lnTo>
                      <a:pt x="1" y="48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1" y="53"/>
                    </a:lnTo>
                    <a:lnTo>
                      <a:pt x="4" y="55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9" y="55"/>
                    </a:lnTo>
                    <a:lnTo>
                      <a:pt x="11" y="54"/>
                    </a:lnTo>
                    <a:lnTo>
                      <a:pt x="11" y="54"/>
                    </a:lnTo>
                    <a:lnTo>
                      <a:pt x="17" y="40"/>
                    </a:lnTo>
                    <a:lnTo>
                      <a:pt x="21" y="33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33" y="17"/>
                    </a:lnTo>
                    <a:lnTo>
                      <a:pt x="35" y="12"/>
                    </a:lnTo>
                    <a:lnTo>
                      <a:pt x="38" y="7"/>
                    </a:lnTo>
                    <a:lnTo>
                      <a:pt x="38" y="7"/>
                    </a:lnTo>
                    <a:lnTo>
                      <a:pt x="38" y="4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4"/>
                    </a:lnTo>
                    <a:lnTo>
                      <a:pt x="2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8" name="Freeform 200"/>
              <p:cNvSpPr/>
              <p:nvPr/>
            </p:nvSpPr>
            <p:spPr bwMode="auto">
              <a:xfrm>
                <a:off x="3473451" y="4794250"/>
                <a:ext cx="17463" cy="28575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32" y="4"/>
                  </a:cxn>
                  <a:cxn ang="0">
                    <a:pos x="24" y="18"/>
                  </a:cxn>
                  <a:cxn ang="0">
                    <a:pos x="16" y="32"/>
                  </a:cxn>
                  <a:cxn ang="0">
                    <a:pos x="8" y="46"/>
                  </a:cxn>
                  <a:cxn ang="0">
                    <a:pos x="0" y="60"/>
                  </a:cxn>
                  <a:cxn ang="0">
                    <a:pos x="0" y="60"/>
                  </a:cxn>
                  <a:cxn ang="0">
                    <a:pos x="0" y="63"/>
                  </a:cxn>
                  <a:cxn ang="0">
                    <a:pos x="0" y="66"/>
                  </a:cxn>
                  <a:cxn ang="0">
                    <a:pos x="4" y="68"/>
                  </a:cxn>
                  <a:cxn ang="0">
                    <a:pos x="6" y="69"/>
                  </a:cxn>
                  <a:cxn ang="0">
                    <a:pos x="8" y="69"/>
                  </a:cxn>
                  <a:cxn ang="0">
                    <a:pos x="10" y="68"/>
                  </a:cxn>
                  <a:cxn ang="0">
                    <a:pos x="11" y="67"/>
                  </a:cxn>
                  <a:cxn ang="0">
                    <a:pos x="11" y="67"/>
                  </a:cxn>
                  <a:cxn ang="0">
                    <a:pos x="17" y="51"/>
                  </a:cxn>
                  <a:cxn ang="0">
                    <a:pos x="27" y="38"/>
                  </a:cxn>
                  <a:cxn ang="0">
                    <a:pos x="34" y="24"/>
                  </a:cxn>
                  <a:cxn ang="0">
                    <a:pos x="41" y="9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1" y="4"/>
                  </a:cxn>
                  <a:cxn ang="0">
                    <a:pos x="38" y="1"/>
                  </a:cxn>
                  <a:cxn ang="0">
                    <a:pos x="37" y="0"/>
                  </a:cxn>
                  <a:cxn ang="0">
                    <a:pos x="34" y="0"/>
                  </a:cxn>
                  <a:cxn ang="0">
                    <a:pos x="33" y="1"/>
                  </a:cxn>
                  <a:cxn ang="0">
                    <a:pos x="32" y="4"/>
                  </a:cxn>
                  <a:cxn ang="0">
                    <a:pos x="32" y="4"/>
                  </a:cxn>
                </a:cxnLst>
                <a:rect l="0" t="0" r="r" b="b"/>
                <a:pathLst>
                  <a:path w="42" h="69">
                    <a:moveTo>
                      <a:pt x="32" y="4"/>
                    </a:moveTo>
                    <a:lnTo>
                      <a:pt x="32" y="4"/>
                    </a:lnTo>
                    <a:lnTo>
                      <a:pt x="24" y="18"/>
                    </a:lnTo>
                    <a:lnTo>
                      <a:pt x="16" y="32"/>
                    </a:lnTo>
                    <a:lnTo>
                      <a:pt x="8" y="46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4" y="68"/>
                    </a:lnTo>
                    <a:lnTo>
                      <a:pt x="6" y="69"/>
                    </a:lnTo>
                    <a:lnTo>
                      <a:pt x="8" y="69"/>
                    </a:lnTo>
                    <a:lnTo>
                      <a:pt x="10" y="68"/>
                    </a:lnTo>
                    <a:lnTo>
                      <a:pt x="11" y="67"/>
                    </a:lnTo>
                    <a:lnTo>
                      <a:pt x="11" y="67"/>
                    </a:lnTo>
                    <a:lnTo>
                      <a:pt x="17" y="51"/>
                    </a:lnTo>
                    <a:lnTo>
                      <a:pt x="27" y="38"/>
                    </a:lnTo>
                    <a:lnTo>
                      <a:pt x="34" y="24"/>
                    </a:lnTo>
                    <a:lnTo>
                      <a:pt x="41" y="9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1" y="4"/>
                    </a:lnTo>
                    <a:lnTo>
                      <a:pt x="38" y="1"/>
                    </a:lnTo>
                    <a:lnTo>
                      <a:pt x="37" y="0"/>
                    </a:lnTo>
                    <a:lnTo>
                      <a:pt x="34" y="0"/>
                    </a:lnTo>
                    <a:lnTo>
                      <a:pt x="33" y="1"/>
                    </a:lnTo>
                    <a:lnTo>
                      <a:pt x="32" y="4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89" name="Freeform 201"/>
              <p:cNvSpPr/>
              <p:nvPr/>
            </p:nvSpPr>
            <p:spPr bwMode="auto">
              <a:xfrm>
                <a:off x="3538538" y="4792663"/>
                <a:ext cx="15875" cy="26988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6" y="4"/>
                  </a:cxn>
                  <a:cxn ang="0">
                    <a:pos x="25" y="10"/>
                  </a:cxn>
                  <a:cxn ang="0">
                    <a:pos x="20" y="17"/>
                  </a:cxn>
                  <a:cxn ang="0">
                    <a:pos x="10" y="28"/>
                  </a:cxn>
                  <a:cxn ang="0">
                    <a:pos x="10" y="28"/>
                  </a:cxn>
                  <a:cxn ang="0">
                    <a:pos x="5" y="36"/>
                  </a:cxn>
                  <a:cxn ang="0">
                    <a:pos x="3" y="44"/>
                  </a:cxn>
                  <a:cxn ang="0">
                    <a:pos x="1" y="53"/>
                  </a:cxn>
                  <a:cxn ang="0">
                    <a:pos x="0" y="62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1" y="66"/>
                  </a:cxn>
                  <a:cxn ang="0">
                    <a:pos x="5" y="68"/>
                  </a:cxn>
                  <a:cxn ang="0">
                    <a:pos x="9" y="66"/>
                  </a:cxn>
                  <a:cxn ang="0">
                    <a:pos x="10" y="64"/>
                  </a:cxn>
                  <a:cxn ang="0">
                    <a:pos x="12" y="62"/>
                  </a:cxn>
                  <a:cxn ang="0">
                    <a:pos x="12" y="62"/>
                  </a:cxn>
                  <a:cxn ang="0">
                    <a:pos x="13" y="53"/>
                  </a:cxn>
                  <a:cxn ang="0">
                    <a:pos x="14" y="44"/>
                  </a:cxn>
                  <a:cxn ang="0">
                    <a:pos x="18" y="36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7" y="23"/>
                  </a:cxn>
                  <a:cxn ang="0">
                    <a:pos x="31" y="18"/>
                  </a:cxn>
                  <a:cxn ang="0">
                    <a:pos x="35" y="13"/>
                  </a:cxn>
                  <a:cxn ang="0">
                    <a:pos x="38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7" y="2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1"/>
                  </a:cxn>
                  <a:cxn ang="0">
                    <a:pos x="26" y="4"/>
                  </a:cxn>
                  <a:cxn ang="0">
                    <a:pos x="26" y="4"/>
                  </a:cxn>
                </a:cxnLst>
                <a:rect l="0" t="0" r="r" b="b"/>
                <a:pathLst>
                  <a:path w="38" h="68">
                    <a:moveTo>
                      <a:pt x="26" y="4"/>
                    </a:moveTo>
                    <a:lnTo>
                      <a:pt x="26" y="4"/>
                    </a:lnTo>
                    <a:lnTo>
                      <a:pt x="25" y="10"/>
                    </a:lnTo>
                    <a:lnTo>
                      <a:pt x="20" y="17"/>
                    </a:lnTo>
                    <a:lnTo>
                      <a:pt x="10" y="28"/>
                    </a:lnTo>
                    <a:lnTo>
                      <a:pt x="10" y="28"/>
                    </a:lnTo>
                    <a:lnTo>
                      <a:pt x="5" y="36"/>
                    </a:lnTo>
                    <a:lnTo>
                      <a:pt x="3" y="44"/>
                    </a:lnTo>
                    <a:lnTo>
                      <a:pt x="1" y="53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1" y="66"/>
                    </a:lnTo>
                    <a:lnTo>
                      <a:pt x="5" y="68"/>
                    </a:lnTo>
                    <a:lnTo>
                      <a:pt x="9" y="66"/>
                    </a:lnTo>
                    <a:lnTo>
                      <a:pt x="10" y="64"/>
                    </a:lnTo>
                    <a:lnTo>
                      <a:pt x="12" y="62"/>
                    </a:lnTo>
                    <a:lnTo>
                      <a:pt x="12" y="62"/>
                    </a:lnTo>
                    <a:lnTo>
                      <a:pt x="13" y="53"/>
                    </a:lnTo>
                    <a:lnTo>
                      <a:pt x="14" y="44"/>
                    </a:lnTo>
                    <a:lnTo>
                      <a:pt x="18" y="36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7" y="23"/>
                    </a:lnTo>
                    <a:lnTo>
                      <a:pt x="31" y="18"/>
                    </a:lnTo>
                    <a:lnTo>
                      <a:pt x="35" y="13"/>
                    </a:lnTo>
                    <a:lnTo>
                      <a:pt x="38" y="6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37" y="2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1"/>
                    </a:lnTo>
                    <a:lnTo>
                      <a:pt x="26" y="4"/>
                    </a:lnTo>
                    <a:lnTo>
                      <a:pt x="2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0" name="Freeform 202"/>
              <p:cNvSpPr/>
              <p:nvPr/>
            </p:nvSpPr>
            <p:spPr bwMode="auto">
              <a:xfrm>
                <a:off x="3573463" y="4792663"/>
                <a:ext cx="23813" cy="30163"/>
              </a:xfrm>
              <a:custGeom>
                <a:avLst/>
                <a:gdLst/>
                <a:ahLst/>
                <a:cxnLst>
                  <a:cxn ang="0">
                    <a:pos x="52" y="0"/>
                  </a:cxn>
                  <a:cxn ang="0">
                    <a:pos x="52" y="0"/>
                  </a:cxn>
                  <a:cxn ang="0">
                    <a:pos x="44" y="5"/>
                  </a:cxn>
                  <a:cxn ang="0">
                    <a:pos x="37" y="13"/>
                  </a:cxn>
                  <a:cxn ang="0">
                    <a:pos x="27" y="27"/>
                  </a:cxn>
                  <a:cxn ang="0">
                    <a:pos x="27" y="27"/>
                  </a:cxn>
                  <a:cxn ang="0">
                    <a:pos x="14" y="47"/>
                  </a:cxn>
                  <a:cxn ang="0">
                    <a:pos x="6" y="56"/>
                  </a:cxn>
                  <a:cxn ang="0">
                    <a:pos x="0" y="66"/>
                  </a:cxn>
                  <a:cxn ang="0">
                    <a:pos x="0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2" y="74"/>
                  </a:cxn>
                  <a:cxn ang="0">
                    <a:pos x="6" y="75"/>
                  </a:cxn>
                  <a:cxn ang="0">
                    <a:pos x="9" y="74"/>
                  </a:cxn>
                  <a:cxn ang="0">
                    <a:pos x="10" y="73"/>
                  </a:cxn>
                  <a:cxn ang="0">
                    <a:pos x="10" y="73"/>
                  </a:cxn>
                  <a:cxn ang="0">
                    <a:pos x="20" y="57"/>
                  </a:cxn>
                  <a:cxn ang="0">
                    <a:pos x="31" y="41"/>
                  </a:cxn>
                  <a:cxn ang="0">
                    <a:pos x="31" y="41"/>
                  </a:cxn>
                  <a:cxn ang="0">
                    <a:pos x="43" y="24"/>
                  </a:cxn>
                  <a:cxn ang="0">
                    <a:pos x="49" y="17"/>
                  </a:cxn>
                  <a:cxn ang="0">
                    <a:pos x="53" y="13"/>
                  </a:cxn>
                  <a:cxn ang="0">
                    <a:pos x="57" y="10"/>
                  </a:cxn>
                  <a:cxn ang="0">
                    <a:pos x="57" y="10"/>
                  </a:cxn>
                  <a:cxn ang="0">
                    <a:pos x="60" y="7"/>
                  </a:cxn>
                  <a:cxn ang="0">
                    <a:pos x="60" y="6"/>
                  </a:cxn>
                  <a:cxn ang="0">
                    <a:pos x="60" y="2"/>
                  </a:cxn>
                  <a:cxn ang="0">
                    <a:pos x="56" y="0"/>
                  </a:cxn>
                  <a:cxn ang="0">
                    <a:pos x="54" y="0"/>
                  </a:cxn>
                  <a:cxn ang="0">
                    <a:pos x="52" y="0"/>
                  </a:cxn>
                  <a:cxn ang="0">
                    <a:pos x="52" y="0"/>
                  </a:cxn>
                </a:cxnLst>
                <a:rect l="0" t="0" r="r" b="b"/>
                <a:pathLst>
                  <a:path w="60" h="75">
                    <a:moveTo>
                      <a:pt x="52" y="0"/>
                    </a:moveTo>
                    <a:lnTo>
                      <a:pt x="52" y="0"/>
                    </a:lnTo>
                    <a:lnTo>
                      <a:pt x="44" y="5"/>
                    </a:lnTo>
                    <a:lnTo>
                      <a:pt x="37" y="13"/>
                    </a:lnTo>
                    <a:lnTo>
                      <a:pt x="27" y="27"/>
                    </a:lnTo>
                    <a:lnTo>
                      <a:pt x="27" y="27"/>
                    </a:lnTo>
                    <a:lnTo>
                      <a:pt x="14" y="47"/>
                    </a:lnTo>
                    <a:lnTo>
                      <a:pt x="6" y="56"/>
                    </a:lnTo>
                    <a:lnTo>
                      <a:pt x="0" y="66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2" y="74"/>
                    </a:lnTo>
                    <a:lnTo>
                      <a:pt x="6" y="75"/>
                    </a:lnTo>
                    <a:lnTo>
                      <a:pt x="9" y="74"/>
                    </a:lnTo>
                    <a:lnTo>
                      <a:pt x="10" y="73"/>
                    </a:lnTo>
                    <a:lnTo>
                      <a:pt x="10" y="73"/>
                    </a:lnTo>
                    <a:lnTo>
                      <a:pt x="20" y="57"/>
                    </a:lnTo>
                    <a:lnTo>
                      <a:pt x="31" y="41"/>
                    </a:lnTo>
                    <a:lnTo>
                      <a:pt x="31" y="41"/>
                    </a:lnTo>
                    <a:lnTo>
                      <a:pt x="43" y="24"/>
                    </a:lnTo>
                    <a:lnTo>
                      <a:pt x="49" y="17"/>
                    </a:lnTo>
                    <a:lnTo>
                      <a:pt x="53" y="13"/>
                    </a:lnTo>
                    <a:lnTo>
                      <a:pt x="57" y="10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0" y="6"/>
                    </a:lnTo>
                    <a:lnTo>
                      <a:pt x="60" y="2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2" y="0"/>
                    </a:lnTo>
                    <a:lnTo>
                      <a:pt x="5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1" name="Freeform 203"/>
              <p:cNvSpPr/>
              <p:nvPr/>
            </p:nvSpPr>
            <p:spPr bwMode="auto">
              <a:xfrm>
                <a:off x="3621088" y="4789488"/>
                <a:ext cx="17463" cy="30163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0" y="12"/>
                  </a:cxn>
                  <a:cxn ang="0">
                    <a:pos x="26" y="18"/>
                  </a:cxn>
                  <a:cxn ang="0">
                    <a:pos x="16" y="32"/>
                  </a:cxn>
                  <a:cxn ang="0">
                    <a:pos x="16" y="32"/>
                  </a:cxn>
                  <a:cxn ang="0">
                    <a:pos x="12" y="42"/>
                  </a:cxn>
                  <a:cxn ang="0">
                    <a:pos x="8" y="49"/>
                  </a:cxn>
                  <a:cxn ang="0">
                    <a:pos x="6" y="59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3" y="74"/>
                  </a:cxn>
                  <a:cxn ang="0">
                    <a:pos x="7" y="76"/>
                  </a:cxn>
                  <a:cxn ang="0">
                    <a:pos x="9" y="74"/>
                  </a:cxn>
                  <a:cxn ang="0">
                    <a:pos x="11" y="73"/>
                  </a:cxn>
                  <a:cxn ang="0">
                    <a:pos x="11" y="73"/>
                  </a:cxn>
                  <a:cxn ang="0">
                    <a:pos x="15" y="64"/>
                  </a:cxn>
                  <a:cxn ang="0">
                    <a:pos x="19" y="53"/>
                  </a:cxn>
                  <a:cxn ang="0">
                    <a:pos x="23" y="44"/>
                  </a:cxn>
                  <a:cxn ang="0">
                    <a:pos x="28" y="36"/>
                  </a:cxn>
                  <a:cxn ang="0">
                    <a:pos x="28" y="36"/>
                  </a:cxn>
                  <a:cxn ang="0">
                    <a:pos x="34" y="30"/>
                  </a:cxn>
                  <a:cxn ang="0">
                    <a:pos x="38" y="22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43" y="1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36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76">
                    <a:moveTo>
                      <a:pt x="34" y="4"/>
                    </a:moveTo>
                    <a:lnTo>
                      <a:pt x="34" y="4"/>
                    </a:lnTo>
                    <a:lnTo>
                      <a:pt x="30" y="12"/>
                    </a:lnTo>
                    <a:lnTo>
                      <a:pt x="26" y="18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2" y="42"/>
                    </a:lnTo>
                    <a:lnTo>
                      <a:pt x="8" y="49"/>
                    </a:lnTo>
                    <a:lnTo>
                      <a:pt x="6" y="59"/>
                    </a:lnTo>
                    <a:lnTo>
                      <a:pt x="2" y="66"/>
                    </a:lnTo>
                    <a:lnTo>
                      <a:pt x="2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3" y="74"/>
                    </a:lnTo>
                    <a:lnTo>
                      <a:pt x="7" y="76"/>
                    </a:lnTo>
                    <a:lnTo>
                      <a:pt x="9" y="74"/>
                    </a:lnTo>
                    <a:lnTo>
                      <a:pt x="11" y="73"/>
                    </a:lnTo>
                    <a:lnTo>
                      <a:pt x="11" y="73"/>
                    </a:lnTo>
                    <a:lnTo>
                      <a:pt x="15" y="64"/>
                    </a:lnTo>
                    <a:lnTo>
                      <a:pt x="19" y="53"/>
                    </a:lnTo>
                    <a:lnTo>
                      <a:pt x="23" y="44"/>
                    </a:lnTo>
                    <a:lnTo>
                      <a:pt x="28" y="36"/>
                    </a:lnTo>
                    <a:lnTo>
                      <a:pt x="28" y="36"/>
                    </a:lnTo>
                    <a:lnTo>
                      <a:pt x="34" y="30"/>
                    </a:lnTo>
                    <a:lnTo>
                      <a:pt x="38" y="22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43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6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2" name="Freeform 204"/>
              <p:cNvSpPr/>
              <p:nvPr/>
            </p:nvSpPr>
            <p:spPr bwMode="auto">
              <a:xfrm>
                <a:off x="3659188" y="4787900"/>
                <a:ext cx="14288" cy="30163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2" y="14"/>
                  </a:cxn>
                  <a:cxn ang="0">
                    <a:pos x="21" y="22"/>
                  </a:cxn>
                  <a:cxn ang="0">
                    <a:pos x="17" y="30"/>
                  </a:cxn>
                  <a:cxn ang="0">
                    <a:pos x="14" y="38"/>
                  </a:cxn>
                  <a:cxn ang="0">
                    <a:pos x="5" y="52"/>
                  </a:cxn>
                  <a:cxn ang="0">
                    <a:pos x="2" y="60"/>
                  </a:cxn>
                  <a:cxn ang="0">
                    <a:pos x="0" y="68"/>
                  </a:cxn>
                  <a:cxn ang="0">
                    <a:pos x="0" y="68"/>
                  </a:cxn>
                  <a:cxn ang="0">
                    <a:pos x="0" y="70"/>
                  </a:cxn>
                  <a:cxn ang="0">
                    <a:pos x="0" y="73"/>
                  </a:cxn>
                  <a:cxn ang="0">
                    <a:pos x="4" y="76"/>
                  </a:cxn>
                  <a:cxn ang="0">
                    <a:pos x="8" y="76"/>
                  </a:cxn>
                  <a:cxn ang="0">
                    <a:pos x="10" y="74"/>
                  </a:cxn>
                  <a:cxn ang="0">
                    <a:pos x="10" y="72"/>
                  </a:cxn>
                  <a:cxn ang="0">
                    <a:pos x="10" y="72"/>
                  </a:cxn>
                  <a:cxn ang="0">
                    <a:pos x="13" y="63"/>
                  </a:cxn>
                  <a:cxn ang="0">
                    <a:pos x="17" y="55"/>
                  </a:cxn>
                  <a:cxn ang="0">
                    <a:pos x="25" y="39"/>
                  </a:cxn>
                  <a:cxn ang="0">
                    <a:pos x="28" y="31"/>
                  </a:cxn>
                  <a:cxn ang="0">
                    <a:pos x="32" y="23"/>
                  </a:cxn>
                  <a:cxn ang="0">
                    <a:pos x="34" y="14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2" y="2"/>
                  </a:cxn>
                  <a:cxn ang="0">
                    <a:pos x="31" y="1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1"/>
                  </a:cxn>
                  <a:cxn ang="0">
                    <a:pos x="22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76">
                    <a:moveTo>
                      <a:pt x="22" y="5"/>
                    </a:moveTo>
                    <a:lnTo>
                      <a:pt x="22" y="5"/>
                    </a:lnTo>
                    <a:lnTo>
                      <a:pt x="22" y="14"/>
                    </a:lnTo>
                    <a:lnTo>
                      <a:pt x="21" y="22"/>
                    </a:lnTo>
                    <a:lnTo>
                      <a:pt x="17" y="30"/>
                    </a:lnTo>
                    <a:lnTo>
                      <a:pt x="14" y="38"/>
                    </a:lnTo>
                    <a:lnTo>
                      <a:pt x="5" y="52"/>
                    </a:lnTo>
                    <a:lnTo>
                      <a:pt x="2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4" y="76"/>
                    </a:lnTo>
                    <a:lnTo>
                      <a:pt x="8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2"/>
                    </a:lnTo>
                    <a:lnTo>
                      <a:pt x="13" y="63"/>
                    </a:lnTo>
                    <a:lnTo>
                      <a:pt x="17" y="55"/>
                    </a:lnTo>
                    <a:lnTo>
                      <a:pt x="25" y="39"/>
                    </a:lnTo>
                    <a:lnTo>
                      <a:pt x="28" y="31"/>
                    </a:lnTo>
                    <a:lnTo>
                      <a:pt x="32" y="23"/>
                    </a:lnTo>
                    <a:lnTo>
                      <a:pt x="34" y="14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2" y="2"/>
                    </a:lnTo>
                    <a:lnTo>
                      <a:pt x="31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4" name="Freeform 206"/>
              <p:cNvSpPr/>
              <p:nvPr/>
            </p:nvSpPr>
            <p:spPr bwMode="auto">
              <a:xfrm>
                <a:off x="3697289" y="4783138"/>
                <a:ext cx="17463" cy="23813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30" y="3"/>
                  </a:cxn>
                  <a:cxn ang="0">
                    <a:pos x="26" y="10"/>
                  </a:cxn>
                  <a:cxn ang="0">
                    <a:pos x="22" y="16"/>
                  </a:cxn>
                  <a:cxn ang="0">
                    <a:pos x="12" y="27"/>
                  </a:cxn>
                  <a:cxn ang="0">
                    <a:pos x="12" y="27"/>
                  </a:cxn>
                  <a:cxn ang="0">
                    <a:pos x="8" y="32"/>
                  </a:cxn>
                  <a:cxn ang="0">
                    <a:pos x="5" y="38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0" y="57"/>
                  </a:cxn>
                  <a:cxn ang="0">
                    <a:pos x="3" y="59"/>
                  </a:cxn>
                  <a:cxn ang="0">
                    <a:pos x="5" y="61"/>
                  </a:cxn>
                  <a:cxn ang="0">
                    <a:pos x="7" y="61"/>
                  </a:cxn>
                  <a:cxn ang="0">
                    <a:pos x="8" y="59"/>
                  </a:cxn>
                  <a:cxn ang="0">
                    <a:pos x="11" y="57"/>
                  </a:cxn>
                  <a:cxn ang="0">
                    <a:pos x="11" y="57"/>
                  </a:cxn>
                  <a:cxn ang="0">
                    <a:pos x="15" y="44"/>
                  </a:cxn>
                  <a:cxn ang="0">
                    <a:pos x="15" y="44"/>
                  </a:cxn>
                  <a:cxn ang="0">
                    <a:pos x="16" y="40"/>
                  </a:cxn>
                  <a:cxn ang="0">
                    <a:pos x="18" y="36"/>
                  </a:cxn>
                  <a:cxn ang="0">
                    <a:pos x="25" y="29"/>
                  </a:cxn>
                  <a:cxn ang="0">
                    <a:pos x="25" y="29"/>
                  </a:cxn>
                  <a:cxn ang="0">
                    <a:pos x="34" y="19"/>
                  </a:cxn>
                  <a:cxn ang="0">
                    <a:pos x="38" y="13"/>
                  </a:cxn>
                  <a:cxn ang="0">
                    <a:pos x="41" y="7"/>
                  </a:cxn>
                  <a:cxn ang="0">
                    <a:pos x="41" y="7"/>
                  </a:cxn>
                  <a:cxn ang="0">
                    <a:pos x="42" y="4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3" y="0"/>
                  </a:cxn>
                  <a:cxn ang="0">
                    <a:pos x="32" y="2"/>
                  </a:cxn>
                  <a:cxn ang="0">
                    <a:pos x="30" y="3"/>
                  </a:cxn>
                  <a:cxn ang="0">
                    <a:pos x="30" y="3"/>
                  </a:cxn>
                </a:cxnLst>
                <a:rect l="0" t="0" r="r" b="b"/>
                <a:pathLst>
                  <a:path w="42" h="61">
                    <a:moveTo>
                      <a:pt x="30" y="3"/>
                    </a:moveTo>
                    <a:lnTo>
                      <a:pt x="30" y="3"/>
                    </a:lnTo>
                    <a:lnTo>
                      <a:pt x="26" y="10"/>
                    </a:lnTo>
                    <a:lnTo>
                      <a:pt x="22" y="16"/>
                    </a:lnTo>
                    <a:lnTo>
                      <a:pt x="12" y="27"/>
                    </a:lnTo>
                    <a:lnTo>
                      <a:pt x="12" y="27"/>
                    </a:lnTo>
                    <a:lnTo>
                      <a:pt x="8" y="32"/>
                    </a:lnTo>
                    <a:lnTo>
                      <a:pt x="5" y="38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3" y="59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8" y="59"/>
                    </a:lnTo>
                    <a:lnTo>
                      <a:pt x="11" y="57"/>
                    </a:lnTo>
                    <a:lnTo>
                      <a:pt x="11" y="57"/>
                    </a:lnTo>
                    <a:lnTo>
                      <a:pt x="15" y="44"/>
                    </a:lnTo>
                    <a:lnTo>
                      <a:pt x="15" y="44"/>
                    </a:lnTo>
                    <a:lnTo>
                      <a:pt x="16" y="40"/>
                    </a:lnTo>
                    <a:lnTo>
                      <a:pt x="18" y="3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34" y="19"/>
                    </a:lnTo>
                    <a:lnTo>
                      <a:pt x="38" y="13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42" y="4"/>
                    </a:lnTo>
                    <a:lnTo>
                      <a:pt x="41" y="2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32" y="2"/>
                    </a:lnTo>
                    <a:lnTo>
                      <a:pt x="30" y="3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5" name="Freeform 207"/>
              <p:cNvSpPr/>
              <p:nvPr/>
            </p:nvSpPr>
            <p:spPr bwMode="auto">
              <a:xfrm>
                <a:off x="3732214" y="4783138"/>
                <a:ext cx="14288" cy="30163"/>
              </a:xfrm>
              <a:custGeom>
                <a:avLst/>
                <a:gdLst/>
                <a:ahLst/>
                <a:cxnLst>
                  <a:cxn ang="0">
                    <a:pos x="27" y="3"/>
                  </a:cxn>
                  <a:cxn ang="0">
                    <a:pos x="27" y="3"/>
                  </a:cxn>
                  <a:cxn ang="0">
                    <a:pos x="18" y="18"/>
                  </a:cxn>
                  <a:cxn ang="0">
                    <a:pos x="14" y="26"/>
                  </a:cxn>
                  <a:cxn ang="0">
                    <a:pos x="10" y="34"/>
                  </a:cxn>
                  <a:cxn ang="0">
                    <a:pos x="10" y="34"/>
                  </a:cxn>
                  <a:cxn ang="0">
                    <a:pos x="6" y="51"/>
                  </a:cxn>
                  <a:cxn ang="0">
                    <a:pos x="3" y="60"/>
                  </a:cxn>
                  <a:cxn ang="0">
                    <a:pos x="0" y="69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1" y="73"/>
                  </a:cxn>
                  <a:cxn ang="0">
                    <a:pos x="2" y="75"/>
                  </a:cxn>
                  <a:cxn ang="0">
                    <a:pos x="3" y="76"/>
                  </a:cxn>
                  <a:cxn ang="0">
                    <a:pos x="7" y="76"/>
                  </a:cxn>
                  <a:cxn ang="0">
                    <a:pos x="10" y="75"/>
                  </a:cxn>
                  <a:cxn ang="0">
                    <a:pos x="11" y="72"/>
                  </a:cxn>
                  <a:cxn ang="0">
                    <a:pos x="11" y="72"/>
                  </a:cxn>
                  <a:cxn ang="0">
                    <a:pos x="17" y="56"/>
                  </a:cxn>
                  <a:cxn ang="0">
                    <a:pos x="20" y="41"/>
                  </a:cxn>
                  <a:cxn ang="0">
                    <a:pos x="20" y="41"/>
                  </a:cxn>
                  <a:cxn ang="0">
                    <a:pos x="23" y="33"/>
                  </a:cxn>
                  <a:cxn ang="0">
                    <a:pos x="28" y="25"/>
                  </a:cxn>
                  <a:cxn ang="0">
                    <a:pos x="37" y="9"/>
                  </a:cxn>
                  <a:cxn ang="0">
                    <a:pos x="37" y="9"/>
                  </a:cxn>
                  <a:cxn ang="0">
                    <a:pos x="37" y="7"/>
                  </a:cxn>
                  <a:cxn ang="0">
                    <a:pos x="37" y="4"/>
                  </a:cxn>
                  <a:cxn ang="0">
                    <a:pos x="35" y="1"/>
                  </a:cxn>
                  <a:cxn ang="0">
                    <a:pos x="31" y="0"/>
                  </a:cxn>
                  <a:cxn ang="0">
                    <a:pos x="28" y="1"/>
                  </a:cxn>
                  <a:cxn ang="0">
                    <a:pos x="27" y="3"/>
                  </a:cxn>
                  <a:cxn ang="0">
                    <a:pos x="27" y="3"/>
                  </a:cxn>
                </a:cxnLst>
                <a:rect l="0" t="0" r="r" b="b"/>
                <a:pathLst>
                  <a:path w="37" h="76">
                    <a:moveTo>
                      <a:pt x="27" y="3"/>
                    </a:moveTo>
                    <a:lnTo>
                      <a:pt x="27" y="3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10" y="34"/>
                    </a:lnTo>
                    <a:lnTo>
                      <a:pt x="10" y="34"/>
                    </a:lnTo>
                    <a:lnTo>
                      <a:pt x="6" y="51"/>
                    </a:lnTo>
                    <a:lnTo>
                      <a:pt x="3" y="60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2" y="75"/>
                    </a:lnTo>
                    <a:lnTo>
                      <a:pt x="3" y="76"/>
                    </a:lnTo>
                    <a:lnTo>
                      <a:pt x="7" y="76"/>
                    </a:lnTo>
                    <a:lnTo>
                      <a:pt x="10" y="75"/>
                    </a:lnTo>
                    <a:lnTo>
                      <a:pt x="11" y="72"/>
                    </a:lnTo>
                    <a:lnTo>
                      <a:pt x="11" y="72"/>
                    </a:lnTo>
                    <a:lnTo>
                      <a:pt x="17" y="56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3" y="33"/>
                    </a:lnTo>
                    <a:lnTo>
                      <a:pt x="28" y="25"/>
                    </a:lnTo>
                    <a:lnTo>
                      <a:pt x="37" y="9"/>
                    </a:lnTo>
                    <a:lnTo>
                      <a:pt x="37" y="9"/>
                    </a:lnTo>
                    <a:lnTo>
                      <a:pt x="37" y="7"/>
                    </a:lnTo>
                    <a:lnTo>
                      <a:pt x="37" y="4"/>
                    </a:lnTo>
                    <a:lnTo>
                      <a:pt x="35" y="1"/>
                    </a:lnTo>
                    <a:lnTo>
                      <a:pt x="31" y="0"/>
                    </a:lnTo>
                    <a:lnTo>
                      <a:pt x="28" y="1"/>
                    </a:lnTo>
                    <a:lnTo>
                      <a:pt x="27" y="3"/>
                    </a:lnTo>
                    <a:lnTo>
                      <a:pt x="2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6" name="Freeform 208"/>
              <p:cNvSpPr/>
              <p:nvPr/>
            </p:nvSpPr>
            <p:spPr bwMode="auto">
              <a:xfrm>
                <a:off x="3752851" y="4773613"/>
                <a:ext cx="19050" cy="33338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34" y="4"/>
                  </a:cxn>
                  <a:cxn ang="0">
                    <a:pos x="33" y="9"/>
                  </a:cxn>
                  <a:cxn ang="0">
                    <a:pos x="32" y="13"/>
                  </a:cxn>
                  <a:cxn ang="0">
                    <a:pos x="25" y="19"/>
                  </a:cxn>
                  <a:cxn ang="0">
                    <a:pos x="25" y="19"/>
                  </a:cxn>
                  <a:cxn ang="0">
                    <a:pos x="21" y="25"/>
                  </a:cxn>
                  <a:cxn ang="0">
                    <a:pos x="18" y="29"/>
                  </a:cxn>
                  <a:cxn ang="0">
                    <a:pos x="15" y="39"/>
                  </a:cxn>
                  <a:cxn ang="0">
                    <a:pos x="15" y="39"/>
                  </a:cxn>
                  <a:cxn ang="0">
                    <a:pos x="7" y="57"/>
                  </a:cxn>
                  <a:cxn ang="0">
                    <a:pos x="0" y="76"/>
                  </a:cxn>
                  <a:cxn ang="0">
                    <a:pos x="0" y="76"/>
                  </a:cxn>
                  <a:cxn ang="0">
                    <a:pos x="0" y="78"/>
                  </a:cxn>
                  <a:cxn ang="0">
                    <a:pos x="0" y="80"/>
                  </a:cxn>
                  <a:cxn ang="0">
                    <a:pos x="1" y="82"/>
                  </a:cxn>
                  <a:cxn ang="0">
                    <a:pos x="4" y="82"/>
                  </a:cxn>
                  <a:cxn ang="0">
                    <a:pos x="8" y="82"/>
                  </a:cxn>
                  <a:cxn ang="0">
                    <a:pos x="11" y="81"/>
                  </a:cxn>
                  <a:cxn ang="0">
                    <a:pos x="12" y="78"/>
                  </a:cxn>
                  <a:cxn ang="0">
                    <a:pos x="12" y="78"/>
                  </a:cxn>
                  <a:cxn ang="0">
                    <a:pos x="20" y="57"/>
                  </a:cxn>
                  <a:cxn ang="0">
                    <a:pos x="29" y="36"/>
                  </a:cxn>
                  <a:cxn ang="0">
                    <a:pos x="29" y="36"/>
                  </a:cxn>
                  <a:cxn ang="0">
                    <a:pos x="33" y="29"/>
                  </a:cxn>
                  <a:cxn ang="0">
                    <a:pos x="38" y="22"/>
                  </a:cxn>
                  <a:cxn ang="0">
                    <a:pos x="43" y="14"/>
                  </a:cxn>
                  <a:cxn ang="0">
                    <a:pos x="46" y="6"/>
                  </a:cxn>
                  <a:cxn ang="0">
                    <a:pos x="46" y="6"/>
                  </a:cxn>
                  <a:cxn ang="0">
                    <a:pos x="46" y="4"/>
                  </a:cxn>
                  <a:cxn ang="0">
                    <a:pos x="45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7" y="0"/>
                  </a:cxn>
                  <a:cxn ang="0">
                    <a:pos x="35" y="1"/>
                  </a:cxn>
                  <a:cxn ang="0">
                    <a:pos x="34" y="4"/>
                  </a:cxn>
                  <a:cxn ang="0">
                    <a:pos x="34" y="4"/>
                  </a:cxn>
                </a:cxnLst>
                <a:rect l="0" t="0" r="r" b="b"/>
                <a:pathLst>
                  <a:path w="46" h="82">
                    <a:moveTo>
                      <a:pt x="34" y="4"/>
                    </a:moveTo>
                    <a:lnTo>
                      <a:pt x="34" y="4"/>
                    </a:lnTo>
                    <a:lnTo>
                      <a:pt x="33" y="9"/>
                    </a:lnTo>
                    <a:lnTo>
                      <a:pt x="32" y="13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1" y="25"/>
                    </a:lnTo>
                    <a:lnTo>
                      <a:pt x="18" y="29"/>
                    </a:lnTo>
                    <a:lnTo>
                      <a:pt x="15" y="39"/>
                    </a:lnTo>
                    <a:lnTo>
                      <a:pt x="15" y="39"/>
                    </a:lnTo>
                    <a:lnTo>
                      <a:pt x="7" y="57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0" y="78"/>
                    </a:lnTo>
                    <a:lnTo>
                      <a:pt x="0" y="80"/>
                    </a:lnTo>
                    <a:lnTo>
                      <a:pt x="1" y="82"/>
                    </a:lnTo>
                    <a:lnTo>
                      <a:pt x="4" y="82"/>
                    </a:lnTo>
                    <a:lnTo>
                      <a:pt x="8" y="82"/>
                    </a:lnTo>
                    <a:lnTo>
                      <a:pt x="11" y="81"/>
                    </a:lnTo>
                    <a:lnTo>
                      <a:pt x="12" y="78"/>
                    </a:lnTo>
                    <a:lnTo>
                      <a:pt x="12" y="78"/>
                    </a:lnTo>
                    <a:lnTo>
                      <a:pt x="20" y="57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33" y="29"/>
                    </a:lnTo>
                    <a:lnTo>
                      <a:pt x="38" y="22"/>
                    </a:lnTo>
                    <a:lnTo>
                      <a:pt x="43" y="14"/>
                    </a:lnTo>
                    <a:lnTo>
                      <a:pt x="46" y="6"/>
                    </a:lnTo>
                    <a:lnTo>
                      <a:pt x="46" y="6"/>
                    </a:lnTo>
                    <a:lnTo>
                      <a:pt x="46" y="4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5" y="1"/>
                    </a:lnTo>
                    <a:lnTo>
                      <a:pt x="34" y="4"/>
                    </a:lnTo>
                    <a:lnTo>
                      <a:pt x="3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7" name="Freeform 209"/>
              <p:cNvSpPr/>
              <p:nvPr/>
            </p:nvSpPr>
            <p:spPr bwMode="auto">
              <a:xfrm>
                <a:off x="3402014" y="4460876"/>
                <a:ext cx="55563" cy="69850"/>
              </a:xfrm>
              <a:custGeom>
                <a:avLst/>
                <a:gdLst/>
                <a:ahLst/>
                <a:cxnLst>
                  <a:cxn ang="0">
                    <a:pos x="135" y="0"/>
                  </a:cxn>
                  <a:cxn ang="0">
                    <a:pos x="135" y="0"/>
                  </a:cxn>
                  <a:cxn ang="0">
                    <a:pos x="131" y="2"/>
                  </a:cxn>
                  <a:cxn ang="0">
                    <a:pos x="126" y="3"/>
                  </a:cxn>
                  <a:cxn ang="0">
                    <a:pos x="117" y="9"/>
                  </a:cxn>
                  <a:cxn ang="0">
                    <a:pos x="109" y="17"/>
                  </a:cxn>
                  <a:cxn ang="0">
                    <a:pos x="102" y="26"/>
                  </a:cxn>
                  <a:cxn ang="0">
                    <a:pos x="89" y="47"/>
                  </a:cxn>
                  <a:cxn ang="0">
                    <a:pos x="79" y="66"/>
                  </a:cxn>
                  <a:cxn ang="0">
                    <a:pos x="79" y="66"/>
                  </a:cxn>
                  <a:cxn ang="0">
                    <a:pos x="68" y="79"/>
                  </a:cxn>
                  <a:cxn ang="0">
                    <a:pos x="58" y="91"/>
                  </a:cxn>
                  <a:cxn ang="0">
                    <a:pos x="36" y="115"/>
                  </a:cxn>
                  <a:cxn ang="0">
                    <a:pos x="25" y="127"/>
                  </a:cxn>
                  <a:cxn ang="0">
                    <a:pos x="16" y="140"/>
                  </a:cxn>
                  <a:cxn ang="0">
                    <a:pos x="7" y="153"/>
                  </a:cxn>
                  <a:cxn ang="0">
                    <a:pos x="0" y="169"/>
                  </a:cxn>
                  <a:cxn ang="0">
                    <a:pos x="0" y="169"/>
                  </a:cxn>
                  <a:cxn ang="0">
                    <a:pos x="0" y="170"/>
                  </a:cxn>
                  <a:cxn ang="0">
                    <a:pos x="2" y="173"/>
                  </a:cxn>
                  <a:cxn ang="0">
                    <a:pos x="3" y="174"/>
                  </a:cxn>
                  <a:cxn ang="0">
                    <a:pos x="4" y="176"/>
                  </a:cxn>
                  <a:cxn ang="0">
                    <a:pos x="8" y="176"/>
                  </a:cxn>
                  <a:cxn ang="0">
                    <a:pos x="11" y="174"/>
                  </a:cxn>
                  <a:cxn ang="0">
                    <a:pos x="12" y="172"/>
                  </a:cxn>
                  <a:cxn ang="0">
                    <a:pos x="12" y="172"/>
                  </a:cxn>
                  <a:cxn ang="0">
                    <a:pos x="17" y="160"/>
                  </a:cxn>
                  <a:cxn ang="0">
                    <a:pos x="24" y="148"/>
                  </a:cxn>
                  <a:cxn ang="0">
                    <a:pos x="32" y="138"/>
                  </a:cxn>
                  <a:cxn ang="0">
                    <a:pos x="41" y="126"/>
                  </a:cxn>
                  <a:cxn ang="0">
                    <a:pos x="59" y="105"/>
                  </a:cxn>
                  <a:cxn ang="0">
                    <a:pos x="76" y="87"/>
                  </a:cxn>
                  <a:cxn ang="0">
                    <a:pos x="76" y="87"/>
                  </a:cxn>
                  <a:cxn ang="0">
                    <a:pos x="83" y="79"/>
                  </a:cxn>
                  <a:cxn ang="0">
                    <a:pos x="89" y="68"/>
                  </a:cxn>
                  <a:cxn ang="0">
                    <a:pos x="104" y="43"/>
                  </a:cxn>
                  <a:cxn ang="0">
                    <a:pos x="111" y="32"/>
                  </a:cxn>
                  <a:cxn ang="0">
                    <a:pos x="119" y="23"/>
                  </a:cxn>
                  <a:cxn ang="0">
                    <a:pos x="127" y="15"/>
                  </a:cxn>
                  <a:cxn ang="0">
                    <a:pos x="131" y="13"/>
                  </a:cxn>
                  <a:cxn ang="0">
                    <a:pos x="135" y="12"/>
                  </a:cxn>
                  <a:cxn ang="0">
                    <a:pos x="135" y="12"/>
                  </a:cxn>
                  <a:cxn ang="0">
                    <a:pos x="138" y="12"/>
                  </a:cxn>
                  <a:cxn ang="0">
                    <a:pos x="140" y="9"/>
                  </a:cxn>
                  <a:cxn ang="0">
                    <a:pos x="142" y="6"/>
                  </a:cxn>
                  <a:cxn ang="0">
                    <a:pos x="140" y="4"/>
                  </a:cxn>
                  <a:cxn ang="0">
                    <a:pos x="140" y="2"/>
                  </a:cxn>
                  <a:cxn ang="0">
                    <a:pos x="138" y="2"/>
                  </a:cxn>
                  <a:cxn ang="0">
                    <a:pos x="135" y="0"/>
                  </a:cxn>
                  <a:cxn ang="0">
                    <a:pos x="135" y="0"/>
                  </a:cxn>
                </a:cxnLst>
                <a:rect l="0" t="0" r="r" b="b"/>
                <a:pathLst>
                  <a:path w="142" h="176">
                    <a:moveTo>
                      <a:pt x="135" y="0"/>
                    </a:moveTo>
                    <a:lnTo>
                      <a:pt x="135" y="0"/>
                    </a:lnTo>
                    <a:lnTo>
                      <a:pt x="131" y="2"/>
                    </a:lnTo>
                    <a:lnTo>
                      <a:pt x="126" y="3"/>
                    </a:lnTo>
                    <a:lnTo>
                      <a:pt x="117" y="9"/>
                    </a:lnTo>
                    <a:lnTo>
                      <a:pt x="109" y="17"/>
                    </a:lnTo>
                    <a:lnTo>
                      <a:pt x="102" y="26"/>
                    </a:lnTo>
                    <a:lnTo>
                      <a:pt x="89" y="47"/>
                    </a:lnTo>
                    <a:lnTo>
                      <a:pt x="79" y="66"/>
                    </a:lnTo>
                    <a:lnTo>
                      <a:pt x="79" y="66"/>
                    </a:lnTo>
                    <a:lnTo>
                      <a:pt x="68" y="79"/>
                    </a:lnTo>
                    <a:lnTo>
                      <a:pt x="58" y="91"/>
                    </a:lnTo>
                    <a:lnTo>
                      <a:pt x="36" y="115"/>
                    </a:lnTo>
                    <a:lnTo>
                      <a:pt x="25" y="127"/>
                    </a:lnTo>
                    <a:lnTo>
                      <a:pt x="16" y="140"/>
                    </a:lnTo>
                    <a:lnTo>
                      <a:pt x="7" y="153"/>
                    </a:lnTo>
                    <a:lnTo>
                      <a:pt x="0" y="169"/>
                    </a:lnTo>
                    <a:lnTo>
                      <a:pt x="0" y="169"/>
                    </a:lnTo>
                    <a:lnTo>
                      <a:pt x="0" y="170"/>
                    </a:lnTo>
                    <a:lnTo>
                      <a:pt x="2" y="173"/>
                    </a:lnTo>
                    <a:lnTo>
                      <a:pt x="3" y="174"/>
                    </a:lnTo>
                    <a:lnTo>
                      <a:pt x="4" y="176"/>
                    </a:lnTo>
                    <a:lnTo>
                      <a:pt x="8" y="176"/>
                    </a:lnTo>
                    <a:lnTo>
                      <a:pt x="11" y="174"/>
                    </a:lnTo>
                    <a:lnTo>
                      <a:pt x="12" y="172"/>
                    </a:lnTo>
                    <a:lnTo>
                      <a:pt x="12" y="172"/>
                    </a:lnTo>
                    <a:lnTo>
                      <a:pt x="17" y="160"/>
                    </a:lnTo>
                    <a:lnTo>
                      <a:pt x="24" y="148"/>
                    </a:lnTo>
                    <a:lnTo>
                      <a:pt x="32" y="138"/>
                    </a:lnTo>
                    <a:lnTo>
                      <a:pt x="41" y="126"/>
                    </a:lnTo>
                    <a:lnTo>
                      <a:pt x="59" y="105"/>
                    </a:lnTo>
                    <a:lnTo>
                      <a:pt x="76" y="87"/>
                    </a:lnTo>
                    <a:lnTo>
                      <a:pt x="76" y="87"/>
                    </a:lnTo>
                    <a:lnTo>
                      <a:pt x="83" y="79"/>
                    </a:lnTo>
                    <a:lnTo>
                      <a:pt x="89" y="68"/>
                    </a:lnTo>
                    <a:lnTo>
                      <a:pt x="104" y="43"/>
                    </a:lnTo>
                    <a:lnTo>
                      <a:pt x="111" y="32"/>
                    </a:lnTo>
                    <a:lnTo>
                      <a:pt x="119" y="23"/>
                    </a:lnTo>
                    <a:lnTo>
                      <a:pt x="127" y="15"/>
                    </a:lnTo>
                    <a:lnTo>
                      <a:pt x="131" y="13"/>
                    </a:lnTo>
                    <a:lnTo>
                      <a:pt x="135" y="12"/>
                    </a:lnTo>
                    <a:lnTo>
                      <a:pt x="135" y="12"/>
                    </a:lnTo>
                    <a:lnTo>
                      <a:pt x="138" y="12"/>
                    </a:lnTo>
                    <a:lnTo>
                      <a:pt x="140" y="9"/>
                    </a:lnTo>
                    <a:lnTo>
                      <a:pt x="142" y="6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5" y="0"/>
                    </a:lnTo>
                    <a:lnTo>
                      <a:pt x="13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8" name="Freeform 210"/>
              <p:cNvSpPr/>
              <p:nvPr/>
            </p:nvSpPr>
            <p:spPr bwMode="auto">
              <a:xfrm>
                <a:off x="3411539" y="4460876"/>
                <a:ext cx="73025" cy="104775"/>
              </a:xfrm>
              <a:custGeom>
                <a:avLst/>
                <a:gdLst/>
                <a:ahLst/>
                <a:cxnLst>
                  <a:cxn ang="0">
                    <a:pos x="174" y="3"/>
                  </a:cxn>
                  <a:cxn ang="0">
                    <a:pos x="174" y="3"/>
                  </a:cxn>
                  <a:cxn ang="0">
                    <a:pos x="126" y="63"/>
                  </a:cxn>
                  <a:cxn ang="0">
                    <a:pos x="102" y="94"/>
                  </a:cxn>
                  <a:cxn ang="0">
                    <a:pos x="80" y="125"/>
                  </a:cxn>
                  <a:cxn ang="0">
                    <a:pos x="80" y="125"/>
                  </a:cxn>
                  <a:cxn ang="0">
                    <a:pos x="54" y="161"/>
                  </a:cxn>
                  <a:cxn ang="0">
                    <a:pos x="28" y="199"/>
                  </a:cxn>
                  <a:cxn ang="0">
                    <a:pos x="28" y="199"/>
                  </a:cxn>
                  <a:cxn ang="0">
                    <a:pos x="19" y="212"/>
                  </a:cxn>
                  <a:cxn ang="0">
                    <a:pos x="11" y="227"/>
                  </a:cxn>
                  <a:cxn ang="0">
                    <a:pos x="4" y="241"/>
                  </a:cxn>
                  <a:cxn ang="0">
                    <a:pos x="2" y="249"/>
                  </a:cxn>
                  <a:cxn ang="0">
                    <a:pos x="0" y="258"/>
                  </a:cxn>
                  <a:cxn ang="0">
                    <a:pos x="0" y="258"/>
                  </a:cxn>
                  <a:cxn ang="0">
                    <a:pos x="2" y="261"/>
                  </a:cxn>
                  <a:cxn ang="0">
                    <a:pos x="3" y="262"/>
                  </a:cxn>
                  <a:cxn ang="0">
                    <a:pos x="4" y="263"/>
                  </a:cxn>
                  <a:cxn ang="0">
                    <a:pos x="6" y="263"/>
                  </a:cxn>
                  <a:cxn ang="0">
                    <a:pos x="11" y="262"/>
                  </a:cxn>
                  <a:cxn ang="0">
                    <a:pos x="12" y="261"/>
                  </a:cxn>
                  <a:cxn ang="0">
                    <a:pos x="12" y="258"/>
                  </a:cxn>
                  <a:cxn ang="0">
                    <a:pos x="12" y="258"/>
                  </a:cxn>
                  <a:cxn ang="0">
                    <a:pos x="15" y="247"/>
                  </a:cxn>
                  <a:cxn ang="0">
                    <a:pos x="17" y="238"/>
                  </a:cxn>
                  <a:cxn ang="0">
                    <a:pos x="21" y="229"/>
                  </a:cxn>
                  <a:cxn ang="0">
                    <a:pos x="27" y="220"/>
                  </a:cxn>
                  <a:cxn ang="0">
                    <a:pos x="38" y="203"/>
                  </a:cxn>
                  <a:cxn ang="0">
                    <a:pos x="50" y="187"/>
                  </a:cxn>
                  <a:cxn ang="0">
                    <a:pos x="50" y="187"/>
                  </a:cxn>
                  <a:cxn ang="0">
                    <a:pos x="89" y="131"/>
                  </a:cxn>
                  <a:cxn ang="0">
                    <a:pos x="89" y="131"/>
                  </a:cxn>
                  <a:cxn ang="0">
                    <a:pos x="112" y="100"/>
                  </a:cxn>
                  <a:cxn ang="0">
                    <a:pos x="135" y="70"/>
                  </a:cxn>
                  <a:cxn ang="0">
                    <a:pos x="182" y="11"/>
                  </a:cxn>
                  <a:cxn ang="0">
                    <a:pos x="182" y="11"/>
                  </a:cxn>
                  <a:cxn ang="0">
                    <a:pos x="184" y="8"/>
                  </a:cxn>
                  <a:cxn ang="0">
                    <a:pos x="184" y="6"/>
                  </a:cxn>
                  <a:cxn ang="0">
                    <a:pos x="181" y="2"/>
                  </a:cxn>
                  <a:cxn ang="0">
                    <a:pos x="180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4" y="3"/>
                  </a:cxn>
                  <a:cxn ang="0">
                    <a:pos x="174" y="3"/>
                  </a:cxn>
                </a:cxnLst>
                <a:rect l="0" t="0" r="r" b="b"/>
                <a:pathLst>
                  <a:path w="184" h="263">
                    <a:moveTo>
                      <a:pt x="174" y="3"/>
                    </a:moveTo>
                    <a:lnTo>
                      <a:pt x="174" y="3"/>
                    </a:lnTo>
                    <a:lnTo>
                      <a:pt x="126" y="63"/>
                    </a:lnTo>
                    <a:lnTo>
                      <a:pt x="102" y="94"/>
                    </a:lnTo>
                    <a:lnTo>
                      <a:pt x="80" y="125"/>
                    </a:lnTo>
                    <a:lnTo>
                      <a:pt x="80" y="125"/>
                    </a:lnTo>
                    <a:lnTo>
                      <a:pt x="54" y="161"/>
                    </a:lnTo>
                    <a:lnTo>
                      <a:pt x="28" y="199"/>
                    </a:lnTo>
                    <a:lnTo>
                      <a:pt x="28" y="199"/>
                    </a:lnTo>
                    <a:lnTo>
                      <a:pt x="19" y="212"/>
                    </a:lnTo>
                    <a:lnTo>
                      <a:pt x="11" y="227"/>
                    </a:lnTo>
                    <a:lnTo>
                      <a:pt x="4" y="241"/>
                    </a:lnTo>
                    <a:lnTo>
                      <a:pt x="2" y="249"/>
                    </a:lnTo>
                    <a:lnTo>
                      <a:pt x="0" y="258"/>
                    </a:lnTo>
                    <a:lnTo>
                      <a:pt x="0" y="258"/>
                    </a:lnTo>
                    <a:lnTo>
                      <a:pt x="2" y="261"/>
                    </a:lnTo>
                    <a:lnTo>
                      <a:pt x="3" y="262"/>
                    </a:lnTo>
                    <a:lnTo>
                      <a:pt x="4" y="263"/>
                    </a:lnTo>
                    <a:lnTo>
                      <a:pt x="6" y="263"/>
                    </a:lnTo>
                    <a:lnTo>
                      <a:pt x="11" y="262"/>
                    </a:lnTo>
                    <a:lnTo>
                      <a:pt x="12" y="261"/>
                    </a:lnTo>
                    <a:lnTo>
                      <a:pt x="12" y="258"/>
                    </a:lnTo>
                    <a:lnTo>
                      <a:pt x="12" y="258"/>
                    </a:lnTo>
                    <a:lnTo>
                      <a:pt x="15" y="247"/>
                    </a:lnTo>
                    <a:lnTo>
                      <a:pt x="17" y="238"/>
                    </a:lnTo>
                    <a:lnTo>
                      <a:pt x="21" y="229"/>
                    </a:lnTo>
                    <a:lnTo>
                      <a:pt x="27" y="220"/>
                    </a:lnTo>
                    <a:lnTo>
                      <a:pt x="38" y="203"/>
                    </a:lnTo>
                    <a:lnTo>
                      <a:pt x="50" y="187"/>
                    </a:lnTo>
                    <a:lnTo>
                      <a:pt x="50" y="187"/>
                    </a:lnTo>
                    <a:lnTo>
                      <a:pt x="89" y="131"/>
                    </a:lnTo>
                    <a:lnTo>
                      <a:pt x="89" y="131"/>
                    </a:lnTo>
                    <a:lnTo>
                      <a:pt x="112" y="100"/>
                    </a:lnTo>
                    <a:lnTo>
                      <a:pt x="135" y="70"/>
                    </a:lnTo>
                    <a:lnTo>
                      <a:pt x="182" y="11"/>
                    </a:lnTo>
                    <a:lnTo>
                      <a:pt x="182" y="11"/>
                    </a:lnTo>
                    <a:lnTo>
                      <a:pt x="184" y="8"/>
                    </a:lnTo>
                    <a:lnTo>
                      <a:pt x="184" y="6"/>
                    </a:lnTo>
                    <a:lnTo>
                      <a:pt x="181" y="2"/>
                    </a:lnTo>
                    <a:lnTo>
                      <a:pt x="180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4" y="3"/>
                    </a:lnTo>
                    <a:lnTo>
                      <a:pt x="17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499" name="Freeform 211"/>
              <p:cNvSpPr/>
              <p:nvPr/>
            </p:nvSpPr>
            <p:spPr bwMode="auto">
              <a:xfrm>
                <a:off x="3421064" y="4464051"/>
                <a:ext cx="90488" cy="130175"/>
              </a:xfrm>
              <a:custGeom>
                <a:avLst/>
                <a:gdLst/>
                <a:ahLst/>
                <a:cxnLst>
                  <a:cxn ang="0">
                    <a:pos x="218" y="1"/>
                  </a:cxn>
                  <a:cxn ang="0">
                    <a:pos x="218" y="1"/>
                  </a:cxn>
                  <a:cxn ang="0">
                    <a:pos x="209" y="11"/>
                  </a:cxn>
                  <a:cxn ang="0">
                    <a:pos x="200" y="20"/>
                  </a:cxn>
                  <a:cxn ang="0">
                    <a:pos x="186" y="39"/>
                  </a:cxn>
                  <a:cxn ang="0">
                    <a:pos x="157" y="80"/>
                  </a:cxn>
                  <a:cxn ang="0">
                    <a:pos x="157" y="80"/>
                  </a:cxn>
                  <a:cxn ang="0">
                    <a:pos x="88" y="177"/>
                  </a:cxn>
                  <a:cxn ang="0">
                    <a:pos x="88" y="177"/>
                  </a:cxn>
                  <a:cxn ang="0">
                    <a:pos x="54" y="224"/>
                  </a:cxn>
                  <a:cxn ang="0">
                    <a:pos x="21" y="272"/>
                  </a:cxn>
                  <a:cxn ang="0">
                    <a:pos x="21" y="272"/>
                  </a:cxn>
                  <a:cxn ang="0">
                    <a:pos x="13" y="284"/>
                  </a:cxn>
                  <a:cxn ang="0">
                    <a:pos x="7" y="297"/>
                  </a:cxn>
                  <a:cxn ang="0">
                    <a:pos x="3" y="304"/>
                  </a:cxn>
                  <a:cxn ang="0">
                    <a:pos x="1" y="310"/>
                  </a:cxn>
                  <a:cxn ang="0">
                    <a:pos x="0" y="317"/>
                  </a:cxn>
                  <a:cxn ang="0">
                    <a:pos x="0" y="323"/>
                  </a:cxn>
                  <a:cxn ang="0">
                    <a:pos x="0" y="323"/>
                  </a:cxn>
                  <a:cxn ang="0">
                    <a:pos x="1" y="326"/>
                  </a:cxn>
                  <a:cxn ang="0">
                    <a:pos x="3" y="327"/>
                  </a:cxn>
                  <a:cxn ang="0">
                    <a:pos x="4" y="327"/>
                  </a:cxn>
                  <a:cxn ang="0">
                    <a:pos x="7" y="327"/>
                  </a:cxn>
                  <a:cxn ang="0">
                    <a:pos x="10" y="324"/>
                  </a:cxn>
                  <a:cxn ang="0">
                    <a:pos x="10" y="323"/>
                  </a:cxn>
                  <a:cxn ang="0">
                    <a:pos x="12" y="321"/>
                  </a:cxn>
                  <a:cxn ang="0">
                    <a:pos x="12" y="321"/>
                  </a:cxn>
                  <a:cxn ang="0">
                    <a:pos x="12" y="314"/>
                  </a:cxn>
                  <a:cxn ang="0">
                    <a:pos x="13" y="306"/>
                  </a:cxn>
                  <a:cxn ang="0">
                    <a:pos x="17" y="298"/>
                  </a:cxn>
                  <a:cxn ang="0">
                    <a:pos x="22" y="289"/>
                  </a:cxn>
                  <a:cxn ang="0">
                    <a:pos x="34" y="273"/>
                  </a:cxn>
                  <a:cxn ang="0">
                    <a:pos x="42" y="262"/>
                  </a:cxn>
                  <a:cxn ang="0">
                    <a:pos x="42" y="262"/>
                  </a:cxn>
                  <a:cxn ang="0">
                    <a:pos x="72" y="217"/>
                  </a:cxn>
                  <a:cxn ang="0">
                    <a:pos x="103" y="174"/>
                  </a:cxn>
                  <a:cxn ang="0">
                    <a:pos x="103" y="174"/>
                  </a:cxn>
                  <a:cxn ang="0">
                    <a:pos x="161" y="94"/>
                  </a:cxn>
                  <a:cxn ang="0">
                    <a:pos x="161" y="94"/>
                  </a:cxn>
                  <a:cxn ang="0">
                    <a:pos x="191" y="50"/>
                  </a:cxn>
                  <a:cxn ang="0">
                    <a:pos x="208" y="29"/>
                  </a:cxn>
                  <a:cxn ang="0">
                    <a:pos x="217" y="20"/>
                  </a:cxn>
                  <a:cxn ang="0">
                    <a:pos x="226" y="11"/>
                  </a:cxn>
                  <a:cxn ang="0">
                    <a:pos x="226" y="11"/>
                  </a:cxn>
                  <a:cxn ang="0">
                    <a:pos x="228" y="8"/>
                  </a:cxn>
                  <a:cxn ang="0">
                    <a:pos x="229" y="7"/>
                  </a:cxn>
                  <a:cxn ang="0">
                    <a:pos x="228" y="4"/>
                  </a:cxn>
                  <a:cxn ang="0">
                    <a:pos x="226" y="3"/>
                  </a:cxn>
                  <a:cxn ang="0">
                    <a:pos x="222" y="0"/>
                  </a:cxn>
                  <a:cxn ang="0">
                    <a:pos x="221" y="0"/>
                  </a:cxn>
                  <a:cxn ang="0">
                    <a:pos x="218" y="1"/>
                  </a:cxn>
                  <a:cxn ang="0">
                    <a:pos x="218" y="1"/>
                  </a:cxn>
                </a:cxnLst>
                <a:rect l="0" t="0" r="r" b="b"/>
                <a:pathLst>
                  <a:path w="229" h="327">
                    <a:moveTo>
                      <a:pt x="218" y="1"/>
                    </a:moveTo>
                    <a:lnTo>
                      <a:pt x="218" y="1"/>
                    </a:lnTo>
                    <a:lnTo>
                      <a:pt x="209" y="11"/>
                    </a:lnTo>
                    <a:lnTo>
                      <a:pt x="200" y="20"/>
                    </a:lnTo>
                    <a:lnTo>
                      <a:pt x="186" y="39"/>
                    </a:lnTo>
                    <a:lnTo>
                      <a:pt x="157" y="80"/>
                    </a:lnTo>
                    <a:lnTo>
                      <a:pt x="157" y="80"/>
                    </a:lnTo>
                    <a:lnTo>
                      <a:pt x="88" y="177"/>
                    </a:lnTo>
                    <a:lnTo>
                      <a:pt x="88" y="177"/>
                    </a:lnTo>
                    <a:lnTo>
                      <a:pt x="54" y="224"/>
                    </a:lnTo>
                    <a:lnTo>
                      <a:pt x="21" y="272"/>
                    </a:lnTo>
                    <a:lnTo>
                      <a:pt x="21" y="272"/>
                    </a:lnTo>
                    <a:lnTo>
                      <a:pt x="13" y="284"/>
                    </a:lnTo>
                    <a:lnTo>
                      <a:pt x="7" y="297"/>
                    </a:lnTo>
                    <a:lnTo>
                      <a:pt x="3" y="304"/>
                    </a:lnTo>
                    <a:lnTo>
                      <a:pt x="1" y="310"/>
                    </a:lnTo>
                    <a:lnTo>
                      <a:pt x="0" y="317"/>
                    </a:lnTo>
                    <a:lnTo>
                      <a:pt x="0" y="323"/>
                    </a:lnTo>
                    <a:lnTo>
                      <a:pt x="0" y="323"/>
                    </a:lnTo>
                    <a:lnTo>
                      <a:pt x="1" y="326"/>
                    </a:lnTo>
                    <a:lnTo>
                      <a:pt x="3" y="327"/>
                    </a:lnTo>
                    <a:lnTo>
                      <a:pt x="4" y="327"/>
                    </a:lnTo>
                    <a:lnTo>
                      <a:pt x="7" y="327"/>
                    </a:lnTo>
                    <a:lnTo>
                      <a:pt x="10" y="324"/>
                    </a:lnTo>
                    <a:lnTo>
                      <a:pt x="10" y="323"/>
                    </a:lnTo>
                    <a:lnTo>
                      <a:pt x="12" y="321"/>
                    </a:lnTo>
                    <a:lnTo>
                      <a:pt x="12" y="321"/>
                    </a:lnTo>
                    <a:lnTo>
                      <a:pt x="12" y="314"/>
                    </a:lnTo>
                    <a:lnTo>
                      <a:pt x="13" y="306"/>
                    </a:lnTo>
                    <a:lnTo>
                      <a:pt x="17" y="298"/>
                    </a:lnTo>
                    <a:lnTo>
                      <a:pt x="22" y="289"/>
                    </a:lnTo>
                    <a:lnTo>
                      <a:pt x="34" y="273"/>
                    </a:lnTo>
                    <a:lnTo>
                      <a:pt x="42" y="262"/>
                    </a:lnTo>
                    <a:lnTo>
                      <a:pt x="42" y="262"/>
                    </a:lnTo>
                    <a:lnTo>
                      <a:pt x="72" y="217"/>
                    </a:lnTo>
                    <a:lnTo>
                      <a:pt x="103" y="174"/>
                    </a:lnTo>
                    <a:lnTo>
                      <a:pt x="103" y="174"/>
                    </a:lnTo>
                    <a:lnTo>
                      <a:pt x="161" y="94"/>
                    </a:lnTo>
                    <a:lnTo>
                      <a:pt x="161" y="94"/>
                    </a:lnTo>
                    <a:lnTo>
                      <a:pt x="191" y="50"/>
                    </a:lnTo>
                    <a:lnTo>
                      <a:pt x="208" y="29"/>
                    </a:lnTo>
                    <a:lnTo>
                      <a:pt x="217" y="20"/>
                    </a:lnTo>
                    <a:lnTo>
                      <a:pt x="226" y="11"/>
                    </a:lnTo>
                    <a:lnTo>
                      <a:pt x="226" y="11"/>
                    </a:lnTo>
                    <a:lnTo>
                      <a:pt x="228" y="8"/>
                    </a:lnTo>
                    <a:lnTo>
                      <a:pt x="229" y="7"/>
                    </a:lnTo>
                    <a:lnTo>
                      <a:pt x="228" y="4"/>
                    </a:lnTo>
                    <a:lnTo>
                      <a:pt x="226" y="3"/>
                    </a:lnTo>
                    <a:lnTo>
                      <a:pt x="222" y="0"/>
                    </a:lnTo>
                    <a:lnTo>
                      <a:pt x="221" y="0"/>
                    </a:lnTo>
                    <a:lnTo>
                      <a:pt x="218" y="1"/>
                    </a:lnTo>
                    <a:lnTo>
                      <a:pt x="21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0" name="Freeform 212"/>
              <p:cNvSpPr/>
              <p:nvPr/>
            </p:nvSpPr>
            <p:spPr bwMode="auto">
              <a:xfrm>
                <a:off x="3435351" y="4476751"/>
                <a:ext cx="103188" cy="133350"/>
              </a:xfrm>
              <a:custGeom>
                <a:avLst/>
                <a:gdLst/>
                <a:ahLst/>
                <a:cxnLst>
                  <a:cxn ang="0">
                    <a:pos x="251" y="2"/>
                  </a:cxn>
                  <a:cxn ang="0">
                    <a:pos x="238" y="12"/>
                  </a:cxn>
                  <a:cxn ang="0">
                    <a:pos x="227" y="26"/>
                  </a:cxn>
                  <a:cxn ang="0">
                    <a:pos x="215" y="43"/>
                  </a:cxn>
                  <a:cxn ang="0">
                    <a:pos x="180" y="88"/>
                  </a:cxn>
                  <a:cxn ang="0">
                    <a:pos x="158" y="115"/>
                  </a:cxn>
                  <a:cxn ang="0">
                    <a:pos x="115" y="173"/>
                  </a:cxn>
                  <a:cxn ang="0">
                    <a:pos x="92" y="200"/>
                  </a:cxn>
                  <a:cxn ang="0">
                    <a:pos x="26" y="283"/>
                  </a:cxn>
                  <a:cxn ang="0">
                    <a:pos x="18" y="293"/>
                  </a:cxn>
                  <a:cxn ang="0">
                    <a:pos x="4" y="314"/>
                  </a:cxn>
                  <a:cxn ang="0">
                    <a:pos x="0" y="328"/>
                  </a:cxn>
                  <a:cxn ang="0">
                    <a:pos x="1" y="335"/>
                  </a:cxn>
                  <a:cxn ang="0">
                    <a:pos x="5" y="339"/>
                  </a:cxn>
                  <a:cxn ang="0">
                    <a:pos x="10" y="338"/>
                  </a:cxn>
                  <a:cxn ang="0">
                    <a:pos x="13" y="335"/>
                  </a:cxn>
                  <a:cxn ang="0">
                    <a:pos x="13" y="332"/>
                  </a:cxn>
                  <a:cxn ang="0">
                    <a:pos x="14" y="319"/>
                  </a:cxn>
                  <a:cxn ang="0">
                    <a:pos x="22" y="305"/>
                  </a:cxn>
                  <a:cxn ang="0">
                    <a:pos x="41" y="280"/>
                  </a:cxn>
                  <a:cxn ang="0">
                    <a:pos x="51" y="267"/>
                  </a:cxn>
                  <a:cxn ang="0">
                    <a:pos x="79" y="230"/>
                  </a:cxn>
                  <a:cxn ang="0">
                    <a:pos x="120" y="185"/>
                  </a:cxn>
                  <a:cxn ang="0">
                    <a:pos x="154" y="140"/>
                  </a:cxn>
                  <a:cxn ang="0">
                    <a:pos x="188" y="96"/>
                  </a:cxn>
                  <a:cxn ang="0">
                    <a:pos x="219" y="56"/>
                  </a:cxn>
                  <a:cxn ang="0">
                    <a:pos x="229" y="45"/>
                  </a:cxn>
                  <a:cxn ang="0">
                    <a:pos x="246" y="20"/>
                  </a:cxn>
                  <a:cxn ang="0">
                    <a:pos x="257" y="12"/>
                  </a:cxn>
                  <a:cxn ang="0">
                    <a:pos x="259" y="9"/>
                  </a:cxn>
                  <a:cxn ang="0">
                    <a:pos x="259" y="4"/>
                  </a:cxn>
                  <a:cxn ang="0">
                    <a:pos x="253" y="0"/>
                  </a:cxn>
                  <a:cxn ang="0">
                    <a:pos x="251" y="2"/>
                  </a:cxn>
                </a:cxnLst>
                <a:rect l="0" t="0" r="r" b="b"/>
                <a:pathLst>
                  <a:path w="260" h="339">
                    <a:moveTo>
                      <a:pt x="251" y="2"/>
                    </a:moveTo>
                    <a:lnTo>
                      <a:pt x="251" y="2"/>
                    </a:lnTo>
                    <a:lnTo>
                      <a:pt x="244" y="7"/>
                    </a:lnTo>
                    <a:lnTo>
                      <a:pt x="238" y="12"/>
                    </a:lnTo>
                    <a:lnTo>
                      <a:pt x="232" y="20"/>
                    </a:lnTo>
                    <a:lnTo>
                      <a:pt x="227" y="26"/>
                    </a:lnTo>
                    <a:lnTo>
                      <a:pt x="227" y="26"/>
                    </a:lnTo>
                    <a:lnTo>
                      <a:pt x="215" y="43"/>
                    </a:lnTo>
                    <a:lnTo>
                      <a:pt x="204" y="58"/>
                    </a:lnTo>
                    <a:lnTo>
                      <a:pt x="180" y="88"/>
                    </a:lnTo>
                    <a:lnTo>
                      <a:pt x="180" y="88"/>
                    </a:lnTo>
                    <a:lnTo>
                      <a:pt x="158" y="115"/>
                    </a:lnTo>
                    <a:lnTo>
                      <a:pt x="136" y="144"/>
                    </a:lnTo>
                    <a:lnTo>
                      <a:pt x="115" y="173"/>
                    </a:lnTo>
                    <a:lnTo>
                      <a:pt x="92" y="200"/>
                    </a:lnTo>
                    <a:lnTo>
                      <a:pt x="92" y="200"/>
                    </a:lnTo>
                    <a:lnTo>
                      <a:pt x="58" y="241"/>
                    </a:lnTo>
                    <a:lnTo>
                      <a:pt x="26" y="283"/>
                    </a:lnTo>
                    <a:lnTo>
                      <a:pt x="26" y="283"/>
                    </a:lnTo>
                    <a:lnTo>
                      <a:pt x="18" y="293"/>
                    </a:lnTo>
                    <a:lnTo>
                      <a:pt x="7" y="306"/>
                    </a:lnTo>
                    <a:lnTo>
                      <a:pt x="4" y="314"/>
                    </a:lnTo>
                    <a:lnTo>
                      <a:pt x="1" y="321"/>
                    </a:lnTo>
                    <a:lnTo>
                      <a:pt x="0" y="328"/>
                    </a:lnTo>
                    <a:lnTo>
                      <a:pt x="1" y="335"/>
                    </a:lnTo>
                    <a:lnTo>
                      <a:pt x="1" y="335"/>
                    </a:lnTo>
                    <a:lnTo>
                      <a:pt x="2" y="338"/>
                    </a:lnTo>
                    <a:lnTo>
                      <a:pt x="5" y="339"/>
                    </a:lnTo>
                    <a:lnTo>
                      <a:pt x="9" y="339"/>
                    </a:lnTo>
                    <a:lnTo>
                      <a:pt x="10" y="338"/>
                    </a:lnTo>
                    <a:lnTo>
                      <a:pt x="11" y="336"/>
                    </a:lnTo>
                    <a:lnTo>
                      <a:pt x="13" y="335"/>
                    </a:lnTo>
                    <a:lnTo>
                      <a:pt x="13" y="332"/>
                    </a:lnTo>
                    <a:lnTo>
                      <a:pt x="13" y="332"/>
                    </a:lnTo>
                    <a:lnTo>
                      <a:pt x="11" y="326"/>
                    </a:lnTo>
                    <a:lnTo>
                      <a:pt x="14" y="319"/>
                    </a:lnTo>
                    <a:lnTo>
                      <a:pt x="17" y="311"/>
                    </a:lnTo>
                    <a:lnTo>
                      <a:pt x="22" y="305"/>
                    </a:lnTo>
                    <a:lnTo>
                      <a:pt x="34" y="291"/>
                    </a:lnTo>
                    <a:lnTo>
                      <a:pt x="41" y="280"/>
                    </a:lnTo>
                    <a:lnTo>
                      <a:pt x="41" y="280"/>
                    </a:lnTo>
                    <a:lnTo>
                      <a:pt x="51" y="267"/>
                    </a:lnTo>
                    <a:lnTo>
                      <a:pt x="60" y="255"/>
                    </a:lnTo>
                    <a:lnTo>
                      <a:pt x="79" y="230"/>
                    </a:lnTo>
                    <a:lnTo>
                      <a:pt x="100" y="208"/>
                    </a:lnTo>
                    <a:lnTo>
                      <a:pt x="120" y="185"/>
                    </a:lnTo>
                    <a:lnTo>
                      <a:pt x="120" y="185"/>
                    </a:lnTo>
                    <a:lnTo>
                      <a:pt x="154" y="140"/>
                    </a:lnTo>
                    <a:lnTo>
                      <a:pt x="170" y="118"/>
                    </a:lnTo>
                    <a:lnTo>
                      <a:pt x="188" y="96"/>
                    </a:lnTo>
                    <a:lnTo>
                      <a:pt x="188" y="96"/>
                    </a:lnTo>
                    <a:lnTo>
                      <a:pt x="219" y="56"/>
                    </a:lnTo>
                    <a:lnTo>
                      <a:pt x="219" y="56"/>
                    </a:lnTo>
                    <a:lnTo>
                      <a:pt x="229" y="45"/>
                    </a:lnTo>
                    <a:lnTo>
                      <a:pt x="236" y="32"/>
                    </a:lnTo>
                    <a:lnTo>
                      <a:pt x="246" y="20"/>
                    </a:lnTo>
                    <a:lnTo>
                      <a:pt x="251" y="16"/>
                    </a:lnTo>
                    <a:lnTo>
                      <a:pt x="257" y="12"/>
                    </a:lnTo>
                    <a:lnTo>
                      <a:pt x="257" y="12"/>
                    </a:lnTo>
                    <a:lnTo>
                      <a:pt x="259" y="9"/>
                    </a:lnTo>
                    <a:lnTo>
                      <a:pt x="260" y="8"/>
                    </a:lnTo>
                    <a:lnTo>
                      <a:pt x="259" y="4"/>
                    </a:lnTo>
                    <a:lnTo>
                      <a:pt x="256" y="2"/>
                    </a:lnTo>
                    <a:lnTo>
                      <a:pt x="253" y="0"/>
                    </a:lnTo>
                    <a:lnTo>
                      <a:pt x="251" y="2"/>
                    </a:lnTo>
                    <a:lnTo>
                      <a:pt x="25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1" name="Freeform 213"/>
              <p:cNvSpPr/>
              <p:nvPr/>
            </p:nvSpPr>
            <p:spPr bwMode="auto">
              <a:xfrm>
                <a:off x="3430589" y="4491038"/>
                <a:ext cx="128588" cy="165100"/>
              </a:xfrm>
              <a:custGeom>
                <a:avLst/>
                <a:gdLst/>
                <a:ahLst/>
                <a:cxnLst>
                  <a:cxn ang="0">
                    <a:pos x="319" y="1"/>
                  </a:cxn>
                  <a:cxn ang="0">
                    <a:pos x="319" y="1"/>
                  </a:cxn>
                  <a:cxn ang="0">
                    <a:pos x="313" y="8"/>
                  </a:cxn>
                  <a:cxn ang="0">
                    <a:pos x="308" y="15"/>
                  </a:cxn>
                  <a:cxn ang="0">
                    <a:pos x="298" y="29"/>
                  </a:cxn>
                  <a:cxn ang="0">
                    <a:pos x="298" y="29"/>
                  </a:cxn>
                  <a:cxn ang="0">
                    <a:pos x="278" y="58"/>
                  </a:cxn>
                  <a:cxn ang="0">
                    <a:pos x="255" y="85"/>
                  </a:cxn>
                  <a:cxn ang="0">
                    <a:pos x="255" y="85"/>
                  </a:cxn>
                  <a:cxn ang="0">
                    <a:pos x="208" y="143"/>
                  </a:cxn>
                  <a:cxn ang="0">
                    <a:pos x="161" y="200"/>
                  </a:cxn>
                  <a:cxn ang="0">
                    <a:pos x="161" y="200"/>
                  </a:cxn>
                  <a:cxn ang="0">
                    <a:pos x="119" y="251"/>
                  </a:cxn>
                  <a:cxn ang="0">
                    <a:pos x="77" y="304"/>
                  </a:cxn>
                  <a:cxn ang="0">
                    <a:pos x="77" y="304"/>
                  </a:cxn>
                  <a:cxn ang="0">
                    <a:pos x="39" y="351"/>
                  </a:cxn>
                  <a:cxn ang="0">
                    <a:pos x="21" y="375"/>
                  </a:cxn>
                  <a:cxn ang="0">
                    <a:pos x="12" y="389"/>
                  </a:cxn>
                  <a:cxn ang="0">
                    <a:pos x="5" y="400"/>
                  </a:cxn>
                  <a:cxn ang="0">
                    <a:pos x="5" y="400"/>
                  </a:cxn>
                  <a:cxn ang="0">
                    <a:pos x="2" y="403"/>
                  </a:cxn>
                  <a:cxn ang="0">
                    <a:pos x="0" y="406"/>
                  </a:cxn>
                  <a:cxn ang="0">
                    <a:pos x="0" y="409"/>
                  </a:cxn>
                  <a:cxn ang="0">
                    <a:pos x="0" y="409"/>
                  </a:cxn>
                  <a:cxn ang="0">
                    <a:pos x="2" y="413"/>
                  </a:cxn>
                  <a:cxn ang="0">
                    <a:pos x="5" y="415"/>
                  </a:cxn>
                  <a:cxn ang="0">
                    <a:pos x="8" y="415"/>
                  </a:cxn>
                  <a:cxn ang="0">
                    <a:pos x="12" y="413"/>
                  </a:cxn>
                  <a:cxn ang="0">
                    <a:pos x="12" y="413"/>
                  </a:cxn>
                  <a:cxn ang="0">
                    <a:pos x="19" y="399"/>
                  </a:cxn>
                  <a:cxn ang="0">
                    <a:pos x="28" y="386"/>
                  </a:cxn>
                  <a:cxn ang="0">
                    <a:pos x="46" y="361"/>
                  </a:cxn>
                  <a:cxn ang="0">
                    <a:pos x="85" y="311"/>
                  </a:cxn>
                  <a:cxn ang="0">
                    <a:pos x="85" y="311"/>
                  </a:cxn>
                  <a:cxn ang="0">
                    <a:pos x="127" y="259"/>
                  </a:cxn>
                  <a:cxn ang="0">
                    <a:pos x="169" y="208"/>
                  </a:cxn>
                  <a:cxn ang="0">
                    <a:pos x="169" y="208"/>
                  </a:cxn>
                  <a:cxn ang="0">
                    <a:pos x="257" y="102"/>
                  </a:cxn>
                  <a:cxn ang="0">
                    <a:pos x="257" y="102"/>
                  </a:cxn>
                  <a:cxn ang="0">
                    <a:pos x="274" y="81"/>
                  </a:cxn>
                  <a:cxn ang="0">
                    <a:pos x="289" y="60"/>
                  </a:cxn>
                  <a:cxn ang="0">
                    <a:pos x="289" y="60"/>
                  </a:cxn>
                  <a:cxn ang="0">
                    <a:pos x="306" y="34"/>
                  </a:cxn>
                  <a:cxn ang="0">
                    <a:pos x="315" y="21"/>
                  </a:cxn>
                  <a:cxn ang="0">
                    <a:pos x="319" y="16"/>
                  </a:cxn>
                  <a:cxn ang="0">
                    <a:pos x="325" y="12"/>
                  </a:cxn>
                  <a:cxn ang="0">
                    <a:pos x="325" y="12"/>
                  </a:cxn>
                  <a:cxn ang="0">
                    <a:pos x="327" y="9"/>
                  </a:cxn>
                  <a:cxn ang="0">
                    <a:pos x="327" y="8"/>
                  </a:cxn>
                  <a:cxn ang="0">
                    <a:pos x="327" y="3"/>
                  </a:cxn>
                  <a:cxn ang="0">
                    <a:pos x="326" y="1"/>
                  </a:cxn>
                  <a:cxn ang="0">
                    <a:pos x="323" y="0"/>
                  </a:cxn>
                  <a:cxn ang="0">
                    <a:pos x="322" y="0"/>
                  </a:cxn>
                  <a:cxn ang="0">
                    <a:pos x="319" y="1"/>
                  </a:cxn>
                  <a:cxn ang="0">
                    <a:pos x="319" y="1"/>
                  </a:cxn>
                </a:cxnLst>
                <a:rect l="0" t="0" r="r" b="b"/>
                <a:pathLst>
                  <a:path w="327" h="415">
                    <a:moveTo>
                      <a:pt x="319" y="1"/>
                    </a:moveTo>
                    <a:lnTo>
                      <a:pt x="319" y="1"/>
                    </a:lnTo>
                    <a:lnTo>
                      <a:pt x="313" y="8"/>
                    </a:lnTo>
                    <a:lnTo>
                      <a:pt x="308" y="15"/>
                    </a:lnTo>
                    <a:lnTo>
                      <a:pt x="298" y="29"/>
                    </a:lnTo>
                    <a:lnTo>
                      <a:pt x="298" y="29"/>
                    </a:lnTo>
                    <a:lnTo>
                      <a:pt x="278" y="58"/>
                    </a:lnTo>
                    <a:lnTo>
                      <a:pt x="255" y="85"/>
                    </a:lnTo>
                    <a:lnTo>
                      <a:pt x="255" y="85"/>
                    </a:lnTo>
                    <a:lnTo>
                      <a:pt x="208" y="143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19" y="251"/>
                    </a:lnTo>
                    <a:lnTo>
                      <a:pt x="77" y="304"/>
                    </a:lnTo>
                    <a:lnTo>
                      <a:pt x="77" y="304"/>
                    </a:lnTo>
                    <a:lnTo>
                      <a:pt x="39" y="351"/>
                    </a:lnTo>
                    <a:lnTo>
                      <a:pt x="21" y="375"/>
                    </a:lnTo>
                    <a:lnTo>
                      <a:pt x="12" y="389"/>
                    </a:lnTo>
                    <a:lnTo>
                      <a:pt x="5" y="400"/>
                    </a:lnTo>
                    <a:lnTo>
                      <a:pt x="5" y="400"/>
                    </a:lnTo>
                    <a:lnTo>
                      <a:pt x="2" y="403"/>
                    </a:lnTo>
                    <a:lnTo>
                      <a:pt x="0" y="406"/>
                    </a:lnTo>
                    <a:lnTo>
                      <a:pt x="0" y="409"/>
                    </a:lnTo>
                    <a:lnTo>
                      <a:pt x="0" y="409"/>
                    </a:lnTo>
                    <a:lnTo>
                      <a:pt x="2" y="413"/>
                    </a:lnTo>
                    <a:lnTo>
                      <a:pt x="5" y="415"/>
                    </a:lnTo>
                    <a:lnTo>
                      <a:pt x="8" y="415"/>
                    </a:lnTo>
                    <a:lnTo>
                      <a:pt x="12" y="413"/>
                    </a:lnTo>
                    <a:lnTo>
                      <a:pt x="12" y="413"/>
                    </a:lnTo>
                    <a:lnTo>
                      <a:pt x="19" y="399"/>
                    </a:lnTo>
                    <a:lnTo>
                      <a:pt x="28" y="386"/>
                    </a:lnTo>
                    <a:lnTo>
                      <a:pt x="46" y="361"/>
                    </a:lnTo>
                    <a:lnTo>
                      <a:pt x="85" y="311"/>
                    </a:lnTo>
                    <a:lnTo>
                      <a:pt x="85" y="311"/>
                    </a:lnTo>
                    <a:lnTo>
                      <a:pt x="127" y="259"/>
                    </a:lnTo>
                    <a:lnTo>
                      <a:pt x="169" y="208"/>
                    </a:lnTo>
                    <a:lnTo>
                      <a:pt x="169" y="208"/>
                    </a:lnTo>
                    <a:lnTo>
                      <a:pt x="257" y="102"/>
                    </a:lnTo>
                    <a:lnTo>
                      <a:pt x="257" y="102"/>
                    </a:lnTo>
                    <a:lnTo>
                      <a:pt x="274" y="81"/>
                    </a:lnTo>
                    <a:lnTo>
                      <a:pt x="289" y="60"/>
                    </a:lnTo>
                    <a:lnTo>
                      <a:pt x="289" y="60"/>
                    </a:lnTo>
                    <a:lnTo>
                      <a:pt x="306" y="34"/>
                    </a:lnTo>
                    <a:lnTo>
                      <a:pt x="315" y="21"/>
                    </a:lnTo>
                    <a:lnTo>
                      <a:pt x="319" y="16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7" y="9"/>
                    </a:lnTo>
                    <a:lnTo>
                      <a:pt x="327" y="8"/>
                    </a:lnTo>
                    <a:lnTo>
                      <a:pt x="327" y="3"/>
                    </a:lnTo>
                    <a:lnTo>
                      <a:pt x="326" y="1"/>
                    </a:lnTo>
                    <a:lnTo>
                      <a:pt x="323" y="0"/>
                    </a:lnTo>
                    <a:lnTo>
                      <a:pt x="322" y="0"/>
                    </a:lnTo>
                    <a:lnTo>
                      <a:pt x="319" y="1"/>
                    </a:lnTo>
                    <a:lnTo>
                      <a:pt x="319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2" name="Freeform 214"/>
              <p:cNvSpPr/>
              <p:nvPr/>
            </p:nvSpPr>
            <p:spPr bwMode="auto">
              <a:xfrm>
                <a:off x="3433764" y="4503738"/>
                <a:ext cx="144463" cy="173038"/>
              </a:xfrm>
              <a:custGeom>
                <a:avLst/>
                <a:gdLst/>
                <a:ahLst/>
                <a:cxnLst>
                  <a:cxn ang="0">
                    <a:pos x="355" y="2"/>
                  </a:cxn>
                  <a:cxn ang="0">
                    <a:pos x="355" y="2"/>
                  </a:cxn>
                  <a:cxn ang="0">
                    <a:pos x="330" y="39"/>
                  </a:cxn>
                  <a:cxn ang="0">
                    <a:pos x="304" y="74"/>
                  </a:cxn>
                  <a:cxn ang="0">
                    <a:pos x="276" y="108"/>
                  </a:cxn>
                  <a:cxn ang="0">
                    <a:pos x="247" y="143"/>
                  </a:cxn>
                  <a:cxn ang="0">
                    <a:pos x="190" y="210"/>
                  </a:cxn>
                  <a:cxn ang="0">
                    <a:pos x="131" y="277"/>
                  </a:cxn>
                  <a:cxn ang="0">
                    <a:pos x="131" y="277"/>
                  </a:cxn>
                  <a:cxn ang="0">
                    <a:pos x="106" y="304"/>
                  </a:cxn>
                  <a:cxn ang="0">
                    <a:pos x="82" y="333"/>
                  </a:cxn>
                  <a:cxn ang="0">
                    <a:pos x="59" y="362"/>
                  </a:cxn>
                  <a:cxn ang="0">
                    <a:pos x="33" y="389"/>
                  </a:cxn>
                  <a:cxn ang="0">
                    <a:pos x="33" y="389"/>
                  </a:cxn>
                  <a:cxn ang="0">
                    <a:pos x="24" y="397"/>
                  </a:cxn>
                  <a:cxn ang="0">
                    <a:pos x="11" y="410"/>
                  </a:cxn>
                  <a:cxn ang="0">
                    <a:pos x="5" y="417"/>
                  </a:cxn>
                  <a:cxn ang="0">
                    <a:pos x="1" y="423"/>
                  </a:cxn>
                  <a:cxn ang="0">
                    <a:pos x="0" y="428"/>
                  </a:cxn>
                  <a:cxn ang="0">
                    <a:pos x="0" y="431"/>
                  </a:cxn>
                  <a:cxn ang="0">
                    <a:pos x="1" y="434"/>
                  </a:cxn>
                  <a:cxn ang="0">
                    <a:pos x="1" y="434"/>
                  </a:cxn>
                  <a:cxn ang="0">
                    <a:pos x="3" y="436"/>
                  </a:cxn>
                  <a:cxn ang="0">
                    <a:pos x="5" y="436"/>
                  </a:cxn>
                  <a:cxn ang="0">
                    <a:pos x="9" y="435"/>
                  </a:cxn>
                  <a:cxn ang="0">
                    <a:pos x="11" y="434"/>
                  </a:cxn>
                  <a:cxn ang="0">
                    <a:pos x="12" y="432"/>
                  </a:cxn>
                  <a:cxn ang="0">
                    <a:pos x="12" y="431"/>
                  </a:cxn>
                  <a:cxn ang="0">
                    <a:pos x="11" y="428"/>
                  </a:cxn>
                  <a:cxn ang="0">
                    <a:pos x="11" y="428"/>
                  </a:cxn>
                  <a:cxn ang="0">
                    <a:pos x="63" y="372"/>
                  </a:cxn>
                  <a:cxn ang="0">
                    <a:pos x="63" y="372"/>
                  </a:cxn>
                  <a:cxn ang="0">
                    <a:pos x="114" y="312"/>
                  </a:cxn>
                  <a:cxn ang="0">
                    <a:pos x="167" y="253"/>
                  </a:cxn>
                  <a:cxn ang="0">
                    <a:pos x="167" y="253"/>
                  </a:cxn>
                  <a:cxn ang="0">
                    <a:pos x="220" y="194"/>
                  </a:cxn>
                  <a:cxn ang="0">
                    <a:pos x="271" y="134"/>
                  </a:cxn>
                  <a:cxn ang="0">
                    <a:pos x="296" y="103"/>
                  </a:cxn>
                  <a:cxn ang="0">
                    <a:pos x="319" y="71"/>
                  </a:cxn>
                  <a:cxn ang="0">
                    <a:pos x="343" y="40"/>
                  </a:cxn>
                  <a:cxn ang="0">
                    <a:pos x="365" y="7"/>
                  </a:cxn>
                  <a:cxn ang="0">
                    <a:pos x="365" y="7"/>
                  </a:cxn>
                  <a:cxn ang="0">
                    <a:pos x="366" y="6"/>
                  </a:cxn>
                  <a:cxn ang="0">
                    <a:pos x="366" y="3"/>
                  </a:cxn>
                  <a:cxn ang="0">
                    <a:pos x="365" y="2"/>
                  </a:cxn>
                  <a:cxn ang="0">
                    <a:pos x="364" y="1"/>
                  </a:cxn>
                  <a:cxn ang="0">
                    <a:pos x="358" y="0"/>
                  </a:cxn>
                  <a:cxn ang="0">
                    <a:pos x="357" y="1"/>
                  </a:cxn>
                  <a:cxn ang="0">
                    <a:pos x="355" y="2"/>
                  </a:cxn>
                  <a:cxn ang="0">
                    <a:pos x="355" y="2"/>
                  </a:cxn>
                </a:cxnLst>
                <a:rect l="0" t="0" r="r" b="b"/>
                <a:pathLst>
                  <a:path w="366" h="436">
                    <a:moveTo>
                      <a:pt x="355" y="2"/>
                    </a:moveTo>
                    <a:lnTo>
                      <a:pt x="355" y="2"/>
                    </a:lnTo>
                    <a:lnTo>
                      <a:pt x="330" y="39"/>
                    </a:lnTo>
                    <a:lnTo>
                      <a:pt x="304" y="74"/>
                    </a:lnTo>
                    <a:lnTo>
                      <a:pt x="276" y="108"/>
                    </a:lnTo>
                    <a:lnTo>
                      <a:pt x="247" y="143"/>
                    </a:lnTo>
                    <a:lnTo>
                      <a:pt x="190" y="210"/>
                    </a:lnTo>
                    <a:lnTo>
                      <a:pt x="131" y="277"/>
                    </a:lnTo>
                    <a:lnTo>
                      <a:pt x="131" y="277"/>
                    </a:lnTo>
                    <a:lnTo>
                      <a:pt x="106" y="304"/>
                    </a:lnTo>
                    <a:lnTo>
                      <a:pt x="82" y="333"/>
                    </a:lnTo>
                    <a:lnTo>
                      <a:pt x="59" y="362"/>
                    </a:lnTo>
                    <a:lnTo>
                      <a:pt x="33" y="389"/>
                    </a:lnTo>
                    <a:lnTo>
                      <a:pt x="33" y="389"/>
                    </a:lnTo>
                    <a:lnTo>
                      <a:pt x="24" y="397"/>
                    </a:lnTo>
                    <a:lnTo>
                      <a:pt x="11" y="410"/>
                    </a:lnTo>
                    <a:lnTo>
                      <a:pt x="5" y="417"/>
                    </a:lnTo>
                    <a:lnTo>
                      <a:pt x="1" y="423"/>
                    </a:lnTo>
                    <a:lnTo>
                      <a:pt x="0" y="428"/>
                    </a:lnTo>
                    <a:lnTo>
                      <a:pt x="0" y="431"/>
                    </a:lnTo>
                    <a:lnTo>
                      <a:pt x="1" y="434"/>
                    </a:lnTo>
                    <a:lnTo>
                      <a:pt x="1" y="434"/>
                    </a:lnTo>
                    <a:lnTo>
                      <a:pt x="3" y="436"/>
                    </a:lnTo>
                    <a:lnTo>
                      <a:pt x="5" y="436"/>
                    </a:lnTo>
                    <a:lnTo>
                      <a:pt x="9" y="435"/>
                    </a:lnTo>
                    <a:lnTo>
                      <a:pt x="11" y="434"/>
                    </a:lnTo>
                    <a:lnTo>
                      <a:pt x="12" y="432"/>
                    </a:lnTo>
                    <a:lnTo>
                      <a:pt x="12" y="431"/>
                    </a:lnTo>
                    <a:lnTo>
                      <a:pt x="11" y="428"/>
                    </a:lnTo>
                    <a:lnTo>
                      <a:pt x="11" y="428"/>
                    </a:lnTo>
                    <a:lnTo>
                      <a:pt x="63" y="372"/>
                    </a:lnTo>
                    <a:lnTo>
                      <a:pt x="63" y="372"/>
                    </a:lnTo>
                    <a:lnTo>
                      <a:pt x="114" y="312"/>
                    </a:lnTo>
                    <a:lnTo>
                      <a:pt x="167" y="253"/>
                    </a:lnTo>
                    <a:lnTo>
                      <a:pt x="167" y="253"/>
                    </a:lnTo>
                    <a:lnTo>
                      <a:pt x="220" y="194"/>
                    </a:lnTo>
                    <a:lnTo>
                      <a:pt x="271" y="134"/>
                    </a:lnTo>
                    <a:lnTo>
                      <a:pt x="296" y="103"/>
                    </a:lnTo>
                    <a:lnTo>
                      <a:pt x="319" y="71"/>
                    </a:lnTo>
                    <a:lnTo>
                      <a:pt x="343" y="40"/>
                    </a:lnTo>
                    <a:lnTo>
                      <a:pt x="365" y="7"/>
                    </a:lnTo>
                    <a:lnTo>
                      <a:pt x="365" y="7"/>
                    </a:lnTo>
                    <a:lnTo>
                      <a:pt x="366" y="6"/>
                    </a:lnTo>
                    <a:lnTo>
                      <a:pt x="366" y="3"/>
                    </a:lnTo>
                    <a:lnTo>
                      <a:pt x="365" y="2"/>
                    </a:lnTo>
                    <a:lnTo>
                      <a:pt x="364" y="1"/>
                    </a:lnTo>
                    <a:lnTo>
                      <a:pt x="358" y="0"/>
                    </a:lnTo>
                    <a:lnTo>
                      <a:pt x="357" y="1"/>
                    </a:lnTo>
                    <a:lnTo>
                      <a:pt x="355" y="2"/>
                    </a:lnTo>
                    <a:lnTo>
                      <a:pt x="35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3" name="Freeform 215"/>
              <p:cNvSpPr/>
              <p:nvPr/>
            </p:nvSpPr>
            <p:spPr bwMode="auto">
              <a:xfrm>
                <a:off x="3441701" y="4525963"/>
                <a:ext cx="152400" cy="182563"/>
              </a:xfrm>
              <a:custGeom>
                <a:avLst/>
                <a:gdLst/>
                <a:ahLst/>
                <a:cxnLst>
                  <a:cxn ang="0">
                    <a:pos x="371" y="0"/>
                  </a:cxn>
                  <a:cxn ang="0">
                    <a:pos x="361" y="8"/>
                  </a:cxn>
                  <a:cxn ang="0">
                    <a:pos x="334" y="38"/>
                  </a:cxn>
                  <a:cxn ang="0">
                    <a:pos x="321" y="54"/>
                  </a:cxn>
                  <a:cxn ang="0">
                    <a:pos x="282" y="101"/>
                  </a:cxn>
                  <a:cxn ang="0">
                    <a:pos x="255" y="132"/>
                  </a:cxn>
                  <a:cxn ang="0">
                    <a:pos x="171" y="225"/>
                  </a:cxn>
                  <a:cxn ang="0">
                    <a:pos x="147" y="254"/>
                  </a:cxn>
                  <a:cxn ang="0">
                    <a:pos x="82" y="344"/>
                  </a:cxn>
                  <a:cxn ang="0">
                    <a:pos x="55" y="381"/>
                  </a:cxn>
                  <a:cxn ang="0">
                    <a:pos x="27" y="416"/>
                  </a:cxn>
                  <a:cxn ang="0">
                    <a:pos x="5" y="442"/>
                  </a:cxn>
                  <a:cxn ang="0">
                    <a:pos x="0" y="453"/>
                  </a:cxn>
                  <a:cxn ang="0">
                    <a:pos x="0" y="456"/>
                  </a:cxn>
                  <a:cxn ang="0">
                    <a:pos x="2" y="459"/>
                  </a:cxn>
                  <a:cxn ang="0">
                    <a:pos x="9" y="458"/>
                  </a:cxn>
                  <a:cxn ang="0">
                    <a:pos x="10" y="455"/>
                  </a:cxn>
                  <a:cxn ang="0">
                    <a:pos x="18" y="441"/>
                  </a:cxn>
                  <a:cxn ang="0">
                    <a:pos x="43" y="413"/>
                  </a:cxn>
                  <a:cxn ang="0">
                    <a:pos x="55" y="402"/>
                  </a:cxn>
                  <a:cxn ang="0">
                    <a:pos x="91" y="351"/>
                  </a:cxn>
                  <a:cxn ang="0">
                    <a:pos x="113" y="318"/>
                  </a:cxn>
                  <a:cxn ang="0">
                    <a:pos x="160" y="255"/>
                  </a:cxn>
                  <a:cxn ang="0">
                    <a:pos x="187" y="225"/>
                  </a:cxn>
                  <a:cxn ang="0">
                    <a:pos x="283" y="116"/>
                  </a:cxn>
                  <a:cxn ang="0">
                    <a:pos x="307" y="89"/>
                  </a:cxn>
                  <a:cxn ang="0">
                    <a:pos x="329" y="62"/>
                  </a:cxn>
                  <a:cxn ang="0">
                    <a:pos x="363" y="20"/>
                  </a:cxn>
                  <a:cxn ang="0">
                    <a:pos x="376" y="11"/>
                  </a:cxn>
                  <a:cxn ang="0">
                    <a:pos x="379" y="8"/>
                  </a:cxn>
                  <a:cxn ang="0">
                    <a:pos x="379" y="3"/>
                  </a:cxn>
                  <a:cxn ang="0">
                    <a:pos x="374" y="0"/>
                  </a:cxn>
                  <a:cxn ang="0">
                    <a:pos x="371" y="0"/>
                  </a:cxn>
                </a:cxnLst>
                <a:rect l="0" t="0" r="r" b="b"/>
                <a:pathLst>
                  <a:path w="380" h="459">
                    <a:moveTo>
                      <a:pt x="371" y="0"/>
                    </a:moveTo>
                    <a:lnTo>
                      <a:pt x="371" y="0"/>
                    </a:lnTo>
                    <a:lnTo>
                      <a:pt x="366" y="4"/>
                    </a:lnTo>
                    <a:lnTo>
                      <a:pt x="361" y="8"/>
                    </a:lnTo>
                    <a:lnTo>
                      <a:pt x="351" y="17"/>
                    </a:lnTo>
                    <a:lnTo>
                      <a:pt x="334" y="38"/>
                    </a:lnTo>
                    <a:lnTo>
                      <a:pt x="334" y="38"/>
                    </a:lnTo>
                    <a:lnTo>
                      <a:pt x="321" y="54"/>
                    </a:lnTo>
                    <a:lnTo>
                      <a:pt x="308" y="69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55" y="132"/>
                    </a:lnTo>
                    <a:lnTo>
                      <a:pt x="227" y="164"/>
                    </a:lnTo>
                    <a:lnTo>
                      <a:pt x="171" y="225"/>
                    </a:lnTo>
                    <a:lnTo>
                      <a:pt x="171" y="225"/>
                    </a:lnTo>
                    <a:lnTo>
                      <a:pt x="147" y="254"/>
                    </a:lnTo>
                    <a:lnTo>
                      <a:pt x="125" y="284"/>
                    </a:lnTo>
                    <a:lnTo>
                      <a:pt x="82" y="344"/>
                    </a:lnTo>
                    <a:lnTo>
                      <a:pt x="82" y="344"/>
                    </a:lnTo>
                    <a:lnTo>
                      <a:pt x="55" y="381"/>
                    </a:lnTo>
                    <a:lnTo>
                      <a:pt x="27" y="416"/>
                    </a:lnTo>
                    <a:lnTo>
                      <a:pt x="27" y="416"/>
                    </a:lnTo>
                    <a:lnTo>
                      <a:pt x="11" y="433"/>
                    </a:lnTo>
                    <a:lnTo>
                      <a:pt x="5" y="442"/>
                    </a:lnTo>
                    <a:lnTo>
                      <a:pt x="0" y="453"/>
                    </a:lnTo>
                    <a:lnTo>
                      <a:pt x="0" y="453"/>
                    </a:lnTo>
                    <a:lnTo>
                      <a:pt x="0" y="455"/>
                    </a:lnTo>
                    <a:lnTo>
                      <a:pt x="0" y="456"/>
                    </a:lnTo>
                    <a:lnTo>
                      <a:pt x="1" y="458"/>
                    </a:lnTo>
                    <a:lnTo>
                      <a:pt x="2" y="459"/>
                    </a:lnTo>
                    <a:lnTo>
                      <a:pt x="7" y="459"/>
                    </a:lnTo>
                    <a:lnTo>
                      <a:pt x="9" y="458"/>
                    </a:lnTo>
                    <a:lnTo>
                      <a:pt x="10" y="455"/>
                    </a:lnTo>
                    <a:lnTo>
                      <a:pt x="10" y="455"/>
                    </a:lnTo>
                    <a:lnTo>
                      <a:pt x="14" y="449"/>
                    </a:lnTo>
                    <a:lnTo>
                      <a:pt x="18" y="441"/>
                    </a:lnTo>
                    <a:lnTo>
                      <a:pt x="30" y="428"/>
                    </a:lnTo>
                    <a:lnTo>
                      <a:pt x="43" y="413"/>
                    </a:lnTo>
                    <a:lnTo>
                      <a:pt x="55" y="402"/>
                    </a:lnTo>
                    <a:lnTo>
                      <a:pt x="55" y="402"/>
                    </a:lnTo>
                    <a:lnTo>
                      <a:pt x="73" y="375"/>
                    </a:lnTo>
                    <a:lnTo>
                      <a:pt x="91" y="351"/>
                    </a:lnTo>
                    <a:lnTo>
                      <a:pt x="91" y="351"/>
                    </a:lnTo>
                    <a:lnTo>
                      <a:pt x="113" y="318"/>
                    </a:lnTo>
                    <a:lnTo>
                      <a:pt x="137" y="286"/>
                    </a:lnTo>
                    <a:lnTo>
                      <a:pt x="160" y="255"/>
                    </a:lnTo>
                    <a:lnTo>
                      <a:pt x="187" y="225"/>
                    </a:lnTo>
                    <a:lnTo>
                      <a:pt x="187" y="225"/>
                    </a:lnTo>
                    <a:lnTo>
                      <a:pt x="235" y="171"/>
                    </a:lnTo>
                    <a:lnTo>
                      <a:pt x="283" y="116"/>
                    </a:lnTo>
                    <a:lnTo>
                      <a:pt x="283" y="116"/>
                    </a:lnTo>
                    <a:lnTo>
                      <a:pt x="307" y="89"/>
                    </a:lnTo>
                    <a:lnTo>
                      <a:pt x="329" y="62"/>
                    </a:lnTo>
                    <a:lnTo>
                      <a:pt x="329" y="62"/>
                    </a:lnTo>
                    <a:lnTo>
                      <a:pt x="351" y="33"/>
                    </a:lnTo>
                    <a:lnTo>
                      <a:pt x="363" y="20"/>
                    </a:lnTo>
                    <a:lnTo>
                      <a:pt x="370" y="14"/>
                    </a:lnTo>
                    <a:lnTo>
                      <a:pt x="376" y="11"/>
                    </a:lnTo>
                    <a:lnTo>
                      <a:pt x="376" y="11"/>
                    </a:lnTo>
                    <a:lnTo>
                      <a:pt x="379" y="8"/>
                    </a:lnTo>
                    <a:lnTo>
                      <a:pt x="380" y="7"/>
                    </a:lnTo>
                    <a:lnTo>
                      <a:pt x="379" y="3"/>
                    </a:lnTo>
                    <a:lnTo>
                      <a:pt x="376" y="0"/>
                    </a:lnTo>
                    <a:lnTo>
                      <a:pt x="374" y="0"/>
                    </a:lnTo>
                    <a:lnTo>
                      <a:pt x="371" y="0"/>
                    </a:lnTo>
                    <a:lnTo>
                      <a:pt x="37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4" name="Freeform 216"/>
              <p:cNvSpPr/>
              <p:nvPr/>
            </p:nvSpPr>
            <p:spPr bwMode="auto">
              <a:xfrm>
                <a:off x="3460751" y="4622801"/>
                <a:ext cx="85725" cy="111125"/>
              </a:xfrm>
              <a:custGeom>
                <a:avLst/>
                <a:gdLst/>
                <a:ahLst/>
                <a:cxnLst>
                  <a:cxn ang="0">
                    <a:pos x="204" y="3"/>
                  </a:cxn>
                  <a:cxn ang="0">
                    <a:pos x="204" y="3"/>
                  </a:cxn>
                  <a:cxn ang="0">
                    <a:pos x="178" y="31"/>
                  </a:cxn>
                  <a:cxn ang="0">
                    <a:pos x="166" y="46"/>
                  </a:cxn>
                  <a:cxn ang="0">
                    <a:pos x="153" y="60"/>
                  </a:cxn>
                  <a:cxn ang="0">
                    <a:pos x="153" y="60"/>
                  </a:cxn>
                  <a:cxn ang="0">
                    <a:pos x="127" y="98"/>
                  </a:cxn>
                  <a:cxn ang="0">
                    <a:pos x="101" y="136"/>
                  </a:cxn>
                  <a:cxn ang="0">
                    <a:pos x="101" y="136"/>
                  </a:cxn>
                  <a:cxn ang="0">
                    <a:pos x="51" y="204"/>
                  </a:cxn>
                  <a:cxn ang="0">
                    <a:pos x="26" y="239"/>
                  </a:cxn>
                  <a:cxn ang="0">
                    <a:pos x="1" y="273"/>
                  </a:cxn>
                  <a:cxn ang="0">
                    <a:pos x="1" y="273"/>
                  </a:cxn>
                  <a:cxn ang="0">
                    <a:pos x="0" y="276"/>
                  </a:cxn>
                  <a:cxn ang="0">
                    <a:pos x="1" y="279"/>
                  </a:cxn>
                  <a:cxn ang="0">
                    <a:pos x="1" y="280"/>
                  </a:cxn>
                  <a:cxn ang="0">
                    <a:pos x="4" y="281"/>
                  </a:cxn>
                  <a:cxn ang="0">
                    <a:pos x="8" y="282"/>
                  </a:cxn>
                  <a:cxn ang="0">
                    <a:pos x="9" y="281"/>
                  </a:cxn>
                  <a:cxn ang="0">
                    <a:pos x="12" y="280"/>
                  </a:cxn>
                  <a:cxn ang="0">
                    <a:pos x="12" y="280"/>
                  </a:cxn>
                  <a:cxn ang="0">
                    <a:pos x="34" y="247"/>
                  </a:cxn>
                  <a:cxn ang="0">
                    <a:pos x="58" y="214"/>
                  </a:cxn>
                  <a:cxn ang="0">
                    <a:pos x="105" y="149"/>
                  </a:cxn>
                  <a:cxn ang="0">
                    <a:pos x="105" y="149"/>
                  </a:cxn>
                  <a:cxn ang="0">
                    <a:pos x="128" y="116"/>
                  </a:cxn>
                  <a:cxn ang="0">
                    <a:pos x="152" y="84"/>
                  </a:cxn>
                  <a:cxn ang="0">
                    <a:pos x="152" y="84"/>
                  </a:cxn>
                  <a:cxn ang="0">
                    <a:pos x="166" y="64"/>
                  </a:cxn>
                  <a:cxn ang="0">
                    <a:pos x="181" y="46"/>
                  </a:cxn>
                  <a:cxn ang="0">
                    <a:pos x="212" y="10"/>
                  </a:cxn>
                  <a:cxn ang="0">
                    <a:pos x="212" y="10"/>
                  </a:cxn>
                  <a:cxn ang="0">
                    <a:pos x="213" y="8"/>
                  </a:cxn>
                  <a:cxn ang="0">
                    <a:pos x="213" y="7"/>
                  </a:cxn>
                  <a:cxn ang="0">
                    <a:pos x="212" y="3"/>
                  </a:cxn>
                  <a:cxn ang="0">
                    <a:pos x="209" y="1"/>
                  </a:cxn>
                  <a:cxn ang="0">
                    <a:pos x="208" y="0"/>
                  </a:cxn>
                  <a:cxn ang="0">
                    <a:pos x="205" y="1"/>
                  </a:cxn>
                  <a:cxn ang="0">
                    <a:pos x="204" y="3"/>
                  </a:cxn>
                  <a:cxn ang="0">
                    <a:pos x="204" y="3"/>
                  </a:cxn>
                </a:cxnLst>
                <a:rect l="0" t="0" r="r" b="b"/>
                <a:pathLst>
                  <a:path w="213" h="282">
                    <a:moveTo>
                      <a:pt x="204" y="3"/>
                    </a:moveTo>
                    <a:lnTo>
                      <a:pt x="204" y="3"/>
                    </a:lnTo>
                    <a:lnTo>
                      <a:pt x="178" y="31"/>
                    </a:lnTo>
                    <a:lnTo>
                      <a:pt x="166" y="46"/>
                    </a:lnTo>
                    <a:lnTo>
                      <a:pt x="153" y="60"/>
                    </a:lnTo>
                    <a:lnTo>
                      <a:pt x="153" y="60"/>
                    </a:lnTo>
                    <a:lnTo>
                      <a:pt x="127" y="98"/>
                    </a:lnTo>
                    <a:lnTo>
                      <a:pt x="101" y="136"/>
                    </a:lnTo>
                    <a:lnTo>
                      <a:pt x="101" y="136"/>
                    </a:lnTo>
                    <a:lnTo>
                      <a:pt x="51" y="204"/>
                    </a:lnTo>
                    <a:lnTo>
                      <a:pt x="26" y="239"/>
                    </a:lnTo>
                    <a:lnTo>
                      <a:pt x="1" y="273"/>
                    </a:lnTo>
                    <a:lnTo>
                      <a:pt x="1" y="273"/>
                    </a:lnTo>
                    <a:lnTo>
                      <a:pt x="0" y="276"/>
                    </a:lnTo>
                    <a:lnTo>
                      <a:pt x="1" y="279"/>
                    </a:lnTo>
                    <a:lnTo>
                      <a:pt x="1" y="280"/>
                    </a:lnTo>
                    <a:lnTo>
                      <a:pt x="4" y="281"/>
                    </a:lnTo>
                    <a:lnTo>
                      <a:pt x="8" y="282"/>
                    </a:lnTo>
                    <a:lnTo>
                      <a:pt x="9" y="281"/>
                    </a:lnTo>
                    <a:lnTo>
                      <a:pt x="12" y="280"/>
                    </a:lnTo>
                    <a:lnTo>
                      <a:pt x="12" y="280"/>
                    </a:lnTo>
                    <a:lnTo>
                      <a:pt x="34" y="247"/>
                    </a:lnTo>
                    <a:lnTo>
                      <a:pt x="58" y="214"/>
                    </a:lnTo>
                    <a:lnTo>
                      <a:pt x="105" y="149"/>
                    </a:lnTo>
                    <a:lnTo>
                      <a:pt x="105" y="149"/>
                    </a:lnTo>
                    <a:lnTo>
                      <a:pt x="128" y="116"/>
                    </a:lnTo>
                    <a:lnTo>
                      <a:pt x="152" y="84"/>
                    </a:lnTo>
                    <a:lnTo>
                      <a:pt x="152" y="84"/>
                    </a:lnTo>
                    <a:lnTo>
                      <a:pt x="166" y="64"/>
                    </a:lnTo>
                    <a:lnTo>
                      <a:pt x="181" y="46"/>
                    </a:lnTo>
                    <a:lnTo>
                      <a:pt x="212" y="10"/>
                    </a:lnTo>
                    <a:lnTo>
                      <a:pt x="212" y="10"/>
                    </a:lnTo>
                    <a:lnTo>
                      <a:pt x="213" y="8"/>
                    </a:lnTo>
                    <a:lnTo>
                      <a:pt x="213" y="7"/>
                    </a:lnTo>
                    <a:lnTo>
                      <a:pt x="212" y="3"/>
                    </a:lnTo>
                    <a:lnTo>
                      <a:pt x="209" y="1"/>
                    </a:lnTo>
                    <a:lnTo>
                      <a:pt x="208" y="0"/>
                    </a:lnTo>
                    <a:lnTo>
                      <a:pt x="205" y="1"/>
                    </a:lnTo>
                    <a:lnTo>
                      <a:pt x="204" y="3"/>
                    </a:lnTo>
                    <a:lnTo>
                      <a:pt x="20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5" name="Freeform 217"/>
              <p:cNvSpPr/>
              <p:nvPr/>
            </p:nvSpPr>
            <p:spPr bwMode="auto">
              <a:xfrm>
                <a:off x="3478214" y="4660901"/>
                <a:ext cx="66675" cy="88900"/>
              </a:xfrm>
              <a:custGeom>
                <a:avLst/>
                <a:gdLst/>
                <a:ahLst/>
                <a:cxnLst>
                  <a:cxn ang="0">
                    <a:pos x="158" y="3"/>
                  </a:cxn>
                  <a:cxn ang="0">
                    <a:pos x="158" y="3"/>
                  </a:cxn>
                  <a:cxn ang="0">
                    <a:pos x="136" y="27"/>
                  </a:cxn>
                  <a:cxn ang="0">
                    <a:pos x="115" y="53"/>
                  </a:cxn>
                  <a:cxn ang="0">
                    <a:pos x="94" y="79"/>
                  </a:cxn>
                  <a:cxn ang="0">
                    <a:pos x="74" y="106"/>
                  </a:cxn>
                  <a:cxn ang="0">
                    <a:pos x="38" y="161"/>
                  </a:cxn>
                  <a:cxn ang="0">
                    <a:pos x="1" y="218"/>
                  </a:cxn>
                  <a:cxn ang="0">
                    <a:pos x="1" y="218"/>
                  </a:cxn>
                  <a:cxn ang="0">
                    <a:pos x="0" y="219"/>
                  </a:cxn>
                  <a:cxn ang="0">
                    <a:pos x="1" y="221"/>
                  </a:cxn>
                  <a:cxn ang="0">
                    <a:pos x="1" y="223"/>
                  </a:cxn>
                  <a:cxn ang="0">
                    <a:pos x="4" y="224"/>
                  </a:cxn>
                  <a:cxn ang="0">
                    <a:pos x="8" y="225"/>
                  </a:cxn>
                  <a:cxn ang="0">
                    <a:pos x="9" y="224"/>
                  </a:cxn>
                  <a:cxn ang="0">
                    <a:pos x="12" y="223"/>
                  </a:cxn>
                  <a:cxn ang="0">
                    <a:pos x="12" y="223"/>
                  </a:cxn>
                  <a:cxn ang="0">
                    <a:pos x="47" y="168"/>
                  </a:cxn>
                  <a:cxn ang="0">
                    <a:pos x="84" y="113"/>
                  </a:cxn>
                  <a:cxn ang="0">
                    <a:pos x="103" y="87"/>
                  </a:cxn>
                  <a:cxn ang="0">
                    <a:pos x="123" y="61"/>
                  </a:cxn>
                  <a:cxn ang="0">
                    <a:pos x="144" y="34"/>
                  </a:cxn>
                  <a:cxn ang="0">
                    <a:pos x="166" y="11"/>
                  </a:cxn>
                  <a:cxn ang="0">
                    <a:pos x="166" y="11"/>
                  </a:cxn>
                  <a:cxn ang="0">
                    <a:pos x="167" y="8"/>
                  </a:cxn>
                  <a:cxn ang="0">
                    <a:pos x="167" y="7"/>
                  </a:cxn>
                  <a:cxn ang="0">
                    <a:pos x="166" y="3"/>
                  </a:cxn>
                  <a:cxn ang="0">
                    <a:pos x="162" y="0"/>
                  </a:cxn>
                  <a:cxn ang="0">
                    <a:pos x="161" y="2"/>
                  </a:cxn>
                  <a:cxn ang="0">
                    <a:pos x="158" y="3"/>
                  </a:cxn>
                  <a:cxn ang="0">
                    <a:pos x="158" y="3"/>
                  </a:cxn>
                </a:cxnLst>
                <a:rect l="0" t="0" r="r" b="b"/>
                <a:pathLst>
                  <a:path w="167" h="225">
                    <a:moveTo>
                      <a:pt x="158" y="3"/>
                    </a:moveTo>
                    <a:lnTo>
                      <a:pt x="158" y="3"/>
                    </a:lnTo>
                    <a:lnTo>
                      <a:pt x="136" y="27"/>
                    </a:lnTo>
                    <a:lnTo>
                      <a:pt x="115" y="53"/>
                    </a:lnTo>
                    <a:lnTo>
                      <a:pt x="94" y="79"/>
                    </a:lnTo>
                    <a:lnTo>
                      <a:pt x="74" y="106"/>
                    </a:lnTo>
                    <a:lnTo>
                      <a:pt x="38" y="161"/>
                    </a:lnTo>
                    <a:lnTo>
                      <a:pt x="1" y="218"/>
                    </a:lnTo>
                    <a:lnTo>
                      <a:pt x="1" y="218"/>
                    </a:lnTo>
                    <a:lnTo>
                      <a:pt x="0" y="219"/>
                    </a:lnTo>
                    <a:lnTo>
                      <a:pt x="1" y="221"/>
                    </a:lnTo>
                    <a:lnTo>
                      <a:pt x="1" y="223"/>
                    </a:lnTo>
                    <a:lnTo>
                      <a:pt x="4" y="224"/>
                    </a:lnTo>
                    <a:lnTo>
                      <a:pt x="8" y="225"/>
                    </a:lnTo>
                    <a:lnTo>
                      <a:pt x="9" y="224"/>
                    </a:lnTo>
                    <a:lnTo>
                      <a:pt x="12" y="223"/>
                    </a:lnTo>
                    <a:lnTo>
                      <a:pt x="12" y="223"/>
                    </a:lnTo>
                    <a:lnTo>
                      <a:pt x="47" y="168"/>
                    </a:lnTo>
                    <a:lnTo>
                      <a:pt x="84" y="113"/>
                    </a:lnTo>
                    <a:lnTo>
                      <a:pt x="103" y="87"/>
                    </a:lnTo>
                    <a:lnTo>
                      <a:pt x="123" y="61"/>
                    </a:lnTo>
                    <a:lnTo>
                      <a:pt x="144" y="34"/>
                    </a:lnTo>
                    <a:lnTo>
                      <a:pt x="166" y="11"/>
                    </a:lnTo>
                    <a:lnTo>
                      <a:pt x="166" y="11"/>
                    </a:lnTo>
                    <a:lnTo>
                      <a:pt x="167" y="8"/>
                    </a:lnTo>
                    <a:lnTo>
                      <a:pt x="167" y="7"/>
                    </a:lnTo>
                    <a:lnTo>
                      <a:pt x="166" y="3"/>
                    </a:lnTo>
                    <a:lnTo>
                      <a:pt x="162" y="0"/>
                    </a:lnTo>
                    <a:lnTo>
                      <a:pt x="161" y="2"/>
                    </a:lnTo>
                    <a:lnTo>
                      <a:pt x="158" y="3"/>
                    </a:lnTo>
                    <a:lnTo>
                      <a:pt x="15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6" name="Freeform 218"/>
              <p:cNvSpPr/>
              <p:nvPr/>
            </p:nvSpPr>
            <p:spPr bwMode="auto">
              <a:xfrm>
                <a:off x="3498851" y="4692651"/>
                <a:ext cx="47625" cy="63500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96" y="22"/>
                  </a:cxn>
                  <a:cxn ang="0">
                    <a:pos x="83" y="40"/>
                  </a:cxn>
                  <a:cxn ang="0">
                    <a:pos x="55" y="78"/>
                  </a:cxn>
                  <a:cxn ang="0">
                    <a:pos x="55" y="78"/>
                  </a:cxn>
                  <a:cxn ang="0">
                    <a:pos x="41" y="95"/>
                  </a:cxn>
                  <a:cxn ang="0">
                    <a:pos x="27" y="113"/>
                  </a:cxn>
                  <a:cxn ang="0">
                    <a:pos x="12" y="130"/>
                  </a:cxn>
                  <a:cxn ang="0">
                    <a:pos x="7" y="141"/>
                  </a:cxn>
                  <a:cxn ang="0">
                    <a:pos x="2" y="150"/>
                  </a:cxn>
                  <a:cxn ang="0">
                    <a:pos x="2" y="150"/>
                  </a:cxn>
                  <a:cxn ang="0">
                    <a:pos x="0" y="153"/>
                  </a:cxn>
                  <a:cxn ang="0">
                    <a:pos x="2" y="155"/>
                  </a:cxn>
                  <a:cxn ang="0">
                    <a:pos x="4" y="158"/>
                  </a:cxn>
                  <a:cxn ang="0">
                    <a:pos x="6" y="159"/>
                  </a:cxn>
                  <a:cxn ang="0">
                    <a:pos x="8" y="159"/>
                  </a:cxn>
                  <a:cxn ang="0">
                    <a:pos x="10" y="158"/>
                  </a:cxn>
                  <a:cxn ang="0">
                    <a:pos x="11" y="156"/>
                  </a:cxn>
                  <a:cxn ang="0">
                    <a:pos x="11" y="156"/>
                  </a:cxn>
                  <a:cxn ang="0">
                    <a:pos x="16" y="147"/>
                  </a:cxn>
                  <a:cxn ang="0">
                    <a:pos x="21" y="139"/>
                  </a:cxn>
                  <a:cxn ang="0">
                    <a:pos x="33" y="122"/>
                  </a:cxn>
                  <a:cxn ang="0">
                    <a:pos x="46" y="107"/>
                  </a:cxn>
                  <a:cxn ang="0">
                    <a:pos x="59" y="91"/>
                  </a:cxn>
                  <a:cxn ang="0">
                    <a:pos x="59" y="91"/>
                  </a:cxn>
                  <a:cxn ang="0">
                    <a:pos x="89" y="51"/>
                  </a:cxn>
                  <a:cxn ang="0">
                    <a:pos x="104" y="30"/>
                  </a:cxn>
                  <a:cxn ang="0">
                    <a:pos x="118" y="7"/>
                  </a:cxn>
                  <a:cxn ang="0">
                    <a:pos x="118" y="7"/>
                  </a:cxn>
                  <a:cxn ang="0">
                    <a:pos x="118" y="5"/>
                  </a:cxn>
                  <a:cxn ang="0">
                    <a:pos x="118" y="3"/>
                  </a:cxn>
                  <a:cxn ang="0">
                    <a:pos x="116" y="0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8" y="2"/>
                  </a:cxn>
                </a:cxnLst>
                <a:rect l="0" t="0" r="r" b="b"/>
                <a:pathLst>
                  <a:path w="118" h="159">
                    <a:moveTo>
                      <a:pt x="108" y="2"/>
                    </a:moveTo>
                    <a:lnTo>
                      <a:pt x="108" y="2"/>
                    </a:lnTo>
                    <a:lnTo>
                      <a:pt x="96" y="22"/>
                    </a:lnTo>
                    <a:lnTo>
                      <a:pt x="83" y="40"/>
                    </a:lnTo>
                    <a:lnTo>
                      <a:pt x="55" y="78"/>
                    </a:lnTo>
                    <a:lnTo>
                      <a:pt x="55" y="78"/>
                    </a:lnTo>
                    <a:lnTo>
                      <a:pt x="41" y="95"/>
                    </a:lnTo>
                    <a:lnTo>
                      <a:pt x="27" y="113"/>
                    </a:lnTo>
                    <a:lnTo>
                      <a:pt x="12" y="130"/>
                    </a:lnTo>
                    <a:lnTo>
                      <a:pt x="7" y="141"/>
                    </a:lnTo>
                    <a:lnTo>
                      <a:pt x="2" y="150"/>
                    </a:lnTo>
                    <a:lnTo>
                      <a:pt x="2" y="150"/>
                    </a:lnTo>
                    <a:lnTo>
                      <a:pt x="0" y="153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10" y="158"/>
                    </a:lnTo>
                    <a:lnTo>
                      <a:pt x="11" y="156"/>
                    </a:lnTo>
                    <a:lnTo>
                      <a:pt x="11" y="156"/>
                    </a:lnTo>
                    <a:lnTo>
                      <a:pt x="16" y="147"/>
                    </a:lnTo>
                    <a:lnTo>
                      <a:pt x="21" y="139"/>
                    </a:lnTo>
                    <a:lnTo>
                      <a:pt x="33" y="122"/>
                    </a:lnTo>
                    <a:lnTo>
                      <a:pt x="46" y="107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89" y="51"/>
                    </a:lnTo>
                    <a:lnTo>
                      <a:pt x="104" y="30"/>
                    </a:lnTo>
                    <a:lnTo>
                      <a:pt x="118" y="7"/>
                    </a:lnTo>
                    <a:lnTo>
                      <a:pt x="118" y="7"/>
                    </a:lnTo>
                    <a:lnTo>
                      <a:pt x="118" y="5"/>
                    </a:lnTo>
                    <a:lnTo>
                      <a:pt x="118" y="3"/>
                    </a:lnTo>
                    <a:lnTo>
                      <a:pt x="116" y="0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7" name="Freeform 219"/>
              <p:cNvSpPr/>
              <p:nvPr/>
            </p:nvSpPr>
            <p:spPr bwMode="auto">
              <a:xfrm>
                <a:off x="3262314" y="4518026"/>
                <a:ext cx="4763" cy="2698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"/>
                  </a:cxn>
                  <a:cxn ang="0">
                    <a:pos x="11" y="6"/>
                  </a:cxn>
                  <a:cxn ang="0">
                    <a:pos x="11" y="3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1" y="3"/>
                  </a:cxn>
                  <a:cxn ang="0">
                    <a:pos x="0" y="6"/>
                  </a:cxn>
                  <a:cxn ang="0">
                    <a:pos x="0" y="6"/>
                  </a:cxn>
                </a:cxnLst>
                <a:rect l="0" t="0" r="r" b="b"/>
                <a:pathLst>
                  <a:path w="11" h="68">
                    <a:moveTo>
                      <a:pt x="0" y="6"/>
                    </a:move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8" name="Freeform 220"/>
              <p:cNvSpPr/>
              <p:nvPr/>
            </p:nvSpPr>
            <p:spPr bwMode="auto">
              <a:xfrm>
                <a:off x="3303589" y="4541838"/>
                <a:ext cx="7938" cy="22225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17"/>
                  </a:cxn>
                  <a:cxn ang="0">
                    <a:pos x="5" y="27"/>
                  </a:cxn>
                  <a:cxn ang="0">
                    <a:pos x="1" y="39"/>
                  </a:cxn>
                  <a:cxn ang="0">
                    <a:pos x="0" y="51"/>
                  </a:cxn>
                  <a:cxn ang="0">
                    <a:pos x="0" y="51"/>
                  </a:cxn>
                  <a:cxn ang="0">
                    <a:pos x="0" y="54"/>
                  </a:cxn>
                  <a:cxn ang="0">
                    <a:pos x="1" y="55"/>
                  </a:cxn>
                  <a:cxn ang="0">
                    <a:pos x="5" y="56"/>
                  </a:cxn>
                  <a:cxn ang="0">
                    <a:pos x="9" y="55"/>
                  </a:cxn>
                  <a:cxn ang="0">
                    <a:pos x="10" y="54"/>
                  </a:cxn>
                  <a:cxn ang="0">
                    <a:pos x="12" y="51"/>
                  </a:cxn>
                  <a:cxn ang="0">
                    <a:pos x="12" y="51"/>
                  </a:cxn>
                  <a:cxn ang="0">
                    <a:pos x="13" y="39"/>
                  </a:cxn>
                  <a:cxn ang="0">
                    <a:pos x="17" y="27"/>
                  </a:cxn>
                  <a:cxn ang="0">
                    <a:pos x="21" y="17"/>
                  </a:cxn>
                  <a:cxn ang="0">
                    <a:pos x="22" y="5"/>
                  </a:cxn>
                  <a:cxn ang="0">
                    <a:pos x="22" y="5"/>
                  </a:cxn>
                  <a:cxn ang="0">
                    <a:pos x="22" y="3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3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2" h="56">
                    <a:moveTo>
                      <a:pt x="12" y="5"/>
                    </a:moveTo>
                    <a:lnTo>
                      <a:pt x="12" y="5"/>
                    </a:lnTo>
                    <a:lnTo>
                      <a:pt x="9" y="17"/>
                    </a:lnTo>
                    <a:lnTo>
                      <a:pt x="5" y="27"/>
                    </a:lnTo>
                    <a:lnTo>
                      <a:pt x="1" y="39"/>
                    </a:lnTo>
                    <a:lnTo>
                      <a:pt x="0" y="51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1" y="55"/>
                    </a:lnTo>
                    <a:lnTo>
                      <a:pt x="5" y="56"/>
                    </a:lnTo>
                    <a:lnTo>
                      <a:pt x="9" y="55"/>
                    </a:lnTo>
                    <a:lnTo>
                      <a:pt x="10" y="54"/>
                    </a:lnTo>
                    <a:lnTo>
                      <a:pt x="12" y="51"/>
                    </a:lnTo>
                    <a:lnTo>
                      <a:pt x="12" y="51"/>
                    </a:lnTo>
                    <a:lnTo>
                      <a:pt x="13" y="39"/>
                    </a:lnTo>
                    <a:lnTo>
                      <a:pt x="17" y="27"/>
                    </a:lnTo>
                    <a:lnTo>
                      <a:pt x="21" y="17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3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09" name="Freeform 221"/>
              <p:cNvSpPr/>
              <p:nvPr/>
            </p:nvSpPr>
            <p:spPr bwMode="auto">
              <a:xfrm>
                <a:off x="3335339" y="4573588"/>
                <a:ext cx="12700" cy="34925"/>
              </a:xfrm>
              <a:custGeom>
                <a:avLst/>
                <a:gdLst/>
                <a:ahLst/>
                <a:cxnLst>
                  <a:cxn ang="0">
                    <a:pos x="23" y="5"/>
                  </a:cxn>
                  <a:cxn ang="0">
                    <a:pos x="23" y="5"/>
                  </a:cxn>
                  <a:cxn ang="0">
                    <a:pos x="22" y="15"/>
                  </a:cxn>
                  <a:cxn ang="0">
                    <a:pos x="21" y="25"/>
                  </a:cxn>
                  <a:cxn ang="0">
                    <a:pos x="16" y="44"/>
                  </a:cxn>
                  <a:cxn ang="0">
                    <a:pos x="9" y="64"/>
                  </a:cxn>
                  <a:cxn ang="0">
                    <a:pos x="1" y="82"/>
                  </a:cxn>
                  <a:cxn ang="0">
                    <a:pos x="1" y="82"/>
                  </a:cxn>
                  <a:cxn ang="0">
                    <a:pos x="0" y="85"/>
                  </a:cxn>
                  <a:cxn ang="0">
                    <a:pos x="0" y="86"/>
                  </a:cxn>
                  <a:cxn ang="0">
                    <a:pos x="4" y="90"/>
                  </a:cxn>
                  <a:cxn ang="0">
                    <a:pos x="5" y="90"/>
                  </a:cxn>
                  <a:cxn ang="0">
                    <a:pos x="8" y="90"/>
                  </a:cxn>
                  <a:cxn ang="0">
                    <a:pos x="9" y="90"/>
                  </a:cxn>
                  <a:cxn ang="0">
                    <a:pos x="10" y="87"/>
                  </a:cxn>
                  <a:cxn ang="0">
                    <a:pos x="10" y="87"/>
                  </a:cxn>
                  <a:cxn ang="0">
                    <a:pos x="19" y="68"/>
                  </a:cxn>
                  <a:cxn ang="0">
                    <a:pos x="27" y="48"/>
                  </a:cxn>
                  <a:cxn ang="0">
                    <a:pos x="33" y="26"/>
                  </a:cxn>
                  <a:cxn ang="0">
                    <a:pos x="34" y="15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3" y="2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34" h="90">
                    <a:moveTo>
                      <a:pt x="23" y="5"/>
                    </a:moveTo>
                    <a:lnTo>
                      <a:pt x="23" y="5"/>
                    </a:lnTo>
                    <a:lnTo>
                      <a:pt x="22" y="15"/>
                    </a:lnTo>
                    <a:lnTo>
                      <a:pt x="21" y="25"/>
                    </a:lnTo>
                    <a:lnTo>
                      <a:pt x="16" y="44"/>
                    </a:lnTo>
                    <a:lnTo>
                      <a:pt x="9" y="64"/>
                    </a:lnTo>
                    <a:lnTo>
                      <a:pt x="1" y="82"/>
                    </a:lnTo>
                    <a:lnTo>
                      <a:pt x="1" y="82"/>
                    </a:lnTo>
                    <a:lnTo>
                      <a:pt x="0" y="85"/>
                    </a:lnTo>
                    <a:lnTo>
                      <a:pt x="0" y="86"/>
                    </a:lnTo>
                    <a:lnTo>
                      <a:pt x="4" y="90"/>
                    </a:lnTo>
                    <a:lnTo>
                      <a:pt x="5" y="90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10" y="87"/>
                    </a:lnTo>
                    <a:lnTo>
                      <a:pt x="10" y="87"/>
                    </a:lnTo>
                    <a:lnTo>
                      <a:pt x="19" y="68"/>
                    </a:lnTo>
                    <a:lnTo>
                      <a:pt x="27" y="48"/>
                    </a:lnTo>
                    <a:lnTo>
                      <a:pt x="33" y="26"/>
                    </a:lnTo>
                    <a:lnTo>
                      <a:pt x="34" y="15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0" name="Freeform 222"/>
              <p:cNvSpPr/>
              <p:nvPr/>
            </p:nvSpPr>
            <p:spPr bwMode="auto">
              <a:xfrm>
                <a:off x="327183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9" y="19"/>
                  </a:cxn>
                  <a:cxn ang="0">
                    <a:pos x="12" y="34"/>
                  </a:cxn>
                  <a:cxn ang="0">
                    <a:pos x="4" y="47"/>
                  </a:cxn>
                  <a:cxn ang="0">
                    <a:pos x="2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55"/>
                  </a:cxn>
                  <a:cxn ang="0">
                    <a:pos x="16" y="47"/>
                  </a:cxn>
                  <a:cxn ang="0">
                    <a:pos x="22" y="34"/>
                  </a:cxn>
                  <a:cxn ang="0">
                    <a:pos x="30" y="21"/>
                  </a:cxn>
                  <a:cxn ang="0">
                    <a:pos x="33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2"/>
                  </a:cxn>
                  <a:cxn ang="0">
                    <a:pos x="33" y="1"/>
                  </a:cxn>
                  <a:cxn ang="0">
                    <a:pos x="29" y="0"/>
                  </a:cxn>
                  <a:cxn ang="0">
                    <a:pos x="25" y="1"/>
                  </a:cxn>
                  <a:cxn ang="0">
                    <a:pos x="24" y="2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9" y="19"/>
                    </a:lnTo>
                    <a:lnTo>
                      <a:pt x="12" y="34"/>
                    </a:lnTo>
                    <a:lnTo>
                      <a:pt x="4" y="47"/>
                    </a:lnTo>
                    <a:lnTo>
                      <a:pt x="2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55"/>
                    </a:lnTo>
                    <a:lnTo>
                      <a:pt x="16" y="47"/>
                    </a:lnTo>
                    <a:lnTo>
                      <a:pt x="22" y="34"/>
                    </a:lnTo>
                    <a:lnTo>
                      <a:pt x="30" y="21"/>
                    </a:lnTo>
                    <a:lnTo>
                      <a:pt x="33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1"/>
                    </a:lnTo>
                    <a:lnTo>
                      <a:pt x="29" y="0"/>
                    </a:lnTo>
                    <a:lnTo>
                      <a:pt x="25" y="1"/>
                    </a:lnTo>
                    <a:lnTo>
                      <a:pt x="24" y="2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1" name="Freeform 223"/>
              <p:cNvSpPr/>
              <p:nvPr/>
            </p:nvSpPr>
            <p:spPr bwMode="auto">
              <a:xfrm>
                <a:off x="3316289" y="4681538"/>
                <a:ext cx="9525" cy="26988"/>
              </a:xfrm>
              <a:custGeom>
                <a:avLst/>
                <a:gdLst/>
                <a:ahLst/>
                <a:cxnLst>
                  <a:cxn ang="0">
                    <a:pos x="12" y="5"/>
                  </a:cxn>
                  <a:cxn ang="0">
                    <a:pos x="12" y="5"/>
                  </a:cxn>
                  <a:cxn ang="0">
                    <a:pos x="9" y="21"/>
                  </a:cxn>
                  <a:cxn ang="0">
                    <a:pos x="7" y="34"/>
                  </a:cxn>
                  <a:cxn ang="0">
                    <a:pos x="3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1"/>
                  </a:cxn>
                  <a:cxn ang="0">
                    <a:pos x="24" y="5"/>
                  </a:cxn>
                  <a:cxn ang="0">
                    <a:pos x="24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2" y="4"/>
                  </a:cxn>
                  <a:cxn ang="0">
                    <a:pos x="12" y="5"/>
                  </a:cxn>
                  <a:cxn ang="0">
                    <a:pos x="12" y="5"/>
                  </a:cxn>
                </a:cxnLst>
                <a:rect l="0" t="0" r="r" b="b"/>
                <a:pathLst>
                  <a:path w="24" h="68">
                    <a:moveTo>
                      <a:pt x="12" y="5"/>
                    </a:moveTo>
                    <a:lnTo>
                      <a:pt x="12" y="5"/>
                    </a:lnTo>
                    <a:lnTo>
                      <a:pt x="9" y="21"/>
                    </a:lnTo>
                    <a:lnTo>
                      <a:pt x="7" y="34"/>
                    </a:lnTo>
                    <a:lnTo>
                      <a:pt x="3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1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2" name="Freeform 224"/>
              <p:cNvSpPr/>
              <p:nvPr/>
            </p:nvSpPr>
            <p:spPr bwMode="auto">
              <a:xfrm>
                <a:off x="3652839" y="4573588"/>
                <a:ext cx="22225" cy="31750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51" y="0"/>
                  </a:cxn>
                  <a:cxn ang="0">
                    <a:pos x="46" y="0"/>
                  </a:cxn>
                  <a:cxn ang="0">
                    <a:pos x="41" y="2"/>
                  </a:cxn>
                  <a:cxn ang="0">
                    <a:pos x="35" y="5"/>
                  </a:cxn>
                  <a:cxn ang="0">
                    <a:pos x="30" y="8"/>
                  </a:cxn>
                  <a:cxn ang="0">
                    <a:pos x="22" y="17"/>
                  </a:cxn>
                  <a:cxn ang="0">
                    <a:pos x="14" y="27"/>
                  </a:cxn>
                  <a:cxn ang="0">
                    <a:pos x="9" y="39"/>
                  </a:cxn>
                  <a:cxn ang="0">
                    <a:pos x="4" y="51"/>
                  </a:cxn>
                  <a:cxn ang="0">
                    <a:pos x="1" y="63"/>
                  </a:cxn>
                  <a:cxn ang="0">
                    <a:pos x="0" y="73"/>
                  </a:cxn>
                  <a:cxn ang="0">
                    <a:pos x="0" y="73"/>
                  </a:cxn>
                  <a:cxn ang="0">
                    <a:pos x="0" y="76"/>
                  </a:cxn>
                  <a:cxn ang="0">
                    <a:pos x="1" y="78"/>
                  </a:cxn>
                  <a:cxn ang="0">
                    <a:pos x="5" y="80"/>
                  </a:cxn>
                  <a:cxn ang="0">
                    <a:pos x="9" y="78"/>
                  </a:cxn>
                  <a:cxn ang="0">
                    <a:pos x="11" y="76"/>
                  </a:cxn>
                  <a:cxn ang="0">
                    <a:pos x="12" y="73"/>
                  </a:cxn>
                  <a:cxn ang="0">
                    <a:pos x="12" y="73"/>
                  </a:cxn>
                  <a:cxn ang="0">
                    <a:pos x="13" y="65"/>
                  </a:cxn>
                  <a:cxn ang="0">
                    <a:pos x="14" y="56"/>
                  </a:cxn>
                  <a:cxn ang="0">
                    <a:pos x="18" y="46"/>
                  </a:cxn>
                  <a:cxn ang="0">
                    <a:pos x="22" y="35"/>
                  </a:cxn>
                  <a:cxn ang="0">
                    <a:pos x="29" y="26"/>
                  </a:cxn>
                  <a:cxn ang="0">
                    <a:pos x="35" y="18"/>
                  </a:cxn>
                  <a:cxn ang="0">
                    <a:pos x="43" y="13"/>
                  </a:cxn>
                  <a:cxn ang="0">
                    <a:pos x="47" y="12"/>
                  </a:cxn>
                  <a:cxn ang="0">
                    <a:pos x="51" y="10"/>
                  </a:cxn>
                  <a:cxn ang="0">
                    <a:pos x="51" y="10"/>
                  </a:cxn>
                  <a:cxn ang="0">
                    <a:pos x="54" y="10"/>
                  </a:cxn>
                  <a:cxn ang="0">
                    <a:pos x="56" y="9"/>
                  </a:cxn>
                  <a:cxn ang="0">
                    <a:pos x="58" y="5"/>
                  </a:cxn>
                  <a:cxn ang="0">
                    <a:pos x="56" y="1"/>
                  </a:cxn>
                  <a:cxn ang="0">
                    <a:pos x="54" y="0"/>
                  </a:cxn>
                  <a:cxn ang="0">
                    <a:pos x="51" y="0"/>
                  </a:cxn>
                  <a:cxn ang="0">
                    <a:pos x="51" y="0"/>
                  </a:cxn>
                </a:cxnLst>
                <a:rect l="0" t="0" r="r" b="b"/>
                <a:pathLst>
                  <a:path w="58" h="80">
                    <a:moveTo>
                      <a:pt x="51" y="0"/>
                    </a:moveTo>
                    <a:lnTo>
                      <a:pt x="51" y="0"/>
                    </a:lnTo>
                    <a:lnTo>
                      <a:pt x="46" y="0"/>
                    </a:lnTo>
                    <a:lnTo>
                      <a:pt x="41" y="2"/>
                    </a:lnTo>
                    <a:lnTo>
                      <a:pt x="35" y="5"/>
                    </a:lnTo>
                    <a:lnTo>
                      <a:pt x="30" y="8"/>
                    </a:lnTo>
                    <a:lnTo>
                      <a:pt x="22" y="17"/>
                    </a:lnTo>
                    <a:lnTo>
                      <a:pt x="14" y="27"/>
                    </a:lnTo>
                    <a:lnTo>
                      <a:pt x="9" y="39"/>
                    </a:lnTo>
                    <a:lnTo>
                      <a:pt x="4" y="51"/>
                    </a:lnTo>
                    <a:lnTo>
                      <a:pt x="1" y="63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8"/>
                    </a:lnTo>
                    <a:lnTo>
                      <a:pt x="5" y="80"/>
                    </a:lnTo>
                    <a:lnTo>
                      <a:pt x="9" y="78"/>
                    </a:lnTo>
                    <a:lnTo>
                      <a:pt x="11" y="76"/>
                    </a:lnTo>
                    <a:lnTo>
                      <a:pt x="12" y="73"/>
                    </a:lnTo>
                    <a:lnTo>
                      <a:pt x="12" y="73"/>
                    </a:lnTo>
                    <a:lnTo>
                      <a:pt x="13" y="65"/>
                    </a:lnTo>
                    <a:lnTo>
                      <a:pt x="14" y="56"/>
                    </a:lnTo>
                    <a:lnTo>
                      <a:pt x="18" y="46"/>
                    </a:lnTo>
                    <a:lnTo>
                      <a:pt x="22" y="35"/>
                    </a:lnTo>
                    <a:lnTo>
                      <a:pt x="29" y="26"/>
                    </a:lnTo>
                    <a:lnTo>
                      <a:pt x="35" y="18"/>
                    </a:lnTo>
                    <a:lnTo>
                      <a:pt x="43" y="13"/>
                    </a:lnTo>
                    <a:lnTo>
                      <a:pt x="47" y="12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4" y="10"/>
                    </a:lnTo>
                    <a:lnTo>
                      <a:pt x="56" y="9"/>
                    </a:lnTo>
                    <a:lnTo>
                      <a:pt x="58" y="5"/>
                    </a:lnTo>
                    <a:lnTo>
                      <a:pt x="56" y="1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3" name="Freeform 225"/>
              <p:cNvSpPr/>
              <p:nvPr/>
            </p:nvSpPr>
            <p:spPr bwMode="auto">
              <a:xfrm>
                <a:off x="3702051" y="4581526"/>
                <a:ext cx="9525" cy="26988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9" y="20"/>
                  </a:cxn>
                  <a:cxn ang="0">
                    <a:pos x="6" y="34"/>
                  </a:cxn>
                  <a:cxn ang="0">
                    <a:pos x="2" y="48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1" y="67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5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8"/>
                  </a:cxn>
                  <a:cxn ang="0">
                    <a:pos x="17" y="34"/>
                  </a:cxn>
                  <a:cxn ang="0">
                    <a:pos x="21" y="20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2" y="4"/>
                  </a:cxn>
                  <a:cxn ang="0">
                    <a:pos x="21" y="1"/>
                  </a:cxn>
                  <a:cxn ang="0">
                    <a:pos x="17" y="0"/>
                  </a:cxn>
                  <a:cxn ang="0">
                    <a:pos x="13" y="1"/>
                  </a:cxn>
                  <a:cxn ang="0">
                    <a:pos x="11" y="4"/>
                  </a:cxn>
                  <a:cxn ang="0">
                    <a:pos x="11" y="5"/>
                  </a:cxn>
                  <a:cxn ang="0">
                    <a:pos x="11" y="5"/>
                  </a:cxn>
                </a:cxnLst>
                <a:rect l="0" t="0" r="r" b="b"/>
                <a:pathLst>
                  <a:path w="23" h="68">
                    <a:moveTo>
                      <a:pt x="11" y="5"/>
                    </a:moveTo>
                    <a:lnTo>
                      <a:pt x="11" y="5"/>
                    </a:lnTo>
                    <a:lnTo>
                      <a:pt x="9" y="20"/>
                    </a:lnTo>
                    <a:lnTo>
                      <a:pt x="6" y="34"/>
                    </a:lnTo>
                    <a:lnTo>
                      <a:pt x="2" y="48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1" y="67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5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8"/>
                    </a:lnTo>
                    <a:lnTo>
                      <a:pt x="17" y="34"/>
                    </a:lnTo>
                    <a:lnTo>
                      <a:pt x="21" y="20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4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3" y="1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4" name="Freeform 226"/>
              <p:cNvSpPr/>
              <p:nvPr/>
            </p:nvSpPr>
            <p:spPr bwMode="auto">
              <a:xfrm>
                <a:off x="3733801" y="4586288"/>
                <a:ext cx="22225" cy="31750"/>
              </a:xfrm>
              <a:custGeom>
                <a:avLst/>
                <a:gdLst/>
                <a:ahLst/>
                <a:cxnLst>
                  <a:cxn ang="0">
                    <a:pos x="48" y="1"/>
                  </a:cxn>
                  <a:cxn ang="0">
                    <a:pos x="48" y="1"/>
                  </a:cxn>
                  <a:cxn ang="0">
                    <a:pos x="41" y="9"/>
                  </a:cxn>
                  <a:cxn ang="0">
                    <a:pos x="36" y="18"/>
                  </a:cxn>
                  <a:cxn ang="0">
                    <a:pos x="27" y="36"/>
                  </a:cxn>
                  <a:cxn ang="0">
                    <a:pos x="27" y="36"/>
                  </a:cxn>
                  <a:cxn ang="0">
                    <a:pos x="23" y="46"/>
                  </a:cxn>
                  <a:cxn ang="0">
                    <a:pos x="17" y="55"/>
                  </a:cxn>
                  <a:cxn ang="0">
                    <a:pos x="12" y="63"/>
                  </a:cxn>
                  <a:cxn ang="0">
                    <a:pos x="8" y="66"/>
                  </a:cxn>
                  <a:cxn ang="0">
                    <a:pos x="3" y="69"/>
                  </a:cxn>
                  <a:cxn ang="0">
                    <a:pos x="3" y="69"/>
                  </a:cxn>
                  <a:cxn ang="0">
                    <a:pos x="2" y="70"/>
                  </a:cxn>
                  <a:cxn ang="0">
                    <a:pos x="0" y="73"/>
                  </a:cxn>
                  <a:cxn ang="0">
                    <a:pos x="2" y="77"/>
                  </a:cxn>
                  <a:cxn ang="0">
                    <a:pos x="4" y="80"/>
                  </a:cxn>
                  <a:cxn ang="0">
                    <a:pos x="7" y="80"/>
                  </a:cxn>
                  <a:cxn ang="0">
                    <a:pos x="10" y="78"/>
                  </a:cxn>
                  <a:cxn ang="0">
                    <a:pos x="10" y="78"/>
                  </a:cxn>
                  <a:cxn ang="0">
                    <a:pos x="17" y="73"/>
                  </a:cxn>
                  <a:cxn ang="0">
                    <a:pos x="25" y="65"/>
                  </a:cxn>
                  <a:cxn ang="0">
                    <a:pos x="31" y="56"/>
                  </a:cxn>
                  <a:cxn ang="0">
                    <a:pos x="36" y="47"/>
                  </a:cxn>
                  <a:cxn ang="0">
                    <a:pos x="45" y="27"/>
                  </a:cxn>
                  <a:cxn ang="0">
                    <a:pos x="50" y="18"/>
                  </a:cxn>
                  <a:cxn ang="0">
                    <a:pos x="57" y="9"/>
                  </a:cxn>
                  <a:cxn ang="0">
                    <a:pos x="57" y="9"/>
                  </a:cxn>
                  <a:cxn ang="0">
                    <a:pos x="58" y="8"/>
                  </a:cxn>
                  <a:cxn ang="0">
                    <a:pos x="58" y="5"/>
                  </a:cxn>
                  <a:cxn ang="0">
                    <a:pos x="55" y="1"/>
                  </a:cxn>
                  <a:cxn ang="0">
                    <a:pos x="53" y="0"/>
                  </a:cxn>
                  <a:cxn ang="0">
                    <a:pos x="50" y="0"/>
                  </a:cxn>
                  <a:cxn ang="0">
                    <a:pos x="48" y="1"/>
                  </a:cxn>
                  <a:cxn ang="0">
                    <a:pos x="48" y="1"/>
                  </a:cxn>
                </a:cxnLst>
                <a:rect l="0" t="0" r="r" b="b"/>
                <a:pathLst>
                  <a:path w="58" h="80">
                    <a:moveTo>
                      <a:pt x="48" y="1"/>
                    </a:moveTo>
                    <a:lnTo>
                      <a:pt x="48" y="1"/>
                    </a:lnTo>
                    <a:lnTo>
                      <a:pt x="41" y="9"/>
                    </a:lnTo>
                    <a:lnTo>
                      <a:pt x="36" y="18"/>
                    </a:lnTo>
                    <a:lnTo>
                      <a:pt x="27" y="36"/>
                    </a:lnTo>
                    <a:lnTo>
                      <a:pt x="27" y="36"/>
                    </a:lnTo>
                    <a:lnTo>
                      <a:pt x="23" y="46"/>
                    </a:lnTo>
                    <a:lnTo>
                      <a:pt x="17" y="55"/>
                    </a:lnTo>
                    <a:lnTo>
                      <a:pt x="12" y="63"/>
                    </a:lnTo>
                    <a:lnTo>
                      <a:pt x="8" y="66"/>
                    </a:lnTo>
                    <a:lnTo>
                      <a:pt x="3" y="69"/>
                    </a:lnTo>
                    <a:lnTo>
                      <a:pt x="3" y="69"/>
                    </a:lnTo>
                    <a:lnTo>
                      <a:pt x="2" y="70"/>
                    </a:lnTo>
                    <a:lnTo>
                      <a:pt x="0" y="73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7" y="80"/>
                    </a:lnTo>
                    <a:lnTo>
                      <a:pt x="10" y="78"/>
                    </a:lnTo>
                    <a:lnTo>
                      <a:pt x="10" y="78"/>
                    </a:lnTo>
                    <a:lnTo>
                      <a:pt x="17" y="73"/>
                    </a:lnTo>
                    <a:lnTo>
                      <a:pt x="25" y="65"/>
                    </a:lnTo>
                    <a:lnTo>
                      <a:pt x="31" y="56"/>
                    </a:lnTo>
                    <a:lnTo>
                      <a:pt x="36" y="47"/>
                    </a:lnTo>
                    <a:lnTo>
                      <a:pt x="45" y="27"/>
                    </a:lnTo>
                    <a:lnTo>
                      <a:pt x="50" y="18"/>
                    </a:lnTo>
                    <a:lnTo>
                      <a:pt x="57" y="9"/>
                    </a:lnTo>
                    <a:lnTo>
                      <a:pt x="57" y="9"/>
                    </a:lnTo>
                    <a:lnTo>
                      <a:pt x="58" y="8"/>
                    </a:lnTo>
                    <a:lnTo>
                      <a:pt x="58" y="5"/>
                    </a:lnTo>
                    <a:lnTo>
                      <a:pt x="55" y="1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5" name="Freeform 227"/>
              <p:cNvSpPr/>
              <p:nvPr/>
            </p:nvSpPr>
            <p:spPr bwMode="auto">
              <a:xfrm>
                <a:off x="3621089" y="4672013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6" y="17"/>
                  </a:cxn>
                  <a:cxn ang="0">
                    <a:pos x="8" y="31"/>
                  </a:cxn>
                  <a:cxn ang="0">
                    <a:pos x="3" y="46"/>
                  </a:cxn>
                  <a:cxn ang="0">
                    <a:pos x="2" y="53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5"/>
                  </a:cxn>
                  <a:cxn ang="0">
                    <a:pos x="2" y="67"/>
                  </a:cxn>
                  <a:cxn ang="0">
                    <a:pos x="6" y="68"/>
                  </a:cxn>
                  <a:cxn ang="0">
                    <a:pos x="9" y="67"/>
                  </a:cxn>
                  <a:cxn ang="0">
                    <a:pos x="11" y="65"/>
                  </a:cxn>
                  <a:cxn ang="0">
                    <a:pos x="12" y="63"/>
                  </a:cxn>
                  <a:cxn ang="0">
                    <a:pos x="12" y="63"/>
                  </a:cxn>
                  <a:cxn ang="0">
                    <a:pos x="12" y="55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34" y="8"/>
                  </a:cxn>
                  <a:cxn ang="0">
                    <a:pos x="34" y="8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2" y="0"/>
                  </a:cxn>
                  <a:cxn ang="0">
                    <a:pos x="28" y="0"/>
                  </a:cxn>
                  <a:cxn ang="0">
                    <a:pos x="25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6" y="17"/>
                    </a:lnTo>
                    <a:lnTo>
                      <a:pt x="8" y="31"/>
                    </a:lnTo>
                    <a:lnTo>
                      <a:pt x="3" y="46"/>
                    </a:lnTo>
                    <a:lnTo>
                      <a:pt x="2" y="53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5"/>
                    </a:lnTo>
                    <a:lnTo>
                      <a:pt x="2" y="67"/>
                    </a:lnTo>
                    <a:lnTo>
                      <a:pt x="6" y="68"/>
                    </a:lnTo>
                    <a:lnTo>
                      <a:pt x="9" y="67"/>
                    </a:lnTo>
                    <a:lnTo>
                      <a:pt x="11" y="65"/>
                    </a:lnTo>
                    <a:lnTo>
                      <a:pt x="12" y="63"/>
                    </a:lnTo>
                    <a:lnTo>
                      <a:pt x="12" y="63"/>
                    </a:lnTo>
                    <a:lnTo>
                      <a:pt x="12" y="55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34" y="8"/>
                    </a:lnTo>
                    <a:lnTo>
                      <a:pt x="34" y="8"/>
                    </a:lnTo>
                    <a:lnTo>
                      <a:pt x="34" y="5"/>
                    </a:lnTo>
                    <a:lnTo>
                      <a:pt x="34" y="4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5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6" name="Freeform 228"/>
              <p:cNvSpPr/>
              <p:nvPr/>
            </p:nvSpPr>
            <p:spPr bwMode="auto">
              <a:xfrm>
                <a:off x="3648076" y="4676776"/>
                <a:ext cx="17463" cy="14288"/>
              </a:xfrm>
              <a:custGeom>
                <a:avLst/>
                <a:gdLst/>
                <a:ahLst/>
                <a:cxnLst>
                  <a:cxn ang="0">
                    <a:pos x="37" y="3"/>
                  </a:cxn>
                  <a:cxn ang="0">
                    <a:pos x="37" y="3"/>
                  </a:cxn>
                  <a:cxn ang="0">
                    <a:pos x="29" y="8"/>
                  </a:cxn>
                  <a:cxn ang="0">
                    <a:pos x="20" y="13"/>
                  </a:cxn>
                  <a:cxn ang="0">
                    <a:pos x="11" y="19"/>
                  </a:cxn>
                  <a:cxn ang="0">
                    <a:pos x="3" y="25"/>
                  </a:cxn>
                  <a:cxn ang="0">
                    <a:pos x="3" y="25"/>
                  </a:cxn>
                  <a:cxn ang="0">
                    <a:pos x="2" y="28"/>
                  </a:cxn>
                  <a:cxn ang="0">
                    <a:pos x="0" y="29"/>
                  </a:cxn>
                  <a:cxn ang="0">
                    <a:pos x="3" y="33"/>
                  </a:cxn>
                  <a:cxn ang="0">
                    <a:pos x="7" y="36"/>
                  </a:cxn>
                  <a:cxn ang="0">
                    <a:pos x="8" y="34"/>
                  </a:cxn>
                  <a:cxn ang="0">
                    <a:pos x="11" y="33"/>
                  </a:cxn>
                  <a:cxn ang="0">
                    <a:pos x="11" y="33"/>
                  </a:cxn>
                  <a:cxn ang="0">
                    <a:pos x="19" y="28"/>
                  </a:cxn>
                  <a:cxn ang="0">
                    <a:pos x="28" y="23"/>
                  </a:cxn>
                  <a:cxn ang="0">
                    <a:pos x="37" y="17"/>
                  </a:cxn>
                  <a:cxn ang="0">
                    <a:pos x="45" y="11"/>
                  </a:cxn>
                  <a:cxn ang="0">
                    <a:pos x="45" y="11"/>
                  </a:cxn>
                  <a:cxn ang="0">
                    <a:pos x="46" y="8"/>
                  </a:cxn>
                  <a:cxn ang="0">
                    <a:pos x="46" y="7"/>
                  </a:cxn>
                  <a:cxn ang="0">
                    <a:pos x="45" y="3"/>
                  </a:cxn>
                  <a:cxn ang="0">
                    <a:pos x="41" y="0"/>
                  </a:cxn>
                  <a:cxn ang="0">
                    <a:pos x="38" y="2"/>
                  </a:cxn>
                  <a:cxn ang="0">
                    <a:pos x="37" y="3"/>
                  </a:cxn>
                  <a:cxn ang="0">
                    <a:pos x="37" y="3"/>
                  </a:cxn>
                </a:cxnLst>
                <a:rect l="0" t="0" r="r" b="b"/>
                <a:pathLst>
                  <a:path w="46" h="36">
                    <a:moveTo>
                      <a:pt x="37" y="3"/>
                    </a:moveTo>
                    <a:lnTo>
                      <a:pt x="37" y="3"/>
                    </a:lnTo>
                    <a:lnTo>
                      <a:pt x="29" y="8"/>
                    </a:lnTo>
                    <a:lnTo>
                      <a:pt x="20" y="13"/>
                    </a:lnTo>
                    <a:lnTo>
                      <a:pt x="11" y="19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2" y="28"/>
                    </a:lnTo>
                    <a:lnTo>
                      <a:pt x="0" y="29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8" y="34"/>
                    </a:lnTo>
                    <a:lnTo>
                      <a:pt x="11" y="33"/>
                    </a:lnTo>
                    <a:lnTo>
                      <a:pt x="11" y="33"/>
                    </a:lnTo>
                    <a:lnTo>
                      <a:pt x="19" y="28"/>
                    </a:lnTo>
                    <a:lnTo>
                      <a:pt x="28" y="23"/>
                    </a:lnTo>
                    <a:lnTo>
                      <a:pt x="37" y="17"/>
                    </a:lnTo>
                    <a:lnTo>
                      <a:pt x="45" y="11"/>
                    </a:lnTo>
                    <a:lnTo>
                      <a:pt x="45" y="11"/>
                    </a:lnTo>
                    <a:lnTo>
                      <a:pt x="46" y="8"/>
                    </a:lnTo>
                    <a:lnTo>
                      <a:pt x="46" y="7"/>
                    </a:lnTo>
                    <a:lnTo>
                      <a:pt x="45" y="3"/>
                    </a:lnTo>
                    <a:lnTo>
                      <a:pt x="41" y="0"/>
                    </a:lnTo>
                    <a:lnTo>
                      <a:pt x="38" y="2"/>
                    </a:lnTo>
                    <a:lnTo>
                      <a:pt x="37" y="3"/>
                    </a:lnTo>
                    <a:lnTo>
                      <a:pt x="3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7" name="Freeform 229"/>
              <p:cNvSpPr/>
              <p:nvPr/>
            </p:nvSpPr>
            <p:spPr bwMode="auto">
              <a:xfrm>
                <a:off x="3570289" y="4419601"/>
                <a:ext cx="9525" cy="3175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6"/>
                  </a:cxn>
                  <a:cxn ang="0">
                    <a:pos x="9" y="23"/>
                  </a:cxn>
                  <a:cxn ang="0">
                    <a:pos x="5" y="40"/>
                  </a:cxn>
                  <a:cxn ang="0">
                    <a:pos x="2" y="57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0" y="76"/>
                  </a:cxn>
                  <a:cxn ang="0">
                    <a:pos x="1" y="79"/>
                  </a:cxn>
                  <a:cxn ang="0">
                    <a:pos x="5" y="80"/>
                  </a:cxn>
                  <a:cxn ang="0">
                    <a:pos x="9" y="79"/>
                  </a:cxn>
                  <a:cxn ang="0">
                    <a:pos x="10" y="76"/>
                  </a:cxn>
                  <a:cxn ang="0">
                    <a:pos x="11" y="75"/>
                  </a:cxn>
                  <a:cxn ang="0">
                    <a:pos x="11" y="75"/>
                  </a:cxn>
                  <a:cxn ang="0">
                    <a:pos x="13" y="57"/>
                  </a:cxn>
                  <a:cxn ang="0">
                    <a:pos x="17" y="40"/>
                  </a:cxn>
                  <a:cxn ang="0">
                    <a:pos x="21" y="23"/>
                  </a:cxn>
                  <a:cxn ang="0">
                    <a:pos x="22" y="6"/>
                  </a:cxn>
                  <a:cxn ang="0">
                    <a:pos x="22" y="6"/>
                  </a:cxn>
                  <a:cxn ang="0">
                    <a:pos x="22" y="3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13" y="2"/>
                  </a:cxn>
                  <a:cxn ang="0">
                    <a:pos x="11" y="3"/>
                  </a:cxn>
                  <a:cxn ang="0">
                    <a:pos x="11" y="6"/>
                  </a:cxn>
                  <a:cxn ang="0">
                    <a:pos x="11" y="6"/>
                  </a:cxn>
                </a:cxnLst>
                <a:rect l="0" t="0" r="r" b="b"/>
                <a:pathLst>
                  <a:path w="22" h="80">
                    <a:moveTo>
                      <a:pt x="11" y="6"/>
                    </a:moveTo>
                    <a:lnTo>
                      <a:pt x="11" y="6"/>
                    </a:lnTo>
                    <a:lnTo>
                      <a:pt x="9" y="23"/>
                    </a:lnTo>
                    <a:lnTo>
                      <a:pt x="5" y="40"/>
                    </a:lnTo>
                    <a:lnTo>
                      <a:pt x="2" y="57"/>
                    </a:lnTo>
                    <a:lnTo>
                      <a:pt x="0" y="75"/>
                    </a:lnTo>
                    <a:lnTo>
                      <a:pt x="0" y="75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5" y="80"/>
                    </a:lnTo>
                    <a:lnTo>
                      <a:pt x="9" y="79"/>
                    </a:lnTo>
                    <a:lnTo>
                      <a:pt x="10" y="76"/>
                    </a:lnTo>
                    <a:lnTo>
                      <a:pt x="11" y="75"/>
                    </a:lnTo>
                    <a:lnTo>
                      <a:pt x="11" y="75"/>
                    </a:lnTo>
                    <a:lnTo>
                      <a:pt x="13" y="57"/>
                    </a:lnTo>
                    <a:lnTo>
                      <a:pt x="17" y="40"/>
                    </a:lnTo>
                    <a:lnTo>
                      <a:pt x="21" y="23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8" name="Freeform 230"/>
              <p:cNvSpPr/>
              <p:nvPr/>
            </p:nvSpPr>
            <p:spPr bwMode="auto">
              <a:xfrm>
                <a:off x="3616326" y="4419601"/>
                <a:ext cx="12700" cy="26988"/>
              </a:xfrm>
              <a:custGeom>
                <a:avLst/>
                <a:gdLst/>
                <a:ahLst/>
                <a:cxnLst>
                  <a:cxn ang="0">
                    <a:pos x="24" y="2"/>
                  </a:cxn>
                  <a:cxn ang="0">
                    <a:pos x="24" y="2"/>
                  </a:cxn>
                  <a:cxn ang="0">
                    <a:pos x="19" y="8"/>
                  </a:cxn>
                  <a:cxn ang="0">
                    <a:pos x="15" y="15"/>
                  </a:cxn>
                  <a:cxn ang="0">
                    <a:pos x="7" y="30"/>
                  </a:cxn>
                  <a:cxn ang="0">
                    <a:pos x="2" y="47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1" y="66"/>
                  </a:cxn>
                  <a:cxn ang="0">
                    <a:pos x="2" y="67"/>
                  </a:cxn>
                  <a:cxn ang="0">
                    <a:pos x="5" y="68"/>
                  </a:cxn>
                  <a:cxn ang="0">
                    <a:pos x="10" y="67"/>
                  </a:cxn>
                  <a:cxn ang="0">
                    <a:pos x="11" y="66"/>
                  </a:cxn>
                  <a:cxn ang="0">
                    <a:pos x="11" y="63"/>
                  </a:cxn>
                  <a:cxn ang="0">
                    <a:pos x="11" y="63"/>
                  </a:cxn>
                  <a:cxn ang="0">
                    <a:pos x="13" y="49"/>
                  </a:cxn>
                  <a:cxn ang="0">
                    <a:pos x="18" y="34"/>
                  </a:cxn>
                  <a:cxn ang="0">
                    <a:pos x="24" y="21"/>
                  </a:cxn>
                  <a:cxn ang="0">
                    <a:pos x="32" y="10"/>
                  </a:cxn>
                  <a:cxn ang="0">
                    <a:pos x="32" y="10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2" y="2"/>
                  </a:cxn>
                  <a:cxn ang="0">
                    <a:pos x="28" y="0"/>
                  </a:cxn>
                  <a:cxn ang="0">
                    <a:pos x="27" y="0"/>
                  </a:cxn>
                  <a:cxn ang="0">
                    <a:pos x="24" y="2"/>
                  </a:cxn>
                  <a:cxn ang="0">
                    <a:pos x="24" y="2"/>
                  </a:cxn>
                </a:cxnLst>
                <a:rect l="0" t="0" r="r" b="b"/>
                <a:pathLst>
                  <a:path w="34" h="68">
                    <a:moveTo>
                      <a:pt x="24" y="2"/>
                    </a:moveTo>
                    <a:lnTo>
                      <a:pt x="24" y="2"/>
                    </a:lnTo>
                    <a:lnTo>
                      <a:pt x="19" y="8"/>
                    </a:lnTo>
                    <a:lnTo>
                      <a:pt x="15" y="15"/>
                    </a:lnTo>
                    <a:lnTo>
                      <a:pt x="7" y="30"/>
                    </a:lnTo>
                    <a:lnTo>
                      <a:pt x="2" y="47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1" y="66"/>
                    </a:lnTo>
                    <a:lnTo>
                      <a:pt x="2" y="67"/>
                    </a:lnTo>
                    <a:lnTo>
                      <a:pt x="5" y="68"/>
                    </a:lnTo>
                    <a:lnTo>
                      <a:pt x="10" y="67"/>
                    </a:lnTo>
                    <a:lnTo>
                      <a:pt x="11" y="66"/>
                    </a:lnTo>
                    <a:lnTo>
                      <a:pt x="11" y="63"/>
                    </a:lnTo>
                    <a:lnTo>
                      <a:pt x="11" y="63"/>
                    </a:lnTo>
                    <a:lnTo>
                      <a:pt x="13" y="49"/>
                    </a:lnTo>
                    <a:lnTo>
                      <a:pt x="18" y="34"/>
                    </a:lnTo>
                    <a:lnTo>
                      <a:pt x="24" y="21"/>
                    </a:lnTo>
                    <a:lnTo>
                      <a:pt x="32" y="10"/>
                    </a:lnTo>
                    <a:lnTo>
                      <a:pt x="32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2" y="2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4" y="2"/>
                    </a:lnTo>
                    <a:lnTo>
                      <a:pt x="2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19" name="Freeform 231"/>
              <p:cNvSpPr/>
              <p:nvPr/>
            </p:nvSpPr>
            <p:spPr bwMode="auto">
              <a:xfrm>
                <a:off x="3675064" y="4424363"/>
                <a:ext cx="12700" cy="26988"/>
              </a:xfrm>
              <a:custGeom>
                <a:avLst/>
                <a:gdLst/>
                <a:ahLst/>
                <a:cxnLst>
                  <a:cxn ang="0">
                    <a:pos x="22" y="5"/>
                  </a:cxn>
                  <a:cxn ang="0">
                    <a:pos x="22" y="5"/>
                  </a:cxn>
                  <a:cxn ang="0">
                    <a:pos x="21" y="13"/>
                  </a:cxn>
                  <a:cxn ang="0">
                    <a:pos x="18" y="21"/>
                  </a:cxn>
                  <a:cxn ang="0">
                    <a:pos x="11" y="34"/>
                  </a:cxn>
                  <a:cxn ang="0">
                    <a:pos x="4" y="47"/>
                  </a:cxn>
                  <a:cxn ang="0">
                    <a:pos x="1" y="55"/>
                  </a:cxn>
                  <a:cxn ang="0">
                    <a:pos x="0" y="63"/>
                  </a:cxn>
                  <a:cxn ang="0">
                    <a:pos x="0" y="63"/>
                  </a:cxn>
                  <a:cxn ang="0">
                    <a:pos x="0" y="64"/>
                  </a:cxn>
                  <a:cxn ang="0">
                    <a:pos x="1" y="67"/>
                  </a:cxn>
                  <a:cxn ang="0">
                    <a:pos x="2" y="68"/>
                  </a:cxn>
                  <a:cxn ang="0">
                    <a:pos x="5" y="68"/>
                  </a:cxn>
                  <a:cxn ang="0">
                    <a:pos x="9" y="67"/>
                  </a:cxn>
                  <a:cxn ang="0">
                    <a:pos x="10" y="64"/>
                  </a:cxn>
                  <a:cxn ang="0">
                    <a:pos x="10" y="63"/>
                  </a:cxn>
                  <a:cxn ang="0">
                    <a:pos x="10" y="63"/>
                  </a:cxn>
                  <a:cxn ang="0">
                    <a:pos x="13" y="55"/>
                  </a:cxn>
                  <a:cxn ang="0">
                    <a:pos x="17" y="49"/>
                  </a:cxn>
                  <a:cxn ang="0">
                    <a:pos x="24" y="35"/>
                  </a:cxn>
                  <a:cxn ang="0">
                    <a:pos x="24" y="35"/>
                  </a:cxn>
                  <a:cxn ang="0">
                    <a:pos x="28" y="28"/>
                  </a:cxn>
                  <a:cxn ang="0">
                    <a:pos x="31" y="21"/>
                  </a:cxn>
                  <a:cxn ang="0">
                    <a:pos x="32" y="13"/>
                  </a:cxn>
                  <a:cxn ang="0">
                    <a:pos x="34" y="5"/>
                  </a:cxn>
                  <a:cxn ang="0">
                    <a:pos x="34" y="5"/>
                  </a:cxn>
                  <a:cxn ang="0">
                    <a:pos x="34" y="3"/>
                  </a:cxn>
                  <a:cxn ang="0">
                    <a:pos x="32" y="1"/>
                  </a:cxn>
                  <a:cxn ang="0">
                    <a:pos x="28" y="0"/>
                  </a:cxn>
                  <a:cxn ang="0">
                    <a:pos x="24" y="1"/>
                  </a:cxn>
                  <a:cxn ang="0">
                    <a:pos x="23" y="3"/>
                  </a:cxn>
                  <a:cxn ang="0">
                    <a:pos x="22" y="5"/>
                  </a:cxn>
                  <a:cxn ang="0">
                    <a:pos x="22" y="5"/>
                  </a:cxn>
                </a:cxnLst>
                <a:rect l="0" t="0" r="r" b="b"/>
                <a:pathLst>
                  <a:path w="34" h="68">
                    <a:moveTo>
                      <a:pt x="22" y="5"/>
                    </a:moveTo>
                    <a:lnTo>
                      <a:pt x="22" y="5"/>
                    </a:lnTo>
                    <a:lnTo>
                      <a:pt x="21" y="13"/>
                    </a:lnTo>
                    <a:lnTo>
                      <a:pt x="18" y="21"/>
                    </a:lnTo>
                    <a:lnTo>
                      <a:pt x="11" y="34"/>
                    </a:lnTo>
                    <a:lnTo>
                      <a:pt x="4" y="47"/>
                    </a:lnTo>
                    <a:lnTo>
                      <a:pt x="1" y="55"/>
                    </a:lnTo>
                    <a:lnTo>
                      <a:pt x="0" y="63"/>
                    </a:lnTo>
                    <a:lnTo>
                      <a:pt x="0" y="63"/>
                    </a:lnTo>
                    <a:lnTo>
                      <a:pt x="0" y="64"/>
                    </a:lnTo>
                    <a:lnTo>
                      <a:pt x="1" y="67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9" y="67"/>
                    </a:lnTo>
                    <a:lnTo>
                      <a:pt x="10" y="64"/>
                    </a:lnTo>
                    <a:lnTo>
                      <a:pt x="10" y="63"/>
                    </a:lnTo>
                    <a:lnTo>
                      <a:pt x="10" y="63"/>
                    </a:lnTo>
                    <a:lnTo>
                      <a:pt x="13" y="55"/>
                    </a:lnTo>
                    <a:lnTo>
                      <a:pt x="17" y="49"/>
                    </a:lnTo>
                    <a:lnTo>
                      <a:pt x="24" y="35"/>
                    </a:lnTo>
                    <a:lnTo>
                      <a:pt x="24" y="35"/>
                    </a:lnTo>
                    <a:lnTo>
                      <a:pt x="28" y="28"/>
                    </a:lnTo>
                    <a:lnTo>
                      <a:pt x="31" y="21"/>
                    </a:lnTo>
                    <a:lnTo>
                      <a:pt x="32" y="13"/>
                    </a:lnTo>
                    <a:lnTo>
                      <a:pt x="34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23" y="3"/>
                    </a:lnTo>
                    <a:lnTo>
                      <a:pt x="22" y="5"/>
                    </a:lnTo>
                    <a:lnTo>
                      <a:pt x="2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1" name="Freeform 233"/>
              <p:cNvSpPr/>
              <p:nvPr/>
            </p:nvSpPr>
            <p:spPr bwMode="auto">
              <a:xfrm>
                <a:off x="3800476" y="4470401"/>
                <a:ext cx="20638" cy="260350"/>
              </a:xfrm>
              <a:custGeom>
                <a:avLst/>
                <a:gdLst/>
                <a:ahLst/>
                <a:cxnLst>
                  <a:cxn ang="0">
                    <a:pos x="49" y="294"/>
                  </a:cxn>
                  <a:cxn ang="0">
                    <a:pos x="53" y="260"/>
                  </a:cxn>
                  <a:cxn ang="0">
                    <a:pos x="49" y="22"/>
                  </a:cxn>
                  <a:cxn ang="0">
                    <a:pos x="48" y="17"/>
                  </a:cxn>
                  <a:cxn ang="0">
                    <a:pos x="44" y="9"/>
                  </a:cxn>
                  <a:cxn ang="0">
                    <a:pos x="37" y="4"/>
                  </a:cxn>
                  <a:cxn ang="0">
                    <a:pos x="25" y="0"/>
                  </a:cxn>
                  <a:cxn ang="0">
                    <a:pos x="14" y="4"/>
                  </a:cxn>
                  <a:cxn ang="0">
                    <a:pos x="7" y="9"/>
                  </a:cxn>
                  <a:cxn ang="0">
                    <a:pos x="3" y="18"/>
                  </a:cxn>
                  <a:cxn ang="0">
                    <a:pos x="6" y="204"/>
                  </a:cxn>
                  <a:cxn ang="0">
                    <a:pos x="7" y="253"/>
                  </a:cxn>
                  <a:cxn ang="0">
                    <a:pos x="4" y="301"/>
                  </a:cxn>
                  <a:cxn ang="0">
                    <a:pos x="2" y="374"/>
                  </a:cxn>
                  <a:cxn ang="0">
                    <a:pos x="3" y="447"/>
                  </a:cxn>
                  <a:cxn ang="0">
                    <a:pos x="3" y="467"/>
                  </a:cxn>
                  <a:cxn ang="0">
                    <a:pos x="3" y="528"/>
                  </a:cxn>
                  <a:cxn ang="0">
                    <a:pos x="3" y="553"/>
                  </a:cxn>
                  <a:cxn ang="0">
                    <a:pos x="2" y="608"/>
                  </a:cxn>
                  <a:cxn ang="0">
                    <a:pos x="0" y="633"/>
                  </a:cxn>
                  <a:cxn ang="0">
                    <a:pos x="3" y="642"/>
                  </a:cxn>
                  <a:cxn ang="0">
                    <a:pos x="8" y="650"/>
                  </a:cxn>
                  <a:cxn ang="0">
                    <a:pos x="16" y="654"/>
                  </a:cxn>
                  <a:cxn ang="0">
                    <a:pos x="33" y="653"/>
                  </a:cxn>
                  <a:cxn ang="0">
                    <a:pos x="40" y="649"/>
                  </a:cxn>
                  <a:cxn ang="0">
                    <a:pos x="45" y="642"/>
                  </a:cxn>
                  <a:cxn ang="0">
                    <a:pos x="46" y="632"/>
                  </a:cxn>
                  <a:cxn ang="0">
                    <a:pos x="48" y="613"/>
                  </a:cxn>
                  <a:cxn ang="0">
                    <a:pos x="49" y="548"/>
                  </a:cxn>
                  <a:cxn ang="0">
                    <a:pos x="49" y="467"/>
                  </a:cxn>
                  <a:cxn ang="0">
                    <a:pos x="48" y="381"/>
                  </a:cxn>
                  <a:cxn ang="0">
                    <a:pos x="49" y="294"/>
                  </a:cxn>
                </a:cxnLst>
                <a:rect l="0" t="0" r="r" b="b"/>
                <a:pathLst>
                  <a:path w="53" h="655">
                    <a:moveTo>
                      <a:pt x="49" y="294"/>
                    </a:moveTo>
                    <a:lnTo>
                      <a:pt x="49" y="294"/>
                    </a:lnTo>
                    <a:lnTo>
                      <a:pt x="52" y="270"/>
                    </a:lnTo>
                    <a:lnTo>
                      <a:pt x="53" y="260"/>
                    </a:lnTo>
                    <a:lnTo>
                      <a:pt x="53" y="225"/>
                    </a:lnTo>
                    <a:lnTo>
                      <a:pt x="49" y="22"/>
                    </a:lnTo>
                    <a:lnTo>
                      <a:pt x="49" y="22"/>
                    </a:lnTo>
                    <a:lnTo>
                      <a:pt x="48" y="17"/>
                    </a:lnTo>
                    <a:lnTo>
                      <a:pt x="46" y="13"/>
                    </a:lnTo>
                    <a:lnTo>
                      <a:pt x="44" y="9"/>
                    </a:lnTo>
                    <a:lnTo>
                      <a:pt x="41" y="5"/>
                    </a:lnTo>
                    <a:lnTo>
                      <a:pt x="37" y="4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6" y="1"/>
                    </a:lnTo>
                    <a:lnTo>
                      <a:pt x="14" y="4"/>
                    </a:lnTo>
                    <a:lnTo>
                      <a:pt x="10" y="7"/>
                    </a:lnTo>
                    <a:lnTo>
                      <a:pt x="7" y="9"/>
                    </a:lnTo>
                    <a:lnTo>
                      <a:pt x="4" y="13"/>
                    </a:lnTo>
                    <a:lnTo>
                      <a:pt x="3" y="18"/>
                    </a:lnTo>
                    <a:lnTo>
                      <a:pt x="3" y="24"/>
                    </a:lnTo>
                    <a:lnTo>
                      <a:pt x="6" y="204"/>
                    </a:lnTo>
                    <a:lnTo>
                      <a:pt x="6" y="204"/>
                    </a:lnTo>
                    <a:lnTo>
                      <a:pt x="7" y="253"/>
                    </a:lnTo>
                    <a:lnTo>
                      <a:pt x="4" y="301"/>
                    </a:lnTo>
                    <a:lnTo>
                      <a:pt x="4" y="301"/>
                    </a:lnTo>
                    <a:lnTo>
                      <a:pt x="2" y="338"/>
                    </a:lnTo>
                    <a:lnTo>
                      <a:pt x="2" y="374"/>
                    </a:lnTo>
                    <a:lnTo>
                      <a:pt x="2" y="411"/>
                    </a:lnTo>
                    <a:lnTo>
                      <a:pt x="3" y="447"/>
                    </a:lnTo>
                    <a:lnTo>
                      <a:pt x="3" y="447"/>
                    </a:lnTo>
                    <a:lnTo>
                      <a:pt x="3" y="467"/>
                    </a:lnTo>
                    <a:lnTo>
                      <a:pt x="3" y="48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53"/>
                    </a:lnTo>
                    <a:lnTo>
                      <a:pt x="2" y="581"/>
                    </a:lnTo>
                    <a:lnTo>
                      <a:pt x="2" y="608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" y="638"/>
                    </a:lnTo>
                    <a:lnTo>
                      <a:pt x="3" y="642"/>
                    </a:lnTo>
                    <a:lnTo>
                      <a:pt x="6" y="646"/>
                    </a:lnTo>
                    <a:lnTo>
                      <a:pt x="8" y="650"/>
                    </a:lnTo>
                    <a:lnTo>
                      <a:pt x="12" y="651"/>
                    </a:lnTo>
                    <a:lnTo>
                      <a:pt x="16" y="654"/>
                    </a:lnTo>
                    <a:lnTo>
                      <a:pt x="24" y="655"/>
                    </a:lnTo>
                    <a:lnTo>
                      <a:pt x="33" y="653"/>
                    </a:lnTo>
                    <a:lnTo>
                      <a:pt x="36" y="651"/>
                    </a:lnTo>
                    <a:lnTo>
                      <a:pt x="40" y="649"/>
                    </a:lnTo>
                    <a:lnTo>
                      <a:pt x="42" y="646"/>
                    </a:lnTo>
                    <a:lnTo>
                      <a:pt x="45" y="642"/>
                    </a:lnTo>
                    <a:lnTo>
                      <a:pt x="46" y="637"/>
                    </a:lnTo>
                    <a:lnTo>
                      <a:pt x="46" y="632"/>
                    </a:lnTo>
                    <a:lnTo>
                      <a:pt x="46" y="632"/>
                    </a:lnTo>
                    <a:lnTo>
                      <a:pt x="48" y="613"/>
                    </a:lnTo>
                    <a:lnTo>
                      <a:pt x="48" y="591"/>
                    </a:lnTo>
                    <a:lnTo>
                      <a:pt x="49" y="548"/>
                    </a:lnTo>
                    <a:lnTo>
                      <a:pt x="49" y="548"/>
                    </a:lnTo>
                    <a:lnTo>
                      <a:pt x="49" y="467"/>
                    </a:lnTo>
                    <a:lnTo>
                      <a:pt x="49" y="467"/>
                    </a:lnTo>
                    <a:lnTo>
                      <a:pt x="48" y="381"/>
                    </a:lnTo>
                    <a:lnTo>
                      <a:pt x="48" y="338"/>
                    </a:lnTo>
                    <a:lnTo>
                      <a:pt x="49" y="294"/>
                    </a:lnTo>
                    <a:lnTo>
                      <a:pt x="49" y="29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4" name="Freeform 236"/>
              <p:cNvSpPr/>
              <p:nvPr/>
            </p:nvSpPr>
            <p:spPr bwMode="auto">
              <a:xfrm>
                <a:off x="3255964" y="4052888"/>
                <a:ext cx="452438" cy="334963"/>
              </a:xfrm>
              <a:custGeom>
                <a:avLst/>
                <a:gdLst/>
                <a:ahLst/>
                <a:cxnLst>
                  <a:cxn ang="0">
                    <a:pos x="1135" y="417"/>
                  </a:cxn>
                  <a:cxn ang="0">
                    <a:pos x="1126" y="314"/>
                  </a:cxn>
                  <a:cxn ang="0">
                    <a:pos x="1100" y="249"/>
                  </a:cxn>
                  <a:cxn ang="0">
                    <a:pos x="1054" y="174"/>
                  </a:cxn>
                  <a:cxn ang="0">
                    <a:pos x="1017" y="136"/>
                  </a:cxn>
                  <a:cxn ang="0">
                    <a:pos x="915" y="72"/>
                  </a:cxn>
                  <a:cxn ang="0">
                    <a:pos x="802" y="29"/>
                  </a:cxn>
                  <a:cxn ang="0">
                    <a:pos x="649" y="3"/>
                  </a:cxn>
                  <a:cxn ang="0">
                    <a:pos x="531" y="1"/>
                  </a:cxn>
                  <a:cxn ang="0">
                    <a:pos x="382" y="21"/>
                  </a:cxn>
                  <a:cxn ang="0">
                    <a:pos x="274" y="52"/>
                  </a:cxn>
                  <a:cxn ang="0">
                    <a:pos x="150" y="110"/>
                  </a:cxn>
                  <a:cxn ang="0">
                    <a:pos x="98" y="153"/>
                  </a:cxn>
                  <a:cxn ang="0">
                    <a:pos x="57" y="209"/>
                  </a:cxn>
                  <a:cxn ang="0">
                    <a:pos x="38" y="237"/>
                  </a:cxn>
                  <a:cxn ang="0">
                    <a:pos x="25" y="266"/>
                  </a:cxn>
                  <a:cxn ang="0">
                    <a:pos x="11" y="320"/>
                  </a:cxn>
                  <a:cxn ang="0">
                    <a:pos x="1" y="377"/>
                  </a:cxn>
                  <a:cxn ang="0">
                    <a:pos x="8" y="477"/>
                  </a:cxn>
                  <a:cxn ang="0">
                    <a:pos x="9" y="557"/>
                  </a:cxn>
                  <a:cxn ang="0">
                    <a:pos x="11" y="636"/>
                  </a:cxn>
                  <a:cxn ang="0">
                    <a:pos x="17" y="819"/>
                  </a:cxn>
                  <a:cxn ang="0">
                    <a:pos x="21" y="832"/>
                  </a:cxn>
                  <a:cxn ang="0">
                    <a:pos x="39" y="841"/>
                  </a:cxn>
                  <a:cxn ang="0">
                    <a:pos x="57" y="832"/>
                  </a:cxn>
                  <a:cxn ang="0">
                    <a:pos x="62" y="819"/>
                  </a:cxn>
                  <a:cxn ang="0">
                    <a:pos x="55" y="549"/>
                  </a:cxn>
                  <a:cxn ang="0">
                    <a:pos x="49" y="443"/>
                  </a:cxn>
                  <a:cxn ang="0">
                    <a:pos x="51" y="351"/>
                  </a:cxn>
                  <a:cxn ang="0">
                    <a:pos x="60" y="314"/>
                  </a:cxn>
                  <a:cxn ang="0">
                    <a:pos x="76" y="260"/>
                  </a:cxn>
                  <a:cxn ang="0">
                    <a:pos x="99" y="235"/>
                  </a:cxn>
                  <a:cxn ang="0">
                    <a:pos x="146" y="169"/>
                  </a:cxn>
                  <a:cxn ang="0">
                    <a:pos x="193" y="135"/>
                  </a:cxn>
                  <a:cxn ang="0">
                    <a:pos x="286" y="97"/>
                  </a:cxn>
                  <a:cxn ang="0">
                    <a:pos x="389" y="65"/>
                  </a:cxn>
                  <a:cxn ang="0">
                    <a:pos x="532" y="47"/>
                  </a:cxn>
                  <a:cxn ang="0">
                    <a:pos x="638" y="48"/>
                  </a:cxn>
                  <a:cxn ang="0">
                    <a:pos x="787" y="72"/>
                  </a:cxn>
                  <a:cxn ang="0">
                    <a:pos x="911" y="119"/>
                  </a:cxn>
                  <a:cxn ang="0">
                    <a:pos x="973" y="160"/>
                  </a:cxn>
                  <a:cxn ang="0">
                    <a:pos x="1024" y="211"/>
                  </a:cxn>
                  <a:cxn ang="0">
                    <a:pos x="1061" y="273"/>
                  </a:cxn>
                  <a:cxn ang="0">
                    <a:pos x="1076" y="324"/>
                  </a:cxn>
                  <a:cxn ang="0">
                    <a:pos x="1088" y="455"/>
                  </a:cxn>
                  <a:cxn ang="0">
                    <a:pos x="1087" y="570"/>
                  </a:cxn>
                  <a:cxn ang="0">
                    <a:pos x="1097" y="653"/>
                  </a:cxn>
                  <a:cxn ang="0">
                    <a:pos x="1097" y="828"/>
                  </a:cxn>
                  <a:cxn ang="0">
                    <a:pos x="1108" y="841"/>
                  </a:cxn>
                  <a:cxn ang="0">
                    <a:pos x="1132" y="841"/>
                  </a:cxn>
                  <a:cxn ang="0">
                    <a:pos x="1142" y="828"/>
                  </a:cxn>
                  <a:cxn ang="0">
                    <a:pos x="1142" y="638"/>
                  </a:cxn>
                  <a:cxn ang="0">
                    <a:pos x="1132" y="539"/>
                  </a:cxn>
                </a:cxnLst>
                <a:rect l="0" t="0" r="r" b="b"/>
                <a:pathLst>
                  <a:path w="1143" h="845">
                    <a:moveTo>
                      <a:pt x="1132" y="522"/>
                    </a:moveTo>
                    <a:lnTo>
                      <a:pt x="1132" y="522"/>
                    </a:lnTo>
                    <a:lnTo>
                      <a:pt x="1135" y="453"/>
                    </a:lnTo>
                    <a:lnTo>
                      <a:pt x="1135" y="417"/>
                    </a:lnTo>
                    <a:lnTo>
                      <a:pt x="1135" y="382"/>
                    </a:lnTo>
                    <a:lnTo>
                      <a:pt x="1131" y="348"/>
                    </a:lnTo>
                    <a:lnTo>
                      <a:pt x="1129" y="331"/>
                    </a:lnTo>
                    <a:lnTo>
                      <a:pt x="1126" y="314"/>
                    </a:lnTo>
                    <a:lnTo>
                      <a:pt x="1121" y="297"/>
                    </a:lnTo>
                    <a:lnTo>
                      <a:pt x="1115" y="280"/>
                    </a:lnTo>
                    <a:lnTo>
                      <a:pt x="1109" y="264"/>
                    </a:lnTo>
                    <a:lnTo>
                      <a:pt x="1100" y="249"/>
                    </a:lnTo>
                    <a:lnTo>
                      <a:pt x="1100" y="249"/>
                    </a:lnTo>
                    <a:lnTo>
                      <a:pt x="1083" y="217"/>
                    </a:lnTo>
                    <a:lnTo>
                      <a:pt x="1064" y="188"/>
                    </a:lnTo>
                    <a:lnTo>
                      <a:pt x="1054" y="174"/>
                    </a:lnTo>
                    <a:lnTo>
                      <a:pt x="1044" y="160"/>
                    </a:lnTo>
                    <a:lnTo>
                      <a:pt x="1030" y="148"/>
                    </a:lnTo>
                    <a:lnTo>
                      <a:pt x="1017" y="136"/>
                    </a:lnTo>
                    <a:lnTo>
                      <a:pt x="1017" y="136"/>
                    </a:lnTo>
                    <a:lnTo>
                      <a:pt x="1002" y="123"/>
                    </a:lnTo>
                    <a:lnTo>
                      <a:pt x="985" y="113"/>
                    </a:lnTo>
                    <a:lnTo>
                      <a:pt x="951" y="90"/>
                    </a:lnTo>
                    <a:lnTo>
                      <a:pt x="915" y="72"/>
                    </a:lnTo>
                    <a:lnTo>
                      <a:pt x="879" y="56"/>
                    </a:lnTo>
                    <a:lnTo>
                      <a:pt x="879" y="56"/>
                    </a:lnTo>
                    <a:lnTo>
                      <a:pt x="839" y="42"/>
                    </a:lnTo>
                    <a:lnTo>
                      <a:pt x="802" y="29"/>
                    </a:lnTo>
                    <a:lnTo>
                      <a:pt x="764" y="20"/>
                    </a:lnTo>
                    <a:lnTo>
                      <a:pt x="726" y="12"/>
                    </a:lnTo>
                    <a:lnTo>
                      <a:pt x="688" y="7"/>
                    </a:lnTo>
                    <a:lnTo>
                      <a:pt x="649" y="3"/>
                    </a:lnTo>
                    <a:lnTo>
                      <a:pt x="608" y="1"/>
                    </a:lnTo>
                    <a:lnTo>
                      <a:pt x="567" y="0"/>
                    </a:lnTo>
                    <a:lnTo>
                      <a:pt x="567" y="0"/>
                    </a:lnTo>
                    <a:lnTo>
                      <a:pt x="531" y="1"/>
                    </a:lnTo>
                    <a:lnTo>
                      <a:pt x="493" y="4"/>
                    </a:lnTo>
                    <a:lnTo>
                      <a:pt x="456" y="8"/>
                    </a:lnTo>
                    <a:lnTo>
                      <a:pt x="418" y="13"/>
                    </a:lnTo>
                    <a:lnTo>
                      <a:pt x="382" y="21"/>
                    </a:lnTo>
                    <a:lnTo>
                      <a:pt x="346" y="30"/>
                    </a:lnTo>
                    <a:lnTo>
                      <a:pt x="310" y="41"/>
                    </a:lnTo>
                    <a:lnTo>
                      <a:pt x="274" y="52"/>
                    </a:lnTo>
                    <a:lnTo>
                      <a:pt x="274" y="52"/>
                    </a:lnTo>
                    <a:lnTo>
                      <a:pt x="242" y="65"/>
                    </a:lnTo>
                    <a:lnTo>
                      <a:pt x="210" y="79"/>
                    </a:lnTo>
                    <a:lnTo>
                      <a:pt x="179" y="93"/>
                    </a:lnTo>
                    <a:lnTo>
                      <a:pt x="150" y="110"/>
                    </a:lnTo>
                    <a:lnTo>
                      <a:pt x="136" y="120"/>
                    </a:lnTo>
                    <a:lnTo>
                      <a:pt x="123" y="130"/>
                    </a:lnTo>
                    <a:lnTo>
                      <a:pt x="110" y="141"/>
                    </a:lnTo>
                    <a:lnTo>
                      <a:pt x="98" y="153"/>
                    </a:lnTo>
                    <a:lnTo>
                      <a:pt x="86" y="165"/>
                    </a:lnTo>
                    <a:lnTo>
                      <a:pt x="76" y="179"/>
                    </a:lnTo>
                    <a:lnTo>
                      <a:pt x="66" y="194"/>
                    </a:lnTo>
                    <a:lnTo>
                      <a:pt x="57" y="209"/>
                    </a:lnTo>
                    <a:lnTo>
                      <a:pt x="57" y="209"/>
                    </a:lnTo>
                    <a:lnTo>
                      <a:pt x="51" y="220"/>
                    </a:lnTo>
                    <a:lnTo>
                      <a:pt x="44" y="229"/>
                    </a:lnTo>
                    <a:lnTo>
                      <a:pt x="38" y="237"/>
                    </a:lnTo>
                    <a:lnTo>
                      <a:pt x="31" y="249"/>
                    </a:lnTo>
                    <a:lnTo>
                      <a:pt x="31" y="249"/>
                    </a:lnTo>
                    <a:lnTo>
                      <a:pt x="27" y="256"/>
                    </a:lnTo>
                    <a:lnTo>
                      <a:pt x="25" y="266"/>
                    </a:lnTo>
                    <a:lnTo>
                      <a:pt x="21" y="284"/>
                    </a:lnTo>
                    <a:lnTo>
                      <a:pt x="17" y="302"/>
                    </a:lnTo>
                    <a:lnTo>
                      <a:pt x="14" y="311"/>
                    </a:lnTo>
                    <a:lnTo>
                      <a:pt x="11" y="320"/>
                    </a:lnTo>
                    <a:lnTo>
                      <a:pt x="11" y="320"/>
                    </a:lnTo>
                    <a:lnTo>
                      <a:pt x="6" y="337"/>
                    </a:lnTo>
                    <a:lnTo>
                      <a:pt x="2" y="357"/>
                    </a:lnTo>
                    <a:lnTo>
                      <a:pt x="1" y="377"/>
                    </a:lnTo>
                    <a:lnTo>
                      <a:pt x="0" y="399"/>
                    </a:lnTo>
                    <a:lnTo>
                      <a:pt x="1" y="420"/>
                    </a:lnTo>
                    <a:lnTo>
                      <a:pt x="2" y="441"/>
                    </a:lnTo>
                    <a:lnTo>
                      <a:pt x="8" y="477"/>
                    </a:lnTo>
                    <a:lnTo>
                      <a:pt x="8" y="477"/>
                    </a:lnTo>
                    <a:lnTo>
                      <a:pt x="9" y="498"/>
                    </a:lnTo>
                    <a:lnTo>
                      <a:pt x="10" y="518"/>
                    </a:lnTo>
                    <a:lnTo>
                      <a:pt x="9" y="557"/>
                    </a:lnTo>
                    <a:lnTo>
                      <a:pt x="9" y="596"/>
                    </a:lnTo>
                    <a:lnTo>
                      <a:pt x="10" y="61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4" y="658"/>
                    </a:lnTo>
                    <a:lnTo>
                      <a:pt x="15" y="681"/>
                    </a:lnTo>
                    <a:lnTo>
                      <a:pt x="17" y="727"/>
                    </a:lnTo>
                    <a:lnTo>
                      <a:pt x="17" y="819"/>
                    </a:lnTo>
                    <a:lnTo>
                      <a:pt x="17" y="819"/>
                    </a:lnTo>
                    <a:lnTo>
                      <a:pt x="17" y="824"/>
                    </a:lnTo>
                    <a:lnTo>
                      <a:pt x="18" y="828"/>
                    </a:lnTo>
                    <a:lnTo>
                      <a:pt x="21" y="832"/>
                    </a:lnTo>
                    <a:lnTo>
                      <a:pt x="23" y="836"/>
                    </a:lnTo>
                    <a:lnTo>
                      <a:pt x="27" y="837"/>
                    </a:lnTo>
                    <a:lnTo>
                      <a:pt x="31" y="840"/>
                    </a:lnTo>
                    <a:lnTo>
                      <a:pt x="39" y="841"/>
                    </a:lnTo>
                    <a:lnTo>
                      <a:pt x="47" y="840"/>
                    </a:lnTo>
                    <a:lnTo>
                      <a:pt x="51" y="837"/>
                    </a:lnTo>
                    <a:lnTo>
                      <a:pt x="55" y="836"/>
                    </a:lnTo>
                    <a:lnTo>
                      <a:pt x="57" y="832"/>
                    </a:lnTo>
                    <a:lnTo>
                      <a:pt x="60" y="828"/>
                    </a:lnTo>
                    <a:lnTo>
                      <a:pt x="61" y="824"/>
                    </a:lnTo>
                    <a:lnTo>
                      <a:pt x="62" y="819"/>
                    </a:lnTo>
                    <a:lnTo>
                      <a:pt x="62" y="819"/>
                    </a:lnTo>
                    <a:lnTo>
                      <a:pt x="61" y="751"/>
                    </a:lnTo>
                    <a:lnTo>
                      <a:pt x="59" y="684"/>
                    </a:lnTo>
                    <a:lnTo>
                      <a:pt x="56" y="616"/>
                    </a:lnTo>
                    <a:lnTo>
                      <a:pt x="55" y="549"/>
                    </a:lnTo>
                    <a:lnTo>
                      <a:pt x="55" y="549"/>
                    </a:lnTo>
                    <a:lnTo>
                      <a:pt x="53" y="514"/>
                    </a:lnTo>
                    <a:lnTo>
                      <a:pt x="51" y="479"/>
                    </a:lnTo>
                    <a:lnTo>
                      <a:pt x="49" y="443"/>
                    </a:lnTo>
                    <a:lnTo>
                      <a:pt x="49" y="408"/>
                    </a:lnTo>
                    <a:lnTo>
                      <a:pt x="49" y="408"/>
                    </a:lnTo>
                    <a:lnTo>
                      <a:pt x="49" y="370"/>
                    </a:lnTo>
                    <a:lnTo>
                      <a:pt x="51" y="351"/>
                    </a:lnTo>
                    <a:lnTo>
                      <a:pt x="53" y="341"/>
                    </a:lnTo>
                    <a:lnTo>
                      <a:pt x="56" y="332"/>
                    </a:lnTo>
                    <a:lnTo>
                      <a:pt x="56" y="332"/>
                    </a:lnTo>
                    <a:lnTo>
                      <a:pt x="60" y="314"/>
                    </a:lnTo>
                    <a:lnTo>
                      <a:pt x="65" y="290"/>
                    </a:lnTo>
                    <a:lnTo>
                      <a:pt x="68" y="280"/>
                    </a:lnTo>
                    <a:lnTo>
                      <a:pt x="72" y="269"/>
                    </a:lnTo>
                    <a:lnTo>
                      <a:pt x="76" y="260"/>
                    </a:lnTo>
                    <a:lnTo>
                      <a:pt x="82" y="254"/>
                    </a:lnTo>
                    <a:lnTo>
                      <a:pt x="82" y="254"/>
                    </a:lnTo>
                    <a:lnTo>
                      <a:pt x="91" y="246"/>
                    </a:lnTo>
                    <a:lnTo>
                      <a:pt x="99" y="235"/>
                    </a:lnTo>
                    <a:lnTo>
                      <a:pt x="115" y="213"/>
                    </a:lnTo>
                    <a:lnTo>
                      <a:pt x="130" y="190"/>
                    </a:lnTo>
                    <a:lnTo>
                      <a:pt x="138" y="179"/>
                    </a:lnTo>
                    <a:lnTo>
                      <a:pt x="146" y="169"/>
                    </a:lnTo>
                    <a:lnTo>
                      <a:pt x="146" y="169"/>
                    </a:lnTo>
                    <a:lnTo>
                      <a:pt x="161" y="156"/>
                    </a:lnTo>
                    <a:lnTo>
                      <a:pt x="176" y="144"/>
                    </a:lnTo>
                    <a:lnTo>
                      <a:pt x="193" y="135"/>
                    </a:lnTo>
                    <a:lnTo>
                      <a:pt x="213" y="126"/>
                    </a:lnTo>
                    <a:lnTo>
                      <a:pt x="231" y="118"/>
                    </a:lnTo>
                    <a:lnTo>
                      <a:pt x="251" y="110"/>
                    </a:lnTo>
                    <a:lnTo>
                      <a:pt x="286" y="97"/>
                    </a:lnTo>
                    <a:lnTo>
                      <a:pt x="286" y="97"/>
                    </a:lnTo>
                    <a:lnTo>
                      <a:pt x="320" y="85"/>
                    </a:lnTo>
                    <a:lnTo>
                      <a:pt x="355" y="75"/>
                    </a:lnTo>
                    <a:lnTo>
                      <a:pt x="389" y="65"/>
                    </a:lnTo>
                    <a:lnTo>
                      <a:pt x="425" y="59"/>
                    </a:lnTo>
                    <a:lnTo>
                      <a:pt x="460" y="54"/>
                    </a:lnTo>
                    <a:lnTo>
                      <a:pt x="497" y="50"/>
                    </a:lnTo>
                    <a:lnTo>
                      <a:pt x="532" y="47"/>
                    </a:lnTo>
                    <a:lnTo>
                      <a:pt x="567" y="46"/>
                    </a:lnTo>
                    <a:lnTo>
                      <a:pt x="567" y="46"/>
                    </a:lnTo>
                    <a:lnTo>
                      <a:pt x="603" y="47"/>
                    </a:lnTo>
                    <a:lnTo>
                      <a:pt x="638" y="48"/>
                    </a:lnTo>
                    <a:lnTo>
                      <a:pt x="675" y="52"/>
                    </a:lnTo>
                    <a:lnTo>
                      <a:pt x="713" y="58"/>
                    </a:lnTo>
                    <a:lnTo>
                      <a:pt x="751" y="64"/>
                    </a:lnTo>
                    <a:lnTo>
                      <a:pt x="787" y="72"/>
                    </a:lnTo>
                    <a:lnTo>
                      <a:pt x="825" y="82"/>
                    </a:lnTo>
                    <a:lnTo>
                      <a:pt x="860" y="96"/>
                    </a:lnTo>
                    <a:lnTo>
                      <a:pt x="896" y="111"/>
                    </a:lnTo>
                    <a:lnTo>
                      <a:pt x="911" y="119"/>
                    </a:lnTo>
                    <a:lnTo>
                      <a:pt x="928" y="128"/>
                    </a:lnTo>
                    <a:lnTo>
                      <a:pt x="944" y="137"/>
                    </a:lnTo>
                    <a:lnTo>
                      <a:pt x="959" y="148"/>
                    </a:lnTo>
                    <a:lnTo>
                      <a:pt x="973" y="160"/>
                    </a:lnTo>
                    <a:lnTo>
                      <a:pt x="987" y="171"/>
                    </a:lnTo>
                    <a:lnTo>
                      <a:pt x="1000" y="183"/>
                    </a:lnTo>
                    <a:lnTo>
                      <a:pt x="1012" y="196"/>
                    </a:lnTo>
                    <a:lnTo>
                      <a:pt x="1024" y="211"/>
                    </a:lnTo>
                    <a:lnTo>
                      <a:pt x="1034" y="225"/>
                    </a:lnTo>
                    <a:lnTo>
                      <a:pt x="1045" y="241"/>
                    </a:lnTo>
                    <a:lnTo>
                      <a:pt x="1053" y="256"/>
                    </a:lnTo>
                    <a:lnTo>
                      <a:pt x="1061" y="273"/>
                    </a:lnTo>
                    <a:lnTo>
                      <a:pt x="1067" y="292"/>
                    </a:lnTo>
                    <a:lnTo>
                      <a:pt x="1067" y="292"/>
                    </a:lnTo>
                    <a:lnTo>
                      <a:pt x="1072" y="309"/>
                    </a:lnTo>
                    <a:lnTo>
                      <a:pt x="1076" y="324"/>
                    </a:lnTo>
                    <a:lnTo>
                      <a:pt x="1083" y="357"/>
                    </a:lnTo>
                    <a:lnTo>
                      <a:pt x="1087" y="390"/>
                    </a:lnTo>
                    <a:lnTo>
                      <a:pt x="1088" y="422"/>
                    </a:lnTo>
                    <a:lnTo>
                      <a:pt x="1088" y="455"/>
                    </a:lnTo>
                    <a:lnTo>
                      <a:pt x="1087" y="488"/>
                    </a:lnTo>
                    <a:lnTo>
                      <a:pt x="1085" y="556"/>
                    </a:lnTo>
                    <a:lnTo>
                      <a:pt x="1085" y="556"/>
                    </a:lnTo>
                    <a:lnTo>
                      <a:pt x="1087" y="570"/>
                    </a:lnTo>
                    <a:lnTo>
                      <a:pt x="1088" y="583"/>
                    </a:lnTo>
                    <a:lnTo>
                      <a:pt x="1092" y="611"/>
                    </a:lnTo>
                    <a:lnTo>
                      <a:pt x="1096" y="638"/>
                    </a:lnTo>
                    <a:lnTo>
                      <a:pt x="1097" y="653"/>
                    </a:lnTo>
                    <a:lnTo>
                      <a:pt x="1097" y="667"/>
                    </a:lnTo>
                    <a:lnTo>
                      <a:pt x="1097" y="823"/>
                    </a:lnTo>
                    <a:lnTo>
                      <a:pt x="1097" y="823"/>
                    </a:lnTo>
                    <a:lnTo>
                      <a:pt x="1097" y="828"/>
                    </a:lnTo>
                    <a:lnTo>
                      <a:pt x="1098" y="832"/>
                    </a:lnTo>
                    <a:lnTo>
                      <a:pt x="1101" y="836"/>
                    </a:lnTo>
                    <a:lnTo>
                      <a:pt x="1104" y="838"/>
                    </a:lnTo>
                    <a:lnTo>
                      <a:pt x="1108" y="841"/>
                    </a:lnTo>
                    <a:lnTo>
                      <a:pt x="1112" y="844"/>
                    </a:lnTo>
                    <a:lnTo>
                      <a:pt x="1119" y="845"/>
                    </a:lnTo>
                    <a:lnTo>
                      <a:pt x="1129" y="844"/>
                    </a:lnTo>
                    <a:lnTo>
                      <a:pt x="1132" y="841"/>
                    </a:lnTo>
                    <a:lnTo>
                      <a:pt x="1135" y="838"/>
                    </a:lnTo>
                    <a:lnTo>
                      <a:pt x="1139" y="836"/>
                    </a:lnTo>
                    <a:lnTo>
                      <a:pt x="1140" y="832"/>
                    </a:lnTo>
                    <a:lnTo>
                      <a:pt x="1142" y="828"/>
                    </a:lnTo>
                    <a:lnTo>
                      <a:pt x="1143" y="823"/>
                    </a:lnTo>
                    <a:lnTo>
                      <a:pt x="1143" y="654"/>
                    </a:lnTo>
                    <a:lnTo>
                      <a:pt x="1143" y="654"/>
                    </a:lnTo>
                    <a:lnTo>
                      <a:pt x="1142" y="638"/>
                    </a:lnTo>
                    <a:lnTo>
                      <a:pt x="1140" y="621"/>
                    </a:lnTo>
                    <a:lnTo>
                      <a:pt x="1136" y="589"/>
                    </a:lnTo>
                    <a:lnTo>
                      <a:pt x="1132" y="555"/>
                    </a:lnTo>
                    <a:lnTo>
                      <a:pt x="1132" y="539"/>
                    </a:lnTo>
                    <a:lnTo>
                      <a:pt x="1132" y="522"/>
                    </a:lnTo>
                    <a:lnTo>
                      <a:pt x="1132" y="5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5" name="Freeform 237"/>
              <p:cNvSpPr/>
              <p:nvPr/>
            </p:nvSpPr>
            <p:spPr bwMode="auto">
              <a:xfrm>
                <a:off x="3355976" y="4146551"/>
                <a:ext cx="255588" cy="236538"/>
              </a:xfrm>
              <a:custGeom>
                <a:avLst/>
                <a:gdLst/>
                <a:ahLst/>
                <a:cxnLst>
                  <a:cxn ang="0">
                    <a:pos x="638" y="389"/>
                  </a:cxn>
                  <a:cxn ang="0">
                    <a:pos x="625" y="239"/>
                  </a:cxn>
                  <a:cxn ang="0">
                    <a:pos x="624" y="178"/>
                  </a:cxn>
                  <a:cxn ang="0">
                    <a:pos x="624" y="178"/>
                  </a:cxn>
                  <a:cxn ang="0">
                    <a:pos x="624" y="170"/>
                  </a:cxn>
                  <a:cxn ang="0">
                    <a:pos x="620" y="142"/>
                  </a:cxn>
                  <a:cxn ang="0">
                    <a:pos x="608" y="107"/>
                  </a:cxn>
                  <a:cxn ang="0">
                    <a:pos x="589" y="78"/>
                  </a:cxn>
                  <a:cxn ang="0">
                    <a:pos x="563" y="55"/>
                  </a:cxn>
                  <a:cxn ang="0">
                    <a:pos x="509" y="26"/>
                  </a:cxn>
                  <a:cxn ang="0">
                    <a:pos x="434" y="8"/>
                  </a:cxn>
                  <a:cxn ang="0">
                    <a:pos x="357" y="0"/>
                  </a:cxn>
                  <a:cxn ang="0">
                    <a:pos x="281" y="1"/>
                  </a:cxn>
                  <a:cxn ang="0">
                    <a:pos x="203" y="13"/>
                  </a:cxn>
                  <a:cxn ang="0">
                    <a:pos x="127" y="38"/>
                  </a:cxn>
                  <a:cxn ang="0">
                    <a:pos x="84" y="57"/>
                  </a:cxn>
                  <a:cxn ang="0">
                    <a:pos x="34" y="94"/>
                  </a:cxn>
                  <a:cxn ang="0">
                    <a:pos x="11" y="127"/>
                  </a:cxn>
                  <a:cxn ang="0">
                    <a:pos x="1" y="157"/>
                  </a:cxn>
                  <a:cxn ang="0">
                    <a:pos x="1" y="175"/>
                  </a:cxn>
                  <a:cxn ang="0">
                    <a:pos x="4" y="235"/>
                  </a:cxn>
                  <a:cxn ang="0">
                    <a:pos x="8" y="397"/>
                  </a:cxn>
                  <a:cxn ang="0">
                    <a:pos x="9" y="484"/>
                  </a:cxn>
                  <a:cxn ang="0">
                    <a:pos x="18" y="549"/>
                  </a:cxn>
                  <a:cxn ang="0">
                    <a:pos x="26" y="574"/>
                  </a:cxn>
                  <a:cxn ang="0">
                    <a:pos x="35" y="583"/>
                  </a:cxn>
                  <a:cxn ang="0">
                    <a:pos x="52" y="583"/>
                  </a:cxn>
                  <a:cxn ang="0">
                    <a:pos x="67" y="574"/>
                  </a:cxn>
                  <a:cxn ang="0">
                    <a:pos x="69" y="562"/>
                  </a:cxn>
                  <a:cxn ang="0">
                    <a:pos x="62" y="536"/>
                  </a:cxn>
                  <a:cxn ang="0">
                    <a:pos x="54" y="467"/>
                  </a:cxn>
                  <a:cxn ang="0">
                    <a:pos x="54" y="376"/>
                  </a:cxn>
                  <a:cxn ang="0">
                    <a:pos x="50" y="227"/>
                  </a:cxn>
                  <a:cxn ang="0">
                    <a:pos x="49" y="171"/>
                  </a:cxn>
                  <a:cxn ang="0">
                    <a:pos x="47" y="157"/>
                  </a:cxn>
                  <a:cxn ang="0">
                    <a:pos x="56" y="134"/>
                  </a:cxn>
                  <a:cxn ang="0">
                    <a:pos x="79" y="110"/>
                  </a:cxn>
                  <a:cxn ang="0">
                    <a:pos x="128" y="81"/>
                  </a:cxn>
                  <a:cxn ang="0">
                    <a:pos x="189" y="63"/>
                  </a:cxn>
                  <a:cxn ang="0">
                    <a:pos x="293" y="46"/>
                  </a:cxn>
                  <a:cxn ang="0">
                    <a:pos x="355" y="44"/>
                  </a:cxn>
                  <a:cxn ang="0">
                    <a:pos x="425" y="49"/>
                  </a:cxn>
                  <a:cxn ang="0">
                    <a:pos x="493" y="66"/>
                  </a:cxn>
                  <a:cxn ang="0">
                    <a:pos x="539" y="94"/>
                  </a:cxn>
                  <a:cxn ang="0">
                    <a:pos x="560" y="116"/>
                  </a:cxn>
                  <a:cxn ang="0">
                    <a:pos x="573" y="144"/>
                  </a:cxn>
                  <a:cxn ang="0">
                    <a:pos x="578" y="178"/>
                  </a:cxn>
                  <a:cxn ang="0">
                    <a:pos x="578" y="234"/>
                  </a:cxn>
                  <a:cxn ang="0">
                    <a:pos x="594" y="403"/>
                  </a:cxn>
                  <a:cxn ang="0">
                    <a:pos x="598" y="446"/>
                  </a:cxn>
                  <a:cxn ang="0">
                    <a:pos x="598" y="574"/>
                  </a:cxn>
                  <a:cxn ang="0">
                    <a:pos x="602" y="587"/>
                  </a:cxn>
                  <a:cxn ang="0">
                    <a:pos x="612" y="595"/>
                  </a:cxn>
                  <a:cxn ang="0">
                    <a:pos x="633" y="594"/>
                  </a:cxn>
                  <a:cxn ang="0">
                    <a:pos x="641" y="583"/>
                  </a:cxn>
                  <a:cxn ang="0">
                    <a:pos x="644" y="574"/>
                  </a:cxn>
                  <a:cxn ang="0">
                    <a:pos x="645" y="515"/>
                  </a:cxn>
                  <a:cxn ang="0">
                    <a:pos x="646" y="491"/>
                  </a:cxn>
                  <a:cxn ang="0">
                    <a:pos x="640" y="420"/>
                  </a:cxn>
                </a:cxnLst>
                <a:rect l="0" t="0" r="r" b="b"/>
                <a:pathLst>
                  <a:path w="646" h="596">
                    <a:moveTo>
                      <a:pt x="640" y="420"/>
                    </a:moveTo>
                    <a:lnTo>
                      <a:pt x="640" y="420"/>
                    </a:lnTo>
                    <a:lnTo>
                      <a:pt x="638" y="389"/>
                    </a:lnTo>
                    <a:lnTo>
                      <a:pt x="637" y="359"/>
                    </a:lnTo>
                    <a:lnTo>
                      <a:pt x="632" y="299"/>
                    </a:lnTo>
                    <a:lnTo>
                      <a:pt x="625" y="239"/>
                    </a:lnTo>
                    <a:lnTo>
                      <a:pt x="624" y="209"/>
                    </a:lnTo>
                    <a:lnTo>
                      <a:pt x="624" y="179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8"/>
                    </a:lnTo>
                    <a:lnTo>
                      <a:pt x="624" y="175"/>
                    </a:lnTo>
                    <a:lnTo>
                      <a:pt x="624" y="175"/>
                    </a:lnTo>
                    <a:lnTo>
                      <a:pt x="624" y="170"/>
                    </a:lnTo>
                    <a:lnTo>
                      <a:pt x="624" y="170"/>
                    </a:lnTo>
                    <a:lnTo>
                      <a:pt x="623" y="155"/>
                    </a:lnTo>
                    <a:lnTo>
                      <a:pt x="620" y="142"/>
                    </a:lnTo>
                    <a:lnTo>
                      <a:pt x="618" y="129"/>
                    </a:lnTo>
                    <a:lnTo>
                      <a:pt x="614" y="117"/>
                    </a:lnTo>
                    <a:lnTo>
                      <a:pt x="608" y="107"/>
                    </a:lnTo>
                    <a:lnTo>
                      <a:pt x="603" y="97"/>
                    </a:lnTo>
                    <a:lnTo>
                      <a:pt x="597" y="87"/>
                    </a:lnTo>
                    <a:lnTo>
                      <a:pt x="589" y="78"/>
                    </a:lnTo>
                    <a:lnTo>
                      <a:pt x="581" y="69"/>
                    </a:lnTo>
                    <a:lnTo>
                      <a:pt x="572" y="61"/>
                    </a:lnTo>
                    <a:lnTo>
                      <a:pt x="563" y="55"/>
                    </a:lnTo>
                    <a:lnTo>
                      <a:pt x="553" y="48"/>
                    </a:lnTo>
                    <a:lnTo>
                      <a:pt x="533" y="36"/>
                    </a:lnTo>
                    <a:lnTo>
                      <a:pt x="509" y="26"/>
                    </a:lnTo>
                    <a:lnTo>
                      <a:pt x="485" y="18"/>
                    </a:lnTo>
                    <a:lnTo>
                      <a:pt x="459" y="13"/>
                    </a:lnTo>
                    <a:lnTo>
                      <a:pt x="434" y="8"/>
                    </a:lnTo>
                    <a:lnTo>
                      <a:pt x="408" y="4"/>
                    </a:lnTo>
                    <a:lnTo>
                      <a:pt x="382" y="1"/>
                    </a:lnTo>
                    <a:lnTo>
                      <a:pt x="357" y="0"/>
                    </a:lnTo>
                    <a:lnTo>
                      <a:pt x="309" y="0"/>
                    </a:lnTo>
                    <a:lnTo>
                      <a:pt x="309" y="0"/>
                    </a:lnTo>
                    <a:lnTo>
                      <a:pt x="281" y="1"/>
                    </a:lnTo>
                    <a:lnTo>
                      <a:pt x="254" y="4"/>
                    </a:lnTo>
                    <a:lnTo>
                      <a:pt x="229" y="8"/>
                    </a:lnTo>
                    <a:lnTo>
                      <a:pt x="203" y="13"/>
                    </a:lnTo>
                    <a:lnTo>
                      <a:pt x="178" y="21"/>
                    </a:lnTo>
                    <a:lnTo>
                      <a:pt x="153" y="29"/>
                    </a:lnTo>
                    <a:lnTo>
                      <a:pt x="127" y="38"/>
                    </a:lnTo>
                    <a:lnTo>
                      <a:pt x="102" y="48"/>
                    </a:lnTo>
                    <a:lnTo>
                      <a:pt x="102" y="48"/>
                    </a:lnTo>
                    <a:lnTo>
                      <a:pt x="84" y="57"/>
                    </a:lnTo>
                    <a:lnTo>
                      <a:pt x="66" y="68"/>
                    </a:lnTo>
                    <a:lnTo>
                      <a:pt x="49" y="80"/>
                    </a:lnTo>
                    <a:lnTo>
                      <a:pt x="34" y="94"/>
                    </a:lnTo>
                    <a:lnTo>
                      <a:pt x="21" y="110"/>
                    </a:lnTo>
                    <a:lnTo>
                      <a:pt x="16" y="117"/>
                    </a:lnTo>
                    <a:lnTo>
                      <a:pt x="11" y="127"/>
                    </a:lnTo>
                    <a:lnTo>
                      <a:pt x="7" y="136"/>
                    </a:lnTo>
                    <a:lnTo>
                      <a:pt x="3" y="146"/>
                    </a:lnTo>
                    <a:lnTo>
                      <a:pt x="1" y="157"/>
                    </a:lnTo>
                    <a:lnTo>
                      <a:pt x="0" y="167"/>
                    </a:lnTo>
                    <a:lnTo>
                      <a:pt x="0" y="167"/>
                    </a:lnTo>
                    <a:lnTo>
                      <a:pt x="1" y="175"/>
                    </a:lnTo>
                    <a:lnTo>
                      <a:pt x="4" y="180"/>
                    </a:lnTo>
                    <a:lnTo>
                      <a:pt x="4" y="180"/>
                    </a:lnTo>
                    <a:lnTo>
                      <a:pt x="4" y="235"/>
                    </a:lnTo>
                    <a:lnTo>
                      <a:pt x="5" y="289"/>
                    </a:lnTo>
                    <a:lnTo>
                      <a:pt x="7" y="344"/>
                    </a:lnTo>
                    <a:lnTo>
                      <a:pt x="8" y="397"/>
                    </a:lnTo>
                    <a:lnTo>
                      <a:pt x="8" y="397"/>
                    </a:lnTo>
                    <a:lnTo>
                      <a:pt x="8" y="440"/>
                    </a:lnTo>
                    <a:lnTo>
                      <a:pt x="9" y="484"/>
                    </a:lnTo>
                    <a:lnTo>
                      <a:pt x="11" y="506"/>
                    </a:lnTo>
                    <a:lnTo>
                      <a:pt x="15" y="528"/>
                    </a:lnTo>
                    <a:lnTo>
                      <a:pt x="18" y="549"/>
                    </a:lnTo>
                    <a:lnTo>
                      <a:pt x="24" y="569"/>
                    </a:lnTo>
                    <a:lnTo>
                      <a:pt x="24" y="569"/>
                    </a:lnTo>
                    <a:lnTo>
                      <a:pt x="26" y="574"/>
                    </a:lnTo>
                    <a:lnTo>
                      <a:pt x="29" y="578"/>
                    </a:lnTo>
                    <a:lnTo>
                      <a:pt x="32" y="580"/>
                    </a:lnTo>
                    <a:lnTo>
                      <a:pt x="35" y="583"/>
                    </a:lnTo>
                    <a:lnTo>
                      <a:pt x="39" y="584"/>
                    </a:lnTo>
                    <a:lnTo>
                      <a:pt x="45" y="584"/>
                    </a:lnTo>
                    <a:lnTo>
                      <a:pt x="52" y="583"/>
                    </a:lnTo>
                    <a:lnTo>
                      <a:pt x="60" y="580"/>
                    </a:lnTo>
                    <a:lnTo>
                      <a:pt x="64" y="578"/>
                    </a:lnTo>
                    <a:lnTo>
                      <a:pt x="67" y="574"/>
                    </a:lnTo>
                    <a:lnTo>
                      <a:pt x="68" y="570"/>
                    </a:lnTo>
                    <a:lnTo>
                      <a:pt x="69" y="566"/>
                    </a:lnTo>
                    <a:lnTo>
                      <a:pt x="69" y="562"/>
                    </a:lnTo>
                    <a:lnTo>
                      <a:pt x="68" y="557"/>
                    </a:lnTo>
                    <a:lnTo>
                      <a:pt x="68" y="557"/>
                    </a:lnTo>
                    <a:lnTo>
                      <a:pt x="62" y="536"/>
                    </a:lnTo>
                    <a:lnTo>
                      <a:pt x="58" y="514"/>
                    </a:lnTo>
                    <a:lnTo>
                      <a:pt x="55" y="490"/>
                    </a:lnTo>
                    <a:lnTo>
                      <a:pt x="54" y="467"/>
                    </a:lnTo>
                    <a:lnTo>
                      <a:pt x="54" y="421"/>
                    </a:lnTo>
                    <a:lnTo>
                      <a:pt x="54" y="376"/>
                    </a:lnTo>
                    <a:lnTo>
                      <a:pt x="54" y="376"/>
                    </a:lnTo>
                    <a:lnTo>
                      <a:pt x="52" y="327"/>
                    </a:lnTo>
                    <a:lnTo>
                      <a:pt x="51" y="277"/>
                    </a:lnTo>
                    <a:lnTo>
                      <a:pt x="50" y="227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49" y="171"/>
                    </a:lnTo>
                    <a:lnTo>
                      <a:pt x="46" y="165"/>
                    </a:lnTo>
                    <a:lnTo>
                      <a:pt x="46" y="165"/>
                    </a:lnTo>
                    <a:lnTo>
                      <a:pt x="47" y="157"/>
                    </a:lnTo>
                    <a:lnTo>
                      <a:pt x="50" y="149"/>
                    </a:lnTo>
                    <a:lnTo>
                      <a:pt x="52" y="142"/>
                    </a:lnTo>
                    <a:lnTo>
                      <a:pt x="56" y="134"/>
                    </a:lnTo>
                    <a:lnTo>
                      <a:pt x="60" y="128"/>
                    </a:lnTo>
                    <a:lnTo>
                      <a:pt x="66" y="121"/>
                    </a:lnTo>
                    <a:lnTo>
                      <a:pt x="79" y="110"/>
                    </a:lnTo>
                    <a:lnTo>
                      <a:pt x="93" y="99"/>
                    </a:lnTo>
                    <a:lnTo>
                      <a:pt x="110" y="90"/>
                    </a:lnTo>
                    <a:lnTo>
                      <a:pt x="128" y="81"/>
                    </a:lnTo>
                    <a:lnTo>
                      <a:pt x="148" y="74"/>
                    </a:lnTo>
                    <a:lnTo>
                      <a:pt x="168" y="68"/>
                    </a:lnTo>
                    <a:lnTo>
                      <a:pt x="189" y="63"/>
                    </a:lnTo>
                    <a:lnTo>
                      <a:pt x="228" y="53"/>
                    </a:lnTo>
                    <a:lnTo>
                      <a:pt x="264" y="48"/>
                    </a:lnTo>
                    <a:lnTo>
                      <a:pt x="293" y="46"/>
                    </a:lnTo>
                    <a:lnTo>
                      <a:pt x="293" y="46"/>
                    </a:lnTo>
                    <a:lnTo>
                      <a:pt x="332" y="44"/>
                    </a:lnTo>
                    <a:lnTo>
                      <a:pt x="355" y="44"/>
                    </a:lnTo>
                    <a:lnTo>
                      <a:pt x="378" y="44"/>
                    </a:lnTo>
                    <a:lnTo>
                      <a:pt x="402" y="47"/>
                    </a:lnTo>
                    <a:lnTo>
                      <a:pt x="425" y="49"/>
                    </a:lnTo>
                    <a:lnTo>
                      <a:pt x="449" y="53"/>
                    </a:lnTo>
                    <a:lnTo>
                      <a:pt x="471" y="60"/>
                    </a:lnTo>
                    <a:lnTo>
                      <a:pt x="493" y="66"/>
                    </a:lnTo>
                    <a:lnTo>
                      <a:pt x="513" y="76"/>
                    </a:lnTo>
                    <a:lnTo>
                      <a:pt x="531" y="87"/>
                    </a:lnTo>
                    <a:lnTo>
                      <a:pt x="539" y="94"/>
                    </a:lnTo>
                    <a:lnTo>
                      <a:pt x="547" y="100"/>
                    </a:lnTo>
                    <a:lnTo>
                      <a:pt x="553" y="108"/>
                    </a:lnTo>
                    <a:lnTo>
                      <a:pt x="560" y="116"/>
                    </a:lnTo>
                    <a:lnTo>
                      <a:pt x="565" y="124"/>
                    </a:lnTo>
                    <a:lnTo>
                      <a:pt x="570" y="133"/>
                    </a:lnTo>
                    <a:lnTo>
                      <a:pt x="573" y="144"/>
                    </a:lnTo>
                    <a:lnTo>
                      <a:pt x="577" y="154"/>
                    </a:lnTo>
                    <a:lnTo>
                      <a:pt x="578" y="166"/>
                    </a:lnTo>
                    <a:lnTo>
                      <a:pt x="578" y="178"/>
                    </a:lnTo>
                    <a:lnTo>
                      <a:pt x="578" y="178"/>
                    </a:lnTo>
                    <a:lnTo>
                      <a:pt x="578" y="205"/>
                    </a:lnTo>
                    <a:lnTo>
                      <a:pt x="578" y="234"/>
                    </a:lnTo>
                    <a:lnTo>
                      <a:pt x="582" y="290"/>
                    </a:lnTo>
                    <a:lnTo>
                      <a:pt x="587" y="346"/>
                    </a:lnTo>
                    <a:lnTo>
                      <a:pt x="594" y="403"/>
                    </a:lnTo>
                    <a:lnTo>
                      <a:pt x="594" y="403"/>
                    </a:lnTo>
                    <a:lnTo>
                      <a:pt x="597" y="423"/>
                    </a:lnTo>
                    <a:lnTo>
                      <a:pt x="598" y="446"/>
                    </a:lnTo>
                    <a:lnTo>
                      <a:pt x="598" y="489"/>
                    </a:lnTo>
                    <a:lnTo>
                      <a:pt x="598" y="574"/>
                    </a:lnTo>
                    <a:lnTo>
                      <a:pt x="598" y="574"/>
                    </a:lnTo>
                    <a:lnTo>
                      <a:pt x="598" y="579"/>
                    </a:lnTo>
                    <a:lnTo>
                      <a:pt x="599" y="583"/>
                    </a:lnTo>
                    <a:lnTo>
                      <a:pt x="602" y="587"/>
                    </a:lnTo>
                    <a:lnTo>
                      <a:pt x="604" y="591"/>
                    </a:lnTo>
                    <a:lnTo>
                      <a:pt x="608" y="594"/>
                    </a:lnTo>
                    <a:lnTo>
                      <a:pt x="612" y="595"/>
                    </a:lnTo>
                    <a:lnTo>
                      <a:pt x="620" y="596"/>
                    </a:lnTo>
                    <a:lnTo>
                      <a:pt x="629" y="595"/>
                    </a:lnTo>
                    <a:lnTo>
                      <a:pt x="633" y="594"/>
                    </a:lnTo>
                    <a:lnTo>
                      <a:pt x="636" y="591"/>
                    </a:lnTo>
                    <a:lnTo>
                      <a:pt x="640" y="587"/>
                    </a:lnTo>
                    <a:lnTo>
                      <a:pt x="641" y="583"/>
                    </a:lnTo>
                    <a:lnTo>
                      <a:pt x="642" y="579"/>
                    </a:lnTo>
                    <a:lnTo>
                      <a:pt x="644" y="574"/>
                    </a:lnTo>
                    <a:lnTo>
                      <a:pt x="644" y="574"/>
                    </a:lnTo>
                    <a:lnTo>
                      <a:pt x="642" y="544"/>
                    </a:lnTo>
                    <a:lnTo>
                      <a:pt x="642" y="529"/>
                    </a:lnTo>
                    <a:lnTo>
                      <a:pt x="645" y="515"/>
                    </a:lnTo>
                    <a:lnTo>
                      <a:pt x="645" y="515"/>
                    </a:lnTo>
                    <a:lnTo>
                      <a:pt x="646" y="503"/>
                    </a:lnTo>
                    <a:lnTo>
                      <a:pt x="646" y="491"/>
                    </a:lnTo>
                    <a:lnTo>
                      <a:pt x="644" y="468"/>
                    </a:lnTo>
                    <a:lnTo>
                      <a:pt x="641" y="444"/>
                    </a:lnTo>
                    <a:lnTo>
                      <a:pt x="640" y="420"/>
                    </a:lnTo>
                    <a:lnTo>
                      <a:pt x="640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6" name="Freeform 238"/>
              <p:cNvSpPr/>
              <p:nvPr/>
            </p:nvSpPr>
            <p:spPr bwMode="auto">
              <a:xfrm>
                <a:off x="3375026" y="4445001"/>
                <a:ext cx="231775" cy="158750"/>
              </a:xfrm>
              <a:custGeom>
                <a:avLst/>
                <a:gdLst/>
                <a:ahLst/>
                <a:cxnLst>
                  <a:cxn ang="0">
                    <a:pos x="556" y="153"/>
                  </a:cxn>
                  <a:cxn ang="0">
                    <a:pos x="518" y="98"/>
                  </a:cxn>
                  <a:cxn ang="0">
                    <a:pos x="475" y="55"/>
                  </a:cxn>
                  <a:cxn ang="0">
                    <a:pos x="424" y="25"/>
                  </a:cxn>
                  <a:cxn ang="0">
                    <a:pos x="364" y="7"/>
                  </a:cxn>
                  <a:cxn ang="0">
                    <a:pos x="294" y="0"/>
                  </a:cxn>
                  <a:cxn ang="0">
                    <a:pos x="247" y="1"/>
                  </a:cxn>
                  <a:cxn ang="0">
                    <a:pos x="178" y="13"/>
                  </a:cxn>
                  <a:cxn ang="0">
                    <a:pos x="111" y="39"/>
                  </a:cxn>
                  <a:cxn ang="0">
                    <a:pos x="76" y="62"/>
                  </a:cxn>
                  <a:cxn ang="0">
                    <a:pos x="36" y="103"/>
                  </a:cxn>
                  <a:cxn ang="0">
                    <a:pos x="8" y="157"/>
                  </a:cxn>
                  <a:cxn ang="0">
                    <a:pos x="2" y="175"/>
                  </a:cxn>
                  <a:cxn ang="0">
                    <a:pos x="4" y="237"/>
                  </a:cxn>
                  <a:cxn ang="0">
                    <a:pos x="23" y="315"/>
                  </a:cxn>
                  <a:cxn ang="0">
                    <a:pos x="39" y="345"/>
                  </a:cxn>
                  <a:cxn ang="0">
                    <a:pos x="76" y="379"/>
                  </a:cxn>
                  <a:cxn ang="0">
                    <a:pos x="123" y="399"/>
                  </a:cxn>
                  <a:cxn ang="0">
                    <a:pos x="133" y="399"/>
                  </a:cxn>
                  <a:cxn ang="0">
                    <a:pos x="144" y="392"/>
                  </a:cxn>
                  <a:cxn ang="0">
                    <a:pos x="152" y="373"/>
                  </a:cxn>
                  <a:cxn ang="0">
                    <a:pos x="148" y="361"/>
                  </a:cxn>
                  <a:cxn ang="0">
                    <a:pos x="135" y="354"/>
                  </a:cxn>
                  <a:cxn ang="0">
                    <a:pos x="108" y="344"/>
                  </a:cxn>
                  <a:cxn ang="0">
                    <a:pos x="76" y="313"/>
                  </a:cxn>
                  <a:cxn ang="0">
                    <a:pos x="55" y="269"/>
                  </a:cxn>
                  <a:cxn ang="0">
                    <a:pos x="47" y="221"/>
                  </a:cxn>
                  <a:cxn ang="0">
                    <a:pos x="52" y="175"/>
                  </a:cxn>
                  <a:cxn ang="0">
                    <a:pos x="63" y="148"/>
                  </a:cxn>
                  <a:cxn ang="0">
                    <a:pos x="93" y="109"/>
                  </a:cxn>
                  <a:cxn ang="0">
                    <a:pos x="131" y="81"/>
                  </a:cxn>
                  <a:cxn ang="0">
                    <a:pos x="161" y="65"/>
                  </a:cxn>
                  <a:cxn ang="0">
                    <a:pos x="210" y="51"/>
                  </a:cxn>
                  <a:cxn ang="0">
                    <a:pos x="294" y="46"/>
                  </a:cxn>
                  <a:cxn ang="0">
                    <a:pos x="344" y="48"/>
                  </a:cxn>
                  <a:cxn ang="0">
                    <a:pos x="390" y="60"/>
                  </a:cxn>
                  <a:cxn ang="0">
                    <a:pos x="432" y="79"/>
                  </a:cxn>
                  <a:cxn ang="0">
                    <a:pos x="468" y="106"/>
                  </a:cxn>
                  <a:cxn ang="0">
                    <a:pos x="500" y="143"/>
                  </a:cxn>
                  <a:cxn ang="0">
                    <a:pos x="515" y="173"/>
                  </a:cxn>
                  <a:cxn ang="0">
                    <a:pos x="531" y="217"/>
                  </a:cxn>
                  <a:cxn ang="0">
                    <a:pos x="532" y="263"/>
                  </a:cxn>
                  <a:cxn ang="0">
                    <a:pos x="519" y="305"/>
                  </a:cxn>
                  <a:cxn ang="0">
                    <a:pos x="490" y="336"/>
                  </a:cxn>
                  <a:cxn ang="0">
                    <a:pos x="443" y="354"/>
                  </a:cxn>
                  <a:cxn ang="0">
                    <a:pos x="434" y="358"/>
                  </a:cxn>
                  <a:cxn ang="0">
                    <a:pos x="426" y="368"/>
                  </a:cxn>
                  <a:cxn ang="0">
                    <a:pos x="430" y="388"/>
                  </a:cxn>
                  <a:cxn ang="0">
                    <a:pos x="445" y="399"/>
                  </a:cxn>
                  <a:cxn ang="0">
                    <a:pos x="455" y="399"/>
                  </a:cxn>
                  <a:cxn ang="0">
                    <a:pos x="507" y="379"/>
                  </a:cxn>
                  <a:cxn ang="0">
                    <a:pos x="548" y="344"/>
                  </a:cxn>
                  <a:cxn ang="0">
                    <a:pos x="574" y="298"/>
                  </a:cxn>
                  <a:cxn ang="0">
                    <a:pos x="583" y="245"/>
                  </a:cxn>
                  <a:cxn ang="0">
                    <a:pos x="574" y="191"/>
                  </a:cxn>
                </a:cxnLst>
                <a:rect l="0" t="0" r="r" b="b"/>
                <a:pathLst>
                  <a:path w="583" h="399">
                    <a:moveTo>
                      <a:pt x="566" y="174"/>
                    </a:moveTo>
                    <a:lnTo>
                      <a:pt x="566" y="174"/>
                    </a:lnTo>
                    <a:lnTo>
                      <a:pt x="556" y="153"/>
                    </a:lnTo>
                    <a:lnTo>
                      <a:pt x="544" y="133"/>
                    </a:lnTo>
                    <a:lnTo>
                      <a:pt x="531" y="115"/>
                    </a:lnTo>
                    <a:lnTo>
                      <a:pt x="518" y="98"/>
                    </a:lnTo>
                    <a:lnTo>
                      <a:pt x="505" y="82"/>
                    </a:lnTo>
                    <a:lnTo>
                      <a:pt x="490" y="68"/>
                    </a:lnTo>
                    <a:lnTo>
                      <a:pt x="475" y="55"/>
                    </a:lnTo>
                    <a:lnTo>
                      <a:pt x="458" y="45"/>
                    </a:lnTo>
                    <a:lnTo>
                      <a:pt x="441" y="34"/>
                    </a:lnTo>
                    <a:lnTo>
                      <a:pt x="424" y="25"/>
                    </a:lnTo>
                    <a:lnTo>
                      <a:pt x="404" y="18"/>
                    </a:lnTo>
                    <a:lnTo>
                      <a:pt x="384" y="12"/>
                    </a:lnTo>
                    <a:lnTo>
                      <a:pt x="364" y="7"/>
                    </a:lnTo>
                    <a:lnTo>
                      <a:pt x="341" y="3"/>
                    </a:lnTo>
                    <a:lnTo>
                      <a:pt x="319" y="1"/>
                    </a:lnTo>
                    <a:lnTo>
                      <a:pt x="294" y="0"/>
                    </a:lnTo>
                    <a:lnTo>
                      <a:pt x="294" y="0"/>
                    </a:lnTo>
                    <a:lnTo>
                      <a:pt x="271" y="0"/>
                    </a:lnTo>
                    <a:lnTo>
                      <a:pt x="247" y="1"/>
                    </a:lnTo>
                    <a:lnTo>
                      <a:pt x="224" y="4"/>
                    </a:lnTo>
                    <a:lnTo>
                      <a:pt x="200" y="8"/>
                    </a:lnTo>
                    <a:lnTo>
                      <a:pt x="178" y="13"/>
                    </a:lnTo>
                    <a:lnTo>
                      <a:pt x="154" y="20"/>
                    </a:lnTo>
                    <a:lnTo>
                      <a:pt x="132" y="29"/>
                    </a:lnTo>
                    <a:lnTo>
                      <a:pt x="111" y="39"/>
                    </a:lnTo>
                    <a:lnTo>
                      <a:pt x="111" y="39"/>
                    </a:lnTo>
                    <a:lnTo>
                      <a:pt x="91" y="50"/>
                    </a:lnTo>
                    <a:lnTo>
                      <a:pt x="76" y="62"/>
                    </a:lnTo>
                    <a:lnTo>
                      <a:pt x="60" y="75"/>
                    </a:lnTo>
                    <a:lnTo>
                      <a:pt x="48" y="88"/>
                    </a:lnTo>
                    <a:lnTo>
                      <a:pt x="36" y="103"/>
                    </a:lnTo>
                    <a:lnTo>
                      <a:pt x="26" y="119"/>
                    </a:lnTo>
                    <a:lnTo>
                      <a:pt x="17" y="137"/>
                    </a:lnTo>
                    <a:lnTo>
                      <a:pt x="8" y="157"/>
                    </a:lnTo>
                    <a:lnTo>
                      <a:pt x="8" y="157"/>
                    </a:lnTo>
                    <a:lnTo>
                      <a:pt x="5" y="16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1" y="216"/>
                    </a:lnTo>
                    <a:lnTo>
                      <a:pt x="4" y="237"/>
                    </a:lnTo>
                    <a:lnTo>
                      <a:pt x="8" y="258"/>
                    </a:lnTo>
                    <a:lnTo>
                      <a:pt x="13" y="277"/>
                    </a:lnTo>
                    <a:lnTo>
                      <a:pt x="23" y="315"/>
                    </a:lnTo>
                    <a:lnTo>
                      <a:pt x="23" y="315"/>
                    </a:lnTo>
                    <a:lnTo>
                      <a:pt x="30" y="331"/>
                    </a:lnTo>
                    <a:lnTo>
                      <a:pt x="39" y="345"/>
                    </a:lnTo>
                    <a:lnTo>
                      <a:pt x="50" y="358"/>
                    </a:lnTo>
                    <a:lnTo>
                      <a:pt x="61" y="370"/>
                    </a:lnTo>
                    <a:lnTo>
                      <a:pt x="76" y="379"/>
                    </a:lnTo>
                    <a:lnTo>
                      <a:pt x="90" y="388"/>
                    </a:lnTo>
                    <a:lnTo>
                      <a:pt x="107" y="394"/>
                    </a:lnTo>
                    <a:lnTo>
                      <a:pt x="123" y="399"/>
                    </a:lnTo>
                    <a:lnTo>
                      <a:pt x="123" y="399"/>
                    </a:lnTo>
                    <a:lnTo>
                      <a:pt x="128" y="399"/>
                    </a:lnTo>
                    <a:lnTo>
                      <a:pt x="133" y="399"/>
                    </a:lnTo>
                    <a:lnTo>
                      <a:pt x="137" y="398"/>
                    </a:lnTo>
                    <a:lnTo>
                      <a:pt x="141" y="395"/>
                    </a:lnTo>
                    <a:lnTo>
                      <a:pt x="144" y="392"/>
                    </a:lnTo>
                    <a:lnTo>
                      <a:pt x="148" y="388"/>
                    </a:lnTo>
                    <a:lnTo>
                      <a:pt x="150" y="381"/>
                    </a:lnTo>
                    <a:lnTo>
                      <a:pt x="152" y="373"/>
                    </a:lnTo>
                    <a:lnTo>
                      <a:pt x="150" y="369"/>
                    </a:lnTo>
                    <a:lnTo>
                      <a:pt x="149" y="365"/>
                    </a:lnTo>
                    <a:lnTo>
                      <a:pt x="148" y="361"/>
                    </a:lnTo>
                    <a:lnTo>
                      <a:pt x="144" y="358"/>
                    </a:lnTo>
                    <a:lnTo>
                      <a:pt x="140" y="356"/>
                    </a:lnTo>
                    <a:lnTo>
                      <a:pt x="135" y="354"/>
                    </a:lnTo>
                    <a:lnTo>
                      <a:pt x="135" y="354"/>
                    </a:lnTo>
                    <a:lnTo>
                      <a:pt x="122" y="351"/>
                    </a:lnTo>
                    <a:lnTo>
                      <a:pt x="108" y="344"/>
                    </a:lnTo>
                    <a:lnTo>
                      <a:pt x="97" y="335"/>
                    </a:lnTo>
                    <a:lnTo>
                      <a:pt x="85" y="324"/>
                    </a:lnTo>
                    <a:lnTo>
                      <a:pt x="76" y="313"/>
                    </a:lnTo>
                    <a:lnTo>
                      <a:pt x="68" y="300"/>
                    </a:lnTo>
                    <a:lnTo>
                      <a:pt x="61" y="285"/>
                    </a:lnTo>
                    <a:lnTo>
                      <a:pt x="55" y="269"/>
                    </a:lnTo>
                    <a:lnTo>
                      <a:pt x="51" y="254"/>
                    </a:lnTo>
                    <a:lnTo>
                      <a:pt x="48" y="237"/>
                    </a:lnTo>
                    <a:lnTo>
                      <a:pt x="47" y="221"/>
                    </a:lnTo>
                    <a:lnTo>
                      <a:pt x="47" y="205"/>
                    </a:lnTo>
                    <a:lnTo>
                      <a:pt x="48" y="190"/>
                    </a:lnTo>
                    <a:lnTo>
                      <a:pt x="52" y="175"/>
                    </a:lnTo>
                    <a:lnTo>
                      <a:pt x="56" y="161"/>
                    </a:lnTo>
                    <a:lnTo>
                      <a:pt x="63" y="148"/>
                    </a:lnTo>
                    <a:lnTo>
                      <a:pt x="63" y="148"/>
                    </a:lnTo>
                    <a:lnTo>
                      <a:pt x="73" y="133"/>
                    </a:lnTo>
                    <a:lnTo>
                      <a:pt x="82" y="120"/>
                    </a:lnTo>
                    <a:lnTo>
                      <a:pt x="93" y="109"/>
                    </a:lnTo>
                    <a:lnTo>
                      <a:pt x="105" y="98"/>
                    </a:lnTo>
                    <a:lnTo>
                      <a:pt x="118" y="89"/>
                    </a:lnTo>
                    <a:lnTo>
                      <a:pt x="131" y="81"/>
                    </a:lnTo>
                    <a:lnTo>
                      <a:pt x="145" y="73"/>
                    </a:lnTo>
                    <a:lnTo>
                      <a:pt x="161" y="65"/>
                    </a:lnTo>
                    <a:lnTo>
                      <a:pt x="161" y="65"/>
                    </a:lnTo>
                    <a:lnTo>
                      <a:pt x="178" y="59"/>
                    </a:lnTo>
                    <a:lnTo>
                      <a:pt x="193" y="55"/>
                    </a:lnTo>
                    <a:lnTo>
                      <a:pt x="210" y="51"/>
                    </a:lnTo>
                    <a:lnTo>
                      <a:pt x="227" y="48"/>
                    </a:lnTo>
                    <a:lnTo>
                      <a:pt x="260" y="46"/>
                    </a:lnTo>
                    <a:lnTo>
                      <a:pt x="294" y="46"/>
                    </a:lnTo>
                    <a:lnTo>
                      <a:pt x="294" y="46"/>
                    </a:lnTo>
                    <a:lnTo>
                      <a:pt x="328" y="47"/>
                    </a:lnTo>
                    <a:lnTo>
                      <a:pt x="344" y="48"/>
                    </a:lnTo>
                    <a:lnTo>
                      <a:pt x="360" y="52"/>
                    </a:lnTo>
                    <a:lnTo>
                      <a:pt x="375" y="55"/>
                    </a:lnTo>
                    <a:lnTo>
                      <a:pt x="390" y="60"/>
                    </a:lnTo>
                    <a:lnTo>
                      <a:pt x="404" y="65"/>
                    </a:lnTo>
                    <a:lnTo>
                      <a:pt x="418" y="72"/>
                    </a:lnTo>
                    <a:lnTo>
                      <a:pt x="432" y="79"/>
                    </a:lnTo>
                    <a:lnTo>
                      <a:pt x="443" y="86"/>
                    </a:lnTo>
                    <a:lnTo>
                      <a:pt x="456" y="96"/>
                    </a:lnTo>
                    <a:lnTo>
                      <a:pt x="468" y="106"/>
                    </a:lnTo>
                    <a:lnTo>
                      <a:pt x="479" y="118"/>
                    </a:lnTo>
                    <a:lnTo>
                      <a:pt x="489" y="130"/>
                    </a:lnTo>
                    <a:lnTo>
                      <a:pt x="500" y="143"/>
                    </a:lnTo>
                    <a:lnTo>
                      <a:pt x="509" y="157"/>
                    </a:lnTo>
                    <a:lnTo>
                      <a:pt x="509" y="157"/>
                    </a:lnTo>
                    <a:lnTo>
                      <a:pt x="515" y="173"/>
                    </a:lnTo>
                    <a:lnTo>
                      <a:pt x="522" y="187"/>
                    </a:lnTo>
                    <a:lnTo>
                      <a:pt x="527" y="203"/>
                    </a:lnTo>
                    <a:lnTo>
                      <a:pt x="531" y="217"/>
                    </a:lnTo>
                    <a:lnTo>
                      <a:pt x="534" y="233"/>
                    </a:lnTo>
                    <a:lnTo>
                      <a:pt x="534" y="249"/>
                    </a:lnTo>
                    <a:lnTo>
                      <a:pt x="532" y="263"/>
                    </a:lnTo>
                    <a:lnTo>
                      <a:pt x="530" y="277"/>
                    </a:lnTo>
                    <a:lnTo>
                      <a:pt x="526" y="292"/>
                    </a:lnTo>
                    <a:lnTo>
                      <a:pt x="519" y="305"/>
                    </a:lnTo>
                    <a:lnTo>
                      <a:pt x="511" y="317"/>
                    </a:lnTo>
                    <a:lnTo>
                      <a:pt x="502" y="327"/>
                    </a:lnTo>
                    <a:lnTo>
                      <a:pt x="490" y="336"/>
                    </a:lnTo>
                    <a:lnTo>
                      <a:pt x="476" y="344"/>
                    </a:lnTo>
                    <a:lnTo>
                      <a:pt x="460" y="351"/>
                    </a:lnTo>
                    <a:lnTo>
                      <a:pt x="443" y="354"/>
                    </a:lnTo>
                    <a:lnTo>
                      <a:pt x="443" y="354"/>
                    </a:lnTo>
                    <a:lnTo>
                      <a:pt x="438" y="356"/>
                    </a:lnTo>
                    <a:lnTo>
                      <a:pt x="434" y="358"/>
                    </a:lnTo>
                    <a:lnTo>
                      <a:pt x="430" y="361"/>
                    </a:lnTo>
                    <a:lnTo>
                      <a:pt x="429" y="365"/>
                    </a:lnTo>
                    <a:lnTo>
                      <a:pt x="426" y="368"/>
                    </a:lnTo>
                    <a:lnTo>
                      <a:pt x="426" y="373"/>
                    </a:lnTo>
                    <a:lnTo>
                      <a:pt x="428" y="381"/>
                    </a:lnTo>
                    <a:lnTo>
                      <a:pt x="430" y="388"/>
                    </a:lnTo>
                    <a:lnTo>
                      <a:pt x="437" y="395"/>
                    </a:lnTo>
                    <a:lnTo>
                      <a:pt x="441" y="396"/>
                    </a:lnTo>
                    <a:lnTo>
                      <a:pt x="445" y="399"/>
                    </a:lnTo>
                    <a:lnTo>
                      <a:pt x="450" y="399"/>
                    </a:lnTo>
                    <a:lnTo>
                      <a:pt x="455" y="399"/>
                    </a:lnTo>
                    <a:lnTo>
                      <a:pt x="455" y="399"/>
                    </a:lnTo>
                    <a:lnTo>
                      <a:pt x="473" y="394"/>
                    </a:lnTo>
                    <a:lnTo>
                      <a:pt x="490" y="387"/>
                    </a:lnTo>
                    <a:lnTo>
                      <a:pt x="507" y="379"/>
                    </a:lnTo>
                    <a:lnTo>
                      <a:pt x="522" y="369"/>
                    </a:lnTo>
                    <a:lnTo>
                      <a:pt x="535" y="357"/>
                    </a:lnTo>
                    <a:lnTo>
                      <a:pt x="548" y="344"/>
                    </a:lnTo>
                    <a:lnTo>
                      <a:pt x="557" y="330"/>
                    </a:lnTo>
                    <a:lnTo>
                      <a:pt x="566" y="314"/>
                    </a:lnTo>
                    <a:lnTo>
                      <a:pt x="574" y="298"/>
                    </a:lnTo>
                    <a:lnTo>
                      <a:pt x="578" y="281"/>
                    </a:lnTo>
                    <a:lnTo>
                      <a:pt x="582" y="263"/>
                    </a:lnTo>
                    <a:lnTo>
                      <a:pt x="583" y="245"/>
                    </a:lnTo>
                    <a:lnTo>
                      <a:pt x="582" y="228"/>
                    </a:lnTo>
                    <a:lnTo>
                      <a:pt x="579" y="209"/>
                    </a:lnTo>
                    <a:lnTo>
                      <a:pt x="574" y="191"/>
                    </a:lnTo>
                    <a:lnTo>
                      <a:pt x="566" y="174"/>
                    </a:lnTo>
                    <a:lnTo>
                      <a:pt x="566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  <p:sp>
            <p:nvSpPr>
              <p:cNvPr id="12527" name="Freeform 239"/>
              <p:cNvSpPr/>
              <p:nvPr/>
            </p:nvSpPr>
            <p:spPr bwMode="auto">
              <a:xfrm>
                <a:off x="3419476" y="4583113"/>
                <a:ext cx="147638" cy="182563"/>
              </a:xfrm>
              <a:custGeom>
                <a:avLst/>
                <a:gdLst/>
                <a:ahLst/>
                <a:cxnLst>
                  <a:cxn ang="0">
                    <a:pos x="361" y="190"/>
                  </a:cxn>
                  <a:cxn ang="0">
                    <a:pos x="360" y="34"/>
                  </a:cxn>
                  <a:cxn ang="0">
                    <a:pos x="357" y="25"/>
                  </a:cxn>
                  <a:cxn ang="0">
                    <a:pos x="350" y="16"/>
                  </a:cxn>
                  <a:cxn ang="0">
                    <a:pos x="329" y="13"/>
                  </a:cxn>
                  <a:cxn ang="0">
                    <a:pos x="318" y="21"/>
                  </a:cxn>
                  <a:cxn ang="0">
                    <a:pos x="314" y="34"/>
                  </a:cxn>
                  <a:cxn ang="0">
                    <a:pos x="317" y="135"/>
                  </a:cxn>
                  <a:cxn ang="0">
                    <a:pos x="320" y="234"/>
                  </a:cxn>
                  <a:cxn ang="0">
                    <a:pos x="317" y="335"/>
                  </a:cxn>
                  <a:cxn ang="0">
                    <a:pos x="312" y="357"/>
                  </a:cxn>
                  <a:cxn ang="0">
                    <a:pos x="297" y="382"/>
                  </a:cxn>
                  <a:cxn ang="0">
                    <a:pos x="275" y="397"/>
                  </a:cxn>
                  <a:cxn ang="0">
                    <a:pos x="240" y="408"/>
                  </a:cxn>
                  <a:cxn ang="0">
                    <a:pos x="199" y="411"/>
                  </a:cxn>
                  <a:cxn ang="0">
                    <a:pos x="156" y="407"/>
                  </a:cxn>
                  <a:cxn ang="0">
                    <a:pos x="114" y="392"/>
                  </a:cxn>
                  <a:cxn ang="0">
                    <a:pos x="91" y="377"/>
                  </a:cxn>
                  <a:cxn ang="0">
                    <a:pos x="74" y="358"/>
                  </a:cxn>
                  <a:cxn ang="0">
                    <a:pos x="61" y="322"/>
                  </a:cxn>
                  <a:cxn ang="0">
                    <a:pos x="55" y="275"/>
                  </a:cxn>
                  <a:cxn ang="0">
                    <a:pos x="51" y="243"/>
                  </a:cxn>
                  <a:cxn ang="0">
                    <a:pos x="50" y="192"/>
                  </a:cxn>
                  <a:cxn ang="0">
                    <a:pos x="53" y="124"/>
                  </a:cxn>
                  <a:cxn ang="0">
                    <a:pos x="47" y="59"/>
                  </a:cxn>
                  <a:cxn ang="0">
                    <a:pos x="49" y="31"/>
                  </a:cxn>
                  <a:cxn ang="0">
                    <a:pos x="49" y="14"/>
                  </a:cxn>
                  <a:cxn ang="0">
                    <a:pos x="36" y="1"/>
                  </a:cxn>
                  <a:cxn ang="0">
                    <a:pos x="23" y="0"/>
                  </a:cxn>
                  <a:cxn ang="0">
                    <a:pos x="10" y="4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6" y="132"/>
                  </a:cxn>
                  <a:cxn ang="0">
                    <a:pos x="6" y="169"/>
                  </a:cxn>
                  <a:cxn ang="0">
                    <a:pos x="4" y="264"/>
                  </a:cxn>
                  <a:cxn ang="0">
                    <a:pos x="12" y="320"/>
                  </a:cxn>
                  <a:cxn ang="0">
                    <a:pos x="23" y="350"/>
                  </a:cxn>
                  <a:cxn ang="0">
                    <a:pos x="44" y="390"/>
                  </a:cxn>
                  <a:cxn ang="0">
                    <a:pos x="72" y="420"/>
                  </a:cxn>
                  <a:cxn ang="0">
                    <a:pos x="108" y="441"/>
                  </a:cxn>
                  <a:cxn ang="0">
                    <a:pos x="151" y="452"/>
                  </a:cxn>
                  <a:cxn ang="0">
                    <a:pos x="182" y="456"/>
                  </a:cxn>
                  <a:cxn ang="0">
                    <a:pos x="241" y="456"/>
                  </a:cxn>
                  <a:cxn ang="0">
                    <a:pos x="283" y="447"/>
                  </a:cxn>
                  <a:cxn ang="0">
                    <a:pos x="309" y="434"/>
                  </a:cxn>
                  <a:cxn ang="0">
                    <a:pos x="339" y="401"/>
                  </a:cxn>
                  <a:cxn ang="0">
                    <a:pos x="357" y="361"/>
                  </a:cxn>
                  <a:cxn ang="0">
                    <a:pos x="365" y="331"/>
                  </a:cxn>
                  <a:cxn ang="0">
                    <a:pos x="369" y="278"/>
                  </a:cxn>
                  <a:cxn ang="0">
                    <a:pos x="364" y="210"/>
                  </a:cxn>
                </a:cxnLst>
                <a:rect l="0" t="0" r="r" b="b"/>
                <a:pathLst>
                  <a:path w="369" h="458">
                    <a:moveTo>
                      <a:pt x="364" y="210"/>
                    </a:moveTo>
                    <a:lnTo>
                      <a:pt x="364" y="210"/>
                    </a:lnTo>
                    <a:lnTo>
                      <a:pt x="361" y="190"/>
                    </a:lnTo>
                    <a:lnTo>
                      <a:pt x="360" y="167"/>
                    </a:lnTo>
                    <a:lnTo>
                      <a:pt x="359" y="123"/>
                    </a:lnTo>
                    <a:lnTo>
                      <a:pt x="360" y="34"/>
                    </a:lnTo>
                    <a:lnTo>
                      <a:pt x="360" y="34"/>
                    </a:lnTo>
                    <a:lnTo>
                      <a:pt x="359" y="29"/>
                    </a:lnTo>
                    <a:lnTo>
                      <a:pt x="357" y="25"/>
                    </a:lnTo>
                    <a:lnTo>
                      <a:pt x="355" y="21"/>
                    </a:lnTo>
                    <a:lnTo>
                      <a:pt x="352" y="18"/>
                    </a:lnTo>
                    <a:lnTo>
                      <a:pt x="350" y="16"/>
                    </a:lnTo>
                    <a:lnTo>
                      <a:pt x="346" y="13"/>
                    </a:lnTo>
                    <a:lnTo>
                      <a:pt x="337" y="12"/>
                    </a:lnTo>
                    <a:lnTo>
                      <a:pt x="329" y="13"/>
                    </a:lnTo>
                    <a:lnTo>
                      <a:pt x="325" y="16"/>
                    </a:lnTo>
                    <a:lnTo>
                      <a:pt x="321" y="18"/>
                    </a:lnTo>
                    <a:lnTo>
                      <a:pt x="318" y="21"/>
                    </a:lnTo>
                    <a:lnTo>
                      <a:pt x="316" y="25"/>
                    </a:lnTo>
                    <a:lnTo>
                      <a:pt x="314" y="29"/>
                    </a:lnTo>
                    <a:lnTo>
                      <a:pt x="314" y="34"/>
                    </a:lnTo>
                    <a:lnTo>
                      <a:pt x="314" y="34"/>
                    </a:lnTo>
                    <a:lnTo>
                      <a:pt x="314" y="85"/>
                    </a:lnTo>
                    <a:lnTo>
                      <a:pt x="317" y="135"/>
                    </a:lnTo>
                    <a:lnTo>
                      <a:pt x="318" y="184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1" y="285"/>
                    </a:lnTo>
                    <a:lnTo>
                      <a:pt x="320" y="310"/>
                    </a:lnTo>
                    <a:lnTo>
                      <a:pt x="317" y="335"/>
                    </a:lnTo>
                    <a:lnTo>
                      <a:pt x="317" y="335"/>
                    </a:lnTo>
                    <a:lnTo>
                      <a:pt x="316" y="346"/>
                    </a:lnTo>
                    <a:lnTo>
                      <a:pt x="312" y="357"/>
                    </a:lnTo>
                    <a:lnTo>
                      <a:pt x="308" y="366"/>
                    </a:lnTo>
                    <a:lnTo>
                      <a:pt x="303" y="374"/>
                    </a:lnTo>
                    <a:lnTo>
                      <a:pt x="297" y="382"/>
                    </a:lnTo>
                    <a:lnTo>
                      <a:pt x="291" y="387"/>
                    </a:lnTo>
                    <a:lnTo>
                      <a:pt x="283" y="392"/>
                    </a:lnTo>
                    <a:lnTo>
                      <a:pt x="275" y="397"/>
                    </a:lnTo>
                    <a:lnTo>
                      <a:pt x="267" y="401"/>
                    </a:lnTo>
                    <a:lnTo>
                      <a:pt x="258" y="404"/>
                    </a:lnTo>
                    <a:lnTo>
                      <a:pt x="240" y="408"/>
                    </a:lnTo>
                    <a:lnTo>
                      <a:pt x="220" y="411"/>
                    </a:lnTo>
                    <a:lnTo>
                      <a:pt x="199" y="411"/>
                    </a:lnTo>
                    <a:lnTo>
                      <a:pt x="199" y="411"/>
                    </a:lnTo>
                    <a:lnTo>
                      <a:pt x="185" y="411"/>
                    </a:lnTo>
                    <a:lnTo>
                      <a:pt x="170" y="409"/>
                    </a:lnTo>
                    <a:lnTo>
                      <a:pt x="156" y="407"/>
                    </a:lnTo>
                    <a:lnTo>
                      <a:pt x="142" y="403"/>
                    </a:lnTo>
                    <a:lnTo>
                      <a:pt x="127" y="399"/>
                    </a:lnTo>
                    <a:lnTo>
                      <a:pt x="114" y="392"/>
                    </a:lnTo>
                    <a:lnTo>
                      <a:pt x="102" y="386"/>
                    </a:lnTo>
                    <a:lnTo>
                      <a:pt x="91" y="377"/>
                    </a:lnTo>
                    <a:lnTo>
                      <a:pt x="91" y="377"/>
                    </a:lnTo>
                    <a:lnTo>
                      <a:pt x="84" y="371"/>
                    </a:lnTo>
                    <a:lnTo>
                      <a:pt x="79" y="365"/>
                    </a:lnTo>
                    <a:lnTo>
                      <a:pt x="74" y="358"/>
                    </a:lnTo>
                    <a:lnTo>
                      <a:pt x="70" y="352"/>
                    </a:lnTo>
                    <a:lnTo>
                      <a:pt x="64" y="337"/>
                    </a:lnTo>
                    <a:lnTo>
                      <a:pt x="61" y="322"/>
                    </a:lnTo>
                    <a:lnTo>
                      <a:pt x="59" y="307"/>
                    </a:lnTo>
                    <a:lnTo>
                      <a:pt x="58" y="290"/>
                    </a:lnTo>
                    <a:lnTo>
                      <a:pt x="55" y="275"/>
                    </a:lnTo>
                    <a:lnTo>
                      <a:pt x="54" y="259"/>
                    </a:lnTo>
                    <a:lnTo>
                      <a:pt x="54" y="259"/>
                    </a:lnTo>
                    <a:lnTo>
                      <a:pt x="51" y="243"/>
                    </a:lnTo>
                    <a:lnTo>
                      <a:pt x="50" y="226"/>
                    </a:lnTo>
                    <a:lnTo>
                      <a:pt x="49" y="209"/>
                    </a:lnTo>
                    <a:lnTo>
                      <a:pt x="50" y="192"/>
                    </a:lnTo>
                    <a:lnTo>
                      <a:pt x="51" y="158"/>
                    </a:lnTo>
                    <a:lnTo>
                      <a:pt x="53" y="124"/>
                    </a:lnTo>
                    <a:lnTo>
                      <a:pt x="53" y="124"/>
                    </a:lnTo>
                    <a:lnTo>
                      <a:pt x="51" y="103"/>
                    </a:lnTo>
                    <a:lnTo>
                      <a:pt x="50" y="81"/>
                    </a:lnTo>
                    <a:lnTo>
                      <a:pt x="47" y="59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49" y="31"/>
                    </a:lnTo>
                    <a:lnTo>
                      <a:pt x="50" y="26"/>
                    </a:lnTo>
                    <a:lnTo>
                      <a:pt x="50" y="20"/>
                    </a:lnTo>
                    <a:lnTo>
                      <a:pt x="49" y="14"/>
                    </a:lnTo>
                    <a:lnTo>
                      <a:pt x="46" y="8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10" y="4"/>
                    </a:lnTo>
                    <a:lnTo>
                      <a:pt x="7" y="6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2" y="59"/>
                    </a:lnTo>
                    <a:lnTo>
                      <a:pt x="4" y="95"/>
                    </a:lnTo>
                    <a:lnTo>
                      <a:pt x="6" y="132"/>
                    </a:lnTo>
                    <a:lnTo>
                      <a:pt x="7" y="150"/>
                    </a:lnTo>
                    <a:lnTo>
                      <a:pt x="6" y="169"/>
                    </a:lnTo>
                    <a:lnTo>
                      <a:pt x="6" y="169"/>
                    </a:lnTo>
                    <a:lnTo>
                      <a:pt x="4" y="205"/>
                    </a:lnTo>
                    <a:lnTo>
                      <a:pt x="4" y="244"/>
                    </a:lnTo>
                    <a:lnTo>
                      <a:pt x="4" y="264"/>
                    </a:lnTo>
                    <a:lnTo>
                      <a:pt x="6" y="284"/>
                    </a:lnTo>
                    <a:lnTo>
                      <a:pt x="8" y="302"/>
                    </a:lnTo>
                    <a:lnTo>
                      <a:pt x="12" y="320"/>
                    </a:lnTo>
                    <a:lnTo>
                      <a:pt x="12" y="320"/>
                    </a:lnTo>
                    <a:lnTo>
                      <a:pt x="17" y="336"/>
                    </a:lnTo>
                    <a:lnTo>
                      <a:pt x="23" y="350"/>
                    </a:lnTo>
                    <a:lnTo>
                      <a:pt x="29" y="365"/>
                    </a:lnTo>
                    <a:lnTo>
                      <a:pt x="36" y="378"/>
                    </a:lnTo>
                    <a:lnTo>
                      <a:pt x="44" y="390"/>
                    </a:lnTo>
                    <a:lnTo>
                      <a:pt x="53" y="400"/>
                    </a:lnTo>
                    <a:lnTo>
                      <a:pt x="62" y="411"/>
                    </a:lnTo>
                    <a:lnTo>
                      <a:pt x="72" y="420"/>
                    </a:lnTo>
                    <a:lnTo>
                      <a:pt x="84" y="428"/>
                    </a:lnTo>
                    <a:lnTo>
                      <a:pt x="96" y="434"/>
                    </a:lnTo>
                    <a:lnTo>
                      <a:pt x="108" y="441"/>
                    </a:lnTo>
                    <a:lnTo>
                      <a:pt x="122" y="446"/>
                    </a:lnTo>
                    <a:lnTo>
                      <a:pt x="135" y="450"/>
                    </a:lnTo>
                    <a:lnTo>
                      <a:pt x="151" y="452"/>
                    </a:lnTo>
                    <a:lnTo>
                      <a:pt x="166" y="455"/>
                    </a:lnTo>
                    <a:lnTo>
                      <a:pt x="182" y="456"/>
                    </a:lnTo>
                    <a:lnTo>
                      <a:pt x="182" y="456"/>
                    </a:lnTo>
                    <a:lnTo>
                      <a:pt x="212" y="458"/>
                    </a:lnTo>
                    <a:lnTo>
                      <a:pt x="227" y="458"/>
                    </a:lnTo>
                    <a:lnTo>
                      <a:pt x="241" y="456"/>
                    </a:lnTo>
                    <a:lnTo>
                      <a:pt x="255" y="455"/>
                    </a:lnTo>
                    <a:lnTo>
                      <a:pt x="270" y="452"/>
                    </a:lnTo>
                    <a:lnTo>
                      <a:pt x="283" y="44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9" y="434"/>
                    </a:lnTo>
                    <a:lnTo>
                      <a:pt x="321" y="425"/>
                    </a:lnTo>
                    <a:lnTo>
                      <a:pt x="330" y="413"/>
                    </a:lnTo>
                    <a:lnTo>
                      <a:pt x="339" y="401"/>
                    </a:lnTo>
                    <a:lnTo>
                      <a:pt x="347" y="388"/>
                    </a:lnTo>
                    <a:lnTo>
                      <a:pt x="352" y="374"/>
                    </a:lnTo>
                    <a:lnTo>
                      <a:pt x="357" y="361"/>
                    </a:lnTo>
                    <a:lnTo>
                      <a:pt x="361" y="346"/>
                    </a:lnTo>
                    <a:lnTo>
                      <a:pt x="361" y="346"/>
                    </a:lnTo>
                    <a:lnTo>
                      <a:pt x="365" y="331"/>
                    </a:lnTo>
                    <a:lnTo>
                      <a:pt x="367" y="315"/>
                    </a:lnTo>
                    <a:lnTo>
                      <a:pt x="368" y="297"/>
                    </a:lnTo>
                    <a:lnTo>
                      <a:pt x="369" y="278"/>
                    </a:lnTo>
                    <a:lnTo>
                      <a:pt x="368" y="243"/>
                    </a:lnTo>
                    <a:lnTo>
                      <a:pt x="364" y="210"/>
                    </a:lnTo>
                    <a:lnTo>
                      <a:pt x="364" y="21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121920" tIns="60960" rIns="121920" bIns="60960" numCol="1" anchor="t" anchorCtr="0" compatLnSpc="1"/>
              <a:lstStyle/>
              <a:p>
                <a:endParaRPr lang="zh-CN" altLang="en-US" sz="2400"/>
              </a:p>
            </p:txBody>
          </p:sp>
        </p:grpSp>
      </p:grpSp>
      <p:grpSp>
        <p:nvGrpSpPr>
          <p:cNvPr id="1276" name="组合 1275"/>
          <p:cNvGrpSpPr/>
          <p:nvPr/>
        </p:nvGrpSpPr>
        <p:grpSpPr>
          <a:xfrm>
            <a:off x="5626101" y="980000"/>
            <a:ext cx="874184" cy="916517"/>
            <a:chOff x="4219576" y="1004888"/>
            <a:chExt cx="655638" cy="687388"/>
          </a:xfrm>
          <a:solidFill>
            <a:srgbClr val="1043AB"/>
          </a:solidFill>
        </p:grpSpPr>
        <p:sp>
          <p:nvSpPr>
            <p:cNvPr id="12528" name="Freeform 240"/>
            <p:cNvSpPr/>
            <p:nvPr/>
          </p:nvSpPr>
          <p:spPr bwMode="auto">
            <a:xfrm>
              <a:off x="4238626" y="1025526"/>
              <a:ext cx="84138" cy="85725"/>
            </a:xfrm>
            <a:custGeom>
              <a:avLst/>
              <a:gdLst/>
              <a:ahLst/>
              <a:cxnLst>
                <a:cxn ang="0">
                  <a:pos x="205" y="1"/>
                </a:cxn>
                <a:cxn ang="0">
                  <a:pos x="205" y="1"/>
                </a:cxn>
                <a:cxn ang="0">
                  <a:pos x="200" y="4"/>
                </a:cxn>
                <a:cxn ang="0">
                  <a:pos x="195" y="8"/>
                </a:cxn>
                <a:cxn ang="0">
                  <a:pos x="186" y="17"/>
                </a:cxn>
                <a:cxn ang="0">
                  <a:pos x="178" y="26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6" y="51"/>
                </a:cxn>
                <a:cxn ang="0">
                  <a:pos x="141" y="64"/>
                </a:cxn>
                <a:cxn ang="0">
                  <a:pos x="125" y="77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82" y="118"/>
                </a:cxn>
                <a:cxn ang="0">
                  <a:pos x="55" y="148"/>
                </a:cxn>
                <a:cxn ang="0">
                  <a:pos x="3" y="206"/>
                </a:cxn>
                <a:cxn ang="0">
                  <a:pos x="3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57" y="161"/>
                </a:cxn>
                <a:cxn ang="0">
                  <a:pos x="81" y="133"/>
                </a:cxn>
                <a:cxn ang="0">
                  <a:pos x="107" y="108"/>
                </a:cxn>
                <a:cxn ang="0">
                  <a:pos x="107" y="108"/>
                </a:cxn>
                <a:cxn ang="0">
                  <a:pos x="132" y="86"/>
                </a:cxn>
                <a:cxn ang="0">
                  <a:pos x="158" y="63"/>
                </a:cxn>
                <a:cxn ang="0">
                  <a:pos x="158" y="63"/>
                </a:cxn>
                <a:cxn ang="0">
                  <a:pos x="165" y="57"/>
                </a:cxn>
                <a:cxn ang="0">
                  <a:pos x="171" y="50"/>
                </a:cxn>
                <a:cxn ang="0">
                  <a:pos x="184" y="35"/>
                </a:cxn>
                <a:cxn ang="0">
                  <a:pos x="197" y="21"/>
                </a:cxn>
                <a:cxn ang="0">
                  <a:pos x="204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3" y="9"/>
                </a:cxn>
                <a:cxn ang="0">
                  <a:pos x="214" y="8"/>
                </a:cxn>
                <a:cxn ang="0">
                  <a:pos x="214" y="5"/>
                </a:cxn>
                <a:cxn ang="0">
                  <a:pos x="213" y="4"/>
                </a:cxn>
                <a:cxn ang="0">
                  <a:pos x="211" y="0"/>
                </a:cxn>
                <a:cxn ang="0">
                  <a:pos x="208" y="0"/>
                </a:cxn>
                <a:cxn ang="0">
                  <a:pos x="205" y="1"/>
                </a:cxn>
                <a:cxn ang="0">
                  <a:pos x="205" y="1"/>
                </a:cxn>
              </a:cxnLst>
              <a:rect l="0" t="0" r="r" b="b"/>
              <a:pathLst>
                <a:path w="214" h="217">
                  <a:moveTo>
                    <a:pt x="205" y="1"/>
                  </a:moveTo>
                  <a:lnTo>
                    <a:pt x="205" y="1"/>
                  </a:lnTo>
                  <a:lnTo>
                    <a:pt x="200" y="4"/>
                  </a:lnTo>
                  <a:lnTo>
                    <a:pt x="195" y="8"/>
                  </a:lnTo>
                  <a:lnTo>
                    <a:pt x="186" y="17"/>
                  </a:lnTo>
                  <a:lnTo>
                    <a:pt x="178" y="26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6" y="51"/>
                  </a:lnTo>
                  <a:lnTo>
                    <a:pt x="141" y="64"/>
                  </a:lnTo>
                  <a:lnTo>
                    <a:pt x="125" y="77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82" y="118"/>
                  </a:lnTo>
                  <a:lnTo>
                    <a:pt x="55" y="148"/>
                  </a:lnTo>
                  <a:lnTo>
                    <a:pt x="3" y="206"/>
                  </a:lnTo>
                  <a:lnTo>
                    <a:pt x="3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57" y="161"/>
                  </a:lnTo>
                  <a:lnTo>
                    <a:pt x="81" y="133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32" y="86"/>
                  </a:lnTo>
                  <a:lnTo>
                    <a:pt x="158" y="63"/>
                  </a:lnTo>
                  <a:lnTo>
                    <a:pt x="158" y="63"/>
                  </a:lnTo>
                  <a:lnTo>
                    <a:pt x="165" y="57"/>
                  </a:lnTo>
                  <a:lnTo>
                    <a:pt x="171" y="50"/>
                  </a:lnTo>
                  <a:lnTo>
                    <a:pt x="184" y="35"/>
                  </a:lnTo>
                  <a:lnTo>
                    <a:pt x="197" y="21"/>
                  </a:lnTo>
                  <a:lnTo>
                    <a:pt x="204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3" y="9"/>
                  </a:lnTo>
                  <a:lnTo>
                    <a:pt x="214" y="8"/>
                  </a:lnTo>
                  <a:lnTo>
                    <a:pt x="214" y="5"/>
                  </a:lnTo>
                  <a:lnTo>
                    <a:pt x="213" y="4"/>
                  </a:lnTo>
                  <a:lnTo>
                    <a:pt x="211" y="0"/>
                  </a:lnTo>
                  <a:lnTo>
                    <a:pt x="208" y="0"/>
                  </a:lnTo>
                  <a:lnTo>
                    <a:pt x="205" y="1"/>
                  </a:lnTo>
                  <a:lnTo>
                    <a:pt x="2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29" name="Freeform 241"/>
            <p:cNvSpPr/>
            <p:nvPr/>
          </p:nvSpPr>
          <p:spPr bwMode="auto">
            <a:xfrm>
              <a:off x="4237039" y="1017588"/>
              <a:ext cx="152400" cy="133350"/>
            </a:xfrm>
            <a:custGeom>
              <a:avLst/>
              <a:gdLst/>
              <a:ahLst/>
              <a:cxnLst>
                <a:cxn ang="0">
                  <a:pos x="374" y="0"/>
                </a:cxn>
                <a:cxn ang="0">
                  <a:pos x="374" y="0"/>
                </a:cxn>
                <a:cxn ang="0">
                  <a:pos x="350" y="17"/>
                </a:cxn>
                <a:cxn ang="0">
                  <a:pos x="325" y="34"/>
                </a:cxn>
                <a:cxn ang="0">
                  <a:pos x="300" y="50"/>
                </a:cxn>
                <a:cxn ang="0">
                  <a:pos x="276" y="68"/>
                </a:cxn>
                <a:cxn ang="0">
                  <a:pos x="276" y="68"/>
                </a:cxn>
                <a:cxn ang="0">
                  <a:pos x="262" y="80"/>
                </a:cxn>
                <a:cxn ang="0">
                  <a:pos x="246" y="90"/>
                </a:cxn>
                <a:cxn ang="0">
                  <a:pos x="231" y="101"/>
                </a:cxn>
                <a:cxn ang="0">
                  <a:pos x="216" y="112"/>
                </a:cxn>
                <a:cxn ang="0">
                  <a:pos x="216" y="112"/>
                </a:cxn>
                <a:cxn ang="0">
                  <a:pos x="191" y="136"/>
                </a:cxn>
                <a:cxn ang="0">
                  <a:pos x="166" y="161"/>
                </a:cxn>
                <a:cxn ang="0">
                  <a:pos x="166" y="161"/>
                </a:cxn>
                <a:cxn ang="0">
                  <a:pos x="125" y="201"/>
                </a:cxn>
                <a:cxn ang="0">
                  <a:pos x="81" y="242"/>
                </a:cxn>
                <a:cxn ang="0">
                  <a:pos x="41" y="284"/>
                </a:cxn>
                <a:cxn ang="0">
                  <a:pos x="2" y="327"/>
                </a:cxn>
                <a:cxn ang="0">
                  <a:pos x="2" y="327"/>
                </a:cxn>
                <a:cxn ang="0">
                  <a:pos x="0" y="329"/>
                </a:cxn>
                <a:cxn ang="0">
                  <a:pos x="0" y="333"/>
                </a:cxn>
                <a:cxn ang="0">
                  <a:pos x="3" y="336"/>
                </a:cxn>
                <a:cxn ang="0">
                  <a:pos x="6" y="336"/>
                </a:cxn>
                <a:cxn ang="0">
                  <a:pos x="9" y="336"/>
                </a:cxn>
                <a:cxn ang="0">
                  <a:pos x="9" y="336"/>
                </a:cxn>
                <a:cxn ang="0">
                  <a:pos x="12" y="336"/>
                </a:cxn>
                <a:cxn ang="0">
                  <a:pos x="13" y="335"/>
                </a:cxn>
                <a:cxn ang="0">
                  <a:pos x="15" y="332"/>
                </a:cxn>
                <a:cxn ang="0">
                  <a:pos x="15" y="331"/>
                </a:cxn>
                <a:cxn ang="0">
                  <a:pos x="15" y="331"/>
                </a:cxn>
                <a:cxn ang="0">
                  <a:pos x="51" y="290"/>
                </a:cxn>
                <a:cxn ang="0">
                  <a:pos x="89" y="251"/>
                </a:cxn>
                <a:cxn ang="0">
                  <a:pos x="168" y="175"/>
                </a:cxn>
                <a:cxn ang="0">
                  <a:pos x="168" y="175"/>
                </a:cxn>
                <a:cxn ang="0">
                  <a:pos x="193" y="150"/>
                </a:cxn>
                <a:cxn ang="0">
                  <a:pos x="219" y="127"/>
                </a:cxn>
                <a:cxn ang="0">
                  <a:pos x="246" y="106"/>
                </a:cxn>
                <a:cxn ang="0">
                  <a:pos x="275" y="85"/>
                </a:cxn>
                <a:cxn ang="0">
                  <a:pos x="275" y="85"/>
                </a:cxn>
                <a:cxn ang="0">
                  <a:pos x="288" y="74"/>
                </a:cxn>
                <a:cxn ang="0">
                  <a:pos x="300" y="64"/>
                </a:cxn>
                <a:cxn ang="0">
                  <a:pos x="313" y="55"/>
                </a:cxn>
                <a:cxn ang="0">
                  <a:pos x="326" y="44"/>
                </a:cxn>
                <a:cxn ang="0">
                  <a:pos x="326" y="44"/>
                </a:cxn>
                <a:cxn ang="0">
                  <a:pos x="353" y="27"/>
                </a:cxn>
                <a:cxn ang="0">
                  <a:pos x="367" y="19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9"/>
                </a:cxn>
                <a:cxn ang="0">
                  <a:pos x="382" y="6"/>
                </a:cxn>
                <a:cxn ang="0">
                  <a:pos x="382" y="2"/>
                </a:cxn>
                <a:cxn ang="0">
                  <a:pos x="381" y="1"/>
                </a:cxn>
                <a:cxn ang="0">
                  <a:pos x="378" y="0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4" y="0"/>
                </a:cxn>
              </a:cxnLst>
              <a:rect l="0" t="0" r="r" b="b"/>
              <a:pathLst>
                <a:path w="382" h="336">
                  <a:moveTo>
                    <a:pt x="374" y="0"/>
                  </a:moveTo>
                  <a:lnTo>
                    <a:pt x="374" y="0"/>
                  </a:lnTo>
                  <a:lnTo>
                    <a:pt x="350" y="17"/>
                  </a:lnTo>
                  <a:lnTo>
                    <a:pt x="325" y="34"/>
                  </a:lnTo>
                  <a:lnTo>
                    <a:pt x="300" y="50"/>
                  </a:lnTo>
                  <a:lnTo>
                    <a:pt x="276" y="68"/>
                  </a:lnTo>
                  <a:lnTo>
                    <a:pt x="276" y="68"/>
                  </a:lnTo>
                  <a:lnTo>
                    <a:pt x="262" y="80"/>
                  </a:lnTo>
                  <a:lnTo>
                    <a:pt x="246" y="90"/>
                  </a:lnTo>
                  <a:lnTo>
                    <a:pt x="231" y="101"/>
                  </a:lnTo>
                  <a:lnTo>
                    <a:pt x="216" y="112"/>
                  </a:lnTo>
                  <a:lnTo>
                    <a:pt x="216" y="112"/>
                  </a:lnTo>
                  <a:lnTo>
                    <a:pt x="191" y="136"/>
                  </a:lnTo>
                  <a:lnTo>
                    <a:pt x="166" y="161"/>
                  </a:lnTo>
                  <a:lnTo>
                    <a:pt x="166" y="161"/>
                  </a:lnTo>
                  <a:lnTo>
                    <a:pt x="125" y="201"/>
                  </a:lnTo>
                  <a:lnTo>
                    <a:pt x="81" y="242"/>
                  </a:lnTo>
                  <a:lnTo>
                    <a:pt x="41" y="284"/>
                  </a:lnTo>
                  <a:lnTo>
                    <a:pt x="2" y="327"/>
                  </a:lnTo>
                  <a:lnTo>
                    <a:pt x="2" y="327"/>
                  </a:lnTo>
                  <a:lnTo>
                    <a:pt x="0" y="329"/>
                  </a:lnTo>
                  <a:lnTo>
                    <a:pt x="0" y="333"/>
                  </a:lnTo>
                  <a:lnTo>
                    <a:pt x="3" y="336"/>
                  </a:lnTo>
                  <a:lnTo>
                    <a:pt x="6" y="336"/>
                  </a:lnTo>
                  <a:lnTo>
                    <a:pt x="9" y="336"/>
                  </a:lnTo>
                  <a:lnTo>
                    <a:pt x="9" y="336"/>
                  </a:lnTo>
                  <a:lnTo>
                    <a:pt x="12" y="336"/>
                  </a:lnTo>
                  <a:lnTo>
                    <a:pt x="13" y="335"/>
                  </a:lnTo>
                  <a:lnTo>
                    <a:pt x="15" y="332"/>
                  </a:lnTo>
                  <a:lnTo>
                    <a:pt x="15" y="331"/>
                  </a:lnTo>
                  <a:lnTo>
                    <a:pt x="15" y="331"/>
                  </a:lnTo>
                  <a:lnTo>
                    <a:pt x="51" y="290"/>
                  </a:lnTo>
                  <a:lnTo>
                    <a:pt x="89" y="25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93" y="150"/>
                  </a:lnTo>
                  <a:lnTo>
                    <a:pt x="219" y="127"/>
                  </a:lnTo>
                  <a:lnTo>
                    <a:pt x="246" y="106"/>
                  </a:lnTo>
                  <a:lnTo>
                    <a:pt x="275" y="85"/>
                  </a:lnTo>
                  <a:lnTo>
                    <a:pt x="275" y="85"/>
                  </a:lnTo>
                  <a:lnTo>
                    <a:pt x="288" y="74"/>
                  </a:lnTo>
                  <a:lnTo>
                    <a:pt x="300" y="64"/>
                  </a:lnTo>
                  <a:lnTo>
                    <a:pt x="313" y="55"/>
                  </a:lnTo>
                  <a:lnTo>
                    <a:pt x="326" y="44"/>
                  </a:lnTo>
                  <a:lnTo>
                    <a:pt x="326" y="44"/>
                  </a:lnTo>
                  <a:lnTo>
                    <a:pt x="353" y="27"/>
                  </a:lnTo>
                  <a:lnTo>
                    <a:pt x="367" y="19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9"/>
                  </a:lnTo>
                  <a:lnTo>
                    <a:pt x="382" y="6"/>
                  </a:lnTo>
                  <a:lnTo>
                    <a:pt x="382" y="2"/>
                  </a:lnTo>
                  <a:lnTo>
                    <a:pt x="381" y="1"/>
                  </a:lnTo>
                  <a:lnTo>
                    <a:pt x="378" y="0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0" name="Freeform 242"/>
            <p:cNvSpPr/>
            <p:nvPr/>
          </p:nvSpPr>
          <p:spPr bwMode="auto">
            <a:xfrm>
              <a:off x="4335464" y="1012826"/>
              <a:ext cx="107950" cy="92075"/>
            </a:xfrm>
            <a:custGeom>
              <a:avLst/>
              <a:gdLst/>
              <a:ahLst/>
              <a:cxnLst>
                <a:cxn ang="0">
                  <a:pos x="266" y="2"/>
                </a:cxn>
                <a:cxn ang="0">
                  <a:pos x="266" y="2"/>
                </a:cxn>
                <a:cxn ang="0">
                  <a:pos x="244" y="15"/>
                </a:cxn>
                <a:cxn ang="0">
                  <a:pos x="224" y="29"/>
                </a:cxn>
                <a:cxn ang="0">
                  <a:pos x="203" y="45"/>
                </a:cxn>
                <a:cxn ang="0">
                  <a:pos x="185" y="61"/>
                </a:cxn>
                <a:cxn ang="0">
                  <a:pos x="145" y="93"/>
                </a:cxn>
                <a:cxn ang="0">
                  <a:pos x="107" y="126"/>
                </a:cxn>
                <a:cxn ang="0">
                  <a:pos x="107" y="126"/>
                </a:cxn>
                <a:cxn ang="0">
                  <a:pos x="67" y="159"/>
                </a:cxn>
                <a:cxn ang="0">
                  <a:pos x="47" y="176"/>
                </a:cxn>
                <a:cxn ang="0">
                  <a:pos x="28" y="191"/>
                </a:cxn>
                <a:cxn ang="0">
                  <a:pos x="28" y="191"/>
                </a:cxn>
                <a:cxn ang="0">
                  <a:pos x="19" y="199"/>
                </a:cxn>
                <a:cxn ang="0">
                  <a:pos x="9" y="206"/>
                </a:cxn>
                <a:cxn ang="0">
                  <a:pos x="5" y="211"/>
                </a:cxn>
                <a:cxn ang="0">
                  <a:pos x="3" y="215"/>
                </a:cxn>
                <a:cxn ang="0">
                  <a:pos x="0" y="220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8"/>
                </a:cxn>
                <a:cxn ang="0">
                  <a:pos x="2" y="229"/>
                </a:cxn>
                <a:cxn ang="0">
                  <a:pos x="5" y="232"/>
                </a:cxn>
                <a:cxn ang="0">
                  <a:pos x="9" y="229"/>
                </a:cxn>
                <a:cxn ang="0">
                  <a:pos x="11" y="228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2" y="220"/>
                </a:cxn>
                <a:cxn ang="0">
                  <a:pos x="16" y="215"/>
                </a:cxn>
                <a:cxn ang="0">
                  <a:pos x="21" y="210"/>
                </a:cxn>
                <a:cxn ang="0">
                  <a:pos x="26" y="206"/>
                </a:cxn>
                <a:cxn ang="0">
                  <a:pos x="39" y="197"/>
                </a:cxn>
                <a:cxn ang="0">
                  <a:pos x="49" y="189"/>
                </a:cxn>
                <a:cxn ang="0">
                  <a:pos x="49" y="189"/>
                </a:cxn>
                <a:cxn ang="0">
                  <a:pos x="87" y="157"/>
                </a:cxn>
                <a:cxn ang="0">
                  <a:pos x="123" y="127"/>
                </a:cxn>
                <a:cxn ang="0">
                  <a:pos x="123" y="127"/>
                </a:cxn>
                <a:cxn ang="0">
                  <a:pos x="160" y="97"/>
                </a:cxn>
                <a:cxn ang="0">
                  <a:pos x="195" y="66"/>
                </a:cxn>
                <a:cxn ang="0">
                  <a:pos x="213" y="51"/>
                </a:cxn>
                <a:cxn ang="0">
                  <a:pos x="232" y="37"/>
                </a:cxn>
                <a:cxn ang="0">
                  <a:pos x="251" y="2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10"/>
                </a:cxn>
                <a:cxn ang="0">
                  <a:pos x="274" y="7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2"/>
                </a:cxn>
                <a:cxn ang="0">
                  <a:pos x="266" y="2"/>
                </a:cxn>
              </a:cxnLst>
              <a:rect l="0" t="0" r="r" b="b"/>
              <a:pathLst>
                <a:path w="274" h="232">
                  <a:moveTo>
                    <a:pt x="266" y="2"/>
                  </a:moveTo>
                  <a:lnTo>
                    <a:pt x="266" y="2"/>
                  </a:lnTo>
                  <a:lnTo>
                    <a:pt x="244" y="15"/>
                  </a:lnTo>
                  <a:lnTo>
                    <a:pt x="224" y="29"/>
                  </a:lnTo>
                  <a:lnTo>
                    <a:pt x="203" y="45"/>
                  </a:lnTo>
                  <a:lnTo>
                    <a:pt x="185" y="61"/>
                  </a:lnTo>
                  <a:lnTo>
                    <a:pt x="145" y="93"/>
                  </a:lnTo>
                  <a:lnTo>
                    <a:pt x="107" y="126"/>
                  </a:lnTo>
                  <a:lnTo>
                    <a:pt x="107" y="126"/>
                  </a:lnTo>
                  <a:lnTo>
                    <a:pt x="67" y="159"/>
                  </a:lnTo>
                  <a:lnTo>
                    <a:pt x="47" y="176"/>
                  </a:lnTo>
                  <a:lnTo>
                    <a:pt x="28" y="191"/>
                  </a:lnTo>
                  <a:lnTo>
                    <a:pt x="28" y="191"/>
                  </a:lnTo>
                  <a:lnTo>
                    <a:pt x="19" y="199"/>
                  </a:lnTo>
                  <a:lnTo>
                    <a:pt x="9" y="206"/>
                  </a:lnTo>
                  <a:lnTo>
                    <a:pt x="5" y="211"/>
                  </a:lnTo>
                  <a:lnTo>
                    <a:pt x="3" y="215"/>
                  </a:lnTo>
                  <a:lnTo>
                    <a:pt x="0" y="220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2" y="229"/>
                  </a:lnTo>
                  <a:lnTo>
                    <a:pt x="5" y="232"/>
                  </a:lnTo>
                  <a:lnTo>
                    <a:pt x="9" y="229"/>
                  </a:lnTo>
                  <a:lnTo>
                    <a:pt x="11" y="228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2" y="220"/>
                  </a:lnTo>
                  <a:lnTo>
                    <a:pt x="16" y="215"/>
                  </a:lnTo>
                  <a:lnTo>
                    <a:pt x="21" y="210"/>
                  </a:lnTo>
                  <a:lnTo>
                    <a:pt x="26" y="206"/>
                  </a:lnTo>
                  <a:lnTo>
                    <a:pt x="39" y="197"/>
                  </a:lnTo>
                  <a:lnTo>
                    <a:pt x="49" y="189"/>
                  </a:lnTo>
                  <a:lnTo>
                    <a:pt x="49" y="189"/>
                  </a:lnTo>
                  <a:lnTo>
                    <a:pt x="87" y="15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60" y="97"/>
                  </a:lnTo>
                  <a:lnTo>
                    <a:pt x="195" y="66"/>
                  </a:lnTo>
                  <a:lnTo>
                    <a:pt x="213" y="51"/>
                  </a:lnTo>
                  <a:lnTo>
                    <a:pt x="232" y="37"/>
                  </a:lnTo>
                  <a:lnTo>
                    <a:pt x="251" y="2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10"/>
                  </a:lnTo>
                  <a:lnTo>
                    <a:pt x="274" y="7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2"/>
                  </a:lnTo>
                  <a:lnTo>
                    <a:pt x="2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1" name="Freeform 243"/>
            <p:cNvSpPr/>
            <p:nvPr/>
          </p:nvSpPr>
          <p:spPr bwMode="auto">
            <a:xfrm>
              <a:off x="4387851" y="1016001"/>
              <a:ext cx="107950" cy="87313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64" y="2"/>
                </a:cxn>
                <a:cxn ang="0">
                  <a:pos x="247" y="8"/>
                </a:cxn>
                <a:cxn ang="0">
                  <a:pos x="230" y="16"/>
                </a:cxn>
                <a:cxn ang="0">
                  <a:pos x="213" y="26"/>
                </a:cxn>
                <a:cxn ang="0">
                  <a:pos x="197" y="38"/>
                </a:cxn>
                <a:cxn ang="0">
                  <a:pos x="166" y="63"/>
                </a:cxn>
                <a:cxn ang="0">
                  <a:pos x="137" y="88"/>
                </a:cxn>
                <a:cxn ang="0">
                  <a:pos x="137" y="88"/>
                </a:cxn>
                <a:cxn ang="0">
                  <a:pos x="103" y="118"/>
                </a:cxn>
                <a:cxn ang="0">
                  <a:pos x="68" y="147"/>
                </a:cxn>
                <a:cxn ang="0">
                  <a:pos x="34" y="178"/>
                </a:cxn>
                <a:cxn ang="0">
                  <a:pos x="17" y="194"/>
                </a:cxn>
                <a:cxn ang="0">
                  <a:pos x="2" y="211"/>
                </a:cxn>
                <a:cxn ang="0">
                  <a:pos x="2" y="211"/>
                </a:cxn>
                <a:cxn ang="0">
                  <a:pos x="0" y="213"/>
                </a:cxn>
                <a:cxn ang="0">
                  <a:pos x="1" y="217"/>
                </a:cxn>
                <a:cxn ang="0">
                  <a:pos x="2" y="220"/>
                </a:cxn>
                <a:cxn ang="0">
                  <a:pos x="6" y="220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1" y="220"/>
                </a:cxn>
                <a:cxn ang="0">
                  <a:pos x="13" y="219"/>
                </a:cxn>
                <a:cxn ang="0">
                  <a:pos x="14" y="216"/>
                </a:cxn>
                <a:cxn ang="0">
                  <a:pos x="14" y="215"/>
                </a:cxn>
                <a:cxn ang="0">
                  <a:pos x="14" y="215"/>
                </a:cxn>
                <a:cxn ang="0">
                  <a:pos x="27" y="200"/>
                </a:cxn>
                <a:cxn ang="0">
                  <a:pos x="40" y="187"/>
                </a:cxn>
                <a:cxn ang="0">
                  <a:pos x="68" y="162"/>
                </a:cxn>
                <a:cxn ang="0">
                  <a:pos x="124" y="115"/>
                </a:cxn>
                <a:cxn ang="0">
                  <a:pos x="124" y="115"/>
                </a:cxn>
                <a:cxn ang="0">
                  <a:pos x="157" y="85"/>
                </a:cxn>
                <a:cxn ang="0">
                  <a:pos x="174" y="71"/>
                </a:cxn>
                <a:cxn ang="0">
                  <a:pos x="191" y="57"/>
                </a:cxn>
                <a:cxn ang="0">
                  <a:pos x="209" y="42"/>
                </a:cxn>
                <a:cxn ang="0">
                  <a:pos x="227" y="30"/>
                </a:cxn>
                <a:cxn ang="0">
                  <a:pos x="247" y="20"/>
                </a:cxn>
                <a:cxn ang="0">
                  <a:pos x="266" y="12"/>
                </a:cxn>
                <a:cxn ang="0">
                  <a:pos x="266" y="12"/>
                </a:cxn>
                <a:cxn ang="0">
                  <a:pos x="269" y="11"/>
                </a:cxn>
                <a:cxn ang="0">
                  <a:pos x="270" y="9"/>
                </a:cxn>
                <a:cxn ang="0">
                  <a:pos x="270" y="6"/>
                </a:cxn>
                <a:cxn ang="0">
                  <a:pos x="268" y="2"/>
                </a:cxn>
                <a:cxn ang="0">
                  <a:pos x="266" y="0"/>
                </a:cxn>
                <a:cxn ang="0">
                  <a:pos x="264" y="2"/>
                </a:cxn>
                <a:cxn ang="0">
                  <a:pos x="264" y="2"/>
                </a:cxn>
              </a:cxnLst>
              <a:rect l="0" t="0" r="r" b="b"/>
              <a:pathLst>
                <a:path w="270" h="220">
                  <a:moveTo>
                    <a:pt x="264" y="2"/>
                  </a:moveTo>
                  <a:lnTo>
                    <a:pt x="264" y="2"/>
                  </a:lnTo>
                  <a:lnTo>
                    <a:pt x="247" y="8"/>
                  </a:lnTo>
                  <a:lnTo>
                    <a:pt x="230" y="16"/>
                  </a:lnTo>
                  <a:lnTo>
                    <a:pt x="213" y="26"/>
                  </a:lnTo>
                  <a:lnTo>
                    <a:pt x="197" y="38"/>
                  </a:lnTo>
                  <a:lnTo>
                    <a:pt x="166" y="63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03" y="118"/>
                  </a:lnTo>
                  <a:lnTo>
                    <a:pt x="68" y="147"/>
                  </a:lnTo>
                  <a:lnTo>
                    <a:pt x="34" y="178"/>
                  </a:lnTo>
                  <a:lnTo>
                    <a:pt x="17" y="194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3"/>
                  </a:lnTo>
                  <a:lnTo>
                    <a:pt x="1" y="217"/>
                  </a:lnTo>
                  <a:lnTo>
                    <a:pt x="2" y="220"/>
                  </a:lnTo>
                  <a:lnTo>
                    <a:pt x="6" y="220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1" y="220"/>
                  </a:lnTo>
                  <a:lnTo>
                    <a:pt x="13" y="219"/>
                  </a:lnTo>
                  <a:lnTo>
                    <a:pt x="14" y="216"/>
                  </a:lnTo>
                  <a:lnTo>
                    <a:pt x="14" y="215"/>
                  </a:lnTo>
                  <a:lnTo>
                    <a:pt x="14" y="215"/>
                  </a:lnTo>
                  <a:lnTo>
                    <a:pt x="27" y="200"/>
                  </a:lnTo>
                  <a:lnTo>
                    <a:pt x="40" y="187"/>
                  </a:lnTo>
                  <a:lnTo>
                    <a:pt x="68" y="162"/>
                  </a:lnTo>
                  <a:lnTo>
                    <a:pt x="124" y="115"/>
                  </a:lnTo>
                  <a:lnTo>
                    <a:pt x="124" y="115"/>
                  </a:lnTo>
                  <a:lnTo>
                    <a:pt x="157" y="85"/>
                  </a:lnTo>
                  <a:lnTo>
                    <a:pt x="174" y="71"/>
                  </a:lnTo>
                  <a:lnTo>
                    <a:pt x="191" y="57"/>
                  </a:lnTo>
                  <a:lnTo>
                    <a:pt x="209" y="42"/>
                  </a:lnTo>
                  <a:lnTo>
                    <a:pt x="227" y="30"/>
                  </a:lnTo>
                  <a:lnTo>
                    <a:pt x="247" y="20"/>
                  </a:lnTo>
                  <a:lnTo>
                    <a:pt x="266" y="12"/>
                  </a:lnTo>
                  <a:lnTo>
                    <a:pt x="266" y="12"/>
                  </a:lnTo>
                  <a:lnTo>
                    <a:pt x="269" y="11"/>
                  </a:lnTo>
                  <a:lnTo>
                    <a:pt x="270" y="9"/>
                  </a:lnTo>
                  <a:lnTo>
                    <a:pt x="270" y="6"/>
                  </a:lnTo>
                  <a:lnTo>
                    <a:pt x="268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2" name="Freeform 244"/>
            <p:cNvSpPr/>
            <p:nvPr/>
          </p:nvSpPr>
          <p:spPr bwMode="auto">
            <a:xfrm>
              <a:off x="4448176" y="1009651"/>
              <a:ext cx="111125" cy="90488"/>
            </a:xfrm>
            <a:custGeom>
              <a:avLst/>
              <a:gdLst/>
              <a:ahLst/>
              <a:cxnLst>
                <a:cxn ang="0">
                  <a:pos x="274" y="1"/>
                </a:cxn>
                <a:cxn ang="0">
                  <a:pos x="274" y="1"/>
                </a:cxn>
                <a:cxn ang="0">
                  <a:pos x="253" y="16"/>
                </a:cxn>
                <a:cxn ang="0">
                  <a:pos x="232" y="31"/>
                </a:cxn>
                <a:cxn ang="0">
                  <a:pos x="190" y="64"/>
                </a:cxn>
                <a:cxn ang="0">
                  <a:pos x="148" y="97"/>
                </a:cxn>
                <a:cxn ang="0">
                  <a:pos x="108" y="129"/>
                </a:cxn>
                <a:cxn ang="0">
                  <a:pos x="108" y="129"/>
                </a:cxn>
                <a:cxn ang="0">
                  <a:pos x="68" y="157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19" y="191"/>
                </a:cxn>
                <a:cxn ang="0">
                  <a:pos x="10" y="199"/>
                </a:cxn>
                <a:cxn ang="0">
                  <a:pos x="6" y="204"/>
                </a:cxn>
                <a:cxn ang="0">
                  <a:pos x="3" y="209"/>
                </a:cxn>
                <a:cxn ang="0">
                  <a:pos x="2" y="21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2"/>
                </a:cxn>
                <a:cxn ang="0">
                  <a:pos x="2" y="225"/>
                </a:cxn>
                <a:cxn ang="0">
                  <a:pos x="6" y="226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2" y="221"/>
                </a:cxn>
                <a:cxn ang="0">
                  <a:pos x="12" y="221"/>
                </a:cxn>
                <a:cxn ang="0">
                  <a:pos x="12" y="217"/>
                </a:cxn>
                <a:cxn ang="0">
                  <a:pos x="13" y="214"/>
                </a:cxn>
                <a:cxn ang="0">
                  <a:pos x="19" y="207"/>
                </a:cxn>
                <a:cxn ang="0">
                  <a:pos x="25" y="200"/>
                </a:cxn>
                <a:cxn ang="0">
                  <a:pos x="34" y="192"/>
                </a:cxn>
                <a:cxn ang="0">
                  <a:pos x="51" y="180"/>
                </a:cxn>
                <a:cxn ang="0">
                  <a:pos x="66" y="171"/>
                </a:cxn>
                <a:cxn ang="0">
                  <a:pos x="66" y="171"/>
                </a:cxn>
                <a:cxn ang="0">
                  <a:pos x="101" y="146"/>
                </a:cxn>
                <a:cxn ang="0">
                  <a:pos x="136" y="122"/>
                </a:cxn>
                <a:cxn ang="0">
                  <a:pos x="136" y="122"/>
                </a:cxn>
                <a:cxn ang="0">
                  <a:pos x="173" y="94"/>
                </a:cxn>
                <a:cxn ang="0">
                  <a:pos x="208" y="65"/>
                </a:cxn>
                <a:cxn ang="0">
                  <a:pos x="244" y="38"/>
                </a:cxn>
                <a:cxn ang="0">
                  <a:pos x="280" y="12"/>
                </a:cxn>
                <a:cxn ang="0">
                  <a:pos x="280" y="12"/>
                </a:cxn>
                <a:cxn ang="0">
                  <a:pos x="282" y="9"/>
                </a:cxn>
                <a:cxn ang="0">
                  <a:pos x="283" y="8"/>
                </a:cxn>
                <a:cxn ang="0">
                  <a:pos x="282" y="4"/>
                </a:cxn>
                <a:cxn ang="0">
                  <a:pos x="279" y="1"/>
                </a:cxn>
                <a:cxn ang="0">
                  <a:pos x="276" y="0"/>
                </a:cxn>
                <a:cxn ang="0">
                  <a:pos x="274" y="1"/>
                </a:cxn>
                <a:cxn ang="0">
                  <a:pos x="274" y="1"/>
                </a:cxn>
              </a:cxnLst>
              <a:rect l="0" t="0" r="r" b="b"/>
              <a:pathLst>
                <a:path w="283" h="226">
                  <a:moveTo>
                    <a:pt x="274" y="1"/>
                  </a:moveTo>
                  <a:lnTo>
                    <a:pt x="274" y="1"/>
                  </a:lnTo>
                  <a:lnTo>
                    <a:pt x="253" y="16"/>
                  </a:lnTo>
                  <a:lnTo>
                    <a:pt x="232" y="31"/>
                  </a:lnTo>
                  <a:lnTo>
                    <a:pt x="190" y="64"/>
                  </a:lnTo>
                  <a:lnTo>
                    <a:pt x="148" y="97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68" y="157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19" y="191"/>
                  </a:lnTo>
                  <a:lnTo>
                    <a:pt x="10" y="199"/>
                  </a:lnTo>
                  <a:lnTo>
                    <a:pt x="6" y="204"/>
                  </a:lnTo>
                  <a:lnTo>
                    <a:pt x="3" y="209"/>
                  </a:lnTo>
                  <a:lnTo>
                    <a:pt x="2" y="21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2"/>
                  </a:lnTo>
                  <a:lnTo>
                    <a:pt x="2" y="225"/>
                  </a:lnTo>
                  <a:lnTo>
                    <a:pt x="6" y="226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2" y="221"/>
                  </a:lnTo>
                  <a:lnTo>
                    <a:pt x="12" y="221"/>
                  </a:lnTo>
                  <a:lnTo>
                    <a:pt x="12" y="217"/>
                  </a:lnTo>
                  <a:lnTo>
                    <a:pt x="13" y="214"/>
                  </a:lnTo>
                  <a:lnTo>
                    <a:pt x="19" y="207"/>
                  </a:lnTo>
                  <a:lnTo>
                    <a:pt x="25" y="200"/>
                  </a:lnTo>
                  <a:lnTo>
                    <a:pt x="34" y="192"/>
                  </a:lnTo>
                  <a:lnTo>
                    <a:pt x="51" y="180"/>
                  </a:lnTo>
                  <a:lnTo>
                    <a:pt x="66" y="171"/>
                  </a:lnTo>
                  <a:lnTo>
                    <a:pt x="66" y="171"/>
                  </a:lnTo>
                  <a:lnTo>
                    <a:pt x="101" y="146"/>
                  </a:lnTo>
                  <a:lnTo>
                    <a:pt x="136" y="122"/>
                  </a:lnTo>
                  <a:lnTo>
                    <a:pt x="136" y="122"/>
                  </a:lnTo>
                  <a:lnTo>
                    <a:pt x="173" y="94"/>
                  </a:lnTo>
                  <a:lnTo>
                    <a:pt x="208" y="65"/>
                  </a:lnTo>
                  <a:lnTo>
                    <a:pt x="244" y="38"/>
                  </a:lnTo>
                  <a:lnTo>
                    <a:pt x="280" y="12"/>
                  </a:lnTo>
                  <a:lnTo>
                    <a:pt x="280" y="12"/>
                  </a:lnTo>
                  <a:lnTo>
                    <a:pt x="282" y="9"/>
                  </a:lnTo>
                  <a:lnTo>
                    <a:pt x="283" y="8"/>
                  </a:lnTo>
                  <a:lnTo>
                    <a:pt x="282" y="4"/>
                  </a:lnTo>
                  <a:lnTo>
                    <a:pt x="279" y="1"/>
                  </a:lnTo>
                  <a:lnTo>
                    <a:pt x="276" y="0"/>
                  </a:lnTo>
                  <a:lnTo>
                    <a:pt x="274" y="1"/>
                  </a:lnTo>
                  <a:lnTo>
                    <a:pt x="2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3" name="Freeform 245"/>
            <p:cNvSpPr/>
            <p:nvPr/>
          </p:nvSpPr>
          <p:spPr bwMode="auto">
            <a:xfrm>
              <a:off x="4511676" y="1012826"/>
              <a:ext cx="106363" cy="8096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49" y="4"/>
                </a:cxn>
                <a:cxn ang="0">
                  <a:pos x="243" y="7"/>
                </a:cxn>
                <a:cxn ang="0">
                  <a:pos x="235" y="10"/>
                </a:cxn>
                <a:cxn ang="0">
                  <a:pos x="228" y="12"/>
                </a:cxn>
                <a:cxn ang="0">
                  <a:pos x="228" y="12"/>
                </a:cxn>
                <a:cxn ang="0">
                  <a:pos x="221" y="17"/>
                </a:cxn>
                <a:cxn ang="0">
                  <a:pos x="214" y="23"/>
                </a:cxn>
                <a:cxn ang="0">
                  <a:pos x="208" y="28"/>
                </a:cxn>
                <a:cxn ang="0">
                  <a:pos x="200" y="33"/>
                </a:cxn>
                <a:cxn ang="0">
                  <a:pos x="200" y="33"/>
                </a:cxn>
                <a:cxn ang="0">
                  <a:pos x="183" y="44"/>
                </a:cxn>
                <a:cxn ang="0">
                  <a:pos x="166" y="57"/>
                </a:cxn>
                <a:cxn ang="0">
                  <a:pos x="134" y="84"/>
                </a:cxn>
                <a:cxn ang="0">
                  <a:pos x="134" y="84"/>
                </a:cxn>
                <a:cxn ang="0">
                  <a:pos x="102" y="112"/>
                </a:cxn>
                <a:cxn ang="0">
                  <a:pos x="68" y="139"/>
                </a:cxn>
                <a:cxn ang="0">
                  <a:pos x="34" y="167"/>
                </a:cxn>
                <a:cxn ang="0">
                  <a:pos x="2" y="197"/>
                </a:cxn>
                <a:cxn ang="0">
                  <a:pos x="2" y="197"/>
                </a:cxn>
                <a:cxn ang="0">
                  <a:pos x="1" y="198"/>
                </a:cxn>
                <a:cxn ang="0">
                  <a:pos x="0" y="201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7" y="206"/>
                </a:cxn>
                <a:cxn ang="0">
                  <a:pos x="10" y="204"/>
                </a:cxn>
                <a:cxn ang="0">
                  <a:pos x="10" y="204"/>
                </a:cxn>
                <a:cxn ang="0">
                  <a:pos x="40" y="177"/>
                </a:cxn>
                <a:cxn ang="0">
                  <a:pos x="72" y="151"/>
                </a:cxn>
                <a:cxn ang="0">
                  <a:pos x="104" y="125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70" y="70"/>
                </a:cxn>
                <a:cxn ang="0">
                  <a:pos x="188" y="55"/>
                </a:cxn>
                <a:cxn ang="0">
                  <a:pos x="206" y="42"/>
                </a:cxn>
                <a:cxn ang="0">
                  <a:pos x="206" y="42"/>
                </a:cxn>
                <a:cxn ang="0">
                  <a:pos x="219" y="33"/>
                </a:cxn>
                <a:cxn ang="0">
                  <a:pos x="234" y="25"/>
                </a:cxn>
                <a:cxn ang="0">
                  <a:pos x="262" y="11"/>
                </a:cxn>
                <a:cxn ang="0">
                  <a:pos x="262" y="11"/>
                </a:cxn>
                <a:cxn ang="0">
                  <a:pos x="265" y="10"/>
                </a:cxn>
                <a:cxn ang="0">
                  <a:pos x="265" y="7"/>
                </a:cxn>
                <a:cxn ang="0">
                  <a:pos x="265" y="3"/>
                </a:cxn>
                <a:cxn ang="0">
                  <a:pos x="261" y="0"/>
                </a:cxn>
                <a:cxn ang="0">
                  <a:pos x="260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5" h="206">
                  <a:moveTo>
                    <a:pt x="257" y="2"/>
                  </a:moveTo>
                  <a:lnTo>
                    <a:pt x="257" y="2"/>
                  </a:lnTo>
                  <a:lnTo>
                    <a:pt x="249" y="4"/>
                  </a:lnTo>
                  <a:lnTo>
                    <a:pt x="243" y="7"/>
                  </a:lnTo>
                  <a:lnTo>
                    <a:pt x="235" y="10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1" y="17"/>
                  </a:lnTo>
                  <a:lnTo>
                    <a:pt x="214" y="23"/>
                  </a:lnTo>
                  <a:lnTo>
                    <a:pt x="208" y="28"/>
                  </a:lnTo>
                  <a:lnTo>
                    <a:pt x="200" y="33"/>
                  </a:lnTo>
                  <a:lnTo>
                    <a:pt x="200" y="33"/>
                  </a:lnTo>
                  <a:lnTo>
                    <a:pt x="183" y="44"/>
                  </a:lnTo>
                  <a:lnTo>
                    <a:pt x="166" y="57"/>
                  </a:lnTo>
                  <a:lnTo>
                    <a:pt x="134" y="84"/>
                  </a:lnTo>
                  <a:lnTo>
                    <a:pt x="134" y="84"/>
                  </a:lnTo>
                  <a:lnTo>
                    <a:pt x="102" y="112"/>
                  </a:lnTo>
                  <a:lnTo>
                    <a:pt x="68" y="139"/>
                  </a:lnTo>
                  <a:lnTo>
                    <a:pt x="34" y="167"/>
                  </a:lnTo>
                  <a:lnTo>
                    <a:pt x="2" y="197"/>
                  </a:lnTo>
                  <a:lnTo>
                    <a:pt x="2" y="197"/>
                  </a:lnTo>
                  <a:lnTo>
                    <a:pt x="1" y="198"/>
                  </a:lnTo>
                  <a:lnTo>
                    <a:pt x="0" y="201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7" y="206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40" y="177"/>
                  </a:lnTo>
                  <a:lnTo>
                    <a:pt x="72" y="151"/>
                  </a:lnTo>
                  <a:lnTo>
                    <a:pt x="104" y="125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70" y="70"/>
                  </a:lnTo>
                  <a:lnTo>
                    <a:pt x="188" y="55"/>
                  </a:lnTo>
                  <a:lnTo>
                    <a:pt x="206" y="42"/>
                  </a:lnTo>
                  <a:lnTo>
                    <a:pt x="206" y="42"/>
                  </a:lnTo>
                  <a:lnTo>
                    <a:pt x="219" y="33"/>
                  </a:lnTo>
                  <a:lnTo>
                    <a:pt x="234" y="25"/>
                  </a:lnTo>
                  <a:lnTo>
                    <a:pt x="262" y="11"/>
                  </a:lnTo>
                  <a:lnTo>
                    <a:pt x="262" y="11"/>
                  </a:lnTo>
                  <a:lnTo>
                    <a:pt x="265" y="10"/>
                  </a:lnTo>
                  <a:lnTo>
                    <a:pt x="265" y="7"/>
                  </a:lnTo>
                  <a:lnTo>
                    <a:pt x="265" y="3"/>
                  </a:lnTo>
                  <a:lnTo>
                    <a:pt x="261" y="0"/>
                  </a:lnTo>
                  <a:lnTo>
                    <a:pt x="260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4" name="Freeform 246"/>
            <p:cNvSpPr/>
            <p:nvPr/>
          </p:nvSpPr>
          <p:spPr bwMode="auto">
            <a:xfrm>
              <a:off x="4545014" y="1014413"/>
              <a:ext cx="130175" cy="87313"/>
            </a:xfrm>
            <a:custGeom>
              <a:avLst/>
              <a:gdLst/>
              <a:ahLst/>
              <a:cxnLst>
                <a:cxn ang="0">
                  <a:pos x="319" y="1"/>
                </a:cxn>
                <a:cxn ang="0">
                  <a:pos x="319" y="1"/>
                </a:cxn>
                <a:cxn ang="0">
                  <a:pos x="237" y="48"/>
                </a:cxn>
                <a:cxn ang="0">
                  <a:pos x="197" y="73"/>
                </a:cxn>
                <a:cxn ang="0">
                  <a:pos x="155" y="96"/>
                </a:cxn>
                <a:cxn ang="0">
                  <a:pos x="114" y="123"/>
                </a:cxn>
                <a:cxn ang="0">
                  <a:pos x="75" y="150"/>
                </a:cxn>
                <a:cxn ang="0">
                  <a:pos x="37" y="179"/>
                </a:cxn>
                <a:cxn ang="0">
                  <a:pos x="19" y="195"/>
                </a:cxn>
                <a:cxn ang="0">
                  <a:pos x="2" y="210"/>
                </a:cxn>
                <a:cxn ang="0">
                  <a:pos x="2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9"/>
                </a:cxn>
                <a:cxn ang="0">
                  <a:pos x="9" y="218"/>
                </a:cxn>
                <a:cxn ang="0">
                  <a:pos x="9" y="218"/>
                </a:cxn>
                <a:cxn ang="0">
                  <a:pos x="26" y="202"/>
                </a:cxn>
                <a:cxn ang="0">
                  <a:pos x="45" y="187"/>
                </a:cxn>
                <a:cxn ang="0">
                  <a:pos x="83" y="158"/>
                </a:cxn>
                <a:cxn ang="0">
                  <a:pos x="122" y="132"/>
                </a:cxn>
                <a:cxn ang="0">
                  <a:pos x="161" y="106"/>
                </a:cxn>
                <a:cxn ang="0">
                  <a:pos x="203" y="82"/>
                </a:cxn>
                <a:cxn ang="0">
                  <a:pos x="244" y="57"/>
                </a:cxn>
                <a:cxn ang="0">
                  <a:pos x="325" y="10"/>
                </a:cxn>
                <a:cxn ang="0">
                  <a:pos x="325" y="10"/>
                </a:cxn>
                <a:cxn ang="0">
                  <a:pos x="327" y="9"/>
                </a:cxn>
                <a:cxn ang="0">
                  <a:pos x="327" y="8"/>
                </a:cxn>
                <a:cxn ang="0">
                  <a:pos x="327" y="2"/>
                </a:cxn>
                <a:cxn ang="0">
                  <a:pos x="323" y="0"/>
                </a:cxn>
                <a:cxn ang="0">
                  <a:pos x="322" y="0"/>
                </a:cxn>
                <a:cxn ang="0">
                  <a:pos x="319" y="1"/>
                </a:cxn>
                <a:cxn ang="0">
                  <a:pos x="319" y="1"/>
                </a:cxn>
              </a:cxnLst>
              <a:rect l="0" t="0" r="r" b="b"/>
              <a:pathLst>
                <a:path w="327" h="219">
                  <a:moveTo>
                    <a:pt x="319" y="1"/>
                  </a:moveTo>
                  <a:lnTo>
                    <a:pt x="319" y="1"/>
                  </a:lnTo>
                  <a:lnTo>
                    <a:pt x="237" y="48"/>
                  </a:lnTo>
                  <a:lnTo>
                    <a:pt x="197" y="73"/>
                  </a:lnTo>
                  <a:lnTo>
                    <a:pt x="155" y="96"/>
                  </a:lnTo>
                  <a:lnTo>
                    <a:pt x="114" y="123"/>
                  </a:lnTo>
                  <a:lnTo>
                    <a:pt x="75" y="150"/>
                  </a:lnTo>
                  <a:lnTo>
                    <a:pt x="37" y="179"/>
                  </a:lnTo>
                  <a:lnTo>
                    <a:pt x="19" y="195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9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26" y="202"/>
                  </a:lnTo>
                  <a:lnTo>
                    <a:pt x="45" y="187"/>
                  </a:lnTo>
                  <a:lnTo>
                    <a:pt x="83" y="158"/>
                  </a:lnTo>
                  <a:lnTo>
                    <a:pt x="122" y="132"/>
                  </a:lnTo>
                  <a:lnTo>
                    <a:pt x="161" y="106"/>
                  </a:lnTo>
                  <a:lnTo>
                    <a:pt x="203" y="82"/>
                  </a:lnTo>
                  <a:lnTo>
                    <a:pt x="244" y="57"/>
                  </a:lnTo>
                  <a:lnTo>
                    <a:pt x="325" y="10"/>
                  </a:lnTo>
                  <a:lnTo>
                    <a:pt x="325" y="10"/>
                  </a:lnTo>
                  <a:lnTo>
                    <a:pt x="327" y="9"/>
                  </a:lnTo>
                  <a:lnTo>
                    <a:pt x="327" y="8"/>
                  </a:lnTo>
                  <a:lnTo>
                    <a:pt x="327" y="2"/>
                  </a:lnTo>
                  <a:lnTo>
                    <a:pt x="323" y="0"/>
                  </a:lnTo>
                  <a:lnTo>
                    <a:pt x="322" y="0"/>
                  </a:lnTo>
                  <a:lnTo>
                    <a:pt x="319" y="1"/>
                  </a:lnTo>
                  <a:lnTo>
                    <a:pt x="3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5" name="Freeform 247"/>
            <p:cNvSpPr/>
            <p:nvPr/>
          </p:nvSpPr>
          <p:spPr bwMode="auto">
            <a:xfrm>
              <a:off x="4614864" y="1020763"/>
              <a:ext cx="92075" cy="730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94" y="98"/>
                </a:cxn>
                <a:cxn ang="0">
                  <a:pos x="94" y="98"/>
                </a:cxn>
                <a:cxn ang="0">
                  <a:pos x="63" y="120"/>
                </a:cxn>
                <a:cxn ang="0">
                  <a:pos x="33" y="144"/>
                </a:cxn>
                <a:cxn ang="0">
                  <a:pos x="33" y="144"/>
                </a:cxn>
                <a:cxn ang="0">
                  <a:pos x="15" y="157"/>
                </a:cxn>
                <a:cxn ang="0">
                  <a:pos x="5" y="166"/>
                </a:cxn>
                <a:cxn ang="0">
                  <a:pos x="3" y="171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0" y="180"/>
                </a:cxn>
                <a:cxn ang="0">
                  <a:pos x="4" y="183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1" y="179"/>
                </a:cxn>
                <a:cxn ang="0">
                  <a:pos x="11" y="179"/>
                </a:cxn>
                <a:cxn ang="0">
                  <a:pos x="13" y="174"/>
                </a:cxn>
                <a:cxn ang="0">
                  <a:pos x="17" y="170"/>
                </a:cxn>
                <a:cxn ang="0">
                  <a:pos x="29" y="159"/>
                </a:cxn>
                <a:cxn ang="0">
                  <a:pos x="50" y="145"/>
                </a:cxn>
                <a:cxn ang="0">
                  <a:pos x="50" y="145"/>
                </a:cxn>
                <a:cxn ang="0">
                  <a:pos x="83" y="120"/>
                </a:cxn>
                <a:cxn ang="0">
                  <a:pos x="117" y="95"/>
                </a:cxn>
                <a:cxn ang="0">
                  <a:pos x="117" y="95"/>
                </a:cxn>
                <a:cxn ang="0">
                  <a:pos x="174" y="52"/>
                </a:cxn>
                <a:cxn ang="0">
                  <a:pos x="232" y="10"/>
                </a:cxn>
                <a:cxn ang="0">
                  <a:pos x="232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183">
                  <a:moveTo>
                    <a:pt x="225" y="1"/>
                  </a:moveTo>
                  <a:lnTo>
                    <a:pt x="225" y="1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63" y="120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15" y="157"/>
                  </a:lnTo>
                  <a:lnTo>
                    <a:pt x="5" y="166"/>
                  </a:lnTo>
                  <a:lnTo>
                    <a:pt x="3" y="171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4" y="183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1" y="179"/>
                  </a:lnTo>
                  <a:lnTo>
                    <a:pt x="11" y="179"/>
                  </a:lnTo>
                  <a:lnTo>
                    <a:pt x="13" y="174"/>
                  </a:lnTo>
                  <a:lnTo>
                    <a:pt x="17" y="170"/>
                  </a:lnTo>
                  <a:lnTo>
                    <a:pt x="29" y="159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83" y="120"/>
                  </a:lnTo>
                  <a:lnTo>
                    <a:pt x="117" y="95"/>
                  </a:lnTo>
                  <a:lnTo>
                    <a:pt x="117" y="95"/>
                  </a:lnTo>
                  <a:lnTo>
                    <a:pt x="174" y="52"/>
                  </a:lnTo>
                  <a:lnTo>
                    <a:pt x="232" y="10"/>
                  </a:lnTo>
                  <a:lnTo>
                    <a:pt x="232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6" name="Freeform 248"/>
            <p:cNvSpPr/>
            <p:nvPr/>
          </p:nvSpPr>
          <p:spPr bwMode="auto">
            <a:xfrm>
              <a:off x="4668839" y="1020763"/>
              <a:ext cx="100013" cy="71438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17" y="17"/>
                </a:cxn>
                <a:cxn ang="0">
                  <a:pos x="191" y="32"/>
                </a:cxn>
                <a:cxn ang="0">
                  <a:pos x="191" y="32"/>
                </a:cxn>
                <a:cxn ang="0">
                  <a:pos x="174" y="42"/>
                </a:cxn>
                <a:cxn ang="0">
                  <a:pos x="157" y="52"/>
                </a:cxn>
                <a:cxn ang="0">
                  <a:pos x="126" y="76"/>
                </a:cxn>
                <a:cxn ang="0">
                  <a:pos x="126" y="76"/>
                </a:cxn>
                <a:cxn ang="0">
                  <a:pos x="63" y="12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70"/>
                </a:cxn>
                <a:cxn ang="0">
                  <a:pos x="0" y="171"/>
                </a:cxn>
                <a:cxn ang="0">
                  <a:pos x="2" y="174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71" y="129"/>
                </a:cxn>
                <a:cxn ang="0">
                  <a:pos x="101" y="107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61" y="65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04" y="36"/>
                </a:cxn>
                <a:cxn ang="0">
                  <a:pos x="219" y="27"/>
                </a:cxn>
                <a:cxn ang="0">
                  <a:pos x="234" y="19"/>
                </a:cxn>
                <a:cxn ang="0">
                  <a:pos x="249" y="10"/>
                </a:cxn>
                <a:cxn ang="0">
                  <a:pos x="249" y="10"/>
                </a:cxn>
                <a:cxn ang="0">
                  <a:pos x="251" y="9"/>
                </a:cxn>
                <a:cxn ang="0">
                  <a:pos x="251" y="8"/>
                </a:cxn>
                <a:cxn ang="0">
                  <a:pos x="251" y="2"/>
                </a:cxn>
                <a:cxn ang="0">
                  <a:pos x="248" y="0"/>
                </a:cxn>
                <a:cxn ang="0">
                  <a:pos x="246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176">
                  <a:moveTo>
                    <a:pt x="244" y="1"/>
                  </a:moveTo>
                  <a:lnTo>
                    <a:pt x="244" y="1"/>
                  </a:lnTo>
                  <a:lnTo>
                    <a:pt x="217" y="17"/>
                  </a:lnTo>
                  <a:lnTo>
                    <a:pt x="191" y="32"/>
                  </a:lnTo>
                  <a:lnTo>
                    <a:pt x="191" y="32"/>
                  </a:lnTo>
                  <a:lnTo>
                    <a:pt x="174" y="42"/>
                  </a:lnTo>
                  <a:lnTo>
                    <a:pt x="157" y="52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63" y="12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70"/>
                  </a:lnTo>
                  <a:lnTo>
                    <a:pt x="0" y="171"/>
                  </a:lnTo>
                  <a:lnTo>
                    <a:pt x="2" y="174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71" y="129"/>
                  </a:lnTo>
                  <a:lnTo>
                    <a:pt x="101" y="107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61" y="65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04" y="36"/>
                  </a:lnTo>
                  <a:lnTo>
                    <a:pt x="219" y="27"/>
                  </a:lnTo>
                  <a:lnTo>
                    <a:pt x="234" y="19"/>
                  </a:lnTo>
                  <a:lnTo>
                    <a:pt x="249" y="10"/>
                  </a:lnTo>
                  <a:lnTo>
                    <a:pt x="249" y="10"/>
                  </a:lnTo>
                  <a:lnTo>
                    <a:pt x="251" y="9"/>
                  </a:lnTo>
                  <a:lnTo>
                    <a:pt x="251" y="8"/>
                  </a:lnTo>
                  <a:lnTo>
                    <a:pt x="251" y="2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7" name="Freeform 249"/>
            <p:cNvSpPr/>
            <p:nvPr/>
          </p:nvSpPr>
          <p:spPr bwMode="auto">
            <a:xfrm>
              <a:off x="4718051" y="1025526"/>
              <a:ext cx="98425" cy="69850"/>
            </a:xfrm>
            <a:custGeom>
              <a:avLst/>
              <a:gdLst/>
              <a:ahLst/>
              <a:cxnLst>
                <a:cxn ang="0">
                  <a:pos x="241" y="2"/>
                </a:cxn>
                <a:cxn ang="0">
                  <a:pos x="241" y="2"/>
                </a:cxn>
                <a:cxn ang="0">
                  <a:pos x="224" y="10"/>
                </a:cxn>
                <a:cxn ang="0">
                  <a:pos x="208" y="19"/>
                </a:cxn>
                <a:cxn ang="0">
                  <a:pos x="178" y="41"/>
                </a:cxn>
                <a:cxn ang="0">
                  <a:pos x="148" y="63"/>
                </a:cxn>
                <a:cxn ang="0">
                  <a:pos x="118" y="84"/>
                </a:cxn>
                <a:cxn ang="0">
                  <a:pos x="118" y="84"/>
                </a:cxn>
                <a:cxn ang="0">
                  <a:pos x="88" y="102"/>
                </a:cxn>
                <a:cxn ang="0">
                  <a:pos x="59" y="123"/>
                </a:cxn>
                <a:cxn ang="0">
                  <a:pos x="30" y="143"/>
                </a:cxn>
                <a:cxn ang="0">
                  <a:pos x="2" y="165"/>
                </a:cxn>
                <a:cxn ang="0">
                  <a:pos x="2" y="165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2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40" y="151"/>
                </a:cxn>
                <a:cxn ang="0">
                  <a:pos x="71" y="129"/>
                </a:cxn>
                <a:cxn ang="0">
                  <a:pos x="132" y="88"/>
                </a:cxn>
                <a:cxn ang="0">
                  <a:pos x="132" y="88"/>
                </a:cxn>
                <a:cxn ang="0">
                  <a:pos x="161" y="68"/>
                </a:cxn>
                <a:cxn ang="0">
                  <a:pos x="188" y="48"/>
                </a:cxn>
                <a:cxn ang="0">
                  <a:pos x="216" y="28"/>
                </a:cxn>
                <a:cxn ang="0">
                  <a:pos x="231" y="19"/>
                </a:cxn>
                <a:cxn ang="0">
                  <a:pos x="246" y="11"/>
                </a:cxn>
                <a:cxn ang="0">
                  <a:pos x="246" y="11"/>
                </a:cxn>
                <a:cxn ang="0">
                  <a:pos x="248" y="10"/>
                </a:cxn>
                <a:cxn ang="0">
                  <a:pos x="248" y="8"/>
                </a:cxn>
                <a:cxn ang="0">
                  <a:pos x="248" y="6"/>
                </a:cxn>
                <a:cxn ang="0">
                  <a:pos x="248" y="4"/>
                </a:cxn>
                <a:cxn ang="0">
                  <a:pos x="244" y="2"/>
                </a:cxn>
                <a:cxn ang="0">
                  <a:pos x="243" y="0"/>
                </a:cxn>
                <a:cxn ang="0">
                  <a:pos x="241" y="2"/>
                </a:cxn>
                <a:cxn ang="0">
                  <a:pos x="241" y="2"/>
                </a:cxn>
              </a:cxnLst>
              <a:rect l="0" t="0" r="r" b="b"/>
              <a:pathLst>
                <a:path w="248" h="174">
                  <a:moveTo>
                    <a:pt x="241" y="2"/>
                  </a:moveTo>
                  <a:lnTo>
                    <a:pt x="241" y="2"/>
                  </a:lnTo>
                  <a:lnTo>
                    <a:pt x="224" y="10"/>
                  </a:lnTo>
                  <a:lnTo>
                    <a:pt x="208" y="19"/>
                  </a:lnTo>
                  <a:lnTo>
                    <a:pt x="178" y="41"/>
                  </a:lnTo>
                  <a:lnTo>
                    <a:pt x="148" y="63"/>
                  </a:lnTo>
                  <a:lnTo>
                    <a:pt x="118" y="84"/>
                  </a:lnTo>
                  <a:lnTo>
                    <a:pt x="118" y="84"/>
                  </a:lnTo>
                  <a:lnTo>
                    <a:pt x="88" y="102"/>
                  </a:lnTo>
                  <a:lnTo>
                    <a:pt x="59" y="123"/>
                  </a:lnTo>
                  <a:lnTo>
                    <a:pt x="30" y="143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2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40" y="151"/>
                  </a:lnTo>
                  <a:lnTo>
                    <a:pt x="71" y="129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61" y="68"/>
                  </a:lnTo>
                  <a:lnTo>
                    <a:pt x="188" y="48"/>
                  </a:lnTo>
                  <a:lnTo>
                    <a:pt x="216" y="28"/>
                  </a:lnTo>
                  <a:lnTo>
                    <a:pt x="231" y="19"/>
                  </a:lnTo>
                  <a:lnTo>
                    <a:pt x="246" y="11"/>
                  </a:lnTo>
                  <a:lnTo>
                    <a:pt x="246" y="11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8" y="6"/>
                  </a:lnTo>
                  <a:lnTo>
                    <a:pt x="248" y="4"/>
                  </a:lnTo>
                  <a:lnTo>
                    <a:pt x="244" y="2"/>
                  </a:lnTo>
                  <a:lnTo>
                    <a:pt x="243" y="0"/>
                  </a:lnTo>
                  <a:lnTo>
                    <a:pt x="241" y="2"/>
                  </a:lnTo>
                  <a:lnTo>
                    <a:pt x="2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8" name="Freeform 250"/>
            <p:cNvSpPr/>
            <p:nvPr/>
          </p:nvSpPr>
          <p:spPr bwMode="auto">
            <a:xfrm>
              <a:off x="4757739" y="1044576"/>
              <a:ext cx="79375" cy="60325"/>
            </a:xfrm>
            <a:custGeom>
              <a:avLst/>
              <a:gdLst/>
              <a:ahLst/>
              <a:cxnLst>
                <a:cxn ang="0">
                  <a:pos x="194" y="1"/>
                </a:cxn>
                <a:cxn ang="0">
                  <a:pos x="194" y="1"/>
                </a:cxn>
                <a:cxn ang="0">
                  <a:pos x="141" y="33"/>
                </a:cxn>
                <a:cxn ang="0">
                  <a:pos x="115" y="50"/>
                </a:cxn>
                <a:cxn ang="0">
                  <a:pos x="90" y="67"/>
                </a:cxn>
                <a:cxn ang="0">
                  <a:pos x="90" y="67"/>
                </a:cxn>
                <a:cxn ang="0">
                  <a:pos x="43" y="101"/>
                </a:cxn>
                <a:cxn ang="0">
                  <a:pos x="21" y="119"/>
                </a:cxn>
                <a:cxn ang="0">
                  <a:pos x="10" y="128"/>
                </a:cxn>
                <a:cxn ang="0">
                  <a:pos x="1" y="138"/>
                </a:cxn>
                <a:cxn ang="0">
                  <a:pos x="1" y="138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8"/>
                </a:cxn>
                <a:cxn ang="0">
                  <a:pos x="5" y="149"/>
                </a:cxn>
                <a:cxn ang="0">
                  <a:pos x="8" y="149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20" y="136"/>
                </a:cxn>
                <a:cxn ang="0">
                  <a:pos x="30" y="125"/>
                </a:cxn>
                <a:cxn ang="0">
                  <a:pos x="54" y="107"/>
                </a:cxn>
                <a:cxn ang="0">
                  <a:pos x="103" y="70"/>
                </a:cxn>
                <a:cxn ang="0">
                  <a:pos x="103" y="70"/>
                </a:cxn>
                <a:cxn ang="0">
                  <a:pos x="127" y="55"/>
                </a:cxn>
                <a:cxn ang="0">
                  <a:pos x="150" y="39"/>
                </a:cxn>
                <a:cxn ang="0">
                  <a:pos x="200" y="10"/>
                </a:cxn>
                <a:cxn ang="0">
                  <a:pos x="200" y="10"/>
                </a:cxn>
                <a:cxn ang="0">
                  <a:pos x="201" y="9"/>
                </a:cxn>
                <a:cxn ang="0">
                  <a:pos x="203" y="8"/>
                </a:cxn>
                <a:cxn ang="0">
                  <a:pos x="201" y="2"/>
                </a:cxn>
                <a:cxn ang="0">
                  <a:pos x="199" y="0"/>
                </a:cxn>
                <a:cxn ang="0">
                  <a:pos x="196" y="0"/>
                </a:cxn>
                <a:cxn ang="0">
                  <a:pos x="194" y="1"/>
                </a:cxn>
                <a:cxn ang="0">
                  <a:pos x="194" y="1"/>
                </a:cxn>
              </a:cxnLst>
              <a:rect l="0" t="0" r="r" b="b"/>
              <a:pathLst>
                <a:path w="203" h="149">
                  <a:moveTo>
                    <a:pt x="194" y="1"/>
                  </a:moveTo>
                  <a:lnTo>
                    <a:pt x="194" y="1"/>
                  </a:lnTo>
                  <a:lnTo>
                    <a:pt x="141" y="33"/>
                  </a:lnTo>
                  <a:lnTo>
                    <a:pt x="115" y="50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43" y="101"/>
                  </a:lnTo>
                  <a:lnTo>
                    <a:pt x="21" y="119"/>
                  </a:lnTo>
                  <a:lnTo>
                    <a:pt x="10" y="128"/>
                  </a:lnTo>
                  <a:lnTo>
                    <a:pt x="1" y="138"/>
                  </a:lnTo>
                  <a:lnTo>
                    <a:pt x="1" y="138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8"/>
                  </a:lnTo>
                  <a:lnTo>
                    <a:pt x="5" y="149"/>
                  </a:lnTo>
                  <a:lnTo>
                    <a:pt x="8" y="149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20" y="136"/>
                  </a:lnTo>
                  <a:lnTo>
                    <a:pt x="30" y="125"/>
                  </a:lnTo>
                  <a:lnTo>
                    <a:pt x="54" y="107"/>
                  </a:lnTo>
                  <a:lnTo>
                    <a:pt x="103" y="70"/>
                  </a:lnTo>
                  <a:lnTo>
                    <a:pt x="103" y="70"/>
                  </a:lnTo>
                  <a:lnTo>
                    <a:pt x="127" y="55"/>
                  </a:lnTo>
                  <a:lnTo>
                    <a:pt x="150" y="39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01" y="9"/>
                  </a:lnTo>
                  <a:lnTo>
                    <a:pt x="203" y="8"/>
                  </a:lnTo>
                  <a:lnTo>
                    <a:pt x="201" y="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4" y="1"/>
                  </a:lnTo>
                  <a:lnTo>
                    <a:pt x="1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39" name="Freeform 251"/>
            <p:cNvSpPr/>
            <p:nvPr/>
          </p:nvSpPr>
          <p:spPr bwMode="auto">
            <a:xfrm>
              <a:off x="4775201" y="1074738"/>
              <a:ext cx="73025" cy="53975"/>
            </a:xfrm>
            <a:custGeom>
              <a:avLst/>
              <a:gdLst/>
              <a:ahLst/>
              <a:cxnLst>
                <a:cxn ang="0">
                  <a:pos x="179" y="2"/>
                </a:cxn>
                <a:cxn ang="0">
                  <a:pos x="179" y="2"/>
                </a:cxn>
                <a:cxn ang="0">
                  <a:pos x="131" y="27"/>
                </a:cxn>
                <a:cxn ang="0">
                  <a:pos x="107" y="40"/>
                </a:cxn>
                <a:cxn ang="0">
                  <a:pos x="84" y="55"/>
                </a:cxn>
                <a:cxn ang="0">
                  <a:pos x="62" y="71"/>
                </a:cxn>
                <a:cxn ang="0">
                  <a:pos x="41" y="88"/>
                </a:cxn>
                <a:cxn ang="0">
                  <a:pos x="20" y="105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2"/>
                </a:cxn>
                <a:cxn ang="0">
                  <a:pos x="5" y="135"/>
                </a:cxn>
                <a:cxn ang="0">
                  <a:pos x="7" y="134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28" y="114"/>
                </a:cxn>
                <a:cxn ang="0">
                  <a:pos x="49" y="96"/>
                </a:cxn>
                <a:cxn ang="0">
                  <a:pos x="69" y="79"/>
                </a:cxn>
                <a:cxn ang="0">
                  <a:pos x="92" y="64"/>
                </a:cxn>
                <a:cxn ang="0">
                  <a:pos x="114" y="50"/>
                </a:cxn>
                <a:cxn ang="0">
                  <a:pos x="138" y="36"/>
                </a:cxn>
                <a:cxn ang="0">
                  <a:pos x="185" y="11"/>
                </a:cxn>
                <a:cxn ang="0">
                  <a:pos x="185" y="11"/>
                </a:cxn>
                <a:cxn ang="0">
                  <a:pos x="187" y="10"/>
                </a:cxn>
                <a:cxn ang="0">
                  <a:pos x="187" y="7"/>
                </a:cxn>
                <a:cxn ang="0">
                  <a:pos x="187" y="3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2"/>
                </a:cxn>
                <a:cxn ang="0">
                  <a:pos x="179" y="2"/>
                </a:cxn>
              </a:cxnLst>
              <a:rect l="0" t="0" r="r" b="b"/>
              <a:pathLst>
                <a:path w="187" h="135">
                  <a:moveTo>
                    <a:pt x="179" y="2"/>
                  </a:moveTo>
                  <a:lnTo>
                    <a:pt x="179" y="2"/>
                  </a:lnTo>
                  <a:lnTo>
                    <a:pt x="131" y="27"/>
                  </a:lnTo>
                  <a:lnTo>
                    <a:pt x="107" y="40"/>
                  </a:lnTo>
                  <a:lnTo>
                    <a:pt x="84" y="55"/>
                  </a:lnTo>
                  <a:lnTo>
                    <a:pt x="62" y="71"/>
                  </a:lnTo>
                  <a:lnTo>
                    <a:pt x="41" y="88"/>
                  </a:lnTo>
                  <a:lnTo>
                    <a:pt x="20" y="105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2"/>
                  </a:lnTo>
                  <a:lnTo>
                    <a:pt x="5" y="135"/>
                  </a:lnTo>
                  <a:lnTo>
                    <a:pt x="7" y="134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28" y="114"/>
                  </a:lnTo>
                  <a:lnTo>
                    <a:pt x="49" y="96"/>
                  </a:lnTo>
                  <a:lnTo>
                    <a:pt x="69" y="79"/>
                  </a:lnTo>
                  <a:lnTo>
                    <a:pt x="92" y="64"/>
                  </a:lnTo>
                  <a:lnTo>
                    <a:pt x="114" y="50"/>
                  </a:lnTo>
                  <a:lnTo>
                    <a:pt x="138" y="36"/>
                  </a:lnTo>
                  <a:lnTo>
                    <a:pt x="185" y="11"/>
                  </a:lnTo>
                  <a:lnTo>
                    <a:pt x="185" y="11"/>
                  </a:lnTo>
                  <a:lnTo>
                    <a:pt x="187" y="10"/>
                  </a:lnTo>
                  <a:lnTo>
                    <a:pt x="187" y="7"/>
                  </a:lnTo>
                  <a:lnTo>
                    <a:pt x="187" y="3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2"/>
                  </a:lnTo>
                  <a:lnTo>
                    <a:pt x="1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0" name="Freeform 252"/>
            <p:cNvSpPr/>
            <p:nvPr/>
          </p:nvSpPr>
          <p:spPr bwMode="auto">
            <a:xfrm>
              <a:off x="4778376" y="1106488"/>
              <a:ext cx="80963" cy="53975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73" y="17"/>
                </a:cxn>
                <a:cxn ang="0">
                  <a:pos x="149" y="33"/>
                </a:cxn>
                <a:cxn ang="0">
                  <a:pos x="99" y="64"/>
                </a:cxn>
                <a:cxn ang="0">
                  <a:pos x="51" y="94"/>
                </a:cxn>
                <a:cxn ang="0">
                  <a:pos x="26" y="110"/>
                </a:cxn>
                <a:cxn ang="0">
                  <a:pos x="3" y="127"/>
                </a:cxn>
                <a:cxn ang="0">
                  <a:pos x="3" y="127"/>
                </a:cxn>
                <a:cxn ang="0">
                  <a:pos x="1" y="128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7" y="137"/>
                </a:cxn>
                <a:cxn ang="0">
                  <a:pos x="9" y="136"/>
                </a:cxn>
                <a:cxn ang="0">
                  <a:pos x="9" y="136"/>
                </a:cxn>
                <a:cxn ang="0">
                  <a:pos x="33" y="120"/>
                </a:cxn>
                <a:cxn ang="0">
                  <a:pos x="56" y="105"/>
                </a:cxn>
                <a:cxn ang="0">
                  <a:pos x="106" y="73"/>
                </a:cxn>
                <a:cxn ang="0">
                  <a:pos x="154" y="43"/>
                </a:cxn>
                <a:cxn ang="0">
                  <a:pos x="179" y="28"/>
                </a:cxn>
                <a:cxn ang="0">
                  <a:pos x="203" y="11"/>
                </a:cxn>
                <a:cxn ang="0">
                  <a:pos x="203" y="11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5" h="137">
                  <a:moveTo>
                    <a:pt x="198" y="1"/>
                  </a:moveTo>
                  <a:lnTo>
                    <a:pt x="198" y="1"/>
                  </a:lnTo>
                  <a:lnTo>
                    <a:pt x="173" y="17"/>
                  </a:lnTo>
                  <a:lnTo>
                    <a:pt x="149" y="33"/>
                  </a:lnTo>
                  <a:lnTo>
                    <a:pt x="99" y="64"/>
                  </a:lnTo>
                  <a:lnTo>
                    <a:pt x="51" y="94"/>
                  </a:lnTo>
                  <a:lnTo>
                    <a:pt x="26" y="110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36"/>
                  </a:lnTo>
                  <a:lnTo>
                    <a:pt x="9" y="136"/>
                  </a:lnTo>
                  <a:lnTo>
                    <a:pt x="33" y="120"/>
                  </a:lnTo>
                  <a:lnTo>
                    <a:pt x="56" y="105"/>
                  </a:lnTo>
                  <a:lnTo>
                    <a:pt x="106" y="73"/>
                  </a:lnTo>
                  <a:lnTo>
                    <a:pt x="154" y="43"/>
                  </a:lnTo>
                  <a:lnTo>
                    <a:pt x="179" y="28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1" name="Freeform 253"/>
            <p:cNvSpPr/>
            <p:nvPr/>
          </p:nvSpPr>
          <p:spPr bwMode="auto">
            <a:xfrm>
              <a:off x="4773614" y="1147763"/>
              <a:ext cx="80963" cy="50800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70" y="12"/>
                </a:cxn>
                <a:cxn ang="0">
                  <a:pos x="144" y="25"/>
                </a:cxn>
                <a:cxn ang="0">
                  <a:pos x="94" y="53"/>
                </a:cxn>
                <a:cxn ang="0">
                  <a:pos x="94" y="53"/>
                </a:cxn>
                <a:cxn ang="0">
                  <a:pos x="82" y="59"/>
                </a:cxn>
                <a:cxn ang="0">
                  <a:pos x="72" y="68"/>
                </a:cxn>
                <a:cxn ang="0">
                  <a:pos x="50" y="85"/>
                </a:cxn>
                <a:cxn ang="0">
                  <a:pos x="27" y="104"/>
                </a:cxn>
                <a:cxn ang="0">
                  <a:pos x="16" y="112"/>
                </a:cxn>
                <a:cxn ang="0">
                  <a:pos x="4" y="118"/>
                </a:cxn>
                <a:cxn ang="0">
                  <a:pos x="4" y="118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5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21" y="121"/>
                </a:cxn>
                <a:cxn ang="0">
                  <a:pos x="33" y="113"/>
                </a:cxn>
                <a:cxn ang="0">
                  <a:pos x="55" y="96"/>
                </a:cxn>
                <a:cxn ang="0">
                  <a:pos x="77" y="79"/>
                </a:cxn>
                <a:cxn ang="0">
                  <a:pos x="89" y="70"/>
                </a:cxn>
                <a:cxn ang="0">
                  <a:pos x="101" y="62"/>
                </a:cxn>
                <a:cxn ang="0">
                  <a:pos x="101" y="62"/>
                </a:cxn>
                <a:cxn ang="0">
                  <a:pos x="124" y="49"/>
                </a:cxn>
                <a:cxn ang="0">
                  <a:pos x="150" y="36"/>
                </a:cxn>
                <a:cxn ang="0">
                  <a:pos x="200" y="11"/>
                </a:cxn>
                <a:cxn ang="0">
                  <a:pos x="200" y="11"/>
                </a:cxn>
                <a:cxn ang="0">
                  <a:pos x="203" y="10"/>
                </a:cxn>
                <a:cxn ang="0">
                  <a:pos x="203" y="7"/>
                </a:cxn>
                <a:cxn ang="0">
                  <a:pos x="203" y="6"/>
                </a:cxn>
                <a:cxn ang="0">
                  <a:pos x="203" y="3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3" h="129">
                  <a:moveTo>
                    <a:pt x="195" y="0"/>
                  </a:moveTo>
                  <a:lnTo>
                    <a:pt x="195" y="0"/>
                  </a:lnTo>
                  <a:lnTo>
                    <a:pt x="170" y="12"/>
                  </a:lnTo>
                  <a:lnTo>
                    <a:pt x="144" y="25"/>
                  </a:lnTo>
                  <a:lnTo>
                    <a:pt x="94" y="53"/>
                  </a:lnTo>
                  <a:lnTo>
                    <a:pt x="94" y="53"/>
                  </a:lnTo>
                  <a:lnTo>
                    <a:pt x="82" y="59"/>
                  </a:lnTo>
                  <a:lnTo>
                    <a:pt x="72" y="68"/>
                  </a:lnTo>
                  <a:lnTo>
                    <a:pt x="50" y="85"/>
                  </a:lnTo>
                  <a:lnTo>
                    <a:pt x="27" y="104"/>
                  </a:lnTo>
                  <a:lnTo>
                    <a:pt x="16" y="112"/>
                  </a:lnTo>
                  <a:lnTo>
                    <a:pt x="4" y="118"/>
                  </a:lnTo>
                  <a:lnTo>
                    <a:pt x="4" y="118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5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21" y="121"/>
                  </a:lnTo>
                  <a:lnTo>
                    <a:pt x="33" y="113"/>
                  </a:lnTo>
                  <a:lnTo>
                    <a:pt x="55" y="96"/>
                  </a:lnTo>
                  <a:lnTo>
                    <a:pt x="77" y="79"/>
                  </a:lnTo>
                  <a:lnTo>
                    <a:pt x="89" y="70"/>
                  </a:lnTo>
                  <a:lnTo>
                    <a:pt x="101" y="62"/>
                  </a:lnTo>
                  <a:lnTo>
                    <a:pt x="101" y="62"/>
                  </a:lnTo>
                  <a:lnTo>
                    <a:pt x="124" y="49"/>
                  </a:lnTo>
                  <a:lnTo>
                    <a:pt x="150" y="36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3" y="10"/>
                  </a:lnTo>
                  <a:lnTo>
                    <a:pt x="203" y="7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2" name="Freeform 254"/>
            <p:cNvSpPr/>
            <p:nvPr/>
          </p:nvSpPr>
          <p:spPr bwMode="auto">
            <a:xfrm>
              <a:off x="4710114" y="1185863"/>
              <a:ext cx="138113" cy="88900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2" y="5"/>
                </a:cxn>
                <a:cxn ang="0">
                  <a:pos x="314" y="11"/>
                </a:cxn>
                <a:cxn ang="0">
                  <a:pos x="305" y="16"/>
                </a:cxn>
                <a:cxn ang="0">
                  <a:pos x="289" y="29"/>
                </a:cxn>
                <a:cxn ang="0">
                  <a:pos x="275" y="41"/>
                </a:cxn>
                <a:cxn ang="0">
                  <a:pos x="275" y="41"/>
                </a:cxn>
                <a:cxn ang="0">
                  <a:pos x="251" y="56"/>
                </a:cxn>
                <a:cxn ang="0">
                  <a:pos x="227" y="71"/>
                </a:cxn>
                <a:cxn ang="0">
                  <a:pos x="177" y="100"/>
                </a:cxn>
                <a:cxn ang="0">
                  <a:pos x="177" y="100"/>
                </a:cxn>
                <a:cxn ang="0">
                  <a:pos x="126" y="127"/>
                </a:cxn>
                <a:cxn ang="0">
                  <a:pos x="100" y="141"/>
                </a:cxn>
                <a:cxn ang="0">
                  <a:pos x="75" y="157"/>
                </a:cxn>
                <a:cxn ang="0">
                  <a:pos x="75" y="157"/>
                </a:cxn>
                <a:cxn ang="0">
                  <a:pos x="50" y="175"/>
                </a:cxn>
                <a:cxn ang="0">
                  <a:pos x="26" y="194"/>
                </a:cxn>
                <a:cxn ang="0">
                  <a:pos x="26" y="194"/>
                </a:cxn>
                <a:cxn ang="0">
                  <a:pos x="13" y="203"/>
                </a:cxn>
                <a:cxn ang="0">
                  <a:pos x="7" y="208"/>
                </a:cxn>
                <a:cxn ang="0">
                  <a:pos x="2" y="213"/>
                </a:cxn>
                <a:cxn ang="0">
                  <a:pos x="2" y="213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2" y="220"/>
                </a:cxn>
                <a:cxn ang="0">
                  <a:pos x="3" y="221"/>
                </a:cxn>
                <a:cxn ang="0">
                  <a:pos x="7" y="223"/>
                </a:cxn>
                <a:cxn ang="0">
                  <a:pos x="9" y="221"/>
                </a:cxn>
                <a:cxn ang="0">
                  <a:pos x="11" y="220"/>
                </a:cxn>
                <a:cxn ang="0">
                  <a:pos x="11" y="220"/>
                </a:cxn>
                <a:cxn ang="0">
                  <a:pos x="20" y="212"/>
                </a:cxn>
                <a:cxn ang="0">
                  <a:pos x="29" y="204"/>
                </a:cxn>
                <a:cxn ang="0">
                  <a:pos x="49" y="191"/>
                </a:cxn>
                <a:cxn ang="0">
                  <a:pos x="49" y="191"/>
                </a:cxn>
                <a:cxn ang="0">
                  <a:pos x="70" y="175"/>
                </a:cxn>
                <a:cxn ang="0">
                  <a:pos x="89" y="161"/>
                </a:cxn>
                <a:cxn ang="0">
                  <a:pos x="89" y="161"/>
                </a:cxn>
                <a:cxn ang="0">
                  <a:pos x="110" y="148"/>
                </a:cxn>
                <a:cxn ang="0">
                  <a:pos x="131" y="136"/>
                </a:cxn>
                <a:cxn ang="0">
                  <a:pos x="174" y="114"/>
                </a:cxn>
                <a:cxn ang="0">
                  <a:pos x="174" y="114"/>
                </a:cxn>
                <a:cxn ang="0">
                  <a:pos x="216" y="92"/>
                </a:cxn>
                <a:cxn ang="0">
                  <a:pos x="255" y="67"/>
                </a:cxn>
                <a:cxn ang="0">
                  <a:pos x="255" y="67"/>
                </a:cxn>
                <a:cxn ang="0">
                  <a:pos x="276" y="54"/>
                </a:cxn>
                <a:cxn ang="0">
                  <a:pos x="296" y="39"/>
                </a:cxn>
                <a:cxn ang="0">
                  <a:pos x="296" y="39"/>
                </a:cxn>
                <a:cxn ang="0">
                  <a:pos x="317" y="22"/>
                </a:cxn>
                <a:cxn ang="0">
                  <a:pos x="329" y="15"/>
                </a:cxn>
                <a:cxn ang="0">
                  <a:pos x="335" y="12"/>
                </a:cxn>
                <a:cxn ang="0">
                  <a:pos x="340" y="12"/>
                </a:cxn>
                <a:cxn ang="0">
                  <a:pos x="340" y="12"/>
                </a:cxn>
                <a:cxn ang="0">
                  <a:pos x="343" y="11"/>
                </a:cxn>
                <a:cxn ang="0">
                  <a:pos x="344" y="9"/>
                </a:cxn>
                <a:cxn ang="0">
                  <a:pos x="346" y="5"/>
                </a:cxn>
                <a:cxn ang="0">
                  <a:pos x="346" y="3"/>
                </a:cxn>
                <a:cxn ang="0">
                  <a:pos x="344" y="2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6" h="223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2" y="5"/>
                  </a:lnTo>
                  <a:lnTo>
                    <a:pt x="314" y="11"/>
                  </a:lnTo>
                  <a:lnTo>
                    <a:pt x="305" y="16"/>
                  </a:lnTo>
                  <a:lnTo>
                    <a:pt x="289" y="29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51" y="56"/>
                  </a:lnTo>
                  <a:lnTo>
                    <a:pt x="227" y="71"/>
                  </a:lnTo>
                  <a:lnTo>
                    <a:pt x="177" y="100"/>
                  </a:lnTo>
                  <a:lnTo>
                    <a:pt x="177" y="100"/>
                  </a:lnTo>
                  <a:lnTo>
                    <a:pt x="126" y="127"/>
                  </a:lnTo>
                  <a:lnTo>
                    <a:pt x="100" y="141"/>
                  </a:lnTo>
                  <a:lnTo>
                    <a:pt x="75" y="157"/>
                  </a:lnTo>
                  <a:lnTo>
                    <a:pt x="75" y="157"/>
                  </a:lnTo>
                  <a:lnTo>
                    <a:pt x="50" y="175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13" y="203"/>
                  </a:lnTo>
                  <a:lnTo>
                    <a:pt x="7" y="208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2" y="220"/>
                  </a:lnTo>
                  <a:lnTo>
                    <a:pt x="3" y="221"/>
                  </a:lnTo>
                  <a:lnTo>
                    <a:pt x="7" y="223"/>
                  </a:lnTo>
                  <a:lnTo>
                    <a:pt x="9" y="221"/>
                  </a:lnTo>
                  <a:lnTo>
                    <a:pt x="11" y="220"/>
                  </a:lnTo>
                  <a:lnTo>
                    <a:pt x="11" y="220"/>
                  </a:lnTo>
                  <a:lnTo>
                    <a:pt x="20" y="212"/>
                  </a:lnTo>
                  <a:lnTo>
                    <a:pt x="29" y="204"/>
                  </a:lnTo>
                  <a:lnTo>
                    <a:pt x="49" y="191"/>
                  </a:lnTo>
                  <a:lnTo>
                    <a:pt x="49" y="191"/>
                  </a:lnTo>
                  <a:lnTo>
                    <a:pt x="70" y="175"/>
                  </a:lnTo>
                  <a:lnTo>
                    <a:pt x="89" y="161"/>
                  </a:lnTo>
                  <a:lnTo>
                    <a:pt x="89" y="161"/>
                  </a:lnTo>
                  <a:lnTo>
                    <a:pt x="110" y="148"/>
                  </a:lnTo>
                  <a:lnTo>
                    <a:pt x="131" y="136"/>
                  </a:lnTo>
                  <a:lnTo>
                    <a:pt x="174" y="114"/>
                  </a:lnTo>
                  <a:lnTo>
                    <a:pt x="174" y="114"/>
                  </a:lnTo>
                  <a:lnTo>
                    <a:pt x="216" y="92"/>
                  </a:lnTo>
                  <a:lnTo>
                    <a:pt x="255" y="67"/>
                  </a:lnTo>
                  <a:lnTo>
                    <a:pt x="255" y="67"/>
                  </a:lnTo>
                  <a:lnTo>
                    <a:pt x="276" y="54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317" y="22"/>
                  </a:lnTo>
                  <a:lnTo>
                    <a:pt x="329" y="15"/>
                  </a:lnTo>
                  <a:lnTo>
                    <a:pt x="335" y="12"/>
                  </a:lnTo>
                  <a:lnTo>
                    <a:pt x="340" y="12"/>
                  </a:lnTo>
                  <a:lnTo>
                    <a:pt x="340" y="12"/>
                  </a:lnTo>
                  <a:lnTo>
                    <a:pt x="343" y="11"/>
                  </a:lnTo>
                  <a:lnTo>
                    <a:pt x="344" y="9"/>
                  </a:lnTo>
                  <a:lnTo>
                    <a:pt x="346" y="5"/>
                  </a:lnTo>
                  <a:lnTo>
                    <a:pt x="346" y="3"/>
                  </a:lnTo>
                  <a:lnTo>
                    <a:pt x="344" y="2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3" name="Freeform 255"/>
            <p:cNvSpPr/>
            <p:nvPr/>
          </p:nvSpPr>
          <p:spPr bwMode="auto">
            <a:xfrm>
              <a:off x="4752976" y="1223963"/>
              <a:ext cx="82550" cy="52388"/>
            </a:xfrm>
            <a:custGeom>
              <a:avLst/>
              <a:gdLst/>
              <a:ahLst/>
              <a:cxnLst>
                <a:cxn ang="0">
                  <a:pos x="197" y="1"/>
                </a:cxn>
                <a:cxn ang="0">
                  <a:pos x="197" y="1"/>
                </a:cxn>
                <a:cxn ang="0">
                  <a:pos x="171" y="16"/>
                </a:cxn>
                <a:cxn ang="0">
                  <a:pos x="146" y="31"/>
                </a:cxn>
                <a:cxn ang="0">
                  <a:pos x="121" y="48"/>
                </a:cxn>
                <a:cxn ang="0">
                  <a:pos x="97" y="64"/>
                </a:cxn>
                <a:cxn ang="0">
                  <a:pos x="97" y="64"/>
                </a:cxn>
                <a:cxn ang="0">
                  <a:pos x="50" y="92"/>
                </a:cxn>
                <a:cxn ang="0">
                  <a:pos x="26" y="106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2" y="129"/>
                </a:cxn>
                <a:cxn ang="0">
                  <a:pos x="6" y="131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12" y="129"/>
                </a:cxn>
                <a:cxn ang="0">
                  <a:pos x="14" y="127"/>
                </a:cxn>
                <a:cxn ang="0">
                  <a:pos x="14" y="127"/>
                </a:cxn>
                <a:cxn ang="0">
                  <a:pos x="35" y="114"/>
                </a:cxn>
                <a:cxn ang="0">
                  <a:pos x="57" y="101"/>
                </a:cxn>
                <a:cxn ang="0">
                  <a:pos x="103" y="75"/>
                </a:cxn>
                <a:cxn ang="0">
                  <a:pos x="103" y="75"/>
                </a:cxn>
                <a:cxn ang="0">
                  <a:pos x="153" y="42"/>
                </a:cxn>
                <a:cxn ang="0">
                  <a:pos x="178" y="26"/>
                </a:cxn>
                <a:cxn ang="0">
                  <a:pos x="203" y="10"/>
                </a:cxn>
                <a:cxn ang="0">
                  <a:pos x="203" y="10"/>
                </a:cxn>
                <a:cxn ang="0">
                  <a:pos x="205" y="9"/>
                </a:cxn>
                <a:cxn ang="0">
                  <a:pos x="205" y="7"/>
                </a:cxn>
                <a:cxn ang="0">
                  <a:pos x="205" y="3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7" y="1"/>
                </a:cxn>
                <a:cxn ang="0">
                  <a:pos x="197" y="1"/>
                </a:cxn>
              </a:cxnLst>
              <a:rect l="0" t="0" r="r" b="b"/>
              <a:pathLst>
                <a:path w="205" h="131">
                  <a:moveTo>
                    <a:pt x="197" y="1"/>
                  </a:moveTo>
                  <a:lnTo>
                    <a:pt x="197" y="1"/>
                  </a:lnTo>
                  <a:lnTo>
                    <a:pt x="171" y="16"/>
                  </a:lnTo>
                  <a:lnTo>
                    <a:pt x="146" y="31"/>
                  </a:lnTo>
                  <a:lnTo>
                    <a:pt x="121" y="48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50" y="92"/>
                  </a:lnTo>
                  <a:lnTo>
                    <a:pt x="26" y="106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2" y="129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12" y="129"/>
                  </a:lnTo>
                  <a:lnTo>
                    <a:pt x="14" y="127"/>
                  </a:lnTo>
                  <a:lnTo>
                    <a:pt x="14" y="127"/>
                  </a:lnTo>
                  <a:lnTo>
                    <a:pt x="35" y="114"/>
                  </a:lnTo>
                  <a:lnTo>
                    <a:pt x="57" y="101"/>
                  </a:lnTo>
                  <a:lnTo>
                    <a:pt x="103" y="75"/>
                  </a:lnTo>
                  <a:lnTo>
                    <a:pt x="103" y="75"/>
                  </a:lnTo>
                  <a:lnTo>
                    <a:pt x="153" y="42"/>
                  </a:lnTo>
                  <a:lnTo>
                    <a:pt x="178" y="26"/>
                  </a:lnTo>
                  <a:lnTo>
                    <a:pt x="203" y="10"/>
                  </a:lnTo>
                  <a:lnTo>
                    <a:pt x="203" y="10"/>
                  </a:lnTo>
                  <a:lnTo>
                    <a:pt x="205" y="9"/>
                  </a:lnTo>
                  <a:lnTo>
                    <a:pt x="205" y="7"/>
                  </a:lnTo>
                  <a:lnTo>
                    <a:pt x="205" y="3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7" y="1"/>
                  </a:lnTo>
                  <a:lnTo>
                    <a:pt x="1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4" name="Freeform 256"/>
            <p:cNvSpPr/>
            <p:nvPr/>
          </p:nvSpPr>
          <p:spPr bwMode="auto">
            <a:xfrm>
              <a:off x="4802189" y="1249363"/>
              <a:ext cx="50800" cy="396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7" y="22"/>
                </a:cxn>
                <a:cxn ang="0">
                  <a:pos x="70" y="32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5" y="68"/>
                </a:cxn>
                <a:cxn ang="0">
                  <a:pos x="12" y="80"/>
                </a:cxn>
                <a:cxn ang="0">
                  <a:pos x="5" y="86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0" y="98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16" y="93"/>
                </a:cxn>
                <a:cxn ang="0">
                  <a:pos x="21" y="86"/>
                </a:cxn>
                <a:cxn ang="0">
                  <a:pos x="34" y="74"/>
                </a:cxn>
                <a:cxn ang="0">
                  <a:pos x="49" y="64"/>
                </a:cxn>
                <a:cxn ang="0">
                  <a:pos x="62" y="52"/>
                </a:cxn>
                <a:cxn ang="0">
                  <a:pos x="62" y="52"/>
                </a:cxn>
                <a:cxn ang="0">
                  <a:pos x="77" y="40"/>
                </a:cxn>
                <a:cxn ang="0">
                  <a:pos x="93" y="30"/>
                </a:cxn>
                <a:cxn ang="0">
                  <a:pos x="110" y="21"/>
                </a:cxn>
                <a:cxn ang="0">
                  <a:pos x="126" y="10"/>
                </a:cxn>
                <a:cxn ang="0">
                  <a:pos x="126" y="10"/>
                </a:cxn>
                <a:cxn ang="0">
                  <a:pos x="127" y="9"/>
                </a:cxn>
                <a:cxn ang="0">
                  <a:pos x="128" y="6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8" h="102">
                  <a:moveTo>
                    <a:pt x="119" y="1"/>
                  </a:moveTo>
                  <a:lnTo>
                    <a:pt x="119" y="1"/>
                  </a:lnTo>
                  <a:lnTo>
                    <a:pt x="87" y="22"/>
                  </a:lnTo>
                  <a:lnTo>
                    <a:pt x="70" y="32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5" y="68"/>
                  </a:lnTo>
                  <a:lnTo>
                    <a:pt x="12" y="80"/>
                  </a:lnTo>
                  <a:lnTo>
                    <a:pt x="5" y="86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0" y="98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16" y="93"/>
                  </a:lnTo>
                  <a:lnTo>
                    <a:pt x="21" y="86"/>
                  </a:lnTo>
                  <a:lnTo>
                    <a:pt x="34" y="74"/>
                  </a:lnTo>
                  <a:lnTo>
                    <a:pt x="49" y="6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77" y="40"/>
                  </a:lnTo>
                  <a:lnTo>
                    <a:pt x="93" y="30"/>
                  </a:lnTo>
                  <a:lnTo>
                    <a:pt x="110" y="21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7" y="9"/>
                  </a:lnTo>
                  <a:lnTo>
                    <a:pt x="128" y="6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5" name="Freeform 257"/>
            <p:cNvSpPr/>
            <p:nvPr/>
          </p:nvSpPr>
          <p:spPr bwMode="auto">
            <a:xfrm>
              <a:off x="4803776" y="1279526"/>
              <a:ext cx="50800" cy="38100"/>
            </a:xfrm>
            <a:custGeom>
              <a:avLst/>
              <a:gdLst/>
              <a:ahLst/>
              <a:cxnLst>
                <a:cxn ang="0">
                  <a:pos x="121" y="0"/>
                </a:cxn>
                <a:cxn ang="0">
                  <a:pos x="121" y="0"/>
                </a:cxn>
                <a:cxn ang="0">
                  <a:pos x="47" y="45"/>
                </a:cxn>
                <a:cxn ang="0">
                  <a:pos x="47" y="45"/>
                </a:cxn>
                <a:cxn ang="0">
                  <a:pos x="34" y="54"/>
                </a:cxn>
                <a:cxn ang="0">
                  <a:pos x="20" y="64"/>
                </a:cxn>
                <a:cxn ang="0">
                  <a:pos x="13" y="70"/>
                </a:cxn>
                <a:cxn ang="0">
                  <a:pos x="8" y="76"/>
                </a:cxn>
                <a:cxn ang="0">
                  <a:pos x="4" y="83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5"/>
                </a:cxn>
                <a:cxn ang="0">
                  <a:pos x="4" y="97"/>
                </a:cxn>
                <a:cxn ang="0">
                  <a:pos x="10" y="96"/>
                </a:cxn>
                <a:cxn ang="0">
                  <a:pos x="11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5" y="85"/>
                </a:cxn>
                <a:cxn ang="0">
                  <a:pos x="21" y="79"/>
                </a:cxn>
                <a:cxn ang="0">
                  <a:pos x="28" y="72"/>
                </a:cxn>
                <a:cxn ang="0">
                  <a:pos x="36" y="66"/>
                </a:cxn>
                <a:cxn ang="0">
                  <a:pos x="53" y="55"/>
                </a:cxn>
                <a:cxn ang="0">
                  <a:pos x="67" y="46"/>
                </a:cxn>
                <a:cxn ang="0">
                  <a:pos x="67" y="46"/>
                </a:cxn>
                <a:cxn ang="0">
                  <a:pos x="82" y="37"/>
                </a:cxn>
                <a:cxn ang="0">
                  <a:pos x="97" y="28"/>
                </a:cxn>
                <a:cxn ang="0">
                  <a:pos x="126" y="11"/>
                </a:cxn>
                <a:cxn ang="0">
                  <a:pos x="126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3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1" y="0"/>
                </a:cxn>
              </a:cxnLst>
              <a:rect l="0" t="0" r="r" b="b"/>
              <a:pathLst>
                <a:path w="129" h="97">
                  <a:moveTo>
                    <a:pt x="121" y="0"/>
                  </a:moveTo>
                  <a:lnTo>
                    <a:pt x="121" y="0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34" y="54"/>
                  </a:lnTo>
                  <a:lnTo>
                    <a:pt x="20" y="64"/>
                  </a:lnTo>
                  <a:lnTo>
                    <a:pt x="13" y="70"/>
                  </a:lnTo>
                  <a:lnTo>
                    <a:pt x="8" y="76"/>
                  </a:lnTo>
                  <a:lnTo>
                    <a:pt x="4" y="83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5"/>
                  </a:lnTo>
                  <a:lnTo>
                    <a:pt x="4" y="97"/>
                  </a:lnTo>
                  <a:lnTo>
                    <a:pt x="10" y="96"/>
                  </a:lnTo>
                  <a:lnTo>
                    <a:pt x="11" y="95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5" y="85"/>
                  </a:lnTo>
                  <a:lnTo>
                    <a:pt x="21" y="79"/>
                  </a:lnTo>
                  <a:lnTo>
                    <a:pt x="28" y="72"/>
                  </a:lnTo>
                  <a:lnTo>
                    <a:pt x="36" y="66"/>
                  </a:lnTo>
                  <a:lnTo>
                    <a:pt x="53" y="55"/>
                  </a:lnTo>
                  <a:lnTo>
                    <a:pt x="67" y="46"/>
                  </a:lnTo>
                  <a:lnTo>
                    <a:pt x="67" y="46"/>
                  </a:lnTo>
                  <a:lnTo>
                    <a:pt x="82" y="37"/>
                  </a:lnTo>
                  <a:lnTo>
                    <a:pt x="97" y="28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9" y="9"/>
                  </a:lnTo>
                  <a:lnTo>
                    <a:pt x="129" y="7"/>
                  </a:lnTo>
                  <a:lnTo>
                    <a:pt x="129" y="3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6" name="Freeform 258"/>
            <p:cNvSpPr/>
            <p:nvPr/>
          </p:nvSpPr>
          <p:spPr bwMode="auto">
            <a:xfrm>
              <a:off x="4799014" y="1304926"/>
              <a:ext cx="65088" cy="396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34" y="13"/>
                </a:cxn>
                <a:cxn ang="0">
                  <a:pos x="113" y="22"/>
                </a:cxn>
                <a:cxn ang="0">
                  <a:pos x="93" y="32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36" y="66"/>
                </a:cxn>
                <a:cxn ang="0">
                  <a:pos x="18" y="80"/>
                </a:cxn>
                <a:cxn ang="0">
                  <a:pos x="2" y="93"/>
                </a:cxn>
                <a:cxn ang="0">
                  <a:pos x="2" y="93"/>
                </a:cxn>
                <a:cxn ang="0">
                  <a:pos x="1" y="95"/>
                </a:cxn>
                <a:cxn ang="0">
                  <a:pos x="0" y="97"/>
                </a:cxn>
                <a:cxn ang="0">
                  <a:pos x="1" y="99"/>
                </a:cxn>
                <a:cxn ang="0">
                  <a:pos x="2" y="100"/>
                </a:cxn>
                <a:cxn ang="0">
                  <a:pos x="6" y="102"/>
                </a:cxn>
                <a:cxn ang="0">
                  <a:pos x="7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28" y="87"/>
                </a:cxn>
                <a:cxn ang="0">
                  <a:pos x="47" y="73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4" y="39"/>
                </a:cxn>
                <a:cxn ang="0">
                  <a:pos x="124" y="30"/>
                </a:cxn>
                <a:cxn ang="0">
                  <a:pos x="142" y="21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3" h="102">
                  <a:moveTo>
                    <a:pt x="154" y="1"/>
                  </a:moveTo>
                  <a:lnTo>
                    <a:pt x="154" y="1"/>
                  </a:lnTo>
                  <a:lnTo>
                    <a:pt x="134" y="13"/>
                  </a:lnTo>
                  <a:lnTo>
                    <a:pt x="113" y="22"/>
                  </a:lnTo>
                  <a:lnTo>
                    <a:pt x="93" y="32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36" y="66"/>
                  </a:lnTo>
                  <a:lnTo>
                    <a:pt x="18" y="8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1" y="99"/>
                  </a:lnTo>
                  <a:lnTo>
                    <a:pt x="2" y="100"/>
                  </a:lnTo>
                  <a:lnTo>
                    <a:pt x="6" y="102"/>
                  </a:lnTo>
                  <a:lnTo>
                    <a:pt x="7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28" y="87"/>
                  </a:lnTo>
                  <a:lnTo>
                    <a:pt x="47" y="73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4" y="39"/>
                  </a:lnTo>
                  <a:lnTo>
                    <a:pt x="124" y="30"/>
                  </a:lnTo>
                  <a:lnTo>
                    <a:pt x="142" y="21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2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7" name="Freeform 259"/>
            <p:cNvSpPr/>
            <p:nvPr/>
          </p:nvSpPr>
          <p:spPr bwMode="auto">
            <a:xfrm>
              <a:off x="4754564" y="1338263"/>
              <a:ext cx="100013" cy="66675"/>
            </a:xfrm>
            <a:custGeom>
              <a:avLst/>
              <a:gdLst/>
              <a:ahLst/>
              <a:cxnLst>
                <a:cxn ang="0">
                  <a:pos x="245" y="1"/>
                </a:cxn>
                <a:cxn ang="0">
                  <a:pos x="245" y="1"/>
                </a:cxn>
                <a:cxn ang="0">
                  <a:pos x="232" y="11"/>
                </a:cxn>
                <a:cxn ang="0">
                  <a:pos x="217" y="18"/>
                </a:cxn>
                <a:cxn ang="0">
                  <a:pos x="204" y="26"/>
                </a:cxn>
                <a:cxn ang="0">
                  <a:pos x="191" y="35"/>
                </a:cxn>
                <a:cxn ang="0">
                  <a:pos x="191" y="35"/>
                </a:cxn>
                <a:cxn ang="0">
                  <a:pos x="161" y="58"/>
                </a:cxn>
                <a:cxn ang="0">
                  <a:pos x="147" y="68"/>
                </a:cxn>
                <a:cxn ang="0">
                  <a:pos x="131" y="79"/>
                </a:cxn>
                <a:cxn ang="0">
                  <a:pos x="131" y="79"/>
                </a:cxn>
                <a:cxn ang="0">
                  <a:pos x="66" y="117"/>
                </a:cxn>
                <a:cxn ang="0">
                  <a:pos x="33" y="13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1"/>
                </a:cxn>
                <a:cxn ang="0">
                  <a:pos x="0" y="165"/>
                </a:cxn>
                <a:cxn ang="0">
                  <a:pos x="1" y="168"/>
                </a:cxn>
                <a:cxn ang="0">
                  <a:pos x="3" y="169"/>
                </a:cxn>
                <a:cxn ang="0">
                  <a:pos x="5" y="169"/>
                </a:cxn>
                <a:cxn ang="0">
                  <a:pos x="5" y="169"/>
                </a:cxn>
                <a:cxn ang="0">
                  <a:pos x="11" y="168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46" y="143"/>
                </a:cxn>
                <a:cxn ang="0">
                  <a:pos x="76" y="124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4" y="71"/>
                </a:cxn>
                <a:cxn ang="0">
                  <a:pos x="190" y="51"/>
                </a:cxn>
                <a:cxn ang="0">
                  <a:pos x="190" y="51"/>
                </a:cxn>
                <a:cxn ang="0">
                  <a:pos x="204" y="41"/>
                </a:cxn>
                <a:cxn ang="0">
                  <a:pos x="220" y="32"/>
                </a:cxn>
                <a:cxn ang="0">
                  <a:pos x="236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3" y="9"/>
                </a:cxn>
                <a:cxn ang="0">
                  <a:pos x="253" y="7"/>
                </a:cxn>
                <a:cxn ang="0">
                  <a:pos x="251" y="3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1"/>
                </a:cxn>
                <a:cxn ang="0">
                  <a:pos x="245" y="1"/>
                </a:cxn>
              </a:cxnLst>
              <a:rect l="0" t="0" r="r" b="b"/>
              <a:pathLst>
                <a:path w="253" h="169">
                  <a:moveTo>
                    <a:pt x="245" y="1"/>
                  </a:moveTo>
                  <a:lnTo>
                    <a:pt x="245" y="1"/>
                  </a:lnTo>
                  <a:lnTo>
                    <a:pt x="232" y="11"/>
                  </a:lnTo>
                  <a:lnTo>
                    <a:pt x="217" y="18"/>
                  </a:lnTo>
                  <a:lnTo>
                    <a:pt x="204" y="26"/>
                  </a:lnTo>
                  <a:lnTo>
                    <a:pt x="191" y="35"/>
                  </a:lnTo>
                  <a:lnTo>
                    <a:pt x="191" y="35"/>
                  </a:lnTo>
                  <a:lnTo>
                    <a:pt x="161" y="58"/>
                  </a:lnTo>
                  <a:lnTo>
                    <a:pt x="147" y="68"/>
                  </a:lnTo>
                  <a:lnTo>
                    <a:pt x="131" y="79"/>
                  </a:lnTo>
                  <a:lnTo>
                    <a:pt x="131" y="79"/>
                  </a:lnTo>
                  <a:lnTo>
                    <a:pt x="66" y="117"/>
                  </a:lnTo>
                  <a:lnTo>
                    <a:pt x="33" y="13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1" y="168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5" y="169"/>
                  </a:lnTo>
                  <a:lnTo>
                    <a:pt x="11" y="168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46" y="143"/>
                  </a:lnTo>
                  <a:lnTo>
                    <a:pt x="76" y="124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4" y="71"/>
                  </a:lnTo>
                  <a:lnTo>
                    <a:pt x="190" y="51"/>
                  </a:lnTo>
                  <a:lnTo>
                    <a:pt x="190" y="51"/>
                  </a:lnTo>
                  <a:lnTo>
                    <a:pt x="204" y="41"/>
                  </a:lnTo>
                  <a:lnTo>
                    <a:pt x="220" y="32"/>
                  </a:lnTo>
                  <a:lnTo>
                    <a:pt x="236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3" y="9"/>
                  </a:lnTo>
                  <a:lnTo>
                    <a:pt x="253" y="7"/>
                  </a:lnTo>
                  <a:lnTo>
                    <a:pt x="251" y="3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1"/>
                  </a:lnTo>
                  <a:lnTo>
                    <a:pt x="2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8" name="Freeform 260"/>
            <p:cNvSpPr/>
            <p:nvPr/>
          </p:nvSpPr>
          <p:spPr bwMode="auto">
            <a:xfrm>
              <a:off x="4789489" y="1381126"/>
              <a:ext cx="60325" cy="42863"/>
            </a:xfrm>
            <a:custGeom>
              <a:avLst/>
              <a:gdLst/>
              <a:ahLst/>
              <a:cxnLst>
                <a:cxn ang="0">
                  <a:pos x="145" y="1"/>
                </a:cxn>
                <a:cxn ang="0">
                  <a:pos x="145" y="1"/>
                </a:cxn>
                <a:cxn ang="0">
                  <a:pos x="104" y="22"/>
                </a:cxn>
                <a:cxn ang="0">
                  <a:pos x="65" y="47"/>
                </a:cxn>
                <a:cxn ang="0">
                  <a:pos x="65" y="47"/>
                </a:cxn>
                <a:cxn ang="0">
                  <a:pos x="48" y="57"/>
                </a:cxn>
                <a:cxn ang="0">
                  <a:pos x="31" y="70"/>
                </a:cxn>
                <a:cxn ang="0">
                  <a:pos x="15" y="83"/>
                </a:cxn>
                <a:cxn ang="0">
                  <a:pos x="1" y="99"/>
                </a:cxn>
                <a:cxn ang="0">
                  <a:pos x="1" y="99"/>
                </a:cxn>
                <a:cxn ang="0">
                  <a:pos x="0" y="100"/>
                </a:cxn>
                <a:cxn ang="0">
                  <a:pos x="0" y="103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5" y="108"/>
                </a:cxn>
                <a:cxn ang="0">
                  <a:pos x="8" y="108"/>
                </a:cxn>
                <a:cxn ang="0">
                  <a:pos x="9" y="107"/>
                </a:cxn>
                <a:cxn ang="0">
                  <a:pos x="9" y="107"/>
                </a:cxn>
                <a:cxn ang="0">
                  <a:pos x="22" y="93"/>
                </a:cxn>
                <a:cxn ang="0">
                  <a:pos x="39" y="79"/>
                </a:cxn>
                <a:cxn ang="0">
                  <a:pos x="55" y="66"/>
                </a:cxn>
                <a:cxn ang="0">
                  <a:pos x="70" y="56"/>
                </a:cxn>
                <a:cxn ang="0">
                  <a:pos x="70" y="56"/>
                </a:cxn>
                <a:cxn ang="0">
                  <a:pos x="90" y="44"/>
                </a:cxn>
                <a:cxn ang="0">
                  <a:pos x="110" y="32"/>
                </a:cxn>
                <a:cxn ang="0">
                  <a:pos x="152" y="10"/>
                </a:cxn>
                <a:cxn ang="0">
                  <a:pos x="152" y="10"/>
                </a:cxn>
                <a:cxn ang="0">
                  <a:pos x="153" y="9"/>
                </a:cxn>
                <a:cxn ang="0">
                  <a:pos x="154" y="8"/>
                </a:cxn>
                <a:cxn ang="0">
                  <a:pos x="153" y="4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5" y="1"/>
                </a:cxn>
                <a:cxn ang="0">
                  <a:pos x="145" y="1"/>
                </a:cxn>
              </a:cxnLst>
              <a:rect l="0" t="0" r="r" b="b"/>
              <a:pathLst>
                <a:path w="154" h="108">
                  <a:moveTo>
                    <a:pt x="145" y="1"/>
                  </a:moveTo>
                  <a:lnTo>
                    <a:pt x="145" y="1"/>
                  </a:lnTo>
                  <a:lnTo>
                    <a:pt x="104" y="22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48" y="57"/>
                  </a:lnTo>
                  <a:lnTo>
                    <a:pt x="31" y="70"/>
                  </a:lnTo>
                  <a:lnTo>
                    <a:pt x="15" y="83"/>
                  </a:lnTo>
                  <a:lnTo>
                    <a:pt x="1" y="99"/>
                  </a:lnTo>
                  <a:lnTo>
                    <a:pt x="1" y="99"/>
                  </a:lnTo>
                  <a:lnTo>
                    <a:pt x="0" y="100"/>
                  </a:lnTo>
                  <a:lnTo>
                    <a:pt x="0" y="103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8" y="108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22" y="93"/>
                  </a:lnTo>
                  <a:lnTo>
                    <a:pt x="39" y="79"/>
                  </a:lnTo>
                  <a:lnTo>
                    <a:pt x="55" y="66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90" y="44"/>
                  </a:lnTo>
                  <a:lnTo>
                    <a:pt x="110" y="3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3" y="9"/>
                  </a:lnTo>
                  <a:lnTo>
                    <a:pt x="154" y="8"/>
                  </a:lnTo>
                  <a:lnTo>
                    <a:pt x="153" y="4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5" y="1"/>
                  </a:lnTo>
                  <a:lnTo>
                    <a:pt x="1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49" name="Freeform 261"/>
            <p:cNvSpPr/>
            <p:nvPr/>
          </p:nvSpPr>
          <p:spPr bwMode="auto">
            <a:xfrm>
              <a:off x="4797426" y="1409701"/>
              <a:ext cx="53975" cy="38100"/>
            </a:xfrm>
            <a:custGeom>
              <a:avLst/>
              <a:gdLst/>
              <a:ahLst/>
              <a:cxnLst>
                <a:cxn ang="0">
                  <a:pos x="126" y="0"/>
                </a:cxn>
                <a:cxn ang="0">
                  <a:pos x="126" y="0"/>
                </a:cxn>
                <a:cxn ang="0">
                  <a:pos x="109" y="9"/>
                </a:cxn>
                <a:cxn ang="0">
                  <a:pos x="92" y="18"/>
                </a:cxn>
                <a:cxn ang="0">
                  <a:pos x="76" y="28"/>
                </a:cxn>
                <a:cxn ang="0">
                  <a:pos x="60" y="39"/>
                </a:cxn>
                <a:cxn ang="0">
                  <a:pos x="44" y="51"/>
                </a:cxn>
                <a:cxn ang="0">
                  <a:pos x="30" y="64"/>
                </a:cxn>
                <a:cxn ang="0">
                  <a:pos x="3" y="90"/>
                </a:cxn>
                <a:cxn ang="0">
                  <a:pos x="3" y="90"/>
                </a:cxn>
                <a:cxn ang="0">
                  <a:pos x="1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38" y="72"/>
                </a:cxn>
                <a:cxn ang="0">
                  <a:pos x="67" y="48"/>
                </a:cxn>
                <a:cxn ang="0">
                  <a:pos x="82" y="38"/>
                </a:cxn>
                <a:cxn ang="0">
                  <a:pos x="98" y="27"/>
                </a:cxn>
                <a:cxn ang="0">
                  <a:pos x="115" y="18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9"/>
                </a:cxn>
                <a:cxn ang="0">
                  <a:pos x="135" y="6"/>
                </a:cxn>
                <a:cxn ang="0">
                  <a:pos x="135" y="5"/>
                </a:cxn>
                <a:cxn ang="0">
                  <a:pos x="133" y="2"/>
                </a:cxn>
                <a:cxn ang="0">
                  <a:pos x="131" y="0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6" y="0"/>
                </a:cxn>
              </a:cxnLst>
              <a:rect l="0" t="0" r="r" b="b"/>
              <a:pathLst>
                <a:path w="135" h="99">
                  <a:moveTo>
                    <a:pt x="126" y="0"/>
                  </a:moveTo>
                  <a:lnTo>
                    <a:pt x="126" y="0"/>
                  </a:lnTo>
                  <a:lnTo>
                    <a:pt x="109" y="9"/>
                  </a:lnTo>
                  <a:lnTo>
                    <a:pt x="92" y="18"/>
                  </a:lnTo>
                  <a:lnTo>
                    <a:pt x="76" y="28"/>
                  </a:lnTo>
                  <a:lnTo>
                    <a:pt x="60" y="39"/>
                  </a:lnTo>
                  <a:lnTo>
                    <a:pt x="44" y="51"/>
                  </a:lnTo>
                  <a:lnTo>
                    <a:pt x="30" y="64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1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38" y="72"/>
                  </a:lnTo>
                  <a:lnTo>
                    <a:pt x="67" y="48"/>
                  </a:lnTo>
                  <a:lnTo>
                    <a:pt x="82" y="38"/>
                  </a:lnTo>
                  <a:lnTo>
                    <a:pt x="98" y="27"/>
                  </a:lnTo>
                  <a:lnTo>
                    <a:pt x="115" y="18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9"/>
                  </a:lnTo>
                  <a:lnTo>
                    <a:pt x="135" y="6"/>
                  </a:lnTo>
                  <a:lnTo>
                    <a:pt x="135" y="5"/>
                  </a:lnTo>
                  <a:lnTo>
                    <a:pt x="133" y="2"/>
                  </a:lnTo>
                  <a:lnTo>
                    <a:pt x="131" y="0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0" name="Freeform 262"/>
            <p:cNvSpPr/>
            <p:nvPr/>
          </p:nvSpPr>
          <p:spPr bwMode="auto">
            <a:xfrm>
              <a:off x="4800601" y="1444626"/>
              <a:ext cx="61913" cy="42863"/>
            </a:xfrm>
            <a:custGeom>
              <a:avLst/>
              <a:gdLst/>
              <a:ahLst/>
              <a:cxnLst>
                <a:cxn ang="0">
                  <a:pos x="147" y="0"/>
                </a:cxn>
                <a:cxn ang="0">
                  <a:pos x="147" y="0"/>
                </a:cxn>
                <a:cxn ang="0">
                  <a:pos x="128" y="9"/>
                </a:cxn>
                <a:cxn ang="0">
                  <a:pos x="108" y="19"/>
                </a:cxn>
                <a:cxn ang="0">
                  <a:pos x="89" y="30"/>
                </a:cxn>
                <a:cxn ang="0">
                  <a:pos x="70" y="41"/>
                </a:cxn>
                <a:cxn ang="0">
                  <a:pos x="52" y="54"/>
                </a:cxn>
                <a:cxn ang="0">
                  <a:pos x="34" y="68"/>
                </a:cxn>
                <a:cxn ang="0">
                  <a:pos x="17" y="82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5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24" y="91"/>
                </a:cxn>
                <a:cxn ang="0">
                  <a:pos x="41" y="77"/>
                </a:cxn>
                <a:cxn ang="0">
                  <a:pos x="58" y="64"/>
                </a:cxn>
                <a:cxn ang="0">
                  <a:pos x="77" y="51"/>
                </a:cxn>
                <a:cxn ang="0">
                  <a:pos x="95" y="39"/>
                </a:cxn>
                <a:cxn ang="0">
                  <a:pos x="113" y="28"/>
                </a:cxn>
                <a:cxn ang="0">
                  <a:pos x="133" y="18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5" y="7"/>
                </a:cxn>
                <a:cxn ang="0">
                  <a:pos x="157" y="6"/>
                </a:cxn>
                <a:cxn ang="0">
                  <a:pos x="157" y="5"/>
                </a:cxn>
                <a:cxn ang="0">
                  <a:pos x="155" y="2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7" y="0"/>
                </a:cxn>
                <a:cxn ang="0">
                  <a:pos x="147" y="0"/>
                </a:cxn>
              </a:cxnLst>
              <a:rect l="0" t="0" r="r" b="b"/>
              <a:pathLst>
                <a:path w="157" h="107">
                  <a:moveTo>
                    <a:pt x="147" y="0"/>
                  </a:moveTo>
                  <a:lnTo>
                    <a:pt x="147" y="0"/>
                  </a:lnTo>
                  <a:lnTo>
                    <a:pt x="128" y="9"/>
                  </a:lnTo>
                  <a:lnTo>
                    <a:pt x="108" y="19"/>
                  </a:lnTo>
                  <a:lnTo>
                    <a:pt x="89" y="30"/>
                  </a:lnTo>
                  <a:lnTo>
                    <a:pt x="70" y="41"/>
                  </a:lnTo>
                  <a:lnTo>
                    <a:pt x="52" y="54"/>
                  </a:lnTo>
                  <a:lnTo>
                    <a:pt x="34" y="68"/>
                  </a:lnTo>
                  <a:lnTo>
                    <a:pt x="17" y="82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5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24" y="91"/>
                  </a:lnTo>
                  <a:lnTo>
                    <a:pt x="41" y="77"/>
                  </a:lnTo>
                  <a:lnTo>
                    <a:pt x="58" y="64"/>
                  </a:lnTo>
                  <a:lnTo>
                    <a:pt x="77" y="51"/>
                  </a:lnTo>
                  <a:lnTo>
                    <a:pt x="95" y="39"/>
                  </a:lnTo>
                  <a:lnTo>
                    <a:pt x="113" y="28"/>
                  </a:lnTo>
                  <a:lnTo>
                    <a:pt x="133" y="18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5" y="7"/>
                  </a:lnTo>
                  <a:lnTo>
                    <a:pt x="157" y="6"/>
                  </a:lnTo>
                  <a:lnTo>
                    <a:pt x="157" y="5"/>
                  </a:lnTo>
                  <a:lnTo>
                    <a:pt x="155" y="2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1" name="Freeform 263"/>
            <p:cNvSpPr/>
            <p:nvPr/>
          </p:nvSpPr>
          <p:spPr bwMode="auto">
            <a:xfrm>
              <a:off x="4799014" y="1479551"/>
              <a:ext cx="74613" cy="55563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82" y="60"/>
                </a:cxn>
                <a:cxn ang="0">
                  <a:pos x="82" y="60"/>
                </a:cxn>
                <a:cxn ang="0">
                  <a:pos x="59" y="76"/>
                </a:cxn>
                <a:cxn ang="0">
                  <a:pos x="39" y="93"/>
                </a:cxn>
                <a:cxn ang="0">
                  <a:pos x="20" y="110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8"/>
                </a:cxn>
                <a:cxn ang="0">
                  <a:pos x="3" y="140"/>
                </a:cxn>
                <a:cxn ang="0">
                  <a:pos x="5" y="140"/>
                </a:cxn>
                <a:cxn ang="0">
                  <a:pos x="6" y="140"/>
                </a:cxn>
                <a:cxn ang="0">
                  <a:pos x="9" y="138"/>
                </a:cxn>
                <a:cxn ang="0">
                  <a:pos x="9" y="138"/>
                </a:cxn>
                <a:cxn ang="0">
                  <a:pos x="22" y="123"/>
                </a:cxn>
                <a:cxn ang="0">
                  <a:pos x="35" y="108"/>
                </a:cxn>
                <a:cxn ang="0">
                  <a:pos x="35" y="108"/>
                </a:cxn>
                <a:cxn ang="0">
                  <a:pos x="47" y="97"/>
                </a:cxn>
                <a:cxn ang="0">
                  <a:pos x="60" y="87"/>
                </a:cxn>
                <a:cxn ang="0">
                  <a:pos x="88" y="70"/>
                </a:cxn>
                <a:cxn ang="0">
                  <a:pos x="88" y="70"/>
                </a:cxn>
                <a:cxn ang="0">
                  <a:pos x="136" y="40"/>
                </a:cxn>
                <a:cxn ang="0">
                  <a:pos x="184" y="10"/>
                </a:cxn>
                <a:cxn ang="0">
                  <a:pos x="184" y="10"/>
                </a:cxn>
                <a:cxn ang="0">
                  <a:pos x="187" y="9"/>
                </a:cxn>
                <a:cxn ang="0">
                  <a:pos x="187" y="6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2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7" h="140">
                  <a:moveTo>
                    <a:pt x="179" y="1"/>
                  </a:moveTo>
                  <a:lnTo>
                    <a:pt x="179" y="1"/>
                  </a:lnTo>
                  <a:lnTo>
                    <a:pt x="82" y="60"/>
                  </a:lnTo>
                  <a:lnTo>
                    <a:pt x="82" y="60"/>
                  </a:lnTo>
                  <a:lnTo>
                    <a:pt x="59" y="76"/>
                  </a:lnTo>
                  <a:lnTo>
                    <a:pt x="39" y="93"/>
                  </a:lnTo>
                  <a:lnTo>
                    <a:pt x="20" y="110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8"/>
                  </a:lnTo>
                  <a:lnTo>
                    <a:pt x="3" y="140"/>
                  </a:lnTo>
                  <a:lnTo>
                    <a:pt x="5" y="140"/>
                  </a:lnTo>
                  <a:lnTo>
                    <a:pt x="6" y="140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22" y="123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7" y="97"/>
                  </a:lnTo>
                  <a:lnTo>
                    <a:pt x="60" y="87"/>
                  </a:lnTo>
                  <a:lnTo>
                    <a:pt x="88" y="70"/>
                  </a:lnTo>
                  <a:lnTo>
                    <a:pt x="88" y="70"/>
                  </a:lnTo>
                  <a:lnTo>
                    <a:pt x="136" y="40"/>
                  </a:lnTo>
                  <a:lnTo>
                    <a:pt x="184" y="10"/>
                  </a:lnTo>
                  <a:lnTo>
                    <a:pt x="184" y="10"/>
                  </a:lnTo>
                  <a:lnTo>
                    <a:pt x="187" y="9"/>
                  </a:lnTo>
                  <a:lnTo>
                    <a:pt x="187" y="6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2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2" name="Freeform 264"/>
            <p:cNvSpPr/>
            <p:nvPr/>
          </p:nvSpPr>
          <p:spPr bwMode="auto">
            <a:xfrm>
              <a:off x="4789489" y="1530351"/>
              <a:ext cx="57150" cy="46038"/>
            </a:xfrm>
            <a:custGeom>
              <a:avLst/>
              <a:gdLst/>
              <a:ahLst/>
              <a:cxnLst>
                <a:cxn ang="0">
                  <a:pos x="137" y="2"/>
                </a:cxn>
                <a:cxn ang="0">
                  <a:pos x="137" y="2"/>
                </a:cxn>
                <a:cxn ang="0">
                  <a:pos x="115" y="16"/>
                </a:cxn>
                <a:cxn ang="0">
                  <a:pos x="93" y="29"/>
                </a:cxn>
                <a:cxn ang="0">
                  <a:pos x="70" y="42"/>
                </a:cxn>
                <a:cxn ang="0">
                  <a:pos x="48" y="57"/>
                </a:cxn>
                <a:cxn ang="0">
                  <a:pos x="48" y="57"/>
                </a:cxn>
                <a:cxn ang="0">
                  <a:pos x="34" y="68"/>
                </a:cxn>
                <a:cxn ang="0">
                  <a:pos x="19" y="80"/>
                </a:cxn>
                <a:cxn ang="0">
                  <a:pos x="13" y="87"/>
                </a:cxn>
                <a:cxn ang="0">
                  <a:pos x="8" y="93"/>
                </a:cxn>
                <a:cxn ang="0">
                  <a:pos x="2" y="10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5"/>
                </a:cxn>
                <a:cxn ang="0">
                  <a:pos x="4" y="117"/>
                </a:cxn>
                <a:cxn ang="0">
                  <a:pos x="8" y="117"/>
                </a:cxn>
                <a:cxn ang="0">
                  <a:pos x="10" y="115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4" y="104"/>
                </a:cxn>
                <a:cxn ang="0">
                  <a:pos x="21" y="96"/>
                </a:cxn>
                <a:cxn ang="0">
                  <a:pos x="27" y="87"/>
                </a:cxn>
                <a:cxn ang="0">
                  <a:pos x="35" y="80"/>
                </a:cxn>
                <a:cxn ang="0">
                  <a:pos x="53" y="66"/>
                </a:cxn>
                <a:cxn ang="0">
                  <a:pos x="70" y="54"/>
                </a:cxn>
                <a:cxn ang="0">
                  <a:pos x="70" y="54"/>
                </a:cxn>
                <a:cxn ang="0">
                  <a:pos x="89" y="43"/>
                </a:cxn>
                <a:cxn ang="0">
                  <a:pos x="107" y="33"/>
                </a:cxn>
                <a:cxn ang="0">
                  <a:pos x="125" y="23"/>
                </a:cxn>
                <a:cxn ang="0">
                  <a:pos x="142" y="11"/>
                </a:cxn>
                <a:cxn ang="0">
                  <a:pos x="142" y="11"/>
                </a:cxn>
                <a:cxn ang="0">
                  <a:pos x="144" y="9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2" y="2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7" y="2"/>
                </a:cxn>
                <a:cxn ang="0">
                  <a:pos x="137" y="2"/>
                </a:cxn>
              </a:cxnLst>
              <a:rect l="0" t="0" r="r" b="b"/>
              <a:pathLst>
                <a:path w="145" h="117">
                  <a:moveTo>
                    <a:pt x="137" y="2"/>
                  </a:moveTo>
                  <a:lnTo>
                    <a:pt x="137" y="2"/>
                  </a:lnTo>
                  <a:lnTo>
                    <a:pt x="115" y="16"/>
                  </a:lnTo>
                  <a:lnTo>
                    <a:pt x="93" y="29"/>
                  </a:lnTo>
                  <a:lnTo>
                    <a:pt x="70" y="42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34" y="68"/>
                  </a:lnTo>
                  <a:lnTo>
                    <a:pt x="19" y="80"/>
                  </a:lnTo>
                  <a:lnTo>
                    <a:pt x="13" y="87"/>
                  </a:lnTo>
                  <a:lnTo>
                    <a:pt x="8" y="93"/>
                  </a:lnTo>
                  <a:lnTo>
                    <a:pt x="2" y="10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5"/>
                  </a:lnTo>
                  <a:lnTo>
                    <a:pt x="4" y="117"/>
                  </a:lnTo>
                  <a:lnTo>
                    <a:pt x="8" y="117"/>
                  </a:lnTo>
                  <a:lnTo>
                    <a:pt x="10" y="115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4" y="104"/>
                  </a:lnTo>
                  <a:lnTo>
                    <a:pt x="21" y="96"/>
                  </a:lnTo>
                  <a:lnTo>
                    <a:pt x="27" y="87"/>
                  </a:lnTo>
                  <a:lnTo>
                    <a:pt x="35" y="80"/>
                  </a:lnTo>
                  <a:lnTo>
                    <a:pt x="53" y="66"/>
                  </a:lnTo>
                  <a:lnTo>
                    <a:pt x="70" y="54"/>
                  </a:lnTo>
                  <a:lnTo>
                    <a:pt x="70" y="54"/>
                  </a:lnTo>
                  <a:lnTo>
                    <a:pt x="89" y="43"/>
                  </a:lnTo>
                  <a:lnTo>
                    <a:pt x="107" y="33"/>
                  </a:lnTo>
                  <a:lnTo>
                    <a:pt x="125" y="23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4" y="9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2" y="2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7" y="2"/>
                  </a:lnTo>
                  <a:lnTo>
                    <a:pt x="1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3" name="Freeform 265"/>
            <p:cNvSpPr/>
            <p:nvPr/>
          </p:nvSpPr>
          <p:spPr bwMode="auto">
            <a:xfrm>
              <a:off x="4697414" y="1552576"/>
              <a:ext cx="163513" cy="125413"/>
            </a:xfrm>
            <a:custGeom>
              <a:avLst/>
              <a:gdLst/>
              <a:ahLst/>
              <a:cxnLst>
                <a:cxn ang="0">
                  <a:pos x="406" y="0"/>
                </a:cxn>
                <a:cxn ang="0">
                  <a:pos x="406" y="0"/>
                </a:cxn>
                <a:cxn ang="0">
                  <a:pos x="393" y="8"/>
                </a:cxn>
                <a:cxn ang="0">
                  <a:pos x="381" y="17"/>
                </a:cxn>
                <a:cxn ang="0">
                  <a:pos x="356" y="36"/>
                </a:cxn>
                <a:cxn ang="0">
                  <a:pos x="312" y="78"/>
                </a:cxn>
                <a:cxn ang="0">
                  <a:pos x="312" y="78"/>
                </a:cxn>
                <a:cxn ang="0">
                  <a:pos x="285" y="101"/>
                </a:cxn>
                <a:cxn ang="0">
                  <a:pos x="259" y="121"/>
                </a:cxn>
                <a:cxn ang="0">
                  <a:pos x="206" y="162"/>
                </a:cxn>
                <a:cxn ang="0">
                  <a:pos x="206" y="162"/>
                </a:cxn>
                <a:cxn ang="0">
                  <a:pos x="178" y="183"/>
                </a:cxn>
                <a:cxn ang="0">
                  <a:pos x="149" y="203"/>
                </a:cxn>
                <a:cxn ang="0">
                  <a:pos x="119" y="221"/>
                </a:cxn>
                <a:cxn ang="0">
                  <a:pos x="89" y="238"/>
                </a:cxn>
                <a:cxn ang="0">
                  <a:pos x="89" y="238"/>
                </a:cxn>
                <a:cxn ang="0">
                  <a:pos x="66" y="252"/>
                </a:cxn>
                <a:cxn ang="0">
                  <a:pos x="41" y="268"/>
                </a:cxn>
                <a:cxn ang="0">
                  <a:pos x="29" y="277"/>
                </a:cxn>
                <a:cxn ang="0">
                  <a:pos x="17" y="286"/>
                </a:cxn>
                <a:cxn ang="0">
                  <a:pos x="8" y="297"/>
                </a:cxn>
                <a:cxn ang="0">
                  <a:pos x="2" y="308"/>
                </a:cxn>
                <a:cxn ang="0">
                  <a:pos x="2" y="308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3" y="315"/>
                </a:cxn>
                <a:cxn ang="0">
                  <a:pos x="8" y="316"/>
                </a:cxn>
                <a:cxn ang="0">
                  <a:pos x="9" y="315"/>
                </a:cxn>
                <a:cxn ang="0">
                  <a:pos x="11" y="314"/>
                </a:cxn>
                <a:cxn ang="0">
                  <a:pos x="11" y="314"/>
                </a:cxn>
                <a:cxn ang="0">
                  <a:pos x="20" y="302"/>
                </a:cxn>
                <a:cxn ang="0">
                  <a:pos x="30" y="290"/>
                </a:cxn>
                <a:cxn ang="0">
                  <a:pos x="43" y="280"/>
                </a:cxn>
                <a:cxn ang="0">
                  <a:pos x="56" y="271"/>
                </a:cxn>
                <a:cxn ang="0">
                  <a:pos x="85" y="254"/>
                </a:cxn>
                <a:cxn ang="0">
                  <a:pos x="113" y="239"/>
                </a:cxn>
                <a:cxn ang="0">
                  <a:pos x="113" y="239"/>
                </a:cxn>
                <a:cxn ang="0">
                  <a:pos x="136" y="225"/>
                </a:cxn>
                <a:cxn ang="0">
                  <a:pos x="160" y="209"/>
                </a:cxn>
                <a:cxn ang="0">
                  <a:pos x="183" y="193"/>
                </a:cxn>
                <a:cxn ang="0">
                  <a:pos x="206" y="176"/>
                </a:cxn>
                <a:cxn ang="0">
                  <a:pos x="206" y="176"/>
                </a:cxn>
                <a:cxn ang="0">
                  <a:pos x="255" y="138"/>
                </a:cxn>
                <a:cxn ang="0">
                  <a:pos x="304" y="101"/>
                </a:cxn>
                <a:cxn ang="0">
                  <a:pos x="304" y="101"/>
                </a:cxn>
                <a:cxn ang="0">
                  <a:pos x="352" y="57"/>
                </a:cxn>
                <a:cxn ang="0">
                  <a:pos x="352" y="57"/>
                </a:cxn>
                <a:cxn ang="0">
                  <a:pos x="381" y="33"/>
                </a:cxn>
                <a:cxn ang="0">
                  <a:pos x="395" y="21"/>
                </a:cxn>
                <a:cxn ang="0">
                  <a:pos x="411" y="10"/>
                </a:cxn>
                <a:cxn ang="0">
                  <a:pos x="411" y="10"/>
                </a:cxn>
                <a:cxn ang="0">
                  <a:pos x="414" y="9"/>
                </a:cxn>
                <a:cxn ang="0">
                  <a:pos x="414" y="6"/>
                </a:cxn>
                <a:cxn ang="0">
                  <a:pos x="414" y="2"/>
                </a:cxn>
                <a:cxn ang="0">
                  <a:pos x="410" y="0"/>
                </a:cxn>
                <a:cxn ang="0">
                  <a:pos x="408" y="0"/>
                </a:cxn>
                <a:cxn ang="0">
                  <a:pos x="406" y="0"/>
                </a:cxn>
                <a:cxn ang="0">
                  <a:pos x="406" y="0"/>
                </a:cxn>
              </a:cxnLst>
              <a:rect l="0" t="0" r="r" b="b"/>
              <a:pathLst>
                <a:path w="414" h="316">
                  <a:moveTo>
                    <a:pt x="406" y="0"/>
                  </a:moveTo>
                  <a:lnTo>
                    <a:pt x="406" y="0"/>
                  </a:lnTo>
                  <a:lnTo>
                    <a:pt x="393" y="8"/>
                  </a:lnTo>
                  <a:lnTo>
                    <a:pt x="381" y="17"/>
                  </a:lnTo>
                  <a:lnTo>
                    <a:pt x="356" y="36"/>
                  </a:lnTo>
                  <a:lnTo>
                    <a:pt x="312" y="78"/>
                  </a:lnTo>
                  <a:lnTo>
                    <a:pt x="312" y="78"/>
                  </a:lnTo>
                  <a:lnTo>
                    <a:pt x="285" y="101"/>
                  </a:lnTo>
                  <a:lnTo>
                    <a:pt x="259" y="121"/>
                  </a:lnTo>
                  <a:lnTo>
                    <a:pt x="206" y="162"/>
                  </a:lnTo>
                  <a:lnTo>
                    <a:pt x="206" y="162"/>
                  </a:lnTo>
                  <a:lnTo>
                    <a:pt x="178" y="183"/>
                  </a:lnTo>
                  <a:lnTo>
                    <a:pt x="149" y="203"/>
                  </a:lnTo>
                  <a:lnTo>
                    <a:pt x="119" y="221"/>
                  </a:lnTo>
                  <a:lnTo>
                    <a:pt x="89" y="238"/>
                  </a:lnTo>
                  <a:lnTo>
                    <a:pt x="89" y="238"/>
                  </a:lnTo>
                  <a:lnTo>
                    <a:pt x="66" y="252"/>
                  </a:lnTo>
                  <a:lnTo>
                    <a:pt x="41" y="268"/>
                  </a:lnTo>
                  <a:lnTo>
                    <a:pt x="29" y="277"/>
                  </a:lnTo>
                  <a:lnTo>
                    <a:pt x="17" y="286"/>
                  </a:lnTo>
                  <a:lnTo>
                    <a:pt x="8" y="297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3" y="315"/>
                  </a:lnTo>
                  <a:lnTo>
                    <a:pt x="8" y="316"/>
                  </a:lnTo>
                  <a:lnTo>
                    <a:pt x="9" y="315"/>
                  </a:lnTo>
                  <a:lnTo>
                    <a:pt x="11" y="314"/>
                  </a:lnTo>
                  <a:lnTo>
                    <a:pt x="11" y="314"/>
                  </a:lnTo>
                  <a:lnTo>
                    <a:pt x="20" y="302"/>
                  </a:lnTo>
                  <a:lnTo>
                    <a:pt x="30" y="290"/>
                  </a:lnTo>
                  <a:lnTo>
                    <a:pt x="43" y="280"/>
                  </a:lnTo>
                  <a:lnTo>
                    <a:pt x="56" y="271"/>
                  </a:lnTo>
                  <a:lnTo>
                    <a:pt x="85" y="254"/>
                  </a:lnTo>
                  <a:lnTo>
                    <a:pt x="113" y="239"/>
                  </a:lnTo>
                  <a:lnTo>
                    <a:pt x="113" y="239"/>
                  </a:lnTo>
                  <a:lnTo>
                    <a:pt x="136" y="225"/>
                  </a:lnTo>
                  <a:lnTo>
                    <a:pt x="160" y="209"/>
                  </a:lnTo>
                  <a:lnTo>
                    <a:pt x="183" y="193"/>
                  </a:lnTo>
                  <a:lnTo>
                    <a:pt x="206" y="176"/>
                  </a:lnTo>
                  <a:lnTo>
                    <a:pt x="206" y="176"/>
                  </a:lnTo>
                  <a:lnTo>
                    <a:pt x="255" y="138"/>
                  </a:lnTo>
                  <a:lnTo>
                    <a:pt x="304" y="101"/>
                  </a:lnTo>
                  <a:lnTo>
                    <a:pt x="304" y="101"/>
                  </a:lnTo>
                  <a:lnTo>
                    <a:pt x="352" y="57"/>
                  </a:lnTo>
                  <a:lnTo>
                    <a:pt x="352" y="57"/>
                  </a:lnTo>
                  <a:lnTo>
                    <a:pt x="381" y="33"/>
                  </a:lnTo>
                  <a:lnTo>
                    <a:pt x="395" y="21"/>
                  </a:lnTo>
                  <a:lnTo>
                    <a:pt x="411" y="10"/>
                  </a:lnTo>
                  <a:lnTo>
                    <a:pt x="411" y="10"/>
                  </a:lnTo>
                  <a:lnTo>
                    <a:pt x="414" y="9"/>
                  </a:lnTo>
                  <a:lnTo>
                    <a:pt x="414" y="6"/>
                  </a:lnTo>
                  <a:lnTo>
                    <a:pt x="414" y="2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6" y="0"/>
                  </a:lnTo>
                  <a:lnTo>
                    <a:pt x="40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4" name="Freeform 266"/>
            <p:cNvSpPr/>
            <p:nvPr/>
          </p:nvSpPr>
          <p:spPr bwMode="auto">
            <a:xfrm>
              <a:off x="4745039" y="1595438"/>
              <a:ext cx="112713" cy="84138"/>
            </a:xfrm>
            <a:custGeom>
              <a:avLst/>
              <a:gdLst/>
              <a:ahLst/>
              <a:cxnLst>
                <a:cxn ang="0">
                  <a:pos x="272" y="2"/>
                </a:cxn>
                <a:cxn ang="0">
                  <a:pos x="272" y="2"/>
                </a:cxn>
                <a:cxn ang="0">
                  <a:pos x="257" y="17"/>
                </a:cxn>
                <a:cxn ang="0">
                  <a:pos x="242" y="33"/>
                </a:cxn>
                <a:cxn ang="0">
                  <a:pos x="226" y="46"/>
                </a:cxn>
                <a:cxn ang="0">
                  <a:pos x="208" y="59"/>
                </a:cxn>
                <a:cxn ang="0">
                  <a:pos x="208" y="59"/>
                </a:cxn>
                <a:cxn ang="0">
                  <a:pos x="134" y="105"/>
                </a:cxn>
                <a:cxn ang="0">
                  <a:pos x="134" y="105"/>
                </a:cxn>
                <a:cxn ang="0">
                  <a:pos x="96" y="129"/>
                </a:cxn>
                <a:cxn ang="0">
                  <a:pos x="77" y="142"/>
                </a:cxn>
                <a:cxn ang="0">
                  <a:pos x="58" y="155"/>
                </a:cxn>
                <a:cxn ang="0">
                  <a:pos x="58" y="155"/>
                </a:cxn>
                <a:cxn ang="0">
                  <a:pos x="47" y="164"/>
                </a:cxn>
                <a:cxn ang="0">
                  <a:pos x="35" y="174"/>
                </a:cxn>
                <a:cxn ang="0">
                  <a:pos x="22" y="185"/>
                </a:cxn>
                <a:cxn ang="0">
                  <a:pos x="10" y="195"/>
                </a:cxn>
                <a:cxn ang="0">
                  <a:pos x="10" y="195"/>
                </a:cxn>
                <a:cxn ang="0">
                  <a:pos x="7" y="194"/>
                </a:cxn>
                <a:cxn ang="0">
                  <a:pos x="4" y="195"/>
                </a:cxn>
                <a:cxn ang="0">
                  <a:pos x="4" y="195"/>
                </a:cxn>
                <a:cxn ang="0">
                  <a:pos x="1" y="200"/>
                </a:cxn>
                <a:cxn ang="0">
                  <a:pos x="0" y="206"/>
                </a:cxn>
                <a:cxn ang="0">
                  <a:pos x="0" y="206"/>
                </a:cxn>
                <a:cxn ang="0">
                  <a:pos x="0" y="208"/>
                </a:cxn>
                <a:cxn ang="0">
                  <a:pos x="2" y="211"/>
                </a:cxn>
                <a:cxn ang="0">
                  <a:pos x="5" y="211"/>
                </a:cxn>
                <a:cxn ang="0">
                  <a:pos x="7" y="211"/>
                </a:cxn>
                <a:cxn ang="0">
                  <a:pos x="7" y="211"/>
                </a:cxn>
                <a:cxn ang="0">
                  <a:pos x="21" y="202"/>
                </a:cxn>
                <a:cxn ang="0">
                  <a:pos x="34" y="191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79" y="153"/>
                </a:cxn>
                <a:cxn ang="0">
                  <a:pos x="102" y="139"/>
                </a:cxn>
                <a:cxn ang="0">
                  <a:pos x="149" y="110"/>
                </a:cxn>
                <a:cxn ang="0">
                  <a:pos x="149" y="110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238" y="53"/>
                </a:cxn>
                <a:cxn ang="0">
                  <a:pos x="252" y="40"/>
                </a:cxn>
                <a:cxn ang="0">
                  <a:pos x="281" y="10"/>
                </a:cxn>
                <a:cxn ang="0">
                  <a:pos x="281" y="10"/>
                </a:cxn>
                <a:cxn ang="0">
                  <a:pos x="282" y="8"/>
                </a:cxn>
                <a:cxn ang="0">
                  <a:pos x="282" y="6"/>
                </a:cxn>
                <a:cxn ang="0">
                  <a:pos x="280" y="2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2"/>
                </a:cxn>
                <a:cxn ang="0">
                  <a:pos x="272" y="2"/>
                </a:cxn>
              </a:cxnLst>
              <a:rect l="0" t="0" r="r" b="b"/>
              <a:pathLst>
                <a:path w="282" h="211">
                  <a:moveTo>
                    <a:pt x="272" y="2"/>
                  </a:moveTo>
                  <a:lnTo>
                    <a:pt x="272" y="2"/>
                  </a:lnTo>
                  <a:lnTo>
                    <a:pt x="257" y="17"/>
                  </a:lnTo>
                  <a:lnTo>
                    <a:pt x="242" y="33"/>
                  </a:lnTo>
                  <a:lnTo>
                    <a:pt x="226" y="46"/>
                  </a:lnTo>
                  <a:lnTo>
                    <a:pt x="208" y="59"/>
                  </a:lnTo>
                  <a:lnTo>
                    <a:pt x="208" y="59"/>
                  </a:lnTo>
                  <a:lnTo>
                    <a:pt x="134" y="105"/>
                  </a:lnTo>
                  <a:lnTo>
                    <a:pt x="134" y="105"/>
                  </a:lnTo>
                  <a:lnTo>
                    <a:pt x="96" y="129"/>
                  </a:lnTo>
                  <a:lnTo>
                    <a:pt x="77" y="142"/>
                  </a:lnTo>
                  <a:lnTo>
                    <a:pt x="58" y="155"/>
                  </a:lnTo>
                  <a:lnTo>
                    <a:pt x="58" y="155"/>
                  </a:lnTo>
                  <a:lnTo>
                    <a:pt x="47" y="164"/>
                  </a:lnTo>
                  <a:lnTo>
                    <a:pt x="35" y="174"/>
                  </a:lnTo>
                  <a:lnTo>
                    <a:pt x="22" y="185"/>
                  </a:lnTo>
                  <a:lnTo>
                    <a:pt x="10" y="195"/>
                  </a:lnTo>
                  <a:lnTo>
                    <a:pt x="10" y="195"/>
                  </a:lnTo>
                  <a:lnTo>
                    <a:pt x="7" y="194"/>
                  </a:lnTo>
                  <a:lnTo>
                    <a:pt x="4" y="195"/>
                  </a:lnTo>
                  <a:lnTo>
                    <a:pt x="4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7" y="211"/>
                  </a:lnTo>
                  <a:lnTo>
                    <a:pt x="7" y="211"/>
                  </a:lnTo>
                  <a:lnTo>
                    <a:pt x="21" y="202"/>
                  </a:lnTo>
                  <a:lnTo>
                    <a:pt x="34" y="191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79" y="153"/>
                  </a:lnTo>
                  <a:lnTo>
                    <a:pt x="102" y="139"/>
                  </a:lnTo>
                  <a:lnTo>
                    <a:pt x="149" y="110"/>
                  </a:lnTo>
                  <a:lnTo>
                    <a:pt x="149" y="110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238" y="53"/>
                  </a:lnTo>
                  <a:lnTo>
                    <a:pt x="252" y="40"/>
                  </a:lnTo>
                  <a:lnTo>
                    <a:pt x="281" y="10"/>
                  </a:lnTo>
                  <a:lnTo>
                    <a:pt x="281" y="10"/>
                  </a:lnTo>
                  <a:lnTo>
                    <a:pt x="282" y="8"/>
                  </a:lnTo>
                  <a:lnTo>
                    <a:pt x="282" y="6"/>
                  </a:lnTo>
                  <a:lnTo>
                    <a:pt x="280" y="2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2"/>
                  </a:lnTo>
                  <a:lnTo>
                    <a:pt x="2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5" name="Freeform 267"/>
            <p:cNvSpPr/>
            <p:nvPr/>
          </p:nvSpPr>
          <p:spPr bwMode="auto">
            <a:xfrm>
              <a:off x="4625976" y="1595438"/>
              <a:ext cx="120650" cy="82550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93" y="0"/>
                </a:cxn>
                <a:cxn ang="0">
                  <a:pos x="218" y="49"/>
                </a:cxn>
                <a:cxn ang="0">
                  <a:pos x="143" y="98"/>
                </a:cxn>
                <a:cxn ang="0">
                  <a:pos x="143" y="98"/>
                </a:cxn>
                <a:cxn ang="0">
                  <a:pos x="107" y="123"/>
                </a:cxn>
                <a:cxn ang="0">
                  <a:pos x="73" y="148"/>
                </a:cxn>
                <a:cxn ang="0">
                  <a:pos x="39" y="173"/>
                </a:cxn>
                <a:cxn ang="0">
                  <a:pos x="21" y="185"/>
                </a:cxn>
                <a:cxn ang="0">
                  <a:pos x="3" y="195"/>
                </a:cxn>
                <a:cxn ang="0">
                  <a:pos x="3" y="195"/>
                </a:cxn>
                <a:cxn ang="0">
                  <a:pos x="0" y="197"/>
                </a:cxn>
                <a:cxn ang="0">
                  <a:pos x="0" y="198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5" y="206"/>
                </a:cxn>
                <a:cxn ang="0">
                  <a:pos x="8" y="204"/>
                </a:cxn>
                <a:cxn ang="0">
                  <a:pos x="8" y="204"/>
                </a:cxn>
                <a:cxn ang="0">
                  <a:pos x="26" y="194"/>
                </a:cxn>
                <a:cxn ang="0">
                  <a:pos x="45" y="183"/>
                </a:cxn>
                <a:cxn ang="0">
                  <a:pos x="80" y="159"/>
                </a:cxn>
                <a:cxn ang="0">
                  <a:pos x="114" y="132"/>
                </a:cxn>
                <a:cxn ang="0">
                  <a:pos x="148" y="108"/>
                </a:cxn>
                <a:cxn ang="0">
                  <a:pos x="148" y="108"/>
                </a:cxn>
                <a:cxn ang="0">
                  <a:pos x="224" y="59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1" y="10"/>
                </a:cxn>
                <a:cxn ang="0">
                  <a:pos x="302" y="7"/>
                </a:cxn>
                <a:cxn ang="0">
                  <a:pos x="301" y="3"/>
                </a:cxn>
                <a:cxn ang="0">
                  <a:pos x="298" y="0"/>
                </a:cxn>
                <a:cxn ang="0">
                  <a:pos x="296" y="0"/>
                </a:cxn>
                <a:cxn ang="0">
                  <a:pos x="293" y="0"/>
                </a:cxn>
                <a:cxn ang="0">
                  <a:pos x="293" y="0"/>
                </a:cxn>
              </a:cxnLst>
              <a:rect l="0" t="0" r="r" b="b"/>
              <a:pathLst>
                <a:path w="302" h="206">
                  <a:moveTo>
                    <a:pt x="293" y="0"/>
                  </a:moveTo>
                  <a:lnTo>
                    <a:pt x="293" y="0"/>
                  </a:lnTo>
                  <a:lnTo>
                    <a:pt x="218" y="49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07" y="123"/>
                  </a:lnTo>
                  <a:lnTo>
                    <a:pt x="73" y="148"/>
                  </a:lnTo>
                  <a:lnTo>
                    <a:pt x="39" y="173"/>
                  </a:lnTo>
                  <a:lnTo>
                    <a:pt x="21" y="185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0" y="197"/>
                  </a:lnTo>
                  <a:lnTo>
                    <a:pt x="0" y="198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5" y="206"/>
                  </a:lnTo>
                  <a:lnTo>
                    <a:pt x="8" y="204"/>
                  </a:lnTo>
                  <a:lnTo>
                    <a:pt x="8" y="204"/>
                  </a:lnTo>
                  <a:lnTo>
                    <a:pt x="26" y="194"/>
                  </a:lnTo>
                  <a:lnTo>
                    <a:pt x="45" y="183"/>
                  </a:lnTo>
                  <a:lnTo>
                    <a:pt x="80" y="159"/>
                  </a:lnTo>
                  <a:lnTo>
                    <a:pt x="114" y="132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224" y="59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1" y="10"/>
                  </a:lnTo>
                  <a:lnTo>
                    <a:pt x="302" y="7"/>
                  </a:lnTo>
                  <a:lnTo>
                    <a:pt x="301" y="3"/>
                  </a:lnTo>
                  <a:lnTo>
                    <a:pt x="298" y="0"/>
                  </a:lnTo>
                  <a:lnTo>
                    <a:pt x="296" y="0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6" name="Freeform 268"/>
            <p:cNvSpPr/>
            <p:nvPr/>
          </p:nvSpPr>
          <p:spPr bwMode="auto">
            <a:xfrm>
              <a:off x="4568826" y="1585913"/>
              <a:ext cx="114300" cy="87313"/>
            </a:xfrm>
            <a:custGeom>
              <a:avLst/>
              <a:gdLst/>
              <a:ahLst/>
              <a:cxnLst>
                <a:cxn ang="0">
                  <a:pos x="280" y="2"/>
                </a:cxn>
                <a:cxn ang="0">
                  <a:pos x="280" y="2"/>
                </a:cxn>
                <a:cxn ang="0">
                  <a:pos x="246" y="30"/>
                </a:cxn>
                <a:cxn ang="0">
                  <a:pos x="212" y="58"/>
                </a:cxn>
                <a:cxn ang="0">
                  <a:pos x="176" y="85"/>
                </a:cxn>
                <a:cxn ang="0">
                  <a:pos x="141" y="113"/>
                </a:cxn>
                <a:cxn ang="0">
                  <a:pos x="141" y="113"/>
                </a:cxn>
                <a:cxn ang="0">
                  <a:pos x="121" y="128"/>
                </a:cxn>
                <a:cxn ang="0">
                  <a:pos x="102" y="143"/>
                </a:cxn>
                <a:cxn ang="0">
                  <a:pos x="59" y="169"/>
                </a:cxn>
                <a:cxn ang="0">
                  <a:pos x="59" y="169"/>
                </a:cxn>
                <a:cxn ang="0">
                  <a:pos x="29" y="187"/>
                </a:cxn>
                <a:cxn ang="0">
                  <a:pos x="13" y="198"/>
                </a:cxn>
                <a:cxn ang="0">
                  <a:pos x="6" y="204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1" y="219"/>
                </a:cxn>
                <a:cxn ang="0">
                  <a:pos x="2" y="220"/>
                </a:cxn>
                <a:cxn ang="0">
                  <a:pos x="5" y="220"/>
                </a:cxn>
                <a:cxn ang="0">
                  <a:pos x="6" y="220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6" y="212"/>
                </a:cxn>
                <a:cxn ang="0">
                  <a:pos x="22" y="206"/>
                </a:cxn>
                <a:cxn ang="0">
                  <a:pos x="39" y="194"/>
                </a:cxn>
                <a:cxn ang="0">
                  <a:pos x="73" y="174"/>
                </a:cxn>
                <a:cxn ang="0">
                  <a:pos x="73" y="174"/>
                </a:cxn>
                <a:cxn ang="0">
                  <a:pos x="108" y="152"/>
                </a:cxn>
                <a:cxn ang="0">
                  <a:pos x="125" y="140"/>
                </a:cxn>
                <a:cxn ang="0">
                  <a:pos x="141" y="127"/>
                </a:cxn>
                <a:cxn ang="0">
                  <a:pos x="141" y="127"/>
                </a:cxn>
                <a:cxn ang="0">
                  <a:pos x="216" y="70"/>
                </a:cxn>
                <a:cxn ang="0">
                  <a:pos x="252" y="39"/>
                </a:cxn>
                <a:cxn ang="0">
                  <a:pos x="289" y="11"/>
                </a:cxn>
                <a:cxn ang="0">
                  <a:pos x="289" y="11"/>
                </a:cxn>
                <a:cxn ang="0">
                  <a:pos x="290" y="8"/>
                </a:cxn>
                <a:cxn ang="0">
                  <a:pos x="290" y="7"/>
                </a:cxn>
                <a:cxn ang="0">
                  <a:pos x="290" y="4"/>
                </a:cxn>
                <a:cxn ang="0">
                  <a:pos x="289" y="3"/>
                </a:cxn>
                <a:cxn ang="0">
                  <a:pos x="285" y="0"/>
                </a:cxn>
                <a:cxn ang="0">
                  <a:pos x="282" y="2"/>
                </a:cxn>
                <a:cxn ang="0">
                  <a:pos x="280" y="2"/>
                </a:cxn>
                <a:cxn ang="0">
                  <a:pos x="280" y="2"/>
                </a:cxn>
              </a:cxnLst>
              <a:rect l="0" t="0" r="r" b="b"/>
              <a:pathLst>
                <a:path w="290" h="220">
                  <a:moveTo>
                    <a:pt x="280" y="2"/>
                  </a:moveTo>
                  <a:lnTo>
                    <a:pt x="280" y="2"/>
                  </a:lnTo>
                  <a:lnTo>
                    <a:pt x="246" y="30"/>
                  </a:lnTo>
                  <a:lnTo>
                    <a:pt x="212" y="58"/>
                  </a:lnTo>
                  <a:lnTo>
                    <a:pt x="176" y="85"/>
                  </a:lnTo>
                  <a:lnTo>
                    <a:pt x="141" y="113"/>
                  </a:lnTo>
                  <a:lnTo>
                    <a:pt x="141" y="113"/>
                  </a:lnTo>
                  <a:lnTo>
                    <a:pt x="121" y="128"/>
                  </a:lnTo>
                  <a:lnTo>
                    <a:pt x="102" y="143"/>
                  </a:lnTo>
                  <a:lnTo>
                    <a:pt x="59" y="169"/>
                  </a:lnTo>
                  <a:lnTo>
                    <a:pt x="59" y="169"/>
                  </a:lnTo>
                  <a:lnTo>
                    <a:pt x="29" y="187"/>
                  </a:lnTo>
                  <a:lnTo>
                    <a:pt x="13" y="198"/>
                  </a:lnTo>
                  <a:lnTo>
                    <a:pt x="6" y="204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1" y="219"/>
                  </a:lnTo>
                  <a:lnTo>
                    <a:pt x="2" y="220"/>
                  </a:lnTo>
                  <a:lnTo>
                    <a:pt x="5" y="220"/>
                  </a:lnTo>
                  <a:lnTo>
                    <a:pt x="6" y="220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6" y="212"/>
                  </a:lnTo>
                  <a:lnTo>
                    <a:pt x="22" y="206"/>
                  </a:lnTo>
                  <a:lnTo>
                    <a:pt x="39" y="194"/>
                  </a:lnTo>
                  <a:lnTo>
                    <a:pt x="73" y="174"/>
                  </a:lnTo>
                  <a:lnTo>
                    <a:pt x="73" y="174"/>
                  </a:lnTo>
                  <a:lnTo>
                    <a:pt x="108" y="152"/>
                  </a:lnTo>
                  <a:lnTo>
                    <a:pt x="125" y="140"/>
                  </a:lnTo>
                  <a:lnTo>
                    <a:pt x="141" y="127"/>
                  </a:lnTo>
                  <a:lnTo>
                    <a:pt x="141" y="127"/>
                  </a:lnTo>
                  <a:lnTo>
                    <a:pt x="216" y="70"/>
                  </a:lnTo>
                  <a:lnTo>
                    <a:pt x="252" y="39"/>
                  </a:lnTo>
                  <a:lnTo>
                    <a:pt x="289" y="11"/>
                  </a:lnTo>
                  <a:lnTo>
                    <a:pt x="289" y="11"/>
                  </a:lnTo>
                  <a:lnTo>
                    <a:pt x="290" y="8"/>
                  </a:lnTo>
                  <a:lnTo>
                    <a:pt x="290" y="7"/>
                  </a:lnTo>
                  <a:lnTo>
                    <a:pt x="290" y="4"/>
                  </a:lnTo>
                  <a:lnTo>
                    <a:pt x="289" y="3"/>
                  </a:lnTo>
                  <a:lnTo>
                    <a:pt x="285" y="0"/>
                  </a:lnTo>
                  <a:lnTo>
                    <a:pt x="282" y="2"/>
                  </a:lnTo>
                  <a:lnTo>
                    <a:pt x="280" y="2"/>
                  </a:lnTo>
                  <a:lnTo>
                    <a:pt x="2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7" name="Freeform 269"/>
            <p:cNvSpPr/>
            <p:nvPr/>
          </p:nvSpPr>
          <p:spPr bwMode="auto">
            <a:xfrm>
              <a:off x="4497389" y="1541463"/>
              <a:ext cx="179388" cy="134938"/>
            </a:xfrm>
            <a:custGeom>
              <a:avLst/>
              <a:gdLst/>
              <a:ahLst/>
              <a:cxnLst>
                <a:cxn ang="0">
                  <a:pos x="441" y="3"/>
                </a:cxn>
                <a:cxn ang="0">
                  <a:pos x="429" y="13"/>
                </a:cxn>
                <a:cxn ang="0">
                  <a:pos x="417" y="18"/>
                </a:cxn>
                <a:cxn ang="0">
                  <a:pos x="411" y="22"/>
                </a:cxn>
                <a:cxn ang="0">
                  <a:pos x="394" y="39"/>
                </a:cxn>
                <a:cxn ang="0">
                  <a:pos x="365" y="65"/>
                </a:cxn>
                <a:cxn ang="0">
                  <a:pos x="334" y="92"/>
                </a:cxn>
                <a:cxn ang="0">
                  <a:pos x="284" y="130"/>
                </a:cxn>
                <a:cxn ang="0">
                  <a:pos x="246" y="156"/>
                </a:cxn>
                <a:cxn ang="0">
                  <a:pos x="231" y="164"/>
                </a:cxn>
                <a:cxn ang="0">
                  <a:pos x="201" y="181"/>
                </a:cxn>
                <a:cxn ang="0">
                  <a:pos x="145" y="222"/>
                </a:cxn>
                <a:cxn ang="0">
                  <a:pos x="116" y="243"/>
                </a:cxn>
                <a:cxn ang="0">
                  <a:pos x="1" y="330"/>
                </a:cxn>
                <a:cxn ang="0">
                  <a:pos x="0" y="332"/>
                </a:cxn>
                <a:cxn ang="0">
                  <a:pos x="0" y="336"/>
                </a:cxn>
                <a:cxn ang="0">
                  <a:pos x="5" y="339"/>
                </a:cxn>
                <a:cxn ang="0">
                  <a:pos x="9" y="337"/>
                </a:cxn>
                <a:cxn ang="0">
                  <a:pos x="75" y="289"/>
                </a:cxn>
                <a:cxn ang="0">
                  <a:pos x="140" y="241"/>
                </a:cxn>
                <a:cxn ang="0">
                  <a:pos x="196" y="196"/>
                </a:cxn>
                <a:cxn ang="0">
                  <a:pos x="212" y="187"/>
                </a:cxn>
                <a:cxn ang="0">
                  <a:pos x="262" y="161"/>
                </a:cxn>
                <a:cxn ang="0">
                  <a:pos x="273" y="154"/>
                </a:cxn>
                <a:cxn ang="0">
                  <a:pos x="303" y="130"/>
                </a:cxn>
                <a:cxn ang="0">
                  <a:pos x="319" y="116"/>
                </a:cxn>
                <a:cxn ang="0">
                  <a:pos x="365" y="81"/>
                </a:cxn>
                <a:cxn ang="0">
                  <a:pos x="391" y="58"/>
                </a:cxn>
                <a:cxn ang="0">
                  <a:pos x="416" y="34"/>
                </a:cxn>
                <a:cxn ang="0">
                  <a:pos x="434" y="22"/>
                </a:cxn>
                <a:cxn ang="0">
                  <a:pos x="447" y="13"/>
                </a:cxn>
                <a:cxn ang="0">
                  <a:pos x="450" y="9"/>
                </a:cxn>
                <a:cxn ang="0">
                  <a:pos x="451" y="4"/>
                </a:cxn>
                <a:cxn ang="0">
                  <a:pos x="443" y="0"/>
                </a:cxn>
                <a:cxn ang="0">
                  <a:pos x="441" y="3"/>
                </a:cxn>
              </a:cxnLst>
              <a:rect l="0" t="0" r="r" b="b"/>
              <a:pathLst>
                <a:path w="451" h="339">
                  <a:moveTo>
                    <a:pt x="441" y="3"/>
                  </a:moveTo>
                  <a:lnTo>
                    <a:pt x="441" y="3"/>
                  </a:lnTo>
                  <a:lnTo>
                    <a:pt x="436" y="9"/>
                  </a:lnTo>
                  <a:lnTo>
                    <a:pt x="429" y="13"/>
                  </a:lnTo>
                  <a:lnTo>
                    <a:pt x="424" y="14"/>
                  </a:lnTo>
                  <a:lnTo>
                    <a:pt x="417" y="18"/>
                  </a:lnTo>
                  <a:lnTo>
                    <a:pt x="417" y="18"/>
                  </a:lnTo>
                  <a:lnTo>
                    <a:pt x="411" y="22"/>
                  </a:lnTo>
                  <a:lnTo>
                    <a:pt x="405" y="28"/>
                  </a:lnTo>
                  <a:lnTo>
                    <a:pt x="394" y="39"/>
                  </a:lnTo>
                  <a:lnTo>
                    <a:pt x="394" y="39"/>
                  </a:lnTo>
                  <a:lnTo>
                    <a:pt x="365" y="65"/>
                  </a:lnTo>
                  <a:lnTo>
                    <a:pt x="349" y="79"/>
                  </a:lnTo>
                  <a:lnTo>
                    <a:pt x="334" y="92"/>
                  </a:lnTo>
                  <a:lnTo>
                    <a:pt x="334" y="92"/>
                  </a:lnTo>
                  <a:lnTo>
                    <a:pt x="284" y="130"/>
                  </a:lnTo>
                  <a:lnTo>
                    <a:pt x="259" y="148"/>
                  </a:lnTo>
                  <a:lnTo>
                    <a:pt x="246" y="15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16" y="171"/>
                  </a:lnTo>
                  <a:lnTo>
                    <a:pt x="201" y="181"/>
                  </a:lnTo>
                  <a:lnTo>
                    <a:pt x="173" y="200"/>
                  </a:lnTo>
                  <a:lnTo>
                    <a:pt x="145" y="222"/>
                  </a:lnTo>
                  <a:lnTo>
                    <a:pt x="116" y="243"/>
                  </a:lnTo>
                  <a:lnTo>
                    <a:pt x="116" y="243"/>
                  </a:lnTo>
                  <a:lnTo>
                    <a:pt x="59" y="286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1" y="337"/>
                  </a:lnTo>
                  <a:lnTo>
                    <a:pt x="5" y="339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75" y="289"/>
                  </a:lnTo>
                  <a:lnTo>
                    <a:pt x="140" y="241"/>
                  </a:lnTo>
                  <a:lnTo>
                    <a:pt x="140" y="241"/>
                  </a:lnTo>
                  <a:lnTo>
                    <a:pt x="169" y="218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212" y="187"/>
                  </a:lnTo>
                  <a:lnTo>
                    <a:pt x="229" y="178"/>
                  </a:lnTo>
                  <a:lnTo>
                    <a:pt x="262" y="161"/>
                  </a:lnTo>
                  <a:lnTo>
                    <a:pt x="262" y="161"/>
                  </a:lnTo>
                  <a:lnTo>
                    <a:pt x="273" y="154"/>
                  </a:lnTo>
                  <a:lnTo>
                    <a:pt x="284" y="147"/>
                  </a:lnTo>
                  <a:lnTo>
                    <a:pt x="303" y="130"/>
                  </a:lnTo>
                  <a:lnTo>
                    <a:pt x="303" y="130"/>
                  </a:lnTo>
                  <a:lnTo>
                    <a:pt x="319" y="116"/>
                  </a:lnTo>
                  <a:lnTo>
                    <a:pt x="335" y="105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91" y="58"/>
                  </a:lnTo>
                  <a:lnTo>
                    <a:pt x="416" y="34"/>
                  </a:lnTo>
                  <a:lnTo>
                    <a:pt x="416" y="34"/>
                  </a:lnTo>
                  <a:lnTo>
                    <a:pt x="425" y="28"/>
                  </a:lnTo>
                  <a:lnTo>
                    <a:pt x="434" y="22"/>
                  </a:lnTo>
                  <a:lnTo>
                    <a:pt x="443" y="17"/>
                  </a:lnTo>
                  <a:lnTo>
                    <a:pt x="447" y="13"/>
                  </a:lnTo>
                  <a:lnTo>
                    <a:pt x="450" y="9"/>
                  </a:lnTo>
                  <a:lnTo>
                    <a:pt x="450" y="9"/>
                  </a:lnTo>
                  <a:lnTo>
                    <a:pt x="451" y="7"/>
                  </a:lnTo>
                  <a:lnTo>
                    <a:pt x="451" y="4"/>
                  </a:lnTo>
                  <a:lnTo>
                    <a:pt x="449" y="1"/>
                  </a:lnTo>
                  <a:lnTo>
                    <a:pt x="443" y="0"/>
                  </a:lnTo>
                  <a:lnTo>
                    <a:pt x="442" y="1"/>
                  </a:lnTo>
                  <a:lnTo>
                    <a:pt x="441" y="3"/>
                  </a:lnTo>
                  <a:lnTo>
                    <a:pt x="4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8" name="Freeform 270"/>
            <p:cNvSpPr/>
            <p:nvPr/>
          </p:nvSpPr>
          <p:spPr bwMode="auto">
            <a:xfrm>
              <a:off x="4437064" y="1593851"/>
              <a:ext cx="104775" cy="84138"/>
            </a:xfrm>
            <a:custGeom>
              <a:avLst/>
              <a:gdLst/>
              <a:ahLst/>
              <a:cxnLst>
                <a:cxn ang="0">
                  <a:pos x="254" y="2"/>
                </a:cxn>
                <a:cxn ang="0">
                  <a:pos x="254" y="2"/>
                </a:cxn>
                <a:cxn ang="0">
                  <a:pos x="238" y="16"/>
                </a:cxn>
                <a:cxn ang="0">
                  <a:pos x="224" y="29"/>
                </a:cxn>
                <a:cxn ang="0">
                  <a:pos x="191" y="53"/>
                </a:cxn>
                <a:cxn ang="0">
                  <a:pos x="158" y="78"/>
                </a:cxn>
                <a:cxn ang="0">
                  <a:pos x="127" y="103"/>
                </a:cxn>
                <a:cxn ang="0">
                  <a:pos x="127" y="103"/>
                </a:cxn>
                <a:cxn ang="0">
                  <a:pos x="64" y="155"/>
                </a:cxn>
                <a:cxn ang="0">
                  <a:pos x="64" y="155"/>
                </a:cxn>
                <a:cxn ang="0">
                  <a:pos x="49" y="167"/>
                </a:cxn>
                <a:cxn ang="0">
                  <a:pos x="32" y="179"/>
                </a:cxn>
                <a:cxn ang="0">
                  <a:pos x="16" y="191"/>
                </a:cxn>
                <a:cxn ang="0">
                  <a:pos x="9" y="197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2" y="206"/>
                </a:cxn>
                <a:cxn ang="0">
                  <a:pos x="0" y="209"/>
                </a:cxn>
                <a:cxn ang="0">
                  <a:pos x="3" y="213"/>
                </a:cxn>
                <a:cxn ang="0">
                  <a:pos x="4" y="214"/>
                </a:cxn>
                <a:cxn ang="0">
                  <a:pos x="7" y="214"/>
                </a:cxn>
                <a:cxn ang="0">
                  <a:pos x="8" y="214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2" y="201"/>
                </a:cxn>
                <a:cxn ang="0">
                  <a:pos x="37" y="191"/>
                </a:cxn>
                <a:cxn ang="0">
                  <a:pos x="64" y="170"/>
                </a:cxn>
                <a:cxn ang="0">
                  <a:pos x="64" y="170"/>
                </a:cxn>
                <a:cxn ang="0">
                  <a:pos x="101" y="141"/>
                </a:cxn>
                <a:cxn ang="0">
                  <a:pos x="135" y="112"/>
                </a:cxn>
                <a:cxn ang="0">
                  <a:pos x="135" y="112"/>
                </a:cxn>
                <a:cxn ang="0">
                  <a:pos x="151" y="98"/>
                </a:cxn>
                <a:cxn ang="0">
                  <a:pos x="166" y="86"/>
                </a:cxn>
                <a:cxn ang="0">
                  <a:pos x="199" y="61"/>
                </a:cxn>
                <a:cxn ang="0">
                  <a:pos x="232" y="36"/>
                </a:cxn>
                <a:cxn ang="0">
                  <a:pos x="247" y="25"/>
                </a:cxn>
                <a:cxn ang="0">
                  <a:pos x="262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2" y="2"/>
                </a:cxn>
                <a:cxn ang="0">
                  <a:pos x="258" y="0"/>
                </a:cxn>
                <a:cxn ang="0">
                  <a:pos x="255" y="1"/>
                </a:cxn>
                <a:cxn ang="0">
                  <a:pos x="254" y="2"/>
                </a:cxn>
                <a:cxn ang="0">
                  <a:pos x="254" y="2"/>
                </a:cxn>
              </a:cxnLst>
              <a:rect l="0" t="0" r="r" b="b"/>
              <a:pathLst>
                <a:path w="263" h="214">
                  <a:moveTo>
                    <a:pt x="254" y="2"/>
                  </a:moveTo>
                  <a:lnTo>
                    <a:pt x="254" y="2"/>
                  </a:lnTo>
                  <a:lnTo>
                    <a:pt x="238" y="16"/>
                  </a:lnTo>
                  <a:lnTo>
                    <a:pt x="224" y="29"/>
                  </a:lnTo>
                  <a:lnTo>
                    <a:pt x="191" y="53"/>
                  </a:lnTo>
                  <a:lnTo>
                    <a:pt x="158" y="78"/>
                  </a:lnTo>
                  <a:lnTo>
                    <a:pt x="127" y="103"/>
                  </a:lnTo>
                  <a:lnTo>
                    <a:pt x="127" y="103"/>
                  </a:lnTo>
                  <a:lnTo>
                    <a:pt x="64" y="155"/>
                  </a:lnTo>
                  <a:lnTo>
                    <a:pt x="64" y="155"/>
                  </a:lnTo>
                  <a:lnTo>
                    <a:pt x="49" y="167"/>
                  </a:lnTo>
                  <a:lnTo>
                    <a:pt x="32" y="179"/>
                  </a:lnTo>
                  <a:lnTo>
                    <a:pt x="16" y="191"/>
                  </a:lnTo>
                  <a:lnTo>
                    <a:pt x="9" y="197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2" y="206"/>
                  </a:lnTo>
                  <a:lnTo>
                    <a:pt x="0" y="209"/>
                  </a:lnTo>
                  <a:lnTo>
                    <a:pt x="3" y="213"/>
                  </a:lnTo>
                  <a:lnTo>
                    <a:pt x="4" y="214"/>
                  </a:lnTo>
                  <a:lnTo>
                    <a:pt x="7" y="214"/>
                  </a:lnTo>
                  <a:lnTo>
                    <a:pt x="8" y="214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2" y="201"/>
                  </a:lnTo>
                  <a:lnTo>
                    <a:pt x="37" y="191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101" y="141"/>
                  </a:lnTo>
                  <a:lnTo>
                    <a:pt x="135" y="112"/>
                  </a:lnTo>
                  <a:lnTo>
                    <a:pt x="135" y="112"/>
                  </a:lnTo>
                  <a:lnTo>
                    <a:pt x="151" y="98"/>
                  </a:lnTo>
                  <a:lnTo>
                    <a:pt x="166" y="86"/>
                  </a:lnTo>
                  <a:lnTo>
                    <a:pt x="199" y="61"/>
                  </a:lnTo>
                  <a:lnTo>
                    <a:pt x="232" y="36"/>
                  </a:lnTo>
                  <a:lnTo>
                    <a:pt x="247" y="25"/>
                  </a:lnTo>
                  <a:lnTo>
                    <a:pt x="262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2" y="2"/>
                  </a:lnTo>
                  <a:lnTo>
                    <a:pt x="258" y="0"/>
                  </a:lnTo>
                  <a:lnTo>
                    <a:pt x="255" y="1"/>
                  </a:lnTo>
                  <a:lnTo>
                    <a:pt x="254" y="2"/>
                  </a:lnTo>
                  <a:lnTo>
                    <a:pt x="2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59" name="Freeform 271"/>
            <p:cNvSpPr/>
            <p:nvPr/>
          </p:nvSpPr>
          <p:spPr bwMode="auto">
            <a:xfrm>
              <a:off x="4367214" y="1581151"/>
              <a:ext cx="134938" cy="93663"/>
            </a:xfrm>
            <a:custGeom>
              <a:avLst/>
              <a:gdLst/>
              <a:ahLst/>
              <a:cxnLst>
                <a:cxn ang="0">
                  <a:pos x="331" y="2"/>
                </a:cxn>
                <a:cxn ang="0">
                  <a:pos x="331" y="2"/>
                </a:cxn>
                <a:cxn ang="0">
                  <a:pos x="294" y="29"/>
                </a:cxn>
                <a:cxn ang="0">
                  <a:pos x="255" y="57"/>
                </a:cxn>
                <a:cxn ang="0">
                  <a:pos x="255" y="57"/>
                </a:cxn>
                <a:cxn ang="0">
                  <a:pos x="234" y="70"/>
                </a:cxn>
                <a:cxn ang="0">
                  <a:pos x="212" y="82"/>
                </a:cxn>
                <a:cxn ang="0">
                  <a:pos x="189" y="95"/>
                </a:cxn>
                <a:cxn ang="0">
                  <a:pos x="168" y="108"/>
                </a:cxn>
                <a:cxn ang="0">
                  <a:pos x="168" y="108"/>
                </a:cxn>
                <a:cxn ang="0">
                  <a:pos x="85" y="165"/>
                </a:cxn>
                <a:cxn ang="0">
                  <a:pos x="2" y="224"/>
                </a:cxn>
                <a:cxn ang="0">
                  <a:pos x="2" y="224"/>
                </a:cxn>
                <a:cxn ang="0">
                  <a:pos x="1" y="227"/>
                </a:cxn>
                <a:cxn ang="0">
                  <a:pos x="0" y="228"/>
                </a:cxn>
                <a:cxn ang="0">
                  <a:pos x="1" y="232"/>
                </a:cxn>
                <a:cxn ang="0">
                  <a:pos x="2" y="235"/>
                </a:cxn>
                <a:cxn ang="0">
                  <a:pos x="4" y="235"/>
                </a:cxn>
                <a:cxn ang="0">
                  <a:pos x="6" y="236"/>
                </a:cxn>
                <a:cxn ang="0">
                  <a:pos x="9" y="235"/>
                </a:cxn>
                <a:cxn ang="0">
                  <a:pos x="9" y="235"/>
                </a:cxn>
                <a:cxn ang="0">
                  <a:pos x="91" y="176"/>
                </a:cxn>
                <a:cxn ang="0">
                  <a:pos x="174" y="117"/>
                </a:cxn>
                <a:cxn ang="0">
                  <a:pos x="174" y="117"/>
                </a:cxn>
                <a:cxn ang="0">
                  <a:pos x="195" y="104"/>
                </a:cxn>
                <a:cxn ang="0">
                  <a:pos x="217" y="91"/>
                </a:cxn>
                <a:cxn ang="0">
                  <a:pos x="261" y="66"/>
                </a:cxn>
                <a:cxn ang="0">
                  <a:pos x="261" y="66"/>
                </a:cxn>
                <a:cxn ang="0">
                  <a:pos x="281" y="54"/>
                </a:cxn>
                <a:cxn ang="0">
                  <a:pos x="299" y="40"/>
                </a:cxn>
                <a:cxn ang="0">
                  <a:pos x="337" y="12"/>
                </a:cxn>
                <a:cxn ang="0">
                  <a:pos x="337" y="12"/>
                </a:cxn>
                <a:cxn ang="0">
                  <a:pos x="338" y="10"/>
                </a:cxn>
                <a:cxn ang="0">
                  <a:pos x="338" y="7"/>
                </a:cxn>
                <a:cxn ang="0">
                  <a:pos x="338" y="3"/>
                </a:cxn>
                <a:cxn ang="0">
                  <a:pos x="337" y="2"/>
                </a:cxn>
                <a:cxn ang="0">
                  <a:pos x="334" y="0"/>
                </a:cxn>
                <a:cxn ang="0">
                  <a:pos x="333" y="0"/>
                </a:cxn>
                <a:cxn ang="0">
                  <a:pos x="331" y="2"/>
                </a:cxn>
                <a:cxn ang="0">
                  <a:pos x="331" y="2"/>
                </a:cxn>
              </a:cxnLst>
              <a:rect l="0" t="0" r="r" b="b"/>
              <a:pathLst>
                <a:path w="338" h="236">
                  <a:moveTo>
                    <a:pt x="331" y="2"/>
                  </a:moveTo>
                  <a:lnTo>
                    <a:pt x="331" y="2"/>
                  </a:lnTo>
                  <a:lnTo>
                    <a:pt x="294" y="29"/>
                  </a:lnTo>
                  <a:lnTo>
                    <a:pt x="255" y="57"/>
                  </a:lnTo>
                  <a:lnTo>
                    <a:pt x="255" y="57"/>
                  </a:lnTo>
                  <a:lnTo>
                    <a:pt x="234" y="70"/>
                  </a:lnTo>
                  <a:lnTo>
                    <a:pt x="212" y="82"/>
                  </a:lnTo>
                  <a:lnTo>
                    <a:pt x="189" y="95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85" y="165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7"/>
                  </a:lnTo>
                  <a:lnTo>
                    <a:pt x="0" y="228"/>
                  </a:lnTo>
                  <a:lnTo>
                    <a:pt x="1" y="232"/>
                  </a:lnTo>
                  <a:lnTo>
                    <a:pt x="2" y="235"/>
                  </a:lnTo>
                  <a:lnTo>
                    <a:pt x="4" y="235"/>
                  </a:lnTo>
                  <a:lnTo>
                    <a:pt x="6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1" y="176"/>
                  </a:lnTo>
                  <a:lnTo>
                    <a:pt x="174" y="117"/>
                  </a:lnTo>
                  <a:lnTo>
                    <a:pt x="174" y="117"/>
                  </a:lnTo>
                  <a:lnTo>
                    <a:pt x="195" y="104"/>
                  </a:lnTo>
                  <a:lnTo>
                    <a:pt x="217" y="91"/>
                  </a:lnTo>
                  <a:lnTo>
                    <a:pt x="261" y="66"/>
                  </a:lnTo>
                  <a:lnTo>
                    <a:pt x="261" y="66"/>
                  </a:lnTo>
                  <a:lnTo>
                    <a:pt x="281" y="54"/>
                  </a:lnTo>
                  <a:lnTo>
                    <a:pt x="299" y="40"/>
                  </a:lnTo>
                  <a:lnTo>
                    <a:pt x="337" y="12"/>
                  </a:lnTo>
                  <a:lnTo>
                    <a:pt x="337" y="12"/>
                  </a:lnTo>
                  <a:lnTo>
                    <a:pt x="338" y="10"/>
                  </a:lnTo>
                  <a:lnTo>
                    <a:pt x="338" y="7"/>
                  </a:lnTo>
                  <a:lnTo>
                    <a:pt x="338" y="3"/>
                  </a:lnTo>
                  <a:lnTo>
                    <a:pt x="337" y="2"/>
                  </a:lnTo>
                  <a:lnTo>
                    <a:pt x="334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0" name="Freeform 272"/>
            <p:cNvSpPr/>
            <p:nvPr/>
          </p:nvSpPr>
          <p:spPr bwMode="auto">
            <a:xfrm>
              <a:off x="4308476" y="1592263"/>
              <a:ext cx="100013" cy="69850"/>
            </a:xfrm>
            <a:custGeom>
              <a:avLst/>
              <a:gdLst/>
              <a:ahLst/>
              <a:cxnLst>
                <a:cxn ang="0">
                  <a:pos x="247" y="2"/>
                </a:cxn>
                <a:cxn ang="0">
                  <a:pos x="247" y="2"/>
                </a:cxn>
                <a:cxn ang="0">
                  <a:pos x="217" y="24"/>
                </a:cxn>
                <a:cxn ang="0">
                  <a:pos x="186" y="46"/>
                </a:cxn>
                <a:cxn ang="0">
                  <a:pos x="186" y="46"/>
                </a:cxn>
                <a:cxn ang="0">
                  <a:pos x="172" y="56"/>
                </a:cxn>
                <a:cxn ang="0">
                  <a:pos x="157" y="67"/>
                </a:cxn>
                <a:cxn ang="0">
                  <a:pos x="143" y="77"/>
                </a:cxn>
                <a:cxn ang="0">
                  <a:pos x="128" y="87"/>
                </a:cxn>
                <a:cxn ang="0">
                  <a:pos x="128" y="87"/>
                </a:cxn>
                <a:cxn ang="0">
                  <a:pos x="113" y="96"/>
                </a:cxn>
                <a:cxn ang="0">
                  <a:pos x="97" y="105"/>
                </a:cxn>
                <a:cxn ang="0">
                  <a:pos x="67" y="124"/>
                </a:cxn>
                <a:cxn ang="0">
                  <a:pos x="67" y="124"/>
                </a:cxn>
                <a:cxn ang="0">
                  <a:pos x="51" y="135"/>
                </a:cxn>
                <a:cxn ang="0">
                  <a:pos x="34" y="144"/>
                </a:cxn>
                <a:cxn ang="0">
                  <a:pos x="18" y="153"/>
                </a:cxn>
                <a:cxn ang="0">
                  <a:pos x="3" y="164"/>
                </a:cxn>
                <a:cxn ang="0">
                  <a:pos x="3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0" y="173"/>
                </a:cxn>
                <a:cxn ang="0">
                  <a:pos x="1" y="174"/>
                </a:cxn>
                <a:cxn ang="0">
                  <a:pos x="4" y="174"/>
                </a:cxn>
                <a:cxn ang="0">
                  <a:pos x="5" y="175"/>
                </a:cxn>
                <a:cxn ang="0">
                  <a:pos x="8" y="174"/>
                </a:cxn>
                <a:cxn ang="0">
                  <a:pos x="8" y="174"/>
                </a:cxn>
                <a:cxn ang="0">
                  <a:pos x="21" y="165"/>
                </a:cxn>
                <a:cxn ang="0">
                  <a:pos x="37" y="156"/>
                </a:cxn>
                <a:cxn ang="0">
                  <a:pos x="66" y="140"/>
                </a:cxn>
                <a:cxn ang="0">
                  <a:pos x="66" y="140"/>
                </a:cxn>
                <a:cxn ang="0">
                  <a:pos x="81" y="130"/>
                </a:cxn>
                <a:cxn ang="0">
                  <a:pos x="96" y="121"/>
                </a:cxn>
                <a:cxn ang="0">
                  <a:pos x="110" y="110"/>
                </a:cxn>
                <a:cxn ang="0">
                  <a:pos x="126" y="101"/>
                </a:cxn>
                <a:cxn ang="0">
                  <a:pos x="126" y="101"/>
                </a:cxn>
                <a:cxn ang="0">
                  <a:pos x="158" y="81"/>
                </a:cxn>
                <a:cxn ang="0">
                  <a:pos x="191" y="59"/>
                </a:cxn>
                <a:cxn ang="0">
                  <a:pos x="223" y="36"/>
                </a:cxn>
                <a:cxn ang="0">
                  <a:pos x="254" y="11"/>
                </a:cxn>
                <a:cxn ang="0">
                  <a:pos x="254" y="11"/>
                </a:cxn>
                <a:cxn ang="0">
                  <a:pos x="255" y="9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4" y="2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2"/>
                </a:cxn>
                <a:cxn ang="0">
                  <a:pos x="247" y="2"/>
                </a:cxn>
              </a:cxnLst>
              <a:rect l="0" t="0" r="r" b="b"/>
              <a:pathLst>
                <a:path w="255" h="175">
                  <a:moveTo>
                    <a:pt x="247" y="2"/>
                  </a:moveTo>
                  <a:lnTo>
                    <a:pt x="247" y="2"/>
                  </a:lnTo>
                  <a:lnTo>
                    <a:pt x="217" y="24"/>
                  </a:lnTo>
                  <a:lnTo>
                    <a:pt x="186" y="46"/>
                  </a:lnTo>
                  <a:lnTo>
                    <a:pt x="186" y="46"/>
                  </a:lnTo>
                  <a:lnTo>
                    <a:pt x="172" y="56"/>
                  </a:lnTo>
                  <a:lnTo>
                    <a:pt x="157" y="67"/>
                  </a:lnTo>
                  <a:lnTo>
                    <a:pt x="143" y="77"/>
                  </a:lnTo>
                  <a:lnTo>
                    <a:pt x="128" y="87"/>
                  </a:lnTo>
                  <a:lnTo>
                    <a:pt x="128" y="87"/>
                  </a:lnTo>
                  <a:lnTo>
                    <a:pt x="113" y="96"/>
                  </a:lnTo>
                  <a:lnTo>
                    <a:pt x="97" y="105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51" y="135"/>
                  </a:lnTo>
                  <a:lnTo>
                    <a:pt x="34" y="144"/>
                  </a:lnTo>
                  <a:lnTo>
                    <a:pt x="18" y="153"/>
                  </a:lnTo>
                  <a:lnTo>
                    <a:pt x="3" y="164"/>
                  </a:lnTo>
                  <a:lnTo>
                    <a:pt x="3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1" y="174"/>
                  </a:lnTo>
                  <a:lnTo>
                    <a:pt x="4" y="174"/>
                  </a:lnTo>
                  <a:lnTo>
                    <a:pt x="5" y="175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21" y="165"/>
                  </a:lnTo>
                  <a:lnTo>
                    <a:pt x="37" y="156"/>
                  </a:lnTo>
                  <a:lnTo>
                    <a:pt x="66" y="140"/>
                  </a:lnTo>
                  <a:lnTo>
                    <a:pt x="66" y="140"/>
                  </a:lnTo>
                  <a:lnTo>
                    <a:pt x="81" y="130"/>
                  </a:lnTo>
                  <a:lnTo>
                    <a:pt x="96" y="121"/>
                  </a:lnTo>
                  <a:lnTo>
                    <a:pt x="110" y="110"/>
                  </a:lnTo>
                  <a:lnTo>
                    <a:pt x="126" y="101"/>
                  </a:lnTo>
                  <a:lnTo>
                    <a:pt x="126" y="101"/>
                  </a:lnTo>
                  <a:lnTo>
                    <a:pt x="158" y="81"/>
                  </a:lnTo>
                  <a:lnTo>
                    <a:pt x="191" y="59"/>
                  </a:lnTo>
                  <a:lnTo>
                    <a:pt x="223" y="36"/>
                  </a:lnTo>
                  <a:lnTo>
                    <a:pt x="254" y="11"/>
                  </a:lnTo>
                  <a:lnTo>
                    <a:pt x="254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4" y="2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2"/>
                  </a:lnTo>
                  <a:lnTo>
                    <a:pt x="2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1" name="Freeform 273"/>
            <p:cNvSpPr/>
            <p:nvPr/>
          </p:nvSpPr>
          <p:spPr bwMode="auto">
            <a:xfrm>
              <a:off x="4438651" y="1476376"/>
              <a:ext cx="128588" cy="92075"/>
            </a:xfrm>
            <a:custGeom>
              <a:avLst/>
              <a:gdLst/>
              <a:ahLst/>
              <a:cxnLst>
                <a:cxn ang="0">
                  <a:pos x="313" y="4"/>
                </a:cxn>
                <a:cxn ang="0">
                  <a:pos x="308" y="9"/>
                </a:cxn>
                <a:cxn ang="0">
                  <a:pos x="287" y="23"/>
                </a:cxn>
                <a:cxn ang="0">
                  <a:pos x="277" y="29"/>
                </a:cxn>
                <a:cxn ang="0">
                  <a:pos x="257" y="45"/>
                </a:cxn>
                <a:cxn ang="0">
                  <a:pos x="247" y="51"/>
                </a:cxn>
                <a:cxn ang="0">
                  <a:pos x="211" y="79"/>
                </a:cxn>
                <a:cxn ang="0">
                  <a:pos x="179" y="111"/>
                </a:cxn>
                <a:cxn ang="0">
                  <a:pos x="170" y="121"/>
                </a:cxn>
                <a:cxn ang="0">
                  <a:pos x="136" y="144"/>
                </a:cxn>
                <a:cxn ang="0">
                  <a:pos x="90" y="173"/>
                </a:cxn>
                <a:cxn ang="0">
                  <a:pos x="69" y="186"/>
                </a:cxn>
                <a:cxn ang="0">
                  <a:pos x="36" y="208"/>
                </a:cxn>
                <a:cxn ang="0">
                  <a:pos x="14" y="219"/>
                </a:cxn>
                <a:cxn ang="0">
                  <a:pos x="3" y="223"/>
                </a:cxn>
                <a:cxn ang="0">
                  <a:pos x="0" y="225"/>
                </a:cxn>
                <a:cxn ang="0">
                  <a:pos x="1" y="233"/>
                </a:cxn>
                <a:cxn ang="0">
                  <a:pos x="6" y="233"/>
                </a:cxn>
                <a:cxn ang="0">
                  <a:pos x="17" y="230"/>
                </a:cxn>
                <a:cxn ang="0">
                  <a:pos x="48" y="215"/>
                </a:cxn>
                <a:cxn ang="0">
                  <a:pos x="86" y="189"/>
                </a:cxn>
                <a:cxn ang="0">
                  <a:pos x="132" y="159"/>
                </a:cxn>
                <a:cxn ang="0">
                  <a:pos x="156" y="143"/>
                </a:cxn>
                <a:cxn ang="0">
                  <a:pos x="180" y="126"/>
                </a:cxn>
                <a:cxn ang="0">
                  <a:pos x="197" y="109"/>
                </a:cxn>
                <a:cxn ang="0">
                  <a:pos x="214" y="91"/>
                </a:cxn>
                <a:cxn ang="0">
                  <a:pos x="239" y="72"/>
                </a:cxn>
                <a:cxn ang="0">
                  <a:pos x="262" y="55"/>
                </a:cxn>
                <a:cxn ang="0">
                  <a:pos x="269" y="50"/>
                </a:cxn>
                <a:cxn ang="0">
                  <a:pos x="296" y="33"/>
                </a:cxn>
                <a:cxn ang="0">
                  <a:pos x="312" y="21"/>
                </a:cxn>
                <a:cxn ang="0">
                  <a:pos x="324" y="7"/>
                </a:cxn>
                <a:cxn ang="0">
                  <a:pos x="324" y="4"/>
                </a:cxn>
                <a:cxn ang="0">
                  <a:pos x="323" y="2"/>
                </a:cxn>
                <a:cxn ang="0">
                  <a:pos x="316" y="0"/>
                </a:cxn>
                <a:cxn ang="0">
                  <a:pos x="313" y="4"/>
                </a:cxn>
              </a:cxnLst>
              <a:rect l="0" t="0" r="r" b="b"/>
              <a:pathLst>
                <a:path w="324" h="233">
                  <a:moveTo>
                    <a:pt x="313" y="4"/>
                  </a:moveTo>
                  <a:lnTo>
                    <a:pt x="313" y="4"/>
                  </a:lnTo>
                  <a:lnTo>
                    <a:pt x="311" y="7"/>
                  </a:lnTo>
                  <a:lnTo>
                    <a:pt x="308" y="9"/>
                  </a:lnTo>
                  <a:lnTo>
                    <a:pt x="302" y="1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77" y="29"/>
                  </a:lnTo>
                  <a:lnTo>
                    <a:pt x="266" y="37"/>
                  </a:lnTo>
                  <a:lnTo>
                    <a:pt x="257" y="45"/>
                  </a:lnTo>
                  <a:lnTo>
                    <a:pt x="247" y="51"/>
                  </a:lnTo>
                  <a:lnTo>
                    <a:pt x="247" y="51"/>
                  </a:lnTo>
                  <a:lnTo>
                    <a:pt x="228" y="64"/>
                  </a:lnTo>
                  <a:lnTo>
                    <a:pt x="211" y="79"/>
                  </a:lnTo>
                  <a:lnTo>
                    <a:pt x="194" y="94"/>
                  </a:lnTo>
                  <a:lnTo>
                    <a:pt x="179" y="111"/>
                  </a:lnTo>
                  <a:lnTo>
                    <a:pt x="179" y="111"/>
                  </a:lnTo>
                  <a:lnTo>
                    <a:pt x="170" y="121"/>
                  </a:lnTo>
                  <a:lnTo>
                    <a:pt x="159" y="128"/>
                  </a:lnTo>
                  <a:lnTo>
                    <a:pt x="136" y="144"/>
                  </a:lnTo>
                  <a:lnTo>
                    <a:pt x="112" y="159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69" y="186"/>
                  </a:lnTo>
                  <a:lnTo>
                    <a:pt x="48" y="202"/>
                  </a:lnTo>
                  <a:lnTo>
                    <a:pt x="36" y="208"/>
                  </a:lnTo>
                  <a:lnTo>
                    <a:pt x="26" y="213"/>
                  </a:lnTo>
                  <a:lnTo>
                    <a:pt x="14" y="219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3" y="233"/>
                  </a:lnTo>
                  <a:lnTo>
                    <a:pt x="6" y="233"/>
                  </a:lnTo>
                  <a:lnTo>
                    <a:pt x="6" y="233"/>
                  </a:lnTo>
                  <a:lnTo>
                    <a:pt x="17" y="230"/>
                  </a:lnTo>
                  <a:lnTo>
                    <a:pt x="27" y="225"/>
                  </a:lnTo>
                  <a:lnTo>
                    <a:pt x="48" y="215"/>
                  </a:lnTo>
                  <a:lnTo>
                    <a:pt x="68" y="202"/>
                  </a:lnTo>
                  <a:lnTo>
                    <a:pt x="86" y="189"/>
                  </a:lnTo>
                  <a:lnTo>
                    <a:pt x="86" y="189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56" y="143"/>
                  </a:lnTo>
                  <a:lnTo>
                    <a:pt x="170" y="135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97" y="109"/>
                  </a:lnTo>
                  <a:lnTo>
                    <a:pt x="214" y="91"/>
                  </a:lnTo>
                  <a:lnTo>
                    <a:pt x="214" y="91"/>
                  </a:lnTo>
                  <a:lnTo>
                    <a:pt x="226" y="81"/>
                  </a:lnTo>
                  <a:lnTo>
                    <a:pt x="239" y="72"/>
                  </a:lnTo>
                  <a:lnTo>
                    <a:pt x="251" y="64"/>
                  </a:lnTo>
                  <a:lnTo>
                    <a:pt x="262" y="55"/>
                  </a:lnTo>
                  <a:lnTo>
                    <a:pt x="262" y="55"/>
                  </a:lnTo>
                  <a:lnTo>
                    <a:pt x="269" y="50"/>
                  </a:lnTo>
                  <a:lnTo>
                    <a:pt x="278" y="45"/>
                  </a:lnTo>
                  <a:lnTo>
                    <a:pt x="296" y="33"/>
                  </a:lnTo>
                  <a:lnTo>
                    <a:pt x="304" y="28"/>
                  </a:lnTo>
                  <a:lnTo>
                    <a:pt x="312" y="21"/>
                  </a:lnTo>
                  <a:lnTo>
                    <a:pt x="319" y="15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4"/>
                  </a:lnTo>
                  <a:lnTo>
                    <a:pt x="324" y="3"/>
                  </a:lnTo>
                  <a:lnTo>
                    <a:pt x="323" y="2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5" y="2"/>
                  </a:lnTo>
                  <a:lnTo>
                    <a:pt x="313" y="4"/>
                  </a:lnTo>
                  <a:lnTo>
                    <a:pt x="3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2" name="Freeform 274"/>
            <p:cNvSpPr/>
            <p:nvPr/>
          </p:nvSpPr>
          <p:spPr bwMode="auto">
            <a:xfrm>
              <a:off x="4579939" y="1454151"/>
              <a:ext cx="90488" cy="6508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18" y="2"/>
                </a:cxn>
                <a:cxn ang="0">
                  <a:pos x="214" y="7"/>
                </a:cxn>
                <a:cxn ang="0">
                  <a:pos x="208" y="11"/>
                </a:cxn>
                <a:cxn ang="0">
                  <a:pos x="197" y="17"/>
                </a:cxn>
                <a:cxn ang="0">
                  <a:pos x="186" y="24"/>
                </a:cxn>
                <a:cxn ang="0">
                  <a:pos x="175" y="32"/>
                </a:cxn>
                <a:cxn ang="0">
                  <a:pos x="175" y="32"/>
                </a:cxn>
                <a:cxn ang="0">
                  <a:pos x="166" y="38"/>
                </a:cxn>
                <a:cxn ang="0">
                  <a:pos x="156" y="45"/>
                </a:cxn>
                <a:cxn ang="0">
                  <a:pos x="136" y="55"/>
                </a:cxn>
                <a:cxn ang="0">
                  <a:pos x="136" y="55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57" y="109"/>
                </a:cxn>
                <a:cxn ang="0">
                  <a:pos x="22" y="135"/>
                </a:cxn>
                <a:cxn ang="0">
                  <a:pos x="22" y="135"/>
                </a:cxn>
                <a:cxn ang="0">
                  <a:pos x="8" y="144"/>
                </a:cxn>
                <a:cxn ang="0">
                  <a:pos x="5" y="147"/>
                </a:cxn>
                <a:cxn ang="0">
                  <a:pos x="3" y="149"/>
                </a:cxn>
                <a:cxn ang="0">
                  <a:pos x="1" y="15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1" y="161"/>
                </a:cxn>
                <a:cxn ang="0">
                  <a:pos x="4" y="163"/>
                </a:cxn>
                <a:cxn ang="0">
                  <a:pos x="5" y="163"/>
                </a:cxn>
                <a:cxn ang="0">
                  <a:pos x="9" y="161"/>
                </a:cxn>
                <a:cxn ang="0">
                  <a:pos x="12" y="160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13" y="153"/>
                </a:cxn>
                <a:cxn ang="0">
                  <a:pos x="18" y="149"/>
                </a:cxn>
                <a:cxn ang="0">
                  <a:pos x="33" y="139"/>
                </a:cxn>
                <a:cxn ang="0">
                  <a:pos x="57" y="123"/>
                </a:cxn>
                <a:cxn ang="0">
                  <a:pos x="57" y="123"/>
                </a:cxn>
                <a:cxn ang="0">
                  <a:pos x="91" y="100"/>
                </a:cxn>
                <a:cxn ang="0">
                  <a:pos x="126" y="78"/>
                </a:cxn>
                <a:cxn ang="0">
                  <a:pos x="126" y="78"/>
                </a:cxn>
                <a:cxn ang="0">
                  <a:pos x="154" y="59"/>
                </a:cxn>
                <a:cxn ang="0">
                  <a:pos x="169" y="50"/>
                </a:cxn>
                <a:cxn ang="0">
                  <a:pos x="183" y="40"/>
                </a:cxn>
                <a:cxn ang="0">
                  <a:pos x="183" y="40"/>
                </a:cxn>
                <a:cxn ang="0">
                  <a:pos x="194" y="32"/>
                </a:cxn>
                <a:cxn ang="0">
                  <a:pos x="205" y="25"/>
                </a:cxn>
                <a:cxn ang="0">
                  <a:pos x="217" y="19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29" y="8"/>
                </a:cxn>
                <a:cxn ang="0">
                  <a:pos x="229" y="6"/>
                </a:cxn>
                <a:cxn ang="0">
                  <a:pos x="228" y="2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18" y="2"/>
                </a:cxn>
                <a:cxn ang="0">
                  <a:pos x="218" y="2"/>
                </a:cxn>
              </a:cxnLst>
              <a:rect l="0" t="0" r="r" b="b"/>
              <a:pathLst>
                <a:path w="229" h="163">
                  <a:moveTo>
                    <a:pt x="218" y="2"/>
                  </a:moveTo>
                  <a:lnTo>
                    <a:pt x="218" y="2"/>
                  </a:lnTo>
                  <a:lnTo>
                    <a:pt x="214" y="7"/>
                  </a:lnTo>
                  <a:lnTo>
                    <a:pt x="208" y="11"/>
                  </a:lnTo>
                  <a:lnTo>
                    <a:pt x="197" y="17"/>
                  </a:lnTo>
                  <a:lnTo>
                    <a:pt x="186" y="24"/>
                  </a:lnTo>
                  <a:lnTo>
                    <a:pt x="175" y="32"/>
                  </a:lnTo>
                  <a:lnTo>
                    <a:pt x="175" y="32"/>
                  </a:lnTo>
                  <a:lnTo>
                    <a:pt x="166" y="38"/>
                  </a:lnTo>
                  <a:lnTo>
                    <a:pt x="156" y="45"/>
                  </a:lnTo>
                  <a:lnTo>
                    <a:pt x="136" y="55"/>
                  </a:lnTo>
                  <a:lnTo>
                    <a:pt x="136" y="5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57" y="109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8" y="144"/>
                  </a:lnTo>
                  <a:lnTo>
                    <a:pt x="5" y="147"/>
                  </a:lnTo>
                  <a:lnTo>
                    <a:pt x="3" y="149"/>
                  </a:lnTo>
                  <a:lnTo>
                    <a:pt x="1" y="15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1" y="161"/>
                  </a:lnTo>
                  <a:lnTo>
                    <a:pt x="4" y="163"/>
                  </a:lnTo>
                  <a:lnTo>
                    <a:pt x="5" y="163"/>
                  </a:lnTo>
                  <a:lnTo>
                    <a:pt x="9" y="161"/>
                  </a:lnTo>
                  <a:lnTo>
                    <a:pt x="12" y="160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13" y="153"/>
                  </a:lnTo>
                  <a:lnTo>
                    <a:pt x="18" y="149"/>
                  </a:lnTo>
                  <a:lnTo>
                    <a:pt x="33" y="139"/>
                  </a:lnTo>
                  <a:lnTo>
                    <a:pt x="57" y="123"/>
                  </a:lnTo>
                  <a:lnTo>
                    <a:pt x="57" y="123"/>
                  </a:lnTo>
                  <a:lnTo>
                    <a:pt x="91" y="100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54" y="59"/>
                  </a:lnTo>
                  <a:lnTo>
                    <a:pt x="169" y="50"/>
                  </a:lnTo>
                  <a:lnTo>
                    <a:pt x="183" y="40"/>
                  </a:lnTo>
                  <a:lnTo>
                    <a:pt x="183" y="40"/>
                  </a:lnTo>
                  <a:lnTo>
                    <a:pt x="194" y="32"/>
                  </a:lnTo>
                  <a:lnTo>
                    <a:pt x="205" y="25"/>
                  </a:lnTo>
                  <a:lnTo>
                    <a:pt x="217" y="19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9" y="8"/>
                  </a:lnTo>
                  <a:lnTo>
                    <a:pt x="229" y="6"/>
                  </a:lnTo>
                  <a:lnTo>
                    <a:pt x="228" y="2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3" name="Freeform 275"/>
            <p:cNvSpPr/>
            <p:nvPr/>
          </p:nvSpPr>
          <p:spPr bwMode="auto">
            <a:xfrm>
              <a:off x="4616451" y="1493838"/>
              <a:ext cx="63500" cy="41275"/>
            </a:xfrm>
            <a:custGeom>
              <a:avLst/>
              <a:gdLst/>
              <a:ahLst/>
              <a:cxnLst>
                <a:cxn ang="0">
                  <a:pos x="151" y="1"/>
                </a:cxn>
                <a:cxn ang="0">
                  <a:pos x="151" y="1"/>
                </a:cxn>
                <a:cxn ang="0">
                  <a:pos x="142" y="8"/>
                </a:cxn>
                <a:cxn ang="0">
                  <a:pos x="133" y="14"/>
                </a:cxn>
                <a:cxn ang="0">
                  <a:pos x="113" y="25"/>
                </a:cxn>
                <a:cxn ang="0">
                  <a:pos x="93" y="35"/>
                </a:cxn>
                <a:cxn ang="0">
                  <a:pos x="74" y="47"/>
                </a:cxn>
                <a:cxn ang="0">
                  <a:pos x="74" y="47"/>
                </a:cxn>
                <a:cxn ang="0">
                  <a:pos x="3" y="92"/>
                </a:cxn>
                <a:cxn ang="0">
                  <a:pos x="3" y="92"/>
                </a:cxn>
                <a:cxn ang="0">
                  <a:pos x="2" y="93"/>
                </a:cxn>
                <a:cxn ang="0">
                  <a:pos x="0" y="96"/>
                </a:cxn>
                <a:cxn ang="0">
                  <a:pos x="2" y="99"/>
                </a:cxn>
                <a:cxn ang="0">
                  <a:pos x="4" y="102"/>
                </a:cxn>
                <a:cxn ang="0">
                  <a:pos x="7" y="102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79" y="56"/>
                </a:cxn>
                <a:cxn ang="0">
                  <a:pos x="79" y="56"/>
                </a:cxn>
                <a:cxn ang="0">
                  <a:pos x="100" y="46"/>
                </a:cxn>
                <a:cxn ang="0">
                  <a:pos x="121" y="34"/>
                </a:cxn>
                <a:cxn ang="0">
                  <a:pos x="140" y="22"/>
                </a:cxn>
                <a:cxn ang="0">
                  <a:pos x="150" y="16"/>
                </a:cxn>
                <a:cxn ang="0">
                  <a:pos x="159" y="9"/>
                </a:cxn>
                <a:cxn ang="0">
                  <a:pos x="159" y="9"/>
                </a:cxn>
                <a:cxn ang="0">
                  <a:pos x="160" y="7"/>
                </a:cxn>
                <a:cxn ang="0">
                  <a:pos x="160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1"/>
                </a:cxn>
                <a:cxn ang="0">
                  <a:pos x="151" y="1"/>
                </a:cxn>
              </a:cxnLst>
              <a:rect l="0" t="0" r="r" b="b"/>
              <a:pathLst>
                <a:path w="160" h="102">
                  <a:moveTo>
                    <a:pt x="151" y="1"/>
                  </a:moveTo>
                  <a:lnTo>
                    <a:pt x="151" y="1"/>
                  </a:lnTo>
                  <a:lnTo>
                    <a:pt x="142" y="8"/>
                  </a:lnTo>
                  <a:lnTo>
                    <a:pt x="133" y="14"/>
                  </a:lnTo>
                  <a:lnTo>
                    <a:pt x="113" y="25"/>
                  </a:lnTo>
                  <a:lnTo>
                    <a:pt x="93" y="3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3" y="92"/>
                  </a:lnTo>
                  <a:lnTo>
                    <a:pt x="3" y="92"/>
                  </a:lnTo>
                  <a:lnTo>
                    <a:pt x="2" y="93"/>
                  </a:lnTo>
                  <a:lnTo>
                    <a:pt x="0" y="96"/>
                  </a:lnTo>
                  <a:lnTo>
                    <a:pt x="2" y="99"/>
                  </a:lnTo>
                  <a:lnTo>
                    <a:pt x="4" y="102"/>
                  </a:lnTo>
                  <a:lnTo>
                    <a:pt x="7" y="102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79" y="56"/>
                  </a:lnTo>
                  <a:lnTo>
                    <a:pt x="79" y="56"/>
                  </a:lnTo>
                  <a:lnTo>
                    <a:pt x="100" y="46"/>
                  </a:lnTo>
                  <a:lnTo>
                    <a:pt x="121" y="34"/>
                  </a:lnTo>
                  <a:lnTo>
                    <a:pt x="140" y="22"/>
                  </a:lnTo>
                  <a:lnTo>
                    <a:pt x="150" y="16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1"/>
                  </a:lnTo>
                  <a:lnTo>
                    <a:pt x="1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4" name="Freeform 276"/>
            <p:cNvSpPr/>
            <p:nvPr/>
          </p:nvSpPr>
          <p:spPr bwMode="auto">
            <a:xfrm>
              <a:off x="4630739" y="1352551"/>
              <a:ext cx="119063" cy="82550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89" y="0"/>
                </a:cxn>
                <a:cxn ang="0">
                  <a:pos x="286" y="4"/>
                </a:cxn>
                <a:cxn ang="0">
                  <a:pos x="276" y="11"/>
                </a:cxn>
                <a:cxn ang="0">
                  <a:pos x="265" y="17"/>
                </a:cxn>
                <a:cxn ang="0">
                  <a:pos x="240" y="35"/>
                </a:cxn>
                <a:cxn ang="0">
                  <a:pos x="232" y="41"/>
                </a:cxn>
                <a:cxn ang="0">
                  <a:pos x="215" y="56"/>
                </a:cxn>
                <a:cxn ang="0">
                  <a:pos x="154" y="93"/>
                </a:cxn>
                <a:cxn ang="0">
                  <a:pos x="115" y="119"/>
                </a:cxn>
                <a:cxn ang="0">
                  <a:pos x="75" y="147"/>
                </a:cxn>
                <a:cxn ang="0">
                  <a:pos x="19" y="184"/>
                </a:cxn>
                <a:cxn ang="0">
                  <a:pos x="2" y="198"/>
                </a:cxn>
                <a:cxn ang="0">
                  <a:pos x="1" y="204"/>
                </a:cxn>
                <a:cxn ang="0">
                  <a:pos x="6" y="208"/>
                </a:cxn>
                <a:cxn ang="0">
                  <a:pos x="9" y="208"/>
                </a:cxn>
                <a:cxn ang="0">
                  <a:pos x="13" y="207"/>
                </a:cxn>
                <a:cxn ang="0">
                  <a:pos x="14" y="203"/>
                </a:cxn>
                <a:cxn ang="0">
                  <a:pos x="48" y="179"/>
                </a:cxn>
                <a:cxn ang="0">
                  <a:pos x="82" y="156"/>
                </a:cxn>
                <a:cxn ang="0">
                  <a:pos x="99" y="144"/>
                </a:cxn>
                <a:cxn ang="0">
                  <a:pos x="154" y="107"/>
                </a:cxn>
                <a:cxn ang="0">
                  <a:pos x="187" y="85"/>
                </a:cxn>
                <a:cxn ang="0">
                  <a:pos x="219" y="67"/>
                </a:cxn>
                <a:cxn ang="0">
                  <a:pos x="230" y="62"/>
                </a:cxn>
                <a:cxn ang="0">
                  <a:pos x="248" y="47"/>
                </a:cxn>
                <a:cxn ang="0">
                  <a:pos x="256" y="39"/>
                </a:cxn>
                <a:cxn ang="0">
                  <a:pos x="277" y="24"/>
                </a:cxn>
                <a:cxn ang="0">
                  <a:pos x="298" y="11"/>
                </a:cxn>
                <a:cxn ang="0">
                  <a:pos x="302" y="8"/>
                </a:cxn>
                <a:cxn ang="0">
                  <a:pos x="300" y="1"/>
                </a:cxn>
                <a:cxn ang="0">
                  <a:pos x="296" y="0"/>
                </a:cxn>
              </a:cxnLst>
              <a:rect l="0" t="0" r="r" b="b"/>
              <a:pathLst>
                <a:path w="302" h="208">
                  <a:moveTo>
                    <a:pt x="296" y="0"/>
                  </a:moveTo>
                  <a:lnTo>
                    <a:pt x="291" y="0"/>
                  </a:lnTo>
                  <a:lnTo>
                    <a:pt x="291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4"/>
                  </a:lnTo>
                  <a:lnTo>
                    <a:pt x="286" y="4"/>
                  </a:lnTo>
                  <a:lnTo>
                    <a:pt x="276" y="11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48" y="29"/>
                  </a:lnTo>
                  <a:lnTo>
                    <a:pt x="240" y="35"/>
                  </a:lnTo>
                  <a:lnTo>
                    <a:pt x="232" y="41"/>
                  </a:lnTo>
                  <a:lnTo>
                    <a:pt x="232" y="41"/>
                  </a:lnTo>
                  <a:lnTo>
                    <a:pt x="224" y="48"/>
                  </a:lnTo>
                  <a:lnTo>
                    <a:pt x="215" y="56"/>
                  </a:lnTo>
                  <a:lnTo>
                    <a:pt x="196" y="69"/>
                  </a:lnTo>
                  <a:lnTo>
                    <a:pt x="154" y="93"/>
                  </a:lnTo>
                  <a:lnTo>
                    <a:pt x="154" y="93"/>
                  </a:lnTo>
                  <a:lnTo>
                    <a:pt x="115" y="119"/>
                  </a:lnTo>
                  <a:lnTo>
                    <a:pt x="75" y="147"/>
                  </a:lnTo>
                  <a:lnTo>
                    <a:pt x="75" y="147"/>
                  </a:lnTo>
                  <a:lnTo>
                    <a:pt x="37" y="171"/>
                  </a:lnTo>
                  <a:lnTo>
                    <a:pt x="19" y="184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0" y="201"/>
                  </a:lnTo>
                  <a:lnTo>
                    <a:pt x="1" y="204"/>
                  </a:lnTo>
                  <a:lnTo>
                    <a:pt x="2" y="207"/>
                  </a:lnTo>
                  <a:lnTo>
                    <a:pt x="6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1" y="208"/>
                  </a:lnTo>
                  <a:lnTo>
                    <a:pt x="13" y="207"/>
                  </a:lnTo>
                  <a:lnTo>
                    <a:pt x="14" y="203"/>
                  </a:lnTo>
                  <a:lnTo>
                    <a:pt x="14" y="203"/>
                  </a:lnTo>
                  <a:lnTo>
                    <a:pt x="30" y="190"/>
                  </a:lnTo>
                  <a:lnTo>
                    <a:pt x="48" y="179"/>
                  </a:lnTo>
                  <a:lnTo>
                    <a:pt x="65" y="167"/>
                  </a:lnTo>
                  <a:lnTo>
                    <a:pt x="82" y="156"/>
                  </a:lnTo>
                  <a:lnTo>
                    <a:pt x="82" y="156"/>
                  </a:lnTo>
                  <a:lnTo>
                    <a:pt x="99" y="144"/>
                  </a:lnTo>
                  <a:lnTo>
                    <a:pt x="117" y="132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87" y="85"/>
                  </a:lnTo>
                  <a:lnTo>
                    <a:pt x="202" y="76"/>
                  </a:lnTo>
                  <a:lnTo>
                    <a:pt x="219" y="67"/>
                  </a:lnTo>
                  <a:lnTo>
                    <a:pt x="219" y="67"/>
                  </a:lnTo>
                  <a:lnTo>
                    <a:pt x="230" y="62"/>
                  </a:lnTo>
                  <a:lnTo>
                    <a:pt x="239" y="55"/>
                  </a:lnTo>
                  <a:lnTo>
                    <a:pt x="248" y="47"/>
                  </a:lnTo>
                  <a:lnTo>
                    <a:pt x="256" y="39"/>
                  </a:lnTo>
                  <a:lnTo>
                    <a:pt x="256" y="39"/>
                  </a:lnTo>
                  <a:lnTo>
                    <a:pt x="266" y="31"/>
                  </a:lnTo>
                  <a:lnTo>
                    <a:pt x="277" y="24"/>
                  </a:lnTo>
                  <a:lnTo>
                    <a:pt x="287" y="17"/>
                  </a:lnTo>
                  <a:lnTo>
                    <a:pt x="298" y="11"/>
                  </a:lnTo>
                  <a:lnTo>
                    <a:pt x="298" y="11"/>
                  </a:lnTo>
                  <a:lnTo>
                    <a:pt x="302" y="8"/>
                  </a:lnTo>
                  <a:lnTo>
                    <a:pt x="302" y="4"/>
                  </a:lnTo>
                  <a:lnTo>
                    <a:pt x="300" y="1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29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5" name="Freeform 277"/>
            <p:cNvSpPr/>
            <p:nvPr/>
          </p:nvSpPr>
          <p:spPr bwMode="auto">
            <a:xfrm>
              <a:off x="4608514" y="1355726"/>
              <a:ext cx="74613" cy="49213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68" y="12"/>
                </a:cxn>
                <a:cxn ang="0">
                  <a:pos x="156" y="21"/>
                </a:cxn>
                <a:cxn ang="0">
                  <a:pos x="131" y="38"/>
                </a:cxn>
                <a:cxn ang="0">
                  <a:pos x="105" y="54"/>
                </a:cxn>
                <a:cxn ang="0">
                  <a:pos x="80" y="69"/>
                </a:cxn>
                <a:cxn ang="0">
                  <a:pos x="80" y="69"/>
                </a:cxn>
                <a:cxn ang="0">
                  <a:pos x="54" y="85"/>
                </a:cxn>
                <a:cxn ang="0">
                  <a:pos x="41" y="93"/>
                </a:cxn>
                <a:cxn ang="0">
                  <a:pos x="28" y="99"/>
                </a:cxn>
                <a:cxn ang="0">
                  <a:pos x="28" y="99"/>
                </a:cxn>
                <a:cxn ang="0">
                  <a:pos x="12" y="106"/>
                </a:cxn>
                <a:cxn ang="0">
                  <a:pos x="5" y="111"/>
                </a:cxn>
                <a:cxn ang="0">
                  <a:pos x="3" y="114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3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1" y="123"/>
                </a:cxn>
                <a:cxn ang="0">
                  <a:pos x="11" y="123"/>
                </a:cxn>
                <a:cxn ang="0">
                  <a:pos x="13" y="120"/>
                </a:cxn>
                <a:cxn ang="0">
                  <a:pos x="16" y="116"/>
                </a:cxn>
                <a:cxn ang="0">
                  <a:pos x="26" y="111"/>
                </a:cxn>
                <a:cxn ang="0">
                  <a:pos x="46" y="103"/>
                </a:cxn>
                <a:cxn ang="0">
                  <a:pos x="46" y="103"/>
                </a:cxn>
                <a:cxn ang="0">
                  <a:pos x="60" y="95"/>
                </a:cxn>
                <a:cxn ang="0">
                  <a:pos x="75" y="86"/>
                </a:cxn>
                <a:cxn ang="0">
                  <a:pos x="102" y="68"/>
                </a:cxn>
                <a:cxn ang="0">
                  <a:pos x="102" y="68"/>
                </a:cxn>
                <a:cxn ang="0">
                  <a:pos x="147" y="40"/>
                </a:cxn>
                <a:cxn ang="0">
                  <a:pos x="168" y="26"/>
                </a:cxn>
                <a:cxn ang="0">
                  <a:pos x="177" y="18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8"/>
                </a:cxn>
                <a:cxn ang="0">
                  <a:pos x="189" y="5"/>
                </a:cxn>
                <a:cxn ang="0">
                  <a:pos x="186" y="3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9" h="125">
                  <a:moveTo>
                    <a:pt x="178" y="1"/>
                  </a:moveTo>
                  <a:lnTo>
                    <a:pt x="178" y="1"/>
                  </a:lnTo>
                  <a:lnTo>
                    <a:pt x="168" y="12"/>
                  </a:lnTo>
                  <a:lnTo>
                    <a:pt x="156" y="21"/>
                  </a:lnTo>
                  <a:lnTo>
                    <a:pt x="131" y="38"/>
                  </a:lnTo>
                  <a:lnTo>
                    <a:pt x="105" y="54"/>
                  </a:lnTo>
                  <a:lnTo>
                    <a:pt x="80" y="69"/>
                  </a:lnTo>
                  <a:lnTo>
                    <a:pt x="80" y="69"/>
                  </a:lnTo>
                  <a:lnTo>
                    <a:pt x="54" y="85"/>
                  </a:lnTo>
                  <a:lnTo>
                    <a:pt x="41" y="9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2" y="106"/>
                  </a:lnTo>
                  <a:lnTo>
                    <a:pt x="5" y="111"/>
                  </a:lnTo>
                  <a:lnTo>
                    <a:pt x="3" y="114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3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3" y="120"/>
                  </a:lnTo>
                  <a:lnTo>
                    <a:pt x="16" y="116"/>
                  </a:lnTo>
                  <a:lnTo>
                    <a:pt x="26" y="111"/>
                  </a:lnTo>
                  <a:lnTo>
                    <a:pt x="46" y="103"/>
                  </a:lnTo>
                  <a:lnTo>
                    <a:pt x="46" y="103"/>
                  </a:lnTo>
                  <a:lnTo>
                    <a:pt x="60" y="95"/>
                  </a:lnTo>
                  <a:lnTo>
                    <a:pt x="75" y="86"/>
                  </a:lnTo>
                  <a:lnTo>
                    <a:pt x="102" y="68"/>
                  </a:lnTo>
                  <a:lnTo>
                    <a:pt x="102" y="68"/>
                  </a:lnTo>
                  <a:lnTo>
                    <a:pt x="147" y="40"/>
                  </a:lnTo>
                  <a:lnTo>
                    <a:pt x="168" y="26"/>
                  </a:lnTo>
                  <a:lnTo>
                    <a:pt x="177" y="18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8"/>
                  </a:lnTo>
                  <a:lnTo>
                    <a:pt x="189" y="5"/>
                  </a:lnTo>
                  <a:lnTo>
                    <a:pt x="186" y="3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6" name="Freeform 278"/>
            <p:cNvSpPr/>
            <p:nvPr/>
          </p:nvSpPr>
          <p:spPr bwMode="auto">
            <a:xfrm>
              <a:off x="4559301" y="1325563"/>
              <a:ext cx="111125" cy="77788"/>
            </a:xfrm>
            <a:custGeom>
              <a:avLst/>
              <a:gdLst/>
              <a:ahLst/>
              <a:cxnLst>
                <a:cxn ang="0">
                  <a:pos x="270" y="3"/>
                </a:cxn>
                <a:cxn ang="0">
                  <a:pos x="270" y="3"/>
                </a:cxn>
                <a:cxn ang="0">
                  <a:pos x="266" y="7"/>
                </a:cxn>
                <a:cxn ang="0">
                  <a:pos x="259" y="10"/>
                </a:cxn>
                <a:cxn ang="0">
                  <a:pos x="249" y="16"/>
                </a:cxn>
                <a:cxn ang="0">
                  <a:pos x="249" y="16"/>
                </a:cxn>
                <a:cxn ang="0">
                  <a:pos x="231" y="30"/>
                </a:cxn>
                <a:cxn ang="0">
                  <a:pos x="212" y="45"/>
                </a:cxn>
                <a:cxn ang="0">
                  <a:pos x="212" y="45"/>
                </a:cxn>
                <a:cxn ang="0">
                  <a:pos x="194" y="57"/>
                </a:cxn>
                <a:cxn ang="0">
                  <a:pos x="176" y="67"/>
                </a:cxn>
                <a:cxn ang="0">
                  <a:pos x="156" y="79"/>
                </a:cxn>
                <a:cxn ang="0">
                  <a:pos x="138" y="91"/>
                </a:cxn>
                <a:cxn ang="0">
                  <a:pos x="138" y="91"/>
                </a:cxn>
                <a:cxn ang="0">
                  <a:pos x="102" y="113"/>
                </a:cxn>
                <a:cxn ang="0">
                  <a:pos x="68" y="135"/>
                </a:cxn>
                <a:cxn ang="0">
                  <a:pos x="33" y="159"/>
                </a:cxn>
                <a:cxn ang="0">
                  <a:pos x="17" y="172"/>
                </a:cxn>
                <a:cxn ang="0">
                  <a:pos x="2" y="185"/>
                </a:cxn>
                <a:cxn ang="0">
                  <a:pos x="2" y="185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3" y="194"/>
                </a:cxn>
                <a:cxn ang="0">
                  <a:pos x="6" y="195"/>
                </a:cxn>
                <a:cxn ang="0">
                  <a:pos x="8" y="195"/>
                </a:cxn>
                <a:cxn ang="0">
                  <a:pos x="8" y="195"/>
                </a:cxn>
                <a:cxn ang="0">
                  <a:pos x="11" y="194"/>
                </a:cxn>
                <a:cxn ang="0">
                  <a:pos x="12" y="194"/>
                </a:cxn>
                <a:cxn ang="0">
                  <a:pos x="15" y="190"/>
                </a:cxn>
                <a:cxn ang="0">
                  <a:pos x="15" y="190"/>
                </a:cxn>
                <a:cxn ang="0">
                  <a:pos x="30" y="177"/>
                </a:cxn>
                <a:cxn ang="0">
                  <a:pos x="46" y="164"/>
                </a:cxn>
                <a:cxn ang="0">
                  <a:pos x="81" y="140"/>
                </a:cxn>
                <a:cxn ang="0">
                  <a:pos x="117" y="117"/>
                </a:cxn>
                <a:cxn ang="0">
                  <a:pos x="152" y="95"/>
                </a:cxn>
                <a:cxn ang="0">
                  <a:pos x="152" y="95"/>
                </a:cxn>
                <a:cxn ang="0">
                  <a:pos x="170" y="83"/>
                </a:cxn>
                <a:cxn ang="0">
                  <a:pos x="189" y="72"/>
                </a:cxn>
                <a:cxn ang="0">
                  <a:pos x="208" y="61"/>
                </a:cxn>
                <a:cxn ang="0">
                  <a:pos x="227" y="49"/>
                </a:cxn>
                <a:cxn ang="0">
                  <a:pos x="227" y="49"/>
                </a:cxn>
                <a:cxn ang="0">
                  <a:pos x="241" y="37"/>
                </a:cxn>
                <a:cxn ang="0">
                  <a:pos x="254" y="27"/>
                </a:cxn>
                <a:cxn ang="0">
                  <a:pos x="254" y="27"/>
                </a:cxn>
                <a:cxn ang="0">
                  <a:pos x="267" y="19"/>
                </a:cxn>
                <a:cxn ang="0">
                  <a:pos x="272" y="15"/>
                </a:cxn>
                <a:cxn ang="0">
                  <a:pos x="278" y="11"/>
                </a:cxn>
                <a:cxn ang="0">
                  <a:pos x="278" y="11"/>
                </a:cxn>
                <a:cxn ang="0">
                  <a:pos x="279" y="8"/>
                </a:cxn>
                <a:cxn ang="0">
                  <a:pos x="280" y="7"/>
                </a:cxn>
                <a:cxn ang="0">
                  <a:pos x="278" y="3"/>
                </a:cxn>
                <a:cxn ang="0">
                  <a:pos x="275" y="0"/>
                </a:cxn>
                <a:cxn ang="0">
                  <a:pos x="272" y="2"/>
                </a:cxn>
                <a:cxn ang="0">
                  <a:pos x="270" y="3"/>
                </a:cxn>
                <a:cxn ang="0">
                  <a:pos x="270" y="3"/>
                </a:cxn>
              </a:cxnLst>
              <a:rect l="0" t="0" r="r" b="b"/>
              <a:pathLst>
                <a:path w="280" h="195">
                  <a:moveTo>
                    <a:pt x="270" y="3"/>
                  </a:moveTo>
                  <a:lnTo>
                    <a:pt x="270" y="3"/>
                  </a:lnTo>
                  <a:lnTo>
                    <a:pt x="266" y="7"/>
                  </a:lnTo>
                  <a:lnTo>
                    <a:pt x="259" y="10"/>
                  </a:lnTo>
                  <a:lnTo>
                    <a:pt x="249" y="16"/>
                  </a:lnTo>
                  <a:lnTo>
                    <a:pt x="249" y="16"/>
                  </a:lnTo>
                  <a:lnTo>
                    <a:pt x="231" y="30"/>
                  </a:lnTo>
                  <a:lnTo>
                    <a:pt x="212" y="45"/>
                  </a:lnTo>
                  <a:lnTo>
                    <a:pt x="212" y="45"/>
                  </a:lnTo>
                  <a:lnTo>
                    <a:pt x="194" y="57"/>
                  </a:lnTo>
                  <a:lnTo>
                    <a:pt x="176" y="67"/>
                  </a:lnTo>
                  <a:lnTo>
                    <a:pt x="156" y="79"/>
                  </a:lnTo>
                  <a:lnTo>
                    <a:pt x="138" y="91"/>
                  </a:lnTo>
                  <a:lnTo>
                    <a:pt x="138" y="91"/>
                  </a:lnTo>
                  <a:lnTo>
                    <a:pt x="102" y="113"/>
                  </a:lnTo>
                  <a:lnTo>
                    <a:pt x="68" y="135"/>
                  </a:lnTo>
                  <a:lnTo>
                    <a:pt x="33" y="159"/>
                  </a:lnTo>
                  <a:lnTo>
                    <a:pt x="17" y="172"/>
                  </a:lnTo>
                  <a:lnTo>
                    <a:pt x="2" y="185"/>
                  </a:lnTo>
                  <a:lnTo>
                    <a:pt x="2" y="185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3" y="194"/>
                  </a:lnTo>
                  <a:lnTo>
                    <a:pt x="6" y="195"/>
                  </a:lnTo>
                  <a:lnTo>
                    <a:pt x="8" y="195"/>
                  </a:lnTo>
                  <a:lnTo>
                    <a:pt x="8" y="195"/>
                  </a:lnTo>
                  <a:lnTo>
                    <a:pt x="11" y="194"/>
                  </a:lnTo>
                  <a:lnTo>
                    <a:pt x="12" y="194"/>
                  </a:lnTo>
                  <a:lnTo>
                    <a:pt x="15" y="190"/>
                  </a:lnTo>
                  <a:lnTo>
                    <a:pt x="15" y="190"/>
                  </a:lnTo>
                  <a:lnTo>
                    <a:pt x="30" y="177"/>
                  </a:lnTo>
                  <a:lnTo>
                    <a:pt x="46" y="164"/>
                  </a:lnTo>
                  <a:lnTo>
                    <a:pt x="81" y="140"/>
                  </a:lnTo>
                  <a:lnTo>
                    <a:pt x="117" y="117"/>
                  </a:lnTo>
                  <a:lnTo>
                    <a:pt x="152" y="95"/>
                  </a:lnTo>
                  <a:lnTo>
                    <a:pt x="152" y="95"/>
                  </a:lnTo>
                  <a:lnTo>
                    <a:pt x="170" y="83"/>
                  </a:lnTo>
                  <a:lnTo>
                    <a:pt x="189" y="72"/>
                  </a:lnTo>
                  <a:lnTo>
                    <a:pt x="208" y="61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41" y="37"/>
                  </a:lnTo>
                  <a:lnTo>
                    <a:pt x="254" y="27"/>
                  </a:lnTo>
                  <a:lnTo>
                    <a:pt x="254" y="27"/>
                  </a:lnTo>
                  <a:lnTo>
                    <a:pt x="267" y="19"/>
                  </a:lnTo>
                  <a:lnTo>
                    <a:pt x="272" y="15"/>
                  </a:lnTo>
                  <a:lnTo>
                    <a:pt x="278" y="11"/>
                  </a:lnTo>
                  <a:lnTo>
                    <a:pt x="278" y="11"/>
                  </a:lnTo>
                  <a:lnTo>
                    <a:pt x="279" y="8"/>
                  </a:lnTo>
                  <a:lnTo>
                    <a:pt x="280" y="7"/>
                  </a:lnTo>
                  <a:lnTo>
                    <a:pt x="278" y="3"/>
                  </a:lnTo>
                  <a:lnTo>
                    <a:pt x="275" y="0"/>
                  </a:lnTo>
                  <a:lnTo>
                    <a:pt x="272" y="2"/>
                  </a:lnTo>
                  <a:lnTo>
                    <a:pt x="270" y="3"/>
                  </a:lnTo>
                  <a:lnTo>
                    <a:pt x="2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7" name="Freeform 279"/>
            <p:cNvSpPr/>
            <p:nvPr/>
          </p:nvSpPr>
          <p:spPr bwMode="auto">
            <a:xfrm>
              <a:off x="4502151" y="1347788"/>
              <a:ext cx="77788" cy="47625"/>
            </a:xfrm>
            <a:custGeom>
              <a:avLst/>
              <a:gdLst/>
              <a:ahLst/>
              <a:cxnLst>
                <a:cxn ang="0">
                  <a:pos x="188" y="0"/>
                </a:cxn>
                <a:cxn ang="0">
                  <a:pos x="188" y="0"/>
                </a:cxn>
                <a:cxn ang="0">
                  <a:pos x="141" y="28"/>
                </a:cxn>
                <a:cxn ang="0">
                  <a:pos x="94" y="54"/>
                </a:cxn>
                <a:cxn ang="0">
                  <a:pos x="3" y="109"/>
                </a:cxn>
                <a:cxn ang="0">
                  <a:pos x="3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7"/>
                </a:cxn>
                <a:cxn ang="0">
                  <a:pos x="4" y="119"/>
                </a:cxn>
                <a:cxn ang="0">
                  <a:pos x="5" y="121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101" y="64"/>
                </a:cxn>
                <a:cxn ang="0">
                  <a:pos x="147" y="37"/>
                </a:cxn>
                <a:cxn ang="0">
                  <a:pos x="194" y="11"/>
                </a:cxn>
                <a:cxn ang="0">
                  <a:pos x="194" y="11"/>
                </a:cxn>
                <a:cxn ang="0">
                  <a:pos x="195" y="9"/>
                </a:cxn>
                <a:cxn ang="0">
                  <a:pos x="196" y="7"/>
                </a:cxn>
                <a:cxn ang="0">
                  <a:pos x="195" y="3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8" y="0"/>
                </a:cxn>
                <a:cxn ang="0">
                  <a:pos x="188" y="0"/>
                </a:cxn>
              </a:cxnLst>
              <a:rect l="0" t="0" r="r" b="b"/>
              <a:pathLst>
                <a:path w="196" h="121">
                  <a:moveTo>
                    <a:pt x="188" y="0"/>
                  </a:moveTo>
                  <a:lnTo>
                    <a:pt x="188" y="0"/>
                  </a:lnTo>
                  <a:lnTo>
                    <a:pt x="141" y="28"/>
                  </a:lnTo>
                  <a:lnTo>
                    <a:pt x="94" y="54"/>
                  </a:lnTo>
                  <a:lnTo>
                    <a:pt x="3" y="109"/>
                  </a:lnTo>
                  <a:lnTo>
                    <a:pt x="3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7"/>
                  </a:lnTo>
                  <a:lnTo>
                    <a:pt x="4" y="119"/>
                  </a:lnTo>
                  <a:lnTo>
                    <a:pt x="5" y="121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101" y="64"/>
                  </a:lnTo>
                  <a:lnTo>
                    <a:pt x="147" y="37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5" y="9"/>
                  </a:lnTo>
                  <a:lnTo>
                    <a:pt x="196" y="7"/>
                  </a:lnTo>
                  <a:lnTo>
                    <a:pt x="195" y="3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8" y="0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8" name="Freeform 280"/>
            <p:cNvSpPr/>
            <p:nvPr/>
          </p:nvSpPr>
          <p:spPr bwMode="auto">
            <a:xfrm>
              <a:off x="4627564" y="1285876"/>
              <a:ext cx="46038" cy="26988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94" y="7"/>
                </a:cxn>
                <a:cxn ang="0">
                  <a:pos x="79" y="13"/>
                </a:cxn>
                <a:cxn ang="0">
                  <a:pos x="49" y="29"/>
                </a:cxn>
                <a:cxn ang="0">
                  <a:pos x="49" y="29"/>
                </a:cxn>
                <a:cxn ang="0">
                  <a:pos x="26" y="43"/>
                </a:cxn>
                <a:cxn ang="0">
                  <a:pos x="16" y="50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3" y="56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1"/>
                </a:cxn>
                <a:cxn ang="0">
                  <a:pos x="26" y="56"/>
                </a:cxn>
                <a:cxn ang="0">
                  <a:pos x="43" y="46"/>
                </a:cxn>
                <a:cxn ang="0">
                  <a:pos x="43" y="46"/>
                </a:cxn>
                <a:cxn ang="0">
                  <a:pos x="59" y="35"/>
                </a:cxn>
                <a:cxn ang="0">
                  <a:pos x="77" y="26"/>
                </a:cxn>
                <a:cxn ang="0">
                  <a:pos x="96" y="18"/>
                </a:cxn>
                <a:cxn ang="0">
                  <a:pos x="113" y="12"/>
                </a:cxn>
                <a:cxn ang="0">
                  <a:pos x="113" y="12"/>
                </a:cxn>
                <a:cxn ang="0">
                  <a:pos x="115" y="10"/>
                </a:cxn>
                <a:cxn ang="0">
                  <a:pos x="117" y="8"/>
                </a:cxn>
                <a:cxn ang="0">
                  <a:pos x="117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65">
                  <a:moveTo>
                    <a:pt x="110" y="0"/>
                  </a:moveTo>
                  <a:lnTo>
                    <a:pt x="110" y="0"/>
                  </a:lnTo>
                  <a:lnTo>
                    <a:pt x="94" y="7"/>
                  </a:lnTo>
                  <a:lnTo>
                    <a:pt x="79" y="13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26" y="43"/>
                  </a:lnTo>
                  <a:lnTo>
                    <a:pt x="16" y="50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3" y="56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1"/>
                  </a:lnTo>
                  <a:lnTo>
                    <a:pt x="26" y="56"/>
                  </a:lnTo>
                  <a:lnTo>
                    <a:pt x="43" y="46"/>
                  </a:lnTo>
                  <a:lnTo>
                    <a:pt x="43" y="46"/>
                  </a:lnTo>
                  <a:lnTo>
                    <a:pt x="59" y="35"/>
                  </a:lnTo>
                  <a:lnTo>
                    <a:pt x="77" y="26"/>
                  </a:lnTo>
                  <a:lnTo>
                    <a:pt x="96" y="18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8"/>
                  </a:lnTo>
                  <a:lnTo>
                    <a:pt x="117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69" name="Freeform 281"/>
            <p:cNvSpPr/>
            <p:nvPr/>
          </p:nvSpPr>
          <p:spPr bwMode="auto">
            <a:xfrm>
              <a:off x="4614864" y="1214438"/>
              <a:ext cx="114300" cy="68263"/>
            </a:xfrm>
            <a:custGeom>
              <a:avLst/>
              <a:gdLst/>
              <a:ahLst/>
              <a:cxnLst>
                <a:cxn ang="0">
                  <a:pos x="280" y="0"/>
                </a:cxn>
                <a:cxn ang="0">
                  <a:pos x="273" y="0"/>
                </a:cxn>
                <a:cxn ang="0">
                  <a:pos x="273" y="0"/>
                </a:cxn>
                <a:cxn ang="0">
                  <a:pos x="272" y="1"/>
                </a:cxn>
                <a:cxn ang="0">
                  <a:pos x="271" y="2"/>
                </a:cxn>
                <a:cxn ang="0">
                  <a:pos x="268" y="5"/>
                </a:cxn>
                <a:cxn ang="0">
                  <a:pos x="268" y="5"/>
                </a:cxn>
                <a:cxn ang="0">
                  <a:pos x="238" y="22"/>
                </a:cxn>
                <a:cxn ang="0">
                  <a:pos x="208" y="42"/>
                </a:cxn>
                <a:cxn ang="0">
                  <a:pos x="148" y="81"/>
                </a:cxn>
                <a:cxn ang="0">
                  <a:pos x="148" y="81"/>
                </a:cxn>
                <a:cxn ang="0">
                  <a:pos x="112" y="103"/>
                </a:cxn>
                <a:cxn ang="0">
                  <a:pos x="77" y="124"/>
                </a:cxn>
                <a:cxn ang="0">
                  <a:pos x="40" y="145"/>
                </a:cxn>
                <a:cxn ang="0">
                  <a:pos x="2" y="163"/>
                </a:cxn>
                <a:cxn ang="0">
                  <a:pos x="2" y="163"/>
                </a:cxn>
                <a:cxn ang="0">
                  <a:pos x="1" y="166"/>
                </a:cxn>
                <a:cxn ang="0">
                  <a:pos x="0" y="167"/>
                </a:cxn>
                <a:cxn ang="0">
                  <a:pos x="1" y="171"/>
                </a:cxn>
                <a:cxn ang="0">
                  <a:pos x="4" y="174"/>
                </a:cxn>
                <a:cxn ang="0">
                  <a:pos x="6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43" y="155"/>
                </a:cxn>
                <a:cxn ang="0">
                  <a:pos x="77" y="137"/>
                </a:cxn>
                <a:cxn ang="0">
                  <a:pos x="111" y="118"/>
                </a:cxn>
                <a:cxn ang="0">
                  <a:pos x="145" y="97"/>
                </a:cxn>
                <a:cxn ang="0">
                  <a:pos x="145" y="97"/>
                </a:cxn>
                <a:cxn ang="0">
                  <a:pos x="179" y="74"/>
                </a:cxn>
                <a:cxn ang="0">
                  <a:pos x="212" y="52"/>
                </a:cxn>
                <a:cxn ang="0">
                  <a:pos x="247" y="30"/>
                </a:cxn>
                <a:cxn ang="0">
                  <a:pos x="264" y="19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4" y="10"/>
                </a:cxn>
                <a:cxn ang="0">
                  <a:pos x="285" y="8"/>
                </a:cxn>
                <a:cxn ang="0">
                  <a:pos x="285" y="5"/>
                </a:cxn>
                <a:cxn ang="0">
                  <a:pos x="282" y="1"/>
                </a:cxn>
                <a:cxn ang="0">
                  <a:pos x="280" y="0"/>
                </a:cxn>
                <a:cxn ang="0">
                  <a:pos x="280" y="0"/>
                </a:cxn>
              </a:cxnLst>
              <a:rect l="0" t="0" r="r" b="b"/>
              <a:pathLst>
                <a:path w="285" h="174">
                  <a:moveTo>
                    <a:pt x="280" y="0"/>
                  </a:moveTo>
                  <a:lnTo>
                    <a:pt x="273" y="0"/>
                  </a:lnTo>
                  <a:lnTo>
                    <a:pt x="273" y="0"/>
                  </a:lnTo>
                  <a:lnTo>
                    <a:pt x="272" y="1"/>
                  </a:lnTo>
                  <a:lnTo>
                    <a:pt x="271" y="2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38" y="22"/>
                  </a:lnTo>
                  <a:lnTo>
                    <a:pt x="208" y="42"/>
                  </a:lnTo>
                  <a:lnTo>
                    <a:pt x="148" y="81"/>
                  </a:lnTo>
                  <a:lnTo>
                    <a:pt x="148" y="81"/>
                  </a:lnTo>
                  <a:lnTo>
                    <a:pt x="112" y="103"/>
                  </a:lnTo>
                  <a:lnTo>
                    <a:pt x="77" y="124"/>
                  </a:lnTo>
                  <a:lnTo>
                    <a:pt x="40" y="145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1" y="166"/>
                  </a:lnTo>
                  <a:lnTo>
                    <a:pt x="0" y="167"/>
                  </a:lnTo>
                  <a:lnTo>
                    <a:pt x="1" y="171"/>
                  </a:lnTo>
                  <a:lnTo>
                    <a:pt x="4" y="174"/>
                  </a:lnTo>
                  <a:lnTo>
                    <a:pt x="6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43" y="155"/>
                  </a:lnTo>
                  <a:lnTo>
                    <a:pt x="77" y="137"/>
                  </a:lnTo>
                  <a:lnTo>
                    <a:pt x="111" y="118"/>
                  </a:lnTo>
                  <a:lnTo>
                    <a:pt x="145" y="97"/>
                  </a:lnTo>
                  <a:lnTo>
                    <a:pt x="145" y="97"/>
                  </a:lnTo>
                  <a:lnTo>
                    <a:pt x="179" y="74"/>
                  </a:lnTo>
                  <a:lnTo>
                    <a:pt x="212" y="52"/>
                  </a:lnTo>
                  <a:lnTo>
                    <a:pt x="247" y="30"/>
                  </a:lnTo>
                  <a:lnTo>
                    <a:pt x="264" y="19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4" y="10"/>
                  </a:lnTo>
                  <a:lnTo>
                    <a:pt x="285" y="8"/>
                  </a:lnTo>
                  <a:lnTo>
                    <a:pt x="285" y="5"/>
                  </a:lnTo>
                  <a:lnTo>
                    <a:pt x="282" y="1"/>
                  </a:lnTo>
                  <a:lnTo>
                    <a:pt x="280" y="0"/>
                  </a:lnTo>
                  <a:lnTo>
                    <a:pt x="2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0" name="Freeform 282"/>
            <p:cNvSpPr/>
            <p:nvPr/>
          </p:nvSpPr>
          <p:spPr bwMode="auto">
            <a:xfrm>
              <a:off x="4560889" y="1212851"/>
              <a:ext cx="106363" cy="65088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197" y="42"/>
                </a:cxn>
                <a:cxn ang="0">
                  <a:pos x="166" y="63"/>
                </a:cxn>
                <a:cxn ang="0">
                  <a:pos x="133" y="81"/>
                </a:cxn>
                <a:cxn ang="0">
                  <a:pos x="133" y="81"/>
                </a:cxn>
                <a:cxn ang="0">
                  <a:pos x="95" y="101"/>
                </a:cxn>
                <a:cxn ang="0">
                  <a:pos x="58" y="121"/>
                </a:cxn>
                <a:cxn ang="0">
                  <a:pos x="58" y="121"/>
                </a:cxn>
                <a:cxn ang="0">
                  <a:pos x="44" y="128"/>
                </a:cxn>
                <a:cxn ang="0">
                  <a:pos x="28" y="135"/>
                </a:cxn>
                <a:cxn ang="0">
                  <a:pos x="13" y="144"/>
                </a:cxn>
                <a:cxn ang="0">
                  <a:pos x="7" y="148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60"/>
                </a:cxn>
                <a:cxn ang="0">
                  <a:pos x="2" y="162"/>
                </a:cxn>
                <a:cxn ang="0">
                  <a:pos x="6" y="164"/>
                </a:cxn>
                <a:cxn ang="0">
                  <a:pos x="19" y="164"/>
                </a:cxn>
                <a:cxn ang="0">
                  <a:pos x="19" y="164"/>
                </a:cxn>
                <a:cxn ang="0">
                  <a:pos x="22" y="162"/>
                </a:cxn>
                <a:cxn ang="0">
                  <a:pos x="23" y="161"/>
                </a:cxn>
                <a:cxn ang="0">
                  <a:pos x="26" y="158"/>
                </a:cxn>
                <a:cxn ang="0">
                  <a:pos x="24" y="155"/>
                </a:cxn>
                <a:cxn ang="0">
                  <a:pos x="23" y="153"/>
                </a:cxn>
                <a:cxn ang="0">
                  <a:pos x="20" y="152"/>
                </a:cxn>
                <a:cxn ang="0">
                  <a:pos x="20" y="152"/>
                </a:cxn>
                <a:cxn ang="0">
                  <a:pos x="32" y="147"/>
                </a:cxn>
                <a:cxn ang="0">
                  <a:pos x="44" y="141"/>
                </a:cxn>
                <a:cxn ang="0">
                  <a:pos x="54" y="136"/>
                </a:cxn>
                <a:cxn ang="0">
                  <a:pos x="65" y="131"/>
                </a:cxn>
                <a:cxn ang="0">
                  <a:pos x="65" y="131"/>
                </a:cxn>
                <a:cxn ang="0">
                  <a:pos x="102" y="110"/>
                </a:cxn>
                <a:cxn ang="0">
                  <a:pos x="120" y="100"/>
                </a:cxn>
                <a:cxn ang="0">
                  <a:pos x="138" y="90"/>
                </a:cxn>
                <a:cxn ang="0">
                  <a:pos x="138" y="90"/>
                </a:cxn>
                <a:cxn ang="0">
                  <a:pos x="155" y="83"/>
                </a:cxn>
                <a:cxn ang="0">
                  <a:pos x="172" y="73"/>
                </a:cxn>
                <a:cxn ang="0">
                  <a:pos x="204" y="54"/>
                </a:cxn>
                <a:cxn ang="0">
                  <a:pos x="265" y="11"/>
                </a:cxn>
                <a:cxn ang="0">
                  <a:pos x="265" y="11"/>
                </a:cxn>
                <a:cxn ang="0">
                  <a:pos x="268" y="9"/>
                </a:cxn>
                <a:cxn ang="0">
                  <a:pos x="268" y="7"/>
                </a:cxn>
                <a:cxn ang="0">
                  <a:pos x="266" y="3"/>
                </a:cxn>
                <a:cxn ang="0">
                  <a:pos x="265" y="2"/>
                </a:cxn>
                <a:cxn ang="0">
                  <a:pos x="264" y="0"/>
                </a:cxn>
                <a:cxn ang="0">
                  <a:pos x="261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68" h="164">
                  <a:moveTo>
                    <a:pt x="260" y="2"/>
                  </a:moveTo>
                  <a:lnTo>
                    <a:pt x="260" y="2"/>
                  </a:lnTo>
                  <a:lnTo>
                    <a:pt x="197" y="42"/>
                  </a:lnTo>
                  <a:lnTo>
                    <a:pt x="166" y="63"/>
                  </a:lnTo>
                  <a:lnTo>
                    <a:pt x="133" y="81"/>
                  </a:lnTo>
                  <a:lnTo>
                    <a:pt x="133" y="81"/>
                  </a:lnTo>
                  <a:lnTo>
                    <a:pt x="95" y="101"/>
                  </a:lnTo>
                  <a:lnTo>
                    <a:pt x="58" y="121"/>
                  </a:lnTo>
                  <a:lnTo>
                    <a:pt x="58" y="121"/>
                  </a:lnTo>
                  <a:lnTo>
                    <a:pt x="44" y="128"/>
                  </a:lnTo>
                  <a:lnTo>
                    <a:pt x="28" y="135"/>
                  </a:lnTo>
                  <a:lnTo>
                    <a:pt x="13" y="144"/>
                  </a:lnTo>
                  <a:lnTo>
                    <a:pt x="7" y="148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60"/>
                  </a:lnTo>
                  <a:lnTo>
                    <a:pt x="2" y="162"/>
                  </a:lnTo>
                  <a:lnTo>
                    <a:pt x="6" y="164"/>
                  </a:lnTo>
                  <a:lnTo>
                    <a:pt x="19" y="164"/>
                  </a:lnTo>
                  <a:lnTo>
                    <a:pt x="19" y="164"/>
                  </a:lnTo>
                  <a:lnTo>
                    <a:pt x="22" y="162"/>
                  </a:lnTo>
                  <a:lnTo>
                    <a:pt x="23" y="161"/>
                  </a:lnTo>
                  <a:lnTo>
                    <a:pt x="26" y="158"/>
                  </a:lnTo>
                  <a:lnTo>
                    <a:pt x="24" y="155"/>
                  </a:lnTo>
                  <a:lnTo>
                    <a:pt x="23" y="153"/>
                  </a:lnTo>
                  <a:lnTo>
                    <a:pt x="20" y="152"/>
                  </a:lnTo>
                  <a:lnTo>
                    <a:pt x="20" y="152"/>
                  </a:lnTo>
                  <a:lnTo>
                    <a:pt x="32" y="147"/>
                  </a:lnTo>
                  <a:lnTo>
                    <a:pt x="44" y="141"/>
                  </a:lnTo>
                  <a:lnTo>
                    <a:pt x="54" y="136"/>
                  </a:lnTo>
                  <a:lnTo>
                    <a:pt x="65" y="131"/>
                  </a:lnTo>
                  <a:lnTo>
                    <a:pt x="65" y="131"/>
                  </a:lnTo>
                  <a:lnTo>
                    <a:pt x="102" y="110"/>
                  </a:lnTo>
                  <a:lnTo>
                    <a:pt x="120" y="100"/>
                  </a:lnTo>
                  <a:lnTo>
                    <a:pt x="138" y="90"/>
                  </a:lnTo>
                  <a:lnTo>
                    <a:pt x="138" y="90"/>
                  </a:lnTo>
                  <a:lnTo>
                    <a:pt x="155" y="83"/>
                  </a:lnTo>
                  <a:lnTo>
                    <a:pt x="172" y="73"/>
                  </a:lnTo>
                  <a:lnTo>
                    <a:pt x="204" y="54"/>
                  </a:lnTo>
                  <a:lnTo>
                    <a:pt x="265" y="11"/>
                  </a:lnTo>
                  <a:lnTo>
                    <a:pt x="265" y="11"/>
                  </a:lnTo>
                  <a:lnTo>
                    <a:pt x="268" y="9"/>
                  </a:lnTo>
                  <a:lnTo>
                    <a:pt x="268" y="7"/>
                  </a:lnTo>
                  <a:lnTo>
                    <a:pt x="266" y="3"/>
                  </a:lnTo>
                  <a:lnTo>
                    <a:pt x="265" y="2"/>
                  </a:lnTo>
                  <a:lnTo>
                    <a:pt x="264" y="0"/>
                  </a:lnTo>
                  <a:lnTo>
                    <a:pt x="261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1" name="Freeform 283"/>
            <p:cNvSpPr/>
            <p:nvPr/>
          </p:nvSpPr>
          <p:spPr bwMode="auto">
            <a:xfrm>
              <a:off x="4514851" y="1208088"/>
              <a:ext cx="98425" cy="68263"/>
            </a:xfrm>
            <a:custGeom>
              <a:avLst/>
              <a:gdLst/>
              <a:ahLst/>
              <a:cxnLst>
                <a:cxn ang="0">
                  <a:pos x="237" y="2"/>
                </a:cxn>
                <a:cxn ang="0">
                  <a:pos x="237" y="2"/>
                </a:cxn>
                <a:cxn ang="0">
                  <a:pos x="233" y="6"/>
                </a:cxn>
                <a:cxn ang="0">
                  <a:pos x="226" y="12"/>
                </a:cxn>
                <a:cxn ang="0">
                  <a:pos x="213" y="19"/>
                </a:cxn>
                <a:cxn ang="0">
                  <a:pos x="213" y="19"/>
                </a:cxn>
                <a:cxn ang="0">
                  <a:pos x="199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66" y="55"/>
                </a:cxn>
                <a:cxn ang="0">
                  <a:pos x="148" y="66"/>
                </a:cxn>
                <a:cxn ang="0">
                  <a:pos x="128" y="78"/>
                </a:cxn>
                <a:cxn ang="0">
                  <a:pos x="110" y="90"/>
                </a:cxn>
                <a:cxn ang="0">
                  <a:pos x="110" y="90"/>
                </a:cxn>
                <a:cxn ang="0">
                  <a:pos x="79" y="112"/>
                </a:cxn>
                <a:cxn ang="0">
                  <a:pos x="62" y="121"/>
                </a:cxn>
                <a:cxn ang="0">
                  <a:pos x="46" y="131"/>
                </a:cxn>
                <a:cxn ang="0">
                  <a:pos x="46" y="131"/>
                </a:cxn>
                <a:cxn ang="0">
                  <a:pos x="22" y="144"/>
                </a:cxn>
                <a:cxn ang="0">
                  <a:pos x="11" y="151"/>
                </a:cxn>
                <a:cxn ang="0">
                  <a:pos x="5" y="157"/>
                </a:cxn>
                <a:cxn ang="0">
                  <a:pos x="1" y="161"/>
                </a:cxn>
                <a:cxn ang="0">
                  <a:pos x="1" y="161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3" y="168"/>
                </a:cxn>
                <a:cxn ang="0">
                  <a:pos x="4" y="170"/>
                </a:cxn>
                <a:cxn ang="0">
                  <a:pos x="5" y="171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3" y="167"/>
                </a:cxn>
                <a:cxn ang="0">
                  <a:pos x="22" y="161"/>
                </a:cxn>
                <a:cxn ang="0">
                  <a:pos x="37" y="150"/>
                </a:cxn>
                <a:cxn ang="0">
                  <a:pos x="37" y="150"/>
                </a:cxn>
                <a:cxn ang="0">
                  <a:pos x="52" y="141"/>
                </a:cxn>
                <a:cxn ang="0">
                  <a:pos x="68" y="132"/>
                </a:cxn>
                <a:cxn ang="0">
                  <a:pos x="68" y="132"/>
                </a:cxn>
                <a:cxn ang="0">
                  <a:pos x="86" y="120"/>
                </a:cxn>
                <a:cxn ang="0">
                  <a:pos x="105" y="108"/>
                </a:cxn>
                <a:cxn ang="0">
                  <a:pos x="140" y="83"/>
                </a:cxn>
                <a:cxn ang="0">
                  <a:pos x="140" y="83"/>
                </a:cxn>
                <a:cxn ang="0">
                  <a:pos x="170" y="65"/>
                </a:cxn>
                <a:cxn ang="0">
                  <a:pos x="185" y="56"/>
                </a:cxn>
                <a:cxn ang="0">
                  <a:pos x="199" y="46"/>
                </a:cxn>
                <a:cxn ang="0">
                  <a:pos x="199" y="46"/>
                </a:cxn>
                <a:cxn ang="0">
                  <a:pos x="216" y="31"/>
                </a:cxn>
                <a:cxn ang="0">
                  <a:pos x="234" y="18"/>
                </a:cxn>
                <a:cxn ang="0">
                  <a:pos x="234" y="18"/>
                </a:cxn>
                <a:cxn ang="0">
                  <a:pos x="241" y="14"/>
                </a:cxn>
                <a:cxn ang="0">
                  <a:pos x="245" y="12"/>
                </a:cxn>
                <a:cxn ang="0">
                  <a:pos x="247" y="8"/>
                </a:cxn>
                <a:cxn ang="0">
                  <a:pos x="247" y="8"/>
                </a:cxn>
                <a:cxn ang="0">
                  <a:pos x="249" y="5"/>
                </a:cxn>
                <a:cxn ang="0">
                  <a:pos x="249" y="4"/>
                </a:cxn>
                <a:cxn ang="0">
                  <a:pos x="247" y="1"/>
                </a:cxn>
                <a:cxn ang="0">
                  <a:pos x="246" y="0"/>
                </a:cxn>
                <a:cxn ang="0">
                  <a:pos x="241" y="0"/>
                </a:cxn>
                <a:cxn ang="0">
                  <a:pos x="239" y="0"/>
                </a:cxn>
                <a:cxn ang="0">
                  <a:pos x="237" y="2"/>
                </a:cxn>
                <a:cxn ang="0">
                  <a:pos x="237" y="2"/>
                </a:cxn>
              </a:cxnLst>
              <a:rect l="0" t="0" r="r" b="b"/>
              <a:pathLst>
                <a:path w="249" h="171">
                  <a:moveTo>
                    <a:pt x="237" y="2"/>
                  </a:moveTo>
                  <a:lnTo>
                    <a:pt x="237" y="2"/>
                  </a:lnTo>
                  <a:lnTo>
                    <a:pt x="233" y="6"/>
                  </a:lnTo>
                  <a:lnTo>
                    <a:pt x="226" y="12"/>
                  </a:lnTo>
                  <a:lnTo>
                    <a:pt x="213" y="19"/>
                  </a:lnTo>
                  <a:lnTo>
                    <a:pt x="213" y="19"/>
                  </a:lnTo>
                  <a:lnTo>
                    <a:pt x="199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66" y="55"/>
                  </a:lnTo>
                  <a:lnTo>
                    <a:pt x="148" y="66"/>
                  </a:lnTo>
                  <a:lnTo>
                    <a:pt x="128" y="78"/>
                  </a:lnTo>
                  <a:lnTo>
                    <a:pt x="110" y="90"/>
                  </a:lnTo>
                  <a:lnTo>
                    <a:pt x="110" y="90"/>
                  </a:lnTo>
                  <a:lnTo>
                    <a:pt x="79" y="112"/>
                  </a:lnTo>
                  <a:lnTo>
                    <a:pt x="62" y="121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22" y="144"/>
                  </a:lnTo>
                  <a:lnTo>
                    <a:pt x="11" y="151"/>
                  </a:lnTo>
                  <a:lnTo>
                    <a:pt x="5" y="157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3" y="168"/>
                  </a:lnTo>
                  <a:lnTo>
                    <a:pt x="4" y="170"/>
                  </a:lnTo>
                  <a:lnTo>
                    <a:pt x="5" y="171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13" y="167"/>
                  </a:lnTo>
                  <a:lnTo>
                    <a:pt x="22" y="161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52" y="141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86" y="120"/>
                  </a:lnTo>
                  <a:lnTo>
                    <a:pt x="105" y="108"/>
                  </a:lnTo>
                  <a:lnTo>
                    <a:pt x="140" y="83"/>
                  </a:lnTo>
                  <a:lnTo>
                    <a:pt x="140" y="83"/>
                  </a:lnTo>
                  <a:lnTo>
                    <a:pt x="170" y="65"/>
                  </a:lnTo>
                  <a:lnTo>
                    <a:pt x="185" y="56"/>
                  </a:lnTo>
                  <a:lnTo>
                    <a:pt x="199" y="46"/>
                  </a:lnTo>
                  <a:lnTo>
                    <a:pt x="199" y="46"/>
                  </a:lnTo>
                  <a:lnTo>
                    <a:pt x="216" y="31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41" y="14"/>
                  </a:lnTo>
                  <a:lnTo>
                    <a:pt x="245" y="12"/>
                  </a:lnTo>
                  <a:lnTo>
                    <a:pt x="247" y="8"/>
                  </a:lnTo>
                  <a:lnTo>
                    <a:pt x="247" y="8"/>
                  </a:lnTo>
                  <a:lnTo>
                    <a:pt x="249" y="5"/>
                  </a:lnTo>
                  <a:lnTo>
                    <a:pt x="249" y="4"/>
                  </a:lnTo>
                  <a:lnTo>
                    <a:pt x="247" y="1"/>
                  </a:lnTo>
                  <a:lnTo>
                    <a:pt x="246" y="0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7" y="2"/>
                  </a:lnTo>
                  <a:lnTo>
                    <a:pt x="2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2" name="Freeform 284"/>
            <p:cNvSpPr/>
            <p:nvPr/>
          </p:nvSpPr>
          <p:spPr bwMode="auto">
            <a:xfrm>
              <a:off x="4437064" y="1219201"/>
              <a:ext cx="96838" cy="71438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5"/>
                </a:cxn>
                <a:cxn ang="0">
                  <a:pos x="215" y="13"/>
                </a:cxn>
                <a:cxn ang="0">
                  <a:pos x="194" y="30"/>
                </a:cxn>
                <a:cxn ang="0">
                  <a:pos x="194" y="30"/>
                </a:cxn>
                <a:cxn ang="0">
                  <a:pos x="164" y="52"/>
                </a:cxn>
                <a:cxn ang="0">
                  <a:pos x="136" y="75"/>
                </a:cxn>
                <a:cxn ang="0">
                  <a:pos x="136" y="75"/>
                </a:cxn>
                <a:cxn ang="0">
                  <a:pos x="119" y="89"/>
                </a:cxn>
                <a:cxn ang="0">
                  <a:pos x="100" y="100"/>
                </a:cxn>
                <a:cxn ang="0">
                  <a:pos x="64" y="123"/>
                </a:cxn>
                <a:cxn ang="0">
                  <a:pos x="64" y="123"/>
                </a:cxn>
                <a:cxn ang="0">
                  <a:pos x="48" y="134"/>
                </a:cxn>
                <a:cxn ang="0">
                  <a:pos x="32" y="146"/>
                </a:cxn>
                <a:cxn ang="0">
                  <a:pos x="2" y="168"/>
                </a:cxn>
                <a:cxn ang="0">
                  <a:pos x="2" y="168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9" y="180"/>
                </a:cxn>
                <a:cxn ang="0">
                  <a:pos x="9" y="180"/>
                </a:cxn>
                <a:cxn ang="0">
                  <a:pos x="10" y="179"/>
                </a:cxn>
                <a:cxn ang="0">
                  <a:pos x="13" y="178"/>
                </a:cxn>
                <a:cxn ang="0">
                  <a:pos x="14" y="175"/>
                </a:cxn>
                <a:cxn ang="0">
                  <a:pos x="14" y="175"/>
                </a:cxn>
                <a:cxn ang="0">
                  <a:pos x="65" y="137"/>
                </a:cxn>
                <a:cxn ang="0">
                  <a:pos x="119" y="100"/>
                </a:cxn>
                <a:cxn ang="0">
                  <a:pos x="119" y="100"/>
                </a:cxn>
                <a:cxn ang="0">
                  <a:pos x="134" y="90"/>
                </a:cxn>
                <a:cxn ang="0">
                  <a:pos x="151" y="77"/>
                </a:cxn>
                <a:cxn ang="0">
                  <a:pos x="183" y="52"/>
                </a:cxn>
                <a:cxn ang="0">
                  <a:pos x="183" y="52"/>
                </a:cxn>
                <a:cxn ang="0">
                  <a:pos x="210" y="28"/>
                </a:cxn>
                <a:cxn ang="0">
                  <a:pos x="226" y="18"/>
                </a:cxn>
                <a:cxn ang="0">
                  <a:pos x="234" y="14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7"/>
                </a:cxn>
                <a:cxn ang="0">
                  <a:pos x="244" y="4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4" h="180">
                  <a:moveTo>
                    <a:pt x="238" y="0"/>
                  </a:moveTo>
                  <a:lnTo>
                    <a:pt x="238" y="0"/>
                  </a:lnTo>
                  <a:lnTo>
                    <a:pt x="226" y="5"/>
                  </a:lnTo>
                  <a:lnTo>
                    <a:pt x="215" y="13"/>
                  </a:lnTo>
                  <a:lnTo>
                    <a:pt x="194" y="30"/>
                  </a:lnTo>
                  <a:lnTo>
                    <a:pt x="194" y="30"/>
                  </a:lnTo>
                  <a:lnTo>
                    <a:pt x="164" y="52"/>
                  </a:lnTo>
                  <a:lnTo>
                    <a:pt x="136" y="75"/>
                  </a:lnTo>
                  <a:lnTo>
                    <a:pt x="136" y="75"/>
                  </a:lnTo>
                  <a:lnTo>
                    <a:pt x="119" y="89"/>
                  </a:lnTo>
                  <a:lnTo>
                    <a:pt x="100" y="100"/>
                  </a:lnTo>
                  <a:lnTo>
                    <a:pt x="64" y="123"/>
                  </a:lnTo>
                  <a:lnTo>
                    <a:pt x="64" y="123"/>
                  </a:lnTo>
                  <a:lnTo>
                    <a:pt x="48" y="134"/>
                  </a:lnTo>
                  <a:lnTo>
                    <a:pt x="32" y="146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0" y="179"/>
                  </a:lnTo>
                  <a:lnTo>
                    <a:pt x="13" y="178"/>
                  </a:lnTo>
                  <a:lnTo>
                    <a:pt x="14" y="175"/>
                  </a:lnTo>
                  <a:lnTo>
                    <a:pt x="14" y="175"/>
                  </a:lnTo>
                  <a:lnTo>
                    <a:pt x="65" y="137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34" y="90"/>
                  </a:lnTo>
                  <a:lnTo>
                    <a:pt x="151" y="77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210" y="28"/>
                  </a:lnTo>
                  <a:lnTo>
                    <a:pt x="226" y="18"/>
                  </a:lnTo>
                  <a:lnTo>
                    <a:pt x="234" y="14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7"/>
                  </a:lnTo>
                  <a:lnTo>
                    <a:pt x="244" y="4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3" name="Freeform 285"/>
            <p:cNvSpPr/>
            <p:nvPr/>
          </p:nvSpPr>
          <p:spPr bwMode="auto">
            <a:xfrm>
              <a:off x="4389439" y="1217613"/>
              <a:ext cx="76200" cy="58738"/>
            </a:xfrm>
            <a:custGeom>
              <a:avLst/>
              <a:gdLst/>
              <a:ahLst/>
              <a:cxnLst>
                <a:cxn ang="0">
                  <a:pos x="180" y="1"/>
                </a:cxn>
                <a:cxn ang="0">
                  <a:pos x="180" y="1"/>
                </a:cxn>
                <a:cxn ang="0">
                  <a:pos x="155" y="21"/>
                </a:cxn>
                <a:cxn ang="0">
                  <a:pos x="130" y="41"/>
                </a:cxn>
                <a:cxn ang="0">
                  <a:pos x="79" y="78"/>
                </a:cxn>
                <a:cxn ang="0">
                  <a:pos x="79" y="78"/>
                </a:cxn>
                <a:cxn ang="0">
                  <a:pos x="57" y="94"/>
                </a:cxn>
                <a:cxn ang="0">
                  <a:pos x="35" y="110"/>
                </a:cxn>
                <a:cxn ang="0">
                  <a:pos x="35" y="110"/>
                </a:cxn>
                <a:cxn ang="0">
                  <a:pos x="17" y="123"/>
                </a:cxn>
                <a:cxn ang="0">
                  <a:pos x="7" y="131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2" y="148"/>
                </a:cxn>
                <a:cxn ang="0">
                  <a:pos x="5" y="149"/>
                </a:cxn>
                <a:cxn ang="0">
                  <a:pos x="7" y="148"/>
                </a:cxn>
                <a:cxn ang="0">
                  <a:pos x="9" y="146"/>
                </a:cxn>
                <a:cxn ang="0">
                  <a:pos x="9" y="146"/>
                </a:cxn>
                <a:cxn ang="0">
                  <a:pos x="15" y="140"/>
                </a:cxn>
                <a:cxn ang="0">
                  <a:pos x="22" y="135"/>
                </a:cxn>
                <a:cxn ang="0">
                  <a:pos x="30" y="12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52" y="110"/>
                </a:cxn>
                <a:cxn ang="0">
                  <a:pos x="69" y="98"/>
                </a:cxn>
                <a:cxn ang="0">
                  <a:pos x="102" y="76"/>
                </a:cxn>
                <a:cxn ang="0">
                  <a:pos x="102" y="76"/>
                </a:cxn>
                <a:cxn ang="0">
                  <a:pos x="146" y="43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91" y="8"/>
                </a:cxn>
                <a:cxn ang="0">
                  <a:pos x="191" y="5"/>
                </a:cxn>
                <a:cxn ang="0">
                  <a:pos x="191" y="4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80" y="1"/>
                </a:cxn>
              </a:cxnLst>
              <a:rect l="0" t="0" r="r" b="b"/>
              <a:pathLst>
                <a:path w="191" h="149">
                  <a:moveTo>
                    <a:pt x="180" y="1"/>
                  </a:moveTo>
                  <a:lnTo>
                    <a:pt x="180" y="1"/>
                  </a:lnTo>
                  <a:lnTo>
                    <a:pt x="155" y="21"/>
                  </a:lnTo>
                  <a:lnTo>
                    <a:pt x="130" y="41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57" y="94"/>
                  </a:lnTo>
                  <a:lnTo>
                    <a:pt x="35" y="110"/>
                  </a:lnTo>
                  <a:lnTo>
                    <a:pt x="35" y="110"/>
                  </a:lnTo>
                  <a:lnTo>
                    <a:pt x="17" y="123"/>
                  </a:lnTo>
                  <a:lnTo>
                    <a:pt x="7" y="131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2" y="148"/>
                  </a:lnTo>
                  <a:lnTo>
                    <a:pt x="5" y="149"/>
                  </a:lnTo>
                  <a:lnTo>
                    <a:pt x="7" y="148"/>
                  </a:lnTo>
                  <a:lnTo>
                    <a:pt x="9" y="146"/>
                  </a:lnTo>
                  <a:lnTo>
                    <a:pt x="9" y="146"/>
                  </a:lnTo>
                  <a:lnTo>
                    <a:pt x="15" y="140"/>
                  </a:lnTo>
                  <a:lnTo>
                    <a:pt x="22" y="135"/>
                  </a:lnTo>
                  <a:lnTo>
                    <a:pt x="30" y="12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52" y="110"/>
                  </a:lnTo>
                  <a:lnTo>
                    <a:pt x="69" y="98"/>
                  </a:lnTo>
                  <a:lnTo>
                    <a:pt x="102" y="76"/>
                  </a:lnTo>
                  <a:lnTo>
                    <a:pt x="102" y="76"/>
                  </a:lnTo>
                  <a:lnTo>
                    <a:pt x="146" y="43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91" y="8"/>
                  </a:lnTo>
                  <a:lnTo>
                    <a:pt x="191" y="5"/>
                  </a:lnTo>
                  <a:lnTo>
                    <a:pt x="191" y="4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8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4" name="Freeform 286"/>
            <p:cNvSpPr/>
            <p:nvPr/>
          </p:nvSpPr>
          <p:spPr bwMode="auto">
            <a:xfrm>
              <a:off x="4325939" y="1216026"/>
              <a:ext cx="87313" cy="61913"/>
            </a:xfrm>
            <a:custGeom>
              <a:avLst/>
              <a:gdLst/>
              <a:ahLst/>
              <a:cxnLst>
                <a:cxn ang="0">
                  <a:pos x="215" y="0"/>
                </a:cxn>
                <a:cxn ang="0">
                  <a:pos x="215" y="0"/>
                </a:cxn>
                <a:cxn ang="0">
                  <a:pos x="205" y="6"/>
                </a:cxn>
                <a:cxn ang="0">
                  <a:pos x="195" y="12"/>
                </a:cxn>
                <a:cxn ang="0">
                  <a:pos x="176" y="28"/>
                </a:cxn>
                <a:cxn ang="0">
                  <a:pos x="176" y="28"/>
                </a:cxn>
                <a:cxn ang="0">
                  <a:pos x="161" y="41"/>
                </a:cxn>
                <a:cxn ang="0">
                  <a:pos x="145" y="54"/>
                </a:cxn>
                <a:cxn ang="0">
                  <a:pos x="112" y="79"/>
                </a:cxn>
                <a:cxn ang="0">
                  <a:pos x="112" y="79"/>
                </a:cxn>
                <a:cxn ang="0">
                  <a:pos x="99" y="88"/>
                </a:cxn>
                <a:cxn ang="0">
                  <a:pos x="86" y="96"/>
                </a:cxn>
                <a:cxn ang="0">
                  <a:pos x="57" y="112"/>
                </a:cxn>
                <a:cxn ang="0">
                  <a:pos x="28" y="126"/>
                </a:cxn>
                <a:cxn ang="0">
                  <a:pos x="14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1" y="152"/>
                </a:cxn>
                <a:cxn ang="0">
                  <a:pos x="5" y="153"/>
                </a:cxn>
                <a:cxn ang="0">
                  <a:pos x="8" y="153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21" y="144"/>
                </a:cxn>
                <a:cxn ang="0">
                  <a:pos x="32" y="138"/>
                </a:cxn>
                <a:cxn ang="0">
                  <a:pos x="59" y="125"/>
                </a:cxn>
                <a:cxn ang="0">
                  <a:pos x="85" y="113"/>
                </a:cxn>
                <a:cxn ang="0">
                  <a:pos x="96" y="106"/>
                </a:cxn>
                <a:cxn ang="0">
                  <a:pos x="107" y="97"/>
                </a:cxn>
                <a:cxn ang="0">
                  <a:pos x="107" y="97"/>
                </a:cxn>
                <a:cxn ang="0">
                  <a:pos x="134" y="76"/>
                </a:cxn>
                <a:cxn ang="0">
                  <a:pos x="161" y="57"/>
                </a:cxn>
                <a:cxn ang="0">
                  <a:pos x="161" y="57"/>
                </a:cxn>
                <a:cxn ang="0">
                  <a:pos x="174" y="45"/>
                </a:cxn>
                <a:cxn ang="0">
                  <a:pos x="188" y="32"/>
                </a:cxn>
                <a:cxn ang="0">
                  <a:pos x="202" y="19"/>
                </a:cxn>
                <a:cxn ang="0">
                  <a:pos x="210" y="15"/>
                </a:cxn>
                <a:cxn ang="0">
                  <a:pos x="218" y="11"/>
                </a:cxn>
                <a:cxn ang="0">
                  <a:pos x="218" y="11"/>
                </a:cxn>
                <a:cxn ang="0">
                  <a:pos x="221" y="10"/>
                </a:cxn>
                <a:cxn ang="0">
                  <a:pos x="222" y="8"/>
                </a:cxn>
                <a:cxn ang="0">
                  <a:pos x="222" y="4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5" y="0"/>
                </a:cxn>
                <a:cxn ang="0">
                  <a:pos x="215" y="0"/>
                </a:cxn>
              </a:cxnLst>
              <a:rect l="0" t="0" r="r" b="b"/>
              <a:pathLst>
                <a:path w="222" h="153">
                  <a:moveTo>
                    <a:pt x="215" y="0"/>
                  </a:moveTo>
                  <a:lnTo>
                    <a:pt x="215" y="0"/>
                  </a:lnTo>
                  <a:lnTo>
                    <a:pt x="205" y="6"/>
                  </a:lnTo>
                  <a:lnTo>
                    <a:pt x="195" y="12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61" y="41"/>
                  </a:lnTo>
                  <a:lnTo>
                    <a:pt x="145" y="54"/>
                  </a:lnTo>
                  <a:lnTo>
                    <a:pt x="112" y="79"/>
                  </a:lnTo>
                  <a:lnTo>
                    <a:pt x="112" y="79"/>
                  </a:lnTo>
                  <a:lnTo>
                    <a:pt x="99" y="88"/>
                  </a:lnTo>
                  <a:lnTo>
                    <a:pt x="86" y="96"/>
                  </a:lnTo>
                  <a:lnTo>
                    <a:pt x="57" y="112"/>
                  </a:lnTo>
                  <a:lnTo>
                    <a:pt x="28" y="126"/>
                  </a:lnTo>
                  <a:lnTo>
                    <a:pt x="14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1" y="152"/>
                  </a:lnTo>
                  <a:lnTo>
                    <a:pt x="5" y="153"/>
                  </a:lnTo>
                  <a:lnTo>
                    <a:pt x="8" y="153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21" y="144"/>
                  </a:lnTo>
                  <a:lnTo>
                    <a:pt x="32" y="138"/>
                  </a:lnTo>
                  <a:lnTo>
                    <a:pt x="59" y="125"/>
                  </a:lnTo>
                  <a:lnTo>
                    <a:pt x="85" y="113"/>
                  </a:lnTo>
                  <a:lnTo>
                    <a:pt x="96" y="106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34" y="76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74" y="45"/>
                  </a:lnTo>
                  <a:lnTo>
                    <a:pt x="188" y="32"/>
                  </a:lnTo>
                  <a:lnTo>
                    <a:pt x="202" y="19"/>
                  </a:lnTo>
                  <a:lnTo>
                    <a:pt x="210" y="15"/>
                  </a:lnTo>
                  <a:lnTo>
                    <a:pt x="218" y="11"/>
                  </a:lnTo>
                  <a:lnTo>
                    <a:pt x="218" y="11"/>
                  </a:lnTo>
                  <a:lnTo>
                    <a:pt x="221" y="10"/>
                  </a:lnTo>
                  <a:lnTo>
                    <a:pt x="222" y="8"/>
                  </a:lnTo>
                  <a:lnTo>
                    <a:pt x="222" y="4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5" name="Freeform 287"/>
            <p:cNvSpPr/>
            <p:nvPr/>
          </p:nvSpPr>
          <p:spPr bwMode="auto">
            <a:xfrm>
              <a:off x="4238626" y="1214438"/>
              <a:ext cx="122238" cy="92075"/>
            </a:xfrm>
            <a:custGeom>
              <a:avLst/>
              <a:gdLst/>
              <a:ahLst/>
              <a:cxnLst>
                <a:cxn ang="0">
                  <a:pos x="296" y="1"/>
                </a:cxn>
                <a:cxn ang="0">
                  <a:pos x="296" y="1"/>
                </a:cxn>
                <a:cxn ang="0">
                  <a:pos x="257" y="25"/>
                </a:cxn>
                <a:cxn ang="0">
                  <a:pos x="238" y="36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197" y="65"/>
                </a:cxn>
                <a:cxn ang="0">
                  <a:pos x="176" y="84"/>
                </a:cxn>
                <a:cxn ang="0">
                  <a:pos x="156" y="102"/>
                </a:cxn>
                <a:cxn ang="0">
                  <a:pos x="134" y="118"/>
                </a:cxn>
                <a:cxn ang="0">
                  <a:pos x="134" y="118"/>
                </a:cxn>
                <a:cxn ang="0">
                  <a:pos x="90" y="150"/>
                </a:cxn>
                <a:cxn ang="0">
                  <a:pos x="48" y="183"/>
                </a:cxn>
                <a:cxn ang="0">
                  <a:pos x="48" y="183"/>
                </a:cxn>
                <a:cxn ang="0">
                  <a:pos x="35" y="192"/>
                </a:cxn>
                <a:cxn ang="0">
                  <a:pos x="19" y="203"/>
                </a:cxn>
                <a:cxn ang="0">
                  <a:pos x="11" y="209"/>
                </a:cxn>
                <a:cxn ang="0">
                  <a:pos x="6" y="214"/>
                </a:cxn>
                <a:cxn ang="0">
                  <a:pos x="2" y="222"/>
                </a:cxn>
                <a:cxn ang="0">
                  <a:pos x="0" y="229"/>
                </a:cxn>
                <a:cxn ang="0">
                  <a:pos x="0" y="229"/>
                </a:cxn>
                <a:cxn ang="0">
                  <a:pos x="1" y="231"/>
                </a:cxn>
                <a:cxn ang="0">
                  <a:pos x="2" y="233"/>
                </a:cxn>
                <a:cxn ang="0">
                  <a:pos x="6" y="234"/>
                </a:cxn>
                <a:cxn ang="0">
                  <a:pos x="10" y="233"/>
                </a:cxn>
                <a:cxn ang="0">
                  <a:pos x="11" y="231"/>
                </a:cxn>
                <a:cxn ang="0">
                  <a:pos x="11" y="229"/>
                </a:cxn>
                <a:cxn ang="0">
                  <a:pos x="11" y="229"/>
                </a:cxn>
                <a:cxn ang="0">
                  <a:pos x="13" y="226"/>
                </a:cxn>
                <a:cxn ang="0">
                  <a:pos x="14" y="225"/>
                </a:cxn>
                <a:cxn ang="0">
                  <a:pos x="20" y="220"/>
                </a:cxn>
                <a:cxn ang="0">
                  <a:pos x="30" y="212"/>
                </a:cxn>
                <a:cxn ang="0">
                  <a:pos x="30" y="212"/>
                </a:cxn>
                <a:cxn ang="0">
                  <a:pos x="73" y="176"/>
                </a:cxn>
                <a:cxn ang="0">
                  <a:pos x="73" y="176"/>
                </a:cxn>
                <a:cxn ang="0">
                  <a:pos x="95" y="159"/>
                </a:cxn>
                <a:cxn ang="0">
                  <a:pos x="119" y="142"/>
                </a:cxn>
                <a:cxn ang="0">
                  <a:pos x="142" y="127"/>
                </a:cxn>
                <a:cxn ang="0">
                  <a:pos x="166" y="110"/>
                </a:cxn>
                <a:cxn ang="0">
                  <a:pos x="166" y="110"/>
                </a:cxn>
                <a:cxn ang="0">
                  <a:pos x="183" y="95"/>
                </a:cxn>
                <a:cxn ang="0">
                  <a:pos x="198" y="81"/>
                </a:cxn>
                <a:cxn ang="0">
                  <a:pos x="215" y="67"/>
                </a:cxn>
                <a:cxn ang="0">
                  <a:pos x="232" y="53"/>
                </a:cxn>
                <a:cxn ang="0">
                  <a:pos x="232" y="53"/>
                </a:cxn>
                <a:cxn ang="0">
                  <a:pos x="249" y="42"/>
                </a:cxn>
                <a:cxn ang="0">
                  <a:pos x="268" y="31"/>
                </a:cxn>
                <a:cxn ang="0">
                  <a:pos x="303" y="10"/>
                </a:cxn>
                <a:cxn ang="0">
                  <a:pos x="303" y="10"/>
                </a:cxn>
                <a:cxn ang="0">
                  <a:pos x="304" y="9"/>
                </a:cxn>
                <a:cxn ang="0">
                  <a:pos x="306" y="8"/>
                </a:cxn>
                <a:cxn ang="0">
                  <a:pos x="304" y="2"/>
                </a:cxn>
                <a:cxn ang="0">
                  <a:pos x="302" y="0"/>
                </a:cxn>
                <a:cxn ang="0">
                  <a:pos x="299" y="0"/>
                </a:cxn>
                <a:cxn ang="0">
                  <a:pos x="296" y="1"/>
                </a:cxn>
                <a:cxn ang="0">
                  <a:pos x="296" y="1"/>
                </a:cxn>
              </a:cxnLst>
              <a:rect l="0" t="0" r="r" b="b"/>
              <a:pathLst>
                <a:path w="306" h="234">
                  <a:moveTo>
                    <a:pt x="296" y="1"/>
                  </a:moveTo>
                  <a:lnTo>
                    <a:pt x="296" y="1"/>
                  </a:lnTo>
                  <a:lnTo>
                    <a:pt x="257" y="25"/>
                  </a:lnTo>
                  <a:lnTo>
                    <a:pt x="238" y="36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197" y="65"/>
                  </a:lnTo>
                  <a:lnTo>
                    <a:pt x="176" y="84"/>
                  </a:lnTo>
                  <a:lnTo>
                    <a:pt x="156" y="102"/>
                  </a:lnTo>
                  <a:lnTo>
                    <a:pt x="134" y="118"/>
                  </a:lnTo>
                  <a:lnTo>
                    <a:pt x="134" y="118"/>
                  </a:lnTo>
                  <a:lnTo>
                    <a:pt x="90" y="150"/>
                  </a:lnTo>
                  <a:lnTo>
                    <a:pt x="48" y="183"/>
                  </a:lnTo>
                  <a:lnTo>
                    <a:pt x="48" y="183"/>
                  </a:lnTo>
                  <a:lnTo>
                    <a:pt x="35" y="192"/>
                  </a:lnTo>
                  <a:lnTo>
                    <a:pt x="19" y="203"/>
                  </a:lnTo>
                  <a:lnTo>
                    <a:pt x="11" y="209"/>
                  </a:lnTo>
                  <a:lnTo>
                    <a:pt x="6" y="214"/>
                  </a:lnTo>
                  <a:lnTo>
                    <a:pt x="2" y="222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1" y="231"/>
                  </a:lnTo>
                  <a:lnTo>
                    <a:pt x="2" y="233"/>
                  </a:lnTo>
                  <a:lnTo>
                    <a:pt x="6" y="234"/>
                  </a:lnTo>
                  <a:lnTo>
                    <a:pt x="10" y="233"/>
                  </a:lnTo>
                  <a:lnTo>
                    <a:pt x="11" y="231"/>
                  </a:lnTo>
                  <a:lnTo>
                    <a:pt x="11" y="229"/>
                  </a:lnTo>
                  <a:lnTo>
                    <a:pt x="11" y="229"/>
                  </a:lnTo>
                  <a:lnTo>
                    <a:pt x="13" y="226"/>
                  </a:lnTo>
                  <a:lnTo>
                    <a:pt x="14" y="225"/>
                  </a:lnTo>
                  <a:lnTo>
                    <a:pt x="20" y="220"/>
                  </a:lnTo>
                  <a:lnTo>
                    <a:pt x="30" y="212"/>
                  </a:lnTo>
                  <a:lnTo>
                    <a:pt x="30" y="212"/>
                  </a:lnTo>
                  <a:lnTo>
                    <a:pt x="73" y="176"/>
                  </a:lnTo>
                  <a:lnTo>
                    <a:pt x="73" y="176"/>
                  </a:lnTo>
                  <a:lnTo>
                    <a:pt x="95" y="159"/>
                  </a:lnTo>
                  <a:lnTo>
                    <a:pt x="119" y="142"/>
                  </a:lnTo>
                  <a:lnTo>
                    <a:pt x="142" y="127"/>
                  </a:lnTo>
                  <a:lnTo>
                    <a:pt x="166" y="110"/>
                  </a:lnTo>
                  <a:lnTo>
                    <a:pt x="166" y="110"/>
                  </a:lnTo>
                  <a:lnTo>
                    <a:pt x="183" y="95"/>
                  </a:lnTo>
                  <a:lnTo>
                    <a:pt x="198" y="81"/>
                  </a:lnTo>
                  <a:lnTo>
                    <a:pt x="215" y="67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49" y="42"/>
                  </a:lnTo>
                  <a:lnTo>
                    <a:pt x="268" y="31"/>
                  </a:lnTo>
                  <a:lnTo>
                    <a:pt x="303" y="10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6" y="8"/>
                  </a:lnTo>
                  <a:lnTo>
                    <a:pt x="304" y="2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296" y="1"/>
                  </a:lnTo>
                  <a:lnTo>
                    <a:pt x="2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6" name="Freeform 288"/>
            <p:cNvSpPr/>
            <p:nvPr/>
          </p:nvSpPr>
          <p:spPr bwMode="auto">
            <a:xfrm>
              <a:off x="4237039" y="1200151"/>
              <a:ext cx="71438" cy="6667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5" y="4"/>
                </a:cxn>
                <a:cxn ang="0">
                  <a:pos x="159" y="8"/>
                </a:cxn>
                <a:cxn ang="0">
                  <a:pos x="153" y="13"/>
                </a:cxn>
                <a:cxn ang="0">
                  <a:pos x="148" y="19"/>
                </a:cxn>
                <a:cxn ang="0">
                  <a:pos x="148" y="19"/>
                </a:cxn>
                <a:cxn ang="0">
                  <a:pos x="142" y="26"/>
                </a:cxn>
                <a:cxn ang="0">
                  <a:pos x="135" y="33"/>
                </a:cxn>
                <a:cxn ang="0">
                  <a:pos x="119" y="44"/>
                </a:cxn>
                <a:cxn ang="0">
                  <a:pos x="102" y="56"/>
                </a:cxn>
                <a:cxn ang="0">
                  <a:pos x="88" y="68"/>
                </a:cxn>
                <a:cxn ang="0">
                  <a:pos x="88" y="68"/>
                </a:cxn>
                <a:cxn ang="0">
                  <a:pos x="58" y="95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12" y="141"/>
                </a:cxn>
                <a:cxn ang="0">
                  <a:pos x="6" y="150"/>
                </a:cxn>
                <a:cxn ang="0">
                  <a:pos x="3" y="15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4" y="169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2" y="165"/>
                </a:cxn>
                <a:cxn ang="0">
                  <a:pos x="12" y="165"/>
                </a:cxn>
                <a:cxn ang="0">
                  <a:pos x="13" y="159"/>
                </a:cxn>
                <a:cxn ang="0">
                  <a:pos x="17" y="154"/>
                </a:cxn>
                <a:cxn ang="0">
                  <a:pos x="25" y="144"/>
                </a:cxn>
                <a:cxn ang="0">
                  <a:pos x="43" y="125"/>
                </a:cxn>
                <a:cxn ang="0">
                  <a:pos x="43" y="125"/>
                </a:cxn>
                <a:cxn ang="0">
                  <a:pos x="64" y="103"/>
                </a:cxn>
                <a:cxn ang="0">
                  <a:pos x="88" y="82"/>
                </a:cxn>
                <a:cxn ang="0">
                  <a:pos x="88" y="82"/>
                </a:cxn>
                <a:cxn ang="0">
                  <a:pos x="117" y="59"/>
                </a:cxn>
                <a:cxn ang="0">
                  <a:pos x="145" y="36"/>
                </a:cxn>
                <a:cxn ang="0">
                  <a:pos x="145" y="36"/>
                </a:cxn>
                <a:cxn ang="0">
                  <a:pos x="153" y="30"/>
                </a:cxn>
                <a:cxn ang="0">
                  <a:pos x="160" y="22"/>
                </a:cxn>
                <a:cxn ang="0">
                  <a:pos x="168" y="16"/>
                </a:cxn>
                <a:cxn ang="0">
                  <a:pos x="172" y="13"/>
                </a:cxn>
                <a:cxn ang="0">
                  <a:pos x="176" y="12"/>
                </a:cxn>
                <a:cxn ang="0">
                  <a:pos x="176" y="12"/>
                </a:cxn>
                <a:cxn ang="0">
                  <a:pos x="178" y="10"/>
                </a:cxn>
                <a:cxn ang="0">
                  <a:pos x="179" y="8"/>
                </a:cxn>
                <a:cxn ang="0">
                  <a:pos x="179" y="4"/>
                </a:cxn>
                <a:cxn ang="0">
                  <a:pos x="178" y="2"/>
                </a:cxn>
                <a:cxn ang="0">
                  <a:pos x="177" y="1"/>
                </a:cxn>
                <a:cxn ang="0">
                  <a:pos x="176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79" h="169">
                  <a:moveTo>
                    <a:pt x="173" y="0"/>
                  </a:moveTo>
                  <a:lnTo>
                    <a:pt x="173" y="0"/>
                  </a:lnTo>
                  <a:lnTo>
                    <a:pt x="165" y="4"/>
                  </a:lnTo>
                  <a:lnTo>
                    <a:pt x="159" y="8"/>
                  </a:lnTo>
                  <a:lnTo>
                    <a:pt x="153" y="13"/>
                  </a:lnTo>
                  <a:lnTo>
                    <a:pt x="148" y="19"/>
                  </a:lnTo>
                  <a:lnTo>
                    <a:pt x="148" y="19"/>
                  </a:lnTo>
                  <a:lnTo>
                    <a:pt x="142" y="26"/>
                  </a:lnTo>
                  <a:lnTo>
                    <a:pt x="135" y="33"/>
                  </a:lnTo>
                  <a:lnTo>
                    <a:pt x="119" y="44"/>
                  </a:lnTo>
                  <a:lnTo>
                    <a:pt x="102" y="5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58" y="95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12" y="141"/>
                  </a:lnTo>
                  <a:lnTo>
                    <a:pt x="6" y="150"/>
                  </a:lnTo>
                  <a:lnTo>
                    <a:pt x="3" y="155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4" y="169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3" y="159"/>
                  </a:lnTo>
                  <a:lnTo>
                    <a:pt x="17" y="154"/>
                  </a:lnTo>
                  <a:lnTo>
                    <a:pt x="25" y="144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64" y="103"/>
                  </a:lnTo>
                  <a:lnTo>
                    <a:pt x="88" y="82"/>
                  </a:lnTo>
                  <a:lnTo>
                    <a:pt x="88" y="82"/>
                  </a:lnTo>
                  <a:lnTo>
                    <a:pt x="117" y="59"/>
                  </a:lnTo>
                  <a:lnTo>
                    <a:pt x="145" y="36"/>
                  </a:lnTo>
                  <a:lnTo>
                    <a:pt x="145" y="36"/>
                  </a:lnTo>
                  <a:lnTo>
                    <a:pt x="153" y="30"/>
                  </a:lnTo>
                  <a:lnTo>
                    <a:pt x="160" y="22"/>
                  </a:lnTo>
                  <a:lnTo>
                    <a:pt x="168" y="16"/>
                  </a:lnTo>
                  <a:lnTo>
                    <a:pt x="172" y="13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79" y="4"/>
                  </a:lnTo>
                  <a:lnTo>
                    <a:pt x="178" y="2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7" name="Freeform 289"/>
            <p:cNvSpPr/>
            <p:nvPr/>
          </p:nvSpPr>
          <p:spPr bwMode="auto">
            <a:xfrm>
              <a:off x="4238626" y="1163638"/>
              <a:ext cx="66675" cy="58738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50" y="11"/>
                </a:cxn>
                <a:cxn ang="0">
                  <a:pos x="141" y="22"/>
                </a:cxn>
                <a:cxn ang="0">
                  <a:pos x="120" y="39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56" y="87"/>
                </a:cxn>
                <a:cxn ang="0">
                  <a:pos x="38" y="104"/>
                </a:cxn>
                <a:cxn ang="0">
                  <a:pos x="3" y="138"/>
                </a:cxn>
                <a:cxn ang="0">
                  <a:pos x="3" y="138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3" y="146"/>
                </a:cxn>
                <a:cxn ang="0">
                  <a:pos x="5" y="149"/>
                </a:cxn>
                <a:cxn ang="0">
                  <a:pos x="8" y="147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31" y="127"/>
                </a:cxn>
                <a:cxn ang="0">
                  <a:pos x="52" y="107"/>
                </a:cxn>
                <a:cxn ang="0">
                  <a:pos x="74" y="89"/>
                </a:cxn>
                <a:cxn ang="0">
                  <a:pos x="97" y="70"/>
                </a:cxn>
                <a:cxn ang="0">
                  <a:pos x="97" y="70"/>
                </a:cxn>
                <a:cxn ang="0">
                  <a:pos x="115" y="57"/>
                </a:cxn>
                <a:cxn ang="0">
                  <a:pos x="135" y="43"/>
                </a:cxn>
                <a:cxn ang="0">
                  <a:pos x="152" y="27"/>
                </a:cxn>
                <a:cxn ang="0">
                  <a:pos x="159" y="18"/>
                </a:cxn>
                <a:cxn ang="0">
                  <a:pos x="167" y="10"/>
                </a:cxn>
                <a:cxn ang="0">
                  <a:pos x="167" y="10"/>
                </a:cxn>
                <a:cxn ang="0">
                  <a:pos x="169" y="8"/>
                </a:cxn>
                <a:cxn ang="0">
                  <a:pos x="169" y="5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9" h="149">
                  <a:moveTo>
                    <a:pt x="159" y="1"/>
                  </a:moveTo>
                  <a:lnTo>
                    <a:pt x="159" y="1"/>
                  </a:lnTo>
                  <a:lnTo>
                    <a:pt x="150" y="11"/>
                  </a:lnTo>
                  <a:lnTo>
                    <a:pt x="141" y="22"/>
                  </a:lnTo>
                  <a:lnTo>
                    <a:pt x="120" y="3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56" y="87"/>
                  </a:lnTo>
                  <a:lnTo>
                    <a:pt x="38" y="10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3" y="146"/>
                  </a:lnTo>
                  <a:lnTo>
                    <a:pt x="5" y="149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31" y="127"/>
                  </a:lnTo>
                  <a:lnTo>
                    <a:pt x="52" y="107"/>
                  </a:lnTo>
                  <a:lnTo>
                    <a:pt x="74" y="89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115" y="57"/>
                  </a:lnTo>
                  <a:lnTo>
                    <a:pt x="135" y="43"/>
                  </a:lnTo>
                  <a:lnTo>
                    <a:pt x="152" y="27"/>
                  </a:lnTo>
                  <a:lnTo>
                    <a:pt x="159" y="18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9" y="8"/>
                  </a:lnTo>
                  <a:lnTo>
                    <a:pt x="169" y="5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8" name="Freeform 290"/>
            <p:cNvSpPr/>
            <p:nvPr/>
          </p:nvSpPr>
          <p:spPr bwMode="auto">
            <a:xfrm>
              <a:off x="4235451" y="1122363"/>
              <a:ext cx="74613" cy="65088"/>
            </a:xfrm>
            <a:custGeom>
              <a:avLst/>
              <a:gdLst/>
              <a:ahLst/>
              <a:cxnLst>
                <a:cxn ang="0">
                  <a:pos x="175" y="2"/>
                </a:cxn>
                <a:cxn ang="0">
                  <a:pos x="175" y="2"/>
                </a:cxn>
                <a:cxn ang="0">
                  <a:pos x="167" y="11"/>
                </a:cxn>
                <a:cxn ang="0">
                  <a:pos x="158" y="19"/>
                </a:cxn>
                <a:cxn ang="0">
                  <a:pos x="140" y="36"/>
                </a:cxn>
                <a:cxn ang="0">
                  <a:pos x="140" y="36"/>
                </a:cxn>
                <a:cxn ang="0">
                  <a:pos x="125" y="48"/>
                </a:cxn>
                <a:cxn ang="0">
                  <a:pos x="111" y="60"/>
                </a:cxn>
                <a:cxn ang="0">
                  <a:pos x="79" y="83"/>
                </a:cxn>
                <a:cxn ang="0">
                  <a:pos x="79" y="83"/>
                </a:cxn>
                <a:cxn ang="0">
                  <a:pos x="59" y="99"/>
                </a:cxn>
                <a:cxn ang="0">
                  <a:pos x="39" y="117"/>
                </a:cxn>
                <a:cxn ang="0">
                  <a:pos x="19" y="136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3"/>
                </a:cxn>
                <a:cxn ang="0">
                  <a:pos x="4" y="164"/>
                </a:cxn>
                <a:cxn ang="0">
                  <a:pos x="5" y="164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31" y="141"/>
                </a:cxn>
                <a:cxn ang="0">
                  <a:pos x="55" y="120"/>
                </a:cxn>
                <a:cxn ang="0">
                  <a:pos x="103" y="79"/>
                </a:cxn>
                <a:cxn ang="0">
                  <a:pos x="103" y="79"/>
                </a:cxn>
                <a:cxn ang="0">
                  <a:pos x="129" y="59"/>
                </a:cxn>
                <a:cxn ang="0">
                  <a:pos x="142" y="48"/>
                </a:cxn>
                <a:cxn ang="0">
                  <a:pos x="155" y="38"/>
                </a:cxn>
                <a:cxn ang="0">
                  <a:pos x="155" y="38"/>
                </a:cxn>
                <a:cxn ang="0">
                  <a:pos x="171" y="23"/>
                </a:cxn>
                <a:cxn ang="0">
                  <a:pos x="178" y="15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5"/>
                </a:cxn>
                <a:cxn ang="0">
                  <a:pos x="185" y="4"/>
                </a:cxn>
                <a:cxn ang="0">
                  <a:pos x="183" y="0"/>
                </a:cxn>
                <a:cxn ang="0">
                  <a:pos x="178" y="0"/>
                </a:cxn>
                <a:cxn ang="0">
                  <a:pos x="176" y="0"/>
                </a:cxn>
                <a:cxn ang="0">
                  <a:pos x="175" y="2"/>
                </a:cxn>
                <a:cxn ang="0">
                  <a:pos x="175" y="2"/>
                </a:cxn>
              </a:cxnLst>
              <a:rect l="0" t="0" r="r" b="b"/>
              <a:pathLst>
                <a:path w="185" h="164">
                  <a:moveTo>
                    <a:pt x="175" y="2"/>
                  </a:moveTo>
                  <a:lnTo>
                    <a:pt x="175" y="2"/>
                  </a:lnTo>
                  <a:lnTo>
                    <a:pt x="167" y="11"/>
                  </a:lnTo>
                  <a:lnTo>
                    <a:pt x="158" y="19"/>
                  </a:lnTo>
                  <a:lnTo>
                    <a:pt x="140" y="36"/>
                  </a:lnTo>
                  <a:lnTo>
                    <a:pt x="140" y="36"/>
                  </a:lnTo>
                  <a:lnTo>
                    <a:pt x="125" y="48"/>
                  </a:lnTo>
                  <a:lnTo>
                    <a:pt x="111" y="60"/>
                  </a:lnTo>
                  <a:lnTo>
                    <a:pt x="79" y="83"/>
                  </a:lnTo>
                  <a:lnTo>
                    <a:pt x="79" y="83"/>
                  </a:lnTo>
                  <a:lnTo>
                    <a:pt x="59" y="99"/>
                  </a:lnTo>
                  <a:lnTo>
                    <a:pt x="39" y="117"/>
                  </a:lnTo>
                  <a:lnTo>
                    <a:pt x="19" y="136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3"/>
                  </a:lnTo>
                  <a:lnTo>
                    <a:pt x="4" y="164"/>
                  </a:lnTo>
                  <a:lnTo>
                    <a:pt x="5" y="164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31" y="141"/>
                  </a:lnTo>
                  <a:lnTo>
                    <a:pt x="55" y="120"/>
                  </a:lnTo>
                  <a:lnTo>
                    <a:pt x="103" y="79"/>
                  </a:lnTo>
                  <a:lnTo>
                    <a:pt x="103" y="79"/>
                  </a:lnTo>
                  <a:lnTo>
                    <a:pt x="129" y="59"/>
                  </a:lnTo>
                  <a:lnTo>
                    <a:pt x="142" y="4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71" y="23"/>
                  </a:lnTo>
                  <a:lnTo>
                    <a:pt x="178" y="15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5"/>
                  </a:lnTo>
                  <a:lnTo>
                    <a:pt x="185" y="4"/>
                  </a:lnTo>
                  <a:lnTo>
                    <a:pt x="183" y="0"/>
                  </a:lnTo>
                  <a:lnTo>
                    <a:pt x="178" y="0"/>
                  </a:lnTo>
                  <a:lnTo>
                    <a:pt x="176" y="0"/>
                  </a:lnTo>
                  <a:lnTo>
                    <a:pt x="175" y="2"/>
                  </a:lnTo>
                  <a:lnTo>
                    <a:pt x="1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79" name="Freeform 291"/>
            <p:cNvSpPr/>
            <p:nvPr/>
          </p:nvSpPr>
          <p:spPr bwMode="auto">
            <a:xfrm>
              <a:off x="4232276" y="1285876"/>
              <a:ext cx="76200" cy="7302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6" y="24"/>
                </a:cxn>
                <a:cxn ang="0">
                  <a:pos x="132" y="44"/>
                </a:cxn>
                <a:cxn ang="0">
                  <a:pos x="105" y="65"/>
                </a:cxn>
                <a:cxn ang="0">
                  <a:pos x="82" y="88"/>
                </a:cxn>
                <a:cxn ang="0">
                  <a:pos x="82" y="88"/>
                </a:cxn>
                <a:cxn ang="0">
                  <a:pos x="56" y="111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14" y="154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7" y="183"/>
                </a:cxn>
                <a:cxn ang="0">
                  <a:pos x="9" y="182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18" y="169"/>
                </a:cxn>
                <a:cxn ang="0">
                  <a:pos x="27" y="157"/>
                </a:cxn>
                <a:cxn ang="0">
                  <a:pos x="45" y="137"/>
                </a:cxn>
                <a:cxn ang="0">
                  <a:pos x="45" y="137"/>
                </a:cxn>
                <a:cxn ang="0">
                  <a:pos x="68" y="116"/>
                </a:cxn>
                <a:cxn ang="0">
                  <a:pos x="90" y="95"/>
                </a:cxn>
                <a:cxn ang="0">
                  <a:pos x="90" y="95"/>
                </a:cxn>
                <a:cxn ang="0">
                  <a:pos x="139" y="52"/>
                </a:cxn>
                <a:cxn ang="0">
                  <a:pos x="189" y="9"/>
                </a:cxn>
                <a:cxn ang="0">
                  <a:pos x="189" y="9"/>
                </a:cxn>
                <a:cxn ang="0">
                  <a:pos x="190" y="8"/>
                </a:cxn>
                <a:cxn ang="0">
                  <a:pos x="192" y="5"/>
                </a:cxn>
                <a:cxn ang="0">
                  <a:pos x="189" y="3"/>
                </a:cxn>
                <a:cxn ang="0">
                  <a:pos x="185" y="0"/>
                </a:cxn>
                <a:cxn ang="0">
                  <a:pos x="184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92" h="183">
                  <a:moveTo>
                    <a:pt x="181" y="1"/>
                  </a:moveTo>
                  <a:lnTo>
                    <a:pt x="181" y="1"/>
                  </a:lnTo>
                  <a:lnTo>
                    <a:pt x="156" y="24"/>
                  </a:lnTo>
                  <a:lnTo>
                    <a:pt x="132" y="44"/>
                  </a:lnTo>
                  <a:lnTo>
                    <a:pt x="105" y="65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56" y="111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14" y="154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7" y="183"/>
                  </a:lnTo>
                  <a:lnTo>
                    <a:pt x="9" y="182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8" y="169"/>
                  </a:lnTo>
                  <a:lnTo>
                    <a:pt x="27" y="15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68" y="116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139" y="52"/>
                  </a:lnTo>
                  <a:lnTo>
                    <a:pt x="189" y="9"/>
                  </a:lnTo>
                  <a:lnTo>
                    <a:pt x="189" y="9"/>
                  </a:lnTo>
                  <a:lnTo>
                    <a:pt x="190" y="8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0" name="Freeform 292"/>
            <p:cNvSpPr/>
            <p:nvPr/>
          </p:nvSpPr>
          <p:spPr bwMode="auto">
            <a:xfrm>
              <a:off x="4232276" y="1336676"/>
              <a:ext cx="69850" cy="603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5" y="18"/>
                </a:cxn>
                <a:cxn ang="0">
                  <a:pos x="121" y="37"/>
                </a:cxn>
                <a:cxn ang="0">
                  <a:pos x="98" y="58"/>
                </a:cxn>
                <a:cxn ang="0">
                  <a:pos x="75" y="78"/>
                </a:cxn>
                <a:cxn ang="0">
                  <a:pos x="75" y="78"/>
                </a:cxn>
                <a:cxn ang="0">
                  <a:pos x="51" y="99"/>
                </a:cxn>
                <a:cxn ang="0">
                  <a:pos x="27" y="120"/>
                </a:cxn>
                <a:cxn ang="0">
                  <a:pos x="27" y="120"/>
                </a:cxn>
                <a:cxn ang="0">
                  <a:pos x="19" y="126"/>
                </a:cxn>
                <a:cxn ang="0">
                  <a:pos x="11" y="132"/>
                </a:cxn>
                <a:cxn ang="0">
                  <a:pos x="5" y="138"/>
                </a:cxn>
                <a:cxn ang="0">
                  <a:pos x="2" y="142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1" y="151"/>
                </a:cxn>
                <a:cxn ang="0">
                  <a:pos x="3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3" y="146"/>
                </a:cxn>
                <a:cxn ang="0">
                  <a:pos x="17" y="142"/>
                </a:cxn>
                <a:cxn ang="0">
                  <a:pos x="26" y="134"/>
                </a:cxn>
                <a:cxn ang="0">
                  <a:pos x="44" y="121"/>
                </a:cxn>
                <a:cxn ang="0">
                  <a:pos x="44" y="121"/>
                </a:cxn>
                <a:cxn ang="0">
                  <a:pos x="83" y="86"/>
                </a:cxn>
                <a:cxn ang="0">
                  <a:pos x="83" y="86"/>
                </a:cxn>
                <a:cxn ang="0">
                  <a:pos x="128" y="47"/>
                </a:cxn>
                <a:cxn ang="0">
                  <a:pos x="150" y="27"/>
                </a:cxn>
                <a:cxn ang="0">
                  <a:pos x="173" y="10"/>
                </a:cxn>
                <a:cxn ang="0">
                  <a:pos x="173" y="10"/>
                </a:cxn>
                <a:cxn ang="0">
                  <a:pos x="176" y="9"/>
                </a:cxn>
                <a:cxn ang="0">
                  <a:pos x="176" y="6"/>
                </a:cxn>
                <a:cxn ang="0">
                  <a:pos x="176" y="2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6" h="154">
                  <a:moveTo>
                    <a:pt x="168" y="1"/>
                  </a:moveTo>
                  <a:lnTo>
                    <a:pt x="168" y="1"/>
                  </a:lnTo>
                  <a:lnTo>
                    <a:pt x="145" y="18"/>
                  </a:lnTo>
                  <a:lnTo>
                    <a:pt x="121" y="37"/>
                  </a:lnTo>
                  <a:lnTo>
                    <a:pt x="98" y="58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51" y="99"/>
                  </a:lnTo>
                  <a:lnTo>
                    <a:pt x="27" y="120"/>
                  </a:lnTo>
                  <a:lnTo>
                    <a:pt x="27" y="120"/>
                  </a:lnTo>
                  <a:lnTo>
                    <a:pt x="19" y="126"/>
                  </a:lnTo>
                  <a:lnTo>
                    <a:pt x="11" y="132"/>
                  </a:lnTo>
                  <a:lnTo>
                    <a:pt x="5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1" y="151"/>
                  </a:lnTo>
                  <a:lnTo>
                    <a:pt x="3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3" y="146"/>
                  </a:lnTo>
                  <a:lnTo>
                    <a:pt x="17" y="142"/>
                  </a:lnTo>
                  <a:lnTo>
                    <a:pt x="26" y="134"/>
                  </a:lnTo>
                  <a:lnTo>
                    <a:pt x="44" y="121"/>
                  </a:lnTo>
                  <a:lnTo>
                    <a:pt x="44" y="121"/>
                  </a:lnTo>
                  <a:lnTo>
                    <a:pt x="83" y="86"/>
                  </a:lnTo>
                  <a:lnTo>
                    <a:pt x="83" y="86"/>
                  </a:lnTo>
                  <a:lnTo>
                    <a:pt x="128" y="47"/>
                  </a:lnTo>
                  <a:lnTo>
                    <a:pt x="150" y="27"/>
                  </a:lnTo>
                  <a:lnTo>
                    <a:pt x="173" y="10"/>
                  </a:lnTo>
                  <a:lnTo>
                    <a:pt x="173" y="10"/>
                  </a:lnTo>
                  <a:lnTo>
                    <a:pt x="176" y="9"/>
                  </a:lnTo>
                  <a:lnTo>
                    <a:pt x="176" y="6"/>
                  </a:lnTo>
                  <a:lnTo>
                    <a:pt x="176" y="2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1" name="Freeform 293"/>
            <p:cNvSpPr/>
            <p:nvPr/>
          </p:nvSpPr>
          <p:spPr bwMode="auto">
            <a:xfrm>
              <a:off x="4233864" y="1349376"/>
              <a:ext cx="106363" cy="87313"/>
            </a:xfrm>
            <a:custGeom>
              <a:avLst/>
              <a:gdLst/>
              <a:ahLst/>
              <a:cxnLst>
                <a:cxn ang="0">
                  <a:pos x="259" y="1"/>
                </a:cxn>
                <a:cxn ang="0">
                  <a:pos x="259" y="1"/>
                </a:cxn>
                <a:cxn ang="0">
                  <a:pos x="244" y="10"/>
                </a:cxn>
                <a:cxn ang="0">
                  <a:pos x="229" y="22"/>
                </a:cxn>
                <a:cxn ang="0">
                  <a:pos x="202" y="45"/>
                </a:cxn>
                <a:cxn ang="0">
                  <a:pos x="202" y="45"/>
                </a:cxn>
                <a:cxn ang="0">
                  <a:pos x="184" y="61"/>
                </a:cxn>
                <a:cxn ang="0">
                  <a:pos x="164" y="77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59" y="154"/>
                </a:cxn>
                <a:cxn ang="0">
                  <a:pos x="44" y="166"/>
                </a:cxn>
                <a:cxn ang="0">
                  <a:pos x="29" y="179"/>
                </a:cxn>
                <a:cxn ang="0">
                  <a:pos x="15" y="193"/>
                </a:cxn>
                <a:cxn ang="0">
                  <a:pos x="2" y="207"/>
                </a:cxn>
                <a:cxn ang="0">
                  <a:pos x="2" y="207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2" y="215"/>
                </a:cxn>
                <a:cxn ang="0">
                  <a:pos x="3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23" y="201"/>
                </a:cxn>
                <a:cxn ang="0">
                  <a:pos x="36" y="188"/>
                </a:cxn>
                <a:cxn ang="0">
                  <a:pos x="51" y="175"/>
                </a:cxn>
                <a:cxn ang="0">
                  <a:pos x="67" y="163"/>
                </a:cxn>
                <a:cxn ang="0">
                  <a:pos x="99" y="139"/>
                </a:cxn>
                <a:cxn ang="0">
                  <a:pos x="130" y="117"/>
                </a:cxn>
                <a:cxn ang="0">
                  <a:pos x="130" y="117"/>
                </a:cxn>
                <a:cxn ang="0">
                  <a:pos x="159" y="95"/>
                </a:cxn>
                <a:cxn ang="0">
                  <a:pos x="187" y="73"/>
                </a:cxn>
                <a:cxn ang="0">
                  <a:pos x="187" y="73"/>
                </a:cxn>
                <a:cxn ang="0">
                  <a:pos x="206" y="57"/>
                </a:cxn>
                <a:cxn ang="0">
                  <a:pos x="225" y="40"/>
                </a:cxn>
                <a:cxn ang="0">
                  <a:pos x="245" y="24"/>
                </a:cxn>
                <a:cxn ang="0">
                  <a:pos x="254" y="17"/>
                </a:cxn>
                <a:cxn ang="0">
                  <a:pos x="265" y="10"/>
                </a:cxn>
                <a:cxn ang="0">
                  <a:pos x="265" y="10"/>
                </a:cxn>
                <a:cxn ang="0">
                  <a:pos x="267" y="9"/>
                </a:cxn>
                <a:cxn ang="0">
                  <a:pos x="269" y="7"/>
                </a:cxn>
                <a:cxn ang="0">
                  <a:pos x="267" y="3"/>
                </a:cxn>
                <a:cxn ang="0">
                  <a:pos x="265" y="0"/>
                </a:cxn>
                <a:cxn ang="0">
                  <a:pos x="262" y="0"/>
                </a:cxn>
                <a:cxn ang="0">
                  <a:pos x="259" y="1"/>
                </a:cxn>
                <a:cxn ang="0">
                  <a:pos x="259" y="1"/>
                </a:cxn>
              </a:cxnLst>
              <a:rect l="0" t="0" r="r" b="b"/>
              <a:pathLst>
                <a:path w="269" h="217">
                  <a:moveTo>
                    <a:pt x="259" y="1"/>
                  </a:moveTo>
                  <a:lnTo>
                    <a:pt x="259" y="1"/>
                  </a:lnTo>
                  <a:lnTo>
                    <a:pt x="244" y="10"/>
                  </a:lnTo>
                  <a:lnTo>
                    <a:pt x="229" y="22"/>
                  </a:lnTo>
                  <a:lnTo>
                    <a:pt x="202" y="45"/>
                  </a:lnTo>
                  <a:lnTo>
                    <a:pt x="202" y="45"/>
                  </a:lnTo>
                  <a:lnTo>
                    <a:pt x="184" y="61"/>
                  </a:lnTo>
                  <a:lnTo>
                    <a:pt x="164" y="77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59" y="154"/>
                  </a:lnTo>
                  <a:lnTo>
                    <a:pt x="44" y="166"/>
                  </a:lnTo>
                  <a:lnTo>
                    <a:pt x="29" y="179"/>
                  </a:lnTo>
                  <a:lnTo>
                    <a:pt x="15" y="193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3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23" y="201"/>
                  </a:lnTo>
                  <a:lnTo>
                    <a:pt x="36" y="188"/>
                  </a:lnTo>
                  <a:lnTo>
                    <a:pt x="51" y="175"/>
                  </a:lnTo>
                  <a:lnTo>
                    <a:pt x="67" y="163"/>
                  </a:lnTo>
                  <a:lnTo>
                    <a:pt x="99" y="139"/>
                  </a:lnTo>
                  <a:lnTo>
                    <a:pt x="130" y="117"/>
                  </a:lnTo>
                  <a:lnTo>
                    <a:pt x="130" y="117"/>
                  </a:lnTo>
                  <a:lnTo>
                    <a:pt x="159" y="95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206" y="57"/>
                  </a:lnTo>
                  <a:lnTo>
                    <a:pt x="225" y="40"/>
                  </a:lnTo>
                  <a:lnTo>
                    <a:pt x="245" y="24"/>
                  </a:lnTo>
                  <a:lnTo>
                    <a:pt x="254" y="17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7" y="9"/>
                  </a:lnTo>
                  <a:lnTo>
                    <a:pt x="269" y="7"/>
                  </a:lnTo>
                  <a:lnTo>
                    <a:pt x="267" y="3"/>
                  </a:lnTo>
                  <a:lnTo>
                    <a:pt x="265" y="0"/>
                  </a:lnTo>
                  <a:lnTo>
                    <a:pt x="262" y="0"/>
                  </a:lnTo>
                  <a:lnTo>
                    <a:pt x="259" y="1"/>
                  </a:lnTo>
                  <a:lnTo>
                    <a:pt x="2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2" name="Freeform 294"/>
            <p:cNvSpPr/>
            <p:nvPr/>
          </p:nvSpPr>
          <p:spPr bwMode="auto">
            <a:xfrm>
              <a:off x="4229101" y="1416051"/>
              <a:ext cx="77788" cy="63500"/>
            </a:xfrm>
            <a:custGeom>
              <a:avLst/>
              <a:gdLst/>
              <a:ahLst/>
              <a:cxnLst>
                <a:cxn ang="0">
                  <a:pos x="185" y="2"/>
                </a:cxn>
                <a:cxn ang="0">
                  <a:pos x="185" y="2"/>
                </a:cxn>
                <a:cxn ang="0">
                  <a:pos x="183" y="6"/>
                </a:cxn>
                <a:cxn ang="0">
                  <a:pos x="179" y="10"/>
                </a:cxn>
                <a:cxn ang="0">
                  <a:pos x="168" y="17"/>
                </a:cxn>
                <a:cxn ang="0">
                  <a:pos x="158" y="22"/>
                </a:cxn>
                <a:cxn ang="0">
                  <a:pos x="150" y="27"/>
                </a:cxn>
                <a:cxn ang="0">
                  <a:pos x="150" y="27"/>
                </a:cxn>
                <a:cxn ang="0">
                  <a:pos x="98" y="69"/>
                </a:cxn>
                <a:cxn ang="0">
                  <a:pos x="98" y="69"/>
                </a:cxn>
                <a:cxn ang="0">
                  <a:pos x="86" y="79"/>
                </a:cxn>
                <a:cxn ang="0">
                  <a:pos x="74" y="90"/>
                </a:cxn>
                <a:cxn ang="0">
                  <a:pos x="52" y="112"/>
                </a:cxn>
                <a:cxn ang="0">
                  <a:pos x="40" y="123"/>
                </a:cxn>
                <a:cxn ang="0">
                  <a:pos x="28" y="133"/>
                </a:cxn>
                <a:cxn ang="0">
                  <a:pos x="15" y="142"/>
                </a:cxn>
                <a:cxn ang="0">
                  <a:pos x="2" y="149"/>
                </a:cxn>
                <a:cxn ang="0">
                  <a:pos x="2" y="149"/>
                </a:cxn>
                <a:cxn ang="0">
                  <a:pos x="0" y="150"/>
                </a:cxn>
                <a:cxn ang="0">
                  <a:pos x="0" y="151"/>
                </a:cxn>
                <a:cxn ang="0">
                  <a:pos x="0" y="154"/>
                </a:cxn>
                <a:cxn ang="0">
                  <a:pos x="0" y="155"/>
                </a:cxn>
                <a:cxn ang="0">
                  <a:pos x="4" y="158"/>
                </a:cxn>
                <a:cxn ang="0">
                  <a:pos x="5" y="159"/>
                </a:cxn>
                <a:cxn ang="0">
                  <a:pos x="8" y="158"/>
                </a:cxn>
                <a:cxn ang="0">
                  <a:pos x="8" y="158"/>
                </a:cxn>
                <a:cxn ang="0">
                  <a:pos x="23" y="151"/>
                </a:cxn>
                <a:cxn ang="0">
                  <a:pos x="36" y="142"/>
                </a:cxn>
                <a:cxn ang="0">
                  <a:pos x="49" y="130"/>
                </a:cxn>
                <a:cxn ang="0">
                  <a:pos x="62" y="120"/>
                </a:cxn>
                <a:cxn ang="0">
                  <a:pos x="86" y="95"/>
                </a:cxn>
                <a:cxn ang="0">
                  <a:pos x="99" y="83"/>
                </a:cxn>
                <a:cxn ang="0">
                  <a:pos x="111" y="73"/>
                </a:cxn>
                <a:cxn ang="0">
                  <a:pos x="111" y="73"/>
                </a:cxn>
                <a:cxn ang="0">
                  <a:pos x="163" y="32"/>
                </a:cxn>
                <a:cxn ang="0">
                  <a:pos x="163" y="32"/>
                </a:cxn>
                <a:cxn ang="0">
                  <a:pos x="171" y="26"/>
                </a:cxn>
                <a:cxn ang="0">
                  <a:pos x="180" y="22"/>
                </a:cxn>
                <a:cxn ang="0">
                  <a:pos x="189" y="15"/>
                </a:cxn>
                <a:cxn ang="0">
                  <a:pos x="192" y="13"/>
                </a:cxn>
                <a:cxn ang="0">
                  <a:pos x="196" y="7"/>
                </a:cxn>
                <a:cxn ang="0">
                  <a:pos x="196" y="7"/>
                </a:cxn>
                <a:cxn ang="0">
                  <a:pos x="196" y="6"/>
                </a:cxn>
                <a:cxn ang="0">
                  <a:pos x="196" y="4"/>
                </a:cxn>
                <a:cxn ang="0">
                  <a:pos x="193" y="1"/>
                </a:cxn>
                <a:cxn ang="0">
                  <a:pos x="189" y="0"/>
                </a:cxn>
                <a:cxn ang="0">
                  <a:pos x="188" y="1"/>
                </a:cxn>
                <a:cxn ang="0">
                  <a:pos x="185" y="2"/>
                </a:cxn>
                <a:cxn ang="0">
                  <a:pos x="185" y="2"/>
                </a:cxn>
              </a:cxnLst>
              <a:rect l="0" t="0" r="r" b="b"/>
              <a:pathLst>
                <a:path w="196" h="159">
                  <a:moveTo>
                    <a:pt x="185" y="2"/>
                  </a:moveTo>
                  <a:lnTo>
                    <a:pt x="185" y="2"/>
                  </a:lnTo>
                  <a:lnTo>
                    <a:pt x="183" y="6"/>
                  </a:lnTo>
                  <a:lnTo>
                    <a:pt x="179" y="10"/>
                  </a:lnTo>
                  <a:lnTo>
                    <a:pt x="168" y="17"/>
                  </a:lnTo>
                  <a:lnTo>
                    <a:pt x="158" y="22"/>
                  </a:lnTo>
                  <a:lnTo>
                    <a:pt x="150" y="27"/>
                  </a:lnTo>
                  <a:lnTo>
                    <a:pt x="150" y="27"/>
                  </a:lnTo>
                  <a:lnTo>
                    <a:pt x="98" y="69"/>
                  </a:lnTo>
                  <a:lnTo>
                    <a:pt x="98" y="69"/>
                  </a:lnTo>
                  <a:lnTo>
                    <a:pt x="86" y="79"/>
                  </a:lnTo>
                  <a:lnTo>
                    <a:pt x="74" y="90"/>
                  </a:lnTo>
                  <a:lnTo>
                    <a:pt x="52" y="112"/>
                  </a:lnTo>
                  <a:lnTo>
                    <a:pt x="40" y="123"/>
                  </a:lnTo>
                  <a:lnTo>
                    <a:pt x="28" y="133"/>
                  </a:lnTo>
                  <a:lnTo>
                    <a:pt x="15" y="142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50"/>
                  </a:lnTo>
                  <a:lnTo>
                    <a:pt x="0" y="151"/>
                  </a:lnTo>
                  <a:lnTo>
                    <a:pt x="0" y="154"/>
                  </a:lnTo>
                  <a:lnTo>
                    <a:pt x="0" y="155"/>
                  </a:lnTo>
                  <a:lnTo>
                    <a:pt x="4" y="158"/>
                  </a:lnTo>
                  <a:lnTo>
                    <a:pt x="5" y="159"/>
                  </a:lnTo>
                  <a:lnTo>
                    <a:pt x="8" y="158"/>
                  </a:lnTo>
                  <a:lnTo>
                    <a:pt x="8" y="158"/>
                  </a:lnTo>
                  <a:lnTo>
                    <a:pt x="23" y="151"/>
                  </a:lnTo>
                  <a:lnTo>
                    <a:pt x="36" y="142"/>
                  </a:lnTo>
                  <a:lnTo>
                    <a:pt x="49" y="130"/>
                  </a:lnTo>
                  <a:lnTo>
                    <a:pt x="62" y="120"/>
                  </a:lnTo>
                  <a:lnTo>
                    <a:pt x="86" y="95"/>
                  </a:lnTo>
                  <a:lnTo>
                    <a:pt x="99" y="8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71" y="26"/>
                  </a:lnTo>
                  <a:lnTo>
                    <a:pt x="180" y="22"/>
                  </a:lnTo>
                  <a:lnTo>
                    <a:pt x="189" y="15"/>
                  </a:lnTo>
                  <a:lnTo>
                    <a:pt x="192" y="13"/>
                  </a:lnTo>
                  <a:lnTo>
                    <a:pt x="196" y="7"/>
                  </a:lnTo>
                  <a:lnTo>
                    <a:pt x="196" y="7"/>
                  </a:lnTo>
                  <a:lnTo>
                    <a:pt x="196" y="6"/>
                  </a:lnTo>
                  <a:lnTo>
                    <a:pt x="196" y="4"/>
                  </a:lnTo>
                  <a:lnTo>
                    <a:pt x="193" y="1"/>
                  </a:lnTo>
                  <a:lnTo>
                    <a:pt x="189" y="0"/>
                  </a:lnTo>
                  <a:lnTo>
                    <a:pt x="188" y="1"/>
                  </a:lnTo>
                  <a:lnTo>
                    <a:pt x="185" y="2"/>
                  </a:lnTo>
                  <a:lnTo>
                    <a:pt x="1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3" name="Freeform 295"/>
            <p:cNvSpPr/>
            <p:nvPr/>
          </p:nvSpPr>
          <p:spPr bwMode="auto">
            <a:xfrm>
              <a:off x="4335464" y="1350963"/>
              <a:ext cx="57150" cy="47625"/>
            </a:xfrm>
            <a:custGeom>
              <a:avLst/>
              <a:gdLst/>
              <a:ahLst/>
              <a:cxnLst>
                <a:cxn ang="0">
                  <a:pos x="136" y="3"/>
                </a:cxn>
                <a:cxn ang="0">
                  <a:pos x="136" y="3"/>
                </a:cxn>
                <a:cxn ang="0">
                  <a:pos x="105" y="32"/>
                </a:cxn>
                <a:cxn ang="0">
                  <a:pos x="72" y="59"/>
                </a:cxn>
                <a:cxn ang="0">
                  <a:pos x="38" y="85"/>
                </a:cxn>
                <a:cxn ang="0">
                  <a:pos x="3" y="110"/>
                </a:cxn>
                <a:cxn ang="0">
                  <a:pos x="3" y="110"/>
                </a:cxn>
                <a:cxn ang="0">
                  <a:pos x="2" y="111"/>
                </a:cxn>
                <a:cxn ang="0">
                  <a:pos x="0" y="114"/>
                </a:cxn>
                <a:cxn ang="0">
                  <a:pos x="2" y="118"/>
                </a:cxn>
                <a:cxn ang="0">
                  <a:pos x="4" y="120"/>
                </a:cxn>
                <a:cxn ang="0">
                  <a:pos x="7" y="120"/>
                </a:cxn>
                <a:cxn ang="0">
                  <a:pos x="8" y="119"/>
                </a:cxn>
                <a:cxn ang="0">
                  <a:pos x="8" y="119"/>
                </a:cxn>
                <a:cxn ang="0">
                  <a:pos x="45" y="96"/>
                </a:cxn>
                <a:cxn ang="0">
                  <a:pos x="79" y="68"/>
                </a:cxn>
                <a:cxn ang="0">
                  <a:pos x="113" y="41"/>
                </a:cxn>
                <a:cxn ang="0">
                  <a:pos x="144" y="11"/>
                </a:cxn>
                <a:cxn ang="0">
                  <a:pos x="144" y="11"/>
                </a:cxn>
                <a:cxn ang="0">
                  <a:pos x="145" y="8"/>
                </a:cxn>
                <a:cxn ang="0">
                  <a:pos x="145" y="7"/>
                </a:cxn>
                <a:cxn ang="0">
                  <a:pos x="144" y="3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6" y="3"/>
                </a:cxn>
                <a:cxn ang="0">
                  <a:pos x="136" y="3"/>
                </a:cxn>
              </a:cxnLst>
              <a:rect l="0" t="0" r="r" b="b"/>
              <a:pathLst>
                <a:path w="145" h="120">
                  <a:moveTo>
                    <a:pt x="136" y="3"/>
                  </a:moveTo>
                  <a:lnTo>
                    <a:pt x="136" y="3"/>
                  </a:lnTo>
                  <a:lnTo>
                    <a:pt x="105" y="32"/>
                  </a:lnTo>
                  <a:lnTo>
                    <a:pt x="72" y="59"/>
                  </a:lnTo>
                  <a:lnTo>
                    <a:pt x="38" y="85"/>
                  </a:lnTo>
                  <a:lnTo>
                    <a:pt x="3" y="110"/>
                  </a:lnTo>
                  <a:lnTo>
                    <a:pt x="3" y="110"/>
                  </a:lnTo>
                  <a:lnTo>
                    <a:pt x="2" y="111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0"/>
                  </a:lnTo>
                  <a:lnTo>
                    <a:pt x="7" y="120"/>
                  </a:lnTo>
                  <a:lnTo>
                    <a:pt x="8" y="119"/>
                  </a:lnTo>
                  <a:lnTo>
                    <a:pt x="8" y="119"/>
                  </a:lnTo>
                  <a:lnTo>
                    <a:pt x="45" y="96"/>
                  </a:lnTo>
                  <a:lnTo>
                    <a:pt x="79" y="68"/>
                  </a:lnTo>
                  <a:lnTo>
                    <a:pt x="113" y="41"/>
                  </a:lnTo>
                  <a:lnTo>
                    <a:pt x="144" y="11"/>
                  </a:lnTo>
                  <a:lnTo>
                    <a:pt x="144" y="11"/>
                  </a:lnTo>
                  <a:lnTo>
                    <a:pt x="145" y="8"/>
                  </a:lnTo>
                  <a:lnTo>
                    <a:pt x="145" y="7"/>
                  </a:lnTo>
                  <a:lnTo>
                    <a:pt x="144" y="3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6" y="3"/>
                  </a:lnTo>
                  <a:lnTo>
                    <a:pt x="1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4" name="Freeform 296"/>
            <p:cNvSpPr/>
            <p:nvPr/>
          </p:nvSpPr>
          <p:spPr bwMode="auto">
            <a:xfrm>
              <a:off x="4440239" y="1282701"/>
              <a:ext cx="53975" cy="365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12" y="9"/>
                </a:cxn>
                <a:cxn ang="0">
                  <a:pos x="97" y="18"/>
                </a:cxn>
                <a:cxn ang="0">
                  <a:pos x="81" y="29"/>
                </a:cxn>
                <a:cxn ang="0">
                  <a:pos x="65" y="38"/>
                </a:cxn>
                <a:cxn ang="0">
                  <a:pos x="65" y="38"/>
                </a:cxn>
                <a:cxn ang="0">
                  <a:pos x="48" y="47"/>
                </a:cxn>
                <a:cxn ang="0">
                  <a:pos x="31" y="57"/>
                </a:cxn>
                <a:cxn ang="0">
                  <a:pos x="15" y="69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90"/>
                </a:cxn>
                <a:cxn ang="0">
                  <a:pos x="5" y="91"/>
                </a:cxn>
                <a:cxn ang="0">
                  <a:pos x="6" y="91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22" y="80"/>
                </a:cxn>
                <a:cxn ang="0">
                  <a:pos x="35" y="69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77" y="44"/>
                </a:cxn>
                <a:cxn ang="0">
                  <a:pos x="91" y="38"/>
                </a:cxn>
                <a:cxn ang="0">
                  <a:pos x="91" y="38"/>
                </a:cxn>
                <a:cxn ang="0">
                  <a:pos x="102" y="31"/>
                </a:cxn>
                <a:cxn ang="0">
                  <a:pos x="112" y="25"/>
                </a:cxn>
                <a:cxn ang="0">
                  <a:pos x="121" y="17"/>
                </a:cxn>
                <a:cxn ang="0">
                  <a:pos x="132" y="12"/>
                </a:cxn>
                <a:cxn ang="0">
                  <a:pos x="132" y="12"/>
                </a:cxn>
                <a:cxn ang="0">
                  <a:pos x="134" y="10"/>
                </a:cxn>
                <a:cxn ang="0">
                  <a:pos x="136" y="9"/>
                </a:cxn>
                <a:cxn ang="0">
                  <a:pos x="136" y="4"/>
                </a:cxn>
                <a:cxn ang="0">
                  <a:pos x="134" y="2"/>
                </a:cxn>
                <a:cxn ang="0">
                  <a:pos x="133" y="1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6" h="91">
                  <a:moveTo>
                    <a:pt x="129" y="1"/>
                  </a:moveTo>
                  <a:lnTo>
                    <a:pt x="129" y="1"/>
                  </a:lnTo>
                  <a:lnTo>
                    <a:pt x="112" y="9"/>
                  </a:lnTo>
                  <a:lnTo>
                    <a:pt x="97" y="18"/>
                  </a:lnTo>
                  <a:lnTo>
                    <a:pt x="81" y="29"/>
                  </a:lnTo>
                  <a:lnTo>
                    <a:pt x="65" y="38"/>
                  </a:lnTo>
                  <a:lnTo>
                    <a:pt x="65" y="38"/>
                  </a:lnTo>
                  <a:lnTo>
                    <a:pt x="48" y="47"/>
                  </a:lnTo>
                  <a:lnTo>
                    <a:pt x="31" y="57"/>
                  </a:lnTo>
                  <a:lnTo>
                    <a:pt x="15" y="69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90"/>
                  </a:lnTo>
                  <a:lnTo>
                    <a:pt x="5" y="91"/>
                  </a:lnTo>
                  <a:lnTo>
                    <a:pt x="6" y="91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22" y="80"/>
                  </a:lnTo>
                  <a:lnTo>
                    <a:pt x="35" y="69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77" y="44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102" y="31"/>
                  </a:lnTo>
                  <a:lnTo>
                    <a:pt x="112" y="25"/>
                  </a:lnTo>
                  <a:lnTo>
                    <a:pt x="121" y="17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4" y="10"/>
                  </a:lnTo>
                  <a:lnTo>
                    <a:pt x="136" y="9"/>
                  </a:lnTo>
                  <a:lnTo>
                    <a:pt x="136" y="4"/>
                  </a:lnTo>
                  <a:lnTo>
                    <a:pt x="134" y="2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5" name="Freeform 297"/>
            <p:cNvSpPr/>
            <p:nvPr/>
          </p:nvSpPr>
          <p:spPr bwMode="auto">
            <a:xfrm>
              <a:off x="4400551" y="1333501"/>
              <a:ext cx="92075" cy="6032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19" y="0"/>
                </a:cxn>
                <a:cxn ang="0">
                  <a:pos x="214" y="2"/>
                </a:cxn>
                <a:cxn ang="0">
                  <a:pos x="202" y="8"/>
                </a:cxn>
                <a:cxn ang="0">
                  <a:pos x="180" y="19"/>
                </a:cxn>
                <a:cxn ang="0">
                  <a:pos x="180" y="19"/>
                </a:cxn>
                <a:cxn ang="0">
                  <a:pos x="159" y="31"/>
                </a:cxn>
                <a:cxn ang="0">
                  <a:pos x="140" y="44"/>
                </a:cxn>
                <a:cxn ang="0">
                  <a:pos x="100" y="72"/>
                </a:cxn>
                <a:cxn ang="0">
                  <a:pos x="100" y="72"/>
                </a:cxn>
                <a:cxn ang="0">
                  <a:pos x="40" y="112"/>
                </a:cxn>
                <a:cxn ang="0">
                  <a:pos x="40" y="112"/>
                </a:cxn>
                <a:cxn ang="0">
                  <a:pos x="19" y="125"/>
                </a:cxn>
                <a:cxn ang="0">
                  <a:pos x="9" y="133"/>
                </a:cxn>
                <a:cxn ang="0">
                  <a:pos x="5" y="137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1" y="146"/>
                </a:cxn>
                <a:cxn ang="0">
                  <a:pos x="4" y="149"/>
                </a:cxn>
                <a:cxn ang="0">
                  <a:pos x="7" y="150"/>
                </a:cxn>
                <a:cxn ang="0">
                  <a:pos x="9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4" y="142"/>
                </a:cxn>
                <a:cxn ang="0">
                  <a:pos x="19" y="138"/>
                </a:cxn>
                <a:cxn ang="0">
                  <a:pos x="31" y="130"/>
                </a:cxn>
                <a:cxn ang="0">
                  <a:pos x="53" y="116"/>
                </a:cxn>
                <a:cxn ang="0">
                  <a:pos x="53" y="116"/>
                </a:cxn>
                <a:cxn ang="0">
                  <a:pos x="79" y="99"/>
                </a:cxn>
                <a:cxn ang="0">
                  <a:pos x="106" y="81"/>
                </a:cxn>
                <a:cxn ang="0">
                  <a:pos x="106" y="81"/>
                </a:cxn>
                <a:cxn ang="0">
                  <a:pos x="167" y="42"/>
                </a:cxn>
                <a:cxn ang="0">
                  <a:pos x="167" y="42"/>
                </a:cxn>
                <a:cxn ang="0">
                  <a:pos x="196" y="23"/>
                </a:cxn>
                <a:cxn ang="0">
                  <a:pos x="212" y="14"/>
                </a:cxn>
                <a:cxn ang="0">
                  <a:pos x="218" y="11"/>
                </a:cxn>
                <a:cxn ang="0">
                  <a:pos x="226" y="10"/>
                </a:cxn>
                <a:cxn ang="0">
                  <a:pos x="226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150">
                  <a:moveTo>
                    <a:pt x="226" y="0"/>
                  </a:moveTo>
                  <a:lnTo>
                    <a:pt x="226" y="0"/>
                  </a:lnTo>
                  <a:lnTo>
                    <a:pt x="219" y="0"/>
                  </a:lnTo>
                  <a:lnTo>
                    <a:pt x="214" y="2"/>
                  </a:lnTo>
                  <a:lnTo>
                    <a:pt x="202" y="8"/>
                  </a:lnTo>
                  <a:lnTo>
                    <a:pt x="180" y="19"/>
                  </a:lnTo>
                  <a:lnTo>
                    <a:pt x="180" y="19"/>
                  </a:lnTo>
                  <a:lnTo>
                    <a:pt x="159" y="31"/>
                  </a:lnTo>
                  <a:lnTo>
                    <a:pt x="140" y="44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19" y="125"/>
                  </a:lnTo>
                  <a:lnTo>
                    <a:pt x="9" y="133"/>
                  </a:lnTo>
                  <a:lnTo>
                    <a:pt x="5" y="137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1" y="146"/>
                  </a:lnTo>
                  <a:lnTo>
                    <a:pt x="4" y="149"/>
                  </a:lnTo>
                  <a:lnTo>
                    <a:pt x="7" y="150"/>
                  </a:lnTo>
                  <a:lnTo>
                    <a:pt x="9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4" y="142"/>
                  </a:lnTo>
                  <a:lnTo>
                    <a:pt x="19" y="138"/>
                  </a:lnTo>
                  <a:lnTo>
                    <a:pt x="31" y="130"/>
                  </a:lnTo>
                  <a:lnTo>
                    <a:pt x="53" y="116"/>
                  </a:lnTo>
                  <a:lnTo>
                    <a:pt x="53" y="116"/>
                  </a:lnTo>
                  <a:lnTo>
                    <a:pt x="79" y="99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67" y="42"/>
                  </a:lnTo>
                  <a:lnTo>
                    <a:pt x="167" y="42"/>
                  </a:lnTo>
                  <a:lnTo>
                    <a:pt x="196" y="23"/>
                  </a:lnTo>
                  <a:lnTo>
                    <a:pt x="212" y="14"/>
                  </a:lnTo>
                  <a:lnTo>
                    <a:pt x="218" y="11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6" name="Freeform 298"/>
            <p:cNvSpPr/>
            <p:nvPr/>
          </p:nvSpPr>
          <p:spPr bwMode="auto">
            <a:xfrm>
              <a:off x="4427539" y="1344613"/>
              <a:ext cx="85725" cy="63500"/>
            </a:xfrm>
            <a:custGeom>
              <a:avLst/>
              <a:gdLst/>
              <a:ahLst/>
              <a:cxnLst>
                <a:cxn ang="0">
                  <a:pos x="207" y="3"/>
                </a:cxn>
                <a:cxn ang="0">
                  <a:pos x="207" y="3"/>
                </a:cxn>
                <a:cxn ang="0">
                  <a:pos x="183" y="24"/>
                </a:cxn>
                <a:cxn ang="0">
                  <a:pos x="160" y="43"/>
                </a:cxn>
                <a:cxn ang="0">
                  <a:pos x="134" y="62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95" y="88"/>
                </a:cxn>
                <a:cxn ang="0">
                  <a:pos x="81" y="97"/>
                </a:cxn>
                <a:cxn ang="0">
                  <a:pos x="57" y="115"/>
                </a:cxn>
                <a:cxn ang="0">
                  <a:pos x="30" y="134"/>
                </a:cxn>
                <a:cxn ang="0">
                  <a:pos x="17" y="143"/>
                </a:cxn>
                <a:cxn ang="0">
                  <a:pos x="3" y="149"/>
                </a:cxn>
                <a:cxn ang="0">
                  <a:pos x="3" y="149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24" y="152"/>
                </a:cxn>
                <a:cxn ang="0">
                  <a:pos x="38" y="143"/>
                </a:cxn>
                <a:cxn ang="0">
                  <a:pos x="66" y="123"/>
                </a:cxn>
                <a:cxn ang="0">
                  <a:pos x="93" y="103"/>
                </a:cxn>
                <a:cxn ang="0">
                  <a:pos x="106" y="93"/>
                </a:cxn>
                <a:cxn ang="0">
                  <a:pos x="121" y="85"/>
                </a:cxn>
                <a:cxn ang="0">
                  <a:pos x="121" y="85"/>
                </a:cxn>
                <a:cxn ang="0">
                  <a:pos x="147" y="68"/>
                </a:cxn>
                <a:cxn ang="0">
                  <a:pos x="170" y="50"/>
                </a:cxn>
                <a:cxn ang="0">
                  <a:pos x="193" y="30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6" y="8"/>
                </a:cxn>
                <a:cxn ang="0">
                  <a:pos x="217" y="7"/>
                </a:cxn>
                <a:cxn ang="0">
                  <a:pos x="215" y="3"/>
                </a:cxn>
                <a:cxn ang="0">
                  <a:pos x="211" y="0"/>
                </a:cxn>
                <a:cxn ang="0">
                  <a:pos x="210" y="1"/>
                </a:cxn>
                <a:cxn ang="0">
                  <a:pos x="207" y="3"/>
                </a:cxn>
                <a:cxn ang="0">
                  <a:pos x="207" y="3"/>
                </a:cxn>
              </a:cxnLst>
              <a:rect l="0" t="0" r="r" b="b"/>
              <a:pathLst>
                <a:path w="217" h="160">
                  <a:moveTo>
                    <a:pt x="207" y="3"/>
                  </a:moveTo>
                  <a:lnTo>
                    <a:pt x="207" y="3"/>
                  </a:lnTo>
                  <a:lnTo>
                    <a:pt x="183" y="24"/>
                  </a:lnTo>
                  <a:lnTo>
                    <a:pt x="160" y="43"/>
                  </a:lnTo>
                  <a:lnTo>
                    <a:pt x="134" y="62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95" y="88"/>
                  </a:lnTo>
                  <a:lnTo>
                    <a:pt x="81" y="97"/>
                  </a:lnTo>
                  <a:lnTo>
                    <a:pt x="57" y="115"/>
                  </a:lnTo>
                  <a:lnTo>
                    <a:pt x="30" y="134"/>
                  </a:lnTo>
                  <a:lnTo>
                    <a:pt x="17" y="143"/>
                  </a:lnTo>
                  <a:lnTo>
                    <a:pt x="3" y="149"/>
                  </a:lnTo>
                  <a:lnTo>
                    <a:pt x="3" y="149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24" y="152"/>
                  </a:lnTo>
                  <a:lnTo>
                    <a:pt x="38" y="143"/>
                  </a:lnTo>
                  <a:lnTo>
                    <a:pt x="66" y="123"/>
                  </a:lnTo>
                  <a:lnTo>
                    <a:pt x="93" y="103"/>
                  </a:lnTo>
                  <a:lnTo>
                    <a:pt x="106" y="93"/>
                  </a:lnTo>
                  <a:lnTo>
                    <a:pt x="121" y="85"/>
                  </a:lnTo>
                  <a:lnTo>
                    <a:pt x="121" y="85"/>
                  </a:lnTo>
                  <a:lnTo>
                    <a:pt x="147" y="68"/>
                  </a:lnTo>
                  <a:lnTo>
                    <a:pt x="170" y="50"/>
                  </a:lnTo>
                  <a:lnTo>
                    <a:pt x="193" y="30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6" y="8"/>
                  </a:lnTo>
                  <a:lnTo>
                    <a:pt x="217" y="7"/>
                  </a:lnTo>
                  <a:lnTo>
                    <a:pt x="215" y="3"/>
                  </a:lnTo>
                  <a:lnTo>
                    <a:pt x="211" y="0"/>
                  </a:lnTo>
                  <a:lnTo>
                    <a:pt x="210" y="1"/>
                  </a:lnTo>
                  <a:lnTo>
                    <a:pt x="207" y="3"/>
                  </a:lnTo>
                  <a:lnTo>
                    <a:pt x="20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7" name="Freeform 299"/>
            <p:cNvSpPr/>
            <p:nvPr/>
          </p:nvSpPr>
          <p:spPr bwMode="auto">
            <a:xfrm>
              <a:off x="4237039" y="1452563"/>
              <a:ext cx="71438" cy="68263"/>
            </a:xfrm>
            <a:custGeom>
              <a:avLst/>
              <a:gdLst/>
              <a:ahLst/>
              <a:cxnLst>
                <a:cxn ang="0">
                  <a:pos x="170" y="1"/>
                </a:cxn>
                <a:cxn ang="0">
                  <a:pos x="170" y="1"/>
                </a:cxn>
                <a:cxn ang="0">
                  <a:pos x="147" y="21"/>
                </a:cxn>
                <a:cxn ang="0">
                  <a:pos x="123" y="39"/>
                </a:cxn>
                <a:cxn ang="0">
                  <a:pos x="100" y="59"/>
                </a:cxn>
                <a:cxn ang="0">
                  <a:pos x="76" y="78"/>
                </a:cxn>
                <a:cxn ang="0">
                  <a:pos x="76" y="78"/>
                </a:cxn>
                <a:cxn ang="0">
                  <a:pos x="55" y="98"/>
                </a:cxn>
                <a:cxn ang="0">
                  <a:pos x="37" y="119"/>
                </a:cxn>
                <a:cxn ang="0">
                  <a:pos x="37" y="119"/>
                </a:cxn>
                <a:cxn ang="0">
                  <a:pos x="20" y="138"/>
                </a:cxn>
                <a:cxn ang="0">
                  <a:pos x="2" y="158"/>
                </a:cxn>
                <a:cxn ang="0">
                  <a:pos x="2" y="158"/>
                </a:cxn>
                <a:cxn ang="0">
                  <a:pos x="0" y="161"/>
                </a:cxn>
                <a:cxn ang="0">
                  <a:pos x="0" y="162"/>
                </a:cxn>
                <a:cxn ang="0">
                  <a:pos x="2" y="166"/>
                </a:cxn>
                <a:cxn ang="0">
                  <a:pos x="6" y="168"/>
                </a:cxn>
                <a:cxn ang="0">
                  <a:pos x="8" y="167"/>
                </a:cxn>
                <a:cxn ang="0">
                  <a:pos x="11" y="166"/>
                </a:cxn>
                <a:cxn ang="0">
                  <a:pos x="11" y="166"/>
                </a:cxn>
                <a:cxn ang="0">
                  <a:pos x="17" y="158"/>
                </a:cxn>
                <a:cxn ang="0">
                  <a:pos x="24" y="149"/>
                </a:cxn>
                <a:cxn ang="0">
                  <a:pos x="32" y="140"/>
                </a:cxn>
                <a:cxn ang="0">
                  <a:pos x="38" y="131"/>
                </a:cxn>
                <a:cxn ang="0">
                  <a:pos x="38" y="131"/>
                </a:cxn>
                <a:cxn ang="0">
                  <a:pos x="60" y="108"/>
                </a:cxn>
                <a:cxn ang="0">
                  <a:pos x="84" y="86"/>
                </a:cxn>
                <a:cxn ang="0">
                  <a:pos x="84" y="86"/>
                </a:cxn>
                <a:cxn ang="0">
                  <a:pos x="108" y="66"/>
                </a:cxn>
                <a:cxn ang="0">
                  <a:pos x="131" y="48"/>
                </a:cxn>
                <a:cxn ang="0">
                  <a:pos x="156" y="29"/>
                </a:cxn>
                <a:cxn ang="0">
                  <a:pos x="178" y="9"/>
                </a:cxn>
                <a:cxn ang="0">
                  <a:pos x="178" y="9"/>
                </a:cxn>
                <a:cxn ang="0">
                  <a:pos x="179" y="8"/>
                </a:cxn>
                <a:cxn ang="0">
                  <a:pos x="181" y="5"/>
                </a:cxn>
                <a:cxn ang="0">
                  <a:pos x="178" y="1"/>
                </a:cxn>
                <a:cxn ang="0">
                  <a:pos x="174" y="0"/>
                </a:cxn>
                <a:cxn ang="0">
                  <a:pos x="173" y="0"/>
                </a:cxn>
                <a:cxn ang="0">
                  <a:pos x="170" y="1"/>
                </a:cxn>
                <a:cxn ang="0">
                  <a:pos x="170" y="1"/>
                </a:cxn>
              </a:cxnLst>
              <a:rect l="0" t="0" r="r" b="b"/>
              <a:pathLst>
                <a:path w="181" h="168">
                  <a:moveTo>
                    <a:pt x="170" y="1"/>
                  </a:moveTo>
                  <a:lnTo>
                    <a:pt x="170" y="1"/>
                  </a:lnTo>
                  <a:lnTo>
                    <a:pt x="147" y="21"/>
                  </a:lnTo>
                  <a:lnTo>
                    <a:pt x="123" y="39"/>
                  </a:lnTo>
                  <a:lnTo>
                    <a:pt x="100" y="59"/>
                  </a:lnTo>
                  <a:lnTo>
                    <a:pt x="76" y="78"/>
                  </a:lnTo>
                  <a:lnTo>
                    <a:pt x="76" y="78"/>
                  </a:lnTo>
                  <a:lnTo>
                    <a:pt x="55" y="98"/>
                  </a:lnTo>
                  <a:lnTo>
                    <a:pt x="37" y="119"/>
                  </a:lnTo>
                  <a:lnTo>
                    <a:pt x="37" y="119"/>
                  </a:lnTo>
                  <a:lnTo>
                    <a:pt x="20" y="13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2" y="166"/>
                  </a:lnTo>
                  <a:lnTo>
                    <a:pt x="6" y="168"/>
                  </a:lnTo>
                  <a:lnTo>
                    <a:pt x="8" y="167"/>
                  </a:lnTo>
                  <a:lnTo>
                    <a:pt x="11" y="166"/>
                  </a:lnTo>
                  <a:lnTo>
                    <a:pt x="11" y="166"/>
                  </a:lnTo>
                  <a:lnTo>
                    <a:pt x="17" y="158"/>
                  </a:lnTo>
                  <a:lnTo>
                    <a:pt x="24" y="149"/>
                  </a:lnTo>
                  <a:lnTo>
                    <a:pt x="32" y="140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60" y="10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108" y="66"/>
                  </a:lnTo>
                  <a:lnTo>
                    <a:pt x="131" y="48"/>
                  </a:lnTo>
                  <a:lnTo>
                    <a:pt x="156" y="29"/>
                  </a:lnTo>
                  <a:lnTo>
                    <a:pt x="178" y="9"/>
                  </a:lnTo>
                  <a:lnTo>
                    <a:pt x="178" y="9"/>
                  </a:lnTo>
                  <a:lnTo>
                    <a:pt x="179" y="8"/>
                  </a:lnTo>
                  <a:lnTo>
                    <a:pt x="181" y="5"/>
                  </a:lnTo>
                  <a:lnTo>
                    <a:pt x="178" y="1"/>
                  </a:lnTo>
                  <a:lnTo>
                    <a:pt x="174" y="0"/>
                  </a:lnTo>
                  <a:lnTo>
                    <a:pt x="173" y="0"/>
                  </a:lnTo>
                  <a:lnTo>
                    <a:pt x="170" y="1"/>
                  </a:lnTo>
                  <a:lnTo>
                    <a:pt x="1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8" name="Freeform 300"/>
            <p:cNvSpPr/>
            <p:nvPr/>
          </p:nvSpPr>
          <p:spPr bwMode="auto">
            <a:xfrm>
              <a:off x="4237039" y="1466851"/>
              <a:ext cx="109538" cy="92075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1" y="13"/>
                </a:cxn>
                <a:cxn ang="0">
                  <a:pos x="233" y="26"/>
                </a:cxn>
                <a:cxn ang="0">
                  <a:pos x="200" y="55"/>
                </a:cxn>
                <a:cxn ang="0">
                  <a:pos x="168" y="82"/>
                </a:cxn>
                <a:cxn ang="0">
                  <a:pos x="151" y="97"/>
                </a:cxn>
                <a:cxn ang="0">
                  <a:pos x="134" y="108"/>
                </a:cxn>
                <a:cxn ang="0">
                  <a:pos x="134" y="108"/>
                </a:cxn>
                <a:cxn ang="0">
                  <a:pos x="98" y="134"/>
                </a:cxn>
                <a:cxn ang="0">
                  <a:pos x="64" y="161"/>
                </a:cxn>
                <a:cxn ang="0">
                  <a:pos x="33" y="189"/>
                </a:cxn>
                <a:cxn ang="0">
                  <a:pos x="2" y="221"/>
                </a:cxn>
                <a:cxn ang="0">
                  <a:pos x="2" y="221"/>
                </a:cxn>
                <a:cxn ang="0">
                  <a:pos x="0" y="223"/>
                </a:cxn>
                <a:cxn ang="0">
                  <a:pos x="0" y="226"/>
                </a:cxn>
                <a:cxn ang="0">
                  <a:pos x="3" y="230"/>
                </a:cxn>
                <a:cxn ang="0">
                  <a:pos x="6" y="231"/>
                </a:cxn>
                <a:cxn ang="0">
                  <a:pos x="8" y="231"/>
                </a:cxn>
                <a:cxn ang="0">
                  <a:pos x="11" y="230"/>
                </a:cxn>
                <a:cxn ang="0">
                  <a:pos x="11" y="230"/>
                </a:cxn>
                <a:cxn ang="0">
                  <a:pos x="25" y="213"/>
                </a:cxn>
                <a:cxn ang="0">
                  <a:pos x="42" y="197"/>
                </a:cxn>
                <a:cxn ang="0">
                  <a:pos x="75" y="167"/>
                </a:cxn>
                <a:cxn ang="0">
                  <a:pos x="110" y="140"/>
                </a:cxn>
                <a:cxn ang="0">
                  <a:pos x="147" y="114"/>
                </a:cxn>
                <a:cxn ang="0">
                  <a:pos x="147" y="114"/>
                </a:cxn>
                <a:cxn ang="0">
                  <a:pos x="161" y="103"/>
                </a:cxn>
                <a:cxn ang="0">
                  <a:pos x="174" y="91"/>
                </a:cxn>
                <a:cxn ang="0">
                  <a:pos x="199" y="68"/>
                </a:cxn>
                <a:cxn ang="0">
                  <a:pos x="199" y="68"/>
                </a:cxn>
                <a:cxn ang="0">
                  <a:pos x="216" y="52"/>
                </a:cxn>
                <a:cxn ang="0">
                  <a:pos x="236" y="38"/>
                </a:cxn>
                <a:cxn ang="0">
                  <a:pos x="255" y="23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6" y="9"/>
                </a:cxn>
                <a:cxn ang="0">
                  <a:pos x="278" y="6"/>
                </a:cxn>
                <a:cxn ang="0">
                  <a:pos x="276" y="2"/>
                </a:cxn>
                <a:cxn ang="0">
                  <a:pos x="274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31">
                  <a:moveTo>
                    <a:pt x="268" y="1"/>
                  </a:moveTo>
                  <a:lnTo>
                    <a:pt x="268" y="1"/>
                  </a:lnTo>
                  <a:lnTo>
                    <a:pt x="251" y="13"/>
                  </a:lnTo>
                  <a:lnTo>
                    <a:pt x="233" y="26"/>
                  </a:lnTo>
                  <a:lnTo>
                    <a:pt x="200" y="55"/>
                  </a:lnTo>
                  <a:lnTo>
                    <a:pt x="168" y="82"/>
                  </a:lnTo>
                  <a:lnTo>
                    <a:pt x="151" y="97"/>
                  </a:lnTo>
                  <a:lnTo>
                    <a:pt x="134" y="108"/>
                  </a:lnTo>
                  <a:lnTo>
                    <a:pt x="134" y="108"/>
                  </a:lnTo>
                  <a:lnTo>
                    <a:pt x="98" y="134"/>
                  </a:lnTo>
                  <a:lnTo>
                    <a:pt x="64" y="161"/>
                  </a:lnTo>
                  <a:lnTo>
                    <a:pt x="33" y="189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0" y="223"/>
                  </a:lnTo>
                  <a:lnTo>
                    <a:pt x="0" y="226"/>
                  </a:lnTo>
                  <a:lnTo>
                    <a:pt x="3" y="230"/>
                  </a:lnTo>
                  <a:lnTo>
                    <a:pt x="6" y="231"/>
                  </a:lnTo>
                  <a:lnTo>
                    <a:pt x="8" y="231"/>
                  </a:lnTo>
                  <a:lnTo>
                    <a:pt x="11" y="230"/>
                  </a:lnTo>
                  <a:lnTo>
                    <a:pt x="11" y="230"/>
                  </a:lnTo>
                  <a:lnTo>
                    <a:pt x="25" y="213"/>
                  </a:lnTo>
                  <a:lnTo>
                    <a:pt x="42" y="197"/>
                  </a:lnTo>
                  <a:lnTo>
                    <a:pt x="75" y="167"/>
                  </a:lnTo>
                  <a:lnTo>
                    <a:pt x="110" y="140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61" y="103"/>
                  </a:lnTo>
                  <a:lnTo>
                    <a:pt x="174" y="91"/>
                  </a:lnTo>
                  <a:lnTo>
                    <a:pt x="199" y="68"/>
                  </a:lnTo>
                  <a:lnTo>
                    <a:pt x="199" y="68"/>
                  </a:lnTo>
                  <a:lnTo>
                    <a:pt x="216" y="52"/>
                  </a:lnTo>
                  <a:lnTo>
                    <a:pt x="236" y="38"/>
                  </a:lnTo>
                  <a:lnTo>
                    <a:pt x="255" y="23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6" y="9"/>
                  </a:lnTo>
                  <a:lnTo>
                    <a:pt x="278" y="6"/>
                  </a:lnTo>
                  <a:lnTo>
                    <a:pt x="276" y="2"/>
                  </a:lnTo>
                  <a:lnTo>
                    <a:pt x="274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89" name="Freeform 301"/>
            <p:cNvSpPr/>
            <p:nvPr/>
          </p:nvSpPr>
          <p:spPr bwMode="auto">
            <a:xfrm>
              <a:off x="4238626" y="1539876"/>
              <a:ext cx="68263" cy="52388"/>
            </a:xfrm>
            <a:custGeom>
              <a:avLst/>
              <a:gdLst/>
              <a:ahLst/>
              <a:cxnLst>
                <a:cxn ang="0">
                  <a:pos x="165" y="1"/>
                </a:cxn>
                <a:cxn ang="0">
                  <a:pos x="165" y="1"/>
                </a:cxn>
                <a:cxn ang="0">
                  <a:pos x="156" y="10"/>
                </a:cxn>
                <a:cxn ang="0">
                  <a:pos x="145" y="19"/>
                </a:cxn>
                <a:cxn ang="0">
                  <a:pos x="123" y="36"/>
                </a:cxn>
                <a:cxn ang="0">
                  <a:pos x="99" y="52"/>
                </a:cxn>
                <a:cxn ang="0">
                  <a:pos x="76" y="68"/>
                </a:cxn>
                <a:cxn ang="0">
                  <a:pos x="76" y="68"/>
                </a:cxn>
                <a:cxn ang="0">
                  <a:pos x="60" y="78"/>
                </a:cxn>
                <a:cxn ang="0">
                  <a:pos x="51" y="84"/>
                </a:cxn>
                <a:cxn ang="0">
                  <a:pos x="44" y="90"/>
                </a:cxn>
                <a:cxn ang="0">
                  <a:pos x="44" y="90"/>
                </a:cxn>
                <a:cxn ang="0">
                  <a:pos x="29" y="106"/>
                </a:cxn>
                <a:cxn ang="0">
                  <a:pos x="18" y="114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6" y="120"/>
                </a:cxn>
                <a:cxn ang="0">
                  <a:pos x="4" y="120"/>
                </a:cxn>
                <a:cxn ang="0">
                  <a:pos x="1" y="121"/>
                </a:cxn>
                <a:cxn ang="0">
                  <a:pos x="0" y="12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6" y="131"/>
                </a:cxn>
                <a:cxn ang="0">
                  <a:pos x="21" y="125"/>
                </a:cxn>
                <a:cxn ang="0">
                  <a:pos x="33" y="115"/>
                </a:cxn>
                <a:cxn ang="0">
                  <a:pos x="33" y="115"/>
                </a:cxn>
                <a:cxn ang="0">
                  <a:pos x="44" y="104"/>
                </a:cxn>
                <a:cxn ang="0">
                  <a:pos x="56" y="95"/>
                </a:cxn>
                <a:cxn ang="0">
                  <a:pos x="82" y="78"/>
                </a:cxn>
                <a:cxn ang="0">
                  <a:pos x="82" y="78"/>
                </a:cxn>
                <a:cxn ang="0">
                  <a:pos x="105" y="63"/>
                </a:cxn>
                <a:cxn ang="0">
                  <a:pos x="129" y="46"/>
                </a:cxn>
                <a:cxn ang="0">
                  <a:pos x="153" y="29"/>
                </a:cxn>
                <a:cxn ang="0">
                  <a:pos x="163" y="19"/>
                </a:cxn>
                <a:cxn ang="0">
                  <a:pos x="173" y="9"/>
                </a:cxn>
                <a:cxn ang="0">
                  <a:pos x="173" y="9"/>
                </a:cxn>
                <a:cxn ang="0">
                  <a:pos x="174" y="6"/>
                </a:cxn>
                <a:cxn ang="0">
                  <a:pos x="174" y="5"/>
                </a:cxn>
                <a:cxn ang="0">
                  <a:pos x="173" y="1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6" y="0"/>
                </a:cxn>
                <a:cxn ang="0">
                  <a:pos x="165" y="1"/>
                </a:cxn>
                <a:cxn ang="0">
                  <a:pos x="165" y="1"/>
                </a:cxn>
              </a:cxnLst>
              <a:rect l="0" t="0" r="r" b="b"/>
              <a:pathLst>
                <a:path w="174" h="133">
                  <a:moveTo>
                    <a:pt x="165" y="1"/>
                  </a:moveTo>
                  <a:lnTo>
                    <a:pt x="165" y="1"/>
                  </a:lnTo>
                  <a:lnTo>
                    <a:pt x="156" y="10"/>
                  </a:lnTo>
                  <a:lnTo>
                    <a:pt x="145" y="19"/>
                  </a:lnTo>
                  <a:lnTo>
                    <a:pt x="123" y="36"/>
                  </a:lnTo>
                  <a:lnTo>
                    <a:pt x="99" y="52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60" y="78"/>
                  </a:lnTo>
                  <a:lnTo>
                    <a:pt x="51" y="84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29" y="106"/>
                  </a:lnTo>
                  <a:lnTo>
                    <a:pt x="18" y="114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6" y="120"/>
                  </a:lnTo>
                  <a:lnTo>
                    <a:pt x="4" y="120"/>
                  </a:lnTo>
                  <a:lnTo>
                    <a:pt x="1" y="121"/>
                  </a:lnTo>
                  <a:lnTo>
                    <a:pt x="0" y="125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6" y="131"/>
                  </a:lnTo>
                  <a:lnTo>
                    <a:pt x="21" y="125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44" y="104"/>
                  </a:lnTo>
                  <a:lnTo>
                    <a:pt x="56" y="95"/>
                  </a:lnTo>
                  <a:lnTo>
                    <a:pt x="82" y="78"/>
                  </a:lnTo>
                  <a:lnTo>
                    <a:pt x="82" y="78"/>
                  </a:lnTo>
                  <a:lnTo>
                    <a:pt x="105" y="63"/>
                  </a:lnTo>
                  <a:lnTo>
                    <a:pt x="129" y="46"/>
                  </a:lnTo>
                  <a:lnTo>
                    <a:pt x="153" y="29"/>
                  </a:lnTo>
                  <a:lnTo>
                    <a:pt x="163" y="19"/>
                  </a:lnTo>
                  <a:lnTo>
                    <a:pt x="173" y="9"/>
                  </a:lnTo>
                  <a:lnTo>
                    <a:pt x="173" y="9"/>
                  </a:lnTo>
                  <a:lnTo>
                    <a:pt x="174" y="6"/>
                  </a:lnTo>
                  <a:lnTo>
                    <a:pt x="174" y="5"/>
                  </a:lnTo>
                  <a:lnTo>
                    <a:pt x="173" y="1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5" y="1"/>
                  </a:lnTo>
                  <a:lnTo>
                    <a:pt x="1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0" name="Freeform 302"/>
            <p:cNvSpPr/>
            <p:nvPr/>
          </p:nvSpPr>
          <p:spPr bwMode="auto">
            <a:xfrm>
              <a:off x="4330701" y="1477963"/>
              <a:ext cx="58738" cy="428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2" y="14"/>
                </a:cxn>
                <a:cxn ang="0">
                  <a:pos x="104" y="28"/>
                </a:cxn>
                <a:cxn ang="0">
                  <a:pos x="66" y="52"/>
                </a:cxn>
                <a:cxn ang="0">
                  <a:pos x="66" y="52"/>
                </a:cxn>
                <a:cxn ang="0">
                  <a:pos x="51" y="61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1" y="83"/>
                </a:cxn>
                <a:cxn ang="0">
                  <a:pos x="12" y="90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3" y="95"/>
                </a:cxn>
                <a:cxn ang="0">
                  <a:pos x="2" y="96"/>
                </a:cxn>
                <a:cxn ang="0">
                  <a:pos x="0" y="100"/>
                </a:cxn>
                <a:cxn ang="0">
                  <a:pos x="3" y="104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8" y="104"/>
                </a:cxn>
                <a:cxn ang="0">
                  <a:pos x="12" y="103"/>
                </a:cxn>
                <a:cxn ang="0">
                  <a:pos x="17" y="100"/>
                </a:cxn>
                <a:cxn ang="0">
                  <a:pos x="25" y="94"/>
                </a:cxn>
                <a:cxn ang="0">
                  <a:pos x="25" y="94"/>
                </a:cxn>
                <a:cxn ang="0">
                  <a:pos x="37" y="85"/>
                </a:cxn>
                <a:cxn ang="0">
                  <a:pos x="49" y="77"/>
                </a:cxn>
                <a:cxn ang="0">
                  <a:pos x="61" y="69"/>
                </a:cxn>
                <a:cxn ang="0">
                  <a:pos x="72" y="61"/>
                </a:cxn>
                <a:cxn ang="0">
                  <a:pos x="72" y="61"/>
                </a:cxn>
                <a:cxn ang="0">
                  <a:pos x="91" y="48"/>
                </a:cxn>
                <a:cxn ang="0">
                  <a:pos x="110" y="36"/>
                </a:cxn>
                <a:cxn ang="0">
                  <a:pos x="129" y="23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7"/>
                </a:cxn>
                <a:cxn ang="0">
                  <a:pos x="150" y="5"/>
                </a:cxn>
                <a:cxn ang="0">
                  <a:pos x="148" y="3"/>
                </a:cxn>
                <a:cxn ang="0">
                  <a:pos x="147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50" h="105">
                  <a:moveTo>
                    <a:pt x="139" y="1"/>
                  </a:moveTo>
                  <a:lnTo>
                    <a:pt x="139" y="1"/>
                  </a:lnTo>
                  <a:lnTo>
                    <a:pt x="122" y="14"/>
                  </a:lnTo>
                  <a:lnTo>
                    <a:pt x="104" y="28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1" y="61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1" y="83"/>
                  </a:lnTo>
                  <a:lnTo>
                    <a:pt x="12" y="90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3" y="95"/>
                  </a:lnTo>
                  <a:lnTo>
                    <a:pt x="2" y="96"/>
                  </a:lnTo>
                  <a:lnTo>
                    <a:pt x="0" y="100"/>
                  </a:lnTo>
                  <a:lnTo>
                    <a:pt x="3" y="104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3"/>
                  </a:lnTo>
                  <a:lnTo>
                    <a:pt x="17" y="100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37" y="85"/>
                  </a:lnTo>
                  <a:lnTo>
                    <a:pt x="49" y="77"/>
                  </a:lnTo>
                  <a:lnTo>
                    <a:pt x="61" y="69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91" y="48"/>
                  </a:lnTo>
                  <a:lnTo>
                    <a:pt x="110" y="36"/>
                  </a:lnTo>
                  <a:lnTo>
                    <a:pt x="129" y="23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50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1" name="Freeform 303"/>
            <p:cNvSpPr/>
            <p:nvPr/>
          </p:nvSpPr>
          <p:spPr bwMode="auto">
            <a:xfrm>
              <a:off x="4383089" y="1444626"/>
              <a:ext cx="104775" cy="74613"/>
            </a:xfrm>
            <a:custGeom>
              <a:avLst/>
              <a:gdLst/>
              <a:ahLst/>
              <a:cxnLst>
                <a:cxn ang="0">
                  <a:pos x="257" y="2"/>
                </a:cxn>
                <a:cxn ang="0">
                  <a:pos x="257" y="2"/>
                </a:cxn>
                <a:cxn ang="0">
                  <a:pos x="224" y="24"/>
                </a:cxn>
                <a:cxn ang="0">
                  <a:pos x="191" y="47"/>
                </a:cxn>
                <a:cxn ang="0">
                  <a:pos x="158" y="71"/>
                </a:cxn>
                <a:cxn ang="0">
                  <a:pos x="126" y="93"/>
                </a:cxn>
                <a:cxn ang="0">
                  <a:pos x="126" y="93"/>
                </a:cxn>
                <a:cxn ang="0">
                  <a:pos x="89" y="114"/>
                </a:cxn>
                <a:cxn ang="0">
                  <a:pos x="72" y="124"/>
                </a:cxn>
                <a:cxn ang="0">
                  <a:pos x="54" y="135"/>
                </a:cxn>
                <a:cxn ang="0">
                  <a:pos x="54" y="135"/>
                </a:cxn>
                <a:cxn ang="0">
                  <a:pos x="32" y="153"/>
                </a:cxn>
                <a:cxn ang="0">
                  <a:pos x="32" y="153"/>
                </a:cxn>
                <a:cxn ang="0">
                  <a:pos x="18" y="166"/>
                </a:cxn>
                <a:cxn ang="0">
                  <a:pos x="12" y="173"/>
                </a:cxn>
                <a:cxn ang="0">
                  <a:pos x="8" y="175"/>
                </a:cxn>
                <a:cxn ang="0">
                  <a:pos x="4" y="178"/>
                </a:cxn>
                <a:cxn ang="0">
                  <a:pos x="4" y="178"/>
                </a:cxn>
                <a:cxn ang="0">
                  <a:pos x="1" y="179"/>
                </a:cxn>
                <a:cxn ang="0">
                  <a:pos x="0" y="181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2" y="186"/>
                </a:cxn>
                <a:cxn ang="0">
                  <a:pos x="17" y="183"/>
                </a:cxn>
                <a:cxn ang="0">
                  <a:pos x="28" y="174"/>
                </a:cxn>
                <a:cxn ang="0">
                  <a:pos x="37" y="165"/>
                </a:cxn>
                <a:cxn ang="0">
                  <a:pos x="46" y="156"/>
                </a:cxn>
                <a:cxn ang="0">
                  <a:pos x="46" y="156"/>
                </a:cxn>
                <a:cxn ang="0">
                  <a:pos x="64" y="143"/>
                </a:cxn>
                <a:cxn ang="0">
                  <a:pos x="84" y="130"/>
                </a:cxn>
                <a:cxn ang="0">
                  <a:pos x="123" y="107"/>
                </a:cxn>
                <a:cxn ang="0">
                  <a:pos x="123" y="107"/>
                </a:cxn>
                <a:cxn ang="0">
                  <a:pos x="141" y="97"/>
                </a:cxn>
                <a:cxn ang="0">
                  <a:pos x="158" y="85"/>
                </a:cxn>
                <a:cxn ang="0">
                  <a:pos x="194" y="60"/>
                </a:cxn>
                <a:cxn ang="0">
                  <a:pos x="228" y="36"/>
                </a:cxn>
                <a:cxn ang="0">
                  <a:pos x="262" y="12"/>
                </a:cxn>
                <a:cxn ang="0">
                  <a:pos x="262" y="12"/>
                </a:cxn>
                <a:cxn ang="0">
                  <a:pos x="264" y="9"/>
                </a:cxn>
                <a:cxn ang="0">
                  <a:pos x="264" y="8"/>
                </a:cxn>
                <a:cxn ang="0">
                  <a:pos x="264" y="3"/>
                </a:cxn>
                <a:cxn ang="0">
                  <a:pos x="260" y="0"/>
                </a:cxn>
                <a:cxn ang="0">
                  <a:pos x="259" y="0"/>
                </a:cxn>
                <a:cxn ang="0">
                  <a:pos x="257" y="2"/>
                </a:cxn>
                <a:cxn ang="0">
                  <a:pos x="257" y="2"/>
                </a:cxn>
              </a:cxnLst>
              <a:rect l="0" t="0" r="r" b="b"/>
              <a:pathLst>
                <a:path w="264" h="189">
                  <a:moveTo>
                    <a:pt x="257" y="2"/>
                  </a:moveTo>
                  <a:lnTo>
                    <a:pt x="257" y="2"/>
                  </a:lnTo>
                  <a:lnTo>
                    <a:pt x="224" y="24"/>
                  </a:lnTo>
                  <a:lnTo>
                    <a:pt x="191" y="47"/>
                  </a:lnTo>
                  <a:lnTo>
                    <a:pt x="158" y="71"/>
                  </a:lnTo>
                  <a:lnTo>
                    <a:pt x="126" y="93"/>
                  </a:lnTo>
                  <a:lnTo>
                    <a:pt x="126" y="93"/>
                  </a:lnTo>
                  <a:lnTo>
                    <a:pt x="89" y="114"/>
                  </a:lnTo>
                  <a:lnTo>
                    <a:pt x="72" y="12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32" y="153"/>
                  </a:lnTo>
                  <a:lnTo>
                    <a:pt x="32" y="153"/>
                  </a:lnTo>
                  <a:lnTo>
                    <a:pt x="18" y="166"/>
                  </a:lnTo>
                  <a:lnTo>
                    <a:pt x="12" y="173"/>
                  </a:lnTo>
                  <a:lnTo>
                    <a:pt x="8" y="175"/>
                  </a:lnTo>
                  <a:lnTo>
                    <a:pt x="4" y="178"/>
                  </a:lnTo>
                  <a:lnTo>
                    <a:pt x="4" y="178"/>
                  </a:lnTo>
                  <a:lnTo>
                    <a:pt x="1" y="179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2" y="186"/>
                  </a:lnTo>
                  <a:lnTo>
                    <a:pt x="17" y="183"/>
                  </a:lnTo>
                  <a:lnTo>
                    <a:pt x="28" y="174"/>
                  </a:lnTo>
                  <a:lnTo>
                    <a:pt x="37" y="165"/>
                  </a:lnTo>
                  <a:lnTo>
                    <a:pt x="46" y="156"/>
                  </a:lnTo>
                  <a:lnTo>
                    <a:pt x="46" y="156"/>
                  </a:lnTo>
                  <a:lnTo>
                    <a:pt x="64" y="143"/>
                  </a:lnTo>
                  <a:lnTo>
                    <a:pt x="84" y="130"/>
                  </a:lnTo>
                  <a:lnTo>
                    <a:pt x="123" y="107"/>
                  </a:lnTo>
                  <a:lnTo>
                    <a:pt x="123" y="107"/>
                  </a:lnTo>
                  <a:lnTo>
                    <a:pt x="141" y="97"/>
                  </a:lnTo>
                  <a:lnTo>
                    <a:pt x="158" y="85"/>
                  </a:lnTo>
                  <a:lnTo>
                    <a:pt x="194" y="60"/>
                  </a:lnTo>
                  <a:lnTo>
                    <a:pt x="228" y="36"/>
                  </a:lnTo>
                  <a:lnTo>
                    <a:pt x="262" y="12"/>
                  </a:lnTo>
                  <a:lnTo>
                    <a:pt x="262" y="12"/>
                  </a:lnTo>
                  <a:lnTo>
                    <a:pt x="264" y="9"/>
                  </a:lnTo>
                  <a:lnTo>
                    <a:pt x="264" y="8"/>
                  </a:lnTo>
                  <a:lnTo>
                    <a:pt x="264" y="3"/>
                  </a:lnTo>
                  <a:lnTo>
                    <a:pt x="260" y="0"/>
                  </a:lnTo>
                  <a:lnTo>
                    <a:pt x="259" y="0"/>
                  </a:lnTo>
                  <a:lnTo>
                    <a:pt x="257" y="2"/>
                  </a:lnTo>
                  <a:lnTo>
                    <a:pt x="2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2" name="Freeform 304"/>
            <p:cNvSpPr/>
            <p:nvPr/>
          </p:nvSpPr>
          <p:spPr bwMode="auto">
            <a:xfrm>
              <a:off x="4419601" y="1466851"/>
              <a:ext cx="95250" cy="60325"/>
            </a:xfrm>
            <a:custGeom>
              <a:avLst/>
              <a:gdLst/>
              <a:ahLst/>
              <a:cxnLst>
                <a:cxn ang="0">
                  <a:pos x="232" y="1"/>
                </a:cxn>
                <a:cxn ang="0">
                  <a:pos x="232" y="1"/>
                </a:cxn>
                <a:cxn ang="0">
                  <a:pos x="206" y="18"/>
                </a:cxn>
                <a:cxn ang="0">
                  <a:pos x="180" y="35"/>
                </a:cxn>
                <a:cxn ang="0">
                  <a:pos x="152" y="51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8" y="73"/>
                </a:cxn>
                <a:cxn ang="0">
                  <a:pos x="93" y="82"/>
                </a:cxn>
                <a:cxn ang="0">
                  <a:pos x="63" y="102"/>
                </a:cxn>
                <a:cxn ang="0">
                  <a:pos x="34" y="123"/>
                </a:cxn>
                <a:cxn ang="0">
                  <a:pos x="19" y="132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2" y="142"/>
                </a:cxn>
                <a:cxn ang="0">
                  <a:pos x="0" y="144"/>
                </a:cxn>
                <a:cxn ang="0">
                  <a:pos x="2" y="148"/>
                </a:cxn>
                <a:cxn ang="0">
                  <a:pos x="4" y="150"/>
                </a:cxn>
                <a:cxn ang="0">
                  <a:pos x="7" y="151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25" y="141"/>
                </a:cxn>
                <a:cxn ang="0">
                  <a:pos x="40" y="132"/>
                </a:cxn>
                <a:cxn ang="0">
                  <a:pos x="70" y="112"/>
                </a:cxn>
                <a:cxn ang="0">
                  <a:pos x="99" y="93"/>
                </a:cxn>
                <a:cxn ang="0">
                  <a:pos x="130" y="74"/>
                </a:cxn>
                <a:cxn ang="0">
                  <a:pos x="130" y="74"/>
                </a:cxn>
                <a:cxn ang="0">
                  <a:pos x="185" y="44"/>
                </a:cxn>
                <a:cxn ang="0">
                  <a:pos x="211" y="27"/>
                </a:cxn>
                <a:cxn ang="0">
                  <a:pos x="238" y="10"/>
                </a:cxn>
                <a:cxn ang="0">
                  <a:pos x="238" y="10"/>
                </a:cxn>
                <a:cxn ang="0">
                  <a:pos x="240" y="9"/>
                </a:cxn>
                <a:cxn ang="0">
                  <a:pos x="240" y="6"/>
                </a:cxn>
                <a:cxn ang="0">
                  <a:pos x="240" y="2"/>
                </a:cxn>
                <a:cxn ang="0">
                  <a:pos x="238" y="1"/>
                </a:cxn>
                <a:cxn ang="0">
                  <a:pos x="236" y="0"/>
                </a:cxn>
                <a:cxn ang="0">
                  <a:pos x="235" y="0"/>
                </a:cxn>
                <a:cxn ang="0">
                  <a:pos x="232" y="1"/>
                </a:cxn>
                <a:cxn ang="0">
                  <a:pos x="232" y="1"/>
                </a:cxn>
              </a:cxnLst>
              <a:rect l="0" t="0" r="r" b="b"/>
              <a:pathLst>
                <a:path w="240" h="151">
                  <a:moveTo>
                    <a:pt x="232" y="1"/>
                  </a:moveTo>
                  <a:lnTo>
                    <a:pt x="232" y="1"/>
                  </a:lnTo>
                  <a:lnTo>
                    <a:pt x="206" y="18"/>
                  </a:lnTo>
                  <a:lnTo>
                    <a:pt x="180" y="35"/>
                  </a:lnTo>
                  <a:lnTo>
                    <a:pt x="152" y="51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8" y="73"/>
                  </a:lnTo>
                  <a:lnTo>
                    <a:pt x="93" y="82"/>
                  </a:lnTo>
                  <a:lnTo>
                    <a:pt x="63" y="102"/>
                  </a:lnTo>
                  <a:lnTo>
                    <a:pt x="34" y="123"/>
                  </a:lnTo>
                  <a:lnTo>
                    <a:pt x="19" y="132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2" y="142"/>
                  </a:lnTo>
                  <a:lnTo>
                    <a:pt x="0" y="144"/>
                  </a:lnTo>
                  <a:lnTo>
                    <a:pt x="2" y="148"/>
                  </a:lnTo>
                  <a:lnTo>
                    <a:pt x="4" y="150"/>
                  </a:lnTo>
                  <a:lnTo>
                    <a:pt x="7" y="151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25" y="141"/>
                  </a:lnTo>
                  <a:lnTo>
                    <a:pt x="40" y="132"/>
                  </a:lnTo>
                  <a:lnTo>
                    <a:pt x="70" y="112"/>
                  </a:lnTo>
                  <a:lnTo>
                    <a:pt x="99" y="9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85" y="44"/>
                  </a:lnTo>
                  <a:lnTo>
                    <a:pt x="211" y="27"/>
                  </a:lnTo>
                  <a:lnTo>
                    <a:pt x="238" y="10"/>
                  </a:lnTo>
                  <a:lnTo>
                    <a:pt x="238" y="10"/>
                  </a:lnTo>
                  <a:lnTo>
                    <a:pt x="240" y="9"/>
                  </a:lnTo>
                  <a:lnTo>
                    <a:pt x="240" y="6"/>
                  </a:lnTo>
                  <a:lnTo>
                    <a:pt x="240" y="2"/>
                  </a:lnTo>
                  <a:lnTo>
                    <a:pt x="238" y="1"/>
                  </a:lnTo>
                  <a:lnTo>
                    <a:pt x="236" y="0"/>
                  </a:lnTo>
                  <a:lnTo>
                    <a:pt x="235" y="0"/>
                  </a:lnTo>
                  <a:lnTo>
                    <a:pt x="232" y="1"/>
                  </a:lnTo>
                  <a:lnTo>
                    <a:pt x="2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3" name="Freeform 305"/>
            <p:cNvSpPr/>
            <p:nvPr/>
          </p:nvSpPr>
          <p:spPr bwMode="auto">
            <a:xfrm>
              <a:off x="4440239" y="1401763"/>
              <a:ext cx="50800" cy="34925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4" y="10"/>
                </a:cxn>
                <a:cxn ang="0">
                  <a:pos x="89" y="19"/>
                </a:cxn>
                <a:cxn ang="0">
                  <a:pos x="73" y="27"/>
                </a:cxn>
                <a:cxn ang="0">
                  <a:pos x="57" y="35"/>
                </a:cxn>
                <a:cxn ang="0">
                  <a:pos x="57" y="35"/>
                </a:cxn>
                <a:cxn ang="0">
                  <a:pos x="42" y="43"/>
                </a:cxn>
                <a:cxn ang="0">
                  <a:pos x="27" y="52"/>
                </a:cxn>
                <a:cxn ang="0">
                  <a:pos x="14" y="62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72"/>
                </a:cxn>
                <a:cxn ang="0">
                  <a:pos x="36" y="61"/>
                </a:cxn>
                <a:cxn ang="0">
                  <a:pos x="51" y="52"/>
                </a:cxn>
                <a:cxn ang="0">
                  <a:pos x="66" y="44"/>
                </a:cxn>
                <a:cxn ang="0">
                  <a:pos x="98" y="28"/>
                </a:cxn>
                <a:cxn ang="0">
                  <a:pos x="112" y="19"/>
                </a:cxn>
                <a:cxn ang="0">
                  <a:pos x="127" y="9"/>
                </a:cxn>
                <a:cxn ang="0">
                  <a:pos x="127" y="9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8" y="4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8" h="85">
                  <a:moveTo>
                    <a:pt x="117" y="1"/>
                  </a:moveTo>
                  <a:lnTo>
                    <a:pt x="117" y="1"/>
                  </a:lnTo>
                  <a:lnTo>
                    <a:pt x="104" y="10"/>
                  </a:lnTo>
                  <a:lnTo>
                    <a:pt x="89" y="19"/>
                  </a:lnTo>
                  <a:lnTo>
                    <a:pt x="73" y="27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42" y="43"/>
                  </a:lnTo>
                  <a:lnTo>
                    <a:pt x="27" y="52"/>
                  </a:lnTo>
                  <a:lnTo>
                    <a:pt x="14" y="62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72"/>
                  </a:lnTo>
                  <a:lnTo>
                    <a:pt x="36" y="61"/>
                  </a:lnTo>
                  <a:lnTo>
                    <a:pt x="51" y="52"/>
                  </a:lnTo>
                  <a:lnTo>
                    <a:pt x="66" y="44"/>
                  </a:lnTo>
                  <a:lnTo>
                    <a:pt x="98" y="28"/>
                  </a:lnTo>
                  <a:lnTo>
                    <a:pt x="112" y="19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4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4" name="Freeform 306"/>
            <p:cNvSpPr/>
            <p:nvPr/>
          </p:nvSpPr>
          <p:spPr bwMode="auto">
            <a:xfrm>
              <a:off x="4240214" y="1582738"/>
              <a:ext cx="63500" cy="41275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0"/>
                </a:cxn>
                <a:cxn ang="0">
                  <a:pos x="109" y="25"/>
                </a:cxn>
                <a:cxn ang="0">
                  <a:pos x="88" y="37"/>
                </a:cxn>
                <a:cxn ang="0">
                  <a:pos x="66" y="49"/>
                </a:cxn>
                <a:cxn ang="0">
                  <a:pos x="66" y="49"/>
                </a:cxn>
                <a:cxn ang="0">
                  <a:pos x="49" y="58"/>
                </a:cxn>
                <a:cxn ang="0">
                  <a:pos x="31" y="70"/>
                </a:cxn>
                <a:cxn ang="0">
                  <a:pos x="14" y="83"/>
                </a:cxn>
                <a:cxn ang="0">
                  <a:pos x="6" y="89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3" y="105"/>
                </a:cxn>
                <a:cxn ang="0">
                  <a:pos x="7" y="105"/>
                </a:cxn>
                <a:cxn ang="0">
                  <a:pos x="8" y="105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7" y="95"/>
                </a:cxn>
                <a:cxn ang="0">
                  <a:pos x="27" y="88"/>
                </a:cxn>
                <a:cxn ang="0">
                  <a:pos x="46" y="76"/>
                </a:cxn>
                <a:cxn ang="0">
                  <a:pos x="46" y="76"/>
                </a:cxn>
                <a:cxn ang="0">
                  <a:pos x="67" y="63"/>
                </a:cxn>
                <a:cxn ang="0">
                  <a:pos x="88" y="50"/>
                </a:cxn>
                <a:cxn ang="0">
                  <a:pos x="88" y="50"/>
                </a:cxn>
                <a:cxn ang="0">
                  <a:pos x="106" y="41"/>
                </a:cxn>
                <a:cxn ang="0">
                  <a:pos x="123" y="30"/>
                </a:cxn>
                <a:cxn ang="0">
                  <a:pos x="157" y="11"/>
                </a:cxn>
                <a:cxn ang="0">
                  <a:pos x="157" y="11"/>
                </a:cxn>
                <a:cxn ang="0">
                  <a:pos x="159" y="8"/>
                </a:cxn>
                <a:cxn ang="0">
                  <a:pos x="160" y="7"/>
                </a:cxn>
                <a:cxn ang="0">
                  <a:pos x="159" y="3"/>
                </a:cxn>
                <a:cxn ang="0">
                  <a:pos x="156" y="0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1" y="0"/>
                </a:cxn>
              </a:cxnLst>
              <a:rect l="0" t="0" r="r" b="b"/>
              <a:pathLst>
                <a:path w="160" h="105">
                  <a:moveTo>
                    <a:pt x="151" y="0"/>
                  </a:moveTo>
                  <a:lnTo>
                    <a:pt x="151" y="0"/>
                  </a:lnTo>
                  <a:lnTo>
                    <a:pt x="109" y="25"/>
                  </a:lnTo>
                  <a:lnTo>
                    <a:pt x="88" y="37"/>
                  </a:lnTo>
                  <a:lnTo>
                    <a:pt x="66" y="49"/>
                  </a:lnTo>
                  <a:lnTo>
                    <a:pt x="66" y="49"/>
                  </a:lnTo>
                  <a:lnTo>
                    <a:pt x="49" y="58"/>
                  </a:lnTo>
                  <a:lnTo>
                    <a:pt x="31" y="70"/>
                  </a:lnTo>
                  <a:lnTo>
                    <a:pt x="14" y="83"/>
                  </a:lnTo>
                  <a:lnTo>
                    <a:pt x="6" y="89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3" y="105"/>
                  </a:lnTo>
                  <a:lnTo>
                    <a:pt x="7" y="105"/>
                  </a:lnTo>
                  <a:lnTo>
                    <a:pt x="8" y="105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7" y="95"/>
                  </a:lnTo>
                  <a:lnTo>
                    <a:pt x="27" y="88"/>
                  </a:lnTo>
                  <a:lnTo>
                    <a:pt x="46" y="76"/>
                  </a:lnTo>
                  <a:lnTo>
                    <a:pt x="46" y="76"/>
                  </a:lnTo>
                  <a:lnTo>
                    <a:pt x="67" y="63"/>
                  </a:lnTo>
                  <a:lnTo>
                    <a:pt x="88" y="50"/>
                  </a:lnTo>
                  <a:lnTo>
                    <a:pt x="88" y="50"/>
                  </a:lnTo>
                  <a:lnTo>
                    <a:pt x="106" y="41"/>
                  </a:lnTo>
                  <a:lnTo>
                    <a:pt x="123" y="30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59" y="8"/>
                  </a:lnTo>
                  <a:lnTo>
                    <a:pt x="160" y="7"/>
                  </a:lnTo>
                  <a:lnTo>
                    <a:pt x="159" y="3"/>
                  </a:lnTo>
                  <a:lnTo>
                    <a:pt x="156" y="0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5" name="Freeform 307"/>
            <p:cNvSpPr/>
            <p:nvPr/>
          </p:nvSpPr>
          <p:spPr bwMode="auto">
            <a:xfrm>
              <a:off x="4257676" y="1597026"/>
              <a:ext cx="92075" cy="6032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2" y="8"/>
                </a:cxn>
                <a:cxn ang="0">
                  <a:pos x="197" y="16"/>
                </a:cxn>
                <a:cxn ang="0">
                  <a:pos x="184" y="22"/>
                </a:cxn>
                <a:cxn ang="0">
                  <a:pos x="171" y="30"/>
                </a:cxn>
                <a:cxn ang="0">
                  <a:pos x="171" y="30"/>
                </a:cxn>
                <a:cxn ang="0">
                  <a:pos x="141" y="52"/>
                </a:cxn>
                <a:cxn ang="0">
                  <a:pos x="125" y="63"/>
                </a:cxn>
                <a:cxn ang="0">
                  <a:pos x="109" y="73"/>
                </a:cxn>
                <a:cxn ang="0">
                  <a:pos x="109" y="73"/>
                </a:cxn>
                <a:cxn ang="0">
                  <a:pos x="82" y="90"/>
                </a:cxn>
                <a:cxn ang="0">
                  <a:pos x="55" y="107"/>
                </a:cxn>
                <a:cxn ang="0">
                  <a:pos x="55" y="107"/>
                </a:cxn>
                <a:cxn ang="0">
                  <a:pos x="30" y="126"/>
                </a:cxn>
                <a:cxn ang="0">
                  <a:pos x="17" y="133"/>
                </a:cxn>
                <a:cxn ang="0">
                  <a:pos x="10" y="137"/>
                </a:cxn>
                <a:cxn ang="0">
                  <a:pos x="4" y="140"/>
                </a:cxn>
                <a:cxn ang="0">
                  <a:pos x="4" y="140"/>
                </a:cxn>
                <a:cxn ang="0">
                  <a:pos x="1" y="141"/>
                </a:cxn>
                <a:cxn ang="0">
                  <a:pos x="0" y="143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6" y="150"/>
                </a:cxn>
                <a:cxn ang="0">
                  <a:pos x="6" y="150"/>
                </a:cxn>
                <a:cxn ang="0">
                  <a:pos x="17" y="146"/>
                </a:cxn>
                <a:cxn ang="0">
                  <a:pos x="26" y="140"/>
                </a:cxn>
                <a:cxn ang="0">
                  <a:pos x="44" y="127"/>
                </a:cxn>
                <a:cxn ang="0">
                  <a:pos x="44" y="127"/>
                </a:cxn>
                <a:cxn ang="0">
                  <a:pos x="75" y="107"/>
                </a:cxn>
                <a:cxn ang="0">
                  <a:pos x="108" y="88"/>
                </a:cxn>
                <a:cxn ang="0">
                  <a:pos x="108" y="88"/>
                </a:cxn>
                <a:cxn ang="0">
                  <a:pos x="124" y="78"/>
                </a:cxn>
                <a:cxn ang="0">
                  <a:pos x="140" y="67"/>
                </a:cxn>
                <a:cxn ang="0">
                  <a:pos x="168" y="46"/>
                </a:cxn>
                <a:cxn ang="0">
                  <a:pos x="168" y="46"/>
                </a:cxn>
                <a:cxn ang="0">
                  <a:pos x="184" y="35"/>
                </a:cxn>
                <a:cxn ang="0">
                  <a:pos x="200" y="27"/>
                </a:cxn>
                <a:cxn ang="0">
                  <a:pos x="215" y="20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1" y="9"/>
                </a:cxn>
                <a:cxn ang="0">
                  <a:pos x="232" y="7"/>
                </a:cxn>
                <a:cxn ang="0">
                  <a:pos x="231" y="3"/>
                </a:cxn>
                <a:cxn ang="0">
                  <a:pos x="229" y="0"/>
                </a:cxn>
                <a:cxn ang="0">
                  <a:pos x="226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2" h="152">
                  <a:moveTo>
                    <a:pt x="225" y="1"/>
                  </a:moveTo>
                  <a:lnTo>
                    <a:pt x="225" y="1"/>
                  </a:lnTo>
                  <a:lnTo>
                    <a:pt x="212" y="8"/>
                  </a:lnTo>
                  <a:lnTo>
                    <a:pt x="197" y="16"/>
                  </a:lnTo>
                  <a:lnTo>
                    <a:pt x="184" y="22"/>
                  </a:lnTo>
                  <a:lnTo>
                    <a:pt x="171" y="30"/>
                  </a:lnTo>
                  <a:lnTo>
                    <a:pt x="171" y="30"/>
                  </a:lnTo>
                  <a:lnTo>
                    <a:pt x="141" y="52"/>
                  </a:lnTo>
                  <a:lnTo>
                    <a:pt x="125" y="63"/>
                  </a:lnTo>
                  <a:lnTo>
                    <a:pt x="109" y="73"/>
                  </a:lnTo>
                  <a:lnTo>
                    <a:pt x="109" y="73"/>
                  </a:lnTo>
                  <a:lnTo>
                    <a:pt x="82" y="90"/>
                  </a:lnTo>
                  <a:lnTo>
                    <a:pt x="55" y="107"/>
                  </a:lnTo>
                  <a:lnTo>
                    <a:pt x="55" y="107"/>
                  </a:lnTo>
                  <a:lnTo>
                    <a:pt x="30" y="126"/>
                  </a:lnTo>
                  <a:lnTo>
                    <a:pt x="17" y="133"/>
                  </a:lnTo>
                  <a:lnTo>
                    <a:pt x="10" y="137"/>
                  </a:lnTo>
                  <a:lnTo>
                    <a:pt x="4" y="140"/>
                  </a:lnTo>
                  <a:lnTo>
                    <a:pt x="4" y="140"/>
                  </a:lnTo>
                  <a:lnTo>
                    <a:pt x="1" y="141"/>
                  </a:lnTo>
                  <a:lnTo>
                    <a:pt x="0" y="143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6" y="150"/>
                  </a:lnTo>
                  <a:lnTo>
                    <a:pt x="6" y="150"/>
                  </a:lnTo>
                  <a:lnTo>
                    <a:pt x="17" y="146"/>
                  </a:lnTo>
                  <a:lnTo>
                    <a:pt x="26" y="140"/>
                  </a:lnTo>
                  <a:lnTo>
                    <a:pt x="44" y="127"/>
                  </a:lnTo>
                  <a:lnTo>
                    <a:pt x="44" y="127"/>
                  </a:lnTo>
                  <a:lnTo>
                    <a:pt x="75" y="107"/>
                  </a:lnTo>
                  <a:lnTo>
                    <a:pt x="108" y="88"/>
                  </a:lnTo>
                  <a:lnTo>
                    <a:pt x="108" y="88"/>
                  </a:lnTo>
                  <a:lnTo>
                    <a:pt x="124" y="78"/>
                  </a:lnTo>
                  <a:lnTo>
                    <a:pt x="140" y="67"/>
                  </a:lnTo>
                  <a:lnTo>
                    <a:pt x="168" y="46"/>
                  </a:lnTo>
                  <a:lnTo>
                    <a:pt x="168" y="46"/>
                  </a:lnTo>
                  <a:lnTo>
                    <a:pt x="184" y="35"/>
                  </a:lnTo>
                  <a:lnTo>
                    <a:pt x="200" y="27"/>
                  </a:lnTo>
                  <a:lnTo>
                    <a:pt x="215" y="20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2" y="7"/>
                  </a:lnTo>
                  <a:lnTo>
                    <a:pt x="231" y="3"/>
                  </a:lnTo>
                  <a:lnTo>
                    <a:pt x="229" y="0"/>
                  </a:lnTo>
                  <a:lnTo>
                    <a:pt x="226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6" name="Freeform 308"/>
            <p:cNvSpPr>
              <a:spLocks noEditPoints="1"/>
            </p:cNvSpPr>
            <p:nvPr/>
          </p:nvSpPr>
          <p:spPr bwMode="auto">
            <a:xfrm>
              <a:off x="4219576" y="1004888"/>
              <a:ext cx="655638" cy="687388"/>
            </a:xfrm>
            <a:custGeom>
              <a:avLst/>
              <a:gdLst/>
              <a:ahLst/>
              <a:cxnLst>
                <a:cxn ang="0">
                  <a:pos x="516" y="1727"/>
                </a:cxn>
                <a:cxn ang="0">
                  <a:pos x="222" y="1701"/>
                </a:cxn>
                <a:cxn ang="0">
                  <a:pos x="54" y="1637"/>
                </a:cxn>
                <a:cxn ang="0">
                  <a:pos x="15" y="1577"/>
                </a:cxn>
                <a:cxn ang="0">
                  <a:pos x="12" y="1510"/>
                </a:cxn>
                <a:cxn ang="0">
                  <a:pos x="17" y="1363"/>
                </a:cxn>
                <a:cxn ang="0">
                  <a:pos x="8" y="1187"/>
                </a:cxn>
                <a:cxn ang="0">
                  <a:pos x="7" y="803"/>
                </a:cxn>
                <a:cxn ang="0">
                  <a:pos x="20" y="187"/>
                </a:cxn>
                <a:cxn ang="0">
                  <a:pos x="89" y="39"/>
                </a:cxn>
                <a:cxn ang="0">
                  <a:pos x="168" y="9"/>
                </a:cxn>
                <a:cxn ang="0">
                  <a:pos x="274" y="8"/>
                </a:cxn>
                <a:cxn ang="0">
                  <a:pos x="879" y="0"/>
                </a:cxn>
                <a:cxn ang="0">
                  <a:pos x="1429" y="17"/>
                </a:cxn>
                <a:cxn ang="0">
                  <a:pos x="1570" y="53"/>
                </a:cxn>
                <a:cxn ang="0">
                  <a:pos x="1612" y="120"/>
                </a:cxn>
                <a:cxn ang="0">
                  <a:pos x="1627" y="203"/>
                </a:cxn>
                <a:cxn ang="0">
                  <a:pos x="1633" y="230"/>
                </a:cxn>
                <a:cxn ang="0">
                  <a:pos x="1622" y="580"/>
                </a:cxn>
                <a:cxn ang="0">
                  <a:pos x="1651" y="825"/>
                </a:cxn>
                <a:cxn ang="0">
                  <a:pos x="1648" y="979"/>
                </a:cxn>
                <a:cxn ang="0">
                  <a:pos x="1647" y="1178"/>
                </a:cxn>
                <a:cxn ang="0">
                  <a:pos x="1639" y="1351"/>
                </a:cxn>
                <a:cxn ang="0">
                  <a:pos x="1643" y="1455"/>
                </a:cxn>
                <a:cxn ang="0">
                  <a:pos x="1630" y="1595"/>
                </a:cxn>
                <a:cxn ang="0">
                  <a:pos x="1589" y="1653"/>
                </a:cxn>
                <a:cxn ang="0">
                  <a:pos x="1448" y="1716"/>
                </a:cxn>
                <a:cxn ang="0">
                  <a:pos x="1133" y="1730"/>
                </a:cxn>
                <a:cxn ang="0">
                  <a:pos x="1269" y="1682"/>
                </a:cxn>
                <a:cxn ang="0">
                  <a:pos x="1421" y="1672"/>
                </a:cxn>
                <a:cxn ang="0">
                  <a:pos x="1533" y="1637"/>
                </a:cxn>
                <a:cxn ang="0">
                  <a:pos x="1586" y="1570"/>
                </a:cxn>
                <a:cxn ang="0">
                  <a:pos x="1595" y="1450"/>
                </a:cxn>
                <a:cxn ang="0">
                  <a:pos x="1597" y="1157"/>
                </a:cxn>
                <a:cxn ang="0">
                  <a:pos x="1604" y="856"/>
                </a:cxn>
                <a:cxn ang="0">
                  <a:pos x="1583" y="645"/>
                </a:cxn>
                <a:cxn ang="0">
                  <a:pos x="1578" y="426"/>
                </a:cxn>
                <a:cxn ang="0">
                  <a:pos x="1578" y="208"/>
                </a:cxn>
                <a:cxn ang="0">
                  <a:pos x="1558" y="111"/>
                </a:cxn>
                <a:cxn ang="0">
                  <a:pos x="1485" y="74"/>
                </a:cxn>
                <a:cxn ang="0">
                  <a:pos x="1329" y="56"/>
                </a:cxn>
                <a:cxn ang="0">
                  <a:pos x="754" y="50"/>
                </a:cxn>
                <a:cxn ang="0">
                  <a:pos x="344" y="55"/>
                </a:cxn>
                <a:cxn ang="0">
                  <a:pos x="195" y="57"/>
                </a:cxn>
                <a:cxn ang="0">
                  <a:pos x="106" y="98"/>
                </a:cxn>
                <a:cxn ang="0">
                  <a:pos x="68" y="186"/>
                </a:cxn>
                <a:cxn ang="0">
                  <a:pos x="58" y="567"/>
                </a:cxn>
                <a:cxn ang="0">
                  <a:pos x="51" y="890"/>
                </a:cxn>
                <a:cxn ang="0">
                  <a:pos x="58" y="1202"/>
                </a:cxn>
                <a:cxn ang="0">
                  <a:pos x="66" y="1344"/>
                </a:cxn>
                <a:cxn ang="0">
                  <a:pos x="64" y="1522"/>
                </a:cxn>
                <a:cxn ang="0">
                  <a:pos x="80" y="1598"/>
                </a:cxn>
                <a:cxn ang="0">
                  <a:pos x="153" y="1638"/>
                </a:cxn>
                <a:cxn ang="0">
                  <a:pos x="369" y="1675"/>
                </a:cxn>
                <a:cxn ang="0">
                  <a:pos x="557" y="1680"/>
                </a:cxn>
              </a:cxnLst>
              <a:rect l="0" t="0" r="r" b="b"/>
              <a:pathLst>
                <a:path w="1651" h="1730">
                  <a:moveTo>
                    <a:pt x="1133" y="1730"/>
                  </a:moveTo>
                  <a:lnTo>
                    <a:pt x="1133" y="1730"/>
                  </a:lnTo>
                  <a:lnTo>
                    <a:pt x="973" y="1729"/>
                  </a:lnTo>
                  <a:lnTo>
                    <a:pt x="973" y="1729"/>
                  </a:lnTo>
                  <a:lnTo>
                    <a:pt x="835" y="1727"/>
                  </a:lnTo>
                  <a:lnTo>
                    <a:pt x="516" y="1727"/>
                  </a:lnTo>
                  <a:lnTo>
                    <a:pt x="516" y="1727"/>
                  </a:lnTo>
                  <a:lnTo>
                    <a:pt x="480" y="1726"/>
                  </a:lnTo>
                  <a:lnTo>
                    <a:pt x="446" y="1725"/>
                  </a:lnTo>
                  <a:lnTo>
                    <a:pt x="377" y="1720"/>
                  </a:lnTo>
                  <a:lnTo>
                    <a:pt x="309" y="1712"/>
                  </a:lnTo>
                  <a:lnTo>
                    <a:pt x="239" y="1704"/>
                  </a:lnTo>
                  <a:lnTo>
                    <a:pt x="222" y="1701"/>
                  </a:lnTo>
                  <a:lnTo>
                    <a:pt x="222" y="1701"/>
                  </a:lnTo>
                  <a:lnTo>
                    <a:pt x="192" y="1696"/>
                  </a:lnTo>
                  <a:lnTo>
                    <a:pt x="165" y="1691"/>
                  </a:lnTo>
                  <a:lnTo>
                    <a:pt x="139" y="1683"/>
                  </a:lnTo>
                  <a:lnTo>
                    <a:pt x="115" y="1674"/>
                  </a:lnTo>
                  <a:lnTo>
                    <a:pt x="93" y="1663"/>
                  </a:lnTo>
                  <a:lnTo>
                    <a:pt x="72" y="1652"/>
                  </a:lnTo>
                  <a:lnTo>
                    <a:pt x="54" y="1637"/>
                  </a:lnTo>
                  <a:lnTo>
                    <a:pt x="37" y="1623"/>
                  </a:lnTo>
                  <a:lnTo>
                    <a:pt x="37" y="1623"/>
                  </a:lnTo>
                  <a:lnTo>
                    <a:pt x="30" y="1615"/>
                  </a:lnTo>
                  <a:lnTo>
                    <a:pt x="25" y="1606"/>
                  </a:lnTo>
                  <a:lnTo>
                    <a:pt x="20" y="1597"/>
                  </a:lnTo>
                  <a:lnTo>
                    <a:pt x="17" y="1586"/>
                  </a:lnTo>
                  <a:lnTo>
                    <a:pt x="15" y="1577"/>
                  </a:lnTo>
                  <a:lnTo>
                    <a:pt x="13" y="1567"/>
                  </a:lnTo>
                  <a:lnTo>
                    <a:pt x="13" y="1557"/>
                  </a:lnTo>
                  <a:lnTo>
                    <a:pt x="15" y="1548"/>
                  </a:lnTo>
                  <a:lnTo>
                    <a:pt x="15" y="1548"/>
                  </a:lnTo>
                  <a:lnTo>
                    <a:pt x="15" y="1538"/>
                  </a:lnTo>
                  <a:lnTo>
                    <a:pt x="15" y="1529"/>
                  </a:lnTo>
                  <a:lnTo>
                    <a:pt x="12" y="1510"/>
                  </a:lnTo>
                  <a:lnTo>
                    <a:pt x="12" y="1510"/>
                  </a:lnTo>
                  <a:lnTo>
                    <a:pt x="12" y="1492"/>
                  </a:lnTo>
                  <a:lnTo>
                    <a:pt x="13" y="1458"/>
                  </a:lnTo>
                  <a:lnTo>
                    <a:pt x="17" y="1393"/>
                  </a:lnTo>
                  <a:lnTo>
                    <a:pt x="17" y="1393"/>
                  </a:lnTo>
                  <a:lnTo>
                    <a:pt x="17" y="1363"/>
                  </a:lnTo>
                  <a:lnTo>
                    <a:pt x="17" y="1363"/>
                  </a:lnTo>
                  <a:lnTo>
                    <a:pt x="16" y="1327"/>
                  </a:lnTo>
                  <a:lnTo>
                    <a:pt x="13" y="1292"/>
                  </a:lnTo>
                  <a:lnTo>
                    <a:pt x="13" y="1292"/>
                  </a:lnTo>
                  <a:lnTo>
                    <a:pt x="11" y="1258"/>
                  </a:lnTo>
                  <a:lnTo>
                    <a:pt x="9" y="1224"/>
                  </a:lnTo>
                  <a:lnTo>
                    <a:pt x="9" y="1224"/>
                  </a:lnTo>
                  <a:lnTo>
                    <a:pt x="8" y="1187"/>
                  </a:lnTo>
                  <a:lnTo>
                    <a:pt x="7" y="1151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0" y="1050"/>
                  </a:lnTo>
                  <a:lnTo>
                    <a:pt x="0" y="1008"/>
                  </a:lnTo>
                  <a:lnTo>
                    <a:pt x="3" y="904"/>
                  </a:lnTo>
                  <a:lnTo>
                    <a:pt x="7" y="803"/>
                  </a:lnTo>
                  <a:lnTo>
                    <a:pt x="9" y="747"/>
                  </a:lnTo>
                  <a:lnTo>
                    <a:pt x="9" y="747"/>
                  </a:lnTo>
                  <a:lnTo>
                    <a:pt x="13" y="503"/>
                  </a:lnTo>
                  <a:lnTo>
                    <a:pt x="16" y="323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187"/>
                  </a:lnTo>
                  <a:lnTo>
                    <a:pt x="24" y="163"/>
                  </a:lnTo>
                  <a:lnTo>
                    <a:pt x="30" y="141"/>
                  </a:lnTo>
                  <a:lnTo>
                    <a:pt x="38" y="118"/>
                  </a:lnTo>
                  <a:lnTo>
                    <a:pt x="49" y="97"/>
                  </a:lnTo>
                  <a:lnTo>
                    <a:pt x="60" y="76"/>
                  </a:lnTo>
                  <a:lnTo>
                    <a:pt x="73" y="56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4" y="34"/>
                  </a:lnTo>
                  <a:lnTo>
                    <a:pt x="100" y="29"/>
                  </a:lnTo>
                  <a:lnTo>
                    <a:pt x="114" y="22"/>
                  </a:lnTo>
                  <a:lnTo>
                    <a:pt x="131" y="17"/>
                  </a:lnTo>
                  <a:lnTo>
                    <a:pt x="148" y="13"/>
                  </a:lnTo>
                  <a:lnTo>
                    <a:pt x="168" y="9"/>
                  </a:lnTo>
                  <a:lnTo>
                    <a:pt x="186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423" y="6"/>
                  </a:lnTo>
                  <a:lnTo>
                    <a:pt x="570" y="4"/>
                  </a:lnTo>
                  <a:lnTo>
                    <a:pt x="570" y="4"/>
                  </a:lnTo>
                  <a:lnTo>
                    <a:pt x="720" y="1"/>
                  </a:lnTo>
                  <a:lnTo>
                    <a:pt x="869" y="0"/>
                  </a:lnTo>
                  <a:lnTo>
                    <a:pt x="879" y="0"/>
                  </a:lnTo>
                  <a:lnTo>
                    <a:pt x="879" y="0"/>
                  </a:lnTo>
                  <a:lnTo>
                    <a:pt x="1015" y="0"/>
                  </a:lnTo>
                  <a:lnTo>
                    <a:pt x="1153" y="2"/>
                  </a:lnTo>
                  <a:lnTo>
                    <a:pt x="1222" y="4"/>
                  </a:lnTo>
                  <a:lnTo>
                    <a:pt x="1290" y="6"/>
                  </a:lnTo>
                  <a:lnTo>
                    <a:pt x="1359" y="12"/>
                  </a:lnTo>
                  <a:lnTo>
                    <a:pt x="1429" y="17"/>
                  </a:lnTo>
                  <a:lnTo>
                    <a:pt x="1429" y="17"/>
                  </a:lnTo>
                  <a:lnTo>
                    <a:pt x="1464" y="21"/>
                  </a:lnTo>
                  <a:lnTo>
                    <a:pt x="1483" y="23"/>
                  </a:lnTo>
                  <a:lnTo>
                    <a:pt x="1504" y="27"/>
                  </a:lnTo>
                  <a:lnTo>
                    <a:pt x="1525" y="33"/>
                  </a:lnTo>
                  <a:lnTo>
                    <a:pt x="1545" y="40"/>
                  </a:lnTo>
                  <a:lnTo>
                    <a:pt x="1562" y="50"/>
                  </a:lnTo>
                  <a:lnTo>
                    <a:pt x="1570" y="53"/>
                  </a:lnTo>
                  <a:lnTo>
                    <a:pt x="1576" y="60"/>
                  </a:lnTo>
                  <a:lnTo>
                    <a:pt x="1576" y="60"/>
                  </a:lnTo>
                  <a:lnTo>
                    <a:pt x="1587" y="72"/>
                  </a:lnTo>
                  <a:lnTo>
                    <a:pt x="1596" y="84"/>
                  </a:lnTo>
                  <a:lnTo>
                    <a:pt x="1603" y="95"/>
                  </a:lnTo>
                  <a:lnTo>
                    <a:pt x="1608" y="107"/>
                  </a:lnTo>
                  <a:lnTo>
                    <a:pt x="1612" y="120"/>
                  </a:lnTo>
                  <a:lnTo>
                    <a:pt x="1616" y="133"/>
                  </a:lnTo>
                  <a:lnTo>
                    <a:pt x="1620" y="161"/>
                  </a:lnTo>
                  <a:lnTo>
                    <a:pt x="1620" y="161"/>
                  </a:lnTo>
                  <a:lnTo>
                    <a:pt x="1622" y="180"/>
                  </a:lnTo>
                  <a:lnTo>
                    <a:pt x="1626" y="200"/>
                  </a:lnTo>
                  <a:lnTo>
                    <a:pt x="1627" y="201"/>
                  </a:lnTo>
                  <a:lnTo>
                    <a:pt x="1627" y="203"/>
                  </a:lnTo>
                  <a:lnTo>
                    <a:pt x="1627" y="203"/>
                  </a:lnTo>
                  <a:lnTo>
                    <a:pt x="1631" y="209"/>
                  </a:lnTo>
                  <a:lnTo>
                    <a:pt x="1633" y="217"/>
                  </a:lnTo>
                  <a:lnTo>
                    <a:pt x="1633" y="222"/>
                  </a:lnTo>
                  <a:lnTo>
                    <a:pt x="1633" y="222"/>
                  </a:lnTo>
                  <a:lnTo>
                    <a:pt x="1633" y="230"/>
                  </a:lnTo>
                  <a:lnTo>
                    <a:pt x="1633" y="230"/>
                  </a:lnTo>
                  <a:lnTo>
                    <a:pt x="1630" y="311"/>
                  </a:lnTo>
                  <a:lnTo>
                    <a:pt x="1626" y="391"/>
                  </a:lnTo>
                  <a:lnTo>
                    <a:pt x="1626" y="391"/>
                  </a:lnTo>
                  <a:lnTo>
                    <a:pt x="1623" y="465"/>
                  </a:lnTo>
                  <a:lnTo>
                    <a:pt x="1621" y="540"/>
                  </a:lnTo>
                  <a:lnTo>
                    <a:pt x="1621" y="540"/>
                  </a:lnTo>
                  <a:lnTo>
                    <a:pt x="1622" y="580"/>
                  </a:lnTo>
                  <a:lnTo>
                    <a:pt x="1626" y="621"/>
                  </a:lnTo>
                  <a:lnTo>
                    <a:pt x="1630" y="662"/>
                  </a:lnTo>
                  <a:lnTo>
                    <a:pt x="1637" y="702"/>
                  </a:lnTo>
                  <a:lnTo>
                    <a:pt x="1637" y="702"/>
                  </a:lnTo>
                  <a:lnTo>
                    <a:pt x="1644" y="764"/>
                  </a:lnTo>
                  <a:lnTo>
                    <a:pt x="1648" y="794"/>
                  </a:lnTo>
                  <a:lnTo>
                    <a:pt x="1651" y="825"/>
                  </a:lnTo>
                  <a:lnTo>
                    <a:pt x="1651" y="825"/>
                  </a:lnTo>
                  <a:lnTo>
                    <a:pt x="1651" y="849"/>
                  </a:lnTo>
                  <a:lnTo>
                    <a:pt x="1651" y="872"/>
                  </a:lnTo>
                  <a:lnTo>
                    <a:pt x="1650" y="919"/>
                  </a:lnTo>
                  <a:lnTo>
                    <a:pt x="1650" y="919"/>
                  </a:lnTo>
                  <a:lnTo>
                    <a:pt x="1648" y="979"/>
                  </a:lnTo>
                  <a:lnTo>
                    <a:pt x="1648" y="979"/>
                  </a:lnTo>
                  <a:lnTo>
                    <a:pt x="1650" y="1038"/>
                  </a:lnTo>
                  <a:lnTo>
                    <a:pt x="1650" y="1038"/>
                  </a:lnTo>
                  <a:lnTo>
                    <a:pt x="1651" y="1097"/>
                  </a:lnTo>
                  <a:lnTo>
                    <a:pt x="1650" y="1127"/>
                  </a:lnTo>
                  <a:lnTo>
                    <a:pt x="1648" y="1156"/>
                  </a:lnTo>
                  <a:lnTo>
                    <a:pt x="1648" y="1156"/>
                  </a:lnTo>
                  <a:lnTo>
                    <a:pt x="1647" y="1178"/>
                  </a:lnTo>
                  <a:lnTo>
                    <a:pt x="1643" y="1199"/>
                  </a:lnTo>
                  <a:lnTo>
                    <a:pt x="1643" y="1199"/>
                  </a:lnTo>
                  <a:lnTo>
                    <a:pt x="1639" y="1232"/>
                  </a:lnTo>
                  <a:lnTo>
                    <a:pt x="1638" y="1249"/>
                  </a:lnTo>
                  <a:lnTo>
                    <a:pt x="1638" y="1266"/>
                  </a:lnTo>
                  <a:lnTo>
                    <a:pt x="1638" y="1266"/>
                  </a:lnTo>
                  <a:lnTo>
                    <a:pt x="1639" y="1351"/>
                  </a:lnTo>
                  <a:lnTo>
                    <a:pt x="1640" y="1403"/>
                  </a:lnTo>
                  <a:lnTo>
                    <a:pt x="1642" y="1440"/>
                  </a:lnTo>
                  <a:lnTo>
                    <a:pt x="1642" y="1440"/>
                  </a:lnTo>
                  <a:lnTo>
                    <a:pt x="1643" y="1446"/>
                  </a:lnTo>
                  <a:lnTo>
                    <a:pt x="1643" y="1446"/>
                  </a:lnTo>
                  <a:lnTo>
                    <a:pt x="1643" y="1451"/>
                  </a:lnTo>
                  <a:lnTo>
                    <a:pt x="1643" y="1455"/>
                  </a:lnTo>
                  <a:lnTo>
                    <a:pt x="1643" y="1466"/>
                  </a:lnTo>
                  <a:lnTo>
                    <a:pt x="1643" y="1466"/>
                  </a:lnTo>
                  <a:lnTo>
                    <a:pt x="1643" y="1514"/>
                  </a:lnTo>
                  <a:lnTo>
                    <a:pt x="1642" y="1538"/>
                  </a:lnTo>
                  <a:lnTo>
                    <a:pt x="1639" y="1561"/>
                  </a:lnTo>
                  <a:lnTo>
                    <a:pt x="1634" y="1584"/>
                  </a:lnTo>
                  <a:lnTo>
                    <a:pt x="1630" y="1595"/>
                  </a:lnTo>
                  <a:lnTo>
                    <a:pt x="1626" y="1606"/>
                  </a:lnTo>
                  <a:lnTo>
                    <a:pt x="1621" y="1616"/>
                  </a:lnTo>
                  <a:lnTo>
                    <a:pt x="1616" y="1625"/>
                  </a:lnTo>
                  <a:lnTo>
                    <a:pt x="1608" y="1635"/>
                  </a:lnTo>
                  <a:lnTo>
                    <a:pt x="1600" y="1644"/>
                  </a:lnTo>
                  <a:lnTo>
                    <a:pt x="1600" y="1644"/>
                  </a:lnTo>
                  <a:lnTo>
                    <a:pt x="1589" y="1653"/>
                  </a:lnTo>
                  <a:lnTo>
                    <a:pt x="1579" y="1662"/>
                  </a:lnTo>
                  <a:lnTo>
                    <a:pt x="1558" y="1676"/>
                  </a:lnTo>
                  <a:lnTo>
                    <a:pt x="1536" y="1688"/>
                  </a:lnTo>
                  <a:lnTo>
                    <a:pt x="1512" y="1699"/>
                  </a:lnTo>
                  <a:lnTo>
                    <a:pt x="1490" y="1706"/>
                  </a:lnTo>
                  <a:lnTo>
                    <a:pt x="1469" y="1712"/>
                  </a:lnTo>
                  <a:lnTo>
                    <a:pt x="1448" y="1716"/>
                  </a:lnTo>
                  <a:lnTo>
                    <a:pt x="1430" y="1718"/>
                  </a:lnTo>
                  <a:lnTo>
                    <a:pt x="1430" y="1718"/>
                  </a:lnTo>
                  <a:lnTo>
                    <a:pt x="1391" y="1721"/>
                  </a:lnTo>
                  <a:lnTo>
                    <a:pt x="1351" y="1723"/>
                  </a:lnTo>
                  <a:lnTo>
                    <a:pt x="1273" y="1727"/>
                  </a:lnTo>
                  <a:lnTo>
                    <a:pt x="1198" y="1729"/>
                  </a:lnTo>
                  <a:lnTo>
                    <a:pt x="1133" y="1730"/>
                  </a:lnTo>
                  <a:lnTo>
                    <a:pt x="1133" y="1730"/>
                  </a:lnTo>
                  <a:close/>
                  <a:moveTo>
                    <a:pt x="1168" y="1679"/>
                  </a:moveTo>
                  <a:lnTo>
                    <a:pt x="1168" y="1679"/>
                  </a:lnTo>
                  <a:lnTo>
                    <a:pt x="1202" y="1679"/>
                  </a:lnTo>
                  <a:lnTo>
                    <a:pt x="1235" y="1680"/>
                  </a:lnTo>
                  <a:lnTo>
                    <a:pt x="1235" y="1680"/>
                  </a:lnTo>
                  <a:lnTo>
                    <a:pt x="1269" y="1682"/>
                  </a:lnTo>
                  <a:lnTo>
                    <a:pt x="1303" y="1683"/>
                  </a:lnTo>
                  <a:lnTo>
                    <a:pt x="1303" y="1683"/>
                  </a:lnTo>
                  <a:lnTo>
                    <a:pt x="1338" y="1682"/>
                  </a:lnTo>
                  <a:lnTo>
                    <a:pt x="1370" y="1679"/>
                  </a:lnTo>
                  <a:lnTo>
                    <a:pt x="1381" y="1678"/>
                  </a:lnTo>
                  <a:lnTo>
                    <a:pt x="1381" y="1678"/>
                  </a:lnTo>
                  <a:lnTo>
                    <a:pt x="1421" y="1672"/>
                  </a:lnTo>
                  <a:lnTo>
                    <a:pt x="1440" y="1669"/>
                  </a:lnTo>
                  <a:lnTo>
                    <a:pt x="1461" y="1665"/>
                  </a:lnTo>
                  <a:lnTo>
                    <a:pt x="1481" y="1659"/>
                  </a:lnTo>
                  <a:lnTo>
                    <a:pt x="1499" y="1654"/>
                  </a:lnTo>
                  <a:lnTo>
                    <a:pt x="1517" y="1646"/>
                  </a:lnTo>
                  <a:lnTo>
                    <a:pt x="1533" y="1637"/>
                  </a:lnTo>
                  <a:lnTo>
                    <a:pt x="1533" y="1637"/>
                  </a:lnTo>
                  <a:lnTo>
                    <a:pt x="1545" y="1629"/>
                  </a:lnTo>
                  <a:lnTo>
                    <a:pt x="1554" y="1620"/>
                  </a:lnTo>
                  <a:lnTo>
                    <a:pt x="1563" y="1611"/>
                  </a:lnTo>
                  <a:lnTo>
                    <a:pt x="1570" y="1602"/>
                  </a:lnTo>
                  <a:lnTo>
                    <a:pt x="1576" y="1591"/>
                  </a:lnTo>
                  <a:lnTo>
                    <a:pt x="1582" y="1581"/>
                  </a:lnTo>
                  <a:lnTo>
                    <a:pt x="1586" y="1570"/>
                  </a:lnTo>
                  <a:lnTo>
                    <a:pt x="1588" y="1559"/>
                  </a:lnTo>
                  <a:lnTo>
                    <a:pt x="1592" y="1536"/>
                  </a:lnTo>
                  <a:lnTo>
                    <a:pt x="1595" y="1513"/>
                  </a:lnTo>
                  <a:lnTo>
                    <a:pt x="1595" y="1488"/>
                  </a:lnTo>
                  <a:lnTo>
                    <a:pt x="1595" y="1465"/>
                  </a:lnTo>
                  <a:lnTo>
                    <a:pt x="1595" y="1450"/>
                  </a:lnTo>
                  <a:lnTo>
                    <a:pt x="1595" y="1450"/>
                  </a:lnTo>
                  <a:lnTo>
                    <a:pt x="1592" y="1425"/>
                  </a:lnTo>
                  <a:lnTo>
                    <a:pt x="1591" y="1393"/>
                  </a:lnTo>
                  <a:lnTo>
                    <a:pt x="1589" y="1321"/>
                  </a:lnTo>
                  <a:lnTo>
                    <a:pt x="1591" y="1251"/>
                  </a:lnTo>
                  <a:lnTo>
                    <a:pt x="1593" y="1202"/>
                  </a:lnTo>
                  <a:lnTo>
                    <a:pt x="1593" y="1202"/>
                  </a:lnTo>
                  <a:lnTo>
                    <a:pt x="1597" y="1157"/>
                  </a:lnTo>
                  <a:lnTo>
                    <a:pt x="1600" y="1113"/>
                  </a:lnTo>
                  <a:lnTo>
                    <a:pt x="1603" y="1068"/>
                  </a:lnTo>
                  <a:lnTo>
                    <a:pt x="1604" y="1024"/>
                  </a:lnTo>
                  <a:lnTo>
                    <a:pt x="1605" y="941"/>
                  </a:lnTo>
                  <a:lnTo>
                    <a:pt x="1604" y="866"/>
                  </a:lnTo>
                  <a:lnTo>
                    <a:pt x="1604" y="856"/>
                  </a:lnTo>
                  <a:lnTo>
                    <a:pt x="1604" y="856"/>
                  </a:lnTo>
                  <a:lnTo>
                    <a:pt x="1603" y="812"/>
                  </a:lnTo>
                  <a:lnTo>
                    <a:pt x="1601" y="766"/>
                  </a:lnTo>
                  <a:lnTo>
                    <a:pt x="1597" y="722"/>
                  </a:lnTo>
                  <a:lnTo>
                    <a:pt x="1593" y="699"/>
                  </a:lnTo>
                  <a:lnTo>
                    <a:pt x="1589" y="677"/>
                  </a:lnTo>
                  <a:lnTo>
                    <a:pt x="1589" y="677"/>
                  </a:lnTo>
                  <a:lnTo>
                    <a:pt x="1583" y="645"/>
                  </a:lnTo>
                  <a:lnTo>
                    <a:pt x="1578" y="612"/>
                  </a:lnTo>
                  <a:lnTo>
                    <a:pt x="1574" y="577"/>
                  </a:lnTo>
                  <a:lnTo>
                    <a:pt x="1572" y="558"/>
                  </a:lnTo>
                  <a:lnTo>
                    <a:pt x="1572" y="540"/>
                  </a:lnTo>
                  <a:lnTo>
                    <a:pt x="1572" y="540"/>
                  </a:lnTo>
                  <a:lnTo>
                    <a:pt x="1578" y="426"/>
                  </a:lnTo>
                  <a:lnTo>
                    <a:pt x="1578" y="426"/>
                  </a:lnTo>
                  <a:lnTo>
                    <a:pt x="1582" y="328"/>
                  </a:lnTo>
                  <a:lnTo>
                    <a:pt x="1583" y="278"/>
                  </a:lnTo>
                  <a:lnTo>
                    <a:pt x="1584" y="229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84" y="227"/>
                  </a:lnTo>
                  <a:lnTo>
                    <a:pt x="1578" y="208"/>
                  </a:lnTo>
                  <a:lnTo>
                    <a:pt x="1574" y="187"/>
                  </a:lnTo>
                  <a:lnTo>
                    <a:pt x="1570" y="166"/>
                  </a:lnTo>
                  <a:lnTo>
                    <a:pt x="1569" y="144"/>
                  </a:lnTo>
                  <a:lnTo>
                    <a:pt x="1569" y="144"/>
                  </a:lnTo>
                  <a:lnTo>
                    <a:pt x="1567" y="131"/>
                  </a:lnTo>
                  <a:lnTo>
                    <a:pt x="1563" y="120"/>
                  </a:lnTo>
                  <a:lnTo>
                    <a:pt x="1558" y="111"/>
                  </a:lnTo>
                  <a:lnTo>
                    <a:pt x="1550" y="104"/>
                  </a:lnTo>
                  <a:lnTo>
                    <a:pt x="1542" y="98"/>
                  </a:lnTo>
                  <a:lnTo>
                    <a:pt x="1533" y="93"/>
                  </a:lnTo>
                  <a:lnTo>
                    <a:pt x="1514" y="85"/>
                  </a:lnTo>
                  <a:lnTo>
                    <a:pt x="1507" y="81"/>
                  </a:lnTo>
                  <a:lnTo>
                    <a:pt x="1507" y="81"/>
                  </a:lnTo>
                  <a:lnTo>
                    <a:pt x="1485" y="74"/>
                  </a:lnTo>
                  <a:lnTo>
                    <a:pt x="1463" y="68"/>
                  </a:lnTo>
                  <a:lnTo>
                    <a:pt x="1438" y="64"/>
                  </a:lnTo>
                  <a:lnTo>
                    <a:pt x="1414" y="60"/>
                  </a:lnTo>
                  <a:lnTo>
                    <a:pt x="1389" y="59"/>
                  </a:lnTo>
                  <a:lnTo>
                    <a:pt x="1367" y="57"/>
                  </a:lnTo>
                  <a:lnTo>
                    <a:pt x="1329" y="56"/>
                  </a:lnTo>
                  <a:lnTo>
                    <a:pt x="1329" y="56"/>
                  </a:lnTo>
                  <a:lnTo>
                    <a:pt x="1214" y="55"/>
                  </a:lnTo>
                  <a:lnTo>
                    <a:pt x="1099" y="52"/>
                  </a:lnTo>
                  <a:lnTo>
                    <a:pt x="1099" y="52"/>
                  </a:lnTo>
                  <a:lnTo>
                    <a:pt x="984" y="50"/>
                  </a:lnTo>
                  <a:lnTo>
                    <a:pt x="869" y="48"/>
                  </a:lnTo>
                  <a:lnTo>
                    <a:pt x="869" y="48"/>
                  </a:lnTo>
                  <a:lnTo>
                    <a:pt x="754" y="50"/>
                  </a:lnTo>
                  <a:lnTo>
                    <a:pt x="640" y="52"/>
                  </a:lnTo>
                  <a:lnTo>
                    <a:pt x="640" y="52"/>
                  </a:lnTo>
                  <a:lnTo>
                    <a:pt x="526" y="55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378" y="55"/>
                  </a:lnTo>
                  <a:lnTo>
                    <a:pt x="344" y="55"/>
                  </a:lnTo>
                  <a:lnTo>
                    <a:pt x="344" y="55"/>
                  </a:lnTo>
                  <a:lnTo>
                    <a:pt x="309" y="53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45" y="53"/>
                  </a:lnTo>
                  <a:lnTo>
                    <a:pt x="219" y="55"/>
                  </a:lnTo>
                  <a:lnTo>
                    <a:pt x="195" y="57"/>
                  </a:lnTo>
                  <a:lnTo>
                    <a:pt x="173" y="61"/>
                  </a:lnTo>
                  <a:lnTo>
                    <a:pt x="173" y="61"/>
                  </a:lnTo>
                  <a:lnTo>
                    <a:pt x="156" y="65"/>
                  </a:lnTo>
                  <a:lnTo>
                    <a:pt x="141" y="72"/>
                  </a:lnTo>
                  <a:lnTo>
                    <a:pt x="128" y="80"/>
                  </a:lnTo>
                  <a:lnTo>
                    <a:pt x="117" y="87"/>
                  </a:lnTo>
                  <a:lnTo>
                    <a:pt x="106" y="98"/>
                  </a:lnTo>
                  <a:lnTo>
                    <a:pt x="97" y="108"/>
                  </a:lnTo>
                  <a:lnTo>
                    <a:pt x="89" y="120"/>
                  </a:lnTo>
                  <a:lnTo>
                    <a:pt x="84" y="133"/>
                  </a:lnTo>
                  <a:lnTo>
                    <a:pt x="79" y="146"/>
                  </a:lnTo>
                  <a:lnTo>
                    <a:pt x="73" y="159"/>
                  </a:lnTo>
                  <a:lnTo>
                    <a:pt x="71" y="172"/>
                  </a:lnTo>
                  <a:lnTo>
                    <a:pt x="68" y="186"/>
                  </a:lnTo>
                  <a:lnTo>
                    <a:pt x="66" y="210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64"/>
                  </a:lnTo>
                  <a:lnTo>
                    <a:pt x="66" y="311"/>
                  </a:lnTo>
                  <a:lnTo>
                    <a:pt x="63" y="424"/>
                  </a:lnTo>
                  <a:lnTo>
                    <a:pt x="58" y="567"/>
                  </a:lnTo>
                  <a:lnTo>
                    <a:pt x="58" y="567"/>
                  </a:lnTo>
                  <a:lnTo>
                    <a:pt x="58" y="628"/>
                  </a:lnTo>
                  <a:lnTo>
                    <a:pt x="58" y="628"/>
                  </a:lnTo>
                  <a:lnTo>
                    <a:pt x="58" y="686"/>
                  </a:lnTo>
                  <a:lnTo>
                    <a:pt x="58" y="747"/>
                  </a:lnTo>
                  <a:lnTo>
                    <a:pt x="58" y="747"/>
                  </a:lnTo>
                  <a:lnTo>
                    <a:pt x="51" y="890"/>
                  </a:lnTo>
                  <a:lnTo>
                    <a:pt x="49" y="991"/>
                  </a:lnTo>
                  <a:lnTo>
                    <a:pt x="49" y="1032"/>
                  </a:lnTo>
                  <a:lnTo>
                    <a:pt x="50" y="1060"/>
                  </a:lnTo>
                  <a:lnTo>
                    <a:pt x="50" y="1060"/>
                  </a:lnTo>
                  <a:lnTo>
                    <a:pt x="55" y="1131"/>
                  </a:lnTo>
                  <a:lnTo>
                    <a:pt x="56" y="1166"/>
                  </a:lnTo>
                  <a:lnTo>
                    <a:pt x="58" y="1202"/>
                  </a:lnTo>
                  <a:lnTo>
                    <a:pt x="58" y="1202"/>
                  </a:lnTo>
                  <a:lnTo>
                    <a:pt x="59" y="1238"/>
                  </a:lnTo>
                  <a:lnTo>
                    <a:pt x="62" y="1272"/>
                  </a:lnTo>
                  <a:lnTo>
                    <a:pt x="62" y="1272"/>
                  </a:lnTo>
                  <a:lnTo>
                    <a:pt x="64" y="1308"/>
                  </a:lnTo>
                  <a:lnTo>
                    <a:pt x="66" y="1344"/>
                  </a:lnTo>
                  <a:lnTo>
                    <a:pt x="66" y="1344"/>
                  </a:lnTo>
                  <a:lnTo>
                    <a:pt x="64" y="1378"/>
                  </a:lnTo>
                  <a:lnTo>
                    <a:pt x="64" y="1378"/>
                  </a:lnTo>
                  <a:lnTo>
                    <a:pt x="64" y="1408"/>
                  </a:lnTo>
                  <a:lnTo>
                    <a:pt x="64" y="1440"/>
                  </a:lnTo>
                  <a:lnTo>
                    <a:pt x="64" y="1500"/>
                  </a:lnTo>
                  <a:lnTo>
                    <a:pt x="64" y="1500"/>
                  </a:lnTo>
                  <a:lnTo>
                    <a:pt x="64" y="1522"/>
                  </a:lnTo>
                  <a:lnTo>
                    <a:pt x="63" y="1544"/>
                  </a:lnTo>
                  <a:lnTo>
                    <a:pt x="63" y="1564"/>
                  </a:lnTo>
                  <a:lnTo>
                    <a:pt x="63" y="1570"/>
                  </a:lnTo>
                  <a:lnTo>
                    <a:pt x="64" y="1577"/>
                  </a:lnTo>
                  <a:lnTo>
                    <a:pt x="64" y="1577"/>
                  </a:lnTo>
                  <a:lnTo>
                    <a:pt x="71" y="1587"/>
                  </a:lnTo>
                  <a:lnTo>
                    <a:pt x="80" y="1598"/>
                  </a:lnTo>
                  <a:lnTo>
                    <a:pt x="90" y="1607"/>
                  </a:lnTo>
                  <a:lnTo>
                    <a:pt x="102" y="1615"/>
                  </a:lnTo>
                  <a:lnTo>
                    <a:pt x="115" y="1623"/>
                  </a:lnTo>
                  <a:lnTo>
                    <a:pt x="130" y="1629"/>
                  </a:lnTo>
                  <a:lnTo>
                    <a:pt x="141" y="1635"/>
                  </a:lnTo>
                  <a:lnTo>
                    <a:pt x="153" y="1638"/>
                  </a:lnTo>
                  <a:lnTo>
                    <a:pt x="153" y="1638"/>
                  </a:lnTo>
                  <a:lnTo>
                    <a:pt x="192" y="1648"/>
                  </a:lnTo>
                  <a:lnTo>
                    <a:pt x="233" y="1655"/>
                  </a:lnTo>
                  <a:lnTo>
                    <a:pt x="275" y="1662"/>
                  </a:lnTo>
                  <a:lnTo>
                    <a:pt x="315" y="1667"/>
                  </a:lnTo>
                  <a:lnTo>
                    <a:pt x="315" y="1667"/>
                  </a:lnTo>
                  <a:lnTo>
                    <a:pt x="369" y="1675"/>
                  </a:lnTo>
                  <a:lnTo>
                    <a:pt x="369" y="1675"/>
                  </a:lnTo>
                  <a:lnTo>
                    <a:pt x="394" y="1678"/>
                  </a:lnTo>
                  <a:lnTo>
                    <a:pt x="421" y="1680"/>
                  </a:lnTo>
                  <a:lnTo>
                    <a:pt x="450" y="1682"/>
                  </a:lnTo>
                  <a:lnTo>
                    <a:pt x="483" y="1682"/>
                  </a:lnTo>
                  <a:lnTo>
                    <a:pt x="483" y="1682"/>
                  </a:lnTo>
                  <a:lnTo>
                    <a:pt x="557" y="1680"/>
                  </a:lnTo>
                  <a:lnTo>
                    <a:pt x="557" y="1680"/>
                  </a:lnTo>
                  <a:lnTo>
                    <a:pt x="629" y="1679"/>
                  </a:lnTo>
                  <a:lnTo>
                    <a:pt x="1168" y="16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7" name="Freeform 309"/>
            <p:cNvSpPr>
              <a:spLocks noEditPoints="1"/>
            </p:cNvSpPr>
            <p:nvPr/>
          </p:nvSpPr>
          <p:spPr bwMode="auto">
            <a:xfrm>
              <a:off x="4292601" y="1087438"/>
              <a:ext cx="493713" cy="136525"/>
            </a:xfrm>
            <a:custGeom>
              <a:avLst/>
              <a:gdLst/>
              <a:ahLst/>
              <a:cxnLst>
                <a:cxn ang="0">
                  <a:pos x="1095" y="344"/>
                </a:cxn>
                <a:cxn ang="0">
                  <a:pos x="922" y="342"/>
                </a:cxn>
                <a:cxn ang="0">
                  <a:pos x="631" y="339"/>
                </a:cxn>
                <a:cxn ang="0">
                  <a:pos x="301" y="337"/>
                </a:cxn>
                <a:cxn ang="0">
                  <a:pos x="196" y="340"/>
                </a:cxn>
                <a:cxn ang="0">
                  <a:pos x="115" y="339"/>
                </a:cxn>
                <a:cxn ang="0">
                  <a:pos x="62" y="327"/>
                </a:cxn>
                <a:cxn ang="0">
                  <a:pos x="22" y="289"/>
                </a:cxn>
                <a:cxn ang="0">
                  <a:pos x="9" y="241"/>
                </a:cxn>
                <a:cxn ang="0">
                  <a:pos x="0" y="135"/>
                </a:cxn>
                <a:cxn ang="0">
                  <a:pos x="8" y="67"/>
                </a:cxn>
                <a:cxn ang="0">
                  <a:pos x="34" y="31"/>
                </a:cxn>
                <a:cxn ang="0">
                  <a:pos x="39" y="24"/>
                </a:cxn>
                <a:cxn ang="0">
                  <a:pos x="58" y="16"/>
                </a:cxn>
                <a:cxn ang="0">
                  <a:pos x="505" y="14"/>
                </a:cxn>
                <a:cxn ang="0">
                  <a:pos x="925" y="8"/>
                </a:cxn>
                <a:cxn ang="0">
                  <a:pos x="1036" y="0"/>
                </a:cxn>
                <a:cxn ang="0">
                  <a:pos x="1106" y="2"/>
                </a:cxn>
                <a:cxn ang="0">
                  <a:pos x="1178" y="21"/>
                </a:cxn>
                <a:cxn ang="0">
                  <a:pos x="1213" y="46"/>
                </a:cxn>
                <a:cxn ang="0">
                  <a:pos x="1236" y="104"/>
                </a:cxn>
                <a:cxn ang="0">
                  <a:pos x="1243" y="156"/>
                </a:cxn>
                <a:cxn ang="0">
                  <a:pos x="1238" y="238"/>
                </a:cxn>
                <a:cxn ang="0">
                  <a:pos x="1232" y="306"/>
                </a:cxn>
                <a:cxn ang="0">
                  <a:pos x="1232" y="312"/>
                </a:cxn>
                <a:cxn ang="0">
                  <a:pos x="1221" y="333"/>
                </a:cxn>
                <a:cxn ang="0">
                  <a:pos x="1171" y="346"/>
                </a:cxn>
                <a:cxn ang="0">
                  <a:pos x="297" y="287"/>
                </a:cxn>
                <a:cxn ang="0">
                  <a:pos x="510" y="288"/>
                </a:cxn>
                <a:cxn ang="0">
                  <a:pos x="883" y="293"/>
                </a:cxn>
                <a:cxn ang="0">
                  <a:pos x="1147" y="295"/>
                </a:cxn>
                <a:cxn ang="0">
                  <a:pos x="1184" y="295"/>
                </a:cxn>
                <a:cxn ang="0">
                  <a:pos x="1191" y="248"/>
                </a:cxn>
                <a:cxn ang="0">
                  <a:pos x="1196" y="173"/>
                </a:cxn>
                <a:cxn ang="0">
                  <a:pos x="1185" y="109"/>
                </a:cxn>
                <a:cxn ang="0">
                  <a:pos x="1174" y="78"/>
                </a:cxn>
                <a:cxn ang="0">
                  <a:pos x="1134" y="55"/>
                </a:cxn>
                <a:cxn ang="0">
                  <a:pos x="1078" y="53"/>
                </a:cxn>
                <a:cxn ang="0">
                  <a:pos x="980" y="54"/>
                </a:cxn>
                <a:cxn ang="0">
                  <a:pos x="729" y="59"/>
                </a:cxn>
                <a:cxn ang="0">
                  <a:pos x="111" y="65"/>
                </a:cxn>
                <a:cxn ang="0">
                  <a:pos x="94" y="71"/>
                </a:cxn>
                <a:cxn ang="0">
                  <a:pos x="70" y="68"/>
                </a:cxn>
                <a:cxn ang="0">
                  <a:pos x="56" y="74"/>
                </a:cxn>
                <a:cxn ang="0">
                  <a:pos x="50" y="95"/>
                </a:cxn>
                <a:cxn ang="0">
                  <a:pos x="50" y="136"/>
                </a:cxn>
                <a:cxn ang="0">
                  <a:pos x="56" y="229"/>
                </a:cxn>
                <a:cxn ang="0">
                  <a:pos x="60" y="257"/>
                </a:cxn>
                <a:cxn ang="0">
                  <a:pos x="74" y="276"/>
                </a:cxn>
                <a:cxn ang="0">
                  <a:pos x="106" y="289"/>
                </a:cxn>
                <a:cxn ang="0">
                  <a:pos x="144" y="289"/>
                </a:cxn>
                <a:cxn ang="0">
                  <a:pos x="297" y="287"/>
                </a:cxn>
              </a:cxnLst>
              <a:rect l="0" t="0" r="r" b="b"/>
              <a:pathLst>
                <a:path w="1244" h="347">
                  <a:moveTo>
                    <a:pt x="1149" y="347"/>
                  </a:moveTo>
                  <a:lnTo>
                    <a:pt x="1149" y="347"/>
                  </a:lnTo>
                  <a:lnTo>
                    <a:pt x="1123" y="346"/>
                  </a:lnTo>
                  <a:lnTo>
                    <a:pt x="1095" y="344"/>
                  </a:lnTo>
                  <a:lnTo>
                    <a:pt x="1095" y="344"/>
                  </a:lnTo>
                  <a:lnTo>
                    <a:pt x="1073" y="343"/>
                  </a:lnTo>
                  <a:lnTo>
                    <a:pt x="1052" y="342"/>
                  </a:lnTo>
                  <a:lnTo>
                    <a:pt x="922" y="342"/>
                  </a:lnTo>
                  <a:lnTo>
                    <a:pt x="922" y="342"/>
                  </a:lnTo>
                  <a:lnTo>
                    <a:pt x="813" y="342"/>
                  </a:lnTo>
                  <a:lnTo>
                    <a:pt x="813" y="342"/>
                  </a:lnTo>
                  <a:lnTo>
                    <a:pt x="631" y="339"/>
                  </a:lnTo>
                  <a:lnTo>
                    <a:pt x="631" y="339"/>
                  </a:lnTo>
                  <a:lnTo>
                    <a:pt x="466" y="337"/>
                  </a:lnTo>
                  <a:lnTo>
                    <a:pt x="301" y="337"/>
                  </a:lnTo>
                  <a:lnTo>
                    <a:pt x="301" y="337"/>
                  </a:lnTo>
                  <a:lnTo>
                    <a:pt x="268" y="337"/>
                  </a:lnTo>
                  <a:lnTo>
                    <a:pt x="233" y="339"/>
                  </a:lnTo>
                  <a:lnTo>
                    <a:pt x="233" y="339"/>
                  </a:lnTo>
                  <a:lnTo>
                    <a:pt x="196" y="340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36" y="340"/>
                  </a:lnTo>
                  <a:lnTo>
                    <a:pt x="115" y="339"/>
                  </a:lnTo>
                  <a:lnTo>
                    <a:pt x="96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62" y="327"/>
                  </a:lnTo>
                  <a:lnTo>
                    <a:pt x="47" y="321"/>
                  </a:lnTo>
                  <a:lnTo>
                    <a:pt x="37" y="312"/>
                  </a:lnTo>
                  <a:lnTo>
                    <a:pt x="29" y="303"/>
                  </a:lnTo>
                  <a:lnTo>
                    <a:pt x="22" y="289"/>
                  </a:lnTo>
                  <a:lnTo>
                    <a:pt x="17" y="275"/>
                  </a:lnTo>
                  <a:lnTo>
                    <a:pt x="13" y="259"/>
                  </a:lnTo>
                  <a:lnTo>
                    <a:pt x="9" y="241"/>
                  </a:lnTo>
                  <a:lnTo>
                    <a:pt x="9" y="241"/>
                  </a:lnTo>
                  <a:lnTo>
                    <a:pt x="4" y="202"/>
                  </a:lnTo>
                  <a:lnTo>
                    <a:pt x="2" y="181"/>
                  </a:lnTo>
                  <a:lnTo>
                    <a:pt x="0" y="157"/>
                  </a:lnTo>
                  <a:lnTo>
                    <a:pt x="0" y="135"/>
                  </a:lnTo>
                  <a:lnTo>
                    <a:pt x="2" y="112"/>
                  </a:lnTo>
                  <a:lnTo>
                    <a:pt x="3" y="89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25" y="37"/>
                  </a:lnTo>
                  <a:lnTo>
                    <a:pt x="34" y="31"/>
                  </a:lnTo>
                  <a:lnTo>
                    <a:pt x="37" y="31"/>
                  </a:lnTo>
                  <a:lnTo>
                    <a:pt x="37" y="28"/>
                  </a:lnTo>
                  <a:lnTo>
                    <a:pt x="37" y="28"/>
                  </a:lnTo>
                  <a:lnTo>
                    <a:pt x="39" y="24"/>
                  </a:lnTo>
                  <a:lnTo>
                    <a:pt x="43" y="20"/>
                  </a:lnTo>
                  <a:lnTo>
                    <a:pt x="50" y="17"/>
                  </a:lnTo>
                  <a:lnTo>
                    <a:pt x="58" y="16"/>
                  </a:lnTo>
                  <a:lnTo>
                    <a:pt x="58" y="16"/>
                  </a:lnTo>
                  <a:lnTo>
                    <a:pt x="169" y="15"/>
                  </a:lnTo>
                  <a:lnTo>
                    <a:pt x="283" y="14"/>
                  </a:lnTo>
                  <a:lnTo>
                    <a:pt x="505" y="14"/>
                  </a:lnTo>
                  <a:lnTo>
                    <a:pt x="505" y="14"/>
                  </a:lnTo>
                  <a:lnTo>
                    <a:pt x="696" y="12"/>
                  </a:lnTo>
                  <a:lnTo>
                    <a:pt x="888" y="11"/>
                  </a:lnTo>
                  <a:lnTo>
                    <a:pt x="888" y="11"/>
                  </a:lnTo>
                  <a:lnTo>
                    <a:pt x="925" y="8"/>
                  </a:lnTo>
                  <a:lnTo>
                    <a:pt x="964" y="6"/>
                  </a:lnTo>
                  <a:lnTo>
                    <a:pt x="964" y="6"/>
                  </a:lnTo>
                  <a:lnTo>
                    <a:pt x="1013" y="2"/>
                  </a:lnTo>
                  <a:lnTo>
                    <a:pt x="1036" y="0"/>
                  </a:lnTo>
                  <a:lnTo>
                    <a:pt x="1061" y="0"/>
                  </a:lnTo>
                  <a:lnTo>
                    <a:pt x="1061" y="0"/>
                  </a:lnTo>
                  <a:lnTo>
                    <a:pt x="1085" y="0"/>
                  </a:lnTo>
                  <a:lnTo>
                    <a:pt x="1106" y="2"/>
                  </a:lnTo>
                  <a:lnTo>
                    <a:pt x="1127" y="6"/>
                  </a:lnTo>
                  <a:lnTo>
                    <a:pt x="1145" y="10"/>
                  </a:lnTo>
                  <a:lnTo>
                    <a:pt x="1162" y="15"/>
                  </a:lnTo>
                  <a:lnTo>
                    <a:pt x="1178" y="21"/>
                  </a:lnTo>
                  <a:lnTo>
                    <a:pt x="1192" y="29"/>
                  </a:lnTo>
                  <a:lnTo>
                    <a:pt x="1205" y="38"/>
                  </a:lnTo>
                  <a:lnTo>
                    <a:pt x="1205" y="38"/>
                  </a:lnTo>
                  <a:lnTo>
                    <a:pt x="1213" y="46"/>
                  </a:lnTo>
                  <a:lnTo>
                    <a:pt x="1221" y="58"/>
                  </a:lnTo>
                  <a:lnTo>
                    <a:pt x="1226" y="71"/>
                  </a:lnTo>
                  <a:lnTo>
                    <a:pt x="1231" y="87"/>
                  </a:lnTo>
                  <a:lnTo>
                    <a:pt x="1236" y="104"/>
                  </a:lnTo>
                  <a:lnTo>
                    <a:pt x="1239" y="121"/>
                  </a:lnTo>
                  <a:lnTo>
                    <a:pt x="1242" y="138"/>
                  </a:lnTo>
                  <a:lnTo>
                    <a:pt x="1243" y="156"/>
                  </a:lnTo>
                  <a:lnTo>
                    <a:pt x="1243" y="156"/>
                  </a:lnTo>
                  <a:lnTo>
                    <a:pt x="1244" y="177"/>
                  </a:lnTo>
                  <a:lnTo>
                    <a:pt x="1243" y="198"/>
                  </a:lnTo>
                  <a:lnTo>
                    <a:pt x="1238" y="238"/>
                  </a:lnTo>
                  <a:lnTo>
                    <a:pt x="1238" y="238"/>
                  </a:lnTo>
                  <a:lnTo>
                    <a:pt x="1234" y="272"/>
                  </a:lnTo>
                  <a:lnTo>
                    <a:pt x="1232" y="288"/>
                  </a:lnTo>
                  <a:lnTo>
                    <a:pt x="1232" y="306"/>
                  </a:lnTo>
                  <a:lnTo>
                    <a:pt x="1232" y="306"/>
                  </a:lnTo>
                  <a:lnTo>
                    <a:pt x="1232" y="310"/>
                  </a:lnTo>
                  <a:lnTo>
                    <a:pt x="1232" y="310"/>
                  </a:lnTo>
                  <a:lnTo>
                    <a:pt x="1232" y="312"/>
                  </a:lnTo>
                  <a:lnTo>
                    <a:pt x="1232" y="312"/>
                  </a:lnTo>
                  <a:lnTo>
                    <a:pt x="1232" y="316"/>
                  </a:lnTo>
                  <a:lnTo>
                    <a:pt x="1231" y="322"/>
                  </a:lnTo>
                  <a:lnTo>
                    <a:pt x="1227" y="327"/>
                  </a:lnTo>
                  <a:lnTo>
                    <a:pt x="1221" y="333"/>
                  </a:lnTo>
                  <a:lnTo>
                    <a:pt x="1221" y="333"/>
                  </a:lnTo>
                  <a:lnTo>
                    <a:pt x="1206" y="339"/>
                  </a:lnTo>
                  <a:lnTo>
                    <a:pt x="1191" y="343"/>
                  </a:lnTo>
                  <a:lnTo>
                    <a:pt x="1171" y="346"/>
                  </a:lnTo>
                  <a:lnTo>
                    <a:pt x="1149" y="347"/>
                  </a:lnTo>
                  <a:lnTo>
                    <a:pt x="1149" y="347"/>
                  </a:lnTo>
                  <a:close/>
                  <a:moveTo>
                    <a:pt x="297" y="287"/>
                  </a:moveTo>
                  <a:lnTo>
                    <a:pt x="297" y="287"/>
                  </a:lnTo>
                  <a:lnTo>
                    <a:pt x="380" y="287"/>
                  </a:lnTo>
                  <a:lnTo>
                    <a:pt x="462" y="288"/>
                  </a:lnTo>
                  <a:lnTo>
                    <a:pt x="510" y="288"/>
                  </a:lnTo>
                  <a:lnTo>
                    <a:pt x="510" y="288"/>
                  </a:lnTo>
                  <a:lnTo>
                    <a:pt x="631" y="291"/>
                  </a:lnTo>
                  <a:lnTo>
                    <a:pt x="631" y="291"/>
                  </a:lnTo>
                  <a:lnTo>
                    <a:pt x="756" y="293"/>
                  </a:lnTo>
                  <a:lnTo>
                    <a:pt x="883" y="293"/>
                  </a:lnTo>
                  <a:lnTo>
                    <a:pt x="1133" y="293"/>
                  </a:lnTo>
                  <a:lnTo>
                    <a:pt x="1133" y="293"/>
                  </a:lnTo>
                  <a:lnTo>
                    <a:pt x="1147" y="295"/>
                  </a:lnTo>
                  <a:lnTo>
                    <a:pt x="1147" y="295"/>
                  </a:lnTo>
                  <a:lnTo>
                    <a:pt x="1170" y="296"/>
                  </a:lnTo>
                  <a:lnTo>
                    <a:pt x="1170" y="296"/>
                  </a:lnTo>
                  <a:lnTo>
                    <a:pt x="1179" y="296"/>
                  </a:lnTo>
                  <a:lnTo>
                    <a:pt x="1184" y="295"/>
                  </a:lnTo>
                  <a:lnTo>
                    <a:pt x="1185" y="289"/>
                  </a:lnTo>
                  <a:lnTo>
                    <a:pt x="1185" y="289"/>
                  </a:lnTo>
                  <a:lnTo>
                    <a:pt x="1187" y="269"/>
                  </a:lnTo>
                  <a:lnTo>
                    <a:pt x="1191" y="248"/>
                  </a:lnTo>
                  <a:lnTo>
                    <a:pt x="1191" y="248"/>
                  </a:lnTo>
                  <a:lnTo>
                    <a:pt x="1196" y="211"/>
                  </a:lnTo>
                  <a:lnTo>
                    <a:pt x="1197" y="191"/>
                  </a:lnTo>
                  <a:lnTo>
                    <a:pt x="1196" y="173"/>
                  </a:lnTo>
                  <a:lnTo>
                    <a:pt x="1196" y="173"/>
                  </a:lnTo>
                  <a:lnTo>
                    <a:pt x="1195" y="152"/>
                  </a:lnTo>
                  <a:lnTo>
                    <a:pt x="1191" y="130"/>
                  </a:lnTo>
                  <a:lnTo>
                    <a:pt x="1185" y="109"/>
                  </a:lnTo>
                  <a:lnTo>
                    <a:pt x="1179" y="89"/>
                  </a:lnTo>
                  <a:lnTo>
                    <a:pt x="1179" y="89"/>
                  </a:lnTo>
                  <a:lnTo>
                    <a:pt x="1176" y="83"/>
                  </a:lnTo>
                  <a:lnTo>
                    <a:pt x="1174" y="78"/>
                  </a:lnTo>
                  <a:lnTo>
                    <a:pt x="1166" y="70"/>
                  </a:lnTo>
                  <a:lnTo>
                    <a:pt x="1157" y="63"/>
                  </a:lnTo>
                  <a:lnTo>
                    <a:pt x="1146" y="58"/>
                  </a:lnTo>
                  <a:lnTo>
                    <a:pt x="1134" y="55"/>
                  </a:lnTo>
                  <a:lnTo>
                    <a:pt x="1121" y="53"/>
                  </a:lnTo>
                  <a:lnTo>
                    <a:pt x="1098" y="53"/>
                  </a:lnTo>
                  <a:lnTo>
                    <a:pt x="1098" y="53"/>
                  </a:lnTo>
                  <a:lnTo>
                    <a:pt x="1078" y="53"/>
                  </a:lnTo>
                  <a:lnTo>
                    <a:pt x="1078" y="53"/>
                  </a:lnTo>
                  <a:lnTo>
                    <a:pt x="1064" y="53"/>
                  </a:lnTo>
                  <a:lnTo>
                    <a:pt x="1064" y="53"/>
                  </a:lnTo>
                  <a:lnTo>
                    <a:pt x="980" y="54"/>
                  </a:lnTo>
                  <a:lnTo>
                    <a:pt x="896" y="55"/>
                  </a:lnTo>
                  <a:lnTo>
                    <a:pt x="896" y="55"/>
                  </a:lnTo>
                  <a:lnTo>
                    <a:pt x="813" y="58"/>
                  </a:lnTo>
                  <a:lnTo>
                    <a:pt x="729" y="59"/>
                  </a:lnTo>
                  <a:lnTo>
                    <a:pt x="729" y="59"/>
                  </a:lnTo>
                  <a:lnTo>
                    <a:pt x="399" y="61"/>
                  </a:lnTo>
                  <a:lnTo>
                    <a:pt x="113" y="63"/>
                  </a:lnTo>
                  <a:lnTo>
                    <a:pt x="111" y="65"/>
                  </a:lnTo>
                  <a:lnTo>
                    <a:pt x="109" y="66"/>
                  </a:lnTo>
                  <a:lnTo>
                    <a:pt x="109" y="66"/>
                  </a:lnTo>
                  <a:lnTo>
                    <a:pt x="102" y="70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1" y="70"/>
                  </a:lnTo>
                  <a:lnTo>
                    <a:pt x="81" y="70"/>
                  </a:lnTo>
                  <a:lnTo>
                    <a:pt x="70" y="68"/>
                  </a:lnTo>
                  <a:lnTo>
                    <a:pt x="70" y="68"/>
                  </a:lnTo>
                  <a:lnTo>
                    <a:pt x="63" y="70"/>
                  </a:lnTo>
                  <a:lnTo>
                    <a:pt x="60" y="71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54" y="79"/>
                  </a:lnTo>
                  <a:lnTo>
                    <a:pt x="51" y="85"/>
                  </a:lnTo>
                  <a:lnTo>
                    <a:pt x="50" y="95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1" y="178"/>
                  </a:lnTo>
                  <a:lnTo>
                    <a:pt x="51" y="178"/>
                  </a:lnTo>
                  <a:lnTo>
                    <a:pt x="54" y="204"/>
                  </a:lnTo>
                  <a:lnTo>
                    <a:pt x="56" y="229"/>
                  </a:lnTo>
                  <a:lnTo>
                    <a:pt x="56" y="22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0" y="257"/>
                  </a:lnTo>
                  <a:lnTo>
                    <a:pt x="63" y="263"/>
                  </a:lnTo>
                  <a:lnTo>
                    <a:pt x="66" y="269"/>
                  </a:lnTo>
                  <a:lnTo>
                    <a:pt x="70" y="272"/>
                  </a:lnTo>
                  <a:lnTo>
                    <a:pt x="74" y="276"/>
                  </a:lnTo>
                  <a:lnTo>
                    <a:pt x="77" y="280"/>
                  </a:lnTo>
                  <a:lnTo>
                    <a:pt x="87" y="286"/>
                  </a:lnTo>
                  <a:lnTo>
                    <a:pt x="97" y="288"/>
                  </a:lnTo>
                  <a:lnTo>
                    <a:pt x="106" y="289"/>
                  </a:lnTo>
                  <a:lnTo>
                    <a:pt x="122" y="291"/>
                  </a:lnTo>
                  <a:lnTo>
                    <a:pt x="122" y="291"/>
                  </a:lnTo>
                  <a:lnTo>
                    <a:pt x="144" y="289"/>
                  </a:lnTo>
                  <a:lnTo>
                    <a:pt x="144" y="289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223" y="287"/>
                  </a:lnTo>
                  <a:lnTo>
                    <a:pt x="297" y="287"/>
                  </a:lnTo>
                  <a:lnTo>
                    <a:pt x="297" y="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8" name="Freeform 310"/>
            <p:cNvSpPr>
              <a:spLocks noEditPoints="1"/>
            </p:cNvSpPr>
            <p:nvPr/>
          </p:nvSpPr>
          <p:spPr bwMode="auto">
            <a:xfrm>
              <a:off x="4297364" y="1265238"/>
              <a:ext cx="152400" cy="96838"/>
            </a:xfrm>
            <a:custGeom>
              <a:avLst/>
              <a:gdLst/>
              <a:ahLst/>
              <a:cxnLst>
                <a:cxn ang="0">
                  <a:pos x="292" y="245"/>
                </a:cxn>
                <a:cxn ang="0">
                  <a:pos x="283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1" y="239"/>
                </a:cxn>
                <a:cxn ang="0">
                  <a:pos x="64" y="233"/>
                </a:cxn>
                <a:cxn ang="0">
                  <a:pos x="38" y="220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19"/>
                </a:cxn>
                <a:cxn ang="0">
                  <a:pos x="0" y="103"/>
                </a:cxn>
                <a:cxn ang="0">
                  <a:pos x="4" y="71"/>
                </a:cxn>
                <a:cxn ang="0">
                  <a:pos x="15" y="43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0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5" y="34"/>
                </a:cxn>
                <a:cxn ang="0">
                  <a:pos x="378" y="79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1"/>
                </a:cxn>
                <a:cxn ang="0">
                  <a:pos x="299" y="245"/>
                </a:cxn>
                <a:cxn ang="0">
                  <a:pos x="81" y="186"/>
                </a:cxn>
                <a:cxn ang="0">
                  <a:pos x="101" y="186"/>
                </a:cxn>
                <a:cxn ang="0">
                  <a:pos x="231" y="188"/>
                </a:cxn>
                <a:cxn ang="0">
                  <a:pos x="292" y="190"/>
                </a:cxn>
                <a:cxn ang="0">
                  <a:pos x="305" y="188"/>
                </a:cxn>
                <a:cxn ang="0">
                  <a:pos x="329" y="170"/>
                </a:cxn>
                <a:cxn ang="0">
                  <a:pos x="339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4" y="58"/>
                </a:cxn>
                <a:cxn ang="0">
                  <a:pos x="292" y="56"/>
                </a:cxn>
                <a:cxn ang="0">
                  <a:pos x="242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5" y="64"/>
                </a:cxn>
                <a:cxn ang="0">
                  <a:pos x="49" y="86"/>
                </a:cxn>
                <a:cxn ang="0">
                  <a:pos x="50" y="115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8" y="186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5">
                  <a:moveTo>
                    <a:pt x="295" y="245"/>
                  </a:moveTo>
                  <a:lnTo>
                    <a:pt x="295" y="245"/>
                  </a:lnTo>
                  <a:lnTo>
                    <a:pt x="292" y="245"/>
                  </a:lnTo>
                  <a:lnTo>
                    <a:pt x="289" y="245"/>
                  </a:lnTo>
                  <a:lnTo>
                    <a:pt x="289" y="245"/>
                  </a:lnTo>
                  <a:lnTo>
                    <a:pt x="283" y="243"/>
                  </a:lnTo>
                  <a:lnTo>
                    <a:pt x="283" y="243"/>
                  </a:lnTo>
                  <a:lnTo>
                    <a:pt x="236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1" y="239"/>
                  </a:lnTo>
                  <a:lnTo>
                    <a:pt x="88" y="238"/>
                  </a:lnTo>
                  <a:lnTo>
                    <a:pt x="75" y="235"/>
                  </a:lnTo>
                  <a:lnTo>
                    <a:pt x="64" y="233"/>
                  </a:lnTo>
                  <a:lnTo>
                    <a:pt x="54" y="229"/>
                  </a:lnTo>
                  <a:lnTo>
                    <a:pt x="46" y="225"/>
                  </a:lnTo>
                  <a:lnTo>
                    <a:pt x="38" y="220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2" y="182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19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2"/>
                  </a:lnTo>
                  <a:lnTo>
                    <a:pt x="3" y="81"/>
                  </a:lnTo>
                  <a:lnTo>
                    <a:pt x="4" y="71"/>
                  </a:lnTo>
                  <a:lnTo>
                    <a:pt x="7" y="62"/>
                  </a:lnTo>
                  <a:lnTo>
                    <a:pt x="11" y="52"/>
                  </a:lnTo>
                  <a:lnTo>
                    <a:pt x="15" y="43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2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3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8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8" y="79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60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8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20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5"/>
                  </a:lnTo>
                  <a:lnTo>
                    <a:pt x="295" y="245"/>
                  </a:lnTo>
                  <a:lnTo>
                    <a:pt x="295" y="245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6" y="186"/>
                  </a:lnTo>
                  <a:lnTo>
                    <a:pt x="106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0"/>
                  </a:lnTo>
                  <a:lnTo>
                    <a:pt x="295" y="190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0"/>
                  </a:lnTo>
                  <a:lnTo>
                    <a:pt x="333" y="161"/>
                  </a:lnTo>
                  <a:lnTo>
                    <a:pt x="337" y="150"/>
                  </a:lnTo>
                  <a:lnTo>
                    <a:pt x="339" y="140"/>
                  </a:lnTo>
                  <a:lnTo>
                    <a:pt x="340" y="128"/>
                  </a:lnTo>
                  <a:lnTo>
                    <a:pt x="340" y="128"/>
                  </a:lnTo>
                  <a:lnTo>
                    <a:pt x="339" y="115"/>
                  </a:lnTo>
                  <a:lnTo>
                    <a:pt x="338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2" y="71"/>
                  </a:lnTo>
                  <a:lnTo>
                    <a:pt x="313" y="63"/>
                  </a:lnTo>
                  <a:lnTo>
                    <a:pt x="304" y="58"/>
                  </a:lnTo>
                  <a:lnTo>
                    <a:pt x="297" y="56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42" y="54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0"/>
                  </a:lnTo>
                  <a:lnTo>
                    <a:pt x="68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5" y="64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6"/>
                  </a:lnTo>
                  <a:lnTo>
                    <a:pt x="49" y="94"/>
                  </a:lnTo>
                  <a:lnTo>
                    <a:pt x="49" y="110"/>
                  </a:lnTo>
                  <a:lnTo>
                    <a:pt x="50" y="115"/>
                  </a:lnTo>
                  <a:lnTo>
                    <a:pt x="50" y="115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39"/>
                  </a:lnTo>
                  <a:lnTo>
                    <a:pt x="53" y="156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4"/>
                  </a:lnTo>
                  <a:lnTo>
                    <a:pt x="78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599" name="Freeform 311"/>
            <p:cNvSpPr>
              <a:spLocks noEditPoints="1"/>
            </p:cNvSpPr>
            <p:nvPr/>
          </p:nvSpPr>
          <p:spPr bwMode="auto">
            <a:xfrm>
              <a:off x="4297364" y="1387476"/>
              <a:ext cx="152400" cy="96838"/>
            </a:xfrm>
            <a:custGeom>
              <a:avLst/>
              <a:gdLst/>
              <a:ahLst/>
              <a:cxnLst>
                <a:cxn ang="0">
                  <a:pos x="292" y="244"/>
                </a:cxn>
                <a:cxn ang="0">
                  <a:pos x="283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1" y="240"/>
                </a:cxn>
                <a:cxn ang="0">
                  <a:pos x="64" y="232"/>
                </a:cxn>
                <a:cxn ang="0">
                  <a:pos x="38" y="219"/>
                </a:cxn>
                <a:cxn ang="0">
                  <a:pos x="23" y="204"/>
                </a:cxn>
                <a:cxn ang="0">
                  <a:pos x="8" y="170"/>
                </a:cxn>
                <a:cxn ang="0">
                  <a:pos x="2" y="120"/>
                </a:cxn>
                <a:cxn ang="0">
                  <a:pos x="0" y="103"/>
                </a:cxn>
                <a:cxn ang="0">
                  <a:pos x="4" y="70"/>
                </a:cxn>
                <a:cxn ang="0">
                  <a:pos x="15" y="44"/>
                </a:cxn>
                <a:cxn ang="0">
                  <a:pos x="32" y="22"/>
                </a:cxn>
                <a:cxn ang="0">
                  <a:pos x="54" y="8"/>
                </a:cxn>
                <a:cxn ang="0">
                  <a:pos x="83" y="1"/>
                </a:cxn>
                <a:cxn ang="0">
                  <a:pos x="96" y="0"/>
                </a:cxn>
                <a:cxn ang="0">
                  <a:pos x="101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5" y="34"/>
                </a:cxn>
                <a:cxn ang="0">
                  <a:pos x="378" y="78"/>
                </a:cxn>
                <a:cxn ang="0">
                  <a:pos x="385" y="120"/>
                </a:cxn>
                <a:cxn ang="0">
                  <a:pos x="377" y="179"/>
                </a:cxn>
                <a:cxn ang="0">
                  <a:pos x="364" y="205"/>
                </a:cxn>
                <a:cxn ang="0">
                  <a:pos x="343" y="226"/>
                </a:cxn>
                <a:cxn ang="0">
                  <a:pos x="314" y="240"/>
                </a:cxn>
                <a:cxn ang="0">
                  <a:pos x="299" y="244"/>
                </a:cxn>
                <a:cxn ang="0">
                  <a:pos x="81" y="185"/>
                </a:cxn>
                <a:cxn ang="0">
                  <a:pos x="101" y="187"/>
                </a:cxn>
                <a:cxn ang="0">
                  <a:pos x="231" y="188"/>
                </a:cxn>
                <a:cxn ang="0">
                  <a:pos x="292" y="189"/>
                </a:cxn>
                <a:cxn ang="0">
                  <a:pos x="305" y="188"/>
                </a:cxn>
                <a:cxn ang="0">
                  <a:pos x="329" y="171"/>
                </a:cxn>
                <a:cxn ang="0">
                  <a:pos x="339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6"/>
                </a:cxn>
                <a:cxn ang="0">
                  <a:pos x="242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5" y="65"/>
                </a:cxn>
                <a:cxn ang="0">
                  <a:pos x="49" y="87"/>
                </a:cxn>
                <a:cxn ang="0">
                  <a:pos x="50" y="116"/>
                </a:cxn>
                <a:cxn ang="0">
                  <a:pos x="50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8" y="185"/>
                </a:cxn>
                <a:cxn ang="0">
                  <a:pos x="81" y="185"/>
                </a:cxn>
                <a:cxn ang="0">
                  <a:pos x="81" y="185"/>
                </a:cxn>
              </a:cxnLst>
              <a:rect l="0" t="0" r="r" b="b"/>
              <a:pathLst>
                <a:path w="385" h="244">
                  <a:moveTo>
                    <a:pt x="295" y="244"/>
                  </a:moveTo>
                  <a:lnTo>
                    <a:pt x="295" y="244"/>
                  </a:lnTo>
                  <a:lnTo>
                    <a:pt x="292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3" y="244"/>
                  </a:lnTo>
                  <a:lnTo>
                    <a:pt x="283" y="244"/>
                  </a:lnTo>
                  <a:lnTo>
                    <a:pt x="236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1" y="240"/>
                  </a:lnTo>
                  <a:lnTo>
                    <a:pt x="88" y="238"/>
                  </a:lnTo>
                  <a:lnTo>
                    <a:pt x="75" y="236"/>
                  </a:lnTo>
                  <a:lnTo>
                    <a:pt x="64" y="232"/>
                  </a:lnTo>
                  <a:lnTo>
                    <a:pt x="54" y="230"/>
                  </a:lnTo>
                  <a:lnTo>
                    <a:pt x="46" y="225"/>
                  </a:lnTo>
                  <a:lnTo>
                    <a:pt x="38" y="219"/>
                  </a:lnTo>
                  <a:lnTo>
                    <a:pt x="32" y="214"/>
                  </a:lnTo>
                  <a:lnTo>
                    <a:pt x="32" y="214"/>
                  </a:lnTo>
                  <a:lnTo>
                    <a:pt x="23" y="204"/>
                  </a:lnTo>
                  <a:lnTo>
                    <a:pt x="16" y="193"/>
                  </a:lnTo>
                  <a:lnTo>
                    <a:pt x="12" y="183"/>
                  </a:lnTo>
                  <a:lnTo>
                    <a:pt x="8" y="170"/>
                  </a:lnTo>
                  <a:lnTo>
                    <a:pt x="6" y="158"/>
                  </a:lnTo>
                  <a:lnTo>
                    <a:pt x="4" y="145"/>
                  </a:lnTo>
                  <a:lnTo>
                    <a:pt x="2" y="120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0" y="103"/>
                  </a:lnTo>
                  <a:lnTo>
                    <a:pt x="2" y="91"/>
                  </a:lnTo>
                  <a:lnTo>
                    <a:pt x="3" y="81"/>
                  </a:lnTo>
                  <a:lnTo>
                    <a:pt x="4" y="70"/>
                  </a:lnTo>
                  <a:lnTo>
                    <a:pt x="7" y="61"/>
                  </a:lnTo>
                  <a:lnTo>
                    <a:pt x="11" y="52"/>
                  </a:lnTo>
                  <a:lnTo>
                    <a:pt x="15" y="44"/>
                  </a:lnTo>
                  <a:lnTo>
                    <a:pt x="20" y="36"/>
                  </a:lnTo>
                  <a:lnTo>
                    <a:pt x="25" y="28"/>
                  </a:lnTo>
                  <a:lnTo>
                    <a:pt x="32" y="22"/>
                  </a:lnTo>
                  <a:lnTo>
                    <a:pt x="38" y="17"/>
                  </a:lnTo>
                  <a:lnTo>
                    <a:pt x="46" y="11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72" y="2"/>
                  </a:lnTo>
                  <a:lnTo>
                    <a:pt x="83" y="1"/>
                  </a:lnTo>
                  <a:lnTo>
                    <a:pt x="83" y="1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48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9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2" y="10"/>
                  </a:lnTo>
                  <a:lnTo>
                    <a:pt x="312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5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8" y="78"/>
                  </a:lnTo>
                  <a:lnTo>
                    <a:pt x="382" y="98"/>
                  </a:lnTo>
                  <a:lnTo>
                    <a:pt x="385" y="120"/>
                  </a:lnTo>
                  <a:lnTo>
                    <a:pt x="385" y="120"/>
                  </a:lnTo>
                  <a:lnTo>
                    <a:pt x="385" y="140"/>
                  </a:lnTo>
                  <a:lnTo>
                    <a:pt x="382" y="159"/>
                  </a:lnTo>
                  <a:lnTo>
                    <a:pt x="377" y="179"/>
                  </a:lnTo>
                  <a:lnTo>
                    <a:pt x="373" y="188"/>
                  </a:lnTo>
                  <a:lnTo>
                    <a:pt x="369" y="197"/>
                  </a:lnTo>
                  <a:lnTo>
                    <a:pt x="364" y="205"/>
                  </a:lnTo>
                  <a:lnTo>
                    <a:pt x="357" y="213"/>
                  </a:lnTo>
                  <a:lnTo>
                    <a:pt x="351" y="219"/>
                  </a:lnTo>
                  <a:lnTo>
                    <a:pt x="343" y="226"/>
                  </a:lnTo>
                  <a:lnTo>
                    <a:pt x="335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4" y="243"/>
                  </a:lnTo>
                  <a:lnTo>
                    <a:pt x="304" y="243"/>
                  </a:lnTo>
                  <a:lnTo>
                    <a:pt x="299" y="244"/>
                  </a:lnTo>
                  <a:lnTo>
                    <a:pt x="295" y="244"/>
                  </a:lnTo>
                  <a:lnTo>
                    <a:pt x="295" y="244"/>
                  </a:lnTo>
                  <a:close/>
                  <a:moveTo>
                    <a:pt x="81" y="185"/>
                  </a:moveTo>
                  <a:lnTo>
                    <a:pt x="81" y="185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5" y="189"/>
                  </a:lnTo>
                  <a:lnTo>
                    <a:pt x="295" y="189"/>
                  </a:lnTo>
                  <a:lnTo>
                    <a:pt x="305" y="188"/>
                  </a:lnTo>
                  <a:lnTo>
                    <a:pt x="314" y="184"/>
                  </a:lnTo>
                  <a:lnTo>
                    <a:pt x="322" y="178"/>
                  </a:lnTo>
                  <a:lnTo>
                    <a:pt x="329" y="171"/>
                  </a:lnTo>
                  <a:lnTo>
                    <a:pt x="333" y="161"/>
                  </a:lnTo>
                  <a:lnTo>
                    <a:pt x="337" y="151"/>
                  </a:lnTo>
                  <a:lnTo>
                    <a:pt x="339" y="140"/>
                  </a:lnTo>
                  <a:lnTo>
                    <a:pt x="340" y="129"/>
                  </a:lnTo>
                  <a:lnTo>
                    <a:pt x="340" y="129"/>
                  </a:lnTo>
                  <a:lnTo>
                    <a:pt x="339" y="116"/>
                  </a:lnTo>
                  <a:lnTo>
                    <a:pt x="338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2" y="70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7"/>
                  </a:lnTo>
                  <a:lnTo>
                    <a:pt x="292" y="56"/>
                  </a:lnTo>
                  <a:lnTo>
                    <a:pt x="292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42" y="55"/>
                  </a:lnTo>
                  <a:lnTo>
                    <a:pt x="195" y="52"/>
                  </a:lnTo>
                  <a:lnTo>
                    <a:pt x="195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2" y="51"/>
                  </a:lnTo>
                  <a:lnTo>
                    <a:pt x="68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5" y="65"/>
                  </a:lnTo>
                  <a:lnTo>
                    <a:pt x="51" y="72"/>
                  </a:lnTo>
                  <a:lnTo>
                    <a:pt x="50" y="79"/>
                  </a:lnTo>
                  <a:lnTo>
                    <a:pt x="49" y="87"/>
                  </a:lnTo>
                  <a:lnTo>
                    <a:pt x="49" y="95"/>
                  </a:lnTo>
                  <a:lnTo>
                    <a:pt x="49" y="110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4"/>
                  </a:lnTo>
                  <a:lnTo>
                    <a:pt x="58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lnTo>
                    <a:pt x="81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0" name="Freeform 312"/>
            <p:cNvSpPr>
              <a:spLocks noEditPoints="1"/>
            </p:cNvSpPr>
            <p:nvPr/>
          </p:nvSpPr>
          <p:spPr bwMode="auto">
            <a:xfrm>
              <a:off x="4297364" y="1508126"/>
              <a:ext cx="152400" cy="98425"/>
            </a:xfrm>
            <a:custGeom>
              <a:avLst/>
              <a:gdLst/>
              <a:ahLst/>
              <a:cxnLst>
                <a:cxn ang="0">
                  <a:pos x="292" y="246"/>
                </a:cxn>
                <a:cxn ang="0">
                  <a:pos x="283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1" y="241"/>
                </a:cxn>
                <a:cxn ang="0">
                  <a:pos x="64" y="234"/>
                </a:cxn>
                <a:cxn ang="0">
                  <a:pos x="38" y="221"/>
                </a:cxn>
                <a:cxn ang="0">
                  <a:pos x="23" y="206"/>
                </a:cxn>
                <a:cxn ang="0">
                  <a:pos x="8" y="172"/>
                </a:cxn>
                <a:cxn ang="0">
                  <a:pos x="2" y="121"/>
                </a:cxn>
                <a:cxn ang="0">
                  <a:pos x="0" y="105"/>
                </a:cxn>
                <a:cxn ang="0">
                  <a:pos x="4" y="72"/>
                </a:cxn>
                <a:cxn ang="0">
                  <a:pos x="15" y="45"/>
                </a:cxn>
                <a:cxn ang="0">
                  <a:pos x="32" y="24"/>
                </a:cxn>
                <a:cxn ang="0">
                  <a:pos x="54" y="10"/>
                </a:cxn>
                <a:cxn ang="0">
                  <a:pos x="83" y="2"/>
                </a:cxn>
                <a:cxn ang="0">
                  <a:pos x="96" y="0"/>
                </a:cxn>
                <a:cxn ang="0">
                  <a:pos x="101" y="2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5" y="34"/>
                </a:cxn>
                <a:cxn ang="0">
                  <a:pos x="378" y="80"/>
                </a:cxn>
                <a:cxn ang="0">
                  <a:pos x="385" y="122"/>
                </a:cxn>
                <a:cxn ang="0">
                  <a:pos x="377" y="181"/>
                </a:cxn>
                <a:cxn ang="0">
                  <a:pos x="364" y="207"/>
                </a:cxn>
                <a:cxn ang="0">
                  <a:pos x="343" y="228"/>
                </a:cxn>
                <a:cxn ang="0">
                  <a:pos x="314" y="242"/>
                </a:cxn>
                <a:cxn ang="0">
                  <a:pos x="299" y="246"/>
                </a:cxn>
                <a:cxn ang="0">
                  <a:pos x="81" y="186"/>
                </a:cxn>
                <a:cxn ang="0">
                  <a:pos x="101" y="187"/>
                </a:cxn>
                <a:cxn ang="0">
                  <a:pos x="231" y="190"/>
                </a:cxn>
                <a:cxn ang="0">
                  <a:pos x="292" y="190"/>
                </a:cxn>
                <a:cxn ang="0">
                  <a:pos x="305" y="189"/>
                </a:cxn>
                <a:cxn ang="0">
                  <a:pos x="329" y="172"/>
                </a:cxn>
                <a:cxn ang="0">
                  <a:pos x="339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4" y="59"/>
                </a:cxn>
                <a:cxn ang="0">
                  <a:pos x="292" y="57"/>
                </a:cxn>
                <a:cxn ang="0">
                  <a:pos x="242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5" y="66"/>
                </a:cxn>
                <a:cxn ang="0">
                  <a:pos x="49" y="88"/>
                </a:cxn>
                <a:cxn ang="0">
                  <a:pos x="50" y="117"/>
                </a:cxn>
                <a:cxn ang="0">
                  <a:pos x="50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8" y="187"/>
                </a:cxn>
                <a:cxn ang="0">
                  <a:pos x="81" y="186"/>
                </a:cxn>
                <a:cxn ang="0">
                  <a:pos x="81" y="186"/>
                </a:cxn>
              </a:cxnLst>
              <a:rect l="0" t="0" r="r" b="b"/>
              <a:pathLst>
                <a:path w="385" h="246">
                  <a:moveTo>
                    <a:pt x="295" y="246"/>
                  </a:moveTo>
                  <a:lnTo>
                    <a:pt x="295" y="246"/>
                  </a:lnTo>
                  <a:lnTo>
                    <a:pt x="292" y="246"/>
                  </a:lnTo>
                  <a:lnTo>
                    <a:pt x="289" y="246"/>
                  </a:lnTo>
                  <a:lnTo>
                    <a:pt x="289" y="246"/>
                  </a:lnTo>
                  <a:lnTo>
                    <a:pt x="283" y="245"/>
                  </a:lnTo>
                  <a:lnTo>
                    <a:pt x="283" y="245"/>
                  </a:lnTo>
                  <a:lnTo>
                    <a:pt x="236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1" y="241"/>
                  </a:lnTo>
                  <a:lnTo>
                    <a:pt x="88" y="240"/>
                  </a:lnTo>
                  <a:lnTo>
                    <a:pt x="75" y="237"/>
                  </a:lnTo>
                  <a:lnTo>
                    <a:pt x="64" y="234"/>
                  </a:lnTo>
                  <a:lnTo>
                    <a:pt x="54" y="231"/>
                  </a:lnTo>
                  <a:lnTo>
                    <a:pt x="46" y="227"/>
                  </a:lnTo>
                  <a:lnTo>
                    <a:pt x="38" y="22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23" y="206"/>
                  </a:lnTo>
                  <a:lnTo>
                    <a:pt x="16" y="195"/>
                  </a:lnTo>
                  <a:lnTo>
                    <a:pt x="12" y="183"/>
                  </a:lnTo>
                  <a:lnTo>
                    <a:pt x="8" y="172"/>
                  </a:lnTo>
                  <a:lnTo>
                    <a:pt x="6" y="159"/>
                  </a:lnTo>
                  <a:lnTo>
                    <a:pt x="4" y="147"/>
                  </a:lnTo>
                  <a:lnTo>
                    <a:pt x="2" y="121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05"/>
                  </a:lnTo>
                  <a:lnTo>
                    <a:pt x="2" y="93"/>
                  </a:lnTo>
                  <a:lnTo>
                    <a:pt x="3" y="83"/>
                  </a:lnTo>
                  <a:lnTo>
                    <a:pt x="4" y="72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5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2" y="24"/>
                  </a:lnTo>
                  <a:lnTo>
                    <a:pt x="38" y="19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3" y="6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91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48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5" y="10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2" y="12"/>
                  </a:lnTo>
                  <a:lnTo>
                    <a:pt x="312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5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8" y="80"/>
                  </a:lnTo>
                  <a:lnTo>
                    <a:pt x="382" y="100"/>
                  </a:lnTo>
                  <a:lnTo>
                    <a:pt x="385" y="122"/>
                  </a:lnTo>
                  <a:lnTo>
                    <a:pt x="385" y="122"/>
                  </a:lnTo>
                  <a:lnTo>
                    <a:pt x="385" y="142"/>
                  </a:lnTo>
                  <a:lnTo>
                    <a:pt x="382" y="161"/>
                  </a:lnTo>
                  <a:lnTo>
                    <a:pt x="377" y="181"/>
                  </a:lnTo>
                  <a:lnTo>
                    <a:pt x="373" y="190"/>
                  </a:lnTo>
                  <a:lnTo>
                    <a:pt x="369" y="198"/>
                  </a:lnTo>
                  <a:lnTo>
                    <a:pt x="364" y="207"/>
                  </a:lnTo>
                  <a:lnTo>
                    <a:pt x="357" y="215"/>
                  </a:lnTo>
                  <a:lnTo>
                    <a:pt x="351" y="221"/>
                  </a:lnTo>
                  <a:lnTo>
                    <a:pt x="343" y="228"/>
                  </a:lnTo>
                  <a:lnTo>
                    <a:pt x="335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4" y="245"/>
                  </a:lnTo>
                  <a:lnTo>
                    <a:pt x="304" y="245"/>
                  </a:lnTo>
                  <a:lnTo>
                    <a:pt x="299" y="246"/>
                  </a:lnTo>
                  <a:lnTo>
                    <a:pt x="295" y="246"/>
                  </a:lnTo>
                  <a:lnTo>
                    <a:pt x="295" y="246"/>
                  </a:lnTo>
                  <a:close/>
                  <a:moveTo>
                    <a:pt x="81" y="186"/>
                  </a:moveTo>
                  <a:lnTo>
                    <a:pt x="81" y="186"/>
                  </a:lnTo>
                  <a:lnTo>
                    <a:pt x="101" y="187"/>
                  </a:lnTo>
                  <a:lnTo>
                    <a:pt x="101" y="187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231" y="190"/>
                  </a:lnTo>
                  <a:lnTo>
                    <a:pt x="231" y="190"/>
                  </a:lnTo>
                  <a:lnTo>
                    <a:pt x="292" y="190"/>
                  </a:lnTo>
                  <a:lnTo>
                    <a:pt x="292" y="190"/>
                  </a:lnTo>
                  <a:lnTo>
                    <a:pt x="295" y="191"/>
                  </a:lnTo>
                  <a:lnTo>
                    <a:pt x="295" y="191"/>
                  </a:lnTo>
                  <a:lnTo>
                    <a:pt x="305" y="189"/>
                  </a:lnTo>
                  <a:lnTo>
                    <a:pt x="314" y="186"/>
                  </a:lnTo>
                  <a:lnTo>
                    <a:pt x="322" y="180"/>
                  </a:lnTo>
                  <a:lnTo>
                    <a:pt x="329" y="172"/>
                  </a:lnTo>
                  <a:lnTo>
                    <a:pt x="333" y="163"/>
                  </a:lnTo>
                  <a:lnTo>
                    <a:pt x="337" y="152"/>
                  </a:lnTo>
                  <a:lnTo>
                    <a:pt x="339" y="142"/>
                  </a:lnTo>
                  <a:lnTo>
                    <a:pt x="340" y="130"/>
                  </a:lnTo>
                  <a:lnTo>
                    <a:pt x="340" y="130"/>
                  </a:lnTo>
                  <a:lnTo>
                    <a:pt x="339" y="117"/>
                  </a:lnTo>
                  <a:lnTo>
                    <a:pt x="338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2" y="72"/>
                  </a:lnTo>
                  <a:lnTo>
                    <a:pt x="313" y="64"/>
                  </a:lnTo>
                  <a:lnTo>
                    <a:pt x="304" y="59"/>
                  </a:lnTo>
                  <a:lnTo>
                    <a:pt x="297" y="58"/>
                  </a:lnTo>
                  <a:lnTo>
                    <a:pt x="292" y="57"/>
                  </a:lnTo>
                  <a:lnTo>
                    <a:pt x="292" y="57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42" y="55"/>
                  </a:lnTo>
                  <a:lnTo>
                    <a:pt x="195" y="53"/>
                  </a:lnTo>
                  <a:lnTo>
                    <a:pt x="195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2" y="51"/>
                  </a:lnTo>
                  <a:lnTo>
                    <a:pt x="68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5" y="66"/>
                  </a:lnTo>
                  <a:lnTo>
                    <a:pt x="51" y="72"/>
                  </a:lnTo>
                  <a:lnTo>
                    <a:pt x="50" y="80"/>
                  </a:lnTo>
                  <a:lnTo>
                    <a:pt x="49" y="88"/>
                  </a:lnTo>
                  <a:lnTo>
                    <a:pt x="49" y="96"/>
                  </a:lnTo>
                  <a:lnTo>
                    <a:pt x="49" y="110"/>
                  </a:lnTo>
                  <a:lnTo>
                    <a:pt x="50" y="117"/>
                  </a:lnTo>
                  <a:lnTo>
                    <a:pt x="50" y="117"/>
                  </a:lnTo>
                  <a:lnTo>
                    <a:pt x="50" y="125"/>
                  </a:lnTo>
                  <a:lnTo>
                    <a:pt x="50" y="125"/>
                  </a:lnTo>
                  <a:lnTo>
                    <a:pt x="50" y="140"/>
                  </a:lnTo>
                  <a:lnTo>
                    <a:pt x="53" y="157"/>
                  </a:lnTo>
                  <a:lnTo>
                    <a:pt x="54" y="165"/>
                  </a:lnTo>
                  <a:lnTo>
                    <a:pt x="58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6" y="186"/>
                  </a:lnTo>
                  <a:lnTo>
                    <a:pt x="78" y="187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1" name="Freeform 313"/>
            <p:cNvSpPr>
              <a:spLocks noEditPoints="1"/>
            </p:cNvSpPr>
            <p:nvPr/>
          </p:nvSpPr>
          <p:spPr bwMode="auto">
            <a:xfrm>
              <a:off x="4484689" y="1265238"/>
              <a:ext cx="152400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1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0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9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1" y="243"/>
                  </a:lnTo>
                  <a:lnTo>
                    <a:pt x="281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5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2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9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2" name="Freeform 314"/>
            <p:cNvSpPr>
              <a:spLocks noEditPoints="1"/>
            </p:cNvSpPr>
            <p:nvPr/>
          </p:nvSpPr>
          <p:spPr bwMode="auto">
            <a:xfrm>
              <a:off x="4484689" y="1387476"/>
              <a:ext cx="152400" cy="96838"/>
            </a:xfrm>
            <a:custGeom>
              <a:avLst/>
              <a:gdLst/>
              <a:ahLst/>
              <a:cxnLst>
                <a:cxn ang="0">
                  <a:pos x="291" y="244"/>
                </a:cxn>
                <a:cxn ang="0">
                  <a:pos x="281" y="244"/>
                </a:cxn>
                <a:cxn ang="0">
                  <a:pos x="165" y="240"/>
                </a:cxn>
                <a:cxn ang="0">
                  <a:pos x="131" y="240"/>
                </a:cxn>
                <a:cxn ang="0">
                  <a:pos x="100" y="240"/>
                </a:cxn>
                <a:cxn ang="0">
                  <a:pos x="63" y="232"/>
                </a:cxn>
                <a:cxn ang="0">
                  <a:pos x="37" y="219"/>
                </a:cxn>
                <a:cxn ang="0">
                  <a:pos x="22" y="204"/>
                </a:cxn>
                <a:cxn ang="0">
                  <a:pos x="7" y="170"/>
                </a:cxn>
                <a:cxn ang="0">
                  <a:pos x="0" y="120"/>
                </a:cxn>
                <a:cxn ang="0">
                  <a:pos x="0" y="103"/>
                </a:cxn>
                <a:cxn ang="0">
                  <a:pos x="3" y="70"/>
                </a:cxn>
                <a:cxn ang="0">
                  <a:pos x="13" y="44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1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0"/>
                </a:cxn>
                <a:cxn ang="0">
                  <a:pos x="327" y="15"/>
                </a:cxn>
                <a:cxn ang="0">
                  <a:pos x="353" y="34"/>
                </a:cxn>
                <a:cxn ang="0">
                  <a:pos x="377" y="78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0"/>
                </a:cxn>
                <a:cxn ang="0">
                  <a:pos x="297" y="244"/>
                </a:cxn>
                <a:cxn ang="0">
                  <a:pos x="80" y="185"/>
                </a:cxn>
                <a:cxn ang="0">
                  <a:pos x="100" y="187"/>
                </a:cxn>
                <a:cxn ang="0">
                  <a:pos x="230" y="188"/>
                </a:cxn>
                <a:cxn ang="0">
                  <a:pos x="291" y="189"/>
                </a:cxn>
                <a:cxn ang="0">
                  <a:pos x="304" y="188"/>
                </a:cxn>
                <a:cxn ang="0">
                  <a:pos x="327" y="171"/>
                </a:cxn>
                <a:cxn ang="0">
                  <a:pos x="338" y="140"/>
                </a:cxn>
                <a:cxn ang="0">
                  <a:pos x="339" y="116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6"/>
                </a:cxn>
                <a:cxn ang="0">
                  <a:pos x="241" y="55"/>
                </a:cxn>
                <a:cxn ang="0">
                  <a:pos x="144" y="49"/>
                </a:cxn>
                <a:cxn ang="0">
                  <a:pos x="80" y="48"/>
                </a:cxn>
                <a:cxn ang="0">
                  <a:pos x="66" y="53"/>
                </a:cxn>
                <a:cxn ang="0">
                  <a:pos x="54" y="65"/>
                </a:cxn>
                <a:cxn ang="0">
                  <a:pos x="49" y="87"/>
                </a:cxn>
                <a:cxn ang="0">
                  <a:pos x="49" y="116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1"/>
                </a:cxn>
                <a:cxn ang="0">
                  <a:pos x="77" y="185"/>
                </a:cxn>
                <a:cxn ang="0">
                  <a:pos x="80" y="185"/>
                </a:cxn>
                <a:cxn ang="0">
                  <a:pos x="80" y="185"/>
                </a:cxn>
              </a:cxnLst>
              <a:rect l="0" t="0" r="r" b="b"/>
              <a:pathLst>
                <a:path w="384" h="244">
                  <a:moveTo>
                    <a:pt x="293" y="244"/>
                  </a:moveTo>
                  <a:lnTo>
                    <a:pt x="293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34" y="242"/>
                  </a:lnTo>
                  <a:lnTo>
                    <a:pt x="165" y="240"/>
                  </a:lnTo>
                  <a:lnTo>
                    <a:pt x="165" y="240"/>
                  </a:lnTo>
                  <a:lnTo>
                    <a:pt x="131" y="240"/>
                  </a:lnTo>
                  <a:lnTo>
                    <a:pt x="131" y="240"/>
                  </a:lnTo>
                  <a:lnTo>
                    <a:pt x="114" y="240"/>
                  </a:lnTo>
                  <a:lnTo>
                    <a:pt x="114" y="240"/>
                  </a:lnTo>
                  <a:lnTo>
                    <a:pt x="100" y="240"/>
                  </a:lnTo>
                  <a:lnTo>
                    <a:pt x="87" y="238"/>
                  </a:lnTo>
                  <a:lnTo>
                    <a:pt x="75" y="236"/>
                  </a:lnTo>
                  <a:lnTo>
                    <a:pt x="63" y="232"/>
                  </a:lnTo>
                  <a:lnTo>
                    <a:pt x="54" y="230"/>
                  </a:lnTo>
                  <a:lnTo>
                    <a:pt x="45" y="225"/>
                  </a:lnTo>
                  <a:lnTo>
                    <a:pt x="37" y="219"/>
                  </a:lnTo>
                  <a:lnTo>
                    <a:pt x="30" y="214"/>
                  </a:lnTo>
                  <a:lnTo>
                    <a:pt x="30" y="214"/>
                  </a:lnTo>
                  <a:lnTo>
                    <a:pt x="22" y="204"/>
                  </a:lnTo>
                  <a:lnTo>
                    <a:pt x="16" y="193"/>
                  </a:lnTo>
                  <a:lnTo>
                    <a:pt x="11" y="183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20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1"/>
                  </a:lnTo>
                  <a:lnTo>
                    <a:pt x="2" y="81"/>
                  </a:lnTo>
                  <a:lnTo>
                    <a:pt x="3" y="70"/>
                  </a:lnTo>
                  <a:lnTo>
                    <a:pt x="5" y="61"/>
                  </a:lnTo>
                  <a:lnTo>
                    <a:pt x="9" y="52"/>
                  </a:lnTo>
                  <a:lnTo>
                    <a:pt x="13" y="44"/>
                  </a:lnTo>
                  <a:lnTo>
                    <a:pt x="19" y="36"/>
                  </a:lnTo>
                  <a:lnTo>
                    <a:pt x="24" y="28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1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2"/>
                  </a:lnTo>
                  <a:lnTo>
                    <a:pt x="81" y="1"/>
                  </a:lnTo>
                  <a:lnTo>
                    <a:pt x="81" y="1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6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9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5"/>
                  </a:lnTo>
                  <a:lnTo>
                    <a:pt x="342" y="23"/>
                  </a:lnTo>
                  <a:lnTo>
                    <a:pt x="348" y="28"/>
                  </a:lnTo>
                  <a:lnTo>
                    <a:pt x="353" y="34"/>
                  </a:lnTo>
                  <a:lnTo>
                    <a:pt x="364" y="45"/>
                  </a:lnTo>
                  <a:lnTo>
                    <a:pt x="372" y="61"/>
                  </a:lnTo>
                  <a:lnTo>
                    <a:pt x="377" y="78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59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7"/>
                  </a:lnTo>
                  <a:lnTo>
                    <a:pt x="363" y="205"/>
                  </a:lnTo>
                  <a:lnTo>
                    <a:pt x="357" y="213"/>
                  </a:lnTo>
                  <a:lnTo>
                    <a:pt x="350" y="219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6"/>
                  </a:lnTo>
                  <a:lnTo>
                    <a:pt x="314" y="240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4"/>
                  </a:lnTo>
                  <a:lnTo>
                    <a:pt x="293" y="244"/>
                  </a:lnTo>
                  <a:lnTo>
                    <a:pt x="293" y="244"/>
                  </a:lnTo>
                  <a:close/>
                  <a:moveTo>
                    <a:pt x="80" y="185"/>
                  </a:moveTo>
                  <a:lnTo>
                    <a:pt x="80" y="185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88"/>
                  </a:lnTo>
                  <a:lnTo>
                    <a:pt x="230" y="188"/>
                  </a:lnTo>
                  <a:lnTo>
                    <a:pt x="291" y="189"/>
                  </a:lnTo>
                  <a:lnTo>
                    <a:pt x="291" y="189"/>
                  </a:lnTo>
                  <a:lnTo>
                    <a:pt x="293" y="189"/>
                  </a:lnTo>
                  <a:lnTo>
                    <a:pt x="293" y="189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1"/>
                  </a:lnTo>
                  <a:lnTo>
                    <a:pt x="332" y="161"/>
                  </a:lnTo>
                  <a:lnTo>
                    <a:pt x="336" y="151"/>
                  </a:lnTo>
                  <a:lnTo>
                    <a:pt x="338" y="140"/>
                  </a:lnTo>
                  <a:lnTo>
                    <a:pt x="339" y="129"/>
                  </a:lnTo>
                  <a:lnTo>
                    <a:pt x="339" y="129"/>
                  </a:lnTo>
                  <a:lnTo>
                    <a:pt x="339" y="116"/>
                  </a:lnTo>
                  <a:lnTo>
                    <a:pt x="336" y="103"/>
                  </a:lnTo>
                  <a:lnTo>
                    <a:pt x="334" y="91"/>
                  </a:lnTo>
                  <a:lnTo>
                    <a:pt x="329" y="81"/>
                  </a:lnTo>
                  <a:lnTo>
                    <a:pt x="321" y="70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7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41" y="55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49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1"/>
                  </a:lnTo>
                  <a:lnTo>
                    <a:pt x="67" y="52"/>
                  </a:lnTo>
                  <a:lnTo>
                    <a:pt x="66" y="53"/>
                  </a:lnTo>
                  <a:lnTo>
                    <a:pt x="66" y="53"/>
                  </a:lnTo>
                  <a:lnTo>
                    <a:pt x="59" y="59"/>
                  </a:lnTo>
                  <a:lnTo>
                    <a:pt x="54" y="65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7"/>
                  </a:lnTo>
                  <a:lnTo>
                    <a:pt x="47" y="95"/>
                  </a:lnTo>
                  <a:lnTo>
                    <a:pt x="49" y="110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4"/>
                  </a:lnTo>
                  <a:lnTo>
                    <a:pt x="56" y="171"/>
                  </a:lnTo>
                  <a:lnTo>
                    <a:pt x="62" y="178"/>
                  </a:lnTo>
                  <a:lnTo>
                    <a:pt x="67" y="181"/>
                  </a:lnTo>
                  <a:lnTo>
                    <a:pt x="67" y="181"/>
                  </a:lnTo>
                  <a:lnTo>
                    <a:pt x="75" y="185"/>
                  </a:lnTo>
                  <a:lnTo>
                    <a:pt x="77" y="185"/>
                  </a:lnTo>
                  <a:lnTo>
                    <a:pt x="79" y="185"/>
                  </a:lnTo>
                  <a:lnTo>
                    <a:pt x="79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lnTo>
                    <a:pt x="80" y="1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3" name="Freeform 315"/>
            <p:cNvSpPr>
              <a:spLocks noEditPoints="1"/>
            </p:cNvSpPr>
            <p:nvPr/>
          </p:nvSpPr>
          <p:spPr bwMode="auto">
            <a:xfrm>
              <a:off x="4662489" y="1265238"/>
              <a:ext cx="150813" cy="96838"/>
            </a:xfrm>
            <a:custGeom>
              <a:avLst/>
              <a:gdLst/>
              <a:ahLst/>
              <a:cxnLst>
                <a:cxn ang="0">
                  <a:pos x="291" y="245"/>
                </a:cxn>
                <a:cxn ang="0">
                  <a:pos x="282" y="243"/>
                </a:cxn>
                <a:cxn ang="0">
                  <a:pos x="165" y="241"/>
                </a:cxn>
                <a:cxn ang="0">
                  <a:pos x="131" y="241"/>
                </a:cxn>
                <a:cxn ang="0">
                  <a:pos x="100" y="239"/>
                </a:cxn>
                <a:cxn ang="0">
                  <a:pos x="63" y="233"/>
                </a:cxn>
                <a:cxn ang="0">
                  <a:pos x="37" y="220"/>
                </a:cxn>
                <a:cxn ang="0">
                  <a:pos x="23" y="204"/>
                </a:cxn>
                <a:cxn ang="0">
                  <a:pos x="7" y="170"/>
                </a:cxn>
                <a:cxn ang="0">
                  <a:pos x="0" y="119"/>
                </a:cxn>
                <a:cxn ang="0">
                  <a:pos x="0" y="103"/>
                </a:cxn>
                <a:cxn ang="0">
                  <a:pos x="3" y="71"/>
                </a:cxn>
                <a:cxn ang="0">
                  <a:pos x="13" y="43"/>
                </a:cxn>
                <a:cxn ang="0">
                  <a:pos x="30" y="22"/>
                </a:cxn>
                <a:cxn ang="0">
                  <a:pos x="54" y="8"/>
                </a:cxn>
                <a:cxn ang="0">
                  <a:pos x="81" y="0"/>
                </a:cxn>
                <a:cxn ang="0">
                  <a:pos x="94" y="0"/>
                </a:cxn>
                <a:cxn ang="0">
                  <a:pos x="100" y="0"/>
                </a:cxn>
                <a:cxn ang="0">
                  <a:pos x="194" y="4"/>
                </a:cxn>
                <a:cxn ang="0">
                  <a:pos x="299" y="8"/>
                </a:cxn>
                <a:cxn ang="0">
                  <a:pos x="310" y="10"/>
                </a:cxn>
                <a:cxn ang="0">
                  <a:pos x="327" y="16"/>
                </a:cxn>
                <a:cxn ang="0">
                  <a:pos x="353" y="34"/>
                </a:cxn>
                <a:cxn ang="0">
                  <a:pos x="377" y="79"/>
                </a:cxn>
                <a:cxn ang="0">
                  <a:pos x="384" y="120"/>
                </a:cxn>
                <a:cxn ang="0">
                  <a:pos x="376" y="179"/>
                </a:cxn>
                <a:cxn ang="0">
                  <a:pos x="363" y="205"/>
                </a:cxn>
                <a:cxn ang="0">
                  <a:pos x="342" y="226"/>
                </a:cxn>
                <a:cxn ang="0">
                  <a:pos x="314" y="241"/>
                </a:cxn>
                <a:cxn ang="0">
                  <a:pos x="297" y="245"/>
                </a:cxn>
                <a:cxn ang="0">
                  <a:pos x="80" y="186"/>
                </a:cxn>
                <a:cxn ang="0">
                  <a:pos x="100" y="186"/>
                </a:cxn>
                <a:cxn ang="0">
                  <a:pos x="231" y="188"/>
                </a:cxn>
                <a:cxn ang="0">
                  <a:pos x="291" y="190"/>
                </a:cxn>
                <a:cxn ang="0">
                  <a:pos x="304" y="188"/>
                </a:cxn>
                <a:cxn ang="0">
                  <a:pos x="327" y="170"/>
                </a:cxn>
                <a:cxn ang="0">
                  <a:pos x="338" y="140"/>
                </a:cxn>
                <a:cxn ang="0">
                  <a:pos x="339" y="115"/>
                </a:cxn>
                <a:cxn ang="0">
                  <a:pos x="327" y="80"/>
                </a:cxn>
                <a:cxn ang="0">
                  <a:pos x="302" y="58"/>
                </a:cxn>
                <a:cxn ang="0">
                  <a:pos x="291" y="56"/>
                </a:cxn>
                <a:cxn ang="0">
                  <a:pos x="241" y="54"/>
                </a:cxn>
                <a:cxn ang="0">
                  <a:pos x="144" y="50"/>
                </a:cxn>
                <a:cxn ang="0">
                  <a:pos x="80" y="48"/>
                </a:cxn>
                <a:cxn ang="0">
                  <a:pos x="66" y="52"/>
                </a:cxn>
                <a:cxn ang="0">
                  <a:pos x="54" y="64"/>
                </a:cxn>
                <a:cxn ang="0">
                  <a:pos x="49" y="86"/>
                </a:cxn>
                <a:cxn ang="0">
                  <a:pos x="49" y="115"/>
                </a:cxn>
                <a:cxn ang="0">
                  <a:pos x="49" y="123"/>
                </a:cxn>
                <a:cxn ang="0">
                  <a:pos x="54" y="164"/>
                </a:cxn>
                <a:cxn ang="0">
                  <a:pos x="67" y="182"/>
                </a:cxn>
                <a:cxn ang="0">
                  <a:pos x="77" y="186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5">
                  <a:moveTo>
                    <a:pt x="293" y="245"/>
                  </a:moveTo>
                  <a:lnTo>
                    <a:pt x="293" y="245"/>
                  </a:lnTo>
                  <a:lnTo>
                    <a:pt x="291" y="245"/>
                  </a:lnTo>
                  <a:lnTo>
                    <a:pt x="288" y="245"/>
                  </a:lnTo>
                  <a:lnTo>
                    <a:pt x="288" y="245"/>
                  </a:lnTo>
                  <a:lnTo>
                    <a:pt x="282" y="243"/>
                  </a:lnTo>
                  <a:lnTo>
                    <a:pt x="282" y="243"/>
                  </a:lnTo>
                  <a:lnTo>
                    <a:pt x="234" y="241"/>
                  </a:lnTo>
                  <a:lnTo>
                    <a:pt x="165" y="241"/>
                  </a:lnTo>
                  <a:lnTo>
                    <a:pt x="165" y="241"/>
                  </a:lnTo>
                  <a:lnTo>
                    <a:pt x="131" y="241"/>
                  </a:lnTo>
                  <a:lnTo>
                    <a:pt x="131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00" y="239"/>
                  </a:lnTo>
                  <a:lnTo>
                    <a:pt x="87" y="238"/>
                  </a:lnTo>
                  <a:lnTo>
                    <a:pt x="75" y="235"/>
                  </a:lnTo>
                  <a:lnTo>
                    <a:pt x="63" y="233"/>
                  </a:lnTo>
                  <a:lnTo>
                    <a:pt x="54" y="229"/>
                  </a:lnTo>
                  <a:lnTo>
                    <a:pt x="45" y="225"/>
                  </a:lnTo>
                  <a:lnTo>
                    <a:pt x="37" y="220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3" y="204"/>
                  </a:lnTo>
                  <a:lnTo>
                    <a:pt x="16" y="194"/>
                  </a:lnTo>
                  <a:lnTo>
                    <a:pt x="11" y="182"/>
                  </a:lnTo>
                  <a:lnTo>
                    <a:pt x="7" y="170"/>
                  </a:lnTo>
                  <a:lnTo>
                    <a:pt x="4" y="158"/>
                  </a:lnTo>
                  <a:lnTo>
                    <a:pt x="3" y="145"/>
                  </a:lnTo>
                  <a:lnTo>
                    <a:pt x="0" y="119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3"/>
                  </a:lnTo>
                  <a:lnTo>
                    <a:pt x="0" y="92"/>
                  </a:lnTo>
                  <a:lnTo>
                    <a:pt x="2" y="81"/>
                  </a:lnTo>
                  <a:lnTo>
                    <a:pt x="3" y="71"/>
                  </a:lnTo>
                  <a:lnTo>
                    <a:pt x="6" y="62"/>
                  </a:lnTo>
                  <a:lnTo>
                    <a:pt x="9" y="52"/>
                  </a:lnTo>
                  <a:lnTo>
                    <a:pt x="13" y="43"/>
                  </a:lnTo>
                  <a:lnTo>
                    <a:pt x="19" y="35"/>
                  </a:lnTo>
                  <a:lnTo>
                    <a:pt x="24" y="29"/>
                  </a:lnTo>
                  <a:lnTo>
                    <a:pt x="30" y="22"/>
                  </a:lnTo>
                  <a:lnTo>
                    <a:pt x="37" y="17"/>
                  </a:lnTo>
                  <a:lnTo>
                    <a:pt x="45" y="12"/>
                  </a:lnTo>
                  <a:lnTo>
                    <a:pt x="54" y="8"/>
                  </a:lnTo>
                  <a:lnTo>
                    <a:pt x="62" y="5"/>
                  </a:lnTo>
                  <a:lnTo>
                    <a:pt x="72" y="3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47" y="1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9" y="8"/>
                  </a:lnTo>
                  <a:lnTo>
                    <a:pt x="299" y="8"/>
                  </a:lnTo>
                  <a:lnTo>
                    <a:pt x="304" y="8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10" y="10"/>
                  </a:lnTo>
                  <a:lnTo>
                    <a:pt x="327" y="16"/>
                  </a:lnTo>
                  <a:lnTo>
                    <a:pt x="342" y="24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6"/>
                  </a:lnTo>
                  <a:lnTo>
                    <a:pt x="372" y="62"/>
                  </a:lnTo>
                  <a:lnTo>
                    <a:pt x="377" y="79"/>
                  </a:lnTo>
                  <a:lnTo>
                    <a:pt x="382" y="98"/>
                  </a:lnTo>
                  <a:lnTo>
                    <a:pt x="384" y="120"/>
                  </a:lnTo>
                  <a:lnTo>
                    <a:pt x="384" y="120"/>
                  </a:lnTo>
                  <a:lnTo>
                    <a:pt x="384" y="140"/>
                  </a:lnTo>
                  <a:lnTo>
                    <a:pt x="381" y="160"/>
                  </a:lnTo>
                  <a:lnTo>
                    <a:pt x="376" y="179"/>
                  </a:lnTo>
                  <a:lnTo>
                    <a:pt x="372" y="188"/>
                  </a:lnTo>
                  <a:lnTo>
                    <a:pt x="368" y="198"/>
                  </a:lnTo>
                  <a:lnTo>
                    <a:pt x="363" y="205"/>
                  </a:lnTo>
                  <a:lnTo>
                    <a:pt x="356" y="213"/>
                  </a:lnTo>
                  <a:lnTo>
                    <a:pt x="350" y="220"/>
                  </a:lnTo>
                  <a:lnTo>
                    <a:pt x="342" y="226"/>
                  </a:lnTo>
                  <a:lnTo>
                    <a:pt x="334" y="232"/>
                  </a:lnTo>
                  <a:lnTo>
                    <a:pt x="325" y="237"/>
                  </a:lnTo>
                  <a:lnTo>
                    <a:pt x="314" y="241"/>
                  </a:lnTo>
                  <a:lnTo>
                    <a:pt x="302" y="243"/>
                  </a:lnTo>
                  <a:lnTo>
                    <a:pt x="302" y="243"/>
                  </a:lnTo>
                  <a:lnTo>
                    <a:pt x="297" y="245"/>
                  </a:lnTo>
                  <a:lnTo>
                    <a:pt x="293" y="245"/>
                  </a:lnTo>
                  <a:lnTo>
                    <a:pt x="293" y="245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6"/>
                  </a:lnTo>
                  <a:lnTo>
                    <a:pt x="100" y="186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0"/>
                  </a:lnTo>
                  <a:lnTo>
                    <a:pt x="293" y="190"/>
                  </a:lnTo>
                  <a:lnTo>
                    <a:pt x="304" y="188"/>
                  </a:lnTo>
                  <a:lnTo>
                    <a:pt x="313" y="184"/>
                  </a:lnTo>
                  <a:lnTo>
                    <a:pt x="321" y="178"/>
                  </a:lnTo>
                  <a:lnTo>
                    <a:pt x="327" y="170"/>
                  </a:lnTo>
                  <a:lnTo>
                    <a:pt x="333" y="161"/>
                  </a:lnTo>
                  <a:lnTo>
                    <a:pt x="336" y="150"/>
                  </a:lnTo>
                  <a:lnTo>
                    <a:pt x="338" y="140"/>
                  </a:lnTo>
                  <a:lnTo>
                    <a:pt x="339" y="128"/>
                  </a:lnTo>
                  <a:lnTo>
                    <a:pt x="339" y="128"/>
                  </a:lnTo>
                  <a:lnTo>
                    <a:pt x="339" y="115"/>
                  </a:lnTo>
                  <a:lnTo>
                    <a:pt x="336" y="103"/>
                  </a:lnTo>
                  <a:lnTo>
                    <a:pt x="334" y="92"/>
                  </a:lnTo>
                  <a:lnTo>
                    <a:pt x="327" y="80"/>
                  </a:lnTo>
                  <a:lnTo>
                    <a:pt x="321" y="71"/>
                  </a:lnTo>
                  <a:lnTo>
                    <a:pt x="313" y="63"/>
                  </a:lnTo>
                  <a:lnTo>
                    <a:pt x="302" y="58"/>
                  </a:lnTo>
                  <a:lnTo>
                    <a:pt x="297" y="56"/>
                  </a:lnTo>
                  <a:lnTo>
                    <a:pt x="291" y="56"/>
                  </a:lnTo>
                  <a:lnTo>
                    <a:pt x="291" y="56"/>
                  </a:lnTo>
                  <a:lnTo>
                    <a:pt x="289" y="55"/>
                  </a:lnTo>
                  <a:lnTo>
                    <a:pt x="289" y="55"/>
                  </a:lnTo>
                  <a:lnTo>
                    <a:pt x="241" y="54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44" y="50"/>
                  </a:lnTo>
                  <a:lnTo>
                    <a:pt x="93" y="48"/>
                  </a:lnTo>
                  <a:lnTo>
                    <a:pt x="93" y="48"/>
                  </a:lnTo>
                  <a:lnTo>
                    <a:pt x="80" y="48"/>
                  </a:lnTo>
                  <a:lnTo>
                    <a:pt x="71" y="50"/>
                  </a:lnTo>
                  <a:lnTo>
                    <a:pt x="67" y="51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59" y="58"/>
                  </a:lnTo>
                  <a:lnTo>
                    <a:pt x="54" y="64"/>
                  </a:lnTo>
                  <a:lnTo>
                    <a:pt x="51" y="72"/>
                  </a:lnTo>
                  <a:lnTo>
                    <a:pt x="49" y="79"/>
                  </a:lnTo>
                  <a:lnTo>
                    <a:pt x="49" y="86"/>
                  </a:lnTo>
                  <a:lnTo>
                    <a:pt x="47" y="94"/>
                  </a:lnTo>
                  <a:lnTo>
                    <a:pt x="49" y="110"/>
                  </a:lnTo>
                  <a:lnTo>
                    <a:pt x="49" y="115"/>
                  </a:lnTo>
                  <a:lnTo>
                    <a:pt x="49" y="115"/>
                  </a:lnTo>
                  <a:lnTo>
                    <a:pt x="49" y="123"/>
                  </a:lnTo>
                  <a:lnTo>
                    <a:pt x="49" y="123"/>
                  </a:lnTo>
                  <a:lnTo>
                    <a:pt x="50" y="139"/>
                  </a:lnTo>
                  <a:lnTo>
                    <a:pt x="51" y="156"/>
                  </a:lnTo>
                  <a:lnTo>
                    <a:pt x="54" y="164"/>
                  </a:lnTo>
                  <a:lnTo>
                    <a:pt x="57" y="171"/>
                  </a:lnTo>
                  <a:lnTo>
                    <a:pt x="62" y="177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4"/>
                  </a:lnTo>
                  <a:lnTo>
                    <a:pt x="77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4" name="Freeform 316"/>
            <p:cNvSpPr>
              <a:spLocks noEditPoints="1"/>
            </p:cNvSpPr>
            <p:nvPr/>
          </p:nvSpPr>
          <p:spPr bwMode="auto">
            <a:xfrm>
              <a:off x="4484689" y="1508126"/>
              <a:ext cx="152400" cy="98425"/>
            </a:xfrm>
            <a:custGeom>
              <a:avLst/>
              <a:gdLst/>
              <a:ahLst/>
              <a:cxnLst>
                <a:cxn ang="0">
                  <a:pos x="291" y="246"/>
                </a:cxn>
                <a:cxn ang="0">
                  <a:pos x="281" y="245"/>
                </a:cxn>
                <a:cxn ang="0">
                  <a:pos x="165" y="242"/>
                </a:cxn>
                <a:cxn ang="0">
                  <a:pos x="131" y="242"/>
                </a:cxn>
                <a:cxn ang="0">
                  <a:pos x="100" y="241"/>
                </a:cxn>
                <a:cxn ang="0">
                  <a:pos x="63" y="234"/>
                </a:cxn>
                <a:cxn ang="0">
                  <a:pos x="37" y="221"/>
                </a:cxn>
                <a:cxn ang="0">
                  <a:pos x="22" y="206"/>
                </a:cxn>
                <a:cxn ang="0">
                  <a:pos x="7" y="172"/>
                </a:cxn>
                <a:cxn ang="0">
                  <a:pos x="0" y="121"/>
                </a:cxn>
                <a:cxn ang="0">
                  <a:pos x="0" y="105"/>
                </a:cxn>
                <a:cxn ang="0">
                  <a:pos x="3" y="72"/>
                </a:cxn>
                <a:cxn ang="0">
                  <a:pos x="13" y="45"/>
                </a:cxn>
                <a:cxn ang="0">
                  <a:pos x="30" y="24"/>
                </a:cxn>
                <a:cxn ang="0">
                  <a:pos x="54" y="10"/>
                </a:cxn>
                <a:cxn ang="0">
                  <a:pos x="81" y="2"/>
                </a:cxn>
                <a:cxn ang="0">
                  <a:pos x="94" y="0"/>
                </a:cxn>
                <a:cxn ang="0">
                  <a:pos x="100" y="2"/>
                </a:cxn>
                <a:cxn ang="0">
                  <a:pos x="194" y="4"/>
                </a:cxn>
                <a:cxn ang="0">
                  <a:pos x="298" y="8"/>
                </a:cxn>
                <a:cxn ang="0">
                  <a:pos x="310" y="12"/>
                </a:cxn>
                <a:cxn ang="0">
                  <a:pos x="327" y="17"/>
                </a:cxn>
                <a:cxn ang="0">
                  <a:pos x="353" y="34"/>
                </a:cxn>
                <a:cxn ang="0">
                  <a:pos x="377" y="80"/>
                </a:cxn>
                <a:cxn ang="0">
                  <a:pos x="384" y="122"/>
                </a:cxn>
                <a:cxn ang="0">
                  <a:pos x="376" y="181"/>
                </a:cxn>
                <a:cxn ang="0">
                  <a:pos x="363" y="207"/>
                </a:cxn>
                <a:cxn ang="0">
                  <a:pos x="342" y="228"/>
                </a:cxn>
                <a:cxn ang="0">
                  <a:pos x="314" y="242"/>
                </a:cxn>
                <a:cxn ang="0">
                  <a:pos x="297" y="246"/>
                </a:cxn>
                <a:cxn ang="0">
                  <a:pos x="80" y="186"/>
                </a:cxn>
                <a:cxn ang="0">
                  <a:pos x="100" y="187"/>
                </a:cxn>
                <a:cxn ang="0">
                  <a:pos x="230" y="190"/>
                </a:cxn>
                <a:cxn ang="0">
                  <a:pos x="291" y="190"/>
                </a:cxn>
                <a:cxn ang="0">
                  <a:pos x="304" y="189"/>
                </a:cxn>
                <a:cxn ang="0">
                  <a:pos x="327" y="172"/>
                </a:cxn>
                <a:cxn ang="0">
                  <a:pos x="338" y="142"/>
                </a:cxn>
                <a:cxn ang="0">
                  <a:pos x="339" y="117"/>
                </a:cxn>
                <a:cxn ang="0">
                  <a:pos x="329" y="81"/>
                </a:cxn>
                <a:cxn ang="0">
                  <a:pos x="302" y="59"/>
                </a:cxn>
                <a:cxn ang="0">
                  <a:pos x="291" y="57"/>
                </a:cxn>
                <a:cxn ang="0">
                  <a:pos x="241" y="55"/>
                </a:cxn>
                <a:cxn ang="0">
                  <a:pos x="144" y="50"/>
                </a:cxn>
                <a:cxn ang="0">
                  <a:pos x="80" y="50"/>
                </a:cxn>
                <a:cxn ang="0">
                  <a:pos x="66" y="54"/>
                </a:cxn>
                <a:cxn ang="0">
                  <a:pos x="54" y="66"/>
                </a:cxn>
                <a:cxn ang="0">
                  <a:pos x="49" y="88"/>
                </a:cxn>
                <a:cxn ang="0">
                  <a:pos x="49" y="117"/>
                </a:cxn>
                <a:cxn ang="0">
                  <a:pos x="49" y="125"/>
                </a:cxn>
                <a:cxn ang="0">
                  <a:pos x="54" y="165"/>
                </a:cxn>
                <a:cxn ang="0">
                  <a:pos x="67" y="182"/>
                </a:cxn>
                <a:cxn ang="0">
                  <a:pos x="77" y="187"/>
                </a:cxn>
                <a:cxn ang="0">
                  <a:pos x="80" y="186"/>
                </a:cxn>
                <a:cxn ang="0">
                  <a:pos x="80" y="186"/>
                </a:cxn>
              </a:cxnLst>
              <a:rect l="0" t="0" r="r" b="b"/>
              <a:pathLst>
                <a:path w="384" h="246">
                  <a:moveTo>
                    <a:pt x="293" y="246"/>
                  </a:moveTo>
                  <a:lnTo>
                    <a:pt x="293" y="246"/>
                  </a:lnTo>
                  <a:lnTo>
                    <a:pt x="291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1" y="245"/>
                  </a:lnTo>
                  <a:lnTo>
                    <a:pt x="281" y="245"/>
                  </a:lnTo>
                  <a:lnTo>
                    <a:pt x="234" y="242"/>
                  </a:lnTo>
                  <a:lnTo>
                    <a:pt x="165" y="242"/>
                  </a:lnTo>
                  <a:lnTo>
                    <a:pt x="165" y="242"/>
                  </a:lnTo>
                  <a:lnTo>
                    <a:pt x="131" y="242"/>
                  </a:lnTo>
                  <a:lnTo>
                    <a:pt x="131" y="242"/>
                  </a:lnTo>
                  <a:lnTo>
                    <a:pt x="114" y="242"/>
                  </a:lnTo>
                  <a:lnTo>
                    <a:pt x="114" y="242"/>
                  </a:lnTo>
                  <a:lnTo>
                    <a:pt x="100" y="241"/>
                  </a:lnTo>
                  <a:lnTo>
                    <a:pt x="87" y="240"/>
                  </a:lnTo>
                  <a:lnTo>
                    <a:pt x="75" y="237"/>
                  </a:lnTo>
                  <a:lnTo>
                    <a:pt x="63" y="234"/>
                  </a:lnTo>
                  <a:lnTo>
                    <a:pt x="54" y="231"/>
                  </a:lnTo>
                  <a:lnTo>
                    <a:pt x="45" y="227"/>
                  </a:lnTo>
                  <a:lnTo>
                    <a:pt x="37" y="221"/>
                  </a:lnTo>
                  <a:lnTo>
                    <a:pt x="30" y="215"/>
                  </a:lnTo>
                  <a:lnTo>
                    <a:pt x="30" y="215"/>
                  </a:lnTo>
                  <a:lnTo>
                    <a:pt x="22" y="206"/>
                  </a:lnTo>
                  <a:lnTo>
                    <a:pt x="16" y="195"/>
                  </a:lnTo>
                  <a:lnTo>
                    <a:pt x="11" y="183"/>
                  </a:lnTo>
                  <a:lnTo>
                    <a:pt x="7" y="172"/>
                  </a:lnTo>
                  <a:lnTo>
                    <a:pt x="4" y="159"/>
                  </a:lnTo>
                  <a:lnTo>
                    <a:pt x="3" y="147"/>
                  </a:lnTo>
                  <a:lnTo>
                    <a:pt x="0" y="12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05"/>
                  </a:lnTo>
                  <a:lnTo>
                    <a:pt x="0" y="93"/>
                  </a:lnTo>
                  <a:lnTo>
                    <a:pt x="2" y="83"/>
                  </a:lnTo>
                  <a:lnTo>
                    <a:pt x="3" y="72"/>
                  </a:lnTo>
                  <a:lnTo>
                    <a:pt x="5" y="62"/>
                  </a:lnTo>
                  <a:lnTo>
                    <a:pt x="9" y="53"/>
                  </a:lnTo>
                  <a:lnTo>
                    <a:pt x="13" y="45"/>
                  </a:lnTo>
                  <a:lnTo>
                    <a:pt x="19" y="37"/>
                  </a:lnTo>
                  <a:lnTo>
                    <a:pt x="24" y="30"/>
                  </a:lnTo>
                  <a:lnTo>
                    <a:pt x="30" y="24"/>
                  </a:lnTo>
                  <a:lnTo>
                    <a:pt x="37" y="19"/>
                  </a:lnTo>
                  <a:lnTo>
                    <a:pt x="45" y="13"/>
                  </a:lnTo>
                  <a:lnTo>
                    <a:pt x="54" y="10"/>
                  </a:lnTo>
                  <a:lnTo>
                    <a:pt x="62" y="6"/>
                  </a:lnTo>
                  <a:lnTo>
                    <a:pt x="72" y="3"/>
                  </a:lnTo>
                  <a:lnTo>
                    <a:pt x="81" y="2"/>
                  </a:lnTo>
                  <a:lnTo>
                    <a:pt x="81" y="2"/>
                  </a:lnTo>
                  <a:lnTo>
                    <a:pt x="89" y="0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47" y="3"/>
                  </a:lnTo>
                  <a:lnTo>
                    <a:pt x="194" y="4"/>
                  </a:lnTo>
                  <a:lnTo>
                    <a:pt x="194" y="4"/>
                  </a:lnTo>
                  <a:lnTo>
                    <a:pt x="246" y="7"/>
                  </a:lnTo>
                  <a:lnTo>
                    <a:pt x="298" y="8"/>
                  </a:lnTo>
                  <a:lnTo>
                    <a:pt x="298" y="8"/>
                  </a:lnTo>
                  <a:lnTo>
                    <a:pt x="304" y="10"/>
                  </a:lnTo>
                  <a:lnTo>
                    <a:pt x="309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10" y="12"/>
                  </a:lnTo>
                  <a:lnTo>
                    <a:pt x="327" y="17"/>
                  </a:lnTo>
                  <a:lnTo>
                    <a:pt x="342" y="25"/>
                  </a:lnTo>
                  <a:lnTo>
                    <a:pt x="348" y="29"/>
                  </a:lnTo>
                  <a:lnTo>
                    <a:pt x="353" y="34"/>
                  </a:lnTo>
                  <a:lnTo>
                    <a:pt x="364" y="47"/>
                  </a:lnTo>
                  <a:lnTo>
                    <a:pt x="372" y="62"/>
                  </a:lnTo>
                  <a:lnTo>
                    <a:pt x="377" y="80"/>
                  </a:lnTo>
                  <a:lnTo>
                    <a:pt x="382" y="100"/>
                  </a:lnTo>
                  <a:lnTo>
                    <a:pt x="384" y="122"/>
                  </a:lnTo>
                  <a:lnTo>
                    <a:pt x="384" y="122"/>
                  </a:lnTo>
                  <a:lnTo>
                    <a:pt x="384" y="142"/>
                  </a:lnTo>
                  <a:lnTo>
                    <a:pt x="381" y="161"/>
                  </a:lnTo>
                  <a:lnTo>
                    <a:pt x="376" y="181"/>
                  </a:lnTo>
                  <a:lnTo>
                    <a:pt x="372" y="190"/>
                  </a:lnTo>
                  <a:lnTo>
                    <a:pt x="368" y="198"/>
                  </a:lnTo>
                  <a:lnTo>
                    <a:pt x="363" y="207"/>
                  </a:lnTo>
                  <a:lnTo>
                    <a:pt x="357" y="215"/>
                  </a:lnTo>
                  <a:lnTo>
                    <a:pt x="350" y="221"/>
                  </a:lnTo>
                  <a:lnTo>
                    <a:pt x="342" y="228"/>
                  </a:lnTo>
                  <a:lnTo>
                    <a:pt x="334" y="233"/>
                  </a:lnTo>
                  <a:lnTo>
                    <a:pt x="325" y="238"/>
                  </a:lnTo>
                  <a:lnTo>
                    <a:pt x="314" y="242"/>
                  </a:lnTo>
                  <a:lnTo>
                    <a:pt x="302" y="245"/>
                  </a:lnTo>
                  <a:lnTo>
                    <a:pt x="302" y="245"/>
                  </a:lnTo>
                  <a:lnTo>
                    <a:pt x="297" y="246"/>
                  </a:lnTo>
                  <a:lnTo>
                    <a:pt x="293" y="246"/>
                  </a:lnTo>
                  <a:lnTo>
                    <a:pt x="293" y="246"/>
                  </a:lnTo>
                  <a:close/>
                  <a:moveTo>
                    <a:pt x="80" y="186"/>
                  </a:moveTo>
                  <a:lnTo>
                    <a:pt x="80" y="186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187"/>
                  </a:lnTo>
                  <a:lnTo>
                    <a:pt x="230" y="190"/>
                  </a:lnTo>
                  <a:lnTo>
                    <a:pt x="230" y="190"/>
                  </a:lnTo>
                  <a:lnTo>
                    <a:pt x="291" y="190"/>
                  </a:lnTo>
                  <a:lnTo>
                    <a:pt x="291" y="190"/>
                  </a:lnTo>
                  <a:lnTo>
                    <a:pt x="293" y="191"/>
                  </a:lnTo>
                  <a:lnTo>
                    <a:pt x="293" y="191"/>
                  </a:lnTo>
                  <a:lnTo>
                    <a:pt x="304" y="189"/>
                  </a:lnTo>
                  <a:lnTo>
                    <a:pt x="313" y="186"/>
                  </a:lnTo>
                  <a:lnTo>
                    <a:pt x="321" y="180"/>
                  </a:lnTo>
                  <a:lnTo>
                    <a:pt x="327" y="172"/>
                  </a:lnTo>
                  <a:lnTo>
                    <a:pt x="332" y="163"/>
                  </a:lnTo>
                  <a:lnTo>
                    <a:pt x="336" y="152"/>
                  </a:lnTo>
                  <a:lnTo>
                    <a:pt x="338" y="142"/>
                  </a:lnTo>
                  <a:lnTo>
                    <a:pt x="339" y="130"/>
                  </a:lnTo>
                  <a:lnTo>
                    <a:pt x="339" y="130"/>
                  </a:lnTo>
                  <a:lnTo>
                    <a:pt x="339" y="117"/>
                  </a:lnTo>
                  <a:lnTo>
                    <a:pt x="336" y="105"/>
                  </a:lnTo>
                  <a:lnTo>
                    <a:pt x="334" y="92"/>
                  </a:lnTo>
                  <a:lnTo>
                    <a:pt x="329" y="81"/>
                  </a:lnTo>
                  <a:lnTo>
                    <a:pt x="321" y="72"/>
                  </a:lnTo>
                  <a:lnTo>
                    <a:pt x="313" y="64"/>
                  </a:lnTo>
                  <a:lnTo>
                    <a:pt x="302" y="59"/>
                  </a:lnTo>
                  <a:lnTo>
                    <a:pt x="297" y="58"/>
                  </a:lnTo>
                  <a:lnTo>
                    <a:pt x="291" y="57"/>
                  </a:lnTo>
                  <a:lnTo>
                    <a:pt x="291" y="57"/>
                  </a:lnTo>
                  <a:lnTo>
                    <a:pt x="289" y="57"/>
                  </a:lnTo>
                  <a:lnTo>
                    <a:pt x="289" y="57"/>
                  </a:lnTo>
                  <a:lnTo>
                    <a:pt x="241" y="55"/>
                  </a:lnTo>
                  <a:lnTo>
                    <a:pt x="194" y="53"/>
                  </a:lnTo>
                  <a:lnTo>
                    <a:pt x="194" y="53"/>
                  </a:lnTo>
                  <a:lnTo>
                    <a:pt x="144" y="50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80" y="50"/>
                  </a:lnTo>
                  <a:lnTo>
                    <a:pt x="71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59" y="59"/>
                  </a:lnTo>
                  <a:lnTo>
                    <a:pt x="54" y="66"/>
                  </a:lnTo>
                  <a:lnTo>
                    <a:pt x="51" y="72"/>
                  </a:lnTo>
                  <a:lnTo>
                    <a:pt x="49" y="80"/>
                  </a:lnTo>
                  <a:lnTo>
                    <a:pt x="49" y="88"/>
                  </a:lnTo>
                  <a:lnTo>
                    <a:pt x="47" y="96"/>
                  </a:lnTo>
                  <a:lnTo>
                    <a:pt x="49" y="110"/>
                  </a:lnTo>
                  <a:lnTo>
                    <a:pt x="49" y="117"/>
                  </a:lnTo>
                  <a:lnTo>
                    <a:pt x="49" y="117"/>
                  </a:lnTo>
                  <a:lnTo>
                    <a:pt x="49" y="125"/>
                  </a:lnTo>
                  <a:lnTo>
                    <a:pt x="49" y="125"/>
                  </a:lnTo>
                  <a:lnTo>
                    <a:pt x="50" y="140"/>
                  </a:lnTo>
                  <a:lnTo>
                    <a:pt x="51" y="157"/>
                  </a:lnTo>
                  <a:lnTo>
                    <a:pt x="54" y="165"/>
                  </a:lnTo>
                  <a:lnTo>
                    <a:pt x="56" y="172"/>
                  </a:lnTo>
                  <a:lnTo>
                    <a:pt x="62" y="178"/>
                  </a:lnTo>
                  <a:lnTo>
                    <a:pt x="67" y="182"/>
                  </a:lnTo>
                  <a:lnTo>
                    <a:pt x="67" y="182"/>
                  </a:lnTo>
                  <a:lnTo>
                    <a:pt x="75" y="186"/>
                  </a:lnTo>
                  <a:lnTo>
                    <a:pt x="77" y="187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lnTo>
                    <a:pt x="80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5" name="Freeform 317"/>
            <p:cNvSpPr>
              <a:spLocks noEditPoints="1"/>
            </p:cNvSpPr>
            <p:nvPr/>
          </p:nvSpPr>
          <p:spPr bwMode="auto">
            <a:xfrm>
              <a:off x="4670426" y="1393826"/>
              <a:ext cx="133350" cy="211138"/>
            </a:xfrm>
            <a:custGeom>
              <a:avLst/>
              <a:gdLst/>
              <a:ahLst/>
              <a:cxnLst>
                <a:cxn ang="0">
                  <a:pos x="107" y="531"/>
                </a:cxn>
                <a:cxn ang="0">
                  <a:pos x="55" y="521"/>
                </a:cxn>
                <a:cxn ang="0">
                  <a:pos x="17" y="492"/>
                </a:cxn>
                <a:cxn ang="0">
                  <a:pos x="2" y="438"/>
                </a:cxn>
                <a:cxn ang="0">
                  <a:pos x="3" y="426"/>
                </a:cxn>
                <a:cxn ang="0">
                  <a:pos x="2" y="357"/>
                </a:cxn>
                <a:cxn ang="0">
                  <a:pos x="2" y="148"/>
                </a:cxn>
                <a:cxn ang="0">
                  <a:pos x="0" y="69"/>
                </a:cxn>
                <a:cxn ang="0">
                  <a:pos x="16" y="26"/>
                </a:cxn>
                <a:cxn ang="0">
                  <a:pos x="50" y="7"/>
                </a:cxn>
                <a:cxn ang="0">
                  <a:pos x="106" y="0"/>
                </a:cxn>
                <a:cxn ang="0">
                  <a:pos x="168" y="3"/>
                </a:cxn>
                <a:cxn ang="0">
                  <a:pos x="249" y="7"/>
                </a:cxn>
                <a:cxn ang="0">
                  <a:pos x="304" y="24"/>
                </a:cxn>
                <a:cxn ang="0">
                  <a:pos x="331" y="56"/>
                </a:cxn>
                <a:cxn ang="0">
                  <a:pos x="338" y="98"/>
                </a:cxn>
                <a:cxn ang="0">
                  <a:pos x="335" y="109"/>
                </a:cxn>
                <a:cxn ang="0">
                  <a:pos x="331" y="124"/>
                </a:cxn>
                <a:cxn ang="0">
                  <a:pos x="331" y="139"/>
                </a:cxn>
                <a:cxn ang="0">
                  <a:pos x="335" y="182"/>
                </a:cxn>
                <a:cxn ang="0">
                  <a:pos x="338" y="268"/>
                </a:cxn>
                <a:cxn ang="0">
                  <a:pos x="335" y="426"/>
                </a:cxn>
                <a:cxn ang="0">
                  <a:pos x="334" y="436"/>
                </a:cxn>
                <a:cxn ang="0">
                  <a:pos x="330" y="467"/>
                </a:cxn>
                <a:cxn ang="0">
                  <a:pos x="310" y="506"/>
                </a:cxn>
                <a:cxn ang="0">
                  <a:pos x="274" y="526"/>
                </a:cxn>
                <a:cxn ang="0">
                  <a:pos x="196" y="532"/>
                </a:cxn>
                <a:cxn ang="0">
                  <a:pos x="87" y="51"/>
                </a:cxn>
                <a:cxn ang="0">
                  <a:pos x="58" y="59"/>
                </a:cxn>
                <a:cxn ang="0">
                  <a:pos x="49" y="79"/>
                </a:cxn>
                <a:cxn ang="0">
                  <a:pos x="49" y="97"/>
                </a:cxn>
                <a:cxn ang="0">
                  <a:pos x="49" y="99"/>
                </a:cxn>
                <a:cxn ang="0">
                  <a:pos x="50" y="296"/>
                </a:cxn>
                <a:cxn ang="0">
                  <a:pos x="49" y="428"/>
                </a:cxn>
                <a:cxn ang="0">
                  <a:pos x="50" y="438"/>
                </a:cxn>
                <a:cxn ang="0">
                  <a:pos x="56" y="460"/>
                </a:cxn>
                <a:cxn ang="0">
                  <a:pos x="87" y="480"/>
                </a:cxn>
                <a:cxn ang="0">
                  <a:pos x="139" y="485"/>
                </a:cxn>
                <a:cxn ang="0">
                  <a:pos x="172" y="485"/>
                </a:cxn>
                <a:cxn ang="0">
                  <a:pos x="207" y="484"/>
                </a:cxn>
                <a:cxn ang="0">
                  <a:pos x="246" y="484"/>
                </a:cxn>
                <a:cxn ang="0">
                  <a:pos x="279" y="463"/>
                </a:cxn>
                <a:cxn ang="0">
                  <a:pos x="285" y="438"/>
                </a:cxn>
                <a:cxn ang="0">
                  <a:pos x="288" y="425"/>
                </a:cxn>
                <a:cxn ang="0">
                  <a:pos x="292" y="238"/>
                </a:cxn>
                <a:cxn ang="0">
                  <a:pos x="281" y="169"/>
                </a:cxn>
                <a:cxn ang="0">
                  <a:pos x="284" y="106"/>
                </a:cxn>
                <a:cxn ang="0">
                  <a:pos x="289" y="92"/>
                </a:cxn>
                <a:cxn ang="0">
                  <a:pos x="278" y="71"/>
                </a:cxn>
                <a:cxn ang="0">
                  <a:pos x="238" y="55"/>
                </a:cxn>
                <a:cxn ang="0">
                  <a:pos x="193" y="51"/>
                </a:cxn>
                <a:cxn ang="0">
                  <a:pos x="155" y="52"/>
                </a:cxn>
                <a:cxn ang="0">
                  <a:pos x="105" y="51"/>
                </a:cxn>
              </a:cxnLst>
              <a:rect l="0" t="0" r="r" b="b"/>
              <a:pathLst>
                <a:path w="338" h="532">
                  <a:moveTo>
                    <a:pt x="166" y="532"/>
                  </a:moveTo>
                  <a:lnTo>
                    <a:pt x="166" y="532"/>
                  </a:lnTo>
                  <a:lnTo>
                    <a:pt x="136" y="532"/>
                  </a:lnTo>
                  <a:lnTo>
                    <a:pt x="107" y="531"/>
                  </a:lnTo>
                  <a:lnTo>
                    <a:pt x="93" y="530"/>
                  </a:lnTo>
                  <a:lnTo>
                    <a:pt x="80" y="527"/>
                  </a:lnTo>
                  <a:lnTo>
                    <a:pt x="67" y="524"/>
                  </a:lnTo>
                  <a:lnTo>
                    <a:pt x="55" y="521"/>
                  </a:lnTo>
                  <a:lnTo>
                    <a:pt x="45" y="515"/>
                  </a:lnTo>
                  <a:lnTo>
                    <a:pt x="34" y="509"/>
                  </a:lnTo>
                  <a:lnTo>
                    <a:pt x="25" y="501"/>
                  </a:lnTo>
                  <a:lnTo>
                    <a:pt x="17" y="492"/>
                  </a:lnTo>
                  <a:lnTo>
                    <a:pt x="11" y="481"/>
                  </a:lnTo>
                  <a:lnTo>
                    <a:pt x="7" y="470"/>
                  </a:lnTo>
                  <a:lnTo>
                    <a:pt x="3" y="454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3" y="430"/>
                  </a:lnTo>
                  <a:lnTo>
                    <a:pt x="4" y="428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2" y="420"/>
                  </a:lnTo>
                  <a:lnTo>
                    <a:pt x="2" y="420"/>
                  </a:lnTo>
                  <a:lnTo>
                    <a:pt x="2" y="357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198"/>
                  </a:lnTo>
                  <a:lnTo>
                    <a:pt x="2" y="148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69"/>
                  </a:lnTo>
                  <a:lnTo>
                    <a:pt x="2" y="56"/>
                  </a:lnTo>
                  <a:lnTo>
                    <a:pt x="5" y="46"/>
                  </a:lnTo>
                  <a:lnTo>
                    <a:pt x="9" y="35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50" y="7"/>
                  </a:lnTo>
                  <a:lnTo>
                    <a:pt x="66" y="3"/>
                  </a:lnTo>
                  <a:lnTo>
                    <a:pt x="84" y="1"/>
                  </a:lnTo>
                  <a:lnTo>
                    <a:pt x="106" y="0"/>
                  </a:lnTo>
                  <a:lnTo>
                    <a:pt x="106" y="0"/>
                  </a:lnTo>
                  <a:lnTo>
                    <a:pt x="131" y="1"/>
                  </a:lnTo>
                  <a:lnTo>
                    <a:pt x="155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3" y="5"/>
                  </a:lnTo>
                  <a:lnTo>
                    <a:pt x="249" y="7"/>
                  </a:lnTo>
                  <a:lnTo>
                    <a:pt x="274" y="12"/>
                  </a:lnTo>
                  <a:lnTo>
                    <a:pt x="284" y="14"/>
                  </a:lnTo>
                  <a:lnTo>
                    <a:pt x="295" y="18"/>
                  </a:lnTo>
                  <a:lnTo>
                    <a:pt x="304" y="24"/>
                  </a:lnTo>
                  <a:lnTo>
                    <a:pt x="313" y="30"/>
                  </a:lnTo>
                  <a:lnTo>
                    <a:pt x="321" y="37"/>
                  </a:lnTo>
                  <a:lnTo>
                    <a:pt x="326" y="46"/>
                  </a:lnTo>
                  <a:lnTo>
                    <a:pt x="331" y="56"/>
                  </a:lnTo>
                  <a:lnTo>
                    <a:pt x="335" y="68"/>
                  </a:lnTo>
                  <a:lnTo>
                    <a:pt x="338" y="82"/>
                  </a:lnTo>
                  <a:lnTo>
                    <a:pt x="338" y="98"/>
                  </a:lnTo>
                  <a:lnTo>
                    <a:pt x="338" y="98"/>
                  </a:lnTo>
                  <a:lnTo>
                    <a:pt x="338" y="103"/>
                  </a:lnTo>
                  <a:lnTo>
                    <a:pt x="335" y="107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5" y="109"/>
                  </a:lnTo>
                  <a:lnTo>
                    <a:pt x="332" y="115"/>
                  </a:lnTo>
                  <a:lnTo>
                    <a:pt x="329" y="122"/>
                  </a:lnTo>
                  <a:lnTo>
                    <a:pt x="331" y="124"/>
                  </a:lnTo>
                  <a:lnTo>
                    <a:pt x="331" y="124"/>
                  </a:lnTo>
                  <a:lnTo>
                    <a:pt x="331" y="131"/>
                  </a:lnTo>
                  <a:lnTo>
                    <a:pt x="331" y="139"/>
                  </a:lnTo>
                  <a:lnTo>
                    <a:pt x="331" y="139"/>
                  </a:lnTo>
                  <a:lnTo>
                    <a:pt x="332" y="153"/>
                  </a:lnTo>
                  <a:lnTo>
                    <a:pt x="334" y="167"/>
                  </a:lnTo>
                  <a:lnTo>
                    <a:pt x="334" y="167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8" y="204"/>
                  </a:lnTo>
                  <a:lnTo>
                    <a:pt x="338" y="225"/>
                  </a:lnTo>
                  <a:lnTo>
                    <a:pt x="338" y="268"/>
                  </a:lnTo>
                  <a:lnTo>
                    <a:pt x="338" y="289"/>
                  </a:lnTo>
                  <a:lnTo>
                    <a:pt x="338" y="289"/>
                  </a:lnTo>
                  <a:lnTo>
                    <a:pt x="336" y="357"/>
                  </a:lnTo>
                  <a:lnTo>
                    <a:pt x="335" y="426"/>
                  </a:lnTo>
                  <a:lnTo>
                    <a:pt x="335" y="426"/>
                  </a:lnTo>
                  <a:lnTo>
                    <a:pt x="335" y="430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2" y="453"/>
                  </a:lnTo>
                  <a:lnTo>
                    <a:pt x="330" y="467"/>
                  </a:lnTo>
                  <a:lnTo>
                    <a:pt x="327" y="479"/>
                  </a:lnTo>
                  <a:lnTo>
                    <a:pt x="322" y="489"/>
                  </a:lnTo>
                  <a:lnTo>
                    <a:pt x="317" y="498"/>
                  </a:lnTo>
                  <a:lnTo>
                    <a:pt x="310" y="506"/>
                  </a:lnTo>
                  <a:lnTo>
                    <a:pt x="302" y="513"/>
                  </a:lnTo>
                  <a:lnTo>
                    <a:pt x="293" y="518"/>
                  </a:lnTo>
                  <a:lnTo>
                    <a:pt x="284" y="522"/>
                  </a:lnTo>
                  <a:lnTo>
                    <a:pt x="274" y="526"/>
                  </a:lnTo>
                  <a:lnTo>
                    <a:pt x="262" y="528"/>
                  </a:lnTo>
                  <a:lnTo>
                    <a:pt x="250" y="530"/>
                  </a:lnTo>
                  <a:lnTo>
                    <a:pt x="224" y="532"/>
                  </a:lnTo>
                  <a:lnTo>
                    <a:pt x="196" y="532"/>
                  </a:lnTo>
                  <a:lnTo>
                    <a:pt x="166" y="532"/>
                  </a:lnTo>
                  <a:close/>
                  <a:moveTo>
                    <a:pt x="105" y="51"/>
                  </a:moveTo>
                  <a:lnTo>
                    <a:pt x="105" y="51"/>
                  </a:lnTo>
                  <a:lnTo>
                    <a:pt x="87" y="51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63" y="55"/>
                  </a:lnTo>
                  <a:lnTo>
                    <a:pt x="58" y="59"/>
                  </a:lnTo>
                  <a:lnTo>
                    <a:pt x="53" y="63"/>
                  </a:lnTo>
                  <a:lnTo>
                    <a:pt x="50" y="68"/>
                  </a:lnTo>
                  <a:lnTo>
                    <a:pt x="49" y="73"/>
                  </a:lnTo>
                  <a:lnTo>
                    <a:pt x="49" y="79"/>
                  </a:lnTo>
                  <a:lnTo>
                    <a:pt x="49" y="90"/>
                  </a:lnTo>
                  <a:lnTo>
                    <a:pt x="49" y="90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49" y="99"/>
                  </a:lnTo>
                  <a:lnTo>
                    <a:pt x="49" y="99"/>
                  </a:lnTo>
                  <a:lnTo>
                    <a:pt x="50" y="148"/>
                  </a:lnTo>
                  <a:lnTo>
                    <a:pt x="51" y="198"/>
                  </a:lnTo>
                  <a:lnTo>
                    <a:pt x="50" y="296"/>
                  </a:lnTo>
                  <a:lnTo>
                    <a:pt x="50" y="296"/>
                  </a:lnTo>
                  <a:lnTo>
                    <a:pt x="50" y="357"/>
                  </a:lnTo>
                  <a:lnTo>
                    <a:pt x="50" y="420"/>
                  </a:lnTo>
                  <a:lnTo>
                    <a:pt x="50" y="420"/>
                  </a:lnTo>
                  <a:lnTo>
                    <a:pt x="49" y="428"/>
                  </a:lnTo>
                  <a:lnTo>
                    <a:pt x="49" y="429"/>
                  </a:lnTo>
                  <a:lnTo>
                    <a:pt x="49" y="432"/>
                  </a:lnTo>
                  <a:lnTo>
                    <a:pt x="49" y="432"/>
                  </a:lnTo>
                  <a:lnTo>
                    <a:pt x="50" y="438"/>
                  </a:lnTo>
                  <a:lnTo>
                    <a:pt x="50" y="438"/>
                  </a:lnTo>
                  <a:lnTo>
                    <a:pt x="51" y="446"/>
                  </a:lnTo>
                  <a:lnTo>
                    <a:pt x="54" y="454"/>
                  </a:lnTo>
                  <a:lnTo>
                    <a:pt x="56" y="460"/>
                  </a:lnTo>
                  <a:lnTo>
                    <a:pt x="62" y="466"/>
                  </a:lnTo>
                  <a:lnTo>
                    <a:pt x="67" y="470"/>
                  </a:lnTo>
                  <a:lnTo>
                    <a:pt x="73" y="473"/>
                  </a:lnTo>
                  <a:lnTo>
                    <a:pt x="87" y="480"/>
                  </a:lnTo>
                  <a:lnTo>
                    <a:pt x="101" y="483"/>
                  </a:lnTo>
                  <a:lnTo>
                    <a:pt x="117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72" y="485"/>
                  </a:lnTo>
                  <a:lnTo>
                    <a:pt x="172" y="485"/>
                  </a:lnTo>
                  <a:lnTo>
                    <a:pt x="189" y="484"/>
                  </a:lnTo>
                  <a:lnTo>
                    <a:pt x="189" y="484"/>
                  </a:lnTo>
                  <a:lnTo>
                    <a:pt x="207" y="484"/>
                  </a:lnTo>
                  <a:lnTo>
                    <a:pt x="207" y="484"/>
                  </a:lnTo>
                  <a:lnTo>
                    <a:pt x="225" y="485"/>
                  </a:lnTo>
                  <a:lnTo>
                    <a:pt x="225" y="485"/>
                  </a:lnTo>
                  <a:lnTo>
                    <a:pt x="236" y="485"/>
                  </a:lnTo>
                  <a:lnTo>
                    <a:pt x="246" y="484"/>
                  </a:lnTo>
                  <a:lnTo>
                    <a:pt x="257" y="481"/>
                  </a:lnTo>
                  <a:lnTo>
                    <a:pt x="266" y="477"/>
                  </a:lnTo>
                  <a:lnTo>
                    <a:pt x="274" y="471"/>
                  </a:lnTo>
                  <a:lnTo>
                    <a:pt x="279" y="463"/>
                  </a:lnTo>
                  <a:lnTo>
                    <a:pt x="281" y="458"/>
                  </a:lnTo>
                  <a:lnTo>
                    <a:pt x="284" y="453"/>
                  </a:lnTo>
                  <a:lnTo>
                    <a:pt x="285" y="438"/>
                  </a:lnTo>
                  <a:lnTo>
                    <a:pt x="285" y="438"/>
                  </a:lnTo>
                  <a:lnTo>
                    <a:pt x="287" y="429"/>
                  </a:lnTo>
                  <a:lnTo>
                    <a:pt x="288" y="428"/>
                  </a:lnTo>
                  <a:lnTo>
                    <a:pt x="288" y="425"/>
                  </a:lnTo>
                  <a:lnTo>
                    <a:pt x="288" y="425"/>
                  </a:lnTo>
                  <a:lnTo>
                    <a:pt x="288" y="336"/>
                  </a:lnTo>
                  <a:lnTo>
                    <a:pt x="292" y="250"/>
                  </a:lnTo>
                  <a:lnTo>
                    <a:pt x="292" y="250"/>
                  </a:lnTo>
                  <a:lnTo>
                    <a:pt x="292" y="238"/>
                  </a:lnTo>
                  <a:lnTo>
                    <a:pt x="291" y="225"/>
                  </a:lnTo>
                  <a:lnTo>
                    <a:pt x="285" y="196"/>
                  </a:lnTo>
                  <a:lnTo>
                    <a:pt x="285" y="196"/>
                  </a:lnTo>
                  <a:lnTo>
                    <a:pt x="281" y="169"/>
                  </a:lnTo>
                  <a:lnTo>
                    <a:pt x="280" y="141"/>
                  </a:lnTo>
                  <a:lnTo>
                    <a:pt x="280" y="130"/>
                  </a:lnTo>
                  <a:lnTo>
                    <a:pt x="281" y="116"/>
                  </a:lnTo>
                  <a:lnTo>
                    <a:pt x="284" y="106"/>
                  </a:lnTo>
                  <a:lnTo>
                    <a:pt x="288" y="96"/>
                  </a:lnTo>
                  <a:lnTo>
                    <a:pt x="289" y="94"/>
                  </a:lnTo>
                  <a:lnTo>
                    <a:pt x="289" y="92"/>
                  </a:lnTo>
                  <a:lnTo>
                    <a:pt x="289" y="92"/>
                  </a:lnTo>
                  <a:lnTo>
                    <a:pt x="287" y="86"/>
                  </a:lnTo>
                  <a:lnTo>
                    <a:pt x="285" y="80"/>
                  </a:lnTo>
                  <a:lnTo>
                    <a:pt x="281" y="75"/>
                  </a:lnTo>
                  <a:lnTo>
                    <a:pt x="278" y="71"/>
                  </a:lnTo>
                  <a:lnTo>
                    <a:pt x="272" y="67"/>
                  </a:lnTo>
                  <a:lnTo>
                    <a:pt x="266" y="63"/>
                  </a:lnTo>
                  <a:lnTo>
                    <a:pt x="254" y="58"/>
                  </a:lnTo>
                  <a:lnTo>
                    <a:pt x="238" y="55"/>
                  </a:lnTo>
                  <a:lnTo>
                    <a:pt x="224" y="52"/>
                  </a:lnTo>
                  <a:lnTo>
                    <a:pt x="208" y="51"/>
                  </a:lnTo>
                  <a:lnTo>
                    <a:pt x="193" y="51"/>
                  </a:lnTo>
                  <a:lnTo>
                    <a:pt x="193" y="51"/>
                  </a:lnTo>
                  <a:lnTo>
                    <a:pt x="169" y="52"/>
                  </a:lnTo>
                  <a:lnTo>
                    <a:pt x="169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31" y="51"/>
                  </a:lnTo>
                  <a:lnTo>
                    <a:pt x="131" y="51"/>
                  </a:lnTo>
                  <a:lnTo>
                    <a:pt x="105" y="51"/>
                  </a:lnTo>
                  <a:lnTo>
                    <a:pt x="105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8" name="组合 1277"/>
          <p:cNvGrpSpPr/>
          <p:nvPr/>
        </p:nvGrpSpPr>
        <p:grpSpPr>
          <a:xfrm>
            <a:off x="2679702" y="1136634"/>
            <a:ext cx="1094317" cy="556684"/>
            <a:chOff x="2009776" y="1122363"/>
            <a:chExt cx="820738" cy="417513"/>
          </a:xfrm>
          <a:solidFill>
            <a:srgbClr val="1043AB"/>
          </a:solidFill>
        </p:grpSpPr>
        <p:sp>
          <p:nvSpPr>
            <p:cNvPr id="12606" name="Freeform 318"/>
            <p:cNvSpPr/>
            <p:nvPr/>
          </p:nvSpPr>
          <p:spPr bwMode="auto">
            <a:xfrm>
              <a:off x="2036764" y="1366838"/>
              <a:ext cx="26988" cy="36513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38" y="22"/>
                </a:cxn>
                <a:cxn ang="0">
                  <a:pos x="22" y="42"/>
                </a:cxn>
                <a:cxn ang="0">
                  <a:pos x="14" y="51"/>
                </a:cxn>
                <a:cxn ang="0">
                  <a:pos x="9" y="61"/>
                </a:cxn>
                <a:cxn ang="0">
                  <a:pos x="4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1" y="86"/>
                </a:cxn>
                <a:cxn ang="0">
                  <a:pos x="11" y="86"/>
                </a:cxn>
                <a:cxn ang="0">
                  <a:pos x="14" y="76"/>
                </a:cxn>
                <a:cxn ang="0">
                  <a:pos x="19" y="65"/>
                </a:cxn>
                <a:cxn ang="0">
                  <a:pos x="26" y="55"/>
                </a:cxn>
                <a:cxn ang="0">
                  <a:pos x="34" y="44"/>
                </a:cxn>
                <a:cxn ang="0">
                  <a:pos x="51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9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9" h="90">
                  <a:moveTo>
                    <a:pt x="58" y="1"/>
                  </a:moveTo>
                  <a:lnTo>
                    <a:pt x="58" y="1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38" y="22"/>
                  </a:lnTo>
                  <a:lnTo>
                    <a:pt x="22" y="42"/>
                  </a:lnTo>
                  <a:lnTo>
                    <a:pt x="14" y="51"/>
                  </a:lnTo>
                  <a:lnTo>
                    <a:pt x="9" y="61"/>
                  </a:lnTo>
                  <a:lnTo>
                    <a:pt x="4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76"/>
                  </a:lnTo>
                  <a:lnTo>
                    <a:pt x="19" y="65"/>
                  </a:lnTo>
                  <a:lnTo>
                    <a:pt x="26" y="55"/>
                  </a:lnTo>
                  <a:lnTo>
                    <a:pt x="34" y="44"/>
                  </a:lnTo>
                  <a:lnTo>
                    <a:pt x="51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9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7" name="Freeform 319"/>
            <p:cNvSpPr/>
            <p:nvPr/>
          </p:nvSpPr>
          <p:spPr bwMode="auto">
            <a:xfrm>
              <a:off x="2063751" y="1393826"/>
              <a:ext cx="23813" cy="3492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5" y="26"/>
                </a:cxn>
                <a:cxn ang="0">
                  <a:pos x="29" y="38"/>
                </a:cxn>
                <a:cxn ang="0">
                  <a:pos x="21" y="48"/>
                </a:cxn>
                <a:cxn ang="0">
                  <a:pos x="21" y="48"/>
                </a:cxn>
                <a:cxn ang="0">
                  <a:pos x="16" y="56"/>
                </a:cxn>
                <a:cxn ang="0">
                  <a:pos x="10" y="65"/>
                </a:cxn>
                <a:cxn ang="0">
                  <a:pos x="6" y="73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8" y="92"/>
                </a:cxn>
                <a:cxn ang="0">
                  <a:pos x="9" y="90"/>
                </a:cxn>
                <a:cxn ang="0">
                  <a:pos x="9" y="90"/>
                </a:cxn>
                <a:cxn ang="0">
                  <a:pos x="14" y="84"/>
                </a:cxn>
                <a:cxn ang="0">
                  <a:pos x="18" y="76"/>
                </a:cxn>
                <a:cxn ang="0">
                  <a:pos x="18" y="76"/>
                </a:cxn>
                <a:cxn ang="0">
                  <a:pos x="21" y="69"/>
                </a:cxn>
                <a:cxn ang="0">
                  <a:pos x="23" y="64"/>
                </a:cxn>
                <a:cxn ang="0">
                  <a:pos x="31" y="54"/>
                </a:cxn>
                <a:cxn ang="0">
                  <a:pos x="31" y="54"/>
                </a:cxn>
                <a:cxn ang="0">
                  <a:pos x="39" y="43"/>
                </a:cxn>
                <a:cxn ang="0">
                  <a:pos x="46" y="31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6" y="7"/>
                </a:cxn>
                <a:cxn ang="0">
                  <a:pos x="56" y="4"/>
                </a:cxn>
                <a:cxn ang="0">
                  <a:pos x="54" y="1"/>
                </a:cxn>
                <a:cxn ang="0">
                  <a:pos x="50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6" h="92">
                  <a:moveTo>
                    <a:pt x="46" y="3"/>
                  </a:moveTo>
                  <a:lnTo>
                    <a:pt x="46" y="3"/>
                  </a:lnTo>
                  <a:lnTo>
                    <a:pt x="35" y="26"/>
                  </a:lnTo>
                  <a:lnTo>
                    <a:pt x="29" y="3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6" y="56"/>
                  </a:lnTo>
                  <a:lnTo>
                    <a:pt x="10" y="65"/>
                  </a:lnTo>
                  <a:lnTo>
                    <a:pt x="6" y="73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8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4" y="8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21" y="69"/>
                  </a:lnTo>
                  <a:lnTo>
                    <a:pt x="23" y="64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9" y="43"/>
                  </a:lnTo>
                  <a:lnTo>
                    <a:pt x="46" y="31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7"/>
                  </a:lnTo>
                  <a:lnTo>
                    <a:pt x="56" y="4"/>
                  </a:lnTo>
                  <a:lnTo>
                    <a:pt x="54" y="1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8" name="Freeform 320"/>
            <p:cNvSpPr/>
            <p:nvPr/>
          </p:nvSpPr>
          <p:spPr bwMode="auto">
            <a:xfrm>
              <a:off x="2084389" y="1422401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5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1" y="58"/>
                </a:cxn>
                <a:cxn ang="0">
                  <a:pos x="6" y="67"/>
                </a:cxn>
                <a:cxn ang="0">
                  <a:pos x="3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2"/>
                </a:cxn>
                <a:cxn ang="0">
                  <a:pos x="3" y="93"/>
                </a:cxn>
                <a:cxn ang="0">
                  <a:pos x="7" y="94"/>
                </a:cxn>
                <a:cxn ang="0">
                  <a:pos x="11" y="93"/>
                </a:cxn>
                <a:cxn ang="0">
                  <a:pos x="12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83"/>
                </a:cxn>
                <a:cxn ang="0">
                  <a:pos x="15" y="76"/>
                </a:cxn>
                <a:cxn ang="0">
                  <a:pos x="20" y="66"/>
                </a:cxn>
                <a:cxn ang="0">
                  <a:pos x="26" y="57"/>
                </a:cxn>
                <a:cxn ang="0">
                  <a:pos x="33" y="46"/>
                </a:cxn>
                <a:cxn ang="0">
                  <a:pos x="33" y="46"/>
                </a:cxn>
                <a:cxn ang="0">
                  <a:pos x="45" y="28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8" h="94">
                  <a:moveTo>
                    <a:pt x="47" y="3"/>
                  </a:moveTo>
                  <a:lnTo>
                    <a:pt x="47" y="3"/>
                  </a:lnTo>
                  <a:lnTo>
                    <a:pt x="32" y="25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1" y="58"/>
                  </a:lnTo>
                  <a:lnTo>
                    <a:pt x="6" y="67"/>
                  </a:lnTo>
                  <a:lnTo>
                    <a:pt x="3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2"/>
                  </a:lnTo>
                  <a:lnTo>
                    <a:pt x="3" y="93"/>
                  </a:lnTo>
                  <a:lnTo>
                    <a:pt x="7" y="94"/>
                  </a:lnTo>
                  <a:lnTo>
                    <a:pt x="11" y="93"/>
                  </a:lnTo>
                  <a:lnTo>
                    <a:pt x="12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83"/>
                  </a:lnTo>
                  <a:lnTo>
                    <a:pt x="15" y="76"/>
                  </a:lnTo>
                  <a:lnTo>
                    <a:pt x="20" y="66"/>
                  </a:lnTo>
                  <a:lnTo>
                    <a:pt x="26" y="57"/>
                  </a:lnTo>
                  <a:lnTo>
                    <a:pt x="33" y="46"/>
                  </a:lnTo>
                  <a:lnTo>
                    <a:pt x="33" y="46"/>
                  </a:lnTo>
                  <a:lnTo>
                    <a:pt x="45" y="28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09" name="Freeform 321"/>
            <p:cNvSpPr/>
            <p:nvPr/>
          </p:nvSpPr>
          <p:spPr bwMode="auto">
            <a:xfrm>
              <a:off x="2108201" y="1452563"/>
              <a:ext cx="2063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5" y="11"/>
                </a:cxn>
                <a:cxn ang="0">
                  <a:pos x="27" y="21"/>
                </a:cxn>
                <a:cxn ang="0">
                  <a:pos x="19" y="32"/>
                </a:cxn>
                <a:cxn ang="0">
                  <a:pos x="14" y="43"/>
                </a:cxn>
                <a:cxn ang="0">
                  <a:pos x="14" y="43"/>
                </a:cxn>
                <a:cxn ang="0">
                  <a:pos x="5" y="68"/>
                </a:cxn>
                <a:cxn ang="0">
                  <a:pos x="1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5" y="98"/>
                </a:cxn>
                <a:cxn ang="0">
                  <a:pos x="9" y="97"/>
                </a:cxn>
                <a:cxn ang="0">
                  <a:pos x="10" y="96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1" y="62"/>
                </a:cxn>
                <a:cxn ang="0">
                  <a:pos x="23" y="51"/>
                </a:cxn>
                <a:cxn ang="0">
                  <a:pos x="23" y="51"/>
                </a:cxn>
                <a:cxn ang="0">
                  <a:pos x="29" y="39"/>
                </a:cxn>
                <a:cxn ang="0">
                  <a:pos x="35" y="29"/>
                </a:cxn>
                <a:cxn ang="0">
                  <a:pos x="43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3" h="98">
                  <a:moveTo>
                    <a:pt x="43" y="1"/>
                  </a:moveTo>
                  <a:lnTo>
                    <a:pt x="43" y="1"/>
                  </a:lnTo>
                  <a:lnTo>
                    <a:pt x="35" y="11"/>
                  </a:lnTo>
                  <a:lnTo>
                    <a:pt x="27" y="21"/>
                  </a:lnTo>
                  <a:lnTo>
                    <a:pt x="19" y="32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5" y="68"/>
                  </a:lnTo>
                  <a:lnTo>
                    <a:pt x="1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5" y="98"/>
                  </a:lnTo>
                  <a:lnTo>
                    <a:pt x="9" y="97"/>
                  </a:lnTo>
                  <a:lnTo>
                    <a:pt x="10" y="96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1" y="62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29" y="39"/>
                  </a:lnTo>
                  <a:lnTo>
                    <a:pt x="35" y="29"/>
                  </a:lnTo>
                  <a:lnTo>
                    <a:pt x="43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0" name="Freeform 322"/>
            <p:cNvSpPr/>
            <p:nvPr/>
          </p:nvSpPr>
          <p:spPr bwMode="auto">
            <a:xfrm>
              <a:off x="2133601" y="1479551"/>
              <a:ext cx="15875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13"/>
                </a:cxn>
                <a:cxn ang="0">
                  <a:pos x="20" y="22"/>
                </a:cxn>
                <a:cxn ang="0">
                  <a:pos x="16" y="33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9" y="55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3" y="73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2" y="76"/>
                </a:cxn>
                <a:cxn ang="0">
                  <a:pos x="16" y="69"/>
                </a:cxn>
                <a:cxn ang="0">
                  <a:pos x="19" y="63"/>
                </a:cxn>
                <a:cxn ang="0">
                  <a:pos x="21" y="55"/>
                </a:cxn>
                <a:cxn ang="0">
                  <a:pos x="21" y="55"/>
                </a:cxn>
                <a:cxn ang="0">
                  <a:pos x="28" y="32"/>
                </a:cxn>
                <a:cxn ang="0">
                  <a:pos x="32" y="20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7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8" h="88">
                  <a:moveTo>
                    <a:pt x="26" y="3"/>
                  </a:moveTo>
                  <a:lnTo>
                    <a:pt x="26" y="3"/>
                  </a:lnTo>
                  <a:lnTo>
                    <a:pt x="22" y="13"/>
                  </a:lnTo>
                  <a:lnTo>
                    <a:pt x="20" y="22"/>
                  </a:lnTo>
                  <a:lnTo>
                    <a:pt x="16" y="33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9" y="55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3" y="73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2" y="76"/>
                  </a:lnTo>
                  <a:lnTo>
                    <a:pt x="16" y="69"/>
                  </a:lnTo>
                  <a:lnTo>
                    <a:pt x="19" y="63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8" y="32"/>
                  </a:lnTo>
                  <a:lnTo>
                    <a:pt x="32" y="2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7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1" name="Freeform 323"/>
            <p:cNvSpPr/>
            <p:nvPr/>
          </p:nvSpPr>
          <p:spPr bwMode="auto">
            <a:xfrm>
              <a:off x="2168526" y="1484313"/>
              <a:ext cx="14288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0"/>
                </a:cxn>
                <a:cxn ang="0">
                  <a:pos x="19" y="13"/>
                </a:cxn>
                <a:cxn ang="0">
                  <a:pos x="17" y="15"/>
                </a:cxn>
                <a:cxn ang="0">
                  <a:pos x="16" y="18"/>
                </a:cxn>
                <a:cxn ang="0">
                  <a:pos x="16" y="18"/>
                </a:cxn>
                <a:cxn ang="0">
                  <a:pos x="13" y="28"/>
                </a:cxn>
                <a:cxn ang="0">
                  <a:pos x="12" y="39"/>
                </a:cxn>
                <a:cxn ang="0">
                  <a:pos x="12" y="39"/>
                </a:cxn>
                <a:cxn ang="0">
                  <a:pos x="9" y="49"/>
                </a:cxn>
                <a:cxn ang="0">
                  <a:pos x="6" y="60"/>
                </a:cxn>
                <a:cxn ang="0">
                  <a:pos x="2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3" y="73"/>
                </a:cxn>
                <a:cxn ang="0">
                  <a:pos x="16" y="66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2" y="47"/>
                </a:cxn>
                <a:cxn ang="0">
                  <a:pos x="23" y="41"/>
                </a:cxn>
                <a:cxn ang="0">
                  <a:pos x="26" y="28"/>
                </a:cxn>
                <a:cxn ang="0">
                  <a:pos x="26" y="28"/>
                </a:cxn>
                <a:cxn ang="0">
                  <a:pos x="27" y="23"/>
                </a:cxn>
                <a:cxn ang="0">
                  <a:pos x="30" y="17"/>
                </a:cxn>
                <a:cxn ang="0">
                  <a:pos x="33" y="11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4" h="86">
                  <a:moveTo>
                    <a:pt x="23" y="5"/>
                  </a:moveTo>
                  <a:lnTo>
                    <a:pt x="23" y="5"/>
                  </a:lnTo>
                  <a:lnTo>
                    <a:pt x="22" y="10"/>
                  </a:lnTo>
                  <a:lnTo>
                    <a:pt x="19" y="13"/>
                  </a:lnTo>
                  <a:lnTo>
                    <a:pt x="17" y="15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13" y="28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9" y="49"/>
                  </a:lnTo>
                  <a:lnTo>
                    <a:pt x="6" y="60"/>
                  </a:lnTo>
                  <a:lnTo>
                    <a:pt x="2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3" y="73"/>
                  </a:lnTo>
                  <a:lnTo>
                    <a:pt x="16" y="66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2" y="47"/>
                  </a:lnTo>
                  <a:lnTo>
                    <a:pt x="23" y="4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7" y="23"/>
                  </a:lnTo>
                  <a:lnTo>
                    <a:pt x="30" y="17"/>
                  </a:lnTo>
                  <a:lnTo>
                    <a:pt x="33" y="11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2" name="Freeform 324"/>
            <p:cNvSpPr/>
            <p:nvPr/>
          </p:nvSpPr>
          <p:spPr bwMode="auto">
            <a:xfrm>
              <a:off x="2206626" y="1493838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4"/>
                </a:cxn>
                <a:cxn ang="0">
                  <a:pos x="31" y="24"/>
                </a:cxn>
                <a:cxn ang="0">
                  <a:pos x="28" y="31"/>
                </a:cxn>
                <a:cxn ang="0">
                  <a:pos x="24" y="41"/>
                </a:cxn>
                <a:cxn ang="0">
                  <a:pos x="13" y="5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2" y="63"/>
                </a:cxn>
                <a:cxn ang="0">
                  <a:pos x="34" y="45"/>
                </a:cxn>
                <a:cxn ang="0">
                  <a:pos x="38" y="35"/>
                </a:cxn>
                <a:cxn ang="0">
                  <a:pos x="42" y="26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4"/>
                  </a:lnTo>
                  <a:lnTo>
                    <a:pt x="31" y="24"/>
                  </a:lnTo>
                  <a:lnTo>
                    <a:pt x="28" y="31"/>
                  </a:lnTo>
                  <a:lnTo>
                    <a:pt x="24" y="41"/>
                  </a:lnTo>
                  <a:lnTo>
                    <a:pt x="13" y="5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2" y="63"/>
                  </a:lnTo>
                  <a:lnTo>
                    <a:pt x="34" y="45"/>
                  </a:lnTo>
                  <a:lnTo>
                    <a:pt x="38" y="35"/>
                  </a:lnTo>
                  <a:lnTo>
                    <a:pt x="42" y="26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3" name="Freeform 325"/>
            <p:cNvSpPr/>
            <p:nvPr/>
          </p:nvSpPr>
          <p:spPr bwMode="auto">
            <a:xfrm>
              <a:off x="2244726" y="1489076"/>
              <a:ext cx="23813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43" y="12"/>
                </a:cxn>
                <a:cxn ang="0">
                  <a:pos x="37" y="21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0"/>
                </a:cxn>
                <a:cxn ang="0">
                  <a:pos x="6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6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5" y="76"/>
                </a:cxn>
                <a:cxn ang="0">
                  <a:pos x="22" y="68"/>
                </a:cxn>
                <a:cxn ang="0">
                  <a:pos x="28" y="60"/>
                </a:cxn>
                <a:cxn ang="0">
                  <a:pos x="35" y="51"/>
                </a:cxn>
                <a:cxn ang="0">
                  <a:pos x="35" y="51"/>
                </a:cxn>
                <a:cxn ang="0">
                  <a:pos x="45" y="30"/>
                </a:cxn>
                <a:cxn ang="0">
                  <a:pos x="51" y="20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60" y="8"/>
                </a:cxn>
                <a:cxn ang="0">
                  <a:pos x="60" y="7"/>
                </a:cxn>
                <a:cxn ang="0">
                  <a:pos x="58" y="3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88">
                  <a:moveTo>
                    <a:pt x="51" y="3"/>
                  </a:moveTo>
                  <a:lnTo>
                    <a:pt x="51" y="3"/>
                  </a:lnTo>
                  <a:lnTo>
                    <a:pt x="43" y="12"/>
                  </a:lnTo>
                  <a:lnTo>
                    <a:pt x="37" y="21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6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6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5" y="76"/>
                  </a:lnTo>
                  <a:lnTo>
                    <a:pt x="22" y="68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35" y="51"/>
                  </a:lnTo>
                  <a:lnTo>
                    <a:pt x="45" y="30"/>
                  </a:lnTo>
                  <a:lnTo>
                    <a:pt x="51" y="20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7"/>
                  </a:lnTo>
                  <a:lnTo>
                    <a:pt x="58" y="3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4" name="Freeform 326"/>
            <p:cNvSpPr/>
            <p:nvPr/>
          </p:nvSpPr>
          <p:spPr bwMode="auto">
            <a:xfrm>
              <a:off x="2284414" y="1479551"/>
              <a:ext cx="22225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3" y="21"/>
                </a:cxn>
                <a:cxn ang="0">
                  <a:pos x="27" y="30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6" y="61"/>
                </a:cxn>
                <a:cxn ang="0">
                  <a:pos x="16" y="61"/>
                </a:cxn>
                <a:cxn ang="0">
                  <a:pos x="13" y="69"/>
                </a:cxn>
                <a:cxn ang="0">
                  <a:pos x="9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7"/>
                </a:cxn>
                <a:cxn ang="0">
                  <a:pos x="21" y="78"/>
                </a:cxn>
                <a:cxn ang="0">
                  <a:pos x="25" y="69"/>
                </a:cxn>
                <a:cxn ang="0">
                  <a:pos x="29" y="59"/>
                </a:cxn>
                <a:cxn ang="0">
                  <a:pos x="29" y="59"/>
                </a:cxn>
                <a:cxn ang="0">
                  <a:pos x="33" y="46"/>
                </a:cxn>
                <a:cxn ang="0">
                  <a:pos x="39" y="32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4" h="99">
                  <a:moveTo>
                    <a:pt x="43" y="2"/>
                  </a:moveTo>
                  <a:lnTo>
                    <a:pt x="43" y="2"/>
                  </a:lnTo>
                  <a:lnTo>
                    <a:pt x="33" y="21"/>
                  </a:lnTo>
                  <a:lnTo>
                    <a:pt x="27" y="3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6" y="61"/>
                  </a:lnTo>
                  <a:lnTo>
                    <a:pt x="16" y="61"/>
                  </a:lnTo>
                  <a:lnTo>
                    <a:pt x="13" y="69"/>
                  </a:lnTo>
                  <a:lnTo>
                    <a:pt x="9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21" y="78"/>
                  </a:lnTo>
                  <a:lnTo>
                    <a:pt x="25" y="69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33" y="46"/>
                  </a:lnTo>
                  <a:lnTo>
                    <a:pt x="39" y="32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5" name="Freeform 327"/>
            <p:cNvSpPr/>
            <p:nvPr/>
          </p:nvSpPr>
          <p:spPr bwMode="auto">
            <a:xfrm>
              <a:off x="2322514" y="1460501"/>
              <a:ext cx="11113" cy="34925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16" y="6"/>
                </a:cxn>
                <a:cxn ang="0">
                  <a:pos x="13" y="25"/>
                </a:cxn>
                <a:cxn ang="0">
                  <a:pos x="11" y="44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8"/>
                </a:cxn>
                <a:cxn ang="0">
                  <a:pos x="9" y="88"/>
                </a:cxn>
                <a:cxn ang="0">
                  <a:pos x="11" y="87"/>
                </a:cxn>
                <a:cxn ang="0">
                  <a:pos x="12" y="84"/>
                </a:cxn>
                <a:cxn ang="0">
                  <a:pos x="12" y="84"/>
                </a:cxn>
                <a:cxn ang="0">
                  <a:pos x="21" y="45"/>
                </a:cxn>
                <a:cxn ang="0">
                  <a:pos x="25" y="27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6"/>
                </a:cxn>
                <a:cxn ang="0">
                  <a:pos x="16" y="6"/>
                </a:cxn>
              </a:cxnLst>
              <a:rect l="0" t="0" r="r" b="b"/>
              <a:pathLst>
                <a:path w="28" h="88">
                  <a:moveTo>
                    <a:pt x="16" y="6"/>
                  </a:moveTo>
                  <a:lnTo>
                    <a:pt x="16" y="6"/>
                  </a:lnTo>
                  <a:lnTo>
                    <a:pt x="13" y="25"/>
                  </a:lnTo>
                  <a:lnTo>
                    <a:pt x="11" y="44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8"/>
                  </a:lnTo>
                  <a:lnTo>
                    <a:pt x="9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21" y="45"/>
                  </a:lnTo>
                  <a:lnTo>
                    <a:pt x="25" y="27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6" name="Freeform 328"/>
            <p:cNvSpPr/>
            <p:nvPr/>
          </p:nvSpPr>
          <p:spPr bwMode="auto">
            <a:xfrm>
              <a:off x="2166939" y="1236663"/>
              <a:ext cx="15875" cy="2381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3"/>
                </a:cxn>
                <a:cxn ang="0">
                  <a:pos x="27" y="5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1" y="21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7" y="38"/>
                </a:cxn>
                <a:cxn ang="0">
                  <a:pos x="4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5" y="60"/>
                </a:cxn>
                <a:cxn ang="0">
                  <a:pos x="7" y="60"/>
                </a:cxn>
                <a:cxn ang="0">
                  <a:pos x="11" y="58"/>
                </a:cxn>
                <a:cxn ang="0">
                  <a:pos x="11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46"/>
                </a:cxn>
                <a:cxn ang="0">
                  <a:pos x="15" y="46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9"/>
                </a:cxn>
                <a:cxn ang="0">
                  <a:pos x="32" y="22"/>
                </a:cxn>
                <a:cxn ang="0">
                  <a:pos x="36" y="16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3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6" y="0"/>
                </a:cxn>
              </a:cxnLst>
              <a:rect l="0" t="0" r="r" b="b"/>
              <a:pathLst>
                <a:path w="41" h="60">
                  <a:moveTo>
                    <a:pt x="36" y="0"/>
                  </a:moveTo>
                  <a:lnTo>
                    <a:pt x="32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3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1" y="21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5" y="60"/>
                  </a:lnTo>
                  <a:lnTo>
                    <a:pt x="7" y="60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2" y="22"/>
                  </a:lnTo>
                  <a:lnTo>
                    <a:pt x="36" y="16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3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7" name="Freeform 329"/>
            <p:cNvSpPr/>
            <p:nvPr/>
          </p:nvSpPr>
          <p:spPr bwMode="auto">
            <a:xfrm>
              <a:off x="2209801" y="1217613"/>
              <a:ext cx="17463" cy="30163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1" y="8"/>
                </a:cxn>
                <a:cxn ang="0">
                  <a:pos x="29" y="14"/>
                </a:cxn>
                <a:cxn ang="0">
                  <a:pos x="29" y="14"/>
                </a:cxn>
                <a:cxn ang="0">
                  <a:pos x="23" y="24"/>
                </a:cxn>
                <a:cxn ang="0">
                  <a:pos x="21" y="27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6" y="42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2"/>
                </a:cxn>
                <a:cxn ang="0">
                  <a:pos x="1" y="76"/>
                </a:cxn>
                <a:cxn ang="0">
                  <a:pos x="5" y="77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20" y="63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4" y="29"/>
                </a:cxn>
                <a:cxn ang="0">
                  <a:pos x="38" y="20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4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7">
                  <a:moveTo>
                    <a:pt x="35" y="3"/>
                  </a:moveTo>
                  <a:lnTo>
                    <a:pt x="35" y="3"/>
                  </a:lnTo>
                  <a:lnTo>
                    <a:pt x="31" y="8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3" y="24"/>
                  </a:lnTo>
                  <a:lnTo>
                    <a:pt x="21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1" y="76"/>
                  </a:lnTo>
                  <a:lnTo>
                    <a:pt x="5" y="77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20" y="63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4" y="29"/>
                  </a:lnTo>
                  <a:lnTo>
                    <a:pt x="38" y="20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8" name="Freeform 330"/>
            <p:cNvSpPr/>
            <p:nvPr/>
          </p:nvSpPr>
          <p:spPr bwMode="auto">
            <a:xfrm>
              <a:off x="2243139" y="1220788"/>
              <a:ext cx="17463" cy="3175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0" y="4"/>
                </a:cxn>
                <a:cxn ang="0">
                  <a:pos x="31" y="8"/>
                </a:cxn>
                <a:cxn ang="0">
                  <a:pos x="32" y="9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2" y="11"/>
                </a:cxn>
                <a:cxn ang="0">
                  <a:pos x="31" y="13"/>
                </a:cxn>
                <a:cxn ang="0">
                  <a:pos x="28" y="18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13" y="50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9" y="63"/>
                </a:cxn>
                <a:cxn ang="0">
                  <a:pos x="34" y="38"/>
                </a:cxn>
                <a:cxn ang="0">
                  <a:pos x="40" y="25"/>
                </a:cxn>
                <a:cxn ang="0">
                  <a:pos x="43" y="13"/>
                </a:cxn>
                <a:cxn ang="0">
                  <a:pos x="44" y="8"/>
                </a:cxn>
                <a:cxn ang="0">
                  <a:pos x="43" y="4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4" h="80">
                  <a:moveTo>
                    <a:pt x="38" y="0"/>
                  </a:moveTo>
                  <a:lnTo>
                    <a:pt x="38" y="0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0" y="4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2" y="11"/>
                  </a:lnTo>
                  <a:lnTo>
                    <a:pt x="31" y="13"/>
                  </a:lnTo>
                  <a:lnTo>
                    <a:pt x="28" y="18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13" y="50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9" y="63"/>
                  </a:lnTo>
                  <a:lnTo>
                    <a:pt x="34" y="38"/>
                  </a:lnTo>
                  <a:lnTo>
                    <a:pt x="40" y="25"/>
                  </a:lnTo>
                  <a:lnTo>
                    <a:pt x="43" y="13"/>
                  </a:lnTo>
                  <a:lnTo>
                    <a:pt x="44" y="8"/>
                  </a:lnTo>
                  <a:lnTo>
                    <a:pt x="43" y="4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19" name="Freeform 331"/>
            <p:cNvSpPr/>
            <p:nvPr/>
          </p:nvSpPr>
          <p:spPr bwMode="auto">
            <a:xfrm>
              <a:off x="2271714" y="1236663"/>
              <a:ext cx="19050" cy="30163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4" y="9"/>
                </a:cxn>
                <a:cxn ang="0">
                  <a:pos x="31" y="17"/>
                </a:cxn>
                <a:cxn ang="0">
                  <a:pos x="31" y="17"/>
                </a:cxn>
                <a:cxn ang="0">
                  <a:pos x="27" y="21"/>
                </a:cxn>
                <a:cxn ang="0">
                  <a:pos x="24" y="26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7" y="45"/>
                </a:cxn>
                <a:cxn ang="0">
                  <a:pos x="11" y="54"/>
                </a:cxn>
                <a:cxn ang="0">
                  <a:pos x="5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7" y="79"/>
                </a:cxn>
                <a:cxn ang="0">
                  <a:pos x="10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67"/>
                </a:cxn>
                <a:cxn ang="0">
                  <a:pos x="22" y="59"/>
                </a:cxn>
                <a:cxn ang="0">
                  <a:pos x="27" y="5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5" y="33"/>
                </a:cxn>
                <a:cxn ang="0">
                  <a:pos x="36" y="29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43" y="21"/>
                </a:cxn>
                <a:cxn ang="0">
                  <a:pos x="44" y="17"/>
                </a:cxn>
                <a:cxn ang="0">
                  <a:pos x="45" y="13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49" y="7"/>
                </a:cxn>
                <a:cxn ang="0">
                  <a:pos x="49" y="5"/>
                </a:cxn>
                <a:cxn ang="0">
                  <a:pos x="48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79">
                  <a:moveTo>
                    <a:pt x="40" y="1"/>
                  </a:moveTo>
                  <a:lnTo>
                    <a:pt x="40" y="1"/>
                  </a:lnTo>
                  <a:lnTo>
                    <a:pt x="34" y="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7" y="21"/>
                  </a:lnTo>
                  <a:lnTo>
                    <a:pt x="24" y="26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7" y="45"/>
                  </a:lnTo>
                  <a:lnTo>
                    <a:pt x="11" y="54"/>
                  </a:lnTo>
                  <a:lnTo>
                    <a:pt x="5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7" y="79"/>
                  </a:lnTo>
                  <a:lnTo>
                    <a:pt x="10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67"/>
                  </a:lnTo>
                  <a:lnTo>
                    <a:pt x="22" y="59"/>
                  </a:lnTo>
                  <a:lnTo>
                    <a:pt x="27" y="5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5" y="33"/>
                  </a:lnTo>
                  <a:lnTo>
                    <a:pt x="36" y="29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7"/>
                  </a:lnTo>
                  <a:lnTo>
                    <a:pt x="45" y="13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49" y="7"/>
                  </a:lnTo>
                  <a:lnTo>
                    <a:pt x="49" y="5"/>
                  </a:lnTo>
                  <a:lnTo>
                    <a:pt x="48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0" name="Freeform 332"/>
            <p:cNvSpPr/>
            <p:nvPr/>
          </p:nvSpPr>
          <p:spPr bwMode="auto">
            <a:xfrm>
              <a:off x="2284414" y="1263651"/>
              <a:ext cx="22225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10" y="60"/>
                </a:cxn>
                <a:cxn ang="0">
                  <a:pos x="5" y="69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2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1"/>
                </a:cxn>
                <a:cxn ang="0">
                  <a:pos x="35" y="41"/>
                </a:cxn>
                <a:cxn ang="0">
                  <a:pos x="40" y="34"/>
                </a:cxn>
                <a:cxn ang="0">
                  <a:pos x="44" y="25"/>
                </a:cxn>
                <a:cxn ang="0">
                  <a:pos x="48" y="17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88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10" y="60"/>
                  </a:lnTo>
                  <a:lnTo>
                    <a:pt x="5" y="69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2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40" y="34"/>
                  </a:lnTo>
                  <a:lnTo>
                    <a:pt x="44" y="25"/>
                  </a:lnTo>
                  <a:lnTo>
                    <a:pt x="48" y="17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1" name="Freeform 333"/>
            <p:cNvSpPr/>
            <p:nvPr/>
          </p:nvSpPr>
          <p:spPr bwMode="auto">
            <a:xfrm>
              <a:off x="2301876" y="1290638"/>
              <a:ext cx="12700" cy="25400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1" y="30"/>
                </a:cxn>
                <a:cxn ang="0">
                  <a:pos x="6" y="43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4"/>
                </a:cxn>
                <a:cxn ang="0">
                  <a:pos x="11" y="63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7"/>
                </a:cxn>
                <a:cxn ang="0">
                  <a:pos x="23" y="34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6" y="7"/>
                </a:cxn>
                <a:cxn ang="0">
                  <a:pos x="34" y="4"/>
                </a:cxn>
                <a:cxn ang="0">
                  <a:pos x="32" y="1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6" h="64">
                  <a:moveTo>
                    <a:pt x="24" y="3"/>
                  </a:moveTo>
                  <a:lnTo>
                    <a:pt x="24" y="3"/>
                  </a:lnTo>
                  <a:lnTo>
                    <a:pt x="11" y="30"/>
                  </a:lnTo>
                  <a:lnTo>
                    <a:pt x="6" y="43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4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7"/>
                  </a:lnTo>
                  <a:lnTo>
                    <a:pt x="23" y="34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2" name="Freeform 334"/>
            <p:cNvSpPr/>
            <p:nvPr/>
          </p:nvSpPr>
          <p:spPr bwMode="auto">
            <a:xfrm>
              <a:off x="2309814" y="1316038"/>
              <a:ext cx="19050" cy="285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1" y="13"/>
                </a:cxn>
                <a:cxn ang="0">
                  <a:pos x="27" y="20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41" y="20"/>
                </a:cxn>
                <a:cxn ang="0">
                  <a:pos x="43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71">
                  <a:moveTo>
                    <a:pt x="34" y="5"/>
                  </a:moveTo>
                  <a:lnTo>
                    <a:pt x="34" y="5"/>
                  </a:lnTo>
                  <a:lnTo>
                    <a:pt x="31" y="13"/>
                  </a:lnTo>
                  <a:lnTo>
                    <a:pt x="27" y="20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41" y="20"/>
                  </a:lnTo>
                  <a:lnTo>
                    <a:pt x="43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3" name="Freeform 335"/>
            <p:cNvSpPr/>
            <p:nvPr/>
          </p:nvSpPr>
          <p:spPr bwMode="auto">
            <a:xfrm>
              <a:off x="2414589" y="1349376"/>
              <a:ext cx="20638" cy="3333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4" y="7"/>
                </a:cxn>
                <a:cxn ang="0">
                  <a:pos x="26" y="15"/>
                </a:cxn>
                <a:cxn ang="0">
                  <a:pos x="18" y="22"/>
                </a:cxn>
                <a:cxn ang="0">
                  <a:pos x="13" y="33"/>
                </a:cxn>
                <a:cxn ang="0">
                  <a:pos x="8" y="43"/>
                </a:cxn>
                <a:cxn ang="0">
                  <a:pos x="4" y="54"/>
                </a:cxn>
                <a:cxn ang="0">
                  <a:pos x="1" y="6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1"/>
                </a:cxn>
                <a:cxn ang="0">
                  <a:pos x="4" y="84"/>
                </a:cxn>
                <a:cxn ang="0">
                  <a:pos x="6" y="84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59"/>
                </a:cxn>
                <a:cxn ang="0">
                  <a:pos x="18" y="50"/>
                </a:cxn>
                <a:cxn ang="0">
                  <a:pos x="22" y="39"/>
                </a:cxn>
                <a:cxn ang="0">
                  <a:pos x="27" y="30"/>
                </a:cxn>
                <a:cxn ang="0">
                  <a:pos x="34" y="22"/>
                </a:cxn>
                <a:cxn ang="0">
                  <a:pos x="40" y="16"/>
                </a:cxn>
                <a:cxn ang="0">
                  <a:pos x="50" y="11"/>
                </a:cxn>
                <a:cxn ang="0">
                  <a:pos x="50" y="11"/>
                </a:cxn>
                <a:cxn ang="0">
                  <a:pos x="52" y="9"/>
                </a:cxn>
                <a:cxn ang="0">
                  <a:pos x="52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84">
                  <a:moveTo>
                    <a:pt x="44" y="0"/>
                  </a:moveTo>
                  <a:lnTo>
                    <a:pt x="44" y="0"/>
                  </a:lnTo>
                  <a:lnTo>
                    <a:pt x="34" y="7"/>
                  </a:lnTo>
                  <a:lnTo>
                    <a:pt x="26" y="15"/>
                  </a:lnTo>
                  <a:lnTo>
                    <a:pt x="18" y="22"/>
                  </a:lnTo>
                  <a:lnTo>
                    <a:pt x="13" y="33"/>
                  </a:lnTo>
                  <a:lnTo>
                    <a:pt x="8" y="43"/>
                  </a:lnTo>
                  <a:lnTo>
                    <a:pt x="4" y="54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1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59"/>
                  </a:lnTo>
                  <a:lnTo>
                    <a:pt x="18" y="50"/>
                  </a:lnTo>
                  <a:lnTo>
                    <a:pt x="22" y="39"/>
                  </a:lnTo>
                  <a:lnTo>
                    <a:pt x="27" y="30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11"/>
                  </a:lnTo>
                  <a:lnTo>
                    <a:pt x="50" y="11"/>
                  </a:lnTo>
                  <a:lnTo>
                    <a:pt x="52" y="9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4" name="Freeform 336"/>
            <p:cNvSpPr/>
            <p:nvPr/>
          </p:nvSpPr>
          <p:spPr bwMode="auto">
            <a:xfrm>
              <a:off x="2449514" y="1350963"/>
              <a:ext cx="17463" cy="2698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27" y="13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5" y="29"/>
                </a:cxn>
                <a:cxn ang="0">
                  <a:pos x="15" y="29"/>
                </a:cxn>
                <a:cxn ang="0">
                  <a:pos x="11" y="37"/>
                </a:cxn>
                <a:cxn ang="0">
                  <a:pos x="9" y="45"/>
                </a:cxn>
                <a:cxn ang="0">
                  <a:pos x="6" y="5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4" y="59"/>
                </a:cxn>
                <a:cxn ang="0">
                  <a:pos x="19" y="51"/>
                </a:cxn>
                <a:cxn ang="0">
                  <a:pos x="19" y="51"/>
                </a:cxn>
                <a:cxn ang="0">
                  <a:pos x="22" y="42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32" y="28"/>
                </a:cxn>
                <a:cxn ang="0">
                  <a:pos x="36" y="21"/>
                </a:cxn>
                <a:cxn ang="0">
                  <a:pos x="39" y="1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41" h="68">
                  <a:moveTo>
                    <a:pt x="30" y="5"/>
                  </a:moveTo>
                  <a:lnTo>
                    <a:pt x="30" y="5"/>
                  </a:lnTo>
                  <a:lnTo>
                    <a:pt x="27" y="13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1" y="37"/>
                  </a:lnTo>
                  <a:lnTo>
                    <a:pt x="9" y="45"/>
                  </a:lnTo>
                  <a:lnTo>
                    <a:pt x="6" y="5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2" y="42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32" y="28"/>
                  </a:lnTo>
                  <a:lnTo>
                    <a:pt x="36" y="21"/>
                  </a:lnTo>
                  <a:lnTo>
                    <a:pt x="39" y="1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5" name="Freeform 337"/>
            <p:cNvSpPr/>
            <p:nvPr/>
          </p:nvSpPr>
          <p:spPr bwMode="auto">
            <a:xfrm>
              <a:off x="2486026" y="1344613"/>
              <a:ext cx="14288" cy="28575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6" y="17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5" y="48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4" y="58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4" y="27"/>
                </a:cxn>
                <a:cxn ang="0">
                  <a:pos x="28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4" h="72">
                  <a:moveTo>
                    <a:pt x="22" y="3"/>
                  </a:moveTo>
                  <a:lnTo>
                    <a:pt x="22" y="3"/>
                  </a:lnTo>
                  <a:lnTo>
                    <a:pt x="16" y="17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5" y="48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4" y="58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4" y="27"/>
                  </a:lnTo>
                  <a:lnTo>
                    <a:pt x="28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6" name="Freeform 338"/>
            <p:cNvSpPr/>
            <p:nvPr/>
          </p:nvSpPr>
          <p:spPr bwMode="auto">
            <a:xfrm>
              <a:off x="2517776" y="1346201"/>
              <a:ext cx="11113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12"/>
                </a:cxn>
                <a:cxn ang="0">
                  <a:pos x="15" y="19"/>
                </a:cxn>
                <a:cxn ang="0">
                  <a:pos x="10" y="30"/>
                </a:cxn>
                <a:cxn ang="0">
                  <a:pos x="10" y="30"/>
                </a:cxn>
                <a:cxn ang="0">
                  <a:pos x="5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5" y="64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45"/>
                </a:cxn>
                <a:cxn ang="0">
                  <a:pos x="23" y="30"/>
                </a:cxn>
                <a:cxn ang="0">
                  <a:pos x="23" y="30"/>
                </a:cxn>
                <a:cxn ang="0">
                  <a:pos x="28" y="19"/>
                </a:cxn>
                <a:cxn ang="0">
                  <a:pos x="30" y="1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2" y="2"/>
                </a:cxn>
                <a:cxn ang="0">
                  <a:pos x="21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1" h="64">
                  <a:moveTo>
                    <a:pt x="19" y="6"/>
                  </a:moveTo>
                  <a:lnTo>
                    <a:pt x="19" y="6"/>
                  </a:lnTo>
                  <a:lnTo>
                    <a:pt x="18" y="12"/>
                  </a:lnTo>
                  <a:lnTo>
                    <a:pt x="15" y="19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5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5" y="64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45"/>
                  </a:lnTo>
                  <a:lnTo>
                    <a:pt x="23" y="30"/>
                  </a:lnTo>
                  <a:lnTo>
                    <a:pt x="23" y="30"/>
                  </a:lnTo>
                  <a:lnTo>
                    <a:pt x="28" y="19"/>
                  </a:lnTo>
                  <a:lnTo>
                    <a:pt x="30" y="1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7" name="Freeform 339"/>
            <p:cNvSpPr/>
            <p:nvPr/>
          </p:nvSpPr>
          <p:spPr bwMode="auto">
            <a:xfrm>
              <a:off x="2549526" y="1446213"/>
              <a:ext cx="19050" cy="34925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8"/>
                </a:cxn>
                <a:cxn ang="0">
                  <a:pos x="25" y="17"/>
                </a:cxn>
                <a:cxn ang="0">
                  <a:pos x="19" y="27"/>
                </a:cxn>
                <a:cxn ang="0">
                  <a:pos x="14" y="37"/>
                </a:cxn>
                <a:cxn ang="0">
                  <a:pos x="5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7" y="63"/>
                </a:cxn>
                <a:cxn ang="0">
                  <a:pos x="21" y="53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30" y="34"/>
                </a:cxn>
                <a:cxn ang="0">
                  <a:pos x="34" y="27"/>
                </a:cxn>
                <a:cxn ang="0">
                  <a:pos x="39" y="19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7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8">
                  <a:moveTo>
                    <a:pt x="40" y="2"/>
                  </a:moveTo>
                  <a:lnTo>
                    <a:pt x="40" y="2"/>
                  </a:lnTo>
                  <a:lnTo>
                    <a:pt x="32" y="8"/>
                  </a:lnTo>
                  <a:lnTo>
                    <a:pt x="25" y="17"/>
                  </a:lnTo>
                  <a:lnTo>
                    <a:pt x="19" y="27"/>
                  </a:lnTo>
                  <a:lnTo>
                    <a:pt x="14" y="37"/>
                  </a:lnTo>
                  <a:lnTo>
                    <a:pt x="5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7" y="63"/>
                  </a:lnTo>
                  <a:lnTo>
                    <a:pt x="21" y="53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30" y="34"/>
                  </a:lnTo>
                  <a:lnTo>
                    <a:pt x="34" y="27"/>
                  </a:lnTo>
                  <a:lnTo>
                    <a:pt x="39" y="19"/>
                  </a:lnTo>
                  <a:lnTo>
                    <a:pt x="45" y="11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7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8" name="Freeform 340"/>
            <p:cNvSpPr/>
            <p:nvPr/>
          </p:nvSpPr>
          <p:spPr bwMode="auto">
            <a:xfrm>
              <a:off x="2563814" y="1465263"/>
              <a:ext cx="15875" cy="2540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8" y="13"/>
                </a:cxn>
                <a:cxn ang="0">
                  <a:pos x="9" y="28"/>
                </a:cxn>
                <a:cxn ang="0">
                  <a:pos x="5" y="35"/>
                </a:cxn>
                <a:cxn ang="0">
                  <a:pos x="2" y="43"/>
                </a:cxn>
                <a:cxn ang="0">
                  <a:pos x="0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1" y="52"/>
                </a:cxn>
                <a:cxn ang="0">
                  <a:pos x="13" y="46"/>
                </a:cxn>
                <a:cxn ang="0">
                  <a:pos x="19" y="33"/>
                </a:cxn>
                <a:cxn ang="0">
                  <a:pos x="27" y="2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5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64">
                  <a:moveTo>
                    <a:pt x="27" y="1"/>
                  </a:moveTo>
                  <a:lnTo>
                    <a:pt x="27" y="1"/>
                  </a:lnTo>
                  <a:lnTo>
                    <a:pt x="18" y="13"/>
                  </a:lnTo>
                  <a:lnTo>
                    <a:pt x="9" y="28"/>
                  </a:lnTo>
                  <a:lnTo>
                    <a:pt x="5" y="35"/>
                  </a:lnTo>
                  <a:lnTo>
                    <a:pt x="2" y="43"/>
                  </a:lnTo>
                  <a:lnTo>
                    <a:pt x="0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1" y="52"/>
                  </a:lnTo>
                  <a:lnTo>
                    <a:pt x="13" y="46"/>
                  </a:lnTo>
                  <a:lnTo>
                    <a:pt x="19" y="33"/>
                  </a:lnTo>
                  <a:lnTo>
                    <a:pt x="27" y="2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29" name="Freeform 341"/>
            <p:cNvSpPr/>
            <p:nvPr/>
          </p:nvSpPr>
          <p:spPr bwMode="auto">
            <a:xfrm>
              <a:off x="2587626" y="1468438"/>
              <a:ext cx="15875" cy="23813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9" y="14"/>
                </a:cxn>
                <a:cxn ang="0">
                  <a:pos x="12" y="26"/>
                </a:cxn>
                <a:cxn ang="0">
                  <a:pos x="5" y="39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5" y="43"/>
                </a:cxn>
                <a:cxn ang="0">
                  <a:pos x="22" y="31"/>
                </a:cxn>
                <a:cxn ang="0">
                  <a:pos x="30" y="20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9" y="7"/>
                </a:cxn>
                <a:cxn ang="0">
                  <a:pos x="38" y="4"/>
                </a:cxn>
                <a:cxn ang="0">
                  <a:pos x="38" y="3"/>
                </a:cxn>
                <a:cxn ang="0">
                  <a:pos x="36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60">
                  <a:moveTo>
                    <a:pt x="27" y="3"/>
                  </a:moveTo>
                  <a:lnTo>
                    <a:pt x="27" y="3"/>
                  </a:lnTo>
                  <a:lnTo>
                    <a:pt x="19" y="14"/>
                  </a:lnTo>
                  <a:lnTo>
                    <a:pt x="12" y="26"/>
                  </a:lnTo>
                  <a:lnTo>
                    <a:pt x="5" y="39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5" y="43"/>
                  </a:lnTo>
                  <a:lnTo>
                    <a:pt x="22" y="31"/>
                  </a:lnTo>
                  <a:lnTo>
                    <a:pt x="30" y="20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8" y="3"/>
                  </a:lnTo>
                  <a:lnTo>
                    <a:pt x="36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0" name="Freeform 342"/>
            <p:cNvSpPr/>
            <p:nvPr/>
          </p:nvSpPr>
          <p:spPr bwMode="auto">
            <a:xfrm>
              <a:off x="2609851" y="1476376"/>
              <a:ext cx="7938" cy="20638"/>
            </a:xfrm>
            <a:custGeom>
              <a:avLst/>
              <a:gdLst/>
              <a:ahLst/>
              <a:cxnLst>
                <a:cxn ang="0">
                  <a:pos x="8" y="7"/>
                </a:cxn>
                <a:cxn ang="0">
                  <a:pos x="8" y="7"/>
                </a:cxn>
                <a:cxn ang="0">
                  <a:pos x="7" y="16"/>
                </a:cxn>
                <a:cxn ang="0">
                  <a:pos x="6" y="26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2" y="51"/>
                </a:cxn>
                <a:cxn ang="0">
                  <a:pos x="4" y="54"/>
                </a:cxn>
                <a:cxn ang="0">
                  <a:pos x="8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7" y="28"/>
                </a:cxn>
                <a:cxn ang="0">
                  <a:pos x="19" y="17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19" y="4"/>
                </a:cxn>
                <a:cxn ang="0">
                  <a:pos x="17" y="2"/>
                </a:cxn>
                <a:cxn ang="0">
                  <a:pos x="14" y="0"/>
                </a:cxn>
                <a:cxn ang="0">
                  <a:pos x="10" y="2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</a:cxnLst>
              <a:rect l="0" t="0" r="r" b="b"/>
              <a:pathLst>
                <a:path w="20" h="54">
                  <a:moveTo>
                    <a:pt x="8" y="7"/>
                  </a:moveTo>
                  <a:lnTo>
                    <a:pt x="8" y="7"/>
                  </a:lnTo>
                  <a:lnTo>
                    <a:pt x="7" y="16"/>
                  </a:lnTo>
                  <a:lnTo>
                    <a:pt x="6" y="26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2" y="51"/>
                  </a:lnTo>
                  <a:lnTo>
                    <a:pt x="4" y="54"/>
                  </a:lnTo>
                  <a:lnTo>
                    <a:pt x="8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7" y="28"/>
                  </a:lnTo>
                  <a:lnTo>
                    <a:pt x="19" y="1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1" name="Freeform 343"/>
            <p:cNvSpPr/>
            <p:nvPr/>
          </p:nvSpPr>
          <p:spPr bwMode="auto">
            <a:xfrm>
              <a:off x="2686051" y="1492251"/>
              <a:ext cx="14288" cy="22225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9" y="13"/>
                </a:cxn>
                <a:cxn ang="0">
                  <a:pos x="11" y="23"/>
                </a:cxn>
                <a:cxn ang="0">
                  <a:pos x="4" y="3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4" y="56"/>
                </a:cxn>
                <a:cxn ang="0">
                  <a:pos x="8" y="54"/>
                </a:cxn>
                <a:cxn ang="0">
                  <a:pos x="10" y="53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5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8" h="56">
                  <a:moveTo>
                    <a:pt x="27" y="1"/>
                  </a:moveTo>
                  <a:lnTo>
                    <a:pt x="27" y="1"/>
                  </a:lnTo>
                  <a:lnTo>
                    <a:pt x="19" y="13"/>
                  </a:lnTo>
                  <a:lnTo>
                    <a:pt x="11" y="23"/>
                  </a:lnTo>
                  <a:lnTo>
                    <a:pt x="4" y="3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4" y="56"/>
                  </a:lnTo>
                  <a:lnTo>
                    <a:pt x="8" y="54"/>
                  </a:lnTo>
                  <a:lnTo>
                    <a:pt x="10" y="53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5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2" name="Freeform 344"/>
            <p:cNvSpPr/>
            <p:nvPr/>
          </p:nvSpPr>
          <p:spPr bwMode="auto">
            <a:xfrm>
              <a:off x="2700339" y="1498601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9" y="21"/>
                </a:cxn>
                <a:cxn ang="0">
                  <a:pos x="6" y="29"/>
                </a:cxn>
                <a:cxn ang="0">
                  <a:pos x="3" y="36"/>
                </a:cxn>
                <a:cxn ang="0">
                  <a:pos x="3" y="36"/>
                </a:cxn>
                <a:cxn ang="0">
                  <a:pos x="0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2" y="51"/>
                </a:cxn>
                <a:cxn ang="0">
                  <a:pos x="12" y="44"/>
                </a:cxn>
                <a:cxn ang="0">
                  <a:pos x="15" y="38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1" y="25"/>
                </a:cxn>
                <a:cxn ang="0">
                  <a:pos x="24" y="18"/>
                </a:cxn>
                <a:cxn ang="0">
                  <a:pos x="25" y="12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9" y="21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0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2" y="51"/>
                  </a:lnTo>
                  <a:lnTo>
                    <a:pt x="12" y="44"/>
                  </a:lnTo>
                  <a:lnTo>
                    <a:pt x="15" y="3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25"/>
                  </a:lnTo>
                  <a:lnTo>
                    <a:pt x="24" y="18"/>
                  </a:lnTo>
                  <a:lnTo>
                    <a:pt x="25" y="12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3" name="Freeform 345"/>
            <p:cNvSpPr/>
            <p:nvPr/>
          </p:nvSpPr>
          <p:spPr bwMode="auto">
            <a:xfrm>
              <a:off x="2725739" y="1501776"/>
              <a:ext cx="9525" cy="2857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7" y="19"/>
                </a:cxn>
                <a:cxn ang="0">
                  <a:pos x="3" y="34"/>
                </a:cxn>
                <a:cxn ang="0">
                  <a:pos x="2" y="49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2" y="66"/>
                </a:cxn>
                <a:cxn ang="0">
                  <a:pos x="12" y="66"/>
                </a:cxn>
                <a:cxn ang="0">
                  <a:pos x="12" y="51"/>
                </a:cxn>
                <a:cxn ang="0">
                  <a:pos x="15" y="36"/>
                </a:cxn>
                <a:cxn ang="0">
                  <a:pos x="19" y="21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72">
                  <a:moveTo>
                    <a:pt x="12" y="4"/>
                  </a:moveTo>
                  <a:lnTo>
                    <a:pt x="12" y="4"/>
                  </a:lnTo>
                  <a:lnTo>
                    <a:pt x="7" y="19"/>
                  </a:lnTo>
                  <a:lnTo>
                    <a:pt x="3" y="34"/>
                  </a:lnTo>
                  <a:lnTo>
                    <a:pt x="2" y="49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2" y="66"/>
                  </a:lnTo>
                  <a:lnTo>
                    <a:pt x="12" y="66"/>
                  </a:lnTo>
                  <a:lnTo>
                    <a:pt x="12" y="51"/>
                  </a:lnTo>
                  <a:lnTo>
                    <a:pt x="15" y="36"/>
                  </a:lnTo>
                  <a:lnTo>
                    <a:pt x="19" y="21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4" name="Freeform 346"/>
            <p:cNvSpPr/>
            <p:nvPr/>
          </p:nvSpPr>
          <p:spPr bwMode="auto">
            <a:xfrm>
              <a:off x="2749551" y="1503363"/>
              <a:ext cx="11113" cy="2381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5" y="60"/>
                </a:cxn>
                <a:cxn ang="0">
                  <a:pos x="9" y="58"/>
                </a:cxn>
                <a:cxn ang="0">
                  <a:pos x="10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2" y="41"/>
                </a:cxn>
                <a:cxn ang="0">
                  <a:pos x="16" y="30"/>
                </a:cxn>
                <a:cxn ang="0">
                  <a:pos x="20" y="18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4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7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6" h="60">
                  <a:moveTo>
                    <a:pt x="16" y="2"/>
                  </a:moveTo>
                  <a:lnTo>
                    <a:pt x="16" y="2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5" y="60"/>
                  </a:lnTo>
                  <a:lnTo>
                    <a:pt x="9" y="58"/>
                  </a:lnTo>
                  <a:lnTo>
                    <a:pt x="10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2" y="41"/>
                  </a:lnTo>
                  <a:lnTo>
                    <a:pt x="16" y="30"/>
                  </a:lnTo>
                  <a:lnTo>
                    <a:pt x="20" y="18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5" name="Freeform 347"/>
            <p:cNvSpPr/>
            <p:nvPr/>
          </p:nvSpPr>
          <p:spPr bwMode="auto">
            <a:xfrm>
              <a:off x="2630489" y="1358901"/>
              <a:ext cx="17463" cy="28575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28" y="9"/>
                </a:cxn>
                <a:cxn ang="0">
                  <a:pos x="25" y="17"/>
                </a:cxn>
                <a:cxn ang="0">
                  <a:pos x="22" y="25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9" y="47"/>
                </a:cxn>
                <a:cxn ang="0">
                  <a:pos x="4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4" y="70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4" y="59"/>
                </a:cxn>
                <a:cxn ang="0">
                  <a:pos x="18" y="52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33" y="30"/>
                </a:cxn>
                <a:cxn ang="0">
                  <a:pos x="35" y="22"/>
                </a:cxn>
                <a:cxn ang="0">
                  <a:pos x="37" y="14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42" h="70">
                  <a:moveTo>
                    <a:pt x="31" y="1"/>
                  </a:moveTo>
                  <a:lnTo>
                    <a:pt x="31" y="1"/>
                  </a:lnTo>
                  <a:lnTo>
                    <a:pt x="28" y="9"/>
                  </a:lnTo>
                  <a:lnTo>
                    <a:pt x="25" y="17"/>
                  </a:lnTo>
                  <a:lnTo>
                    <a:pt x="22" y="25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9" y="47"/>
                  </a:lnTo>
                  <a:lnTo>
                    <a:pt x="4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4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4" y="59"/>
                  </a:lnTo>
                  <a:lnTo>
                    <a:pt x="18" y="52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3" y="30"/>
                  </a:lnTo>
                  <a:lnTo>
                    <a:pt x="35" y="22"/>
                  </a:lnTo>
                  <a:lnTo>
                    <a:pt x="37" y="14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6" name="Freeform 348"/>
            <p:cNvSpPr/>
            <p:nvPr/>
          </p:nvSpPr>
          <p:spPr bwMode="auto">
            <a:xfrm>
              <a:off x="2655889" y="1355726"/>
              <a:ext cx="15875" cy="26988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9" y="0"/>
                </a:cxn>
                <a:cxn ang="0">
                  <a:pos x="26" y="3"/>
                </a:cxn>
                <a:cxn ang="0">
                  <a:pos x="22" y="6"/>
                </a:cxn>
                <a:cxn ang="0">
                  <a:pos x="20" y="13"/>
                </a:cxn>
                <a:cxn ang="0">
                  <a:pos x="17" y="18"/>
                </a:cxn>
                <a:cxn ang="0">
                  <a:pos x="17" y="18"/>
                </a:cxn>
                <a:cxn ang="0">
                  <a:pos x="9" y="39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4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1"/>
                </a:cxn>
                <a:cxn ang="0">
                  <a:pos x="30" y="14"/>
                </a:cxn>
                <a:cxn ang="0">
                  <a:pos x="33" y="12"/>
                </a:cxn>
                <a:cxn ang="0">
                  <a:pos x="34" y="10"/>
                </a:cxn>
                <a:cxn ang="0">
                  <a:pos x="34" y="10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8">
                  <a:moveTo>
                    <a:pt x="32" y="0"/>
                  </a:moveTo>
                  <a:lnTo>
                    <a:pt x="32" y="0"/>
                  </a:lnTo>
                  <a:lnTo>
                    <a:pt x="29" y="0"/>
                  </a:lnTo>
                  <a:lnTo>
                    <a:pt x="26" y="3"/>
                  </a:lnTo>
                  <a:lnTo>
                    <a:pt x="22" y="6"/>
                  </a:lnTo>
                  <a:lnTo>
                    <a:pt x="20" y="13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9" y="39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4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1"/>
                  </a:lnTo>
                  <a:lnTo>
                    <a:pt x="30" y="14"/>
                  </a:lnTo>
                  <a:lnTo>
                    <a:pt x="33" y="12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7" name="Freeform 349"/>
            <p:cNvSpPr/>
            <p:nvPr/>
          </p:nvSpPr>
          <p:spPr bwMode="auto">
            <a:xfrm>
              <a:off x="2678114" y="1358901"/>
              <a:ext cx="11113" cy="2857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5" y="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4" y="15"/>
                </a:cxn>
                <a:cxn ang="0">
                  <a:pos x="13" y="21"/>
                </a:cxn>
                <a:cxn ang="0">
                  <a:pos x="9" y="37"/>
                </a:cxn>
                <a:cxn ang="0">
                  <a:pos x="5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7" y="5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4"/>
                </a:cxn>
                <a:cxn ang="0">
                  <a:pos x="26" y="12"/>
                </a:cxn>
                <a:cxn ang="0">
                  <a:pos x="26" y="12"/>
                </a:cxn>
                <a:cxn ang="0">
                  <a:pos x="29" y="11"/>
                </a:cxn>
                <a:cxn ang="0">
                  <a:pos x="30" y="10"/>
                </a:cxn>
                <a:cxn ang="0">
                  <a:pos x="30" y="6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5" y="0"/>
                </a:cxn>
                <a:cxn ang="0">
                  <a:pos x="25" y="0"/>
                </a:cxn>
              </a:cxnLst>
              <a:rect l="0" t="0" r="r" b="b"/>
              <a:pathLst>
                <a:path w="30" h="72">
                  <a:moveTo>
                    <a:pt x="25" y="0"/>
                  </a:moveTo>
                  <a:lnTo>
                    <a:pt x="21" y="0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4" y="15"/>
                  </a:lnTo>
                  <a:lnTo>
                    <a:pt x="13" y="21"/>
                  </a:lnTo>
                  <a:lnTo>
                    <a:pt x="9" y="37"/>
                  </a:lnTo>
                  <a:lnTo>
                    <a:pt x="5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7" y="5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9" y="11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8" name="Freeform 350"/>
            <p:cNvSpPr/>
            <p:nvPr/>
          </p:nvSpPr>
          <p:spPr bwMode="auto">
            <a:xfrm>
              <a:off x="2776539" y="1355726"/>
              <a:ext cx="11113" cy="28575"/>
            </a:xfrm>
            <a:custGeom>
              <a:avLst/>
              <a:gdLst/>
              <a:ahLst/>
              <a:cxnLst>
                <a:cxn ang="0">
                  <a:pos x="21" y="1"/>
                </a:cxn>
                <a:cxn ang="0">
                  <a:pos x="21" y="1"/>
                </a:cxn>
                <a:cxn ang="0">
                  <a:pos x="14" y="6"/>
                </a:cxn>
                <a:cxn ang="0">
                  <a:pos x="10" y="14"/>
                </a:cxn>
                <a:cxn ang="0">
                  <a:pos x="7" y="22"/>
                </a:cxn>
                <a:cxn ang="0">
                  <a:pos x="4" y="31"/>
                </a:cxn>
                <a:cxn ang="0">
                  <a:pos x="1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51"/>
                </a:cxn>
                <a:cxn ang="0">
                  <a:pos x="14" y="35"/>
                </a:cxn>
                <a:cxn ang="0">
                  <a:pos x="17" y="27"/>
                </a:cxn>
                <a:cxn ang="0">
                  <a:pos x="20" y="21"/>
                </a:cxn>
                <a:cxn ang="0">
                  <a:pos x="24" y="14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30" y="6"/>
                </a:cxn>
                <a:cxn ang="0">
                  <a:pos x="31" y="5"/>
                </a:cxn>
                <a:cxn ang="0">
                  <a:pos x="30" y="3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1" y="1"/>
                </a:cxn>
              </a:cxnLst>
              <a:rect l="0" t="0" r="r" b="b"/>
              <a:pathLst>
                <a:path w="31" h="72">
                  <a:moveTo>
                    <a:pt x="21" y="1"/>
                  </a:moveTo>
                  <a:lnTo>
                    <a:pt x="21" y="1"/>
                  </a:lnTo>
                  <a:lnTo>
                    <a:pt x="14" y="6"/>
                  </a:lnTo>
                  <a:lnTo>
                    <a:pt x="10" y="14"/>
                  </a:lnTo>
                  <a:lnTo>
                    <a:pt x="7" y="22"/>
                  </a:lnTo>
                  <a:lnTo>
                    <a:pt x="4" y="31"/>
                  </a:lnTo>
                  <a:lnTo>
                    <a:pt x="1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51"/>
                  </a:lnTo>
                  <a:lnTo>
                    <a:pt x="14" y="35"/>
                  </a:lnTo>
                  <a:lnTo>
                    <a:pt x="17" y="27"/>
                  </a:lnTo>
                  <a:lnTo>
                    <a:pt x="20" y="21"/>
                  </a:lnTo>
                  <a:lnTo>
                    <a:pt x="24" y="14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30" y="6"/>
                  </a:lnTo>
                  <a:lnTo>
                    <a:pt x="31" y="5"/>
                  </a:lnTo>
                  <a:lnTo>
                    <a:pt x="30" y="3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39" name="Freeform 351"/>
            <p:cNvSpPr/>
            <p:nvPr/>
          </p:nvSpPr>
          <p:spPr bwMode="auto">
            <a:xfrm>
              <a:off x="2790826" y="1358901"/>
              <a:ext cx="12700" cy="22225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20" y="7"/>
                </a:cxn>
                <a:cxn ang="0">
                  <a:pos x="18" y="11"/>
                </a:cxn>
                <a:cxn ang="0">
                  <a:pos x="16" y="16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4" y="58"/>
                </a:cxn>
                <a:cxn ang="0">
                  <a:pos x="8" y="57"/>
                </a:cxn>
                <a:cxn ang="0">
                  <a:pos x="10" y="55"/>
                </a:cxn>
                <a:cxn ang="0">
                  <a:pos x="12" y="54"/>
                </a:cxn>
                <a:cxn ang="0">
                  <a:pos x="12" y="54"/>
                </a:cxn>
                <a:cxn ang="0">
                  <a:pos x="16" y="38"/>
                </a:cxn>
                <a:cxn ang="0">
                  <a:pos x="20" y="3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29" y="16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4"/>
                </a:cxn>
                <a:cxn ang="0">
                  <a:pos x="29" y="2"/>
                </a:cxn>
                <a:cxn ang="0">
                  <a:pos x="27" y="2"/>
                </a:cxn>
                <a:cxn ang="0">
                  <a:pos x="26" y="0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7"/>
                </a:cxn>
                <a:cxn ang="0">
                  <a:pos x="20" y="7"/>
                </a:cxn>
              </a:cxnLst>
              <a:rect l="0" t="0" r="r" b="b"/>
              <a:pathLst>
                <a:path w="30" h="58">
                  <a:moveTo>
                    <a:pt x="20" y="7"/>
                  </a:moveTo>
                  <a:lnTo>
                    <a:pt x="20" y="7"/>
                  </a:lnTo>
                  <a:lnTo>
                    <a:pt x="18" y="11"/>
                  </a:lnTo>
                  <a:lnTo>
                    <a:pt x="16" y="16"/>
                  </a:lnTo>
                  <a:lnTo>
                    <a:pt x="9" y="25"/>
                  </a:lnTo>
                  <a:lnTo>
                    <a:pt x="9" y="2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4" y="58"/>
                  </a:lnTo>
                  <a:lnTo>
                    <a:pt x="8" y="57"/>
                  </a:lnTo>
                  <a:lnTo>
                    <a:pt x="10" y="55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6" y="38"/>
                  </a:lnTo>
                  <a:lnTo>
                    <a:pt x="20" y="3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9" y="1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0" name="Freeform 352"/>
            <p:cNvSpPr/>
            <p:nvPr/>
          </p:nvSpPr>
          <p:spPr bwMode="auto">
            <a:xfrm>
              <a:off x="2303464" y="1395413"/>
              <a:ext cx="7938" cy="1905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6" y="22"/>
                </a:cxn>
                <a:cxn ang="0">
                  <a:pos x="2" y="30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2" y="42"/>
                </a:cxn>
                <a:cxn ang="0">
                  <a:pos x="3" y="44"/>
                </a:cxn>
                <a:cxn ang="0">
                  <a:pos x="7" y="46"/>
                </a:cxn>
                <a:cxn ang="0">
                  <a:pos x="11" y="44"/>
                </a:cxn>
                <a:cxn ang="0">
                  <a:pos x="12" y="42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6" y="23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6" y="1"/>
                </a:cxn>
                <a:cxn ang="0">
                  <a:pos x="13" y="3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4" h="46">
                  <a:moveTo>
                    <a:pt x="12" y="4"/>
                  </a:moveTo>
                  <a:lnTo>
                    <a:pt x="12" y="4"/>
                  </a:lnTo>
                  <a:lnTo>
                    <a:pt x="6" y="22"/>
                  </a:lnTo>
                  <a:lnTo>
                    <a:pt x="2" y="3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3" y="44"/>
                  </a:lnTo>
                  <a:lnTo>
                    <a:pt x="7" y="46"/>
                  </a:lnTo>
                  <a:lnTo>
                    <a:pt x="11" y="44"/>
                  </a:lnTo>
                  <a:lnTo>
                    <a:pt x="12" y="42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6" y="23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1" name="Freeform 353"/>
            <p:cNvSpPr/>
            <p:nvPr/>
          </p:nvSpPr>
          <p:spPr bwMode="auto">
            <a:xfrm>
              <a:off x="2324101" y="1398588"/>
              <a:ext cx="9525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13"/>
                </a:cxn>
                <a:cxn ang="0">
                  <a:pos x="8" y="19"/>
                </a:cxn>
                <a:cxn ang="0">
                  <a:pos x="5" y="26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35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7" y="42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6" y="31"/>
                </a:cxn>
                <a:cxn ang="0">
                  <a:pos x="20" y="23"/>
                </a:cxn>
                <a:cxn ang="0">
                  <a:pos x="22" y="14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2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42">
                  <a:moveTo>
                    <a:pt x="12" y="5"/>
                  </a:moveTo>
                  <a:lnTo>
                    <a:pt x="12" y="5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7" y="42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6" y="31"/>
                  </a:lnTo>
                  <a:lnTo>
                    <a:pt x="20" y="23"/>
                  </a:lnTo>
                  <a:lnTo>
                    <a:pt x="22" y="14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2" name="Freeform 354"/>
            <p:cNvSpPr/>
            <p:nvPr/>
          </p:nvSpPr>
          <p:spPr bwMode="auto">
            <a:xfrm>
              <a:off x="2349501" y="1400176"/>
              <a:ext cx="6350" cy="14288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3" y="5"/>
                </a:cxn>
                <a:cxn ang="0">
                  <a:pos x="2" y="17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0"/>
                </a:cxn>
                <a:cxn ang="0">
                  <a:pos x="2" y="32"/>
                </a:cxn>
                <a:cxn ang="0">
                  <a:pos x="6" y="34"/>
                </a:cxn>
                <a:cxn ang="0">
                  <a:pos x="10" y="32"/>
                </a:cxn>
                <a:cxn ang="0">
                  <a:pos x="11" y="30"/>
                </a:cxn>
                <a:cxn ang="0">
                  <a:pos x="11" y="28"/>
                </a:cxn>
                <a:cxn ang="0">
                  <a:pos x="11" y="28"/>
                </a:cxn>
                <a:cxn ang="0">
                  <a:pos x="13" y="17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3" y="5"/>
                </a:cxn>
                <a:cxn ang="0">
                  <a:pos x="3" y="5"/>
                </a:cxn>
              </a:cxnLst>
              <a:rect l="0" t="0" r="r" b="b"/>
              <a:pathLst>
                <a:path w="15" h="34">
                  <a:moveTo>
                    <a:pt x="3" y="5"/>
                  </a:moveTo>
                  <a:lnTo>
                    <a:pt x="3" y="5"/>
                  </a:lnTo>
                  <a:lnTo>
                    <a:pt x="2" y="17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6" y="34"/>
                  </a:lnTo>
                  <a:lnTo>
                    <a:pt x="10" y="32"/>
                  </a:lnTo>
                  <a:lnTo>
                    <a:pt x="11" y="30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3" y="17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5"/>
                  </a:lnTo>
                  <a:lnTo>
                    <a:pt x="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3" name="Freeform 355"/>
            <p:cNvSpPr/>
            <p:nvPr/>
          </p:nvSpPr>
          <p:spPr bwMode="auto">
            <a:xfrm>
              <a:off x="2138364" y="1184276"/>
              <a:ext cx="11113" cy="20638"/>
            </a:xfrm>
            <a:custGeom>
              <a:avLst/>
              <a:gdLst/>
              <a:ahLst/>
              <a:cxnLst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7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6" y="24"/>
                </a:cxn>
                <a:cxn ang="0">
                  <a:pos x="6" y="24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1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1" y="45"/>
                </a:cxn>
                <a:cxn ang="0">
                  <a:pos x="11" y="44"/>
                </a:cxn>
                <a:cxn ang="0">
                  <a:pos x="11" y="41"/>
                </a:cxn>
                <a:cxn ang="0">
                  <a:pos x="11" y="41"/>
                </a:cxn>
                <a:cxn ang="0">
                  <a:pos x="11" y="38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27" y="15"/>
                </a:cxn>
                <a:cxn ang="0">
                  <a:pos x="30" y="10"/>
                </a:cxn>
                <a:cxn ang="0">
                  <a:pos x="30" y="5"/>
                </a:cxn>
                <a:cxn ang="0">
                  <a:pos x="30" y="5"/>
                </a:cxn>
              </a:cxnLst>
              <a:rect l="0" t="0" r="r" b="b"/>
              <a:pathLst>
                <a:path w="30" h="48">
                  <a:moveTo>
                    <a:pt x="30" y="5"/>
                  </a:moveTo>
                  <a:lnTo>
                    <a:pt x="30" y="5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1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1" y="45"/>
                  </a:lnTo>
                  <a:lnTo>
                    <a:pt x="11" y="44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38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7" y="15"/>
                  </a:lnTo>
                  <a:lnTo>
                    <a:pt x="30" y="10"/>
                  </a:lnTo>
                  <a:lnTo>
                    <a:pt x="30" y="5"/>
                  </a:lnTo>
                  <a:lnTo>
                    <a:pt x="3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4" name="Freeform 356"/>
            <p:cNvSpPr/>
            <p:nvPr/>
          </p:nvSpPr>
          <p:spPr bwMode="auto">
            <a:xfrm>
              <a:off x="2163764" y="1187451"/>
              <a:ext cx="7938" cy="1587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3" y="18"/>
                </a:cxn>
                <a:cxn ang="0">
                  <a:pos x="0" y="2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5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1" y="35"/>
                </a:cxn>
                <a:cxn ang="0">
                  <a:pos x="11" y="33"/>
                </a:cxn>
                <a:cxn ang="0">
                  <a:pos x="11" y="33"/>
                </a:cxn>
                <a:cxn ang="0">
                  <a:pos x="12" y="26"/>
                </a:cxn>
                <a:cxn ang="0">
                  <a:pos x="13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7"/>
                </a:cxn>
                <a:cxn ang="0">
                  <a:pos x="18" y="5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8">
                  <a:moveTo>
                    <a:pt x="8" y="4"/>
                  </a:moveTo>
                  <a:lnTo>
                    <a:pt x="8" y="4"/>
                  </a:lnTo>
                  <a:lnTo>
                    <a:pt x="3" y="18"/>
                  </a:lnTo>
                  <a:lnTo>
                    <a:pt x="0" y="2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1" y="35"/>
                  </a:lnTo>
                  <a:lnTo>
                    <a:pt x="11" y="33"/>
                  </a:lnTo>
                  <a:lnTo>
                    <a:pt x="11" y="33"/>
                  </a:lnTo>
                  <a:lnTo>
                    <a:pt x="12" y="26"/>
                  </a:lnTo>
                  <a:lnTo>
                    <a:pt x="13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5" name="Freeform 357"/>
            <p:cNvSpPr/>
            <p:nvPr/>
          </p:nvSpPr>
          <p:spPr bwMode="auto">
            <a:xfrm>
              <a:off x="2128839" y="1384301"/>
              <a:ext cx="9525" cy="17463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7" y="12"/>
                </a:cxn>
                <a:cxn ang="0">
                  <a:pos x="3" y="19"/>
                </a:cxn>
                <a:cxn ang="0">
                  <a:pos x="0" y="30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2" y="43"/>
                </a:cxn>
                <a:cxn ang="0">
                  <a:pos x="6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2" y="31"/>
                </a:cxn>
                <a:cxn ang="0">
                  <a:pos x="15" y="23"/>
                </a:cxn>
                <a:cxn ang="0">
                  <a:pos x="17" y="16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0" y="1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3" h="44">
                  <a:moveTo>
                    <a:pt x="12" y="2"/>
                  </a:moveTo>
                  <a:lnTo>
                    <a:pt x="12" y="2"/>
                  </a:lnTo>
                  <a:lnTo>
                    <a:pt x="7" y="12"/>
                  </a:lnTo>
                  <a:lnTo>
                    <a:pt x="3" y="19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2" y="43"/>
                  </a:lnTo>
                  <a:lnTo>
                    <a:pt x="6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2" y="31"/>
                  </a:lnTo>
                  <a:lnTo>
                    <a:pt x="15" y="23"/>
                  </a:lnTo>
                  <a:lnTo>
                    <a:pt x="17" y="16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6" name="Freeform 358"/>
            <p:cNvSpPr/>
            <p:nvPr/>
          </p:nvSpPr>
          <p:spPr bwMode="auto">
            <a:xfrm>
              <a:off x="2154239" y="1408113"/>
              <a:ext cx="4763" cy="127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3"/>
                </a:cxn>
                <a:cxn ang="0">
                  <a:pos x="6" y="34"/>
                </a:cxn>
                <a:cxn ang="0">
                  <a:pos x="10" y="33"/>
                </a:cxn>
                <a:cxn ang="0">
                  <a:pos x="11" y="31"/>
                </a:cxn>
                <a:cxn ang="0">
                  <a:pos x="11" y="29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1" h="34">
                  <a:moveTo>
                    <a:pt x="0" y="7"/>
                  </a:moveTo>
                  <a:lnTo>
                    <a:pt x="0" y="29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6" y="34"/>
                  </a:lnTo>
                  <a:lnTo>
                    <a:pt x="10" y="33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7" name="Freeform 359"/>
            <p:cNvSpPr/>
            <p:nvPr/>
          </p:nvSpPr>
          <p:spPr bwMode="auto">
            <a:xfrm>
              <a:off x="2182814" y="1420813"/>
              <a:ext cx="4763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1" y="12"/>
                </a:cxn>
                <a:cxn ang="0">
                  <a:pos x="0" y="2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2" y="23"/>
                </a:cxn>
                <a:cxn ang="0">
                  <a:pos x="13" y="15"/>
                </a:cxn>
                <a:cxn ang="0">
                  <a:pos x="14" y="7"/>
                </a:cxn>
                <a:cxn ang="0">
                  <a:pos x="14" y="7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0" y="0"/>
                </a:cxn>
                <a:cxn ang="0">
                  <a:pos x="6" y="0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45">
                  <a:moveTo>
                    <a:pt x="4" y="4"/>
                  </a:moveTo>
                  <a:lnTo>
                    <a:pt x="4" y="4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2" y="23"/>
                  </a:lnTo>
                  <a:lnTo>
                    <a:pt x="13" y="15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0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8" name="Freeform 360"/>
            <p:cNvSpPr/>
            <p:nvPr/>
          </p:nvSpPr>
          <p:spPr bwMode="auto">
            <a:xfrm>
              <a:off x="2525714" y="1293813"/>
              <a:ext cx="9525" cy="190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7" y="1"/>
                </a:cxn>
                <a:cxn ang="0">
                  <a:pos x="11" y="10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5" y="31"/>
                </a:cxn>
                <a:cxn ang="0">
                  <a:pos x="3" y="37"/>
                </a:cxn>
                <a:cxn ang="0">
                  <a:pos x="2" y="41"/>
                </a:cxn>
                <a:cxn ang="0">
                  <a:pos x="2" y="41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9" y="48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15" y="38"/>
                </a:cxn>
                <a:cxn ang="0">
                  <a:pos x="17" y="27"/>
                </a:cxn>
                <a:cxn ang="0">
                  <a:pos x="20" y="18"/>
                </a:cxn>
                <a:cxn ang="0">
                  <a:pos x="22" y="14"/>
                </a:cxn>
                <a:cxn ang="0">
                  <a:pos x="25" y="10"/>
                </a:cxn>
                <a:cxn ang="0">
                  <a:pos x="25" y="10"/>
                </a:cxn>
                <a:cxn ang="0">
                  <a:pos x="26" y="8"/>
                </a:cxn>
                <a:cxn ang="0">
                  <a:pos x="26" y="5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7" y="1"/>
                </a:cxn>
              </a:cxnLst>
              <a:rect l="0" t="0" r="r" b="b"/>
              <a:pathLst>
                <a:path w="26" h="50">
                  <a:moveTo>
                    <a:pt x="17" y="1"/>
                  </a:moveTo>
                  <a:lnTo>
                    <a:pt x="17" y="1"/>
                  </a:lnTo>
                  <a:lnTo>
                    <a:pt x="11" y="1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31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9" y="48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15" y="38"/>
                  </a:lnTo>
                  <a:lnTo>
                    <a:pt x="17" y="27"/>
                  </a:lnTo>
                  <a:lnTo>
                    <a:pt x="20" y="18"/>
                  </a:lnTo>
                  <a:lnTo>
                    <a:pt x="22" y="14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49" name="Freeform 361"/>
            <p:cNvSpPr/>
            <p:nvPr/>
          </p:nvSpPr>
          <p:spPr bwMode="auto">
            <a:xfrm>
              <a:off x="2547939" y="1300163"/>
              <a:ext cx="14288" cy="190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2" y="21"/>
                </a:cxn>
                <a:cxn ang="0">
                  <a:pos x="5" y="31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9" y="47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15" y="35"/>
                </a:cxn>
                <a:cxn ang="0">
                  <a:pos x="22" y="26"/>
                </a:cxn>
                <a:cxn ang="0">
                  <a:pos x="30" y="17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1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48">
                  <a:moveTo>
                    <a:pt x="27" y="2"/>
                  </a:moveTo>
                  <a:lnTo>
                    <a:pt x="27" y="2"/>
                  </a:lnTo>
                  <a:lnTo>
                    <a:pt x="12" y="21"/>
                  </a:lnTo>
                  <a:lnTo>
                    <a:pt x="5" y="31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9" y="47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15" y="35"/>
                  </a:lnTo>
                  <a:lnTo>
                    <a:pt x="22" y="26"/>
                  </a:lnTo>
                  <a:lnTo>
                    <a:pt x="30" y="17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0" name="Freeform 362"/>
            <p:cNvSpPr/>
            <p:nvPr/>
          </p:nvSpPr>
          <p:spPr bwMode="auto">
            <a:xfrm>
              <a:off x="2674939" y="1311276"/>
              <a:ext cx="9525" cy="15875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9" y="13"/>
                </a:cxn>
                <a:cxn ang="0">
                  <a:pos x="6" y="19"/>
                </a:cxn>
                <a:cxn ang="0">
                  <a:pos x="3" y="25"/>
                </a:cxn>
                <a:cxn ang="0">
                  <a:pos x="1" y="29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4" y="38"/>
                </a:cxn>
                <a:cxn ang="0">
                  <a:pos x="5" y="38"/>
                </a:cxn>
                <a:cxn ang="0">
                  <a:pos x="9" y="36"/>
                </a:cxn>
                <a:cxn ang="0">
                  <a:pos x="10" y="35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3" y="29"/>
                </a:cxn>
                <a:cxn ang="0">
                  <a:pos x="14" y="26"/>
                </a:cxn>
                <a:cxn ang="0">
                  <a:pos x="18" y="21"/>
                </a:cxn>
                <a:cxn ang="0">
                  <a:pos x="18" y="21"/>
                </a:cxn>
                <a:cxn ang="0">
                  <a:pos x="21" y="13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4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3" h="38">
                  <a:moveTo>
                    <a:pt x="12" y="5"/>
                  </a:moveTo>
                  <a:lnTo>
                    <a:pt x="12" y="5"/>
                  </a:lnTo>
                  <a:lnTo>
                    <a:pt x="10" y="9"/>
                  </a:lnTo>
                  <a:lnTo>
                    <a:pt x="9" y="13"/>
                  </a:lnTo>
                  <a:lnTo>
                    <a:pt x="6" y="19"/>
                  </a:lnTo>
                  <a:lnTo>
                    <a:pt x="3" y="25"/>
                  </a:lnTo>
                  <a:lnTo>
                    <a:pt x="1" y="29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9" y="36"/>
                  </a:lnTo>
                  <a:lnTo>
                    <a:pt x="10" y="35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3" y="29"/>
                  </a:lnTo>
                  <a:lnTo>
                    <a:pt x="14" y="26"/>
                  </a:lnTo>
                  <a:lnTo>
                    <a:pt x="18" y="21"/>
                  </a:lnTo>
                  <a:lnTo>
                    <a:pt x="18" y="21"/>
                  </a:lnTo>
                  <a:lnTo>
                    <a:pt x="21" y="13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4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1" name="Freeform 363"/>
            <p:cNvSpPr/>
            <p:nvPr/>
          </p:nvSpPr>
          <p:spPr bwMode="auto">
            <a:xfrm>
              <a:off x="2708276" y="1312863"/>
              <a:ext cx="4763" cy="1587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1" y="27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0" y="39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13" y="30"/>
                </a:cxn>
                <a:cxn ang="0">
                  <a:pos x="13" y="22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3" h="40">
                  <a:moveTo>
                    <a:pt x="11" y="5"/>
                  </a:moveTo>
                  <a:lnTo>
                    <a:pt x="11" y="5"/>
                  </a:lnTo>
                  <a:lnTo>
                    <a:pt x="10" y="2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10" y="39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13" y="30"/>
                  </a:lnTo>
                  <a:lnTo>
                    <a:pt x="13" y="22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2" name="Freeform 364"/>
            <p:cNvSpPr/>
            <p:nvPr/>
          </p:nvSpPr>
          <p:spPr bwMode="auto">
            <a:xfrm>
              <a:off x="2751139" y="1300163"/>
              <a:ext cx="12700" cy="1428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9"/>
                </a:cxn>
                <a:cxn ang="0">
                  <a:pos x="17" y="11"/>
                </a:cxn>
                <a:cxn ang="0">
                  <a:pos x="12" y="18"/>
                </a:cxn>
                <a:cxn ang="0">
                  <a:pos x="1" y="27"/>
                </a:cxn>
                <a:cxn ang="0">
                  <a:pos x="1" y="27"/>
                </a:cxn>
                <a:cxn ang="0">
                  <a:pos x="0" y="30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5" y="38"/>
                </a:cxn>
                <a:cxn ang="0">
                  <a:pos x="6" y="38"/>
                </a:cxn>
                <a:cxn ang="0">
                  <a:pos x="9" y="36"/>
                </a:cxn>
                <a:cxn ang="0">
                  <a:pos x="9" y="36"/>
                </a:cxn>
                <a:cxn ang="0">
                  <a:pos x="16" y="30"/>
                </a:cxn>
                <a:cxn ang="0">
                  <a:pos x="22" y="22"/>
                </a:cxn>
                <a:cxn ang="0">
                  <a:pos x="27" y="14"/>
                </a:cxn>
                <a:cxn ang="0">
                  <a:pos x="29" y="10"/>
                </a:cxn>
                <a:cxn ang="0">
                  <a:pos x="30" y="5"/>
                </a:cxn>
                <a:cxn ang="0">
                  <a:pos x="30" y="5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30" h="38">
                  <a:moveTo>
                    <a:pt x="18" y="5"/>
                  </a:moveTo>
                  <a:lnTo>
                    <a:pt x="18" y="5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2" y="18"/>
                  </a:lnTo>
                  <a:lnTo>
                    <a:pt x="1" y="27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9" y="36"/>
                  </a:lnTo>
                  <a:lnTo>
                    <a:pt x="9" y="36"/>
                  </a:lnTo>
                  <a:lnTo>
                    <a:pt x="16" y="30"/>
                  </a:lnTo>
                  <a:lnTo>
                    <a:pt x="22" y="22"/>
                  </a:lnTo>
                  <a:lnTo>
                    <a:pt x="27" y="14"/>
                  </a:lnTo>
                  <a:lnTo>
                    <a:pt x="29" y="10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3" name="Freeform 365"/>
            <p:cNvSpPr/>
            <p:nvPr/>
          </p:nvSpPr>
          <p:spPr bwMode="auto">
            <a:xfrm>
              <a:off x="2608264" y="1257301"/>
              <a:ext cx="23813" cy="317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7" y="3"/>
                </a:cxn>
                <a:cxn ang="0">
                  <a:pos x="40" y="8"/>
                </a:cxn>
                <a:cxn ang="0">
                  <a:pos x="35" y="15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15" y="46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22" y="59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41" y="24"/>
                </a:cxn>
                <a:cxn ang="0">
                  <a:pos x="44" y="20"/>
                </a:cxn>
                <a:cxn ang="0">
                  <a:pos x="47" y="16"/>
                </a:cxn>
                <a:cxn ang="0">
                  <a:pos x="51" y="13"/>
                </a:cxn>
                <a:cxn ang="0">
                  <a:pos x="54" y="12"/>
                </a:cxn>
                <a:cxn ang="0">
                  <a:pos x="54" y="12"/>
                </a:cxn>
                <a:cxn ang="0">
                  <a:pos x="57" y="11"/>
                </a:cxn>
                <a:cxn ang="0">
                  <a:pos x="58" y="10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0" h="80">
                  <a:moveTo>
                    <a:pt x="54" y="0"/>
                  </a:moveTo>
                  <a:lnTo>
                    <a:pt x="54" y="0"/>
                  </a:lnTo>
                  <a:lnTo>
                    <a:pt x="47" y="3"/>
                  </a:lnTo>
                  <a:lnTo>
                    <a:pt x="40" y="8"/>
                  </a:lnTo>
                  <a:lnTo>
                    <a:pt x="35" y="15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15" y="46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22" y="59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41" y="24"/>
                  </a:lnTo>
                  <a:lnTo>
                    <a:pt x="44" y="20"/>
                  </a:lnTo>
                  <a:lnTo>
                    <a:pt x="47" y="16"/>
                  </a:lnTo>
                  <a:lnTo>
                    <a:pt x="51" y="13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7" y="11"/>
                  </a:lnTo>
                  <a:lnTo>
                    <a:pt x="58" y="10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4" name="Freeform 366"/>
            <p:cNvSpPr/>
            <p:nvPr/>
          </p:nvSpPr>
          <p:spPr bwMode="auto">
            <a:xfrm>
              <a:off x="2662239" y="1262063"/>
              <a:ext cx="20638" cy="19050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3"/>
                </a:cxn>
                <a:cxn ang="0">
                  <a:pos x="21" y="22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5" y="50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30" y="29"/>
                </a:cxn>
                <a:cxn ang="0">
                  <a:pos x="39" y="20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50" h="50">
                  <a:moveTo>
                    <a:pt x="39" y="3"/>
                  </a:moveTo>
                  <a:lnTo>
                    <a:pt x="39" y="3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5" y="50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30" y="29"/>
                  </a:lnTo>
                  <a:lnTo>
                    <a:pt x="39" y="20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5" name="Freeform 367"/>
            <p:cNvSpPr/>
            <p:nvPr/>
          </p:nvSpPr>
          <p:spPr bwMode="auto">
            <a:xfrm>
              <a:off x="2436814" y="1260476"/>
              <a:ext cx="17463" cy="2063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4" y="13"/>
                </a:cxn>
                <a:cxn ang="0">
                  <a:pos x="15" y="24"/>
                </a:cxn>
                <a:cxn ang="0">
                  <a:pos x="7" y="34"/>
                </a:cxn>
                <a:cxn ang="0">
                  <a:pos x="3" y="39"/>
                </a:cxn>
                <a:cxn ang="0">
                  <a:pos x="0" y="46"/>
                </a:cxn>
                <a:cxn ang="0">
                  <a:pos x="0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4" y="54"/>
                </a:cxn>
                <a:cxn ang="0">
                  <a:pos x="9" y="53"/>
                </a:cxn>
                <a:cxn ang="0">
                  <a:pos x="11" y="51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15" y="43"/>
                </a:cxn>
                <a:cxn ang="0">
                  <a:pos x="17" y="38"/>
                </a:cxn>
                <a:cxn ang="0">
                  <a:pos x="25" y="28"/>
                </a:cxn>
                <a:cxn ang="0">
                  <a:pos x="33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3" h="54">
                  <a:moveTo>
                    <a:pt x="32" y="3"/>
                  </a:moveTo>
                  <a:lnTo>
                    <a:pt x="32" y="3"/>
                  </a:lnTo>
                  <a:lnTo>
                    <a:pt x="24" y="13"/>
                  </a:lnTo>
                  <a:lnTo>
                    <a:pt x="15" y="24"/>
                  </a:lnTo>
                  <a:lnTo>
                    <a:pt x="7" y="34"/>
                  </a:lnTo>
                  <a:lnTo>
                    <a:pt x="3" y="39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4" y="54"/>
                  </a:lnTo>
                  <a:lnTo>
                    <a:pt x="9" y="53"/>
                  </a:lnTo>
                  <a:lnTo>
                    <a:pt x="11" y="51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5" y="43"/>
                  </a:lnTo>
                  <a:lnTo>
                    <a:pt x="17" y="38"/>
                  </a:lnTo>
                  <a:lnTo>
                    <a:pt x="25" y="28"/>
                  </a:lnTo>
                  <a:lnTo>
                    <a:pt x="33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6" name="Freeform 368"/>
            <p:cNvSpPr/>
            <p:nvPr/>
          </p:nvSpPr>
          <p:spPr bwMode="auto">
            <a:xfrm>
              <a:off x="2460626" y="1262063"/>
              <a:ext cx="9525" cy="12700"/>
            </a:xfrm>
            <a:custGeom>
              <a:avLst/>
              <a:gdLst/>
              <a:ahLst/>
              <a:cxnLst>
                <a:cxn ang="0">
                  <a:pos x="15" y="3"/>
                </a:cxn>
                <a:cxn ang="0">
                  <a:pos x="15" y="3"/>
                </a:cxn>
                <a:cxn ang="0">
                  <a:pos x="9" y="15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6"/>
                </a:cxn>
                <a:cxn ang="0">
                  <a:pos x="0" y="29"/>
                </a:cxn>
                <a:cxn ang="0">
                  <a:pos x="1" y="33"/>
                </a:cxn>
                <a:cxn ang="0">
                  <a:pos x="5" y="34"/>
                </a:cxn>
                <a:cxn ang="0">
                  <a:pos x="8" y="34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18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3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3"/>
                </a:cxn>
              </a:cxnLst>
              <a:rect l="0" t="0" r="r" b="b"/>
              <a:pathLst>
                <a:path w="26" h="34">
                  <a:moveTo>
                    <a:pt x="15" y="3"/>
                  </a:moveTo>
                  <a:lnTo>
                    <a:pt x="15" y="3"/>
                  </a:lnTo>
                  <a:lnTo>
                    <a:pt x="9" y="15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3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18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7" name="Freeform 369"/>
            <p:cNvSpPr/>
            <p:nvPr/>
          </p:nvSpPr>
          <p:spPr bwMode="auto">
            <a:xfrm>
              <a:off x="2274889" y="1141413"/>
              <a:ext cx="17463" cy="31750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3" y="16"/>
                </a:cxn>
                <a:cxn ang="0">
                  <a:pos x="30" y="24"/>
                </a:cxn>
                <a:cxn ang="0">
                  <a:pos x="27" y="33"/>
                </a:cxn>
                <a:cxn ang="0">
                  <a:pos x="21" y="41"/>
                </a:cxn>
                <a:cxn ang="0">
                  <a:pos x="11" y="57"/>
                </a:cxn>
                <a:cxn ang="0">
                  <a:pos x="2" y="72"/>
                </a:cxn>
                <a:cxn ang="0">
                  <a:pos x="2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8" y="80"/>
                </a:cxn>
                <a:cxn ang="0">
                  <a:pos x="10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21" y="61"/>
                </a:cxn>
                <a:cxn ang="0">
                  <a:pos x="33" y="44"/>
                </a:cxn>
                <a:cxn ang="0">
                  <a:pos x="37" y="34"/>
                </a:cxn>
                <a:cxn ang="0">
                  <a:pos x="42" y="25"/>
                </a:cxn>
                <a:cxn ang="0">
                  <a:pos x="45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80">
                  <a:moveTo>
                    <a:pt x="34" y="7"/>
                  </a:moveTo>
                  <a:lnTo>
                    <a:pt x="34" y="7"/>
                  </a:lnTo>
                  <a:lnTo>
                    <a:pt x="33" y="16"/>
                  </a:lnTo>
                  <a:lnTo>
                    <a:pt x="30" y="24"/>
                  </a:lnTo>
                  <a:lnTo>
                    <a:pt x="27" y="33"/>
                  </a:lnTo>
                  <a:lnTo>
                    <a:pt x="21" y="41"/>
                  </a:lnTo>
                  <a:lnTo>
                    <a:pt x="11" y="57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8" y="80"/>
                  </a:lnTo>
                  <a:lnTo>
                    <a:pt x="10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21" y="61"/>
                  </a:lnTo>
                  <a:lnTo>
                    <a:pt x="33" y="44"/>
                  </a:lnTo>
                  <a:lnTo>
                    <a:pt x="37" y="34"/>
                  </a:lnTo>
                  <a:lnTo>
                    <a:pt x="42" y="25"/>
                  </a:lnTo>
                  <a:lnTo>
                    <a:pt x="45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8" name="Freeform 370"/>
            <p:cNvSpPr/>
            <p:nvPr/>
          </p:nvSpPr>
          <p:spPr bwMode="auto">
            <a:xfrm>
              <a:off x="2300289" y="1150938"/>
              <a:ext cx="19050" cy="28575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1" y="17"/>
                </a:cxn>
                <a:cxn ang="0">
                  <a:pos x="21" y="33"/>
                </a:cxn>
                <a:cxn ang="0">
                  <a:pos x="12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69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1" y="54"/>
                </a:cxn>
                <a:cxn ang="0">
                  <a:pos x="31" y="38"/>
                </a:cxn>
                <a:cxn ang="0">
                  <a:pos x="40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2" y="6"/>
                </a:cxn>
                <a:cxn ang="0">
                  <a:pos x="50" y="4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72">
                  <a:moveTo>
                    <a:pt x="40" y="3"/>
                  </a:moveTo>
                  <a:lnTo>
                    <a:pt x="40" y="3"/>
                  </a:lnTo>
                  <a:lnTo>
                    <a:pt x="31" y="17"/>
                  </a:lnTo>
                  <a:lnTo>
                    <a:pt x="21" y="33"/>
                  </a:lnTo>
                  <a:lnTo>
                    <a:pt x="12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69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1" y="54"/>
                  </a:lnTo>
                  <a:lnTo>
                    <a:pt x="31" y="38"/>
                  </a:lnTo>
                  <a:lnTo>
                    <a:pt x="40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2" y="6"/>
                  </a:lnTo>
                  <a:lnTo>
                    <a:pt x="50" y="4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59" name="Freeform 371"/>
            <p:cNvSpPr/>
            <p:nvPr/>
          </p:nvSpPr>
          <p:spPr bwMode="auto">
            <a:xfrm>
              <a:off x="2400301" y="1366838"/>
              <a:ext cx="147638" cy="23813"/>
            </a:xfrm>
            <a:custGeom>
              <a:avLst/>
              <a:gdLst/>
              <a:ahLst/>
              <a:cxnLst>
                <a:cxn ang="0">
                  <a:pos x="346" y="15"/>
                </a:cxn>
                <a:cxn ang="0">
                  <a:pos x="346" y="15"/>
                </a:cxn>
                <a:cxn ang="0">
                  <a:pos x="289" y="13"/>
                </a:cxn>
                <a:cxn ang="0">
                  <a:pos x="245" y="11"/>
                </a:cxn>
                <a:cxn ang="0">
                  <a:pos x="213" y="7"/>
                </a:cxn>
                <a:cxn ang="0">
                  <a:pos x="184" y="4"/>
                </a:cxn>
                <a:cxn ang="0">
                  <a:pos x="155" y="2"/>
                </a:cxn>
                <a:cxn ang="0">
                  <a:pos x="123" y="0"/>
                </a:cxn>
                <a:cxn ang="0">
                  <a:pos x="79" y="0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17" y="6"/>
                </a:cxn>
                <a:cxn ang="0">
                  <a:pos x="13" y="7"/>
                </a:cxn>
                <a:cxn ang="0">
                  <a:pos x="9" y="10"/>
                </a:cxn>
                <a:cxn ang="0">
                  <a:pos x="6" y="13"/>
                </a:cxn>
                <a:cxn ang="0">
                  <a:pos x="3" y="16"/>
                </a:cxn>
                <a:cxn ang="0">
                  <a:pos x="1" y="20"/>
                </a:cxn>
                <a:cxn ang="0">
                  <a:pos x="0" y="29"/>
                </a:cxn>
                <a:cxn ang="0">
                  <a:pos x="1" y="37"/>
                </a:cxn>
                <a:cxn ang="0">
                  <a:pos x="3" y="41"/>
                </a:cxn>
                <a:cxn ang="0">
                  <a:pos x="6" y="45"/>
                </a:cxn>
                <a:cxn ang="0">
                  <a:pos x="9" y="47"/>
                </a:cxn>
                <a:cxn ang="0">
                  <a:pos x="13" y="49"/>
                </a:cxn>
                <a:cxn ang="0">
                  <a:pos x="17" y="50"/>
                </a:cxn>
                <a:cxn ang="0">
                  <a:pos x="22" y="50"/>
                </a:cxn>
                <a:cxn ang="0">
                  <a:pos x="22" y="50"/>
                </a:cxn>
                <a:cxn ang="0">
                  <a:pos x="79" y="46"/>
                </a:cxn>
                <a:cxn ang="0">
                  <a:pos x="123" y="46"/>
                </a:cxn>
                <a:cxn ang="0">
                  <a:pos x="155" y="47"/>
                </a:cxn>
                <a:cxn ang="0">
                  <a:pos x="184" y="50"/>
                </a:cxn>
                <a:cxn ang="0">
                  <a:pos x="213" y="53"/>
                </a:cxn>
                <a:cxn ang="0">
                  <a:pos x="245" y="57"/>
                </a:cxn>
                <a:cxn ang="0">
                  <a:pos x="289" y="59"/>
                </a:cxn>
                <a:cxn ang="0">
                  <a:pos x="346" y="61"/>
                </a:cxn>
                <a:cxn ang="0">
                  <a:pos x="346" y="61"/>
                </a:cxn>
                <a:cxn ang="0">
                  <a:pos x="351" y="59"/>
                </a:cxn>
                <a:cxn ang="0">
                  <a:pos x="357" y="58"/>
                </a:cxn>
                <a:cxn ang="0">
                  <a:pos x="361" y="55"/>
                </a:cxn>
                <a:cxn ang="0">
                  <a:pos x="363" y="53"/>
                </a:cxn>
                <a:cxn ang="0">
                  <a:pos x="366" y="50"/>
                </a:cxn>
                <a:cxn ang="0">
                  <a:pos x="367" y="46"/>
                </a:cxn>
                <a:cxn ang="0">
                  <a:pos x="368" y="37"/>
                </a:cxn>
                <a:cxn ang="0">
                  <a:pos x="367" y="29"/>
                </a:cxn>
                <a:cxn ang="0">
                  <a:pos x="366" y="25"/>
                </a:cxn>
                <a:cxn ang="0">
                  <a:pos x="363" y="21"/>
                </a:cxn>
                <a:cxn ang="0">
                  <a:pos x="361" y="19"/>
                </a:cxn>
                <a:cxn ang="0">
                  <a:pos x="357" y="16"/>
                </a:cxn>
                <a:cxn ang="0">
                  <a:pos x="351" y="15"/>
                </a:cxn>
                <a:cxn ang="0">
                  <a:pos x="346" y="15"/>
                </a:cxn>
                <a:cxn ang="0">
                  <a:pos x="346" y="15"/>
                </a:cxn>
              </a:cxnLst>
              <a:rect l="0" t="0" r="r" b="b"/>
              <a:pathLst>
                <a:path w="368" h="61">
                  <a:moveTo>
                    <a:pt x="346" y="15"/>
                  </a:moveTo>
                  <a:lnTo>
                    <a:pt x="346" y="15"/>
                  </a:lnTo>
                  <a:lnTo>
                    <a:pt x="289" y="13"/>
                  </a:lnTo>
                  <a:lnTo>
                    <a:pt x="245" y="11"/>
                  </a:lnTo>
                  <a:lnTo>
                    <a:pt x="213" y="7"/>
                  </a:lnTo>
                  <a:lnTo>
                    <a:pt x="184" y="4"/>
                  </a:lnTo>
                  <a:lnTo>
                    <a:pt x="155" y="2"/>
                  </a:lnTo>
                  <a:lnTo>
                    <a:pt x="123" y="0"/>
                  </a:lnTo>
                  <a:lnTo>
                    <a:pt x="79" y="0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17" y="6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6" y="13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9"/>
                  </a:lnTo>
                  <a:lnTo>
                    <a:pt x="1" y="37"/>
                  </a:lnTo>
                  <a:lnTo>
                    <a:pt x="3" y="41"/>
                  </a:lnTo>
                  <a:lnTo>
                    <a:pt x="6" y="45"/>
                  </a:lnTo>
                  <a:lnTo>
                    <a:pt x="9" y="47"/>
                  </a:lnTo>
                  <a:lnTo>
                    <a:pt x="13" y="49"/>
                  </a:lnTo>
                  <a:lnTo>
                    <a:pt x="17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79" y="46"/>
                  </a:lnTo>
                  <a:lnTo>
                    <a:pt x="123" y="46"/>
                  </a:lnTo>
                  <a:lnTo>
                    <a:pt x="155" y="47"/>
                  </a:lnTo>
                  <a:lnTo>
                    <a:pt x="184" y="50"/>
                  </a:lnTo>
                  <a:lnTo>
                    <a:pt x="213" y="53"/>
                  </a:lnTo>
                  <a:lnTo>
                    <a:pt x="245" y="57"/>
                  </a:lnTo>
                  <a:lnTo>
                    <a:pt x="289" y="59"/>
                  </a:lnTo>
                  <a:lnTo>
                    <a:pt x="346" y="61"/>
                  </a:lnTo>
                  <a:lnTo>
                    <a:pt x="346" y="61"/>
                  </a:lnTo>
                  <a:lnTo>
                    <a:pt x="351" y="59"/>
                  </a:lnTo>
                  <a:lnTo>
                    <a:pt x="357" y="58"/>
                  </a:lnTo>
                  <a:lnTo>
                    <a:pt x="361" y="55"/>
                  </a:lnTo>
                  <a:lnTo>
                    <a:pt x="363" y="53"/>
                  </a:lnTo>
                  <a:lnTo>
                    <a:pt x="366" y="50"/>
                  </a:lnTo>
                  <a:lnTo>
                    <a:pt x="367" y="46"/>
                  </a:lnTo>
                  <a:lnTo>
                    <a:pt x="368" y="37"/>
                  </a:lnTo>
                  <a:lnTo>
                    <a:pt x="367" y="29"/>
                  </a:lnTo>
                  <a:lnTo>
                    <a:pt x="366" y="25"/>
                  </a:lnTo>
                  <a:lnTo>
                    <a:pt x="363" y="21"/>
                  </a:lnTo>
                  <a:lnTo>
                    <a:pt x="361" y="19"/>
                  </a:lnTo>
                  <a:lnTo>
                    <a:pt x="357" y="16"/>
                  </a:lnTo>
                  <a:lnTo>
                    <a:pt x="351" y="15"/>
                  </a:lnTo>
                  <a:lnTo>
                    <a:pt x="346" y="15"/>
                  </a:lnTo>
                  <a:lnTo>
                    <a:pt x="34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0" name="Freeform 372"/>
            <p:cNvSpPr/>
            <p:nvPr/>
          </p:nvSpPr>
          <p:spPr bwMode="auto">
            <a:xfrm>
              <a:off x="2405064" y="1247776"/>
              <a:ext cx="425450" cy="144463"/>
            </a:xfrm>
            <a:custGeom>
              <a:avLst/>
              <a:gdLst/>
              <a:ahLst/>
              <a:cxnLst>
                <a:cxn ang="0">
                  <a:pos x="1057" y="106"/>
                </a:cxn>
                <a:cxn ang="0">
                  <a:pos x="1045" y="59"/>
                </a:cxn>
                <a:cxn ang="0">
                  <a:pos x="1033" y="40"/>
                </a:cxn>
                <a:cxn ang="0">
                  <a:pos x="1014" y="26"/>
                </a:cxn>
                <a:cxn ang="0">
                  <a:pos x="995" y="18"/>
                </a:cxn>
                <a:cxn ang="0">
                  <a:pos x="956" y="13"/>
                </a:cxn>
                <a:cxn ang="0">
                  <a:pos x="918" y="13"/>
                </a:cxn>
                <a:cxn ang="0">
                  <a:pos x="794" y="9"/>
                </a:cxn>
                <a:cxn ang="0">
                  <a:pos x="692" y="8"/>
                </a:cxn>
                <a:cxn ang="0">
                  <a:pos x="489" y="0"/>
                </a:cxn>
                <a:cxn ang="0">
                  <a:pos x="387" y="2"/>
                </a:cxn>
                <a:cxn ang="0">
                  <a:pos x="214" y="1"/>
                </a:cxn>
                <a:cxn ang="0">
                  <a:pos x="103" y="1"/>
                </a:cxn>
                <a:cxn ang="0">
                  <a:pos x="21" y="2"/>
                </a:cxn>
                <a:cxn ang="0">
                  <a:pos x="9" y="8"/>
                </a:cxn>
                <a:cxn ang="0">
                  <a:pos x="0" y="26"/>
                </a:cxn>
                <a:cxn ang="0">
                  <a:pos x="8" y="44"/>
                </a:cxn>
                <a:cxn ang="0">
                  <a:pos x="19" y="48"/>
                </a:cxn>
                <a:cxn ang="0">
                  <a:pos x="117" y="50"/>
                </a:cxn>
                <a:cxn ang="0">
                  <a:pos x="454" y="50"/>
                </a:cxn>
                <a:cxn ang="0">
                  <a:pos x="616" y="52"/>
                </a:cxn>
                <a:cxn ang="0">
                  <a:pos x="853" y="55"/>
                </a:cxn>
                <a:cxn ang="0">
                  <a:pos x="932" y="59"/>
                </a:cxn>
                <a:cxn ang="0">
                  <a:pos x="983" y="63"/>
                </a:cxn>
                <a:cxn ang="0">
                  <a:pos x="998" y="72"/>
                </a:cxn>
                <a:cxn ang="0">
                  <a:pos x="1008" y="89"/>
                </a:cxn>
                <a:cxn ang="0">
                  <a:pos x="1012" y="107"/>
                </a:cxn>
                <a:cxn ang="0">
                  <a:pos x="1020" y="199"/>
                </a:cxn>
                <a:cxn ang="0">
                  <a:pos x="1021" y="272"/>
                </a:cxn>
                <a:cxn ang="0">
                  <a:pos x="1016" y="298"/>
                </a:cxn>
                <a:cxn ang="0">
                  <a:pos x="1004" y="312"/>
                </a:cxn>
                <a:cxn ang="0">
                  <a:pos x="982" y="319"/>
                </a:cxn>
                <a:cxn ang="0">
                  <a:pos x="940" y="318"/>
                </a:cxn>
                <a:cxn ang="0">
                  <a:pos x="927" y="322"/>
                </a:cxn>
                <a:cxn ang="0">
                  <a:pos x="921" y="332"/>
                </a:cxn>
                <a:cxn ang="0">
                  <a:pos x="922" y="353"/>
                </a:cxn>
                <a:cxn ang="0">
                  <a:pos x="931" y="361"/>
                </a:cxn>
                <a:cxn ang="0">
                  <a:pos x="940" y="363"/>
                </a:cxn>
                <a:cxn ang="0">
                  <a:pos x="1008" y="361"/>
                </a:cxn>
                <a:cxn ang="0">
                  <a:pos x="1036" y="348"/>
                </a:cxn>
                <a:cxn ang="0">
                  <a:pos x="1053" y="329"/>
                </a:cxn>
                <a:cxn ang="0">
                  <a:pos x="1062" y="310"/>
                </a:cxn>
                <a:cxn ang="0">
                  <a:pos x="1068" y="275"/>
                </a:cxn>
                <a:cxn ang="0">
                  <a:pos x="1068" y="197"/>
                </a:cxn>
                <a:cxn ang="0">
                  <a:pos x="1059" y="125"/>
                </a:cxn>
              </a:cxnLst>
              <a:rect l="0" t="0" r="r" b="b"/>
              <a:pathLst>
                <a:path w="1071" h="363">
                  <a:moveTo>
                    <a:pt x="1059" y="125"/>
                  </a:moveTo>
                  <a:lnTo>
                    <a:pt x="1059" y="125"/>
                  </a:lnTo>
                  <a:lnTo>
                    <a:pt x="1057" y="106"/>
                  </a:lnTo>
                  <a:lnTo>
                    <a:pt x="1054" y="89"/>
                  </a:lnTo>
                  <a:lnTo>
                    <a:pt x="1050" y="73"/>
                  </a:lnTo>
                  <a:lnTo>
                    <a:pt x="1045" y="59"/>
                  </a:lnTo>
                  <a:lnTo>
                    <a:pt x="1042" y="52"/>
                  </a:lnTo>
                  <a:lnTo>
                    <a:pt x="1037" y="47"/>
                  </a:lnTo>
                  <a:lnTo>
                    <a:pt x="1033" y="40"/>
                  </a:lnTo>
                  <a:lnTo>
                    <a:pt x="1027" y="35"/>
                  </a:lnTo>
                  <a:lnTo>
                    <a:pt x="1020" y="30"/>
                  </a:lnTo>
                  <a:lnTo>
                    <a:pt x="1014" y="26"/>
                  </a:lnTo>
                  <a:lnTo>
                    <a:pt x="1004" y="22"/>
                  </a:lnTo>
                  <a:lnTo>
                    <a:pt x="995" y="18"/>
                  </a:lnTo>
                  <a:lnTo>
                    <a:pt x="995" y="18"/>
                  </a:lnTo>
                  <a:lnTo>
                    <a:pt x="985" y="16"/>
                  </a:lnTo>
                  <a:lnTo>
                    <a:pt x="976" y="14"/>
                  </a:lnTo>
                  <a:lnTo>
                    <a:pt x="956" y="13"/>
                  </a:lnTo>
                  <a:lnTo>
                    <a:pt x="938" y="13"/>
                  </a:lnTo>
                  <a:lnTo>
                    <a:pt x="918" y="13"/>
                  </a:lnTo>
                  <a:lnTo>
                    <a:pt x="918" y="13"/>
                  </a:lnTo>
                  <a:lnTo>
                    <a:pt x="887" y="10"/>
                  </a:lnTo>
                  <a:lnTo>
                    <a:pt x="855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743" y="9"/>
                  </a:lnTo>
                  <a:lnTo>
                    <a:pt x="692" y="8"/>
                  </a:lnTo>
                  <a:lnTo>
                    <a:pt x="590" y="4"/>
                  </a:lnTo>
                  <a:lnTo>
                    <a:pt x="540" y="1"/>
                  </a:lnTo>
                  <a:lnTo>
                    <a:pt x="489" y="0"/>
                  </a:lnTo>
                  <a:lnTo>
                    <a:pt x="438" y="1"/>
                  </a:lnTo>
                  <a:lnTo>
                    <a:pt x="387" y="2"/>
                  </a:lnTo>
                  <a:lnTo>
                    <a:pt x="387" y="2"/>
                  </a:lnTo>
                  <a:lnTo>
                    <a:pt x="329" y="4"/>
                  </a:lnTo>
                  <a:lnTo>
                    <a:pt x="272" y="2"/>
                  </a:lnTo>
                  <a:lnTo>
                    <a:pt x="214" y="1"/>
                  </a:lnTo>
                  <a:lnTo>
                    <a:pt x="157" y="1"/>
                  </a:lnTo>
                  <a:lnTo>
                    <a:pt x="157" y="1"/>
                  </a:lnTo>
                  <a:lnTo>
                    <a:pt x="103" y="1"/>
                  </a:lnTo>
                  <a:lnTo>
                    <a:pt x="59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7" y="4"/>
                  </a:lnTo>
                  <a:lnTo>
                    <a:pt x="13" y="5"/>
                  </a:lnTo>
                  <a:lnTo>
                    <a:pt x="9" y="8"/>
                  </a:lnTo>
                  <a:lnTo>
                    <a:pt x="6" y="1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1" y="35"/>
                  </a:lnTo>
                  <a:lnTo>
                    <a:pt x="5" y="42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4" y="48"/>
                  </a:lnTo>
                  <a:lnTo>
                    <a:pt x="19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17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454" y="50"/>
                  </a:lnTo>
                  <a:lnTo>
                    <a:pt x="535" y="50"/>
                  </a:lnTo>
                  <a:lnTo>
                    <a:pt x="616" y="52"/>
                  </a:lnTo>
                  <a:lnTo>
                    <a:pt x="616" y="52"/>
                  </a:lnTo>
                  <a:lnTo>
                    <a:pt x="694" y="53"/>
                  </a:lnTo>
                  <a:lnTo>
                    <a:pt x="774" y="55"/>
                  </a:lnTo>
                  <a:lnTo>
                    <a:pt x="853" y="55"/>
                  </a:lnTo>
                  <a:lnTo>
                    <a:pt x="893" y="56"/>
                  </a:lnTo>
                  <a:lnTo>
                    <a:pt x="932" y="59"/>
                  </a:lnTo>
                  <a:lnTo>
                    <a:pt x="932" y="59"/>
                  </a:lnTo>
                  <a:lnTo>
                    <a:pt x="959" y="60"/>
                  </a:lnTo>
                  <a:lnTo>
                    <a:pt x="972" y="60"/>
                  </a:lnTo>
                  <a:lnTo>
                    <a:pt x="983" y="63"/>
                  </a:lnTo>
                  <a:lnTo>
                    <a:pt x="989" y="65"/>
                  </a:lnTo>
                  <a:lnTo>
                    <a:pt x="994" y="68"/>
                  </a:lnTo>
                  <a:lnTo>
                    <a:pt x="998" y="72"/>
                  </a:lnTo>
                  <a:lnTo>
                    <a:pt x="1002" y="76"/>
                  </a:lnTo>
                  <a:lnTo>
                    <a:pt x="1006" y="82"/>
                  </a:lnTo>
                  <a:lnTo>
                    <a:pt x="1008" y="89"/>
                  </a:lnTo>
                  <a:lnTo>
                    <a:pt x="1011" y="98"/>
                  </a:lnTo>
                  <a:lnTo>
                    <a:pt x="1012" y="107"/>
                  </a:lnTo>
                  <a:lnTo>
                    <a:pt x="1012" y="107"/>
                  </a:lnTo>
                  <a:lnTo>
                    <a:pt x="1016" y="153"/>
                  </a:lnTo>
                  <a:lnTo>
                    <a:pt x="1020" y="199"/>
                  </a:lnTo>
                  <a:lnTo>
                    <a:pt x="1020" y="199"/>
                  </a:lnTo>
                  <a:lnTo>
                    <a:pt x="1021" y="235"/>
                  </a:lnTo>
                  <a:lnTo>
                    <a:pt x="1021" y="272"/>
                  </a:lnTo>
                  <a:lnTo>
                    <a:pt x="1021" y="272"/>
                  </a:lnTo>
                  <a:lnTo>
                    <a:pt x="1020" y="282"/>
                  </a:lnTo>
                  <a:lnTo>
                    <a:pt x="1019" y="290"/>
                  </a:lnTo>
                  <a:lnTo>
                    <a:pt x="1016" y="298"/>
                  </a:lnTo>
                  <a:lnTo>
                    <a:pt x="1014" y="303"/>
                  </a:lnTo>
                  <a:lnTo>
                    <a:pt x="1010" y="309"/>
                  </a:lnTo>
                  <a:lnTo>
                    <a:pt x="1004" y="312"/>
                  </a:lnTo>
                  <a:lnTo>
                    <a:pt x="1000" y="315"/>
                  </a:lnTo>
                  <a:lnTo>
                    <a:pt x="994" y="316"/>
                  </a:lnTo>
                  <a:lnTo>
                    <a:pt x="982" y="319"/>
                  </a:lnTo>
                  <a:lnTo>
                    <a:pt x="969" y="319"/>
                  </a:lnTo>
                  <a:lnTo>
                    <a:pt x="940" y="318"/>
                  </a:lnTo>
                  <a:lnTo>
                    <a:pt x="940" y="318"/>
                  </a:lnTo>
                  <a:lnTo>
                    <a:pt x="935" y="318"/>
                  </a:lnTo>
                  <a:lnTo>
                    <a:pt x="931" y="320"/>
                  </a:lnTo>
                  <a:lnTo>
                    <a:pt x="927" y="322"/>
                  </a:lnTo>
                  <a:lnTo>
                    <a:pt x="925" y="326"/>
                  </a:lnTo>
                  <a:lnTo>
                    <a:pt x="922" y="328"/>
                  </a:lnTo>
                  <a:lnTo>
                    <a:pt x="921" y="332"/>
                  </a:lnTo>
                  <a:lnTo>
                    <a:pt x="919" y="341"/>
                  </a:lnTo>
                  <a:lnTo>
                    <a:pt x="921" y="349"/>
                  </a:lnTo>
                  <a:lnTo>
                    <a:pt x="922" y="353"/>
                  </a:lnTo>
                  <a:lnTo>
                    <a:pt x="925" y="357"/>
                  </a:lnTo>
                  <a:lnTo>
                    <a:pt x="927" y="360"/>
                  </a:lnTo>
                  <a:lnTo>
                    <a:pt x="931" y="361"/>
                  </a:lnTo>
                  <a:lnTo>
                    <a:pt x="935" y="363"/>
                  </a:lnTo>
                  <a:lnTo>
                    <a:pt x="940" y="363"/>
                  </a:lnTo>
                  <a:lnTo>
                    <a:pt x="940" y="363"/>
                  </a:lnTo>
                  <a:lnTo>
                    <a:pt x="977" y="363"/>
                  </a:lnTo>
                  <a:lnTo>
                    <a:pt x="993" y="363"/>
                  </a:lnTo>
                  <a:lnTo>
                    <a:pt x="1008" y="361"/>
                  </a:lnTo>
                  <a:lnTo>
                    <a:pt x="1023" y="356"/>
                  </a:lnTo>
                  <a:lnTo>
                    <a:pt x="1029" y="353"/>
                  </a:lnTo>
                  <a:lnTo>
                    <a:pt x="1036" y="348"/>
                  </a:lnTo>
                  <a:lnTo>
                    <a:pt x="1042" y="343"/>
                  </a:lnTo>
                  <a:lnTo>
                    <a:pt x="1048" y="336"/>
                  </a:lnTo>
                  <a:lnTo>
                    <a:pt x="1053" y="329"/>
                  </a:lnTo>
                  <a:lnTo>
                    <a:pt x="1057" y="320"/>
                  </a:lnTo>
                  <a:lnTo>
                    <a:pt x="1057" y="320"/>
                  </a:lnTo>
                  <a:lnTo>
                    <a:pt x="1062" y="310"/>
                  </a:lnTo>
                  <a:lnTo>
                    <a:pt x="1065" y="298"/>
                  </a:lnTo>
                  <a:lnTo>
                    <a:pt x="1067" y="286"/>
                  </a:lnTo>
                  <a:lnTo>
                    <a:pt x="1068" y="275"/>
                  </a:lnTo>
                  <a:lnTo>
                    <a:pt x="1071" y="250"/>
                  </a:lnTo>
                  <a:lnTo>
                    <a:pt x="1070" y="224"/>
                  </a:lnTo>
                  <a:lnTo>
                    <a:pt x="1068" y="197"/>
                  </a:lnTo>
                  <a:lnTo>
                    <a:pt x="1065" y="173"/>
                  </a:lnTo>
                  <a:lnTo>
                    <a:pt x="1059" y="125"/>
                  </a:lnTo>
                  <a:lnTo>
                    <a:pt x="105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1" name="Freeform 373"/>
            <p:cNvSpPr/>
            <p:nvPr/>
          </p:nvSpPr>
          <p:spPr bwMode="auto">
            <a:xfrm>
              <a:off x="2532064" y="1370013"/>
              <a:ext cx="119063" cy="141288"/>
            </a:xfrm>
            <a:custGeom>
              <a:avLst/>
              <a:gdLst/>
              <a:ahLst/>
              <a:cxnLst>
                <a:cxn ang="0">
                  <a:pos x="297" y="44"/>
                </a:cxn>
                <a:cxn ang="0">
                  <a:pos x="295" y="35"/>
                </a:cxn>
                <a:cxn ang="0">
                  <a:pos x="289" y="29"/>
                </a:cxn>
                <a:cxn ang="0">
                  <a:pos x="283" y="25"/>
                </a:cxn>
                <a:cxn ang="0">
                  <a:pos x="266" y="25"/>
                </a:cxn>
                <a:cxn ang="0">
                  <a:pos x="258" y="29"/>
                </a:cxn>
                <a:cxn ang="0">
                  <a:pos x="253" y="35"/>
                </a:cxn>
                <a:cxn ang="0">
                  <a:pos x="251" y="44"/>
                </a:cxn>
                <a:cxn ang="0">
                  <a:pos x="251" y="196"/>
                </a:cxn>
                <a:cxn ang="0">
                  <a:pos x="253" y="242"/>
                </a:cxn>
                <a:cxn ang="0">
                  <a:pos x="247" y="273"/>
                </a:cxn>
                <a:cxn ang="0">
                  <a:pos x="241" y="286"/>
                </a:cxn>
                <a:cxn ang="0">
                  <a:pos x="230" y="297"/>
                </a:cxn>
                <a:cxn ang="0">
                  <a:pos x="216" y="303"/>
                </a:cxn>
                <a:cxn ang="0">
                  <a:pos x="199" y="306"/>
                </a:cxn>
                <a:cxn ang="0">
                  <a:pos x="173" y="305"/>
                </a:cxn>
                <a:cxn ang="0">
                  <a:pos x="156" y="305"/>
                </a:cxn>
                <a:cxn ang="0">
                  <a:pos x="117" y="302"/>
                </a:cxn>
                <a:cxn ang="0">
                  <a:pos x="89" y="295"/>
                </a:cxn>
                <a:cxn ang="0">
                  <a:pos x="72" y="286"/>
                </a:cxn>
                <a:cxn ang="0">
                  <a:pos x="64" y="276"/>
                </a:cxn>
                <a:cxn ang="0">
                  <a:pos x="62" y="271"/>
                </a:cxn>
                <a:cxn ang="0">
                  <a:pos x="55" y="238"/>
                </a:cxn>
                <a:cxn ang="0">
                  <a:pos x="55" y="204"/>
                </a:cxn>
                <a:cxn ang="0">
                  <a:pos x="54" y="161"/>
                </a:cxn>
                <a:cxn ang="0">
                  <a:pos x="47" y="74"/>
                </a:cxn>
                <a:cxn ang="0">
                  <a:pos x="46" y="33"/>
                </a:cxn>
                <a:cxn ang="0">
                  <a:pos x="49" y="21"/>
                </a:cxn>
                <a:cxn ang="0">
                  <a:pos x="46" y="10"/>
                </a:cxn>
                <a:cxn ang="0">
                  <a:pos x="38" y="2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15" y="1"/>
                </a:cxn>
                <a:cxn ang="0">
                  <a:pos x="7" y="6"/>
                </a:cxn>
                <a:cxn ang="0">
                  <a:pos x="3" y="13"/>
                </a:cxn>
                <a:cxn ang="0">
                  <a:pos x="0" y="22"/>
                </a:cxn>
                <a:cxn ang="0">
                  <a:pos x="0" y="48"/>
                </a:cxn>
                <a:cxn ang="0">
                  <a:pos x="2" y="104"/>
                </a:cxn>
                <a:cxn ang="0">
                  <a:pos x="4" y="131"/>
                </a:cxn>
                <a:cxn ang="0">
                  <a:pos x="7" y="163"/>
                </a:cxn>
                <a:cxn ang="0">
                  <a:pos x="8" y="230"/>
                </a:cxn>
                <a:cxn ang="0">
                  <a:pos x="12" y="263"/>
                </a:cxn>
                <a:cxn ang="0">
                  <a:pos x="15" y="274"/>
                </a:cxn>
                <a:cxn ang="0">
                  <a:pos x="24" y="295"/>
                </a:cxn>
                <a:cxn ang="0">
                  <a:pos x="36" y="311"/>
                </a:cxn>
                <a:cxn ang="0">
                  <a:pos x="51" y="324"/>
                </a:cxn>
                <a:cxn ang="0">
                  <a:pos x="68" y="333"/>
                </a:cxn>
                <a:cxn ang="0">
                  <a:pos x="98" y="344"/>
                </a:cxn>
                <a:cxn ang="0">
                  <a:pos x="143" y="350"/>
                </a:cxn>
                <a:cxn ang="0">
                  <a:pos x="164" y="353"/>
                </a:cxn>
                <a:cxn ang="0">
                  <a:pos x="206" y="353"/>
                </a:cxn>
                <a:cxn ang="0">
                  <a:pos x="236" y="349"/>
                </a:cxn>
                <a:cxn ang="0">
                  <a:pos x="253" y="341"/>
                </a:cxn>
                <a:cxn ang="0">
                  <a:pos x="268" y="328"/>
                </a:cxn>
                <a:cxn ang="0">
                  <a:pos x="281" y="311"/>
                </a:cxn>
                <a:cxn ang="0">
                  <a:pos x="285" y="301"/>
                </a:cxn>
                <a:cxn ang="0">
                  <a:pos x="295" y="271"/>
                </a:cxn>
                <a:cxn ang="0">
                  <a:pos x="300" y="240"/>
                </a:cxn>
                <a:cxn ang="0">
                  <a:pos x="302" y="174"/>
                </a:cxn>
                <a:cxn ang="0">
                  <a:pos x="298" y="108"/>
                </a:cxn>
                <a:cxn ang="0">
                  <a:pos x="297" y="44"/>
                </a:cxn>
              </a:cxnLst>
              <a:rect l="0" t="0" r="r" b="b"/>
              <a:pathLst>
                <a:path w="302" h="354">
                  <a:moveTo>
                    <a:pt x="297" y="44"/>
                  </a:moveTo>
                  <a:lnTo>
                    <a:pt x="297" y="44"/>
                  </a:lnTo>
                  <a:lnTo>
                    <a:pt x="296" y="39"/>
                  </a:lnTo>
                  <a:lnTo>
                    <a:pt x="295" y="35"/>
                  </a:lnTo>
                  <a:lnTo>
                    <a:pt x="292" y="31"/>
                  </a:lnTo>
                  <a:lnTo>
                    <a:pt x="289" y="29"/>
                  </a:lnTo>
                  <a:lnTo>
                    <a:pt x="287" y="26"/>
                  </a:lnTo>
                  <a:lnTo>
                    <a:pt x="283" y="25"/>
                  </a:lnTo>
                  <a:lnTo>
                    <a:pt x="274" y="23"/>
                  </a:lnTo>
                  <a:lnTo>
                    <a:pt x="266" y="25"/>
                  </a:lnTo>
                  <a:lnTo>
                    <a:pt x="262" y="26"/>
                  </a:lnTo>
                  <a:lnTo>
                    <a:pt x="258" y="29"/>
                  </a:lnTo>
                  <a:lnTo>
                    <a:pt x="255" y="31"/>
                  </a:lnTo>
                  <a:lnTo>
                    <a:pt x="253" y="35"/>
                  </a:lnTo>
                  <a:lnTo>
                    <a:pt x="251" y="39"/>
                  </a:lnTo>
                  <a:lnTo>
                    <a:pt x="251" y="44"/>
                  </a:lnTo>
                  <a:lnTo>
                    <a:pt x="251" y="196"/>
                  </a:lnTo>
                  <a:lnTo>
                    <a:pt x="251" y="196"/>
                  </a:lnTo>
                  <a:lnTo>
                    <a:pt x="253" y="225"/>
                  </a:lnTo>
                  <a:lnTo>
                    <a:pt x="253" y="242"/>
                  </a:lnTo>
                  <a:lnTo>
                    <a:pt x="251" y="257"/>
                  </a:lnTo>
                  <a:lnTo>
                    <a:pt x="247" y="273"/>
                  </a:lnTo>
                  <a:lnTo>
                    <a:pt x="245" y="281"/>
                  </a:lnTo>
                  <a:lnTo>
                    <a:pt x="241" y="286"/>
                  </a:lnTo>
                  <a:lnTo>
                    <a:pt x="237" y="293"/>
                  </a:lnTo>
                  <a:lnTo>
                    <a:pt x="230" y="297"/>
                  </a:lnTo>
                  <a:lnTo>
                    <a:pt x="224" y="301"/>
                  </a:lnTo>
                  <a:lnTo>
                    <a:pt x="216" y="303"/>
                  </a:lnTo>
                  <a:lnTo>
                    <a:pt x="216" y="303"/>
                  </a:lnTo>
                  <a:lnTo>
                    <a:pt x="199" y="306"/>
                  </a:lnTo>
                  <a:lnTo>
                    <a:pt x="186" y="306"/>
                  </a:lnTo>
                  <a:lnTo>
                    <a:pt x="173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31" y="303"/>
                  </a:lnTo>
                  <a:lnTo>
                    <a:pt x="117" y="302"/>
                  </a:lnTo>
                  <a:lnTo>
                    <a:pt x="102" y="299"/>
                  </a:lnTo>
                  <a:lnTo>
                    <a:pt x="89" y="295"/>
                  </a:lnTo>
                  <a:lnTo>
                    <a:pt x="77" y="290"/>
                  </a:lnTo>
                  <a:lnTo>
                    <a:pt x="72" y="286"/>
                  </a:lnTo>
                  <a:lnTo>
                    <a:pt x="68" y="281"/>
                  </a:lnTo>
                  <a:lnTo>
                    <a:pt x="64" y="276"/>
                  </a:lnTo>
                  <a:lnTo>
                    <a:pt x="62" y="271"/>
                  </a:lnTo>
                  <a:lnTo>
                    <a:pt x="62" y="271"/>
                  </a:lnTo>
                  <a:lnTo>
                    <a:pt x="56" y="254"/>
                  </a:lnTo>
                  <a:lnTo>
                    <a:pt x="55" y="238"/>
                  </a:lnTo>
                  <a:lnTo>
                    <a:pt x="55" y="221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4" y="161"/>
                  </a:lnTo>
                  <a:lnTo>
                    <a:pt x="50" y="118"/>
                  </a:lnTo>
                  <a:lnTo>
                    <a:pt x="47" y="74"/>
                  </a:lnTo>
                  <a:lnTo>
                    <a:pt x="46" y="33"/>
                  </a:lnTo>
                  <a:lnTo>
                    <a:pt x="46" y="33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47" y="16"/>
                  </a:lnTo>
                  <a:lnTo>
                    <a:pt x="46" y="10"/>
                  </a:lnTo>
                  <a:lnTo>
                    <a:pt x="42" y="6"/>
                  </a:lnTo>
                  <a:lnTo>
                    <a:pt x="38" y="2"/>
                  </a:lnTo>
                  <a:lnTo>
                    <a:pt x="33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48"/>
                  </a:lnTo>
                  <a:lnTo>
                    <a:pt x="0" y="77"/>
                  </a:lnTo>
                  <a:lnTo>
                    <a:pt x="2" y="104"/>
                  </a:lnTo>
                  <a:lnTo>
                    <a:pt x="4" y="131"/>
                  </a:lnTo>
                  <a:lnTo>
                    <a:pt x="4" y="131"/>
                  </a:lnTo>
                  <a:lnTo>
                    <a:pt x="5" y="148"/>
                  </a:lnTo>
                  <a:lnTo>
                    <a:pt x="7" y="163"/>
                  </a:lnTo>
                  <a:lnTo>
                    <a:pt x="7" y="197"/>
                  </a:lnTo>
                  <a:lnTo>
                    <a:pt x="8" y="230"/>
                  </a:lnTo>
                  <a:lnTo>
                    <a:pt x="9" y="246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5" y="274"/>
                  </a:lnTo>
                  <a:lnTo>
                    <a:pt x="19" y="285"/>
                  </a:lnTo>
                  <a:lnTo>
                    <a:pt x="24" y="295"/>
                  </a:lnTo>
                  <a:lnTo>
                    <a:pt x="29" y="303"/>
                  </a:lnTo>
                  <a:lnTo>
                    <a:pt x="36" y="311"/>
                  </a:lnTo>
                  <a:lnTo>
                    <a:pt x="43" y="318"/>
                  </a:lnTo>
                  <a:lnTo>
                    <a:pt x="51" y="324"/>
                  </a:lnTo>
                  <a:lnTo>
                    <a:pt x="59" y="329"/>
                  </a:lnTo>
                  <a:lnTo>
                    <a:pt x="68" y="333"/>
                  </a:lnTo>
                  <a:lnTo>
                    <a:pt x="79" y="337"/>
                  </a:lnTo>
                  <a:lnTo>
                    <a:pt x="98" y="344"/>
                  </a:lnTo>
                  <a:lnTo>
                    <a:pt x="121" y="348"/>
                  </a:lnTo>
                  <a:lnTo>
                    <a:pt x="143" y="350"/>
                  </a:lnTo>
                  <a:lnTo>
                    <a:pt x="143" y="350"/>
                  </a:lnTo>
                  <a:lnTo>
                    <a:pt x="164" y="353"/>
                  </a:lnTo>
                  <a:lnTo>
                    <a:pt x="185" y="354"/>
                  </a:lnTo>
                  <a:lnTo>
                    <a:pt x="206" y="353"/>
                  </a:lnTo>
                  <a:lnTo>
                    <a:pt x="227" y="350"/>
                  </a:lnTo>
                  <a:lnTo>
                    <a:pt x="236" y="349"/>
                  </a:lnTo>
                  <a:lnTo>
                    <a:pt x="245" y="345"/>
                  </a:lnTo>
                  <a:lnTo>
                    <a:pt x="253" y="341"/>
                  </a:lnTo>
                  <a:lnTo>
                    <a:pt x="262" y="336"/>
                  </a:lnTo>
                  <a:lnTo>
                    <a:pt x="268" y="328"/>
                  </a:lnTo>
                  <a:lnTo>
                    <a:pt x="275" y="320"/>
                  </a:lnTo>
                  <a:lnTo>
                    <a:pt x="281" y="31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91" y="286"/>
                  </a:lnTo>
                  <a:lnTo>
                    <a:pt x="295" y="271"/>
                  </a:lnTo>
                  <a:lnTo>
                    <a:pt x="297" y="256"/>
                  </a:lnTo>
                  <a:lnTo>
                    <a:pt x="300" y="240"/>
                  </a:lnTo>
                  <a:lnTo>
                    <a:pt x="301" y="208"/>
                  </a:lnTo>
                  <a:lnTo>
                    <a:pt x="302" y="174"/>
                  </a:lnTo>
                  <a:lnTo>
                    <a:pt x="301" y="141"/>
                  </a:lnTo>
                  <a:lnTo>
                    <a:pt x="298" y="108"/>
                  </a:lnTo>
                  <a:lnTo>
                    <a:pt x="297" y="76"/>
                  </a:lnTo>
                  <a:lnTo>
                    <a:pt x="297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2" name="Freeform 374"/>
            <p:cNvSpPr/>
            <p:nvPr/>
          </p:nvSpPr>
          <p:spPr bwMode="auto">
            <a:xfrm>
              <a:off x="2630489" y="1373188"/>
              <a:ext cx="52388" cy="20638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63" y="0"/>
                </a:cxn>
                <a:cxn ang="0">
                  <a:pos x="40" y="2"/>
                </a:cxn>
                <a:cxn ang="0">
                  <a:pos x="28" y="3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1" y="7"/>
                </a:cxn>
                <a:cxn ang="0">
                  <a:pos x="7" y="10"/>
                </a:cxn>
                <a:cxn ang="0">
                  <a:pos x="4" y="12"/>
                </a:cxn>
                <a:cxn ang="0">
                  <a:pos x="2" y="16"/>
                </a:cxn>
                <a:cxn ang="0">
                  <a:pos x="0" y="20"/>
                </a:cxn>
                <a:cxn ang="0">
                  <a:pos x="0" y="24"/>
                </a:cxn>
                <a:cxn ang="0">
                  <a:pos x="0" y="33"/>
                </a:cxn>
                <a:cxn ang="0">
                  <a:pos x="4" y="41"/>
                </a:cxn>
                <a:cxn ang="0">
                  <a:pos x="7" y="44"/>
                </a:cxn>
                <a:cxn ang="0">
                  <a:pos x="10" y="46"/>
                </a:cxn>
                <a:cxn ang="0">
                  <a:pos x="14" y="49"/>
                </a:cxn>
                <a:cxn ang="0">
                  <a:pos x="19" y="50"/>
                </a:cxn>
                <a:cxn ang="0">
                  <a:pos x="23" y="50"/>
                </a:cxn>
                <a:cxn ang="0">
                  <a:pos x="28" y="50"/>
                </a:cxn>
                <a:cxn ang="0">
                  <a:pos x="28" y="50"/>
                </a:cxn>
                <a:cxn ang="0">
                  <a:pos x="38" y="47"/>
                </a:cxn>
                <a:cxn ang="0">
                  <a:pos x="48" y="46"/>
                </a:cxn>
                <a:cxn ang="0">
                  <a:pos x="68" y="46"/>
                </a:cxn>
                <a:cxn ang="0">
                  <a:pos x="110" y="47"/>
                </a:cxn>
                <a:cxn ang="0">
                  <a:pos x="110" y="47"/>
                </a:cxn>
                <a:cxn ang="0">
                  <a:pos x="116" y="47"/>
                </a:cxn>
                <a:cxn ang="0">
                  <a:pos x="121" y="45"/>
                </a:cxn>
                <a:cxn ang="0">
                  <a:pos x="125" y="44"/>
                </a:cxn>
                <a:cxn ang="0">
                  <a:pos x="127" y="41"/>
                </a:cxn>
                <a:cxn ang="0">
                  <a:pos x="130" y="37"/>
                </a:cxn>
                <a:cxn ang="0">
                  <a:pos x="131" y="33"/>
                </a:cxn>
                <a:cxn ang="0">
                  <a:pos x="133" y="25"/>
                </a:cxn>
                <a:cxn ang="0">
                  <a:pos x="131" y="16"/>
                </a:cxn>
                <a:cxn ang="0">
                  <a:pos x="130" y="12"/>
                </a:cxn>
                <a:cxn ang="0">
                  <a:pos x="127" y="10"/>
                </a:cxn>
                <a:cxn ang="0">
                  <a:pos x="125" y="6"/>
                </a:cxn>
                <a:cxn ang="0">
                  <a:pos x="121" y="4"/>
                </a:cxn>
                <a:cxn ang="0">
                  <a:pos x="116" y="2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33" h="50">
                  <a:moveTo>
                    <a:pt x="110" y="2"/>
                  </a:moveTo>
                  <a:lnTo>
                    <a:pt x="110" y="2"/>
                  </a:lnTo>
                  <a:lnTo>
                    <a:pt x="63" y="0"/>
                  </a:lnTo>
                  <a:lnTo>
                    <a:pt x="40" y="2"/>
                  </a:lnTo>
                  <a:lnTo>
                    <a:pt x="28" y="3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1" y="7"/>
                  </a:lnTo>
                  <a:lnTo>
                    <a:pt x="7" y="10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4" y="41"/>
                  </a:lnTo>
                  <a:lnTo>
                    <a:pt x="7" y="44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9" y="50"/>
                  </a:lnTo>
                  <a:lnTo>
                    <a:pt x="23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38" y="47"/>
                  </a:lnTo>
                  <a:lnTo>
                    <a:pt x="48" y="46"/>
                  </a:lnTo>
                  <a:lnTo>
                    <a:pt x="68" y="46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6" y="47"/>
                  </a:lnTo>
                  <a:lnTo>
                    <a:pt x="121" y="45"/>
                  </a:lnTo>
                  <a:lnTo>
                    <a:pt x="125" y="44"/>
                  </a:lnTo>
                  <a:lnTo>
                    <a:pt x="127" y="41"/>
                  </a:lnTo>
                  <a:lnTo>
                    <a:pt x="130" y="37"/>
                  </a:lnTo>
                  <a:lnTo>
                    <a:pt x="131" y="33"/>
                  </a:lnTo>
                  <a:lnTo>
                    <a:pt x="133" y="25"/>
                  </a:lnTo>
                  <a:lnTo>
                    <a:pt x="131" y="16"/>
                  </a:lnTo>
                  <a:lnTo>
                    <a:pt x="130" y="12"/>
                  </a:lnTo>
                  <a:lnTo>
                    <a:pt x="127" y="10"/>
                  </a:lnTo>
                  <a:lnTo>
                    <a:pt x="125" y="6"/>
                  </a:lnTo>
                  <a:lnTo>
                    <a:pt x="121" y="4"/>
                  </a:lnTo>
                  <a:lnTo>
                    <a:pt x="116" y="2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3" name="Freeform 375"/>
            <p:cNvSpPr/>
            <p:nvPr/>
          </p:nvSpPr>
          <p:spPr bwMode="auto">
            <a:xfrm>
              <a:off x="2667001" y="1373188"/>
              <a:ext cx="122238" cy="166688"/>
            </a:xfrm>
            <a:custGeom>
              <a:avLst/>
              <a:gdLst/>
              <a:ahLst/>
              <a:cxnLst>
                <a:cxn ang="0">
                  <a:pos x="301" y="22"/>
                </a:cxn>
                <a:cxn ang="0">
                  <a:pos x="299" y="13"/>
                </a:cxn>
                <a:cxn ang="0">
                  <a:pos x="293" y="7"/>
                </a:cxn>
                <a:cxn ang="0">
                  <a:pos x="287" y="3"/>
                </a:cxn>
                <a:cxn ang="0">
                  <a:pos x="270" y="3"/>
                </a:cxn>
                <a:cxn ang="0">
                  <a:pos x="262" y="7"/>
                </a:cxn>
                <a:cxn ang="0">
                  <a:pos x="257" y="13"/>
                </a:cxn>
                <a:cxn ang="0">
                  <a:pos x="255" y="22"/>
                </a:cxn>
                <a:cxn ang="0">
                  <a:pos x="257" y="73"/>
                </a:cxn>
                <a:cxn ang="0">
                  <a:pos x="262" y="175"/>
                </a:cxn>
                <a:cxn ang="0">
                  <a:pos x="265" y="225"/>
                </a:cxn>
                <a:cxn ang="0">
                  <a:pos x="266" y="300"/>
                </a:cxn>
                <a:cxn ang="0">
                  <a:pos x="263" y="326"/>
                </a:cxn>
                <a:cxn ang="0">
                  <a:pos x="258" y="345"/>
                </a:cxn>
                <a:cxn ang="0">
                  <a:pos x="246" y="360"/>
                </a:cxn>
                <a:cxn ang="0">
                  <a:pos x="231" y="369"/>
                </a:cxn>
                <a:cxn ang="0">
                  <a:pos x="212" y="373"/>
                </a:cxn>
                <a:cxn ang="0">
                  <a:pos x="172" y="374"/>
                </a:cxn>
                <a:cxn ang="0">
                  <a:pos x="135" y="369"/>
                </a:cxn>
                <a:cxn ang="0">
                  <a:pos x="123" y="368"/>
                </a:cxn>
                <a:cxn ang="0">
                  <a:pos x="108" y="368"/>
                </a:cxn>
                <a:cxn ang="0">
                  <a:pos x="96" y="364"/>
                </a:cxn>
                <a:cxn ang="0">
                  <a:pos x="87" y="360"/>
                </a:cxn>
                <a:cxn ang="0">
                  <a:pos x="76" y="348"/>
                </a:cxn>
                <a:cxn ang="0">
                  <a:pos x="67" y="331"/>
                </a:cxn>
                <a:cxn ang="0">
                  <a:pos x="59" y="297"/>
                </a:cxn>
                <a:cxn ang="0">
                  <a:pos x="54" y="250"/>
                </a:cxn>
                <a:cxn ang="0">
                  <a:pos x="50" y="201"/>
                </a:cxn>
                <a:cxn ang="0">
                  <a:pos x="45" y="113"/>
                </a:cxn>
                <a:cxn ang="0">
                  <a:pos x="47" y="22"/>
                </a:cxn>
                <a:cxn ang="0">
                  <a:pos x="46" y="17"/>
                </a:cxn>
                <a:cxn ang="0">
                  <a:pos x="43" y="9"/>
                </a:cxn>
                <a:cxn ang="0">
                  <a:pos x="37" y="4"/>
                </a:cxn>
                <a:cxn ang="0">
                  <a:pos x="25" y="1"/>
                </a:cxn>
                <a:cxn ang="0">
                  <a:pos x="13" y="4"/>
                </a:cxn>
                <a:cxn ang="0">
                  <a:pos x="6" y="9"/>
                </a:cxn>
                <a:cxn ang="0">
                  <a:pos x="2" y="17"/>
                </a:cxn>
                <a:cxn ang="0">
                  <a:pos x="2" y="22"/>
                </a:cxn>
                <a:cxn ang="0">
                  <a:pos x="0" y="92"/>
                </a:cxn>
                <a:cxn ang="0">
                  <a:pos x="4" y="160"/>
                </a:cxn>
                <a:cxn ang="0">
                  <a:pos x="12" y="263"/>
                </a:cxn>
                <a:cxn ang="0">
                  <a:pos x="13" y="297"/>
                </a:cxn>
                <a:cxn ang="0">
                  <a:pos x="16" y="322"/>
                </a:cxn>
                <a:cxn ang="0">
                  <a:pos x="24" y="347"/>
                </a:cxn>
                <a:cxn ang="0">
                  <a:pos x="34" y="370"/>
                </a:cxn>
                <a:cxn ang="0">
                  <a:pos x="50" y="390"/>
                </a:cxn>
                <a:cxn ang="0">
                  <a:pos x="55" y="395"/>
                </a:cxn>
                <a:cxn ang="0">
                  <a:pos x="74" y="405"/>
                </a:cxn>
                <a:cxn ang="0">
                  <a:pos x="101" y="413"/>
                </a:cxn>
                <a:cxn ang="0">
                  <a:pos x="144" y="417"/>
                </a:cxn>
                <a:cxn ang="0">
                  <a:pos x="157" y="419"/>
                </a:cxn>
                <a:cxn ang="0">
                  <a:pos x="183" y="421"/>
                </a:cxn>
                <a:cxn ang="0">
                  <a:pos x="210" y="420"/>
                </a:cxn>
                <a:cxn ang="0">
                  <a:pos x="234" y="415"/>
                </a:cxn>
                <a:cxn ang="0">
                  <a:pos x="258" y="405"/>
                </a:cxn>
                <a:cxn ang="0">
                  <a:pos x="278" y="391"/>
                </a:cxn>
                <a:cxn ang="0">
                  <a:pos x="293" y="374"/>
                </a:cxn>
                <a:cxn ang="0">
                  <a:pos x="304" y="352"/>
                </a:cxn>
                <a:cxn ang="0">
                  <a:pos x="309" y="326"/>
                </a:cxn>
                <a:cxn ang="0">
                  <a:pos x="310" y="288"/>
                </a:cxn>
                <a:cxn ang="0">
                  <a:pos x="309" y="212"/>
                </a:cxn>
                <a:cxn ang="0">
                  <a:pos x="302" y="98"/>
                </a:cxn>
                <a:cxn ang="0">
                  <a:pos x="301" y="22"/>
                </a:cxn>
              </a:cxnLst>
              <a:rect l="0" t="0" r="r" b="b"/>
              <a:pathLst>
                <a:path w="310" h="421">
                  <a:moveTo>
                    <a:pt x="301" y="22"/>
                  </a:moveTo>
                  <a:lnTo>
                    <a:pt x="301" y="22"/>
                  </a:lnTo>
                  <a:lnTo>
                    <a:pt x="300" y="17"/>
                  </a:lnTo>
                  <a:lnTo>
                    <a:pt x="299" y="13"/>
                  </a:lnTo>
                  <a:lnTo>
                    <a:pt x="297" y="9"/>
                  </a:lnTo>
                  <a:lnTo>
                    <a:pt x="293" y="7"/>
                  </a:lnTo>
                  <a:lnTo>
                    <a:pt x="291" y="4"/>
                  </a:lnTo>
                  <a:lnTo>
                    <a:pt x="287" y="3"/>
                  </a:lnTo>
                  <a:lnTo>
                    <a:pt x="278" y="0"/>
                  </a:lnTo>
                  <a:lnTo>
                    <a:pt x="270" y="3"/>
                  </a:lnTo>
                  <a:lnTo>
                    <a:pt x="266" y="4"/>
                  </a:lnTo>
                  <a:lnTo>
                    <a:pt x="262" y="7"/>
                  </a:lnTo>
                  <a:lnTo>
                    <a:pt x="259" y="9"/>
                  </a:lnTo>
                  <a:lnTo>
                    <a:pt x="257" y="13"/>
                  </a:lnTo>
                  <a:lnTo>
                    <a:pt x="255" y="17"/>
                  </a:lnTo>
                  <a:lnTo>
                    <a:pt x="255" y="22"/>
                  </a:lnTo>
                  <a:lnTo>
                    <a:pt x="255" y="22"/>
                  </a:lnTo>
                  <a:lnTo>
                    <a:pt x="257" y="73"/>
                  </a:lnTo>
                  <a:lnTo>
                    <a:pt x="259" y="124"/>
                  </a:lnTo>
                  <a:lnTo>
                    <a:pt x="262" y="175"/>
                  </a:lnTo>
                  <a:lnTo>
                    <a:pt x="265" y="225"/>
                  </a:lnTo>
                  <a:lnTo>
                    <a:pt x="265" y="225"/>
                  </a:lnTo>
                  <a:lnTo>
                    <a:pt x="266" y="276"/>
                  </a:lnTo>
                  <a:lnTo>
                    <a:pt x="266" y="300"/>
                  </a:lnTo>
                  <a:lnTo>
                    <a:pt x="263" y="326"/>
                  </a:lnTo>
                  <a:lnTo>
                    <a:pt x="263" y="326"/>
                  </a:lnTo>
                  <a:lnTo>
                    <a:pt x="262" y="336"/>
                  </a:lnTo>
                  <a:lnTo>
                    <a:pt x="258" y="345"/>
                  </a:lnTo>
                  <a:lnTo>
                    <a:pt x="253" y="353"/>
                  </a:lnTo>
                  <a:lnTo>
                    <a:pt x="246" y="360"/>
                  </a:lnTo>
                  <a:lnTo>
                    <a:pt x="240" y="365"/>
                  </a:lnTo>
                  <a:lnTo>
                    <a:pt x="231" y="369"/>
                  </a:lnTo>
                  <a:lnTo>
                    <a:pt x="223" y="371"/>
                  </a:lnTo>
                  <a:lnTo>
                    <a:pt x="212" y="373"/>
                  </a:lnTo>
                  <a:lnTo>
                    <a:pt x="193" y="374"/>
                  </a:lnTo>
                  <a:lnTo>
                    <a:pt x="172" y="374"/>
                  </a:lnTo>
                  <a:lnTo>
                    <a:pt x="152" y="371"/>
                  </a:lnTo>
                  <a:lnTo>
                    <a:pt x="135" y="369"/>
                  </a:lnTo>
                  <a:lnTo>
                    <a:pt x="135" y="369"/>
                  </a:lnTo>
                  <a:lnTo>
                    <a:pt x="123" y="368"/>
                  </a:lnTo>
                  <a:lnTo>
                    <a:pt x="113" y="368"/>
                  </a:lnTo>
                  <a:lnTo>
                    <a:pt x="108" y="368"/>
                  </a:lnTo>
                  <a:lnTo>
                    <a:pt x="102" y="366"/>
                  </a:lnTo>
                  <a:lnTo>
                    <a:pt x="96" y="364"/>
                  </a:lnTo>
                  <a:lnTo>
                    <a:pt x="87" y="360"/>
                  </a:lnTo>
                  <a:lnTo>
                    <a:pt x="87" y="360"/>
                  </a:lnTo>
                  <a:lnTo>
                    <a:pt x="81" y="356"/>
                  </a:lnTo>
                  <a:lnTo>
                    <a:pt x="76" y="348"/>
                  </a:lnTo>
                  <a:lnTo>
                    <a:pt x="71" y="340"/>
                  </a:lnTo>
                  <a:lnTo>
                    <a:pt x="67" y="331"/>
                  </a:lnTo>
                  <a:lnTo>
                    <a:pt x="62" y="313"/>
                  </a:lnTo>
                  <a:lnTo>
                    <a:pt x="59" y="297"/>
                  </a:lnTo>
                  <a:lnTo>
                    <a:pt x="59" y="297"/>
                  </a:lnTo>
                  <a:lnTo>
                    <a:pt x="54" y="250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47" y="157"/>
                  </a:lnTo>
                  <a:lnTo>
                    <a:pt x="45" y="113"/>
                  </a:lnTo>
                  <a:lnTo>
                    <a:pt x="45" y="67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3" y="3"/>
                  </a:lnTo>
                  <a:lnTo>
                    <a:pt x="25" y="1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56"/>
                  </a:lnTo>
                  <a:lnTo>
                    <a:pt x="0" y="92"/>
                  </a:lnTo>
                  <a:lnTo>
                    <a:pt x="2" y="126"/>
                  </a:lnTo>
                  <a:lnTo>
                    <a:pt x="4" y="160"/>
                  </a:lnTo>
                  <a:lnTo>
                    <a:pt x="9" y="228"/>
                  </a:lnTo>
                  <a:lnTo>
                    <a:pt x="12" y="263"/>
                  </a:lnTo>
                  <a:lnTo>
                    <a:pt x="13" y="297"/>
                  </a:lnTo>
                  <a:lnTo>
                    <a:pt x="13" y="297"/>
                  </a:lnTo>
                  <a:lnTo>
                    <a:pt x="13" y="309"/>
                  </a:lnTo>
                  <a:lnTo>
                    <a:pt x="16" y="322"/>
                  </a:lnTo>
                  <a:lnTo>
                    <a:pt x="19" y="334"/>
                  </a:lnTo>
                  <a:lnTo>
                    <a:pt x="24" y="347"/>
                  </a:lnTo>
                  <a:lnTo>
                    <a:pt x="29" y="358"/>
                  </a:lnTo>
                  <a:lnTo>
                    <a:pt x="34" y="370"/>
                  </a:lnTo>
                  <a:lnTo>
                    <a:pt x="42" y="381"/>
                  </a:lnTo>
                  <a:lnTo>
                    <a:pt x="50" y="390"/>
                  </a:lnTo>
                  <a:lnTo>
                    <a:pt x="50" y="390"/>
                  </a:lnTo>
                  <a:lnTo>
                    <a:pt x="55" y="395"/>
                  </a:lnTo>
                  <a:lnTo>
                    <a:pt x="60" y="399"/>
                  </a:lnTo>
                  <a:lnTo>
                    <a:pt x="74" y="405"/>
                  </a:lnTo>
                  <a:lnTo>
                    <a:pt x="87" y="411"/>
                  </a:lnTo>
                  <a:lnTo>
                    <a:pt x="101" y="413"/>
                  </a:lnTo>
                  <a:lnTo>
                    <a:pt x="130" y="416"/>
                  </a:lnTo>
                  <a:lnTo>
                    <a:pt x="144" y="417"/>
                  </a:lnTo>
                  <a:lnTo>
                    <a:pt x="157" y="419"/>
                  </a:lnTo>
                  <a:lnTo>
                    <a:pt x="157" y="419"/>
                  </a:lnTo>
                  <a:lnTo>
                    <a:pt x="170" y="420"/>
                  </a:lnTo>
                  <a:lnTo>
                    <a:pt x="183" y="421"/>
                  </a:lnTo>
                  <a:lnTo>
                    <a:pt x="197" y="421"/>
                  </a:lnTo>
                  <a:lnTo>
                    <a:pt x="210" y="420"/>
                  </a:lnTo>
                  <a:lnTo>
                    <a:pt x="223" y="417"/>
                  </a:lnTo>
                  <a:lnTo>
                    <a:pt x="234" y="415"/>
                  </a:lnTo>
                  <a:lnTo>
                    <a:pt x="246" y="411"/>
                  </a:lnTo>
                  <a:lnTo>
                    <a:pt x="258" y="405"/>
                  </a:lnTo>
                  <a:lnTo>
                    <a:pt x="268" y="399"/>
                  </a:lnTo>
                  <a:lnTo>
                    <a:pt x="278" y="391"/>
                  </a:lnTo>
                  <a:lnTo>
                    <a:pt x="285" y="383"/>
                  </a:lnTo>
                  <a:lnTo>
                    <a:pt x="293" y="374"/>
                  </a:lnTo>
                  <a:lnTo>
                    <a:pt x="300" y="364"/>
                  </a:lnTo>
                  <a:lnTo>
                    <a:pt x="304" y="352"/>
                  </a:lnTo>
                  <a:lnTo>
                    <a:pt x="308" y="339"/>
                  </a:lnTo>
                  <a:lnTo>
                    <a:pt x="309" y="326"/>
                  </a:lnTo>
                  <a:lnTo>
                    <a:pt x="309" y="326"/>
                  </a:lnTo>
                  <a:lnTo>
                    <a:pt x="310" y="288"/>
                  </a:lnTo>
                  <a:lnTo>
                    <a:pt x="310" y="250"/>
                  </a:lnTo>
                  <a:lnTo>
                    <a:pt x="309" y="212"/>
                  </a:lnTo>
                  <a:lnTo>
                    <a:pt x="308" y="174"/>
                  </a:lnTo>
                  <a:lnTo>
                    <a:pt x="302" y="98"/>
                  </a:lnTo>
                  <a:lnTo>
                    <a:pt x="301" y="60"/>
                  </a:lnTo>
                  <a:lnTo>
                    <a:pt x="301" y="22"/>
                  </a:lnTo>
                  <a:lnTo>
                    <a:pt x="30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4" name="Freeform 376"/>
            <p:cNvSpPr/>
            <p:nvPr/>
          </p:nvSpPr>
          <p:spPr bwMode="auto">
            <a:xfrm>
              <a:off x="2009776" y="1122363"/>
              <a:ext cx="414338" cy="409575"/>
            </a:xfrm>
            <a:custGeom>
              <a:avLst/>
              <a:gdLst/>
              <a:ahLst/>
              <a:cxnLst>
                <a:cxn ang="0">
                  <a:pos x="1028" y="278"/>
                </a:cxn>
                <a:cxn ang="0">
                  <a:pos x="975" y="197"/>
                </a:cxn>
                <a:cxn ang="0">
                  <a:pos x="860" y="98"/>
                </a:cxn>
                <a:cxn ang="0">
                  <a:pos x="745" y="40"/>
                </a:cxn>
                <a:cxn ang="0">
                  <a:pos x="576" y="2"/>
                </a:cxn>
                <a:cxn ang="0">
                  <a:pos x="458" y="4"/>
                </a:cxn>
                <a:cxn ang="0">
                  <a:pos x="279" y="53"/>
                </a:cxn>
                <a:cxn ang="0">
                  <a:pos x="186" y="110"/>
                </a:cxn>
                <a:cxn ang="0">
                  <a:pos x="76" y="212"/>
                </a:cxn>
                <a:cxn ang="0">
                  <a:pos x="41" y="274"/>
                </a:cxn>
                <a:cxn ang="0">
                  <a:pos x="2" y="445"/>
                </a:cxn>
                <a:cxn ang="0">
                  <a:pos x="4" y="543"/>
                </a:cxn>
                <a:cxn ang="0">
                  <a:pos x="21" y="616"/>
                </a:cxn>
                <a:cxn ang="0">
                  <a:pos x="55" y="721"/>
                </a:cxn>
                <a:cxn ang="0">
                  <a:pos x="151" y="860"/>
                </a:cxn>
                <a:cxn ang="0">
                  <a:pos x="279" y="971"/>
                </a:cxn>
                <a:cxn ang="0">
                  <a:pos x="436" y="1023"/>
                </a:cxn>
                <a:cxn ang="0">
                  <a:pos x="605" y="1030"/>
                </a:cxn>
                <a:cxn ang="0">
                  <a:pos x="694" y="1018"/>
                </a:cxn>
                <a:cxn ang="0">
                  <a:pos x="844" y="950"/>
                </a:cxn>
                <a:cxn ang="0">
                  <a:pos x="971" y="819"/>
                </a:cxn>
                <a:cxn ang="0">
                  <a:pos x="1038" y="649"/>
                </a:cxn>
                <a:cxn ang="0">
                  <a:pos x="1034" y="631"/>
                </a:cxn>
                <a:cxn ang="0">
                  <a:pos x="1004" y="623"/>
                </a:cxn>
                <a:cxn ang="0">
                  <a:pos x="993" y="637"/>
                </a:cxn>
                <a:cxn ang="0">
                  <a:pos x="949" y="763"/>
                </a:cxn>
                <a:cxn ang="0">
                  <a:pos x="895" y="848"/>
                </a:cxn>
                <a:cxn ang="0">
                  <a:pos x="826" y="909"/>
                </a:cxn>
                <a:cxn ang="0">
                  <a:pos x="686" y="969"/>
                </a:cxn>
                <a:cxn ang="0">
                  <a:pos x="559" y="990"/>
                </a:cxn>
                <a:cxn ang="0">
                  <a:pos x="402" y="969"/>
                </a:cxn>
                <a:cxn ang="0">
                  <a:pos x="291" y="921"/>
                </a:cxn>
                <a:cxn ang="0">
                  <a:pos x="196" y="845"/>
                </a:cxn>
                <a:cxn ang="0">
                  <a:pos x="93" y="694"/>
                </a:cxn>
                <a:cxn ang="0">
                  <a:pos x="64" y="607"/>
                </a:cxn>
                <a:cxn ang="0">
                  <a:pos x="49" y="462"/>
                </a:cxn>
                <a:cxn ang="0">
                  <a:pos x="63" y="356"/>
                </a:cxn>
                <a:cxn ang="0">
                  <a:pos x="92" y="272"/>
                </a:cxn>
                <a:cxn ang="0">
                  <a:pos x="151" y="199"/>
                </a:cxn>
                <a:cxn ang="0">
                  <a:pos x="268" y="110"/>
                </a:cxn>
                <a:cxn ang="0">
                  <a:pos x="363" y="68"/>
                </a:cxn>
                <a:cxn ang="0">
                  <a:pos x="533" y="46"/>
                </a:cxn>
                <a:cxn ang="0">
                  <a:pos x="663" y="63"/>
                </a:cxn>
                <a:cxn ang="0">
                  <a:pos x="786" y="109"/>
                </a:cxn>
                <a:cxn ang="0">
                  <a:pos x="882" y="172"/>
                </a:cxn>
                <a:cxn ang="0">
                  <a:pos x="954" y="246"/>
                </a:cxn>
                <a:cxn ang="0">
                  <a:pos x="997" y="321"/>
                </a:cxn>
                <a:cxn ang="0">
                  <a:pos x="1004" y="352"/>
                </a:cxn>
                <a:cxn ang="0">
                  <a:pos x="1032" y="364"/>
                </a:cxn>
                <a:cxn ang="0">
                  <a:pos x="1045" y="348"/>
                </a:cxn>
                <a:cxn ang="0">
                  <a:pos x="1044" y="330"/>
                </a:cxn>
              </a:cxnLst>
              <a:rect l="0" t="0" r="r" b="b"/>
              <a:pathLst>
                <a:path w="1047" h="1032">
                  <a:moveTo>
                    <a:pt x="1044" y="330"/>
                  </a:moveTo>
                  <a:lnTo>
                    <a:pt x="1044" y="330"/>
                  </a:lnTo>
                  <a:lnTo>
                    <a:pt x="1040" y="312"/>
                  </a:lnTo>
                  <a:lnTo>
                    <a:pt x="1035" y="295"/>
                  </a:lnTo>
                  <a:lnTo>
                    <a:pt x="1028" y="278"/>
                  </a:lnTo>
                  <a:lnTo>
                    <a:pt x="1021" y="261"/>
                  </a:lnTo>
                  <a:lnTo>
                    <a:pt x="1010" y="244"/>
                  </a:lnTo>
                  <a:lnTo>
                    <a:pt x="1000" y="228"/>
                  </a:lnTo>
                  <a:lnTo>
                    <a:pt x="988" y="212"/>
                  </a:lnTo>
                  <a:lnTo>
                    <a:pt x="975" y="197"/>
                  </a:lnTo>
                  <a:lnTo>
                    <a:pt x="962" y="182"/>
                  </a:lnTo>
                  <a:lnTo>
                    <a:pt x="947" y="168"/>
                  </a:lnTo>
                  <a:lnTo>
                    <a:pt x="919" y="142"/>
                  </a:lnTo>
                  <a:lnTo>
                    <a:pt x="890" y="119"/>
                  </a:lnTo>
                  <a:lnTo>
                    <a:pt x="860" y="98"/>
                  </a:lnTo>
                  <a:lnTo>
                    <a:pt x="860" y="98"/>
                  </a:lnTo>
                  <a:lnTo>
                    <a:pt x="841" y="87"/>
                  </a:lnTo>
                  <a:lnTo>
                    <a:pt x="823" y="76"/>
                  </a:lnTo>
                  <a:lnTo>
                    <a:pt x="784" y="57"/>
                  </a:lnTo>
                  <a:lnTo>
                    <a:pt x="745" y="40"/>
                  </a:lnTo>
                  <a:lnTo>
                    <a:pt x="703" y="27"/>
                  </a:lnTo>
                  <a:lnTo>
                    <a:pt x="661" y="15"/>
                  </a:lnTo>
                  <a:lnTo>
                    <a:pt x="618" y="7"/>
                  </a:lnTo>
                  <a:lnTo>
                    <a:pt x="597" y="4"/>
                  </a:lnTo>
                  <a:lnTo>
                    <a:pt x="576" y="2"/>
                  </a:lnTo>
                  <a:lnTo>
                    <a:pt x="554" y="0"/>
                  </a:lnTo>
                  <a:lnTo>
                    <a:pt x="533" y="0"/>
                  </a:lnTo>
                  <a:lnTo>
                    <a:pt x="533" y="0"/>
                  </a:lnTo>
                  <a:lnTo>
                    <a:pt x="495" y="2"/>
                  </a:lnTo>
                  <a:lnTo>
                    <a:pt x="458" y="4"/>
                  </a:lnTo>
                  <a:lnTo>
                    <a:pt x="420" y="8"/>
                  </a:lnTo>
                  <a:lnTo>
                    <a:pt x="384" y="16"/>
                  </a:lnTo>
                  <a:lnTo>
                    <a:pt x="348" y="25"/>
                  </a:lnTo>
                  <a:lnTo>
                    <a:pt x="313" y="37"/>
                  </a:lnTo>
                  <a:lnTo>
                    <a:pt x="279" y="53"/>
                  </a:lnTo>
                  <a:lnTo>
                    <a:pt x="262" y="61"/>
                  </a:lnTo>
                  <a:lnTo>
                    <a:pt x="246" y="70"/>
                  </a:lnTo>
                  <a:lnTo>
                    <a:pt x="246" y="70"/>
                  </a:lnTo>
                  <a:lnTo>
                    <a:pt x="216" y="89"/>
                  </a:lnTo>
                  <a:lnTo>
                    <a:pt x="186" y="110"/>
                  </a:lnTo>
                  <a:lnTo>
                    <a:pt x="156" y="132"/>
                  </a:lnTo>
                  <a:lnTo>
                    <a:pt x="127" y="157"/>
                  </a:lnTo>
                  <a:lnTo>
                    <a:pt x="101" y="183"/>
                  </a:lnTo>
                  <a:lnTo>
                    <a:pt x="88" y="198"/>
                  </a:lnTo>
                  <a:lnTo>
                    <a:pt x="76" y="212"/>
                  </a:lnTo>
                  <a:lnTo>
                    <a:pt x="66" y="227"/>
                  </a:lnTo>
                  <a:lnTo>
                    <a:pt x="57" y="242"/>
                  </a:lnTo>
                  <a:lnTo>
                    <a:pt x="49" y="258"/>
                  </a:lnTo>
                  <a:lnTo>
                    <a:pt x="41" y="274"/>
                  </a:lnTo>
                  <a:lnTo>
                    <a:pt x="41" y="274"/>
                  </a:lnTo>
                  <a:lnTo>
                    <a:pt x="28" y="309"/>
                  </a:lnTo>
                  <a:lnTo>
                    <a:pt x="17" y="346"/>
                  </a:lnTo>
                  <a:lnTo>
                    <a:pt x="8" y="385"/>
                  </a:lnTo>
                  <a:lnTo>
                    <a:pt x="3" y="425"/>
                  </a:lnTo>
                  <a:lnTo>
                    <a:pt x="2" y="445"/>
                  </a:lnTo>
                  <a:lnTo>
                    <a:pt x="0" y="465"/>
                  </a:lnTo>
                  <a:lnTo>
                    <a:pt x="0" y="484"/>
                  </a:lnTo>
                  <a:lnTo>
                    <a:pt x="0" y="504"/>
                  </a:lnTo>
                  <a:lnTo>
                    <a:pt x="2" y="524"/>
                  </a:lnTo>
                  <a:lnTo>
                    <a:pt x="4" y="543"/>
                  </a:lnTo>
                  <a:lnTo>
                    <a:pt x="8" y="561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7" y="598"/>
                  </a:lnTo>
                  <a:lnTo>
                    <a:pt x="21" y="616"/>
                  </a:lnTo>
                  <a:lnTo>
                    <a:pt x="29" y="652"/>
                  </a:lnTo>
                  <a:lnTo>
                    <a:pt x="33" y="669"/>
                  </a:lnTo>
                  <a:lnTo>
                    <a:pt x="38" y="686"/>
                  </a:lnTo>
                  <a:lnTo>
                    <a:pt x="45" y="704"/>
                  </a:lnTo>
                  <a:lnTo>
                    <a:pt x="55" y="721"/>
                  </a:lnTo>
                  <a:lnTo>
                    <a:pt x="55" y="721"/>
                  </a:lnTo>
                  <a:lnTo>
                    <a:pt x="77" y="756"/>
                  </a:lnTo>
                  <a:lnTo>
                    <a:pt x="101" y="792"/>
                  </a:lnTo>
                  <a:lnTo>
                    <a:pt x="151" y="860"/>
                  </a:lnTo>
                  <a:lnTo>
                    <a:pt x="151" y="860"/>
                  </a:lnTo>
                  <a:lnTo>
                    <a:pt x="173" y="887"/>
                  </a:lnTo>
                  <a:lnTo>
                    <a:pt x="198" y="912"/>
                  </a:lnTo>
                  <a:lnTo>
                    <a:pt x="223" y="934"/>
                  </a:lnTo>
                  <a:lnTo>
                    <a:pt x="250" y="954"/>
                  </a:lnTo>
                  <a:lnTo>
                    <a:pt x="279" y="971"/>
                  </a:lnTo>
                  <a:lnTo>
                    <a:pt x="308" y="985"/>
                  </a:lnTo>
                  <a:lnTo>
                    <a:pt x="339" y="998"/>
                  </a:lnTo>
                  <a:lnTo>
                    <a:pt x="370" y="1009"/>
                  </a:lnTo>
                  <a:lnTo>
                    <a:pt x="403" y="1017"/>
                  </a:lnTo>
                  <a:lnTo>
                    <a:pt x="436" y="1023"/>
                  </a:lnTo>
                  <a:lnTo>
                    <a:pt x="469" y="1028"/>
                  </a:lnTo>
                  <a:lnTo>
                    <a:pt x="503" y="1031"/>
                  </a:lnTo>
                  <a:lnTo>
                    <a:pt x="537" y="1032"/>
                  </a:lnTo>
                  <a:lnTo>
                    <a:pt x="571" y="1032"/>
                  </a:lnTo>
                  <a:lnTo>
                    <a:pt x="605" y="1030"/>
                  </a:lnTo>
                  <a:lnTo>
                    <a:pt x="639" y="1027"/>
                  </a:lnTo>
                  <a:lnTo>
                    <a:pt x="639" y="1027"/>
                  </a:lnTo>
                  <a:lnTo>
                    <a:pt x="657" y="1024"/>
                  </a:lnTo>
                  <a:lnTo>
                    <a:pt x="675" y="1022"/>
                  </a:lnTo>
                  <a:lnTo>
                    <a:pt x="694" y="1018"/>
                  </a:lnTo>
                  <a:lnTo>
                    <a:pt x="712" y="1013"/>
                  </a:lnTo>
                  <a:lnTo>
                    <a:pt x="747" y="1001"/>
                  </a:lnTo>
                  <a:lnTo>
                    <a:pt x="781" y="986"/>
                  </a:lnTo>
                  <a:lnTo>
                    <a:pt x="814" y="969"/>
                  </a:lnTo>
                  <a:lnTo>
                    <a:pt x="844" y="950"/>
                  </a:lnTo>
                  <a:lnTo>
                    <a:pt x="874" y="928"/>
                  </a:lnTo>
                  <a:lnTo>
                    <a:pt x="900" y="904"/>
                  </a:lnTo>
                  <a:lnTo>
                    <a:pt x="926" y="878"/>
                  </a:lnTo>
                  <a:lnTo>
                    <a:pt x="950" y="849"/>
                  </a:lnTo>
                  <a:lnTo>
                    <a:pt x="971" y="819"/>
                  </a:lnTo>
                  <a:lnTo>
                    <a:pt x="989" y="788"/>
                  </a:lnTo>
                  <a:lnTo>
                    <a:pt x="1005" y="755"/>
                  </a:lnTo>
                  <a:lnTo>
                    <a:pt x="1019" y="721"/>
                  </a:lnTo>
                  <a:lnTo>
                    <a:pt x="1030" y="686"/>
                  </a:lnTo>
                  <a:lnTo>
                    <a:pt x="1038" y="649"/>
                  </a:lnTo>
                  <a:lnTo>
                    <a:pt x="1038" y="649"/>
                  </a:lnTo>
                  <a:lnTo>
                    <a:pt x="1038" y="644"/>
                  </a:lnTo>
                  <a:lnTo>
                    <a:pt x="1038" y="640"/>
                  </a:lnTo>
                  <a:lnTo>
                    <a:pt x="1036" y="635"/>
                  </a:lnTo>
                  <a:lnTo>
                    <a:pt x="1034" y="631"/>
                  </a:lnTo>
                  <a:lnTo>
                    <a:pt x="1027" y="626"/>
                  </a:lnTo>
                  <a:lnTo>
                    <a:pt x="1019" y="622"/>
                  </a:lnTo>
                  <a:lnTo>
                    <a:pt x="1011" y="620"/>
                  </a:lnTo>
                  <a:lnTo>
                    <a:pt x="1008" y="622"/>
                  </a:lnTo>
                  <a:lnTo>
                    <a:pt x="1004" y="623"/>
                  </a:lnTo>
                  <a:lnTo>
                    <a:pt x="1000" y="626"/>
                  </a:lnTo>
                  <a:lnTo>
                    <a:pt x="997" y="628"/>
                  </a:lnTo>
                  <a:lnTo>
                    <a:pt x="996" y="632"/>
                  </a:lnTo>
                  <a:lnTo>
                    <a:pt x="993" y="637"/>
                  </a:lnTo>
                  <a:lnTo>
                    <a:pt x="993" y="637"/>
                  </a:lnTo>
                  <a:lnTo>
                    <a:pt x="988" y="663"/>
                  </a:lnTo>
                  <a:lnTo>
                    <a:pt x="980" y="690"/>
                  </a:lnTo>
                  <a:lnTo>
                    <a:pt x="971" y="714"/>
                  </a:lnTo>
                  <a:lnTo>
                    <a:pt x="960" y="739"/>
                  </a:lnTo>
                  <a:lnTo>
                    <a:pt x="949" y="763"/>
                  </a:lnTo>
                  <a:lnTo>
                    <a:pt x="936" y="785"/>
                  </a:lnTo>
                  <a:lnTo>
                    <a:pt x="922" y="809"/>
                  </a:lnTo>
                  <a:lnTo>
                    <a:pt x="907" y="832"/>
                  </a:lnTo>
                  <a:lnTo>
                    <a:pt x="907" y="832"/>
                  </a:lnTo>
                  <a:lnTo>
                    <a:pt x="895" y="848"/>
                  </a:lnTo>
                  <a:lnTo>
                    <a:pt x="883" y="862"/>
                  </a:lnTo>
                  <a:lnTo>
                    <a:pt x="870" y="875"/>
                  </a:lnTo>
                  <a:lnTo>
                    <a:pt x="856" y="887"/>
                  </a:lnTo>
                  <a:lnTo>
                    <a:pt x="841" y="899"/>
                  </a:lnTo>
                  <a:lnTo>
                    <a:pt x="826" y="909"/>
                  </a:lnTo>
                  <a:lnTo>
                    <a:pt x="809" y="920"/>
                  </a:lnTo>
                  <a:lnTo>
                    <a:pt x="793" y="929"/>
                  </a:lnTo>
                  <a:lnTo>
                    <a:pt x="758" y="945"/>
                  </a:lnTo>
                  <a:lnTo>
                    <a:pt x="722" y="958"/>
                  </a:lnTo>
                  <a:lnTo>
                    <a:pt x="686" y="969"/>
                  </a:lnTo>
                  <a:lnTo>
                    <a:pt x="650" y="980"/>
                  </a:lnTo>
                  <a:lnTo>
                    <a:pt x="650" y="980"/>
                  </a:lnTo>
                  <a:lnTo>
                    <a:pt x="622" y="985"/>
                  </a:lnTo>
                  <a:lnTo>
                    <a:pt x="590" y="989"/>
                  </a:lnTo>
                  <a:lnTo>
                    <a:pt x="559" y="990"/>
                  </a:lnTo>
                  <a:lnTo>
                    <a:pt x="525" y="990"/>
                  </a:lnTo>
                  <a:lnTo>
                    <a:pt x="492" y="989"/>
                  </a:lnTo>
                  <a:lnTo>
                    <a:pt x="459" y="984"/>
                  </a:lnTo>
                  <a:lnTo>
                    <a:pt x="429" y="979"/>
                  </a:lnTo>
                  <a:lnTo>
                    <a:pt x="402" y="969"/>
                  </a:lnTo>
                  <a:lnTo>
                    <a:pt x="402" y="969"/>
                  </a:lnTo>
                  <a:lnTo>
                    <a:pt x="372" y="959"/>
                  </a:lnTo>
                  <a:lnTo>
                    <a:pt x="343" y="949"/>
                  </a:lnTo>
                  <a:lnTo>
                    <a:pt x="317" y="935"/>
                  </a:lnTo>
                  <a:lnTo>
                    <a:pt x="291" y="921"/>
                  </a:lnTo>
                  <a:lnTo>
                    <a:pt x="266" y="905"/>
                  </a:lnTo>
                  <a:lnTo>
                    <a:pt x="242" y="888"/>
                  </a:lnTo>
                  <a:lnTo>
                    <a:pt x="219" y="867"/>
                  </a:lnTo>
                  <a:lnTo>
                    <a:pt x="196" y="845"/>
                  </a:lnTo>
                  <a:lnTo>
                    <a:pt x="196" y="845"/>
                  </a:lnTo>
                  <a:lnTo>
                    <a:pt x="173" y="818"/>
                  </a:lnTo>
                  <a:lnTo>
                    <a:pt x="151" y="788"/>
                  </a:lnTo>
                  <a:lnTo>
                    <a:pt x="130" y="758"/>
                  </a:lnTo>
                  <a:lnTo>
                    <a:pt x="110" y="726"/>
                  </a:lnTo>
                  <a:lnTo>
                    <a:pt x="93" y="694"/>
                  </a:lnTo>
                  <a:lnTo>
                    <a:pt x="85" y="677"/>
                  </a:lnTo>
                  <a:lnTo>
                    <a:pt x="79" y="660"/>
                  </a:lnTo>
                  <a:lnTo>
                    <a:pt x="72" y="643"/>
                  </a:lnTo>
                  <a:lnTo>
                    <a:pt x="68" y="626"/>
                  </a:lnTo>
                  <a:lnTo>
                    <a:pt x="64" y="607"/>
                  </a:lnTo>
                  <a:lnTo>
                    <a:pt x="62" y="590"/>
                  </a:lnTo>
                  <a:lnTo>
                    <a:pt x="62" y="590"/>
                  </a:lnTo>
                  <a:lnTo>
                    <a:pt x="53" y="526"/>
                  </a:lnTo>
                  <a:lnTo>
                    <a:pt x="50" y="495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0" y="444"/>
                  </a:lnTo>
                  <a:lnTo>
                    <a:pt x="51" y="427"/>
                  </a:lnTo>
                  <a:lnTo>
                    <a:pt x="57" y="391"/>
                  </a:lnTo>
                  <a:lnTo>
                    <a:pt x="63" y="356"/>
                  </a:lnTo>
                  <a:lnTo>
                    <a:pt x="72" y="322"/>
                  </a:lnTo>
                  <a:lnTo>
                    <a:pt x="72" y="322"/>
                  </a:lnTo>
                  <a:lnTo>
                    <a:pt x="77" y="305"/>
                  </a:lnTo>
                  <a:lnTo>
                    <a:pt x="84" y="288"/>
                  </a:lnTo>
                  <a:lnTo>
                    <a:pt x="92" y="272"/>
                  </a:lnTo>
                  <a:lnTo>
                    <a:pt x="102" y="257"/>
                  </a:lnTo>
                  <a:lnTo>
                    <a:pt x="113" y="241"/>
                  </a:lnTo>
                  <a:lnTo>
                    <a:pt x="125" y="227"/>
                  </a:lnTo>
                  <a:lnTo>
                    <a:pt x="138" y="212"/>
                  </a:lnTo>
                  <a:lnTo>
                    <a:pt x="151" y="199"/>
                  </a:lnTo>
                  <a:lnTo>
                    <a:pt x="179" y="174"/>
                  </a:lnTo>
                  <a:lnTo>
                    <a:pt x="210" y="151"/>
                  </a:lnTo>
                  <a:lnTo>
                    <a:pt x="240" y="130"/>
                  </a:lnTo>
                  <a:lnTo>
                    <a:pt x="268" y="110"/>
                  </a:lnTo>
                  <a:lnTo>
                    <a:pt x="268" y="110"/>
                  </a:lnTo>
                  <a:lnTo>
                    <a:pt x="283" y="101"/>
                  </a:lnTo>
                  <a:lnTo>
                    <a:pt x="299" y="93"/>
                  </a:lnTo>
                  <a:lnTo>
                    <a:pt x="314" y="85"/>
                  </a:lnTo>
                  <a:lnTo>
                    <a:pt x="330" y="79"/>
                  </a:lnTo>
                  <a:lnTo>
                    <a:pt x="363" y="68"/>
                  </a:lnTo>
                  <a:lnTo>
                    <a:pt x="395" y="59"/>
                  </a:lnTo>
                  <a:lnTo>
                    <a:pt x="429" y="53"/>
                  </a:lnTo>
                  <a:lnTo>
                    <a:pt x="465" y="49"/>
                  </a:lnTo>
                  <a:lnTo>
                    <a:pt x="499" y="46"/>
                  </a:lnTo>
                  <a:lnTo>
                    <a:pt x="533" y="46"/>
                  </a:lnTo>
                  <a:lnTo>
                    <a:pt x="533" y="46"/>
                  </a:lnTo>
                  <a:lnTo>
                    <a:pt x="565" y="47"/>
                  </a:lnTo>
                  <a:lnTo>
                    <a:pt x="598" y="50"/>
                  </a:lnTo>
                  <a:lnTo>
                    <a:pt x="631" y="55"/>
                  </a:lnTo>
                  <a:lnTo>
                    <a:pt x="663" y="63"/>
                  </a:lnTo>
                  <a:lnTo>
                    <a:pt x="695" y="72"/>
                  </a:lnTo>
                  <a:lnTo>
                    <a:pt x="726" y="83"/>
                  </a:lnTo>
                  <a:lnTo>
                    <a:pt x="756" y="96"/>
                  </a:lnTo>
                  <a:lnTo>
                    <a:pt x="786" y="109"/>
                  </a:lnTo>
                  <a:lnTo>
                    <a:pt x="786" y="109"/>
                  </a:lnTo>
                  <a:lnTo>
                    <a:pt x="820" y="127"/>
                  </a:lnTo>
                  <a:lnTo>
                    <a:pt x="836" y="138"/>
                  </a:lnTo>
                  <a:lnTo>
                    <a:pt x="852" y="148"/>
                  </a:lnTo>
                  <a:lnTo>
                    <a:pt x="868" y="160"/>
                  </a:lnTo>
                  <a:lnTo>
                    <a:pt x="882" y="172"/>
                  </a:lnTo>
                  <a:lnTo>
                    <a:pt x="896" y="183"/>
                  </a:lnTo>
                  <a:lnTo>
                    <a:pt x="909" y="198"/>
                  </a:lnTo>
                  <a:lnTo>
                    <a:pt x="909" y="198"/>
                  </a:lnTo>
                  <a:lnTo>
                    <a:pt x="939" y="229"/>
                  </a:lnTo>
                  <a:lnTo>
                    <a:pt x="954" y="246"/>
                  </a:lnTo>
                  <a:lnTo>
                    <a:pt x="967" y="263"/>
                  </a:lnTo>
                  <a:lnTo>
                    <a:pt x="980" y="282"/>
                  </a:lnTo>
                  <a:lnTo>
                    <a:pt x="989" y="301"/>
                  </a:lnTo>
                  <a:lnTo>
                    <a:pt x="993" y="312"/>
                  </a:lnTo>
                  <a:lnTo>
                    <a:pt x="997" y="321"/>
                  </a:lnTo>
                  <a:lnTo>
                    <a:pt x="1000" y="331"/>
                  </a:lnTo>
                  <a:lnTo>
                    <a:pt x="1001" y="343"/>
                  </a:lnTo>
                  <a:lnTo>
                    <a:pt x="1001" y="343"/>
                  </a:lnTo>
                  <a:lnTo>
                    <a:pt x="1001" y="348"/>
                  </a:lnTo>
                  <a:lnTo>
                    <a:pt x="1004" y="352"/>
                  </a:lnTo>
                  <a:lnTo>
                    <a:pt x="1006" y="356"/>
                  </a:lnTo>
                  <a:lnTo>
                    <a:pt x="1009" y="359"/>
                  </a:lnTo>
                  <a:lnTo>
                    <a:pt x="1017" y="363"/>
                  </a:lnTo>
                  <a:lnTo>
                    <a:pt x="1025" y="365"/>
                  </a:lnTo>
                  <a:lnTo>
                    <a:pt x="1032" y="364"/>
                  </a:lnTo>
                  <a:lnTo>
                    <a:pt x="1036" y="361"/>
                  </a:lnTo>
                  <a:lnTo>
                    <a:pt x="1039" y="359"/>
                  </a:lnTo>
                  <a:lnTo>
                    <a:pt x="1043" y="356"/>
                  </a:lnTo>
                  <a:lnTo>
                    <a:pt x="1044" y="352"/>
                  </a:lnTo>
                  <a:lnTo>
                    <a:pt x="1045" y="348"/>
                  </a:lnTo>
                  <a:lnTo>
                    <a:pt x="1047" y="343"/>
                  </a:lnTo>
                  <a:lnTo>
                    <a:pt x="1047" y="339"/>
                  </a:lnTo>
                  <a:lnTo>
                    <a:pt x="1047" y="339"/>
                  </a:lnTo>
                  <a:lnTo>
                    <a:pt x="1045" y="334"/>
                  </a:lnTo>
                  <a:lnTo>
                    <a:pt x="1044" y="330"/>
                  </a:lnTo>
                  <a:lnTo>
                    <a:pt x="1044" y="3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5" name="Freeform 377"/>
            <p:cNvSpPr>
              <a:spLocks noEditPoints="1"/>
            </p:cNvSpPr>
            <p:nvPr/>
          </p:nvSpPr>
          <p:spPr bwMode="auto">
            <a:xfrm>
              <a:off x="2130426" y="1239838"/>
              <a:ext cx="184150" cy="166688"/>
            </a:xfrm>
            <a:custGeom>
              <a:avLst/>
              <a:gdLst/>
              <a:ahLst/>
              <a:cxnLst>
                <a:cxn ang="0">
                  <a:pos x="397" y="75"/>
                </a:cxn>
                <a:cxn ang="0">
                  <a:pos x="335" y="26"/>
                </a:cxn>
                <a:cxn ang="0">
                  <a:pos x="315" y="17"/>
                </a:cxn>
                <a:cxn ang="0">
                  <a:pos x="255" y="3"/>
                </a:cxn>
                <a:cxn ang="0">
                  <a:pos x="243" y="0"/>
                </a:cxn>
                <a:cxn ang="0">
                  <a:pos x="242" y="0"/>
                </a:cxn>
                <a:cxn ang="0">
                  <a:pos x="214" y="0"/>
                </a:cxn>
                <a:cxn ang="0">
                  <a:pos x="153" y="11"/>
                </a:cxn>
                <a:cxn ang="0">
                  <a:pos x="97" y="33"/>
                </a:cxn>
                <a:cxn ang="0">
                  <a:pos x="51" y="70"/>
                </a:cxn>
                <a:cxn ang="0">
                  <a:pos x="17" y="118"/>
                </a:cxn>
                <a:cxn ang="0">
                  <a:pos x="1" y="179"/>
                </a:cxn>
                <a:cxn ang="0">
                  <a:pos x="0" y="230"/>
                </a:cxn>
                <a:cxn ang="0">
                  <a:pos x="13" y="292"/>
                </a:cxn>
                <a:cxn ang="0">
                  <a:pos x="51" y="352"/>
                </a:cxn>
                <a:cxn ang="0">
                  <a:pos x="69" y="370"/>
                </a:cxn>
                <a:cxn ang="0">
                  <a:pos x="99" y="391"/>
                </a:cxn>
                <a:cxn ang="0">
                  <a:pos x="158" y="412"/>
                </a:cxn>
                <a:cxn ang="0">
                  <a:pos x="233" y="419"/>
                </a:cxn>
                <a:cxn ang="0">
                  <a:pos x="282" y="416"/>
                </a:cxn>
                <a:cxn ang="0">
                  <a:pos x="348" y="400"/>
                </a:cxn>
                <a:cxn ang="0">
                  <a:pos x="407" y="359"/>
                </a:cxn>
                <a:cxn ang="0">
                  <a:pos x="431" y="329"/>
                </a:cxn>
                <a:cxn ang="0">
                  <a:pos x="456" y="278"/>
                </a:cxn>
                <a:cxn ang="0">
                  <a:pos x="464" y="221"/>
                </a:cxn>
                <a:cxn ang="0">
                  <a:pos x="462" y="183"/>
                </a:cxn>
                <a:cxn ang="0">
                  <a:pos x="447" y="138"/>
                </a:cxn>
                <a:cxn ang="0">
                  <a:pos x="416" y="94"/>
                </a:cxn>
                <a:cxn ang="0">
                  <a:pos x="399" y="293"/>
                </a:cxn>
                <a:cxn ang="0">
                  <a:pos x="361" y="338"/>
                </a:cxn>
                <a:cxn ang="0">
                  <a:pos x="311" y="365"/>
                </a:cxn>
                <a:cxn ang="0">
                  <a:pos x="272" y="373"/>
                </a:cxn>
                <a:cxn ang="0">
                  <a:pos x="193" y="372"/>
                </a:cxn>
                <a:cxn ang="0">
                  <a:pos x="136" y="357"/>
                </a:cxn>
                <a:cxn ang="0">
                  <a:pos x="99" y="332"/>
                </a:cxn>
                <a:cxn ang="0">
                  <a:pos x="76" y="309"/>
                </a:cxn>
                <a:cxn ang="0">
                  <a:pos x="60" y="281"/>
                </a:cxn>
                <a:cxn ang="0">
                  <a:pos x="46" y="219"/>
                </a:cxn>
                <a:cxn ang="0">
                  <a:pos x="47" y="176"/>
                </a:cxn>
                <a:cxn ang="0">
                  <a:pos x="64" y="127"/>
                </a:cxn>
                <a:cxn ang="0">
                  <a:pos x="95" y="90"/>
                </a:cxn>
                <a:cxn ang="0">
                  <a:pos x="137" y="64"/>
                </a:cxn>
                <a:cxn ang="0">
                  <a:pos x="186" y="50"/>
                </a:cxn>
                <a:cxn ang="0">
                  <a:pos x="237" y="46"/>
                </a:cxn>
                <a:cxn ang="0">
                  <a:pos x="293" y="62"/>
                </a:cxn>
                <a:cxn ang="0">
                  <a:pos x="333" y="81"/>
                </a:cxn>
                <a:cxn ang="0">
                  <a:pos x="361" y="104"/>
                </a:cxn>
                <a:cxn ang="0">
                  <a:pos x="392" y="142"/>
                </a:cxn>
                <a:cxn ang="0">
                  <a:pos x="400" y="157"/>
                </a:cxn>
                <a:cxn ang="0">
                  <a:pos x="416" y="176"/>
                </a:cxn>
                <a:cxn ang="0">
                  <a:pos x="421" y="185"/>
                </a:cxn>
                <a:cxn ang="0">
                  <a:pos x="421" y="216"/>
                </a:cxn>
                <a:cxn ang="0">
                  <a:pos x="408" y="271"/>
                </a:cxn>
                <a:cxn ang="0">
                  <a:pos x="399" y="293"/>
                </a:cxn>
              </a:cxnLst>
              <a:rect l="0" t="0" r="r" b="b"/>
              <a:pathLst>
                <a:path w="464" h="419">
                  <a:moveTo>
                    <a:pt x="416" y="94"/>
                  </a:moveTo>
                  <a:lnTo>
                    <a:pt x="416" y="94"/>
                  </a:lnTo>
                  <a:lnTo>
                    <a:pt x="397" y="75"/>
                  </a:lnTo>
                  <a:lnTo>
                    <a:pt x="378" y="58"/>
                  </a:lnTo>
                  <a:lnTo>
                    <a:pt x="357" y="41"/>
                  </a:lnTo>
                  <a:lnTo>
                    <a:pt x="335" y="26"/>
                  </a:lnTo>
                  <a:lnTo>
                    <a:pt x="335" y="26"/>
                  </a:lnTo>
                  <a:lnTo>
                    <a:pt x="325" y="21"/>
                  </a:lnTo>
                  <a:lnTo>
                    <a:pt x="315" y="17"/>
                  </a:lnTo>
                  <a:lnTo>
                    <a:pt x="295" y="12"/>
                  </a:lnTo>
                  <a:lnTo>
                    <a:pt x="276" y="8"/>
                  </a:lnTo>
                  <a:lnTo>
                    <a:pt x="255" y="3"/>
                  </a:lnTo>
                  <a:lnTo>
                    <a:pt x="255" y="3"/>
                  </a:lnTo>
                  <a:lnTo>
                    <a:pt x="250" y="2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3" y="3"/>
                  </a:lnTo>
                  <a:lnTo>
                    <a:pt x="172" y="5"/>
                  </a:lnTo>
                  <a:lnTo>
                    <a:pt x="153" y="11"/>
                  </a:lnTo>
                  <a:lnTo>
                    <a:pt x="133" y="16"/>
                  </a:lnTo>
                  <a:lnTo>
                    <a:pt x="115" y="24"/>
                  </a:lnTo>
                  <a:lnTo>
                    <a:pt x="97" y="33"/>
                  </a:lnTo>
                  <a:lnTo>
                    <a:pt x="80" y="43"/>
                  </a:lnTo>
                  <a:lnTo>
                    <a:pt x="64" y="55"/>
                  </a:lnTo>
                  <a:lnTo>
                    <a:pt x="51" y="70"/>
                  </a:lnTo>
                  <a:lnTo>
                    <a:pt x="38" y="84"/>
                  </a:lnTo>
                  <a:lnTo>
                    <a:pt x="26" y="100"/>
                  </a:lnTo>
                  <a:lnTo>
                    <a:pt x="17" y="118"/>
                  </a:lnTo>
                  <a:lnTo>
                    <a:pt x="9" y="138"/>
                  </a:lnTo>
                  <a:lnTo>
                    <a:pt x="4" y="159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6" y="272"/>
                  </a:lnTo>
                  <a:lnTo>
                    <a:pt x="13" y="292"/>
                  </a:lnTo>
                  <a:lnTo>
                    <a:pt x="23" y="312"/>
                  </a:lnTo>
                  <a:lnTo>
                    <a:pt x="35" y="331"/>
                  </a:lnTo>
                  <a:lnTo>
                    <a:pt x="51" y="352"/>
                  </a:lnTo>
                  <a:lnTo>
                    <a:pt x="51" y="352"/>
                  </a:lnTo>
                  <a:lnTo>
                    <a:pt x="60" y="363"/>
                  </a:lnTo>
                  <a:lnTo>
                    <a:pt x="69" y="370"/>
                  </a:lnTo>
                  <a:lnTo>
                    <a:pt x="78" y="378"/>
                  </a:lnTo>
                  <a:lnTo>
                    <a:pt x="89" y="385"/>
                  </a:lnTo>
                  <a:lnTo>
                    <a:pt x="99" y="391"/>
                  </a:lnTo>
                  <a:lnTo>
                    <a:pt x="111" y="397"/>
                  </a:lnTo>
                  <a:lnTo>
                    <a:pt x="134" y="406"/>
                  </a:lnTo>
                  <a:lnTo>
                    <a:pt x="158" y="412"/>
                  </a:lnTo>
                  <a:lnTo>
                    <a:pt x="183" y="416"/>
                  </a:lnTo>
                  <a:lnTo>
                    <a:pt x="208" y="417"/>
                  </a:lnTo>
                  <a:lnTo>
                    <a:pt x="233" y="419"/>
                  </a:lnTo>
                  <a:lnTo>
                    <a:pt x="233" y="419"/>
                  </a:lnTo>
                  <a:lnTo>
                    <a:pt x="257" y="419"/>
                  </a:lnTo>
                  <a:lnTo>
                    <a:pt x="282" y="416"/>
                  </a:lnTo>
                  <a:lnTo>
                    <a:pt x="305" y="414"/>
                  </a:lnTo>
                  <a:lnTo>
                    <a:pt x="327" y="408"/>
                  </a:lnTo>
                  <a:lnTo>
                    <a:pt x="348" y="400"/>
                  </a:lnTo>
                  <a:lnTo>
                    <a:pt x="367" y="390"/>
                  </a:lnTo>
                  <a:lnTo>
                    <a:pt x="387" y="376"/>
                  </a:lnTo>
                  <a:lnTo>
                    <a:pt x="407" y="359"/>
                  </a:lnTo>
                  <a:lnTo>
                    <a:pt x="407" y="359"/>
                  </a:lnTo>
                  <a:lnTo>
                    <a:pt x="420" y="344"/>
                  </a:lnTo>
                  <a:lnTo>
                    <a:pt x="431" y="329"/>
                  </a:lnTo>
                  <a:lnTo>
                    <a:pt x="441" y="313"/>
                  </a:lnTo>
                  <a:lnTo>
                    <a:pt x="450" y="296"/>
                  </a:lnTo>
                  <a:lnTo>
                    <a:pt x="456" y="278"/>
                  </a:lnTo>
                  <a:lnTo>
                    <a:pt x="460" y="259"/>
                  </a:lnTo>
                  <a:lnTo>
                    <a:pt x="463" y="240"/>
                  </a:lnTo>
                  <a:lnTo>
                    <a:pt x="464" y="221"/>
                  </a:lnTo>
                  <a:lnTo>
                    <a:pt x="464" y="221"/>
                  </a:lnTo>
                  <a:lnTo>
                    <a:pt x="464" y="202"/>
                  </a:lnTo>
                  <a:lnTo>
                    <a:pt x="462" y="183"/>
                  </a:lnTo>
                  <a:lnTo>
                    <a:pt x="459" y="168"/>
                  </a:lnTo>
                  <a:lnTo>
                    <a:pt x="454" y="153"/>
                  </a:lnTo>
                  <a:lnTo>
                    <a:pt x="447" y="138"/>
                  </a:lnTo>
                  <a:lnTo>
                    <a:pt x="438" y="123"/>
                  </a:lnTo>
                  <a:lnTo>
                    <a:pt x="427" y="109"/>
                  </a:lnTo>
                  <a:lnTo>
                    <a:pt x="416" y="94"/>
                  </a:lnTo>
                  <a:lnTo>
                    <a:pt x="416" y="94"/>
                  </a:lnTo>
                  <a:close/>
                  <a:moveTo>
                    <a:pt x="399" y="293"/>
                  </a:moveTo>
                  <a:lnTo>
                    <a:pt x="399" y="293"/>
                  </a:lnTo>
                  <a:lnTo>
                    <a:pt x="387" y="309"/>
                  </a:lnTo>
                  <a:lnTo>
                    <a:pt x="375" y="325"/>
                  </a:lnTo>
                  <a:lnTo>
                    <a:pt x="361" y="338"/>
                  </a:lnTo>
                  <a:lnTo>
                    <a:pt x="345" y="349"/>
                  </a:lnTo>
                  <a:lnTo>
                    <a:pt x="329" y="359"/>
                  </a:lnTo>
                  <a:lnTo>
                    <a:pt x="311" y="365"/>
                  </a:lnTo>
                  <a:lnTo>
                    <a:pt x="293" y="370"/>
                  </a:lnTo>
                  <a:lnTo>
                    <a:pt x="272" y="373"/>
                  </a:lnTo>
                  <a:lnTo>
                    <a:pt x="272" y="373"/>
                  </a:lnTo>
                  <a:lnTo>
                    <a:pt x="234" y="374"/>
                  </a:lnTo>
                  <a:lnTo>
                    <a:pt x="213" y="373"/>
                  </a:lnTo>
                  <a:lnTo>
                    <a:pt x="193" y="372"/>
                  </a:lnTo>
                  <a:lnTo>
                    <a:pt x="174" y="369"/>
                  </a:lnTo>
                  <a:lnTo>
                    <a:pt x="154" y="364"/>
                  </a:lnTo>
                  <a:lnTo>
                    <a:pt x="136" y="357"/>
                  </a:lnTo>
                  <a:lnTo>
                    <a:pt x="119" y="348"/>
                  </a:lnTo>
                  <a:lnTo>
                    <a:pt x="119" y="348"/>
                  </a:lnTo>
                  <a:lnTo>
                    <a:pt x="99" y="332"/>
                  </a:lnTo>
                  <a:lnTo>
                    <a:pt x="90" y="325"/>
                  </a:lnTo>
                  <a:lnTo>
                    <a:pt x="82" y="317"/>
                  </a:lnTo>
                  <a:lnTo>
                    <a:pt x="76" y="309"/>
                  </a:lnTo>
                  <a:lnTo>
                    <a:pt x="69" y="300"/>
                  </a:lnTo>
                  <a:lnTo>
                    <a:pt x="64" y="291"/>
                  </a:lnTo>
                  <a:lnTo>
                    <a:pt x="60" y="281"/>
                  </a:lnTo>
                  <a:lnTo>
                    <a:pt x="52" y="262"/>
                  </a:lnTo>
                  <a:lnTo>
                    <a:pt x="48" y="241"/>
                  </a:lnTo>
                  <a:lnTo>
                    <a:pt x="46" y="219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7" y="176"/>
                  </a:lnTo>
                  <a:lnTo>
                    <a:pt x="51" y="159"/>
                  </a:lnTo>
                  <a:lnTo>
                    <a:pt x="56" y="142"/>
                  </a:lnTo>
                  <a:lnTo>
                    <a:pt x="64" y="127"/>
                  </a:lnTo>
                  <a:lnTo>
                    <a:pt x="73" y="114"/>
                  </a:lnTo>
                  <a:lnTo>
                    <a:pt x="83" y="101"/>
                  </a:lnTo>
                  <a:lnTo>
                    <a:pt x="95" y="90"/>
                  </a:lnTo>
                  <a:lnTo>
                    <a:pt x="108" y="81"/>
                  </a:lnTo>
                  <a:lnTo>
                    <a:pt x="121" y="72"/>
                  </a:lnTo>
                  <a:lnTo>
                    <a:pt x="137" y="64"/>
                  </a:lnTo>
                  <a:lnTo>
                    <a:pt x="153" y="59"/>
                  </a:lnTo>
                  <a:lnTo>
                    <a:pt x="168" y="54"/>
                  </a:lnTo>
                  <a:lnTo>
                    <a:pt x="186" y="50"/>
                  </a:lnTo>
                  <a:lnTo>
                    <a:pt x="203" y="47"/>
                  </a:lnTo>
                  <a:lnTo>
                    <a:pt x="220" y="46"/>
                  </a:lnTo>
                  <a:lnTo>
                    <a:pt x="237" y="46"/>
                  </a:lnTo>
                  <a:lnTo>
                    <a:pt x="237" y="46"/>
                  </a:lnTo>
                  <a:lnTo>
                    <a:pt x="265" y="54"/>
                  </a:lnTo>
                  <a:lnTo>
                    <a:pt x="293" y="62"/>
                  </a:lnTo>
                  <a:lnTo>
                    <a:pt x="307" y="67"/>
                  </a:lnTo>
                  <a:lnTo>
                    <a:pt x="320" y="73"/>
                  </a:lnTo>
                  <a:lnTo>
                    <a:pt x="333" y="81"/>
                  </a:lnTo>
                  <a:lnTo>
                    <a:pt x="346" y="90"/>
                  </a:lnTo>
                  <a:lnTo>
                    <a:pt x="346" y="90"/>
                  </a:lnTo>
                  <a:lnTo>
                    <a:pt x="361" y="104"/>
                  </a:lnTo>
                  <a:lnTo>
                    <a:pt x="375" y="118"/>
                  </a:lnTo>
                  <a:lnTo>
                    <a:pt x="387" y="134"/>
                  </a:lnTo>
                  <a:lnTo>
                    <a:pt x="392" y="142"/>
                  </a:lnTo>
                  <a:lnTo>
                    <a:pt x="396" y="151"/>
                  </a:lnTo>
                  <a:lnTo>
                    <a:pt x="396" y="151"/>
                  </a:lnTo>
                  <a:lnTo>
                    <a:pt x="400" y="157"/>
                  </a:lnTo>
                  <a:lnTo>
                    <a:pt x="404" y="164"/>
                  </a:lnTo>
                  <a:lnTo>
                    <a:pt x="409" y="170"/>
                  </a:lnTo>
                  <a:lnTo>
                    <a:pt x="416" y="176"/>
                  </a:lnTo>
                  <a:lnTo>
                    <a:pt x="416" y="176"/>
                  </a:lnTo>
                  <a:lnTo>
                    <a:pt x="418" y="179"/>
                  </a:lnTo>
                  <a:lnTo>
                    <a:pt x="421" y="185"/>
                  </a:lnTo>
                  <a:lnTo>
                    <a:pt x="422" y="191"/>
                  </a:lnTo>
                  <a:lnTo>
                    <a:pt x="422" y="199"/>
                  </a:lnTo>
                  <a:lnTo>
                    <a:pt x="421" y="216"/>
                  </a:lnTo>
                  <a:lnTo>
                    <a:pt x="418" y="236"/>
                  </a:lnTo>
                  <a:lnTo>
                    <a:pt x="413" y="254"/>
                  </a:lnTo>
                  <a:lnTo>
                    <a:pt x="408" y="271"/>
                  </a:lnTo>
                  <a:lnTo>
                    <a:pt x="403" y="285"/>
                  </a:lnTo>
                  <a:lnTo>
                    <a:pt x="399" y="293"/>
                  </a:lnTo>
                  <a:lnTo>
                    <a:pt x="399" y="2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5" name="组合 1274"/>
          <p:cNvGrpSpPr/>
          <p:nvPr/>
        </p:nvGrpSpPr>
        <p:grpSpPr>
          <a:xfrm>
            <a:off x="6997702" y="1100650"/>
            <a:ext cx="969433" cy="749301"/>
            <a:chOff x="5248276" y="1095375"/>
            <a:chExt cx="727075" cy="561976"/>
          </a:xfrm>
          <a:solidFill>
            <a:srgbClr val="1043AB"/>
          </a:solidFill>
        </p:grpSpPr>
        <p:sp>
          <p:nvSpPr>
            <p:cNvPr id="12666" name="Freeform 378"/>
            <p:cNvSpPr/>
            <p:nvPr/>
          </p:nvSpPr>
          <p:spPr bwMode="auto">
            <a:xfrm>
              <a:off x="5367339" y="1268413"/>
              <a:ext cx="39688" cy="144463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9" y="17"/>
                </a:cxn>
                <a:cxn ang="0">
                  <a:pos x="87" y="28"/>
                </a:cxn>
                <a:cxn ang="0">
                  <a:pos x="81" y="49"/>
                </a:cxn>
                <a:cxn ang="0">
                  <a:pos x="64" y="89"/>
                </a:cxn>
                <a:cxn ang="0">
                  <a:pos x="64" y="89"/>
                </a:cxn>
                <a:cxn ang="0">
                  <a:pos x="56" y="113"/>
                </a:cxn>
                <a:cxn ang="0">
                  <a:pos x="49" y="136"/>
                </a:cxn>
                <a:cxn ang="0">
                  <a:pos x="36" y="185"/>
                </a:cxn>
                <a:cxn ang="0">
                  <a:pos x="36" y="185"/>
                </a:cxn>
                <a:cxn ang="0">
                  <a:pos x="31" y="207"/>
                </a:cxn>
                <a:cxn ang="0">
                  <a:pos x="26" y="230"/>
                </a:cxn>
                <a:cxn ang="0">
                  <a:pos x="18" y="277"/>
                </a:cxn>
                <a:cxn ang="0">
                  <a:pos x="18" y="277"/>
                </a:cxn>
                <a:cxn ang="0">
                  <a:pos x="13" y="298"/>
                </a:cxn>
                <a:cxn ang="0">
                  <a:pos x="8" y="318"/>
                </a:cxn>
                <a:cxn ang="0">
                  <a:pos x="2" y="339"/>
                </a:cxn>
                <a:cxn ang="0">
                  <a:pos x="1" y="349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1" y="364"/>
                </a:cxn>
                <a:cxn ang="0">
                  <a:pos x="2" y="365"/>
                </a:cxn>
                <a:cxn ang="0">
                  <a:pos x="5" y="365"/>
                </a:cxn>
                <a:cxn ang="0">
                  <a:pos x="9" y="364"/>
                </a:cxn>
                <a:cxn ang="0">
                  <a:pos x="10" y="362"/>
                </a:cxn>
                <a:cxn ang="0">
                  <a:pos x="10" y="360"/>
                </a:cxn>
                <a:cxn ang="0">
                  <a:pos x="10" y="360"/>
                </a:cxn>
                <a:cxn ang="0">
                  <a:pos x="13" y="349"/>
                </a:cxn>
                <a:cxn ang="0">
                  <a:pos x="15" y="340"/>
                </a:cxn>
                <a:cxn ang="0">
                  <a:pos x="19" y="331"/>
                </a:cxn>
                <a:cxn ang="0">
                  <a:pos x="22" y="322"/>
                </a:cxn>
                <a:cxn ang="0">
                  <a:pos x="31" y="270"/>
                </a:cxn>
                <a:cxn ang="0">
                  <a:pos x="31" y="270"/>
                </a:cxn>
                <a:cxn ang="0">
                  <a:pos x="39" y="223"/>
                </a:cxn>
                <a:cxn ang="0">
                  <a:pos x="49" y="177"/>
                </a:cxn>
                <a:cxn ang="0">
                  <a:pos x="49" y="177"/>
                </a:cxn>
                <a:cxn ang="0">
                  <a:pos x="64" y="128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93" y="45"/>
                </a:cxn>
                <a:cxn ang="0">
                  <a:pos x="99" y="25"/>
                </a:cxn>
                <a:cxn ang="0">
                  <a:pos x="100" y="16"/>
                </a:cxn>
                <a:cxn ang="0">
                  <a:pos x="102" y="5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9" y="1"/>
                </a:cxn>
                <a:cxn ang="0">
                  <a:pos x="96" y="0"/>
                </a:cxn>
                <a:cxn ang="0">
                  <a:pos x="93" y="1"/>
                </a:cxn>
                <a:cxn ang="0">
                  <a:pos x="91" y="4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102" h="365">
                  <a:moveTo>
                    <a:pt x="90" y="5"/>
                  </a:moveTo>
                  <a:lnTo>
                    <a:pt x="90" y="5"/>
                  </a:lnTo>
                  <a:lnTo>
                    <a:pt x="89" y="17"/>
                  </a:lnTo>
                  <a:lnTo>
                    <a:pt x="87" y="28"/>
                  </a:lnTo>
                  <a:lnTo>
                    <a:pt x="81" y="49"/>
                  </a:lnTo>
                  <a:lnTo>
                    <a:pt x="64" y="89"/>
                  </a:lnTo>
                  <a:lnTo>
                    <a:pt x="64" y="89"/>
                  </a:lnTo>
                  <a:lnTo>
                    <a:pt x="56" y="113"/>
                  </a:lnTo>
                  <a:lnTo>
                    <a:pt x="49" y="136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1" y="207"/>
                  </a:lnTo>
                  <a:lnTo>
                    <a:pt x="26" y="230"/>
                  </a:lnTo>
                  <a:lnTo>
                    <a:pt x="18" y="277"/>
                  </a:lnTo>
                  <a:lnTo>
                    <a:pt x="18" y="277"/>
                  </a:lnTo>
                  <a:lnTo>
                    <a:pt x="13" y="298"/>
                  </a:lnTo>
                  <a:lnTo>
                    <a:pt x="8" y="318"/>
                  </a:lnTo>
                  <a:lnTo>
                    <a:pt x="2" y="339"/>
                  </a:lnTo>
                  <a:lnTo>
                    <a:pt x="1" y="349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1" y="364"/>
                  </a:lnTo>
                  <a:lnTo>
                    <a:pt x="2" y="365"/>
                  </a:lnTo>
                  <a:lnTo>
                    <a:pt x="5" y="365"/>
                  </a:lnTo>
                  <a:lnTo>
                    <a:pt x="9" y="364"/>
                  </a:lnTo>
                  <a:lnTo>
                    <a:pt x="10" y="362"/>
                  </a:lnTo>
                  <a:lnTo>
                    <a:pt x="10" y="360"/>
                  </a:lnTo>
                  <a:lnTo>
                    <a:pt x="10" y="360"/>
                  </a:lnTo>
                  <a:lnTo>
                    <a:pt x="13" y="349"/>
                  </a:lnTo>
                  <a:lnTo>
                    <a:pt x="15" y="340"/>
                  </a:lnTo>
                  <a:lnTo>
                    <a:pt x="19" y="331"/>
                  </a:lnTo>
                  <a:lnTo>
                    <a:pt x="22" y="322"/>
                  </a:lnTo>
                  <a:lnTo>
                    <a:pt x="31" y="270"/>
                  </a:lnTo>
                  <a:lnTo>
                    <a:pt x="31" y="270"/>
                  </a:lnTo>
                  <a:lnTo>
                    <a:pt x="39" y="223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64" y="12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93" y="45"/>
                  </a:lnTo>
                  <a:lnTo>
                    <a:pt x="99" y="25"/>
                  </a:lnTo>
                  <a:lnTo>
                    <a:pt x="100" y="16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9" y="1"/>
                  </a:lnTo>
                  <a:lnTo>
                    <a:pt x="96" y="0"/>
                  </a:lnTo>
                  <a:lnTo>
                    <a:pt x="93" y="1"/>
                  </a:lnTo>
                  <a:lnTo>
                    <a:pt x="91" y="4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7" name="Freeform 379"/>
            <p:cNvSpPr/>
            <p:nvPr/>
          </p:nvSpPr>
          <p:spPr bwMode="auto">
            <a:xfrm>
              <a:off x="5426076" y="1354138"/>
              <a:ext cx="33338" cy="1285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75" y="3"/>
                </a:cxn>
                <a:cxn ang="0">
                  <a:pos x="71" y="11"/>
                </a:cxn>
                <a:cxn ang="0">
                  <a:pos x="69" y="20"/>
                </a:cxn>
                <a:cxn ang="0">
                  <a:pos x="63" y="37"/>
                </a:cxn>
                <a:cxn ang="0">
                  <a:pos x="55" y="71"/>
                </a:cxn>
                <a:cxn ang="0">
                  <a:pos x="55" y="71"/>
                </a:cxn>
                <a:cxn ang="0">
                  <a:pos x="49" y="91"/>
                </a:cxn>
                <a:cxn ang="0">
                  <a:pos x="42" y="110"/>
                </a:cxn>
                <a:cxn ang="0">
                  <a:pos x="36" y="130"/>
                </a:cxn>
                <a:cxn ang="0">
                  <a:pos x="32" y="149"/>
                </a:cxn>
                <a:cxn ang="0">
                  <a:pos x="32" y="149"/>
                </a:cxn>
                <a:cxn ang="0">
                  <a:pos x="27" y="196"/>
                </a:cxn>
                <a:cxn ang="0">
                  <a:pos x="23" y="220"/>
                </a:cxn>
                <a:cxn ang="0">
                  <a:pos x="19" y="244"/>
                </a:cxn>
                <a:cxn ang="0">
                  <a:pos x="19" y="244"/>
                </a:cxn>
                <a:cxn ang="0">
                  <a:pos x="15" y="261"/>
                </a:cxn>
                <a:cxn ang="0">
                  <a:pos x="11" y="279"/>
                </a:cxn>
                <a:cxn ang="0">
                  <a:pos x="11" y="279"/>
                </a:cxn>
                <a:cxn ang="0">
                  <a:pos x="8" y="288"/>
                </a:cxn>
                <a:cxn ang="0">
                  <a:pos x="7" y="298"/>
                </a:cxn>
                <a:cxn ang="0">
                  <a:pos x="6" y="309"/>
                </a:cxn>
                <a:cxn ang="0">
                  <a:pos x="3" y="313"/>
                </a:cxn>
                <a:cxn ang="0">
                  <a:pos x="2" y="317"/>
                </a:cxn>
                <a:cxn ang="0">
                  <a:pos x="2" y="317"/>
                </a:cxn>
                <a:cxn ang="0">
                  <a:pos x="0" y="319"/>
                </a:cxn>
                <a:cxn ang="0">
                  <a:pos x="0" y="321"/>
                </a:cxn>
                <a:cxn ang="0">
                  <a:pos x="2" y="323"/>
                </a:cxn>
                <a:cxn ang="0">
                  <a:pos x="3" y="325"/>
                </a:cxn>
                <a:cxn ang="0">
                  <a:pos x="7" y="325"/>
                </a:cxn>
                <a:cxn ang="0">
                  <a:pos x="10" y="325"/>
                </a:cxn>
                <a:cxn ang="0">
                  <a:pos x="11" y="323"/>
                </a:cxn>
                <a:cxn ang="0">
                  <a:pos x="11" y="323"/>
                </a:cxn>
                <a:cxn ang="0">
                  <a:pos x="15" y="317"/>
                </a:cxn>
                <a:cxn ang="0">
                  <a:pos x="18" y="310"/>
                </a:cxn>
                <a:cxn ang="0">
                  <a:pos x="21" y="295"/>
                </a:cxn>
                <a:cxn ang="0">
                  <a:pos x="24" y="279"/>
                </a:cxn>
                <a:cxn ang="0">
                  <a:pos x="27" y="264"/>
                </a:cxn>
                <a:cxn ang="0">
                  <a:pos x="27" y="264"/>
                </a:cxn>
                <a:cxn ang="0">
                  <a:pos x="31" y="245"/>
                </a:cxn>
                <a:cxn ang="0">
                  <a:pos x="33" y="227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42" y="164"/>
                </a:cxn>
                <a:cxn ang="0">
                  <a:pos x="46" y="140"/>
                </a:cxn>
                <a:cxn ang="0">
                  <a:pos x="52" y="117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66" y="72"/>
                </a:cxn>
                <a:cxn ang="0">
                  <a:pos x="71" y="51"/>
                </a:cxn>
                <a:cxn ang="0">
                  <a:pos x="76" y="29"/>
                </a:cxn>
                <a:cxn ang="0">
                  <a:pos x="80" y="19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7" y="7"/>
                </a:cxn>
                <a:cxn ang="0">
                  <a:pos x="86" y="4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5" y="3"/>
                </a:cxn>
                <a:cxn ang="0">
                  <a:pos x="75" y="3"/>
                </a:cxn>
              </a:cxnLst>
              <a:rect l="0" t="0" r="r" b="b"/>
              <a:pathLst>
                <a:path w="87" h="325">
                  <a:moveTo>
                    <a:pt x="75" y="3"/>
                  </a:moveTo>
                  <a:lnTo>
                    <a:pt x="75" y="3"/>
                  </a:lnTo>
                  <a:lnTo>
                    <a:pt x="71" y="11"/>
                  </a:lnTo>
                  <a:lnTo>
                    <a:pt x="69" y="20"/>
                  </a:lnTo>
                  <a:lnTo>
                    <a:pt x="63" y="37"/>
                  </a:lnTo>
                  <a:lnTo>
                    <a:pt x="55" y="71"/>
                  </a:lnTo>
                  <a:lnTo>
                    <a:pt x="55" y="71"/>
                  </a:lnTo>
                  <a:lnTo>
                    <a:pt x="49" y="91"/>
                  </a:lnTo>
                  <a:lnTo>
                    <a:pt x="42" y="110"/>
                  </a:lnTo>
                  <a:lnTo>
                    <a:pt x="36" y="130"/>
                  </a:lnTo>
                  <a:lnTo>
                    <a:pt x="32" y="149"/>
                  </a:lnTo>
                  <a:lnTo>
                    <a:pt x="32" y="149"/>
                  </a:lnTo>
                  <a:lnTo>
                    <a:pt x="27" y="196"/>
                  </a:lnTo>
                  <a:lnTo>
                    <a:pt x="23" y="220"/>
                  </a:lnTo>
                  <a:lnTo>
                    <a:pt x="19" y="244"/>
                  </a:lnTo>
                  <a:lnTo>
                    <a:pt x="19" y="244"/>
                  </a:lnTo>
                  <a:lnTo>
                    <a:pt x="15" y="261"/>
                  </a:lnTo>
                  <a:lnTo>
                    <a:pt x="11" y="279"/>
                  </a:lnTo>
                  <a:lnTo>
                    <a:pt x="11" y="279"/>
                  </a:lnTo>
                  <a:lnTo>
                    <a:pt x="8" y="288"/>
                  </a:lnTo>
                  <a:lnTo>
                    <a:pt x="7" y="298"/>
                  </a:lnTo>
                  <a:lnTo>
                    <a:pt x="6" y="309"/>
                  </a:lnTo>
                  <a:lnTo>
                    <a:pt x="3" y="313"/>
                  </a:lnTo>
                  <a:lnTo>
                    <a:pt x="2" y="317"/>
                  </a:lnTo>
                  <a:lnTo>
                    <a:pt x="2" y="317"/>
                  </a:lnTo>
                  <a:lnTo>
                    <a:pt x="0" y="319"/>
                  </a:lnTo>
                  <a:lnTo>
                    <a:pt x="0" y="321"/>
                  </a:lnTo>
                  <a:lnTo>
                    <a:pt x="2" y="323"/>
                  </a:lnTo>
                  <a:lnTo>
                    <a:pt x="3" y="325"/>
                  </a:lnTo>
                  <a:lnTo>
                    <a:pt x="7" y="325"/>
                  </a:lnTo>
                  <a:lnTo>
                    <a:pt x="10" y="325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5" y="317"/>
                  </a:lnTo>
                  <a:lnTo>
                    <a:pt x="18" y="310"/>
                  </a:lnTo>
                  <a:lnTo>
                    <a:pt x="21" y="295"/>
                  </a:lnTo>
                  <a:lnTo>
                    <a:pt x="24" y="279"/>
                  </a:lnTo>
                  <a:lnTo>
                    <a:pt x="27" y="264"/>
                  </a:lnTo>
                  <a:lnTo>
                    <a:pt x="27" y="264"/>
                  </a:lnTo>
                  <a:lnTo>
                    <a:pt x="31" y="245"/>
                  </a:lnTo>
                  <a:lnTo>
                    <a:pt x="33" y="22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2" y="164"/>
                  </a:lnTo>
                  <a:lnTo>
                    <a:pt x="46" y="140"/>
                  </a:lnTo>
                  <a:lnTo>
                    <a:pt x="52" y="117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66" y="72"/>
                  </a:lnTo>
                  <a:lnTo>
                    <a:pt x="71" y="51"/>
                  </a:lnTo>
                  <a:lnTo>
                    <a:pt x="76" y="29"/>
                  </a:lnTo>
                  <a:lnTo>
                    <a:pt x="80" y="19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7" y="7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8" name="Freeform 380"/>
            <p:cNvSpPr/>
            <p:nvPr/>
          </p:nvSpPr>
          <p:spPr bwMode="auto">
            <a:xfrm>
              <a:off x="5492751" y="1465263"/>
              <a:ext cx="25400" cy="904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6" y="13"/>
                </a:cxn>
                <a:cxn ang="0">
                  <a:pos x="42" y="24"/>
                </a:cxn>
                <a:cxn ang="0">
                  <a:pos x="34" y="45"/>
                </a:cxn>
                <a:cxn ang="0">
                  <a:pos x="29" y="67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16" y="122"/>
                </a:cxn>
                <a:cxn ang="0">
                  <a:pos x="10" y="154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1" y="225"/>
                </a:cxn>
                <a:cxn ang="0">
                  <a:pos x="5" y="228"/>
                </a:cxn>
                <a:cxn ang="0">
                  <a:pos x="6" y="228"/>
                </a:cxn>
                <a:cxn ang="0">
                  <a:pos x="9" y="228"/>
                </a:cxn>
                <a:cxn ang="0">
                  <a:pos x="10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6" y="194"/>
                </a:cxn>
                <a:cxn ang="0">
                  <a:pos x="22" y="164"/>
                </a:cxn>
                <a:cxn ang="0">
                  <a:pos x="27" y="134"/>
                </a:cxn>
                <a:cxn ang="0">
                  <a:pos x="33" y="103"/>
                </a:cxn>
                <a:cxn ang="0">
                  <a:pos x="33" y="103"/>
                </a:cxn>
                <a:cxn ang="0">
                  <a:pos x="36" y="79"/>
                </a:cxn>
                <a:cxn ang="0">
                  <a:pos x="42" y="54"/>
                </a:cxn>
                <a:cxn ang="0">
                  <a:pos x="46" y="42"/>
                </a:cxn>
                <a:cxn ang="0">
                  <a:pos x="51" y="30"/>
                </a:cxn>
                <a:cxn ang="0">
                  <a:pos x="56" y="18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228">
                  <a:moveTo>
                    <a:pt x="52" y="3"/>
                  </a:moveTo>
                  <a:lnTo>
                    <a:pt x="52" y="3"/>
                  </a:lnTo>
                  <a:lnTo>
                    <a:pt x="46" y="13"/>
                  </a:lnTo>
                  <a:lnTo>
                    <a:pt x="42" y="24"/>
                  </a:lnTo>
                  <a:lnTo>
                    <a:pt x="34" y="45"/>
                  </a:lnTo>
                  <a:lnTo>
                    <a:pt x="29" y="67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16" y="122"/>
                  </a:lnTo>
                  <a:lnTo>
                    <a:pt x="10" y="154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1" y="225"/>
                  </a:lnTo>
                  <a:lnTo>
                    <a:pt x="5" y="228"/>
                  </a:lnTo>
                  <a:lnTo>
                    <a:pt x="6" y="228"/>
                  </a:lnTo>
                  <a:lnTo>
                    <a:pt x="9" y="228"/>
                  </a:lnTo>
                  <a:lnTo>
                    <a:pt x="10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6" y="194"/>
                  </a:lnTo>
                  <a:lnTo>
                    <a:pt x="22" y="164"/>
                  </a:lnTo>
                  <a:lnTo>
                    <a:pt x="27" y="134"/>
                  </a:lnTo>
                  <a:lnTo>
                    <a:pt x="33" y="103"/>
                  </a:lnTo>
                  <a:lnTo>
                    <a:pt x="33" y="103"/>
                  </a:lnTo>
                  <a:lnTo>
                    <a:pt x="36" y="79"/>
                  </a:lnTo>
                  <a:lnTo>
                    <a:pt x="42" y="54"/>
                  </a:lnTo>
                  <a:lnTo>
                    <a:pt x="46" y="42"/>
                  </a:lnTo>
                  <a:lnTo>
                    <a:pt x="51" y="30"/>
                  </a:lnTo>
                  <a:lnTo>
                    <a:pt x="56" y="18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69" name="Freeform 381"/>
            <p:cNvSpPr/>
            <p:nvPr/>
          </p:nvSpPr>
          <p:spPr bwMode="auto">
            <a:xfrm>
              <a:off x="5516564" y="1489076"/>
              <a:ext cx="17463" cy="7620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1" y="48"/>
                </a:cxn>
                <a:cxn ang="0">
                  <a:pos x="11" y="94"/>
                </a:cxn>
                <a:cxn ang="0">
                  <a:pos x="7" y="117"/>
                </a:cxn>
                <a:cxn ang="0">
                  <a:pos x="3" y="141"/>
                </a:cxn>
                <a:cxn ang="0">
                  <a:pos x="0" y="163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89"/>
                </a:cxn>
                <a:cxn ang="0">
                  <a:pos x="2" y="192"/>
                </a:cxn>
                <a:cxn ang="0">
                  <a:pos x="6" y="193"/>
                </a:cxn>
                <a:cxn ang="0">
                  <a:pos x="10" y="192"/>
                </a:cxn>
                <a:cxn ang="0">
                  <a:pos x="11" y="189"/>
                </a:cxn>
                <a:cxn ang="0">
                  <a:pos x="11" y="188"/>
                </a:cxn>
                <a:cxn ang="0">
                  <a:pos x="11" y="188"/>
                </a:cxn>
                <a:cxn ang="0">
                  <a:pos x="12" y="164"/>
                </a:cxn>
                <a:cxn ang="0">
                  <a:pos x="15" y="141"/>
                </a:cxn>
                <a:cxn ang="0">
                  <a:pos x="17" y="119"/>
                </a:cxn>
                <a:cxn ang="0">
                  <a:pos x="23" y="95"/>
                </a:cxn>
                <a:cxn ang="0">
                  <a:pos x="33" y="51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6" y="4"/>
                </a:cxn>
                <a:cxn ang="0">
                  <a:pos x="45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93">
                  <a:moveTo>
                    <a:pt x="34" y="4"/>
                  </a:moveTo>
                  <a:lnTo>
                    <a:pt x="34" y="4"/>
                  </a:lnTo>
                  <a:lnTo>
                    <a:pt x="21" y="48"/>
                  </a:lnTo>
                  <a:lnTo>
                    <a:pt x="11" y="94"/>
                  </a:lnTo>
                  <a:lnTo>
                    <a:pt x="7" y="117"/>
                  </a:lnTo>
                  <a:lnTo>
                    <a:pt x="3" y="141"/>
                  </a:lnTo>
                  <a:lnTo>
                    <a:pt x="0" y="163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2" y="192"/>
                  </a:lnTo>
                  <a:lnTo>
                    <a:pt x="6" y="193"/>
                  </a:lnTo>
                  <a:lnTo>
                    <a:pt x="10" y="192"/>
                  </a:lnTo>
                  <a:lnTo>
                    <a:pt x="11" y="189"/>
                  </a:lnTo>
                  <a:lnTo>
                    <a:pt x="11" y="188"/>
                  </a:lnTo>
                  <a:lnTo>
                    <a:pt x="11" y="188"/>
                  </a:lnTo>
                  <a:lnTo>
                    <a:pt x="12" y="164"/>
                  </a:lnTo>
                  <a:lnTo>
                    <a:pt x="15" y="141"/>
                  </a:lnTo>
                  <a:lnTo>
                    <a:pt x="17" y="119"/>
                  </a:lnTo>
                  <a:lnTo>
                    <a:pt x="23" y="95"/>
                  </a:lnTo>
                  <a:lnTo>
                    <a:pt x="33" y="51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6" y="4"/>
                  </a:lnTo>
                  <a:lnTo>
                    <a:pt x="45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0" name="Freeform 382"/>
            <p:cNvSpPr/>
            <p:nvPr/>
          </p:nvSpPr>
          <p:spPr bwMode="auto">
            <a:xfrm>
              <a:off x="5478464" y="1268413"/>
              <a:ext cx="228600" cy="104775"/>
            </a:xfrm>
            <a:custGeom>
              <a:avLst/>
              <a:gdLst/>
              <a:ahLst/>
              <a:cxnLst>
                <a:cxn ang="0">
                  <a:pos x="569" y="0"/>
                </a:cxn>
                <a:cxn ang="0">
                  <a:pos x="540" y="9"/>
                </a:cxn>
                <a:cxn ang="0">
                  <a:pos x="512" y="22"/>
                </a:cxn>
                <a:cxn ang="0">
                  <a:pos x="460" y="51"/>
                </a:cxn>
                <a:cxn ang="0">
                  <a:pos x="418" y="72"/>
                </a:cxn>
                <a:cxn ang="0">
                  <a:pos x="333" y="107"/>
                </a:cxn>
                <a:cxn ang="0">
                  <a:pos x="290" y="123"/>
                </a:cxn>
                <a:cxn ang="0">
                  <a:pos x="217" y="151"/>
                </a:cxn>
                <a:cxn ang="0">
                  <a:pos x="145" y="183"/>
                </a:cxn>
                <a:cxn ang="0">
                  <a:pos x="109" y="200"/>
                </a:cxn>
                <a:cxn ang="0">
                  <a:pos x="74" y="217"/>
                </a:cxn>
                <a:cxn ang="0">
                  <a:pos x="22" y="246"/>
                </a:cxn>
                <a:cxn ang="0">
                  <a:pos x="4" y="251"/>
                </a:cxn>
                <a:cxn ang="0">
                  <a:pos x="1" y="253"/>
                </a:cxn>
                <a:cxn ang="0">
                  <a:pos x="0" y="258"/>
                </a:cxn>
                <a:cxn ang="0">
                  <a:pos x="4" y="263"/>
                </a:cxn>
                <a:cxn ang="0">
                  <a:pos x="6" y="263"/>
                </a:cxn>
                <a:cxn ang="0">
                  <a:pos x="36" y="253"/>
                </a:cxn>
                <a:cxn ang="0">
                  <a:pos x="64" y="237"/>
                </a:cxn>
                <a:cxn ang="0">
                  <a:pos x="81" y="228"/>
                </a:cxn>
                <a:cxn ang="0">
                  <a:pos x="132" y="202"/>
                </a:cxn>
                <a:cxn ang="0">
                  <a:pos x="171" y="183"/>
                </a:cxn>
                <a:cxn ang="0">
                  <a:pos x="252" y="149"/>
                </a:cxn>
                <a:cxn ang="0">
                  <a:pos x="294" y="135"/>
                </a:cxn>
                <a:cxn ang="0">
                  <a:pos x="370" y="105"/>
                </a:cxn>
                <a:cxn ang="0">
                  <a:pos x="446" y="71"/>
                </a:cxn>
                <a:cxn ang="0">
                  <a:pos x="482" y="54"/>
                </a:cxn>
                <a:cxn ang="0">
                  <a:pos x="519" y="34"/>
                </a:cxn>
                <a:cxn ang="0">
                  <a:pos x="532" y="28"/>
                </a:cxn>
                <a:cxn ang="0">
                  <a:pos x="558" y="16"/>
                </a:cxn>
                <a:cxn ang="0">
                  <a:pos x="571" y="12"/>
                </a:cxn>
                <a:cxn ang="0">
                  <a:pos x="575" y="9"/>
                </a:cxn>
                <a:cxn ang="0">
                  <a:pos x="573" y="1"/>
                </a:cxn>
                <a:cxn ang="0">
                  <a:pos x="569" y="0"/>
                </a:cxn>
              </a:cxnLst>
              <a:rect l="0" t="0" r="r" b="b"/>
              <a:pathLst>
                <a:path w="575" h="263">
                  <a:moveTo>
                    <a:pt x="569" y="0"/>
                  </a:moveTo>
                  <a:lnTo>
                    <a:pt x="569" y="0"/>
                  </a:lnTo>
                  <a:lnTo>
                    <a:pt x="554" y="4"/>
                  </a:lnTo>
                  <a:lnTo>
                    <a:pt x="540" y="9"/>
                  </a:lnTo>
                  <a:lnTo>
                    <a:pt x="527" y="16"/>
                  </a:lnTo>
                  <a:lnTo>
                    <a:pt x="512" y="22"/>
                  </a:lnTo>
                  <a:lnTo>
                    <a:pt x="486" y="38"/>
                  </a:lnTo>
                  <a:lnTo>
                    <a:pt x="460" y="51"/>
                  </a:lnTo>
                  <a:lnTo>
                    <a:pt x="460" y="51"/>
                  </a:lnTo>
                  <a:lnTo>
                    <a:pt x="418" y="72"/>
                  </a:lnTo>
                  <a:lnTo>
                    <a:pt x="376" y="90"/>
                  </a:lnTo>
                  <a:lnTo>
                    <a:pt x="333" y="107"/>
                  </a:lnTo>
                  <a:lnTo>
                    <a:pt x="290" y="123"/>
                  </a:lnTo>
                  <a:lnTo>
                    <a:pt x="290" y="123"/>
                  </a:lnTo>
                  <a:lnTo>
                    <a:pt x="253" y="138"/>
                  </a:lnTo>
                  <a:lnTo>
                    <a:pt x="217" y="151"/>
                  </a:lnTo>
                  <a:lnTo>
                    <a:pt x="180" y="166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09" y="200"/>
                  </a:lnTo>
                  <a:lnTo>
                    <a:pt x="74" y="217"/>
                  </a:lnTo>
                  <a:lnTo>
                    <a:pt x="74" y="217"/>
                  </a:lnTo>
                  <a:lnTo>
                    <a:pt x="40" y="237"/>
                  </a:lnTo>
                  <a:lnTo>
                    <a:pt x="22" y="246"/>
                  </a:lnTo>
                  <a:lnTo>
                    <a:pt x="13" y="249"/>
                  </a:lnTo>
                  <a:lnTo>
                    <a:pt x="4" y="251"/>
                  </a:lnTo>
                  <a:lnTo>
                    <a:pt x="4" y="251"/>
                  </a:lnTo>
                  <a:lnTo>
                    <a:pt x="1" y="253"/>
                  </a:lnTo>
                  <a:lnTo>
                    <a:pt x="0" y="254"/>
                  </a:lnTo>
                  <a:lnTo>
                    <a:pt x="0" y="258"/>
                  </a:lnTo>
                  <a:lnTo>
                    <a:pt x="2" y="262"/>
                  </a:lnTo>
                  <a:lnTo>
                    <a:pt x="4" y="263"/>
                  </a:lnTo>
                  <a:lnTo>
                    <a:pt x="6" y="263"/>
                  </a:lnTo>
                  <a:lnTo>
                    <a:pt x="6" y="263"/>
                  </a:lnTo>
                  <a:lnTo>
                    <a:pt x="22" y="258"/>
                  </a:lnTo>
                  <a:lnTo>
                    <a:pt x="36" y="253"/>
                  </a:lnTo>
                  <a:lnTo>
                    <a:pt x="51" y="245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81" y="228"/>
                  </a:lnTo>
                  <a:lnTo>
                    <a:pt x="98" y="219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71" y="183"/>
                  </a:lnTo>
                  <a:lnTo>
                    <a:pt x="212" y="165"/>
                  </a:lnTo>
                  <a:lnTo>
                    <a:pt x="252" y="149"/>
                  </a:lnTo>
                  <a:lnTo>
                    <a:pt x="294" y="135"/>
                  </a:lnTo>
                  <a:lnTo>
                    <a:pt x="294" y="135"/>
                  </a:lnTo>
                  <a:lnTo>
                    <a:pt x="332" y="121"/>
                  </a:lnTo>
                  <a:lnTo>
                    <a:pt x="370" y="105"/>
                  </a:lnTo>
                  <a:lnTo>
                    <a:pt x="408" y="88"/>
                  </a:lnTo>
                  <a:lnTo>
                    <a:pt x="446" y="71"/>
                  </a:lnTo>
                  <a:lnTo>
                    <a:pt x="446" y="71"/>
                  </a:lnTo>
                  <a:lnTo>
                    <a:pt x="482" y="54"/>
                  </a:lnTo>
                  <a:lnTo>
                    <a:pt x="501" y="45"/>
                  </a:lnTo>
                  <a:lnTo>
                    <a:pt x="519" y="34"/>
                  </a:lnTo>
                  <a:lnTo>
                    <a:pt x="519" y="34"/>
                  </a:lnTo>
                  <a:lnTo>
                    <a:pt x="532" y="28"/>
                  </a:lnTo>
                  <a:lnTo>
                    <a:pt x="544" y="21"/>
                  </a:lnTo>
                  <a:lnTo>
                    <a:pt x="558" y="16"/>
                  </a:lnTo>
                  <a:lnTo>
                    <a:pt x="571" y="12"/>
                  </a:lnTo>
                  <a:lnTo>
                    <a:pt x="571" y="12"/>
                  </a:lnTo>
                  <a:lnTo>
                    <a:pt x="574" y="11"/>
                  </a:lnTo>
                  <a:lnTo>
                    <a:pt x="575" y="9"/>
                  </a:lnTo>
                  <a:lnTo>
                    <a:pt x="575" y="5"/>
                  </a:lnTo>
                  <a:lnTo>
                    <a:pt x="573" y="1"/>
                  </a:lnTo>
                  <a:lnTo>
                    <a:pt x="571" y="0"/>
                  </a:lnTo>
                  <a:lnTo>
                    <a:pt x="569" y="0"/>
                  </a:lnTo>
                  <a:lnTo>
                    <a:pt x="5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1" name="Freeform 383"/>
            <p:cNvSpPr/>
            <p:nvPr/>
          </p:nvSpPr>
          <p:spPr bwMode="auto">
            <a:xfrm>
              <a:off x="5513389" y="1352551"/>
              <a:ext cx="195263" cy="92075"/>
            </a:xfrm>
            <a:custGeom>
              <a:avLst/>
              <a:gdLst/>
              <a:ahLst/>
              <a:cxnLst>
                <a:cxn ang="0">
                  <a:pos x="484" y="0"/>
                </a:cxn>
                <a:cxn ang="0">
                  <a:pos x="484" y="0"/>
                </a:cxn>
                <a:cxn ang="0">
                  <a:pos x="452" y="11"/>
                </a:cxn>
                <a:cxn ang="0">
                  <a:pos x="422" y="24"/>
                </a:cxn>
                <a:cxn ang="0">
                  <a:pos x="392" y="38"/>
                </a:cxn>
                <a:cxn ang="0">
                  <a:pos x="361" y="51"/>
                </a:cxn>
                <a:cxn ang="0">
                  <a:pos x="361" y="51"/>
                </a:cxn>
                <a:cxn ang="0">
                  <a:pos x="299" y="77"/>
                </a:cxn>
                <a:cxn ang="0">
                  <a:pos x="239" y="103"/>
                </a:cxn>
                <a:cxn ang="0">
                  <a:pos x="239" y="103"/>
                </a:cxn>
                <a:cxn ang="0">
                  <a:pos x="179" y="130"/>
                </a:cxn>
                <a:cxn ang="0">
                  <a:pos x="119" y="157"/>
                </a:cxn>
                <a:cxn ang="0">
                  <a:pos x="119" y="157"/>
                </a:cxn>
                <a:cxn ang="0">
                  <a:pos x="90" y="171"/>
                </a:cxn>
                <a:cxn ang="0">
                  <a:pos x="61" y="190"/>
                </a:cxn>
                <a:cxn ang="0">
                  <a:pos x="33" y="207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1" y="225"/>
                </a:cxn>
                <a:cxn ang="0">
                  <a:pos x="0" y="226"/>
                </a:cxn>
                <a:cxn ang="0">
                  <a:pos x="1" y="230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6" y="218"/>
                </a:cxn>
                <a:cxn ang="0">
                  <a:pos x="64" y="203"/>
                </a:cxn>
                <a:cxn ang="0">
                  <a:pos x="91" y="187"/>
                </a:cxn>
                <a:cxn ang="0">
                  <a:pos x="118" y="170"/>
                </a:cxn>
                <a:cxn ang="0">
                  <a:pos x="118" y="170"/>
                </a:cxn>
                <a:cxn ang="0">
                  <a:pos x="131" y="162"/>
                </a:cxn>
                <a:cxn ang="0">
                  <a:pos x="146" y="157"/>
                </a:cxn>
                <a:cxn ang="0">
                  <a:pos x="161" y="152"/>
                </a:cxn>
                <a:cxn ang="0">
                  <a:pos x="175" y="145"/>
                </a:cxn>
                <a:cxn ang="0">
                  <a:pos x="175" y="145"/>
                </a:cxn>
                <a:cxn ang="0">
                  <a:pos x="235" y="118"/>
                </a:cxn>
                <a:cxn ang="0">
                  <a:pos x="235" y="118"/>
                </a:cxn>
                <a:cxn ang="0">
                  <a:pos x="299" y="89"/>
                </a:cxn>
                <a:cxn ang="0">
                  <a:pos x="365" y="62"/>
                </a:cxn>
                <a:cxn ang="0">
                  <a:pos x="365" y="62"/>
                </a:cxn>
                <a:cxn ang="0">
                  <a:pos x="396" y="48"/>
                </a:cxn>
                <a:cxn ang="0">
                  <a:pos x="412" y="42"/>
                </a:cxn>
                <a:cxn ang="0">
                  <a:pos x="428" y="37"/>
                </a:cxn>
                <a:cxn ang="0">
                  <a:pos x="428" y="37"/>
                </a:cxn>
                <a:cxn ang="0">
                  <a:pos x="442" y="31"/>
                </a:cxn>
                <a:cxn ang="0">
                  <a:pos x="458" y="24"/>
                </a:cxn>
                <a:cxn ang="0">
                  <a:pos x="472" y="17"/>
                </a:cxn>
                <a:cxn ang="0">
                  <a:pos x="488" y="11"/>
                </a:cxn>
                <a:cxn ang="0">
                  <a:pos x="488" y="11"/>
                </a:cxn>
                <a:cxn ang="0">
                  <a:pos x="489" y="9"/>
                </a:cxn>
                <a:cxn ang="0">
                  <a:pos x="490" y="8"/>
                </a:cxn>
                <a:cxn ang="0">
                  <a:pos x="490" y="4"/>
                </a:cxn>
                <a:cxn ang="0">
                  <a:pos x="489" y="0"/>
                </a:cxn>
                <a:cxn ang="0">
                  <a:pos x="486" y="0"/>
                </a:cxn>
                <a:cxn ang="0">
                  <a:pos x="484" y="0"/>
                </a:cxn>
                <a:cxn ang="0">
                  <a:pos x="484" y="0"/>
                </a:cxn>
              </a:cxnLst>
              <a:rect l="0" t="0" r="r" b="b"/>
              <a:pathLst>
                <a:path w="490" h="233">
                  <a:moveTo>
                    <a:pt x="484" y="0"/>
                  </a:moveTo>
                  <a:lnTo>
                    <a:pt x="484" y="0"/>
                  </a:lnTo>
                  <a:lnTo>
                    <a:pt x="452" y="11"/>
                  </a:lnTo>
                  <a:lnTo>
                    <a:pt x="422" y="24"/>
                  </a:lnTo>
                  <a:lnTo>
                    <a:pt x="392" y="38"/>
                  </a:lnTo>
                  <a:lnTo>
                    <a:pt x="361" y="51"/>
                  </a:lnTo>
                  <a:lnTo>
                    <a:pt x="361" y="51"/>
                  </a:lnTo>
                  <a:lnTo>
                    <a:pt x="299" y="77"/>
                  </a:lnTo>
                  <a:lnTo>
                    <a:pt x="239" y="103"/>
                  </a:lnTo>
                  <a:lnTo>
                    <a:pt x="239" y="103"/>
                  </a:lnTo>
                  <a:lnTo>
                    <a:pt x="179" y="130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90" y="171"/>
                  </a:lnTo>
                  <a:lnTo>
                    <a:pt x="61" y="190"/>
                  </a:lnTo>
                  <a:lnTo>
                    <a:pt x="33" y="207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1" y="225"/>
                  </a:lnTo>
                  <a:lnTo>
                    <a:pt x="0" y="226"/>
                  </a:lnTo>
                  <a:lnTo>
                    <a:pt x="1" y="230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6" y="218"/>
                  </a:lnTo>
                  <a:lnTo>
                    <a:pt x="64" y="203"/>
                  </a:lnTo>
                  <a:lnTo>
                    <a:pt x="91" y="187"/>
                  </a:lnTo>
                  <a:lnTo>
                    <a:pt x="118" y="170"/>
                  </a:lnTo>
                  <a:lnTo>
                    <a:pt x="118" y="170"/>
                  </a:lnTo>
                  <a:lnTo>
                    <a:pt x="131" y="162"/>
                  </a:lnTo>
                  <a:lnTo>
                    <a:pt x="146" y="157"/>
                  </a:lnTo>
                  <a:lnTo>
                    <a:pt x="161" y="152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99" y="89"/>
                  </a:lnTo>
                  <a:lnTo>
                    <a:pt x="365" y="62"/>
                  </a:lnTo>
                  <a:lnTo>
                    <a:pt x="365" y="62"/>
                  </a:lnTo>
                  <a:lnTo>
                    <a:pt x="396" y="48"/>
                  </a:lnTo>
                  <a:lnTo>
                    <a:pt x="412" y="42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442" y="31"/>
                  </a:lnTo>
                  <a:lnTo>
                    <a:pt x="458" y="24"/>
                  </a:lnTo>
                  <a:lnTo>
                    <a:pt x="472" y="17"/>
                  </a:lnTo>
                  <a:lnTo>
                    <a:pt x="488" y="11"/>
                  </a:lnTo>
                  <a:lnTo>
                    <a:pt x="488" y="11"/>
                  </a:lnTo>
                  <a:lnTo>
                    <a:pt x="489" y="9"/>
                  </a:lnTo>
                  <a:lnTo>
                    <a:pt x="490" y="8"/>
                  </a:lnTo>
                  <a:lnTo>
                    <a:pt x="490" y="4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4" y="0"/>
                  </a:lnTo>
                  <a:lnTo>
                    <a:pt x="4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2" name="Freeform 384"/>
            <p:cNvSpPr/>
            <p:nvPr/>
          </p:nvSpPr>
          <p:spPr bwMode="auto">
            <a:xfrm>
              <a:off x="5568951" y="1484313"/>
              <a:ext cx="117475" cy="55563"/>
            </a:xfrm>
            <a:custGeom>
              <a:avLst/>
              <a:gdLst/>
              <a:ahLst/>
              <a:cxnLst>
                <a:cxn ang="0">
                  <a:pos x="291" y="0"/>
                </a:cxn>
                <a:cxn ang="0">
                  <a:pos x="291" y="0"/>
                </a:cxn>
                <a:cxn ang="0">
                  <a:pos x="283" y="1"/>
                </a:cxn>
                <a:cxn ang="0">
                  <a:pos x="276" y="4"/>
                </a:cxn>
                <a:cxn ang="0">
                  <a:pos x="263" y="12"/>
                </a:cxn>
                <a:cxn ang="0">
                  <a:pos x="238" y="27"/>
                </a:cxn>
                <a:cxn ang="0">
                  <a:pos x="238" y="27"/>
                </a:cxn>
                <a:cxn ang="0">
                  <a:pos x="217" y="38"/>
                </a:cxn>
                <a:cxn ang="0">
                  <a:pos x="195" y="47"/>
                </a:cxn>
                <a:cxn ang="0">
                  <a:pos x="151" y="64"/>
                </a:cxn>
                <a:cxn ang="0">
                  <a:pos x="151" y="64"/>
                </a:cxn>
                <a:cxn ang="0">
                  <a:pos x="119" y="78"/>
                </a:cxn>
                <a:cxn ang="0">
                  <a:pos x="87" y="93"/>
                </a:cxn>
                <a:cxn ang="0">
                  <a:pos x="87" y="93"/>
                </a:cxn>
                <a:cxn ang="0">
                  <a:pos x="68" y="103"/>
                </a:cxn>
                <a:cxn ang="0">
                  <a:pos x="47" y="115"/>
                </a:cxn>
                <a:cxn ang="0">
                  <a:pos x="37" y="120"/>
                </a:cxn>
                <a:cxn ang="0">
                  <a:pos x="26" y="125"/>
                </a:cxn>
                <a:cxn ang="0">
                  <a:pos x="16" y="129"/>
                </a:cxn>
                <a:cxn ang="0">
                  <a:pos x="5" y="131"/>
                </a:cxn>
                <a:cxn ang="0">
                  <a:pos x="5" y="131"/>
                </a:cxn>
                <a:cxn ang="0">
                  <a:pos x="4" y="132"/>
                </a:cxn>
                <a:cxn ang="0">
                  <a:pos x="2" y="133"/>
                </a:cxn>
                <a:cxn ang="0">
                  <a:pos x="0" y="137"/>
                </a:cxn>
                <a:cxn ang="0">
                  <a:pos x="2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3" y="141"/>
                </a:cxn>
                <a:cxn ang="0">
                  <a:pos x="20" y="139"/>
                </a:cxn>
                <a:cxn ang="0">
                  <a:pos x="33" y="133"/>
                </a:cxn>
                <a:cxn ang="0">
                  <a:pos x="58" y="120"/>
                </a:cxn>
                <a:cxn ang="0">
                  <a:pos x="58" y="120"/>
                </a:cxn>
                <a:cxn ang="0">
                  <a:pos x="101" y="98"/>
                </a:cxn>
                <a:cxn ang="0">
                  <a:pos x="122" y="89"/>
                </a:cxn>
                <a:cxn ang="0">
                  <a:pos x="144" y="80"/>
                </a:cxn>
                <a:cxn ang="0">
                  <a:pos x="144" y="80"/>
                </a:cxn>
                <a:cxn ang="0">
                  <a:pos x="182" y="65"/>
                </a:cxn>
                <a:cxn ang="0">
                  <a:pos x="219" y="50"/>
                </a:cxn>
                <a:cxn ang="0">
                  <a:pos x="219" y="50"/>
                </a:cxn>
                <a:cxn ang="0">
                  <a:pos x="228" y="46"/>
                </a:cxn>
                <a:cxn ang="0">
                  <a:pos x="237" y="40"/>
                </a:cxn>
                <a:cxn ang="0">
                  <a:pos x="255" y="29"/>
                </a:cxn>
                <a:cxn ang="0">
                  <a:pos x="274" y="17"/>
                </a:cxn>
                <a:cxn ang="0">
                  <a:pos x="283" y="13"/>
                </a:cxn>
                <a:cxn ang="0">
                  <a:pos x="293" y="10"/>
                </a:cxn>
                <a:cxn ang="0">
                  <a:pos x="293" y="10"/>
                </a:cxn>
                <a:cxn ang="0">
                  <a:pos x="296" y="10"/>
                </a:cxn>
                <a:cxn ang="0">
                  <a:pos x="297" y="8"/>
                </a:cxn>
                <a:cxn ang="0">
                  <a:pos x="297" y="6"/>
                </a:cxn>
                <a:cxn ang="0">
                  <a:pos x="297" y="4"/>
                </a:cxn>
                <a:cxn ang="0">
                  <a:pos x="295" y="1"/>
                </a:cxn>
                <a:cxn ang="0">
                  <a:pos x="292" y="0"/>
                </a:cxn>
                <a:cxn ang="0">
                  <a:pos x="291" y="0"/>
                </a:cxn>
                <a:cxn ang="0">
                  <a:pos x="291" y="0"/>
                </a:cxn>
              </a:cxnLst>
              <a:rect l="0" t="0" r="r" b="b"/>
              <a:pathLst>
                <a:path w="297" h="142">
                  <a:moveTo>
                    <a:pt x="291" y="0"/>
                  </a:moveTo>
                  <a:lnTo>
                    <a:pt x="291" y="0"/>
                  </a:lnTo>
                  <a:lnTo>
                    <a:pt x="283" y="1"/>
                  </a:lnTo>
                  <a:lnTo>
                    <a:pt x="276" y="4"/>
                  </a:lnTo>
                  <a:lnTo>
                    <a:pt x="263" y="12"/>
                  </a:lnTo>
                  <a:lnTo>
                    <a:pt x="238" y="27"/>
                  </a:lnTo>
                  <a:lnTo>
                    <a:pt x="238" y="27"/>
                  </a:lnTo>
                  <a:lnTo>
                    <a:pt x="217" y="38"/>
                  </a:lnTo>
                  <a:lnTo>
                    <a:pt x="195" y="47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19" y="78"/>
                  </a:lnTo>
                  <a:lnTo>
                    <a:pt x="87" y="93"/>
                  </a:lnTo>
                  <a:lnTo>
                    <a:pt x="87" y="93"/>
                  </a:lnTo>
                  <a:lnTo>
                    <a:pt x="68" y="103"/>
                  </a:lnTo>
                  <a:lnTo>
                    <a:pt x="47" y="115"/>
                  </a:lnTo>
                  <a:lnTo>
                    <a:pt x="37" y="120"/>
                  </a:lnTo>
                  <a:lnTo>
                    <a:pt x="26" y="125"/>
                  </a:lnTo>
                  <a:lnTo>
                    <a:pt x="16" y="129"/>
                  </a:lnTo>
                  <a:lnTo>
                    <a:pt x="5" y="131"/>
                  </a:lnTo>
                  <a:lnTo>
                    <a:pt x="5" y="131"/>
                  </a:lnTo>
                  <a:lnTo>
                    <a:pt x="4" y="132"/>
                  </a:lnTo>
                  <a:lnTo>
                    <a:pt x="2" y="133"/>
                  </a:lnTo>
                  <a:lnTo>
                    <a:pt x="0" y="137"/>
                  </a:lnTo>
                  <a:lnTo>
                    <a:pt x="2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3" y="141"/>
                  </a:lnTo>
                  <a:lnTo>
                    <a:pt x="20" y="139"/>
                  </a:lnTo>
                  <a:lnTo>
                    <a:pt x="33" y="133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101" y="98"/>
                  </a:lnTo>
                  <a:lnTo>
                    <a:pt x="122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82" y="65"/>
                  </a:lnTo>
                  <a:lnTo>
                    <a:pt x="219" y="50"/>
                  </a:lnTo>
                  <a:lnTo>
                    <a:pt x="219" y="50"/>
                  </a:lnTo>
                  <a:lnTo>
                    <a:pt x="228" y="46"/>
                  </a:lnTo>
                  <a:lnTo>
                    <a:pt x="237" y="40"/>
                  </a:lnTo>
                  <a:lnTo>
                    <a:pt x="255" y="29"/>
                  </a:lnTo>
                  <a:lnTo>
                    <a:pt x="274" y="17"/>
                  </a:lnTo>
                  <a:lnTo>
                    <a:pt x="283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10"/>
                  </a:lnTo>
                  <a:lnTo>
                    <a:pt x="297" y="8"/>
                  </a:lnTo>
                  <a:lnTo>
                    <a:pt x="297" y="6"/>
                  </a:lnTo>
                  <a:lnTo>
                    <a:pt x="297" y="4"/>
                  </a:lnTo>
                  <a:lnTo>
                    <a:pt x="295" y="1"/>
                  </a:lnTo>
                  <a:lnTo>
                    <a:pt x="292" y="0"/>
                  </a:lnTo>
                  <a:lnTo>
                    <a:pt x="291" y="0"/>
                  </a:lnTo>
                  <a:lnTo>
                    <a:pt x="29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3" name="Freeform 385"/>
            <p:cNvSpPr/>
            <p:nvPr/>
          </p:nvSpPr>
          <p:spPr bwMode="auto">
            <a:xfrm>
              <a:off x="5468939" y="1271588"/>
              <a:ext cx="187325" cy="80963"/>
            </a:xfrm>
            <a:custGeom>
              <a:avLst/>
              <a:gdLst/>
              <a:ahLst/>
              <a:cxnLst>
                <a:cxn ang="0">
                  <a:pos x="467" y="0"/>
                </a:cxn>
                <a:cxn ang="0">
                  <a:pos x="467" y="0"/>
                </a:cxn>
                <a:cxn ang="0">
                  <a:pos x="458" y="1"/>
                </a:cxn>
                <a:cxn ang="0">
                  <a:pos x="449" y="4"/>
                </a:cxn>
                <a:cxn ang="0">
                  <a:pos x="432" y="11"/>
                </a:cxn>
                <a:cxn ang="0">
                  <a:pos x="432" y="11"/>
                </a:cxn>
                <a:cxn ang="0">
                  <a:pos x="417" y="17"/>
                </a:cxn>
                <a:cxn ang="0">
                  <a:pos x="404" y="21"/>
                </a:cxn>
                <a:cxn ang="0">
                  <a:pos x="391" y="26"/>
                </a:cxn>
                <a:cxn ang="0">
                  <a:pos x="378" y="32"/>
                </a:cxn>
                <a:cxn ang="0">
                  <a:pos x="378" y="32"/>
                </a:cxn>
                <a:cxn ang="0">
                  <a:pos x="324" y="57"/>
                </a:cxn>
                <a:cxn ang="0">
                  <a:pos x="271" y="82"/>
                </a:cxn>
                <a:cxn ang="0">
                  <a:pos x="271" y="82"/>
                </a:cxn>
                <a:cxn ang="0">
                  <a:pos x="237" y="97"/>
                </a:cxn>
                <a:cxn ang="0">
                  <a:pos x="204" y="111"/>
                </a:cxn>
                <a:cxn ang="0">
                  <a:pos x="136" y="137"/>
                </a:cxn>
                <a:cxn ang="0">
                  <a:pos x="69" y="165"/>
                </a:cxn>
                <a:cxn ang="0">
                  <a:pos x="35" y="179"/>
                </a:cxn>
                <a:cxn ang="0">
                  <a:pos x="3" y="193"/>
                </a:cxn>
                <a:cxn ang="0">
                  <a:pos x="3" y="193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4" y="204"/>
                </a:cxn>
                <a:cxn ang="0">
                  <a:pos x="7" y="20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39" y="189"/>
                </a:cxn>
                <a:cxn ang="0">
                  <a:pos x="69" y="176"/>
                </a:cxn>
                <a:cxn ang="0">
                  <a:pos x="132" y="150"/>
                </a:cxn>
                <a:cxn ang="0">
                  <a:pos x="195" y="127"/>
                </a:cxn>
                <a:cxn ang="0">
                  <a:pos x="256" y="100"/>
                </a:cxn>
                <a:cxn ang="0">
                  <a:pos x="256" y="100"/>
                </a:cxn>
                <a:cxn ang="0">
                  <a:pos x="289" y="86"/>
                </a:cxn>
                <a:cxn ang="0">
                  <a:pos x="323" y="73"/>
                </a:cxn>
                <a:cxn ang="0">
                  <a:pos x="323" y="73"/>
                </a:cxn>
                <a:cxn ang="0">
                  <a:pos x="344" y="65"/>
                </a:cxn>
                <a:cxn ang="0">
                  <a:pos x="356" y="60"/>
                </a:cxn>
                <a:cxn ang="0">
                  <a:pos x="364" y="55"/>
                </a:cxn>
                <a:cxn ang="0">
                  <a:pos x="364" y="55"/>
                </a:cxn>
                <a:cxn ang="0">
                  <a:pos x="377" y="46"/>
                </a:cxn>
                <a:cxn ang="0">
                  <a:pos x="391" y="39"/>
                </a:cxn>
                <a:cxn ang="0">
                  <a:pos x="407" y="32"/>
                </a:cxn>
                <a:cxn ang="0">
                  <a:pos x="421" y="27"/>
                </a:cxn>
                <a:cxn ang="0">
                  <a:pos x="421" y="27"/>
                </a:cxn>
                <a:cxn ang="0">
                  <a:pos x="445" y="18"/>
                </a:cxn>
                <a:cxn ang="0">
                  <a:pos x="458" y="13"/>
                </a:cxn>
                <a:cxn ang="0">
                  <a:pos x="470" y="10"/>
                </a:cxn>
                <a:cxn ang="0">
                  <a:pos x="470" y="10"/>
                </a:cxn>
                <a:cxn ang="0">
                  <a:pos x="472" y="9"/>
                </a:cxn>
                <a:cxn ang="0">
                  <a:pos x="474" y="8"/>
                </a:cxn>
                <a:cxn ang="0">
                  <a:pos x="474" y="6"/>
                </a:cxn>
                <a:cxn ang="0">
                  <a:pos x="474" y="4"/>
                </a:cxn>
                <a:cxn ang="0">
                  <a:pos x="471" y="0"/>
                </a:cxn>
                <a:cxn ang="0">
                  <a:pos x="470" y="0"/>
                </a:cxn>
                <a:cxn ang="0">
                  <a:pos x="467" y="0"/>
                </a:cxn>
                <a:cxn ang="0">
                  <a:pos x="467" y="0"/>
                </a:cxn>
              </a:cxnLst>
              <a:rect l="0" t="0" r="r" b="b"/>
              <a:pathLst>
                <a:path w="474" h="205">
                  <a:moveTo>
                    <a:pt x="467" y="0"/>
                  </a:moveTo>
                  <a:lnTo>
                    <a:pt x="467" y="0"/>
                  </a:lnTo>
                  <a:lnTo>
                    <a:pt x="458" y="1"/>
                  </a:lnTo>
                  <a:lnTo>
                    <a:pt x="449" y="4"/>
                  </a:lnTo>
                  <a:lnTo>
                    <a:pt x="432" y="11"/>
                  </a:lnTo>
                  <a:lnTo>
                    <a:pt x="432" y="11"/>
                  </a:lnTo>
                  <a:lnTo>
                    <a:pt x="417" y="17"/>
                  </a:lnTo>
                  <a:lnTo>
                    <a:pt x="404" y="21"/>
                  </a:lnTo>
                  <a:lnTo>
                    <a:pt x="391" y="26"/>
                  </a:lnTo>
                  <a:lnTo>
                    <a:pt x="378" y="32"/>
                  </a:lnTo>
                  <a:lnTo>
                    <a:pt x="378" y="32"/>
                  </a:lnTo>
                  <a:lnTo>
                    <a:pt x="324" y="57"/>
                  </a:lnTo>
                  <a:lnTo>
                    <a:pt x="271" y="82"/>
                  </a:lnTo>
                  <a:lnTo>
                    <a:pt x="271" y="82"/>
                  </a:lnTo>
                  <a:lnTo>
                    <a:pt x="237" y="97"/>
                  </a:lnTo>
                  <a:lnTo>
                    <a:pt x="204" y="111"/>
                  </a:lnTo>
                  <a:lnTo>
                    <a:pt x="136" y="137"/>
                  </a:lnTo>
                  <a:lnTo>
                    <a:pt x="69" y="165"/>
                  </a:lnTo>
                  <a:lnTo>
                    <a:pt x="35" y="179"/>
                  </a:lnTo>
                  <a:lnTo>
                    <a:pt x="3" y="193"/>
                  </a:lnTo>
                  <a:lnTo>
                    <a:pt x="3" y="193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4" y="204"/>
                  </a:lnTo>
                  <a:lnTo>
                    <a:pt x="7" y="20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39" y="189"/>
                  </a:lnTo>
                  <a:lnTo>
                    <a:pt x="69" y="176"/>
                  </a:lnTo>
                  <a:lnTo>
                    <a:pt x="132" y="150"/>
                  </a:lnTo>
                  <a:lnTo>
                    <a:pt x="195" y="127"/>
                  </a:lnTo>
                  <a:lnTo>
                    <a:pt x="256" y="100"/>
                  </a:lnTo>
                  <a:lnTo>
                    <a:pt x="256" y="100"/>
                  </a:lnTo>
                  <a:lnTo>
                    <a:pt x="289" y="86"/>
                  </a:lnTo>
                  <a:lnTo>
                    <a:pt x="323" y="73"/>
                  </a:lnTo>
                  <a:lnTo>
                    <a:pt x="323" y="73"/>
                  </a:lnTo>
                  <a:lnTo>
                    <a:pt x="344" y="65"/>
                  </a:lnTo>
                  <a:lnTo>
                    <a:pt x="356" y="60"/>
                  </a:lnTo>
                  <a:lnTo>
                    <a:pt x="364" y="55"/>
                  </a:lnTo>
                  <a:lnTo>
                    <a:pt x="364" y="55"/>
                  </a:lnTo>
                  <a:lnTo>
                    <a:pt x="377" y="46"/>
                  </a:lnTo>
                  <a:lnTo>
                    <a:pt x="391" y="39"/>
                  </a:lnTo>
                  <a:lnTo>
                    <a:pt x="407" y="32"/>
                  </a:lnTo>
                  <a:lnTo>
                    <a:pt x="421" y="27"/>
                  </a:lnTo>
                  <a:lnTo>
                    <a:pt x="421" y="27"/>
                  </a:lnTo>
                  <a:lnTo>
                    <a:pt x="445" y="18"/>
                  </a:lnTo>
                  <a:lnTo>
                    <a:pt x="458" y="13"/>
                  </a:lnTo>
                  <a:lnTo>
                    <a:pt x="470" y="10"/>
                  </a:lnTo>
                  <a:lnTo>
                    <a:pt x="470" y="10"/>
                  </a:lnTo>
                  <a:lnTo>
                    <a:pt x="472" y="9"/>
                  </a:lnTo>
                  <a:lnTo>
                    <a:pt x="474" y="8"/>
                  </a:lnTo>
                  <a:lnTo>
                    <a:pt x="474" y="6"/>
                  </a:lnTo>
                  <a:lnTo>
                    <a:pt x="474" y="4"/>
                  </a:lnTo>
                  <a:lnTo>
                    <a:pt x="471" y="0"/>
                  </a:lnTo>
                  <a:lnTo>
                    <a:pt x="470" y="0"/>
                  </a:lnTo>
                  <a:lnTo>
                    <a:pt x="467" y="0"/>
                  </a:lnTo>
                  <a:lnTo>
                    <a:pt x="4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4" name="Freeform 386"/>
            <p:cNvSpPr/>
            <p:nvPr/>
          </p:nvSpPr>
          <p:spPr bwMode="auto">
            <a:xfrm>
              <a:off x="5697539" y="1277938"/>
              <a:ext cx="190500" cy="130175"/>
            </a:xfrm>
            <a:custGeom>
              <a:avLst/>
              <a:gdLst/>
              <a:ahLst/>
              <a:cxnLst>
                <a:cxn ang="0">
                  <a:pos x="470" y="1"/>
                </a:cxn>
                <a:cxn ang="0">
                  <a:pos x="470" y="1"/>
                </a:cxn>
                <a:cxn ang="0">
                  <a:pos x="439" y="23"/>
                </a:cxn>
                <a:cxn ang="0">
                  <a:pos x="408" y="46"/>
                </a:cxn>
                <a:cxn ang="0">
                  <a:pos x="344" y="89"/>
                </a:cxn>
                <a:cxn ang="0">
                  <a:pos x="280" y="131"/>
                </a:cxn>
                <a:cxn ang="0">
                  <a:pos x="248" y="153"/>
                </a:cxn>
                <a:cxn ang="0">
                  <a:pos x="218" y="176"/>
                </a:cxn>
                <a:cxn ang="0">
                  <a:pos x="218" y="176"/>
                </a:cxn>
                <a:cxn ang="0">
                  <a:pos x="184" y="204"/>
                </a:cxn>
                <a:cxn ang="0">
                  <a:pos x="148" y="229"/>
                </a:cxn>
                <a:cxn ang="0">
                  <a:pos x="111" y="252"/>
                </a:cxn>
                <a:cxn ang="0">
                  <a:pos x="73" y="273"/>
                </a:cxn>
                <a:cxn ang="0">
                  <a:pos x="73" y="273"/>
                </a:cxn>
                <a:cxn ang="0">
                  <a:pos x="59" y="281"/>
                </a:cxn>
                <a:cxn ang="0">
                  <a:pos x="46" y="290"/>
                </a:cxn>
                <a:cxn ang="0">
                  <a:pos x="33" y="299"/>
                </a:cxn>
                <a:cxn ang="0">
                  <a:pos x="18" y="306"/>
                </a:cxn>
                <a:cxn ang="0">
                  <a:pos x="18" y="306"/>
                </a:cxn>
                <a:cxn ang="0">
                  <a:pos x="12" y="310"/>
                </a:cxn>
                <a:cxn ang="0">
                  <a:pos x="6" y="312"/>
                </a:cxn>
                <a:cxn ang="0">
                  <a:pos x="3" y="316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29"/>
                </a:cxn>
                <a:cxn ang="0">
                  <a:pos x="8" y="329"/>
                </a:cxn>
                <a:cxn ang="0">
                  <a:pos x="10" y="328"/>
                </a:cxn>
                <a:cxn ang="0">
                  <a:pos x="10" y="327"/>
                </a:cxn>
                <a:cxn ang="0">
                  <a:pos x="10" y="327"/>
                </a:cxn>
                <a:cxn ang="0">
                  <a:pos x="13" y="323"/>
                </a:cxn>
                <a:cxn ang="0">
                  <a:pos x="18" y="319"/>
                </a:cxn>
                <a:cxn ang="0">
                  <a:pos x="31" y="311"/>
                </a:cxn>
                <a:cxn ang="0">
                  <a:pos x="54" y="298"/>
                </a:cxn>
                <a:cxn ang="0">
                  <a:pos x="54" y="298"/>
                </a:cxn>
                <a:cxn ang="0">
                  <a:pos x="85" y="280"/>
                </a:cxn>
                <a:cxn ang="0">
                  <a:pos x="116" y="261"/>
                </a:cxn>
                <a:cxn ang="0">
                  <a:pos x="116" y="261"/>
                </a:cxn>
                <a:cxn ang="0">
                  <a:pos x="148" y="242"/>
                </a:cxn>
                <a:cxn ang="0">
                  <a:pos x="178" y="222"/>
                </a:cxn>
                <a:cxn ang="0">
                  <a:pos x="207" y="200"/>
                </a:cxn>
                <a:cxn ang="0">
                  <a:pos x="235" y="178"/>
                </a:cxn>
                <a:cxn ang="0">
                  <a:pos x="235" y="178"/>
                </a:cxn>
                <a:cxn ang="0">
                  <a:pos x="264" y="155"/>
                </a:cxn>
                <a:cxn ang="0">
                  <a:pos x="294" y="134"/>
                </a:cxn>
                <a:cxn ang="0">
                  <a:pos x="356" y="93"/>
                </a:cxn>
                <a:cxn ang="0">
                  <a:pos x="417" y="52"/>
                </a:cxn>
                <a:cxn ang="0">
                  <a:pos x="449" y="31"/>
                </a:cxn>
                <a:cxn ang="0">
                  <a:pos x="477" y="9"/>
                </a:cxn>
                <a:cxn ang="0">
                  <a:pos x="477" y="9"/>
                </a:cxn>
                <a:cxn ang="0">
                  <a:pos x="479" y="8"/>
                </a:cxn>
                <a:cxn ang="0">
                  <a:pos x="480" y="5"/>
                </a:cxn>
                <a:cxn ang="0">
                  <a:pos x="479" y="4"/>
                </a:cxn>
                <a:cxn ang="0">
                  <a:pos x="477" y="1"/>
                </a:cxn>
                <a:cxn ang="0">
                  <a:pos x="475" y="0"/>
                </a:cxn>
                <a:cxn ang="0">
                  <a:pos x="472" y="0"/>
                </a:cxn>
                <a:cxn ang="0">
                  <a:pos x="470" y="1"/>
                </a:cxn>
                <a:cxn ang="0">
                  <a:pos x="470" y="1"/>
                </a:cxn>
              </a:cxnLst>
              <a:rect l="0" t="0" r="r" b="b"/>
              <a:pathLst>
                <a:path w="480" h="329">
                  <a:moveTo>
                    <a:pt x="470" y="1"/>
                  </a:moveTo>
                  <a:lnTo>
                    <a:pt x="470" y="1"/>
                  </a:lnTo>
                  <a:lnTo>
                    <a:pt x="439" y="23"/>
                  </a:lnTo>
                  <a:lnTo>
                    <a:pt x="408" y="46"/>
                  </a:lnTo>
                  <a:lnTo>
                    <a:pt x="344" y="89"/>
                  </a:lnTo>
                  <a:lnTo>
                    <a:pt x="280" y="131"/>
                  </a:lnTo>
                  <a:lnTo>
                    <a:pt x="248" y="153"/>
                  </a:lnTo>
                  <a:lnTo>
                    <a:pt x="218" y="176"/>
                  </a:lnTo>
                  <a:lnTo>
                    <a:pt x="218" y="176"/>
                  </a:lnTo>
                  <a:lnTo>
                    <a:pt x="184" y="204"/>
                  </a:lnTo>
                  <a:lnTo>
                    <a:pt x="148" y="229"/>
                  </a:lnTo>
                  <a:lnTo>
                    <a:pt x="111" y="252"/>
                  </a:lnTo>
                  <a:lnTo>
                    <a:pt x="73" y="273"/>
                  </a:lnTo>
                  <a:lnTo>
                    <a:pt x="73" y="273"/>
                  </a:lnTo>
                  <a:lnTo>
                    <a:pt x="59" y="281"/>
                  </a:lnTo>
                  <a:lnTo>
                    <a:pt x="46" y="290"/>
                  </a:lnTo>
                  <a:lnTo>
                    <a:pt x="33" y="299"/>
                  </a:lnTo>
                  <a:lnTo>
                    <a:pt x="18" y="306"/>
                  </a:lnTo>
                  <a:lnTo>
                    <a:pt x="18" y="306"/>
                  </a:lnTo>
                  <a:lnTo>
                    <a:pt x="12" y="310"/>
                  </a:lnTo>
                  <a:lnTo>
                    <a:pt x="6" y="312"/>
                  </a:lnTo>
                  <a:lnTo>
                    <a:pt x="3" y="316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29"/>
                  </a:lnTo>
                  <a:lnTo>
                    <a:pt x="8" y="329"/>
                  </a:lnTo>
                  <a:lnTo>
                    <a:pt x="10" y="328"/>
                  </a:lnTo>
                  <a:lnTo>
                    <a:pt x="10" y="327"/>
                  </a:lnTo>
                  <a:lnTo>
                    <a:pt x="10" y="327"/>
                  </a:lnTo>
                  <a:lnTo>
                    <a:pt x="13" y="323"/>
                  </a:lnTo>
                  <a:lnTo>
                    <a:pt x="18" y="319"/>
                  </a:lnTo>
                  <a:lnTo>
                    <a:pt x="31" y="311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85" y="280"/>
                  </a:lnTo>
                  <a:lnTo>
                    <a:pt x="116" y="261"/>
                  </a:lnTo>
                  <a:lnTo>
                    <a:pt x="116" y="261"/>
                  </a:lnTo>
                  <a:lnTo>
                    <a:pt x="148" y="242"/>
                  </a:lnTo>
                  <a:lnTo>
                    <a:pt x="178" y="222"/>
                  </a:lnTo>
                  <a:lnTo>
                    <a:pt x="207" y="200"/>
                  </a:lnTo>
                  <a:lnTo>
                    <a:pt x="235" y="178"/>
                  </a:lnTo>
                  <a:lnTo>
                    <a:pt x="235" y="178"/>
                  </a:lnTo>
                  <a:lnTo>
                    <a:pt x="264" y="155"/>
                  </a:lnTo>
                  <a:lnTo>
                    <a:pt x="294" y="134"/>
                  </a:lnTo>
                  <a:lnTo>
                    <a:pt x="356" y="93"/>
                  </a:lnTo>
                  <a:lnTo>
                    <a:pt x="417" y="52"/>
                  </a:lnTo>
                  <a:lnTo>
                    <a:pt x="449" y="31"/>
                  </a:lnTo>
                  <a:lnTo>
                    <a:pt x="477" y="9"/>
                  </a:lnTo>
                  <a:lnTo>
                    <a:pt x="477" y="9"/>
                  </a:lnTo>
                  <a:lnTo>
                    <a:pt x="479" y="8"/>
                  </a:lnTo>
                  <a:lnTo>
                    <a:pt x="480" y="5"/>
                  </a:lnTo>
                  <a:lnTo>
                    <a:pt x="479" y="4"/>
                  </a:lnTo>
                  <a:lnTo>
                    <a:pt x="477" y="1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70" y="1"/>
                  </a:lnTo>
                  <a:lnTo>
                    <a:pt x="4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5" name="Freeform 387"/>
            <p:cNvSpPr/>
            <p:nvPr/>
          </p:nvSpPr>
          <p:spPr bwMode="auto">
            <a:xfrm>
              <a:off x="5686426" y="1303338"/>
              <a:ext cx="265113" cy="166688"/>
            </a:xfrm>
            <a:custGeom>
              <a:avLst/>
              <a:gdLst/>
              <a:ahLst/>
              <a:cxnLst>
                <a:cxn ang="0">
                  <a:pos x="657" y="6"/>
                </a:cxn>
                <a:cxn ang="0">
                  <a:pos x="650" y="9"/>
                </a:cxn>
                <a:cxn ang="0">
                  <a:pos x="631" y="19"/>
                </a:cxn>
                <a:cxn ang="0">
                  <a:pos x="604" y="34"/>
                </a:cxn>
                <a:cxn ang="0">
                  <a:pos x="595" y="37"/>
                </a:cxn>
                <a:cxn ang="0">
                  <a:pos x="581" y="51"/>
                </a:cxn>
                <a:cxn ang="0">
                  <a:pos x="573" y="57"/>
                </a:cxn>
                <a:cxn ang="0">
                  <a:pos x="526" y="90"/>
                </a:cxn>
                <a:cxn ang="0">
                  <a:pos x="437" y="146"/>
                </a:cxn>
                <a:cxn ang="0">
                  <a:pos x="345" y="200"/>
                </a:cxn>
                <a:cxn ang="0">
                  <a:pos x="243" y="260"/>
                </a:cxn>
                <a:cxn ang="0">
                  <a:pos x="140" y="320"/>
                </a:cxn>
                <a:cxn ang="0">
                  <a:pos x="97" y="347"/>
                </a:cxn>
                <a:cxn ang="0">
                  <a:pos x="86" y="354"/>
                </a:cxn>
                <a:cxn ang="0">
                  <a:pos x="51" y="371"/>
                </a:cxn>
                <a:cxn ang="0">
                  <a:pos x="37" y="379"/>
                </a:cxn>
                <a:cxn ang="0">
                  <a:pos x="11" y="400"/>
                </a:cxn>
                <a:cxn ang="0">
                  <a:pos x="1" y="413"/>
                </a:cxn>
                <a:cxn ang="0">
                  <a:pos x="0" y="415"/>
                </a:cxn>
                <a:cxn ang="0">
                  <a:pos x="3" y="421"/>
                </a:cxn>
                <a:cxn ang="0">
                  <a:pos x="9" y="421"/>
                </a:cxn>
                <a:cxn ang="0">
                  <a:pos x="11" y="418"/>
                </a:cxn>
                <a:cxn ang="0">
                  <a:pos x="24" y="404"/>
                </a:cxn>
                <a:cxn ang="0">
                  <a:pos x="39" y="392"/>
                </a:cxn>
                <a:cxn ang="0">
                  <a:pos x="73" y="372"/>
                </a:cxn>
                <a:cxn ang="0">
                  <a:pos x="94" y="362"/>
                </a:cxn>
                <a:cxn ang="0">
                  <a:pos x="135" y="336"/>
                </a:cxn>
                <a:cxn ang="0">
                  <a:pos x="156" y="324"/>
                </a:cxn>
                <a:cxn ang="0">
                  <a:pos x="352" y="209"/>
                </a:cxn>
                <a:cxn ang="0">
                  <a:pos x="517" y="109"/>
                </a:cxn>
                <a:cxn ang="0">
                  <a:pos x="536" y="96"/>
                </a:cxn>
                <a:cxn ang="0">
                  <a:pos x="594" y="56"/>
                </a:cxn>
                <a:cxn ang="0">
                  <a:pos x="610" y="44"/>
                </a:cxn>
                <a:cxn ang="0">
                  <a:pos x="636" y="27"/>
                </a:cxn>
                <a:cxn ang="0">
                  <a:pos x="654" y="18"/>
                </a:cxn>
                <a:cxn ang="0">
                  <a:pos x="662" y="17"/>
                </a:cxn>
                <a:cxn ang="0">
                  <a:pos x="667" y="13"/>
                </a:cxn>
                <a:cxn ang="0">
                  <a:pos x="669" y="5"/>
                </a:cxn>
                <a:cxn ang="0">
                  <a:pos x="667" y="2"/>
                </a:cxn>
                <a:cxn ang="0">
                  <a:pos x="662" y="0"/>
                </a:cxn>
                <a:cxn ang="0">
                  <a:pos x="657" y="2"/>
                </a:cxn>
                <a:cxn ang="0">
                  <a:pos x="657" y="5"/>
                </a:cxn>
              </a:cxnLst>
              <a:rect l="0" t="0" r="r" b="b"/>
              <a:pathLst>
                <a:path w="669" h="421">
                  <a:moveTo>
                    <a:pt x="657" y="5"/>
                  </a:moveTo>
                  <a:lnTo>
                    <a:pt x="657" y="6"/>
                  </a:lnTo>
                  <a:lnTo>
                    <a:pt x="657" y="6"/>
                  </a:lnTo>
                  <a:lnTo>
                    <a:pt x="650" y="9"/>
                  </a:lnTo>
                  <a:lnTo>
                    <a:pt x="642" y="11"/>
                  </a:lnTo>
                  <a:lnTo>
                    <a:pt x="631" y="19"/>
                  </a:lnTo>
                  <a:lnTo>
                    <a:pt x="618" y="27"/>
                  </a:lnTo>
                  <a:lnTo>
                    <a:pt x="604" y="34"/>
                  </a:lnTo>
                  <a:lnTo>
                    <a:pt x="604" y="34"/>
                  </a:lnTo>
                  <a:lnTo>
                    <a:pt x="595" y="37"/>
                  </a:lnTo>
                  <a:lnTo>
                    <a:pt x="589" y="44"/>
                  </a:lnTo>
                  <a:lnTo>
                    <a:pt x="581" y="51"/>
                  </a:lnTo>
                  <a:lnTo>
                    <a:pt x="573" y="57"/>
                  </a:lnTo>
                  <a:lnTo>
                    <a:pt x="573" y="57"/>
                  </a:lnTo>
                  <a:lnTo>
                    <a:pt x="526" y="90"/>
                  </a:lnTo>
                  <a:lnTo>
                    <a:pt x="526" y="90"/>
                  </a:lnTo>
                  <a:lnTo>
                    <a:pt x="482" y="119"/>
                  </a:lnTo>
                  <a:lnTo>
                    <a:pt x="437" y="146"/>
                  </a:lnTo>
                  <a:lnTo>
                    <a:pt x="391" y="172"/>
                  </a:lnTo>
                  <a:lnTo>
                    <a:pt x="345" y="200"/>
                  </a:lnTo>
                  <a:lnTo>
                    <a:pt x="345" y="200"/>
                  </a:lnTo>
                  <a:lnTo>
                    <a:pt x="243" y="26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18" y="333"/>
                  </a:lnTo>
                  <a:lnTo>
                    <a:pt x="97" y="347"/>
                  </a:lnTo>
                  <a:lnTo>
                    <a:pt x="97" y="347"/>
                  </a:lnTo>
                  <a:lnTo>
                    <a:pt x="86" y="354"/>
                  </a:lnTo>
                  <a:lnTo>
                    <a:pt x="75" y="360"/>
                  </a:lnTo>
                  <a:lnTo>
                    <a:pt x="51" y="371"/>
                  </a:lnTo>
                  <a:lnTo>
                    <a:pt x="51" y="371"/>
                  </a:lnTo>
                  <a:lnTo>
                    <a:pt x="37" y="379"/>
                  </a:lnTo>
                  <a:lnTo>
                    <a:pt x="24" y="389"/>
                  </a:lnTo>
                  <a:lnTo>
                    <a:pt x="11" y="400"/>
                  </a:lnTo>
                  <a:lnTo>
                    <a:pt x="5" y="406"/>
                  </a:lnTo>
                  <a:lnTo>
                    <a:pt x="1" y="413"/>
                  </a:lnTo>
                  <a:lnTo>
                    <a:pt x="1" y="413"/>
                  </a:lnTo>
                  <a:lnTo>
                    <a:pt x="0" y="415"/>
                  </a:lnTo>
                  <a:lnTo>
                    <a:pt x="0" y="417"/>
                  </a:lnTo>
                  <a:lnTo>
                    <a:pt x="3" y="421"/>
                  </a:lnTo>
                  <a:lnTo>
                    <a:pt x="7" y="421"/>
                  </a:lnTo>
                  <a:lnTo>
                    <a:pt x="9" y="421"/>
                  </a:lnTo>
                  <a:lnTo>
                    <a:pt x="11" y="418"/>
                  </a:lnTo>
                  <a:lnTo>
                    <a:pt x="11" y="418"/>
                  </a:lnTo>
                  <a:lnTo>
                    <a:pt x="17" y="410"/>
                  </a:lnTo>
                  <a:lnTo>
                    <a:pt x="24" y="404"/>
                  </a:lnTo>
                  <a:lnTo>
                    <a:pt x="32" y="397"/>
                  </a:lnTo>
                  <a:lnTo>
                    <a:pt x="39" y="392"/>
                  </a:lnTo>
                  <a:lnTo>
                    <a:pt x="56" y="381"/>
                  </a:lnTo>
                  <a:lnTo>
                    <a:pt x="73" y="372"/>
                  </a:lnTo>
                  <a:lnTo>
                    <a:pt x="73" y="372"/>
                  </a:lnTo>
                  <a:lnTo>
                    <a:pt x="94" y="362"/>
                  </a:lnTo>
                  <a:lnTo>
                    <a:pt x="115" y="349"/>
                  </a:lnTo>
                  <a:lnTo>
                    <a:pt x="135" y="336"/>
                  </a:lnTo>
                  <a:lnTo>
                    <a:pt x="156" y="324"/>
                  </a:lnTo>
                  <a:lnTo>
                    <a:pt x="156" y="324"/>
                  </a:lnTo>
                  <a:lnTo>
                    <a:pt x="352" y="209"/>
                  </a:lnTo>
                  <a:lnTo>
                    <a:pt x="352" y="209"/>
                  </a:lnTo>
                  <a:lnTo>
                    <a:pt x="434" y="159"/>
                  </a:lnTo>
                  <a:lnTo>
                    <a:pt x="517" y="109"/>
                  </a:lnTo>
                  <a:lnTo>
                    <a:pt x="517" y="109"/>
                  </a:lnTo>
                  <a:lnTo>
                    <a:pt x="536" y="96"/>
                  </a:lnTo>
                  <a:lnTo>
                    <a:pt x="556" y="83"/>
                  </a:lnTo>
                  <a:lnTo>
                    <a:pt x="594" y="56"/>
                  </a:lnTo>
                  <a:lnTo>
                    <a:pt x="594" y="56"/>
                  </a:lnTo>
                  <a:lnTo>
                    <a:pt x="610" y="44"/>
                  </a:lnTo>
                  <a:lnTo>
                    <a:pt x="627" y="32"/>
                  </a:lnTo>
                  <a:lnTo>
                    <a:pt x="636" y="27"/>
                  </a:lnTo>
                  <a:lnTo>
                    <a:pt x="645" y="22"/>
                  </a:lnTo>
                  <a:lnTo>
                    <a:pt x="654" y="18"/>
                  </a:lnTo>
                  <a:lnTo>
                    <a:pt x="662" y="17"/>
                  </a:lnTo>
                  <a:lnTo>
                    <a:pt x="662" y="17"/>
                  </a:lnTo>
                  <a:lnTo>
                    <a:pt x="666" y="14"/>
                  </a:lnTo>
                  <a:lnTo>
                    <a:pt x="667" y="13"/>
                  </a:lnTo>
                  <a:lnTo>
                    <a:pt x="669" y="10"/>
                  </a:lnTo>
                  <a:lnTo>
                    <a:pt x="669" y="5"/>
                  </a:lnTo>
                  <a:lnTo>
                    <a:pt x="669" y="5"/>
                  </a:lnTo>
                  <a:lnTo>
                    <a:pt x="667" y="2"/>
                  </a:lnTo>
                  <a:lnTo>
                    <a:pt x="666" y="1"/>
                  </a:lnTo>
                  <a:lnTo>
                    <a:pt x="662" y="0"/>
                  </a:lnTo>
                  <a:lnTo>
                    <a:pt x="658" y="1"/>
                  </a:lnTo>
                  <a:lnTo>
                    <a:pt x="657" y="2"/>
                  </a:lnTo>
                  <a:lnTo>
                    <a:pt x="657" y="5"/>
                  </a:lnTo>
                  <a:lnTo>
                    <a:pt x="6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6" name="Freeform 388"/>
            <p:cNvSpPr/>
            <p:nvPr/>
          </p:nvSpPr>
          <p:spPr bwMode="auto">
            <a:xfrm>
              <a:off x="5648326" y="1501776"/>
              <a:ext cx="149225" cy="60325"/>
            </a:xfrm>
            <a:custGeom>
              <a:avLst/>
              <a:gdLst/>
              <a:ahLst/>
              <a:cxnLst>
                <a:cxn ang="0">
                  <a:pos x="372" y="0"/>
                </a:cxn>
                <a:cxn ang="0">
                  <a:pos x="372" y="0"/>
                </a:cxn>
                <a:cxn ang="0">
                  <a:pos x="361" y="1"/>
                </a:cxn>
                <a:cxn ang="0">
                  <a:pos x="352" y="4"/>
                </a:cxn>
                <a:cxn ang="0">
                  <a:pos x="334" y="10"/>
                </a:cxn>
                <a:cxn ang="0">
                  <a:pos x="297" y="26"/>
                </a:cxn>
                <a:cxn ang="0">
                  <a:pos x="297" y="26"/>
                </a:cxn>
                <a:cxn ang="0">
                  <a:pos x="271" y="36"/>
                </a:cxn>
                <a:cxn ang="0">
                  <a:pos x="244" y="45"/>
                </a:cxn>
                <a:cxn ang="0">
                  <a:pos x="218" y="55"/>
                </a:cxn>
                <a:cxn ang="0">
                  <a:pos x="191" y="64"/>
                </a:cxn>
                <a:cxn ang="0">
                  <a:pos x="191" y="64"/>
                </a:cxn>
                <a:cxn ang="0">
                  <a:pos x="102" y="99"/>
                </a:cxn>
                <a:cxn ang="0">
                  <a:pos x="58" y="117"/>
                </a:cxn>
                <a:cxn ang="0">
                  <a:pos x="15" y="137"/>
                </a:cxn>
                <a:cxn ang="0">
                  <a:pos x="15" y="137"/>
                </a:cxn>
                <a:cxn ang="0">
                  <a:pos x="11" y="136"/>
                </a:cxn>
                <a:cxn ang="0">
                  <a:pos x="10" y="137"/>
                </a:cxn>
                <a:cxn ang="0">
                  <a:pos x="8" y="138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2" y="151"/>
                </a:cxn>
                <a:cxn ang="0">
                  <a:pos x="4" y="153"/>
                </a:cxn>
                <a:cxn ang="0">
                  <a:pos x="7" y="153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54" y="132"/>
                </a:cxn>
                <a:cxn ang="0">
                  <a:pos x="101" y="112"/>
                </a:cxn>
                <a:cxn ang="0">
                  <a:pos x="194" y="76"/>
                </a:cxn>
                <a:cxn ang="0">
                  <a:pos x="194" y="76"/>
                </a:cxn>
                <a:cxn ang="0">
                  <a:pos x="215" y="66"/>
                </a:cxn>
                <a:cxn ang="0">
                  <a:pos x="237" y="59"/>
                </a:cxn>
                <a:cxn ang="0">
                  <a:pos x="282" y="44"/>
                </a:cxn>
                <a:cxn ang="0">
                  <a:pos x="282" y="44"/>
                </a:cxn>
                <a:cxn ang="0">
                  <a:pos x="304" y="35"/>
                </a:cxn>
                <a:cxn ang="0">
                  <a:pos x="326" y="25"/>
                </a:cxn>
                <a:cxn ang="0">
                  <a:pos x="348" y="15"/>
                </a:cxn>
                <a:cxn ang="0">
                  <a:pos x="360" y="13"/>
                </a:cxn>
                <a:cxn ang="0">
                  <a:pos x="372" y="10"/>
                </a:cxn>
                <a:cxn ang="0">
                  <a:pos x="372" y="10"/>
                </a:cxn>
                <a:cxn ang="0">
                  <a:pos x="373" y="10"/>
                </a:cxn>
                <a:cxn ang="0">
                  <a:pos x="376" y="9"/>
                </a:cxn>
                <a:cxn ang="0">
                  <a:pos x="377" y="5"/>
                </a:cxn>
                <a:cxn ang="0">
                  <a:pos x="377" y="2"/>
                </a:cxn>
                <a:cxn ang="0">
                  <a:pos x="376" y="1"/>
                </a:cxn>
                <a:cxn ang="0">
                  <a:pos x="373" y="0"/>
                </a:cxn>
                <a:cxn ang="0">
                  <a:pos x="372" y="0"/>
                </a:cxn>
                <a:cxn ang="0">
                  <a:pos x="372" y="0"/>
                </a:cxn>
              </a:cxnLst>
              <a:rect l="0" t="0" r="r" b="b"/>
              <a:pathLst>
                <a:path w="377" h="153">
                  <a:moveTo>
                    <a:pt x="372" y="0"/>
                  </a:moveTo>
                  <a:lnTo>
                    <a:pt x="372" y="0"/>
                  </a:lnTo>
                  <a:lnTo>
                    <a:pt x="361" y="1"/>
                  </a:lnTo>
                  <a:lnTo>
                    <a:pt x="352" y="4"/>
                  </a:lnTo>
                  <a:lnTo>
                    <a:pt x="334" y="10"/>
                  </a:lnTo>
                  <a:lnTo>
                    <a:pt x="297" y="26"/>
                  </a:lnTo>
                  <a:lnTo>
                    <a:pt x="297" y="26"/>
                  </a:lnTo>
                  <a:lnTo>
                    <a:pt x="271" y="36"/>
                  </a:lnTo>
                  <a:lnTo>
                    <a:pt x="244" y="45"/>
                  </a:lnTo>
                  <a:lnTo>
                    <a:pt x="218" y="55"/>
                  </a:lnTo>
                  <a:lnTo>
                    <a:pt x="191" y="64"/>
                  </a:lnTo>
                  <a:lnTo>
                    <a:pt x="191" y="64"/>
                  </a:lnTo>
                  <a:lnTo>
                    <a:pt x="102" y="99"/>
                  </a:lnTo>
                  <a:lnTo>
                    <a:pt x="58" y="117"/>
                  </a:lnTo>
                  <a:lnTo>
                    <a:pt x="15" y="137"/>
                  </a:lnTo>
                  <a:lnTo>
                    <a:pt x="15" y="137"/>
                  </a:lnTo>
                  <a:lnTo>
                    <a:pt x="11" y="136"/>
                  </a:lnTo>
                  <a:lnTo>
                    <a:pt x="10" y="137"/>
                  </a:lnTo>
                  <a:lnTo>
                    <a:pt x="8" y="138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7" y="153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54" y="132"/>
                  </a:lnTo>
                  <a:lnTo>
                    <a:pt x="101" y="112"/>
                  </a:lnTo>
                  <a:lnTo>
                    <a:pt x="194" y="76"/>
                  </a:lnTo>
                  <a:lnTo>
                    <a:pt x="194" y="76"/>
                  </a:lnTo>
                  <a:lnTo>
                    <a:pt x="215" y="66"/>
                  </a:lnTo>
                  <a:lnTo>
                    <a:pt x="237" y="59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304" y="35"/>
                  </a:lnTo>
                  <a:lnTo>
                    <a:pt x="326" y="25"/>
                  </a:lnTo>
                  <a:lnTo>
                    <a:pt x="348" y="15"/>
                  </a:lnTo>
                  <a:lnTo>
                    <a:pt x="360" y="13"/>
                  </a:lnTo>
                  <a:lnTo>
                    <a:pt x="372" y="10"/>
                  </a:lnTo>
                  <a:lnTo>
                    <a:pt x="372" y="10"/>
                  </a:lnTo>
                  <a:lnTo>
                    <a:pt x="373" y="10"/>
                  </a:lnTo>
                  <a:lnTo>
                    <a:pt x="376" y="9"/>
                  </a:lnTo>
                  <a:lnTo>
                    <a:pt x="377" y="5"/>
                  </a:lnTo>
                  <a:lnTo>
                    <a:pt x="377" y="2"/>
                  </a:lnTo>
                  <a:lnTo>
                    <a:pt x="376" y="1"/>
                  </a:lnTo>
                  <a:lnTo>
                    <a:pt x="373" y="0"/>
                  </a:lnTo>
                  <a:lnTo>
                    <a:pt x="372" y="0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7" name="Freeform 389"/>
            <p:cNvSpPr/>
            <p:nvPr/>
          </p:nvSpPr>
          <p:spPr bwMode="auto">
            <a:xfrm>
              <a:off x="5649914" y="1543051"/>
              <a:ext cx="96838" cy="36513"/>
            </a:xfrm>
            <a:custGeom>
              <a:avLst/>
              <a:gdLst/>
              <a:ahLst/>
              <a:cxnLst>
                <a:cxn ang="0">
                  <a:pos x="238" y="0"/>
                </a:cxn>
                <a:cxn ang="0">
                  <a:pos x="238" y="0"/>
                </a:cxn>
                <a:cxn ang="0">
                  <a:pos x="226" y="4"/>
                </a:cxn>
                <a:cxn ang="0">
                  <a:pos x="214" y="9"/>
                </a:cxn>
                <a:cxn ang="0">
                  <a:pos x="201" y="14"/>
                </a:cxn>
                <a:cxn ang="0">
                  <a:pos x="194" y="15"/>
                </a:cxn>
                <a:cxn ang="0">
                  <a:pos x="188" y="17"/>
                </a:cxn>
                <a:cxn ang="0">
                  <a:pos x="188" y="17"/>
                </a:cxn>
                <a:cxn ang="0">
                  <a:pos x="174" y="19"/>
                </a:cxn>
                <a:cxn ang="0">
                  <a:pos x="158" y="25"/>
                </a:cxn>
                <a:cxn ang="0">
                  <a:pos x="130" y="36"/>
                </a:cxn>
                <a:cxn ang="0">
                  <a:pos x="130" y="36"/>
                </a:cxn>
                <a:cxn ang="0">
                  <a:pos x="115" y="42"/>
                </a:cxn>
                <a:cxn ang="0">
                  <a:pos x="99" y="49"/>
                </a:cxn>
                <a:cxn ang="0">
                  <a:pos x="69" y="62"/>
                </a:cxn>
                <a:cxn ang="0">
                  <a:pos x="53" y="69"/>
                </a:cxn>
                <a:cxn ang="0">
                  <a:pos x="38" y="74"/>
                </a:cxn>
                <a:cxn ang="0">
                  <a:pos x="22" y="78"/>
                </a:cxn>
                <a:cxn ang="0">
                  <a:pos x="6" y="79"/>
                </a:cxn>
                <a:cxn ang="0">
                  <a:pos x="6" y="79"/>
                </a:cxn>
                <a:cxn ang="0">
                  <a:pos x="4" y="81"/>
                </a:cxn>
                <a:cxn ang="0">
                  <a:pos x="1" y="82"/>
                </a:cxn>
                <a:cxn ang="0">
                  <a:pos x="0" y="86"/>
                </a:cxn>
                <a:cxn ang="0">
                  <a:pos x="1" y="90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21" y="90"/>
                </a:cxn>
                <a:cxn ang="0">
                  <a:pos x="35" y="87"/>
                </a:cxn>
                <a:cxn ang="0">
                  <a:pos x="49" y="82"/>
                </a:cxn>
                <a:cxn ang="0">
                  <a:pos x="64" y="78"/>
                </a:cxn>
                <a:cxn ang="0">
                  <a:pos x="92" y="65"/>
                </a:cxn>
                <a:cxn ang="0">
                  <a:pos x="119" y="53"/>
                </a:cxn>
                <a:cxn ang="0">
                  <a:pos x="119" y="53"/>
                </a:cxn>
                <a:cxn ang="0">
                  <a:pos x="137" y="44"/>
                </a:cxn>
                <a:cxn ang="0">
                  <a:pos x="157" y="38"/>
                </a:cxn>
                <a:cxn ang="0">
                  <a:pos x="176" y="31"/>
                </a:cxn>
                <a:cxn ang="0">
                  <a:pos x="194" y="28"/>
                </a:cxn>
                <a:cxn ang="0">
                  <a:pos x="194" y="28"/>
                </a:cxn>
                <a:cxn ang="0">
                  <a:pos x="201" y="27"/>
                </a:cxn>
                <a:cxn ang="0">
                  <a:pos x="208" y="25"/>
                </a:cxn>
                <a:cxn ang="0">
                  <a:pos x="218" y="21"/>
                </a:cxn>
                <a:cxn ang="0">
                  <a:pos x="230" y="15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10"/>
                </a:cxn>
                <a:cxn ang="0">
                  <a:pos x="244" y="9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3" y="1"/>
                </a:cxn>
                <a:cxn ang="0">
                  <a:pos x="240" y="0"/>
                </a:cxn>
                <a:cxn ang="0">
                  <a:pos x="238" y="0"/>
                </a:cxn>
                <a:cxn ang="0">
                  <a:pos x="238" y="0"/>
                </a:cxn>
              </a:cxnLst>
              <a:rect l="0" t="0" r="r" b="b"/>
              <a:pathLst>
                <a:path w="246" h="91">
                  <a:moveTo>
                    <a:pt x="238" y="0"/>
                  </a:moveTo>
                  <a:lnTo>
                    <a:pt x="238" y="0"/>
                  </a:lnTo>
                  <a:lnTo>
                    <a:pt x="226" y="4"/>
                  </a:lnTo>
                  <a:lnTo>
                    <a:pt x="214" y="9"/>
                  </a:lnTo>
                  <a:lnTo>
                    <a:pt x="201" y="14"/>
                  </a:lnTo>
                  <a:lnTo>
                    <a:pt x="194" y="15"/>
                  </a:lnTo>
                  <a:lnTo>
                    <a:pt x="188" y="17"/>
                  </a:lnTo>
                  <a:lnTo>
                    <a:pt x="188" y="17"/>
                  </a:lnTo>
                  <a:lnTo>
                    <a:pt x="174" y="19"/>
                  </a:lnTo>
                  <a:lnTo>
                    <a:pt x="158" y="25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15" y="42"/>
                  </a:lnTo>
                  <a:lnTo>
                    <a:pt x="99" y="49"/>
                  </a:lnTo>
                  <a:lnTo>
                    <a:pt x="69" y="62"/>
                  </a:lnTo>
                  <a:lnTo>
                    <a:pt x="53" y="69"/>
                  </a:lnTo>
                  <a:lnTo>
                    <a:pt x="38" y="74"/>
                  </a:lnTo>
                  <a:lnTo>
                    <a:pt x="22" y="78"/>
                  </a:lnTo>
                  <a:lnTo>
                    <a:pt x="6" y="79"/>
                  </a:lnTo>
                  <a:lnTo>
                    <a:pt x="6" y="79"/>
                  </a:lnTo>
                  <a:lnTo>
                    <a:pt x="4" y="81"/>
                  </a:lnTo>
                  <a:lnTo>
                    <a:pt x="1" y="82"/>
                  </a:lnTo>
                  <a:lnTo>
                    <a:pt x="0" y="86"/>
                  </a:lnTo>
                  <a:lnTo>
                    <a:pt x="1" y="90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21" y="90"/>
                  </a:lnTo>
                  <a:lnTo>
                    <a:pt x="35" y="87"/>
                  </a:lnTo>
                  <a:lnTo>
                    <a:pt x="49" y="82"/>
                  </a:lnTo>
                  <a:lnTo>
                    <a:pt x="64" y="78"/>
                  </a:lnTo>
                  <a:lnTo>
                    <a:pt x="92" y="65"/>
                  </a:lnTo>
                  <a:lnTo>
                    <a:pt x="119" y="53"/>
                  </a:lnTo>
                  <a:lnTo>
                    <a:pt x="119" y="53"/>
                  </a:lnTo>
                  <a:lnTo>
                    <a:pt x="137" y="44"/>
                  </a:lnTo>
                  <a:lnTo>
                    <a:pt x="157" y="38"/>
                  </a:lnTo>
                  <a:lnTo>
                    <a:pt x="176" y="31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201" y="27"/>
                  </a:lnTo>
                  <a:lnTo>
                    <a:pt x="208" y="25"/>
                  </a:lnTo>
                  <a:lnTo>
                    <a:pt x="218" y="21"/>
                  </a:lnTo>
                  <a:lnTo>
                    <a:pt x="230" y="15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10"/>
                  </a:lnTo>
                  <a:lnTo>
                    <a:pt x="244" y="9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3" y="1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8" name="Freeform 390"/>
            <p:cNvSpPr/>
            <p:nvPr/>
          </p:nvSpPr>
          <p:spPr bwMode="auto">
            <a:xfrm>
              <a:off x="5273676" y="1162051"/>
              <a:ext cx="122238" cy="9525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77" y="21"/>
                </a:cxn>
                <a:cxn ang="0">
                  <a:pos x="256" y="39"/>
                </a:cxn>
                <a:cxn ang="0">
                  <a:pos x="234" y="56"/>
                </a:cxn>
                <a:cxn ang="0">
                  <a:pos x="210" y="72"/>
                </a:cxn>
                <a:cxn ang="0">
                  <a:pos x="163" y="103"/>
                </a:cxn>
                <a:cxn ang="0">
                  <a:pos x="116" y="136"/>
                </a:cxn>
                <a:cxn ang="0">
                  <a:pos x="116" y="136"/>
                </a:cxn>
                <a:cxn ang="0">
                  <a:pos x="96" y="152"/>
                </a:cxn>
                <a:cxn ang="0">
                  <a:pos x="77" y="167"/>
                </a:cxn>
                <a:cxn ang="0">
                  <a:pos x="56" y="183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24" y="204"/>
                </a:cxn>
                <a:cxn ang="0">
                  <a:pos x="14" y="212"/>
                </a:cxn>
                <a:cxn ang="0">
                  <a:pos x="6" y="221"/>
                </a:cxn>
                <a:cxn ang="0">
                  <a:pos x="2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8"/>
                </a:cxn>
                <a:cxn ang="0">
                  <a:pos x="3" y="239"/>
                </a:cxn>
                <a:cxn ang="0">
                  <a:pos x="7" y="239"/>
                </a:cxn>
                <a:cxn ang="0">
                  <a:pos x="9" y="238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4" y="229"/>
                </a:cxn>
                <a:cxn ang="0">
                  <a:pos x="19" y="222"/>
                </a:cxn>
                <a:cxn ang="0">
                  <a:pos x="26" y="216"/>
                </a:cxn>
                <a:cxn ang="0">
                  <a:pos x="34" y="211"/>
                </a:cxn>
                <a:cxn ang="0">
                  <a:pos x="49" y="201"/>
                </a:cxn>
                <a:cxn ang="0">
                  <a:pos x="62" y="194"/>
                </a:cxn>
                <a:cxn ang="0">
                  <a:pos x="62" y="194"/>
                </a:cxn>
                <a:cxn ang="0">
                  <a:pos x="83" y="178"/>
                </a:cxn>
                <a:cxn ang="0">
                  <a:pos x="103" y="161"/>
                </a:cxn>
                <a:cxn ang="0">
                  <a:pos x="124" y="145"/>
                </a:cxn>
                <a:cxn ang="0">
                  <a:pos x="145" y="130"/>
                </a:cxn>
                <a:cxn ang="0">
                  <a:pos x="145" y="130"/>
                </a:cxn>
                <a:cxn ang="0">
                  <a:pos x="187" y="102"/>
                </a:cxn>
                <a:cxn ang="0">
                  <a:pos x="228" y="73"/>
                </a:cxn>
                <a:cxn ang="0">
                  <a:pos x="249" y="59"/>
                </a:cxn>
                <a:cxn ang="0">
                  <a:pos x="269" y="43"/>
                </a:cxn>
                <a:cxn ang="0">
                  <a:pos x="287" y="26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7" y="8"/>
                </a:cxn>
                <a:cxn ang="0">
                  <a:pos x="307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0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7" h="239">
                  <a:moveTo>
                    <a:pt x="298" y="1"/>
                  </a:moveTo>
                  <a:lnTo>
                    <a:pt x="298" y="1"/>
                  </a:lnTo>
                  <a:lnTo>
                    <a:pt x="277" y="21"/>
                  </a:lnTo>
                  <a:lnTo>
                    <a:pt x="256" y="39"/>
                  </a:lnTo>
                  <a:lnTo>
                    <a:pt x="234" y="56"/>
                  </a:lnTo>
                  <a:lnTo>
                    <a:pt x="210" y="72"/>
                  </a:lnTo>
                  <a:lnTo>
                    <a:pt x="163" y="103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96" y="152"/>
                  </a:lnTo>
                  <a:lnTo>
                    <a:pt x="77" y="167"/>
                  </a:lnTo>
                  <a:lnTo>
                    <a:pt x="56" y="183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24" y="204"/>
                  </a:lnTo>
                  <a:lnTo>
                    <a:pt x="14" y="212"/>
                  </a:lnTo>
                  <a:lnTo>
                    <a:pt x="6" y="221"/>
                  </a:lnTo>
                  <a:lnTo>
                    <a:pt x="2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8"/>
                  </a:lnTo>
                  <a:lnTo>
                    <a:pt x="3" y="239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4" y="229"/>
                  </a:lnTo>
                  <a:lnTo>
                    <a:pt x="19" y="222"/>
                  </a:lnTo>
                  <a:lnTo>
                    <a:pt x="26" y="216"/>
                  </a:lnTo>
                  <a:lnTo>
                    <a:pt x="34" y="211"/>
                  </a:lnTo>
                  <a:lnTo>
                    <a:pt x="49" y="201"/>
                  </a:lnTo>
                  <a:lnTo>
                    <a:pt x="62" y="194"/>
                  </a:lnTo>
                  <a:lnTo>
                    <a:pt x="62" y="194"/>
                  </a:lnTo>
                  <a:lnTo>
                    <a:pt x="83" y="178"/>
                  </a:lnTo>
                  <a:lnTo>
                    <a:pt x="103" y="161"/>
                  </a:lnTo>
                  <a:lnTo>
                    <a:pt x="124" y="145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87" y="102"/>
                  </a:lnTo>
                  <a:lnTo>
                    <a:pt x="228" y="73"/>
                  </a:lnTo>
                  <a:lnTo>
                    <a:pt x="249" y="59"/>
                  </a:lnTo>
                  <a:lnTo>
                    <a:pt x="269" y="43"/>
                  </a:lnTo>
                  <a:lnTo>
                    <a:pt x="287" y="26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7" y="8"/>
                  </a:lnTo>
                  <a:lnTo>
                    <a:pt x="307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0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79" name="Freeform 391"/>
            <p:cNvSpPr/>
            <p:nvPr/>
          </p:nvSpPr>
          <p:spPr bwMode="auto">
            <a:xfrm>
              <a:off x="5329239" y="1193801"/>
              <a:ext cx="87313" cy="68263"/>
            </a:xfrm>
            <a:custGeom>
              <a:avLst/>
              <a:gdLst/>
              <a:ahLst/>
              <a:cxnLst>
                <a:cxn ang="0">
                  <a:pos x="210" y="0"/>
                </a:cxn>
                <a:cxn ang="0">
                  <a:pos x="210" y="0"/>
                </a:cxn>
                <a:cxn ang="0">
                  <a:pos x="203" y="2"/>
                </a:cxn>
                <a:cxn ang="0">
                  <a:pos x="193" y="5"/>
                </a:cxn>
                <a:cxn ang="0">
                  <a:pos x="176" y="13"/>
                </a:cxn>
                <a:cxn ang="0">
                  <a:pos x="161" y="22"/>
                </a:cxn>
                <a:cxn ang="0">
                  <a:pos x="145" y="34"/>
                </a:cxn>
                <a:cxn ang="0">
                  <a:pos x="116" y="59"/>
                </a:cxn>
                <a:cxn ang="0">
                  <a:pos x="87" y="81"/>
                </a:cxn>
                <a:cxn ang="0">
                  <a:pos x="87" y="81"/>
                </a:cxn>
                <a:cxn ang="0">
                  <a:pos x="56" y="106"/>
                </a:cxn>
                <a:cxn ang="0">
                  <a:pos x="40" y="119"/>
                </a:cxn>
                <a:cxn ang="0">
                  <a:pos x="26" y="133"/>
                </a:cxn>
                <a:cxn ang="0">
                  <a:pos x="26" y="133"/>
                </a:cxn>
                <a:cxn ang="0">
                  <a:pos x="12" y="146"/>
                </a:cxn>
                <a:cxn ang="0">
                  <a:pos x="5" y="154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6" y="171"/>
                </a:cxn>
                <a:cxn ang="0">
                  <a:pos x="10" y="169"/>
                </a:cxn>
                <a:cxn ang="0">
                  <a:pos x="12" y="167"/>
                </a:cxn>
                <a:cxn ang="0">
                  <a:pos x="13" y="166"/>
                </a:cxn>
                <a:cxn ang="0">
                  <a:pos x="12" y="163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02" y="85"/>
                </a:cxn>
                <a:cxn ang="0">
                  <a:pos x="102" y="85"/>
                </a:cxn>
                <a:cxn ang="0">
                  <a:pos x="127" y="64"/>
                </a:cxn>
                <a:cxn ang="0">
                  <a:pos x="154" y="42"/>
                </a:cxn>
                <a:cxn ang="0">
                  <a:pos x="169" y="31"/>
                </a:cxn>
                <a:cxn ang="0">
                  <a:pos x="183" y="22"/>
                </a:cxn>
                <a:cxn ang="0">
                  <a:pos x="197" y="16"/>
                </a:cxn>
                <a:cxn ang="0">
                  <a:pos x="213" y="12"/>
                </a:cxn>
                <a:cxn ang="0">
                  <a:pos x="213" y="12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5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10" y="0"/>
                </a:cxn>
              </a:cxnLst>
              <a:rect l="0" t="0" r="r" b="b"/>
              <a:pathLst>
                <a:path w="218" h="171">
                  <a:moveTo>
                    <a:pt x="210" y="0"/>
                  </a:moveTo>
                  <a:lnTo>
                    <a:pt x="210" y="0"/>
                  </a:lnTo>
                  <a:lnTo>
                    <a:pt x="203" y="2"/>
                  </a:lnTo>
                  <a:lnTo>
                    <a:pt x="193" y="5"/>
                  </a:lnTo>
                  <a:lnTo>
                    <a:pt x="176" y="13"/>
                  </a:lnTo>
                  <a:lnTo>
                    <a:pt x="161" y="22"/>
                  </a:lnTo>
                  <a:lnTo>
                    <a:pt x="145" y="34"/>
                  </a:lnTo>
                  <a:lnTo>
                    <a:pt x="116" y="59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56" y="106"/>
                  </a:lnTo>
                  <a:lnTo>
                    <a:pt x="40" y="119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12" y="146"/>
                  </a:lnTo>
                  <a:lnTo>
                    <a:pt x="5" y="154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6" y="171"/>
                  </a:lnTo>
                  <a:lnTo>
                    <a:pt x="10" y="169"/>
                  </a:lnTo>
                  <a:lnTo>
                    <a:pt x="12" y="167"/>
                  </a:lnTo>
                  <a:lnTo>
                    <a:pt x="13" y="166"/>
                  </a:lnTo>
                  <a:lnTo>
                    <a:pt x="12" y="163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27" y="64"/>
                  </a:lnTo>
                  <a:lnTo>
                    <a:pt x="154" y="42"/>
                  </a:lnTo>
                  <a:lnTo>
                    <a:pt x="169" y="31"/>
                  </a:lnTo>
                  <a:lnTo>
                    <a:pt x="183" y="22"/>
                  </a:lnTo>
                  <a:lnTo>
                    <a:pt x="197" y="16"/>
                  </a:lnTo>
                  <a:lnTo>
                    <a:pt x="213" y="12"/>
                  </a:lnTo>
                  <a:lnTo>
                    <a:pt x="213" y="12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5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0" y="0"/>
                  </a:lnTo>
                  <a:lnTo>
                    <a:pt x="2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0" name="Freeform 392"/>
            <p:cNvSpPr/>
            <p:nvPr/>
          </p:nvSpPr>
          <p:spPr bwMode="auto">
            <a:xfrm>
              <a:off x="5395914" y="1125538"/>
              <a:ext cx="141288" cy="26988"/>
            </a:xfrm>
            <a:custGeom>
              <a:avLst/>
              <a:gdLst/>
              <a:ahLst/>
              <a:cxnLst>
                <a:cxn ang="0">
                  <a:pos x="348" y="0"/>
                </a:cxn>
                <a:cxn ang="0">
                  <a:pos x="348" y="0"/>
                </a:cxn>
                <a:cxn ang="0">
                  <a:pos x="326" y="2"/>
                </a:cxn>
                <a:cxn ang="0">
                  <a:pos x="305" y="5"/>
                </a:cxn>
                <a:cxn ang="0">
                  <a:pos x="263" y="14"/>
                </a:cxn>
                <a:cxn ang="0">
                  <a:pos x="221" y="23"/>
                </a:cxn>
                <a:cxn ang="0">
                  <a:pos x="199" y="27"/>
                </a:cxn>
                <a:cxn ang="0">
                  <a:pos x="178" y="30"/>
                </a:cxn>
                <a:cxn ang="0">
                  <a:pos x="178" y="30"/>
                </a:cxn>
                <a:cxn ang="0">
                  <a:pos x="156" y="32"/>
                </a:cxn>
                <a:cxn ang="0">
                  <a:pos x="135" y="36"/>
                </a:cxn>
                <a:cxn ang="0">
                  <a:pos x="92" y="45"/>
                </a:cxn>
                <a:cxn ang="0">
                  <a:pos x="49" y="53"/>
                </a:cxn>
                <a:cxn ang="0">
                  <a:pos x="28" y="56"/>
                </a:cxn>
                <a:cxn ang="0">
                  <a:pos x="5" y="57"/>
                </a:cxn>
                <a:cxn ang="0">
                  <a:pos x="5" y="57"/>
                </a:cxn>
                <a:cxn ang="0">
                  <a:pos x="3" y="57"/>
                </a:cxn>
                <a:cxn ang="0">
                  <a:pos x="2" y="58"/>
                </a:cxn>
                <a:cxn ang="0">
                  <a:pos x="0" y="62"/>
                </a:cxn>
                <a:cxn ang="0">
                  <a:pos x="2" y="66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16" y="69"/>
                </a:cxn>
                <a:cxn ang="0">
                  <a:pos x="16" y="69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38" y="66"/>
                </a:cxn>
                <a:cxn ang="0">
                  <a:pos x="58" y="64"/>
                </a:cxn>
                <a:cxn ang="0">
                  <a:pos x="94" y="57"/>
                </a:cxn>
                <a:cxn ang="0">
                  <a:pos x="132" y="49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215" y="34"/>
                </a:cxn>
                <a:cxn ang="0">
                  <a:pos x="259" y="24"/>
                </a:cxn>
                <a:cxn ang="0">
                  <a:pos x="304" y="17"/>
                </a:cxn>
                <a:cxn ang="0">
                  <a:pos x="326" y="14"/>
                </a:cxn>
                <a:cxn ang="0">
                  <a:pos x="348" y="11"/>
                </a:cxn>
                <a:cxn ang="0">
                  <a:pos x="348" y="11"/>
                </a:cxn>
                <a:cxn ang="0">
                  <a:pos x="350" y="10"/>
                </a:cxn>
                <a:cxn ang="0">
                  <a:pos x="352" y="9"/>
                </a:cxn>
                <a:cxn ang="0">
                  <a:pos x="353" y="5"/>
                </a:cxn>
                <a:cxn ang="0">
                  <a:pos x="353" y="3"/>
                </a:cxn>
                <a:cxn ang="0">
                  <a:pos x="352" y="1"/>
                </a:cxn>
                <a:cxn ang="0">
                  <a:pos x="350" y="0"/>
                </a:cxn>
                <a:cxn ang="0">
                  <a:pos x="348" y="0"/>
                </a:cxn>
                <a:cxn ang="0">
                  <a:pos x="348" y="0"/>
                </a:cxn>
              </a:cxnLst>
              <a:rect l="0" t="0" r="r" b="b"/>
              <a:pathLst>
                <a:path w="353" h="69">
                  <a:moveTo>
                    <a:pt x="348" y="0"/>
                  </a:moveTo>
                  <a:lnTo>
                    <a:pt x="348" y="0"/>
                  </a:lnTo>
                  <a:lnTo>
                    <a:pt x="326" y="2"/>
                  </a:lnTo>
                  <a:lnTo>
                    <a:pt x="305" y="5"/>
                  </a:lnTo>
                  <a:lnTo>
                    <a:pt x="263" y="14"/>
                  </a:lnTo>
                  <a:lnTo>
                    <a:pt x="221" y="23"/>
                  </a:lnTo>
                  <a:lnTo>
                    <a:pt x="199" y="27"/>
                  </a:lnTo>
                  <a:lnTo>
                    <a:pt x="178" y="30"/>
                  </a:lnTo>
                  <a:lnTo>
                    <a:pt x="178" y="30"/>
                  </a:lnTo>
                  <a:lnTo>
                    <a:pt x="156" y="32"/>
                  </a:lnTo>
                  <a:lnTo>
                    <a:pt x="135" y="36"/>
                  </a:lnTo>
                  <a:lnTo>
                    <a:pt x="92" y="45"/>
                  </a:lnTo>
                  <a:lnTo>
                    <a:pt x="49" y="53"/>
                  </a:lnTo>
                  <a:lnTo>
                    <a:pt x="28" y="56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3" y="57"/>
                  </a:lnTo>
                  <a:lnTo>
                    <a:pt x="2" y="58"/>
                  </a:lnTo>
                  <a:lnTo>
                    <a:pt x="0" y="62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38" y="66"/>
                  </a:lnTo>
                  <a:lnTo>
                    <a:pt x="58" y="64"/>
                  </a:lnTo>
                  <a:lnTo>
                    <a:pt x="94" y="57"/>
                  </a:lnTo>
                  <a:lnTo>
                    <a:pt x="132" y="49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215" y="34"/>
                  </a:lnTo>
                  <a:lnTo>
                    <a:pt x="259" y="24"/>
                  </a:lnTo>
                  <a:lnTo>
                    <a:pt x="304" y="17"/>
                  </a:lnTo>
                  <a:lnTo>
                    <a:pt x="326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50" y="10"/>
                  </a:lnTo>
                  <a:lnTo>
                    <a:pt x="352" y="9"/>
                  </a:lnTo>
                  <a:lnTo>
                    <a:pt x="353" y="5"/>
                  </a:lnTo>
                  <a:lnTo>
                    <a:pt x="353" y="3"/>
                  </a:lnTo>
                  <a:lnTo>
                    <a:pt x="352" y="1"/>
                  </a:lnTo>
                  <a:lnTo>
                    <a:pt x="350" y="0"/>
                  </a:lnTo>
                  <a:lnTo>
                    <a:pt x="348" y="0"/>
                  </a:lnTo>
                  <a:lnTo>
                    <a:pt x="3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1" name="Freeform 393"/>
            <p:cNvSpPr/>
            <p:nvPr/>
          </p:nvSpPr>
          <p:spPr bwMode="auto">
            <a:xfrm>
              <a:off x="5421314" y="1193801"/>
              <a:ext cx="92075" cy="20638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7" y="4"/>
                </a:cxn>
                <a:cxn ang="0">
                  <a:pos x="209" y="5"/>
                </a:cxn>
                <a:cxn ang="0">
                  <a:pos x="194" y="5"/>
                </a:cxn>
                <a:cxn ang="0">
                  <a:pos x="194" y="5"/>
                </a:cxn>
                <a:cxn ang="0">
                  <a:pos x="179" y="6"/>
                </a:cxn>
                <a:cxn ang="0">
                  <a:pos x="166" y="10"/>
                </a:cxn>
                <a:cxn ang="0">
                  <a:pos x="139" y="17"/>
                </a:cxn>
                <a:cxn ang="0">
                  <a:pos x="139" y="17"/>
                </a:cxn>
                <a:cxn ang="0">
                  <a:pos x="72" y="31"/>
                </a:cxn>
                <a:cxn ang="0">
                  <a:pos x="38" y="36"/>
                </a:cxn>
                <a:cxn ang="0">
                  <a:pos x="22" y="39"/>
                </a:cxn>
                <a:cxn ang="0">
                  <a:pos x="5" y="40"/>
                </a:cxn>
                <a:cxn ang="0">
                  <a:pos x="5" y="40"/>
                </a:cxn>
                <a:cxn ang="0">
                  <a:pos x="3" y="40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5" y="51"/>
                </a:cxn>
                <a:cxn ang="0">
                  <a:pos x="21" y="51"/>
                </a:cxn>
                <a:cxn ang="0">
                  <a:pos x="37" y="48"/>
                </a:cxn>
                <a:cxn ang="0">
                  <a:pos x="68" y="43"/>
                </a:cxn>
                <a:cxn ang="0">
                  <a:pos x="131" y="30"/>
                </a:cxn>
                <a:cxn ang="0">
                  <a:pos x="131" y="30"/>
                </a:cxn>
                <a:cxn ang="0">
                  <a:pos x="166" y="22"/>
                </a:cxn>
                <a:cxn ang="0">
                  <a:pos x="184" y="18"/>
                </a:cxn>
                <a:cxn ang="0">
                  <a:pos x="201" y="17"/>
                </a:cxn>
                <a:cxn ang="0">
                  <a:pos x="201" y="17"/>
                </a:cxn>
                <a:cxn ang="0">
                  <a:pos x="217" y="16"/>
                </a:cxn>
                <a:cxn ang="0">
                  <a:pos x="224" y="14"/>
                </a:cxn>
                <a:cxn ang="0">
                  <a:pos x="230" y="10"/>
                </a:cxn>
                <a:cxn ang="0">
                  <a:pos x="230" y="10"/>
                </a:cxn>
                <a:cxn ang="0">
                  <a:pos x="233" y="9"/>
                </a:cxn>
                <a:cxn ang="0">
                  <a:pos x="233" y="6"/>
                </a:cxn>
                <a:cxn ang="0">
                  <a:pos x="233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51">
                  <a:moveTo>
                    <a:pt x="225" y="1"/>
                  </a:moveTo>
                  <a:lnTo>
                    <a:pt x="225" y="1"/>
                  </a:lnTo>
                  <a:lnTo>
                    <a:pt x="217" y="4"/>
                  </a:lnTo>
                  <a:lnTo>
                    <a:pt x="209" y="5"/>
                  </a:lnTo>
                  <a:lnTo>
                    <a:pt x="194" y="5"/>
                  </a:lnTo>
                  <a:lnTo>
                    <a:pt x="194" y="5"/>
                  </a:lnTo>
                  <a:lnTo>
                    <a:pt x="179" y="6"/>
                  </a:lnTo>
                  <a:lnTo>
                    <a:pt x="166" y="10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72" y="31"/>
                  </a:lnTo>
                  <a:lnTo>
                    <a:pt x="38" y="36"/>
                  </a:lnTo>
                  <a:lnTo>
                    <a:pt x="22" y="39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3" y="40"/>
                  </a:lnTo>
                  <a:lnTo>
                    <a:pt x="1" y="42"/>
                  </a:lnTo>
                  <a:lnTo>
                    <a:pt x="0" y="46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21" y="51"/>
                  </a:lnTo>
                  <a:lnTo>
                    <a:pt x="37" y="48"/>
                  </a:lnTo>
                  <a:lnTo>
                    <a:pt x="68" y="43"/>
                  </a:lnTo>
                  <a:lnTo>
                    <a:pt x="131" y="30"/>
                  </a:lnTo>
                  <a:lnTo>
                    <a:pt x="131" y="30"/>
                  </a:lnTo>
                  <a:lnTo>
                    <a:pt x="166" y="22"/>
                  </a:lnTo>
                  <a:lnTo>
                    <a:pt x="184" y="18"/>
                  </a:lnTo>
                  <a:lnTo>
                    <a:pt x="201" y="17"/>
                  </a:lnTo>
                  <a:lnTo>
                    <a:pt x="201" y="17"/>
                  </a:lnTo>
                  <a:lnTo>
                    <a:pt x="217" y="16"/>
                  </a:lnTo>
                  <a:lnTo>
                    <a:pt x="224" y="14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3" y="9"/>
                  </a:lnTo>
                  <a:lnTo>
                    <a:pt x="233" y="6"/>
                  </a:lnTo>
                  <a:lnTo>
                    <a:pt x="233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2" name="Freeform 394"/>
            <p:cNvSpPr/>
            <p:nvPr/>
          </p:nvSpPr>
          <p:spPr bwMode="auto">
            <a:xfrm>
              <a:off x="5537201" y="1117601"/>
              <a:ext cx="44450" cy="11113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108" y="0"/>
                </a:cxn>
                <a:cxn ang="0">
                  <a:pos x="57" y="11"/>
                </a:cxn>
                <a:cxn ang="0">
                  <a:pos x="32" y="15"/>
                </a:cxn>
                <a:cxn ang="0">
                  <a:pos x="6" y="17"/>
                </a:cxn>
                <a:cxn ang="0">
                  <a:pos x="6" y="17"/>
                </a:cxn>
                <a:cxn ang="0">
                  <a:pos x="4" y="17"/>
                </a:cxn>
                <a:cxn ang="0">
                  <a:pos x="2" y="19"/>
                </a:cxn>
                <a:cxn ang="0">
                  <a:pos x="0" y="23"/>
                </a:cxn>
                <a:cxn ang="0">
                  <a:pos x="2" y="26"/>
                </a:cxn>
                <a:cxn ang="0">
                  <a:pos x="4" y="28"/>
                </a:cxn>
                <a:cxn ang="0">
                  <a:pos x="6" y="29"/>
                </a:cxn>
                <a:cxn ang="0">
                  <a:pos x="6" y="29"/>
                </a:cxn>
                <a:cxn ang="0">
                  <a:pos x="20" y="28"/>
                </a:cxn>
                <a:cxn ang="0">
                  <a:pos x="33" y="26"/>
                </a:cxn>
                <a:cxn ang="0">
                  <a:pos x="58" y="21"/>
                </a:cxn>
                <a:cxn ang="0">
                  <a:pos x="110" y="11"/>
                </a:cxn>
                <a:cxn ang="0">
                  <a:pos x="110" y="11"/>
                </a:cxn>
                <a:cxn ang="0">
                  <a:pos x="113" y="11"/>
                </a:cxn>
                <a:cxn ang="0">
                  <a:pos x="114" y="8"/>
                </a:cxn>
                <a:cxn ang="0">
                  <a:pos x="114" y="7"/>
                </a:cxn>
                <a:cxn ang="0">
                  <a:pos x="114" y="4"/>
                </a:cxn>
                <a:cxn ang="0">
                  <a:pos x="112" y="2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8" y="0"/>
                </a:cxn>
              </a:cxnLst>
              <a:rect l="0" t="0" r="r" b="b"/>
              <a:pathLst>
                <a:path w="114" h="29">
                  <a:moveTo>
                    <a:pt x="108" y="0"/>
                  </a:moveTo>
                  <a:lnTo>
                    <a:pt x="108" y="0"/>
                  </a:lnTo>
                  <a:lnTo>
                    <a:pt x="57" y="11"/>
                  </a:lnTo>
                  <a:lnTo>
                    <a:pt x="32" y="15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20" y="28"/>
                  </a:lnTo>
                  <a:lnTo>
                    <a:pt x="33" y="26"/>
                  </a:lnTo>
                  <a:lnTo>
                    <a:pt x="58" y="21"/>
                  </a:lnTo>
                  <a:lnTo>
                    <a:pt x="110" y="11"/>
                  </a:lnTo>
                  <a:lnTo>
                    <a:pt x="110" y="11"/>
                  </a:lnTo>
                  <a:lnTo>
                    <a:pt x="113" y="11"/>
                  </a:lnTo>
                  <a:lnTo>
                    <a:pt x="114" y="8"/>
                  </a:lnTo>
                  <a:lnTo>
                    <a:pt x="114" y="7"/>
                  </a:lnTo>
                  <a:lnTo>
                    <a:pt x="114" y="4"/>
                  </a:lnTo>
                  <a:lnTo>
                    <a:pt x="112" y="2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3" name="Freeform 395"/>
            <p:cNvSpPr/>
            <p:nvPr/>
          </p:nvSpPr>
          <p:spPr bwMode="auto">
            <a:xfrm>
              <a:off x="5481639" y="1184276"/>
              <a:ext cx="198438" cy="82550"/>
            </a:xfrm>
            <a:custGeom>
              <a:avLst/>
              <a:gdLst/>
              <a:ahLst/>
              <a:cxnLst>
                <a:cxn ang="0">
                  <a:pos x="492" y="0"/>
                </a:cxn>
                <a:cxn ang="0">
                  <a:pos x="492" y="0"/>
                </a:cxn>
                <a:cxn ang="0">
                  <a:pos x="478" y="1"/>
                </a:cxn>
                <a:cxn ang="0">
                  <a:pos x="463" y="5"/>
                </a:cxn>
                <a:cxn ang="0">
                  <a:pos x="449" y="10"/>
                </a:cxn>
                <a:cxn ang="0">
                  <a:pos x="434" y="15"/>
                </a:cxn>
                <a:cxn ang="0">
                  <a:pos x="407" y="28"/>
                </a:cxn>
                <a:cxn ang="0">
                  <a:pos x="381" y="40"/>
                </a:cxn>
                <a:cxn ang="0">
                  <a:pos x="381" y="40"/>
                </a:cxn>
                <a:cxn ang="0">
                  <a:pos x="314" y="66"/>
                </a:cxn>
                <a:cxn ang="0">
                  <a:pos x="247" y="91"/>
                </a:cxn>
                <a:cxn ang="0">
                  <a:pos x="247" y="91"/>
                </a:cxn>
                <a:cxn ang="0">
                  <a:pos x="188" y="113"/>
                </a:cxn>
                <a:cxn ang="0">
                  <a:pos x="158" y="125"/>
                </a:cxn>
                <a:cxn ang="0">
                  <a:pos x="128" y="137"/>
                </a:cxn>
                <a:cxn ang="0">
                  <a:pos x="128" y="137"/>
                </a:cxn>
                <a:cxn ang="0">
                  <a:pos x="114" y="145"/>
                </a:cxn>
                <a:cxn ang="0">
                  <a:pos x="98" y="153"/>
                </a:cxn>
                <a:cxn ang="0">
                  <a:pos x="68" y="170"/>
                </a:cxn>
                <a:cxn ang="0">
                  <a:pos x="54" y="177"/>
                </a:cxn>
                <a:cxn ang="0">
                  <a:pos x="38" y="184"/>
                </a:cxn>
                <a:cxn ang="0">
                  <a:pos x="21" y="189"/>
                </a:cxn>
                <a:cxn ang="0">
                  <a:pos x="4" y="193"/>
                </a:cxn>
                <a:cxn ang="0">
                  <a:pos x="4" y="193"/>
                </a:cxn>
                <a:cxn ang="0">
                  <a:pos x="3" y="194"/>
                </a:cxn>
                <a:cxn ang="0">
                  <a:pos x="1" y="196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3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8" y="205"/>
                </a:cxn>
                <a:cxn ang="0">
                  <a:pos x="21" y="201"/>
                </a:cxn>
                <a:cxn ang="0">
                  <a:pos x="35" y="197"/>
                </a:cxn>
                <a:cxn ang="0">
                  <a:pos x="48" y="192"/>
                </a:cxn>
                <a:cxn ang="0">
                  <a:pos x="62" y="187"/>
                </a:cxn>
                <a:cxn ang="0">
                  <a:pos x="86" y="172"/>
                </a:cxn>
                <a:cxn ang="0">
                  <a:pos x="110" y="159"/>
                </a:cxn>
                <a:cxn ang="0">
                  <a:pos x="110" y="159"/>
                </a:cxn>
                <a:cxn ang="0">
                  <a:pos x="126" y="151"/>
                </a:cxn>
                <a:cxn ang="0">
                  <a:pos x="140" y="145"/>
                </a:cxn>
                <a:cxn ang="0">
                  <a:pos x="171" y="132"/>
                </a:cxn>
                <a:cxn ang="0">
                  <a:pos x="203" y="121"/>
                </a:cxn>
                <a:cxn ang="0">
                  <a:pos x="233" y="109"/>
                </a:cxn>
                <a:cxn ang="0">
                  <a:pos x="233" y="109"/>
                </a:cxn>
                <a:cxn ang="0">
                  <a:pos x="293" y="86"/>
                </a:cxn>
                <a:cxn ang="0">
                  <a:pos x="355" y="62"/>
                </a:cxn>
                <a:cxn ang="0">
                  <a:pos x="355" y="62"/>
                </a:cxn>
                <a:cxn ang="0">
                  <a:pos x="423" y="35"/>
                </a:cxn>
                <a:cxn ang="0">
                  <a:pos x="423" y="35"/>
                </a:cxn>
                <a:cxn ang="0">
                  <a:pos x="457" y="21"/>
                </a:cxn>
                <a:cxn ang="0">
                  <a:pos x="474" y="14"/>
                </a:cxn>
                <a:cxn ang="0">
                  <a:pos x="483" y="11"/>
                </a:cxn>
                <a:cxn ang="0">
                  <a:pos x="492" y="10"/>
                </a:cxn>
                <a:cxn ang="0">
                  <a:pos x="492" y="10"/>
                </a:cxn>
                <a:cxn ang="0">
                  <a:pos x="493" y="10"/>
                </a:cxn>
                <a:cxn ang="0">
                  <a:pos x="496" y="9"/>
                </a:cxn>
                <a:cxn ang="0">
                  <a:pos x="497" y="5"/>
                </a:cxn>
                <a:cxn ang="0">
                  <a:pos x="497" y="2"/>
                </a:cxn>
                <a:cxn ang="0">
                  <a:pos x="496" y="1"/>
                </a:cxn>
                <a:cxn ang="0">
                  <a:pos x="493" y="0"/>
                </a:cxn>
                <a:cxn ang="0">
                  <a:pos x="492" y="0"/>
                </a:cxn>
                <a:cxn ang="0">
                  <a:pos x="492" y="0"/>
                </a:cxn>
              </a:cxnLst>
              <a:rect l="0" t="0" r="r" b="b"/>
              <a:pathLst>
                <a:path w="497" h="205">
                  <a:moveTo>
                    <a:pt x="492" y="0"/>
                  </a:moveTo>
                  <a:lnTo>
                    <a:pt x="492" y="0"/>
                  </a:lnTo>
                  <a:lnTo>
                    <a:pt x="478" y="1"/>
                  </a:lnTo>
                  <a:lnTo>
                    <a:pt x="463" y="5"/>
                  </a:lnTo>
                  <a:lnTo>
                    <a:pt x="449" y="10"/>
                  </a:lnTo>
                  <a:lnTo>
                    <a:pt x="434" y="15"/>
                  </a:lnTo>
                  <a:lnTo>
                    <a:pt x="407" y="28"/>
                  </a:lnTo>
                  <a:lnTo>
                    <a:pt x="381" y="40"/>
                  </a:lnTo>
                  <a:lnTo>
                    <a:pt x="381" y="40"/>
                  </a:lnTo>
                  <a:lnTo>
                    <a:pt x="314" y="66"/>
                  </a:lnTo>
                  <a:lnTo>
                    <a:pt x="247" y="91"/>
                  </a:lnTo>
                  <a:lnTo>
                    <a:pt x="247" y="91"/>
                  </a:lnTo>
                  <a:lnTo>
                    <a:pt x="188" y="113"/>
                  </a:lnTo>
                  <a:lnTo>
                    <a:pt x="158" y="12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14" y="145"/>
                  </a:lnTo>
                  <a:lnTo>
                    <a:pt x="98" y="153"/>
                  </a:lnTo>
                  <a:lnTo>
                    <a:pt x="68" y="170"/>
                  </a:lnTo>
                  <a:lnTo>
                    <a:pt x="54" y="177"/>
                  </a:lnTo>
                  <a:lnTo>
                    <a:pt x="38" y="184"/>
                  </a:lnTo>
                  <a:lnTo>
                    <a:pt x="21" y="189"/>
                  </a:lnTo>
                  <a:lnTo>
                    <a:pt x="4" y="193"/>
                  </a:lnTo>
                  <a:lnTo>
                    <a:pt x="4" y="193"/>
                  </a:lnTo>
                  <a:lnTo>
                    <a:pt x="3" y="194"/>
                  </a:lnTo>
                  <a:lnTo>
                    <a:pt x="1" y="196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8" y="205"/>
                  </a:lnTo>
                  <a:lnTo>
                    <a:pt x="21" y="201"/>
                  </a:lnTo>
                  <a:lnTo>
                    <a:pt x="35" y="197"/>
                  </a:lnTo>
                  <a:lnTo>
                    <a:pt x="48" y="192"/>
                  </a:lnTo>
                  <a:lnTo>
                    <a:pt x="62" y="187"/>
                  </a:lnTo>
                  <a:lnTo>
                    <a:pt x="86" y="17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26" y="151"/>
                  </a:lnTo>
                  <a:lnTo>
                    <a:pt x="140" y="145"/>
                  </a:lnTo>
                  <a:lnTo>
                    <a:pt x="171" y="132"/>
                  </a:lnTo>
                  <a:lnTo>
                    <a:pt x="203" y="121"/>
                  </a:lnTo>
                  <a:lnTo>
                    <a:pt x="233" y="109"/>
                  </a:lnTo>
                  <a:lnTo>
                    <a:pt x="233" y="109"/>
                  </a:lnTo>
                  <a:lnTo>
                    <a:pt x="293" y="86"/>
                  </a:lnTo>
                  <a:lnTo>
                    <a:pt x="355" y="62"/>
                  </a:lnTo>
                  <a:lnTo>
                    <a:pt x="355" y="62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57" y="21"/>
                  </a:lnTo>
                  <a:lnTo>
                    <a:pt x="474" y="14"/>
                  </a:lnTo>
                  <a:lnTo>
                    <a:pt x="483" y="11"/>
                  </a:lnTo>
                  <a:lnTo>
                    <a:pt x="492" y="10"/>
                  </a:lnTo>
                  <a:lnTo>
                    <a:pt x="492" y="10"/>
                  </a:lnTo>
                  <a:lnTo>
                    <a:pt x="493" y="10"/>
                  </a:lnTo>
                  <a:lnTo>
                    <a:pt x="496" y="9"/>
                  </a:lnTo>
                  <a:lnTo>
                    <a:pt x="497" y="5"/>
                  </a:lnTo>
                  <a:lnTo>
                    <a:pt x="497" y="2"/>
                  </a:lnTo>
                  <a:lnTo>
                    <a:pt x="496" y="1"/>
                  </a:lnTo>
                  <a:lnTo>
                    <a:pt x="493" y="0"/>
                  </a:lnTo>
                  <a:lnTo>
                    <a:pt x="492" y="0"/>
                  </a:lnTo>
                  <a:lnTo>
                    <a:pt x="4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4" name="Freeform 396"/>
            <p:cNvSpPr/>
            <p:nvPr/>
          </p:nvSpPr>
          <p:spPr bwMode="auto">
            <a:xfrm>
              <a:off x="5664201" y="1103313"/>
              <a:ext cx="76200" cy="76200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8" y="3"/>
                </a:cxn>
                <a:cxn ang="0">
                  <a:pos x="171" y="7"/>
                </a:cxn>
                <a:cxn ang="0">
                  <a:pos x="166" y="12"/>
                </a:cxn>
                <a:cxn ang="0">
                  <a:pos x="161" y="19"/>
                </a:cxn>
                <a:cxn ang="0">
                  <a:pos x="161" y="19"/>
                </a:cxn>
                <a:cxn ang="0">
                  <a:pos x="135" y="49"/>
                </a:cxn>
                <a:cxn ang="0">
                  <a:pos x="107" y="77"/>
                </a:cxn>
                <a:cxn ang="0">
                  <a:pos x="107" y="77"/>
                </a:cxn>
                <a:cxn ang="0">
                  <a:pos x="82" y="105"/>
                </a:cxn>
                <a:cxn ang="0">
                  <a:pos x="57" y="134"/>
                </a:cxn>
                <a:cxn ang="0">
                  <a:pos x="44" y="147"/>
                </a:cxn>
                <a:cxn ang="0">
                  <a:pos x="31" y="160"/>
                </a:cxn>
                <a:cxn ang="0">
                  <a:pos x="17" y="173"/>
                </a:cxn>
                <a:cxn ang="0">
                  <a:pos x="3" y="183"/>
                </a:cxn>
                <a:cxn ang="0">
                  <a:pos x="3" y="183"/>
                </a:cxn>
                <a:cxn ang="0">
                  <a:pos x="0" y="185"/>
                </a:cxn>
                <a:cxn ang="0">
                  <a:pos x="0" y="187"/>
                </a:cxn>
                <a:cxn ang="0">
                  <a:pos x="0" y="191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20" y="185"/>
                </a:cxn>
                <a:cxn ang="0">
                  <a:pos x="31" y="174"/>
                </a:cxn>
                <a:cxn ang="0">
                  <a:pos x="54" y="153"/>
                </a:cxn>
                <a:cxn ang="0">
                  <a:pos x="74" y="131"/>
                </a:cxn>
                <a:cxn ang="0">
                  <a:pos x="94" y="109"/>
                </a:cxn>
                <a:cxn ang="0">
                  <a:pos x="94" y="109"/>
                </a:cxn>
                <a:cxn ang="0">
                  <a:pos x="140" y="55"/>
                </a:cxn>
                <a:cxn ang="0">
                  <a:pos x="140" y="55"/>
                </a:cxn>
                <a:cxn ang="0">
                  <a:pos x="150" y="43"/>
                </a:cxn>
                <a:cxn ang="0">
                  <a:pos x="162" y="30"/>
                </a:cxn>
                <a:cxn ang="0">
                  <a:pos x="169" y="24"/>
                </a:cxn>
                <a:cxn ang="0">
                  <a:pos x="175" y="17"/>
                </a:cxn>
                <a:cxn ang="0">
                  <a:pos x="183" y="13"/>
                </a:cxn>
                <a:cxn ang="0">
                  <a:pos x="190" y="11"/>
                </a:cxn>
                <a:cxn ang="0">
                  <a:pos x="190" y="11"/>
                </a:cxn>
                <a:cxn ang="0">
                  <a:pos x="191" y="9"/>
                </a:cxn>
                <a:cxn ang="0">
                  <a:pos x="192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4" h="194">
                  <a:moveTo>
                    <a:pt x="186" y="0"/>
                  </a:moveTo>
                  <a:lnTo>
                    <a:pt x="186" y="0"/>
                  </a:lnTo>
                  <a:lnTo>
                    <a:pt x="178" y="3"/>
                  </a:lnTo>
                  <a:lnTo>
                    <a:pt x="171" y="7"/>
                  </a:lnTo>
                  <a:lnTo>
                    <a:pt x="166" y="12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35" y="49"/>
                  </a:lnTo>
                  <a:lnTo>
                    <a:pt x="107" y="77"/>
                  </a:lnTo>
                  <a:lnTo>
                    <a:pt x="107" y="77"/>
                  </a:lnTo>
                  <a:lnTo>
                    <a:pt x="82" y="105"/>
                  </a:lnTo>
                  <a:lnTo>
                    <a:pt x="57" y="134"/>
                  </a:lnTo>
                  <a:lnTo>
                    <a:pt x="44" y="147"/>
                  </a:lnTo>
                  <a:lnTo>
                    <a:pt x="31" y="160"/>
                  </a:lnTo>
                  <a:lnTo>
                    <a:pt x="17" y="173"/>
                  </a:lnTo>
                  <a:lnTo>
                    <a:pt x="3" y="183"/>
                  </a:lnTo>
                  <a:lnTo>
                    <a:pt x="3" y="183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91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20" y="185"/>
                  </a:lnTo>
                  <a:lnTo>
                    <a:pt x="31" y="174"/>
                  </a:lnTo>
                  <a:lnTo>
                    <a:pt x="54" y="153"/>
                  </a:lnTo>
                  <a:lnTo>
                    <a:pt x="74" y="13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140" y="55"/>
                  </a:lnTo>
                  <a:lnTo>
                    <a:pt x="140" y="55"/>
                  </a:lnTo>
                  <a:lnTo>
                    <a:pt x="150" y="43"/>
                  </a:lnTo>
                  <a:lnTo>
                    <a:pt x="162" y="30"/>
                  </a:lnTo>
                  <a:lnTo>
                    <a:pt x="169" y="24"/>
                  </a:lnTo>
                  <a:lnTo>
                    <a:pt x="175" y="17"/>
                  </a:lnTo>
                  <a:lnTo>
                    <a:pt x="183" y="13"/>
                  </a:lnTo>
                  <a:lnTo>
                    <a:pt x="190" y="11"/>
                  </a:lnTo>
                  <a:lnTo>
                    <a:pt x="190" y="11"/>
                  </a:lnTo>
                  <a:lnTo>
                    <a:pt x="191" y="9"/>
                  </a:lnTo>
                  <a:lnTo>
                    <a:pt x="192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5" name="Freeform 397"/>
            <p:cNvSpPr/>
            <p:nvPr/>
          </p:nvSpPr>
          <p:spPr bwMode="auto">
            <a:xfrm>
              <a:off x="5715001" y="1112838"/>
              <a:ext cx="82550" cy="103188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70" y="28"/>
                </a:cxn>
                <a:cxn ang="0">
                  <a:pos x="145" y="57"/>
                </a:cxn>
                <a:cxn ang="0">
                  <a:pos x="121" y="87"/>
                </a:cxn>
                <a:cxn ang="0">
                  <a:pos x="99" y="116"/>
                </a:cxn>
                <a:cxn ang="0">
                  <a:pos x="99" y="116"/>
                </a:cxn>
                <a:cxn ang="0">
                  <a:pos x="72" y="154"/>
                </a:cxn>
                <a:cxn ang="0">
                  <a:pos x="59" y="173"/>
                </a:cxn>
                <a:cxn ang="0">
                  <a:pos x="44" y="192"/>
                </a:cxn>
                <a:cxn ang="0">
                  <a:pos x="44" y="192"/>
                </a:cxn>
                <a:cxn ang="0">
                  <a:pos x="34" y="207"/>
                </a:cxn>
                <a:cxn ang="0">
                  <a:pos x="23" y="223"/>
                </a:cxn>
                <a:cxn ang="0">
                  <a:pos x="13" y="238"/>
                </a:cxn>
                <a:cxn ang="0">
                  <a:pos x="1" y="252"/>
                </a:cxn>
                <a:cxn ang="0">
                  <a:pos x="1" y="252"/>
                </a:cxn>
                <a:cxn ang="0">
                  <a:pos x="0" y="255"/>
                </a:cxn>
                <a:cxn ang="0">
                  <a:pos x="0" y="257"/>
                </a:cxn>
                <a:cxn ang="0">
                  <a:pos x="1" y="260"/>
                </a:cxn>
                <a:cxn ang="0">
                  <a:pos x="5" y="262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9" y="248"/>
                </a:cxn>
                <a:cxn ang="0">
                  <a:pos x="28" y="235"/>
                </a:cxn>
                <a:cxn ang="0">
                  <a:pos x="36" y="222"/>
                </a:cxn>
                <a:cxn ang="0">
                  <a:pos x="46" y="209"/>
                </a:cxn>
                <a:cxn ang="0">
                  <a:pos x="46" y="209"/>
                </a:cxn>
                <a:cxn ang="0">
                  <a:pos x="69" y="179"/>
                </a:cxn>
                <a:cxn ang="0">
                  <a:pos x="90" y="147"/>
                </a:cxn>
                <a:cxn ang="0">
                  <a:pos x="90" y="147"/>
                </a:cxn>
                <a:cxn ang="0">
                  <a:pos x="116" y="111"/>
                </a:cxn>
                <a:cxn ang="0">
                  <a:pos x="144" y="75"/>
                </a:cxn>
                <a:cxn ang="0">
                  <a:pos x="172" y="41"/>
                </a:cxn>
                <a:cxn ang="0">
                  <a:pos x="204" y="9"/>
                </a:cxn>
                <a:cxn ang="0">
                  <a:pos x="204" y="9"/>
                </a:cxn>
                <a:cxn ang="0">
                  <a:pos x="205" y="7"/>
                </a:cxn>
                <a:cxn ang="0">
                  <a:pos x="205" y="5"/>
                </a:cxn>
                <a:cxn ang="0">
                  <a:pos x="204" y="1"/>
                </a:cxn>
                <a:cxn ang="0">
                  <a:pos x="200" y="0"/>
                </a:cxn>
                <a:cxn ang="0">
                  <a:pos x="197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5" h="262">
                  <a:moveTo>
                    <a:pt x="195" y="1"/>
                  </a:moveTo>
                  <a:lnTo>
                    <a:pt x="195" y="1"/>
                  </a:lnTo>
                  <a:lnTo>
                    <a:pt x="170" y="28"/>
                  </a:lnTo>
                  <a:lnTo>
                    <a:pt x="145" y="57"/>
                  </a:lnTo>
                  <a:lnTo>
                    <a:pt x="121" y="87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72" y="154"/>
                  </a:lnTo>
                  <a:lnTo>
                    <a:pt x="59" y="173"/>
                  </a:lnTo>
                  <a:lnTo>
                    <a:pt x="44" y="192"/>
                  </a:lnTo>
                  <a:lnTo>
                    <a:pt x="44" y="192"/>
                  </a:lnTo>
                  <a:lnTo>
                    <a:pt x="34" y="207"/>
                  </a:lnTo>
                  <a:lnTo>
                    <a:pt x="23" y="223"/>
                  </a:lnTo>
                  <a:lnTo>
                    <a:pt x="13" y="238"/>
                  </a:lnTo>
                  <a:lnTo>
                    <a:pt x="1" y="252"/>
                  </a:lnTo>
                  <a:lnTo>
                    <a:pt x="1" y="252"/>
                  </a:lnTo>
                  <a:lnTo>
                    <a:pt x="0" y="255"/>
                  </a:lnTo>
                  <a:lnTo>
                    <a:pt x="0" y="257"/>
                  </a:lnTo>
                  <a:lnTo>
                    <a:pt x="1" y="260"/>
                  </a:lnTo>
                  <a:lnTo>
                    <a:pt x="5" y="262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9" y="248"/>
                  </a:lnTo>
                  <a:lnTo>
                    <a:pt x="28" y="235"/>
                  </a:lnTo>
                  <a:lnTo>
                    <a:pt x="36" y="222"/>
                  </a:lnTo>
                  <a:lnTo>
                    <a:pt x="46" y="209"/>
                  </a:lnTo>
                  <a:lnTo>
                    <a:pt x="46" y="209"/>
                  </a:lnTo>
                  <a:lnTo>
                    <a:pt x="69" y="179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116" y="111"/>
                  </a:lnTo>
                  <a:lnTo>
                    <a:pt x="144" y="75"/>
                  </a:lnTo>
                  <a:lnTo>
                    <a:pt x="172" y="41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4" y="1"/>
                  </a:lnTo>
                  <a:lnTo>
                    <a:pt x="200" y="0"/>
                  </a:lnTo>
                  <a:lnTo>
                    <a:pt x="197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6" name="Freeform 398"/>
            <p:cNvSpPr/>
            <p:nvPr/>
          </p:nvSpPr>
          <p:spPr bwMode="auto">
            <a:xfrm>
              <a:off x="5797551" y="1162051"/>
              <a:ext cx="90488" cy="42863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70" y="20"/>
                </a:cxn>
                <a:cxn ang="0">
                  <a:pos x="145" y="30"/>
                </a:cxn>
                <a:cxn ang="0">
                  <a:pos x="122" y="42"/>
                </a:cxn>
                <a:cxn ang="0">
                  <a:pos x="122" y="42"/>
                </a:cxn>
                <a:cxn ang="0">
                  <a:pos x="107" y="47"/>
                </a:cxn>
                <a:cxn ang="0">
                  <a:pos x="94" y="52"/>
                </a:cxn>
                <a:cxn ang="0">
                  <a:pos x="81" y="58"/>
                </a:cxn>
                <a:cxn ang="0">
                  <a:pos x="68" y="64"/>
                </a:cxn>
                <a:cxn ang="0">
                  <a:pos x="68" y="64"/>
                </a:cxn>
                <a:cxn ang="0">
                  <a:pos x="54" y="73"/>
                </a:cxn>
                <a:cxn ang="0">
                  <a:pos x="38" y="84"/>
                </a:cxn>
                <a:cxn ang="0">
                  <a:pos x="31" y="88"/>
                </a:cxn>
                <a:cxn ang="0">
                  <a:pos x="22" y="93"/>
                </a:cxn>
                <a:cxn ang="0">
                  <a:pos x="14" y="96"/>
                </a:cxn>
                <a:cxn ang="0">
                  <a:pos x="5" y="97"/>
                </a:cxn>
                <a:cxn ang="0">
                  <a:pos x="5" y="97"/>
                </a:cxn>
                <a:cxn ang="0">
                  <a:pos x="3" y="98"/>
                </a:cxn>
                <a:cxn ang="0">
                  <a:pos x="1" y="99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18" y="106"/>
                </a:cxn>
                <a:cxn ang="0">
                  <a:pos x="30" y="102"/>
                </a:cxn>
                <a:cxn ang="0">
                  <a:pos x="42" y="96"/>
                </a:cxn>
                <a:cxn ang="0">
                  <a:pos x="54" y="89"/>
                </a:cxn>
                <a:cxn ang="0">
                  <a:pos x="76" y="75"/>
                </a:cxn>
                <a:cxn ang="0">
                  <a:pos x="86" y="68"/>
                </a:cxn>
                <a:cxn ang="0">
                  <a:pos x="98" y="63"/>
                </a:cxn>
                <a:cxn ang="0">
                  <a:pos x="98" y="63"/>
                </a:cxn>
                <a:cxn ang="0">
                  <a:pos x="161" y="37"/>
                </a:cxn>
                <a:cxn ang="0">
                  <a:pos x="192" y="24"/>
                </a:cxn>
                <a:cxn ang="0">
                  <a:pos x="224" y="12"/>
                </a:cxn>
                <a:cxn ang="0">
                  <a:pos x="224" y="12"/>
                </a:cxn>
                <a:cxn ang="0">
                  <a:pos x="226" y="11"/>
                </a:cxn>
                <a:cxn ang="0">
                  <a:pos x="228" y="8"/>
                </a:cxn>
                <a:cxn ang="0">
                  <a:pos x="228" y="4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8" h="109">
                  <a:moveTo>
                    <a:pt x="221" y="0"/>
                  </a:moveTo>
                  <a:lnTo>
                    <a:pt x="221" y="0"/>
                  </a:lnTo>
                  <a:lnTo>
                    <a:pt x="170" y="20"/>
                  </a:lnTo>
                  <a:lnTo>
                    <a:pt x="145" y="30"/>
                  </a:lnTo>
                  <a:lnTo>
                    <a:pt x="122" y="42"/>
                  </a:lnTo>
                  <a:lnTo>
                    <a:pt x="122" y="42"/>
                  </a:lnTo>
                  <a:lnTo>
                    <a:pt x="107" y="47"/>
                  </a:lnTo>
                  <a:lnTo>
                    <a:pt x="94" y="52"/>
                  </a:lnTo>
                  <a:lnTo>
                    <a:pt x="81" y="58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54" y="73"/>
                  </a:lnTo>
                  <a:lnTo>
                    <a:pt x="38" y="84"/>
                  </a:lnTo>
                  <a:lnTo>
                    <a:pt x="31" y="88"/>
                  </a:lnTo>
                  <a:lnTo>
                    <a:pt x="22" y="93"/>
                  </a:lnTo>
                  <a:lnTo>
                    <a:pt x="14" y="96"/>
                  </a:lnTo>
                  <a:lnTo>
                    <a:pt x="5" y="97"/>
                  </a:lnTo>
                  <a:lnTo>
                    <a:pt x="5" y="97"/>
                  </a:lnTo>
                  <a:lnTo>
                    <a:pt x="3" y="98"/>
                  </a:lnTo>
                  <a:lnTo>
                    <a:pt x="1" y="99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18" y="106"/>
                  </a:lnTo>
                  <a:lnTo>
                    <a:pt x="30" y="102"/>
                  </a:lnTo>
                  <a:lnTo>
                    <a:pt x="42" y="96"/>
                  </a:lnTo>
                  <a:lnTo>
                    <a:pt x="54" y="89"/>
                  </a:lnTo>
                  <a:lnTo>
                    <a:pt x="76" y="75"/>
                  </a:lnTo>
                  <a:lnTo>
                    <a:pt x="86" y="68"/>
                  </a:lnTo>
                  <a:lnTo>
                    <a:pt x="98" y="63"/>
                  </a:lnTo>
                  <a:lnTo>
                    <a:pt x="98" y="63"/>
                  </a:lnTo>
                  <a:lnTo>
                    <a:pt x="161" y="37"/>
                  </a:lnTo>
                  <a:lnTo>
                    <a:pt x="192" y="24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6" y="11"/>
                  </a:lnTo>
                  <a:lnTo>
                    <a:pt x="228" y="8"/>
                  </a:lnTo>
                  <a:lnTo>
                    <a:pt x="228" y="4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7" name="Freeform 399"/>
            <p:cNvSpPr/>
            <p:nvPr/>
          </p:nvSpPr>
          <p:spPr bwMode="auto">
            <a:xfrm>
              <a:off x="5772151" y="1168401"/>
              <a:ext cx="136525" cy="65088"/>
            </a:xfrm>
            <a:custGeom>
              <a:avLst/>
              <a:gdLst/>
              <a:ahLst/>
              <a:cxnLst>
                <a:cxn ang="0">
                  <a:pos x="333" y="1"/>
                </a:cxn>
                <a:cxn ang="0">
                  <a:pos x="325" y="4"/>
                </a:cxn>
                <a:cxn ang="0">
                  <a:pos x="316" y="4"/>
                </a:cxn>
                <a:cxn ang="0">
                  <a:pos x="293" y="16"/>
                </a:cxn>
                <a:cxn ang="0">
                  <a:pos x="268" y="26"/>
                </a:cxn>
                <a:cxn ang="0">
                  <a:pos x="259" y="29"/>
                </a:cxn>
                <a:cxn ang="0">
                  <a:pos x="233" y="43"/>
                </a:cxn>
                <a:cxn ang="0">
                  <a:pos x="217" y="50"/>
                </a:cxn>
                <a:cxn ang="0">
                  <a:pos x="172" y="65"/>
                </a:cxn>
                <a:cxn ang="0">
                  <a:pos x="148" y="77"/>
                </a:cxn>
                <a:cxn ang="0">
                  <a:pos x="76" y="118"/>
                </a:cxn>
                <a:cxn ang="0">
                  <a:pos x="58" y="127"/>
                </a:cxn>
                <a:cxn ang="0">
                  <a:pos x="19" y="144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2"/>
                </a:cxn>
                <a:cxn ang="0">
                  <a:pos x="6" y="165"/>
                </a:cxn>
                <a:cxn ang="0">
                  <a:pos x="9" y="164"/>
                </a:cxn>
                <a:cxn ang="0">
                  <a:pos x="19" y="157"/>
                </a:cxn>
                <a:cxn ang="0">
                  <a:pos x="50" y="141"/>
                </a:cxn>
                <a:cxn ang="0">
                  <a:pos x="92" y="122"/>
                </a:cxn>
                <a:cxn ang="0">
                  <a:pos x="119" y="106"/>
                </a:cxn>
                <a:cxn ang="0">
                  <a:pos x="173" y="79"/>
                </a:cxn>
                <a:cxn ang="0">
                  <a:pos x="203" y="68"/>
                </a:cxn>
                <a:cxn ang="0">
                  <a:pos x="223" y="60"/>
                </a:cxn>
                <a:cxn ang="0">
                  <a:pos x="283" y="34"/>
                </a:cxn>
                <a:cxn ang="0">
                  <a:pos x="304" y="22"/>
                </a:cxn>
                <a:cxn ang="0">
                  <a:pos x="325" y="14"/>
                </a:cxn>
                <a:cxn ang="0">
                  <a:pos x="334" y="14"/>
                </a:cxn>
                <a:cxn ang="0">
                  <a:pos x="342" y="11"/>
                </a:cxn>
                <a:cxn ang="0">
                  <a:pos x="342" y="8"/>
                </a:cxn>
                <a:cxn ang="0">
                  <a:pos x="340" y="1"/>
                </a:cxn>
                <a:cxn ang="0">
                  <a:pos x="336" y="0"/>
                </a:cxn>
                <a:cxn ang="0">
                  <a:pos x="333" y="1"/>
                </a:cxn>
              </a:cxnLst>
              <a:rect l="0" t="0" r="r" b="b"/>
              <a:pathLst>
                <a:path w="343" h="165">
                  <a:moveTo>
                    <a:pt x="333" y="1"/>
                  </a:moveTo>
                  <a:lnTo>
                    <a:pt x="333" y="1"/>
                  </a:lnTo>
                  <a:lnTo>
                    <a:pt x="330" y="4"/>
                  </a:lnTo>
                  <a:lnTo>
                    <a:pt x="325" y="4"/>
                  </a:lnTo>
                  <a:lnTo>
                    <a:pt x="319" y="4"/>
                  </a:lnTo>
                  <a:lnTo>
                    <a:pt x="316" y="4"/>
                  </a:lnTo>
                  <a:lnTo>
                    <a:pt x="316" y="4"/>
                  </a:lnTo>
                  <a:lnTo>
                    <a:pt x="293" y="16"/>
                  </a:lnTo>
                  <a:lnTo>
                    <a:pt x="282" y="21"/>
                  </a:lnTo>
                  <a:lnTo>
                    <a:pt x="268" y="26"/>
                  </a:lnTo>
                  <a:lnTo>
                    <a:pt x="268" y="26"/>
                  </a:lnTo>
                  <a:lnTo>
                    <a:pt x="259" y="29"/>
                  </a:lnTo>
                  <a:lnTo>
                    <a:pt x="250" y="33"/>
                  </a:lnTo>
                  <a:lnTo>
                    <a:pt x="233" y="43"/>
                  </a:lnTo>
                  <a:lnTo>
                    <a:pt x="233" y="43"/>
                  </a:lnTo>
                  <a:lnTo>
                    <a:pt x="217" y="50"/>
                  </a:lnTo>
                  <a:lnTo>
                    <a:pt x="203" y="5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48" y="77"/>
                  </a:lnTo>
                  <a:lnTo>
                    <a:pt x="123" y="89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58" y="127"/>
                  </a:lnTo>
                  <a:lnTo>
                    <a:pt x="38" y="135"/>
                  </a:lnTo>
                  <a:lnTo>
                    <a:pt x="19" y="144"/>
                  </a:lnTo>
                  <a:lnTo>
                    <a:pt x="11" y="149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4"/>
                  </a:lnTo>
                  <a:lnTo>
                    <a:pt x="6" y="165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9" y="157"/>
                  </a:lnTo>
                  <a:lnTo>
                    <a:pt x="29" y="152"/>
                  </a:lnTo>
                  <a:lnTo>
                    <a:pt x="50" y="141"/>
                  </a:lnTo>
                  <a:lnTo>
                    <a:pt x="72" y="132"/>
                  </a:lnTo>
                  <a:lnTo>
                    <a:pt x="92" y="122"/>
                  </a:lnTo>
                  <a:lnTo>
                    <a:pt x="92" y="122"/>
                  </a:lnTo>
                  <a:lnTo>
                    <a:pt x="119" y="106"/>
                  </a:lnTo>
                  <a:lnTo>
                    <a:pt x="145" y="92"/>
                  </a:lnTo>
                  <a:lnTo>
                    <a:pt x="173" y="79"/>
                  </a:lnTo>
                  <a:lnTo>
                    <a:pt x="187" y="73"/>
                  </a:lnTo>
                  <a:lnTo>
                    <a:pt x="203" y="68"/>
                  </a:lnTo>
                  <a:lnTo>
                    <a:pt x="203" y="68"/>
                  </a:lnTo>
                  <a:lnTo>
                    <a:pt x="223" y="60"/>
                  </a:lnTo>
                  <a:lnTo>
                    <a:pt x="244" y="52"/>
                  </a:lnTo>
                  <a:lnTo>
                    <a:pt x="283" y="34"/>
                  </a:lnTo>
                  <a:lnTo>
                    <a:pt x="283" y="34"/>
                  </a:lnTo>
                  <a:lnTo>
                    <a:pt x="304" y="22"/>
                  </a:lnTo>
                  <a:lnTo>
                    <a:pt x="314" y="17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34" y="14"/>
                  </a:lnTo>
                  <a:lnTo>
                    <a:pt x="338" y="13"/>
                  </a:lnTo>
                  <a:lnTo>
                    <a:pt x="342" y="11"/>
                  </a:lnTo>
                  <a:lnTo>
                    <a:pt x="342" y="11"/>
                  </a:lnTo>
                  <a:lnTo>
                    <a:pt x="342" y="8"/>
                  </a:lnTo>
                  <a:lnTo>
                    <a:pt x="343" y="5"/>
                  </a:lnTo>
                  <a:lnTo>
                    <a:pt x="340" y="1"/>
                  </a:lnTo>
                  <a:lnTo>
                    <a:pt x="339" y="0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3" y="1"/>
                  </a:lnTo>
                  <a:lnTo>
                    <a:pt x="3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8" name="Freeform 400"/>
            <p:cNvSpPr/>
            <p:nvPr/>
          </p:nvSpPr>
          <p:spPr bwMode="auto">
            <a:xfrm>
              <a:off x="5813426" y="1204913"/>
              <a:ext cx="111125" cy="57150"/>
            </a:xfrm>
            <a:custGeom>
              <a:avLst/>
              <a:gdLst/>
              <a:ahLst/>
              <a:cxnLst>
                <a:cxn ang="0">
                  <a:pos x="270" y="0"/>
                </a:cxn>
                <a:cxn ang="0">
                  <a:pos x="270" y="0"/>
                </a:cxn>
                <a:cxn ang="0">
                  <a:pos x="238" y="18"/>
                </a:cxn>
                <a:cxn ang="0">
                  <a:pos x="204" y="35"/>
                </a:cxn>
                <a:cxn ang="0">
                  <a:pos x="137" y="68"/>
                </a:cxn>
                <a:cxn ang="0">
                  <a:pos x="69" y="99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76" y="109"/>
                </a:cxn>
                <a:cxn ang="0">
                  <a:pos x="142" y="77"/>
                </a:cxn>
                <a:cxn ang="0">
                  <a:pos x="210" y="45"/>
                </a:cxn>
                <a:cxn ang="0">
                  <a:pos x="243" y="28"/>
                </a:cxn>
                <a:cxn ang="0">
                  <a:pos x="276" y="10"/>
                </a:cxn>
                <a:cxn ang="0">
                  <a:pos x="276" y="10"/>
                </a:cxn>
                <a:cxn ang="0">
                  <a:pos x="278" y="9"/>
                </a:cxn>
                <a:cxn ang="0">
                  <a:pos x="278" y="6"/>
                </a:cxn>
                <a:cxn ang="0">
                  <a:pos x="278" y="2"/>
                </a:cxn>
                <a:cxn ang="0">
                  <a:pos x="274" y="0"/>
                </a:cxn>
                <a:cxn ang="0">
                  <a:pos x="273" y="0"/>
                </a:cxn>
                <a:cxn ang="0">
                  <a:pos x="270" y="0"/>
                </a:cxn>
                <a:cxn ang="0">
                  <a:pos x="270" y="0"/>
                </a:cxn>
              </a:cxnLst>
              <a:rect l="0" t="0" r="r" b="b"/>
              <a:pathLst>
                <a:path w="278" h="142">
                  <a:moveTo>
                    <a:pt x="270" y="0"/>
                  </a:moveTo>
                  <a:lnTo>
                    <a:pt x="270" y="0"/>
                  </a:lnTo>
                  <a:lnTo>
                    <a:pt x="238" y="18"/>
                  </a:lnTo>
                  <a:lnTo>
                    <a:pt x="204" y="35"/>
                  </a:lnTo>
                  <a:lnTo>
                    <a:pt x="137" y="68"/>
                  </a:lnTo>
                  <a:lnTo>
                    <a:pt x="69" y="99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6" y="109"/>
                  </a:lnTo>
                  <a:lnTo>
                    <a:pt x="142" y="77"/>
                  </a:lnTo>
                  <a:lnTo>
                    <a:pt x="210" y="45"/>
                  </a:lnTo>
                  <a:lnTo>
                    <a:pt x="243" y="28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8" y="9"/>
                  </a:lnTo>
                  <a:lnTo>
                    <a:pt x="278" y="6"/>
                  </a:lnTo>
                  <a:lnTo>
                    <a:pt x="278" y="2"/>
                  </a:lnTo>
                  <a:lnTo>
                    <a:pt x="274" y="0"/>
                  </a:lnTo>
                  <a:lnTo>
                    <a:pt x="273" y="0"/>
                  </a:lnTo>
                  <a:lnTo>
                    <a:pt x="270" y="0"/>
                  </a:lnTo>
                  <a:lnTo>
                    <a:pt x="2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89" name="Freeform 401"/>
            <p:cNvSpPr>
              <a:spLocks noEditPoints="1"/>
            </p:cNvSpPr>
            <p:nvPr/>
          </p:nvSpPr>
          <p:spPr bwMode="auto">
            <a:xfrm>
              <a:off x="5248276" y="1095376"/>
              <a:ext cx="727075" cy="561975"/>
            </a:xfrm>
            <a:custGeom>
              <a:avLst/>
              <a:gdLst/>
              <a:ahLst/>
              <a:cxnLst>
                <a:cxn ang="0">
                  <a:pos x="1801" y="361"/>
                </a:cxn>
                <a:cxn ang="0">
                  <a:pos x="1711" y="258"/>
                </a:cxn>
                <a:cxn ang="0">
                  <a:pos x="1610" y="119"/>
                </a:cxn>
                <a:cxn ang="0">
                  <a:pos x="1511" y="36"/>
                </a:cxn>
                <a:cxn ang="0">
                  <a:pos x="1477" y="7"/>
                </a:cxn>
                <a:cxn ang="0">
                  <a:pos x="1446" y="15"/>
                </a:cxn>
                <a:cxn ang="0">
                  <a:pos x="899" y="0"/>
                </a:cxn>
                <a:cxn ang="0">
                  <a:pos x="331" y="8"/>
                </a:cxn>
                <a:cxn ang="0">
                  <a:pos x="308" y="32"/>
                </a:cxn>
                <a:cxn ang="0">
                  <a:pos x="228" y="115"/>
                </a:cxn>
                <a:cxn ang="0">
                  <a:pos x="41" y="325"/>
                </a:cxn>
                <a:cxn ang="0">
                  <a:pos x="0" y="431"/>
                </a:cxn>
                <a:cxn ang="0">
                  <a:pos x="4" y="448"/>
                </a:cxn>
                <a:cxn ang="0">
                  <a:pos x="64" y="551"/>
                </a:cxn>
                <a:cxn ang="0">
                  <a:pos x="229" y="780"/>
                </a:cxn>
                <a:cxn ang="0">
                  <a:pos x="433" y="983"/>
                </a:cxn>
                <a:cxn ang="0">
                  <a:pos x="556" y="1103"/>
                </a:cxn>
                <a:cxn ang="0">
                  <a:pos x="729" y="1265"/>
                </a:cxn>
                <a:cxn ang="0">
                  <a:pos x="869" y="1377"/>
                </a:cxn>
                <a:cxn ang="0">
                  <a:pos x="914" y="1413"/>
                </a:cxn>
                <a:cxn ang="0">
                  <a:pos x="962" y="1400"/>
                </a:cxn>
                <a:cxn ang="0">
                  <a:pos x="1071" y="1317"/>
                </a:cxn>
                <a:cxn ang="0">
                  <a:pos x="1238" y="1188"/>
                </a:cxn>
                <a:cxn ang="0">
                  <a:pos x="1364" y="1054"/>
                </a:cxn>
                <a:cxn ang="0">
                  <a:pos x="1527" y="896"/>
                </a:cxn>
                <a:cxn ang="0">
                  <a:pos x="1677" y="741"/>
                </a:cxn>
                <a:cxn ang="0">
                  <a:pos x="1777" y="599"/>
                </a:cxn>
                <a:cxn ang="0">
                  <a:pos x="1825" y="518"/>
                </a:cxn>
                <a:cxn ang="0">
                  <a:pos x="1826" y="423"/>
                </a:cxn>
                <a:cxn ang="0">
                  <a:pos x="1756" y="547"/>
                </a:cxn>
                <a:cxn ang="0">
                  <a:pos x="1711" y="619"/>
                </a:cxn>
                <a:cxn ang="0">
                  <a:pos x="1541" y="819"/>
                </a:cxn>
                <a:cxn ang="0">
                  <a:pos x="1344" y="1009"/>
                </a:cxn>
                <a:cxn ang="0">
                  <a:pos x="1185" y="1173"/>
                </a:cxn>
                <a:cxn ang="0">
                  <a:pos x="980" y="1324"/>
                </a:cxn>
                <a:cxn ang="0">
                  <a:pos x="922" y="1355"/>
                </a:cxn>
                <a:cxn ang="0">
                  <a:pos x="911" y="1349"/>
                </a:cxn>
                <a:cxn ang="0">
                  <a:pos x="826" y="1286"/>
                </a:cxn>
                <a:cxn ang="0">
                  <a:pos x="699" y="1170"/>
                </a:cxn>
                <a:cxn ang="0">
                  <a:pos x="598" y="1075"/>
                </a:cxn>
                <a:cxn ang="0">
                  <a:pos x="530" y="1009"/>
                </a:cxn>
                <a:cxn ang="0">
                  <a:pos x="432" y="921"/>
                </a:cxn>
                <a:cxn ang="0">
                  <a:pos x="202" y="677"/>
                </a:cxn>
                <a:cxn ang="0">
                  <a:pos x="106" y="529"/>
                </a:cxn>
                <a:cxn ang="0">
                  <a:pos x="49" y="418"/>
                </a:cxn>
                <a:cxn ang="0">
                  <a:pos x="97" y="333"/>
                </a:cxn>
                <a:cxn ang="0">
                  <a:pos x="247" y="164"/>
                </a:cxn>
                <a:cxn ang="0">
                  <a:pos x="343" y="62"/>
                </a:cxn>
                <a:cxn ang="0">
                  <a:pos x="765" y="49"/>
                </a:cxn>
                <a:cxn ang="0">
                  <a:pos x="1316" y="58"/>
                </a:cxn>
                <a:cxn ang="0">
                  <a:pos x="1478" y="64"/>
                </a:cxn>
                <a:cxn ang="0">
                  <a:pos x="1586" y="163"/>
                </a:cxn>
                <a:cxn ang="0">
                  <a:pos x="1695" y="309"/>
                </a:cxn>
                <a:cxn ang="0">
                  <a:pos x="1765" y="389"/>
                </a:cxn>
                <a:cxn ang="0">
                  <a:pos x="1786" y="484"/>
                </a:cxn>
              </a:cxnLst>
              <a:rect l="0" t="0" r="r" b="b"/>
              <a:pathLst>
                <a:path w="1833" h="1415">
                  <a:moveTo>
                    <a:pt x="1812" y="374"/>
                  </a:moveTo>
                  <a:lnTo>
                    <a:pt x="1812" y="374"/>
                  </a:lnTo>
                  <a:lnTo>
                    <a:pt x="1808" y="367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801" y="361"/>
                  </a:lnTo>
                  <a:lnTo>
                    <a:pt x="1795" y="351"/>
                  </a:lnTo>
                  <a:lnTo>
                    <a:pt x="1788" y="342"/>
                  </a:lnTo>
                  <a:lnTo>
                    <a:pt x="1773" y="322"/>
                  </a:lnTo>
                  <a:lnTo>
                    <a:pt x="1737" y="288"/>
                  </a:lnTo>
                  <a:lnTo>
                    <a:pt x="1737" y="288"/>
                  </a:lnTo>
                  <a:lnTo>
                    <a:pt x="1724" y="274"/>
                  </a:lnTo>
                  <a:lnTo>
                    <a:pt x="1711" y="258"/>
                  </a:lnTo>
                  <a:lnTo>
                    <a:pt x="1689" y="227"/>
                  </a:lnTo>
                  <a:lnTo>
                    <a:pt x="1668" y="193"/>
                  </a:lnTo>
                  <a:lnTo>
                    <a:pt x="1657" y="177"/>
                  </a:lnTo>
                  <a:lnTo>
                    <a:pt x="1646" y="161"/>
                  </a:lnTo>
                  <a:lnTo>
                    <a:pt x="1646" y="161"/>
                  </a:lnTo>
                  <a:lnTo>
                    <a:pt x="1629" y="140"/>
                  </a:lnTo>
                  <a:lnTo>
                    <a:pt x="1610" y="119"/>
                  </a:lnTo>
                  <a:lnTo>
                    <a:pt x="1591" y="100"/>
                  </a:lnTo>
                  <a:lnTo>
                    <a:pt x="1570" y="83"/>
                  </a:lnTo>
                  <a:lnTo>
                    <a:pt x="1570" y="83"/>
                  </a:lnTo>
                  <a:lnTo>
                    <a:pt x="1552" y="70"/>
                  </a:lnTo>
                  <a:lnTo>
                    <a:pt x="1531" y="53"/>
                  </a:lnTo>
                  <a:lnTo>
                    <a:pt x="1520" y="45"/>
                  </a:lnTo>
                  <a:lnTo>
                    <a:pt x="1511" y="36"/>
                  </a:lnTo>
                  <a:lnTo>
                    <a:pt x="1503" y="27"/>
                  </a:lnTo>
                  <a:lnTo>
                    <a:pt x="1497" y="19"/>
                  </a:lnTo>
                  <a:lnTo>
                    <a:pt x="1497" y="19"/>
                  </a:lnTo>
                  <a:lnTo>
                    <a:pt x="1494" y="13"/>
                  </a:lnTo>
                  <a:lnTo>
                    <a:pt x="1489" y="11"/>
                  </a:lnTo>
                  <a:lnTo>
                    <a:pt x="1484" y="8"/>
                  </a:lnTo>
                  <a:lnTo>
                    <a:pt x="1477" y="7"/>
                  </a:lnTo>
                  <a:lnTo>
                    <a:pt x="1463" y="7"/>
                  </a:lnTo>
                  <a:lnTo>
                    <a:pt x="1463" y="7"/>
                  </a:lnTo>
                  <a:lnTo>
                    <a:pt x="1457" y="8"/>
                  </a:lnTo>
                  <a:lnTo>
                    <a:pt x="1452" y="10"/>
                  </a:lnTo>
                  <a:lnTo>
                    <a:pt x="1448" y="12"/>
                  </a:lnTo>
                  <a:lnTo>
                    <a:pt x="1446" y="15"/>
                  </a:lnTo>
                  <a:lnTo>
                    <a:pt x="1446" y="15"/>
                  </a:lnTo>
                  <a:lnTo>
                    <a:pt x="1376" y="13"/>
                  </a:lnTo>
                  <a:lnTo>
                    <a:pt x="1308" y="12"/>
                  </a:lnTo>
                  <a:lnTo>
                    <a:pt x="1172" y="7"/>
                  </a:lnTo>
                  <a:lnTo>
                    <a:pt x="1036" y="2"/>
                  </a:lnTo>
                  <a:lnTo>
                    <a:pt x="967" y="0"/>
                  </a:lnTo>
                  <a:lnTo>
                    <a:pt x="899" y="0"/>
                  </a:lnTo>
                  <a:lnTo>
                    <a:pt x="899" y="0"/>
                  </a:lnTo>
                  <a:lnTo>
                    <a:pt x="832" y="0"/>
                  </a:lnTo>
                  <a:lnTo>
                    <a:pt x="765" y="3"/>
                  </a:lnTo>
                  <a:lnTo>
                    <a:pt x="699" y="6"/>
                  </a:lnTo>
                  <a:lnTo>
                    <a:pt x="632" y="7"/>
                  </a:lnTo>
                  <a:lnTo>
                    <a:pt x="335" y="7"/>
                  </a:lnTo>
                  <a:lnTo>
                    <a:pt x="335" y="7"/>
                  </a:lnTo>
                  <a:lnTo>
                    <a:pt x="331" y="8"/>
                  </a:lnTo>
                  <a:lnTo>
                    <a:pt x="327" y="8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8" y="16"/>
                  </a:lnTo>
                  <a:lnTo>
                    <a:pt x="315" y="19"/>
                  </a:lnTo>
                  <a:lnTo>
                    <a:pt x="315" y="19"/>
                  </a:lnTo>
                  <a:lnTo>
                    <a:pt x="308" y="32"/>
                  </a:lnTo>
                  <a:lnTo>
                    <a:pt x="298" y="45"/>
                  </a:lnTo>
                  <a:lnTo>
                    <a:pt x="288" y="58"/>
                  </a:lnTo>
                  <a:lnTo>
                    <a:pt x="275" y="70"/>
                  </a:lnTo>
                  <a:lnTo>
                    <a:pt x="251" y="92"/>
                  </a:lnTo>
                  <a:lnTo>
                    <a:pt x="238" y="104"/>
                  </a:lnTo>
                  <a:lnTo>
                    <a:pt x="228" y="115"/>
                  </a:lnTo>
                  <a:lnTo>
                    <a:pt x="228" y="115"/>
                  </a:lnTo>
                  <a:lnTo>
                    <a:pt x="171" y="177"/>
                  </a:lnTo>
                  <a:lnTo>
                    <a:pt x="114" y="236"/>
                  </a:lnTo>
                  <a:lnTo>
                    <a:pt x="114" y="236"/>
                  </a:lnTo>
                  <a:lnTo>
                    <a:pt x="96" y="255"/>
                  </a:lnTo>
                  <a:lnTo>
                    <a:pt x="77" y="278"/>
                  </a:lnTo>
                  <a:lnTo>
                    <a:pt x="59" y="301"/>
                  </a:lnTo>
                  <a:lnTo>
                    <a:pt x="41" y="325"/>
                  </a:lnTo>
                  <a:lnTo>
                    <a:pt x="26" y="351"/>
                  </a:lnTo>
                  <a:lnTo>
                    <a:pt x="20" y="364"/>
                  </a:lnTo>
                  <a:lnTo>
                    <a:pt x="13" y="377"/>
                  </a:lnTo>
                  <a:lnTo>
                    <a:pt x="8" y="390"/>
                  </a:lnTo>
                  <a:lnTo>
                    <a:pt x="5" y="403"/>
                  </a:lnTo>
                  <a:lnTo>
                    <a:pt x="3" y="416"/>
                  </a:lnTo>
                  <a:lnTo>
                    <a:pt x="0" y="431"/>
                  </a:lnTo>
                  <a:lnTo>
                    <a:pt x="0" y="431"/>
                  </a:lnTo>
                  <a:lnTo>
                    <a:pt x="0" y="433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1" y="442"/>
                  </a:lnTo>
                  <a:lnTo>
                    <a:pt x="4" y="448"/>
                  </a:lnTo>
                  <a:lnTo>
                    <a:pt x="4" y="448"/>
                  </a:lnTo>
                  <a:lnTo>
                    <a:pt x="8" y="462"/>
                  </a:lnTo>
                  <a:lnTo>
                    <a:pt x="15" y="475"/>
                  </a:lnTo>
                  <a:lnTo>
                    <a:pt x="22" y="490"/>
                  </a:lnTo>
                  <a:lnTo>
                    <a:pt x="30" y="503"/>
                  </a:lnTo>
                  <a:lnTo>
                    <a:pt x="47" y="527"/>
                  </a:lnTo>
                  <a:lnTo>
                    <a:pt x="64" y="551"/>
                  </a:lnTo>
                  <a:lnTo>
                    <a:pt x="64" y="551"/>
                  </a:lnTo>
                  <a:lnTo>
                    <a:pt x="90" y="590"/>
                  </a:lnTo>
                  <a:lnTo>
                    <a:pt x="115" y="629"/>
                  </a:lnTo>
                  <a:lnTo>
                    <a:pt x="141" y="667"/>
                  </a:lnTo>
                  <a:lnTo>
                    <a:pt x="169" y="705"/>
                  </a:lnTo>
                  <a:lnTo>
                    <a:pt x="169" y="705"/>
                  </a:lnTo>
                  <a:lnTo>
                    <a:pt x="198" y="743"/>
                  </a:lnTo>
                  <a:lnTo>
                    <a:pt x="229" y="780"/>
                  </a:lnTo>
                  <a:lnTo>
                    <a:pt x="260" y="816"/>
                  </a:lnTo>
                  <a:lnTo>
                    <a:pt x="293" y="850"/>
                  </a:lnTo>
                  <a:lnTo>
                    <a:pt x="327" y="886"/>
                  </a:lnTo>
                  <a:lnTo>
                    <a:pt x="362" y="918"/>
                  </a:lnTo>
                  <a:lnTo>
                    <a:pt x="398" y="951"/>
                  </a:lnTo>
                  <a:lnTo>
                    <a:pt x="433" y="983"/>
                  </a:lnTo>
                  <a:lnTo>
                    <a:pt x="433" y="983"/>
                  </a:lnTo>
                  <a:lnTo>
                    <a:pt x="449" y="998"/>
                  </a:lnTo>
                  <a:lnTo>
                    <a:pt x="465" y="1013"/>
                  </a:lnTo>
                  <a:lnTo>
                    <a:pt x="495" y="1044"/>
                  </a:lnTo>
                  <a:lnTo>
                    <a:pt x="525" y="1074"/>
                  </a:lnTo>
                  <a:lnTo>
                    <a:pt x="539" y="1090"/>
                  </a:lnTo>
                  <a:lnTo>
                    <a:pt x="556" y="1103"/>
                  </a:lnTo>
                  <a:lnTo>
                    <a:pt x="556" y="1103"/>
                  </a:lnTo>
                  <a:lnTo>
                    <a:pt x="593" y="1133"/>
                  </a:lnTo>
                  <a:lnTo>
                    <a:pt x="627" y="1164"/>
                  </a:lnTo>
                  <a:lnTo>
                    <a:pt x="661" y="1197"/>
                  </a:lnTo>
                  <a:lnTo>
                    <a:pt x="693" y="1231"/>
                  </a:lnTo>
                  <a:lnTo>
                    <a:pt x="693" y="1231"/>
                  </a:lnTo>
                  <a:lnTo>
                    <a:pt x="710" y="1248"/>
                  </a:lnTo>
                  <a:lnTo>
                    <a:pt x="729" y="1265"/>
                  </a:lnTo>
                  <a:lnTo>
                    <a:pt x="747" y="1281"/>
                  </a:lnTo>
                  <a:lnTo>
                    <a:pt x="765" y="1295"/>
                  </a:lnTo>
                  <a:lnTo>
                    <a:pt x="803" y="1324"/>
                  </a:lnTo>
                  <a:lnTo>
                    <a:pt x="841" y="1354"/>
                  </a:lnTo>
                  <a:lnTo>
                    <a:pt x="841" y="1354"/>
                  </a:lnTo>
                  <a:lnTo>
                    <a:pt x="853" y="1364"/>
                  </a:lnTo>
                  <a:lnTo>
                    <a:pt x="869" y="1377"/>
                  </a:lnTo>
                  <a:lnTo>
                    <a:pt x="884" y="1391"/>
                  </a:lnTo>
                  <a:lnTo>
                    <a:pt x="892" y="1396"/>
                  </a:lnTo>
                  <a:lnTo>
                    <a:pt x="900" y="1398"/>
                  </a:lnTo>
                  <a:lnTo>
                    <a:pt x="900" y="1398"/>
                  </a:lnTo>
                  <a:lnTo>
                    <a:pt x="904" y="1406"/>
                  </a:lnTo>
                  <a:lnTo>
                    <a:pt x="911" y="1411"/>
                  </a:lnTo>
                  <a:lnTo>
                    <a:pt x="914" y="1413"/>
                  </a:lnTo>
                  <a:lnTo>
                    <a:pt x="918" y="1414"/>
                  </a:lnTo>
                  <a:lnTo>
                    <a:pt x="922" y="1415"/>
                  </a:lnTo>
                  <a:lnTo>
                    <a:pt x="928" y="1414"/>
                  </a:lnTo>
                  <a:lnTo>
                    <a:pt x="928" y="1414"/>
                  </a:lnTo>
                  <a:lnTo>
                    <a:pt x="941" y="1411"/>
                  </a:lnTo>
                  <a:lnTo>
                    <a:pt x="951" y="1406"/>
                  </a:lnTo>
                  <a:lnTo>
                    <a:pt x="962" y="1400"/>
                  </a:lnTo>
                  <a:lnTo>
                    <a:pt x="972" y="1391"/>
                  </a:lnTo>
                  <a:lnTo>
                    <a:pt x="972" y="1391"/>
                  </a:lnTo>
                  <a:lnTo>
                    <a:pt x="996" y="1371"/>
                  </a:lnTo>
                  <a:lnTo>
                    <a:pt x="1020" y="1353"/>
                  </a:lnTo>
                  <a:lnTo>
                    <a:pt x="1045" y="1334"/>
                  </a:lnTo>
                  <a:lnTo>
                    <a:pt x="1071" y="1317"/>
                  </a:lnTo>
                  <a:lnTo>
                    <a:pt x="1071" y="1317"/>
                  </a:lnTo>
                  <a:lnTo>
                    <a:pt x="1092" y="1303"/>
                  </a:lnTo>
                  <a:lnTo>
                    <a:pt x="1115" y="1287"/>
                  </a:lnTo>
                  <a:lnTo>
                    <a:pt x="1155" y="1255"/>
                  </a:lnTo>
                  <a:lnTo>
                    <a:pt x="1196" y="1221"/>
                  </a:lnTo>
                  <a:lnTo>
                    <a:pt x="1217" y="1204"/>
                  </a:lnTo>
                  <a:lnTo>
                    <a:pt x="1238" y="1188"/>
                  </a:lnTo>
                  <a:lnTo>
                    <a:pt x="1238" y="1188"/>
                  </a:lnTo>
                  <a:lnTo>
                    <a:pt x="1256" y="1175"/>
                  </a:lnTo>
                  <a:lnTo>
                    <a:pt x="1273" y="1159"/>
                  </a:lnTo>
                  <a:lnTo>
                    <a:pt x="1289" y="1143"/>
                  </a:lnTo>
                  <a:lnTo>
                    <a:pt x="1304" y="1126"/>
                  </a:lnTo>
                  <a:lnTo>
                    <a:pt x="1336" y="1091"/>
                  </a:lnTo>
                  <a:lnTo>
                    <a:pt x="1364" y="1054"/>
                  </a:lnTo>
                  <a:lnTo>
                    <a:pt x="1364" y="1054"/>
                  </a:lnTo>
                  <a:lnTo>
                    <a:pt x="1379" y="1037"/>
                  </a:lnTo>
                  <a:lnTo>
                    <a:pt x="1395" y="1020"/>
                  </a:lnTo>
                  <a:lnTo>
                    <a:pt x="1426" y="990"/>
                  </a:lnTo>
                  <a:lnTo>
                    <a:pt x="1460" y="960"/>
                  </a:lnTo>
                  <a:lnTo>
                    <a:pt x="1494" y="929"/>
                  </a:lnTo>
                  <a:lnTo>
                    <a:pt x="1494" y="929"/>
                  </a:lnTo>
                  <a:lnTo>
                    <a:pt x="1527" y="896"/>
                  </a:lnTo>
                  <a:lnTo>
                    <a:pt x="1559" y="862"/>
                  </a:lnTo>
                  <a:lnTo>
                    <a:pt x="1592" y="830"/>
                  </a:lnTo>
                  <a:lnTo>
                    <a:pt x="1626" y="796"/>
                  </a:lnTo>
                  <a:lnTo>
                    <a:pt x="1626" y="796"/>
                  </a:lnTo>
                  <a:lnTo>
                    <a:pt x="1644" y="779"/>
                  </a:lnTo>
                  <a:lnTo>
                    <a:pt x="1661" y="759"/>
                  </a:lnTo>
                  <a:lnTo>
                    <a:pt x="1677" y="741"/>
                  </a:lnTo>
                  <a:lnTo>
                    <a:pt x="1691" y="720"/>
                  </a:lnTo>
                  <a:lnTo>
                    <a:pt x="1722" y="680"/>
                  </a:lnTo>
                  <a:lnTo>
                    <a:pt x="1752" y="640"/>
                  </a:lnTo>
                  <a:lnTo>
                    <a:pt x="1752" y="640"/>
                  </a:lnTo>
                  <a:lnTo>
                    <a:pt x="1761" y="627"/>
                  </a:lnTo>
                  <a:lnTo>
                    <a:pt x="1770" y="614"/>
                  </a:lnTo>
                  <a:lnTo>
                    <a:pt x="1777" y="599"/>
                  </a:lnTo>
                  <a:lnTo>
                    <a:pt x="1783" y="585"/>
                  </a:lnTo>
                  <a:lnTo>
                    <a:pt x="1783" y="585"/>
                  </a:lnTo>
                  <a:lnTo>
                    <a:pt x="1787" y="575"/>
                  </a:lnTo>
                  <a:lnTo>
                    <a:pt x="1794" y="565"/>
                  </a:lnTo>
                  <a:lnTo>
                    <a:pt x="1807" y="547"/>
                  </a:lnTo>
                  <a:lnTo>
                    <a:pt x="1818" y="527"/>
                  </a:lnTo>
                  <a:lnTo>
                    <a:pt x="1825" y="518"/>
                  </a:lnTo>
                  <a:lnTo>
                    <a:pt x="1829" y="507"/>
                  </a:lnTo>
                  <a:lnTo>
                    <a:pt x="1829" y="507"/>
                  </a:lnTo>
                  <a:lnTo>
                    <a:pt x="1831" y="491"/>
                  </a:lnTo>
                  <a:lnTo>
                    <a:pt x="1833" y="474"/>
                  </a:lnTo>
                  <a:lnTo>
                    <a:pt x="1833" y="457"/>
                  </a:lnTo>
                  <a:lnTo>
                    <a:pt x="1830" y="440"/>
                  </a:lnTo>
                  <a:lnTo>
                    <a:pt x="1826" y="423"/>
                  </a:lnTo>
                  <a:lnTo>
                    <a:pt x="1821" y="406"/>
                  </a:lnTo>
                  <a:lnTo>
                    <a:pt x="1812" y="374"/>
                  </a:lnTo>
                  <a:lnTo>
                    <a:pt x="1812" y="374"/>
                  </a:lnTo>
                  <a:close/>
                  <a:moveTo>
                    <a:pt x="1778" y="513"/>
                  </a:moveTo>
                  <a:lnTo>
                    <a:pt x="1778" y="513"/>
                  </a:lnTo>
                  <a:lnTo>
                    <a:pt x="1767" y="531"/>
                  </a:lnTo>
                  <a:lnTo>
                    <a:pt x="1756" y="547"/>
                  </a:lnTo>
                  <a:lnTo>
                    <a:pt x="1744" y="564"/>
                  </a:lnTo>
                  <a:lnTo>
                    <a:pt x="1739" y="572"/>
                  </a:lnTo>
                  <a:lnTo>
                    <a:pt x="1735" y="582"/>
                  </a:lnTo>
                  <a:lnTo>
                    <a:pt x="1735" y="582"/>
                  </a:lnTo>
                  <a:lnTo>
                    <a:pt x="1729" y="592"/>
                  </a:lnTo>
                  <a:lnTo>
                    <a:pt x="1724" y="601"/>
                  </a:lnTo>
                  <a:lnTo>
                    <a:pt x="1711" y="619"/>
                  </a:lnTo>
                  <a:lnTo>
                    <a:pt x="1684" y="656"/>
                  </a:lnTo>
                  <a:lnTo>
                    <a:pt x="1684" y="656"/>
                  </a:lnTo>
                  <a:lnTo>
                    <a:pt x="1657" y="690"/>
                  </a:lnTo>
                  <a:lnTo>
                    <a:pt x="1630" y="722"/>
                  </a:lnTo>
                  <a:lnTo>
                    <a:pt x="1601" y="755"/>
                  </a:lnTo>
                  <a:lnTo>
                    <a:pt x="1571" y="788"/>
                  </a:lnTo>
                  <a:lnTo>
                    <a:pt x="1541" y="819"/>
                  </a:lnTo>
                  <a:lnTo>
                    <a:pt x="1511" y="849"/>
                  </a:lnTo>
                  <a:lnTo>
                    <a:pt x="1448" y="909"/>
                  </a:lnTo>
                  <a:lnTo>
                    <a:pt x="1448" y="909"/>
                  </a:lnTo>
                  <a:lnTo>
                    <a:pt x="1395" y="958"/>
                  </a:lnTo>
                  <a:lnTo>
                    <a:pt x="1368" y="983"/>
                  </a:lnTo>
                  <a:lnTo>
                    <a:pt x="1344" y="1009"/>
                  </a:lnTo>
                  <a:lnTo>
                    <a:pt x="1344" y="1009"/>
                  </a:lnTo>
                  <a:lnTo>
                    <a:pt x="1313" y="1043"/>
                  </a:lnTo>
                  <a:lnTo>
                    <a:pt x="1285" y="1077"/>
                  </a:lnTo>
                  <a:lnTo>
                    <a:pt x="1256" y="1109"/>
                  </a:lnTo>
                  <a:lnTo>
                    <a:pt x="1240" y="1125"/>
                  </a:lnTo>
                  <a:lnTo>
                    <a:pt x="1225" y="1141"/>
                  </a:lnTo>
                  <a:lnTo>
                    <a:pt x="1225" y="1141"/>
                  </a:lnTo>
                  <a:lnTo>
                    <a:pt x="1185" y="1173"/>
                  </a:lnTo>
                  <a:lnTo>
                    <a:pt x="1146" y="1206"/>
                  </a:lnTo>
                  <a:lnTo>
                    <a:pt x="1065" y="1266"/>
                  </a:lnTo>
                  <a:lnTo>
                    <a:pt x="1065" y="1266"/>
                  </a:lnTo>
                  <a:lnTo>
                    <a:pt x="1044" y="1282"/>
                  </a:lnTo>
                  <a:lnTo>
                    <a:pt x="1023" y="1295"/>
                  </a:lnTo>
                  <a:lnTo>
                    <a:pt x="980" y="1324"/>
                  </a:lnTo>
                  <a:lnTo>
                    <a:pt x="980" y="1324"/>
                  </a:lnTo>
                  <a:lnTo>
                    <a:pt x="968" y="1333"/>
                  </a:lnTo>
                  <a:lnTo>
                    <a:pt x="956" y="1343"/>
                  </a:lnTo>
                  <a:lnTo>
                    <a:pt x="945" y="1354"/>
                  </a:lnTo>
                  <a:lnTo>
                    <a:pt x="931" y="1363"/>
                  </a:lnTo>
                  <a:lnTo>
                    <a:pt x="931" y="1363"/>
                  </a:lnTo>
                  <a:lnTo>
                    <a:pt x="928" y="1358"/>
                  </a:lnTo>
                  <a:lnTo>
                    <a:pt x="922" y="1355"/>
                  </a:lnTo>
                  <a:lnTo>
                    <a:pt x="916" y="1354"/>
                  </a:lnTo>
                  <a:lnTo>
                    <a:pt x="908" y="1355"/>
                  </a:lnTo>
                  <a:lnTo>
                    <a:pt x="908" y="1355"/>
                  </a:lnTo>
                  <a:lnTo>
                    <a:pt x="911" y="1354"/>
                  </a:lnTo>
                  <a:lnTo>
                    <a:pt x="912" y="1353"/>
                  </a:lnTo>
                  <a:lnTo>
                    <a:pt x="912" y="1350"/>
                  </a:lnTo>
                  <a:lnTo>
                    <a:pt x="911" y="1349"/>
                  </a:lnTo>
                  <a:lnTo>
                    <a:pt x="907" y="1343"/>
                  </a:lnTo>
                  <a:lnTo>
                    <a:pt x="901" y="1340"/>
                  </a:lnTo>
                  <a:lnTo>
                    <a:pt x="886" y="1329"/>
                  </a:lnTo>
                  <a:lnTo>
                    <a:pt x="874" y="1321"/>
                  </a:lnTo>
                  <a:lnTo>
                    <a:pt x="874" y="1321"/>
                  </a:lnTo>
                  <a:lnTo>
                    <a:pt x="850" y="1303"/>
                  </a:lnTo>
                  <a:lnTo>
                    <a:pt x="826" y="1286"/>
                  </a:lnTo>
                  <a:lnTo>
                    <a:pt x="826" y="1286"/>
                  </a:lnTo>
                  <a:lnTo>
                    <a:pt x="807" y="1274"/>
                  </a:lnTo>
                  <a:lnTo>
                    <a:pt x="790" y="1261"/>
                  </a:lnTo>
                  <a:lnTo>
                    <a:pt x="775" y="1247"/>
                  </a:lnTo>
                  <a:lnTo>
                    <a:pt x="759" y="1232"/>
                  </a:lnTo>
                  <a:lnTo>
                    <a:pt x="729" y="1202"/>
                  </a:lnTo>
                  <a:lnTo>
                    <a:pt x="699" y="1170"/>
                  </a:lnTo>
                  <a:lnTo>
                    <a:pt x="699" y="1170"/>
                  </a:lnTo>
                  <a:lnTo>
                    <a:pt x="676" y="1146"/>
                  </a:lnTo>
                  <a:lnTo>
                    <a:pt x="652" y="1120"/>
                  </a:lnTo>
                  <a:lnTo>
                    <a:pt x="638" y="1107"/>
                  </a:lnTo>
                  <a:lnTo>
                    <a:pt x="625" y="1095"/>
                  </a:lnTo>
                  <a:lnTo>
                    <a:pt x="612" y="1085"/>
                  </a:lnTo>
                  <a:lnTo>
                    <a:pt x="598" y="1075"/>
                  </a:lnTo>
                  <a:lnTo>
                    <a:pt x="598" y="1075"/>
                  </a:lnTo>
                  <a:lnTo>
                    <a:pt x="587" y="1069"/>
                  </a:lnTo>
                  <a:lnTo>
                    <a:pt x="578" y="1062"/>
                  </a:lnTo>
                  <a:lnTo>
                    <a:pt x="561" y="1045"/>
                  </a:lnTo>
                  <a:lnTo>
                    <a:pt x="546" y="1027"/>
                  </a:lnTo>
                  <a:lnTo>
                    <a:pt x="530" y="1009"/>
                  </a:lnTo>
                  <a:lnTo>
                    <a:pt x="530" y="1009"/>
                  </a:lnTo>
                  <a:lnTo>
                    <a:pt x="523" y="1000"/>
                  </a:lnTo>
                  <a:lnTo>
                    <a:pt x="516" y="993"/>
                  </a:lnTo>
                  <a:lnTo>
                    <a:pt x="500" y="979"/>
                  </a:lnTo>
                  <a:lnTo>
                    <a:pt x="482" y="964"/>
                  </a:lnTo>
                  <a:lnTo>
                    <a:pt x="466" y="951"/>
                  </a:lnTo>
                  <a:lnTo>
                    <a:pt x="466" y="951"/>
                  </a:lnTo>
                  <a:lnTo>
                    <a:pt x="432" y="921"/>
                  </a:lnTo>
                  <a:lnTo>
                    <a:pt x="399" y="890"/>
                  </a:lnTo>
                  <a:lnTo>
                    <a:pt x="366" y="858"/>
                  </a:lnTo>
                  <a:lnTo>
                    <a:pt x="335" y="826"/>
                  </a:lnTo>
                  <a:lnTo>
                    <a:pt x="275" y="759"/>
                  </a:lnTo>
                  <a:lnTo>
                    <a:pt x="215" y="691"/>
                  </a:lnTo>
                  <a:lnTo>
                    <a:pt x="215" y="691"/>
                  </a:lnTo>
                  <a:lnTo>
                    <a:pt x="202" y="677"/>
                  </a:lnTo>
                  <a:lnTo>
                    <a:pt x="190" y="661"/>
                  </a:lnTo>
                  <a:lnTo>
                    <a:pt x="166" y="628"/>
                  </a:lnTo>
                  <a:lnTo>
                    <a:pt x="145" y="594"/>
                  </a:lnTo>
                  <a:lnTo>
                    <a:pt x="127" y="559"/>
                  </a:lnTo>
                  <a:lnTo>
                    <a:pt x="127" y="559"/>
                  </a:lnTo>
                  <a:lnTo>
                    <a:pt x="118" y="543"/>
                  </a:lnTo>
                  <a:lnTo>
                    <a:pt x="106" y="529"/>
                  </a:lnTo>
                  <a:lnTo>
                    <a:pt x="83" y="497"/>
                  </a:lnTo>
                  <a:lnTo>
                    <a:pt x="71" y="482"/>
                  </a:lnTo>
                  <a:lnTo>
                    <a:pt x="60" y="466"/>
                  </a:lnTo>
                  <a:lnTo>
                    <a:pt x="52" y="449"/>
                  </a:lnTo>
                  <a:lnTo>
                    <a:pt x="46" y="432"/>
                  </a:lnTo>
                  <a:lnTo>
                    <a:pt x="46" y="432"/>
                  </a:lnTo>
                  <a:lnTo>
                    <a:pt x="49" y="418"/>
                  </a:lnTo>
                  <a:lnTo>
                    <a:pt x="51" y="404"/>
                  </a:lnTo>
                  <a:lnTo>
                    <a:pt x="56" y="391"/>
                  </a:lnTo>
                  <a:lnTo>
                    <a:pt x="63" y="380"/>
                  </a:lnTo>
                  <a:lnTo>
                    <a:pt x="71" y="368"/>
                  </a:lnTo>
                  <a:lnTo>
                    <a:pt x="79" y="356"/>
                  </a:lnTo>
                  <a:lnTo>
                    <a:pt x="97" y="333"/>
                  </a:lnTo>
                  <a:lnTo>
                    <a:pt x="97" y="333"/>
                  </a:lnTo>
                  <a:lnTo>
                    <a:pt x="120" y="302"/>
                  </a:lnTo>
                  <a:lnTo>
                    <a:pt x="145" y="272"/>
                  </a:lnTo>
                  <a:lnTo>
                    <a:pt x="171" y="24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224" y="191"/>
                  </a:lnTo>
                  <a:lnTo>
                    <a:pt x="247" y="164"/>
                  </a:lnTo>
                  <a:lnTo>
                    <a:pt x="270" y="138"/>
                  </a:lnTo>
                  <a:lnTo>
                    <a:pt x="294" y="112"/>
                  </a:lnTo>
                  <a:lnTo>
                    <a:pt x="294" y="112"/>
                  </a:lnTo>
                  <a:lnTo>
                    <a:pt x="315" y="91"/>
                  </a:lnTo>
                  <a:lnTo>
                    <a:pt x="336" y="71"/>
                  </a:lnTo>
                  <a:lnTo>
                    <a:pt x="336" y="71"/>
                  </a:lnTo>
                  <a:lnTo>
                    <a:pt x="343" y="62"/>
                  </a:lnTo>
                  <a:lnTo>
                    <a:pt x="345" y="57"/>
                  </a:lnTo>
                  <a:lnTo>
                    <a:pt x="345" y="54"/>
                  </a:lnTo>
                  <a:lnTo>
                    <a:pt x="343" y="53"/>
                  </a:lnTo>
                  <a:lnTo>
                    <a:pt x="632" y="53"/>
                  </a:lnTo>
                  <a:lnTo>
                    <a:pt x="632" y="53"/>
                  </a:lnTo>
                  <a:lnTo>
                    <a:pt x="699" y="51"/>
                  </a:lnTo>
                  <a:lnTo>
                    <a:pt x="765" y="49"/>
                  </a:lnTo>
                  <a:lnTo>
                    <a:pt x="832" y="46"/>
                  </a:lnTo>
                  <a:lnTo>
                    <a:pt x="899" y="45"/>
                  </a:lnTo>
                  <a:lnTo>
                    <a:pt x="899" y="45"/>
                  </a:lnTo>
                  <a:lnTo>
                    <a:pt x="968" y="46"/>
                  </a:lnTo>
                  <a:lnTo>
                    <a:pt x="1037" y="47"/>
                  </a:lnTo>
                  <a:lnTo>
                    <a:pt x="1176" y="53"/>
                  </a:lnTo>
                  <a:lnTo>
                    <a:pt x="1316" y="58"/>
                  </a:lnTo>
                  <a:lnTo>
                    <a:pt x="1385" y="61"/>
                  </a:lnTo>
                  <a:lnTo>
                    <a:pt x="1455" y="61"/>
                  </a:lnTo>
                  <a:lnTo>
                    <a:pt x="1455" y="61"/>
                  </a:lnTo>
                  <a:lnTo>
                    <a:pt x="1463" y="59"/>
                  </a:lnTo>
                  <a:lnTo>
                    <a:pt x="1468" y="57"/>
                  </a:lnTo>
                  <a:lnTo>
                    <a:pt x="1468" y="57"/>
                  </a:lnTo>
                  <a:lnTo>
                    <a:pt x="1478" y="64"/>
                  </a:lnTo>
                  <a:lnTo>
                    <a:pt x="1489" y="72"/>
                  </a:lnTo>
                  <a:lnTo>
                    <a:pt x="1489" y="72"/>
                  </a:lnTo>
                  <a:lnTo>
                    <a:pt x="1515" y="93"/>
                  </a:lnTo>
                  <a:lnTo>
                    <a:pt x="1540" y="114"/>
                  </a:lnTo>
                  <a:lnTo>
                    <a:pt x="1563" y="138"/>
                  </a:lnTo>
                  <a:lnTo>
                    <a:pt x="1586" y="163"/>
                  </a:lnTo>
                  <a:lnTo>
                    <a:pt x="1586" y="163"/>
                  </a:lnTo>
                  <a:lnTo>
                    <a:pt x="1609" y="191"/>
                  </a:lnTo>
                  <a:lnTo>
                    <a:pt x="1633" y="221"/>
                  </a:lnTo>
                  <a:lnTo>
                    <a:pt x="1654" y="251"/>
                  </a:lnTo>
                  <a:lnTo>
                    <a:pt x="1674" y="283"/>
                  </a:lnTo>
                  <a:lnTo>
                    <a:pt x="1674" y="283"/>
                  </a:lnTo>
                  <a:lnTo>
                    <a:pt x="1685" y="296"/>
                  </a:lnTo>
                  <a:lnTo>
                    <a:pt x="1695" y="309"/>
                  </a:lnTo>
                  <a:lnTo>
                    <a:pt x="1720" y="333"/>
                  </a:lnTo>
                  <a:lnTo>
                    <a:pt x="1732" y="344"/>
                  </a:lnTo>
                  <a:lnTo>
                    <a:pt x="1744" y="357"/>
                  </a:lnTo>
                  <a:lnTo>
                    <a:pt x="1753" y="370"/>
                  </a:lnTo>
                  <a:lnTo>
                    <a:pt x="1762" y="384"/>
                  </a:lnTo>
                  <a:lnTo>
                    <a:pt x="1762" y="384"/>
                  </a:lnTo>
                  <a:lnTo>
                    <a:pt x="1765" y="389"/>
                  </a:lnTo>
                  <a:lnTo>
                    <a:pt x="1770" y="393"/>
                  </a:lnTo>
                  <a:lnTo>
                    <a:pt x="1770" y="393"/>
                  </a:lnTo>
                  <a:lnTo>
                    <a:pt x="1778" y="421"/>
                  </a:lnTo>
                  <a:lnTo>
                    <a:pt x="1782" y="437"/>
                  </a:lnTo>
                  <a:lnTo>
                    <a:pt x="1784" y="453"/>
                  </a:lnTo>
                  <a:lnTo>
                    <a:pt x="1786" y="469"/>
                  </a:lnTo>
                  <a:lnTo>
                    <a:pt x="1786" y="484"/>
                  </a:lnTo>
                  <a:lnTo>
                    <a:pt x="1783" y="500"/>
                  </a:lnTo>
                  <a:lnTo>
                    <a:pt x="1778" y="513"/>
                  </a:lnTo>
                  <a:lnTo>
                    <a:pt x="1778" y="5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0" name="Freeform 402"/>
            <p:cNvSpPr/>
            <p:nvPr/>
          </p:nvSpPr>
          <p:spPr bwMode="auto">
            <a:xfrm>
              <a:off x="5257801" y="1255713"/>
              <a:ext cx="703263" cy="26988"/>
            </a:xfrm>
            <a:custGeom>
              <a:avLst/>
              <a:gdLst/>
              <a:ahLst/>
              <a:cxnLst>
                <a:cxn ang="0">
                  <a:pos x="1763" y="29"/>
                </a:cxn>
                <a:cxn ang="0">
                  <a:pos x="1744" y="21"/>
                </a:cxn>
                <a:cxn ang="0">
                  <a:pos x="1720" y="18"/>
                </a:cxn>
                <a:cxn ang="0">
                  <a:pos x="1673" y="20"/>
                </a:cxn>
                <a:cxn ang="0">
                  <a:pos x="1592" y="22"/>
                </a:cxn>
                <a:cxn ang="0">
                  <a:pos x="1510" y="22"/>
                </a:cxn>
                <a:cxn ang="0">
                  <a:pos x="1451" y="21"/>
                </a:cxn>
                <a:cxn ang="0">
                  <a:pos x="1332" y="13"/>
                </a:cxn>
                <a:cxn ang="0">
                  <a:pos x="1273" y="12"/>
                </a:cxn>
                <a:cxn ang="0">
                  <a:pos x="1145" y="15"/>
                </a:cxn>
                <a:cxn ang="0">
                  <a:pos x="1016" y="16"/>
                </a:cxn>
                <a:cxn ang="0">
                  <a:pos x="769" y="13"/>
                </a:cxn>
                <a:cxn ang="0">
                  <a:pos x="273" y="3"/>
                </a:cxn>
                <a:cxn ang="0">
                  <a:pos x="26" y="0"/>
                </a:cxn>
                <a:cxn ang="0">
                  <a:pos x="20" y="0"/>
                </a:cxn>
                <a:cxn ang="0">
                  <a:pos x="10" y="4"/>
                </a:cxn>
                <a:cxn ang="0">
                  <a:pos x="4" y="11"/>
                </a:cxn>
                <a:cxn ang="0">
                  <a:pos x="0" y="18"/>
                </a:cxn>
                <a:cxn ang="0">
                  <a:pos x="0" y="28"/>
                </a:cxn>
                <a:cxn ang="0">
                  <a:pos x="4" y="35"/>
                </a:cxn>
                <a:cxn ang="0">
                  <a:pos x="10" y="42"/>
                </a:cxn>
                <a:cxn ang="0">
                  <a:pos x="20" y="45"/>
                </a:cxn>
                <a:cxn ang="0">
                  <a:pos x="26" y="46"/>
                </a:cxn>
                <a:cxn ang="0">
                  <a:pos x="256" y="49"/>
                </a:cxn>
                <a:cxn ang="0">
                  <a:pos x="717" y="59"/>
                </a:cxn>
                <a:cxn ang="0">
                  <a:pos x="947" y="60"/>
                </a:cxn>
                <a:cxn ang="0">
                  <a:pos x="1009" y="60"/>
                </a:cxn>
                <a:cxn ang="0">
                  <a:pos x="1196" y="55"/>
                </a:cxn>
                <a:cxn ang="0">
                  <a:pos x="1320" y="56"/>
                </a:cxn>
                <a:cxn ang="0">
                  <a:pos x="1413" y="62"/>
                </a:cxn>
                <a:cxn ang="0">
                  <a:pos x="1443" y="66"/>
                </a:cxn>
                <a:cxn ang="0">
                  <a:pos x="1527" y="69"/>
                </a:cxn>
                <a:cxn ang="0">
                  <a:pos x="1610" y="68"/>
                </a:cxn>
                <a:cxn ang="0">
                  <a:pos x="1673" y="66"/>
                </a:cxn>
                <a:cxn ang="0">
                  <a:pos x="1707" y="67"/>
                </a:cxn>
                <a:cxn ang="0">
                  <a:pos x="1727" y="64"/>
                </a:cxn>
                <a:cxn ang="0">
                  <a:pos x="1725" y="62"/>
                </a:cxn>
                <a:cxn ang="0">
                  <a:pos x="1731" y="66"/>
                </a:cxn>
                <a:cxn ang="0">
                  <a:pos x="1741" y="68"/>
                </a:cxn>
                <a:cxn ang="0">
                  <a:pos x="1750" y="68"/>
                </a:cxn>
                <a:cxn ang="0">
                  <a:pos x="1763" y="62"/>
                </a:cxn>
                <a:cxn ang="0">
                  <a:pos x="1770" y="50"/>
                </a:cxn>
                <a:cxn ang="0">
                  <a:pos x="1771" y="42"/>
                </a:cxn>
                <a:cxn ang="0">
                  <a:pos x="1767" y="34"/>
                </a:cxn>
                <a:cxn ang="0">
                  <a:pos x="1763" y="29"/>
                </a:cxn>
              </a:cxnLst>
              <a:rect l="0" t="0" r="r" b="b"/>
              <a:pathLst>
                <a:path w="1771" h="69">
                  <a:moveTo>
                    <a:pt x="1763" y="29"/>
                  </a:moveTo>
                  <a:lnTo>
                    <a:pt x="1763" y="29"/>
                  </a:lnTo>
                  <a:lnTo>
                    <a:pt x="1754" y="24"/>
                  </a:lnTo>
                  <a:lnTo>
                    <a:pt x="1744" y="21"/>
                  </a:lnTo>
                  <a:lnTo>
                    <a:pt x="1732" y="18"/>
                  </a:lnTo>
                  <a:lnTo>
                    <a:pt x="1720" y="18"/>
                  </a:lnTo>
                  <a:lnTo>
                    <a:pt x="1695" y="18"/>
                  </a:lnTo>
                  <a:lnTo>
                    <a:pt x="1673" y="20"/>
                  </a:lnTo>
                  <a:lnTo>
                    <a:pt x="1673" y="20"/>
                  </a:lnTo>
                  <a:lnTo>
                    <a:pt x="1592" y="22"/>
                  </a:lnTo>
                  <a:lnTo>
                    <a:pt x="1510" y="22"/>
                  </a:lnTo>
                  <a:lnTo>
                    <a:pt x="1510" y="22"/>
                  </a:lnTo>
                  <a:lnTo>
                    <a:pt x="1481" y="22"/>
                  </a:lnTo>
                  <a:lnTo>
                    <a:pt x="1451" y="21"/>
                  </a:lnTo>
                  <a:lnTo>
                    <a:pt x="1392" y="17"/>
                  </a:lnTo>
                  <a:lnTo>
                    <a:pt x="1332" y="13"/>
                  </a:lnTo>
                  <a:lnTo>
                    <a:pt x="1303" y="12"/>
                  </a:lnTo>
                  <a:lnTo>
                    <a:pt x="1273" y="12"/>
                  </a:lnTo>
                  <a:lnTo>
                    <a:pt x="1273" y="12"/>
                  </a:lnTo>
                  <a:lnTo>
                    <a:pt x="1145" y="15"/>
                  </a:lnTo>
                  <a:lnTo>
                    <a:pt x="1016" y="16"/>
                  </a:lnTo>
                  <a:lnTo>
                    <a:pt x="1016" y="16"/>
                  </a:lnTo>
                  <a:lnTo>
                    <a:pt x="893" y="15"/>
                  </a:lnTo>
                  <a:lnTo>
                    <a:pt x="769" y="13"/>
                  </a:lnTo>
                  <a:lnTo>
                    <a:pt x="521" y="8"/>
                  </a:lnTo>
                  <a:lnTo>
                    <a:pt x="273" y="3"/>
                  </a:lnTo>
                  <a:lnTo>
                    <a:pt x="149" y="0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2"/>
                  </a:lnTo>
                  <a:lnTo>
                    <a:pt x="14" y="43"/>
                  </a:lnTo>
                  <a:lnTo>
                    <a:pt x="20" y="45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141" y="46"/>
                  </a:lnTo>
                  <a:lnTo>
                    <a:pt x="256" y="49"/>
                  </a:lnTo>
                  <a:lnTo>
                    <a:pt x="487" y="54"/>
                  </a:lnTo>
                  <a:lnTo>
                    <a:pt x="717" y="59"/>
                  </a:lnTo>
                  <a:lnTo>
                    <a:pt x="832" y="60"/>
                  </a:lnTo>
                  <a:lnTo>
                    <a:pt x="947" y="60"/>
                  </a:lnTo>
                  <a:lnTo>
                    <a:pt x="947" y="60"/>
                  </a:lnTo>
                  <a:lnTo>
                    <a:pt x="1009" y="60"/>
                  </a:lnTo>
                  <a:lnTo>
                    <a:pt x="1071" y="59"/>
                  </a:lnTo>
                  <a:lnTo>
                    <a:pt x="1196" y="55"/>
                  </a:lnTo>
                  <a:lnTo>
                    <a:pt x="1258" y="55"/>
                  </a:lnTo>
                  <a:lnTo>
                    <a:pt x="1320" y="56"/>
                  </a:lnTo>
                  <a:lnTo>
                    <a:pt x="1381" y="59"/>
                  </a:lnTo>
                  <a:lnTo>
                    <a:pt x="1413" y="62"/>
                  </a:lnTo>
                  <a:lnTo>
                    <a:pt x="1443" y="66"/>
                  </a:lnTo>
                  <a:lnTo>
                    <a:pt x="1443" y="66"/>
                  </a:lnTo>
                  <a:lnTo>
                    <a:pt x="1485" y="68"/>
                  </a:lnTo>
                  <a:lnTo>
                    <a:pt x="1527" y="69"/>
                  </a:lnTo>
                  <a:lnTo>
                    <a:pt x="1568" y="69"/>
                  </a:lnTo>
                  <a:lnTo>
                    <a:pt x="1610" y="68"/>
                  </a:lnTo>
                  <a:lnTo>
                    <a:pt x="1610" y="68"/>
                  </a:lnTo>
                  <a:lnTo>
                    <a:pt x="1673" y="66"/>
                  </a:lnTo>
                  <a:lnTo>
                    <a:pt x="1673" y="66"/>
                  </a:lnTo>
                  <a:lnTo>
                    <a:pt x="1707" y="67"/>
                  </a:lnTo>
                  <a:lnTo>
                    <a:pt x="1723" y="66"/>
                  </a:lnTo>
                  <a:lnTo>
                    <a:pt x="1727" y="64"/>
                  </a:lnTo>
                  <a:lnTo>
                    <a:pt x="1727" y="63"/>
                  </a:lnTo>
                  <a:lnTo>
                    <a:pt x="1725" y="62"/>
                  </a:lnTo>
                  <a:lnTo>
                    <a:pt x="1725" y="62"/>
                  </a:lnTo>
                  <a:lnTo>
                    <a:pt x="1731" y="66"/>
                  </a:lnTo>
                  <a:lnTo>
                    <a:pt x="1736" y="67"/>
                  </a:lnTo>
                  <a:lnTo>
                    <a:pt x="1741" y="68"/>
                  </a:lnTo>
                  <a:lnTo>
                    <a:pt x="1745" y="68"/>
                  </a:lnTo>
                  <a:lnTo>
                    <a:pt x="1750" y="68"/>
                  </a:lnTo>
                  <a:lnTo>
                    <a:pt x="1755" y="66"/>
                  </a:lnTo>
                  <a:lnTo>
                    <a:pt x="1763" y="62"/>
                  </a:lnTo>
                  <a:lnTo>
                    <a:pt x="1769" y="54"/>
                  </a:lnTo>
                  <a:lnTo>
                    <a:pt x="1770" y="50"/>
                  </a:lnTo>
                  <a:lnTo>
                    <a:pt x="1771" y="46"/>
                  </a:lnTo>
                  <a:lnTo>
                    <a:pt x="1771" y="42"/>
                  </a:lnTo>
                  <a:lnTo>
                    <a:pt x="1770" y="38"/>
                  </a:lnTo>
                  <a:lnTo>
                    <a:pt x="1767" y="34"/>
                  </a:lnTo>
                  <a:lnTo>
                    <a:pt x="1763" y="29"/>
                  </a:lnTo>
                  <a:lnTo>
                    <a:pt x="1763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1" name="Freeform 403"/>
            <p:cNvSpPr/>
            <p:nvPr/>
          </p:nvSpPr>
          <p:spPr bwMode="auto">
            <a:xfrm>
              <a:off x="5435601" y="1260476"/>
              <a:ext cx="180975" cy="381000"/>
            </a:xfrm>
            <a:custGeom>
              <a:avLst/>
              <a:gdLst/>
              <a:ahLst/>
              <a:cxnLst>
                <a:cxn ang="0">
                  <a:pos x="454" y="924"/>
                </a:cxn>
                <a:cxn ang="0">
                  <a:pos x="432" y="877"/>
                </a:cxn>
                <a:cxn ang="0">
                  <a:pos x="394" y="782"/>
                </a:cxn>
                <a:cxn ang="0">
                  <a:pos x="373" y="735"/>
                </a:cxn>
                <a:cxn ang="0">
                  <a:pos x="343" y="672"/>
                </a:cxn>
                <a:cxn ang="0">
                  <a:pos x="245" y="488"/>
                </a:cxn>
                <a:cxn ang="0">
                  <a:pos x="232" y="464"/>
                </a:cxn>
                <a:cxn ang="0">
                  <a:pos x="187" y="395"/>
                </a:cxn>
                <a:cxn ang="0">
                  <a:pos x="160" y="348"/>
                </a:cxn>
                <a:cxn ang="0">
                  <a:pos x="135" y="298"/>
                </a:cxn>
                <a:cxn ang="0">
                  <a:pos x="122" y="264"/>
                </a:cxn>
                <a:cxn ang="0">
                  <a:pos x="100" y="193"/>
                </a:cxn>
                <a:cxn ang="0">
                  <a:pos x="87" y="158"/>
                </a:cxn>
                <a:cxn ang="0">
                  <a:pos x="62" y="91"/>
                </a:cxn>
                <a:cxn ang="0">
                  <a:pos x="51" y="57"/>
                </a:cxn>
                <a:cxn ang="0">
                  <a:pos x="46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4" y="4"/>
                </a:cxn>
                <a:cxn ang="0">
                  <a:pos x="23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4" y="52"/>
                </a:cxn>
                <a:cxn ang="0">
                  <a:pos x="19" y="108"/>
                </a:cxn>
                <a:cxn ang="0">
                  <a:pos x="29" y="136"/>
                </a:cxn>
                <a:cxn ang="0">
                  <a:pos x="51" y="199"/>
                </a:cxn>
                <a:cxn ang="0">
                  <a:pos x="71" y="261"/>
                </a:cxn>
                <a:cxn ang="0">
                  <a:pos x="81" y="289"/>
                </a:cxn>
                <a:cxn ang="0">
                  <a:pos x="118" y="369"/>
                </a:cxn>
                <a:cxn ang="0">
                  <a:pos x="126" y="383"/>
                </a:cxn>
                <a:cxn ang="0">
                  <a:pos x="152" y="422"/>
                </a:cxn>
                <a:cxn ang="0">
                  <a:pos x="178" y="462"/>
                </a:cxn>
                <a:cxn ang="0">
                  <a:pos x="186" y="475"/>
                </a:cxn>
                <a:cxn ang="0">
                  <a:pos x="220" y="539"/>
                </a:cxn>
                <a:cxn ang="0">
                  <a:pos x="254" y="601"/>
                </a:cxn>
                <a:cxn ang="0">
                  <a:pos x="269" y="635"/>
                </a:cxn>
                <a:cxn ang="0">
                  <a:pos x="291" y="690"/>
                </a:cxn>
                <a:cxn ang="0">
                  <a:pos x="309" y="724"/>
                </a:cxn>
                <a:cxn ang="0">
                  <a:pos x="320" y="739"/>
                </a:cxn>
                <a:cxn ang="0">
                  <a:pos x="333" y="758"/>
                </a:cxn>
                <a:cxn ang="0">
                  <a:pos x="339" y="781"/>
                </a:cxn>
                <a:cxn ang="0">
                  <a:pos x="351" y="812"/>
                </a:cxn>
                <a:cxn ang="0">
                  <a:pos x="356" y="821"/>
                </a:cxn>
                <a:cxn ang="0">
                  <a:pos x="373" y="851"/>
                </a:cxn>
                <a:cxn ang="0">
                  <a:pos x="388" y="883"/>
                </a:cxn>
                <a:cxn ang="0">
                  <a:pos x="407" y="931"/>
                </a:cxn>
                <a:cxn ang="0">
                  <a:pos x="415" y="947"/>
                </a:cxn>
                <a:cxn ang="0">
                  <a:pos x="420" y="955"/>
                </a:cxn>
                <a:cxn ang="0">
                  <a:pos x="428" y="958"/>
                </a:cxn>
                <a:cxn ang="0">
                  <a:pos x="437" y="958"/>
                </a:cxn>
                <a:cxn ang="0">
                  <a:pos x="452" y="949"/>
                </a:cxn>
                <a:cxn ang="0">
                  <a:pos x="456" y="941"/>
                </a:cxn>
                <a:cxn ang="0">
                  <a:pos x="457" y="934"/>
                </a:cxn>
                <a:cxn ang="0">
                  <a:pos x="454" y="924"/>
                </a:cxn>
              </a:cxnLst>
              <a:rect l="0" t="0" r="r" b="b"/>
              <a:pathLst>
                <a:path w="457" h="958">
                  <a:moveTo>
                    <a:pt x="454" y="924"/>
                  </a:moveTo>
                  <a:lnTo>
                    <a:pt x="454" y="924"/>
                  </a:lnTo>
                  <a:lnTo>
                    <a:pt x="442" y="901"/>
                  </a:lnTo>
                  <a:lnTo>
                    <a:pt x="432" y="877"/>
                  </a:lnTo>
                  <a:lnTo>
                    <a:pt x="412" y="830"/>
                  </a:lnTo>
                  <a:lnTo>
                    <a:pt x="394" y="782"/>
                  </a:lnTo>
                  <a:lnTo>
                    <a:pt x="384" y="758"/>
                  </a:lnTo>
                  <a:lnTo>
                    <a:pt x="373" y="735"/>
                  </a:lnTo>
                  <a:lnTo>
                    <a:pt x="373" y="735"/>
                  </a:lnTo>
                  <a:lnTo>
                    <a:pt x="343" y="672"/>
                  </a:lnTo>
                  <a:lnTo>
                    <a:pt x="310" y="611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32" y="464"/>
                  </a:lnTo>
                  <a:lnTo>
                    <a:pt x="217" y="441"/>
                  </a:lnTo>
                  <a:lnTo>
                    <a:pt x="187" y="395"/>
                  </a:lnTo>
                  <a:lnTo>
                    <a:pt x="173" y="371"/>
                  </a:lnTo>
                  <a:lnTo>
                    <a:pt x="160" y="348"/>
                  </a:lnTo>
                  <a:lnTo>
                    <a:pt x="147" y="324"/>
                  </a:lnTo>
                  <a:lnTo>
                    <a:pt x="135" y="298"/>
                  </a:lnTo>
                  <a:lnTo>
                    <a:pt x="135" y="298"/>
                  </a:lnTo>
                  <a:lnTo>
                    <a:pt x="122" y="264"/>
                  </a:lnTo>
                  <a:lnTo>
                    <a:pt x="110" y="229"/>
                  </a:lnTo>
                  <a:lnTo>
                    <a:pt x="100" y="193"/>
                  </a:lnTo>
                  <a:lnTo>
                    <a:pt x="87" y="158"/>
                  </a:lnTo>
                  <a:lnTo>
                    <a:pt x="87" y="158"/>
                  </a:lnTo>
                  <a:lnTo>
                    <a:pt x="74" y="125"/>
                  </a:lnTo>
                  <a:lnTo>
                    <a:pt x="62" y="91"/>
                  </a:lnTo>
                  <a:lnTo>
                    <a:pt x="55" y="74"/>
                  </a:lnTo>
                  <a:lnTo>
                    <a:pt x="51" y="57"/>
                  </a:lnTo>
                  <a:lnTo>
                    <a:pt x="47" y="4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4" y="13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36"/>
                  </a:lnTo>
                  <a:lnTo>
                    <a:pt x="4" y="52"/>
                  </a:lnTo>
                  <a:lnTo>
                    <a:pt x="10" y="80"/>
                  </a:lnTo>
                  <a:lnTo>
                    <a:pt x="19" y="108"/>
                  </a:lnTo>
                  <a:lnTo>
                    <a:pt x="29" y="136"/>
                  </a:lnTo>
                  <a:lnTo>
                    <a:pt x="29" y="136"/>
                  </a:lnTo>
                  <a:lnTo>
                    <a:pt x="41" y="167"/>
                  </a:lnTo>
                  <a:lnTo>
                    <a:pt x="51" y="199"/>
                  </a:lnTo>
                  <a:lnTo>
                    <a:pt x="61" y="230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81" y="289"/>
                  </a:lnTo>
                  <a:lnTo>
                    <a:pt x="93" y="315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26" y="383"/>
                  </a:lnTo>
                  <a:lnTo>
                    <a:pt x="134" y="396"/>
                  </a:lnTo>
                  <a:lnTo>
                    <a:pt x="152" y="422"/>
                  </a:lnTo>
                  <a:lnTo>
                    <a:pt x="170" y="448"/>
                  </a:lnTo>
                  <a:lnTo>
                    <a:pt x="178" y="462"/>
                  </a:lnTo>
                  <a:lnTo>
                    <a:pt x="186" y="475"/>
                  </a:lnTo>
                  <a:lnTo>
                    <a:pt x="186" y="475"/>
                  </a:lnTo>
                  <a:lnTo>
                    <a:pt x="202" y="507"/>
                  </a:lnTo>
                  <a:lnTo>
                    <a:pt x="220" y="539"/>
                  </a:lnTo>
                  <a:lnTo>
                    <a:pt x="254" y="601"/>
                  </a:lnTo>
                  <a:lnTo>
                    <a:pt x="254" y="601"/>
                  </a:lnTo>
                  <a:lnTo>
                    <a:pt x="262" y="617"/>
                  </a:lnTo>
                  <a:lnTo>
                    <a:pt x="269" y="635"/>
                  </a:lnTo>
                  <a:lnTo>
                    <a:pt x="283" y="672"/>
                  </a:lnTo>
                  <a:lnTo>
                    <a:pt x="291" y="690"/>
                  </a:lnTo>
                  <a:lnTo>
                    <a:pt x="300" y="709"/>
                  </a:lnTo>
                  <a:lnTo>
                    <a:pt x="309" y="724"/>
                  </a:lnTo>
                  <a:lnTo>
                    <a:pt x="320" y="739"/>
                  </a:lnTo>
                  <a:lnTo>
                    <a:pt x="320" y="739"/>
                  </a:lnTo>
                  <a:lnTo>
                    <a:pt x="326" y="748"/>
                  </a:lnTo>
                  <a:lnTo>
                    <a:pt x="333" y="758"/>
                  </a:lnTo>
                  <a:lnTo>
                    <a:pt x="337" y="770"/>
                  </a:lnTo>
                  <a:lnTo>
                    <a:pt x="339" y="781"/>
                  </a:lnTo>
                  <a:lnTo>
                    <a:pt x="346" y="802"/>
                  </a:lnTo>
                  <a:lnTo>
                    <a:pt x="351" y="812"/>
                  </a:lnTo>
                  <a:lnTo>
                    <a:pt x="356" y="821"/>
                  </a:lnTo>
                  <a:lnTo>
                    <a:pt x="356" y="821"/>
                  </a:lnTo>
                  <a:lnTo>
                    <a:pt x="365" y="836"/>
                  </a:lnTo>
                  <a:lnTo>
                    <a:pt x="373" y="851"/>
                  </a:lnTo>
                  <a:lnTo>
                    <a:pt x="381" y="867"/>
                  </a:lnTo>
                  <a:lnTo>
                    <a:pt x="388" y="883"/>
                  </a:lnTo>
                  <a:lnTo>
                    <a:pt x="399" y="915"/>
                  </a:lnTo>
                  <a:lnTo>
                    <a:pt x="407" y="931"/>
                  </a:lnTo>
                  <a:lnTo>
                    <a:pt x="415" y="947"/>
                  </a:lnTo>
                  <a:lnTo>
                    <a:pt x="415" y="947"/>
                  </a:lnTo>
                  <a:lnTo>
                    <a:pt x="418" y="951"/>
                  </a:lnTo>
                  <a:lnTo>
                    <a:pt x="420" y="955"/>
                  </a:lnTo>
                  <a:lnTo>
                    <a:pt x="424" y="957"/>
                  </a:lnTo>
                  <a:lnTo>
                    <a:pt x="428" y="958"/>
                  </a:lnTo>
                  <a:lnTo>
                    <a:pt x="433" y="958"/>
                  </a:lnTo>
                  <a:lnTo>
                    <a:pt x="437" y="958"/>
                  </a:lnTo>
                  <a:lnTo>
                    <a:pt x="445" y="955"/>
                  </a:lnTo>
                  <a:lnTo>
                    <a:pt x="452" y="949"/>
                  </a:lnTo>
                  <a:lnTo>
                    <a:pt x="454" y="945"/>
                  </a:lnTo>
                  <a:lnTo>
                    <a:pt x="456" y="941"/>
                  </a:lnTo>
                  <a:lnTo>
                    <a:pt x="457" y="938"/>
                  </a:lnTo>
                  <a:lnTo>
                    <a:pt x="457" y="934"/>
                  </a:lnTo>
                  <a:lnTo>
                    <a:pt x="456" y="928"/>
                  </a:lnTo>
                  <a:lnTo>
                    <a:pt x="454" y="924"/>
                  </a:lnTo>
                  <a:lnTo>
                    <a:pt x="454" y="9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2" name="Freeform 404"/>
            <p:cNvSpPr/>
            <p:nvPr/>
          </p:nvSpPr>
          <p:spPr bwMode="auto">
            <a:xfrm>
              <a:off x="5607051" y="1260476"/>
              <a:ext cx="146050" cy="387350"/>
            </a:xfrm>
            <a:custGeom>
              <a:avLst/>
              <a:gdLst/>
              <a:ahLst/>
              <a:cxnLst>
                <a:cxn ang="0">
                  <a:pos x="321" y="22"/>
                </a:cxn>
                <a:cxn ang="0">
                  <a:pos x="310" y="85"/>
                </a:cxn>
                <a:cxn ang="0">
                  <a:pos x="292" y="148"/>
                </a:cxn>
                <a:cxn ang="0">
                  <a:pos x="249" y="271"/>
                </a:cxn>
                <a:cxn ang="0">
                  <a:pos x="229" y="333"/>
                </a:cxn>
                <a:cxn ang="0">
                  <a:pos x="189" y="458"/>
                </a:cxn>
                <a:cxn ang="0">
                  <a:pos x="173" y="520"/>
                </a:cxn>
                <a:cxn ang="0">
                  <a:pos x="166" y="553"/>
                </a:cxn>
                <a:cxn ang="0">
                  <a:pos x="148" y="617"/>
                </a:cxn>
                <a:cxn ang="0">
                  <a:pos x="126" y="680"/>
                </a:cxn>
                <a:cxn ang="0">
                  <a:pos x="98" y="741"/>
                </a:cxn>
                <a:cxn ang="0">
                  <a:pos x="84" y="771"/>
                </a:cxn>
                <a:cxn ang="0">
                  <a:pos x="59" y="812"/>
                </a:cxn>
                <a:cxn ang="0">
                  <a:pos x="30" y="856"/>
                </a:cxn>
                <a:cxn ang="0">
                  <a:pos x="12" y="893"/>
                </a:cxn>
                <a:cxn ang="0">
                  <a:pos x="4" y="917"/>
                </a:cxn>
                <a:cxn ang="0">
                  <a:pos x="0" y="939"/>
                </a:cxn>
                <a:cxn ang="0">
                  <a:pos x="2" y="951"/>
                </a:cxn>
                <a:cxn ang="0">
                  <a:pos x="4" y="960"/>
                </a:cxn>
                <a:cxn ang="0">
                  <a:pos x="11" y="968"/>
                </a:cxn>
                <a:cxn ang="0">
                  <a:pos x="26" y="973"/>
                </a:cxn>
                <a:cxn ang="0">
                  <a:pos x="38" y="969"/>
                </a:cxn>
                <a:cxn ang="0">
                  <a:pos x="45" y="964"/>
                </a:cxn>
                <a:cxn ang="0">
                  <a:pos x="47" y="956"/>
                </a:cxn>
                <a:cxn ang="0">
                  <a:pos x="47" y="951"/>
                </a:cxn>
                <a:cxn ang="0">
                  <a:pos x="50" y="928"/>
                </a:cxn>
                <a:cxn ang="0">
                  <a:pos x="59" y="905"/>
                </a:cxn>
                <a:cxn ang="0">
                  <a:pos x="84" y="862"/>
                </a:cxn>
                <a:cxn ang="0">
                  <a:pos x="119" y="802"/>
                </a:cxn>
                <a:cxn ang="0">
                  <a:pos x="151" y="739"/>
                </a:cxn>
                <a:cxn ang="0">
                  <a:pos x="164" y="713"/>
                </a:cxn>
                <a:cxn ang="0">
                  <a:pos x="185" y="658"/>
                </a:cxn>
                <a:cxn ang="0">
                  <a:pos x="202" y="601"/>
                </a:cxn>
                <a:cxn ang="0">
                  <a:pos x="221" y="515"/>
                </a:cxn>
                <a:cxn ang="0">
                  <a:pos x="229" y="484"/>
                </a:cxn>
                <a:cxn ang="0">
                  <a:pos x="246" y="421"/>
                </a:cxn>
                <a:cxn ang="0">
                  <a:pos x="278" y="328"/>
                </a:cxn>
                <a:cxn ang="0">
                  <a:pos x="299" y="265"/>
                </a:cxn>
                <a:cxn ang="0">
                  <a:pos x="339" y="145"/>
                </a:cxn>
                <a:cxn ang="0">
                  <a:pos x="357" y="84"/>
                </a:cxn>
                <a:cxn ang="0">
                  <a:pos x="367" y="22"/>
                </a:cxn>
                <a:cxn ang="0">
                  <a:pos x="367" y="17"/>
                </a:cxn>
                <a:cxn ang="0">
                  <a:pos x="364" y="9"/>
                </a:cxn>
                <a:cxn ang="0">
                  <a:pos x="357" y="4"/>
                </a:cxn>
                <a:cxn ang="0">
                  <a:pos x="346" y="0"/>
                </a:cxn>
                <a:cxn ang="0">
                  <a:pos x="333" y="4"/>
                </a:cxn>
                <a:cxn ang="0">
                  <a:pos x="326" y="9"/>
                </a:cxn>
                <a:cxn ang="0">
                  <a:pos x="322" y="17"/>
                </a:cxn>
                <a:cxn ang="0">
                  <a:pos x="321" y="22"/>
                </a:cxn>
              </a:cxnLst>
              <a:rect l="0" t="0" r="r" b="b"/>
              <a:pathLst>
                <a:path w="367" h="973">
                  <a:moveTo>
                    <a:pt x="321" y="22"/>
                  </a:moveTo>
                  <a:lnTo>
                    <a:pt x="321" y="22"/>
                  </a:lnTo>
                  <a:lnTo>
                    <a:pt x="317" y="53"/>
                  </a:lnTo>
                  <a:lnTo>
                    <a:pt x="310" y="85"/>
                  </a:lnTo>
                  <a:lnTo>
                    <a:pt x="302" y="116"/>
                  </a:lnTo>
                  <a:lnTo>
                    <a:pt x="292" y="148"/>
                  </a:lnTo>
                  <a:lnTo>
                    <a:pt x="270" y="210"/>
                  </a:lnTo>
                  <a:lnTo>
                    <a:pt x="249" y="271"/>
                  </a:lnTo>
                  <a:lnTo>
                    <a:pt x="249" y="271"/>
                  </a:lnTo>
                  <a:lnTo>
                    <a:pt x="229" y="333"/>
                  </a:lnTo>
                  <a:lnTo>
                    <a:pt x="208" y="395"/>
                  </a:lnTo>
                  <a:lnTo>
                    <a:pt x="189" y="458"/>
                  </a:lnTo>
                  <a:lnTo>
                    <a:pt x="181" y="489"/>
                  </a:lnTo>
                  <a:lnTo>
                    <a:pt x="173" y="520"/>
                  </a:lnTo>
                  <a:lnTo>
                    <a:pt x="173" y="520"/>
                  </a:lnTo>
                  <a:lnTo>
                    <a:pt x="166" y="553"/>
                  </a:lnTo>
                  <a:lnTo>
                    <a:pt x="157" y="586"/>
                  </a:lnTo>
                  <a:lnTo>
                    <a:pt x="148" y="617"/>
                  </a:lnTo>
                  <a:lnTo>
                    <a:pt x="138" y="650"/>
                  </a:lnTo>
                  <a:lnTo>
                    <a:pt x="126" y="680"/>
                  </a:lnTo>
                  <a:lnTo>
                    <a:pt x="113" y="711"/>
                  </a:lnTo>
                  <a:lnTo>
                    <a:pt x="98" y="741"/>
                  </a:lnTo>
                  <a:lnTo>
                    <a:pt x="84" y="771"/>
                  </a:lnTo>
                  <a:lnTo>
                    <a:pt x="84" y="771"/>
                  </a:lnTo>
                  <a:lnTo>
                    <a:pt x="72" y="791"/>
                  </a:lnTo>
                  <a:lnTo>
                    <a:pt x="59" y="812"/>
                  </a:lnTo>
                  <a:lnTo>
                    <a:pt x="45" y="834"/>
                  </a:lnTo>
                  <a:lnTo>
                    <a:pt x="30" y="856"/>
                  </a:lnTo>
                  <a:lnTo>
                    <a:pt x="17" y="880"/>
                  </a:lnTo>
                  <a:lnTo>
                    <a:pt x="12" y="893"/>
                  </a:lnTo>
                  <a:lnTo>
                    <a:pt x="8" y="905"/>
                  </a:lnTo>
                  <a:lnTo>
                    <a:pt x="4" y="917"/>
                  </a:lnTo>
                  <a:lnTo>
                    <a:pt x="2" y="928"/>
                  </a:lnTo>
                  <a:lnTo>
                    <a:pt x="0" y="939"/>
                  </a:lnTo>
                  <a:lnTo>
                    <a:pt x="2" y="951"/>
                  </a:lnTo>
                  <a:lnTo>
                    <a:pt x="2" y="951"/>
                  </a:lnTo>
                  <a:lnTo>
                    <a:pt x="3" y="956"/>
                  </a:lnTo>
                  <a:lnTo>
                    <a:pt x="4" y="960"/>
                  </a:lnTo>
                  <a:lnTo>
                    <a:pt x="7" y="964"/>
                  </a:lnTo>
                  <a:lnTo>
                    <a:pt x="11" y="968"/>
                  </a:lnTo>
                  <a:lnTo>
                    <a:pt x="17" y="972"/>
                  </a:lnTo>
                  <a:lnTo>
                    <a:pt x="26" y="973"/>
                  </a:lnTo>
                  <a:lnTo>
                    <a:pt x="34" y="972"/>
                  </a:lnTo>
                  <a:lnTo>
                    <a:pt x="38" y="969"/>
                  </a:lnTo>
                  <a:lnTo>
                    <a:pt x="42" y="968"/>
                  </a:lnTo>
                  <a:lnTo>
                    <a:pt x="45" y="964"/>
                  </a:lnTo>
                  <a:lnTo>
                    <a:pt x="46" y="960"/>
                  </a:lnTo>
                  <a:lnTo>
                    <a:pt x="47" y="956"/>
                  </a:lnTo>
                  <a:lnTo>
                    <a:pt x="47" y="951"/>
                  </a:lnTo>
                  <a:lnTo>
                    <a:pt x="47" y="951"/>
                  </a:lnTo>
                  <a:lnTo>
                    <a:pt x="47" y="940"/>
                  </a:lnTo>
                  <a:lnTo>
                    <a:pt x="50" y="928"/>
                  </a:lnTo>
                  <a:lnTo>
                    <a:pt x="54" y="917"/>
                  </a:lnTo>
                  <a:lnTo>
                    <a:pt x="59" y="905"/>
                  </a:lnTo>
                  <a:lnTo>
                    <a:pt x="72" y="881"/>
                  </a:lnTo>
                  <a:lnTo>
                    <a:pt x="84" y="862"/>
                  </a:lnTo>
                  <a:lnTo>
                    <a:pt x="84" y="862"/>
                  </a:lnTo>
                  <a:lnTo>
                    <a:pt x="119" y="802"/>
                  </a:lnTo>
                  <a:lnTo>
                    <a:pt x="135" y="770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64" y="713"/>
                  </a:lnTo>
                  <a:lnTo>
                    <a:pt x="174" y="685"/>
                  </a:lnTo>
                  <a:lnTo>
                    <a:pt x="185" y="658"/>
                  </a:lnTo>
                  <a:lnTo>
                    <a:pt x="193" y="629"/>
                  </a:lnTo>
                  <a:lnTo>
                    <a:pt x="202" y="601"/>
                  </a:lnTo>
                  <a:lnTo>
                    <a:pt x="208" y="573"/>
                  </a:lnTo>
                  <a:lnTo>
                    <a:pt x="221" y="515"/>
                  </a:lnTo>
                  <a:lnTo>
                    <a:pt x="221" y="515"/>
                  </a:lnTo>
                  <a:lnTo>
                    <a:pt x="229" y="484"/>
                  </a:lnTo>
                  <a:lnTo>
                    <a:pt x="237" y="452"/>
                  </a:lnTo>
                  <a:lnTo>
                    <a:pt x="246" y="421"/>
                  </a:lnTo>
                  <a:lnTo>
                    <a:pt x="257" y="390"/>
                  </a:lnTo>
                  <a:lnTo>
                    <a:pt x="278" y="328"/>
                  </a:lnTo>
                  <a:lnTo>
                    <a:pt x="299" y="265"/>
                  </a:lnTo>
                  <a:lnTo>
                    <a:pt x="299" y="265"/>
                  </a:lnTo>
                  <a:lnTo>
                    <a:pt x="320" y="207"/>
                  </a:lnTo>
                  <a:lnTo>
                    <a:pt x="339" y="145"/>
                  </a:lnTo>
                  <a:lnTo>
                    <a:pt x="350" y="115"/>
                  </a:lnTo>
                  <a:lnTo>
                    <a:pt x="357" y="84"/>
                  </a:lnTo>
                  <a:lnTo>
                    <a:pt x="363" y="53"/>
                  </a:lnTo>
                  <a:lnTo>
                    <a:pt x="367" y="22"/>
                  </a:lnTo>
                  <a:lnTo>
                    <a:pt x="367" y="22"/>
                  </a:lnTo>
                  <a:lnTo>
                    <a:pt x="367" y="17"/>
                  </a:lnTo>
                  <a:lnTo>
                    <a:pt x="365" y="13"/>
                  </a:lnTo>
                  <a:lnTo>
                    <a:pt x="364" y="9"/>
                  </a:lnTo>
                  <a:lnTo>
                    <a:pt x="361" y="5"/>
                  </a:lnTo>
                  <a:lnTo>
                    <a:pt x="357" y="4"/>
                  </a:lnTo>
                  <a:lnTo>
                    <a:pt x="354" y="1"/>
                  </a:lnTo>
                  <a:lnTo>
                    <a:pt x="346" y="0"/>
                  </a:lnTo>
                  <a:lnTo>
                    <a:pt x="337" y="1"/>
                  </a:lnTo>
                  <a:lnTo>
                    <a:pt x="333" y="4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23" y="13"/>
                  </a:lnTo>
                  <a:lnTo>
                    <a:pt x="322" y="17"/>
                  </a:lnTo>
                  <a:lnTo>
                    <a:pt x="321" y="22"/>
                  </a:lnTo>
                  <a:lnTo>
                    <a:pt x="321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3" name="Freeform 405"/>
            <p:cNvSpPr/>
            <p:nvPr/>
          </p:nvSpPr>
          <p:spPr bwMode="auto">
            <a:xfrm>
              <a:off x="5372101" y="1096963"/>
              <a:ext cx="247650" cy="176213"/>
            </a:xfrm>
            <a:custGeom>
              <a:avLst/>
              <a:gdLst/>
              <a:ahLst/>
              <a:cxnLst>
                <a:cxn ang="0">
                  <a:pos x="586" y="6"/>
                </a:cxn>
                <a:cxn ang="0">
                  <a:pos x="529" y="63"/>
                </a:cxn>
                <a:cxn ang="0">
                  <a:pos x="407" y="169"/>
                </a:cxn>
                <a:cxn ang="0">
                  <a:pos x="346" y="220"/>
                </a:cxn>
                <a:cxn ang="0">
                  <a:pos x="321" y="243"/>
                </a:cxn>
                <a:cxn ang="0">
                  <a:pos x="276" y="293"/>
                </a:cxn>
                <a:cxn ang="0">
                  <a:pos x="253" y="316"/>
                </a:cxn>
                <a:cxn ang="0">
                  <a:pos x="241" y="328"/>
                </a:cxn>
                <a:cxn ang="0">
                  <a:pos x="210" y="367"/>
                </a:cxn>
                <a:cxn ang="0">
                  <a:pos x="198" y="379"/>
                </a:cxn>
                <a:cxn ang="0">
                  <a:pos x="186" y="390"/>
                </a:cxn>
                <a:cxn ang="0">
                  <a:pos x="180" y="384"/>
                </a:cxn>
                <a:cxn ang="0">
                  <a:pos x="169" y="341"/>
                </a:cxn>
                <a:cxn ang="0">
                  <a:pos x="146" y="256"/>
                </a:cxn>
                <a:cxn ang="0">
                  <a:pos x="131" y="216"/>
                </a:cxn>
                <a:cxn ang="0">
                  <a:pos x="92" y="115"/>
                </a:cxn>
                <a:cxn ang="0">
                  <a:pos x="70" y="64"/>
                </a:cxn>
                <a:cxn ang="0">
                  <a:pos x="44" y="20"/>
                </a:cxn>
                <a:cxn ang="0">
                  <a:pos x="41" y="16"/>
                </a:cxn>
                <a:cxn ang="0">
                  <a:pos x="33" y="10"/>
                </a:cxn>
                <a:cxn ang="0">
                  <a:pos x="24" y="9"/>
                </a:cxn>
                <a:cxn ang="0">
                  <a:pos x="12" y="13"/>
                </a:cxn>
                <a:cxn ang="0">
                  <a:pos x="3" y="21"/>
                </a:cxn>
                <a:cxn ang="0">
                  <a:pos x="0" y="29"/>
                </a:cxn>
                <a:cxn ang="0">
                  <a:pos x="2" y="38"/>
                </a:cxn>
                <a:cxn ang="0">
                  <a:pos x="4" y="42"/>
                </a:cxn>
                <a:cxn ang="0">
                  <a:pos x="28" y="84"/>
                </a:cxn>
                <a:cxn ang="0">
                  <a:pos x="45" y="128"/>
                </a:cxn>
                <a:cxn ang="0">
                  <a:pos x="71" y="196"/>
                </a:cxn>
                <a:cxn ang="0">
                  <a:pos x="82" y="217"/>
                </a:cxn>
                <a:cxn ang="0">
                  <a:pos x="102" y="264"/>
                </a:cxn>
                <a:cxn ang="0">
                  <a:pos x="117" y="315"/>
                </a:cxn>
                <a:cxn ang="0">
                  <a:pos x="139" y="417"/>
                </a:cxn>
                <a:cxn ang="0">
                  <a:pos x="142" y="422"/>
                </a:cxn>
                <a:cxn ang="0">
                  <a:pos x="148" y="430"/>
                </a:cxn>
                <a:cxn ang="0">
                  <a:pos x="157" y="434"/>
                </a:cxn>
                <a:cxn ang="0">
                  <a:pos x="168" y="433"/>
                </a:cxn>
                <a:cxn ang="0">
                  <a:pos x="173" y="430"/>
                </a:cxn>
                <a:cxn ang="0">
                  <a:pos x="181" y="438"/>
                </a:cxn>
                <a:cxn ang="0">
                  <a:pos x="191" y="442"/>
                </a:cxn>
                <a:cxn ang="0">
                  <a:pos x="203" y="439"/>
                </a:cxn>
                <a:cxn ang="0">
                  <a:pos x="211" y="430"/>
                </a:cxn>
                <a:cxn ang="0">
                  <a:pos x="215" y="425"/>
                </a:cxn>
                <a:cxn ang="0">
                  <a:pos x="231" y="408"/>
                </a:cxn>
                <a:cxn ang="0">
                  <a:pos x="252" y="387"/>
                </a:cxn>
                <a:cxn ang="0">
                  <a:pos x="274" y="361"/>
                </a:cxn>
                <a:cxn ang="0">
                  <a:pos x="299" y="336"/>
                </a:cxn>
                <a:cxn ang="0">
                  <a:pos x="312" y="326"/>
                </a:cxn>
                <a:cxn ang="0">
                  <a:pos x="344" y="289"/>
                </a:cxn>
                <a:cxn ang="0">
                  <a:pos x="378" y="252"/>
                </a:cxn>
                <a:cxn ang="0">
                  <a:pos x="392" y="241"/>
                </a:cxn>
                <a:cxn ang="0">
                  <a:pos x="508" y="142"/>
                </a:cxn>
                <a:cxn ang="0">
                  <a:pos x="619" y="39"/>
                </a:cxn>
                <a:cxn ang="0">
                  <a:pos x="622" y="35"/>
                </a:cxn>
                <a:cxn ang="0">
                  <a:pos x="626" y="27"/>
                </a:cxn>
                <a:cxn ang="0">
                  <a:pos x="624" y="18"/>
                </a:cxn>
                <a:cxn ang="0">
                  <a:pos x="619" y="8"/>
                </a:cxn>
                <a:cxn ang="0">
                  <a:pos x="607" y="1"/>
                </a:cxn>
                <a:cxn ang="0">
                  <a:pos x="600" y="0"/>
                </a:cxn>
                <a:cxn ang="0">
                  <a:pos x="590" y="4"/>
                </a:cxn>
                <a:cxn ang="0">
                  <a:pos x="586" y="6"/>
                </a:cxn>
              </a:cxnLst>
              <a:rect l="0" t="0" r="r" b="b"/>
              <a:pathLst>
                <a:path w="626" h="442">
                  <a:moveTo>
                    <a:pt x="586" y="6"/>
                  </a:moveTo>
                  <a:lnTo>
                    <a:pt x="586" y="6"/>
                  </a:lnTo>
                  <a:lnTo>
                    <a:pt x="558" y="35"/>
                  </a:lnTo>
                  <a:lnTo>
                    <a:pt x="529" y="63"/>
                  </a:lnTo>
                  <a:lnTo>
                    <a:pt x="469" y="116"/>
                  </a:lnTo>
                  <a:lnTo>
                    <a:pt x="407" y="169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33" y="231"/>
                  </a:lnTo>
                  <a:lnTo>
                    <a:pt x="321" y="243"/>
                  </a:lnTo>
                  <a:lnTo>
                    <a:pt x="299" y="268"/>
                  </a:lnTo>
                  <a:lnTo>
                    <a:pt x="276" y="293"/>
                  </a:lnTo>
                  <a:lnTo>
                    <a:pt x="265" y="305"/>
                  </a:lnTo>
                  <a:lnTo>
                    <a:pt x="253" y="316"/>
                  </a:lnTo>
                  <a:lnTo>
                    <a:pt x="253" y="316"/>
                  </a:lnTo>
                  <a:lnTo>
                    <a:pt x="241" y="328"/>
                  </a:lnTo>
                  <a:lnTo>
                    <a:pt x="231" y="341"/>
                  </a:lnTo>
                  <a:lnTo>
                    <a:pt x="210" y="367"/>
                  </a:lnTo>
                  <a:lnTo>
                    <a:pt x="210" y="367"/>
                  </a:lnTo>
                  <a:lnTo>
                    <a:pt x="198" y="379"/>
                  </a:lnTo>
                  <a:lnTo>
                    <a:pt x="186" y="390"/>
                  </a:lnTo>
                  <a:lnTo>
                    <a:pt x="186" y="390"/>
                  </a:lnTo>
                  <a:lnTo>
                    <a:pt x="184" y="387"/>
                  </a:lnTo>
                  <a:lnTo>
                    <a:pt x="180" y="384"/>
                  </a:lnTo>
                  <a:lnTo>
                    <a:pt x="180" y="384"/>
                  </a:lnTo>
                  <a:lnTo>
                    <a:pt x="169" y="341"/>
                  </a:lnTo>
                  <a:lnTo>
                    <a:pt x="159" y="298"/>
                  </a:lnTo>
                  <a:lnTo>
                    <a:pt x="146" y="256"/>
                  </a:lnTo>
                  <a:lnTo>
                    <a:pt x="131" y="216"/>
                  </a:lnTo>
                  <a:lnTo>
                    <a:pt x="131" y="216"/>
                  </a:lnTo>
                  <a:lnTo>
                    <a:pt x="112" y="166"/>
                  </a:lnTo>
                  <a:lnTo>
                    <a:pt x="92" y="115"/>
                  </a:lnTo>
                  <a:lnTo>
                    <a:pt x="82" y="89"/>
                  </a:lnTo>
                  <a:lnTo>
                    <a:pt x="70" y="64"/>
                  </a:lnTo>
                  <a:lnTo>
                    <a:pt x="58" y="4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1" y="16"/>
                  </a:lnTo>
                  <a:lnTo>
                    <a:pt x="37" y="12"/>
                  </a:lnTo>
                  <a:lnTo>
                    <a:pt x="33" y="10"/>
                  </a:lnTo>
                  <a:lnTo>
                    <a:pt x="28" y="9"/>
                  </a:lnTo>
                  <a:lnTo>
                    <a:pt x="24" y="9"/>
                  </a:lnTo>
                  <a:lnTo>
                    <a:pt x="20" y="9"/>
                  </a:lnTo>
                  <a:lnTo>
                    <a:pt x="12" y="13"/>
                  </a:lnTo>
                  <a:lnTo>
                    <a:pt x="6" y="18"/>
                  </a:lnTo>
                  <a:lnTo>
                    <a:pt x="3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2" y="38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17" y="63"/>
                  </a:lnTo>
                  <a:lnTo>
                    <a:pt x="28" y="84"/>
                  </a:lnTo>
                  <a:lnTo>
                    <a:pt x="37" y="106"/>
                  </a:lnTo>
                  <a:lnTo>
                    <a:pt x="45" y="128"/>
                  </a:lnTo>
                  <a:lnTo>
                    <a:pt x="62" y="174"/>
                  </a:lnTo>
                  <a:lnTo>
                    <a:pt x="71" y="196"/>
                  </a:lnTo>
                  <a:lnTo>
                    <a:pt x="82" y="217"/>
                  </a:lnTo>
                  <a:lnTo>
                    <a:pt x="82" y="217"/>
                  </a:lnTo>
                  <a:lnTo>
                    <a:pt x="92" y="239"/>
                  </a:lnTo>
                  <a:lnTo>
                    <a:pt x="102" y="264"/>
                  </a:lnTo>
                  <a:lnTo>
                    <a:pt x="110" y="289"/>
                  </a:lnTo>
                  <a:lnTo>
                    <a:pt x="117" y="315"/>
                  </a:lnTo>
                  <a:lnTo>
                    <a:pt x="130" y="36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42" y="422"/>
                  </a:lnTo>
                  <a:lnTo>
                    <a:pt x="144" y="426"/>
                  </a:lnTo>
                  <a:lnTo>
                    <a:pt x="148" y="430"/>
                  </a:lnTo>
                  <a:lnTo>
                    <a:pt x="152" y="433"/>
                  </a:lnTo>
                  <a:lnTo>
                    <a:pt x="157" y="434"/>
                  </a:lnTo>
                  <a:lnTo>
                    <a:pt x="163" y="434"/>
                  </a:lnTo>
                  <a:lnTo>
                    <a:pt x="168" y="433"/>
                  </a:lnTo>
                  <a:lnTo>
                    <a:pt x="173" y="430"/>
                  </a:lnTo>
                  <a:lnTo>
                    <a:pt x="173" y="430"/>
                  </a:lnTo>
                  <a:lnTo>
                    <a:pt x="177" y="435"/>
                  </a:lnTo>
                  <a:lnTo>
                    <a:pt x="181" y="438"/>
                  </a:lnTo>
                  <a:lnTo>
                    <a:pt x="186" y="441"/>
                  </a:lnTo>
                  <a:lnTo>
                    <a:pt x="191" y="442"/>
                  </a:lnTo>
                  <a:lnTo>
                    <a:pt x="198" y="441"/>
                  </a:lnTo>
                  <a:lnTo>
                    <a:pt x="203" y="439"/>
                  </a:lnTo>
                  <a:lnTo>
                    <a:pt x="207" y="435"/>
                  </a:lnTo>
                  <a:lnTo>
                    <a:pt x="211" y="430"/>
                  </a:lnTo>
                  <a:lnTo>
                    <a:pt x="211" y="430"/>
                  </a:lnTo>
                  <a:lnTo>
                    <a:pt x="215" y="425"/>
                  </a:lnTo>
                  <a:lnTo>
                    <a:pt x="220" y="420"/>
                  </a:lnTo>
                  <a:lnTo>
                    <a:pt x="231" y="408"/>
                  </a:lnTo>
                  <a:lnTo>
                    <a:pt x="242" y="397"/>
                  </a:lnTo>
                  <a:lnTo>
                    <a:pt x="252" y="387"/>
                  </a:lnTo>
                  <a:lnTo>
                    <a:pt x="252" y="387"/>
                  </a:lnTo>
                  <a:lnTo>
                    <a:pt x="274" y="361"/>
                  </a:lnTo>
                  <a:lnTo>
                    <a:pt x="287" y="348"/>
                  </a:lnTo>
                  <a:lnTo>
                    <a:pt x="299" y="336"/>
                  </a:lnTo>
                  <a:lnTo>
                    <a:pt x="299" y="336"/>
                  </a:lnTo>
                  <a:lnTo>
                    <a:pt x="312" y="326"/>
                  </a:lnTo>
                  <a:lnTo>
                    <a:pt x="322" y="314"/>
                  </a:lnTo>
                  <a:lnTo>
                    <a:pt x="344" y="289"/>
                  </a:lnTo>
                  <a:lnTo>
                    <a:pt x="367" y="264"/>
                  </a:lnTo>
                  <a:lnTo>
                    <a:pt x="378" y="252"/>
                  </a:lnTo>
                  <a:lnTo>
                    <a:pt x="392" y="241"/>
                  </a:lnTo>
                  <a:lnTo>
                    <a:pt x="392" y="241"/>
                  </a:lnTo>
                  <a:lnTo>
                    <a:pt x="450" y="192"/>
                  </a:lnTo>
                  <a:lnTo>
                    <a:pt x="508" y="142"/>
                  </a:lnTo>
                  <a:lnTo>
                    <a:pt x="564" y="91"/>
                  </a:lnTo>
                  <a:lnTo>
                    <a:pt x="619" y="39"/>
                  </a:lnTo>
                  <a:lnTo>
                    <a:pt x="619" y="39"/>
                  </a:lnTo>
                  <a:lnTo>
                    <a:pt x="622" y="35"/>
                  </a:lnTo>
                  <a:lnTo>
                    <a:pt x="624" y="31"/>
                  </a:lnTo>
                  <a:lnTo>
                    <a:pt x="626" y="27"/>
                  </a:lnTo>
                  <a:lnTo>
                    <a:pt x="626" y="22"/>
                  </a:lnTo>
                  <a:lnTo>
                    <a:pt x="624" y="18"/>
                  </a:lnTo>
                  <a:lnTo>
                    <a:pt x="623" y="14"/>
                  </a:lnTo>
                  <a:lnTo>
                    <a:pt x="619" y="8"/>
                  </a:lnTo>
                  <a:lnTo>
                    <a:pt x="611" y="3"/>
                  </a:lnTo>
                  <a:lnTo>
                    <a:pt x="607" y="1"/>
                  </a:lnTo>
                  <a:lnTo>
                    <a:pt x="603" y="0"/>
                  </a:lnTo>
                  <a:lnTo>
                    <a:pt x="600" y="0"/>
                  </a:lnTo>
                  <a:lnTo>
                    <a:pt x="596" y="1"/>
                  </a:lnTo>
                  <a:lnTo>
                    <a:pt x="590" y="4"/>
                  </a:lnTo>
                  <a:lnTo>
                    <a:pt x="586" y="6"/>
                  </a:lnTo>
                  <a:lnTo>
                    <a:pt x="5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5" name="Freeform 407"/>
            <p:cNvSpPr/>
            <p:nvPr/>
          </p:nvSpPr>
          <p:spPr bwMode="auto">
            <a:xfrm>
              <a:off x="5599113" y="1095375"/>
              <a:ext cx="249238" cy="177800"/>
            </a:xfrm>
            <a:custGeom>
              <a:avLst/>
              <a:gdLst/>
              <a:ahLst/>
              <a:cxnLst>
                <a:cxn ang="0">
                  <a:pos x="577" y="76"/>
                </a:cxn>
                <a:cxn ang="0">
                  <a:pos x="538" y="154"/>
                </a:cxn>
                <a:cxn ang="0">
                  <a:pos x="474" y="255"/>
                </a:cxn>
                <a:cxn ang="0">
                  <a:pos x="426" y="320"/>
                </a:cxn>
                <a:cxn ang="0">
                  <a:pos x="403" y="358"/>
                </a:cxn>
                <a:cxn ang="0">
                  <a:pos x="382" y="385"/>
                </a:cxn>
                <a:cxn ang="0">
                  <a:pos x="367" y="394"/>
                </a:cxn>
                <a:cxn ang="0">
                  <a:pos x="348" y="386"/>
                </a:cxn>
                <a:cxn ang="0">
                  <a:pos x="317" y="344"/>
                </a:cxn>
                <a:cxn ang="0">
                  <a:pos x="278" y="286"/>
                </a:cxn>
                <a:cxn ang="0">
                  <a:pos x="224" y="225"/>
                </a:cxn>
                <a:cxn ang="0">
                  <a:pos x="151" y="140"/>
                </a:cxn>
                <a:cxn ang="0">
                  <a:pos x="99" y="72"/>
                </a:cxn>
                <a:cxn ang="0">
                  <a:pos x="59" y="35"/>
                </a:cxn>
                <a:cxn ang="0">
                  <a:pos x="49" y="22"/>
                </a:cxn>
                <a:cxn ang="0">
                  <a:pos x="38" y="8"/>
                </a:cxn>
                <a:cxn ang="0">
                  <a:pos x="27" y="0"/>
                </a:cxn>
                <a:cxn ang="0">
                  <a:pos x="15" y="1"/>
                </a:cxn>
                <a:cxn ang="0">
                  <a:pos x="2" y="18"/>
                </a:cxn>
                <a:cxn ang="0">
                  <a:pos x="2" y="31"/>
                </a:cxn>
                <a:cxn ang="0">
                  <a:pos x="6" y="39"/>
                </a:cxn>
                <a:cxn ang="0">
                  <a:pos x="122" y="178"/>
                </a:cxn>
                <a:cxn ang="0">
                  <a:pos x="182" y="247"/>
                </a:cxn>
                <a:cxn ang="0">
                  <a:pos x="246" y="319"/>
                </a:cxn>
                <a:cxn ang="0">
                  <a:pos x="266" y="352"/>
                </a:cxn>
                <a:cxn ang="0">
                  <a:pos x="287" y="387"/>
                </a:cxn>
                <a:cxn ang="0">
                  <a:pos x="326" y="430"/>
                </a:cxn>
                <a:cxn ang="0">
                  <a:pos x="346" y="446"/>
                </a:cxn>
                <a:cxn ang="0">
                  <a:pos x="359" y="449"/>
                </a:cxn>
                <a:cxn ang="0">
                  <a:pos x="375" y="441"/>
                </a:cxn>
                <a:cxn ang="0">
                  <a:pos x="392" y="438"/>
                </a:cxn>
                <a:cxn ang="0">
                  <a:pos x="401" y="430"/>
                </a:cxn>
                <a:cxn ang="0">
                  <a:pos x="411" y="419"/>
                </a:cxn>
                <a:cxn ang="0">
                  <a:pos x="435" y="390"/>
                </a:cxn>
                <a:cxn ang="0">
                  <a:pos x="499" y="301"/>
                </a:cxn>
                <a:cxn ang="0">
                  <a:pos x="535" y="243"/>
                </a:cxn>
                <a:cxn ang="0">
                  <a:pos x="606" y="124"/>
                </a:cxn>
                <a:cxn ang="0">
                  <a:pos x="631" y="60"/>
                </a:cxn>
                <a:cxn ang="0">
                  <a:pos x="631" y="50"/>
                </a:cxn>
                <a:cxn ang="0">
                  <a:pos x="626" y="39"/>
                </a:cxn>
                <a:cxn ang="0">
                  <a:pos x="606" y="31"/>
                </a:cxn>
                <a:cxn ang="0">
                  <a:pos x="594" y="35"/>
                </a:cxn>
                <a:cxn ang="0">
                  <a:pos x="586" y="48"/>
                </a:cxn>
              </a:cxnLst>
              <a:rect l="0" t="0" r="r" b="b"/>
              <a:pathLst>
                <a:path w="631" h="449">
                  <a:moveTo>
                    <a:pt x="586" y="48"/>
                  </a:moveTo>
                  <a:lnTo>
                    <a:pt x="586" y="48"/>
                  </a:lnTo>
                  <a:lnTo>
                    <a:pt x="577" y="76"/>
                  </a:lnTo>
                  <a:lnTo>
                    <a:pt x="567" y="102"/>
                  </a:lnTo>
                  <a:lnTo>
                    <a:pt x="552" y="130"/>
                  </a:lnTo>
                  <a:lnTo>
                    <a:pt x="538" y="154"/>
                  </a:lnTo>
                  <a:lnTo>
                    <a:pt x="507" y="205"/>
                  </a:lnTo>
                  <a:lnTo>
                    <a:pt x="474" y="255"/>
                  </a:lnTo>
                  <a:lnTo>
                    <a:pt x="474" y="255"/>
                  </a:lnTo>
                  <a:lnTo>
                    <a:pt x="463" y="272"/>
                  </a:lnTo>
                  <a:lnTo>
                    <a:pt x="452" y="288"/>
                  </a:lnTo>
                  <a:lnTo>
                    <a:pt x="426" y="320"/>
                  </a:lnTo>
                  <a:lnTo>
                    <a:pt x="426" y="320"/>
                  </a:lnTo>
                  <a:lnTo>
                    <a:pt x="415" y="337"/>
                  </a:lnTo>
                  <a:lnTo>
                    <a:pt x="403" y="358"/>
                  </a:lnTo>
                  <a:lnTo>
                    <a:pt x="397" y="369"/>
                  </a:lnTo>
                  <a:lnTo>
                    <a:pt x="389" y="378"/>
                  </a:lnTo>
                  <a:lnTo>
                    <a:pt x="382" y="385"/>
                  </a:lnTo>
                  <a:lnTo>
                    <a:pt x="375" y="390"/>
                  </a:lnTo>
                  <a:lnTo>
                    <a:pt x="375" y="390"/>
                  </a:lnTo>
                  <a:lnTo>
                    <a:pt x="367" y="394"/>
                  </a:lnTo>
                  <a:lnTo>
                    <a:pt x="361" y="399"/>
                  </a:lnTo>
                  <a:lnTo>
                    <a:pt x="361" y="399"/>
                  </a:lnTo>
                  <a:lnTo>
                    <a:pt x="348" y="386"/>
                  </a:lnTo>
                  <a:lnTo>
                    <a:pt x="338" y="373"/>
                  </a:lnTo>
                  <a:lnTo>
                    <a:pt x="327" y="358"/>
                  </a:lnTo>
                  <a:lnTo>
                    <a:pt x="317" y="344"/>
                  </a:lnTo>
                  <a:lnTo>
                    <a:pt x="299" y="315"/>
                  </a:lnTo>
                  <a:lnTo>
                    <a:pt x="278" y="286"/>
                  </a:lnTo>
                  <a:lnTo>
                    <a:pt x="278" y="286"/>
                  </a:lnTo>
                  <a:lnTo>
                    <a:pt x="261" y="266"/>
                  </a:lnTo>
                  <a:lnTo>
                    <a:pt x="242" y="246"/>
                  </a:lnTo>
                  <a:lnTo>
                    <a:pt x="224" y="225"/>
                  </a:lnTo>
                  <a:lnTo>
                    <a:pt x="206" y="205"/>
                  </a:lnTo>
                  <a:lnTo>
                    <a:pt x="206" y="205"/>
                  </a:lnTo>
                  <a:lnTo>
                    <a:pt x="151" y="140"/>
                  </a:lnTo>
                  <a:lnTo>
                    <a:pt x="125" y="106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89" y="60"/>
                  </a:lnTo>
                  <a:lnTo>
                    <a:pt x="82" y="52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4" y="29"/>
                  </a:lnTo>
                  <a:lnTo>
                    <a:pt x="49" y="22"/>
                  </a:lnTo>
                  <a:lnTo>
                    <a:pt x="44" y="14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4" y="4"/>
                  </a:lnTo>
                  <a:lnTo>
                    <a:pt x="30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8" y="7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3" y="35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44" y="84"/>
                  </a:lnTo>
                  <a:lnTo>
                    <a:pt x="83" y="130"/>
                  </a:lnTo>
                  <a:lnTo>
                    <a:pt x="122" y="178"/>
                  </a:lnTo>
                  <a:lnTo>
                    <a:pt x="161" y="224"/>
                  </a:lnTo>
                  <a:lnTo>
                    <a:pt x="161" y="224"/>
                  </a:lnTo>
                  <a:lnTo>
                    <a:pt x="182" y="247"/>
                  </a:lnTo>
                  <a:lnTo>
                    <a:pt x="204" y="271"/>
                  </a:lnTo>
                  <a:lnTo>
                    <a:pt x="225" y="294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57" y="335"/>
                  </a:lnTo>
                  <a:lnTo>
                    <a:pt x="266" y="352"/>
                  </a:lnTo>
                  <a:lnTo>
                    <a:pt x="276" y="370"/>
                  </a:lnTo>
                  <a:lnTo>
                    <a:pt x="287" y="387"/>
                  </a:lnTo>
                  <a:lnTo>
                    <a:pt x="287" y="387"/>
                  </a:lnTo>
                  <a:lnTo>
                    <a:pt x="299" y="403"/>
                  </a:lnTo>
                  <a:lnTo>
                    <a:pt x="312" y="417"/>
                  </a:lnTo>
                  <a:lnTo>
                    <a:pt x="326" y="430"/>
                  </a:lnTo>
                  <a:lnTo>
                    <a:pt x="341" y="443"/>
                  </a:lnTo>
                  <a:lnTo>
                    <a:pt x="341" y="443"/>
                  </a:lnTo>
                  <a:lnTo>
                    <a:pt x="346" y="446"/>
                  </a:lnTo>
                  <a:lnTo>
                    <a:pt x="350" y="447"/>
                  </a:lnTo>
                  <a:lnTo>
                    <a:pt x="355" y="449"/>
                  </a:lnTo>
                  <a:lnTo>
                    <a:pt x="359" y="449"/>
                  </a:lnTo>
                  <a:lnTo>
                    <a:pt x="363" y="447"/>
                  </a:lnTo>
                  <a:lnTo>
                    <a:pt x="368" y="446"/>
                  </a:lnTo>
                  <a:lnTo>
                    <a:pt x="375" y="441"/>
                  </a:lnTo>
                  <a:lnTo>
                    <a:pt x="375" y="441"/>
                  </a:lnTo>
                  <a:lnTo>
                    <a:pt x="384" y="441"/>
                  </a:lnTo>
                  <a:lnTo>
                    <a:pt x="392" y="438"/>
                  </a:lnTo>
                  <a:lnTo>
                    <a:pt x="395" y="437"/>
                  </a:lnTo>
                  <a:lnTo>
                    <a:pt x="398" y="433"/>
                  </a:lnTo>
                  <a:lnTo>
                    <a:pt x="401" y="430"/>
                  </a:lnTo>
                  <a:lnTo>
                    <a:pt x="402" y="425"/>
                  </a:lnTo>
                  <a:lnTo>
                    <a:pt x="402" y="425"/>
                  </a:lnTo>
                  <a:lnTo>
                    <a:pt x="411" y="419"/>
                  </a:lnTo>
                  <a:lnTo>
                    <a:pt x="419" y="409"/>
                  </a:lnTo>
                  <a:lnTo>
                    <a:pt x="435" y="390"/>
                  </a:lnTo>
                  <a:lnTo>
                    <a:pt x="435" y="390"/>
                  </a:lnTo>
                  <a:lnTo>
                    <a:pt x="467" y="347"/>
                  </a:lnTo>
                  <a:lnTo>
                    <a:pt x="484" y="324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17" y="272"/>
                  </a:lnTo>
                  <a:lnTo>
                    <a:pt x="535" y="243"/>
                  </a:lnTo>
                  <a:lnTo>
                    <a:pt x="573" y="184"/>
                  </a:lnTo>
                  <a:lnTo>
                    <a:pt x="590" y="154"/>
                  </a:lnTo>
                  <a:lnTo>
                    <a:pt x="606" y="124"/>
                  </a:lnTo>
                  <a:lnTo>
                    <a:pt x="620" y="93"/>
                  </a:lnTo>
                  <a:lnTo>
                    <a:pt x="626" y="76"/>
                  </a:lnTo>
                  <a:lnTo>
                    <a:pt x="631" y="60"/>
                  </a:lnTo>
                  <a:lnTo>
                    <a:pt x="631" y="60"/>
                  </a:lnTo>
                  <a:lnTo>
                    <a:pt x="631" y="55"/>
                  </a:lnTo>
                  <a:lnTo>
                    <a:pt x="631" y="50"/>
                  </a:lnTo>
                  <a:lnTo>
                    <a:pt x="630" y="46"/>
                  </a:lnTo>
                  <a:lnTo>
                    <a:pt x="628" y="42"/>
                  </a:lnTo>
                  <a:lnTo>
                    <a:pt x="626" y="39"/>
                  </a:lnTo>
                  <a:lnTo>
                    <a:pt x="622" y="37"/>
                  </a:lnTo>
                  <a:lnTo>
                    <a:pt x="614" y="33"/>
                  </a:lnTo>
                  <a:lnTo>
                    <a:pt x="606" y="31"/>
                  </a:lnTo>
                  <a:lnTo>
                    <a:pt x="602" y="33"/>
                  </a:lnTo>
                  <a:lnTo>
                    <a:pt x="598" y="34"/>
                  </a:lnTo>
                  <a:lnTo>
                    <a:pt x="594" y="35"/>
                  </a:lnTo>
                  <a:lnTo>
                    <a:pt x="590" y="39"/>
                  </a:lnTo>
                  <a:lnTo>
                    <a:pt x="588" y="43"/>
                  </a:lnTo>
                  <a:lnTo>
                    <a:pt x="586" y="48"/>
                  </a:lnTo>
                  <a:lnTo>
                    <a:pt x="58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4" name="组合 1273"/>
          <p:cNvGrpSpPr/>
          <p:nvPr/>
        </p:nvGrpSpPr>
        <p:grpSpPr>
          <a:xfrm>
            <a:off x="8382002" y="994816"/>
            <a:ext cx="1039284" cy="823384"/>
            <a:chOff x="6286501" y="1016000"/>
            <a:chExt cx="779463" cy="617538"/>
          </a:xfrm>
          <a:solidFill>
            <a:srgbClr val="1043AB"/>
          </a:solidFill>
        </p:grpSpPr>
        <p:sp>
          <p:nvSpPr>
            <p:cNvPr id="12696" name="Freeform 408"/>
            <p:cNvSpPr/>
            <p:nvPr/>
          </p:nvSpPr>
          <p:spPr bwMode="auto">
            <a:xfrm>
              <a:off x="6303963" y="1404938"/>
              <a:ext cx="117475" cy="111125"/>
            </a:xfrm>
            <a:custGeom>
              <a:avLst/>
              <a:gdLst/>
              <a:ahLst/>
              <a:cxnLst>
                <a:cxn ang="0">
                  <a:pos x="293" y="0"/>
                </a:cxn>
                <a:cxn ang="0">
                  <a:pos x="281" y="1"/>
                </a:cxn>
                <a:cxn ang="0">
                  <a:pos x="271" y="6"/>
                </a:cxn>
                <a:cxn ang="0">
                  <a:pos x="255" y="26"/>
                </a:cxn>
                <a:cxn ang="0">
                  <a:pos x="250" y="33"/>
                </a:cxn>
                <a:cxn ang="0">
                  <a:pos x="233" y="48"/>
                </a:cxn>
                <a:cxn ang="0">
                  <a:pos x="206" y="68"/>
                </a:cxn>
                <a:cxn ang="0">
                  <a:pos x="179" y="93"/>
                </a:cxn>
                <a:cxn ang="0">
                  <a:pos x="152" y="116"/>
                </a:cxn>
                <a:cxn ang="0">
                  <a:pos x="129" y="135"/>
                </a:cxn>
                <a:cxn ang="0">
                  <a:pos x="66" y="193"/>
                </a:cxn>
                <a:cxn ang="0">
                  <a:pos x="48" y="212"/>
                </a:cxn>
                <a:cxn ang="0">
                  <a:pos x="22" y="239"/>
                </a:cxn>
                <a:cxn ang="0">
                  <a:pos x="6" y="260"/>
                </a:cxn>
                <a:cxn ang="0">
                  <a:pos x="1" y="271"/>
                </a:cxn>
                <a:cxn ang="0">
                  <a:pos x="1" y="276"/>
                </a:cxn>
                <a:cxn ang="0">
                  <a:pos x="5" y="280"/>
                </a:cxn>
                <a:cxn ang="0">
                  <a:pos x="9" y="278"/>
                </a:cxn>
                <a:cxn ang="0">
                  <a:pos x="10" y="277"/>
                </a:cxn>
                <a:cxn ang="0">
                  <a:pos x="22" y="257"/>
                </a:cxn>
                <a:cxn ang="0">
                  <a:pos x="51" y="225"/>
                </a:cxn>
                <a:cxn ang="0">
                  <a:pos x="66" y="209"/>
                </a:cxn>
                <a:cxn ang="0">
                  <a:pos x="123" y="155"/>
                </a:cxn>
                <a:cxn ang="0">
                  <a:pos x="142" y="138"/>
                </a:cxn>
                <a:cxn ang="0">
                  <a:pos x="222" y="69"/>
                </a:cxn>
                <a:cxn ang="0">
                  <a:pos x="261" y="38"/>
                </a:cxn>
                <a:cxn ang="0">
                  <a:pos x="267" y="30"/>
                </a:cxn>
                <a:cxn ang="0">
                  <a:pos x="276" y="17"/>
                </a:cxn>
                <a:cxn ang="0">
                  <a:pos x="284" y="12"/>
                </a:cxn>
                <a:cxn ang="0">
                  <a:pos x="290" y="12"/>
                </a:cxn>
                <a:cxn ang="0">
                  <a:pos x="294" y="10"/>
                </a:cxn>
                <a:cxn ang="0">
                  <a:pos x="297" y="5"/>
                </a:cxn>
                <a:cxn ang="0">
                  <a:pos x="295" y="1"/>
                </a:cxn>
                <a:cxn ang="0">
                  <a:pos x="293" y="0"/>
                </a:cxn>
              </a:cxnLst>
              <a:rect l="0" t="0" r="r" b="b"/>
              <a:pathLst>
                <a:path w="297" h="280">
                  <a:moveTo>
                    <a:pt x="293" y="0"/>
                  </a:moveTo>
                  <a:lnTo>
                    <a:pt x="293" y="0"/>
                  </a:lnTo>
                  <a:lnTo>
                    <a:pt x="286" y="0"/>
                  </a:lnTo>
                  <a:lnTo>
                    <a:pt x="281" y="1"/>
                  </a:lnTo>
                  <a:lnTo>
                    <a:pt x="276" y="4"/>
                  </a:lnTo>
                  <a:lnTo>
                    <a:pt x="271" y="6"/>
                  </a:lnTo>
                  <a:lnTo>
                    <a:pt x="261" y="17"/>
                  </a:lnTo>
                  <a:lnTo>
                    <a:pt x="255" y="26"/>
                  </a:lnTo>
                  <a:lnTo>
                    <a:pt x="255" y="26"/>
                  </a:lnTo>
                  <a:lnTo>
                    <a:pt x="250" y="33"/>
                  </a:lnTo>
                  <a:lnTo>
                    <a:pt x="244" y="38"/>
                  </a:lnTo>
                  <a:lnTo>
                    <a:pt x="233" y="48"/>
                  </a:lnTo>
                  <a:lnTo>
                    <a:pt x="218" y="59"/>
                  </a:lnTo>
                  <a:lnTo>
                    <a:pt x="206" y="68"/>
                  </a:lnTo>
                  <a:lnTo>
                    <a:pt x="206" y="68"/>
                  </a:lnTo>
                  <a:lnTo>
                    <a:pt x="179" y="93"/>
                  </a:lnTo>
                  <a:lnTo>
                    <a:pt x="166" y="104"/>
                  </a:lnTo>
                  <a:lnTo>
                    <a:pt x="152" y="116"/>
                  </a:lnTo>
                  <a:lnTo>
                    <a:pt x="152" y="116"/>
                  </a:lnTo>
                  <a:lnTo>
                    <a:pt x="129" y="135"/>
                  </a:lnTo>
                  <a:lnTo>
                    <a:pt x="108" y="154"/>
                  </a:lnTo>
                  <a:lnTo>
                    <a:pt x="66" y="193"/>
                  </a:lnTo>
                  <a:lnTo>
                    <a:pt x="66" y="193"/>
                  </a:lnTo>
                  <a:lnTo>
                    <a:pt x="48" y="212"/>
                  </a:lnTo>
                  <a:lnTo>
                    <a:pt x="30" y="230"/>
                  </a:lnTo>
                  <a:lnTo>
                    <a:pt x="22" y="239"/>
                  </a:lnTo>
                  <a:lnTo>
                    <a:pt x="14" y="248"/>
                  </a:lnTo>
                  <a:lnTo>
                    <a:pt x="6" y="260"/>
                  </a:lnTo>
                  <a:lnTo>
                    <a:pt x="1" y="271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6"/>
                  </a:lnTo>
                  <a:lnTo>
                    <a:pt x="4" y="278"/>
                  </a:lnTo>
                  <a:lnTo>
                    <a:pt x="5" y="280"/>
                  </a:lnTo>
                  <a:lnTo>
                    <a:pt x="8" y="280"/>
                  </a:lnTo>
                  <a:lnTo>
                    <a:pt x="9" y="278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5" y="267"/>
                  </a:lnTo>
                  <a:lnTo>
                    <a:pt x="22" y="257"/>
                  </a:lnTo>
                  <a:lnTo>
                    <a:pt x="35" y="240"/>
                  </a:lnTo>
                  <a:lnTo>
                    <a:pt x="51" y="225"/>
                  </a:lnTo>
                  <a:lnTo>
                    <a:pt x="66" y="209"/>
                  </a:lnTo>
                  <a:lnTo>
                    <a:pt x="66" y="209"/>
                  </a:lnTo>
                  <a:lnTo>
                    <a:pt x="104" y="172"/>
                  </a:lnTo>
                  <a:lnTo>
                    <a:pt x="123" y="155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222" y="69"/>
                  </a:lnTo>
                  <a:lnTo>
                    <a:pt x="222" y="69"/>
                  </a:lnTo>
                  <a:lnTo>
                    <a:pt x="261" y="38"/>
                  </a:lnTo>
                  <a:lnTo>
                    <a:pt x="261" y="38"/>
                  </a:lnTo>
                  <a:lnTo>
                    <a:pt x="264" y="35"/>
                  </a:lnTo>
                  <a:lnTo>
                    <a:pt x="267" y="30"/>
                  </a:lnTo>
                  <a:lnTo>
                    <a:pt x="273" y="21"/>
                  </a:lnTo>
                  <a:lnTo>
                    <a:pt x="276" y="17"/>
                  </a:lnTo>
                  <a:lnTo>
                    <a:pt x="280" y="13"/>
                  </a:lnTo>
                  <a:lnTo>
                    <a:pt x="284" y="12"/>
                  </a:lnTo>
                  <a:lnTo>
                    <a:pt x="290" y="12"/>
                  </a:lnTo>
                  <a:lnTo>
                    <a:pt x="290" y="12"/>
                  </a:lnTo>
                  <a:lnTo>
                    <a:pt x="293" y="12"/>
                  </a:lnTo>
                  <a:lnTo>
                    <a:pt x="294" y="10"/>
                  </a:lnTo>
                  <a:lnTo>
                    <a:pt x="297" y="6"/>
                  </a:lnTo>
                  <a:lnTo>
                    <a:pt x="297" y="5"/>
                  </a:lnTo>
                  <a:lnTo>
                    <a:pt x="297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7" name="Freeform 409"/>
            <p:cNvSpPr/>
            <p:nvPr/>
          </p:nvSpPr>
          <p:spPr bwMode="auto">
            <a:xfrm>
              <a:off x="6289676" y="1406525"/>
              <a:ext cx="195263" cy="190500"/>
            </a:xfrm>
            <a:custGeom>
              <a:avLst/>
              <a:gdLst/>
              <a:ahLst/>
              <a:cxnLst>
                <a:cxn ang="0">
                  <a:pos x="481" y="3"/>
                </a:cxn>
                <a:cxn ang="0">
                  <a:pos x="416" y="60"/>
                </a:cxn>
                <a:cxn ang="0">
                  <a:pos x="350" y="118"/>
                </a:cxn>
                <a:cxn ang="0">
                  <a:pos x="315" y="152"/>
                </a:cxn>
                <a:cxn ang="0">
                  <a:pos x="248" y="222"/>
                </a:cxn>
                <a:cxn ang="0">
                  <a:pos x="214" y="258"/>
                </a:cxn>
                <a:cxn ang="0">
                  <a:pos x="146" y="326"/>
                </a:cxn>
                <a:cxn ang="0">
                  <a:pos x="120" y="358"/>
                </a:cxn>
                <a:cxn ang="0">
                  <a:pos x="102" y="383"/>
                </a:cxn>
                <a:cxn ang="0">
                  <a:pos x="94" y="390"/>
                </a:cxn>
                <a:cxn ang="0">
                  <a:pos x="69" y="408"/>
                </a:cxn>
                <a:cxn ang="0">
                  <a:pos x="25" y="436"/>
                </a:cxn>
                <a:cxn ang="0">
                  <a:pos x="13" y="446"/>
                </a:cxn>
                <a:cxn ang="0">
                  <a:pos x="4" y="459"/>
                </a:cxn>
                <a:cxn ang="0">
                  <a:pos x="0" y="475"/>
                </a:cxn>
                <a:cxn ang="0">
                  <a:pos x="1" y="477"/>
                </a:cxn>
                <a:cxn ang="0">
                  <a:pos x="6" y="480"/>
                </a:cxn>
                <a:cxn ang="0">
                  <a:pos x="21" y="467"/>
                </a:cxn>
                <a:cxn ang="0">
                  <a:pos x="22" y="464"/>
                </a:cxn>
                <a:cxn ang="0">
                  <a:pos x="21" y="459"/>
                </a:cxn>
                <a:cxn ang="0">
                  <a:pos x="18" y="458"/>
                </a:cxn>
                <a:cxn ang="0">
                  <a:pos x="30" y="446"/>
                </a:cxn>
                <a:cxn ang="0">
                  <a:pos x="74" y="420"/>
                </a:cxn>
                <a:cxn ang="0">
                  <a:pos x="87" y="412"/>
                </a:cxn>
                <a:cxn ang="0">
                  <a:pos x="111" y="390"/>
                </a:cxn>
                <a:cxn ang="0">
                  <a:pos x="121" y="377"/>
                </a:cxn>
                <a:cxn ang="0">
                  <a:pos x="150" y="341"/>
                </a:cxn>
                <a:cxn ang="0">
                  <a:pos x="244" y="243"/>
                </a:cxn>
                <a:cxn ang="0">
                  <a:pos x="303" y="181"/>
                </a:cxn>
                <a:cxn ang="0">
                  <a:pos x="365" y="119"/>
                </a:cxn>
                <a:cxn ang="0">
                  <a:pos x="396" y="92"/>
                </a:cxn>
                <a:cxn ang="0">
                  <a:pos x="459" y="38"/>
                </a:cxn>
                <a:cxn ang="0">
                  <a:pos x="489" y="11"/>
                </a:cxn>
                <a:cxn ang="0">
                  <a:pos x="490" y="7"/>
                </a:cxn>
                <a:cxn ang="0">
                  <a:pos x="485" y="0"/>
                </a:cxn>
                <a:cxn ang="0">
                  <a:pos x="481" y="3"/>
                </a:cxn>
              </a:cxnLst>
              <a:rect l="0" t="0" r="r" b="b"/>
              <a:pathLst>
                <a:path w="490" h="480">
                  <a:moveTo>
                    <a:pt x="481" y="3"/>
                  </a:moveTo>
                  <a:lnTo>
                    <a:pt x="481" y="3"/>
                  </a:lnTo>
                  <a:lnTo>
                    <a:pt x="448" y="31"/>
                  </a:lnTo>
                  <a:lnTo>
                    <a:pt x="416" y="60"/>
                  </a:lnTo>
                  <a:lnTo>
                    <a:pt x="382" y="88"/>
                  </a:lnTo>
                  <a:lnTo>
                    <a:pt x="350" y="118"/>
                  </a:lnTo>
                  <a:lnTo>
                    <a:pt x="350" y="118"/>
                  </a:lnTo>
                  <a:lnTo>
                    <a:pt x="315" y="152"/>
                  </a:lnTo>
                  <a:lnTo>
                    <a:pt x="281" y="187"/>
                  </a:lnTo>
                  <a:lnTo>
                    <a:pt x="248" y="222"/>
                  </a:lnTo>
                  <a:lnTo>
                    <a:pt x="214" y="258"/>
                  </a:lnTo>
                  <a:lnTo>
                    <a:pt x="214" y="258"/>
                  </a:lnTo>
                  <a:lnTo>
                    <a:pt x="146" y="326"/>
                  </a:lnTo>
                  <a:lnTo>
                    <a:pt x="146" y="326"/>
                  </a:lnTo>
                  <a:lnTo>
                    <a:pt x="133" y="341"/>
                  </a:lnTo>
                  <a:lnTo>
                    <a:pt x="120" y="358"/>
                  </a:lnTo>
                  <a:lnTo>
                    <a:pt x="108" y="374"/>
                  </a:lnTo>
                  <a:lnTo>
                    <a:pt x="102" y="383"/>
                  </a:lnTo>
                  <a:lnTo>
                    <a:pt x="94" y="390"/>
                  </a:lnTo>
                  <a:lnTo>
                    <a:pt x="94" y="390"/>
                  </a:lnTo>
                  <a:lnTo>
                    <a:pt x="82" y="400"/>
                  </a:lnTo>
                  <a:lnTo>
                    <a:pt x="69" y="408"/>
                  </a:lnTo>
                  <a:lnTo>
                    <a:pt x="39" y="425"/>
                  </a:lnTo>
                  <a:lnTo>
                    <a:pt x="25" y="436"/>
                  </a:lnTo>
                  <a:lnTo>
                    <a:pt x="18" y="441"/>
                  </a:lnTo>
                  <a:lnTo>
                    <a:pt x="13" y="446"/>
                  </a:lnTo>
                  <a:lnTo>
                    <a:pt x="8" y="453"/>
                  </a:lnTo>
                  <a:lnTo>
                    <a:pt x="4" y="459"/>
                  </a:lnTo>
                  <a:lnTo>
                    <a:pt x="1" y="46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77"/>
                  </a:lnTo>
                  <a:lnTo>
                    <a:pt x="4" y="480"/>
                  </a:lnTo>
                  <a:lnTo>
                    <a:pt x="6" y="480"/>
                  </a:lnTo>
                  <a:lnTo>
                    <a:pt x="10" y="479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2" y="464"/>
                  </a:lnTo>
                  <a:lnTo>
                    <a:pt x="22" y="462"/>
                  </a:lnTo>
                  <a:lnTo>
                    <a:pt x="21" y="459"/>
                  </a:lnTo>
                  <a:lnTo>
                    <a:pt x="18" y="458"/>
                  </a:lnTo>
                  <a:lnTo>
                    <a:pt x="18" y="458"/>
                  </a:lnTo>
                  <a:lnTo>
                    <a:pt x="23" y="451"/>
                  </a:lnTo>
                  <a:lnTo>
                    <a:pt x="30" y="446"/>
                  </a:lnTo>
                  <a:lnTo>
                    <a:pt x="44" y="436"/>
                  </a:lnTo>
                  <a:lnTo>
                    <a:pt x="74" y="420"/>
                  </a:lnTo>
                  <a:lnTo>
                    <a:pt x="74" y="420"/>
                  </a:lnTo>
                  <a:lnTo>
                    <a:pt x="87" y="412"/>
                  </a:lnTo>
                  <a:lnTo>
                    <a:pt x="99" y="402"/>
                  </a:lnTo>
                  <a:lnTo>
                    <a:pt x="111" y="390"/>
                  </a:lnTo>
                  <a:lnTo>
                    <a:pt x="121" y="377"/>
                  </a:lnTo>
                  <a:lnTo>
                    <a:pt x="121" y="377"/>
                  </a:lnTo>
                  <a:lnTo>
                    <a:pt x="136" y="360"/>
                  </a:lnTo>
                  <a:lnTo>
                    <a:pt x="150" y="341"/>
                  </a:lnTo>
                  <a:lnTo>
                    <a:pt x="180" y="309"/>
                  </a:lnTo>
                  <a:lnTo>
                    <a:pt x="244" y="243"/>
                  </a:lnTo>
                  <a:lnTo>
                    <a:pt x="244" y="243"/>
                  </a:lnTo>
                  <a:lnTo>
                    <a:pt x="303" y="181"/>
                  </a:lnTo>
                  <a:lnTo>
                    <a:pt x="335" y="149"/>
                  </a:lnTo>
                  <a:lnTo>
                    <a:pt x="365" y="119"/>
                  </a:lnTo>
                  <a:lnTo>
                    <a:pt x="365" y="119"/>
                  </a:lnTo>
                  <a:lnTo>
                    <a:pt x="396" y="92"/>
                  </a:lnTo>
                  <a:lnTo>
                    <a:pt x="428" y="65"/>
                  </a:lnTo>
                  <a:lnTo>
                    <a:pt x="459" y="38"/>
                  </a:lnTo>
                  <a:lnTo>
                    <a:pt x="489" y="11"/>
                  </a:lnTo>
                  <a:lnTo>
                    <a:pt x="489" y="11"/>
                  </a:lnTo>
                  <a:lnTo>
                    <a:pt x="490" y="8"/>
                  </a:lnTo>
                  <a:lnTo>
                    <a:pt x="490" y="7"/>
                  </a:lnTo>
                  <a:lnTo>
                    <a:pt x="489" y="3"/>
                  </a:lnTo>
                  <a:lnTo>
                    <a:pt x="485" y="0"/>
                  </a:lnTo>
                  <a:lnTo>
                    <a:pt x="484" y="1"/>
                  </a:lnTo>
                  <a:lnTo>
                    <a:pt x="481" y="3"/>
                  </a:lnTo>
                  <a:lnTo>
                    <a:pt x="4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8" name="Freeform 410"/>
            <p:cNvSpPr/>
            <p:nvPr/>
          </p:nvSpPr>
          <p:spPr bwMode="auto">
            <a:xfrm>
              <a:off x="6429376" y="1481138"/>
              <a:ext cx="107950" cy="130175"/>
            </a:xfrm>
            <a:custGeom>
              <a:avLst/>
              <a:gdLst/>
              <a:ahLst/>
              <a:cxnLst>
                <a:cxn ang="0">
                  <a:pos x="263" y="4"/>
                </a:cxn>
                <a:cxn ang="0">
                  <a:pos x="232" y="51"/>
                </a:cxn>
                <a:cxn ang="0">
                  <a:pos x="195" y="95"/>
                </a:cxn>
                <a:cxn ang="0">
                  <a:pos x="186" y="105"/>
                </a:cxn>
                <a:cxn ang="0">
                  <a:pos x="160" y="139"/>
                </a:cxn>
                <a:cxn ang="0">
                  <a:pos x="124" y="186"/>
                </a:cxn>
                <a:cxn ang="0">
                  <a:pos x="107" y="204"/>
                </a:cxn>
                <a:cxn ang="0">
                  <a:pos x="52" y="257"/>
                </a:cxn>
                <a:cxn ang="0">
                  <a:pos x="43" y="267"/>
                </a:cxn>
                <a:cxn ang="0">
                  <a:pos x="29" y="289"/>
                </a:cxn>
                <a:cxn ang="0">
                  <a:pos x="20" y="299"/>
                </a:cxn>
                <a:cxn ang="0">
                  <a:pos x="8" y="306"/>
                </a:cxn>
                <a:cxn ang="0">
                  <a:pos x="0" y="318"/>
                </a:cxn>
                <a:cxn ang="0">
                  <a:pos x="0" y="319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2" y="319"/>
                </a:cxn>
                <a:cxn ang="0">
                  <a:pos x="22" y="310"/>
                </a:cxn>
                <a:cxn ang="0">
                  <a:pos x="38" y="299"/>
                </a:cxn>
                <a:cxn ang="0">
                  <a:pos x="45" y="289"/>
                </a:cxn>
                <a:cxn ang="0">
                  <a:pos x="59" y="268"/>
                </a:cxn>
                <a:cxn ang="0">
                  <a:pos x="67" y="259"/>
                </a:cxn>
                <a:cxn ang="0">
                  <a:pos x="127" y="200"/>
                </a:cxn>
                <a:cxn ang="0">
                  <a:pos x="145" y="180"/>
                </a:cxn>
                <a:cxn ang="0">
                  <a:pos x="177" y="136"/>
                </a:cxn>
                <a:cxn ang="0">
                  <a:pos x="211" y="95"/>
                </a:cxn>
                <a:cxn ang="0">
                  <a:pos x="228" y="75"/>
                </a:cxn>
                <a:cxn ang="0">
                  <a:pos x="259" y="33"/>
                </a:cxn>
                <a:cxn ang="0">
                  <a:pos x="272" y="10"/>
                </a:cxn>
                <a:cxn ang="0">
                  <a:pos x="273" y="4"/>
                </a:cxn>
                <a:cxn ang="0">
                  <a:pos x="266" y="0"/>
                </a:cxn>
                <a:cxn ang="0">
                  <a:pos x="263" y="4"/>
                </a:cxn>
              </a:cxnLst>
              <a:rect l="0" t="0" r="r" b="b"/>
              <a:pathLst>
                <a:path w="273" h="326">
                  <a:moveTo>
                    <a:pt x="263" y="4"/>
                  </a:moveTo>
                  <a:lnTo>
                    <a:pt x="263" y="4"/>
                  </a:lnTo>
                  <a:lnTo>
                    <a:pt x="249" y="28"/>
                  </a:lnTo>
                  <a:lnTo>
                    <a:pt x="232" y="51"/>
                  </a:lnTo>
                  <a:lnTo>
                    <a:pt x="215" y="74"/>
                  </a:lnTo>
                  <a:lnTo>
                    <a:pt x="195" y="95"/>
                  </a:lnTo>
                  <a:lnTo>
                    <a:pt x="195" y="95"/>
                  </a:lnTo>
                  <a:lnTo>
                    <a:pt x="186" y="105"/>
                  </a:lnTo>
                  <a:lnTo>
                    <a:pt x="177" y="115"/>
                  </a:lnTo>
                  <a:lnTo>
                    <a:pt x="160" y="139"/>
                  </a:lnTo>
                  <a:lnTo>
                    <a:pt x="143" y="163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07" y="204"/>
                  </a:lnTo>
                  <a:lnTo>
                    <a:pt x="89" y="223"/>
                  </a:lnTo>
                  <a:lnTo>
                    <a:pt x="52" y="257"/>
                  </a:lnTo>
                  <a:lnTo>
                    <a:pt x="52" y="257"/>
                  </a:lnTo>
                  <a:lnTo>
                    <a:pt x="43" y="267"/>
                  </a:lnTo>
                  <a:lnTo>
                    <a:pt x="37" y="279"/>
                  </a:lnTo>
                  <a:lnTo>
                    <a:pt x="29" y="289"/>
                  </a:lnTo>
                  <a:lnTo>
                    <a:pt x="25" y="295"/>
                  </a:lnTo>
                  <a:lnTo>
                    <a:pt x="20" y="299"/>
                  </a:lnTo>
                  <a:lnTo>
                    <a:pt x="20" y="299"/>
                  </a:lnTo>
                  <a:lnTo>
                    <a:pt x="8" y="306"/>
                  </a:lnTo>
                  <a:lnTo>
                    <a:pt x="4" y="312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9"/>
                  </a:lnTo>
                  <a:lnTo>
                    <a:pt x="0" y="322"/>
                  </a:lnTo>
                  <a:lnTo>
                    <a:pt x="3" y="326"/>
                  </a:lnTo>
                  <a:lnTo>
                    <a:pt x="5" y="326"/>
                  </a:lnTo>
                  <a:lnTo>
                    <a:pt x="7" y="326"/>
                  </a:lnTo>
                  <a:lnTo>
                    <a:pt x="8" y="326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2" y="319"/>
                  </a:lnTo>
                  <a:lnTo>
                    <a:pt x="14" y="316"/>
                  </a:lnTo>
                  <a:lnTo>
                    <a:pt x="22" y="310"/>
                  </a:lnTo>
                  <a:lnTo>
                    <a:pt x="30" y="304"/>
                  </a:lnTo>
                  <a:lnTo>
                    <a:pt x="38" y="299"/>
                  </a:lnTo>
                  <a:lnTo>
                    <a:pt x="38" y="299"/>
                  </a:lnTo>
                  <a:lnTo>
                    <a:pt x="45" y="289"/>
                  </a:lnTo>
                  <a:lnTo>
                    <a:pt x="51" y="279"/>
                  </a:lnTo>
                  <a:lnTo>
                    <a:pt x="59" y="268"/>
                  </a:lnTo>
                  <a:lnTo>
                    <a:pt x="67" y="259"/>
                  </a:lnTo>
                  <a:lnTo>
                    <a:pt x="67" y="259"/>
                  </a:lnTo>
                  <a:lnTo>
                    <a:pt x="107" y="220"/>
                  </a:lnTo>
                  <a:lnTo>
                    <a:pt x="127" y="20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61" y="159"/>
                  </a:lnTo>
                  <a:lnTo>
                    <a:pt x="177" y="136"/>
                  </a:lnTo>
                  <a:lnTo>
                    <a:pt x="192" y="114"/>
                  </a:lnTo>
                  <a:lnTo>
                    <a:pt x="211" y="95"/>
                  </a:lnTo>
                  <a:lnTo>
                    <a:pt x="211" y="95"/>
                  </a:lnTo>
                  <a:lnTo>
                    <a:pt x="228" y="75"/>
                  </a:lnTo>
                  <a:lnTo>
                    <a:pt x="245" y="54"/>
                  </a:lnTo>
                  <a:lnTo>
                    <a:pt x="259" y="33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69" y="2"/>
                  </a:lnTo>
                  <a:lnTo>
                    <a:pt x="266" y="0"/>
                  </a:lnTo>
                  <a:lnTo>
                    <a:pt x="264" y="2"/>
                  </a:lnTo>
                  <a:lnTo>
                    <a:pt x="263" y="4"/>
                  </a:lnTo>
                  <a:lnTo>
                    <a:pt x="26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699" name="Freeform 411"/>
            <p:cNvSpPr/>
            <p:nvPr/>
          </p:nvSpPr>
          <p:spPr bwMode="auto">
            <a:xfrm>
              <a:off x="6464301" y="1528763"/>
              <a:ext cx="74613" cy="8413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57" y="21"/>
                </a:cxn>
                <a:cxn ang="0">
                  <a:pos x="148" y="30"/>
                </a:cxn>
                <a:cxn ang="0">
                  <a:pos x="138" y="40"/>
                </a:cxn>
                <a:cxn ang="0">
                  <a:pos x="138" y="40"/>
                </a:cxn>
                <a:cxn ang="0">
                  <a:pos x="125" y="55"/>
                </a:cxn>
                <a:cxn ang="0">
                  <a:pos x="111" y="69"/>
                </a:cxn>
                <a:cxn ang="0">
                  <a:pos x="98" y="83"/>
                </a:cxn>
                <a:cxn ang="0">
                  <a:pos x="85" y="98"/>
                </a:cxn>
                <a:cxn ang="0">
                  <a:pos x="85" y="98"/>
                </a:cxn>
                <a:cxn ang="0">
                  <a:pos x="75" y="111"/>
                </a:cxn>
                <a:cxn ang="0">
                  <a:pos x="63" y="123"/>
                </a:cxn>
                <a:cxn ang="0">
                  <a:pos x="40" y="147"/>
                </a:cxn>
                <a:cxn ang="0">
                  <a:pos x="29" y="161"/>
                </a:cxn>
                <a:cxn ang="0">
                  <a:pos x="19" y="174"/>
                </a:cxn>
                <a:cxn ang="0">
                  <a:pos x="8" y="188"/>
                </a:cxn>
                <a:cxn ang="0">
                  <a:pos x="2" y="202"/>
                </a:cxn>
                <a:cxn ang="0">
                  <a:pos x="2" y="202"/>
                </a:cxn>
                <a:cxn ang="0">
                  <a:pos x="0" y="206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8" y="210"/>
                </a:cxn>
                <a:cxn ang="0">
                  <a:pos x="8" y="210"/>
                </a:cxn>
                <a:cxn ang="0">
                  <a:pos x="12" y="210"/>
                </a:cxn>
                <a:cxn ang="0">
                  <a:pos x="15" y="208"/>
                </a:cxn>
                <a:cxn ang="0">
                  <a:pos x="17" y="201"/>
                </a:cxn>
                <a:cxn ang="0">
                  <a:pos x="17" y="201"/>
                </a:cxn>
                <a:cxn ang="0">
                  <a:pos x="17" y="198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25" y="184"/>
                </a:cxn>
                <a:cxn ang="0">
                  <a:pos x="34" y="172"/>
                </a:cxn>
                <a:cxn ang="0">
                  <a:pos x="54" y="150"/>
                </a:cxn>
                <a:cxn ang="0">
                  <a:pos x="75" y="128"/>
                </a:cxn>
                <a:cxn ang="0">
                  <a:pos x="93" y="107"/>
                </a:cxn>
                <a:cxn ang="0">
                  <a:pos x="93" y="107"/>
                </a:cxn>
                <a:cxn ang="0">
                  <a:pos x="117" y="81"/>
                </a:cxn>
                <a:cxn ang="0">
                  <a:pos x="139" y="56"/>
                </a:cxn>
                <a:cxn ang="0">
                  <a:pos x="139" y="56"/>
                </a:cxn>
                <a:cxn ang="0">
                  <a:pos x="152" y="40"/>
                </a:cxn>
                <a:cxn ang="0">
                  <a:pos x="159" y="32"/>
                </a:cxn>
                <a:cxn ang="0">
                  <a:pos x="166" y="26"/>
                </a:cxn>
                <a:cxn ang="0">
                  <a:pos x="166" y="26"/>
                </a:cxn>
                <a:cxn ang="0">
                  <a:pos x="177" y="18"/>
                </a:cxn>
                <a:cxn ang="0">
                  <a:pos x="187" y="9"/>
                </a:cxn>
                <a:cxn ang="0">
                  <a:pos x="187" y="9"/>
                </a:cxn>
                <a:cxn ang="0">
                  <a:pos x="189" y="8"/>
                </a:cxn>
                <a:cxn ang="0">
                  <a:pos x="189" y="5"/>
                </a:cxn>
                <a:cxn ang="0">
                  <a:pos x="187" y="2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9" h="210">
                  <a:moveTo>
                    <a:pt x="179" y="1"/>
                  </a:moveTo>
                  <a:lnTo>
                    <a:pt x="179" y="1"/>
                  </a:lnTo>
                  <a:lnTo>
                    <a:pt x="157" y="21"/>
                  </a:lnTo>
                  <a:lnTo>
                    <a:pt x="148" y="30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25" y="55"/>
                  </a:lnTo>
                  <a:lnTo>
                    <a:pt x="111" y="69"/>
                  </a:lnTo>
                  <a:lnTo>
                    <a:pt x="98" y="83"/>
                  </a:lnTo>
                  <a:lnTo>
                    <a:pt x="85" y="98"/>
                  </a:lnTo>
                  <a:lnTo>
                    <a:pt x="85" y="98"/>
                  </a:lnTo>
                  <a:lnTo>
                    <a:pt x="75" y="111"/>
                  </a:lnTo>
                  <a:lnTo>
                    <a:pt x="63" y="123"/>
                  </a:lnTo>
                  <a:lnTo>
                    <a:pt x="40" y="147"/>
                  </a:lnTo>
                  <a:lnTo>
                    <a:pt x="29" y="161"/>
                  </a:lnTo>
                  <a:lnTo>
                    <a:pt x="19" y="174"/>
                  </a:lnTo>
                  <a:lnTo>
                    <a:pt x="8" y="188"/>
                  </a:lnTo>
                  <a:lnTo>
                    <a:pt x="2" y="202"/>
                  </a:lnTo>
                  <a:lnTo>
                    <a:pt x="2" y="202"/>
                  </a:lnTo>
                  <a:lnTo>
                    <a:pt x="0" y="206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12" y="210"/>
                  </a:lnTo>
                  <a:lnTo>
                    <a:pt x="15" y="208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7" y="198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25" y="184"/>
                  </a:lnTo>
                  <a:lnTo>
                    <a:pt x="34" y="172"/>
                  </a:lnTo>
                  <a:lnTo>
                    <a:pt x="54" y="150"/>
                  </a:lnTo>
                  <a:lnTo>
                    <a:pt x="75" y="128"/>
                  </a:lnTo>
                  <a:lnTo>
                    <a:pt x="93" y="107"/>
                  </a:lnTo>
                  <a:lnTo>
                    <a:pt x="93" y="107"/>
                  </a:lnTo>
                  <a:lnTo>
                    <a:pt x="117" y="81"/>
                  </a:lnTo>
                  <a:lnTo>
                    <a:pt x="139" y="56"/>
                  </a:lnTo>
                  <a:lnTo>
                    <a:pt x="139" y="56"/>
                  </a:lnTo>
                  <a:lnTo>
                    <a:pt x="152" y="40"/>
                  </a:lnTo>
                  <a:lnTo>
                    <a:pt x="159" y="32"/>
                  </a:lnTo>
                  <a:lnTo>
                    <a:pt x="166" y="26"/>
                  </a:lnTo>
                  <a:lnTo>
                    <a:pt x="166" y="26"/>
                  </a:lnTo>
                  <a:lnTo>
                    <a:pt x="177" y="18"/>
                  </a:lnTo>
                  <a:lnTo>
                    <a:pt x="187" y="9"/>
                  </a:lnTo>
                  <a:lnTo>
                    <a:pt x="187" y="9"/>
                  </a:lnTo>
                  <a:lnTo>
                    <a:pt x="189" y="8"/>
                  </a:lnTo>
                  <a:lnTo>
                    <a:pt x="189" y="5"/>
                  </a:lnTo>
                  <a:lnTo>
                    <a:pt x="187" y="2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0" name="Freeform 412"/>
            <p:cNvSpPr/>
            <p:nvPr/>
          </p:nvSpPr>
          <p:spPr bwMode="auto">
            <a:xfrm>
              <a:off x="6499226" y="1565275"/>
              <a:ext cx="44450" cy="63500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9" y="12"/>
                </a:cxn>
                <a:cxn ang="0">
                  <a:pos x="95" y="21"/>
                </a:cxn>
                <a:cxn ang="0">
                  <a:pos x="83" y="37"/>
                </a:cxn>
                <a:cxn ang="0">
                  <a:pos x="70" y="51"/>
                </a:cxn>
                <a:cxn ang="0">
                  <a:pos x="58" y="64"/>
                </a:cxn>
                <a:cxn ang="0">
                  <a:pos x="58" y="64"/>
                </a:cxn>
                <a:cxn ang="0">
                  <a:pos x="52" y="72"/>
                </a:cxn>
                <a:cxn ang="0">
                  <a:pos x="47" y="81"/>
                </a:cxn>
                <a:cxn ang="0">
                  <a:pos x="36" y="100"/>
                </a:cxn>
                <a:cxn ang="0">
                  <a:pos x="36" y="100"/>
                </a:cxn>
                <a:cxn ang="0">
                  <a:pos x="19" y="126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5" y="160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24" y="135"/>
                </a:cxn>
                <a:cxn ang="0">
                  <a:pos x="39" y="111"/>
                </a:cxn>
                <a:cxn ang="0">
                  <a:pos x="55" y="88"/>
                </a:cxn>
                <a:cxn ang="0">
                  <a:pos x="62" y="77"/>
                </a:cxn>
                <a:cxn ang="0">
                  <a:pos x="72" y="67"/>
                </a:cxn>
                <a:cxn ang="0">
                  <a:pos x="72" y="67"/>
                </a:cxn>
                <a:cxn ang="0">
                  <a:pos x="83" y="54"/>
                </a:cxn>
                <a:cxn ang="0">
                  <a:pos x="95" y="39"/>
                </a:cxn>
                <a:cxn ang="0">
                  <a:pos x="106" y="24"/>
                </a:cxn>
                <a:cxn ang="0">
                  <a:pos x="110" y="16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3" y="5"/>
                </a:cxn>
                <a:cxn ang="0">
                  <a:pos x="112" y="3"/>
                </a:cxn>
                <a:cxn ang="0">
                  <a:pos x="110" y="0"/>
                </a:cxn>
                <a:cxn ang="0">
                  <a:pos x="106" y="0"/>
                </a:cxn>
                <a:cxn ang="0">
                  <a:pos x="103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3" h="160">
                  <a:moveTo>
                    <a:pt x="102" y="4"/>
                  </a:moveTo>
                  <a:lnTo>
                    <a:pt x="102" y="4"/>
                  </a:lnTo>
                  <a:lnTo>
                    <a:pt x="99" y="12"/>
                  </a:lnTo>
                  <a:lnTo>
                    <a:pt x="95" y="21"/>
                  </a:lnTo>
                  <a:lnTo>
                    <a:pt x="83" y="37"/>
                  </a:lnTo>
                  <a:lnTo>
                    <a:pt x="70" y="51"/>
                  </a:lnTo>
                  <a:lnTo>
                    <a:pt x="58" y="64"/>
                  </a:lnTo>
                  <a:lnTo>
                    <a:pt x="58" y="64"/>
                  </a:lnTo>
                  <a:lnTo>
                    <a:pt x="52" y="72"/>
                  </a:lnTo>
                  <a:lnTo>
                    <a:pt x="47" y="8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19" y="126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5" y="160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24" y="135"/>
                  </a:lnTo>
                  <a:lnTo>
                    <a:pt x="39" y="111"/>
                  </a:lnTo>
                  <a:lnTo>
                    <a:pt x="55" y="88"/>
                  </a:lnTo>
                  <a:lnTo>
                    <a:pt x="62" y="77"/>
                  </a:lnTo>
                  <a:lnTo>
                    <a:pt x="72" y="67"/>
                  </a:lnTo>
                  <a:lnTo>
                    <a:pt x="72" y="67"/>
                  </a:lnTo>
                  <a:lnTo>
                    <a:pt x="83" y="54"/>
                  </a:lnTo>
                  <a:lnTo>
                    <a:pt x="95" y="39"/>
                  </a:lnTo>
                  <a:lnTo>
                    <a:pt x="106" y="24"/>
                  </a:lnTo>
                  <a:lnTo>
                    <a:pt x="110" y="16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5"/>
                  </a:lnTo>
                  <a:lnTo>
                    <a:pt x="112" y="3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1" name="Freeform 413"/>
            <p:cNvSpPr/>
            <p:nvPr/>
          </p:nvSpPr>
          <p:spPr bwMode="auto">
            <a:xfrm>
              <a:off x="6569076" y="1401763"/>
              <a:ext cx="100013" cy="104775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07" y="30"/>
                </a:cxn>
                <a:cxn ang="0">
                  <a:pos x="172" y="59"/>
                </a:cxn>
                <a:cxn ang="0">
                  <a:pos x="138" y="89"/>
                </a:cxn>
                <a:cxn ang="0">
                  <a:pos x="105" y="122"/>
                </a:cxn>
                <a:cxn ang="0">
                  <a:pos x="105" y="122"/>
                </a:cxn>
                <a:cxn ang="0">
                  <a:pos x="89" y="136"/>
                </a:cxn>
                <a:cxn ang="0">
                  <a:pos x="73" y="152"/>
                </a:cxn>
                <a:cxn ang="0">
                  <a:pos x="58" y="166"/>
                </a:cxn>
                <a:cxn ang="0">
                  <a:pos x="43" y="181"/>
                </a:cxn>
                <a:cxn ang="0">
                  <a:pos x="43" y="181"/>
                </a:cxn>
                <a:cxn ang="0">
                  <a:pos x="37" y="190"/>
                </a:cxn>
                <a:cxn ang="0">
                  <a:pos x="30" y="198"/>
                </a:cxn>
                <a:cxn ang="0">
                  <a:pos x="20" y="216"/>
                </a:cxn>
                <a:cxn ang="0">
                  <a:pos x="2" y="255"/>
                </a:cxn>
                <a:cxn ang="0">
                  <a:pos x="2" y="255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3" y="263"/>
                </a:cxn>
                <a:cxn ang="0">
                  <a:pos x="7" y="263"/>
                </a:cxn>
                <a:cxn ang="0">
                  <a:pos x="9" y="263"/>
                </a:cxn>
                <a:cxn ang="0">
                  <a:pos x="11" y="261"/>
                </a:cxn>
                <a:cxn ang="0">
                  <a:pos x="11" y="261"/>
                </a:cxn>
                <a:cxn ang="0">
                  <a:pos x="29" y="224"/>
                </a:cxn>
                <a:cxn ang="0">
                  <a:pos x="39" y="206"/>
                </a:cxn>
                <a:cxn ang="0">
                  <a:pos x="51" y="189"/>
                </a:cxn>
                <a:cxn ang="0">
                  <a:pos x="51" y="189"/>
                </a:cxn>
                <a:cxn ang="0">
                  <a:pos x="66" y="174"/>
                </a:cxn>
                <a:cxn ang="0">
                  <a:pos x="81" y="159"/>
                </a:cxn>
                <a:cxn ang="0">
                  <a:pos x="97" y="145"/>
                </a:cxn>
                <a:cxn ang="0">
                  <a:pos x="113" y="130"/>
                </a:cxn>
                <a:cxn ang="0">
                  <a:pos x="113" y="130"/>
                </a:cxn>
                <a:cxn ang="0">
                  <a:pos x="144" y="98"/>
                </a:cxn>
                <a:cxn ang="0">
                  <a:pos x="178" y="68"/>
                </a:cxn>
                <a:cxn ang="0">
                  <a:pos x="213" y="40"/>
                </a:cxn>
                <a:cxn ang="0">
                  <a:pos x="249" y="12"/>
                </a:cxn>
                <a:cxn ang="0">
                  <a:pos x="249" y="12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0" y="3"/>
                </a:cxn>
                <a:cxn ang="0">
                  <a:pos x="249" y="2"/>
                </a:cxn>
                <a:cxn ang="0">
                  <a:pos x="247" y="2"/>
                </a:cxn>
                <a:cxn ang="0">
                  <a:pos x="245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263">
                  <a:moveTo>
                    <a:pt x="242" y="2"/>
                  </a:moveTo>
                  <a:lnTo>
                    <a:pt x="242" y="2"/>
                  </a:lnTo>
                  <a:lnTo>
                    <a:pt x="207" y="30"/>
                  </a:lnTo>
                  <a:lnTo>
                    <a:pt x="172" y="59"/>
                  </a:lnTo>
                  <a:lnTo>
                    <a:pt x="138" y="89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89" y="136"/>
                  </a:lnTo>
                  <a:lnTo>
                    <a:pt x="73" y="152"/>
                  </a:lnTo>
                  <a:lnTo>
                    <a:pt x="58" y="166"/>
                  </a:lnTo>
                  <a:lnTo>
                    <a:pt x="43" y="181"/>
                  </a:lnTo>
                  <a:lnTo>
                    <a:pt x="43" y="181"/>
                  </a:lnTo>
                  <a:lnTo>
                    <a:pt x="37" y="190"/>
                  </a:lnTo>
                  <a:lnTo>
                    <a:pt x="30" y="198"/>
                  </a:lnTo>
                  <a:lnTo>
                    <a:pt x="20" y="216"/>
                  </a:lnTo>
                  <a:lnTo>
                    <a:pt x="2" y="255"/>
                  </a:lnTo>
                  <a:lnTo>
                    <a:pt x="2" y="255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9" y="263"/>
                  </a:lnTo>
                  <a:lnTo>
                    <a:pt x="11" y="261"/>
                  </a:lnTo>
                  <a:lnTo>
                    <a:pt x="11" y="261"/>
                  </a:lnTo>
                  <a:lnTo>
                    <a:pt x="29" y="224"/>
                  </a:lnTo>
                  <a:lnTo>
                    <a:pt x="39" y="206"/>
                  </a:lnTo>
                  <a:lnTo>
                    <a:pt x="51" y="189"/>
                  </a:lnTo>
                  <a:lnTo>
                    <a:pt x="51" y="189"/>
                  </a:lnTo>
                  <a:lnTo>
                    <a:pt x="66" y="174"/>
                  </a:lnTo>
                  <a:lnTo>
                    <a:pt x="81" y="159"/>
                  </a:lnTo>
                  <a:lnTo>
                    <a:pt x="97" y="145"/>
                  </a:lnTo>
                  <a:lnTo>
                    <a:pt x="113" y="130"/>
                  </a:lnTo>
                  <a:lnTo>
                    <a:pt x="113" y="130"/>
                  </a:lnTo>
                  <a:lnTo>
                    <a:pt x="144" y="98"/>
                  </a:lnTo>
                  <a:lnTo>
                    <a:pt x="178" y="68"/>
                  </a:lnTo>
                  <a:lnTo>
                    <a:pt x="213" y="40"/>
                  </a:lnTo>
                  <a:lnTo>
                    <a:pt x="249" y="12"/>
                  </a:lnTo>
                  <a:lnTo>
                    <a:pt x="249" y="12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0" y="3"/>
                  </a:lnTo>
                  <a:lnTo>
                    <a:pt x="249" y="2"/>
                  </a:lnTo>
                  <a:lnTo>
                    <a:pt x="247" y="2"/>
                  </a:lnTo>
                  <a:lnTo>
                    <a:pt x="245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2" name="Freeform 414"/>
            <p:cNvSpPr/>
            <p:nvPr/>
          </p:nvSpPr>
          <p:spPr bwMode="auto">
            <a:xfrm>
              <a:off x="6553201" y="1406525"/>
              <a:ext cx="206375" cy="217488"/>
            </a:xfrm>
            <a:custGeom>
              <a:avLst/>
              <a:gdLst/>
              <a:ahLst/>
              <a:cxnLst>
                <a:cxn ang="0">
                  <a:pos x="511" y="1"/>
                </a:cxn>
                <a:cxn ang="0">
                  <a:pos x="497" y="8"/>
                </a:cxn>
                <a:cxn ang="0">
                  <a:pos x="484" y="18"/>
                </a:cxn>
                <a:cxn ang="0">
                  <a:pos x="460" y="42"/>
                </a:cxn>
                <a:cxn ang="0">
                  <a:pos x="442" y="56"/>
                </a:cxn>
                <a:cxn ang="0">
                  <a:pos x="408" y="86"/>
                </a:cxn>
                <a:cxn ang="0">
                  <a:pos x="391" y="103"/>
                </a:cxn>
                <a:cxn ang="0">
                  <a:pos x="358" y="143"/>
                </a:cxn>
                <a:cxn ang="0">
                  <a:pos x="327" y="183"/>
                </a:cxn>
                <a:cxn ang="0">
                  <a:pos x="292" y="222"/>
                </a:cxn>
                <a:cxn ang="0">
                  <a:pos x="254" y="262"/>
                </a:cxn>
                <a:cxn ang="0">
                  <a:pos x="191" y="334"/>
                </a:cxn>
                <a:cxn ang="0">
                  <a:pos x="131" y="408"/>
                </a:cxn>
                <a:cxn ang="0">
                  <a:pos x="114" y="430"/>
                </a:cxn>
                <a:cxn ang="0">
                  <a:pos x="76" y="472"/>
                </a:cxn>
                <a:cxn ang="0">
                  <a:pos x="55" y="489"/>
                </a:cxn>
                <a:cxn ang="0">
                  <a:pos x="48" y="494"/>
                </a:cxn>
                <a:cxn ang="0">
                  <a:pos x="29" y="515"/>
                </a:cxn>
                <a:cxn ang="0">
                  <a:pos x="9" y="534"/>
                </a:cxn>
                <a:cxn ang="0">
                  <a:pos x="3" y="538"/>
                </a:cxn>
                <a:cxn ang="0">
                  <a:pos x="0" y="540"/>
                </a:cxn>
                <a:cxn ang="0">
                  <a:pos x="1" y="547"/>
                </a:cxn>
                <a:cxn ang="0">
                  <a:pos x="16" y="548"/>
                </a:cxn>
                <a:cxn ang="0">
                  <a:pos x="20" y="548"/>
                </a:cxn>
                <a:cxn ang="0">
                  <a:pos x="22" y="541"/>
                </a:cxn>
                <a:cxn ang="0">
                  <a:pos x="21" y="539"/>
                </a:cxn>
                <a:cxn ang="0">
                  <a:pos x="37" y="521"/>
                </a:cxn>
                <a:cxn ang="0">
                  <a:pos x="54" y="504"/>
                </a:cxn>
                <a:cxn ang="0">
                  <a:pos x="71" y="490"/>
                </a:cxn>
                <a:cxn ang="0">
                  <a:pos x="114" y="447"/>
                </a:cxn>
                <a:cxn ang="0">
                  <a:pos x="129" y="429"/>
                </a:cxn>
                <a:cxn ang="0">
                  <a:pos x="156" y="391"/>
                </a:cxn>
                <a:cxn ang="0">
                  <a:pos x="170" y="373"/>
                </a:cxn>
                <a:cxn ang="0">
                  <a:pos x="221" y="313"/>
                </a:cxn>
                <a:cxn ang="0">
                  <a:pos x="239" y="293"/>
                </a:cxn>
                <a:cxn ang="0">
                  <a:pos x="307" y="220"/>
                </a:cxn>
                <a:cxn ang="0">
                  <a:pos x="373" y="144"/>
                </a:cxn>
                <a:cxn ang="0">
                  <a:pos x="387" y="126"/>
                </a:cxn>
                <a:cxn ang="0">
                  <a:pos x="420" y="90"/>
                </a:cxn>
                <a:cxn ang="0">
                  <a:pos x="437" y="75"/>
                </a:cxn>
                <a:cxn ang="0">
                  <a:pos x="481" y="39"/>
                </a:cxn>
                <a:cxn ang="0">
                  <a:pos x="489" y="33"/>
                </a:cxn>
                <a:cxn ang="0">
                  <a:pos x="505" y="17"/>
                </a:cxn>
                <a:cxn ang="0">
                  <a:pos x="514" y="12"/>
                </a:cxn>
                <a:cxn ang="0">
                  <a:pos x="517" y="11"/>
                </a:cxn>
                <a:cxn ang="0">
                  <a:pos x="518" y="5"/>
                </a:cxn>
                <a:cxn ang="0">
                  <a:pos x="514" y="0"/>
                </a:cxn>
                <a:cxn ang="0">
                  <a:pos x="511" y="1"/>
                </a:cxn>
              </a:cxnLst>
              <a:rect l="0" t="0" r="r" b="b"/>
              <a:pathLst>
                <a:path w="518" h="548">
                  <a:moveTo>
                    <a:pt x="511" y="1"/>
                  </a:moveTo>
                  <a:lnTo>
                    <a:pt x="511" y="1"/>
                  </a:lnTo>
                  <a:lnTo>
                    <a:pt x="504" y="4"/>
                  </a:lnTo>
                  <a:lnTo>
                    <a:pt x="497" y="8"/>
                  </a:lnTo>
                  <a:lnTo>
                    <a:pt x="491" y="12"/>
                  </a:lnTo>
                  <a:lnTo>
                    <a:pt x="484" y="18"/>
                  </a:lnTo>
                  <a:lnTo>
                    <a:pt x="472" y="30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442" y="56"/>
                  </a:lnTo>
                  <a:lnTo>
                    <a:pt x="425" y="71"/>
                  </a:lnTo>
                  <a:lnTo>
                    <a:pt x="408" y="86"/>
                  </a:lnTo>
                  <a:lnTo>
                    <a:pt x="391" y="103"/>
                  </a:lnTo>
                  <a:lnTo>
                    <a:pt x="391" y="103"/>
                  </a:lnTo>
                  <a:lnTo>
                    <a:pt x="374" y="123"/>
                  </a:lnTo>
                  <a:lnTo>
                    <a:pt x="358" y="143"/>
                  </a:lnTo>
                  <a:lnTo>
                    <a:pt x="327" y="183"/>
                  </a:lnTo>
                  <a:lnTo>
                    <a:pt x="327" y="183"/>
                  </a:lnTo>
                  <a:lnTo>
                    <a:pt x="310" y="203"/>
                  </a:lnTo>
                  <a:lnTo>
                    <a:pt x="292" y="222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21" y="297"/>
                  </a:lnTo>
                  <a:lnTo>
                    <a:pt x="191" y="334"/>
                  </a:lnTo>
                  <a:lnTo>
                    <a:pt x="161" y="370"/>
                  </a:lnTo>
                  <a:lnTo>
                    <a:pt x="131" y="408"/>
                  </a:lnTo>
                  <a:lnTo>
                    <a:pt x="131" y="408"/>
                  </a:lnTo>
                  <a:lnTo>
                    <a:pt x="114" y="430"/>
                  </a:lnTo>
                  <a:lnTo>
                    <a:pt x="95" y="451"/>
                  </a:lnTo>
                  <a:lnTo>
                    <a:pt x="76" y="472"/>
                  </a:lnTo>
                  <a:lnTo>
                    <a:pt x="65" y="481"/>
                  </a:lnTo>
                  <a:lnTo>
                    <a:pt x="55" y="489"/>
                  </a:lnTo>
                  <a:lnTo>
                    <a:pt x="55" y="489"/>
                  </a:lnTo>
                  <a:lnTo>
                    <a:pt x="48" y="494"/>
                  </a:lnTo>
                  <a:lnTo>
                    <a:pt x="42" y="501"/>
                  </a:lnTo>
                  <a:lnTo>
                    <a:pt x="29" y="515"/>
                  </a:lnTo>
                  <a:lnTo>
                    <a:pt x="17" y="528"/>
                  </a:lnTo>
                  <a:lnTo>
                    <a:pt x="9" y="534"/>
                  </a:lnTo>
                  <a:lnTo>
                    <a:pt x="3" y="538"/>
                  </a:lnTo>
                  <a:lnTo>
                    <a:pt x="3" y="538"/>
                  </a:lnTo>
                  <a:lnTo>
                    <a:pt x="0" y="539"/>
                  </a:lnTo>
                  <a:lnTo>
                    <a:pt x="0" y="540"/>
                  </a:lnTo>
                  <a:lnTo>
                    <a:pt x="0" y="544"/>
                  </a:lnTo>
                  <a:lnTo>
                    <a:pt x="1" y="547"/>
                  </a:lnTo>
                  <a:lnTo>
                    <a:pt x="5" y="548"/>
                  </a:lnTo>
                  <a:lnTo>
                    <a:pt x="16" y="548"/>
                  </a:lnTo>
                  <a:lnTo>
                    <a:pt x="16" y="548"/>
                  </a:lnTo>
                  <a:lnTo>
                    <a:pt x="20" y="548"/>
                  </a:lnTo>
                  <a:lnTo>
                    <a:pt x="21" y="545"/>
                  </a:lnTo>
                  <a:lnTo>
                    <a:pt x="22" y="541"/>
                  </a:lnTo>
                  <a:lnTo>
                    <a:pt x="21" y="539"/>
                  </a:lnTo>
                  <a:lnTo>
                    <a:pt x="21" y="539"/>
                  </a:lnTo>
                  <a:lnTo>
                    <a:pt x="29" y="530"/>
                  </a:lnTo>
                  <a:lnTo>
                    <a:pt x="37" y="521"/>
                  </a:lnTo>
                  <a:lnTo>
                    <a:pt x="44" y="511"/>
                  </a:lnTo>
                  <a:lnTo>
                    <a:pt x="54" y="504"/>
                  </a:lnTo>
                  <a:lnTo>
                    <a:pt x="54" y="504"/>
                  </a:lnTo>
                  <a:lnTo>
                    <a:pt x="71" y="490"/>
                  </a:lnTo>
                  <a:lnTo>
                    <a:pt x="86" y="477"/>
                  </a:lnTo>
                  <a:lnTo>
                    <a:pt x="114" y="447"/>
                  </a:lnTo>
                  <a:lnTo>
                    <a:pt x="114" y="447"/>
                  </a:lnTo>
                  <a:lnTo>
                    <a:pt x="129" y="429"/>
                  </a:lnTo>
                  <a:lnTo>
                    <a:pt x="143" y="411"/>
                  </a:lnTo>
                  <a:lnTo>
                    <a:pt x="156" y="391"/>
                  </a:lnTo>
                  <a:lnTo>
                    <a:pt x="170" y="373"/>
                  </a:lnTo>
                  <a:lnTo>
                    <a:pt x="170" y="373"/>
                  </a:lnTo>
                  <a:lnTo>
                    <a:pt x="204" y="332"/>
                  </a:lnTo>
                  <a:lnTo>
                    <a:pt x="221" y="31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75" y="258"/>
                  </a:lnTo>
                  <a:lnTo>
                    <a:pt x="307" y="220"/>
                  </a:lnTo>
                  <a:lnTo>
                    <a:pt x="341" y="182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87" y="126"/>
                  </a:lnTo>
                  <a:lnTo>
                    <a:pt x="403" y="107"/>
                  </a:lnTo>
                  <a:lnTo>
                    <a:pt x="420" y="90"/>
                  </a:lnTo>
                  <a:lnTo>
                    <a:pt x="437" y="75"/>
                  </a:lnTo>
                  <a:lnTo>
                    <a:pt x="437" y="75"/>
                  </a:lnTo>
                  <a:lnTo>
                    <a:pt x="459" y="56"/>
                  </a:lnTo>
                  <a:lnTo>
                    <a:pt x="481" y="39"/>
                  </a:lnTo>
                  <a:lnTo>
                    <a:pt x="481" y="39"/>
                  </a:lnTo>
                  <a:lnTo>
                    <a:pt x="489" y="33"/>
                  </a:lnTo>
                  <a:lnTo>
                    <a:pt x="497" y="24"/>
                  </a:lnTo>
                  <a:lnTo>
                    <a:pt x="505" y="17"/>
                  </a:lnTo>
                  <a:lnTo>
                    <a:pt x="509" y="13"/>
                  </a:lnTo>
                  <a:lnTo>
                    <a:pt x="514" y="12"/>
                  </a:lnTo>
                  <a:lnTo>
                    <a:pt x="514" y="12"/>
                  </a:lnTo>
                  <a:lnTo>
                    <a:pt x="517" y="11"/>
                  </a:lnTo>
                  <a:lnTo>
                    <a:pt x="518" y="9"/>
                  </a:lnTo>
                  <a:lnTo>
                    <a:pt x="518" y="5"/>
                  </a:lnTo>
                  <a:lnTo>
                    <a:pt x="515" y="1"/>
                  </a:lnTo>
                  <a:lnTo>
                    <a:pt x="514" y="0"/>
                  </a:lnTo>
                  <a:lnTo>
                    <a:pt x="511" y="1"/>
                  </a:lnTo>
                  <a:lnTo>
                    <a:pt x="5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3" name="Freeform 415"/>
            <p:cNvSpPr/>
            <p:nvPr/>
          </p:nvSpPr>
          <p:spPr bwMode="auto">
            <a:xfrm>
              <a:off x="6648451" y="1455738"/>
              <a:ext cx="138113" cy="166688"/>
            </a:xfrm>
            <a:custGeom>
              <a:avLst/>
              <a:gdLst/>
              <a:ahLst/>
              <a:cxnLst>
                <a:cxn ang="0">
                  <a:pos x="338" y="4"/>
                </a:cxn>
                <a:cxn ang="0">
                  <a:pos x="338" y="4"/>
                </a:cxn>
                <a:cxn ang="0">
                  <a:pos x="329" y="18"/>
                </a:cxn>
                <a:cxn ang="0">
                  <a:pos x="318" y="31"/>
                </a:cxn>
                <a:cxn ang="0">
                  <a:pos x="297" y="57"/>
                </a:cxn>
                <a:cxn ang="0">
                  <a:pos x="274" y="83"/>
                </a:cxn>
                <a:cxn ang="0">
                  <a:pos x="252" y="108"/>
                </a:cxn>
                <a:cxn ang="0">
                  <a:pos x="252" y="108"/>
                </a:cxn>
                <a:cxn ang="0">
                  <a:pos x="206" y="162"/>
                </a:cxn>
                <a:cxn ang="0">
                  <a:pos x="160" y="217"/>
                </a:cxn>
                <a:cxn ang="0">
                  <a:pos x="160" y="217"/>
                </a:cxn>
                <a:cxn ang="0">
                  <a:pos x="70" y="329"/>
                </a:cxn>
                <a:cxn ang="0">
                  <a:pos x="70" y="329"/>
                </a:cxn>
                <a:cxn ang="0">
                  <a:pos x="61" y="338"/>
                </a:cxn>
                <a:cxn ang="0">
                  <a:pos x="50" y="349"/>
                </a:cxn>
                <a:cxn ang="0">
                  <a:pos x="40" y="359"/>
                </a:cxn>
                <a:cxn ang="0">
                  <a:pos x="37" y="364"/>
                </a:cxn>
                <a:cxn ang="0">
                  <a:pos x="34" y="370"/>
                </a:cxn>
                <a:cxn ang="0">
                  <a:pos x="34" y="370"/>
                </a:cxn>
                <a:cxn ang="0">
                  <a:pos x="33" y="375"/>
                </a:cxn>
                <a:cxn ang="0">
                  <a:pos x="29" y="380"/>
                </a:cxn>
                <a:cxn ang="0">
                  <a:pos x="21" y="389"/>
                </a:cxn>
                <a:cxn ang="0">
                  <a:pos x="11" y="398"/>
                </a:cxn>
                <a:cxn ang="0">
                  <a:pos x="2" y="408"/>
                </a:cxn>
                <a:cxn ang="0">
                  <a:pos x="2" y="408"/>
                </a:cxn>
                <a:cxn ang="0">
                  <a:pos x="0" y="409"/>
                </a:cxn>
                <a:cxn ang="0">
                  <a:pos x="0" y="412"/>
                </a:cxn>
                <a:cxn ang="0">
                  <a:pos x="0" y="413"/>
                </a:cxn>
                <a:cxn ang="0">
                  <a:pos x="2" y="414"/>
                </a:cxn>
                <a:cxn ang="0">
                  <a:pos x="6" y="417"/>
                </a:cxn>
                <a:cxn ang="0">
                  <a:pos x="7" y="417"/>
                </a:cxn>
                <a:cxn ang="0">
                  <a:pos x="10" y="415"/>
                </a:cxn>
                <a:cxn ang="0">
                  <a:pos x="10" y="415"/>
                </a:cxn>
                <a:cxn ang="0">
                  <a:pos x="24" y="402"/>
                </a:cxn>
                <a:cxn ang="0">
                  <a:pos x="38" y="391"/>
                </a:cxn>
                <a:cxn ang="0">
                  <a:pos x="38" y="391"/>
                </a:cxn>
                <a:cxn ang="0">
                  <a:pos x="40" y="388"/>
                </a:cxn>
                <a:cxn ang="0">
                  <a:pos x="42" y="385"/>
                </a:cxn>
                <a:cxn ang="0">
                  <a:pos x="45" y="379"/>
                </a:cxn>
                <a:cxn ang="0">
                  <a:pos x="45" y="379"/>
                </a:cxn>
                <a:cxn ang="0">
                  <a:pos x="49" y="371"/>
                </a:cxn>
                <a:cxn ang="0">
                  <a:pos x="54" y="364"/>
                </a:cxn>
                <a:cxn ang="0">
                  <a:pos x="64" y="353"/>
                </a:cxn>
                <a:cxn ang="0">
                  <a:pos x="64" y="353"/>
                </a:cxn>
                <a:cxn ang="0">
                  <a:pos x="89" y="323"/>
                </a:cxn>
                <a:cxn ang="0">
                  <a:pos x="113" y="293"/>
                </a:cxn>
                <a:cxn ang="0">
                  <a:pos x="161" y="232"/>
                </a:cxn>
                <a:cxn ang="0">
                  <a:pos x="161" y="232"/>
                </a:cxn>
                <a:cxn ang="0">
                  <a:pos x="210" y="175"/>
                </a:cxn>
                <a:cxn ang="0">
                  <a:pos x="259" y="117"/>
                </a:cxn>
                <a:cxn ang="0">
                  <a:pos x="259" y="117"/>
                </a:cxn>
                <a:cxn ang="0">
                  <a:pos x="306" y="65"/>
                </a:cxn>
                <a:cxn ang="0">
                  <a:pos x="329" y="38"/>
                </a:cxn>
                <a:cxn ang="0">
                  <a:pos x="338" y="23"/>
                </a:cxn>
                <a:cxn ang="0">
                  <a:pos x="347" y="9"/>
                </a:cxn>
                <a:cxn ang="0">
                  <a:pos x="347" y="9"/>
                </a:cxn>
                <a:cxn ang="0">
                  <a:pos x="348" y="6"/>
                </a:cxn>
                <a:cxn ang="0">
                  <a:pos x="348" y="4"/>
                </a:cxn>
                <a:cxn ang="0">
                  <a:pos x="346" y="1"/>
                </a:cxn>
                <a:cxn ang="0">
                  <a:pos x="342" y="0"/>
                </a:cxn>
                <a:cxn ang="0">
                  <a:pos x="339" y="1"/>
                </a:cxn>
                <a:cxn ang="0">
                  <a:pos x="338" y="4"/>
                </a:cxn>
                <a:cxn ang="0">
                  <a:pos x="338" y="4"/>
                </a:cxn>
              </a:cxnLst>
              <a:rect l="0" t="0" r="r" b="b"/>
              <a:pathLst>
                <a:path w="348" h="417">
                  <a:moveTo>
                    <a:pt x="338" y="4"/>
                  </a:moveTo>
                  <a:lnTo>
                    <a:pt x="338" y="4"/>
                  </a:lnTo>
                  <a:lnTo>
                    <a:pt x="329" y="18"/>
                  </a:lnTo>
                  <a:lnTo>
                    <a:pt x="318" y="31"/>
                  </a:lnTo>
                  <a:lnTo>
                    <a:pt x="297" y="57"/>
                  </a:lnTo>
                  <a:lnTo>
                    <a:pt x="274" y="83"/>
                  </a:lnTo>
                  <a:lnTo>
                    <a:pt x="252" y="108"/>
                  </a:lnTo>
                  <a:lnTo>
                    <a:pt x="252" y="108"/>
                  </a:lnTo>
                  <a:lnTo>
                    <a:pt x="206" y="162"/>
                  </a:lnTo>
                  <a:lnTo>
                    <a:pt x="160" y="217"/>
                  </a:lnTo>
                  <a:lnTo>
                    <a:pt x="160" y="217"/>
                  </a:lnTo>
                  <a:lnTo>
                    <a:pt x="70" y="329"/>
                  </a:lnTo>
                  <a:lnTo>
                    <a:pt x="70" y="329"/>
                  </a:lnTo>
                  <a:lnTo>
                    <a:pt x="61" y="338"/>
                  </a:lnTo>
                  <a:lnTo>
                    <a:pt x="50" y="349"/>
                  </a:lnTo>
                  <a:lnTo>
                    <a:pt x="40" y="359"/>
                  </a:lnTo>
                  <a:lnTo>
                    <a:pt x="37" y="364"/>
                  </a:lnTo>
                  <a:lnTo>
                    <a:pt x="34" y="370"/>
                  </a:lnTo>
                  <a:lnTo>
                    <a:pt x="34" y="370"/>
                  </a:lnTo>
                  <a:lnTo>
                    <a:pt x="33" y="375"/>
                  </a:lnTo>
                  <a:lnTo>
                    <a:pt x="29" y="380"/>
                  </a:lnTo>
                  <a:lnTo>
                    <a:pt x="21" y="389"/>
                  </a:lnTo>
                  <a:lnTo>
                    <a:pt x="11" y="398"/>
                  </a:lnTo>
                  <a:lnTo>
                    <a:pt x="2" y="408"/>
                  </a:lnTo>
                  <a:lnTo>
                    <a:pt x="2" y="408"/>
                  </a:lnTo>
                  <a:lnTo>
                    <a:pt x="0" y="409"/>
                  </a:lnTo>
                  <a:lnTo>
                    <a:pt x="0" y="412"/>
                  </a:lnTo>
                  <a:lnTo>
                    <a:pt x="0" y="413"/>
                  </a:lnTo>
                  <a:lnTo>
                    <a:pt x="2" y="414"/>
                  </a:lnTo>
                  <a:lnTo>
                    <a:pt x="6" y="417"/>
                  </a:lnTo>
                  <a:lnTo>
                    <a:pt x="7" y="417"/>
                  </a:lnTo>
                  <a:lnTo>
                    <a:pt x="10" y="415"/>
                  </a:lnTo>
                  <a:lnTo>
                    <a:pt x="10" y="415"/>
                  </a:lnTo>
                  <a:lnTo>
                    <a:pt x="24" y="402"/>
                  </a:lnTo>
                  <a:lnTo>
                    <a:pt x="38" y="391"/>
                  </a:lnTo>
                  <a:lnTo>
                    <a:pt x="38" y="391"/>
                  </a:lnTo>
                  <a:lnTo>
                    <a:pt x="40" y="388"/>
                  </a:lnTo>
                  <a:lnTo>
                    <a:pt x="42" y="385"/>
                  </a:lnTo>
                  <a:lnTo>
                    <a:pt x="45" y="379"/>
                  </a:lnTo>
                  <a:lnTo>
                    <a:pt x="45" y="379"/>
                  </a:lnTo>
                  <a:lnTo>
                    <a:pt x="49" y="371"/>
                  </a:lnTo>
                  <a:lnTo>
                    <a:pt x="54" y="364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89" y="323"/>
                  </a:lnTo>
                  <a:lnTo>
                    <a:pt x="113" y="293"/>
                  </a:lnTo>
                  <a:lnTo>
                    <a:pt x="161" y="232"/>
                  </a:lnTo>
                  <a:lnTo>
                    <a:pt x="161" y="232"/>
                  </a:lnTo>
                  <a:lnTo>
                    <a:pt x="210" y="175"/>
                  </a:lnTo>
                  <a:lnTo>
                    <a:pt x="259" y="117"/>
                  </a:lnTo>
                  <a:lnTo>
                    <a:pt x="259" y="117"/>
                  </a:lnTo>
                  <a:lnTo>
                    <a:pt x="306" y="65"/>
                  </a:lnTo>
                  <a:lnTo>
                    <a:pt x="329" y="38"/>
                  </a:lnTo>
                  <a:lnTo>
                    <a:pt x="338" y="23"/>
                  </a:lnTo>
                  <a:lnTo>
                    <a:pt x="347" y="9"/>
                  </a:lnTo>
                  <a:lnTo>
                    <a:pt x="347" y="9"/>
                  </a:lnTo>
                  <a:lnTo>
                    <a:pt x="348" y="6"/>
                  </a:lnTo>
                  <a:lnTo>
                    <a:pt x="348" y="4"/>
                  </a:lnTo>
                  <a:lnTo>
                    <a:pt x="346" y="1"/>
                  </a:lnTo>
                  <a:lnTo>
                    <a:pt x="342" y="0"/>
                  </a:lnTo>
                  <a:lnTo>
                    <a:pt x="339" y="1"/>
                  </a:lnTo>
                  <a:lnTo>
                    <a:pt x="338" y="4"/>
                  </a:lnTo>
                  <a:lnTo>
                    <a:pt x="3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4" name="Freeform 416"/>
            <p:cNvSpPr/>
            <p:nvPr/>
          </p:nvSpPr>
          <p:spPr bwMode="auto">
            <a:xfrm>
              <a:off x="6689726" y="1511300"/>
              <a:ext cx="84138" cy="10160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98" y="5"/>
                </a:cxn>
                <a:cxn ang="0">
                  <a:pos x="193" y="10"/>
                </a:cxn>
                <a:cxn ang="0">
                  <a:pos x="184" y="21"/>
                </a:cxn>
                <a:cxn ang="0">
                  <a:pos x="167" y="44"/>
                </a:cxn>
                <a:cxn ang="0">
                  <a:pos x="167" y="44"/>
                </a:cxn>
                <a:cxn ang="0">
                  <a:pos x="142" y="82"/>
                </a:cxn>
                <a:cxn ang="0">
                  <a:pos x="115" y="120"/>
                </a:cxn>
                <a:cxn ang="0">
                  <a:pos x="115" y="120"/>
                </a:cxn>
                <a:cxn ang="0">
                  <a:pos x="101" y="140"/>
                </a:cxn>
                <a:cxn ang="0">
                  <a:pos x="84" y="158"/>
                </a:cxn>
                <a:cxn ang="0">
                  <a:pos x="50" y="195"/>
                </a:cxn>
                <a:cxn ang="0">
                  <a:pos x="50" y="195"/>
                </a:cxn>
                <a:cxn ang="0">
                  <a:pos x="23" y="220"/>
                </a:cxn>
                <a:cxn ang="0">
                  <a:pos x="11" y="233"/>
                </a:cxn>
                <a:cxn ang="0">
                  <a:pos x="6" y="241"/>
                </a:cxn>
                <a:cxn ang="0">
                  <a:pos x="2" y="248"/>
                </a:cxn>
                <a:cxn ang="0">
                  <a:pos x="2" y="248"/>
                </a:cxn>
                <a:cxn ang="0">
                  <a:pos x="0" y="251"/>
                </a:cxn>
                <a:cxn ang="0">
                  <a:pos x="2" y="254"/>
                </a:cxn>
                <a:cxn ang="0">
                  <a:pos x="4" y="256"/>
                </a:cxn>
                <a:cxn ang="0">
                  <a:pos x="6" y="258"/>
                </a:cxn>
                <a:cxn ang="0">
                  <a:pos x="8" y="258"/>
                </a:cxn>
                <a:cxn ang="0">
                  <a:pos x="10" y="256"/>
                </a:cxn>
                <a:cxn ang="0">
                  <a:pos x="11" y="254"/>
                </a:cxn>
                <a:cxn ang="0">
                  <a:pos x="11" y="254"/>
                </a:cxn>
                <a:cxn ang="0">
                  <a:pos x="16" y="247"/>
                </a:cxn>
                <a:cxn ang="0">
                  <a:pos x="20" y="239"/>
                </a:cxn>
                <a:cxn ang="0">
                  <a:pos x="32" y="226"/>
                </a:cxn>
                <a:cxn ang="0">
                  <a:pos x="58" y="203"/>
                </a:cxn>
                <a:cxn ang="0">
                  <a:pos x="58" y="203"/>
                </a:cxn>
                <a:cxn ang="0">
                  <a:pos x="85" y="174"/>
                </a:cxn>
                <a:cxn ang="0">
                  <a:pos x="113" y="142"/>
                </a:cxn>
                <a:cxn ang="0">
                  <a:pos x="113" y="142"/>
                </a:cxn>
                <a:cxn ang="0">
                  <a:pos x="134" y="114"/>
                </a:cxn>
                <a:cxn ang="0">
                  <a:pos x="155" y="85"/>
                </a:cxn>
                <a:cxn ang="0">
                  <a:pos x="155" y="85"/>
                </a:cxn>
                <a:cxn ang="0">
                  <a:pos x="178" y="44"/>
                </a:cxn>
                <a:cxn ang="0">
                  <a:pos x="186" y="35"/>
                </a:cxn>
                <a:cxn ang="0">
                  <a:pos x="193" y="26"/>
                </a:cxn>
                <a:cxn ang="0">
                  <a:pos x="201" y="17"/>
                </a:cxn>
                <a:cxn ang="0">
                  <a:pos x="210" y="10"/>
                </a:cxn>
                <a:cxn ang="0">
                  <a:pos x="210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3"/>
                </a:cxn>
                <a:cxn ang="0">
                  <a:pos x="208" y="0"/>
                </a:cxn>
                <a:cxn ang="0">
                  <a:pos x="206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258">
                  <a:moveTo>
                    <a:pt x="203" y="1"/>
                  </a:moveTo>
                  <a:lnTo>
                    <a:pt x="203" y="1"/>
                  </a:lnTo>
                  <a:lnTo>
                    <a:pt x="198" y="5"/>
                  </a:lnTo>
                  <a:lnTo>
                    <a:pt x="193" y="10"/>
                  </a:lnTo>
                  <a:lnTo>
                    <a:pt x="184" y="21"/>
                  </a:lnTo>
                  <a:lnTo>
                    <a:pt x="167" y="44"/>
                  </a:lnTo>
                  <a:lnTo>
                    <a:pt x="167" y="44"/>
                  </a:lnTo>
                  <a:lnTo>
                    <a:pt x="142" y="82"/>
                  </a:lnTo>
                  <a:lnTo>
                    <a:pt x="115" y="120"/>
                  </a:lnTo>
                  <a:lnTo>
                    <a:pt x="115" y="120"/>
                  </a:lnTo>
                  <a:lnTo>
                    <a:pt x="101" y="140"/>
                  </a:lnTo>
                  <a:lnTo>
                    <a:pt x="84" y="158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23" y="220"/>
                  </a:lnTo>
                  <a:lnTo>
                    <a:pt x="11" y="233"/>
                  </a:lnTo>
                  <a:lnTo>
                    <a:pt x="6" y="241"/>
                  </a:lnTo>
                  <a:lnTo>
                    <a:pt x="2" y="248"/>
                  </a:lnTo>
                  <a:lnTo>
                    <a:pt x="2" y="248"/>
                  </a:lnTo>
                  <a:lnTo>
                    <a:pt x="0" y="251"/>
                  </a:lnTo>
                  <a:lnTo>
                    <a:pt x="2" y="254"/>
                  </a:lnTo>
                  <a:lnTo>
                    <a:pt x="4" y="256"/>
                  </a:lnTo>
                  <a:lnTo>
                    <a:pt x="6" y="258"/>
                  </a:lnTo>
                  <a:lnTo>
                    <a:pt x="8" y="258"/>
                  </a:lnTo>
                  <a:lnTo>
                    <a:pt x="10" y="256"/>
                  </a:lnTo>
                  <a:lnTo>
                    <a:pt x="11" y="254"/>
                  </a:lnTo>
                  <a:lnTo>
                    <a:pt x="11" y="254"/>
                  </a:lnTo>
                  <a:lnTo>
                    <a:pt x="16" y="247"/>
                  </a:lnTo>
                  <a:lnTo>
                    <a:pt x="20" y="239"/>
                  </a:lnTo>
                  <a:lnTo>
                    <a:pt x="32" y="226"/>
                  </a:lnTo>
                  <a:lnTo>
                    <a:pt x="58" y="203"/>
                  </a:lnTo>
                  <a:lnTo>
                    <a:pt x="58" y="203"/>
                  </a:lnTo>
                  <a:lnTo>
                    <a:pt x="85" y="174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34" y="114"/>
                  </a:lnTo>
                  <a:lnTo>
                    <a:pt x="155" y="85"/>
                  </a:lnTo>
                  <a:lnTo>
                    <a:pt x="155" y="85"/>
                  </a:lnTo>
                  <a:lnTo>
                    <a:pt x="178" y="44"/>
                  </a:lnTo>
                  <a:lnTo>
                    <a:pt x="186" y="35"/>
                  </a:lnTo>
                  <a:lnTo>
                    <a:pt x="193" y="26"/>
                  </a:lnTo>
                  <a:lnTo>
                    <a:pt x="201" y="17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3"/>
                  </a:lnTo>
                  <a:lnTo>
                    <a:pt x="208" y="0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5" name="Freeform 417"/>
            <p:cNvSpPr/>
            <p:nvPr/>
          </p:nvSpPr>
          <p:spPr bwMode="auto">
            <a:xfrm>
              <a:off x="6737351" y="1549400"/>
              <a:ext cx="55563" cy="68263"/>
            </a:xfrm>
            <a:custGeom>
              <a:avLst/>
              <a:gdLst/>
              <a:ahLst/>
              <a:cxnLst>
                <a:cxn ang="0">
                  <a:pos x="132" y="2"/>
                </a:cxn>
                <a:cxn ang="0">
                  <a:pos x="132" y="2"/>
                </a:cxn>
                <a:cxn ang="0">
                  <a:pos x="125" y="14"/>
                </a:cxn>
                <a:cxn ang="0">
                  <a:pos x="117" y="25"/>
                </a:cxn>
                <a:cxn ang="0">
                  <a:pos x="100" y="44"/>
                </a:cxn>
                <a:cxn ang="0">
                  <a:pos x="83" y="64"/>
                </a:cxn>
                <a:cxn ang="0">
                  <a:pos x="64" y="82"/>
                </a:cxn>
                <a:cxn ang="0">
                  <a:pos x="46" y="100"/>
                </a:cxn>
                <a:cxn ang="0">
                  <a:pos x="29" y="119"/>
                </a:cxn>
                <a:cxn ang="0">
                  <a:pos x="13" y="140"/>
                </a:cxn>
                <a:cxn ang="0">
                  <a:pos x="6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0" y="168"/>
                </a:cxn>
                <a:cxn ang="0">
                  <a:pos x="10" y="168"/>
                </a:cxn>
                <a:cxn ang="0">
                  <a:pos x="17" y="157"/>
                </a:cxn>
                <a:cxn ang="0">
                  <a:pos x="23" y="146"/>
                </a:cxn>
                <a:cxn ang="0">
                  <a:pos x="39" y="125"/>
                </a:cxn>
                <a:cxn ang="0">
                  <a:pos x="56" y="106"/>
                </a:cxn>
                <a:cxn ang="0">
                  <a:pos x="74" y="87"/>
                </a:cxn>
                <a:cxn ang="0">
                  <a:pos x="93" y="69"/>
                </a:cxn>
                <a:cxn ang="0">
                  <a:pos x="111" y="51"/>
                </a:cxn>
                <a:cxn ang="0">
                  <a:pos x="128" y="30"/>
                </a:cxn>
                <a:cxn ang="0">
                  <a:pos x="134" y="19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0" y="1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2" y="2"/>
                </a:cxn>
                <a:cxn ang="0">
                  <a:pos x="132" y="2"/>
                </a:cxn>
              </a:cxnLst>
              <a:rect l="0" t="0" r="r" b="b"/>
              <a:pathLst>
                <a:path w="142" h="171">
                  <a:moveTo>
                    <a:pt x="132" y="2"/>
                  </a:moveTo>
                  <a:lnTo>
                    <a:pt x="132" y="2"/>
                  </a:lnTo>
                  <a:lnTo>
                    <a:pt x="125" y="14"/>
                  </a:lnTo>
                  <a:lnTo>
                    <a:pt x="117" y="25"/>
                  </a:lnTo>
                  <a:lnTo>
                    <a:pt x="100" y="44"/>
                  </a:lnTo>
                  <a:lnTo>
                    <a:pt x="83" y="64"/>
                  </a:lnTo>
                  <a:lnTo>
                    <a:pt x="64" y="82"/>
                  </a:lnTo>
                  <a:lnTo>
                    <a:pt x="46" y="100"/>
                  </a:lnTo>
                  <a:lnTo>
                    <a:pt x="29" y="119"/>
                  </a:lnTo>
                  <a:lnTo>
                    <a:pt x="13" y="140"/>
                  </a:lnTo>
                  <a:lnTo>
                    <a:pt x="6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0" y="168"/>
                  </a:lnTo>
                  <a:lnTo>
                    <a:pt x="10" y="168"/>
                  </a:lnTo>
                  <a:lnTo>
                    <a:pt x="17" y="157"/>
                  </a:lnTo>
                  <a:lnTo>
                    <a:pt x="23" y="146"/>
                  </a:lnTo>
                  <a:lnTo>
                    <a:pt x="39" y="125"/>
                  </a:lnTo>
                  <a:lnTo>
                    <a:pt x="56" y="106"/>
                  </a:lnTo>
                  <a:lnTo>
                    <a:pt x="74" y="87"/>
                  </a:lnTo>
                  <a:lnTo>
                    <a:pt x="93" y="69"/>
                  </a:lnTo>
                  <a:lnTo>
                    <a:pt x="111" y="51"/>
                  </a:lnTo>
                  <a:lnTo>
                    <a:pt x="128" y="30"/>
                  </a:lnTo>
                  <a:lnTo>
                    <a:pt x="134" y="19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0" y="1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2" y="2"/>
                  </a:lnTo>
                  <a:lnTo>
                    <a:pt x="1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6" name="Freeform 418"/>
            <p:cNvSpPr/>
            <p:nvPr/>
          </p:nvSpPr>
          <p:spPr bwMode="auto">
            <a:xfrm>
              <a:off x="6823076" y="1404938"/>
              <a:ext cx="88900" cy="92075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52" y="63"/>
                </a:cxn>
                <a:cxn ang="0">
                  <a:pos x="120" y="93"/>
                </a:cxn>
                <a:cxn ang="0">
                  <a:pos x="91" y="124"/>
                </a:cxn>
                <a:cxn ang="0">
                  <a:pos x="91" y="124"/>
                </a:cxn>
                <a:cxn ang="0">
                  <a:pos x="64" y="154"/>
                </a:cxn>
                <a:cxn ang="0">
                  <a:pos x="35" y="184"/>
                </a:cxn>
                <a:cxn ang="0">
                  <a:pos x="35" y="184"/>
                </a:cxn>
                <a:cxn ang="0">
                  <a:pos x="16" y="203"/>
                </a:cxn>
                <a:cxn ang="0">
                  <a:pos x="8" y="213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2" y="233"/>
                </a:cxn>
                <a:cxn ang="0">
                  <a:pos x="5" y="234"/>
                </a:cxn>
                <a:cxn ang="0">
                  <a:pos x="6" y="234"/>
                </a:cxn>
                <a:cxn ang="0">
                  <a:pos x="9" y="233"/>
                </a:cxn>
                <a:cxn ang="0">
                  <a:pos x="10" y="231"/>
                </a:cxn>
                <a:cxn ang="0">
                  <a:pos x="10" y="231"/>
                </a:cxn>
                <a:cxn ang="0">
                  <a:pos x="14" y="223"/>
                </a:cxn>
                <a:cxn ang="0">
                  <a:pos x="18" y="218"/>
                </a:cxn>
                <a:cxn ang="0">
                  <a:pos x="29" y="206"/>
                </a:cxn>
                <a:cxn ang="0">
                  <a:pos x="51" y="184"/>
                </a:cxn>
                <a:cxn ang="0">
                  <a:pos x="51" y="184"/>
                </a:cxn>
                <a:cxn ang="0">
                  <a:pos x="78" y="155"/>
                </a:cxn>
                <a:cxn ang="0">
                  <a:pos x="106" y="125"/>
                </a:cxn>
                <a:cxn ang="0">
                  <a:pos x="106" y="125"/>
                </a:cxn>
                <a:cxn ang="0">
                  <a:pos x="133" y="95"/>
                </a:cxn>
                <a:cxn ang="0">
                  <a:pos x="162" y="67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4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34">
                  <a:moveTo>
                    <a:pt x="213" y="1"/>
                  </a:moveTo>
                  <a:lnTo>
                    <a:pt x="213" y="1"/>
                  </a:lnTo>
                  <a:lnTo>
                    <a:pt x="152" y="63"/>
                  </a:lnTo>
                  <a:lnTo>
                    <a:pt x="120" y="93"/>
                  </a:lnTo>
                  <a:lnTo>
                    <a:pt x="91" y="124"/>
                  </a:lnTo>
                  <a:lnTo>
                    <a:pt x="91" y="124"/>
                  </a:lnTo>
                  <a:lnTo>
                    <a:pt x="64" y="154"/>
                  </a:lnTo>
                  <a:lnTo>
                    <a:pt x="35" y="184"/>
                  </a:lnTo>
                  <a:lnTo>
                    <a:pt x="35" y="184"/>
                  </a:lnTo>
                  <a:lnTo>
                    <a:pt x="16" y="203"/>
                  </a:lnTo>
                  <a:lnTo>
                    <a:pt x="8" y="213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2" y="233"/>
                  </a:lnTo>
                  <a:lnTo>
                    <a:pt x="5" y="234"/>
                  </a:lnTo>
                  <a:lnTo>
                    <a:pt x="6" y="234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31"/>
                  </a:lnTo>
                  <a:lnTo>
                    <a:pt x="14" y="223"/>
                  </a:lnTo>
                  <a:lnTo>
                    <a:pt x="18" y="218"/>
                  </a:lnTo>
                  <a:lnTo>
                    <a:pt x="29" y="206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78" y="155"/>
                  </a:lnTo>
                  <a:lnTo>
                    <a:pt x="106" y="125"/>
                  </a:lnTo>
                  <a:lnTo>
                    <a:pt x="106" y="125"/>
                  </a:lnTo>
                  <a:lnTo>
                    <a:pt x="133" y="95"/>
                  </a:lnTo>
                  <a:lnTo>
                    <a:pt x="162" y="67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7" name="Freeform 419"/>
            <p:cNvSpPr/>
            <p:nvPr/>
          </p:nvSpPr>
          <p:spPr bwMode="auto">
            <a:xfrm>
              <a:off x="6811963" y="1420813"/>
              <a:ext cx="187325" cy="196850"/>
            </a:xfrm>
            <a:custGeom>
              <a:avLst/>
              <a:gdLst/>
              <a:ahLst/>
              <a:cxnLst>
                <a:cxn ang="0">
                  <a:pos x="464" y="2"/>
                </a:cxn>
                <a:cxn ang="0">
                  <a:pos x="398" y="71"/>
                </a:cxn>
                <a:cxn ang="0">
                  <a:pos x="270" y="211"/>
                </a:cxn>
                <a:cxn ang="0">
                  <a:pos x="203" y="280"/>
                </a:cxn>
                <a:cxn ang="0">
                  <a:pos x="190" y="295"/>
                </a:cxn>
                <a:cxn ang="0">
                  <a:pos x="154" y="346"/>
                </a:cxn>
                <a:cxn ang="0">
                  <a:pos x="140" y="365"/>
                </a:cxn>
                <a:cxn ang="0">
                  <a:pos x="107" y="402"/>
                </a:cxn>
                <a:cxn ang="0">
                  <a:pos x="89" y="418"/>
                </a:cxn>
                <a:cxn ang="0">
                  <a:pos x="65" y="435"/>
                </a:cxn>
                <a:cxn ang="0">
                  <a:pos x="26" y="455"/>
                </a:cxn>
                <a:cxn ang="0">
                  <a:pos x="11" y="470"/>
                </a:cxn>
                <a:cxn ang="0">
                  <a:pos x="3" y="482"/>
                </a:cxn>
                <a:cxn ang="0">
                  <a:pos x="0" y="489"/>
                </a:cxn>
                <a:cxn ang="0">
                  <a:pos x="1" y="493"/>
                </a:cxn>
                <a:cxn ang="0">
                  <a:pos x="8" y="496"/>
                </a:cxn>
                <a:cxn ang="0">
                  <a:pos x="12" y="492"/>
                </a:cxn>
                <a:cxn ang="0">
                  <a:pos x="14" y="484"/>
                </a:cxn>
                <a:cxn ang="0">
                  <a:pos x="25" y="471"/>
                </a:cxn>
                <a:cxn ang="0">
                  <a:pos x="46" y="457"/>
                </a:cxn>
                <a:cxn ang="0">
                  <a:pos x="60" y="449"/>
                </a:cxn>
                <a:cxn ang="0">
                  <a:pos x="88" y="433"/>
                </a:cxn>
                <a:cxn ang="0">
                  <a:pos x="111" y="412"/>
                </a:cxn>
                <a:cxn ang="0">
                  <a:pos x="136" y="387"/>
                </a:cxn>
                <a:cxn ang="0">
                  <a:pos x="160" y="360"/>
                </a:cxn>
                <a:cxn ang="0">
                  <a:pos x="187" y="319"/>
                </a:cxn>
                <a:cxn ang="0">
                  <a:pos x="219" y="280"/>
                </a:cxn>
                <a:cxn ang="0">
                  <a:pos x="251" y="248"/>
                </a:cxn>
                <a:cxn ang="0">
                  <a:pos x="345" y="146"/>
                </a:cxn>
                <a:cxn ang="0">
                  <a:pos x="440" y="42"/>
                </a:cxn>
                <a:cxn ang="0">
                  <a:pos x="472" y="10"/>
                </a:cxn>
                <a:cxn ang="0">
                  <a:pos x="474" y="6"/>
                </a:cxn>
                <a:cxn ang="0">
                  <a:pos x="468" y="0"/>
                </a:cxn>
                <a:cxn ang="0">
                  <a:pos x="464" y="2"/>
                </a:cxn>
              </a:cxnLst>
              <a:rect l="0" t="0" r="r" b="b"/>
              <a:pathLst>
                <a:path w="474" h="496">
                  <a:moveTo>
                    <a:pt x="464" y="2"/>
                  </a:moveTo>
                  <a:lnTo>
                    <a:pt x="464" y="2"/>
                  </a:lnTo>
                  <a:lnTo>
                    <a:pt x="430" y="36"/>
                  </a:lnTo>
                  <a:lnTo>
                    <a:pt x="398" y="71"/>
                  </a:lnTo>
                  <a:lnTo>
                    <a:pt x="334" y="140"/>
                  </a:lnTo>
                  <a:lnTo>
                    <a:pt x="270" y="211"/>
                  </a:lnTo>
                  <a:lnTo>
                    <a:pt x="237" y="245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190" y="295"/>
                  </a:lnTo>
                  <a:lnTo>
                    <a:pt x="178" y="312"/>
                  </a:lnTo>
                  <a:lnTo>
                    <a:pt x="154" y="346"/>
                  </a:lnTo>
                  <a:lnTo>
                    <a:pt x="154" y="346"/>
                  </a:lnTo>
                  <a:lnTo>
                    <a:pt x="140" y="365"/>
                  </a:lnTo>
                  <a:lnTo>
                    <a:pt x="124" y="384"/>
                  </a:lnTo>
                  <a:lnTo>
                    <a:pt x="107" y="402"/>
                  </a:lnTo>
                  <a:lnTo>
                    <a:pt x="89" y="418"/>
                  </a:lnTo>
                  <a:lnTo>
                    <a:pt x="89" y="418"/>
                  </a:lnTo>
                  <a:lnTo>
                    <a:pt x="79" y="427"/>
                  </a:lnTo>
                  <a:lnTo>
                    <a:pt x="65" y="435"/>
                  </a:lnTo>
                  <a:lnTo>
                    <a:pt x="39" y="448"/>
                  </a:lnTo>
                  <a:lnTo>
                    <a:pt x="26" y="455"/>
                  </a:lnTo>
                  <a:lnTo>
                    <a:pt x="16" y="465"/>
                  </a:lnTo>
                  <a:lnTo>
                    <a:pt x="11" y="470"/>
                  </a:lnTo>
                  <a:lnTo>
                    <a:pt x="7" y="475"/>
                  </a:lnTo>
                  <a:lnTo>
                    <a:pt x="3" y="482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2"/>
                  </a:lnTo>
                  <a:lnTo>
                    <a:pt x="1" y="493"/>
                  </a:lnTo>
                  <a:lnTo>
                    <a:pt x="4" y="496"/>
                  </a:lnTo>
                  <a:lnTo>
                    <a:pt x="8" y="496"/>
                  </a:lnTo>
                  <a:lnTo>
                    <a:pt x="11" y="495"/>
                  </a:lnTo>
                  <a:lnTo>
                    <a:pt x="12" y="492"/>
                  </a:lnTo>
                  <a:lnTo>
                    <a:pt x="12" y="492"/>
                  </a:lnTo>
                  <a:lnTo>
                    <a:pt x="14" y="484"/>
                  </a:lnTo>
                  <a:lnTo>
                    <a:pt x="20" y="478"/>
                  </a:lnTo>
                  <a:lnTo>
                    <a:pt x="25" y="471"/>
                  </a:lnTo>
                  <a:lnTo>
                    <a:pt x="31" y="466"/>
                  </a:lnTo>
                  <a:lnTo>
                    <a:pt x="46" y="457"/>
                  </a:lnTo>
                  <a:lnTo>
                    <a:pt x="60" y="449"/>
                  </a:lnTo>
                  <a:lnTo>
                    <a:pt x="60" y="449"/>
                  </a:lnTo>
                  <a:lnTo>
                    <a:pt x="75" y="441"/>
                  </a:lnTo>
                  <a:lnTo>
                    <a:pt x="88" y="433"/>
                  </a:lnTo>
                  <a:lnTo>
                    <a:pt x="100" y="424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36" y="387"/>
                  </a:lnTo>
                  <a:lnTo>
                    <a:pt x="148" y="374"/>
                  </a:lnTo>
                  <a:lnTo>
                    <a:pt x="160" y="360"/>
                  </a:lnTo>
                  <a:lnTo>
                    <a:pt x="160" y="360"/>
                  </a:lnTo>
                  <a:lnTo>
                    <a:pt x="187" y="319"/>
                  </a:lnTo>
                  <a:lnTo>
                    <a:pt x="202" y="300"/>
                  </a:lnTo>
                  <a:lnTo>
                    <a:pt x="219" y="280"/>
                  </a:lnTo>
                  <a:lnTo>
                    <a:pt x="219" y="280"/>
                  </a:lnTo>
                  <a:lnTo>
                    <a:pt x="251" y="248"/>
                  </a:lnTo>
                  <a:lnTo>
                    <a:pt x="283" y="214"/>
                  </a:lnTo>
                  <a:lnTo>
                    <a:pt x="345" y="146"/>
                  </a:lnTo>
                  <a:lnTo>
                    <a:pt x="408" y="76"/>
                  </a:lnTo>
                  <a:lnTo>
                    <a:pt x="440" y="42"/>
                  </a:lnTo>
                  <a:lnTo>
                    <a:pt x="472" y="10"/>
                  </a:lnTo>
                  <a:lnTo>
                    <a:pt x="472" y="10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2" y="2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4" y="2"/>
                  </a:lnTo>
                  <a:lnTo>
                    <a:pt x="4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8" name="Freeform 420"/>
            <p:cNvSpPr/>
            <p:nvPr/>
          </p:nvSpPr>
          <p:spPr bwMode="auto">
            <a:xfrm>
              <a:off x="6875463" y="1454150"/>
              <a:ext cx="147638" cy="163513"/>
            </a:xfrm>
            <a:custGeom>
              <a:avLst/>
              <a:gdLst/>
              <a:ahLst/>
              <a:cxnLst>
                <a:cxn ang="0">
                  <a:pos x="362" y="2"/>
                </a:cxn>
                <a:cxn ang="0">
                  <a:pos x="362" y="2"/>
                </a:cxn>
                <a:cxn ang="0">
                  <a:pos x="349" y="11"/>
                </a:cxn>
                <a:cxn ang="0">
                  <a:pos x="337" y="21"/>
                </a:cxn>
                <a:cxn ang="0">
                  <a:pos x="325" y="32"/>
                </a:cxn>
                <a:cxn ang="0">
                  <a:pos x="315" y="44"/>
                </a:cxn>
                <a:cxn ang="0">
                  <a:pos x="294" y="68"/>
                </a:cxn>
                <a:cxn ang="0">
                  <a:pos x="274" y="93"/>
                </a:cxn>
                <a:cxn ang="0">
                  <a:pos x="274" y="93"/>
                </a:cxn>
                <a:cxn ang="0">
                  <a:pos x="251" y="121"/>
                </a:cxn>
                <a:cxn ang="0">
                  <a:pos x="227" y="148"/>
                </a:cxn>
                <a:cxn ang="0">
                  <a:pos x="179" y="202"/>
                </a:cxn>
                <a:cxn ang="0">
                  <a:pos x="179" y="202"/>
                </a:cxn>
                <a:cxn ang="0">
                  <a:pos x="91" y="304"/>
                </a:cxn>
                <a:cxn ang="0">
                  <a:pos x="48" y="353"/>
                </a:cxn>
                <a:cxn ang="0">
                  <a:pos x="25" y="378"/>
                </a:cxn>
                <a:cxn ang="0">
                  <a:pos x="1" y="402"/>
                </a:cxn>
                <a:cxn ang="0">
                  <a:pos x="1" y="402"/>
                </a:cxn>
                <a:cxn ang="0">
                  <a:pos x="0" y="403"/>
                </a:cxn>
                <a:cxn ang="0">
                  <a:pos x="0" y="406"/>
                </a:cxn>
                <a:cxn ang="0">
                  <a:pos x="2" y="410"/>
                </a:cxn>
                <a:cxn ang="0">
                  <a:pos x="5" y="411"/>
                </a:cxn>
                <a:cxn ang="0">
                  <a:pos x="8" y="411"/>
                </a:cxn>
                <a:cxn ang="0">
                  <a:pos x="10" y="410"/>
                </a:cxn>
                <a:cxn ang="0">
                  <a:pos x="10" y="410"/>
                </a:cxn>
                <a:cxn ang="0">
                  <a:pos x="55" y="364"/>
                </a:cxn>
                <a:cxn ang="0">
                  <a:pos x="96" y="316"/>
                </a:cxn>
                <a:cxn ang="0">
                  <a:pos x="138" y="267"/>
                </a:cxn>
                <a:cxn ang="0">
                  <a:pos x="180" y="219"/>
                </a:cxn>
                <a:cxn ang="0">
                  <a:pos x="180" y="219"/>
                </a:cxn>
                <a:cxn ang="0">
                  <a:pos x="225" y="168"/>
                </a:cxn>
                <a:cxn ang="0">
                  <a:pos x="269" y="118"/>
                </a:cxn>
                <a:cxn ang="0">
                  <a:pos x="269" y="118"/>
                </a:cxn>
                <a:cxn ang="0">
                  <a:pos x="291" y="89"/>
                </a:cxn>
                <a:cxn ang="0">
                  <a:pos x="315" y="61"/>
                </a:cxn>
                <a:cxn ang="0">
                  <a:pos x="327" y="47"/>
                </a:cxn>
                <a:cxn ang="0">
                  <a:pos x="340" y="34"/>
                </a:cxn>
                <a:cxn ang="0">
                  <a:pos x="353" y="21"/>
                </a:cxn>
                <a:cxn ang="0">
                  <a:pos x="369" y="11"/>
                </a:cxn>
                <a:cxn ang="0">
                  <a:pos x="369" y="11"/>
                </a:cxn>
                <a:cxn ang="0">
                  <a:pos x="370" y="10"/>
                </a:cxn>
                <a:cxn ang="0">
                  <a:pos x="371" y="7"/>
                </a:cxn>
                <a:cxn ang="0">
                  <a:pos x="370" y="3"/>
                </a:cxn>
                <a:cxn ang="0">
                  <a:pos x="367" y="0"/>
                </a:cxn>
                <a:cxn ang="0">
                  <a:pos x="365" y="0"/>
                </a:cxn>
                <a:cxn ang="0">
                  <a:pos x="362" y="2"/>
                </a:cxn>
                <a:cxn ang="0">
                  <a:pos x="362" y="2"/>
                </a:cxn>
              </a:cxnLst>
              <a:rect l="0" t="0" r="r" b="b"/>
              <a:pathLst>
                <a:path w="371" h="411">
                  <a:moveTo>
                    <a:pt x="362" y="2"/>
                  </a:moveTo>
                  <a:lnTo>
                    <a:pt x="362" y="2"/>
                  </a:lnTo>
                  <a:lnTo>
                    <a:pt x="349" y="11"/>
                  </a:lnTo>
                  <a:lnTo>
                    <a:pt x="337" y="21"/>
                  </a:lnTo>
                  <a:lnTo>
                    <a:pt x="325" y="32"/>
                  </a:lnTo>
                  <a:lnTo>
                    <a:pt x="315" y="44"/>
                  </a:lnTo>
                  <a:lnTo>
                    <a:pt x="294" y="68"/>
                  </a:lnTo>
                  <a:lnTo>
                    <a:pt x="274" y="93"/>
                  </a:lnTo>
                  <a:lnTo>
                    <a:pt x="274" y="93"/>
                  </a:lnTo>
                  <a:lnTo>
                    <a:pt x="251" y="121"/>
                  </a:lnTo>
                  <a:lnTo>
                    <a:pt x="227" y="148"/>
                  </a:lnTo>
                  <a:lnTo>
                    <a:pt x="179" y="202"/>
                  </a:lnTo>
                  <a:lnTo>
                    <a:pt x="179" y="202"/>
                  </a:lnTo>
                  <a:lnTo>
                    <a:pt x="91" y="304"/>
                  </a:lnTo>
                  <a:lnTo>
                    <a:pt x="48" y="353"/>
                  </a:lnTo>
                  <a:lnTo>
                    <a:pt x="25" y="378"/>
                  </a:lnTo>
                  <a:lnTo>
                    <a:pt x="1" y="402"/>
                  </a:lnTo>
                  <a:lnTo>
                    <a:pt x="1" y="402"/>
                  </a:lnTo>
                  <a:lnTo>
                    <a:pt x="0" y="403"/>
                  </a:lnTo>
                  <a:lnTo>
                    <a:pt x="0" y="406"/>
                  </a:lnTo>
                  <a:lnTo>
                    <a:pt x="2" y="410"/>
                  </a:lnTo>
                  <a:lnTo>
                    <a:pt x="5" y="411"/>
                  </a:lnTo>
                  <a:lnTo>
                    <a:pt x="8" y="411"/>
                  </a:lnTo>
                  <a:lnTo>
                    <a:pt x="10" y="410"/>
                  </a:lnTo>
                  <a:lnTo>
                    <a:pt x="10" y="410"/>
                  </a:lnTo>
                  <a:lnTo>
                    <a:pt x="55" y="364"/>
                  </a:lnTo>
                  <a:lnTo>
                    <a:pt x="96" y="316"/>
                  </a:lnTo>
                  <a:lnTo>
                    <a:pt x="138" y="267"/>
                  </a:lnTo>
                  <a:lnTo>
                    <a:pt x="180" y="219"/>
                  </a:lnTo>
                  <a:lnTo>
                    <a:pt x="180" y="219"/>
                  </a:lnTo>
                  <a:lnTo>
                    <a:pt x="225" y="168"/>
                  </a:lnTo>
                  <a:lnTo>
                    <a:pt x="269" y="118"/>
                  </a:lnTo>
                  <a:lnTo>
                    <a:pt x="269" y="118"/>
                  </a:lnTo>
                  <a:lnTo>
                    <a:pt x="291" y="89"/>
                  </a:lnTo>
                  <a:lnTo>
                    <a:pt x="315" y="61"/>
                  </a:lnTo>
                  <a:lnTo>
                    <a:pt x="327" y="47"/>
                  </a:lnTo>
                  <a:lnTo>
                    <a:pt x="340" y="34"/>
                  </a:lnTo>
                  <a:lnTo>
                    <a:pt x="353" y="21"/>
                  </a:lnTo>
                  <a:lnTo>
                    <a:pt x="369" y="11"/>
                  </a:lnTo>
                  <a:lnTo>
                    <a:pt x="369" y="11"/>
                  </a:lnTo>
                  <a:lnTo>
                    <a:pt x="370" y="10"/>
                  </a:lnTo>
                  <a:lnTo>
                    <a:pt x="371" y="7"/>
                  </a:lnTo>
                  <a:lnTo>
                    <a:pt x="370" y="3"/>
                  </a:lnTo>
                  <a:lnTo>
                    <a:pt x="367" y="0"/>
                  </a:lnTo>
                  <a:lnTo>
                    <a:pt x="365" y="0"/>
                  </a:lnTo>
                  <a:lnTo>
                    <a:pt x="362" y="2"/>
                  </a:lnTo>
                  <a:lnTo>
                    <a:pt x="3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09" name="Freeform 421"/>
            <p:cNvSpPr/>
            <p:nvPr/>
          </p:nvSpPr>
          <p:spPr bwMode="auto">
            <a:xfrm>
              <a:off x="6973888" y="1531938"/>
              <a:ext cx="66675" cy="79375"/>
            </a:xfrm>
            <a:custGeom>
              <a:avLst/>
              <a:gdLst/>
              <a:ahLst/>
              <a:cxnLst>
                <a:cxn ang="0">
                  <a:pos x="154" y="4"/>
                </a:cxn>
                <a:cxn ang="0">
                  <a:pos x="154" y="4"/>
                </a:cxn>
                <a:cxn ang="0">
                  <a:pos x="150" y="12"/>
                </a:cxn>
                <a:cxn ang="0">
                  <a:pos x="146" y="20"/>
                </a:cxn>
                <a:cxn ang="0">
                  <a:pos x="136" y="34"/>
                </a:cxn>
                <a:cxn ang="0">
                  <a:pos x="124" y="47"/>
                </a:cxn>
                <a:cxn ang="0">
                  <a:pos x="111" y="59"/>
                </a:cxn>
                <a:cxn ang="0">
                  <a:pos x="111" y="59"/>
                </a:cxn>
                <a:cxn ang="0">
                  <a:pos x="98" y="72"/>
                </a:cxn>
                <a:cxn ang="0">
                  <a:pos x="86" y="85"/>
                </a:cxn>
                <a:cxn ang="0">
                  <a:pos x="64" y="113"/>
                </a:cxn>
                <a:cxn ang="0">
                  <a:pos x="64" y="113"/>
                </a:cxn>
                <a:cxn ang="0">
                  <a:pos x="56" y="122"/>
                </a:cxn>
                <a:cxn ang="0">
                  <a:pos x="47" y="131"/>
                </a:cxn>
                <a:cxn ang="0">
                  <a:pos x="26" y="149"/>
                </a:cxn>
                <a:cxn ang="0">
                  <a:pos x="17" y="160"/>
                </a:cxn>
                <a:cxn ang="0">
                  <a:pos x="9" y="170"/>
                </a:cxn>
                <a:cxn ang="0">
                  <a:pos x="4" y="182"/>
                </a:cxn>
                <a:cxn ang="0">
                  <a:pos x="1" y="187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2" y="194"/>
                </a:cxn>
                <a:cxn ang="0">
                  <a:pos x="12" y="194"/>
                </a:cxn>
                <a:cxn ang="0">
                  <a:pos x="14" y="186"/>
                </a:cxn>
                <a:cxn ang="0">
                  <a:pos x="18" y="178"/>
                </a:cxn>
                <a:cxn ang="0">
                  <a:pos x="25" y="170"/>
                </a:cxn>
                <a:cxn ang="0">
                  <a:pos x="31" y="162"/>
                </a:cxn>
                <a:cxn ang="0">
                  <a:pos x="47" y="148"/>
                </a:cxn>
                <a:cxn ang="0">
                  <a:pos x="60" y="135"/>
                </a:cxn>
                <a:cxn ang="0">
                  <a:pos x="60" y="135"/>
                </a:cxn>
                <a:cxn ang="0">
                  <a:pos x="70" y="123"/>
                </a:cxn>
                <a:cxn ang="0">
                  <a:pos x="80" y="109"/>
                </a:cxn>
                <a:cxn ang="0">
                  <a:pos x="90" y="96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120" y="67"/>
                </a:cxn>
                <a:cxn ang="0">
                  <a:pos x="137" y="49"/>
                </a:cxn>
                <a:cxn ang="0">
                  <a:pos x="146" y="39"/>
                </a:cxn>
                <a:cxn ang="0">
                  <a:pos x="153" y="29"/>
                </a:cxn>
                <a:cxn ang="0">
                  <a:pos x="159" y="19"/>
                </a:cxn>
                <a:cxn ang="0">
                  <a:pos x="166" y="7"/>
                </a:cxn>
                <a:cxn ang="0">
                  <a:pos x="166" y="7"/>
                </a:cxn>
                <a:cxn ang="0">
                  <a:pos x="166" y="4"/>
                </a:cxn>
                <a:cxn ang="0">
                  <a:pos x="165" y="3"/>
                </a:cxn>
                <a:cxn ang="0">
                  <a:pos x="163" y="2"/>
                </a:cxn>
                <a:cxn ang="0">
                  <a:pos x="162" y="0"/>
                </a:cxn>
                <a:cxn ang="0">
                  <a:pos x="158" y="0"/>
                </a:cxn>
                <a:cxn ang="0">
                  <a:pos x="155" y="2"/>
                </a:cxn>
                <a:cxn ang="0">
                  <a:pos x="154" y="4"/>
                </a:cxn>
                <a:cxn ang="0">
                  <a:pos x="154" y="4"/>
                </a:cxn>
              </a:cxnLst>
              <a:rect l="0" t="0" r="r" b="b"/>
              <a:pathLst>
                <a:path w="166" h="199">
                  <a:moveTo>
                    <a:pt x="154" y="4"/>
                  </a:moveTo>
                  <a:lnTo>
                    <a:pt x="154" y="4"/>
                  </a:lnTo>
                  <a:lnTo>
                    <a:pt x="150" y="12"/>
                  </a:lnTo>
                  <a:lnTo>
                    <a:pt x="146" y="20"/>
                  </a:lnTo>
                  <a:lnTo>
                    <a:pt x="136" y="34"/>
                  </a:lnTo>
                  <a:lnTo>
                    <a:pt x="124" y="47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98" y="72"/>
                  </a:lnTo>
                  <a:lnTo>
                    <a:pt x="86" y="85"/>
                  </a:lnTo>
                  <a:lnTo>
                    <a:pt x="64" y="113"/>
                  </a:lnTo>
                  <a:lnTo>
                    <a:pt x="64" y="113"/>
                  </a:lnTo>
                  <a:lnTo>
                    <a:pt x="56" y="122"/>
                  </a:lnTo>
                  <a:lnTo>
                    <a:pt x="47" y="131"/>
                  </a:lnTo>
                  <a:lnTo>
                    <a:pt x="26" y="149"/>
                  </a:lnTo>
                  <a:lnTo>
                    <a:pt x="17" y="160"/>
                  </a:lnTo>
                  <a:lnTo>
                    <a:pt x="9" y="170"/>
                  </a:lnTo>
                  <a:lnTo>
                    <a:pt x="4" y="182"/>
                  </a:lnTo>
                  <a:lnTo>
                    <a:pt x="1" y="187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2" y="194"/>
                  </a:lnTo>
                  <a:lnTo>
                    <a:pt x="12" y="194"/>
                  </a:lnTo>
                  <a:lnTo>
                    <a:pt x="14" y="186"/>
                  </a:lnTo>
                  <a:lnTo>
                    <a:pt x="18" y="178"/>
                  </a:lnTo>
                  <a:lnTo>
                    <a:pt x="25" y="170"/>
                  </a:lnTo>
                  <a:lnTo>
                    <a:pt x="31" y="162"/>
                  </a:lnTo>
                  <a:lnTo>
                    <a:pt x="47" y="148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70" y="123"/>
                  </a:lnTo>
                  <a:lnTo>
                    <a:pt x="80" y="109"/>
                  </a:lnTo>
                  <a:lnTo>
                    <a:pt x="90" y="96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120" y="67"/>
                  </a:lnTo>
                  <a:lnTo>
                    <a:pt x="137" y="49"/>
                  </a:lnTo>
                  <a:lnTo>
                    <a:pt x="146" y="39"/>
                  </a:lnTo>
                  <a:lnTo>
                    <a:pt x="153" y="29"/>
                  </a:lnTo>
                  <a:lnTo>
                    <a:pt x="159" y="19"/>
                  </a:lnTo>
                  <a:lnTo>
                    <a:pt x="166" y="7"/>
                  </a:lnTo>
                  <a:lnTo>
                    <a:pt x="166" y="7"/>
                  </a:lnTo>
                  <a:lnTo>
                    <a:pt x="166" y="4"/>
                  </a:lnTo>
                  <a:lnTo>
                    <a:pt x="165" y="3"/>
                  </a:lnTo>
                  <a:lnTo>
                    <a:pt x="163" y="2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5" y="2"/>
                  </a:lnTo>
                  <a:lnTo>
                    <a:pt x="154" y="4"/>
                  </a:lnTo>
                  <a:lnTo>
                    <a:pt x="15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0" name="Freeform 422"/>
            <p:cNvSpPr/>
            <p:nvPr/>
          </p:nvSpPr>
          <p:spPr bwMode="auto">
            <a:xfrm>
              <a:off x="6991351" y="1555750"/>
              <a:ext cx="53975" cy="57150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110" y="17"/>
                </a:cxn>
                <a:cxn ang="0">
                  <a:pos x="93" y="30"/>
                </a:cxn>
                <a:cxn ang="0">
                  <a:pos x="75" y="44"/>
                </a:cxn>
                <a:cxn ang="0">
                  <a:pos x="59" y="59"/>
                </a:cxn>
                <a:cxn ang="0">
                  <a:pos x="59" y="59"/>
                </a:cxn>
                <a:cxn ang="0">
                  <a:pos x="44" y="77"/>
                </a:cxn>
                <a:cxn ang="0">
                  <a:pos x="30" y="96"/>
                </a:cxn>
                <a:cxn ang="0">
                  <a:pos x="16" y="115"/>
                </a:cxn>
                <a:cxn ang="0">
                  <a:pos x="2" y="133"/>
                </a:cxn>
                <a:cxn ang="0">
                  <a:pos x="2" y="133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1"/>
                </a:cxn>
                <a:cxn ang="0">
                  <a:pos x="6" y="144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24" y="125"/>
                </a:cxn>
                <a:cxn ang="0">
                  <a:pos x="36" y="108"/>
                </a:cxn>
                <a:cxn ang="0">
                  <a:pos x="47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68" y="65"/>
                </a:cxn>
                <a:cxn ang="0">
                  <a:pos x="78" y="56"/>
                </a:cxn>
                <a:cxn ang="0">
                  <a:pos x="97" y="42"/>
                </a:cxn>
                <a:cxn ang="0">
                  <a:pos x="117" y="26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6" y="8"/>
                </a:cxn>
                <a:cxn ang="0">
                  <a:pos x="138" y="6"/>
                </a:cxn>
                <a:cxn ang="0">
                  <a:pos x="135" y="2"/>
                </a:cxn>
                <a:cxn ang="0">
                  <a:pos x="131" y="0"/>
                </a:cxn>
                <a:cxn ang="0">
                  <a:pos x="130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8" h="144">
                  <a:moveTo>
                    <a:pt x="127" y="2"/>
                  </a:moveTo>
                  <a:lnTo>
                    <a:pt x="127" y="2"/>
                  </a:lnTo>
                  <a:lnTo>
                    <a:pt x="110" y="17"/>
                  </a:lnTo>
                  <a:lnTo>
                    <a:pt x="93" y="30"/>
                  </a:lnTo>
                  <a:lnTo>
                    <a:pt x="75" y="44"/>
                  </a:lnTo>
                  <a:lnTo>
                    <a:pt x="59" y="59"/>
                  </a:lnTo>
                  <a:lnTo>
                    <a:pt x="59" y="59"/>
                  </a:lnTo>
                  <a:lnTo>
                    <a:pt x="44" y="77"/>
                  </a:lnTo>
                  <a:lnTo>
                    <a:pt x="30" y="96"/>
                  </a:lnTo>
                  <a:lnTo>
                    <a:pt x="16" y="115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1"/>
                  </a:lnTo>
                  <a:lnTo>
                    <a:pt x="6" y="144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24" y="125"/>
                  </a:lnTo>
                  <a:lnTo>
                    <a:pt x="36" y="108"/>
                  </a:lnTo>
                  <a:lnTo>
                    <a:pt x="47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68" y="65"/>
                  </a:lnTo>
                  <a:lnTo>
                    <a:pt x="78" y="56"/>
                  </a:lnTo>
                  <a:lnTo>
                    <a:pt x="97" y="42"/>
                  </a:lnTo>
                  <a:lnTo>
                    <a:pt x="117" y="26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6" y="8"/>
                  </a:lnTo>
                  <a:lnTo>
                    <a:pt x="138" y="6"/>
                  </a:lnTo>
                  <a:lnTo>
                    <a:pt x="135" y="2"/>
                  </a:lnTo>
                  <a:lnTo>
                    <a:pt x="131" y="0"/>
                  </a:lnTo>
                  <a:lnTo>
                    <a:pt x="130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1" name="Freeform 423"/>
            <p:cNvSpPr/>
            <p:nvPr/>
          </p:nvSpPr>
          <p:spPr bwMode="auto">
            <a:xfrm>
              <a:off x="6459538" y="1193800"/>
              <a:ext cx="103188" cy="112713"/>
            </a:xfrm>
            <a:custGeom>
              <a:avLst/>
              <a:gdLst/>
              <a:ahLst/>
              <a:cxnLst>
                <a:cxn ang="0">
                  <a:pos x="248" y="1"/>
                </a:cxn>
                <a:cxn ang="0">
                  <a:pos x="248" y="1"/>
                </a:cxn>
                <a:cxn ang="0">
                  <a:pos x="227" y="14"/>
                </a:cxn>
                <a:cxn ang="0">
                  <a:pos x="208" y="29"/>
                </a:cxn>
                <a:cxn ang="0">
                  <a:pos x="189" y="46"/>
                </a:cxn>
                <a:cxn ang="0">
                  <a:pos x="172" y="64"/>
                </a:cxn>
                <a:cxn ang="0">
                  <a:pos x="138" y="102"/>
                </a:cxn>
                <a:cxn ang="0">
                  <a:pos x="121" y="120"/>
                </a:cxn>
                <a:cxn ang="0">
                  <a:pos x="104" y="138"/>
                </a:cxn>
                <a:cxn ang="0">
                  <a:pos x="104" y="138"/>
                </a:cxn>
                <a:cxn ang="0">
                  <a:pos x="68" y="179"/>
                </a:cxn>
                <a:cxn ang="0">
                  <a:pos x="32" y="221"/>
                </a:cxn>
                <a:cxn ang="0">
                  <a:pos x="32" y="221"/>
                </a:cxn>
                <a:cxn ang="0">
                  <a:pos x="20" y="234"/>
                </a:cxn>
                <a:cxn ang="0">
                  <a:pos x="11" y="248"/>
                </a:cxn>
                <a:cxn ang="0">
                  <a:pos x="7" y="255"/>
                </a:cxn>
                <a:cxn ang="0">
                  <a:pos x="3" y="263"/>
                </a:cxn>
                <a:cxn ang="0">
                  <a:pos x="2" y="271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1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5" y="285"/>
                </a:cxn>
                <a:cxn ang="0">
                  <a:pos x="9" y="284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80"/>
                </a:cxn>
                <a:cxn ang="0">
                  <a:pos x="14" y="269"/>
                </a:cxn>
                <a:cxn ang="0">
                  <a:pos x="18" y="259"/>
                </a:cxn>
                <a:cxn ang="0">
                  <a:pos x="23" y="250"/>
                </a:cxn>
                <a:cxn ang="0">
                  <a:pos x="30" y="241"/>
                </a:cxn>
                <a:cxn ang="0">
                  <a:pos x="44" y="222"/>
                </a:cxn>
                <a:cxn ang="0">
                  <a:pos x="58" y="206"/>
                </a:cxn>
                <a:cxn ang="0">
                  <a:pos x="58" y="206"/>
                </a:cxn>
                <a:cxn ang="0">
                  <a:pos x="88" y="172"/>
                </a:cxn>
                <a:cxn ang="0">
                  <a:pos x="120" y="140"/>
                </a:cxn>
                <a:cxn ang="0">
                  <a:pos x="120" y="140"/>
                </a:cxn>
                <a:cxn ang="0">
                  <a:pos x="136" y="123"/>
                </a:cxn>
                <a:cxn ang="0">
                  <a:pos x="151" y="106"/>
                </a:cxn>
                <a:cxn ang="0">
                  <a:pos x="183" y="70"/>
                </a:cxn>
                <a:cxn ang="0">
                  <a:pos x="200" y="53"/>
                </a:cxn>
                <a:cxn ang="0">
                  <a:pos x="217" y="38"/>
                </a:cxn>
                <a:cxn ang="0">
                  <a:pos x="235" y="23"/>
                </a:cxn>
                <a:cxn ang="0">
                  <a:pos x="255" y="10"/>
                </a:cxn>
                <a:cxn ang="0">
                  <a:pos x="255" y="10"/>
                </a:cxn>
                <a:cxn ang="0">
                  <a:pos x="256" y="9"/>
                </a:cxn>
                <a:cxn ang="0">
                  <a:pos x="257" y="8"/>
                </a:cxn>
                <a:cxn ang="0">
                  <a:pos x="256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8" y="1"/>
                </a:cxn>
                <a:cxn ang="0">
                  <a:pos x="248" y="1"/>
                </a:cxn>
              </a:cxnLst>
              <a:rect l="0" t="0" r="r" b="b"/>
              <a:pathLst>
                <a:path w="257" h="285">
                  <a:moveTo>
                    <a:pt x="248" y="1"/>
                  </a:moveTo>
                  <a:lnTo>
                    <a:pt x="248" y="1"/>
                  </a:lnTo>
                  <a:lnTo>
                    <a:pt x="227" y="14"/>
                  </a:lnTo>
                  <a:lnTo>
                    <a:pt x="208" y="29"/>
                  </a:lnTo>
                  <a:lnTo>
                    <a:pt x="189" y="46"/>
                  </a:lnTo>
                  <a:lnTo>
                    <a:pt x="172" y="64"/>
                  </a:lnTo>
                  <a:lnTo>
                    <a:pt x="138" y="102"/>
                  </a:lnTo>
                  <a:lnTo>
                    <a:pt x="121" y="120"/>
                  </a:lnTo>
                  <a:lnTo>
                    <a:pt x="104" y="138"/>
                  </a:lnTo>
                  <a:lnTo>
                    <a:pt x="104" y="138"/>
                  </a:lnTo>
                  <a:lnTo>
                    <a:pt x="68" y="179"/>
                  </a:lnTo>
                  <a:lnTo>
                    <a:pt x="32" y="221"/>
                  </a:lnTo>
                  <a:lnTo>
                    <a:pt x="32" y="221"/>
                  </a:lnTo>
                  <a:lnTo>
                    <a:pt x="20" y="234"/>
                  </a:lnTo>
                  <a:lnTo>
                    <a:pt x="11" y="248"/>
                  </a:lnTo>
                  <a:lnTo>
                    <a:pt x="7" y="255"/>
                  </a:lnTo>
                  <a:lnTo>
                    <a:pt x="3" y="263"/>
                  </a:lnTo>
                  <a:lnTo>
                    <a:pt x="2" y="27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1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5" y="285"/>
                  </a:lnTo>
                  <a:lnTo>
                    <a:pt x="9" y="284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80"/>
                  </a:lnTo>
                  <a:lnTo>
                    <a:pt x="14" y="269"/>
                  </a:lnTo>
                  <a:lnTo>
                    <a:pt x="18" y="259"/>
                  </a:lnTo>
                  <a:lnTo>
                    <a:pt x="23" y="250"/>
                  </a:lnTo>
                  <a:lnTo>
                    <a:pt x="30" y="241"/>
                  </a:lnTo>
                  <a:lnTo>
                    <a:pt x="44" y="222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88" y="172"/>
                  </a:lnTo>
                  <a:lnTo>
                    <a:pt x="120" y="140"/>
                  </a:lnTo>
                  <a:lnTo>
                    <a:pt x="120" y="140"/>
                  </a:lnTo>
                  <a:lnTo>
                    <a:pt x="136" y="123"/>
                  </a:lnTo>
                  <a:lnTo>
                    <a:pt x="151" y="106"/>
                  </a:lnTo>
                  <a:lnTo>
                    <a:pt x="183" y="70"/>
                  </a:lnTo>
                  <a:lnTo>
                    <a:pt x="200" y="53"/>
                  </a:lnTo>
                  <a:lnTo>
                    <a:pt x="217" y="38"/>
                  </a:lnTo>
                  <a:lnTo>
                    <a:pt x="235" y="23"/>
                  </a:lnTo>
                  <a:lnTo>
                    <a:pt x="255" y="10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7" y="8"/>
                  </a:lnTo>
                  <a:lnTo>
                    <a:pt x="256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8" y="1"/>
                  </a:lnTo>
                  <a:lnTo>
                    <a:pt x="2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2" name="Freeform 424"/>
            <p:cNvSpPr/>
            <p:nvPr/>
          </p:nvSpPr>
          <p:spPr bwMode="auto">
            <a:xfrm>
              <a:off x="6483351" y="1208088"/>
              <a:ext cx="153988" cy="193675"/>
            </a:xfrm>
            <a:custGeom>
              <a:avLst/>
              <a:gdLst/>
              <a:ahLst/>
              <a:cxnLst>
                <a:cxn ang="0">
                  <a:pos x="377" y="3"/>
                </a:cxn>
                <a:cxn ang="0">
                  <a:pos x="369" y="18"/>
                </a:cxn>
                <a:cxn ang="0">
                  <a:pos x="358" y="30"/>
                </a:cxn>
                <a:cxn ang="0">
                  <a:pos x="347" y="47"/>
                </a:cxn>
                <a:cxn ang="0">
                  <a:pos x="335" y="64"/>
                </a:cxn>
                <a:cxn ang="0">
                  <a:pos x="307" y="92"/>
                </a:cxn>
                <a:cxn ang="0">
                  <a:pos x="280" y="118"/>
                </a:cxn>
                <a:cxn ang="0">
                  <a:pos x="224" y="186"/>
                </a:cxn>
                <a:cxn ang="0">
                  <a:pos x="168" y="255"/>
                </a:cxn>
                <a:cxn ang="0">
                  <a:pos x="122" y="317"/>
                </a:cxn>
                <a:cxn ang="0">
                  <a:pos x="79" y="382"/>
                </a:cxn>
                <a:cxn ang="0">
                  <a:pos x="73" y="390"/>
                </a:cxn>
                <a:cxn ang="0">
                  <a:pos x="55" y="411"/>
                </a:cxn>
                <a:cxn ang="0">
                  <a:pos x="28" y="437"/>
                </a:cxn>
                <a:cxn ang="0">
                  <a:pos x="24" y="445"/>
                </a:cxn>
                <a:cxn ang="0">
                  <a:pos x="11" y="468"/>
                </a:cxn>
                <a:cxn ang="0">
                  <a:pos x="4" y="474"/>
                </a:cxn>
                <a:cxn ang="0">
                  <a:pos x="3" y="474"/>
                </a:cxn>
                <a:cxn ang="0">
                  <a:pos x="0" y="479"/>
                </a:cxn>
                <a:cxn ang="0">
                  <a:pos x="0" y="484"/>
                </a:cxn>
                <a:cxn ang="0">
                  <a:pos x="1" y="488"/>
                </a:cxn>
                <a:cxn ang="0">
                  <a:pos x="9" y="488"/>
                </a:cxn>
                <a:cxn ang="0">
                  <a:pos x="12" y="484"/>
                </a:cxn>
                <a:cxn ang="0">
                  <a:pos x="12" y="483"/>
                </a:cxn>
                <a:cxn ang="0">
                  <a:pos x="13" y="481"/>
                </a:cxn>
                <a:cxn ang="0">
                  <a:pos x="16" y="479"/>
                </a:cxn>
                <a:cxn ang="0">
                  <a:pos x="21" y="470"/>
                </a:cxn>
                <a:cxn ang="0">
                  <a:pos x="45" y="438"/>
                </a:cxn>
                <a:cxn ang="0">
                  <a:pos x="72" y="408"/>
                </a:cxn>
                <a:cxn ang="0">
                  <a:pos x="79" y="402"/>
                </a:cxn>
                <a:cxn ang="0">
                  <a:pos x="94" y="379"/>
                </a:cxn>
                <a:cxn ang="0">
                  <a:pos x="113" y="347"/>
                </a:cxn>
                <a:cxn ang="0">
                  <a:pos x="143" y="304"/>
                </a:cxn>
                <a:cxn ang="0">
                  <a:pos x="177" y="263"/>
                </a:cxn>
                <a:cxn ang="0">
                  <a:pos x="238" y="186"/>
                </a:cxn>
                <a:cxn ang="0">
                  <a:pos x="285" y="128"/>
                </a:cxn>
                <a:cxn ang="0">
                  <a:pos x="304" y="111"/>
                </a:cxn>
                <a:cxn ang="0">
                  <a:pos x="317" y="98"/>
                </a:cxn>
                <a:cxn ang="0">
                  <a:pos x="343" y="72"/>
                </a:cxn>
                <a:cxn ang="0">
                  <a:pos x="355" y="58"/>
                </a:cxn>
                <a:cxn ang="0">
                  <a:pos x="383" y="20"/>
                </a:cxn>
                <a:cxn ang="0">
                  <a:pos x="389" y="7"/>
                </a:cxn>
                <a:cxn ang="0">
                  <a:pos x="389" y="4"/>
                </a:cxn>
                <a:cxn ang="0">
                  <a:pos x="383" y="0"/>
                </a:cxn>
                <a:cxn ang="0">
                  <a:pos x="378" y="1"/>
                </a:cxn>
                <a:cxn ang="0">
                  <a:pos x="377" y="3"/>
                </a:cxn>
              </a:cxnLst>
              <a:rect l="0" t="0" r="r" b="b"/>
              <a:pathLst>
                <a:path w="389" h="489">
                  <a:moveTo>
                    <a:pt x="377" y="3"/>
                  </a:moveTo>
                  <a:lnTo>
                    <a:pt x="377" y="3"/>
                  </a:lnTo>
                  <a:lnTo>
                    <a:pt x="374" y="12"/>
                  </a:lnTo>
                  <a:lnTo>
                    <a:pt x="369" y="18"/>
                  </a:lnTo>
                  <a:lnTo>
                    <a:pt x="364" y="24"/>
                  </a:lnTo>
                  <a:lnTo>
                    <a:pt x="358" y="30"/>
                  </a:lnTo>
                  <a:lnTo>
                    <a:pt x="358" y="30"/>
                  </a:lnTo>
                  <a:lnTo>
                    <a:pt x="347" y="47"/>
                  </a:lnTo>
                  <a:lnTo>
                    <a:pt x="335" y="64"/>
                  </a:lnTo>
                  <a:lnTo>
                    <a:pt x="335" y="64"/>
                  </a:lnTo>
                  <a:lnTo>
                    <a:pt x="322" y="79"/>
                  </a:lnTo>
                  <a:lnTo>
                    <a:pt x="307" y="92"/>
                  </a:lnTo>
                  <a:lnTo>
                    <a:pt x="293" y="103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24" y="186"/>
                  </a:lnTo>
                  <a:lnTo>
                    <a:pt x="168" y="255"/>
                  </a:lnTo>
                  <a:lnTo>
                    <a:pt x="168" y="255"/>
                  </a:lnTo>
                  <a:lnTo>
                    <a:pt x="144" y="285"/>
                  </a:lnTo>
                  <a:lnTo>
                    <a:pt x="122" y="317"/>
                  </a:lnTo>
                  <a:lnTo>
                    <a:pt x="99" y="349"/>
                  </a:lnTo>
                  <a:lnTo>
                    <a:pt x="79" y="382"/>
                  </a:lnTo>
                  <a:lnTo>
                    <a:pt x="79" y="382"/>
                  </a:lnTo>
                  <a:lnTo>
                    <a:pt x="73" y="390"/>
                  </a:lnTo>
                  <a:lnTo>
                    <a:pt x="68" y="396"/>
                  </a:lnTo>
                  <a:lnTo>
                    <a:pt x="55" y="411"/>
                  </a:lnTo>
                  <a:lnTo>
                    <a:pt x="41" y="424"/>
                  </a:lnTo>
                  <a:lnTo>
                    <a:pt x="28" y="437"/>
                  </a:lnTo>
                  <a:lnTo>
                    <a:pt x="28" y="437"/>
                  </a:lnTo>
                  <a:lnTo>
                    <a:pt x="24" y="445"/>
                  </a:lnTo>
                  <a:lnTo>
                    <a:pt x="17" y="457"/>
                  </a:lnTo>
                  <a:lnTo>
                    <a:pt x="11" y="468"/>
                  </a:lnTo>
                  <a:lnTo>
                    <a:pt x="7" y="471"/>
                  </a:lnTo>
                  <a:lnTo>
                    <a:pt x="4" y="474"/>
                  </a:lnTo>
                  <a:lnTo>
                    <a:pt x="4" y="474"/>
                  </a:lnTo>
                  <a:lnTo>
                    <a:pt x="3" y="474"/>
                  </a:lnTo>
                  <a:lnTo>
                    <a:pt x="1" y="475"/>
                  </a:lnTo>
                  <a:lnTo>
                    <a:pt x="0" y="479"/>
                  </a:lnTo>
                  <a:lnTo>
                    <a:pt x="0" y="484"/>
                  </a:lnTo>
                  <a:lnTo>
                    <a:pt x="0" y="484"/>
                  </a:lnTo>
                  <a:lnTo>
                    <a:pt x="0" y="487"/>
                  </a:lnTo>
                  <a:lnTo>
                    <a:pt x="1" y="488"/>
                  </a:lnTo>
                  <a:lnTo>
                    <a:pt x="5" y="489"/>
                  </a:lnTo>
                  <a:lnTo>
                    <a:pt x="9" y="488"/>
                  </a:lnTo>
                  <a:lnTo>
                    <a:pt x="11" y="487"/>
                  </a:lnTo>
                  <a:lnTo>
                    <a:pt x="12" y="484"/>
                  </a:lnTo>
                  <a:lnTo>
                    <a:pt x="12" y="484"/>
                  </a:lnTo>
                  <a:lnTo>
                    <a:pt x="12" y="483"/>
                  </a:lnTo>
                  <a:lnTo>
                    <a:pt x="12" y="483"/>
                  </a:lnTo>
                  <a:lnTo>
                    <a:pt x="13" y="481"/>
                  </a:lnTo>
                  <a:lnTo>
                    <a:pt x="13" y="481"/>
                  </a:lnTo>
                  <a:lnTo>
                    <a:pt x="16" y="479"/>
                  </a:lnTo>
                  <a:lnTo>
                    <a:pt x="18" y="476"/>
                  </a:lnTo>
                  <a:lnTo>
                    <a:pt x="21" y="470"/>
                  </a:lnTo>
                  <a:lnTo>
                    <a:pt x="21" y="470"/>
                  </a:lnTo>
                  <a:lnTo>
                    <a:pt x="45" y="438"/>
                  </a:lnTo>
                  <a:lnTo>
                    <a:pt x="58" y="423"/>
                  </a:lnTo>
                  <a:lnTo>
                    <a:pt x="72" y="408"/>
                  </a:lnTo>
                  <a:lnTo>
                    <a:pt x="72" y="408"/>
                  </a:lnTo>
                  <a:lnTo>
                    <a:pt x="79" y="402"/>
                  </a:lnTo>
                  <a:lnTo>
                    <a:pt x="85" y="395"/>
                  </a:lnTo>
                  <a:lnTo>
                    <a:pt x="94" y="379"/>
                  </a:lnTo>
                  <a:lnTo>
                    <a:pt x="113" y="347"/>
                  </a:lnTo>
                  <a:lnTo>
                    <a:pt x="113" y="347"/>
                  </a:lnTo>
                  <a:lnTo>
                    <a:pt x="127" y="326"/>
                  </a:lnTo>
                  <a:lnTo>
                    <a:pt x="143" y="304"/>
                  </a:lnTo>
                  <a:lnTo>
                    <a:pt x="177" y="263"/>
                  </a:lnTo>
                  <a:lnTo>
                    <a:pt x="177" y="263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70" y="147"/>
                  </a:lnTo>
                  <a:lnTo>
                    <a:pt x="285" y="128"/>
                  </a:lnTo>
                  <a:lnTo>
                    <a:pt x="294" y="119"/>
                  </a:lnTo>
                  <a:lnTo>
                    <a:pt x="304" y="111"/>
                  </a:lnTo>
                  <a:lnTo>
                    <a:pt x="304" y="111"/>
                  </a:lnTo>
                  <a:lnTo>
                    <a:pt x="317" y="98"/>
                  </a:lnTo>
                  <a:lnTo>
                    <a:pt x="331" y="85"/>
                  </a:lnTo>
                  <a:lnTo>
                    <a:pt x="343" y="72"/>
                  </a:lnTo>
                  <a:lnTo>
                    <a:pt x="355" y="58"/>
                  </a:lnTo>
                  <a:lnTo>
                    <a:pt x="355" y="58"/>
                  </a:lnTo>
                  <a:lnTo>
                    <a:pt x="374" y="33"/>
                  </a:lnTo>
                  <a:lnTo>
                    <a:pt x="383" y="20"/>
                  </a:lnTo>
                  <a:lnTo>
                    <a:pt x="386" y="13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89" y="4"/>
                  </a:lnTo>
                  <a:lnTo>
                    <a:pt x="387" y="1"/>
                  </a:lnTo>
                  <a:lnTo>
                    <a:pt x="383" y="0"/>
                  </a:lnTo>
                  <a:lnTo>
                    <a:pt x="379" y="0"/>
                  </a:lnTo>
                  <a:lnTo>
                    <a:pt x="378" y="1"/>
                  </a:lnTo>
                  <a:lnTo>
                    <a:pt x="377" y="3"/>
                  </a:lnTo>
                  <a:lnTo>
                    <a:pt x="3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3" name="Freeform 425"/>
            <p:cNvSpPr/>
            <p:nvPr/>
          </p:nvSpPr>
          <p:spPr bwMode="auto">
            <a:xfrm>
              <a:off x="6594476" y="1293813"/>
              <a:ext cx="74613" cy="103188"/>
            </a:xfrm>
            <a:custGeom>
              <a:avLst/>
              <a:gdLst/>
              <a:ahLst/>
              <a:cxnLst>
                <a:cxn ang="0">
                  <a:pos x="179" y="1"/>
                </a:cxn>
                <a:cxn ang="0">
                  <a:pos x="179" y="1"/>
                </a:cxn>
                <a:cxn ang="0">
                  <a:pos x="165" y="17"/>
                </a:cxn>
                <a:cxn ang="0">
                  <a:pos x="152" y="33"/>
                </a:cxn>
                <a:cxn ang="0">
                  <a:pos x="127" y="64"/>
                </a:cxn>
                <a:cxn ang="0">
                  <a:pos x="102" y="97"/>
                </a:cxn>
                <a:cxn ang="0">
                  <a:pos x="77" y="129"/>
                </a:cxn>
                <a:cxn ang="0">
                  <a:pos x="77" y="129"/>
                </a:cxn>
                <a:cxn ang="0">
                  <a:pos x="52" y="162"/>
                </a:cxn>
                <a:cxn ang="0">
                  <a:pos x="42" y="178"/>
                </a:cxn>
                <a:cxn ang="0">
                  <a:pos x="31" y="196"/>
                </a:cxn>
                <a:cxn ang="0">
                  <a:pos x="31" y="196"/>
                </a:cxn>
                <a:cxn ang="0">
                  <a:pos x="13" y="225"/>
                </a:cxn>
                <a:cxn ang="0">
                  <a:pos x="5" y="239"/>
                </a:cxn>
                <a:cxn ang="0">
                  <a:pos x="3" y="247"/>
                </a:cxn>
                <a:cxn ang="0">
                  <a:pos x="0" y="255"/>
                </a:cxn>
                <a:cxn ang="0">
                  <a:pos x="0" y="255"/>
                </a:cxn>
                <a:cxn ang="0">
                  <a:pos x="0" y="258"/>
                </a:cxn>
                <a:cxn ang="0">
                  <a:pos x="1" y="260"/>
                </a:cxn>
                <a:cxn ang="0">
                  <a:pos x="5" y="263"/>
                </a:cxn>
                <a:cxn ang="0">
                  <a:pos x="7" y="263"/>
                </a:cxn>
                <a:cxn ang="0">
                  <a:pos x="9" y="262"/>
                </a:cxn>
                <a:cxn ang="0">
                  <a:pos x="10" y="260"/>
                </a:cxn>
                <a:cxn ang="0">
                  <a:pos x="12" y="259"/>
                </a:cxn>
                <a:cxn ang="0">
                  <a:pos x="12" y="259"/>
                </a:cxn>
                <a:cxn ang="0">
                  <a:pos x="13" y="251"/>
                </a:cxn>
                <a:cxn ang="0">
                  <a:pos x="16" y="243"/>
                </a:cxn>
                <a:cxn ang="0">
                  <a:pos x="24" y="229"/>
                </a:cxn>
                <a:cxn ang="0">
                  <a:pos x="41" y="201"/>
                </a:cxn>
                <a:cxn ang="0">
                  <a:pos x="41" y="201"/>
                </a:cxn>
                <a:cxn ang="0">
                  <a:pos x="52" y="183"/>
                </a:cxn>
                <a:cxn ang="0">
                  <a:pos x="64" y="165"/>
                </a:cxn>
                <a:cxn ang="0">
                  <a:pos x="92" y="131"/>
                </a:cxn>
                <a:cxn ang="0">
                  <a:pos x="92" y="131"/>
                </a:cxn>
                <a:cxn ang="0">
                  <a:pos x="115" y="99"/>
                </a:cxn>
                <a:cxn ang="0">
                  <a:pos x="137" y="69"/>
                </a:cxn>
                <a:cxn ang="0">
                  <a:pos x="161" y="39"/>
                </a:cxn>
                <a:cxn ang="0">
                  <a:pos x="174" y="24"/>
                </a:cxn>
                <a:cxn ang="0">
                  <a:pos x="187" y="10"/>
                </a:cxn>
                <a:cxn ang="0">
                  <a:pos x="187" y="10"/>
                </a:cxn>
                <a:cxn ang="0">
                  <a:pos x="188" y="8"/>
                </a:cxn>
                <a:cxn ang="0">
                  <a:pos x="188" y="5"/>
                </a:cxn>
                <a:cxn ang="0">
                  <a:pos x="187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9" y="1"/>
                </a:cxn>
              </a:cxnLst>
              <a:rect l="0" t="0" r="r" b="b"/>
              <a:pathLst>
                <a:path w="188" h="263">
                  <a:moveTo>
                    <a:pt x="179" y="1"/>
                  </a:moveTo>
                  <a:lnTo>
                    <a:pt x="179" y="1"/>
                  </a:lnTo>
                  <a:lnTo>
                    <a:pt x="165" y="17"/>
                  </a:lnTo>
                  <a:lnTo>
                    <a:pt x="152" y="33"/>
                  </a:lnTo>
                  <a:lnTo>
                    <a:pt x="127" y="64"/>
                  </a:lnTo>
                  <a:lnTo>
                    <a:pt x="102" y="97"/>
                  </a:lnTo>
                  <a:lnTo>
                    <a:pt x="77" y="129"/>
                  </a:lnTo>
                  <a:lnTo>
                    <a:pt x="77" y="129"/>
                  </a:lnTo>
                  <a:lnTo>
                    <a:pt x="52" y="162"/>
                  </a:lnTo>
                  <a:lnTo>
                    <a:pt x="42" y="178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13" y="225"/>
                  </a:lnTo>
                  <a:lnTo>
                    <a:pt x="5" y="239"/>
                  </a:lnTo>
                  <a:lnTo>
                    <a:pt x="3" y="247"/>
                  </a:lnTo>
                  <a:lnTo>
                    <a:pt x="0" y="255"/>
                  </a:lnTo>
                  <a:lnTo>
                    <a:pt x="0" y="255"/>
                  </a:lnTo>
                  <a:lnTo>
                    <a:pt x="0" y="258"/>
                  </a:lnTo>
                  <a:lnTo>
                    <a:pt x="1" y="260"/>
                  </a:lnTo>
                  <a:lnTo>
                    <a:pt x="5" y="263"/>
                  </a:lnTo>
                  <a:lnTo>
                    <a:pt x="7" y="263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2" y="259"/>
                  </a:lnTo>
                  <a:lnTo>
                    <a:pt x="12" y="259"/>
                  </a:lnTo>
                  <a:lnTo>
                    <a:pt x="13" y="251"/>
                  </a:lnTo>
                  <a:lnTo>
                    <a:pt x="16" y="243"/>
                  </a:lnTo>
                  <a:lnTo>
                    <a:pt x="24" y="22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52" y="183"/>
                  </a:lnTo>
                  <a:lnTo>
                    <a:pt x="64" y="165"/>
                  </a:lnTo>
                  <a:lnTo>
                    <a:pt x="92" y="131"/>
                  </a:lnTo>
                  <a:lnTo>
                    <a:pt x="92" y="131"/>
                  </a:lnTo>
                  <a:lnTo>
                    <a:pt x="115" y="99"/>
                  </a:lnTo>
                  <a:lnTo>
                    <a:pt x="137" y="69"/>
                  </a:lnTo>
                  <a:lnTo>
                    <a:pt x="161" y="39"/>
                  </a:lnTo>
                  <a:lnTo>
                    <a:pt x="174" y="24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8" y="8"/>
                  </a:lnTo>
                  <a:lnTo>
                    <a:pt x="188" y="5"/>
                  </a:lnTo>
                  <a:lnTo>
                    <a:pt x="187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4" name="Freeform 426"/>
            <p:cNvSpPr/>
            <p:nvPr/>
          </p:nvSpPr>
          <p:spPr bwMode="auto">
            <a:xfrm>
              <a:off x="6626226" y="1341438"/>
              <a:ext cx="42863" cy="63500"/>
            </a:xfrm>
            <a:custGeom>
              <a:avLst/>
              <a:gdLst/>
              <a:ahLst/>
              <a:cxnLst>
                <a:cxn ang="0">
                  <a:pos x="97" y="4"/>
                </a:cxn>
                <a:cxn ang="0">
                  <a:pos x="97" y="4"/>
                </a:cxn>
                <a:cxn ang="0">
                  <a:pos x="93" y="15"/>
                </a:cxn>
                <a:cxn ang="0">
                  <a:pos x="87" y="24"/>
                </a:cxn>
                <a:cxn ang="0">
                  <a:pos x="80" y="33"/>
                </a:cxn>
                <a:cxn ang="0">
                  <a:pos x="73" y="41"/>
                </a:cxn>
                <a:cxn ang="0">
                  <a:pos x="57" y="57"/>
                </a:cxn>
                <a:cxn ang="0">
                  <a:pos x="50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0" y="93"/>
                </a:cxn>
                <a:cxn ang="0">
                  <a:pos x="18" y="111"/>
                </a:cxn>
                <a:cxn ang="0">
                  <a:pos x="12" y="121"/>
                </a:cxn>
                <a:cxn ang="0">
                  <a:pos x="8" y="131"/>
                </a:cxn>
                <a:cxn ang="0">
                  <a:pos x="4" y="14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0" y="157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44"/>
                </a:cxn>
                <a:cxn ang="0">
                  <a:pos x="19" y="132"/>
                </a:cxn>
                <a:cxn ang="0">
                  <a:pos x="25" y="122"/>
                </a:cxn>
                <a:cxn ang="0">
                  <a:pos x="30" y="113"/>
                </a:cxn>
                <a:cxn ang="0">
                  <a:pos x="43" y="92"/>
                </a:cxn>
                <a:cxn ang="0">
                  <a:pos x="57" y="72"/>
                </a:cxn>
                <a:cxn ang="0">
                  <a:pos x="57" y="72"/>
                </a:cxn>
                <a:cxn ang="0">
                  <a:pos x="64" y="64"/>
                </a:cxn>
                <a:cxn ang="0">
                  <a:pos x="70" y="57"/>
                </a:cxn>
                <a:cxn ang="0">
                  <a:pos x="85" y="42"/>
                </a:cxn>
                <a:cxn ang="0">
                  <a:pos x="93" y="34"/>
                </a:cxn>
                <a:cxn ang="0">
                  <a:pos x="98" y="26"/>
                </a:cxn>
                <a:cxn ang="0">
                  <a:pos x="104" y="17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1" y="0"/>
                </a:cxn>
                <a:cxn ang="0">
                  <a:pos x="98" y="2"/>
                </a:cxn>
                <a:cxn ang="0">
                  <a:pos x="97" y="4"/>
                </a:cxn>
                <a:cxn ang="0">
                  <a:pos x="97" y="4"/>
                </a:cxn>
              </a:cxnLst>
              <a:rect l="0" t="0" r="r" b="b"/>
              <a:pathLst>
                <a:path w="108" h="160">
                  <a:moveTo>
                    <a:pt x="97" y="4"/>
                  </a:moveTo>
                  <a:lnTo>
                    <a:pt x="97" y="4"/>
                  </a:lnTo>
                  <a:lnTo>
                    <a:pt x="93" y="15"/>
                  </a:lnTo>
                  <a:lnTo>
                    <a:pt x="87" y="24"/>
                  </a:lnTo>
                  <a:lnTo>
                    <a:pt x="80" y="33"/>
                  </a:lnTo>
                  <a:lnTo>
                    <a:pt x="73" y="41"/>
                  </a:lnTo>
                  <a:lnTo>
                    <a:pt x="57" y="57"/>
                  </a:lnTo>
                  <a:lnTo>
                    <a:pt x="50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0" y="93"/>
                  </a:lnTo>
                  <a:lnTo>
                    <a:pt x="18" y="111"/>
                  </a:lnTo>
                  <a:lnTo>
                    <a:pt x="12" y="121"/>
                  </a:lnTo>
                  <a:lnTo>
                    <a:pt x="8" y="131"/>
                  </a:lnTo>
                  <a:lnTo>
                    <a:pt x="4" y="14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0" y="157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44"/>
                  </a:lnTo>
                  <a:lnTo>
                    <a:pt x="19" y="132"/>
                  </a:lnTo>
                  <a:lnTo>
                    <a:pt x="25" y="122"/>
                  </a:lnTo>
                  <a:lnTo>
                    <a:pt x="30" y="113"/>
                  </a:lnTo>
                  <a:lnTo>
                    <a:pt x="43" y="92"/>
                  </a:lnTo>
                  <a:lnTo>
                    <a:pt x="57" y="72"/>
                  </a:lnTo>
                  <a:lnTo>
                    <a:pt x="57" y="72"/>
                  </a:lnTo>
                  <a:lnTo>
                    <a:pt x="64" y="64"/>
                  </a:lnTo>
                  <a:lnTo>
                    <a:pt x="70" y="57"/>
                  </a:lnTo>
                  <a:lnTo>
                    <a:pt x="85" y="42"/>
                  </a:lnTo>
                  <a:lnTo>
                    <a:pt x="93" y="34"/>
                  </a:lnTo>
                  <a:lnTo>
                    <a:pt x="98" y="26"/>
                  </a:lnTo>
                  <a:lnTo>
                    <a:pt x="104" y="17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8" y="2"/>
                  </a:lnTo>
                  <a:lnTo>
                    <a:pt x="97" y="4"/>
                  </a:lnTo>
                  <a:lnTo>
                    <a:pt x="9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5" name="Freeform 427"/>
            <p:cNvSpPr/>
            <p:nvPr/>
          </p:nvSpPr>
          <p:spPr bwMode="auto">
            <a:xfrm>
              <a:off x="6696076" y="1203325"/>
              <a:ext cx="101600" cy="127000"/>
            </a:xfrm>
            <a:custGeom>
              <a:avLst/>
              <a:gdLst/>
              <a:ahLst/>
              <a:cxnLst>
                <a:cxn ang="0">
                  <a:pos x="248" y="2"/>
                </a:cxn>
                <a:cxn ang="0">
                  <a:pos x="248" y="2"/>
                </a:cxn>
                <a:cxn ang="0">
                  <a:pos x="231" y="17"/>
                </a:cxn>
                <a:cxn ang="0">
                  <a:pos x="212" y="34"/>
                </a:cxn>
                <a:cxn ang="0">
                  <a:pos x="180" y="68"/>
                </a:cxn>
                <a:cxn ang="0">
                  <a:pos x="147" y="105"/>
                </a:cxn>
                <a:cxn ang="0">
                  <a:pos x="116" y="140"/>
                </a:cxn>
                <a:cxn ang="0">
                  <a:pos x="116" y="140"/>
                </a:cxn>
                <a:cxn ang="0">
                  <a:pos x="81" y="182"/>
                </a:cxn>
                <a:cxn ang="0">
                  <a:pos x="64" y="203"/>
                </a:cxn>
                <a:cxn ang="0">
                  <a:pos x="47" y="225"/>
                </a:cxn>
                <a:cxn ang="0">
                  <a:pos x="47" y="225"/>
                </a:cxn>
                <a:cxn ang="0">
                  <a:pos x="33" y="246"/>
                </a:cxn>
                <a:cxn ang="0">
                  <a:pos x="19" y="267"/>
                </a:cxn>
                <a:cxn ang="0">
                  <a:pos x="12" y="278"/>
                </a:cxn>
                <a:cxn ang="0">
                  <a:pos x="7" y="289"/>
                </a:cxn>
                <a:cxn ang="0">
                  <a:pos x="3" y="301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2" y="316"/>
                </a:cxn>
                <a:cxn ang="0">
                  <a:pos x="2" y="318"/>
                </a:cxn>
                <a:cxn ang="0">
                  <a:pos x="4" y="320"/>
                </a:cxn>
                <a:cxn ang="0">
                  <a:pos x="6" y="320"/>
                </a:cxn>
                <a:cxn ang="0">
                  <a:pos x="10" y="318"/>
                </a:cxn>
                <a:cxn ang="0">
                  <a:pos x="12" y="316"/>
                </a:cxn>
                <a:cxn ang="0">
                  <a:pos x="12" y="314"/>
                </a:cxn>
                <a:cxn ang="0">
                  <a:pos x="12" y="314"/>
                </a:cxn>
                <a:cxn ang="0">
                  <a:pos x="15" y="301"/>
                </a:cxn>
                <a:cxn ang="0">
                  <a:pos x="19" y="289"/>
                </a:cxn>
                <a:cxn ang="0">
                  <a:pos x="25" y="278"/>
                </a:cxn>
                <a:cxn ang="0">
                  <a:pos x="33" y="266"/>
                </a:cxn>
                <a:cxn ang="0">
                  <a:pos x="49" y="244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81" y="199"/>
                </a:cxn>
                <a:cxn ang="0">
                  <a:pos x="100" y="177"/>
                </a:cxn>
                <a:cxn ang="0">
                  <a:pos x="138" y="132"/>
                </a:cxn>
                <a:cxn ang="0">
                  <a:pos x="138" y="132"/>
                </a:cxn>
                <a:cxn ang="0">
                  <a:pos x="167" y="101"/>
                </a:cxn>
                <a:cxn ang="0">
                  <a:pos x="195" y="68"/>
                </a:cxn>
                <a:cxn ang="0">
                  <a:pos x="225" y="38"/>
                </a:cxn>
                <a:cxn ang="0">
                  <a:pos x="257" y="10"/>
                </a:cxn>
                <a:cxn ang="0">
                  <a:pos x="257" y="10"/>
                </a:cxn>
                <a:cxn ang="0">
                  <a:pos x="258" y="8"/>
                </a:cxn>
                <a:cxn ang="0">
                  <a:pos x="258" y="6"/>
                </a:cxn>
                <a:cxn ang="0">
                  <a:pos x="258" y="3"/>
                </a:cxn>
                <a:cxn ang="0">
                  <a:pos x="257" y="2"/>
                </a:cxn>
                <a:cxn ang="0">
                  <a:pos x="253" y="0"/>
                </a:cxn>
                <a:cxn ang="0">
                  <a:pos x="250" y="0"/>
                </a:cxn>
                <a:cxn ang="0">
                  <a:pos x="248" y="2"/>
                </a:cxn>
                <a:cxn ang="0">
                  <a:pos x="248" y="2"/>
                </a:cxn>
              </a:cxnLst>
              <a:rect l="0" t="0" r="r" b="b"/>
              <a:pathLst>
                <a:path w="258" h="320">
                  <a:moveTo>
                    <a:pt x="248" y="2"/>
                  </a:moveTo>
                  <a:lnTo>
                    <a:pt x="248" y="2"/>
                  </a:lnTo>
                  <a:lnTo>
                    <a:pt x="231" y="17"/>
                  </a:lnTo>
                  <a:lnTo>
                    <a:pt x="212" y="34"/>
                  </a:lnTo>
                  <a:lnTo>
                    <a:pt x="180" y="68"/>
                  </a:lnTo>
                  <a:lnTo>
                    <a:pt x="147" y="105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81" y="182"/>
                  </a:lnTo>
                  <a:lnTo>
                    <a:pt x="64" y="203"/>
                  </a:lnTo>
                  <a:lnTo>
                    <a:pt x="47" y="225"/>
                  </a:lnTo>
                  <a:lnTo>
                    <a:pt x="47" y="225"/>
                  </a:lnTo>
                  <a:lnTo>
                    <a:pt x="33" y="246"/>
                  </a:lnTo>
                  <a:lnTo>
                    <a:pt x="19" y="267"/>
                  </a:lnTo>
                  <a:lnTo>
                    <a:pt x="12" y="278"/>
                  </a:lnTo>
                  <a:lnTo>
                    <a:pt x="7" y="289"/>
                  </a:lnTo>
                  <a:lnTo>
                    <a:pt x="3" y="301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2" y="316"/>
                  </a:lnTo>
                  <a:lnTo>
                    <a:pt x="2" y="318"/>
                  </a:lnTo>
                  <a:lnTo>
                    <a:pt x="4" y="320"/>
                  </a:lnTo>
                  <a:lnTo>
                    <a:pt x="6" y="320"/>
                  </a:lnTo>
                  <a:lnTo>
                    <a:pt x="10" y="318"/>
                  </a:lnTo>
                  <a:lnTo>
                    <a:pt x="12" y="316"/>
                  </a:lnTo>
                  <a:lnTo>
                    <a:pt x="12" y="314"/>
                  </a:lnTo>
                  <a:lnTo>
                    <a:pt x="12" y="314"/>
                  </a:lnTo>
                  <a:lnTo>
                    <a:pt x="15" y="301"/>
                  </a:lnTo>
                  <a:lnTo>
                    <a:pt x="19" y="289"/>
                  </a:lnTo>
                  <a:lnTo>
                    <a:pt x="25" y="278"/>
                  </a:lnTo>
                  <a:lnTo>
                    <a:pt x="33" y="266"/>
                  </a:lnTo>
                  <a:lnTo>
                    <a:pt x="49" y="244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81" y="199"/>
                  </a:lnTo>
                  <a:lnTo>
                    <a:pt x="100" y="177"/>
                  </a:lnTo>
                  <a:lnTo>
                    <a:pt x="138" y="132"/>
                  </a:lnTo>
                  <a:lnTo>
                    <a:pt x="138" y="132"/>
                  </a:lnTo>
                  <a:lnTo>
                    <a:pt x="167" y="101"/>
                  </a:lnTo>
                  <a:lnTo>
                    <a:pt x="195" y="68"/>
                  </a:lnTo>
                  <a:lnTo>
                    <a:pt x="225" y="38"/>
                  </a:lnTo>
                  <a:lnTo>
                    <a:pt x="257" y="10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8" y="6"/>
                  </a:lnTo>
                  <a:lnTo>
                    <a:pt x="258" y="3"/>
                  </a:lnTo>
                  <a:lnTo>
                    <a:pt x="257" y="2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8" y="2"/>
                  </a:lnTo>
                  <a:lnTo>
                    <a:pt x="2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6" name="Freeform 428"/>
            <p:cNvSpPr/>
            <p:nvPr/>
          </p:nvSpPr>
          <p:spPr bwMode="auto">
            <a:xfrm>
              <a:off x="6713538" y="1211263"/>
              <a:ext cx="161925" cy="195263"/>
            </a:xfrm>
            <a:custGeom>
              <a:avLst/>
              <a:gdLst/>
              <a:ahLst/>
              <a:cxnLst>
                <a:cxn ang="0">
                  <a:pos x="398" y="1"/>
                </a:cxn>
                <a:cxn ang="0">
                  <a:pos x="370" y="21"/>
                </a:cxn>
                <a:cxn ang="0">
                  <a:pos x="346" y="44"/>
                </a:cxn>
                <a:cxn ang="0">
                  <a:pos x="298" y="94"/>
                </a:cxn>
                <a:cxn ang="0">
                  <a:pos x="241" y="158"/>
                </a:cxn>
                <a:cxn ang="0">
                  <a:pos x="189" y="226"/>
                </a:cxn>
                <a:cxn ang="0">
                  <a:pos x="135" y="290"/>
                </a:cxn>
                <a:cxn ang="0">
                  <a:pos x="97" y="340"/>
                </a:cxn>
                <a:cxn ang="0">
                  <a:pos x="85" y="357"/>
                </a:cxn>
                <a:cxn ang="0">
                  <a:pos x="52" y="404"/>
                </a:cxn>
                <a:cxn ang="0">
                  <a:pos x="39" y="419"/>
                </a:cxn>
                <a:cxn ang="0">
                  <a:pos x="29" y="434"/>
                </a:cxn>
                <a:cxn ang="0">
                  <a:pos x="12" y="467"/>
                </a:cxn>
                <a:cxn ang="0">
                  <a:pos x="3" y="481"/>
                </a:cxn>
                <a:cxn ang="0">
                  <a:pos x="1" y="484"/>
                </a:cxn>
                <a:cxn ang="0">
                  <a:pos x="3" y="489"/>
                </a:cxn>
                <a:cxn ang="0">
                  <a:pos x="7" y="491"/>
                </a:cxn>
                <a:cxn ang="0">
                  <a:pos x="11" y="489"/>
                </a:cxn>
                <a:cxn ang="0">
                  <a:pos x="18" y="477"/>
                </a:cxn>
                <a:cxn ang="0">
                  <a:pos x="38" y="439"/>
                </a:cxn>
                <a:cxn ang="0">
                  <a:pos x="47" y="426"/>
                </a:cxn>
                <a:cxn ang="0">
                  <a:pos x="70" y="401"/>
                </a:cxn>
                <a:cxn ang="0">
                  <a:pos x="79" y="388"/>
                </a:cxn>
                <a:cxn ang="0">
                  <a:pos x="104" y="351"/>
                </a:cxn>
                <a:cxn ang="0">
                  <a:pos x="183" y="251"/>
                </a:cxn>
                <a:cxn ang="0">
                  <a:pos x="233" y="187"/>
                </a:cxn>
                <a:cxn ang="0">
                  <a:pos x="285" y="124"/>
                </a:cxn>
                <a:cxn ang="0">
                  <a:pos x="338" y="70"/>
                </a:cxn>
                <a:cxn ang="0">
                  <a:pos x="369" y="38"/>
                </a:cxn>
                <a:cxn ang="0">
                  <a:pos x="394" y="17"/>
                </a:cxn>
                <a:cxn ang="0">
                  <a:pos x="403" y="10"/>
                </a:cxn>
                <a:cxn ang="0">
                  <a:pos x="406" y="6"/>
                </a:cxn>
                <a:cxn ang="0">
                  <a:pos x="402" y="0"/>
                </a:cxn>
                <a:cxn ang="0">
                  <a:pos x="398" y="1"/>
                </a:cxn>
              </a:cxnLst>
              <a:rect l="0" t="0" r="r" b="b"/>
              <a:pathLst>
                <a:path w="406" h="491">
                  <a:moveTo>
                    <a:pt x="398" y="1"/>
                  </a:moveTo>
                  <a:lnTo>
                    <a:pt x="398" y="1"/>
                  </a:lnTo>
                  <a:lnTo>
                    <a:pt x="383" y="10"/>
                  </a:lnTo>
                  <a:lnTo>
                    <a:pt x="370" y="21"/>
                  </a:lnTo>
                  <a:lnTo>
                    <a:pt x="357" y="31"/>
                  </a:lnTo>
                  <a:lnTo>
                    <a:pt x="346" y="44"/>
                  </a:lnTo>
                  <a:lnTo>
                    <a:pt x="298" y="94"/>
                  </a:lnTo>
                  <a:lnTo>
                    <a:pt x="298" y="94"/>
                  </a:lnTo>
                  <a:lnTo>
                    <a:pt x="268" y="125"/>
                  </a:lnTo>
                  <a:lnTo>
                    <a:pt x="241" y="158"/>
                  </a:lnTo>
                  <a:lnTo>
                    <a:pt x="189" y="226"/>
                  </a:lnTo>
                  <a:lnTo>
                    <a:pt x="189" y="226"/>
                  </a:lnTo>
                  <a:lnTo>
                    <a:pt x="161" y="257"/>
                  </a:lnTo>
                  <a:lnTo>
                    <a:pt x="135" y="290"/>
                  </a:lnTo>
                  <a:lnTo>
                    <a:pt x="109" y="323"/>
                  </a:lnTo>
                  <a:lnTo>
                    <a:pt x="97" y="340"/>
                  </a:lnTo>
                  <a:lnTo>
                    <a:pt x="85" y="357"/>
                  </a:lnTo>
                  <a:lnTo>
                    <a:pt x="85" y="357"/>
                  </a:lnTo>
                  <a:lnTo>
                    <a:pt x="63" y="388"/>
                  </a:lnTo>
                  <a:lnTo>
                    <a:pt x="52" y="404"/>
                  </a:lnTo>
                  <a:lnTo>
                    <a:pt x="39" y="419"/>
                  </a:lnTo>
                  <a:lnTo>
                    <a:pt x="39" y="419"/>
                  </a:lnTo>
                  <a:lnTo>
                    <a:pt x="34" y="426"/>
                  </a:lnTo>
                  <a:lnTo>
                    <a:pt x="29" y="434"/>
                  </a:lnTo>
                  <a:lnTo>
                    <a:pt x="21" y="450"/>
                  </a:lnTo>
                  <a:lnTo>
                    <a:pt x="12" y="467"/>
                  </a:lnTo>
                  <a:lnTo>
                    <a:pt x="8" y="473"/>
                  </a:lnTo>
                  <a:lnTo>
                    <a:pt x="3" y="481"/>
                  </a:lnTo>
                  <a:lnTo>
                    <a:pt x="3" y="481"/>
                  </a:lnTo>
                  <a:lnTo>
                    <a:pt x="1" y="484"/>
                  </a:lnTo>
                  <a:lnTo>
                    <a:pt x="0" y="485"/>
                  </a:lnTo>
                  <a:lnTo>
                    <a:pt x="3" y="489"/>
                  </a:lnTo>
                  <a:lnTo>
                    <a:pt x="4" y="490"/>
                  </a:lnTo>
                  <a:lnTo>
                    <a:pt x="7" y="491"/>
                  </a:lnTo>
                  <a:lnTo>
                    <a:pt x="8" y="490"/>
                  </a:lnTo>
                  <a:lnTo>
                    <a:pt x="11" y="489"/>
                  </a:lnTo>
                  <a:lnTo>
                    <a:pt x="11" y="489"/>
                  </a:lnTo>
                  <a:lnTo>
                    <a:pt x="18" y="477"/>
                  </a:lnTo>
                  <a:lnTo>
                    <a:pt x="25" y="465"/>
                  </a:lnTo>
                  <a:lnTo>
                    <a:pt x="38" y="439"/>
                  </a:lnTo>
                  <a:lnTo>
                    <a:pt x="38" y="439"/>
                  </a:lnTo>
                  <a:lnTo>
                    <a:pt x="47" y="426"/>
                  </a:lnTo>
                  <a:lnTo>
                    <a:pt x="59" y="414"/>
                  </a:lnTo>
                  <a:lnTo>
                    <a:pt x="70" y="401"/>
                  </a:lnTo>
                  <a:lnTo>
                    <a:pt x="79" y="388"/>
                  </a:lnTo>
                  <a:lnTo>
                    <a:pt x="79" y="388"/>
                  </a:lnTo>
                  <a:lnTo>
                    <a:pt x="90" y="370"/>
                  </a:lnTo>
                  <a:lnTo>
                    <a:pt x="104" y="351"/>
                  </a:lnTo>
                  <a:lnTo>
                    <a:pt x="128" y="317"/>
                  </a:lnTo>
                  <a:lnTo>
                    <a:pt x="183" y="251"/>
                  </a:lnTo>
                  <a:lnTo>
                    <a:pt x="183" y="251"/>
                  </a:lnTo>
                  <a:lnTo>
                    <a:pt x="233" y="187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311" y="96"/>
                  </a:lnTo>
                  <a:lnTo>
                    <a:pt x="338" y="70"/>
                  </a:lnTo>
                  <a:lnTo>
                    <a:pt x="338" y="70"/>
                  </a:lnTo>
                  <a:lnTo>
                    <a:pt x="369" y="38"/>
                  </a:lnTo>
                  <a:lnTo>
                    <a:pt x="385" y="23"/>
                  </a:lnTo>
                  <a:lnTo>
                    <a:pt x="394" y="17"/>
                  </a:lnTo>
                  <a:lnTo>
                    <a:pt x="403" y="10"/>
                  </a:lnTo>
                  <a:lnTo>
                    <a:pt x="403" y="10"/>
                  </a:lnTo>
                  <a:lnTo>
                    <a:pt x="404" y="9"/>
                  </a:lnTo>
                  <a:lnTo>
                    <a:pt x="406" y="6"/>
                  </a:lnTo>
                  <a:lnTo>
                    <a:pt x="404" y="2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8" y="1"/>
                  </a:lnTo>
                  <a:lnTo>
                    <a:pt x="3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7" name="Freeform 429"/>
            <p:cNvSpPr/>
            <p:nvPr/>
          </p:nvSpPr>
          <p:spPr bwMode="auto">
            <a:xfrm>
              <a:off x="6775451" y="1270000"/>
              <a:ext cx="119063" cy="142875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93" y="3"/>
                </a:cxn>
                <a:cxn ang="0">
                  <a:pos x="273" y="24"/>
                </a:cxn>
                <a:cxn ang="0">
                  <a:pos x="252" y="45"/>
                </a:cxn>
                <a:cxn ang="0">
                  <a:pos x="230" y="65"/>
                </a:cxn>
                <a:cxn ang="0">
                  <a:pos x="208" y="83"/>
                </a:cxn>
                <a:cxn ang="0">
                  <a:pos x="208" y="83"/>
                </a:cxn>
                <a:cxn ang="0">
                  <a:pos x="196" y="93"/>
                </a:cxn>
                <a:cxn ang="0">
                  <a:pos x="185" y="106"/>
                </a:cxn>
                <a:cxn ang="0">
                  <a:pos x="166" y="131"/>
                </a:cxn>
                <a:cxn ang="0">
                  <a:pos x="166" y="131"/>
                </a:cxn>
                <a:cxn ang="0">
                  <a:pos x="125" y="181"/>
                </a:cxn>
                <a:cxn ang="0">
                  <a:pos x="125" y="181"/>
                </a:cxn>
                <a:cxn ang="0">
                  <a:pos x="86" y="229"/>
                </a:cxn>
                <a:cxn ang="0">
                  <a:pos x="48" y="278"/>
                </a:cxn>
                <a:cxn ang="0">
                  <a:pos x="48" y="278"/>
                </a:cxn>
                <a:cxn ang="0">
                  <a:pos x="34" y="296"/>
                </a:cxn>
                <a:cxn ang="0">
                  <a:pos x="18" y="314"/>
                </a:cxn>
                <a:cxn ang="0">
                  <a:pos x="11" y="323"/>
                </a:cxn>
                <a:cxn ang="0">
                  <a:pos x="6" y="334"/>
                </a:cxn>
                <a:cxn ang="0">
                  <a:pos x="2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1" y="359"/>
                </a:cxn>
                <a:cxn ang="0">
                  <a:pos x="2" y="360"/>
                </a:cxn>
                <a:cxn ang="0">
                  <a:pos x="5" y="360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3" y="348"/>
                </a:cxn>
                <a:cxn ang="0">
                  <a:pos x="15" y="342"/>
                </a:cxn>
                <a:cxn ang="0">
                  <a:pos x="18" y="335"/>
                </a:cxn>
                <a:cxn ang="0">
                  <a:pos x="22" y="330"/>
                </a:cxn>
                <a:cxn ang="0">
                  <a:pos x="31" y="320"/>
                </a:cxn>
                <a:cxn ang="0">
                  <a:pos x="39" y="309"/>
                </a:cxn>
                <a:cxn ang="0">
                  <a:pos x="39" y="309"/>
                </a:cxn>
                <a:cxn ang="0">
                  <a:pos x="57" y="284"/>
                </a:cxn>
                <a:cxn ang="0">
                  <a:pos x="77" y="259"/>
                </a:cxn>
                <a:cxn ang="0">
                  <a:pos x="77" y="259"/>
                </a:cxn>
                <a:cxn ang="0">
                  <a:pos x="154" y="164"/>
                </a:cxn>
                <a:cxn ang="0">
                  <a:pos x="154" y="164"/>
                </a:cxn>
                <a:cxn ang="0">
                  <a:pos x="185" y="122"/>
                </a:cxn>
                <a:cxn ang="0">
                  <a:pos x="204" y="102"/>
                </a:cxn>
                <a:cxn ang="0">
                  <a:pos x="213" y="93"/>
                </a:cxn>
                <a:cxn ang="0">
                  <a:pos x="222" y="85"/>
                </a:cxn>
                <a:cxn ang="0">
                  <a:pos x="222" y="85"/>
                </a:cxn>
                <a:cxn ang="0">
                  <a:pos x="243" y="67"/>
                </a:cxn>
                <a:cxn ang="0">
                  <a:pos x="264" y="50"/>
                </a:cxn>
                <a:cxn ang="0">
                  <a:pos x="282" y="30"/>
                </a:cxn>
                <a:cxn ang="0">
                  <a:pos x="300" y="11"/>
                </a:cxn>
                <a:cxn ang="0">
                  <a:pos x="300" y="11"/>
                </a:cxn>
                <a:cxn ang="0">
                  <a:pos x="302" y="8"/>
                </a:cxn>
                <a:cxn ang="0">
                  <a:pos x="302" y="7"/>
                </a:cxn>
                <a:cxn ang="0">
                  <a:pos x="300" y="3"/>
                </a:cxn>
                <a:cxn ang="0">
                  <a:pos x="298" y="2"/>
                </a:cxn>
                <a:cxn ang="0">
                  <a:pos x="296" y="0"/>
                </a:cxn>
                <a:cxn ang="0">
                  <a:pos x="294" y="2"/>
                </a:cxn>
                <a:cxn ang="0">
                  <a:pos x="293" y="3"/>
                </a:cxn>
                <a:cxn ang="0">
                  <a:pos x="293" y="3"/>
                </a:cxn>
              </a:cxnLst>
              <a:rect l="0" t="0" r="r" b="b"/>
              <a:pathLst>
                <a:path w="302" h="360">
                  <a:moveTo>
                    <a:pt x="293" y="3"/>
                  </a:moveTo>
                  <a:lnTo>
                    <a:pt x="293" y="3"/>
                  </a:lnTo>
                  <a:lnTo>
                    <a:pt x="273" y="24"/>
                  </a:lnTo>
                  <a:lnTo>
                    <a:pt x="252" y="45"/>
                  </a:lnTo>
                  <a:lnTo>
                    <a:pt x="230" y="65"/>
                  </a:lnTo>
                  <a:lnTo>
                    <a:pt x="208" y="83"/>
                  </a:lnTo>
                  <a:lnTo>
                    <a:pt x="208" y="83"/>
                  </a:lnTo>
                  <a:lnTo>
                    <a:pt x="196" y="93"/>
                  </a:lnTo>
                  <a:lnTo>
                    <a:pt x="185" y="106"/>
                  </a:lnTo>
                  <a:lnTo>
                    <a:pt x="166" y="131"/>
                  </a:lnTo>
                  <a:lnTo>
                    <a:pt x="166" y="131"/>
                  </a:lnTo>
                  <a:lnTo>
                    <a:pt x="125" y="181"/>
                  </a:lnTo>
                  <a:lnTo>
                    <a:pt x="125" y="181"/>
                  </a:lnTo>
                  <a:lnTo>
                    <a:pt x="86" y="22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34" y="296"/>
                  </a:lnTo>
                  <a:lnTo>
                    <a:pt x="18" y="314"/>
                  </a:lnTo>
                  <a:lnTo>
                    <a:pt x="11" y="323"/>
                  </a:lnTo>
                  <a:lnTo>
                    <a:pt x="6" y="334"/>
                  </a:lnTo>
                  <a:lnTo>
                    <a:pt x="2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1" y="359"/>
                  </a:lnTo>
                  <a:lnTo>
                    <a:pt x="2" y="360"/>
                  </a:lnTo>
                  <a:lnTo>
                    <a:pt x="5" y="360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3" y="348"/>
                  </a:lnTo>
                  <a:lnTo>
                    <a:pt x="15" y="342"/>
                  </a:lnTo>
                  <a:lnTo>
                    <a:pt x="18" y="335"/>
                  </a:lnTo>
                  <a:lnTo>
                    <a:pt x="22" y="330"/>
                  </a:lnTo>
                  <a:lnTo>
                    <a:pt x="31" y="320"/>
                  </a:lnTo>
                  <a:lnTo>
                    <a:pt x="39" y="309"/>
                  </a:lnTo>
                  <a:lnTo>
                    <a:pt x="39" y="309"/>
                  </a:lnTo>
                  <a:lnTo>
                    <a:pt x="57" y="284"/>
                  </a:lnTo>
                  <a:lnTo>
                    <a:pt x="77" y="259"/>
                  </a:lnTo>
                  <a:lnTo>
                    <a:pt x="77" y="259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85" y="122"/>
                  </a:lnTo>
                  <a:lnTo>
                    <a:pt x="204" y="102"/>
                  </a:lnTo>
                  <a:lnTo>
                    <a:pt x="213" y="93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43" y="67"/>
                  </a:lnTo>
                  <a:lnTo>
                    <a:pt x="264" y="50"/>
                  </a:lnTo>
                  <a:lnTo>
                    <a:pt x="282" y="30"/>
                  </a:lnTo>
                  <a:lnTo>
                    <a:pt x="300" y="11"/>
                  </a:lnTo>
                  <a:lnTo>
                    <a:pt x="300" y="11"/>
                  </a:lnTo>
                  <a:lnTo>
                    <a:pt x="302" y="8"/>
                  </a:lnTo>
                  <a:lnTo>
                    <a:pt x="302" y="7"/>
                  </a:lnTo>
                  <a:lnTo>
                    <a:pt x="300" y="3"/>
                  </a:lnTo>
                  <a:lnTo>
                    <a:pt x="298" y="2"/>
                  </a:lnTo>
                  <a:lnTo>
                    <a:pt x="296" y="0"/>
                  </a:lnTo>
                  <a:lnTo>
                    <a:pt x="294" y="2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8" name="Freeform 430"/>
            <p:cNvSpPr/>
            <p:nvPr/>
          </p:nvSpPr>
          <p:spPr bwMode="auto">
            <a:xfrm>
              <a:off x="6805613" y="1320800"/>
              <a:ext cx="87313" cy="92075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0" y="12"/>
                </a:cxn>
                <a:cxn ang="0">
                  <a:pos x="188" y="24"/>
                </a:cxn>
                <a:cxn ang="0">
                  <a:pos x="177" y="37"/>
                </a:cxn>
                <a:cxn ang="0">
                  <a:pos x="165" y="50"/>
                </a:cxn>
                <a:cxn ang="0">
                  <a:pos x="143" y="76"/>
                </a:cxn>
                <a:cxn ang="0">
                  <a:pos x="132" y="89"/>
                </a:cxn>
                <a:cxn ang="0">
                  <a:pos x="119" y="101"/>
                </a:cxn>
                <a:cxn ang="0">
                  <a:pos x="119" y="101"/>
                </a:cxn>
                <a:cxn ang="0">
                  <a:pos x="103" y="115"/>
                </a:cxn>
                <a:cxn ang="0">
                  <a:pos x="89" y="131"/>
                </a:cxn>
                <a:cxn ang="0">
                  <a:pos x="59" y="162"/>
                </a:cxn>
                <a:cxn ang="0">
                  <a:pos x="31" y="194"/>
                </a:cxn>
                <a:cxn ang="0">
                  <a:pos x="1" y="225"/>
                </a:cxn>
                <a:cxn ang="0">
                  <a:pos x="1" y="225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3"/>
                </a:cxn>
                <a:cxn ang="0">
                  <a:pos x="5" y="234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37" y="204"/>
                </a:cxn>
                <a:cxn ang="0">
                  <a:pos x="64" y="174"/>
                </a:cxn>
                <a:cxn ang="0">
                  <a:pos x="92" y="145"/>
                </a:cxn>
                <a:cxn ang="0">
                  <a:pos x="119" y="116"/>
                </a:cxn>
                <a:cxn ang="0">
                  <a:pos x="119" y="116"/>
                </a:cxn>
                <a:cxn ang="0">
                  <a:pos x="132" y="103"/>
                </a:cxn>
                <a:cxn ang="0">
                  <a:pos x="144" y="89"/>
                </a:cxn>
                <a:cxn ang="0">
                  <a:pos x="168" y="61"/>
                </a:cxn>
                <a:cxn ang="0">
                  <a:pos x="181" y="48"/>
                </a:cxn>
                <a:cxn ang="0">
                  <a:pos x="192" y="35"/>
                </a:cxn>
                <a:cxn ang="0">
                  <a:pos x="205" y="22"/>
                </a:cxn>
                <a:cxn ang="0">
                  <a:pos x="220" y="12"/>
                </a:cxn>
                <a:cxn ang="0">
                  <a:pos x="220" y="12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1" y="3"/>
                </a:cxn>
                <a:cxn ang="0">
                  <a:pos x="220" y="1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2" h="234">
                  <a:moveTo>
                    <a:pt x="215" y="1"/>
                  </a:moveTo>
                  <a:lnTo>
                    <a:pt x="215" y="1"/>
                  </a:lnTo>
                  <a:lnTo>
                    <a:pt x="200" y="12"/>
                  </a:lnTo>
                  <a:lnTo>
                    <a:pt x="188" y="24"/>
                  </a:lnTo>
                  <a:lnTo>
                    <a:pt x="177" y="37"/>
                  </a:lnTo>
                  <a:lnTo>
                    <a:pt x="165" y="50"/>
                  </a:lnTo>
                  <a:lnTo>
                    <a:pt x="143" y="76"/>
                  </a:lnTo>
                  <a:lnTo>
                    <a:pt x="132" y="89"/>
                  </a:lnTo>
                  <a:lnTo>
                    <a:pt x="119" y="101"/>
                  </a:lnTo>
                  <a:lnTo>
                    <a:pt x="119" y="101"/>
                  </a:lnTo>
                  <a:lnTo>
                    <a:pt x="103" y="115"/>
                  </a:lnTo>
                  <a:lnTo>
                    <a:pt x="89" y="131"/>
                  </a:lnTo>
                  <a:lnTo>
                    <a:pt x="59" y="162"/>
                  </a:lnTo>
                  <a:lnTo>
                    <a:pt x="31" y="194"/>
                  </a:lnTo>
                  <a:lnTo>
                    <a:pt x="1" y="225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3"/>
                  </a:lnTo>
                  <a:lnTo>
                    <a:pt x="5" y="234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37" y="204"/>
                  </a:lnTo>
                  <a:lnTo>
                    <a:pt x="64" y="174"/>
                  </a:lnTo>
                  <a:lnTo>
                    <a:pt x="92" y="145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32" y="103"/>
                  </a:lnTo>
                  <a:lnTo>
                    <a:pt x="144" y="89"/>
                  </a:lnTo>
                  <a:lnTo>
                    <a:pt x="168" y="61"/>
                  </a:lnTo>
                  <a:lnTo>
                    <a:pt x="181" y="48"/>
                  </a:lnTo>
                  <a:lnTo>
                    <a:pt x="192" y="35"/>
                  </a:lnTo>
                  <a:lnTo>
                    <a:pt x="205" y="22"/>
                  </a:lnTo>
                  <a:lnTo>
                    <a:pt x="220" y="12"/>
                  </a:lnTo>
                  <a:lnTo>
                    <a:pt x="220" y="12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19" name="Freeform 431"/>
            <p:cNvSpPr/>
            <p:nvPr/>
          </p:nvSpPr>
          <p:spPr bwMode="auto">
            <a:xfrm>
              <a:off x="6845301" y="1349375"/>
              <a:ext cx="57150" cy="55563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99" y="32"/>
                </a:cxn>
                <a:cxn ang="0">
                  <a:pos x="65" y="62"/>
                </a:cxn>
                <a:cxn ang="0">
                  <a:pos x="32" y="94"/>
                </a:cxn>
                <a:cxn ang="0">
                  <a:pos x="2" y="128"/>
                </a:cxn>
                <a:cxn ang="0">
                  <a:pos x="2" y="128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2" y="136"/>
                </a:cxn>
                <a:cxn ang="0">
                  <a:pos x="6" y="137"/>
                </a:cxn>
                <a:cxn ang="0">
                  <a:pos x="7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41" y="102"/>
                </a:cxn>
                <a:cxn ang="0">
                  <a:pos x="74" y="70"/>
                </a:cxn>
                <a:cxn ang="0">
                  <a:pos x="106" y="40"/>
                </a:cxn>
                <a:cxn ang="0">
                  <a:pos x="140" y="10"/>
                </a:cxn>
                <a:cxn ang="0">
                  <a:pos x="140" y="10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0"/>
                </a:cxn>
                <a:cxn ang="0">
                  <a:pos x="135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3" h="137">
                  <a:moveTo>
                    <a:pt x="133" y="2"/>
                  </a:moveTo>
                  <a:lnTo>
                    <a:pt x="133" y="2"/>
                  </a:lnTo>
                  <a:lnTo>
                    <a:pt x="99" y="32"/>
                  </a:lnTo>
                  <a:lnTo>
                    <a:pt x="65" y="62"/>
                  </a:lnTo>
                  <a:lnTo>
                    <a:pt x="32" y="94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6" y="137"/>
                  </a:lnTo>
                  <a:lnTo>
                    <a:pt x="7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41" y="102"/>
                  </a:lnTo>
                  <a:lnTo>
                    <a:pt x="74" y="70"/>
                  </a:lnTo>
                  <a:lnTo>
                    <a:pt x="106" y="40"/>
                  </a:lnTo>
                  <a:lnTo>
                    <a:pt x="140" y="10"/>
                  </a:lnTo>
                  <a:lnTo>
                    <a:pt x="140" y="10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2" y="3"/>
                  </a:lnTo>
                  <a:lnTo>
                    <a:pt x="140" y="2"/>
                  </a:lnTo>
                  <a:lnTo>
                    <a:pt x="136" y="0"/>
                  </a:lnTo>
                  <a:lnTo>
                    <a:pt x="135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0" name="Freeform 432"/>
            <p:cNvSpPr/>
            <p:nvPr/>
          </p:nvSpPr>
          <p:spPr bwMode="auto">
            <a:xfrm>
              <a:off x="6569076" y="1028700"/>
              <a:ext cx="98425" cy="95250"/>
            </a:xfrm>
            <a:custGeom>
              <a:avLst/>
              <a:gdLst/>
              <a:ahLst/>
              <a:cxnLst>
                <a:cxn ang="0">
                  <a:pos x="237" y="1"/>
                </a:cxn>
                <a:cxn ang="0">
                  <a:pos x="237" y="1"/>
                </a:cxn>
                <a:cxn ang="0">
                  <a:pos x="219" y="11"/>
                </a:cxn>
                <a:cxn ang="0">
                  <a:pos x="203" y="25"/>
                </a:cxn>
                <a:cxn ang="0">
                  <a:pos x="186" y="39"/>
                </a:cxn>
                <a:cxn ang="0">
                  <a:pos x="170" y="53"/>
                </a:cxn>
                <a:cxn ang="0">
                  <a:pos x="141" y="83"/>
                </a:cxn>
                <a:cxn ang="0">
                  <a:pos x="113" y="115"/>
                </a:cxn>
                <a:cxn ang="0">
                  <a:pos x="113" y="115"/>
                </a:cxn>
                <a:cxn ang="0">
                  <a:pos x="94" y="130"/>
                </a:cxn>
                <a:cxn ang="0">
                  <a:pos x="75" y="147"/>
                </a:cxn>
                <a:cxn ang="0">
                  <a:pos x="55" y="163"/>
                </a:cxn>
                <a:cxn ang="0">
                  <a:pos x="37" y="180"/>
                </a:cxn>
                <a:cxn ang="0">
                  <a:pos x="37" y="180"/>
                </a:cxn>
                <a:cxn ang="0">
                  <a:pos x="26" y="192"/>
                </a:cxn>
                <a:cxn ang="0">
                  <a:pos x="15" y="205"/>
                </a:cxn>
                <a:cxn ang="0">
                  <a:pos x="5" y="218"/>
                </a:cxn>
                <a:cxn ang="0">
                  <a:pos x="3" y="22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4" y="240"/>
                </a:cxn>
                <a:cxn ang="0">
                  <a:pos x="7" y="240"/>
                </a:cxn>
                <a:cxn ang="0">
                  <a:pos x="9" y="239"/>
                </a:cxn>
                <a:cxn ang="0">
                  <a:pos x="11" y="238"/>
                </a:cxn>
                <a:cxn ang="0">
                  <a:pos x="12" y="236"/>
                </a:cxn>
                <a:cxn ang="0">
                  <a:pos x="12" y="236"/>
                </a:cxn>
                <a:cxn ang="0">
                  <a:pos x="15" y="227"/>
                </a:cxn>
                <a:cxn ang="0">
                  <a:pos x="19" y="219"/>
                </a:cxn>
                <a:cxn ang="0">
                  <a:pos x="24" y="210"/>
                </a:cxn>
                <a:cxn ang="0">
                  <a:pos x="32" y="202"/>
                </a:cxn>
                <a:cxn ang="0">
                  <a:pos x="46" y="188"/>
                </a:cxn>
                <a:cxn ang="0">
                  <a:pos x="59" y="175"/>
                </a:cxn>
                <a:cxn ang="0">
                  <a:pos x="59" y="175"/>
                </a:cxn>
                <a:cxn ang="0">
                  <a:pos x="73" y="161"/>
                </a:cxn>
                <a:cxn ang="0">
                  <a:pos x="89" y="149"/>
                </a:cxn>
                <a:cxn ang="0">
                  <a:pos x="105" y="136"/>
                </a:cxn>
                <a:cxn ang="0">
                  <a:pos x="121" y="123"/>
                </a:cxn>
                <a:cxn ang="0">
                  <a:pos x="121" y="123"/>
                </a:cxn>
                <a:cxn ang="0">
                  <a:pos x="149" y="93"/>
                </a:cxn>
                <a:cxn ang="0">
                  <a:pos x="178" y="62"/>
                </a:cxn>
                <a:cxn ang="0">
                  <a:pos x="193" y="48"/>
                </a:cxn>
                <a:cxn ang="0">
                  <a:pos x="210" y="34"/>
                </a:cxn>
                <a:cxn ang="0">
                  <a:pos x="225" y="22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5" y="9"/>
                </a:cxn>
                <a:cxn ang="0">
                  <a:pos x="246" y="8"/>
                </a:cxn>
                <a:cxn ang="0">
                  <a:pos x="245" y="4"/>
                </a:cxn>
                <a:cxn ang="0">
                  <a:pos x="242" y="1"/>
                </a:cxn>
                <a:cxn ang="0">
                  <a:pos x="240" y="0"/>
                </a:cxn>
                <a:cxn ang="0">
                  <a:pos x="237" y="1"/>
                </a:cxn>
                <a:cxn ang="0">
                  <a:pos x="237" y="1"/>
                </a:cxn>
              </a:cxnLst>
              <a:rect l="0" t="0" r="r" b="b"/>
              <a:pathLst>
                <a:path w="246" h="240">
                  <a:moveTo>
                    <a:pt x="237" y="1"/>
                  </a:moveTo>
                  <a:lnTo>
                    <a:pt x="237" y="1"/>
                  </a:lnTo>
                  <a:lnTo>
                    <a:pt x="219" y="11"/>
                  </a:lnTo>
                  <a:lnTo>
                    <a:pt x="203" y="25"/>
                  </a:lnTo>
                  <a:lnTo>
                    <a:pt x="186" y="39"/>
                  </a:lnTo>
                  <a:lnTo>
                    <a:pt x="170" y="53"/>
                  </a:lnTo>
                  <a:lnTo>
                    <a:pt x="141" y="83"/>
                  </a:lnTo>
                  <a:lnTo>
                    <a:pt x="113" y="115"/>
                  </a:lnTo>
                  <a:lnTo>
                    <a:pt x="113" y="115"/>
                  </a:lnTo>
                  <a:lnTo>
                    <a:pt x="94" y="130"/>
                  </a:lnTo>
                  <a:lnTo>
                    <a:pt x="75" y="147"/>
                  </a:lnTo>
                  <a:lnTo>
                    <a:pt x="55" y="163"/>
                  </a:lnTo>
                  <a:lnTo>
                    <a:pt x="37" y="180"/>
                  </a:lnTo>
                  <a:lnTo>
                    <a:pt x="37" y="180"/>
                  </a:lnTo>
                  <a:lnTo>
                    <a:pt x="26" y="192"/>
                  </a:lnTo>
                  <a:lnTo>
                    <a:pt x="15" y="205"/>
                  </a:lnTo>
                  <a:lnTo>
                    <a:pt x="5" y="218"/>
                  </a:lnTo>
                  <a:lnTo>
                    <a:pt x="3" y="22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4" y="240"/>
                  </a:lnTo>
                  <a:lnTo>
                    <a:pt x="7" y="240"/>
                  </a:lnTo>
                  <a:lnTo>
                    <a:pt x="9" y="239"/>
                  </a:lnTo>
                  <a:lnTo>
                    <a:pt x="11" y="238"/>
                  </a:lnTo>
                  <a:lnTo>
                    <a:pt x="12" y="236"/>
                  </a:lnTo>
                  <a:lnTo>
                    <a:pt x="12" y="236"/>
                  </a:lnTo>
                  <a:lnTo>
                    <a:pt x="15" y="227"/>
                  </a:lnTo>
                  <a:lnTo>
                    <a:pt x="19" y="219"/>
                  </a:lnTo>
                  <a:lnTo>
                    <a:pt x="24" y="210"/>
                  </a:lnTo>
                  <a:lnTo>
                    <a:pt x="32" y="202"/>
                  </a:lnTo>
                  <a:lnTo>
                    <a:pt x="46" y="188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73" y="161"/>
                  </a:lnTo>
                  <a:lnTo>
                    <a:pt x="89" y="149"/>
                  </a:lnTo>
                  <a:lnTo>
                    <a:pt x="105" y="136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49" y="93"/>
                  </a:lnTo>
                  <a:lnTo>
                    <a:pt x="178" y="62"/>
                  </a:lnTo>
                  <a:lnTo>
                    <a:pt x="193" y="48"/>
                  </a:lnTo>
                  <a:lnTo>
                    <a:pt x="210" y="34"/>
                  </a:lnTo>
                  <a:lnTo>
                    <a:pt x="225" y="22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5" y="9"/>
                  </a:lnTo>
                  <a:lnTo>
                    <a:pt x="246" y="8"/>
                  </a:lnTo>
                  <a:lnTo>
                    <a:pt x="245" y="4"/>
                  </a:lnTo>
                  <a:lnTo>
                    <a:pt x="242" y="1"/>
                  </a:lnTo>
                  <a:lnTo>
                    <a:pt x="240" y="0"/>
                  </a:lnTo>
                  <a:lnTo>
                    <a:pt x="237" y="1"/>
                  </a:lnTo>
                  <a:lnTo>
                    <a:pt x="23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1" name="Freeform 433"/>
            <p:cNvSpPr/>
            <p:nvPr/>
          </p:nvSpPr>
          <p:spPr bwMode="auto">
            <a:xfrm>
              <a:off x="6599238" y="1033463"/>
              <a:ext cx="157163" cy="158750"/>
            </a:xfrm>
            <a:custGeom>
              <a:avLst/>
              <a:gdLst/>
              <a:ahLst/>
              <a:cxnLst>
                <a:cxn ang="0">
                  <a:pos x="388" y="2"/>
                </a:cxn>
                <a:cxn ang="0">
                  <a:pos x="383" y="10"/>
                </a:cxn>
                <a:cxn ang="0">
                  <a:pos x="378" y="12"/>
                </a:cxn>
                <a:cxn ang="0">
                  <a:pos x="349" y="40"/>
                </a:cxn>
                <a:cxn ang="0">
                  <a:pos x="336" y="52"/>
                </a:cxn>
                <a:cxn ang="0">
                  <a:pos x="294" y="85"/>
                </a:cxn>
                <a:cxn ang="0">
                  <a:pos x="267" y="108"/>
                </a:cxn>
                <a:cxn ang="0">
                  <a:pos x="188" y="184"/>
                </a:cxn>
                <a:cxn ang="0">
                  <a:pos x="165" y="209"/>
                </a:cxn>
                <a:cxn ang="0">
                  <a:pos x="93" y="286"/>
                </a:cxn>
                <a:cxn ang="0">
                  <a:pos x="72" y="308"/>
                </a:cxn>
                <a:cxn ang="0">
                  <a:pos x="51" y="331"/>
                </a:cxn>
                <a:cxn ang="0">
                  <a:pos x="40" y="346"/>
                </a:cxn>
                <a:cxn ang="0">
                  <a:pos x="27" y="370"/>
                </a:cxn>
                <a:cxn ang="0">
                  <a:pos x="14" y="383"/>
                </a:cxn>
                <a:cxn ang="0">
                  <a:pos x="4" y="387"/>
                </a:cxn>
                <a:cxn ang="0">
                  <a:pos x="0" y="389"/>
                </a:cxn>
                <a:cxn ang="0">
                  <a:pos x="2" y="397"/>
                </a:cxn>
                <a:cxn ang="0">
                  <a:pos x="6" y="399"/>
                </a:cxn>
                <a:cxn ang="0">
                  <a:pos x="14" y="395"/>
                </a:cxn>
                <a:cxn ang="0">
                  <a:pos x="31" y="383"/>
                </a:cxn>
                <a:cxn ang="0">
                  <a:pos x="48" y="362"/>
                </a:cxn>
                <a:cxn ang="0">
                  <a:pos x="72" y="327"/>
                </a:cxn>
                <a:cxn ang="0">
                  <a:pos x="81" y="316"/>
                </a:cxn>
                <a:cxn ang="0">
                  <a:pos x="136" y="257"/>
                </a:cxn>
                <a:cxn ang="0">
                  <a:pos x="189" y="200"/>
                </a:cxn>
                <a:cxn ang="0">
                  <a:pos x="248" y="141"/>
                </a:cxn>
                <a:cxn ang="0">
                  <a:pos x="310" y="86"/>
                </a:cxn>
                <a:cxn ang="0">
                  <a:pos x="341" y="60"/>
                </a:cxn>
                <a:cxn ang="0">
                  <a:pos x="371" y="34"/>
                </a:cxn>
                <a:cxn ang="0">
                  <a:pos x="379" y="27"/>
                </a:cxn>
                <a:cxn ang="0">
                  <a:pos x="394" y="14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5" y="0"/>
                </a:cxn>
                <a:cxn ang="0">
                  <a:pos x="390" y="1"/>
                </a:cxn>
                <a:cxn ang="0">
                  <a:pos x="388" y="2"/>
                </a:cxn>
              </a:cxnLst>
              <a:rect l="0" t="0" r="r" b="b"/>
              <a:pathLst>
                <a:path w="399" h="399">
                  <a:moveTo>
                    <a:pt x="388" y="2"/>
                  </a:moveTo>
                  <a:lnTo>
                    <a:pt x="388" y="2"/>
                  </a:lnTo>
                  <a:lnTo>
                    <a:pt x="386" y="8"/>
                  </a:lnTo>
                  <a:lnTo>
                    <a:pt x="383" y="10"/>
                  </a:lnTo>
                  <a:lnTo>
                    <a:pt x="380" y="10"/>
                  </a:lnTo>
                  <a:lnTo>
                    <a:pt x="378" y="12"/>
                  </a:lnTo>
                  <a:lnTo>
                    <a:pt x="378" y="12"/>
                  </a:lnTo>
                  <a:lnTo>
                    <a:pt x="349" y="40"/>
                  </a:lnTo>
                  <a:lnTo>
                    <a:pt x="349" y="40"/>
                  </a:lnTo>
                  <a:lnTo>
                    <a:pt x="336" y="52"/>
                  </a:lnTo>
                  <a:lnTo>
                    <a:pt x="322" y="63"/>
                  </a:lnTo>
                  <a:lnTo>
                    <a:pt x="294" y="85"/>
                  </a:lnTo>
                  <a:lnTo>
                    <a:pt x="294" y="85"/>
                  </a:lnTo>
                  <a:lnTo>
                    <a:pt x="267" y="108"/>
                  </a:lnTo>
                  <a:lnTo>
                    <a:pt x="240" y="133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65" y="209"/>
                  </a:lnTo>
                  <a:lnTo>
                    <a:pt x="140" y="235"/>
                  </a:lnTo>
                  <a:lnTo>
                    <a:pt x="93" y="286"/>
                  </a:lnTo>
                  <a:lnTo>
                    <a:pt x="93" y="286"/>
                  </a:lnTo>
                  <a:lnTo>
                    <a:pt x="72" y="308"/>
                  </a:lnTo>
                  <a:lnTo>
                    <a:pt x="51" y="331"/>
                  </a:lnTo>
                  <a:lnTo>
                    <a:pt x="51" y="331"/>
                  </a:lnTo>
                  <a:lnTo>
                    <a:pt x="46" y="338"/>
                  </a:lnTo>
                  <a:lnTo>
                    <a:pt x="40" y="346"/>
                  </a:lnTo>
                  <a:lnTo>
                    <a:pt x="32" y="363"/>
                  </a:lnTo>
                  <a:lnTo>
                    <a:pt x="27" y="370"/>
                  </a:lnTo>
                  <a:lnTo>
                    <a:pt x="22" y="376"/>
                  </a:lnTo>
                  <a:lnTo>
                    <a:pt x="14" y="383"/>
                  </a:lnTo>
                  <a:lnTo>
                    <a:pt x="4" y="387"/>
                  </a:lnTo>
                  <a:lnTo>
                    <a:pt x="4" y="387"/>
                  </a:lnTo>
                  <a:lnTo>
                    <a:pt x="1" y="388"/>
                  </a:lnTo>
                  <a:lnTo>
                    <a:pt x="0" y="389"/>
                  </a:lnTo>
                  <a:lnTo>
                    <a:pt x="0" y="395"/>
                  </a:lnTo>
                  <a:lnTo>
                    <a:pt x="2" y="397"/>
                  </a:lnTo>
                  <a:lnTo>
                    <a:pt x="4" y="399"/>
                  </a:lnTo>
                  <a:lnTo>
                    <a:pt x="6" y="399"/>
                  </a:lnTo>
                  <a:lnTo>
                    <a:pt x="6" y="399"/>
                  </a:lnTo>
                  <a:lnTo>
                    <a:pt x="14" y="395"/>
                  </a:lnTo>
                  <a:lnTo>
                    <a:pt x="19" y="392"/>
                  </a:lnTo>
                  <a:lnTo>
                    <a:pt x="31" y="383"/>
                  </a:lnTo>
                  <a:lnTo>
                    <a:pt x="40" y="374"/>
                  </a:lnTo>
                  <a:lnTo>
                    <a:pt x="48" y="362"/>
                  </a:lnTo>
                  <a:lnTo>
                    <a:pt x="64" y="338"/>
                  </a:lnTo>
                  <a:lnTo>
                    <a:pt x="72" y="327"/>
                  </a:lnTo>
                  <a:lnTo>
                    <a:pt x="81" y="316"/>
                  </a:lnTo>
                  <a:lnTo>
                    <a:pt x="81" y="316"/>
                  </a:lnTo>
                  <a:lnTo>
                    <a:pt x="108" y="287"/>
                  </a:lnTo>
                  <a:lnTo>
                    <a:pt x="136" y="257"/>
                  </a:lnTo>
                  <a:lnTo>
                    <a:pt x="162" y="227"/>
                  </a:lnTo>
                  <a:lnTo>
                    <a:pt x="189" y="200"/>
                  </a:lnTo>
                  <a:lnTo>
                    <a:pt x="189" y="200"/>
                  </a:lnTo>
                  <a:lnTo>
                    <a:pt x="248" y="141"/>
                  </a:lnTo>
                  <a:lnTo>
                    <a:pt x="280" y="114"/>
                  </a:lnTo>
                  <a:lnTo>
                    <a:pt x="310" y="86"/>
                  </a:lnTo>
                  <a:lnTo>
                    <a:pt x="310" y="86"/>
                  </a:lnTo>
                  <a:lnTo>
                    <a:pt x="341" y="60"/>
                  </a:lnTo>
                  <a:lnTo>
                    <a:pt x="357" y="4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9" y="27"/>
                  </a:lnTo>
                  <a:lnTo>
                    <a:pt x="387" y="22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399" y="6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90" y="1"/>
                  </a:lnTo>
                  <a:lnTo>
                    <a:pt x="388" y="2"/>
                  </a:lnTo>
                  <a:lnTo>
                    <a:pt x="3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2" name="Freeform 434"/>
            <p:cNvSpPr/>
            <p:nvPr/>
          </p:nvSpPr>
          <p:spPr bwMode="auto">
            <a:xfrm>
              <a:off x="6678613" y="1082675"/>
              <a:ext cx="107950" cy="120650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45" y="14"/>
                </a:cxn>
                <a:cxn ang="0">
                  <a:pos x="228" y="30"/>
                </a:cxn>
                <a:cxn ang="0">
                  <a:pos x="211" y="47"/>
                </a:cxn>
                <a:cxn ang="0">
                  <a:pos x="195" y="65"/>
                </a:cxn>
                <a:cxn ang="0">
                  <a:pos x="195" y="65"/>
                </a:cxn>
                <a:cxn ang="0">
                  <a:pos x="177" y="86"/>
                </a:cxn>
                <a:cxn ang="0">
                  <a:pos x="158" y="107"/>
                </a:cxn>
                <a:cxn ang="0">
                  <a:pos x="139" y="129"/>
                </a:cxn>
                <a:cxn ang="0">
                  <a:pos x="120" y="150"/>
                </a:cxn>
                <a:cxn ang="0">
                  <a:pos x="120" y="150"/>
                </a:cxn>
                <a:cxn ang="0">
                  <a:pos x="103" y="173"/>
                </a:cxn>
                <a:cxn ang="0">
                  <a:pos x="86" y="195"/>
                </a:cxn>
                <a:cxn ang="0">
                  <a:pos x="69" y="217"/>
                </a:cxn>
                <a:cxn ang="0">
                  <a:pos x="51" y="239"/>
                </a:cxn>
                <a:cxn ang="0">
                  <a:pos x="51" y="239"/>
                </a:cxn>
                <a:cxn ang="0">
                  <a:pos x="44" y="246"/>
                </a:cxn>
                <a:cxn ang="0">
                  <a:pos x="37" y="251"/>
                </a:cxn>
                <a:cxn ang="0">
                  <a:pos x="21" y="264"/>
                </a:cxn>
                <a:cxn ang="0">
                  <a:pos x="13" y="271"/>
                </a:cxn>
                <a:cxn ang="0">
                  <a:pos x="6" y="279"/>
                </a:cxn>
                <a:cxn ang="0">
                  <a:pos x="3" y="286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4" y="302"/>
                </a:cxn>
                <a:cxn ang="0">
                  <a:pos x="6" y="302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10" y="298"/>
                </a:cxn>
                <a:cxn ang="0">
                  <a:pos x="10" y="298"/>
                </a:cxn>
                <a:cxn ang="0">
                  <a:pos x="13" y="290"/>
                </a:cxn>
                <a:cxn ang="0">
                  <a:pos x="18" y="282"/>
                </a:cxn>
                <a:cxn ang="0">
                  <a:pos x="26" y="275"/>
                </a:cxn>
                <a:cxn ang="0">
                  <a:pos x="34" y="267"/>
                </a:cxn>
                <a:cxn ang="0">
                  <a:pos x="51" y="252"/>
                </a:cxn>
                <a:cxn ang="0">
                  <a:pos x="65" y="239"/>
                </a:cxn>
                <a:cxn ang="0">
                  <a:pos x="65" y="239"/>
                </a:cxn>
                <a:cxn ang="0">
                  <a:pos x="81" y="222"/>
                </a:cxn>
                <a:cxn ang="0">
                  <a:pos x="95" y="204"/>
                </a:cxn>
                <a:cxn ang="0">
                  <a:pos x="124" y="166"/>
                </a:cxn>
                <a:cxn ang="0">
                  <a:pos x="124" y="166"/>
                </a:cxn>
                <a:cxn ang="0">
                  <a:pos x="141" y="144"/>
                </a:cxn>
                <a:cxn ang="0">
                  <a:pos x="160" y="123"/>
                </a:cxn>
                <a:cxn ang="0">
                  <a:pos x="196" y="81"/>
                </a:cxn>
                <a:cxn ang="0">
                  <a:pos x="196" y="81"/>
                </a:cxn>
                <a:cxn ang="0">
                  <a:pos x="213" y="61"/>
                </a:cxn>
                <a:cxn ang="0">
                  <a:pos x="230" y="43"/>
                </a:cxn>
                <a:cxn ang="0">
                  <a:pos x="250" y="26"/>
                </a:cxn>
                <a:cxn ang="0">
                  <a:pos x="259" y="18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9"/>
                </a:cxn>
                <a:cxn ang="0">
                  <a:pos x="273" y="7"/>
                </a:cxn>
                <a:cxn ang="0">
                  <a:pos x="272" y="3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73" h="302">
                  <a:moveTo>
                    <a:pt x="264" y="1"/>
                  </a:moveTo>
                  <a:lnTo>
                    <a:pt x="264" y="1"/>
                  </a:lnTo>
                  <a:lnTo>
                    <a:pt x="245" y="14"/>
                  </a:lnTo>
                  <a:lnTo>
                    <a:pt x="228" y="30"/>
                  </a:lnTo>
                  <a:lnTo>
                    <a:pt x="211" y="47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177" y="86"/>
                  </a:lnTo>
                  <a:lnTo>
                    <a:pt x="158" y="107"/>
                  </a:lnTo>
                  <a:lnTo>
                    <a:pt x="139" y="129"/>
                  </a:lnTo>
                  <a:lnTo>
                    <a:pt x="120" y="150"/>
                  </a:lnTo>
                  <a:lnTo>
                    <a:pt x="120" y="150"/>
                  </a:lnTo>
                  <a:lnTo>
                    <a:pt x="103" y="173"/>
                  </a:lnTo>
                  <a:lnTo>
                    <a:pt x="86" y="195"/>
                  </a:lnTo>
                  <a:lnTo>
                    <a:pt x="69" y="217"/>
                  </a:lnTo>
                  <a:lnTo>
                    <a:pt x="51" y="239"/>
                  </a:lnTo>
                  <a:lnTo>
                    <a:pt x="51" y="239"/>
                  </a:lnTo>
                  <a:lnTo>
                    <a:pt x="44" y="246"/>
                  </a:lnTo>
                  <a:lnTo>
                    <a:pt x="37" y="251"/>
                  </a:lnTo>
                  <a:lnTo>
                    <a:pt x="21" y="264"/>
                  </a:lnTo>
                  <a:lnTo>
                    <a:pt x="13" y="271"/>
                  </a:lnTo>
                  <a:lnTo>
                    <a:pt x="6" y="279"/>
                  </a:lnTo>
                  <a:lnTo>
                    <a:pt x="3" y="286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4" y="302"/>
                  </a:lnTo>
                  <a:lnTo>
                    <a:pt x="6" y="302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3" y="290"/>
                  </a:lnTo>
                  <a:lnTo>
                    <a:pt x="18" y="282"/>
                  </a:lnTo>
                  <a:lnTo>
                    <a:pt x="26" y="275"/>
                  </a:lnTo>
                  <a:lnTo>
                    <a:pt x="34" y="267"/>
                  </a:lnTo>
                  <a:lnTo>
                    <a:pt x="51" y="252"/>
                  </a:lnTo>
                  <a:lnTo>
                    <a:pt x="65" y="239"/>
                  </a:lnTo>
                  <a:lnTo>
                    <a:pt x="65" y="239"/>
                  </a:lnTo>
                  <a:lnTo>
                    <a:pt x="81" y="222"/>
                  </a:lnTo>
                  <a:lnTo>
                    <a:pt x="95" y="204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41" y="144"/>
                  </a:lnTo>
                  <a:lnTo>
                    <a:pt x="160" y="123"/>
                  </a:lnTo>
                  <a:lnTo>
                    <a:pt x="196" y="81"/>
                  </a:lnTo>
                  <a:lnTo>
                    <a:pt x="196" y="81"/>
                  </a:lnTo>
                  <a:lnTo>
                    <a:pt x="213" y="61"/>
                  </a:lnTo>
                  <a:lnTo>
                    <a:pt x="230" y="43"/>
                  </a:lnTo>
                  <a:lnTo>
                    <a:pt x="250" y="26"/>
                  </a:lnTo>
                  <a:lnTo>
                    <a:pt x="259" y="18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9"/>
                  </a:lnTo>
                  <a:lnTo>
                    <a:pt x="273" y="7"/>
                  </a:lnTo>
                  <a:lnTo>
                    <a:pt x="272" y="3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3" name="Freeform 435"/>
            <p:cNvSpPr/>
            <p:nvPr/>
          </p:nvSpPr>
          <p:spPr bwMode="auto">
            <a:xfrm>
              <a:off x="6707188" y="1125538"/>
              <a:ext cx="69850" cy="77788"/>
            </a:xfrm>
            <a:custGeom>
              <a:avLst/>
              <a:gdLst/>
              <a:ahLst/>
              <a:cxnLst>
                <a:cxn ang="0">
                  <a:pos x="166" y="3"/>
                </a:cxn>
                <a:cxn ang="0">
                  <a:pos x="160" y="17"/>
                </a:cxn>
                <a:cxn ang="0">
                  <a:pos x="148" y="27"/>
                </a:cxn>
                <a:cxn ang="0">
                  <a:pos x="124" y="48"/>
                </a:cxn>
                <a:cxn ang="0">
                  <a:pos x="79" y="98"/>
                </a:cxn>
                <a:cxn ang="0">
                  <a:pos x="54" y="126"/>
                </a:cxn>
                <a:cxn ang="0">
                  <a:pos x="30" y="155"/>
                </a:cxn>
                <a:cxn ang="0">
                  <a:pos x="12" y="173"/>
                </a:cxn>
                <a:cxn ang="0">
                  <a:pos x="8" y="177"/>
                </a:cxn>
                <a:cxn ang="0">
                  <a:pos x="11" y="183"/>
                </a:cxn>
                <a:cxn ang="0">
                  <a:pos x="12" y="187"/>
                </a:cxn>
                <a:cxn ang="0">
                  <a:pos x="9" y="183"/>
                </a:cxn>
                <a:cxn ang="0">
                  <a:pos x="5" y="183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4" y="194"/>
                </a:cxn>
                <a:cxn ang="0">
                  <a:pos x="7" y="196"/>
                </a:cxn>
                <a:cxn ang="0">
                  <a:pos x="11" y="196"/>
                </a:cxn>
                <a:cxn ang="0">
                  <a:pos x="25" y="180"/>
                </a:cxn>
                <a:cxn ang="0">
                  <a:pos x="38" y="163"/>
                </a:cxn>
                <a:cxn ang="0">
                  <a:pos x="54" y="149"/>
                </a:cxn>
                <a:cxn ang="0">
                  <a:pos x="80" y="115"/>
                </a:cxn>
                <a:cxn ang="0">
                  <a:pos x="93" y="98"/>
                </a:cxn>
                <a:cxn ang="0">
                  <a:pos x="145" y="43"/>
                </a:cxn>
                <a:cxn ang="0">
                  <a:pos x="156" y="35"/>
                </a:cxn>
                <a:cxn ang="0">
                  <a:pos x="169" y="23"/>
                </a:cxn>
                <a:cxn ang="0">
                  <a:pos x="175" y="13"/>
                </a:cxn>
                <a:cxn ang="0">
                  <a:pos x="177" y="7"/>
                </a:cxn>
                <a:cxn ang="0">
                  <a:pos x="177" y="2"/>
                </a:cxn>
                <a:cxn ang="0">
                  <a:pos x="170" y="0"/>
                </a:cxn>
                <a:cxn ang="0">
                  <a:pos x="168" y="2"/>
                </a:cxn>
                <a:cxn ang="0">
                  <a:pos x="166" y="3"/>
                </a:cxn>
              </a:cxnLst>
              <a:rect l="0" t="0" r="r" b="b"/>
              <a:pathLst>
                <a:path w="177" h="196">
                  <a:moveTo>
                    <a:pt x="166" y="3"/>
                  </a:moveTo>
                  <a:lnTo>
                    <a:pt x="166" y="3"/>
                  </a:lnTo>
                  <a:lnTo>
                    <a:pt x="164" y="10"/>
                  </a:lnTo>
                  <a:lnTo>
                    <a:pt x="160" y="17"/>
                  </a:lnTo>
                  <a:lnTo>
                    <a:pt x="155" y="22"/>
                  </a:lnTo>
                  <a:lnTo>
                    <a:pt x="148" y="27"/>
                  </a:lnTo>
                  <a:lnTo>
                    <a:pt x="136" y="39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79" y="98"/>
                  </a:lnTo>
                  <a:lnTo>
                    <a:pt x="79" y="98"/>
                  </a:lnTo>
                  <a:lnTo>
                    <a:pt x="54" y="126"/>
                  </a:lnTo>
                  <a:lnTo>
                    <a:pt x="30" y="155"/>
                  </a:lnTo>
                  <a:lnTo>
                    <a:pt x="30" y="155"/>
                  </a:lnTo>
                  <a:lnTo>
                    <a:pt x="21" y="164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8" y="177"/>
                  </a:lnTo>
                  <a:lnTo>
                    <a:pt x="8" y="180"/>
                  </a:lnTo>
                  <a:lnTo>
                    <a:pt x="11" y="183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1" y="184"/>
                  </a:lnTo>
                  <a:lnTo>
                    <a:pt x="9" y="183"/>
                  </a:lnTo>
                  <a:lnTo>
                    <a:pt x="7" y="183"/>
                  </a:lnTo>
                  <a:lnTo>
                    <a:pt x="5" y="183"/>
                  </a:lnTo>
                  <a:lnTo>
                    <a:pt x="1" y="185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1" y="193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7" y="196"/>
                  </a:lnTo>
                  <a:lnTo>
                    <a:pt x="11" y="196"/>
                  </a:lnTo>
                  <a:lnTo>
                    <a:pt x="11" y="196"/>
                  </a:lnTo>
                  <a:lnTo>
                    <a:pt x="18" y="189"/>
                  </a:lnTo>
                  <a:lnTo>
                    <a:pt x="25" y="180"/>
                  </a:lnTo>
                  <a:lnTo>
                    <a:pt x="32" y="172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54" y="149"/>
                  </a:lnTo>
                  <a:lnTo>
                    <a:pt x="67" y="132"/>
                  </a:lnTo>
                  <a:lnTo>
                    <a:pt x="80" y="115"/>
                  </a:lnTo>
                  <a:lnTo>
                    <a:pt x="93" y="98"/>
                  </a:lnTo>
                  <a:lnTo>
                    <a:pt x="93" y="98"/>
                  </a:lnTo>
                  <a:lnTo>
                    <a:pt x="119" y="70"/>
                  </a:lnTo>
                  <a:lnTo>
                    <a:pt x="145" y="43"/>
                  </a:lnTo>
                  <a:lnTo>
                    <a:pt x="145" y="43"/>
                  </a:lnTo>
                  <a:lnTo>
                    <a:pt x="156" y="35"/>
                  </a:lnTo>
                  <a:lnTo>
                    <a:pt x="165" y="27"/>
                  </a:lnTo>
                  <a:lnTo>
                    <a:pt x="169" y="23"/>
                  </a:lnTo>
                  <a:lnTo>
                    <a:pt x="173" y="18"/>
                  </a:lnTo>
                  <a:lnTo>
                    <a:pt x="175" y="13"/>
                  </a:lnTo>
                  <a:lnTo>
                    <a:pt x="177" y="7"/>
                  </a:lnTo>
                  <a:lnTo>
                    <a:pt x="177" y="7"/>
                  </a:lnTo>
                  <a:lnTo>
                    <a:pt x="177" y="5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70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6" y="3"/>
                  </a:lnTo>
                  <a:lnTo>
                    <a:pt x="1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4" name="Freeform 436"/>
            <p:cNvSpPr/>
            <p:nvPr/>
          </p:nvSpPr>
          <p:spPr bwMode="auto">
            <a:xfrm>
              <a:off x="6734176" y="1155700"/>
              <a:ext cx="42863" cy="50800"/>
            </a:xfrm>
            <a:custGeom>
              <a:avLst/>
              <a:gdLst/>
              <a:ahLst/>
              <a:cxnLst>
                <a:cxn ang="0">
                  <a:pos x="97" y="3"/>
                </a:cxn>
                <a:cxn ang="0">
                  <a:pos x="97" y="3"/>
                </a:cxn>
                <a:cxn ang="0">
                  <a:pos x="92" y="12"/>
                </a:cxn>
                <a:cxn ang="0">
                  <a:pos x="86" y="21"/>
                </a:cxn>
                <a:cxn ang="0">
                  <a:pos x="72" y="38"/>
                </a:cxn>
                <a:cxn ang="0">
                  <a:pos x="42" y="71"/>
                </a:cxn>
                <a:cxn ang="0">
                  <a:pos x="42" y="71"/>
                </a:cxn>
                <a:cxn ang="0">
                  <a:pos x="37" y="77"/>
                </a:cxn>
                <a:cxn ang="0">
                  <a:pos x="32" y="86"/>
                </a:cxn>
                <a:cxn ang="0">
                  <a:pos x="27" y="94"/>
                </a:cxn>
                <a:cxn ang="0">
                  <a:pos x="21" y="102"/>
                </a:cxn>
                <a:cxn ang="0">
                  <a:pos x="21" y="102"/>
                </a:cxn>
                <a:cxn ang="0">
                  <a:pos x="10" y="111"/>
                </a:cxn>
                <a:cxn ang="0">
                  <a:pos x="6" y="116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3" y="130"/>
                </a:cxn>
                <a:cxn ang="0">
                  <a:pos x="7" y="131"/>
                </a:cxn>
                <a:cxn ang="0">
                  <a:pos x="8" y="130"/>
                </a:cxn>
                <a:cxn ang="0">
                  <a:pos x="11" y="128"/>
                </a:cxn>
                <a:cxn ang="0">
                  <a:pos x="11" y="128"/>
                </a:cxn>
                <a:cxn ang="0">
                  <a:pos x="15" y="122"/>
                </a:cxn>
                <a:cxn ang="0">
                  <a:pos x="20" y="116"/>
                </a:cxn>
                <a:cxn ang="0">
                  <a:pos x="32" y="107"/>
                </a:cxn>
                <a:cxn ang="0">
                  <a:pos x="32" y="107"/>
                </a:cxn>
                <a:cxn ang="0">
                  <a:pos x="38" y="99"/>
                </a:cxn>
                <a:cxn ang="0">
                  <a:pos x="44" y="90"/>
                </a:cxn>
                <a:cxn ang="0">
                  <a:pos x="49" y="81"/>
                </a:cxn>
                <a:cxn ang="0">
                  <a:pos x="55" y="72"/>
                </a:cxn>
                <a:cxn ang="0">
                  <a:pos x="55" y="72"/>
                </a:cxn>
                <a:cxn ang="0">
                  <a:pos x="83" y="42"/>
                </a:cxn>
                <a:cxn ang="0">
                  <a:pos x="96" y="2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5" y="1"/>
                </a:cxn>
                <a:cxn ang="0">
                  <a:pos x="101" y="0"/>
                </a:cxn>
                <a:cxn ang="0">
                  <a:pos x="100" y="1"/>
                </a:cxn>
                <a:cxn ang="0">
                  <a:pos x="97" y="3"/>
                </a:cxn>
                <a:cxn ang="0">
                  <a:pos x="97" y="3"/>
                </a:cxn>
              </a:cxnLst>
              <a:rect l="0" t="0" r="r" b="b"/>
              <a:pathLst>
                <a:path w="108" h="131">
                  <a:moveTo>
                    <a:pt x="97" y="3"/>
                  </a:moveTo>
                  <a:lnTo>
                    <a:pt x="97" y="3"/>
                  </a:lnTo>
                  <a:lnTo>
                    <a:pt x="92" y="12"/>
                  </a:lnTo>
                  <a:lnTo>
                    <a:pt x="86" y="21"/>
                  </a:lnTo>
                  <a:lnTo>
                    <a:pt x="72" y="38"/>
                  </a:lnTo>
                  <a:lnTo>
                    <a:pt x="42" y="71"/>
                  </a:lnTo>
                  <a:lnTo>
                    <a:pt x="42" y="71"/>
                  </a:lnTo>
                  <a:lnTo>
                    <a:pt x="37" y="77"/>
                  </a:lnTo>
                  <a:lnTo>
                    <a:pt x="32" y="86"/>
                  </a:lnTo>
                  <a:lnTo>
                    <a:pt x="27" y="94"/>
                  </a:lnTo>
                  <a:lnTo>
                    <a:pt x="21" y="102"/>
                  </a:lnTo>
                  <a:lnTo>
                    <a:pt x="21" y="102"/>
                  </a:lnTo>
                  <a:lnTo>
                    <a:pt x="10" y="111"/>
                  </a:lnTo>
                  <a:lnTo>
                    <a:pt x="6" y="116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3" y="130"/>
                  </a:lnTo>
                  <a:lnTo>
                    <a:pt x="7" y="131"/>
                  </a:lnTo>
                  <a:lnTo>
                    <a:pt x="8" y="130"/>
                  </a:lnTo>
                  <a:lnTo>
                    <a:pt x="11" y="128"/>
                  </a:lnTo>
                  <a:lnTo>
                    <a:pt x="11" y="128"/>
                  </a:lnTo>
                  <a:lnTo>
                    <a:pt x="15" y="122"/>
                  </a:lnTo>
                  <a:lnTo>
                    <a:pt x="20" y="116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8" y="99"/>
                  </a:lnTo>
                  <a:lnTo>
                    <a:pt x="44" y="90"/>
                  </a:lnTo>
                  <a:lnTo>
                    <a:pt x="49" y="81"/>
                  </a:lnTo>
                  <a:lnTo>
                    <a:pt x="55" y="72"/>
                  </a:lnTo>
                  <a:lnTo>
                    <a:pt x="55" y="72"/>
                  </a:lnTo>
                  <a:lnTo>
                    <a:pt x="83" y="42"/>
                  </a:lnTo>
                  <a:lnTo>
                    <a:pt x="96" y="2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5" y="1"/>
                  </a:lnTo>
                  <a:lnTo>
                    <a:pt x="101" y="0"/>
                  </a:lnTo>
                  <a:lnTo>
                    <a:pt x="100" y="1"/>
                  </a:lnTo>
                  <a:lnTo>
                    <a:pt x="97" y="3"/>
                  </a:lnTo>
                  <a:lnTo>
                    <a:pt x="9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5" name="Freeform 437"/>
            <p:cNvSpPr/>
            <p:nvPr/>
          </p:nvSpPr>
          <p:spPr bwMode="auto">
            <a:xfrm>
              <a:off x="6451601" y="1363663"/>
              <a:ext cx="28575" cy="381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6" y="22"/>
                </a:cxn>
                <a:cxn ang="0">
                  <a:pos x="28" y="43"/>
                </a:cxn>
                <a:cxn ang="0">
                  <a:pos x="20" y="53"/>
                </a:cxn>
                <a:cxn ang="0">
                  <a:pos x="12" y="65"/>
                </a:cxn>
                <a:cxn ang="0">
                  <a:pos x="6" y="7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2" y="96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11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16" y="81"/>
                </a:cxn>
                <a:cxn ang="0">
                  <a:pos x="23" y="69"/>
                </a:cxn>
                <a:cxn ang="0">
                  <a:pos x="29" y="58"/>
                </a:cxn>
                <a:cxn ang="0">
                  <a:pos x="37" y="48"/>
                </a:cxn>
                <a:cxn ang="0">
                  <a:pos x="55" y="28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7"/>
                </a:cxn>
                <a:cxn ang="0">
                  <a:pos x="75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5" h="96">
                  <a:moveTo>
                    <a:pt x="64" y="2"/>
                  </a:moveTo>
                  <a:lnTo>
                    <a:pt x="64" y="2"/>
                  </a:lnTo>
                  <a:lnTo>
                    <a:pt x="46" y="22"/>
                  </a:lnTo>
                  <a:lnTo>
                    <a:pt x="28" y="43"/>
                  </a:lnTo>
                  <a:lnTo>
                    <a:pt x="20" y="53"/>
                  </a:lnTo>
                  <a:lnTo>
                    <a:pt x="12" y="65"/>
                  </a:lnTo>
                  <a:lnTo>
                    <a:pt x="6" y="7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11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81"/>
                  </a:lnTo>
                  <a:lnTo>
                    <a:pt x="23" y="69"/>
                  </a:lnTo>
                  <a:lnTo>
                    <a:pt x="29" y="58"/>
                  </a:lnTo>
                  <a:lnTo>
                    <a:pt x="37" y="48"/>
                  </a:lnTo>
                  <a:lnTo>
                    <a:pt x="55" y="28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7"/>
                  </a:lnTo>
                  <a:lnTo>
                    <a:pt x="75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6" name="Freeform 438"/>
            <p:cNvSpPr/>
            <p:nvPr/>
          </p:nvSpPr>
          <p:spPr bwMode="auto">
            <a:xfrm>
              <a:off x="6511926" y="1363663"/>
              <a:ext cx="30163" cy="349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4" y="22"/>
                </a:cxn>
                <a:cxn ang="0">
                  <a:pos x="34" y="32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5" y="70"/>
                </a:cxn>
                <a:cxn ang="0">
                  <a:pos x="5" y="70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8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7"/>
                </a:cxn>
                <a:cxn ang="0">
                  <a:pos x="6" y="87"/>
                </a:cxn>
                <a:cxn ang="0">
                  <a:pos x="9" y="86"/>
                </a:cxn>
                <a:cxn ang="0">
                  <a:pos x="11" y="83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9" y="70"/>
                </a:cxn>
                <a:cxn ang="0">
                  <a:pos x="26" y="61"/>
                </a:cxn>
                <a:cxn ang="0">
                  <a:pos x="26" y="61"/>
                </a:cxn>
                <a:cxn ang="0">
                  <a:pos x="36" y="48"/>
                </a:cxn>
                <a:cxn ang="0">
                  <a:pos x="48" y="35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3" y="7"/>
                </a:cxn>
                <a:cxn ang="0">
                  <a:pos x="74" y="6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4" h="87">
                  <a:moveTo>
                    <a:pt x="64" y="2"/>
                  </a:moveTo>
                  <a:lnTo>
                    <a:pt x="64" y="2"/>
                  </a:lnTo>
                  <a:lnTo>
                    <a:pt x="44" y="22"/>
                  </a:lnTo>
                  <a:lnTo>
                    <a:pt x="34" y="32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5" y="70"/>
                  </a:lnTo>
                  <a:lnTo>
                    <a:pt x="5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7"/>
                  </a:lnTo>
                  <a:lnTo>
                    <a:pt x="6" y="87"/>
                  </a:lnTo>
                  <a:lnTo>
                    <a:pt x="9" y="86"/>
                  </a:lnTo>
                  <a:lnTo>
                    <a:pt x="11" y="83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9" y="70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36" y="48"/>
                  </a:lnTo>
                  <a:lnTo>
                    <a:pt x="48" y="35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7" name="Freeform 439"/>
            <p:cNvSpPr/>
            <p:nvPr/>
          </p:nvSpPr>
          <p:spPr bwMode="auto">
            <a:xfrm>
              <a:off x="6542088" y="1370013"/>
              <a:ext cx="17463" cy="3016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5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1" y="52"/>
                </a:cxn>
                <a:cxn ang="0">
                  <a:pos x="32" y="35"/>
                </a:cxn>
                <a:cxn ang="0">
                  <a:pos x="32" y="35"/>
                </a:cxn>
                <a:cxn ang="0">
                  <a:pos x="41" y="21"/>
                </a:cxn>
                <a:cxn ang="0">
                  <a:pos x="43" y="13"/>
                </a:cxn>
                <a:cxn ang="0">
                  <a:pos x="45" y="5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5" h="73">
                  <a:moveTo>
                    <a:pt x="34" y="5"/>
                  </a:moveTo>
                  <a:lnTo>
                    <a:pt x="34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51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1" y="52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41" y="21"/>
                  </a:lnTo>
                  <a:lnTo>
                    <a:pt x="43" y="1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8" name="Freeform 440"/>
            <p:cNvSpPr/>
            <p:nvPr/>
          </p:nvSpPr>
          <p:spPr bwMode="auto">
            <a:xfrm>
              <a:off x="6562726" y="1368425"/>
              <a:ext cx="23813" cy="2857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38" y="15"/>
                </a:cxn>
                <a:cxn ang="0">
                  <a:pos x="34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1" y="37"/>
                </a:cxn>
                <a:cxn ang="0">
                  <a:pos x="15" y="46"/>
                </a:cxn>
                <a:cxn ang="0">
                  <a:pos x="8" y="57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5"/>
                </a:cxn>
                <a:cxn ang="0">
                  <a:pos x="8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6" y="66"/>
                </a:cxn>
                <a:cxn ang="0">
                  <a:pos x="21" y="58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8" y="32"/>
                </a:cxn>
                <a:cxn ang="0">
                  <a:pos x="46" y="25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3" y="8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3" h="75">
                  <a:moveTo>
                    <a:pt x="53" y="2"/>
                  </a:moveTo>
                  <a:lnTo>
                    <a:pt x="53" y="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1" y="37"/>
                  </a:lnTo>
                  <a:lnTo>
                    <a:pt x="15" y="46"/>
                  </a:lnTo>
                  <a:lnTo>
                    <a:pt x="8" y="57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5"/>
                  </a:lnTo>
                  <a:lnTo>
                    <a:pt x="8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6" y="66"/>
                  </a:lnTo>
                  <a:lnTo>
                    <a:pt x="21" y="58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8" y="32"/>
                  </a:lnTo>
                  <a:lnTo>
                    <a:pt x="46" y="25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29" name="Freeform 441"/>
            <p:cNvSpPr/>
            <p:nvPr/>
          </p:nvSpPr>
          <p:spPr bwMode="auto">
            <a:xfrm>
              <a:off x="6650038" y="1374775"/>
              <a:ext cx="20638" cy="25400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9" y="8"/>
                </a:cxn>
                <a:cxn ang="0">
                  <a:pos x="36" y="11"/>
                </a:cxn>
                <a:cxn ang="0">
                  <a:pos x="31" y="16"/>
                </a:cxn>
                <a:cxn ang="0">
                  <a:pos x="18" y="25"/>
                </a:cxn>
                <a:cxn ang="0">
                  <a:pos x="18" y="25"/>
                </a:cxn>
                <a:cxn ang="0">
                  <a:pos x="15" y="29"/>
                </a:cxn>
                <a:cxn ang="0">
                  <a:pos x="13" y="33"/>
                </a:cxn>
                <a:cxn ang="0">
                  <a:pos x="7" y="42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1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5"/>
                </a:cxn>
                <a:cxn ang="0">
                  <a:pos x="15" y="51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6" y="36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49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63">
                  <a:moveTo>
                    <a:pt x="40" y="4"/>
                  </a:moveTo>
                  <a:lnTo>
                    <a:pt x="40" y="4"/>
                  </a:lnTo>
                  <a:lnTo>
                    <a:pt x="39" y="8"/>
                  </a:lnTo>
                  <a:lnTo>
                    <a:pt x="36" y="11"/>
                  </a:lnTo>
                  <a:lnTo>
                    <a:pt x="31" y="16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5" y="29"/>
                  </a:lnTo>
                  <a:lnTo>
                    <a:pt x="13" y="33"/>
                  </a:lnTo>
                  <a:lnTo>
                    <a:pt x="7" y="42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1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5"/>
                  </a:lnTo>
                  <a:lnTo>
                    <a:pt x="15" y="5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6" y="36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0"/>
                  </a:lnTo>
                  <a:lnTo>
                    <a:pt x="48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0" name="Freeform 442"/>
            <p:cNvSpPr/>
            <p:nvPr/>
          </p:nvSpPr>
          <p:spPr bwMode="auto">
            <a:xfrm>
              <a:off x="6678613" y="1373188"/>
              <a:ext cx="22225" cy="2857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9"/>
                </a:cxn>
                <a:cxn ang="0">
                  <a:pos x="34" y="17"/>
                </a:cxn>
                <a:cxn ang="0">
                  <a:pos x="23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2"/>
                </a:cxn>
                <a:cxn ang="0">
                  <a:pos x="5" y="75"/>
                </a:cxn>
                <a:cxn ang="0">
                  <a:pos x="6" y="73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6" y="65"/>
                </a:cxn>
                <a:cxn ang="0">
                  <a:pos x="21" y="58"/>
                </a:cxn>
                <a:cxn ang="0">
                  <a:pos x="31" y="41"/>
                </a:cxn>
                <a:cxn ang="0">
                  <a:pos x="42" y="25"/>
                </a:cxn>
                <a:cxn ang="0">
                  <a:pos x="48" y="17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6" h="75">
                  <a:moveTo>
                    <a:pt x="47" y="1"/>
                  </a:moveTo>
                  <a:lnTo>
                    <a:pt x="47" y="1"/>
                  </a:lnTo>
                  <a:lnTo>
                    <a:pt x="40" y="9"/>
                  </a:lnTo>
                  <a:lnTo>
                    <a:pt x="34" y="17"/>
                  </a:lnTo>
                  <a:lnTo>
                    <a:pt x="23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2"/>
                  </a:lnTo>
                  <a:lnTo>
                    <a:pt x="5" y="75"/>
                  </a:lnTo>
                  <a:lnTo>
                    <a:pt x="6" y="73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6" y="65"/>
                  </a:lnTo>
                  <a:lnTo>
                    <a:pt x="21" y="58"/>
                  </a:lnTo>
                  <a:lnTo>
                    <a:pt x="31" y="41"/>
                  </a:lnTo>
                  <a:lnTo>
                    <a:pt x="42" y="25"/>
                  </a:lnTo>
                  <a:lnTo>
                    <a:pt x="48" y="1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1" name="Freeform 443"/>
            <p:cNvSpPr/>
            <p:nvPr/>
          </p:nvSpPr>
          <p:spPr bwMode="auto">
            <a:xfrm>
              <a:off x="6702426" y="1374775"/>
              <a:ext cx="19050" cy="2540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3" y="62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2" y="6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63">
                  <a:moveTo>
                    <a:pt x="36" y="3"/>
                  </a:moveTo>
                  <a:lnTo>
                    <a:pt x="2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2" y="6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2" name="Freeform 444"/>
            <p:cNvSpPr/>
            <p:nvPr/>
          </p:nvSpPr>
          <p:spPr bwMode="auto">
            <a:xfrm>
              <a:off x="6737351" y="1374775"/>
              <a:ext cx="22225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16"/>
                </a:cxn>
                <a:cxn ang="0">
                  <a:pos x="17" y="32"/>
                </a:cxn>
                <a:cxn ang="0">
                  <a:pos x="10" y="41"/>
                </a:cxn>
                <a:cxn ang="0">
                  <a:pos x="5" y="49"/>
                </a:cxn>
                <a:cxn ang="0">
                  <a:pos x="1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5" y="75"/>
                </a:cxn>
                <a:cxn ang="0">
                  <a:pos x="9" y="74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2" y="70"/>
                </a:cxn>
                <a:cxn ang="0">
                  <a:pos x="13" y="60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7" y="37"/>
                </a:cxn>
                <a:cxn ang="0">
                  <a:pos x="42" y="23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75">
                  <a:moveTo>
                    <a:pt x="47" y="3"/>
                  </a:moveTo>
                  <a:lnTo>
                    <a:pt x="47" y="3"/>
                  </a:lnTo>
                  <a:lnTo>
                    <a:pt x="32" y="16"/>
                  </a:lnTo>
                  <a:lnTo>
                    <a:pt x="17" y="32"/>
                  </a:lnTo>
                  <a:lnTo>
                    <a:pt x="10" y="41"/>
                  </a:lnTo>
                  <a:lnTo>
                    <a:pt x="5" y="49"/>
                  </a:lnTo>
                  <a:lnTo>
                    <a:pt x="1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5" y="75"/>
                  </a:lnTo>
                  <a:lnTo>
                    <a:pt x="9" y="74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2" y="70"/>
                  </a:lnTo>
                  <a:lnTo>
                    <a:pt x="13" y="60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7" y="37"/>
                  </a:lnTo>
                  <a:lnTo>
                    <a:pt x="42" y="23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3" name="Freeform 445"/>
            <p:cNvSpPr/>
            <p:nvPr/>
          </p:nvSpPr>
          <p:spPr bwMode="auto">
            <a:xfrm>
              <a:off x="6764338" y="1374775"/>
              <a:ext cx="12700" cy="1905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18" y="11"/>
                </a:cxn>
                <a:cxn ang="0">
                  <a:pos x="12" y="19"/>
                </a:cxn>
                <a:cxn ang="0">
                  <a:pos x="1" y="38"/>
                </a:cxn>
                <a:cxn ang="0">
                  <a:pos x="1" y="38"/>
                </a:cxn>
                <a:cxn ang="0">
                  <a:pos x="0" y="40"/>
                </a:cxn>
                <a:cxn ang="0">
                  <a:pos x="1" y="42"/>
                </a:cxn>
                <a:cxn ang="0">
                  <a:pos x="4" y="46"/>
                </a:cxn>
                <a:cxn ang="0">
                  <a:pos x="8" y="46"/>
                </a:cxn>
                <a:cxn ang="0">
                  <a:pos x="9" y="45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21" y="26"/>
                </a:cxn>
                <a:cxn ang="0">
                  <a:pos x="26" y="19"/>
                </a:cxn>
                <a:cxn ang="0">
                  <a:pos x="32" y="11"/>
                </a:cxn>
                <a:cxn ang="0">
                  <a:pos x="32" y="11"/>
                </a:cxn>
                <a:cxn ang="0">
                  <a:pos x="34" y="8"/>
                </a:cxn>
                <a:cxn ang="0">
                  <a:pos x="34" y="6"/>
                </a:cxn>
                <a:cxn ang="0">
                  <a:pos x="32" y="3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46">
                  <a:moveTo>
                    <a:pt x="25" y="3"/>
                  </a:moveTo>
                  <a:lnTo>
                    <a:pt x="25" y="3"/>
                  </a:lnTo>
                  <a:lnTo>
                    <a:pt x="18" y="11"/>
                  </a:lnTo>
                  <a:lnTo>
                    <a:pt x="12" y="19"/>
                  </a:lnTo>
                  <a:lnTo>
                    <a:pt x="1" y="38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1" y="42"/>
                  </a:lnTo>
                  <a:lnTo>
                    <a:pt x="4" y="46"/>
                  </a:lnTo>
                  <a:lnTo>
                    <a:pt x="8" y="46"/>
                  </a:lnTo>
                  <a:lnTo>
                    <a:pt x="9" y="45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21" y="26"/>
                  </a:lnTo>
                  <a:lnTo>
                    <a:pt x="26" y="19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4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4" name="Freeform 446"/>
            <p:cNvSpPr/>
            <p:nvPr/>
          </p:nvSpPr>
          <p:spPr bwMode="auto">
            <a:xfrm>
              <a:off x="6313488" y="1584325"/>
              <a:ext cx="31750" cy="33338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34" y="38"/>
                </a:cxn>
                <a:cxn ang="0">
                  <a:pos x="17" y="56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6" y="64"/>
                </a:cxn>
                <a:cxn ang="0">
                  <a:pos x="43" y="46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80" h="85">
                  <a:moveTo>
                    <a:pt x="70" y="1"/>
                  </a:moveTo>
                  <a:lnTo>
                    <a:pt x="70" y="1"/>
                  </a:lnTo>
                  <a:lnTo>
                    <a:pt x="34" y="38"/>
                  </a:lnTo>
                  <a:lnTo>
                    <a:pt x="17" y="5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6" y="64"/>
                  </a:lnTo>
                  <a:lnTo>
                    <a:pt x="43" y="46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5" name="Freeform 447"/>
            <p:cNvSpPr/>
            <p:nvPr/>
          </p:nvSpPr>
          <p:spPr bwMode="auto">
            <a:xfrm>
              <a:off x="6346826" y="1581150"/>
              <a:ext cx="20638" cy="33338"/>
            </a:xfrm>
            <a:custGeom>
              <a:avLst/>
              <a:gdLst/>
              <a:ahLst/>
              <a:cxnLst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3" y="34"/>
                </a:cxn>
                <a:cxn ang="0">
                  <a:pos x="28" y="43"/>
                </a:cxn>
                <a:cxn ang="0">
                  <a:pos x="16" y="60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3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25" y="66"/>
                </a:cxn>
                <a:cxn ang="0">
                  <a:pos x="32" y="57"/>
                </a:cxn>
                <a:cxn ang="0">
                  <a:pos x="38" y="47"/>
                </a:cxn>
                <a:cxn ang="0">
                  <a:pos x="44" y="36"/>
                </a:cxn>
                <a:cxn ang="0">
                  <a:pos x="47" y="26"/>
                </a:cxn>
                <a:cxn ang="0">
                  <a:pos x="50" y="15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5"/>
                </a:cxn>
                <a:cxn ang="0">
                  <a:pos x="41" y="5"/>
                </a:cxn>
              </a:cxnLst>
              <a:rect l="0" t="0" r="r" b="b"/>
              <a:pathLst>
                <a:path w="51" h="85">
                  <a:moveTo>
                    <a:pt x="41" y="5"/>
                  </a:move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3" y="34"/>
                  </a:lnTo>
                  <a:lnTo>
                    <a:pt x="28" y="43"/>
                  </a:lnTo>
                  <a:lnTo>
                    <a:pt x="16" y="60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3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25" y="66"/>
                  </a:lnTo>
                  <a:lnTo>
                    <a:pt x="32" y="57"/>
                  </a:lnTo>
                  <a:lnTo>
                    <a:pt x="38" y="47"/>
                  </a:lnTo>
                  <a:lnTo>
                    <a:pt x="44" y="36"/>
                  </a:lnTo>
                  <a:lnTo>
                    <a:pt x="47" y="26"/>
                  </a:lnTo>
                  <a:lnTo>
                    <a:pt x="50" y="1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6" name="Freeform 448"/>
            <p:cNvSpPr/>
            <p:nvPr/>
          </p:nvSpPr>
          <p:spPr bwMode="auto">
            <a:xfrm>
              <a:off x="6376988" y="1584325"/>
              <a:ext cx="20638" cy="301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3"/>
                </a:cxn>
                <a:cxn ang="0">
                  <a:pos x="40" y="4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0" y="16"/>
                </a:cxn>
                <a:cxn ang="0">
                  <a:pos x="38" y="25"/>
                </a:cxn>
                <a:cxn ang="0">
                  <a:pos x="34" y="34"/>
                </a:cxn>
                <a:cxn ang="0">
                  <a:pos x="29" y="42"/>
                </a:cxn>
                <a:cxn ang="0">
                  <a:pos x="14" y="58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5" y="63"/>
                </a:cxn>
                <a:cxn ang="0">
                  <a:pos x="33" y="54"/>
                </a:cxn>
                <a:cxn ang="0">
                  <a:pos x="39" y="44"/>
                </a:cxn>
                <a:cxn ang="0">
                  <a:pos x="46" y="35"/>
                </a:cxn>
                <a:cxn ang="0">
                  <a:pos x="50" y="25"/>
                </a:cxn>
                <a:cxn ang="0">
                  <a:pos x="52" y="14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52" h="80">
                  <a:moveTo>
                    <a:pt x="51" y="4"/>
                  </a:moveTo>
                  <a:lnTo>
                    <a:pt x="51" y="4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16"/>
                  </a:lnTo>
                  <a:lnTo>
                    <a:pt x="38" y="25"/>
                  </a:lnTo>
                  <a:lnTo>
                    <a:pt x="34" y="34"/>
                  </a:lnTo>
                  <a:lnTo>
                    <a:pt x="29" y="42"/>
                  </a:lnTo>
                  <a:lnTo>
                    <a:pt x="14" y="58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5" y="63"/>
                  </a:lnTo>
                  <a:lnTo>
                    <a:pt x="33" y="54"/>
                  </a:lnTo>
                  <a:lnTo>
                    <a:pt x="39" y="44"/>
                  </a:lnTo>
                  <a:lnTo>
                    <a:pt x="46" y="35"/>
                  </a:lnTo>
                  <a:lnTo>
                    <a:pt x="50" y="25"/>
                  </a:lnTo>
                  <a:lnTo>
                    <a:pt x="52" y="14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7" name="Freeform 449"/>
            <p:cNvSpPr/>
            <p:nvPr/>
          </p:nvSpPr>
          <p:spPr bwMode="auto">
            <a:xfrm>
              <a:off x="6399213" y="1585913"/>
              <a:ext cx="28575" cy="36513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49" y="22"/>
                </a:cxn>
                <a:cxn ang="0">
                  <a:pos x="33" y="42"/>
                </a:cxn>
                <a:cxn ang="0">
                  <a:pos x="19" y="63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2" y="90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7" y="71"/>
                </a:cxn>
                <a:cxn ang="0">
                  <a:pos x="41" y="50"/>
                </a:cxn>
                <a:cxn ang="0">
                  <a:pos x="57" y="30"/>
                </a:cxn>
                <a:cxn ang="0">
                  <a:pos x="72" y="11"/>
                </a:cxn>
                <a:cxn ang="0">
                  <a:pos x="72" y="11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4" h="92">
                  <a:moveTo>
                    <a:pt x="65" y="2"/>
                  </a:moveTo>
                  <a:lnTo>
                    <a:pt x="65" y="2"/>
                  </a:lnTo>
                  <a:lnTo>
                    <a:pt x="49" y="22"/>
                  </a:lnTo>
                  <a:lnTo>
                    <a:pt x="33" y="42"/>
                  </a:lnTo>
                  <a:lnTo>
                    <a:pt x="19" y="63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2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7" y="71"/>
                  </a:lnTo>
                  <a:lnTo>
                    <a:pt x="41" y="50"/>
                  </a:lnTo>
                  <a:lnTo>
                    <a:pt x="57" y="30"/>
                  </a:lnTo>
                  <a:lnTo>
                    <a:pt x="72" y="11"/>
                  </a:lnTo>
                  <a:lnTo>
                    <a:pt x="72" y="11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8" name="Freeform 450"/>
            <p:cNvSpPr/>
            <p:nvPr/>
          </p:nvSpPr>
          <p:spPr bwMode="auto">
            <a:xfrm>
              <a:off x="6527801" y="1592263"/>
              <a:ext cx="19050" cy="2222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8"/>
                </a:cxn>
                <a:cxn ang="0">
                  <a:pos x="31" y="11"/>
                </a:cxn>
                <a:cxn ang="0">
                  <a:pos x="26" y="16"/>
                </a:cxn>
                <a:cxn ang="0">
                  <a:pos x="26" y="16"/>
                </a:cxn>
                <a:cxn ang="0">
                  <a:pos x="21" y="21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16" y="29"/>
                </a:cxn>
                <a:cxn ang="0">
                  <a:pos x="13" y="32"/>
                </a:cxn>
                <a:cxn ang="0">
                  <a:pos x="6" y="36"/>
                </a:cxn>
                <a:cxn ang="0">
                  <a:pos x="6" y="36"/>
                </a:cxn>
                <a:cxn ang="0">
                  <a:pos x="4" y="39"/>
                </a:cxn>
                <a:cxn ang="0">
                  <a:pos x="2" y="43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5" y="58"/>
                </a:cxn>
                <a:cxn ang="0">
                  <a:pos x="10" y="56"/>
                </a:cxn>
                <a:cxn ang="0">
                  <a:pos x="12" y="54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3" y="47"/>
                </a:cxn>
                <a:cxn ang="0">
                  <a:pos x="16" y="45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26" y="34"/>
                </a:cxn>
                <a:cxn ang="0">
                  <a:pos x="30" y="29"/>
                </a:cxn>
                <a:cxn ang="0">
                  <a:pos x="30" y="29"/>
                </a:cxn>
                <a:cxn ang="0">
                  <a:pos x="34" y="24"/>
                </a:cxn>
                <a:cxn ang="0">
                  <a:pos x="39" y="19"/>
                </a:cxn>
                <a:cxn ang="0">
                  <a:pos x="43" y="13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2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58">
                  <a:moveTo>
                    <a:pt x="35" y="4"/>
                  </a:moveTo>
                  <a:lnTo>
                    <a:pt x="35" y="4"/>
                  </a:lnTo>
                  <a:lnTo>
                    <a:pt x="34" y="8"/>
                  </a:lnTo>
                  <a:lnTo>
                    <a:pt x="31" y="11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1" y="21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3" y="32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5" y="58"/>
                  </a:lnTo>
                  <a:lnTo>
                    <a:pt x="10" y="56"/>
                  </a:lnTo>
                  <a:lnTo>
                    <a:pt x="12" y="54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3" y="47"/>
                  </a:lnTo>
                  <a:lnTo>
                    <a:pt x="16" y="45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6" y="34"/>
                  </a:lnTo>
                  <a:lnTo>
                    <a:pt x="30" y="29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3" y="13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3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39" name="Freeform 451"/>
            <p:cNvSpPr/>
            <p:nvPr/>
          </p:nvSpPr>
          <p:spPr bwMode="auto">
            <a:xfrm>
              <a:off x="6584951" y="1590675"/>
              <a:ext cx="30163" cy="3175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8" y="18"/>
                </a:cxn>
                <a:cxn ang="0">
                  <a:pos x="32" y="35"/>
                </a:cxn>
                <a:cxn ang="0">
                  <a:pos x="17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4" y="78"/>
                </a:cxn>
                <a:cxn ang="0">
                  <a:pos x="15" y="77"/>
                </a:cxn>
                <a:cxn ang="0">
                  <a:pos x="15" y="75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43" y="41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3" h="80">
                  <a:moveTo>
                    <a:pt x="64" y="1"/>
                  </a:moveTo>
                  <a:lnTo>
                    <a:pt x="64" y="1"/>
                  </a:lnTo>
                  <a:lnTo>
                    <a:pt x="48" y="18"/>
                  </a:lnTo>
                  <a:lnTo>
                    <a:pt x="32" y="35"/>
                  </a:lnTo>
                  <a:lnTo>
                    <a:pt x="17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4" y="78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43" y="41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0" name="Freeform 452"/>
            <p:cNvSpPr/>
            <p:nvPr/>
          </p:nvSpPr>
          <p:spPr bwMode="auto">
            <a:xfrm>
              <a:off x="6611938" y="1590675"/>
              <a:ext cx="23813" cy="23813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3"/>
                </a:cxn>
                <a:cxn ang="0">
                  <a:pos x="40" y="21"/>
                </a:cxn>
                <a:cxn ang="0">
                  <a:pos x="35" y="26"/>
                </a:cxn>
                <a:cxn ang="0">
                  <a:pos x="29" y="33"/>
                </a:cxn>
                <a:cxn ang="0">
                  <a:pos x="14" y="43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23" y="50"/>
                </a:cxn>
                <a:cxn ang="0">
                  <a:pos x="39" y="38"/>
                </a:cxn>
                <a:cxn ang="0">
                  <a:pos x="46" y="31"/>
                </a:cxn>
                <a:cxn ang="0">
                  <a:pos x="51" y="24"/>
                </a:cxn>
                <a:cxn ang="0">
                  <a:pos x="55" y="16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1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63">
                  <a:moveTo>
                    <a:pt x="46" y="5"/>
                  </a:moveTo>
                  <a:lnTo>
                    <a:pt x="46" y="5"/>
                  </a:lnTo>
                  <a:lnTo>
                    <a:pt x="44" y="13"/>
                  </a:lnTo>
                  <a:lnTo>
                    <a:pt x="40" y="21"/>
                  </a:lnTo>
                  <a:lnTo>
                    <a:pt x="35" y="26"/>
                  </a:lnTo>
                  <a:lnTo>
                    <a:pt x="29" y="33"/>
                  </a:lnTo>
                  <a:lnTo>
                    <a:pt x="14" y="43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23" y="50"/>
                  </a:lnTo>
                  <a:lnTo>
                    <a:pt x="39" y="38"/>
                  </a:lnTo>
                  <a:lnTo>
                    <a:pt x="46" y="31"/>
                  </a:lnTo>
                  <a:lnTo>
                    <a:pt x="51" y="24"/>
                  </a:lnTo>
                  <a:lnTo>
                    <a:pt x="55" y="16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1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1" name="Freeform 453"/>
            <p:cNvSpPr/>
            <p:nvPr/>
          </p:nvSpPr>
          <p:spPr bwMode="auto">
            <a:xfrm>
              <a:off x="6761163" y="1590675"/>
              <a:ext cx="19050" cy="2381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4" y="13"/>
                </a:cxn>
                <a:cxn ang="0">
                  <a:pos x="15" y="26"/>
                </a:cxn>
                <a:cxn ang="0">
                  <a:pos x="7" y="39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6"/>
                </a:cxn>
                <a:cxn ang="0">
                  <a:pos x="24" y="33"/>
                </a:cxn>
                <a:cxn ang="0">
                  <a:pos x="34" y="21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5" y="5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5" h="63">
                  <a:moveTo>
                    <a:pt x="35" y="1"/>
                  </a:moveTo>
                  <a:lnTo>
                    <a:pt x="35" y="1"/>
                  </a:lnTo>
                  <a:lnTo>
                    <a:pt x="24" y="13"/>
                  </a:lnTo>
                  <a:lnTo>
                    <a:pt x="15" y="26"/>
                  </a:lnTo>
                  <a:lnTo>
                    <a:pt x="7" y="39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6"/>
                  </a:lnTo>
                  <a:lnTo>
                    <a:pt x="24" y="33"/>
                  </a:lnTo>
                  <a:lnTo>
                    <a:pt x="34" y="21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5" y="5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2" name="Freeform 454"/>
            <p:cNvSpPr/>
            <p:nvPr/>
          </p:nvSpPr>
          <p:spPr bwMode="auto">
            <a:xfrm>
              <a:off x="6786563" y="1595438"/>
              <a:ext cx="20638" cy="22225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0" y="23"/>
                </a:cxn>
                <a:cxn ang="0">
                  <a:pos x="11" y="35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0" y="49"/>
                </a:cxn>
                <a:cxn ang="0">
                  <a:pos x="0" y="52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20" y="42"/>
                </a:cxn>
                <a:cxn ang="0">
                  <a:pos x="29" y="30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20" y="23"/>
                  </a:lnTo>
                  <a:lnTo>
                    <a:pt x="11" y="35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20" y="42"/>
                  </a:lnTo>
                  <a:lnTo>
                    <a:pt x="29" y="30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3" name="Freeform 455"/>
            <p:cNvSpPr/>
            <p:nvPr/>
          </p:nvSpPr>
          <p:spPr bwMode="auto">
            <a:xfrm>
              <a:off x="6848476" y="1592263"/>
              <a:ext cx="23813" cy="2698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9" y="16"/>
                </a:cxn>
                <a:cxn ang="0">
                  <a:pos x="27" y="30"/>
                </a:cxn>
                <a:cxn ang="0">
                  <a:pos x="14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2" y="54"/>
                </a:cxn>
                <a:cxn ang="0">
                  <a:pos x="35" y="39"/>
                </a:cxn>
                <a:cxn ang="0">
                  <a:pos x="48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5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70">
                  <a:moveTo>
                    <a:pt x="52" y="3"/>
                  </a:moveTo>
                  <a:lnTo>
                    <a:pt x="52" y="3"/>
                  </a:lnTo>
                  <a:lnTo>
                    <a:pt x="39" y="16"/>
                  </a:lnTo>
                  <a:lnTo>
                    <a:pt x="27" y="30"/>
                  </a:lnTo>
                  <a:lnTo>
                    <a:pt x="14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2" y="54"/>
                  </a:lnTo>
                  <a:lnTo>
                    <a:pt x="35" y="39"/>
                  </a:lnTo>
                  <a:lnTo>
                    <a:pt x="48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4" name="Freeform 456"/>
            <p:cNvSpPr/>
            <p:nvPr/>
          </p:nvSpPr>
          <p:spPr bwMode="auto">
            <a:xfrm>
              <a:off x="6907213" y="1587500"/>
              <a:ext cx="22225" cy="26988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2" y="10"/>
                </a:cxn>
                <a:cxn ang="0">
                  <a:pos x="36" y="17"/>
                </a:cxn>
                <a:cxn ang="0">
                  <a:pos x="23" y="30"/>
                </a:cxn>
                <a:cxn ang="0">
                  <a:pos x="16" y="36"/>
                </a:cxn>
                <a:cxn ang="0">
                  <a:pos x="10" y="44"/>
                </a:cxn>
                <a:cxn ang="0">
                  <a:pos x="4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2" y="65"/>
                </a:cxn>
                <a:cxn ang="0">
                  <a:pos x="4" y="68"/>
                </a:cxn>
                <a:cxn ang="0">
                  <a:pos x="10" y="66"/>
                </a:cxn>
                <a:cxn ang="0">
                  <a:pos x="11" y="65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5" y="55"/>
                </a:cxn>
                <a:cxn ang="0">
                  <a:pos x="20" y="48"/>
                </a:cxn>
                <a:cxn ang="0">
                  <a:pos x="27" y="42"/>
                </a:cxn>
                <a:cxn ang="0">
                  <a:pos x="33" y="35"/>
                </a:cxn>
                <a:cxn ang="0">
                  <a:pos x="46" y="22"/>
                </a:cxn>
                <a:cxn ang="0">
                  <a:pos x="53" y="1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8" y="4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68">
                  <a:moveTo>
                    <a:pt x="48" y="2"/>
                  </a:moveTo>
                  <a:lnTo>
                    <a:pt x="48" y="2"/>
                  </a:lnTo>
                  <a:lnTo>
                    <a:pt x="42" y="10"/>
                  </a:lnTo>
                  <a:lnTo>
                    <a:pt x="36" y="17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44"/>
                  </a:lnTo>
                  <a:lnTo>
                    <a:pt x="4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8"/>
                  </a:lnTo>
                  <a:lnTo>
                    <a:pt x="10" y="66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5" y="55"/>
                  </a:lnTo>
                  <a:lnTo>
                    <a:pt x="20" y="48"/>
                  </a:lnTo>
                  <a:lnTo>
                    <a:pt x="27" y="42"/>
                  </a:lnTo>
                  <a:lnTo>
                    <a:pt x="33" y="35"/>
                  </a:lnTo>
                  <a:lnTo>
                    <a:pt x="46" y="22"/>
                  </a:lnTo>
                  <a:lnTo>
                    <a:pt x="53" y="1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5" name="Freeform 457"/>
            <p:cNvSpPr/>
            <p:nvPr/>
          </p:nvSpPr>
          <p:spPr bwMode="auto">
            <a:xfrm>
              <a:off x="6943726" y="1587500"/>
              <a:ext cx="19050" cy="2381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26" y="13"/>
                </a:cxn>
                <a:cxn ang="0">
                  <a:pos x="22" y="15"/>
                </a:cxn>
                <a:cxn ang="0">
                  <a:pos x="18" y="18"/>
                </a:cxn>
                <a:cxn ang="0">
                  <a:pos x="18" y="18"/>
                </a:cxn>
                <a:cxn ang="0">
                  <a:pos x="14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9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8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4" y="48"/>
                </a:cxn>
                <a:cxn ang="0">
                  <a:pos x="20" y="42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33" y="22"/>
                </a:cxn>
                <a:cxn ang="0">
                  <a:pos x="39" y="18"/>
                </a:cxn>
                <a:cxn ang="0">
                  <a:pos x="39" y="18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56">
                  <a:moveTo>
                    <a:pt x="42" y="1"/>
                  </a:moveTo>
                  <a:lnTo>
                    <a:pt x="42" y="1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4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9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8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4" y="48"/>
                  </a:lnTo>
                  <a:lnTo>
                    <a:pt x="20" y="42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6" name="Freeform 458"/>
            <p:cNvSpPr/>
            <p:nvPr/>
          </p:nvSpPr>
          <p:spPr bwMode="auto">
            <a:xfrm>
              <a:off x="6286501" y="1403350"/>
              <a:ext cx="779463" cy="230188"/>
            </a:xfrm>
            <a:custGeom>
              <a:avLst/>
              <a:gdLst/>
              <a:ahLst/>
              <a:cxnLst>
                <a:cxn ang="0">
                  <a:pos x="1953" y="471"/>
                </a:cxn>
                <a:cxn ang="0">
                  <a:pos x="1915" y="288"/>
                </a:cxn>
                <a:cxn ang="0">
                  <a:pos x="1894" y="184"/>
                </a:cxn>
                <a:cxn ang="0">
                  <a:pos x="1872" y="118"/>
                </a:cxn>
                <a:cxn ang="0">
                  <a:pos x="1837" y="34"/>
                </a:cxn>
                <a:cxn ang="0">
                  <a:pos x="1830" y="8"/>
                </a:cxn>
                <a:cxn ang="0">
                  <a:pos x="1816" y="0"/>
                </a:cxn>
                <a:cxn ang="0">
                  <a:pos x="1791" y="14"/>
                </a:cxn>
                <a:cxn ang="0">
                  <a:pos x="1790" y="29"/>
                </a:cxn>
                <a:cxn ang="0">
                  <a:pos x="1805" y="77"/>
                </a:cxn>
                <a:cxn ang="0">
                  <a:pos x="1839" y="157"/>
                </a:cxn>
                <a:cxn ang="0">
                  <a:pos x="1864" y="260"/>
                </a:cxn>
                <a:cxn ang="0">
                  <a:pos x="1911" y="485"/>
                </a:cxn>
                <a:cxn ang="0">
                  <a:pos x="1877" y="514"/>
                </a:cxn>
                <a:cxn ang="0">
                  <a:pos x="1863" y="511"/>
                </a:cxn>
                <a:cxn ang="0">
                  <a:pos x="1737" y="513"/>
                </a:cxn>
                <a:cxn ang="0">
                  <a:pos x="1362" y="526"/>
                </a:cxn>
                <a:cxn ang="0">
                  <a:pos x="1187" y="532"/>
                </a:cxn>
                <a:cxn ang="0">
                  <a:pos x="932" y="533"/>
                </a:cxn>
                <a:cxn ang="0">
                  <a:pos x="741" y="535"/>
                </a:cxn>
                <a:cxn ang="0">
                  <a:pos x="615" y="528"/>
                </a:cxn>
                <a:cxn ang="0">
                  <a:pos x="471" y="528"/>
                </a:cxn>
                <a:cxn ang="0">
                  <a:pos x="386" y="522"/>
                </a:cxn>
                <a:cxn ang="0">
                  <a:pos x="283" y="516"/>
                </a:cxn>
                <a:cxn ang="0">
                  <a:pos x="180" y="520"/>
                </a:cxn>
                <a:cxn ang="0">
                  <a:pos x="70" y="510"/>
                </a:cxn>
                <a:cxn ang="0">
                  <a:pos x="49" y="506"/>
                </a:cxn>
                <a:cxn ang="0">
                  <a:pos x="57" y="479"/>
                </a:cxn>
                <a:cxn ang="0">
                  <a:pos x="66" y="412"/>
                </a:cxn>
                <a:cxn ang="0">
                  <a:pos x="68" y="361"/>
                </a:cxn>
                <a:cxn ang="0">
                  <a:pos x="79" y="322"/>
                </a:cxn>
                <a:cxn ang="0">
                  <a:pos x="105" y="251"/>
                </a:cxn>
                <a:cxn ang="0">
                  <a:pos x="127" y="154"/>
                </a:cxn>
                <a:cxn ang="0">
                  <a:pos x="160" y="30"/>
                </a:cxn>
                <a:cxn ang="0">
                  <a:pos x="156" y="17"/>
                </a:cxn>
                <a:cxn ang="0">
                  <a:pos x="139" y="9"/>
                </a:cxn>
                <a:cxn ang="0">
                  <a:pos x="117" y="21"/>
                </a:cxn>
                <a:cxn ang="0">
                  <a:pos x="111" y="47"/>
                </a:cxn>
                <a:cxn ang="0">
                  <a:pos x="79" y="159"/>
                </a:cxn>
                <a:cxn ang="0">
                  <a:pos x="46" y="282"/>
                </a:cxn>
                <a:cxn ang="0">
                  <a:pos x="32" y="322"/>
                </a:cxn>
                <a:cxn ang="0">
                  <a:pos x="20" y="417"/>
                </a:cxn>
                <a:cxn ang="0">
                  <a:pos x="8" y="489"/>
                </a:cxn>
                <a:cxn ang="0">
                  <a:pos x="9" y="506"/>
                </a:cxn>
                <a:cxn ang="0">
                  <a:pos x="0" y="524"/>
                </a:cxn>
                <a:cxn ang="0">
                  <a:pos x="15" y="547"/>
                </a:cxn>
                <a:cxn ang="0">
                  <a:pos x="45" y="552"/>
                </a:cxn>
                <a:cxn ang="0">
                  <a:pos x="97" y="557"/>
                </a:cxn>
                <a:cxn ang="0">
                  <a:pos x="180" y="566"/>
                </a:cxn>
                <a:cxn ang="0">
                  <a:pos x="394" y="570"/>
                </a:cxn>
                <a:cxn ang="0">
                  <a:pos x="505" y="571"/>
                </a:cxn>
                <a:cxn ang="0">
                  <a:pos x="615" y="574"/>
                </a:cxn>
                <a:cxn ang="0">
                  <a:pos x="866" y="579"/>
                </a:cxn>
                <a:cxn ang="0">
                  <a:pos x="1128" y="578"/>
                </a:cxn>
                <a:cxn ang="0">
                  <a:pos x="1303" y="571"/>
                </a:cxn>
                <a:cxn ang="0">
                  <a:pos x="1480" y="569"/>
                </a:cxn>
                <a:cxn ang="0">
                  <a:pos x="1847" y="556"/>
                </a:cxn>
                <a:cxn ang="0">
                  <a:pos x="1859" y="562"/>
                </a:cxn>
                <a:cxn ang="0">
                  <a:pos x="1925" y="562"/>
                </a:cxn>
                <a:cxn ang="0">
                  <a:pos x="1936" y="553"/>
                </a:cxn>
                <a:cxn ang="0">
                  <a:pos x="1956" y="550"/>
                </a:cxn>
                <a:cxn ang="0">
                  <a:pos x="1964" y="532"/>
                </a:cxn>
              </a:cxnLst>
              <a:rect l="0" t="0" r="r" b="b"/>
              <a:pathLst>
                <a:path w="1964" h="581">
                  <a:moveTo>
                    <a:pt x="1964" y="532"/>
                  </a:moveTo>
                  <a:lnTo>
                    <a:pt x="1964" y="532"/>
                  </a:lnTo>
                  <a:lnTo>
                    <a:pt x="1960" y="502"/>
                  </a:lnTo>
                  <a:lnTo>
                    <a:pt x="1953" y="471"/>
                  </a:lnTo>
                  <a:lnTo>
                    <a:pt x="1940" y="409"/>
                  </a:lnTo>
                  <a:lnTo>
                    <a:pt x="1926" y="349"/>
                  </a:lnTo>
                  <a:lnTo>
                    <a:pt x="1919" y="318"/>
                  </a:lnTo>
                  <a:lnTo>
                    <a:pt x="1915" y="288"/>
                  </a:lnTo>
                  <a:lnTo>
                    <a:pt x="1915" y="288"/>
                  </a:lnTo>
                  <a:lnTo>
                    <a:pt x="1909" y="252"/>
                  </a:lnTo>
                  <a:lnTo>
                    <a:pt x="1902" y="218"/>
                  </a:lnTo>
                  <a:lnTo>
                    <a:pt x="1894" y="184"/>
                  </a:lnTo>
                  <a:lnTo>
                    <a:pt x="1885" y="150"/>
                  </a:lnTo>
                  <a:lnTo>
                    <a:pt x="1885" y="150"/>
                  </a:lnTo>
                  <a:lnTo>
                    <a:pt x="1880" y="133"/>
                  </a:lnTo>
                  <a:lnTo>
                    <a:pt x="1872" y="118"/>
                  </a:lnTo>
                  <a:lnTo>
                    <a:pt x="1856" y="84"/>
                  </a:lnTo>
                  <a:lnTo>
                    <a:pt x="1849" y="67"/>
                  </a:lnTo>
                  <a:lnTo>
                    <a:pt x="1842" y="51"/>
                  </a:lnTo>
                  <a:lnTo>
                    <a:pt x="1837" y="34"/>
                  </a:lnTo>
                  <a:lnTo>
                    <a:pt x="1833" y="17"/>
                  </a:lnTo>
                  <a:lnTo>
                    <a:pt x="1833" y="17"/>
                  </a:lnTo>
                  <a:lnTo>
                    <a:pt x="1832" y="12"/>
                  </a:lnTo>
                  <a:lnTo>
                    <a:pt x="1830" y="8"/>
                  </a:lnTo>
                  <a:lnTo>
                    <a:pt x="1828" y="5"/>
                  </a:lnTo>
                  <a:lnTo>
                    <a:pt x="1824" y="3"/>
                  </a:lnTo>
                  <a:lnTo>
                    <a:pt x="1820" y="1"/>
                  </a:lnTo>
                  <a:lnTo>
                    <a:pt x="1816" y="0"/>
                  </a:lnTo>
                  <a:lnTo>
                    <a:pt x="1808" y="1"/>
                  </a:lnTo>
                  <a:lnTo>
                    <a:pt x="1800" y="5"/>
                  </a:lnTo>
                  <a:lnTo>
                    <a:pt x="1794" y="10"/>
                  </a:lnTo>
                  <a:lnTo>
                    <a:pt x="1791" y="14"/>
                  </a:lnTo>
                  <a:lnTo>
                    <a:pt x="1790" y="20"/>
                  </a:lnTo>
                  <a:lnTo>
                    <a:pt x="1788" y="23"/>
                  </a:lnTo>
                  <a:lnTo>
                    <a:pt x="1790" y="29"/>
                  </a:lnTo>
                  <a:lnTo>
                    <a:pt x="1790" y="29"/>
                  </a:lnTo>
                  <a:lnTo>
                    <a:pt x="1791" y="42"/>
                  </a:lnTo>
                  <a:lnTo>
                    <a:pt x="1795" y="54"/>
                  </a:lnTo>
                  <a:lnTo>
                    <a:pt x="1800" y="65"/>
                  </a:lnTo>
                  <a:lnTo>
                    <a:pt x="1805" y="77"/>
                  </a:lnTo>
                  <a:lnTo>
                    <a:pt x="1817" y="101"/>
                  </a:lnTo>
                  <a:lnTo>
                    <a:pt x="1828" y="124"/>
                  </a:lnTo>
                  <a:lnTo>
                    <a:pt x="1828" y="124"/>
                  </a:lnTo>
                  <a:lnTo>
                    <a:pt x="1839" y="157"/>
                  </a:lnTo>
                  <a:lnTo>
                    <a:pt x="1850" y="191"/>
                  </a:lnTo>
                  <a:lnTo>
                    <a:pt x="1858" y="226"/>
                  </a:lnTo>
                  <a:lnTo>
                    <a:pt x="1864" y="260"/>
                  </a:lnTo>
                  <a:lnTo>
                    <a:pt x="1864" y="260"/>
                  </a:lnTo>
                  <a:lnTo>
                    <a:pt x="1877" y="324"/>
                  </a:lnTo>
                  <a:lnTo>
                    <a:pt x="1892" y="388"/>
                  </a:lnTo>
                  <a:lnTo>
                    <a:pt x="1905" y="452"/>
                  </a:lnTo>
                  <a:lnTo>
                    <a:pt x="1911" y="485"/>
                  </a:lnTo>
                  <a:lnTo>
                    <a:pt x="1915" y="518"/>
                  </a:lnTo>
                  <a:lnTo>
                    <a:pt x="1881" y="518"/>
                  </a:lnTo>
                  <a:lnTo>
                    <a:pt x="1881" y="518"/>
                  </a:lnTo>
                  <a:lnTo>
                    <a:pt x="1877" y="514"/>
                  </a:lnTo>
                  <a:lnTo>
                    <a:pt x="1873" y="513"/>
                  </a:lnTo>
                  <a:lnTo>
                    <a:pt x="1868" y="511"/>
                  </a:lnTo>
                  <a:lnTo>
                    <a:pt x="1863" y="511"/>
                  </a:lnTo>
                  <a:lnTo>
                    <a:pt x="1863" y="511"/>
                  </a:lnTo>
                  <a:lnTo>
                    <a:pt x="1856" y="510"/>
                  </a:lnTo>
                  <a:lnTo>
                    <a:pt x="1856" y="510"/>
                  </a:lnTo>
                  <a:lnTo>
                    <a:pt x="1799" y="510"/>
                  </a:lnTo>
                  <a:lnTo>
                    <a:pt x="1737" y="513"/>
                  </a:lnTo>
                  <a:lnTo>
                    <a:pt x="1609" y="518"/>
                  </a:lnTo>
                  <a:lnTo>
                    <a:pt x="1481" y="523"/>
                  </a:lnTo>
                  <a:lnTo>
                    <a:pt x="1421" y="524"/>
                  </a:lnTo>
                  <a:lnTo>
                    <a:pt x="1362" y="526"/>
                  </a:lnTo>
                  <a:lnTo>
                    <a:pt x="1362" y="526"/>
                  </a:lnTo>
                  <a:lnTo>
                    <a:pt x="1303" y="527"/>
                  </a:lnTo>
                  <a:lnTo>
                    <a:pt x="1244" y="530"/>
                  </a:lnTo>
                  <a:lnTo>
                    <a:pt x="1187" y="532"/>
                  </a:lnTo>
                  <a:lnTo>
                    <a:pt x="1128" y="532"/>
                  </a:lnTo>
                  <a:lnTo>
                    <a:pt x="1128" y="532"/>
                  </a:lnTo>
                  <a:lnTo>
                    <a:pt x="997" y="532"/>
                  </a:lnTo>
                  <a:lnTo>
                    <a:pt x="932" y="533"/>
                  </a:lnTo>
                  <a:lnTo>
                    <a:pt x="866" y="533"/>
                  </a:lnTo>
                  <a:lnTo>
                    <a:pt x="866" y="533"/>
                  </a:lnTo>
                  <a:lnTo>
                    <a:pt x="803" y="535"/>
                  </a:lnTo>
                  <a:lnTo>
                    <a:pt x="741" y="535"/>
                  </a:lnTo>
                  <a:lnTo>
                    <a:pt x="678" y="532"/>
                  </a:lnTo>
                  <a:lnTo>
                    <a:pt x="647" y="531"/>
                  </a:lnTo>
                  <a:lnTo>
                    <a:pt x="615" y="528"/>
                  </a:lnTo>
                  <a:lnTo>
                    <a:pt x="615" y="528"/>
                  </a:lnTo>
                  <a:lnTo>
                    <a:pt x="586" y="526"/>
                  </a:lnTo>
                  <a:lnTo>
                    <a:pt x="558" y="526"/>
                  </a:lnTo>
                  <a:lnTo>
                    <a:pt x="500" y="527"/>
                  </a:lnTo>
                  <a:lnTo>
                    <a:pt x="471" y="528"/>
                  </a:lnTo>
                  <a:lnTo>
                    <a:pt x="442" y="528"/>
                  </a:lnTo>
                  <a:lnTo>
                    <a:pt x="414" y="526"/>
                  </a:lnTo>
                  <a:lnTo>
                    <a:pt x="386" y="522"/>
                  </a:lnTo>
                  <a:lnTo>
                    <a:pt x="386" y="522"/>
                  </a:lnTo>
                  <a:lnTo>
                    <a:pt x="361" y="519"/>
                  </a:lnTo>
                  <a:lnTo>
                    <a:pt x="335" y="516"/>
                  </a:lnTo>
                  <a:lnTo>
                    <a:pt x="309" y="516"/>
                  </a:lnTo>
                  <a:lnTo>
                    <a:pt x="283" y="516"/>
                  </a:lnTo>
                  <a:lnTo>
                    <a:pt x="231" y="519"/>
                  </a:lnTo>
                  <a:lnTo>
                    <a:pt x="206" y="520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52" y="519"/>
                  </a:lnTo>
                  <a:lnTo>
                    <a:pt x="125" y="516"/>
                  </a:lnTo>
                  <a:lnTo>
                    <a:pt x="97" y="513"/>
                  </a:lnTo>
                  <a:lnTo>
                    <a:pt x="70" y="510"/>
                  </a:lnTo>
                  <a:lnTo>
                    <a:pt x="70" y="510"/>
                  </a:lnTo>
                  <a:lnTo>
                    <a:pt x="59" y="509"/>
                  </a:lnTo>
                  <a:lnTo>
                    <a:pt x="49" y="506"/>
                  </a:lnTo>
                  <a:lnTo>
                    <a:pt x="49" y="506"/>
                  </a:lnTo>
                  <a:lnTo>
                    <a:pt x="51" y="501"/>
                  </a:lnTo>
                  <a:lnTo>
                    <a:pt x="51" y="501"/>
                  </a:lnTo>
                  <a:lnTo>
                    <a:pt x="55" y="489"/>
                  </a:lnTo>
                  <a:lnTo>
                    <a:pt x="57" y="479"/>
                  </a:lnTo>
                  <a:lnTo>
                    <a:pt x="59" y="456"/>
                  </a:lnTo>
                  <a:lnTo>
                    <a:pt x="60" y="434"/>
                  </a:lnTo>
                  <a:lnTo>
                    <a:pt x="62" y="422"/>
                  </a:lnTo>
                  <a:lnTo>
                    <a:pt x="66" y="412"/>
                  </a:lnTo>
                  <a:lnTo>
                    <a:pt x="66" y="412"/>
                  </a:lnTo>
                  <a:lnTo>
                    <a:pt x="68" y="399"/>
                  </a:lnTo>
                  <a:lnTo>
                    <a:pt x="68" y="387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70" y="352"/>
                  </a:lnTo>
                  <a:lnTo>
                    <a:pt x="72" y="341"/>
                  </a:lnTo>
                  <a:lnTo>
                    <a:pt x="79" y="322"/>
                  </a:lnTo>
                  <a:lnTo>
                    <a:pt x="88" y="302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105" y="251"/>
                  </a:lnTo>
                  <a:lnTo>
                    <a:pt x="111" y="218"/>
                  </a:lnTo>
                  <a:lnTo>
                    <a:pt x="119" y="186"/>
                  </a:lnTo>
                  <a:lnTo>
                    <a:pt x="127" y="154"/>
                  </a:lnTo>
                  <a:lnTo>
                    <a:pt x="127" y="154"/>
                  </a:lnTo>
                  <a:lnTo>
                    <a:pt x="147" y="93"/>
                  </a:lnTo>
                  <a:lnTo>
                    <a:pt x="155" y="61"/>
                  </a:lnTo>
                  <a:lnTo>
                    <a:pt x="157" y="46"/>
                  </a:lnTo>
                  <a:lnTo>
                    <a:pt x="160" y="30"/>
                  </a:lnTo>
                  <a:lnTo>
                    <a:pt x="160" y="30"/>
                  </a:lnTo>
                  <a:lnTo>
                    <a:pt x="160" y="25"/>
                  </a:lnTo>
                  <a:lnTo>
                    <a:pt x="159" y="21"/>
                  </a:lnTo>
                  <a:lnTo>
                    <a:pt x="156" y="17"/>
                  </a:lnTo>
                  <a:lnTo>
                    <a:pt x="153" y="14"/>
                  </a:lnTo>
                  <a:lnTo>
                    <a:pt x="151" y="12"/>
                  </a:lnTo>
                  <a:lnTo>
                    <a:pt x="147" y="10"/>
                  </a:lnTo>
                  <a:lnTo>
                    <a:pt x="139" y="9"/>
                  </a:lnTo>
                  <a:lnTo>
                    <a:pt x="130" y="10"/>
                  </a:lnTo>
                  <a:lnTo>
                    <a:pt x="122" y="14"/>
                  </a:lnTo>
                  <a:lnTo>
                    <a:pt x="119" y="17"/>
                  </a:lnTo>
                  <a:lnTo>
                    <a:pt x="117" y="21"/>
                  </a:lnTo>
                  <a:lnTo>
                    <a:pt x="114" y="25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47"/>
                  </a:lnTo>
                  <a:lnTo>
                    <a:pt x="109" y="63"/>
                  </a:lnTo>
                  <a:lnTo>
                    <a:pt x="100" y="95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0" y="195"/>
                  </a:lnTo>
                  <a:lnTo>
                    <a:pt x="60" y="230"/>
                  </a:lnTo>
                  <a:lnTo>
                    <a:pt x="51" y="265"/>
                  </a:lnTo>
                  <a:lnTo>
                    <a:pt x="46" y="282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36" y="310"/>
                  </a:lnTo>
                  <a:lnTo>
                    <a:pt x="32" y="322"/>
                  </a:lnTo>
                  <a:lnTo>
                    <a:pt x="26" y="345"/>
                  </a:lnTo>
                  <a:lnTo>
                    <a:pt x="24" y="370"/>
                  </a:lnTo>
                  <a:lnTo>
                    <a:pt x="21" y="394"/>
                  </a:lnTo>
                  <a:lnTo>
                    <a:pt x="20" y="417"/>
                  </a:lnTo>
                  <a:lnTo>
                    <a:pt x="17" y="442"/>
                  </a:lnTo>
                  <a:lnTo>
                    <a:pt x="15" y="465"/>
                  </a:lnTo>
                  <a:lnTo>
                    <a:pt x="8" y="489"/>
                  </a:lnTo>
                  <a:lnTo>
                    <a:pt x="8" y="489"/>
                  </a:lnTo>
                  <a:lnTo>
                    <a:pt x="7" y="494"/>
                  </a:lnTo>
                  <a:lnTo>
                    <a:pt x="7" y="498"/>
                  </a:lnTo>
                  <a:lnTo>
                    <a:pt x="8" y="502"/>
                  </a:lnTo>
                  <a:lnTo>
                    <a:pt x="9" y="506"/>
                  </a:lnTo>
                  <a:lnTo>
                    <a:pt x="9" y="506"/>
                  </a:lnTo>
                  <a:lnTo>
                    <a:pt x="4" y="511"/>
                  </a:lnTo>
                  <a:lnTo>
                    <a:pt x="2" y="518"/>
                  </a:lnTo>
                  <a:lnTo>
                    <a:pt x="0" y="524"/>
                  </a:lnTo>
                  <a:lnTo>
                    <a:pt x="0" y="531"/>
                  </a:lnTo>
                  <a:lnTo>
                    <a:pt x="3" y="537"/>
                  </a:lnTo>
                  <a:lnTo>
                    <a:pt x="8" y="543"/>
                  </a:lnTo>
                  <a:lnTo>
                    <a:pt x="15" y="547"/>
                  </a:lnTo>
                  <a:lnTo>
                    <a:pt x="23" y="548"/>
                  </a:lnTo>
                  <a:lnTo>
                    <a:pt x="23" y="548"/>
                  </a:lnTo>
                  <a:lnTo>
                    <a:pt x="33" y="549"/>
                  </a:lnTo>
                  <a:lnTo>
                    <a:pt x="45" y="552"/>
                  </a:lnTo>
                  <a:lnTo>
                    <a:pt x="57" y="554"/>
                  </a:lnTo>
                  <a:lnTo>
                    <a:pt x="70" y="556"/>
                  </a:lnTo>
                  <a:lnTo>
                    <a:pt x="70" y="556"/>
                  </a:lnTo>
                  <a:lnTo>
                    <a:pt x="97" y="557"/>
                  </a:lnTo>
                  <a:lnTo>
                    <a:pt x="125" y="561"/>
                  </a:lnTo>
                  <a:lnTo>
                    <a:pt x="152" y="565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233" y="567"/>
                  </a:lnTo>
                  <a:lnTo>
                    <a:pt x="287" y="566"/>
                  </a:lnTo>
                  <a:lnTo>
                    <a:pt x="340" y="567"/>
                  </a:lnTo>
                  <a:lnTo>
                    <a:pt x="394" y="570"/>
                  </a:lnTo>
                  <a:lnTo>
                    <a:pt x="394" y="570"/>
                  </a:lnTo>
                  <a:lnTo>
                    <a:pt x="422" y="571"/>
                  </a:lnTo>
                  <a:lnTo>
                    <a:pt x="449" y="571"/>
                  </a:lnTo>
                  <a:lnTo>
                    <a:pt x="505" y="571"/>
                  </a:lnTo>
                  <a:lnTo>
                    <a:pt x="560" y="571"/>
                  </a:lnTo>
                  <a:lnTo>
                    <a:pt x="588" y="573"/>
                  </a:lnTo>
                  <a:lnTo>
                    <a:pt x="615" y="574"/>
                  </a:lnTo>
                  <a:lnTo>
                    <a:pt x="615" y="574"/>
                  </a:lnTo>
                  <a:lnTo>
                    <a:pt x="678" y="578"/>
                  </a:lnTo>
                  <a:lnTo>
                    <a:pt x="741" y="579"/>
                  </a:lnTo>
                  <a:lnTo>
                    <a:pt x="803" y="581"/>
                  </a:lnTo>
                  <a:lnTo>
                    <a:pt x="866" y="579"/>
                  </a:lnTo>
                  <a:lnTo>
                    <a:pt x="866" y="579"/>
                  </a:lnTo>
                  <a:lnTo>
                    <a:pt x="932" y="578"/>
                  </a:lnTo>
                  <a:lnTo>
                    <a:pt x="997" y="578"/>
                  </a:lnTo>
                  <a:lnTo>
                    <a:pt x="1128" y="578"/>
                  </a:lnTo>
                  <a:lnTo>
                    <a:pt x="1128" y="578"/>
                  </a:lnTo>
                  <a:lnTo>
                    <a:pt x="1187" y="577"/>
                  </a:lnTo>
                  <a:lnTo>
                    <a:pt x="1244" y="574"/>
                  </a:lnTo>
                  <a:lnTo>
                    <a:pt x="1303" y="571"/>
                  </a:lnTo>
                  <a:lnTo>
                    <a:pt x="1362" y="571"/>
                  </a:lnTo>
                  <a:lnTo>
                    <a:pt x="1362" y="571"/>
                  </a:lnTo>
                  <a:lnTo>
                    <a:pt x="1420" y="570"/>
                  </a:lnTo>
                  <a:lnTo>
                    <a:pt x="1480" y="569"/>
                  </a:lnTo>
                  <a:lnTo>
                    <a:pt x="1605" y="564"/>
                  </a:lnTo>
                  <a:lnTo>
                    <a:pt x="1731" y="558"/>
                  </a:lnTo>
                  <a:lnTo>
                    <a:pt x="1791" y="557"/>
                  </a:lnTo>
                  <a:lnTo>
                    <a:pt x="1847" y="556"/>
                  </a:lnTo>
                  <a:lnTo>
                    <a:pt x="1847" y="556"/>
                  </a:lnTo>
                  <a:lnTo>
                    <a:pt x="1851" y="558"/>
                  </a:lnTo>
                  <a:lnTo>
                    <a:pt x="1855" y="561"/>
                  </a:lnTo>
                  <a:lnTo>
                    <a:pt x="1859" y="562"/>
                  </a:lnTo>
                  <a:lnTo>
                    <a:pt x="1864" y="564"/>
                  </a:lnTo>
                  <a:lnTo>
                    <a:pt x="1918" y="564"/>
                  </a:lnTo>
                  <a:lnTo>
                    <a:pt x="1918" y="564"/>
                  </a:lnTo>
                  <a:lnTo>
                    <a:pt x="1925" y="562"/>
                  </a:lnTo>
                  <a:lnTo>
                    <a:pt x="1928" y="561"/>
                  </a:lnTo>
                  <a:lnTo>
                    <a:pt x="1932" y="557"/>
                  </a:lnTo>
                  <a:lnTo>
                    <a:pt x="1936" y="553"/>
                  </a:lnTo>
                  <a:lnTo>
                    <a:pt x="1936" y="553"/>
                  </a:lnTo>
                  <a:lnTo>
                    <a:pt x="1942" y="554"/>
                  </a:lnTo>
                  <a:lnTo>
                    <a:pt x="1947" y="554"/>
                  </a:lnTo>
                  <a:lnTo>
                    <a:pt x="1951" y="553"/>
                  </a:lnTo>
                  <a:lnTo>
                    <a:pt x="1956" y="550"/>
                  </a:lnTo>
                  <a:lnTo>
                    <a:pt x="1960" y="548"/>
                  </a:lnTo>
                  <a:lnTo>
                    <a:pt x="1962" y="544"/>
                  </a:lnTo>
                  <a:lnTo>
                    <a:pt x="1964" y="539"/>
                  </a:lnTo>
                  <a:lnTo>
                    <a:pt x="1964" y="532"/>
                  </a:lnTo>
                  <a:lnTo>
                    <a:pt x="1964" y="5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7" name="Freeform 459"/>
            <p:cNvSpPr/>
            <p:nvPr/>
          </p:nvSpPr>
          <p:spPr bwMode="auto">
            <a:xfrm>
              <a:off x="6334126" y="1387475"/>
              <a:ext cx="682625" cy="200025"/>
            </a:xfrm>
            <a:custGeom>
              <a:avLst/>
              <a:gdLst/>
              <a:ahLst/>
              <a:cxnLst>
                <a:cxn ang="0">
                  <a:pos x="1658" y="17"/>
                </a:cxn>
                <a:cxn ang="0">
                  <a:pos x="1546" y="11"/>
                </a:cxn>
                <a:cxn ang="0">
                  <a:pos x="1249" y="11"/>
                </a:cxn>
                <a:cxn ang="0">
                  <a:pos x="1228" y="25"/>
                </a:cxn>
                <a:cxn ang="0">
                  <a:pos x="1225" y="49"/>
                </a:cxn>
                <a:cxn ang="0">
                  <a:pos x="1215" y="126"/>
                </a:cxn>
                <a:cxn ang="0">
                  <a:pos x="1199" y="265"/>
                </a:cxn>
                <a:cxn ang="0">
                  <a:pos x="1187" y="372"/>
                </a:cxn>
                <a:cxn ang="0">
                  <a:pos x="1185" y="398"/>
                </a:cxn>
                <a:cxn ang="0">
                  <a:pos x="1168" y="246"/>
                </a:cxn>
                <a:cxn ang="0">
                  <a:pos x="1135" y="57"/>
                </a:cxn>
                <a:cxn ang="0">
                  <a:pos x="1123" y="37"/>
                </a:cxn>
                <a:cxn ang="0">
                  <a:pos x="1079" y="32"/>
                </a:cxn>
                <a:cxn ang="0">
                  <a:pos x="822" y="25"/>
                </a:cxn>
                <a:cxn ang="0">
                  <a:pos x="625" y="30"/>
                </a:cxn>
                <a:cxn ang="0">
                  <a:pos x="596" y="49"/>
                </a:cxn>
                <a:cxn ang="0">
                  <a:pos x="594" y="80"/>
                </a:cxn>
                <a:cxn ang="0">
                  <a:pos x="586" y="197"/>
                </a:cxn>
                <a:cxn ang="0">
                  <a:pos x="556" y="334"/>
                </a:cxn>
                <a:cxn ang="0">
                  <a:pos x="527" y="194"/>
                </a:cxn>
                <a:cxn ang="0">
                  <a:pos x="497" y="92"/>
                </a:cxn>
                <a:cxn ang="0">
                  <a:pos x="473" y="24"/>
                </a:cxn>
                <a:cxn ang="0">
                  <a:pos x="443" y="25"/>
                </a:cxn>
                <a:cxn ang="0">
                  <a:pos x="192" y="11"/>
                </a:cxn>
                <a:cxn ang="0">
                  <a:pos x="72" y="0"/>
                </a:cxn>
                <a:cxn ang="0">
                  <a:pos x="10" y="19"/>
                </a:cxn>
                <a:cxn ang="0">
                  <a:pos x="2" y="66"/>
                </a:cxn>
                <a:cxn ang="0">
                  <a:pos x="31" y="78"/>
                </a:cxn>
                <a:cxn ang="0">
                  <a:pos x="45" y="57"/>
                </a:cxn>
                <a:cxn ang="0">
                  <a:pos x="66" y="42"/>
                </a:cxn>
                <a:cxn ang="0">
                  <a:pos x="134" y="55"/>
                </a:cxn>
                <a:cxn ang="0">
                  <a:pos x="232" y="57"/>
                </a:cxn>
                <a:cxn ang="0">
                  <a:pos x="440" y="71"/>
                </a:cxn>
                <a:cxn ang="0">
                  <a:pos x="469" y="142"/>
                </a:cxn>
                <a:cxn ang="0">
                  <a:pos x="489" y="253"/>
                </a:cxn>
                <a:cxn ang="0">
                  <a:pos x="535" y="470"/>
                </a:cxn>
                <a:cxn ang="0">
                  <a:pos x="546" y="491"/>
                </a:cxn>
                <a:cxn ang="0">
                  <a:pos x="583" y="488"/>
                </a:cxn>
                <a:cxn ang="0">
                  <a:pos x="590" y="421"/>
                </a:cxn>
                <a:cxn ang="0">
                  <a:pos x="626" y="229"/>
                </a:cxn>
                <a:cxn ang="0">
                  <a:pos x="635" y="96"/>
                </a:cxn>
                <a:cxn ang="0">
                  <a:pos x="646" y="91"/>
                </a:cxn>
                <a:cxn ang="0">
                  <a:pos x="679" y="68"/>
                </a:cxn>
                <a:cxn ang="0">
                  <a:pos x="990" y="71"/>
                </a:cxn>
                <a:cxn ang="0">
                  <a:pos x="1089" y="79"/>
                </a:cxn>
                <a:cxn ang="0">
                  <a:pos x="1129" y="284"/>
                </a:cxn>
                <a:cxn ang="0">
                  <a:pos x="1136" y="399"/>
                </a:cxn>
                <a:cxn ang="0">
                  <a:pos x="1164" y="475"/>
                </a:cxn>
                <a:cxn ang="0">
                  <a:pos x="1174" y="489"/>
                </a:cxn>
                <a:cxn ang="0">
                  <a:pos x="1206" y="503"/>
                </a:cxn>
                <a:cxn ang="0">
                  <a:pos x="1229" y="466"/>
                </a:cxn>
                <a:cxn ang="0">
                  <a:pos x="1240" y="331"/>
                </a:cxn>
                <a:cxn ang="0">
                  <a:pos x="1255" y="178"/>
                </a:cxn>
                <a:cxn ang="0">
                  <a:pos x="1512" y="57"/>
                </a:cxn>
                <a:cxn ang="0">
                  <a:pos x="1641" y="62"/>
                </a:cxn>
                <a:cxn ang="0">
                  <a:pos x="1681" y="74"/>
                </a:cxn>
                <a:cxn ang="0">
                  <a:pos x="1709" y="76"/>
                </a:cxn>
                <a:cxn ang="0">
                  <a:pos x="1718" y="46"/>
                </a:cxn>
              </a:cxnLst>
              <a:rect l="0" t="0" r="r" b="b"/>
              <a:pathLst>
                <a:path w="1720" h="505">
                  <a:moveTo>
                    <a:pt x="1704" y="34"/>
                  </a:moveTo>
                  <a:lnTo>
                    <a:pt x="1704" y="34"/>
                  </a:lnTo>
                  <a:lnTo>
                    <a:pt x="1687" y="28"/>
                  </a:lnTo>
                  <a:lnTo>
                    <a:pt x="1673" y="21"/>
                  </a:lnTo>
                  <a:lnTo>
                    <a:pt x="1666" y="19"/>
                  </a:lnTo>
                  <a:lnTo>
                    <a:pt x="1658" y="17"/>
                  </a:lnTo>
                  <a:lnTo>
                    <a:pt x="1650" y="16"/>
                  </a:lnTo>
                  <a:lnTo>
                    <a:pt x="1641" y="15"/>
                  </a:lnTo>
                  <a:lnTo>
                    <a:pt x="1641" y="15"/>
                  </a:lnTo>
                  <a:lnTo>
                    <a:pt x="1616" y="15"/>
                  </a:lnTo>
                  <a:lnTo>
                    <a:pt x="1593" y="13"/>
                  </a:lnTo>
                  <a:lnTo>
                    <a:pt x="1546" y="11"/>
                  </a:lnTo>
                  <a:lnTo>
                    <a:pt x="1546" y="11"/>
                  </a:lnTo>
                  <a:lnTo>
                    <a:pt x="1513" y="10"/>
                  </a:lnTo>
                  <a:lnTo>
                    <a:pt x="1476" y="8"/>
                  </a:lnTo>
                  <a:lnTo>
                    <a:pt x="1397" y="8"/>
                  </a:lnTo>
                  <a:lnTo>
                    <a:pt x="1318" y="10"/>
                  </a:lnTo>
                  <a:lnTo>
                    <a:pt x="1249" y="11"/>
                  </a:lnTo>
                  <a:lnTo>
                    <a:pt x="1249" y="11"/>
                  </a:lnTo>
                  <a:lnTo>
                    <a:pt x="1242" y="11"/>
                  </a:lnTo>
                  <a:lnTo>
                    <a:pt x="1237" y="13"/>
                  </a:lnTo>
                  <a:lnTo>
                    <a:pt x="1233" y="16"/>
                  </a:lnTo>
                  <a:lnTo>
                    <a:pt x="1231" y="20"/>
                  </a:lnTo>
                  <a:lnTo>
                    <a:pt x="1228" y="25"/>
                  </a:lnTo>
                  <a:lnTo>
                    <a:pt x="1227" y="30"/>
                  </a:lnTo>
                  <a:lnTo>
                    <a:pt x="1227" y="36"/>
                  </a:lnTo>
                  <a:lnTo>
                    <a:pt x="1228" y="40"/>
                  </a:lnTo>
                  <a:lnTo>
                    <a:pt x="1228" y="40"/>
                  </a:lnTo>
                  <a:lnTo>
                    <a:pt x="1227" y="44"/>
                  </a:lnTo>
                  <a:lnTo>
                    <a:pt x="1225" y="49"/>
                  </a:lnTo>
                  <a:lnTo>
                    <a:pt x="1225" y="49"/>
                  </a:lnTo>
                  <a:lnTo>
                    <a:pt x="1225" y="59"/>
                  </a:lnTo>
                  <a:lnTo>
                    <a:pt x="1224" y="71"/>
                  </a:lnTo>
                  <a:lnTo>
                    <a:pt x="1220" y="93"/>
                  </a:lnTo>
                  <a:lnTo>
                    <a:pt x="1216" y="114"/>
                  </a:lnTo>
                  <a:lnTo>
                    <a:pt x="1215" y="126"/>
                  </a:lnTo>
                  <a:lnTo>
                    <a:pt x="1215" y="138"/>
                  </a:lnTo>
                  <a:lnTo>
                    <a:pt x="1215" y="138"/>
                  </a:lnTo>
                  <a:lnTo>
                    <a:pt x="1214" y="169"/>
                  </a:lnTo>
                  <a:lnTo>
                    <a:pt x="1211" y="200"/>
                  </a:lnTo>
                  <a:lnTo>
                    <a:pt x="1206" y="233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4" y="287"/>
                  </a:lnTo>
                  <a:lnTo>
                    <a:pt x="1191" y="310"/>
                  </a:lnTo>
                  <a:lnTo>
                    <a:pt x="1187" y="356"/>
                  </a:lnTo>
                  <a:lnTo>
                    <a:pt x="1187" y="356"/>
                  </a:lnTo>
                  <a:lnTo>
                    <a:pt x="1187" y="372"/>
                  </a:lnTo>
                  <a:lnTo>
                    <a:pt x="1189" y="390"/>
                  </a:lnTo>
                  <a:lnTo>
                    <a:pt x="1190" y="411"/>
                  </a:lnTo>
                  <a:lnTo>
                    <a:pt x="1190" y="432"/>
                  </a:lnTo>
                  <a:lnTo>
                    <a:pt x="1190" y="432"/>
                  </a:lnTo>
                  <a:lnTo>
                    <a:pt x="1186" y="416"/>
                  </a:lnTo>
                  <a:lnTo>
                    <a:pt x="1185" y="398"/>
                  </a:lnTo>
                  <a:lnTo>
                    <a:pt x="1183" y="370"/>
                  </a:lnTo>
                  <a:lnTo>
                    <a:pt x="1183" y="370"/>
                  </a:lnTo>
                  <a:lnTo>
                    <a:pt x="1178" y="321"/>
                  </a:lnTo>
                  <a:lnTo>
                    <a:pt x="1172" y="272"/>
                  </a:lnTo>
                  <a:lnTo>
                    <a:pt x="1172" y="272"/>
                  </a:lnTo>
                  <a:lnTo>
                    <a:pt x="1168" y="246"/>
                  </a:lnTo>
                  <a:lnTo>
                    <a:pt x="1161" y="219"/>
                  </a:lnTo>
                  <a:lnTo>
                    <a:pt x="1149" y="165"/>
                  </a:lnTo>
                  <a:lnTo>
                    <a:pt x="1143" y="139"/>
                  </a:lnTo>
                  <a:lnTo>
                    <a:pt x="1139" y="112"/>
                  </a:lnTo>
                  <a:lnTo>
                    <a:pt x="1135" y="84"/>
                  </a:lnTo>
                  <a:lnTo>
                    <a:pt x="1135" y="57"/>
                  </a:lnTo>
                  <a:lnTo>
                    <a:pt x="1135" y="57"/>
                  </a:lnTo>
                  <a:lnTo>
                    <a:pt x="1134" y="51"/>
                  </a:lnTo>
                  <a:lnTo>
                    <a:pt x="1132" y="46"/>
                  </a:lnTo>
                  <a:lnTo>
                    <a:pt x="1130" y="42"/>
                  </a:lnTo>
                  <a:lnTo>
                    <a:pt x="1127" y="40"/>
                  </a:lnTo>
                  <a:lnTo>
                    <a:pt x="1123" y="37"/>
                  </a:lnTo>
                  <a:lnTo>
                    <a:pt x="1119" y="36"/>
                  </a:lnTo>
                  <a:lnTo>
                    <a:pt x="1110" y="34"/>
                  </a:lnTo>
                  <a:lnTo>
                    <a:pt x="1110" y="34"/>
                  </a:lnTo>
                  <a:lnTo>
                    <a:pt x="1104" y="33"/>
                  </a:lnTo>
                  <a:lnTo>
                    <a:pt x="1104" y="33"/>
                  </a:lnTo>
                  <a:lnTo>
                    <a:pt x="1079" y="32"/>
                  </a:lnTo>
                  <a:lnTo>
                    <a:pt x="1055" y="29"/>
                  </a:lnTo>
                  <a:lnTo>
                    <a:pt x="1030" y="27"/>
                  </a:lnTo>
                  <a:lnTo>
                    <a:pt x="1006" y="25"/>
                  </a:lnTo>
                  <a:lnTo>
                    <a:pt x="851" y="25"/>
                  </a:lnTo>
                  <a:lnTo>
                    <a:pt x="851" y="25"/>
                  </a:lnTo>
                  <a:lnTo>
                    <a:pt x="822" y="25"/>
                  </a:lnTo>
                  <a:lnTo>
                    <a:pt x="792" y="24"/>
                  </a:lnTo>
                  <a:lnTo>
                    <a:pt x="730" y="21"/>
                  </a:lnTo>
                  <a:lnTo>
                    <a:pt x="698" y="21"/>
                  </a:lnTo>
                  <a:lnTo>
                    <a:pt x="668" y="23"/>
                  </a:lnTo>
                  <a:lnTo>
                    <a:pt x="639" y="27"/>
                  </a:lnTo>
                  <a:lnTo>
                    <a:pt x="625" y="30"/>
                  </a:lnTo>
                  <a:lnTo>
                    <a:pt x="611" y="34"/>
                  </a:lnTo>
                  <a:lnTo>
                    <a:pt x="611" y="34"/>
                  </a:lnTo>
                  <a:lnTo>
                    <a:pt x="605" y="37"/>
                  </a:lnTo>
                  <a:lnTo>
                    <a:pt x="601" y="40"/>
                  </a:lnTo>
                  <a:lnTo>
                    <a:pt x="599" y="45"/>
                  </a:lnTo>
                  <a:lnTo>
                    <a:pt x="596" y="49"/>
                  </a:lnTo>
                  <a:lnTo>
                    <a:pt x="595" y="54"/>
                  </a:lnTo>
                  <a:lnTo>
                    <a:pt x="595" y="59"/>
                  </a:lnTo>
                  <a:lnTo>
                    <a:pt x="596" y="63"/>
                  </a:lnTo>
                  <a:lnTo>
                    <a:pt x="597" y="68"/>
                  </a:lnTo>
                  <a:lnTo>
                    <a:pt x="597" y="68"/>
                  </a:lnTo>
                  <a:lnTo>
                    <a:pt x="594" y="80"/>
                  </a:lnTo>
                  <a:lnTo>
                    <a:pt x="594" y="80"/>
                  </a:lnTo>
                  <a:lnTo>
                    <a:pt x="591" y="93"/>
                  </a:lnTo>
                  <a:lnTo>
                    <a:pt x="590" y="108"/>
                  </a:lnTo>
                  <a:lnTo>
                    <a:pt x="587" y="138"/>
                  </a:lnTo>
                  <a:lnTo>
                    <a:pt x="586" y="197"/>
                  </a:lnTo>
                  <a:lnTo>
                    <a:pt x="586" y="197"/>
                  </a:lnTo>
                  <a:lnTo>
                    <a:pt x="584" y="214"/>
                  </a:lnTo>
                  <a:lnTo>
                    <a:pt x="582" y="231"/>
                  </a:lnTo>
                  <a:lnTo>
                    <a:pt x="579" y="249"/>
                  </a:lnTo>
                  <a:lnTo>
                    <a:pt x="574" y="266"/>
                  </a:lnTo>
                  <a:lnTo>
                    <a:pt x="565" y="300"/>
                  </a:lnTo>
                  <a:lnTo>
                    <a:pt x="556" y="334"/>
                  </a:lnTo>
                  <a:lnTo>
                    <a:pt x="556" y="334"/>
                  </a:lnTo>
                  <a:lnTo>
                    <a:pt x="532" y="241"/>
                  </a:lnTo>
                  <a:lnTo>
                    <a:pt x="532" y="241"/>
                  </a:lnTo>
                  <a:lnTo>
                    <a:pt x="529" y="229"/>
                  </a:lnTo>
                  <a:lnTo>
                    <a:pt x="528" y="217"/>
                  </a:lnTo>
                  <a:lnTo>
                    <a:pt x="527" y="194"/>
                  </a:lnTo>
                  <a:lnTo>
                    <a:pt x="524" y="170"/>
                  </a:lnTo>
                  <a:lnTo>
                    <a:pt x="522" y="159"/>
                  </a:lnTo>
                  <a:lnTo>
                    <a:pt x="519" y="147"/>
                  </a:lnTo>
                  <a:lnTo>
                    <a:pt x="519" y="147"/>
                  </a:lnTo>
                  <a:lnTo>
                    <a:pt x="508" y="119"/>
                  </a:lnTo>
                  <a:lnTo>
                    <a:pt x="497" y="92"/>
                  </a:lnTo>
                  <a:lnTo>
                    <a:pt x="486" y="63"/>
                  </a:lnTo>
                  <a:lnTo>
                    <a:pt x="482" y="49"/>
                  </a:lnTo>
                  <a:lnTo>
                    <a:pt x="478" y="34"/>
                  </a:lnTo>
                  <a:lnTo>
                    <a:pt x="478" y="34"/>
                  </a:lnTo>
                  <a:lnTo>
                    <a:pt x="477" y="28"/>
                  </a:lnTo>
                  <a:lnTo>
                    <a:pt x="473" y="24"/>
                  </a:lnTo>
                  <a:lnTo>
                    <a:pt x="469" y="20"/>
                  </a:lnTo>
                  <a:lnTo>
                    <a:pt x="464" y="19"/>
                  </a:lnTo>
                  <a:lnTo>
                    <a:pt x="459" y="19"/>
                  </a:lnTo>
                  <a:lnTo>
                    <a:pt x="454" y="20"/>
                  </a:lnTo>
                  <a:lnTo>
                    <a:pt x="447" y="23"/>
                  </a:lnTo>
                  <a:lnTo>
                    <a:pt x="443" y="25"/>
                  </a:lnTo>
                  <a:lnTo>
                    <a:pt x="443" y="25"/>
                  </a:lnTo>
                  <a:lnTo>
                    <a:pt x="406" y="24"/>
                  </a:lnTo>
                  <a:lnTo>
                    <a:pt x="371" y="23"/>
                  </a:lnTo>
                  <a:lnTo>
                    <a:pt x="299" y="17"/>
                  </a:lnTo>
                  <a:lnTo>
                    <a:pt x="229" y="12"/>
                  </a:lnTo>
                  <a:lnTo>
                    <a:pt x="192" y="11"/>
                  </a:lnTo>
                  <a:lnTo>
                    <a:pt x="157" y="11"/>
                  </a:lnTo>
                  <a:lnTo>
                    <a:pt x="157" y="11"/>
                  </a:lnTo>
                  <a:lnTo>
                    <a:pt x="136" y="8"/>
                  </a:lnTo>
                  <a:lnTo>
                    <a:pt x="111" y="6"/>
                  </a:lnTo>
                  <a:lnTo>
                    <a:pt x="85" y="2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3"/>
                  </a:lnTo>
                  <a:lnTo>
                    <a:pt x="26" y="6"/>
                  </a:lnTo>
                  <a:lnTo>
                    <a:pt x="18" y="12"/>
                  </a:lnTo>
                  <a:lnTo>
                    <a:pt x="10" y="19"/>
                  </a:lnTo>
                  <a:lnTo>
                    <a:pt x="5" y="29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8" y="72"/>
                  </a:lnTo>
                  <a:lnTo>
                    <a:pt x="11" y="75"/>
                  </a:lnTo>
                  <a:lnTo>
                    <a:pt x="15" y="78"/>
                  </a:lnTo>
                  <a:lnTo>
                    <a:pt x="23" y="79"/>
                  </a:lnTo>
                  <a:lnTo>
                    <a:pt x="31" y="78"/>
                  </a:lnTo>
                  <a:lnTo>
                    <a:pt x="35" y="75"/>
                  </a:lnTo>
                  <a:lnTo>
                    <a:pt x="39" y="72"/>
                  </a:lnTo>
                  <a:lnTo>
                    <a:pt x="42" y="70"/>
                  </a:lnTo>
                  <a:lnTo>
                    <a:pt x="44" y="66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1"/>
                  </a:lnTo>
                  <a:lnTo>
                    <a:pt x="48" y="47"/>
                  </a:lnTo>
                  <a:lnTo>
                    <a:pt x="52" y="45"/>
                  </a:lnTo>
                  <a:lnTo>
                    <a:pt x="56" y="44"/>
                  </a:lnTo>
                  <a:lnTo>
                    <a:pt x="66" y="42"/>
                  </a:lnTo>
                  <a:lnTo>
                    <a:pt x="78" y="42"/>
                  </a:lnTo>
                  <a:lnTo>
                    <a:pt x="91" y="45"/>
                  </a:lnTo>
                  <a:lnTo>
                    <a:pt x="103" y="47"/>
                  </a:lnTo>
                  <a:lnTo>
                    <a:pt x="121" y="53"/>
                  </a:lnTo>
                  <a:lnTo>
                    <a:pt x="121" y="53"/>
                  </a:lnTo>
                  <a:lnTo>
                    <a:pt x="134" y="55"/>
                  </a:lnTo>
                  <a:lnTo>
                    <a:pt x="149" y="58"/>
                  </a:lnTo>
                  <a:lnTo>
                    <a:pt x="162" y="58"/>
                  </a:lnTo>
                  <a:lnTo>
                    <a:pt x="176" y="58"/>
                  </a:lnTo>
                  <a:lnTo>
                    <a:pt x="205" y="57"/>
                  </a:lnTo>
                  <a:lnTo>
                    <a:pt x="232" y="57"/>
                  </a:lnTo>
                  <a:lnTo>
                    <a:pt x="232" y="57"/>
                  </a:lnTo>
                  <a:lnTo>
                    <a:pt x="259" y="57"/>
                  </a:lnTo>
                  <a:lnTo>
                    <a:pt x="285" y="58"/>
                  </a:lnTo>
                  <a:lnTo>
                    <a:pt x="337" y="63"/>
                  </a:lnTo>
                  <a:lnTo>
                    <a:pt x="388" y="68"/>
                  </a:lnTo>
                  <a:lnTo>
                    <a:pt x="414" y="70"/>
                  </a:lnTo>
                  <a:lnTo>
                    <a:pt x="440" y="71"/>
                  </a:lnTo>
                  <a:lnTo>
                    <a:pt x="440" y="71"/>
                  </a:lnTo>
                  <a:lnTo>
                    <a:pt x="447" y="89"/>
                  </a:lnTo>
                  <a:lnTo>
                    <a:pt x="455" y="106"/>
                  </a:lnTo>
                  <a:lnTo>
                    <a:pt x="463" y="125"/>
                  </a:lnTo>
                  <a:lnTo>
                    <a:pt x="469" y="142"/>
                  </a:lnTo>
                  <a:lnTo>
                    <a:pt x="469" y="142"/>
                  </a:lnTo>
                  <a:lnTo>
                    <a:pt x="473" y="156"/>
                  </a:lnTo>
                  <a:lnTo>
                    <a:pt x="476" y="169"/>
                  </a:lnTo>
                  <a:lnTo>
                    <a:pt x="480" y="197"/>
                  </a:lnTo>
                  <a:lnTo>
                    <a:pt x="484" y="225"/>
                  </a:lnTo>
                  <a:lnTo>
                    <a:pt x="489" y="253"/>
                  </a:lnTo>
                  <a:lnTo>
                    <a:pt x="489" y="253"/>
                  </a:lnTo>
                  <a:lnTo>
                    <a:pt x="514" y="359"/>
                  </a:lnTo>
                  <a:lnTo>
                    <a:pt x="524" y="412"/>
                  </a:lnTo>
                  <a:lnTo>
                    <a:pt x="529" y="438"/>
                  </a:lnTo>
                  <a:lnTo>
                    <a:pt x="533" y="466"/>
                  </a:lnTo>
                  <a:lnTo>
                    <a:pt x="533" y="466"/>
                  </a:lnTo>
                  <a:lnTo>
                    <a:pt x="535" y="470"/>
                  </a:lnTo>
                  <a:lnTo>
                    <a:pt x="536" y="474"/>
                  </a:lnTo>
                  <a:lnTo>
                    <a:pt x="541" y="479"/>
                  </a:lnTo>
                  <a:lnTo>
                    <a:pt x="541" y="479"/>
                  </a:lnTo>
                  <a:lnTo>
                    <a:pt x="543" y="483"/>
                  </a:lnTo>
                  <a:lnTo>
                    <a:pt x="544" y="487"/>
                  </a:lnTo>
                  <a:lnTo>
                    <a:pt x="546" y="491"/>
                  </a:lnTo>
                  <a:lnTo>
                    <a:pt x="550" y="493"/>
                  </a:lnTo>
                  <a:lnTo>
                    <a:pt x="557" y="496"/>
                  </a:lnTo>
                  <a:lnTo>
                    <a:pt x="565" y="497"/>
                  </a:lnTo>
                  <a:lnTo>
                    <a:pt x="573" y="495"/>
                  </a:lnTo>
                  <a:lnTo>
                    <a:pt x="580" y="491"/>
                  </a:lnTo>
                  <a:lnTo>
                    <a:pt x="583" y="488"/>
                  </a:lnTo>
                  <a:lnTo>
                    <a:pt x="584" y="484"/>
                  </a:lnTo>
                  <a:lnTo>
                    <a:pt x="586" y="480"/>
                  </a:lnTo>
                  <a:lnTo>
                    <a:pt x="587" y="475"/>
                  </a:lnTo>
                  <a:lnTo>
                    <a:pt x="587" y="475"/>
                  </a:lnTo>
                  <a:lnTo>
                    <a:pt x="587" y="448"/>
                  </a:lnTo>
                  <a:lnTo>
                    <a:pt x="590" y="421"/>
                  </a:lnTo>
                  <a:lnTo>
                    <a:pt x="592" y="395"/>
                  </a:lnTo>
                  <a:lnTo>
                    <a:pt x="597" y="369"/>
                  </a:lnTo>
                  <a:lnTo>
                    <a:pt x="608" y="317"/>
                  </a:lnTo>
                  <a:lnTo>
                    <a:pt x="620" y="265"/>
                  </a:lnTo>
                  <a:lnTo>
                    <a:pt x="620" y="265"/>
                  </a:lnTo>
                  <a:lnTo>
                    <a:pt x="626" y="229"/>
                  </a:lnTo>
                  <a:lnTo>
                    <a:pt x="635" y="172"/>
                  </a:lnTo>
                  <a:lnTo>
                    <a:pt x="638" y="143"/>
                  </a:lnTo>
                  <a:lnTo>
                    <a:pt x="638" y="118"/>
                  </a:lnTo>
                  <a:lnTo>
                    <a:pt x="638" y="109"/>
                  </a:lnTo>
                  <a:lnTo>
                    <a:pt x="637" y="101"/>
                  </a:lnTo>
                  <a:lnTo>
                    <a:pt x="635" y="96"/>
                  </a:lnTo>
                  <a:lnTo>
                    <a:pt x="634" y="95"/>
                  </a:lnTo>
                  <a:lnTo>
                    <a:pt x="633" y="95"/>
                  </a:lnTo>
                  <a:lnTo>
                    <a:pt x="633" y="95"/>
                  </a:lnTo>
                  <a:lnTo>
                    <a:pt x="638" y="95"/>
                  </a:lnTo>
                  <a:lnTo>
                    <a:pt x="642" y="92"/>
                  </a:lnTo>
                  <a:lnTo>
                    <a:pt x="646" y="91"/>
                  </a:lnTo>
                  <a:lnTo>
                    <a:pt x="650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4" y="71"/>
                  </a:lnTo>
                  <a:lnTo>
                    <a:pt x="654" y="71"/>
                  </a:lnTo>
                  <a:lnTo>
                    <a:pt x="679" y="68"/>
                  </a:lnTo>
                  <a:lnTo>
                    <a:pt x="702" y="66"/>
                  </a:lnTo>
                  <a:lnTo>
                    <a:pt x="728" y="66"/>
                  </a:lnTo>
                  <a:lnTo>
                    <a:pt x="753" y="67"/>
                  </a:lnTo>
                  <a:lnTo>
                    <a:pt x="804" y="70"/>
                  </a:lnTo>
                  <a:lnTo>
                    <a:pt x="851" y="71"/>
                  </a:lnTo>
                  <a:lnTo>
                    <a:pt x="990" y="71"/>
                  </a:lnTo>
                  <a:lnTo>
                    <a:pt x="990" y="71"/>
                  </a:lnTo>
                  <a:lnTo>
                    <a:pt x="1015" y="72"/>
                  </a:lnTo>
                  <a:lnTo>
                    <a:pt x="1040" y="75"/>
                  </a:lnTo>
                  <a:lnTo>
                    <a:pt x="1064" y="78"/>
                  </a:lnTo>
                  <a:lnTo>
                    <a:pt x="1089" y="79"/>
                  </a:lnTo>
                  <a:lnTo>
                    <a:pt x="1089" y="79"/>
                  </a:lnTo>
                  <a:lnTo>
                    <a:pt x="1092" y="109"/>
                  </a:lnTo>
                  <a:lnTo>
                    <a:pt x="1097" y="138"/>
                  </a:lnTo>
                  <a:lnTo>
                    <a:pt x="1102" y="168"/>
                  </a:lnTo>
                  <a:lnTo>
                    <a:pt x="1109" y="197"/>
                  </a:lnTo>
                  <a:lnTo>
                    <a:pt x="1122" y="255"/>
                  </a:lnTo>
                  <a:lnTo>
                    <a:pt x="1129" y="284"/>
                  </a:lnTo>
                  <a:lnTo>
                    <a:pt x="1132" y="314"/>
                  </a:lnTo>
                  <a:lnTo>
                    <a:pt x="1132" y="314"/>
                  </a:lnTo>
                  <a:lnTo>
                    <a:pt x="1134" y="333"/>
                  </a:lnTo>
                  <a:lnTo>
                    <a:pt x="1135" y="353"/>
                  </a:lnTo>
                  <a:lnTo>
                    <a:pt x="1135" y="376"/>
                  </a:lnTo>
                  <a:lnTo>
                    <a:pt x="1136" y="399"/>
                  </a:lnTo>
                  <a:lnTo>
                    <a:pt x="1140" y="421"/>
                  </a:lnTo>
                  <a:lnTo>
                    <a:pt x="1144" y="442"/>
                  </a:lnTo>
                  <a:lnTo>
                    <a:pt x="1148" y="452"/>
                  </a:lnTo>
                  <a:lnTo>
                    <a:pt x="1152" y="461"/>
                  </a:lnTo>
                  <a:lnTo>
                    <a:pt x="1157" y="469"/>
                  </a:lnTo>
                  <a:lnTo>
                    <a:pt x="1164" y="475"/>
                  </a:lnTo>
                  <a:lnTo>
                    <a:pt x="1164" y="475"/>
                  </a:lnTo>
                  <a:lnTo>
                    <a:pt x="1168" y="479"/>
                  </a:lnTo>
                  <a:lnTo>
                    <a:pt x="1173" y="482"/>
                  </a:lnTo>
                  <a:lnTo>
                    <a:pt x="1173" y="483"/>
                  </a:lnTo>
                  <a:lnTo>
                    <a:pt x="1173" y="483"/>
                  </a:lnTo>
                  <a:lnTo>
                    <a:pt x="1174" y="489"/>
                  </a:lnTo>
                  <a:lnTo>
                    <a:pt x="1177" y="495"/>
                  </a:lnTo>
                  <a:lnTo>
                    <a:pt x="1181" y="500"/>
                  </a:lnTo>
                  <a:lnTo>
                    <a:pt x="1187" y="504"/>
                  </a:lnTo>
                  <a:lnTo>
                    <a:pt x="1193" y="505"/>
                  </a:lnTo>
                  <a:lnTo>
                    <a:pt x="1199" y="505"/>
                  </a:lnTo>
                  <a:lnTo>
                    <a:pt x="1206" y="503"/>
                  </a:lnTo>
                  <a:lnTo>
                    <a:pt x="1211" y="499"/>
                  </a:lnTo>
                  <a:lnTo>
                    <a:pt x="1211" y="499"/>
                  </a:lnTo>
                  <a:lnTo>
                    <a:pt x="1217" y="492"/>
                  </a:lnTo>
                  <a:lnTo>
                    <a:pt x="1221" y="484"/>
                  </a:lnTo>
                  <a:lnTo>
                    <a:pt x="1225" y="475"/>
                  </a:lnTo>
                  <a:lnTo>
                    <a:pt x="1229" y="466"/>
                  </a:lnTo>
                  <a:lnTo>
                    <a:pt x="1232" y="448"/>
                  </a:lnTo>
                  <a:lnTo>
                    <a:pt x="1233" y="429"/>
                  </a:lnTo>
                  <a:lnTo>
                    <a:pt x="1233" y="429"/>
                  </a:lnTo>
                  <a:lnTo>
                    <a:pt x="1234" y="397"/>
                  </a:lnTo>
                  <a:lnTo>
                    <a:pt x="1237" y="364"/>
                  </a:lnTo>
                  <a:lnTo>
                    <a:pt x="1240" y="331"/>
                  </a:lnTo>
                  <a:lnTo>
                    <a:pt x="1241" y="299"/>
                  </a:lnTo>
                  <a:lnTo>
                    <a:pt x="1241" y="299"/>
                  </a:lnTo>
                  <a:lnTo>
                    <a:pt x="1242" y="268"/>
                  </a:lnTo>
                  <a:lnTo>
                    <a:pt x="1246" y="238"/>
                  </a:lnTo>
                  <a:lnTo>
                    <a:pt x="1250" y="208"/>
                  </a:lnTo>
                  <a:lnTo>
                    <a:pt x="1255" y="178"/>
                  </a:lnTo>
                  <a:lnTo>
                    <a:pt x="1266" y="117"/>
                  </a:lnTo>
                  <a:lnTo>
                    <a:pt x="1268" y="87"/>
                  </a:lnTo>
                  <a:lnTo>
                    <a:pt x="1271" y="57"/>
                  </a:lnTo>
                  <a:lnTo>
                    <a:pt x="1483" y="57"/>
                  </a:lnTo>
                  <a:lnTo>
                    <a:pt x="1483" y="57"/>
                  </a:lnTo>
                  <a:lnTo>
                    <a:pt x="1512" y="57"/>
                  </a:lnTo>
                  <a:lnTo>
                    <a:pt x="1548" y="59"/>
                  </a:lnTo>
                  <a:lnTo>
                    <a:pt x="1614" y="64"/>
                  </a:lnTo>
                  <a:lnTo>
                    <a:pt x="1614" y="64"/>
                  </a:lnTo>
                  <a:lnTo>
                    <a:pt x="1622" y="64"/>
                  </a:lnTo>
                  <a:lnTo>
                    <a:pt x="1628" y="63"/>
                  </a:lnTo>
                  <a:lnTo>
                    <a:pt x="1641" y="62"/>
                  </a:lnTo>
                  <a:lnTo>
                    <a:pt x="1647" y="62"/>
                  </a:lnTo>
                  <a:lnTo>
                    <a:pt x="1653" y="62"/>
                  </a:lnTo>
                  <a:lnTo>
                    <a:pt x="1661" y="64"/>
                  </a:lnTo>
                  <a:lnTo>
                    <a:pt x="1669" y="68"/>
                  </a:lnTo>
                  <a:lnTo>
                    <a:pt x="1669" y="68"/>
                  </a:lnTo>
                  <a:lnTo>
                    <a:pt x="1681" y="74"/>
                  </a:lnTo>
                  <a:lnTo>
                    <a:pt x="1692" y="79"/>
                  </a:lnTo>
                  <a:lnTo>
                    <a:pt x="1692" y="79"/>
                  </a:lnTo>
                  <a:lnTo>
                    <a:pt x="1698" y="79"/>
                  </a:lnTo>
                  <a:lnTo>
                    <a:pt x="1701" y="79"/>
                  </a:lnTo>
                  <a:lnTo>
                    <a:pt x="1705" y="78"/>
                  </a:lnTo>
                  <a:lnTo>
                    <a:pt x="1709" y="76"/>
                  </a:lnTo>
                  <a:lnTo>
                    <a:pt x="1713" y="74"/>
                  </a:lnTo>
                  <a:lnTo>
                    <a:pt x="1716" y="70"/>
                  </a:lnTo>
                  <a:lnTo>
                    <a:pt x="1718" y="62"/>
                  </a:lnTo>
                  <a:lnTo>
                    <a:pt x="1720" y="54"/>
                  </a:lnTo>
                  <a:lnTo>
                    <a:pt x="1720" y="50"/>
                  </a:lnTo>
                  <a:lnTo>
                    <a:pt x="1718" y="46"/>
                  </a:lnTo>
                  <a:lnTo>
                    <a:pt x="1716" y="42"/>
                  </a:lnTo>
                  <a:lnTo>
                    <a:pt x="1713" y="38"/>
                  </a:lnTo>
                  <a:lnTo>
                    <a:pt x="1709" y="36"/>
                  </a:lnTo>
                  <a:lnTo>
                    <a:pt x="1704" y="34"/>
                  </a:lnTo>
                  <a:lnTo>
                    <a:pt x="1704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8" name="Freeform 460"/>
            <p:cNvSpPr>
              <a:spLocks noEditPoints="1"/>
            </p:cNvSpPr>
            <p:nvPr/>
          </p:nvSpPr>
          <p:spPr bwMode="auto">
            <a:xfrm>
              <a:off x="6437313" y="1179513"/>
              <a:ext cx="485775" cy="236538"/>
            </a:xfrm>
            <a:custGeom>
              <a:avLst/>
              <a:gdLst/>
              <a:ahLst/>
              <a:cxnLst>
                <a:cxn ang="0">
                  <a:pos x="1214" y="459"/>
                </a:cxn>
                <a:cxn ang="0">
                  <a:pos x="1203" y="339"/>
                </a:cxn>
                <a:cxn ang="0">
                  <a:pos x="1177" y="245"/>
                </a:cxn>
                <a:cxn ang="0">
                  <a:pos x="1134" y="94"/>
                </a:cxn>
                <a:cxn ang="0">
                  <a:pos x="1100" y="42"/>
                </a:cxn>
                <a:cxn ang="0">
                  <a:pos x="1093" y="34"/>
                </a:cxn>
                <a:cxn ang="0">
                  <a:pos x="703" y="32"/>
                </a:cxn>
                <a:cxn ang="0">
                  <a:pos x="686" y="50"/>
                </a:cxn>
                <a:cxn ang="0">
                  <a:pos x="679" y="63"/>
                </a:cxn>
                <a:cxn ang="0">
                  <a:pos x="634" y="240"/>
                </a:cxn>
                <a:cxn ang="0">
                  <a:pos x="574" y="211"/>
                </a:cxn>
                <a:cxn ang="0">
                  <a:pos x="544" y="38"/>
                </a:cxn>
                <a:cxn ang="0">
                  <a:pos x="524" y="32"/>
                </a:cxn>
                <a:cxn ang="0">
                  <a:pos x="510" y="32"/>
                </a:cxn>
                <a:cxn ang="0">
                  <a:pos x="121" y="0"/>
                </a:cxn>
                <a:cxn ang="0">
                  <a:pos x="103" y="11"/>
                </a:cxn>
                <a:cxn ang="0">
                  <a:pos x="90" y="42"/>
                </a:cxn>
                <a:cxn ang="0">
                  <a:pos x="77" y="104"/>
                </a:cxn>
                <a:cxn ang="0">
                  <a:pos x="38" y="241"/>
                </a:cxn>
                <a:cxn ang="0">
                  <a:pos x="23" y="369"/>
                </a:cxn>
                <a:cxn ang="0">
                  <a:pos x="13" y="437"/>
                </a:cxn>
                <a:cxn ang="0">
                  <a:pos x="6" y="531"/>
                </a:cxn>
                <a:cxn ang="0">
                  <a:pos x="1" y="555"/>
                </a:cxn>
                <a:cxn ang="0">
                  <a:pos x="21" y="570"/>
                </a:cxn>
                <a:cxn ang="0">
                  <a:pos x="38" y="580"/>
                </a:cxn>
                <a:cxn ang="0">
                  <a:pos x="232" y="591"/>
                </a:cxn>
                <a:cxn ang="0">
                  <a:pos x="497" y="595"/>
                </a:cxn>
                <a:cxn ang="0">
                  <a:pos x="1044" y="587"/>
                </a:cxn>
                <a:cxn ang="0">
                  <a:pos x="1216" y="582"/>
                </a:cxn>
                <a:cxn ang="0">
                  <a:pos x="1225" y="561"/>
                </a:cxn>
                <a:cxn ang="0">
                  <a:pos x="184" y="540"/>
                </a:cxn>
                <a:cxn ang="0">
                  <a:pos x="55" y="513"/>
                </a:cxn>
                <a:cxn ang="0">
                  <a:pos x="68" y="390"/>
                </a:cxn>
                <a:cxn ang="0">
                  <a:pos x="85" y="254"/>
                </a:cxn>
                <a:cxn ang="0">
                  <a:pos x="108" y="162"/>
                </a:cxn>
                <a:cxn ang="0">
                  <a:pos x="121" y="115"/>
                </a:cxn>
                <a:cxn ang="0">
                  <a:pos x="138" y="47"/>
                </a:cxn>
                <a:cxn ang="0">
                  <a:pos x="506" y="76"/>
                </a:cxn>
                <a:cxn ang="0">
                  <a:pos x="558" y="410"/>
                </a:cxn>
                <a:cxn ang="0">
                  <a:pos x="574" y="476"/>
                </a:cxn>
                <a:cxn ang="0">
                  <a:pos x="594" y="480"/>
                </a:cxn>
                <a:cxn ang="0">
                  <a:pos x="617" y="475"/>
                </a:cxn>
                <a:cxn ang="0">
                  <a:pos x="648" y="366"/>
                </a:cxn>
                <a:cxn ang="0">
                  <a:pos x="713" y="126"/>
                </a:cxn>
                <a:cxn ang="0">
                  <a:pos x="1074" y="79"/>
                </a:cxn>
                <a:cxn ang="0">
                  <a:pos x="1091" y="98"/>
                </a:cxn>
                <a:cxn ang="0">
                  <a:pos x="1115" y="186"/>
                </a:cxn>
                <a:cxn ang="0">
                  <a:pos x="1152" y="315"/>
                </a:cxn>
                <a:cxn ang="0">
                  <a:pos x="1165" y="441"/>
                </a:cxn>
                <a:cxn ang="0">
                  <a:pos x="1178" y="542"/>
                </a:cxn>
                <a:cxn ang="0">
                  <a:pos x="584" y="548"/>
                </a:cxn>
                <a:cxn ang="0">
                  <a:pos x="316" y="551"/>
                </a:cxn>
              </a:cxnLst>
              <a:rect l="0" t="0" r="r" b="b"/>
              <a:pathLst>
                <a:path w="1225" h="597">
                  <a:moveTo>
                    <a:pt x="1225" y="556"/>
                  </a:moveTo>
                  <a:lnTo>
                    <a:pt x="1225" y="556"/>
                  </a:lnTo>
                  <a:lnTo>
                    <a:pt x="1221" y="525"/>
                  </a:lnTo>
                  <a:lnTo>
                    <a:pt x="1217" y="492"/>
                  </a:lnTo>
                  <a:lnTo>
                    <a:pt x="1214" y="459"/>
                  </a:lnTo>
                  <a:lnTo>
                    <a:pt x="1211" y="427"/>
                  </a:lnTo>
                  <a:lnTo>
                    <a:pt x="1211" y="427"/>
                  </a:lnTo>
                  <a:lnTo>
                    <a:pt x="1208" y="391"/>
                  </a:lnTo>
                  <a:lnTo>
                    <a:pt x="1206" y="356"/>
                  </a:lnTo>
                  <a:lnTo>
                    <a:pt x="1203" y="339"/>
                  </a:lnTo>
                  <a:lnTo>
                    <a:pt x="1200" y="322"/>
                  </a:lnTo>
                  <a:lnTo>
                    <a:pt x="1197" y="305"/>
                  </a:lnTo>
                  <a:lnTo>
                    <a:pt x="1190" y="288"/>
                  </a:lnTo>
                  <a:lnTo>
                    <a:pt x="1190" y="288"/>
                  </a:lnTo>
                  <a:lnTo>
                    <a:pt x="1177" y="245"/>
                  </a:lnTo>
                  <a:lnTo>
                    <a:pt x="1165" y="200"/>
                  </a:lnTo>
                  <a:lnTo>
                    <a:pt x="1152" y="157"/>
                  </a:lnTo>
                  <a:lnTo>
                    <a:pt x="1139" y="114"/>
                  </a:lnTo>
                  <a:lnTo>
                    <a:pt x="1139" y="114"/>
                  </a:lnTo>
                  <a:lnTo>
                    <a:pt x="1134" y="94"/>
                  </a:lnTo>
                  <a:lnTo>
                    <a:pt x="1127" y="73"/>
                  </a:lnTo>
                  <a:lnTo>
                    <a:pt x="1122" y="63"/>
                  </a:lnTo>
                  <a:lnTo>
                    <a:pt x="1117" y="54"/>
                  </a:lnTo>
                  <a:lnTo>
                    <a:pt x="1109" y="47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100" y="42"/>
                  </a:lnTo>
                  <a:lnTo>
                    <a:pt x="1097" y="38"/>
                  </a:lnTo>
                  <a:lnTo>
                    <a:pt x="1093" y="34"/>
                  </a:lnTo>
                  <a:lnTo>
                    <a:pt x="1088" y="32"/>
                  </a:lnTo>
                  <a:lnTo>
                    <a:pt x="1081" y="32"/>
                  </a:lnTo>
                  <a:lnTo>
                    <a:pt x="709" y="32"/>
                  </a:lnTo>
                  <a:lnTo>
                    <a:pt x="709" y="32"/>
                  </a:lnTo>
                  <a:lnTo>
                    <a:pt x="703" y="32"/>
                  </a:lnTo>
                  <a:lnTo>
                    <a:pt x="699" y="33"/>
                  </a:lnTo>
                  <a:lnTo>
                    <a:pt x="693" y="37"/>
                  </a:lnTo>
                  <a:lnTo>
                    <a:pt x="689" y="42"/>
                  </a:lnTo>
                  <a:lnTo>
                    <a:pt x="686" y="50"/>
                  </a:lnTo>
                  <a:lnTo>
                    <a:pt x="686" y="50"/>
                  </a:lnTo>
                  <a:lnTo>
                    <a:pt x="684" y="53"/>
                  </a:lnTo>
                  <a:lnTo>
                    <a:pt x="681" y="55"/>
                  </a:lnTo>
                  <a:lnTo>
                    <a:pt x="680" y="59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5" y="85"/>
                  </a:lnTo>
                  <a:lnTo>
                    <a:pt x="671" y="107"/>
                  </a:lnTo>
                  <a:lnTo>
                    <a:pt x="659" y="152"/>
                  </a:lnTo>
                  <a:lnTo>
                    <a:pt x="646" y="196"/>
                  </a:lnTo>
                  <a:lnTo>
                    <a:pt x="634" y="240"/>
                  </a:lnTo>
                  <a:lnTo>
                    <a:pt x="634" y="240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87" y="293"/>
                  </a:lnTo>
                  <a:lnTo>
                    <a:pt x="574" y="211"/>
                  </a:lnTo>
                  <a:lnTo>
                    <a:pt x="561" y="130"/>
                  </a:lnTo>
                  <a:lnTo>
                    <a:pt x="548" y="49"/>
                  </a:lnTo>
                  <a:lnTo>
                    <a:pt x="548" y="49"/>
                  </a:lnTo>
                  <a:lnTo>
                    <a:pt x="546" y="42"/>
                  </a:lnTo>
                  <a:lnTo>
                    <a:pt x="544" y="38"/>
                  </a:lnTo>
                  <a:lnTo>
                    <a:pt x="540" y="36"/>
                  </a:lnTo>
                  <a:lnTo>
                    <a:pt x="537" y="33"/>
                  </a:lnTo>
                  <a:lnTo>
                    <a:pt x="532" y="32"/>
                  </a:lnTo>
                  <a:lnTo>
                    <a:pt x="528" y="32"/>
                  </a:lnTo>
                  <a:lnTo>
                    <a:pt x="524" y="32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5" y="32"/>
                  </a:lnTo>
                  <a:lnTo>
                    <a:pt x="510" y="32"/>
                  </a:lnTo>
                  <a:lnTo>
                    <a:pt x="510" y="32"/>
                  </a:lnTo>
                  <a:lnTo>
                    <a:pt x="413" y="25"/>
                  </a:lnTo>
                  <a:lnTo>
                    <a:pt x="316" y="17"/>
                  </a:lnTo>
                  <a:lnTo>
                    <a:pt x="219" y="9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2"/>
                  </a:lnTo>
                  <a:lnTo>
                    <a:pt x="112" y="2"/>
                  </a:lnTo>
                  <a:lnTo>
                    <a:pt x="108" y="4"/>
                  </a:lnTo>
                  <a:lnTo>
                    <a:pt x="106" y="7"/>
                  </a:lnTo>
                  <a:lnTo>
                    <a:pt x="103" y="11"/>
                  </a:lnTo>
                  <a:lnTo>
                    <a:pt x="102" y="15"/>
                  </a:lnTo>
                  <a:lnTo>
                    <a:pt x="100" y="22"/>
                  </a:lnTo>
                  <a:lnTo>
                    <a:pt x="100" y="22"/>
                  </a:lnTo>
                  <a:lnTo>
                    <a:pt x="95" y="32"/>
                  </a:lnTo>
                  <a:lnTo>
                    <a:pt x="90" y="42"/>
                  </a:lnTo>
                  <a:lnTo>
                    <a:pt x="86" y="51"/>
                  </a:lnTo>
                  <a:lnTo>
                    <a:pt x="83" y="62"/>
                  </a:lnTo>
                  <a:lnTo>
                    <a:pt x="79" y="83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73" y="123"/>
                  </a:lnTo>
                  <a:lnTo>
                    <a:pt x="69" y="143"/>
                  </a:lnTo>
                  <a:lnTo>
                    <a:pt x="56" y="182"/>
                  </a:lnTo>
                  <a:lnTo>
                    <a:pt x="43" y="221"/>
                  </a:lnTo>
                  <a:lnTo>
                    <a:pt x="38" y="241"/>
                  </a:lnTo>
                  <a:lnTo>
                    <a:pt x="34" y="262"/>
                  </a:lnTo>
                  <a:lnTo>
                    <a:pt x="34" y="262"/>
                  </a:lnTo>
                  <a:lnTo>
                    <a:pt x="30" y="298"/>
                  </a:lnTo>
                  <a:lnTo>
                    <a:pt x="27" y="334"/>
                  </a:lnTo>
                  <a:lnTo>
                    <a:pt x="23" y="369"/>
                  </a:lnTo>
                  <a:lnTo>
                    <a:pt x="21" y="387"/>
                  </a:lnTo>
                  <a:lnTo>
                    <a:pt x="17" y="406"/>
                  </a:lnTo>
                  <a:lnTo>
                    <a:pt x="17" y="406"/>
                  </a:lnTo>
                  <a:lnTo>
                    <a:pt x="14" y="421"/>
                  </a:lnTo>
                  <a:lnTo>
                    <a:pt x="13" y="437"/>
                  </a:lnTo>
                  <a:lnTo>
                    <a:pt x="13" y="474"/>
                  </a:lnTo>
                  <a:lnTo>
                    <a:pt x="13" y="492"/>
                  </a:lnTo>
                  <a:lnTo>
                    <a:pt x="11" y="509"/>
                  </a:lnTo>
                  <a:lnTo>
                    <a:pt x="9" y="523"/>
                  </a:lnTo>
                  <a:lnTo>
                    <a:pt x="6" y="531"/>
                  </a:lnTo>
                  <a:lnTo>
                    <a:pt x="4" y="538"/>
                  </a:lnTo>
                  <a:lnTo>
                    <a:pt x="4" y="538"/>
                  </a:lnTo>
                  <a:lnTo>
                    <a:pt x="1" y="543"/>
                  </a:lnTo>
                  <a:lnTo>
                    <a:pt x="0" y="550"/>
                  </a:lnTo>
                  <a:lnTo>
                    <a:pt x="1" y="555"/>
                  </a:lnTo>
                  <a:lnTo>
                    <a:pt x="4" y="560"/>
                  </a:lnTo>
                  <a:lnTo>
                    <a:pt x="6" y="564"/>
                  </a:lnTo>
                  <a:lnTo>
                    <a:pt x="10" y="567"/>
                  </a:lnTo>
                  <a:lnTo>
                    <a:pt x="15" y="569"/>
                  </a:lnTo>
                  <a:lnTo>
                    <a:pt x="21" y="570"/>
                  </a:lnTo>
                  <a:lnTo>
                    <a:pt x="21" y="570"/>
                  </a:lnTo>
                  <a:lnTo>
                    <a:pt x="25" y="574"/>
                  </a:lnTo>
                  <a:lnTo>
                    <a:pt x="28" y="577"/>
                  </a:lnTo>
                  <a:lnTo>
                    <a:pt x="32" y="578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70" y="580"/>
                  </a:lnTo>
                  <a:lnTo>
                    <a:pt x="103" y="581"/>
                  </a:lnTo>
                  <a:lnTo>
                    <a:pt x="168" y="586"/>
                  </a:lnTo>
                  <a:lnTo>
                    <a:pt x="232" y="591"/>
                  </a:lnTo>
                  <a:lnTo>
                    <a:pt x="298" y="595"/>
                  </a:lnTo>
                  <a:lnTo>
                    <a:pt x="298" y="595"/>
                  </a:lnTo>
                  <a:lnTo>
                    <a:pt x="365" y="597"/>
                  </a:lnTo>
                  <a:lnTo>
                    <a:pt x="430" y="597"/>
                  </a:lnTo>
                  <a:lnTo>
                    <a:pt x="497" y="595"/>
                  </a:lnTo>
                  <a:lnTo>
                    <a:pt x="563" y="594"/>
                  </a:lnTo>
                  <a:lnTo>
                    <a:pt x="563" y="594"/>
                  </a:lnTo>
                  <a:lnTo>
                    <a:pt x="723" y="593"/>
                  </a:lnTo>
                  <a:lnTo>
                    <a:pt x="883" y="590"/>
                  </a:lnTo>
                  <a:lnTo>
                    <a:pt x="1044" y="587"/>
                  </a:lnTo>
                  <a:lnTo>
                    <a:pt x="1203" y="587"/>
                  </a:lnTo>
                  <a:lnTo>
                    <a:pt x="1203" y="587"/>
                  </a:lnTo>
                  <a:lnTo>
                    <a:pt x="1208" y="586"/>
                  </a:lnTo>
                  <a:lnTo>
                    <a:pt x="1212" y="585"/>
                  </a:lnTo>
                  <a:lnTo>
                    <a:pt x="1216" y="582"/>
                  </a:lnTo>
                  <a:lnTo>
                    <a:pt x="1219" y="580"/>
                  </a:lnTo>
                  <a:lnTo>
                    <a:pt x="1223" y="573"/>
                  </a:lnTo>
                  <a:lnTo>
                    <a:pt x="1225" y="565"/>
                  </a:lnTo>
                  <a:lnTo>
                    <a:pt x="1225" y="565"/>
                  </a:lnTo>
                  <a:lnTo>
                    <a:pt x="1225" y="561"/>
                  </a:lnTo>
                  <a:lnTo>
                    <a:pt x="1225" y="556"/>
                  </a:lnTo>
                  <a:lnTo>
                    <a:pt x="1225" y="556"/>
                  </a:lnTo>
                  <a:close/>
                  <a:moveTo>
                    <a:pt x="316" y="551"/>
                  </a:moveTo>
                  <a:lnTo>
                    <a:pt x="316" y="551"/>
                  </a:lnTo>
                  <a:lnTo>
                    <a:pt x="184" y="540"/>
                  </a:lnTo>
                  <a:lnTo>
                    <a:pt x="119" y="536"/>
                  </a:lnTo>
                  <a:lnTo>
                    <a:pt x="53" y="534"/>
                  </a:lnTo>
                  <a:lnTo>
                    <a:pt x="53" y="534"/>
                  </a:lnTo>
                  <a:lnTo>
                    <a:pt x="55" y="523"/>
                  </a:lnTo>
                  <a:lnTo>
                    <a:pt x="55" y="513"/>
                  </a:lnTo>
                  <a:lnTo>
                    <a:pt x="56" y="492"/>
                  </a:lnTo>
                  <a:lnTo>
                    <a:pt x="56" y="471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68" y="390"/>
                  </a:lnTo>
                  <a:lnTo>
                    <a:pt x="72" y="361"/>
                  </a:lnTo>
                  <a:lnTo>
                    <a:pt x="76" y="331"/>
                  </a:lnTo>
                  <a:lnTo>
                    <a:pt x="76" y="331"/>
                  </a:lnTo>
                  <a:lnTo>
                    <a:pt x="79" y="292"/>
                  </a:lnTo>
                  <a:lnTo>
                    <a:pt x="85" y="254"/>
                  </a:lnTo>
                  <a:lnTo>
                    <a:pt x="91" y="215"/>
                  </a:lnTo>
                  <a:lnTo>
                    <a:pt x="96" y="196"/>
                  </a:lnTo>
                  <a:lnTo>
                    <a:pt x="102" y="177"/>
                  </a:lnTo>
                  <a:lnTo>
                    <a:pt x="102" y="177"/>
                  </a:lnTo>
                  <a:lnTo>
                    <a:pt x="108" y="162"/>
                  </a:lnTo>
                  <a:lnTo>
                    <a:pt x="113" y="147"/>
                  </a:lnTo>
                  <a:lnTo>
                    <a:pt x="119" y="131"/>
                  </a:lnTo>
                  <a:lnTo>
                    <a:pt x="121" y="123"/>
                  </a:lnTo>
                  <a:lnTo>
                    <a:pt x="121" y="115"/>
                  </a:lnTo>
                  <a:lnTo>
                    <a:pt x="121" y="115"/>
                  </a:lnTo>
                  <a:lnTo>
                    <a:pt x="123" y="97"/>
                  </a:lnTo>
                  <a:lnTo>
                    <a:pt x="125" y="80"/>
                  </a:lnTo>
                  <a:lnTo>
                    <a:pt x="130" y="63"/>
                  </a:lnTo>
                  <a:lnTo>
                    <a:pt x="134" y="55"/>
                  </a:lnTo>
                  <a:lnTo>
                    <a:pt x="138" y="47"/>
                  </a:lnTo>
                  <a:lnTo>
                    <a:pt x="138" y="47"/>
                  </a:lnTo>
                  <a:lnTo>
                    <a:pt x="230" y="55"/>
                  </a:lnTo>
                  <a:lnTo>
                    <a:pt x="321" y="63"/>
                  </a:lnTo>
                  <a:lnTo>
                    <a:pt x="414" y="71"/>
                  </a:lnTo>
                  <a:lnTo>
                    <a:pt x="506" y="76"/>
                  </a:lnTo>
                  <a:lnTo>
                    <a:pt x="506" y="76"/>
                  </a:lnTo>
                  <a:lnTo>
                    <a:pt x="522" y="172"/>
                  </a:lnTo>
                  <a:lnTo>
                    <a:pt x="537" y="267"/>
                  </a:lnTo>
                  <a:lnTo>
                    <a:pt x="552" y="363"/>
                  </a:lnTo>
                  <a:lnTo>
                    <a:pt x="558" y="410"/>
                  </a:lnTo>
                  <a:lnTo>
                    <a:pt x="563" y="458"/>
                  </a:lnTo>
                  <a:lnTo>
                    <a:pt x="563" y="458"/>
                  </a:lnTo>
                  <a:lnTo>
                    <a:pt x="566" y="466"/>
                  </a:lnTo>
                  <a:lnTo>
                    <a:pt x="570" y="474"/>
                  </a:lnTo>
                  <a:lnTo>
                    <a:pt x="574" y="476"/>
                  </a:lnTo>
                  <a:lnTo>
                    <a:pt x="578" y="479"/>
                  </a:lnTo>
                  <a:lnTo>
                    <a:pt x="582" y="480"/>
                  </a:lnTo>
                  <a:lnTo>
                    <a:pt x="586" y="480"/>
                  </a:lnTo>
                  <a:lnTo>
                    <a:pt x="594" y="480"/>
                  </a:lnTo>
                  <a:lnTo>
                    <a:pt x="594" y="480"/>
                  </a:lnTo>
                  <a:lnTo>
                    <a:pt x="600" y="479"/>
                  </a:lnTo>
                  <a:lnTo>
                    <a:pt x="600" y="479"/>
                  </a:lnTo>
                  <a:lnTo>
                    <a:pt x="607" y="479"/>
                  </a:lnTo>
                  <a:lnTo>
                    <a:pt x="614" y="476"/>
                  </a:lnTo>
                  <a:lnTo>
                    <a:pt x="617" y="475"/>
                  </a:lnTo>
                  <a:lnTo>
                    <a:pt x="620" y="471"/>
                  </a:lnTo>
                  <a:lnTo>
                    <a:pt x="622" y="468"/>
                  </a:lnTo>
                  <a:lnTo>
                    <a:pt x="624" y="463"/>
                  </a:lnTo>
                  <a:lnTo>
                    <a:pt x="624" y="463"/>
                  </a:lnTo>
                  <a:lnTo>
                    <a:pt x="648" y="366"/>
                  </a:lnTo>
                  <a:lnTo>
                    <a:pt x="673" y="270"/>
                  </a:lnTo>
                  <a:lnTo>
                    <a:pt x="673" y="270"/>
                  </a:lnTo>
                  <a:lnTo>
                    <a:pt x="686" y="223"/>
                  </a:lnTo>
                  <a:lnTo>
                    <a:pt x="701" y="174"/>
                  </a:lnTo>
                  <a:lnTo>
                    <a:pt x="713" y="126"/>
                  </a:lnTo>
                  <a:lnTo>
                    <a:pt x="718" y="101"/>
                  </a:lnTo>
                  <a:lnTo>
                    <a:pt x="722" y="77"/>
                  </a:lnTo>
                  <a:lnTo>
                    <a:pt x="1071" y="77"/>
                  </a:lnTo>
                  <a:lnTo>
                    <a:pt x="1071" y="77"/>
                  </a:lnTo>
                  <a:lnTo>
                    <a:pt x="1074" y="79"/>
                  </a:lnTo>
                  <a:lnTo>
                    <a:pt x="1078" y="81"/>
                  </a:lnTo>
                  <a:lnTo>
                    <a:pt x="1078" y="81"/>
                  </a:lnTo>
                  <a:lnTo>
                    <a:pt x="1080" y="84"/>
                  </a:lnTo>
                  <a:lnTo>
                    <a:pt x="1084" y="88"/>
                  </a:lnTo>
                  <a:lnTo>
                    <a:pt x="1091" y="98"/>
                  </a:lnTo>
                  <a:lnTo>
                    <a:pt x="1096" y="113"/>
                  </a:lnTo>
                  <a:lnTo>
                    <a:pt x="1101" y="130"/>
                  </a:lnTo>
                  <a:lnTo>
                    <a:pt x="1109" y="162"/>
                  </a:lnTo>
                  <a:lnTo>
                    <a:pt x="1115" y="186"/>
                  </a:lnTo>
                  <a:lnTo>
                    <a:pt x="1115" y="186"/>
                  </a:lnTo>
                  <a:lnTo>
                    <a:pt x="1125" y="219"/>
                  </a:lnTo>
                  <a:lnTo>
                    <a:pt x="1134" y="251"/>
                  </a:lnTo>
                  <a:lnTo>
                    <a:pt x="1142" y="283"/>
                  </a:lnTo>
                  <a:lnTo>
                    <a:pt x="1152" y="315"/>
                  </a:lnTo>
                  <a:lnTo>
                    <a:pt x="1152" y="315"/>
                  </a:lnTo>
                  <a:lnTo>
                    <a:pt x="1156" y="330"/>
                  </a:lnTo>
                  <a:lnTo>
                    <a:pt x="1160" y="346"/>
                  </a:lnTo>
                  <a:lnTo>
                    <a:pt x="1161" y="361"/>
                  </a:lnTo>
                  <a:lnTo>
                    <a:pt x="1163" y="378"/>
                  </a:lnTo>
                  <a:lnTo>
                    <a:pt x="1165" y="441"/>
                  </a:lnTo>
                  <a:lnTo>
                    <a:pt x="1165" y="441"/>
                  </a:lnTo>
                  <a:lnTo>
                    <a:pt x="1168" y="466"/>
                  </a:lnTo>
                  <a:lnTo>
                    <a:pt x="1172" y="491"/>
                  </a:lnTo>
                  <a:lnTo>
                    <a:pt x="1178" y="542"/>
                  </a:lnTo>
                  <a:lnTo>
                    <a:pt x="1178" y="542"/>
                  </a:lnTo>
                  <a:lnTo>
                    <a:pt x="1029" y="543"/>
                  </a:lnTo>
                  <a:lnTo>
                    <a:pt x="881" y="546"/>
                  </a:lnTo>
                  <a:lnTo>
                    <a:pt x="732" y="548"/>
                  </a:lnTo>
                  <a:lnTo>
                    <a:pt x="584" y="548"/>
                  </a:lnTo>
                  <a:lnTo>
                    <a:pt x="584" y="548"/>
                  </a:lnTo>
                  <a:lnTo>
                    <a:pt x="516" y="550"/>
                  </a:lnTo>
                  <a:lnTo>
                    <a:pt x="450" y="552"/>
                  </a:lnTo>
                  <a:lnTo>
                    <a:pt x="383" y="553"/>
                  </a:lnTo>
                  <a:lnTo>
                    <a:pt x="350" y="553"/>
                  </a:lnTo>
                  <a:lnTo>
                    <a:pt x="316" y="551"/>
                  </a:lnTo>
                  <a:lnTo>
                    <a:pt x="316" y="5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49" name="Freeform 461"/>
            <p:cNvSpPr/>
            <p:nvPr/>
          </p:nvSpPr>
          <p:spPr bwMode="auto">
            <a:xfrm>
              <a:off x="6624638" y="1189038"/>
              <a:ext cx="127000" cy="23813"/>
            </a:xfrm>
            <a:custGeom>
              <a:avLst/>
              <a:gdLst/>
              <a:ahLst/>
              <a:cxnLst>
                <a:cxn ang="0">
                  <a:pos x="296" y="15"/>
                </a:cxn>
                <a:cxn ang="0">
                  <a:pos x="296" y="15"/>
                </a:cxn>
                <a:cxn ang="0">
                  <a:pos x="216" y="18"/>
                </a:cxn>
                <a:cxn ang="0">
                  <a:pos x="195" y="18"/>
                </a:cxn>
                <a:cxn ang="0">
                  <a:pos x="175" y="17"/>
                </a:cxn>
                <a:cxn ang="0">
                  <a:pos x="156" y="15"/>
                </a:cxn>
                <a:cxn ang="0">
                  <a:pos x="135" y="12"/>
                </a:cxn>
                <a:cxn ang="0">
                  <a:pos x="135" y="12"/>
                </a:cxn>
                <a:cxn ang="0">
                  <a:pos x="107" y="8"/>
                </a:cxn>
                <a:cxn ang="0">
                  <a:pos x="79" y="4"/>
                </a:cxn>
                <a:cxn ang="0">
                  <a:pos x="50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2" y="1"/>
                </a:cxn>
                <a:cxn ang="0">
                  <a:pos x="8" y="4"/>
                </a:cxn>
                <a:cxn ang="0">
                  <a:pos x="5" y="6"/>
                </a:cxn>
                <a:cxn ang="0">
                  <a:pos x="3" y="10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3" y="34"/>
                </a:cxn>
                <a:cxn ang="0">
                  <a:pos x="5" y="38"/>
                </a:cxn>
                <a:cxn ang="0">
                  <a:pos x="8" y="40"/>
                </a:cxn>
                <a:cxn ang="0">
                  <a:pos x="12" y="43"/>
                </a:cxn>
                <a:cxn ang="0">
                  <a:pos x="17" y="44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35" y="47"/>
                </a:cxn>
                <a:cxn ang="0">
                  <a:pos x="49" y="49"/>
                </a:cxn>
                <a:cxn ang="0">
                  <a:pos x="62" y="52"/>
                </a:cxn>
                <a:cxn ang="0">
                  <a:pos x="76" y="53"/>
                </a:cxn>
                <a:cxn ang="0">
                  <a:pos x="76" y="53"/>
                </a:cxn>
                <a:cxn ang="0">
                  <a:pos x="93" y="53"/>
                </a:cxn>
                <a:cxn ang="0">
                  <a:pos x="110" y="56"/>
                </a:cxn>
                <a:cxn ang="0">
                  <a:pos x="143" y="60"/>
                </a:cxn>
                <a:cxn ang="0">
                  <a:pos x="143" y="60"/>
                </a:cxn>
                <a:cxn ang="0">
                  <a:pos x="182" y="61"/>
                </a:cxn>
                <a:cxn ang="0">
                  <a:pos x="220" y="61"/>
                </a:cxn>
                <a:cxn ang="0">
                  <a:pos x="296" y="60"/>
                </a:cxn>
                <a:cxn ang="0">
                  <a:pos x="296" y="60"/>
                </a:cxn>
                <a:cxn ang="0">
                  <a:pos x="301" y="60"/>
                </a:cxn>
                <a:cxn ang="0">
                  <a:pos x="306" y="59"/>
                </a:cxn>
                <a:cxn ang="0">
                  <a:pos x="309" y="56"/>
                </a:cxn>
                <a:cxn ang="0">
                  <a:pos x="313" y="53"/>
                </a:cxn>
                <a:cxn ang="0">
                  <a:pos x="315" y="49"/>
                </a:cxn>
                <a:cxn ang="0">
                  <a:pos x="317" y="46"/>
                </a:cxn>
                <a:cxn ang="0">
                  <a:pos x="318" y="38"/>
                </a:cxn>
                <a:cxn ang="0">
                  <a:pos x="317" y="29"/>
                </a:cxn>
                <a:cxn ang="0">
                  <a:pos x="315" y="25"/>
                </a:cxn>
                <a:cxn ang="0">
                  <a:pos x="313" y="22"/>
                </a:cxn>
                <a:cxn ang="0">
                  <a:pos x="309" y="19"/>
                </a:cxn>
                <a:cxn ang="0">
                  <a:pos x="306" y="17"/>
                </a:cxn>
                <a:cxn ang="0">
                  <a:pos x="301" y="15"/>
                </a:cxn>
                <a:cxn ang="0">
                  <a:pos x="296" y="15"/>
                </a:cxn>
                <a:cxn ang="0">
                  <a:pos x="296" y="15"/>
                </a:cxn>
              </a:cxnLst>
              <a:rect l="0" t="0" r="r" b="b"/>
              <a:pathLst>
                <a:path w="318" h="61">
                  <a:moveTo>
                    <a:pt x="296" y="15"/>
                  </a:moveTo>
                  <a:lnTo>
                    <a:pt x="296" y="15"/>
                  </a:lnTo>
                  <a:lnTo>
                    <a:pt x="216" y="18"/>
                  </a:lnTo>
                  <a:lnTo>
                    <a:pt x="195" y="18"/>
                  </a:lnTo>
                  <a:lnTo>
                    <a:pt x="175" y="17"/>
                  </a:lnTo>
                  <a:lnTo>
                    <a:pt x="156" y="15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07" y="8"/>
                  </a:lnTo>
                  <a:lnTo>
                    <a:pt x="79" y="4"/>
                  </a:lnTo>
                  <a:lnTo>
                    <a:pt x="5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5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5" y="38"/>
                  </a:lnTo>
                  <a:lnTo>
                    <a:pt x="8" y="40"/>
                  </a:lnTo>
                  <a:lnTo>
                    <a:pt x="12" y="43"/>
                  </a:lnTo>
                  <a:lnTo>
                    <a:pt x="17" y="44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35" y="47"/>
                  </a:lnTo>
                  <a:lnTo>
                    <a:pt x="49" y="49"/>
                  </a:lnTo>
                  <a:lnTo>
                    <a:pt x="62" y="52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93" y="53"/>
                  </a:lnTo>
                  <a:lnTo>
                    <a:pt x="110" y="56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82" y="61"/>
                  </a:lnTo>
                  <a:lnTo>
                    <a:pt x="220" y="61"/>
                  </a:lnTo>
                  <a:lnTo>
                    <a:pt x="296" y="60"/>
                  </a:lnTo>
                  <a:lnTo>
                    <a:pt x="296" y="60"/>
                  </a:lnTo>
                  <a:lnTo>
                    <a:pt x="301" y="60"/>
                  </a:lnTo>
                  <a:lnTo>
                    <a:pt x="306" y="59"/>
                  </a:lnTo>
                  <a:lnTo>
                    <a:pt x="309" y="56"/>
                  </a:lnTo>
                  <a:lnTo>
                    <a:pt x="313" y="53"/>
                  </a:lnTo>
                  <a:lnTo>
                    <a:pt x="315" y="49"/>
                  </a:lnTo>
                  <a:lnTo>
                    <a:pt x="317" y="46"/>
                  </a:lnTo>
                  <a:lnTo>
                    <a:pt x="318" y="38"/>
                  </a:lnTo>
                  <a:lnTo>
                    <a:pt x="317" y="29"/>
                  </a:lnTo>
                  <a:lnTo>
                    <a:pt x="315" y="25"/>
                  </a:lnTo>
                  <a:lnTo>
                    <a:pt x="313" y="22"/>
                  </a:lnTo>
                  <a:lnTo>
                    <a:pt x="309" y="19"/>
                  </a:lnTo>
                  <a:lnTo>
                    <a:pt x="306" y="17"/>
                  </a:lnTo>
                  <a:lnTo>
                    <a:pt x="301" y="15"/>
                  </a:lnTo>
                  <a:lnTo>
                    <a:pt x="296" y="15"/>
                  </a:lnTo>
                  <a:lnTo>
                    <a:pt x="296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0" name="Freeform 462"/>
            <p:cNvSpPr/>
            <p:nvPr/>
          </p:nvSpPr>
          <p:spPr bwMode="auto">
            <a:xfrm>
              <a:off x="6542088" y="1016000"/>
              <a:ext cx="263525" cy="193675"/>
            </a:xfrm>
            <a:custGeom>
              <a:avLst/>
              <a:gdLst/>
              <a:ahLst/>
              <a:cxnLst>
                <a:cxn ang="0">
                  <a:pos x="655" y="435"/>
                </a:cxn>
                <a:cxn ang="0">
                  <a:pos x="644" y="362"/>
                </a:cxn>
                <a:cxn ang="0">
                  <a:pos x="634" y="291"/>
                </a:cxn>
                <a:cxn ang="0">
                  <a:pos x="623" y="252"/>
                </a:cxn>
                <a:cxn ang="0">
                  <a:pos x="621" y="201"/>
                </a:cxn>
                <a:cxn ang="0">
                  <a:pos x="622" y="134"/>
                </a:cxn>
                <a:cxn ang="0">
                  <a:pos x="617" y="109"/>
                </a:cxn>
                <a:cxn ang="0">
                  <a:pos x="597" y="62"/>
                </a:cxn>
                <a:cxn ang="0">
                  <a:pos x="593" y="38"/>
                </a:cxn>
                <a:cxn ang="0">
                  <a:pos x="586" y="21"/>
                </a:cxn>
                <a:cxn ang="0">
                  <a:pos x="569" y="15"/>
                </a:cxn>
                <a:cxn ang="0">
                  <a:pos x="557" y="19"/>
                </a:cxn>
                <a:cxn ang="0">
                  <a:pos x="487" y="10"/>
                </a:cxn>
                <a:cxn ang="0">
                  <a:pos x="392" y="14"/>
                </a:cxn>
                <a:cxn ang="0">
                  <a:pos x="338" y="14"/>
                </a:cxn>
                <a:cxn ang="0">
                  <a:pos x="184" y="2"/>
                </a:cxn>
                <a:cxn ang="0">
                  <a:pos x="121" y="0"/>
                </a:cxn>
                <a:cxn ang="0">
                  <a:pos x="107" y="5"/>
                </a:cxn>
                <a:cxn ang="0">
                  <a:pos x="100" y="17"/>
                </a:cxn>
                <a:cxn ang="0">
                  <a:pos x="100" y="27"/>
                </a:cxn>
                <a:cxn ang="0">
                  <a:pos x="85" y="69"/>
                </a:cxn>
                <a:cxn ang="0">
                  <a:pos x="82" y="95"/>
                </a:cxn>
                <a:cxn ang="0">
                  <a:pos x="69" y="130"/>
                </a:cxn>
                <a:cxn ang="0">
                  <a:pos x="49" y="177"/>
                </a:cxn>
                <a:cxn ang="0">
                  <a:pos x="35" y="243"/>
                </a:cxn>
                <a:cxn ang="0">
                  <a:pos x="19" y="338"/>
                </a:cxn>
                <a:cxn ang="0">
                  <a:pos x="1" y="427"/>
                </a:cxn>
                <a:cxn ang="0">
                  <a:pos x="1" y="438"/>
                </a:cxn>
                <a:cxn ang="0">
                  <a:pos x="11" y="452"/>
                </a:cxn>
                <a:cxn ang="0">
                  <a:pos x="31" y="456"/>
                </a:cxn>
                <a:cxn ang="0">
                  <a:pos x="41" y="448"/>
                </a:cxn>
                <a:cxn ang="0">
                  <a:pos x="44" y="440"/>
                </a:cxn>
                <a:cxn ang="0">
                  <a:pos x="62" y="374"/>
                </a:cxn>
                <a:cxn ang="0">
                  <a:pos x="74" y="289"/>
                </a:cxn>
                <a:cxn ang="0">
                  <a:pos x="90" y="200"/>
                </a:cxn>
                <a:cxn ang="0">
                  <a:pos x="119" y="120"/>
                </a:cxn>
                <a:cxn ang="0">
                  <a:pos x="125" y="102"/>
                </a:cxn>
                <a:cxn ang="0">
                  <a:pos x="138" y="55"/>
                </a:cxn>
                <a:cxn ang="0">
                  <a:pos x="184" y="47"/>
                </a:cxn>
                <a:cxn ang="0">
                  <a:pos x="311" y="58"/>
                </a:cxn>
                <a:cxn ang="0">
                  <a:pos x="371" y="61"/>
                </a:cxn>
                <a:cxn ang="0">
                  <a:pos x="460" y="60"/>
                </a:cxn>
                <a:cxn ang="0">
                  <a:pos x="524" y="58"/>
                </a:cxn>
                <a:cxn ang="0">
                  <a:pos x="552" y="65"/>
                </a:cxn>
                <a:cxn ang="0">
                  <a:pos x="555" y="81"/>
                </a:cxn>
                <a:cxn ang="0">
                  <a:pos x="572" y="125"/>
                </a:cxn>
                <a:cxn ang="0">
                  <a:pos x="579" y="158"/>
                </a:cxn>
                <a:cxn ang="0">
                  <a:pos x="576" y="230"/>
                </a:cxn>
                <a:cxn ang="0">
                  <a:pos x="580" y="265"/>
                </a:cxn>
                <a:cxn ang="0">
                  <a:pos x="596" y="368"/>
                </a:cxn>
                <a:cxn ang="0">
                  <a:pos x="610" y="446"/>
                </a:cxn>
                <a:cxn ang="0">
                  <a:pos x="620" y="474"/>
                </a:cxn>
                <a:cxn ang="0">
                  <a:pos x="629" y="483"/>
                </a:cxn>
                <a:cxn ang="0">
                  <a:pos x="646" y="485"/>
                </a:cxn>
                <a:cxn ang="0">
                  <a:pos x="659" y="476"/>
                </a:cxn>
                <a:cxn ang="0">
                  <a:pos x="663" y="463"/>
                </a:cxn>
              </a:cxnLst>
              <a:rect l="0" t="0" r="r" b="b"/>
              <a:pathLst>
                <a:path w="663" h="486">
                  <a:moveTo>
                    <a:pt x="661" y="459"/>
                  </a:moveTo>
                  <a:lnTo>
                    <a:pt x="661" y="459"/>
                  </a:lnTo>
                  <a:lnTo>
                    <a:pt x="655" y="435"/>
                  </a:lnTo>
                  <a:lnTo>
                    <a:pt x="650" y="410"/>
                  </a:lnTo>
                  <a:lnTo>
                    <a:pt x="647" y="387"/>
                  </a:lnTo>
                  <a:lnTo>
                    <a:pt x="644" y="362"/>
                  </a:lnTo>
                  <a:lnTo>
                    <a:pt x="642" y="338"/>
                  </a:lnTo>
                  <a:lnTo>
                    <a:pt x="639" y="315"/>
                  </a:lnTo>
                  <a:lnTo>
                    <a:pt x="634" y="291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3" y="252"/>
                  </a:lnTo>
                  <a:lnTo>
                    <a:pt x="621" y="235"/>
                  </a:lnTo>
                  <a:lnTo>
                    <a:pt x="621" y="218"/>
                  </a:lnTo>
                  <a:lnTo>
                    <a:pt x="621" y="201"/>
                  </a:lnTo>
                  <a:lnTo>
                    <a:pt x="622" y="168"/>
                  </a:lnTo>
                  <a:lnTo>
                    <a:pt x="623" y="151"/>
                  </a:lnTo>
                  <a:lnTo>
                    <a:pt x="622" y="134"/>
                  </a:lnTo>
                  <a:lnTo>
                    <a:pt x="622" y="134"/>
                  </a:lnTo>
                  <a:lnTo>
                    <a:pt x="620" y="123"/>
                  </a:lnTo>
                  <a:lnTo>
                    <a:pt x="617" y="109"/>
                  </a:lnTo>
                  <a:lnTo>
                    <a:pt x="606" y="86"/>
                  </a:lnTo>
                  <a:lnTo>
                    <a:pt x="603" y="74"/>
                  </a:lnTo>
                  <a:lnTo>
                    <a:pt x="597" y="62"/>
                  </a:lnTo>
                  <a:lnTo>
                    <a:pt x="595" y="51"/>
                  </a:lnTo>
                  <a:lnTo>
                    <a:pt x="593" y="38"/>
                  </a:lnTo>
                  <a:lnTo>
                    <a:pt x="593" y="38"/>
                  </a:lnTo>
                  <a:lnTo>
                    <a:pt x="592" y="31"/>
                  </a:lnTo>
                  <a:lnTo>
                    <a:pt x="589" y="26"/>
                  </a:lnTo>
                  <a:lnTo>
                    <a:pt x="586" y="21"/>
                  </a:lnTo>
                  <a:lnTo>
                    <a:pt x="580" y="18"/>
                  </a:lnTo>
                  <a:lnTo>
                    <a:pt x="574" y="17"/>
                  </a:lnTo>
                  <a:lnTo>
                    <a:pt x="569" y="15"/>
                  </a:lnTo>
                  <a:lnTo>
                    <a:pt x="562" y="17"/>
                  </a:lnTo>
                  <a:lnTo>
                    <a:pt x="557" y="19"/>
                  </a:lnTo>
                  <a:lnTo>
                    <a:pt x="557" y="19"/>
                  </a:lnTo>
                  <a:lnTo>
                    <a:pt x="535" y="14"/>
                  </a:lnTo>
                  <a:lnTo>
                    <a:pt x="512" y="11"/>
                  </a:lnTo>
                  <a:lnTo>
                    <a:pt x="487" y="10"/>
                  </a:lnTo>
                  <a:lnTo>
                    <a:pt x="464" y="10"/>
                  </a:lnTo>
                  <a:lnTo>
                    <a:pt x="414" y="13"/>
                  </a:lnTo>
                  <a:lnTo>
                    <a:pt x="392" y="14"/>
                  </a:lnTo>
                  <a:lnTo>
                    <a:pt x="370" y="15"/>
                  </a:lnTo>
                  <a:lnTo>
                    <a:pt x="370" y="15"/>
                  </a:lnTo>
                  <a:lnTo>
                    <a:pt x="338" y="14"/>
                  </a:lnTo>
                  <a:lnTo>
                    <a:pt x="307" y="13"/>
                  </a:lnTo>
                  <a:lnTo>
                    <a:pt x="245" y="7"/>
                  </a:lnTo>
                  <a:lnTo>
                    <a:pt x="184" y="2"/>
                  </a:lnTo>
                  <a:lnTo>
                    <a:pt x="15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6" y="1"/>
                  </a:lnTo>
                  <a:lnTo>
                    <a:pt x="111" y="2"/>
                  </a:lnTo>
                  <a:lnTo>
                    <a:pt x="107" y="5"/>
                  </a:lnTo>
                  <a:lnTo>
                    <a:pt x="104" y="9"/>
                  </a:lnTo>
                  <a:lnTo>
                    <a:pt x="102" y="13"/>
                  </a:lnTo>
                  <a:lnTo>
                    <a:pt x="100" y="17"/>
                  </a:lnTo>
                  <a:lnTo>
                    <a:pt x="99" y="22"/>
                  </a:lnTo>
                  <a:lnTo>
                    <a:pt x="100" y="27"/>
                  </a:lnTo>
                  <a:lnTo>
                    <a:pt x="100" y="27"/>
                  </a:lnTo>
                  <a:lnTo>
                    <a:pt x="94" y="40"/>
                  </a:lnTo>
                  <a:lnTo>
                    <a:pt x="88" y="55"/>
                  </a:lnTo>
                  <a:lnTo>
                    <a:pt x="85" y="69"/>
                  </a:lnTo>
                  <a:lnTo>
                    <a:pt x="83" y="83"/>
                  </a:lnTo>
                  <a:lnTo>
                    <a:pt x="83" y="83"/>
                  </a:lnTo>
                  <a:lnTo>
                    <a:pt x="82" y="95"/>
                  </a:lnTo>
                  <a:lnTo>
                    <a:pt x="79" y="106"/>
                  </a:lnTo>
                  <a:lnTo>
                    <a:pt x="74" y="119"/>
                  </a:lnTo>
                  <a:lnTo>
                    <a:pt x="69" y="130"/>
                  </a:lnTo>
                  <a:lnTo>
                    <a:pt x="57" y="155"/>
                  </a:lnTo>
                  <a:lnTo>
                    <a:pt x="53" y="167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0" y="209"/>
                  </a:lnTo>
                  <a:lnTo>
                    <a:pt x="35" y="243"/>
                  </a:lnTo>
                  <a:lnTo>
                    <a:pt x="26" y="308"/>
                  </a:lnTo>
                  <a:lnTo>
                    <a:pt x="26" y="308"/>
                  </a:lnTo>
                  <a:lnTo>
                    <a:pt x="19" y="338"/>
                  </a:lnTo>
                  <a:lnTo>
                    <a:pt x="13" y="368"/>
                  </a:lnTo>
                  <a:lnTo>
                    <a:pt x="6" y="397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32"/>
                  </a:lnTo>
                  <a:lnTo>
                    <a:pt x="1" y="438"/>
                  </a:lnTo>
                  <a:lnTo>
                    <a:pt x="2" y="442"/>
                  </a:lnTo>
                  <a:lnTo>
                    <a:pt x="5" y="446"/>
                  </a:lnTo>
                  <a:lnTo>
                    <a:pt x="11" y="452"/>
                  </a:lnTo>
                  <a:lnTo>
                    <a:pt x="19" y="455"/>
                  </a:lnTo>
                  <a:lnTo>
                    <a:pt x="27" y="456"/>
                  </a:lnTo>
                  <a:lnTo>
                    <a:pt x="31" y="456"/>
                  </a:lnTo>
                  <a:lnTo>
                    <a:pt x="35" y="455"/>
                  </a:lnTo>
                  <a:lnTo>
                    <a:pt x="39" y="452"/>
                  </a:lnTo>
                  <a:lnTo>
                    <a:pt x="41" y="448"/>
                  </a:lnTo>
                  <a:lnTo>
                    <a:pt x="43" y="444"/>
                  </a:lnTo>
                  <a:lnTo>
                    <a:pt x="44" y="440"/>
                  </a:lnTo>
                  <a:lnTo>
                    <a:pt x="44" y="440"/>
                  </a:lnTo>
                  <a:lnTo>
                    <a:pt x="49" y="417"/>
                  </a:lnTo>
                  <a:lnTo>
                    <a:pt x="56" y="396"/>
                  </a:lnTo>
                  <a:lnTo>
                    <a:pt x="62" y="374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74" y="289"/>
                  </a:lnTo>
                  <a:lnTo>
                    <a:pt x="85" y="228"/>
                  </a:lnTo>
                  <a:lnTo>
                    <a:pt x="85" y="228"/>
                  </a:lnTo>
                  <a:lnTo>
                    <a:pt x="90" y="200"/>
                  </a:lnTo>
                  <a:lnTo>
                    <a:pt x="98" y="172"/>
                  </a:lnTo>
                  <a:lnTo>
                    <a:pt x="107" y="146"/>
                  </a:lnTo>
                  <a:lnTo>
                    <a:pt x="119" y="120"/>
                  </a:lnTo>
                  <a:lnTo>
                    <a:pt x="119" y="120"/>
                  </a:lnTo>
                  <a:lnTo>
                    <a:pt x="122" y="111"/>
                  </a:lnTo>
                  <a:lnTo>
                    <a:pt x="125" y="102"/>
                  </a:lnTo>
                  <a:lnTo>
                    <a:pt x="130" y="83"/>
                  </a:lnTo>
                  <a:lnTo>
                    <a:pt x="136" y="64"/>
                  </a:lnTo>
                  <a:lnTo>
                    <a:pt x="138" y="5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84" y="47"/>
                  </a:lnTo>
                  <a:lnTo>
                    <a:pt x="226" y="49"/>
                  </a:lnTo>
                  <a:lnTo>
                    <a:pt x="269" y="53"/>
                  </a:lnTo>
                  <a:lnTo>
                    <a:pt x="311" y="58"/>
                  </a:lnTo>
                  <a:lnTo>
                    <a:pt x="311" y="58"/>
                  </a:lnTo>
                  <a:lnTo>
                    <a:pt x="341" y="61"/>
                  </a:lnTo>
                  <a:lnTo>
                    <a:pt x="371" y="61"/>
                  </a:lnTo>
                  <a:lnTo>
                    <a:pt x="431" y="61"/>
                  </a:lnTo>
                  <a:lnTo>
                    <a:pt x="431" y="61"/>
                  </a:lnTo>
                  <a:lnTo>
                    <a:pt x="460" y="60"/>
                  </a:lnTo>
                  <a:lnTo>
                    <a:pt x="493" y="57"/>
                  </a:lnTo>
                  <a:lnTo>
                    <a:pt x="508" y="57"/>
                  </a:lnTo>
                  <a:lnTo>
                    <a:pt x="524" y="58"/>
                  </a:lnTo>
                  <a:lnTo>
                    <a:pt x="538" y="61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2" y="65"/>
                  </a:lnTo>
                  <a:lnTo>
                    <a:pt x="555" y="81"/>
                  </a:lnTo>
                  <a:lnTo>
                    <a:pt x="561" y="95"/>
                  </a:lnTo>
                  <a:lnTo>
                    <a:pt x="572" y="125"/>
                  </a:lnTo>
                  <a:lnTo>
                    <a:pt x="572" y="125"/>
                  </a:lnTo>
                  <a:lnTo>
                    <a:pt x="576" y="133"/>
                  </a:lnTo>
                  <a:lnTo>
                    <a:pt x="578" y="141"/>
                  </a:lnTo>
                  <a:lnTo>
                    <a:pt x="579" y="158"/>
                  </a:lnTo>
                  <a:lnTo>
                    <a:pt x="580" y="176"/>
                  </a:lnTo>
                  <a:lnTo>
                    <a:pt x="579" y="194"/>
                  </a:lnTo>
                  <a:lnTo>
                    <a:pt x="576" y="230"/>
                  </a:lnTo>
                  <a:lnTo>
                    <a:pt x="578" y="248"/>
                  </a:lnTo>
                  <a:lnTo>
                    <a:pt x="580" y="265"/>
                  </a:lnTo>
                  <a:lnTo>
                    <a:pt x="580" y="265"/>
                  </a:lnTo>
                  <a:lnTo>
                    <a:pt x="586" y="291"/>
                  </a:lnTo>
                  <a:lnTo>
                    <a:pt x="589" y="316"/>
                  </a:lnTo>
                  <a:lnTo>
                    <a:pt x="596" y="368"/>
                  </a:lnTo>
                  <a:lnTo>
                    <a:pt x="600" y="395"/>
                  </a:lnTo>
                  <a:lnTo>
                    <a:pt x="604" y="419"/>
                  </a:lnTo>
                  <a:lnTo>
                    <a:pt x="610" y="446"/>
                  </a:lnTo>
                  <a:lnTo>
                    <a:pt x="617" y="470"/>
                  </a:lnTo>
                  <a:lnTo>
                    <a:pt x="617" y="470"/>
                  </a:lnTo>
                  <a:lnTo>
                    <a:pt x="620" y="474"/>
                  </a:lnTo>
                  <a:lnTo>
                    <a:pt x="622" y="478"/>
                  </a:lnTo>
                  <a:lnTo>
                    <a:pt x="625" y="482"/>
                  </a:lnTo>
                  <a:lnTo>
                    <a:pt x="629" y="483"/>
                  </a:lnTo>
                  <a:lnTo>
                    <a:pt x="633" y="485"/>
                  </a:lnTo>
                  <a:lnTo>
                    <a:pt x="638" y="486"/>
                  </a:lnTo>
                  <a:lnTo>
                    <a:pt x="646" y="485"/>
                  </a:lnTo>
                  <a:lnTo>
                    <a:pt x="654" y="481"/>
                  </a:lnTo>
                  <a:lnTo>
                    <a:pt x="656" y="478"/>
                  </a:lnTo>
                  <a:lnTo>
                    <a:pt x="659" y="476"/>
                  </a:lnTo>
                  <a:lnTo>
                    <a:pt x="661" y="472"/>
                  </a:lnTo>
                  <a:lnTo>
                    <a:pt x="663" y="468"/>
                  </a:lnTo>
                  <a:lnTo>
                    <a:pt x="663" y="463"/>
                  </a:lnTo>
                  <a:lnTo>
                    <a:pt x="661" y="459"/>
                  </a:lnTo>
                  <a:lnTo>
                    <a:pt x="661" y="4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7" name="组合 1276"/>
          <p:cNvGrpSpPr/>
          <p:nvPr/>
        </p:nvGrpSpPr>
        <p:grpSpPr>
          <a:xfrm>
            <a:off x="4159251" y="952483"/>
            <a:ext cx="971551" cy="901701"/>
            <a:chOff x="3119438" y="984250"/>
            <a:chExt cx="728663" cy="676276"/>
          </a:xfrm>
          <a:solidFill>
            <a:srgbClr val="1043AB"/>
          </a:solidFill>
        </p:grpSpPr>
        <p:sp>
          <p:nvSpPr>
            <p:cNvPr id="12751" name="Freeform 463"/>
            <p:cNvSpPr/>
            <p:nvPr/>
          </p:nvSpPr>
          <p:spPr bwMode="auto">
            <a:xfrm>
              <a:off x="3146426" y="1431925"/>
              <a:ext cx="17463" cy="2698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5" y="15"/>
                </a:cxn>
                <a:cxn ang="0">
                  <a:pos x="14" y="29"/>
                </a:cxn>
                <a:cxn ang="0">
                  <a:pos x="6" y="4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7" y="50"/>
                </a:cxn>
                <a:cxn ang="0">
                  <a:pos x="25" y="36"/>
                </a:cxn>
                <a:cxn ang="0">
                  <a:pos x="34" y="23"/>
                </a:cxn>
                <a:cxn ang="0">
                  <a:pos x="44" y="10"/>
                </a:cxn>
                <a:cxn ang="0">
                  <a:pos x="44" y="10"/>
                </a:cxn>
                <a:cxn ang="0">
                  <a:pos x="45" y="8"/>
                </a:cxn>
                <a:cxn ang="0">
                  <a:pos x="45" y="6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68">
                  <a:moveTo>
                    <a:pt x="35" y="2"/>
                  </a:moveTo>
                  <a:lnTo>
                    <a:pt x="35" y="2"/>
                  </a:lnTo>
                  <a:lnTo>
                    <a:pt x="25" y="15"/>
                  </a:lnTo>
                  <a:lnTo>
                    <a:pt x="14" y="29"/>
                  </a:lnTo>
                  <a:lnTo>
                    <a:pt x="6" y="4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7" y="50"/>
                  </a:lnTo>
                  <a:lnTo>
                    <a:pt x="25" y="36"/>
                  </a:lnTo>
                  <a:lnTo>
                    <a:pt x="34" y="23"/>
                  </a:lnTo>
                  <a:lnTo>
                    <a:pt x="44" y="10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2" name="Freeform 464"/>
            <p:cNvSpPr/>
            <p:nvPr/>
          </p:nvSpPr>
          <p:spPr bwMode="auto">
            <a:xfrm>
              <a:off x="3162301" y="1450975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2" y="21"/>
                </a:cxn>
                <a:cxn ang="0">
                  <a:pos x="20" y="39"/>
                </a:cxn>
                <a:cxn ang="0">
                  <a:pos x="9" y="59"/>
                </a:cxn>
                <a:cxn ang="0">
                  <a:pos x="3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7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5"/>
                </a:cxn>
                <a:cxn ang="0">
                  <a:pos x="11" y="83"/>
                </a:cxn>
                <a:cxn ang="0">
                  <a:pos x="11" y="83"/>
                </a:cxn>
                <a:cxn ang="0">
                  <a:pos x="15" y="73"/>
                </a:cxn>
                <a:cxn ang="0">
                  <a:pos x="19" y="63"/>
                </a:cxn>
                <a:cxn ang="0">
                  <a:pos x="31" y="45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1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7">
                  <a:moveTo>
                    <a:pt x="47" y="3"/>
                  </a:moveTo>
                  <a:lnTo>
                    <a:pt x="47" y="3"/>
                  </a:lnTo>
                  <a:lnTo>
                    <a:pt x="32" y="21"/>
                  </a:lnTo>
                  <a:lnTo>
                    <a:pt x="20" y="39"/>
                  </a:lnTo>
                  <a:lnTo>
                    <a:pt x="9" y="59"/>
                  </a:lnTo>
                  <a:lnTo>
                    <a:pt x="3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5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5" y="73"/>
                  </a:lnTo>
                  <a:lnTo>
                    <a:pt x="19" y="63"/>
                  </a:lnTo>
                  <a:lnTo>
                    <a:pt x="31" y="45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3" name="Freeform 465"/>
            <p:cNvSpPr/>
            <p:nvPr/>
          </p:nvSpPr>
          <p:spPr bwMode="auto">
            <a:xfrm>
              <a:off x="3192463" y="1466850"/>
              <a:ext cx="22225" cy="31750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0" y="14"/>
                </a:cxn>
                <a:cxn ang="0">
                  <a:pos x="36" y="22"/>
                </a:cxn>
                <a:cxn ang="0">
                  <a:pos x="30" y="30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20" y="46"/>
                </a:cxn>
                <a:cxn ang="0">
                  <a:pos x="13" y="55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7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5" y="58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48" y="22"/>
                </a:cxn>
                <a:cxn ang="0">
                  <a:pos x="51" y="14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80">
                  <a:moveTo>
                    <a:pt x="42" y="5"/>
                  </a:moveTo>
                  <a:lnTo>
                    <a:pt x="42" y="5"/>
                  </a:lnTo>
                  <a:lnTo>
                    <a:pt x="40" y="14"/>
                  </a:lnTo>
                  <a:lnTo>
                    <a:pt x="36" y="22"/>
                  </a:lnTo>
                  <a:lnTo>
                    <a:pt x="30" y="3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0" y="46"/>
                  </a:lnTo>
                  <a:lnTo>
                    <a:pt x="13" y="55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7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5" y="58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48" y="22"/>
                  </a:lnTo>
                  <a:lnTo>
                    <a:pt x="51" y="14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4" name="Freeform 466"/>
            <p:cNvSpPr/>
            <p:nvPr/>
          </p:nvSpPr>
          <p:spPr bwMode="auto">
            <a:xfrm>
              <a:off x="3228976" y="1474788"/>
              <a:ext cx="14288" cy="254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4" y="10"/>
                </a:cxn>
                <a:cxn ang="0">
                  <a:pos x="20" y="17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9" y="35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4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60"/>
                </a:cxn>
                <a:cxn ang="0">
                  <a:pos x="4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6" y="47"/>
                </a:cxn>
                <a:cxn ang="0">
                  <a:pos x="18" y="43"/>
                </a:cxn>
                <a:cxn ang="0">
                  <a:pos x="22" y="36"/>
                </a:cxn>
                <a:cxn ang="0">
                  <a:pos x="22" y="36"/>
                </a:cxn>
                <a:cxn ang="0">
                  <a:pos x="26" y="28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8" h="64">
                  <a:moveTo>
                    <a:pt x="27" y="4"/>
                  </a:moveTo>
                  <a:lnTo>
                    <a:pt x="27" y="4"/>
                  </a:lnTo>
                  <a:lnTo>
                    <a:pt x="24" y="10"/>
                  </a:lnTo>
                  <a:lnTo>
                    <a:pt x="20" y="17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9" y="3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4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60"/>
                  </a:lnTo>
                  <a:lnTo>
                    <a:pt x="4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6" y="47"/>
                  </a:lnTo>
                  <a:lnTo>
                    <a:pt x="18" y="43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6" y="28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5" name="Freeform 467"/>
            <p:cNvSpPr/>
            <p:nvPr/>
          </p:nvSpPr>
          <p:spPr bwMode="auto">
            <a:xfrm>
              <a:off x="3262313" y="1473200"/>
              <a:ext cx="19050" cy="301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0" y="20"/>
                </a:cxn>
                <a:cxn ang="0">
                  <a:pos x="19" y="36"/>
                </a:cxn>
                <a:cxn ang="0">
                  <a:pos x="10" y="51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9" y="58"/>
                </a:cxn>
                <a:cxn ang="0">
                  <a:pos x="30" y="42"/>
                </a:cxn>
                <a:cxn ang="0">
                  <a:pos x="39" y="2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9" h="78">
                  <a:moveTo>
                    <a:pt x="39" y="4"/>
                  </a:moveTo>
                  <a:lnTo>
                    <a:pt x="39" y="4"/>
                  </a:lnTo>
                  <a:lnTo>
                    <a:pt x="30" y="20"/>
                  </a:lnTo>
                  <a:lnTo>
                    <a:pt x="19" y="36"/>
                  </a:lnTo>
                  <a:lnTo>
                    <a:pt x="10" y="51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9" y="58"/>
                  </a:lnTo>
                  <a:lnTo>
                    <a:pt x="30" y="42"/>
                  </a:lnTo>
                  <a:lnTo>
                    <a:pt x="39" y="2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6" name="Freeform 468"/>
            <p:cNvSpPr/>
            <p:nvPr/>
          </p:nvSpPr>
          <p:spPr bwMode="auto">
            <a:xfrm>
              <a:off x="3298826" y="1471613"/>
              <a:ext cx="15875" cy="2381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5" y="17"/>
                </a:cxn>
                <a:cxn ang="0">
                  <a:pos x="17" y="28"/>
                </a:cxn>
                <a:cxn ang="0">
                  <a:pos x="8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5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6"/>
                </a:cxn>
                <a:cxn ang="0">
                  <a:pos x="41" y="3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61">
                  <a:moveTo>
                    <a:pt x="32" y="3"/>
                  </a:moveTo>
                  <a:lnTo>
                    <a:pt x="32" y="3"/>
                  </a:lnTo>
                  <a:lnTo>
                    <a:pt x="25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5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6"/>
                  </a:lnTo>
                  <a:lnTo>
                    <a:pt x="41" y="3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7" name="Freeform 469"/>
            <p:cNvSpPr/>
            <p:nvPr/>
          </p:nvSpPr>
          <p:spPr bwMode="auto">
            <a:xfrm>
              <a:off x="3333751" y="1468438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0"/>
                </a:cxn>
                <a:cxn ang="0">
                  <a:pos x="17" y="16"/>
                </a:cxn>
                <a:cxn ang="0">
                  <a:pos x="14" y="21"/>
                </a:cxn>
                <a:cxn ang="0">
                  <a:pos x="12" y="26"/>
                </a:cxn>
                <a:cxn ang="0">
                  <a:pos x="12" y="26"/>
                </a:cxn>
                <a:cxn ang="0">
                  <a:pos x="8" y="39"/>
                </a:cxn>
                <a:cxn ang="0">
                  <a:pos x="5" y="4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1" y="35"/>
                </a:cxn>
                <a:cxn ang="0">
                  <a:pos x="21" y="35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31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0"/>
                  </a:lnTo>
                  <a:lnTo>
                    <a:pt x="17" y="16"/>
                  </a:lnTo>
                  <a:lnTo>
                    <a:pt x="14" y="21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8" y="39"/>
                  </a:lnTo>
                  <a:lnTo>
                    <a:pt x="5" y="4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3" y="27"/>
                  </a:lnTo>
                  <a:lnTo>
                    <a:pt x="27" y="21"/>
                  </a:lnTo>
                  <a:lnTo>
                    <a:pt x="31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8" name="Freeform 470"/>
            <p:cNvSpPr/>
            <p:nvPr/>
          </p:nvSpPr>
          <p:spPr bwMode="auto">
            <a:xfrm>
              <a:off x="3589338" y="1428750"/>
              <a:ext cx="19050" cy="22225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8" y="56"/>
                </a:cxn>
                <a:cxn ang="0">
                  <a:pos x="9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7" h="56">
                  <a:moveTo>
                    <a:pt x="35" y="2"/>
                  </a:moveTo>
                  <a:lnTo>
                    <a:pt x="35" y="2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8" y="56"/>
                  </a:lnTo>
                  <a:lnTo>
                    <a:pt x="9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59" name="Freeform 471"/>
            <p:cNvSpPr/>
            <p:nvPr/>
          </p:nvSpPr>
          <p:spPr bwMode="auto">
            <a:xfrm>
              <a:off x="3606801" y="1447800"/>
              <a:ext cx="22225" cy="30163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1" y="33"/>
                </a:cxn>
                <a:cxn ang="0">
                  <a:pos x="11" y="5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3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11" y="74"/>
                </a:cxn>
                <a:cxn ang="0">
                  <a:pos x="11" y="74"/>
                </a:cxn>
                <a:cxn ang="0">
                  <a:pos x="20" y="57"/>
                </a:cxn>
                <a:cxn ang="0">
                  <a:pos x="30" y="40"/>
                </a:cxn>
                <a:cxn ang="0">
                  <a:pos x="42" y="25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8"/>
                </a:cxn>
                <a:cxn ang="0">
                  <a:pos x="57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7" h="76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1" y="33"/>
                  </a:lnTo>
                  <a:lnTo>
                    <a:pt x="11" y="5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3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20" y="57"/>
                  </a:lnTo>
                  <a:lnTo>
                    <a:pt x="30" y="40"/>
                  </a:lnTo>
                  <a:lnTo>
                    <a:pt x="42" y="25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8"/>
                  </a:lnTo>
                  <a:lnTo>
                    <a:pt x="57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0" name="Freeform 472"/>
            <p:cNvSpPr/>
            <p:nvPr/>
          </p:nvSpPr>
          <p:spPr bwMode="auto">
            <a:xfrm>
              <a:off x="3629026" y="1465263"/>
              <a:ext cx="23813" cy="3175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22" y="37"/>
                </a:cxn>
                <a:cxn ang="0">
                  <a:pos x="11" y="54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0" y="59"/>
                </a:cxn>
                <a:cxn ang="0">
                  <a:pos x="32" y="42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22" y="37"/>
                  </a:lnTo>
                  <a:lnTo>
                    <a:pt x="11" y="54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0" y="59"/>
                  </a:lnTo>
                  <a:lnTo>
                    <a:pt x="32" y="4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1" name="Freeform 473"/>
            <p:cNvSpPr/>
            <p:nvPr/>
          </p:nvSpPr>
          <p:spPr bwMode="auto">
            <a:xfrm>
              <a:off x="3656013" y="1474788"/>
              <a:ext cx="20638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0" y="17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5" y="38"/>
                </a:cxn>
                <a:cxn ang="0">
                  <a:pos x="10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72"/>
                </a:cxn>
                <a:cxn ang="0">
                  <a:pos x="7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20" y="53"/>
                </a:cxn>
                <a:cxn ang="0">
                  <a:pos x="30" y="36"/>
                </a:cxn>
                <a:cxn ang="0">
                  <a:pos x="30" y="36"/>
                </a:cxn>
                <a:cxn ang="0">
                  <a:pos x="40" y="23"/>
                </a:cxn>
                <a:cxn ang="0">
                  <a:pos x="44" y="16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49" y="7"/>
                </a:cxn>
                <a:cxn ang="0">
                  <a:pos x="49" y="4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2">
                  <a:moveTo>
                    <a:pt x="39" y="3"/>
                  </a:moveTo>
                  <a:lnTo>
                    <a:pt x="39" y="3"/>
                  </a:lnTo>
                  <a:lnTo>
                    <a:pt x="30" y="17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5" y="38"/>
                  </a:lnTo>
                  <a:lnTo>
                    <a:pt x="10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72"/>
                  </a:lnTo>
                  <a:lnTo>
                    <a:pt x="7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20" y="53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40" y="23"/>
                  </a:lnTo>
                  <a:lnTo>
                    <a:pt x="44" y="16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49" y="7"/>
                  </a:lnTo>
                  <a:lnTo>
                    <a:pt x="49" y="4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2" name="Freeform 474"/>
            <p:cNvSpPr/>
            <p:nvPr/>
          </p:nvSpPr>
          <p:spPr bwMode="auto">
            <a:xfrm>
              <a:off x="3692526" y="1479550"/>
              <a:ext cx="22225" cy="26988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42" y="9"/>
                </a:cxn>
                <a:cxn ang="0">
                  <a:pos x="38" y="16"/>
                </a:cxn>
                <a:cxn ang="0">
                  <a:pos x="33" y="24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13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4" y="51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42" y="30"/>
                </a:cxn>
                <a:cxn ang="0">
                  <a:pos x="47" y="24"/>
                </a:cxn>
                <a:cxn ang="0">
                  <a:pos x="51" y="1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8" h="68">
                  <a:moveTo>
                    <a:pt x="48" y="1"/>
                  </a:moveTo>
                  <a:lnTo>
                    <a:pt x="48" y="1"/>
                  </a:lnTo>
                  <a:lnTo>
                    <a:pt x="42" y="9"/>
                  </a:lnTo>
                  <a:lnTo>
                    <a:pt x="38" y="16"/>
                  </a:lnTo>
                  <a:lnTo>
                    <a:pt x="33" y="24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13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4" y="51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42" y="30"/>
                  </a:lnTo>
                  <a:lnTo>
                    <a:pt x="47" y="24"/>
                  </a:lnTo>
                  <a:lnTo>
                    <a:pt x="51" y="1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3" name="Freeform 475"/>
            <p:cNvSpPr/>
            <p:nvPr/>
          </p:nvSpPr>
          <p:spPr bwMode="auto">
            <a:xfrm>
              <a:off x="3725863" y="1477963"/>
              <a:ext cx="17463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26" y="15"/>
                </a:cxn>
                <a:cxn ang="0">
                  <a:pos x="17" y="28"/>
                </a:cxn>
                <a:cxn ang="0">
                  <a:pos x="9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4" y="64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9"/>
                </a:cxn>
                <a:cxn ang="0">
                  <a:pos x="26" y="34"/>
                </a:cxn>
                <a:cxn ang="0">
                  <a:pos x="34" y="22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6" y="8"/>
                </a:cxn>
                <a:cxn ang="0">
                  <a:pos x="46" y="5"/>
                </a:cxn>
                <a:cxn ang="0">
                  <a:pos x="44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6">
                  <a:moveTo>
                    <a:pt x="36" y="2"/>
                  </a:moveTo>
                  <a:lnTo>
                    <a:pt x="36" y="2"/>
                  </a:lnTo>
                  <a:lnTo>
                    <a:pt x="26" y="15"/>
                  </a:lnTo>
                  <a:lnTo>
                    <a:pt x="17" y="28"/>
                  </a:lnTo>
                  <a:lnTo>
                    <a:pt x="9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4" y="64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9"/>
                  </a:lnTo>
                  <a:lnTo>
                    <a:pt x="26" y="34"/>
                  </a:lnTo>
                  <a:lnTo>
                    <a:pt x="34" y="22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6" y="8"/>
                  </a:lnTo>
                  <a:lnTo>
                    <a:pt x="46" y="5"/>
                  </a:lnTo>
                  <a:lnTo>
                    <a:pt x="44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4" name="Freeform 476"/>
            <p:cNvSpPr/>
            <p:nvPr/>
          </p:nvSpPr>
          <p:spPr bwMode="auto">
            <a:xfrm>
              <a:off x="3767138" y="1474788"/>
              <a:ext cx="12700" cy="2222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3" y="27"/>
                </a:cxn>
                <a:cxn ang="0">
                  <a:pos x="8" y="38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7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44"/>
                </a:cxn>
                <a:cxn ang="0">
                  <a:pos x="24" y="33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2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58">
                  <a:moveTo>
                    <a:pt x="24" y="3"/>
                  </a:moveTo>
                  <a:lnTo>
                    <a:pt x="24" y="3"/>
                  </a:lnTo>
                  <a:lnTo>
                    <a:pt x="13" y="27"/>
                  </a:lnTo>
                  <a:lnTo>
                    <a:pt x="8" y="38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7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44"/>
                  </a:lnTo>
                  <a:lnTo>
                    <a:pt x="24" y="33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2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5" name="Freeform 477"/>
            <p:cNvSpPr/>
            <p:nvPr/>
          </p:nvSpPr>
          <p:spPr bwMode="auto">
            <a:xfrm>
              <a:off x="3354388" y="1589088"/>
              <a:ext cx="44450" cy="55563"/>
            </a:xfrm>
            <a:custGeom>
              <a:avLst/>
              <a:gdLst/>
              <a:ahLst/>
              <a:cxnLst>
                <a:cxn ang="0">
                  <a:pos x="99" y="3"/>
                </a:cxn>
                <a:cxn ang="0">
                  <a:pos x="99" y="3"/>
                </a:cxn>
                <a:cxn ang="0">
                  <a:pos x="71" y="29"/>
                </a:cxn>
                <a:cxn ang="0">
                  <a:pos x="58" y="44"/>
                </a:cxn>
                <a:cxn ang="0">
                  <a:pos x="47" y="58"/>
                </a:cxn>
                <a:cxn ang="0">
                  <a:pos x="47" y="58"/>
                </a:cxn>
                <a:cxn ang="0">
                  <a:pos x="34" y="76"/>
                </a:cxn>
                <a:cxn ang="0">
                  <a:pos x="22" y="9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6" y="142"/>
                </a:cxn>
                <a:cxn ang="0">
                  <a:pos x="7" y="140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27" y="108"/>
                </a:cxn>
                <a:cxn ang="0">
                  <a:pos x="36" y="92"/>
                </a:cxn>
                <a:cxn ang="0">
                  <a:pos x="47" y="78"/>
                </a:cxn>
                <a:cxn ang="0">
                  <a:pos x="47" y="78"/>
                </a:cxn>
                <a:cxn ang="0">
                  <a:pos x="61" y="59"/>
                </a:cxn>
                <a:cxn ang="0">
                  <a:pos x="75" y="42"/>
                </a:cxn>
                <a:cxn ang="0">
                  <a:pos x="108" y="11"/>
                </a:cxn>
                <a:cxn ang="0">
                  <a:pos x="108" y="11"/>
                </a:cxn>
                <a:cxn ang="0">
                  <a:pos x="109" y="8"/>
                </a:cxn>
                <a:cxn ang="0">
                  <a:pos x="109" y="7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2"/>
                </a:cxn>
                <a:cxn ang="0">
                  <a:pos x="99" y="3"/>
                </a:cxn>
                <a:cxn ang="0">
                  <a:pos x="99" y="3"/>
                </a:cxn>
              </a:cxnLst>
              <a:rect l="0" t="0" r="r" b="b"/>
              <a:pathLst>
                <a:path w="109" h="142">
                  <a:moveTo>
                    <a:pt x="99" y="3"/>
                  </a:moveTo>
                  <a:lnTo>
                    <a:pt x="99" y="3"/>
                  </a:lnTo>
                  <a:lnTo>
                    <a:pt x="71" y="29"/>
                  </a:lnTo>
                  <a:lnTo>
                    <a:pt x="58" y="44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34" y="76"/>
                  </a:lnTo>
                  <a:lnTo>
                    <a:pt x="22" y="9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6" y="142"/>
                  </a:lnTo>
                  <a:lnTo>
                    <a:pt x="7" y="140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27" y="108"/>
                  </a:lnTo>
                  <a:lnTo>
                    <a:pt x="36" y="92"/>
                  </a:lnTo>
                  <a:lnTo>
                    <a:pt x="47" y="78"/>
                  </a:lnTo>
                  <a:lnTo>
                    <a:pt x="47" y="78"/>
                  </a:lnTo>
                  <a:lnTo>
                    <a:pt x="61" y="59"/>
                  </a:lnTo>
                  <a:lnTo>
                    <a:pt x="75" y="42"/>
                  </a:lnTo>
                  <a:lnTo>
                    <a:pt x="108" y="11"/>
                  </a:lnTo>
                  <a:lnTo>
                    <a:pt x="108" y="11"/>
                  </a:lnTo>
                  <a:lnTo>
                    <a:pt x="109" y="8"/>
                  </a:lnTo>
                  <a:lnTo>
                    <a:pt x="109" y="7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2"/>
                  </a:lnTo>
                  <a:lnTo>
                    <a:pt x="99" y="3"/>
                  </a:lnTo>
                  <a:lnTo>
                    <a:pt x="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6" name="Freeform 478"/>
            <p:cNvSpPr/>
            <p:nvPr/>
          </p:nvSpPr>
          <p:spPr bwMode="auto">
            <a:xfrm>
              <a:off x="3382963" y="1584325"/>
              <a:ext cx="50800" cy="63500"/>
            </a:xfrm>
            <a:custGeom>
              <a:avLst/>
              <a:gdLst/>
              <a:ahLst/>
              <a:cxnLst>
                <a:cxn ang="0">
                  <a:pos x="120" y="3"/>
                </a:cxn>
                <a:cxn ang="0">
                  <a:pos x="120" y="3"/>
                </a:cxn>
                <a:cxn ang="0">
                  <a:pos x="88" y="43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44" y="101"/>
                </a:cxn>
                <a:cxn ang="0">
                  <a:pos x="29" y="119"/>
                </a:cxn>
                <a:cxn ang="0">
                  <a:pos x="15" y="136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3" y="162"/>
                </a:cxn>
                <a:cxn ang="0">
                  <a:pos x="7" y="163"/>
                </a:cxn>
                <a:cxn ang="0">
                  <a:pos x="10" y="162"/>
                </a:cxn>
                <a:cxn ang="0">
                  <a:pos x="11" y="161"/>
                </a:cxn>
                <a:cxn ang="0">
                  <a:pos x="11" y="161"/>
                </a:cxn>
                <a:cxn ang="0">
                  <a:pos x="24" y="144"/>
                </a:cxn>
                <a:cxn ang="0">
                  <a:pos x="37" y="128"/>
                </a:cxn>
                <a:cxn ang="0">
                  <a:pos x="50" y="112"/>
                </a:cxn>
                <a:cxn ang="0">
                  <a:pos x="63" y="97"/>
                </a:cxn>
                <a:cxn ang="0">
                  <a:pos x="63" y="97"/>
                </a:cxn>
                <a:cxn ang="0">
                  <a:pos x="79" y="73"/>
                </a:cxn>
                <a:cxn ang="0">
                  <a:pos x="96" y="52"/>
                </a:cxn>
                <a:cxn ang="0">
                  <a:pos x="129" y="8"/>
                </a:cxn>
                <a:cxn ang="0">
                  <a:pos x="129" y="8"/>
                </a:cxn>
                <a:cxn ang="0">
                  <a:pos x="130" y="7"/>
                </a:cxn>
                <a:cxn ang="0">
                  <a:pos x="130" y="4"/>
                </a:cxn>
                <a:cxn ang="0">
                  <a:pos x="129" y="3"/>
                </a:cxn>
                <a:cxn ang="0">
                  <a:pos x="127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3"/>
                </a:cxn>
              </a:cxnLst>
              <a:rect l="0" t="0" r="r" b="b"/>
              <a:pathLst>
                <a:path w="130" h="163">
                  <a:moveTo>
                    <a:pt x="120" y="3"/>
                  </a:moveTo>
                  <a:lnTo>
                    <a:pt x="120" y="3"/>
                  </a:lnTo>
                  <a:lnTo>
                    <a:pt x="88" y="43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44" y="101"/>
                  </a:lnTo>
                  <a:lnTo>
                    <a:pt x="29" y="119"/>
                  </a:lnTo>
                  <a:lnTo>
                    <a:pt x="15" y="13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3" y="162"/>
                  </a:lnTo>
                  <a:lnTo>
                    <a:pt x="7" y="163"/>
                  </a:lnTo>
                  <a:lnTo>
                    <a:pt x="10" y="162"/>
                  </a:lnTo>
                  <a:lnTo>
                    <a:pt x="11" y="161"/>
                  </a:lnTo>
                  <a:lnTo>
                    <a:pt x="11" y="161"/>
                  </a:lnTo>
                  <a:lnTo>
                    <a:pt x="24" y="144"/>
                  </a:lnTo>
                  <a:lnTo>
                    <a:pt x="37" y="128"/>
                  </a:lnTo>
                  <a:lnTo>
                    <a:pt x="50" y="112"/>
                  </a:lnTo>
                  <a:lnTo>
                    <a:pt x="63" y="97"/>
                  </a:lnTo>
                  <a:lnTo>
                    <a:pt x="63" y="97"/>
                  </a:lnTo>
                  <a:lnTo>
                    <a:pt x="79" y="73"/>
                  </a:lnTo>
                  <a:lnTo>
                    <a:pt x="96" y="52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30" y="7"/>
                  </a:lnTo>
                  <a:lnTo>
                    <a:pt x="130" y="4"/>
                  </a:lnTo>
                  <a:lnTo>
                    <a:pt x="129" y="3"/>
                  </a:lnTo>
                  <a:lnTo>
                    <a:pt x="127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7" name="Freeform 479"/>
            <p:cNvSpPr/>
            <p:nvPr/>
          </p:nvSpPr>
          <p:spPr bwMode="auto">
            <a:xfrm>
              <a:off x="3424238" y="1584325"/>
              <a:ext cx="50800" cy="61913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05" y="18"/>
                </a:cxn>
                <a:cxn ang="0">
                  <a:pos x="91" y="35"/>
                </a:cxn>
                <a:cxn ang="0">
                  <a:pos x="66" y="72"/>
                </a:cxn>
                <a:cxn ang="0">
                  <a:pos x="66" y="72"/>
                </a:cxn>
                <a:cxn ang="0">
                  <a:pos x="51" y="92"/>
                </a:cxn>
                <a:cxn ang="0">
                  <a:pos x="34" y="111"/>
                </a:cxn>
                <a:cxn ang="0">
                  <a:pos x="17" y="131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2" y="158"/>
                </a:cxn>
                <a:cxn ang="0">
                  <a:pos x="7" y="160"/>
                </a:cxn>
                <a:cxn ang="0">
                  <a:pos x="9" y="158"/>
                </a:cxn>
                <a:cxn ang="0">
                  <a:pos x="11" y="157"/>
                </a:cxn>
                <a:cxn ang="0">
                  <a:pos x="11" y="157"/>
                </a:cxn>
                <a:cxn ang="0">
                  <a:pos x="24" y="139"/>
                </a:cxn>
                <a:cxn ang="0">
                  <a:pos x="39" y="120"/>
                </a:cxn>
                <a:cxn ang="0">
                  <a:pos x="69" y="86"/>
                </a:cxn>
                <a:cxn ang="0">
                  <a:pos x="69" y="86"/>
                </a:cxn>
                <a:cxn ang="0">
                  <a:pos x="83" y="67"/>
                </a:cxn>
                <a:cxn ang="0">
                  <a:pos x="98" y="47"/>
                </a:cxn>
                <a:cxn ang="0">
                  <a:pos x="112" y="27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8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9" h="160">
                  <a:moveTo>
                    <a:pt x="120" y="1"/>
                  </a:moveTo>
                  <a:lnTo>
                    <a:pt x="120" y="1"/>
                  </a:lnTo>
                  <a:lnTo>
                    <a:pt x="105" y="18"/>
                  </a:lnTo>
                  <a:lnTo>
                    <a:pt x="91" y="35"/>
                  </a:lnTo>
                  <a:lnTo>
                    <a:pt x="66" y="72"/>
                  </a:lnTo>
                  <a:lnTo>
                    <a:pt x="66" y="72"/>
                  </a:lnTo>
                  <a:lnTo>
                    <a:pt x="51" y="92"/>
                  </a:lnTo>
                  <a:lnTo>
                    <a:pt x="34" y="111"/>
                  </a:lnTo>
                  <a:lnTo>
                    <a:pt x="17" y="131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2" y="158"/>
                  </a:lnTo>
                  <a:lnTo>
                    <a:pt x="7" y="160"/>
                  </a:lnTo>
                  <a:lnTo>
                    <a:pt x="9" y="158"/>
                  </a:lnTo>
                  <a:lnTo>
                    <a:pt x="11" y="157"/>
                  </a:lnTo>
                  <a:lnTo>
                    <a:pt x="11" y="157"/>
                  </a:lnTo>
                  <a:lnTo>
                    <a:pt x="24" y="139"/>
                  </a:lnTo>
                  <a:lnTo>
                    <a:pt x="39" y="120"/>
                  </a:lnTo>
                  <a:lnTo>
                    <a:pt x="69" y="86"/>
                  </a:lnTo>
                  <a:lnTo>
                    <a:pt x="69" y="86"/>
                  </a:lnTo>
                  <a:lnTo>
                    <a:pt x="83" y="67"/>
                  </a:lnTo>
                  <a:lnTo>
                    <a:pt x="98" y="47"/>
                  </a:lnTo>
                  <a:lnTo>
                    <a:pt x="112" y="27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8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8" name="Freeform 480"/>
            <p:cNvSpPr/>
            <p:nvPr/>
          </p:nvSpPr>
          <p:spPr bwMode="auto">
            <a:xfrm>
              <a:off x="3465513" y="1581150"/>
              <a:ext cx="46038" cy="55563"/>
            </a:xfrm>
            <a:custGeom>
              <a:avLst/>
              <a:gdLst/>
              <a:ahLst/>
              <a:cxnLst>
                <a:cxn ang="0">
                  <a:pos x="104" y="1"/>
                </a:cxn>
                <a:cxn ang="0">
                  <a:pos x="104" y="1"/>
                </a:cxn>
                <a:cxn ang="0">
                  <a:pos x="93" y="13"/>
                </a:cxn>
                <a:cxn ang="0">
                  <a:pos x="82" y="26"/>
                </a:cxn>
                <a:cxn ang="0">
                  <a:pos x="63" y="54"/>
                </a:cxn>
                <a:cxn ang="0">
                  <a:pos x="63" y="54"/>
                </a:cxn>
                <a:cxn ang="0">
                  <a:pos x="32" y="93"/>
                </a:cxn>
                <a:cxn ang="0">
                  <a:pos x="1" y="131"/>
                </a:cxn>
                <a:cxn ang="0">
                  <a:pos x="1" y="131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40"/>
                </a:cxn>
                <a:cxn ang="0">
                  <a:pos x="4" y="140"/>
                </a:cxn>
                <a:cxn ang="0">
                  <a:pos x="5" y="141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32" y="110"/>
                </a:cxn>
                <a:cxn ang="0">
                  <a:pos x="56" y="81"/>
                </a:cxn>
                <a:cxn ang="0">
                  <a:pos x="56" y="81"/>
                </a:cxn>
                <a:cxn ang="0">
                  <a:pos x="82" y="45"/>
                </a:cxn>
                <a:cxn ang="0">
                  <a:pos x="97" y="26"/>
                </a:cxn>
                <a:cxn ang="0">
                  <a:pos x="104" y="17"/>
                </a:cxn>
                <a:cxn ang="0">
                  <a:pos x="112" y="9"/>
                </a:cxn>
                <a:cxn ang="0">
                  <a:pos x="112" y="9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2" y="3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1"/>
                </a:cxn>
                <a:cxn ang="0">
                  <a:pos x="104" y="1"/>
                </a:cxn>
              </a:cxnLst>
              <a:rect l="0" t="0" r="r" b="b"/>
              <a:pathLst>
                <a:path w="114" h="141">
                  <a:moveTo>
                    <a:pt x="104" y="1"/>
                  </a:moveTo>
                  <a:lnTo>
                    <a:pt x="104" y="1"/>
                  </a:lnTo>
                  <a:lnTo>
                    <a:pt x="93" y="13"/>
                  </a:lnTo>
                  <a:lnTo>
                    <a:pt x="82" y="2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32" y="93"/>
                  </a:lnTo>
                  <a:lnTo>
                    <a:pt x="1" y="131"/>
                  </a:lnTo>
                  <a:lnTo>
                    <a:pt x="1" y="131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40"/>
                  </a:lnTo>
                  <a:lnTo>
                    <a:pt x="4" y="140"/>
                  </a:lnTo>
                  <a:lnTo>
                    <a:pt x="5" y="141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32" y="110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82" y="45"/>
                  </a:lnTo>
                  <a:lnTo>
                    <a:pt x="97" y="26"/>
                  </a:lnTo>
                  <a:lnTo>
                    <a:pt x="104" y="17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2" y="3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1"/>
                  </a:lnTo>
                  <a:lnTo>
                    <a:pt x="1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69" name="Freeform 481"/>
            <p:cNvSpPr/>
            <p:nvPr/>
          </p:nvSpPr>
          <p:spPr bwMode="auto">
            <a:xfrm>
              <a:off x="3509963" y="1582738"/>
              <a:ext cx="38100" cy="6350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44" y="80"/>
                </a:cxn>
                <a:cxn ang="0">
                  <a:pos x="23" y="118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2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32" y="123"/>
                </a:cxn>
                <a:cxn ang="0">
                  <a:pos x="53" y="8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164">
                  <a:moveTo>
                    <a:pt x="85" y="3"/>
                  </a:moveTo>
                  <a:lnTo>
                    <a:pt x="85" y="3"/>
                  </a:lnTo>
                  <a:lnTo>
                    <a:pt x="44" y="80"/>
                  </a:lnTo>
                  <a:lnTo>
                    <a:pt x="23" y="118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2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32" y="123"/>
                  </a:lnTo>
                  <a:lnTo>
                    <a:pt x="53" y="8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0" name="Freeform 482"/>
            <p:cNvSpPr/>
            <p:nvPr/>
          </p:nvSpPr>
          <p:spPr bwMode="auto">
            <a:xfrm>
              <a:off x="3546476" y="1597025"/>
              <a:ext cx="31750" cy="50800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0" y="30"/>
                </a:cxn>
                <a:cxn ang="0">
                  <a:pos x="33" y="59"/>
                </a:cxn>
                <a:cxn ang="0">
                  <a:pos x="16" y="89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3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5" y="129"/>
                </a:cxn>
                <a:cxn ang="0">
                  <a:pos x="8" y="129"/>
                </a:cxn>
                <a:cxn ang="0">
                  <a:pos x="9" y="128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25" y="95"/>
                </a:cxn>
                <a:cxn ang="0">
                  <a:pos x="41" y="67"/>
                </a:cxn>
                <a:cxn ang="0">
                  <a:pos x="59" y="38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129">
                  <a:moveTo>
                    <a:pt x="71" y="1"/>
                  </a:moveTo>
                  <a:lnTo>
                    <a:pt x="71" y="1"/>
                  </a:lnTo>
                  <a:lnTo>
                    <a:pt x="50" y="30"/>
                  </a:lnTo>
                  <a:lnTo>
                    <a:pt x="33" y="59"/>
                  </a:lnTo>
                  <a:lnTo>
                    <a:pt x="16" y="89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3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5" y="129"/>
                  </a:lnTo>
                  <a:lnTo>
                    <a:pt x="8" y="129"/>
                  </a:lnTo>
                  <a:lnTo>
                    <a:pt x="9" y="128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25" y="95"/>
                  </a:lnTo>
                  <a:lnTo>
                    <a:pt x="41" y="67"/>
                  </a:lnTo>
                  <a:lnTo>
                    <a:pt x="59" y="38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1" name="Freeform 483"/>
            <p:cNvSpPr/>
            <p:nvPr/>
          </p:nvSpPr>
          <p:spPr bwMode="auto">
            <a:xfrm>
              <a:off x="3581401" y="1608138"/>
              <a:ext cx="15875" cy="396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9" y="17"/>
                </a:cxn>
                <a:cxn ang="0">
                  <a:pos x="25" y="29"/>
                </a:cxn>
                <a:cxn ang="0">
                  <a:pos x="17" y="53"/>
                </a:cxn>
                <a:cxn ang="0">
                  <a:pos x="17" y="53"/>
                </a:cxn>
                <a:cxn ang="0">
                  <a:pos x="10" y="74"/>
                </a:cxn>
                <a:cxn ang="0">
                  <a:pos x="6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6"/>
                </a:cxn>
                <a:cxn ang="0">
                  <a:pos x="0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6" y="89"/>
                </a:cxn>
                <a:cxn ang="0">
                  <a:pos x="21" y="78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6" y="31"/>
                </a:cxn>
                <a:cxn ang="0">
                  <a:pos x="40" y="1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3"/>
                </a:cxn>
                <a:cxn ang="0">
                  <a:pos x="40" y="2"/>
                </a:cxn>
                <a:cxn ang="0">
                  <a:pos x="36" y="0"/>
                </a:cxn>
                <a:cxn ang="0">
                  <a:pos x="33" y="2"/>
                </a:cxn>
                <a:cxn ang="0">
                  <a:pos x="31" y="3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102">
                  <a:moveTo>
                    <a:pt x="30" y="6"/>
                  </a:moveTo>
                  <a:lnTo>
                    <a:pt x="30" y="6"/>
                  </a:lnTo>
                  <a:lnTo>
                    <a:pt x="29" y="17"/>
                  </a:lnTo>
                  <a:lnTo>
                    <a:pt x="25" y="29"/>
                  </a:lnTo>
                  <a:lnTo>
                    <a:pt x="17" y="53"/>
                  </a:lnTo>
                  <a:lnTo>
                    <a:pt x="17" y="53"/>
                  </a:lnTo>
                  <a:lnTo>
                    <a:pt x="10" y="74"/>
                  </a:lnTo>
                  <a:lnTo>
                    <a:pt x="6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6"/>
                  </a:lnTo>
                  <a:lnTo>
                    <a:pt x="0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6" y="89"/>
                  </a:lnTo>
                  <a:lnTo>
                    <a:pt x="21" y="78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6" y="31"/>
                  </a:lnTo>
                  <a:lnTo>
                    <a:pt x="40" y="1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3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2" name="Freeform 484"/>
            <p:cNvSpPr/>
            <p:nvPr/>
          </p:nvSpPr>
          <p:spPr bwMode="auto">
            <a:xfrm>
              <a:off x="3214688" y="1146175"/>
              <a:ext cx="12700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1" y="37"/>
                </a:cxn>
                <a:cxn ang="0">
                  <a:pos x="4" y="53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6" y="55"/>
                </a:cxn>
                <a:cxn ang="0">
                  <a:pos x="21" y="39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76">
                  <a:moveTo>
                    <a:pt x="24" y="4"/>
                  </a:moveTo>
                  <a:lnTo>
                    <a:pt x="24" y="4"/>
                  </a:lnTo>
                  <a:lnTo>
                    <a:pt x="11" y="37"/>
                  </a:lnTo>
                  <a:lnTo>
                    <a:pt x="4" y="53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6" y="55"/>
                  </a:lnTo>
                  <a:lnTo>
                    <a:pt x="21" y="39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3" name="Freeform 485"/>
            <p:cNvSpPr/>
            <p:nvPr/>
          </p:nvSpPr>
          <p:spPr bwMode="auto">
            <a:xfrm>
              <a:off x="3240088" y="1150938"/>
              <a:ext cx="20638" cy="2857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9" y="7"/>
                </a:cxn>
                <a:cxn ang="0">
                  <a:pos x="34" y="13"/>
                </a:cxn>
                <a:cxn ang="0">
                  <a:pos x="30" y="21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13" y="47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21" y="56"/>
                </a:cxn>
                <a:cxn ang="0">
                  <a:pos x="32" y="41"/>
                </a:cxn>
                <a:cxn ang="0">
                  <a:pos x="32" y="41"/>
                </a:cxn>
                <a:cxn ang="0">
                  <a:pos x="35" y="33"/>
                </a:cxn>
                <a:cxn ang="0">
                  <a:pos x="41" y="24"/>
                </a:cxn>
                <a:cxn ang="0">
                  <a:pos x="45" y="16"/>
                </a:cxn>
                <a:cxn ang="0">
                  <a:pos x="47" y="13"/>
                </a:cxn>
                <a:cxn ang="0">
                  <a:pos x="51" y="10"/>
                </a:cxn>
                <a:cxn ang="0">
                  <a:pos x="51" y="10"/>
                </a:cxn>
                <a:cxn ang="0">
                  <a:pos x="52" y="9"/>
                </a:cxn>
                <a:cxn ang="0">
                  <a:pos x="54" y="7"/>
                </a:cxn>
                <a:cxn ang="0">
                  <a:pos x="52" y="3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4" h="76">
                  <a:moveTo>
                    <a:pt x="46" y="0"/>
                  </a:moveTo>
                  <a:lnTo>
                    <a:pt x="46" y="0"/>
                  </a:lnTo>
                  <a:lnTo>
                    <a:pt x="39" y="7"/>
                  </a:lnTo>
                  <a:lnTo>
                    <a:pt x="34" y="13"/>
                  </a:lnTo>
                  <a:lnTo>
                    <a:pt x="30" y="2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13" y="4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21" y="56"/>
                  </a:lnTo>
                  <a:lnTo>
                    <a:pt x="32" y="41"/>
                  </a:lnTo>
                  <a:lnTo>
                    <a:pt x="32" y="41"/>
                  </a:lnTo>
                  <a:lnTo>
                    <a:pt x="35" y="33"/>
                  </a:lnTo>
                  <a:lnTo>
                    <a:pt x="41" y="24"/>
                  </a:lnTo>
                  <a:lnTo>
                    <a:pt x="45" y="16"/>
                  </a:lnTo>
                  <a:lnTo>
                    <a:pt x="47" y="13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52" y="9"/>
                  </a:lnTo>
                  <a:lnTo>
                    <a:pt x="54" y="7"/>
                  </a:lnTo>
                  <a:lnTo>
                    <a:pt x="52" y="3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4" name="Freeform 486"/>
            <p:cNvSpPr/>
            <p:nvPr/>
          </p:nvSpPr>
          <p:spPr bwMode="auto">
            <a:xfrm>
              <a:off x="3273426" y="1149350"/>
              <a:ext cx="12700" cy="23813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8" y="20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4" y="42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6" y="45"/>
                </a:cxn>
                <a:cxn ang="0">
                  <a:pos x="20" y="38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28" y="26"/>
                </a:cxn>
                <a:cxn ang="0">
                  <a:pos x="32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3" y="3"/>
                </a:cxn>
                <a:cxn ang="0">
                  <a:pos x="32" y="1"/>
                </a:cxn>
                <a:cxn ang="0">
                  <a:pos x="29" y="0"/>
                </a:cxn>
                <a:cxn ang="0">
                  <a:pos x="24" y="1"/>
                </a:cxn>
                <a:cxn ang="0">
                  <a:pos x="22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0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8" y="20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4" y="4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6" y="45"/>
                  </a:lnTo>
                  <a:lnTo>
                    <a:pt x="20" y="38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3" y="3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4" y="1"/>
                  </a:lnTo>
                  <a:lnTo>
                    <a:pt x="22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5" name="Freeform 487"/>
            <p:cNvSpPr/>
            <p:nvPr/>
          </p:nvSpPr>
          <p:spPr bwMode="auto">
            <a:xfrm>
              <a:off x="3379788" y="1117600"/>
              <a:ext cx="12700" cy="15875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8" y="9"/>
                </a:cxn>
                <a:cxn ang="0">
                  <a:pos x="15" y="12"/>
                </a:cxn>
                <a:cxn ang="0">
                  <a:pos x="11" y="19"/>
                </a:cxn>
                <a:cxn ang="0">
                  <a:pos x="11" y="19"/>
                </a:cxn>
                <a:cxn ang="0">
                  <a:pos x="5" y="25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2" y="41"/>
                </a:cxn>
                <a:cxn ang="0">
                  <a:pos x="6" y="42"/>
                </a:cxn>
                <a:cxn ang="0">
                  <a:pos x="9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5" y="30"/>
                </a:cxn>
                <a:cxn ang="0">
                  <a:pos x="22" y="23"/>
                </a:cxn>
                <a:cxn ang="0">
                  <a:pos x="27" y="15"/>
                </a:cxn>
                <a:cxn ang="0">
                  <a:pos x="30" y="11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3"/>
                </a:cxn>
                <a:cxn ang="0">
                  <a:pos x="28" y="2"/>
                </a:cxn>
                <a:cxn ang="0">
                  <a:pos x="24" y="0"/>
                </a:cxn>
                <a:cxn ang="0">
                  <a:pos x="21" y="2"/>
                </a:cxn>
                <a:cxn ang="0">
                  <a:pos x="19" y="3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42">
                  <a:moveTo>
                    <a:pt x="19" y="6"/>
                  </a:moveTo>
                  <a:lnTo>
                    <a:pt x="19" y="6"/>
                  </a:lnTo>
                  <a:lnTo>
                    <a:pt x="18" y="9"/>
                  </a:lnTo>
                  <a:lnTo>
                    <a:pt x="15" y="12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5" y="25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6" y="42"/>
                  </a:lnTo>
                  <a:lnTo>
                    <a:pt x="9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5" y="30"/>
                  </a:lnTo>
                  <a:lnTo>
                    <a:pt x="22" y="23"/>
                  </a:lnTo>
                  <a:lnTo>
                    <a:pt x="27" y="15"/>
                  </a:lnTo>
                  <a:lnTo>
                    <a:pt x="30" y="11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6" name="Freeform 488"/>
            <p:cNvSpPr/>
            <p:nvPr/>
          </p:nvSpPr>
          <p:spPr bwMode="auto">
            <a:xfrm>
              <a:off x="3406776" y="1123950"/>
              <a:ext cx="14288" cy="1905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23" y="1"/>
                </a:cxn>
                <a:cxn ang="0">
                  <a:pos x="17" y="10"/>
                </a:cxn>
                <a:cxn ang="0">
                  <a:pos x="9" y="20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10" y="43"/>
                </a:cxn>
                <a:cxn ang="0">
                  <a:pos x="11" y="42"/>
                </a:cxn>
                <a:cxn ang="0">
                  <a:pos x="11" y="39"/>
                </a:cxn>
                <a:cxn ang="0">
                  <a:pos x="11" y="39"/>
                </a:cxn>
                <a:cxn ang="0">
                  <a:pos x="13" y="34"/>
                </a:cxn>
                <a:cxn ang="0">
                  <a:pos x="15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7" y="16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5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3" y="1"/>
                </a:cxn>
                <a:cxn ang="0">
                  <a:pos x="23" y="1"/>
                </a:cxn>
              </a:cxnLst>
              <a:rect l="0" t="0" r="r" b="b"/>
              <a:pathLst>
                <a:path w="35" h="44">
                  <a:moveTo>
                    <a:pt x="23" y="1"/>
                  </a:moveTo>
                  <a:lnTo>
                    <a:pt x="23" y="1"/>
                  </a:lnTo>
                  <a:lnTo>
                    <a:pt x="17" y="10"/>
                  </a:lnTo>
                  <a:lnTo>
                    <a:pt x="9" y="20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10" y="43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9"/>
                  </a:lnTo>
                  <a:lnTo>
                    <a:pt x="13" y="34"/>
                  </a:lnTo>
                  <a:lnTo>
                    <a:pt x="15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7" y="16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7" name="Freeform 489"/>
            <p:cNvSpPr/>
            <p:nvPr/>
          </p:nvSpPr>
          <p:spPr bwMode="auto">
            <a:xfrm>
              <a:off x="3440113" y="1130300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0" y="55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60"/>
                </a:cxn>
                <a:cxn ang="0">
                  <a:pos x="10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2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0">
                  <a:moveTo>
                    <a:pt x="24" y="3"/>
                  </a:moveTo>
                  <a:lnTo>
                    <a:pt x="24" y="3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0" y="55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2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8" name="Freeform 490"/>
            <p:cNvSpPr/>
            <p:nvPr/>
          </p:nvSpPr>
          <p:spPr bwMode="auto">
            <a:xfrm>
              <a:off x="3463926" y="1141413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3" y="12"/>
                </a:cxn>
                <a:cxn ang="0">
                  <a:pos x="21" y="21"/>
                </a:cxn>
                <a:cxn ang="0">
                  <a:pos x="17" y="31"/>
                </a:cxn>
                <a:cxn ang="0">
                  <a:pos x="12" y="38"/>
                </a:cxn>
                <a:cxn ang="0">
                  <a:pos x="12" y="38"/>
                </a:cxn>
                <a:cxn ang="0">
                  <a:pos x="8" y="44"/>
                </a:cxn>
                <a:cxn ang="0">
                  <a:pos x="4" y="50"/>
                </a:cxn>
                <a:cxn ang="0">
                  <a:pos x="1" y="57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7"/>
                </a:cxn>
                <a:cxn ang="0">
                  <a:pos x="17" y="51"/>
                </a:cxn>
                <a:cxn ang="0">
                  <a:pos x="22" y="45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9" y="33"/>
                </a:cxn>
                <a:cxn ang="0">
                  <a:pos x="31" y="25"/>
                </a:cxn>
                <a:cxn ang="0">
                  <a:pos x="34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7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2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8" h="68">
                  <a:moveTo>
                    <a:pt x="27" y="3"/>
                  </a:moveTo>
                  <a:lnTo>
                    <a:pt x="27" y="3"/>
                  </a:lnTo>
                  <a:lnTo>
                    <a:pt x="23" y="12"/>
                  </a:lnTo>
                  <a:lnTo>
                    <a:pt x="21" y="21"/>
                  </a:lnTo>
                  <a:lnTo>
                    <a:pt x="17" y="31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1" y="5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7"/>
                  </a:lnTo>
                  <a:lnTo>
                    <a:pt x="17" y="51"/>
                  </a:lnTo>
                  <a:lnTo>
                    <a:pt x="22" y="45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9" y="33"/>
                  </a:lnTo>
                  <a:lnTo>
                    <a:pt x="31" y="25"/>
                  </a:lnTo>
                  <a:lnTo>
                    <a:pt x="34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7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79" name="Freeform 491"/>
            <p:cNvSpPr/>
            <p:nvPr/>
          </p:nvSpPr>
          <p:spPr bwMode="auto">
            <a:xfrm>
              <a:off x="3489326" y="1144588"/>
              <a:ext cx="14288" cy="22225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7" y="15"/>
                </a:cxn>
                <a:cxn ang="0">
                  <a:pos x="9" y="26"/>
                </a:cxn>
                <a:cxn ang="0">
                  <a:pos x="4" y="38"/>
                </a:cxn>
                <a:cxn ang="0">
                  <a:pos x="1" y="4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7"/>
                </a:cxn>
                <a:cxn ang="0">
                  <a:pos x="6" y="58"/>
                </a:cxn>
                <a:cxn ang="0">
                  <a:pos x="10" y="57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6"/>
                </a:cxn>
                <a:cxn ang="0">
                  <a:pos x="14" y="41"/>
                </a:cxn>
                <a:cxn ang="0">
                  <a:pos x="21" y="29"/>
                </a:cxn>
                <a:cxn ang="0">
                  <a:pos x="27" y="19"/>
                </a:cxn>
                <a:cxn ang="0">
                  <a:pos x="34" y="9"/>
                </a:cxn>
                <a:cxn ang="0">
                  <a:pos x="34" y="9"/>
                </a:cxn>
                <a:cxn ang="0">
                  <a:pos x="35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5" h="58">
                  <a:moveTo>
                    <a:pt x="23" y="3"/>
                  </a:moveTo>
                  <a:lnTo>
                    <a:pt x="23" y="3"/>
                  </a:lnTo>
                  <a:lnTo>
                    <a:pt x="17" y="15"/>
                  </a:lnTo>
                  <a:lnTo>
                    <a:pt x="9" y="26"/>
                  </a:lnTo>
                  <a:lnTo>
                    <a:pt x="4" y="38"/>
                  </a:lnTo>
                  <a:lnTo>
                    <a:pt x="1" y="45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7"/>
                  </a:lnTo>
                  <a:lnTo>
                    <a:pt x="6" y="58"/>
                  </a:lnTo>
                  <a:lnTo>
                    <a:pt x="10" y="57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6"/>
                  </a:lnTo>
                  <a:lnTo>
                    <a:pt x="14" y="41"/>
                  </a:lnTo>
                  <a:lnTo>
                    <a:pt x="21" y="29"/>
                  </a:lnTo>
                  <a:lnTo>
                    <a:pt x="27" y="19"/>
                  </a:lnTo>
                  <a:lnTo>
                    <a:pt x="34" y="9"/>
                  </a:lnTo>
                  <a:lnTo>
                    <a:pt x="34" y="9"/>
                  </a:lnTo>
                  <a:lnTo>
                    <a:pt x="35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0" name="Freeform 492"/>
            <p:cNvSpPr/>
            <p:nvPr/>
          </p:nvSpPr>
          <p:spPr bwMode="auto">
            <a:xfrm>
              <a:off x="3517901" y="1138238"/>
              <a:ext cx="9525" cy="127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8" y="14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3" y="34"/>
                </a:cxn>
                <a:cxn ang="0">
                  <a:pos x="7" y="35"/>
                </a:cxn>
                <a:cxn ang="0">
                  <a:pos x="9" y="34"/>
                </a:cxn>
                <a:cxn ang="0">
                  <a:pos x="11" y="31"/>
                </a:cxn>
                <a:cxn ang="0">
                  <a:pos x="11" y="31"/>
                </a:cxn>
                <a:cxn ang="0">
                  <a:pos x="19" y="21"/>
                </a:cxn>
                <a:cxn ang="0">
                  <a:pos x="26" y="9"/>
                </a:cxn>
                <a:cxn ang="0">
                  <a:pos x="26" y="9"/>
                </a:cxn>
                <a:cxn ang="0">
                  <a:pos x="26" y="6"/>
                </a:cxn>
                <a:cxn ang="0">
                  <a:pos x="26" y="5"/>
                </a:cxn>
                <a:cxn ang="0">
                  <a:pos x="24" y="1"/>
                </a:cxn>
                <a:cxn ang="0">
                  <a:pos x="20" y="0"/>
                </a:cxn>
                <a:cxn ang="0">
                  <a:pos x="17" y="1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6" h="35">
                  <a:moveTo>
                    <a:pt x="16" y="4"/>
                  </a:moveTo>
                  <a:lnTo>
                    <a:pt x="16" y="4"/>
                  </a:lnTo>
                  <a:lnTo>
                    <a:pt x="8" y="1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3" y="34"/>
                  </a:lnTo>
                  <a:lnTo>
                    <a:pt x="7" y="35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9" y="21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1" name="Freeform 493"/>
            <p:cNvSpPr/>
            <p:nvPr/>
          </p:nvSpPr>
          <p:spPr bwMode="auto">
            <a:xfrm>
              <a:off x="3608388" y="1120775"/>
              <a:ext cx="14288" cy="17463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25" y="2"/>
                </a:cxn>
                <a:cxn ang="0">
                  <a:pos x="18" y="9"/>
                </a:cxn>
                <a:cxn ang="0">
                  <a:pos x="13" y="17"/>
                </a:cxn>
                <a:cxn ang="0">
                  <a:pos x="8" y="2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1" y="35"/>
                </a:cxn>
                <a:cxn ang="0">
                  <a:pos x="0" y="36"/>
                </a:cxn>
                <a:cxn ang="0">
                  <a:pos x="2" y="40"/>
                </a:cxn>
                <a:cxn ang="0">
                  <a:pos x="6" y="42"/>
                </a:cxn>
                <a:cxn ang="0">
                  <a:pos x="8" y="42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6" y="34"/>
                </a:cxn>
                <a:cxn ang="0">
                  <a:pos x="22" y="26"/>
                </a:cxn>
                <a:cxn ang="0">
                  <a:pos x="27" y="17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5" y="2"/>
                </a:cxn>
                <a:cxn ang="0">
                  <a:pos x="25" y="2"/>
                </a:cxn>
              </a:cxnLst>
              <a:rect l="0" t="0" r="r" b="b"/>
              <a:pathLst>
                <a:path w="35" h="42">
                  <a:moveTo>
                    <a:pt x="25" y="2"/>
                  </a:moveTo>
                  <a:lnTo>
                    <a:pt x="25" y="2"/>
                  </a:lnTo>
                  <a:lnTo>
                    <a:pt x="18" y="9"/>
                  </a:lnTo>
                  <a:lnTo>
                    <a:pt x="13" y="17"/>
                  </a:lnTo>
                  <a:lnTo>
                    <a:pt x="8" y="25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5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6" y="34"/>
                  </a:lnTo>
                  <a:lnTo>
                    <a:pt x="22" y="26"/>
                  </a:lnTo>
                  <a:lnTo>
                    <a:pt x="27" y="1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5" y="2"/>
                  </a:lnTo>
                  <a:lnTo>
                    <a:pt x="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2" name="Freeform 494"/>
            <p:cNvSpPr/>
            <p:nvPr/>
          </p:nvSpPr>
          <p:spPr bwMode="auto">
            <a:xfrm>
              <a:off x="3640138" y="1130300"/>
              <a:ext cx="9525" cy="17463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10" y="6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10" y="40"/>
                </a:cxn>
                <a:cxn ang="0">
                  <a:pos x="10" y="40"/>
                </a:cxn>
                <a:cxn ang="0">
                  <a:pos x="18" y="23"/>
                </a:cxn>
                <a:cxn ang="0">
                  <a:pos x="21" y="15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3"/>
                </a:cxn>
                <a:cxn ang="0">
                  <a:pos x="10" y="6"/>
                </a:cxn>
                <a:cxn ang="0">
                  <a:pos x="10" y="6"/>
                </a:cxn>
              </a:cxnLst>
              <a:rect l="0" t="0" r="r" b="b"/>
              <a:pathLst>
                <a:path w="22" h="42">
                  <a:moveTo>
                    <a:pt x="10" y="6"/>
                  </a:moveTo>
                  <a:lnTo>
                    <a:pt x="10" y="6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10" y="40"/>
                  </a:lnTo>
                  <a:lnTo>
                    <a:pt x="10" y="40"/>
                  </a:lnTo>
                  <a:lnTo>
                    <a:pt x="18" y="23"/>
                  </a:lnTo>
                  <a:lnTo>
                    <a:pt x="21" y="15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0" y="6"/>
                  </a:lnTo>
                  <a:lnTo>
                    <a:pt x="1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3" name="Freeform 495"/>
            <p:cNvSpPr/>
            <p:nvPr/>
          </p:nvSpPr>
          <p:spPr bwMode="auto">
            <a:xfrm>
              <a:off x="3662363" y="1141413"/>
              <a:ext cx="14288" cy="23813"/>
            </a:xfrm>
            <a:custGeom>
              <a:avLst/>
              <a:gdLst/>
              <a:ahLst/>
              <a:cxnLst>
                <a:cxn ang="0">
                  <a:pos x="24" y="7"/>
                </a:cxn>
                <a:cxn ang="0">
                  <a:pos x="24" y="7"/>
                </a:cxn>
                <a:cxn ang="0">
                  <a:pos x="22" y="14"/>
                </a:cxn>
                <a:cxn ang="0">
                  <a:pos x="19" y="19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5" y="42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5" y="62"/>
                </a:cxn>
                <a:cxn ang="0">
                  <a:pos x="9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0"/>
                </a:cxn>
                <a:cxn ang="0">
                  <a:pos x="17" y="45"/>
                </a:cxn>
                <a:cxn ang="0">
                  <a:pos x="24" y="32"/>
                </a:cxn>
                <a:cxn ang="0">
                  <a:pos x="32" y="20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29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7"/>
                </a:cxn>
                <a:cxn ang="0">
                  <a:pos x="24" y="7"/>
                </a:cxn>
              </a:cxnLst>
              <a:rect l="0" t="0" r="r" b="b"/>
              <a:pathLst>
                <a:path w="34" h="62">
                  <a:moveTo>
                    <a:pt x="24" y="7"/>
                  </a:moveTo>
                  <a:lnTo>
                    <a:pt x="24" y="7"/>
                  </a:lnTo>
                  <a:lnTo>
                    <a:pt x="22" y="14"/>
                  </a:lnTo>
                  <a:lnTo>
                    <a:pt x="19" y="1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5" y="4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5" y="62"/>
                  </a:lnTo>
                  <a:lnTo>
                    <a:pt x="9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0"/>
                  </a:lnTo>
                  <a:lnTo>
                    <a:pt x="17" y="45"/>
                  </a:lnTo>
                  <a:lnTo>
                    <a:pt x="24" y="32"/>
                  </a:lnTo>
                  <a:lnTo>
                    <a:pt x="32" y="20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7"/>
                  </a:lnTo>
                  <a:lnTo>
                    <a:pt x="2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4" name="Freeform 496"/>
            <p:cNvSpPr/>
            <p:nvPr/>
          </p:nvSpPr>
          <p:spPr bwMode="auto">
            <a:xfrm>
              <a:off x="3681413" y="1150938"/>
              <a:ext cx="15875" cy="25400"/>
            </a:xfrm>
            <a:custGeom>
              <a:avLst/>
              <a:gdLst/>
              <a:ahLst/>
              <a:cxnLst>
                <a:cxn ang="0">
                  <a:pos x="29" y="1"/>
                </a:cxn>
                <a:cxn ang="0">
                  <a:pos x="29" y="1"/>
                </a:cxn>
                <a:cxn ang="0">
                  <a:pos x="22" y="6"/>
                </a:cxn>
                <a:cxn ang="0">
                  <a:pos x="18" y="12"/>
                </a:cxn>
                <a:cxn ang="0">
                  <a:pos x="12" y="25"/>
                </a:cxn>
                <a:cxn ang="0">
                  <a:pos x="6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6" y="44"/>
                </a:cxn>
                <a:cxn ang="0">
                  <a:pos x="21" y="31"/>
                </a:cxn>
                <a:cxn ang="0">
                  <a:pos x="27" y="20"/>
                </a:cxn>
                <a:cxn ang="0">
                  <a:pos x="31" y="14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1"/>
                </a:cxn>
              </a:cxnLst>
              <a:rect l="0" t="0" r="r" b="b"/>
              <a:pathLst>
                <a:path w="38" h="60">
                  <a:moveTo>
                    <a:pt x="29" y="1"/>
                  </a:moveTo>
                  <a:lnTo>
                    <a:pt x="29" y="1"/>
                  </a:lnTo>
                  <a:lnTo>
                    <a:pt x="22" y="6"/>
                  </a:lnTo>
                  <a:lnTo>
                    <a:pt x="18" y="12"/>
                  </a:lnTo>
                  <a:lnTo>
                    <a:pt x="12" y="25"/>
                  </a:lnTo>
                  <a:lnTo>
                    <a:pt x="6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6" y="44"/>
                  </a:lnTo>
                  <a:lnTo>
                    <a:pt x="21" y="31"/>
                  </a:lnTo>
                  <a:lnTo>
                    <a:pt x="27" y="20"/>
                  </a:lnTo>
                  <a:lnTo>
                    <a:pt x="31" y="14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5" name="Freeform 497"/>
            <p:cNvSpPr/>
            <p:nvPr/>
          </p:nvSpPr>
          <p:spPr bwMode="auto">
            <a:xfrm>
              <a:off x="3708401" y="1157288"/>
              <a:ext cx="9525" cy="19050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2" y="15"/>
                </a:cxn>
                <a:cxn ang="0">
                  <a:pos x="7" y="23"/>
                </a:cxn>
                <a:cxn ang="0">
                  <a:pos x="7" y="23"/>
                </a:cxn>
                <a:cxn ang="0">
                  <a:pos x="3" y="32"/>
                </a:cxn>
                <a:cxn ang="0">
                  <a:pos x="1" y="36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1" y="43"/>
                </a:cxn>
                <a:cxn ang="0">
                  <a:pos x="3" y="45"/>
                </a:cxn>
                <a:cxn ang="0">
                  <a:pos x="7" y="46"/>
                </a:cxn>
                <a:cxn ang="0">
                  <a:pos x="10" y="45"/>
                </a:cxn>
                <a:cxn ang="0">
                  <a:pos x="12" y="43"/>
                </a:cxn>
                <a:cxn ang="0">
                  <a:pos x="12" y="41"/>
                </a:cxn>
                <a:cxn ang="0">
                  <a:pos x="12" y="41"/>
                </a:cxn>
                <a:cxn ang="0">
                  <a:pos x="13" y="36"/>
                </a:cxn>
                <a:cxn ang="0">
                  <a:pos x="16" y="30"/>
                </a:cxn>
                <a:cxn ang="0">
                  <a:pos x="21" y="23"/>
                </a:cxn>
                <a:cxn ang="0">
                  <a:pos x="21" y="23"/>
                </a:cxn>
                <a:cxn ang="0">
                  <a:pos x="24" y="19"/>
                </a:cxn>
                <a:cxn ang="0">
                  <a:pos x="26" y="1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46">
                  <a:moveTo>
                    <a:pt x="16" y="7"/>
                  </a:moveTo>
                  <a:lnTo>
                    <a:pt x="16" y="7"/>
                  </a:lnTo>
                  <a:lnTo>
                    <a:pt x="14" y="11"/>
                  </a:lnTo>
                  <a:lnTo>
                    <a:pt x="12" y="15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3" y="32"/>
                  </a:lnTo>
                  <a:lnTo>
                    <a:pt x="1" y="36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3" y="45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2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36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21" y="23"/>
                  </a:lnTo>
                  <a:lnTo>
                    <a:pt x="24" y="19"/>
                  </a:lnTo>
                  <a:lnTo>
                    <a:pt x="26" y="1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6" name="Freeform 498"/>
            <p:cNvSpPr/>
            <p:nvPr/>
          </p:nvSpPr>
          <p:spPr bwMode="auto">
            <a:xfrm>
              <a:off x="3736976" y="1157288"/>
              <a:ext cx="7938" cy="17463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11" y="7"/>
                </a:cxn>
                <a:cxn ang="0">
                  <a:pos x="9" y="13"/>
                </a:cxn>
                <a:cxn ang="0">
                  <a:pos x="7" y="20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2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9" y="24"/>
                </a:cxn>
                <a:cxn ang="0">
                  <a:pos x="21" y="15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7"/>
                </a:cxn>
                <a:cxn ang="0">
                  <a:pos x="11" y="7"/>
                </a:cxn>
              </a:cxnLst>
              <a:rect l="0" t="0" r="r" b="b"/>
              <a:pathLst>
                <a:path w="23" h="42">
                  <a:moveTo>
                    <a:pt x="11" y="7"/>
                  </a:moveTo>
                  <a:lnTo>
                    <a:pt x="11" y="7"/>
                  </a:lnTo>
                  <a:lnTo>
                    <a:pt x="9" y="13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2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9" y="24"/>
                  </a:lnTo>
                  <a:lnTo>
                    <a:pt x="21" y="15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7" name="Freeform 499"/>
            <p:cNvSpPr/>
            <p:nvPr/>
          </p:nvSpPr>
          <p:spPr bwMode="auto">
            <a:xfrm>
              <a:off x="3435351" y="1001713"/>
              <a:ext cx="53975" cy="57150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6" y="11"/>
                </a:cxn>
                <a:cxn ang="0">
                  <a:pos x="108" y="17"/>
                </a:cxn>
                <a:cxn ang="0">
                  <a:pos x="94" y="30"/>
                </a:cxn>
                <a:cxn ang="0">
                  <a:pos x="57" y="67"/>
                </a:cxn>
                <a:cxn ang="0">
                  <a:pos x="57" y="67"/>
                </a:cxn>
                <a:cxn ang="0">
                  <a:pos x="42" y="83"/>
                </a:cxn>
                <a:cxn ang="0">
                  <a:pos x="25" y="100"/>
                </a:cxn>
                <a:cxn ang="0">
                  <a:pos x="17" y="108"/>
                </a:cxn>
                <a:cxn ang="0">
                  <a:pos x="10" y="117"/>
                </a:cxn>
                <a:cxn ang="0">
                  <a:pos x="4" y="127"/>
                </a:cxn>
                <a:cxn ang="0">
                  <a:pos x="0" y="138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4" y="144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16" y="128"/>
                </a:cxn>
                <a:cxn ang="0">
                  <a:pos x="23" y="118"/>
                </a:cxn>
                <a:cxn ang="0">
                  <a:pos x="31" y="108"/>
                </a:cxn>
                <a:cxn ang="0">
                  <a:pos x="40" y="98"/>
                </a:cxn>
                <a:cxn ang="0">
                  <a:pos x="60" y="79"/>
                </a:cxn>
                <a:cxn ang="0">
                  <a:pos x="78" y="62"/>
                </a:cxn>
                <a:cxn ang="0">
                  <a:pos x="78" y="62"/>
                </a:cxn>
                <a:cxn ang="0">
                  <a:pos x="93" y="49"/>
                </a:cxn>
                <a:cxn ang="0">
                  <a:pos x="107" y="36"/>
                </a:cxn>
                <a:cxn ang="0">
                  <a:pos x="120" y="23"/>
                </a:cxn>
                <a:cxn ang="0">
                  <a:pos x="127" y="1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2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4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3" h="144">
                  <a:moveTo>
                    <a:pt x="122" y="3"/>
                  </a:moveTo>
                  <a:lnTo>
                    <a:pt x="122" y="3"/>
                  </a:lnTo>
                  <a:lnTo>
                    <a:pt x="116" y="11"/>
                  </a:lnTo>
                  <a:lnTo>
                    <a:pt x="108" y="17"/>
                  </a:lnTo>
                  <a:lnTo>
                    <a:pt x="94" y="30"/>
                  </a:lnTo>
                  <a:lnTo>
                    <a:pt x="57" y="67"/>
                  </a:lnTo>
                  <a:lnTo>
                    <a:pt x="57" y="67"/>
                  </a:lnTo>
                  <a:lnTo>
                    <a:pt x="42" y="83"/>
                  </a:lnTo>
                  <a:lnTo>
                    <a:pt x="25" y="100"/>
                  </a:lnTo>
                  <a:lnTo>
                    <a:pt x="17" y="108"/>
                  </a:lnTo>
                  <a:lnTo>
                    <a:pt x="10" y="117"/>
                  </a:lnTo>
                  <a:lnTo>
                    <a:pt x="4" y="127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4" y="144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6" y="128"/>
                  </a:lnTo>
                  <a:lnTo>
                    <a:pt x="23" y="118"/>
                  </a:lnTo>
                  <a:lnTo>
                    <a:pt x="31" y="108"/>
                  </a:lnTo>
                  <a:lnTo>
                    <a:pt x="40" y="98"/>
                  </a:lnTo>
                  <a:lnTo>
                    <a:pt x="60" y="7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93" y="49"/>
                  </a:lnTo>
                  <a:lnTo>
                    <a:pt x="107" y="36"/>
                  </a:lnTo>
                  <a:lnTo>
                    <a:pt x="120" y="23"/>
                  </a:lnTo>
                  <a:lnTo>
                    <a:pt x="127" y="1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2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4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8" name="Freeform 500"/>
            <p:cNvSpPr/>
            <p:nvPr/>
          </p:nvSpPr>
          <p:spPr bwMode="auto">
            <a:xfrm>
              <a:off x="3441701" y="1014413"/>
              <a:ext cx="69850" cy="730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59" y="7"/>
                </a:cxn>
                <a:cxn ang="0">
                  <a:pos x="151" y="13"/>
                </a:cxn>
                <a:cxn ang="0">
                  <a:pos x="136" y="28"/>
                </a:cxn>
                <a:cxn ang="0">
                  <a:pos x="136" y="28"/>
                </a:cxn>
                <a:cxn ang="0">
                  <a:pos x="113" y="53"/>
                </a:cxn>
                <a:cxn ang="0">
                  <a:pos x="91" y="78"/>
                </a:cxn>
                <a:cxn ang="0">
                  <a:pos x="91" y="78"/>
                </a:cxn>
                <a:cxn ang="0">
                  <a:pos x="47" y="129"/>
                </a:cxn>
                <a:cxn ang="0">
                  <a:pos x="25" y="153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1"/>
                </a:cxn>
                <a:cxn ang="0">
                  <a:pos x="3" y="185"/>
                </a:cxn>
                <a:cxn ang="0">
                  <a:pos x="7" y="186"/>
                </a:cxn>
                <a:cxn ang="0">
                  <a:pos x="8" y="186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32" y="163"/>
                </a:cxn>
                <a:cxn ang="0">
                  <a:pos x="51" y="140"/>
                </a:cxn>
                <a:cxn ang="0">
                  <a:pos x="91" y="95"/>
                </a:cxn>
                <a:cxn ang="0">
                  <a:pos x="91" y="95"/>
                </a:cxn>
                <a:cxn ang="0">
                  <a:pos x="110" y="72"/>
                </a:cxn>
                <a:cxn ang="0">
                  <a:pos x="130" y="50"/>
                </a:cxn>
                <a:cxn ang="0">
                  <a:pos x="130" y="50"/>
                </a:cxn>
                <a:cxn ang="0">
                  <a:pos x="149" y="29"/>
                </a:cxn>
                <a:cxn ang="0">
                  <a:pos x="161" y="19"/>
                </a:cxn>
                <a:cxn ang="0">
                  <a:pos x="166" y="15"/>
                </a:cxn>
                <a:cxn ang="0">
                  <a:pos x="173" y="11"/>
                </a:cxn>
                <a:cxn ang="0">
                  <a:pos x="173" y="11"/>
                </a:cxn>
                <a:cxn ang="0">
                  <a:pos x="174" y="10"/>
                </a:cxn>
                <a:cxn ang="0">
                  <a:pos x="176" y="7"/>
                </a:cxn>
                <a:cxn ang="0">
                  <a:pos x="176" y="6"/>
                </a:cxn>
                <a:cxn ang="0">
                  <a:pos x="176" y="3"/>
                </a:cxn>
                <a:cxn ang="0">
                  <a:pos x="172" y="0"/>
                </a:cxn>
                <a:cxn ang="0">
                  <a:pos x="169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6" h="186">
                  <a:moveTo>
                    <a:pt x="168" y="0"/>
                  </a:moveTo>
                  <a:lnTo>
                    <a:pt x="168" y="0"/>
                  </a:lnTo>
                  <a:lnTo>
                    <a:pt x="159" y="7"/>
                  </a:lnTo>
                  <a:lnTo>
                    <a:pt x="151" y="13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13" y="53"/>
                  </a:lnTo>
                  <a:lnTo>
                    <a:pt x="91" y="78"/>
                  </a:lnTo>
                  <a:lnTo>
                    <a:pt x="91" y="78"/>
                  </a:lnTo>
                  <a:lnTo>
                    <a:pt x="47" y="129"/>
                  </a:lnTo>
                  <a:lnTo>
                    <a:pt x="25" y="153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1"/>
                  </a:lnTo>
                  <a:lnTo>
                    <a:pt x="3" y="185"/>
                  </a:lnTo>
                  <a:lnTo>
                    <a:pt x="7" y="186"/>
                  </a:lnTo>
                  <a:lnTo>
                    <a:pt x="8" y="186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32" y="163"/>
                  </a:lnTo>
                  <a:lnTo>
                    <a:pt x="51" y="140"/>
                  </a:lnTo>
                  <a:lnTo>
                    <a:pt x="91" y="95"/>
                  </a:lnTo>
                  <a:lnTo>
                    <a:pt x="91" y="95"/>
                  </a:lnTo>
                  <a:lnTo>
                    <a:pt x="110" y="72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49" y="29"/>
                  </a:lnTo>
                  <a:lnTo>
                    <a:pt x="161" y="19"/>
                  </a:lnTo>
                  <a:lnTo>
                    <a:pt x="166" y="15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4" y="10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6" y="3"/>
                  </a:lnTo>
                  <a:lnTo>
                    <a:pt x="172" y="0"/>
                  </a:lnTo>
                  <a:lnTo>
                    <a:pt x="169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89" name="Freeform 501"/>
            <p:cNvSpPr/>
            <p:nvPr/>
          </p:nvSpPr>
          <p:spPr bwMode="auto">
            <a:xfrm>
              <a:off x="3465513" y="1044575"/>
              <a:ext cx="50800" cy="57150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86" y="34"/>
                </a:cxn>
                <a:cxn ang="0">
                  <a:pos x="57" y="6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2" y="143"/>
                </a:cxn>
                <a:cxn ang="0">
                  <a:pos x="4" y="144"/>
                </a:cxn>
                <a:cxn ang="0">
                  <a:pos x="5" y="145"/>
                </a:cxn>
                <a:cxn ang="0">
                  <a:pos x="8" y="144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65" y="75"/>
                </a:cxn>
                <a:cxn ang="0">
                  <a:pos x="94" y="42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5">
                  <a:moveTo>
                    <a:pt x="115" y="2"/>
                  </a:moveTo>
                  <a:lnTo>
                    <a:pt x="115" y="2"/>
                  </a:lnTo>
                  <a:lnTo>
                    <a:pt x="86" y="34"/>
                  </a:lnTo>
                  <a:lnTo>
                    <a:pt x="57" y="6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2" y="143"/>
                  </a:lnTo>
                  <a:lnTo>
                    <a:pt x="4" y="144"/>
                  </a:lnTo>
                  <a:lnTo>
                    <a:pt x="5" y="145"/>
                  </a:lnTo>
                  <a:lnTo>
                    <a:pt x="8" y="144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65" y="75"/>
                  </a:lnTo>
                  <a:lnTo>
                    <a:pt x="94" y="42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0" name="Freeform 502"/>
            <p:cNvSpPr/>
            <p:nvPr/>
          </p:nvSpPr>
          <p:spPr bwMode="auto">
            <a:xfrm>
              <a:off x="3430588" y="1176338"/>
              <a:ext cx="38100" cy="52388"/>
            </a:xfrm>
            <a:custGeom>
              <a:avLst/>
              <a:gdLst/>
              <a:ahLst/>
              <a:cxnLst>
                <a:cxn ang="0">
                  <a:pos x="89" y="1"/>
                </a:cxn>
                <a:cxn ang="0">
                  <a:pos x="89" y="1"/>
                </a:cxn>
                <a:cxn ang="0">
                  <a:pos x="64" y="33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17" y="94"/>
                </a:cxn>
                <a:cxn ang="0">
                  <a:pos x="8" y="110"/>
                </a:cxn>
                <a:cxn ang="0">
                  <a:pos x="4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2" y="131"/>
                </a:cxn>
                <a:cxn ang="0">
                  <a:pos x="4" y="133"/>
                </a:cxn>
                <a:cxn ang="0">
                  <a:pos x="8" y="132"/>
                </a:cxn>
                <a:cxn ang="0">
                  <a:pos x="11" y="131"/>
                </a:cxn>
                <a:cxn ang="0">
                  <a:pos x="12" y="130"/>
                </a:cxn>
                <a:cxn ang="0">
                  <a:pos x="12" y="130"/>
                </a:cxn>
                <a:cxn ang="0">
                  <a:pos x="15" y="122"/>
                </a:cxn>
                <a:cxn ang="0">
                  <a:pos x="17" y="115"/>
                </a:cxn>
                <a:cxn ang="0">
                  <a:pos x="26" y="102"/>
                </a:cxn>
                <a:cxn ang="0">
                  <a:pos x="36" y="90"/>
                </a:cxn>
                <a:cxn ang="0">
                  <a:pos x="45" y="77"/>
                </a:cxn>
                <a:cxn ang="0">
                  <a:pos x="45" y="77"/>
                </a:cxn>
                <a:cxn ang="0">
                  <a:pos x="58" y="60"/>
                </a:cxn>
                <a:cxn ang="0">
                  <a:pos x="71" y="43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8" y="8"/>
                </a:cxn>
                <a:cxn ang="0">
                  <a:pos x="98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3" y="0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9" y="1"/>
                </a:cxn>
              </a:cxnLst>
              <a:rect l="0" t="0" r="r" b="b"/>
              <a:pathLst>
                <a:path w="98" h="133">
                  <a:moveTo>
                    <a:pt x="89" y="1"/>
                  </a:moveTo>
                  <a:lnTo>
                    <a:pt x="89" y="1"/>
                  </a:lnTo>
                  <a:lnTo>
                    <a:pt x="64" y="33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17" y="94"/>
                  </a:lnTo>
                  <a:lnTo>
                    <a:pt x="8" y="110"/>
                  </a:lnTo>
                  <a:lnTo>
                    <a:pt x="4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1"/>
                  </a:lnTo>
                  <a:lnTo>
                    <a:pt x="4" y="133"/>
                  </a:lnTo>
                  <a:lnTo>
                    <a:pt x="8" y="132"/>
                  </a:lnTo>
                  <a:lnTo>
                    <a:pt x="11" y="131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5" y="122"/>
                  </a:lnTo>
                  <a:lnTo>
                    <a:pt x="17" y="115"/>
                  </a:lnTo>
                  <a:lnTo>
                    <a:pt x="26" y="102"/>
                  </a:lnTo>
                  <a:lnTo>
                    <a:pt x="36" y="90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58" y="60"/>
                  </a:lnTo>
                  <a:lnTo>
                    <a:pt x="71" y="43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8" y="8"/>
                  </a:lnTo>
                  <a:lnTo>
                    <a:pt x="98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3" y="0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1" name="Freeform 503"/>
            <p:cNvSpPr/>
            <p:nvPr/>
          </p:nvSpPr>
          <p:spPr bwMode="auto">
            <a:xfrm>
              <a:off x="3443288" y="1169988"/>
              <a:ext cx="65088" cy="79375"/>
            </a:xfrm>
            <a:custGeom>
              <a:avLst/>
              <a:gdLst/>
              <a:ahLst/>
              <a:cxnLst>
                <a:cxn ang="0">
                  <a:pos x="155" y="3"/>
                </a:cxn>
                <a:cxn ang="0">
                  <a:pos x="155" y="3"/>
                </a:cxn>
                <a:cxn ang="0">
                  <a:pos x="135" y="27"/>
                </a:cxn>
                <a:cxn ang="0">
                  <a:pos x="115" y="50"/>
                </a:cxn>
                <a:cxn ang="0">
                  <a:pos x="75" y="96"/>
                </a:cxn>
                <a:cxn ang="0">
                  <a:pos x="55" y="119"/>
                </a:cxn>
                <a:cxn ang="0">
                  <a:pos x="36" y="143"/>
                </a:cxn>
                <a:cxn ang="0">
                  <a:pos x="17" y="168"/>
                </a:cxn>
                <a:cxn ang="0">
                  <a:pos x="2" y="194"/>
                </a:cxn>
                <a:cxn ang="0">
                  <a:pos x="2" y="194"/>
                </a:cxn>
                <a:cxn ang="0">
                  <a:pos x="0" y="197"/>
                </a:cxn>
                <a:cxn ang="0">
                  <a:pos x="0" y="199"/>
                </a:cxn>
                <a:cxn ang="0">
                  <a:pos x="3" y="202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28" y="174"/>
                </a:cxn>
                <a:cxn ang="0">
                  <a:pos x="45" y="149"/>
                </a:cxn>
                <a:cxn ang="0">
                  <a:pos x="64" y="126"/>
                </a:cxn>
                <a:cxn ang="0">
                  <a:pos x="84" y="102"/>
                </a:cxn>
                <a:cxn ang="0">
                  <a:pos x="123" y="57"/>
                </a:cxn>
                <a:cxn ang="0">
                  <a:pos x="144" y="34"/>
                </a:cxn>
                <a:cxn ang="0">
                  <a:pos x="162" y="11"/>
                </a:cxn>
                <a:cxn ang="0">
                  <a:pos x="162" y="11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2" y="3"/>
                </a:cxn>
                <a:cxn ang="0">
                  <a:pos x="160" y="2"/>
                </a:cxn>
                <a:cxn ang="0">
                  <a:pos x="158" y="0"/>
                </a:cxn>
                <a:cxn ang="0">
                  <a:pos x="156" y="2"/>
                </a:cxn>
                <a:cxn ang="0">
                  <a:pos x="155" y="3"/>
                </a:cxn>
                <a:cxn ang="0">
                  <a:pos x="155" y="3"/>
                </a:cxn>
              </a:cxnLst>
              <a:rect l="0" t="0" r="r" b="b"/>
              <a:pathLst>
                <a:path w="164" h="203">
                  <a:moveTo>
                    <a:pt x="155" y="3"/>
                  </a:moveTo>
                  <a:lnTo>
                    <a:pt x="155" y="3"/>
                  </a:lnTo>
                  <a:lnTo>
                    <a:pt x="135" y="27"/>
                  </a:lnTo>
                  <a:lnTo>
                    <a:pt x="115" y="50"/>
                  </a:lnTo>
                  <a:lnTo>
                    <a:pt x="75" y="96"/>
                  </a:lnTo>
                  <a:lnTo>
                    <a:pt x="55" y="119"/>
                  </a:lnTo>
                  <a:lnTo>
                    <a:pt x="36" y="143"/>
                  </a:lnTo>
                  <a:lnTo>
                    <a:pt x="17" y="168"/>
                  </a:lnTo>
                  <a:lnTo>
                    <a:pt x="2" y="194"/>
                  </a:lnTo>
                  <a:lnTo>
                    <a:pt x="2" y="194"/>
                  </a:lnTo>
                  <a:lnTo>
                    <a:pt x="0" y="197"/>
                  </a:lnTo>
                  <a:lnTo>
                    <a:pt x="0" y="199"/>
                  </a:lnTo>
                  <a:lnTo>
                    <a:pt x="3" y="202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28" y="174"/>
                  </a:lnTo>
                  <a:lnTo>
                    <a:pt x="45" y="149"/>
                  </a:lnTo>
                  <a:lnTo>
                    <a:pt x="64" y="126"/>
                  </a:lnTo>
                  <a:lnTo>
                    <a:pt x="84" y="102"/>
                  </a:lnTo>
                  <a:lnTo>
                    <a:pt x="123" y="57"/>
                  </a:lnTo>
                  <a:lnTo>
                    <a:pt x="144" y="34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3"/>
                  </a:lnTo>
                  <a:lnTo>
                    <a:pt x="160" y="2"/>
                  </a:lnTo>
                  <a:lnTo>
                    <a:pt x="158" y="0"/>
                  </a:lnTo>
                  <a:lnTo>
                    <a:pt x="156" y="2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2" name="Freeform 504"/>
            <p:cNvSpPr/>
            <p:nvPr/>
          </p:nvSpPr>
          <p:spPr bwMode="auto">
            <a:xfrm>
              <a:off x="3446463" y="1190625"/>
              <a:ext cx="82550" cy="96838"/>
            </a:xfrm>
            <a:custGeom>
              <a:avLst/>
              <a:gdLst/>
              <a:ahLst/>
              <a:cxnLst>
                <a:cxn ang="0">
                  <a:pos x="202" y="1"/>
                </a:cxn>
                <a:cxn ang="0">
                  <a:pos x="202" y="1"/>
                </a:cxn>
                <a:cxn ang="0">
                  <a:pos x="173" y="24"/>
                </a:cxn>
                <a:cxn ang="0">
                  <a:pos x="145" y="50"/>
                </a:cxn>
                <a:cxn ang="0">
                  <a:pos x="119" y="77"/>
                </a:cxn>
                <a:cxn ang="0">
                  <a:pos x="107" y="92"/>
                </a:cxn>
                <a:cxn ang="0">
                  <a:pos x="96" y="106"/>
                </a:cxn>
                <a:cxn ang="0">
                  <a:pos x="96" y="106"/>
                </a:cxn>
                <a:cxn ang="0">
                  <a:pos x="84" y="122"/>
                </a:cxn>
                <a:cxn ang="0">
                  <a:pos x="71" y="137"/>
                </a:cxn>
                <a:cxn ang="0">
                  <a:pos x="45" y="169"/>
                </a:cxn>
                <a:cxn ang="0">
                  <a:pos x="33" y="184"/>
                </a:cxn>
                <a:cxn ang="0">
                  <a:pos x="21" y="200"/>
                </a:cxn>
                <a:cxn ang="0">
                  <a:pos x="11" y="217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0" y="238"/>
                </a:cxn>
                <a:cxn ang="0">
                  <a:pos x="0" y="239"/>
                </a:cxn>
                <a:cxn ang="0">
                  <a:pos x="4" y="243"/>
                </a:cxn>
                <a:cxn ang="0">
                  <a:pos x="5" y="245"/>
                </a:cxn>
                <a:cxn ang="0">
                  <a:pos x="8" y="245"/>
                </a:cxn>
                <a:cxn ang="0">
                  <a:pos x="9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8" y="225"/>
                </a:cxn>
                <a:cxn ang="0">
                  <a:pos x="28" y="211"/>
                </a:cxn>
                <a:cxn ang="0">
                  <a:pos x="38" y="196"/>
                </a:cxn>
                <a:cxn ang="0">
                  <a:pos x="50" y="182"/>
                </a:cxn>
                <a:cxn ang="0">
                  <a:pos x="72" y="156"/>
                </a:cxn>
                <a:cxn ang="0">
                  <a:pos x="94" y="128"/>
                </a:cxn>
                <a:cxn ang="0">
                  <a:pos x="94" y="128"/>
                </a:cxn>
                <a:cxn ang="0">
                  <a:pos x="119" y="95"/>
                </a:cxn>
                <a:cxn ang="0">
                  <a:pos x="147" y="65"/>
                </a:cxn>
                <a:cxn ang="0">
                  <a:pos x="175" y="37"/>
                </a:cxn>
                <a:cxn ang="0">
                  <a:pos x="191" y="24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8" y="3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1"/>
                </a:cxn>
                <a:cxn ang="0">
                  <a:pos x="202" y="1"/>
                </a:cxn>
              </a:cxnLst>
              <a:rect l="0" t="0" r="r" b="b"/>
              <a:pathLst>
                <a:path w="209" h="245">
                  <a:moveTo>
                    <a:pt x="202" y="1"/>
                  </a:moveTo>
                  <a:lnTo>
                    <a:pt x="202" y="1"/>
                  </a:lnTo>
                  <a:lnTo>
                    <a:pt x="173" y="24"/>
                  </a:lnTo>
                  <a:lnTo>
                    <a:pt x="145" y="50"/>
                  </a:lnTo>
                  <a:lnTo>
                    <a:pt x="119" y="77"/>
                  </a:lnTo>
                  <a:lnTo>
                    <a:pt x="107" y="92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84" y="122"/>
                  </a:lnTo>
                  <a:lnTo>
                    <a:pt x="71" y="137"/>
                  </a:lnTo>
                  <a:lnTo>
                    <a:pt x="45" y="169"/>
                  </a:lnTo>
                  <a:lnTo>
                    <a:pt x="33" y="184"/>
                  </a:lnTo>
                  <a:lnTo>
                    <a:pt x="21" y="200"/>
                  </a:lnTo>
                  <a:lnTo>
                    <a:pt x="11" y="217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0" y="238"/>
                  </a:lnTo>
                  <a:lnTo>
                    <a:pt x="0" y="239"/>
                  </a:lnTo>
                  <a:lnTo>
                    <a:pt x="4" y="243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9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8" y="225"/>
                  </a:lnTo>
                  <a:lnTo>
                    <a:pt x="28" y="211"/>
                  </a:lnTo>
                  <a:lnTo>
                    <a:pt x="38" y="196"/>
                  </a:lnTo>
                  <a:lnTo>
                    <a:pt x="50" y="182"/>
                  </a:lnTo>
                  <a:lnTo>
                    <a:pt x="72" y="156"/>
                  </a:lnTo>
                  <a:lnTo>
                    <a:pt x="94" y="128"/>
                  </a:lnTo>
                  <a:lnTo>
                    <a:pt x="94" y="128"/>
                  </a:lnTo>
                  <a:lnTo>
                    <a:pt x="119" y="95"/>
                  </a:lnTo>
                  <a:lnTo>
                    <a:pt x="147" y="65"/>
                  </a:lnTo>
                  <a:lnTo>
                    <a:pt x="175" y="37"/>
                  </a:lnTo>
                  <a:lnTo>
                    <a:pt x="191" y="24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8" y="3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1"/>
                  </a:lnTo>
                  <a:lnTo>
                    <a:pt x="2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3" name="Freeform 505"/>
            <p:cNvSpPr/>
            <p:nvPr/>
          </p:nvSpPr>
          <p:spPr bwMode="auto">
            <a:xfrm>
              <a:off x="3448051" y="1246188"/>
              <a:ext cx="66675" cy="82550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36" y="32"/>
                </a:cxn>
                <a:cxn ang="0">
                  <a:pos x="115" y="60"/>
                </a:cxn>
                <a:cxn ang="0">
                  <a:pos x="94" y="89"/>
                </a:cxn>
                <a:cxn ang="0">
                  <a:pos x="84" y="102"/>
                </a:cxn>
                <a:cxn ang="0">
                  <a:pos x="71" y="115"/>
                </a:cxn>
                <a:cxn ang="0">
                  <a:pos x="71" y="115"/>
                </a:cxn>
                <a:cxn ang="0">
                  <a:pos x="52" y="134"/>
                </a:cxn>
                <a:cxn ang="0">
                  <a:pos x="34" y="155"/>
                </a:cxn>
                <a:cxn ang="0">
                  <a:pos x="16" y="176"/>
                </a:cxn>
                <a:cxn ang="0">
                  <a:pos x="8" y="186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3" y="204"/>
                </a:cxn>
                <a:cxn ang="0">
                  <a:pos x="7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0" y="190"/>
                </a:cxn>
                <a:cxn ang="0">
                  <a:pos x="29" y="178"/>
                </a:cxn>
                <a:cxn ang="0">
                  <a:pos x="50" y="155"/>
                </a:cxn>
                <a:cxn ang="0">
                  <a:pos x="72" y="131"/>
                </a:cxn>
                <a:cxn ang="0">
                  <a:pos x="93" y="109"/>
                </a:cxn>
                <a:cxn ang="0">
                  <a:pos x="93" y="109"/>
                </a:cxn>
                <a:cxn ang="0">
                  <a:pos x="112" y="84"/>
                </a:cxn>
                <a:cxn ang="0">
                  <a:pos x="131" y="59"/>
                </a:cxn>
                <a:cxn ang="0">
                  <a:pos x="148" y="34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7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1" y="0"/>
                </a:cxn>
                <a:cxn ang="0">
                  <a:pos x="158" y="2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206">
                  <a:moveTo>
                    <a:pt x="157" y="3"/>
                  </a:moveTo>
                  <a:lnTo>
                    <a:pt x="157" y="3"/>
                  </a:lnTo>
                  <a:lnTo>
                    <a:pt x="136" y="32"/>
                  </a:lnTo>
                  <a:lnTo>
                    <a:pt x="115" y="60"/>
                  </a:lnTo>
                  <a:lnTo>
                    <a:pt x="94" y="89"/>
                  </a:lnTo>
                  <a:lnTo>
                    <a:pt x="84" y="102"/>
                  </a:lnTo>
                  <a:lnTo>
                    <a:pt x="71" y="115"/>
                  </a:lnTo>
                  <a:lnTo>
                    <a:pt x="71" y="115"/>
                  </a:lnTo>
                  <a:lnTo>
                    <a:pt x="52" y="134"/>
                  </a:lnTo>
                  <a:lnTo>
                    <a:pt x="34" y="155"/>
                  </a:lnTo>
                  <a:lnTo>
                    <a:pt x="16" y="176"/>
                  </a:lnTo>
                  <a:lnTo>
                    <a:pt x="8" y="186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3" y="204"/>
                  </a:lnTo>
                  <a:lnTo>
                    <a:pt x="7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0" y="190"/>
                  </a:lnTo>
                  <a:lnTo>
                    <a:pt x="29" y="178"/>
                  </a:lnTo>
                  <a:lnTo>
                    <a:pt x="50" y="155"/>
                  </a:lnTo>
                  <a:lnTo>
                    <a:pt x="72" y="131"/>
                  </a:lnTo>
                  <a:lnTo>
                    <a:pt x="93" y="109"/>
                  </a:lnTo>
                  <a:lnTo>
                    <a:pt x="93" y="109"/>
                  </a:lnTo>
                  <a:lnTo>
                    <a:pt x="112" y="84"/>
                  </a:lnTo>
                  <a:lnTo>
                    <a:pt x="131" y="59"/>
                  </a:lnTo>
                  <a:lnTo>
                    <a:pt x="148" y="34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7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1" y="0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4" name="Freeform 506"/>
            <p:cNvSpPr/>
            <p:nvPr/>
          </p:nvSpPr>
          <p:spPr bwMode="auto">
            <a:xfrm>
              <a:off x="3448051" y="1282700"/>
              <a:ext cx="73025" cy="90488"/>
            </a:xfrm>
            <a:custGeom>
              <a:avLst/>
              <a:gdLst/>
              <a:ahLst/>
              <a:cxnLst>
                <a:cxn ang="0">
                  <a:pos x="177" y="1"/>
                </a:cxn>
                <a:cxn ang="0">
                  <a:pos x="177" y="1"/>
                </a:cxn>
                <a:cxn ang="0">
                  <a:pos x="152" y="29"/>
                </a:cxn>
                <a:cxn ang="0">
                  <a:pos x="128" y="57"/>
                </a:cxn>
                <a:cxn ang="0">
                  <a:pos x="81" y="115"/>
                </a:cxn>
                <a:cxn ang="0">
                  <a:pos x="81" y="115"/>
                </a:cxn>
                <a:cxn ang="0">
                  <a:pos x="43" y="165"/>
                </a:cxn>
                <a:cxn ang="0">
                  <a:pos x="43" y="165"/>
                </a:cxn>
                <a:cxn ang="0">
                  <a:pos x="21" y="192"/>
                </a:cxn>
                <a:cxn ang="0">
                  <a:pos x="10" y="205"/>
                </a:cxn>
                <a:cxn ang="0">
                  <a:pos x="1" y="220"/>
                </a:cxn>
                <a:cxn ang="0">
                  <a:pos x="1" y="220"/>
                </a:cxn>
                <a:cxn ang="0">
                  <a:pos x="0" y="222"/>
                </a:cxn>
                <a:cxn ang="0">
                  <a:pos x="0" y="223"/>
                </a:cxn>
                <a:cxn ang="0">
                  <a:pos x="3" y="227"/>
                </a:cxn>
                <a:cxn ang="0">
                  <a:pos x="7" y="227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0" y="225"/>
                </a:cxn>
                <a:cxn ang="0">
                  <a:pos x="18" y="213"/>
                </a:cxn>
                <a:cxn ang="0">
                  <a:pos x="29" y="201"/>
                </a:cxn>
                <a:cxn ang="0">
                  <a:pos x="38" y="191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71" y="146"/>
                </a:cxn>
                <a:cxn ang="0">
                  <a:pos x="95" y="116"/>
                </a:cxn>
                <a:cxn ang="0">
                  <a:pos x="95" y="116"/>
                </a:cxn>
                <a:cxn ang="0">
                  <a:pos x="139" y="61"/>
                </a:cxn>
                <a:cxn ang="0">
                  <a:pos x="161" y="35"/>
                </a:cxn>
                <a:cxn ang="0">
                  <a:pos x="184" y="9"/>
                </a:cxn>
                <a:cxn ang="0">
                  <a:pos x="184" y="9"/>
                </a:cxn>
                <a:cxn ang="0">
                  <a:pos x="186" y="8"/>
                </a:cxn>
                <a:cxn ang="0">
                  <a:pos x="186" y="5"/>
                </a:cxn>
                <a:cxn ang="0">
                  <a:pos x="184" y="1"/>
                </a:cxn>
                <a:cxn ang="0">
                  <a:pos x="181" y="0"/>
                </a:cxn>
                <a:cxn ang="0">
                  <a:pos x="179" y="0"/>
                </a:cxn>
                <a:cxn ang="0">
                  <a:pos x="177" y="1"/>
                </a:cxn>
                <a:cxn ang="0">
                  <a:pos x="177" y="1"/>
                </a:cxn>
              </a:cxnLst>
              <a:rect l="0" t="0" r="r" b="b"/>
              <a:pathLst>
                <a:path w="186" h="227">
                  <a:moveTo>
                    <a:pt x="177" y="1"/>
                  </a:moveTo>
                  <a:lnTo>
                    <a:pt x="177" y="1"/>
                  </a:lnTo>
                  <a:lnTo>
                    <a:pt x="152" y="29"/>
                  </a:lnTo>
                  <a:lnTo>
                    <a:pt x="128" y="57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21" y="192"/>
                  </a:lnTo>
                  <a:lnTo>
                    <a:pt x="10" y="205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0" y="222"/>
                  </a:lnTo>
                  <a:lnTo>
                    <a:pt x="0" y="223"/>
                  </a:lnTo>
                  <a:lnTo>
                    <a:pt x="3" y="227"/>
                  </a:lnTo>
                  <a:lnTo>
                    <a:pt x="7" y="227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8" y="213"/>
                  </a:lnTo>
                  <a:lnTo>
                    <a:pt x="29" y="201"/>
                  </a:lnTo>
                  <a:lnTo>
                    <a:pt x="38" y="191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71" y="146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139" y="61"/>
                  </a:lnTo>
                  <a:lnTo>
                    <a:pt x="161" y="35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6" y="8"/>
                  </a:lnTo>
                  <a:lnTo>
                    <a:pt x="186" y="5"/>
                  </a:lnTo>
                  <a:lnTo>
                    <a:pt x="184" y="1"/>
                  </a:lnTo>
                  <a:lnTo>
                    <a:pt x="181" y="0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5" name="Freeform 507"/>
            <p:cNvSpPr/>
            <p:nvPr/>
          </p:nvSpPr>
          <p:spPr bwMode="auto">
            <a:xfrm>
              <a:off x="3452813" y="1331913"/>
              <a:ext cx="65088" cy="825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63" y="116"/>
                </a:cxn>
                <a:cxn ang="0">
                  <a:pos x="63" y="116"/>
                </a:cxn>
                <a:cxn ang="0">
                  <a:pos x="44" y="136"/>
                </a:cxn>
                <a:cxn ang="0">
                  <a:pos x="27" y="157"/>
                </a:cxn>
                <a:cxn ang="0">
                  <a:pos x="19" y="168"/>
                </a:cxn>
                <a:cxn ang="0">
                  <a:pos x="12" y="178"/>
                </a:cxn>
                <a:cxn ang="0">
                  <a:pos x="5" y="190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4" y="208"/>
                </a:cxn>
                <a:cxn ang="0">
                  <a:pos x="8" y="208"/>
                </a:cxn>
                <a:cxn ang="0">
                  <a:pos x="9" y="207"/>
                </a:cxn>
                <a:cxn ang="0">
                  <a:pos x="10" y="206"/>
                </a:cxn>
                <a:cxn ang="0">
                  <a:pos x="10" y="206"/>
                </a:cxn>
                <a:cxn ang="0">
                  <a:pos x="17" y="191"/>
                </a:cxn>
                <a:cxn ang="0">
                  <a:pos x="25" y="178"/>
                </a:cxn>
                <a:cxn ang="0">
                  <a:pos x="34" y="167"/>
                </a:cxn>
                <a:cxn ang="0">
                  <a:pos x="43" y="153"/>
                </a:cxn>
                <a:cxn ang="0">
                  <a:pos x="64" y="130"/>
                </a:cxn>
                <a:cxn ang="0">
                  <a:pos x="83" y="106"/>
                </a:cxn>
                <a:cxn ang="0">
                  <a:pos x="83" y="106"/>
                </a:cxn>
                <a:cxn ang="0">
                  <a:pos x="162" y="10"/>
                </a:cxn>
                <a:cxn ang="0">
                  <a:pos x="162" y="10"/>
                </a:cxn>
                <a:cxn ang="0">
                  <a:pos x="162" y="8"/>
                </a:cxn>
                <a:cxn ang="0">
                  <a:pos x="163" y="6"/>
                </a:cxn>
                <a:cxn ang="0">
                  <a:pos x="161" y="2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08">
                  <a:moveTo>
                    <a:pt x="153" y="2"/>
                  </a:moveTo>
                  <a:lnTo>
                    <a:pt x="153" y="2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44" y="136"/>
                  </a:lnTo>
                  <a:lnTo>
                    <a:pt x="27" y="157"/>
                  </a:lnTo>
                  <a:lnTo>
                    <a:pt x="19" y="168"/>
                  </a:lnTo>
                  <a:lnTo>
                    <a:pt x="12" y="178"/>
                  </a:lnTo>
                  <a:lnTo>
                    <a:pt x="5" y="190"/>
                  </a:lnTo>
                  <a:lnTo>
                    <a:pt x="0" y="202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4" y="208"/>
                  </a:lnTo>
                  <a:lnTo>
                    <a:pt x="8" y="208"/>
                  </a:lnTo>
                  <a:lnTo>
                    <a:pt x="9" y="207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7" y="191"/>
                  </a:lnTo>
                  <a:lnTo>
                    <a:pt x="25" y="178"/>
                  </a:lnTo>
                  <a:lnTo>
                    <a:pt x="34" y="167"/>
                  </a:lnTo>
                  <a:lnTo>
                    <a:pt x="43" y="153"/>
                  </a:lnTo>
                  <a:lnTo>
                    <a:pt x="64" y="130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162" y="10"/>
                  </a:lnTo>
                  <a:lnTo>
                    <a:pt x="162" y="10"/>
                  </a:lnTo>
                  <a:lnTo>
                    <a:pt x="162" y="8"/>
                  </a:lnTo>
                  <a:lnTo>
                    <a:pt x="163" y="6"/>
                  </a:lnTo>
                  <a:lnTo>
                    <a:pt x="161" y="2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6" name="Freeform 508"/>
            <p:cNvSpPr/>
            <p:nvPr/>
          </p:nvSpPr>
          <p:spPr bwMode="auto">
            <a:xfrm>
              <a:off x="3446463" y="1387475"/>
              <a:ext cx="68263" cy="825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20" y="51"/>
                </a:cxn>
                <a:cxn ang="0">
                  <a:pos x="80" y="101"/>
                </a:cxn>
                <a:cxn ang="0">
                  <a:pos x="39" y="151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10"/>
                </a:cxn>
                <a:cxn ang="0">
                  <a:pos x="7" y="210"/>
                </a:cxn>
                <a:cxn ang="0">
                  <a:pos x="9" y="210"/>
                </a:cxn>
                <a:cxn ang="0">
                  <a:pos x="11" y="207"/>
                </a:cxn>
                <a:cxn ang="0">
                  <a:pos x="11" y="207"/>
                </a:cxn>
                <a:cxn ang="0">
                  <a:pos x="50" y="157"/>
                </a:cxn>
                <a:cxn ang="0">
                  <a:pos x="89" y="108"/>
                </a:cxn>
                <a:cxn ang="0">
                  <a:pos x="128" y="59"/>
                </a:cxn>
                <a:cxn ang="0">
                  <a:pos x="170" y="11"/>
                </a:cxn>
                <a:cxn ang="0">
                  <a:pos x="170" y="11"/>
                </a:cxn>
                <a:cxn ang="0">
                  <a:pos x="171" y="8"/>
                </a:cxn>
                <a:cxn ang="0">
                  <a:pos x="171" y="7"/>
                </a:cxn>
                <a:cxn ang="0">
                  <a:pos x="169" y="3"/>
                </a:cxn>
                <a:cxn ang="0">
                  <a:pos x="166" y="0"/>
                </a:cxn>
                <a:cxn ang="0">
                  <a:pos x="164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10">
                  <a:moveTo>
                    <a:pt x="162" y="3"/>
                  </a:moveTo>
                  <a:lnTo>
                    <a:pt x="162" y="3"/>
                  </a:lnTo>
                  <a:lnTo>
                    <a:pt x="120" y="51"/>
                  </a:lnTo>
                  <a:lnTo>
                    <a:pt x="80" y="101"/>
                  </a:lnTo>
                  <a:lnTo>
                    <a:pt x="39" y="151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10"/>
                  </a:lnTo>
                  <a:lnTo>
                    <a:pt x="7" y="210"/>
                  </a:lnTo>
                  <a:lnTo>
                    <a:pt x="9" y="210"/>
                  </a:lnTo>
                  <a:lnTo>
                    <a:pt x="11" y="207"/>
                  </a:lnTo>
                  <a:lnTo>
                    <a:pt x="11" y="207"/>
                  </a:lnTo>
                  <a:lnTo>
                    <a:pt x="50" y="157"/>
                  </a:lnTo>
                  <a:lnTo>
                    <a:pt x="89" y="108"/>
                  </a:lnTo>
                  <a:lnTo>
                    <a:pt x="128" y="59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1" y="8"/>
                  </a:lnTo>
                  <a:lnTo>
                    <a:pt x="171" y="7"/>
                  </a:lnTo>
                  <a:lnTo>
                    <a:pt x="169" y="3"/>
                  </a:lnTo>
                  <a:lnTo>
                    <a:pt x="166" y="0"/>
                  </a:lnTo>
                  <a:lnTo>
                    <a:pt x="164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7" name="Freeform 509"/>
            <p:cNvSpPr/>
            <p:nvPr/>
          </p:nvSpPr>
          <p:spPr bwMode="auto">
            <a:xfrm>
              <a:off x="3433763" y="1431925"/>
              <a:ext cx="76200" cy="93663"/>
            </a:xfrm>
            <a:custGeom>
              <a:avLst/>
              <a:gdLst/>
              <a:ahLst/>
              <a:cxnLst>
                <a:cxn ang="0">
                  <a:pos x="183" y="3"/>
                </a:cxn>
                <a:cxn ang="0">
                  <a:pos x="183" y="3"/>
                </a:cxn>
                <a:cxn ang="0">
                  <a:pos x="174" y="16"/>
                </a:cxn>
                <a:cxn ang="0">
                  <a:pos x="162" y="28"/>
                </a:cxn>
                <a:cxn ang="0">
                  <a:pos x="139" y="51"/>
                </a:cxn>
                <a:cxn ang="0">
                  <a:pos x="139" y="51"/>
                </a:cxn>
                <a:cxn ang="0">
                  <a:pos x="115" y="78"/>
                </a:cxn>
                <a:cxn ang="0">
                  <a:pos x="92" y="106"/>
                </a:cxn>
                <a:cxn ang="0">
                  <a:pos x="92" y="106"/>
                </a:cxn>
                <a:cxn ang="0">
                  <a:pos x="68" y="135"/>
                </a:cxn>
                <a:cxn ang="0">
                  <a:pos x="43" y="165"/>
                </a:cxn>
                <a:cxn ang="0">
                  <a:pos x="31" y="180"/>
                </a:cxn>
                <a:cxn ang="0">
                  <a:pos x="21" y="194"/>
                </a:cxn>
                <a:cxn ang="0">
                  <a:pos x="11" y="211"/>
                </a:cxn>
                <a:cxn ang="0">
                  <a:pos x="0" y="228"/>
                </a:cxn>
                <a:cxn ang="0">
                  <a:pos x="0" y="228"/>
                </a:cxn>
                <a:cxn ang="0">
                  <a:pos x="0" y="231"/>
                </a:cxn>
                <a:cxn ang="0">
                  <a:pos x="0" y="232"/>
                </a:cxn>
                <a:cxn ang="0">
                  <a:pos x="3" y="236"/>
                </a:cxn>
                <a:cxn ang="0">
                  <a:pos x="7" y="236"/>
                </a:cxn>
                <a:cxn ang="0">
                  <a:pos x="9" y="236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0" y="218"/>
                </a:cxn>
                <a:cxn ang="0">
                  <a:pos x="29" y="202"/>
                </a:cxn>
                <a:cxn ang="0">
                  <a:pos x="39" y="187"/>
                </a:cxn>
                <a:cxn ang="0">
                  <a:pos x="51" y="174"/>
                </a:cxn>
                <a:cxn ang="0">
                  <a:pos x="73" y="147"/>
                </a:cxn>
                <a:cxn ang="0">
                  <a:pos x="96" y="119"/>
                </a:cxn>
                <a:cxn ang="0">
                  <a:pos x="96" y="119"/>
                </a:cxn>
                <a:cxn ang="0">
                  <a:pos x="110" y="102"/>
                </a:cxn>
                <a:cxn ang="0">
                  <a:pos x="124" y="84"/>
                </a:cxn>
                <a:cxn ang="0">
                  <a:pos x="154" y="51"/>
                </a:cxn>
                <a:cxn ang="0">
                  <a:pos x="154" y="51"/>
                </a:cxn>
                <a:cxn ang="0">
                  <a:pos x="175" y="32"/>
                </a:cxn>
                <a:cxn ang="0">
                  <a:pos x="184" y="21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4" y="7"/>
                </a:cxn>
                <a:cxn ang="0">
                  <a:pos x="194" y="4"/>
                </a:cxn>
                <a:cxn ang="0">
                  <a:pos x="191" y="2"/>
                </a:cxn>
                <a:cxn ang="0">
                  <a:pos x="187" y="0"/>
                </a:cxn>
                <a:cxn ang="0">
                  <a:pos x="184" y="2"/>
                </a:cxn>
                <a:cxn ang="0">
                  <a:pos x="183" y="3"/>
                </a:cxn>
                <a:cxn ang="0">
                  <a:pos x="183" y="3"/>
                </a:cxn>
              </a:cxnLst>
              <a:rect l="0" t="0" r="r" b="b"/>
              <a:pathLst>
                <a:path w="194" h="236">
                  <a:moveTo>
                    <a:pt x="183" y="3"/>
                  </a:moveTo>
                  <a:lnTo>
                    <a:pt x="183" y="3"/>
                  </a:lnTo>
                  <a:lnTo>
                    <a:pt x="174" y="16"/>
                  </a:lnTo>
                  <a:lnTo>
                    <a:pt x="162" y="28"/>
                  </a:lnTo>
                  <a:lnTo>
                    <a:pt x="139" y="51"/>
                  </a:lnTo>
                  <a:lnTo>
                    <a:pt x="139" y="51"/>
                  </a:lnTo>
                  <a:lnTo>
                    <a:pt x="115" y="78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68" y="135"/>
                  </a:lnTo>
                  <a:lnTo>
                    <a:pt x="43" y="165"/>
                  </a:lnTo>
                  <a:lnTo>
                    <a:pt x="31" y="180"/>
                  </a:lnTo>
                  <a:lnTo>
                    <a:pt x="21" y="194"/>
                  </a:lnTo>
                  <a:lnTo>
                    <a:pt x="11" y="211"/>
                  </a:lnTo>
                  <a:lnTo>
                    <a:pt x="0" y="228"/>
                  </a:lnTo>
                  <a:lnTo>
                    <a:pt x="0" y="228"/>
                  </a:lnTo>
                  <a:lnTo>
                    <a:pt x="0" y="231"/>
                  </a:lnTo>
                  <a:lnTo>
                    <a:pt x="0" y="232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9" y="236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0" y="218"/>
                  </a:lnTo>
                  <a:lnTo>
                    <a:pt x="29" y="202"/>
                  </a:lnTo>
                  <a:lnTo>
                    <a:pt x="39" y="187"/>
                  </a:lnTo>
                  <a:lnTo>
                    <a:pt x="51" y="174"/>
                  </a:lnTo>
                  <a:lnTo>
                    <a:pt x="73" y="147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110" y="102"/>
                  </a:lnTo>
                  <a:lnTo>
                    <a:pt x="124" y="84"/>
                  </a:lnTo>
                  <a:lnTo>
                    <a:pt x="154" y="51"/>
                  </a:lnTo>
                  <a:lnTo>
                    <a:pt x="154" y="51"/>
                  </a:lnTo>
                  <a:lnTo>
                    <a:pt x="175" y="32"/>
                  </a:lnTo>
                  <a:lnTo>
                    <a:pt x="184" y="21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4" y="7"/>
                  </a:lnTo>
                  <a:lnTo>
                    <a:pt x="194" y="4"/>
                  </a:lnTo>
                  <a:lnTo>
                    <a:pt x="191" y="2"/>
                  </a:lnTo>
                  <a:lnTo>
                    <a:pt x="187" y="0"/>
                  </a:lnTo>
                  <a:lnTo>
                    <a:pt x="184" y="2"/>
                  </a:lnTo>
                  <a:lnTo>
                    <a:pt x="183" y="3"/>
                  </a:lnTo>
                  <a:lnTo>
                    <a:pt x="1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8" name="Freeform 510"/>
            <p:cNvSpPr/>
            <p:nvPr/>
          </p:nvSpPr>
          <p:spPr bwMode="auto">
            <a:xfrm>
              <a:off x="3438526" y="1466850"/>
              <a:ext cx="76200" cy="87313"/>
            </a:xfrm>
            <a:custGeom>
              <a:avLst/>
              <a:gdLst/>
              <a:ahLst/>
              <a:cxnLst>
                <a:cxn ang="0">
                  <a:pos x="179" y="3"/>
                </a:cxn>
                <a:cxn ang="0">
                  <a:pos x="179" y="3"/>
                </a:cxn>
                <a:cxn ang="0">
                  <a:pos x="158" y="37"/>
                </a:cxn>
                <a:cxn ang="0">
                  <a:pos x="136" y="69"/>
                </a:cxn>
                <a:cxn ang="0">
                  <a:pos x="112" y="101"/>
                </a:cxn>
                <a:cxn ang="0">
                  <a:pos x="99" y="116"/>
                </a:cxn>
                <a:cxn ang="0">
                  <a:pos x="86" y="132"/>
                </a:cxn>
                <a:cxn ang="0">
                  <a:pos x="86" y="132"/>
                </a:cxn>
                <a:cxn ang="0">
                  <a:pos x="74" y="144"/>
                </a:cxn>
                <a:cxn ang="0">
                  <a:pos x="61" y="156"/>
                </a:cxn>
                <a:cxn ang="0">
                  <a:pos x="34" y="177"/>
                </a:cxn>
                <a:cxn ang="0">
                  <a:pos x="34" y="177"/>
                </a:cxn>
                <a:cxn ang="0">
                  <a:pos x="23" y="183"/>
                </a:cxn>
                <a:cxn ang="0">
                  <a:pos x="14" y="190"/>
                </a:cxn>
                <a:cxn ang="0">
                  <a:pos x="6" y="198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2" y="216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10" y="213"/>
                </a:cxn>
                <a:cxn ang="0">
                  <a:pos x="10" y="213"/>
                </a:cxn>
                <a:cxn ang="0">
                  <a:pos x="14" y="208"/>
                </a:cxn>
                <a:cxn ang="0">
                  <a:pos x="19" y="201"/>
                </a:cxn>
                <a:cxn ang="0">
                  <a:pos x="31" y="191"/>
                </a:cxn>
                <a:cxn ang="0">
                  <a:pos x="44" y="182"/>
                </a:cxn>
                <a:cxn ang="0">
                  <a:pos x="57" y="173"/>
                </a:cxn>
                <a:cxn ang="0">
                  <a:pos x="57" y="173"/>
                </a:cxn>
                <a:cxn ang="0">
                  <a:pos x="70" y="162"/>
                </a:cxn>
                <a:cxn ang="0">
                  <a:pos x="83" y="150"/>
                </a:cxn>
                <a:cxn ang="0">
                  <a:pos x="95" y="139"/>
                </a:cxn>
                <a:cxn ang="0">
                  <a:pos x="106" y="127"/>
                </a:cxn>
                <a:cxn ang="0">
                  <a:pos x="106" y="127"/>
                </a:cxn>
                <a:cxn ang="0">
                  <a:pos x="129" y="98"/>
                </a:cxn>
                <a:cxn ang="0">
                  <a:pos x="150" y="69"/>
                </a:cxn>
                <a:cxn ang="0">
                  <a:pos x="170" y="39"/>
                </a:cxn>
                <a:cxn ang="0">
                  <a:pos x="188" y="8"/>
                </a:cxn>
                <a:cxn ang="0">
                  <a:pos x="188" y="8"/>
                </a:cxn>
                <a:cxn ang="0">
                  <a:pos x="189" y="7"/>
                </a:cxn>
                <a:cxn ang="0">
                  <a:pos x="189" y="4"/>
                </a:cxn>
                <a:cxn ang="0">
                  <a:pos x="187" y="0"/>
                </a:cxn>
                <a:cxn ang="0">
                  <a:pos x="183" y="0"/>
                </a:cxn>
                <a:cxn ang="0">
                  <a:pos x="180" y="1"/>
                </a:cxn>
                <a:cxn ang="0">
                  <a:pos x="179" y="3"/>
                </a:cxn>
                <a:cxn ang="0">
                  <a:pos x="179" y="3"/>
                </a:cxn>
              </a:cxnLst>
              <a:rect l="0" t="0" r="r" b="b"/>
              <a:pathLst>
                <a:path w="189" h="217">
                  <a:moveTo>
                    <a:pt x="179" y="3"/>
                  </a:moveTo>
                  <a:lnTo>
                    <a:pt x="179" y="3"/>
                  </a:lnTo>
                  <a:lnTo>
                    <a:pt x="158" y="37"/>
                  </a:lnTo>
                  <a:lnTo>
                    <a:pt x="136" y="69"/>
                  </a:lnTo>
                  <a:lnTo>
                    <a:pt x="112" y="101"/>
                  </a:lnTo>
                  <a:lnTo>
                    <a:pt x="99" y="116"/>
                  </a:lnTo>
                  <a:lnTo>
                    <a:pt x="86" y="132"/>
                  </a:lnTo>
                  <a:lnTo>
                    <a:pt x="86" y="132"/>
                  </a:lnTo>
                  <a:lnTo>
                    <a:pt x="74" y="144"/>
                  </a:lnTo>
                  <a:lnTo>
                    <a:pt x="61" y="156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23" y="183"/>
                  </a:lnTo>
                  <a:lnTo>
                    <a:pt x="14" y="190"/>
                  </a:lnTo>
                  <a:lnTo>
                    <a:pt x="6" y="19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2" y="216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4" y="208"/>
                  </a:lnTo>
                  <a:lnTo>
                    <a:pt x="19" y="201"/>
                  </a:lnTo>
                  <a:lnTo>
                    <a:pt x="31" y="191"/>
                  </a:lnTo>
                  <a:lnTo>
                    <a:pt x="44" y="182"/>
                  </a:lnTo>
                  <a:lnTo>
                    <a:pt x="57" y="173"/>
                  </a:lnTo>
                  <a:lnTo>
                    <a:pt x="57" y="173"/>
                  </a:lnTo>
                  <a:lnTo>
                    <a:pt x="70" y="162"/>
                  </a:lnTo>
                  <a:lnTo>
                    <a:pt x="83" y="150"/>
                  </a:lnTo>
                  <a:lnTo>
                    <a:pt x="95" y="139"/>
                  </a:lnTo>
                  <a:lnTo>
                    <a:pt x="106" y="127"/>
                  </a:lnTo>
                  <a:lnTo>
                    <a:pt x="106" y="127"/>
                  </a:lnTo>
                  <a:lnTo>
                    <a:pt x="129" y="98"/>
                  </a:lnTo>
                  <a:lnTo>
                    <a:pt x="150" y="69"/>
                  </a:lnTo>
                  <a:lnTo>
                    <a:pt x="170" y="39"/>
                  </a:lnTo>
                  <a:lnTo>
                    <a:pt x="188" y="8"/>
                  </a:lnTo>
                  <a:lnTo>
                    <a:pt x="188" y="8"/>
                  </a:lnTo>
                  <a:lnTo>
                    <a:pt x="189" y="7"/>
                  </a:lnTo>
                  <a:lnTo>
                    <a:pt x="189" y="4"/>
                  </a:lnTo>
                  <a:lnTo>
                    <a:pt x="187" y="0"/>
                  </a:lnTo>
                  <a:lnTo>
                    <a:pt x="183" y="0"/>
                  </a:lnTo>
                  <a:lnTo>
                    <a:pt x="180" y="1"/>
                  </a:lnTo>
                  <a:lnTo>
                    <a:pt x="179" y="3"/>
                  </a:lnTo>
                  <a:lnTo>
                    <a:pt x="17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799" name="Freeform 511"/>
            <p:cNvSpPr/>
            <p:nvPr/>
          </p:nvSpPr>
          <p:spPr bwMode="auto">
            <a:xfrm>
              <a:off x="3465513" y="1516063"/>
              <a:ext cx="52388" cy="65088"/>
            </a:xfrm>
            <a:custGeom>
              <a:avLst/>
              <a:gdLst/>
              <a:ahLst/>
              <a:cxnLst>
                <a:cxn ang="0">
                  <a:pos x="119" y="1"/>
                </a:cxn>
                <a:cxn ang="0">
                  <a:pos x="119" y="1"/>
                </a:cxn>
                <a:cxn ang="0">
                  <a:pos x="85" y="34"/>
                </a:cxn>
                <a:cxn ang="0">
                  <a:pos x="68" y="51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38" y="90"/>
                </a:cxn>
                <a:cxn ang="0">
                  <a:pos x="25" y="111"/>
                </a:cxn>
                <a:cxn ang="0">
                  <a:pos x="12" y="132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2" y="162"/>
                </a:cxn>
                <a:cxn ang="0">
                  <a:pos x="5" y="163"/>
                </a:cxn>
                <a:cxn ang="0">
                  <a:pos x="8" y="163"/>
                </a:cxn>
                <a:cxn ang="0">
                  <a:pos x="9" y="162"/>
                </a:cxn>
                <a:cxn ang="0">
                  <a:pos x="10" y="161"/>
                </a:cxn>
                <a:cxn ang="0">
                  <a:pos x="10" y="161"/>
                </a:cxn>
                <a:cxn ang="0">
                  <a:pos x="21" y="140"/>
                </a:cxn>
                <a:cxn ang="0">
                  <a:pos x="31" y="120"/>
                </a:cxn>
                <a:cxn ang="0">
                  <a:pos x="43" y="102"/>
                </a:cxn>
                <a:cxn ang="0">
                  <a:pos x="57" y="83"/>
                </a:cxn>
                <a:cxn ang="0">
                  <a:pos x="57" y="83"/>
                </a:cxn>
                <a:cxn ang="0">
                  <a:pos x="73" y="62"/>
                </a:cxn>
                <a:cxn ang="0">
                  <a:pos x="90" y="44"/>
                </a:cxn>
                <a:cxn ang="0">
                  <a:pos x="128" y="9"/>
                </a:cxn>
                <a:cxn ang="0">
                  <a:pos x="128" y="9"/>
                </a:cxn>
                <a:cxn ang="0">
                  <a:pos x="129" y="8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9" y="1"/>
                </a:cxn>
              </a:cxnLst>
              <a:rect l="0" t="0" r="r" b="b"/>
              <a:pathLst>
                <a:path w="129" h="163">
                  <a:moveTo>
                    <a:pt x="119" y="1"/>
                  </a:moveTo>
                  <a:lnTo>
                    <a:pt x="119" y="1"/>
                  </a:lnTo>
                  <a:lnTo>
                    <a:pt x="85" y="34"/>
                  </a:lnTo>
                  <a:lnTo>
                    <a:pt x="68" y="5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38" y="90"/>
                  </a:lnTo>
                  <a:lnTo>
                    <a:pt x="25" y="111"/>
                  </a:lnTo>
                  <a:lnTo>
                    <a:pt x="12" y="132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2" y="162"/>
                  </a:lnTo>
                  <a:lnTo>
                    <a:pt x="5" y="163"/>
                  </a:lnTo>
                  <a:lnTo>
                    <a:pt x="8" y="163"/>
                  </a:lnTo>
                  <a:lnTo>
                    <a:pt x="9" y="162"/>
                  </a:lnTo>
                  <a:lnTo>
                    <a:pt x="10" y="161"/>
                  </a:lnTo>
                  <a:lnTo>
                    <a:pt x="10" y="161"/>
                  </a:lnTo>
                  <a:lnTo>
                    <a:pt x="21" y="140"/>
                  </a:lnTo>
                  <a:lnTo>
                    <a:pt x="31" y="120"/>
                  </a:lnTo>
                  <a:lnTo>
                    <a:pt x="43" y="102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73" y="62"/>
                  </a:lnTo>
                  <a:lnTo>
                    <a:pt x="90" y="44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9" y="8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0" name="Freeform 512"/>
            <p:cNvSpPr>
              <a:spLocks noEditPoints="1"/>
            </p:cNvSpPr>
            <p:nvPr/>
          </p:nvSpPr>
          <p:spPr bwMode="auto">
            <a:xfrm>
              <a:off x="311943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7" y="6"/>
                </a:cxn>
                <a:cxn ang="0">
                  <a:pos x="256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1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5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8" y="10"/>
                </a:cxn>
                <a:cxn ang="0">
                  <a:pos x="579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5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7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79" y="226"/>
                </a:cxn>
              </a:cxnLst>
              <a:rect l="0" t="0" r="r" b="b"/>
              <a:pathLst>
                <a:path w="700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1" y="8"/>
                  </a:lnTo>
                  <a:lnTo>
                    <a:pt x="647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6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0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8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6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1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1" y="170"/>
                  </a:lnTo>
                  <a:lnTo>
                    <a:pt x="685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0" y="30"/>
                  </a:lnTo>
                  <a:lnTo>
                    <a:pt x="700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1" y="8"/>
                  </a:lnTo>
                  <a:lnTo>
                    <a:pt x="675" y="8"/>
                  </a:lnTo>
                  <a:lnTo>
                    <a:pt x="668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79" y="226"/>
                  </a:moveTo>
                  <a:lnTo>
                    <a:pt x="579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5" y="274"/>
                  </a:lnTo>
                  <a:lnTo>
                    <a:pt x="375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0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0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2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4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4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49" y="52"/>
                  </a:lnTo>
                  <a:lnTo>
                    <a:pt x="317" y="52"/>
                  </a:lnTo>
                  <a:lnTo>
                    <a:pt x="647" y="52"/>
                  </a:lnTo>
                  <a:lnTo>
                    <a:pt x="647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1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4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6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79" y="226"/>
                  </a:lnTo>
                  <a:lnTo>
                    <a:pt x="579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1" name="Freeform 513"/>
            <p:cNvSpPr>
              <a:spLocks noEditPoints="1"/>
            </p:cNvSpPr>
            <p:nvPr/>
          </p:nvSpPr>
          <p:spPr bwMode="auto">
            <a:xfrm>
              <a:off x="3570288" y="1393825"/>
              <a:ext cx="277813" cy="128588"/>
            </a:xfrm>
            <a:custGeom>
              <a:avLst/>
              <a:gdLst/>
              <a:ahLst/>
              <a:cxnLst>
                <a:cxn ang="0">
                  <a:pos x="661" y="10"/>
                </a:cxn>
                <a:cxn ang="0">
                  <a:pos x="648" y="6"/>
                </a:cxn>
                <a:cxn ang="0">
                  <a:pos x="258" y="6"/>
                </a:cxn>
                <a:cxn ang="0">
                  <a:pos x="24" y="0"/>
                </a:cxn>
                <a:cxn ang="0">
                  <a:pos x="13" y="1"/>
                </a:cxn>
                <a:cxn ang="0">
                  <a:pos x="4" y="10"/>
                </a:cxn>
                <a:cxn ang="0">
                  <a:pos x="1" y="23"/>
                </a:cxn>
                <a:cxn ang="0">
                  <a:pos x="3" y="65"/>
                </a:cxn>
                <a:cxn ang="0">
                  <a:pos x="14" y="129"/>
                </a:cxn>
                <a:cxn ang="0">
                  <a:pos x="31" y="171"/>
                </a:cxn>
                <a:cxn ang="0">
                  <a:pos x="56" y="210"/>
                </a:cxn>
                <a:cxn ang="0">
                  <a:pos x="92" y="247"/>
                </a:cxn>
                <a:cxn ang="0">
                  <a:pos x="119" y="268"/>
                </a:cxn>
                <a:cxn ang="0">
                  <a:pos x="162" y="291"/>
                </a:cxn>
                <a:cxn ang="0">
                  <a:pos x="226" y="311"/>
                </a:cxn>
                <a:cxn ang="0">
                  <a:pos x="326" y="321"/>
                </a:cxn>
                <a:cxn ang="0">
                  <a:pos x="393" y="319"/>
                </a:cxn>
                <a:cxn ang="0">
                  <a:pos x="492" y="307"/>
                </a:cxn>
                <a:cxn ang="0">
                  <a:pos x="570" y="281"/>
                </a:cxn>
                <a:cxn ang="0">
                  <a:pos x="615" y="256"/>
                </a:cxn>
                <a:cxn ang="0">
                  <a:pos x="642" y="235"/>
                </a:cxn>
                <a:cxn ang="0">
                  <a:pos x="670" y="197"/>
                </a:cxn>
                <a:cxn ang="0">
                  <a:pos x="686" y="155"/>
                </a:cxn>
                <a:cxn ang="0">
                  <a:pos x="696" y="94"/>
                </a:cxn>
                <a:cxn ang="0">
                  <a:pos x="700" y="22"/>
                </a:cxn>
                <a:cxn ang="0">
                  <a:pos x="688" y="9"/>
                </a:cxn>
                <a:cxn ang="0">
                  <a:pos x="669" y="10"/>
                </a:cxn>
                <a:cxn ang="0">
                  <a:pos x="580" y="226"/>
                </a:cxn>
                <a:cxn ang="0">
                  <a:pos x="556" y="239"/>
                </a:cxn>
                <a:cxn ang="0">
                  <a:pos x="481" y="264"/>
                </a:cxn>
                <a:cxn ang="0">
                  <a:pos x="376" y="274"/>
                </a:cxn>
                <a:cxn ang="0">
                  <a:pos x="322" y="274"/>
                </a:cxn>
                <a:cxn ang="0">
                  <a:pos x="242" y="266"/>
                </a:cxn>
                <a:cxn ang="0">
                  <a:pos x="165" y="243"/>
                </a:cxn>
                <a:cxn ang="0">
                  <a:pos x="136" y="229"/>
                </a:cxn>
                <a:cxn ang="0">
                  <a:pos x="102" y="198"/>
                </a:cxn>
                <a:cxn ang="0">
                  <a:pos x="77" y="162"/>
                </a:cxn>
                <a:cxn ang="0">
                  <a:pos x="60" y="120"/>
                </a:cxn>
                <a:cxn ang="0">
                  <a:pos x="47" y="45"/>
                </a:cxn>
                <a:cxn ang="0">
                  <a:pos x="182" y="49"/>
                </a:cxn>
                <a:cxn ang="0">
                  <a:pos x="648" y="52"/>
                </a:cxn>
                <a:cxn ang="0">
                  <a:pos x="653" y="52"/>
                </a:cxn>
                <a:cxn ang="0">
                  <a:pos x="645" y="125"/>
                </a:cxn>
                <a:cxn ang="0">
                  <a:pos x="629" y="170"/>
                </a:cxn>
                <a:cxn ang="0">
                  <a:pos x="610" y="200"/>
                </a:cxn>
                <a:cxn ang="0">
                  <a:pos x="580" y="226"/>
                </a:cxn>
              </a:cxnLst>
              <a:rect l="0" t="0" r="r" b="b"/>
              <a:pathLst>
                <a:path w="701" h="321">
                  <a:moveTo>
                    <a:pt x="663" y="13"/>
                  </a:moveTo>
                  <a:lnTo>
                    <a:pt x="663" y="13"/>
                  </a:lnTo>
                  <a:lnTo>
                    <a:pt x="661" y="10"/>
                  </a:lnTo>
                  <a:lnTo>
                    <a:pt x="657" y="9"/>
                  </a:lnTo>
                  <a:lnTo>
                    <a:pt x="653" y="8"/>
                  </a:lnTo>
                  <a:lnTo>
                    <a:pt x="648" y="6"/>
                  </a:lnTo>
                  <a:lnTo>
                    <a:pt x="335" y="6"/>
                  </a:lnTo>
                  <a:lnTo>
                    <a:pt x="335" y="6"/>
                  </a:lnTo>
                  <a:lnTo>
                    <a:pt x="258" y="6"/>
                  </a:lnTo>
                  <a:lnTo>
                    <a:pt x="179" y="4"/>
                  </a:lnTo>
                  <a:lnTo>
                    <a:pt x="101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4" y="10"/>
                  </a:lnTo>
                  <a:lnTo>
                    <a:pt x="3" y="14"/>
                  </a:lnTo>
                  <a:lnTo>
                    <a:pt x="1" y="23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" y="65"/>
                  </a:lnTo>
                  <a:lnTo>
                    <a:pt x="7" y="98"/>
                  </a:lnTo>
                  <a:lnTo>
                    <a:pt x="11" y="113"/>
                  </a:lnTo>
                  <a:lnTo>
                    <a:pt x="14" y="129"/>
                  </a:lnTo>
                  <a:lnTo>
                    <a:pt x="20" y="144"/>
                  </a:lnTo>
                  <a:lnTo>
                    <a:pt x="25" y="158"/>
                  </a:lnTo>
                  <a:lnTo>
                    <a:pt x="31" y="171"/>
                  </a:lnTo>
                  <a:lnTo>
                    <a:pt x="39" y="185"/>
                  </a:lnTo>
                  <a:lnTo>
                    <a:pt x="47" y="198"/>
                  </a:lnTo>
                  <a:lnTo>
                    <a:pt x="56" y="210"/>
                  </a:lnTo>
                  <a:lnTo>
                    <a:pt x="67" y="223"/>
                  </a:lnTo>
                  <a:lnTo>
                    <a:pt x="79" y="235"/>
                  </a:lnTo>
                  <a:lnTo>
                    <a:pt x="92" y="247"/>
                  </a:lnTo>
                  <a:lnTo>
                    <a:pt x="106" y="259"/>
                  </a:lnTo>
                  <a:lnTo>
                    <a:pt x="106" y="259"/>
                  </a:lnTo>
                  <a:lnTo>
                    <a:pt x="119" y="268"/>
                  </a:lnTo>
                  <a:lnTo>
                    <a:pt x="132" y="277"/>
                  </a:lnTo>
                  <a:lnTo>
                    <a:pt x="147" y="285"/>
                  </a:lnTo>
                  <a:lnTo>
                    <a:pt x="162" y="291"/>
                  </a:lnTo>
                  <a:lnTo>
                    <a:pt x="178" y="298"/>
                  </a:lnTo>
                  <a:lnTo>
                    <a:pt x="194" y="303"/>
                  </a:lnTo>
                  <a:lnTo>
                    <a:pt x="226" y="311"/>
                  </a:lnTo>
                  <a:lnTo>
                    <a:pt x="259" y="317"/>
                  </a:lnTo>
                  <a:lnTo>
                    <a:pt x="293" y="320"/>
                  </a:lnTo>
                  <a:lnTo>
                    <a:pt x="326" y="321"/>
                  </a:lnTo>
                  <a:lnTo>
                    <a:pt x="358" y="321"/>
                  </a:lnTo>
                  <a:lnTo>
                    <a:pt x="358" y="321"/>
                  </a:lnTo>
                  <a:lnTo>
                    <a:pt x="393" y="319"/>
                  </a:lnTo>
                  <a:lnTo>
                    <a:pt x="425" y="316"/>
                  </a:lnTo>
                  <a:lnTo>
                    <a:pt x="459" y="312"/>
                  </a:lnTo>
                  <a:lnTo>
                    <a:pt x="492" y="307"/>
                  </a:lnTo>
                  <a:lnTo>
                    <a:pt x="523" y="298"/>
                  </a:lnTo>
                  <a:lnTo>
                    <a:pt x="555" y="287"/>
                  </a:lnTo>
                  <a:lnTo>
                    <a:pt x="570" y="281"/>
                  </a:lnTo>
                  <a:lnTo>
                    <a:pt x="586" y="274"/>
                  </a:lnTo>
                  <a:lnTo>
                    <a:pt x="600" y="265"/>
                  </a:lnTo>
                  <a:lnTo>
                    <a:pt x="615" y="256"/>
                  </a:lnTo>
                  <a:lnTo>
                    <a:pt x="615" y="256"/>
                  </a:lnTo>
                  <a:lnTo>
                    <a:pt x="629" y="246"/>
                  </a:lnTo>
                  <a:lnTo>
                    <a:pt x="642" y="235"/>
                  </a:lnTo>
                  <a:lnTo>
                    <a:pt x="653" y="223"/>
                  </a:lnTo>
                  <a:lnTo>
                    <a:pt x="662" y="210"/>
                  </a:lnTo>
                  <a:lnTo>
                    <a:pt x="670" y="197"/>
                  </a:lnTo>
                  <a:lnTo>
                    <a:pt x="676" y="184"/>
                  </a:lnTo>
                  <a:lnTo>
                    <a:pt x="682" y="170"/>
                  </a:lnTo>
                  <a:lnTo>
                    <a:pt x="686" y="155"/>
                  </a:lnTo>
                  <a:lnTo>
                    <a:pt x="689" y="141"/>
                  </a:lnTo>
                  <a:lnTo>
                    <a:pt x="692" y="125"/>
                  </a:lnTo>
                  <a:lnTo>
                    <a:pt x="696" y="94"/>
                  </a:lnTo>
                  <a:lnTo>
                    <a:pt x="701" y="30"/>
                  </a:lnTo>
                  <a:lnTo>
                    <a:pt x="701" y="30"/>
                  </a:lnTo>
                  <a:lnTo>
                    <a:pt x="700" y="22"/>
                  </a:lnTo>
                  <a:lnTo>
                    <a:pt x="697" y="17"/>
                  </a:lnTo>
                  <a:lnTo>
                    <a:pt x="693" y="11"/>
                  </a:lnTo>
                  <a:lnTo>
                    <a:pt x="688" y="9"/>
                  </a:lnTo>
                  <a:lnTo>
                    <a:pt x="682" y="8"/>
                  </a:lnTo>
                  <a:lnTo>
                    <a:pt x="675" y="8"/>
                  </a:lnTo>
                  <a:lnTo>
                    <a:pt x="669" y="10"/>
                  </a:lnTo>
                  <a:lnTo>
                    <a:pt x="663" y="13"/>
                  </a:lnTo>
                  <a:lnTo>
                    <a:pt x="663" y="13"/>
                  </a:lnTo>
                  <a:close/>
                  <a:moveTo>
                    <a:pt x="580" y="226"/>
                  </a:moveTo>
                  <a:lnTo>
                    <a:pt x="580" y="226"/>
                  </a:lnTo>
                  <a:lnTo>
                    <a:pt x="568" y="232"/>
                  </a:lnTo>
                  <a:lnTo>
                    <a:pt x="556" y="239"/>
                  </a:lnTo>
                  <a:lnTo>
                    <a:pt x="532" y="249"/>
                  </a:lnTo>
                  <a:lnTo>
                    <a:pt x="506" y="257"/>
                  </a:lnTo>
                  <a:lnTo>
                    <a:pt x="481" y="264"/>
                  </a:lnTo>
                  <a:lnTo>
                    <a:pt x="455" y="268"/>
                  </a:lnTo>
                  <a:lnTo>
                    <a:pt x="428" y="270"/>
                  </a:lnTo>
                  <a:lnTo>
                    <a:pt x="376" y="274"/>
                  </a:lnTo>
                  <a:lnTo>
                    <a:pt x="376" y="274"/>
                  </a:lnTo>
                  <a:lnTo>
                    <a:pt x="349" y="274"/>
                  </a:lnTo>
                  <a:lnTo>
                    <a:pt x="322" y="274"/>
                  </a:lnTo>
                  <a:lnTo>
                    <a:pt x="296" y="273"/>
                  </a:lnTo>
                  <a:lnTo>
                    <a:pt x="268" y="270"/>
                  </a:lnTo>
                  <a:lnTo>
                    <a:pt x="242" y="266"/>
                  </a:lnTo>
                  <a:lnTo>
                    <a:pt x="216" y="261"/>
                  </a:lnTo>
                  <a:lnTo>
                    <a:pt x="191" y="253"/>
                  </a:lnTo>
                  <a:lnTo>
                    <a:pt x="165" y="243"/>
                  </a:lnTo>
                  <a:lnTo>
                    <a:pt x="165" y="243"/>
                  </a:lnTo>
                  <a:lnTo>
                    <a:pt x="151" y="236"/>
                  </a:lnTo>
                  <a:lnTo>
                    <a:pt x="136" y="229"/>
                  </a:lnTo>
                  <a:lnTo>
                    <a:pt x="124" y="219"/>
                  </a:lnTo>
                  <a:lnTo>
                    <a:pt x="113" y="209"/>
                  </a:lnTo>
                  <a:lnTo>
                    <a:pt x="102" y="198"/>
                  </a:lnTo>
                  <a:lnTo>
                    <a:pt x="93" y="187"/>
                  </a:lnTo>
                  <a:lnTo>
                    <a:pt x="85" y="175"/>
                  </a:lnTo>
                  <a:lnTo>
                    <a:pt x="77" y="162"/>
                  </a:lnTo>
                  <a:lnTo>
                    <a:pt x="71" y="149"/>
                  </a:lnTo>
                  <a:lnTo>
                    <a:pt x="65" y="134"/>
                  </a:lnTo>
                  <a:lnTo>
                    <a:pt x="60" y="120"/>
                  </a:lnTo>
                  <a:lnTo>
                    <a:pt x="56" y="106"/>
                  </a:lnTo>
                  <a:lnTo>
                    <a:pt x="50" y="76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114" y="47"/>
                  </a:lnTo>
                  <a:lnTo>
                    <a:pt x="182" y="49"/>
                  </a:lnTo>
                  <a:lnTo>
                    <a:pt x="250" y="52"/>
                  </a:lnTo>
                  <a:lnTo>
                    <a:pt x="317" y="52"/>
                  </a:lnTo>
                  <a:lnTo>
                    <a:pt x="648" y="52"/>
                  </a:lnTo>
                  <a:lnTo>
                    <a:pt x="648" y="52"/>
                  </a:lnTo>
                  <a:lnTo>
                    <a:pt x="653" y="52"/>
                  </a:lnTo>
                  <a:lnTo>
                    <a:pt x="653" y="52"/>
                  </a:lnTo>
                  <a:lnTo>
                    <a:pt x="652" y="77"/>
                  </a:lnTo>
                  <a:lnTo>
                    <a:pt x="649" y="102"/>
                  </a:lnTo>
                  <a:lnTo>
                    <a:pt x="645" y="125"/>
                  </a:lnTo>
                  <a:lnTo>
                    <a:pt x="638" y="149"/>
                  </a:lnTo>
                  <a:lnTo>
                    <a:pt x="635" y="159"/>
                  </a:lnTo>
                  <a:lnTo>
                    <a:pt x="629" y="170"/>
                  </a:lnTo>
                  <a:lnTo>
                    <a:pt x="624" y="180"/>
                  </a:lnTo>
                  <a:lnTo>
                    <a:pt x="617" y="191"/>
                  </a:lnTo>
                  <a:lnTo>
                    <a:pt x="610" y="200"/>
                  </a:lnTo>
                  <a:lnTo>
                    <a:pt x="600" y="209"/>
                  </a:lnTo>
                  <a:lnTo>
                    <a:pt x="590" y="218"/>
                  </a:lnTo>
                  <a:lnTo>
                    <a:pt x="580" y="226"/>
                  </a:lnTo>
                  <a:lnTo>
                    <a:pt x="580" y="2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2" name="Freeform 514"/>
            <p:cNvSpPr>
              <a:spLocks noEditPoints="1"/>
            </p:cNvSpPr>
            <p:nvPr/>
          </p:nvSpPr>
          <p:spPr bwMode="auto">
            <a:xfrm>
              <a:off x="3187701" y="1065213"/>
              <a:ext cx="587375" cy="128588"/>
            </a:xfrm>
            <a:custGeom>
              <a:avLst/>
              <a:gdLst/>
              <a:ahLst/>
              <a:cxnLst>
                <a:cxn ang="0">
                  <a:pos x="1383" y="117"/>
                </a:cxn>
                <a:cxn ang="0">
                  <a:pos x="1313" y="106"/>
                </a:cxn>
                <a:cxn ang="0">
                  <a:pos x="1176" y="26"/>
                </a:cxn>
                <a:cxn ang="0">
                  <a:pos x="1078" y="2"/>
                </a:cxn>
                <a:cxn ang="0">
                  <a:pos x="969" y="17"/>
                </a:cxn>
                <a:cxn ang="0">
                  <a:pos x="862" y="60"/>
                </a:cxn>
                <a:cxn ang="0">
                  <a:pos x="700" y="75"/>
                </a:cxn>
                <a:cxn ang="0">
                  <a:pos x="581" y="47"/>
                </a:cxn>
                <a:cxn ang="0">
                  <a:pos x="453" y="4"/>
                </a:cxn>
                <a:cxn ang="0">
                  <a:pos x="348" y="9"/>
                </a:cxn>
                <a:cxn ang="0">
                  <a:pos x="230" y="72"/>
                </a:cxn>
                <a:cxn ang="0">
                  <a:pos x="148" y="110"/>
                </a:cxn>
                <a:cxn ang="0">
                  <a:pos x="48" y="127"/>
                </a:cxn>
                <a:cxn ang="0">
                  <a:pos x="1" y="194"/>
                </a:cxn>
                <a:cxn ang="0">
                  <a:pos x="33" y="280"/>
                </a:cxn>
                <a:cxn ang="0">
                  <a:pos x="146" y="327"/>
                </a:cxn>
                <a:cxn ang="0">
                  <a:pos x="271" y="293"/>
                </a:cxn>
                <a:cxn ang="0">
                  <a:pos x="415" y="213"/>
                </a:cxn>
                <a:cxn ang="0">
                  <a:pos x="502" y="207"/>
                </a:cxn>
                <a:cxn ang="0">
                  <a:pos x="636" y="268"/>
                </a:cxn>
                <a:cxn ang="0">
                  <a:pos x="739" y="296"/>
                </a:cxn>
                <a:cxn ang="0">
                  <a:pos x="820" y="277"/>
                </a:cxn>
                <a:cxn ang="0">
                  <a:pos x="960" y="211"/>
                </a:cxn>
                <a:cxn ang="0">
                  <a:pos x="1049" y="209"/>
                </a:cxn>
                <a:cxn ang="0">
                  <a:pos x="1207" y="293"/>
                </a:cxn>
                <a:cxn ang="0">
                  <a:pos x="1313" y="327"/>
                </a:cxn>
                <a:cxn ang="0">
                  <a:pos x="1431" y="293"/>
                </a:cxn>
                <a:cxn ang="0">
                  <a:pos x="1477" y="208"/>
                </a:cxn>
                <a:cxn ang="0">
                  <a:pos x="1415" y="245"/>
                </a:cxn>
                <a:cxn ang="0">
                  <a:pos x="1321" y="284"/>
                </a:cxn>
                <a:cxn ang="0">
                  <a:pos x="1260" y="270"/>
                </a:cxn>
                <a:cxn ang="0">
                  <a:pos x="1074" y="166"/>
                </a:cxn>
                <a:cxn ang="0">
                  <a:pos x="963" y="165"/>
                </a:cxn>
                <a:cxn ang="0">
                  <a:pos x="777" y="246"/>
                </a:cxn>
                <a:cxn ang="0">
                  <a:pos x="761" y="250"/>
                </a:cxn>
                <a:cxn ang="0">
                  <a:pos x="717" y="253"/>
                </a:cxn>
                <a:cxn ang="0">
                  <a:pos x="591" y="195"/>
                </a:cxn>
                <a:cxn ang="0">
                  <a:pos x="433" y="161"/>
                </a:cxn>
                <a:cxn ang="0">
                  <a:pos x="322" y="206"/>
                </a:cxn>
                <a:cxn ang="0">
                  <a:pos x="188" y="281"/>
                </a:cxn>
                <a:cxn ang="0">
                  <a:pos x="97" y="270"/>
                </a:cxn>
                <a:cxn ang="0">
                  <a:pos x="47" y="221"/>
                </a:cxn>
                <a:cxn ang="0">
                  <a:pos x="61" y="178"/>
                </a:cxn>
                <a:cxn ang="0">
                  <a:pos x="161" y="161"/>
                </a:cxn>
                <a:cxn ang="0">
                  <a:pos x="192" y="144"/>
                </a:cxn>
                <a:cxn ang="0">
                  <a:pos x="309" y="75"/>
                </a:cxn>
                <a:cxn ang="0">
                  <a:pos x="433" y="47"/>
                </a:cxn>
                <a:cxn ang="0">
                  <a:pos x="572" y="94"/>
                </a:cxn>
                <a:cxn ang="0">
                  <a:pos x="725" y="122"/>
                </a:cxn>
                <a:cxn ang="0">
                  <a:pos x="747" y="122"/>
                </a:cxn>
                <a:cxn ang="0">
                  <a:pos x="872" y="106"/>
                </a:cxn>
                <a:cxn ang="0">
                  <a:pos x="1020" y="50"/>
                </a:cxn>
                <a:cxn ang="0">
                  <a:pos x="1129" y="59"/>
                </a:cxn>
                <a:cxn ang="0">
                  <a:pos x="1249" y="126"/>
                </a:cxn>
                <a:cxn ang="0">
                  <a:pos x="1309" y="160"/>
                </a:cxn>
                <a:cxn ang="0">
                  <a:pos x="1400" y="169"/>
                </a:cxn>
                <a:cxn ang="0">
                  <a:pos x="1432" y="209"/>
                </a:cxn>
                <a:cxn ang="0">
                  <a:pos x="1415" y="245"/>
                </a:cxn>
              </a:cxnLst>
              <a:rect l="0" t="0" r="r" b="b"/>
              <a:pathLst>
                <a:path w="1477" h="327">
                  <a:moveTo>
                    <a:pt x="1455" y="144"/>
                  </a:moveTo>
                  <a:lnTo>
                    <a:pt x="1455" y="144"/>
                  </a:lnTo>
                  <a:lnTo>
                    <a:pt x="1443" y="135"/>
                  </a:lnTo>
                  <a:lnTo>
                    <a:pt x="1430" y="127"/>
                  </a:lnTo>
                  <a:lnTo>
                    <a:pt x="1415" y="122"/>
                  </a:lnTo>
                  <a:lnTo>
                    <a:pt x="1400" y="119"/>
                  </a:lnTo>
                  <a:lnTo>
                    <a:pt x="1383" y="117"/>
                  </a:lnTo>
                  <a:lnTo>
                    <a:pt x="1367" y="115"/>
                  </a:lnTo>
                  <a:lnTo>
                    <a:pt x="1336" y="115"/>
                  </a:lnTo>
                  <a:lnTo>
                    <a:pt x="1336" y="115"/>
                  </a:lnTo>
                  <a:lnTo>
                    <a:pt x="1330" y="110"/>
                  </a:lnTo>
                  <a:lnTo>
                    <a:pt x="1322" y="107"/>
                  </a:lnTo>
                  <a:lnTo>
                    <a:pt x="1322" y="107"/>
                  </a:lnTo>
                  <a:lnTo>
                    <a:pt x="1313" y="106"/>
                  </a:lnTo>
                  <a:lnTo>
                    <a:pt x="1303" y="102"/>
                  </a:lnTo>
                  <a:lnTo>
                    <a:pt x="1284" y="94"/>
                  </a:lnTo>
                  <a:lnTo>
                    <a:pt x="1266" y="84"/>
                  </a:lnTo>
                  <a:lnTo>
                    <a:pt x="1248" y="72"/>
                  </a:lnTo>
                  <a:lnTo>
                    <a:pt x="1211" y="49"/>
                  </a:lnTo>
                  <a:lnTo>
                    <a:pt x="1194" y="37"/>
                  </a:lnTo>
                  <a:lnTo>
                    <a:pt x="1176" y="26"/>
                  </a:lnTo>
                  <a:lnTo>
                    <a:pt x="1176" y="26"/>
                  </a:lnTo>
                  <a:lnTo>
                    <a:pt x="1162" y="21"/>
                  </a:lnTo>
                  <a:lnTo>
                    <a:pt x="1146" y="15"/>
                  </a:lnTo>
                  <a:lnTo>
                    <a:pt x="1129" y="9"/>
                  </a:lnTo>
                  <a:lnTo>
                    <a:pt x="1112" y="5"/>
                  </a:lnTo>
                  <a:lnTo>
                    <a:pt x="1095" y="3"/>
                  </a:lnTo>
                  <a:lnTo>
                    <a:pt x="1078" y="2"/>
                  </a:lnTo>
                  <a:lnTo>
                    <a:pt x="1061" y="0"/>
                  </a:lnTo>
                  <a:lnTo>
                    <a:pt x="1045" y="2"/>
                  </a:lnTo>
                  <a:lnTo>
                    <a:pt x="1045" y="2"/>
                  </a:lnTo>
                  <a:lnTo>
                    <a:pt x="1025" y="4"/>
                  </a:lnTo>
                  <a:lnTo>
                    <a:pt x="1006" y="8"/>
                  </a:lnTo>
                  <a:lnTo>
                    <a:pt x="988" y="12"/>
                  </a:lnTo>
                  <a:lnTo>
                    <a:pt x="969" y="17"/>
                  </a:lnTo>
                  <a:lnTo>
                    <a:pt x="951" y="24"/>
                  </a:lnTo>
                  <a:lnTo>
                    <a:pt x="933" y="30"/>
                  </a:lnTo>
                  <a:lnTo>
                    <a:pt x="914" y="38"/>
                  </a:lnTo>
                  <a:lnTo>
                    <a:pt x="897" y="47"/>
                  </a:lnTo>
                  <a:lnTo>
                    <a:pt x="897" y="47"/>
                  </a:lnTo>
                  <a:lnTo>
                    <a:pt x="880" y="55"/>
                  </a:lnTo>
                  <a:lnTo>
                    <a:pt x="862" y="60"/>
                  </a:lnTo>
                  <a:lnTo>
                    <a:pt x="842" y="66"/>
                  </a:lnTo>
                  <a:lnTo>
                    <a:pt x="821" y="70"/>
                  </a:lnTo>
                  <a:lnTo>
                    <a:pt x="799" y="72"/>
                  </a:lnTo>
                  <a:lnTo>
                    <a:pt x="778" y="75"/>
                  </a:lnTo>
                  <a:lnTo>
                    <a:pt x="739" y="76"/>
                  </a:lnTo>
                  <a:lnTo>
                    <a:pt x="739" y="76"/>
                  </a:lnTo>
                  <a:lnTo>
                    <a:pt x="700" y="75"/>
                  </a:lnTo>
                  <a:lnTo>
                    <a:pt x="678" y="72"/>
                  </a:lnTo>
                  <a:lnTo>
                    <a:pt x="657" y="70"/>
                  </a:lnTo>
                  <a:lnTo>
                    <a:pt x="636" y="66"/>
                  </a:lnTo>
                  <a:lnTo>
                    <a:pt x="615" y="60"/>
                  </a:lnTo>
                  <a:lnTo>
                    <a:pt x="596" y="55"/>
                  </a:lnTo>
                  <a:lnTo>
                    <a:pt x="581" y="47"/>
                  </a:lnTo>
                  <a:lnTo>
                    <a:pt x="581" y="47"/>
                  </a:lnTo>
                  <a:lnTo>
                    <a:pt x="564" y="38"/>
                  </a:lnTo>
                  <a:lnTo>
                    <a:pt x="545" y="30"/>
                  </a:lnTo>
                  <a:lnTo>
                    <a:pt x="527" y="24"/>
                  </a:lnTo>
                  <a:lnTo>
                    <a:pt x="509" y="17"/>
                  </a:lnTo>
                  <a:lnTo>
                    <a:pt x="490" y="12"/>
                  </a:lnTo>
                  <a:lnTo>
                    <a:pt x="471" y="8"/>
                  </a:lnTo>
                  <a:lnTo>
                    <a:pt x="453" y="4"/>
                  </a:lnTo>
                  <a:lnTo>
                    <a:pt x="433" y="2"/>
                  </a:lnTo>
                  <a:lnTo>
                    <a:pt x="433" y="2"/>
                  </a:lnTo>
                  <a:lnTo>
                    <a:pt x="417" y="0"/>
                  </a:lnTo>
                  <a:lnTo>
                    <a:pt x="400" y="2"/>
                  </a:lnTo>
                  <a:lnTo>
                    <a:pt x="383" y="3"/>
                  </a:lnTo>
                  <a:lnTo>
                    <a:pt x="365" y="5"/>
                  </a:lnTo>
                  <a:lnTo>
                    <a:pt x="348" y="9"/>
                  </a:lnTo>
                  <a:lnTo>
                    <a:pt x="332" y="15"/>
                  </a:lnTo>
                  <a:lnTo>
                    <a:pt x="317" y="21"/>
                  </a:lnTo>
                  <a:lnTo>
                    <a:pt x="302" y="26"/>
                  </a:lnTo>
                  <a:lnTo>
                    <a:pt x="302" y="26"/>
                  </a:lnTo>
                  <a:lnTo>
                    <a:pt x="284" y="37"/>
                  </a:lnTo>
                  <a:lnTo>
                    <a:pt x="265" y="49"/>
                  </a:lnTo>
                  <a:lnTo>
                    <a:pt x="230" y="72"/>
                  </a:lnTo>
                  <a:lnTo>
                    <a:pt x="212" y="84"/>
                  </a:lnTo>
                  <a:lnTo>
                    <a:pt x="194" y="94"/>
                  </a:lnTo>
                  <a:lnTo>
                    <a:pt x="174" y="102"/>
                  </a:lnTo>
                  <a:lnTo>
                    <a:pt x="165" y="106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48" y="110"/>
                  </a:lnTo>
                  <a:lnTo>
                    <a:pt x="143" y="115"/>
                  </a:lnTo>
                  <a:lnTo>
                    <a:pt x="143" y="115"/>
                  </a:lnTo>
                  <a:lnTo>
                    <a:pt x="111" y="115"/>
                  </a:lnTo>
                  <a:lnTo>
                    <a:pt x="94" y="117"/>
                  </a:lnTo>
                  <a:lnTo>
                    <a:pt x="78" y="119"/>
                  </a:lnTo>
                  <a:lnTo>
                    <a:pt x="63" y="122"/>
                  </a:lnTo>
                  <a:lnTo>
                    <a:pt x="48" y="127"/>
                  </a:lnTo>
                  <a:lnTo>
                    <a:pt x="35" y="135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16" y="155"/>
                  </a:lnTo>
                  <a:lnTo>
                    <a:pt x="9" y="166"/>
                  </a:lnTo>
                  <a:lnTo>
                    <a:pt x="4" y="179"/>
                  </a:lnTo>
                  <a:lnTo>
                    <a:pt x="1" y="194"/>
                  </a:lnTo>
                  <a:lnTo>
                    <a:pt x="0" y="208"/>
                  </a:lnTo>
                  <a:lnTo>
                    <a:pt x="1" y="223"/>
                  </a:lnTo>
                  <a:lnTo>
                    <a:pt x="4" y="236"/>
                  </a:lnTo>
                  <a:lnTo>
                    <a:pt x="9" y="247"/>
                  </a:lnTo>
                  <a:lnTo>
                    <a:pt x="9" y="247"/>
                  </a:lnTo>
                  <a:lnTo>
                    <a:pt x="21" y="264"/>
                  </a:lnTo>
                  <a:lnTo>
                    <a:pt x="33" y="280"/>
                  </a:lnTo>
                  <a:lnTo>
                    <a:pt x="46" y="293"/>
                  </a:lnTo>
                  <a:lnTo>
                    <a:pt x="61" y="304"/>
                  </a:lnTo>
                  <a:lnTo>
                    <a:pt x="77" y="311"/>
                  </a:lnTo>
                  <a:lnTo>
                    <a:pt x="93" y="319"/>
                  </a:lnTo>
                  <a:lnTo>
                    <a:pt x="110" y="323"/>
                  </a:lnTo>
                  <a:lnTo>
                    <a:pt x="128" y="326"/>
                  </a:lnTo>
                  <a:lnTo>
                    <a:pt x="146" y="327"/>
                  </a:lnTo>
                  <a:lnTo>
                    <a:pt x="165" y="327"/>
                  </a:lnTo>
                  <a:lnTo>
                    <a:pt x="183" y="325"/>
                  </a:lnTo>
                  <a:lnTo>
                    <a:pt x="201" y="321"/>
                  </a:lnTo>
                  <a:lnTo>
                    <a:pt x="218" y="317"/>
                  </a:lnTo>
                  <a:lnTo>
                    <a:pt x="237" y="310"/>
                  </a:lnTo>
                  <a:lnTo>
                    <a:pt x="254" y="302"/>
                  </a:lnTo>
                  <a:lnTo>
                    <a:pt x="271" y="293"/>
                  </a:lnTo>
                  <a:lnTo>
                    <a:pt x="271" y="293"/>
                  </a:lnTo>
                  <a:lnTo>
                    <a:pt x="296" y="279"/>
                  </a:lnTo>
                  <a:lnTo>
                    <a:pt x="319" y="263"/>
                  </a:lnTo>
                  <a:lnTo>
                    <a:pt x="343" y="249"/>
                  </a:lnTo>
                  <a:lnTo>
                    <a:pt x="366" y="234"/>
                  </a:lnTo>
                  <a:lnTo>
                    <a:pt x="390" y="223"/>
                  </a:lnTo>
                  <a:lnTo>
                    <a:pt x="415" y="213"/>
                  </a:lnTo>
                  <a:lnTo>
                    <a:pt x="429" y="209"/>
                  </a:lnTo>
                  <a:lnTo>
                    <a:pt x="442" y="207"/>
                  </a:lnTo>
                  <a:lnTo>
                    <a:pt x="456" y="204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87" y="204"/>
                  </a:lnTo>
                  <a:lnTo>
                    <a:pt x="502" y="207"/>
                  </a:lnTo>
                  <a:lnTo>
                    <a:pt x="517" y="211"/>
                  </a:lnTo>
                  <a:lnTo>
                    <a:pt x="532" y="217"/>
                  </a:lnTo>
                  <a:lnTo>
                    <a:pt x="560" y="230"/>
                  </a:lnTo>
                  <a:lnTo>
                    <a:pt x="589" y="245"/>
                  </a:lnTo>
                  <a:lnTo>
                    <a:pt x="589" y="245"/>
                  </a:lnTo>
                  <a:lnTo>
                    <a:pt x="617" y="259"/>
                  </a:lnTo>
                  <a:lnTo>
                    <a:pt x="636" y="268"/>
                  </a:lnTo>
                  <a:lnTo>
                    <a:pt x="657" y="277"/>
                  </a:lnTo>
                  <a:lnTo>
                    <a:pt x="679" y="287"/>
                  </a:lnTo>
                  <a:lnTo>
                    <a:pt x="700" y="293"/>
                  </a:lnTo>
                  <a:lnTo>
                    <a:pt x="710" y="296"/>
                  </a:lnTo>
                  <a:lnTo>
                    <a:pt x="721" y="297"/>
                  </a:lnTo>
                  <a:lnTo>
                    <a:pt x="730" y="297"/>
                  </a:lnTo>
                  <a:lnTo>
                    <a:pt x="739" y="296"/>
                  </a:lnTo>
                  <a:lnTo>
                    <a:pt x="739" y="296"/>
                  </a:lnTo>
                  <a:lnTo>
                    <a:pt x="748" y="297"/>
                  </a:lnTo>
                  <a:lnTo>
                    <a:pt x="757" y="297"/>
                  </a:lnTo>
                  <a:lnTo>
                    <a:pt x="768" y="296"/>
                  </a:lnTo>
                  <a:lnTo>
                    <a:pt x="778" y="293"/>
                  </a:lnTo>
                  <a:lnTo>
                    <a:pt x="799" y="287"/>
                  </a:lnTo>
                  <a:lnTo>
                    <a:pt x="820" y="277"/>
                  </a:lnTo>
                  <a:lnTo>
                    <a:pt x="841" y="268"/>
                  </a:lnTo>
                  <a:lnTo>
                    <a:pt x="861" y="259"/>
                  </a:lnTo>
                  <a:lnTo>
                    <a:pt x="889" y="245"/>
                  </a:lnTo>
                  <a:lnTo>
                    <a:pt x="889" y="245"/>
                  </a:lnTo>
                  <a:lnTo>
                    <a:pt x="917" y="230"/>
                  </a:lnTo>
                  <a:lnTo>
                    <a:pt x="946" y="217"/>
                  </a:lnTo>
                  <a:lnTo>
                    <a:pt x="960" y="211"/>
                  </a:lnTo>
                  <a:lnTo>
                    <a:pt x="976" y="207"/>
                  </a:lnTo>
                  <a:lnTo>
                    <a:pt x="990" y="204"/>
                  </a:lnTo>
                  <a:lnTo>
                    <a:pt x="1006" y="203"/>
                  </a:lnTo>
                  <a:lnTo>
                    <a:pt x="1006" y="203"/>
                  </a:lnTo>
                  <a:lnTo>
                    <a:pt x="1022" y="204"/>
                  </a:lnTo>
                  <a:lnTo>
                    <a:pt x="1036" y="207"/>
                  </a:lnTo>
                  <a:lnTo>
                    <a:pt x="1049" y="209"/>
                  </a:lnTo>
                  <a:lnTo>
                    <a:pt x="1062" y="213"/>
                  </a:lnTo>
                  <a:lnTo>
                    <a:pt x="1088" y="223"/>
                  </a:lnTo>
                  <a:lnTo>
                    <a:pt x="1112" y="234"/>
                  </a:lnTo>
                  <a:lnTo>
                    <a:pt x="1135" y="249"/>
                  </a:lnTo>
                  <a:lnTo>
                    <a:pt x="1159" y="263"/>
                  </a:lnTo>
                  <a:lnTo>
                    <a:pt x="1182" y="279"/>
                  </a:lnTo>
                  <a:lnTo>
                    <a:pt x="1207" y="293"/>
                  </a:lnTo>
                  <a:lnTo>
                    <a:pt x="1207" y="293"/>
                  </a:lnTo>
                  <a:lnTo>
                    <a:pt x="1223" y="302"/>
                  </a:lnTo>
                  <a:lnTo>
                    <a:pt x="1241" y="310"/>
                  </a:lnTo>
                  <a:lnTo>
                    <a:pt x="1258" y="317"/>
                  </a:lnTo>
                  <a:lnTo>
                    <a:pt x="1277" y="321"/>
                  </a:lnTo>
                  <a:lnTo>
                    <a:pt x="1295" y="325"/>
                  </a:lnTo>
                  <a:lnTo>
                    <a:pt x="1313" y="327"/>
                  </a:lnTo>
                  <a:lnTo>
                    <a:pt x="1332" y="327"/>
                  </a:lnTo>
                  <a:lnTo>
                    <a:pt x="1350" y="326"/>
                  </a:lnTo>
                  <a:lnTo>
                    <a:pt x="1367" y="323"/>
                  </a:lnTo>
                  <a:lnTo>
                    <a:pt x="1384" y="319"/>
                  </a:lnTo>
                  <a:lnTo>
                    <a:pt x="1401" y="311"/>
                  </a:lnTo>
                  <a:lnTo>
                    <a:pt x="1417" y="304"/>
                  </a:lnTo>
                  <a:lnTo>
                    <a:pt x="1431" y="293"/>
                  </a:lnTo>
                  <a:lnTo>
                    <a:pt x="1445" y="280"/>
                  </a:lnTo>
                  <a:lnTo>
                    <a:pt x="1457" y="264"/>
                  </a:lnTo>
                  <a:lnTo>
                    <a:pt x="1469" y="247"/>
                  </a:lnTo>
                  <a:lnTo>
                    <a:pt x="1469" y="247"/>
                  </a:lnTo>
                  <a:lnTo>
                    <a:pt x="1473" y="236"/>
                  </a:lnTo>
                  <a:lnTo>
                    <a:pt x="1477" y="223"/>
                  </a:lnTo>
                  <a:lnTo>
                    <a:pt x="1477" y="208"/>
                  </a:lnTo>
                  <a:lnTo>
                    <a:pt x="1477" y="194"/>
                  </a:lnTo>
                  <a:lnTo>
                    <a:pt x="1474" y="179"/>
                  </a:lnTo>
                  <a:lnTo>
                    <a:pt x="1469" y="166"/>
                  </a:lnTo>
                  <a:lnTo>
                    <a:pt x="1462" y="155"/>
                  </a:lnTo>
                  <a:lnTo>
                    <a:pt x="1455" y="144"/>
                  </a:lnTo>
                  <a:lnTo>
                    <a:pt x="1455" y="144"/>
                  </a:lnTo>
                  <a:close/>
                  <a:moveTo>
                    <a:pt x="1415" y="245"/>
                  </a:moveTo>
                  <a:lnTo>
                    <a:pt x="1415" y="245"/>
                  </a:lnTo>
                  <a:lnTo>
                    <a:pt x="1400" y="259"/>
                  </a:lnTo>
                  <a:lnTo>
                    <a:pt x="1381" y="270"/>
                  </a:lnTo>
                  <a:lnTo>
                    <a:pt x="1362" y="277"/>
                  </a:lnTo>
                  <a:lnTo>
                    <a:pt x="1342" y="283"/>
                  </a:lnTo>
                  <a:lnTo>
                    <a:pt x="1332" y="284"/>
                  </a:lnTo>
                  <a:lnTo>
                    <a:pt x="1321" y="284"/>
                  </a:lnTo>
                  <a:lnTo>
                    <a:pt x="1311" y="284"/>
                  </a:lnTo>
                  <a:lnTo>
                    <a:pt x="1300" y="283"/>
                  </a:lnTo>
                  <a:lnTo>
                    <a:pt x="1290" y="281"/>
                  </a:lnTo>
                  <a:lnTo>
                    <a:pt x="1279" y="279"/>
                  </a:lnTo>
                  <a:lnTo>
                    <a:pt x="1270" y="275"/>
                  </a:lnTo>
                  <a:lnTo>
                    <a:pt x="1260" y="270"/>
                  </a:lnTo>
                  <a:lnTo>
                    <a:pt x="1260" y="270"/>
                  </a:lnTo>
                  <a:lnTo>
                    <a:pt x="1233" y="255"/>
                  </a:lnTo>
                  <a:lnTo>
                    <a:pt x="1207" y="238"/>
                  </a:lnTo>
                  <a:lnTo>
                    <a:pt x="1156" y="206"/>
                  </a:lnTo>
                  <a:lnTo>
                    <a:pt x="1130" y="190"/>
                  </a:lnTo>
                  <a:lnTo>
                    <a:pt x="1103" y="177"/>
                  </a:lnTo>
                  <a:lnTo>
                    <a:pt x="1088" y="170"/>
                  </a:lnTo>
                  <a:lnTo>
                    <a:pt x="1074" y="166"/>
                  </a:lnTo>
                  <a:lnTo>
                    <a:pt x="1059" y="162"/>
                  </a:lnTo>
                  <a:lnTo>
                    <a:pt x="1045" y="161"/>
                  </a:lnTo>
                  <a:lnTo>
                    <a:pt x="1045" y="161"/>
                  </a:lnTo>
                  <a:lnTo>
                    <a:pt x="1022" y="158"/>
                  </a:lnTo>
                  <a:lnTo>
                    <a:pt x="999" y="158"/>
                  </a:lnTo>
                  <a:lnTo>
                    <a:pt x="981" y="161"/>
                  </a:lnTo>
                  <a:lnTo>
                    <a:pt x="963" y="165"/>
                  </a:lnTo>
                  <a:lnTo>
                    <a:pt x="944" y="170"/>
                  </a:lnTo>
                  <a:lnTo>
                    <a:pt x="926" y="178"/>
                  </a:lnTo>
                  <a:lnTo>
                    <a:pt x="887" y="195"/>
                  </a:lnTo>
                  <a:lnTo>
                    <a:pt x="887" y="195"/>
                  </a:lnTo>
                  <a:lnTo>
                    <a:pt x="842" y="217"/>
                  </a:lnTo>
                  <a:lnTo>
                    <a:pt x="808" y="233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77" y="246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61" y="250"/>
                  </a:lnTo>
                  <a:lnTo>
                    <a:pt x="748" y="254"/>
                  </a:lnTo>
                  <a:lnTo>
                    <a:pt x="748" y="254"/>
                  </a:lnTo>
                  <a:lnTo>
                    <a:pt x="739" y="254"/>
                  </a:lnTo>
                  <a:lnTo>
                    <a:pt x="739" y="254"/>
                  </a:lnTo>
                  <a:lnTo>
                    <a:pt x="731" y="255"/>
                  </a:lnTo>
                  <a:lnTo>
                    <a:pt x="723" y="254"/>
                  </a:lnTo>
                  <a:lnTo>
                    <a:pt x="717" y="253"/>
                  </a:lnTo>
                  <a:lnTo>
                    <a:pt x="710" y="249"/>
                  </a:lnTo>
                  <a:lnTo>
                    <a:pt x="710" y="249"/>
                  </a:lnTo>
                  <a:lnTo>
                    <a:pt x="695" y="243"/>
                  </a:lnTo>
                  <a:lnTo>
                    <a:pt x="678" y="236"/>
                  </a:lnTo>
                  <a:lnTo>
                    <a:pt x="641" y="220"/>
                  </a:lnTo>
                  <a:lnTo>
                    <a:pt x="591" y="195"/>
                  </a:lnTo>
                  <a:lnTo>
                    <a:pt x="591" y="195"/>
                  </a:lnTo>
                  <a:lnTo>
                    <a:pt x="552" y="178"/>
                  </a:lnTo>
                  <a:lnTo>
                    <a:pt x="534" y="170"/>
                  </a:lnTo>
                  <a:lnTo>
                    <a:pt x="515" y="165"/>
                  </a:lnTo>
                  <a:lnTo>
                    <a:pt x="497" y="161"/>
                  </a:lnTo>
                  <a:lnTo>
                    <a:pt x="477" y="158"/>
                  </a:lnTo>
                  <a:lnTo>
                    <a:pt x="456" y="158"/>
                  </a:lnTo>
                  <a:lnTo>
                    <a:pt x="433" y="161"/>
                  </a:lnTo>
                  <a:lnTo>
                    <a:pt x="433" y="161"/>
                  </a:lnTo>
                  <a:lnTo>
                    <a:pt x="419" y="162"/>
                  </a:lnTo>
                  <a:lnTo>
                    <a:pt x="403" y="166"/>
                  </a:lnTo>
                  <a:lnTo>
                    <a:pt x="388" y="170"/>
                  </a:lnTo>
                  <a:lnTo>
                    <a:pt x="375" y="177"/>
                  </a:lnTo>
                  <a:lnTo>
                    <a:pt x="348" y="190"/>
                  </a:lnTo>
                  <a:lnTo>
                    <a:pt x="322" y="206"/>
                  </a:lnTo>
                  <a:lnTo>
                    <a:pt x="269" y="238"/>
                  </a:lnTo>
                  <a:lnTo>
                    <a:pt x="245" y="255"/>
                  </a:lnTo>
                  <a:lnTo>
                    <a:pt x="218" y="270"/>
                  </a:lnTo>
                  <a:lnTo>
                    <a:pt x="218" y="270"/>
                  </a:lnTo>
                  <a:lnTo>
                    <a:pt x="208" y="275"/>
                  </a:lnTo>
                  <a:lnTo>
                    <a:pt x="199" y="279"/>
                  </a:lnTo>
                  <a:lnTo>
                    <a:pt x="188" y="281"/>
                  </a:lnTo>
                  <a:lnTo>
                    <a:pt x="178" y="283"/>
                  </a:lnTo>
                  <a:lnTo>
                    <a:pt x="167" y="284"/>
                  </a:lnTo>
                  <a:lnTo>
                    <a:pt x="157" y="284"/>
                  </a:lnTo>
                  <a:lnTo>
                    <a:pt x="146" y="284"/>
                  </a:lnTo>
                  <a:lnTo>
                    <a:pt x="136" y="283"/>
                  </a:lnTo>
                  <a:lnTo>
                    <a:pt x="116" y="277"/>
                  </a:lnTo>
                  <a:lnTo>
                    <a:pt x="97" y="270"/>
                  </a:lnTo>
                  <a:lnTo>
                    <a:pt x="78" y="259"/>
                  </a:lnTo>
                  <a:lnTo>
                    <a:pt x="61" y="245"/>
                  </a:lnTo>
                  <a:lnTo>
                    <a:pt x="61" y="245"/>
                  </a:lnTo>
                  <a:lnTo>
                    <a:pt x="56" y="240"/>
                  </a:lnTo>
                  <a:lnTo>
                    <a:pt x="52" y="233"/>
                  </a:lnTo>
                  <a:lnTo>
                    <a:pt x="50" y="228"/>
                  </a:lnTo>
                  <a:lnTo>
                    <a:pt x="47" y="221"/>
                  </a:lnTo>
                  <a:lnTo>
                    <a:pt x="46" y="215"/>
                  </a:lnTo>
                  <a:lnTo>
                    <a:pt x="46" y="209"/>
                  </a:lnTo>
                  <a:lnTo>
                    <a:pt x="46" y="203"/>
                  </a:lnTo>
                  <a:lnTo>
                    <a:pt x="48" y="198"/>
                  </a:lnTo>
                  <a:lnTo>
                    <a:pt x="50" y="192"/>
                  </a:lnTo>
                  <a:lnTo>
                    <a:pt x="54" y="187"/>
                  </a:lnTo>
                  <a:lnTo>
                    <a:pt x="61" y="178"/>
                  </a:lnTo>
                  <a:lnTo>
                    <a:pt x="72" y="172"/>
                  </a:lnTo>
                  <a:lnTo>
                    <a:pt x="77" y="169"/>
                  </a:lnTo>
                  <a:lnTo>
                    <a:pt x="84" y="166"/>
                  </a:lnTo>
                  <a:lnTo>
                    <a:pt x="84" y="166"/>
                  </a:lnTo>
                  <a:lnTo>
                    <a:pt x="103" y="164"/>
                  </a:lnTo>
                  <a:lnTo>
                    <a:pt x="123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7" y="160"/>
                  </a:lnTo>
                  <a:lnTo>
                    <a:pt x="173" y="157"/>
                  </a:lnTo>
                  <a:lnTo>
                    <a:pt x="178" y="153"/>
                  </a:lnTo>
                  <a:lnTo>
                    <a:pt x="180" y="149"/>
                  </a:lnTo>
                  <a:lnTo>
                    <a:pt x="180" y="149"/>
                  </a:lnTo>
                  <a:lnTo>
                    <a:pt x="192" y="144"/>
                  </a:lnTo>
                  <a:lnTo>
                    <a:pt x="205" y="139"/>
                  </a:lnTo>
                  <a:lnTo>
                    <a:pt x="228" y="126"/>
                  </a:lnTo>
                  <a:lnTo>
                    <a:pt x="250" y="111"/>
                  </a:lnTo>
                  <a:lnTo>
                    <a:pt x="272" y="97"/>
                  </a:lnTo>
                  <a:lnTo>
                    <a:pt x="272" y="97"/>
                  </a:lnTo>
                  <a:lnTo>
                    <a:pt x="289" y="85"/>
                  </a:lnTo>
                  <a:lnTo>
                    <a:pt x="309" y="75"/>
                  </a:lnTo>
                  <a:lnTo>
                    <a:pt x="328" y="67"/>
                  </a:lnTo>
                  <a:lnTo>
                    <a:pt x="348" y="59"/>
                  </a:lnTo>
                  <a:lnTo>
                    <a:pt x="369" y="54"/>
                  </a:lnTo>
                  <a:lnTo>
                    <a:pt x="390" y="50"/>
                  </a:lnTo>
                  <a:lnTo>
                    <a:pt x="411" y="47"/>
                  </a:lnTo>
                  <a:lnTo>
                    <a:pt x="433" y="47"/>
                  </a:lnTo>
                  <a:lnTo>
                    <a:pt x="433" y="47"/>
                  </a:lnTo>
                  <a:lnTo>
                    <a:pt x="445" y="49"/>
                  </a:lnTo>
                  <a:lnTo>
                    <a:pt x="458" y="50"/>
                  </a:lnTo>
                  <a:lnTo>
                    <a:pt x="481" y="56"/>
                  </a:lnTo>
                  <a:lnTo>
                    <a:pt x="504" y="64"/>
                  </a:lnTo>
                  <a:lnTo>
                    <a:pt x="527" y="75"/>
                  </a:lnTo>
                  <a:lnTo>
                    <a:pt x="549" y="85"/>
                  </a:lnTo>
                  <a:lnTo>
                    <a:pt x="572" y="94"/>
                  </a:lnTo>
                  <a:lnTo>
                    <a:pt x="594" y="102"/>
                  </a:lnTo>
                  <a:lnTo>
                    <a:pt x="606" y="106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71" y="117"/>
                  </a:lnTo>
                  <a:lnTo>
                    <a:pt x="697" y="119"/>
                  </a:lnTo>
                  <a:lnTo>
                    <a:pt x="725" y="122"/>
                  </a:lnTo>
                  <a:lnTo>
                    <a:pt x="725" y="122"/>
                  </a:lnTo>
                  <a:lnTo>
                    <a:pt x="730" y="122"/>
                  </a:lnTo>
                  <a:lnTo>
                    <a:pt x="730" y="122"/>
                  </a:lnTo>
                  <a:lnTo>
                    <a:pt x="739" y="122"/>
                  </a:lnTo>
                  <a:lnTo>
                    <a:pt x="739" y="122"/>
                  </a:lnTo>
                  <a:lnTo>
                    <a:pt x="747" y="122"/>
                  </a:lnTo>
                  <a:lnTo>
                    <a:pt x="747" y="122"/>
                  </a:lnTo>
                  <a:lnTo>
                    <a:pt x="753" y="122"/>
                  </a:lnTo>
                  <a:lnTo>
                    <a:pt x="753" y="122"/>
                  </a:lnTo>
                  <a:lnTo>
                    <a:pt x="780" y="119"/>
                  </a:lnTo>
                  <a:lnTo>
                    <a:pt x="807" y="117"/>
                  </a:lnTo>
                  <a:lnTo>
                    <a:pt x="859" y="109"/>
                  </a:lnTo>
                  <a:lnTo>
                    <a:pt x="859" y="109"/>
                  </a:lnTo>
                  <a:lnTo>
                    <a:pt x="872" y="106"/>
                  </a:lnTo>
                  <a:lnTo>
                    <a:pt x="884" y="102"/>
                  </a:lnTo>
                  <a:lnTo>
                    <a:pt x="906" y="94"/>
                  </a:lnTo>
                  <a:lnTo>
                    <a:pt x="929" y="85"/>
                  </a:lnTo>
                  <a:lnTo>
                    <a:pt x="951" y="75"/>
                  </a:lnTo>
                  <a:lnTo>
                    <a:pt x="973" y="64"/>
                  </a:lnTo>
                  <a:lnTo>
                    <a:pt x="997" y="56"/>
                  </a:lnTo>
                  <a:lnTo>
                    <a:pt x="1020" y="50"/>
                  </a:lnTo>
                  <a:lnTo>
                    <a:pt x="1032" y="49"/>
                  </a:lnTo>
                  <a:lnTo>
                    <a:pt x="1045" y="47"/>
                  </a:lnTo>
                  <a:lnTo>
                    <a:pt x="1045" y="47"/>
                  </a:lnTo>
                  <a:lnTo>
                    <a:pt x="1066" y="47"/>
                  </a:lnTo>
                  <a:lnTo>
                    <a:pt x="1088" y="50"/>
                  </a:lnTo>
                  <a:lnTo>
                    <a:pt x="1109" y="54"/>
                  </a:lnTo>
                  <a:lnTo>
                    <a:pt x="1129" y="59"/>
                  </a:lnTo>
                  <a:lnTo>
                    <a:pt x="1150" y="67"/>
                  </a:lnTo>
                  <a:lnTo>
                    <a:pt x="1169" y="75"/>
                  </a:lnTo>
                  <a:lnTo>
                    <a:pt x="1188" y="85"/>
                  </a:lnTo>
                  <a:lnTo>
                    <a:pt x="1206" y="97"/>
                  </a:lnTo>
                  <a:lnTo>
                    <a:pt x="1206" y="97"/>
                  </a:lnTo>
                  <a:lnTo>
                    <a:pt x="1227" y="111"/>
                  </a:lnTo>
                  <a:lnTo>
                    <a:pt x="1249" y="126"/>
                  </a:lnTo>
                  <a:lnTo>
                    <a:pt x="1273" y="139"/>
                  </a:lnTo>
                  <a:lnTo>
                    <a:pt x="1284" y="144"/>
                  </a:lnTo>
                  <a:lnTo>
                    <a:pt x="1298" y="149"/>
                  </a:lnTo>
                  <a:lnTo>
                    <a:pt x="1298" y="149"/>
                  </a:lnTo>
                  <a:lnTo>
                    <a:pt x="1300" y="153"/>
                  </a:lnTo>
                  <a:lnTo>
                    <a:pt x="1304" y="157"/>
                  </a:lnTo>
                  <a:lnTo>
                    <a:pt x="1309" y="160"/>
                  </a:lnTo>
                  <a:lnTo>
                    <a:pt x="1317" y="161"/>
                  </a:lnTo>
                  <a:lnTo>
                    <a:pt x="1317" y="161"/>
                  </a:lnTo>
                  <a:lnTo>
                    <a:pt x="1355" y="161"/>
                  </a:lnTo>
                  <a:lnTo>
                    <a:pt x="1375" y="164"/>
                  </a:lnTo>
                  <a:lnTo>
                    <a:pt x="1393" y="166"/>
                  </a:lnTo>
                  <a:lnTo>
                    <a:pt x="1393" y="166"/>
                  </a:lnTo>
                  <a:lnTo>
                    <a:pt x="1400" y="169"/>
                  </a:lnTo>
                  <a:lnTo>
                    <a:pt x="1406" y="172"/>
                  </a:lnTo>
                  <a:lnTo>
                    <a:pt x="1417" y="178"/>
                  </a:lnTo>
                  <a:lnTo>
                    <a:pt x="1424" y="187"/>
                  </a:lnTo>
                  <a:lnTo>
                    <a:pt x="1427" y="192"/>
                  </a:lnTo>
                  <a:lnTo>
                    <a:pt x="1430" y="198"/>
                  </a:lnTo>
                  <a:lnTo>
                    <a:pt x="1431" y="203"/>
                  </a:lnTo>
                  <a:lnTo>
                    <a:pt x="1432" y="209"/>
                  </a:lnTo>
                  <a:lnTo>
                    <a:pt x="1432" y="215"/>
                  </a:lnTo>
                  <a:lnTo>
                    <a:pt x="1431" y="221"/>
                  </a:lnTo>
                  <a:lnTo>
                    <a:pt x="1428" y="228"/>
                  </a:lnTo>
                  <a:lnTo>
                    <a:pt x="1426" y="233"/>
                  </a:lnTo>
                  <a:lnTo>
                    <a:pt x="1421" y="240"/>
                  </a:lnTo>
                  <a:lnTo>
                    <a:pt x="1415" y="245"/>
                  </a:lnTo>
                  <a:lnTo>
                    <a:pt x="1415" y="2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3" name="Freeform 515"/>
            <p:cNvSpPr/>
            <p:nvPr/>
          </p:nvSpPr>
          <p:spPr bwMode="auto">
            <a:xfrm>
              <a:off x="3133726" y="1176338"/>
              <a:ext cx="117475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2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20" y="580"/>
                </a:cxn>
                <a:cxn ang="0">
                  <a:pos x="35" y="578"/>
                </a:cxn>
                <a:cxn ang="0">
                  <a:pos x="42" y="573"/>
                </a:cxn>
                <a:cxn ang="0">
                  <a:pos x="44" y="565"/>
                </a:cxn>
                <a:cxn ang="0">
                  <a:pos x="46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6" y="421"/>
                </a:cxn>
                <a:cxn ang="0">
                  <a:pos x="156" y="328"/>
                </a:cxn>
                <a:cxn ang="0">
                  <a:pos x="173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2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5" y="0"/>
                </a:cxn>
                <a:cxn ang="0">
                  <a:pos x="258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6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10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2" y="440"/>
                  </a:lnTo>
                  <a:lnTo>
                    <a:pt x="26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3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20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2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6" y="563"/>
                  </a:lnTo>
                  <a:lnTo>
                    <a:pt x="46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6" y="421"/>
                  </a:lnTo>
                  <a:lnTo>
                    <a:pt x="140" y="359"/>
                  </a:lnTo>
                  <a:lnTo>
                    <a:pt x="156" y="328"/>
                  </a:lnTo>
                  <a:lnTo>
                    <a:pt x="173" y="297"/>
                  </a:lnTo>
                  <a:lnTo>
                    <a:pt x="173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8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2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2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5" y="0"/>
                  </a:lnTo>
                  <a:lnTo>
                    <a:pt x="262" y="1"/>
                  </a:lnTo>
                  <a:lnTo>
                    <a:pt x="258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4" name="Freeform 516"/>
            <p:cNvSpPr/>
            <p:nvPr/>
          </p:nvSpPr>
          <p:spPr bwMode="auto">
            <a:xfrm>
              <a:off x="3255963" y="1174750"/>
              <a:ext cx="109538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3" y="533"/>
                </a:cxn>
                <a:cxn ang="0">
                  <a:pos x="248" y="505"/>
                </a:cxn>
                <a:cxn ang="0">
                  <a:pos x="233" y="456"/>
                </a:cxn>
                <a:cxn ang="0">
                  <a:pos x="221" y="429"/>
                </a:cxn>
                <a:cxn ang="0">
                  <a:pos x="213" y="412"/>
                </a:cxn>
                <a:cxn ang="0">
                  <a:pos x="192" y="359"/>
                </a:cxn>
                <a:cxn ang="0">
                  <a:pos x="170" y="288"/>
                </a:cxn>
                <a:cxn ang="0">
                  <a:pos x="165" y="270"/>
                </a:cxn>
                <a:cxn ang="0">
                  <a:pos x="146" y="222"/>
                </a:cxn>
                <a:cxn ang="0">
                  <a:pos x="125" y="174"/>
                </a:cxn>
                <a:cxn ang="0">
                  <a:pos x="120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1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8" y="150"/>
                </a:cxn>
                <a:cxn ang="0">
                  <a:pos x="76" y="168"/>
                </a:cxn>
                <a:cxn ang="0">
                  <a:pos x="119" y="277"/>
                </a:cxn>
                <a:cxn ang="0">
                  <a:pos x="130" y="314"/>
                </a:cxn>
                <a:cxn ang="0">
                  <a:pos x="151" y="384"/>
                </a:cxn>
                <a:cxn ang="0">
                  <a:pos x="182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3" y="569"/>
                </a:cxn>
                <a:cxn ang="0">
                  <a:pos x="239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7" y="539"/>
                  </a:lnTo>
                  <a:lnTo>
                    <a:pt x="263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3" y="456"/>
                  </a:lnTo>
                  <a:lnTo>
                    <a:pt x="227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3" y="412"/>
                  </a:lnTo>
                  <a:lnTo>
                    <a:pt x="205" y="395"/>
                  </a:lnTo>
                  <a:lnTo>
                    <a:pt x="192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5" y="270"/>
                  </a:lnTo>
                  <a:lnTo>
                    <a:pt x="159" y="253"/>
                  </a:lnTo>
                  <a:lnTo>
                    <a:pt x="146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20" y="157"/>
                  </a:lnTo>
                  <a:lnTo>
                    <a:pt x="120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3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8" y="47"/>
                  </a:lnTo>
                  <a:lnTo>
                    <a:pt x="15" y="64"/>
                  </a:lnTo>
                  <a:lnTo>
                    <a:pt x="26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8" y="15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30" y="314"/>
                  </a:lnTo>
                  <a:lnTo>
                    <a:pt x="130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6" y="418"/>
                  </a:lnTo>
                  <a:lnTo>
                    <a:pt x="182" y="451"/>
                  </a:lnTo>
                  <a:lnTo>
                    <a:pt x="182" y="451"/>
                  </a:lnTo>
                  <a:lnTo>
                    <a:pt x="188" y="465"/>
                  </a:lnTo>
                  <a:lnTo>
                    <a:pt x="195" y="482"/>
                  </a:lnTo>
                  <a:lnTo>
                    <a:pt x="205" y="516"/>
                  </a:lnTo>
                  <a:lnTo>
                    <a:pt x="212" y="533"/>
                  </a:lnTo>
                  <a:lnTo>
                    <a:pt x="219" y="549"/>
                  </a:lnTo>
                  <a:lnTo>
                    <a:pt x="229" y="563"/>
                  </a:lnTo>
                  <a:lnTo>
                    <a:pt x="233" y="569"/>
                  </a:lnTo>
                  <a:lnTo>
                    <a:pt x="239" y="575"/>
                  </a:lnTo>
                  <a:lnTo>
                    <a:pt x="239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8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5" name="Freeform 517"/>
            <p:cNvSpPr/>
            <p:nvPr/>
          </p:nvSpPr>
          <p:spPr bwMode="auto">
            <a:xfrm>
              <a:off x="3589338" y="1176338"/>
              <a:ext cx="115888" cy="230188"/>
            </a:xfrm>
            <a:custGeom>
              <a:avLst/>
              <a:gdLst/>
              <a:ahLst/>
              <a:cxnLst>
                <a:cxn ang="0">
                  <a:pos x="251" y="10"/>
                </a:cxn>
                <a:cxn ang="0">
                  <a:pos x="216" y="78"/>
                </a:cxn>
                <a:cxn ang="0">
                  <a:pos x="186" y="149"/>
                </a:cxn>
                <a:cxn ang="0">
                  <a:pos x="140" y="255"/>
                </a:cxn>
                <a:cxn ang="0">
                  <a:pos x="124" y="290"/>
                </a:cxn>
                <a:cxn ang="0">
                  <a:pos x="91" y="349"/>
                </a:cxn>
                <a:cxn ang="0">
                  <a:pos x="59" y="406"/>
                </a:cxn>
                <a:cxn ang="0">
                  <a:pos x="40" y="440"/>
                </a:cxn>
                <a:cxn ang="0">
                  <a:pos x="12" y="515"/>
                </a:cxn>
                <a:cxn ang="0">
                  <a:pos x="1" y="553"/>
                </a:cxn>
                <a:cxn ang="0">
                  <a:pos x="1" y="553"/>
                </a:cxn>
                <a:cxn ang="0">
                  <a:pos x="0" y="558"/>
                </a:cxn>
                <a:cxn ang="0">
                  <a:pos x="1" y="567"/>
                </a:cxn>
                <a:cxn ang="0">
                  <a:pos x="5" y="574"/>
                </a:cxn>
                <a:cxn ang="0">
                  <a:pos x="18" y="580"/>
                </a:cxn>
                <a:cxn ang="0">
                  <a:pos x="35" y="578"/>
                </a:cxn>
                <a:cxn ang="0">
                  <a:pos x="40" y="573"/>
                </a:cxn>
                <a:cxn ang="0">
                  <a:pos x="44" y="565"/>
                </a:cxn>
                <a:cxn ang="0">
                  <a:pos x="44" y="563"/>
                </a:cxn>
                <a:cxn ang="0">
                  <a:pos x="48" y="558"/>
                </a:cxn>
                <a:cxn ang="0">
                  <a:pos x="48" y="552"/>
                </a:cxn>
                <a:cxn ang="0">
                  <a:pos x="73" y="485"/>
                </a:cxn>
                <a:cxn ang="0">
                  <a:pos x="104" y="421"/>
                </a:cxn>
                <a:cxn ang="0">
                  <a:pos x="155" y="328"/>
                </a:cxn>
                <a:cxn ang="0">
                  <a:pos x="171" y="297"/>
                </a:cxn>
                <a:cxn ang="0">
                  <a:pos x="201" y="230"/>
                </a:cxn>
                <a:cxn ang="0">
                  <a:pos x="243" y="130"/>
                </a:cxn>
                <a:cxn ang="0">
                  <a:pos x="273" y="65"/>
                </a:cxn>
                <a:cxn ang="0">
                  <a:pos x="290" y="34"/>
                </a:cxn>
                <a:cxn ang="0">
                  <a:pos x="293" y="25"/>
                </a:cxn>
                <a:cxn ang="0">
                  <a:pos x="291" y="15"/>
                </a:cxn>
                <a:cxn ang="0">
                  <a:pos x="288" y="9"/>
                </a:cxn>
                <a:cxn ang="0">
                  <a:pos x="273" y="0"/>
                </a:cxn>
                <a:cxn ang="0">
                  <a:pos x="264" y="0"/>
                </a:cxn>
                <a:cxn ang="0">
                  <a:pos x="256" y="4"/>
                </a:cxn>
                <a:cxn ang="0">
                  <a:pos x="251" y="10"/>
                </a:cxn>
              </a:cxnLst>
              <a:rect l="0" t="0" r="r" b="b"/>
              <a:pathLst>
                <a:path w="293" h="580">
                  <a:moveTo>
                    <a:pt x="251" y="10"/>
                  </a:moveTo>
                  <a:lnTo>
                    <a:pt x="251" y="10"/>
                  </a:lnTo>
                  <a:lnTo>
                    <a:pt x="233" y="44"/>
                  </a:lnTo>
                  <a:lnTo>
                    <a:pt x="216" y="78"/>
                  </a:lnTo>
                  <a:lnTo>
                    <a:pt x="200" y="113"/>
                  </a:lnTo>
                  <a:lnTo>
                    <a:pt x="186" y="149"/>
                  </a:lnTo>
                  <a:lnTo>
                    <a:pt x="155" y="219"/>
                  </a:lnTo>
                  <a:lnTo>
                    <a:pt x="140" y="255"/>
                  </a:lnTo>
                  <a:lnTo>
                    <a:pt x="124" y="290"/>
                  </a:lnTo>
                  <a:lnTo>
                    <a:pt x="124" y="290"/>
                  </a:lnTo>
                  <a:lnTo>
                    <a:pt x="108" y="320"/>
                  </a:lnTo>
                  <a:lnTo>
                    <a:pt x="91" y="349"/>
                  </a:lnTo>
                  <a:lnTo>
                    <a:pt x="74" y="376"/>
                  </a:lnTo>
                  <a:lnTo>
                    <a:pt x="59" y="406"/>
                  </a:lnTo>
                  <a:lnTo>
                    <a:pt x="59" y="406"/>
                  </a:lnTo>
                  <a:lnTo>
                    <a:pt x="40" y="440"/>
                  </a:lnTo>
                  <a:lnTo>
                    <a:pt x="25" y="477"/>
                  </a:lnTo>
                  <a:lnTo>
                    <a:pt x="12" y="515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1" y="553"/>
                  </a:lnTo>
                  <a:lnTo>
                    <a:pt x="0" y="558"/>
                  </a:lnTo>
                  <a:lnTo>
                    <a:pt x="0" y="558"/>
                  </a:lnTo>
                  <a:lnTo>
                    <a:pt x="0" y="563"/>
                  </a:lnTo>
                  <a:lnTo>
                    <a:pt x="1" y="567"/>
                  </a:lnTo>
                  <a:lnTo>
                    <a:pt x="2" y="571"/>
                  </a:lnTo>
                  <a:lnTo>
                    <a:pt x="5" y="574"/>
                  </a:lnTo>
                  <a:lnTo>
                    <a:pt x="12" y="578"/>
                  </a:lnTo>
                  <a:lnTo>
                    <a:pt x="18" y="580"/>
                  </a:lnTo>
                  <a:lnTo>
                    <a:pt x="27" y="580"/>
                  </a:lnTo>
                  <a:lnTo>
                    <a:pt x="35" y="578"/>
                  </a:lnTo>
                  <a:lnTo>
                    <a:pt x="38" y="575"/>
                  </a:lnTo>
                  <a:lnTo>
                    <a:pt x="40" y="573"/>
                  </a:lnTo>
                  <a:lnTo>
                    <a:pt x="43" y="569"/>
                  </a:lnTo>
                  <a:lnTo>
                    <a:pt x="44" y="565"/>
                  </a:lnTo>
                  <a:lnTo>
                    <a:pt x="44" y="565"/>
                  </a:lnTo>
                  <a:lnTo>
                    <a:pt x="44" y="563"/>
                  </a:lnTo>
                  <a:lnTo>
                    <a:pt x="44" y="563"/>
                  </a:lnTo>
                  <a:lnTo>
                    <a:pt x="48" y="558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60" y="518"/>
                  </a:lnTo>
                  <a:lnTo>
                    <a:pt x="73" y="485"/>
                  </a:lnTo>
                  <a:lnTo>
                    <a:pt x="89" y="452"/>
                  </a:lnTo>
                  <a:lnTo>
                    <a:pt x="104" y="421"/>
                  </a:lnTo>
                  <a:lnTo>
                    <a:pt x="138" y="359"/>
                  </a:lnTo>
                  <a:lnTo>
                    <a:pt x="155" y="328"/>
                  </a:lnTo>
                  <a:lnTo>
                    <a:pt x="171" y="297"/>
                  </a:lnTo>
                  <a:lnTo>
                    <a:pt x="171" y="297"/>
                  </a:lnTo>
                  <a:lnTo>
                    <a:pt x="187" y="264"/>
                  </a:lnTo>
                  <a:lnTo>
                    <a:pt x="201" y="230"/>
                  </a:lnTo>
                  <a:lnTo>
                    <a:pt x="229" y="163"/>
                  </a:lnTo>
                  <a:lnTo>
                    <a:pt x="243" y="130"/>
                  </a:lnTo>
                  <a:lnTo>
                    <a:pt x="257" y="98"/>
                  </a:lnTo>
                  <a:lnTo>
                    <a:pt x="273" y="65"/>
                  </a:lnTo>
                  <a:lnTo>
                    <a:pt x="290" y="34"/>
                  </a:lnTo>
                  <a:lnTo>
                    <a:pt x="290" y="34"/>
                  </a:lnTo>
                  <a:lnTo>
                    <a:pt x="291" y="28"/>
                  </a:lnTo>
                  <a:lnTo>
                    <a:pt x="293" y="25"/>
                  </a:lnTo>
                  <a:lnTo>
                    <a:pt x="293" y="19"/>
                  </a:lnTo>
                  <a:lnTo>
                    <a:pt x="291" y="15"/>
                  </a:lnTo>
                  <a:lnTo>
                    <a:pt x="290" y="11"/>
                  </a:lnTo>
                  <a:lnTo>
                    <a:pt x="288" y="9"/>
                  </a:lnTo>
                  <a:lnTo>
                    <a:pt x="281" y="2"/>
                  </a:lnTo>
                  <a:lnTo>
                    <a:pt x="273" y="0"/>
                  </a:lnTo>
                  <a:lnTo>
                    <a:pt x="269" y="0"/>
                  </a:lnTo>
                  <a:lnTo>
                    <a:pt x="264" y="0"/>
                  </a:lnTo>
                  <a:lnTo>
                    <a:pt x="260" y="1"/>
                  </a:lnTo>
                  <a:lnTo>
                    <a:pt x="256" y="4"/>
                  </a:lnTo>
                  <a:lnTo>
                    <a:pt x="254" y="6"/>
                  </a:lnTo>
                  <a:lnTo>
                    <a:pt x="251" y="10"/>
                  </a:lnTo>
                  <a:lnTo>
                    <a:pt x="25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6" name="Freeform 518"/>
            <p:cNvSpPr/>
            <p:nvPr/>
          </p:nvSpPr>
          <p:spPr bwMode="auto">
            <a:xfrm>
              <a:off x="3709988" y="1174750"/>
              <a:ext cx="111125" cy="230188"/>
            </a:xfrm>
            <a:custGeom>
              <a:avLst/>
              <a:gdLst/>
              <a:ahLst/>
              <a:cxnLst>
                <a:cxn ang="0">
                  <a:pos x="270" y="543"/>
                </a:cxn>
                <a:cxn ang="0">
                  <a:pos x="262" y="533"/>
                </a:cxn>
                <a:cxn ang="0">
                  <a:pos x="248" y="505"/>
                </a:cxn>
                <a:cxn ang="0">
                  <a:pos x="232" y="456"/>
                </a:cxn>
                <a:cxn ang="0">
                  <a:pos x="221" y="429"/>
                </a:cxn>
                <a:cxn ang="0">
                  <a:pos x="211" y="412"/>
                </a:cxn>
                <a:cxn ang="0">
                  <a:pos x="191" y="359"/>
                </a:cxn>
                <a:cxn ang="0">
                  <a:pos x="170" y="288"/>
                </a:cxn>
                <a:cxn ang="0">
                  <a:pos x="164" y="270"/>
                </a:cxn>
                <a:cxn ang="0">
                  <a:pos x="145" y="222"/>
                </a:cxn>
                <a:cxn ang="0">
                  <a:pos x="125" y="174"/>
                </a:cxn>
                <a:cxn ang="0">
                  <a:pos x="119" y="157"/>
                </a:cxn>
                <a:cxn ang="0">
                  <a:pos x="103" y="120"/>
                </a:cxn>
                <a:cxn ang="0">
                  <a:pos x="81" y="86"/>
                </a:cxn>
                <a:cxn ang="0">
                  <a:pos x="60" y="52"/>
                </a:cxn>
                <a:cxn ang="0">
                  <a:pos x="44" y="17"/>
                </a:cxn>
                <a:cxn ang="0">
                  <a:pos x="43" y="12"/>
                </a:cxn>
                <a:cxn ang="0">
                  <a:pos x="36" y="5"/>
                </a:cxn>
                <a:cxn ang="0">
                  <a:pos x="28" y="1"/>
                </a:cxn>
                <a:cxn ang="0">
                  <a:pos x="17" y="1"/>
                </a:cxn>
                <a:cxn ang="0">
                  <a:pos x="5" y="8"/>
                </a:cxn>
                <a:cxn ang="0">
                  <a:pos x="1" y="14"/>
                </a:cxn>
                <a:cxn ang="0">
                  <a:pos x="0" y="23"/>
                </a:cxn>
                <a:cxn ang="0">
                  <a:pos x="0" y="29"/>
                </a:cxn>
                <a:cxn ang="0">
                  <a:pos x="15" y="64"/>
                </a:cxn>
                <a:cxn ang="0">
                  <a:pos x="36" y="99"/>
                </a:cxn>
                <a:cxn ang="0">
                  <a:pos x="66" y="150"/>
                </a:cxn>
                <a:cxn ang="0">
                  <a:pos x="75" y="168"/>
                </a:cxn>
                <a:cxn ang="0">
                  <a:pos x="119" y="277"/>
                </a:cxn>
                <a:cxn ang="0">
                  <a:pos x="129" y="314"/>
                </a:cxn>
                <a:cxn ang="0">
                  <a:pos x="151" y="384"/>
                </a:cxn>
                <a:cxn ang="0">
                  <a:pos x="181" y="451"/>
                </a:cxn>
                <a:cxn ang="0">
                  <a:pos x="188" y="465"/>
                </a:cxn>
                <a:cxn ang="0">
                  <a:pos x="205" y="516"/>
                </a:cxn>
                <a:cxn ang="0">
                  <a:pos x="219" y="549"/>
                </a:cxn>
                <a:cxn ang="0">
                  <a:pos x="232" y="569"/>
                </a:cxn>
                <a:cxn ang="0">
                  <a:pos x="238" y="575"/>
                </a:cxn>
                <a:cxn ang="0">
                  <a:pos x="247" y="580"/>
                </a:cxn>
                <a:cxn ang="0">
                  <a:pos x="256" y="580"/>
                </a:cxn>
                <a:cxn ang="0">
                  <a:pos x="264" y="579"/>
                </a:cxn>
                <a:cxn ang="0">
                  <a:pos x="276" y="567"/>
                </a:cxn>
                <a:cxn ang="0">
                  <a:pos x="278" y="558"/>
                </a:cxn>
                <a:cxn ang="0">
                  <a:pos x="277" y="550"/>
                </a:cxn>
                <a:cxn ang="0">
                  <a:pos x="270" y="543"/>
                </a:cxn>
              </a:cxnLst>
              <a:rect l="0" t="0" r="r" b="b"/>
              <a:pathLst>
                <a:path w="278" h="580">
                  <a:moveTo>
                    <a:pt x="270" y="543"/>
                  </a:moveTo>
                  <a:lnTo>
                    <a:pt x="270" y="543"/>
                  </a:lnTo>
                  <a:lnTo>
                    <a:pt x="266" y="539"/>
                  </a:lnTo>
                  <a:lnTo>
                    <a:pt x="262" y="533"/>
                  </a:lnTo>
                  <a:lnTo>
                    <a:pt x="255" y="520"/>
                  </a:lnTo>
                  <a:lnTo>
                    <a:pt x="248" y="505"/>
                  </a:lnTo>
                  <a:lnTo>
                    <a:pt x="243" y="489"/>
                  </a:lnTo>
                  <a:lnTo>
                    <a:pt x="232" y="456"/>
                  </a:lnTo>
                  <a:lnTo>
                    <a:pt x="226" y="441"/>
                  </a:lnTo>
                  <a:lnTo>
                    <a:pt x="221" y="429"/>
                  </a:lnTo>
                  <a:lnTo>
                    <a:pt x="221" y="429"/>
                  </a:lnTo>
                  <a:lnTo>
                    <a:pt x="211" y="412"/>
                  </a:lnTo>
                  <a:lnTo>
                    <a:pt x="205" y="395"/>
                  </a:lnTo>
                  <a:lnTo>
                    <a:pt x="191" y="359"/>
                  </a:lnTo>
                  <a:lnTo>
                    <a:pt x="180" y="324"/>
                  </a:lnTo>
                  <a:lnTo>
                    <a:pt x="170" y="288"/>
                  </a:lnTo>
                  <a:lnTo>
                    <a:pt x="170" y="288"/>
                  </a:lnTo>
                  <a:lnTo>
                    <a:pt x="164" y="270"/>
                  </a:lnTo>
                  <a:lnTo>
                    <a:pt x="159" y="253"/>
                  </a:lnTo>
                  <a:lnTo>
                    <a:pt x="145" y="222"/>
                  </a:lnTo>
                  <a:lnTo>
                    <a:pt x="132" y="189"/>
                  </a:lnTo>
                  <a:lnTo>
                    <a:pt x="125" y="174"/>
                  </a:lnTo>
                  <a:lnTo>
                    <a:pt x="119" y="157"/>
                  </a:lnTo>
                  <a:lnTo>
                    <a:pt x="119" y="157"/>
                  </a:lnTo>
                  <a:lnTo>
                    <a:pt x="112" y="138"/>
                  </a:lnTo>
                  <a:lnTo>
                    <a:pt x="103" y="120"/>
                  </a:lnTo>
                  <a:lnTo>
                    <a:pt x="92" y="103"/>
                  </a:lnTo>
                  <a:lnTo>
                    <a:pt x="81" y="86"/>
                  </a:lnTo>
                  <a:lnTo>
                    <a:pt x="70" y="69"/>
                  </a:lnTo>
                  <a:lnTo>
                    <a:pt x="60" y="52"/>
                  </a:lnTo>
                  <a:lnTo>
                    <a:pt x="51" y="34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43" y="12"/>
                  </a:lnTo>
                  <a:lnTo>
                    <a:pt x="40" y="8"/>
                  </a:lnTo>
                  <a:lnTo>
                    <a:pt x="36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7" y="1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6" y="47"/>
                  </a:lnTo>
                  <a:lnTo>
                    <a:pt x="15" y="64"/>
                  </a:lnTo>
                  <a:lnTo>
                    <a:pt x="24" y="82"/>
                  </a:lnTo>
                  <a:lnTo>
                    <a:pt x="36" y="99"/>
                  </a:lnTo>
                  <a:lnTo>
                    <a:pt x="57" y="133"/>
                  </a:lnTo>
                  <a:lnTo>
                    <a:pt x="66" y="150"/>
                  </a:lnTo>
                  <a:lnTo>
                    <a:pt x="75" y="168"/>
                  </a:lnTo>
                  <a:lnTo>
                    <a:pt x="75" y="168"/>
                  </a:lnTo>
                  <a:lnTo>
                    <a:pt x="104" y="240"/>
                  </a:lnTo>
                  <a:lnTo>
                    <a:pt x="119" y="277"/>
                  </a:lnTo>
                  <a:lnTo>
                    <a:pt x="129" y="314"/>
                  </a:lnTo>
                  <a:lnTo>
                    <a:pt x="129" y="314"/>
                  </a:lnTo>
                  <a:lnTo>
                    <a:pt x="140" y="349"/>
                  </a:lnTo>
                  <a:lnTo>
                    <a:pt x="151" y="384"/>
                  </a:lnTo>
                  <a:lnTo>
                    <a:pt x="164" y="418"/>
                  </a:lnTo>
                  <a:lnTo>
                    <a:pt x="181" y="451"/>
                  </a:lnTo>
                  <a:lnTo>
                    <a:pt x="181" y="451"/>
                  </a:lnTo>
                  <a:lnTo>
                    <a:pt x="188" y="465"/>
                  </a:lnTo>
                  <a:lnTo>
                    <a:pt x="194" y="482"/>
                  </a:lnTo>
                  <a:lnTo>
                    <a:pt x="205" y="516"/>
                  </a:lnTo>
                  <a:lnTo>
                    <a:pt x="211" y="533"/>
                  </a:lnTo>
                  <a:lnTo>
                    <a:pt x="219" y="549"/>
                  </a:lnTo>
                  <a:lnTo>
                    <a:pt x="227" y="563"/>
                  </a:lnTo>
                  <a:lnTo>
                    <a:pt x="232" y="569"/>
                  </a:lnTo>
                  <a:lnTo>
                    <a:pt x="238" y="575"/>
                  </a:lnTo>
                  <a:lnTo>
                    <a:pt x="238" y="575"/>
                  </a:lnTo>
                  <a:lnTo>
                    <a:pt x="243" y="578"/>
                  </a:lnTo>
                  <a:lnTo>
                    <a:pt x="247" y="580"/>
                  </a:lnTo>
                  <a:lnTo>
                    <a:pt x="251" y="580"/>
                  </a:lnTo>
                  <a:lnTo>
                    <a:pt x="256" y="580"/>
                  </a:lnTo>
                  <a:lnTo>
                    <a:pt x="260" y="580"/>
                  </a:lnTo>
                  <a:lnTo>
                    <a:pt x="264" y="579"/>
                  </a:lnTo>
                  <a:lnTo>
                    <a:pt x="270" y="574"/>
                  </a:lnTo>
                  <a:lnTo>
                    <a:pt x="276" y="567"/>
                  </a:lnTo>
                  <a:lnTo>
                    <a:pt x="277" y="563"/>
                  </a:lnTo>
                  <a:lnTo>
                    <a:pt x="278" y="558"/>
                  </a:lnTo>
                  <a:lnTo>
                    <a:pt x="277" y="554"/>
                  </a:lnTo>
                  <a:lnTo>
                    <a:pt x="277" y="550"/>
                  </a:lnTo>
                  <a:lnTo>
                    <a:pt x="274" y="546"/>
                  </a:lnTo>
                  <a:lnTo>
                    <a:pt x="270" y="543"/>
                  </a:lnTo>
                  <a:lnTo>
                    <a:pt x="270" y="5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7" name="Freeform 519"/>
            <p:cNvSpPr/>
            <p:nvPr/>
          </p:nvSpPr>
          <p:spPr bwMode="auto">
            <a:xfrm>
              <a:off x="3429001" y="984250"/>
              <a:ext cx="101600" cy="120650"/>
            </a:xfrm>
            <a:custGeom>
              <a:avLst/>
              <a:gdLst/>
              <a:ahLst/>
              <a:cxnLst>
                <a:cxn ang="0">
                  <a:pos x="248" y="90"/>
                </a:cxn>
                <a:cxn ang="0">
                  <a:pos x="241" y="68"/>
                </a:cxn>
                <a:cxn ang="0">
                  <a:pos x="232" y="48"/>
                </a:cxn>
                <a:cxn ang="0">
                  <a:pos x="219" y="33"/>
                </a:cxn>
                <a:cxn ang="0">
                  <a:pos x="204" y="19"/>
                </a:cxn>
                <a:cxn ang="0">
                  <a:pos x="186" y="10"/>
                </a:cxn>
                <a:cxn ang="0">
                  <a:pos x="166" y="4"/>
                </a:cxn>
                <a:cxn ang="0">
                  <a:pos x="122" y="0"/>
                </a:cxn>
                <a:cxn ang="0">
                  <a:pos x="102" y="0"/>
                </a:cxn>
                <a:cxn ang="0">
                  <a:pos x="75" y="4"/>
                </a:cxn>
                <a:cxn ang="0">
                  <a:pos x="57" y="10"/>
                </a:cxn>
                <a:cxn ang="0">
                  <a:pos x="47" y="14"/>
                </a:cxn>
                <a:cxn ang="0">
                  <a:pos x="33" y="26"/>
                </a:cxn>
                <a:cxn ang="0">
                  <a:pos x="24" y="39"/>
                </a:cxn>
                <a:cxn ang="0">
                  <a:pos x="8" y="70"/>
                </a:cxn>
                <a:cxn ang="0">
                  <a:pos x="4" y="78"/>
                </a:cxn>
                <a:cxn ang="0">
                  <a:pos x="2" y="97"/>
                </a:cxn>
                <a:cxn ang="0">
                  <a:pos x="3" y="144"/>
                </a:cxn>
                <a:cxn ang="0">
                  <a:pos x="3" y="281"/>
                </a:cxn>
                <a:cxn ang="0">
                  <a:pos x="4" y="291"/>
                </a:cxn>
                <a:cxn ang="0">
                  <a:pos x="9" y="298"/>
                </a:cxn>
                <a:cxn ang="0">
                  <a:pos x="17" y="302"/>
                </a:cxn>
                <a:cxn ang="0">
                  <a:pos x="33" y="302"/>
                </a:cxn>
                <a:cxn ang="0">
                  <a:pos x="41" y="298"/>
                </a:cxn>
                <a:cxn ang="0">
                  <a:pos x="46" y="291"/>
                </a:cxn>
                <a:cxn ang="0">
                  <a:pos x="47" y="281"/>
                </a:cxn>
                <a:cxn ang="0">
                  <a:pos x="47" y="144"/>
                </a:cxn>
                <a:cxn ang="0">
                  <a:pos x="49" y="98"/>
                </a:cxn>
                <a:cxn ang="0">
                  <a:pos x="53" y="84"/>
                </a:cxn>
                <a:cxn ang="0">
                  <a:pos x="59" y="72"/>
                </a:cxn>
                <a:cxn ang="0">
                  <a:pos x="74" y="56"/>
                </a:cxn>
                <a:cxn ang="0">
                  <a:pos x="89" y="48"/>
                </a:cxn>
                <a:cxn ang="0">
                  <a:pos x="109" y="46"/>
                </a:cxn>
                <a:cxn ang="0">
                  <a:pos x="122" y="46"/>
                </a:cxn>
                <a:cxn ang="0">
                  <a:pos x="145" y="47"/>
                </a:cxn>
                <a:cxn ang="0">
                  <a:pos x="165" y="52"/>
                </a:cxn>
                <a:cxn ang="0">
                  <a:pos x="179" y="61"/>
                </a:cxn>
                <a:cxn ang="0">
                  <a:pos x="190" y="73"/>
                </a:cxn>
                <a:cxn ang="0">
                  <a:pos x="196" y="89"/>
                </a:cxn>
                <a:cxn ang="0">
                  <a:pos x="203" y="127"/>
                </a:cxn>
                <a:cxn ang="0">
                  <a:pos x="204" y="149"/>
                </a:cxn>
                <a:cxn ang="0">
                  <a:pos x="208" y="210"/>
                </a:cxn>
                <a:cxn ang="0">
                  <a:pos x="212" y="274"/>
                </a:cxn>
                <a:cxn ang="0">
                  <a:pos x="212" y="280"/>
                </a:cxn>
                <a:cxn ang="0">
                  <a:pos x="216" y="288"/>
                </a:cxn>
                <a:cxn ang="0">
                  <a:pos x="223" y="293"/>
                </a:cxn>
                <a:cxn ang="0">
                  <a:pos x="234" y="295"/>
                </a:cxn>
                <a:cxn ang="0">
                  <a:pos x="246" y="293"/>
                </a:cxn>
                <a:cxn ang="0">
                  <a:pos x="253" y="288"/>
                </a:cxn>
                <a:cxn ang="0">
                  <a:pos x="257" y="280"/>
                </a:cxn>
                <a:cxn ang="0">
                  <a:pos x="258" y="274"/>
                </a:cxn>
                <a:cxn ang="0">
                  <a:pos x="257" y="182"/>
                </a:cxn>
                <a:cxn ang="0">
                  <a:pos x="251" y="112"/>
                </a:cxn>
                <a:cxn ang="0">
                  <a:pos x="248" y="90"/>
                </a:cxn>
              </a:cxnLst>
              <a:rect l="0" t="0" r="r" b="b"/>
              <a:pathLst>
                <a:path w="258" h="303">
                  <a:moveTo>
                    <a:pt x="248" y="90"/>
                  </a:moveTo>
                  <a:lnTo>
                    <a:pt x="248" y="90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7" y="57"/>
                  </a:lnTo>
                  <a:lnTo>
                    <a:pt x="232" y="48"/>
                  </a:lnTo>
                  <a:lnTo>
                    <a:pt x="225" y="40"/>
                  </a:lnTo>
                  <a:lnTo>
                    <a:pt x="219" y="33"/>
                  </a:lnTo>
                  <a:lnTo>
                    <a:pt x="212" y="26"/>
                  </a:lnTo>
                  <a:lnTo>
                    <a:pt x="204" y="19"/>
                  </a:lnTo>
                  <a:lnTo>
                    <a:pt x="195" y="16"/>
                  </a:lnTo>
                  <a:lnTo>
                    <a:pt x="186" y="10"/>
                  </a:lnTo>
                  <a:lnTo>
                    <a:pt x="177" y="8"/>
                  </a:lnTo>
                  <a:lnTo>
                    <a:pt x="166" y="4"/>
                  </a:lnTo>
                  <a:lnTo>
                    <a:pt x="144" y="1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02" y="0"/>
                  </a:lnTo>
                  <a:lnTo>
                    <a:pt x="84" y="1"/>
                  </a:lnTo>
                  <a:lnTo>
                    <a:pt x="75" y="4"/>
                  </a:lnTo>
                  <a:lnTo>
                    <a:pt x="66" y="6"/>
                  </a:lnTo>
                  <a:lnTo>
                    <a:pt x="57" y="10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0" y="21"/>
                  </a:lnTo>
                  <a:lnTo>
                    <a:pt x="33" y="26"/>
                  </a:lnTo>
                  <a:lnTo>
                    <a:pt x="28" y="33"/>
                  </a:lnTo>
                  <a:lnTo>
                    <a:pt x="24" y="39"/>
                  </a:lnTo>
                  <a:lnTo>
                    <a:pt x="16" y="53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4" y="78"/>
                  </a:lnTo>
                  <a:lnTo>
                    <a:pt x="3" y="87"/>
                  </a:lnTo>
                  <a:lnTo>
                    <a:pt x="2" y="97"/>
                  </a:lnTo>
                  <a:lnTo>
                    <a:pt x="0" y="106"/>
                  </a:lnTo>
                  <a:lnTo>
                    <a:pt x="3" y="144"/>
                  </a:lnTo>
                  <a:lnTo>
                    <a:pt x="3" y="281"/>
                  </a:lnTo>
                  <a:lnTo>
                    <a:pt x="3" y="281"/>
                  </a:lnTo>
                  <a:lnTo>
                    <a:pt x="3" y="286"/>
                  </a:lnTo>
                  <a:lnTo>
                    <a:pt x="4" y="291"/>
                  </a:lnTo>
                  <a:lnTo>
                    <a:pt x="7" y="295"/>
                  </a:lnTo>
                  <a:lnTo>
                    <a:pt x="9" y="298"/>
                  </a:lnTo>
                  <a:lnTo>
                    <a:pt x="13" y="301"/>
                  </a:lnTo>
                  <a:lnTo>
                    <a:pt x="17" y="302"/>
                  </a:lnTo>
                  <a:lnTo>
                    <a:pt x="25" y="303"/>
                  </a:lnTo>
                  <a:lnTo>
                    <a:pt x="33" y="302"/>
                  </a:lnTo>
                  <a:lnTo>
                    <a:pt x="37" y="301"/>
                  </a:lnTo>
                  <a:lnTo>
                    <a:pt x="41" y="298"/>
                  </a:lnTo>
                  <a:lnTo>
                    <a:pt x="43" y="295"/>
                  </a:lnTo>
                  <a:lnTo>
                    <a:pt x="46" y="291"/>
                  </a:lnTo>
                  <a:lnTo>
                    <a:pt x="47" y="286"/>
                  </a:lnTo>
                  <a:lnTo>
                    <a:pt x="47" y="281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14"/>
                  </a:lnTo>
                  <a:lnTo>
                    <a:pt x="49" y="98"/>
                  </a:lnTo>
                  <a:lnTo>
                    <a:pt x="50" y="90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59" y="72"/>
                  </a:lnTo>
                  <a:lnTo>
                    <a:pt x="66" y="63"/>
                  </a:lnTo>
                  <a:lnTo>
                    <a:pt x="74" y="56"/>
                  </a:lnTo>
                  <a:lnTo>
                    <a:pt x="80" y="52"/>
                  </a:lnTo>
                  <a:lnTo>
                    <a:pt x="89" y="48"/>
                  </a:lnTo>
                  <a:lnTo>
                    <a:pt x="98" y="47"/>
                  </a:lnTo>
                  <a:lnTo>
                    <a:pt x="109" y="46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35" y="46"/>
                  </a:lnTo>
                  <a:lnTo>
                    <a:pt x="145" y="47"/>
                  </a:lnTo>
                  <a:lnTo>
                    <a:pt x="156" y="50"/>
                  </a:lnTo>
                  <a:lnTo>
                    <a:pt x="165" y="52"/>
                  </a:lnTo>
                  <a:lnTo>
                    <a:pt x="173" y="56"/>
                  </a:lnTo>
                  <a:lnTo>
                    <a:pt x="179" y="61"/>
                  </a:lnTo>
                  <a:lnTo>
                    <a:pt x="185" y="67"/>
                  </a:lnTo>
                  <a:lnTo>
                    <a:pt x="190" y="73"/>
                  </a:lnTo>
                  <a:lnTo>
                    <a:pt x="194" y="81"/>
                  </a:lnTo>
                  <a:lnTo>
                    <a:pt x="196" y="89"/>
                  </a:lnTo>
                  <a:lnTo>
                    <a:pt x="202" y="106"/>
                  </a:lnTo>
                  <a:lnTo>
                    <a:pt x="203" y="127"/>
                  </a:lnTo>
                  <a:lnTo>
                    <a:pt x="204" y="149"/>
                  </a:lnTo>
                  <a:lnTo>
                    <a:pt x="204" y="149"/>
                  </a:lnTo>
                  <a:lnTo>
                    <a:pt x="206" y="179"/>
                  </a:lnTo>
                  <a:lnTo>
                    <a:pt x="208" y="210"/>
                  </a:lnTo>
                  <a:lnTo>
                    <a:pt x="211" y="242"/>
                  </a:lnTo>
                  <a:lnTo>
                    <a:pt x="212" y="274"/>
                  </a:lnTo>
                  <a:lnTo>
                    <a:pt x="212" y="274"/>
                  </a:lnTo>
                  <a:lnTo>
                    <a:pt x="212" y="280"/>
                  </a:lnTo>
                  <a:lnTo>
                    <a:pt x="214" y="284"/>
                  </a:lnTo>
                  <a:lnTo>
                    <a:pt x="216" y="288"/>
                  </a:lnTo>
                  <a:lnTo>
                    <a:pt x="219" y="290"/>
                  </a:lnTo>
                  <a:lnTo>
                    <a:pt x="223" y="293"/>
                  </a:lnTo>
                  <a:lnTo>
                    <a:pt x="227" y="294"/>
                  </a:lnTo>
                  <a:lnTo>
                    <a:pt x="234" y="295"/>
                  </a:lnTo>
                  <a:lnTo>
                    <a:pt x="242" y="294"/>
                  </a:lnTo>
                  <a:lnTo>
                    <a:pt x="246" y="293"/>
                  </a:lnTo>
                  <a:lnTo>
                    <a:pt x="250" y="290"/>
                  </a:lnTo>
                  <a:lnTo>
                    <a:pt x="253" y="288"/>
                  </a:lnTo>
                  <a:lnTo>
                    <a:pt x="255" y="284"/>
                  </a:lnTo>
                  <a:lnTo>
                    <a:pt x="257" y="280"/>
                  </a:lnTo>
                  <a:lnTo>
                    <a:pt x="258" y="274"/>
                  </a:lnTo>
                  <a:lnTo>
                    <a:pt x="258" y="274"/>
                  </a:lnTo>
                  <a:lnTo>
                    <a:pt x="257" y="229"/>
                  </a:lnTo>
                  <a:lnTo>
                    <a:pt x="257" y="182"/>
                  </a:lnTo>
                  <a:lnTo>
                    <a:pt x="253" y="136"/>
                  </a:lnTo>
                  <a:lnTo>
                    <a:pt x="251" y="112"/>
                  </a:lnTo>
                  <a:lnTo>
                    <a:pt x="248" y="90"/>
                  </a:lnTo>
                  <a:lnTo>
                    <a:pt x="248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8" name="Freeform 520"/>
            <p:cNvSpPr/>
            <p:nvPr/>
          </p:nvSpPr>
          <p:spPr bwMode="auto">
            <a:xfrm>
              <a:off x="3425826" y="1157288"/>
              <a:ext cx="25400" cy="434975"/>
            </a:xfrm>
            <a:custGeom>
              <a:avLst/>
              <a:gdLst/>
              <a:ahLst/>
              <a:cxnLst>
                <a:cxn ang="0">
                  <a:pos x="56" y="777"/>
                </a:cxn>
                <a:cxn ang="0">
                  <a:pos x="59" y="715"/>
                </a:cxn>
                <a:cxn ang="0">
                  <a:pos x="63" y="624"/>
                </a:cxn>
                <a:cxn ang="0">
                  <a:pos x="63" y="562"/>
                </a:cxn>
                <a:cxn ang="0">
                  <a:pos x="60" y="532"/>
                </a:cxn>
                <a:cxn ang="0">
                  <a:pos x="58" y="466"/>
                </a:cxn>
                <a:cxn ang="0">
                  <a:pos x="59" y="267"/>
                </a:cxn>
                <a:cxn ang="0">
                  <a:pos x="58" y="237"/>
                </a:cxn>
                <a:cxn ang="0">
                  <a:pos x="52" y="145"/>
                </a:cxn>
                <a:cxn ang="0">
                  <a:pos x="46" y="54"/>
                </a:cxn>
                <a:cxn ang="0">
                  <a:pos x="46" y="22"/>
                </a:cxn>
                <a:cxn ang="0">
                  <a:pos x="43" y="13"/>
                </a:cxn>
                <a:cxn ang="0">
                  <a:pos x="38" y="7"/>
                </a:cxn>
                <a:cxn ang="0">
                  <a:pos x="31" y="1"/>
                </a:cxn>
                <a:cxn ang="0">
                  <a:pos x="14" y="1"/>
                </a:cxn>
                <a:cxn ang="0">
                  <a:pos x="7" y="7"/>
                </a:cxn>
                <a:cxn ang="0">
                  <a:pos x="1" y="13"/>
                </a:cxn>
                <a:cxn ang="0">
                  <a:pos x="0" y="22"/>
                </a:cxn>
                <a:cxn ang="0">
                  <a:pos x="0" y="54"/>
                </a:cxn>
                <a:cxn ang="0">
                  <a:pos x="5" y="145"/>
                </a:cxn>
                <a:cxn ang="0">
                  <a:pos x="13" y="267"/>
                </a:cxn>
                <a:cxn ang="0">
                  <a:pos x="13" y="334"/>
                </a:cxn>
                <a:cxn ang="0">
                  <a:pos x="12" y="466"/>
                </a:cxn>
                <a:cxn ang="0">
                  <a:pos x="14" y="532"/>
                </a:cxn>
                <a:cxn ang="0">
                  <a:pos x="17" y="562"/>
                </a:cxn>
                <a:cxn ang="0">
                  <a:pos x="16" y="655"/>
                </a:cxn>
                <a:cxn ang="0">
                  <a:pos x="12" y="747"/>
                </a:cxn>
                <a:cxn ang="0">
                  <a:pos x="11" y="777"/>
                </a:cxn>
                <a:cxn ang="0">
                  <a:pos x="16" y="872"/>
                </a:cxn>
                <a:cxn ang="0">
                  <a:pos x="18" y="949"/>
                </a:cxn>
                <a:cxn ang="0">
                  <a:pos x="17" y="966"/>
                </a:cxn>
                <a:cxn ang="0">
                  <a:pos x="14" y="1021"/>
                </a:cxn>
                <a:cxn ang="0">
                  <a:pos x="14" y="1076"/>
                </a:cxn>
                <a:cxn ang="0">
                  <a:pos x="17" y="1087"/>
                </a:cxn>
                <a:cxn ang="0">
                  <a:pos x="22" y="1093"/>
                </a:cxn>
                <a:cxn ang="0">
                  <a:pos x="29" y="1097"/>
                </a:cxn>
                <a:cxn ang="0">
                  <a:pos x="46" y="1097"/>
                </a:cxn>
                <a:cxn ang="0">
                  <a:pos x="54" y="1093"/>
                </a:cxn>
                <a:cxn ang="0">
                  <a:pos x="59" y="1087"/>
                </a:cxn>
                <a:cxn ang="0">
                  <a:pos x="60" y="1076"/>
                </a:cxn>
                <a:cxn ang="0">
                  <a:pos x="62" y="1048"/>
                </a:cxn>
                <a:cxn ang="0">
                  <a:pos x="64" y="987"/>
                </a:cxn>
                <a:cxn ang="0">
                  <a:pos x="64" y="959"/>
                </a:cxn>
                <a:cxn ang="0">
                  <a:pos x="60" y="867"/>
                </a:cxn>
                <a:cxn ang="0">
                  <a:pos x="56" y="777"/>
                </a:cxn>
              </a:cxnLst>
              <a:rect l="0" t="0" r="r" b="b"/>
              <a:pathLst>
                <a:path w="64" h="1099">
                  <a:moveTo>
                    <a:pt x="56" y="777"/>
                  </a:moveTo>
                  <a:lnTo>
                    <a:pt x="56" y="777"/>
                  </a:lnTo>
                  <a:lnTo>
                    <a:pt x="58" y="747"/>
                  </a:lnTo>
                  <a:lnTo>
                    <a:pt x="59" y="715"/>
                  </a:lnTo>
                  <a:lnTo>
                    <a:pt x="62" y="655"/>
                  </a:lnTo>
                  <a:lnTo>
                    <a:pt x="63" y="624"/>
                  </a:lnTo>
                  <a:lnTo>
                    <a:pt x="63" y="594"/>
                  </a:lnTo>
                  <a:lnTo>
                    <a:pt x="63" y="562"/>
                  </a:lnTo>
                  <a:lnTo>
                    <a:pt x="60" y="532"/>
                  </a:lnTo>
                  <a:lnTo>
                    <a:pt x="60" y="532"/>
                  </a:lnTo>
                  <a:lnTo>
                    <a:pt x="59" y="498"/>
                  </a:lnTo>
                  <a:lnTo>
                    <a:pt x="58" y="466"/>
                  </a:lnTo>
                  <a:lnTo>
                    <a:pt x="56" y="399"/>
                  </a:lnTo>
                  <a:lnTo>
                    <a:pt x="59" y="267"/>
                  </a:lnTo>
                  <a:lnTo>
                    <a:pt x="59" y="267"/>
                  </a:lnTo>
                  <a:lnTo>
                    <a:pt x="58" y="237"/>
                  </a:lnTo>
                  <a:lnTo>
                    <a:pt x="56" y="205"/>
                  </a:lnTo>
                  <a:lnTo>
                    <a:pt x="52" y="145"/>
                  </a:lnTo>
                  <a:lnTo>
                    <a:pt x="47" y="84"/>
                  </a:lnTo>
                  <a:lnTo>
                    <a:pt x="46" y="54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5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54"/>
                  </a:lnTo>
                  <a:lnTo>
                    <a:pt x="1" y="84"/>
                  </a:lnTo>
                  <a:lnTo>
                    <a:pt x="5" y="145"/>
                  </a:lnTo>
                  <a:lnTo>
                    <a:pt x="11" y="205"/>
                  </a:lnTo>
                  <a:lnTo>
                    <a:pt x="13" y="267"/>
                  </a:lnTo>
                  <a:lnTo>
                    <a:pt x="13" y="267"/>
                  </a:lnTo>
                  <a:lnTo>
                    <a:pt x="13" y="334"/>
                  </a:lnTo>
                  <a:lnTo>
                    <a:pt x="12" y="399"/>
                  </a:lnTo>
                  <a:lnTo>
                    <a:pt x="12" y="466"/>
                  </a:lnTo>
                  <a:lnTo>
                    <a:pt x="13" y="498"/>
                  </a:lnTo>
                  <a:lnTo>
                    <a:pt x="14" y="532"/>
                  </a:lnTo>
                  <a:lnTo>
                    <a:pt x="14" y="532"/>
                  </a:lnTo>
                  <a:lnTo>
                    <a:pt x="17" y="562"/>
                  </a:lnTo>
                  <a:lnTo>
                    <a:pt x="17" y="594"/>
                  </a:lnTo>
                  <a:lnTo>
                    <a:pt x="16" y="655"/>
                  </a:lnTo>
                  <a:lnTo>
                    <a:pt x="13" y="715"/>
                  </a:lnTo>
                  <a:lnTo>
                    <a:pt x="12" y="747"/>
                  </a:lnTo>
                  <a:lnTo>
                    <a:pt x="11" y="777"/>
                  </a:lnTo>
                  <a:lnTo>
                    <a:pt x="11" y="777"/>
                  </a:lnTo>
                  <a:lnTo>
                    <a:pt x="13" y="816"/>
                  </a:lnTo>
                  <a:lnTo>
                    <a:pt x="16" y="872"/>
                  </a:lnTo>
                  <a:lnTo>
                    <a:pt x="18" y="927"/>
                  </a:lnTo>
                  <a:lnTo>
                    <a:pt x="18" y="949"/>
                  </a:lnTo>
                  <a:lnTo>
                    <a:pt x="17" y="966"/>
                  </a:lnTo>
                  <a:lnTo>
                    <a:pt x="17" y="966"/>
                  </a:lnTo>
                  <a:lnTo>
                    <a:pt x="16" y="994"/>
                  </a:lnTo>
                  <a:lnTo>
                    <a:pt x="14" y="1021"/>
                  </a:lnTo>
                  <a:lnTo>
                    <a:pt x="14" y="1076"/>
                  </a:lnTo>
                  <a:lnTo>
                    <a:pt x="14" y="1076"/>
                  </a:lnTo>
                  <a:lnTo>
                    <a:pt x="16" y="1082"/>
                  </a:lnTo>
                  <a:lnTo>
                    <a:pt x="17" y="1087"/>
                  </a:lnTo>
                  <a:lnTo>
                    <a:pt x="20" y="1091"/>
                  </a:lnTo>
                  <a:lnTo>
                    <a:pt x="22" y="1093"/>
                  </a:lnTo>
                  <a:lnTo>
                    <a:pt x="25" y="1096"/>
                  </a:lnTo>
                  <a:lnTo>
                    <a:pt x="29" y="1097"/>
                  </a:lnTo>
                  <a:lnTo>
                    <a:pt x="38" y="1099"/>
                  </a:lnTo>
                  <a:lnTo>
                    <a:pt x="46" y="1097"/>
                  </a:lnTo>
                  <a:lnTo>
                    <a:pt x="50" y="1096"/>
                  </a:lnTo>
                  <a:lnTo>
                    <a:pt x="54" y="1093"/>
                  </a:lnTo>
                  <a:lnTo>
                    <a:pt x="56" y="1091"/>
                  </a:lnTo>
                  <a:lnTo>
                    <a:pt x="59" y="1087"/>
                  </a:lnTo>
                  <a:lnTo>
                    <a:pt x="60" y="1082"/>
                  </a:lnTo>
                  <a:lnTo>
                    <a:pt x="60" y="1076"/>
                  </a:lnTo>
                  <a:lnTo>
                    <a:pt x="60" y="1076"/>
                  </a:lnTo>
                  <a:lnTo>
                    <a:pt x="62" y="1048"/>
                  </a:lnTo>
                  <a:lnTo>
                    <a:pt x="63" y="1017"/>
                  </a:lnTo>
                  <a:lnTo>
                    <a:pt x="64" y="987"/>
                  </a:lnTo>
                  <a:lnTo>
                    <a:pt x="64" y="959"/>
                  </a:lnTo>
                  <a:lnTo>
                    <a:pt x="64" y="959"/>
                  </a:lnTo>
                  <a:lnTo>
                    <a:pt x="63" y="921"/>
                  </a:lnTo>
                  <a:lnTo>
                    <a:pt x="60" y="867"/>
                  </a:lnTo>
                  <a:lnTo>
                    <a:pt x="58" y="815"/>
                  </a:lnTo>
                  <a:lnTo>
                    <a:pt x="56" y="777"/>
                  </a:lnTo>
                  <a:lnTo>
                    <a:pt x="56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09" name="Freeform 521"/>
            <p:cNvSpPr/>
            <p:nvPr/>
          </p:nvSpPr>
          <p:spPr bwMode="auto">
            <a:xfrm>
              <a:off x="3509963" y="1157288"/>
              <a:ext cx="25400" cy="434975"/>
            </a:xfrm>
            <a:custGeom>
              <a:avLst/>
              <a:gdLst/>
              <a:ahLst/>
              <a:cxnLst>
                <a:cxn ang="0">
                  <a:pos x="8" y="777"/>
                </a:cxn>
                <a:cxn ang="0">
                  <a:pos x="6" y="715"/>
                </a:cxn>
                <a:cxn ang="0">
                  <a:pos x="2" y="624"/>
                </a:cxn>
                <a:cxn ang="0">
                  <a:pos x="2" y="562"/>
                </a:cxn>
                <a:cxn ang="0">
                  <a:pos x="4" y="532"/>
                </a:cxn>
                <a:cxn ang="0">
                  <a:pos x="8" y="466"/>
                </a:cxn>
                <a:cxn ang="0">
                  <a:pos x="6" y="267"/>
                </a:cxn>
                <a:cxn ang="0">
                  <a:pos x="7" y="237"/>
                </a:cxn>
                <a:cxn ang="0">
                  <a:pos x="12" y="145"/>
                </a:cxn>
                <a:cxn ang="0">
                  <a:pos x="19" y="54"/>
                </a:cxn>
                <a:cxn ang="0">
                  <a:pos x="19" y="22"/>
                </a:cxn>
                <a:cxn ang="0">
                  <a:pos x="21" y="13"/>
                </a:cxn>
                <a:cxn ang="0">
                  <a:pos x="27" y="7"/>
                </a:cxn>
                <a:cxn ang="0">
                  <a:pos x="33" y="1"/>
                </a:cxn>
                <a:cxn ang="0">
                  <a:pos x="50" y="1"/>
                </a:cxn>
                <a:cxn ang="0">
                  <a:pos x="58" y="7"/>
                </a:cxn>
                <a:cxn ang="0">
                  <a:pos x="63" y="13"/>
                </a:cxn>
                <a:cxn ang="0">
                  <a:pos x="64" y="22"/>
                </a:cxn>
                <a:cxn ang="0">
                  <a:pos x="64" y="54"/>
                </a:cxn>
                <a:cxn ang="0">
                  <a:pos x="59" y="145"/>
                </a:cxn>
                <a:cxn ang="0">
                  <a:pos x="51" y="267"/>
                </a:cxn>
                <a:cxn ang="0">
                  <a:pos x="51" y="334"/>
                </a:cxn>
                <a:cxn ang="0">
                  <a:pos x="53" y="466"/>
                </a:cxn>
                <a:cxn ang="0">
                  <a:pos x="50" y="532"/>
                </a:cxn>
                <a:cxn ang="0">
                  <a:pos x="47" y="562"/>
                </a:cxn>
                <a:cxn ang="0">
                  <a:pos x="49" y="655"/>
                </a:cxn>
                <a:cxn ang="0">
                  <a:pos x="53" y="747"/>
                </a:cxn>
                <a:cxn ang="0">
                  <a:pos x="54" y="777"/>
                </a:cxn>
                <a:cxn ang="0">
                  <a:pos x="49" y="872"/>
                </a:cxn>
                <a:cxn ang="0">
                  <a:pos x="46" y="949"/>
                </a:cxn>
                <a:cxn ang="0">
                  <a:pos x="47" y="966"/>
                </a:cxn>
                <a:cxn ang="0">
                  <a:pos x="50" y="1021"/>
                </a:cxn>
                <a:cxn ang="0">
                  <a:pos x="50" y="1076"/>
                </a:cxn>
                <a:cxn ang="0">
                  <a:pos x="47" y="1087"/>
                </a:cxn>
                <a:cxn ang="0">
                  <a:pos x="42" y="1093"/>
                </a:cxn>
                <a:cxn ang="0">
                  <a:pos x="36" y="1097"/>
                </a:cxn>
                <a:cxn ang="0">
                  <a:pos x="19" y="1097"/>
                </a:cxn>
                <a:cxn ang="0">
                  <a:pos x="11" y="1093"/>
                </a:cxn>
                <a:cxn ang="0">
                  <a:pos x="6" y="1087"/>
                </a:cxn>
                <a:cxn ang="0">
                  <a:pos x="4" y="1076"/>
                </a:cxn>
                <a:cxn ang="0">
                  <a:pos x="3" y="1048"/>
                </a:cxn>
                <a:cxn ang="0">
                  <a:pos x="0" y="987"/>
                </a:cxn>
                <a:cxn ang="0">
                  <a:pos x="0" y="959"/>
                </a:cxn>
                <a:cxn ang="0">
                  <a:pos x="4" y="867"/>
                </a:cxn>
                <a:cxn ang="0">
                  <a:pos x="8" y="777"/>
                </a:cxn>
              </a:cxnLst>
              <a:rect l="0" t="0" r="r" b="b"/>
              <a:pathLst>
                <a:path w="64" h="1099">
                  <a:moveTo>
                    <a:pt x="8" y="777"/>
                  </a:moveTo>
                  <a:lnTo>
                    <a:pt x="8" y="777"/>
                  </a:lnTo>
                  <a:lnTo>
                    <a:pt x="7" y="747"/>
                  </a:lnTo>
                  <a:lnTo>
                    <a:pt x="6" y="715"/>
                  </a:lnTo>
                  <a:lnTo>
                    <a:pt x="3" y="655"/>
                  </a:lnTo>
                  <a:lnTo>
                    <a:pt x="2" y="624"/>
                  </a:lnTo>
                  <a:lnTo>
                    <a:pt x="2" y="594"/>
                  </a:lnTo>
                  <a:lnTo>
                    <a:pt x="2" y="562"/>
                  </a:lnTo>
                  <a:lnTo>
                    <a:pt x="4" y="532"/>
                  </a:lnTo>
                  <a:lnTo>
                    <a:pt x="4" y="532"/>
                  </a:lnTo>
                  <a:lnTo>
                    <a:pt x="6" y="498"/>
                  </a:lnTo>
                  <a:lnTo>
                    <a:pt x="8" y="466"/>
                  </a:lnTo>
                  <a:lnTo>
                    <a:pt x="8" y="399"/>
                  </a:lnTo>
                  <a:lnTo>
                    <a:pt x="6" y="267"/>
                  </a:lnTo>
                  <a:lnTo>
                    <a:pt x="6" y="267"/>
                  </a:lnTo>
                  <a:lnTo>
                    <a:pt x="7" y="237"/>
                  </a:lnTo>
                  <a:lnTo>
                    <a:pt x="8" y="205"/>
                  </a:lnTo>
                  <a:lnTo>
                    <a:pt x="12" y="145"/>
                  </a:lnTo>
                  <a:lnTo>
                    <a:pt x="17" y="84"/>
                  </a:lnTo>
                  <a:lnTo>
                    <a:pt x="19" y="5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9" y="4"/>
                  </a:lnTo>
                  <a:lnTo>
                    <a:pt x="33" y="1"/>
                  </a:lnTo>
                  <a:lnTo>
                    <a:pt x="42" y="0"/>
                  </a:lnTo>
                  <a:lnTo>
                    <a:pt x="50" y="1"/>
                  </a:lnTo>
                  <a:lnTo>
                    <a:pt x="54" y="4"/>
                  </a:lnTo>
                  <a:lnTo>
                    <a:pt x="58" y="7"/>
                  </a:lnTo>
                  <a:lnTo>
                    <a:pt x="61" y="9"/>
                  </a:lnTo>
                  <a:lnTo>
                    <a:pt x="63" y="13"/>
                  </a:lnTo>
                  <a:lnTo>
                    <a:pt x="64" y="17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54"/>
                  </a:lnTo>
                  <a:lnTo>
                    <a:pt x="63" y="84"/>
                  </a:lnTo>
                  <a:lnTo>
                    <a:pt x="59" y="145"/>
                  </a:lnTo>
                  <a:lnTo>
                    <a:pt x="54" y="205"/>
                  </a:lnTo>
                  <a:lnTo>
                    <a:pt x="51" y="267"/>
                  </a:lnTo>
                  <a:lnTo>
                    <a:pt x="51" y="267"/>
                  </a:lnTo>
                  <a:lnTo>
                    <a:pt x="51" y="334"/>
                  </a:lnTo>
                  <a:lnTo>
                    <a:pt x="53" y="399"/>
                  </a:lnTo>
                  <a:lnTo>
                    <a:pt x="53" y="466"/>
                  </a:lnTo>
                  <a:lnTo>
                    <a:pt x="51" y="498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47" y="562"/>
                  </a:lnTo>
                  <a:lnTo>
                    <a:pt x="47" y="594"/>
                  </a:lnTo>
                  <a:lnTo>
                    <a:pt x="49" y="655"/>
                  </a:lnTo>
                  <a:lnTo>
                    <a:pt x="51" y="715"/>
                  </a:lnTo>
                  <a:lnTo>
                    <a:pt x="53" y="747"/>
                  </a:lnTo>
                  <a:lnTo>
                    <a:pt x="54" y="777"/>
                  </a:lnTo>
                  <a:lnTo>
                    <a:pt x="54" y="777"/>
                  </a:lnTo>
                  <a:lnTo>
                    <a:pt x="51" y="816"/>
                  </a:lnTo>
                  <a:lnTo>
                    <a:pt x="49" y="872"/>
                  </a:lnTo>
                  <a:lnTo>
                    <a:pt x="46" y="927"/>
                  </a:lnTo>
                  <a:lnTo>
                    <a:pt x="46" y="949"/>
                  </a:lnTo>
                  <a:lnTo>
                    <a:pt x="47" y="966"/>
                  </a:lnTo>
                  <a:lnTo>
                    <a:pt x="47" y="966"/>
                  </a:lnTo>
                  <a:lnTo>
                    <a:pt x="49" y="994"/>
                  </a:lnTo>
                  <a:lnTo>
                    <a:pt x="50" y="1021"/>
                  </a:lnTo>
                  <a:lnTo>
                    <a:pt x="50" y="1076"/>
                  </a:lnTo>
                  <a:lnTo>
                    <a:pt x="50" y="1076"/>
                  </a:lnTo>
                  <a:lnTo>
                    <a:pt x="49" y="1082"/>
                  </a:lnTo>
                  <a:lnTo>
                    <a:pt x="47" y="1087"/>
                  </a:lnTo>
                  <a:lnTo>
                    <a:pt x="45" y="1091"/>
                  </a:lnTo>
                  <a:lnTo>
                    <a:pt x="42" y="1093"/>
                  </a:lnTo>
                  <a:lnTo>
                    <a:pt x="40" y="1096"/>
                  </a:lnTo>
                  <a:lnTo>
                    <a:pt x="36" y="1097"/>
                  </a:lnTo>
                  <a:lnTo>
                    <a:pt x="27" y="1099"/>
                  </a:lnTo>
                  <a:lnTo>
                    <a:pt x="19" y="1097"/>
                  </a:lnTo>
                  <a:lnTo>
                    <a:pt x="15" y="1096"/>
                  </a:lnTo>
                  <a:lnTo>
                    <a:pt x="11" y="1093"/>
                  </a:lnTo>
                  <a:lnTo>
                    <a:pt x="8" y="1091"/>
                  </a:lnTo>
                  <a:lnTo>
                    <a:pt x="6" y="1087"/>
                  </a:lnTo>
                  <a:lnTo>
                    <a:pt x="4" y="1082"/>
                  </a:lnTo>
                  <a:lnTo>
                    <a:pt x="4" y="1076"/>
                  </a:lnTo>
                  <a:lnTo>
                    <a:pt x="4" y="1076"/>
                  </a:lnTo>
                  <a:lnTo>
                    <a:pt x="3" y="1048"/>
                  </a:lnTo>
                  <a:lnTo>
                    <a:pt x="2" y="1017"/>
                  </a:lnTo>
                  <a:lnTo>
                    <a:pt x="0" y="987"/>
                  </a:lnTo>
                  <a:lnTo>
                    <a:pt x="0" y="959"/>
                  </a:lnTo>
                  <a:lnTo>
                    <a:pt x="0" y="959"/>
                  </a:lnTo>
                  <a:lnTo>
                    <a:pt x="2" y="921"/>
                  </a:lnTo>
                  <a:lnTo>
                    <a:pt x="4" y="867"/>
                  </a:lnTo>
                  <a:lnTo>
                    <a:pt x="7" y="815"/>
                  </a:lnTo>
                  <a:lnTo>
                    <a:pt x="8" y="777"/>
                  </a:lnTo>
                  <a:lnTo>
                    <a:pt x="8" y="77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0" name="Freeform 522"/>
            <p:cNvSpPr>
              <a:spLocks noEditPoints="1"/>
            </p:cNvSpPr>
            <p:nvPr/>
          </p:nvSpPr>
          <p:spPr bwMode="auto">
            <a:xfrm>
              <a:off x="3327401" y="1573213"/>
              <a:ext cx="307975" cy="87313"/>
            </a:xfrm>
            <a:custGeom>
              <a:avLst/>
              <a:gdLst/>
              <a:ahLst/>
              <a:cxnLst>
                <a:cxn ang="0">
                  <a:pos x="776" y="155"/>
                </a:cxn>
                <a:cxn ang="0">
                  <a:pos x="769" y="136"/>
                </a:cxn>
                <a:cxn ang="0">
                  <a:pos x="752" y="98"/>
                </a:cxn>
                <a:cxn ang="0">
                  <a:pos x="727" y="68"/>
                </a:cxn>
                <a:cxn ang="0">
                  <a:pos x="694" y="44"/>
                </a:cxn>
                <a:cxn ang="0">
                  <a:pos x="645" y="22"/>
                </a:cxn>
                <a:cxn ang="0">
                  <a:pos x="560" y="5"/>
                </a:cxn>
                <a:cxn ang="0">
                  <a:pos x="445" y="0"/>
                </a:cxn>
                <a:cxn ang="0">
                  <a:pos x="327" y="1"/>
                </a:cxn>
                <a:cxn ang="0">
                  <a:pos x="226" y="9"/>
                </a:cxn>
                <a:cxn ang="0">
                  <a:pos x="127" y="27"/>
                </a:cxn>
                <a:cxn ang="0">
                  <a:pos x="80" y="43"/>
                </a:cxn>
                <a:cxn ang="0">
                  <a:pos x="50" y="61"/>
                </a:cxn>
                <a:cxn ang="0">
                  <a:pos x="26" y="85"/>
                </a:cxn>
                <a:cxn ang="0">
                  <a:pos x="9" y="116"/>
                </a:cxn>
                <a:cxn ang="0">
                  <a:pos x="4" y="153"/>
                </a:cxn>
                <a:cxn ang="0">
                  <a:pos x="4" y="157"/>
                </a:cxn>
                <a:cxn ang="0">
                  <a:pos x="0" y="171"/>
                </a:cxn>
                <a:cxn ang="0">
                  <a:pos x="6" y="184"/>
                </a:cxn>
                <a:cxn ang="0">
                  <a:pos x="16" y="191"/>
                </a:cxn>
                <a:cxn ang="0">
                  <a:pos x="77" y="201"/>
                </a:cxn>
                <a:cxn ang="0">
                  <a:pos x="140" y="203"/>
                </a:cxn>
                <a:cxn ang="0">
                  <a:pos x="380" y="206"/>
                </a:cxn>
                <a:cxn ang="0">
                  <a:pos x="522" y="214"/>
                </a:cxn>
                <a:cxn ang="0">
                  <a:pos x="663" y="217"/>
                </a:cxn>
                <a:cxn ang="0">
                  <a:pos x="732" y="210"/>
                </a:cxn>
                <a:cxn ang="0">
                  <a:pos x="762" y="203"/>
                </a:cxn>
                <a:cxn ang="0">
                  <a:pos x="772" y="184"/>
                </a:cxn>
                <a:cxn ang="0">
                  <a:pos x="772" y="178"/>
                </a:cxn>
                <a:cxn ang="0">
                  <a:pos x="776" y="165"/>
                </a:cxn>
                <a:cxn ang="0">
                  <a:pos x="380" y="161"/>
                </a:cxn>
                <a:cxn ang="0">
                  <a:pos x="230" y="161"/>
                </a:cxn>
                <a:cxn ang="0">
                  <a:pos x="115" y="158"/>
                </a:cxn>
                <a:cxn ang="0">
                  <a:pos x="50" y="152"/>
                </a:cxn>
                <a:cxn ang="0">
                  <a:pos x="55" y="127"/>
                </a:cxn>
                <a:cxn ang="0">
                  <a:pos x="76" y="99"/>
                </a:cxn>
                <a:cxn ang="0">
                  <a:pos x="108" y="82"/>
                </a:cxn>
                <a:cxn ang="0">
                  <a:pos x="206" y="56"/>
                </a:cxn>
                <a:cxn ang="0">
                  <a:pos x="231" y="52"/>
                </a:cxn>
                <a:cxn ang="0">
                  <a:pos x="307" y="52"/>
                </a:cxn>
                <a:cxn ang="0">
                  <a:pos x="373" y="47"/>
                </a:cxn>
                <a:cxn ang="0">
                  <a:pos x="437" y="44"/>
                </a:cxn>
                <a:cxn ang="0">
                  <a:pos x="539" y="47"/>
                </a:cxn>
                <a:cxn ang="0">
                  <a:pos x="615" y="60"/>
                </a:cxn>
                <a:cxn ang="0">
                  <a:pos x="670" y="82"/>
                </a:cxn>
                <a:cxn ang="0">
                  <a:pos x="697" y="103"/>
                </a:cxn>
                <a:cxn ang="0">
                  <a:pos x="717" y="131"/>
                </a:cxn>
                <a:cxn ang="0">
                  <a:pos x="730" y="165"/>
                </a:cxn>
                <a:cxn ang="0">
                  <a:pos x="687" y="170"/>
                </a:cxn>
                <a:cxn ang="0">
                  <a:pos x="556" y="172"/>
                </a:cxn>
                <a:cxn ang="0">
                  <a:pos x="380" y="161"/>
                </a:cxn>
              </a:cxnLst>
              <a:rect l="0" t="0" r="r" b="b"/>
              <a:pathLst>
                <a:path w="776" h="218">
                  <a:moveTo>
                    <a:pt x="776" y="161"/>
                  </a:moveTo>
                  <a:lnTo>
                    <a:pt x="776" y="161"/>
                  </a:lnTo>
                  <a:lnTo>
                    <a:pt x="776" y="155"/>
                  </a:lnTo>
                  <a:lnTo>
                    <a:pt x="773" y="150"/>
                  </a:lnTo>
                  <a:lnTo>
                    <a:pt x="773" y="150"/>
                  </a:lnTo>
                  <a:lnTo>
                    <a:pt x="769" y="136"/>
                  </a:lnTo>
                  <a:lnTo>
                    <a:pt x="764" y="121"/>
                  </a:lnTo>
                  <a:lnTo>
                    <a:pt x="759" y="110"/>
                  </a:lnTo>
                  <a:lnTo>
                    <a:pt x="752" y="98"/>
                  </a:lnTo>
                  <a:lnTo>
                    <a:pt x="744" y="86"/>
                  </a:lnTo>
                  <a:lnTo>
                    <a:pt x="736" y="77"/>
                  </a:lnTo>
                  <a:lnTo>
                    <a:pt x="727" y="68"/>
                  </a:lnTo>
                  <a:lnTo>
                    <a:pt x="717" y="59"/>
                  </a:lnTo>
                  <a:lnTo>
                    <a:pt x="706" y="51"/>
                  </a:lnTo>
                  <a:lnTo>
                    <a:pt x="694" y="44"/>
                  </a:lnTo>
                  <a:lnTo>
                    <a:pt x="683" y="38"/>
                  </a:lnTo>
                  <a:lnTo>
                    <a:pt x="671" y="33"/>
                  </a:lnTo>
                  <a:lnTo>
                    <a:pt x="645" y="22"/>
                  </a:lnTo>
                  <a:lnTo>
                    <a:pt x="617" y="16"/>
                  </a:lnTo>
                  <a:lnTo>
                    <a:pt x="590" y="9"/>
                  </a:lnTo>
                  <a:lnTo>
                    <a:pt x="560" y="5"/>
                  </a:lnTo>
                  <a:lnTo>
                    <a:pt x="531" y="2"/>
                  </a:lnTo>
                  <a:lnTo>
                    <a:pt x="502" y="1"/>
                  </a:lnTo>
                  <a:lnTo>
                    <a:pt x="445" y="0"/>
                  </a:lnTo>
                  <a:lnTo>
                    <a:pt x="394" y="0"/>
                  </a:lnTo>
                  <a:lnTo>
                    <a:pt x="394" y="0"/>
                  </a:lnTo>
                  <a:lnTo>
                    <a:pt x="327" y="1"/>
                  </a:lnTo>
                  <a:lnTo>
                    <a:pt x="293" y="4"/>
                  </a:lnTo>
                  <a:lnTo>
                    <a:pt x="259" y="6"/>
                  </a:lnTo>
                  <a:lnTo>
                    <a:pt x="226" y="9"/>
                  </a:lnTo>
                  <a:lnTo>
                    <a:pt x="193" y="14"/>
                  </a:lnTo>
                  <a:lnTo>
                    <a:pt x="159" y="19"/>
                  </a:lnTo>
                  <a:lnTo>
                    <a:pt x="127" y="27"/>
                  </a:lnTo>
                  <a:lnTo>
                    <a:pt x="127" y="27"/>
                  </a:lnTo>
                  <a:lnTo>
                    <a:pt x="102" y="34"/>
                  </a:lnTo>
                  <a:lnTo>
                    <a:pt x="80" y="43"/>
                  </a:lnTo>
                  <a:lnTo>
                    <a:pt x="69" y="48"/>
                  </a:lnTo>
                  <a:lnTo>
                    <a:pt x="59" y="55"/>
                  </a:lnTo>
                  <a:lnTo>
                    <a:pt x="50" y="61"/>
                  </a:lnTo>
                  <a:lnTo>
                    <a:pt x="40" y="69"/>
                  </a:lnTo>
                  <a:lnTo>
                    <a:pt x="33" y="77"/>
                  </a:lnTo>
                  <a:lnTo>
                    <a:pt x="26" y="85"/>
                  </a:lnTo>
                  <a:lnTo>
                    <a:pt x="19" y="94"/>
                  </a:lnTo>
                  <a:lnTo>
                    <a:pt x="14" y="104"/>
                  </a:lnTo>
                  <a:lnTo>
                    <a:pt x="9" y="116"/>
                  </a:lnTo>
                  <a:lnTo>
                    <a:pt x="6" y="127"/>
                  </a:lnTo>
                  <a:lnTo>
                    <a:pt x="4" y="140"/>
                  </a:lnTo>
                  <a:lnTo>
                    <a:pt x="4" y="153"/>
                  </a:lnTo>
                  <a:lnTo>
                    <a:pt x="4" y="153"/>
                  </a:lnTo>
                  <a:lnTo>
                    <a:pt x="4" y="157"/>
                  </a:lnTo>
                  <a:lnTo>
                    <a:pt x="4" y="157"/>
                  </a:lnTo>
                  <a:lnTo>
                    <a:pt x="1" y="161"/>
                  </a:lnTo>
                  <a:lnTo>
                    <a:pt x="0" y="166"/>
                  </a:lnTo>
                  <a:lnTo>
                    <a:pt x="0" y="171"/>
                  </a:lnTo>
                  <a:lnTo>
                    <a:pt x="1" y="176"/>
                  </a:lnTo>
                  <a:lnTo>
                    <a:pt x="4" y="180"/>
                  </a:lnTo>
                  <a:lnTo>
                    <a:pt x="6" y="184"/>
                  </a:lnTo>
                  <a:lnTo>
                    <a:pt x="10" y="188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31" y="195"/>
                  </a:lnTo>
                  <a:lnTo>
                    <a:pt x="46" y="197"/>
                  </a:lnTo>
                  <a:lnTo>
                    <a:pt x="77" y="201"/>
                  </a:lnTo>
                  <a:lnTo>
                    <a:pt x="110" y="203"/>
                  </a:lnTo>
                  <a:lnTo>
                    <a:pt x="140" y="203"/>
                  </a:lnTo>
                  <a:lnTo>
                    <a:pt x="140" y="203"/>
                  </a:lnTo>
                  <a:lnTo>
                    <a:pt x="260" y="204"/>
                  </a:lnTo>
                  <a:lnTo>
                    <a:pt x="380" y="206"/>
                  </a:lnTo>
                  <a:lnTo>
                    <a:pt x="380" y="206"/>
                  </a:lnTo>
                  <a:lnTo>
                    <a:pt x="428" y="209"/>
                  </a:lnTo>
                  <a:lnTo>
                    <a:pt x="475" y="212"/>
                  </a:lnTo>
                  <a:lnTo>
                    <a:pt x="522" y="214"/>
                  </a:lnTo>
                  <a:lnTo>
                    <a:pt x="569" y="217"/>
                  </a:lnTo>
                  <a:lnTo>
                    <a:pt x="616" y="218"/>
                  </a:lnTo>
                  <a:lnTo>
                    <a:pt x="663" y="217"/>
                  </a:lnTo>
                  <a:lnTo>
                    <a:pt x="687" y="216"/>
                  </a:lnTo>
                  <a:lnTo>
                    <a:pt x="709" y="213"/>
                  </a:lnTo>
                  <a:lnTo>
                    <a:pt x="732" y="210"/>
                  </a:lnTo>
                  <a:lnTo>
                    <a:pt x="755" y="205"/>
                  </a:lnTo>
                  <a:lnTo>
                    <a:pt x="755" y="205"/>
                  </a:lnTo>
                  <a:lnTo>
                    <a:pt x="762" y="203"/>
                  </a:lnTo>
                  <a:lnTo>
                    <a:pt x="768" y="197"/>
                  </a:lnTo>
                  <a:lnTo>
                    <a:pt x="770" y="191"/>
                  </a:lnTo>
                  <a:lnTo>
                    <a:pt x="772" y="184"/>
                  </a:lnTo>
                  <a:lnTo>
                    <a:pt x="772" y="180"/>
                  </a:lnTo>
                  <a:lnTo>
                    <a:pt x="772" y="180"/>
                  </a:lnTo>
                  <a:lnTo>
                    <a:pt x="772" y="178"/>
                  </a:lnTo>
                  <a:lnTo>
                    <a:pt x="772" y="178"/>
                  </a:lnTo>
                  <a:lnTo>
                    <a:pt x="774" y="171"/>
                  </a:lnTo>
                  <a:lnTo>
                    <a:pt x="776" y="165"/>
                  </a:lnTo>
                  <a:lnTo>
                    <a:pt x="776" y="161"/>
                  </a:lnTo>
                  <a:close/>
                  <a:moveTo>
                    <a:pt x="380" y="161"/>
                  </a:moveTo>
                  <a:lnTo>
                    <a:pt x="380" y="161"/>
                  </a:lnTo>
                  <a:lnTo>
                    <a:pt x="331" y="161"/>
                  </a:lnTo>
                  <a:lnTo>
                    <a:pt x="281" y="161"/>
                  </a:lnTo>
                  <a:lnTo>
                    <a:pt x="230" y="161"/>
                  </a:lnTo>
                  <a:lnTo>
                    <a:pt x="180" y="161"/>
                  </a:lnTo>
                  <a:lnTo>
                    <a:pt x="180" y="161"/>
                  </a:lnTo>
                  <a:lnTo>
                    <a:pt x="115" y="158"/>
                  </a:lnTo>
                  <a:lnTo>
                    <a:pt x="81" y="157"/>
                  </a:lnTo>
                  <a:lnTo>
                    <a:pt x="65" y="154"/>
                  </a:lnTo>
                  <a:lnTo>
                    <a:pt x="50" y="152"/>
                  </a:lnTo>
                  <a:lnTo>
                    <a:pt x="50" y="152"/>
                  </a:lnTo>
                  <a:lnTo>
                    <a:pt x="51" y="138"/>
                  </a:lnTo>
                  <a:lnTo>
                    <a:pt x="55" y="127"/>
                  </a:lnTo>
                  <a:lnTo>
                    <a:pt x="60" y="116"/>
                  </a:lnTo>
                  <a:lnTo>
                    <a:pt x="68" y="108"/>
                  </a:lnTo>
                  <a:lnTo>
                    <a:pt x="76" y="99"/>
                  </a:lnTo>
                  <a:lnTo>
                    <a:pt x="86" y="93"/>
                  </a:lnTo>
                  <a:lnTo>
                    <a:pt x="97" y="87"/>
                  </a:lnTo>
                  <a:lnTo>
                    <a:pt x="108" y="82"/>
                  </a:lnTo>
                  <a:lnTo>
                    <a:pt x="133" y="73"/>
                  </a:lnTo>
                  <a:lnTo>
                    <a:pt x="159" y="67"/>
                  </a:lnTo>
                  <a:lnTo>
                    <a:pt x="206" y="56"/>
                  </a:lnTo>
                  <a:lnTo>
                    <a:pt x="206" y="56"/>
                  </a:lnTo>
                  <a:lnTo>
                    <a:pt x="218" y="53"/>
                  </a:lnTo>
                  <a:lnTo>
                    <a:pt x="231" y="52"/>
                  </a:lnTo>
                  <a:lnTo>
                    <a:pt x="256" y="51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28" y="51"/>
                  </a:lnTo>
                  <a:lnTo>
                    <a:pt x="350" y="50"/>
                  </a:lnTo>
                  <a:lnTo>
                    <a:pt x="373" y="47"/>
                  </a:lnTo>
                  <a:lnTo>
                    <a:pt x="394" y="46"/>
                  </a:lnTo>
                  <a:lnTo>
                    <a:pt x="394" y="46"/>
                  </a:lnTo>
                  <a:lnTo>
                    <a:pt x="437" y="44"/>
                  </a:lnTo>
                  <a:lnTo>
                    <a:pt x="486" y="44"/>
                  </a:lnTo>
                  <a:lnTo>
                    <a:pt x="513" y="44"/>
                  </a:lnTo>
                  <a:lnTo>
                    <a:pt x="539" y="47"/>
                  </a:lnTo>
                  <a:lnTo>
                    <a:pt x="565" y="50"/>
                  </a:lnTo>
                  <a:lnTo>
                    <a:pt x="590" y="53"/>
                  </a:lnTo>
                  <a:lnTo>
                    <a:pt x="615" y="60"/>
                  </a:lnTo>
                  <a:lnTo>
                    <a:pt x="638" y="68"/>
                  </a:lnTo>
                  <a:lnTo>
                    <a:pt x="659" y="77"/>
                  </a:lnTo>
                  <a:lnTo>
                    <a:pt x="670" y="82"/>
                  </a:lnTo>
                  <a:lnTo>
                    <a:pt x="679" y="89"/>
                  </a:lnTo>
                  <a:lnTo>
                    <a:pt x="688" y="95"/>
                  </a:lnTo>
                  <a:lnTo>
                    <a:pt x="697" y="103"/>
                  </a:lnTo>
                  <a:lnTo>
                    <a:pt x="704" y="112"/>
                  </a:lnTo>
                  <a:lnTo>
                    <a:pt x="711" y="120"/>
                  </a:lnTo>
                  <a:lnTo>
                    <a:pt x="717" y="131"/>
                  </a:lnTo>
                  <a:lnTo>
                    <a:pt x="722" y="141"/>
                  </a:lnTo>
                  <a:lnTo>
                    <a:pt x="726" y="152"/>
                  </a:lnTo>
                  <a:lnTo>
                    <a:pt x="730" y="165"/>
                  </a:lnTo>
                  <a:lnTo>
                    <a:pt x="730" y="165"/>
                  </a:lnTo>
                  <a:lnTo>
                    <a:pt x="709" y="167"/>
                  </a:lnTo>
                  <a:lnTo>
                    <a:pt x="687" y="170"/>
                  </a:lnTo>
                  <a:lnTo>
                    <a:pt x="643" y="172"/>
                  </a:lnTo>
                  <a:lnTo>
                    <a:pt x="600" y="174"/>
                  </a:lnTo>
                  <a:lnTo>
                    <a:pt x="556" y="172"/>
                  </a:lnTo>
                  <a:lnTo>
                    <a:pt x="511" y="170"/>
                  </a:lnTo>
                  <a:lnTo>
                    <a:pt x="467" y="167"/>
                  </a:lnTo>
                  <a:lnTo>
                    <a:pt x="380" y="161"/>
                  </a:lnTo>
                  <a:lnTo>
                    <a:pt x="380" y="1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79" name="组合 1278"/>
          <p:cNvGrpSpPr/>
          <p:nvPr/>
        </p:nvGrpSpPr>
        <p:grpSpPr>
          <a:xfrm>
            <a:off x="2779185" y="2260583"/>
            <a:ext cx="893233" cy="990600"/>
            <a:chOff x="2084388" y="1965325"/>
            <a:chExt cx="669925" cy="742950"/>
          </a:xfrm>
          <a:solidFill>
            <a:srgbClr val="1043AB"/>
          </a:solidFill>
        </p:grpSpPr>
        <p:sp>
          <p:nvSpPr>
            <p:cNvPr id="12811" name="Freeform 523"/>
            <p:cNvSpPr/>
            <p:nvPr/>
          </p:nvSpPr>
          <p:spPr bwMode="auto">
            <a:xfrm>
              <a:off x="2165351" y="2058988"/>
              <a:ext cx="85725" cy="117475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209" y="0"/>
                </a:cxn>
                <a:cxn ang="0">
                  <a:pos x="202" y="2"/>
                </a:cxn>
                <a:cxn ang="0">
                  <a:pos x="197" y="5"/>
                </a:cxn>
                <a:cxn ang="0">
                  <a:pos x="192" y="9"/>
                </a:cxn>
                <a:cxn ang="0">
                  <a:pos x="187" y="14"/>
                </a:cxn>
                <a:cxn ang="0">
                  <a:pos x="178" y="24"/>
                </a:cxn>
                <a:cxn ang="0">
                  <a:pos x="170" y="36"/>
                </a:cxn>
                <a:cxn ang="0">
                  <a:pos x="170" y="36"/>
                </a:cxn>
                <a:cxn ang="0">
                  <a:pos x="153" y="58"/>
                </a:cxn>
                <a:cxn ang="0">
                  <a:pos x="136" y="82"/>
                </a:cxn>
                <a:cxn ang="0">
                  <a:pos x="99" y="126"/>
                </a:cxn>
                <a:cxn ang="0">
                  <a:pos x="99" y="126"/>
                </a:cxn>
                <a:cxn ang="0">
                  <a:pos x="68" y="166"/>
                </a:cxn>
                <a:cxn ang="0">
                  <a:pos x="52" y="185"/>
                </a:cxn>
                <a:cxn ang="0">
                  <a:pos x="39" y="206"/>
                </a:cxn>
                <a:cxn ang="0">
                  <a:pos x="39" y="206"/>
                </a:cxn>
                <a:cxn ang="0">
                  <a:pos x="26" y="226"/>
                </a:cxn>
                <a:cxn ang="0">
                  <a:pos x="14" y="245"/>
                </a:cxn>
                <a:cxn ang="0">
                  <a:pos x="9" y="257"/>
                </a:cxn>
                <a:cxn ang="0">
                  <a:pos x="4" y="268"/>
                </a:cxn>
                <a:cxn ang="0">
                  <a:pos x="1" y="279"/>
                </a:cxn>
                <a:cxn ang="0">
                  <a:pos x="0" y="290"/>
                </a:cxn>
                <a:cxn ang="0">
                  <a:pos x="0" y="290"/>
                </a:cxn>
                <a:cxn ang="0">
                  <a:pos x="0" y="293"/>
                </a:cxn>
                <a:cxn ang="0">
                  <a:pos x="1" y="294"/>
                </a:cxn>
                <a:cxn ang="0">
                  <a:pos x="2" y="295"/>
                </a:cxn>
                <a:cxn ang="0">
                  <a:pos x="5" y="296"/>
                </a:cxn>
                <a:cxn ang="0">
                  <a:pos x="9" y="294"/>
                </a:cxn>
                <a:cxn ang="0">
                  <a:pos x="10" y="293"/>
                </a:cxn>
                <a:cxn ang="0">
                  <a:pos x="10" y="290"/>
                </a:cxn>
                <a:cxn ang="0">
                  <a:pos x="10" y="290"/>
                </a:cxn>
                <a:cxn ang="0">
                  <a:pos x="13" y="279"/>
                </a:cxn>
                <a:cxn ang="0">
                  <a:pos x="15" y="269"/>
                </a:cxn>
                <a:cxn ang="0">
                  <a:pos x="19" y="260"/>
                </a:cxn>
                <a:cxn ang="0">
                  <a:pos x="25" y="249"/>
                </a:cxn>
                <a:cxn ang="0">
                  <a:pos x="36" y="230"/>
                </a:cxn>
                <a:cxn ang="0">
                  <a:pos x="48" y="211"/>
                </a:cxn>
                <a:cxn ang="0">
                  <a:pos x="48" y="211"/>
                </a:cxn>
                <a:cxn ang="0">
                  <a:pos x="62" y="192"/>
                </a:cxn>
                <a:cxn ang="0">
                  <a:pos x="77" y="172"/>
                </a:cxn>
                <a:cxn ang="0">
                  <a:pos x="107" y="134"/>
                </a:cxn>
                <a:cxn ang="0">
                  <a:pos x="107" y="134"/>
                </a:cxn>
                <a:cxn ang="0">
                  <a:pos x="121" y="117"/>
                </a:cxn>
                <a:cxn ang="0">
                  <a:pos x="136" y="99"/>
                </a:cxn>
                <a:cxn ang="0">
                  <a:pos x="163" y="62"/>
                </a:cxn>
                <a:cxn ang="0">
                  <a:pos x="163" y="62"/>
                </a:cxn>
                <a:cxn ang="0">
                  <a:pos x="174" y="49"/>
                </a:cxn>
                <a:cxn ang="0">
                  <a:pos x="185" y="32"/>
                </a:cxn>
                <a:cxn ang="0">
                  <a:pos x="191" y="24"/>
                </a:cxn>
                <a:cxn ang="0">
                  <a:pos x="197" y="18"/>
                </a:cxn>
                <a:cxn ang="0">
                  <a:pos x="205" y="14"/>
                </a:cxn>
                <a:cxn ang="0">
                  <a:pos x="212" y="10"/>
                </a:cxn>
                <a:cxn ang="0">
                  <a:pos x="212" y="10"/>
                </a:cxn>
                <a:cxn ang="0">
                  <a:pos x="214" y="10"/>
                </a:cxn>
                <a:cxn ang="0">
                  <a:pos x="216" y="7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2" y="0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6" h="296">
                  <a:moveTo>
                    <a:pt x="209" y="0"/>
                  </a:moveTo>
                  <a:lnTo>
                    <a:pt x="209" y="0"/>
                  </a:lnTo>
                  <a:lnTo>
                    <a:pt x="202" y="2"/>
                  </a:lnTo>
                  <a:lnTo>
                    <a:pt x="197" y="5"/>
                  </a:lnTo>
                  <a:lnTo>
                    <a:pt x="192" y="9"/>
                  </a:lnTo>
                  <a:lnTo>
                    <a:pt x="187" y="14"/>
                  </a:lnTo>
                  <a:lnTo>
                    <a:pt x="178" y="24"/>
                  </a:lnTo>
                  <a:lnTo>
                    <a:pt x="170" y="36"/>
                  </a:lnTo>
                  <a:lnTo>
                    <a:pt x="170" y="36"/>
                  </a:lnTo>
                  <a:lnTo>
                    <a:pt x="153" y="58"/>
                  </a:lnTo>
                  <a:lnTo>
                    <a:pt x="136" y="82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68" y="166"/>
                  </a:lnTo>
                  <a:lnTo>
                    <a:pt x="52" y="185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26" y="226"/>
                  </a:lnTo>
                  <a:lnTo>
                    <a:pt x="14" y="245"/>
                  </a:lnTo>
                  <a:lnTo>
                    <a:pt x="9" y="257"/>
                  </a:lnTo>
                  <a:lnTo>
                    <a:pt x="4" y="268"/>
                  </a:lnTo>
                  <a:lnTo>
                    <a:pt x="1" y="279"/>
                  </a:lnTo>
                  <a:lnTo>
                    <a:pt x="0" y="290"/>
                  </a:lnTo>
                  <a:lnTo>
                    <a:pt x="0" y="290"/>
                  </a:lnTo>
                  <a:lnTo>
                    <a:pt x="0" y="293"/>
                  </a:lnTo>
                  <a:lnTo>
                    <a:pt x="1" y="294"/>
                  </a:lnTo>
                  <a:lnTo>
                    <a:pt x="2" y="295"/>
                  </a:lnTo>
                  <a:lnTo>
                    <a:pt x="5" y="296"/>
                  </a:lnTo>
                  <a:lnTo>
                    <a:pt x="9" y="294"/>
                  </a:lnTo>
                  <a:lnTo>
                    <a:pt x="10" y="293"/>
                  </a:lnTo>
                  <a:lnTo>
                    <a:pt x="10" y="290"/>
                  </a:lnTo>
                  <a:lnTo>
                    <a:pt x="10" y="290"/>
                  </a:lnTo>
                  <a:lnTo>
                    <a:pt x="13" y="279"/>
                  </a:lnTo>
                  <a:lnTo>
                    <a:pt x="15" y="269"/>
                  </a:lnTo>
                  <a:lnTo>
                    <a:pt x="19" y="260"/>
                  </a:lnTo>
                  <a:lnTo>
                    <a:pt x="25" y="249"/>
                  </a:lnTo>
                  <a:lnTo>
                    <a:pt x="36" y="230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62" y="192"/>
                  </a:lnTo>
                  <a:lnTo>
                    <a:pt x="77" y="172"/>
                  </a:lnTo>
                  <a:lnTo>
                    <a:pt x="107" y="134"/>
                  </a:lnTo>
                  <a:lnTo>
                    <a:pt x="107" y="134"/>
                  </a:lnTo>
                  <a:lnTo>
                    <a:pt x="121" y="117"/>
                  </a:lnTo>
                  <a:lnTo>
                    <a:pt x="136" y="99"/>
                  </a:lnTo>
                  <a:lnTo>
                    <a:pt x="163" y="62"/>
                  </a:lnTo>
                  <a:lnTo>
                    <a:pt x="163" y="62"/>
                  </a:lnTo>
                  <a:lnTo>
                    <a:pt x="174" y="49"/>
                  </a:lnTo>
                  <a:lnTo>
                    <a:pt x="185" y="32"/>
                  </a:lnTo>
                  <a:lnTo>
                    <a:pt x="191" y="24"/>
                  </a:lnTo>
                  <a:lnTo>
                    <a:pt x="197" y="18"/>
                  </a:lnTo>
                  <a:lnTo>
                    <a:pt x="205" y="14"/>
                  </a:lnTo>
                  <a:lnTo>
                    <a:pt x="212" y="10"/>
                  </a:lnTo>
                  <a:lnTo>
                    <a:pt x="212" y="10"/>
                  </a:lnTo>
                  <a:lnTo>
                    <a:pt x="214" y="10"/>
                  </a:lnTo>
                  <a:lnTo>
                    <a:pt x="216" y="7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2" name="Freeform 524"/>
            <p:cNvSpPr/>
            <p:nvPr/>
          </p:nvSpPr>
          <p:spPr bwMode="auto">
            <a:xfrm>
              <a:off x="2173288" y="2065338"/>
              <a:ext cx="122238" cy="155575"/>
            </a:xfrm>
            <a:custGeom>
              <a:avLst/>
              <a:gdLst/>
              <a:ahLst/>
              <a:cxnLst>
                <a:cxn ang="0">
                  <a:pos x="300" y="1"/>
                </a:cxn>
                <a:cxn ang="0">
                  <a:pos x="300" y="1"/>
                </a:cxn>
                <a:cxn ang="0">
                  <a:pos x="289" y="6"/>
                </a:cxn>
                <a:cxn ang="0">
                  <a:pos x="280" y="14"/>
                </a:cxn>
                <a:cxn ang="0">
                  <a:pos x="271" y="23"/>
                </a:cxn>
                <a:cxn ang="0">
                  <a:pos x="262" y="33"/>
                </a:cxn>
                <a:cxn ang="0">
                  <a:pos x="245" y="52"/>
                </a:cxn>
                <a:cxn ang="0">
                  <a:pos x="229" y="72"/>
                </a:cxn>
                <a:cxn ang="0">
                  <a:pos x="229" y="72"/>
                </a:cxn>
                <a:cxn ang="0">
                  <a:pos x="208" y="95"/>
                </a:cxn>
                <a:cxn ang="0">
                  <a:pos x="188" y="119"/>
                </a:cxn>
                <a:cxn ang="0">
                  <a:pos x="170" y="145"/>
                </a:cxn>
                <a:cxn ang="0">
                  <a:pos x="153" y="171"/>
                </a:cxn>
                <a:cxn ang="0">
                  <a:pos x="153" y="171"/>
                </a:cxn>
                <a:cxn ang="0">
                  <a:pos x="113" y="230"/>
                </a:cxn>
                <a:cxn ang="0">
                  <a:pos x="92" y="260"/>
                </a:cxn>
                <a:cxn ang="0">
                  <a:pos x="69" y="289"/>
                </a:cxn>
                <a:cxn ang="0">
                  <a:pos x="69" y="289"/>
                </a:cxn>
                <a:cxn ang="0">
                  <a:pos x="52" y="312"/>
                </a:cxn>
                <a:cxn ang="0">
                  <a:pos x="35" y="336"/>
                </a:cxn>
                <a:cxn ang="0">
                  <a:pos x="1" y="383"/>
                </a:cxn>
                <a:cxn ang="0">
                  <a:pos x="1" y="383"/>
                </a:cxn>
                <a:cxn ang="0">
                  <a:pos x="0" y="386"/>
                </a:cxn>
                <a:cxn ang="0">
                  <a:pos x="0" y="388"/>
                </a:cxn>
                <a:cxn ang="0">
                  <a:pos x="1" y="390"/>
                </a:cxn>
                <a:cxn ang="0">
                  <a:pos x="3" y="391"/>
                </a:cxn>
                <a:cxn ang="0">
                  <a:pos x="7" y="392"/>
                </a:cxn>
                <a:cxn ang="0">
                  <a:pos x="9" y="391"/>
                </a:cxn>
                <a:cxn ang="0">
                  <a:pos x="10" y="390"/>
                </a:cxn>
                <a:cxn ang="0">
                  <a:pos x="10" y="390"/>
                </a:cxn>
                <a:cxn ang="0">
                  <a:pos x="44" y="343"/>
                </a:cxn>
                <a:cxn ang="0">
                  <a:pos x="60" y="320"/>
                </a:cxn>
                <a:cxn ang="0">
                  <a:pos x="77" y="297"/>
                </a:cxn>
                <a:cxn ang="0">
                  <a:pos x="77" y="297"/>
                </a:cxn>
                <a:cxn ang="0">
                  <a:pos x="113" y="251"/>
                </a:cxn>
                <a:cxn ang="0">
                  <a:pos x="130" y="226"/>
                </a:cxn>
                <a:cxn ang="0">
                  <a:pos x="145" y="203"/>
                </a:cxn>
                <a:cxn ang="0">
                  <a:pos x="145" y="203"/>
                </a:cxn>
                <a:cxn ang="0">
                  <a:pos x="164" y="174"/>
                </a:cxn>
                <a:cxn ang="0">
                  <a:pos x="183" y="146"/>
                </a:cxn>
                <a:cxn ang="0">
                  <a:pos x="203" y="120"/>
                </a:cxn>
                <a:cxn ang="0">
                  <a:pos x="224" y="94"/>
                </a:cxn>
                <a:cxn ang="0">
                  <a:pos x="224" y="94"/>
                </a:cxn>
                <a:cxn ang="0">
                  <a:pos x="243" y="72"/>
                </a:cxn>
                <a:cxn ang="0">
                  <a:pos x="263" y="51"/>
                </a:cxn>
                <a:cxn ang="0">
                  <a:pos x="263" y="51"/>
                </a:cxn>
                <a:cxn ang="0">
                  <a:pos x="283" y="29"/>
                </a:cxn>
                <a:cxn ang="0">
                  <a:pos x="293" y="18"/>
                </a:cxn>
                <a:cxn ang="0">
                  <a:pos x="300" y="14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8"/>
                </a:cxn>
                <a:cxn ang="0">
                  <a:pos x="309" y="5"/>
                </a:cxn>
                <a:cxn ang="0">
                  <a:pos x="307" y="4"/>
                </a:cxn>
                <a:cxn ang="0">
                  <a:pos x="305" y="1"/>
                </a:cxn>
                <a:cxn ang="0">
                  <a:pos x="302" y="0"/>
                </a:cxn>
                <a:cxn ang="0">
                  <a:pos x="300" y="1"/>
                </a:cxn>
                <a:cxn ang="0">
                  <a:pos x="300" y="1"/>
                </a:cxn>
              </a:cxnLst>
              <a:rect l="0" t="0" r="r" b="b"/>
              <a:pathLst>
                <a:path w="309" h="392">
                  <a:moveTo>
                    <a:pt x="300" y="1"/>
                  </a:moveTo>
                  <a:lnTo>
                    <a:pt x="300" y="1"/>
                  </a:lnTo>
                  <a:lnTo>
                    <a:pt x="289" y="6"/>
                  </a:lnTo>
                  <a:lnTo>
                    <a:pt x="280" y="14"/>
                  </a:lnTo>
                  <a:lnTo>
                    <a:pt x="271" y="23"/>
                  </a:lnTo>
                  <a:lnTo>
                    <a:pt x="262" y="33"/>
                  </a:lnTo>
                  <a:lnTo>
                    <a:pt x="245" y="5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08" y="95"/>
                  </a:lnTo>
                  <a:lnTo>
                    <a:pt x="188" y="119"/>
                  </a:lnTo>
                  <a:lnTo>
                    <a:pt x="170" y="145"/>
                  </a:lnTo>
                  <a:lnTo>
                    <a:pt x="153" y="171"/>
                  </a:lnTo>
                  <a:lnTo>
                    <a:pt x="153" y="171"/>
                  </a:lnTo>
                  <a:lnTo>
                    <a:pt x="113" y="230"/>
                  </a:lnTo>
                  <a:lnTo>
                    <a:pt x="92" y="260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52" y="312"/>
                  </a:lnTo>
                  <a:lnTo>
                    <a:pt x="35" y="336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1" y="390"/>
                  </a:lnTo>
                  <a:lnTo>
                    <a:pt x="3" y="391"/>
                  </a:lnTo>
                  <a:lnTo>
                    <a:pt x="7" y="392"/>
                  </a:lnTo>
                  <a:lnTo>
                    <a:pt x="9" y="391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44" y="343"/>
                  </a:lnTo>
                  <a:lnTo>
                    <a:pt x="60" y="320"/>
                  </a:lnTo>
                  <a:lnTo>
                    <a:pt x="77" y="297"/>
                  </a:lnTo>
                  <a:lnTo>
                    <a:pt x="77" y="297"/>
                  </a:lnTo>
                  <a:lnTo>
                    <a:pt x="113" y="251"/>
                  </a:lnTo>
                  <a:lnTo>
                    <a:pt x="130" y="226"/>
                  </a:lnTo>
                  <a:lnTo>
                    <a:pt x="145" y="203"/>
                  </a:lnTo>
                  <a:lnTo>
                    <a:pt x="145" y="203"/>
                  </a:lnTo>
                  <a:lnTo>
                    <a:pt x="164" y="174"/>
                  </a:lnTo>
                  <a:lnTo>
                    <a:pt x="183" y="146"/>
                  </a:lnTo>
                  <a:lnTo>
                    <a:pt x="203" y="120"/>
                  </a:lnTo>
                  <a:lnTo>
                    <a:pt x="224" y="94"/>
                  </a:lnTo>
                  <a:lnTo>
                    <a:pt x="224" y="94"/>
                  </a:lnTo>
                  <a:lnTo>
                    <a:pt x="243" y="72"/>
                  </a:lnTo>
                  <a:lnTo>
                    <a:pt x="263" y="51"/>
                  </a:lnTo>
                  <a:lnTo>
                    <a:pt x="263" y="51"/>
                  </a:lnTo>
                  <a:lnTo>
                    <a:pt x="283" y="29"/>
                  </a:lnTo>
                  <a:lnTo>
                    <a:pt x="293" y="18"/>
                  </a:lnTo>
                  <a:lnTo>
                    <a:pt x="300" y="14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09" y="5"/>
                  </a:lnTo>
                  <a:lnTo>
                    <a:pt x="307" y="4"/>
                  </a:lnTo>
                  <a:lnTo>
                    <a:pt x="305" y="1"/>
                  </a:lnTo>
                  <a:lnTo>
                    <a:pt x="302" y="0"/>
                  </a:lnTo>
                  <a:lnTo>
                    <a:pt x="300" y="1"/>
                  </a:lnTo>
                  <a:lnTo>
                    <a:pt x="3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3" name="Freeform 525"/>
            <p:cNvSpPr/>
            <p:nvPr/>
          </p:nvSpPr>
          <p:spPr bwMode="auto">
            <a:xfrm>
              <a:off x="2217738" y="2063750"/>
              <a:ext cx="133350" cy="182563"/>
            </a:xfrm>
            <a:custGeom>
              <a:avLst/>
              <a:gdLst/>
              <a:ahLst/>
              <a:cxnLst>
                <a:cxn ang="0">
                  <a:pos x="325" y="3"/>
                </a:cxn>
                <a:cxn ang="0">
                  <a:pos x="251" y="78"/>
                </a:cxn>
                <a:cxn ang="0">
                  <a:pos x="229" y="105"/>
                </a:cxn>
                <a:cxn ang="0">
                  <a:pos x="192" y="158"/>
                </a:cxn>
                <a:cxn ang="0">
                  <a:pos x="160" y="213"/>
                </a:cxn>
                <a:cxn ang="0">
                  <a:pos x="139" y="243"/>
                </a:cxn>
                <a:cxn ang="0">
                  <a:pos x="92" y="301"/>
                </a:cxn>
                <a:cxn ang="0">
                  <a:pos x="71" y="331"/>
                </a:cxn>
                <a:cxn ang="0">
                  <a:pos x="55" y="362"/>
                </a:cxn>
                <a:cxn ang="0">
                  <a:pos x="37" y="391"/>
                </a:cxn>
                <a:cxn ang="0">
                  <a:pos x="29" y="405"/>
                </a:cxn>
                <a:cxn ang="0">
                  <a:pos x="17" y="429"/>
                </a:cxn>
                <a:cxn ang="0">
                  <a:pos x="8" y="442"/>
                </a:cxn>
                <a:cxn ang="0">
                  <a:pos x="3" y="446"/>
                </a:cxn>
                <a:cxn ang="0">
                  <a:pos x="0" y="450"/>
                </a:cxn>
                <a:cxn ang="0">
                  <a:pos x="4" y="456"/>
                </a:cxn>
                <a:cxn ang="0">
                  <a:pos x="8" y="456"/>
                </a:cxn>
                <a:cxn ang="0">
                  <a:pos x="13" y="452"/>
                </a:cxn>
                <a:cxn ang="0">
                  <a:pos x="25" y="435"/>
                </a:cxn>
                <a:cxn ang="0">
                  <a:pos x="41" y="408"/>
                </a:cxn>
                <a:cxn ang="0">
                  <a:pos x="56" y="382"/>
                </a:cxn>
                <a:cxn ang="0">
                  <a:pos x="88" y="330"/>
                </a:cxn>
                <a:cxn ang="0">
                  <a:pos x="100" y="313"/>
                </a:cxn>
                <a:cxn ang="0">
                  <a:pos x="137" y="268"/>
                </a:cxn>
                <a:cxn ang="0">
                  <a:pos x="149" y="252"/>
                </a:cxn>
                <a:cxn ang="0">
                  <a:pos x="187" y="190"/>
                </a:cxn>
                <a:cxn ang="0">
                  <a:pos x="226" y="128"/>
                </a:cxn>
                <a:cxn ang="0">
                  <a:pos x="238" y="111"/>
                </a:cxn>
                <a:cxn ang="0">
                  <a:pos x="276" y="67"/>
                </a:cxn>
                <a:cxn ang="0">
                  <a:pos x="332" y="10"/>
                </a:cxn>
                <a:cxn ang="0">
                  <a:pos x="334" y="8"/>
                </a:cxn>
                <a:cxn ang="0">
                  <a:pos x="332" y="3"/>
                </a:cxn>
                <a:cxn ang="0">
                  <a:pos x="327" y="1"/>
                </a:cxn>
                <a:cxn ang="0">
                  <a:pos x="325" y="3"/>
                </a:cxn>
              </a:cxnLst>
              <a:rect l="0" t="0" r="r" b="b"/>
              <a:pathLst>
                <a:path w="334" h="458">
                  <a:moveTo>
                    <a:pt x="325" y="3"/>
                  </a:moveTo>
                  <a:lnTo>
                    <a:pt x="325" y="3"/>
                  </a:lnTo>
                  <a:lnTo>
                    <a:pt x="275" y="52"/>
                  </a:lnTo>
                  <a:lnTo>
                    <a:pt x="251" y="78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09" y="131"/>
                  </a:lnTo>
                  <a:lnTo>
                    <a:pt x="192" y="158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51" y="229"/>
                  </a:lnTo>
                  <a:lnTo>
                    <a:pt x="139" y="243"/>
                  </a:lnTo>
                  <a:lnTo>
                    <a:pt x="115" y="272"/>
                  </a:lnTo>
                  <a:lnTo>
                    <a:pt x="92" y="301"/>
                  </a:lnTo>
                  <a:lnTo>
                    <a:pt x="81" y="316"/>
                  </a:lnTo>
                  <a:lnTo>
                    <a:pt x="71" y="331"/>
                  </a:lnTo>
                  <a:lnTo>
                    <a:pt x="71" y="331"/>
                  </a:lnTo>
                  <a:lnTo>
                    <a:pt x="55" y="362"/>
                  </a:lnTo>
                  <a:lnTo>
                    <a:pt x="46" y="377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29" y="405"/>
                  </a:lnTo>
                  <a:lnTo>
                    <a:pt x="21" y="421"/>
                  </a:lnTo>
                  <a:lnTo>
                    <a:pt x="17" y="429"/>
                  </a:lnTo>
                  <a:lnTo>
                    <a:pt x="13" y="435"/>
                  </a:lnTo>
                  <a:lnTo>
                    <a:pt x="8" y="442"/>
                  </a:lnTo>
                  <a:lnTo>
                    <a:pt x="3" y="446"/>
                  </a:lnTo>
                  <a:lnTo>
                    <a:pt x="3" y="446"/>
                  </a:lnTo>
                  <a:lnTo>
                    <a:pt x="0" y="449"/>
                  </a:lnTo>
                  <a:lnTo>
                    <a:pt x="0" y="450"/>
                  </a:lnTo>
                  <a:lnTo>
                    <a:pt x="0" y="454"/>
                  </a:lnTo>
                  <a:lnTo>
                    <a:pt x="4" y="456"/>
                  </a:lnTo>
                  <a:lnTo>
                    <a:pt x="5" y="458"/>
                  </a:lnTo>
                  <a:lnTo>
                    <a:pt x="8" y="456"/>
                  </a:lnTo>
                  <a:lnTo>
                    <a:pt x="8" y="456"/>
                  </a:lnTo>
                  <a:lnTo>
                    <a:pt x="13" y="452"/>
                  </a:lnTo>
                  <a:lnTo>
                    <a:pt x="18" y="447"/>
                  </a:lnTo>
                  <a:lnTo>
                    <a:pt x="25" y="435"/>
                  </a:lnTo>
                  <a:lnTo>
                    <a:pt x="25" y="435"/>
                  </a:lnTo>
                  <a:lnTo>
                    <a:pt x="41" y="408"/>
                  </a:lnTo>
                  <a:lnTo>
                    <a:pt x="56" y="382"/>
                  </a:lnTo>
                  <a:lnTo>
                    <a:pt x="56" y="382"/>
                  </a:lnTo>
                  <a:lnTo>
                    <a:pt x="77" y="347"/>
                  </a:lnTo>
                  <a:lnTo>
                    <a:pt x="88" y="330"/>
                  </a:lnTo>
                  <a:lnTo>
                    <a:pt x="100" y="313"/>
                  </a:lnTo>
                  <a:lnTo>
                    <a:pt x="100" y="313"/>
                  </a:lnTo>
                  <a:lnTo>
                    <a:pt x="124" y="282"/>
                  </a:lnTo>
                  <a:lnTo>
                    <a:pt x="137" y="268"/>
                  </a:lnTo>
                  <a:lnTo>
                    <a:pt x="149" y="252"/>
                  </a:lnTo>
                  <a:lnTo>
                    <a:pt x="149" y="252"/>
                  </a:lnTo>
                  <a:lnTo>
                    <a:pt x="169" y="221"/>
                  </a:lnTo>
                  <a:lnTo>
                    <a:pt x="187" y="190"/>
                  </a:lnTo>
                  <a:lnTo>
                    <a:pt x="207" y="158"/>
                  </a:lnTo>
                  <a:lnTo>
                    <a:pt x="226" y="128"/>
                  </a:lnTo>
                  <a:lnTo>
                    <a:pt x="226" y="128"/>
                  </a:lnTo>
                  <a:lnTo>
                    <a:pt x="238" y="111"/>
                  </a:lnTo>
                  <a:lnTo>
                    <a:pt x="250" y="95"/>
                  </a:lnTo>
                  <a:lnTo>
                    <a:pt x="276" y="67"/>
                  </a:lnTo>
                  <a:lnTo>
                    <a:pt x="305" y="38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4" y="8"/>
                  </a:lnTo>
                  <a:lnTo>
                    <a:pt x="334" y="7"/>
                  </a:lnTo>
                  <a:lnTo>
                    <a:pt x="332" y="3"/>
                  </a:lnTo>
                  <a:lnTo>
                    <a:pt x="328" y="0"/>
                  </a:lnTo>
                  <a:lnTo>
                    <a:pt x="327" y="1"/>
                  </a:lnTo>
                  <a:lnTo>
                    <a:pt x="325" y="3"/>
                  </a:lnTo>
                  <a:lnTo>
                    <a:pt x="3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4" name="Freeform 526"/>
            <p:cNvSpPr/>
            <p:nvPr/>
          </p:nvSpPr>
          <p:spPr bwMode="auto">
            <a:xfrm>
              <a:off x="2266951" y="2062163"/>
              <a:ext cx="141288" cy="188913"/>
            </a:xfrm>
            <a:custGeom>
              <a:avLst/>
              <a:gdLst/>
              <a:ahLst/>
              <a:cxnLst>
                <a:cxn ang="0">
                  <a:pos x="348" y="2"/>
                </a:cxn>
                <a:cxn ang="0">
                  <a:pos x="348" y="2"/>
                </a:cxn>
                <a:cxn ang="0">
                  <a:pos x="297" y="53"/>
                </a:cxn>
                <a:cxn ang="0">
                  <a:pos x="250" y="106"/>
                </a:cxn>
                <a:cxn ang="0">
                  <a:pos x="203" y="161"/>
                </a:cxn>
                <a:cxn ang="0">
                  <a:pos x="180" y="190"/>
                </a:cxn>
                <a:cxn ang="0">
                  <a:pos x="159" y="219"/>
                </a:cxn>
                <a:cxn ang="0">
                  <a:pos x="159" y="219"/>
                </a:cxn>
                <a:cxn ang="0">
                  <a:pos x="137" y="250"/>
                </a:cxn>
                <a:cxn ang="0">
                  <a:pos x="116" y="282"/>
                </a:cxn>
                <a:cxn ang="0">
                  <a:pos x="76" y="344"/>
                </a:cxn>
                <a:cxn ang="0">
                  <a:pos x="76" y="344"/>
                </a:cxn>
                <a:cxn ang="0">
                  <a:pos x="56" y="377"/>
                </a:cxn>
                <a:cxn ang="0">
                  <a:pos x="38" y="410"/>
                </a:cxn>
                <a:cxn ang="0">
                  <a:pos x="38" y="410"/>
                </a:cxn>
                <a:cxn ang="0">
                  <a:pos x="30" y="425"/>
                </a:cxn>
                <a:cxn ang="0">
                  <a:pos x="23" y="441"/>
                </a:cxn>
                <a:cxn ang="0">
                  <a:pos x="19" y="449"/>
                </a:cxn>
                <a:cxn ang="0">
                  <a:pos x="14" y="456"/>
                </a:cxn>
                <a:cxn ang="0">
                  <a:pos x="9" y="462"/>
                </a:cxn>
                <a:cxn ang="0">
                  <a:pos x="2" y="469"/>
                </a:cxn>
                <a:cxn ang="0">
                  <a:pos x="2" y="469"/>
                </a:cxn>
                <a:cxn ang="0">
                  <a:pos x="0" y="471"/>
                </a:cxn>
                <a:cxn ang="0">
                  <a:pos x="0" y="473"/>
                </a:cxn>
                <a:cxn ang="0">
                  <a:pos x="1" y="476"/>
                </a:cxn>
                <a:cxn ang="0">
                  <a:pos x="2" y="479"/>
                </a:cxn>
                <a:cxn ang="0">
                  <a:pos x="4" y="479"/>
                </a:cxn>
                <a:cxn ang="0">
                  <a:pos x="5" y="479"/>
                </a:cxn>
                <a:cxn ang="0">
                  <a:pos x="8" y="479"/>
                </a:cxn>
                <a:cxn ang="0">
                  <a:pos x="8" y="479"/>
                </a:cxn>
                <a:cxn ang="0">
                  <a:pos x="18" y="470"/>
                </a:cxn>
                <a:cxn ang="0">
                  <a:pos x="26" y="459"/>
                </a:cxn>
                <a:cxn ang="0">
                  <a:pos x="34" y="448"/>
                </a:cxn>
                <a:cxn ang="0">
                  <a:pos x="40" y="436"/>
                </a:cxn>
                <a:cxn ang="0">
                  <a:pos x="51" y="412"/>
                </a:cxn>
                <a:cxn ang="0">
                  <a:pos x="64" y="388"/>
                </a:cxn>
                <a:cxn ang="0">
                  <a:pos x="64" y="388"/>
                </a:cxn>
                <a:cxn ang="0">
                  <a:pos x="83" y="352"/>
                </a:cxn>
                <a:cxn ang="0">
                  <a:pos x="106" y="318"/>
                </a:cxn>
                <a:cxn ang="0">
                  <a:pos x="150" y="250"/>
                </a:cxn>
                <a:cxn ang="0">
                  <a:pos x="150" y="250"/>
                </a:cxn>
                <a:cxn ang="0">
                  <a:pos x="174" y="218"/>
                </a:cxn>
                <a:cxn ang="0">
                  <a:pos x="197" y="186"/>
                </a:cxn>
                <a:cxn ang="0">
                  <a:pos x="222" y="156"/>
                </a:cxn>
                <a:cxn ang="0">
                  <a:pos x="247" y="125"/>
                </a:cxn>
                <a:cxn ang="0">
                  <a:pos x="273" y="96"/>
                </a:cxn>
                <a:cxn ang="0">
                  <a:pos x="301" y="66"/>
                </a:cxn>
                <a:cxn ang="0">
                  <a:pos x="356" y="10"/>
                </a:cxn>
                <a:cxn ang="0">
                  <a:pos x="356" y="10"/>
                </a:cxn>
                <a:cxn ang="0">
                  <a:pos x="357" y="7"/>
                </a:cxn>
                <a:cxn ang="0">
                  <a:pos x="357" y="6"/>
                </a:cxn>
                <a:cxn ang="0">
                  <a:pos x="356" y="2"/>
                </a:cxn>
                <a:cxn ang="0">
                  <a:pos x="352" y="0"/>
                </a:cxn>
                <a:cxn ang="0">
                  <a:pos x="349" y="0"/>
                </a:cxn>
                <a:cxn ang="0">
                  <a:pos x="348" y="2"/>
                </a:cxn>
                <a:cxn ang="0">
                  <a:pos x="348" y="2"/>
                </a:cxn>
              </a:cxnLst>
              <a:rect l="0" t="0" r="r" b="b"/>
              <a:pathLst>
                <a:path w="357" h="479">
                  <a:moveTo>
                    <a:pt x="348" y="2"/>
                  </a:moveTo>
                  <a:lnTo>
                    <a:pt x="348" y="2"/>
                  </a:lnTo>
                  <a:lnTo>
                    <a:pt x="297" y="53"/>
                  </a:lnTo>
                  <a:lnTo>
                    <a:pt x="250" y="106"/>
                  </a:lnTo>
                  <a:lnTo>
                    <a:pt x="203" y="161"/>
                  </a:lnTo>
                  <a:lnTo>
                    <a:pt x="180" y="190"/>
                  </a:lnTo>
                  <a:lnTo>
                    <a:pt x="159" y="219"/>
                  </a:lnTo>
                  <a:lnTo>
                    <a:pt x="159" y="219"/>
                  </a:lnTo>
                  <a:lnTo>
                    <a:pt x="137" y="250"/>
                  </a:lnTo>
                  <a:lnTo>
                    <a:pt x="116" y="282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56" y="377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30" y="425"/>
                  </a:lnTo>
                  <a:lnTo>
                    <a:pt x="23" y="441"/>
                  </a:lnTo>
                  <a:lnTo>
                    <a:pt x="19" y="449"/>
                  </a:lnTo>
                  <a:lnTo>
                    <a:pt x="14" y="456"/>
                  </a:lnTo>
                  <a:lnTo>
                    <a:pt x="9" y="462"/>
                  </a:lnTo>
                  <a:lnTo>
                    <a:pt x="2" y="469"/>
                  </a:lnTo>
                  <a:lnTo>
                    <a:pt x="2" y="469"/>
                  </a:lnTo>
                  <a:lnTo>
                    <a:pt x="0" y="471"/>
                  </a:lnTo>
                  <a:lnTo>
                    <a:pt x="0" y="473"/>
                  </a:lnTo>
                  <a:lnTo>
                    <a:pt x="1" y="476"/>
                  </a:lnTo>
                  <a:lnTo>
                    <a:pt x="2" y="479"/>
                  </a:lnTo>
                  <a:lnTo>
                    <a:pt x="4" y="479"/>
                  </a:lnTo>
                  <a:lnTo>
                    <a:pt x="5" y="479"/>
                  </a:lnTo>
                  <a:lnTo>
                    <a:pt x="8" y="479"/>
                  </a:lnTo>
                  <a:lnTo>
                    <a:pt x="8" y="479"/>
                  </a:lnTo>
                  <a:lnTo>
                    <a:pt x="18" y="470"/>
                  </a:lnTo>
                  <a:lnTo>
                    <a:pt x="26" y="459"/>
                  </a:lnTo>
                  <a:lnTo>
                    <a:pt x="34" y="448"/>
                  </a:lnTo>
                  <a:lnTo>
                    <a:pt x="40" y="436"/>
                  </a:lnTo>
                  <a:lnTo>
                    <a:pt x="51" y="412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83" y="352"/>
                  </a:lnTo>
                  <a:lnTo>
                    <a:pt x="106" y="318"/>
                  </a:lnTo>
                  <a:lnTo>
                    <a:pt x="150" y="250"/>
                  </a:lnTo>
                  <a:lnTo>
                    <a:pt x="150" y="250"/>
                  </a:lnTo>
                  <a:lnTo>
                    <a:pt x="174" y="218"/>
                  </a:lnTo>
                  <a:lnTo>
                    <a:pt x="197" y="186"/>
                  </a:lnTo>
                  <a:lnTo>
                    <a:pt x="222" y="156"/>
                  </a:lnTo>
                  <a:lnTo>
                    <a:pt x="247" y="125"/>
                  </a:lnTo>
                  <a:lnTo>
                    <a:pt x="273" y="96"/>
                  </a:lnTo>
                  <a:lnTo>
                    <a:pt x="301" y="66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7" y="7"/>
                  </a:lnTo>
                  <a:lnTo>
                    <a:pt x="357" y="6"/>
                  </a:lnTo>
                  <a:lnTo>
                    <a:pt x="356" y="2"/>
                  </a:lnTo>
                  <a:lnTo>
                    <a:pt x="352" y="0"/>
                  </a:lnTo>
                  <a:lnTo>
                    <a:pt x="349" y="0"/>
                  </a:lnTo>
                  <a:lnTo>
                    <a:pt x="348" y="2"/>
                  </a:lnTo>
                  <a:lnTo>
                    <a:pt x="3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5" name="Freeform 527"/>
            <p:cNvSpPr/>
            <p:nvPr/>
          </p:nvSpPr>
          <p:spPr bwMode="auto">
            <a:xfrm>
              <a:off x="2327276" y="2062163"/>
              <a:ext cx="134938" cy="182563"/>
            </a:xfrm>
            <a:custGeom>
              <a:avLst/>
              <a:gdLst/>
              <a:ahLst/>
              <a:cxnLst>
                <a:cxn ang="0">
                  <a:pos x="332" y="3"/>
                </a:cxn>
                <a:cxn ang="0">
                  <a:pos x="332" y="3"/>
                </a:cxn>
                <a:cxn ang="0">
                  <a:pos x="321" y="16"/>
                </a:cxn>
                <a:cxn ang="0">
                  <a:pos x="310" y="29"/>
                </a:cxn>
                <a:cxn ang="0">
                  <a:pos x="298" y="42"/>
                </a:cxn>
                <a:cxn ang="0">
                  <a:pos x="286" y="55"/>
                </a:cxn>
                <a:cxn ang="0">
                  <a:pos x="286" y="55"/>
                </a:cxn>
                <a:cxn ang="0">
                  <a:pos x="261" y="87"/>
                </a:cxn>
                <a:cxn ang="0">
                  <a:pos x="236" y="118"/>
                </a:cxn>
                <a:cxn ang="0">
                  <a:pos x="236" y="118"/>
                </a:cxn>
                <a:cxn ang="0">
                  <a:pos x="176" y="190"/>
                </a:cxn>
                <a:cxn ang="0">
                  <a:pos x="117" y="262"/>
                </a:cxn>
                <a:cxn ang="0">
                  <a:pos x="117" y="262"/>
                </a:cxn>
                <a:cxn ang="0">
                  <a:pos x="94" y="293"/>
                </a:cxn>
                <a:cxn ang="0">
                  <a:pos x="71" y="326"/>
                </a:cxn>
                <a:cxn ang="0">
                  <a:pos x="52" y="360"/>
                </a:cxn>
                <a:cxn ang="0">
                  <a:pos x="32" y="394"/>
                </a:cxn>
                <a:cxn ang="0">
                  <a:pos x="32" y="394"/>
                </a:cxn>
                <a:cxn ang="0">
                  <a:pos x="18" y="420"/>
                </a:cxn>
                <a:cxn ang="0">
                  <a:pos x="5" y="446"/>
                </a:cxn>
                <a:cxn ang="0">
                  <a:pos x="5" y="446"/>
                </a:cxn>
                <a:cxn ang="0">
                  <a:pos x="0" y="461"/>
                </a:cxn>
                <a:cxn ang="0">
                  <a:pos x="0" y="461"/>
                </a:cxn>
                <a:cxn ang="0">
                  <a:pos x="13" y="461"/>
                </a:cxn>
                <a:cxn ang="0">
                  <a:pos x="13" y="461"/>
                </a:cxn>
                <a:cxn ang="0">
                  <a:pos x="17" y="450"/>
                </a:cxn>
                <a:cxn ang="0">
                  <a:pos x="17" y="450"/>
                </a:cxn>
                <a:cxn ang="0">
                  <a:pos x="26" y="429"/>
                </a:cxn>
                <a:cxn ang="0">
                  <a:pos x="35" y="410"/>
                </a:cxn>
                <a:cxn ang="0">
                  <a:pos x="57" y="371"/>
                </a:cxn>
                <a:cxn ang="0">
                  <a:pos x="82" y="331"/>
                </a:cxn>
                <a:cxn ang="0">
                  <a:pos x="107" y="295"/>
                </a:cxn>
                <a:cxn ang="0">
                  <a:pos x="107" y="295"/>
                </a:cxn>
                <a:cxn ang="0">
                  <a:pos x="122" y="274"/>
                </a:cxn>
                <a:cxn ang="0">
                  <a:pos x="137" y="253"/>
                </a:cxn>
                <a:cxn ang="0">
                  <a:pos x="170" y="214"/>
                </a:cxn>
                <a:cxn ang="0">
                  <a:pos x="238" y="135"/>
                </a:cxn>
                <a:cxn ang="0">
                  <a:pos x="238" y="135"/>
                </a:cxn>
                <a:cxn ang="0">
                  <a:pos x="264" y="102"/>
                </a:cxn>
                <a:cxn ang="0">
                  <a:pos x="290" y="70"/>
                </a:cxn>
                <a:cxn ang="0">
                  <a:pos x="290" y="70"/>
                </a:cxn>
                <a:cxn ang="0">
                  <a:pos x="303" y="54"/>
                </a:cxn>
                <a:cxn ang="0">
                  <a:pos x="316" y="40"/>
                </a:cxn>
                <a:cxn ang="0">
                  <a:pos x="329" y="24"/>
                </a:cxn>
                <a:cxn ang="0">
                  <a:pos x="341" y="8"/>
                </a:cxn>
                <a:cxn ang="0">
                  <a:pos x="341" y="8"/>
                </a:cxn>
                <a:cxn ang="0">
                  <a:pos x="342" y="6"/>
                </a:cxn>
                <a:cxn ang="0">
                  <a:pos x="342" y="4"/>
                </a:cxn>
                <a:cxn ang="0">
                  <a:pos x="341" y="2"/>
                </a:cxn>
                <a:cxn ang="0">
                  <a:pos x="340" y="0"/>
                </a:cxn>
                <a:cxn ang="0">
                  <a:pos x="336" y="0"/>
                </a:cxn>
                <a:cxn ang="0">
                  <a:pos x="333" y="0"/>
                </a:cxn>
                <a:cxn ang="0">
                  <a:pos x="332" y="3"/>
                </a:cxn>
                <a:cxn ang="0">
                  <a:pos x="332" y="3"/>
                </a:cxn>
              </a:cxnLst>
              <a:rect l="0" t="0" r="r" b="b"/>
              <a:pathLst>
                <a:path w="342" h="461">
                  <a:moveTo>
                    <a:pt x="332" y="3"/>
                  </a:moveTo>
                  <a:lnTo>
                    <a:pt x="332" y="3"/>
                  </a:lnTo>
                  <a:lnTo>
                    <a:pt x="321" y="16"/>
                  </a:lnTo>
                  <a:lnTo>
                    <a:pt x="310" y="29"/>
                  </a:lnTo>
                  <a:lnTo>
                    <a:pt x="298" y="42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61" y="87"/>
                  </a:lnTo>
                  <a:lnTo>
                    <a:pt x="236" y="118"/>
                  </a:lnTo>
                  <a:lnTo>
                    <a:pt x="236" y="118"/>
                  </a:lnTo>
                  <a:lnTo>
                    <a:pt x="176" y="190"/>
                  </a:lnTo>
                  <a:lnTo>
                    <a:pt x="117" y="262"/>
                  </a:lnTo>
                  <a:lnTo>
                    <a:pt x="117" y="262"/>
                  </a:lnTo>
                  <a:lnTo>
                    <a:pt x="94" y="293"/>
                  </a:lnTo>
                  <a:lnTo>
                    <a:pt x="71" y="326"/>
                  </a:lnTo>
                  <a:lnTo>
                    <a:pt x="52" y="360"/>
                  </a:lnTo>
                  <a:lnTo>
                    <a:pt x="32" y="394"/>
                  </a:lnTo>
                  <a:lnTo>
                    <a:pt x="32" y="394"/>
                  </a:lnTo>
                  <a:lnTo>
                    <a:pt x="18" y="420"/>
                  </a:lnTo>
                  <a:lnTo>
                    <a:pt x="5" y="446"/>
                  </a:lnTo>
                  <a:lnTo>
                    <a:pt x="5" y="446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3" y="461"/>
                  </a:lnTo>
                  <a:lnTo>
                    <a:pt x="13" y="461"/>
                  </a:lnTo>
                  <a:lnTo>
                    <a:pt x="17" y="450"/>
                  </a:lnTo>
                  <a:lnTo>
                    <a:pt x="17" y="450"/>
                  </a:lnTo>
                  <a:lnTo>
                    <a:pt x="26" y="429"/>
                  </a:lnTo>
                  <a:lnTo>
                    <a:pt x="35" y="410"/>
                  </a:lnTo>
                  <a:lnTo>
                    <a:pt x="57" y="371"/>
                  </a:lnTo>
                  <a:lnTo>
                    <a:pt x="82" y="331"/>
                  </a:lnTo>
                  <a:lnTo>
                    <a:pt x="107" y="295"/>
                  </a:lnTo>
                  <a:lnTo>
                    <a:pt x="107" y="295"/>
                  </a:lnTo>
                  <a:lnTo>
                    <a:pt x="122" y="274"/>
                  </a:lnTo>
                  <a:lnTo>
                    <a:pt x="137" y="253"/>
                  </a:lnTo>
                  <a:lnTo>
                    <a:pt x="170" y="214"/>
                  </a:lnTo>
                  <a:lnTo>
                    <a:pt x="238" y="135"/>
                  </a:lnTo>
                  <a:lnTo>
                    <a:pt x="238" y="135"/>
                  </a:lnTo>
                  <a:lnTo>
                    <a:pt x="264" y="102"/>
                  </a:lnTo>
                  <a:lnTo>
                    <a:pt x="290" y="70"/>
                  </a:lnTo>
                  <a:lnTo>
                    <a:pt x="290" y="70"/>
                  </a:lnTo>
                  <a:lnTo>
                    <a:pt x="303" y="54"/>
                  </a:lnTo>
                  <a:lnTo>
                    <a:pt x="316" y="40"/>
                  </a:lnTo>
                  <a:lnTo>
                    <a:pt x="329" y="24"/>
                  </a:lnTo>
                  <a:lnTo>
                    <a:pt x="341" y="8"/>
                  </a:lnTo>
                  <a:lnTo>
                    <a:pt x="341" y="8"/>
                  </a:lnTo>
                  <a:lnTo>
                    <a:pt x="342" y="6"/>
                  </a:lnTo>
                  <a:lnTo>
                    <a:pt x="342" y="4"/>
                  </a:lnTo>
                  <a:lnTo>
                    <a:pt x="341" y="2"/>
                  </a:lnTo>
                  <a:lnTo>
                    <a:pt x="340" y="0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2" y="3"/>
                  </a:lnTo>
                  <a:lnTo>
                    <a:pt x="3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6" name="Freeform 528"/>
            <p:cNvSpPr/>
            <p:nvPr/>
          </p:nvSpPr>
          <p:spPr bwMode="auto">
            <a:xfrm>
              <a:off x="2390776" y="2068513"/>
              <a:ext cx="111125" cy="169863"/>
            </a:xfrm>
            <a:custGeom>
              <a:avLst/>
              <a:gdLst/>
              <a:ahLst/>
              <a:cxnLst>
                <a:cxn ang="0">
                  <a:pos x="271" y="2"/>
                </a:cxn>
                <a:cxn ang="0">
                  <a:pos x="271" y="2"/>
                </a:cxn>
                <a:cxn ang="0">
                  <a:pos x="236" y="59"/>
                </a:cxn>
                <a:cxn ang="0">
                  <a:pos x="200" y="115"/>
                </a:cxn>
                <a:cxn ang="0">
                  <a:pos x="165" y="172"/>
                </a:cxn>
                <a:cxn ang="0">
                  <a:pos x="130" y="229"/>
                </a:cxn>
                <a:cxn ang="0">
                  <a:pos x="130" y="229"/>
                </a:cxn>
                <a:cxn ang="0">
                  <a:pos x="113" y="252"/>
                </a:cxn>
                <a:cxn ang="0">
                  <a:pos x="96" y="274"/>
                </a:cxn>
                <a:cxn ang="0">
                  <a:pos x="59" y="320"/>
                </a:cxn>
                <a:cxn ang="0">
                  <a:pos x="42" y="344"/>
                </a:cxn>
                <a:cxn ang="0">
                  <a:pos x="26" y="367"/>
                </a:cxn>
                <a:cxn ang="0">
                  <a:pos x="12" y="392"/>
                </a:cxn>
                <a:cxn ang="0">
                  <a:pos x="0" y="418"/>
                </a:cxn>
                <a:cxn ang="0">
                  <a:pos x="0" y="418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3" y="425"/>
                </a:cxn>
                <a:cxn ang="0">
                  <a:pos x="4" y="426"/>
                </a:cxn>
                <a:cxn ang="0">
                  <a:pos x="8" y="425"/>
                </a:cxn>
                <a:cxn ang="0">
                  <a:pos x="11" y="423"/>
                </a:cxn>
                <a:cxn ang="0">
                  <a:pos x="12" y="422"/>
                </a:cxn>
                <a:cxn ang="0">
                  <a:pos x="12" y="422"/>
                </a:cxn>
                <a:cxn ang="0">
                  <a:pos x="17" y="408"/>
                </a:cxn>
                <a:cxn ang="0">
                  <a:pos x="24" y="395"/>
                </a:cxn>
                <a:cxn ang="0">
                  <a:pos x="38" y="369"/>
                </a:cxn>
                <a:cxn ang="0">
                  <a:pos x="55" y="344"/>
                </a:cxn>
                <a:cxn ang="0">
                  <a:pos x="72" y="320"/>
                </a:cxn>
                <a:cxn ang="0">
                  <a:pos x="110" y="273"/>
                </a:cxn>
                <a:cxn ang="0">
                  <a:pos x="128" y="250"/>
                </a:cxn>
                <a:cxn ang="0">
                  <a:pos x="145" y="225"/>
                </a:cxn>
                <a:cxn ang="0">
                  <a:pos x="145" y="225"/>
                </a:cxn>
                <a:cxn ang="0">
                  <a:pos x="179" y="171"/>
                </a:cxn>
                <a:cxn ang="0">
                  <a:pos x="213" y="116"/>
                </a:cxn>
                <a:cxn ang="0">
                  <a:pos x="246" y="63"/>
                </a:cxn>
                <a:cxn ang="0">
                  <a:pos x="281" y="9"/>
                </a:cxn>
                <a:cxn ang="0">
                  <a:pos x="281" y="9"/>
                </a:cxn>
                <a:cxn ang="0">
                  <a:pos x="283" y="6"/>
                </a:cxn>
                <a:cxn ang="0">
                  <a:pos x="281" y="4"/>
                </a:cxn>
                <a:cxn ang="0">
                  <a:pos x="281" y="2"/>
                </a:cxn>
                <a:cxn ang="0">
                  <a:pos x="279" y="1"/>
                </a:cxn>
                <a:cxn ang="0">
                  <a:pos x="275" y="0"/>
                </a:cxn>
                <a:cxn ang="0">
                  <a:pos x="273" y="1"/>
                </a:cxn>
                <a:cxn ang="0">
                  <a:pos x="271" y="2"/>
                </a:cxn>
                <a:cxn ang="0">
                  <a:pos x="271" y="2"/>
                </a:cxn>
              </a:cxnLst>
              <a:rect l="0" t="0" r="r" b="b"/>
              <a:pathLst>
                <a:path w="283" h="426">
                  <a:moveTo>
                    <a:pt x="271" y="2"/>
                  </a:moveTo>
                  <a:lnTo>
                    <a:pt x="271" y="2"/>
                  </a:lnTo>
                  <a:lnTo>
                    <a:pt x="236" y="59"/>
                  </a:lnTo>
                  <a:lnTo>
                    <a:pt x="200" y="115"/>
                  </a:lnTo>
                  <a:lnTo>
                    <a:pt x="165" y="17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13" y="252"/>
                  </a:lnTo>
                  <a:lnTo>
                    <a:pt x="96" y="274"/>
                  </a:lnTo>
                  <a:lnTo>
                    <a:pt x="59" y="320"/>
                  </a:lnTo>
                  <a:lnTo>
                    <a:pt x="42" y="344"/>
                  </a:lnTo>
                  <a:lnTo>
                    <a:pt x="26" y="367"/>
                  </a:lnTo>
                  <a:lnTo>
                    <a:pt x="12" y="392"/>
                  </a:lnTo>
                  <a:lnTo>
                    <a:pt x="0" y="418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3" y="425"/>
                  </a:lnTo>
                  <a:lnTo>
                    <a:pt x="4" y="426"/>
                  </a:lnTo>
                  <a:lnTo>
                    <a:pt x="8" y="425"/>
                  </a:lnTo>
                  <a:lnTo>
                    <a:pt x="11" y="423"/>
                  </a:lnTo>
                  <a:lnTo>
                    <a:pt x="12" y="422"/>
                  </a:lnTo>
                  <a:lnTo>
                    <a:pt x="12" y="422"/>
                  </a:lnTo>
                  <a:lnTo>
                    <a:pt x="17" y="408"/>
                  </a:lnTo>
                  <a:lnTo>
                    <a:pt x="24" y="395"/>
                  </a:lnTo>
                  <a:lnTo>
                    <a:pt x="38" y="369"/>
                  </a:lnTo>
                  <a:lnTo>
                    <a:pt x="55" y="344"/>
                  </a:lnTo>
                  <a:lnTo>
                    <a:pt x="72" y="320"/>
                  </a:lnTo>
                  <a:lnTo>
                    <a:pt x="110" y="273"/>
                  </a:lnTo>
                  <a:lnTo>
                    <a:pt x="128" y="250"/>
                  </a:lnTo>
                  <a:lnTo>
                    <a:pt x="145" y="225"/>
                  </a:lnTo>
                  <a:lnTo>
                    <a:pt x="145" y="225"/>
                  </a:lnTo>
                  <a:lnTo>
                    <a:pt x="179" y="171"/>
                  </a:lnTo>
                  <a:lnTo>
                    <a:pt x="213" y="116"/>
                  </a:lnTo>
                  <a:lnTo>
                    <a:pt x="246" y="63"/>
                  </a:lnTo>
                  <a:lnTo>
                    <a:pt x="281" y="9"/>
                  </a:lnTo>
                  <a:lnTo>
                    <a:pt x="281" y="9"/>
                  </a:lnTo>
                  <a:lnTo>
                    <a:pt x="283" y="6"/>
                  </a:lnTo>
                  <a:lnTo>
                    <a:pt x="281" y="4"/>
                  </a:lnTo>
                  <a:lnTo>
                    <a:pt x="281" y="2"/>
                  </a:lnTo>
                  <a:lnTo>
                    <a:pt x="279" y="1"/>
                  </a:lnTo>
                  <a:lnTo>
                    <a:pt x="275" y="0"/>
                  </a:lnTo>
                  <a:lnTo>
                    <a:pt x="273" y="1"/>
                  </a:lnTo>
                  <a:lnTo>
                    <a:pt x="271" y="2"/>
                  </a:lnTo>
                  <a:lnTo>
                    <a:pt x="2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7" name="Freeform 529"/>
            <p:cNvSpPr/>
            <p:nvPr/>
          </p:nvSpPr>
          <p:spPr bwMode="auto">
            <a:xfrm>
              <a:off x="2517776" y="1982788"/>
              <a:ext cx="58738" cy="74613"/>
            </a:xfrm>
            <a:custGeom>
              <a:avLst/>
              <a:gdLst/>
              <a:ahLst/>
              <a:cxnLst>
                <a:cxn ang="0">
                  <a:pos x="138" y="1"/>
                </a:cxn>
                <a:cxn ang="0">
                  <a:pos x="138" y="1"/>
                </a:cxn>
                <a:cxn ang="0">
                  <a:pos x="128" y="9"/>
                </a:cxn>
                <a:cxn ang="0">
                  <a:pos x="120" y="18"/>
                </a:cxn>
                <a:cxn ang="0">
                  <a:pos x="104" y="38"/>
                </a:cxn>
                <a:cxn ang="0">
                  <a:pos x="90" y="59"/>
                </a:cxn>
                <a:cxn ang="0">
                  <a:pos x="77" y="80"/>
                </a:cxn>
                <a:cxn ang="0">
                  <a:pos x="77" y="80"/>
                </a:cxn>
                <a:cxn ang="0">
                  <a:pos x="66" y="93"/>
                </a:cxn>
                <a:cxn ang="0">
                  <a:pos x="56" y="106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26" y="144"/>
                </a:cxn>
                <a:cxn ang="0">
                  <a:pos x="17" y="154"/>
                </a:cxn>
                <a:cxn ang="0">
                  <a:pos x="7" y="165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2"/>
                </a:cxn>
                <a:cxn ang="0">
                  <a:pos x="2" y="184"/>
                </a:cxn>
                <a:cxn ang="0">
                  <a:pos x="5" y="186"/>
                </a:cxn>
                <a:cxn ang="0">
                  <a:pos x="6" y="186"/>
                </a:cxn>
                <a:cxn ang="0">
                  <a:pos x="9" y="184"/>
                </a:cxn>
                <a:cxn ang="0">
                  <a:pos x="10" y="183"/>
                </a:cxn>
                <a:cxn ang="0">
                  <a:pos x="10" y="183"/>
                </a:cxn>
                <a:cxn ang="0">
                  <a:pos x="15" y="173"/>
                </a:cxn>
                <a:cxn ang="0">
                  <a:pos x="23" y="165"/>
                </a:cxn>
                <a:cxn ang="0">
                  <a:pos x="31" y="157"/>
                </a:cxn>
                <a:cxn ang="0">
                  <a:pos x="39" y="148"/>
                </a:cxn>
                <a:cxn ang="0">
                  <a:pos x="39" y="148"/>
                </a:cxn>
                <a:cxn ang="0">
                  <a:pos x="60" y="119"/>
                </a:cxn>
                <a:cxn ang="0">
                  <a:pos x="81" y="93"/>
                </a:cxn>
                <a:cxn ang="0">
                  <a:pos x="81" y="93"/>
                </a:cxn>
                <a:cxn ang="0">
                  <a:pos x="96" y="71"/>
                </a:cxn>
                <a:cxn ang="0">
                  <a:pos x="111" y="48"/>
                </a:cxn>
                <a:cxn ang="0">
                  <a:pos x="119" y="38"/>
                </a:cxn>
                <a:cxn ang="0">
                  <a:pos x="126" y="27"/>
                </a:cxn>
                <a:cxn ang="0">
                  <a:pos x="136" y="18"/>
                </a:cxn>
                <a:cxn ang="0">
                  <a:pos x="146" y="9"/>
                </a:cxn>
                <a:cxn ang="0">
                  <a:pos x="146" y="9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8" y="1"/>
                </a:cxn>
                <a:cxn ang="0">
                  <a:pos x="138" y="1"/>
                </a:cxn>
              </a:cxnLst>
              <a:rect l="0" t="0" r="r" b="b"/>
              <a:pathLst>
                <a:path w="147" h="186">
                  <a:moveTo>
                    <a:pt x="138" y="1"/>
                  </a:moveTo>
                  <a:lnTo>
                    <a:pt x="138" y="1"/>
                  </a:lnTo>
                  <a:lnTo>
                    <a:pt x="128" y="9"/>
                  </a:lnTo>
                  <a:lnTo>
                    <a:pt x="120" y="18"/>
                  </a:lnTo>
                  <a:lnTo>
                    <a:pt x="104" y="38"/>
                  </a:lnTo>
                  <a:lnTo>
                    <a:pt x="90" y="59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66" y="93"/>
                  </a:lnTo>
                  <a:lnTo>
                    <a:pt x="56" y="106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26" y="144"/>
                  </a:lnTo>
                  <a:lnTo>
                    <a:pt x="17" y="154"/>
                  </a:lnTo>
                  <a:lnTo>
                    <a:pt x="7" y="16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5" y="186"/>
                  </a:lnTo>
                  <a:lnTo>
                    <a:pt x="6" y="186"/>
                  </a:lnTo>
                  <a:lnTo>
                    <a:pt x="9" y="184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5" y="173"/>
                  </a:lnTo>
                  <a:lnTo>
                    <a:pt x="23" y="165"/>
                  </a:lnTo>
                  <a:lnTo>
                    <a:pt x="31" y="157"/>
                  </a:lnTo>
                  <a:lnTo>
                    <a:pt x="39" y="148"/>
                  </a:lnTo>
                  <a:lnTo>
                    <a:pt x="39" y="148"/>
                  </a:lnTo>
                  <a:lnTo>
                    <a:pt x="60" y="119"/>
                  </a:lnTo>
                  <a:lnTo>
                    <a:pt x="81" y="93"/>
                  </a:lnTo>
                  <a:lnTo>
                    <a:pt x="81" y="93"/>
                  </a:lnTo>
                  <a:lnTo>
                    <a:pt x="96" y="71"/>
                  </a:lnTo>
                  <a:lnTo>
                    <a:pt x="111" y="48"/>
                  </a:lnTo>
                  <a:lnTo>
                    <a:pt x="119" y="38"/>
                  </a:lnTo>
                  <a:lnTo>
                    <a:pt x="126" y="27"/>
                  </a:lnTo>
                  <a:lnTo>
                    <a:pt x="136" y="18"/>
                  </a:lnTo>
                  <a:lnTo>
                    <a:pt x="146" y="9"/>
                  </a:lnTo>
                  <a:lnTo>
                    <a:pt x="146" y="9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8" y="1"/>
                  </a:lnTo>
                  <a:lnTo>
                    <a:pt x="1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8" name="Freeform 530"/>
            <p:cNvSpPr/>
            <p:nvPr/>
          </p:nvSpPr>
          <p:spPr bwMode="auto">
            <a:xfrm>
              <a:off x="2454276" y="1998663"/>
              <a:ext cx="158750" cy="241300"/>
            </a:xfrm>
            <a:custGeom>
              <a:avLst/>
              <a:gdLst/>
              <a:ahLst/>
              <a:cxnLst>
                <a:cxn ang="0">
                  <a:pos x="388" y="4"/>
                </a:cxn>
                <a:cxn ang="0">
                  <a:pos x="382" y="17"/>
                </a:cxn>
                <a:cxn ang="0">
                  <a:pos x="374" y="29"/>
                </a:cxn>
                <a:cxn ang="0">
                  <a:pos x="348" y="73"/>
                </a:cxn>
                <a:cxn ang="0">
                  <a:pos x="294" y="156"/>
                </a:cxn>
                <a:cxn ang="0">
                  <a:pos x="181" y="323"/>
                </a:cxn>
                <a:cxn ang="0">
                  <a:pos x="158" y="362"/>
                </a:cxn>
                <a:cxn ang="0">
                  <a:pos x="112" y="439"/>
                </a:cxn>
                <a:cxn ang="0">
                  <a:pos x="87" y="477"/>
                </a:cxn>
                <a:cxn ang="0">
                  <a:pos x="39" y="549"/>
                </a:cxn>
                <a:cxn ang="0">
                  <a:pos x="18" y="575"/>
                </a:cxn>
                <a:cxn ang="0">
                  <a:pos x="0" y="604"/>
                </a:cxn>
                <a:cxn ang="0">
                  <a:pos x="0" y="607"/>
                </a:cxn>
                <a:cxn ang="0">
                  <a:pos x="2" y="611"/>
                </a:cxn>
                <a:cxn ang="0">
                  <a:pos x="7" y="611"/>
                </a:cxn>
                <a:cxn ang="0">
                  <a:pos x="11" y="608"/>
                </a:cxn>
                <a:cxn ang="0">
                  <a:pos x="15" y="599"/>
                </a:cxn>
                <a:cxn ang="0">
                  <a:pos x="31" y="577"/>
                </a:cxn>
                <a:cxn ang="0">
                  <a:pos x="55" y="547"/>
                </a:cxn>
                <a:cxn ang="0">
                  <a:pos x="78" y="511"/>
                </a:cxn>
                <a:cxn ang="0">
                  <a:pos x="103" y="476"/>
                </a:cxn>
                <a:cxn ang="0">
                  <a:pos x="128" y="437"/>
                </a:cxn>
                <a:cxn ang="0">
                  <a:pos x="174" y="358"/>
                </a:cxn>
                <a:cxn ang="0">
                  <a:pos x="198" y="320"/>
                </a:cxn>
                <a:cxn ang="0">
                  <a:pos x="310" y="152"/>
                </a:cxn>
                <a:cxn ang="0">
                  <a:pos x="363" y="69"/>
                </a:cxn>
                <a:cxn ang="0">
                  <a:pos x="383" y="39"/>
                </a:cxn>
                <a:cxn ang="0">
                  <a:pos x="397" y="14"/>
                </a:cxn>
                <a:cxn ang="0">
                  <a:pos x="400" y="6"/>
                </a:cxn>
                <a:cxn ang="0">
                  <a:pos x="399" y="1"/>
                </a:cxn>
                <a:cxn ang="0">
                  <a:pos x="391" y="0"/>
                </a:cxn>
                <a:cxn ang="0">
                  <a:pos x="388" y="4"/>
                </a:cxn>
              </a:cxnLst>
              <a:rect l="0" t="0" r="r" b="b"/>
              <a:pathLst>
                <a:path w="400" h="611">
                  <a:moveTo>
                    <a:pt x="388" y="4"/>
                  </a:moveTo>
                  <a:lnTo>
                    <a:pt x="388" y="4"/>
                  </a:lnTo>
                  <a:lnTo>
                    <a:pt x="386" y="10"/>
                  </a:lnTo>
                  <a:lnTo>
                    <a:pt x="382" y="17"/>
                  </a:lnTo>
                  <a:lnTo>
                    <a:pt x="374" y="29"/>
                  </a:lnTo>
                  <a:lnTo>
                    <a:pt x="374" y="29"/>
                  </a:lnTo>
                  <a:lnTo>
                    <a:pt x="348" y="73"/>
                  </a:lnTo>
                  <a:lnTo>
                    <a:pt x="348" y="73"/>
                  </a:lnTo>
                  <a:lnTo>
                    <a:pt x="321" y="115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181" y="323"/>
                  </a:lnTo>
                  <a:lnTo>
                    <a:pt x="181" y="323"/>
                  </a:lnTo>
                  <a:lnTo>
                    <a:pt x="158" y="362"/>
                  </a:lnTo>
                  <a:lnTo>
                    <a:pt x="136" y="401"/>
                  </a:lnTo>
                  <a:lnTo>
                    <a:pt x="112" y="439"/>
                  </a:lnTo>
                  <a:lnTo>
                    <a:pt x="87" y="477"/>
                  </a:lnTo>
                  <a:lnTo>
                    <a:pt x="87" y="477"/>
                  </a:lnTo>
                  <a:lnTo>
                    <a:pt x="62" y="513"/>
                  </a:lnTo>
                  <a:lnTo>
                    <a:pt x="39" y="549"/>
                  </a:lnTo>
                  <a:lnTo>
                    <a:pt x="39" y="549"/>
                  </a:lnTo>
                  <a:lnTo>
                    <a:pt x="18" y="575"/>
                  </a:lnTo>
                  <a:lnTo>
                    <a:pt x="7" y="590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7"/>
                  </a:lnTo>
                  <a:lnTo>
                    <a:pt x="1" y="609"/>
                  </a:lnTo>
                  <a:lnTo>
                    <a:pt x="2" y="611"/>
                  </a:lnTo>
                  <a:lnTo>
                    <a:pt x="4" y="611"/>
                  </a:lnTo>
                  <a:lnTo>
                    <a:pt x="7" y="611"/>
                  </a:lnTo>
                  <a:lnTo>
                    <a:pt x="10" y="609"/>
                  </a:lnTo>
                  <a:lnTo>
                    <a:pt x="11" y="608"/>
                  </a:lnTo>
                  <a:lnTo>
                    <a:pt x="11" y="608"/>
                  </a:lnTo>
                  <a:lnTo>
                    <a:pt x="15" y="599"/>
                  </a:lnTo>
                  <a:lnTo>
                    <a:pt x="19" y="591"/>
                  </a:lnTo>
                  <a:lnTo>
                    <a:pt x="31" y="577"/>
                  </a:lnTo>
                  <a:lnTo>
                    <a:pt x="43" y="561"/>
                  </a:lnTo>
                  <a:lnTo>
                    <a:pt x="55" y="547"/>
                  </a:lnTo>
                  <a:lnTo>
                    <a:pt x="55" y="547"/>
                  </a:lnTo>
                  <a:lnTo>
                    <a:pt x="78" y="511"/>
                  </a:lnTo>
                  <a:lnTo>
                    <a:pt x="103" y="476"/>
                  </a:lnTo>
                  <a:lnTo>
                    <a:pt x="103" y="476"/>
                  </a:lnTo>
                  <a:lnTo>
                    <a:pt x="116" y="456"/>
                  </a:lnTo>
                  <a:lnTo>
                    <a:pt x="128" y="437"/>
                  </a:lnTo>
                  <a:lnTo>
                    <a:pt x="151" y="397"/>
                  </a:lnTo>
                  <a:lnTo>
                    <a:pt x="174" y="358"/>
                  </a:lnTo>
                  <a:lnTo>
                    <a:pt x="198" y="320"/>
                  </a:lnTo>
                  <a:lnTo>
                    <a:pt x="198" y="320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37" y="111"/>
                  </a:lnTo>
                  <a:lnTo>
                    <a:pt x="363" y="69"/>
                  </a:lnTo>
                  <a:lnTo>
                    <a:pt x="363" y="69"/>
                  </a:lnTo>
                  <a:lnTo>
                    <a:pt x="383" y="39"/>
                  </a:lnTo>
                  <a:lnTo>
                    <a:pt x="393" y="22"/>
                  </a:lnTo>
                  <a:lnTo>
                    <a:pt x="397" y="14"/>
                  </a:lnTo>
                  <a:lnTo>
                    <a:pt x="400" y="6"/>
                  </a:lnTo>
                  <a:lnTo>
                    <a:pt x="400" y="6"/>
                  </a:lnTo>
                  <a:lnTo>
                    <a:pt x="400" y="4"/>
                  </a:lnTo>
                  <a:lnTo>
                    <a:pt x="399" y="1"/>
                  </a:lnTo>
                  <a:lnTo>
                    <a:pt x="395" y="0"/>
                  </a:lnTo>
                  <a:lnTo>
                    <a:pt x="391" y="0"/>
                  </a:lnTo>
                  <a:lnTo>
                    <a:pt x="389" y="1"/>
                  </a:lnTo>
                  <a:lnTo>
                    <a:pt x="388" y="4"/>
                  </a:lnTo>
                  <a:lnTo>
                    <a:pt x="38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19" name="Freeform 531"/>
            <p:cNvSpPr/>
            <p:nvPr/>
          </p:nvSpPr>
          <p:spPr bwMode="auto">
            <a:xfrm>
              <a:off x="2509838" y="2046288"/>
              <a:ext cx="133350" cy="195263"/>
            </a:xfrm>
            <a:custGeom>
              <a:avLst/>
              <a:gdLst/>
              <a:ahLst/>
              <a:cxnLst>
                <a:cxn ang="0">
                  <a:pos x="328" y="2"/>
                </a:cxn>
                <a:cxn ang="0">
                  <a:pos x="328" y="2"/>
                </a:cxn>
                <a:cxn ang="0">
                  <a:pos x="307" y="31"/>
                </a:cxn>
                <a:cxn ang="0">
                  <a:pos x="286" y="60"/>
                </a:cxn>
                <a:cxn ang="0">
                  <a:pos x="246" y="120"/>
                </a:cxn>
                <a:cxn ang="0">
                  <a:pos x="207" y="180"/>
                </a:cxn>
                <a:cxn ang="0">
                  <a:pos x="167" y="240"/>
                </a:cxn>
                <a:cxn ang="0">
                  <a:pos x="167" y="240"/>
                </a:cxn>
                <a:cxn ang="0">
                  <a:pos x="123" y="304"/>
                </a:cxn>
                <a:cxn ang="0">
                  <a:pos x="78" y="367"/>
                </a:cxn>
                <a:cxn ang="0">
                  <a:pos x="78" y="367"/>
                </a:cxn>
                <a:cxn ang="0">
                  <a:pos x="58" y="394"/>
                </a:cxn>
                <a:cxn ang="0">
                  <a:pos x="39" y="423"/>
                </a:cxn>
                <a:cxn ang="0">
                  <a:pos x="1" y="481"/>
                </a:cxn>
                <a:cxn ang="0">
                  <a:pos x="1" y="481"/>
                </a:cxn>
                <a:cxn ang="0">
                  <a:pos x="0" y="483"/>
                </a:cxn>
                <a:cxn ang="0">
                  <a:pos x="0" y="486"/>
                </a:cxn>
                <a:cxn ang="0">
                  <a:pos x="3" y="489"/>
                </a:cxn>
                <a:cxn ang="0">
                  <a:pos x="7" y="490"/>
                </a:cxn>
                <a:cxn ang="0">
                  <a:pos x="9" y="489"/>
                </a:cxn>
                <a:cxn ang="0">
                  <a:pos x="10" y="487"/>
                </a:cxn>
                <a:cxn ang="0">
                  <a:pos x="10" y="487"/>
                </a:cxn>
                <a:cxn ang="0">
                  <a:pos x="46" y="434"/>
                </a:cxn>
                <a:cxn ang="0">
                  <a:pos x="63" y="408"/>
                </a:cxn>
                <a:cxn ang="0">
                  <a:pos x="81" y="381"/>
                </a:cxn>
                <a:cxn ang="0">
                  <a:pos x="81" y="381"/>
                </a:cxn>
                <a:cxn ang="0">
                  <a:pos x="127" y="319"/>
                </a:cxn>
                <a:cxn ang="0">
                  <a:pos x="171" y="256"/>
                </a:cxn>
                <a:cxn ang="0">
                  <a:pos x="171" y="256"/>
                </a:cxn>
                <a:cxn ang="0">
                  <a:pos x="212" y="193"/>
                </a:cxn>
                <a:cxn ang="0">
                  <a:pos x="252" y="130"/>
                </a:cxn>
                <a:cxn ang="0">
                  <a:pos x="294" y="68"/>
                </a:cxn>
                <a:cxn ang="0">
                  <a:pos x="317" y="37"/>
                </a:cxn>
                <a:cxn ang="0">
                  <a:pos x="337" y="7"/>
                </a:cxn>
                <a:cxn ang="0">
                  <a:pos x="337" y="7"/>
                </a:cxn>
                <a:cxn ang="0">
                  <a:pos x="339" y="5"/>
                </a:cxn>
                <a:cxn ang="0">
                  <a:pos x="339" y="3"/>
                </a:cxn>
                <a:cxn ang="0">
                  <a:pos x="337" y="2"/>
                </a:cxn>
                <a:cxn ang="0">
                  <a:pos x="336" y="0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8" y="2"/>
                </a:cxn>
                <a:cxn ang="0">
                  <a:pos x="328" y="2"/>
                </a:cxn>
              </a:cxnLst>
              <a:rect l="0" t="0" r="r" b="b"/>
              <a:pathLst>
                <a:path w="339" h="490">
                  <a:moveTo>
                    <a:pt x="328" y="2"/>
                  </a:moveTo>
                  <a:lnTo>
                    <a:pt x="328" y="2"/>
                  </a:lnTo>
                  <a:lnTo>
                    <a:pt x="307" y="31"/>
                  </a:lnTo>
                  <a:lnTo>
                    <a:pt x="286" y="60"/>
                  </a:lnTo>
                  <a:lnTo>
                    <a:pt x="246" y="120"/>
                  </a:lnTo>
                  <a:lnTo>
                    <a:pt x="207" y="180"/>
                  </a:lnTo>
                  <a:lnTo>
                    <a:pt x="167" y="240"/>
                  </a:lnTo>
                  <a:lnTo>
                    <a:pt x="167" y="240"/>
                  </a:lnTo>
                  <a:lnTo>
                    <a:pt x="123" y="304"/>
                  </a:lnTo>
                  <a:lnTo>
                    <a:pt x="78" y="367"/>
                  </a:lnTo>
                  <a:lnTo>
                    <a:pt x="78" y="367"/>
                  </a:lnTo>
                  <a:lnTo>
                    <a:pt x="58" y="394"/>
                  </a:lnTo>
                  <a:lnTo>
                    <a:pt x="39" y="423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0" y="483"/>
                  </a:lnTo>
                  <a:lnTo>
                    <a:pt x="0" y="486"/>
                  </a:lnTo>
                  <a:lnTo>
                    <a:pt x="3" y="489"/>
                  </a:lnTo>
                  <a:lnTo>
                    <a:pt x="7" y="490"/>
                  </a:lnTo>
                  <a:lnTo>
                    <a:pt x="9" y="489"/>
                  </a:lnTo>
                  <a:lnTo>
                    <a:pt x="10" y="487"/>
                  </a:lnTo>
                  <a:lnTo>
                    <a:pt x="10" y="487"/>
                  </a:lnTo>
                  <a:lnTo>
                    <a:pt x="46" y="434"/>
                  </a:lnTo>
                  <a:lnTo>
                    <a:pt x="63" y="408"/>
                  </a:lnTo>
                  <a:lnTo>
                    <a:pt x="81" y="381"/>
                  </a:lnTo>
                  <a:lnTo>
                    <a:pt x="81" y="381"/>
                  </a:lnTo>
                  <a:lnTo>
                    <a:pt x="127" y="319"/>
                  </a:lnTo>
                  <a:lnTo>
                    <a:pt x="171" y="256"/>
                  </a:lnTo>
                  <a:lnTo>
                    <a:pt x="171" y="256"/>
                  </a:lnTo>
                  <a:lnTo>
                    <a:pt x="212" y="193"/>
                  </a:lnTo>
                  <a:lnTo>
                    <a:pt x="252" y="130"/>
                  </a:lnTo>
                  <a:lnTo>
                    <a:pt x="294" y="68"/>
                  </a:lnTo>
                  <a:lnTo>
                    <a:pt x="317" y="37"/>
                  </a:lnTo>
                  <a:lnTo>
                    <a:pt x="337" y="7"/>
                  </a:lnTo>
                  <a:lnTo>
                    <a:pt x="337" y="7"/>
                  </a:lnTo>
                  <a:lnTo>
                    <a:pt x="339" y="5"/>
                  </a:lnTo>
                  <a:lnTo>
                    <a:pt x="339" y="3"/>
                  </a:lnTo>
                  <a:lnTo>
                    <a:pt x="337" y="2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2"/>
                  </a:lnTo>
                  <a:lnTo>
                    <a:pt x="3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0" name="Freeform 532"/>
            <p:cNvSpPr/>
            <p:nvPr/>
          </p:nvSpPr>
          <p:spPr bwMode="auto">
            <a:xfrm>
              <a:off x="2527301" y="2079625"/>
              <a:ext cx="152400" cy="222250"/>
            </a:xfrm>
            <a:custGeom>
              <a:avLst/>
              <a:gdLst/>
              <a:ahLst/>
              <a:cxnLst>
                <a:cxn ang="0">
                  <a:pos x="374" y="3"/>
                </a:cxn>
                <a:cxn ang="0">
                  <a:pos x="374" y="3"/>
                </a:cxn>
                <a:cxn ang="0">
                  <a:pos x="362" y="16"/>
                </a:cxn>
                <a:cxn ang="0">
                  <a:pos x="349" y="31"/>
                </a:cxn>
                <a:cxn ang="0">
                  <a:pos x="327" y="61"/>
                </a:cxn>
                <a:cxn ang="0">
                  <a:pos x="306" y="93"/>
                </a:cxn>
                <a:cxn ang="0">
                  <a:pos x="285" y="124"/>
                </a:cxn>
                <a:cxn ang="0">
                  <a:pos x="285" y="124"/>
                </a:cxn>
                <a:cxn ang="0">
                  <a:pos x="259" y="162"/>
                </a:cxn>
                <a:cxn ang="0">
                  <a:pos x="235" y="200"/>
                </a:cxn>
                <a:cxn ang="0">
                  <a:pos x="212" y="239"/>
                </a:cxn>
                <a:cxn ang="0">
                  <a:pos x="188" y="277"/>
                </a:cxn>
                <a:cxn ang="0">
                  <a:pos x="188" y="277"/>
                </a:cxn>
                <a:cxn ang="0">
                  <a:pos x="165" y="315"/>
                </a:cxn>
                <a:cxn ang="0">
                  <a:pos x="140" y="353"/>
                </a:cxn>
                <a:cxn ang="0">
                  <a:pos x="114" y="390"/>
                </a:cxn>
                <a:cxn ang="0">
                  <a:pos x="99" y="407"/>
                </a:cxn>
                <a:cxn ang="0">
                  <a:pos x="85" y="424"/>
                </a:cxn>
                <a:cxn ang="0">
                  <a:pos x="85" y="424"/>
                </a:cxn>
                <a:cxn ang="0">
                  <a:pos x="60" y="454"/>
                </a:cxn>
                <a:cxn ang="0">
                  <a:pos x="39" y="485"/>
                </a:cxn>
                <a:cxn ang="0">
                  <a:pos x="18" y="518"/>
                </a:cxn>
                <a:cxn ang="0">
                  <a:pos x="1" y="552"/>
                </a:cxn>
                <a:cxn ang="0">
                  <a:pos x="1" y="552"/>
                </a:cxn>
                <a:cxn ang="0">
                  <a:pos x="0" y="554"/>
                </a:cxn>
                <a:cxn ang="0">
                  <a:pos x="0" y="556"/>
                </a:cxn>
                <a:cxn ang="0">
                  <a:pos x="2" y="560"/>
                </a:cxn>
                <a:cxn ang="0">
                  <a:pos x="6" y="560"/>
                </a:cxn>
                <a:cxn ang="0">
                  <a:pos x="9" y="560"/>
                </a:cxn>
                <a:cxn ang="0">
                  <a:pos x="10" y="557"/>
                </a:cxn>
                <a:cxn ang="0">
                  <a:pos x="10" y="557"/>
                </a:cxn>
                <a:cxn ang="0">
                  <a:pos x="30" y="522"/>
                </a:cxn>
                <a:cxn ang="0">
                  <a:pos x="51" y="488"/>
                </a:cxn>
                <a:cxn ang="0">
                  <a:pos x="74" y="456"/>
                </a:cxn>
                <a:cxn ang="0">
                  <a:pos x="99" y="425"/>
                </a:cxn>
                <a:cxn ang="0">
                  <a:pos x="99" y="425"/>
                </a:cxn>
                <a:cxn ang="0">
                  <a:pos x="112" y="411"/>
                </a:cxn>
                <a:cxn ang="0">
                  <a:pos x="123" y="395"/>
                </a:cxn>
                <a:cxn ang="0">
                  <a:pos x="145" y="365"/>
                </a:cxn>
                <a:cxn ang="0">
                  <a:pos x="187" y="301"/>
                </a:cxn>
                <a:cxn ang="0">
                  <a:pos x="187" y="301"/>
                </a:cxn>
                <a:cxn ang="0">
                  <a:pos x="210" y="265"/>
                </a:cxn>
                <a:cxn ang="0">
                  <a:pos x="233" y="229"/>
                </a:cxn>
                <a:cxn ang="0">
                  <a:pos x="277" y="157"/>
                </a:cxn>
                <a:cxn ang="0">
                  <a:pos x="277" y="157"/>
                </a:cxn>
                <a:cxn ang="0">
                  <a:pos x="301" y="120"/>
                </a:cxn>
                <a:cxn ang="0">
                  <a:pos x="325" y="86"/>
                </a:cxn>
                <a:cxn ang="0">
                  <a:pos x="325" y="86"/>
                </a:cxn>
                <a:cxn ang="0">
                  <a:pos x="352" y="47"/>
                </a:cxn>
                <a:cxn ang="0">
                  <a:pos x="366" y="27"/>
                </a:cxn>
                <a:cxn ang="0">
                  <a:pos x="383" y="10"/>
                </a:cxn>
                <a:cxn ang="0">
                  <a:pos x="383" y="10"/>
                </a:cxn>
                <a:cxn ang="0">
                  <a:pos x="384" y="8"/>
                </a:cxn>
                <a:cxn ang="0">
                  <a:pos x="384" y="6"/>
                </a:cxn>
                <a:cxn ang="0">
                  <a:pos x="382" y="3"/>
                </a:cxn>
                <a:cxn ang="0">
                  <a:pos x="379" y="0"/>
                </a:cxn>
                <a:cxn ang="0">
                  <a:pos x="376" y="1"/>
                </a:cxn>
                <a:cxn ang="0">
                  <a:pos x="374" y="3"/>
                </a:cxn>
                <a:cxn ang="0">
                  <a:pos x="374" y="3"/>
                </a:cxn>
              </a:cxnLst>
              <a:rect l="0" t="0" r="r" b="b"/>
              <a:pathLst>
                <a:path w="384" h="560">
                  <a:moveTo>
                    <a:pt x="374" y="3"/>
                  </a:moveTo>
                  <a:lnTo>
                    <a:pt x="374" y="3"/>
                  </a:lnTo>
                  <a:lnTo>
                    <a:pt x="362" y="16"/>
                  </a:lnTo>
                  <a:lnTo>
                    <a:pt x="349" y="31"/>
                  </a:lnTo>
                  <a:lnTo>
                    <a:pt x="327" y="61"/>
                  </a:lnTo>
                  <a:lnTo>
                    <a:pt x="306" y="93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59" y="162"/>
                  </a:lnTo>
                  <a:lnTo>
                    <a:pt x="235" y="200"/>
                  </a:lnTo>
                  <a:lnTo>
                    <a:pt x="212" y="239"/>
                  </a:lnTo>
                  <a:lnTo>
                    <a:pt x="188" y="277"/>
                  </a:lnTo>
                  <a:lnTo>
                    <a:pt x="188" y="277"/>
                  </a:lnTo>
                  <a:lnTo>
                    <a:pt x="165" y="315"/>
                  </a:lnTo>
                  <a:lnTo>
                    <a:pt x="140" y="353"/>
                  </a:lnTo>
                  <a:lnTo>
                    <a:pt x="114" y="390"/>
                  </a:lnTo>
                  <a:lnTo>
                    <a:pt x="99" y="407"/>
                  </a:lnTo>
                  <a:lnTo>
                    <a:pt x="85" y="424"/>
                  </a:lnTo>
                  <a:lnTo>
                    <a:pt x="85" y="424"/>
                  </a:lnTo>
                  <a:lnTo>
                    <a:pt x="60" y="454"/>
                  </a:lnTo>
                  <a:lnTo>
                    <a:pt x="39" y="485"/>
                  </a:lnTo>
                  <a:lnTo>
                    <a:pt x="18" y="518"/>
                  </a:lnTo>
                  <a:lnTo>
                    <a:pt x="1" y="552"/>
                  </a:lnTo>
                  <a:lnTo>
                    <a:pt x="1" y="552"/>
                  </a:lnTo>
                  <a:lnTo>
                    <a:pt x="0" y="554"/>
                  </a:lnTo>
                  <a:lnTo>
                    <a:pt x="0" y="556"/>
                  </a:lnTo>
                  <a:lnTo>
                    <a:pt x="2" y="560"/>
                  </a:lnTo>
                  <a:lnTo>
                    <a:pt x="6" y="560"/>
                  </a:lnTo>
                  <a:lnTo>
                    <a:pt x="9" y="560"/>
                  </a:lnTo>
                  <a:lnTo>
                    <a:pt x="10" y="557"/>
                  </a:lnTo>
                  <a:lnTo>
                    <a:pt x="10" y="557"/>
                  </a:lnTo>
                  <a:lnTo>
                    <a:pt x="30" y="522"/>
                  </a:lnTo>
                  <a:lnTo>
                    <a:pt x="51" y="488"/>
                  </a:lnTo>
                  <a:lnTo>
                    <a:pt x="74" y="456"/>
                  </a:lnTo>
                  <a:lnTo>
                    <a:pt x="99" y="425"/>
                  </a:lnTo>
                  <a:lnTo>
                    <a:pt x="99" y="425"/>
                  </a:lnTo>
                  <a:lnTo>
                    <a:pt x="112" y="411"/>
                  </a:lnTo>
                  <a:lnTo>
                    <a:pt x="123" y="395"/>
                  </a:lnTo>
                  <a:lnTo>
                    <a:pt x="145" y="365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210" y="265"/>
                  </a:lnTo>
                  <a:lnTo>
                    <a:pt x="233" y="229"/>
                  </a:lnTo>
                  <a:lnTo>
                    <a:pt x="277" y="157"/>
                  </a:lnTo>
                  <a:lnTo>
                    <a:pt x="277" y="157"/>
                  </a:lnTo>
                  <a:lnTo>
                    <a:pt x="301" y="120"/>
                  </a:lnTo>
                  <a:lnTo>
                    <a:pt x="325" y="86"/>
                  </a:lnTo>
                  <a:lnTo>
                    <a:pt x="325" y="86"/>
                  </a:lnTo>
                  <a:lnTo>
                    <a:pt x="352" y="47"/>
                  </a:lnTo>
                  <a:lnTo>
                    <a:pt x="366" y="27"/>
                  </a:lnTo>
                  <a:lnTo>
                    <a:pt x="383" y="10"/>
                  </a:lnTo>
                  <a:lnTo>
                    <a:pt x="383" y="10"/>
                  </a:lnTo>
                  <a:lnTo>
                    <a:pt x="384" y="8"/>
                  </a:lnTo>
                  <a:lnTo>
                    <a:pt x="384" y="6"/>
                  </a:lnTo>
                  <a:lnTo>
                    <a:pt x="382" y="3"/>
                  </a:lnTo>
                  <a:lnTo>
                    <a:pt x="379" y="0"/>
                  </a:lnTo>
                  <a:lnTo>
                    <a:pt x="376" y="1"/>
                  </a:lnTo>
                  <a:lnTo>
                    <a:pt x="374" y="3"/>
                  </a:lnTo>
                  <a:lnTo>
                    <a:pt x="37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1" name="Freeform 533"/>
            <p:cNvSpPr/>
            <p:nvPr/>
          </p:nvSpPr>
          <p:spPr bwMode="auto">
            <a:xfrm>
              <a:off x="2546351" y="2112963"/>
              <a:ext cx="173038" cy="250825"/>
            </a:xfrm>
            <a:custGeom>
              <a:avLst/>
              <a:gdLst/>
              <a:ahLst/>
              <a:cxnLst>
                <a:cxn ang="0">
                  <a:pos x="427" y="2"/>
                </a:cxn>
                <a:cxn ang="0">
                  <a:pos x="374" y="77"/>
                </a:cxn>
                <a:cxn ang="0">
                  <a:pos x="324" y="154"/>
                </a:cxn>
                <a:cxn ang="0">
                  <a:pos x="204" y="327"/>
                </a:cxn>
                <a:cxn ang="0">
                  <a:pos x="179" y="364"/>
                </a:cxn>
                <a:cxn ang="0">
                  <a:pos x="154" y="402"/>
                </a:cxn>
                <a:cxn ang="0">
                  <a:pos x="134" y="427"/>
                </a:cxn>
                <a:cxn ang="0">
                  <a:pos x="129" y="436"/>
                </a:cxn>
                <a:cxn ang="0">
                  <a:pos x="107" y="476"/>
                </a:cxn>
                <a:cxn ang="0">
                  <a:pos x="91" y="497"/>
                </a:cxn>
                <a:cxn ang="0">
                  <a:pos x="58" y="536"/>
                </a:cxn>
                <a:cxn ang="0">
                  <a:pos x="43" y="557"/>
                </a:cxn>
                <a:cxn ang="0">
                  <a:pos x="11" y="597"/>
                </a:cxn>
                <a:cxn ang="0">
                  <a:pos x="2" y="616"/>
                </a:cxn>
                <a:cxn ang="0">
                  <a:pos x="0" y="625"/>
                </a:cxn>
                <a:cxn ang="0">
                  <a:pos x="1" y="629"/>
                </a:cxn>
                <a:cxn ang="0">
                  <a:pos x="6" y="631"/>
                </a:cxn>
                <a:cxn ang="0">
                  <a:pos x="10" y="630"/>
                </a:cxn>
                <a:cxn ang="0">
                  <a:pos x="10" y="627"/>
                </a:cxn>
                <a:cxn ang="0">
                  <a:pos x="19" y="609"/>
                </a:cxn>
                <a:cxn ang="0">
                  <a:pos x="32" y="592"/>
                </a:cxn>
                <a:cxn ang="0">
                  <a:pos x="54" y="561"/>
                </a:cxn>
                <a:cxn ang="0">
                  <a:pos x="62" y="550"/>
                </a:cxn>
                <a:cxn ang="0">
                  <a:pos x="90" y="518"/>
                </a:cxn>
                <a:cxn ang="0">
                  <a:pos x="116" y="482"/>
                </a:cxn>
                <a:cxn ang="0">
                  <a:pos x="137" y="448"/>
                </a:cxn>
                <a:cxn ang="0">
                  <a:pos x="158" y="415"/>
                </a:cxn>
                <a:cxn ang="0">
                  <a:pos x="174" y="395"/>
                </a:cxn>
                <a:cxn ang="0">
                  <a:pos x="214" y="332"/>
                </a:cxn>
                <a:cxn ang="0">
                  <a:pos x="268" y="253"/>
                </a:cxn>
                <a:cxn ang="0">
                  <a:pos x="323" y="176"/>
                </a:cxn>
                <a:cxn ang="0">
                  <a:pos x="378" y="92"/>
                </a:cxn>
                <a:cxn ang="0">
                  <a:pos x="421" y="30"/>
                </a:cxn>
                <a:cxn ang="0">
                  <a:pos x="435" y="10"/>
                </a:cxn>
                <a:cxn ang="0">
                  <a:pos x="436" y="6"/>
                </a:cxn>
                <a:cxn ang="0">
                  <a:pos x="433" y="1"/>
                </a:cxn>
                <a:cxn ang="0">
                  <a:pos x="429" y="1"/>
                </a:cxn>
                <a:cxn ang="0">
                  <a:pos x="427" y="2"/>
                </a:cxn>
              </a:cxnLst>
              <a:rect l="0" t="0" r="r" b="b"/>
              <a:pathLst>
                <a:path w="436" h="631">
                  <a:moveTo>
                    <a:pt x="427" y="2"/>
                  </a:moveTo>
                  <a:lnTo>
                    <a:pt x="427" y="2"/>
                  </a:lnTo>
                  <a:lnTo>
                    <a:pt x="400" y="39"/>
                  </a:lnTo>
                  <a:lnTo>
                    <a:pt x="374" y="77"/>
                  </a:lnTo>
                  <a:lnTo>
                    <a:pt x="324" y="154"/>
                  </a:lnTo>
                  <a:lnTo>
                    <a:pt x="324" y="154"/>
                  </a:lnTo>
                  <a:lnTo>
                    <a:pt x="264" y="240"/>
                  </a:lnTo>
                  <a:lnTo>
                    <a:pt x="204" y="327"/>
                  </a:lnTo>
                  <a:lnTo>
                    <a:pt x="204" y="327"/>
                  </a:lnTo>
                  <a:lnTo>
                    <a:pt x="179" y="364"/>
                  </a:lnTo>
                  <a:lnTo>
                    <a:pt x="154" y="402"/>
                  </a:lnTo>
                  <a:lnTo>
                    <a:pt x="154" y="402"/>
                  </a:lnTo>
                  <a:lnTo>
                    <a:pt x="141" y="419"/>
                  </a:lnTo>
                  <a:lnTo>
                    <a:pt x="134" y="427"/>
                  </a:lnTo>
                  <a:lnTo>
                    <a:pt x="129" y="436"/>
                  </a:lnTo>
                  <a:lnTo>
                    <a:pt x="129" y="436"/>
                  </a:lnTo>
                  <a:lnTo>
                    <a:pt x="119" y="457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91" y="497"/>
                  </a:lnTo>
                  <a:lnTo>
                    <a:pt x="74" y="516"/>
                  </a:lnTo>
                  <a:lnTo>
                    <a:pt x="58" y="536"/>
                  </a:lnTo>
                  <a:lnTo>
                    <a:pt x="43" y="557"/>
                  </a:lnTo>
                  <a:lnTo>
                    <a:pt x="43" y="557"/>
                  </a:lnTo>
                  <a:lnTo>
                    <a:pt x="17" y="588"/>
                  </a:lnTo>
                  <a:lnTo>
                    <a:pt x="11" y="597"/>
                  </a:lnTo>
                  <a:lnTo>
                    <a:pt x="6" y="606"/>
                  </a:lnTo>
                  <a:lnTo>
                    <a:pt x="2" y="616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7"/>
                  </a:lnTo>
                  <a:lnTo>
                    <a:pt x="1" y="629"/>
                  </a:lnTo>
                  <a:lnTo>
                    <a:pt x="5" y="631"/>
                  </a:lnTo>
                  <a:lnTo>
                    <a:pt x="6" y="631"/>
                  </a:lnTo>
                  <a:lnTo>
                    <a:pt x="9" y="631"/>
                  </a:lnTo>
                  <a:lnTo>
                    <a:pt x="10" y="630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4" y="618"/>
                  </a:lnTo>
                  <a:lnTo>
                    <a:pt x="19" y="609"/>
                  </a:lnTo>
                  <a:lnTo>
                    <a:pt x="32" y="592"/>
                  </a:lnTo>
                  <a:lnTo>
                    <a:pt x="32" y="592"/>
                  </a:lnTo>
                  <a:lnTo>
                    <a:pt x="47" y="570"/>
                  </a:lnTo>
                  <a:lnTo>
                    <a:pt x="54" y="561"/>
                  </a:lnTo>
                  <a:lnTo>
                    <a:pt x="62" y="550"/>
                  </a:lnTo>
                  <a:lnTo>
                    <a:pt x="62" y="550"/>
                  </a:lnTo>
                  <a:lnTo>
                    <a:pt x="77" y="535"/>
                  </a:lnTo>
                  <a:lnTo>
                    <a:pt x="90" y="518"/>
                  </a:lnTo>
                  <a:lnTo>
                    <a:pt x="116" y="482"/>
                  </a:lnTo>
                  <a:lnTo>
                    <a:pt x="116" y="482"/>
                  </a:lnTo>
                  <a:lnTo>
                    <a:pt x="128" y="465"/>
                  </a:lnTo>
                  <a:lnTo>
                    <a:pt x="137" y="448"/>
                  </a:lnTo>
                  <a:lnTo>
                    <a:pt x="147" y="431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74" y="395"/>
                  </a:lnTo>
                  <a:lnTo>
                    <a:pt x="187" y="374"/>
                  </a:lnTo>
                  <a:lnTo>
                    <a:pt x="214" y="332"/>
                  </a:lnTo>
                  <a:lnTo>
                    <a:pt x="214" y="332"/>
                  </a:lnTo>
                  <a:lnTo>
                    <a:pt x="268" y="253"/>
                  </a:lnTo>
                  <a:lnTo>
                    <a:pt x="323" y="176"/>
                  </a:lnTo>
                  <a:lnTo>
                    <a:pt x="323" y="176"/>
                  </a:lnTo>
                  <a:lnTo>
                    <a:pt x="350" y="134"/>
                  </a:lnTo>
                  <a:lnTo>
                    <a:pt x="378" y="92"/>
                  </a:lnTo>
                  <a:lnTo>
                    <a:pt x="406" y="51"/>
                  </a:lnTo>
                  <a:lnTo>
                    <a:pt x="421" y="30"/>
                  </a:lnTo>
                  <a:lnTo>
                    <a:pt x="435" y="10"/>
                  </a:lnTo>
                  <a:lnTo>
                    <a:pt x="435" y="10"/>
                  </a:lnTo>
                  <a:lnTo>
                    <a:pt x="436" y="7"/>
                  </a:lnTo>
                  <a:lnTo>
                    <a:pt x="436" y="6"/>
                  </a:lnTo>
                  <a:lnTo>
                    <a:pt x="435" y="2"/>
                  </a:lnTo>
                  <a:lnTo>
                    <a:pt x="433" y="1"/>
                  </a:lnTo>
                  <a:lnTo>
                    <a:pt x="431" y="0"/>
                  </a:lnTo>
                  <a:lnTo>
                    <a:pt x="429" y="1"/>
                  </a:lnTo>
                  <a:lnTo>
                    <a:pt x="427" y="2"/>
                  </a:lnTo>
                  <a:lnTo>
                    <a:pt x="4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2" name="Freeform 534"/>
            <p:cNvSpPr/>
            <p:nvPr/>
          </p:nvSpPr>
          <p:spPr bwMode="auto">
            <a:xfrm>
              <a:off x="2122488" y="2501900"/>
              <a:ext cx="22225" cy="41275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0" y="17"/>
                </a:cxn>
                <a:cxn ang="0">
                  <a:pos x="36" y="27"/>
                </a:cxn>
                <a:cxn ang="0">
                  <a:pos x="29" y="36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4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2" y="100"/>
                </a:cxn>
                <a:cxn ang="0">
                  <a:pos x="4" y="102"/>
                </a:cxn>
                <a:cxn ang="0">
                  <a:pos x="10" y="102"/>
                </a:cxn>
                <a:cxn ang="0">
                  <a:pos x="11" y="100"/>
                </a:cxn>
                <a:cxn ang="0">
                  <a:pos x="12" y="99"/>
                </a:cxn>
                <a:cxn ang="0">
                  <a:pos x="12" y="99"/>
                </a:cxn>
                <a:cxn ang="0">
                  <a:pos x="16" y="83"/>
                </a:cxn>
                <a:cxn ang="0">
                  <a:pos x="23" y="70"/>
                </a:cxn>
                <a:cxn ang="0">
                  <a:pos x="29" y="56"/>
                </a:cxn>
                <a:cxn ang="0">
                  <a:pos x="38" y="43"/>
                </a:cxn>
                <a:cxn ang="0">
                  <a:pos x="38" y="43"/>
                </a:cxn>
                <a:cxn ang="0">
                  <a:pos x="44" y="35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4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102">
                  <a:moveTo>
                    <a:pt x="42" y="6"/>
                  </a:moveTo>
                  <a:lnTo>
                    <a:pt x="42" y="6"/>
                  </a:lnTo>
                  <a:lnTo>
                    <a:pt x="40" y="17"/>
                  </a:lnTo>
                  <a:lnTo>
                    <a:pt x="36" y="27"/>
                  </a:lnTo>
                  <a:lnTo>
                    <a:pt x="29" y="3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4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2" y="100"/>
                  </a:lnTo>
                  <a:lnTo>
                    <a:pt x="4" y="102"/>
                  </a:lnTo>
                  <a:lnTo>
                    <a:pt x="10" y="102"/>
                  </a:lnTo>
                  <a:lnTo>
                    <a:pt x="11" y="100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6" y="83"/>
                  </a:lnTo>
                  <a:lnTo>
                    <a:pt x="23" y="70"/>
                  </a:lnTo>
                  <a:lnTo>
                    <a:pt x="29" y="56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44" y="35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4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3" name="Freeform 535"/>
            <p:cNvSpPr/>
            <p:nvPr/>
          </p:nvSpPr>
          <p:spPr bwMode="auto">
            <a:xfrm>
              <a:off x="2152651" y="2535238"/>
              <a:ext cx="22225" cy="460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3" y="17"/>
                </a:cxn>
                <a:cxn ang="0">
                  <a:pos x="38" y="29"/>
                </a:cxn>
                <a:cxn ang="0">
                  <a:pos x="26" y="55"/>
                </a:cxn>
                <a:cxn ang="0">
                  <a:pos x="2" y="104"/>
                </a:cxn>
                <a:cxn ang="0">
                  <a:pos x="2" y="104"/>
                </a:cxn>
                <a:cxn ang="0">
                  <a:pos x="0" y="107"/>
                </a:cxn>
                <a:cxn ang="0">
                  <a:pos x="2" y="108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37" y="59"/>
                </a:cxn>
                <a:cxn ang="0">
                  <a:pos x="49" y="32"/>
                </a:cxn>
                <a:cxn ang="0">
                  <a:pos x="54" y="19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7" y="1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14">
                  <a:moveTo>
                    <a:pt x="46" y="2"/>
                  </a:moveTo>
                  <a:lnTo>
                    <a:pt x="46" y="2"/>
                  </a:lnTo>
                  <a:lnTo>
                    <a:pt x="43" y="17"/>
                  </a:lnTo>
                  <a:lnTo>
                    <a:pt x="38" y="29"/>
                  </a:lnTo>
                  <a:lnTo>
                    <a:pt x="26" y="55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0" y="107"/>
                  </a:lnTo>
                  <a:lnTo>
                    <a:pt x="2" y="108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37" y="59"/>
                  </a:lnTo>
                  <a:lnTo>
                    <a:pt x="49" y="32"/>
                  </a:lnTo>
                  <a:lnTo>
                    <a:pt x="54" y="19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7" y="1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4" name="Freeform 536"/>
            <p:cNvSpPr/>
            <p:nvPr/>
          </p:nvSpPr>
          <p:spPr bwMode="auto">
            <a:xfrm>
              <a:off x="2176463" y="2573338"/>
              <a:ext cx="23813" cy="3492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20"/>
                </a:cxn>
                <a:cxn ang="0">
                  <a:pos x="22" y="38"/>
                </a:cxn>
                <a:cxn ang="0">
                  <a:pos x="10" y="57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4" y="86"/>
                </a:cxn>
                <a:cxn ang="0">
                  <a:pos x="5" y="88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9" y="64"/>
                </a:cxn>
                <a:cxn ang="0">
                  <a:pos x="31" y="44"/>
                </a:cxn>
                <a:cxn ang="0">
                  <a:pos x="44" y="26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0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0" h="88">
                  <a:moveTo>
                    <a:pt x="51" y="1"/>
                  </a:moveTo>
                  <a:lnTo>
                    <a:pt x="51" y="1"/>
                  </a:lnTo>
                  <a:lnTo>
                    <a:pt x="35" y="20"/>
                  </a:lnTo>
                  <a:lnTo>
                    <a:pt x="22" y="38"/>
                  </a:lnTo>
                  <a:lnTo>
                    <a:pt x="10" y="57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4" y="86"/>
                  </a:lnTo>
                  <a:lnTo>
                    <a:pt x="5" y="88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9" y="64"/>
                  </a:lnTo>
                  <a:lnTo>
                    <a:pt x="31" y="44"/>
                  </a:lnTo>
                  <a:lnTo>
                    <a:pt x="44" y="26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0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5" name="Freeform 537"/>
            <p:cNvSpPr/>
            <p:nvPr/>
          </p:nvSpPr>
          <p:spPr bwMode="auto">
            <a:xfrm>
              <a:off x="2200276" y="260985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1"/>
                </a:cxn>
                <a:cxn ang="0">
                  <a:pos x="42" y="21"/>
                </a:cxn>
                <a:cxn ang="0">
                  <a:pos x="28" y="42"/>
                </a:cxn>
                <a:cxn ang="0">
                  <a:pos x="16" y="65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3" y="95"/>
                </a:cxn>
                <a:cxn ang="0">
                  <a:pos x="8" y="95"/>
                </a:cxn>
                <a:cxn ang="0">
                  <a:pos x="9" y="95"/>
                </a:cxn>
                <a:cxn ang="0">
                  <a:pos x="12" y="92"/>
                </a:cxn>
                <a:cxn ang="0">
                  <a:pos x="12" y="92"/>
                </a:cxn>
                <a:cxn ang="0">
                  <a:pos x="25" y="71"/>
                </a:cxn>
                <a:cxn ang="0">
                  <a:pos x="37" y="49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69" y="6"/>
                </a:cxn>
                <a:cxn ang="0">
                  <a:pos x="68" y="2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9" h="95">
                  <a:moveTo>
                    <a:pt x="59" y="2"/>
                  </a:moveTo>
                  <a:lnTo>
                    <a:pt x="59" y="2"/>
                  </a:lnTo>
                  <a:lnTo>
                    <a:pt x="50" y="11"/>
                  </a:lnTo>
                  <a:lnTo>
                    <a:pt x="42" y="21"/>
                  </a:lnTo>
                  <a:lnTo>
                    <a:pt x="28" y="42"/>
                  </a:lnTo>
                  <a:lnTo>
                    <a:pt x="16" y="65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3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25" y="71"/>
                  </a:lnTo>
                  <a:lnTo>
                    <a:pt x="37" y="49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69" y="6"/>
                  </a:lnTo>
                  <a:lnTo>
                    <a:pt x="68" y="2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6" name="Freeform 538"/>
            <p:cNvSpPr/>
            <p:nvPr/>
          </p:nvSpPr>
          <p:spPr bwMode="auto">
            <a:xfrm>
              <a:off x="2228851" y="2640013"/>
              <a:ext cx="19050" cy="3810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0" y="12"/>
                </a:cxn>
                <a:cxn ang="0">
                  <a:pos x="24" y="24"/>
                </a:cxn>
                <a:cxn ang="0">
                  <a:pos x="17" y="34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4" y="68"/>
                </a:cxn>
                <a:cxn ang="0">
                  <a:pos x="2" y="79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6" y="96"/>
                </a:cxn>
                <a:cxn ang="0">
                  <a:pos x="9" y="94"/>
                </a:cxn>
                <a:cxn ang="0">
                  <a:pos x="11" y="92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9"/>
                </a:cxn>
                <a:cxn ang="0">
                  <a:pos x="16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9" y="37"/>
                </a:cxn>
                <a:cxn ang="0">
                  <a:pos x="34" y="28"/>
                </a:cxn>
                <a:cxn ang="0">
                  <a:pos x="41" y="19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47" y="2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50" h="96">
                  <a:moveTo>
                    <a:pt x="40" y="2"/>
                  </a:moveTo>
                  <a:lnTo>
                    <a:pt x="40" y="2"/>
                  </a:lnTo>
                  <a:lnTo>
                    <a:pt x="30" y="12"/>
                  </a:lnTo>
                  <a:lnTo>
                    <a:pt x="24" y="24"/>
                  </a:lnTo>
                  <a:lnTo>
                    <a:pt x="17" y="34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4" y="68"/>
                  </a:lnTo>
                  <a:lnTo>
                    <a:pt x="2" y="7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6" y="96"/>
                  </a:lnTo>
                  <a:lnTo>
                    <a:pt x="9" y="94"/>
                  </a:lnTo>
                  <a:lnTo>
                    <a:pt x="11" y="92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9"/>
                  </a:lnTo>
                  <a:lnTo>
                    <a:pt x="16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9" y="37"/>
                  </a:lnTo>
                  <a:lnTo>
                    <a:pt x="34" y="28"/>
                  </a:lnTo>
                  <a:lnTo>
                    <a:pt x="41" y="19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47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7" name="Freeform 539"/>
            <p:cNvSpPr/>
            <p:nvPr/>
          </p:nvSpPr>
          <p:spPr bwMode="auto">
            <a:xfrm>
              <a:off x="2257426" y="2651125"/>
              <a:ext cx="20638" cy="42863"/>
            </a:xfrm>
            <a:custGeom>
              <a:avLst/>
              <a:gdLst/>
              <a:ahLst/>
              <a:cxnLst>
                <a:cxn ang="0">
                  <a:pos x="42" y="5"/>
                </a:cxn>
                <a:cxn ang="0">
                  <a:pos x="42" y="5"/>
                </a:cxn>
                <a:cxn ang="0">
                  <a:pos x="41" y="12"/>
                </a:cxn>
                <a:cxn ang="0">
                  <a:pos x="39" y="17"/>
                </a:cxn>
                <a:cxn ang="0">
                  <a:pos x="34" y="29"/>
                </a:cxn>
                <a:cxn ang="0">
                  <a:pos x="28" y="40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3" y="63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16" y="90"/>
                </a:cxn>
                <a:cxn ang="0">
                  <a:pos x="22" y="74"/>
                </a:cxn>
                <a:cxn ang="0">
                  <a:pos x="29" y="60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3" y="36"/>
                </a:cxn>
                <a:cxn ang="0">
                  <a:pos x="49" y="26"/>
                </a:cxn>
                <a:cxn ang="0">
                  <a:pos x="51" y="15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2" y="5"/>
                </a:cxn>
                <a:cxn ang="0">
                  <a:pos x="42" y="5"/>
                </a:cxn>
              </a:cxnLst>
              <a:rect l="0" t="0" r="r" b="b"/>
              <a:pathLst>
                <a:path w="54" h="108">
                  <a:moveTo>
                    <a:pt x="42" y="5"/>
                  </a:moveTo>
                  <a:lnTo>
                    <a:pt x="42" y="5"/>
                  </a:lnTo>
                  <a:lnTo>
                    <a:pt x="41" y="12"/>
                  </a:lnTo>
                  <a:lnTo>
                    <a:pt x="39" y="17"/>
                  </a:lnTo>
                  <a:lnTo>
                    <a:pt x="34" y="29"/>
                  </a:lnTo>
                  <a:lnTo>
                    <a:pt x="28" y="40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3" y="63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16" y="90"/>
                  </a:lnTo>
                  <a:lnTo>
                    <a:pt x="22" y="74"/>
                  </a:lnTo>
                  <a:lnTo>
                    <a:pt x="29" y="60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3" y="36"/>
                  </a:lnTo>
                  <a:lnTo>
                    <a:pt x="49" y="26"/>
                  </a:lnTo>
                  <a:lnTo>
                    <a:pt x="51" y="1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2" y="5"/>
                  </a:lnTo>
                  <a:lnTo>
                    <a:pt x="4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8" name="Freeform 540"/>
            <p:cNvSpPr/>
            <p:nvPr/>
          </p:nvSpPr>
          <p:spPr bwMode="auto">
            <a:xfrm>
              <a:off x="2287588" y="2657475"/>
              <a:ext cx="12700" cy="2857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3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1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9"/>
                </a:cxn>
                <a:cxn ang="0">
                  <a:pos x="20" y="55"/>
                </a:cxn>
                <a:cxn ang="0">
                  <a:pos x="28" y="39"/>
                </a:cxn>
                <a:cxn ang="0">
                  <a:pos x="33" y="22"/>
                </a:cxn>
                <a:cxn ang="0">
                  <a:pos x="34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72">
                  <a:moveTo>
                    <a:pt x="24" y="5"/>
                  </a:moveTo>
                  <a:lnTo>
                    <a:pt x="24" y="5"/>
                  </a:lnTo>
                  <a:lnTo>
                    <a:pt x="22" y="13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1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20" y="55"/>
                  </a:lnTo>
                  <a:lnTo>
                    <a:pt x="28" y="39"/>
                  </a:lnTo>
                  <a:lnTo>
                    <a:pt x="33" y="22"/>
                  </a:lnTo>
                  <a:lnTo>
                    <a:pt x="34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29" name="Freeform 541"/>
            <p:cNvSpPr/>
            <p:nvPr/>
          </p:nvSpPr>
          <p:spPr bwMode="auto">
            <a:xfrm>
              <a:off x="2328863" y="2549525"/>
              <a:ext cx="19050" cy="38100"/>
            </a:xfrm>
            <a:custGeom>
              <a:avLst/>
              <a:gdLst/>
              <a:ahLst/>
              <a:cxnLst>
                <a:cxn ang="0">
                  <a:pos x="38" y="6"/>
                </a:cxn>
                <a:cxn ang="0">
                  <a:pos x="38" y="6"/>
                </a:cxn>
                <a:cxn ang="0">
                  <a:pos x="37" y="11"/>
                </a:cxn>
                <a:cxn ang="0">
                  <a:pos x="34" y="15"/>
                </a:cxn>
                <a:cxn ang="0">
                  <a:pos x="31" y="19"/>
                </a:cxn>
                <a:cxn ang="0">
                  <a:pos x="28" y="23"/>
                </a:cxn>
                <a:cxn ang="0">
                  <a:pos x="28" y="23"/>
                </a:cxn>
                <a:cxn ang="0">
                  <a:pos x="20" y="34"/>
                </a:cxn>
                <a:cxn ang="0">
                  <a:pos x="14" y="48"/>
                </a:cxn>
                <a:cxn ang="0">
                  <a:pos x="14" y="48"/>
                </a:cxn>
                <a:cxn ang="0">
                  <a:pos x="8" y="58"/>
                </a:cxn>
                <a:cxn ang="0">
                  <a:pos x="4" y="70"/>
                </a:cxn>
                <a:cxn ang="0">
                  <a:pos x="2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6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14" y="80"/>
                </a:cxn>
                <a:cxn ang="0">
                  <a:pos x="17" y="67"/>
                </a:cxn>
                <a:cxn ang="0">
                  <a:pos x="23" y="55"/>
                </a:cxn>
                <a:cxn ang="0">
                  <a:pos x="29" y="42"/>
                </a:cxn>
                <a:cxn ang="0">
                  <a:pos x="29" y="42"/>
                </a:cxn>
                <a:cxn ang="0">
                  <a:pos x="34" y="34"/>
                </a:cxn>
                <a:cxn ang="0">
                  <a:pos x="41" y="27"/>
                </a:cxn>
                <a:cxn ang="0">
                  <a:pos x="46" y="17"/>
                </a:cxn>
                <a:cxn ang="0">
                  <a:pos x="49" y="14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49" y="6"/>
                </a:cxn>
                <a:cxn ang="0">
                  <a:pos x="49" y="3"/>
                </a:cxn>
                <a:cxn ang="0">
                  <a:pos x="45" y="2"/>
                </a:cxn>
                <a:cxn ang="0">
                  <a:pos x="42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8" y="6"/>
                </a:cxn>
                <a:cxn ang="0">
                  <a:pos x="38" y="6"/>
                </a:cxn>
              </a:cxnLst>
              <a:rect l="0" t="0" r="r" b="b"/>
              <a:pathLst>
                <a:path w="50" h="100">
                  <a:moveTo>
                    <a:pt x="38" y="6"/>
                  </a:moveTo>
                  <a:lnTo>
                    <a:pt x="38" y="6"/>
                  </a:lnTo>
                  <a:lnTo>
                    <a:pt x="37" y="11"/>
                  </a:lnTo>
                  <a:lnTo>
                    <a:pt x="34" y="15"/>
                  </a:lnTo>
                  <a:lnTo>
                    <a:pt x="31" y="19"/>
                  </a:lnTo>
                  <a:lnTo>
                    <a:pt x="28" y="23"/>
                  </a:lnTo>
                  <a:lnTo>
                    <a:pt x="28" y="23"/>
                  </a:lnTo>
                  <a:lnTo>
                    <a:pt x="20" y="34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8" y="58"/>
                  </a:lnTo>
                  <a:lnTo>
                    <a:pt x="4" y="70"/>
                  </a:lnTo>
                  <a:lnTo>
                    <a:pt x="2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6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80"/>
                  </a:lnTo>
                  <a:lnTo>
                    <a:pt x="17" y="67"/>
                  </a:lnTo>
                  <a:lnTo>
                    <a:pt x="23" y="55"/>
                  </a:lnTo>
                  <a:lnTo>
                    <a:pt x="29" y="42"/>
                  </a:lnTo>
                  <a:lnTo>
                    <a:pt x="29" y="42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6" y="17"/>
                  </a:lnTo>
                  <a:lnTo>
                    <a:pt x="49" y="14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9" y="6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8" y="6"/>
                  </a:lnTo>
                  <a:lnTo>
                    <a:pt x="3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0" name="Freeform 542"/>
            <p:cNvSpPr/>
            <p:nvPr/>
          </p:nvSpPr>
          <p:spPr bwMode="auto">
            <a:xfrm>
              <a:off x="2368551" y="2554288"/>
              <a:ext cx="26988" cy="34925"/>
            </a:xfrm>
            <a:custGeom>
              <a:avLst/>
              <a:gdLst/>
              <a:ahLst/>
              <a:cxnLst>
                <a:cxn ang="0">
                  <a:pos x="59" y="3"/>
                </a:cxn>
                <a:cxn ang="0">
                  <a:pos x="59" y="3"/>
                </a:cxn>
                <a:cxn ang="0">
                  <a:pos x="53" y="13"/>
                </a:cxn>
                <a:cxn ang="0">
                  <a:pos x="45" y="2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1" y="50"/>
                </a:cxn>
                <a:cxn ang="0">
                  <a:pos x="15" y="62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3" y="90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25" y="66"/>
                </a:cxn>
                <a:cxn ang="0">
                  <a:pos x="32" y="55"/>
                </a:cxn>
                <a:cxn ang="0">
                  <a:pos x="40" y="45"/>
                </a:cxn>
                <a:cxn ang="0">
                  <a:pos x="40" y="45"/>
                </a:cxn>
                <a:cxn ang="0">
                  <a:pos x="55" y="28"/>
                </a:cxn>
                <a:cxn ang="0">
                  <a:pos x="62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7"/>
                </a:cxn>
                <a:cxn ang="0">
                  <a:pos x="70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61" y="2"/>
                </a:cxn>
                <a:cxn ang="0">
                  <a:pos x="59" y="3"/>
                </a:cxn>
                <a:cxn ang="0">
                  <a:pos x="59" y="3"/>
                </a:cxn>
              </a:cxnLst>
              <a:rect l="0" t="0" r="r" b="b"/>
              <a:pathLst>
                <a:path w="70" h="92">
                  <a:moveTo>
                    <a:pt x="59" y="3"/>
                  </a:moveTo>
                  <a:lnTo>
                    <a:pt x="59" y="3"/>
                  </a:lnTo>
                  <a:lnTo>
                    <a:pt x="53" y="13"/>
                  </a:lnTo>
                  <a:lnTo>
                    <a:pt x="45" y="2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1" y="50"/>
                  </a:lnTo>
                  <a:lnTo>
                    <a:pt x="15" y="62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3" y="90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25" y="66"/>
                  </a:lnTo>
                  <a:lnTo>
                    <a:pt x="32" y="5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55" y="28"/>
                  </a:lnTo>
                  <a:lnTo>
                    <a:pt x="62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61" y="2"/>
                  </a:lnTo>
                  <a:lnTo>
                    <a:pt x="59" y="3"/>
                  </a:lnTo>
                  <a:lnTo>
                    <a:pt x="5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1" name="Freeform 543"/>
            <p:cNvSpPr/>
            <p:nvPr/>
          </p:nvSpPr>
          <p:spPr bwMode="auto">
            <a:xfrm>
              <a:off x="2411413" y="2559050"/>
              <a:ext cx="19050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9"/>
                </a:cxn>
                <a:cxn ang="0">
                  <a:pos x="27" y="18"/>
                </a:cxn>
                <a:cxn ang="0">
                  <a:pos x="19" y="37"/>
                </a:cxn>
                <a:cxn ang="0">
                  <a:pos x="19" y="37"/>
                </a:cxn>
                <a:cxn ang="0">
                  <a:pos x="10" y="59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4" y="86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15" y="73"/>
                </a:cxn>
                <a:cxn ang="0">
                  <a:pos x="19" y="65"/>
                </a:cxn>
                <a:cxn ang="0">
                  <a:pos x="25" y="56"/>
                </a:cxn>
                <a:cxn ang="0">
                  <a:pos x="29" y="47"/>
                </a:cxn>
                <a:cxn ang="0">
                  <a:pos x="29" y="47"/>
                </a:cxn>
                <a:cxn ang="0">
                  <a:pos x="31" y="37"/>
                </a:cxn>
                <a:cxn ang="0">
                  <a:pos x="36" y="27"/>
                </a:cxn>
                <a:cxn ang="0">
                  <a:pos x="42" y="18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86">
                  <a:moveTo>
                    <a:pt x="39" y="1"/>
                  </a:moveTo>
                  <a:lnTo>
                    <a:pt x="39" y="1"/>
                  </a:lnTo>
                  <a:lnTo>
                    <a:pt x="32" y="9"/>
                  </a:lnTo>
                  <a:lnTo>
                    <a:pt x="27" y="18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0" y="59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4" y="86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5" y="73"/>
                  </a:lnTo>
                  <a:lnTo>
                    <a:pt x="19" y="65"/>
                  </a:lnTo>
                  <a:lnTo>
                    <a:pt x="25" y="56"/>
                  </a:lnTo>
                  <a:lnTo>
                    <a:pt x="29" y="47"/>
                  </a:lnTo>
                  <a:lnTo>
                    <a:pt x="29" y="47"/>
                  </a:lnTo>
                  <a:lnTo>
                    <a:pt x="31" y="37"/>
                  </a:lnTo>
                  <a:lnTo>
                    <a:pt x="36" y="27"/>
                  </a:lnTo>
                  <a:lnTo>
                    <a:pt x="42" y="18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2" name="Freeform 544"/>
            <p:cNvSpPr/>
            <p:nvPr/>
          </p:nvSpPr>
          <p:spPr bwMode="auto">
            <a:xfrm>
              <a:off x="2459038" y="2557463"/>
              <a:ext cx="20638" cy="31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0" y="22"/>
                </a:cxn>
                <a:cxn ang="0">
                  <a:pos x="21" y="41"/>
                </a:cxn>
                <a:cxn ang="0">
                  <a:pos x="12" y="58"/>
                </a:cxn>
                <a:cxn ang="0">
                  <a:pos x="2" y="75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3" y="82"/>
                </a:cxn>
                <a:cxn ang="0">
                  <a:pos x="7" y="84"/>
                </a:cxn>
                <a:cxn ang="0">
                  <a:pos x="10" y="82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23" y="63"/>
                </a:cxn>
                <a:cxn ang="0">
                  <a:pos x="32" y="45"/>
                </a:cxn>
                <a:cxn ang="0">
                  <a:pos x="42" y="2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0" y="5"/>
                </a:cxn>
                <a:cxn ang="0">
                  <a:pos x="49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2" y="1"/>
                </a:cxn>
                <a:cxn ang="0">
                  <a:pos x="40" y="3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84">
                  <a:moveTo>
                    <a:pt x="38" y="4"/>
                  </a:moveTo>
                  <a:lnTo>
                    <a:pt x="38" y="4"/>
                  </a:lnTo>
                  <a:lnTo>
                    <a:pt x="30" y="22"/>
                  </a:lnTo>
                  <a:lnTo>
                    <a:pt x="21" y="41"/>
                  </a:lnTo>
                  <a:lnTo>
                    <a:pt x="12" y="58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3" y="82"/>
                  </a:lnTo>
                  <a:lnTo>
                    <a:pt x="7" y="84"/>
                  </a:lnTo>
                  <a:lnTo>
                    <a:pt x="10" y="82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23" y="63"/>
                  </a:lnTo>
                  <a:lnTo>
                    <a:pt x="32" y="45"/>
                  </a:lnTo>
                  <a:lnTo>
                    <a:pt x="42" y="2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49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3" name="Freeform 545"/>
            <p:cNvSpPr/>
            <p:nvPr/>
          </p:nvSpPr>
          <p:spPr bwMode="auto">
            <a:xfrm>
              <a:off x="2495551" y="2557463"/>
              <a:ext cx="23813" cy="31750"/>
            </a:xfrm>
            <a:custGeom>
              <a:avLst/>
              <a:gdLst/>
              <a:ahLst/>
              <a:cxnLst>
                <a:cxn ang="0">
                  <a:pos x="50" y="5"/>
                </a:cxn>
                <a:cxn ang="0">
                  <a:pos x="50" y="5"/>
                </a:cxn>
                <a:cxn ang="0">
                  <a:pos x="48" y="10"/>
                </a:cxn>
                <a:cxn ang="0">
                  <a:pos x="47" y="16"/>
                </a:cxn>
                <a:cxn ang="0">
                  <a:pos x="42" y="26"/>
                </a:cxn>
                <a:cxn ang="0">
                  <a:pos x="35" y="35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7" y="58"/>
                </a:cxn>
                <a:cxn ang="0">
                  <a:pos x="10" y="64"/>
                </a:cxn>
                <a:cxn ang="0">
                  <a:pos x="3" y="69"/>
                </a:cxn>
                <a:cxn ang="0">
                  <a:pos x="3" y="69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8" y="72"/>
                </a:cxn>
                <a:cxn ang="0">
                  <a:pos x="27" y="63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50" y="35"/>
                </a:cxn>
                <a:cxn ang="0">
                  <a:pos x="55" y="26"/>
                </a:cxn>
                <a:cxn ang="0">
                  <a:pos x="59" y="17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1" y="1"/>
                </a:cxn>
                <a:cxn ang="0">
                  <a:pos x="50" y="3"/>
                </a:cxn>
                <a:cxn ang="0">
                  <a:pos x="50" y="5"/>
                </a:cxn>
                <a:cxn ang="0">
                  <a:pos x="50" y="5"/>
                </a:cxn>
              </a:cxnLst>
              <a:rect l="0" t="0" r="r" b="b"/>
              <a:pathLst>
                <a:path w="60" h="80">
                  <a:moveTo>
                    <a:pt x="50" y="5"/>
                  </a:moveTo>
                  <a:lnTo>
                    <a:pt x="50" y="5"/>
                  </a:lnTo>
                  <a:lnTo>
                    <a:pt x="48" y="10"/>
                  </a:lnTo>
                  <a:lnTo>
                    <a:pt x="47" y="16"/>
                  </a:lnTo>
                  <a:lnTo>
                    <a:pt x="42" y="26"/>
                  </a:lnTo>
                  <a:lnTo>
                    <a:pt x="35" y="35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7" y="58"/>
                  </a:lnTo>
                  <a:lnTo>
                    <a:pt x="10" y="64"/>
                  </a:lnTo>
                  <a:lnTo>
                    <a:pt x="3" y="69"/>
                  </a:lnTo>
                  <a:lnTo>
                    <a:pt x="3" y="69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8" y="72"/>
                  </a:lnTo>
                  <a:lnTo>
                    <a:pt x="27" y="63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50" y="35"/>
                  </a:lnTo>
                  <a:lnTo>
                    <a:pt x="55" y="26"/>
                  </a:lnTo>
                  <a:lnTo>
                    <a:pt x="59" y="17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1" y="1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4" name="Freeform 546"/>
            <p:cNvSpPr/>
            <p:nvPr/>
          </p:nvSpPr>
          <p:spPr bwMode="auto">
            <a:xfrm>
              <a:off x="2541588" y="2557463"/>
              <a:ext cx="17463" cy="285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7" y="18"/>
                </a:cxn>
                <a:cxn ang="0">
                  <a:pos x="21" y="34"/>
                </a:cxn>
                <a:cxn ang="0">
                  <a:pos x="12" y="48"/>
                </a:cxn>
                <a:cxn ang="0">
                  <a:pos x="8" y="5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5" y="64"/>
                </a:cxn>
                <a:cxn ang="0">
                  <a:pos x="21" y="56"/>
                </a:cxn>
                <a:cxn ang="0">
                  <a:pos x="29" y="41"/>
                </a:cxn>
                <a:cxn ang="0">
                  <a:pos x="36" y="2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72">
                  <a:moveTo>
                    <a:pt x="35" y="3"/>
                  </a:moveTo>
                  <a:lnTo>
                    <a:pt x="35" y="3"/>
                  </a:lnTo>
                  <a:lnTo>
                    <a:pt x="27" y="18"/>
                  </a:lnTo>
                  <a:lnTo>
                    <a:pt x="21" y="34"/>
                  </a:lnTo>
                  <a:lnTo>
                    <a:pt x="12" y="48"/>
                  </a:lnTo>
                  <a:lnTo>
                    <a:pt x="8" y="5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5" y="64"/>
                  </a:lnTo>
                  <a:lnTo>
                    <a:pt x="21" y="56"/>
                  </a:lnTo>
                  <a:lnTo>
                    <a:pt x="29" y="41"/>
                  </a:lnTo>
                  <a:lnTo>
                    <a:pt x="36" y="2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5" name="Freeform 547"/>
            <p:cNvSpPr/>
            <p:nvPr/>
          </p:nvSpPr>
          <p:spPr bwMode="auto">
            <a:xfrm>
              <a:off x="2581276" y="2555875"/>
              <a:ext cx="25400" cy="31750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2"/>
                </a:cxn>
                <a:cxn ang="0">
                  <a:pos x="39" y="20"/>
                </a:cxn>
                <a:cxn ang="0">
                  <a:pos x="33" y="29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5" y="56"/>
                </a:cxn>
                <a:cxn ang="0">
                  <a:pos x="8" y="66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1" y="83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22" y="66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41" y="37"/>
                </a:cxn>
                <a:cxn ang="0">
                  <a:pos x="49" y="28"/>
                </a:cxn>
                <a:cxn ang="0">
                  <a:pos x="56" y="18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4" y="3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4">
                  <a:moveTo>
                    <a:pt x="54" y="3"/>
                  </a:moveTo>
                  <a:lnTo>
                    <a:pt x="54" y="3"/>
                  </a:lnTo>
                  <a:lnTo>
                    <a:pt x="47" y="12"/>
                  </a:lnTo>
                  <a:lnTo>
                    <a:pt x="39" y="20"/>
                  </a:lnTo>
                  <a:lnTo>
                    <a:pt x="33" y="29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5" y="56"/>
                  </a:lnTo>
                  <a:lnTo>
                    <a:pt x="8" y="6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1" y="83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22" y="66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41" y="37"/>
                  </a:lnTo>
                  <a:lnTo>
                    <a:pt x="49" y="28"/>
                  </a:lnTo>
                  <a:lnTo>
                    <a:pt x="56" y="18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4" y="3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6" name="Freeform 548"/>
            <p:cNvSpPr/>
            <p:nvPr/>
          </p:nvSpPr>
          <p:spPr bwMode="auto">
            <a:xfrm>
              <a:off x="2620963" y="2552700"/>
              <a:ext cx="17463" cy="28575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32" y="7"/>
                </a:cxn>
                <a:cxn ang="0">
                  <a:pos x="29" y="13"/>
                </a:cxn>
                <a:cxn ang="0">
                  <a:pos x="26" y="20"/>
                </a:cxn>
                <a:cxn ang="0">
                  <a:pos x="20" y="33"/>
                </a:cxn>
                <a:cxn ang="0">
                  <a:pos x="20" y="33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3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8" y="21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3" y="3"/>
                </a:cxn>
                <a:cxn ang="0">
                  <a:pos x="32" y="4"/>
                </a:cxn>
                <a:cxn ang="0">
                  <a:pos x="32" y="7"/>
                </a:cxn>
                <a:cxn ang="0">
                  <a:pos x="32" y="7"/>
                </a:cxn>
              </a:cxnLst>
              <a:rect l="0" t="0" r="r" b="b"/>
              <a:pathLst>
                <a:path w="42" h="72">
                  <a:moveTo>
                    <a:pt x="32" y="7"/>
                  </a:moveTo>
                  <a:lnTo>
                    <a:pt x="32" y="7"/>
                  </a:lnTo>
                  <a:lnTo>
                    <a:pt x="29" y="13"/>
                  </a:lnTo>
                  <a:lnTo>
                    <a:pt x="26" y="20"/>
                  </a:lnTo>
                  <a:lnTo>
                    <a:pt x="20" y="33"/>
                  </a:lnTo>
                  <a:lnTo>
                    <a:pt x="20" y="33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3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8" y="21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7"/>
                  </a:lnTo>
                  <a:lnTo>
                    <a:pt x="3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7" name="Freeform 549"/>
            <p:cNvSpPr/>
            <p:nvPr/>
          </p:nvSpPr>
          <p:spPr bwMode="auto">
            <a:xfrm>
              <a:off x="2263776" y="2451100"/>
              <a:ext cx="22225" cy="3968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8" y="12"/>
                </a:cxn>
                <a:cxn ang="0">
                  <a:pos x="31" y="24"/>
                </a:cxn>
                <a:cxn ang="0">
                  <a:pos x="23" y="34"/>
                </a:cxn>
                <a:cxn ang="0">
                  <a:pos x="18" y="46"/>
                </a:cxn>
                <a:cxn ang="0">
                  <a:pos x="8" y="71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8" y="76"/>
                </a:cxn>
                <a:cxn ang="0">
                  <a:pos x="29" y="53"/>
                </a:cxn>
                <a:cxn ang="0">
                  <a:pos x="34" y="41"/>
                </a:cxn>
                <a:cxn ang="0">
                  <a:pos x="39" y="30"/>
                </a:cxn>
                <a:cxn ang="0">
                  <a:pos x="47" y="20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102">
                  <a:moveTo>
                    <a:pt x="47" y="3"/>
                  </a:moveTo>
                  <a:lnTo>
                    <a:pt x="47" y="3"/>
                  </a:lnTo>
                  <a:lnTo>
                    <a:pt x="38" y="12"/>
                  </a:lnTo>
                  <a:lnTo>
                    <a:pt x="31" y="24"/>
                  </a:lnTo>
                  <a:lnTo>
                    <a:pt x="23" y="34"/>
                  </a:lnTo>
                  <a:lnTo>
                    <a:pt x="18" y="46"/>
                  </a:lnTo>
                  <a:lnTo>
                    <a:pt x="8" y="71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8" y="76"/>
                  </a:lnTo>
                  <a:lnTo>
                    <a:pt x="29" y="53"/>
                  </a:lnTo>
                  <a:lnTo>
                    <a:pt x="34" y="41"/>
                  </a:lnTo>
                  <a:lnTo>
                    <a:pt x="39" y="30"/>
                  </a:lnTo>
                  <a:lnTo>
                    <a:pt x="47" y="20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8" name="Freeform 550"/>
            <p:cNvSpPr/>
            <p:nvPr/>
          </p:nvSpPr>
          <p:spPr bwMode="auto">
            <a:xfrm>
              <a:off x="2317751" y="2460625"/>
              <a:ext cx="14288" cy="34925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6"/>
                </a:cxn>
                <a:cxn ang="0">
                  <a:pos x="21" y="26"/>
                </a:cxn>
                <a:cxn ang="0">
                  <a:pos x="16" y="46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4" y="90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6" y="47"/>
                </a:cxn>
                <a:cxn ang="0">
                  <a:pos x="33" y="26"/>
                </a:cxn>
                <a:cxn ang="0">
                  <a:pos x="34" y="1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5" h="90">
                  <a:moveTo>
                    <a:pt x="24" y="5"/>
                  </a:moveTo>
                  <a:lnTo>
                    <a:pt x="24" y="5"/>
                  </a:lnTo>
                  <a:lnTo>
                    <a:pt x="22" y="16"/>
                  </a:lnTo>
                  <a:lnTo>
                    <a:pt x="21" y="26"/>
                  </a:lnTo>
                  <a:lnTo>
                    <a:pt x="16" y="46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4" y="90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6" y="47"/>
                  </a:lnTo>
                  <a:lnTo>
                    <a:pt x="33" y="26"/>
                  </a:lnTo>
                  <a:lnTo>
                    <a:pt x="34" y="1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39" name="Freeform 551"/>
            <p:cNvSpPr/>
            <p:nvPr/>
          </p:nvSpPr>
          <p:spPr bwMode="auto">
            <a:xfrm>
              <a:off x="2513013" y="2446338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8" y="55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8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1" y="23"/>
                </a:cxn>
                <a:cxn ang="0">
                  <a:pos x="33" y="14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80">
                  <a:moveTo>
                    <a:pt x="22" y="5"/>
                  </a:moveTo>
                  <a:lnTo>
                    <a:pt x="22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8" y="55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1" y="23"/>
                  </a:lnTo>
                  <a:lnTo>
                    <a:pt x="33" y="14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0" name="Freeform 552"/>
            <p:cNvSpPr/>
            <p:nvPr/>
          </p:nvSpPr>
          <p:spPr bwMode="auto">
            <a:xfrm>
              <a:off x="2552701" y="2446338"/>
              <a:ext cx="14288" cy="31750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2"/>
                </a:cxn>
                <a:cxn ang="0">
                  <a:pos x="16" y="39"/>
                </a:cxn>
                <a:cxn ang="0">
                  <a:pos x="9" y="55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6"/>
                </a:cxn>
                <a:cxn ang="0">
                  <a:pos x="4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9" y="59"/>
                </a:cxn>
                <a:cxn ang="0">
                  <a:pos x="27" y="42"/>
                </a:cxn>
                <a:cxn ang="0">
                  <a:pos x="33" y="23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80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2"/>
                  </a:lnTo>
                  <a:lnTo>
                    <a:pt x="16" y="39"/>
                  </a:lnTo>
                  <a:lnTo>
                    <a:pt x="9" y="55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6"/>
                  </a:lnTo>
                  <a:lnTo>
                    <a:pt x="4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9" y="59"/>
                  </a:lnTo>
                  <a:lnTo>
                    <a:pt x="27" y="42"/>
                  </a:lnTo>
                  <a:lnTo>
                    <a:pt x="33" y="23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1" name="Freeform 553"/>
            <p:cNvSpPr/>
            <p:nvPr/>
          </p:nvSpPr>
          <p:spPr bwMode="auto">
            <a:xfrm>
              <a:off x="2598738" y="2465388"/>
              <a:ext cx="12700" cy="396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7"/>
                </a:cxn>
                <a:cxn ang="0">
                  <a:pos x="16" y="51"/>
                </a:cxn>
                <a:cxn ang="0">
                  <a:pos x="9" y="7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3" y="100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20" y="77"/>
                </a:cxn>
                <a:cxn ang="0">
                  <a:pos x="27" y="53"/>
                </a:cxn>
                <a:cxn ang="0">
                  <a:pos x="31" y="3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102">
                  <a:moveTo>
                    <a:pt x="22" y="5"/>
                  </a:moveTo>
                  <a:lnTo>
                    <a:pt x="22" y="5"/>
                  </a:lnTo>
                  <a:lnTo>
                    <a:pt x="21" y="27"/>
                  </a:lnTo>
                  <a:lnTo>
                    <a:pt x="16" y="51"/>
                  </a:lnTo>
                  <a:lnTo>
                    <a:pt x="9" y="7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3" y="100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20" y="77"/>
                  </a:lnTo>
                  <a:lnTo>
                    <a:pt x="27" y="53"/>
                  </a:lnTo>
                  <a:lnTo>
                    <a:pt x="31" y="3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2" name="Freeform 554"/>
            <p:cNvSpPr/>
            <p:nvPr/>
          </p:nvSpPr>
          <p:spPr bwMode="auto">
            <a:xfrm>
              <a:off x="2314576" y="2389188"/>
              <a:ext cx="377825" cy="211138"/>
            </a:xfrm>
            <a:custGeom>
              <a:avLst/>
              <a:gdLst/>
              <a:ahLst/>
              <a:cxnLst>
                <a:cxn ang="0">
                  <a:pos x="712" y="532"/>
                </a:cxn>
                <a:cxn ang="0">
                  <a:pos x="641" y="529"/>
                </a:cxn>
                <a:cxn ang="0">
                  <a:pos x="98" y="529"/>
                </a:cxn>
                <a:cxn ang="0">
                  <a:pos x="25" y="531"/>
                </a:cxn>
                <a:cxn ang="0">
                  <a:pos x="9" y="525"/>
                </a:cxn>
                <a:cxn ang="0">
                  <a:pos x="1" y="515"/>
                </a:cxn>
                <a:cxn ang="0">
                  <a:pos x="0" y="506"/>
                </a:cxn>
                <a:cxn ang="0">
                  <a:pos x="3" y="491"/>
                </a:cxn>
                <a:cxn ang="0">
                  <a:pos x="13" y="482"/>
                </a:cxn>
                <a:cxn ang="0">
                  <a:pos x="667" y="480"/>
                </a:cxn>
                <a:cxn ang="0">
                  <a:pos x="710" y="481"/>
                </a:cxn>
                <a:cxn ang="0">
                  <a:pos x="769" y="482"/>
                </a:cxn>
                <a:cxn ang="0">
                  <a:pos x="814" y="477"/>
                </a:cxn>
                <a:cxn ang="0">
                  <a:pos x="832" y="473"/>
                </a:cxn>
                <a:cxn ang="0">
                  <a:pos x="870" y="463"/>
                </a:cxn>
                <a:cxn ang="0">
                  <a:pos x="887" y="443"/>
                </a:cxn>
                <a:cxn ang="0">
                  <a:pos x="895" y="388"/>
                </a:cxn>
                <a:cxn ang="0">
                  <a:pos x="901" y="321"/>
                </a:cxn>
                <a:cxn ang="0">
                  <a:pos x="901" y="289"/>
                </a:cxn>
                <a:cxn ang="0">
                  <a:pos x="896" y="260"/>
                </a:cxn>
                <a:cxn ang="0">
                  <a:pos x="891" y="232"/>
                </a:cxn>
                <a:cxn ang="0">
                  <a:pos x="888" y="164"/>
                </a:cxn>
                <a:cxn ang="0">
                  <a:pos x="880" y="102"/>
                </a:cxn>
                <a:cxn ang="0">
                  <a:pos x="875" y="81"/>
                </a:cxn>
                <a:cxn ang="0">
                  <a:pos x="860" y="61"/>
                </a:cxn>
                <a:cxn ang="0">
                  <a:pos x="833" y="53"/>
                </a:cxn>
                <a:cxn ang="0">
                  <a:pos x="761" y="51"/>
                </a:cxn>
                <a:cxn ang="0">
                  <a:pos x="479" y="51"/>
                </a:cxn>
                <a:cxn ang="0">
                  <a:pos x="315" y="52"/>
                </a:cxn>
                <a:cxn ang="0">
                  <a:pos x="32" y="53"/>
                </a:cxn>
                <a:cxn ang="0">
                  <a:pos x="18" y="45"/>
                </a:cxn>
                <a:cxn ang="0">
                  <a:pos x="13" y="32"/>
                </a:cxn>
                <a:cxn ang="0">
                  <a:pos x="13" y="23"/>
                </a:cxn>
                <a:cxn ang="0">
                  <a:pos x="18" y="11"/>
                </a:cxn>
                <a:cxn ang="0">
                  <a:pos x="32" y="4"/>
                </a:cxn>
                <a:cxn ang="0">
                  <a:pos x="722" y="4"/>
                </a:cxn>
                <a:cxn ang="0">
                  <a:pos x="782" y="1"/>
                </a:cxn>
                <a:cxn ang="0">
                  <a:pos x="828" y="1"/>
                </a:cxn>
                <a:cxn ang="0">
                  <a:pos x="878" y="13"/>
                </a:cxn>
                <a:cxn ang="0">
                  <a:pos x="892" y="22"/>
                </a:cxn>
                <a:cxn ang="0">
                  <a:pos x="920" y="57"/>
                </a:cxn>
                <a:cxn ang="0">
                  <a:pos x="933" y="112"/>
                </a:cxn>
                <a:cxn ang="0">
                  <a:pos x="938" y="178"/>
                </a:cxn>
                <a:cxn ang="0">
                  <a:pos x="941" y="208"/>
                </a:cxn>
                <a:cxn ang="0">
                  <a:pos x="950" y="270"/>
                </a:cxn>
                <a:cxn ang="0">
                  <a:pos x="952" y="306"/>
                </a:cxn>
                <a:cxn ang="0">
                  <a:pos x="947" y="385"/>
                </a:cxn>
                <a:cxn ang="0">
                  <a:pos x="937" y="446"/>
                </a:cxn>
                <a:cxn ang="0">
                  <a:pos x="917" y="485"/>
                </a:cxn>
                <a:cxn ang="0">
                  <a:pos x="884" y="512"/>
                </a:cxn>
                <a:cxn ang="0">
                  <a:pos x="857" y="523"/>
                </a:cxn>
                <a:cxn ang="0">
                  <a:pos x="794" y="531"/>
                </a:cxn>
                <a:cxn ang="0">
                  <a:pos x="738" y="533"/>
                </a:cxn>
              </a:cxnLst>
              <a:rect l="0" t="0" r="r" b="b"/>
              <a:pathLst>
                <a:path w="952" h="533">
                  <a:moveTo>
                    <a:pt x="738" y="533"/>
                  </a:moveTo>
                  <a:lnTo>
                    <a:pt x="738" y="533"/>
                  </a:lnTo>
                  <a:lnTo>
                    <a:pt x="712" y="532"/>
                  </a:lnTo>
                  <a:lnTo>
                    <a:pt x="712" y="532"/>
                  </a:lnTo>
                  <a:lnTo>
                    <a:pt x="686" y="531"/>
                  </a:lnTo>
                  <a:lnTo>
                    <a:pt x="641" y="529"/>
                  </a:lnTo>
                  <a:lnTo>
                    <a:pt x="499" y="529"/>
                  </a:lnTo>
                  <a:lnTo>
                    <a:pt x="499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25" y="531"/>
                  </a:lnTo>
                  <a:lnTo>
                    <a:pt x="25" y="531"/>
                  </a:lnTo>
                  <a:lnTo>
                    <a:pt x="18" y="529"/>
                  </a:lnTo>
                  <a:lnTo>
                    <a:pt x="13" y="528"/>
                  </a:lnTo>
                  <a:lnTo>
                    <a:pt x="9" y="525"/>
                  </a:lnTo>
                  <a:lnTo>
                    <a:pt x="7" y="523"/>
                  </a:lnTo>
                  <a:lnTo>
                    <a:pt x="3" y="519"/>
                  </a:lnTo>
                  <a:lnTo>
                    <a:pt x="1" y="515"/>
                  </a:lnTo>
                  <a:lnTo>
                    <a:pt x="0" y="510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0" y="501"/>
                  </a:lnTo>
                  <a:lnTo>
                    <a:pt x="1" y="497"/>
                  </a:lnTo>
                  <a:lnTo>
                    <a:pt x="3" y="491"/>
                  </a:lnTo>
                  <a:lnTo>
                    <a:pt x="7" y="487"/>
                  </a:lnTo>
                  <a:lnTo>
                    <a:pt x="9" y="485"/>
                  </a:lnTo>
                  <a:lnTo>
                    <a:pt x="13" y="482"/>
                  </a:lnTo>
                  <a:lnTo>
                    <a:pt x="18" y="481"/>
                  </a:lnTo>
                  <a:lnTo>
                    <a:pt x="25" y="480"/>
                  </a:lnTo>
                  <a:lnTo>
                    <a:pt x="667" y="480"/>
                  </a:lnTo>
                  <a:lnTo>
                    <a:pt x="667" y="480"/>
                  </a:lnTo>
                  <a:lnTo>
                    <a:pt x="710" y="481"/>
                  </a:lnTo>
                  <a:lnTo>
                    <a:pt x="710" y="481"/>
                  </a:lnTo>
                  <a:lnTo>
                    <a:pt x="752" y="482"/>
                  </a:lnTo>
                  <a:lnTo>
                    <a:pt x="752" y="482"/>
                  </a:lnTo>
                  <a:lnTo>
                    <a:pt x="769" y="482"/>
                  </a:lnTo>
                  <a:lnTo>
                    <a:pt x="785" y="481"/>
                  </a:lnTo>
                  <a:lnTo>
                    <a:pt x="799" y="480"/>
                  </a:lnTo>
                  <a:lnTo>
                    <a:pt x="814" y="477"/>
                  </a:lnTo>
                  <a:lnTo>
                    <a:pt x="814" y="477"/>
                  </a:lnTo>
                  <a:lnTo>
                    <a:pt x="832" y="473"/>
                  </a:lnTo>
                  <a:lnTo>
                    <a:pt x="832" y="473"/>
                  </a:lnTo>
                  <a:lnTo>
                    <a:pt x="853" y="469"/>
                  </a:lnTo>
                  <a:lnTo>
                    <a:pt x="862" y="467"/>
                  </a:lnTo>
                  <a:lnTo>
                    <a:pt x="870" y="463"/>
                  </a:lnTo>
                  <a:lnTo>
                    <a:pt x="878" y="459"/>
                  </a:lnTo>
                  <a:lnTo>
                    <a:pt x="883" y="452"/>
                  </a:lnTo>
                  <a:lnTo>
                    <a:pt x="887" y="443"/>
                  </a:lnTo>
                  <a:lnTo>
                    <a:pt x="890" y="434"/>
                  </a:lnTo>
                  <a:lnTo>
                    <a:pt x="890" y="434"/>
                  </a:lnTo>
                  <a:lnTo>
                    <a:pt x="895" y="388"/>
                  </a:lnTo>
                  <a:lnTo>
                    <a:pt x="895" y="388"/>
                  </a:lnTo>
                  <a:lnTo>
                    <a:pt x="900" y="344"/>
                  </a:lnTo>
                  <a:lnTo>
                    <a:pt x="901" y="321"/>
                  </a:lnTo>
                  <a:lnTo>
                    <a:pt x="901" y="298"/>
                  </a:lnTo>
                  <a:lnTo>
                    <a:pt x="901" y="298"/>
                  </a:lnTo>
                  <a:lnTo>
                    <a:pt x="901" y="289"/>
                  </a:lnTo>
                  <a:lnTo>
                    <a:pt x="900" y="280"/>
                  </a:lnTo>
                  <a:lnTo>
                    <a:pt x="896" y="260"/>
                  </a:lnTo>
                  <a:lnTo>
                    <a:pt x="896" y="260"/>
                  </a:lnTo>
                  <a:lnTo>
                    <a:pt x="894" y="246"/>
                  </a:lnTo>
                  <a:lnTo>
                    <a:pt x="891" y="232"/>
                  </a:lnTo>
                  <a:lnTo>
                    <a:pt x="891" y="232"/>
                  </a:lnTo>
                  <a:lnTo>
                    <a:pt x="888" y="198"/>
                  </a:lnTo>
                  <a:lnTo>
                    <a:pt x="888" y="164"/>
                  </a:lnTo>
                  <a:lnTo>
                    <a:pt x="888" y="164"/>
                  </a:lnTo>
                  <a:lnTo>
                    <a:pt x="887" y="149"/>
                  </a:lnTo>
                  <a:lnTo>
                    <a:pt x="886" y="132"/>
                  </a:lnTo>
                  <a:lnTo>
                    <a:pt x="880" y="102"/>
                  </a:lnTo>
                  <a:lnTo>
                    <a:pt x="880" y="102"/>
                  </a:lnTo>
                  <a:lnTo>
                    <a:pt x="878" y="90"/>
                  </a:lnTo>
                  <a:lnTo>
                    <a:pt x="875" y="81"/>
                  </a:lnTo>
                  <a:lnTo>
                    <a:pt x="871" y="73"/>
                  </a:lnTo>
                  <a:lnTo>
                    <a:pt x="866" y="66"/>
                  </a:lnTo>
                  <a:lnTo>
                    <a:pt x="860" y="61"/>
                  </a:lnTo>
                  <a:lnTo>
                    <a:pt x="852" y="57"/>
                  </a:lnTo>
                  <a:lnTo>
                    <a:pt x="843" y="55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03" y="52"/>
                  </a:lnTo>
                  <a:lnTo>
                    <a:pt x="761" y="51"/>
                  </a:lnTo>
                  <a:lnTo>
                    <a:pt x="637" y="49"/>
                  </a:lnTo>
                  <a:lnTo>
                    <a:pt x="637" y="49"/>
                  </a:lnTo>
                  <a:lnTo>
                    <a:pt x="479" y="51"/>
                  </a:lnTo>
                  <a:lnTo>
                    <a:pt x="326" y="52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32" y="53"/>
                  </a:lnTo>
                  <a:lnTo>
                    <a:pt x="26" y="51"/>
                  </a:lnTo>
                  <a:lnTo>
                    <a:pt x="22" y="48"/>
                  </a:lnTo>
                  <a:lnTo>
                    <a:pt x="18" y="45"/>
                  </a:lnTo>
                  <a:lnTo>
                    <a:pt x="16" y="42"/>
                  </a:lnTo>
                  <a:lnTo>
                    <a:pt x="15" y="38"/>
                  </a:lnTo>
                  <a:lnTo>
                    <a:pt x="13" y="32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13" y="23"/>
                  </a:lnTo>
                  <a:lnTo>
                    <a:pt x="15" y="19"/>
                  </a:lnTo>
                  <a:lnTo>
                    <a:pt x="16" y="15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59" y="2"/>
                  </a:lnTo>
                  <a:lnTo>
                    <a:pt x="759" y="2"/>
                  </a:lnTo>
                  <a:lnTo>
                    <a:pt x="782" y="1"/>
                  </a:lnTo>
                  <a:lnTo>
                    <a:pt x="806" y="0"/>
                  </a:lnTo>
                  <a:lnTo>
                    <a:pt x="806" y="0"/>
                  </a:lnTo>
                  <a:lnTo>
                    <a:pt x="828" y="1"/>
                  </a:lnTo>
                  <a:lnTo>
                    <a:pt x="846" y="2"/>
                  </a:lnTo>
                  <a:lnTo>
                    <a:pt x="863" y="8"/>
                  </a:lnTo>
                  <a:lnTo>
                    <a:pt x="878" y="13"/>
                  </a:lnTo>
                  <a:lnTo>
                    <a:pt x="878" y="13"/>
                  </a:lnTo>
                  <a:lnTo>
                    <a:pt x="886" y="17"/>
                  </a:lnTo>
                  <a:lnTo>
                    <a:pt x="892" y="22"/>
                  </a:lnTo>
                  <a:lnTo>
                    <a:pt x="904" y="32"/>
                  </a:lnTo>
                  <a:lnTo>
                    <a:pt x="912" y="44"/>
                  </a:lnTo>
                  <a:lnTo>
                    <a:pt x="920" y="57"/>
                  </a:lnTo>
                  <a:lnTo>
                    <a:pt x="925" y="70"/>
                  </a:lnTo>
                  <a:lnTo>
                    <a:pt x="928" y="85"/>
                  </a:lnTo>
                  <a:lnTo>
                    <a:pt x="933" y="112"/>
                  </a:lnTo>
                  <a:lnTo>
                    <a:pt x="933" y="112"/>
                  </a:lnTo>
                  <a:lnTo>
                    <a:pt x="937" y="144"/>
                  </a:lnTo>
                  <a:lnTo>
                    <a:pt x="938" y="178"/>
                  </a:lnTo>
                  <a:lnTo>
                    <a:pt x="938" y="178"/>
                  </a:lnTo>
                  <a:lnTo>
                    <a:pt x="939" y="193"/>
                  </a:lnTo>
                  <a:lnTo>
                    <a:pt x="941" y="208"/>
                  </a:lnTo>
                  <a:lnTo>
                    <a:pt x="945" y="239"/>
                  </a:lnTo>
                  <a:lnTo>
                    <a:pt x="945" y="239"/>
                  </a:lnTo>
                  <a:lnTo>
                    <a:pt x="950" y="270"/>
                  </a:lnTo>
                  <a:lnTo>
                    <a:pt x="950" y="270"/>
                  </a:lnTo>
                  <a:lnTo>
                    <a:pt x="951" y="287"/>
                  </a:lnTo>
                  <a:lnTo>
                    <a:pt x="952" y="306"/>
                  </a:lnTo>
                  <a:lnTo>
                    <a:pt x="952" y="324"/>
                  </a:lnTo>
                  <a:lnTo>
                    <a:pt x="951" y="344"/>
                  </a:lnTo>
                  <a:lnTo>
                    <a:pt x="947" y="385"/>
                  </a:lnTo>
                  <a:lnTo>
                    <a:pt x="941" y="430"/>
                  </a:lnTo>
                  <a:lnTo>
                    <a:pt x="941" y="430"/>
                  </a:lnTo>
                  <a:lnTo>
                    <a:pt x="937" y="446"/>
                  </a:lnTo>
                  <a:lnTo>
                    <a:pt x="931" y="460"/>
                  </a:lnTo>
                  <a:lnTo>
                    <a:pt x="925" y="473"/>
                  </a:lnTo>
                  <a:lnTo>
                    <a:pt x="917" y="485"/>
                  </a:lnTo>
                  <a:lnTo>
                    <a:pt x="908" y="495"/>
                  </a:lnTo>
                  <a:lnTo>
                    <a:pt x="897" y="504"/>
                  </a:lnTo>
                  <a:lnTo>
                    <a:pt x="884" y="512"/>
                  </a:lnTo>
                  <a:lnTo>
                    <a:pt x="870" y="519"/>
                  </a:lnTo>
                  <a:lnTo>
                    <a:pt x="870" y="519"/>
                  </a:lnTo>
                  <a:lnTo>
                    <a:pt x="857" y="523"/>
                  </a:lnTo>
                  <a:lnTo>
                    <a:pt x="843" y="525"/>
                  </a:lnTo>
                  <a:lnTo>
                    <a:pt x="814" y="528"/>
                  </a:lnTo>
                  <a:lnTo>
                    <a:pt x="794" y="531"/>
                  </a:lnTo>
                  <a:lnTo>
                    <a:pt x="794" y="531"/>
                  </a:lnTo>
                  <a:lnTo>
                    <a:pt x="767" y="532"/>
                  </a:lnTo>
                  <a:lnTo>
                    <a:pt x="738" y="533"/>
                  </a:lnTo>
                  <a:lnTo>
                    <a:pt x="738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3" name="Freeform 555"/>
            <p:cNvSpPr/>
            <p:nvPr/>
          </p:nvSpPr>
          <p:spPr bwMode="auto">
            <a:xfrm>
              <a:off x="2085976" y="2305050"/>
              <a:ext cx="252413" cy="203200"/>
            </a:xfrm>
            <a:custGeom>
              <a:avLst/>
              <a:gdLst/>
              <a:ahLst/>
              <a:cxnLst>
                <a:cxn ang="0">
                  <a:pos x="20" y="510"/>
                </a:cxn>
                <a:cxn ang="0">
                  <a:pos x="3" y="497"/>
                </a:cxn>
                <a:cxn ang="0">
                  <a:pos x="0" y="485"/>
                </a:cxn>
                <a:cxn ang="0">
                  <a:pos x="5" y="475"/>
                </a:cxn>
                <a:cxn ang="0">
                  <a:pos x="50" y="407"/>
                </a:cxn>
                <a:cxn ang="0">
                  <a:pos x="123" y="305"/>
                </a:cxn>
                <a:cxn ang="0">
                  <a:pos x="156" y="267"/>
                </a:cxn>
                <a:cxn ang="0">
                  <a:pos x="225" y="192"/>
                </a:cxn>
                <a:cxn ang="0">
                  <a:pos x="271" y="135"/>
                </a:cxn>
                <a:cxn ang="0">
                  <a:pos x="306" y="90"/>
                </a:cxn>
                <a:cxn ang="0">
                  <a:pos x="346" y="53"/>
                </a:cxn>
                <a:cxn ang="0">
                  <a:pos x="381" y="31"/>
                </a:cxn>
                <a:cxn ang="0">
                  <a:pos x="441" y="8"/>
                </a:cxn>
                <a:cxn ang="0">
                  <a:pos x="505" y="0"/>
                </a:cxn>
                <a:cxn ang="0">
                  <a:pos x="544" y="4"/>
                </a:cxn>
                <a:cxn ang="0">
                  <a:pos x="581" y="15"/>
                </a:cxn>
                <a:cxn ang="0">
                  <a:pos x="611" y="36"/>
                </a:cxn>
                <a:cxn ang="0">
                  <a:pos x="628" y="68"/>
                </a:cxn>
                <a:cxn ang="0">
                  <a:pos x="636" y="118"/>
                </a:cxn>
                <a:cxn ang="0">
                  <a:pos x="633" y="196"/>
                </a:cxn>
                <a:cxn ang="0">
                  <a:pos x="631" y="240"/>
                </a:cxn>
                <a:cxn ang="0">
                  <a:pos x="628" y="251"/>
                </a:cxn>
                <a:cxn ang="0">
                  <a:pos x="619" y="261"/>
                </a:cxn>
                <a:cxn ang="0">
                  <a:pos x="606" y="265"/>
                </a:cxn>
                <a:cxn ang="0">
                  <a:pos x="597" y="263"/>
                </a:cxn>
                <a:cxn ang="0">
                  <a:pos x="585" y="255"/>
                </a:cxn>
                <a:cxn ang="0">
                  <a:pos x="581" y="240"/>
                </a:cxn>
                <a:cxn ang="0">
                  <a:pos x="584" y="196"/>
                </a:cxn>
                <a:cxn ang="0">
                  <a:pos x="586" y="148"/>
                </a:cxn>
                <a:cxn ang="0">
                  <a:pos x="582" y="103"/>
                </a:cxn>
                <a:cxn ang="0">
                  <a:pos x="571" y="76"/>
                </a:cxn>
                <a:cxn ang="0">
                  <a:pos x="547" y="57"/>
                </a:cxn>
                <a:cxn ang="0">
                  <a:pos x="523" y="52"/>
                </a:cxn>
                <a:cxn ang="0">
                  <a:pos x="491" y="52"/>
                </a:cxn>
                <a:cxn ang="0">
                  <a:pos x="452" y="57"/>
                </a:cxn>
                <a:cxn ang="0">
                  <a:pos x="401" y="77"/>
                </a:cxn>
                <a:cxn ang="0">
                  <a:pos x="373" y="95"/>
                </a:cxn>
                <a:cxn ang="0">
                  <a:pos x="336" y="137"/>
                </a:cxn>
                <a:cxn ang="0">
                  <a:pos x="321" y="157"/>
                </a:cxn>
                <a:cxn ang="0">
                  <a:pos x="225" y="265"/>
                </a:cxn>
                <a:cxn ang="0">
                  <a:pos x="147" y="353"/>
                </a:cxn>
                <a:cxn ang="0">
                  <a:pos x="91" y="435"/>
                </a:cxn>
                <a:cxn ang="0">
                  <a:pos x="47" y="501"/>
                </a:cxn>
                <a:cxn ang="0">
                  <a:pos x="38" y="509"/>
                </a:cxn>
                <a:cxn ang="0">
                  <a:pos x="26" y="511"/>
                </a:cxn>
              </a:cxnLst>
              <a:rect l="0" t="0" r="r" b="b"/>
              <a:pathLst>
                <a:path w="637" h="511">
                  <a:moveTo>
                    <a:pt x="26" y="511"/>
                  </a:moveTo>
                  <a:lnTo>
                    <a:pt x="26" y="511"/>
                  </a:lnTo>
                  <a:lnTo>
                    <a:pt x="20" y="510"/>
                  </a:lnTo>
                  <a:lnTo>
                    <a:pt x="12" y="507"/>
                  </a:lnTo>
                  <a:lnTo>
                    <a:pt x="7" y="503"/>
                  </a:lnTo>
                  <a:lnTo>
                    <a:pt x="3" y="497"/>
                  </a:lnTo>
                  <a:lnTo>
                    <a:pt x="3" y="497"/>
                  </a:lnTo>
                  <a:lnTo>
                    <a:pt x="0" y="492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29" y="441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74" y="373"/>
                  </a:lnTo>
                  <a:lnTo>
                    <a:pt x="98" y="339"/>
                  </a:lnTo>
                  <a:lnTo>
                    <a:pt x="123" y="305"/>
                  </a:lnTo>
                  <a:lnTo>
                    <a:pt x="138" y="288"/>
                  </a:lnTo>
                  <a:lnTo>
                    <a:pt x="152" y="272"/>
                  </a:lnTo>
                  <a:lnTo>
                    <a:pt x="156" y="267"/>
                  </a:lnTo>
                  <a:lnTo>
                    <a:pt x="156" y="267"/>
                  </a:lnTo>
                  <a:lnTo>
                    <a:pt x="202" y="217"/>
                  </a:lnTo>
                  <a:lnTo>
                    <a:pt x="225" y="192"/>
                  </a:lnTo>
                  <a:lnTo>
                    <a:pt x="247" y="166"/>
                  </a:lnTo>
                  <a:lnTo>
                    <a:pt x="247" y="166"/>
                  </a:lnTo>
                  <a:lnTo>
                    <a:pt x="271" y="135"/>
                  </a:lnTo>
                  <a:lnTo>
                    <a:pt x="271" y="135"/>
                  </a:lnTo>
                  <a:lnTo>
                    <a:pt x="289" y="112"/>
                  </a:lnTo>
                  <a:lnTo>
                    <a:pt x="306" y="90"/>
                  </a:lnTo>
                  <a:lnTo>
                    <a:pt x="326" y="70"/>
                  </a:lnTo>
                  <a:lnTo>
                    <a:pt x="335" y="61"/>
                  </a:lnTo>
                  <a:lnTo>
                    <a:pt x="346" y="53"/>
                  </a:lnTo>
                  <a:lnTo>
                    <a:pt x="346" y="53"/>
                  </a:lnTo>
                  <a:lnTo>
                    <a:pt x="363" y="42"/>
                  </a:lnTo>
                  <a:lnTo>
                    <a:pt x="381" y="31"/>
                  </a:lnTo>
                  <a:lnTo>
                    <a:pt x="401" y="22"/>
                  </a:lnTo>
                  <a:lnTo>
                    <a:pt x="421" y="14"/>
                  </a:lnTo>
                  <a:lnTo>
                    <a:pt x="441" y="8"/>
                  </a:lnTo>
                  <a:lnTo>
                    <a:pt x="463" y="4"/>
                  </a:lnTo>
                  <a:lnTo>
                    <a:pt x="484" y="1"/>
                  </a:lnTo>
                  <a:lnTo>
                    <a:pt x="505" y="0"/>
                  </a:lnTo>
                  <a:lnTo>
                    <a:pt x="505" y="0"/>
                  </a:lnTo>
                  <a:lnTo>
                    <a:pt x="525" y="1"/>
                  </a:lnTo>
                  <a:lnTo>
                    <a:pt x="544" y="4"/>
                  </a:lnTo>
                  <a:lnTo>
                    <a:pt x="564" y="8"/>
                  </a:lnTo>
                  <a:lnTo>
                    <a:pt x="581" y="15"/>
                  </a:lnTo>
                  <a:lnTo>
                    <a:pt x="581" y="15"/>
                  </a:lnTo>
                  <a:lnTo>
                    <a:pt x="593" y="21"/>
                  </a:lnTo>
                  <a:lnTo>
                    <a:pt x="602" y="29"/>
                  </a:lnTo>
                  <a:lnTo>
                    <a:pt x="611" y="36"/>
                  </a:lnTo>
                  <a:lnTo>
                    <a:pt x="618" y="47"/>
                  </a:lnTo>
                  <a:lnTo>
                    <a:pt x="623" y="57"/>
                  </a:lnTo>
                  <a:lnTo>
                    <a:pt x="628" y="68"/>
                  </a:lnTo>
                  <a:lnTo>
                    <a:pt x="631" y="80"/>
                  </a:lnTo>
                  <a:lnTo>
                    <a:pt x="633" y="93"/>
                  </a:lnTo>
                  <a:lnTo>
                    <a:pt x="636" y="118"/>
                  </a:lnTo>
                  <a:lnTo>
                    <a:pt x="637" y="145"/>
                  </a:lnTo>
                  <a:lnTo>
                    <a:pt x="636" y="171"/>
                  </a:lnTo>
                  <a:lnTo>
                    <a:pt x="633" y="196"/>
                  </a:lnTo>
                  <a:lnTo>
                    <a:pt x="633" y="196"/>
                  </a:lnTo>
                  <a:lnTo>
                    <a:pt x="632" y="220"/>
                  </a:lnTo>
                  <a:lnTo>
                    <a:pt x="631" y="240"/>
                  </a:lnTo>
                  <a:lnTo>
                    <a:pt x="631" y="240"/>
                  </a:lnTo>
                  <a:lnTo>
                    <a:pt x="629" y="246"/>
                  </a:lnTo>
                  <a:lnTo>
                    <a:pt x="628" y="251"/>
                  </a:lnTo>
                  <a:lnTo>
                    <a:pt x="626" y="255"/>
                  </a:lnTo>
                  <a:lnTo>
                    <a:pt x="623" y="259"/>
                  </a:lnTo>
                  <a:lnTo>
                    <a:pt x="619" y="261"/>
                  </a:lnTo>
                  <a:lnTo>
                    <a:pt x="615" y="263"/>
                  </a:lnTo>
                  <a:lnTo>
                    <a:pt x="610" y="264"/>
                  </a:lnTo>
                  <a:lnTo>
                    <a:pt x="606" y="265"/>
                  </a:lnTo>
                  <a:lnTo>
                    <a:pt x="606" y="265"/>
                  </a:lnTo>
                  <a:lnTo>
                    <a:pt x="601" y="264"/>
                  </a:lnTo>
                  <a:lnTo>
                    <a:pt x="597" y="263"/>
                  </a:lnTo>
                  <a:lnTo>
                    <a:pt x="593" y="261"/>
                  </a:lnTo>
                  <a:lnTo>
                    <a:pt x="589" y="259"/>
                  </a:lnTo>
                  <a:lnTo>
                    <a:pt x="585" y="255"/>
                  </a:lnTo>
                  <a:lnTo>
                    <a:pt x="582" y="251"/>
                  </a:lnTo>
                  <a:lnTo>
                    <a:pt x="581" y="246"/>
                  </a:lnTo>
                  <a:lnTo>
                    <a:pt x="581" y="240"/>
                  </a:lnTo>
                  <a:lnTo>
                    <a:pt x="581" y="240"/>
                  </a:lnTo>
                  <a:lnTo>
                    <a:pt x="581" y="220"/>
                  </a:lnTo>
                  <a:lnTo>
                    <a:pt x="584" y="196"/>
                  </a:lnTo>
                  <a:lnTo>
                    <a:pt x="584" y="196"/>
                  </a:lnTo>
                  <a:lnTo>
                    <a:pt x="585" y="172"/>
                  </a:lnTo>
                  <a:lnTo>
                    <a:pt x="586" y="148"/>
                  </a:lnTo>
                  <a:lnTo>
                    <a:pt x="585" y="124"/>
                  </a:lnTo>
                  <a:lnTo>
                    <a:pt x="584" y="114"/>
                  </a:lnTo>
                  <a:lnTo>
                    <a:pt x="582" y="103"/>
                  </a:lnTo>
                  <a:lnTo>
                    <a:pt x="580" y="93"/>
                  </a:lnTo>
                  <a:lnTo>
                    <a:pt x="576" y="84"/>
                  </a:lnTo>
                  <a:lnTo>
                    <a:pt x="571" y="76"/>
                  </a:lnTo>
                  <a:lnTo>
                    <a:pt x="564" y="68"/>
                  </a:lnTo>
                  <a:lnTo>
                    <a:pt x="556" y="63"/>
                  </a:lnTo>
                  <a:lnTo>
                    <a:pt x="547" y="57"/>
                  </a:lnTo>
                  <a:lnTo>
                    <a:pt x="537" y="55"/>
                  </a:lnTo>
                  <a:lnTo>
                    <a:pt x="523" y="52"/>
                  </a:lnTo>
                  <a:lnTo>
                    <a:pt x="523" y="52"/>
                  </a:lnTo>
                  <a:lnTo>
                    <a:pt x="504" y="52"/>
                  </a:lnTo>
                  <a:lnTo>
                    <a:pt x="504" y="52"/>
                  </a:lnTo>
                  <a:lnTo>
                    <a:pt x="491" y="52"/>
                  </a:lnTo>
                  <a:lnTo>
                    <a:pt x="478" y="53"/>
                  </a:lnTo>
                  <a:lnTo>
                    <a:pt x="465" y="55"/>
                  </a:lnTo>
                  <a:lnTo>
                    <a:pt x="452" y="57"/>
                  </a:lnTo>
                  <a:lnTo>
                    <a:pt x="425" y="65"/>
                  </a:lnTo>
                  <a:lnTo>
                    <a:pt x="401" y="77"/>
                  </a:lnTo>
                  <a:lnTo>
                    <a:pt x="401" y="77"/>
                  </a:lnTo>
                  <a:lnTo>
                    <a:pt x="391" y="82"/>
                  </a:lnTo>
                  <a:lnTo>
                    <a:pt x="382" y="89"/>
                  </a:lnTo>
                  <a:lnTo>
                    <a:pt x="373" y="95"/>
                  </a:lnTo>
                  <a:lnTo>
                    <a:pt x="365" y="103"/>
                  </a:lnTo>
                  <a:lnTo>
                    <a:pt x="351" y="120"/>
                  </a:lnTo>
                  <a:lnTo>
                    <a:pt x="336" y="137"/>
                  </a:lnTo>
                  <a:lnTo>
                    <a:pt x="336" y="137"/>
                  </a:lnTo>
                  <a:lnTo>
                    <a:pt x="321" y="157"/>
                  </a:lnTo>
                  <a:lnTo>
                    <a:pt x="321" y="157"/>
                  </a:lnTo>
                  <a:lnTo>
                    <a:pt x="274" y="212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168" y="328"/>
                  </a:lnTo>
                  <a:lnTo>
                    <a:pt x="168" y="328"/>
                  </a:lnTo>
                  <a:lnTo>
                    <a:pt x="147" y="353"/>
                  </a:lnTo>
                  <a:lnTo>
                    <a:pt x="127" y="380"/>
                  </a:lnTo>
                  <a:lnTo>
                    <a:pt x="109" y="408"/>
                  </a:lnTo>
                  <a:lnTo>
                    <a:pt x="91" y="435"/>
                  </a:lnTo>
                  <a:lnTo>
                    <a:pt x="91" y="435"/>
                  </a:lnTo>
                  <a:lnTo>
                    <a:pt x="70" y="468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43" y="505"/>
                  </a:lnTo>
                  <a:lnTo>
                    <a:pt x="38" y="509"/>
                  </a:lnTo>
                  <a:lnTo>
                    <a:pt x="33" y="511"/>
                  </a:lnTo>
                  <a:lnTo>
                    <a:pt x="26" y="511"/>
                  </a:lnTo>
                  <a:lnTo>
                    <a:pt x="26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4" name="Freeform 556"/>
            <p:cNvSpPr/>
            <p:nvPr/>
          </p:nvSpPr>
          <p:spPr bwMode="auto">
            <a:xfrm>
              <a:off x="2084388" y="2492375"/>
              <a:ext cx="250825" cy="215900"/>
            </a:xfrm>
            <a:custGeom>
              <a:avLst/>
              <a:gdLst/>
              <a:ahLst/>
              <a:cxnLst>
                <a:cxn ang="0">
                  <a:pos x="440" y="545"/>
                </a:cxn>
                <a:cxn ang="0">
                  <a:pos x="384" y="528"/>
                </a:cxn>
                <a:cxn ang="0">
                  <a:pos x="334" y="492"/>
                </a:cxn>
                <a:cxn ang="0">
                  <a:pos x="303" y="456"/>
                </a:cxn>
                <a:cxn ang="0">
                  <a:pos x="259" y="396"/>
                </a:cxn>
                <a:cxn ang="0">
                  <a:pos x="220" y="341"/>
                </a:cxn>
                <a:cxn ang="0">
                  <a:pos x="190" y="301"/>
                </a:cxn>
                <a:cxn ang="0">
                  <a:pos x="168" y="277"/>
                </a:cxn>
                <a:cxn ang="0">
                  <a:pos x="155" y="259"/>
                </a:cxn>
                <a:cxn ang="0">
                  <a:pos x="143" y="237"/>
                </a:cxn>
                <a:cxn ang="0">
                  <a:pos x="113" y="197"/>
                </a:cxn>
                <a:cxn ang="0">
                  <a:pos x="68" y="141"/>
                </a:cxn>
                <a:cxn ang="0">
                  <a:pos x="51" y="122"/>
                </a:cxn>
                <a:cxn ang="0">
                  <a:pos x="33" y="99"/>
                </a:cxn>
                <a:cxn ang="0">
                  <a:pos x="12" y="65"/>
                </a:cxn>
                <a:cxn ang="0">
                  <a:pos x="0" y="25"/>
                </a:cxn>
                <a:cxn ang="0">
                  <a:pos x="2" y="14"/>
                </a:cxn>
                <a:cxn ang="0">
                  <a:pos x="7" y="6"/>
                </a:cxn>
                <a:cxn ang="0">
                  <a:pos x="20" y="0"/>
                </a:cxn>
                <a:cxn ang="0">
                  <a:pos x="33" y="1"/>
                </a:cxn>
                <a:cxn ang="0">
                  <a:pos x="45" y="9"/>
                </a:cxn>
                <a:cxn ang="0">
                  <a:pos x="51" y="23"/>
                </a:cxn>
                <a:cxn ang="0">
                  <a:pos x="57" y="46"/>
                </a:cxn>
                <a:cxn ang="0">
                  <a:pos x="85" y="86"/>
                </a:cxn>
                <a:cxn ang="0">
                  <a:pos x="114" y="118"/>
                </a:cxn>
                <a:cxn ang="0">
                  <a:pos x="146" y="158"/>
                </a:cxn>
                <a:cxn ang="0">
                  <a:pos x="170" y="191"/>
                </a:cxn>
                <a:cxn ang="0">
                  <a:pos x="186" y="209"/>
                </a:cxn>
                <a:cxn ang="0">
                  <a:pos x="206" y="237"/>
                </a:cxn>
                <a:cxn ang="0">
                  <a:pos x="231" y="271"/>
                </a:cxn>
                <a:cxn ang="0">
                  <a:pos x="257" y="301"/>
                </a:cxn>
                <a:cxn ang="0">
                  <a:pos x="293" y="357"/>
                </a:cxn>
                <a:cxn ang="0">
                  <a:pos x="316" y="388"/>
                </a:cxn>
                <a:cxn ang="0">
                  <a:pos x="331" y="417"/>
                </a:cxn>
                <a:cxn ang="0">
                  <a:pos x="344" y="431"/>
                </a:cxn>
                <a:cxn ang="0">
                  <a:pos x="372" y="460"/>
                </a:cxn>
                <a:cxn ang="0">
                  <a:pos x="390" y="476"/>
                </a:cxn>
                <a:cxn ang="0">
                  <a:pos x="420" y="492"/>
                </a:cxn>
                <a:cxn ang="0">
                  <a:pos x="456" y="497"/>
                </a:cxn>
                <a:cxn ang="0">
                  <a:pos x="487" y="493"/>
                </a:cxn>
                <a:cxn ang="0">
                  <a:pos x="516" y="480"/>
                </a:cxn>
                <a:cxn ang="0">
                  <a:pos x="537" y="467"/>
                </a:cxn>
                <a:cxn ang="0">
                  <a:pos x="565" y="438"/>
                </a:cxn>
                <a:cxn ang="0">
                  <a:pos x="571" y="424"/>
                </a:cxn>
                <a:cxn ang="0">
                  <a:pos x="577" y="396"/>
                </a:cxn>
                <a:cxn ang="0">
                  <a:pos x="581" y="371"/>
                </a:cxn>
                <a:cxn ang="0">
                  <a:pos x="581" y="290"/>
                </a:cxn>
                <a:cxn ang="0">
                  <a:pos x="580" y="250"/>
                </a:cxn>
                <a:cxn ang="0">
                  <a:pos x="584" y="237"/>
                </a:cxn>
                <a:cxn ang="0">
                  <a:pos x="590" y="229"/>
                </a:cxn>
                <a:cxn ang="0">
                  <a:pos x="605" y="225"/>
                </a:cxn>
                <a:cxn ang="0">
                  <a:pos x="614" y="226"/>
                </a:cxn>
                <a:cxn ang="0">
                  <a:pos x="626" y="235"/>
                </a:cxn>
                <a:cxn ang="0">
                  <a:pos x="631" y="250"/>
                </a:cxn>
                <a:cxn ang="0">
                  <a:pos x="631" y="285"/>
                </a:cxn>
                <a:cxn ang="0">
                  <a:pos x="631" y="378"/>
                </a:cxn>
                <a:cxn ang="0">
                  <a:pos x="623" y="424"/>
                </a:cxn>
                <a:cxn ang="0">
                  <a:pos x="607" y="464"/>
                </a:cxn>
                <a:cxn ang="0">
                  <a:pos x="579" y="499"/>
                </a:cxn>
                <a:cxn ang="0">
                  <a:pos x="554" y="518"/>
                </a:cxn>
                <a:cxn ang="0">
                  <a:pos x="514" y="536"/>
                </a:cxn>
                <a:cxn ang="0">
                  <a:pos x="473" y="545"/>
                </a:cxn>
              </a:cxnLst>
              <a:rect l="0" t="0" r="r" b="b"/>
              <a:pathLst>
                <a:path w="632" h="545">
                  <a:moveTo>
                    <a:pt x="459" y="545"/>
                  </a:moveTo>
                  <a:lnTo>
                    <a:pt x="459" y="545"/>
                  </a:lnTo>
                  <a:lnTo>
                    <a:pt x="440" y="545"/>
                  </a:lnTo>
                  <a:lnTo>
                    <a:pt x="420" y="541"/>
                  </a:lnTo>
                  <a:lnTo>
                    <a:pt x="402" y="536"/>
                  </a:lnTo>
                  <a:lnTo>
                    <a:pt x="384" y="528"/>
                  </a:lnTo>
                  <a:lnTo>
                    <a:pt x="365" y="518"/>
                  </a:lnTo>
                  <a:lnTo>
                    <a:pt x="350" y="506"/>
                  </a:lnTo>
                  <a:lnTo>
                    <a:pt x="334" y="492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03" y="456"/>
                  </a:lnTo>
                  <a:lnTo>
                    <a:pt x="288" y="435"/>
                  </a:lnTo>
                  <a:lnTo>
                    <a:pt x="259" y="396"/>
                  </a:lnTo>
                  <a:lnTo>
                    <a:pt x="259" y="396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00" y="314"/>
                  </a:lnTo>
                  <a:lnTo>
                    <a:pt x="190" y="301"/>
                  </a:lnTo>
                  <a:lnTo>
                    <a:pt x="180" y="289"/>
                  </a:lnTo>
                  <a:lnTo>
                    <a:pt x="180" y="289"/>
                  </a:lnTo>
                  <a:lnTo>
                    <a:pt x="168" y="277"/>
                  </a:lnTo>
                  <a:lnTo>
                    <a:pt x="160" y="267"/>
                  </a:lnTo>
                  <a:lnTo>
                    <a:pt x="160" y="267"/>
                  </a:lnTo>
                  <a:lnTo>
                    <a:pt x="155" y="259"/>
                  </a:lnTo>
                  <a:lnTo>
                    <a:pt x="149" y="248"/>
                  </a:lnTo>
                  <a:lnTo>
                    <a:pt x="149" y="248"/>
                  </a:lnTo>
                  <a:lnTo>
                    <a:pt x="143" y="237"/>
                  </a:lnTo>
                  <a:lnTo>
                    <a:pt x="143" y="237"/>
                  </a:lnTo>
                  <a:lnTo>
                    <a:pt x="127" y="218"/>
                  </a:lnTo>
                  <a:lnTo>
                    <a:pt x="113" y="197"/>
                  </a:lnTo>
                  <a:lnTo>
                    <a:pt x="113" y="197"/>
                  </a:lnTo>
                  <a:lnTo>
                    <a:pt x="91" y="169"/>
                  </a:lnTo>
                  <a:lnTo>
                    <a:pt x="68" y="141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1" y="122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33" y="99"/>
                  </a:lnTo>
                  <a:lnTo>
                    <a:pt x="25" y="89"/>
                  </a:lnTo>
                  <a:lnTo>
                    <a:pt x="19" y="77"/>
                  </a:lnTo>
                  <a:lnTo>
                    <a:pt x="12" y="65"/>
                  </a:lnTo>
                  <a:lnTo>
                    <a:pt x="7" y="54"/>
                  </a:lnTo>
                  <a:lnTo>
                    <a:pt x="3" y="39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6"/>
                  </a:lnTo>
                  <a:lnTo>
                    <a:pt x="7" y="6"/>
                  </a:lnTo>
                  <a:lnTo>
                    <a:pt x="11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3" y="1"/>
                  </a:lnTo>
                  <a:lnTo>
                    <a:pt x="38" y="3"/>
                  </a:lnTo>
                  <a:lnTo>
                    <a:pt x="42" y="5"/>
                  </a:lnTo>
                  <a:lnTo>
                    <a:pt x="45" y="9"/>
                  </a:lnTo>
                  <a:lnTo>
                    <a:pt x="47" y="13"/>
                  </a:lnTo>
                  <a:lnTo>
                    <a:pt x="50" y="18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3" y="34"/>
                  </a:lnTo>
                  <a:lnTo>
                    <a:pt x="57" y="46"/>
                  </a:lnTo>
                  <a:lnTo>
                    <a:pt x="62" y="56"/>
                  </a:lnTo>
                  <a:lnTo>
                    <a:pt x="68" y="67"/>
                  </a:lnTo>
                  <a:lnTo>
                    <a:pt x="85" y="86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14" y="118"/>
                  </a:lnTo>
                  <a:lnTo>
                    <a:pt x="114" y="118"/>
                  </a:lnTo>
                  <a:lnTo>
                    <a:pt x="131" y="137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61" y="180"/>
                  </a:lnTo>
                  <a:lnTo>
                    <a:pt x="170" y="191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6" y="209"/>
                  </a:lnTo>
                  <a:lnTo>
                    <a:pt x="193" y="218"/>
                  </a:lnTo>
                  <a:lnTo>
                    <a:pt x="206" y="237"/>
                  </a:lnTo>
                  <a:lnTo>
                    <a:pt x="206" y="237"/>
                  </a:lnTo>
                  <a:lnTo>
                    <a:pt x="217" y="254"/>
                  </a:lnTo>
                  <a:lnTo>
                    <a:pt x="224" y="263"/>
                  </a:lnTo>
                  <a:lnTo>
                    <a:pt x="231" y="271"/>
                  </a:lnTo>
                  <a:lnTo>
                    <a:pt x="231" y="271"/>
                  </a:lnTo>
                  <a:lnTo>
                    <a:pt x="245" y="285"/>
                  </a:lnTo>
                  <a:lnTo>
                    <a:pt x="257" y="301"/>
                  </a:lnTo>
                  <a:lnTo>
                    <a:pt x="280" y="335"/>
                  </a:lnTo>
                  <a:lnTo>
                    <a:pt x="280" y="335"/>
                  </a:lnTo>
                  <a:lnTo>
                    <a:pt x="293" y="357"/>
                  </a:lnTo>
                  <a:lnTo>
                    <a:pt x="309" y="378"/>
                  </a:lnTo>
                  <a:lnTo>
                    <a:pt x="309" y="378"/>
                  </a:lnTo>
                  <a:lnTo>
                    <a:pt x="316" y="388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38" y="424"/>
                  </a:lnTo>
                  <a:lnTo>
                    <a:pt x="344" y="431"/>
                  </a:lnTo>
                  <a:lnTo>
                    <a:pt x="359" y="446"/>
                  </a:lnTo>
                  <a:lnTo>
                    <a:pt x="359" y="446"/>
                  </a:lnTo>
                  <a:lnTo>
                    <a:pt x="372" y="460"/>
                  </a:lnTo>
                  <a:lnTo>
                    <a:pt x="372" y="460"/>
                  </a:lnTo>
                  <a:lnTo>
                    <a:pt x="381" y="469"/>
                  </a:lnTo>
                  <a:lnTo>
                    <a:pt x="390" y="476"/>
                  </a:lnTo>
                  <a:lnTo>
                    <a:pt x="399" y="482"/>
                  </a:lnTo>
                  <a:lnTo>
                    <a:pt x="410" y="488"/>
                  </a:lnTo>
                  <a:lnTo>
                    <a:pt x="420" y="492"/>
                  </a:lnTo>
                  <a:lnTo>
                    <a:pt x="432" y="494"/>
                  </a:lnTo>
                  <a:lnTo>
                    <a:pt x="444" y="497"/>
                  </a:lnTo>
                  <a:lnTo>
                    <a:pt x="456" y="497"/>
                  </a:lnTo>
                  <a:lnTo>
                    <a:pt x="456" y="497"/>
                  </a:lnTo>
                  <a:lnTo>
                    <a:pt x="471" y="496"/>
                  </a:lnTo>
                  <a:lnTo>
                    <a:pt x="487" y="493"/>
                  </a:lnTo>
                  <a:lnTo>
                    <a:pt x="501" y="486"/>
                  </a:lnTo>
                  <a:lnTo>
                    <a:pt x="516" y="480"/>
                  </a:lnTo>
                  <a:lnTo>
                    <a:pt x="516" y="480"/>
                  </a:lnTo>
                  <a:lnTo>
                    <a:pt x="526" y="473"/>
                  </a:lnTo>
                  <a:lnTo>
                    <a:pt x="526" y="473"/>
                  </a:lnTo>
                  <a:lnTo>
                    <a:pt x="537" y="467"/>
                  </a:lnTo>
                  <a:lnTo>
                    <a:pt x="547" y="459"/>
                  </a:lnTo>
                  <a:lnTo>
                    <a:pt x="556" y="450"/>
                  </a:lnTo>
                  <a:lnTo>
                    <a:pt x="565" y="438"/>
                  </a:lnTo>
                  <a:lnTo>
                    <a:pt x="565" y="438"/>
                  </a:lnTo>
                  <a:lnTo>
                    <a:pt x="568" y="433"/>
                  </a:lnTo>
                  <a:lnTo>
                    <a:pt x="571" y="424"/>
                  </a:lnTo>
                  <a:lnTo>
                    <a:pt x="575" y="407"/>
                  </a:lnTo>
                  <a:lnTo>
                    <a:pt x="575" y="407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80" y="384"/>
                  </a:lnTo>
                  <a:lnTo>
                    <a:pt x="581" y="371"/>
                  </a:lnTo>
                  <a:lnTo>
                    <a:pt x="584" y="344"/>
                  </a:lnTo>
                  <a:lnTo>
                    <a:pt x="582" y="318"/>
                  </a:lnTo>
                  <a:lnTo>
                    <a:pt x="581" y="290"/>
                  </a:lnTo>
                  <a:lnTo>
                    <a:pt x="581" y="290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81" y="244"/>
                  </a:lnTo>
                  <a:lnTo>
                    <a:pt x="582" y="241"/>
                  </a:lnTo>
                  <a:lnTo>
                    <a:pt x="584" y="237"/>
                  </a:lnTo>
                  <a:lnTo>
                    <a:pt x="588" y="233"/>
                  </a:lnTo>
                  <a:lnTo>
                    <a:pt x="588" y="233"/>
                  </a:lnTo>
                  <a:lnTo>
                    <a:pt x="590" y="229"/>
                  </a:lnTo>
                  <a:lnTo>
                    <a:pt x="596" y="227"/>
                  </a:lnTo>
                  <a:lnTo>
                    <a:pt x="601" y="226"/>
                  </a:lnTo>
                  <a:lnTo>
                    <a:pt x="605" y="225"/>
                  </a:lnTo>
                  <a:lnTo>
                    <a:pt x="605" y="225"/>
                  </a:lnTo>
                  <a:lnTo>
                    <a:pt x="610" y="225"/>
                  </a:lnTo>
                  <a:lnTo>
                    <a:pt x="614" y="226"/>
                  </a:lnTo>
                  <a:lnTo>
                    <a:pt x="619" y="229"/>
                  </a:lnTo>
                  <a:lnTo>
                    <a:pt x="623" y="231"/>
                  </a:lnTo>
                  <a:lnTo>
                    <a:pt x="626" y="235"/>
                  </a:lnTo>
                  <a:lnTo>
                    <a:pt x="628" y="239"/>
                  </a:lnTo>
                  <a:lnTo>
                    <a:pt x="630" y="244"/>
                  </a:lnTo>
                  <a:lnTo>
                    <a:pt x="631" y="250"/>
                  </a:lnTo>
                  <a:lnTo>
                    <a:pt x="631" y="250"/>
                  </a:lnTo>
                  <a:lnTo>
                    <a:pt x="631" y="285"/>
                  </a:lnTo>
                  <a:lnTo>
                    <a:pt x="631" y="285"/>
                  </a:lnTo>
                  <a:lnTo>
                    <a:pt x="632" y="315"/>
                  </a:lnTo>
                  <a:lnTo>
                    <a:pt x="632" y="346"/>
                  </a:lnTo>
                  <a:lnTo>
                    <a:pt x="631" y="378"/>
                  </a:lnTo>
                  <a:lnTo>
                    <a:pt x="628" y="392"/>
                  </a:lnTo>
                  <a:lnTo>
                    <a:pt x="626" y="408"/>
                  </a:lnTo>
                  <a:lnTo>
                    <a:pt x="623" y="424"/>
                  </a:lnTo>
                  <a:lnTo>
                    <a:pt x="619" y="438"/>
                  </a:lnTo>
                  <a:lnTo>
                    <a:pt x="614" y="451"/>
                  </a:lnTo>
                  <a:lnTo>
                    <a:pt x="607" y="464"/>
                  </a:lnTo>
                  <a:lnTo>
                    <a:pt x="599" y="477"/>
                  </a:lnTo>
                  <a:lnTo>
                    <a:pt x="590" y="489"/>
                  </a:lnTo>
                  <a:lnTo>
                    <a:pt x="579" y="499"/>
                  </a:lnTo>
                  <a:lnTo>
                    <a:pt x="567" y="510"/>
                  </a:lnTo>
                  <a:lnTo>
                    <a:pt x="567" y="510"/>
                  </a:lnTo>
                  <a:lnTo>
                    <a:pt x="554" y="518"/>
                  </a:lnTo>
                  <a:lnTo>
                    <a:pt x="541" y="526"/>
                  </a:lnTo>
                  <a:lnTo>
                    <a:pt x="527" y="532"/>
                  </a:lnTo>
                  <a:lnTo>
                    <a:pt x="514" y="536"/>
                  </a:lnTo>
                  <a:lnTo>
                    <a:pt x="500" y="540"/>
                  </a:lnTo>
                  <a:lnTo>
                    <a:pt x="487" y="544"/>
                  </a:lnTo>
                  <a:lnTo>
                    <a:pt x="473" y="545"/>
                  </a:lnTo>
                  <a:lnTo>
                    <a:pt x="459" y="545"/>
                  </a:lnTo>
                  <a:lnTo>
                    <a:pt x="459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5" name="Freeform 557"/>
            <p:cNvSpPr/>
            <p:nvPr/>
          </p:nvSpPr>
          <p:spPr bwMode="auto">
            <a:xfrm>
              <a:off x="2146301" y="2049463"/>
              <a:ext cx="377825" cy="212725"/>
            </a:xfrm>
            <a:custGeom>
              <a:avLst/>
              <a:gdLst/>
              <a:ahLst/>
              <a:cxnLst>
                <a:cxn ang="0">
                  <a:pos x="240" y="532"/>
                </a:cxn>
                <a:cxn ang="0">
                  <a:pos x="311" y="529"/>
                </a:cxn>
                <a:cxn ang="0">
                  <a:pos x="854" y="529"/>
                </a:cxn>
                <a:cxn ang="0">
                  <a:pos x="928" y="529"/>
                </a:cxn>
                <a:cxn ang="0">
                  <a:pos x="943" y="525"/>
                </a:cxn>
                <a:cxn ang="0">
                  <a:pos x="951" y="514"/>
                </a:cxn>
                <a:cxn ang="0">
                  <a:pos x="952" y="504"/>
                </a:cxn>
                <a:cxn ang="0">
                  <a:pos x="949" y="491"/>
                </a:cxn>
                <a:cxn ang="0">
                  <a:pos x="939" y="482"/>
                </a:cxn>
                <a:cxn ang="0">
                  <a:pos x="285" y="480"/>
                </a:cxn>
                <a:cxn ang="0">
                  <a:pos x="242" y="481"/>
                </a:cxn>
                <a:cxn ang="0">
                  <a:pos x="183" y="482"/>
                </a:cxn>
                <a:cxn ang="0">
                  <a:pos x="140" y="477"/>
                </a:cxn>
                <a:cxn ang="0">
                  <a:pos x="120" y="473"/>
                </a:cxn>
                <a:cxn ang="0">
                  <a:pos x="82" y="463"/>
                </a:cxn>
                <a:cxn ang="0">
                  <a:pos x="65" y="443"/>
                </a:cxn>
                <a:cxn ang="0">
                  <a:pos x="58" y="388"/>
                </a:cxn>
                <a:cxn ang="0">
                  <a:pos x="51" y="320"/>
                </a:cxn>
                <a:cxn ang="0">
                  <a:pos x="51" y="289"/>
                </a:cxn>
                <a:cxn ang="0">
                  <a:pos x="56" y="259"/>
                </a:cxn>
                <a:cxn ang="0">
                  <a:pos x="61" y="231"/>
                </a:cxn>
                <a:cxn ang="0">
                  <a:pos x="64" y="164"/>
                </a:cxn>
                <a:cxn ang="0">
                  <a:pos x="72" y="100"/>
                </a:cxn>
                <a:cxn ang="0">
                  <a:pos x="78" y="79"/>
                </a:cxn>
                <a:cxn ang="0">
                  <a:pos x="92" y="61"/>
                </a:cxn>
                <a:cxn ang="0">
                  <a:pos x="120" y="53"/>
                </a:cxn>
                <a:cxn ang="0">
                  <a:pos x="192" y="51"/>
                </a:cxn>
                <a:cxn ang="0">
                  <a:pos x="552" y="51"/>
                </a:cxn>
                <a:cxn ang="0">
                  <a:pos x="792" y="52"/>
                </a:cxn>
                <a:cxn ang="0">
                  <a:pos x="921" y="52"/>
                </a:cxn>
                <a:cxn ang="0">
                  <a:pos x="934" y="45"/>
                </a:cxn>
                <a:cxn ang="0">
                  <a:pos x="939" y="32"/>
                </a:cxn>
                <a:cxn ang="0">
                  <a:pos x="939" y="23"/>
                </a:cxn>
                <a:cxn ang="0">
                  <a:pos x="934" y="10"/>
                </a:cxn>
                <a:cxn ang="0">
                  <a:pos x="921" y="4"/>
                </a:cxn>
                <a:cxn ang="0">
                  <a:pos x="231" y="2"/>
                </a:cxn>
                <a:cxn ang="0">
                  <a:pos x="170" y="0"/>
                </a:cxn>
                <a:cxn ang="0">
                  <a:pos x="125" y="0"/>
                </a:cxn>
                <a:cxn ang="0">
                  <a:pos x="74" y="13"/>
                </a:cxn>
                <a:cxn ang="0">
                  <a:pos x="60" y="21"/>
                </a:cxn>
                <a:cxn ang="0">
                  <a:pos x="34" y="56"/>
                </a:cxn>
                <a:cxn ang="0">
                  <a:pos x="19" y="111"/>
                </a:cxn>
                <a:cxn ang="0">
                  <a:pos x="14" y="178"/>
                </a:cxn>
                <a:cxn ang="0">
                  <a:pos x="13" y="208"/>
                </a:cxn>
                <a:cxn ang="0">
                  <a:pos x="2" y="270"/>
                </a:cxn>
                <a:cxn ang="0">
                  <a:pos x="0" y="306"/>
                </a:cxn>
                <a:cxn ang="0">
                  <a:pos x="5" y="384"/>
                </a:cxn>
                <a:cxn ang="0">
                  <a:pos x="15" y="446"/>
                </a:cxn>
                <a:cxn ang="0">
                  <a:pos x="35" y="485"/>
                </a:cxn>
                <a:cxn ang="0">
                  <a:pos x="68" y="511"/>
                </a:cxn>
                <a:cxn ang="0">
                  <a:pos x="95" y="523"/>
                </a:cxn>
                <a:cxn ang="0">
                  <a:pos x="158" y="529"/>
                </a:cxn>
                <a:cxn ang="0">
                  <a:pos x="214" y="533"/>
                </a:cxn>
              </a:cxnLst>
              <a:rect l="0" t="0" r="r" b="b"/>
              <a:pathLst>
                <a:path w="952" h="533">
                  <a:moveTo>
                    <a:pt x="214" y="533"/>
                  </a:moveTo>
                  <a:lnTo>
                    <a:pt x="214" y="533"/>
                  </a:lnTo>
                  <a:lnTo>
                    <a:pt x="240" y="532"/>
                  </a:lnTo>
                  <a:lnTo>
                    <a:pt x="240" y="532"/>
                  </a:lnTo>
                  <a:lnTo>
                    <a:pt x="266" y="531"/>
                  </a:lnTo>
                  <a:lnTo>
                    <a:pt x="311" y="529"/>
                  </a:lnTo>
                  <a:lnTo>
                    <a:pt x="455" y="528"/>
                  </a:lnTo>
                  <a:lnTo>
                    <a:pt x="455" y="528"/>
                  </a:lnTo>
                  <a:lnTo>
                    <a:pt x="854" y="529"/>
                  </a:lnTo>
                  <a:lnTo>
                    <a:pt x="854" y="529"/>
                  </a:lnTo>
                  <a:lnTo>
                    <a:pt x="928" y="529"/>
                  </a:lnTo>
                  <a:lnTo>
                    <a:pt x="928" y="529"/>
                  </a:lnTo>
                  <a:lnTo>
                    <a:pt x="934" y="529"/>
                  </a:lnTo>
                  <a:lnTo>
                    <a:pt x="939" y="528"/>
                  </a:lnTo>
                  <a:lnTo>
                    <a:pt x="943" y="525"/>
                  </a:lnTo>
                  <a:lnTo>
                    <a:pt x="947" y="521"/>
                  </a:lnTo>
                  <a:lnTo>
                    <a:pt x="949" y="519"/>
                  </a:lnTo>
                  <a:lnTo>
                    <a:pt x="951" y="514"/>
                  </a:lnTo>
                  <a:lnTo>
                    <a:pt x="952" y="510"/>
                  </a:lnTo>
                  <a:lnTo>
                    <a:pt x="952" y="504"/>
                  </a:lnTo>
                  <a:lnTo>
                    <a:pt x="952" y="504"/>
                  </a:lnTo>
                  <a:lnTo>
                    <a:pt x="952" y="501"/>
                  </a:lnTo>
                  <a:lnTo>
                    <a:pt x="951" y="495"/>
                  </a:lnTo>
                  <a:lnTo>
                    <a:pt x="949" y="491"/>
                  </a:lnTo>
                  <a:lnTo>
                    <a:pt x="947" y="487"/>
                  </a:lnTo>
                  <a:lnTo>
                    <a:pt x="943" y="485"/>
                  </a:lnTo>
                  <a:lnTo>
                    <a:pt x="939" y="482"/>
                  </a:lnTo>
                  <a:lnTo>
                    <a:pt x="934" y="481"/>
                  </a:lnTo>
                  <a:lnTo>
                    <a:pt x="928" y="480"/>
                  </a:lnTo>
                  <a:lnTo>
                    <a:pt x="285" y="480"/>
                  </a:lnTo>
                  <a:lnTo>
                    <a:pt x="285" y="480"/>
                  </a:lnTo>
                  <a:lnTo>
                    <a:pt x="242" y="481"/>
                  </a:lnTo>
                  <a:lnTo>
                    <a:pt x="242" y="481"/>
                  </a:lnTo>
                  <a:lnTo>
                    <a:pt x="200" y="482"/>
                  </a:lnTo>
                  <a:lnTo>
                    <a:pt x="200" y="482"/>
                  </a:lnTo>
                  <a:lnTo>
                    <a:pt x="183" y="482"/>
                  </a:lnTo>
                  <a:lnTo>
                    <a:pt x="167" y="481"/>
                  </a:lnTo>
                  <a:lnTo>
                    <a:pt x="153" y="480"/>
                  </a:lnTo>
                  <a:lnTo>
                    <a:pt x="140" y="477"/>
                  </a:lnTo>
                  <a:lnTo>
                    <a:pt x="140" y="477"/>
                  </a:lnTo>
                  <a:lnTo>
                    <a:pt x="120" y="473"/>
                  </a:lnTo>
                  <a:lnTo>
                    <a:pt x="120" y="473"/>
                  </a:lnTo>
                  <a:lnTo>
                    <a:pt x="99" y="469"/>
                  </a:lnTo>
                  <a:lnTo>
                    <a:pt x="90" y="467"/>
                  </a:lnTo>
                  <a:lnTo>
                    <a:pt x="82" y="463"/>
                  </a:lnTo>
                  <a:lnTo>
                    <a:pt x="74" y="457"/>
                  </a:lnTo>
                  <a:lnTo>
                    <a:pt x="69" y="451"/>
                  </a:lnTo>
                  <a:lnTo>
                    <a:pt x="65" y="443"/>
                  </a:lnTo>
                  <a:lnTo>
                    <a:pt x="64" y="433"/>
                  </a:lnTo>
                  <a:lnTo>
                    <a:pt x="64" y="433"/>
                  </a:lnTo>
                  <a:lnTo>
                    <a:pt x="58" y="388"/>
                  </a:lnTo>
                  <a:lnTo>
                    <a:pt x="58" y="388"/>
                  </a:lnTo>
                  <a:lnTo>
                    <a:pt x="53" y="342"/>
                  </a:lnTo>
                  <a:lnTo>
                    <a:pt x="51" y="320"/>
                  </a:lnTo>
                  <a:lnTo>
                    <a:pt x="51" y="298"/>
                  </a:lnTo>
                  <a:lnTo>
                    <a:pt x="51" y="298"/>
                  </a:lnTo>
                  <a:lnTo>
                    <a:pt x="51" y="289"/>
                  </a:lnTo>
                  <a:lnTo>
                    <a:pt x="52" y="278"/>
                  </a:lnTo>
                  <a:lnTo>
                    <a:pt x="56" y="259"/>
                  </a:lnTo>
                  <a:lnTo>
                    <a:pt x="56" y="259"/>
                  </a:lnTo>
                  <a:lnTo>
                    <a:pt x="58" y="246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4" y="198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5" y="149"/>
                  </a:lnTo>
                  <a:lnTo>
                    <a:pt x="66" y="132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4" y="90"/>
                  </a:lnTo>
                  <a:lnTo>
                    <a:pt x="78" y="79"/>
                  </a:lnTo>
                  <a:lnTo>
                    <a:pt x="82" y="72"/>
                  </a:lnTo>
                  <a:lnTo>
                    <a:pt x="87" y="65"/>
                  </a:lnTo>
                  <a:lnTo>
                    <a:pt x="92" y="61"/>
                  </a:lnTo>
                  <a:lnTo>
                    <a:pt x="100" y="57"/>
                  </a:lnTo>
                  <a:lnTo>
                    <a:pt x="109" y="55"/>
                  </a:lnTo>
                  <a:lnTo>
                    <a:pt x="120" y="53"/>
                  </a:lnTo>
                  <a:lnTo>
                    <a:pt x="120" y="53"/>
                  </a:lnTo>
                  <a:lnTo>
                    <a:pt x="149" y="52"/>
                  </a:lnTo>
                  <a:lnTo>
                    <a:pt x="192" y="51"/>
                  </a:lnTo>
                  <a:lnTo>
                    <a:pt x="315" y="49"/>
                  </a:lnTo>
                  <a:lnTo>
                    <a:pt x="315" y="49"/>
                  </a:lnTo>
                  <a:lnTo>
                    <a:pt x="552" y="51"/>
                  </a:lnTo>
                  <a:lnTo>
                    <a:pt x="783" y="52"/>
                  </a:lnTo>
                  <a:lnTo>
                    <a:pt x="792" y="52"/>
                  </a:lnTo>
                  <a:lnTo>
                    <a:pt x="792" y="52"/>
                  </a:lnTo>
                  <a:lnTo>
                    <a:pt x="915" y="53"/>
                  </a:lnTo>
                  <a:lnTo>
                    <a:pt x="915" y="53"/>
                  </a:lnTo>
                  <a:lnTo>
                    <a:pt x="921" y="52"/>
                  </a:lnTo>
                  <a:lnTo>
                    <a:pt x="926" y="51"/>
                  </a:lnTo>
                  <a:lnTo>
                    <a:pt x="930" y="48"/>
                  </a:lnTo>
                  <a:lnTo>
                    <a:pt x="934" y="45"/>
                  </a:lnTo>
                  <a:lnTo>
                    <a:pt x="936" y="42"/>
                  </a:lnTo>
                  <a:lnTo>
                    <a:pt x="939" y="38"/>
                  </a:lnTo>
                  <a:lnTo>
                    <a:pt x="939" y="32"/>
                  </a:lnTo>
                  <a:lnTo>
                    <a:pt x="940" y="28"/>
                  </a:lnTo>
                  <a:lnTo>
                    <a:pt x="940" y="28"/>
                  </a:lnTo>
                  <a:lnTo>
                    <a:pt x="939" y="23"/>
                  </a:lnTo>
                  <a:lnTo>
                    <a:pt x="939" y="19"/>
                  </a:lnTo>
                  <a:lnTo>
                    <a:pt x="936" y="14"/>
                  </a:lnTo>
                  <a:lnTo>
                    <a:pt x="934" y="10"/>
                  </a:lnTo>
                  <a:lnTo>
                    <a:pt x="930" y="8"/>
                  </a:lnTo>
                  <a:lnTo>
                    <a:pt x="926" y="5"/>
                  </a:lnTo>
                  <a:lnTo>
                    <a:pt x="921" y="4"/>
                  </a:lnTo>
                  <a:lnTo>
                    <a:pt x="915" y="2"/>
                  </a:lnTo>
                  <a:lnTo>
                    <a:pt x="231" y="2"/>
                  </a:lnTo>
                  <a:lnTo>
                    <a:pt x="231" y="2"/>
                  </a:lnTo>
                  <a:lnTo>
                    <a:pt x="193" y="1"/>
                  </a:lnTo>
                  <a:lnTo>
                    <a:pt x="193" y="1"/>
                  </a:lnTo>
                  <a:lnTo>
                    <a:pt x="170" y="0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25" y="0"/>
                  </a:lnTo>
                  <a:lnTo>
                    <a:pt x="106" y="2"/>
                  </a:lnTo>
                  <a:lnTo>
                    <a:pt x="89" y="6"/>
                  </a:lnTo>
                  <a:lnTo>
                    <a:pt x="74" y="13"/>
                  </a:lnTo>
                  <a:lnTo>
                    <a:pt x="74" y="13"/>
                  </a:lnTo>
                  <a:lnTo>
                    <a:pt x="66" y="17"/>
                  </a:lnTo>
                  <a:lnTo>
                    <a:pt x="60" y="21"/>
                  </a:lnTo>
                  <a:lnTo>
                    <a:pt x="49" y="31"/>
                  </a:lnTo>
                  <a:lnTo>
                    <a:pt x="40" y="43"/>
                  </a:lnTo>
                  <a:lnTo>
                    <a:pt x="34" y="56"/>
                  </a:lnTo>
                  <a:lnTo>
                    <a:pt x="28" y="70"/>
                  </a:lnTo>
                  <a:lnTo>
                    <a:pt x="24" y="83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5" y="14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92"/>
                  </a:lnTo>
                  <a:lnTo>
                    <a:pt x="13" y="208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87"/>
                  </a:lnTo>
                  <a:lnTo>
                    <a:pt x="0" y="306"/>
                  </a:lnTo>
                  <a:lnTo>
                    <a:pt x="0" y="324"/>
                  </a:lnTo>
                  <a:lnTo>
                    <a:pt x="1" y="344"/>
                  </a:lnTo>
                  <a:lnTo>
                    <a:pt x="5" y="384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5" y="446"/>
                  </a:lnTo>
                  <a:lnTo>
                    <a:pt x="21" y="460"/>
                  </a:lnTo>
                  <a:lnTo>
                    <a:pt x="27" y="473"/>
                  </a:lnTo>
                  <a:lnTo>
                    <a:pt x="35" y="485"/>
                  </a:lnTo>
                  <a:lnTo>
                    <a:pt x="44" y="494"/>
                  </a:lnTo>
                  <a:lnTo>
                    <a:pt x="55" y="503"/>
                  </a:lnTo>
                  <a:lnTo>
                    <a:pt x="68" y="511"/>
                  </a:lnTo>
                  <a:lnTo>
                    <a:pt x="83" y="519"/>
                  </a:lnTo>
                  <a:lnTo>
                    <a:pt x="83" y="519"/>
                  </a:lnTo>
                  <a:lnTo>
                    <a:pt x="95" y="523"/>
                  </a:lnTo>
                  <a:lnTo>
                    <a:pt x="109" y="525"/>
                  </a:lnTo>
                  <a:lnTo>
                    <a:pt x="138" y="528"/>
                  </a:lnTo>
                  <a:lnTo>
                    <a:pt x="158" y="529"/>
                  </a:lnTo>
                  <a:lnTo>
                    <a:pt x="158" y="529"/>
                  </a:lnTo>
                  <a:lnTo>
                    <a:pt x="187" y="532"/>
                  </a:lnTo>
                  <a:lnTo>
                    <a:pt x="214" y="533"/>
                  </a:lnTo>
                  <a:lnTo>
                    <a:pt x="214" y="5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6" name="Freeform 558"/>
            <p:cNvSpPr/>
            <p:nvPr/>
          </p:nvSpPr>
          <p:spPr bwMode="auto">
            <a:xfrm>
              <a:off x="2501901" y="1965325"/>
              <a:ext cx="250825" cy="203200"/>
            </a:xfrm>
            <a:custGeom>
              <a:avLst/>
              <a:gdLst/>
              <a:ahLst/>
              <a:cxnLst>
                <a:cxn ang="0">
                  <a:pos x="617" y="510"/>
                </a:cxn>
                <a:cxn ang="0">
                  <a:pos x="633" y="497"/>
                </a:cxn>
                <a:cxn ang="0">
                  <a:pos x="636" y="485"/>
                </a:cxn>
                <a:cxn ang="0">
                  <a:pos x="632" y="473"/>
                </a:cxn>
                <a:cxn ang="0">
                  <a:pos x="586" y="407"/>
                </a:cxn>
                <a:cxn ang="0">
                  <a:pos x="513" y="303"/>
                </a:cxn>
                <a:cxn ang="0">
                  <a:pos x="480" y="267"/>
                </a:cxn>
                <a:cxn ang="0">
                  <a:pos x="412" y="191"/>
                </a:cxn>
                <a:cxn ang="0">
                  <a:pos x="365" y="133"/>
                </a:cxn>
                <a:cxn ang="0">
                  <a:pos x="330" y="90"/>
                </a:cxn>
                <a:cxn ang="0">
                  <a:pos x="292" y="52"/>
                </a:cxn>
                <a:cxn ang="0">
                  <a:pos x="255" y="30"/>
                </a:cxn>
                <a:cxn ang="0">
                  <a:pos x="195" y="8"/>
                </a:cxn>
                <a:cxn ang="0">
                  <a:pos x="132" y="0"/>
                </a:cxn>
                <a:cxn ang="0">
                  <a:pos x="92" y="4"/>
                </a:cxn>
                <a:cxn ang="0">
                  <a:pos x="55" y="14"/>
                </a:cxn>
                <a:cxn ang="0">
                  <a:pos x="26" y="36"/>
                </a:cxn>
                <a:cxn ang="0">
                  <a:pos x="9" y="68"/>
                </a:cxn>
                <a:cxn ang="0">
                  <a:pos x="0" y="118"/>
                </a:cxn>
                <a:cxn ang="0">
                  <a:pos x="3" y="195"/>
                </a:cxn>
                <a:cxn ang="0">
                  <a:pos x="5" y="240"/>
                </a:cxn>
                <a:cxn ang="0">
                  <a:pos x="8" y="251"/>
                </a:cxn>
                <a:cxn ang="0">
                  <a:pos x="17" y="261"/>
                </a:cxn>
                <a:cxn ang="0">
                  <a:pos x="31" y="264"/>
                </a:cxn>
                <a:cxn ang="0">
                  <a:pos x="41" y="263"/>
                </a:cxn>
                <a:cxn ang="0">
                  <a:pos x="51" y="255"/>
                </a:cxn>
                <a:cxn ang="0">
                  <a:pos x="56" y="240"/>
                </a:cxn>
                <a:cxn ang="0">
                  <a:pos x="54" y="196"/>
                </a:cxn>
                <a:cxn ang="0">
                  <a:pos x="50" y="148"/>
                </a:cxn>
                <a:cxn ang="0">
                  <a:pos x="55" y="102"/>
                </a:cxn>
                <a:cxn ang="0">
                  <a:pos x="67" y="76"/>
                </a:cxn>
                <a:cxn ang="0">
                  <a:pos x="89" y="57"/>
                </a:cxn>
                <a:cxn ang="0">
                  <a:pos x="113" y="52"/>
                </a:cxn>
                <a:cxn ang="0">
                  <a:pos x="145" y="52"/>
                </a:cxn>
                <a:cxn ang="0">
                  <a:pos x="186" y="57"/>
                </a:cxn>
                <a:cxn ang="0">
                  <a:pos x="235" y="76"/>
                </a:cxn>
                <a:cxn ang="0">
                  <a:pos x="263" y="95"/>
                </a:cxn>
                <a:cxn ang="0">
                  <a:pos x="300" y="137"/>
                </a:cxn>
                <a:cxn ang="0">
                  <a:pos x="315" y="157"/>
                </a:cxn>
                <a:cxn ang="0">
                  <a:pos x="411" y="264"/>
                </a:cxn>
                <a:cxn ang="0">
                  <a:pos x="489" y="353"/>
                </a:cxn>
                <a:cxn ang="0">
                  <a:pos x="546" y="435"/>
                </a:cxn>
                <a:cxn ang="0">
                  <a:pos x="589" y="501"/>
                </a:cxn>
                <a:cxn ang="0">
                  <a:pos x="598" y="509"/>
                </a:cxn>
                <a:cxn ang="0">
                  <a:pos x="610" y="511"/>
                </a:cxn>
              </a:cxnLst>
              <a:rect l="0" t="0" r="r" b="b"/>
              <a:pathLst>
                <a:path w="636" h="511">
                  <a:moveTo>
                    <a:pt x="610" y="511"/>
                  </a:moveTo>
                  <a:lnTo>
                    <a:pt x="610" y="511"/>
                  </a:lnTo>
                  <a:lnTo>
                    <a:pt x="617" y="510"/>
                  </a:lnTo>
                  <a:lnTo>
                    <a:pt x="624" y="507"/>
                  </a:lnTo>
                  <a:lnTo>
                    <a:pt x="629" y="503"/>
                  </a:lnTo>
                  <a:lnTo>
                    <a:pt x="633" y="497"/>
                  </a:lnTo>
                  <a:lnTo>
                    <a:pt x="633" y="497"/>
                  </a:lnTo>
                  <a:lnTo>
                    <a:pt x="636" y="492"/>
                  </a:lnTo>
                  <a:lnTo>
                    <a:pt x="636" y="485"/>
                  </a:lnTo>
                  <a:lnTo>
                    <a:pt x="634" y="480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08" y="439"/>
                  </a:lnTo>
                  <a:lnTo>
                    <a:pt x="586" y="407"/>
                  </a:lnTo>
                  <a:lnTo>
                    <a:pt x="586" y="407"/>
                  </a:lnTo>
                  <a:lnTo>
                    <a:pt x="563" y="373"/>
                  </a:lnTo>
                  <a:lnTo>
                    <a:pt x="539" y="337"/>
                  </a:lnTo>
                  <a:lnTo>
                    <a:pt x="513" y="303"/>
                  </a:lnTo>
                  <a:lnTo>
                    <a:pt x="500" y="288"/>
                  </a:lnTo>
                  <a:lnTo>
                    <a:pt x="485" y="272"/>
                  </a:lnTo>
                  <a:lnTo>
                    <a:pt x="480" y="267"/>
                  </a:lnTo>
                  <a:lnTo>
                    <a:pt x="480" y="267"/>
                  </a:lnTo>
                  <a:lnTo>
                    <a:pt x="434" y="217"/>
                  </a:lnTo>
                  <a:lnTo>
                    <a:pt x="412" y="191"/>
                  </a:lnTo>
                  <a:lnTo>
                    <a:pt x="390" y="165"/>
                  </a:lnTo>
                  <a:lnTo>
                    <a:pt x="390" y="165"/>
                  </a:lnTo>
                  <a:lnTo>
                    <a:pt x="365" y="133"/>
                  </a:lnTo>
                  <a:lnTo>
                    <a:pt x="365" y="133"/>
                  </a:lnTo>
                  <a:lnTo>
                    <a:pt x="348" y="111"/>
                  </a:lnTo>
                  <a:lnTo>
                    <a:pt x="330" y="90"/>
                  </a:lnTo>
                  <a:lnTo>
                    <a:pt x="311" y="69"/>
                  </a:lnTo>
                  <a:lnTo>
                    <a:pt x="301" y="61"/>
                  </a:lnTo>
                  <a:lnTo>
                    <a:pt x="292" y="52"/>
                  </a:lnTo>
                  <a:lnTo>
                    <a:pt x="292" y="52"/>
                  </a:lnTo>
                  <a:lnTo>
                    <a:pt x="273" y="40"/>
                  </a:lnTo>
                  <a:lnTo>
                    <a:pt x="255" y="30"/>
                  </a:lnTo>
                  <a:lnTo>
                    <a:pt x="235" y="21"/>
                  </a:lnTo>
                  <a:lnTo>
                    <a:pt x="216" y="13"/>
                  </a:lnTo>
                  <a:lnTo>
                    <a:pt x="195" y="8"/>
                  </a:lnTo>
                  <a:lnTo>
                    <a:pt x="174" y="2"/>
                  </a:lnTo>
                  <a:lnTo>
                    <a:pt x="153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3" y="8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43" y="21"/>
                  </a:lnTo>
                  <a:lnTo>
                    <a:pt x="34" y="29"/>
                  </a:lnTo>
                  <a:lnTo>
                    <a:pt x="26" y="36"/>
                  </a:lnTo>
                  <a:lnTo>
                    <a:pt x="18" y="46"/>
                  </a:lnTo>
                  <a:lnTo>
                    <a:pt x="13" y="56"/>
                  </a:lnTo>
                  <a:lnTo>
                    <a:pt x="9" y="68"/>
                  </a:lnTo>
                  <a:lnTo>
                    <a:pt x="5" y="80"/>
                  </a:lnTo>
                  <a:lnTo>
                    <a:pt x="3" y="91"/>
                  </a:lnTo>
                  <a:lnTo>
                    <a:pt x="0" y="118"/>
                  </a:lnTo>
                  <a:lnTo>
                    <a:pt x="0" y="144"/>
                  </a:lnTo>
                  <a:lnTo>
                    <a:pt x="1" y="170"/>
                  </a:lnTo>
                  <a:lnTo>
                    <a:pt x="3" y="195"/>
                  </a:lnTo>
                  <a:lnTo>
                    <a:pt x="3" y="195"/>
                  </a:lnTo>
                  <a:lnTo>
                    <a:pt x="5" y="220"/>
                  </a:lnTo>
                  <a:lnTo>
                    <a:pt x="5" y="240"/>
                  </a:lnTo>
                  <a:lnTo>
                    <a:pt x="5" y="240"/>
                  </a:lnTo>
                  <a:lnTo>
                    <a:pt x="7" y="246"/>
                  </a:lnTo>
                  <a:lnTo>
                    <a:pt x="8" y="251"/>
                  </a:lnTo>
                  <a:lnTo>
                    <a:pt x="11" y="255"/>
                  </a:lnTo>
                  <a:lnTo>
                    <a:pt x="13" y="259"/>
                  </a:lnTo>
                  <a:lnTo>
                    <a:pt x="17" y="261"/>
                  </a:lnTo>
                  <a:lnTo>
                    <a:pt x="22" y="263"/>
                  </a:lnTo>
                  <a:lnTo>
                    <a:pt x="26" y="264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5" y="264"/>
                  </a:lnTo>
                  <a:lnTo>
                    <a:pt x="41" y="263"/>
                  </a:lnTo>
                  <a:lnTo>
                    <a:pt x="45" y="261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4" y="251"/>
                  </a:lnTo>
                  <a:lnTo>
                    <a:pt x="55" y="246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20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1" y="171"/>
                  </a:lnTo>
                  <a:lnTo>
                    <a:pt x="50" y="148"/>
                  </a:lnTo>
                  <a:lnTo>
                    <a:pt x="51" y="124"/>
                  </a:lnTo>
                  <a:lnTo>
                    <a:pt x="52" y="112"/>
                  </a:lnTo>
                  <a:lnTo>
                    <a:pt x="55" y="102"/>
                  </a:lnTo>
                  <a:lnTo>
                    <a:pt x="58" y="93"/>
                  </a:lnTo>
                  <a:lnTo>
                    <a:pt x="62" y="84"/>
                  </a:lnTo>
                  <a:lnTo>
                    <a:pt x="67" y="76"/>
                  </a:lnTo>
                  <a:lnTo>
                    <a:pt x="72" y="68"/>
                  </a:lnTo>
                  <a:lnTo>
                    <a:pt x="80" y="63"/>
                  </a:lnTo>
                  <a:lnTo>
                    <a:pt x="89" y="57"/>
                  </a:lnTo>
                  <a:lnTo>
                    <a:pt x="99" y="53"/>
                  </a:lnTo>
                  <a:lnTo>
                    <a:pt x="113" y="52"/>
                  </a:lnTo>
                  <a:lnTo>
                    <a:pt x="113" y="52"/>
                  </a:lnTo>
                  <a:lnTo>
                    <a:pt x="132" y="51"/>
                  </a:lnTo>
                  <a:lnTo>
                    <a:pt x="132" y="51"/>
                  </a:lnTo>
                  <a:lnTo>
                    <a:pt x="145" y="52"/>
                  </a:lnTo>
                  <a:lnTo>
                    <a:pt x="158" y="53"/>
                  </a:lnTo>
                  <a:lnTo>
                    <a:pt x="173" y="55"/>
                  </a:lnTo>
                  <a:lnTo>
                    <a:pt x="186" y="57"/>
                  </a:lnTo>
                  <a:lnTo>
                    <a:pt x="211" y="65"/>
                  </a:lnTo>
                  <a:lnTo>
                    <a:pt x="235" y="76"/>
                  </a:lnTo>
                  <a:lnTo>
                    <a:pt x="235" y="76"/>
                  </a:lnTo>
                  <a:lnTo>
                    <a:pt x="246" y="81"/>
                  </a:lnTo>
                  <a:lnTo>
                    <a:pt x="255" y="87"/>
                  </a:lnTo>
                  <a:lnTo>
                    <a:pt x="263" y="95"/>
                  </a:lnTo>
                  <a:lnTo>
                    <a:pt x="271" y="103"/>
                  </a:lnTo>
                  <a:lnTo>
                    <a:pt x="285" y="12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15" y="157"/>
                  </a:lnTo>
                  <a:lnTo>
                    <a:pt x="315" y="157"/>
                  </a:lnTo>
                  <a:lnTo>
                    <a:pt x="362" y="212"/>
                  </a:lnTo>
                  <a:lnTo>
                    <a:pt x="411" y="264"/>
                  </a:lnTo>
                  <a:lnTo>
                    <a:pt x="411" y="264"/>
                  </a:lnTo>
                  <a:lnTo>
                    <a:pt x="468" y="328"/>
                  </a:lnTo>
                  <a:lnTo>
                    <a:pt x="468" y="328"/>
                  </a:lnTo>
                  <a:lnTo>
                    <a:pt x="489" y="353"/>
                  </a:lnTo>
                  <a:lnTo>
                    <a:pt x="509" y="380"/>
                  </a:lnTo>
                  <a:lnTo>
                    <a:pt x="527" y="408"/>
                  </a:lnTo>
                  <a:lnTo>
                    <a:pt x="546" y="435"/>
                  </a:lnTo>
                  <a:lnTo>
                    <a:pt x="546" y="435"/>
                  </a:lnTo>
                  <a:lnTo>
                    <a:pt x="566" y="468"/>
                  </a:lnTo>
                  <a:lnTo>
                    <a:pt x="589" y="501"/>
                  </a:lnTo>
                  <a:lnTo>
                    <a:pt x="589" y="501"/>
                  </a:lnTo>
                  <a:lnTo>
                    <a:pt x="593" y="505"/>
                  </a:lnTo>
                  <a:lnTo>
                    <a:pt x="598" y="509"/>
                  </a:lnTo>
                  <a:lnTo>
                    <a:pt x="603" y="510"/>
                  </a:lnTo>
                  <a:lnTo>
                    <a:pt x="610" y="511"/>
                  </a:lnTo>
                  <a:lnTo>
                    <a:pt x="610" y="5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7" name="Freeform 559"/>
            <p:cNvSpPr/>
            <p:nvPr/>
          </p:nvSpPr>
          <p:spPr bwMode="auto">
            <a:xfrm>
              <a:off x="2503488" y="2152650"/>
              <a:ext cx="250825" cy="217488"/>
            </a:xfrm>
            <a:custGeom>
              <a:avLst/>
              <a:gdLst/>
              <a:ahLst/>
              <a:cxnLst>
                <a:cxn ang="0">
                  <a:pos x="192" y="545"/>
                </a:cxn>
                <a:cxn ang="0">
                  <a:pos x="248" y="528"/>
                </a:cxn>
                <a:cxn ang="0">
                  <a:pos x="299" y="493"/>
                </a:cxn>
                <a:cxn ang="0">
                  <a:pos x="330" y="456"/>
                </a:cxn>
                <a:cxn ang="0">
                  <a:pos x="374" y="396"/>
                </a:cxn>
                <a:cxn ang="0">
                  <a:pos x="412" y="342"/>
                </a:cxn>
                <a:cxn ang="0">
                  <a:pos x="442" y="302"/>
                </a:cxn>
                <a:cxn ang="0">
                  <a:pos x="464" y="278"/>
                </a:cxn>
                <a:cxn ang="0">
                  <a:pos x="477" y="260"/>
                </a:cxn>
                <a:cxn ang="0">
                  <a:pos x="489" y="236"/>
                </a:cxn>
                <a:cxn ang="0">
                  <a:pos x="521" y="198"/>
                </a:cxn>
                <a:cxn ang="0">
                  <a:pos x="564" y="142"/>
                </a:cxn>
                <a:cxn ang="0">
                  <a:pos x="581" y="123"/>
                </a:cxn>
                <a:cxn ang="0">
                  <a:pos x="599" y="99"/>
                </a:cxn>
                <a:cxn ang="0">
                  <a:pos x="620" y="66"/>
                </a:cxn>
                <a:cxn ang="0">
                  <a:pos x="632" y="26"/>
                </a:cxn>
                <a:cxn ang="0">
                  <a:pos x="630" y="15"/>
                </a:cxn>
                <a:cxn ang="0">
                  <a:pos x="626" y="7"/>
                </a:cxn>
                <a:cxn ang="0">
                  <a:pos x="613" y="1"/>
                </a:cxn>
                <a:cxn ang="0">
                  <a:pos x="599" y="2"/>
                </a:cxn>
                <a:cxn ang="0">
                  <a:pos x="587" y="10"/>
                </a:cxn>
                <a:cxn ang="0">
                  <a:pos x="582" y="23"/>
                </a:cxn>
                <a:cxn ang="0">
                  <a:pos x="575" y="47"/>
                </a:cxn>
                <a:cxn ang="0">
                  <a:pos x="548" y="86"/>
                </a:cxn>
                <a:cxn ang="0">
                  <a:pos x="518" y="117"/>
                </a:cxn>
                <a:cxn ang="0">
                  <a:pos x="488" y="159"/>
                </a:cxn>
                <a:cxn ang="0">
                  <a:pos x="463" y="192"/>
                </a:cxn>
                <a:cxn ang="0">
                  <a:pos x="446" y="210"/>
                </a:cxn>
                <a:cxn ang="0">
                  <a:pos x="426" y="236"/>
                </a:cxn>
                <a:cxn ang="0">
                  <a:pos x="401" y="270"/>
                </a:cxn>
                <a:cxn ang="0">
                  <a:pos x="375" y="302"/>
                </a:cxn>
                <a:cxn ang="0">
                  <a:pos x="339" y="358"/>
                </a:cxn>
                <a:cxn ang="0">
                  <a:pos x="316" y="389"/>
                </a:cxn>
                <a:cxn ang="0">
                  <a:pos x="301" y="417"/>
                </a:cxn>
                <a:cxn ang="0">
                  <a:pos x="289" y="433"/>
                </a:cxn>
                <a:cxn ang="0">
                  <a:pos x="260" y="461"/>
                </a:cxn>
                <a:cxn ang="0">
                  <a:pos x="243" y="477"/>
                </a:cxn>
                <a:cxn ang="0">
                  <a:pos x="212" y="493"/>
                </a:cxn>
                <a:cxn ang="0">
                  <a:pos x="178" y="498"/>
                </a:cxn>
                <a:cxn ang="0">
                  <a:pos x="146" y="493"/>
                </a:cxn>
                <a:cxn ang="0">
                  <a:pos x="116" y="480"/>
                </a:cxn>
                <a:cxn ang="0">
                  <a:pos x="95" y="467"/>
                </a:cxn>
                <a:cxn ang="0">
                  <a:pos x="67" y="439"/>
                </a:cxn>
                <a:cxn ang="0">
                  <a:pos x="61" y="425"/>
                </a:cxn>
                <a:cxn ang="0">
                  <a:pos x="56" y="397"/>
                </a:cxn>
                <a:cxn ang="0">
                  <a:pos x="51" y="371"/>
                </a:cxn>
                <a:cxn ang="0">
                  <a:pos x="51" y="290"/>
                </a:cxn>
                <a:cxn ang="0">
                  <a:pos x="52" y="251"/>
                </a:cxn>
                <a:cxn ang="0">
                  <a:pos x="48" y="236"/>
                </a:cxn>
                <a:cxn ang="0">
                  <a:pos x="42" y="230"/>
                </a:cxn>
                <a:cxn ang="0">
                  <a:pos x="27" y="226"/>
                </a:cxn>
                <a:cxn ang="0">
                  <a:pos x="18" y="227"/>
                </a:cxn>
                <a:cxn ang="0">
                  <a:pos x="6" y="235"/>
                </a:cxn>
                <a:cxn ang="0">
                  <a:pos x="3" y="251"/>
                </a:cxn>
                <a:cxn ang="0">
                  <a:pos x="1" y="286"/>
                </a:cxn>
                <a:cxn ang="0">
                  <a:pos x="3" y="378"/>
                </a:cxn>
                <a:cxn ang="0">
                  <a:pos x="9" y="423"/>
                </a:cxn>
                <a:cxn ang="0">
                  <a:pos x="26" y="465"/>
                </a:cxn>
                <a:cxn ang="0">
                  <a:pos x="54" y="501"/>
                </a:cxn>
                <a:cxn ang="0">
                  <a:pos x="78" y="519"/>
                </a:cxn>
                <a:cxn ang="0">
                  <a:pos x="118" y="537"/>
                </a:cxn>
                <a:cxn ang="0">
                  <a:pos x="159" y="546"/>
                </a:cxn>
              </a:cxnLst>
              <a:rect l="0" t="0" r="r" b="b"/>
              <a:pathLst>
                <a:path w="632" h="546">
                  <a:moveTo>
                    <a:pt x="173" y="546"/>
                  </a:moveTo>
                  <a:lnTo>
                    <a:pt x="173" y="546"/>
                  </a:lnTo>
                  <a:lnTo>
                    <a:pt x="192" y="545"/>
                  </a:lnTo>
                  <a:lnTo>
                    <a:pt x="212" y="542"/>
                  </a:lnTo>
                  <a:lnTo>
                    <a:pt x="231" y="536"/>
                  </a:lnTo>
                  <a:lnTo>
                    <a:pt x="248" y="528"/>
                  </a:lnTo>
                  <a:lnTo>
                    <a:pt x="267" y="519"/>
                  </a:lnTo>
                  <a:lnTo>
                    <a:pt x="284" y="506"/>
                  </a:lnTo>
                  <a:lnTo>
                    <a:pt x="299" y="493"/>
                  </a:lnTo>
                  <a:lnTo>
                    <a:pt x="314" y="476"/>
                  </a:lnTo>
                  <a:lnTo>
                    <a:pt x="314" y="476"/>
                  </a:lnTo>
                  <a:lnTo>
                    <a:pt x="330" y="456"/>
                  </a:lnTo>
                  <a:lnTo>
                    <a:pt x="344" y="436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98" y="363"/>
                  </a:lnTo>
                  <a:lnTo>
                    <a:pt x="398" y="363"/>
                  </a:lnTo>
                  <a:lnTo>
                    <a:pt x="412" y="342"/>
                  </a:lnTo>
                  <a:lnTo>
                    <a:pt x="412" y="342"/>
                  </a:lnTo>
                  <a:lnTo>
                    <a:pt x="432" y="315"/>
                  </a:lnTo>
                  <a:lnTo>
                    <a:pt x="442" y="302"/>
                  </a:lnTo>
                  <a:lnTo>
                    <a:pt x="454" y="289"/>
                  </a:lnTo>
                  <a:lnTo>
                    <a:pt x="454" y="289"/>
                  </a:lnTo>
                  <a:lnTo>
                    <a:pt x="464" y="278"/>
                  </a:lnTo>
                  <a:lnTo>
                    <a:pt x="472" y="268"/>
                  </a:lnTo>
                  <a:lnTo>
                    <a:pt x="472" y="268"/>
                  </a:lnTo>
                  <a:lnTo>
                    <a:pt x="477" y="260"/>
                  </a:lnTo>
                  <a:lnTo>
                    <a:pt x="483" y="249"/>
                  </a:lnTo>
                  <a:lnTo>
                    <a:pt x="483" y="249"/>
                  </a:lnTo>
                  <a:lnTo>
                    <a:pt x="489" y="236"/>
                  </a:lnTo>
                  <a:lnTo>
                    <a:pt x="489" y="236"/>
                  </a:lnTo>
                  <a:lnTo>
                    <a:pt x="505" y="219"/>
                  </a:lnTo>
                  <a:lnTo>
                    <a:pt x="521" y="198"/>
                  </a:lnTo>
                  <a:lnTo>
                    <a:pt x="521" y="198"/>
                  </a:lnTo>
                  <a:lnTo>
                    <a:pt x="541" y="170"/>
                  </a:lnTo>
                  <a:lnTo>
                    <a:pt x="564" y="142"/>
                  </a:lnTo>
                  <a:lnTo>
                    <a:pt x="569" y="136"/>
                  </a:lnTo>
                  <a:lnTo>
                    <a:pt x="569" y="136"/>
                  </a:lnTo>
                  <a:lnTo>
                    <a:pt x="581" y="123"/>
                  </a:lnTo>
                  <a:lnTo>
                    <a:pt x="582" y="120"/>
                  </a:lnTo>
                  <a:lnTo>
                    <a:pt x="582" y="120"/>
                  </a:lnTo>
                  <a:lnTo>
                    <a:pt x="599" y="99"/>
                  </a:lnTo>
                  <a:lnTo>
                    <a:pt x="607" y="89"/>
                  </a:lnTo>
                  <a:lnTo>
                    <a:pt x="615" y="78"/>
                  </a:lnTo>
                  <a:lnTo>
                    <a:pt x="620" y="66"/>
                  </a:lnTo>
                  <a:lnTo>
                    <a:pt x="625" y="53"/>
                  </a:lnTo>
                  <a:lnTo>
                    <a:pt x="629" y="40"/>
                  </a:lnTo>
                  <a:lnTo>
                    <a:pt x="632" y="26"/>
                  </a:lnTo>
                  <a:lnTo>
                    <a:pt x="632" y="26"/>
                  </a:lnTo>
                  <a:lnTo>
                    <a:pt x="632" y="21"/>
                  </a:lnTo>
                  <a:lnTo>
                    <a:pt x="630" y="15"/>
                  </a:lnTo>
                  <a:lnTo>
                    <a:pt x="629" y="11"/>
                  </a:lnTo>
                  <a:lnTo>
                    <a:pt x="626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7" y="2"/>
                  </a:lnTo>
                  <a:lnTo>
                    <a:pt x="613" y="1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99" y="2"/>
                  </a:lnTo>
                  <a:lnTo>
                    <a:pt x="595" y="4"/>
                  </a:lnTo>
                  <a:lnTo>
                    <a:pt x="591" y="6"/>
                  </a:lnTo>
                  <a:lnTo>
                    <a:pt x="587" y="10"/>
                  </a:lnTo>
                  <a:lnTo>
                    <a:pt x="585" y="14"/>
                  </a:lnTo>
                  <a:lnTo>
                    <a:pt x="582" y="18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79" y="35"/>
                  </a:lnTo>
                  <a:lnTo>
                    <a:pt x="575" y="47"/>
                  </a:lnTo>
                  <a:lnTo>
                    <a:pt x="570" y="57"/>
                  </a:lnTo>
                  <a:lnTo>
                    <a:pt x="564" y="68"/>
                  </a:lnTo>
                  <a:lnTo>
                    <a:pt x="548" y="86"/>
                  </a:lnTo>
                  <a:lnTo>
                    <a:pt x="531" y="104"/>
                  </a:lnTo>
                  <a:lnTo>
                    <a:pt x="531" y="104"/>
                  </a:lnTo>
                  <a:lnTo>
                    <a:pt x="518" y="117"/>
                  </a:lnTo>
                  <a:lnTo>
                    <a:pt x="518" y="117"/>
                  </a:lnTo>
                  <a:lnTo>
                    <a:pt x="502" y="138"/>
                  </a:lnTo>
                  <a:lnTo>
                    <a:pt x="488" y="159"/>
                  </a:lnTo>
                  <a:lnTo>
                    <a:pt x="488" y="159"/>
                  </a:lnTo>
                  <a:lnTo>
                    <a:pt x="471" y="181"/>
                  </a:lnTo>
                  <a:lnTo>
                    <a:pt x="463" y="192"/>
                  </a:lnTo>
                  <a:lnTo>
                    <a:pt x="454" y="201"/>
                  </a:lnTo>
                  <a:lnTo>
                    <a:pt x="454" y="201"/>
                  </a:lnTo>
                  <a:lnTo>
                    <a:pt x="446" y="210"/>
                  </a:lnTo>
                  <a:lnTo>
                    <a:pt x="439" y="218"/>
                  </a:lnTo>
                  <a:lnTo>
                    <a:pt x="426" y="236"/>
                  </a:lnTo>
                  <a:lnTo>
                    <a:pt x="426" y="236"/>
                  </a:lnTo>
                  <a:lnTo>
                    <a:pt x="415" y="255"/>
                  </a:lnTo>
                  <a:lnTo>
                    <a:pt x="408" y="262"/>
                  </a:lnTo>
                  <a:lnTo>
                    <a:pt x="401" y="270"/>
                  </a:lnTo>
                  <a:lnTo>
                    <a:pt x="401" y="270"/>
                  </a:lnTo>
                  <a:lnTo>
                    <a:pt x="388" y="286"/>
                  </a:lnTo>
                  <a:lnTo>
                    <a:pt x="375" y="302"/>
                  </a:lnTo>
                  <a:lnTo>
                    <a:pt x="353" y="336"/>
                  </a:lnTo>
                  <a:lnTo>
                    <a:pt x="353" y="336"/>
                  </a:lnTo>
                  <a:lnTo>
                    <a:pt x="339" y="358"/>
                  </a:lnTo>
                  <a:lnTo>
                    <a:pt x="324" y="378"/>
                  </a:lnTo>
                  <a:lnTo>
                    <a:pt x="324" y="378"/>
                  </a:lnTo>
                  <a:lnTo>
                    <a:pt x="316" y="389"/>
                  </a:lnTo>
                  <a:lnTo>
                    <a:pt x="310" y="401"/>
                  </a:lnTo>
                  <a:lnTo>
                    <a:pt x="310" y="401"/>
                  </a:lnTo>
                  <a:lnTo>
                    <a:pt x="301" y="417"/>
                  </a:lnTo>
                  <a:lnTo>
                    <a:pt x="301" y="417"/>
                  </a:lnTo>
                  <a:lnTo>
                    <a:pt x="296" y="425"/>
                  </a:lnTo>
                  <a:lnTo>
                    <a:pt x="289" y="433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60" y="461"/>
                  </a:lnTo>
                  <a:lnTo>
                    <a:pt x="260" y="461"/>
                  </a:lnTo>
                  <a:lnTo>
                    <a:pt x="252" y="469"/>
                  </a:lnTo>
                  <a:lnTo>
                    <a:pt x="243" y="477"/>
                  </a:lnTo>
                  <a:lnTo>
                    <a:pt x="233" y="484"/>
                  </a:lnTo>
                  <a:lnTo>
                    <a:pt x="222" y="487"/>
                  </a:lnTo>
                  <a:lnTo>
                    <a:pt x="212" y="493"/>
                  </a:lnTo>
                  <a:lnTo>
                    <a:pt x="200" y="495"/>
                  </a:lnTo>
                  <a:lnTo>
                    <a:pt x="190" y="497"/>
                  </a:lnTo>
                  <a:lnTo>
                    <a:pt x="178" y="498"/>
                  </a:lnTo>
                  <a:lnTo>
                    <a:pt x="178" y="498"/>
                  </a:lnTo>
                  <a:lnTo>
                    <a:pt x="162" y="497"/>
                  </a:lnTo>
                  <a:lnTo>
                    <a:pt x="146" y="493"/>
                  </a:lnTo>
                  <a:lnTo>
                    <a:pt x="131" y="487"/>
                  </a:lnTo>
                  <a:lnTo>
                    <a:pt x="116" y="480"/>
                  </a:lnTo>
                  <a:lnTo>
                    <a:pt x="116" y="480"/>
                  </a:lnTo>
                  <a:lnTo>
                    <a:pt x="107" y="474"/>
                  </a:lnTo>
                  <a:lnTo>
                    <a:pt x="107" y="474"/>
                  </a:lnTo>
                  <a:lnTo>
                    <a:pt x="95" y="467"/>
                  </a:lnTo>
                  <a:lnTo>
                    <a:pt x="85" y="460"/>
                  </a:lnTo>
                  <a:lnTo>
                    <a:pt x="76" y="451"/>
                  </a:lnTo>
                  <a:lnTo>
                    <a:pt x="67" y="439"/>
                  </a:lnTo>
                  <a:lnTo>
                    <a:pt x="67" y="439"/>
                  </a:lnTo>
                  <a:lnTo>
                    <a:pt x="64" y="433"/>
                  </a:lnTo>
                  <a:lnTo>
                    <a:pt x="61" y="425"/>
                  </a:lnTo>
                  <a:lnTo>
                    <a:pt x="57" y="408"/>
                  </a:lnTo>
                  <a:lnTo>
                    <a:pt x="57" y="408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2" y="384"/>
                  </a:lnTo>
                  <a:lnTo>
                    <a:pt x="51" y="371"/>
                  </a:lnTo>
                  <a:lnTo>
                    <a:pt x="50" y="345"/>
                  </a:lnTo>
                  <a:lnTo>
                    <a:pt x="50" y="317"/>
                  </a:lnTo>
                  <a:lnTo>
                    <a:pt x="51" y="290"/>
                  </a:lnTo>
                  <a:lnTo>
                    <a:pt x="51" y="290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2" y="245"/>
                  </a:lnTo>
                  <a:lnTo>
                    <a:pt x="51" y="240"/>
                  </a:lnTo>
                  <a:lnTo>
                    <a:pt x="48" y="236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2" y="230"/>
                  </a:lnTo>
                  <a:lnTo>
                    <a:pt x="38" y="227"/>
                  </a:lnTo>
                  <a:lnTo>
                    <a:pt x="33" y="226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2" y="226"/>
                  </a:lnTo>
                  <a:lnTo>
                    <a:pt x="18" y="227"/>
                  </a:lnTo>
                  <a:lnTo>
                    <a:pt x="14" y="230"/>
                  </a:lnTo>
                  <a:lnTo>
                    <a:pt x="10" y="232"/>
                  </a:lnTo>
                  <a:lnTo>
                    <a:pt x="6" y="235"/>
                  </a:lnTo>
                  <a:lnTo>
                    <a:pt x="4" y="239"/>
                  </a:lnTo>
                  <a:lnTo>
                    <a:pt x="3" y="244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1" y="286"/>
                  </a:lnTo>
                  <a:lnTo>
                    <a:pt x="1" y="286"/>
                  </a:lnTo>
                  <a:lnTo>
                    <a:pt x="0" y="316"/>
                  </a:lnTo>
                  <a:lnTo>
                    <a:pt x="0" y="346"/>
                  </a:lnTo>
                  <a:lnTo>
                    <a:pt x="3" y="378"/>
                  </a:lnTo>
                  <a:lnTo>
                    <a:pt x="4" y="393"/>
                  </a:lnTo>
                  <a:lnTo>
                    <a:pt x="6" y="409"/>
                  </a:lnTo>
                  <a:lnTo>
                    <a:pt x="9" y="423"/>
                  </a:lnTo>
                  <a:lnTo>
                    <a:pt x="14" y="438"/>
                  </a:lnTo>
                  <a:lnTo>
                    <a:pt x="20" y="452"/>
                  </a:lnTo>
                  <a:lnTo>
                    <a:pt x="26" y="465"/>
                  </a:lnTo>
                  <a:lnTo>
                    <a:pt x="34" y="478"/>
                  </a:lnTo>
                  <a:lnTo>
                    <a:pt x="43" y="490"/>
                  </a:lnTo>
                  <a:lnTo>
                    <a:pt x="54" y="501"/>
                  </a:lnTo>
                  <a:lnTo>
                    <a:pt x="65" y="511"/>
                  </a:lnTo>
                  <a:lnTo>
                    <a:pt x="65" y="511"/>
                  </a:lnTo>
                  <a:lnTo>
                    <a:pt x="78" y="519"/>
                  </a:lnTo>
                  <a:lnTo>
                    <a:pt x="91" y="527"/>
                  </a:lnTo>
                  <a:lnTo>
                    <a:pt x="105" y="532"/>
                  </a:lnTo>
                  <a:lnTo>
                    <a:pt x="118" y="537"/>
                  </a:lnTo>
                  <a:lnTo>
                    <a:pt x="132" y="541"/>
                  </a:lnTo>
                  <a:lnTo>
                    <a:pt x="145" y="544"/>
                  </a:lnTo>
                  <a:lnTo>
                    <a:pt x="159" y="546"/>
                  </a:lnTo>
                  <a:lnTo>
                    <a:pt x="173" y="546"/>
                  </a:lnTo>
                  <a:lnTo>
                    <a:pt x="173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0" name="组合 1279"/>
          <p:cNvGrpSpPr/>
          <p:nvPr/>
        </p:nvGrpSpPr>
        <p:grpSpPr>
          <a:xfrm>
            <a:off x="4133851" y="2277516"/>
            <a:ext cx="1022351" cy="1011768"/>
            <a:chOff x="3100388" y="1978025"/>
            <a:chExt cx="766763" cy="758826"/>
          </a:xfrm>
          <a:solidFill>
            <a:srgbClr val="1043AB"/>
          </a:solidFill>
        </p:grpSpPr>
        <p:sp>
          <p:nvSpPr>
            <p:cNvPr id="12848" name="Freeform 560"/>
            <p:cNvSpPr/>
            <p:nvPr/>
          </p:nvSpPr>
          <p:spPr bwMode="auto">
            <a:xfrm>
              <a:off x="3306763" y="2555875"/>
              <a:ext cx="34925" cy="76200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54" y="47"/>
                </a:cxn>
                <a:cxn ang="0">
                  <a:pos x="31" y="93"/>
                </a:cxn>
                <a:cxn ang="0">
                  <a:pos x="22" y="115"/>
                </a:cxn>
                <a:cxn ang="0">
                  <a:pos x="13" y="139"/>
                </a:cxn>
                <a:cxn ang="0">
                  <a:pos x="5" y="164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90"/>
                </a:cxn>
                <a:cxn ang="0">
                  <a:pos x="1" y="191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9" y="194"/>
                </a:cxn>
                <a:cxn ang="0">
                  <a:pos x="10" y="192"/>
                </a:cxn>
                <a:cxn ang="0">
                  <a:pos x="12" y="190"/>
                </a:cxn>
                <a:cxn ang="0">
                  <a:pos x="12" y="190"/>
                </a:cxn>
                <a:cxn ang="0">
                  <a:pos x="17" y="166"/>
                </a:cxn>
                <a:cxn ang="0">
                  <a:pos x="23" y="143"/>
                </a:cxn>
                <a:cxn ang="0">
                  <a:pos x="33" y="120"/>
                </a:cxn>
                <a:cxn ang="0">
                  <a:pos x="42" y="97"/>
                </a:cxn>
                <a:cxn ang="0">
                  <a:pos x="64" y="52"/>
                </a:cxn>
                <a:cxn ang="0">
                  <a:pos x="86" y="9"/>
                </a:cxn>
                <a:cxn ang="0">
                  <a:pos x="86" y="9"/>
                </a:cxn>
                <a:cxn ang="0">
                  <a:pos x="88" y="7"/>
                </a:cxn>
                <a:cxn ang="0">
                  <a:pos x="88" y="4"/>
                </a:cxn>
                <a:cxn ang="0">
                  <a:pos x="85" y="1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8" h="194">
                  <a:moveTo>
                    <a:pt x="77" y="3"/>
                  </a:moveTo>
                  <a:lnTo>
                    <a:pt x="77" y="3"/>
                  </a:lnTo>
                  <a:lnTo>
                    <a:pt x="54" y="47"/>
                  </a:lnTo>
                  <a:lnTo>
                    <a:pt x="31" y="93"/>
                  </a:lnTo>
                  <a:lnTo>
                    <a:pt x="22" y="115"/>
                  </a:lnTo>
                  <a:lnTo>
                    <a:pt x="13" y="139"/>
                  </a:lnTo>
                  <a:lnTo>
                    <a:pt x="5" y="164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1" y="191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9" y="194"/>
                  </a:lnTo>
                  <a:lnTo>
                    <a:pt x="10" y="192"/>
                  </a:lnTo>
                  <a:lnTo>
                    <a:pt x="12" y="190"/>
                  </a:lnTo>
                  <a:lnTo>
                    <a:pt x="12" y="190"/>
                  </a:lnTo>
                  <a:lnTo>
                    <a:pt x="17" y="166"/>
                  </a:lnTo>
                  <a:lnTo>
                    <a:pt x="23" y="143"/>
                  </a:lnTo>
                  <a:lnTo>
                    <a:pt x="33" y="120"/>
                  </a:lnTo>
                  <a:lnTo>
                    <a:pt x="42" y="97"/>
                  </a:lnTo>
                  <a:lnTo>
                    <a:pt x="64" y="52"/>
                  </a:lnTo>
                  <a:lnTo>
                    <a:pt x="86" y="9"/>
                  </a:lnTo>
                  <a:lnTo>
                    <a:pt x="86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49" name="Freeform 561"/>
            <p:cNvSpPr/>
            <p:nvPr/>
          </p:nvSpPr>
          <p:spPr bwMode="auto">
            <a:xfrm>
              <a:off x="3319463" y="2565400"/>
              <a:ext cx="47625" cy="98425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2" y="12"/>
                </a:cxn>
                <a:cxn ang="0">
                  <a:pos x="95" y="23"/>
                </a:cxn>
                <a:cxn ang="0">
                  <a:pos x="89" y="33"/>
                </a:cxn>
                <a:cxn ang="0">
                  <a:pos x="84" y="45"/>
                </a:cxn>
                <a:cxn ang="0">
                  <a:pos x="84" y="45"/>
                </a:cxn>
                <a:cxn ang="0">
                  <a:pos x="65" y="85"/>
                </a:cxn>
                <a:cxn ang="0">
                  <a:pos x="47" y="126"/>
                </a:cxn>
                <a:cxn ang="0">
                  <a:pos x="47" y="126"/>
                </a:cxn>
                <a:cxn ang="0">
                  <a:pos x="34" y="155"/>
                </a:cxn>
                <a:cxn ang="0">
                  <a:pos x="20" y="182"/>
                </a:cxn>
                <a:cxn ang="0">
                  <a:pos x="13" y="196"/>
                </a:cxn>
                <a:cxn ang="0">
                  <a:pos x="8" y="211"/>
                </a:cxn>
                <a:cxn ang="0">
                  <a:pos x="3" y="227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5"/>
                </a:cxn>
                <a:cxn ang="0">
                  <a:pos x="1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9" y="246"/>
                </a:cxn>
                <a:cxn ang="0">
                  <a:pos x="10" y="245"/>
                </a:cxn>
                <a:cxn ang="0">
                  <a:pos x="12" y="242"/>
                </a:cxn>
                <a:cxn ang="0">
                  <a:pos x="12" y="242"/>
                </a:cxn>
                <a:cxn ang="0">
                  <a:pos x="14" y="228"/>
                </a:cxn>
                <a:cxn ang="0">
                  <a:pos x="18" y="213"/>
                </a:cxn>
                <a:cxn ang="0">
                  <a:pos x="23" y="199"/>
                </a:cxn>
                <a:cxn ang="0">
                  <a:pos x="30" y="185"/>
                </a:cxn>
                <a:cxn ang="0">
                  <a:pos x="43" y="159"/>
                </a:cxn>
                <a:cxn ang="0">
                  <a:pos x="57" y="131"/>
                </a:cxn>
                <a:cxn ang="0">
                  <a:pos x="57" y="131"/>
                </a:cxn>
                <a:cxn ang="0">
                  <a:pos x="71" y="101"/>
                </a:cxn>
                <a:cxn ang="0">
                  <a:pos x="84" y="68"/>
                </a:cxn>
                <a:cxn ang="0">
                  <a:pos x="90" y="53"/>
                </a:cxn>
                <a:cxn ang="0">
                  <a:pos x="98" y="38"/>
                </a:cxn>
                <a:cxn ang="0">
                  <a:pos x="107" y="24"/>
                </a:cxn>
                <a:cxn ang="0">
                  <a:pos x="116" y="11"/>
                </a:cxn>
                <a:cxn ang="0">
                  <a:pos x="116" y="11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6" y="3"/>
                </a:cxn>
                <a:cxn ang="0">
                  <a:pos x="114" y="2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247">
                  <a:moveTo>
                    <a:pt x="108" y="3"/>
                  </a:moveTo>
                  <a:lnTo>
                    <a:pt x="108" y="3"/>
                  </a:lnTo>
                  <a:lnTo>
                    <a:pt x="102" y="12"/>
                  </a:lnTo>
                  <a:lnTo>
                    <a:pt x="95" y="23"/>
                  </a:lnTo>
                  <a:lnTo>
                    <a:pt x="89" y="33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65" y="85"/>
                  </a:lnTo>
                  <a:lnTo>
                    <a:pt x="47" y="126"/>
                  </a:lnTo>
                  <a:lnTo>
                    <a:pt x="47" y="126"/>
                  </a:lnTo>
                  <a:lnTo>
                    <a:pt x="34" y="155"/>
                  </a:lnTo>
                  <a:lnTo>
                    <a:pt x="20" y="182"/>
                  </a:lnTo>
                  <a:lnTo>
                    <a:pt x="13" y="196"/>
                  </a:lnTo>
                  <a:lnTo>
                    <a:pt x="8" y="211"/>
                  </a:lnTo>
                  <a:lnTo>
                    <a:pt x="3" y="227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5"/>
                  </a:lnTo>
                  <a:lnTo>
                    <a:pt x="1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9" y="246"/>
                  </a:lnTo>
                  <a:lnTo>
                    <a:pt x="10" y="245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4" y="228"/>
                  </a:lnTo>
                  <a:lnTo>
                    <a:pt x="18" y="213"/>
                  </a:lnTo>
                  <a:lnTo>
                    <a:pt x="23" y="199"/>
                  </a:lnTo>
                  <a:lnTo>
                    <a:pt x="30" y="185"/>
                  </a:lnTo>
                  <a:lnTo>
                    <a:pt x="43" y="159"/>
                  </a:lnTo>
                  <a:lnTo>
                    <a:pt x="57" y="131"/>
                  </a:lnTo>
                  <a:lnTo>
                    <a:pt x="57" y="131"/>
                  </a:lnTo>
                  <a:lnTo>
                    <a:pt x="71" y="101"/>
                  </a:lnTo>
                  <a:lnTo>
                    <a:pt x="84" y="68"/>
                  </a:lnTo>
                  <a:lnTo>
                    <a:pt x="90" y="53"/>
                  </a:lnTo>
                  <a:lnTo>
                    <a:pt x="98" y="38"/>
                  </a:lnTo>
                  <a:lnTo>
                    <a:pt x="107" y="24"/>
                  </a:lnTo>
                  <a:lnTo>
                    <a:pt x="116" y="11"/>
                  </a:lnTo>
                  <a:lnTo>
                    <a:pt x="116" y="11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6" y="3"/>
                  </a:lnTo>
                  <a:lnTo>
                    <a:pt x="114" y="2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0" name="Freeform 562"/>
            <p:cNvSpPr/>
            <p:nvPr/>
          </p:nvSpPr>
          <p:spPr bwMode="auto">
            <a:xfrm>
              <a:off x="3328988" y="2595563"/>
              <a:ext cx="55563" cy="95250"/>
            </a:xfrm>
            <a:custGeom>
              <a:avLst/>
              <a:gdLst/>
              <a:ahLst/>
              <a:cxnLst>
                <a:cxn ang="0">
                  <a:pos x="131" y="2"/>
                </a:cxn>
                <a:cxn ang="0">
                  <a:pos x="131" y="2"/>
                </a:cxn>
                <a:cxn ang="0">
                  <a:pos x="119" y="14"/>
                </a:cxn>
                <a:cxn ang="0">
                  <a:pos x="109" y="27"/>
                </a:cxn>
                <a:cxn ang="0">
                  <a:pos x="91" y="54"/>
                </a:cxn>
                <a:cxn ang="0">
                  <a:pos x="74" y="82"/>
                </a:cxn>
                <a:cxn ang="0">
                  <a:pos x="58" y="112"/>
                </a:cxn>
                <a:cxn ang="0">
                  <a:pos x="31" y="172"/>
                </a:cxn>
                <a:cxn ang="0">
                  <a:pos x="16" y="202"/>
                </a:cxn>
                <a:cxn ang="0">
                  <a:pos x="0" y="231"/>
                </a:cxn>
                <a:cxn ang="0">
                  <a:pos x="0" y="231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3" y="238"/>
                </a:cxn>
                <a:cxn ang="0">
                  <a:pos x="7" y="240"/>
                </a:cxn>
                <a:cxn ang="0">
                  <a:pos x="10" y="238"/>
                </a:cxn>
                <a:cxn ang="0">
                  <a:pos x="11" y="237"/>
                </a:cxn>
                <a:cxn ang="0">
                  <a:pos x="11" y="237"/>
                </a:cxn>
                <a:cxn ang="0">
                  <a:pos x="25" y="207"/>
                </a:cxn>
                <a:cxn ang="0">
                  <a:pos x="40" y="178"/>
                </a:cxn>
                <a:cxn ang="0">
                  <a:pos x="67" y="118"/>
                </a:cxn>
                <a:cxn ang="0">
                  <a:pos x="83" y="89"/>
                </a:cxn>
                <a:cxn ang="0">
                  <a:pos x="99" y="61"/>
                </a:cxn>
                <a:cxn ang="0">
                  <a:pos x="118" y="34"/>
                </a:cxn>
                <a:cxn ang="0">
                  <a:pos x="129" y="21"/>
                </a:cxn>
                <a:cxn ang="0">
                  <a:pos x="139" y="10"/>
                </a:cxn>
                <a:cxn ang="0">
                  <a:pos x="139" y="10"/>
                </a:cxn>
                <a:cxn ang="0">
                  <a:pos x="140" y="7"/>
                </a:cxn>
                <a:cxn ang="0">
                  <a:pos x="140" y="6"/>
                </a:cxn>
                <a:cxn ang="0">
                  <a:pos x="139" y="2"/>
                </a:cxn>
                <a:cxn ang="0">
                  <a:pos x="135" y="0"/>
                </a:cxn>
                <a:cxn ang="0">
                  <a:pos x="133" y="0"/>
                </a:cxn>
                <a:cxn ang="0">
                  <a:pos x="131" y="2"/>
                </a:cxn>
                <a:cxn ang="0">
                  <a:pos x="131" y="2"/>
                </a:cxn>
              </a:cxnLst>
              <a:rect l="0" t="0" r="r" b="b"/>
              <a:pathLst>
                <a:path w="140" h="240">
                  <a:moveTo>
                    <a:pt x="131" y="2"/>
                  </a:moveTo>
                  <a:lnTo>
                    <a:pt x="131" y="2"/>
                  </a:lnTo>
                  <a:lnTo>
                    <a:pt x="119" y="14"/>
                  </a:lnTo>
                  <a:lnTo>
                    <a:pt x="109" y="27"/>
                  </a:lnTo>
                  <a:lnTo>
                    <a:pt x="91" y="54"/>
                  </a:lnTo>
                  <a:lnTo>
                    <a:pt x="74" y="82"/>
                  </a:lnTo>
                  <a:lnTo>
                    <a:pt x="58" y="112"/>
                  </a:lnTo>
                  <a:lnTo>
                    <a:pt x="31" y="172"/>
                  </a:lnTo>
                  <a:lnTo>
                    <a:pt x="16" y="202"/>
                  </a:lnTo>
                  <a:lnTo>
                    <a:pt x="0" y="231"/>
                  </a:lnTo>
                  <a:lnTo>
                    <a:pt x="0" y="231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3" y="238"/>
                  </a:lnTo>
                  <a:lnTo>
                    <a:pt x="7" y="240"/>
                  </a:lnTo>
                  <a:lnTo>
                    <a:pt x="10" y="238"/>
                  </a:lnTo>
                  <a:lnTo>
                    <a:pt x="11" y="237"/>
                  </a:lnTo>
                  <a:lnTo>
                    <a:pt x="11" y="237"/>
                  </a:lnTo>
                  <a:lnTo>
                    <a:pt x="25" y="207"/>
                  </a:lnTo>
                  <a:lnTo>
                    <a:pt x="40" y="178"/>
                  </a:lnTo>
                  <a:lnTo>
                    <a:pt x="67" y="118"/>
                  </a:lnTo>
                  <a:lnTo>
                    <a:pt x="83" y="89"/>
                  </a:lnTo>
                  <a:lnTo>
                    <a:pt x="99" y="61"/>
                  </a:lnTo>
                  <a:lnTo>
                    <a:pt x="118" y="34"/>
                  </a:lnTo>
                  <a:lnTo>
                    <a:pt x="129" y="21"/>
                  </a:lnTo>
                  <a:lnTo>
                    <a:pt x="139" y="10"/>
                  </a:lnTo>
                  <a:lnTo>
                    <a:pt x="139" y="10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9" y="2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1" y="2"/>
                  </a:lnTo>
                  <a:lnTo>
                    <a:pt x="13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1" name="Freeform 563"/>
            <p:cNvSpPr/>
            <p:nvPr/>
          </p:nvSpPr>
          <p:spPr bwMode="auto">
            <a:xfrm>
              <a:off x="3352801" y="2620963"/>
              <a:ext cx="53975" cy="90488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04" y="24"/>
                </a:cxn>
                <a:cxn ang="0">
                  <a:pos x="86" y="47"/>
                </a:cxn>
                <a:cxn ang="0">
                  <a:pos x="86" y="47"/>
                </a:cxn>
                <a:cxn ang="0">
                  <a:pos x="78" y="58"/>
                </a:cxn>
                <a:cxn ang="0">
                  <a:pos x="72" y="70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30" y="155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3"/>
                </a:cxn>
                <a:cxn ang="0">
                  <a:pos x="5" y="224"/>
                </a:cxn>
                <a:cxn ang="0">
                  <a:pos x="7" y="224"/>
                </a:cxn>
                <a:cxn ang="0">
                  <a:pos x="9" y="223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35" y="170"/>
                </a:cxn>
                <a:cxn ang="0">
                  <a:pos x="60" y="119"/>
                </a:cxn>
                <a:cxn ang="0">
                  <a:pos x="60" y="119"/>
                </a:cxn>
                <a:cxn ang="0">
                  <a:pos x="68" y="104"/>
                </a:cxn>
                <a:cxn ang="0">
                  <a:pos x="75" y="90"/>
                </a:cxn>
                <a:cxn ang="0">
                  <a:pos x="92" y="62"/>
                </a:cxn>
                <a:cxn ang="0">
                  <a:pos x="111" y="35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33" y="7"/>
                </a:cxn>
                <a:cxn ang="0">
                  <a:pos x="133" y="5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5" y="0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3" h="224">
                  <a:moveTo>
                    <a:pt x="124" y="1"/>
                  </a:moveTo>
                  <a:lnTo>
                    <a:pt x="124" y="1"/>
                  </a:lnTo>
                  <a:lnTo>
                    <a:pt x="104" y="24"/>
                  </a:lnTo>
                  <a:lnTo>
                    <a:pt x="86" y="47"/>
                  </a:lnTo>
                  <a:lnTo>
                    <a:pt x="86" y="47"/>
                  </a:lnTo>
                  <a:lnTo>
                    <a:pt x="78" y="58"/>
                  </a:lnTo>
                  <a:lnTo>
                    <a:pt x="72" y="7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30" y="155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3"/>
                  </a:lnTo>
                  <a:lnTo>
                    <a:pt x="5" y="224"/>
                  </a:lnTo>
                  <a:lnTo>
                    <a:pt x="7" y="224"/>
                  </a:lnTo>
                  <a:lnTo>
                    <a:pt x="9" y="223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35" y="170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8" y="104"/>
                  </a:lnTo>
                  <a:lnTo>
                    <a:pt x="75" y="90"/>
                  </a:lnTo>
                  <a:lnTo>
                    <a:pt x="92" y="62"/>
                  </a:lnTo>
                  <a:lnTo>
                    <a:pt x="111" y="35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3" y="7"/>
                  </a:lnTo>
                  <a:lnTo>
                    <a:pt x="133" y="5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5" y="0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2" name="Freeform 564"/>
            <p:cNvSpPr/>
            <p:nvPr/>
          </p:nvSpPr>
          <p:spPr bwMode="auto">
            <a:xfrm>
              <a:off x="3382963" y="2638425"/>
              <a:ext cx="47625" cy="87313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3" y="15"/>
                </a:cxn>
                <a:cxn ang="0">
                  <a:pos x="95" y="27"/>
                </a:cxn>
                <a:cxn ang="0">
                  <a:pos x="88" y="37"/>
                </a:cxn>
                <a:cxn ang="0">
                  <a:pos x="82" y="49"/>
                </a:cxn>
                <a:cxn ang="0">
                  <a:pos x="82" y="49"/>
                </a:cxn>
                <a:cxn ang="0">
                  <a:pos x="55" y="108"/>
                </a:cxn>
                <a:cxn ang="0">
                  <a:pos x="55" y="108"/>
                </a:cxn>
                <a:cxn ang="0">
                  <a:pos x="41" y="134"/>
                </a:cxn>
                <a:cxn ang="0">
                  <a:pos x="27" y="160"/>
                </a:cxn>
                <a:cxn ang="0">
                  <a:pos x="12" y="186"/>
                </a:cxn>
                <a:cxn ang="0">
                  <a:pos x="6" y="200"/>
                </a:cxn>
                <a:cxn ang="0">
                  <a:pos x="2" y="214"/>
                </a:cxn>
                <a:cxn ang="0">
                  <a:pos x="2" y="214"/>
                </a:cxn>
                <a:cxn ang="0">
                  <a:pos x="0" y="216"/>
                </a:cxn>
                <a:cxn ang="0">
                  <a:pos x="2" y="219"/>
                </a:cxn>
                <a:cxn ang="0">
                  <a:pos x="6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2" y="217"/>
                </a:cxn>
                <a:cxn ang="0">
                  <a:pos x="12" y="217"/>
                </a:cxn>
                <a:cxn ang="0">
                  <a:pos x="17" y="203"/>
                </a:cxn>
                <a:cxn ang="0">
                  <a:pos x="23" y="190"/>
                </a:cxn>
                <a:cxn ang="0">
                  <a:pos x="36" y="164"/>
                </a:cxn>
                <a:cxn ang="0">
                  <a:pos x="51" y="139"/>
                </a:cxn>
                <a:cxn ang="0">
                  <a:pos x="65" y="113"/>
                </a:cxn>
                <a:cxn ang="0">
                  <a:pos x="65" y="113"/>
                </a:cxn>
                <a:cxn ang="0">
                  <a:pos x="75" y="92"/>
                </a:cxn>
                <a:cxn ang="0">
                  <a:pos x="84" y="71"/>
                </a:cxn>
                <a:cxn ang="0">
                  <a:pos x="84" y="71"/>
                </a:cxn>
                <a:cxn ang="0">
                  <a:pos x="92" y="55"/>
                </a:cxn>
                <a:cxn ang="0">
                  <a:pos x="101" y="40"/>
                </a:cxn>
                <a:cxn ang="0">
                  <a:pos x="110" y="25"/>
                </a:cxn>
                <a:cxn ang="0">
                  <a:pos x="118" y="10"/>
                </a:cxn>
                <a:cxn ang="0">
                  <a:pos x="118" y="10"/>
                </a:cxn>
                <a:cxn ang="0">
                  <a:pos x="118" y="7"/>
                </a:cxn>
                <a:cxn ang="0">
                  <a:pos x="118" y="4"/>
                </a:cxn>
                <a:cxn ang="0">
                  <a:pos x="116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221">
                  <a:moveTo>
                    <a:pt x="109" y="3"/>
                  </a:moveTo>
                  <a:lnTo>
                    <a:pt x="109" y="3"/>
                  </a:lnTo>
                  <a:lnTo>
                    <a:pt x="103" y="15"/>
                  </a:lnTo>
                  <a:lnTo>
                    <a:pt x="95" y="27"/>
                  </a:lnTo>
                  <a:lnTo>
                    <a:pt x="88" y="37"/>
                  </a:lnTo>
                  <a:lnTo>
                    <a:pt x="82" y="49"/>
                  </a:lnTo>
                  <a:lnTo>
                    <a:pt x="82" y="49"/>
                  </a:lnTo>
                  <a:lnTo>
                    <a:pt x="55" y="108"/>
                  </a:lnTo>
                  <a:lnTo>
                    <a:pt x="55" y="108"/>
                  </a:lnTo>
                  <a:lnTo>
                    <a:pt x="41" y="134"/>
                  </a:lnTo>
                  <a:lnTo>
                    <a:pt x="27" y="160"/>
                  </a:lnTo>
                  <a:lnTo>
                    <a:pt x="12" y="186"/>
                  </a:lnTo>
                  <a:lnTo>
                    <a:pt x="6" y="200"/>
                  </a:lnTo>
                  <a:lnTo>
                    <a:pt x="2" y="21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2" y="219"/>
                  </a:lnTo>
                  <a:lnTo>
                    <a:pt x="6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7" y="203"/>
                  </a:lnTo>
                  <a:lnTo>
                    <a:pt x="23" y="190"/>
                  </a:lnTo>
                  <a:lnTo>
                    <a:pt x="36" y="164"/>
                  </a:lnTo>
                  <a:lnTo>
                    <a:pt x="51" y="139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75" y="92"/>
                  </a:lnTo>
                  <a:lnTo>
                    <a:pt x="84" y="71"/>
                  </a:lnTo>
                  <a:lnTo>
                    <a:pt x="84" y="71"/>
                  </a:lnTo>
                  <a:lnTo>
                    <a:pt x="92" y="55"/>
                  </a:lnTo>
                  <a:lnTo>
                    <a:pt x="101" y="40"/>
                  </a:lnTo>
                  <a:lnTo>
                    <a:pt x="110" y="25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4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3" name="Freeform 565"/>
            <p:cNvSpPr/>
            <p:nvPr/>
          </p:nvSpPr>
          <p:spPr bwMode="auto">
            <a:xfrm>
              <a:off x="3438526" y="2533650"/>
              <a:ext cx="42863" cy="73025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22"/>
                </a:cxn>
                <a:cxn ang="0">
                  <a:pos x="68" y="41"/>
                </a:cxn>
                <a:cxn ang="0">
                  <a:pos x="55" y="62"/>
                </a:cxn>
                <a:cxn ang="0">
                  <a:pos x="43" y="85"/>
                </a:cxn>
                <a:cxn ang="0">
                  <a:pos x="21" y="12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1"/>
                </a:cxn>
                <a:cxn ang="0">
                  <a:pos x="10" y="180"/>
                </a:cxn>
                <a:cxn ang="0">
                  <a:pos x="10" y="180"/>
                </a:cxn>
                <a:cxn ang="0">
                  <a:pos x="31" y="136"/>
                </a:cxn>
                <a:cxn ang="0">
                  <a:pos x="52" y="91"/>
                </a:cxn>
                <a:cxn ang="0">
                  <a:pos x="64" y="70"/>
                </a:cxn>
                <a:cxn ang="0">
                  <a:pos x="77" y="49"/>
                </a:cxn>
                <a:cxn ang="0">
                  <a:pos x="90" y="30"/>
                </a:cxn>
                <a:cxn ang="0">
                  <a:pos x="104" y="10"/>
                </a:cxn>
                <a:cxn ang="0">
                  <a:pos x="104" y="10"/>
                </a:cxn>
                <a:cxn ang="0">
                  <a:pos x="106" y="7"/>
                </a:cxn>
                <a:cxn ang="0">
                  <a:pos x="106" y="5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6" h="183">
                  <a:moveTo>
                    <a:pt x="97" y="2"/>
                  </a:moveTo>
                  <a:lnTo>
                    <a:pt x="97" y="2"/>
                  </a:lnTo>
                  <a:lnTo>
                    <a:pt x="82" y="22"/>
                  </a:lnTo>
                  <a:lnTo>
                    <a:pt x="68" y="41"/>
                  </a:lnTo>
                  <a:lnTo>
                    <a:pt x="55" y="62"/>
                  </a:lnTo>
                  <a:lnTo>
                    <a:pt x="43" y="85"/>
                  </a:lnTo>
                  <a:lnTo>
                    <a:pt x="21" y="12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1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31" y="136"/>
                  </a:lnTo>
                  <a:lnTo>
                    <a:pt x="52" y="91"/>
                  </a:lnTo>
                  <a:lnTo>
                    <a:pt x="64" y="70"/>
                  </a:lnTo>
                  <a:lnTo>
                    <a:pt x="77" y="49"/>
                  </a:lnTo>
                  <a:lnTo>
                    <a:pt x="90" y="30"/>
                  </a:lnTo>
                  <a:lnTo>
                    <a:pt x="104" y="10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4" name="Freeform 566"/>
            <p:cNvSpPr/>
            <p:nvPr/>
          </p:nvSpPr>
          <p:spPr bwMode="auto">
            <a:xfrm>
              <a:off x="3425826" y="2533650"/>
              <a:ext cx="93663" cy="182563"/>
            </a:xfrm>
            <a:custGeom>
              <a:avLst/>
              <a:gdLst/>
              <a:ahLst/>
              <a:cxnLst>
                <a:cxn ang="0">
                  <a:pos x="225" y="5"/>
                </a:cxn>
                <a:cxn ang="0">
                  <a:pos x="221" y="19"/>
                </a:cxn>
                <a:cxn ang="0">
                  <a:pos x="216" y="22"/>
                </a:cxn>
                <a:cxn ang="0">
                  <a:pos x="213" y="26"/>
                </a:cxn>
                <a:cxn ang="0">
                  <a:pos x="202" y="52"/>
                </a:cxn>
                <a:cxn ang="0">
                  <a:pos x="196" y="68"/>
                </a:cxn>
                <a:cxn ang="0">
                  <a:pos x="170" y="114"/>
                </a:cxn>
                <a:cxn ang="0">
                  <a:pos x="137" y="167"/>
                </a:cxn>
                <a:cxn ang="0">
                  <a:pos x="104" y="222"/>
                </a:cxn>
                <a:cxn ang="0">
                  <a:pos x="73" y="277"/>
                </a:cxn>
                <a:cxn ang="0">
                  <a:pos x="46" y="333"/>
                </a:cxn>
                <a:cxn ang="0">
                  <a:pos x="34" y="362"/>
                </a:cxn>
                <a:cxn ang="0">
                  <a:pos x="13" y="422"/>
                </a:cxn>
                <a:cxn ang="0">
                  <a:pos x="1" y="451"/>
                </a:cxn>
                <a:cxn ang="0">
                  <a:pos x="0" y="455"/>
                </a:cxn>
                <a:cxn ang="0">
                  <a:pos x="5" y="459"/>
                </a:cxn>
                <a:cxn ang="0">
                  <a:pos x="9" y="459"/>
                </a:cxn>
                <a:cxn ang="0">
                  <a:pos x="10" y="456"/>
                </a:cxn>
                <a:cxn ang="0">
                  <a:pos x="32" y="403"/>
                </a:cxn>
                <a:cxn ang="0">
                  <a:pos x="52" y="348"/>
                </a:cxn>
                <a:cxn ang="0">
                  <a:pos x="68" y="311"/>
                </a:cxn>
                <a:cxn ang="0">
                  <a:pos x="106" y="243"/>
                </a:cxn>
                <a:cxn ang="0">
                  <a:pos x="125" y="209"/>
                </a:cxn>
                <a:cxn ang="0">
                  <a:pos x="196" y="93"/>
                </a:cxn>
                <a:cxn ang="0">
                  <a:pos x="209" y="65"/>
                </a:cxn>
                <a:cxn ang="0">
                  <a:pos x="221" y="38"/>
                </a:cxn>
                <a:cxn ang="0">
                  <a:pos x="230" y="22"/>
                </a:cxn>
                <a:cxn ang="0">
                  <a:pos x="235" y="5"/>
                </a:cxn>
                <a:cxn ang="0">
                  <a:pos x="235" y="2"/>
                </a:cxn>
                <a:cxn ang="0">
                  <a:pos x="233" y="0"/>
                </a:cxn>
                <a:cxn ang="0">
                  <a:pos x="226" y="1"/>
                </a:cxn>
                <a:cxn ang="0">
                  <a:pos x="225" y="5"/>
                </a:cxn>
              </a:cxnLst>
              <a:rect l="0" t="0" r="r" b="b"/>
              <a:pathLst>
                <a:path w="235" h="459">
                  <a:moveTo>
                    <a:pt x="225" y="5"/>
                  </a:moveTo>
                  <a:lnTo>
                    <a:pt x="225" y="5"/>
                  </a:lnTo>
                  <a:lnTo>
                    <a:pt x="222" y="16"/>
                  </a:lnTo>
                  <a:lnTo>
                    <a:pt x="221" y="19"/>
                  </a:lnTo>
                  <a:lnTo>
                    <a:pt x="220" y="21"/>
                  </a:lnTo>
                  <a:lnTo>
                    <a:pt x="216" y="22"/>
                  </a:lnTo>
                  <a:lnTo>
                    <a:pt x="214" y="23"/>
                  </a:lnTo>
                  <a:lnTo>
                    <a:pt x="213" y="26"/>
                  </a:lnTo>
                  <a:lnTo>
                    <a:pt x="213" y="26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6" y="68"/>
                  </a:lnTo>
                  <a:lnTo>
                    <a:pt x="188" y="8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37" y="167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89" y="250"/>
                  </a:lnTo>
                  <a:lnTo>
                    <a:pt x="73" y="277"/>
                  </a:lnTo>
                  <a:lnTo>
                    <a:pt x="59" y="305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34" y="362"/>
                  </a:lnTo>
                  <a:lnTo>
                    <a:pt x="23" y="392"/>
                  </a:lnTo>
                  <a:lnTo>
                    <a:pt x="13" y="422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4"/>
                  </a:lnTo>
                  <a:lnTo>
                    <a:pt x="0" y="455"/>
                  </a:lnTo>
                  <a:lnTo>
                    <a:pt x="2" y="459"/>
                  </a:lnTo>
                  <a:lnTo>
                    <a:pt x="5" y="459"/>
                  </a:lnTo>
                  <a:lnTo>
                    <a:pt x="8" y="459"/>
                  </a:lnTo>
                  <a:lnTo>
                    <a:pt x="9" y="459"/>
                  </a:lnTo>
                  <a:lnTo>
                    <a:pt x="10" y="456"/>
                  </a:lnTo>
                  <a:lnTo>
                    <a:pt x="10" y="456"/>
                  </a:lnTo>
                  <a:lnTo>
                    <a:pt x="22" y="430"/>
                  </a:lnTo>
                  <a:lnTo>
                    <a:pt x="32" y="403"/>
                  </a:lnTo>
                  <a:lnTo>
                    <a:pt x="42" y="375"/>
                  </a:lnTo>
                  <a:lnTo>
                    <a:pt x="52" y="348"/>
                  </a:lnTo>
                  <a:lnTo>
                    <a:pt x="52" y="348"/>
                  </a:lnTo>
                  <a:lnTo>
                    <a:pt x="68" y="311"/>
                  </a:lnTo>
                  <a:lnTo>
                    <a:pt x="86" y="277"/>
                  </a:lnTo>
                  <a:lnTo>
                    <a:pt x="106" y="243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61" y="152"/>
                  </a:lnTo>
                  <a:lnTo>
                    <a:pt x="196" y="93"/>
                  </a:lnTo>
                  <a:lnTo>
                    <a:pt x="196" y="93"/>
                  </a:lnTo>
                  <a:lnTo>
                    <a:pt x="209" y="65"/>
                  </a:lnTo>
                  <a:lnTo>
                    <a:pt x="221" y="38"/>
                  </a:lnTo>
                  <a:lnTo>
                    <a:pt x="221" y="38"/>
                  </a:lnTo>
                  <a:lnTo>
                    <a:pt x="225" y="30"/>
                  </a:lnTo>
                  <a:lnTo>
                    <a:pt x="230" y="22"/>
                  </a:lnTo>
                  <a:lnTo>
                    <a:pt x="234" y="14"/>
                  </a:lnTo>
                  <a:lnTo>
                    <a:pt x="235" y="5"/>
                  </a:lnTo>
                  <a:lnTo>
                    <a:pt x="235" y="5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26" y="1"/>
                  </a:lnTo>
                  <a:lnTo>
                    <a:pt x="225" y="2"/>
                  </a:lnTo>
                  <a:lnTo>
                    <a:pt x="225" y="5"/>
                  </a:lnTo>
                  <a:lnTo>
                    <a:pt x="22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5" name="Freeform 567"/>
            <p:cNvSpPr/>
            <p:nvPr/>
          </p:nvSpPr>
          <p:spPr bwMode="auto">
            <a:xfrm>
              <a:off x="3451226" y="2587625"/>
              <a:ext cx="73025" cy="128588"/>
            </a:xfrm>
            <a:custGeom>
              <a:avLst/>
              <a:gdLst/>
              <a:ahLst/>
              <a:cxnLst>
                <a:cxn ang="0">
                  <a:pos x="173" y="2"/>
                </a:cxn>
                <a:cxn ang="0">
                  <a:pos x="173" y="2"/>
                </a:cxn>
                <a:cxn ang="0">
                  <a:pos x="167" y="17"/>
                </a:cxn>
                <a:cxn ang="0">
                  <a:pos x="162" y="33"/>
                </a:cxn>
                <a:cxn ang="0">
                  <a:pos x="162" y="33"/>
                </a:cxn>
                <a:cxn ang="0">
                  <a:pos x="152" y="51"/>
                </a:cxn>
                <a:cxn ang="0">
                  <a:pos x="141" y="70"/>
                </a:cxn>
                <a:cxn ang="0">
                  <a:pos x="141" y="70"/>
                </a:cxn>
                <a:cxn ang="0">
                  <a:pos x="131" y="89"/>
                </a:cxn>
                <a:cxn ang="0">
                  <a:pos x="120" y="107"/>
                </a:cxn>
                <a:cxn ang="0">
                  <a:pos x="97" y="144"/>
                </a:cxn>
                <a:cxn ang="0">
                  <a:pos x="97" y="144"/>
                </a:cxn>
                <a:cxn ang="0">
                  <a:pos x="69" y="186"/>
                </a:cxn>
                <a:cxn ang="0">
                  <a:pos x="43" y="227"/>
                </a:cxn>
                <a:cxn ang="0">
                  <a:pos x="31" y="248"/>
                </a:cxn>
                <a:cxn ang="0">
                  <a:pos x="19" y="271"/>
                </a:cxn>
                <a:cxn ang="0">
                  <a:pos x="9" y="293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2" y="322"/>
                </a:cxn>
                <a:cxn ang="0">
                  <a:pos x="4" y="323"/>
                </a:cxn>
                <a:cxn ang="0">
                  <a:pos x="9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21" y="297"/>
                </a:cxn>
                <a:cxn ang="0">
                  <a:pos x="30" y="274"/>
                </a:cxn>
                <a:cxn ang="0">
                  <a:pos x="42" y="252"/>
                </a:cxn>
                <a:cxn ang="0">
                  <a:pos x="53" y="231"/>
                </a:cxn>
                <a:cxn ang="0">
                  <a:pos x="80" y="189"/>
                </a:cxn>
                <a:cxn ang="0">
                  <a:pos x="106" y="149"/>
                </a:cxn>
                <a:cxn ang="0">
                  <a:pos x="106" y="149"/>
                </a:cxn>
                <a:cxn ang="0">
                  <a:pos x="129" y="114"/>
                </a:cxn>
                <a:cxn ang="0">
                  <a:pos x="150" y="76"/>
                </a:cxn>
                <a:cxn ang="0">
                  <a:pos x="150" y="76"/>
                </a:cxn>
                <a:cxn ang="0">
                  <a:pos x="159" y="59"/>
                </a:cxn>
                <a:cxn ang="0">
                  <a:pos x="167" y="42"/>
                </a:cxn>
                <a:cxn ang="0">
                  <a:pos x="182" y="9"/>
                </a:cxn>
                <a:cxn ang="0">
                  <a:pos x="182" y="9"/>
                </a:cxn>
                <a:cxn ang="0">
                  <a:pos x="183" y="6"/>
                </a:cxn>
                <a:cxn ang="0">
                  <a:pos x="183" y="4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3" y="2"/>
                </a:cxn>
                <a:cxn ang="0">
                  <a:pos x="173" y="2"/>
                </a:cxn>
              </a:cxnLst>
              <a:rect l="0" t="0" r="r" b="b"/>
              <a:pathLst>
                <a:path w="183" h="323">
                  <a:moveTo>
                    <a:pt x="173" y="2"/>
                  </a:moveTo>
                  <a:lnTo>
                    <a:pt x="173" y="2"/>
                  </a:lnTo>
                  <a:lnTo>
                    <a:pt x="167" y="17"/>
                  </a:lnTo>
                  <a:lnTo>
                    <a:pt x="162" y="33"/>
                  </a:lnTo>
                  <a:lnTo>
                    <a:pt x="162" y="33"/>
                  </a:lnTo>
                  <a:lnTo>
                    <a:pt x="152" y="51"/>
                  </a:lnTo>
                  <a:lnTo>
                    <a:pt x="141" y="70"/>
                  </a:lnTo>
                  <a:lnTo>
                    <a:pt x="141" y="70"/>
                  </a:lnTo>
                  <a:lnTo>
                    <a:pt x="131" y="89"/>
                  </a:lnTo>
                  <a:lnTo>
                    <a:pt x="120" y="107"/>
                  </a:lnTo>
                  <a:lnTo>
                    <a:pt x="97" y="144"/>
                  </a:lnTo>
                  <a:lnTo>
                    <a:pt x="97" y="144"/>
                  </a:lnTo>
                  <a:lnTo>
                    <a:pt x="69" y="186"/>
                  </a:lnTo>
                  <a:lnTo>
                    <a:pt x="43" y="227"/>
                  </a:lnTo>
                  <a:lnTo>
                    <a:pt x="31" y="248"/>
                  </a:lnTo>
                  <a:lnTo>
                    <a:pt x="19" y="271"/>
                  </a:lnTo>
                  <a:lnTo>
                    <a:pt x="9" y="293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2" y="322"/>
                  </a:lnTo>
                  <a:lnTo>
                    <a:pt x="4" y="323"/>
                  </a:lnTo>
                  <a:lnTo>
                    <a:pt x="9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21" y="297"/>
                  </a:lnTo>
                  <a:lnTo>
                    <a:pt x="30" y="274"/>
                  </a:lnTo>
                  <a:lnTo>
                    <a:pt x="42" y="252"/>
                  </a:lnTo>
                  <a:lnTo>
                    <a:pt x="53" y="231"/>
                  </a:lnTo>
                  <a:lnTo>
                    <a:pt x="80" y="189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29" y="114"/>
                  </a:lnTo>
                  <a:lnTo>
                    <a:pt x="150" y="76"/>
                  </a:lnTo>
                  <a:lnTo>
                    <a:pt x="150" y="76"/>
                  </a:lnTo>
                  <a:lnTo>
                    <a:pt x="159" y="59"/>
                  </a:lnTo>
                  <a:lnTo>
                    <a:pt x="167" y="42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3" y="6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3" y="2"/>
                  </a:lnTo>
                  <a:lnTo>
                    <a:pt x="1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6" name="Freeform 568"/>
            <p:cNvSpPr/>
            <p:nvPr/>
          </p:nvSpPr>
          <p:spPr bwMode="auto">
            <a:xfrm>
              <a:off x="3473451" y="2630488"/>
              <a:ext cx="50800" cy="84138"/>
            </a:xfrm>
            <a:custGeom>
              <a:avLst/>
              <a:gdLst/>
              <a:ahLst/>
              <a:cxnLst>
                <a:cxn ang="0">
                  <a:pos x="116" y="3"/>
                </a:cxn>
                <a:cxn ang="0">
                  <a:pos x="116" y="3"/>
                </a:cxn>
                <a:cxn ang="0">
                  <a:pos x="109" y="13"/>
                </a:cxn>
                <a:cxn ang="0">
                  <a:pos x="102" y="25"/>
                </a:cxn>
                <a:cxn ang="0">
                  <a:pos x="97" y="37"/>
                </a:cxn>
                <a:cxn ang="0">
                  <a:pos x="91" y="48"/>
                </a:cxn>
                <a:cxn ang="0">
                  <a:pos x="91" y="48"/>
                </a:cxn>
                <a:cxn ang="0">
                  <a:pos x="75" y="76"/>
                </a:cxn>
                <a:cxn ang="0">
                  <a:pos x="59" y="105"/>
                </a:cxn>
                <a:cxn ang="0">
                  <a:pos x="59" y="105"/>
                </a:cxn>
                <a:cxn ang="0">
                  <a:pos x="42" y="128"/>
                </a:cxn>
                <a:cxn ang="0">
                  <a:pos x="27" y="153"/>
                </a:cxn>
                <a:cxn ang="0">
                  <a:pos x="19" y="166"/>
                </a:cxn>
                <a:cxn ang="0">
                  <a:pos x="11" y="179"/>
                </a:cxn>
                <a:cxn ang="0">
                  <a:pos x="6" y="192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8"/>
                </a:cxn>
                <a:cxn ang="0">
                  <a:pos x="2" y="209"/>
                </a:cxn>
                <a:cxn ang="0">
                  <a:pos x="4" y="212"/>
                </a:cxn>
                <a:cxn ang="0">
                  <a:pos x="8" y="212"/>
                </a:cxn>
                <a:cxn ang="0">
                  <a:pos x="11" y="211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6" y="195"/>
                </a:cxn>
                <a:cxn ang="0">
                  <a:pos x="23" y="183"/>
                </a:cxn>
                <a:cxn ang="0">
                  <a:pos x="29" y="170"/>
                </a:cxn>
                <a:cxn ang="0">
                  <a:pos x="37" y="158"/>
                </a:cxn>
                <a:cxn ang="0">
                  <a:pos x="68" y="110"/>
                </a:cxn>
                <a:cxn ang="0">
                  <a:pos x="68" y="110"/>
                </a:cxn>
                <a:cxn ang="0">
                  <a:pos x="83" y="85"/>
                </a:cxn>
                <a:cxn ang="0">
                  <a:pos x="96" y="59"/>
                </a:cxn>
                <a:cxn ang="0">
                  <a:pos x="110" y="33"/>
                </a:cxn>
                <a:cxn ang="0">
                  <a:pos x="117" y="20"/>
                </a:cxn>
                <a:cxn ang="0">
                  <a:pos x="125" y="8"/>
                </a:cxn>
                <a:cxn ang="0">
                  <a:pos x="125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3"/>
                </a:cxn>
                <a:cxn ang="0">
                  <a:pos x="123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3"/>
                </a:cxn>
                <a:cxn ang="0">
                  <a:pos x="116" y="3"/>
                </a:cxn>
              </a:cxnLst>
              <a:rect l="0" t="0" r="r" b="b"/>
              <a:pathLst>
                <a:path w="126" h="212">
                  <a:moveTo>
                    <a:pt x="116" y="3"/>
                  </a:moveTo>
                  <a:lnTo>
                    <a:pt x="116" y="3"/>
                  </a:lnTo>
                  <a:lnTo>
                    <a:pt x="109" y="13"/>
                  </a:lnTo>
                  <a:lnTo>
                    <a:pt x="102" y="25"/>
                  </a:lnTo>
                  <a:lnTo>
                    <a:pt x="97" y="37"/>
                  </a:lnTo>
                  <a:lnTo>
                    <a:pt x="91" y="48"/>
                  </a:lnTo>
                  <a:lnTo>
                    <a:pt x="91" y="48"/>
                  </a:lnTo>
                  <a:lnTo>
                    <a:pt x="75" y="76"/>
                  </a:lnTo>
                  <a:lnTo>
                    <a:pt x="59" y="105"/>
                  </a:lnTo>
                  <a:lnTo>
                    <a:pt x="59" y="105"/>
                  </a:lnTo>
                  <a:lnTo>
                    <a:pt x="42" y="128"/>
                  </a:lnTo>
                  <a:lnTo>
                    <a:pt x="27" y="153"/>
                  </a:lnTo>
                  <a:lnTo>
                    <a:pt x="19" y="166"/>
                  </a:lnTo>
                  <a:lnTo>
                    <a:pt x="11" y="179"/>
                  </a:lnTo>
                  <a:lnTo>
                    <a:pt x="6" y="192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8"/>
                  </a:lnTo>
                  <a:lnTo>
                    <a:pt x="2" y="209"/>
                  </a:lnTo>
                  <a:lnTo>
                    <a:pt x="4" y="212"/>
                  </a:lnTo>
                  <a:lnTo>
                    <a:pt x="8" y="212"/>
                  </a:lnTo>
                  <a:lnTo>
                    <a:pt x="11" y="211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6" y="195"/>
                  </a:lnTo>
                  <a:lnTo>
                    <a:pt x="23" y="183"/>
                  </a:lnTo>
                  <a:lnTo>
                    <a:pt x="29" y="170"/>
                  </a:lnTo>
                  <a:lnTo>
                    <a:pt x="37" y="158"/>
                  </a:lnTo>
                  <a:lnTo>
                    <a:pt x="68" y="110"/>
                  </a:lnTo>
                  <a:lnTo>
                    <a:pt x="68" y="110"/>
                  </a:lnTo>
                  <a:lnTo>
                    <a:pt x="83" y="85"/>
                  </a:lnTo>
                  <a:lnTo>
                    <a:pt x="96" y="59"/>
                  </a:lnTo>
                  <a:lnTo>
                    <a:pt x="110" y="33"/>
                  </a:lnTo>
                  <a:lnTo>
                    <a:pt x="117" y="20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3"/>
                  </a:lnTo>
                  <a:lnTo>
                    <a:pt x="123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3"/>
                  </a:lnTo>
                  <a:lnTo>
                    <a:pt x="1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7" name="Freeform 569"/>
            <p:cNvSpPr/>
            <p:nvPr/>
          </p:nvSpPr>
          <p:spPr bwMode="auto">
            <a:xfrm>
              <a:off x="3130551" y="2265363"/>
              <a:ext cx="30163" cy="571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18"/>
                </a:cxn>
                <a:cxn ang="0">
                  <a:pos x="45" y="34"/>
                </a:cxn>
                <a:cxn ang="0">
                  <a:pos x="26" y="69"/>
                </a:cxn>
                <a:cxn ang="0">
                  <a:pos x="26" y="69"/>
                </a:cxn>
                <a:cxn ang="0">
                  <a:pos x="18" y="86"/>
                </a:cxn>
                <a:cxn ang="0">
                  <a:pos x="9" y="103"/>
                </a:cxn>
                <a:cxn ang="0">
                  <a:pos x="3" y="120"/>
                </a:cxn>
                <a:cxn ang="0">
                  <a:pos x="1" y="130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3" y="145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1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2" y="131"/>
                </a:cxn>
                <a:cxn ang="0">
                  <a:pos x="15" y="123"/>
                </a:cxn>
                <a:cxn ang="0">
                  <a:pos x="21" y="106"/>
                </a:cxn>
                <a:cxn ang="0">
                  <a:pos x="37" y="75"/>
                </a:cxn>
                <a:cxn ang="0">
                  <a:pos x="37" y="75"/>
                </a:cxn>
                <a:cxn ang="0">
                  <a:pos x="54" y="42"/>
                </a:cxn>
                <a:cxn ang="0">
                  <a:pos x="63" y="25"/>
                </a:cxn>
                <a:cxn ang="0">
                  <a:pos x="75" y="11"/>
                </a:cxn>
                <a:cxn ang="0">
                  <a:pos x="75" y="11"/>
                </a:cxn>
                <a:cxn ang="0">
                  <a:pos x="75" y="8"/>
                </a:cxn>
                <a:cxn ang="0">
                  <a:pos x="76" y="5"/>
                </a:cxn>
                <a:cxn ang="0">
                  <a:pos x="73" y="1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45">
                  <a:moveTo>
                    <a:pt x="66" y="3"/>
                  </a:moveTo>
                  <a:lnTo>
                    <a:pt x="66" y="3"/>
                  </a:lnTo>
                  <a:lnTo>
                    <a:pt x="55" y="18"/>
                  </a:lnTo>
                  <a:lnTo>
                    <a:pt x="45" y="34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18" y="86"/>
                  </a:lnTo>
                  <a:lnTo>
                    <a:pt x="9" y="103"/>
                  </a:lnTo>
                  <a:lnTo>
                    <a:pt x="3" y="120"/>
                  </a:lnTo>
                  <a:lnTo>
                    <a:pt x="1" y="13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3" y="145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2" y="131"/>
                  </a:lnTo>
                  <a:lnTo>
                    <a:pt x="15" y="123"/>
                  </a:lnTo>
                  <a:lnTo>
                    <a:pt x="21" y="106"/>
                  </a:lnTo>
                  <a:lnTo>
                    <a:pt x="37" y="75"/>
                  </a:lnTo>
                  <a:lnTo>
                    <a:pt x="37" y="75"/>
                  </a:lnTo>
                  <a:lnTo>
                    <a:pt x="54" y="42"/>
                  </a:lnTo>
                  <a:lnTo>
                    <a:pt x="63" y="25"/>
                  </a:lnTo>
                  <a:lnTo>
                    <a:pt x="75" y="11"/>
                  </a:lnTo>
                  <a:lnTo>
                    <a:pt x="75" y="11"/>
                  </a:lnTo>
                  <a:lnTo>
                    <a:pt x="75" y="8"/>
                  </a:lnTo>
                  <a:lnTo>
                    <a:pt x="76" y="5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8" name="Freeform 570"/>
            <p:cNvSpPr/>
            <p:nvPr/>
          </p:nvSpPr>
          <p:spPr bwMode="auto">
            <a:xfrm>
              <a:off x="3179763" y="2255838"/>
              <a:ext cx="30163" cy="46038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6" y="14"/>
                </a:cxn>
                <a:cxn ang="0">
                  <a:pos x="47" y="26"/>
                </a:cxn>
                <a:cxn ang="0">
                  <a:pos x="39" y="36"/>
                </a:cxn>
                <a:cxn ang="0">
                  <a:pos x="31" y="50"/>
                </a:cxn>
                <a:cxn ang="0">
                  <a:pos x="31" y="50"/>
                </a:cxn>
                <a:cxn ang="0">
                  <a:pos x="23" y="64"/>
                </a:cxn>
                <a:cxn ang="0">
                  <a:pos x="14" y="77"/>
                </a:cxn>
                <a:cxn ang="0">
                  <a:pos x="6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4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3" y="102"/>
                </a:cxn>
                <a:cxn ang="0">
                  <a:pos x="17" y="95"/>
                </a:cxn>
                <a:cxn ang="0">
                  <a:pos x="25" y="82"/>
                </a:cxn>
                <a:cxn ang="0">
                  <a:pos x="34" y="69"/>
                </a:cxn>
                <a:cxn ang="0">
                  <a:pos x="40" y="55"/>
                </a:cxn>
                <a:cxn ang="0">
                  <a:pos x="40" y="55"/>
                </a:cxn>
                <a:cxn ang="0">
                  <a:pos x="44" y="48"/>
                </a:cxn>
                <a:cxn ang="0">
                  <a:pos x="48" y="42"/>
                </a:cxn>
                <a:cxn ang="0">
                  <a:pos x="57" y="31"/>
                </a:cxn>
                <a:cxn ang="0">
                  <a:pos x="66" y="19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14">
                  <a:moveTo>
                    <a:pt x="65" y="2"/>
                  </a:moveTo>
                  <a:lnTo>
                    <a:pt x="65" y="2"/>
                  </a:lnTo>
                  <a:lnTo>
                    <a:pt x="56" y="14"/>
                  </a:lnTo>
                  <a:lnTo>
                    <a:pt x="47" y="26"/>
                  </a:lnTo>
                  <a:lnTo>
                    <a:pt x="39" y="36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3" y="64"/>
                  </a:lnTo>
                  <a:lnTo>
                    <a:pt x="14" y="77"/>
                  </a:lnTo>
                  <a:lnTo>
                    <a:pt x="6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4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3" y="102"/>
                  </a:lnTo>
                  <a:lnTo>
                    <a:pt x="17" y="95"/>
                  </a:lnTo>
                  <a:lnTo>
                    <a:pt x="25" y="82"/>
                  </a:lnTo>
                  <a:lnTo>
                    <a:pt x="34" y="6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44" y="48"/>
                  </a:lnTo>
                  <a:lnTo>
                    <a:pt x="48" y="42"/>
                  </a:lnTo>
                  <a:lnTo>
                    <a:pt x="57" y="31"/>
                  </a:lnTo>
                  <a:lnTo>
                    <a:pt x="66" y="19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59" name="Freeform 571"/>
            <p:cNvSpPr/>
            <p:nvPr/>
          </p:nvSpPr>
          <p:spPr bwMode="auto">
            <a:xfrm>
              <a:off x="3227388" y="2262188"/>
              <a:ext cx="19050" cy="31750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30" y="11"/>
                </a:cxn>
                <a:cxn ang="0">
                  <a:pos x="27" y="20"/>
                </a:cxn>
                <a:cxn ang="0">
                  <a:pos x="23" y="29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7" y="55"/>
                </a:cxn>
                <a:cxn ang="0">
                  <a:pos x="3" y="64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5" y="68"/>
                </a:cxn>
                <a:cxn ang="0">
                  <a:pos x="19" y="5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38" y="19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4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80">
                  <a:moveTo>
                    <a:pt x="36" y="3"/>
                  </a:moveTo>
                  <a:lnTo>
                    <a:pt x="36" y="3"/>
                  </a:lnTo>
                  <a:lnTo>
                    <a:pt x="30" y="11"/>
                  </a:lnTo>
                  <a:lnTo>
                    <a:pt x="27" y="20"/>
                  </a:lnTo>
                  <a:lnTo>
                    <a:pt x="23" y="29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7" y="55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38" y="19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4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0" name="Freeform 572"/>
            <p:cNvSpPr/>
            <p:nvPr/>
          </p:nvSpPr>
          <p:spPr bwMode="auto">
            <a:xfrm>
              <a:off x="3259138" y="2259013"/>
              <a:ext cx="2540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2" y="15"/>
                </a:cxn>
                <a:cxn ang="0">
                  <a:pos x="33" y="28"/>
                </a:cxn>
                <a:cxn ang="0">
                  <a:pos x="26" y="42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15" y="73"/>
                </a:cxn>
                <a:cxn ang="0">
                  <a:pos x="11" y="81"/>
                </a:cxn>
                <a:cxn ang="0">
                  <a:pos x="7" y="89"/>
                </a:cxn>
                <a:cxn ang="0">
                  <a:pos x="7" y="89"/>
                </a:cxn>
                <a:cxn ang="0">
                  <a:pos x="3" y="9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4" y="110"/>
                </a:cxn>
                <a:cxn ang="0">
                  <a:pos x="7" y="110"/>
                </a:cxn>
                <a:cxn ang="0">
                  <a:pos x="9" y="110"/>
                </a:cxn>
                <a:cxn ang="0">
                  <a:pos x="11" y="108"/>
                </a:cxn>
                <a:cxn ang="0">
                  <a:pos x="11" y="106"/>
                </a:cxn>
                <a:cxn ang="0">
                  <a:pos x="11" y="106"/>
                </a:cxn>
                <a:cxn ang="0">
                  <a:pos x="15" y="96"/>
                </a:cxn>
                <a:cxn ang="0">
                  <a:pos x="18" y="86"/>
                </a:cxn>
                <a:cxn ang="0">
                  <a:pos x="24" y="76"/>
                </a:cxn>
                <a:cxn ang="0">
                  <a:pos x="28" y="66"/>
                </a:cxn>
                <a:cxn ang="0">
                  <a:pos x="28" y="66"/>
                </a:cxn>
                <a:cxn ang="0">
                  <a:pos x="34" y="51"/>
                </a:cxn>
                <a:cxn ang="0">
                  <a:pos x="42" y="36"/>
                </a:cxn>
                <a:cxn ang="0">
                  <a:pos x="51" y="2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2" h="110">
                  <a:moveTo>
                    <a:pt x="50" y="2"/>
                  </a:moveTo>
                  <a:lnTo>
                    <a:pt x="50" y="2"/>
                  </a:lnTo>
                  <a:lnTo>
                    <a:pt x="42" y="15"/>
                  </a:lnTo>
                  <a:lnTo>
                    <a:pt x="33" y="28"/>
                  </a:lnTo>
                  <a:lnTo>
                    <a:pt x="26" y="4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5" y="73"/>
                  </a:lnTo>
                  <a:lnTo>
                    <a:pt x="11" y="81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3" y="9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4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5" y="96"/>
                  </a:lnTo>
                  <a:lnTo>
                    <a:pt x="18" y="86"/>
                  </a:lnTo>
                  <a:lnTo>
                    <a:pt x="24" y="76"/>
                  </a:lnTo>
                  <a:lnTo>
                    <a:pt x="28" y="66"/>
                  </a:lnTo>
                  <a:lnTo>
                    <a:pt x="28" y="66"/>
                  </a:lnTo>
                  <a:lnTo>
                    <a:pt x="34" y="51"/>
                  </a:lnTo>
                  <a:lnTo>
                    <a:pt x="42" y="36"/>
                  </a:lnTo>
                  <a:lnTo>
                    <a:pt x="51" y="2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1" name="Freeform 573"/>
            <p:cNvSpPr/>
            <p:nvPr/>
          </p:nvSpPr>
          <p:spPr bwMode="auto">
            <a:xfrm>
              <a:off x="3284538" y="2274888"/>
              <a:ext cx="22225" cy="428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10"/>
                </a:cxn>
                <a:cxn ang="0">
                  <a:pos x="34" y="19"/>
                </a:cxn>
                <a:cxn ang="0">
                  <a:pos x="32" y="30"/>
                </a:cxn>
                <a:cxn ang="0">
                  <a:pos x="29" y="40"/>
                </a:cxn>
                <a:cxn ang="0">
                  <a:pos x="29" y="40"/>
                </a:cxn>
                <a:cxn ang="0">
                  <a:pos x="26" y="48"/>
                </a:cxn>
                <a:cxn ang="0">
                  <a:pos x="24" y="56"/>
                </a:cxn>
                <a:cxn ang="0">
                  <a:pos x="16" y="72"/>
                </a:cxn>
                <a:cxn ang="0">
                  <a:pos x="8" y="87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11" y="108"/>
                </a:cxn>
                <a:cxn ang="0">
                  <a:pos x="12" y="106"/>
                </a:cxn>
                <a:cxn ang="0">
                  <a:pos x="12" y="106"/>
                </a:cxn>
                <a:cxn ang="0">
                  <a:pos x="24" y="81"/>
                </a:cxn>
                <a:cxn ang="0">
                  <a:pos x="36" y="56"/>
                </a:cxn>
                <a:cxn ang="0">
                  <a:pos x="36" y="56"/>
                </a:cxn>
                <a:cxn ang="0">
                  <a:pos x="39" y="44"/>
                </a:cxn>
                <a:cxn ang="0">
                  <a:pos x="42" y="32"/>
                </a:cxn>
                <a:cxn ang="0">
                  <a:pos x="46" y="21"/>
                </a:cxn>
                <a:cxn ang="0">
                  <a:pos x="49" y="14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10">
                  <a:moveTo>
                    <a:pt x="45" y="1"/>
                  </a:moveTo>
                  <a:lnTo>
                    <a:pt x="45" y="1"/>
                  </a:lnTo>
                  <a:lnTo>
                    <a:pt x="38" y="10"/>
                  </a:lnTo>
                  <a:lnTo>
                    <a:pt x="34" y="19"/>
                  </a:lnTo>
                  <a:lnTo>
                    <a:pt x="32" y="30"/>
                  </a:lnTo>
                  <a:lnTo>
                    <a:pt x="29" y="40"/>
                  </a:lnTo>
                  <a:lnTo>
                    <a:pt x="29" y="40"/>
                  </a:lnTo>
                  <a:lnTo>
                    <a:pt x="26" y="48"/>
                  </a:lnTo>
                  <a:lnTo>
                    <a:pt x="24" y="56"/>
                  </a:lnTo>
                  <a:lnTo>
                    <a:pt x="16" y="72"/>
                  </a:lnTo>
                  <a:lnTo>
                    <a:pt x="8" y="8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11" y="108"/>
                  </a:lnTo>
                  <a:lnTo>
                    <a:pt x="12" y="106"/>
                  </a:lnTo>
                  <a:lnTo>
                    <a:pt x="12" y="106"/>
                  </a:lnTo>
                  <a:lnTo>
                    <a:pt x="24" y="81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9" y="44"/>
                  </a:lnTo>
                  <a:lnTo>
                    <a:pt x="42" y="32"/>
                  </a:lnTo>
                  <a:lnTo>
                    <a:pt x="46" y="21"/>
                  </a:lnTo>
                  <a:lnTo>
                    <a:pt x="49" y="14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2" name="Freeform 574"/>
            <p:cNvSpPr/>
            <p:nvPr/>
          </p:nvSpPr>
          <p:spPr bwMode="auto">
            <a:xfrm>
              <a:off x="3311526" y="2287588"/>
              <a:ext cx="26988" cy="508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42" y="31"/>
                </a:cxn>
                <a:cxn ang="0">
                  <a:pos x="27" y="5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4"/>
                </a:cxn>
                <a:cxn ang="0">
                  <a:pos x="5" y="125"/>
                </a:cxn>
                <a:cxn ang="0">
                  <a:pos x="6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38" y="65"/>
                </a:cxn>
                <a:cxn ang="0">
                  <a:pos x="52" y="3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8" h="125">
                  <a:moveTo>
                    <a:pt x="57" y="2"/>
                  </a:moveTo>
                  <a:lnTo>
                    <a:pt x="57" y="2"/>
                  </a:lnTo>
                  <a:lnTo>
                    <a:pt x="42" y="31"/>
                  </a:lnTo>
                  <a:lnTo>
                    <a:pt x="27" y="5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5"/>
                  </a:lnTo>
                  <a:lnTo>
                    <a:pt x="6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38" y="65"/>
                  </a:lnTo>
                  <a:lnTo>
                    <a:pt x="52" y="3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3" name="Freeform 575"/>
            <p:cNvSpPr/>
            <p:nvPr/>
          </p:nvSpPr>
          <p:spPr bwMode="auto">
            <a:xfrm>
              <a:off x="3346451" y="2263775"/>
              <a:ext cx="34925" cy="619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7" y="14"/>
                </a:cxn>
                <a:cxn ang="0">
                  <a:pos x="72" y="23"/>
                </a:cxn>
                <a:cxn ang="0">
                  <a:pos x="63" y="41"/>
                </a:cxn>
                <a:cxn ang="0">
                  <a:pos x="51" y="58"/>
                </a:cxn>
                <a:cxn ang="0">
                  <a:pos x="38" y="76"/>
                </a:cxn>
                <a:cxn ang="0">
                  <a:pos x="26" y="93"/>
                </a:cxn>
                <a:cxn ang="0">
                  <a:pos x="15" y="110"/>
                </a:cxn>
                <a:cxn ang="0">
                  <a:pos x="6" y="129"/>
                </a:cxn>
                <a:cxn ang="0">
                  <a:pos x="3" y="13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9" y="156"/>
                </a:cxn>
                <a:cxn ang="0">
                  <a:pos x="9" y="156"/>
                </a:cxn>
                <a:cxn ang="0">
                  <a:pos x="13" y="155"/>
                </a:cxn>
                <a:cxn ang="0">
                  <a:pos x="15" y="152"/>
                </a:cxn>
                <a:cxn ang="0">
                  <a:pos x="15" y="148"/>
                </a:cxn>
                <a:cxn ang="0">
                  <a:pos x="12" y="146"/>
                </a:cxn>
                <a:cxn ang="0">
                  <a:pos x="12" y="146"/>
                </a:cxn>
                <a:cxn ang="0">
                  <a:pos x="16" y="137"/>
                </a:cxn>
                <a:cxn ang="0">
                  <a:pos x="20" y="127"/>
                </a:cxn>
                <a:cxn ang="0">
                  <a:pos x="29" y="109"/>
                </a:cxn>
                <a:cxn ang="0">
                  <a:pos x="40" y="93"/>
                </a:cxn>
                <a:cxn ang="0">
                  <a:pos x="51" y="76"/>
                </a:cxn>
                <a:cxn ang="0">
                  <a:pos x="63" y="59"/>
                </a:cxn>
                <a:cxn ang="0">
                  <a:pos x="75" y="42"/>
                </a:cxn>
                <a:cxn ang="0">
                  <a:pos x="84" y="25"/>
                </a:cxn>
                <a:cxn ang="0">
                  <a:pos x="88" y="16"/>
                </a:cxn>
                <a:cxn ang="0">
                  <a:pos x="91" y="7"/>
                </a:cxn>
                <a:cxn ang="0">
                  <a:pos x="91" y="7"/>
                </a:cxn>
                <a:cxn ang="0">
                  <a:pos x="92" y="4"/>
                </a:cxn>
                <a:cxn ang="0">
                  <a:pos x="91" y="3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2" h="156">
                  <a:moveTo>
                    <a:pt x="80" y="4"/>
                  </a:moveTo>
                  <a:lnTo>
                    <a:pt x="80" y="4"/>
                  </a:lnTo>
                  <a:lnTo>
                    <a:pt x="77" y="14"/>
                  </a:lnTo>
                  <a:lnTo>
                    <a:pt x="72" y="23"/>
                  </a:lnTo>
                  <a:lnTo>
                    <a:pt x="63" y="41"/>
                  </a:lnTo>
                  <a:lnTo>
                    <a:pt x="51" y="58"/>
                  </a:lnTo>
                  <a:lnTo>
                    <a:pt x="38" y="76"/>
                  </a:lnTo>
                  <a:lnTo>
                    <a:pt x="26" y="93"/>
                  </a:lnTo>
                  <a:lnTo>
                    <a:pt x="15" y="110"/>
                  </a:lnTo>
                  <a:lnTo>
                    <a:pt x="6" y="129"/>
                  </a:lnTo>
                  <a:lnTo>
                    <a:pt x="3" y="13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9" y="156"/>
                  </a:lnTo>
                  <a:lnTo>
                    <a:pt x="9" y="156"/>
                  </a:lnTo>
                  <a:lnTo>
                    <a:pt x="13" y="155"/>
                  </a:lnTo>
                  <a:lnTo>
                    <a:pt x="15" y="152"/>
                  </a:lnTo>
                  <a:lnTo>
                    <a:pt x="15" y="148"/>
                  </a:lnTo>
                  <a:lnTo>
                    <a:pt x="12" y="146"/>
                  </a:lnTo>
                  <a:lnTo>
                    <a:pt x="12" y="146"/>
                  </a:lnTo>
                  <a:lnTo>
                    <a:pt x="16" y="137"/>
                  </a:lnTo>
                  <a:lnTo>
                    <a:pt x="20" y="127"/>
                  </a:lnTo>
                  <a:lnTo>
                    <a:pt x="29" y="109"/>
                  </a:lnTo>
                  <a:lnTo>
                    <a:pt x="40" y="93"/>
                  </a:lnTo>
                  <a:lnTo>
                    <a:pt x="51" y="76"/>
                  </a:lnTo>
                  <a:lnTo>
                    <a:pt x="63" y="59"/>
                  </a:lnTo>
                  <a:lnTo>
                    <a:pt x="75" y="42"/>
                  </a:lnTo>
                  <a:lnTo>
                    <a:pt x="84" y="25"/>
                  </a:lnTo>
                  <a:lnTo>
                    <a:pt x="88" y="16"/>
                  </a:lnTo>
                  <a:lnTo>
                    <a:pt x="91" y="7"/>
                  </a:lnTo>
                  <a:lnTo>
                    <a:pt x="91" y="7"/>
                  </a:lnTo>
                  <a:lnTo>
                    <a:pt x="92" y="4"/>
                  </a:lnTo>
                  <a:lnTo>
                    <a:pt x="91" y="3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4" name="Freeform 576"/>
            <p:cNvSpPr/>
            <p:nvPr/>
          </p:nvSpPr>
          <p:spPr bwMode="auto">
            <a:xfrm>
              <a:off x="3406776" y="2251075"/>
              <a:ext cx="26988" cy="46038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7" y="16"/>
                </a:cxn>
                <a:cxn ang="0">
                  <a:pos x="39" y="28"/>
                </a:cxn>
                <a:cxn ang="0">
                  <a:pos x="27" y="54"/>
                </a:cxn>
                <a:cxn ang="0">
                  <a:pos x="14" y="80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25" y="86"/>
                </a:cxn>
                <a:cxn ang="0">
                  <a:pos x="37" y="60"/>
                </a:cxn>
                <a:cxn ang="0">
                  <a:pos x="50" y="34"/>
                </a:cxn>
                <a:cxn ang="0">
                  <a:pos x="56" y="21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4"/>
                </a:cxn>
                <a:cxn ang="0">
                  <a:pos x="61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5" h="114">
                  <a:moveTo>
                    <a:pt x="54" y="3"/>
                  </a:moveTo>
                  <a:lnTo>
                    <a:pt x="54" y="3"/>
                  </a:lnTo>
                  <a:lnTo>
                    <a:pt x="47" y="16"/>
                  </a:lnTo>
                  <a:lnTo>
                    <a:pt x="39" y="28"/>
                  </a:lnTo>
                  <a:lnTo>
                    <a:pt x="27" y="54"/>
                  </a:lnTo>
                  <a:lnTo>
                    <a:pt x="14" y="80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25" y="86"/>
                  </a:lnTo>
                  <a:lnTo>
                    <a:pt x="37" y="60"/>
                  </a:lnTo>
                  <a:lnTo>
                    <a:pt x="50" y="34"/>
                  </a:lnTo>
                  <a:lnTo>
                    <a:pt x="56" y="21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4"/>
                  </a:lnTo>
                  <a:lnTo>
                    <a:pt x="61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5" name="Freeform 577"/>
            <p:cNvSpPr/>
            <p:nvPr/>
          </p:nvSpPr>
          <p:spPr bwMode="auto">
            <a:xfrm>
              <a:off x="3451226" y="2247900"/>
              <a:ext cx="15875" cy="3492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1" y="22"/>
                </a:cxn>
                <a:cxn ang="0">
                  <a:pos x="12" y="41"/>
                </a:cxn>
                <a:cxn ang="0">
                  <a:pos x="4" y="60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7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6" y="64"/>
                </a:cxn>
                <a:cxn ang="0">
                  <a:pos x="22" y="46"/>
                </a:cxn>
                <a:cxn ang="0">
                  <a:pos x="32" y="28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88">
                  <a:moveTo>
                    <a:pt x="30" y="4"/>
                  </a:moveTo>
                  <a:lnTo>
                    <a:pt x="30" y="4"/>
                  </a:lnTo>
                  <a:lnTo>
                    <a:pt x="21" y="22"/>
                  </a:lnTo>
                  <a:lnTo>
                    <a:pt x="12" y="41"/>
                  </a:lnTo>
                  <a:lnTo>
                    <a:pt x="4" y="60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7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6" y="64"/>
                  </a:lnTo>
                  <a:lnTo>
                    <a:pt x="22" y="46"/>
                  </a:lnTo>
                  <a:lnTo>
                    <a:pt x="32" y="28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6" name="Freeform 578"/>
            <p:cNvSpPr/>
            <p:nvPr/>
          </p:nvSpPr>
          <p:spPr bwMode="auto">
            <a:xfrm>
              <a:off x="3489326" y="2241550"/>
              <a:ext cx="19050" cy="365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6" y="17"/>
                </a:cxn>
                <a:cxn ang="0">
                  <a:pos x="32" y="26"/>
                </a:cxn>
                <a:cxn ang="0">
                  <a:pos x="19" y="46"/>
                </a:cxn>
                <a:cxn ang="0">
                  <a:pos x="19" y="46"/>
                </a:cxn>
                <a:cxn ang="0">
                  <a:pos x="8" y="67"/>
                </a:cxn>
                <a:cxn ang="0">
                  <a:pos x="4" y="77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1"/>
                </a:cxn>
                <a:cxn ang="0">
                  <a:pos x="6" y="94"/>
                </a:cxn>
                <a:cxn ang="0">
                  <a:pos x="9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6" y="78"/>
                </a:cxn>
                <a:cxn ang="0">
                  <a:pos x="21" y="64"/>
                </a:cxn>
                <a:cxn ang="0">
                  <a:pos x="28" y="51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42" y="33"/>
                </a:cxn>
                <a:cxn ang="0">
                  <a:pos x="46" y="23"/>
                </a:cxn>
                <a:cxn ang="0">
                  <a:pos x="49" y="14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1" y="1"/>
                </a:cxn>
                <a:cxn ang="0">
                  <a:pos x="40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94">
                  <a:moveTo>
                    <a:pt x="38" y="5"/>
                  </a:moveTo>
                  <a:lnTo>
                    <a:pt x="38" y="5"/>
                  </a:lnTo>
                  <a:lnTo>
                    <a:pt x="38" y="12"/>
                  </a:lnTo>
                  <a:lnTo>
                    <a:pt x="36" y="17"/>
                  </a:lnTo>
                  <a:lnTo>
                    <a:pt x="32" y="26"/>
                  </a:lnTo>
                  <a:lnTo>
                    <a:pt x="19" y="46"/>
                  </a:lnTo>
                  <a:lnTo>
                    <a:pt x="19" y="46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1"/>
                  </a:lnTo>
                  <a:lnTo>
                    <a:pt x="6" y="94"/>
                  </a:lnTo>
                  <a:lnTo>
                    <a:pt x="9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6" y="78"/>
                  </a:lnTo>
                  <a:lnTo>
                    <a:pt x="21" y="64"/>
                  </a:lnTo>
                  <a:lnTo>
                    <a:pt x="28" y="51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42" y="33"/>
                  </a:lnTo>
                  <a:lnTo>
                    <a:pt x="46" y="23"/>
                  </a:lnTo>
                  <a:lnTo>
                    <a:pt x="49" y="14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1" y="1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7" name="Freeform 579"/>
            <p:cNvSpPr/>
            <p:nvPr/>
          </p:nvSpPr>
          <p:spPr bwMode="auto">
            <a:xfrm>
              <a:off x="3519488" y="2247900"/>
              <a:ext cx="14288" cy="34925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5" y="14"/>
                </a:cxn>
                <a:cxn ang="0">
                  <a:pos x="22" y="24"/>
                </a:cxn>
                <a:cxn ang="0">
                  <a:pos x="17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8" y="64"/>
                </a:cxn>
                <a:cxn ang="0">
                  <a:pos x="2" y="83"/>
                </a:cxn>
                <a:cxn ang="0">
                  <a:pos x="2" y="83"/>
                </a:cxn>
                <a:cxn ang="0">
                  <a:pos x="0" y="86"/>
                </a:cxn>
                <a:cxn ang="0">
                  <a:pos x="2" y="87"/>
                </a:cxn>
                <a:cxn ang="0">
                  <a:pos x="5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6"/>
                </a:cxn>
                <a:cxn ang="0">
                  <a:pos x="12" y="86"/>
                </a:cxn>
                <a:cxn ang="0">
                  <a:pos x="20" y="64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30" y="31"/>
                </a:cxn>
                <a:cxn ang="0">
                  <a:pos x="34" y="23"/>
                </a:cxn>
                <a:cxn ang="0">
                  <a:pos x="37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8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8" h="90">
                  <a:moveTo>
                    <a:pt x="28" y="5"/>
                  </a:moveTo>
                  <a:lnTo>
                    <a:pt x="28" y="5"/>
                  </a:lnTo>
                  <a:lnTo>
                    <a:pt x="25" y="14"/>
                  </a:lnTo>
                  <a:lnTo>
                    <a:pt x="22" y="24"/>
                  </a:lnTo>
                  <a:lnTo>
                    <a:pt x="17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8" y="64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0" y="86"/>
                  </a:lnTo>
                  <a:lnTo>
                    <a:pt x="2" y="87"/>
                  </a:lnTo>
                  <a:lnTo>
                    <a:pt x="5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20" y="6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0" y="31"/>
                  </a:lnTo>
                  <a:lnTo>
                    <a:pt x="34" y="23"/>
                  </a:lnTo>
                  <a:lnTo>
                    <a:pt x="37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8" name="Freeform 580"/>
            <p:cNvSpPr/>
            <p:nvPr/>
          </p:nvSpPr>
          <p:spPr bwMode="auto">
            <a:xfrm>
              <a:off x="3568701" y="2252663"/>
              <a:ext cx="17463" cy="3651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7"/>
                </a:cxn>
                <a:cxn ang="0">
                  <a:pos x="27" y="8"/>
                </a:cxn>
                <a:cxn ang="0">
                  <a:pos x="29" y="10"/>
                </a:cxn>
                <a:cxn ang="0">
                  <a:pos x="29" y="10"/>
                </a:cxn>
                <a:cxn ang="0">
                  <a:pos x="30" y="13"/>
                </a:cxn>
                <a:cxn ang="0">
                  <a:pos x="30" y="17"/>
                </a:cxn>
                <a:cxn ang="0">
                  <a:pos x="26" y="26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8" y="63"/>
                </a:cxn>
                <a:cxn ang="0">
                  <a:pos x="4" y="73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5" y="92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2" y="88"/>
                </a:cxn>
                <a:cxn ang="0">
                  <a:pos x="12" y="88"/>
                </a:cxn>
                <a:cxn ang="0">
                  <a:pos x="15" y="73"/>
                </a:cxn>
                <a:cxn ang="0">
                  <a:pos x="22" y="59"/>
                </a:cxn>
                <a:cxn ang="0">
                  <a:pos x="29" y="44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39" y="25"/>
                </a:cxn>
                <a:cxn ang="0">
                  <a:pos x="42" y="16"/>
                </a:cxn>
                <a:cxn ang="0">
                  <a:pos x="42" y="12"/>
                </a:cxn>
                <a:cxn ang="0">
                  <a:pos x="40" y="8"/>
                </a:cxn>
                <a:cxn ang="0">
                  <a:pos x="39" y="5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2" h="92">
                  <a:moveTo>
                    <a:pt x="36" y="1"/>
                  </a:move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0" y="13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8" y="63"/>
                  </a:lnTo>
                  <a:lnTo>
                    <a:pt x="4" y="73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5" y="92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5" y="73"/>
                  </a:lnTo>
                  <a:lnTo>
                    <a:pt x="22" y="59"/>
                  </a:lnTo>
                  <a:lnTo>
                    <a:pt x="29" y="44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9" y="25"/>
                  </a:lnTo>
                  <a:lnTo>
                    <a:pt x="42" y="16"/>
                  </a:lnTo>
                  <a:lnTo>
                    <a:pt x="42" y="12"/>
                  </a:lnTo>
                  <a:lnTo>
                    <a:pt x="40" y="8"/>
                  </a:lnTo>
                  <a:lnTo>
                    <a:pt x="39" y="5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69" name="Freeform 581"/>
            <p:cNvSpPr/>
            <p:nvPr/>
          </p:nvSpPr>
          <p:spPr bwMode="auto">
            <a:xfrm>
              <a:off x="3614738" y="2270125"/>
              <a:ext cx="26988" cy="57150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5" y="13"/>
                </a:cxn>
                <a:cxn ang="0">
                  <a:pos x="51" y="21"/>
                </a:cxn>
                <a:cxn ang="0">
                  <a:pos x="43" y="38"/>
                </a:cxn>
                <a:cxn ang="0">
                  <a:pos x="26" y="70"/>
                </a:cxn>
                <a:cxn ang="0">
                  <a:pos x="26" y="70"/>
                </a:cxn>
                <a:cxn ang="0">
                  <a:pos x="9" y="104"/>
                </a:cxn>
                <a:cxn ang="0">
                  <a:pos x="3" y="122"/>
                </a:cxn>
                <a:cxn ang="0">
                  <a:pos x="1" y="129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1" y="142"/>
                </a:cxn>
                <a:cxn ang="0">
                  <a:pos x="3" y="144"/>
                </a:cxn>
                <a:cxn ang="0">
                  <a:pos x="5" y="145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2" y="132"/>
                </a:cxn>
                <a:cxn ang="0">
                  <a:pos x="13" y="127"/>
                </a:cxn>
                <a:cxn ang="0">
                  <a:pos x="17" y="119"/>
                </a:cxn>
                <a:cxn ang="0">
                  <a:pos x="22" y="112"/>
                </a:cxn>
                <a:cxn ang="0">
                  <a:pos x="26" y="102"/>
                </a:cxn>
                <a:cxn ang="0">
                  <a:pos x="26" y="102"/>
                </a:cxn>
                <a:cxn ang="0">
                  <a:pos x="34" y="80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57" y="34"/>
                </a:cxn>
                <a:cxn ang="0">
                  <a:pos x="64" y="21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4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45">
                  <a:moveTo>
                    <a:pt x="56" y="4"/>
                  </a:moveTo>
                  <a:lnTo>
                    <a:pt x="56" y="4"/>
                  </a:lnTo>
                  <a:lnTo>
                    <a:pt x="55" y="13"/>
                  </a:lnTo>
                  <a:lnTo>
                    <a:pt x="51" y="21"/>
                  </a:lnTo>
                  <a:lnTo>
                    <a:pt x="43" y="3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9" y="104"/>
                  </a:lnTo>
                  <a:lnTo>
                    <a:pt x="3" y="122"/>
                  </a:lnTo>
                  <a:lnTo>
                    <a:pt x="1" y="129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1" y="142"/>
                  </a:lnTo>
                  <a:lnTo>
                    <a:pt x="3" y="144"/>
                  </a:lnTo>
                  <a:lnTo>
                    <a:pt x="5" y="145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2" y="132"/>
                  </a:lnTo>
                  <a:lnTo>
                    <a:pt x="13" y="127"/>
                  </a:lnTo>
                  <a:lnTo>
                    <a:pt x="17" y="119"/>
                  </a:lnTo>
                  <a:lnTo>
                    <a:pt x="22" y="11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34" y="80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57" y="34"/>
                  </a:lnTo>
                  <a:lnTo>
                    <a:pt x="64" y="21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4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0" name="Freeform 582"/>
            <p:cNvSpPr/>
            <p:nvPr/>
          </p:nvSpPr>
          <p:spPr bwMode="auto">
            <a:xfrm>
              <a:off x="3595688" y="2268538"/>
              <a:ext cx="17463" cy="26988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8" y="0"/>
                </a:cxn>
                <a:cxn ang="0">
                  <a:pos x="32" y="4"/>
                </a:cxn>
                <a:cxn ang="0">
                  <a:pos x="28" y="9"/>
                </a:cxn>
                <a:cxn ang="0">
                  <a:pos x="22" y="16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1" y="42"/>
                </a:cxn>
                <a:cxn ang="0">
                  <a:pos x="7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8" y="52"/>
                </a:cxn>
                <a:cxn ang="0">
                  <a:pos x="25" y="39"/>
                </a:cxn>
                <a:cxn ang="0">
                  <a:pos x="25" y="39"/>
                </a:cxn>
                <a:cxn ang="0">
                  <a:pos x="32" y="23"/>
                </a:cxn>
                <a:cxn ang="0">
                  <a:pos x="35" y="16"/>
                </a:cxn>
                <a:cxn ang="0">
                  <a:pos x="38" y="13"/>
                </a:cxn>
                <a:cxn ang="0">
                  <a:pos x="42" y="12"/>
                </a:cxn>
                <a:cxn ang="0">
                  <a:pos x="42" y="12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5" y="4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5" h="68">
                  <a:moveTo>
                    <a:pt x="38" y="0"/>
                  </a:moveTo>
                  <a:lnTo>
                    <a:pt x="38" y="0"/>
                  </a:lnTo>
                  <a:lnTo>
                    <a:pt x="32" y="4"/>
                  </a:lnTo>
                  <a:lnTo>
                    <a:pt x="28" y="9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1" y="42"/>
                  </a:lnTo>
                  <a:lnTo>
                    <a:pt x="7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8" y="52"/>
                  </a:lnTo>
                  <a:lnTo>
                    <a:pt x="25" y="39"/>
                  </a:lnTo>
                  <a:lnTo>
                    <a:pt x="25" y="39"/>
                  </a:lnTo>
                  <a:lnTo>
                    <a:pt x="32" y="23"/>
                  </a:lnTo>
                  <a:lnTo>
                    <a:pt x="35" y="16"/>
                  </a:lnTo>
                  <a:lnTo>
                    <a:pt x="38" y="13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5" y="4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1" name="Freeform 583"/>
            <p:cNvSpPr/>
            <p:nvPr/>
          </p:nvSpPr>
          <p:spPr bwMode="auto">
            <a:xfrm>
              <a:off x="3648076" y="2266950"/>
              <a:ext cx="30163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0" y="9"/>
                </a:cxn>
                <a:cxn ang="0">
                  <a:pos x="55" y="17"/>
                </a:cxn>
                <a:cxn ang="0">
                  <a:pos x="47" y="35"/>
                </a:cxn>
                <a:cxn ang="0">
                  <a:pos x="39" y="54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14" y="110"/>
                </a:cxn>
                <a:cxn ang="0">
                  <a:pos x="6" y="130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17" y="133"/>
                </a:cxn>
                <a:cxn ang="0">
                  <a:pos x="23" y="114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48" y="60"/>
                </a:cxn>
                <a:cxn ang="0">
                  <a:pos x="56" y="42"/>
                </a:cxn>
                <a:cxn ang="0">
                  <a:pos x="64" y="25"/>
                </a:cxn>
                <a:cxn ang="0">
                  <a:pos x="68" y="17"/>
                </a:cxn>
                <a:cxn ang="0">
                  <a:pos x="74" y="10"/>
                </a:cxn>
                <a:cxn ang="0">
                  <a:pos x="74" y="10"/>
                </a:cxn>
                <a:cxn ang="0">
                  <a:pos x="75" y="8"/>
                </a:cxn>
                <a:cxn ang="0">
                  <a:pos x="75" y="5"/>
                </a:cxn>
                <a:cxn ang="0">
                  <a:pos x="73" y="3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156">
                  <a:moveTo>
                    <a:pt x="65" y="3"/>
                  </a:moveTo>
                  <a:lnTo>
                    <a:pt x="65" y="3"/>
                  </a:lnTo>
                  <a:lnTo>
                    <a:pt x="60" y="9"/>
                  </a:lnTo>
                  <a:lnTo>
                    <a:pt x="55" y="17"/>
                  </a:lnTo>
                  <a:lnTo>
                    <a:pt x="47" y="35"/>
                  </a:lnTo>
                  <a:lnTo>
                    <a:pt x="39" y="54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14" y="110"/>
                  </a:lnTo>
                  <a:lnTo>
                    <a:pt x="6" y="130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7" y="133"/>
                  </a:lnTo>
                  <a:lnTo>
                    <a:pt x="23" y="114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48" y="60"/>
                  </a:lnTo>
                  <a:lnTo>
                    <a:pt x="56" y="42"/>
                  </a:lnTo>
                  <a:lnTo>
                    <a:pt x="64" y="25"/>
                  </a:lnTo>
                  <a:lnTo>
                    <a:pt x="68" y="17"/>
                  </a:lnTo>
                  <a:lnTo>
                    <a:pt x="74" y="10"/>
                  </a:lnTo>
                  <a:lnTo>
                    <a:pt x="74" y="10"/>
                  </a:lnTo>
                  <a:lnTo>
                    <a:pt x="75" y="8"/>
                  </a:lnTo>
                  <a:lnTo>
                    <a:pt x="75" y="5"/>
                  </a:lnTo>
                  <a:lnTo>
                    <a:pt x="73" y="3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2" name="Freeform 584"/>
            <p:cNvSpPr/>
            <p:nvPr/>
          </p:nvSpPr>
          <p:spPr bwMode="auto">
            <a:xfrm>
              <a:off x="3698876" y="2268538"/>
              <a:ext cx="17463" cy="38100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30" y="6"/>
                </a:cxn>
                <a:cxn ang="0">
                  <a:pos x="28" y="17"/>
                </a:cxn>
                <a:cxn ang="0">
                  <a:pos x="25" y="2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7" y="76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93"/>
                </a:cxn>
                <a:cxn ang="0">
                  <a:pos x="4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0" y="73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4" y="34"/>
                </a:cxn>
                <a:cxn ang="0">
                  <a:pos x="39" y="20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1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0" y="4"/>
                </a:cxn>
                <a:cxn ang="0">
                  <a:pos x="30" y="6"/>
                </a:cxn>
                <a:cxn ang="0">
                  <a:pos x="30" y="6"/>
                </a:cxn>
              </a:cxnLst>
              <a:rect l="0" t="0" r="r" b="b"/>
              <a:pathLst>
                <a:path w="42" h="95">
                  <a:moveTo>
                    <a:pt x="30" y="6"/>
                  </a:moveTo>
                  <a:lnTo>
                    <a:pt x="30" y="6"/>
                  </a:lnTo>
                  <a:lnTo>
                    <a:pt x="28" y="17"/>
                  </a:lnTo>
                  <a:lnTo>
                    <a:pt x="25" y="2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7" y="76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93"/>
                  </a:lnTo>
                  <a:lnTo>
                    <a:pt x="4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0" y="73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4" y="34"/>
                  </a:lnTo>
                  <a:lnTo>
                    <a:pt x="39" y="20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1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3" name="Freeform 585"/>
            <p:cNvSpPr/>
            <p:nvPr/>
          </p:nvSpPr>
          <p:spPr bwMode="auto">
            <a:xfrm>
              <a:off x="3736976" y="2259013"/>
              <a:ext cx="17463" cy="3651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36" y="4"/>
                </a:cxn>
                <a:cxn ang="0">
                  <a:pos x="26" y="25"/>
                </a:cxn>
                <a:cxn ang="0">
                  <a:pos x="19" y="45"/>
                </a:cxn>
                <a:cxn ang="0">
                  <a:pos x="19" y="45"/>
                </a:cxn>
                <a:cxn ang="0">
                  <a:pos x="12" y="65"/>
                </a:cxn>
                <a:cxn ang="0">
                  <a:pos x="8" y="74"/>
                </a:cxn>
                <a:cxn ang="0">
                  <a:pos x="6" y="78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2" y="87"/>
                </a:cxn>
                <a:cxn ang="0">
                  <a:pos x="2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2"/>
                </a:cxn>
                <a:cxn ang="0">
                  <a:pos x="21" y="73"/>
                </a:cxn>
                <a:cxn ang="0">
                  <a:pos x="25" y="64"/>
                </a:cxn>
                <a:cxn ang="0">
                  <a:pos x="28" y="55"/>
                </a:cxn>
                <a:cxn ang="0">
                  <a:pos x="28" y="55"/>
                </a:cxn>
                <a:cxn ang="0">
                  <a:pos x="32" y="43"/>
                </a:cxn>
                <a:cxn ang="0">
                  <a:pos x="37" y="31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4"/>
                </a:cxn>
                <a:cxn ang="0">
                  <a:pos x="36" y="4"/>
                </a:cxn>
              </a:cxnLst>
              <a:rect l="0" t="0" r="r" b="b"/>
              <a:pathLst>
                <a:path w="46" h="90">
                  <a:moveTo>
                    <a:pt x="36" y="4"/>
                  </a:moveTo>
                  <a:lnTo>
                    <a:pt x="36" y="4"/>
                  </a:lnTo>
                  <a:lnTo>
                    <a:pt x="26" y="2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12" y="65"/>
                  </a:lnTo>
                  <a:lnTo>
                    <a:pt x="8" y="74"/>
                  </a:lnTo>
                  <a:lnTo>
                    <a:pt x="6" y="78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2"/>
                  </a:lnTo>
                  <a:lnTo>
                    <a:pt x="21" y="73"/>
                  </a:lnTo>
                  <a:lnTo>
                    <a:pt x="25" y="64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2" y="43"/>
                  </a:lnTo>
                  <a:lnTo>
                    <a:pt x="37" y="31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4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4" name="Freeform 586"/>
            <p:cNvSpPr/>
            <p:nvPr/>
          </p:nvSpPr>
          <p:spPr bwMode="auto">
            <a:xfrm>
              <a:off x="3775076" y="2259013"/>
              <a:ext cx="14288" cy="36513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22" y="14"/>
                </a:cxn>
                <a:cxn ang="0">
                  <a:pos x="18" y="26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9" y="59"/>
                </a:cxn>
                <a:cxn ang="0">
                  <a:pos x="5" y="66"/>
                </a:cxn>
                <a:cxn ang="0">
                  <a:pos x="1" y="76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7"/>
                </a:cxn>
                <a:cxn ang="0">
                  <a:pos x="15" y="68"/>
                </a:cxn>
                <a:cxn ang="0">
                  <a:pos x="22" y="52"/>
                </a:cxn>
                <a:cxn ang="0">
                  <a:pos x="22" y="52"/>
                </a:cxn>
                <a:cxn ang="0">
                  <a:pos x="30" y="30"/>
                </a:cxn>
                <a:cxn ang="0">
                  <a:pos x="32" y="19"/>
                </a:cxn>
                <a:cxn ang="0">
                  <a:pos x="38" y="8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8" h="90">
                  <a:moveTo>
                    <a:pt x="27" y="2"/>
                  </a:moveTo>
                  <a:lnTo>
                    <a:pt x="27" y="2"/>
                  </a:lnTo>
                  <a:lnTo>
                    <a:pt x="22" y="14"/>
                  </a:lnTo>
                  <a:lnTo>
                    <a:pt x="18" y="26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9" y="59"/>
                  </a:lnTo>
                  <a:lnTo>
                    <a:pt x="5" y="66"/>
                  </a:lnTo>
                  <a:lnTo>
                    <a:pt x="1" y="76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7"/>
                  </a:lnTo>
                  <a:lnTo>
                    <a:pt x="15" y="68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30" y="30"/>
                  </a:lnTo>
                  <a:lnTo>
                    <a:pt x="32" y="19"/>
                  </a:lnTo>
                  <a:lnTo>
                    <a:pt x="38" y="8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5" name="Freeform 587"/>
            <p:cNvSpPr/>
            <p:nvPr/>
          </p:nvSpPr>
          <p:spPr bwMode="auto">
            <a:xfrm>
              <a:off x="3797301" y="2268538"/>
              <a:ext cx="14288" cy="3175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6" y="22"/>
                </a:cxn>
                <a:cxn ang="0">
                  <a:pos x="12" y="32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9" y="50"/>
                </a:cxn>
                <a:cxn ang="0">
                  <a:pos x="7" y="58"/>
                </a:cxn>
                <a:cxn ang="0">
                  <a:pos x="3" y="6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5" y="70"/>
                </a:cxn>
                <a:cxn ang="0">
                  <a:pos x="17" y="63"/>
                </a:cxn>
                <a:cxn ang="0">
                  <a:pos x="17" y="63"/>
                </a:cxn>
                <a:cxn ang="0">
                  <a:pos x="21" y="5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4" y="37"/>
                </a:cxn>
                <a:cxn ang="0">
                  <a:pos x="28" y="26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4" h="79">
                  <a:moveTo>
                    <a:pt x="23" y="3"/>
                  </a:moveTo>
                  <a:lnTo>
                    <a:pt x="23" y="3"/>
                  </a:lnTo>
                  <a:lnTo>
                    <a:pt x="16" y="22"/>
                  </a:lnTo>
                  <a:lnTo>
                    <a:pt x="12" y="32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9" y="50"/>
                  </a:lnTo>
                  <a:lnTo>
                    <a:pt x="7" y="58"/>
                  </a:lnTo>
                  <a:lnTo>
                    <a:pt x="3" y="64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5" y="70"/>
                  </a:lnTo>
                  <a:lnTo>
                    <a:pt x="17" y="63"/>
                  </a:lnTo>
                  <a:lnTo>
                    <a:pt x="17" y="63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4" y="37"/>
                  </a:lnTo>
                  <a:lnTo>
                    <a:pt x="28" y="26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6" name="Freeform 588"/>
            <p:cNvSpPr/>
            <p:nvPr/>
          </p:nvSpPr>
          <p:spPr bwMode="auto">
            <a:xfrm>
              <a:off x="3100388" y="2054225"/>
              <a:ext cx="760413" cy="293688"/>
            </a:xfrm>
            <a:custGeom>
              <a:avLst/>
              <a:gdLst/>
              <a:ahLst/>
              <a:cxnLst>
                <a:cxn ang="0">
                  <a:pos x="1909" y="649"/>
                </a:cxn>
                <a:cxn ang="0">
                  <a:pos x="1902" y="606"/>
                </a:cxn>
                <a:cxn ang="0">
                  <a:pos x="1898" y="561"/>
                </a:cxn>
                <a:cxn ang="0">
                  <a:pos x="1870" y="489"/>
                </a:cxn>
                <a:cxn ang="0">
                  <a:pos x="1813" y="386"/>
                </a:cxn>
                <a:cxn ang="0">
                  <a:pos x="1717" y="256"/>
                </a:cxn>
                <a:cxn ang="0">
                  <a:pos x="1627" y="177"/>
                </a:cxn>
                <a:cxn ang="0">
                  <a:pos x="1513" y="113"/>
                </a:cxn>
                <a:cxn ang="0">
                  <a:pos x="1346" y="52"/>
                </a:cxn>
                <a:cxn ang="0">
                  <a:pos x="1224" y="24"/>
                </a:cxn>
                <a:cxn ang="0">
                  <a:pos x="1144" y="9"/>
                </a:cxn>
                <a:cxn ang="0">
                  <a:pos x="952" y="0"/>
                </a:cxn>
                <a:cxn ang="0">
                  <a:pos x="817" y="4"/>
                </a:cxn>
                <a:cxn ang="0">
                  <a:pos x="639" y="26"/>
                </a:cxn>
                <a:cxn ang="0">
                  <a:pos x="520" y="60"/>
                </a:cxn>
                <a:cxn ang="0">
                  <a:pos x="429" y="103"/>
                </a:cxn>
                <a:cxn ang="0">
                  <a:pos x="298" y="187"/>
                </a:cxn>
                <a:cxn ang="0">
                  <a:pos x="238" y="232"/>
                </a:cxn>
                <a:cxn ang="0">
                  <a:pos x="157" y="315"/>
                </a:cxn>
                <a:cxn ang="0">
                  <a:pos x="77" y="421"/>
                </a:cxn>
                <a:cxn ang="0">
                  <a:pos x="43" y="491"/>
                </a:cxn>
                <a:cxn ang="0">
                  <a:pos x="17" y="598"/>
                </a:cxn>
                <a:cxn ang="0">
                  <a:pos x="0" y="716"/>
                </a:cxn>
                <a:cxn ang="0">
                  <a:pos x="11" y="734"/>
                </a:cxn>
                <a:cxn ang="0">
                  <a:pos x="35" y="736"/>
                </a:cxn>
                <a:cxn ang="0">
                  <a:pos x="44" y="722"/>
                </a:cxn>
                <a:cxn ang="0">
                  <a:pos x="55" y="632"/>
                </a:cxn>
                <a:cxn ang="0">
                  <a:pos x="66" y="564"/>
                </a:cxn>
                <a:cxn ang="0">
                  <a:pos x="109" y="460"/>
                </a:cxn>
                <a:cxn ang="0">
                  <a:pos x="138" y="413"/>
                </a:cxn>
                <a:cxn ang="0">
                  <a:pos x="200" y="340"/>
                </a:cxn>
                <a:cxn ang="0">
                  <a:pos x="239" y="292"/>
                </a:cxn>
                <a:cxn ang="0">
                  <a:pos x="303" y="237"/>
                </a:cxn>
                <a:cxn ang="0">
                  <a:pos x="350" y="208"/>
                </a:cxn>
                <a:cxn ang="0">
                  <a:pos x="439" y="149"/>
                </a:cxn>
                <a:cxn ang="0">
                  <a:pos x="550" y="100"/>
                </a:cxn>
                <a:cxn ang="0">
                  <a:pos x="629" y="75"/>
                </a:cxn>
                <a:cxn ang="0">
                  <a:pos x="750" y="59"/>
                </a:cxn>
                <a:cxn ang="0">
                  <a:pos x="907" y="46"/>
                </a:cxn>
                <a:cxn ang="0">
                  <a:pos x="1071" y="50"/>
                </a:cxn>
                <a:cxn ang="0">
                  <a:pos x="1232" y="72"/>
                </a:cxn>
                <a:cxn ang="0">
                  <a:pos x="1387" y="119"/>
                </a:cxn>
                <a:cxn ang="0">
                  <a:pos x="1538" y="181"/>
                </a:cxn>
                <a:cxn ang="0">
                  <a:pos x="1592" y="209"/>
                </a:cxn>
                <a:cxn ang="0">
                  <a:pos x="1653" y="258"/>
                </a:cxn>
                <a:cxn ang="0">
                  <a:pos x="1739" y="364"/>
                </a:cxn>
                <a:cxn ang="0">
                  <a:pos x="1818" y="491"/>
                </a:cxn>
                <a:cxn ang="0">
                  <a:pos x="1845" y="547"/>
                </a:cxn>
                <a:cxn ang="0">
                  <a:pos x="1858" y="621"/>
                </a:cxn>
                <a:cxn ang="0">
                  <a:pos x="1870" y="680"/>
                </a:cxn>
                <a:cxn ang="0">
                  <a:pos x="1873" y="706"/>
                </a:cxn>
                <a:cxn ang="0">
                  <a:pos x="1883" y="719"/>
                </a:cxn>
                <a:cxn ang="0">
                  <a:pos x="1907" y="719"/>
                </a:cxn>
                <a:cxn ang="0">
                  <a:pos x="1917" y="706"/>
                </a:cxn>
                <a:cxn ang="0">
                  <a:pos x="1917" y="688"/>
                </a:cxn>
              </a:cxnLst>
              <a:rect l="0" t="0" r="r" b="b"/>
              <a:pathLst>
                <a:path w="1917" h="739">
                  <a:moveTo>
                    <a:pt x="1917" y="688"/>
                  </a:moveTo>
                  <a:lnTo>
                    <a:pt x="1917" y="688"/>
                  </a:lnTo>
                  <a:lnTo>
                    <a:pt x="1915" y="668"/>
                  </a:lnTo>
                  <a:lnTo>
                    <a:pt x="1909" y="649"/>
                  </a:lnTo>
                  <a:lnTo>
                    <a:pt x="1909" y="649"/>
                  </a:lnTo>
                  <a:lnTo>
                    <a:pt x="1907" y="638"/>
                  </a:lnTo>
                  <a:lnTo>
                    <a:pt x="1904" y="628"/>
                  </a:lnTo>
                  <a:lnTo>
                    <a:pt x="1902" y="606"/>
                  </a:lnTo>
                  <a:lnTo>
                    <a:pt x="1900" y="583"/>
                  </a:lnTo>
                  <a:lnTo>
                    <a:pt x="1899" y="573"/>
                  </a:lnTo>
                  <a:lnTo>
                    <a:pt x="1898" y="561"/>
                  </a:lnTo>
                  <a:lnTo>
                    <a:pt x="1898" y="561"/>
                  </a:lnTo>
                  <a:lnTo>
                    <a:pt x="1892" y="543"/>
                  </a:lnTo>
                  <a:lnTo>
                    <a:pt x="1886" y="525"/>
                  </a:lnTo>
                  <a:lnTo>
                    <a:pt x="1878" y="506"/>
                  </a:lnTo>
                  <a:lnTo>
                    <a:pt x="1870" y="489"/>
                  </a:lnTo>
                  <a:lnTo>
                    <a:pt x="1852" y="454"/>
                  </a:lnTo>
                  <a:lnTo>
                    <a:pt x="1834" y="420"/>
                  </a:lnTo>
                  <a:lnTo>
                    <a:pt x="1834" y="420"/>
                  </a:lnTo>
                  <a:lnTo>
                    <a:pt x="1813" y="386"/>
                  </a:lnTo>
                  <a:lnTo>
                    <a:pt x="1792" y="352"/>
                  </a:lnTo>
                  <a:lnTo>
                    <a:pt x="1768" y="319"/>
                  </a:lnTo>
                  <a:lnTo>
                    <a:pt x="1743" y="287"/>
                  </a:lnTo>
                  <a:lnTo>
                    <a:pt x="1717" y="256"/>
                  </a:lnTo>
                  <a:lnTo>
                    <a:pt x="1690" y="228"/>
                  </a:lnTo>
                  <a:lnTo>
                    <a:pt x="1660" y="202"/>
                  </a:lnTo>
                  <a:lnTo>
                    <a:pt x="1643" y="188"/>
                  </a:lnTo>
                  <a:lnTo>
                    <a:pt x="1627" y="177"/>
                  </a:lnTo>
                  <a:lnTo>
                    <a:pt x="1627" y="177"/>
                  </a:lnTo>
                  <a:lnTo>
                    <a:pt x="1592" y="154"/>
                  </a:lnTo>
                  <a:lnTo>
                    <a:pt x="1554" y="134"/>
                  </a:lnTo>
                  <a:lnTo>
                    <a:pt x="1513" y="113"/>
                  </a:lnTo>
                  <a:lnTo>
                    <a:pt x="1471" y="94"/>
                  </a:lnTo>
                  <a:lnTo>
                    <a:pt x="1429" y="79"/>
                  </a:lnTo>
                  <a:lnTo>
                    <a:pt x="1387" y="64"/>
                  </a:lnTo>
                  <a:lnTo>
                    <a:pt x="1346" y="52"/>
                  </a:lnTo>
                  <a:lnTo>
                    <a:pt x="1304" y="43"/>
                  </a:lnTo>
                  <a:lnTo>
                    <a:pt x="1304" y="43"/>
                  </a:lnTo>
                  <a:lnTo>
                    <a:pt x="1264" y="34"/>
                  </a:lnTo>
                  <a:lnTo>
                    <a:pt x="1224" y="24"/>
                  </a:lnTo>
                  <a:lnTo>
                    <a:pt x="1185" y="16"/>
                  </a:lnTo>
                  <a:lnTo>
                    <a:pt x="1164" y="12"/>
                  </a:lnTo>
                  <a:lnTo>
                    <a:pt x="1144" y="9"/>
                  </a:lnTo>
                  <a:lnTo>
                    <a:pt x="1144" y="9"/>
                  </a:lnTo>
                  <a:lnTo>
                    <a:pt x="1096" y="5"/>
                  </a:lnTo>
                  <a:lnTo>
                    <a:pt x="1047" y="3"/>
                  </a:lnTo>
                  <a:lnTo>
                    <a:pt x="999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07" y="1"/>
                  </a:lnTo>
                  <a:lnTo>
                    <a:pt x="862" y="3"/>
                  </a:lnTo>
                  <a:lnTo>
                    <a:pt x="817" y="4"/>
                  </a:lnTo>
                  <a:lnTo>
                    <a:pt x="773" y="8"/>
                  </a:lnTo>
                  <a:lnTo>
                    <a:pt x="727" y="13"/>
                  </a:lnTo>
                  <a:lnTo>
                    <a:pt x="682" y="18"/>
                  </a:lnTo>
                  <a:lnTo>
                    <a:pt x="639" y="26"/>
                  </a:lnTo>
                  <a:lnTo>
                    <a:pt x="595" y="37"/>
                  </a:lnTo>
                  <a:lnTo>
                    <a:pt x="595" y="37"/>
                  </a:lnTo>
                  <a:lnTo>
                    <a:pt x="557" y="47"/>
                  </a:lnTo>
                  <a:lnTo>
                    <a:pt x="520" y="60"/>
                  </a:lnTo>
                  <a:lnTo>
                    <a:pt x="484" y="76"/>
                  </a:lnTo>
                  <a:lnTo>
                    <a:pt x="448" y="93"/>
                  </a:lnTo>
                  <a:lnTo>
                    <a:pt x="448" y="93"/>
                  </a:lnTo>
                  <a:lnTo>
                    <a:pt x="429" y="103"/>
                  </a:lnTo>
                  <a:lnTo>
                    <a:pt x="409" y="114"/>
                  </a:lnTo>
                  <a:lnTo>
                    <a:pt x="372" y="139"/>
                  </a:lnTo>
                  <a:lnTo>
                    <a:pt x="336" y="164"/>
                  </a:lnTo>
                  <a:lnTo>
                    <a:pt x="298" y="187"/>
                  </a:lnTo>
                  <a:lnTo>
                    <a:pt x="298" y="187"/>
                  </a:lnTo>
                  <a:lnTo>
                    <a:pt x="282" y="198"/>
                  </a:lnTo>
                  <a:lnTo>
                    <a:pt x="266" y="208"/>
                  </a:lnTo>
                  <a:lnTo>
                    <a:pt x="238" y="232"/>
                  </a:lnTo>
                  <a:lnTo>
                    <a:pt x="211" y="256"/>
                  </a:lnTo>
                  <a:lnTo>
                    <a:pt x="185" y="283"/>
                  </a:lnTo>
                  <a:lnTo>
                    <a:pt x="185" y="283"/>
                  </a:lnTo>
                  <a:lnTo>
                    <a:pt x="157" y="315"/>
                  </a:lnTo>
                  <a:lnTo>
                    <a:pt x="129" y="349"/>
                  </a:lnTo>
                  <a:lnTo>
                    <a:pt x="102" y="386"/>
                  </a:lnTo>
                  <a:lnTo>
                    <a:pt x="77" y="421"/>
                  </a:lnTo>
                  <a:lnTo>
                    <a:pt x="77" y="421"/>
                  </a:lnTo>
                  <a:lnTo>
                    <a:pt x="68" y="438"/>
                  </a:lnTo>
                  <a:lnTo>
                    <a:pt x="58" y="457"/>
                  </a:lnTo>
                  <a:lnTo>
                    <a:pt x="51" y="474"/>
                  </a:lnTo>
                  <a:lnTo>
                    <a:pt x="43" y="491"/>
                  </a:lnTo>
                  <a:lnTo>
                    <a:pt x="36" y="509"/>
                  </a:lnTo>
                  <a:lnTo>
                    <a:pt x="31" y="526"/>
                  </a:lnTo>
                  <a:lnTo>
                    <a:pt x="23" y="561"/>
                  </a:lnTo>
                  <a:lnTo>
                    <a:pt x="17" y="598"/>
                  </a:lnTo>
                  <a:lnTo>
                    <a:pt x="10" y="634"/>
                  </a:lnTo>
                  <a:lnTo>
                    <a:pt x="1" y="710"/>
                  </a:lnTo>
                  <a:lnTo>
                    <a:pt x="1" y="710"/>
                  </a:lnTo>
                  <a:lnTo>
                    <a:pt x="0" y="716"/>
                  </a:lnTo>
                  <a:lnTo>
                    <a:pt x="1" y="721"/>
                  </a:lnTo>
                  <a:lnTo>
                    <a:pt x="2" y="725"/>
                  </a:lnTo>
                  <a:lnTo>
                    <a:pt x="5" y="729"/>
                  </a:lnTo>
                  <a:lnTo>
                    <a:pt x="11" y="734"/>
                  </a:lnTo>
                  <a:lnTo>
                    <a:pt x="19" y="738"/>
                  </a:lnTo>
                  <a:lnTo>
                    <a:pt x="27" y="739"/>
                  </a:lnTo>
                  <a:lnTo>
                    <a:pt x="31" y="738"/>
                  </a:lnTo>
                  <a:lnTo>
                    <a:pt x="35" y="736"/>
                  </a:lnTo>
                  <a:lnTo>
                    <a:pt x="39" y="734"/>
                  </a:lnTo>
                  <a:lnTo>
                    <a:pt x="41" y="731"/>
                  </a:lnTo>
                  <a:lnTo>
                    <a:pt x="43" y="727"/>
                  </a:lnTo>
                  <a:lnTo>
                    <a:pt x="44" y="722"/>
                  </a:lnTo>
                  <a:lnTo>
                    <a:pt x="44" y="722"/>
                  </a:lnTo>
                  <a:lnTo>
                    <a:pt x="48" y="692"/>
                  </a:lnTo>
                  <a:lnTo>
                    <a:pt x="51" y="662"/>
                  </a:lnTo>
                  <a:lnTo>
                    <a:pt x="55" y="632"/>
                  </a:lnTo>
                  <a:lnTo>
                    <a:pt x="58" y="600"/>
                  </a:lnTo>
                  <a:lnTo>
                    <a:pt x="58" y="600"/>
                  </a:lnTo>
                  <a:lnTo>
                    <a:pt x="61" y="582"/>
                  </a:lnTo>
                  <a:lnTo>
                    <a:pt x="66" y="564"/>
                  </a:lnTo>
                  <a:lnTo>
                    <a:pt x="72" y="547"/>
                  </a:lnTo>
                  <a:lnTo>
                    <a:pt x="78" y="528"/>
                  </a:lnTo>
                  <a:lnTo>
                    <a:pt x="94" y="494"/>
                  </a:lnTo>
                  <a:lnTo>
                    <a:pt x="109" y="460"/>
                  </a:lnTo>
                  <a:lnTo>
                    <a:pt x="109" y="460"/>
                  </a:lnTo>
                  <a:lnTo>
                    <a:pt x="117" y="443"/>
                  </a:lnTo>
                  <a:lnTo>
                    <a:pt x="128" y="428"/>
                  </a:lnTo>
                  <a:lnTo>
                    <a:pt x="138" y="413"/>
                  </a:lnTo>
                  <a:lnTo>
                    <a:pt x="151" y="398"/>
                  </a:lnTo>
                  <a:lnTo>
                    <a:pt x="176" y="369"/>
                  </a:lnTo>
                  <a:lnTo>
                    <a:pt x="188" y="355"/>
                  </a:lnTo>
                  <a:lnTo>
                    <a:pt x="200" y="340"/>
                  </a:lnTo>
                  <a:lnTo>
                    <a:pt x="200" y="340"/>
                  </a:lnTo>
                  <a:lnTo>
                    <a:pt x="211" y="324"/>
                  </a:lnTo>
                  <a:lnTo>
                    <a:pt x="225" y="307"/>
                  </a:lnTo>
                  <a:lnTo>
                    <a:pt x="239" y="292"/>
                  </a:lnTo>
                  <a:lnTo>
                    <a:pt x="253" y="277"/>
                  </a:lnTo>
                  <a:lnTo>
                    <a:pt x="269" y="263"/>
                  </a:lnTo>
                  <a:lnTo>
                    <a:pt x="286" y="249"/>
                  </a:lnTo>
                  <a:lnTo>
                    <a:pt x="303" y="237"/>
                  </a:lnTo>
                  <a:lnTo>
                    <a:pt x="320" y="226"/>
                  </a:lnTo>
                  <a:lnTo>
                    <a:pt x="320" y="226"/>
                  </a:lnTo>
                  <a:lnTo>
                    <a:pt x="336" y="217"/>
                  </a:lnTo>
                  <a:lnTo>
                    <a:pt x="350" y="208"/>
                  </a:lnTo>
                  <a:lnTo>
                    <a:pt x="379" y="187"/>
                  </a:lnTo>
                  <a:lnTo>
                    <a:pt x="409" y="166"/>
                  </a:lnTo>
                  <a:lnTo>
                    <a:pt x="423" y="157"/>
                  </a:lnTo>
                  <a:lnTo>
                    <a:pt x="439" y="149"/>
                  </a:lnTo>
                  <a:lnTo>
                    <a:pt x="439" y="149"/>
                  </a:lnTo>
                  <a:lnTo>
                    <a:pt x="476" y="131"/>
                  </a:lnTo>
                  <a:lnTo>
                    <a:pt x="512" y="115"/>
                  </a:lnTo>
                  <a:lnTo>
                    <a:pt x="550" y="100"/>
                  </a:lnTo>
                  <a:lnTo>
                    <a:pt x="590" y="85"/>
                  </a:lnTo>
                  <a:lnTo>
                    <a:pt x="590" y="85"/>
                  </a:lnTo>
                  <a:lnTo>
                    <a:pt x="609" y="80"/>
                  </a:lnTo>
                  <a:lnTo>
                    <a:pt x="629" y="75"/>
                  </a:lnTo>
                  <a:lnTo>
                    <a:pt x="648" y="71"/>
                  </a:lnTo>
                  <a:lnTo>
                    <a:pt x="669" y="68"/>
                  </a:lnTo>
                  <a:lnTo>
                    <a:pt x="710" y="63"/>
                  </a:lnTo>
                  <a:lnTo>
                    <a:pt x="750" y="59"/>
                  </a:lnTo>
                  <a:lnTo>
                    <a:pt x="750" y="59"/>
                  </a:lnTo>
                  <a:lnTo>
                    <a:pt x="829" y="51"/>
                  </a:lnTo>
                  <a:lnTo>
                    <a:pt x="868" y="47"/>
                  </a:lnTo>
                  <a:lnTo>
                    <a:pt x="907" y="46"/>
                  </a:lnTo>
                  <a:lnTo>
                    <a:pt x="907" y="46"/>
                  </a:lnTo>
                  <a:lnTo>
                    <a:pt x="988" y="47"/>
                  </a:lnTo>
                  <a:lnTo>
                    <a:pt x="1030" y="47"/>
                  </a:lnTo>
                  <a:lnTo>
                    <a:pt x="1071" y="50"/>
                  </a:lnTo>
                  <a:lnTo>
                    <a:pt x="1111" y="52"/>
                  </a:lnTo>
                  <a:lnTo>
                    <a:pt x="1152" y="56"/>
                  </a:lnTo>
                  <a:lnTo>
                    <a:pt x="1193" y="63"/>
                  </a:lnTo>
                  <a:lnTo>
                    <a:pt x="1232" y="72"/>
                  </a:lnTo>
                  <a:lnTo>
                    <a:pt x="1232" y="72"/>
                  </a:lnTo>
                  <a:lnTo>
                    <a:pt x="1312" y="94"/>
                  </a:lnTo>
                  <a:lnTo>
                    <a:pt x="1350" y="106"/>
                  </a:lnTo>
                  <a:lnTo>
                    <a:pt x="1387" y="119"/>
                  </a:lnTo>
                  <a:lnTo>
                    <a:pt x="1425" y="132"/>
                  </a:lnTo>
                  <a:lnTo>
                    <a:pt x="1463" y="147"/>
                  </a:lnTo>
                  <a:lnTo>
                    <a:pt x="1500" y="162"/>
                  </a:lnTo>
                  <a:lnTo>
                    <a:pt x="1538" y="181"/>
                  </a:lnTo>
                  <a:lnTo>
                    <a:pt x="1538" y="181"/>
                  </a:lnTo>
                  <a:lnTo>
                    <a:pt x="1558" y="190"/>
                  </a:lnTo>
                  <a:lnTo>
                    <a:pt x="1575" y="199"/>
                  </a:lnTo>
                  <a:lnTo>
                    <a:pt x="1592" y="209"/>
                  </a:lnTo>
                  <a:lnTo>
                    <a:pt x="1609" y="221"/>
                  </a:lnTo>
                  <a:lnTo>
                    <a:pt x="1624" y="233"/>
                  </a:lnTo>
                  <a:lnTo>
                    <a:pt x="1639" y="245"/>
                  </a:lnTo>
                  <a:lnTo>
                    <a:pt x="1653" y="258"/>
                  </a:lnTo>
                  <a:lnTo>
                    <a:pt x="1666" y="272"/>
                  </a:lnTo>
                  <a:lnTo>
                    <a:pt x="1692" y="300"/>
                  </a:lnTo>
                  <a:lnTo>
                    <a:pt x="1717" y="331"/>
                  </a:lnTo>
                  <a:lnTo>
                    <a:pt x="1739" y="364"/>
                  </a:lnTo>
                  <a:lnTo>
                    <a:pt x="1762" y="398"/>
                  </a:lnTo>
                  <a:lnTo>
                    <a:pt x="1762" y="398"/>
                  </a:lnTo>
                  <a:lnTo>
                    <a:pt x="1799" y="459"/>
                  </a:lnTo>
                  <a:lnTo>
                    <a:pt x="1818" y="491"/>
                  </a:lnTo>
                  <a:lnTo>
                    <a:pt x="1835" y="522"/>
                  </a:lnTo>
                  <a:lnTo>
                    <a:pt x="1835" y="522"/>
                  </a:lnTo>
                  <a:lnTo>
                    <a:pt x="1840" y="534"/>
                  </a:lnTo>
                  <a:lnTo>
                    <a:pt x="1845" y="547"/>
                  </a:lnTo>
                  <a:lnTo>
                    <a:pt x="1852" y="570"/>
                  </a:lnTo>
                  <a:lnTo>
                    <a:pt x="1856" y="595"/>
                  </a:lnTo>
                  <a:lnTo>
                    <a:pt x="1858" y="621"/>
                  </a:lnTo>
                  <a:lnTo>
                    <a:pt x="1858" y="621"/>
                  </a:lnTo>
                  <a:lnTo>
                    <a:pt x="1858" y="632"/>
                  </a:lnTo>
                  <a:lnTo>
                    <a:pt x="1861" y="641"/>
                  </a:lnTo>
                  <a:lnTo>
                    <a:pt x="1865" y="661"/>
                  </a:lnTo>
                  <a:lnTo>
                    <a:pt x="1870" y="680"/>
                  </a:lnTo>
                  <a:lnTo>
                    <a:pt x="1871" y="691"/>
                  </a:lnTo>
                  <a:lnTo>
                    <a:pt x="1873" y="701"/>
                  </a:lnTo>
                  <a:lnTo>
                    <a:pt x="1873" y="701"/>
                  </a:lnTo>
                  <a:lnTo>
                    <a:pt x="1873" y="706"/>
                  </a:lnTo>
                  <a:lnTo>
                    <a:pt x="1874" y="710"/>
                  </a:lnTo>
                  <a:lnTo>
                    <a:pt x="1877" y="714"/>
                  </a:lnTo>
                  <a:lnTo>
                    <a:pt x="1879" y="718"/>
                  </a:lnTo>
                  <a:lnTo>
                    <a:pt x="1883" y="719"/>
                  </a:lnTo>
                  <a:lnTo>
                    <a:pt x="1887" y="722"/>
                  </a:lnTo>
                  <a:lnTo>
                    <a:pt x="1895" y="723"/>
                  </a:lnTo>
                  <a:lnTo>
                    <a:pt x="1903" y="722"/>
                  </a:lnTo>
                  <a:lnTo>
                    <a:pt x="1907" y="719"/>
                  </a:lnTo>
                  <a:lnTo>
                    <a:pt x="1911" y="718"/>
                  </a:lnTo>
                  <a:lnTo>
                    <a:pt x="1913" y="714"/>
                  </a:lnTo>
                  <a:lnTo>
                    <a:pt x="1916" y="710"/>
                  </a:lnTo>
                  <a:lnTo>
                    <a:pt x="1917" y="706"/>
                  </a:lnTo>
                  <a:lnTo>
                    <a:pt x="1917" y="701"/>
                  </a:lnTo>
                  <a:lnTo>
                    <a:pt x="1917" y="693"/>
                  </a:lnTo>
                  <a:lnTo>
                    <a:pt x="1917" y="693"/>
                  </a:lnTo>
                  <a:lnTo>
                    <a:pt x="1917" y="688"/>
                  </a:lnTo>
                  <a:lnTo>
                    <a:pt x="1917" y="6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7" name="Freeform 589"/>
            <p:cNvSpPr/>
            <p:nvPr/>
          </p:nvSpPr>
          <p:spPr bwMode="auto">
            <a:xfrm>
              <a:off x="3100388" y="2273300"/>
              <a:ext cx="766763" cy="79375"/>
            </a:xfrm>
            <a:custGeom>
              <a:avLst/>
              <a:gdLst/>
              <a:ahLst/>
              <a:cxnLst>
                <a:cxn ang="0">
                  <a:pos x="1837" y="85"/>
                </a:cxn>
                <a:cxn ang="0">
                  <a:pos x="1750" y="52"/>
                </a:cxn>
                <a:cxn ang="0">
                  <a:pos x="1652" y="40"/>
                </a:cxn>
                <a:cxn ang="0">
                  <a:pos x="1504" y="57"/>
                </a:cxn>
                <a:cxn ang="0">
                  <a:pos x="1433" y="81"/>
                </a:cxn>
                <a:cxn ang="0">
                  <a:pos x="1355" y="148"/>
                </a:cxn>
                <a:cxn ang="0">
                  <a:pos x="1304" y="93"/>
                </a:cxn>
                <a:cxn ang="0">
                  <a:pos x="1212" y="31"/>
                </a:cxn>
                <a:cxn ang="0">
                  <a:pos x="1142" y="5"/>
                </a:cxn>
                <a:cxn ang="0">
                  <a:pos x="996" y="2"/>
                </a:cxn>
                <a:cxn ang="0">
                  <a:pos x="909" y="8"/>
                </a:cxn>
                <a:cxn ang="0">
                  <a:pos x="803" y="32"/>
                </a:cxn>
                <a:cxn ang="0">
                  <a:pos x="714" y="56"/>
                </a:cxn>
                <a:cxn ang="0">
                  <a:pos x="626" y="103"/>
                </a:cxn>
                <a:cxn ang="0">
                  <a:pos x="565" y="131"/>
                </a:cxn>
                <a:cxn ang="0">
                  <a:pos x="485" y="81"/>
                </a:cxn>
                <a:cxn ang="0">
                  <a:pos x="397" y="51"/>
                </a:cxn>
                <a:cxn ang="0">
                  <a:pos x="300" y="44"/>
                </a:cxn>
                <a:cxn ang="0">
                  <a:pos x="201" y="52"/>
                </a:cxn>
                <a:cxn ang="0">
                  <a:pos x="117" y="86"/>
                </a:cxn>
                <a:cxn ang="0">
                  <a:pos x="32" y="137"/>
                </a:cxn>
                <a:cxn ang="0">
                  <a:pos x="3" y="145"/>
                </a:cxn>
                <a:cxn ang="0">
                  <a:pos x="1" y="188"/>
                </a:cxn>
                <a:cxn ang="0">
                  <a:pos x="26" y="202"/>
                </a:cxn>
                <a:cxn ang="0">
                  <a:pos x="89" y="159"/>
                </a:cxn>
                <a:cxn ang="0">
                  <a:pos x="175" y="108"/>
                </a:cxn>
                <a:cxn ang="0">
                  <a:pos x="282" y="91"/>
                </a:cxn>
                <a:cxn ang="0">
                  <a:pos x="379" y="94"/>
                </a:cxn>
                <a:cxn ang="0">
                  <a:pos x="468" y="123"/>
                </a:cxn>
                <a:cxn ang="0">
                  <a:pos x="548" y="175"/>
                </a:cxn>
                <a:cxn ang="0">
                  <a:pos x="567" y="196"/>
                </a:cxn>
                <a:cxn ang="0">
                  <a:pos x="601" y="195"/>
                </a:cxn>
                <a:cxn ang="0">
                  <a:pos x="609" y="176"/>
                </a:cxn>
                <a:cxn ang="0">
                  <a:pos x="668" y="132"/>
                </a:cxn>
                <a:cxn ang="0">
                  <a:pos x="770" y="85"/>
                </a:cxn>
                <a:cxn ang="0">
                  <a:pos x="889" y="55"/>
                </a:cxn>
                <a:cxn ang="0">
                  <a:pos x="952" y="48"/>
                </a:cxn>
                <a:cxn ang="0">
                  <a:pos x="1076" y="48"/>
                </a:cxn>
                <a:cxn ang="0">
                  <a:pos x="1149" y="53"/>
                </a:cxn>
                <a:cxn ang="0">
                  <a:pos x="1237" y="100"/>
                </a:cxn>
                <a:cxn ang="0">
                  <a:pos x="1305" y="159"/>
                </a:cxn>
                <a:cxn ang="0">
                  <a:pos x="1352" y="195"/>
                </a:cxn>
                <a:cxn ang="0">
                  <a:pos x="1363" y="196"/>
                </a:cxn>
                <a:cxn ang="0">
                  <a:pos x="1367" y="195"/>
                </a:cxn>
                <a:cxn ang="0">
                  <a:pos x="1374" y="192"/>
                </a:cxn>
                <a:cxn ang="0">
                  <a:pos x="1378" y="189"/>
                </a:cxn>
                <a:cxn ang="0">
                  <a:pos x="1431" y="140"/>
                </a:cxn>
                <a:cxn ang="0">
                  <a:pos x="1492" y="106"/>
                </a:cxn>
                <a:cxn ang="0">
                  <a:pos x="1631" y="87"/>
                </a:cxn>
                <a:cxn ang="0">
                  <a:pos x="1722" y="91"/>
                </a:cxn>
                <a:cxn ang="0">
                  <a:pos x="1806" y="120"/>
                </a:cxn>
                <a:cxn ang="0">
                  <a:pos x="1903" y="180"/>
                </a:cxn>
                <a:cxn ang="0">
                  <a:pos x="1922" y="178"/>
                </a:cxn>
                <a:cxn ang="0">
                  <a:pos x="1928" y="145"/>
                </a:cxn>
              </a:cxnLst>
              <a:rect l="0" t="0" r="r" b="b"/>
              <a:pathLst>
                <a:path w="1932" h="202">
                  <a:moveTo>
                    <a:pt x="1921" y="138"/>
                  </a:moveTo>
                  <a:lnTo>
                    <a:pt x="1921" y="138"/>
                  </a:lnTo>
                  <a:lnTo>
                    <a:pt x="1888" y="115"/>
                  </a:lnTo>
                  <a:lnTo>
                    <a:pt x="1856" y="94"/>
                  </a:lnTo>
                  <a:lnTo>
                    <a:pt x="1837" y="85"/>
                  </a:lnTo>
                  <a:lnTo>
                    <a:pt x="1820" y="77"/>
                  </a:lnTo>
                  <a:lnTo>
                    <a:pt x="1803" y="69"/>
                  </a:lnTo>
                  <a:lnTo>
                    <a:pt x="1785" y="62"/>
                  </a:lnTo>
                  <a:lnTo>
                    <a:pt x="1768" y="57"/>
                  </a:lnTo>
                  <a:lnTo>
                    <a:pt x="1750" y="52"/>
                  </a:lnTo>
                  <a:lnTo>
                    <a:pt x="1730" y="48"/>
                  </a:lnTo>
                  <a:lnTo>
                    <a:pt x="1712" y="44"/>
                  </a:lnTo>
                  <a:lnTo>
                    <a:pt x="1692" y="43"/>
                  </a:lnTo>
                  <a:lnTo>
                    <a:pt x="1673" y="42"/>
                  </a:lnTo>
                  <a:lnTo>
                    <a:pt x="1652" y="40"/>
                  </a:lnTo>
                  <a:lnTo>
                    <a:pt x="1631" y="42"/>
                  </a:lnTo>
                  <a:lnTo>
                    <a:pt x="1631" y="42"/>
                  </a:lnTo>
                  <a:lnTo>
                    <a:pt x="1589" y="44"/>
                  </a:lnTo>
                  <a:lnTo>
                    <a:pt x="1546" y="49"/>
                  </a:lnTo>
                  <a:lnTo>
                    <a:pt x="1504" y="57"/>
                  </a:lnTo>
                  <a:lnTo>
                    <a:pt x="1483" y="61"/>
                  </a:lnTo>
                  <a:lnTo>
                    <a:pt x="1462" y="66"/>
                  </a:lnTo>
                  <a:lnTo>
                    <a:pt x="1462" y="66"/>
                  </a:lnTo>
                  <a:lnTo>
                    <a:pt x="1448" y="73"/>
                  </a:lnTo>
                  <a:lnTo>
                    <a:pt x="1433" y="81"/>
                  </a:lnTo>
                  <a:lnTo>
                    <a:pt x="1419" y="90"/>
                  </a:lnTo>
                  <a:lnTo>
                    <a:pt x="1404" y="100"/>
                  </a:lnTo>
                  <a:lnTo>
                    <a:pt x="1391" y="112"/>
                  </a:lnTo>
                  <a:lnTo>
                    <a:pt x="1378" y="124"/>
                  </a:lnTo>
                  <a:lnTo>
                    <a:pt x="1355" y="148"/>
                  </a:lnTo>
                  <a:lnTo>
                    <a:pt x="1355" y="148"/>
                  </a:lnTo>
                  <a:lnTo>
                    <a:pt x="1348" y="141"/>
                  </a:lnTo>
                  <a:lnTo>
                    <a:pt x="1339" y="133"/>
                  </a:lnTo>
                  <a:lnTo>
                    <a:pt x="1321" y="112"/>
                  </a:lnTo>
                  <a:lnTo>
                    <a:pt x="1304" y="93"/>
                  </a:lnTo>
                  <a:lnTo>
                    <a:pt x="1296" y="85"/>
                  </a:lnTo>
                  <a:lnTo>
                    <a:pt x="1289" y="79"/>
                  </a:lnTo>
                  <a:lnTo>
                    <a:pt x="1289" y="79"/>
                  </a:lnTo>
                  <a:lnTo>
                    <a:pt x="1238" y="47"/>
                  </a:lnTo>
                  <a:lnTo>
                    <a:pt x="1212" y="31"/>
                  </a:lnTo>
                  <a:lnTo>
                    <a:pt x="1186" y="18"/>
                  </a:lnTo>
                  <a:lnTo>
                    <a:pt x="1186" y="18"/>
                  </a:lnTo>
                  <a:lnTo>
                    <a:pt x="1172" y="13"/>
                  </a:lnTo>
                  <a:lnTo>
                    <a:pt x="1157" y="8"/>
                  </a:lnTo>
                  <a:lnTo>
                    <a:pt x="1142" y="5"/>
                  </a:lnTo>
                  <a:lnTo>
                    <a:pt x="1127" y="2"/>
                  </a:lnTo>
                  <a:lnTo>
                    <a:pt x="1094" y="0"/>
                  </a:lnTo>
                  <a:lnTo>
                    <a:pt x="1062" y="0"/>
                  </a:lnTo>
                  <a:lnTo>
                    <a:pt x="1029" y="1"/>
                  </a:lnTo>
                  <a:lnTo>
                    <a:pt x="996" y="2"/>
                  </a:lnTo>
                  <a:lnTo>
                    <a:pt x="965" y="5"/>
                  </a:lnTo>
                  <a:lnTo>
                    <a:pt x="935" y="5"/>
                  </a:lnTo>
                  <a:lnTo>
                    <a:pt x="935" y="5"/>
                  </a:lnTo>
                  <a:lnTo>
                    <a:pt x="922" y="6"/>
                  </a:lnTo>
                  <a:lnTo>
                    <a:pt x="909" y="8"/>
                  </a:lnTo>
                  <a:lnTo>
                    <a:pt x="883" y="11"/>
                  </a:lnTo>
                  <a:lnTo>
                    <a:pt x="858" y="18"/>
                  </a:lnTo>
                  <a:lnTo>
                    <a:pt x="833" y="25"/>
                  </a:lnTo>
                  <a:lnTo>
                    <a:pt x="833" y="25"/>
                  </a:lnTo>
                  <a:lnTo>
                    <a:pt x="803" y="32"/>
                  </a:lnTo>
                  <a:lnTo>
                    <a:pt x="773" y="38"/>
                  </a:lnTo>
                  <a:lnTo>
                    <a:pt x="757" y="40"/>
                  </a:lnTo>
                  <a:lnTo>
                    <a:pt x="743" y="44"/>
                  </a:lnTo>
                  <a:lnTo>
                    <a:pt x="728" y="49"/>
                  </a:lnTo>
                  <a:lnTo>
                    <a:pt x="714" y="56"/>
                  </a:lnTo>
                  <a:lnTo>
                    <a:pt x="714" y="56"/>
                  </a:lnTo>
                  <a:lnTo>
                    <a:pt x="681" y="72"/>
                  </a:lnTo>
                  <a:lnTo>
                    <a:pt x="663" y="81"/>
                  </a:lnTo>
                  <a:lnTo>
                    <a:pt x="644" y="91"/>
                  </a:lnTo>
                  <a:lnTo>
                    <a:pt x="626" y="103"/>
                  </a:lnTo>
                  <a:lnTo>
                    <a:pt x="609" y="115"/>
                  </a:lnTo>
                  <a:lnTo>
                    <a:pt x="593" y="129"/>
                  </a:lnTo>
                  <a:lnTo>
                    <a:pt x="579" y="144"/>
                  </a:lnTo>
                  <a:lnTo>
                    <a:pt x="579" y="144"/>
                  </a:lnTo>
                  <a:lnTo>
                    <a:pt x="565" y="131"/>
                  </a:lnTo>
                  <a:lnTo>
                    <a:pt x="549" y="119"/>
                  </a:lnTo>
                  <a:lnTo>
                    <a:pt x="533" y="108"/>
                  </a:lnTo>
                  <a:lnTo>
                    <a:pt x="518" y="98"/>
                  </a:lnTo>
                  <a:lnTo>
                    <a:pt x="502" y="89"/>
                  </a:lnTo>
                  <a:lnTo>
                    <a:pt x="485" y="81"/>
                  </a:lnTo>
                  <a:lnTo>
                    <a:pt x="468" y="73"/>
                  </a:lnTo>
                  <a:lnTo>
                    <a:pt x="451" y="66"/>
                  </a:lnTo>
                  <a:lnTo>
                    <a:pt x="433" y="60"/>
                  </a:lnTo>
                  <a:lnTo>
                    <a:pt x="416" y="55"/>
                  </a:lnTo>
                  <a:lnTo>
                    <a:pt x="397" y="51"/>
                  </a:lnTo>
                  <a:lnTo>
                    <a:pt x="379" y="48"/>
                  </a:lnTo>
                  <a:lnTo>
                    <a:pt x="359" y="45"/>
                  </a:lnTo>
                  <a:lnTo>
                    <a:pt x="341" y="44"/>
                  </a:lnTo>
                  <a:lnTo>
                    <a:pt x="321" y="44"/>
                  </a:lnTo>
                  <a:lnTo>
                    <a:pt x="300" y="44"/>
                  </a:lnTo>
                  <a:lnTo>
                    <a:pt x="300" y="44"/>
                  </a:lnTo>
                  <a:lnTo>
                    <a:pt x="262" y="45"/>
                  </a:lnTo>
                  <a:lnTo>
                    <a:pt x="242" y="47"/>
                  </a:lnTo>
                  <a:lnTo>
                    <a:pt x="222" y="49"/>
                  </a:lnTo>
                  <a:lnTo>
                    <a:pt x="201" y="52"/>
                  </a:lnTo>
                  <a:lnTo>
                    <a:pt x="181" y="56"/>
                  </a:lnTo>
                  <a:lnTo>
                    <a:pt x="162" y="62"/>
                  </a:lnTo>
                  <a:lnTo>
                    <a:pt x="145" y="70"/>
                  </a:lnTo>
                  <a:lnTo>
                    <a:pt x="145" y="70"/>
                  </a:lnTo>
                  <a:lnTo>
                    <a:pt x="117" y="86"/>
                  </a:lnTo>
                  <a:lnTo>
                    <a:pt x="90" y="103"/>
                  </a:lnTo>
                  <a:lnTo>
                    <a:pt x="64" y="121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32" y="137"/>
                  </a:lnTo>
                  <a:lnTo>
                    <a:pt x="26" y="136"/>
                  </a:lnTo>
                  <a:lnTo>
                    <a:pt x="19" y="136"/>
                  </a:lnTo>
                  <a:lnTo>
                    <a:pt x="14" y="137"/>
                  </a:lnTo>
                  <a:lnTo>
                    <a:pt x="7" y="140"/>
                  </a:lnTo>
                  <a:lnTo>
                    <a:pt x="3" y="145"/>
                  </a:lnTo>
                  <a:lnTo>
                    <a:pt x="1" y="150"/>
                  </a:lnTo>
                  <a:lnTo>
                    <a:pt x="0" y="15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1" y="188"/>
                  </a:lnTo>
                  <a:lnTo>
                    <a:pt x="3" y="193"/>
                  </a:lnTo>
                  <a:lnTo>
                    <a:pt x="7" y="199"/>
                  </a:lnTo>
                  <a:lnTo>
                    <a:pt x="14" y="201"/>
                  </a:lnTo>
                  <a:lnTo>
                    <a:pt x="19" y="202"/>
                  </a:lnTo>
                  <a:lnTo>
                    <a:pt x="26" y="202"/>
                  </a:lnTo>
                  <a:lnTo>
                    <a:pt x="32" y="200"/>
                  </a:lnTo>
                  <a:lnTo>
                    <a:pt x="39" y="196"/>
                  </a:lnTo>
                  <a:lnTo>
                    <a:pt x="39" y="196"/>
                  </a:lnTo>
                  <a:lnTo>
                    <a:pt x="64" y="178"/>
                  </a:lnTo>
                  <a:lnTo>
                    <a:pt x="89" y="159"/>
                  </a:lnTo>
                  <a:lnTo>
                    <a:pt x="113" y="141"/>
                  </a:lnTo>
                  <a:lnTo>
                    <a:pt x="141" y="124"/>
                  </a:lnTo>
                  <a:lnTo>
                    <a:pt x="141" y="124"/>
                  </a:lnTo>
                  <a:lnTo>
                    <a:pt x="158" y="116"/>
                  </a:lnTo>
                  <a:lnTo>
                    <a:pt x="175" y="108"/>
                  </a:lnTo>
                  <a:lnTo>
                    <a:pt x="192" y="104"/>
                  </a:lnTo>
                  <a:lnTo>
                    <a:pt x="209" y="100"/>
                  </a:lnTo>
                  <a:lnTo>
                    <a:pt x="245" y="95"/>
                  </a:lnTo>
                  <a:lnTo>
                    <a:pt x="282" y="91"/>
                  </a:lnTo>
                  <a:lnTo>
                    <a:pt x="282" y="91"/>
                  </a:lnTo>
                  <a:lnTo>
                    <a:pt x="303" y="90"/>
                  </a:lnTo>
                  <a:lnTo>
                    <a:pt x="323" y="89"/>
                  </a:lnTo>
                  <a:lnTo>
                    <a:pt x="341" y="90"/>
                  </a:lnTo>
                  <a:lnTo>
                    <a:pt x="361" y="91"/>
                  </a:lnTo>
                  <a:lnTo>
                    <a:pt x="379" y="94"/>
                  </a:lnTo>
                  <a:lnTo>
                    <a:pt x="397" y="98"/>
                  </a:lnTo>
                  <a:lnTo>
                    <a:pt x="416" y="102"/>
                  </a:lnTo>
                  <a:lnTo>
                    <a:pt x="434" y="108"/>
                  </a:lnTo>
                  <a:lnTo>
                    <a:pt x="451" y="115"/>
                  </a:lnTo>
                  <a:lnTo>
                    <a:pt x="468" y="123"/>
                  </a:lnTo>
                  <a:lnTo>
                    <a:pt x="485" y="131"/>
                  </a:lnTo>
                  <a:lnTo>
                    <a:pt x="501" y="141"/>
                  </a:lnTo>
                  <a:lnTo>
                    <a:pt x="516" y="151"/>
                  </a:lnTo>
                  <a:lnTo>
                    <a:pt x="532" y="163"/>
                  </a:lnTo>
                  <a:lnTo>
                    <a:pt x="548" y="175"/>
                  </a:lnTo>
                  <a:lnTo>
                    <a:pt x="562" y="189"/>
                  </a:lnTo>
                  <a:lnTo>
                    <a:pt x="562" y="189"/>
                  </a:lnTo>
                  <a:lnTo>
                    <a:pt x="563" y="191"/>
                  </a:lnTo>
                  <a:lnTo>
                    <a:pt x="563" y="191"/>
                  </a:lnTo>
                  <a:lnTo>
                    <a:pt x="567" y="196"/>
                  </a:lnTo>
                  <a:lnTo>
                    <a:pt x="574" y="200"/>
                  </a:lnTo>
                  <a:lnTo>
                    <a:pt x="580" y="202"/>
                  </a:lnTo>
                  <a:lnTo>
                    <a:pt x="587" y="201"/>
                  </a:lnTo>
                  <a:lnTo>
                    <a:pt x="595" y="200"/>
                  </a:lnTo>
                  <a:lnTo>
                    <a:pt x="601" y="195"/>
                  </a:lnTo>
                  <a:lnTo>
                    <a:pt x="607" y="189"/>
                  </a:lnTo>
                  <a:lnTo>
                    <a:pt x="608" y="185"/>
                  </a:lnTo>
                  <a:lnTo>
                    <a:pt x="608" y="180"/>
                  </a:lnTo>
                  <a:lnTo>
                    <a:pt x="608" y="180"/>
                  </a:lnTo>
                  <a:lnTo>
                    <a:pt x="609" y="176"/>
                  </a:lnTo>
                  <a:lnTo>
                    <a:pt x="612" y="172"/>
                  </a:lnTo>
                  <a:lnTo>
                    <a:pt x="620" y="165"/>
                  </a:lnTo>
                  <a:lnTo>
                    <a:pt x="630" y="157"/>
                  </a:lnTo>
                  <a:lnTo>
                    <a:pt x="642" y="148"/>
                  </a:lnTo>
                  <a:lnTo>
                    <a:pt x="668" y="132"/>
                  </a:lnTo>
                  <a:lnTo>
                    <a:pt x="688" y="121"/>
                  </a:lnTo>
                  <a:lnTo>
                    <a:pt x="688" y="121"/>
                  </a:lnTo>
                  <a:lnTo>
                    <a:pt x="715" y="107"/>
                  </a:lnTo>
                  <a:lnTo>
                    <a:pt x="741" y="94"/>
                  </a:lnTo>
                  <a:lnTo>
                    <a:pt x="770" y="85"/>
                  </a:lnTo>
                  <a:lnTo>
                    <a:pt x="799" y="77"/>
                  </a:lnTo>
                  <a:lnTo>
                    <a:pt x="799" y="77"/>
                  </a:lnTo>
                  <a:lnTo>
                    <a:pt x="845" y="68"/>
                  </a:lnTo>
                  <a:lnTo>
                    <a:pt x="867" y="61"/>
                  </a:lnTo>
                  <a:lnTo>
                    <a:pt x="889" y="55"/>
                  </a:lnTo>
                  <a:lnTo>
                    <a:pt x="889" y="55"/>
                  </a:lnTo>
                  <a:lnTo>
                    <a:pt x="903" y="51"/>
                  </a:lnTo>
                  <a:lnTo>
                    <a:pt x="919" y="49"/>
                  </a:lnTo>
                  <a:lnTo>
                    <a:pt x="935" y="48"/>
                  </a:lnTo>
                  <a:lnTo>
                    <a:pt x="952" y="48"/>
                  </a:lnTo>
                  <a:lnTo>
                    <a:pt x="985" y="49"/>
                  </a:lnTo>
                  <a:lnTo>
                    <a:pt x="1016" y="51"/>
                  </a:lnTo>
                  <a:lnTo>
                    <a:pt x="1016" y="51"/>
                  </a:lnTo>
                  <a:lnTo>
                    <a:pt x="1046" y="49"/>
                  </a:lnTo>
                  <a:lnTo>
                    <a:pt x="1076" y="48"/>
                  </a:lnTo>
                  <a:lnTo>
                    <a:pt x="1106" y="48"/>
                  </a:lnTo>
                  <a:lnTo>
                    <a:pt x="1121" y="48"/>
                  </a:lnTo>
                  <a:lnTo>
                    <a:pt x="1135" y="51"/>
                  </a:lnTo>
                  <a:lnTo>
                    <a:pt x="1135" y="51"/>
                  </a:lnTo>
                  <a:lnTo>
                    <a:pt x="1149" y="53"/>
                  </a:lnTo>
                  <a:lnTo>
                    <a:pt x="1162" y="57"/>
                  </a:lnTo>
                  <a:lnTo>
                    <a:pt x="1176" y="64"/>
                  </a:lnTo>
                  <a:lnTo>
                    <a:pt x="1189" y="70"/>
                  </a:lnTo>
                  <a:lnTo>
                    <a:pt x="1213" y="85"/>
                  </a:lnTo>
                  <a:lnTo>
                    <a:pt x="1237" y="100"/>
                  </a:lnTo>
                  <a:lnTo>
                    <a:pt x="1237" y="100"/>
                  </a:lnTo>
                  <a:lnTo>
                    <a:pt x="1250" y="108"/>
                  </a:lnTo>
                  <a:lnTo>
                    <a:pt x="1262" y="117"/>
                  </a:lnTo>
                  <a:lnTo>
                    <a:pt x="1284" y="137"/>
                  </a:lnTo>
                  <a:lnTo>
                    <a:pt x="1305" y="159"/>
                  </a:lnTo>
                  <a:lnTo>
                    <a:pt x="1327" y="180"/>
                  </a:lnTo>
                  <a:lnTo>
                    <a:pt x="1327" y="180"/>
                  </a:lnTo>
                  <a:lnTo>
                    <a:pt x="1335" y="188"/>
                  </a:lnTo>
                  <a:lnTo>
                    <a:pt x="1343" y="192"/>
                  </a:lnTo>
                  <a:lnTo>
                    <a:pt x="1352" y="195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1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3" y="196"/>
                  </a:lnTo>
                  <a:lnTo>
                    <a:pt x="1367" y="195"/>
                  </a:lnTo>
                  <a:lnTo>
                    <a:pt x="1367" y="195"/>
                  </a:lnTo>
                  <a:lnTo>
                    <a:pt x="1368" y="195"/>
                  </a:lnTo>
                  <a:lnTo>
                    <a:pt x="1368" y="195"/>
                  </a:lnTo>
                  <a:lnTo>
                    <a:pt x="1370" y="195"/>
                  </a:lnTo>
                  <a:lnTo>
                    <a:pt x="1370" y="195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4" y="192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378" y="189"/>
                  </a:lnTo>
                  <a:lnTo>
                    <a:pt x="1403" y="163"/>
                  </a:lnTo>
                  <a:lnTo>
                    <a:pt x="1416" y="151"/>
                  </a:lnTo>
                  <a:lnTo>
                    <a:pt x="1431" y="140"/>
                  </a:lnTo>
                  <a:lnTo>
                    <a:pt x="1445" y="129"/>
                  </a:lnTo>
                  <a:lnTo>
                    <a:pt x="1459" y="120"/>
                  </a:lnTo>
                  <a:lnTo>
                    <a:pt x="1475" y="112"/>
                  </a:lnTo>
                  <a:lnTo>
                    <a:pt x="1492" y="106"/>
                  </a:lnTo>
                  <a:lnTo>
                    <a:pt x="1492" y="106"/>
                  </a:lnTo>
                  <a:lnTo>
                    <a:pt x="1509" y="102"/>
                  </a:lnTo>
                  <a:lnTo>
                    <a:pt x="1526" y="98"/>
                  </a:lnTo>
                  <a:lnTo>
                    <a:pt x="1561" y="94"/>
                  </a:lnTo>
                  <a:lnTo>
                    <a:pt x="1631" y="87"/>
                  </a:lnTo>
                  <a:lnTo>
                    <a:pt x="1631" y="87"/>
                  </a:lnTo>
                  <a:lnTo>
                    <a:pt x="1650" y="86"/>
                  </a:lnTo>
                  <a:lnTo>
                    <a:pt x="1669" y="85"/>
                  </a:lnTo>
                  <a:lnTo>
                    <a:pt x="1687" y="86"/>
                  </a:lnTo>
                  <a:lnTo>
                    <a:pt x="1705" y="89"/>
                  </a:lnTo>
                  <a:lnTo>
                    <a:pt x="1722" y="91"/>
                  </a:lnTo>
                  <a:lnTo>
                    <a:pt x="1739" y="95"/>
                  </a:lnTo>
                  <a:lnTo>
                    <a:pt x="1758" y="100"/>
                  </a:lnTo>
                  <a:lnTo>
                    <a:pt x="1773" y="106"/>
                  </a:lnTo>
                  <a:lnTo>
                    <a:pt x="1790" y="112"/>
                  </a:lnTo>
                  <a:lnTo>
                    <a:pt x="1806" y="120"/>
                  </a:lnTo>
                  <a:lnTo>
                    <a:pt x="1839" y="137"/>
                  </a:lnTo>
                  <a:lnTo>
                    <a:pt x="1869" y="155"/>
                  </a:lnTo>
                  <a:lnTo>
                    <a:pt x="1899" y="178"/>
                  </a:lnTo>
                  <a:lnTo>
                    <a:pt x="1899" y="178"/>
                  </a:lnTo>
                  <a:lnTo>
                    <a:pt x="1903" y="180"/>
                  </a:lnTo>
                  <a:lnTo>
                    <a:pt x="1907" y="182"/>
                  </a:lnTo>
                  <a:lnTo>
                    <a:pt x="1912" y="182"/>
                  </a:lnTo>
                  <a:lnTo>
                    <a:pt x="1916" y="182"/>
                  </a:lnTo>
                  <a:lnTo>
                    <a:pt x="1919" y="180"/>
                  </a:lnTo>
                  <a:lnTo>
                    <a:pt x="1922" y="178"/>
                  </a:lnTo>
                  <a:lnTo>
                    <a:pt x="1928" y="171"/>
                  </a:lnTo>
                  <a:lnTo>
                    <a:pt x="1930" y="163"/>
                  </a:lnTo>
                  <a:lnTo>
                    <a:pt x="1932" y="154"/>
                  </a:lnTo>
                  <a:lnTo>
                    <a:pt x="1930" y="150"/>
                  </a:lnTo>
                  <a:lnTo>
                    <a:pt x="1928" y="145"/>
                  </a:lnTo>
                  <a:lnTo>
                    <a:pt x="1925" y="141"/>
                  </a:lnTo>
                  <a:lnTo>
                    <a:pt x="1921" y="138"/>
                  </a:lnTo>
                  <a:lnTo>
                    <a:pt x="1921" y="1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8" name="Freeform 590"/>
            <p:cNvSpPr/>
            <p:nvPr/>
          </p:nvSpPr>
          <p:spPr bwMode="auto">
            <a:xfrm>
              <a:off x="3433763" y="1978025"/>
              <a:ext cx="61913" cy="88900"/>
            </a:xfrm>
            <a:custGeom>
              <a:avLst/>
              <a:gdLst/>
              <a:ahLst/>
              <a:cxnLst>
                <a:cxn ang="0">
                  <a:pos x="144" y="179"/>
                </a:cxn>
                <a:cxn ang="0">
                  <a:pos x="152" y="189"/>
                </a:cxn>
                <a:cxn ang="0">
                  <a:pos x="152" y="177"/>
                </a:cxn>
                <a:cxn ang="0">
                  <a:pos x="153" y="149"/>
                </a:cxn>
                <a:cxn ang="0">
                  <a:pos x="154" y="127"/>
                </a:cxn>
                <a:cxn ang="0">
                  <a:pos x="153" y="105"/>
                </a:cxn>
                <a:cxn ang="0">
                  <a:pos x="152" y="96"/>
                </a:cxn>
                <a:cxn ang="0">
                  <a:pos x="148" y="77"/>
                </a:cxn>
                <a:cxn ang="0">
                  <a:pos x="146" y="67"/>
                </a:cxn>
                <a:cxn ang="0">
                  <a:pos x="148" y="47"/>
                </a:cxn>
                <a:cxn ang="0">
                  <a:pos x="146" y="41"/>
                </a:cxn>
                <a:cxn ang="0">
                  <a:pos x="140" y="28"/>
                </a:cxn>
                <a:cxn ang="0">
                  <a:pos x="131" y="17"/>
                </a:cxn>
                <a:cxn ang="0">
                  <a:pos x="120" y="9"/>
                </a:cxn>
                <a:cxn ang="0">
                  <a:pos x="107" y="4"/>
                </a:cxn>
                <a:cxn ang="0">
                  <a:pos x="81" y="0"/>
                </a:cxn>
                <a:cxn ang="0">
                  <a:pos x="48" y="4"/>
                </a:cxn>
                <a:cxn ang="0">
                  <a:pos x="20" y="15"/>
                </a:cxn>
                <a:cxn ang="0">
                  <a:pos x="9" y="22"/>
                </a:cxn>
                <a:cxn ang="0">
                  <a:pos x="3" y="33"/>
                </a:cxn>
                <a:cxn ang="0">
                  <a:pos x="1" y="42"/>
                </a:cxn>
                <a:cxn ang="0">
                  <a:pos x="0" y="67"/>
                </a:cxn>
                <a:cxn ang="0">
                  <a:pos x="3" y="101"/>
                </a:cxn>
                <a:cxn ang="0">
                  <a:pos x="3" y="149"/>
                </a:cxn>
                <a:cxn ang="0">
                  <a:pos x="3" y="199"/>
                </a:cxn>
                <a:cxn ang="0">
                  <a:pos x="4" y="209"/>
                </a:cxn>
                <a:cxn ang="0">
                  <a:pos x="9" y="216"/>
                </a:cxn>
                <a:cxn ang="0">
                  <a:pos x="17" y="220"/>
                </a:cxn>
                <a:cxn ang="0">
                  <a:pos x="34" y="220"/>
                </a:cxn>
                <a:cxn ang="0">
                  <a:pos x="41" y="216"/>
                </a:cxn>
                <a:cxn ang="0">
                  <a:pos x="46" y="209"/>
                </a:cxn>
                <a:cxn ang="0">
                  <a:pos x="48" y="199"/>
                </a:cxn>
                <a:cxn ang="0">
                  <a:pos x="48" y="138"/>
                </a:cxn>
                <a:cxn ang="0">
                  <a:pos x="46" y="75"/>
                </a:cxn>
                <a:cxn ang="0">
                  <a:pos x="46" y="63"/>
                </a:cxn>
                <a:cxn ang="0">
                  <a:pos x="43" y="55"/>
                </a:cxn>
                <a:cxn ang="0">
                  <a:pos x="42" y="56"/>
                </a:cxn>
                <a:cxn ang="0">
                  <a:pos x="55" y="51"/>
                </a:cxn>
                <a:cxn ang="0">
                  <a:pos x="69" y="49"/>
                </a:cxn>
                <a:cxn ang="0">
                  <a:pos x="94" y="49"/>
                </a:cxn>
                <a:cxn ang="0">
                  <a:pos x="98" y="50"/>
                </a:cxn>
                <a:cxn ang="0">
                  <a:pos x="102" y="56"/>
                </a:cxn>
                <a:cxn ang="0">
                  <a:pos x="102" y="70"/>
                </a:cxn>
                <a:cxn ang="0">
                  <a:pos x="102" y="77"/>
                </a:cxn>
                <a:cxn ang="0">
                  <a:pos x="106" y="100"/>
                </a:cxn>
                <a:cxn ang="0">
                  <a:pos x="109" y="121"/>
                </a:cxn>
                <a:cxn ang="0">
                  <a:pos x="106" y="157"/>
                </a:cxn>
                <a:cxn ang="0">
                  <a:pos x="105" y="173"/>
                </a:cxn>
                <a:cxn ang="0">
                  <a:pos x="107" y="199"/>
                </a:cxn>
                <a:cxn ang="0">
                  <a:pos x="114" y="213"/>
                </a:cxn>
                <a:cxn ang="0">
                  <a:pos x="120" y="219"/>
                </a:cxn>
                <a:cxn ang="0">
                  <a:pos x="129" y="223"/>
                </a:cxn>
                <a:cxn ang="0">
                  <a:pos x="137" y="221"/>
                </a:cxn>
                <a:cxn ang="0">
                  <a:pos x="145" y="217"/>
                </a:cxn>
                <a:cxn ang="0">
                  <a:pos x="153" y="203"/>
                </a:cxn>
                <a:cxn ang="0">
                  <a:pos x="154" y="195"/>
                </a:cxn>
                <a:cxn ang="0">
                  <a:pos x="150" y="186"/>
                </a:cxn>
                <a:cxn ang="0">
                  <a:pos x="144" y="179"/>
                </a:cxn>
              </a:cxnLst>
              <a:rect l="0" t="0" r="r" b="b"/>
              <a:pathLst>
                <a:path w="154" h="223">
                  <a:moveTo>
                    <a:pt x="144" y="179"/>
                  </a:moveTo>
                  <a:lnTo>
                    <a:pt x="144" y="179"/>
                  </a:lnTo>
                  <a:lnTo>
                    <a:pt x="150" y="185"/>
                  </a:lnTo>
                  <a:lnTo>
                    <a:pt x="152" y="189"/>
                  </a:lnTo>
                  <a:lnTo>
                    <a:pt x="152" y="186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53" y="149"/>
                  </a:lnTo>
                  <a:lnTo>
                    <a:pt x="153" y="149"/>
                  </a:lnTo>
                  <a:lnTo>
                    <a:pt x="154" y="127"/>
                  </a:lnTo>
                  <a:lnTo>
                    <a:pt x="154" y="117"/>
                  </a:lnTo>
                  <a:lnTo>
                    <a:pt x="153" y="105"/>
                  </a:lnTo>
                  <a:lnTo>
                    <a:pt x="153" y="105"/>
                  </a:lnTo>
                  <a:lnTo>
                    <a:pt x="152" y="96"/>
                  </a:lnTo>
                  <a:lnTo>
                    <a:pt x="149" y="87"/>
                  </a:lnTo>
                  <a:lnTo>
                    <a:pt x="148" y="77"/>
                  </a:lnTo>
                  <a:lnTo>
                    <a:pt x="146" y="67"/>
                  </a:lnTo>
                  <a:lnTo>
                    <a:pt x="146" y="67"/>
                  </a:lnTo>
                  <a:lnTo>
                    <a:pt x="148" y="54"/>
                  </a:lnTo>
                  <a:lnTo>
                    <a:pt x="148" y="47"/>
                  </a:lnTo>
                  <a:lnTo>
                    <a:pt x="146" y="41"/>
                  </a:lnTo>
                  <a:lnTo>
                    <a:pt x="146" y="41"/>
                  </a:lnTo>
                  <a:lnTo>
                    <a:pt x="144" y="34"/>
                  </a:lnTo>
                  <a:lnTo>
                    <a:pt x="140" y="28"/>
                  </a:lnTo>
                  <a:lnTo>
                    <a:pt x="136" y="22"/>
                  </a:lnTo>
                  <a:lnTo>
                    <a:pt x="131" y="17"/>
                  </a:lnTo>
                  <a:lnTo>
                    <a:pt x="126" y="13"/>
                  </a:lnTo>
                  <a:lnTo>
                    <a:pt x="120" y="9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95" y="2"/>
                  </a:lnTo>
                  <a:lnTo>
                    <a:pt x="81" y="0"/>
                  </a:lnTo>
                  <a:lnTo>
                    <a:pt x="65" y="2"/>
                  </a:lnTo>
                  <a:lnTo>
                    <a:pt x="48" y="4"/>
                  </a:lnTo>
                  <a:lnTo>
                    <a:pt x="34" y="8"/>
                  </a:lnTo>
                  <a:lnTo>
                    <a:pt x="20" y="15"/>
                  </a:lnTo>
                  <a:lnTo>
                    <a:pt x="14" y="19"/>
                  </a:lnTo>
                  <a:lnTo>
                    <a:pt x="9" y="22"/>
                  </a:lnTo>
                  <a:lnTo>
                    <a:pt x="5" y="28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0" y="67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3" y="124"/>
                  </a:lnTo>
                  <a:lnTo>
                    <a:pt x="3" y="149"/>
                  </a:lnTo>
                  <a:lnTo>
                    <a:pt x="3" y="199"/>
                  </a:lnTo>
                  <a:lnTo>
                    <a:pt x="3" y="199"/>
                  </a:lnTo>
                  <a:lnTo>
                    <a:pt x="3" y="204"/>
                  </a:lnTo>
                  <a:lnTo>
                    <a:pt x="4" y="209"/>
                  </a:lnTo>
                  <a:lnTo>
                    <a:pt x="7" y="213"/>
                  </a:lnTo>
                  <a:lnTo>
                    <a:pt x="9" y="216"/>
                  </a:lnTo>
                  <a:lnTo>
                    <a:pt x="13" y="219"/>
                  </a:lnTo>
                  <a:lnTo>
                    <a:pt x="17" y="220"/>
                  </a:lnTo>
                  <a:lnTo>
                    <a:pt x="25" y="221"/>
                  </a:lnTo>
                  <a:lnTo>
                    <a:pt x="34" y="220"/>
                  </a:lnTo>
                  <a:lnTo>
                    <a:pt x="38" y="219"/>
                  </a:lnTo>
                  <a:lnTo>
                    <a:pt x="41" y="216"/>
                  </a:lnTo>
                  <a:lnTo>
                    <a:pt x="44" y="213"/>
                  </a:lnTo>
                  <a:lnTo>
                    <a:pt x="46" y="209"/>
                  </a:lnTo>
                  <a:lnTo>
                    <a:pt x="47" y="204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48" y="138"/>
                  </a:lnTo>
                  <a:lnTo>
                    <a:pt x="48" y="106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6" y="63"/>
                  </a:lnTo>
                  <a:lnTo>
                    <a:pt x="44" y="56"/>
                  </a:lnTo>
                  <a:lnTo>
                    <a:pt x="43" y="55"/>
                  </a:lnTo>
                  <a:lnTo>
                    <a:pt x="42" y="56"/>
                  </a:lnTo>
                  <a:lnTo>
                    <a:pt x="42" y="56"/>
                  </a:lnTo>
                  <a:lnTo>
                    <a:pt x="47" y="53"/>
                  </a:lnTo>
                  <a:lnTo>
                    <a:pt x="55" y="51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81" y="47"/>
                  </a:lnTo>
                  <a:lnTo>
                    <a:pt x="94" y="49"/>
                  </a:lnTo>
                  <a:lnTo>
                    <a:pt x="94" y="49"/>
                  </a:lnTo>
                  <a:lnTo>
                    <a:pt x="98" y="50"/>
                  </a:lnTo>
                  <a:lnTo>
                    <a:pt x="101" y="53"/>
                  </a:lnTo>
                  <a:lnTo>
                    <a:pt x="102" y="56"/>
                  </a:lnTo>
                  <a:lnTo>
                    <a:pt x="102" y="60"/>
                  </a:lnTo>
                  <a:lnTo>
                    <a:pt x="102" y="70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89"/>
                  </a:lnTo>
                  <a:lnTo>
                    <a:pt x="106" y="100"/>
                  </a:lnTo>
                  <a:lnTo>
                    <a:pt x="109" y="110"/>
                  </a:lnTo>
                  <a:lnTo>
                    <a:pt x="109" y="121"/>
                  </a:lnTo>
                  <a:lnTo>
                    <a:pt x="109" y="121"/>
                  </a:lnTo>
                  <a:lnTo>
                    <a:pt x="106" y="157"/>
                  </a:lnTo>
                  <a:lnTo>
                    <a:pt x="106" y="157"/>
                  </a:lnTo>
                  <a:lnTo>
                    <a:pt x="105" y="173"/>
                  </a:lnTo>
                  <a:lnTo>
                    <a:pt x="106" y="191"/>
                  </a:lnTo>
                  <a:lnTo>
                    <a:pt x="107" y="199"/>
                  </a:lnTo>
                  <a:lnTo>
                    <a:pt x="110" y="207"/>
                  </a:lnTo>
                  <a:lnTo>
                    <a:pt x="114" y="21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26" y="221"/>
                  </a:lnTo>
                  <a:lnTo>
                    <a:pt x="129" y="223"/>
                  </a:lnTo>
                  <a:lnTo>
                    <a:pt x="133" y="223"/>
                  </a:lnTo>
                  <a:lnTo>
                    <a:pt x="137" y="221"/>
                  </a:lnTo>
                  <a:lnTo>
                    <a:pt x="141" y="220"/>
                  </a:lnTo>
                  <a:lnTo>
                    <a:pt x="145" y="217"/>
                  </a:lnTo>
                  <a:lnTo>
                    <a:pt x="150" y="211"/>
                  </a:lnTo>
                  <a:lnTo>
                    <a:pt x="153" y="203"/>
                  </a:lnTo>
                  <a:lnTo>
                    <a:pt x="154" y="199"/>
                  </a:lnTo>
                  <a:lnTo>
                    <a:pt x="154" y="195"/>
                  </a:lnTo>
                  <a:lnTo>
                    <a:pt x="153" y="191"/>
                  </a:lnTo>
                  <a:lnTo>
                    <a:pt x="150" y="186"/>
                  </a:lnTo>
                  <a:lnTo>
                    <a:pt x="148" y="183"/>
                  </a:lnTo>
                  <a:lnTo>
                    <a:pt x="144" y="179"/>
                  </a:lnTo>
                  <a:lnTo>
                    <a:pt x="144" y="17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79" name="Freeform 591"/>
            <p:cNvSpPr/>
            <p:nvPr/>
          </p:nvSpPr>
          <p:spPr bwMode="auto">
            <a:xfrm>
              <a:off x="3444876" y="2281238"/>
              <a:ext cx="20638" cy="241300"/>
            </a:xfrm>
            <a:custGeom>
              <a:avLst/>
              <a:gdLst/>
              <a:ahLst/>
              <a:cxnLst>
                <a:cxn ang="0">
                  <a:pos x="52" y="578"/>
                </a:cxn>
                <a:cxn ang="0">
                  <a:pos x="52" y="578"/>
                </a:cxn>
                <a:cxn ang="0">
                  <a:pos x="50" y="549"/>
                </a:cxn>
                <a:cxn ang="0">
                  <a:pos x="47" y="519"/>
                </a:cxn>
                <a:cxn ang="0">
                  <a:pos x="46" y="489"/>
                </a:cxn>
                <a:cxn ang="0">
                  <a:pos x="46" y="459"/>
                </a:cxn>
                <a:cxn ang="0">
                  <a:pos x="46" y="400"/>
                </a:cxn>
                <a:cxn ang="0">
                  <a:pos x="46" y="340"/>
                </a:cxn>
                <a:cxn ang="0">
                  <a:pos x="46" y="21"/>
                </a:cxn>
                <a:cxn ang="0">
                  <a:pos x="46" y="21"/>
                </a:cxn>
                <a:cxn ang="0">
                  <a:pos x="46" y="16"/>
                </a:cxn>
                <a:cxn ang="0">
                  <a:pos x="44" y="12"/>
                </a:cxn>
                <a:cxn ang="0">
                  <a:pos x="42" y="8"/>
                </a:cxn>
                <a:cxn ang="0">
                  <a:pos x="39" y="5"/>
                </a:cxn>
                <a:cxn ang="0">
                  <a:pos x="35" y="3"/>
                </a:cxn>
                <a:cxn ang="0">
                  <a:pos x="31" y="1"/>
                </a:cxn>
                <a:cxn ang="0">
                  <a:pos x="23" y="0"/>
                </a:cxn>
                <a:cxn ang="0">
                  <a:pos x="14" y="1"/>
                </a:cxn>
                <a:cxn ang="0">
                  <a:pos x="10" y="3"/>
                </a:cxn>
                <a:cxn ang="0">
                  <a:pos x="8" y="5"/>
                </a:cxn>
                <a:cxn ang="0">
                  <a:pos x="5" y="8"/>
                </a:cxn>
                <a:cxn ang="0">
                  <a:pos x="2" y="12"/>
                </a:cxn>
                <a:cxn ang="0">
                  <a:pos x="1" y="16"/>
                </a:cxn>
                <a:cxn ang="0">
                  <a:pos x="0" y="21"/>
                </a:cxn>
                <a:cxn ang="0">
                  <a:pos x="0" y="340"/>
                </a:cxn>
                <a:cxn ang="0">
                  <a:pos x="0" y="340"/>
                </a:cxn>
                <a:cxn ang="0">
                  <a:pos x="0" y="403"/>
                </a:cxn>
                <a:cxn ang="0">
                  <a:pos x="0" y="466"/>
                </a:cxn>
                <a:cxn ang="0">
                  <a:pos x="1" y="497"/>
                </a:cxn>
                <a:cxn ang="0">
                  <a:pos x="2" y="528"/>
                </a:cxn>
                <a:cxn ang="0">
                  <a:pos x="5" y="560"/>
                </a:cxn>
                <a:cxn ang="0">
                  <a:pos x="9" y="591"/>
                </a:cxn>
                <a:cxn ang="0">
                  <a:pos x="9" y="591"/>
                </a:cxn>
                <a:cxn ang="0">
                  <a:pos x="10" y="595"/>
                </a:cxn>
                <a:cxn ang="0">
                  <a:pos x="12" y="600"/>
                </a:cxn>
                <a:cxn ang="0">
                  <a:pos x="14" y="603"/>
                </a:cxn>
                <a:cxn ang="0">
                  <a:pos x="18" y="605"/>
                </a:cxn>
                <a:cxn ang="0">
                  <a:pos x="22" y="607"/>
                </a:cxn>
                <a:cxn ang="0">
                  <a:pos x="26" y="607"/>
                </a:cxn>
                <a:cxn ang="0">
                  <a:pos x="34" y="607"/>
                </a:cxn>
                <a:cxn ang="0">
                  <a:pos x="42" y="603"/>
                </a:cxn>
                <a:cxn ang="0">
                  <a:pos x="48" y="596"/>
                </a:cxn>
                <a:cxn ang="0">
                  <a:pos x="51" y="592"/>
                </a:cxn>
                <a:cxn ang="0">
                  <a:pos x="52" y="588"/>
                </a:cxn>
                <a:cxn ang="0">
                  <a:pos x="53" y="583"/>
                </a:cxn>
                <a:cxn ang="0">
                  <a:pos x="52" y="578"/>
                </a:cxn>
                <a:cxn ang="0">
                  <a:pos x="52" y="578"/>
                </a:cxn>
              </a:cxnLst>
              <a:rect l="0" t="0" r="r" b="b"/>
              <a:pathLst>
                <a:path w="53" h="607">
                  <a:moveTo>
                    <a:pt x="52" y="578"/>
                  </a:moveTo>
                  <a:lnTo>
                    <a:pt x="52" y="578"/>
                  </a:lnTo>
                  <a:lnTo>
                    <a:pt x="50" y="549"/>
                  </a:lnTo>
                  <a:lnTo>
                    <a:pt x="47" y="519"/>
                  </a:lnTo>
                  <a:lnTo>
                    <a:pt x="46" y="489"/>
                  </a:lnTo>
                  <a:lnTo>
                    <a:pt x="46" y="459"/>
                  </a:lnTo>
                  <a:lnTo>
                    <a:pt x="46" y="400"/>
                  </a:lnTo>
                  <a:lnTo>
                    <a:pt x="46" y="340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16"/>
                  </a:lnTo>
                  <a:lnTo>
                    <a:pt x="44" y="12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340"/>
                  </a:lnTo>
                  <a:lnTo>
                    <a:pt x="0" y="340"/>
                  </a:lnTo>
                  <a:lnTo>
                    <a:pt x="0" y="403"/>
                  </a:lnTo>
                  <a:lnTo>
                    <a:pt x="0" y="466"/>
                  </a:lnTo>
                  <a:lnTo>
                    <a:pt x="1" y="497"/>
                  </a:lnTo>
                  <a:lnTo>
                    <a:pt x="2" y="528"/>
                  </a:lnTo>
                  <a:lnTo>
                    <a:pt x="5" y="560"/>
                  </a:lnTo>
                  <a:lnTo>
                    <a:pt x="9" y="591"/>
                  </a:lnTo>
                  <a:lnTo>
                    <a:pt x="9" y="591"/>
                  </a:lnTo>
                  <a:lnTo>
                    <a:pt x="10" y="595"/>
                  </a:lnTo>
                  <a:lnTo>
                    <a:pt x="12" y="600"/>
                  </a:lnTo>
                  <a:lnTo>
                    <a:pt x="14" y="603"/>
                  </a:lnTo>
                  <a:lnTo>
                    <a:pt x="18" y="605"/>
                  </a:lnTo>
                  <a:lnTo>
                    <a:pt x="22" y="607"/>
                  </a:lnTo>
                  <a:lnTo>
                    <a:pt x="26" y="607"/>
                  </a:lnTo>
                  <a:lnTo>
                    <a:pt x="34" y="607"/>
                  </a:lnTo>
                  <a:lnTo>
                    <a:pt x="42" y="603"/>
                  </a:lnTo>
                  <a:lnTo>
                    <a:pt x="48" y="596"/>
                  </a:lnTo>
                  <a:lnTo>
                    <a:pt x="51" y="592"/>
                  </a:lnTo>
                  <a:lnTo>
                    <a:pt x="52" y="588"/>
                  </a:lnTo>
                  <a:lnTo>
                    <a:pt x="53" y="583"/>
                  </a:lnTo>
                  <a:lnTo>
                    <a:pt x="52" y="578"/>
                  </a:lnTo>
                  <a:lnTo>
                    <a:pt x="52" y="5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0" name="Freeform 592"/>
            <p:cNvSpPr/>
            <p:nvPr/>
          </p:nvSpPr>
          <p:spPr bwMode="auto">
            <a:xfrm>
              <a:off x="3487738" y="2274888"/>
              <a:ext cx="20638" cy="250825"/>
            </a:xfrm>
            <a:custGeom>
              <a:avLst/>
              <a:gdLst/>
              <a:ahLst/>
              <a:cxnLst>
                <a:cxn ang="0">
                  <a:pos x="48" y="351"/>
                </a:cxn>
                <a:cxn ang="0">
                  <a:pos x="48" y="351"/>
                </a:cxn>
                <a:cxn ang="0">
                  <a:pos x="49" y="309"/>
                </a:cxn>
                <a:cxn ang="0">
                  <a:pos x="51" y="268"/>
                </a:cxn>
                <a:cxn ang="0">
                  <a:pos x="51" y="186"/>
                </a:cxn>
                <a:cxn ang="0">
                  <a:pos x="51" y="22"/>
                </a:cxn>
                <a:cxn ang="0">
                  <a:pos x="51" y="22"/>
                </a:cxn>
                <a:cxn ang="0">
                  <a:pos x="49" y="17"/>
                </a:cxn>
                <a:cxn ang="0">
                  <a:pos x="48" y="12"/>
                </a:cxn>
                <a:cxn ang="0">
                  <a:pos x="45" y="8"/>
                </a:cxn>
                <a:cxn ang="0">
                  <a:pos x="43" y="5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27" y="0"/>
                </a:cxn>
                <a:cxn ang="0">
                  <a:pos x="19" y="2"/>
                </a:cxn>
                <a:cxn ang="0">
                  <a:pos x="15" y="3"/>
                </a:cxn>
                <a:cxn ang="0">
                  <a:pos x="11" y="5"/>
                </a:cxn>
                <a:cxn ang="0">
                  <a:pos x="9" y="8"/>
                </a:cxn>
                <a:cxn ang="0">
                  <a:pos x="6" y="12"/>
                </a:cxn>
                <a:cxn ang="0">
                  <a:pos x="5" y="17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5" y="186"/>
                </a:cxn>
                <a:cxn ang="0">
                  <a:pos x="5" y="268"/>
                </a:cxn>
                <a:cxn ang="0">
                  <a:pos x="4" y="309"/>
                </a:cxn>
                <a:cxn ang="0">
                  <a:pos x="2" y="351"/>
                </a:cxn>
                <a:cxn ang="0">
                  <a:pos x="2" y="351"/>
                </a:cxn>
                <a:cxn ang="0">
                  <a:pos x="1" y="383"/>
                </a:cxn>
                <a:cxn ang="0">
                  <a:pos x="0" y="415"/>
                </a:cxn>
                <a:cxn ang="0">
                  <a:pos x="1" y="479"/>
                </a:cxn>
                <a:cxn ang="0">
                  <a:pos x="4" y="543"/>
                </a:cxn>
                <a:cxn ang="0">
                  <a:pos x="5" y="608"/>
                </a:cxn>
                <a:cxn ang="0">
                  <a:pos x="5" y="608"/>
                </a:cxn>
                <a:cxn ang="0">
                  <a:pos x="5" y="614"/>
                </a:cxn>
                <a:cxn ang="0">
                  <a:pos x="6" y="618"/>
                </a:cxn>
                <a:cxn ang="0">
                  <a:pos x="9" y="621"/>
                </a:cxn>
                <a:cxn ang="0">
                  <a:pos x="11" y="625"/>
                </a:cxn>
                <a:cxn ang="0">
                  <a:pos x="15" y="627"/>
                </a:cxn>
                <a:cxn ang="0">
                  <a:pos x="19" y="629"/>
                </a:cxn>
                <a:cxn ang="0">
                  <a:pos x="27" y="631"/>
                </a:cxn>
                <a:cxn ang="0">
                  <a:pos x="35" y="629"/>
                </a:cxn>
                <a:cxn ang="0">
                  <a:pos x="39" y="627"/>
                </a:cxn>
                <a:cxn ang="0">
                  <a:pos x="43" y="625"/>
                </a:cxn>
                <a:cxn ang="0">
                  <a:pos x="45" y="621"/>
                </a:cxn>
                <a:cxn ang="0">
                  <a:pos x="48" y="618"/>
                </a:cxn>
                <a:cxn ang="0">
                  <a:pos x="49" y="614"/>
                </a:cxn>
                <a:cxn ang="0">
                  <a:pos x="51" y="608"/>
                </a:cxn>
                <a:cxn ang="0">
                  <a:pos x="51" y="601"/>
                </a:cxn>
                <a:cxn ang="0">
                  <a:pos x="51" y="601"/>
                </a:cxn>
                <a:cxn ang="0">
                  <a:pos x="49" y="599"/>
                </a:cxn>
                <a:cxn ang="0">
                  <a:pos x="49" y="599"/>
                </a:cxn>
                <a:cxn ang="0">
                  <a:pos x="48" y="538"/>
                </a:cxn>
                <a:cxn ang="0">
                  <a:pos x="47" y="475"/>
                </a:cxn>
                <a:cxn ang="0">
                  <a:pos x="45" y="414"/>
                </a:cxn>
                <a:cxn ang="0">
                  <a:pos x="45" y="382"/>
                </a:cxn>
                <a:cxn ang="0">
                  <a:pos x="48" y="351"/>
                </a:cxn>
                <a:cxn ang="0">
                  <a:pos x="48" y="351"/>
                </a:cxn>
              </a:cxnLst>
              <a:rect l="0" t="0" r="r" b="b"/>
              <a:pathLst>
                <a:path w="51" h="631">
                  <a:moveTo>
                    <a:pt x="48" y="351"/>
                  </a:moveTo>
                  <a:lnTo>
                    <a:pt x="48" y="351"/>
                  </a:lnTo>
                  <a:lnTo>
                    <a:pt x="49" y="309"/>
                  </a:lnTo>
                  <a:lnTo>
                    <a:pt x="51" y="268"/>
                  </a:lnTo>
                  <a:lnTo>
                    <a:pt x="51" y="18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9" y="17"/>
                  </a:lnTo>
                  <a:lnTo>
                    <a:pt x="48" y="12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27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186"/>
                  </a:lnTo>
                  <a:lnTo>
                    <a:pt x="5" y="268"/>
                  </a:lnTo>
                  <a:lnTo>
                    <a:pt x="4" y="309"/>
                  </a:lnTo>
                  <a:lnTo>
                    <a:pt x="2" y="351"/>
                  </a:lnTo>
                  <a:lnTo>
                    <a:pt x="2" y="351"/>
                  </a:lnTo>
                  <a:lnTo>
                    <a:pt x="1" y="383"/>
                  </a:lnTo>
                  <a:lnTo>
                    <a:pt x="0" y="415"/>
                  </a:lnTo>
                  <a:lnTo>
                    <a:pt x="1" y="479"/>
                  </a:lnTo>
                  <a:lnTo>
                    <a:pt x="4" y="543"/>
                  </a:lnTo>
                  <a:lnTo>
                    <a:pt x="5" y="608"/>
                  </a:lnTo>
                  <a:lnTo>
                    <a:pt x="5" y="608"/>
                  </a:lnTo>
                  <a:lnTo>
                    <a:pt x="5" y="614"/>
                  </a:lnTo>
                  <a:lnTo>
                    <a:pt x="6" y="618"/>
                  </a:lnTo>
                  <a:lnTo>
                    <a:pt x="9" y="621"/>
                  </a:lnTo>
                  <a:lnTo>
                    <a:pt x="11" y="625"/>
                  </a:lnTo>
                  <a:lnTo>
                    <a:pt x="15" y="627"/>
                  </a:lnTo>
                  <a:lnTo>
                    <a:pt x="19" y="629"/>
                  </a:lnTo>
                  <a:lnTo>
                    <a:pt x="27" y="631"/>
                  </a:lnTo>
                  <a:lnTo>
                    <a:pt x="35" y="629"/>
                  </a:lnTo>
                  <a:lnTo>
                    <a:pt x="39" y="627"/>
                  </a:lnTo>
                  <a:lnTo>
                    <a:pt x="43" y="625"/>
                  </a:lnTo>
                  <a:lnTo>
                    <a:pt x="45" y="621"/>
                  </a:lnTo>
                  <a:lnTo>
                    <a:pt x="48" y="618"/>
                  </a:lnTo>
                  <a:lnTo>
                    <a:pt x="49" y="614"/>
                  </a:lnTo>
                  <a:lnTo>
                    <a:pt x="51" y="608"/>
                  </a:lnTo>
                  <a:lnTo>
                    <a:pt x="51" y="601"/>
                  </a:lnTo>
                  <a:lnTo>
                    <a:pt x="51" y="601"/>
                  </a:lnTo>
                  <a:lnTo>
                    <a:pt x="49" y="599"/>
                  </a:lnTo>
                  <a:lnTo>
                    <a:pt x="49" y="599"/>
                  </a:lnTo>
                  <a:lnTo>
                    <a:pt x="48" y="538"/>
                  </a:lnTo>
                  <a:lnTo>
                    <a:pt x="47" y="475"/>
                  </a:lnTo>
                  <a:lnTo>
                    <a:pt x="45" y="414"/>
                  </a:lnTo>
                  <a:lnTo>
                    <a:pt x="45" y="382"/>
                  </a:lnTo>
                  <a:lnTo>
                    <a:pt x="48" y="351"/>
                  </a:lnTo>
                  <a:lnTo>
                    <a:pt x="48" y="3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1" name="Freeform 593"/>
            <p:cNvSpPr>
              <a:spLocks noEditPoints="1"/>
            </p:cNvSpPr>
            <p:nvPr/>
          </p:nvSpPr>
          <p:spPr bwMode="auto">
            <a:xfrm>
              <a:off x="3290888" y="2516188"/>
              <a:ext cx="247650" cy="220663"/>
            </a:xfrm>
            <a:custGeom>
              <a:avLst/>
              <a:gdLst/>
              <a:ahLst/>
              <a:cxnLst>
                <a:cxn ang="0">
                  <a:pos x="620" y="66"/>
                </a:cxn>
                <a:cxn ang="0">
                  <a:pos x="597" y="23"/>
                </a:cxn>
                <a:cxn ang="0">
                  <a:pos x="577" y="10"/>
                </a:cxn>
                <a:cxn ang="0">
                  <a:pos x="370" y="0"/>
                </a:cxn>
                <a:cxn ang="0">
                  <a:pos x="349" y="19"/>
                </a:cxn>
                <a:cxn ang="0">
                  <a:pos x="348" y="76"/>
                </a:cxn>
                <a:cxn ang="0">
                  <a:pos x="358" y="160"/>
                </a:cxn>
                <a:cxn ang="0">
                  <a:pos x="348" y="246"/>
                </a:cxn>
                <a:cxn ang="0">
                  <a:pos x="315" y="268"/>
                </a:cxn>
                <a:cxn ang="0">
                  <a:pos x="278" y="259"/>
                </a:cxn>
                <a:cxn ang="0">
                  <a:pos x="261" y="212"/>
                </a:cxn>
                <a:cxn ang="0">
                  <a:pos x="253" y="153"/>
                </a:cxn>
                <a:cxn ang="0">
                  <a:pos x="229" y="108"/>
                </a:cxn>
                <a:cxn ang="0">
                  <a:pos x="154" y="63"/>
                </a:cxn>
                <a:cxn ang="0">
                  <a:pos x="90" y="62"/>
                </a:cxn>
                <a:cxn ang="0">
                  <a:pos x="34" y="91"/>
                </a:cxn>
                <a:cxn ang="0">
                  <a:pos x="4" y="147"/>
                </a:cxn>
                <a:cxn ang="0">
                  <a:pos x="7" y="275"/>
                </a:cxn>
                <a:cxn ang="0">
                  <a:pos x="18" y="353"/>
                </a:cxn>
                <a:cxn ang="0">
                  <a:pos x="65" y="448"/>
                </a:cxn>
                <a:cxn ang="0">
                  <a:pos x="117" y="496"/>
                </a:cxn>
                <a:cxn ang="0">
                  <a:pos x="195" y="533"/>
                </a:cxn>
                <a:cxn ang="0">
                  <a:pos x="350" y="555"/>
                </a:cxn>
                <a:cxn ang="0">
                  <a:pos x="435" y="543"/>
                </a:cxn>
                <a:cxn ang="0">
                  <a:pos x="524" y="492"/>
                </a:cxn>
                <a:cxn ang="0">
                  <a:pos x="605" y="401"/>
                </a:cxn>
                <a:cxn ang="0">
                  <a:pos x="618" y="283"/>
                </a:cxn>
                <a:cxn ang="0">
                  <a:pos x="617" y="151"/>
                </a:cxn>
                <a:cxn ang="0">
                  <a:pos x="566" y="373"/>
                </a:cxn>
                <a:cxn ang="0">
                  <a:pos x="512" y="441"/>
                </a:cxn>
                <a:cxn ang="0">
                  <a:pos x="433" y="495"/>
                </a:cxn>
                <a:cxn ang="0">
                  <a:pos x="382" y="504"/>
                </a:cxn>
                <a:cxn ang="0">
                  <a:pos x="331" y="508"/>
                </a:cxn>
                <a:cxn ang="0">
                  <a:pos x="240" y="499"/>
                </a:cxn>
                <a:cxn ang="0">
                  <a:pos x="200" y="480"/>
                </a:cxn>
                <a:cxn ang="0">
                  <a:pos x="129" y="445"/>
                </a:cxn>
                <a:cxn ang="0">
                  <a:pos x="79" y="381"/>
                </a:cxn>
                <a:cxn ang="0">
                  <a:pos x="55" y="288"/>
                </a:cxn>
                <a:cxn ang="0">
                  <a:pos x="45" y="172"/>
                </a:cxn>
                <a:cxn ang="0">
                  <a:pos x="56" y="144"/>
                </a:cxn>
                <a:cxn ang="0">
                  <a:pos x="69" y="118"/>
                </a:cxn>
                <a:cxn ang="0">
                  <a:pos x="136" y="108"/>
                </a:cxn>
                <a:cxn ang="0">
                  <a:pos x="198" y="146"/>
                </a:cxn>
                <a:cxn ang="0">
                  <a:pos x="209" y="172"/>
                </a:cxn>
                <a:cxn ang="0">
                  <a:pos x="217" y="200"/>
                </a:cxn>
                <a:cxn ang="0">
                  <a:pos x="238" y="287"/>
                </a:cxn>
                <a:cxn ang="0">
                  <a:pos x="281" y="310"/>
                </a:cxn>
                <a:cxn ang="0">
                  <a:pos x="355" y="308"/>
                </a:cxn>
                <a:cxn ang="0">
                  <a:pos x="392" y="262"/>
                </a:cxn>
                <a:cxn ang="0">
                  <a:pos x="401" y="160"/>
                </a:cxn>
                <a:cxn ang="0">
                  <a:pos x="392" y="46"/>
                </a:cxn>
                <a:cxn ang="0">
                  <a:pos x="565" y="54"/>
                </a:cxn>
                <a:cxn ang="0">
                  <a:pos x="578" y="104"/>
                </a:cxn>
                <a:cxn ang="0">
                  <a:pos x="565" y="197"/>
                </a:cxn>
                <a:cxn ang="0">
                  <a:pos x="574" y="327"/>
                </a:cxn>
              </a:cxnLst>
              <a:rect l="0" t="0" r="r" b="b"/>
              <a:pathLst>
                <a:path w="622" h="555">
                  <a:moveTo>
                    <a:pt x="617" y="151"/>
                  </a:moveTo>
                  <a:lnTo>
                    <a:pt x="617" y="151"/>
                  </a:lnTo>
                  <a:lnTo>
                    <a:pt x="621" y="118"/>
                  </a:lnTo>
                  <a:lnTo>
                    <a:pt x="622" y="101"/>
                  </a:lnTo>
                  <a:lnTo>
                    <a:pt x="622" y="83"/>
                  </a:lnTo>
                  <a:lnTo>
                    <a:pt x="620" y="66"/>
                  </a:lnTo>
                  <a:lnTo>
                    <a:pt x="614" y="50"/>
                  </a:lnTo>
                  <a:lnTo>
                    <a:pt x="612" y="42"/>
                  </a:lnTo>
                  <a:lnTo>
                    <a:pt x="608" y="36"/>
                  </a:lnTo>
                  <a:lnTo>
                    <a:pt x="603" y="28"/>
                  </a:lnTo>
                  <a:lnTo>
                    <a:pt x="597" y="23"/>
                  </a:lnTo>
                  <a:lnTo>
                    <a:pt x="597" y="23"/>
                  </a:lnTo>
                  <a:lnTo>
                    <a:pt x="594" y="19"/>
                  </a:lnTo>
                  <a:lnTo>
                    <a:pt x="588" y="16"/>
                  </a:lnTo>
                  <a:lnTo>
                    <a:pt x="584" y="15"/>
                  </a:lnTo>
                  <a:lnTo>
                    <a:pt x="579" y="16"/>
                  </a:lnTo>
                  <a:lnTo>
                    <a:pt x="579" y="16"/>
                  </a:lnTo>
                  <a:lnTo>
                    <a:pt x="577" y="10"/>
                  </a:lnTo>
                  <a:lnTo>
                    <a:pt x="573" y="4"/>
                  </a:lnTo>
                  <a:lnTo>
                    <a:pt x="566" y="2"/>
                  </a:lnTo>
                  <a:lnTo>
                    <a:pt x="558" y="0"/>
                  </a:lnTo>
                  <a:lnTo>
                    <a:pt x="376" y="0"/>
                  </a:lnTo>
                  <a:lnTo>
                    <a:pt x="376" y="0"/>
                  </a:lnTo>
                  <a:lnTo>
                    <a:pt x="370" y="0"/>
                  </a:lnTo>
                  <a:lnTo>
                    <a:pt x="365" y="3"/>
                  </a:lnTo>
                  <a:lnTo>
                    <a:pt x="359" y="7"/>
                  </a:lnTo>
                  <a:lnTo>
                    <a:pt x="357" y="11"/>
                  </a:lnTo>
                  <a:lnTo>
                    <a:pt x="357" y="11"/>
                  </a:lnTo>
                  <a:lnTo>
                    <a:pt x="352" y="15"/>
                  </a:lnTo>
                  <a:lnTo>
                    <a:pt x="349" y="19"/>
                  </a:lnTo>
                  <a:lnTo>
                    <a:pt x="346" y="24"/>
                  </a:lnTo>
                  <a:lnTo>
                    <a:pt x="345" y="30"/>
                  </a:lnTo>
                  <a:lnTo>
                    <a:pt x="345" y="30"/>
                  </a:lnTo>
                  <a:lnTo>
                    <a:pt x="345" y="46"/>
                  </a:lnTo>
                  <a:lnTo>
                    <a:pt x="346" y="62"/>
                  </a:lnTo>
                  <a:lnTo>
                    <a:pt x="348" y="76"/>
                  </a:lnTo>
                  <a:lnTo>
                    <a:pt x="352" y="92"/>
                  </a:lnTo>
                  <a:lnTo>
                    <a:pt x="352" y="92"/>
                  </a:lnTo>
                  <a:lnTo>
                    <a:pt x="355" y="108"/>
                  </a:lnTo>
                  <a:lnTo>
                    <a:pt x="358" y="125"/>
                  </a:lnTo>
                  <a:lnTo>
                    <a:pt x="358" y="142"/>
                  </a:lnTo>
                  <a:lnTo>
                    <a:pt x="358" y="160"/>
                  </a:lnTo>
                  <a:lnTo>
                    <a:pt x="355" y="195"/>
                  </a:lnTo>
                  <a:lnTo>
                    <a:pt x="353" y="228"/>
                  </a:lnTo>
                  <a:lnTo>
                    <a:pt x="353" y="228"/>
                  </a:lnTo>
                  <a:lnTo>
                    <a:pt x="353" y="234"/>
                  </a:lnTo>
                  <a:lnTo>
                    <a:pt x="350" y="241"/>
                  </a:lnTo>
                  <a:lnTo>
                    <a:pt x="348" y="246"/>
                  </a:lnTo>
                  <a:lnTo>
                    <a:pt x="344" y="251"/>
                  </a:lnTo>
                  <a:lnTo>
                    <a:pt x="338" y="257"/>
                  </a:lnTo>
                  <a:lnTo>
                    <a:pt x="333" y="261"/>
                  </a:lnTo>
                  <a:lnTo>
                    <a:pt x="328" y="263"/>
                  </a:lnTo>
                  <a:lnTo>
                    <a:pt x="321" y="267"/>
                  </a:lnTo>
                  <a:lnTo>
                    <a:pt x="315" y="268"/>
                  </a:lnTo>
                  <a:lnTo>
                    <a:pt x="308" y="270"/>
                  </a:lnTo>
                  <a:lnTo>
                    <a:pt x="302" y="270"/>
                  </a:lnTo>
                  <a:lnTo>
                    <a:pt x="295" y="268"/>
                  </a:lnTo>
                  <a:lnTo>
                    <a:pt x="289" y="267"/>
                  </a:lnTo>
                  <a:lnTo>
                    <a:pt x="283" y="263"/>
                  </a:lnTo>
                  <a:lnTo>
                    <a:pt x="278" y="259"/>
                  </a:lnTo>
                  <a:lnTo>
                    <a:pt x="274" y="254"/>
                  </a:lnTo>
                  <a:lnTo>
                    <a:pt x="274" y="254"/>
                  </a:lnTo>
                  <a:lnTo>
                    <a:pt x="269" y="245"/>
                  </a:lnTo>
                  <a:lnTo>
                    <a:pt x="265" y="234"/>
                  </a:lnTo>
                  <a:lnTo>
                    <a:pt x="263" y="223"/>
                  </a:lnTo>
                  <a:lnTo>
                    <a:pt x="261" y="212"/>
                  </a:lnTo>
                  <a:lnTo>
                    <a:pt x="259" y="190"/>
                  </a:lnTo>
                  <a:lnTo>
                    <a:pt x="256" y="17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1"/>
                  </a:lnTo>
                  <a:lnTo>
                    <a:pt x="253" y="153"/>
                  </a:lnTo>
                  <a:lnTo>
                    <a:pt x="253" y="153"/>
                  </a:lnTo>
                  <a:lnTo>
                    <a:pt x="249" y="143"/>
                  </a:lnTo>
                  <a:lnTo>
                    <a:pt x="246" y="134"/>
                  </a:lnTo>
                  <a:lnTo>
                    <a:pt x="240" y="125"/>
                  </a:lnTo>
                  <a:lnTo>
                    <a:pt x="235" y="115"/>
                  </a:lnTo>
                  <a:lnTo>
                    <a:pt x="229" y="108"/>
                  </a:lnTo>
                  <a:lnTo>
                    <a:pt x="222" y="101"/>
                  </a:lnTo>
                  <a:lnTo>
                    <a:pt x="215" y="95"/>
                  </a:lnTo>
                  <a:lnTo>
                    <a:pt x="208" y="88"/>
                  </a:lnTo>
                  <a:lnTo>
                    <a:pt x="192" y="78"/>
                  </a:lnTo>
                  <a:lnTo>
                    <a:pt x="174" y="70"/>
                  </a:lnTo>
                  <a:lnTo>
                    <a:pt x="154" y="63"/>
                  </a:lnTo>
                  <a:lnTo>
                    <a:pt x="132" y="61"/>
                  </a:lnTo>
                  <a:lnTo>
                    <a:pt x="132" y="61"/>
                  </a:lnTo>
                  <a:lnTo>
                    <a:pt x="121" y="59"/>
                  </a:lnTo>
                  <a:lnTo>
                    <a:pt x="111" y="59"/>
                  </a:lnTo>
                  <a:lnTo>
                    <a:pt x="100" y="61"/>
                  </a:lnTo>
                  <a:lnTo>
                    <a:pt x="90" y="62"/>
                  </a:lnTo>
                  <a:lnTo>
                    <a:pt x="79" y="64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49" y="78"/>
                  </a:lnTo>
                  <a:lnTo>
                    <a:pt x="41" y="84"/>
                  </a:lnTo>
                  <a:lnTo>
                    <a:pt x="34" y="91"/>
                  </a:lnTo>
                  <a:lnTo>
                    <a:pt x="26" y="98"/>
                  </a:lnTo>
                  <a:lnTo>
                    <a:pt x="19" y="106"/>
                  </a:lnTo>
                  <a:lnTo>
                    <a:pt x="14" y="115"/>
                  </a:lnTo>
                  <a:lnTo>
                    <a:pt x="9" y="125"/>
                  </a:lnTo>
                  <a:lnTo>
                    <a:pt x="6" y="135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1" y="168"/>
                  </a:lnTo>
                  <a:lnTo>
                    <a:pt x="0" y="189"/>
                  </a:lnTo>
                  <a:lnTo>
                    <a:pt x="0" y="211"/>
                  </a:lnTo>
                  <a:lnTo>
                    <a:pt x="2" y="232"/>
                  </a:lnTo>
                  <a:lnTo>
                    <a:pt x="7" y="275"/>
                  </a:lnTo>
                  <a:lnTo>
                    <a:pt x="10" y="297"/>
                  </a:lnTo>
                  <a:lnTo>
                    <a:pt x="10" y="318"/>
                  </a:lnTo>
                  <a:lnTo>
                    <a:pt x="10" y="318"/>
                  </a:lnTo>
                  <a:lnTo>
                    <a:pt x="11" y="326"/>
                  </a:lnTo>
                  <a:lnTo>
                    <a:pt x="13" y="335"/>
                  </a:lnTo>
                  <a:lnTo>
                    <a:pt x="18" y="353"/>
                  </a:lnTo>
                  <a:lnTo>
                    <a:pt x="26" y="372"/>
                  </a:lnTo>
                  <a:lnTo>
                    <a:pt x="34" y="387"/>
                  </a:lnTo>
                  <a:lnTo>
                    <a:pt x="34" y="387"/>
                  </a:lnTo>
                  <a:lnTo>
                    <a:pt x="43" y="407"/>
                  </a:lnTo>
                  <a:lnTo>
                    <a:pt x="53" y="428"/>
                  </a:lnTo>
                  <a:lnTo>
                    <a:pt x="65" y="448"/>
                  </a:lnTo>
                  <a:lnTo>
                    <a:pt x="72" y="457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90" y="475"/>
                  </a:lnTo>
                  <a:lnTo>
                    <a:pt x="103" y="486"/>
                  </a:lnTo>
                  <a:lnTo>
                    <a:pt x="117" y="496"/>
                  </a:lnTo>
                  <a:lnTo>
                    <a:pt x="133" y="505"/>
                  </a:lnTo>
                  <a:lnTo>
                    <a:pt x="149" y="514"/>
                  </a:lnTo>
                  <a:lnTo>
                    <a:pt x="164" y="522"/>
                  </a:lnTo>
                  <a:lnTo>
                    <a:pt x="180" y="527"/>
                  </a:lnTo>
                  <a:lnTo>
                    <a:pt x="195" y="533"/>
                  </a:lnTo>
                  <a:lnTo>
                    <a:pt x="195" y="533"/>
                  </a:lnTo>
                  <a:lnTo>
                    <a:pt x="238" y="542"/>
                  </a:lnTo>
                  <a:lnTo>
                    <a:pt x="260" y="547"/>
                  </a:lnTo>
                  <a:lnTo>
                    <a:pt x="283" y="551"/>
                  </a:lnTo>
                  <a:lnTo>
                    <a:pt x="306" y="554"/>
                  </a:lnTo>
                  <a:lnTo>
                    <a:pt x="328" y="555"/>
                  </a:lnTo>
                  <a:lnTo>
                    <a:pt x="350" y="555"/>
                  </a:lnTo>
                  <a:lnTo>
                    <a:pt x="372" y="554"/>
                  </a:lnTo>
                  <a:lnTo>
                    <a:pt x="372" y="554"/>
                  </a:lnTo>
                  <a:lnTo>
                    <a:pt x="404" y="548"/>
                  </a:lnTo>
                  <a:lnTo>
                    <a:pt x="420" y="547"/>
                  </a:lnTo>
                  <a:lnTo>
                    <a:pt x="435" y="543"/>
                  </a:lnTo>
                  <a:lnTo>
                    <a:pt x="435" y="543"/>
                  </a:lnTo>
                  <a:lnTo>
                    <a:pt x="448" y="539"/>
                  </a:lnTo>
                  <a:lnTo>
                    <a:pt x="459" y="533"/>
                  </a:lnTo>
                  <a:lnTo>
                    <a:pt x="481" y="520"/>
                  </a:lnTo>
                  <a:lnTo>
                    <a:pt x="503" y="505"/>
                  </a:lnTo>
                  <a:lnTo>
                    <a:pt x="524" y="492"/>
                  </a:lnTo>
                  <a:lnTo>
                    <a:pt x="524" y="492"/>
                  </a:lnTo>
                  <a:lnTo>
                    <a:pt x="541" y="482"/>
                  </a:lnTo>
                  <a:lnTo>
                    <a:pt x="557" y="469"/>
                  </a:lnTo>
                  <a:lnTo>
                    <a:pt x="571" y="453"/>
                  </a:lnTo>
                  <a:lnTo>
                    <a:pt x="584" y="437"/>
                  </a:lnTo>
                  <a:lnTo>
                    <a:pt x="596" y="419"/>
                  </a:lnTo>
                  <a:lnTo>
                    <a:pt x="605" y="401"/>
                  </a:lnTo>
                  <a:lnTo>
                    <a:pt x="613" y="382"/>
                  </a:lnTo>
                  <a:lnTo>
                    <a:pt x="617" y="363"/>
                  </a:lnTo>
                  <a:lnTo>
                    <a:pt x="617" y="363"/>
                  </a:lnTo>
                  <a:lnTo>
                    <a:pt x="618" y="336"/>
                  </a:lnTo>
                  <a:lnTo>
                    <a:pt x="620" y="309"/>
                  </a:lnTo>
                  <a:lnTo>
                    <a:pt x="618" y="283"/>
                  </a:lnTo>
                  <a:lnTo>
                    <a:pt x="616" y="257"/>
                  </a:lnTo>
                  <a:lnTo>
                    <a:pt x="614" y="231"/>
                  </a:lnTo>
                  <a:lnTo>
                    <a:pt x="614" y="204"/>
                  </a:lnTo>
                  <a:lnTo>
                    <a:pt x="614" y="178"/>
                  </a:lnTo>
                  <a:lnTo>
                    <a:pt x="617" y="151"/>
                  </a:lnTo>
                  <a:lnTo>
                    <a:pt x="617" y="151"/>
                  </a:lnTo>
                  <a:close/>
                  <a:moveTo>
                    <a:pt x="574" y="327"/>
                  </a:moveTo>
                  <a:lnTo>
                    <a:pt x="574" y="327"/>
                  </a:lnTo>
                  <a:lnTo>
                    <a:pt x="574" y="340"/>
                  </a:lnTo>
                  <a:lnTo>
                    <a:pt x="571" y="352"/>
                  </a:lnTo>
                  <a:lnTo>
                    <a:pt x="569" y="363"/>
                  </a:lnTo>
                  <a:lnTo>
                    <a:pt x="566" y="373"/>
                  </a:lnTo>
                  <a:lnTo>
                    <a:pt x="561" y="384"/>
                  </a:lnTo>
                  <a:lnTo>
                    <a:pt x="557" y="393"/>
                  </a:lnTo>
                  <a:lnTo>
                    <a:pt x="550" y="402"/>
                  </a:lnTo>
                  <a:lnTo>
                    <a:pt x="544" y="411"/>
                  </a:lnTo>
                  <a:lnTo>
                    <a:pt x="529" y="427"/>
                  </a:lnTo>
                  <a:lnTo>
                    <a:pt x="512" y="441"/>
                  </a:lnTo>
                  <a:lnTo>
                    <a:pt x="494" y="455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59" y="479"/>
                  </a:lnTo>
                  <a:lnTo>
                    <a:pt x="442" y="491"/>
                  </a:lnTo>
                  <a:lnTo>
                    <a:pt x="433" y="495"/>
                  </a:lnTo>
                  <a:lnTo>
                    <a:pt x="423" y="499"/>
                  </a:lnTo>
                  <a:lnTo>
                    <a:pt x="414" y="501"/>
                  </a:lnTo>
                  <a:lnTo>
                    <a:pt x="404" y="503"/>
                  </a:lnTo>
                  <a:lnTo>
                    <a:pt x="404" y="503"/>
                  </a:lnTo>
                  <a:lnTo>
                    <a:pt x="392" y="503"/>
                  </a:lnTo>
                  <a:lnTo>
                    <a:pt x="382" y="504"/>
                  </a:lnTo>
                  <a:lnTo>
                    <a:pt x="371" y="505"/>
                  </a:lnTo>
                  <a:lnTo>
                    <a:pt x="359" y="509"/>
                  </a:lnTo>
                  <a:lnTo>
                    <a:pt x="359" y="509"/>
                  </a:lnTo>
                  <a:lnTo>
                    <a:pt x="354" y="510"/>
                  </a:lnTo>
                  <a:lnTo>
                    <a:pt x="348" y="510"/>
                  </a:lnTo>
                  <a:lnTo>
                    <a:pt x="331" y="508"/>
                  </a:lnTo>
                  <a:lnTo>
                    <a:pt x="314" y="505"/>
                  </a:lnTo>
                  <a:lnTo>
                    <a:pt x="299" y="503"/>
                  </a:lnTo>
                  <a:lnTo>
                    <a:pt x="299" y="503"/>
                  </a:lnTo>
                  <a:lnTo>
                    <a:pt x="278" y="501"/>
                  </a:lnTo>
                  <a:lnTo>
                    <a:pt x="253" y="500"/>
                  </a:lnTo>
                  <a:lnTo>
                    <a:pt x="240" y="499"/>
                  </a:lnTo>
                  <a:lnTo>
                    <a:pt x="229" y="496"/>
                  </a:lnTo>
                  <a:lnTo>
                    <a:pt x="217" y="492"/>
                  </a:lnTo>
                  <a:lnTo>
                    <a:pt x="209" y="487"/>
                  </a:lnTo>
                  <a:lnTo>
                    <a:pt x="209" y="487"/>
                  </a:lnTo>
                  <a:lnTo>
                    <a:pt x="205" y="483"/>
                  </a:lnTo>
                  <a:lnTo>
                    <a:pt x="200" y="480"/>
                  </a:lnTo>
                  <a:lnTo>
                    <a:pt x="191" y="476"/>
                  </a:lnTo>
                  <a:lnTo>
                    <a:pt x="180" y="472"/>
                  </a:lnTo>
                  <a:lnTo>
                    <a:pt x="171" y="469"/>
                  </a:lnTo>
                  <a:lnTo>
                    <a:pt x="171" y="469"/>
                  </a:lnTo>
                  <a:lnTo>
                    <a:pt x="129" y="445"/>
                  </a:lnTo>
                  <a:lnTo>
                    <a:pt x="129" y="445"/>
                  </a:lnTo>
                  <a:lnTo>
                    <a:pt x="123" y="441"/>
                  </a:lnTo>
                  <a:lnTo>
                    <a:pt x="116" y="435"/>
                  </a:lnTo>
                  <a:lnTo>
                    <a:pt x="110" y="428"/>
                  </a:lnTo>
                  <a:lnTo>
                    <a:pt x="103" y="420"/>
                  </a:lnTo>
                  <a:lnTo>
                    <a:pt x="91" y="402"/>
                  </a:lnTo>
                  <a:lnTo>
                    <a:pt x="79" y="381"/>
                  </a:lnTo>
                  <a:lnTo>
                    <a:pt x="70" y="360"/>
                  </a:lnTo>
                  <a:lnTo>
                    <a:pt x="62" y="339"/>
                  </a:lnTo>
                  <a:lnTo>
                    <a:pt x="59" y="321"/>
                  </a:lnTo>
                  <a:lnTo>
                    <a:pt x="56" y="305"/>
                  </a:lnTo>
                  <a:lnTo>
                    <a:pt x="56" y="305"/>
                  </a:lnTo>
                  <a:lnTo>
                    <a:pt x="55" y="288"/>
                  </a:lnTo>
                  <a:lnTo>
                    <a:pt x="53" y="272"/>
                  </a:lnTo>
                  <a:lnTo>
                    <a:pt x="48" y="238"/>
                  </a:lnTo>
                  <a:lnTo>
                    <a:pt x="47" y="221"/>
                  </a:lnTo>
                  <a:lnTo>
                    <a:pt x="45" y="204"/>
                  </a:lnTo>
                  <a:lnTo>
                    <a:pt x="44" y="187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9" y="168"/>
                  </a:lnTo>
                  <a:lnTo>
                    <a:pt x="53" y="164"/>
                  </a:lnTo>
                  <a:lnTo>
                    <a:pt x="56" y="159"/>
                  </a:lnTo>
                  <a:lnTo>
                    <a:pt x="56" y="15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0"/>
                  </a:lnTo>
                  <a:lnTo>
                    <a:pt x="55" y="136"/>
                  </a:lnTo>
                  <a:lnTo>
                    <a:pt x="55" y="136"/>
                  </a:lnTo>
                  <a:lnTo>
                    <a:pt x="61" y="126"/>
                  </a:lnTo>
                  <a:lnTo>
                    <a:pt x="69" y="118"/>
                  </a:lnTo>
                  <a:lnTo>
                    <a:pt x="78" y="113"/>
                  </a:lnTo>
                  <a:lnTo>
                    <a:pt x="89" y="108"/>
                  </a:lnTo>
                  <a:lnTo>
                    <a:pt x="100" y="105"/>
                  </a:lnTo>
                  <a:lnTo>
                    <a:pt x="112" y="105"/>
                  </a:lnTo>
                  <a:lnTo>
                    <a:pt x="124" y="105"/>
                  </a:lnTo>
                  <a:lnTo>
                    <a:pt x="136" y="108"/>
                  </a:lnTo>
                  <a:lnTo>
                    <a:pt x="149" y="110"/>
                  </a:lnTo>
                  <a:lnTo>
                    <a:pt x="161" y="115"/>
                  </a:lnTo>
                  <a:lnTo>
                    <a:pt x="171" y="121"/>
                  </a:lnTo>
                  <a:lnTo>
                    <a:pt x="181" y="129"/>
                  </a:lnTo>
                  <a:lnTo>
                    <a:pt x="191" y="136"/>
                  </a:lnTo>
                  <a:lnTo>
                    <a:pt x="198" y="146"/>
                  </a:lnTo>
                  <a:lnTo>
                    <a:pt x="205" y="155"/>
                  </a:lnTo>
                  <a:lnTo>
                    <a:pt x="209" y="166"/>
                  </a:lnTo>
                  <a:lnTo>
                    <a:pt x="209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9" y="172"/>
                  </a:lnTo>
                  <a:lnTo>
                    <a:pt x="209" y="177"/>
                  </a:lnTo>
                  <a:lnTo>
                    <a:pt x="209" y="182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4" y="194"/>
                  </a:lnTo>
                  <a:lnTo>
                    <a:pt x="217" y="200"/>
                  </a:lnTo>
                  <a:lnTo>
                    <a:pt x="221" y="216"/>
                  </a:lnTo>
                  <a:lnTo>
                    <a:pt x="225" y="249"/>
                  </a:lnTo>
                  <a:lnTo>
                    <a:pt x="229" y="266"/>
                  </a:lnTo>
                  <a:lnTo>
                    <a:pt x="231" y="274"/>
                  </a:lnTo>
                  <a:lnTo>
                    <a:pt x="234" y="280"/>
                  </a:lnTo>
                  <a:lnTo>
                    <a:pt x="238" y="287"/>
                  </a:lnTo>
                  <a:lnTo>
                    <a:pt x="243" y="293"/>
                  </a:lnTo>
                  <a:lnTo>
                    <a:pt x="249" y="299"/>
                  </a:lnTo>
                  <a:lnTo>
                    <a:pt x="257" y="302"/>
                  </a:lnTo>
                  <a:lnTo>
                    <a:pt x="257" y="302"/>
                  </a:lnTo>
                  <a:lnTo>
                    <a:pt x="268" y="306"/>
                  </a:lnTo>
                  <a:lnTo>
                    <a:pt x="281" y="310"/>
                  </a:lnTo>
                  <a:lnTo>
                    <a:pt x="295" y="313"/>
                  </a:lnTo>
                  <a:lnTo>
                    <a:pt x="310" y="316"/>
                  </a:lnTo>
                  <a:lnTo>
                    <a:pt x="324" y="316"/>
                  </a:lnTo>
                  <a:lnTo>
                    <a:pt x="338" y="314"/>
                  </a:lnTo>
                  <a:lnTo>
                    <a:pt x="350" y="310"/>
                  </a:lnTo>
                  <a:lnTo>
                    <a:pt x="355" y="308"/>
                  </a:lnTo>
                  <a:lnTo>
                    <a:pt x="361" y="305"/>
                  </a:lnTo>
                  <a:lnTo>
                    <a:pt x="361" y="305"/>
                  </a:lnTo>
                  <a:lnTo>
                    <a:pt x="372" y="295"/>
                  </a:lnTo>
                  <a:lnTo>
                    <a:pt x="380" y="284"/>
                  </a:lnTo>
                  <a:lnTo>
                    <a:pt x="388" y="274"/>
                  </a:lnTo>
                  <a:lnTo>
                    <a:pt x="392" y="262"/>
                  </a:lnTo>
                  <a:lnTo>
                    <a:pt x="396" y="250"/>
                  </a:lnTo>
                  <a:lnTo>
                    <a:pt x="397" y="237"/>
                  </a:lnTo>
                  <a:lnTo>
                    <a:pt x="399" y="208"/>
                  </a:lnTo>
                  <a:lnTo>
                    <a:pt x="399" y="208"/>
                  </a:lnTo>
                  <a:lnTo>
                    <a:pt x="400" y="185"/>
                  </a:lnTo>
                  <a:lnTo>
                    <a:pt x="401" y="160"/>
                  </a:lnTo>
                  <a:lnTo>
                    <a:pt x="403" y="135"/>
                  </a:lnTo>
                  <a:lnTo>
                    <a:pt x="401" y="122"/>
                  </a:lnTo>
                  <a:lnTo>
                    <a:pt x="400" y="110"/>
                  </a:lnTo>
                  <a:lnTo>
                    <a:pt x="400" y="110"/>
                  </a:lnTo>
                  <a:lnTo>
                    <a:pt x="396" y="78"/>
                  </a:lnTo>
                  <a:lnTo>
                    <a:pt x="392" y="46"/>
                  </a:lnTo>
                  <a:lnTo>
                    <a:pt x="558" y="46"/>
                  </a:lnTo>
                  <a:lnTo>
                    <a:pt x="558" y="46"/>
                  </a:lnTo>
                  <a:lnTo>
                    <a:pt x="560" y="46"/>
                  </a:lnTo>
                  <a:lnTo>
                    <a:pt x="560" y="46"/>
                  </a:lnTo>
                  <a:lnTo>
                    <a:pt x="562" y="50"/>
                  </a:lnTo>
                  <a:lnTo>
                    <a:pt x="565" y="54"/>
                  </a:lnTo>
                  <a:lnTo>
                    <a:pt x="565" y="54"/>
                  </a:lnTo>
                  <a:lnTo>
                    <a:pt x="570" y="61"/>
                  </a:lnTo>
                  <a:lnTo>
                    <a:pt x="574" y="67"/>
                  </a:lnTo>
                  <a:lnTo>
                    <a:pt x="577" y="75"/>
                  </a:lnTo>
                  <a:lnTo>
                    <a:pt x="578" y="84"/>
                  </a:lnTo>
                  <a:lnTo>
                    <a:pt x="578" y="104"/>
                  </a:lnTo>
                  <a:lnTo>
                    <a:pt x="577" y="123"/>
                  </a:lnTo>
                  <a:lnTo>
                    <a:pt x="573" y="144"/>
                  </a:lnTo>
                  <a:lnTo>
                    <a:pt x="570" y="164"/>
                  </a:lnTo>
                  <a:lnTo>
                    <a:pt x="566" y="182"/>
                  </a:lnTo>
                  <a:lnTo>
                    <a:pt x="565" y="197"/>
                  </a:lnTo>
                  <a:lnTo>
                    <a:pt x="565" y="197"/>
                  </a:lnTo>
                  <a:lnTo>
                    <a:pt x="565" y="212"/>
                  </a:lnTo>
                  <a:lnTo>
                    <a:pt x="566" y="229"/>
                  </a:lnTo>
                  <a:lnTo>
                    <a:pt x="569" y="262"/>
                  </a:lnTo>
                  <a:lnTo>
                    <a:pt x="573" y="295"/>
                  </a:lnTo>
                  <a:lnTo>
                    <a:pt x="574" y="310"/>
                  </a:lnTo>
                  <a:lnTo>
                    <a:pt x="574" y="327"/>
                  </a:lnTo>
                  <a:lnTo>
                    <a:pt x="574" y="3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2" name="Freeform 594"/>
            <p:cNvSpPr/>
            <p:nvPr/>
          </p:nvSpPr>
          <p:spPr bwMode="auto">
            <a:xfrm>
              <a:off x="3319463" y="2089150"/>
              <a:ext cx="122238" cy="193675"/>
            </a:xfrm>
            <a:custGeom>
              <a:avLst/>
              <a:gdLst/>
              <a:ahLst/>
              <a:cxnLst>
                <a:cxn ang="0">
                  <a:pos x="273" y="1"/>
                </a:cxn>
                <a:cxn ang="0">
                  <a:pos x="223" y="27"/>
                </a:cxn>
                <a:cxn ang="0">
                  <a:pos x="194" y="47"/>
                </a:cxn>
                <a:cxn ang="0">
                  <a:pos x="168" y="68"/>
                </a:cxn>
                <a:cxn ang="0">
                  <a:pos x="133" y="104"/>
                </a:cxn>
                <a:cxn ang="0">
                  <a:pos x="92" y="162"/>
                </a:cxn>
                <a:cxn ang="0">
                  <a:pos x="73" y="193"/>
                </a:cxn>
                <a:cxn ang="0">
                  <a:pos x="44" y="257"/>
                </a:cxn>
                <a:cxn ang="0">
                  <a:pos x="23" y="323"/>
                </a:cxn>
                <a:cxn ang="0">
                  <a:pos x="9" y="389"/>
                </a:cxn>
                <a:cxn ang="0">
                  <a:pos x="0" y="457"/>
                </a:cxn>
                <a:cxn ang="0">
                  <a:pos x="0" y="464"/>
                </a:cxn>
                <a:cxn ang="0">
                  <a:pos x="0" y="467"/>
                </a:cxn>
                <a:cxn ang="0">
                  <a:pos x="1" y="476"/>
                </a:cxn>
                <a:cxn ang="0">
                  <a:pos x="6" y="484"/>
                </a:cxn>
                <a:cxn ang="0">
                  <a:pos x="13" y="488"/>
                </a:cxn>
                <a:cxn ang="0">
                  <a:pos x="22" y="489"/>
                </a:cxn>
                <a:cxn ang="0">
                  <a:pos x="34" y="486"/>
                </a:cxn>
                <a:cxn ang="0">
                  <a:pos x="40" y="480"/>
                </a:cxn>
                <a:cxn ang="0">
                  <a:pos x="44" y="472"/>
                </a:cxn>
                <a:cxn ang="0">
                  <a:pos x="45" y="467"/>
                </a:cxn>
                <a:cxn ang="0">
                  <a:pos x="52" y="433"/>
                </a:cxn>
                <a:cxn ang="0">
                  <a:pos x="56" y="397"/>
                </a:cxn>
                <a:cxn ang="0">
                  <a:pos x="57" y="376"/>
                </a:cxn>
                <a:cxn ang="0">
                  <a:pos x="61" y="342"/>
                </a:cxn>
                <a:cxn ang="0">
                  <a:pos x="68" y="321"/>
                </a:cxn>
                <a:cxn ang="0">
                  <a:pos x="72" y="312"/>
                </a:cxn>
                <a:cxn ang="0">
                  <a:pos x="86" y="285"/>
                </a:cxn>
                <a:cxn ang="0">
                  <a:pos x="108" y="229"/>
                </a:cxn>
                <a:cxn ang="0">
                  <a:pos x="121" y="201"/>
                </a:cxn>
                <a:cxn ang="0">
                  <a:pos x="137" y="174"/>
                </a:cxn>
                <a:cxn ang="0">
                  <a:pos x="174" y="127"/>
                </a:cxn>
                <a:cxn ang="0">
                  <a:pos x="217" y="87"/>
                </a:cxn>
                <a:cxn ang="0">
                  <a:pos x="268" y="55"/>
                </a:cxn>
                <a:cxn ang="0">
                  <a:pos x="297" y="40"/>
                </a:cxn>
                <a:cxn ang="0">
                  <a:pos x="304" y="35"/>
                </a:cxn>
                <a:cxn ang="0">
                  <a:pos x="308" y="29"/>
                </a:cxn>
                <a:cxn ang="0">
                  <a:pos x="308" y="21"/>
                </a:cxn>
                <a:cxn ang="0">
                  <a:pos x="299" y="5"/>
                </a:cxn>
                <a:cxn ang="0">
                  <a:pos x="287" y="0"/>
                </a:cxn>
                <a:cxn ang="0">
                  <a:pos x="278" y="0"/>
                </a:cxn>
                <a:cxn ang="0">
                  <a:pos x="273" y="1"/>
                </a:cxn>
              </a:cxnLst>
              <a:rect l="0" t="0" r="r" b="b"/>
              <a:pathLst>
                <a:path w="308" h="489">
                  <a:moveTo>
                    <a:pt x="273" y="1"/>
                  </a:moveTo>
                  <a:lnTo>
                    <a:pt x="273" y="1"/>
                  </a:lnTo>
                  <a:lnTo>
                    <a:pt x="239" y="18"/>
                  </a:lnTo>
                  <a:lnTo>
                    <a:pt x="223" y="27"/>
                  </a:lnTo>
                  <a:lnTo>
                    <a:pt x="209" y="36"/>
                  </a:lnTo>
                  <a:lnTo>
                    <a:pt x="194" y="47"/>
                  </a:lnTo>
                  <a:lnTo>
                    <a:pt x="181" y="57"/>
                  </a:lnTo>
                  <a:lnTo>
                    <a:pt x="168" y="68"/>
                  </a:lnTo>
                  <a:lnTo>
                    <a:pt x="157" y="80"/>
                  </a:lnTo>
                  <a:lnTo>
                    <a:pt x="133" y="104"/>
                  </a:lnTo>
                  <a:lnTo>
                    <a:pt x="112" y="132"/>
                  </a:lnTo>
                  <a:lnTo>
                    <a:pt x="92" y="162"/>
                  </a:lnTo>
                  <a:lnTo>
                    <a:pt x="73" y="193"/>
                  </a:lnTo>
                  <a:lnTo>
                    <a:pt x="73" y="193"/>
                  </a:lnTo>
                  <a:lnTo>
                    <a:pt x="57" y="225"/>
                  </a:lnTo>
                  <a:lnTo>
                    <a:pt x="44" y="257"/>
                  </a:lnTo>
                  <a:lnTo>
                    <a:pt x="32" y="290"/>
                  </a:lnTo>
                  <a:lnTo>
                    <a:pt x="23" y="323"/>
                  </a:lnTo>
                  <a:lnTo>
                    <a:pt x="15" y="355"/>
                  </a:lnTo>
                  <a:lnTo>
                    <a:pt x="9" y="389"/>
                  </a:lnTo>
                  <a:lnTo>
                    <a:pt x="5" y="423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67"/>
                  </a:lnTo>
                  <a:lnTo>
                    <a:pt x="0" y="467"/>
                  </a:lnTo>
                  <a:lnTo>
                    <a:pt x="0" y="472"/>
                  </a:lnTo>
                  <a:lnTo>
                    <a:pt x="1" y="476"/>
                  </a:lnTo>
                  <a:lnTo>
                    <a:pt x="4" y="480"/>
                  </a:lnTo>
                  <a:lnTo>
                    <a:pt x="6" y="484"/>
                  </a:lnTo>
                  <a:lnTo>
                    <a:pt x="10" y="485"/>
                  </a:lnTo>
                  <a:lnTo>
                    <a:pt x="13" y="488"/>
                  </a:lnTo>
                  <a:lnTo>
                    <a:pt x="22" y="489"/>
                  </a:lnTo>
                  <a:lnTo>
                    <a:pt x="22" y="489"/>
                  </a:lnTo>
                  <a:lnTo>
                    <a:pt x="30" y="488"/>
                  </a:lnTo>
                  <a:lnTo>
                    <a:pt x="34" y="486"/>
                  </a:lnTo>
                  <a:lnTo>
                    <a:pt x="38" y="484"/>
                  </a:lnTo>
                  <a:lnTo>
                    <a:pt x="40" y="480"/>
                  </a:lnTo>
                  <a:lnTo>
                    <a:pt x="43" y="476"/>
                  </a:lnTo>
                  <a:lnTo>
                    <a:pt x="44" y="472"/>
                  </a:lnTo>
                  <a:lnTo>
                    <a:pt x="45" y="467"/>
                  </a:lnTo>
                  <a:lnTo>
                    <a:pt x="45" y="467"/>
                  </a:lnTo>
                  <a:lnTo>
                    <a:pt x="48" y="448"/>
                  </a:lnTo>
                  <a:lnTo>
                    <a:pt x="52" y="433"/>
                  </a:lnTo>
                  <a:lnTo>
                    <a:pt x="55" y="416"/>
                  </a:lnTo>
                  <a:lnTo>
                    <a:pt x="56" y="397"/>
                  </a:lnTo>
                  <a:lnTo>
                    <a:pt x="56" y="397"/>
                  </a:lnTo>
                  <a:lnTo>
                    <a:pt x="57" y="376"/>
                  </a:lnTo>
                  <a:lnTo>
                    <a:pt x="58" y="354"/>
                  </a:lnTo>
                  <a:lnTo>
                    <a:pt x="61" y="342"/>
                  </a:lnTo>
                  <a:lnTo>
                    <a:pt x="64" y="332"/>
                  </a:lnTo>
                  <a:lnTo>
                    <a:pt x="68" y="321"/>
                  </a:lnTo>
                  <a:lnTo>
                    <a:pt x="72" y="312"/>
                  </a:lnTo>
                  <a:lnTo>
                    <a:pt x="72" y="312"/>
                  </a:lnTo>
                  <a:lnTo>
                    <a:pt x="79" y="299"/>
                  </a:lnTo>
                  <a:lnTo>
                    <a:pt x="86" y="285"/>
                  </a:lnTo>
                  <a:lnTo>
                    <a:pt x="98" y="257"/>
                  </a:lnTo>
                  <a:lnTo>
                    <a:pt x="108" y="229"/>
                  </a:lnTo>
                  <a:lnTo>
                    <a:pt x="115" y="216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37" y="174"/>
                  </a:lnTo>
                  <a:lnTo>
                    <a:pt x="155" y="149"/>
                  </a:lnTo>
                  <a:lnTo>
                    <a:pt x="174" y="127"/>
                  </a:lnTo>
                  <a:lnTo>
                    <a:pt x="194" y="106"/>
                  </a:lnTo>
                  <a:lnTo>
                    <a:pt x="217" y="87"/>
                  </a:lnTo>
                  <a:lnTo>
                    <a:pt x="242" y="70"/>
                  </a:lnTo>
                  <a:lnTo>
                    <a:pt x="268" y="55"/>
                  </a:lnTo>
                  <a:lnTo>
                    <a:pt x="297" y="40"/>
                  </a:lnTo>
                  <a:lnTo>
                    <a:pt x="297" y="40"/>
                  </a:lnTo>
                  <a:lnTo>
                    <a:pt x="300" y="39"/>
                  </a:lnTo>
                  <a:lnTo>
                    <a:pt x="304" y="35"/>
                  </a:lnTo>
                  <a:lnTo>
                    <a:pt x="307" y="32"/>
                  </a:lnTo>
                  <a:lnTo>
                    <a:pt x="308" y="29"/>
                  </a:lnTo>
                  <a:lnTo>
                    <a:pt x="308" y="25"/>
                  </a:lnTo>
                  <a:lnTo>
                    <a:pt x="308" y="21"/>
                  </a:lnTo>
                  <a:lnTo>
                    <a:pt x="304" y="13"/>
                  </a:lnTo>
                  <a:lnTo>
                    <a:pt x="299" y="5"/>
                  </a:lnTo>
                  <a:lnTo>
                    <a:pt x="291" y="1"/>
                  </a:lnTo>
                  <a:lnTo>
                    <a:pt x="287" y="0"/>
                  </a:lnTo>
                  <a:lnTo>
                    <a:pt x="283" y="0"/>
                  </a:lnTo>
                  <a:lnTo>
                    <a:pt x="278" y="0"/>
                  </a:lnTo>
                  <a:lnTo>
                    <a:pt x="273" y="1"/>
                  </a:lnTo>
                  <a:lnTo>
                    <a:pt x="2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3" name="Freeform 595"/>
            <p:cNvSpPr/>
            <p:nvPr/>
          </p:nvSpPr>
          <p:spPr bwMode="auto">
            <a:xfrm>
              <a:off x="3495676" y="2093913"/>
              <a:ext cx="142875" cy="174625"/>
            </a:xfrm>
            <a:custGeom>
              <a:avLst/>
              <a:gdLst/>
              <a:ahLst/>
              <a:cxnLst>
                <a:cxn ang="0">
                  <a:pos x="352" y="399"/>
                </a:cxn>
                <a:cxn ang="0">
                  <a:pos x="344" y="365"/>
                </a:cxn>
                <a:cxn ang="0">
                  <a:pos x="334" y="332"/>
                </a:cxn>
                <a:cxn ang="0">
                  <a:pos x="303" y="267"/>
                </a:cxn>
                <a:cxn ang="0">
                  <a:pos x="265" y="207"/>
                </a:cxn>
                <a:cxn ang="0">
                  <a:pos x="223" y="152"/>
                </a:cxn>
                <a:cxn ang="0">
                  <a:pos x="203" y="127"/>
                </a:cxn>
                <a:cxn ang="0">
                  <a:pos x="174" y="92"/>
                </a:cxn>
                <a:cxn ang="0">
                  <a:pos x="151" y="71"/>
                </a:cxn>
                <a:cxn ang="0">
                  <a:pos x="138" y="62"/>
                </a:cxn>
                <a:cxn ang="0">
                  <a:pos x="88" y="30"/>
                </a:cxn>
                <a:cxn ang="0">
                  <a:pos x="59" y="19"/>
                </a:cxn>
                <a:cxn ang="0">
                  <a:pos x="50" y="17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2" y="9"/>
                </a:cxn>
                <a:cxn ang="0">
                  <a:pos x="36" y="4"/>
                </a:cxn>
                <a:cxn ang="0">
                  <a:pos x="24" y="0"/>
                </a:cxn>
                <a:cxn ang="0">
                  <a:pos x="11" y="4"/>
                </a:cxn>
                <a:cxn ang="0">
                  <a:pos x="4" y="9"/>
                </a:cxn>
                <a:cxn ang="0">
                  <a:pos x="2" y="17"/>
                </a:cxn>
                <a:cxn ang="0">
                  <a:pos x="0" y="29"/>
                </a:cxn>
                <a:cxn ang="0">
                  <a:pos x="2" y="34"/>
                </a:cxn>
                <a:cxn ang="0">
                  <a:pos x="7" y="45"/>
                </a:cxn>
                <a:cxn ang="0">
                  <a:pos x="12" y="49"/>
                </a:cxn>
                <a:cxn ang="0">
                  <a:pos x="80" y="80"/>
                </a:cxn>
                <a:cxn ang="0">
                  <a:pos x="93" y="88"/>
                </a:cxn>
                <a:cxn ang="0">
                  <a:pos x="117" y="105"/>
                </a:cxn>
                <a:cxn ang="0">
                  <a:pos x="147" y="136"/>
                </a:cxn>
                <a:cxn ang="0">
                  <a:pos x="168" y="158"/>
                </a:cxn>
                <a:cxn ang="0">
                  <a:pos x="212" y="211"/>
                </a:cxn>
                <a:cxn ang="0">
                  <a:pos x="251" y="268"/>
                </a:cxn>
                <a:cxn ang="0">
                  <a:pos x="268" y="302"/>
                </a:cxn>
                <a:cxn ang="0">
                  <a:pos x="287" y="340"/>
                </a:cxn>
                <a:cxn ang="0">
                  <a:pos x="301" y="379"/>
                </a:cxn>
                <a:cxn ang="0">
                  <a:pos x="309" y="416"/>
                </a:cxn>
                <a:cxn ang="0">
                  <a:pos x="310" y="421"/>
                </a:cxn>
                <a:cxn ang="0">
                  <a:pos x="314" y="432"/>
                </a:cxn>
                <a:cxn ang="0">
                  <a:pos x="318" y="434"/>
                </a:cxn>
                <a:cxn ang="0">
                  <a:pos x="330" y="444"/>
                </a:cxn>
                <a:cxn ang="0">
                  <a:pos x="343" y="444"/>
                </a:cxn>
                <a:cxn ang="0">
                  <a:pos x="355" y="437"/>
                </a:cxn>
                <a:cxn ang="0">
                  <a:pos x="360" y="423"/>
                </a:cxn>
                <a:cxn ang="0">
                  <a:pos x="360" y="416"/>
                </a:cxn>
                <a:cxn ang="0">
                  <a:pos x="357" y="407"/>
                </a:cxn>
                <a:cxn ang="0">
                  <a:pos x="352" y="399"/>
                </a:cxn>
              </a:cxnLst>
              <a:rect l="0" t="0" r="r" b="b"/>
              <a:pathLst>
                <a:path w="360" h="444">
                  <a:moveTo>
                    <a:pt x="352" y="399"/>
                  </a:moveTo>
                  <a:lnTo>
                    <a:pt x="352" y="399"/>
                  </a:lnTo>
                  <a:lnTo>
                    <a:pt x="348" y="382"/>
                  </a:lnTo>
                  <a:lnTo>
                    <a:pt x="344" y="365"/>
                  </a:lnTo>
                  <a:lnTo>
                    <a:pt x="339" y="348"/>
                  </a:lnTo>
                  <a:lnTo>
                    <a:pt x="334" y="332"/>
                  </a:lnTo>
                  <a:lnTo>
                    <a:pt x="320" y="298"/>
                  </a:lnTo>
                  <a:lnTo>
                    <a:pt x="303" y="267"/>
                  </a:lnTo>
                  <a:lnTo>
                    <a:pt x="284" y="237"/>
                  </a:lnTo>
                  <a:lnTo>
                    <a:pt x="265" y="207"/>
                  </a:lnTo>
                  <a:lnTo>
                    <a:pt x="244" y="178"/>
                  </a:lnTo>
                  <a:lnTo>
                    <a:pt x="223" y="152"/>
                  </a:lnTo>
                  <a:lnTo>
                    <a:pt x="223" y="152"/>
                  </a:lnTo>
                  <a:lnTo>
                    <a:pt x="203" y="127"/>
                  </a:lnTo>
                  <a:lnTo>
                    <a:pt x="183" y="104"/>
                  </a:lnTo>
                  <a:lnTo>
                    <a:pt x="174" y="92"/>
                  </a:lnTo>
                  <a:lnTo>
                    <a:pt x="163" y="81"/>
                  </a:lnTo>
                  <a:lnTo>
                    <a:pt x="151" y="71"/>
                  </a:lnTo>
                  <a:lnTo>
                    <a:pt x="138" y="62"/>
                  </a:lnTo>
                  <a:lnTo>
                    <a:pt x="138" y="62"/>
                  </a:lnTo>
                  <a:lnTo>
                    <a:pt x="118" y="50"/>
                  </a:lnTo>
                  <a:lnTo>
                    <a:pt x="88" y="30"/>
                  </a:lnTo>
                  <a:lnTo>
                    <a:pt x="72" y="22"/>
                  </a:lnTo>
                  <a:lnTo>
                    <a:pt x="59" y="19"/>
                  </a:lnTo>
                  <a:lnTo>
                    <a:pt x="54" y="17"/>
                  </a:lnTo>
                  <a:lnTo>
                    <a:pt x="50" y="17"/>
                  </a:lnTo>
                  <a:lnTo>
                    <a:pt x="47" y="20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6" y="17"/>
                  </a:lnTo>
                  <a:lnTo>
                    <a:pt x="45" y="13"/>
                  </a:lnTo>
                  <a:lnTo>
                    <a:pt x="42" y="9"/>
                  </a:lnTo>
                  <a:lnTo>
                    <a:pt x="40" y="5"/>
                  </a:lnTo>
                  <a:lnTo>
                    <a:pt x="36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11" y="4"/>
                  </a:lnTo>
                  <a:lnTo>
                    <a:pt x="8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7" y="45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46" y="6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93" y="88"/>
                  </a:lnTo>
                  <a:lnTo>
                    <a:pt x="106" y="96"/>
                  </a:lnTo>
                  <a:lnTo>
                    <a:pt x="117" y="105"/>
                  </a:lnTo>
                  <a:lnTo>
                    <a:pt x="127" y="115"/>
                  </a:lnTo>
                  <a:lnTo>
                    <a:pt x="147" y="136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90" y="185"/>
                  </a:lnTo>
                  <a:lnTo>
                    <a:pt x="212" y="211"/>
                  </a:lnTo>
                  <a:lnTo>
                    <a:pt x="232" y="240"/>
                  </a:lnTo>
                  <a:lnTo>
                    <a:pt x="251" y="268"/>
                  </a:lnTo>
                  <a:lnTo>
                    <a:pt x="251" y="268"/>
                  </a:lnTo>
                  <a:lnTo>
                    <a:pt x="268" y="302"/>
                  </a:lnTo>
                  <a:lnTo>
                    <a:pt x="278" y="321"/>
                  </a:lnTo>
                  <a:lnTo>
                    <a:pt x="287" y="340"/>
                  </a:lnTo>
                  <a:lnTo>
                    <a:pt x="295" y="360"/>
                  </a:lnTo>
                  <a:lnTo>
                    <a:pt x="301" y="379"/>
                  </a:lnTo>
                  <a:lnTo>
                    <a:pt x="306" y="399"/>
                  </a:lnTo>
                  <a:lnTo>
                    <a:pt x="309" y="416"/>
                  </a:lnTo>
                  <a:lnTo>
                    <a:pt x="309" y="416"/>
                  </a:lnTo>
                  <a:lnTo>
                    <a:pt x="310" y="421"/>
                  </a:lnTo>
                  <a:lnTo>
                    <a:pt x="312" y="427"/>
                  </a:lnTo>
                  <a:lnTo>
                    <a:pt x="314" y="432"/>
                  </a:lnTo>
                  <a:lnTo>
                    <a:pt x="318" y="434"/>
                  </a:lnTo>
                  <a:lnTo>
                    <a:pt x="318" y="434"/>
                  </a:lnTo>
                  <a:lnTo>
                    <a:pt x="323" y="440"/>
                  </a:lnTo>
                  <a:lnTo>
                    <a:pt x="330" y="444"/>
                  </a:lnTo>
                  <a:lnTo>
                    <a:pt x="337" y="444"/>
                  </a:lnTo>
                  <a:lnTo>
                    <a:pt x="343" y="444"/>
                  </a:lnTo>
                  <a:lnTo>
                    <a:pt x="350" y="441"/>
                  </a:lnTo>
                  <a:lnTo>
                    <a:pt x="355" y="437"/>
                  </a:lnTo>
                  <a:lnTo>
                    <a:pt x="359" y="430"/>
                  </a:lnTo>
                  <a:lnTo>
                    <a:pt x="360" y="423"/>
                  </a:lnTo>
                  <a:lnTo>
                    <a:pt x="360" y="416"/>
                  </a:lnTo>
                  <a:lnTo>
                    <a:pt x="360" y="416"/>
                  </a:lnTo>
                  <a:lnTo>
                    <a:pt x="360" y="411"/>
                  </a:lnTo>
                  <a:lnTo>
                    <a:pt x="357" y="407"/>
                  </a:lnTo>
                  <a:lnTo>
                    <a:pt x="356" y="403"/>
                  </a:lnTo>
                  <a:lnTo>
                    <a:pt x="352" y="399"/>
                  </a:lnTo>
                  <a:lnTo>
                    <a:pt x="352" y="3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1" name="组合 1280"/>
          <p:cNvGrpSpPr/>
          <p:nvPr/>
        </p:nvGrpSpPr>
        <p:grpSpPr>
          <a:xfrm>
            <a:off x="5535085" y="2355834"/>
            <a:ext cx="1056217" cy="933449"/>
            <a:chOff x="4151313" y="2036763"/>
            <a:chExt cx="792163" cy="700087"/>
          </a:xfrm>
          <a:solidFill>
            <a:srgbClr val="1043AB"/>
          </a:solidFill>
        </p:grpSpPr>
        <p:sp>
          <p:nvSpPr>
            <p:cNvPr id="12884" name="Freeform 596"/>
            <p:cNvSpPr/>
            <p:nvPr/>
          </p:nvSpPr>
          <p:spPr bwMode="auto">
            <a:xfrm>
              <a:off x="4214813" y="2354263"/>
              <a:ext cx="23813" cy="22225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9" y="3"/>
                </a:cxn>
                <a:cxn ang="0">
                  <a:pos x="45" y="5"/>
                </a:cxn>
                <a:cxn ang="0">
                  <a:pos x="41" y="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30" y="17"/>
                </a:cxn>
                <a:cxn ang="0">
                  <a:pos x="27" y="21"/>
                </a:cxn>
                <a:cxn ang="0">
                  <a:pos x="23" y="24"/>
                </a:cxn>
                <a:cxn ang="0">
                  <a:pos x="23" y="24"/>
                </a:cxn>
                <a:cxn ang="0">
                  <a:pos x="15" y="29"/>
                </a:cxn>
                <a:cxn ang="0">
                  <a:pos x="8" y="35"/>
                </a:cxn>
                <a:cxn ang="0">
                  <a:pos x="3" y="43"/>
                </a:cxn>
                <a:cxn ang="0">
                  <a:pos x="2" y="47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8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3" y="48"/>
                </a:cxn>
                <a:cxn ang="0">
                  <a:pos x="15" y="45"/>
                </a:cxn>
                <a:cxn ang="0">
                  <a:pos x="20" y="39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8" y="25"/>
                </a:cxn>
                <a:cxn ang="0">
                  <a:pos x="42" y="20"/>
                </a:cxn>
                <a:cxn ang="0">
                  <a:pos x="42" y="20"/>
                </a:cxn>
                <a:cxn ang="0">
                  <a:pos x="46" y="17"/>
                </a:cxn>
                <a:cxn ang="0">
                  <a:pos x="50" y="14"/>
                </a:cxn>
                <a:cxn ang="0">
                  <a:pos x="54" y="13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1" y="9"/>
                </a:cxn>
                <a:cxn ang="0">
                  <a:pos x="61" y="7"/>
                </a:cxn>
                <a:cxn ang="0">
                  <a:pos x="61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1" h="58">
                  <a:moveTo>
                    <a:pt x="53" y="1"/>
                  </a:moveTo>
                  <a:lnTo>
                    <a:pt x="53" y="1"/>
                  </a:lnTo>
                  <a:lnTo>
                    <a:pt x="49" y="3"/>
                  </a:lnTo>
                  <a:lnTo>
                    <a:pt x="45" y="5"/>
                  </a:lnTo>
                  <a:lnTo>
                    <a:pt x="41" y="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0" y="17"/>
                  </a:lnTo>
                  <a:lnTo>
                    <a:pt x="27" y="21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15" y="29"/>
                  </a:lnTo>
                  <a:lnTo>
                    <a:pt x="8" y="35"/>
                  </a:lnTo>
                  <a:lnTo>
                    <a:pt x="3" y="43"/>
                  </a:lnTo>
                  <a:lnTo>
                    <a:pt x="2" y="47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8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3" y="48"/>
                  </a:lnTo>
                  <a:lnTo>
                    <a:pt x="15" y="45"/>
                  </a:lnTo>
                  <a:lnTo>
                    <a:pt x="20" y="39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8" y="25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4" y="13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5" name="Freeform 597"/>
            <p:cNvSpPr/>
            <p:nvPr/>
          </p:nvSpPr>
          <p:spPr bwMode="auto">
            <a:xfrm>
              <a:off x="4232276" y="2370138"/>
              <a:ext cx="31750" cy="26988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0" y="8"/>
                </a:cxn>
                <a:cxn ang="0">
                  <a:pos x="51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1" y="37"/>
                </a:cxn>
                <a:cxn ang="0">
                  <a:pos x="13" y="43"/>
                </a:cxn>
                <a:cxn ang="0">
                  <a:pos x="7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3" y="68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5" y="63"/>
                </a:cxn>
                <a:cxn ang="0">
                  <a:pos x="15" y="63"/>
                </a:cxn>
                <a:cxn ang="0">
                  <a:pos x="16" y="60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21" y="52"/>
                </a:cxn>
                <a:cxn ang="0">
                  <a:pos x="28" y="47"/>
                </a:cxn>
                <a:cxn ang="0">
                  <a:pos x="34" y="42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9" y="29"/>
                </a:cxn>
                <a:cxn ang="0">
                  <a:pos x="58" y="22"/>
                </a:cxn>
                <a:cxn ang="0">
                  <a:pos x="77" y="10"/>
                </a:cxn>
                <a:cxn ang="0">
                  <a:pos x="77" y="10"/>
                </a:cxn>
                <a:cxn ang="0">
                  <a:pos x="80" y="9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68">
                  <a:moveTo>
                    <a:pt x="72" y="1"/>
                  </a:moveTo>
                  <a:lnTo>
                    <a:pt x="72" y="1"/>
                  </a:lnTo>
                  <a:lnTo>
                    <a:pt x="60" y="8"/>
                  </a:lnTo>
                  <a:lnTo>
                    <a:pt x="51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1" y="37"/>
                  </a:lnTo>
                  <a:lnTo>
                    <a:pt x="13" y="43"/>
                  </a:lnTo>
                  <a:lnTo>
                    <a:pt x="7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3" y="68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6" y="60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21" y="52"/>
                  </a:lnTo>
                  <a:lnTo>
                    <a:pt x="28" y="47"/>
                  </a:lnTo>
                  <a:lnTo>
                    <a:pt x="34" y="42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9" y="29"/>
                  </a:lnTo>
                  <a:lnTo>
                    <a:pt x="58" y="22"/>
                  </a:lnTo>
                  <a:lnTo>
                    <a:pt x="77" y="10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6" name="Freeform 598"/>
            <p:cNvSpPr/>
            <p:nvPr/>
          </p:nvSpPr>
          <p:spPr bwMode="auto">
            <a:xfrm>
              <a:off x="4260851" y="2381250"/>
              <a:ext cx="36513" cy="28575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6" y="4"/>
                </a:cxn>
                <a:cxn ang="0">
                  <a:pos x="68" y="7"/>
                </a:cxn>
                <a:cxn ang="0">
                  <a:pos x="55" y="16"/>
                </a:cxn>
                <a:cxn ang="0">
                  <a:pos x="41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7" y="39"/>
                </a:cxn>
                <a:cxn ang="0">
                  <a:pos x="8" y="47"/>
                </a:cxn>
                <a:cxn ang="0">
                  <a:pos x="4" y="52"/>
                </a:cxn>
                <a:cxn ang="0">
                  <a:pos x="2" y="58"/>
                </a:cxn>
                <a:cxn ang="0">
                  <a:pos x="0" y="63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10" y="71"/>
                </a:cxn>
                <a:cxn ang="0">
                  <a:pos x="11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11" y="62"/>
                </a:cxn>
                <a:cxn ang="0">
                  <a:pos x="14" y="56"/>
                </a:cxn>
                <a:cxn ang="0">
                  <a:pos x="17" y="52"/>
                </a:cxn>
                <a:cxn ang="0">
                  <a:pos x="23" y="48"/>
                </a:cxn>
                <a:cxn ang="0">
                  <a:pos x="33" y="43"/>
                </a:cxn>
                <a:cxn ang="0">
                  <a:pos x="42" y="38"/>
                </a:cxn>
                <a:cxn ang="0">
                  <a:pos x="42" y="38"/>
                </a:cxn>
                <a:cxn ang="0">
                  <a:pos x="63" y="24"/>
                </a:cxn>
                <a:cxn ang="0">
                  <a:pos x="75" y="17"/>
                </a:cxn>
                <a:cxn ang="0">
                  <a:pos x="87" y="12"/>
                </a:cxn>
                <a:cxn ang="0">
                  <a:pos x="87" y="12"/>
                </a:cxn>
                <a:cxn ang="0">
                  <a:pos x="89" y="11"/>
                </a:cxn>
                <a:cxn ang="0">
                  <a:pos x="91" y="9"/>
                </a:cxn>
                <a:cxn ang="0">
                  <a:pos x="91" y="5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1" h="73">
                  <a:moveTo>
                    <a:pt x="84" y="1"/>
                  </a:moveTo>
                  <a:lnTo>
                    <a:pt x="84" y="1"/>
                  </a:lnTo>
                  <a:lnTo>
                    <a:pt x="76" y="4"/>
                  </a:lnTo>
                  <a:lnTo>
                    <a:pt x="68" y="7"/>
                  </a:lnTo>
                  <a:lnTo>
                    <a:pt x="55" y="16"/>
                  </a:lnTo>
                  <a:lnTo>
                    <a:pt x="41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7" y="39"/>
                  </a:lnTo>
                  <a:lnTo>
                    <a:pt x="8" y="47"/>
                  </a:lnTo>
                  <a:lnTo>
                    <a:pt x="4" y="52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10" y="71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11" y="62"/>
                  </a:lnTo>
                  <a:lnTo>
                    <a:pt x="14" y="56"/>
                  </a:lnTo>
                  <a:lnTo>
                    <a:pt x="17" y="52"/>
                  </a:lnTo>
                  <a:lnTo>
                    <a:pt x="23" y="48"/>
                  </a:lnTo>
                  <a:lnTo>
                    <a:pt x="33" y="43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63" y="24"/>
                  </a:lnTo>
                  <a:lnTo>
                    <a:pt x="75" y="17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9" y="11"/>
                  </a:lnTo>
                  <a:lnTo>
                    <a:pt x="91" y="9"/>
                  </a:lnTo>
                  <a:lnTo>
                    <a:pt x="91" y="5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7" name="Freeform 599"/>
            <p:cNvSpPr/>
            <p:nvPr/>
          </p:nvSpPr>
          <p:spPr bwMode="auto">
            <a:xfrm>
              <a:off x="4284663" y="2398713"/>
              <a:ext cx="34925" cy="25400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39" y="25"/>
                </a:cxn>
                <a:cxn ang="0">
                  <a:pos x="19" y="38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27" y="46"/>
                </a:cxn>
                <a:cxn ang="0">
                  <a:pos x="45" y="34"/>
                </a:cxn>
                <a:cxn ang="0">
                  <a:pos x="85" y="10"/>
                </a:cxn>
                <a:cxn ang="0">
                  <a:pos x="85" y="10"/>
                </a:cxn>
                <a:cxn ang="0">
                  <a:pos x="86" y="9"/>
                </a:cxn>
                <a:cxn ang="0">
                  <a:pos x="87" y="8"/>
                </a:cxn>
                <a:cxn ang="0">
                  <a:pos x="86" y="4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7" h="61">
                  <a:moveTo>
                    <a:pt x="78" y="1"/>
                  </a:moveTo>
                  <a:lnTo>
                    <a:pt x="78" y="1"/>
                  </a:lnTo>
                  <a:lnTo>
                    <a:pt x="39" y="25"/>
                  </a:lnTo>
                  <a:lnTo>
                    <a:pt x="19" y="38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27" y="46"/>
                  </a:lnTo>
                  <a:lnTo>
                    <a:pt x="45" y="34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6" y="9"/>
                  </a:lnTo>
                  <a:lnTo>
                    <a:pt x="87" y="8"/>
                  </a:lnTo>
                  <a:lnTo>
                    <a:pt x="86" y="4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8" name="Freeform 600"/>
            <p:cNvSpPr/>
            <p:nvPr/>
          </p:nvSpPr>
          <p:spPr bwMode="auto">
            <a:xfrm>
              <a:off x="4310063" y="2420938"/>
              <a:ext cx="42863" cy="254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88" y="8"/>
                </a:cxn>
                <a:cxn ang="0">
                  <a:pos x="72" y="16"/>
                </a:cxn>
                <a:cxn ang="0">
                  <a:pos x="58" y="25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33" y="38"/>
                </a:cxn>
                <a:cxn ang="0">
                  <a:pos x="24" y="45"/>
                </a:cxn>
                <a:cxn ang="0">
                  <a:pos x="14" y="50"/>
                </a:cxn>
                <a:cxn ang="0">
                  <a:pos x="9" y="53"/>
                </a:cxn>
                <a:cxn ang="0">
                  <a:pos x="4" y="54"/>
                </a:cxn>
                <a:cxn ang="0">
                  <a:pos x="4" y="54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17" y="62"/>
                </a:cxn>
                <a:cxn ang="0">
                  <a:pos x="26" y="57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73" y="27"/>
                </a:cxn>
                <a:cxn ang="0">
                  <a:pos x="90" y="19"/>
                </a:cxn>
                <a:cxn ang="0">
                  <a:pos x="106" y="12"/>
                </a:cxn>
                <a:cxn ang="0">
                  <a:pos x="106" y="12"/>
                </a:cxn>
                <a:cxn ang="0">
                  <a:pos x="107" y="11"/>
                </a:cxn>
                <a:cxn ang="0">
                  <a:pos x="109" y="8"/>
                </a:cxn>
                <a:cxn ang="0">
                  <a:pos x="109" y="4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9" h="65">
                  <a:moveTo>
                    <a:pt x="102" y="0"/>
                  </a:moveTo>
                  <a:lnTo>
                    <a:pt x="102" y="0"/>
                  </a:lnTo>
                  <a:lnTo>
                    <a:pt x="88" y="8"/>
                  </a:lnTo>
                  <a:lnTo>
                    <a:pt x="72" y="16"/>
                  </a:lnTo>
                  <a:lnTo>
                    <a:pt x="58" y="25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33" y="38"/>
                  </a:lnTo>
                  <a:lnTo>
                    <a:pt x="24" y="45"/>
                  </a:lnTo>
                  <a:lnTo>
                    <a:pt x="14" y="50"/>
                  </a:lnTo>
                  <a:lnTo>
                    <a:pt x="9" y="53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17" y="62"/>
                  </a:lnTo>
                  <a:lnTo>
                    <a:pt x="26" y="57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73" y="27"/>
                  </a:lnTo>
                  <a:lnTo>
                    <a:pt x="90" y="19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7" y="11"/>
                  </a:lnTo>
                  <a:lnTo>
                    <a:pt x="109" y="8"/>
                  </a:lnTo>
                  <a:lnTo>
                    <a:pt x="109" y="4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89" name="Freeform 601"/>
            <p:cNvSpPr/>
            <p:nvPr/>
          </p:nvSpPr>
          <p:spPr bwMode="auto">
            <a:xfrm>
              <a:off x="4337051" y="2435225"/>
              <a:ext cx="44450" cy="25400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81" y="15"/>
                </a:cxn>
                <a:cxn ang="0">
                  <a:pos x="56" y="28"/>
                </a:cxn>
                <a:cxn ang="0">
                  <a:pos x="30" y="40"/>
                </a:cxn>
                <a:cxn ang="0">
                  <a:pos x="4" y="50"/>
                </a:cxn>
                <a:cxn ang="0">
                  <a:pos x="4" y="50"/>
                </a:cxn>
                <a:cxn ang="0">
                  <a:pos x="3" y="51"/>
                </a:cxn>
                <a:cxn ang="0">
                  <a:pos x="1" y="54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34" y="51"/>
                </a:cxn>
                <a:cxn ang="0">
                  <a:pos x="60" y="38"/>
                </a:cxn>
                <a:cxn ang="0">
                  <a:pos x="86" y="25"/>
                </a:cxn>
                <a:cxn ang="0">
                  <a:pos x="111" y="11"/>
                </a:cxn>
                <a:cxn ang="0">
                  <a:pos x="111" y="11"/>
                </a:cxn>
                <a:cxn ang="0">
                  <a:pos x="114" y="10"/>
                </a:cxn>
                <a:cxn ang="0">
                  <a:pos x="114" y="8"/>
                </a:cxn>
                <a:cxn ang="0">
                  <a:pos x="114" y="4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62">
                  <a:moveTo>
                    <a:pt x="106" y="2"/>
                  </a:moveTo>
                  <a:lnTo>
                    <a:pt x="106" y="2"/>
                  </a:lnTo>
                  <a:lnTo>
                    <a:pt x="81" y="15"/>
                  </a:lnTo>
                  <a:lnTo>
                    <a:pt x="56" y="28"/>
                  </a:lnTo>
                  <a:lnTo>
                    <a:pt x="30" y="4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3" y="51"/>
                  </a:lnTo>
                  <a:lnTo>
                    <a:pt x="1" y="54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34" y="51"/>
                  </a:lnTo>
                  <a:lnTo>
                    <a:pt x="60" y="38"/>
                  </a:lnTo>
                  <a:lnTo>
                    <a:pt x="86" y="25"/>
                  </a:lnTo>
                  <a:lnTo>
                    <a:pt x="111" y="11"/>
                  </a:lnTo>
                  <a:lnTo>
                    <a:pt x="111" y="11"/>
                  </a:lnTo>
                  <a:lnTo>
                    <a:pt x="114" y="10"/>
                  </a:lnTo>
                  <a:lnTo>
                    <a:pt x="114" y="8"/>
                  </a:lnTo>
                  <a:lnTo>
                    <a:pt x="114" y="4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0" name="Freeform 602"/>
            <p:cNvSpPr/>
            <p:nvPr/>
          </p:nvSpPr>
          <p:spPr bwMode="auto">
            <a:xfrm>
              <a:off x="4367213" y="2444750"/>
              <a:ext cx="46038" cy="25400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84" y="18"/>
                </a:cxn>
                <a:cxn ang="0">
                  <a:pos x="58" y="32"/>
                </a:cxn>
                <a:cxn ang="0">
                  <a:pos x="32" y="44"/>
                </a:cxn>
                <a:cxn ang="0">
                  <a:pos x="3" y="55"/>
                </a:cxn>
                <a:cxn ang="0">
                  <a:pos x="3" y="55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0" y="61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6" y="55"/>
                </a:cxn>
                <a:cxn ang="0">
                  <a:pos x="63" y="43"/>
                </a:cxn>
                <a:cxn ang="0">
                  <a:pos x="89" y="28"/>
                </a:cxn>
                <a:cxn ang="0">
                  <a:pos x="114" y="11"/>
                </a:cxn>
                <a:cxn ang="0">
                  <a:pos x="114" y="11"/>
                </a:cxn>
                <a:cxn ang="0">
                  <a:pos x="117" y="9"/>
                </a:cxn>
                <a:cxn ang="0">
                  <a:pos x="117" y="7"/>
                </a:cxn>
                <a:cxn ang="0">
                  <a:pos x="115" y="4"/>
                </a:cxn>
                <a:cxn ang="0">
                  <a:pos x="114" y="1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65">
                  <a:moveTo>
                    <a:pt x="109" y="1"/>
                  </a:moveTo>
                  <a:lnTo>
                    <a:pt x="109" y="1"/>
                  </a:lnTo>
                  <a:lnTo>
                    <a:pt x="84" y="18"/>
                  </a:lnTo>
                  <a:lnTo>
                    <a:pt x="58" y="32"/>
                  </a:lnTo>
                  <a:lnTo>
                    <a:pt x="32" y="44"/>
                  </a:lnTo>
                  <a:lnTo>
                    <a:pt x="3" y="55"/>
                  </a:lnTo>
                  <a:lnTo>
                    <a:pt x="3" y="55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6" y="55"/>
                  </a:lnTo>
                  <a:lnTo>
                    <a:pt x="63" y="43"/>
                  </a:lnTo>
                  <a:lnTo>
                    <a:pt x="89" y="28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9"/>
                  </a:lnTo>
                  <a:lnTo>
                    <a:pt x="117" y="7"/>
                  </a:lnTo>
                  <a:lnTo>
                    <a:pt x="115" y="4"/>
                  </a:lnTo>
                  <a:lnTo>
                    <a:pt x="114" y="1"/>
                  </a:lnTo>
                  <a:lnTo>
                    <a:pt x="113" y="1"/>
                  </a:lnTo>
                  <a:lnTo>
                    <a:pt x="110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1" name="Freeform 603"/>
            <p:cNvSpPr/>
            <p:nvPr/>
          </p:nvSpPr>
          <p:spPr bwMode="auto">
            <a:xfrm>
              <a:off x="4341813" y="2081213"/>
              <a:ext cx="34925" cy="127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81" y="0"/>
                </a:cxn>
                <a:cxn ang="0">
                  <a:pos x="72" y="1"/>
                </a:cxn>
                <a:cxn ang="0">
                  <a:pos x="61" y="4"/>
                </a:cxn>
                <a:cxn ang="0">
                  <a:pos x="43" y="10"/>
                </a:cxn>
                <a:cxn ang="0">
                  <a:pos x="25" y="16"/>
                </a:cxn>
                <a:cxn ang="0">
                  <a:pos x="14" y="18"/>
                </a:cxn>
                <a:cxn ang="0">
                  <a:pos x="5" y="19"/>
                </a:cxn>
                <a:cxn ang="0">
                  <a:pos x="5" y="19"/>
                </a:cxn>
                <a:cxn ang="0">
                  <a:pos x="2" y="19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2" y="30"/>
                </a:cxn>
                <a:cxn ang="0">
                  <a:pos x="5" y="31"/>
                </a:cxn>
                <a:cxn ang="0">
                  <a:pos x="5" y="31"/>
                </a:cxn>
                <a:cxn ang="0">
                  <a:pos x="16" y="30"/>
                </a:cxn>
                <a:cxn ang="0">
                  <a:pos x="25" y="27"/>
                </a:cxn>
                <a:cxn ang="0">
                  <a:pos x="43" y="21"/>
                </a:cxn>
                <a:cxn ang="0">
                  <a:pos x="61" y="16"/>
                </a:cxn>
                <a:cxn ang="0">
                  <a:pos x="72" y="13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12"/>
                </a:cxn>
                <a:cxn ang="0">
                  <a:pos x="85" y="10"/>
                </a:cxn>
                <a:cxn ang="0">
                  <a:pos x="86" y="6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6" h="31">
                  <a:moveTo>
                    <a:pt x="81" y="0"/>
                  </a:moveTo>
                  <a:lnTo>
                    <a:pt x="81" y="0"/>
                  </a:lnTo>
                  <a:lnTo>
                    <a:pt x="72" y="1"/>
                  </a:lnTo>
                  <a:lnTo>
                    <a:pt x="61" y="4"/>
                  </a:lnTo>
                  <a:lnTo>
                    <a:pt x="43" y="10"/>
                  </a:lnTo>
                  <a:lnTo>
                    <a:pt x="25" y="16"/>
                  </a:lnTo>
                  <a:lnTo>
                    <a:pt x="14" y="18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16" y="30"/>
                  </a:lnTo>
                  <a:lnTo>
                    <a:pt x="25" y="27"/>
                  </a:lnTo>
                  <a:lnTo>
                    <a:pt x="43" y="21"/>
                  </a:lnTo>
                  <a:lnTo>
                    <a:pt x="61" y="16"/>
                  </a:lnTo>
                  <a:lnTo>
                    <a:pt x="72" y="13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12"/>
                  </a:lnTo>
                  <a:lnTo>
                    <a:pt x="85" y="10"/>
                  </a:lnTo>
                  <a:lnTo>
                    <a:pt x="86" y="6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2" name="Freeform 604"/>
            <p:cNvSpPr/>
            <p:nvPr/>
          </p:nvSpPr>
          <p:spPr bwMode="auto">
            <a:xfrm>
              <a:off x="4381501" y="2097088"/>
              <a:ext cx="26988" cy="17463"/>
            </a:xfrm>
            <a:custGeom>
              <a:avLst/>
              <a:gdLst/>
              <a:ahLst/>
              <a:cxnLst>
                <a:cxn ang="0">
                  <a:pos x="61" y="1"/>
                </a:cxn>
                <a:cxn ang="0">
                  <a:pos x="61" y="1"/>
                </a:cxn>
                <a:cxn ang="0">
                  <a:pos x="47" y="8"/>
                </a:cxn>
                <a:cxn ang="0">
                  <a:pos x="31" y="15"/>
                </a:cxn>
                <a:cxn ang="0">
                  <a:pos x="3" y="31"/>
                </a:cxn>
                <a:cxn ang="0">
                  <a:pos x="3" y="31"/>
                </a:cxn>
                <a:cxn ang="0">
                  <a:pos x="1" y="34"/>
                </a:cxn>
                <a:cxn ang="0">
                  <a:pos x="0" y="35"/>
                </a:cxn>
                <a:cxn ang="0">
                  <a:pos x="1" y="39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37" y="26"/>
                </a:cxn>
                <a:cxn ang="0">
                  <a:pos x="50" y="1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1" y="1"/>
                </a:cxn>
              </a:cxnLst>
              <a:rect l="0" t="0" r="r" b="b"/>
              <a:pathLst>
                <a:path w="68" h="42">
                  <a:moveTo>
                    <a:pt x="61" y="1"/>
                  </a:moveTo>
                  <a:lnTo>
                    <a:pt x="61" y="1"/>
                  </a:lnTo>
                  <a:lnTo>
                    <a:pt x="47" y="8"/>
                  </a:lnTo>
                  <a:lnTo>
                    <a:pt x="31" y="15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1" y="34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37" y="26"/>
                  </a:lnTo>
                  <a:lnTo>
                    <a:pt x="50" y="1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3" name="Freeform 605"/>
            <p:cNvSpPr/>
            <p:nvPr/>
          </p:nvSpPr>
          <p:spPr bwMode="auto">
            <a:xfrm>
              <a:off x="4405313" y="2112963"/>
              <a:ext cx="30163" cy="127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70" y="0"/>
                </a:cxn>
                <a:cxn ang="0">
                  <a:pos x="61" y="1"/>
                </a:cxn>
                <a:cxn ang="0">
                  <a:pos x="53" y="5"/>
                </a:cxn>
                <a:cxn ang="0">
                  <a:pos x="38" y="12"/>
                </a:cxn>
                <a:cxn ang="0">
                  <a:pos x="23" y="18"/>
                </a:cxn>
                <a:cxn ang="0">
                  <a:pos x="15" y="21"/>
                </a:cxn>
                <a:cxn ang="0">
                  <a:pos x="6" y="22"/>
                </a:cxn>
                <a:cxn ang="0">
                  <a:pos x="6" y="22"/>
                </a:cxn>
                <a:cxn ang="0">
                  <a:pos x="3" y="22"/>
                </a:cxn>
                <a:cxn ang="0">
                  <a:pos x="2" y="23"/>
                </a:cxn>
                <a:cxn ang="0">
                  <a:pos x="0" y="29"/>
                </a:cxn>
                <a:cxn ang="0">
                  <a:pos x="2" y="31"/>
                </a:cxn>
                <a:cxn ang="0">
                  <a:pos x="3" y="33"/>
                </a:cxn>
                <a:cxn ang="0">
                  <a:pos x="6" y="34"/>
                </a:cxn>
                <a:cxn ang="0">
                  <a:pos x="6" y="34"/>
                </a:cxn>
                <a:cxn ang="0">
                  <a:pos x="15" y="33"/>
                </a:cxn>
                <a:cxn ang="0">
                  <a:pos x="23" y="30"/>
                </a:cxn>
                <a:cxn ang="0">
                  <a:pos x="40" y="23"/>
                </a:cxn>
                <a:cxn ang="0">
                  <a:pos x="55" y="16"/>
                </a:cxn>
                <a:cxn ang="0">
                  <a:pos x="63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5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70" y="0"/>
                </a:cxn>
              </a:cxnLst>
              <a:rect l="0" t="0" r="r" b="b"/>
              <a:pathLst>
                <a:path w="76" h="34">
                  <a:moveTo>
                    <a:pt x="70" y="0"/>
                  </a:moveTo>
                  <a:lnTo>
                    <a:pt x="70" y="0"/>
                  </a:lnTo>
                  <a:lnTo>
                    <a:pt x="61" y="1"/>
                  </a:lnTo>
                  <a:lnTo>
                    <a:pt x="53" y="5"/>
                  </a:lnTo>
                  <a:lnTo>
                    <a:pt x="38" y="12"/>
                  </a:lnTo>
                  <a:lnTo>
                    <a:pt x="23" y="18"/>
                  </a:lnTo>
                  <a:lnTo>
                    <a:pt x="15" y="21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3" y="22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5" y="33"/>
                  </a:lnTo>
                  <a:lnTo>
                    <a:pt x="23" y="30"/>
                  </a:lnTo>
                  <a:lnTo>
                    <a:pt x="40" y="23"/>
                  </a:lnTo>
                  <a:lnTo>
                    <a:pt x="55" y="16"/>
                  </a:lnTo>
                  <a:lnTo>
                    <a:pt x="63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5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4" name="Freeform 606"/>
            <p:cNvSpPr/>
            <p:nvPr/>
          </p:nvSpPr>
          <p:spPr bwMode="auto">
            <a:xfrm>
              <a:off x="4440238" y="2130425"/>
              <a:ext cx="31750" cy="142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55" y="4"/>
                </a:cxn>
                <a:cxn ang="0">
                  <a:pos x="38" y="9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" y="23"/>
                </a:cxn>
                <a:cxn ang="0">
                  <a:pos x="0" y="25"/>
                </a:cxn>
                <a:cxn ang="0">
                  <a:pos x="0" y="30"/>
                </a:cxn>
                <a:cxn ang="0">
                  <a:pos x="1" y="31"/>
                </a:cxn>
                <a:cxn ang="0">
                  <a:pos x="3" y="32"/>
                </a:cxn>
                <a:cxn ang="0">
                  <a:pos x="4" y="34"/>
                </a:cxn>
                <a:cxn ang="0">
                  <a:pos x="7" y="32"/>
                </a:cxn>
                <a:cxn ang="0">
                  <a:pos x="7" y="32"/>
                </a:cxn>
                <a:cxn ang="0">
                  <a:pos x="41" y="21"/>
                </a:cxn>
                <a:cxn ang="0">
                  <a:pos x="58" y="14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34">
                  <a:moveTo>
                    <a:pt x="72" y="0"/>
                  </a:moveTo>
                  <a:lnTo>
                    <a:pt x="72" y="0"/>
                  </a:lnTo>
                  <a:lnTo>
                    <a:pt x="55" y="4"/>
                  </a:lnTo>
                  <a:lnTo>
                    <a:pt x="38" y="9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7" y="32"/>
                  </a:lnTo>
                  <a:lnTo>
                    <a:pt x="7" y="32"/>
                  </a:lnTo>
                  <a:lnTo>
                    <a:pt x="41" y="21"/>
                  </a:lnTo>
                  <a:lnTo>
                    <a:pt x="58" y="14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6" name="Freeform 608"/>
            <p:cNvSpPr/>
            <p:nvPr/>
          </p:nvSpPr>
          <p:spPr bwMode="auto">
            <a:xfrm>
              <a:off x="4465638" y="2152650"/>
              <a:ext cx="31750" cy="111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56" y="7"/>
                </a:cxn>
                <a:cxn ang="0">
                  <a:pos x="41" y="13"/>
                </a:cxn>
                <a:cxn ang="0">
                  <a:pos x="24" y="17"/>
                </a:cxn>
                <a:cxn ang="0">
                  <a:pos x="7" y="20"/>
                </a:cxn>
                <a:cxn ang="0">
                  <a:pos x="7" y="20"/>
                </a:cxn>
                <a:cxn ang="0">
                  <a:pos x="4" y="20"/>
                </a:cxn>
                <a:cxn ang="0">
                  <a:pos x="1" y="21"/>
                </a:cxn>
                <a:cxn ang="0">
                  <a:pos x="0" y="25"/>
                </a:cxn>
                <a:cxn ang="0">
                  <a:pos x="1" y="29"/>
                </a:cxn>
                <a:cxn ang="0">
                  <a:pos x="4" y="30"/>
                </a:cxn>
                <a:cxn ang="0">
                  <a:pos x="7" y="30"/>
                </a:cxn>
                <a:cxn ang="0">
                  <a:pos x="7" y="30"/>
                </a:cxn>
                <a:cxn ang="0">
                  <a:pos x="24" y="29"/>
                </a:cxn>
                <a:cxn ang="0">
                  <a:pos x="42" y="24"/>
                </a:cxn>
                <a:cxn ang="0">
                  <a:pos x="59" y="18"/>
                </a:cxn>
                <a:cxn ang="0">
                  <a:pos x="76" y="12"/>
                </a:cxn>
                <a:cxn ang="0">
                  <a:pos x="76" y="12"/>
                </a:cxn>
                <a:cxn ang="0">
                  <a:pos x="79" y="10"/>
                </a:cxn>
                <a:cxn ang="0">
                  <a:pos x="80" y="8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30">
                  <a:moveTo>
                    <a:pt x="73" y="0"/>
                  </a:moveTo>
                  <a:lnTo>
                    <a:pt x="73" y="0"/>
                  </a:lnTo>
                  <a:lnTo>
                    <a:pt x="56" y="7"/>
                  </a:lnTo>
                  <a:lnTo>
                    <a:pt x="41" y="13"/>
                  </a:lnTo>
                  <a:lnTo>
                    <a:pt x="24" y="17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4" y="20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24" y="29"/>
                  </a:lnTo>
                  <a:lnTo>
                    <a:pt x="42" y="24"/>
                  </a:lnTo>
                  <a:lnTo>
                    <a:pt x="59" y="1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9" y="10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7" name="Freeform 609"/>
            <p:cNvSpPr/>
            <p:nvPr/>
          </p:nvSpPr>
          <p:spPr bwMode="auto">
            <a:xfrm>
              <a:off x="4491038" y="2170113"/>
              <a:ext cx="34925" cy="12700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4"/>
                </a:cxn>
                <a:cxn ang="0">
                  <a:pos x="60" y="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30" y="17"/>
                </a:cxn>
                <a:cxn ang="0">
                  <a:pos x="18" y="21"/>
                </a:cxn>
                <a:cxn ang="0">
                  <a:pos x="5" y="23"/>
                </a:cxn>
                <a:cxn ang="0">
                  <a:pos x="5" y="23"/>
                </a:cxn>
                <a:cxn ang="0">
                  <a:pos x="2" y="23"/>
                </a:cxn>
                <a:cxn ang="0">
                  <a:pos x="1" y="25"/>
                </a:cxn>
                <a:cxn ang="0">
                  <a:pos x="0" y="29"/>
                </a:cxn>
                <a:cxn ang="0">
                  <a:pos x="1" y="32"/>
                </a:cxn>
                <a:cxn ang="0">
                  <a:pos x="2" y="34"/>
                </a:cxn>
                <a:cxn ang="0">
                  <a:pos x="5" y="34"/>
                </a:cxn>
                <a:cxn ang="0">
                  <a:pos x="5" y="34"/>
                </a:cxn>
                <a:cxn ang="0">
                  <a:pos x="15" y="32"/>
                </a:cxn>
                <a:cxn ang="0">
                  <a:pos x="24" y="31"/>
                </a:cxn>
                <a:cxn ang="0">
                  <a:pos x="44" y="25"/>
                </a:cxn>
                <a:cxn ang="0">
                  <a:pos x="44" y="25"/>
                </a:cxn>
                <a:cxn ang="0">
                  <a:pos x="65" y="17"/>
                </a:cxn>
                <a:cxn ang="0">
                  <a:pos x="86" y="12"/>
                </a:cxn>
                <a:cxn ang="0">
                  <a:pos x="86" y="12"/>
                </a:cxn>
                <a:cxn ang="0">
                  <a:pos x="89" y="10"/>
                </a:cxn>
                <a:cxn ang="0">
                  <a:pos x="90" y="9"/>
                </a:cxn>
                <a:cxn ang="0">
                  <a:pos x="90" y="5"/>
                </a:cxn>
                <a:cxn ang="0">
                  <a:pos x="89" y="1"/>
                </a:cxn>
                <a:cxn ang="0">
                  <a:pos x="86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0" h="34">
                  <a:moveTo>
                    <a:pt x="83" y="0"/>
                  </a:moveTo>
                  <a:lnTo>
                    <a:pt x="83" y="0"/>
                  </a:lnTo>
                  <a:lnTo>
                    <a:pt x="68" y="4"/>
                  </a:lnTo>
                  <a:lnTo>
                    <a:pt x="60" y="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30" y="17"/>
                  </a:lnTo>
                  <a:lnTo>
                    <a:pt x="18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2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15" y="32"/>
                  </a:lnTo>
                  <a:lnTo>
                    <a:pt x="24" y="31"/>
                  </a:lnTo>
                  <a:lnTo>
                    <a:pt x="44" y="25"/>
                  </a:lnTo>
                  <a:lnTo>
                    <a:pt x="44" y="25"/>
                  </a:lnTo>
                  <a:lnTo>
                    <a:pt x="65" y="17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9" y="10"/>
                  </a:lnTo>
                  <a:lnTo>
                    <a:pt x="90" y="9"/>
                  </a:lnTo>
                  <a:lnTo>
                    <a:pt x="90" y="5"/>
                  </a:lnTo>
                  <a:lnTo>
                    <a:pt x="89" y="1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8" name="Freeform 610"/>
            <p:cNvSpPr/>
            <p:nvPr/>
          </p:nvSpPr>
          <p:spPr bwMode="auto">
            <a:xfrm>
              <a:off x="4510088" y="2185988"/>
              <a:ext cx="38100" cy="111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88" y="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26" y="13"/>
                </a:cxn>
                <a:cxn ang="0">
                  <a:pos x="16" y="13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2" y="13"/>
                </a:cxn>
                <a:cxn ang="0">
                  <a:pos x="0" y="15"/>
                </a:cxn>
                <a:cxn ang="0">
                  <a:pos x="0" y="19"/>
                </a:cxn>
                <a:cxn ang="0">
                  <a:pos x="2" y="21"/>
                </a:cxn>
                <a:cxn ang="0">
                  <a:pos x="4" y="22"/>
                </a:cxn>
                <a:cxn ang="0">
                  <a:pos x="4" y="22"/>
                </a:cxn>
                <a:cxn ang="0">
                  <a:pos x="12" y="24"/>
                </a:cxn>
                <a:cxn ang="0">
                  <a:pos x="20" y="24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50" y="21"/>
                </a:cxn>
                <a:cxn ang="0">
                  <a:pos x="63" y="18"/>
                </a:cxn>
                <a:cxn ang="0">
                  <a:pos x="91" y="11"/>
                </a:cxn>
                <a:cxn ang="0">
                  <a:pos x="91" y="11"/>
                </a:cxn>
                <a:cxn ang="0">
                  <a:pos x="93" y="10"/>
                </a:cxn>
                <a:cxn ang="0">
                  <a:pos x="95" y="9"/>
                </a:cxn>
                <a:cxn ang="0">
                  <a:pos x="95" y="6"/>
                </a:cxn>
                <a:cxn ang="0">
                  <a:pos x="95" y="5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8" y="0"/>
                </a:cxn>
              </a:cxnLst>
              <a:rect l="0" t="0" r="r" b="b"/>
              <a:pathLst>
                <a:path w="95" h="24">
                  <a:moveTo>
                    <a:pt x="88" y="0"/>
                  </a:moveTo>
                  <a:lnTo>
                    <a:pt x="88" y="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26" y="13"/>
                  </a:lnTo>
                  <a:lnTo>
                    <a:pt x="16" y="13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1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20" y="24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50" y="21"/>
                  </a:lnTo>
                  <a:lnTo>
                    <a:pt x="63" y="18"/>
                  </a:lnTo>
                  <a:lnTo>
                    <a:pt x="91" y="11"/>
                  </a:lnTo>
                  <a:lnTo>
                    <a:pt x="91" y="11"/>
                  </a:lnTo>
                  <a:lnTo>
                    <a:pt x="93" y="10"/>
                  </a:lnTo>
                  <a:lnTo>
                    <a:pt x="95" y="9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899" name="Freeform 611"/>
            <p:cNvSpPr/>
            <p:nvPr/>
          </p:nvSpPr>
          <p:spPr bwMode="auto">
            <a:xfrm>
              <a:off x="4165601" y="2630488"/>
              <a:ext cx="28575" cy="4921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1"/>
                </a:cxn>
                <a:cxn ang="0">
                  <a:pos x="55" y="5"/>
                </a:cxn>
                <a:cxn ang="0">
                  <a:pos x="49" y="9"/>
                </a:cxn>
                <a:cxn ang="0">
                  <a:pos x="46" y="14"/>
                </a:cxn>
                <a:cxn ang="0">
                  <a:pos x="39" y="26"/>
                </a:cxn>
                <a:cxn ang="0">
                  <a:pos x="34" y="37"/>
                </a:cxn>
                <a:cxn ang="0">
                  <a:pos x="34" y="37"/>
                </a:cxn>
                <a:cxn ang="0">
                  <a:pos x="25" y="56"/>
                </a:cxn>
                <a:cxn ang="0">
                  <a:pos x="14" y="75"/>
                </a:cxn>
                <a:cxn ang="0">
                  <a:pos x="6" y="93"/>
                </a:cxn>
                <a:cxn ang="0">
                  <a:pos x="2" y="103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9"/>
                </a:cxn>
                <a:cxn ang="0">
                  <a:pos x="5" y="120"/>
                </a:cxn>
                <a:cxn ang="0">
                  <a:pos x="6" y="122"/>
                </a:cxn>
                <a:cxn ang="0">
                  <a:pos x="9" y="120"/>
                </a:cxn>
                <a:cxn ang="0">
                  <a:pos x="10" y="119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5" y="101"/>
                </a:cxn>
                <a:cxn ang="0">
                  <a:pos x="22" y="85"/>
                </a:cxn>
                <a:cxn ang="0">
                  <a:pos x="30" y="69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43" y="43"/>
                </a:cxn>
                <a:cxn ang="0">
                  <a:pos x="49" y="30"/>
                </a:cxn>
                <a:cxn ang="0">
                  <a:pos x="53" y="24"/>
                </a:cxn>
                <a:cxn ang="0">
                  <a:pos x="57" y="17"/>
                </a:cxn>
                <a:cxn ang="0">
                  <a:pos x="63" y="13"/>
                </a:cxn>
                <a:cxn ang="0">
                  <a:pos x="68" y="11"/>
                </a:cxn>
                <a:cxn ang="0">
                  <a:pos x="68" y="11"/>
                </a:cxn>
                <a:cxn ang="0">
                  <a:pos x="70" y="9"/>
                </a:cxn>
                <a:cxn ang="0">
                  <a:pos x="72" y="8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2" h="122">
                  <a:moveTo>
                    <a:pt x="65" y="0"/>
                  </a:moveTo>
                  <a:lnTo>
                    <a:pt x="65" y="0"/>
                  </a:lnTo>
                  <a:lnTo>
                    <a:pt x="60" y="1"/>
                  </a:lnTo>
                  <a:lnTo>
                    <a:pt x="55" y="5"/>
                  </a:lnTo>
                  <a:lnTo>
                    <a:pt x="49" y="9"/>
                  </a:lnTo>
                  <a:lnTo>
                    <a:pt x="46" y="14"/>
                  </a:lnTo>
                  <a:lnTo>
                    <a:pt x="39" y="26"/>
                  </a:lnTo>
                  <a:lnTo>
                    <a:pt x="34" y="37"/>
                  </a:lnTo>
                  <a:lnTo>
                    <a:pt x="34" y="37"/>
                  </a:lnTo>
                  <a:lnTo>
                    <a:pt x="25" y="56"/>
                  </a:lnTo>
                  <a:lnTo>
                    <a:pt x="14" y="75"/>
                  </a:lnTo>
                  <a:lnTo>
                    <a:pt x="6" y="93"/>
                  </a:lnTo>
                  <a:lnTo>
                    <a:pt x="2" y="103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9"/>
                  </a:lnTo>
                  <a:lnTo>
                    <a:pt x="5" y="120"/>
                  </a:lnTo>
                  <a:lnTo>
                    <a:pt x="6" y="122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01"/>
                  </a:lnTo>
                  <a:lnTo>
                    <a:pt x="22" y="85"/>
                  </a:lnTo>
                  <a:lnTo>
                    <a:pt x="30" y="69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43" y="43"/>
                  </a:lnTo>
                  <a:lnTo>
                    <a:pt x="49" y="30"/>
                  </a:lnTo>
                  <a:lnTo>
                    <a:pt x="53" y="24"/>
                  </a:lnTo>
                  <a:lnTo>
                    <a:pt x="57" y="17"/>
                  </a:lnTo>
                  <a:lnTo>
                    <a:pt x="63" y="13"/>
                  </a:lnTo>
                  <a:lnTo>
                    <a:pt x="68" y="11"/>
                  </a:lnTo>
                  <a:lnTo>
                    <a:pt x="68" y="11"/>
                  </a:lnTo>
                  <a:lnTo>
                    <a:pt x="70" y="9"/>
                  </a:lnTo>
                  <a:lnTo>
                    <a:pt x="72" y="8"/>
                  </a:lnTo>
                  <a:lnTo>
                    <a:pt x="72" y="4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0" name="Freeform 612"/>
            <p:cNvSpPr/>
            <p:nvPr/>
          </p:nvSpPr>
          <p:spPr bwMode="auto">
            <a:xfrm>
              <a:off x="4208463" y="2643188"/>
              <a:ext cx="23813" cy="36513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2" y="8"/>
                </a:cxn>
                <a:cxn ang="0">
                  <a:pos x="33" y="18"/>
                </a:cxn>
                <a:cxn ang="0">
                  <a:pos x="26" y="29"/>
                </a:cxn>
                <a:cxn ang="0">
                  <a:pos x="21" y="39"/>
                </a:cxn>
                <a:cxn ang="0">
                  <a:pos x="12" y="64"/>
                </a:cxn>
                <a:cxn ang="0">
                  <a:pos x="7" y="76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3" y="94"/>
                </a:cxn>
                <a:cxn ang="0">
                  <a:pos x="7" y="94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6" y="81"/>
                </a:cxn>
                <a:cxn ang="0">
                  <a:pos x="20" y="71"/>
                </a:cxn>
                <a:cxn ang="0">
                  <a:pos x="29" y="49"/>
                </a:cxn>
                <a:cxn ang="0">
                  <a:pos x="34" y="37"/>
                </a:cxn>
                <a:cxn ang="0">
                  <a:pos x="41" y="26"/>
                </a:cxn>
                <a:cxn ang="0">
                  <a:pos x="48" y="18"/>
                </a:cxn>
                <a:cxn ang="0">
                  <a:pos x="58" y="11"/>
                </a:cxn>
                <a:cxn ang="0">
                  <a:pos x="58" y="11"/>
                </a:cxn>
                <a:cxn ang="0">
                  <a:pos x="59" y="9"/>
                </a:cxn>
                <a:cxn ang="0">
                  <a:pos x="60" y="7"/>
                </a:cxn>
                <a:cxn ang="0">
                  <a:pos x="59" y="3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60" h="94">
                  <a:moveTo>
                    <a:pt x="52" y="0"/>
                  </a:moveTo>
                  <a:lnTo>
                    <a:pt x="52" y="0"/>
                  </a:lnTo>
                  <a:lnTo>
                    <a:pt x="42" y="8"/>
                  </a:lnTo>
                  <a:lnTo>
                    <a:pt x="33" y="18"/>
                  </a:lnTo>
                  <a:lnTo>
                    <a:pt x="26" y="29"/>
                  </a:lnTo>
                  <a:lnTo>
                    <a:pt x="21" y="39"/>
                  </a:lnTo>
                  <a:lnTo>
                    <a:pt x="12" y="64"/>
                  </a:lnTo>
                  <a:lnTo>
                    <a:pt x="7" y="76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3" y="94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6" y="81"/>
                  </a:lnTo>
                  <a:lnTo>
                    <a:pt x="20" y="71"/>
                  </a:lnTo>
                  <a:lnTo>
                    <a:pt x="29" y="49"/>
                  </a:lnTo>
                  <a:lnTo>
                    <a:pt x="34" y="37"/>
                  </a:lnTo>
                  <a:lnTo>
                    <a:pt x="41" y="26"/>
                  </a:lnTo>
                  <a:lnTo>
                    <a:pt x="48" y="18"/>
                  </a:lnTo>
                  <a:lnTo>
                    <a:pt x="58" y="11"/>
                  </a:lnTo>
                  <a:lnTo>
                    <a:pt x="58" y="11"/>
                  </a:lnTo>
                  <a:lnTo>
                    <a:pt x="59" y="9"/>
                  </a:lnTo>
                  <a:lnTo>
                    <a:pt x="60" y="7"/>
                  </a:lnTo>
                  <a:lnTo>
                    <a:pt x="59" y="3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1" name="Freeform 613"/>
            <p:cNvSpPr/>
            <p:nvPr/>
          </p:nvSpPr>
          <p:spPr bwMode="auto">
            <a:xfrm>
              <a:off x="4244976" y="2641600"/>
              <a:ext cx="23813" cy="3651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1"/>
                </a:cxn>
                <a:cxn ang="0">
                  <a:pos x="25" y="42"/>
                </a:cxn>
                <a:cxn ang="0">
                  <a:pos x="16" y="63"/>
                </a:cxn>
                <a:cxn ang="0">
                  <a:pos x="9" y="72"/>
                </a:cxn>
                <a:cxn ang="0">
                  <a:pos x="3" y="81"/>
                </a:cxn>
                <a:cxn ang="0">
                  <a:pos x="3" y="81"/>
                </a:cxn>
                <a:cxn ang="0">
                  <a:pos x="2" y="84"/>
                </a:cxn>
                <a:cxn ang="0">
                  <a:pos x="0" y="87"/>
                </a:cxn>
                <a:cxn ang="0">
                  <a:pos x="3" y="89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7" y="80"/>
                </a:cxn>
                <a:cxn ang="0">
                  <a:pos x="24" y="71"/>
                </a:cxn>
                <a:cxn ang="0">
                  <a:pos x="33" y="50"/>
                </a:cxn>
                <a:cxn ang="0">
                  <a:pos x="43" y="29"/>
                </a:cxn>
                <a:cxn ang="0">
                  <a:pos x="49" y="19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8" y="8"/>
                </a:cxn>
                <a:cxn ang="0">
                  <a:pos x="58" y="5"/>
                </a:cxn>
                <a:cxn ang="0">
                  <a:pos x="56" y="2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8" h="92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1"/>
                  </a:lnTo>
                  <a:lnTo>
                    <a:pt x="25" y="42"/>
                  </a:lnTo>
                  <a:lnTo>
                    <a:pt x="16" y="63"/>
                  </a:lnTo>
                  <a:lnTo>
                    <a:pt x="9" y="72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2" y="84"/>
                  </a:lnTo>
                  <a:lnTo>
                    <a:pt x="0" y="87"/>
                  </a:lnTo>
                  <a:lnTo>
                    <a:pt x="3" y="89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7" y="80"/>
                  </a:lnTo>
                  <a:lnTo>
                    <a:pt x="24" y="71"/>
                  </a:lnTo>
                  <a:lnTo>
                    <a:pt x="33" y="50"/>
                  </a:lnTo>
                  <a:lnTo>
                    <a:pt x="43" y="29"/>
                  </a:lnTo>
                  <a:lnTo>
                    <a:pt x="49" y="1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8" y="8"/>
                  </a:lnTo>
                  <a:lnTo>
                    <a:pt x="58" y="5"/>
                  </a:lnTo>
                  <a:lnTo>
                    <a:pt x="56" y="2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2" name="Freeform 614"/>
            <p:cNvSpPr/>
            <p:nvPr/>
          </p:nvSpPr>
          <p:spPr bwMode="auto">
            <a:xfrm>
              <a:off x="4287838" y="2641600"/>
              <a:ext cx="26988" cy="33338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4" y="19"/>
                </a:cxn>
                <a:cxn ang="0">
                  <a:pos x="28" y="3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3" y="83"/>
                </a:cxn>
                <a:cxn ang="0">
                  <a:pos x="7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37" y="45"/>
                </a:cxn>
                <a:cxn ang="0">
                  <a:pos x="51" y="26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44" y="19"/>
                  </a:lnTo>
                  <a:lnTo>
                    <a:pt x="28" y="3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3" y="83"/>
                  </a:lnTo>
                  <a:lnTo>
                    <a:pt x="7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37" y="45"/>
                  </a:lnTo>
                  <a:lnTo>
                    <a:pt x="51" y="26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3" name="Freeform 615"/>
            <p:cNvSpPr/>
            <p:nvPr/>
          </p:nvSpPr>
          <p:spPr bwMode="auto">
            <a:xfrm>
              <a:off x="4330701" y="2638425"/>
              <a:ext cx="31750" cy="36513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68" y="2"/>
                </a:cxn>
                <a:cxn ang="0">
                  <a:pos x="63" y="3"/>
                </a:cxn>
                <a:cxn ang="0">
                  <a:pos x="59" y="7"/>
                </a:cxn>
                <a:cxn ang="0">
                  <a:pos x="55" y="10"/>
                </a:cxn>
                <a:cxn ang="0">
                  <a:pos x="47" y="19"/>
                </a:cxn>
                <a:cxn ang="0">
                  <a:pos x="42" y="28"/>
                </a:cxn>
                <a:cxn ang="0">
                  <a:pos x="42" y="28"/>
                </a:cxn>
                <a:cxn ang="0">
                  <a:pos x="36" y="34"/>
                </a:cxn>
                <a:cxn ang="0">
                  <a:pos x="31" y="42"/>
                </a:cxn>
                <a:cxn ang="0">
                  <a:pos x="19" y="55"/>
                </a:cxn>
                <a:cxn ang="0">
                  <a:pos x="9" y="68"/>
                </a:cxn>
                <a:cxn ang="0">
                  <a:pos x="4" y="75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78"/>
                </a:cxn>
                <a:cxn ang="0">
                  <a:pos x="23" y="67"/>
                </a:cxn>
                <a:cxn ang="0">
                  <a:pos x="42" y="47"/>
                </a:cxn>
                <a:cxn ang="0">
                  <a:pos x="42" y="47"/>
                </a:cxn>
                <a:cxn ang="0">
                  <a:pos x="48" y="38"/>
                </a:cxn>
                <a:cxn ang="0">
                  <a:pos x="55" y="27"/>
                </a:cxn>
                <a:cxn ang="0">
                  <a:pos x="59" y="21"/>
                </a:cxn>
                <a:cxn ang="0">
                  <a:pos x="63" y="16"/>
                </a:cxn>
                <a:cxn ang="0">
                  <a:pos x="68" y="13"/>
                </a:cxn>
                <a:cxn ang="0">
                  <a:pos x="73" y="12"/>
                </a:cxn>
                <a:cxn ang="0">
                  <a:pos x="73" y="12"/>
                </a:cxn>
                <a:cxn ang="0">
                  <a:pos x="76" y="11"/>
                </a:cxn>
                <a:cxn ang="0">
                  <a:pos x="77" y="10"/>
                </a:cxn>
                <a:cxn ang="0">
                  <a:pos x="78" y="6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78" h="92">
                  <a:moveTo>
                    <a:pt x="73" y="0"/>
                  </a:moveTo>
                  <a:lnTo>
                    <a:pt x="73" y="0"/>
                  </a:lnTo>
                  <a:lnTo>
                    <a:pt x="68" y="2"/>
                  </a:lnTo>
                  <a:lnTo>
                    <a:pt x="63" y="3"/>
                  </a:lnTo>
                  <a:lnTo>
                    <a:pt x="59" y="7"/>
                  </a:lnTo>
                  <a:lnTo>
                    <a:pt x="55" y="10"/>
                  </a:lnTo>
                  <a:lnTo>
                    <a:pt x="47" y="19"/>
                  </a:lnTo>
                  <a:lnTo>
                    <a:pt x="42" y="28"/>
                  </a:lnTo>
                  <a:lnTo>
                    <a:pt x="42" y="28"/>
                  </a:lnTo>
                  <a:lnTo>
                    <a:pt x="36" y="34"/>
                  </a:lnTo>
                  <a:lnTo>
                    <a:pt x="31" y="42"/>
                  </a:lnTo>
                  <a:lnTo>
                    <a:pt x="19" y="55"/>
                  </a:lnTo>
                  <a:lnTo>
                    <a:pt x="9" y="68"/>
                  </a:lnTo>
                  <a:lnTo>
                    <a:pt x="4" y="75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78"/>
                  </a:lnTo>
                  <a:lnTo>
                    <a:pt x="23" y="67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27"/>
                  </a:lnTo>
                  <a:lnTo>
                    <a:pt x="59" y="21"/>
                  </a:lnTo>
                  <a:lnTo>
                    <a:pt x="63" y="16"/>
                  </a:lnTo>
                  <a:lnTo>
                    <a:pt x="68" y="13"/>
                  </a:lnTo>
                  <a:lnTo>
                    <a:pt x="73" y="12"/>
                  </a:lnTo>
                  <a:lnTo>
                    <a:pt x="73" y="12"/>
                  </a:lnTo>
                  <a:lnTo>
                    <a:pt x="76" y="11"/>
                  </a:lnTo>
                  <a:lnTo>
                    <a:pt x="77" y="10"/>
                  </a:lnTo>
                  <a:lnTo>
                    <a:pt x="78" y="6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4" name="Freeform 616"/>
            <p:cNvSpPr/>
            <p:nvPr/>
          </p:nvSpPr>
          <p:spPr bwMode="auto">
            <a:xfrm>
              <a:off x="4376738" y="2640013"/>
              <a:ext cx="17463" cy="3016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3" y="13"/>
                </a:cxn>
                <a:cxn ang="0">
                  <a:pos x="29" y="21"/>
                </a:cxn>
                <a:cxn ang="0">
                  <a:pos x="20" y="37"/>
                </a:cxn>
                <a:cxn ang="0">
                  <a:pos x="9" y="53"/>
                </a:cxn>
                <a:cxn ang="0">
                  <a:pos x="5" y="60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0" y="55"/>
                </a:cxn>
                <a:cxn ang="0">
                  <a:pos x="30" y="41"/>
                </a:cxn>
                <a:cxn ang="0">
                  <a:pos x="39" y="25"/>
                </a:cxn>
                <a:cxn ang="0">
                  <a:pos x="43" y="16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3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6" h="76">
                  <a:moveTo>
                    <a:pt x="35" y="4"/>
                  </a:moveTo>
                  <a:lnTo>
                    <a:pt x="35" y="4"/>
                  </a:lnTo>
                  <a:lnTo>
                    <a:pt x="33" y="13"/>
                  </a:lnTo>
                  <a:lnTo>
                    <a:pt x="29" y="21"/>
                  </a:lnTo>
                  <a:lnTo>
                    <a:pt x="20" y="37"/>
                  </a:lnTo>
                  <a:lnTo>
                    <a:pt x="9" y="53"/>
                  </a:lnTo>
                  <a:lnTo>
                    <a:pt x="5" y="60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6" y="64"/>
                  </a:lnTo>
                  <a:lnTo>
                    <a:pt x="20" y="55"/>
                  </a:lnTo>
                  <a:lnTo>
                    <a:pt x="30" y="41"/>
                  </a:lnTo>
                  <a:lnTo>
                    <a:pt x="39" y="25"/>
                  </a:lnTo>
                  <a:lnTo>
                    <a:pt x="43" y="1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3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5" name="Freeform 617"/>
            <p:cNvSpPr/>
            <p:nvPr/>
          </p:nvSpPr>
          <p:spPr bwMode="auto">
            <a:xfrm>
              <a:off x="4391026" y="2640013"/>
              <a:ext cx="50800" cy="762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13" y="4"/>
                </a:cxn>
                <a:cxn ang="0">
                  <a:pos x="106" y="12"/>
                </a:cxn>
                <a:cxn ang="0">
                  <a:pos x="97" y="30"/>
                </a:cxn>
                <a:cxn ang="0">
                  <a:pos x="89" y="47"/>
                </a:cxn>
                <a:cxn ang="0">
                  <a:pos x="71" y="79"/>
                </a:cxn>
                <a:cxn ang="0">
                  <a:pos x="59" y="93"/>
                </a:cxn>
                <a:cxn ang="0">
                  <a:pos x="57" y="97"/>
                </a:cxn>
                <a:cxn ang="0">
                  <a:pos x="59" y="101"/>
                </a:cxn>
                <a:cxn ang="0">
                  <a:pos x="58" y="106"/>
                </a:cxn>
                <a:cxn ang="0">
                  <a:pos x="57" y="110"/>
                </a:cxn>
                <a:cxn ang="0">
                  <a:pos x="48" y="125"/>
                </a:cxn>
                <a:cxn ang="0">
                  <a:pos x="32" y="143"/>
                </a:cxn>
                <a:cxn ang="0">
                  <a:pos x="16" y="164"/>
                </a:cxn>
                <a:cxn ang="0">
                  <a:pos x="0" y="186"/>
                </a:cxn>
                <a:cxn ang="0">
                  <a:pos x="0" y="189"/>
                </a:cxn>
                <a:cxn ang="0">
                  <a:pos x="3" y="194"/>
                </a:cxn>
                <a:cxn ang="0">
                  <a:pos x="10" y="194"/>
                </a:cxn>
                <a:cxn ang="0">
                  <a:pos x="11" y="191"/>
                </a:cxn>
                <a:cxn ang="0">
                  <a:pos x="20" y="179"/>
                </a:cxn>
                <a:cxn ang="0">
                  <a:pos x="29" y="168"/>
                </a:cxn>
                <a:cxn ang="0">
                  <a:pos x="45" y="144"/>
                </a:cxn>
                <a:cxn ang="0">
                  <a:pos x="50" y="136"/>
                </a:cxn>
                <a:cxn ang="0">
                  <a:pos x="65" y="122"/>
                </a:cxn>
                <a:cxn ang="0">
                  <a:pos x="68" y="114"/>
                </a:cxn>
                <a:cxn ang="0">
                  <a:pos x="68" y="104"/>
                </a:cxn>
                <a:cxn ang="0">
                  <a:pos x="68" y="102"/>
                </a:cxn>
                <a:cxn ang="0">
                  <a:pos x="70" y="102"/>
                </a:cxn>
                <a:cxn ang="0">
                  <a:pos x="72" y="98"/>
                </a:cxn>
                <a:cxn ang="0">
                  <a:pos x="72" y="96"/>
                </a:cxn>
                <a:cxn ang="0">
                  <a:pos x="88" y="75"/>
                </a:cxn>
                <a:cxn ang="0">
                  <a:pos x="100" y="53"/>
                </a:cxn>
                <a:cxn ang="0">
                  <a:pos x="104" y="42"/>
                </a:cxn>
                <a:cxn ang="0">
                  <a:pos x="113" y="23"/>
                </a:cxn>
                <a:cxn ang="0">
                  <a:pos x="121" y="13"/>
                </a:cxn>
                <a:cxn ang="0">
                  <a:pos x="125" y="12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5" y="0"/>
                </a:cxn>
                <a:cxn ang="0">
                  <a:pos x="122" y="0"/>
                </a:cxn>
              </a:cxnLst>
              <a:rect l="0" t="0" r="r" b="b"/>
              <a:pathLst>
                <a:path w="130" h="194">
                  <a:moveTo>
                    <a:pt x="122" y="0"/>
                  </a:moveTo>
                  <a:lnTo>
                    <a:pt x="122" y="0"/>
                  </a:lnTo>
                  <a:lnTo>
                    <a:pt x="118" y="2"/>
                  </a:lnTo>
                  <a:lnTo>
                    <a:pt x="113" y="4"/>
                  </a:lnTo>
                  <a:lnTo>
                    <a:pt x="110" y="8"/>
                  </a:lnTo>
                  <a:lnTo>
                    <a:pt x="106" y="12"/>
                  </a:lnTo>
                  <a:lnTo>
                    <a:pt x="101" y="21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89" y="47"/>
                  </a:lnTo>
                  <a:lnTo>
                    <a:pt x="80" y="63"/>
                  </a:lnTo>
                  <a:lnTo>
                    <a:pt x="71" y="79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8" y="96"/>
                  </a:lnTo>
                  <a:lnTo>
                    <a:pt x="57" y="97"/>
                  </a:lnTo>
                  <a:lnTo>
                    <a:pt x="59" y="101"/>
                  </a:lnTo>
                  <a:lnTo>
                    <a:pt x="59" y="101"/>
                  </a:lnTo>
                  <a:lnTo>
                    <a:pt x="58" y="104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57" y="110"/>
                  </a:lnTo>
                  <a:lnTo>
                    <a:pt x="55" y="115"/>
                  </a:lnTo>
                  <a:lnTo>
                    <a:pt x="48" y="125"/>
                  </a:lnTo>
                  <a:lnTo>
                    <a:pt x="40" y="135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164"/>
                  </a:lnTo>
                  <a:lnTo>
                    <a:pt x="8" y="174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3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1" y="191"/>
                  </a:lnTo>
                  <a:lnTo>
                    <a:pt x="11" y="191"/>
                  </a:lnTo>
                  <a:lnTo>
                    <a:pt x="15" y="185"/>
                  </a:lnTo>
                  <a:lnTo>
                    <a:pt x="20" y="179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40" y="152"/>
                  </a:lnTo>
                  <a:lnTo>
                    <a:pt x="45" y="144"/>
                  </a:lnTo>
                  <a:lnTo>
                    <a:pt x="50" y="136"/>
                  </a:lnTo>
                  <a:lnTo>
                    <a:pt x="50" y="136"/>
                  </a:lnTo>
                  <a:lnTo>
                    <a:pt x="58" y="130"/>
                  </a:lnTo>
                  <a:lnTo>
                    <a:pt x="65" y="122"/>
                  </a:lnTo>
                  <a:lnTo>
                    <a:pt x="66" y="118"/>
                  </a:lnTo>
                  <a:lnTo>
                    <a:pt x="68" y="114"/>
                  </a:lnTo>
                  <a:lnTo>
                    <a:pt x="68" y="109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70" y="102"/>
                  </a:lnTo>
                  <a:lnTo>
                    <a:pt x="71" y="100"/>
                  </a:lnTo>
                  <a:lnTo>
                    <a:pt x="72" y="98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80" y="85"/>
                  </a:lnTo>
                  <a:lnTo>
                    <a:pt x="88" y="75"/>
                  </a:lnTo>
                  <a:lnTo>
                    <a:pt x="95" y="64"/>
                  </a:lnTo>
                  <a:lnTo>
                    <a:pt x="100" y="53"/>
                  </a:lnTo>
                  <a:lnTo>
                    <a:pt x="100" y="53"/>
                  </a:lnTo>
                  <a:lnTo>
                    <a:pt x="104" y="42"/>
                  </a:lnTo>
                  <a:lnTo>
                    <a:pt x="109" y="29"/>
                  </a:lnTo>
                  <a:lnTo>
                    <a:pt x="113" y="23"/>
                  </a:lnTo>
                  <a:lnTo>
                    <a:pt x="117" y="17"/>
                  </a:lnTo>
                  <a:lnTo>
                    <a:pt x="121" y="13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1"/>
                  </a:lnTo>
                  <a:lnTo>
                    <a:pt x="129" y="9"/>
                  </a:lnTo>
                  <a:lnTo>
                    <a:pt x="130" y="7"/>
                  </a:lnTo>
                  <a:lnTo>
                    <a:pt x="129" y="6"/>
                  </a:lnTo>
                  <a:lnTo>
                    <a:pt x="127" y="2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6" name="Freeform 618"/>
            <p:cNvSpPr/>
            <p:nvPr/>
          </p:nvSpPr>
          <p:spPr bwMode="auto">
            <a:xfrm>
              <a:off x="4448176" y="2643188"/>
              <a:ext cx="25400" cy="31750"/>
            </a:xfrm>
            <a:custGeom>
              <a:avLst/>
              <a:gdLst/>
              <a:ahLst/>
              <a:cxnLst>
                <a:cxn ang="0">
                  <a:pos x="54" y="5"/>
                </a:cxn>
                <a:cxn ang="0">
                  <a:pos x="54" y="5"/>
                </a:cxn>
                <a:cxn ang="0">
                  <a:pos x="53" y="11"/>
                </a:cxn>
                <a:cxn ang="0">
                  <a:pos x="49" y="16"/>
                </a:cxn>
                <a:cxn ang="0">
                  <a:pos x="41" y="24"/>
                </a:cxn>
                <a:cxn ang="0">
                  <a:pos x="41" y="24"/>
                </a:cxn>
                <a:cxn ang="0">
                  <a:pos x="34" y="30"/>
                </a:cxn>
                <a:cxn ang="0">
                  <a:pos x="29" y="38"/>
                </a:cxn>
                <a:cxn ang="0">
                  <a:pos x="29" y="38"/>
                </a:cxn>
                <a:cxn ang="0">
                  <a:pos x="15" y="54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2" y="71"/>
                </a:cxn>
                <a:cxn ang="0">
                  <a:pos x="0" y="73"/>
                </a:cxn>
                <a:cxn ang="0">
                  <a:pos x="2" y="76"/>
                </a:cxn>
                <a:cxn ang="0">
                  <a:pos x="4" y="79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19" y="67"/>
                </a:cxn>
                <a:cxn ang="0">
                  <a:pos x="27" y="58"/>
                </a:cxn>
                <a:cxn ang="0">
                  <a:pos x="34" y="49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4" y="5"/>
                </a:cxn>
                <a:cxn ang="0">
                  <a:pos x="54" y="5"/>
                </a:cxn>
              </a:cxnLst>
              <a:rect l="0" t="0" r="r" b="b"/>
              <a:pathLst>
                <a:path w="66" h="80">
                  <a:moveTo>
                    <a:pt x="54" y="5"/>
                  </a:moveTo>
                  <a:lnTo>
                    <a:pt x="54" y="5"/>
                  </a:lnTo>
                  <a:lnTo>
                    <a:pt x="53" y="11"/>
                  </a:lnTo>
                  <a:lnTo>
                    <a:pt x="49" y="16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4" y="30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15" y="54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0" y="73"/>
                  </a:lnTo>
                  <a:lnTo>
                    <a:pt x="2" y="76"/>
                  </a:lnTo>
                  <a:lnTo>
                    <a:pt x="4" y="79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19" y="67"/>
                  </a:lnTo>
                  <a:lnTo>
                    <a:pt x="27" y="58"/>
                  </a:lnTo>
                  <a:lnTo>
                    <a:pt x="34" y="49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4" y="5"/>
                  </a:lnTo>
                  <a:lnTo>
                    <a:pt x="5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7" name="Freeform 619"/>
            <p:cNvSpPr/>
            <p:nvPr/>
          </p:nvSpPr>
          <p:spPr bwMode="auto">
            <a:xfrm>
              <a:off x="4492626" y="2641600"/>
              <a:ext cx="17463" cy="3175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0" y="11"/>
                </a:cxn>
                <a:cxn ang="0">
                  <a:pos x="26" y="20"/>
                </a:cxn>
                <a:cxn ang="0">
                  <a:pos x="23" y="30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32" y="36"/>
                </a:cxn>
                <a:cxn ang="0">
                  <a:pos x="36" y="26"/>
                </a:cxn>
                <a:cxn ang="0">
                  <a:pos x="40" y="17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5" h="80">
                  <a:moveTo>
                    <a:pt x="34" y="3"/>
                  </a:moveTo>
                  <a:lnTo>
                    <a:pt x="34" y="3"/>
                  </a:lnTo>
                  <a:lnTo>
                    <a:pt x="30" y="11"/>
                  </a:lnTo>
                  <a:lnTo>
                    <a:pt x="26" y="20"/>
                  </a:lnTo>
                  <a:lnTo>
                    <a:pt x="23" y="3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2" y="36"/>
                  </a:lnTo>
                  <a:lnTo>
                    <a:pt x="36" y="26"/>
                  </a:lnTo>
                  <a:lnTo>
                    <a:pt x="40" y="17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8" name="Freeform 620"/>
            <p:cNvSpPr/>
            <p:nvPr/>
          </p:nvSpPr>
          <p:spPr bwMode="auto">
            <a:xfrm>
              <a:off x="4176713" y="2681288"/>
              <a:ext cx="25400" cy="34925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38" y="20"/>
                </a:cxn>
                <a:cxn ang="0">
                  <a:pos x="32" y="29"/>
                </a:cxn>
                <a:cxn ang="0">
                  <a:pos x="25" y="38"/>
                </a:cxn>
                <a:cxn ang="0">
                  <a:pos x="25" y="38"/>
                </a:cxn>
                <a:cxn ang="0">
                  <a:pos x="19" y="49"/>
                </a:cxn>
                <a:cxn ang="0">
                  <a:pos x="11" y="59"/>
                </a:cxn>
                <a:cxn ang="0">
                  <a:pos x="4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9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5"/>
                </a:cxn>
                <a:cxn ang="0">
                  <a:pos x="20" y="66"/>
                </a:cxn>
                <a:cxn ang="0">
                  <a:pos x="32" y="49"/>
                </a:cxn>
                <a:cxn ang="0">
                  <a:pos x="32" y="49"/>
                </a:cxn>
                <a:cxn ang="0">
                  <a:pos x="46" y="29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3" y="3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88">
                  <a:moveTo>
                    <a:pt x="55" y="3"/>
                  </a:moveTo>
                  <a:lnTo>
                    <a:pt x="55" y="3"/>
                  </a:lnTo>
                  <a:lnTo>
                    <a:pt x="38" y="20"/>
                  </a:lnTo>
                  <a:lnTo>
                    <a:pt x="32" y="29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19" y="49"/>
                  </a:lnTo>
                  <a:lnTo>
                    <a:pt x="11" y="59"/>
                  </a:lnTo>
                  <a:lnTo>
                    <a:pt x="4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9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5"/>
                  </a:lnTo>
                  <a:lnTo>
                    <a:pt x="20" y="66"/>
                  </a:lnTo>
                  <a:lnTo>
                    <a:pt x="32" y="49"/>
                  </a:lnTo>
                  <a:lnTo>
                    <a:pt x="32" y="49"/>
                  </a:lnTo>
                  <a:lnTo>
                    <a:pt x="46" y="29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3" y="3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09" name="Freeform 621"/>
            <p:cNvSpPr/>
            <p:nvPr/>
          </p:nvSpPr>
          <p:spPr bwMode="auto">
            <a:xfrm>
              <a:off x="4203701" y="2681288"/>
              <a:ext cx="30163" cy="42863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5" y="14"/>
                </a:cxn>
                <a:cxn ang="0">
                  <a:pos x="45" y="27"/>
                </a:cxn>
                <a:cxn ang="0">
                  <a:pos x="34" y="41"/>
                </a:cxn>
                <a:cxn ang="0">
                  <a:pos x="25" y="56"/>
                </a:cxn>
                <a:cxn ang="0">
                  <a:pos x="25" y="56"/>
                </a:cxn>
                <a:cxn ang="0">
                  <a:pos x="16" y="73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2" y="108"/>
                </a:cxn>
                <a:cxn ang="0">
                  <a:pos x="2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8"/>
                </a:cxn>
                <a:cxn ang="0">
                  <a:pos x="13" y="108"/>
                </a:cxn>
                <a:cxn ang="0">
                  <a:pos x="15" y="106"/>
                </a:cxn>
                <a:cxn ang="0">
                  <a:pos x="16" y="103"/>
                </a:cxn>
                <a:cxn ang="0">
                  <a:pos x="15" y="102"/>
                </a:cxn>
                <a:cxn ang="0">
                  <a:pos x="13" y="100"/>
                </a:cxn>
                <a:cxn ang="0">
                  <a:pos x="13" y="100"/>
                </a:cxn>
                <a:cxn ang="0">
                  <a:pos x="22" y="83"/>
                </a:cxn>
                <a:cxn ang="0">
                  <a:pos x="22" y="83"/>
                </a:cxn>
                <a:cxn ang="0">
                  <a:pos x="30" y="70"/>
                </a:cxn>
                <a:cxn ang="0">
                  <a:pos x="38" y="56"/>
                </a:cxn>
                <a:cxn ang="0">
                  <a:pos x="38" y="56"/>
                </a:cxn>
                <a:cxn ang="0">
                  <a:pos x="46" y="44"/>
                </a:cxn>
                <a:cxn ang="0">
                  <a:pos x="55" y="31"/>
                </a:cxn>
                <a:cxn ang="0">
                  <a:pos x="64" y="19"/>
                </a:cxn>
                <a:cxn ang="0">
                  <a:pos x="75" y="9"/>
                </a:cxn>
                <a:cxn ang="0">
                  <a:pos x="75" y="9"/>
                </a:cxn>
                <a:cxn ang="0">
                  <a:pos x="76" y="6"/>
                </a:cxn>
                <a:cxn ang="0">
                  <a:pos x="76" y="5"/>
                </a:cxn>
                <a:cxn ang="0">
                  <a:pos x="75" y="1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6" h="111">
                  <a:moveTo>
                    <a:pt x="67" y="1"/>
                  </a:moveTo>
                  <a:lnTo>
                    <a:pt x="67" y="1"/>
                  </a:lnTo>
                  <a:lnTo>
                    <a:pt x="55" y="14"/>
                  </a:lnTo>
                  <a:lnTo>
                    <a:pt x="45" y="27"/>
                  </a:lnTo>
                  <a:lnTo>
                    <a:pt x="34" y="41"/>
                  </a:lnTo>
                  <a:lnTo>
                    <a:pt x="25" y="56"/>
                  </a:lnTo>
                  <a:lnTo>
                    <a:pt x="25" y="56"/>
                  </a:lnTo>
                  <a:lnTo>
                    <a:pt x="16" y="73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" y="99"/>
                  </a:lnTo>
                  <a:lnTo>
                    <a:pt x="0" y="103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6" y="103"/>
                  </a:lnTo>
                  <a:lnTo>
                    <a:pt x="15" y="102"/>
                  </a:lnTo>
                  <a:lnTo>
                    <a:pt x="13" y="100"/>
                  </a:lnTo>
                  <a:lnTo>
                    <a:pt x="13" y="100"/>
                  </a:lnTo>
                  <a:lnTo>
                    <a:pt x="22" y="83"/>
                  </a:lnTo>
                  <a:lnTo>
                    <a:pt x="22" y="83"/>
                  </a:lnTo>
                  <a:lnTo>
                    <a:pt x="30" y="70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46" y="44"/>
                  </a:lnTo>
                  <a:lnTo>
                    <a:pt x="55" y="31"/>
                  </a:lnTo>
                  <a:lnTo>
                    <a:pt x="64" y="1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5" y="1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0" name="Freeform 622"/>
            <p:cNvSpPr/>
            <p:nvPr/>
          </p:nvSpPr>
          <p:spPr bwMode="auto">
            <a:xfrm>
              <a:off x="4230688" y="2684463"/>
              <a:ext cx="26988" cy="3810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58" y="0"/>
                </a:cxn>
                <a:cxn ang="0">
                  <a:pos x="49" y="6"/>
                </a:cxn>
                <a:cxn ang="0">
                  <a:pos x="41" y="12"/>
                </a:cxn>
                <a:cxn ang="0">
                  <a:pos x="36" y="20"/>
                </a:cxn>
                <a:cxn ang="0">
                  <a:pos x="31" y="31"/>
                </a:cxn>
                <a:cxn ang="0">
                  <a:pos x="31" y="31"/>
                </a:cxn>
                <a:cxn ang="0">
                  <a:pos x="24" y="46"/>
                </a:cxn>
                <a:cxn ang="0">
                  <a:pos x="17" y="61"/>
                </a:cxn>
                <a:cxn ang="0">
                  <a:pos x="7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9" y="97"/>
                </a:cxn>
                <a:cxn ang="0">
                  <a:pos x="13" y="93"/>
                </a:cxn>
                <a:cxn ang="0">
                  <a:pos x="13" y="93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26" y="67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3" y="36"/>
                </a:cxn>
                <a:cxn ang="0">
                  <a:pos x="47" y="27"/>
                </a:cxn>
                <a:cxn ang="0">
                  <a:pos x="49" y="21"/>
                </a:cxn>
                <a:cxn ang="0">
                  <a:pos x="53" y="17"/>
                </a:cxn>
                <a:cxn ang="0">
                  <a:pos x="58" y="14"/>
                </a:cxn>
                <a:cxn ang="0">
                  <a:pos x="65" y="11"/>
                </a:cxn>
                <a:cxn ang="0">
                  <a:pos x="65" y="11"/>
                </a:cxn>
                <a:cxn ang="0">
                  <a:pos x="66" y="8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1" y="0"/>
                </a:cxn>
                <a:cxn ang="0">
                  <a:pos x="58" y="0"/>
                </a:cxn>
                <a:cxn ang="0">
                  <a:pos x="58" y="0"/>
                </a:cxn>
              </a:cxnLst>
              <a:rect l="0" t="0" r="r" b="b"/>
              <a:pathLst>
                <a:path w="68" h="99">
                  <a:moveTo>
                    <a:pt x="58" y="0"/>
                  </a:moveTo>
                  <a:lnTo>
                    <a:pt x="58" y="0"/>
                  </a:lnTo>
                  <a:lnTo>
                    <a:pt x="49" y="6"/>
                  </a:lnTo>
                  <a:lnTo>
                    <a:pt x="41" y="12"/>
                  </a:lnTo>
                  <a:lnTo>
                    <a:pt x="36" y="20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24" y="46"/>
                  </a:lnTo>
                  <a:lnTo>
                    <a:pt x="17" y="61"/>
                  </a:lnTo>
                  <a:lnTo>
                    <a:pt x="7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9" y="97"/>
                  </a:lnTo>
                  <a:lnTo>
                    <a:pt x="13" y="93"/>
                  </a:lnTo>
                  <a:lnTo>
                    <a:pt x="13" y="93"/>
                  </a:lnTo>
                  <a:lnTo>
                    <a:pt x="14" y="91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26" y="67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3" y="36"/>
                  </a:lnTo>
                  <a:lnTo>
                    <a:pt x="47" y="27"/>
                  </a:lnTo>
                  <a:lnTo>
                    <a:pt x="49" y="21"/>
                  </a:lnTo>
                  <a:lnTo>
                    <a:pt x="53" y="17"/>
                  </a:lnTo>
                  <a:lnTo>
                    <a:pt x="58" y="14"/>
                  </a:lnTo>
                  <a:lnTo>
                    <a:pt x="65" y="11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1" name="Freeform 623"/>
            <p:cNvSpPr/>
            <p:nvPr/>
          </p:nvSpPr>
          <p:spPr bwMode="auto">
            <a:xfrm>
              <a:off x="4260851" y="2681288"/>
              <a:ext cx="33338" cy="3810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6" y="7"/>
                </a:cxn>
                <a:cxn ang="0">
                  <a:pos x="62" y="9"/>
                </a:cxn>
                <a:cxn ang="0">
                  <a:pos x="56" y="13"/>
                </a:cxn>
                <a:cxn ang="0">
                  <a:pos x="56" y="13"/>
                </a:cxn>
                <a:cxn ang="0">
                  <a:pos x="38" y="37"/>
                </a:cxn>
                <a:cxn ang="0">
                  <a:pos x="38" y="37"/>
                </a:cxn>
                <a:cxn ang="0">
                  <a:pos x="30" y="47"/>
                </a:cxn>
                <a:cxn ang="0">
                  <a:pos x="24" y="59"/>
                </a:cxn>
                <a:cxn ang="0">
                  <a:pos x="24" y="59"/>
                </a:cxn>
                <a:cxn ang="0">
                  <a:pos x="18" y="67"/>
                </a:cxn>
                <a:cxn ang="0">
                  <a:pos x="12" y="73"/>
                </a:cxn>
                <a:cxn ang="0">
                  <a:pos x="7" y="80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4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6" y="88"/>
                </a:cxn>
                <a:cxn ang="0">
                  <a:pos x="21" y="81"/>
                </a:cxn>
                <a:cxn ang="0">
                  <a:pos x="26" y="76"/>
                </a:cxn>
                <a:cxn ang="0">
                  <a:pos x="30" y="71"/>
                </a:cxn>
                <a:cxn ang="0">
                  <a:pos x="30" y="71"/>
                </a:cxn>
                <a:cxn ang="0">
                  <a:pos x="37" y="59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24"/>
                </a:cxn>
                <a:cxn ang="0">
                  <a:pos x="69" y="19"/>
                </a:cxn>
                <a:cxn ang="0">
                  <a:pos x="81" y="12"/>
                </a:cxn>
                <a:cxn ang="0">
                  <a:pos x="81" y="12"/>
                </a:cxn>
                <a:cxn ang="0">
                  <a:pos x="84" y="9"/>
                </a:cxn>
                <a:cxn ang="0">
                  <a:pos x="84" y="8"/>
                </a:cxn>
                <a:cxn ang="0">
                  <a:pos x="84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96">
                  <a:moveTo>
                    <a:pt x="76" y="2"/>
                  </a:moveTo>
                  <a:lnTo>
                    <a:pt x="76" y="2"/>
                  </a:lnTo>
                  <a:lnTo>
                    <a:pt x="66" y="7"/>
                  </a:lnTo>
                  <a:lnTo>
                    <a:pt x="62" y="9"/>
                  </a:lnTo>
                  <a:lnTo>
                    <a:pt x="56" y="13"/>
                  </a:lnTo>
                  <a:lnTo>
                    <a:pt x="56" y="13"/>
                  </a:lnTo>
                  <a:lnTo>
                    <a:pt x="38" y="37"/>
                  </a:lnTo>
                  <a:lnTo>
                    <a:pt x="38" y="37"/>
                  </a:lnTo>
                  <a:lnTo>
                    <a:pt x="30" y="4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18" y="67"/>
                  </a:lnTo>
                  <a:lnTo>
                    <a:pt x="12" y="73"/>
                  </a:lnTo>
                  <a:lnTo>
                    <a:pt x="7" y="80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4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12" y="93"/>
                  </a:lnTo>
                  <a:lnTo>
                    <a:pt x="12" y="93"/>
                  </a:lnTo>
                  <a:lnTo>
                    <a:pt x="16" y="88"/>
                  </a:lnTo>
                  <a:lnTo>
                    <a:pt x="21" y="81"/>
                  </a:lnTo>
                  <a:lnTo>
                    <a:pt x="26" y="76"/>
                  </a:lnTo>
                  <a:lnTo>
                    <a:pt x="30" y="71"/>
                  </a:lnTo>
                  <a:lnTo>
                    <a:pt x="30" y="71"/>
                  </a:lnTo>
                  <a:lnTo>
                    <a:pt x="37" y="59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24"/>
                  </a:lnTo>
                  <a:lnTo>
                    <a:pt x="69" y="19"/>
                  </a:lnTo>
                  <a:lnTo>
                    <a:pt x="81" y="12"/>
                  </a:lnTo>
                  <a:lnTo>
                    <a:pt x="81" y="12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2" name="Freeform 624"/>
            <p:cNvSpPr/>
            <p:nvPr/>
          </p:nvSpPr>
          <p:spPr bwMode="auto">
            <a:xfrm>
              <a:off x="4291013" y="2682875"/>
              <a:ext cx="31750" cy="3651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9"/>
                </a:cxn>
                <a:cxn ang="0">
                  <a:pos x="62" y="14"/>
                </a:cxn>
                <a:cxn ang="0">
                  <a:pos x="53" y="23"/>
                </a:cxn>
                <a:cxn ang="0">
                  <a:pos x="53" y="23"/>
                </a:cxn>
                <a:cxn ang="0">
                  <a:pos x="43" y="35"/>
                </a:cxn>
                <a:cxn ang="0">
                  <a:pos x="33" y="45"/>
                </a:cxn>
                <a:cxn ang="0">
                  <a:pos x="33" y="45"/>
                </a:cxn>
                <a:cxn ang="0">
                  <a:pos x="24" y="54"/>
                </a:cxn>
                <a:cxn ang="0">
                  <a:pos x="16" y="6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2"/>
                </a:cxn>
                <a:cxn ang="0">
                  <a:pos x="7" y="94"/>
                </a:cxn>
                <a:cxn ang="0">
                  <a:pos x="8" y="92"/>
                </a:cxn>
                <a:cxn ang="0">
                  <a:pos x="11" y="91"/>
                </a:cxn>
                <a:cxn ang="0">
                  <a:pos x="11" y="91"/>
                </a:cxn>
                <a:cxn ang="0">
                  <a:pos x="28" y="68"/>
                </a:cxn>
                <a:cxn ang="0">
                  <a:pos x="38" y="56"/>
                </a:cxn>
                <a:cxn ang="0">
                  <a:pos x="49" y="45"/>
                </a:cxn>
                <a:cxn ang="0">
                  <a:pos x="49" y="45"/>
                </a:cxn>
                <a:cxn ang="0">
                  <a:pos x="58" y="36"/>
                </a:cxn>
                <a:cxn ang="0">
                  <a:pos x="67" y="26"/>
                </a:cxn>
                <a:cxn ang="0">
                  <a:pos x="67" y="26"/>
                </a:cxn>
                <a:cxn ang="0">
                  <a:pos x="75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80" h="94">
                  <a:moveTo>
                    <a:pt x="68" y="3"/>
                  </a:moveTo>
                  <a:lnTo>
                    <a:pt x="68" y="3"/>
                  </a:lnTo>
                  <a:lnTo>
                    <a:pt x="66" y="9"/>
                  </a:lnTo>
                  <a:lnTo>
                    <a:pt x="62" y="14"/>
                  </a:lnTo>
                  <a:lnTo>
                    <a:pt x="53" y="23"/>
                  </a:lnTo>
                  <a:lnTo>
                    <a:pt x="53" y="23"/>
                  </a:lnTo>
                  <a:lnTo>
                    <a:pt x="43" y="3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4" y="54"/>
                  </a:lnTo>
                  <a:lnTo>
                    <a:pt x="16" y="6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2"/>
                  </a:lnTo>
                  <a:lnTo>
                    <a:pt x="7" y="94"/>
                  </a:lnTo>
                  <a:lnTo>
                    <a:pt x="8" y="92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28" y="68"/>
                  </a:lnTo>
                  <a:lnTo>
                    <a:pt x="38" y="56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58" y="36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75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3" name="Freeform 625"/>
            <p:cNvSpPr/>
            <p:nvPr/>
          </p:nvSpPr>
          <p:spPr bwMode="auto">
            <a:xfrm>
              <a:off x="4322763" y="2684463"/>
              <a:ext cx="33338" cy="3492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77" y="0"/>
                </a:cxn>
                <a:cxn ang="0">
                  <a:pos x="72" y="0"/>
                </a:cxn>
                <a:cxn ang="0">
                  <a:pos x="67" y="1"/>
                </a:cxn>
                <a:cxn ang="0">
                  <a:pos x="63" y="4"/>
                </a:cxn>
                <a:cxn ang="0">
                  <a:pos x="58" y="7"/>
                </a:cxn>
                <a:cxn ang="0">
                  <a:pos x="50" y="13"/>
                </a:cxn>
                <a:cxn ang="0">
                  <a:pos x="43" y="22"/>
                </a:cxn>
                <a:cxn ang="0">
                  <a:pos x="43" y="22"/>
                </a:cxn>
                <a:cxn ang="0">
                  <a:pos x="21" y="50"/>
                </a:cxn>
                <a:cxn ang="0">
                  <a:pos x="11" y="6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3" y="86"/>
                </a:cxn>
                <a:cxn ang="0">
                  <a:pos x="7" y="88"/>
                </a:cxn>
                <a:cxn ang="0">
                  <a:pos x="9" y="86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26" y="62"/>
                </a:cxn>
                <a:cxn ang="0">
                  <a:pos x="34" y="51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51" y="31"/>
                </a:cxn>
                <a:cxn ang="0">
                  <a:pos x="58" y="22"/>
                </a:cxn>
                <a:cxn ang="0">
                  <a:pos x="62" y="17"/>
                </a:cxn>
                <a:cxn ang="0">
                  <a:pos x="67" y="14"/>
                </a:cxn>
                <a:cxn ang="0">
                  <a:pos x="72" y="12"/>
                </a:cxn>
                <a:cxn ang="0">
                  <a:pos x="77" y="12"/>
                </a:cxn>
                <a:cxn ang="0">
                  <a:pos x="77" y="12"/>
                </a:cxn>
                <a:cxn ang="0">
                  <a:pos x="80" y="12"/>
                </a:cxn>
                <a:cxn ang="0">
                  <a:pos x="83" y="11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3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7" y="0"/>
                </a:cxn>
              </a:cxnLst>
              <a:rect l="0" t="0" r="r" b="b"/>
              <a:pathLst>
                <a:path w="84" h="88">
                  <a:moveTo>
                    <a:pt x="77" y="0"/>
                  </a:moveTo>
                  <a:lnTo>
                    <a:pt x="77" y="0"/>
                  </a:lnTo>
                  <a:lnTo>
                    <a:pt x="72" y="0"/>
                  </a:lnTo>
                  <a:lnTo>
                    <a:pt x="67" y="1"/>
                  </a:lnTo>
                  <a:lnTo>
                    <a:pt x="63" y="4"/>
                  </a:lnTo>
                  <a:lnTo>
                    <a:pt x="58" y="7"/>
                  </a:lnTo>
                  <a:lnTo>
                    <a:pt x="50" y="13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21" y="50"/>
                  </a:lnTo>
                  <a:lnTo>
                    <a:pt x="11" y="6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6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26" y="62"/>
                  </a:lnTo>
                  <a:lnTo>
                    <a:pt x="34" y="51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51" y="31"/>
                  </a:lnTo>
                  <a:lnTo>
                    <a:pt x="58" y="22"/>
                  </a:lnTo>
                  <a:lnTo>
                    <a:pt x="62" y="17"/>
                  </a:lnTo>
                  <a:lnTo>
                    <a:pt x="67" y="14"/>
                  </a:lnTo>
                  <a:lnTo>
                    <a:pt x="72" y="12"/>
                  </a:lnTo>
                  <a:lnTo>
                    <a:pt x="77" y="12"/>
                  </a:lnTo>
                  <a:lnTo>
                    <a:pt x="77" y="12"/>
                  </a:lnTo>
                  <a:lnTo>
                    <a:pt x="80" y="12"/>
                  </a:lnTo>
                  <a:lnTo>
                    <a:pt x="83" y="11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3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4" name="Freeform 626"/>
            <p:cNvSpPr/>
            <p:nvPr/>
          </p:nvSpPr>
          <p:spPr bwMode="auto">
            <a:xfrm>
              <a:off x="4357688" y="2682875"/>
              <a:ext cx="31750" cy="3492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0"/>
                </a:cxn>
                <a:cxn ang="0">
                  <a:pos x="63" y="3"/>
                </a:cxn>
                <a:cxn ang="0">
                  <a:pos x="55" y="9"/>
                </a:cxn>
                <a:cxn ang="0">
                  <a:pos x="48" y="17"/>
                </a:cxn>
                <a:cxn ang="0">
                  <a:pos x="43" y="24"/>
                </a:cxn>
                <a:cxn ang="0">
                  <a:pos x="43" y="24"/>
                </a:cxn>
                <a:cxn ang="0">
                  <a:pos x="34" y="39"/>
                </a:cxn>
                <a:cxn ang="0">
                  <a:pos x="23" y="53"/>
                </a:cxn>
                <a:cxn ang="0">
                  <a:pos x="13" y="68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5" y="90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27" y="68"/>
                </a:cxn>
                <a:cxn ang="0">
                  <a:pos x="44" y="45"/>
                </a:cxn>
                <a:cxn ang="0">
                  <a:pos x="44" y="45"/>
                </a:cxn>
                <a:cxn ang="0">
                  <a:pos x="51" y="35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4" y="17"/>
                </a:cxn>
                <a:cxn ang="0">
                  <a:pos x="69" y="13"/>
                </a:cxn>
                <a:cxn ang="0">
                  <a:pos x="76" y="10"/>
                </a:cxn>
                <a:cxn ang="0">
                  <a:pos x="76" y="10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2" y="0"/>
                </a:cxn>
              </a:cxnLst>
              <a:rect l="0" t="0" r="r" b="b"/>
              <a:pathLst>
                <a:path w="80" h="90">
                  <a:moveTo>
                    <a:pt x="72" y="0"/>
                  </a:moveTo>
                  <a:lnTo>
                    <a:pt x="72" y="0"/>
                  </a:lnTo>
                  <a:lnTo>
                    <a:pt x="63" y="3"/>
                  </a:lnTo>
                  <a:lnTo>
                    <a:pt x="55" y="9"/>
                  </a:lnTo>
                  <a:lnTo>
                    <a:pt x="48" y="17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34" y="39"/>
                  </a:lnTo>
                  <a:lnTo>
                    <a:pt x="23" y="53"/>
                  </a:lnTo>
                  <a:lnTo>
                    <a:pt x="13" y="68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5" y="90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27" y="68"/>
                  </a:lnTo>
                  <a:lnTo>
                    <a:pt x="44" y="45"/>
                  </a:lnTo>
                  <a:lnTo>
                    <a:pt x="44" y="45"/>
                  </a:lnTo>
                  <a:lnTo>
                    <a:pt x="51" y="35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4" y="17"/>
                  </a:lnTo>
                  <a:lnTo>
                    <a:pt x="69" y="13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80" y="3"/>
                  </a:lnTo>
                  <a:lnTo>
                    <a:pt x="77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5" name="Freeform 627"/>
            <p:cNvSpPr/>
            <p:nvPr/>
          </p:nvSpPr>
          <p:spPr bwMode="auto">
            <a:xfrm>
              <a:off x="4413251" y="2679700"/>
              <a:ext cx="36513" cy="39688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2" y="14"/>
                </a:cxn>
                <a:cxn ang="0">
                  <a:pos x="62" y="26"/>
                </a:cxn>
                <a:cxn ang="0">
                  <a:pos x="42" y="48"/>
                </a:cxn>
                <a:cxn ang="0">
                  <a:pos x="21" y="69"/>
                </a:cxn>
                <a:cxn ang="0">
                  <a:pos x="10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100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7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8" y="89"/>
                </a:cxn>
                <a:cxn ang="0">
                  <a:pos x="29" y="77"/>
                </a:cxn>
                <a:cxn ang="0">
                  <a:pos x="51" y="55"/>
                </a:cxn>
                <a:cxn ang="0">
                  <a:pos x="72" y="32"/>
                </a:cxn>
                <a:cxn ang="0">
                  <a:pos x="81" y="21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0" y="5"/>
                </a:cxn>
                <a:cxn ang="0">
                  <a:pos x="90" y="4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2">
                  <a:moveTo>
                    <a:pt x="80" y="2"/>
                  </a:moveTo>
                  <a:lnTo>
                    <a:pt x="80" y="2"/>
                  </a:lnTo>
                  <a:lnTo>
                    <a:pt x="72" y="14"/>
                  </a:lnTo>
                  <a:lnTo>
                    <a:pt x="62" y="26"/>
                  </a:lnTo>
                  <a:lnTo>
                    <a:pt x="42" y="48"/>
                  </a:lnTo>
                  <a:lnTo>
                    <a:pt x="21" y="69"/>
                  </a:lnTo>
                  <a:lnTo>
                    <a:pt x="10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100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7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8" y="89"/>
                  </a:lnTo>
                  <a:lnTo>
                    <a:pt x="29" y="77"/>
                  </a:lnTo>
                  <a:lnTo>
                    <a:pt x="51" y="55"/>
                  </a:lnTo>
                  <a:lnTo>
                    <a:pt x="72" y="32"/>
                  </a:lnTo>
                  <a:lnTo>
                    <a:pt x="81" y="21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5"/>
                  </a:lnTo>
                  <a:lnTo>
                    <a:pt x="90" y="4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6" name="Freeform 628"/>
            <p:cNvSpPr/>
            <p:nvPr/>
          </p:nvSpPr>
          <p:spPr bwMode="auto">
            <a:xfrm>
              <a:off x="4437063" y="2684463"/>
              <a:ext cx="31750" cy="38100"/>
            </a:xfrm>
            <a:custGeom>
              <a:avLst/>
              <a:gdLst/>
              <a:ahLst/>
              <a:cxnLst>
                <a:cxn ang="0">
                  <a:pos x="70" y="3"/>
                </a:cxn>
                <a:cxn ang="0">
                  <a:pos x="70" y="3"/>
                </a:cxn>
                <a:cxn ang="0">
                  <a:pos x="63" y="13"/>
                </a:cxn>
                <a:cxn ang="0">
                  <a:pos x="55" y="21"/>
                </a:cxn>
                <a:cxn ang="0">
                  <a:pos x="42" y="39"/>
                </a:cxn>
                <a:cxn ang="0">
                  <a:pos x="42" y="39"/>
                </a:cxn>
                <a:cxn ang="0">
                  <a:pos x="33" y="51"/>
                </a:cxn>
                <a:cxn ang="0">
                  <a:pos x="22" y="63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2" y="94"/>
                </a:cxn>
                <a:cxn ang="0">
                  <a:pos x="5" y="96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8" y="75"/>
                </a:cxn>
                <a:cxn ang="0">
                  <a:pos x="45" y="55"/>
                </a:cxn>
                <a:cxn ang="0">
                  <a:pos x="45" y="55"/>
                </a:cxn>
                <a:cxn ang="0">
                  <a:pos x="63" y="33"/>
                </a:cxn>
                <a:cxn ang="0">
                  <a:pos x="71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7"/>
                </a:cxn>
                <a:cxn ang="0">
                  <a:pos x="80" y="5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1" y="1"/>
                </a:cxn>
                <a:cxn ang="0">
                  <a:pos x="70" y="3"/>
                </a:cxn>
                <a:cxn ang="0">
                  <a:pos x="70" y="3"/>
                </a:cxn>
              </a:cxnLst>
              <a:rect l="0" t="0" r="r" b="b"/>
              <a:pathLst>
                <a:path w="80" h="96">
                  <a:moveTo>
                    <a:pt x="70" y="3"/>
                  </a:moveTo>
                  <a:lnTo>
                    <a:pt x="70" y="3"/>
                  </a:lnTo>
                  <a:lnTo>
                    <a:pt x="63" y="13"/>
                  </a:lnTo>
                  <a:lnTo>
                    <a:pt x="55" y="21"/>
                  </a:lnTo>
                  <a:lnTo>
                    <a:pt x="42" y="39"/>
                  </a:lnTo>
                  <a:lnTo>
                    <a:pt x="42" y="39"/>
                  </a:lnTo>
                  <a:lnTo>
                    <a:pt x="33" y="51"/>
                  </a:lnTo>
                  <a:lnTo>
                    <a:pt x="22" y="63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2" y="94"/>
                  </a:lnTo>
                  <a:lnTo>
                    <a:pt x="5" y="96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8" y="75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63" y="33"/>
                  </a:lnTo>
                  <a:lnTo>
                    <a:pt x="71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7"/>
                  </a:lnTo>
                  <a:lnTo>
                    <a:pt x="80" y="5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1" y="1"/>
                  </a:lnTo>
                  <a:lnTo>
                    <a:pt x="70" y="3"/>
                  </a:lnTo>
                  <a:lnTo>
                    <a:pt x="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7" name="Freeform 629"/>
            <p:cNvSpPr/>
            <p:nvPr/>
          </p:nvSpPr>
          <p:spPr bwMode="auto">
            <a:xfrm>
              <a:off x="4473576" y="2684463"/>
              <a:ext cx="25400" cy="349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0"/>
                </a:cxn>
                <a:cxn ang="0">
                  <a:pos x="38" y="20"/>
                </a:cxn>
                <a:cxn ang="0">
                  <a:pos x="25" y="40"/>
                </a:cxn>
                <a:cxn ang="0">
                  <a:pos x="13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6" y="91"/>
                </a:cxn>
                <a:cxn ang="0">
                  <a:pos x="9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7" y="27"/>
                </a:cxn>
                <a:cxn ang="0">
                  <a:pos x="55" y="17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7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91">
                  <a:moveTo>
                    <a:pt x="55" y="2"/>
                  </a:moveTo>
                  <a:lnTo>
                    <a:pt x="55" y="2"/>
                  </a:lnTo>
                  <a:lnTo>
                    <a:pt x="46" y="10"/>
                  </a:lnTo>
                  <a:lnTo>
                    <a:pt x="38" y="20"/>
                  </a:lnTo>
                  <a:lnTo>
                    <a:pt x="25" y="40"/>
                  </a:lnTo>
                  <a:lnTo>
                    <a:pt x="13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6" y="91"/>
                  </a:lnTo>
                  <a:lnTo>
                    <a:pt x="9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7" y="27"/>
                  </a:lnTo>
                  <a:lnTo>
                    <a:pt x="55" y="17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7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8" name="Freeform 630"/>
            <p:cNvSpPr/>
            <p:nvPr/>
          </p:nvSpPr>
          <p:spPr bwMode="auto">
            <a:xfrm>
              <a:off x="4498976" y="2681288"/>
              <a:ext cx="26988" cy="34925"/>
            </a:xfrm>
            <a:custGeom>
              <a:avLst/>
              <a:gdLst/>
              <a:ahLst/>
              <a:cxnLst>
                <a:cxn ang="0">
                  <a:pos x="55" y="4"/>
                </a:cxn>
                <a:cxn ang="0">
                  <a:pos x="55" y="4"/>
                </a:cxn>
                <a:cxn ang="0">
                  <a:pos x="48" y="15"/>
                </a:cxn>
                <a:cxn ang="0">
                  <a:pos x="43" y="24"/>
                </a:cxn>
                <a:cxn ang="0">
                  <a:pos x="29" y="42"/>
                </a:cxn>
                <a:cxn ang="0">
                  <a:pos x="14" y="6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3"/>
                </a:cxn>
                <a:cxn ang="0">
                  <a:pos x="0" y="84"/>
                </a:cxn>
                <a:cxn ang="0">
                  <a:pos x="2" y="88"/>
                </a:cxn>
                <a:cxn ang="0">
                  <a:pos x="8" y="88"/>
                </a:cxn>
                <a:cxn ang="0">
                  <a:pos x="9" y="88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7"/>
                </a:cxn>
                <a:cxn ang="0">
                  <a:pos x="39" y="49"/>
                </a:cxn>
                <a:cxn ang="0">
                  <a:pos x="52" y="29"/>
                </a:cxn>
                <a:cxn ang="0">
                  <a:pos x="59" y="20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7"/>
                </a:cxn>
                <a:cxn ang="0">
                  <a:pos x="64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6" y="2"/>
                </a:cxn>
                <a:cxn ang="0">
                  <a:pos x="55" y="4"/>
                </a:cxn>
                <a:cxn ang="0">
                  <a:pos x="55" y="4"/>
                </a:cxn>
              </a:cxnLst>
              <a:rect l="0" t="0" r="r" b="b"/>
              <a:pathLst>
                <a:path w="65" h="88">
                  <a:moveTo>
                    <a:pt x="55" y="4"/>
                  </a:moveTo>
                  <a:lnTo>
                    <a:pt x="55" y="4"/>
                  </a:lnTo>
                  <a:lnTo>
                    <a:pt x="48" y="15"/>
                  </a:lnTo>
                  <a:lnTo>
                    <a:pt x="43" y="24"/>
                  </a:lnTo>
                  <a:lnTo>
                    <a:pt x="29" y="42"/>
                  </a:lnTo>
                  <a:lnTo>
                    <a:pt x="14" y="6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8" y="88"/>
                  </a:lnTo>
                  <a:lnTo>
                    <a:pt x="9" y="88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7"/>
                  </a:lnTo>
                  <a:lnTo>
                    <a:pt x="39" y="49"/>
                  </a:lnTo>
                  <a:lnTo>
                    <a:pt x="52" y="29"/>
                  </a:lnTo>
                  <a:lnTo>
                    <a:pt x="59" y="20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7"/>
                  </a:lnTo>
                  <a:lnTo>
                    <a:pt x="64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6" y="2"/>
                  </a:lnTo>
                  <a:lnTo>
                    <a:pt x="55" y="4"/>
                  </a:lnTo>
                  <a:lnTo>
                    <a:pt x="5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19" name="Freeform 631"/>
            <p:cNvSpPr/>
            <p:nvPr/>
          </p:nvSpPr>
          <p:spPr bwMode="auto">
            <a:xfrm>
              <a:off x="4516438" y="2684463"/>
              <a:ext cx="30163" cy="349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9" y="0"/>
                </a:cxn>
                <a:cxn ang="0">
                  <a:pos x="57" y="7"/>
                </a:cxn>
                <a:cxn ang="0">
                  <a:pos x="47" y="14"/>
                </a:cxn>
                <a:cxn ang="0">
                  <a:pos x="39" y="25"/>
                </a:cxn>
                <a:cxn ang="0">
                  <a:pos x="30" y="35"/>
                </a:cxn>
                <a:cxn ang="0">
                  <a:pos x="15" y="58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2" y="86"/>
                </a:cxn>
                <a:cxn ang="0">
                  <a:pos x="6" y="88"/>
                </a:cxn>
                <a:cxn ang="0">
                  <a:pos x="9" y="86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23" y="65"/>
                </a:cxn>
                <a:cxn ang="0">
                  <a:pos x="38" y="45"/>
                </a:cxn>
                <a:cxn ang="0">
                  <a:pos x="44" y="34"/>
                </a:cxn>
                <a:cxn ang="0">
                  <a:pos x="53" y="25"/>
                </a:cxn>
                <a:cxn ang="0">
                  <a:pos x="63" y="17"/>
                </a:cxn>
                <a:cxn ang="0">
                  <a:pos x="72" y="12"/>
                </a:cxn>
                <a:cxn ang="0">
                  <a:pos x="72" y="12"/>
                </a:cxn>
                <a:cxn ang="0">
                  <a:pos x="74" y="11"/>
                </a:cxn>
                <a:cxn ang="0">
                  <a:pos x="76" y="8"/>
                </a:cxn>
                <a:cxn ang="0">
                  <a:pos x="76" y="4"/>
                </a:cxn>
                <a:cxn ang="0">
                  <a:pos x="74" y="3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9" y="0"/>
                </a:cxn>
              </a:cxnLst>
              <a:rect l="0" t="0" r="r" b="b"/>
              <a:pathLst>
                <a:path w="76" h="88">
                  <a:moveTo>
                    <a:pt x="69" y="0"/>
                  </a:moveTo>
                  <a:lnTo>
                    <a:pt x="69" y="0"/>
                  </a:lnTo>
                  <a:lnTo>
                    <a:pt x="57" y="7"/>
                  </a:lnTo>
                  <a:lnTo>
                    <a:pt x="47" y="14"/>
                  </a:lnTo>
                  <a:lnTo>
                    <a:pt x="39" y="25"/>
                  </a:lnTo>
                  <a:lnTo>
                    <a:pt x="30" y="35"/>
                  </a:lnTo>
                  <a:lnTo>
                    <a:pt x="15" y="58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2" y="86"/>
                  </a:lnTo>
                  <a:lnTo>
                    <a:pt x="6" y="88"/>
                  </a:lnTo>
                  <a:lnTo>
                    <a:pt x="9" y="86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23" y="65"/>
                  </a:lnTo>
                  <a:lnTo>
                    <a:pt x="38" y="45"/>
                  </a:lnTo>
                  <a:lnTo>
                    <a:pt x="44" y="34"/>
                  </a:lnTo>
                  <a:lnTo>
                    <a:pt x="53" y="25"/>
                  </a:lnTo>
                  <a:lnTo>
                    <a:pt x="63" y="17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4" y="11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4" y="3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0" name="Freeform 632"/>
            <p:cNvSpPr/>
            <p:nvPr/>
          </p:nvSpPr>
          <p:spPr bwMode="auto">
            <a:xfrm>
              <a:off x="4524376" y="2373313"/>
              <a:ext cx="20638" cy="254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30" y="35"/>
                </a:cxn>
                <a:cxn ang="0">
                  <a:pos x="41" y="22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3" y="8"/>
                </a:cxn>
                <a:cxn ang="0">
                  <a:pos x="54" y="5"/>
                </a:cxn>
                <a:cxn ang="0">
                  <a:pos x="51" y="1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4" h="64">
                  <a:moveTo>
                    <a:pt x="44" y="1"/>
                  </a:moveTo>
                  <a:lnTo>
                    <a:pt x="44" y="1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30" y="35"/>
                  </a:lnTo>
                  <a:lnTo>
                    <a:pt x="41" y="22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3" y="8"/>
                  </a:lnTo>
                  <a:lnTo>
                    <a:pt x="54" y="5"/>
                  </a:lnTo>
                  <a:lnTo>
                    <a:pt x="51" y="1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1" name="Freeform 633"/>
            <p:cNvSpPr/>
            <p:nvPr/>
          </p:nvSpPr>
          <p:spPr bwMode="auto">
            <a:xfrm>
              <a:off x="4562476" y="2386013"/>
              <a:ext cx="23813" cy="26988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1"/>
                </a:cxn>
                <a:cxn ang="0">
                  <a:pos x="42" y="5"/>
                </a:cxn>
                <a:cxn ang="0">
                  <a:pos x="36" y="12"/>
                </a:cxn>
                <a:cxn ang="0">
                  <a:pos x="29" y="18"/>
                </a:cxn>
                <a:cxn ang="0">
                  <a:pos x="25" y="26"/>
                </a:cxn>
                <a:cxn ang="0">
                  <a:pos x="25" y="26"/>
                </a:cxn>
                <a:cxn ang="0">
                  <a:pos x="21" y="34"/>
                </a:cxn>
                <a:cxn ang="0">
                  <a:pos x="19" y="3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8" y="51"/>
                </a:cxn>
                <a:cxn ang="0">
                  <a:pos x="2" y="60"/>
                </a:cxn>
                <a:cxn ang="0">
                  <a:pos x="2" y="60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6" y="59"/>
                </a:cxn>
                <a:cxn ang="0">
                  <a:pos x="23" y="52"/>
                </a:cxn>
                <a:cxn ang="0">
                  <a:pos x="28" y="46"/>
                </a:cxn>
                <a:cxn ang="0">
                  <a:pos x="31" y="43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36" y="30"/>
                </a:cxn>
                <a:cxn ang="0">
                  <a:pos x="41" y="22"/>
                </a:cxn>
                <a:cxn ang="0">
                  <a:pos x="48" y="16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7" y="9"/>
                </a:cxn>
                <a:cxn ang="0">
                  <a:pos x="58" y="8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50" y="1"/>
                </a:cxn>
              </a:cxnLst>
              <a:rect l="0" t="0" r="r" b="b"/>
              <a:pathLst>
                <a:path w="58" h="68">
                  <a:moveTo>
                    <a:pt x="50" y="1"/>
                  </a:moveTo>
                  <a:lnTo>
                    <a:pt x="50" y="1"/>
                  </a:lnTo>
                  <a:lnTo>
                    <a:pt x="42" y="5"/>
                  </a:lnTo>
                  <a:lnTo>
                    <a:pt x="36" y="12"/>
                  </a:lnTo>
                  <a:lnTo>
                    <a:pt x="29" y="18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1" y="34"/>
                  </a:lnTo>
                  <a:lnTo>
                    <a:pt x="19" y="3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8" y="51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6" y="59"/>
                  </a:lnTo>
                  <a:lnTo>
                    <a:pt x="23" y="52"/>
                  </a:lnTo>
                  <a:lnTo>
                    <a:pt x="28" y="46"/>
                  </a:lnTo>
                  <a:lnTo>
                    <a:pt x="31" y="43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6" y="30"/>
                  </a:lnTo>
                  <a:lnTo>
                    <a:pt x="41" y="22"/>
                  </a:lnTo>
                  <a:lnTo>
                    <a:pt x="48" y="16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7" y="9"/>
                  </a:lnTo>
                  <a:lnTo>
                    <a:pt x="58" y="8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2" name="Freeform 634"/>
            <p:cNvSpPr/>
            <p:nvPr/>
          </p:nvSpPr>
          <p:spPr bwMode="auto">
            <a:xfrm>
              <a:off x="4600576" y="2405063"/>
              <a:ext cx="25400" cy="25400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3" y="17"/>
                </a:cxn>
                <a:cxn ang="0">
                  <a:pos x="29" y="3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3" y="62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38" y="36"/>
                </a:cxn>
                <a:cxn ang="0">
                  <a:pos x="52" y="2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64">
                  <a:moveTo>
                    <a:pt x="55" y="2"/>
                  </a:moveTo>
                  <a:lnTo>
                    <a:pt x="55" y="2"/>
                  </a:lnTo>
                  <a:lnTo>
                    <a:pt x="43" y="17"/>
                  </a:lnTo>
                  <a:lnTo>
                    <a:pt x="29" y="3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3" y="62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38" y="36"/>
                  </a:lnTo>
                  <a:lnTo>
                    <a:pt x="52" y="2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3" name="Freeform 635"/>
            <p:cNvSpPr/>
            <p:nvPr/>
          </p:nvSpPr>
          <p:spPr bwMode="auto">
            <a:xfrm>
              <a:off x="4630738" y="2425700"/>
              <a:ext cx="20638" cy="22225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4" y="13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43" y="21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2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56">
                  <a:moveTo>
                    <a:pt x="44" y="2"/>
                  </a:moveTo>
                  <a:lnTo>
                    <a:pt x="44" y="2"/>
                  </a:lnTo>
                  <a:lnTo>
                    <a:pt x="34" y="13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43" y="21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2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4" name="Freeform 636"/>
            <p:cNvSpPr/>
            <p:nvPr/>
          </p:nvSpPr>
          <p:spPr bwMode="auto">
            <a:xfrm>
              <a:off x="4657726" y="2441575"/>
              <a:ext cx="22225" cy="26988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38" y="12"/>
                </a:cxn>
                <a:cxn ang="0">
                  <a:pos x="33" y="17"/>
                </a:cxn>
                <a:cxn ang="0">
                  <a:pos x="28" y="24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5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7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20" y="54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42" y="24"/>
                </a:cxn>
                <a:cxn ang="0">
                  <a:pos x="49" y="16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4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4" h="68">
                  <a:moveTo>
                    <a:pt x="42" y="4"/>
                  </a:moveTo>
                  <a:lnTo>
                    <a:pt x="42" y="4"/>
                  </a:lnTo>
                  <a:lnTo>
                    <a:pt x="38" y="12"/>
                  </a:lnTo>
                  <a:lnTo>
                    <a:pt x="33" y="17"/>
                  </a:lnTo>
                  <a:lnTo>
                    <a:pt x="28" y="24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5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20" y="54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42" y="24"/>
                  </a:lnTo>
                  <a:lnTo>
                    <a:pt x="49" y="16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5" name="Freeform 637"/>
            <p:cNvSpPr/>
            <p:nvPr/>
          </p:nvSpPr>
          <p:spPr bwMode="auto">
            <a:xfrm>
              <a:off x="4687888" y="2460625"/>
              <a:ext cx="25400" cy="28575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7" y="16"/>
                </a:cxn>
                <a:cxn ang="0">
                  <a:pos x="24" y="30"/>
                </a:cxn>
                <a:cxn ang="0">
                  <a:pos x="12" y="46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3" y="70"/>
                </a:cxn>
                <a:cxn ang="0">
                  <a:pos x="7" y="72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21" y="52"/>
                </a:cxn>
                <a:cxn ang="0">
                  <a:pos x="33" y="38"/>
                </a:cxn>
                <a:cxn ang="0">
                  <a:pos x="46" y="23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72">
                  <a:moveTo>
                    <a:pt x="51" y="1"/>
                  </a:moveTo>
                  <a:lnTo>
                    <a:pt x="51" y="1"/>
                  </a:lnTo>
                  <a:lnTo>
                    <a:pt x="37" y="16"/>
                  </a:lnTo>
                  <a:lnTo>
                    <a:pt x="24" y="30"/>
                  </a:lnTo>
                  <a:lnTo>
                    <a:pt x="12" y="46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3" y="70"/>
                  </a:lnTo>
                  <a:lnTo>
                    <a:pt x="7" y="72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21" y="52"/>
                  </a:lnTo>
                  <a:lnTo>
                    <a:pt x="33" y="38"/>
                  </a:lnTo>
                  <a:lnTo>
                    <a:pt x="46" y="23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6" name="Freeform 638"/>
            <p:cNvSpPr/>
            <p:nvPr/>
          </p:nvSpPr>
          <p:spPr bwMode="auto">
            <a:xfrm>
              <a:off x="4722813" y="2473325"/>
              <a:ext cx="15875" cy="2698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3"/>
                </a:cxn>
                <a:cxn ang="0">
                  <a:pos x="22" y="21"/>
                </a:cxn>
                <a:cxn ang="0">
                  <a:pos x="22" y="21"/>
                </a:cxn>
                <a:cxn ang="0">
                  <a:pos x="21" y="26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3" y="38"/>
                </a:cxn>
                <a:cxn ang="0">
                  <a:pos x="9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8"/>
                </a:cxn>
                <a:cxn ang="0">
                  <a:pos x="6" y="68"/>
                </a:cxn>
                <a:cxn ang="0">
                  <a:pos x="9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9" y="52"/>
                </a:cxn>
                <a:cxn ang="0">
                  <a:pos x="27" y="36"/>
                </a:cxn>
                <a:cxn ang="0">
                  <a:pos x="34" y="22"/>
                </a:cxn>
                <a:cxn ang="0">
                  <a:pos x="36" y="14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2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8">
                  <a:moveTo>
                    <a:pt x="26" y="5"/>
                  </a:moveTo>
                  <a:lnTo>
                    <a:pt x="26" y="5"/>
                  </a:lnTo>
                  <a:lnTo>
                    <a:pt x="25" y="13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3" y="38"/>
                  </a:lnTo>
                  <a:lnTo>
                    <a:pt x="9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8"/>
                  </a:lnTo>
                  <a:lnTo>
                    <a:pt x="6" y="68"/>
                  </a:lnTo>
                  <a:lnTo>
                    <a:pt x="9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9" y="52"/>
                  </a:lnTo>
                  <a:lnTo>
                    <a:pt x="27" y="36"/>
                  </a:lnTo>
                  <a:lnTo>
                    <a:pt x="34" y="22"/>
                  </a:lnTo>
                  <a:lnTo>
                    <a:pt x="36" y="14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2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7" name="Freeform 639"/>
            <p:cNvSpPr/>
            <p:nvPr/>
          </p:nvSpPr>
          <p:spPr bwMode="auto">
            <a:xfrm>
              <a:off x="4746626" y="2489200"/>
              <a:ext cx="17463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1" y="17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2"/>
                </a:cxn>
                <a:cxn ang="0">
                  <a:pos x="2" y="49"/>
                </a:cxn>
                <a:cxn ang="0">
                  <a:pos x="0" y="59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5"/>
                </a:cxn>
                <a:cxn ang="0">
                  <a:pos x="12" y="65"/>
                </a:cxn>
                <a:cxn ang="0">
                  <a:pos x="12" y="61"/>
                </a:cxn>
                <a:cxn ang="0">
                  <a:pos x="12" y="57"/>
                </a:cxn>
                <a:cxn ang="0">
                  <a:pos x="14" y="51"/>
                </a:cxn>
                <a:cxn ang="0">
                  <a:pos x="21" y="38"/>
                </a:cxn>
                <a:cxn ang="0">
                  <a:pos x="21" y="38"/>
                </a:cxn>
                <a:cxn ang="0">
                  <a:pos x="30" y="23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72">
                  <a:moveTo>
                    <a:pt x="33" y="1"/>
                  </a:moveTo>
                  <a:lnTo>
                    <a:pt x="33" y="1"/>
                  </a:lnTo>
                  <a:lnTo>
                    <a:pt x="21" y="17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2"/>
                  </a:lnTo>
                  <a:lnTo>
                    <a:pt x="2" y="49"/>
                  </a:lnTo>
                  <a:lnTo>
                    <a:pt x="0" y="59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5"/>
                  </a:lnTo>
                  <a:lnTo>
                    <a:pt x="12" y="65"/>
                  </a:lnTo>
                  <a:lnTo>
                    <a:pt x="12" y="61"/>
                  </a:lnTo>
                  <a:lnTo>
                    <a:pt x="12" y="57"/>
                  </a:lnTo>
                  <a:lnTo>
                    <a:pt x="14" y="51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30" y="23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8" name="Freeform 640"/>
            <p:cNvSpPr/>
            <p:nvPr/>
          </p:nvSpPr>
          <p:spPr bwMode="auto">
            <a:xfrm>
              <a:off x="4779963" y="2505075"/>
              <a:ext cx="22225" cy="25400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9" y="11"/>
                </a:cxn>
                <a:cxn ang="0">
                  <a:pos x="35" y="19"/>
                </a:cxn>
                <a:cxn ang="0">
                  <a:pos x="31" y="26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13" y="43"/>
                </a:cxn>
                <a:cxn ang="0">
                  <a:pos x="6" y="4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4"/>
                </a:cxn>
                <a:cxn ang="0">
                  <a:pos x="7" y="64"/>
                </a:cxn>
                <a:cxn ang="0">
                  <a:pos x="9" y="64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7" y="55"/>
                </a:cxn>
                <a:cxn ang="0">
                  <a:pos x="23" y="48"/>
                </a:cxn>
                <a:cxn ang="0">
                  <a:pos x="36" y="36"/>
                </a:cxn>
                <a:cxn ang="0">
                  <a:pos x="36" y="36"/>
                </a:cxn>
                <a:cxn ang="0">
                  <a:pos x="43" y="30"/>
                </a:cxn>
                <a:cxn ang="0">
                  <a:pos x="47" y="22"/>
                </a:cxn>
                <a:cxn ang="0">
                  <a:pos x="51" y="15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64">
                  <a:moveTo>
                    <a:pt x="43" y="4"/>
                  </a:moveTo>
                  <a:lnTo>
                    <a:pt x="43" y="4"/>
                  </a:lnTo>
                  <a:lnTo>
                    <a:pt x="39" y="11"/>
                  </a:lnTo>
                  <a:lnTo>
                    <a:pt x="35" y="19"/>
                  </a:lnTo>
                  <a:lnTo>
                    <a:pt x="31" y="2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13" y="43"/>
                  </a:lnTo>
                  <a:lnTo>
                    <a:pt x="6" y="4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7" y="55"/>
                  </a:lnTo>
                  <a:lnTo>
                    <a:pt x="23" y="4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43" y="30"/>
                  </a:lnTo>
                  <a:lnTo>
                    <a:pt x="47" y="22"/>
                  </a:lnTo>
                  <a:lnTo>
                    <a:pt x="51" y="1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29" name="Freeform 641"/>
            <p:cNvSpPr/>
            <p:nvPr/>
          </p:nvSpPr>
          <p:spPr bwMode="auto">
            <a:xfrm>
              <a:off x="4806951" y="2520950"/>
              <a:ext cx="25400" cy="2698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5" y="14"/>
                </a:cxn>
                <a:cxn ang="0">
                  <a:pos x="21" y="28"/>
                </a:cxn>
                <a:cxn ang="0">
                  <a:pos x="14" y="35"/>
                </a:cxn>
                <a:cxn ang="0">
                  <a:pos x="9" y="43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4" y="56"/>
                </a:cxn>
                <a:cxn ang="0">
                  <a:pos x="19" y="48"/>
                </a:cxn>
                <a:cxn ang="0">
                  <a:pos x="25" y="40"/>
                </a:cxn>
                <a:cxn ang="0">
                  <a:pos x="31" y="34"/>
                </a:cxn>
                <a:cxn ang="0">
                  <a:pos x="44" y="20"/>
                </a:cxn>
                <a:cxn ang="0">
                  <a:pos x="59" y="10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1" y="6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68">
                  <a:moveTo>
                    <a:pt x="51" y="1"/>
                  </a:moveTo>
                  <a:lnTo>
                    <a:pt x="51" y="1"/>
                  </a:lnTo>
                  <a:lnTo>
                    <a:pt x="35" y="14"/>
                  </a:lnTo>
                  <a:lnTo>
                    <a:pt x="21" y="28"/>
                  </a:lnTo>
                  <a:lnTo>
                    <a:pt x="14" y="35"/>
                  </a:lnTo>
                  <a:lnTo>
                    <a:pt x="9" y="43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4" y="56"/>
                  </a:lnTo>
                  <a:lnTo>
                    <a:pt x="19" y="48"/>
                  </a:lnTo>
                  <a:lnTo>
                    <a:pt x="25" y="40"/>
                  </a:lnTo>
                  <a:lnTo>
                    <a:pt x="31" y="34"/>
                  </a:lnTo>
                  <a:lnTo>
                    <a:pt x="44" y="2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1" y="6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0" name="Freeform 642"/>
            <p:cNvSpPr/>
            <p:nvPr/>
          </p:nvSpPr>
          <p:spPr bwMode="auto">
            <a:xfrm>
              <a:off x="4832351" y="2533650"/>
              <a:ext cx="20638" cy="31750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3" y="21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10" y="52"/>
                </a:cxn>
                <a:cxn ang="0">
                  <a:pos x="1" y="70"/>
                </a:cxn>
                <a:cxn ang="0">
                  <a:pos x="1" y="70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8"/>
                </a:cxn>
                <a:cxn ang="0">
                  <a:pos x="8" y="78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5"/>
                </a:cxn>
                <a:cxn ang="0">
                  <a:pos x="37" y="35"/>
                </a:cxn>
                <a:cxn ang="0">
                  <a:pos x="42" y="29"/>
                </a:cxn>
                <a:cxn ang="0">
                  <a:pos x="46" y="21"/>
                </a:cxn>
                <a:cxn ang="0">
                  <a:pos x="48" y="13"/>
                </a:cxn>
                <a:cxn ang="0">
                  <a:pos x="50" y="5"/>
                </a:cxn>
                <a:cxn ang="0">
                  <a:pos x="50" y="5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50" h="7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3" y="21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10" y="52"/>
                  </a:lnTo>
                  <a:lnTo>
                    <a:pt x="1" y="70"/>
                  </a:lnTo>
                  <a:lnTo>
                    <a:pt x="1" y="70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8"/>
                  </a:lnTo>
                  <a:lnTo>
                    <a:pt x="8" y="78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5"/>
                  </a:lnTo>
                  <a:lnTo>
                    <a:pt x="37" y="35"/>
                  </a:lnTo>
                  <a:lnTo>
                    <a:pt x="42" y="29"/>
                  </a:lnTo>
                  <a:lnTo>
                    <a:pt x="46" y="21"/>
                  </a:lnTo>
                  <a:lnTo>
                    <a:pt x="48" y="13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1" name="Freeform 643"/>
            <p:cNvSpPr/>
            <p:nvPr/>
          </p:nvSpPr>
          <p:spPr bwMode="auto">
            <a:xfrm>
              <a:off x="4860926" y="2549525"/>
              <a:ext cx="17463" cy="26988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36" y="3"/>
                </a:cxn>
                <a:cxn ang="0">
                  <a:pos x="24" y="16"/>
                </a:cxn>
                <a:cxn ang="0">
                  <a:pos x="15" y="31"/>
                </a:cxn>
                <a:cxn ang="0">
                  <a:pos x="6" y="46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4" y="70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6" y="50"/>
                </a:cxn>
                <a:cxn ang="0">
                  <a:pos x="24" y="36"/>
                </a:cxn>
                <a:cxn ang="0">
                  <a:pos x="33" y="23"/>
                </a:cxn>
                <a:cxn ang="0">
                  <a:pos x="43" y="11"/>
                </a:cxn>
                <a:cxn ang="0">
                  <a:pos x="43" y="11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8" y="2"/>
                </a:cxn>
                <a:cxn ang="0">
                  <a:pos x="36" y="3"/>
                </a:cxn>
                <a:cxn ang="0">
                  <a:pos x="36" y="3"/>
                </a:cxn>
              </a:cxnLst>
              <a:rect l="0" t="0" r="r" b="b"/>
              <a:pathLst>
                <a:path w="46" h="70">
                  <a:moveTo>
                    <a:pt x="36" y="3"/>
                  </a:moveTo>
                  <a:lnTo>
                    <a:pt x="36" y="3"/>
                  </a:lnTo>
                  <a:lnTo>
                    <a:pt x="24" y="16"/>
                  </a:lnTo>
                  <a:lnTo>
                    <a:pt x="15" y="31"/>
                  </a:lnTo>
                  <a:lnTo>
                    <a:pt x="6" y="46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4" y="70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6" y="50"/>
                  </a:lnTo>
                  <a:lnTo>
                    <a:pt x="24" y="36"/>
                  </a:lnTo>
                  <a:lnTo>
                    <a:pt x="33" y="23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8" y="2"/>
                  </a:lnTo>
                  <a:lnTo>
                    <a:pt x="36" y="3"/>
                  </a:lnTo>
                  <a:lnTo>
                    <a:pt x="3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2" name="Freeform 644"/>
            <p:cNvSpPr/>
            <p:nvPr/>
          </p:nvSpPr>
          <p:spPr bwMode="auto">
            <a:xfrm>
              <a:off x="4883151" y="2560638"/>
              <a:ext cx="19050" cy="25400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4" y="5"/>
                </a:cxn>
                <a:cxn ang="0">
                  <a:pos x="28" y="12"/>
                </a:cxn>
                <a:cxn ang="0">
                  <a:pos x="23" y="18"/>
                </a:cxn>
                <a:cxn ang="0">
                  <a:pos x="18" y="26"/>
                </a:cxn>
                <a:cxn ang="0">
                  <a:pos x="10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9" y="48"/>
                </a:cxn>
                <a:cxn ang="0">
                  <a:pos x="27" y="34"/>
                </a:cxn>
                <a:cxn ang="0">
                  <a:pos x="35" y="21"/>
                </a:cxn>
                <a:cxn ang="0">
                  <a:pos x="40" y="16"/>
                </a:cxn>
                <a:cxn ang="0">
                  <a:pos x="47" y="10"/>
                </a:cxn>
                <a:cxn ang="0">
                  <a:pos x="47" y="10"/>
                </a:cxn>
                <a:cxn ang="0">
                  <a:pos x="48" y="9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9" h="64">
                  <a:moveTo>
                    <a:pt x="41" y="0"/>
                  </a:moveTo>
                  <a:lnTo>
                    <a:pt x="41" y="0"/>
                  </a:lnTo>
                  <a:lnTo>
                    <a:pt x="34" y="5"/>
                  </a:lnTo>
                  <a:lnTo>
                    <a:pt x="28" y="12"/>
                  </a:lnTo>
                  <a:lnTo>
                    <a:pt x="23" y="18"/>
                  </a:lnTo>
                  <a:lnTo>
                    <a:pt x="18" y="26"/>
                  </a:lnTo>
                  <a:lnTo>
                    <a:pt x="10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9" y="48"/>
                  </a:lnTo>
                  <a:lnTo>
                    <a:pt x="27" y="34"/>
                  </a:lnTo>
                  <a:lnTo>
                    <a:pt x="35" y="21"/>
                  </a:lnTo>
                  <a:lnTo>
                    <a:pt x="40" y="16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8" y="9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3" name="Freeform 645"/>
            <p:cNvSpPr/>
            <p:nvPr/>
          </p:nvSpPr>
          <p:spPr bwMode="auto">
            <a:xfrm>
              <a:off x="4486276" y="2282825"/>
              <a:ext cx="50800" cy="25400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03" y="5"/>
                </a:cxn>
                <a:cxn ang="0">
                  <a:pos x="85" y="12"/>
                </a:cxn>
                <a:cxn ang="0">
                  <a:pos x="67" y="19"/>
                </a:cxn>
                <a:cxn ang="0">
                  <a:pos x="48" y="27"/>
                </a:cxn>
                <a:cxn ang="0">
                  <a:pos x="48" y="27"/>
                </a:cxn>
                <a:cxn ang="0">
                  <a:pos x="29" y="36"/>
                </a:cxn>
                <a:cxn ang="0">
                  <a:pos x="19" y="40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5" y="44"/>
                </a:cxn>
                <a:cxn ang="0">
                  <a:pos x="2" y="47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4" y="61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7"/>
                </a:cxn>
                <a:cxn ang="0">
                  <a:pos x="13" y="55"/>
                </a:cxn>
                <a:cxn ang="0">
                  <a:pos x="18" y="52"/>
                </a:cxn>
                <a:cxn ang="0">
                  <a:pos x="31" y="47"/>
                </a:cxn>
                <a:cxn ang="0">
                  <a:pos x="55" y="38"/>
                </a:cxn>
                <a:cxn ang="0">
                  <a:pos x="55" y="38"/>
                </a:cxn>
                <a:cxn ang="0">
                  <a:pos x="72" y="30"/>
                </a:cxn>
                <a:cxn ang="0">
                  <a:pos x="89" y="22"/>
                </a:cxn>
                <a:cxn ang="0">
                  <a:pos x="107" y="16"/>
                </a:cxn>
                <a:cxn ang="0">
                  <a:pos x="125" y="12"/>
                </a:cxn>
                <a:cxn ang="0">
                  <a:pos x="125" y="12"/>
                </a:cxn>
                <a:cxn ang="0">
                  <a:pos x="127" y="10"/>
                </a:cxn>
                <a:cxn ang="0">
                  <a:pos x="129" y="9"/>
                </a:cxn>
                <a:cxn ang="0">
                  <a:pos x="129" y="6"/>
                </a:cxn>
                <a:cxn ang="0">
                  <a:pos x="129" y="5"/>
                </a:cxn>
                <a:cxn ang="0">
                  <a:pos x="127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9" h="61">
                  <a:moveTo>
                    <a:pt x="122" y="0"/>
                  </a:moveTo>
                  <a:lnTo>
                    <a:pt x="122" y="0"/>
                  </a:lnTo>
                  <a:lnTo>
                    <a:pt x="103" y="5"/>
                  </a:lnTo>
                  <a:lnTo>
                    <a:pt x="85" y="12"/>
                  </a:lnTo>
                  <a:lnTo>
                    <a:pt x="67" y="19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29" y="36"/>
                  </a:lnTo>
                  <a:lnTo>
                    <a:pt x="19" y="40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5" y="44"/>
                  </a:lnTo>
                  <a:lnTo>
                    <a:pt x="2" y="47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4" y="61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3" y="55"/>
                  </a:lnTo>
                  <a:lnTo>
                    <a:pt x="18" y="52"/>
                  </a:lnTo>
                  <a:lnTo>
                    <a:pt x="31" y="47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72" y="30"/>
                  </a:lnTo>
                  <a:lnTo>
                    <a:pt x="89" y="22"/>
                  </a:lnTo>
                  <a:lnTo>
                    <a:pt x="107" y="16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7" y="10"/>
                  </a:lnTo>
                  <a:lnTo>
                    <a:pt x="129" y="9"/>
                  </a:lnTo>
                  <a:lnTo>
                    <a:pt x="129" y="6"/>
                  </a:lnTo>
                  <a:lnTo>
                    <a:pt x="129" y="5"/>
                  </a:lnTo>
                  <a:lnTo>
                    <a:pt x="127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4" name="Freeform 646"/>
            <p:cNvSpPr/>
            <p:nvPr/>
          </p:nvSpPr>
          <p:spPr bwMode="auto">
            <a:xfrm>
              <a:off x="4486276" y="2297113"/>
              <a:ext cx="52388" cy="25400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24" y="0"/>
                </a:cxn>
                <a:cxn ang="0">
                  <a:pos x="109" y="4"/>
                </a:cxn>
                <a:cxn ang="0">
                  <a:pos x="93" y="9"/>
                </a:cxn>
                <a:cxn ang="0">
                  <a:pos x="79" y="16"/>
                </a:cxn>
                <a:cxn ang="0">
                  <a:pos x="63" y="24"/>
                </a:cxn>
                <a:cxn ang="0">
                  <a:pos x="33" y="39"/>
                </a:cxn>
                <a:cxn ang="0">
                  <a:pos x="18" y="46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4"/>
                </a:cxn>
                <a:cxn ang="0">
                  <a:pos x="7" y="64"/>
                </a:cxn>
                <a:cxn ang="0">
                  <a:pos x="7" y="64"/>
                </a:cxn>
                <a:cxn ang="0">
                  <a:pos x="21" y="58"/>
                </a:cxn>
                <a:cxn ang="0">
                  <a:pos x="37" y="50"/>
                </a:cxn>
                <a:cxn ang="0">
                  <a:pos x="66" y="34"/>
                </a:cxn>
                <a:cxn ang="0">
                  <a:pos x="81" y="28"/>
                </a:cxn>
                <a:cxn ang="0">
                  <a:pos x="97" y="21"/>
                </a:cxn>
                <a:cxn ang="0">
                  <a:pos x="113" y="15"/>
                </a:cxn>
                <a:cxn ang="0">
                  <a:pos x="128" y="11"/>
                </a:cxn>
                <a:cxn ang="0">
                  <a:pos x="128" y="11"/>
                </a:cxn>
                <a:cxn ang="0">
                  <a:pos x="130" y="9"/>
                </a:cxn>
                <a:cxn ang="0">
                  <a:pos x="131" y="8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4" y="0"/>
                </a:cxn>
              </a:cxnLst>
              <a:rect l="0" t="0" r="r" b="b"/>
              <a:pathLst>
                <a:path w="132" h="64">
                  <a:moveTo>
                    <a:pt x="124" y="0"/>
                  </a:moveTo>
                  <a:lnTo>
                    <a:pt x="124" y="0"/>
                  </a:lnTo>
                  <a:lnTo>
                    <a:pt x="109" y="4"/>
                  </a:lnTo>
                  <a:lnTo>
                    <a:pt x="93" y="9"/>
                  </a:lnTo>
                  <a:lnTo>
                    <a:pt x="79" y="16"/>
                  </a:lnTo>
                  <a:lnTo>
                    <a:pt x="63" y="24"/>
                  </a:lnTo>
                  <a:lnTo>
                    <a:pt x="33" y="39"/>
                  </a:lnTo>
                  <a:lnTo>
                    <a:pt x="18" y="46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21" y="58"/>
                  </a:lnTo>
                  <a:lnTo>
                    <a:pt x="37" y="50"/>
                  </a:lnTo>
                  <a:lnTo>
                    <a:pt x="66" y="34"/>
                  </a:lnTo>
                  <a:lnTo>
                    <a:pt x="81" y="28"/>
                  </a:lnTo>
                  <a:lnTo>
                    <a:pt x="97" y="21"/>
                  </a:lnTo>
                  <a:lnTo>
                    <a:pt x="113" y="15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0" y="9"/>
                  </a:lnTo>
                  <a:lnTo>
                    <a:pt x="131" y="8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5" name="Freeform 647"/>
            <p:cNvSpPr/>
            <p:nvPr/>
          </p:nvSpPr>
          <p:spPr bwMode="auto">
            <a:xfrm>
              <a:off x="4467226" y="2314575"/>
              <a:ext cx="65088" cy="28575"/>
            </a:xfrm>
            <a:custGeom>
              <a:avLst/>
              <a:gdLst/>
              <a:ahLst/>
              <a:cxnLst>
                <a:cxn ang="0">
                  <a:pos x="156" y="0"/>
                </a:cxn>
                <a:cxn ang="0">
                  <a:pos x="156" y="0"/>
                </a:cxn>
                <a:cxn ang="0">
                  <a:pos x="135" y="8"/>
                </a:cxn>
                <a:cxn ang="0">
                  <a:pos x="114" y="16"/>
                </a:cxn>
                <a:cxn ang="0">
                  <a:pos x="93" y="22"/>
                </a:cxn>
                <a:cxn ang="0">
                  <a:pos x="73" y="30"/>
                </a:cxn>
                <a:cxn ang="0">
                  <a:pos x="73" y="30"/>
                </a:cxn>
                <a:cxn ang="0">
                  <a:pos x="60" y="34"/>
                </a:cxn>
                <a:cxn ang="0">
                  <a:pos x="47" y="38"/>
                </a:cxn>
                <a:cxn ang="0">
                  <a:pos x="47" y="38"/>
                </a:cxn>
                <a:cxn ang="0">
                  <a:pos x="37" y="44"/>
                </a:cxn>
                <a:cxn ang="0">
                  <a:pos x="26" y="50"/>
                </a:cxn>
                <a:cxn ang="0">
                  <a:pos x="16" y="56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3" y="61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6" y="68"/>
                </a:cxn>
                <a:cxn ang="0">
                  <a:pos x="24" y="64"/>
                </a:cxn>
                <a:cxn ang="0">
                  <a:pos x="38" y="55"/>
                </a:cxn>
                <a:cxn ang="0">
                  <a:pos x="38" y="55"/>
                </a:cxn>
                <a:cxn ang="0">
                  <a:pos x="50" y="50"/>
                </a:cxn>
                <a:cxn ang="0">
                  <a:pos x="62" y="46"/>
                </a:cxn>
                <a:cxn ang="0">
                  <a:pos x="85" y="37"/>
                </a:cxn>
                <a:cxn ang="0">
                  <a:pos x="85" y="37"/>
                </a:cxn>
                <a:cxn ang="0">
                  <a:pos x="105" y="30"/>
                </a:cxn>
                <a:cxn ang="0">
                  <a:pos x="123" y="24"/>
                </a:cxn>
                <a:cxn ang="0">
                  <a:pos x="143" y="17"/>
                </a:cxn>
                <a:cxn ang="0">
                  <a:pos x="161" y="10"/>
                </a:cxn>
                <a:cxn ang="0">
                  <a:pos x="161" y="10"/>
                </a:cxn>
                <a:cxn ang="0">
                  <a:pos x="164" y="8"/>
                </a:cxn>
                <a:cxn ang="0">
                  <a:pos x="164" y="7"/>
                </a:cxn>
                <a:cxn ang="0">
                  <a:pos x="164" y="5"/>
                </a:cxn>
                <a:cxn ang="0">
                  <a:pos x="164" y="3"/>
                </a:cxn>
                <a:cxn ang="0">
                  <a:pos x="160" y="0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6" y="0"/>
                </a:cxn>
              </a:cxnLst>
              <a:rect l="0" t="0" r="r" b="b"/>
              <a:pathLst>
                <a:path w="164" h="72">
                  <a:moveTo>
                    <a:pt x="156" y="0"/>
                  </a:moveTo>
                  <a:lnTo>
                    <a:pt x="156" y="0"/>
                  </a:lnTo>
                  <a:lnTo>
                    <a:pt x="135" y="8"/>
                  </a:lnTo>
                  <a:lnTo>
                    <a:pt x="114" y="16"/>
                  </a:lnTo>
                  <a:lnTo>
                    <a:pt x="93" y="22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60" y="34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37" y="44"/>
                  </a:lnTo>
                  <a:lnTo>
                    <a:pt x="26" y="50"/>
                  </a:lnTo>
                  <a:lnTo>
                    <a:pt x="16" y="56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6" y="68"/>
                  </a:lnTo>
                  <a:lnTo>
                    <a:pt x="24" y="64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50" y="50"/>
                  </a:lnTo>
                  <a:lnTo>
                    <a:pt x="62" y="46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105" y="30"/>
                  </a:lnTo>
                  <a:lnTo>
                    <a:pt x="123" y="24"/>
                  </a:lnTo>
                  <a:lnTo>
                    <a:pt x="143" y="1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0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6" name="Freeform 648"/>
            <p:cNvSpPr/>
            <p:nvPr/>
          </p:nvSpPr>
          <p:spPr bwMode="auto">
            <a:xfrm>
              <a:off x="4465638" y="2332038"/>
              <a:ext cx="58738" cy="23813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0" y="2"/>
                </a:cxn>
                <a:cxn ang="0">
                  <a:pos x="105" y="8"/>
                </a:cxn>
                <a:cxn ang="0">
                  <a:pos x="73" y="19"/>
                </a:cxn>
                <a:cxn ang="0">
                  <a:pos x="42" y="34"/>
                </a:cxn>
                <a:cxn ang="0">
                  <a:pos x="11" y="47"/>
                </a:cxn>
                <a:cxn ang="0">
                  <a:pos x="11" y="47"/>
                </a:cxn>
                <a:cxn ang="0">
                  <a:pos x="8" y="46"/>
                </a:cxn>
                <a:cxn ang="0">
                  <a:pos x="4" y="46"/>
                </a:cxn>
                <a:cxn ang="0">
                  <a:pos x="1" y="47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41" y="46"/>
                </a:cxn>
                <a:cxn ang="0">
                  <a:pos x="73" y="31"/>
                </a:cxn>
                <a:cxn ang="0">
                  <a:pos x="89" y="25"/>
                </a:cxn>
                <a:cxn ang="0">
                  <a:pos x="106" y="19"/>
                </a:cxn>
                <a:cxn ang="0">
                  <a:pos x="123" y="14"/>
                </a:cxn>
                <a:cxn ang="0">
                  <a:pos x="141" y="10"/>
                </a:cxn>
                <a:cxn ang="0">
                  <a:pos x="141" y="10"/>
                </a:cxn>
                <a:cxn ang="0">
                  <a:pos x="143" y="9"/>
                </a:cxn>
                <a:cxn ang="0">
                  <a:pos x="144" y="8"/>
                </a:cxn>
                <a:cxn ang="0">
                  <a:pos x="145" y="6"/>
                </a:cxn>
                <a:cxn ang="0">
                  <a:pos x="145" y="4"/>
                </a:cxn>
                <a:cxn ang="0">
                  <a:pos x="143" y="0"/>
                </a:cxn>
                <a:cxn ang="0">
                  <a:pos x="140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5" h="60">
                  <a:moveTo>
                    <a:pt x="137" y="0"/>
                  </a:moveTo>
                  <a:lnTo>
                    <a:pt x="137" y="0"/>
                  </a:lnTo>
                  <a:lnTo>
                    <a:pt x="120" y="2"/>
                  </a:lnTo>
                  <a:lnTo>
                    <a:pt x="105" y="8"/>
                  </a:lnTo>
                  <a:lnTo>
                    <a:pt x="73" y="19"/>
                  </a:lnTo>
                  <a:lnTo>
                    <a:pt x="42" y="34"/>
                  </a:lnTo>
                  <a:lnTo>
                    <a:pt x="11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4" y="46"/>
                  </a:lnTo>
                  <a:lnTo>
                    <a:pt x="1" y="47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1" y="46"/>
                  </a:lnTo>
                  <a:lnTo>
                    <a:pt x="73" y="31"/>
                  </a:lnTo>
                  <a:lnTo>
                    <a:pt x="89" y="25"/>
                  </a:lnTo>
                  <a:lnTo>
                    <a:pt x="106" y="19"/>
                  </a:lnTo>
                  <a:lnTo>
                    <a:pt x="123" y="14"/>
                  </a:lnTo>
                  <a:lnTo>
                    <a:pt x="141" y="10"/>
                  </a:lnTo>
                  <a:lnTo>
                    <a:pt x="141" y="10"/>
                  </a:lnTo>
                  <a:lnTo>
                    <a:pt x="143" y="9"/>
                  </a:lnTo>
                  <a:lnTo>
                    <a:pt x="144" y="8"/>
                  </a:lnTo>
                  <a:lnTo>
                    <a:pt x="145" y="6"/>
                  </a:lnTo>
                  <a:lnTo>
                    <a:pt x="145" y="4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7" name="Freeform 649"/>
            <p:cNvSpPr/>
            <p:nvPr/>
          </p:nvSpPr>
          <p:spPr bwMode="auto">
            <a:xfrm>
              <a:off x="4471988" y="2346325"/>
              <a:ext cx="42863" cy="17463"/>
            </a:xfrm>
            <a:custGeom>
              <a:avLst/>
              <a:gdLst/>
              <a:ahLst/>
              <a:cxnLst>
                <a:cxn ang="0">
                  <a:pos x="99" y="2"/>
                </a:cxn>
                <a:cxn ang="0">
                  <a:pos x="99" y="2"/>
                </a:cxn>
                <a:cxn ang="0">
                  <a:pos x="93" y="3"/>
                </a:cxn>
                <a:cxn ang="0">
                  <a:pos x="86" y="4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69" y="6"/>
                </a:cxn>
                <a:cxn ang="0">
                  <a:pos x="64" y="7"/>
                </a:cxn>
                <a:cxn ang="0">
                  <a:pos x="55" y="12"/>
                </a:cxn>
                <a:cxn ang="0">
                  <a:pos x="55" y="12"/>
                </a:cxn>
                <a:cxn ang="0">
                  <a:pos x="30" y="23"/>
                </a:cxn>
                <a:cxn ang="0">
                  <a:pos x="17" y="28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1" y="33"/>
                </a:cxn>
                <a:cxn ang="0">
                  <a:pos x="0" y="34"/>
                </a:cxn>
                <a:cxn ang="0">
                  <a:pos x="0" y="38"/>
                </a:cxn>
                <a:cxn ang="0">
                  <a:pos x="2" y="42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6" y="42"/>
                </a:cxn>
                <a:cxn ang="0">
                  <a:pos x="18" y="40"/>
                </a:cxn>
                <a:cxn ang="0">
                  <a:pos x="30" y="34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65" y="20"/>
                </a:cxn>
                <a:cxn ang="0">
                  <a:pos x="72" y="17"/>
                </a:cxn>
                <a:cxn ang="0">
                  <a:pos x="78" y="16"/>
                </a:cxn>
                <a:cxn ang="0">
                  <a:pos x="78" y="16"/>
                </a:cxn>
                <a:cxn ang="0">
                  <a:pos x="90" y="15"/>
                </a:cxn>
                <a:cxn ang="0">
                  <a:pos x="102" y="12"/>
                </a:cxn>
                <a:cxn ang="0">
                  <a:pos x="102" y="12"/>
                </a:cxn>
                <a:cxn ang="0">
                  <a:pos x="104" y="11"/>
                </a:cxn>
                <a:cxn ang="0">
                  <a:pos x="106" y="10"/>
                </a:cxn>
                <a:cxn ang="0">
                  <a:pos x="106" y="4"/>
                </a:cxn>
                <a:cxn ang="0">
                  <a:pos x="104" y="3"/>
                </a:cxn>
                <a:cxn ang="0">
                  <a:pos x="103" y="2"/>
                </a:cxn>
                <a:cxn ang="0">
                  <a:pos x="102" y="0"/>
                </a:cxn>
                <a:cxn ang="0">
                  <a:pos x="99" y="2"/>
                </a:cxn>
                <a:cxn ang="0">
                  <a:pos x="99" y="2"/>
                </a:cxn>
              </a:cxnLst>
              <a:rect l="0" t="0" r="r" b="b"/>
              <a:pathLst>
                <a:path w="106" h="42">
                  <a:moveTo>
                    <a:pt x="99" y="2"/>
                  </a:moveTo>
                  <a:lnTo>
                    <a:pt x="99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30" y="23"/>
                  </a:lnTo>
                  <a:lnTo>
                    <a:pt x="17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33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18" y="40"/>
                  </a:lnTo>
                  <a:lnTo>
                    <a:pt x="30" y="34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65" y="20"/>
                  </a:lnTo>
                  <a:lnTo>
                    <a:pt x="72" y="17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90" y="15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6" y="4"/>
                  </a:lnTo>
                  <a:lnTo>
                    <a:pt x="104" y="3"/>
                  </a:lnTo>
                  <a:lnTo>
                    <a:pt x="103" y="2"/>
                  </a:lnTo>
                  <a:lnTo>
                    <a:pt x="102" y="0"/>
                  </a:lnTo>
                  <a:lnTo>
                    <a:pt x="99" y="2"/>
                  </a:lnTo>
                  <a:lnTo>
                    <a:pt x="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8" name="Freeform 650"/>
            <p:cNvSpPr/>
            <p:nvPr/>
          </p:nvSpPr>
          <p:spPr bwMode="auto">
            <a:xfrm>
              <a:off x="4281488" y="2286000"/>
              <a:ext cx="25400" cy="33338"/>
            </a:xfrm>
            <a:custGeom>
              <a:avLst/>
              <a:gdLst/>
              <a:ahLst/>
              <a:cxnLst>
                <a:cxn ang="0">
                  <a:pos x="51" y="1"/>
                </a:cxn>
                <a:cxn ang="0">
                  <a:pos x="51" y="1"/>
                </a:cxn>
                <a:cxn ang="0">
                  <a:pos x="36" y="18"/>
                </a:cxn>
                <a:cxn ang="0">
                  <a:pos x="23" y="36"/>
                </a:cxn>
                <a:cxn ang="0">
                  <a:pos x="12" y="55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1" y="80"/>
                </a:cxn>
                <a:cxn ang="0">
                  <a:pos x="4" y="83"/>
                </a:cxn>
                <a:cxn ang="0">
                  <a:pos x="5" y="83"/>
                </a:cxn>
                <a:cxn ang="0">
                  <a:pos x="8" y="83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21" y="61"/>
                </a:cxn>
                <a:cxn ang="0">
                  <a:pos x="32" y="43"/>
                </a:cxn>
                <a:cxn ang="0">
                  <a:pos x="44" y="26"/>
                </a:cxn>
                <a:cxn ang="0">
                  <a:pos x="60" y="10"/>
                </a:cxn>
                <a:cxn ang="0">
                  <a:pos x="60" y="10"/>
                </a:cxn>
                <a:cxn ang="0">
                  <a:pos x="61" y="8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1" y="1"/>
                </a:cxn>
              </a:cxnLst>
              <a:rect l="0" t="0" r="r" b="b"/>
              <a:pathLst>
                <a:path w="61" h="83">
                  <a:moveTo>
                    <a:pt x="51" y="1"/>
                  </a:moveTo>
                  <a:lnTo>
                    <a:pt x="51" y="1"/>
                  </a:lnTo>
                  <a:lnTo>
                    <a:pt x="36" y="18"/>
                  </a:lnTo>
                  <a:lnTo>
                    <a:pt x="23" y="36"/>
                  </a:lnTo>
                  <a:lnTo>
                    <a:pt x="12" y="55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1" y="80"/>
                  </a:lnTo>
                  <a:lnTo>
                    <a:pt x="4" y="83"/>
                  </a:lnTo>
                  <a:lnTo>
                    <a:pt x="5" y="83"/>
                  </a:lnTo>
                  <a:lnTo>
                    <a:pt x="8" y="83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21" y="61"/>
                  </a:lnTo>
                  <a:lnTo>
                    <a:pt x="32" y="43"/>
                  </a:lnTo>
                  <a:lnTo>
                    <a:pt x="44" y="26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61" y="8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39" name="Freeform 651"/>
            <p:cNvSpPr/>
            <p:nvPr/>
          </p:nvSpPr>
          <p:spPr bwMode="auto">
            <a:xfrm>
              <a:off x="4300538" y="2303463"/>
              <a:ext cx="25400" cy="30163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9" y="15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17" y="38"/>
                </a:cxn>
                <a:cxn ang="0">
                  <a:pos x="11" y="47"/>
                </a:cxn>
                <a:cxn ang="0">
                  <a:pos x="6" y="57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6" y="45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48" y="23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4" y="7"/>
                </a:cxn>
                <a:cxn ang="0">
                  <a:pos x="65" y="5"/>
                </a:cxn>
                <a:cxn ang="0">
                  <a:pos x="62" y="2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75">
                  <a:moveTo>
                    <a:pt x="55" y="1"/>
                  </a:moveTo>
                  <a:lnTo>
                    <a:pt x="55" y="1"/>
                  </a:lnTo>
                  <a:lnTo>
                    <a:pt x="39" y="15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17" y="38"/>
                  </a:lnTo>
                  <a:lnTo>
                    <a:pt x="11" y="47"/>
                  </a:lnTo>
                  <a:lnTo>
                    <a:pt x="6" y="57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6" y="45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48" y="23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4" y="7"/>
                  </a:lnTo>
                  <a:lnTo>
                    <a:pt x="65" y="5"/>
                  </a:lnTo>
                  <a:lnTo>
                    <a:pt x="62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0" name="Freeform 652"/>
            <p:cNvSpPr/>
            <p:nvPr/>
          </p:nvSpPr>
          <p:spPr bwMode="auto">
            <a:xfrm>
              <a:off x="4321176" y="2319338"/>
              <a:ext cx="22225" cy="28575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2" y="10"/>
                </a:cxn>
                <a:cxn ang="0">
                  <a:pos x="37" y="18"/>
                </a:cxn>
                <a:cxn ang="0">
                  <a:pos x="30" y="25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16" y="47"/>
                </a:cxn>
                <a:cxn ang="0">
                  <a:pos x="9" y="53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2" y="63"/>
                </a:cxn>
                <a:cxn ang="0">
                  <a:pos x="0" y="64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6" y="64"/>
                </a:cxn>
                <a:cxn ang="0">
                  <a:pos x="22" y="56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39" y="31"/>
                </a:cxn>
                <a:cxn ang="0">
                  <a:pos x="46" y="23"/>
                </a:cxn>
                <a:cxn ang="0">
                  <a:pos x="53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72">
                  <a:moveTo>
                    <a:pt x="46" y="2"/>
                  </a:moveTo>
                  <a:lnTo>
                    <a:pt x="46" y="2"/>
                  </a:lnTo>
                  <a:lnTo>
                    <a:pt x="42" y="10"/>
                  </a:lnTo>
                  <a:lnTo>
                    <a:pt x="37" y="18"/>
                  </a:lnTo>
                  <a:lnTo>
                    <a:pt x="30" y="25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16" y="47"/>
                  </a:lnTo>
                  <a:lnTo>
                    <a:pt x="9" y="53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2" y="63"/>
                  </a:lnTo>
                  <a:lnTo>
                    <a:pt x="0" y="64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6" y="64"/>
                  </a:lnTo>
                  <a:lnTo>
                    <a:pt x="22" y="56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9" y="31"/>
                  </a:lnTo>
                  <a:lnTo>
                    <a:pt x="46" y="23"/>
                  </a:lnTo>
                  <a:lnTo>
                    <a:pt x="53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1" name="Freeform 653"/>
            <p:cNvSpPr/>
            <p:nvPr/>
          </p:nvSpPr>
          <p:spPr bwMode="auto">
            <a:xfrm>
              <a:off x="4354513" y="2333625"/>
              <a:ext cx="26988" cy="2857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2" y="11"/>
                </a:cxn>
                <a:cxn ang="0">
                  <a:pos x="47" y="17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71"/>
                </a:cxn>
                <a:cxn ang="0">
                  <a:pos x="5" y="74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43" y="38"/>
                </a:cxn>
                <a:cxn ang="0">
                  <a:pos x="43" y="38"/>
                </a:cxn>
                <a:cxn ang="0">
                  <a:pos x="56" y="24"/>
                </a:cxn>
                <a:cxn ang="0">
                  <a:pos x="63" y="17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9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74">
                  <a:moveTo>
                    <a:pt x="57" y="4"/>
                  </a:moveTo>
                  <a:lnTo>
                    <a:pt x="57" y="4"/>
                  </a:lnTo>
                  <a:lnTo>
                    <a:pt x="52" y="11"/>
                  </a:lnTo>
                  <a:lnTo>
                    <a:pt x="47" y="17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71"/>
                  </a:lnTo>
                  <a:lnTo>
                    <a:pt x="5" y="74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56" y="24"/>
                  </a:lnTo>
                  <a:lnTo>
                    <a:pt x="63" y="17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5" y="2"/>
                  </a:lnTo>
                  <a:lnTo>
                    <a:pt x="61" y="0"/>
                  </a:lnTo>
                  <a:lnTo>
                    <a:pt x="59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2" name="Freeform 654"/>
            <p:cNvSpPr/>
            <p:nvPr/>
          </p:nvSpPr>
          <p:spPr bwMode="auto">
            <a:xfrm>
              <a:off x="4368801" y="2347913"/>
              <a:ext cx="26988" cy="3016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8" y="13"/>
                </a:cxn>
                <a:cxn ang="0">
                  <a:pos x="43" y="22"/>
                </a:cxn>
                <a:cxn ang="0">
                  <a:pos x="36" y="30"/>
                </a:cxn>
                <a:cxn ang="0">
                  <a:pos x="29" y="38"/>
                </a:cxn>
                <a:cxn ang="0">
                  <a:pos x="18" y="48"/>
                </a:cxn>
                <a:cxn ang="0">
                  <a:pos x="18" y="48"/>
                </a:cxn>
                <a:cxn ang="0">
                  <a:pos x="12" y="57"/>
                </a:cxn>
                <a:cxn ang="0">
                  <a:pos x="8" y="61"/>
                </a:cxn>
                <a:cxn ang="0">
                  <a:pos x="4" y="64"/>
                </a:cxn>
                <a:cxn ang="0">
                  <a:pos x="4" y="64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4" y="70"/>
                </a:cxn>
                <a:cxn ang="0">
                  <a:pos x="19" y="65"/>
                </a:cxn>
                <a:cxn ang="0">
                  <a:pos x="19" y="65"/>
                </a:cxn>
                <a:cxn ang="0">
                  <a:pos x="27" y="55"/>
                </a:cxn>
                <a:cxn ang="0">
                  <a:pos x="36" y="45"/>
                </a:cxn>
                <a:cxn ang="0">
                  <a:pos x="36" y="45"/>
                </a:cxn>
                <a:cxn ang="0">
                  <a:pos x="46" y="38"/>
                </a:cxn>
                <a:cxn ang="0">
                  <a:pos x="52" y="27"/>
                </a:cxn>
                <a:cxn ang="0">
                  <a:pos x="59" y="17"/>
                </a:cxn>
                <a:cxn ang="0">
                  <a:pos x="64" y="6"/>
                </a:cxn>
                <a:cxn ang="0">
                  <a:pos x="64" y="6"/>
                </a:cxn>
                <a:cxn ang="0">
                  <a:pos x="65" y="4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5" h="76">
                  <a:moveTo>
                    <a:pt x="53" y="4"/>
                  </a:moveTo>
                  <a:lnTo>
                    <a:pt x="53" y="4"/>
                  </a:lnTo>
                  <a:lnTo>
                    <a:pt x="48" y="13"/>
                  </a:lnTo>
                  <a:lnTo>
                    <a:pt x="43" y="22"/>
                  </a:lnTo>
                  <a:lnTo>
                    <a:pt x="36" y="30"/>
                  </a:lnTo>
                  <a:lnTo>
                    <a:pt x="29" y="38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2" y="57"/>
                  </a:lnTo>
                  <a:lnTo>
                    <a:pt x="8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4" y="70"/>
                  </a:lnTo>
                  <a:lnTo>
                    <a:pt x="19" y="65"/>
                  </a:lnTo>
                  <a:lnTo>
                    <a:pt x="19" y="65"/>
                  </a:lnTo>
                  <a:lnTo>
                    <a:pt x="27" y="5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46" y="38"/>
                  </a:lnTo>
                  <a:lnTo>
                    <a:pt x="52" y="27"/>
                  </a:lnTo>
                  <a:lnTo>
                    <a:pt x="59" y="17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5" y="4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3" name="Freeform 655"/>
            <p:cNvSpPr/>
            <p:nvPr/>
          </p:nvSpPr>
          <p:spPr bwMode="auto">
            <a:xfrm>
              <a:off x="4400551" y="2359025"/>
              <a:ext cx="23813" cy="23813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22" y="25"/>
                </a:cxn>
                <a:cxn ang="0">
                  <a:pos x="10" y="38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2" y="60"/>
                </a:cxn>
                <a:cxn ang="0">
                  <a:pos x="6" y="60"/>
                </a:cxn>
                <a:cxn ang="0">
                  <a:pos x="9" y="60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21" y="44"/>
                </a:cxn>
                <a:cxn ang="0">
                  <a:pos x="31" y="33"/>
                </a:cxn>
                <a:cxn ang="0">
                  <a:pos x="55" y="9"/>
                </a:cxn>
                <a:cxn ang="0">
                  <a:pos x="55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60">
                  <a:moveTo>
                    <a:pt x="47" y="1"/>
                  </a:moveTo>
                  <a:lnTo>
                    <a:pt x="47" y="1"/>
                  </a:lnTo>
                  <a:lnTo>
                    <a:pt x="22" y="25"/>
                  </a:lnTo>
                  <a:lnTo>
                    <a:pt x="10" y="38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2" y="60"/>
                  </a:lnTo>
                  <a:lnTo>
                    <a:pt x="6" y="60"/>
                  </a:lnTo>
                  <a:lnTo>
                    <a:pt x="9" y="60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21" y="44"/>
                  </a:lnTo>
                  <a:lnTo>
                    <a:pt x="31" y="33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4" name="Freeform 656"/>
            <p:cNvSpPr>
              <a:spLocks noEditPoints="1"/>
            </p:cNvSpPr>
            <p:nvPr/>
          </p:nvSpPr>
          <p:spPr bwMode="auto">
            <a:xfrm>
              <a:off x="4257676" y="2103438"/>
              <a:ext cx="276225" cy="303213"/>
            </a:xfrm>
            <a:custGeom>
              <a:avLst/>
              <a:gdLst/>
              <a:ahLst/>
              <a:cxnLst>
                <a:cxn ang="0">
                  <a:pos x="596" y="502"/>
                </a:cxn>
                <a:cxn ang="0">
                  <a:pos x="665" y="348"/>
                </a:cxn>
                <a:cxn ang="0">
                  <a:pos x="685" y="305"/>
                </a:cxn>
                <a:cxn ang="0">
                  <a:pos x="694" y="269"/>
                </a:cxn>
                <a:cxn ang="0">
                  <a:pos x="694" y="254"/>
                </a:cxn>
                <a:cxn ang="0">
                  <a:pos x="681" y="234"/>
                </a:cxn>
                <a:cxn ang="0">
                  <a:pos x="646" y="212"/>
                </a:cxn>
                <a:cxn ang="0">
                  <a:pos x="608" y="186"/>
                </a:cxn>
                <a:cxn ang="0">
                  <a:pos x="514" y="126"/>
                </a:cxn>
                <a:cxn ang="0">
                  <a:pos x="372" y="48"/>
                </a:cxn>
                <a:cxn ang="0">
                  <a:pos x="321" y="20"/>
                </a:cxn>
                <a:cxn ang="0">
                  <a:pos x="281" y="4"/>
                </a:cxn>
                <a:cxn ang="0">
                  <a:pos x="260" y="0"/>
                </a:cxn>
                <a:cxn ang="0">
                  <a:pos x="246" y="9"/>
                </a:cxn>
                <a:cxn ang="0">
                  <a:pos x="239" y="24"/>
                </a:cxn>
                <a:cxn ang="0">
                  <a:pos x="223" y="55"/>
                </a:cxn>
                <a:cxn ang="0">
                  <a:pos x="164" y="161"/>
                </a:cxn>
                <a:cxn ang="0">
                  <a:pos x="99" y="298"/>
                </a:cxn>
                <a:cxn ang="0">
                  <a:pos x="52" y="379"/>
                </a:cxn>
                <a:cxn ang="0">
                  <a:pos x="15" y="447"/>
                </a:cxn>
                <a:cxn ang="0">
                  <a:pos x="1" y="496"/>
                </a:cxn>
                <a:cxn ang="0">
                  <a:pos x="2" y="530"/>
                </a:cxn>
                <a:cxn ang="0">
                  <a:pos x="11" y="545"/>
                </a:cxn>
                <a:cxn ang="0">
                  <a:pos x="43" y="573"/>
                </a:cxn>
                <a:cxn ang="0">
                  <a:pos x="91" y="603"/>
                </a:cxn>
                <a:cxn ang="0">
                  <a:pos x="185" y="664"/>
                </a:cxn>
                <a:cxn ang="0">
                  <a:pos x="238" y="697"/>
                </a:cxn>
                <a:cxn ang="0">
                  <a:pos x="311" y="743"/>
                </a:cxn>
                <a:cxn ang="0">
                  <a:pos x="350" y="759"/>
                </a:cxn>
                <a:cxn ang="0">
                  <a:pos x="389" y="766"/>
                </a:cxn>
                <a:cxn ang="0">
                  <a:pos x="416" y="763"/>
                </a:cxn>
                <a:cxn ang="0">
                  <a:pos x="452" y="740"/>
                </a:cxn>
                <a:cxn ang="0">
                  <a:pos x="489" y="700"/>
                </a:cxn>
                <a:cxn ang="0">
                  <a:pos x="532" y="633"/>
                </a:cxn>
                <a:cxn ang="0">
                  <a:pos x="578" y="543"/>
                </a:cxn>
                <a:cxn ang="0">
                  <a:pos x="426" y="705"/>
                </a:cxn>
                <a:cxn ang="0">
                  <a:pos x="392" y="717"/>
                </a:cxn>
                <a:cxn ang="0">
                  <a:pos x="357" y="712"/>
                </a:cxn>
                <a:cxn ang="0">
                  <a:pos x="297" y="679"/>
                </a:cxn>
                <a:cxn ang="0">
                  <a:pos x="253" y="651"/>
                </a:cxn>
                <a:cxn ang="0">
                  <a:pos x="126" y="576"/>
                </a:cxn>
                <a:cxn ang="0">
                  <a:pos x="58" y="522"/>
                </a:cxn>
                <a:cxn ang="0">
                  <a:pos x="53" y="514"/>
                </a:cxn>
                <a:cxn ang="0">
                  <a:pos x="52" y="492"/>
                </a:cxn>
                <a:cxn ang="0">
                  <a:pos x="66" y="446"/>
                </a:cxn>
                <a:cxn ang="0">
                  <a:pos x="120" y="348"/>
                </a:cxn>
                <a:cxn ang="0">
                  <a:pos x="145" y="306"/>
                </a:cxn>
                <a:cxn ang="0">
                  <a:pos x="227" y="140"/>
                </a:cxn>
                <a:cxn ang="0">
                  <a:pos x="280" y="51"/>
                </a:cxn>
                <a:cxn ang="0">
                  <a:pos x="321" y="68"/>
                </a:cxn>
                <a:cxn ang="0">
                  <a:pos x="401" y="114"/>
                </a:cxn>
                <a:cxn ang="0">
                  <a:pos x="482" y="161"/>
                </a:cxn>
                <a:cxn ang="0">
                  <a:pos x="539" y="195"/>
                </a:cxn>
                <a:cxn ang="0">
                  <a:pos x="603" y="242"/>
                </a:cxn>
                <a:cxn ang="0">
                  <a:pos x="629" y="256"/>
                </a:cxn>
                <a:cxn ang="0">
                  <a:pos x="644" y="268"/>
                </a:cxn>
                <a:cxn ang="0">
                  <a:pos x="638" y="290"/>
                </a:cxn>
                <a:cxn ang="0">
                  <a:pos x="618" y="334"/>
                </a:cxn>
                <a:cxn ang="0">
                  <a:pos x="604" y="377"/>
                </a:cxn>
                <a:cxn ang="0">
                  <a:pos x="595" y="405"/>
                </a:cxn>
                <a:cxn ang="0">
                  <a:pos x="532" y="543"/>
                </a:cxn>
                <a:cxn ang="0">
                  <a:pos x="455" y="672"/>
                </a:cxn>
                <a:cxn ang="0">
                  <a:pos x="437" y="696"/>
                </a:cxn>
              </a:cxnLst>
              <a:rect l="0" t="0" r="r" b="b"/>
              <a:pathLst>
                <a:path w="694" h="766">
                  <a:moveTo>
                    <a:pt x="578" y="543"/>
                  </a:moveTo>
                  <a:lnTo>
                    <a:pt x="578" y="543"/>
                  </a:lnTo>
                  <a:lnTo>
                    <a:pt x="596" y="502"/>
                  </a:lnTo>
                  <a:lnTo>
                    <a:pt x="621" y="445"/>
                  </a:lnTo>
                  <a:lnTo>
                    <a:pt x="646" y="388"/>
                  </a:lnTo>
                  <a:lnTo>
                    <a:pt x="665" y="348"/>
                  </a:lnTo>
                  <a:lnTo>
                    <a:pt x="665" y="348"/>
                  </a:lnTo>
                  <a:lnTo>
                    <a:pt x="676" y="327"/>
                  </a:lnTo>
                  <a:lnTo>
                    <a:pt x="685" y="305"/>
                  </a:lnTo>
                  <a:lnTo>
                    <a:pt x="689" y="293"/>
                  </a:lnTo>
                  <a:lnTo>
                    <a:pt x="693" y="281"/>
                  </a:lnTo>
                  <a:lnTo>
                    <a:pt x="694" y="269"/>
                  </a:lnTo>
                  <a:lnTo>
                    <a:pt x="694" y="259"/>
                  </a:lnTo>
                  <a:lnTo>
                    <a:pt x="694" y="259"/>
                  </a:lnTo>
                  <a:lnTo>
                    <a:pt x="694" y="254"/>
                  </a:lnTo>
                  <a:lnTo>
                    <a:pt x="693" y="249"/>
                  </a:lnTo>
                  <a:lnTo>
                    <a:pt x="688" y="241"/>
                  </a:lnTo>
                  <a:lnTo>
                    <a:pt x="681" y="234"/>
                  </a:lnTo>
                  <a:lnTo>
                    <a:pt x="672" y="228"/>
                  </a:lnTo>
                  <a:lnTo>
                    <a:pt x="654" y="217"/>
                  </a:lnTo>
                  <a:lnTo>
                    <a:pt x="646" y="212"/>
                  </a:lnTo>
                  <a:lnTo>
                    <a:pt x="638" y="207"/>
                  </a:lnTo>
                  <a:lnTo>
                    <a:pt x="638" y="207"/>
                  </a:lnTo>
                  <a:lnTo>
                    <a:pt x="608" y="186"/>
                  </a:lnTo>
                  <a:lnTo>
                    <a:pt x="576" y="165"/>
                  </a:lnTo>
                  <a:lnTo>
                    <a:pt x="545" y="145"/>
                  </a:lnTo>
                  <a:lnTo>
                    <a:pt x="514" y="126"/>
                  </a:lnTo>
                  <a:lnTo>
                    <a:pt x="514" y="126"/>
                  </a:lnTo>
                  <a:lnTo>
                    <a:pt x="443" y="86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48" y="34"/>
                  </a:lnTo>
                  <a:lnTo>
                    <a:pt x="321" y="20"/>
                  </a:lnTo>
                  <a:lnTo>
                    <a:pt x="308" y="13"/>
                  </a:lnTo>
                  <a:lnTo>
                    <a:pt x="295" y="8"/>
                  </a:lnTo>
                  <a:lnTo>
                    <a:pt x="281" y="4"/>
                  </a:lnTo>
                  <a:lnTo>
                    <a:pt x="266" y="0"/>
                  </a:lnTo>
                  <a:lnTo>
                    <a:pt x="266" y="0"/>
                  </a:lnTo>
                  <a:lnTo>
                    <a:pt x="260" y="0"/>
                  </a:lnTo>
                  <a:lnTo>
                    <a:pt x="255" y="1"/>
                  </a:lnTo>
                  <a:lnTo>
                    <a:pt x="249" y="5"/>
                  </a:lnTo>
                  <a:lnTo>
                    <a:pt x="246" y="9"/>
                  </a:lnTo>
                  <a:lnTo>
                    <a:pt x="242" y="13"/>
                  </a:lnTo>
                  <a:lnTo>
                    <a:pt x="240" y="18"/>
                  </a:lnTo>
                  <a:lnTo>
                    <a:pt x="239" y="2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23" y="55"/>
                  </a:lnTo>
                  <a:lnTo>
                    <a:pt x="204" y="88"/>
                  </a:lnTo>
                  <a:lnTo>
                    <a:pt x="185" y="123"/>
                  </a:lnTo>
                  <a:lnTo>
                    <a:pt x="164" y="161"/>
                  </a:lnTo>
                  <a:lnTo>
                    <a:pt x="128" y="237"/>
                  </a:lnTo>
                  <a:lnTo>
                    <a:pt x="99" y="298"/>
                  </a:lnTo>
                  <a:lnTo>
                    <a:pt x="99" y="298"/>
                  </a:lnTo>
                  <a:lnTo>
                    <a:pt x="87" y="320"/>
                  </a:lnTo>
                  <a:lnTo>
                    <a:pt x="70" y="348"/>
                  </a:lnTo>
                  <a:lnTo>
                    <a:pt x="52" y="379"/>
                  </a:lnTo>
                  <a:lnTo>
                    <a:pt x="32" y="413"/>
                  </a:lnTo>
                  <a:lnTo>
                    <a:pt x="23" y="430"/>
                  </a:lnTo>
                  <a:lnTo>
                    <a:pt x="15" y="447"/>
                  </a:lnTo>
                  <a:lnTo>
                    <a:pt x="9" y="464"/>
                  </a:lnTo>
                  <a:lnTo>
                    <a:pt x="4" y="480"/>
                  </a:lnTo>
                  <a:lnTo>
                    <a:pt x="1" y="496"/>
                  </a:lnTo>
                  <a:lnTo>
                    <a:pt x="0" y="510"/>
                  </a:lnTo>
                  <a:lnTo>
                    <a:pt x="1" y="523"/>
                  </a:lnTo>
                  <a:lnTo>
                    <a:pt x="2" y="530"/>
                  </a:lnTo>
                  <a:lnTo>
                    <a:pt x="5" y="535"/>
                  </a:lnTo>
                  <a:lnTo>
                    <a:pt x="5" y="535"/>
                  </a:lnTo>
                  <a:lnTo>
                    <a:pt x="11" y="545"/>
                  </a:lnTo>
                  <a:lnTo>
                    <a:pt x="21" y="555"/>
                  </a:lnTo>
                  <a:lnTo>
                    <a:pt x="31" y="565"/>
                  </a:lnTo>
                  <a:lnTo>
                    <a:pt x="43" y="573"/>
                  </a:lnTo>
                  <a:lnTo>
                    <a:pt x="69" y="590"/>
                  </a:lnTo>
                  <a:lnTo>
                    <a:pt x="91" y="603"/>
                  </a:lnTo>
                  <a:lnTo>
                    <a:pt x="91" y="603"/>
                  </a:lnTo>
                  <a:lnTo>
                    <a:pt x="123" y="623"/>
                  </a:lnTo>
                  <a:lnTo>
                    <a:pt x="154" y="644"/>
                  </a:lnTo>
                  <a:lnTo>
                    <a:pt x="185" y="664"/>
                  </a:lnTo>
                  <a:lnTo>
                    <a:pt x="217" y="684"/>
                  </a:lnTo>
                  <a:lnTo>
                    <a:pt x="217" y="684"/>
                  </a:lnTo>
                  <a:lnTo>
                    <a:pt x="238" y="697"/>
                  </a:lnTo>
                  <a:lnTo>
                    <a:pt x="261" y="713"/>
                  </a:lnTo>
                  <a:lnTo>
                    <a:pt x="286" y="729"/>
                  </a:lnTo>
                  <a:lnTo>
                    <a:pt x="311" y="743"/>
                  </a:lnTo>
                  <a:lnTo>
                    <a:pt x="324" y="749"/>
                  </a:lnTo>
                  <a:lnTo>
                    <a:pt x="337" y="755"/>
                  </a:lnTo>
                  <a:lnTo>
                    <a:pt x="350" y="759"/>
                  </a:lnTo>
                  <a:lnTo>
                    <a:pt x="363" y="763"/>
                  </a:lnTo>
                  <a:lnTo>
                    <a:pt x="376" y="765"/>
                  </a:lnTo>
                  <a:lnTo>
                    <a:pt x="389" y="766"/>
                  </a:lnTo>
                  <a:lnTo>
                    <a:pt x="402" y="765"/>
                  </a:lnTo>
                  <a:lnTo>
                    <a:pt x="416" y="763"/>
                  </a:lnTo>
                  <a:lnTo>
                    <a:pt x="416" y="763"/>
                  </a:lnTo>
                  <a:lnTo>
                    <a:pt x="427" y="757"/>
                  </a:lnTo>
                  <a:lnTo>
                    <a:pt x="440" y="749"/>
                  </a:lnTo>
                  <a:lnTo>
                    <a:pt x="452" y="740"/>
                  </a:lnTo>
                  <a:lnTo>
                    <a:pt x="465" y="729"/>
                  </a:lnTo>
                  <a:lnTo>
                    <a:pt x="477" y="714"/>
                  </a:lnTo>
                  <a:lnTo>
                    <a:pt x="489" y="700"/>
                  </a:lnTo>
                  <a:lnTo>
                    <a:pt x="501" y="684"/>
                  </a:lnTo>
                  <a:lnTo>
                    <a:pt x="511" y="667"/>
                  </a:lnTo>
                  <a:lnTo>
                    <a:pt x="532" y="633"/>
                  </a:lnTo>
                  <a:lnTo>
                    <a:pt x="550" y="599"/>
                  </a:lnTo>
                  <a:lnTo>
                    <a:pt x="578" y="543"/>
                  </a:lnTo>
                  <a:lnTo>
                    <a:pt x="578" y="543"/>
                  </a:lnTo>
                  <a:close/>
                  <a:moveTo>
                    <a:pt x="437" y="696"/>
                  </a:moveTo>
                  <a:lnTo>
                    <a:pt x="437" y="696"/>
                  </a:lnTo>
                  <a:lnTo>
                    <a:pt x="426" y="705"/>
                  </a:lnTo>
                  <a:lnTo>
                    <a:pt x="414" y="712"/>
                  </a:lnTo>
                  <a:lnTo>
                    <a:pt x="404" y="715"/>
                  </a:lnTo>
                  <a:lnTo>
                    <a:pt x="392" y="717"/>
                  </a:lnTo>
                  <a:lnTo>
                    <a:pt x="380" y="717"/>
                  </a:lnTo>
                  <a:lnTo>
                    <a:pt x="368" y="714"/>
                  </a:lnTo>
                  <a:lnTo>
                    <a:pt x="357" y="712"/>
                  </a:lnTo>
                  <a:lnTo>
                    <a:pt x="344" y="706"/>
                  </a:lnTo>
                  <a:lnTo>
                    <a:pt x="320" y="693"/>
                  </a:lnTo>
                  <a:lnTo>
                    <a:pt x="297" y="679"/>
                  </a:lnTo>
                  <a:lnTo>
                    <a:pt x="274" y="664"/>
                  </a:lnTo>
                  <a:lnTo>
                    <a:pt x="253" y="651"/>
                  </a:lnTo>
                  <a:lnTo>
                    <a:pt x="253" y="651"/>
                  </a:lnTo>
                  <a:lnTo>
                    <a:pt x="204" y="624"/>
                  </a:lnTo>
                  <a:lnTo>
                    <a:pt x="151" y="593"/>
                  </a:lnTo>
                  <a:lnTo>
                    <a:pt x="126" y="576"/>
                  </a:lnTo>
                  <a:lnTo>
                    <a:pt x="103" y="559"/>
                  </a:lnTo>
                  <a:lnTo>
                    <a:pt x="79" y="540"/>
                  </a:lnTo>
                  <a:lnTo>
                    <a:pt x="58" y="522"/>
                  </a:lnTo>
                  <a:lnTo>
                    <a:pt x="58" y="522"/>
                  </a:lnTo>
                  <a:lnTo>
                    <a:pt x="56" y="518"/>
                  </a:lnTo>
                  <a:lnTo>
                    <a:pt x="53" y="514"/>
                  </a:lnTo>
                  <a:lnTo>
                    <a:pt x="52" y="509"/>
                  </a:lnTo>
                  <a:lnTo>
                    <a:pt x="51" y="504"/>
                  </a:lnTo>
                  <a:lnTo>
                    <a:pt x="52" y="492"/>
                  </a:lnTo>
                  <a:lnTo>
                    <a:pt x="55" y="477"/>
                  </a:lnTo>
                  <a:lnTo>
                    <a:pt x="60" y="463"/>
                  </a:lnTo>
                  <a:lnTo>
                    <a:pt x="66" y="446"/>
                  </a:lnTo>
                  <a:lnTo>
                    <a:pt x="82" y="413"/>
                  </a:lnTo>
                  <a:lnTo>
                    <a:pt x="102" y="379"/>
                  </a:lnTo>
                  <a:lnTo>
                    <a:pt x="120" y="348"/>
                  </a:lnTo>
                  <a:lnTo>
                    <a:pt x="136" y="323"/>
                  </a:lnTo>
                  <a:lnTo>
                    <a:pt x="145" y="306"/>
                  </a:lnTo>
                  <a:lnTo>
                    <a:pt x="145" y="306"/>
                  </a:lnTo>
                  <a:lnTo>
                    <a:pt x="172" y="247"/>
                  </a:lnTo>
                  <a:lnTo>
                    <a:pt x="208" y="175"/>
                  </a:lnTo>
                  <a:lnTo>
                    <a:pt x="227" y="140"/>
                  </a:lnTo>
                  <a:lnTo>
                    <a:pt x="246" y="105"/>
                  </a:lnTo>
                  <a:lnTo>
                    <a:pt x="264" y="75"/>
                  </a:lnTo>
                  <a:lnTo>
                    <a:pt x="280" y="51"/>
                  </a:lnTo>
                  <a:lnTo>
                    <a:pt x="280" y="51"/>
                  </a:lnTo>
                  <a:lnTo>
                    <a:pt x="300" y="58"/>
                  </a:lnTo>
                  <a:lnTo>
                    <a:pt x="321" y="68"/>
                  </a:lnTo>
                  <a:lnTo>
                    <a:pt x="341" y="79"/>
                  </a:lnTo>
                  <a:lnTo>
                    <a:pt x="362" y="90"/>
                  </a:lnTo>
                  <a:lnTo>
                    <a:pt x="401" y="114"/>
                  </a:lnTo>
                  <a:lnTo>
                    <a:pt x="438" y="136"/>
                  </a:lnTo>
                  <a:lnTo>
                    <a:pt x="438" y="136"/>
                  </a:lnTo>
                  <a:lnTo>
                    <a:pt x="482" y="161"/>
                  </a:lnTo>
                  <a:lnTo>
                    <a:pt x="527" y="187"/>
                  </a:lnTo>
                  <a:lnTo>
                    <a:pt x="527" y="187"/>
                  </a:lnTo>
                  <a:lnTo>
                    <a:pt x="539" y="195"/>
                  </a:lnTo>
                  <a:lnTo>
                    <a:pt x="552" y="204"/>
                  </a:lnTo>
                  <a:lnTo>
                    <a:pt x="576" y="222"/>
                  </a:lnTo>
                  <a:lnTo>
                    <a:pt x="603" y="242"/>
                  </a:lnTo>
                  <a:lnTo>
                    <a:pt x="616" y="250"/>
                  </a:lnTo>
                  <a:lnTo>
                    <a:pt x="629" y="256"/>
                  </a:lnTo>
                  <a:lnTo>
                    <a:pt x="629" y="256"/>
                  </a:lnTo>
                  <a:lnTo>
                    <a:pt x="641" y="263"/>
                  </a:lnTo>
                  <a:lnTo>
                    <a:pt x="643" y="266"/>
                  </a:lnTo>
                  <a:lnTo>
                    <a:pt x="644" y="268"/>
                  </a:lnTo>
                  <a:lnTo>
                    <a:pt x="644" y="272"/>
                  </a:lnTo>
                  <a:lnTo>
                    <a:pt x="643" y="277"/>
                  </a:lnTo>
                  <a:lnTo>
                    <a:pt x="638" y="290"/>
                  </a:lnTo>
                  <a:lnTo>
                    <a:pt x="638" y="290"/>
                  </a:lnTo>
                  <a:lnTo>
                    <a:pt x="629" y="311"/>
                  </a:lnTo>
                  <a:lnTo>
                    <a:pt x="618" y="334"/>
                  </a:lnTo>
                  <a:lnTo>
                    <a:pt x="609" y="354"/>
                  </a:lnTo>
                  <a:lnTo>
                    <a:pt x="607" y="36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0" y="390"/>
                  </a:lnTo>
                  <a:lnTo>
                    <a:pt x="595" y="405"/>
                  </a:lnTo>
                  <a:lnTo>
                    <a:pt x="579" y="446"/>
                  </a:lnTo>
                  <a:lnTo>
                    <a:pt x="557" y="493"/>
                  </a:lnTo>
                  <a:lnTo>
                    <a:pt x="532" y="543"/>
                  </a:lnTo>
                  <a:lnTo>
                    <a:pt x="505" y="591"/>
                  </a:lnTo>
                  <a:lnTo>
                    <a:pt x="478" y="636"/>
                  </a:lnTo>
                  <a:lnTo>
                    <a:pt x="455" y="672"/>
                  </a:lnTo>
                  <a:lnTo>
                    <a:pt x="444" y="685"/>
                  </a:lnTo>
                  <a:lnTo>
                    <a:pt x="437" y="696"/>
                  </a:lnTo>
                  <a:lnTo>
                    <a:pt x="437" y="6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5" name="Freeform 657"/>
            <p:cNvSpPr/>
            <p:nvPr/>
          </p:nvSpPr>
          <p:spPr bwMode="auto">
            <a:xfrm>
              <a:off x="4452938" y="2252663"/>
              <a:ext cx="101600" cy="134938"/>
            </a:xfrm>
            <a:custGeom>
              <a:avLst/>
              <a:gdLst/>
              <a:ahLst/>
              <a:cxnLst>
                <a:cxn ang="0">
                  <a:pos x="219" y="209"/>
                </a:cxn>
                <a:cxn ang="0">
                  <a:pos x="247" y="153"/>
                </a:cxn>
                <a:cxn ang="0">
                  <a:pos x="257" y="124"/>
                </a:cxn>
                <a:cxn ang="0">
                  <a:pos x="257" y="93"/>
                </a:cxn>
                <a:cxn ang="0">
                  <a:pos x="254" y="84"/>
                </a:cxn>
                <a:cxn ang="0">
                  <a:pos x="246" y="67"/>
                </a:cxn>
                <a:cxn ang="0">
                  <a:pos x="234" y="52"/>
                </a:cxn>
                <a:cxn ang="0">
                  <a:pos x="211" y="35"/>
                </a:cxn>
                <a:cxn ang="0">
                  <a:pos x="174" y="17"/>
                </a:cxn>
                <a:cxn ang="0">
                  <a:pos x="140" y="3"/>
                </a:cxn>
                <a:cxn ang="0">
                  <a:pos x="131" y="0"/>
                </a:cxn>
                <a:cxn ang="0">
                  <a:pos x="122" y="1"/>
                </a:cxn>
                <a:cxn ang="0">
                  <a:pos x="115" y="5"/>
                </a:cxn>
                <a:cxn ang="0">
                  <a:pos x="107" y="20"/>
                </a:cxn>
                <a:cxn ang="0">
                  <a:pos x="107" y="29"/>
                </a:cxn>
                <a:cxn ang="0">
                  <a:pos x="111" y="37"/>
                </a:cxn>
                <a:cxn ang="0">
                  <a:pos x="119" y="42"/>
                </a:cxn>
                <a:cxn ang="0">
                  <a:pos x="147" y="55"/>
                </a:cxn>
                <a:cxn ang="0">
                  <a:pos x="179" y="69"/>
                </a:cxn>
                <a:cxn ang="0">
                  <a:pos x="199" y="84"/>
                </a:cxn>
                <a:cxn ang="0">
                  <a:pos x="208" y="95"/>
                </a:cxn>
                <a:cxn ang="0">
                  <a:pos x="212" y="110"/>
                </a:cxn>
                <a:cxn ang="0">
                  <a:pos x="211" y="118"/>
                </a:cxn>
                <a:cxn ang="0">
                  <a:pos x="207" y="136"/>
                </a:cxn>
                <a:cxn ang="0">
                  <a:pos x="178" y="187"/>
                </a:cxn>
                <a:cxn ang="0">
                  <a:pos x="174" y="199"/>
                </a:cxn>
                <a:cxn ang="0">
                  <a:pos x="162" y="233"/>
                </a:cxn>
                <a:cxn ang="0">
                  <a:pos x="147" y="268"/>
                </a:cxn>
                <a:cxn ang="0">
                  <a:pos x="137" y="281"/>
                </a:cxn>
                <a:cxn ang="0">
                  <a:pos x="124" y="289"/>
                </a:cxn>
                <a:cxn ang="0">
                  <a:pos x="111" y="290"/>
                </a:cxn>
                <a:cxn ang="0">
                  <a:pos x="101" y="288"/>
                </a:cxn>
                <a:cxn ang="0">
                  <a:pos x="80" y="279"/>
                </a:cxn>
                <a:cxn ang="0">
                  <a:pos x="51" y="259"/>
                </a:cxn>
                <a:cxn ang="0">
                  <a:pos x="34" y="247"/>
                </a:cxn>
                <a:cxn ang="0">
                  <a:pos x="25" y="243"/>
                </a:cxn>
                <a:cxn ang="0">
                  <a:pos x="16" y="245"/>
                </a:cxn>
                <a:cxn ang="0">
                  <a:pos x="9" y="250"/>
                </a:cxn>
                <a:cxn ang="0">
                  <a:pos x="1" y="264"/>
                </a:cxn>
                <a:cxn ang="0">
                  <a:pos x="1" y="272"/>
                </a:cxn>
                <a:cxn ang="0">
                  <a:pos x="4" y="281"/>
                </a:cxn>
                <a:cxn ang="0">
                  <a:pos x="12" y="288"/>
                </a:cxn>
                <a:cxn ang="0">
                  <a:pos x="39" y="305"/>
                </a:cxn>
                <a:cxn ang="0">
                  <a:pos x="69" y="324"/>
                </a:cxn>
                <a:cxn ang="0">
                  <a:pos x="101" y="337"/>
                </a:cxn>
                <a:cxn ang="0">
                  <a:pos x="118" y="339"/>
                </a:cxn>
                <a:cxn ang="0">
                  <a:pos x="134" y="336"/>
                </a:cxn>
                <a:cxn ang="0">
                  <a:pos x="144" y="334"/>
                </a:cxn>
                <a:cxn ang="0">
                  <a:pos x="160" y="323"/>
                </a:cxn>
                <a:cxn ang="0">
                  <a:pos x="174" y="309"/>
                </a:cxn>
                <a:cxn ang="0">
                  <a:pos x="190" y="284"/>
                </a:cxn>
                <a:cxn ang="0">
                  <a:pos x="204" y="246"/>
                </a:cxn>
                <a:cxn ang="0">
                  <a:pos x="219" y="209"/>
                </a:cxn>
              </a:cxnLst>
              <a:rect l="0" t="0" r="r" b="b"/>
              <a:pathLst>
                <a:path w="258" h="339">
                  <a:moveTo>
                    <a:pt x="219" y="209"/>
                  </a:moveTo>
                  <a:lnTo>
                    <a:pt x="219" y="209"/>
                  </a:lnTo>
                  <a:lnTo>
                    <a:pt x="233" y="181"/>
                  </a:lnTo>
                  <a:lnTo>
                    <a:pt x="247" y="153"/>
                  </a:lnTo>
                  <a:lnTo>
                    <a:pt x="253" y="139"/>
                  </a:lnTo>
                  <a:lnTo>
                    <a:pt x="257" y="124"/>
                  </a:lnTo>
                  <a:lnTo>
                    <a:pt x="258" y="109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4" y="84"/>
                  </a:lnTo>
                  <a:lnTo>
                    <a:pt x="251" y="75"/>
                  </a:lnTo>
                  <a:lnTo>
                    <a:pt x="246" y="67"/>
                  </a:lnTo>
                  <a:lnTo>
                    <a:pt x="241" y="60"/>
                  </a:lnTo>
                  <a:lnTo>
                    <a:pt x="234" y="52"/>
                  </a:lnTo>
                  <a:lnTo>
                    <a:pt x="226" y="47"/>
                  </a:lnTo>
                  <a:lnTo>
                    <a:pt x="211" y="35"/>
                  </a:lnTo>
                  <a:lnTo>
                    <a:pt x="192" y="26"/>
                  </a:lnTo>
                  <a:lnTo>
                    <a:pt x="174" y="17"/>
                  </a:lnTo>
                  <a:lnTo>
                    <a:pt x="140" y="3"/>
                  </a:lnTo>
                  <a:lnTo>
                    <a:pt x="140" y="3"/>
                  </a:lnTo>
                  <a:lnTo>
                    <a:pt x="136" y="0"/>
                  </a:lnTo>
                  <a:lnTo>
                    <a:pt x="131" y="0"/>
                  </a:lnTo>
                  <a:lnTo>
                    <a:pt x="127" y="0"/>
                  </a:lnTo>
                  <a:lnTo>
                    <a:pt x="122" y="1"/>
                  </a:lnTo>
                  <a:lnTo>
                    <a:pt x="119" y="3"/>
                  </a:lnTo>
                  <a:lnTo>
                    <a:pt x="115" y="5"/>
                  </a:lnTo>
                  <a:lnTo>
                    <a:pt x="110" y="12"/>
                  </a:lnTo>
                  <a:lnTo>
                    <a:pt x="107" y="20"/>
                  </a:lnTo>
                  <a:lnTo>
                    <a:pt x="107" y="25"/>
                  </a:lnTo>
                  <a:lnTo>
                    <a:pt x="107" y="29"/>
                  </a:lnTo>
                  <a:lnTo>
                    <a:pt x="109" y="33"/>
                  </a:lnTo>
                  <a:lnTo>
                    <a:pt x="111" y="37"/>
                  </a:lnTo>
                  <a:lnTo>
                    <a:pt x="114" y="39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47" y="55"/>
                  </a:lnTo>
                  <a:lnTo>
                    <a:pt x="164" y="61"/>
                  </a:lnTo>
                  <a:lnTo>
                    <a:pt x="179" y="69"/>
                  </a:lnTo>
                  <a:lnTo>
                    <a:pt x="192" y="78"/>
                  </a:lnTo>
                  <a:lnTo>
                    <a:pt x="199" y="84"/>
                  </a:lnTo>
                  <a:lnTo>
                    <a:pt x="204" y="90"/>
                  </a:lnTo>
                  <a:lnTo>
                    <a:pt x="208" y="95"/>
                  </a:lnTo>
                  <a:lnTo>
                    <a:pt x="211" y="103"/>
                  </a:lnTo>
                  <a:lnTo>
                    <a:pt x="212" y="110"/>
                  </a:lnTo>
                  <a:lnTo>
                    <a:pt x="211" y="118"/>
                  </a:lnTo>
                  <a:lnTo>
                    <a:pt x="211" y="118"/>
                  </a:lnTo>
                  <a:lnTo>
                    <a:pt x="209" y="127"/>
                  </a:lnTo>
                  <a:lnTo>
                    <a:pt x="207" y="136"/>
                  </a:lnTo>
                  <a:lnTo>
                    <a:pt x="198" y="154"/>
                  </a:lnTo>
                  <a:lnTo>
                    <a:pt x="178" y="187"/>
                  </a:lnTo>
                  <a:lnTo>
                    <a:pt x="178" y="187"/>
                  </a:lnTo>
                  <a:lnTo>
                    <a:pt x="174" y="199"/>
                  </a:lnTo>
                  <a:lnTo>
                    <a:pt x="169" y="215"/>
                  </a:lnTo>
                  <a:lnTo>
                    <a:pt x="162" y="233"/>
                  </a:lnTo>
                  <a:lnTo>
                    <a:pt x="156" y="251"/>
                  </a:lnTo>
                  <a:lnTo>
                    <a:pt x="147" y="268"/>
                  </a:lnTo>
                  <a:lnTo>
                    <a:pt x="143" y="275"/>
                  </a:lnTo>
                  <a:lnTo>
                    <a:pt x="137" y="281"/>
                  </a:lnTo>
                  <a:lnTo>
                    <a:pt x="131" y="286"/>
                  </a:lnTo>
                  <a:lnTo>
                    <a:pt x="124" y="289"/>
                  </a:lnTo>
                  <a:lnTo>
                    <a:pt x="118" y="290"/>
                  </a:lnTo>
                  <a:lnTo>
                    <a:pt x="111" y="290"/>
                  </a:lnTo>
                  <a:lnTo>
                    <a:pt x="111" y="290"/>
                  </a:lnTo>
                  <a:lnTo>
                    <a:pt x="101" y="288"/>
                  </a:lnTo>
                  <a:lnTo>
                    <a:pt x="90" y="284"/>
                  </a:lnTo>
                  <a:lnTo>
                    <a:pt x="80" y="279"/>
                  </a:lnTo>
                  <a:lnTo>
                    <a:pt x="71" y="272"/>
                  </a:lnTo>
                  <a:lnTo>
                    <a:pt x="51" y="259"/>
                  </a:lnTo>
                  <a:lnTo>
                    <a:pt x="34" y="247"/>
                  </a:lnTo>
                  <a:lnTo>
                    <a:pt x="34" y="247"/>
                  </a:lnTo>
                  <a:lnTo>
                    <a:pt x="29" y="245"/>
                  </a:lnTo>
                  <a:lnTo>
                    <a:pt x="25" y="243"/>
                  </a:lnTo>
                  <a:lnTo>
                    <a:pt x="20" y="245"/>
                  </a:lnTo>
                  <a:lnTo>
                    <a:pt x="16" y="245"/>
                  </a:lnTo>
                  <a:lnTo>
                    <a:pt x="12" y="247"/>
                  </a:lnTo>
                  <a:lnTo>
                    <a:pt x="9" y="250"/>
                  </a:lnTo>
                  <a:lnTo>
                    <a:pt x="4" y="256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3" y="277"/>
                  </a:lnTo>
                  <a:lnTo>
                    <a:pt x="4" y="281"/>
                  </a:lnTo>
                  <a:lnTo>
                    <a:pt x="8" y="284"/>
                  </a:lnTo>
                  <a:lnTo>
                    <a:pt x="12" y="288"/>
                  </a:lnTo>
                  <a:lnTo>
                    <a:pt x="12" y="288"/>
                  </a:lnTo>
                  <a:lnTo>
                    <a:pt x="39" y="305"/>
                  </a:lnTo>
                  <a:lnTo>
                    <a:pt x="54" y="315"/>
                  </a:lnTo>
                  <a:lnTo>
                    <a:pt x="69" y="324"/>
                  </a:lnTo>
                  <a:lnTo>
                    <a:pt x="85" y="332"/>
                  </a:lnTo>
                  <a:lnTo>
                    <a:pt x="101" y="337"/>
                  </a:lnTo>
                  <a:lnTo>
                    <a:pt x="110" y="339"/>
                  </a:lnTo>
                  <a:lnTo>
                    <a:pt x="118" y="339"/>
                  </a:lnTo>
                  <a:lnTo>
                    <a:pt x="126" y="339"/>
                  </a:lnTo>
                  <a:lnTo>
                    <a:pt x="134" y="336"/>
                  </a:lnTo>
                  <a:lnTo>
                    <a:pt x="134" y="336"/>
                  </a:lnTo>
                  <a:lnTo>
                    <a:pt x="144" y="334"/>
                  </a:lnTo>
                  <a:lnTo>
                    <a:pt x="152" y="328"/>
                  </a:lnTo>
                  <a:lnTo>
                    <a:pt x="160" y="323"/>
                  </a:lnTo>
                  <a:lnTo>
                    <a:pt x="168" y="317"/>
                  </a:lnTo>
                  <a:lnTo>
                    <a:pt x="174" y="309"/>
                  </a:lnTo>
                  <a:lnTo>
                    <a:pt x="179" y="301"/>
                  </a:lnTo>
                  <a:lnTo>
                    <a:pt x="190" y="284"/>
                  </a:lnTo>
                  <a:lnTo>
                    <a:pt x="198" y="266"/>
                  </a:lnTo>
                  <a:lnTo>
                    <a:pt x="204" y="246"/>
                  </a:lnTo>
                  <a:lnTo>
                    <a:pt x="212" y="228"/>
                  </a:lnTo>
                  <a:lnTo>
                    <a:pt x="219" y="209"/>
                  </a:lnTo>
                  <a:lnTo>
                    <a:pt x="219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6" name="Freeform 658"/>
            <p:cNvSpPr/>
            <p:nvPr/>
          </p:nvSpPr>
          <p:spPr bwMode="auto">
            <a:xfrm>
              <a:off x="4497388" y="2281238"/>
              <a:ext cx="446088" cy="314325"/>
            </a:xfrm>
            <a:custGeom>
              <a:avLst/>
              <a:gdLst/>
              <a:ahLst/>
              <a:cxnLst>
                <a:cxn ang="0">
                  <a:pos x="1105" y="555"/>
                </a:cxn>
                <a:cxn ang="0">
                  <a:pos x="1075" y="528"/>
                </a:cxn>
                <a:cxn ang="0">
                  <a:pos x="1028" y="501"/>
                </a:cxn>
                <a:cxn ang="0">
                  <a:pos x="875" y="417"/>
                </a:cxn>
                <a:cxn ang="0">
                  <a:pos x="509" y="210"/>
                </a:cxn>
                <a:cxn ang="0">
                  <a:pos x="144" y="4"/>
                </a:cxn>
                <a:cxn ang="0">
                  <a:pos x="129" y="0"/>
                </a:cxn>
                <a:cxn ang="0">
                  <a:pos x="119" y="6"/>
                </a:cxn>
                <a:cxn ang="0">
                  <a:pos x="110" y="24"/>
                </a:cxn>
                <a:cxn ang="0">
                  <a:pos x="114" y="36"/>
                </a:cxn>
                <a:cxn ang="0">
                  <a:pos x="122" y="43"/>
                </a:cxn>
                <a:cxn ang="0">
                  <a:pos x="587" y="304"/>
                </a:cxn>
                <a:cxn ang="0">
                  <a:pos x="719" y="384"/>
                </a:cxn>
                <a:cxn ang="0">
                  <a:pos x="836" y="450"/>
                </a:cxn>
                <a:cxn ang="0">
                  <a:pos x="1006" y="540"/>
                </a:cxn>
                <a:cxn ang="0">
                  <a:pos x="1054" y="572"/>
                </a:cxn>
                <a:cxn ang="0">
                  <a:pos x="1073" y="593"/>
                </a:cxn>
                <a:cxn ang="0">
                  <a:pos x="1079" y="618"/>
                </a:cxn>
                <a:cxn ang="0">
                  <a:pos x="1073" y="652"/>
                </a:cxn>
                <a:cxn ang="0">
                  <a:pos x="1050" y="702"/>
                </a:cxn>
                <a:cxn ang="0">
                  <a:pos x="1040" y="719"/>
                </a:cxn>
                <a:cxn ang="0">
                  <a:pos x="1023" y="736"/>
                </a:cxn>
                <a:cxn ang="0">
                  <a:pos x="1003" y="745"/>
                </a:cxn>
                <a:cxn ang="0">
                  <a:pos x="973" y="744"/>
                </a:cxn>
                <a:cxn ang="0">
                  <a:pos x="939" y="731"/>
                </a:cxn>
                <a:cxn ang="0">
                  <a:pos x="852" y="682"/>
                </a:cxn>
                <a:cxn ang="0">
                  <a:pos x="734" y="623"/>
                </a:cxn>
                <a:cxn ang="0">
                  <a:pos x="211" y="342"/>
                </a:cxn>
                <a:cxn ang="0">
                  <a:pos x="129" y="295"/>
                </a:cxn>
                <a:cxn ang="0">
                  <a:pos x="48" y="246"/>
                </a:cxn>
                <a:cxn ang="0">
                  <a:pos x="35" y="231"/>
                </a:cxn>
                <a:cxn ang="0">
                  <a:pos x="17" y="230"/>
                </a:cxn>
                <a:cxn ang="0">
                  <a:pos x="3" y="247"/>
                </a:cxn>
                <a:cxn ang="0">
                  <a:pos x="0" y="256"/>
                </a:cxn>
                <a:cxn ang="0">
                  <a:pos x="3" y="268"/>
                </a:cxn>
                <a:cxn ang="0">
                  <a:pos x="12" y="278"/>
                </a:cxn>
                <a:cxn ang="0">
                  <a:pos x="50" y="303"/>
                </a:cxn>
                <a:cxn ang="0">
                  <a:pos x="222" y="401"/>
                </a:cxn>
                <a:cxn ang="0">
                  <a:pos x="586" y="599"/>
                </a:cxn>
                <a:cxn ang="0">
                  <a:pos x="748" y="682"/>
                </a:cxn>
                <a:cxn ang="0">
                  <a:pos x="933" y="778"/>
                </a:cxn>
                <a:cxn ang="0">
                  <a:pos x="955" y="787"/>
                </a:cxn>
                <a:cxn ang="0">
                  <a:pos x="989" y="793"/>
                </a:cxn>
                <a:cxn ang="0">
                  <a:pos x="1019" y="791"/>
                </a:cxn>
                <a:cxn ang="0">
                  <a:pos x="1046" y="779"/>
                </a:cxn>
                <a:cxn ang="0">
                  <a:pos x="1071" y="757"/>
                </a:cxn>
                <a:cxn ang="0">
                  <a:pos x="1084" y="736"/>
                </a:cxn>
                <a:cxn ang="0">
                  <a:pos x="1113" y="674"/>
                </a:cxn>
                <a:cxn ang="0">
                  <a:pos x="1124" y="621"/>
                </a:cxn>
                <a:cxn ang="0">
                  <a:pos x="1120" y="588"/>
                </a:cxn>
                <a:cxn ang="0">
                  <a:pos x="1112" y="566"/>
                </a:cxn>
              </a:cxnLst>
              <a:rect l="0" t="0" r="r" b="b"/>
              <a:pathLst>
                <a:path w="1124" h="793">
                  <a:moveTo>
                    <a:pt x="1112" y="566"/>
                  </a:moveTo>
                  <a:lnTo>
                    <a:pt x="1112" y="566"/>
                  </a:lnTo>
                  <a:lnTo>
                    <a:pt x="1105" y="555"/>
                  </a:lnTo>
                  <a:lnTo>
                    <a:pt x="1096" y="545"/>
                  </a:lnTo>
                  <a:lnTo>
                    <a:pt x="1086" y="536"/>
                  </a:lnTo>
                  <a:lnTo>
                    <a:pt x="1075" y="528"/>
                  </a:lnTo>
                  <a:lnTo>
                    <a:pt x="1050" y="512"/>
                  </a:lnTo>
                  <a:lnTo>
                    <a:pt x="1028" y="501"/>
                  </a:lnTo>
                  <a:lnTo>
                    <a:pt x="1028" y="501"/>
                  </a:lnTo>
                  <a:lnTo>
                    <a:pt x="952" y="459"/>
                  </a:lnTo>
                  <a:lnTo>
                    <a:pt x="875" y="417"/>
                  </a:lnTo>
                  <a:lnTo>
                    <a:pt x="875" y="417"/>
                  </a:lnTo>
                  <a:lnTo>
                    <a:pt x="797" y="374"/>
                  </a:lnTo>
                  <a:lnTo>
                    <a:pt x="708" y="324"/>
                  </a:lnTo>
                  <a:lnTo>
                    <a:pt x="509" y="210"/>
                  </a:lnTo>
                  <a:lnTo>
                    <a:pt x="311" y="98"/>
                  </a:lnTo>
                  <a:lnTo>
                    <a:pt x="144" y="4"/>
                  </a:lnTo>
                  <a:lnTo>
                    <a:pt x="144" y="4"/>
                  </a:lnTo>
                  <a:lnTo>
                    <a:pt x="139" y="1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6" y="1"/>
                  </a:lnTo>
                  <a:lnTo>
                    <a:pt x="122" y="4"/>
                  </a:lnTo>
                  <a:lnTo>
                    <a:pt x="119" y="6"/>
                  </a:lnTo>
                  <a:lnTo>
                    <a:pt x="114" y="13"/>
                  </a:lnTo>
                  <a:lnTo>
                    <a:pt x="110" y="21"/>
                  </a:lnTo>
                  <a:lnTo>
                    <a:pt x="110" y="24"/>
                  </a:lnTo>
                  <a:lnTo>
                    <a:pt x="111" y="28"/>
                  </a:lnTo>
                  <a:lnTo>
                    <a:pt x="112" y="34"/>
                  </a:lnTo>
                  <a:lnTo>
                    <a:pt x="114" y="36"/>
                  </a:lnTo>
                  <a:lnTo>
                    <a:pt x="118" y="40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256" y="117"/>
                  </a:lnTo>
                  <a:lnTo>
                    <a:pt x="422" y="210"/>
                  </a:lnTo>
                  <a:lnTo>
                    <a:pt x="587" y="304"/>
                  </a:lnTo>
                  <a:lnTo>
                    <a:pt x="659" y="346"/>
                  </a:lnTo>
                  <a:lnTo>
                    <a:pt x="719" y="384"/>
                  </a:lnTo>
                  <a:lnTo>
                    <a:pt x="719" y="384"/>
                  </a:lnTo>
                  <a:lnTo>
                    <a:pt x="748" y="401"/>
                  </a:lnTo>
                  <a:lnTo>
                    <a:pt x="777" y="418"/>
                  </a:lnTo>
                  <a:lnTo>
                    <a:pt x="836" y="450"/>
                  </a:lnTo>
                  <a:lnTo>
                    <a:pt x="955" y="512"/>
                  </a:lnTo>
                  <a:lnTo>
                    <a:pt x="955" y="512"/>
                  </a:lnTo>
                  <a:lnTo>
                    <a:pt x="1006" y="540"/>
                  </a:lnTo>
                  <a:lnTo>
                    <a:pt x="1031" y="555"/>
                  </a:lnTo>
                  <a:lnTo>
                    <a:pt x="1054" y="572"/>
                  </a:lnTo>
                  <a:lnTo>
                    <a:pt x="1054" y="572"/>
                  </a:lnTo>
                  <a:lnTo>
                    <a:pt x="1062" y="579"/>
                  </a:lnTo>
                  <a:lnTo>
                    <a:pt x="1069" y="586"/>
                  </a:lnTo>
                  <a:lnTo>
                    <a:pt x="1073" y="593"/>
                  </a:lnTo>
                  <a:lnTo>
                    <a:pt x="1077" y="601"/>
                  </a:lnTo>
                  <a:lnTo>
                    <a:pt x="1078" y="610"/>
                  </a:lnTo>
                  <a:lnTo>
                    <a:pt x="1079" y="618"/>
                  </a:lnTo>
                  <a:lnTo>
                    <a:pt x="1079" y="627"/>
                  </a:lnTo>
                  <a:lnTo>
                    <a:pt x="1078" y="635"/>
                  </a:lnTo>
                  <a:lnTo>
                    <a:pt x="1073" y="652"/>
                  </a:lnTo>
                  <a:lnTo>
                    <a:pt x="1066" y="671"/>
                  </a:lnTo>
                  <a:lnTo>
                    <a:pt x="1058" y="686"/>
                  </a:lnTo>
                  <a:lnTo>
                    <a:pt x="1050" y="702"/>
                  </a:lnTo>
                  <a:lnTo>
                    <a:pt x="1050" y="702"/>
                  </a:lnTo>
                  <a:lnTo>
                    <a:pt x="1045" y="711"/>
                  </a:lnTo>
                  <a:lnTo>
                    <a:pt x="1040" y="719"/>
                  </a:lnTo>
                  <a:lnTo>
                    <a:pt x="1035" y="725"/>
                  </a:lnTo>
                  <a:lnTo>
                    <a:pt x="1028" y="732"/>
                  </a:lnTo>
                  <a:lnTo>
                    <a:pt x="1023" y="736"/>
                  </a:lnTo>
                  <a:lnTo>
                    <a:pt x="1016" y="740"/>
                  </a:lnTo>
                  <a:lnTo>
                    <a:pt x="1010" y="742"/>
                  </a:lnTo>
                  <a:lnTo>
                    <a:pt x="1003" y="745"/>
                  </a:lnTo>
                  <a:lnTo>
                    <a:pt x="997" y="745"/>
                  </a:lnTo>
                  <a:lnTo>
                    <a:pt x="989" y="746"/>
                  </a:lnTo>
                  <a:lnTo>
                    <a:pt x="973" y="744"/>
                  </a:lnTo>
                  <a:lnTo>
                    <a:pt x="957" y="739"/>
                  </a:lnTo>
                  <a:lnTo>
                    <a:pt x="939" y="731"/>
                  </a:lnTo>
                  <a:lnTo>
                    <a:pt x="939" y="731"/>
                  </a:lnTo>
                  <a:lnTo>
                    <a:pt x="917" y="719"/>
                  </a:lnTo>
                  <a:lnTo>
                    <a:pt x="896" y="706"/>
                  </a:lnTo>
                  <a:lnTo>
                    <a:pt x="852" y="682"/>
                  </a:lnTo>
                  <a:lnTo>
                    <a:pt x="852" y="682"/>
                  </a:lnTo>
                  <a:lnTo>
                    <a:pt x="793" y="652"/>
                  </a:lnTo>
                  <a:lnTo>
                    <a:pt x="734" y="623"/>
                  </a:lnTo>
                  <a:lnTo>
                    <a:pt x="675" y="593"/>
                  </a:lnTo>
                  <a:lnTo>
                    <a:pt x="617" y="563"/>
                  </a:lnTo>
                  <a:lnTo>
                    <a:pt x="211" y="342"/>
                  </a:lnTo>
                  <a:lnTo>
                    <a:pt x="211" y="342"/>
                  </a:lnTo>
                  <a:lnTo>
                    <a:pt x="170" y="319"/>
                  </a:lnTo>
                  <a:lnTo>
                    <a:pt x="129" y="295"/>
                  </a:lnTo>
                  <a:lnTo>
                    <a:pt x="89" y="270"/>
                  </a:lnTo>
                  <a:lnTo>
                    <a:pt x="48" y="246"/>
                  </a:lnTo>
                  <a:lnTo>
                    <a:pt x="48" y="246"/>
                  </a:lnTo>
                  <a:lnTo>
                    <a:pt x="46" y="240"/>
                  </a:lnTo>
                  <a:lnTo>
                    <a:pt x="42" y="235"/>
                  </a:lnTo>
                  <a:lnTo>
                    <a:pt x="35" y="231"/>
                  </a:lnTo>
                  <a:lnTo>
                    <a:pt x="30" y="230"/>
                  </a:lnTo>
                  <a:lnTo>
                    <a:pt x="23" y="229"/>
                  </a:lnTo>
                  <a:lnTo>
                    <a:pt x="17" y="230"/>
                  </a:lnTo>
                  <a:lnTo>
                    <a:pt x="10" y="234"/>
                  </a:lnTo>
                  <a:lnTo>
                    <a:pt x="6" y="240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51"/>
                  </a:lnTo>
                  <a:lnTo>
                    <a:pt x="0" y="256"/>
                  </a:lnTo>
                  <a:lnTo>
                    <a:pt x="0" y="260"/>
                  </a:lnTo>
                  <a:lnTo>
                    <a:pt x="1" y="264"/>
                  </a:lnTo>
                  <a:lnTo>
                    <a:pt x="3" y="268"/>
                  </a:lnTo>
                  <a:lnTo>
                    <a:pt x="5" y="272"/>
                  </a:lnTo>
                  <a:lnTo>
                    <a:pt x="8" y="276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31" y="290"/>
                  </a:lnTo>
                  <a:lnTo>
                    <a:pt x="50" y="303"/>
                  </a:lnTo>
                  <a:lnTo>
                    <a:pt x="69" y="316"/>
                  </a:lnTo>
                  <a:lnTo>
                    <a:pt x="89" y="328"/>
                  </a:lnTo>
                  <a:lnTo>
                    <a:pt x="222" y="401"/>
                  </a:lnTo>
                  <a:lnTo>
                    <a:pt x="222" y="401"/>
                  </a:lnTo>
                  <a:lnTo>
                    <a:pt x="454" y="527"/>
                  </a:lnTo>
                  <a:lnTo>
                    <a:pt x="586" y="599"/>
                  </a:lnTo>
                  <a:lnTo>
                    <a:pt x="688" y="651"/>
                  </a:lnTo>
                  <a:lnTo>
                    <a:pt x="688" y="651"/>
                  </a:lnTo>
                  <a:lnTo>
                    <a:pt x="748" y="682"/>
                  </a:lnTo>
                  <a:lnTo>
                    <a:pt x="810" y="715"/>
                  </a:lnTo>
                  <a:lnTo>
                    <a:pt x="871" y="746"/>
                  </a:lnTo>
                  <a:lnTo>
                    <a:pt x="933" y="778"/>
                  </a:lnTo>
                  <a:lnTo>
                    <a:pt x="933" y="778"/>
                  </a:lnTo>
                  <a:lnTo>
                    <a:pt x="943" y="783"/>
                  </a:lnTo>
                  <a:lnTo>
                    <a:pt x="955" y="787"/>
                  </a:lnTo>
                  <a:lnTo>
                    <a:pt x="967" y="791"/>
                  </a:lnTo>
                  <a:lnTo>
                    <a:pt x="977" y="792"/>
                  </a:lnTo>
                  <a:lnTo>
                    <a:pt x="989" y="793"/>
                  </a:lnTo>
                  <a:lnTo>
                    <a:pt x="999" y="793"/>
                  </a:lnTo>
                  <a:lnTo>
                    <a:pt x="1008" y="793"/>
                  </a:lnTo>
                  <a:lnTo>
                    <a:pt x="1019" y="791"/>
                  </a:lnTo>
                  <a:lnTo>
                    <a:pt x="1028" y="788"/>
                  </a:lnTo>
                  <a:lnTo>
                    <a:pt x="1037" y="784"/>
                  </a:lnTo>
                  <a:lnTo>
                    <a:pt x="1046" y="779"/>
                  </a:lnTo>
                  <a:lnTo>
                    <a:pt x="1056" y="773"/>
                  </a:lnTo>
                  <a:lnTo>
                    <a:pt x="1063" y="765"/>
                  </a:lnTo>
                  <a:lnTo>
                    <a:pt x="1071" y="757"/>
                  </a:lnTo>
                  <a:lnTo>
                    <a:pt x="1078" y="746"/>
                  </a:lnTo>
                  <a:lnTo>
                    <a:pt x="1084" y="736"/>
                  </a:lnTo>
                  <a:lnTo>
                    <a:pt x="1084" y="736"/>
                  </a:lnTo>
                  <a:lnTo>
                    <a:pt x="1096" y="716"/>
                  </a:lnTo>
                  <a:lnTo>
                    <a:pt x="1105" y="695"/>
                  </a:lnTo>
                  <a:lnTo>
                    <a:pt x="1113" y="674"/>
                  </a:lnTo>
                  <a:lnTo>
                    <a:pt x="1120" y="654"/>
                  </a:lnTo>
                  <a:lnTo>
                    <a:pt x="1122" y="631"/>
                  </a:lnTo>
                  <a:lnTo>
                    <a:pt x="1124" y="621"/>
                  </a:lnTo>
                  <a:lnTo>
                    <a:pt x="1122" y="610"/>
                  </a:lnTo>
                  <a:lnTo>
                    <a:pt x="1121" y="599"/>
                  </a:lnTo>
                  <a:lnTo>
                    <a:pt x="1120" y="588"/>
                  </a:lnTo>
                  <a:lnTo>
                    <a:pt x="1116" y="578"/>
                  </a:lnTo>
                  <a:lnTo>
                    <a:pt x="1112" y="566"/>
                  </a:lnTo>
                  <a:lnTo>
                    <a:pt x="1112" y="5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7" name="Freeform 659"/>
            <p:cNvSpPr/>
            <p:nvPr/>
          </p:nvSpPr>
          <p:spPr bwMode="auto">
            <a:xfrm>
              <a:off x="4338638" y="2036763"/>
              <a:ext cx="244475" cy="180975"/>
            </a:xfrm>
            <a:custGeom>
              <a:avLst/>
              <a:gdLst/>
              <a:ahLst/>
              <a:cxnLst>
                <a:cxn ang="0">
                  <a:pos x="616" y="331"/>
                </a:cxn>
                <a:cxn ang="0">
                  <a:pos x="601" y="280"/>
                </a:cxn>
                <a:cxn ang="0">
                  <a:pos x="568" y="238"/>
                </a:cxn>
                <a:cxn ang="0">
                  <a:pos x="533" y="216"/>
                </a:cxn>
                <a:cxn ang="0">
                  <a:pos x="429" y="147"/>
                </a:cxn>
                <a:cxn ang="0">
                  <a:pos x="386" y="121"/>
                </a:cxn>
                <a:cxn ang="0">
                  <a:pos x="241" y="47"/>
                </a:cxn>
                <a:cxn ang="0">
                  <a:pos x="176" y="13"/>
                </a:cxn>
                <a:cxn ang="0">
                  <a:pos x="126" y="0"/>
                </a:cxn>
                <a:cxn ang="0">
                  <a:pos x="76" y="7"/>
                </a:cxn>
                <a:cxn ang="0">
                  <a:pos x="46" y="23"/>
                </a:cxn>
                <a:cxn ang="0">
                  <a:pos x="16" y="57"/>
                </a:cxn>
                <a:cxn ang="0">
                  <a:pos x="2" y="101"/>
                </a:cxn>
                <a:cxn ang="0">
                  <a:pos x="2" y="131"/>
                </a:cxn>
                <a:cxn ang="0">
                  <a:pos x="16" y="169"/>
                </a:cxn>
                <a:cxn ang="0">
                  <a:pos x="47" y="197"/>
                </a:cxn>
                <a:cxn ang="0">
                  <a:pos x="66" y="207"/>
                </a:cxn>
                <a:cxn ang="0">
                  <a:pos x="79" y="207"/>
                </a:cxn>
                <a:cxn ang="0">
                  <a:pos x="92" y="195"/>
                </a:cxn>
                <a:cxn ang="0">
                  <a:pos x="95" y="178"/>
                </a:cxn>
                <a:cxn ang="0">
                  <a:pos x="87" y="168"/>
                </a:cxn>
                <a:cxn ang="0">
                  <a:pos x="72" y="159"/>
                </a:cxn>
                <a:cxn ang="0">
                  <a:pos x="51" y="136"/>
                </a:cxn>
                <a:cxn ang="0">
                  <a:pos x="47" y="106"/>
                </a:cxn>
                <a:cxn ang="0">
                  <a:pos x="54" y="83"/>
                </a:cxn>
                <a:cxn ang="0">
                  <a:pos x="70" y="61"/>
                </a:cxn>
                <a:cxn ang="0">
                  <a:pos x="92" y="50"/>
                </a:cxn>
                <a:cxn ang="0">
                  <a:pos x="118" y="47"/>
                </a:cxn>
                <a:cxn ang="0">
                  <a:pos x="170" y="63"/>
                </a:cxn>
                <a:cxn ang="0">
                  <a:pos x="303" y="134"/>
                </a:cxn>
                <a:cxn ang="0">
                  <a:pos x="348" y="153"/>
                </a:cxn>
                <a:cxn ang="0">
                  <a:pos x="408" y="186"/>
                </a:cxn>
                <a:cxn ang="0">
                  <a:pos x="501" y="251"/>
                </a:cxn>
                <a:cxn ang="0">
                  <a:pos x="541" y="283"/>
                </a:cxn>
                <a:cxn ang="0">
                  <a:pos x="565" y="314"/>
                </a:cxn>
                <a:cxn ang="0">
                  <a:pos x="571" y="339"/>
                </a:cxn>
                <a:cxn ang="0">
                  <a:pos x="569" y="359"/>
                </a:cxn>
                <a:cxn ang="0">
                  <a:pos x="562" y="382"/>
                </a:cxn>
                <a:cxn ang="0">
                  <a:pos x="548" y="399"/>
                </a:cxn>
                <a:cxn ang="0">
                  <a:pos x="530" y="410"/>
                </a:cxn>
                <a:cxn ang="0">
                  <a:pos x="509" y="414"/>
                </a:cxn>
                <a:cxn ang="0">
                  <a:pos x="487" y="408"/>
                </a:cxn>
                <a:cxn ang="0">
                  <a:pos x="474" y="403"/>
                </a:cxn>
                <a:cxn ang="0">
                  <a:pos x="459" y="404"/>
                </a:cxn>
                <a:cxn ang="0">
                  <a:pos x="448" y="416"/>
                </a:cxn>
                <a:cxn ang="0">
                  <a:pos x="445" y="432"/>
                </a:cxn>
                <a:cxn ang="0">
                  <a:pos x="452" y="442"/>
                </a:cxn>
                <a:cxn ang="0">
                  <a:pos x="473" y="452"/>
                </a:cxn>
                <a:cxn ang="0">
                  <a:pos x="516" y="459"/>
                </a:cxn>
                <a:cxn ang="0">
                  <a:pos x="554" y="450"/>
                </a:cxn>
                <a:cxn ang="0">
                  <a:pos x="585" y="428"/>
                </a:cxn>
                <a:cxn ang="0">
                  <a:pos x="606" y="393"/>
                </a:cxn>
                <a:cxn ang="0">
                  <a:pos x="618" y="347"/>
                </a:cxn>
              </a:cxnLst>
              <a:rect l="0" t="0" r="r" b="b"/>
              <a:pathLst>
                <a:path w="618" h="459">
                  <a:moveTo>
                    <a:pt x="618" y="347"/>
                  </a:moveTo>
                  <a:lnTo>
                    <a:pt x="618" y="347"/>
                  </a:lnTo>
                  <a:lnTo>
                    <a:pt x="616" y="331"/>
                  </a:lnTo>
                  <a:lnTo>
                    <a:pt x="614" y="314"/>
                  </a:lnTo>
                  <a:lnTo>
                    <a:pt x="609" y="297"/>
                  </a:lnTo>
                  <a:lnTo>
                    <a:pt x="601" y="280"/>
                  </a:lnTo>
                  <a:lnTo>
                    <a:pt x="590" y="265"/>
                  </a:lnTo>
                  <a:lnTo>
                    <a:pt x="580" y="250"/>
                  </a:lnTo>
                  <a:lnTo>
                    <a:pt x="568" y="238"/>
                  </a:lnTo>
                  <a:lnTo>
                    <a:pt x="555" y="229"/>
                  </a:lnTo>
                  <a:lnTo>
                    <a:pt x="555" y="229"/>
                  </a:lnTo>
                  <a:lnTo>
                    <a:pt x="533" y="216"/>
                  </a:lnTo>
                  <a:lnTo>
                    <a:pt x="512" y="203"/>
                  </a:lnTo>
                  <a:lnTo>
                    <a:pt x="470" y="174"/>
                  </a:lnTo>
                  <a:lnTo>
                    <a:pt x="429" y="147"/>
                  </a:lnTo>
                  <a:lnTo>
                    <a:pt x="407" y="134"/>
                  </a:lnTo>
                  <a:lnTo>
                    <a:pt x="386" y="121"/>
                  </a:lnTo>
                  <a:lnTo>
                    <a:pt x="386" y="121"/>
                  </a:lnTo>
                  <a:lnTo>
                    <a:pt x="338" y="96"/>
                  </a:lnTo>
                  <a:lnTo>
                    <a:pt x="289" y="72"/>
                  </a:lnTo>
                  <a:lnTo>
                    <a:pt x="241" y="47"/>
                  </a:lnTo>
                  <a:lnTo>
                    <a:pt x="193" y="23"/>
                  </a:lnTo>
                  <a:lnTo>
                    <a:pt x="193" y="23"/>
                  </a:lnTo>
                  <a:lnTo>
                    <a:pt x="176" y="13"/>
                  </a:lnTo>
                  <a:lnTo>
                    <a:pt x="159" y="7"/>
                  </a:lnTo>
                  <a:lnTo>
                    <a:pt x="142" y="3"/>
                  </a:lnTo>
                  <a:lnTo>
                    <a:pt x="126" y="0"/>
                  </a:lnTo>
                  <a:lnTo>
                    <a:pt x="109" y="0"/>
                  </a:lnTo>
                  <a:lnTo>
                    <a:pt x="93" y="2"/>
                  </a:lnTo>
                  <a:lnTo>
                    <a:pt x="76" y="7"/>
                  </a:lnTo>
                  <a:lnTo>
                    <a:pt x="58" y="15"/>
                  </a:lnTo>
                  <a:lnTo>
                    <a:pt x="58" y="15"/>
                  </a:lnTo>
                  <a:lnTo>
                    <a:pt x="46" y="23"/>
                  </a:lnTo>
                  <a:lnTo>
                    <a:pt x="34" y="32"/>
                  </a:lnTo>
                  <a:lnTo>
                    <a:pt x="24" y="44"/>
                  </a:lnTo>
                  <a:lnTo>
                    <a:pt x="16" y="57"/>
                  </a:lnTo>
                  <a:lnTo>
                    <a:pt x="10" y="71"/>
                  </a:lnTo>
                  <a:lnTo>
                    <a:pt x="4" y="85"/>
                  </a:lnTo>
                  <a:lnTo>
                    <a:pt x="2" y="10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2" y="131"/>
                  </a:lnTo>
                  <a:lnTo>
                    <a:pt x="4" y="146"/>
                  </a:lnTo>
                  <a:lnTo>
                    <a:pt x="10" y="159"/>
                  </a:lnTo>
                  <a:lnTo>
                    <a:pt x="16" y="169"/>
                  </a:lnTo>
                  <a:lnTo>
                    <a:pt x="25" y="180"/>
                  </a:lnTo>
                  <a:lnTo>
                    <a:pt x="36" y="189"/>
                  </a:lnTo>
                  <a:lnTo>
                    <a:pt x="47" y="197"/>
                  </a:lnTo>
                  <a:lnTo>
                    <a:pt x="61" y="204"/>
                  </a:lnTo>
                  <a:lnTo>
                    <a:pt x="61" y="204"/>
                  </a:lnTo>
                  <a:lnTo>
                    <a:pt x="66" y="207"/>
                  </a:lnTo>
                  <a:lnTo>
                    <a:pt x="71" y="207"/>
                  </a:lnTo>
                  <a:lnTo>
                    <a:pt x="75" y="207"/>
                  </a:lnTo>
                  <a:lnTo>
                    <a:pt x="79" y="207"/>
                  </a:lnTo>
                  <a:lnTo>
                    <a:pt x="83" y="204"/>
                  </a:lnTo>
                  <a:lnTo>
                    <a:pt x="87" y="202"/>
                  </a:lnTo>
                  <a:lnTo>
                    <a:pt x="92" y="195"/>
                  </a:lnTo>
                  <a:lnTo>
                    <a:pt x="95" y="187"/>
                  </a:lnTo>
                  <a:lnTo>
                    <a:pt x="95" y="183"/>
                  </a:lnTo>
                  <a:lnTo>
                    <a:pt x="95" y="178"/>
                  </a:lnTo>
                  <a:lnTo>
                    <a:pt x="93" y="174"/>
                  </a:lnTo>
                  <a:lnTo>
                    <a:pt x="91" y="170"/>
                  </a:lnTo>
                  <a:lnTo>
                    <a:pt x="87" y="168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72" y="159"/>
                  </a:lnTo>
                  <a:lnTo>
                    <a:pt x="63" y="151"/>
                  </a:lnTo>
                  <a:lnTo>
                    <a:pt x="57" y="144"/>
                  </a:lnTo>
                  <a:lnTo>
                    <a:pt x="51" y="136"/>
                  </a:lnTo>
                  <a:lnTo>
                    <a:pt x="49" y="127"/>
                  </a:lnTo>
                  <a:lnTo>
                    <a:pt x="47" y="117"/>
                  </a:lnTo>
                  <a:lnTo>
                    <a:pt x="47" y="106"/>
                  </a:lnTo>
                  <a:lnTo>
                    <a:pt x="50" y="93"/>
                  </a:lnTo>
                  <a:lnTo>
                    <a:pt x="50" y="93"/>
                  </a:lnTo>
                  <a:lnTo>
                    <a:pt x="54" y="83"/>
                  </a:lnTo>
                  <a:lnTo>
                    <a:pt x="58" y="75"/>
                  </a:lnTo>
                  <a:lnTo>
                    <a:pt x="63" y="67"/>
                  </a:lnTo>
                  <a:lnTo>
                    <a:pt x="70" y="61"/>
                  </a:lnTo>
                  <a:lnTo>
                    <a:pt x="76" y="57"/>
                  </a:lnTo>
                  <a:lnTo>
                    <a:pt x="84" y="53"/>
                  </a:lnTo>
                  <a:lnTo>
                    <a:pt x="92" y="50"/>
                  </a:lnTo>
                  <a:lnTo>
                    <a:pt x="101" y="47"/>
                  </a:lnTo>
                  <a:lnTo>
                    <a:pt x="109" y="47"/>
                  </a:lnTo>
                  <a:lnTo>
                    <a:pt x="118" y="47"/>
                  </a:lnTo>
                  <a:lnTo>
                    <a:pt x="136" y="50"/>
                  </a:lnTo>
                  <a:lnTo>
                    <a:pt x="155" y="55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258" y="110"/>
                  </a:lnTo>
                  <a:lnTo>
                    <a:pt x="303" y="134"/>
                  </a:lnTo>
                  <a:lnTo>
                    <a:pt x="326" y="144"/>
                  </a:lnTo>
                  <a:lnTo>
                    <a:pt x="348" y="153"/>
                  </a:lnTo>
                  <a:lnTo>
                    <a:pt x="348" y="153"/>
                  </a:lnTo>
                  <a:lnTo>
                    <a:pt x="369" y="163"/>
                  </a:lnTo>
                  <a:lnTo>
                    <a:pt x="389" y="174"/>
                  </a:lnTo>
                  <a:lnTo>
                    <a:pt x="408" y="186"/>
                  </a:lnTo>
                  <a:lnTo>
                    <a:pt x="428" y="198"/>
                  </a:lnTo>
                  <a:lnTo>
                    <a:pt x="465" y="224"/>
                  </a:lnTo>
                  <a:lnTo>
                    <a:pt x="501" y="251"/>
                  </a:lnTo>
                  <a:lnTo>
                    <a:pt x="501" y="251"/>
                  </a:lnTo>
                  <a:lnTo>
                    <a:pt x="528" y="271"/>
                  </a:lnTo>
                  <a:lnTo>
                    <a:pt x="541" y="283"/>
                  </a:lnTo>
                  <a:lnTo>
                    <a:pt x="552" y="295"/>
                  </a:lnTo>
                  <a:lnTo>
                    <a:pt x="562" y="308"/>
                  </a:lnTo>
                  <a:lnTo>
                    <a:pt x="565" y="314"/>
                  </a:lnTo>
                  <a:lnTo>
                    <a:pt x="568" y="322"/>
                  </a:lnTo>
                  <a:lnTo>
                    <a:pt x="569" y="331"/>
                  </a:lnTo>
                  <a:lnTo>
                    <a:pt x="571" y="339"/>
                  </a:lnTo>
                  <a:lnTo>
                    <a:pt x="571" y="348"/>
                  </a:lnTo>
                  <a:lnTo>
                    <a:pt x="569" y="359"/>
                  </a:lnTo>
                  <a:lnTo>
                    <a:pt x="569" y="359"/>
                  </a:lnTo>
                  <a:lnTo>
                    <a:pt x="567" y="367"/>
                  </a:lnTo>
                  <a:lnTo>
                    <a:pt x="564" y="374"/>
                  </a:lnTo>
                  <a:lnTo>
                    <a:pt x="562" y="382"/>
                  </a:lnTo>
                  <a:lnTo>
                    <a:pt x="558" y="389"/>
                  </a:lnTo>
                  <a:lnTo>
                    <a:pt x="552" y="394"/>
                  </a:lnTo>
                  <a:lnTo>
                    <a:pt x="548" y="399"/>
                  </a:lnTo>
                  <a:lnTo>
                    <a:pt x="543" y="403"/>
                  </a:lnTo>
                  <a:lnTo>
                    <a:pt x="537" y="407"/>
                  </a:lnTo>
                  <a:lnTo>
                    <a:pt x="530" y="410"/>
                  </a:lnTo>
                  <a:lnTo>
                    <a:pt x="524" y="412"/>
                  </a:lnTo>
                  <a:lnTo>
                    <a:pt x="517" y="412"/>
                  </a:lnTo>
                  <a:lnTo>
                    <a:pt x="509" y="414"/>
                  </a:lnTo>
                  <a:lnTo>
                    <a:pt x="503" y="412"/>
                  </a:lnTo>
                  <a:lnTo>
                    <a:pt x="495" y="411"/>
                  </a:lnTo>
                  <a:lnTo>
                    <a:pt x="487" y="408"/>
                  </a:lnTo>
                  <a:lnTo>
                    <a:pt x="479" y="404"/>
                  </a:lnTo>
                  <a:lnTo>
                    <a:pt x="479" y="404"/>
                  </a:lnTo>
                  <a:lnTo>
                    <a:pt x="474" y="403"/>
                  </a:lnTo>
                  <a:lnTo>
                    <a:pt x="469" y="403"/>
                  </a:lnTo>
                  <a:lnTo>
                    <a:pt x="465" y="403"/>
                  </a:lnTo>
                  <a:lnTo>
                    <a:pt x="459" y="404"/>
                  </a:lnTo>
                  <a:lnTo>
                    <a:pt x="457" y="407"/>
                  </a:lnTo>
                  <a:lnTo>
                    <a:pt x="453" y="410"/>
                  </a:lnTo>
                  <a:lnTo>
                    <a:pt x="448" y="416"/>
                  </a:lnTo>
                  <a:lnTo>
                    <a:pt x="445" y="424"/>
                  </a:lnTo>
                  <a:lnTo>
                    <a:pt x="445" y="428"/>
                  </a:lnTo>
                  <a:lnTo>
                    <a:pt x="445" y="432"/>
                  </a:lnTo>
                  <a:lnTo>
                    <a:pt x="446" y="436"/>
                  </a:lnTo>
                  <a:lnTo>
                    <a:pt x="449" y="440"/>
                  </a:lnTo>
                  <a:lnTo>
                    <a:pt x="452" y="442"/>
                  </a:lnTo>
                  <a:lnTo>
                    <a:pt x="457" y="445"/>
                  </a:lnTo>
                  <a:lnTo>
                    <a:pt x="457" y="445"/>
                  </a:lnTo>
                  <a:lnTo>
                    <a:pt x="473" y="452"/>
                  </a:lnTo>
                  <a:lnTo>
                    <a:pt x="487" y="455"/>
                  </a:lnTo>
                  <a:lnTo>
                    <a:pt x="501" y="458"/>
                  </a:lnTo>
                  <a:lnTo>
                    <a:pt x="516" y="459"/>
                  </a:lnTo>
                  <a:lnTo>
                    <a:pt x="529" y="458"/>
                  </a:lnTo>
                  <a:lnTo>
                    <a:pt x="542" y="455"/>
                  </a:lnTo>
                  <a:lnTo>
                    <a:pt x="554" y="450"/>
                  </a:lnTo>
                  <a:lnTo>
                    <a:pt x="565" y="445"/>
                  </a:lnTo>
                  <a:lnTo>
                    <a:pt x="576" y="437"/>
                  </a:lnTo>
                  <a:lnTo>
                    <a:pt x="585" y="428"/>
                  </a:lnTo>
                  <a:lnTo>
                    <a:pt x="593" y="418"/>
                  </a:lnTo>
                  <a:lnTo>
                    <a:pt x="601" y="406"/>
                  </a:lnTo>
                  <a:lnTo>
                    <a:pt x="606" y="393"/>
                  </a:lnTo>
                  <a:lnTo>
                    <a:pt x="611" y="378"/>
                  </a:lnTo>
                  <a:lnTo>
                    <a:pt x="615" y="364"/>
                  </a:lnTo>
                  <a:lnTo>
                    <a:pt x="618" y="347"/>
                  </a:lnTo>
                  <a:lnTo>
                    <a:pt x="618" y="3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8" name="Freeform 660"/>
            <p:cNvSpPr/>
            <p:nvPr/>
          </p:nvSpPr>
          <p:spPr bwMode="auto">
            <a:xfrm>
              <a:off x="4194176" y="2292350"/>
              <a:ext cx="246063" cy="195263"/>
            </a:xfrm>
            <a:custGeom>
              <a:avLst/>
              <a:gdLst/>
              <a:ahLst/>
              <a:cxnLst>
                <a:cxn ang="0">
                  <a:pos x="623" y="355"/>
                </a:cxn>
                <a:cxn ang="0">
                  <a:pos x="613" y="314"/>
                </a:cxn>
                <a:cxn ang="0">
                  <a:pos x="584" y="270"/>
                </a:cxn>
                <a:cxn ang="0">
                  <a:pos x="556" y="251"/>
                </a:cxn>
                <a:cxn ang="0">
                  <a:pos x="542" y="248"/>
                </a:cxn>
                <a:cxn ang="0">
                  <a:pos x="531" y="253"/>
                </a:cxn>
                <a:cxn ang="0">
                  <a:pos x="522" y="272"/>
                </a:cxn>
                <a:cxn ang="0">
                  <a:pos x="528" y="285"/>
                </a:cxn>
                <a:cxn ang="0">
                  <a:pos x="534" y="291"/>
                </a:cxn>
                <a:cxn ang="0">
                  <a:pos x="558" y="308"/>
                </a:cxn>
                <a:cxn ang="0">
                  <a:pos x="571" y="329"/>
                </a:cxn>
                <a:cxn ang="0">
                  <a:pos x="575" y="352"/>
                </a:cxn>
                <a:cxn ang="0">
                  <a:pos x="571" y="374"/>
                </a:cxn>
                <a:cxn ang="0">
                  <a:pos x="543" y="414"/>
                </a:cxn>
                <a:cxn ang="0">
                  <a:pos x="500" y="439"/>
                </a:cxn>
                <a:cxn ang="0">
                  <a:pos x="466" y="442"/>
                </a:cxn>
                <a:cxn ang="0">
                  <a:pos x="440" y="435"/>
                </a:cxn>
                <a:cxn ang="0">
                  <a:pos x="333" y="374"/>
                </a:cxn>
                <a:cxn ang="0">
                  <a:pos x="214" y="304"/>
                </a:cxn>
                <a:cxn ang="0">
                  <a:pos x="151" y="264"/>
                </a:cxn>
                <a:cxn ang="0">
                  <a:pos x="106" y="242"/>
                </a:cxn>
                <a:cxn ang="0">
                  <a:pos x="80" y="217"/>
                </a:cxn>
                <a:cxn ang="0">
                  <a:pos x="61" y="180"/>
                </a:cxn>
                <a:cxn ang="0">
                  <a:pos x="50" y="141"/>
                </a:cxn>
                <a:cxn ang="0">
                  <a:pos x="59" y="99"/>
                </a:cxn>
                <a:cxn ang="0">
                  <a:pos x="76" y="74"/>
                </a:cxn>
                <a:cxn ang="0">
                  <a:pos x="96" y="57"/>
                </a:cxn>
                <a:cxn ang="0">
                  <a:pos x="118" y="49"/>
                </a:cxn>
                <a:cxn ang="0">
                  <a:pos x="142" y="49"/>
                </a:cxn>
                <a:cxn ang="0">
                  <a:pos x="168" y="59"/>
                </a:cxn>
                <a:cxn ang="0">
                  <a:pos x="181" y="66"/>
                </a:cxn>
                <a:cxn ang="0">
                  <a:pos x="194" y="68"/>
                </a:cxn>
                <a:cxn ang="0">
                  <a:pos x="206" y="56"/>
                </a:cxn>
                <a:cxn ang="0">
                  <a:pos x="208" y="39"/>
                </a:cxn>
                <a:cxn ang="0">
                  <a:pos x="203" y="27"/>
                </a:cxn>
                <a:cxn ang="0">
                  <a:pos x="184" y="15"/>
                </a:cxn>
                <a:cxn ang="0">
                  <a:pos x="139" y="0"/>
                </a:cxn>
                <a:cxn ang="0">
                  <a:pos x="95" y="5"/>
                </a:cxn>
                <a:cxn ang="0">
                  <a:pos x="65" y="21"/>
                </a:cxn>
                <a:cxn ang="0">
                  <a:pos x="24" y="63"/>
                </a:cxn>
                <a:cxn ang="0">
                  <a:pos x="3" y="107"/>
                </a:cxn>
                <a:cxn ang="0">
                  <a:pos x="0" y="132"/>
                </a:cxn>
                <a:cxn ang="0">
                  <a:pos x="7" y="167"/>
                </a:cxn>
                <a:cxn ang="0">
                  <a:pos x="24" y="219"/>
                </a:cxn>
                <a:cxn ang="0">
                  <a:pos x="55" y="264"/>
                </a:cxn>
                <a:cxn ang="0">
                  <a:pos x="71" y="276"/>
                </a:cxn>
                <a:cxn ang="0">
                  <a:pos x="129" y="304"/>
                </a:cxn>
                <a:cxn ang="0">
                  <a:pos x="170" y="331"/>
                </a:cxn>
                <a:cxn ang="0">
                  <a:pos x="212" y="358"/>
                </a:cxn>
                <a:cxn ang="0">
                  <a:pos x="427" y="480"/>
                </a:cxn>
                <a:cxn ang="0">
                  <a:pos x="477" y="490"/>
                </a:cxn>
                <a:cxn ang="0">
                  <a:pos x="526" y="480"/>
                </a:cxn>
                <a:cxn ang="0">
                  <a:pos x="558" y="463"/>
                </a:cxn>
                <a:cxn ang="0">
                  <a:pos x="596" y="427"/>
                </a:cxn>
                <a:cxn ang="0">
                  <a:pos x="619" y="382"/>
                </a:cxn>
              </a:cxnLst>
              <a:rect l="0" t="0" r="r" b="b"/>
              <a:pathLst>
                <a:path w="623" h="490">
                  <a:moveTo>
                    <a:pt x="622" y="363"/>
                  </a:moveTo>
                  <a:lnTo>
                    <a:pt x="622" y="363"/>
                  </a:lnTo>
                  <a:lnTo>
                    <a:pt x="623" y="355"/>
                  </a:lnTo>
                  <a:lnTo>
                    <a:pt x="622" y="346"/>
                  </a:lnTo>
                  <a:lnTo>
                    <a:pt x="619" y="329"/>
                  </a:lnTo>
                  <a:lnTo>
                    <a:pt x="613" y="314"/>
                  </a:lnTo>
                  <a:lnTo>
                    <a:pt x="605" y="298"/>
                  </a:lnTo>
                  <a:lnTo>
                    <a:pt x="596" y="284"/>
                  </a:lnTo>
                  <a:lnTo>
                    <a:pt x="584" y="270"/>
                  </a:lnTo>
                  <a:lnTo>
                    <a:pt x="571" y="260"/>
                  </a:lnTo>
                  <a:lnTo>
                    <a:pt x="556" y="251"/>
                  </a:lnTo>
                  <a:lnTo>
                    <a:pt x="556" y="251"/>
                  </a:lnTo>
                  <a:lnTo>
                    <a:pt x="551" y="248"/>
                  </a:lnTo>
                  <a:lnTo>
                    <a:pt x="547" y="248"/>
                  </a:lnTo>
                  <a:lnTo>
                    <a:pt x="542" y="248"/>
                  </a:lnTo>
                  <a:lnTo>
                    <a:pt x="538" y="248"/>
                  </a:lnTo>
                  <a:lnTo>
                    <a:pt x="534" y="251"/>
                  </a:lnTo>
                  <a:lnTo>
                    <a:pt x="531" y="253"/>
                  </a:lnTo>
                  <a:lnTo>
                    <a:pt x="526" y="260"/>
                  </a:lnTo>
                  <a:lnTo>
                    <a:pt x="524" y="268"/>
                  </a:lnTo>
                  <a:lnTo>
                    <a:pt x="522" y="272"/>
                  </a:lnTo>
                  <a:lnTo>
                    <a:pt x="524" y="277"/>
                  </a:lnTo>
                  <a:lnTo>
                    <a:pt x="525" y="281"/>
                  </a:lnTo>
                  <a:lnTo>
                    <a:pt x="528" y="285"/>
                  </a:lnTo>
                  <a:lnTo>
                    <a:pt x="530" y="287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43" y="297"/>
                  </a:lnTo>
                  <a:lnTo>
                    <a:pt x="551" y="303"/>
                  </a:lnTo>
                  <a:lnTo>
                    <a:pt x="558" y="308"/>
                  </a:lnTo>
                  <a:lnTo>
                    <a:pt x="563" y="315"/>
                  </a:lnTo>
                  <a:lnTo>
                    <a:pt x="567" y="323"/>
                  </a:lnTo>
                  <a:lnTo>
                    <a:pt x="571" y="329"/>
                  </a:lnTo>
                  <a:lnTo>
                    <a:pt x="573" y="337"/>
                  </a:lnTo>
                  <a:lnTo>
                    <a:pt x="575" y="344"/>
                  </a:lnTo>
                  <a:lnTo>
                    <a:pt x="575" y="352"/>
                  </a:lnTo>
                  <a:lnTo>
                    <a:pt x="573" y="359"/>
                  </a:lnTo>
                  <a:lnTo>
                    <a:pt x="572" y="367"/>
                  </a:lnTo>
                  <a:lnTo>
                    <a:pt x="571" y="374"/>
                  </a:lnTo>
                  <a:lnTo>
                    <a:pt x="564" y="388"/>
                  </a:lnTo>
                  <a:lnTo>
                    <a:pt x="555" y="401"/>
                  </a:lnTo>
                  <a:lnTo>
                    <a:pt x="543" y="414"/>
                  </a:lnTo>
                  <a:lnTo>
                    <a:pt x="530" y="425"/>
                  </a:lnTo>
                  <a:lnTo>
                    <a:pt x="516" y="433"/>
                  </a:lnTo>
                  <a:lnTo>
                    <a:pt x="500" y="439"/>
                  </a:lnTo>
                  <a:lnTo>
                    <a:pt x="483" y="442"/>
                  </a:lnTo>
                  <a:lnTo>
                    <a:pt x="474" y="442"/>
                  </a:lnTo>
                  <a:lnTo>
                    <a:pt x="466" y="442"/>
                  </a:lnTo>
                  <a:lnTo>
                    <a:pt x="457" y="440"/>
                  </a:lnTo>
                  <a:lnTo>
                    <a:pt x="449" y="438"/>
                  </a:lnTo>
                  <a:lnTo>
                    <a:pt x="440" y="435"/>
                  </a:lnTo>
                  <a:lnTo>
                    <a:pt x="432" y="430"/>
                  </a:lnTo>
                  <a:lnTo>
                    <a:pt x="432" y="430"/>
                  </a:lnTo>
                  <a:lnTo>
                    <a:pt x="333" y="374"/>
                  </a:lnTo>
                  <a:lnTo>
                    <a:pt x="235" y="318"/>
                  </a:lnTo>
                  <a:lnTo>
                    <a:pt x="235" y="318"/>
                  </a:lnTo>
                  <a:lnTo>
                    <a:pt x="214" y="304"/>
                  </a:lnTo>
                  <a:lnTo>
                    <a:pt x="193" y="290"/>
                  </a:lnTo>
                  <a:lnTo>
                    <a:pt x="172" y="277"/>
                  </a:lnTo>
                  <a:lnTo>
                    <a:pt x="151" y="264"/>
                  </a:lnTo>
                  <a:lnTo>
                    <a:pt x="151" y="264"/>
                  </a:lnTo>
                  <a:lnTo>
                    <a:pt x="129" y="253"/>
                  </a:lnTo>
                  <a:lnTo>
                    <a:pt x="106" y="242"/>
                  </a:lnTo>
                  <a:lnTo>
                    <a:pt x="97" y="234"/>
                  </a:lnTo>
                  <a:lnTo>
                    <a:pt x="88" y="226"/>
                  </a:lnTo>
                  <a:lnTo>
                    <a:pt x="80" y="217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61" y="180"/>
                  </a:lnTo>
                  <a:lnTo>
                    <a:pt x="55" y="167"/>
                  </a:lnTo>
                  <a:lnTo>
                    <a:pt x="51" y="154"/>
                  </a:lnTo>
                  <a:lnTo>
                    <a:pt x="50" y="141"/>
                  </a:lnTo>
                  <a:lnTo>
                    <a:pt x="50" y="127"/>
                  </a:lnTo>
                  <a:lnTo>
                    <a:pt x="53" y="114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70" y="82"/>
                  </a:lnTo>
                  <a:lnTo>
                    <a:pt x="76" y="74"/>
                  </a:lnTo>
                  <a:lnTo>
                    <a:pt x="83" y="68"/>
                  </a:lnTo>
                  <a:lnTo>
                    <a:pt x="89" y="63"/>
                  </a:lnTo>
                  <a:lnTo>
                    <a:pt x="96" y="57"/>
                  </a:lnTo>
                  <a:lnTo>
                    <a:pt x="102" y="53"/>
                  </a:lnTo>
                  <a:lnTo>
                    <a:pt x="110" y="51"/>
                  </a:lnTo>
                  <a:lnTo>
                    <a:pt x="118" y="49"/>
                  </a:lnTo>
                  <a:lnTo>
                    <a:pt x="126" y="48"/>
                  </a:lnTo>
                  <a:lnTo>
                    <a:pt x="134" y="48"/>
                  </a:lnTo>
                  <a:lnTo>
                    <a:pt x="142" y="49"/>
                  </a:lnTo>
                  <a:lnTo>
                    <a:pt x="151" y="52"/>
                  </a:lnTo>
                  <a:lnTo>
                    <a:pt x="159" y="55"/>
                  </a:lnTo>
                  <a:lnTo>
                    <a:pt x="168" y="59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1" y="66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5"/>
                  </a:lnTo>
                  <a:lnTo>
                    <a:pt x="201" y="63"/>
                  </a:lnTo>
                  <a:lnTo>
                    <a:pt x="206" y="56"/>
                  </a:lnTo>
                  <a:lnTo>
                    <a:pt x="208" y="48"/>
                  </a:lnTo>
                  <a:lnTo>
                    <a:pt x="210" y="44"/>
                  </a:lnTo>
                  <a:lnTo>
                    <a:pt x="208" y="39"/>
                  </a:lnTo>
                  <a:lnTo>
                    <a:pt x="207" y="35"/>
                  </a:lnTo>
                  <a:lnTo>
                    <a:pt x="206" y="31"/>
                  </a:lnTo>
                  <a:lnTo>
                    <a:pt x="203" y="27"/>
                  </a:lnTo>
                  <a:lnTo>
                    <a:pt x="198" y="25"/>
                  </a:lnTo>
                  <a:lnTo>
                    <a:pt x="198" y="25"/>
                  </a:lnTo>
                  <a:lnTo>
                    <a:pt x="184" y="15"/>
                  </a:lnTo>
                  <a:lnTo>
                    <a:pt x="168" y="8"/>
                  </a:lnTo>
                  <a:lnTo>
                    <a:pt x="153" y="2"/>
                  </a:lnTo>
                  <a:lnTo>
                    <a:pt x="139" y="0"/>
                  </a:lnTo>
                  <a:lnTo>
                    <a:pt x="125" y="0"/>
                  </a:lnTo>
                  <a:lnTo>
                    <a:pt x="110" y="1"/>
                  </a:lnTo>
                  <a:lnTo>
                    <a:pt x="95" y="5"/>
                  </a:lnTo>
                  <a:lnTo>
                    <a:pt x="78" y="13"/>
                  </a:lnTo>
                  <a:lnTo>
                    <a:pt x="78" y="13"/>
                  </a:lnTo>
                  <a:lnTo>
                    <a:pt x="65" y="21"/>
                  </a:lnTo>
                  <a:lnTo>
                    <a:pt x="50" y="32"/>
                  </a:lnTo>
                  <a:lnTo>
                    <a:pt x="37" y="47"/>
                  </a:lnTo>
                  <a:lnTo>
                    <a:pt x="24" y="63"/>
                  </a:lnTo>
                  <a:lnTo>
                    <a:pt x="13" y="81"/>
                  </a:lnTo>
                  <a:lnTo>
                    <a:pt x="6" y="98"/>
                  </a:lnTo>
                  <a:lnTo>
                    <a:pt x="3" y="107"/>
                  </a:lnTo>
                  <a:lnTo>
                    <a:pt x="2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3" y="149"/>
                  </a:lnTo>
                  <a:lnTo>
                    <a:pt x="7" y="167"/>
                  </a:lnTo>
                  <a:lnTo>
                    <a:pt x="11" y="185"/>
                  </a:lnTo>
                  <a:lnTo>
                    <a:pt x="17" y="202"/>
                  </a:lnTo>
                  <a:lnTo>
                    <a:pt x="24" y="219"/>
                  </a:lnTo>
                  <a:lnTo>
                    <a:pt x="33" y="235"/>
                  </a:lnTo>
                  <a:lnTo>
                    <a:pt x="44" y="251"/>
                  </a:lnTo>
                  <a:lnTo>
                    <a:pt x="55" y="264"/>
                  </a:lnTo>
                  <a:lnTo>
                    <a:pt x="55" y="264"/>
                  </a:lnTo>
                  <a:lnTo>
                    <a:pt x="63" y="270"/>
                  </a:lnTo>
                  <a:lnTo>
                    <a:pt x="71" y="276"/>
                  </a:lnTo>
                  <a:lnTo>
                    <a:pt x="91" y="286"/>
                  </a:lnTo>
                  <a:lnTo>
                    <a:pt x="110" y="295"/>
                  </a:lnTo>
                  <a:lnTo>
                    <a:pt x="129" y="304"/>
                  </a:lnTo>
                  <a:lnTo>
                    <a:pt x="129" y="304"/>
                  </a:lnTo>
                  <a:lnTo>
                    <a:pt x="150" y="318"/>
                  </a:lnTo>
                  <a:lnTo>
                    <a:pt x="170" y="331"/>
                  </a:lnTo>
                  <a:lnTo>
                    <a:pt x="191" y="345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410" y="471"/>
                  </a:lnTo>
                  <a:lnTo>
                    <a:pt x="410" y="471"/>
                  </a:lnTo>
                  <a:lnTo>
                    <a:pt x="427" y="480"/>
                  </a:lnTo>
                  <a:lnTo>
                    <a:pt x="443" y="485"/>
                  </a:lnTo>
                  <a:lnTo>
                    <a:pt x="460" y="489"/>
                  </a:lnTo>
                  <a:lnTo>
                    <a:pt x="477" y="490"/>
                  </a:lnTo>
                  <a:lnTo>
                    <a:pt x="492" y="489"/>
                  </a:lnTo>
                  <a:lnTo>
                    <a:pt x="509" y="486"/>
                  </a:lnTo>
                  <a:lnTo>
                    <a:pt x="526" y="480"/>
                  </a:lnTo>
                  <a:lnTo>
                    <a:pt x="542" y="472"/>
                  </a:lnTo>
                  <a:lnTo>
                    <a:pt x="542" y="472"/>
                  </a:lnTo>
                  <a:lnTo>
                    <a:pt x="558" y="463"/>
                  </a:lnTo>
                  <a:lnTo>
                    <a:pt x="572" y="452"/>
                  </a:lnTo>
                  <a:lnTo>
                    <a:pt x="585" y="440"/>
                  </a:lnTo>
                  <a:lnTo>
                    <a:pt x="596" y="427"/>
                  </a:lnTo>
                  <a:lnTo>
                    <a:pt x="606" y="413"/>
                  </a:lnTo>
                  <a:lnTo>
                    <a:pt x="614" y="397"/>
                  </a:lnTo>
                  <a:lnTo>
                    <a:pt x="619" y="382"/>
                  </a:lnTo>
                  <a:lnTo>
                    <a:pt x="622" y="363"/>
                  </a:lnTo>
                  <a:lnTo>
                    <a:pt x="622" y="3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49" name="Freeform 661"/>
            <p:cNvSpPr/>
            <p:nvPr/>
          </p:nvSpPr>
          <p:spPr bwMode="auto">
            <a:xfrm>
              <a:off x="4151313" y="2563813"/>
              <a:ext cx="407988" cy="128588"/>
            </a:xfrm>
            <a:custGeom>
              <a:avLst/>
              <a:gdLst/>
              <a:ahLst/>
              <a:cxnLst>
                <a:cxn ang="0">
                  <a:pos x="823" y="17"/>
                </a:cxn>
                <a:cxn ang="0">
                  <a:pos x="810" y="22"/>
                </a:cxn>
                <a:cxn ang="0">
                  <a:pos x="800" y="44"/>
                </a:cxn>
                <a:cxn ang="0">
                  <a:pos x="804" y="55"/>
                </a:cxn>
                <a:cxn ang="0">
                  <a:pos x="815" y="61"/>
                </a:cxn>
                <a:cxn ang="0">
                  <a:pos x="852" y="70"/>
                </a:cxn>
                <a:cxn ang="0">
                  <a:pos x="903" y="98"/>
                </a:cxn>
                <a:cxn ang="0">
                  <a:pos x="945" y="136"/>
                </a:cxn>
                <a:cxn ang="0">
                  <a:pos x="959" y="154"/>
                </a:cxn>
                <a:cxn ang="0">
                  <a:pos x="975" y="185"/>
                </a:cxn>
                <a:cxn ang="0">
                  <a:pos x="983" y="217"/>
                </a:cxn>
                <a:cxn ang="0">
                  <a:pos x="975" y="246"/>
                </a:cxn>
                <a:cxn ang="0">
                  <a:pos x="951" y="265"/>
                </a:cxn>
                <a:cxn ang="0">
                  <a:pos x="923" y="273"/>
                </a:cxn>
                <a:cxn ang="0">
                  <a:pos x="794" y="274"/>
                </a:cxn>
                <a:cxn ang="0">
                  <a:pos x="754" y="269"/>
                </a:cxn>
                <a:cxn ang="0">
                  <a:pos x="681" y="264"/>
                </a:cxn>
                <a:cxn ang="0">
                  <a:pos x="558" y="265"/>
                </a:cxn>
                <a:cxn ang="0">
                  <a:pos x="312" y="270"/>
                </a:cxn>
                <a:cxn ang="0">
                  <a:pos x="164" y="266"/>
                </a:cxn>
                <a:cxn ang="0">
                  <a:pos x="126" y="263"/>
                </a:cxn>
                <a:cxn ang="0">
                  <a:pos x="79" y="252"/>
                </a:cxn>
                <a:cxn ang="0">
                  <a:pos x="61" y="240"/>
                </a:cxn>
                <a:cxn ang="0">
                  <a:pos x="53" y="221"/>
                </a:cxn>
                <a:cxn ang="0">
                  <a:pos x="53" y="183"/>
                </a:cxn>
                <a:cxn ang="0">
                  <a:pos x="59" y="154"/>
                </a:cxn>
                <a:cxn ang="0">
                  <a:pos x="72" y="124"/>
                </a:cxn>
                <a:cxn ang="0">
                  <a:pos x="95" y="96"/>
                </a:cxn>
                <a:cxn ang="0">
                  <a:pos x="153" y="56"/>
                </a:cxn>
                <a:cxn ang="0">
                  <a:pos x="194" y="44"/>
                </a:cxn>
                <a:cxn ang="0">
                  <a:pos x="203" y="40"/>
                </a:cxn>
                <a:cxn ang="0">
                  <a:pos x="210" y="31"/>
                </a:cxn>
                <a:cxn ang="0">
                  <a:pos x="206" y="11"/>
                </a:cxn>
                <a:cxn ang="0">
                  <a:pos x="193" y="1"/>
                </a:cxn>
                <a:cxn ang="0">
                  <a:pos x="182" y="0"/>
                </a:cxn>
                <a:cxn ang="0">
                  <a:pos x="121" y="22"/>
                </a:cxn>
                <a:cxn ang="0">
                  <a:pos x="63" y="66"/>
                </a:cxn>
                <a:cxn ang="0">
                  <a:pos x="21" y="124"/>
                </a:cxn>
                <a:cxn ang="0">
                  <a:pos x="4" y="167"/>
                </a:cxn>
                <a:cxn ang="0">
                  <a:pos x="0" y="200"/>
                </a:cxn>
                <a:cxn ang="0">
                  <a:pos x="6" y="232"/>
                </a:cxn>
                <a:cxn ang="0">
                  <a:pos x="21" y="264"/>
                </a:cxn>
                <a:cxn ang="0">
                  <a:pos x="36" y="281"/>
                </a:cxn>
                <a:cxn ang="0">
                  <a:pos x="67" y="299"/>
                </a:cxn>
                <a:cxn ang="0">
                  <a:pos x="121" y="311"/>
                </a:cxn>
                <a:cxn ang="0">
                  <a:pos x="223" y="315"/>
                </a:cxn>
                <a:cxn ang="0">
                  <a:pos x="380" y="314"/>
                </a:cxn>
                <a:cxn ang="0">
                  <a:pos x="605" y="311"/>
                </a:cxn>
                <a:cxn ang="0">
                  <a:pos x="810" y="319"/>
                </a:cxn>
                <a:cxn ang="0">
                  <a:pos x="857" y="321"/>
                </a:cxn>
                <a:cxn ang="0">
                  <a:pos x="929" y="320"/>
                </a:cxn>
                <a:cxn ang="0">
                  <a:pos x="970" y="312"/>
                </a:cxn>
                <a:cxn ang="0">
                  <a:pos x="1000" y="294"/>
                </a:cxn>
                <a:cxn ang="0">
                  <a:pos x="1013" y="273"/>
                </a:cxn>
                <a:cxn ang="0">
                  <a:pos x="1025" y="240"/>
                </a:cxn>
                <a:cxn ang="0">
                  <a:pos x="1027" y="206"/>
                </a:cxn>
                <a:cxn ang="0">
                  <a:pos x="1021" y="174"/>
                </a:cxn>
                <a:cxn ang="0">
                  <a:pos x="988" y="113"/>
                </a:cxn>
                <a:cxn ang="0">
                  <a:pos x="934" y="62"/>
                </a:cxn>
                <a:cxn ang="0">
                  <a:pos x="872" y="28"/>
                </a:cxn>
                <a:cxn ang="0">
                  <a:pos x="828" y="17"/>
                </a:cxn>
              </a:cxnLst>
              <a:rect l="0" t="0" r="r" b="b"/>
              <a:pathLst>
                <a:path w="1027" h="321">
                  <a:moveTo>
                    <a:pt x="828" y="17"/>
                  </a:moveTo>
                  <a:lnTo>
                    <a:pt x="828" y="17"/>
                  </a:lnTo>
                  <a:lnTo>
                    <a:pt x="823" y="17"/>
                  </a:lnTo>
                  <a:lnTo>
                    <a:pt x="818" y="18"/>
                  </a:lnTo>
                  <a:lnTo>
                    <a:pt x="814" y="19"/>
                  </a:lnTo>
                  <a:lnTo>
                    <a:pt x="810" y="22"/>
                  </a:lnTo>
                  <a:lnTo>
                    <a:pt x="804" y="28"/>
                  </a:lnTo>
                  <a:lnTo>
                    <a:pt x="800" y="36"/>
                  </a:lnTo>
                  <a:lnTo>
                    <a:pt x="800" y="44"/>
                  </a:lnTo>
                  <a:lnTo>
                    <a:pt x="800" y="48"/>
                  </a:lnTo>
                  <a:lnTo>
                    <a:pt x="801" y="52"/>
                  </a:lnTo>
                  <a:lnTo>
                    <a:pt x="804" y="55"/>
                  </a:lnTo>
                  <a:lnTo>
                    <a:pt x="808" y="57"/>
                  </a:lnTo>
                  <a:lnTo>
                    <a:pt x="811" y="60"/>
                  </a:lnTo>
                  <a:lnTo>
                    <a:pt x="815" y="61"/>
                  </a:lnTo>
                  <a:lnTo>
                    <a:pt x="815" y="61"/>
                  </a:lnTo>
                  <a:lnTo>
                    <a:pt x="834" y="65"/>
                  </a:lnTo>
                  <a:lnTo>
                    <a:pt x="852" y="70"/>
                  </a:lnTo>
                  <a:lnTo>
                    <a:pt x="870" y="78"/>
                  </a:lnTo>
                  <a:lnTo>
                    <a:pt x="887" y="87"/>
                  </a:lnTo>
                  <a:lnTo>
                    <a:pt x="903" y="98"/>
                  </a:lnTo>
                  <a:lnTo>
                    <a:pt x="917" y="110"/>
                  </a:lnTo>
                  <a:lnTo>
                    <a:pt x="932" y="123"/>
                  </a:lnTo>
                  <a:lnTo>
                    <a:pt x="945" y="136"/>
                  </a:lnTo>
                  <a:lnTo>
                    <a:pt x="945" y="136"/>
                  </a:lnTo>
                  <a:lnTo>
                    <a:pt x="951" y="145"/>
                  </a:lnTo>
                  <a:lnTo>
                    <a:pt x="959" y="154"/>
                  </a:lnTo>
                  <a:lnTo>
                    <a:pt x="966" y="164"/>
                  </a:lnTo>
                  <a:lnTo>
                    <a:pt x="971" y="175"/>
                  </a:lnTo>
                  <a:lnTo>
                    <a:pt x="975" y="185"/>
                  </a:lnTo>
                  <a:lnTo>
                    <a:pt x="979" y="196"/>
                  </a:lnTo>
                  <a:lnTo>
                    <a:pt x="982" y="208"/>
                  </a:lnTo>
                  <a:lnTo>
                    <a:pt x="983" y="217"/>
                  </a:lnTo>
                  <a:lnTo>
                    <a:pt x="982" y="227"/>
                  </a:lnTo>
                  <a:lnTo>
                    <a:pt x="980" y="236"/>
                  </a:lnTo>
                  <a:lnTo>
                    <a:pt x="975" y="246"/>
                  </a:lnTo>
                  <a:lnTo>
                    <a:pt x="970" y="253"/>
                  </a:lnTo>
                  <a:lnTo>
                    <a:pt x="962" y="260"/>
                  </a:lnTo>
                  <a:lnTo>
                    <a:pt x="951" y="265"/>
                  </a:lnTo>
                  <a:lnTo>
                    <a:pt x="938" y="270"/>
                  </a:lnTo>
                  <a:lnTo>
                    <a:pt x="923" y="273"/>
                  </a:lnTo>
                  <a:lnTo>
                    <a:pt x="923" y="273"/>
                  </a:lnTo>
                  <a:lnTo>
                    <a:pt x="881" y="276"/>
                  </a:lnTo>
                  <a:lnTo>
                    <a:pt x="838" y="277"/>
                  </a:lnTo>
                  <a:lnTo>
                    <a:pt x="794" y="274"/>
                  </a:lnTo>
                  <a:lnTo>
                    <a:pt x="774" y="273"/>
                  </a:lnTo>
                  <a:lnTo>
                    <a:pt x="754" y="269"/>
                  </a:lnTo>
                  <a:lnTo>
                    <a:pt x="754" y="269"/>
                  </a:lnTo>
                  <a:lnTo>
                    <a:pt x="730" y="266"/>
                  </a:lnTo>
                  <a:lnTo>
                    <a:pt x="706" y="265"/>
                  </a:lnTo>
                  <a:lnTo>
                    <a:pt x="681" y="264"/>
                  </a:lnTo>
                  <a:lnTo>
                    <a:pt x="656" y="264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460" y="266"/>
                  </a:lnTo>
                  <a:lnTo>
                    <a:pt x="360" y="269"/>
                  </a:lnTo>
                  <a:lnTo>
                    <a:pt x="312" y="270"/>
                  </a:lnTo>
                  <a:lnTo>
                    <a:pt x="262" y="270"/>
                  </a:lnTo>
                  <a:lnTo>
                    <a:pt x="212" y="269"/>
                  </a:lnTo>
                  <a:lnTo>
                    <a:pt x="164" y="266"/>
                  </a:lnTo>
                  <a:lnTo>
                    <a:pt x="164" y="266"/>
                  </a:lnTo>
                  <a:lnTo>
                    <a:pt x="144" y="265"/>
                  </a:lnTo>
                  <a:lnTo>
                    <a:pt x="126" y="263"/>
                  </a:lnTo>
                  <a:lnTo>
                    <a:pt x="88" y="255"/>
                  </a:lnTo>
                  <a:lnTo>
                    <a:pt x="88" y="255"/>
                  </a:lnTo>
                  <a:lnTo>
                    <a:pt x="79" y="252"/>
                  </a:lnTo>
                  <a:lnTo>
                    <a:pt x="72" y="249"/>
                  </a:lnTo>
                  <a:lnTo>
                    <a:pt x="66" y="246"/>
                  </a:lnTo>
                  <a:lnTo>
                    <a:pt x="61" y="240"/>
                  </a:lnTo>
                  <a:lnTo>
                    <a:pt x="57" y="234"/>
                  </a:lnTo>
                  <a:lnTo>
                    <a:pt x="54" y="229"/>
                  </a:lnTo>
                  <a:lnTo>
                    <a:pt x="53" y="221"/>
                  </a:lnTo>
                  <a:lnTo>
                    <a:pt x="51" y="214"/>
                  </a:lnTo>
                  <a:lnTo>
                    <a:pt x="50" y="198"/>
                  </a:lnTo>
                  <a:lnTo>
                    <a:pt x="53" y="183"/>
                  </a:lnTo>
                  <a:lnTo>
                    <a:pt x="55" y="168"/>
                  </a:lnTo>
                  <a:lnTo>
                    <a:pt x="59" y="154"/>
                  </a:lnTo>
                  <a:lnTo>
                    <a:pt x="59" y="154"/>
                  </a:lnTo>
                  <a:lnTo>
                    <a:pt x="62" y="144"/>
                  </a:lnTo>
                  <a:lnTo>
                    <a:pt x="67" y="133"/>
                  </a:lnTo>
                  <a:lnTo>
                    <a:pt x="72" y="124"/>
                  </a:lnTo>
                  <a:lnTo>
                    <a:pt x="79" y="115"/>
                  </a:lnTo>
                  <a:lnTo>
                    <a:pt x="85" y="106"/>
                  </a:lnTo>
                  <a:lnTo>
                    <a:pt x="95" y="96"/>
                  </a:lnTo>
                  <a:lnTo>
                    <a:pt x="113" y="81"/>
                  </a:lnTo>
                  <a:lnTo>
                    <a:pt x="133" y="68"/>
                  </a:lnTo>
                  <a:lnTo>
                    <a:pt x="153" y="56"/>
                  </a:lnTo>
                  <a:lnTo>
                    <a:pt x="174" y="48"/>
                  </a:lnTo>
                  <a:lnTo>
                    <a:pt x="185" y="45"/>
                  </a:lnTo>
                  <a:lnTo>
                    <a:pt x="194" y="44"/>
                  </a:lnTo>
                  <a:lnTo>
                    <a:pt x="194" y="44"/>
                  </a:lnTo>
                  <a:lnTo>
                    <a:pt x="199" y="43"/>
                  </a:lnTo>
                  <a:lnTo>
                    <a:pt x="203" y="40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10" y="31"/>
                  </a:lnTo>
                  <a:lnTo>
                    <a:pt x="211" y="27"/>
                  </a:lnTo>
                  <a:lnTo>
                    <a:pt x="210" y="19"/>
                  </a:lnTo>
                  <a:lnTo>
                    <a:pt x="206" y="11"/>
                  </a:lnTo>
                  <a:lnTo>
                    <a:pt x="201" y="5"/>
                  </a:lnTo>
                  <a:lnTo>
                    <a:pt x="197" y="2"/>
                  </a:lnTo>
                  <a:lnTo>
                    <a:pt x="193" y="1"/>
                  </a:lnTo>
                  <a:lnTo>
                    <a:pt x="188" y="0"/>
                  </a:lnTo>
                  <a:lnTo>
                    <a:pt x="182" y="0"/>
                  </a:lnTo>
                  <a:lnTo>
                    <a:pt x="182" y="0"/>
                  </a:lnTo>
                  <a:lnTo>
                    <a:pt x="161" y="5"/>
                  </a:lnTo>
                  <a:lnTo>
                    <a:pt x="142" y="11"/>
                  </a:lnTo>
                  <a:lnTo>
                    <a:pt x="121" y="22"/>
                  </a:lnTo>
                  <a:lnTo>
                    <a:pt x="101" y="35"/>
                  </a:lnTo>
                  <a:lnTo>
                    <a:pt x="82" y="49"/>
                  </a:lnTo>
                  <a:lnTo>
                    <a:pt x="63" y="66"/>
                  </a:lnTo>
                  <a:lnTo>
                    <a:pt x="48" y="83"/>
                  </a:lnTo>
                  <a:lnTo>
                    <a:pt x="33" y="103"/>
                  </a:lnTo>
                  <a:lnTo>
                    <a:pt x="21" y="124"/>
                  </a:lnTo>
                  <a:lnTo>
                    <a:pt x="11" y="145"/>
                  </a:lnTo>
                  <a:lnTo>
                    <a:pt x="7" y="157"/>
                  </a:lnTo>
                  <a:lnTo>
                    <a:pt x="4" y="167"/>
                  </a:lnTo>
                  <a:lnTo>
                    <a:pt x="3" y="178"/>
                  </a:lnTo>
                  <a:lnTo>
                    <a:pt x="2" y="189"/>
                  </a:lnTo>
                  <a:lnTo>
                    <a:pt x="0" y="200"/>
                  </a:lnTo>
                  <a:lnTo>
                    <a:pt x="2" y="210"/>
                  </a:lnTo>
                  <a:lnTo>
                    <a:pt x="3" y="222"/>
                  </a:lnTo>
                  <a:lnTo>
                    <a:pt x="6" y="232"/>
                  </a:lnTo>
                  <a:lnTo>
                    <a:pt x="10" y="243"/>
                  </a:lnTo>
                  <a:lnTo>
                    <a:pt x="15" y="253"/>
                  </a:lnTo>
                  <a:lnTo>
                    <a:pt x="21" y="264"/>
                  </a:lnTo>
                  <a:lnTo>
                    <a:pt x="28" y="273"/>
                  </a:lnTo>
                  <a:lnTo>
                    <a:pt x="28" y="273"/>
                  </a:lnTo>
                  <a:lnTo>
                    <a:pt x="36" y="281"/>
                  </a:lnTo>
                  <a:lnTo>
                    <a:pt x="45" y="289"/>
                  </a:lnTo>
                  <a:lnTo>
                    <a:pt x="55" y="294"/>
                  </a:lnTo>
                  <a:lnTo>
                    <a:pt x="67" y="299"/>
                  </a:lnTo>
                  <a:lnTo>
                    <a:pt x="80" y="303"/>
                  </a:lnTo>
                  <a:lnTo>
                    <a:pt x="93" y="306"/>
                  </a:lnTo>
                  <a:lnTo>
                    <a:pt x="121" y="311"/>
                  </a:lnTo>
                  <a:lnTo>
                    <a:pt x="148" y="314"/>
                  </a:lnTo>
                  <a:lnTo>
                    <a:pt x="176" y="315"/>
                  </a:lnTo>
                  <a:lnTo>
                    <a:pt x="223" y="315"/>
                  </a:lnTo>
                  <a:lnTo>
                    <a:pt x="223" y="315"/>
                  </a:lnTo>
                  <a:lnTo>
                    <a:pt x="301" y="315"/>
                  </a:lnTo>
                  <a:lnTo>
                    <a:pt x="380" y="314"/>
                  </a:lnTo>
                  <a:lnTo>
                    <a:pt x="535" y="311"/>
                  </a:lnTo>
                  <a:lnTo>
                    <a:pt x="535" y="311"/>
                  </a:lnTo>
                  <a:lnTo>
                    <a:pt x="605" y="311"/>
                  </a:lnTo>
                  <a:lnTo>
                    <a:pt x="674" y="315"/>
                  </a:lnTo>
                  <a:lnTo>
                    <a:pt x="742" y="317"/>
                  </a:lnTo>
                  <a:lnTo>
                    <a:pt x="810" y="319"/>
                  </a:lnTo>
                  <a:lnTo>
                    <a:pt x="810" y="319"/>
                  </a:lnTo>
                  <a:lnTo>
                    <a:pt x="832" y="319"/>
                  </a:lnTo>
                  <a:lnTo>
                    <a:pt x="857" y="321"/>
                  </a:lnTo>
                  <a:lnTo>
                    <a:pt x="886" y="321"/>
                  </a:lnTo>
                  <a:lnTo>
                    <a:pt x="915" y="321"/>
                  </a:lnTo>
                  <a:lnTo>
                    <a:pt x="929" y="320"/>
                  </a:lnTo>
                  <a:lnTo>
                    <a:pt x="944" y="319"/>
                  </a:lnTo>
                  <a:lnTo>
                    <a:pt x="957" y="316"/>
                  </a:lnTo>
                  <a:lnTo>
                    <a:pt x="970" y="312"/>
                  </a:lnTo>
                  <a:lnTo>
                    <a:pt x="982" y="307"/>
                  </a:lnTo>
                  <a:lnTo>
                    <a:pt x="992" y="302"/>
                  </a:lnTo>
                  <a:lnTo>
                    <a:pt x="1000" y="294"/>
                  </a:lnTo>
                  <a:lnTo>
                    <a:pt x="1008" y="285"/>
                  </a:lnTo>
                  <a:lnTo>
                    <a:pt x="1008" y="285"/>
                  </a:lnTo>
                  <a:lnTo>
                    <a:pt x="1013" y="273"/>
                  </a:lnTo>
                  <a:lnTo>
                    <a:pt x="1018" y="263"/>
                  </a:lnTo>
                  <a:lnTo>
                    <a:pt x="1022" y="251"/>
                  </a:lnTo>
                  <a:lnTo>
                    <a:pt x="1025" y="240"/>
                  </a:lnTo>
                  <a:lnTo>
                    <a:pt x="1027" y="229"/>
                  </a:lnTo>
                  <a:lnTo>
                    <a:pt x="1027" y="218"/>
                  </a:lnTo>
                  <a:lnTo>
                    <a:pt x="1027" y="206"/>
                  </a:lnTo>
                  <a:lnTo>
                    <a:pt x="1026" y="196"/>
                  </a:lnTo>
                  <a:lnTo>
                    <a:pt x="1023" y="184"/>
                  </a:lnTo>
                  <a:lnTo>
                    <a:pt x="1021" y="174"/>
                  </a:lnTo>
                  <a:lnTo>
                    <a:pt x="1013" y="153"/>
                  </a:lnTo>
                  <a:lnTo>
                    <a:pt x="1001" y="132"/>
                  </a:lnTo>
                  <a:lnTo>
                    <a:pt x="988" y="113"/>
                  </a:lnTo>
                  <a:lnTo>
                    <a:pt x="972" y="95"/>
                  </a:lnTo>
                  <a:lnTo>
                    <a:pt x="954" y="78"/>
                  </a:lnTo>
                  <a:lnTo>
                    <a:pt x="934" y="62"/>
                  </a:lnTo>
                  <a:lnTo>
                    <a:pt x="915" y="49"/>
                  </a:lnTo>
                  <a:lnTo>
                    <a:pt x="894" y="38"/>
                  </a:lnTo>
                  <a:lnTo>
                    <a:pt x="872" y="28"/>
                  </a:lnTo>
                  <a:lnTo>
                    <a:pt x="849" y="22"/>
                  </a:lnTo>
                  <a:lnTo>
                    <a:pt x="828" y="17"/>
                  </a:lnTo>
                  <a:lnTo>
                    <a:pt x="828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0" name="Freeform 662"/>
            <p:cNvSpPr/>
            <p:nvPr/>
          </p:nvSpPr>
          <p:spPr bwMode="auto">
            <a:xfrm>
              <a:off x="4217988" y="2563813"/>
              <a:ext cx="268288" cy="23813"/>
            </a:xfrm>
            <a:custGeom>
              <a:avLst/>
              <a:gdLst/>
              <a:ahLst/>
              <a:cxnLst>
                <a:cxn ang="0">
                  <a:pos x="661" y="11"/>
                </a:cxn>
                <a:cxn ang="0">
                  <a:pos x="661" y="11"/>
                </a:cxn>
                <a:cxn ang="0">
                  <a:pos x="646" y="6"/>
                </a:cxn>
                <a:cxn ang="0">
                  <a:pos x="630" y="4"/>
                </a:cxn>
                <a:cxn ang="0">
                  <a:pos x="614" y="2"/>
                </a:cxn>
                <a:cxn ang="0">
                  <a:pos x="597" y="2"/>
                </a:cxn>
                <a:cxn ang="0">
                  <a:pos x="563" y="4"/>
                </a:cxn>
                <a:cxn ang="0">
                  <a:pos x="532" y="5"/>
                </a:cxn>
                <a:cxn ang="0">
                  <a:pos x="532" y="5"/>
                </a:cxn>
                <a:cxn ang="0">
                  <a:pos x="491" y="4"/>
                </a:cxn>
                <a:cxn ang="0">
                  <a:pos x="452" y="2"/>
                </a:cxn>
                <a:cxn ang="0">
                  <a:pos x="413" y="0"/>
                </a:cxn>
                <a:cxn ang="0">
                  <a:pos x="372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7" y="4"/>
                </a:cxn>
                <a:cxn ang="0">
                  <a:pos x="5" y="6"/>
                </a:cxn>
                <a:cxn ang="0">
                  <a:pos x="2" y="10"/>
                </a:cxn>
                <a:cxn ang="0">
                  <a:pos x="1" y="14"/>
                </a:cxn>
                <a:cxn ang="0">
                  <a:pos x="0" y="22"/>
                </a:cxn>
                <a:cxn ang="0">
                  <a:pos x="1" y="30"/>
                </a:cxn>
                <a:cxn ang="0">
                  <a:pos x="2" y="34"/>
                </a:cxn>
                <a:cxn ang="0">
                  <a:pos x="5" y="38"/>
                </a:cxn>
                <a:cxn ang="0">
                  <a:pos x="7" y="40"/>
                </a:cxn>
                <a:cxn ang="0">
                  <a:pos x="11" y="43"/>
                </a:cxn>
                <a:cxn ang="0">
                  <a:pos x="17" y="44"/>
                </a:cxn>
                <a:cxn ang="0">
                  <a:pos x="22" y="44"/>
                </a:cxn>
                <a:cxn ang="0">
                  <a:pos x="354" y="44"/>
                </a:cxn>
                <a:cxn ang="0">
                  <a:pos x="354" y="44"/>
                </a:cxn>
                <a:cxn ang="0">
                  <a:pos x="389" y="45"/>
                </a:cxn>
                <a:cxn ang="0">
                  <a:pos x="425" y="48"/>
                </a:cxn>
                <a:cxn ang="0">
                  <a:pos x="460" y="51"/>
                </a:cxn>
                <a:cxn ang="0">
                  <a:pos x="477" y="51"/>
                </a:cxn>
                <a:cxn ang="0">
                  <a:pos x="495" y="51"/>
                </a:cxn>
                <a:cxn ang="0">
                  <a:pos x="495" y="51"/>
                </a:cxn>
                <a:cxn ang="0">
                  <a:pos x="532" y="48"/>
                </a:cxn>
                <a:cxn ang="0">
                  <a:pos x="574" y="45"/>
                </a:cxn>
                <a:cxn ang="0">
                  <a:pos x="593" y="45"/>
                </a:cxn>
                <a:cxn ang="0">
                  <a:pos x="614" y="47"/>
                </a:cxn>
                <a:cxn ang="0">
                  <a:pos x="633" y="51"/>
                </a:cxn>
                <a:cxn ang="0">
                  <a:pos x="648" y="56"/>
                </a:cxn>
                <a:cxn ang="0">
                  <a:pos x="648" y="56"/>
                </a:cxn>
                <a:cxn ang="0">
                  <a:pos x="654" y="57"/>
                </a:cxn>
                <a:cxn ang="0">
                  <a:pos x="659" y="57"/>
                </a:cxn>
                <a:cxn ang="0">
                  <a:pos x="663" y="56"/>
                </a:cxn>
                <a:cxn ang="0">
                  <a:pos x="667" y="55"/>
                </a:cxn>
                <a:cxn ang="0">
                  <a:pos x="669" y="52"/>
                </a:cxn>
                <a:cxn ang="0">
                  <a:pos x="672" y="49"/>
                </a:cxn>
                <a:cxn ang="0">
                  <a:pos x="676" y="42"/>
                </a:cxn>
                <a:cxn ang="0">
                  <a:pos x="676" y="34"/>
                </a:cxn>
                <a:cxn ang="0">
                  <a:pos x="675" y="25"/>
                </a:cxn>
                <a:cxn ang="0">
                  <a:pos x="672" y="21"/>
                </a:cxn>
                <a:cxn ang="0">
                  <a:pos x="669" y="17"/>
                </a:cxn>
                <a:cxn ang="0">
                  <a:pos x="665" y="14"/>
                </a:cxn>
                <a:cxn ang="0">
                  <a:pos x="661" y="11"/>
                </a:cxn>
                <a:cxn ang="0">
                  <a:pos x="661" y="11"/>
                </a:cxn>
              </a:cxnLst>
              <a:rect l="0" t="0" r="r" b="b"/>
              <a:pathLst>
                <a:path w="676" h="57">
                  <a:moveTo>
                    <a:pt x="661" y="11"/>
                  </a:moveTo>
                  <a:lnTo>
                    <a:pt x="661" y="11"/>
                  </a:lnTo>
                  <a:lnTo>
                    <a:pt x="646" y="6"/>
                  </a:lnTo>
                  <a:lnTo>
                    <a:pt x="630" y="4"/>
                  </a:lnTo>
                  <a:lnTo>
                    <a:pt x="614" y="2"/>
                  </a:lnTo>
                  <a:lnTo>
                    <a:pt x="597" y="2"/>
                  </a:lnTo>
                  <a:lnTo>
                    <a:pt x="563" y="4"/>
                  </a:lnTo>
                  <a:lnTo>
                    <a:pt x="532" y="5"/>
                  </a:lnTo>
                  <a:lnTo>
                    <a:pt x="532" y="5"/>
                  </a:lnTo>
                  <a:lnTo>
                    <a:pt x="491" y="4"/>
                  </a:lnTo>
                  <a:lnTo>
                    <a:pt x="452" y="2"/>
                  </a:lnTo>
                  <a:lnTo>
                    <a:pt x="413" y="0"/>
                  </a:lnTo>
                  <a:lnTo>
                    <a:pt x="37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1" y="30"/>
                  </a:lnTo>
                  <a:lnTo>
                    <a:pt x="2" y="34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4"/>
                  </a:lnTo>
                  <a:lnTo>
                    <a:pt x="354" y="44"/>
                  </a:lnTo>
                  <a:lnTo>
                    <a:pt x="354" y="44"/>
                  </a:lnTo>
                  <a:lnTo>
                    <a:pt x="389" y="45"/>
                  </a:lnTo>
                  <a:lnTo>
                    <a:pt x="425" y="48"/>
                  </a:lnTo>
                  <a:lnTo>
                    <a:pt x="460" y="51"/>
                  </a:lnTo>
                  <a:lnTo>
                    <a:pt x="477" y="51"/>
                  </a:lnTo>
                  <a:lnTo>
                    <a:pt x="495" y="51"/>
                  </a:lnTo>
                  <a:lnTo>
                    <a:pt x="495" y="51"/>
                  </a:lnTo>
                  <a:lnTo>
                    <a:pt x="532" y="48"/>
                  </a:lnTo>
                  <a:lnTo>
                    <a:pt x="574" y="45"/>
                  </a:lnTo>
                  <a:lnTo>
                    <a:pt x="593" y="45"/>
                  </a:lnTo>
                  <a:lnTo>
                    <a:pt x="614" y="47"/>
                  </a:lnTo>
                  <a:lnTo>
                    <a:pt x="633" y="51"/>
                  </a:lnTo>
                  <a:lnTo>
                    <a:pt x="648" y="56"/>
                  </a:lnTo>
                  <a:lnTo>
                    <a:pt x="648" y="56"/>
                  </a:lnTo>
                  <a:lnTo>
                    <a:pt x="654" y="57"/>
                  </a:lnTo>
                  <a:lnTo>
                    <a:pt x="659" y="57"/>
                  </a:lnTo>
                  <a:lnTo>
                    <a:pt x="663" y="56"/>
                  </a:lnTo>
                  <a:lnTo>
                    <a:pt x="667" y="55"/>
                  </a:lnTo>
                  <a:lnTo>
                    <a:pt x="669" y="52"/>
                  </a:lnTo>
                  <a:lnTo>
                    <a:pt x="672" y="49"/>
                  </a:lnTo>
                  <a:lnTo>
                    <a:pt x="676" y="42"/>
                  </a:lnTo>
                  <a:lnTo>
                    <a:pt x="676" y="34"/>
                  </a:lnTo>
                  <a:lnTo>
                    <a:pt x="675" y="25"/>
                  </a:lnTo>
                  <a:lnTo>
                    <a:pt x="672" y="21"/>
                  </a:lnTo>
                  <a:lnTo>
                    <a:pt x="669" y="17"/>
                  </a:lnTo>
                  <a:lnTo>
                    <a:pt x="665" y="14"/>
                  </a:lnTo>
                  <a:lnTo>
                    <a:pt x="661" y="11"/>
                  </a:lnTo>
                  <a:lnTo>
                    <a:pt x="661" y="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1" name="Freeform 663"/>
            <p:cNvSpPr/>
            <p:nvPr/>
          </p:nvSpPr>
          <p:spPr bwMode="auto">
            <a:xfrm>
              <a:off x="4152901" y="2667000"/>
              <a:ext cx="404813" cy="69850"/>
            </a:xfrm>
            <a:custGeom>
              <a:avLst/>
              <a:gdLst/>
              <a:ahLst/>
              <a:cxnLst>
                <a:cxn ang="0">
                  <a:pos x="967" y="13"/>
                </a:cxn>
                <a:cxn ang="0">
                  <a:pos x="952" y="13"/>
                </a:cxn>
                <a:cxn ang="0">
                  <a:pos x="941" y="25"/>
                </a:cxn>
                <a:cxn ang="0">
                  <a:pos x="937" y="41"/>
                </a:cxn>
                <a:cxn ang="0">
                  <a:pos x="945" y="51"/>
                </a:cxn>
                <a:cxn ang="0">
                  <a:pos x="955" y="58"/>
                </a:cxn>
                <a:cxn ang="0">
                  <a:pos x="968" y="72"/>
                </a:cxn>
                <a:cxn ang="0">
                  <a:pos x="972" y="88"/>
                </a:cxn>
                <a:cxn ang="0">
                  <a:pos x="968" y="103"/>
                </a:cxn>
                <a:cxn ang="0">
                  <a:pos x="954" y="115"/>
                </a:cxn>
                <a:cxn ang="0">
                  <a:pos x="931" y="122"/>
                </a:cxn>
                <a:cxn ang="0">
                  <a:pos x="874" y="122"/>
                </a:cxn>
                <a:cxn ang="0">
                  <a:pos x="815" y="123"/>
                </a:cxn>
                <a:cxn ang="0">
                  <a:pos x="725" y="128"/>
                </a:cxn>
                <a:cxn ang="0">
                  <a:pos x="563" y="127"/>
                </a:cxn>
                <a:cxn ang="0">
                  <a:pos x="437" y="126"/>
                </a:cxn>
                <a:cxn ang="0">
                  <a:pos x="256" y="122"/>
                </a:cxn>
                <a:cxn ang="0">
                  <a:pos x="216" y="120"/>
                </a:cxn>
                <a:cxn ang="0">
                  <a:pos x="174" y="118"/>
                </a:cxn>
                <a:cxn ang="0">
                  <a:pos x="123" y="119"/>
                </a:cxn>
                <a:cxn ang="0">
                  <a:pos x="67" y="106"/>
                </a:cxn>
                <a:cxn ang="0">
                  <a:pos x="47" y="84"/>
                </a:cxn>
                <a:cxn ang="0">
                  <a:pos x="47" y="71"/>
                </a:cxn>
                <a:cxn ang="0">
                  <a:pos x="58" y="54"/>
                </a:cxn>
                <a:cxn ang="0">
                  <a:pos x="75" y="44"/>
                </a:cxn>
                <a:cxn ang="0">
                  <a:pos x="85" y="38"/>
                </a:cxn>
                <a:cxn ang="0">
                  <a:pos x="92" y="21"/>
                </a:cxn>
                <a:cxn ang="0">
                  <a:pos x="85" y="7"/>
                </a:cxn>
                <a:cxn ang="0">
                  <a:pos x="75" y="0"/>
                </a:cxn>
                <a:cxn ang="0">
                  <a:pos x="52" y="1"/>
                </a:cxn>
                <a:cxn ang="0">
                  <a:pos x="17" y="20"/>
                </a:cxn>
                <a:cxn ang="0">
                  <a:pos x="1" y="55"/>
                </a:cxn>
                <a:cxn ang="0">
                  <a:pos x="1" y="82"/>
                </a:cxn>
                <a:cxn ang="0">
                  <a:pos x="5" y="109"/>
                </a:cxn>
                <a:cxn ang="0">
                  <a:pos x="17" y="129"/>
                </a:cxn>
                <a:cxn ang="0">
                  <a:pos x="35" y="144"/>
                </a:cxn>
                <a:cxn ang="0">
                  <a:pos x="85" y="161"/>
                </a:cxn>
                <a:cxn ang="0">
                  <a:pos x="165" y="166"/>
                </a:cxn>
                <a:cxn ang="0">
                  <a:pos x="243" y="167"/>
                </a:cxn>
                <a:cxn ang="0">
                  <a:pos x="402" y="173"/>
                </a:cxn>
                <a:cxn ang="0">
                  <a:pos x="509" y="171"/>
                </a:cxn>
                <a:cxn ang="0">
                  <a:pos x="648" y="173"/>
                </a:cxn>
                <a:cxn ang="0">
                  <a:pos x="704" y="178"/>
                </a:cxn>
                <a:cxn ang="0">
                  <a:pos x="795" y="175"/>
                </a:cxn>
                <a:cxn ang="0">
                  <a:pos x="918" y="167"/>
                </a:cxn>
                <a:cxn ang="0">
                  <a:pos x="951" y="165"/>
                </a:cxn>
                <a:cxn ang="0">
                  <a:pos x="989" y="148"/>
                </a:cxn>
                <a:cxn ang="0">
                  <a:pos x="1018" y="110"/>
                </a:cxn>
                <a:cxn ang="0">
                  <a:pos x="1022" y="97"/>
                </a:cxn>
                <a:cxn ang="0">
                  <a:pos x="1020" y="76"/>
                </a:cxn>
                <a:cxn ang="0">
                  <a:pos x="1003" y="42"/>
                </a:cxn>
                <a:cxn ang="0">
                  <a:pos x="972" y="14"/>
                </a:cxn>
              </a:cxnLst>
              <a:rect l="0" t="0" r="r" b="b"/>
              <a:pathLst>
                <a:path w="1023" h="178">
                  <a:moveTo>
                    <a:pt x="972" y="14"/>
                  </a:moveTo>
                  <a:lnTo>
                    <a:pt x="972" y="14"/>
                  </a:lnTo>
                  <a:lnTo>
                    <a:pt x="967" y="13"/>
                  </a:lnTo>
                  <a:lnTo>
                    <a:pt x="962" y="12"/>
                  </a:lnTo>
                  <a:lnTo>
                    <a:pt x="958" y="12"/>
                  </a:lnTo>
                  <a:lnTo>
                    <a:pt x="952" y="13"/>
                  </a:lnTo>
                  <a:lnTo>
                    <a:pt x="948" y="16"/>
                  </a:lnTo>
                  <a:lnTo>
                    <a:pt x="946" y="18"/>
                  </a:lnTo>
                  <a:lnTo>
                    <a:pt x="941" y="25"/>
                  </a:lnTo>
                  <a:lnTo>
                    <a:pt x="937" y="33"/>
                  </a:lnTo>
                  <a:lnTo>
                    <a:pt x="937" y="37"/>
                  </a:lnTo>
                  <a:lnTo>
                    <a:pt x="937" y="41"/>
                  </a:lnTo>
                  <a:lnTo>
                    <a:pt x="938" y="44"/>
                  </a:lnTo>
                  <a:lnTo>
                    <a:pt x="941" y="48"/>
                  </a:lnTo>
                  <a:lnTo>
                    <a:pt x="945" y="51"/>
                  </a:lnTo>
                  <a:lnTo>
                    <a:pt x="948" y="54"/>
                  </a:lnTo>
                  <a:lnTo>
                    <a:pt x="948" y="54"/>
                  </a:lnTo>
                  <a:lnTo>
                    <a:pt x="955" y="58"/>
                  </a:lnTo>
                  <a:lnTo>
                    <a:pt x="960" y="61"/>
                  </a:lnTo>
                  <a:lnTo>
                    <a:pt x="964" y="67"/>
                  </a:lnTo>
                  <a:lnTo>
                    <a:pt x="968" y="72"/>
                  </a:lnTo>
                  <a:lnTo>
                    <a:pt x="971" y="77"/>
                  </a:lnTo>
                  <a:lnTo>
                    <a:pt x="972" y="82"/>
                  </a:lnTo>
                  <a:lnTo>
                    <a:pt x="972" y="88"/>
                  </a:lnTo>
                  <a:lnTo>
                    <a:pt x="972" y="93"/>
                  </a:lnTo>
                  <a:lnTo>
                    <a:pt x="971" y="98"/>
                  </a:lnTo>
                  <a:lnTo>
                    <a:pt x="968" y="103"/>
                  </a:lnTo>
                  <a:lnTo>
                    <a:pt x="964" y="109"/>
                  </a:lnTo>
                  <a:lnTo>
                    <a:pt x="959" y="112"/>
                  </a:lnTo>
                  <a:lnTo>
                    <a:pt x="954" y="115"/>
                  </a:lnTo>
                  <a:lnTo>
                    <a:pt x="947" y="119"/>
                  </a:lnTo>
                  <a:lnTo>
                    <a:pt x="939" y="120"/>
                  </a:lnTo>
                  <a:lnTo>
                    <a:pt x="931" y="122"/>
                  </a:lnTo>
                  <a:lnTo>
                    <a:pt x="931" y="122"/>
                  </a:lnTo>
                  <a:lnTo>
                    <a:pt x="903" y="122"/>
                  </a:lnTo>
                  <a:lnTo>
                    <a:pt x="874" y="122"/>
                  </a:lnTo>
                  <a:lnTo>
                    <a:pt x="874" y="122"/>
                  </a:lnTo>
                  <a:lnTo>
                    <a:pt x="844" y="122"/>
                  </a:lnTo>
                  <a:lnTo>
                    <a:pt x="815" y="123"/>
                  </a:lnTo>
                  <a:lnTo>
                    <a:pt x="757" y="127"/>
                  </a:lnTo>
                  <a:lnTo>
                    <a:pt x="757" y="127"/>
                  </a:lnTo>
                  <a:lnTo>
                    <a:pt x="725" y="128"/>
                  </a:lnTo>
                  <a:lnTo>
                    <a:pt x="692" y="129"/>
                  </a:lnTo>
                  <a:lnTo>
                    <a:pt x="627" y="128"/>
                  </a:lnTo>
                  <a:lnTo>
                    <a:pt x="563" y="127"/>
                  </a:lnTo>
                  <a:lnTo>
                    <a:pt x="497" y="126"/>
                  </a:lnTo>
                  <a:lnTo>
                    <a:pt x="497" y="126"/>
                  </a:lnTo>
                  <a:lnTo>
                    <a:pt x="437" y="126"/>
                  </a:lnTo>
                  <a:lnTo>
                    <a:pt x="377" y="124"/>
                  </a:lnTo>
                  <a:lnTo>
                    <a:pt x="317" y="123"/>
                  </a:lnTo>
                  <a:lnTo>
                    <a:pt x="256" y="122"/>
                  </a:lnTo>
                  <a:lnTo>
                    <a:pt x="256" y="122"/>
                  </a:lnTo>
                  <a:lnTo>
                    <a:pt x="236" y="122"/>
                  </a:lnTo>
                  <a:lnTo>
                    <a:pt x="216" y="120"/>
                  </a:lnTo>
                  <a:lnTo>
                    <a:pt x="195" y="119"/>
                  </a:lnTo>
                  <a:lnTo>
                    <a:pt x="174" y="118"/>
                  </a:lnTo>
                  <a:lnTo>
                    <a:pt x="174" y="118"/>
                  </a:lnTo>
                  <a:lnTo>
                    <a:pt x="149" y="119"/>
                  </a:lnTo>
                  <a:lnTo>
                    <a:pt x="123" y="119"/>
                  </a:lnTo>
                  <a:lnTo>
                    <a:pt x="123" y="119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67" y="106"/>
                  </a:lnTo>
                  <a:lnTo>
                    <a:pt x="56" y="97"/>
                  </a:lnTo>
                  <a:lnTo>
                    <a:pt x="50" y="88"/>
                  </a:lnTo>
                  <a:lnTo>
                    <a:pt x="47" y="84"/>
                  </a:lnTo>
                  <a:lnTo>
                    <a:pt x="46" y="80"/>
                  </a:lnTo>
                  <a:lnTo>
                    <a:pt x="46" y="76"/>
                  </a:lnTo>
                  <a:lnTo>
                    <a:pt x="47" y="71"/>
                  </a:lnTo>
                  <a:lnTo>
                    <a:pt x="48" y="67"/>
                  </a:lnTo>
                  <a:lnTo>
                    <a:pt x="51" y="63"/>
                  </a:lnTo>
                  <a:lnTo>
                    <a:pt x="58" y="54"/>
                  </a:lnTo>
                  <a:lnTo>
                    <a:pt x="69" y="46"/>
                  </a:lnTo>
                  <a:lnTo>
                    <a:pt x="69" y="46"/>
                  </a:lnTo>
                  <a:lnTo>
                    <a:pt x="75" y="44"/>
                  </a:lnTo>
                  <a:lnTo>
                    <a:pt x="79" y="43"/>
                  </a:lnTo>
                  <a:lnTo>
                    <a:pt x="82" y="41"/>
                  </a:lnTo>
                  <a:lnTo>
                    <a:pt x="85" y="38"/>
                  </a:lnTo>
                  <a:lnTo>
                    <a:pt x="88" y="34"/>
                  </a:lnTo>
                  <a:lnTo>
                    <a:pt x="90" y="30"/>
                  </a:lnTo>
                  <a:lnTo>
                    <a:pt x="92" y="21"/>
                  </a:lnTo>
                  <a:lnTo>
                    <a:pt x="90" y="13"/>
                  </a:lnTo>
                  <a:lnTo>
                    <a:pt x="88" y="9"/>
                  </a:lnTo>
                  <a:lnTo>
                    <a:pt x="85" y="7"/>
                  </a:lnTo>
                  <a:lnTo>
                    <a:pt x="82" y="4"/>
                  </a:lnTo>
                  <a:lnTo>
                    <a:pt x="79" y="1"/>
                  </a:lnTo>
                  <a:lnTo>
                    <a:pt x="75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52" y="1"/>
                  </a:lnTo>
                  <a:lnTo>
                    <a:pt x="38" y="5"/>
                  </a:lnTo>
                  <a:lnTo>
                    <a:pt x="26" y="12"/>
                  </a:lnTo>
                  <a:lnTo>
                    <a:pt x="17" y="20"/>
                  </a:lnTo>
                  <a:lnTo>
                    <a:pt x="11" y="29"/>
                  </a:lnTo>
                  <a:lnTo>
                    <a:pt x="5" y="41"/>
                  </a:lnTo>
                  <a:lnTo>
                    <a:pt x="1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1" y="82"/>
                  </a:lnTo>
                  <a:lnTo>
                    <a:pt x="1" y="92"/>
                  </a:lnTo>
                  <a:lnTo>
                    <a:pt x="4" y="101"/>
                  </a:lnTo>
                  <a:lnTo>
                    <a:pt x="5" y="109"/>
                  </a:lnTo>
                  <a:lnTo>
                    <a:pt x="9" y="116"/>
                  </a:lnTo>
                  <a:lnTo>
                    <a:pt x="13" y="123"/>
                  </a:lnTo>
                  <a:lnTo>
                    <a:pt x="17" y="129"/>
                  </a:lnTo>
                  <a:lnTo>
                    <a:pt x="22" y="135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50" y="152"/>
                  </a:lnTo>
                  <a:lnTo>
                    <a:pt x="67" y="157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124" y="165"/>
                  </a:lnTo>
                  <a:lnTo>
                    <a:pt x="165" y="166"/>
                  </a:lnTo>
                  <a:lnTo>
                    <a:pt x="204" y="167"/>
                  </a:lnTo>
                  <a:lnTo>
                    <a:pt x="243" y="167"/>
                  </a:lnTo>
                  <a:lnTo>
                    <a:pt x="243" y="167"/>
                  </a:lnTo>
                  <a:lnTo>
                    <a:pt x="296" y="169"/>
                  </a:lnTo>
                  <a:lnTo>
                    <a:pt x="349" y="170"/>
                  </a:lnTo>
                  <a:lnTo>
                    <a:pt x="402" y="173"/>
                  </a:lnTo>
                  <a:lnTo>
                    <a:pt x="454" y="173"/>
                  </a:lnTo>
                  <a:lnTo>
                    <a:pt x="454" y="173"/>
                  </a:lnTo>
                  <a:lnTo>
                    <a:pt x="509" y="171"/>
                  </a:lnTo>
                  <a:lnTo>
                    <a:pt x="564" y="170"/>
                  </a:lnTo>
                  <a:lnTo>
                    <a:pt x="620" y="170"/>
                  </a:lnTo>
                  <a:lnTo>
                    <a:pt x="648" y="173"/>
                  </a:lnTo>
                  <a:lnTo>
                    <a:pt x="674" y="175"/>
                  </a:lnTo>
                  <a:lnTo>
                    <a:pt x="674" y="175"/>
                  </a:lnTo>
                  <a:lnTo>
                    <a:pt x="704" y="178"/>
                  </a:lnTo>
                  <a:lnTo>
                    <a:pt x="734" y="178"/>
                  </a:lnTo>
                  <a:lnTo>
                    <a:pt x="765" y="177"/>
                  </a:lnTo>
                  <a:lnTo>
                    <a:pt x="795" y="175"/>
                  </a:lnTo>
                  <a:lnTo>
                    <a:pt x="857" y="170"/>
                  </a:lnTo>
                  <a:lnTo>
                    <a:pt x="888" y="169"/>
                  </a:lnTo>
                  <a:lnTo>
                    <a:pt x="918" y="167"/>
                  </a:lnTo>
                  <a:lnTo>
                    <a:pt x="918" y="167"/>
                  </a:lnTo>
                  <a:lnTo>
                    <a:pt x="935" y="166"/>
                  </a:lnTo>
                  <a:lnTo>
                    <a:pt x="951" y="165"/>
                  </a:lnTo>
                  <a:lnTo>
                    <a:pt x="965" y="161"/>
                  </a:lnTo>
                  <a:lnTo>
                    <a:pt x="977" y="156"/>
                  </a:lnTo>
                  <a:lnTo>
                    <a:pt x="989" y="148"/>
                  </a:lnTo>
                  <a:lnTo>
                    <a:pt x="999" y="137"/>
                  </a:lnTo>
                  <a:lnTo>
                    <a:pt x="1009" y="126"/>
                  </a:lnTo>
                  <a:lnTo>
                    <a:pt x="1018" y="110"/>
                  </a:lnTo>
                  <a:lnTo>
                    <a:pt x="1018" y="110"/>
                  </a:lnTo>
                  <a:lnTo>
                    <a:pt x="1020" y="103"/>
                  </a:lnTo>
                  <a:lnTo>
                    <a:pt x="1022" y="97"/>
                  </a:lnTo>
                  <a:lnTo>
                    <a:pt x="1023" y="90"/>
                  </a:lnTo>
                  <a:lnTo>
                    <a:pt x="1022" y="82"/>
                  </a:lnTo>
                  <a:lnTo>
                    <a:pt x="1020" y="76"/>
                  </a:lnTo>
                  <a:lnTo>
                    <a:pt x="1019" y="69"/>
                  </a:lnTo>
                  <a:lnTo>
                    <a:pt x="1013" y="55"/>
                  </a:lnTo>
                  <a:lnTo>
                    <a:pt x="1003" y="42"/>
                  </a:lnTo>
                  <a:lnTo>
                    <a:pt x="994" y="31"/>
                  </a:lnTo>
                  <a:lnTo>
                    <a:pt x="982" y="21"/>
                  </a:lnTo>
                  <a:lnTo>
                    <a:pt x="972" y="14"/>
                  </a:lnTo>
                  <a:lnTo>
                    <a:pt x="972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3" name="组合 1282"/>
          <p:cNvGrpSpPr/>
          <p:nvPr/>
        </p:nvGrpSpPr>
        <p:grpSpPr>
          <a:xfrm>
            <a:off x="8405284" y="2235183"/>
            <a:ext cx="990600" cy="1032935"/>
            <a:chOff x="6303963" y="1946275"/>
            <a:chExt cx="742950" cy="774701"/>
          </a:xfrm>
          <a:solidFill>
            <a:srgbClr val="1043AB"/>
          </a:solidFill>
        </p:grpSpPr>
        <p:sp>
          <p:nvSpPr>
            <p:cNvPr id="12952" name="Freeform 664"/>
            <p:cNvSpPr/>
            <p:nvPr/>
          </p:nvSpPr>
          <p:spPr bwMode="auto">
            <a:xfrm>
              <a:off x="6338888" y="2628900"/>
              <a:ext cx="38100" cy="523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86" y="0"/>
                </a:cxn>
                <a:cxn ang="0">
                  <a:pos x="80" y="5"/>
                </a:cxn>
                <a:cxn ang="0">
                  <a:pos x="74" y="11"/>
                </a:cxn>
                <a:cxn ang="0">
                  <a:pos x="64" y="21"/>
                </a:cxn>
                <a:cxn ang="0">
                  <a:pos x="55" y="34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5" y="67"/>
                </a:cxn>
                <a:cxn ang="0">
                  <a:pos x="23" y="86"/>
                </a:cxn>
                <a:cxn ang="0">
                  <a:pos x="12" y="105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0" y="128"/>
                </a:cxn>
                <a:cxn ang="0">
                  <a:pos x="4" y="132"/>
                </a:cxn>
                <a:cxn ang="0">
                  <a:pos x="8" y="132"/>
                </a:cxn>
                <a:cxn ang="0">
                  <a:pos x="9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8"/>
                </a:cxn>
                <a:cxn ang="0">
                  <a:pos x="48" y="67"/>
                </a:cxn>
                <a:cxn ang="0">
                  <a:pos x="48" y="67"/>
                </a:cxn>
                <a:cxn ang="0">
                  <a:pos x="57" y="51"/>
                </a:cxn>
                <a:cxn ang="0">
                  <a:pos x="66" y="35"/>
                </a:cxn>
                <a:cxn ang="0">
                  <a:pos x="73" y="29"/>
                </a:cxn>
                <a:cxn ang="0">
                  <a:pos x="78" y="21"/>
                </a:cxn>
                <a:cxn ang="0">
                  <a:pos x="85" y="16"/>
                </a:cxn>
                <a:cxn ang="0">
                  <a:pos x="93" y="11"/>
                </a:cxn>
                <a:cxn ang="0">
                  <a:pos x="93" y="11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4" y="3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6" y="0"/>
                </a:cxn>
              </a:cxnLst>
              <a:rect l="0" t="0" r="r" b="b"/>
              <a:pathLst>
                <a:path w="95" h="132">
                  <a:moveTo>
                    <a:pt x="86" y="0"/>
                  </a:moveTo>
                  <a:lnTo>
                    <a:pt x="86" y="0"/>
                  </a:lnTo>
                  <a:lnTo>
                    <a:pt x="80" y="5"/>
                  </a:lnTo>
                  <a:lnTo>
                    <a:pt x="74" y="11"/>
                  </a:lnTo>
                  <a:lnTo>
                    <a:pt x="64" y="21"/>
                  </a:lnTo>
                  <a:lnTo>
                    <a:pt x="55" y="34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5" y="67"/>
                  </a:lnTo>
                  <a:lnTo>
                    <a:pt x="23" y="86"/>
                  </a:lnTo>
                  <a:lnTo>
                    <a:pt x="12" y="10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9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8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57" y="51"/>
                  </a:lnTo>
                  <a:lnTo>
                    <a:pt x="66" y="35"/>
                  </a:lnTo>
                  <a:lnTo>
                    <a:pt x="73" y="29"/>
                  </a:lnTo>
                  <a:lnTo>
                    <a:pt x="78" y="21"/>
                  </a:lnTo>
                  <a:lnTo>
                    <a:pt x="85" y="16"/>
                  </a:lnTo>
                  <a:lnTo>
                    <a:pt x="93" y="11"/>
                  </a:lnTo>
                  <a:lnTo>
                    <a:pt x="93" y="11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4" y="3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3" name="Freeform 665"/>
            <p:cNvSpPr/>
            <p:nvPr/>
          </p:nvSpPr>
          <p:spPr bwMode="auto">
            <a:xfrm>
              <a:off x="6388101" y="2659063"/>
              <a:ext cx="25400" cy="41275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37" y="22"/>
                </a:cxn>
                <a:cxn ang="0">
                  <a:pos x="28" y="33"/>
                </a:cxn>
                <a:cxn ang="0">
                  <a:pos x="20" y="44"/>
                </a:cxn>
                <a:cxn ang="0">
                  <a:pos x="12" y="58"/>
                </a:cxn>
                <a:cxn ang="0">
                  <a:pos x="7" y="69"/>
                </a:cxn>
                <a:cxn ang="0">
                  <a:pos x="3" y="82"/>
                </a:cxn>
                <a:cxn ang="0">
                  <a:pos x="0" y="97"/>
                </a:cxn>
                <a:cxn ang="0">
                  <a:pos x="0" y="97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6" y="102"/>
                </a:cxn>
                <a:cxn ang="0">
                  <a:pos x="10" y="101"/>
                </a:cxn>
                <a:cxn ang="0">
                  <a:pos x="12" y="99"/>
                </a:cxn>
                <a:cxn ang="0">
                  <a:pos x="12" y="97"/>
                </a:cxn>
                <a:cxn ang="0">
                  <a:pos x="12" y="97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3" y="60"/>
                </a:cxn>
                <a:cxn ang="0">
                  <a:pos x="30" y="50"/>
                </a:cxn>
                <a:cxn ang="0">
                  <a:pos x="38" y="38"/>
                </a:cxn>
                <a:cxn ang="0">
                  <a:pos x="46" y="2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6" y="5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6" h="102">
                  <a:moveTo>
                    <a:pt x="55" y="1"/>
                  </a:moveTo>
                  <a:lnTo>
                    <a:pt x="55" y="1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0" y="44"/>
                  </a:lnTo>
                  <a:lnTo>
                    <a:pt x="12" y="58"/>
                  </a:lnTo>
                  <a:lnTo>
                    <a:pt x="7" y="69"/>
                  </a:lnTo>
                  <a:lnTo>
                    <a:pt x="3" y="82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6" y="102"/>
                  </a:lnTo>
                  <a:lnTo>
                    <a:pt x="10" y="101"/>
                  </a:lnTo>
                  <a:lnTo>
                    <a:pt x="12" y="99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3" y="60"/>
                  </a:lnTo>
                  <a:lnTo>
                    <a:pt x="30" y="50"/>
                  </a:lnTo>
                  <a:lnTo>
                    <a:pt x="38" y="38"/>
                  </a:lnTo>
                  <a:lnTo>
                    <a:pt x="46" y="2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6" y="5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4" name="Freeform 666"/>
            <p:cNvSpPr/>
            <p:nvPr/>
          </p:nvSpPr>
          <p:spPr bwMode="auto">
            <a:xfrm>
              <a:off x="6442076" y="2662238"/>
              <a:ext cx="25400" cy="44450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55" y="1"/>
                </a:cxn>
                <a:cxn ang="0">
                  <a:pos x="43" y="12"/>
                </a:cxn>
                <a:cxn ang="0">
                  <a:pos x="32" y="22"/>
                </a:cxn>
                <a:cxn ang="0">
                  <a:pos x="23" y="34"/>
                </a:cxn>
                <a:cxn ang="0">
                  <a:pos x="15" y="47"/>
                </a:cxn>
                <a:cxn ang="0">
                  <a:pos x="9" y="60"/>
                </a:cxn>
                <a:cxn ang="0">
                  <a:pos x="5" y="74"/>
                </a:cxn>
                <a:cxn ang="0">
                  <a:pos x="1" y="8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2" y="104"/>
                </a:cxn>
                <a:cxn ang="0">
                  <a:pos x="12" y="104"/>
                </a:cxn>
                <a:cxn ang="0">
                  <a:pos x="13" y="90"/>
                </a:cxn>
                <a:cxn ang="0">
                  <a:pos x="15" y="76"/>
                </a:cxn>
                <a:cxn ang="0">
                  <a:pos x="21" y="64"/>
                </a:cxn>
                <a:cxn ang="0">
                  <a:pos x="26" y="51"/>
                </a:cxn>
                <a:cxn ang="0">
                  <a:pos x="34" y="39"/>
                </a:cxn>
                <a:cxn ang="0">
                  <a:pos x="43" y="29"/>
                </a:cxn>
                <a:cxn ang="0">
                  <a:pos x="52" y="18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5"/>
                </a:cxn>
                <a:cxn ang="0">
                  <a:pos x="64" y="4"/>
                </a:cxn>
                <a:cxn ang="0">
                  <a:pos x="63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5" y="1"/>
                </a:cxn>
              </a:cxnLst>
              <a:rect l="0" t="0" r="r" b="b"/>
              <a:pathLst>
                <a:path w="65" h="110">
                  <a:moveTo>
                    <a:pt x="55" y="1"/>
                  </a:moveTo>
                  <a:lnTo>
                    <a:pt x="55" y="1"/>
                  </a:lnTo>
                  <a:lnTo>
                    <a:pt x="43" y="12"/>
                  </a:lnTo>
                  <a:lnTo>
                    <a:pt x="32" y="22"/>
                  </a:lnTo>
                  <a:lnTo>
                    <a:pt x="23" y="34"/>
                  </a:lnTo>
                  <a:lnTo>
                    <a:pt x="15" y="47"/>
                  </a:lnTo>
                  <a:lnTo>
                    <a:pt x="9" y="60"/>
                  </a:lnTo>
                  <a:lnTo>
                    <a:pt x="5" y="74"/>
                  </a:lnTo>
                  <a:lnTo>
                    <a:pt x="1" y="8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3" y="90"/>
                  </a:lnTo>
                  <a:lnTo>
                    <a:pt x="15" y="76"/>
                  </a:lnTo>
                  <a:lnTo>
                    <a:pt x="21" y="64"/>
                  </a:lnTo>
                  <a:lnTo>
                    <a:pt x="26" y="51"/>
                  </a:lnTo>
                  <a:lnTo>
                    <a:pt x="34" y="39"/>
                  </a:lnTo>
                  <a:lnTo>
                    <a:pt x="43" y="29"/>
                  </a:lnTo>
                  <a:lnTo>
                    <a:pt x="52" y="18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5"/>
                  </a:lnTo>
                  <a:lnTo>
                    <a:pt x="64" y="4"/>
                  </a:lnTo>
                  <a:lnTo>
                    <a:pt x="63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5" name="Freeform 667"/>
            <p:cNvSpPr/>
            <p:nvPr/>
          </p:nvSpPr>
          <p:spPr bwMode="auto">
            <a:xfrm>
              <a:off x="6505576" y="2665413"/>
              <a:ext cx="19050" cy="381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4"/>
                </a:cxn>
                <a:cxn ang="0">
                  <a:pos x="28" y="25"/>
                </a:cxn>
                <a:cxn ang="0">
                  <a:pos x="16" y="44"/>
                </a:cxn>
                <a:cxn ang="0">
                  <a:pos x="11" y="55"/>
                </a:cxn>
                <a:cxn ang="0">
                  <a:pos x="6" y="65"/>
                </a:cxn>
                <a:cxn ang="0">
                  <a:pos x="2" y="7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2" y="93"/>
                </a:cxn>
                <a:cxn ang="0">
                  <a:pos x="6" y="94"/>
                </a:cxn>
                <a:cxn ang="0">
                  <a:pos x="9" y="93"/>
                </a:cxn>
                <a:cxn ang="0">
                  <a:pos x="11" y="91"/>
                </a:cxn>
                <a:cxn ang="0">
                  <a:pos x="12" y="89"/>
                </a:cxn>
                <a:cxn ang="0">
                  <a:pos x="12" y="89"/>
                </a:cxn>
                <a:cxn ang="0">
                  <a:pos x="13" y="77"/>
                </a:cxn>
                <a:cxn ang="0">
                  <a:pos x="17" y="66"/>
                </a:cxn>
                <a:cxn ang="0">
                  <a:pos x="21" y="56"/>
                </a:cxn>
                <a:cxn ang="0">
                  <a:pos x="28" y="47"/>
                </a:cxn>
                <a:cxn ang="0">
                  <a:pos x="40" y="27"/>
                </a:cxn>
                <a:cxn ang="0">
                  <a:pos x="45" y="17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94">
                  <a:moveTo>
                    <a:pt x="38" y="4"/>
                  </a:moveTo>
                  <a:lnTo>
                    <a:pt x="38" y="4"/>
                  </a:lnTo>
                  <a:lnTo>
                    <a:pt x="34" y="14"/>
                  </a:lnTo>
                  <a:lnTo>
                    <a:pt x="28" y="25"/>
                  </a:lnTo>
                  <a:lnTo>
                    <a:pt x="16" y="44"/>
                  </a:lnTo>
                  <a:lnTo>
                    <a:pt x="11" y="55"/>
                  </a:lnTo>
                  <a:lnTo>
                    <a:pt x="6" y="65"/>
                  </a:lnTo>
                  <a:lnTo>
                    <a:pt x="2" y="7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2" y="93"/>
                  </a:lnTo>
                  <a:lnTo>
                    <a:pt x="6" y="94"/>
                  </a:lnTo>
                  <a:lnTo>
                    <a:pt x="9" y="93"/>
                  </a:lnTo>
                  <a:lnTo>
                    <a:pt x="11" y="91"/>
                  </a:lnTo>
                  <a:lnTo>
                    <a:pt x="12" y="89"/>
                  </a:lnTo>
                  <a:lnTo>
                    <a:pt x="12" y="89"/>
                  </a:lnTo>
                  <a:lnTo>
                    <a:pt x="13" y="77"/>
                  </a:lnTo>
                  <a:lnTo>
                    <a:pt x="17" y="66"/>
                  </a:lnTo>
                  <a:lnTo>
                    <a:pt x="21" y="56"/>
                  </a:lnTo>
                  <a:lnTo>
                    <a:pt x="28" y="47"/>
                  </a:lnTo>
                  <a:lnTo>
                    <a:pt x="40" y="27"/>
                  </a:lnTo>
                  <a:lnTo>
                    <a:pt x="45" y="17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6" name="Freeform 668"/>
            <p:cNvSpPr/>
            <p:nvPr/>
          </p:nvSpPr>
          <p:spPr bwMode="auto">
            <a:xfrm>
              <a:off x="6559551" y="2662238"/>
              <a:ext cx="17463" cy="381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19" y="46"/>
                </a:cxn>
                <a:cxn ang="0">
                  <a:pos x="17" y="57"/>
                </a:cxn>
                <a:cxn ang="0">
                  <a:pos x="13" y="67"/>
                </a:cxn>
                <a:cxn ang="0">
                  <a:pos x="8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2" y="93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7" y="84"/>
                </a:cxn>
                <a:cxn ang="0">
                  <a:pos x="22" y="74"/>
                </a:cxn>
                <a:cxn ang="0">
                  <a:pos x="26" y="63"/>
                </a:cxn>
                <a:cxn ang="0">
                  <a:pos x="30" y="52"/>
                </a:cxn>
                <a:cxn ang="0">
                  <a:pos x="35" y="2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95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19" y="46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8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7" y="84"/>
                  </a:lnTo>
                  <a:lnTo>
                    <a:pt x="22" y="74"/>
                  </a:lnTo>
                  <a:lnTo>
                    <a:pt x="26" y="63"/>
                  </a:lnTo>
                  <a:lnTo>
                    <a:pt x="30" y="52"/>
                  </a:lnTo>
                  <a:lnTo>
                    <a:pt x="35" y="2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7" name="Freeform 669"/>
            <p:cNvSpPr/>
            <p:nvPr/>
          </p:nvSpPr>
          <p:spPr bwMode="auto">
            <a:xfrm>
              <a:off x="6623051" y="2662238"/>
              <a:ext cx="22225" cy="47625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3" y="19"/>
                </a:cxn>
                <a:cxn ang="0">
                  <a:pos x="39" y="33"/>
                </a:cxn>
                <a:cxn ang="0">
                  <a:pos x="33" y="46"/>
                </a:cxn>
                <a:cxn ang="0">
                  <a:pos x="26" y="59"/>
                </a:cxn>
                <a:cxn ang="0">
                  <a:pos x="11" y="84"/>
                </a:cxn>
                <a:cxn ang="0">
                  <a:pos x="5" y="97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2" y="115"/>
                </a:cxn>
                <a:cxn ang="0">
                  <a:pos x="5" y="118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2" y="114"/>
                </a:cxn>
                <a:cxn ang="0">
                  <a:pos x="12" y="114"/>
                </a:cxn>
                <a:cxn ang="0">
                  <a:pos x="16" y="99"/>
                </a:cxn>
                <a:cxn ang="0">
                  <a:pos x="22" y="86"/>
                </a:cxn>
                <a:cxn ang="0">
                  <a:pos x="37" y="60"/>
                </a:cxn>
                <a:cxn ang="0">
                  <a:pos x="45" y="47"/>
                </a:cxn>
                <a:cxn ang="0">
                  <a:pos x="51" y="34"/>
                </a:cxn>
                <a:cxn ang="0">
                  <a:pos x="55" y="19"/>
                </a:cxn>
                <a:cxn ang="0">
                  <a:pos x="58" y="5"/>
                </a:cxn>
                <a:cxn ang="0">
                  <a:pos x="58" y="5"/>
                </a:cxn>
                <a:cxn ang="0">
                  <a:pos x="58" y="2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8" h="118">
                  <a:moveTo>
                    <a:pt x="46" y="5"/>
                  </a:moveTo>
                  <a:lnTo>
                    <a:pt x="46" y="5"/>
                  </a:lnTo>
                  <a:lnTo>
                    <a:pt x="43" y="19"/>
                  </a:lnTo>
                  <a:lnTo>
                    <a:pt x="39" y="33"/>
                  </a:lnTo>
                  <a:lnTo>
                    <a:pt x="33" y="46"/>
                  </a:lnTo>
                  <a:lnTo>
                    <a:pt x="26" y="59"/>
                  </a:lnTo>
                  <a:lnTo>
                    <a:pt x="11" y="84"/>
                  </a:lnTo>
                  <a:lnTo>
                    <a:pt x="5" y="97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2" y="115"/>
                  </a:lnTo>
                  <a:lnTo>
                    <a:pt x="5" y="118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2" y="114"/>
                  </a:lnTo>
                  <a:lnTo>
                    <a:pt x="16" y="99"/>
                  </a:lnTo>
                  <a:lnTo>
                    <a:pt x="22" y="86"/>
                  </a:lnTo>
                  <a:lnTo>
                    <a:pt x="37" y="60"/>
                  </a:lnTo>
                  <a:lnTo>
                    <a:pt x="45" y="47"/>
                  </a:lnTo>
                  <a:lnTo>
                    <a:pt x="51" y="34"/>
                  </a:lnTo>
                  <a:lnTo>
                    <a:pt x="55" y="19"/>
                  </a:lnTo>
                  <a:lnTo>
                    <a:pt x="58" y="5"/>
                  </a:lnTo>
                  <a:lnTo>
                    <a:pt x="58" y="5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8" name="Freeform 670"/>
            <p:cNvSpPr/>
            <p:nvPr/>
          </p:nvSpPr>
          <p:spPr bwMode="auto">
            <a:xfrm>
              <a:off x="66833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5" y="25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21" y="61"/>
                </a:cxn>
                <a:cxn ang="0">
                  <a:pos x="20" y="68"/>
                </a:cxn>
                <a:cxn ang="0">
                  <a:pos x="17" y="74"/>
                </a:cxn>
                <a:cxn ang="0">
                  <a:pos x="17" y="74"/>
                </a:cxn>
                <a:cxn ang="0">
                  <a:pos x="8" y="87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6"/>
                </a:cxn>
                <a:cxn ang="0">
                  <a:pos x="3" y="108"/>
                </a:cxn>
                <a:cxn ang="0">
                  <a:pos x="7" y="110"/>
                </a:cxn>
                <a:cxn ang="0">
                  <a:pos x="9" y="108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16" y="98"/>
                </a:cxn>
                <a:cxn ang="0">
                  <a:pos x="24" y="87"/>
                </a:cxn>
                <a:cxn ang="0">
                  <a:pos x="32" y="76"/>
                </a:cxn>
                <a:cxn ang="0">
                  <a:pos x="33" y="70"/>
                </a:cxn>
                <a:cxn ang="0">
                  <a:pos x="34" y="67"/>
                </a:cxn>
                <a:cxn ang="0">
                  <a:pos x="34" y="67"/>
                </a:cxn>
                <a:cxn ang="0">
                  <a:pos x="34" y="51"/>
                </a:cxn>
                <a:cxn ang="0">
                  <a:pos x="36" y="36"/>
                </a:cxn>
                <a:cxn ang="0">
                  <a:pos x="38" y="21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5" y="2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61"/>
                  </a:lnTo>
                  <a:lnTo>
                    <a:pt x="20" y="68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8" y="87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3" y="108"/>
                  </a:lnTo>
                  <a:lnTo>
                    <a:pt x="7" y="110"/>
                  </a:lnTo>
                  <a:lnTo>
                    <a:pt x="9" y="108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16" y="98"/>
                  </a:lnTo>
                  <a:lnTo>
                    <a:pt x="24" y="87"/>
                  </a:lnTo>
                  <a:lnTo>
                    <a:pt x="32" y="76"/>
                  </a:lnTo>
                  <a:lnTo>
                    <a:pt x="33" y="70"/>
                  </a:lnTo>
                  <a:lnTo>
                    <a:pt x="34" y="67"/>
                  </a:lnTo>
                  <a:lnTo>
                    <a:pt x="34" y="67"/>
                  </a:lnTo>
                  <a:lnTo>
                    <a:pt x="34" y="51"/>
                  </a:lnTo>
                  <a:lnTo>
                    <a:pt x="36" y="36"/>
                  </a:lnTo>
                  <a:lnTo>
                    <a:pt x="38" y="21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59" name="Freeform 671"/>
            <p:cNvSpPr/>
            <p:nvPr/>
          </p:nvSpPr>
          <p:spPr bwMode="auto">
            <a:xfrm>
              <a:off x="6746876" y="2662238"/>
              <a:ext cx="17463" cy="4445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6" y="29"/>
                </a:cxn>
                <a:cxn ang="0">
                  <a:pos x="22" y="55"/>
                </a:cxn>
                <a:cxn ang="0">
                  <a:pos x="18" y="67"/>
                </a:cxn>
                <a:cxn ang="0">
                  <a:pos x="14" y="78"/>
                </a:cxn>
                <a:cxn ang="0">
                  <a:pos x="9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8"/>
                </a:cxn>
                <a:cxn ang="0">
                  <a:pos x="5" y="110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7"/>
                </a:cxn>
                <a:cxn ang="0">
                  <a:pos x="23" y="85"/>
                </a:cxn>
                <a:cxn ang="0">
                  <a:pos x="29" y="73"/>
                </a:cxn>
                <a:cxn ang="0">
                  <a:pos x="31" y="60"/>
                </a:cxn>
                <a:cxn ang="0">
                  <a:pos x="37" y="33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0" y="2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110">
                  <a:moveTo>
                    <a:pt x="30" y="4"/>
                  </a:moveTo>
                  <a:lnTo>
                    <a:pt x="30" y="4"/>
                  </a:lnTo>
                  <a:lnTo>
                    <a:pt x="26" y="29"/>
                  </a:lnTo>
                  <a:lnTo>
                    <a:pt x="22" y="55"/>
                  </a:lnTo>
                  <a:lnTo>
                    <a:pt x="18" y="67"/>
                  </a:lnTo>
                  <a:lnTo>
                    <a:pt x="14" y="78"/>
                  </a:lnTo>
                  <a:lnTo>
                    <a:pt x="9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8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7"/>
                  </a:lnTo>
                  <a:lnTo>
                    <a:pt x="23" y="85"/>
                  </a:lnTo>
                  <a:lnTo>
                    <a:pt x="29" y="73"/>
                  </a:lnTo>
                  <a:lnTo>
                    <a:pt x="31" y="60"/>
                  </a:lnTo>
                  <a:lnTo>
                    <a:pt x="37" y="33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0" name="Freeform 672"/>
            <p:cNvSpPr/>
            <p:nvPr/>
          </p:nvSpPr>
          <p:spPr bwMode="auto">
            <a:xfrm>
              <a:off x="6796088" y="2668588"/>
              <a:ext cx="15875" cy="34925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30" y="3"/>
                </a:cxn>
                <a:cxn ang="0">
                  <a:pos x="18" y="41"/>
                </a:cxn>
                <a:cxn ang="0">
                  <a:pos x="10" y="60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0" y="65"/>
                </a:cxn>
                <a:cxn ang="0">
                  <a:pos x="28" y="45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30" y="3"/>
                </a:cxn>
                <a:cxn ang="0">
                  <a:pos x="30" y="3"/>
                </a:cxn>
              </a:cxnLst>
              <a:rect l="0" t="0" r="r" b="b"/>
              <a:pathLst>
                <a:path w="41" h="86">
                  <a:moveTo>
                    <a:pt x="30" y="3"/>
                  </a:moveTo>
                  <a:lnTo>
                    <a:pt x="30" y="3"/>
                  </a:lnTo>
                  <a:lnTo>
                    <a:pt x="18" y="41"/>
                  </a:lnTo>
                  <a:lnTo>
                    <a:pt x="10" y="60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0" y="65"/>
                  </a:lnTo>
                  <a:lnTo>
                    <a:pt x="28" y="45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30" y="3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1" name="Freeform 673"/>
            <p:cNvSpPr/>
            <p:nvPr/>
          </p:nvSpPr>
          <p:spPr bwMode="auto">
            <a:xfrm>
              <a:off x="6843713" y="2678113"/>
              <a:ext cx="17463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6" y="9"/>
                </a:cxn>
                <a:cxn ang="0">
                  <a:pos x="21" y="17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7" y="5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4" y="80"/>
                </a:cxn>
                <a:cxn ang="0">
                  <a:pos x="8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7" y="57"/>
                </a:cxn>
                <a:cxn ang="0">
                  <a:pos x="22" y="40"/>
                </a:cxn>
                <a:cxn ang="0">
                  <a:pos x="30" y="23"/>
                </a:cxn>
                <a:cxn ang="0">
                  <a:pos x="34" y="17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1" y="1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2" h="80">
                  <a:moveTo>
                    <a:pt x="33" y="1"/>
                  </a:moveTo>
                  <a:lnTo>
                    <a:pt x="33" y="1"/>
                  </a:lnTo>
                  <a:lnTo>
                    <a:pt x="26" y="9"/>
                  </a:lnTo>
                  <a:lnTo>
                    <a:pt x="21" y="17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7" y="5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4" y="80"/>
                  </a:lnTo>
                  <a:lnTo>
                    <a:pt x="8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7" y="57"/>
                  </a:lnTo>
                  <a:lnTo>
                    <a:pt x="22" y="40"/>
                  </a:lnTo>
                  <a:lnTo>
                    <a:pt x="30" y="23"/>
                  </a:lnTo>
                  <a:lnTo>
                    <a:pt x="34" y="17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2" name="Freeform 674"/>
            <p:cNvSpPr/>
            <p:nvPr/>
          </p:nvSpPr>
          <p:spPr bwMode="auto">
            <a:xfrm>
              <a:off x="6904038" y="2671763"/>
              <a:ext cx="14288" cy="2857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4"/>
                </a:cxn>
                <a:cxn ang="0">
                  <a:pos x="21" y="21"/>
                </a:cxn>
                <a:cxn ang="0">
                  <a:pos x="16" y="35"/>
                </a:cxn>
                <a:cxn ang="0">
                  <a:pos x="9" y="5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9" y="72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20" y="55"/>
                </a:cxn>
                <a:cxn ang="0">
                  <a:pos x="26" y="39"/>
                </a:cxn>
                <a:cxn ang="0">
                  <a:pos x="33" y="24"/>
                </a:cxn>
                <a:cxn ang="0">
                  <a:pos x="34" y="14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4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4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5" h="72">
                  <a:moveTo>
                    <a:pt x="23" y="5"/>
                  </a:moveTo>
                  <a:lnTo>
                    <a:pt x="23" y="5"/>
                  </a:lnTo>
                  <a:lnTo>
                    <a:pt x="22" y="14"/>
                  </a:lnTo>
                  <a:lnTo>
                    <a:pt x="21" y="21"/>
                  </a:lnTo>
                  <a:lnTo>
                    <a:pt x="16" y="35"/>
                  </a:lnTo>
                  <a:lnTo>
                    <a:pt x="9" y="5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9" y="72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20" y="55"/>
                  </a:lnTo>
                  <a:lnTo>
                    <a:pt x="26" y="39"/>
                  </a:lnTo>
                  <a:lnTo>
                    <a:pt x="33" y="24"/>
                  </a:lnTo>
                  <a:lnTo>
                    <a:pt x="34" y="14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3" name="Freeform 675"/>
            <p:cNvSpPr/>
            <p:nvPr/>
          </p:nvSpPr>
          <p:spPr bwMode="auto">
            <a:xfrm>
              <a:off x="6946901" y="2665413"/>
              <a:ext cx="12700" cy="3175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22"/>
                </a:cxn>
                <a:cxn ang="0">
                  <a:pos x="19" y="39"/>
                </a:cxn>
                <a:cxn ang="0">
                  <a:pos x="15" y="47"/>
                </a:cxn>
                <a:cxn ang="0">
                  <a:pos x="12" y="55"/>
                </a:cxn>
                <a:cxn ang="0">
                  <a:pos x="7" y="6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2" y="77"/>
                </a:cxn>
                <a:cxn ang="0">
                  <a:pos x="5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6" y="70"/>
                </a:cxn>
                <a:cxn ang="0">
                  <a:pos x="21" y="61"/>
                </a:cxn>
                <a:cxn ang="0">
                  <a:pos x="25" y="52"/>
                </a:cxn>
                <a:cxn ang="0">
                  <a:pos x="29" y="43"/>
                </a:cxn>
                <a:cxn ang="0">
                  <a:pos x="32" y="34"/>
                </a:cxn>
                <a:cxn ang="0">
                  <a:pos x="33" y="25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79">
                  <a:moveTo>
                    <a:pt x="22" y="5"/>
                  </a:moveTo>
                  <a:lnTo>
                    <a:pt x="22" y="5"/>
                  </a:lnTo>
                  <a:lnTo>
                    <a:pt x="21" y="22"/>
                  </a:lnTo>
                  <a:lnTo>
                    <a:pt x="19" y="39"/>
                  </a:lnTo>
                  <a:lnTo>
                    <a:pt x="15" y="47"/>
                  </a:lnTo>
                  <a:lnTo>
                    <a:pt x="12" y="55"/>
                  </a:lnTo>
                  <a:lnTo>
                    <a:pt x="7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2" y="77"/>
                  </a:lnTo>
                  <a:lnTo>
                    <a:pt x="5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6" y="70"/>
                  </a:lnTo>
                  <a:lnTo>
                    <a:pt x="21" y="61"/>
                  </a:lnTo>
                  <a:lnTo>
                    <a:pt x="25" y="52"/>
                  </a:lnTo>
                  <a:lnTo>
                    <a:pt x="29" y="43"/>
                  </a:lnTo>
                  <a:lnTo>
                    <a:pt x="32" y="34"/>
                  </a:lnTo>
                  <a:lnTo>
                    <a:pt x="33" y="2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4" name="Freeform 676"/>
            <p:cNvSpPr/>
            <p:nvPr/>
          </p:nvSpPr>
          <p:spPr bwMode="auto">
            <a:xfrm>
              <a:off x="6818313" y="252571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5" y="9"/>
                </a:cxn>
                <a:cxn ang="0">
                  <a:pos x="21" y="15"/>
                </a:cxn>
                <a:cxn ang="0">
                  <a:pos x="17" y="23"/>
                </a:cxn>
                <a:cxn ang="0">
                  <a:pos x="15" y="31"/>
                </a:cxn>
                <a:cxn ang="0">
                  <a:pos x="15" y="31"/>
                </a:cxn>
                <a:cxn ang="0">
                  <a:pos x="11" y="44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2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10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3" y="69"/>
                </a:cxn>
                <a:cxn ang="0">
                  <a:pos x="15" y="64"/>
                </a:cxn>
                <a:cxn ang="0">
                  <a:pos x="20" y="55"/>
                </a:cxn>
                <a:cxn ang="0">
                  <a:pos x="20" y="55"/>
                </a:cxn>
                <a:cxn ang="0">
                  <a:pos x="23" y="45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9" y="23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40" y="7"/>
                </a:cxn>
                <a:cxn ang="0">
                  <a:pos x="40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0" h="79">
                  <a:moveTo>
                    <a:pt x="30" y="2"/>
                  </a:moveTo>
                  <a:lnTo>
                    <a:pt x="30" y="2"/>
                  </a:lnTo>
                  <a:lnTo>
                    <a:pt x="25" y="9"/>
                  </a:lnTo>
                  <a:lnTo>
                    <a:pt x="21" y="15"/>
                  </a:lnTo>
                  <a:lnTo>
                    <a:pt x="17" y="23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1" y="44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2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10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3" y="69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0" y="55"/>
                  </a:lnTo>
                  <a:lnTo>
                    <a:pt x="23" y="45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9" y="23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40" y="7"/>
                  </a:lnTo>
                  <a:lnTo>
                    <a:pt x="40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5" name="Freeform 677"/>
            <p:cNvSpPr/>
            <p:nvPr/>
          </p:nvSpPr>
          <p:spPr bwMode="auto">
            <a:xfrm>
              <a:off x="6850063" y="2532063"/>
              <a:ext cx="15875" cy="3175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4" y="10"/>
                </a:cxn>
                <a:cxn ang="0">
                  <a:pos x="19" y="18"/>
                </a:cxn>
                <a:cxn ang="0">
                  <a:pos x="13" y="26"/>
                </a:cxn>
                <a:cxn ang="0">
                  <a:pos x="9" y="35"/>
                </a:cxn>
                <a:cxn ang="0">
                  <a:pos x="5" y="45"/>
                </a:cxn>
                <a:cxn ang="0">
                  <a:pos x="3" y="55"/>
                </a:cxn>
                <a:cxn ang="0">
                  <a:pos x="2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5" y="79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5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0" y="40"/>
                </a:cxn>
                <a:cxn ang="0">
                  <a:pos x="24" y="31"/>
                </a:cxn>
                <a:cxn ang="0">
                  <a:pos x="28" y="24"/>
                </a:cxn>
                <a:cxn ang="0">
                  <a:pos x="33" y="17"/>
                </a:cxn>
                <a:cxn ang="0">
                  <a:pos x="38" y="10"/>
                </a:cxn>
                <a:cxn ang="0">
                  <a:pos x="38" y="10"/>
                </a:cxn>
                <a:cxn ang="0">
                  <a:pos x="39" y="7"/>
                </a:cxn>
                <a:cxn ang="0">
                  <a:pos x="41" y="6"/>
                </a:cxn>
                <a:cxn ang="0">
                  <a:pos x="38" y="2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41" h="79">
                  <a:moveTo>
                    <a:pt x="30" y="2"/>
                  </a:moveTo>
                  <a:lnTo>
                    <a:pt x="30" y="2"/>
                  </a:lnTo>
                  <a:lnTo>
                    <a:pt x="24" y="10"/>
                  </a:lnTo>
                  <a:lnTo>
                    <a:pt x="19" y="18"/>
                  </a:lnTo>
                  <a:lnTo>
                    <a:pt x="13" y="26"/>
                  </a:lnTo>
                  <a:lnTo>
                    <a:pt x="9" y="35"/>
                  </a:lnTo>
                  <a:lnTo>
                    <a:pt x="5" y="45"/>
                  </a:lnTo>
                  <a:lnTo>
                    <a:pt x="3" y="55"/>
                  </a:lnTo>
                  <a:lnTo>
                    <a:pt x="2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5" y="79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5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0" y="40"/>
                  </a:lnTo>
                  <a:lnTo>
                    <a:pt x="24" y="31"/>
                  </a:lnTo>
                  <a:lnTo>
                    <a:pt x="28" y="24"/>
                  </a:lnTo>
                  <a:lnTo>
                    <a:pt x="33" y="1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9" y="7"/>
                  </a:lnTo>
                  <a:lnTo>
                    <a:pt x="41" y="6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6" name="Freeform 678"/>
            <p:cNvSpPr/>
            <p:nvPr/>
          </p:nvSpPr>
          <p:spPr bwMode="auto">
            <a:xfrm>
              <a:off x="6884988" y="2535238"/>
              <a:ext cx="12700" cy="317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0" y="8"/>
                </a:cxn>
                <a:cxn ang="0">
                  <a:pos x="19" y="11"/>
                </a:cxn>
                <a:cxn ang="0">
                  <a:pos x="14" y="17"/>
                </a:cxn>
                <a:cxn ang="0">
                  <a:pos x="14" y="17"/>
                </a:cxn>
                <a:cxn ang="0">
                  <a:pos x="13" y="22"/>
                </a:cxn>
                <a:cxn ang="0">
                  <a:pos x="11" y="26"/>
                </a:cxn>
                <a:cxn ang="0">
                  <a:pos x="11" y="30"/>
                </a:cxn>
                <a:cxn ang="0">
                  <a:pos x="10" y="34"/>
                </a:cxn>
                <a:cxn ang="0">
                  <a:pos x="10" y="34"/>
                </a:cxn>
                <a:cxn ang="0">
                  <a:pos x="5" y="45"/>
                </a:cxn>
                <a:cxn ang="0">
                  <a:pos x="2" y="54"/>
                </a:cxn>
                <a:cxn ang="0">
                  <a:pos x="0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5" y="80"/>
                </a:cxn>
                <a:cxn ang="0">
                  <a:pos x="9" y="79"/>
                </a:cxn>
                <a:cxn ang="0">
                  <a:pos x="10" y="76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1" y="64"/>
                </a:cxn>
                <a:cxn ang="0">
                  <a:pos x="14" y="54"/>
                </a:cxn>
                <a:cxn ang="0">
                  <a:pos x="14" y="54"/>
                </a:cxn>
                <a:cxn ang="0">
                  <a:pos x="18" y="45"/>
                </a:cxn>
                <a:cxn ang="0">
                  <a:pos x="22" y="35"/>
                </a:cxn>
                <a:cxn ang="0">
                  <a:pos x="22" y="35"/>
                </a:cxn>
                <a:cxn ang="0">
                  <a:pos x="24" y="26"/>
                </a:cxn>
                <a:cxn ang="0">
                  <a:pos x="26" y="22"/>
                </a:cxn>
                <a:cxn ang="0">
                  <a:pos x="28" y="18"/>
                </a:cxn>
                <a:cxn ang="0">
                  <a:pos x="28" y="18"/>
                </a:cxn>
                <a:cxn ang="0">
                  <a:pos x="31" y="1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2" y="3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4" y="0"/>
                </a:cxn>
                <a:cxn ang="0">
                  <a:pos x="23" y="1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4" h="80">
                  <a:moveTo>
                    <a:pt x="22" y="4"/>
                  </a:moveTo>
                  <a:lnTo>
                    <a:pt x="22" y="4"/>
                  </a:lnTo>
                  <a:lnTo>
                    <a:pt x="20" y="8"/>
                  </a:lnTo>
                  <a:lnTo>
                    <a:pt x="19" y="11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3" y="22"/>
                  </a:lnTo>
                  <a:lnTo>
                    <a:pt x="11" y="26"/>
                  </a:lnTo>
                  <a:lnTo>
                    <a:pt x="11" y="30"/>
                  </a:lnTo>
                  <a:lnTo>
                    <a:pt x="10" y="34"/>
                  </a:lnTo>
                  <a:lnTo>
                    <a:pt x="10" y="34"/>
                  </a:lnTo>
                  <a:lnTo>
                    <a:pt x="5" y="45"/>
                  </a:lnTo>
                  <a:lnTo>
                    <a:pt x="2" y="54"/>
                  </a:lnTo>
                  <a:lnTo>
                    <a:pt x="0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5" y="80"/>
                  </a:lnTo>
                  <a:lnTo>
                    <a:pt x="9" y="79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1" y="6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8" y="45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4" y="26"/>
                  </a:lnTo>
                  <a:lnTo>
                    <a:pt x="26" y="22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1" y="1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2" y="3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3" y="1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7" name="Freeform 679"/>
            <p:cNvSpPr/>
            <p:nvPr/>
          </p:nvSpPr>
          <p:spPr bwMode="auto">
            <a:xfrm>
              <a:off x="6916738" y="254000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9"/>
                </a:cxn>
                <a:cxn ang="0">
                  <a:pos x="23" y="14"/>
                </a:cxn>
                <a:cxn ang="0">
                  <a:pos x="23" y="14"/>
                </a:cxn>
                <a:cxn ang="0">
                  <a:pos x="19" y="21"/>
                </a:cxn>
                <a:cxn ang="0">
                  <a:pos x="16" y="29"/>
                </a:cxn>
                <a:cxn ang="0">
                  <a:pos x="16" y="29"/>
                </a:cxn>
                <a:cxn ang="0">
                  <a:pos x="6" y="44"/>
                </a:cxn>
                <a:cxn ang="0">
                  <a:pos x="2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3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57"/>
                </a:cxn>
                <a:cxn ang="0">
                  <a:pos x="15" y="52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25" y="37"/>
                </a:cxn>
                <a:cxn ang="0">
                  <a:pos x="26" y="33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0" y="23"/>
                </a:cxn>
                <a:cxn ang="0">
                  <a:pos x="34" y="18"/>
                </a:cxn>
                <a:cxn ang="0">
                  <a:pos x="37" y="13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8" y="3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0" h="68">
                  <a:moveTo>
                    <a:pt x="29" y="4"/>
                  </a:moveTo>
                  <a:lnTo>
                    <a:pt x="29" y="4"/>
                  </a:lnTo>
                  <a:lnTo>
                    <a:pt x="26" y="9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19" y="21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6" y="44"/>
                  </a:lnTo>
                  <a:lnTo>
                    <a:pt x="2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57"/>
                  </a:lnTo>
                  <a:lnTo>
                    <a:pt x="15" y="5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6" y="33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0" y="23"/>
                  </a:lnTo>
                  <a:lnTo>
                    <a:pt x="34" y="18"/>
                  </a:lnTo>
                  <a:lnTo>
                    <a:pt x="37" y="13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8" y="3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8" name="Freeform 680"/>
            <p:cNvSpPr/>
            <p:nvPr/>
          </p:nvSpPr>
          <p:spPr bwMode="auto">
            <a:xfrm>
              <a:off x="6950076" y="2540000"/>
              <a:ext cx="19050" cy="2698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2" y="12"/>
                </a:cxn>
                <a:cxn ang="0">
                  <a:pos x="27" y="18"/>
                </a:cxn>
                <a:cxn ang="0">
                  <a:pos x="15" y="31"/>
                </a:cxn>
                <a:cxn ang="0">
                  <a:pos x="10" y="38"/>
                </a:cxn>
                <a:cxn ang="0">
                  <a:pos x="6" y="46"/>
                </a:cxn>
                <a:cxn ang="0">
                  <a:pos x="2" y="54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10" y="67"/>
                </a:cxn>
                <a:cxn ang="0">
                  <a:pos x="11" y="64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4"/>
                </a:cxn>
                <a:cxn ang="0">
                  <a:pos x="16" y="47"/>
                </a:cxn>
                <a:cxn ang="0">
                  <a:pos x="21" y="40"/>
                </a:cxn>
                <a:cxn ang="0">
                  <a:pos x="27" y="34"/>
                </a:cxn>
                <a:cxn ang="0">
                  <a:pos x="37" y="21"/>
                </a:cxn>
                <a:cxn ang="0">
                  <a:pos x="42" y="14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68">
                  <a:moveTo>
                    <a:pt x="34" y="4"/>
                  </a:moveTo>
                  <a:lnTo>
                    <a:pt x="34" y="4"/>
                  </a:lnTo>
                  <a:lnTo>
                    <a:pt x="32" y="12"/>
                  </a:lnTo>
                  <a:lnTo>
                    <a:pt x="27" y="18"/>
                  </a:lnTo>
                  <a:lnTo>
                    <a:pt x="15" y="31"/>
                  </a:lnTo>
                  <a:lnTo>
                    <a:pt x="10" y="38"/>
                  </a:lnTo>
                  <a:lnTo>
                    <a:pt x="6" y="46"/>
                  </a:lnTo>
                  <a:lnTo>
                    <a:pt x="2" y="54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10" y="67"/>
                  </a:lnTo>
                  <a:lnTo>
                    <a:pt x="11" y="64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4"/>
                  </a:lnTo>
                  <a:lnTo>
                    <a:pt x="16" y="47"/>
                  </a:lnTo>
                  <a:lnTo>
                    <a:pt x="21" y="40"/>
                  </a:lnTo>
                  <a:lnTo>
                    <a:pt x="27" y="34"/>
                  </a:lnTo>
                  <a:lnTo>
                    <a:pt x="37" y="21"/>
                  </a:lnTo>
                  <a:lnTo>
                    <a:pt x="42" y="14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69" name="Freeform 681"/>
            <p:cNvSpPr/>
            <p:nvPr/>
          </p:nvSpPr>
          <p:spPr bwMode="auto">
            <a:xfrm>
              <a:off x="6981826" y="2540000"/>
              <a:ext cx="15875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2"/>
                </a:cxn>
                <a:cxn ang="0">
                  <a:pos x="11" y="25"/>
                </a:cxn>
                <a:cxn ang="0">
                  <a:pos x="11" y="25"/>
                </a:cxn>
                <a:cxn ang="0">
                  <a:pos x="8" y="29"/>
                </a:cxn>
                <a:cxn ang="0">
                  <a:pos x="7" y="34"/>
                </a:cxn>
                <a:cxn ang="0">
                  <a:pos x="5" y="44"/>
                </a:cxn>
                <a:cxn ang="0">
                  <a:pos x="4" y="55"/>
                </a:cxn>
                <a:cxn ang="0">
                  <a:pos x="3" y="60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9" y="73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5" y="63"/>
                </a:cxn>
                <a:cxn ang="0">
                  <a:pos x="16" y="55"/>
                </a:cxn>
                <a:cxn ang="0">
                  <a:pos x="17" y="38"/>
                </a:cxn>
                <a:cxn ang="0">
                  <a:pos x="17" y="38"/>
                </a:cxn>
                <a:cxn ang="0">
                  <a:pos x="18" y="34"/>
                </a:cxn>
                <a:cxn ang="0">
                  <a:pos x="20" y="30"/>
                </a:cxn>
                <a:cxn ang="0">
                  <a:pos x="25" y="22"/>
                </a:cxn>
                <a:cxn ang="0">
                  <a:pos x="39" y="9"/>
                </a:cxn>
                <a:cxn ang="0">
                  <a:pos x="39" y="9"/>
                </a:cxn>
                <a:cxn ang="0">
                  <a:pos x="41" y="6"/>
                </a:cxn>
                <a:cxn ang="0">
                  <a:pos x="41" y="5"/>
                </a:cxn>
                <a:cxn ang="0">
                  <a:pos x="38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41" h="73">
                  <a:moveTo>
                    <a:pt x="30" y="1"/>
                  </a:moveTo>
                  <a:lnTo>
                    <a:pt x="30" y="1"/>
                  </a:lnTo>
                  <a:lnTo>
                    <a:pt x="20" y="12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8" y="29"/>
                  </a:lnTo>
                  <a:lnTo>
                    <a:pt x="7" y="34"/>
                  </a:lnTo>
                  <a:lnTo>
                    <a:pt x="5" y="44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5" y="63"/>
                  </a:lnTo>
                  <a:lnTo>
                    <a:pt x="16" y="55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8" y="34"/>
                  </a:lnTo>
                  <a:lnTo>
                    <a:pt x="20" y="30"/>
                  </a:lnTo>
                  <a:lnTo>
                    <a:pt x="25" y="22"/>
                  </a:lnTo>
                  <a:lnTo>
                    <a:pt x="39" y="9"/>
                  </a:lnTo>
                  <a:lnTo>
                    <a:pt x="39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38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0" name="Freeform 682"/>
            <p:cNvSpPr/>
            <p:nvPr/>
          </p:nvSpPr>
          <p:spPr bwMode="auto">
            <a:xfrm>
              <a:off x="6567488" y="2098675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42" y="22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0" y="50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1" y="67"/>
                </a:cxn>
                <a:cxn ang="0">
                  <a:pos x="8" y="72"/>
                </a:cxn>
                <a:cxn ang="0">
                  <a:pos x="7" y="73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75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2" y="84"/>
                </a:cxn>
                <a:cxn ang="0">
                  <a:pos x="15" y="81"/>
                </a:cxn>
                <a:cxn ang="0">
                  <a:pos x="17" y="78"/>
                </a:cxn>
                <a:cxn ang="0">
                  <a:pos x="20" y="75"/>
                </a:cxn>
                <a:cxn ang="0">
                  <a:pos x="23" y="68"/>
                </a:cxn>
                <a:cxn ang="0">
                  <a:pos x="26" y="60"/>
                </a:cxn>
                <a:cxn ang="0">
                  <a:pos x="26" y="60"/>
                </a:cxn>
                <a:cxn ang="0">
                  <a:pos x="47" y="34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42" y="2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0" y="50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1" y="67"/>
                  </a:lnTo>
                  <a:lnTo>
                    <a:pt x="8" y="72"/>
                  </a:lnTo>
                  <a:lnTo>
                    <a:pt x="7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75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2" y="84"/>
                  </a:lnTo>
                  <a:lnTo>
                    <a:pt x="15" y="81"/>
                  </a:lnTo>
                  <a:lnTo>
                    <a:pt x="17" y="78"/>
                  </a:lnTo>
                  <a:lnTo>
                    <a:pt x="20" y="75"/>
                  </a:lnTo>
                  <a:lnTo>
                    <a:pt x="23" y="68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47" y="34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1" name="Freeform 683"/>
            <p:cNvSpPr/>
            <p:nvPr/>
          </p:nvSpPr>
          <p:spPr bwMode="auto">
            <a:xfrm>
              <a:off x="6613526" y="2089150"/>
              <a:ext cx="33338" cy="3968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24"/>
                </a:cxn>
                <a:cxn ang="0">
                  <a:pos x="34" y="45"/>
                </a:cxn>
                <a:cxn ang="0">
                  <a:pos x="16" y="68"/>
                </a:cxn>
                <a:cxn ang="0">
                  <a:pos x="8" y="8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3" y="102"/>
                </a:cxn>
                <a:cxn ang="0">
                  <a:pos x="7" y="102"/>
                </a:cxn>
                <a:cxn ang="0">
                  <a:pos x="9" y="102"/>
                </a:cxn>
                <a:cxn ang="0">
                  <a:pos x="11" y="100"/>
                </a:cxn>
                <a:cxn ang="0">
                  <a:pos x="11" y="100"/>
                </a:cxn>
                <a:cxn ang="0">
                  <a:pos x="17" y="88"/>
                </a:cxn>
                <a:cxn ang="0">
                  <a:pos x="26" y="75"/>
                </a:cxn>
                <a:cxn ang="0">
                  <a:pos x="43" y="53"/>
                </a:cxn>
                <a:cxn ang="0">
                  <a:pos x="63" y="31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6"/>
                </a:cxn>
                <a:cxn ang="0">
                  <a:pos x="84" y="2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5" h="102">
                  <a:moveTo>
                    <a:pt x="76" y="2"/>
                  </a:moveTo>
                  <a:lnTo>
                    <a:pt x="76" y="2"/>
                  </a:lnTo>
                  <a:lnTo>
                    <a:pt x="55" y="24"/>
                  </a:lnTo>
                  <a:lnTo>
                    <a:pt x="34" y="45"/>
                  </a:lnTo>
                  <a:lnTo>
                    <a:pt x="16" y="68"/>
                  </a:lnTo>
                  <a:lnTo>
                    <a:pt x="8" y="8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3" y="102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11" y="100"/>
                  </a:lnTo>
                  <a:lnTo>
                    <a:pt x="11" y="100"/>
                  </a:lnTo>
                  <a:lnTo>
                    <a:pt x="17" y="88"/>
                  </a:lnTo>
                  <a:lnTo>
                    <a:pt x="26" y="75"/>
                  </a:lnTo>
                  <a:lnTo>
                    <a:pt x="43" y="53"/>
                  </a:lnTo>
                  <a:lnTo>
                    <a:pt x="63" y="31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6"/>
                  </a:lnTo>
                  <a:lnTo>
                    <a:pt x="84" y="2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2" name="Freeform 684"/>
            <p:cNvSpPr/>
            <p:nvPr/>
          </p:nvSpPr>
          <p:spPr bwMode="auto">
            <a:xfrm>
              <a:off x="6653213" y="2073275"/>
              <a:ext cx="52388" cy="55563"/>
            </a:xfrm>
            <a:custGeom>
              <a:avLst/>
              <a:gdLst/>
              <a:ahLst/>
              <a:cxnLst>
                <a:cxn ang="0">
                  <a:pos x="122" y="3"/>
                </a:cxn>
                <a:cxn ang="0">
                  <a:pos x="122" y="3"/>
                </a:cxn>
                <a:cxn ang="0">
                  <a:pos x="114" y="12"/>
                </a:cxn>
                <a:cxn ang="0">
                  <a:pos x="105" y="21"/>
                </a:cxn>
                <a:cxn ang="0">
                  <a:pos x="96" y="28"/>
                </a:cxn>
                <a:cxn ang="0">
                  <a:pos x="86" y="37"/>
                </a:cxn>
                <a:cxn ang="0">
                  <a:pos x="86" y="37"/>
                </a:cxn>
                <a:cxn ang="0">
                  <a:pos x="59" y="64"/>
                </a:cxn>
                <a:cxn ang="0">
                  <a:pos x="59" y="64"/>
                </a:cxn>
                <a:cxn ang="0">
                  <a:pos x="43" y="80"/>
                </a:cxn>
                <a:cxn ang="0">
                  <a:pos x="28" y="97"/>
                </a:cxn>
                <a:cxn ang="0">
                  <a:pos x="15" y="115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8" y="141"/>
                </a:cxn>
                <a:cxn ang="0">
                  <a:pos x="9" y="141"/>
                </a:cxn>
                <a:cxn ang="0">
                  <a:pos x="12" y="139"/>
                </a:cxn>
                <a:cxn ang="0">
                  <a:pos x="12" y="139"/>
                </a:cxn>
                <a:cxn ang="0">
                  <a:pos x="25" y="119"/>
                </a:cxn>
                <a:cxn ang="0">
                  <a:pos x="41" y="101"/>
                </a:cxn>
                <a:cxn ang="0">
                  <a:pos x="56" y="84"/>
                </a:cxn>
                <a:cxn ang="0">
                  <a:pos x="73" y="66"/>
                </a:cxn>
                <a:cxn ang="0">
                  <a:pos x="73" y="66"/>
                </a:cxn>
                <a:cxn ang="0">
                  <a:pos x="88" y="53"/>
                </a:cxn>
                <a:cxn ang="0">
                  <a:pos x="103" y="38"/>
                </a:cxn>
                <a:cxn ang="0">
                  <a:pos x="119" y="24"/>
                </a:cxn>
                <a:cxn ang="0">
                  <a:pos x="126" y="16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2" y="5"/>
                </a:cxn>
                <a:cxn ang="0">
                  <a:pos x="132" y="4"/>
                </a:cxn>
                <a:cxn ang="0">
                  <a:pos x="130" y="0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2" y="3"/>
                </a:cxn>
                <a:cxn ang="0">
                  <a:pos x="122" y="3"/>
                </a:cxn>
              </a:cxnLst>
              <a:rect l="0" t="0" r="r" b="b"/>
              <a:pathLst>
                <a:path w="132" h="141">
                  <a:moveTo>
                    <a:pt x="122" y="3"/>
                  </a:moveTo>
                  <a:lnTo>
                    <a:pt x="122" y="3"/>
                  </a:lnTo>
                  <a:lnTo>
                    <a:pt x="114" y="12"/>
                  </a:lnTo>
                  <a:lnTo>
                    <a:pt x="105" y="21"/>
                  </a:lnTo>
                  <a:lnTo>
                    <a:pt x="96" y="28"/>
                  </a:lnTo>
                  <a:lnTo>
                    <a:pt x="86" y="37"/>
                  </a:lnTo>
                  <a:lnTo>
                    <a:pt x="86" y="37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43" y="80"/>
                  </a:lnTo>
                  <a:lnTo>
                    <a:pt x="28" y="97"/>
                  </a:lnTo>
                  <a:lnTo>
                    <a:pt x="15" y="115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8" y="141"/>
                  </a:lnTo>
                  <a:lnTo>
                    <a:pt x="9" y="141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25" y="119"/>
                  </a:lnTo>
                  <a:lnTo>
                    <a:pt x="41" y="101"/>
                  </a:lnTo>
                  <a:lnTo>
                    <a:pt x="56" y="84"/>
                  </a:lnTo>
                  <a:lnTo>
                    <a:pt x="73" y="66"/>
                  </a:lnTo>
                  <a:lnTo>
                    <a:pt x="73" y="66"/>
                  </a:lnTo>
                  <a:lnTo>
                    <a:pt x="88" y="53"/>
                  </a:lnTo>
                  <a:lnTo>
                    <a:pt x="103" y="38"/>
                  </a:lnTo>
                  <a:lnTo>
                    <a:pt x="119" y="24"/>
                  </a:lnTo>
                  <a:lnTo>
                    <a:pt x="126" y="16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2" y="5"/>
                  </a:lnTo>
                  <a:lnTo>
                    <a:pt x="132" y="4"/>
                  </a:lnTo>
                  <a:lnTo>
                    <a:pt x="130" y="0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2" y="3"/>
                  </a:lnTo>
                  <a:lnTo>
                    <a:pt x="1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3" name="Freeform 685"/>
            <p:cNvSpPr/>
            <p:nvPr/>
          </p:nvSpPr>
          <p:spPr bwMode="auto">
            <a:xfrm>
              <a:off x="6716713" y="2054225"/>
              <a:ext cx="47625" cy="66675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6" y="17"/>
                </a:cxn>
                <a:cxn ang="0">
                  <a:pos x="102" y="29"/>
                </a:cxn>
                <a:cxn ang="0">
                  <a:pos x="97" y="40"/>
                </a:cxn>
                <a:cxn ang="0">
                  <a:pos x="90" y="50"/>
                </a:cxn>
                <a:cxn ang="0">
                  <a:pos x="75" y="71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47" y="108"/>
                </a:cxn>
                <a:cxn ang="0">
                  <a:pos x="31" y="125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7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6"/>
                </a:cxn>
                <a:cxn ang="0">
                  <a:pos x="43" y="127"/>
                </a:cxn>
                <a:cxn ang="0">
                  <a:pos x="59" y="109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89" y="70"/>
                </a:cxn>
                <a:cxn ang="0">
                  <a:pos x="103" y="50"/>
                </a:cxn>
                <a:cxn ang="0">
                  <a:pos x="109" y="40"/>
                </a:cxn>
                <a:cxn ang="0">
                  <a:pos x="114" y="29"/>
                </a:cxn>
                <a:cxn ang="0">
                  <a:pos x="118" y="17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3"/>
                </a:cxn>
                <a:cxn ang="0">
                  <a:pos x="118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0" y="2"/>
                </a:cxn>
                <a:cxn ang="0">
                  <a:pos x="109" y="3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9" h="165">
                  <a:moveTo>
                    <a:pt x="109" y="6"/>
                  </a:moveTo>
                  <a:lnTo>
                    <a:pt x="109" y="6"/>
                  </a:lnTo>
                  <a:lnTo>
                    <a:pt x="106" y="17"/>
                  </a:lnTo>
                  <a:lnTo>
                    <a:pt x="102" y="29"/>
                  </a:lnTo>
                  <a:lnTo>
                    <a:pt x="97" y="40"/>
                  </a:lnTo>
                  <a:lnTo>
                    <a:pt x="90" y="50"/>
                  </a:lnTo>
                  <a:lnTo>
                    <a:pt x="75" y="7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47" y="108"/>
                  </a:lnTo>
                  <a:lnTo>
                    <a:pt x="31" y="125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7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6"/>
                  </a:lnTo>
                  <a:lnTo>
                    <a:pt x="43" y="127"/>
                  </a:lnTo>
                  <a:lnTo>
                    <a:pt x="59" y="109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89" y="70"/>
                  </a:lnTo>
                  <a:lnTo>
                    <a:pt x="103" y="50"/>
                  </a:lnTo>
                  <a:lnTo>
                    <a:pt x="109" y="40"/>
                  </a:lnTo>
                  <a:lnTo>
                    <a:pt x="114" y="29"/>
                  </a:lnTo>
                  <a:lnTo>
                    <a:pt x="118" y="17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2"/>
                  </a:lnTo>
                  <a:lnTo>
                    <a:pt x="109" y="3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4" name="Freeform 686"/>
            <p:cNvSpPr/>
            <p:nvPr/>
          </p:nvSpPr>
          <p:spPr bwMode="auto">
            <a:xfrm>
              <a:off x="6750051" y="2052638"/>
              <a:ext cx="52388" cy="80963"/>
            </a:xfrm>
            <a:custGeom>
              <a:avLst/>
              <a:gdLst/>
              <a:ahLst/>
              <a:cxnLst>
                <a:cxn ang="0">
                  <a:pos x="124" y="1"/>
                </a:cxn>
                <a:cxn ang="0">
                  <a:pos x="124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6" y="3"/>
                </a:cxn>
                <a:cxn ang="0">
                  <a:pos x="115" y="6"/>
                </a:cxn>
                <a:cxn ang="0">
                  <a:pos x="116" y="9"/>
                </a:cxn>
                <a:cxn ang="0">
                  <a:pos x="119" y="10"/>
                </a:cxn>
                <a:cxn ang="0">
                  <a:pos x="119" y="10"/>
                </a:cxn>
                <a:cxn ang="0">
                  <a:pos x="120" y="13"/>
                </a:cxn>
                <a:cxn ang="0">
                  <a:pos x="120" y="16"/>
                </a:cxn>
                <a:cxn ang="0">
                  <a:pos x="117" y="26"/>
                </a:cxn>
                <a:cxn ang="0">
                  <a:pos x="112" y="39"/>
                </a:cxn>
                <a:cxn ang="0">
                  <a:pos x="106" y="54"/>
                </a:cxn>
                <a:cxn ang="0">
                  <a:pos x="89" y="82"/>
                </a:cxn>
                <a:cxn ang="0">
                  <a:pos x="78" y="99"/>
                </a:cxn>
                <a:cxn ang="0">
                  <a:pos x="78" y="99"/>
                </a:cxn>
                <a:cxn ang="0">
                  <a:pos x="52" y="136"/>
                </a:cxn>
                <a:cxn ang="0">
                  <a:pos x="38" y="153"/>
                </a:cxn>
                <a:cxn ang="0">
                  <a:pos x="23" y="170"/>
                </a:cxn>
                <a:cxn ang="0">
                  <a:pos x="23" y="170"/>
                </a:cxn>
                <a:cxn ang="0">
                  <a:pos x="10" y="183"/>
                </a:cxn>
                <a:cxn ang="0">
                  <a:pos x="5" y="19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200"/>
                </a:cxn>
                <a:cxn ang="0">
                  <a:pos x="2" y="203"/>
                </a:cxn>
                <a:cxn ang="0">
                  <a:pos x="2" y="203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5" y="205"/>
                </a:cxn>
                <a:cxn ang="0">
                  <a:pos x="8" y="205"/>
                </a:cxn>
                <a:cxn ang="0">
                  <a:pos x="12" y="204"/>
                </a:cxn>
                <a:cxn ang="0">
                  <a:pos x="13" y="201"/>
                </a:cxn>
                <a:cxn ang="0">
                  <a:pos x="13" y="200"/>
                </a:cxn>
                <a:cxn ang="0">
                  <a:pos x="13" y="197"/>
                </a:cxn>
                <a:cxn ang="0">
                  <a:pos x="12" y="196"/>
                </a:cxn>
                <a:cxn ang="0">
                  <a:pos x="12" y="196"/>
                </a:cxn>
                <a:cxn ang="0">
                  <a:pos x="13" y="196"/>
                </a:cxn>
                <a:cxn ang="0">
                  <a:pos x="17" y="193"/>
                </a:cxn>
                <a:cxn ang="0">
                  <a:pos x="29" y="182"/>
                </a:cxn>
                <a:cxn ang="0">
                  <a:pos x="43" y="165"/>
                </a:cxn>
                <a:cxn ang="0">
                  <a:pos x="59" y="144"/>
                </a:cxn>
                <a:cxn ang="0">
                  <a:pos x="90" y="102"/>
                </a:cxn>
                <a:cxn ang="0">
                  <a:pos x="106" y="77"/>
                </a:cxn>
                <a:cxn ang="0">
                  <a:pos x="106" y="77"/>
                </a:cxn>
                <a:cxn ang="0">
                  <a:pos x="115" y="60"/>
                </a:cxn>
                <a:cxn ang="0">
                  <a:pos x="120" y="50"/>
                </a:cxn>
                <a:cxn ang="0">
                  <a:pos x="125" y="38"/>
                </a:cxn>
                <a:cxn ang="0">
                  <a:pos x="129" y="27"/>
                </a:cxn>
                <a:cxn ang="0">
                  <a:pos x="132" y="16"/>
                </a:cxn>
                <a:cxn ang="0">
                  <a:pos x="131" y="12"/>
                </a:cxn>
                <a:cxn ang="0">
                  <a:pos x="129" y="8"/>
                </a:cxn>
                <a:cxn ang="0">
                  <a:pos x="128" y="4"/>
                </a:cxn>
                <a:cxn ang="0">
                  <a:pos x="124" y="1"/>
                </a:cxn>
                <a:cxn ang="0">
                  <a:pos x="124" y="1"/>
                </a:cxn>
              </a:cxnLst>
              <a:rect l="0" t="0" r="r" b="b"/>
              <a:pathLst>
                <a:path w="132" h="205">
                  <a:moveTo>
                    <a:pt x="124" y="1"/>
                  </a:moveTo>
                  <a:lnTo>
                    <a:pt x="124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6" y="3"/>
                  </a:lnTo>
                  <a:lnTo>
                    <a:pt x="115" y="6"/>
                  </a:lnTo>
                  <a:lnTo>
                    <a:pt x="116" y="9"/>
                  </a:lnTo>
                  <a:lnTo>
                    <a:pt x="119" y="10"/>
                  </a:lnTo>
                  <a:lnTo>
                    <a:pt x="119" y="10"/>
                  </a:lnTo>
                  <a:lnTo>
                    <a:pt x="120" y="13"/>
                  </a:lnTo>
                  <a:lnTo>
                    <a:pt x="120" y="16"/>
                  </a:lnTo>
                  <a:lnTo>
                    <a:pt x="117" y="26"/>
                  </a:lnTo>
                  <a:lnTo>
                    <a:pt x="112" y="39"/>
                  </a:lnTo>
                  <a:lnTo>
                    <a:pt x="106" y="54"/>
                  </a:lnTo>
                  <a:lnTo>
                    <a:pt x="89" y="82"/>
                  </a:lnTo>
                  <a:lnTo>
                    <a:pt x="78" y="99"/>
                  </a:lnTo>
                  <a:lnTo>
                    <a:pt x="78" y="99"/>
                  </a:lnTo>
                  <a:lnTo>
                    <a:pt x="52" y="136"/>
                  </a:lnTo>
                  <a:lnTo>
                    <a:pt x="38" y="153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10" y="183"/>
                  </a:lnTo>
                  <a:lnTo>
                    <a:pt x="5" y="19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200"/>
                  </a:lnTo>
                  <a:lnTo>
                    <a:pt x="2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5" y="205"/>
                  </a:lnTo>
                  <a:lnTo>
                    <a:pt x="8" y="205"/>
                  </a:lnTo>
                  <a:lnTo>
                    <a:pt x="12" y="204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7"/>
                  </a:lnTo>
                  <a:lnTo>
                    <a:pt x="12" y="196"/>
                  </a:lnTo>
                  <a:lnTo>
                    <a:pt x="12" y="196"/>
                  </a:lnTo>
                  <a:lnTo>
                    <a:pt x="13" y="196"/>
                  </a:lnTo>
                  <a:lnTo>
                    <a:pt x="17" y="193"/>
                  </a:lnTo>
                  <a:lnTo>
                    <a:pt x="29" y="182"/>
                  </a:lnTo>
                  <a:lnTo>
                    <a:pt x="43" y="165"/>
                  </a:lnTo>
                  <a:lnTo>
                    <a:pt x="59" y="144"/>
                  </a:lnTo>
                  <a:lnTo>
                    <a:pt x="90" y="102"/>
                  </a:lnTo>
                  <a:lnTo>
                    <a:pt x="106" y="77"/>
                  </a:lnTo>
                  <a:lnTo>
                    <a:pt x="106" y="77"/>
                  </a:lnTo>
                  <a:lnTo>
                    <a:pt x="115" y="60"/>
                  </a:lnTo>
                  <a:lnTo>
                    <a:pt x="120" y="50"/>
                  </a:lnTo>
                  <a:lnTo>
                    <a:pt x="125" y="38"/>
                  </a:lnTo>
                  <a:lnTo>
                    <a:pt x="129" y="27"/>
                  </a:lnTo>
                  <a:lnTo>
                    <a:pt x="132" y="16"/>
                  </a:lnTo>
                  <a:lnTo>
                    <a:pt x="131" y="12"/>
                  </a:lnTo>
                  <a:lnTo>
                    <a:pt x="129" y="8"/>
                  </a:lnTo>
                  <a:lnTo>
                    <a:pt x="128" y="4"/>
                  </a:lnTo>
                  <a:lnTo>
                    <a:pt x="124" y="1"/>
                  </a:lnTo>
                  <a:lnTo>
                    <a:pt x="1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5" name="Freeform 687"/>
            <p:cNvSpPr/>
            <p:nvPr/>
          </p:nvSpPr>
          <p:spPr bwMode="auto">
            <a:xfrm>
              <a:off x="6800851" y="2038350"/>
              <a:ext cx="52388" cy="95250"/>
            </a:xfrm>
            <a:custGeom>
              <a:avLst/>
              <a:gdLst/>
              <a:ahLst/>
              <a:cxnLst>
                <a:cxn ang="0">
                  <a:pos x="120" y="5"/>
                </a:cxn>
                <a:cxn ang="0">
                  <a:pos x="120" y="5"/>
                </a:cxn>
                <a:cxn ang="0">
                  <a:pos x="117" y="22"/>
                </a:cxn>
                <a:cxn ang="0">
                  <a:pos x="115" y="38"/>
                </a:cxn>
                <a:cxn ang="0">
                  <a:pos x="110" y="54"/>
                </a:cxn>
                <a:cxn ang="0">
                  <a:pos x="103" y="69"/>
                </a:cxn>
                <a:cxn ang="0">
                  <a:pos x="95" y="84"/>
                </a:cxn>
                <a:cxn ang="0">
                  <a:pos x="87" y="98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53" y="153"/>
                </a:cxn>
                <a:cxn ang="0">
                  <a:pos x="36" y="179"/>
                </a:cxn>
                <a:cxn ang="0">
                  <a:pos x="18" y="20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2" y="238"/>
                </a:cxn>
                <a:cxn ang="0">
                  <a:pos x="6" y="239"/>
                </a:cxn>
                <a:cxn ang="0">
                  <a:pos x="9" y="238"/>
                </a:cxn>
                <a:cxn ang="0">
                  <a:pos x="10" y="237"/>
                </a:cxn>
                <a:cxn ang="0">
                  <a:pos x="10" y="237"/>
                </a:cxn>
                <a:cxn ang="0">
                  <a:pos x="28" y="210"/>
                </a:cxn>
                <a:cxn ang="0">
                  <a:pos x="47" y="183"/>
                </a:cxn>
                <a:cxn ang="0">
                  <a:pos x="66" y="156"/>
                </a:cxn>
                <a:cxn ang="0">
                  <a:pos x="86" y="128"/>
                </a:cxn>
                <a:cxn ang="0">
                  <a:pos x="103" y="98"/>
                </a:cxn>
                <a:cxn ang="0">
                  <a:pos x="111" y="84"/>
                </a:cxn>
                <a:cxn ang="0">
                  <a:pos x="117" y="68"/>
                </a:cxn>
                <a:cxn ang="0">
                  <a:pos x="123" y="54"/>
                </a:cxn>
                <a:cxn ang="0">
                  <a:pos x="127" y="38"/>
                </a:cxn>
                <a:cxn ang="0">
                  <a:pos x="129" y="22"/>
                </a:cxn>
                <a:cxn ang="0">
                  <a:pos x="130" y="5"/>
                </a:cxn>
                <a:cxn ang="0">
                  <a:pos x="130" y="5"/>
                </a:cxn>
                <a:cxn ang="0">
                  <a:pos x="130" y="3"/>
                </a:cxn>
                <a:cxn ang="0">
                  <a:pos x="129" y="1"/>
                </a:cxn>
                <a:cxn ang="0">
                  <a:pos x="125" y="0"/>
                </a:cxn>
                <a:cxn ang="0">
                  <a:pos x="121" y="1"/>
                </a:cxn>
                <a:cxn ang="0">
                  <a:pos x="120" y="3"/>
                </a:cxn>
                <a:cxn ang="0">
                  <a:pos x="120" y="5"/>
                </a:cxn>
                <a:cxn ang="0">
                  <a:pos x="120" y="5"/>
                </a:cxn>
              </a:cxnLst>
              <a:rect l="0" t="0" r="r" b="b"/>
              <a:pathLst>
                <a:path w="130" h="239">
                  <a:moveTo>
                    <a:pt x="120" y="5"/>
                  </a:moveTo>
                  <a:lnTo>
                    <a:pt x="120" y="5"/>
                  </a:lnTo>
                  <a:lnTo>
                    <a:pt x="117" y="22"/>
                  </a:lnTo>
                  <a:lnTo>
                    <a:pt x="115" y="38"/>
                  </a:lnTo>
                  <a:lnTo>
                    <a:pt x="110" y="54"/>
                  </a:lnTo>
                  <a:lnTo>
                    <a:pt x="103" y="69"/>
                  </a:lnTo>
                  <a:lnTo>
                    <a:pt x="95" y="84"/>
                  </a:lnTo>
                  <a:lnTo>
                    <a:pt x="87" y="98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53" y="153"/>
                  </a:lnTo>
                  <a:lnTo>
                    <a:pt x="36" y="179"/>
                  </a:lnTo>
                  <a:lnTo>
                    <a:pt x="18" y="20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2" y="238"/>
                  </a:lnTo>
                  <a:lnTo>
                    <a:pt x="6" y="239"/>
                  </a:lnTo>
                  <a:lnTo>
                    <a:pt x="9" y="238"/>
                  </a:lnTo>
                  <a:lnTo>
                    <a:pt x="10" y="237"/>
                  </a:lnTo>
                  <a:lnTo>
                    <a:pt x="10" y="237"/>
                  </a:lnTo>
                  <a:lnTo>
                    <a:pt x="28" y="210"/>
                  </a:lnTo>
                  <a:lnTo>
                    <a:pt x="47" y="183"/>
                  </a:lnTo>
                  <a:lnTo>
                    <a:pt x="66" y="156"/>
                  </a:lnTo>
                  <a:lnTo>
                    <a:pt x="86" y="128"/>
                  </a:lnTo>
                  <a:lnTo>
                    <a:pt x="103" y="98"/>
                  </a:lnTo>
                  <a:lnTo>
                    <a:pt x="111" y="84"/>
                  </a:lnTo>
                  <a:lnTo>
                    <a:pt x="117" y="68"/>
                  </a:lnTo>
                  <a:lnTo>
                    <a:pt x="123" y="54"/>
                  </a:lnTo>
                  <a:lnTo>
                    <a:pt x="127" y="38"/>
                  </a:lnTo>
                  <a:lnTo>
                    <a:pt x="129" y="22"/>
                  </a:lnTo>
                  <a:lnTo>
                    <a:pt x="130" y="5"/>
                  </a:lnTo>
                  <a:lnTo>
                    <a:pt x="130" y="5"/>
                  </a:lnTo>
                  <a:lnTo>
                    <a:pt x="130" y="3"/>
                  </a:lnTo>
                  <a:lnTo>
                    <a:pt x="129" y="1"/>
                  </a:lnTo>
                  <a:lnTo>
                    <a:pt x="125" y="0"/>
                  </a:lnTo>
                  <a:lnTo>
                    <a:pt x="121" y="1"/>
                  </a:lnTo>
                  <a:lnTo>
                    <a:pt x="120" y="3"/>
                  </a:lnTo>
                  <a:lnTo>
                    <a:pt x="120" y="5"/>
                  </a:lnTo>
                  <a:lnTo>
                    <a:pt x="1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6" name="Freeform 688"/>
            <p:cNvSpPr/>
            <p:nvPr/>
          </p:nvSpPr>
          <p:spPr bwMode="auto">
            <a:xfrm>
              <a:off x="6837363" y="2028825"/>
              <a:ext cx="58738" cy="98425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4" y="8"/>
                </a:cxn>
                <a:cxn ang="0">
                  <a:pos x="134" y="8"/>
                </a:cxn>
                <a:cxn ang="0">
                  <a:pos x="131" y="12"/>
                </a:cxn>
                <a:cxn ang="0">
                  <a:pos x="132" y="15"/>
                </a:cxn>
                <a:cxn ang="0">
                  <a:pos x="132" y="15"/>
                </a:cxn>
                <a:cxn ang="0">
                  <a:pos x="102" y="70"/>
                </a:cxn>
                <a:cxn ang="0">
                  <a:pos x="87" y="96"/>
                </a:cxn>
                <a:cxn ang="0">
                  <a:pos x="70" y="122"/>
                </a:cxn>
                <a:cxn ang="0">
                  <a:pos x="70" y="122"/>
                </a:cxn>
                <a:cxn ang="0">
                  <a:pos x="49" y="155"/>
                </a:cxn>
                <a:cxn ang="0">
                  <a:pos x="29" y="186"/>
                </a:cxn>
                <a:cxn ang="0">
                  <a:pos x="29" y="186"/>
                </a:cxn>
                <a:cxn ang="0">
                  <a:pos x="13" y="212"/>
                </a:cxn>
                <a:cxn ang="0">
                  <a:pos x="5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11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15" y="234"/>
                </a:cxn>
                <a:cxn ang="0">
                  <a:pos x="17" y="227"/>
                </a:cxn>
                <a:cxn ang="0">
                  <a:pos x="26" y="211"/>
                </a:cxn>
                <a:cxn ang="0">
                  <a:pos x="45" y="182"/>
                </a:cxn>
                <a:cxn ang="0">
                  <a:pos x="45" y="182"/>
                </a:cxn>
                <a:cxn ang="0">
                  <a:pos x="64" y="151"/>
                </a:cxn>
                <a:cxn ang="0">
                  <a:pos x="85" y="121"/>
                </a:cxn>
                <a:cxn ang="0">
                  <a:pos x="85" y="121"/>
                </a:cxn>
                <a:cxn ang="0">
                  <a:pos x="102" y="93"/>
                </a:cxn>
                <a:cxn ang="0">
                  <a:pos x="118" y="66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7"/>
                </a:cxn>
                <a:cxn ang="0">
                  <a:pos x="148" y="6"/>
                </a:cxn>
                <a:cxn ang="0">
                  <a:pos x="147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8" h="246">
                  <a:moveTo>
                    <a:pt x="139" y="3"/>
                  </a:moveTo>
                  <a:lnTo>
                    <a:pt x="134" y="8"/>
                  </a:lnTo>
                  <a:lnTo>
                    <a:pt x="134" y="8"/>
                  </a:lnTo>
                  <a:lnTo>
                    <a:pt x="131" y="12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02" y="70"/>
                  </a:lnTo>
                  <a:lnTo>
                    <a:pt x="87" y="96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49" y="155"/>
                  </a:lnTo>
                  <a:lnTo>
                    <a:pt x="29" y="186"/>
                  </a:lnTo>
                  <a:lnTo>
                    <a:pt x="29" y="186"/>
                  </a:lnTo>
                  <a:lnTo>
                    <a:pt x="13" y="212"/>
                  </a:lnTo>
                  <a:lnTo>
                    <a:pt x="5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11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15" y="234"/>
                  </a:lnTo>
                  <a:lnTo>
                    <a:pt x="17" y="227"/>
                  </a:lnTo>
                  <a:lnTo>
                    <a:pt x="26" y="211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64" y="15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2" y="93"/>
                  </a:lnTo>
                  <a:lnTo>
                    <a:pt x="118" y="66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7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7" name="Freeform 689"/>
            <p:cNvSpPr/>
            <p:nvPr/>
          </p:nvSpPr>
          <p:spPr bwMode="auto">
            <a:xfrm>
              <a:off x="6875463" y="2058988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4" y="21"/>
                </a:cxn>
                <a:cxn ang="0">
                  <a:pos x="73" y="37"/>
                </a:cxn>
                <a:cxn ang="0">
                  <a:pos x="63" y="53"/>
                </a:cxn>
                <a:cxn ang="0">
                  <a:pos x="58" y="6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42" y="101"/>
                </a:cxn>
                <a:cxn ang="0">
                  <a:pos x="29" y="131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0" y="195"/>
                </a:cxn>
                <a:cxn ang="0">
                  <a:pos x="4" y="198"/>
                </a:cxn>
                <a:cxn ang="0">
                  <a:pos x="5" y="199"/>
                </a:cxn>
                <a:cxn ang="0">
                  <a:pos x="8" y="199"/>
                </a:cxn>
                <a:cxn ang="0">
                  <a:pos x="9" y="198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37" y="140"/>
                </a:cxn>
                <a:cxn ang="0">
                  <a:pos x="61" y="83"/>
                </a:cxn>
                <a:cxn ang="0">
                  <a:pos x="61" y="83"/>
                </a:cxn>
                <a:cxn ang="0">
                  <a:pos x="65" y="73"/>
                </a:cxn>
                <a:cxn ang="0">
                  <a:pos x="71" y="63"/>
                </a:cxn>
                <a:cxn ang="0">
                  <a:pos x="82" y="45"/>
                </a:cxn>
                <a:cxn ang="0">
                  <a:pos x="94" y="26"/>
                </a:cxn>
                <a:cxn ang="0">
                  <a:pos x="98" y="16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3" h="199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4" y="21"/>
                  </a:lnTo>
                  <a:lnTo>
                    <a:pt x="73" y="37"/>
                  </a:lnTo>
                  <a:lnTo>
                    <a:pt x="63" y="53"/>
                  </a:lnTo>
                  <a:lnTo>
                    <a:pt x="58" y="6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42" y="101"/>
                  </a:lnTo>
                  <a:lnTo>
                    <a:pt x="29" y="13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0" y="195"/>
                  </a:lnTo>
                  <a:lnTo>
                    <a:pt x="4" y="198"/>
                  </a:lnTo>
                  <a:lnTo>
                    <a:pt x="5" y="199"/>
                  </a:lnTo>
                  <a:lnTo>
                    <a:pt x="8" y="199"/>
                  </a:lnTo>
                  <a:lnTo>
                    <a:pt x="9" y="198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37" y="140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5" y="73"/>
                  </a:lnTo>
                  <a:lnTo>
                    <a:pt x="71" y="63"/>
                  </a:lnTo>
                  <a:lnTo>
                    <a:pt x="82" y="45"/>
                  </a:lnTo>
                  <a:lnTo>
                    <a:pt x="94" y="26"/>
                  </a:lnTo>
                  <a:lnTo>
                    <a:pt x="98" y="16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8" name="Freeform 690"/>
            <p:cNvSpPr/>
            <p:nvPr/>
          </p:nvSpPr>
          <p:spPr bwMode="auto">
            <a:xfrm>
              <a:off x="6505576" y="2085975"/>
              <a:ext cx="19050" cy="36513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5" y="24"/>
                </a:cxn>
                <a:cxn ang="0">
                  <a:pos x="16" y="43"/>
                </a:cxn>
                <a:cxn ang="0">
                  <a:pos x="6" y="63"/>
                </a:cxn>
                <a:cxn ang="0">
                  <a:pos x="3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4" y="89"/>
                </a:cxn>
                <a:cxn ang="0">
                  <a:pos x="21" y="84"/>
                </a:cxn>
                <a:cxn ang="0">
                  <a:pos x="21" y="84"/>
                </a:cxn>
                <a:cxn ang="0">
                  <a:pos x="22" y="81"/>
                </a:cxn>
                <a:cxn ang="0">
                  <a:pos x="22" y="80"/>
                </a:cxn>
                <a:cxn ang="0">
                  <a:pos x="21" y="76"/>
                </a:cxn>
                <a:cxn ang="0">
                  <a:pos x="18" y="75"/>
                </a:cxn>
                <a:cxn ang="0">
                  <a:pos x="16" y="73"/>
                </a:cxn>
                <a:cxn ang="0">
                  <a:pos x="14" y="75"/>
                </a:cxn>
                <a:cxn ang="0">
                  <a:pos x="14" y="75"/>
                </a:cxn>
                <a:cxn ang="0">
                  <a:pos x="21" y="58"/>
                </a:cxn>
                <a:cxn ang="0">
                  <a:pos x="29" y="41"/>
                </a:cxn>
                <a:cxn ang="0">
                  <a:pos x="38" y="24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90">
                  <a:moveTo>
                    <a:pt x="34" y="4"/>
                  </a:moveTo>
                  <a:lnTo>
                    <a:pt x="34" y="4"/>
                  </a:lnTo>
                  <a:lnTo>
                    <a:pt x="25" y="24"/>
                  </a:lnTo>
                  <a:lnTo>
                    <a:pt x="16" y="43"/>
                  </a:lnTo>
                  <a:lnTo>
                    <a:pt x="6" y="63"/>
                  </a:lnTo>
                  <a:lnTo>
                    <a:pt x="3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4" y="89"/>
                  </a:lnTo>
                  <a:lnTo>
                    <a:pt x="21" y="84"/>
                  </a:lnTo>
                  <a:lnTo>
                    <a:pt x="21" y="84"/>
                  </a:lnTo>
                  <a:lnTo>
                    <a:pt x="22" y="81"/>
                  </a:lnTo>
                  <a:lnTo>
                    <a:pt x="22" y="80"/>
                  </a:lnTo>
                  <a:lnTo>
                    <a:pt x="21" y="76"/>
                  </a:lnTo>
                  <a:lnTo>
                    <a:pt x="18" y="75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21" y="58"/>
                  </a:lnTo>
                  <a:lnTo>
                    <a:pt x="29" y="41"/>
                  </a:lnTo>
                  <a:lnTo>
                    <a:pt x="38" y="24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9" name="Freeform 691"/>
            <p:cNvSpPr/>
            <p:nvPr/>
          </p:nvSpPr>
          <p:spPr bwMode="auto">
            <a:xfrm>
              <a:off x="6530976" y="2066925"/>
              <a:ext cx="26988" cy="41275"/>
            </a:xfrm>
            <a:custGeom>
              <a:avLst/>
              <a:gdLst/>
              <a:ahLst/>
              <a:cxnLst>
                <a:cxn ang="0">
                  <a:pos x="56" y="4"/>
                </a:cxn>
                <a:cxn ang="0">
                  <a:pos x="56" y="4"/>
                </a:cxn>
                <a:cxn ang="0">
                  <a:pos x="53" y="11"/>
                </a:cxn>
                <a:cxn ang="0">
                  <a:pos x="49" y="17"/>
                </a:cxn>
                <a:cxn ang="0">
                  <a:pos x="39" y="32"/>
                </a:cxn>
                <a:cxn ang="0">
                  <a:pos x="39" y="32"/>
                </a:cxn>
                <a:cxn ang="0">
                  <a:pos x="36" y="37"/>
                </a:cxn>
                <a:cxn ang="0">
                  <a:pos x="34" y="43"/>
                </a:cxn>
                <a:cxn ang="0">
                  <a:pos x="29" y="56"/>
                </a:cxn>
                <a:cxn ang="0">
                  <a:pos x="29" y="56"/>
                </a:cxn>
                <a:cxn ang="0">
                  <a:pos x="22" y="66"/>
                </a:cxn>
                <a:cxn ang="0">
                  <a:pos x="15" y="73"/>
                </a:cxn>
                <a:cxn ang="0">
                  <a:pos x="9" y="83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1" y="93"/>
                </a:cxn>
                <a:cxn ang="0">
                  <a:pos x="0" y="97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07"/>
                </a:cxn>
                <a:cxn ang="0">
                  <a:pos x="8" y="107"/>
                </a:cxn>
                <a:cxn ang="0">
                  <a:pos x="9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3" y="97"/>
                </a:cxn>
                <a:cxn ang="0">
                  <a:pos x="17" y="90"/>
                </a:cxn>
                <a:cxn ang="0">
                  <a:pos x="25" y="80"/>
                </a:cxn>
                <a:cxn ang="0">
                  <a:pos x="32" y="70"/>
                </a:cxn>
                <a:cxn ang="0">
                  <a:pos x="40" y="58"/>
                </a:cxn>
                <a:cxn ang="0">
                  <a:pos x="40" y="58"/>
                </a:cxn>
                <a:cxn ang="0">
                  <a:pos x="47" y="45"/>
                </a:cxn>
                <a:cxn ang="0">
                  <a:pos x="49" y="3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61" y="20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6" y="4"/>
                </a:cxn>
                <a:cxn ang="0">
                  <a:pos x="56" y="4"/>
                </a:cxn>
              </a:cxnLst>
              <a:rect l="0" t="0" r="r" b="b"/>
              <a:pathLst>
                <a:path w="68" h="107">
                  <a:moveTo>
                    <a:pt x="56" y="4"/>
                  </a:moveTo>
                  <a:lnTo>
                    <a:pt x="56" y="4"/>
                  </a:lnTo>
                  <a:lnTo>
                    <a:pt x="53" y="11"/>
                  </a:lnTo>
                  <a:lnTo>
                    <a:pt x="49" y="17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6" y="37"/>
                  </a:lnTo>
                  <a:lnTo>
                    <a:pt x="34" y="43"/>
                  </a:lnTo>
                  <a:lnTo>
                    <a:pt x="29" y="56"/>
                  </a:lnTo>
                  <a:lnTo>
                    <a:pt x="29" y="56"/>
                  </a:lnTo>
                  <a:lnTo>
                    <a:pt x="22" y="66"/>
                  </a:lnTo>
                  <a:lnTo>
                    <a:pt x="15" y="73"/>
                  </a:lnTo>
                  <a:lnTo>
                    <a:pt x="9" y="83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1" y="93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07"/>
                  </a:lnTo>
                  <a:lnTo>
                    <a:pt x="8" y="107"/>
                  </a:lnTo>
                  <a:lnTo>
                    <a:pt x="9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3" y="97"/>
                  </a:lnTo>
                  <a:lnTo>
                    <a:pt x="17" y="90"/>
                  </a:lnTo>
                  <a:lnTo>
                    <a:pt x="25" y="80"/>
                  </a:lnTo>
                  <a:lnTo>
                    <a:pt x="32" y="70"/>
                  </a:lnTo>
                  <a:lnTo>
                    <a:pt x="40" y="58"/>
                  </a:lnTo>
                  <a:lnTo>
                    <a:pt x="40" y="58"/>
                  </a:lnTo>
                  <a:lnTo>
                    <a:pt x="47" y="45"/>
                  </a:lnTo>
                  <a:lnTo>
                    <a:pt x="49" y="3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61" y="20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6" y="4"/>
                  </a:lnTo>
                  <a:lnTo>
                    <a:pt x="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0" name="Freeform 692"/>
            <p:cNvSpPr/>
            <p:nvPr/>
          </p:nvSpPr>
          <p:spPr bwMode="auto">
            <a:xfrm>
              <a:off x="6556376" y="2049463"/>
              <a:ext cx="31750" cy="5080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69" y="2"/>
                </a:cxn>
                <a:cxn ang="0">
                  <a:pos x="53" y="28"/>
                </a:cxn>
                <a:cxn ang="0">
                  <a:pos x="35" y="55"/>
                </a:cxn>
                <a:cxn ang="0">
                  <a:pos x="19" y="81"/>
                </a:cxn>
                <a:cxn ang="0">
                  <a:pos x="11" y="94"/>
                </a:cxn>
                <a:cxn ang="0">
                  <a:pos x="3" y="108"/>
                </a:cxn>
                <a:cxn ang="0">
                  <a:pos x="3" y="108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1" y="123"/>
                </a:cxn>
                <a:cxn ang="0">
                  <a:pos x="3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7" y="107"/>
                </a:cxn>
                <a:cxn ang="0">
                  <a:pos x="24" y="93"/>
                </a:cxn>
                <a:cxn ang="0">
                  <a:pos x="43" y="64"/>
                </a:cxn>
                <a:cxn ang="0">
                  <a:pos x="61" y="36"/>
                </a:cxn>
                <a:cxn ang="0">
                  <a:pos x="70" y="22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5"/>
                </a:cxn>
                <a:cxn ang="0">
                  <a:pos x="79" y="4"/>
                </a:cxn>
                <a:cxn ang="0">
                  <a:pos x="75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9" y="2"/>
                </a:cxn>
                <a:cxn ang="0">
                  <a:pos x="69" y="2"/>
                </a:cxn>
              </a:cxnLst>
              <a:rect l="0" t="0" r="r" b="b"/>
              <a:pathLst>
                <a:path w="79" h="125">
                  <a:moveTo>
                    <a:pt x="69" y="2"/>
                  </a:moveTo>
                  <a:lnTo>
                    <a:pt x="69" y="2"/>
                  </a:lnTo>
                  <a:lnTo>
                    <a:pt x="53" y="28"/>
                  </a:lnTo>
                  <a:lnTo>
                    <a:pt x="35" y="55"/>
                  </a:lnTo>
                  <a:lnTo>
                    <a:pt x="19" y="81"/>
                  </a:lnTo>
                  <a:lnTo>
                    <a:pt x="11" y="94"/>
                  </a:lnTo>
                  <a:lnTo>
                    <a:pt x="3" y="108"/>
                  </a:lnTo>
                  <a:lnTo>
                    <a:pt x="3" y="108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1" y="123"/>
                  </a:lnTo>
                  <a:lnTo>
                    <a:pt x="3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43" y="64"/>
                  </a:lnTo>
                  <a:lnTo>
                    <a:pt x="61" y="36"/>
                  </a:lnTo>
                  <a:lnTo>
                    <a:pt x="70" y="22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5"/>
                  </a:lnTo>
                  <a:lnTo>
                    <a:pt x="79" y="4"/>
                  </a:lnTo>
                  <a:lnTo>
                    <a:pt x="75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9" y="2"/>
                  </a:lnTo>
                  <a:lnTo>
                    <a:pt x="6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1" name="Freeform 693"/>
            <p:cNvSpPr/>
            <p:nvPr/>
          </p:nvSpPr>
          <p:spPr bwMode="auto">
            <a:xfrm>
              <a:off x="6583363" y="2027238"/>
              <a:ext cx="38100" cy="66675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9" y="16"/>
                </a:cxn>
                <a:cxn ang="0">
                  <a:pos x="74" y="24"/>
                </a:cxn>
                <a:cxn ang="0">
                  <a:pos x="71" y="30"/>
                </a:cxn>
                <a:cxn ang="0">
                  <a:pos x="71" y="30"/>
                </a:cxn>
                <a:cxn ang="0">
                  <a:pos x="66" y="43"/>
                </a:cxn>
                <a:cxn ang="0">
                  <a:pos x="61" y="55"/>
                </a:cxn>
                <a:cxn ang="0">
                  <a:pos x="47" y="79"/>
                </a:cxn>
                <a:cxn ang="0">
                  <a:pos x="47" y="79"/>
                </a:cxn>
                <a:cxn ang="0">
                  <a:pos x="23" y="118"/>
                </a:cxn>
                <a:cxn ang="0">
                  <a:pos x="11" y="137"/>
                </a:cxn>
                <a:cxn ang="0">
                  <a:pos x="1" y="157"/>
                </a:cxn>
                <a:cxn ang="0">
                  <a:pos x="1" y="157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3" y="165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22" y="141"/>
                </a:cxn>
                <a:cxn ang="0">
                  <a:pos x="35" y="11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0"/>
                </a:cxn>
                <a:cxn ang="0">
                  <a:pos x="79" y="42"/>
                </a:cxn>
                <a:cxn ang="0">
                  <a:pos x="79" y="42"/>
                </a:cxn>
                <a:cxn ang="0">
                  <a:pos x="83" y="33"/>
                </a:cxn>
                <a:cxn ang="0">
                  <a:pos x="88" y="25"/>
                </a:cxn>
                <a:cxn ang="0">
                  <a:pos x="92" y="16"/>
                </a:cxn>
                <a:cxn ang="0">
                  <a:pos x="96" y="8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66">
                  <a:moveTo>
                    <a:pt x="86" y="4"/>
                  </a:moveTo>
                  <a:lnTo>
                    <a:pt x="86" y="4"/>
                  </a:lnTo>
                  <a:lnTo>
                    <a:pt x="79" y="16"/>
                  </a:lnTo>
                  <a:lnTo>
                    <a:pt x="74" y="24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66" y="43"/>
                  </a:lnTo>
                  <a:lnTo>
                    <a:pt x="61" y="55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23" y="118"/>
                  </a:lnTo>
                  <a:lnTo>
                    <a:pt x="11" y="137"/>
                  </a:lnTo>
                  <a:lnTo>
                    <a:pt x="1" y="157"/>
                  </a:lnTo>
                  <a:lnTo>
                    <a:pt x="1" y="157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3" y="165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22" y="141"/>
                  </a:lnTo>
                  <a:lnTo>
                    <a:pt x="35" y="11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0"/>
                  </a:lnTo>
                  <a:lnTo>
                    <a:pt x="79" y="42"/>
                  </a:lnTo>
                  <a:lnTo>
                    <a:pt x="79" y="42"/>
                  </a:lnTo>
                  <a:lnTo>
                    <a:pt x="83" y="33"/>
                  </a:lnTo>
                  <a:lnTo>
                    <a:pt x="88" y="25"/>
                  </a:lnTo>
                  <a:lnTo>
                    <a:pt x="92" y="16"/>
                  </a:lnTo>
                  <a:lnTo>
                    <a:pt x="96" y="8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2" name="Freeform 694"/>
            <p:cNvSpPr/>
            <p:nvPr/>
          </p:nvSpPr>
          <p:spPr bwMode="auto">
            <a:xfrm>
              <a:off x="6616701" y="2011363"/>
              <a:ext cx="36513" cy="68263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4" y="7"/>
                </a:cxn>
                <a:cxn ang="0">
                  <a:pos x="68" y="14"/>
                </a:cxn>
                <a:cxn ang="0">
                  <a:pos x="63" y="22"/>
                </a:cxn>
                <a:cxn ang="0">
                  <a:pos x="59" y="30"/>
                </a:cxn>
                <a:cxn ang="0">
                  <a:pos x="52" y="48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46" y="75"/>
                </a:cxn>
                <a:cxn ang="0">
                  <a:pos x="42" y="83"/>
                </a:cxn>
                <a:cxn ang="0">
                  <a:pos x="34" y="100"/>
                </a:cxn>
                <a:cxn ang="0">
                  <a:pos x="17" y="130"/>
                </a:cxn>
                <a:cxn ang="0">
                  <a:pos x="17" y="130"/>
                </a:cxn>
                <a:cxn ang="0">
                  <a:pos x="6" y="147"/>
                </a:cxn>
                <a:cxn ang="0">
                  <a:pos x="1" y="157"/>
                </a:cxn>
                <a:cxn ang="0">
                  <a:pos x="0" y="166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9" y="170"/>
                </a:cxn>
                <a:cxn ang="0">
                  <a:pos x="10" y="168"/>
                </a:cxn>
                <a:cxn ang="0">
                  <a:pos x="10" y="166"/>
                </a:cxn>
                <a:cxn ang="0">
                  <a:pos x="10" y="166"/>
                </a:cxn>
                <a:cxn ang="0">
                  <a:pos x="12" y="160"/>
                </a:cxn>
                <a:cxn ang="0">
                  <a:pos x="14" y="157"/>
                </a:cxn>
                <a:cxn ang="0">
                  <a:pos x="19" y="146"/>
                </a:cxn>
                <a:cxn ang="0">
                  <a:pos x="31" y="128"/>
                </a:cxn>
                <a:cxn ang="0">
                  <a:pos x="31" y="128"/>
                </a:cxn>
                <a:cxn ang="0">
                  <a:pos x="56" y="83"/>
                </a:cxn>
                <a:cxn ang="0">
                  <a:pos x="56" y="83"/>
                </a:cxn>
                <a:cxn ang="0">
                  <a:pos x="60" y="74"/>
                </a:cxn>
                <a:cxn ang="0">
                  <a:pos x="63" y="64"/>
                </a:cxn>
                <a:cxn ang="0">
                  <a:pos x="67" y="44"/>
                </a:cxn>
                <a:cxn ang="0">
                  <a:pos x="69" y="35"/>
                </a:cxn>
                <a:cxn ang="0">
                  <a:pos x="73" y="26"/>
                </a:cxn>
                <a:cxn ang="0">
                  <a:pos x="80" y="18"/>
                </a:cxn>
                <a:cxn ang="0">
                  <a:pos x="88" y="11"/>
                </a:cxn>
                <a:cxn ang="0">
                  <a:pos x="88" y="11"/>
                </a:cxn>
                <a:cxn ang="0">
                  <a:pos x="90" y="9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6" y="1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71">
                  <a:moveTo>
                    <a:pt x="82" y="1"/>
                  </a:moveTo>
                  <a:lnTo>
                    <a:pt x="82" y="1"/>
                  </a:lnTo>
                  <a:lnTo>
                    <a:pt x="74" y="7"/>
                  </a:lnTo>
                  <a:lnTo>
                    <a:pt x="68" y="14"/>
                  </a:lnTo>
                  <a:lnTo>
                    <a:pt x="63" y="22"/>
                  </a:lnTo>
                  <a:lnTo>
                    <a:pt x="59" y="30"/>
                  </a:lnTo>
                  <a:lnTo>
                    <a:pt x="52" y="4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6" y="75"/>
                  </a:lnTo>
                  <a:lnTo>
                    <a:pt x="42" y="83"/>
                  </a:lnTo>
                  <a:lnTo>
                    <a:pt x="34" y="100"/>
                  </a:lnTo>
                  <a:lnTo>
                    <a:pt x="17" y="130"/>
                  </a:lnTo>
                  <a:lnTo>
                    <a:pt x="17" y="130"/>
                  </a:lnTo>
                  <a:lnTo>
                    <a:pt x="6" y="147"/>
                  </a:lnTo>
                  <a:lnTo>
                    <a:pt x="1" y="157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9" y="170"/>
                  </a:lnTo>
                  <a:lnTo>
                    <a:pt x="10" y="168"/>
                  </a:lnTo>
                  <a:lnTo>
                    <a:pt x="10" y="166"/>
                  </a:lnTo>
                  <a:lnTo>
                    <a:pt x="10" y="166"/>
                  </a:lnTo>
                  <a:lnTo>
                    <a:pt x="12" y="160"/>
                  </a:lnTo>
                  <a:lnTo>
                    <a:pt x="14" y="157"/>
                  </a:lnTo>
                  <a:lnTo>
                    <a:pt x="19" y="146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60" y="74"/>
                  </a:lnTo>
                  <a:lnTo>
                    <a:pt x="63" y="64"/>
                  </a:lnTo>
                  <a:lnTo>
                    <a:pt x="67" y="44"/>
                  </a:lnTo>
                  <a:lnTo>
                    <a:pt x="69" y="35"/>
                  </a:lnTo>
                  <a:lnTo>
                    <a:pt x="73" y="26"/>
                  </a:lnTo>
                  <a:lnTo>
                    <a:pt x="80" y="18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6" y="1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3" name="Freeform 695"/>
            <p:cNvSpPr/>
            <p:nvPr/>
          </p:nvSpPr>
          <p:spPr bwMode="auto">
            <a:xfrm>
              <a:off x="6643688" y="1989138"/>
              <a:ext cx="52388" cy="80963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2" y="12"/>
                </a:cxn>
                <a:cxn ang="0">
                  <a:pos x="105" y="24"/>
                </a:cxn>
                <a:cxn ang="0">
                  <a:pos x="97" y="36"/>
                </a:cxn>
                <a:cxn ang="0">
                  <a:pos x="90" y="47"/>
                </a:cxn>
                <a:cxn ang="0">
                  <a:pos x="78" y="72"/>
                </a:cxn>
                <a:cxn ang="0">
                  <a:pos x="67" y="98"/>
                </a:cxn>
                <a:cxn ang="0">
                  <a:pos x="67" y="98"/>
                </a:cxn>
                <a:cxn ang="0">
                  <a:pos x="54" y="123"/>
                </a:cxn>
                <a:cxn ang="0">
                  <a:pos x="38" y="149"/>
                </a:cxn>
                <a:cxn ang="0">
                  <a:pos x="21" y="17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4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25" y="186"/>
                </a:cxn>
                <a:cxn ang="0">
                  <a:pos x="40" y="166"/>
                </a:cxn>
                <a:cxn ang="0">
                  <a:pos x="54" y="147"/>
                </a:cxn>
                <a:cxn ang="0">
                  <a:pos x="67" y="126"/>
                </a:cxn>
                <a:cxn ang="0">
                  <a:pos x="67" y="126"/>
                </a:cxn>
                <a:cxn ang="0">
                  <a:pos x="76" y="112"/>
                </a:cxn>
                <a:cxn ang="0">
                  <a:pos x="82" y="97"/>
                </a:cxn>
                <a:cxn ang="0">
                  <a:pos x="95" y="67"/>
                </a:cxn>
                <a:cxn ang="0">
                  <a:pos x="102" y="51"/>
                </a:cxn>
                <a:cxn ang="0">
                  <a:pos x="110" y="37"/>
                </a:cxn>
                <a:cxn ang="0">
                  <a:pos x="119" y="23"/>
                </a:cxn>
                <a:cxn ang="0">
                  <a:pos x="129" y="10"/>
                </a:cxn>
                <a:cxn ang="0">
                  <a:pos x="129" y="10"/>
                </a:cxn>
                <a:cxn ang="0">
                  <a:pos x="131" y="8"/>
                </a:cxn>
                <a:cxn ang="0">
                  <a:pos x="131" y="6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31" h="206">
                  <a:moveTo>
                    <a:pt x="122" y="2"/>
                  </a:moveTo>
                  <a:lnTo>
                    <a:pt x="122" y="2"/>
                  </a:lnTo>
                  <a:lnTo>
                    <a:pt x="112" y="12"/>
                  </a:lnTo>
                  <a:lnTo>
                    <a:pt x="105" y="24"/>
                  </a:lnTo>
                  <a:lnTo>
                    <a:pt x="97" y="36"/>
                  </a:lnTo>
                  <a:lnTo>
                    <a:pt x="90" y="47"/>
                  </a:lnTo>
                  <a:lnTo>
                    <a:pt x="78" y="7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54" y="123"/>
                  </a:lnTo>
                  <a:lnTo>
                    <a:pt x="38" y="149"/>
                  </a:lnTo>
                  <a:lnTo>
                    <a:pt x="21" y="17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4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25" y="186"/>
                  </a:lnTo>
                  <a:lnTo>
                    <a:pt x="40" y="166"/>
                  </a:lnTo>
                  <a:lnTo>
                    <a:pt x="54" y="147"/>
                  </a:lnTo>
                  <a:lnTo>
                    <a:pt x="67" y="126"/>
                  </a:lnTo>
                  <a:lnTo>
                    <a:pt x="67" y="126"/>
                  </a:lnTo>
                  <a:lnTo>
                    <a:pt x="76" y="112"/>
                  </a:lnTo>
                  <a:lnTo>
                    <a:pt x="82" y="97"/>
                  </a:lnTo>
                  <a:lnTo>
                    <a:pt x="95" y="67"/>
                  </a:lnTo>
                  <a:lnTo>
                    <a:pt x="102" y="51"/>
                  </a:lnTo>
                  <a:lnTo>
                    <a:pt x="110" y="37"/>
                  </a:lnTo>
                  <a:lnTo>
                    <a:pt x="119" y="23"/>
                  </a:lnTo>
                  <a:lnTo>
                    <a:pt x="129" y="10"/>
                  </a:lnTo>
                  <a:lnTo>
                    <a:pt x="129" y="10"/>
                  </a:lnTo>
                  <a:lnTo>
                    <a:pt x="131" y="8"/>
                  </a:lnTo>
                  <a:lnTo>
                    <a:pt x="131" y="6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4" name="Freeform 696"/>
            <p:cNvSpPr/>
            <p:nvPr/>
          </p:nvSpPr>
          <p:spPr bwMode="auto">
            <a:xfrm>
              <a:off x="6670676" y="1982788"/>
              <a:ext cx="49213" cy="85725"/>
            </a:xfrm>
            <a:custGeom>
              <a:avLst/>
              <a:gdLst/>
              <a:ahLst/>
              <a:cxnLst>
                <a:cxn ang="0">
                  <a:pos x="120" y="6"/>
                </a:cxn>
                <a:cxn ang="0">
                  <a:pos x="120" y="6"/>
                </a:cxn>
                <a:cxn ang="0">
                  <a:pos x="120" y="3"/>
                </a:cxn>
                <a:cxn ang="0">
                  <a:pos x="119" y="2"/>
                </a:cxn>
                <a:cxn ang="0">
                  <a:pos x="115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08" y="6"/>
                </a:cxn>
                <a:cxn ang="0">
                  <a:pos x="108" y="6"/>
                </a:cxn>
                <a:cxn ang="0">
                  <a:pos x="108" y="13"/>
                </a:cxn>
                <a:cxn ang="0">
                  <a:pos x="107" y="20"/>
                </a:cxn>
                <a:cxn ang="0">
                  <a:pos x="102" y="34"/>
                </a:cxn>
                <a:cxn ang="0">
                  <a:pos x="89" y="61"/>
                </a:cxn>
                <a:cxn ang="0">
                  <a:pos x="89" y="61"/>
                </a:cxn>
                <a:cxn ang="0">
                  <a:pos x="74" y="89"/>
                </a:cxn>
                <a:cxn ang="0">
                  <a:pos x="67" y="102"/>
                </a:cxn>
                <a:cxn ang="0">
                  <a:pos x="59" y="115"/>
                </a:cxn>
                <a:cxn ang="0">
                  <a:pos x="59" y="115"/>
                </a:cxn>
                <a:cxn ang="0">
                  <a:pos x="48" y="132"/>
                </a:cxn>
                <a:cxn ang="0">
                  <a:pos x="38" y="149"/>
                </a:cxn>
                <a:cxn ang="0">
                  <a:pos x="27" y="166"/>
                </a:cxn>
                <a:cxn ang="0">
                  <a:pos x="16" y="182"/>
                </a:cxn>
                <a:cxn ang="0">
                  <a:pos x="16" y="182"/>
                </a:cxn>
                <a:cxn ang="0">
                  <a:pos x="10" y="189"/>
                </a:cxn>
                <a:cxn ang="0">
                  <a:pos x="6" y="195"/>
                </a:cxn>
                <a:cxn ang="0">
                  <a:pos x="3" y="202"/>
                </a:cxn>
                <a:cxn ang="0">
                  <a:pos x="0" y="210"/>
                </a:cxn>
                <a:cxn ang="0">
                  <a:pos x="0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5" y="216"/>
                </a:cxn>
                <a:cxn ang="0">
                  <a:pos x="9" y="216"/>
                </a:cxn>
                <a:cxn ang="0">
                  <a:pos x="10" y="215"/>
                </a:cxn>
                <a:cxn ang="0">
                  <a:pos x="12" y="212"/>
                </a:cxn>
                <a:cxn ang="0">
                  <a:pos x="12" y="212"/>
                </a:cxn>
                <a:cxn ang="0">
                  <a:pos x="13" y="207"/>
                </a:cxn>
                <a:cxn ang="0">
                  <a:pos x="17" y="200"/>
                </a:cxn>
                <a:cxn ang="0">
                  <a:pos x="23" y="189"/>
                </a:cxn>
                <a:cxn ang="0">
                  <a:pos x="33" y="177"/>
                </a:cxn>
                <a:cxn ang="0">
                  <a:pos x="39" y="166"/>
                </a:cxn>
                <a:cxn ang="0">
                  <a:pos x="39" y="166"/>
                </a:cxn>
                <a:cxn ang="0">
                  <a:pos x="59" y="136"/>
                </a:cxn>
                <a:cxn ang="0">
                  <a:pos x="80" y="106"/>
                </a:cxn>
                <a:cxn ang="0">
                  <a:pos x="80" y="106"/>
                </a:cxn>
                <a:cxn ang="0">
                  <a:pos x="88" y="93"/>
                </a:cxn>
                <a:cxn ang="0">
                  <a:pos x="94" y="79"/>
                </a:cxn>
                <a:cxn ang="0">
                  <a:pos x="106" y="50"/>
                </a:cxn>
                <a:cxn ang="0">
                  <a:pos x="106" y="50"/>
                </a:cxn>
                <a:cxn ang="0">
                  <a:pos x="114" y="32"/>
                </a:cxn>
                <a:cxn ang="0">
                  <a:pos x="118" y="24"/>
                </a:cxn>
                <a:cxn ang="0">
                  <a:pos x="119" y="15"/>
                </a:cxn>
                <a:cxn ang="0">
                  <a:pos x="119" y="15"/>
                </a:cxn>
                <a:cxn ang="0">
                  <a:pos x="120" y="12"/>
                </a:cxn>
                <a:cxn ang="0">
                  <a:pos x="120" y="6"/>
                </a:cxn>
              </a:cxnLst>
              <a:rect l="0" t="0" r="r" b="b"/>
              <a:pathLst>
                <a:path w="120" h="216">
                  <a:moveTo>
                    <a:pt x="120" y="6"/>
                  </a:moveTo>
                  <a:lnTo>
                    <a:pt x="120" y="6"/>
                  </a:lnTo>
                  <a:lnTo>
                    <a:pt x="120" y="3"/>
                  </a:lnTo>
                  <a:lnTo>
                    <a:pt x="119" y="2"/>
                  </a:lnTo>
                  <a:lnTo>
                    <a:pt x="115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08" y="6"/>
                  </a:lnTo>
                  <a:lnTo>
                    <a:pt x="108" y="6"/>
                  </a:lnTo>
                  <a:lnTo>
                    <a:pt x="108" y="13"/>
                  </a:lnTo>
                  <a:lnTo>
                    <a:pt x="107" y="20"/>
                  </a:lnTo>
                  <a:lnTo>
                    <a:pt x="102" y="34"/>
                  </a:lnTo>
                  <a:lnTo>
                    <a:pt x="89" y="61"/>
                  </a:lnTo>
                  <a:lnTo>
                    <a:pt x="89" y="61"/>
                  </a:lnTo>
                  <a:lnTo>
                    <a:pt x="74" y="89"/>
                  </a:lnTo>
                  <a:lnTo>
                    <a:pt x="67" y="102"/>
                  </a:lnTo>
                  <a:lnTo>
                    <a:pt x="59" y="115"/>
                  </a:lnTo>
                  <a:lnTo>
                    <a:pt x="59" y="115"/>
                  </a:lnTo>
                  <a:lnTo>
                    <a:pt x="48" y="132"/>
                  </a:lnTo>
                  <a:lnTo>
                    <a:pt x="38" y="149"/>
                  </a:lnTo>
                  <a:lnTo>
                    <a:pt x="27" y="166"/>
                  </a:lnTo>
                  <a:lnTo>
                    <a:pt x="16" y="182"/>
                  </a:lnTo>
                  <a:lnTo>
                    <a:pt x="16" y="182"/>
                  </a:lnTo>
                  <a:lnTo>
                    <a:pt x="10" y="189"/>
                  </a:lnTo>
                  <a:lnTo>
                    <a:pt x="6" y="195"/>
                  </a:lnTo>
                  <a:lnTo>
                    <a:pt x="3" y="202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5" y="216"/>
                  </a:lnTo>
                  <a:lnTo>
                    <a:pt x="9" y="216"/>
                  </a:lnTo>
                  <a:lnTo>
                    <a:pt x="10" y="215"/>
                  </a:lnTo>
                  <a:lnTo>
                    <a:pt x="12" y="212"/>
                  </a:lnTo>
                  <a:lnTo>
                    <a:pt x="12" y="212"/>
                  </a:lnTo>
                  <a:lnTo>
                    <a:pt x="13" y="207"/>
                  </a:lnTo>
                  <a:lnTo>
                    <a:pt x="17" y="200"/>
                  </a:lnTo>
                  <a:lnTo>
                    <a:pt x="23" y="189"/>
                  </a:lnTo>
                  <a:lnTo>
                    <a:pt x="33" y="177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59" y="13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8" y="93"/>
                  </a:lnTo>
                  <a:lnTo>
                    <a:pt x="94" y="79"/>
                  </a:lnTo>
                  <a:lnTo>
                    <a:pt x="106" y="50"/>
                  </a:lnTo>
                  <a:lnTo>
                    <a:pt x="106" y="50"/>
                  </a:lnTo>
                  <a:lnTo>
                    <a:pt x="114" y="32"/>
                  </a:lnTo>
                  <a:lnTo>
                    <a:pt x="118" y="24"/>
                  </a:lnTo>
                  <a:lnTo>
                    <a:pt x="119" y="15"/>
                  </a:lnTo>
                  <a:lnTo>
                    <a:pt x="119" y="15"/>
                  </a:lnTo>
                  <a:lnTo>
                    <a:pt x="120" y="12"/>
                  </a:lnTo>
                  <a:lnTo>
                    <a:pt x="1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5" name="Freeform 697"/>
            <p:cNvSpPr/>
            <p:nvPr/>
          </p:nvSpPr>
          <p:spPr bwMode="auto">
            <a:xfrm>
              <a:off x="6710363" y="1962150"/>
              <a:ext cx="58738" cy="101600"/>
            </a:xfrm>
            <a:custGeom>
              <a:avLst/>
              <a:gdLst/>
              <a:ahLst/>
              <a:cxnLst>
                <a:cxn ang="0">
                  <a:pos x="136" y="6"/>
                </a:cxn>
                <a:cxn ang="0">
                  <a:pos x="136" y="6"/>
                </a:cxn>
                <a:cxn ang="0">
                  <a:pos x="133" y="21"/>
                </a:cxn>
                <a:cxn ang="0">
                  <a:pos x="128" y="37"/>
                </a:cxn>
                <a:cxn ang="0">
                  <a:pos x="122" y="53"/>
                </a:cxn>
                <a:cxn ang="0">
                  <a:pos x="114" y="68"/>
                </a:cxn>
                <a:cxn ang="0">
                  <a:pos x="96" y="97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63" y="149"/>
                </a:cxn>
                <a:cxn ang="0">
                  <a:pos x="47" y="173"/>
                </a:cxn>
                <a:cxn ang="0">
                  <a:pos x="47" y="173"/>
                </a:cxn>
                <a:cxn ang="0">
                  <a:pos x="35" y="187"/>
                </a:cxn>
                <a:cxn ang="0">
                  <a:pos x="17" y="214"/>
                </a:cxn>
                <a:cxn ang="0">
                  <a:pos x="9" y="227"/>
                </a:cxn>
                <a:cxn ang="0">
                  <a:pos x="3" y="240"/>
                </a:cxn>
                <a:cxn ang="0">
                  <a:pos x="0" y="249"/>
                </a:cxn>
                <a:cxn ang="0">
                  <a:pos x="0" y="253"/>
                </a:cxn>
                <a:cxn ang="0">
                  <a:pos x="1" y="255"/>
                </a:cxn>
                <a:cxn ang="0">
                  <a:pos x="1" y="255"/>
                </a:cxn>
                <a:cxn ang="0">
                  <a:pos x="3" y="257"/>
                </a:cxn>
                <a:cxn ang="0">
                  <a:pos x="5" y="257"/>
                </a:cxn>
                <a:cxn ang="0">
                  <a:pos x="9" y="254"/>
                </a:cxn>
                <a:cxn ang="0">
                  <a:pos x="10" y="251"/>
                </a:cxn>
                <a:cxn ang="0">
                  <a:pos x="10" y="249"/>
                </a:cxn>
                <a:cxn ang="0">
                  <a:pos x="9" y="246"/>
                </a:cxn>
                <a:cxn ang="0">
                  <a:pos x="9" y="246"/>
                </a:cxn>
                <a:cxn ang="0">
                  <a:pos x="10" y="248"/>
                </a:cxn>
                <a:cxn ang="0">
                  <a:pos x="12" y="248"/>
                </a:cxn>
                <a:cxn ang="0">
                  <a:pos x="14" y="245"/>
                </a:cxn>
                <a:cxn ang="0">
                  <a:pos x="18" y="237"/>
                </a:cxn>
                <a:cxn ang="0">
                  <a:pos x="18" y="237"/>
                </a:cxn>
                <a:cxn ang="0">
                  <a:pos x="34" y="212"/>
                </a:cxn>
                <a:cxn ang="0">
                  <a:pos x="34" y="212"/>
                </a:cxn>
                <a:cxn ang="0">
                  <a:pos x="72" y="156"/>
                </a:cxn>
                <a:cxn ang="0">
                  <a:pos x="72" y="156"/>
                </a:cxn>
                <a:cxn ang="0">
                  <a:pos x="88" y="132"/>
                </a:cxn>
                <a:cxn ang="0">
                  <a:pos x="101" y="109"/>
                </a:cxn>
                <a:cxn ang="0">
                  <a:pos x="101" y="109"/>
                </a:cxn>
                <a:cxn ang="0">
                  <a:pos x="115" y="85"/>
                </a:cxn>
                <a:cxn ang="0">
                  <a:pos x="130" y="59"/>
                </a:cxn>
                <a:cxn ang="0">
                  <a:pos x="136" y="46"/>
                </a:cxn>
                <a:cxn ang="0">
                  <a:pos x="141" y="33"/>
                </a:cxn>
                <a:cxn ang="0">
                  <a:pos x="145" y="19"/>
                </a:cxn>
                <a:cxn ang="0">
                  <a:pos x="148" y="6"/>
                </a:cxn>
                <a:cxn ang="0">
                  <a:pos x="148" y="6"/>
                </a:cxn>
                <a:cxn ang="0">
                  <a:pos x="148" y="3"/>
                </a:cxn>
                <a:cxn ang="0">
                  <a:pos x="147" y="2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39" y="2"/>
                </a:cxn>
                <a:cxn ang="0">
                  <a:pos x="137" y="3"/>
                </a:cxn>
                <a:cxn ang="0">
                  <a:pos x="136" y="6"/>
                </a:cxn>
                <a:cxn ang="0">
                  <a:pos x="136" y="6"/>
                </a:cxn>
              </a:cxnLst>
              <a:rect l="0" t="0" r="r" b="b"/>
              <a:pathLst>
                <a:path w="148" h="257">
                  <a:moveTo>
                    <a:pt x="136" y="6"/>
                  </a:moveTo>
                  <a:lnTo>
                    <a:pt x="136" y="6"/>
                  </a:lnTo>
                  <a:lnTo>
                    <a:pt x="133" y="21"/>
                  </a:lnTo>
                  <a:lnTo>
                    <a:pt x="128" y="37"/>
                  </a:lnTo>
                  <a:lnTo>
                    <a:pt x="122" y="53"/>
                  </a:lnTo>
                  <a:lnTo>
                    <a:pt x="114" y="68"/>
                  </a:lnTo>
                  <a:lnTo>
                    <a:pt x="96" y="97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63" y="149"/>
                  </a:lnTo>
                  <a:lnTo>
                    <a:pt x="47" y="173"/>
                  </a:lnTo>
                  <a:lnTo>
                    <a:pt x="47" y="173"/>
                  </a:lnTo>
                  <a:lnTo>
                    <a:pt x="35" y="187"/>
                  </a:lnTo>
                  <a:lnTo>
                    <a:pt x="17" y="214"/>
                  </a:lnTo>
                  <a:lnTo>
                    <a:pt x="9" y="227"/>
                  </a:lnTo>
                  <a:lnTo>
                    <a:pt x="3" y="240"/>
                  </a:lnTo>
                  <a:lnTo>
                    <a:pt x="0" y="249"/>
                  </a:lnTo>
                  <a:lnTo>
                    <a:pt x="0" y="253"/>
                  </a:lnTo>
                  <a:lnTo>
                    <a:pt x="1" y="255"/>
                  </a:lnTo>
                  <a:lnTo>
                    <a:pt x="1" y="255"/>
                  </a:lnTo>
                  <a:lnTo>
                    <a:pt x="3" y="257"/>
                  </a:lnTo>
                  <a:lnTo>
                    <a:pt x="5" y="257"/>
                  </a:lnTo>
                  <a:lnTo>
                    <a:pt x="9" y="254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9" y="246"/>
                  </a:lnTo>
                  <a:lnTo>
                    <a:pt x="9" y="246"/>
                  </a:lnTo>
                  <a:lnTo>
                    <a:pt x="10" y="248"/>
                  </a:lnTo>
                  <a:lnTo>
                    <a:pt x="12" y="248"/>
                  </a:lnTo>
                  <a:lnTo>
                    <a:pt x="14" y="245"/>
                  </a:lnTo>
                  <a:lnTo>
                    <a:pt x="18" y="237"/>
                  </a:lnTo>
                  <a:lnTo>
                    <a:pt x="18" y="237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72" y="156"/>
                  </a:lnTo>
                  <a:lnTo>
                    <a:pt x="72" y="156"/>
                  </a:lnTo>
                  <a:lnTo>
                    <a:pt x="88" y="132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15" y="85"/>
                  </a:lnTo>
                  <a:lnTo>
                    <a:pt x="130" y="59"/>
                  </a:lnTo>
                  <a:lnTo>
                    <a:pt x="136" y="46"/>
                  </a:lnTo>
                  <a:lnTo>
                    <a:pt x="141" y="33"/>
                  </a:lnTo>
                  <a:lnTo>
                    <a:pt x="145" y="19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8" y="3"/>
                  </a:lnTo>
                  <a:lnTo>
                    <a:pt x="147" y="2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2"/>
                  </a:lnTo>
                  <a:lnTo>
                    <a:pt x="137" y="3"/>
                  </a:lnTo>
                  <a:lnTo>
                    <a:pt x="136" y="6"/>
                  </a:lnTo>
                  <a:lnTo>
                    <a:pt x="13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6" name="Freeform 698"/>
            <p:cNvSpPr/>
            <p:nvPr/>
          </p:nvSpPr>
          <p:spPr bwMode="auto">
            <a:xfrm>
              <a:off x="6742113" y="1958975"/>
              <a:ext cx="44450" cy="100013"/>
            </a:xfrm>
            <a:custGeom>
              <a:avLst/>
              <a:gdLst/>
              <a:ahLst/>
              <a:cxnLst>
                <a:cxn ang="0">
                  <a:pos x="102" y="6"/>
                </a:cxn>
                <a:cxn ang="0">
                  <a:pos x="102" y="6"/>
                </a:cxn>
                <a:cxn ang="0">
                  <a:pos x="99" y="22"/>
                </a:cxn>
                <a:cxn ang="0">
                  <a:pos x="95" y="38"/>
                </a:cxn>
                <a:cxn ang="0">
                  <a:pos x="90" y="55"/>
                </a:cxn>
                <a:cxn ang="0">
                  <a:pos x="82" y="70"/>
                </a:cxn>
                <a:cxn ang="0">
                  <a:pos x="67" y="103"/>
                </a:cxn>
                <a:cxn ang="0">
                  <a:pos x="52" y="133"/>
                </a:cxn>
                <a:cxn ang="0">
                  <a:pos x="52" y="133"/>
                </a:cxn>
                <a:cxn ang="0">
                  <a:pos x="46" y="152"/>
                </a:cxn>
                <a:cxn ang="0">
                  <a:pos x="36" y="170"/>
                </a:cxn>
                <a:cxn ang="0">
                  <a:pos x="27" y="187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10" y="213"/>
                </a:cxn>
                <a:cxn ang="0">
                  <a:pos x="5" y="223"/>
                </a:cxn>
                <a:cxn ang="0">
                  <a:pos x="1" y="234"/>
                </a:cxn>
                <a:cxn ang="0">
                  <a:pos x="0" y="246"/>
                </a:cxn>
                <a:cxn ang="0">
                  <a:pos x="0" y="246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9" y="250"/>
                </a:cxn>
                <a:cxn ang="0">
                  <a:pos x="10" y="248"/>
                </a:cxn>
                <a:cxn ang="0">
                  <a:pos x="10" y="246"/>
                </a:cxn>
                <a:cxn ang="0">
                  <a:pos x="10" y="246"/>
                </a:cxn>
                <a:cxn ang="0">
                  <a:pos x="13" y="237"/>
                </a:cxn>
                <a:cxn ang="0">
                  <a:pos x="16" y="229"/>
                </a:cxn>
                <a:cxn ang="0">
                  <a:pos x="23" y="213"/>
                </a:cxn>
                <a:cxn ang="0">
                  <a:pos x="34" y="199"/>
                </a:cxn>
                <a:cxn ang="0">
                  <a:pos x="43" y="184"/>
                </a:cxn>
                <a:cxn ang="0">
                  <a:pos x="43" y="184"/>
                </a:cxn>
                <a:cxn ang="0">
                  <a:pos x="50" y="170"/>
                </a:cxn>
                <a:cxn ang="0">
                  <a:pos x="56" y="155"/>
                </a:cxn>
                <a:cxn ang="0">
                  <a:pos x="68" y="127"/>
                </a:cxn>
                <a:cxn ang="0">
                  <a:pos x="68" y="127"/>
                </a:cxn>
                <a:cxn ang="0">
                  <a:pos x="81" y="98"/>
                </a:cxn>
                <a:cxn ang="0">
                  <a:pos x="95" y="68"/>
                </a:cxn>
                <a:cxn ang="0">
                  <a:pos x="102" y="52"/>
                </a:cxn>
                <a:cxn ang="0">
                  <a:pos x="107" y="36"/>
                </a:cxn>
                <a:cxn ang="0">
                  <a:pos x="111" y="22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4" y="1"/>
                </a:cxn>
                <a:cxn ang="0">
                  <a:pos x="103" y="4"/>
                </a:cxn>
                <a:cxn ang="0">
                  <a:pos x="102" y="6"/>
                </a:cxn>
                <a:cxn ang="0">
                  <a:pos x="102" y="6"/>
                </a:cxn>
              </a:cxnLst>
              <a:rect l="0" t="0" r="r" b="b"/>
              <a:pathLst>
                <a:path w="114" h="251">
                  <a:moveTo>
                    <a:pt x="102" y="6"/>
                  </a:moveTo>
                  <a:lnTo>
                    <a:pt x="102" y="6"/>
                  </a:lnTo>
                  <a:lnTo>
                    <a:pt x="99" y="22"/>
                  </a:lnTo>
                  <a:lnTo>
                    <a:pt x="95" y="38"/>
                  </a:lnTo>
                  <a:lnTo>
                    <a:pt x="90" y="55"/>
                  </a:lnTo>
                  <a:lnTo>
                    <a:pt x="82" y="70"/>
                  </a:lnTo>
                  <a:lnTo>
                    <a:pt x="67" y="103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46" y="152"/>
                  </a:lnTo>
                  <a:lnTo>
                    <a:pt x="36" y="170"/>
                  </a:lnTo>
                  <a:lnTo>
                    <a:pt x="27" y="187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0" y="213"/>
                  </a:lnTo>
                  <a:lnTo>
                    <a:pt x="5" y="223"/>
                  </a:lnTo>
                  <a:lnTo>
                    <a:pt x="1" y="23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9" y="250"/>
                  </a:lnTo>
                  <a:lnTo>
                    <a:pt x="10" y="248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13" y="237"/>
                  </a:lnTo>
                  <a:lnTo>
                    <a:pt x="16" y="229"/>
                  </a:lnTo>
                  <a:lnTo>
                    <a:pt x="23" y="213"/>
                  </a:lnTo>
                  <a:lnTo>
                    <a:pt x="34" y="199"/>
                  </a:lnTo>
                  <a:lnTo>
                    <a:pt x="43" y="184"/>
                  </a:lnTo>
                  <a:lnTo>
                    <a:pt x="43" y="184"/>
                  </a:lnTo>
                  <a:lnTo>
                    <a:pt x="50" y="170"/>
                  </a:lnTo>
                  <a:lnTo>
                    <a:pt x="56" y="155"/>
                  </a:lnTo>
                  <a:lnTo>
                    <a:pt x="68" y="127"/>
                  </a:lnTo>
                  <a:lnTo>
                    <a:pt x="68" y="127"/>
                  </a:lnTo>
                  <a:lnTo>
                    <a:pt x="81" y="98"/>
                  </a:lnTo>
                  <a:lnTo>
                    <a:pt x="95" y="68"/>
                  </a:lnTo>
                  <a:lnTo>
                    <a:pt x="102" y="52"/>
                  </a:lnTo>
                  <a:lnTo>
                    <a:pt x="107" y="36"/>
                  </a:lnTo>
                  <a:lnTo>
                    <a:pt x="111" y="22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4" y="1"/>
                  </a:lnTo>
                  <a:lnTo>
                    <a:pt x="103" y="4"/>
                  </a:lnTo>
                  <a:lnTo>
                    <a:pt x="102" y="6"/>
                  </a:lnTo>
                  <a:lnTo>
                    <a:pt x="10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7" name="Freeform 699"/>
            <p:cNvSpPr/>
            <p:nvPr/>
          </p:nvSpPr>
          <p:spPr bwMode="auto">
            <a:xfrm>
              <a:off x="6762751" y="1985963"/>
              <a:ext cx="31750" cy="63500"/>
            </a:xfrm>
            <a:custGeom>
              <a:avLst/>
              <a:gdLst/>
              <a:ahLst/>
              <a:cxnLst>
                <a:cxn ang="0">
                  <a:pos x="69" y="4"/>
                </a:cxn>
                <a:cxn ang="0">
                  <a:pos x="69" y="4"/>
                </a:cxn>
                <a:cxn ang="0">
                  <a:pos x="65" y="16"/>
                </a:cxn>
                <a:cxn ang="0">
                  <a:pos x="63" y="27"/>
                </a:cxn>
                <a:cxn ang="0">
                  <a:pos x="63" y="27"/>
                </a:cxn>
                <a:cxn ang="0">
                  <a:pos x="61" y="34"/>
                </a:cxn>
                <a:cxn ang="0">
                  <a:pos x="60" y="39"/>
                </a:cxn>
                <a:cxn ang="0">
                  <a:pos x="55" y="50"/>
                </a:cxn>
                <a:cxn ang="0">
                  <a:pos x="48" y="60"/>
                </a:cxn>
                <a:cxn ang="0">
                  <a:pos x="43" y="70"/>
                </a:cxn>
                <a:cxn ang="0">
                  <a:pos x="43" y="70"/>
                </a:cxn>
                <a:cxn ang="0">
                  <a:pos x="38" y="81"/>
                </a:cxn>
                <a:cxn ang="0">
                  <a:pos x="33" y="91"/>
                </a:cxn>
                <a:cxn ang="0">
                  <a:pos x="21" y="111"/>
                </a:cxn>
                <a:cxn ang="0">
                  <a:pos x="9" y="131"/>
                </a:cxn>
                <a:cxn ang="0">
                  <a:pos x="4" y="142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4" y="159"/>
                </a:cxn>
                <a:cxn ang="0">
                  <a:pos x="8" y="159"/>
                </a:cxn>
                <a:cxn ang="0">
                  <a:pos x="10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46"/>
                </a:cxn>
                <a:cxn ang="0">
                  <a:pos x="18" y="137"/>
                </a:cxn>
                <a:cxn ang="0">
                  <a:pos x="29" y="119"/>
                </a:cxn>
                <a:cxn ang="0">
                  <a:pos x="39" y="101"/>
                </a:cxn>
                <a:cxn ang="0">
                  <a:pos x="51" y="84"/>
                </a:cxn>
                <a:cxn ang="0">
                  <a:pos x="51" y="84"/>
                </a:cxn>
                <a:cxn ang="0">
                  <a:pos x="70" y="46"/>
                </a:cxn>
                <a:cxn ang="0">
                  <a:pos x="70" y="46"/>
                </a:cxn>
                <a:cxn ang="0">
                  <a:pos x="73" y="36"/>
                </a:cxn>
                <a:cxn ang="0">
                  <a:pos x="74" y="27"/>
                </a:cxn>
                <a:cxn ang="0">
                  <a:pos x="76" y="18"/>
                </a:cxn>
                <a:cxn ang="0">
                  <a:pos x="78" y="9"/>
                </a:cxn>
                <a:cxn ang="0">
                  <a:pos x="78" y="9"/>
                </a:cxn>
                <a:cxn ang="0">
                  <a:pos x="80" y="6"/>
                </a:cxn>
                <a:cxn ang="0">
                  <a:pos x="78" y="5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9" y="4"/>
                </a:cxn>
                <a:cxn ang="0">
                  <a:pos x="69" y="4"/>
                </a:cxn>
              </a:cxnLst>
              <a:rect l="0" t="0" r="r" b="b"/>
              <a:pathLst>
                <a:path w="80" h="159">
                  <a:moveTo>
                    <a:pt x="69" y="4"/>
                  </a:moveTo>
                  <a:lnTo>
                    <a:pt x="69" y="4"/>
                  </a:lnTo>
                  <a:lnTo>
                    <a:pt x="65" y="16"/>
                  </a:lnTo>
                  <a:lnTo>
                    <a:pt x="63" y="27"/>
                  </a:lnTo>
                  <a:lnTo>
                    <a:pt x="63" y="27"/>
                  </a:lnTo>
                  <a:lnTo>
                    <a:pt x="61" y="34"/>
                  </a:lnTo>
                  <a:lnTo>
                    <a:pt x="60" y="39"/>
                  </a:lnTo>
                  <a:lnTo>
                    <a:pt x="55" y="50"/>
                  </a:lnTo>
                  <a:lnTo>
                    <a:pt x="48" y="60"/>
                  </a:lnTo>
                  <a:lnTo>
                    <a:pt x="43" y="70"/>
                  </a:lnTo>
                  <a:lnTo>
                    <a:pt x="43" y="70"/>
                  </a:lnTo>
                  <a:lnTo>
                    <a:pt x="38" y="81"/>
                  </a:lnTo>
                  <a:lnTo>
                    <a:pt x="33" y="91"/>
                  </a:lnTo>
                  <a:lnTo>
                    <a:pt x="21" y="111"/>
                  </a:lnTo>
                  <a:lnTo>
                    <a:pt x="9" y="131"/>
                  </a:lnTo>
                  <a:lnTo>
                    <a:pt x="4" y="142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4" y="159"/>
                  </a:lnTo>
                  <a:lnTo>
                    <a:pt x="8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46"/>
                  </a:lnTo>
                  <a:lnTo>
                    <a:pt x="18" y="137"/>
                  </a:lnTo>
                  <a:lnTo>
                    <a:pt x="29" y="119"/>
                  </a:lnTo>
                  <a:lnTo>
                    <a:pt x="39" y="101"/>
                  </a:lnTo>
                  <a:lnTo>
                    <a:pt x="51" y="84"/>
                  </a:lnTo>
                  <a:lnTo>
                    <a:pt x="51" y="84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3" y="36"/>
                  </a:lnTo>
                  <a:lnTo>
                    <a:pt x="74" y="27"/>
                  </a:lnTo>
                  <a:lnTo>
                    <a:pt x="76" y="18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9" y="4"/>
                  </a:lnTo>
                  <a:lnTo>
                    <a:pt x="6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8" name="Freeform 700"/>
            <p:cNvSpPr/>
            <p:nvPr/>
          </p:nvSpPr>
          <p:spPr bwMode="auto">
            <a:xfrm>
              <a:off x="6781801" y="2005013"/>
              <a:ext cx="22225" cy="39688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27" y="21"/>
                </a:cxn>
                <a:cxn ang="0">
                  <a:pos x="21" y="31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2" y="55"/>
                </a:cxn>
                <a:cxn ang="0">
                  <a:pos x="9" y="68"/>
                </a:cxn>
                <a:cxn ang="0">
                  <a:pos x="5" y="81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8"/>
                </a:cxn>
                <a:cxn ang="0">
                  <a:pos x="4" y="101"/>
                </a:cxn>
                <a:cxn ang="0">
                  <a:pos x="5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8" y="81"/>
                </a:cxn>
                <a:cxn ang="0">
                  <a:pos x="21" y="71"/>
                </a:cxn>
                <a:cxn ang="0">
                  <a:pos x="22" y="61"/>
                </a:cxn>
                <a:cxn ang="0">
                  <a:pos x="22" y="61"/>
                </a:cxn>
                <a:cxn ang="0">
                  <a:pos x="23" y="54"/>
                </a:cxn>
                <a:cxn ang="0">
                  <a:pos x="26" y="46"/>
                </a:cxn>
                <a:cxn ang="0">
                  <a:pos x="33" y="33"/>
                </a:cxn>
                <a:cxn ang="0">
                  <a:pos x="42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5"/>
                </a:cxn>
                <a:cxn ang="0">
                  <a:pos x="51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2" h="102">
                  <a:moveTo>
                    <a:pt x="40" y="3"/>
                  </a:moveTo>
                  <a:lnTo>
                    <a:pt x="40" y="3"/>
                  </a:lnTo>
                  <a:lnTo>
                    <a:pt x="27" y="21"/>
                  </a:lnTo>
                  <a:lnTo>
                    <a:pt x="21" y="31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2" y="55"/>
                  </a:lnTo>
                  <a:lnTo>
                    <a:pt x="9" y="68"/>
                  </a:lnTo>
                  <a:lnTo>
                    <a:pt x="5" y="8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8"/>
                  </a:lnTo>
                  <a:lnTo>
                    <a:pt x="4" y="101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8" y="81"/>
                  </a:lnTo>
                  <a:lnTo>
                    <a:pt x="21" y="7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3" y="54"/>
                  </a:lnTo>
                  <a:lnTo>
                    <a:pt x="26" y="46"/>
                  </a:lnTo>
                  <a:lnTo>
                    <a:pt x="33" y="33"/>
                  </a:lnTo>
                  <a:lnTo>
                    <a:pt x="42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5"/>
                  </a:lnTo>
                  <a:lnTo>
                    <a:pt x="51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9" name="Freeform 701"/>
            <p:cNvSpPr/>
            <p:nvPr/>
          </p:nvSpPr>
          <p:spPr bwMode="auto">
            <a:xfrm>
              <a:off x="6526213" y="2325688"/>
              <a:ext cx="41275" cy="57150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8" y="12"/>
                </a:cxn>
                <a:cxn ang="0">
                  <a:pos x="82" y="19"/>
                </a:cxn>
                <a:cxn ang="0">
                  <a:pos x="71" y="33"/>
                </a:cxn>
                <a:cxn ang="0">
                  <a:pos x="59" y="48"/>
                </a:cxn>
                <a:cxn ang="0">
                  <a:pos x="47" y="63"/>
                </a:cxn>
                <a:cxn ang="0">
                  <a:pos x="47" y="63"/>
                </a:cxn>
                <a:cxn ang="0">
                  <a:pos x="35" y="80"/>
                </a:cxn>
                <a:cxn ang="0">
                  <a:pos x="22" y="99"/>
                </a:cxn>
                <a:cxn ang="0">
                  <a:pos x="10" y="116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8"/>
                </a:cxn>
                <a:cxn ang="0">
                  <a:pos x="0" y="139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3"/>
                </a:cxn>
                <a:cxn ang="0">
                  <a:pos x="9" y="143"/>
                </a:cxn>
                <a:cxn ang="0">
                  <a:pos x="10" y="140"/>
                </a:cxn>
                <a:cxn ang="0">
                  <a:pos x="10" y="140"/>
                </a:cxn>
                <a:cxn ang="0">
                  <a:pos x="21" y="122"/>
                </a:cxn>
                <a:cxn ang="0">
                  <a:pos x="33" y="104"/>
                </a:cxn>
                <a:cxn ang="0">
                  <a:pos x="58" y="68"/>
                </a:cxn>
                <a:cxn ang="0">
                  <a:pos x="58" y="68"/>
                </a:cxn>
                <a:cxn ang="0">
                  <a:pos x="68" y="54"/>
                </a:cxn>
                <a:cxn ang="0">
                  <a:pos x="81" y="40"/>
                </a:cxn>
                <a:cxn ang="0">
                  <a:pos x="93" y="25"/>
                </a:cxn>
                <a:cxn ang="0">
                  <a:pos x="98" y="17"/>
                </a:cxn>
                <a:cxn ang="0">
                  <a:pos x="102" y="10"/>
                </a:cxn>
                <a:cxn ang="0">
                  <a:pos x="102" y="10"/>
                </a:cxn>
                <a:cxn ang="0">
                  <a:pos x="102" y="7"/>
                </a:cxn>
                <a:cxn ang="0">
                  <a:pos x="102" y="4"/>
                </a:cxn>
                <a:cxn ang="0">
                  <a:pos x="99" y="2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2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2" h="143">
                  <a:moveTo>
                    <a:pt x="92" y="3"/>
                  </a:moveTo>
                  <a:lnTo>
                    <a:pt x="92" y="3"/>
                  </a:lnTo>
                  <a:lnTo>
                    <a:pt x="88" y="12"/>
                  </a:lnTo>
                  <a:lnTo>
                    <a:pt x="82" y="19"/>
                  </a:lnTo>
                  <a:lnTo>
                    <a:pt x="71" y="33"/>
                  </a:lnTo>
                  <a:lnTo>
                    <a:pt x="59" y="48"/>
                  </a:lnTo>
                  <a:lnTo>
                    <a:pt x="47" y="63"/>
                  </a:lnTo>
                  <a:lnTo>
                    <a:pt x="47" y="63"/>
                  </a:lnTo>
                  <a:lnTo>
                    <a:pt x="35" y="80"/>
                  </a:lnTo>
                  <a:lnTo>
                    <a:pt x="22" y="99"/>
                  </a:lnTo>
                  <a:lnTo>
                    <a:pt x="10" y="116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3"/>
                  </a:lnTo>
                  <a:lnTo>
                    <a:pt x="9" y="143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21" y="122"/>
                  </a:lnTo>
                  <a:lnTo>
                    <a:pt x="33" y="104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8" y="54"/>
                  </a:lnTo>
                  <a:lnTo>
                    <a:pt x="81" y="40"/>
                  </a:lnTo>
                  <a:lnTo>
                    <a:pt x="93" y="25"/>
                  </a:lnTo>
                  <a:lnTo>
                    <a:pt x="98" y="17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7"/>
                  </a:lnTo>
                  <a:lnTo>
                    <a:pt x="102" y="4"/>
                  </a:lnTo>
                  <a:lnTo>
                    <a:pt x="99" y="2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2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0" name="Freeform 702"/>
            <p:cNvSpPr/>
            <p:nvPr/>
          </p:nvSpPr>
          <p:spPr bwMode="auto">
            <a:xfrm>
              <a:off x="6578601" y="2409825"/>
              <a:ext cx="36513" cy="39688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72" y="9"/>
                </a:cxn>
                <a:cxn ang="0">
                  <a:pos x="60" y="20"/>
                </a:cxn>
                <a:cxn ang="0">
                  <a:pos x="49" y="30"/>
                </a:cxn>
                <a:cxn ang="0">
                  <a:pos x="40" y="42"/>
                </a:cxn>
                <a:cxn ang="0">
                  <a:pos x="22" y="64"/>
                </a:cxn>
                <a:cxn ang="0">
                  <a:pos x="2" y="87"/>
                </a:cxn>
                <a:cxn ang="0">
                  <a:pos x="2" y="87"/>
                </a:cxn>
                <a:cxn ang="0">
                  <a:pos x="1" y="89"/>
                </a:cxn>
                <a:cxn ang="0">
                  <a:pos x="0" y="92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0" y="96"/>
                </a:cxn>
                <a:cxn ang="0">
                  <a:pos x="10" y="96"/>
                </a:cxn>
                <a:cxn ang="0">
                  <a:pos x="29" y="74"/>
                </a:cxn>
                <a:cxn ang="0">
                  <a:pos x="47" y="51"/>
                </a:cxn>
                <a:cxn ang="0">
                  <a:pos x="66" y="29"/>
                </a:cxn>
                <a:cxn ang="0">
                  <a:pos x="77" y="20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0" y="3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1" h="97">
                  <a:moveTo>
                    <a:pt x="83" y="0"/>
                  </a:moveTo>
                  <a:lnTo>
                    <a:pt x="83" y="0"/>
                  </a:lnTo>
                  <a:lnTo>
                    <a:pt x="72" y="9"/>
                  </a:lnTo>
                  <a:lnTo>
                    <a:pt x="60" y="20"/>
                  </a:lnTo>
                  <a:lnTo>
                    <a:pt x="49" y="30"/>
                  </a:lnTo>
                  <a:lnTo>
                    <a:pt x="40" y="42"/>
                  </a:lnTo>
                  <a:lnTo>
                    <a:pt x="22" y="64"/>
                  </a:lnTo>
                  <a:lnTo>
                    <a:pt x="2" y="87"/>
                  </a:lnTo>
                  <a:lnTo>
                    <a:pt x="2" y="87"/>
                  </a:lnTo>
                  <a:lnTo>
                    <a:pt x="1" y="89"/>
                  </a:lnTo>
                  <a:lnTo>
                    <a:pt x="0" y="92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0" y="96"/>
                  </a:lnTo>
                  <a:lnTo>
                    <a:pt x="10" y="96"/>
                  </a:lnTo>
                  <a:lnTo>
                    <a:pt x="29" y="74"/>
                  </a:lnTo>
                  <a:lnTo>
                    <a:pt x="47" y="51"/>
                  </a:lnTo>
                  <a:lnTo>
                    <a:pt x="66" y="29"/>
                  </a:lnTo>
                  <a:lnTo>
                    <a:pt x="77" y="20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0" y="3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1" name="Freeform 703"/>
            <p:cNvSpPr/>
            <p:nvPr/>
          </p:nvSpPr>
          <p:spPr bwMode="auto">
            <a:xfrm>
              <a:off x="6791326" y="2224088"/>
              <a:ext cx="46038" cy="63500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2" y="20"/>
                </a:cxn>
                <a:cxn ang="0">
                  <a:pos x="77" y="38"/>
                </a:cxn>
                <a:cxn ang="0">
                  <a:pos x="52" y="76"/>
                </a:cxn>
                <a:cxn ang="0">
                  <a:pos x="28" y="114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3"/>
                </a:cxn>
                <a:cxn ang="0">
                  <a:pos x="1" y="156"/>
                </a:cxn>
                <a:cxn ang="0">
                  <a:pos x="1" y="157"/>
                </a:cxn>
                <a:cxn ang="0">
                  <a:pos x="3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2" y="157"/>
                </a:cxn>
                <a:cxn ang="0">
                  <a:pos x="12" y="157"/>
                </a:cxn>
                <a:cxn ang="0">
                  <a:pos x="37" y="120"/>
                </a:cxn>
                <a:cxn ang="0">
                  <a:pos x="62" y="82"/>
                </a:cxn>
                <a:cxn ang="0">
                  <a:pos x="86" y="45"/>
                </a:cxn>
                <a:cxn ang="0">
                  <a:pos x="99" y="28"/>
                </a:cxn>
                <a:cxn ang="0">
                  <a:pos x="114" y="9"/>
                </a:cxn>
                <a:cxn ang="0">
                  <a:pos x="114" y="9"/>
                </a:cxn>
                <a:cxn ang="0">
                  <a:pos x="115" y="8"/>
                </a:cxn>
                <a:cxn ang="0">
                  <a:pos x="115" y="5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5" h="160">
                  <a:moveTo>
                    <a:pt x="105" y="1"/>
                  </a:moveTo>
                  <a:lnTo>
                    <a:pt x="105" y="1"/>
                  </a:lnTo>
                  <a:lnTo>
                    <a:pt x="92" y="20"/>
                  </a:lnTo>
                  <a:lnTo>
                    <a:pt x="77" y="38"/>
                  </a:lnTo>
                  <a:lnTo>
                    <a:pt x="52" y="76"/>
                  </a:lnTo>
                  <a:lnTo>
                    <a:pt x="28" y="114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3"/>
                  </a:lnTo>
                  <a:lnTo>
                    <a:pt x="1" y="156"/>
                  </a:lnTo>
                  <a:lnTo>
                    <a:pt x="1" y="157"/>
                  </a:lnTo>
                  <a:lnTo>
                    <a:pt x="3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2" y="157"/>
                  </a:lnTo>
                  <a:lnTo>
                    <a:pt x="12" y="157"/>
                  </a:lnTo>
                  <a:lnTo>
                    <a:pt x="37" y="120"/>
                  </a:lnTo>
                  <a:lnTo>
                    <a:pt x="62" y="82"/>
                  </a:lnTo>
                  <a:lnTo>
                    <a:pt x="86" y="45"/>
                  </a:lnTo>
                  <a:lnTo>
                    <a:pt x="99" y="28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2" name="Freeform 704"/>
            <p:cNvSpPr/>
            <p:nvPr/>
          </p:nvSpPr>
          <p:spPr bwMode="auto">
            <a:xfrm>
              <a:off x="6834188" y="2259013"/>
              <a:ext cx="31750" cy="49213"/>
            </a:xfrm>
            <a:custGeom>
              <a:avLst/>
              <a:gdLst/>
              <a:ahLst/>
              <a:cxnLst>
                <a:cxn ang="0">
                  <a:pos x="68" y="7"/>
                </a:cxn>
                <a:cxn ang="0">
                  <a:pos x="68" y="7"/>
                </a:cxn>
                <a:cxn ang="0">
                  <a:pos x="67" y="14"/>
                </a:cxn>
                <a:cxn ang="0">
                  <a:pos x="63" y="24"/>
                </a:cxn>
                <a:cxn ang="0">
                  <a:pos x="59" y="31"/>
                </a:cxn>
                <a:cxn ang="0">
                  <a:pos x="54" y="39"/>
                </a:cxn>
                <a:cxn ang="0">
                  <a:pos x="43" y="55"/>
                </a:cxn>
                <a:cxn ang="0">
                  <a:pos x="31" y="69"/>
                </a:cxn>
                <a:cxn ang="0">
                  <a:pos x="31" y="69"/>
                </a:cxn>
                <a:cxn ang="0">
                  <a:pos x="22" y="80"/>
                </a:cxn>
                <a:cxn ang="0">
                  <a:pos x="14" y="92"/>
                </a:cxn>
                <a:cxn ang="0">
                  <a:pos x="6" y="10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3" y="126"/>
                </a:cxn>
                <a:cxn ang="0">
                  <a:pos x="5" y="126"/>
                </a:cxn>
                <a:cxn ang="0">
                  <a:pos x="6" y="126"/>
                </a:cxn>
                <a:cxn ang="0">
                  <a:pos x="9" y="126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8" y="109"/>
                </a:cxn>
                <a:cxn ang="0">
                  <a:pos x="27" y="94"/>
                </a:cxn>
                <a:cxn ang="0">
                  <a:pos x="50" y="67"/>
                </a:cxn>
                <a:cxn ang="0">
                  <a:pos x="60" y="52"/>
                </a:cxn>
                <a:cxn ang="0">
                  <a:pos x="69" y="38"/>
                </a:cxn>
                <a:cxn ang="0">
                  <a:pos x="76" y="22"/>
                </a:cxn>
                <a:cxn ang="0">
                  <a:pos x="78" y="14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78" y="4"/>
                </a:cxn>
                <a:cxn ang="0">
                  <a:pos x="78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1" y="3"/>
                </a:cxn>
                <a:cxn ang="0">
                  <a:pos x="68" y="4"/>
                </a:cxn>
                <a:cxn ang="0">
                  <a:pos x="68" y="7"/>
                </a:cxn>
                <a:cxn ang="0">
                  <a:pos x="68" y="7"/>
                </a:cxn>
              </a:cxnLst>
              <a:rect l="0" t="0" r="r" b="b"/>
              <a:pathLst>
                <a:path w="80" h="126">
                  <a:moveTo>
                    <a:pt x="68" y="7"/>
                  </a:moveTo>
                  <a:lnTo>
                    <a:pt x="68" y="7"/>
                  </a:lnTo>
                  <a:lnTo>
                    <a:pt x="67" y="14"/>
                  </a:lnTo>
                  <a:lnTo>
                    <a:pt x="63" y="24"/>
                  </a:lnTo>
                  <a:lnTo>
                    <a:pt x="59" y="31"/>
                  </a:lnTo>
                  <a:lnTo>
                    <a:pt x="54" y="39"/>
                  </a:lnTo>
                  <a:lnTo>
                    <a:pt x="43" y="55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2" y="80"/>
                  </a:lnTo>
                  <a:lnTo>
                    <a:pt x="14" y="92"/>
                  </a:lnTo>
                  <a:lnTo>
                    <a:pt x="6" y="10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3" y="126"/>
                  </a:lnTo>
                  <a:lnTo>
                    <a:pt x="5" y="126"/>
                  </a:lnTo>
                  <a:lnTo>
                    <a:pt x="6" y="126"/>
                  </a:lnTo>
                  <a:lnTo>
                    <a:pt x="9" y="126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8" y="109"/>
                  </a:lnTo>
                  <a:lnTo>
                    <a:pt x="27" y="94"/>
                  </a:lnTo>
                  <a:lnTo>
                    <a:pt x="50" y="67"/>
                  </a:lnTo>
                  <a:lnTo>
                    <a:pt x="60" y="52"/>
                  </a:lnTo>
                  <a:lnTo>
                    <a:pt x="69" y="38"/>
                  </a:lnTo>
                  <a:lnTo>
                    <a:pt x="76" y="22"/>
                  </a:lnTo>
                  <a:lnTo>
                    <a:pt x="78" y="1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1" y="3"/>
                  </a:lnTo>
                  <a:lnTo>
                    <a:pt x="68" y="4"/>
                  </a:lnTo>
                  <a:lnTo>
                    <a:pt x="68" y="7"/>
                  </a:lnTo>
                  <a:lnTo>
                    <a:pt x="68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3" name="Freeform 705"/>
            <p:cNvSpPr/>
            <p:nvPr/>
          </p:nvSpPr>
          <p:spPr bwMode="auto">
            <a:xfrm>
              <a:off x="6884988" y="2279650"/>
              <a:ext cx="22225" cy="41275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3"/>
                </a:cxn>
                <a:cxn ang="0">
                  <a:pos x="40" y="21"/>
                </a:cxn>
                <a:cxn ang="0">
                  <a:pos x="31" y="36"/>
                </a:cxn>
                <a:cxn ang="0">
                  <a:pos x="31" y="36"/>
                </a:cxn>
                <a:cxn ang="0">
                  <a:pos x="28" y="40"/>
                </a:cxn>
                <a:cxn ang="0">
                  <a:pos x="27" y="45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20" y="67"/>
                </a:cxn>
                <a:cxn ang="0">
                  <a:pos x="14" y="7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2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10" y="105"/>
                </a:cxn>
                <a:cxn ang="0">
                  <a:pos x="10" y="105"/>
                </a:cxn>
                <a:cxn ang="0">
                  <a:pos x="23" y="81"/>
                </a:cxn>
                <a:cxn ang="0">
                  <a:pos x="30" y="70"/>
                </a:cxn>
                <a:cxn ang="0">
                  <a:pos x="36" y="58"/>
                </a:cxn>
                <a:cxn ang="0">
                  <a:pos x="36" y="58"/>
                </a:cxn>
                <a:cxn ang="0">
                  <a:pos x="43" y="41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54" y="16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7" y="2"/>
                </a:cxn>
                <a:cxn ang="0">
                  <a:pos x="45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6" h="108">
                  <a:moveTo>
                    <a:pt x="44" y="6"/>
                  </a:moveTo>
                  <a:lnTo>
                    <a:pt x="44" y="6"/>
                  </a:lnTo>
                  <a:lnTo>
                    <a:pt x="43" y="13"/>
                  </a:lnTo>
                  <a:lnTo>
                    <a:pt x="40" y="21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8" y="40"/>
                  </a:lnTo>
                  <a:lnTo>
                    <a:pt x="27" y="45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20" y="67"/>
                  </a:lnTo>
                  <a:lnTo>
                    <a:pt x="14" y="7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23" y="81"/>
                  </a:lnTo>
                  <a:lnTo>
                    <a:pt x="30" y="70"/>
                  </a:lnTo>
                  <a:lnTo>
                    <a:pt x="36" y="58"/>
                  </a:lnTo>
                  <a:lnTo>
                    <a:pt x="36" y="58"/>
                  </a:lnTo>
                  <a:lnTo>
                    <a:pt x="43" y="41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54" y="16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7" y="2"/>
                  </a:lnTo>
                  <a:lnTo>
                    <a:pt x="45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4" name="Freeform 706"/>
            <p:cNvSpPr/>
            <p:nvPr/>
          </p:nvSpPr>
          <p:spPr bwMode="auto">
            <a:xfrm>
              <a:off x="6494463" y="2525713"/>
              <a:ext cx="20638" cy="4762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3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41" y="20"/>
                </a:cxn>
                <a:cxn ang="0">
                  <a:pos x="38" y="33"/>
                </a:cxn>
                <a:cxn ang="0">
                  <a:pos x="34" y="47"/>
                </a:cxn>
                <a:cxn ang="0">
                  <a:pos x="28" y="60"/>
                </a:cxn>
                <a:cxn ang="0">
                  <a:pos x="15" y="85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9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5" y="90"/>
                </a:cxn>
                <a:cxn ang="0">
                  <a:pos x="39" y="63"/>
                </a:cxn>
                <a:cxn ang="0">
                  <a:pos x="45" y="48"/>
                </a:cxn>
                <a:cxn ang="0">
                  <a:pos x="50" y="34"/>
                </a:cxn>
                <a:cxn ang="0">
                  <a:pos x="51" y="20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51" h="119">
                  <a:moveTo>
                    <a:pt x="51" y="5"/>
                  </a:moveTo>
                  <a:lnTo>
                    <a:pt x="51" y="5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41" y="20"/>
                  </a:lnTo>
                  <a:lnTo>
                    <a:pt x="38" y="33"/>
                  </a:lnTo>
                  <a:lnTo>
                    <a:pt x="34" y="47"/>
                  </a:lnTo>
                  <a:lnTo>
                    <a:pt x="28" y="60"/>
                  </a:lnTo>
                  <a:lnTo>
                    <a:pt x="15" y="85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9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5" y="90"/>
                  </a:lnTo>
                  <a:lnTo>
                    <a:pt x="39" y="63"/>
                  </a:lnTo>
                  <a:lnTo>
                    <a:pt x="45" y="48"/>
                  </a:lnTo>
                  <a:lnTo>
                    <a:pt x="50" y="34"/>
                  </a:lnTo>
                  <a:lnTo>
                    <a:pt x="51" y="20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5" name="Freeform 707"/>
            <p:cNvSpPr/>
            <p:nvPr/>
          </p:nvSpPr>
          <p:spPr bwMode="auto">
            <a:xfrm>
              <a:off x="6535738" y="2546350"/>
              <a:ext cx="23813" cy="44450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7" y="14"/>
                </a:cxn>
                <a:cxn ang="0">
                  <a:pos x="43" y="29"/>
                </a:cxn>
                <a:cxn ang="0">
                  <a:pos x="38" y="42"/>
                </a:cxn>
                <a:cxn ang="0">
                  <a:pos x="33" y="54"/>
                </a:cxn>
                <a:cxn ang="0">
                  <a:pos x="33" y="54"/>
                </a:cxn>
                <a:cxn ang="0">
                  <a:pos x="16" y="78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1" y="110"/>
                </a:cxn>
                <a:cxn ang="0">
                  <a:pos x="4" y="112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12" y="111"/>
                </a:cxn>
                <a:cxn ang="0">
                  <a:pos x="12" y="111"/>
                </a:cxn>
                <a:cxn ang="0">
                  <a:pos x="25" y="88"/>
                </a:cxn>
                <a:cxn ang="0">
                  <a:pos x="39" y="64"/>
                </a:cxn>
                <a:cxn ang="0">
                  <a:pos x="39" y="64"/>
                </a:cxn>
                <a:cxn ang="0">
                  <a:pos x="46" y="51"/>
                </a:cxn>
                <a:cxn ang="0">
                  <a:pos x="51" y="37"/>
                </a:cxn>
                <a:cxn ang="0">
                  <a:pos x="56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3" y="4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3" h="114">
                  <a:moveTo>
                    <a:pt x="53" y="3"/>
                  </a:moveTo>
                  <a:lnTo>
                    <a:pt x="53" y="3"/>
                  </a:lnTo>
                  <a:lnTo>
                    <a:pt x="47" y="14"/>
                  </a:lnTo>
                  <a:lnTo>
                    <a:pt x="43" y="29"/>
                  </a:lnTo>
                  <a:lnTo>
                    <a:pt x="38" y="4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16" y="78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1" y="110"/>
                  </a:lnTo>
                  <a:lnTo>
                    <a:pt x="4" y="112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12" y="111"/>
                  </a:lnTo>
                  <a:lnTo>
                    <a:pt x="12" y="111"/>
                  </a:lnTo>
                  <a:lnTo>
                    <a:pt x="25" y="88"/>
                  </a:lnTo>
                  <a:lnTo>
                    <a:pt x="39" y="64"/>
                  </a:lnTo>
                  <a:lnTo>
                    <a:pt x="39" y="64"/>
                  </a:lnTo>
                  <a:lnTo>
                    <a:pt x="46" y="51"/>
                  </a:lnTo>
                  <a:lnTo>
                    <a:pt x="51" y="37"/>
                  </a:lnTo>
                  <a:lnTo>
                    <a:pt x="56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3" y="4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6" name="Freeform 708"/>
            <p:cNvSpPr>
              <a:spLocks noEditPoints="1"/>
            </p:cNvSpPr>
            <p:nvPr/>
          </p:nvSpPr>
          <p:spPr bwMode="auto">
            <a:xfrm>
              <a:off x="6802438" y="2305050"/>
              <a:ext cx="244475" cy="244475"/>
            </a:xfrm>
            <a:custGeom>
              <a:avLst/>
              <a:gdLst/>
              <a:ahLst/>
              <a:cxnLst>
                <a:cxn ang="0">
                  <a:pos x="618" y="275"/>
                </a:cxn>
                <a:cxn ang="0">
                  <a:pos x="616" y="151"/>
                </a:cxn>
                <a:cxn ang="0">
                  <a:pos x="615" y="58"/>
                </a:cxn>
                <a:cxn ang="0">
                  <a:pos x="598" y="15"/>
                </a:cxn>
                <a:cxn ang="0">
                  <a:pos x="557" y="0"/>
                </a:cxn>
                <a:cxn ang="0">
                  <a:pos x="529" y="12"/>
                </a:cxn>
                <a:cxn ang="0">
                  <a:pos x="525" y="31"/>
                </a:cxn>
                <a:cxn ang="0">
                  <a:pos x="516" y="59"/>
                </a:cxn>
                <a:cxn ang="0">
                  <a:pos x="496" y="83"/>
                </a:cxn>
                <a:cxn ang="0">
                  <a:pos x="472" y="99"/>
                </a:cxn>
                <a:cxn ang="0">
                  <a:pos x="402" y="112"/>
                </a:cxn>
                <a:cxn ang="0">
                  <a:pos x="297" y="110"/>
                </a:cxn>
                <a:cxn ang="0">
                  <a:pos x="148" y="120"/>
                </a:cxn>
                <a:cxn ang="0">
                  <a:pos x="101" y="121"/>
                </a:cxn>
                <a:cxn ang="0">
                  <a:pos x="56" y="131"/>
                </a:cxn>
                <a:cxn ang="0">
                  <a:pos x="36" y="152"/>
                </a:cxn>
                <a:cxn ang="0">
                  <a:pos x="19" y="197"/>
                </a:cxn>
                <a:cxn ang="0">
                  <a:pos x="5" y="303"/>
                </a:cxn>
                <a:cxn ang="0">
                  <a:pos x="0" y="384"/>
                </a:cxn>
                <a:cxn ang="0">
                  <a:pos x="5" y="431"/>
                </a:cxn>
                <a:cxn ang="0">
                  <a:pos x="36" y="533"/>
                </a:cxn>
                <a:cxn ang="0">
                  <a:pos x="59" y="565"/>
                </a:cxn>
                <a:cxn ang="0">
                  <a:pos x="89" y="585"/>
                </a:cxn>
                <a:cxn ang="0">
                  <a:pos x="178" y="610"/>
                </a:cxn>
                <a:cxn ang="0">
                  <a:pos x="287" y="614"/>
                </a:cxn>
                <a:cxn ang="0">
                  <a:pos x="402" y="618"/>
                </a:cxn>
                <a:cxn ang="0">
                  <a:pos x="487" y="609"/>
                </a:cxn>
                <a:cxn ang="0">
                  <a:pos x="542" y="586"/>
                </a:cxn>
                <a:cxn ang="0">
                  <a:pos x="595" y="543"/>
                </a:cxn>
                <a:cxn ang="0">
                  <a:pos x="610" y="514"/>
                </a:cxn>
                <a:cxn ang="0">
                  <a:pos x="616" y="499"/>
                </a:cxn>
                <a:cxn ang="0">
                  <a:pos x="611" y="407"/>
                </a:cxn>
                <a:cxn ang="0">
                  <a:pos x="614" y="316"/>
                </a:cxn>
                <a:cxn ang="0">
                  <a:pos x="508" y="552"/>
                </a:cxn>
                <a:cxn ang="0">
                  <a:pos x="455" y="565"/>
                </a:cxn>
                <a:cxn ang="0">
                  <a:pos x="309" y="568"/>
                </a:cxn>
                <a:cxn ang="0">
                  <a:pos x="191" y="567"/>
                </a:cxn>
                <a:cxn ang="0">
                  <a:pos x="125" y="550"/>
                </a:cxn>
                <a:cxn ang="0">
                  <a:pos x="90" y="531"/>
                </a:cxn>
                <a:cxn ang="0">
                  <a:pos x="70" y="488"/>
                </a:cxn>
                <a:cxn ang="0">
                  <a:pos x="55" y="429"/>
                </a:cxn>
                <a:cxn ang="0">
                  <a:pos x="49" y="329"/>
                </a:cxn>
                <a:cxn ang="0">
                  <a:pos x="55" y="254"/>
                </a:cxn>
                <a:cxn ang="0">
                  <a:pos x="70" y="189"/>
                </a:cxn>
                <a:cxn ang="0">
                  <a:pos x="88" y="172"/>
                </a:cxn>
                <a:cxn ang="0">
                  <a:pos x="145" y="164"/>
                </a:cxn>
                <a:cxn ang="0">
                  <a:pos x="347" y="156"/>
                </a:cxn>
                <a:cxn ang="0">
                  <a:pos x="423" y="155"/>
                </a:cxn>
                <a:cxn ang="0">
                  <a:pos x="496" y="137"/>
                </a:cxn>
                <a:cxn ang="0">
                  <a:pos x="537" y="110"/>
                </a:cxn>
                <a:cxn ang="0">
                  <a:pos x="563" y="66"/>
                </a:cxn>
                <a:cxn ang="0">
                  <a:pos x="571" y="66"/>
                </a:cxn>
                <a:cxn ang="0">
                  <a:pos x="571" y="254"/>
                </a:cxn>
                <a:cxn ang="0">
                  <a:pos x="564" y="361"/>
                </a:cxn>
                <a:cxn ang="0">
                  <a:pos x="571" y="457"/>
                </a:cxn>
                <a:cxn ang="0">
                  <a:pos x="567" y="496"/>
                </a:cxn>
                <a:cxn ang="0">
                  <a:pos x="563" y="511"/>
                </a:cxn>
                <a:cxn ang="0">
                  <a:pos x="534" y="538"/>
                </a:cxn>
              </a:cxnLst>
              <a:rect l="0" t="0" r="r" b="b"/>
              <a:pathLst>
                <a:path w="619" h="618">
                  <a:moveTo>
                    <a:pt x="614" y="316"/>
                  </a:moveTo>
                  <a:lnTo>
                    <a:pt x="614" y="316"/>
                  </a:lnTo>
                  <a:lnTo>
                    <a:pt x="616" y="296"/>
                  </a:lnTo>
                  <a:lnTo>
                    <a:pt x="618" y="275"/>
                  </a:lnTo>
                  <a:lnTo>
                    <a:pt x="619" y="254"/>
                  </a:lnTo>
                  <a:lnTo>
                    <a:pt x="619" y="233"/>
                  </a:lnTo>
                  <a:lnTo>
                    <a:pt x="618" y="191"/>
                  </a:lnTo>
                  <a:lnTo>
                    <a:pt x="616" y="151"/>
                  </a:lnTo>
                  <a:lnTo>
                    <a:pt x="616" y="151"/>
                  </a:lnTo>
                  <a:lnTo>
                    <a:pt x="616" y="99"/>
                  </a:lnTo>
                  <a:lnTo>
                    <a:pt x="616" y="71"/>
                  </a:lnTo>
                  <a:lnTo>
                    <a:pt x="615" y="58"/>
                  </a:lnTo>
                  <a:lnTo>
                    <a:pt x="612" y="45"/>
                  </a:lnTo>
                  <a:lnTo>
                    <a:pt x="609" y="33"/>
                  </a:lnTo>
                  <a:lnTo>
                    <a:pt x="605" y="23"/>
                  </a:lnTo>
                  <a:lnTo>
                    <a:pt x="598" y="15"/>
                  </a:lnTo>
                  <a:lnTo>
                    <a:pt x="591" y="7"/>
                  </a:lnTo>
                  <a:lnTo>
                    <a:pt x="581" y="3"/>
                  </a:lnTo>
                  <a:lnTo>
                    <a:pt x="571" y="0"/>
                  </a:lnTo>
                  <a:lnTo>
                    <a:pt x="557" y="0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35" y="7"/>
                  </a:lnTo>
                  <a:lnTo>
                    <a:pt x="529" y="12"/>
                  </a:lnTo>
                  <a:lnTo>
                    <a:pt x="526" y="17"/>
                  </a:lnTo>
                  <a:lnTo>
                    <a:pt x="525" y="25"/>
                  </a:lnTo>
                  <a:lnTo>
                    <a:pt x="525" y="31"/>
                  </a:lnTo>
                  <a:lnTo>
                    <a:pt x="525" y="31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0" y="52"/>
                  </a:lnTo>
                  <a:lnTo>
                    <a:pt x="516" y="59"/>
                  </a:lnTo>
                  <a:lnTo>
                    <a:pt x="512" y="66"/>
                  </a:lnTo>
                  <a:lnTo>
                    <a:pt x="508" y="71"/>
                  </a:lnTo>
                  <a:lnTo>
                    <a:pt x="503" y="78"/>
                  </a:lnTo>
                  <a:lnTo>
                    <a:pt x="496" y="83"/>
                  </a:lnTo>
                  <a:lnTo>
                    <a:pt x="488" y="89"/>
                  </a:lnTo>
                  <a:lnTo>
                    <a:pt x="488" y="89"/>
                  </a:lnTo>
                  <a:lnTo>
                    <a:pt x="480" y="95"/>
                  </a:lnTo>
                  <a:lnTo>
                    <a:pt x="472" y="99"/>
                  </a:lnTo>
                  <a:lnTo>
                    <a:pt x="457" y="104"/>
                  </a:lnTo>
                  <a:lnTo>
                    <a:pt x="438" y="108"/>
                  </a:lnTo>
                  <a:lnTo>
                    <a:pt x="420" y="110"/>
                  </a:lnTo>
                  <a:lnTo>
                    <a:pt x="402" y="112"/>
                  </a:lnTo>
                  <a:lnTo>
                    <a:pt x="382" y="112"/>
                  </a:lnTo>
                  <a:lnTo>
                    <a:pt x="347" y="112"/>
                  </a:lnTo>
                  <a:lnTo>
                    <a:pt x="347" y="112"/>
                  </a:lnTo>
                  <a:lnTo>
                    <a:pt x="297" y="110"/>
                  </a:lnTo>
                  <a:lnTo>
                    <a:pt x="247" y="112"/>
                  </a:lnTo>
                  <a:lnTo>
                    <a:pt x="198" y="113"/>
                  </a:lnTo>
                  <a:lnTo>
                    <a:pt x="172" y="116"/>
                  </a:lnTo>
                  <a:lnTo>
                    <a:pt x="148" y="120"/>
                  </a:lnTo>
                  <a:lnTo>
                    <a:pt x="148" y="120"/>
                  </a:lnTo>
                  <a:lnTo>
                    <a:pt x="136" y="121"/>
                  </a:lnTo>
                  <a:lnTo>
                    <a:pt x="126" y="121"/>
                  </a:lnTo>
                  <a:lnTo>
                    <a:pt x="101" y="121"/>
                  </a:lnTo>
                  <a:lnTo>
                    <a:pt x="89" y="122"/>
                  </a:lnTo>
                  <a:lnTo>
                    <a:pt x="77" y="123"/>
                  </a:lnTo>
                  <a:lnTo>
                    <a:pt x="66" y="127"/>
                  </a:lnTo>
                  <a:lnTo>
                    <a:pt x="56" y="131"/>
                  </a:lnTo>
                  <a:lnTo>
                    <a:pt x="56" y="131"/>
                  </a:lnTo>
                  <a:lnTo>
                    <a:pt x="49" y="137"/>
                  </a:lnTo>
                  <a:lnTo>
                    <a:pt x="42" y="144"/>
                  </a:lnTo>
                  <a:lnTo>
                    <a:pt x="36" y="152"/>
                  </a:lnTo>
                  <a:lnTo>
                    <a:pt x="32" y="160"/>
                  </a:lnTo>
                  <a:lnTo>
                    <a:pt x="24" y="178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3" y="223"/>
                  </a:lnTo>
                  <a:lnTo>
                    <a:pt x="9" y="249"/>
                  </a:lnTo>
                  <a:lnTo>
                    <a:pt x="7" y="276"/>
                  </a:lnTo>
                  <a:lnTo>
                    <a:pt x="5" y="303"/>
                  </a:lnTo>
                  <a:lnTo>
                    <a:pt x="5" y="303"/>
                  </a:lnTo>
                  <a:lnTo>
                    <a:pt x="3" y="334"/>
                  </a:lnTo>
                  <a:lnTo>
                    <a:pt x="2" y="368"/>
                  </a:lnTo>
                  <a:lnTo>
                    <a:pt x="0" y="384"/>
                  </a:lnTo>
                  <a:lnTo>
                    <a:pt x="2" y="401"/>
                  </a:lnTo>
                  <a:lnTo>
                    <a:pt x="3" y="416"/>
                  </a:lnTo>
                  <a:lnTo>
                    <a:pt x="5" y="431"/>
                  </a:lnTo>
                  <a:lnTo>
                    <a:pt x="5" y="431"/>
                  </a:lnTo>
                  <a:lnTo>
                    <a:pt x="16" y="471"/>
                  </a:lnTo>
                  <a:lnTo>
                    <a:pt x="21" y="492"/>
                  </a:lnTo>
                  <a:lnTo>
                    <a:pt x="28" y="513"/>
                  </a:lnTo>
                  <a:lnTo>
                    <a:pt x="36" y="533"/>
                  </a:lnTo>
                  <a:lnTo>
                    <a:pt x="41" y="542"/>
                  </a:lnTo>
                  <a:lnTo>
                    <a:pt x="46" y="550"/>
                  </a:lnTo>
                  <a:lnTo>
                    <a:pt x="53" y="558"/>
                  </a:lnTo>
                  <a:lnTo>
                    <a:pt x="59" y="565"/>
                  </a:lnTo>
                  <a:lnTo>
                    <a:pt x="67" y="572"/>
                  </a:lnTo>
                  <a:lnTo>
                    <a:pt x="76" y="579"/>
                  </a:lnTo>
                  <a:lnTo>
                    <a:pt x="76" y="579"/>
                  </a:lnTo>
                  <a:lnTo>
                    <a:pt x="89" y="585"/>
                  </a:lnTo>
                  <a:lnTo>
                    <a:pt x="101" y="590"/>
                  </a:lnTo>
                  <a:lnTo>
                    <a:pt x="126" y="599"/>
                  </a:lnTo>
                  <a:lnTo>
                    <a:pt x="152" y="606"/>
                  </a:lnTo>
                  <a:lnTo>
                    <a:pt x="178" y="610"/>
                  </a:lnTo>
                  <a:lnTo>
                    <a:pt x="206" y="613"/>
                  </a:lnTo>
                  <a:lnTo>
                    <a:pt x="232" y="613"/>
                  </a:lnTo>
                  <a:lnTo>
                    <a:pt x="287" y="614"/>
                  </a:lnTo>
                  <a:lnTo>
                    <a:pt x="287" y="614"/>
                  </a:lnTo>
                  <a:lnTo>
                    <a:pt x="314" y="614"/>
                  </a:lnTo>
                  <a:lnTo>
                    <a:pt x="343" y="615"/>
                  </a:lnTo>
                  <a:lnTo>
                    <a:pt x="372" y="616"/>
                  </a:lnTo>
                  <a:lnTo>
                    <a:pt x="402" y="618"/>
                  </a:lnTo>
                  <a:lnTo>
                    <a:pt x="431" y="616"/>
                  </a:lnTo>
                  <a:lnTo>
                    <a:pt x="459" y="614"/>
                  </a:lnTo>
                  <a:lnTo>
                    <a:pt x="474" y="613"/>
                  </a:lnTo>
                  <a:lnTo>
                    <a:pt x="487" y="609"/>
                  </a:lnTo>
                  <a:lnTo>
                    <a:pt x="501" y="605"/>
                  </a:lnTo>
                  <a:lnTo>
                    <a:pt x="513" y="599"/>
                  </a:lnTo>
                  <a:lnTo>
                    <a:pt x="513" y="599"/>
                  </a:lnTo>
                  <a:lnTo>
                    <a:pt x="542" y="586"/>
                  </a:lnTo>
                  <a:lnTo>
                    <a:pt x="556" y="577"/>
                  </a:lnTo>
                  <a:lnTo>
                    <a:pt x="572" y="567"/>
                  </a:lnTo>
                  <a:lnTo>
                    <a:pt x="585" y="556"/>
                  </a:lnTo>
                  <a:lnTo>
                    <a:pt x="595" y="543"/>
                  </a:lnTo>
                  <a:lnTo>
                    <a:pt x="601" y="537"/>
                  </a:lnTo>
                  <a:lnTo>
                    <a:pt x="605" y="530"/>
                  </a:lnTo>
                  <a:lnTo>
                    <a:pt x="607" y="522"/>
                  </a:lnTo>
                  <a:lnTo>
                    <a:pt x="610" y="514"/>
                  </a:lnTo>
                  <a:lnTo>
                    <a:pt x="610" y="514"/>
                  </a:lnTo>
                  <a:lnTo>
                    <a:pt x="614" y="508"/>
                  </a:lnTo>
                  <a:lnTo>
                    <a:pt x="615" y="504"/>
                  </a:lnTo>
                  <a:lnTo>
                    <a:pt x="616" y="499"/>
                  </a:lnTo>
                  <a:lnTo>
                    <a:pt x="616" y="499"/>
                  </a:lnTo>
                  <a:lnTo>
                    <a:pt x="616" y="477"/>
                  </a:lnTo>
                  <a:lnTo>
                    <a:pt x="615" y="453"/>
                  </a:lnTo>
                  <a:lnTo>
                    <a:pt x="611" y="407"/>
                  </a:lnTo>
                  <a:lnTo>
                    <a:pt x="610" y="384"/>
                  </a:lnTo>
                  <a:lnTo>
                    <a:pt x="610" y="361"/>
                  </a:lnTo>
                  <a:lnTo>
                    <a:pt x="611" y="338"/>
                  </a:lnTo>
                  <a:lnTo>
                    <a:pt x="614" y="316"/>
                  </a:lnTo>
                  <a:lnTo>
                    <a:pt x="614" y="316"/>
                  </a:lnTo>
                  <a:close/>
                  <a:moveTo>
                    <a:pt x="521" y="545"/>
                  </a:moveTo>
                  <a:lnTo>
                    <a:pt x="521" y="545"/>
                  </a:lnTo>
                  <a:lnTo>
                    <a:pt x="508" y="552"/>
                  </a:lnTo>
                  <a:lnTo>
                    <a:pt x="495" y="558"/>
                  </a:lnTo>
                  <a:lnTo>
                    <a:pt x="482" y="562"/>
                  </a:lnTo>
                  <a:lnTo>
                    <a:pt x="469" y="564"/>
                  </a:lnTo>
                  <a:lnTo>
                    <a:pt x="455" y="565"/>
                  </a:lnTo>
                  <a:lnTo>
                    <a:pt x="442" y="567"/>
                  </a:lnTo>
                  <a:lnTo>
                    <a:pt x="414" y="568"/>
                  </a:lnTo>
                  <a:lnTo>
                    <a:pt x="414" y="568"/>
                  </a:lnTo>
                  <a:lnTo>
                    <a:pt x="309" y="568"/>
                  </a:lnTo>
                  <a:lnTo>
                    <a:pt x="257" y="568"/>
                  </a:lnTo>
                  <a:lnTo>
                    <a:pt x="204" y="567"/>
                  </a:lnTo>
                  <a:lnTo>
                    <a:pt x="204" y="567"/>
                  </a:lnTo>
                  <a:lnTo>
                    <a:pt x="191" y="567"/>
                  </a:lnTo>
                  <a:lnTo>
                    <a:pt x="177" y="564"/>
                  </a:lnTo>
                  <a:lnTo>
                    <a:pt x="164" y="562"/>
                  </a:lnTo>
                  <a:lnTo>
                    <a:pt x="151" y="559"/>
                  </a:lnTo>
                  <a:lnTo>
                    <a:pt x="125" y="550"/>
                  </a:lnTo>
                  <a:lnTo>
                    <a:pt x="100" y="538"/>
                  </a:lnTo>
                  <a:lnTo>
                    <a:pt x="100" y="538"/>
                  </a:lnTo>
                  <a:lnTo>
                    <a:pt x="94" y="535"/>
                  </a:lnTo>
                  <a:lnTo>
                    <a:pt x="90" y="531"/>
                  </a:lnTo>
                  <a:lnTo>
                    <a:pt x="83" y="524"/>
                  </a:lnTo>
                  <a:lnTo>
                    <a:pt x="77" y="512"/>
                  </a:lnTo>
                  <a:lnTo>
                    <a:pt x="72" y="500"/>
                  </a:lnTo>
                  <a:lnTo>
                    <a:pt x="70" y="488"/>
                  </a:lnTo>
                  <a:lnTo>
                    <a:pt x="66" y="475"/>
                  </a:lnTo>
                  <a:lnTo>
                    <a:pt x="62" y="453"/>
                  </a:lnTo>
                  <a:lnTo>
                    <a:pt x="62" y="453"/>
                  </a:lnTo>
                  <a:lnTo>
                    <a:pt x="55" y="429"/>
                  </a:lnTo>
                  <a:lnTo>
                    <a:pt x="51" y="405"/>
                  </a:lnTo>
                  <a:lnTo>
                    <a:pt x="50" y="380"/>
                  </a:lnTo>
                  <a:lnTo>
                    <a:pt x="49" y="355"/>
                  </a:lnTo>
                  <a:lnTo>
                    <a:pt x="49" y="329"/>
                  </a:lnTo>
                  <a:lnTo>
                    <a:pt x="50" y="304"/>
                  </a:lnTo>
                  <a:lnTo>
                    <a:pt x="53" y="279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59" y="228"/>
                  </a:lnTo>
                  <a:lnTo>
                    <a:pt x="60" y="215"/>
                  </a:lnTo>
                  <a:lnTo>
                    <a:pt x="64" y="202"/>
                  </a:lnTo>
                  <a:lnTo>
                    <a:pt x="70" y="189"/>
                  </a:lnTo>
                  <a:lnTo>
                    <a:pt x="72" y="184"/>
                  </a:lnTo>
                  <a:lnTo>
                    <a:pt x="76" y="180"/>
                  </a:lnTo>
                  <a:lnTo>
                    <a:pt x="81" y="176"/>
                  </a:lnTo>
                  <a:lnTo>
                    <a:pt x="88" y="172"/>
                  </a:lnTo>
                  <a:lnTo>
                    <a:pt x="94" y="169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45" y="164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267" y="159"/>
                  </a:lnTo>
                  <a:lnTo>
                    <a:pt x="347" y="156"/>
                  </a:lnTo>
                  <a:lnTo>
                    <a:pt x="347" y="156"/>
                  </a:lnTo>
                  <a:lnTo>
                    <a:pt x="385" y="157"/>
                  </a:lnTo>
                  <a:lnTo>
                    <a:pt x="404" y="156"/>
                  </a:lnTo>
                  <a:lnTo>
                    <a:pt x="423" y="155"/>
                  </a:lnTo>
                  <a:lnTo>
                    <a:pt x="442" y="154"/>
                  </a:lnTo>
                  <a:lnTo>
                    <a:pt x="461" y="150"/>
                  </a:lnTo>
                  <a:lnTo>
                    <a:pt x="479" y="144"/>
                  </a:lnTo>
                  <a:lnTo>
                    <a:pt x="496" y="137"/>
                  </a:lnTo>
                  <a:lnTo>
                    <a:pt x="496" y="137"/>
                  </a:lnTo>
                  <a:lnTo>
                    <a:pt x="513" y="127"/>
                  </a:lnTo>
                  <a:lnTo>
                    <a:pt x="526" y="120"/>
                  </a:lnTo>
                  <a:lnTo>
                    <a:pt x="537" y="110"/>
                  </a:lnTo>
                  <a:lnTo>
                    <a:pt x="544" y="101"/>
                  </a:lnTo>
                  <a:lnTo>
                    <a:pt x="551" y="91"/>
                  </a:lnTo>
                  <a:lnTo>
                    <a:pt x="557" y="80"/>
                  </a:lnTo>
                  <a:lnTo>
                    <a:pt x="563" y="66"/>
                  </a:lnTo>
                  <a:lnTo>
                    <a:pt x="567" y="50"/>
                  </a:lnTo>
                  <a:lnTo>
                    <a:pt x="567" y="50"/>
                  </a:lnTo>
                  <a:lnTo>
                    <a:pt x="569" y="58"/>
                  </a:lnTo>
                  <a:lnTo>
                    <a:pt x="571" y="66"/>
                  </a:lnTo>
                  <a:lnTo>
                    <a:pt x="571" y="82"/>
                  </a:lnTo>
                  <a:lnTo>
                    <a:pt x="571" y="113"/>
                  </a:lnTo>
                  <a:lnTo>
                    <a:pt x="571" y="254"/>
                  </a:lnTo>
                  <a:lnTo>
                    <a:pt x="571" y="254"/>
                  </a:lnTo>
                  <a:lnTo>
                    <a:pt x="569" y="280"/>
                  </a:lnTo>
                  <a:lnTo>
                    <a:pt x="568" y="308"/>
                  </a:lnTo>
                  <a:lnTo>
                    <a:pt x="565" y="334"/>
                  </a:lnTo>
                  <a:lnTo>
                    <a:pt x="564" y="361"/>
                  </a:lnTo>
                  <a:lnTo>
                    <a:pt x="564" y="361"/>
                  </a:lnTo>
                  <a:lnTo>
                    <a:pt x="565" y="393"/>
                  </a:lnTo>
                  <a:lnTo>
                    <a:pt x="568" y="426"/>
                  </a:lnTo>
                  <a:lnTo>
                    <a:pt x="571" y="457"/>
                  </a:lnTo>
                  <a:lnTo>
                    <a:pt x="571" y="490"/>
                  </a:lnTo>
                  <a:lnTo>
                    <a:pt x="571" y="490"/>
                  </a:lnTo>
                  <a:lnTo>
                    <a:pt x="568" y="492"/>
                  </a:lnTo>
                  <a:lnTo>
                    <a:pt x="567" y="496"/>
                  </a:lnTo>
                  <a:lnTo>
                    <a:pt x="565" y="500"/>
                  </a:lnTo>
                  <a:lnTo>
                    <a:pt x="564" y="505"/>
                  </a:lnTo>
                  <a:lnTo>
                    <a:pt x="564" y="505"/>
                  </a:lnTo>
                  <a:lnTo>
                    <a:pt x="563" y="511"/>
                  </a:lnTo>
                  <a:lnTo>
                    <a:pt x="560" y="516"/>
                  </a:lnTo>
                  <a:lnTo>
                    <a:pt x="554" y="521"/>
                  </a:lnTo>
                  <a:lnTo>
                    <a:pt x="547" y="528"/>
                  </a:lnTo>
                  <a:lnTo>
                    <a:pt x="534" y="538"/>
                  </a:lnTo>
                  <a:lnTo>
                    <a:pt x="521" y="545"/>
                  </a:lnTo>
                  <a:lnTo>
                    <a:pt x="521" y="5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7" name="Freeform 709"/>
            <p:cNvSpPr/>
            <p:nvPr/>
          </p:nvSpPr>
          <p:spPr bwMode="auto">
            <a:xfrm>
              <a:off x="6307138" y="2122488"/>
              <a:ext cx="712788" cy="125413"/>
            </a:xfrm>
            <a:custGeom>
              <a:avLst/>
              <a:gdLst/>
              <a:ahLst/>
              <a:cxnLst>
                <a:cxn ang="0">
                  <a:pos x="1795" y="211"/>
                </a:cxn>
                <a:cxn ang="0">
                  <a:pos x="1787" y="141"/>
                </a:cxn>
                <a:cxn ang="0">
                  <a:pos x="1776" y="110"/>
                </a:cxn>
                <a:cxn ang="0">
                  <a:pos x="1757" y="80"/>
                </a:cxn>
                <a:cxn ang="0">
                  <a:pos x="1731" y="54"/>
                </a:cxn>
                <a:cxn ang="0">
                  <a:pos x="1690" y="30"/>
                </a:cxn>
                <a:cxn ang="0">
                  <a:pos x="1619" y="9"/>
                </a:cxn>
                <a:cxn ang="0">
                  <a:pos x="1592" y="8"/>
                </a:cxn>
                <a:cxn ang="0">
                  <a:pos x="1508" y="15"/>
                </a:cxn>
                <a:cxn ang="0">
                  <a:pos x="1380" y="16"/>
                </a:cxn>
                <a:cxn ang="0">
                  <a:pos x="1244" y="12"/>
                </a:cxn>
                <a:cxn ang="0">
                  <a:pos x="1108" y="8"/>
                </a:cxn>
                <a:cxn ang="0">
                  <a:pos x="370" y="1"/>
                </a:cxn>
                <a:cxn ang="0">
                  <a:pos x="149" y="1"/>
                </a:cxn>
                <a:cxn ang="0">
                  <a:pos x="81" y="22"/>
                </a:cxn>
                <a:cxn ang="0">
                  <a:pos x="33" y="55"/>
                </a:cxn>
                <a:cxn ang="0">
                  <a:pos x="12" y="79"/>
                </a:cxn>
                <a:cxn ang="0">
                  <a:pos x="4" y="101"/>
                </a:cxn>
                <a:cxn ang="0">
                  <a:pos x="0" y="151"/>
                </a:cxn>
                <a:cxn ang="0">
                  <a:pos x="3" y="236"/>
                </a:cxn>
                <a:cxn ang="0">
                  <a:pos x="3" y="302"/>
                </a:cxn>
                <a:cxn ang="0">
                  <a:pos x="9" y="314"/>
                </a:cxn>
                <a:cxn ang="0">
                  <a:pos x="25" y="319"/>
                </a:cxn>
                <a:cxn ang="0">
                  <a:pos x="40" y="314"/>
                </a:cxn>
                <a:cxn ang="0">
                  <a:pos x="47" y="302"/>
                </a:cxn>
                <a:cxn ang="0">
                  <a:pos x="47" y="251"/>
                </a:cxn>
                <a:cxn ang="0">
                  <a:pos x="44" y="157"/>
                </a:cxn>
                <a:cxn ang="0">
                  <a:pos x="48" y="111"/>
                </a:cxn>
                <a:cxn ang="0">
                  <a:pos x="57" y="94"/>
                </a:cxn>
                <a:cxn ang="0">
                  <a:pos x="88" y="72"/>
                </a:cxn>
                <a:cxn ang="0">
                  <a:pos x="143" y="51"/>
                </a:cxn>
                <a:cxn ang="0">
                  <a:pos x="175" y="43"/>
                </a:cxn>
                <a:cxn ang="0">
                  <a:pos x="250" y="45"/>
                </a:cxn>
                <a:cxn ang="0">
                  <a:pos x="450" y="47"/>
                </a:cxn>
                <a:cxn ang="0">
                  <a:pos x="1086" y="54"/>
                </a:cxn>
                <a:cxn ang="0">
                  <a:pos x="1192" y="55"/>
                </a:cxn>
                <a:cxn ang="0">
                  <a:pos x="1456" y="62"/>
                </a:cxn>
                <a:cxn ang="0">
                  <a:pos x="1564" y="58"/>
                </a:cxn>
                <a:cxn ang="0">
                  <a:pos x="1630" y="60"/>
                </a:cxn>
                <a:cxn ang="0">
                  <a:pos x="1666" y="71"/>
                </a:cxn>
                <a:cxn ang="0">
                  <a:pos x="1703" y="90"/>
                </a:cxn>
                <a:cxn ang="0">
                  <a:pos x="1721" y="106"/>
                </a:cxn>
                <a:cxn ang="0">
                  <a:pos x="1734" y="128"/>
                </a:cxn>
                <a:cxn ang="0">
                  <a:pos x="1746" y="187"/>
                </a:cxn>
                <a:cxn ang="0">
                  <a:pos x="1749" y="245"/>
                </a:cxn>
                <a:cxn ang="0">
                  <a:pos x="1753" y="258"/>
                </a:cxn>
                <a:cxn ang="0">
                  <a:pos x="1763" y="264"/>
                </a:cxn>
                <a:cxn ang="0">
                  <a:pos x="1784" y="263"/>
                </a:cxn>
                <a:cxn ang="0">
                  <a:pos x="1793" y="254"/>
                </a:cxn>
                <a:cxn ang="0">
                  <a:pos x="1795" y="243"/>
                </a:cxn>
                <a:cxn ang="0">
                  <a:pos x="1795" y="243"/>
                </a:cxn>
              </a:cxnLst>
              <a:rect l="0" t="0" r="r" b="b"/>
              <a:pathLst>
                <a:path w="1795" h="319">
                  <a:moveTo>
                    <a:pt x="1795" y="243"/>
                  </a:moveTo>
                  <a:lnTo>
                    <a:pt x="1795" y="243"/>
                  </a:lnTo>
                  <a:lnTo>
                    <a:pt x="1795" y="211"/>
                  </a:lnTo>
                  <a:lnTo>
                    <a:pt x="1792" y="175"/>
                  </a:lnTo>
                  <a:lnTo>
                    <a:pt x="1789" y="158"/>
                  </a:lnTo>
                  <a:lnTo>
                    <a:pt x="1787" y="141"/>
                  </a:lnTo>
                  <a:lnTo>
                    <a:pt x="1782" y="126"/>
                  </a:lnTo>
                  <a:lnTo>
                    <a:pt x="1776" y="110"/>
                  </a:lnTo>
                  <a:lnTo>
                    <a:pt x="1776" y="110"/>
                  </a:lnTo>
                  <a:lnTo>
                    <a:pt x="1771" y="100"/>
                  </a:lnTo>
                  <a:lnTo>
                    <a:pt x="1765" y="89"/>
                  </a:lnTo>
                  <a:lnTo>
                    <a:pt x="1757" y="80"/>
                  </a:lnTo>
                  <a:lnTo>
                    <a:pt x="1749" y="71"/>
                  </a:lnTo>
                  <a:lnTo>
                    <a:pt x="1740" y="62"/>
                  </a:lnTo>
                  <a:lnTo>
                    <a:pt x="1731" y="54"/>
                  </a:lnTo>
                  <a:lnTo>
                    <a:pt x="1721" y="47"/>
                  </a:lnTo>
                  <a:lnTo>
                    <a:pt x="1711" y="41"/>
                  </a:lnTo>
                  <a:lnTo>
                    <a:pt x="1690" y="30"/>
                  </a:lnTo>
                  <a:lnTo>
                    <a:pt x="1666" y="21"/>
                  </a:lnTo>
                  <a:lnTo>
                    <a:pt x="1643" y="15"/>
                  </a:lnTo>
                  <a:lnTo>
                    <a:pt x="1619" y="9"/>
                  </a:lnTo>
                  <a:lnTo>
                    <a:pt x="1619" y="9"/>
                  </a:lnTo>
                  <a:lnTo>
                    <a:pt x="1606" y="8"/>
                  </a:lnTo>
                  <a:lnTo>
                    <a:pt x="1592" y="8"/>
                  </a:lnTo>
                  <a:lnTo>
                    <a:pt x="1564" y="9"/>
                  </a:lnTo>
                  <a:lnTo>
                    <a:pt x="1508" y="15"/>
                  </a:lnTo>
                  <a:lnTo>
                    <a:pt x="1508" y="15"/>
                  </a:lnTo>
                  <a:lnTo>
                    <a:pt x="1477" y="16"/>
                  </a:lnTo>
                  <a:lnTo>
                    <a:pt x="1444" y="16"/>
                  </a:lnTo>
                  <a:lnTo>
                    <a:pt x="1380" y="16"/>
                  </a:lnTo>
                  <a:lnTo>
                    <a:pt x="1380" y="16"/>
                  </a:lnTo>
                  <a:lnTo>
                    <a:pt x="1312" y="15"/>
                  </a:lnTo>
                  <a:lnTo>
                    <a:pt x="1244" y="12"/>
                  </a:lnTo>
                  <a:lnTo>
                    <a:pt x="1176" y="9"/>
                  </a:lnTo>
                  <a:lnTo>
                    <a:pt x="1108" y="8"/>
                  </a:lnTo>
                  <a:lnTo>
                    <a:pt x="1108" y="8"/>
                  </a:lnTo>
                  <a:lnTo>
                    <a:pt x="906" y="7"/>
                  </a:lnTo>
                  <a:lnTo>
                    <a:pt x="638" y="4"/>
                  </a:lnTo>
                  <a:lnTo>
                    <a:pt x="370" y="1"/>
                  </a:lnTo>
                  <a:lnTo>
                    <a:pt x="170" y="0"/>
                  </a:lnTo>
                  <a:lnTo>
                    <a:pt x="170" y="0"/>
                  </a:lnTo>
                  <a:lnTo>
                    <a:pt x="149" y="1"/>
                  </a:lnTo>
                  <a:lnTo>
                    <a:pt x="127" y="7"/>
                  </a:lnTo>
                  <a:lnTo>
                    <a:pt x="105" y="13"/>
                  </a:lnTo>
                  <a:lnTo>
                    <a:pt x="81" y="22"/>
                  </a:lnTo>
                  <a:lnTo>
                    <a:pt x="60" y="34"/>
                  </a:lnTo>
                  <a:lnTo>
                    <a:pt x="40" y="47"/>
                  </a:lnTo>
                  <a:lnTo>
                    <a:pt x="33" y="55"/>
                  </a:lnTo>
                  <a:lnTo>
                    <a:pt x="25" y="63"/>
                  </a:lnTo>
                  <a:lnTo>
                    <a:pt x="18" y="7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89"/>
                  </a:lnTo>
                  <a:lnTo>
                    <a:pt x="4" y="101"/>
                  </a:lnTo>
                  <a:lnTo>
                    <a:pt x="1" y="113"/>
                  </a:lnTo>
                  <a:lnTo>
                    <a:pt x="1" y="126"/>
                  </a:lnTo>
                  <a:lnTo>
                    <a:pt x="0" y="151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3" y="236"/>
                  </a:lnTo>
                  <a:lnTo>
                    <a:pt x="1" y="297"/>
                  </a:lnTo>
                  <a:lnTo>
                    <a:pt x="1" y="297"/>
                  </a:lnTo>
                  <a:lnTo>
                    <a:pt x="3" y="302"/>
                  </a:lnTo>
                  <a:lnTo>
                    <a:pt x="4" y="306"/>
                  </a:lnTo>
                  <a:lnTo>
                    <a:pt x="6" y="310"/>
                  </a:lnTo>
                  <a:lnTo>
                    <a:pt x="9" y="314"/>
                  </a:lnTo>
                  <a:lnTo>
                    <a:pt x="13" y="315"/>
                  </a:lnTo>
                  <a:lnTo>
                    <a:pt x="17" y="318"/>
                  </a:lnTo>
                  <a:lnTo>
                    <a:pt x="25" y="319"/>
                  </a:lnTo>
                  <a:lnTo>
                    <a:pt x="33" y="318"/>
                  </a:lnTo>
                  <a:lnTo>
                    <a:pt x="37" y="315"/>
                  </a:lnTo>
                  <a:lnTo>
                    <a:pt x="40" y="314"/>
                  </a:lnTo>
                  <a:lnTo>
                    <a:pt x="43" y="310"/>
                  </a:lnTo>
                  <a:lnTo>
                    <a:pt x="46" y="306"/>
                  </a:lnTo>
                  <a:lnTo>
                    <a:pt x="47" y="302"/>
                  </a:lnTo>
                  <a:lnTo>
                    <a:pt x="47" y="297"/>
                  </a:lnTo>
                  <a:lnTo>
                    <a:pt x="47" y="297"/>
                  </a:lnTo>
                  <a:lnTo>
                    <a:pt x="47" y="251"/>
                  </a:lnTo>
                  <a:lnTo>
                    <a:pt x="44" y="204"/>
                  </a:lnTo>
                  <a:lnTo>
                    <a:pt x="44" y="181"/>
                  </a:lnTo>
                  <a:lnTo>
                    <a:pt x="44" y="157"/>
                  </a:lnTo>
                  <a:lnTo>
                    <a:pt x="46" y="134"/>
                  </a:lnTo>
                  <a:lnTo>
                    <a:pt x="48" y="111"/>
                  </a:lnTo>
                  <a:lnTo>
                    <a:pt x="48" y="111"/>
                  </a:lnTo>
                  <a:lnTo>
                    <a:pt x="51" y="105"/>
                  </a:lnTo>
                  <a:lnTo>
                    <a:pt x="54" y="100"/>
                  </a:lnTo>
                  <a:lnTo>
                    <a:pt x="57" y="94"/>
                  </a:lnTo>
                  <a:lnTo>
                    <a:pt x="61" y="89"/>
                  </a:lnTo>
                  <a:lnTo>
                    <a:pt x="73" y="80"/>
                  </a:lnTo>
                  <a:lnTo>
                    <a:pt x="88" y="72"/>
                  </a:lnTo>
                  <a:lnTo>
                    <a:pt x="102" y="66"/>
                  </a:lnTo>
                  <a:lnTo>
                    <a:pt x="116" y="60"/>
                  </a:lnTo>
                  <a:lnTo>
                    <a:pt x="143" y="51"/>
                  </a:lnTo>
                  <a:lnTo>
                    <a:pt x="143" y="51"/>
                  </a:lnTo>
                  <a:lnTo>
                    <a:pt x="158" y="46"/>
                  </a:lnTo>
                  <a:lnTo>
                    <a:pt x="175" y="43"/>
                  </a:lnTo>
                  <a:lnTo>
                    <a:pt x="194" y="42"/>
                  </a:lnTo>
                  <a:lnTo>
                    <a:pt x="212" y="42"/>
                  </a:lnTo>
                  <a:lnTo>
                    <a:pt x="250" y="45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450" y="47"/>
                  </a:lnTo>
                  <a:lnTo>
                    <a:pt x="684" y="50"/>
                  </a:lnTo>
                  <a:lnTo>
                    <a:pt x="920" y="52"/>
                  </a:lnTo>
                  <a:lnTo>
                    <a:pt x="1086" y="54"/>
                  </a:lnTo>
                  <a:lnTo>
                    <a:pt x="1086" y="54"/>
                  </a:lnTo>
                  <a:lnTo>
                    <a:pt x="1138" y="54"/>
                  </a:lnTo>
                  <a:lnTo>
                    <a:pt x="1192" y="55"/>
                  </a:lnTo>
                  <a:lnTo>
                    <a:pt x="1298" y="59"/>
                  </a:lnTo>
                  <a:lnTo>
                    <a:pt x="1402" y="62"/>
                  </a:lnTo>
                  <a:lnTo>
                    <a:pt x="1456" y="62"/>
                  </a:lnTo>
                  <a:lnTo>
                    <a:pt x="1508" y="60"/>
                  </a:lnTo>
                  <a:lnTo>
                    <a:pt x="1508" y="60"/>
                  </a:lnTo>
                  <a:lnTo>
                    <a:pt x="1564" y="58"/>
                  </a:lnTo>
                  <a:lnTo>
                    <a:pt x="1591" y="58"/>
                  </a:lnTo>
                  <a:lnTo>
                    <a:pt x="1617" y="59"/>
                  </a:lnTo>
                  <a:lnTo>
                    <a:pt x="1630" y="60"/>
                  </a:lnTo>
                  <a:lnTo>
                    <a:pt x="1642" y="63"/>
                  </a:lnTo>
                  <a:lnTo>
                    <a:pt x="1655" y="66"/>
                  </a:lnTo>
                  <a:lnTo>
                    <a:pt x="1666" y="71"/>
                  </a:lnTo>
                  <a:lnTo>
                    <a:pt x="1680" y="76"/>
                  </a:lnTo>
                  <a:lnTo>
                    <a:pt x="1691" y="83"/>
                  </a:lnTo>
                  <a:lnTo>
                    <a:pt x="1703" y="90"/>
                  </a:lnTo>
                  <a:lnTo>
                    <a:pt x="1715" y="101"/>
                  </a:lnTo>
                  <a:lnTo>
                    <a:pt x="1715" y="101"/>
                  </a:lnTo>
                  <a:lnTo>
                    <a:pt x="1721" y="106"/>
                  </a:lnTo>
                  <a:lnTo>
                    <a:pt x="1725" y="113"/>
                  </a:lnTo>
                  <a:lnTo>
                    <a:pt x="1731" y="120"/>
                  </a:lnTo>
                  <a:lnTo>
                    <a:pt x="1734" y="128"/>
                  </a:lnTo>
                  <a:lnTo>
                    <a:pt x="1740" y="147"/>
                  </a:lnTo>
                  <a:lnTo>
                    <a:pt x="1744" y="168"/>
                  </a:lnTo>
                  <a:lnTo>
                    <a:pt x="1746" y="187"/>
                  </a:lnTo>
                  <a:lnTo>
                    <a:pt x="1749" y="208"/>
                  </a:lnTo>
                  <a:lnTo>
                    <a:pt x="1749" y="245"/>
                  </a:lnTo>
                  <a:lnTo>
                    <a:pt x="1749" y="245"/>
                  </a:lnTo>
                  <a:lnTo>
                    <a:pt x="1749" y="250"/>
                  </a:lnTo>
                  <a:lnTo>
                    <a:pt x="1751" y="254"/>
                  </a:lnTo>
                  <a:lnTo>
                    <a:pt x="1753" y="258"/>
                  </a:lnTo>
                  <a:lnTo>
                    <a:pt x="1757" y="260"/>
                  </a:lnTo>
                  <a:lnTo>
                    <a:pt x="1759" y="263"/>
                  </a:lnTo>
                  <a:lnTo>
                    <a:pt x="1763" y="264"/>
                  </a:lnTo>
                  <a:lnTo>
                    <a:pt x="1772" y="267"/>
                  </a:lnTo>
                  <a:lnTo>
                    <a:pt x="1780" y="264"/>
                  </a:lnTo>
                  <a:lnTo>
                    <a:pt x="1784" y="263"/>
                  </a:lnTo>
                  <a:lnTo>
                    <a:pt x="1788" y="260"/>
                  </a:lnTo>
                  <a:lnTo>
                    <a:pt x="1791" y="258"/>
                  </a:lnTo>
                  <a:lnTo>
                    <a:pt x="1793" y="254"/>
                  </a:lnTo>
                  <a:lnTo>
                    <a:pt x="1795" y="250"/>
                  </a:lnTo>
                  <a:lnTo>
                    <a:pt x="1795" y="245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lnTo>
                    <a:pt x="1795" y="2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8" name="Freeform 710"/>
            <p:cNvSpPr/>
            <p:nvPr/>
          </p:nvSpPr>
          <p:spPr bwMode="auto">
            <a:xfrm>
              <a:off x="6310313" y="2551113"/>
              <a:ext cx="717550" cy="169863"/>
            </a:xfrm>
            <a:custGeom>
              <a:avLst/>
              <a:gdLst/>
              <a:ahLst/>
              <a:cxnLst>
                <a:cxn ang="0">
                  <a:pos x="1793" y="16"/>
                </a:cxn>
                <a:cxn ang="0">
                  <a:pos x="1785" y="6"/>
                </a:cxn>
                <a:cxn ang="0">
                  <a:pos x="1770" y="0"/>
                </a:cxn>
                <a:cxn ang="0">
                  <a:pos x="1754" y="6"/>
                </a:cxn>
                <a:cxn ang="0">
                  <a:pos x="1749" y="16"/>
                </a:cxn>
                <a:cxn ang="0">
                  <a:pos x="1754" y="84"/>
                </a:cxn>
                <a:cxn ang="0">
                  <a:pos x="1759" y="215"/>
                </a:cxn>
                <a:cxn ang="0">
                  <a:pos x="1753" y="291"/>
                </a:cxn>
                <a:cxn ang="0">
                  <a:pos x="1743" y="316"/>
                </a:cxn>
                <a:cxn ang="0">
                  <a:pos x="1712" y="351"/>
                </a:cxn>
                <a:cxn ang="0">
                  <a:pos x="1673" y="368"/>
                </a:cxn>
                <a:cxn ang="0">
                  <a:pos x="1611" y="377"/>
                </a:cxn>
                <a:cxn ang="0">
                  <a:pos x="1535" y="381"/>
                </a:cxn>
                <a:cxn ang="0">
                  <a:pos x="1496" y="387"/>
                </a:cxn>
                <a:cxn ang="0">
                  <a:pos x="1424" y="389"/>
                </a:cxn>
                <a:cxn ang="0">
                  <a:pos x="1327" y="380"/>
                </a:cxn>
                <a:cxn ang="0">
                  <a:pos x="1250" y="381"/>
                </a:cxn>
                <a:cxn ang="0">
                  <a:pos x="1165" y="381"/>
                </a:cxn>
                <a:cxn ang="0">
                  <a:pos x="1105" y="380"/>
                </a:cxn>
                <a:cxn ang="0">
                  <a:pos x="816" y="381"/>
                </a:cxn>
                <a:cxn ang="0">
                  <a:pos x="527" y="387"/>
                </a:cxn>
                <a:cxn ang="0">
                  <a:pos x="360" y="381"/>
                </a:cxn>
                <a:cxn ang="0">
                  <a:pos x="273" y="378"/>
                </a:cxn>
                <a:cxn ang="0">
                  <a:pos x="184" y="364"/>
                </a:cxn>
                <a:cxn ang="0">
                  <a:pos x="128" y="342"/>
                </a:cxn>
                <a:cxn ang="0">
                  <a:pos x="90" y="317"/>
                </a:cxn>
                <a:cxn ang="0">
                  <a:pos x="70" y="299"/>
                </a:cxn>
                <a:cxn ang="0">
                  <a:pos x="53" y="266"/>
                </a:cxn>
                <a:cxn ang="0">
                  <a:pos x="44" y="215"/>
                </a:cxn>
                <a:cxn ang="0">
                  <a:pos x="47" y="113"/>
                </a:cxn>
                <a:cxn ang="0">
                  <a:pos x="46" y="104"/>
                </a:cxn>
                <a:cxn ang="0">
                  <a:pos x="36" y="95"/>
                </a:cxn>
                <a:cxn ang="0">
                  <a:pos x="17" y="92"/>
                </a:cxn>
                <a:cxn ang="0">
                  <a:pos x="6" y="100"/>
                </a:cxn>
                <a:cxn ang="0">
                  <a:pos x="1" y="113"/>
                </a:cxn>
                <a:cxn ang="0">
                  <a:pos x="0" y="183"/>
                </a:cxn>
                <a:cxn ang="0">
                  <a:pos x="5" y="255"/>
                </a:cxn>
                <a:cxn ang="0">
                  <a:pos x="19" y="300"/>
                </a:cxn>
                <a:cxn ang="0">
                  <a:pos x="34" y="322"/>
                </a:cxn>
                <a:cxn ang="0">
                  <a:pos x="60" y="352"/>
                </a:cxn>
                <a:cxn ang="0">
                  <a:pos x="118" y="390"/>
                </a:cxn>
                <a:cxn ang="0">
                  <a:pos x="193" y="416"/>
                </a:cxn>
                <a:cxn ang="0">
                  <a:pos x="220" y="420"/>
                </a:cxn>
                <a:cxn ang="0">
                  <a:pos x="305" y="425"/>
                </a:cxn>
                <a:cxn ang="0">
                  <a:pos x="390" y="432"/>
                </a:cxn>
                <a:cxn ang="0">
                  <a:pos x="573" y="432"/>
                </a:cxn>
                <a:cxn ang="0">
                  <a:pos x="1087" y="423"/>
                </a:cxn>
                <a:cxn ang="0">
                  <a:pos x="1155" y="428"/>
                </a:cxn>
                <a:cxn ang="0">
                  <a:pos x="1223" y="427"/>
                </a:cxn>
                <a:cxn ang="0">
                  <a:pos x="1284" y="424"/>
                </a:cxn>
                <a:cxn ang="0">
                  <a:pos x="1346" y="428"/>
                </a:cxn>
                <a:cxn ang="0">
                  <a:pos x="1440" y="431"/>
                </a:cxn>
                <a:cxn ang="0">
                  <a:pos x="1564" y="425"/>
                </a:cxn>
                <a:cxn ang="0">
                  <a:pos x="1624" y="424"/>
                </a:cxn>
                <a:cxn ang="0">
                  <a:pos x="1700" y="404"/>
                </a:cxn>
                <a:cxn ang="0">
                  <a:pos x="1734" y="385"/>
                </a:cxn>
                <a:cxn ang="0">
                  <a:pos x="1766" y="360"/>
                </a:cxn>
                <a:cxn ang="0">
                  <a:pos x="1784" y="339"/>
                </a:cxn>
                <a:cxn ang="0">
                  <a:pos x="1800" y="295"/>
                </a:cxn>
                <a:cxn ang="0">
                  <a:pos x="1806" y="231"/>
                </a:cxn>
                <a:cxn ang="0">
                  <a:pos x="1800" y="89"/>
                </a:cxn>
              </a:cxnLst>
              <a:rect l="0" t="0" r="r" b="b"/>
              <a:pathLst>
                <a:path w="1806" h="432">
                  <a:moveTo>
                    <a:pt x="1794" y="21"/>
                  </a:moveTo>
                  <a:lnTo>
                    <a:pt x="1794" y="21"/>
                  </a:lnTo>
                  <a:lnTo>
                    <a:pt x="1793" y="16"/>
                  </a:lnTo>
                  <a:lnTo>
                    <a:pt x="1792" y="12"/>
                  </a:lnTo>
                  <a:lnTo>
                    <a:pt x="1789" y="8"/>
                  </a:lnTo>
                  <a:lnTo>
                    <a:pt x="1785" y="6"/>
                  </a:lnTo>
                  <a:lnTo>
                    <a:pt x="1783" y="3"/>
                  </a:lnTo>
                  <a:lnTo>
                    <a:pt x="1779" y="2"/>
                  </a:lnTo>
                  <a:lnTo>
                    <a:pt x="1770" y="0"/>
                  </a:lnTo>
                  <a:lnTo>
                    <a:pt x="1762" y="2"/>
                  </a:lnTo>
                  <a:lnTo>
                    <a:pt x="1758" y="3"/>
                  </a:lnTo>
                  <a:lnTo>
                    <a:pt x="1754" y="6"/>
                  </a:lnTo>
                  <a:lnTo>
                    <a:pt x="1751" y="8"/>
                  </a:lnTo>
                  <a:lnTo>
                    <a:pt x="1750" y="12"/>
                  </a:lnTo>
                  <a:lnTo>
                    <a:pt x="1749" y="16"/>
                  </a:lnTo>
                  <a:lnTo>
                    <a:pt x="1749" y="21"/>
                  </a:lnTo>
                  <a:lnTo>
                    <a:pt x="1749" y="21"/>
                  </a:lnTo>
                  <a:lnTo>
                    <a:pt x="1754" y="84"/>
                  </a:lnTo>
                  <a:lnTo>
                    <a:pt x="1757" y="126"/>
                  </a:lnTo>
                  <a:lnTo>
                    <a:pt x="1759" y="170"/>
                  </a:lnTo>
                  <a:lnTo>
                    <a:pt x="1759" y="215"/>
                  </a:lnTo>
                  <a:lnTo>
                    <a:pt x="1758" y="255"/>
                  </a:lnTo>
                  <a:lnTo>
                    <a:pt x="1755" y="274"/>
                  </a:lnTo>
                  <a:lnTo>
                    <a:pt x="1753" y="291"/>
                  </a:lnTo>
                  <a:lnTo>
                    <a:pt x="1749" y="304"/>
                  </a:lnTo>
                  <a:lnTo>
                    <a:pt x="1743" y="316"/>
                  </a:lnTo>
                  <a:lnTo>
                    <a:pt x="1743" y="316"/>
                  </a:lnTo>
                  <a:lnTo>
                    <a:pt x="1734" y="330"/>
                  </a:lnTo>
                  <a:lnTo>
                    <a:pt x="1724" y="340"/>
                  </a:lnTo>
                  <a:lnTo>
                    <a:pt x="1712" y="351"/>
                  </a:lnTo>
                  <a:lnTo>
                    <a:pt x="1700" y="357"/>
                  </a:lnTo>
                  <a:lnTo>
                    <a:pt x="1687" y="364"/>
                  </a:lnTo>
                  <a:lnTo>
                    <a:pt x="1673" y="368"/>
                  </a:lnTo>
                  <a:lnTo>
                    <a:pt x="1658" y="372"/>
                  </a:lnTo>
                  <a:lnTo>
                    <a:pt x="1643" y="374"/>
                  </a:lnTo>
                  <a:lnTo>
                    <a:pt x="1611" y="377"/>
                  </a:lnTo>
                  <a:lnTo>
                    <a:pt x="1580" y="378"/>
                  </a:lnTo>
                  <a:lnTo>
                    <a:pt x="1550" y="380"/>
                  </a:lnTo>
                  <a:lnTo>
                    <a:pt x="1535" y="381"/>
                  </a:lnTo>
                  <a:lnTo>
                    <a:pt x="1521" y="384"/>
                  </a:lnTo>
                  <a:lnTo>
                    <a:pt x="1521" y="384"/>
                  </a:lnTo>
                  <a:lnTo>
                    <a:pt x="1496" y="387"/>
                  </a:lnTo>
                  <a:lnTo>
                    <a:pt x="1473" y="390"/>
                  </a:lnTo>
                  <a:lnTo>
                    <a:pt x="1448" y="390"/>
                  </a:lnTo>
                  <a:lnTo>
                    <a:pt x="1424" y="389"/>
                  </a:lnTo>
                  <a:lnTo>
                    <a:pt x="1376" y="385"/>
                  </a:lnTo>
                  <a:lnTo>
                    <a:pt x="1327" y="380"/>
                  </a:lnTo>
                  <a:lnTo>
                    <a:pt x="1327" y="380"/>
                  </a:lnTo>
                  <a:lnTo>
                    <a:pt x="1301" y="378"/>
                  </a:lnTo>
                  <a:lnTo>
                    <a:pt x="1275" y="380"/>
                  </a:lnTo>
                  <a:lnTo>
                    <a:pt x="1250" y="381"/>
                  </a:lnTo>
                  <a:lnTo>
                    <a:pt x="1223" y="381"/>
                  </a:lnTo>
                  <a:lnTo>
                    <a:pt x="1223" y="381"/>
                  </a:lnTo>
                  <a:lnTo>
                    <a:pt x="1165" y="381"/>
                  </a:lnTo>
                  <a:lnTo>
                    <a:pt x="1135" y="381"/>
                  </a:lnTo>
                  <a:lnTo>
                    <a:pt x="1105" y="380"/>
                  </a:lnTo>
                  <a:lnTo>
                    <a:pt x="1105" y="380"/>
                  </a:lnTo>
                  <a:lnTo>
                    <a:pt x="1063" y="378"/>
                  </a:lnTo>
                  <a:lnTo>
                    <a:pt x="995" y="378"/>
                  </a:lnTo>
                  <a:lnTo>
                    <a:pt x="816" y="381"/>
                  </a:lnTo>
                  <a:lnTo>
                    <a:pt x="637" y="385"/>
                  </a:lnTo>
                  <a:lnTo>
                    <a:pt x="527" y="387"/>
                  </a:lnTo>
                  <a:lnTo>
                    <a:pt x="527" y="387"/>
                  </a:lnTo>
                  <a:lnTo>
                    <a:pt x="471" y="386"/>
                  </a:lnTo>
                  <a:lnTo>
                    <a:pt x="416" y="384"/>
                  </a:lnTo>
                  <a:lnTo>
                    <a:pt x="360" y="381"/>
                  </a:lnTo>
                  <a:lnTo>
                    <a:pt x="305" y="380"/>
                  </a:lnTo>
                  <a:lnTo>
                    <a:pt x="305" y="380"/>
                  </a:lnTo>
                  <a:lnTo>
                    <a:pt x="273" y="378"/>
                  </a:lnTo>
                  <a:lnTo>
                    <a:pt x="243" y="376"/>
                  </a:lnTo>
                  <a:lnTo>
                    <a:pt x="213" y="370"/>
                  </a:lnTo>
                  <a:lnTo>
                    <a:pt x="184" y="364"/>
                  </a:lnTo>
                  <a:lnTo>
                    <a:pt x="155" y="353"/>
                  </a:lnTo>
                  <a:lnTo>
                    <a:pt x="142" y="348"/>
                  </a:lnTo>
                  <a:lnTo>
                    <a:pt x="128" y="342"/>
                  </a:lnTo>
                  <a:lnTo>
                    <a:pt x="115" y="334"/>
                  </a:lnTo>
                  <a:lnTo>
                    <a:pt x="102" y="326"/>
                  </a:lnTo>
                  <a:lnTo>
                    <a:pt x="90" y="317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70" y="299"/>
                  </a:lnTo>
                  <a:lnTo>
                    <a:pt x="63" y="288"/>
                  </a:lnTo>
                  <a:lnTo>
                    <a:pt x="57" y="278"/>
                  </a:lnTo>
                  <a:lnTo>
                    <a:pt x="53" y="266"/>
                  </a:lnTo>
                  <a:lnTo>
                    <a:pt x="49" y="254"/>
                  </a:lnTo>
                  <a:lnTo>
                    <a:pt x="47" y="241"/>
                  </a:lnTo>
                  <a:lnTo>
                    <a:pt x="44" y="215"/>
                  </a:lnTo>
                  <a:lnTo>
                    <a:pt x="44" y="187"/>
                  </a:lnTo>
                  <a:lnTo>
                    <a:pt x="46" y="16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08"/>
                  </a:lnTo>
                  <a:lnTo>
                    <a:pt x="46" y="104"/>
                  </a:lnTo>
                  <a:lnTo>
                    <a:pt x="43" y="100"/>
                  </a:lnTo>
                  <a:lnTo>
                    <a:pt x="40" y="96"/>
                  </a:lnTo>
                  <a:lnTo>
                    <a:pt x="36" y="95"/>
                  </a:lnTo>
                  <a:lnTo>
                    <a:pt x="32" y="92"/>
                  </a:lnTo>
                  <a:lnTo>
                    <a:pt x="25" y="91"/>
                  </a:lnTo>
                  <a:lnTo>
                    <a:pt x="17" y="92"/>
                  </a:lnTo>
                  <a:lnTo>
                    <a:pt x="13" y="95"/>
                  </a:lnTo>
                  <a:lnTo>
                    <a:pt x="9" y="96"/>
                  </a:lnTo>
                  <a:lnTo>
                    <a:pt x="6" y="100"/>
                  </a:lnTo>
                  <a:lnTo>
                    <a:pt x="4" y="104"/>
                  </a:lnTo>
                  <a:lnTo>
                    <a:pt x="2" y="10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60"/>
                  </a:lnTo>
                  <a:lnTo>
                    <a:pt x="0" y="183"/>
                  </a:lnTo>
                  <a:lnTo>
                    <a:pt x="0" y="208"/>
                  </a:lnTo>
                  <a:lnTo>
                    <a:pt x="1" y="232"/>
                  </a:lnTo>
                  <a:lnTo>
                    <a:pt x="5" y="255"/>
                  </a:lnTo>
                  <a:lnTo>
                    <a:pt x="10" y="279"/>
                  </a:lnTo>
                  <a:lnTo>
                    <a:pt x="14" y="289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26" y="312"/>
                  </a:lnTo>
                  <a:lnTo>
                    <a:pt x="34" y="322"/>
                  </a:lnTo>
                  <a:lnTo>
                    <a:pt x="42" y="333"/>
                  </a:lnTo>
                  <a:lnTo>
                    <a:pt x="51" y="343"/>
                  </a:lnTo>
                  <a:lnTo>
                    <a:pt x="60" y="352"/>
                  </a:lnTo>
                  <a:lnTo>
                    <a:pt x="70" y="360"/>
                  </a:lnTo>
                  <a:lnTo>
                    <a:pt x="94" y="376"/>
                  </a:lnTo>
                  <a:lnTo>
                    <a:pt x="118" y="390"/>
                  </a:lnTo>
                  <a:lnTo>
                    <a:pt x="142" y="401"/>
                  </a:lnTo>
                  <a:lnTo>
                    <a:pt x="169" y="410"/>
                  </a:lnTo>
                  <a:lnTo>
                    <a:pt x="193" y="416"/>
                  </a:lnTo>
                  <a:lnTo>
                    <a:pt x="193" y="416"/>
                  </a:lnTo>
                  <a:lnTo>
                    <a:pt x="206" y="419"/>
                  </a:lnTo>
                  <a:lnTo>
                    <a:pt x="220" y="420"/>
                  </a:lnTo>
                  <a:lnTo>
                    <a:pt x="248" y="423"/>
                  </a:lnTo>
                  <a:lnTo>
                    <a:pt x="305" y="425"/>
                  </a:lnTo>
                  <a:lnTo>
                    <a:pt x="305" y="425"/>
                  </a:lnTo>
                  <a:lnTo>
                    <a:pt x="333" y="427"/>
                  </a:lnTo>
                  <a:lnTo>
                    <a:pt x="361" y="429"/>
                  </a:lnTo>
                  <a:lnTo>
                    <a:pt x="390" y="432"/>
                  </a:lnTo>
                  <a:lnTo>
                    <a:pt x="418" y="432"/>
                  </a:lnTo>
                  <a:lnTo>
                    <a:pt x="573" y="432"/>
                  </a:lnTo>
                  <a:lnTo>
                    <a:pt x="573" y="432"/>
                  </a:lnTo>
                  <a:lnTo>
                    <a:pt x="829" y="428"/>
                  </a:lnTo>
                  <a:lnTo>
                    <a:pt x="991" y="424"/>
                  </a:lnTo>
                  <a:lnTo>
                    <a:pt x="1087" y="423"/>
                  </a:lnTo>
                  <a:lnTo>
                    <a:pt x="1087" y="423"/>
                  </a:lnTo>
                  <a:lnTo>
                    <a:pt x="1121" y="425"/>
                  </a:lnTo>
                  <a:lnTo>
                    <a:pt x="1155" y="428"/>
                  </a:lnTo>
                  <a:lnTo>
                    <a:pt x="1189" y="429"/>
                  </a:lnTo>
                  <a:lnTo>
                    <a:pt x="1206" y="428"/>
                  </a:lnTo>
                  <a:lnTo>
                    <a:pt x="1223" y="427"/>
                  </a:lnTo>
                  <a:lnTo>
                    <a:pt x="1223" y="427"/>
                  </a:lnTo>
                  <a:lnTo>
                    <a:pt x="1253" y="424"/>
                  </a:lnTo>
                  <a:lnTo>
                    <a:pt x="1284" y="424"/>
                  </a:lnTo>
                  <a:lnTo>
                    <a:pt x="1316" y="425"/>
                  </a:lnTo>
                  <a:lnTo>
                    <a:pt x="1346" y="428"/>
                  </a:lnTo>
                  <a:lnTo>
                    <a:pt x="1346" y="428"/>
                  </a:lnTo>
                  <a:lnTo>
                    <a:pt x="1377" y="429"/>
                  </a:lnTo>
                  <a:lnTo>
                    <a:pt x="1409" y="431"/>
                  </a:lnTo>
                  <a:lnTo>
                    <a:pt x="1440" y="431"/>
                  </a:lnTo>
                  <a:lnTo>
                    <a:pt x="1471" y="429"/>
                  </a:lnTo>
                  <a:lnTo>
                    <a:pt x="1533" y="427"/>
                  </a:lnTo>
                  <a:lnTo>
                    <a:pt x="1564" y="425"/>
                  </a:lnTo>
                  <a:lnTo>
                    <a:pt x="1597" y="425"/>
                  </a:lnTo>
                  <a:lnTo>
                    <a:pt x="1597" y="425"/>
                  </a:lnTo>
                  <a:lnTo>
                    <a:pt x="1624" y="424"/>
                  </a:lnTo>
                  <a:lnTo>
                    <a:pt x="1651" y="420"/>
                  </a:lnTo>
                  <a:lnTo>
                    <a:pt x="1677" y="414"/>
                  </a:lnTo>
                  <a:lnTo>
                    <a:pt x="1700" y="404"/>
                  </a:lnTo>
                  <a:lnTo>
                    <a:pt x="1712" y="399"/>
                  </a:lnTo>
                  <a:lnTo>
                    <a:pt x="1724" y="393"/>
                  </a:lnTo>
                  <a:lnTo>
                    <a:pt x="1734" y="385"/>
                  </a:lnTo>
                  <a:lnTo>
                    <a:pt x="1745" y="377"/>
                  </a:lnTo>
                  <a:lnTo>
                    <a:pt x="1755" y="369"/>
                  </a:lnTo>
                  <a:lnTo>
                    <a:pt x="1766" y="360"/>
                  </a:lnTo>
                  <a:lnTo>
                    <a:pt x="1775" y="350"/>
                  </a:lnTo>
                  <a:lnTo>
                    <a:pt x="1784" y="339"/>
                  </a:lnTo>
                  <a:lnTo>
                    <a:pt x="1784" y="339"/>
                  </a:lnTo>
                  <a:lnTo>
                    <a:pt x="1791" y="327"/>
                  </a:lnTo>
                  <a:lnTo>
                    <a:pt x="1796" y="312"/>
                  </a:lnTo>
                  <a:lnTo>
                    <a:pt x="1800" y="295"/>
                  </a:lnTo>
                  <a:lnTo>
                    <a:pt x="1802" y="275"/>
                  </a:lnTo>
                  <a:lnTo>
                    <a:pt x="1805" y="254"/>
                  </a:lnTo>
                  <a:lnTo>
                    <a:pt x="1806" y="231"/>
                  </a:lnTo>
                  <a:lnTo>
                    <a:pt x="1806" y="182"/>
                  </a:lnTo>
                  <a:lnTo>
                    <a:pt x="1804" y="135"/>
                  </a:lnTo>
                  <a:lnTo>
                    <a:pt x="1800" y="89"/>
                  </a:lnTo>
                  <a:lnTo>
                    <a:pt x="1794" y="21"/>
                  </a:lnTo>
                  <a:lnTo>
                    <a:pt x="1794" y="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9" name="Freeform 711"/>
            <p:cNvSpPr/>
            <p:nvPr/>
          </p:nvSpPr>
          <p:spPr bwMode="auto">
            <a:xfrm>
              <a:off x="6303963" y="2232025"/>
              <a:ext cx="25400" cy="374650"/>
            </a:xfrm>
            <a:custGeom>
              <a:avLst/>
              <a:gdLst/>
              <a:ahLst/>
              <a:cxnLst>
                <a:cxn ang="0">
                  <a:pos x="63" y="922"/>
                </a:cxn>
                <a:cxn ang="0">
                  <a:pos x="60" y="870"/>
                </a:cxn>
                <a:cxn ang="0">
                  <a:pos x="58" y="726"/>
                </a:cxn>
                <a:cxn ang="0">
                  <a:pos x="56" y="674"/>
                </a:cxn>
                <a:cxn ang="0">
                  <a:pos x="52" y="628"/>
                </a:cxn>
                <a:cxn ang="0">
                  <a:pos x="50" y="536"/>
                </a:cxn>
                <a:cxn ang="0">
                  <a:pos x="52" y="489"/>
                </a:cxn>
                <a:cxn ang="0">
                  <a:pos x="55" y="443"/>
                </a:cxn>
                <a:cxn ang="0">
                  <a:pos x="59" y="351"/>
                </a:cxn>
                <a:cxn ang="0">
                  <a:pos x="59" y="305"/>
                </a:cxn>
                <a:cxn ang="0">
                  <a:pos x="54" y="259"/>
                </a:cxn>
                <a:cxn ang="0">
                  <a:pos x="50" y="225"/>
                </a:cxn>
                <a:cxn ang="0">
                  <a:pos x="50" y="213"/>
                </a:cxn>
                <a:cxn ang="0">
                  <a:pos x="51" y="118"/>
                </a:cxn>
                <a:cxn ang="0">
                  <a:pos x="51" y="22"/>
                </a:cxn>
                <a:cxn ang="0">
                  <a:pos x="50" y="13"/>
                </a:cxn>
                <a:cxn ang="0">
                  <a:pos x="45" y="7"/>
                </a:cxn>
                <a:cxn ang="0">
                  <a:pos x="37" y="3"/>
                </a:cxn>
                <a:cxn ang="0">
                  <a:pos x="21" y="3"/>
                </a:cxn>
                <a:cxn ang="0">
                  <a:pos x="13" y="7"/>
                </a:cxn>
                <a:cxn ang="0">
                  <a:pos x="8" y="13"/>
                </a:cxn>
                <a:cxn ang="0">
                  <a:pos x="7" y="22"/>
                </a:cxn>
                <a:cxn ang="0">
                  <a:pos x="4" y="77"/>
                </a:cxn>
                <a:cxn ang="0">
                  <a:pos x="0" y="186"/>
                </a:cxn>
                <a:cxn ang="0">
                  <a:pos x="3" y="251"/>
                </a:cxn>
                <a:cxn ang="0">
                  <a:pos x="7" y="275"/>
                </a:cxn>
                <a:cxn ang="0">
                  <a:pos x="12" y="297"/>
                </a:cxn>
                <a:cxn ang="0">
                  <a:pos x="17" y="347"/>
                </a:cxn>
                <a:cxn ang="0">
                  <a:pos x="16" y="398"/>
                </a:cxn>
                <a:cxn ang="0">
                  <a:pos x="9" y="470"/>
                </a:cxn>
                <a:cxn ang="0">
                  <a:pos x="4" y="517"/>
                </a:cxn>
                <a:cxn ang="0">
                  <a:pos x="4" y="611"/>
                </a:cxn>
                <a:cxn ang="0">
                  <a:pos x="8" y="658"/>
                </a:cxn>
                <a:cxn ang="0">
                  <a:pos x="11" y="714"/>
                </a:cxn>
                <a:cxn ang="0">
                  <a:pos x="14" y="866"/>
                </a:cxn>
                <a:cxn ang="0">
                  <a:pos x="17" y="922"/>
                </a:cxn>
                <a:cxn ang="0">
                  <a:pos x="18" y="927"/>
                </a:cxn>
                <a:cxn ang="0">
                  <a:pos x="24" y="935"/>
                </a:cxn>
                <a:cxn ang="0">
                  <a:pos x="34" y="943"/>
                </a:cxn>
                <a:cxn ang="0">
                  <a:pos x="51" y="943"/>
                </a:cxn>
                <a:cxn ang="0">
                  <a:pos x="58" y="939"/>
                </a:cxn>
                <a:cxn ang="0">
                  <a:pos x="63" y="933"/>
                </a:cxn>
                <a:cxn ang="0">
                  <a:pos x="63" y="922"/>
                </a:cxn>
              </a:cxnLst>
              <a:rect l="0" t="0" r="r" b="b"/>
              <a:pathLst>
                <a:path w="63" h="944">
                  <a:moveTo>
                    <a:pt x="63" y="922"/>
                  </a:moveTo>
                  <a:lnTo>
                    <a:pt x="63" y="922"/>
                  </a:lnTo>
                  <a:lnTo>
                    <a:pt x="62" y="900"/>
                  </a:lnTo>
                  <a:lnTo>
                    <a:pt x="60" y="870"/>
                  </a:lnTo>
                  <a:lnTo>
                    <a:pt x="59" y="798"/>
                  </a:lnTo>
                  <a:lnTo>
                    <a:pt x="58" y="726"/>
                  </a:lnTo>
                  <a:lnTo>
                    <a:pt x="58" y="696"/>
                  </a:lnTo>
                  <a:lnTo>
                    <a:pt x="56" y="674"/>
                  </a:lnTo>
                  <a:lnTo>
                    <a:pt x="56" y="674"/>
                  </a:lnTo>
                  <a:lnTo>
                    <a:pt x="52" y="628"/>
                  </a:lnTo>
                  <a:lnTo>
                    <a:pt x="50" y="582"/>
                  </a:lnTo>
                  <a:lnTo>
                    <a:pt x="50" y="536"/>
                  </a:lnTo>
                  <a:lnTo>
                    <a:pt x="50" y="513"/>
                  </a:lnTo>
                  <a:lnTo>
                    <a:pt x="52" y="489"/>
                  </a:lnTo>
                  <a:lnTo>
                    <a:pt x="52" y="489"/>
                  </a:lnTo>
                  <a:lnTo>
                    <a:pt x="55" y="443"/>
                  </a:lnTo>
                  <a:lnTo>
                    <a:pt x="58" y="398"/>
                  </a:lnTo>
                  <a:lnTo>
                    <a:pt x="59" y="351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58" y="281"/>
                  </a:lnTo>
                  <a:lnTo>
                    <a:pt x="54" y="259"/>
                  </a:lnTo>
                  <a:lnTo>
                    <a:pt x="51" y="237"/>
                  </a:lnTo>
                  <a:lnTo>
                    <a:pt x="50" y="225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1" y="173"/>
                  </a:lnTo>
                  <a:lnTo>
                    <a:pt x="51" y="118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17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7"/>
                  </a:lnTo>
                  <a:lnTo>
                    <a:pt x="41" y="4"/>
                  </a:lnTo>
                  <a:lnTo>
                    <a:pt x="37" y="3"/>
                  </a:lnTo>
                  <a:lnTo>
                    <a:pt x="29" y="0"/>
                  </a:lnTo>
                  <a:lnTo>
                    <a:pt x="21" y="3"/>
                  </a:lnTo>
                  <a:lnTo>
                    <a:pt x="17" y="4"/>
                  </a:lnTo>
                  <a:lnTo>
                    <a:pt x="13" y="7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7" y="17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4" y="77"/>
                  </a:lnTo>
                  <a:lnTo>
                    <a:pt x="1" y="149"/>
                  </a:lnTo>
                  <a:lnTo>
                    <a:pt x="0" y="186"/>
                  </a:lnTo>
                  <a:lnTo>
                    <a:pt x="0" y="221"/>
                  </a:lnTo>
                  <a:lnTo>
                    <a:pt x="3" y="251"/>
                  </a:lnTo>
                  <a:lnTo>
                    <a:pt x="4" y="263"/>
                  </a:lnTo>
                  <a:lnTo>
                    <a:pt x="7" y="275"/>
                  </a:lnTo>
                  <a:lnTo>
                    <a:pt x="7" y="275"/>
                  </a:lnTo>
                  <a:lnTo>
                    <a:pt x="12" y="297"/>
                  </a:lnTo>
                  <a:lnTo>
                    <a:pt x="14" y="321"/>
                  </a:lnTo>
                  <a:lnTo>
                    <a:pt x="17" y="347"/>
                  </a:lnTo>
                  <a:lnTo>
                    <a:pt x="17" y="372"/>
                  </a:lnTo>
                  <a:lnTo>
                    <a:pt x="16" y="398"/>
                  </a:lnTo>
                  <a:lnTo>
                    <a:pt x="13" y="423"/>
                  </a:lnTo>
                  <a:lnTo>
                    <a:pt x="9" y="470"/>
                  </a:lnTo>
                  <a:lnTo>
                    <a:pt x="9" y="470"/>
                  </a:lnTo>
                  <a:lnTo>
                    <a:pt x="4" y="517"/>
                  </a:lnTo>
                  <a:lnTo>
                    <a:pt x="3" y="564"/>
                  </a:lnTo>
                  <a:lnTo>
                    <a:pt x="4" y="611"/>
                  </a:lnTo>
                  <a:lnTo>
                    <a:pt x="8" y="658"/>
                  </a:lnTo>
                  <a:lnTo>
                    <a:pt x="8" y="658"/>
                  </a:lnTo>
                  <a:lnTo>
                    <a:pt x="9" y="683"/>
                  </a:lnTo>
                  <a:lnTo>
                    <a:pt x="11" y="714"/>
                  </a:lnTo>
                  <a:lnTo>
                    <a:pt x="12" y="790"/>
                  </a:lnTo>
                  <a:lnTo>
                    <a:pt x="14" y="866"/>
                  </a:lnTo>
                  <a:lnTo>
                    <a:pt x="16" y="899"/>
                  </a:lnTo>
                  <a:lnTo>
                    <a:pt x="17" y="922"/>
                  </a:lnTo>
                  <a:lnTo>
                    <a:pt x="17" y="922"/>
                  </a:lnTo>
                  <a:lnTo>
                    <a:pt x="18" y="927"/>
                  </a:lnTo>
                  <a:lnTo>
                    <a:pt x="21" y="933"/>
                  </a:lnTo>
                  <a:lnTo>
                    <a:pt x="24" y="935"/>
                  </a:lnTo>
                  <a:lnTo>
                    <a:pt x="26" y="939"/>
                  </a:lnTo>
                  <a:lnTo>
                    <a:pt x="34" y="943"/>
                  </a:lnTo>
                  <a:lnTo>
                    <a:pt x="43" y="944"/>
                  </a:lnTo>
                  <a:lnTo>
                    <a:pt x="51" y="943"/>
                  </a:lnTo>
                  <a:lnTo>
                    <a:pt x="55" y="942"/>
                  </a:lnTo>
                  <a:lnTo>
                    <a:pt x="58" y="939"/>
                  </a:lnTo>
                  <a:lnTo>
                    <a:pt x="60" y="936"/>
                  </a:lnTo>
                  <a:lnTo>
                    <a:pt x="63" y="933"/>
                  </a:lnTo>
                  <a:lnTo>
                    <a:pt x="63" y="927"/>
                  </a:lnTo>
                  <a:lnTo>
                    <a:pt x="63" y="922"/>
                  </a:lnTo>
                  <a:lnTo>
                    <a:pt x="63" y="9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0" name="Freeform 712"/>
            <p:cNvSpPr/>
            <p:nvPr/>
          </p:nvSpPr>
          <p:spPr bwMode="auto">
            <a:xfrm>
              <a:off x="6999288" y="2208213"/>
              <a:ext cx="20638" cy="138113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6" y="22"/>
                </a:cxn>
                <a:cxn ang="0">
                  <a:pos x="46" y="17"/>
                </a:cxn>
                <a:cxn ang="0">
                  <a:pos x="43" y="12"/>
                </a:cxn>
                <a:cxn ang="0">
                  <a:pos x="42" y="8"/>
                </a:cxn>
                <a:cxn ang="0">
                  <a:pos x="38" y="5"/>
                </a:cxn>
                <a:cxn ang="0">
                  <a:pos x="35" y="2"/>
                </a:cxn>
                <a:cxn ang="0">
                  <a:pos x="31" y="1"/>
                </a:cxn>
                <a:cxn ang="0">
                  <a:pos x="22" y="0"/>
                </a:cxn>
                <a:cxn ang="0">
                  <a:pos x="14" y="1"/>
                </a:cxn>
                <a:cxn ang="0">
                  <a:pos x="10" y="2"/>
                </a:cxn>
                <a:cxn ang="0">
                  <a:pos x="6" y="5"/>
                </a:cxn>
                <a:cxn ang="0">
                  <a:pos x="4" y="8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50"/>
                </a:cxn>
                <a:cxn ang="0">
                  <a:pos x="4" y="77"/>
                </a:cxn>
                <a:cxn ang="0">
                  <a:pos x="5" y="106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5" y="174"/>
                </a:cxn>
                <a:cxn ang="0">
                  <a:pos x="3" y="229"/>
                </a:cxn>
                <a:cxn ang="0">
                  <a:pos x="1" y="284"/>
                </a:cxn>
                <a:cxn ang="0">
                  <a:pos x="0" y="324"/>
                </a:cxn>
                <a:cxn ang="0">
                  <a:pos x="0" y="324"/>
                </a:cxn>
                <a:cxn ang="0">
                  <a:pos x="1" y="329"/>
                </a:cxn>
                <a:cxn ang="0">
                  <a:pos x="3" y="333"/>
                </a:cxn>
                <a:cxn ang="0">
                  <a:pos x="4" y="337"/>
                </a:cxn>
                <a:cxn ang="0">
                  <a:pos x="8" y="341"/>
                </a:cxn>
                <a:cxn ang="0">
                  <a:pos x="10" y="344"/>
                </a:cxn>
                <a:cxn ang="0">
                  <a:pos x="14" y="345"/>
                </a:cxn>
                <a:cxn ang="0">
                  <a:pos x="23" y="346"/>
                </a:cxn>
                <a:cxn ang="0">
                  <a:pos x="31" y="345"/>
                </a:cxn>
                <a:cxn ang="0">
                  <a:pos x="35" y="344"/>
                </a:cxn>
                <a:cxn ang="0">
                  <a:pos x="39" y="341"/>
                </a:cxn>
                <a:cxn ang="0">
                  <a:pos x="42" y="337"/>
                </a:cxn>
                <a:cxn ang="0">
                  <a:pos x="44" y="333"/>
                </a:cxn>
                <a:cxn ang="0">
                  <a:pos x="46" y="329"/>
                </a:cxn>
                <a:cxn ang="0">
                  <a:pos x="46" y="324"/>
                </a:cxn>
                <a:cxn ang="0">
                  <a:pos x="46" y="324"/>
                </a:cxn>
                <a:cxn ang="0">
                  <a:pos x="47" y="288"/>
                </a:cxn>
                <a:cxn ang="0">
                  <a:pos x="48" y="237"/>
                </a:cxn>
                <a:cxn ang="0">
                  <a:pos x="51" y="186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51" y="116"/>
                </a:cxn>
                <a:cxn ang="0">
                  <a:pos x="50" y="85"/>
                </a:cxn>
                <a:cxn ang="0">
                  <a:pos x="47" y="53"/>
                </a:cxn>
                <a:cxn ang="0">
                  <a:pos x="46" y="22"/>
                </a:cxn>
                <a:cxn ang="0">
                  <a:pos x="46" y="22"/>
                </a:cxn>
              </a:cxnLst>
              <a:rect l="0" t="0" r="r" b="b"/>
              <a:pathLst>
                <a:path w="51" h="346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3" y="12"/>
                  </a:lnTo>
                  <a:lnTo>
                    <a:pt x="42" y="8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50"/>
                  </a:lnTo>
                  <a:lnTo>
                    <a:pt x="4" y="77"/>
                  </a:lnTo>
                  <a:lnTo>
                    <a:pt x="5" y="106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5" y="174"/>
                  </a:lnTo>
                  <a:lnTo>
                    <a:pt x="3" y="229"/>
                  </a:lnTo>
                  <a:lnTo>
                    <a:pt x="1" y="28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1" y="329"/>
                  </a:lnTo>
                  <a:lnTo>
                    <a:pt x="3" y="333"/>
                  </a:lnTo>
                  <a:lnTo>
                    <a:pt x="4" y="337"/>
                  </a:lnTo>
                  <a:lnTo>
                    <a:pt x="8" y="341"/>
                  </a:lnTo>
                  <a:lnTo>
                    <a:pt x="10" y="344"/>
                  </a:lnTo>
                  <a:lnTo>
                    <a:pt x="14" y="345"/>
                  </a:lnTo>
                  <a:lnTo>
                    <a:pt x="23" y="346"/>
                  </a:lnTo>
                  <a:lnTo>
                    <a:pt x="31" y="345"/>
                  </a:lnTo>
                  <a:lnTo>
                    <a:pt x="35" y="344"/>
                  </a:lnTo>
                  <a:lnTo>
                    <a:pt x="39" y="341"/>
                  </a:lnTo>
                  <a:lnTo>
                    <a:pt x="42" y="337"/>
                  </a:lnTo>
                  <a:lnTo>
                    <a:pt x="44" y="333"/>
                  </a:lnTo>
                  <a:lnTo>
                    <a:pt x="46" y="329"/>
                  </a:lnTo>
                  <a:lnTo>
                    <a:pt x="46" y="324"/>
                  </a:lnTo>
                  <a:lnTo>
                    <a:pt x="46" y="324"/>
                  </a:lnTo>
                  <a:lnTo>
                    <a:pt x="47" y="288"/>
                  </a:lnTo>
                  <a:lnTo>
                    <a:pt x="48" y="237"/>
                  </a:lnTo>
                  <a:lnTo>
                    <a:pt x="51" y="186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16"/>
                  </a:lnTo>
                  <a:lnTo>
                    <a:pt x="50" y="85"/>
                  </a:lnTo>
                  <a:lnTo>
                    <a:pt x="47" y="53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1" name="Freeform 713"/>
            <p:cNvSpPr/>
            <p:nvPr/>
          </p:nvSpPr>
          <p:spPr bwMode="auto">
            <a:xfrm>
              <a:off x="7000876" y="2520950"/>
              <a:ext cx="22225" cy="42863"/>
            </a:xfrm>
            <a:custGeom>
              <a:avLst/>
              <a:gdLst/>
              <a:ahLst/>
              <a:cxnLst>
                <a:cxn ang="0">
                  <a:pos x="47" y="55"/>
                </a:cxn>
                <a:cxn ang="0">
                  <a:pos x="47" y="55"/>
                </a:cxn>
                <a:cxn ang="0">
                  <a:pos x="47" y="47"/>
                </a:cxn>
                <a:cxn ang="0">
                  <a:pos x="48" y="42"/>
                </a:cxn>
                <a:cxn ang="0">
                  <a:pos x="51" y="35"/>
                </a:cxn>
                <a:cxn ang="0">
                  <a:pos x="52" y="29"/>
                </a:cxn>
                <a:cxn ang="0">
                  <a:pos x="52" y="29"/>
                </a:cxn>
                <a:cxn ang="0">
                  <a:pos x="52" y="20"/>
                </a:cxn>
                <a:cxn ang="0">
                  <a:pos x="50" y="11"/>
                </a:cxn>
                <a:cxn ang="0">
                  <a:pos x="48" y="8"/>
                </a:cxn>
                <a:cxn ang="0">
                  <a:pos x="44" y="4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7" y="0"/>
                </a:cxn>
                <a:cxn ang="0">
                  <a:pos x="23" y="1"/>
                </a:cxn>
                <a:cxn ang="0">
                  <a:pos x="19" y="3"/>
                </a:cxn>
                <a:cxn ang="0">
                  <a:pos x="16" y="5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9" y="16"/>
                </a:cxn>
                <a:cxn ang="0">
                  <a:pos x="9" y="16"/>
                </a:cxn>
                <a:cxn ang="0">
                  <a:pos x="6" y="24"/>
                </a:cxn>
                <a:cxn ang="0">
                  <a:pos x="4" y="30"/>
                </a:cxn>
                <a:cxn ang="0">
                  <a:pos x="4" y="30"/>
                </a:cxn>
                <a:cxn ang="0">
                  <a:pos x="1" y="41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9"/>
                </a:cxn>
                <a:cxn ang="0">
                  <a:pos x="4" y="68"/>
                </a:cxn>
                <a:cxn ang="0">
                  <a:pos x="6" y="7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8" y="90"/>
                </a:cxn>
                <a:cxn ang="0">
                  <a:pos x="10" y="94"/>
                </a:cxn>
                <a:cxn ang="0">
                  <a:pos x="13" y="98"/>
                </a:cxn>
                <a:cxn ang="0">
                  <a:pos x="16" y="102"/>
                </a:cxn>
                <a:cxn ang="0">
                  <a:pos x="19" y="105"/>
                </a:cxn>
                <a:cxn ang="0">
                  <a:pos x="23" y="106"/>
                </a:cxn>
                <a:cxn ang="0">
                  <a:pos x="31" y="107"/>
                </a:cxn>
                <a:cxn ang="0">
                  <a:pos x="40" y="106"/>
                </a:cxn>
                <a:cxn ang="0">
                  <a:pos x="43" y="105"/>
                </a:cxn>
                <a:cxn ang="0">
                  <a:pos x="47" y="102"/>
                </a:cxn>
                <a:cxn ang="0">
                  <a:pos x="50" y="98"/>
                </a:cxn>
                <a:cxn ang="0">
                  <a:pos x="52" y="94"/>
                </a:cxn>
                <a:cxn ang="0">
                  <a:pos x="53" y="90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51" y="69"/>
                </a:cxn>
                <a:cxn ang="0">
                  <a:pos x="47" y="55"/>
                </a:cxn>
                <a:cxn ang="0">
                  <a:pos x="47" y="55"/>
                </a:cxn>
              </a:cxnLst>
              <a:rect l="0" t="0" r="r" b="b"/>
              <a:pathLst>
                <a:path w="53" h="107">
                  <a:moveTo>
                    <a:pt x="47" y="55"/>
                  </a:moveTo>
                  <a:lnTo>
                    <a:pt x="47" y="55"/>
                  </a:lnTo>
                  <a:lnTo>
                    <a:pt x="47" y="47"/>
                  </a:lnTo>
                  <a:lnTo>
                    <a:pt x="48" y="42"/>
                  </a:lnTo>
                  <a:lnTo>
                    <a:pt x="51" y="35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0"/>
                  </a:lnTo>
                  <a:lnTo>
                    <a:pt x="50" y="11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6" y="24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9"/>
                  </a:lnTo>
                  <a:lnTo>
                    <a:pt x="4" y="68"/>
                  </a:lnTo>
                  <a:lnTo>
                    <a:pt x="6" y="7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3" y="98"/>
                  </a:lnTo>
                  <a:lnTo>
                    <a:pt x="16" y="102"/>
                  </a:lnTo>
                  <a:lnTo>
                    <a:pt x="19" y="105"/>
                  </a:lnTo>
                  <a:lnTo>
                    <a:pt x="23" y="106"/>
                  </a:lnTo>
                  <a:lnTo>
                    <a:pt x="31" y="107"/>
                  </a:lnTo>
                  <a:lnTo>
                    <a:pt x="40" y="106"/>
                  </a:lnTo>
                  <a:lnTo>
                    <a:pt x="43" y="105"/>
                  </a:lnTo>
                  <a:lnTo>
                    <a:pt x="47" y="102"/>
                  </a:lnTo>
                  <a:lnTo>
                    <a:pt x="50" y="98"/>
                  </a:lnTo>
                  <a:lnTo>
                    <a:pt x="52" y="94"/>
                  </a:lnTo>
                  <a:lnTo>
                    <a:pt x="53" y="90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51" y="69"/>
                  </a:lnTo>
                  <a:lnTo>
                    <a:pt x="47" y="55"/>
                  </a:lnTo>
                  <a:lnTo>
                    <a:pt x="4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2" name="Freeform 714"/>
            <p:cNvSpPr>
              <a:spLocks noEditPoints="1"/>
            </p:cNvSpPr>
            <p:nvPr/>
          </p:nvSpPr>
          <p:spPr bwMode="auto">
            <a:xfrm>
              <a:off x="6845301" y="2411413"/>
              <a:ext cx="82550" cy="79375"/>
            </a:xfrm>
            <a:custGeom>
              <a:avLst/>
              <a:gdLst/>
              <a:ahLst/>
              <a:cxnLst>
                <a:cxn ang="0">
                  <a:pos x="187" y="54"/>
                </a:cxn>
                <a:cxn ang="0">
                  <a:pos x="175" y="38"/>
                </a:cxn>
                <a:cxn ang="0">
                  <a:pos x="162" y="23"/>
                </a:cxn>
                <a:cxn ang="0">
                  <a:pos x="152" y="16"/>
                </a:cxn>
                <a:cxn ang="0">
                  <a:pos x="131" y="5"/>
                </a:cxn>
                <a:cxn ang="0">
                  <a:pos x="118" y="3"/>
                </a:cxn>
                <a:cxn ang="0">
                  <a:pos x="95" y="0"/>
                </a:cxn>
                <a:cxn ang="0">
                  <a:pos x="74" y="1"/>
                </a:cxn>
                <a:cxn ang="0">
                  <a:pos x="55" y="8"/>
                </a:cxn>
                <a:cxn ang="0">
                  <a:pos x="36" y="18"/>
                </a:cxn>
                <a:cxn ang="0">
                  <a:pos x="22" y="33"/>
                </a:cxn>
                <a:cxn ang="0">
                  <a:pos x="10" y="50"/>
                </a:cxn>
                <a:cxn ang="0">
                  <a:pos x="2" y="69"/>
                </a:cxn>
                <a:cxn ang="0">
                  <a:pos x="0" y="91"/>
                </a:cxn>
                <a:cxn ang="0">
                  <a:pos x="1" y="111"/>
                </a:cxn>
                <a:cxn ang="0">
                  <a:pos x="9" y="142"/>
                </a:cxn>
                <a:cxn ang="0">
                  <a:pos x="18" y="161"/>
                </a:cxn>
                <a:cxn ang="0">
                  <a:pos x="23" y="170"/>
                </a:cxn>
                <a:cxn ang="0">
                  <a:pos x="39" y="183"/>
                </a:cxn>
                <a:cxn ang="0">
                  <a:pos x="59" y="192"/>
                </a:cxn>
                <a:cxn ang="0">
                  <a:pos x="81" y="199"/>
                </a:cxn>
                <a:cxn ang="0">
                  <a:pos x="102" y="201"/>
                </a:cxn>
                <a:cxn ang="0">
                  <a:pos x="106" y="200"/>
                </a:cxn>
                <a:cxn ang="0">
                  <a:pos x="123" y="201"/>
                </a:cxn>
                <a:cxn ang="0">
                  <a:pos x="140" y="199"/>
                </a:cxn>
                <a:cxn ang="0">
                  <a:pos x="157" y="191"/>
                </a:cxn>
                <a:cxn ang="0">
                  <a:pos x="172" y="182"/>
                </a:cxn>
                <a:cxn ang="0">
                  <a:pos x="186" y="170"/>
                </a:cxn>
                <a:cxn ang="0">
                  <a:pos x="196" y="156"/>
                </a:cxn>
                <a:cxn ang="0">
                  <a:pos x="204" y="140"/>
                </a:cxn>
                <a:cxn ang="0">
                  <a:pos x="208" y="123"/>
                </a:cxn>
                <a:cxn ang="0">
                  <a:pos x="209" y="112"/>
                </a:cxn>
                <a:cxn ang="0">
                  <a:pos x="209" y="94"/>
                </a:cxn>
                <a:cxn ang="0">
                  <a:pos x="204" y="77"/>
                </a:cxn>
                <a:cxn ang="0">
                  <a:pos x="195" y="61"/>
                </a:cxn>
                <a:cxn ang="0">
                  <a:pos x="187" y="54"/>
                </a:cxn>
                <a:cxn ang="0">
                  <a:pos x="114" y="156"/>
                </a:cxn>
                <a:cxn ang="0">
                  <a:pos x="104" y="156"/>
                </a:cxn>
                <a:cxn ang="0">
                  <a:pos x="102" y="156"/>
                </a:cxn>
                <a:cxn ang="0">
                  <a:pos x="91" y="154"/>
                </a:cxn>
                <a:cxn ang="0">
                  <a:pos x="69" y="148"/>
                </a:cxn>
                <a:cxn ang="0">
                  <a:pos x="60" y="142"/>
                </a:cxn>
                <a:cxn ang="0">
                  <a:pos x="55" y="136"/>
                </a:cxn>
                <a:cxn ang="0">
                  <a:pos x="48" y="107"/>
                </a:cxn>
                <a:cxn ang="0">
                  <a:pos x="47" y="94"/>
                </a:cxn>
                <a:cxn ang="0">
                  <a:pos x="51" y="71"/>
                </a:cxn>
                <a:cxn ang="0">
                  <a:pos x="65" y="56"/>
                </a:cxn>
                <a:cxn ang="0">
                  <a:pos x="89" y="48"/>
                </a:cxn>
                <a:cxn ang="0">
                  <a:pos x="102" y="46"/>
                </a:cxn>
                <a:cxn ang="0">
                  <a:pos x="114" y="47"/>
                </a:cxn>
                <a:cxn ang="0">
                  <a:pos x="135" y="59"/>
                </a:cxn>
                <a:cxn ang="0">
                  <a:pos x="141" y="68"/>
                </a:cxn>
                <a:cxn ang="0">
                  <a:pos x="162" y="97"/>
                </a:cxn>
                <a:cxn ang="0">
                  <a:pos x="165" y="107"/>
                </a:cxn>
                <a:cxn ang="0">
                  <a:pos x="163" y="116"/>
                </a:cxn>
                <a:cxn ang="0">
                  <a:pos x="155" y="135"/>
                </a:cxn>
                <a:cxn ang="0">
                  <a:pos x="141" y="149"/>
                </a:cxn>
                <a:cxn ang="0">
                  <a:pos x="123" y="157"/>
                </a:cxn>
                <a:cxn ang="0">
                  <a:pos x="114" y="156"/>
                </a:cxn>
              </a:cxnLst>
              <a:rect l="0" t="0" r="r" b="b"/>
              <a:pathLst>
                <a:path w="209" h="201">
                  <a:moveTo>
                    <a:pt x="187" y="54"/>
                  </a:moveTo>
                  <a:lnTo>
                    <a:pt x="187" y="54"/>
                  </a:lnTo>
                  <a:lnTo>
                    <a:pt x="180" y="47"/>
                  </a:lnTo>
                  <a:lnTo>
                    <a:pt x="175" y="38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62" y="23"/>
                  </a:lnTo>
                  <a:lnTo>
                    <a:pt x="152" y="16"/>
                  </a:lnTo>
                  <a:lnTo>
                    <a:pt x="141" y="10"/>
                  </a:lnTo>
                  <a:lnTo>
                    <a:pt x="131" y="5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07" y="0"/>
                  </a:lnTo>
                  <a:lnTo>
                    <a:pt x="95" y="0"/>
                  </a:lnTo>
                  <a:lnTo>
                    <a:pt x="85" y="0"/>
                  </a:lnTo>
                  <a:lnTo>
                    <a:pt x="74" y="1"/>
                  </a:lnTo>
                  <a:lnTo>
                    <a:pt x="64" y="4"/>
                  </a:lnTo>
                  <a:lnTo>
                    <a:pt x="55" y="8"/>
                  </a:lnTo>
                  <a:lnTo>
                    <a:pt x="46" y="13"/>
                  </a:lnTo>
                  <a:lnTo>
                    <a:pt x="36" y="18"/>
                  </a:lnTo>
                  <a:lnTo>
                    <a:pt x="29" y="25"/>
                  </a:lnTo>
                  <a:lnTo>
                    <a:pt x="22" y="33"/>
                  </a:lnTo>
                  <a:lnTo>
                    <a:pt x="16" y="40"/>
                  </a:lnTo>
                  <a:lnTo>
                    <a:pt x="10" y="50"/>
                  </a:lnTo>
                  <a:lnTo>
                    <a:pt x="6" y="59"/>
                  </a:lnTo>
                  <a:lnTo>
                    <a:pt x="2" y="69"/>
                  </a:lnTo>
                  <a:lnTo>
                    <a:pt x="1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111"/>
                  </a:lnTo>
                  <a:lnTo>
                    <a:pt x="6" y="132"/>
                  </a:lnTo>
                  <a:lnTo>
                    <a:pt x="9" y="142"/>
                  </a:lnTo>
                  <a:lnTo>
                    <a:pt x="13" y="152"/>
                  </a:lnTo>
                  <a:lnTo>
                    <a:pt x="18" y="161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30" y="176"/>
                  </a:lnTo>
                  <a:lnTo>
                    <a:pt x="39" y="183"/>
                  </a:lnTo>
                  <a:lnTo>
                    <a:pt x="48" y="188"/>
                  </a:lnTo>
                  <a:lnTo>
                    <a:pt x="59" y="192"/>
                  </a:lnTo>
                  <a:lnTo>
                    <a:pt x="69" y="196"/>
                  </a:lnTo>
                  <a:lnTo>
                    <a:pt x="81" y="199"/>
                  </a:lnTo>
                  <a:lnTo>
                    <a:pt x="102" y="201"/>
                  </a:lnTo>
                  <a:lnTo>
                    <a:pt x="102" y="201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14" y="201"/>
                  </a:lnTo>
                  <a:lnTo>
                    <a:pt x="123" y="201"/>
                  </a:lnTo>
                  <a:lnTo>
                    <a:pt x="132" y="200"/>
                  </a:lnTo>
                  <a:lnTo>
                    <a:pt x="140" y="199"/>
                  </a:lnTo>
                  <a:lnTo>
                    <a:pt x="149" y="195"/>
                  </a:lnTo>
                  <a:lnTo>
                    <a:pt x="157" y="191"/>
                  </a:lnTo>
                  <a:lnTo>
                    <a:pt x="165" y="187"/>
                  </a:lnTo>
                  <a:lnTo>
                    <a:pt x="172" y="182"/>
                  </a:lnTo>
                  <a:lnTo>
                    <a:pt x="179" y="175"/>
                  </a:lnTo>
                  <a:lnTo>
                    <a:pt x="186" y="170"/>
                  </a:lnTo>
                  <a:lnTo>
                    <a:pt x="191" y="162"/>
                  </a:lnTo>
                  <a:lnTo>
                    <a:pt x="196" y="156"/>
                  </a:lnTo>
                  <a:lnTo>
                    <a:pt x="201" y="148"/>
                  </a:lnTo>
                  <a:lnTo>
                    <a:pt x="204" y="140"/>
                  </a:lnTo>
                  <a:lnTo>
                    <a:pt x="206" y="131"/>
                  </a:lnTo>
                  <a:lnTo>
                    <a:pt x="208" y="123"/>
                  </a:lnTo>
                  <a:lnTo>
                    <a:pt x="208" y="123"/>
                  </a:lnTo>
                  <a:lnTo>
                    <a:pt x="209" y="112"/>
                  </a:lnTo>
                  <a:lnTo>
                    <a:pt x="209" y="103"/>
                  </a:lnTo>
                  <a:lnTo>
                    <a:pt x="209" y="94"/>
                  </a:lnTo>
                  <a:lnTo>
                    <a:pt x="208" y="85"/>
                  </a:lnTo>
                  <a:lnTo>
                    <a:pt x="204" y="77"/>
                  </a:lnTo>
                  <a:lnTo>
                    <a:pt x="200" y="69"/>
                  </a:lnTo>
                  <a:lnTo>
                    <a:pt x="195" y="61"/>
                  </a:lnTo>
                  <a:lnTo>
                    <a:pt x="187" y="54"/>
                  </a:lnTo>
                  <a:lnTo>
                    <a:pt x="187" y="54"/>
                  </a:lnTo>
                  <a:close/>
                  <a:moveTo>
                    <a:pt x="114" y="156"/>
                  </a:moveTo>
                  <a:lnTo>
                    <a:pt x="114" y="156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1" y="154"/>
                  </a:lnTo>
                  <a:lnTo>
                    <a:pt x="80" y="152"/>
                  </a:lnTo>
                  <a:lnTo>
                    <a:pt x="69" y="148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57" y="140"/>
                  </a:lnTo>
                  <a:lnTo>
                    <a:pt x="55" y="136"/>
                  </a:lnTo>
                  <a:lnTo>
                    <a:pt x="52" y="12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7" y="94"/>
                  </a:lnTo>
                  <a:lnTo>
                    <a:pt x="48" y="81"/>
                  </a:lnTo>
                  <a:lnTo>
                    <a:pt x="51" y="71"/>
                  </a:lnTo>
                  <a:lnTo>
                    <a:pt x="57" y="63"/>
                  </a:lnTo>
                  <a:lnTo>
                    <a:pt x="65" y="56"/>
                  </a:lnTo>
                  <a:lnTo>
                    <a:pt x="76" y="51"/>
                  </a:lnTo>
                  <a:lnTo>
                    <a:pt x="89" y="48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8" y="46"/>
                  </a:lnTo>
                  <a:lnTo>
                    <a:pt x="114" y="47"/>
                  </a:lnTo>
                  <a:lnTo>
                    <a:pt x="124" y="52"/>
                  </a:lnTo>
                  <a:lnTo>
                    <a:pt x="135" y="59"/>
                  </a:lnTo>
                  <a:lnTo>
                    <a:pt x="141" y="68"/>
                  </a:lnTo>
                  <a:lnTo>
                    <a:pt x="141" y="68"/>
                  </a:lnTo>
                  <a:lnTo>
                    <a:pt x="155" y="86"/>
                  </a:lnTo>
                  <a:lnTo>
                    <a:pt x="162" y="97"/>
                  </a:lnTo>
                  <a:lnTo>
                    <a:pt x="163" y="102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63" y="116"/>
                  </a:lnTo>
                  <a:lnTo>
                    <a:pt x="159" y="125"/>
                  </a:lnTo>
                  <a:lnTo>
                    <a:pt x="155" y="135"/>
                  </a:lnTo>
                  <a:lnTo>
                    <a:pt x="149" y="142"/>
                  </a:lnTo>
                  <a:lnTo>
                    <a:pt x="141" y="149"/>
                  </a:lnTo>
                  <a:lnTo>
                    <a:pt x="133" y="154"/>
                  </a:lnTo>
                  <a:lnTo>
                    <a:pt x="123" y="157"/>
                  </a:lnTo>
                  <a:lnTo>
                    <a:pt x="119" y="157"/>
                  </a:lnTo>
                  <a:lnTo>
                    <a:pt x="114" y="156"/>
                  </a:lnTo>
                  <a:lnTo>
                    <a:pt x="114" y="1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3" name="Freeform 715"/>
            <p:cNvSpPr/>
            <p:nvPr/>
          </p:nvSpPr>
          <p:spPr bwMode="auto">
            <a:xfrm>
              <a:off x="6465888" y="2019300"/>
              <a:ext cx="473075" cy="120650"/>
            </a:xfrm>
            <a:custGeom>
              <a:avLst/>
              <a:gdLst/>
              <a:ahLst/>
              <a:cxnLst>
                <a:cxn ang="0">
                  <a:pos x="1182" y="260"/>
                </a:cxn>
                <a:cxn ang="0">
                  <a:pos x="1172" y="229"/>
                </a:cxn>
                <a:cxn ang="0">
                  <a:pos x="1161" y="199"/>
                </a:cxn>
                <a:cxn ang="0">
                  <a:pos x="1147" y="135"/>
                </a:cxn>
                <a:cxn ang="0">
                  <a:pos x="1134" y="69"/>
                </a:cxn>
                <a:cxn ang="0">
                  <a:pos x="1113" y="25"/>
                </a:cxn>
                <a:cxn ang="0">
                  <a:pos x="1101" y="13"/>
                </a:cxn>
                <a:cxn ang="0">
                  <a:pos x="1080" y="2"/>
                </a:cxn>
                <a:cxn ang="0">
                  <a:pos x="1040" y="0"/>
                </a:cxn>
                <a:cxn ang="0">
                  <a:pos x="976" y="13"/>
                </a:cxn>
                <a:cxn ang="0">
                  <a:pos x="933" y="25"/>
                </a:cxn>
                <a:cxn ang="0">
                  <a:pos x="889" y="36"/>
                </a:cxn>
                <a:cxn ang="0">
                  <a:pos x="846" y="46"/>
                </a:cxn>
                <a:cxn ang="0">
                  <a:pos x="803" y="56"/>
                </a:cxn>
                <a:cxn ang="0">
                  <a:pos x="599" y="101"/>
                </a:cxn>
                <a:cxn ang="0">
                  <a:pos x="395" y="148"/>
                </a:cxn>
                <a:cxn ang="0">
                  <a:pos x="345" y="158"/>
                </a:cxn>
                <a:cxn ang="0">
                  <a:pos x="199" y="203"/>
                </a:cxn>
                <a:cxn ang="0">
                  <a:pos x="111" y="230"/>
                </a:cxn>
                <a:cxn ang="0">
                  <a:pos x="43" y="244"/>
                </a:cxn>
                <a:cxn ang="0">
                  <a:pos x="17" y="247"/>
                </a:cxn>
                <a:cxn ang="0">
                  <a:pos x="5" y="255"/>
                </a:cxn>
                <a:cxn ang="0">
                  <a:pos x="0" y="271"/>
                </a:cxn>
                <a:cxn ang="0">
                  <a:pos x="5" y="286"/>
                </a:cxn>
                <a:cxn ang="0">
                  <a:pos x="17" y="291"/>
                </a:cxn>
                <a:cxn ang="0">
                  <a:pos x="39" y="291"/>
                </a:cxn>
                <a:cxn ang="0">
                  <a:pos x="88" y="280"/>
                </a:cxn>
                <a:cxn ang="0">
                  <a:pos x="153" y="261"/>
                </a:cxn>
                <a:cxn ang="0">
                  <a:pos x="328" y="208"/>
                </a:cxn>
                <a:cxn ang="0">
                  <a:pos x="422" y="183"/>
                </a:cxn>
                <a:cxn ang="0">
                  <a:pos x="617" y="144"/>
                </a:cxn>
                <a:cxn ang="0">
                  <a:pos x="713" y="120"/>
                </a:cxn>
                <a:cxn ang="0">
                  <a:pos x="884" y="82"/>
                </a:cxn>
                <a:cxn ang="0">
                  <a:pos x="964" y="65"/>
                </a:cxn>
                <a:cxn ang="0">
                  <a:pos x="1044" y="50"/>
                </a:cxn>
                <a:cxn ang="0">
                  <a:pos x="1066" y="50"/>
                </a:cxn>
                <a:cxn ang="0">
                  <a:pos x="1079" y="57"/>
                </a:cxn>
                <a:cxn ang="0">
                  <a:pos x="1088" y="77"/>
                </a:cxn>
                <a:cxn ang="0">
                  <a:pos x="1095" y="110"/>
                </a:cxn>
                <a:cxn ang="0">
                  <a:pos x="1118" y="196"/>
                </a:cxn>
                <a:cxn ang="0">
                  <a:pos x="1133" y="263"/>
                </a:cxn>
                <a:cxn ang="0">
                  <a:pos x="1154" y="297"/>
                </a:cxn>
                <a:cxn ang="0">
                  <a:pos x="1161" y="302"/>
                </a:cxn>
                <a:cxn ang="0">
                  <a:pos x="1173" y="303"/>
                </a:cxn>
                <a:cxn ang="0">
                  <a:pos x="1189" y="290"/>
                </a:cxn>
                <a:cxn ang="0">
                  <a:pos x="1192" y="277"/>
                </a:cxn>
                <a:cxn ang="0">
                  <a:pos x="1185" y="265"/>
                </a:cxn>
              </a:cxnLst>
              <a:rect l="0" t="0" r="r" b="b"/>
              <a:pathLst>
                <a:path w="1192" h="303">
                  <a:moveTo>
                    <a:pt x="1185" y="265"/>
                  </a:moveTo>
                  <a:lnTo>
                    <a:pt x="1185" y="265"/>
                  </a:lnTo>
                  <a:lnTo>
                    <a:pt x="1182" y="260"/>
                  </a:lnTo>
                  <a:lnTo>
                    <a:pt x="1178" y="255"/>
                  </a:lnTo>
                  <a:lnTo>
                    <a:pt x="1175" y="242"/>
                  </a:lnTo>
                  <a:lnTo>
                    <a:pt x="1172" y="229"/>
                  </a:lnTo>
                  <a:lnTo>
                    <a:pt x="1168" y="218"/>
                  </a:lnTo>
                  <a:lnTo>
                    <a:pt x="1168" y="218"/>
                  </a:lnTo>
                  <a:lnTo>
                    <a:pt x="1161" y="199"/>
                  </a:lnTo>
                  <a:lnTo>
                    <a:pt x="1156" y="176"/>
                  </a:lnTo>
                  <a:lnTo>
                    <a:pt x="1147" y="135"/>
                  </a:lnTo>
                  <a:lnTo>
                    <a:pt x="1147" y="135"/>
                  </a:lnTo>
                  <a:lnTo>
                    <a:pt x="1141" y="102"/>
                  </a:lnTo>
                  <a:lnTo>
                    <a:pt x="1138" y="85"/>
                  </a:lnTo>
                  <a:lnTo>
                    <a:pt x="1134" y="69"/>
                  </a:lnTo>
                  <a:lnTo>
                    <a:pt x="1129" y="53"/>
                  </a:lnTo>
                  <a:lnTo>
                    <a:pt x="1122" y="39"/>
                  </a:lnTo>
                  <a:lnTo>
                    <a:pt x="1113" y="25"/>
                  </a:lnTo>
                  <a:lnTo>
                    <a:pt x="1108" y="18"/>
                  </a:lnTo>
                  <a:lnTo>
                    <a:pt x="1101" y="13"/>
                  </a:lnTo>
                  <a:lnTo>
                    <a:pt x="1101" y="13"/>
                  </a:lnTo>
                  <a:lnTo>
                    <a:pt x="1095" y="9"/>
                  </a:lnTo>
                  <a:lnTo>
                    <a:pt x="1088" y="5"/>
                  </a:lnTo>
                  <a:lnTo>
                    <a:pt x="1080" y="2"/>
                  </a:lnTo>
                  <a:lnTo>
                    <a:pt x="1074" y="1"/>
                  </a:lnTo>
                  <a:lnTo>
                    <a:pt x="1057" y="0"/>
                  </a:lnTo>
                  <a:lnTo>
                    <a:pt x="1040" y="0"/>
                  </a:lnTo>
                  <a:lnTo>
                    <a:pt x="1023" y="2"/>
                  </a:lnTo>
                  <a:lnTo>
                    <a:pt x="1006" y="6"/>
                  </a:lnTo>
                  <a:lnTo>
                    <a:pt x="976" y="13"/>
                  </a:lnTo>
                  <a:lnTo>
                    <a:pt x="976" y="13"/>
                  </a:lnTo>
                  <a:lnTo>
                    <a:pt x="954" y="18"/>
                  </a:lnTo>
                  <a:lnTo>
                    <a:pt x="933" y="25"/>
                  </a:lnTo>
                  <a:lnTo>
                    <a:pt x="912" y="31"/>
                  </a:lnTo>
                  <a:lnTo>
                    <a:pt x="900" y="34"/>
                  </a:lnTo>
                  <a:lnTo>
                    <a:pt x="889" y="36"/>
                  </a:lnTo>
                  <a:lnTo>
                    <a:pt x="889" y="36"/>
                  </a:lnTo>
                  <a:lnTo>
                    <a:pt x="867" y="40"/>
                  </a:lnTo>
                  <a:lnTo>
                    <a:pt x="846" y="46"/>
                  </a:lnTo>
                  <a:lnTo>
                    <a:pt x="825" y="51"/>
                  </a:lnTo>
                  <a:lnTo>
                    <a:pt x="803" y="56"/>
                  </a:lnTo>
                  <a:lnTo>
                    <a:pt x="803" y="56"/>
                  </a:lnTo>
                  <a:lnTo>
                    <a:pt x="752" y="65"/>
                  </a:lnTo>
                  <a:lnTo>
                    <a:pt x="701" y="76"/>
                  </a:lnTo>
                  <a:lnTo>
                    <a:pt x="599" y="101"/>
                  </a:lnTo>
                  <a:lnTo>
                    <a:pt x="497" y="125"/>
                  </a:lnTo>
                  <a:lnTo>
                    <a:pt x="447" y="137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70" y="153"/>
                  </a:lnTo>
                  <a:lnTo>
                    <a:pt x="345" y="158"/>
                  </a:lnTo>
                  <a:lnTo>
                    <a:pt x="296" y="171"/>
                  </a:lnTo>
                  <a:lnTo>
                    <a:pt x="247" y="187"/>
                  </a:lnTo>
                  <a:lnTo>
                    <a:pt x="199" y="203"/>
                  </a:lnTo>
                  <a:lnTo>
                    <a:pt x="199" y="203"/>
                  </a:lnTo>
                  <a:lnTo>
                    <a:pt x="156" y="216"/>
                  </a:lnTo>
                  <a:lnTo>
                    <a:pt x="111" y="230"/>
                  </a:lnTo>
                  <a:lnTo>
                    <a:pt x="88" y="237"/>
                  </a:lnTo>
                  <a:lnTo>
                    <a:pt x="65" y="240"/>
                  </a:lnTo>
                  <a:lnTo>
                    <a:pt x="43" y="244"/>
                  </a:lnTo>
                  <a:lnTo>
                    <a:pt x="22" y="247"/>
                  </a:lnTo>
                  <a:lnTo>
                    <a:pt x="22" y="247"/>
                  </a:lnTo>
                  <a:lnTo>
                    <a:pt x="17" y="247"/>
                  </a:lnTo>
                  <a:lnTo>
                    <a:pt x="12" y="248"/>
                  </a:lnTo>
                  <a:lnTo>
                    <a:pt x="8" y="251"/>
                  </a:lnTo>
                  <a:lnTo>
                    <a:pt x="5" y="255"/>
                  </a:lnTo>
                  <a:lnTo>
                    <a:pt x="3" y="257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1" y="278"/>
                  </a:lnTo>
                  <a:lnTo>
                    <a:pt x="3" y="282"/>
                  </a:lnTo>
                  <a:lnTo>
                    <a:pt x="5" y="286"/>
                  </a:lnTo>
                  <a:lnTo>
                    <a:pt x="8" y="289"/>
                  </a:lnTo>
                  <a:lnTo>
                    <a:pt x="12" y="290"/>
                  </a:lnTo>
                  <a:lnTo>
                    <a:pt x="17" y="291"/>
                  </a:lnTo>
                  <a:lnTo>
                    <a:pt x="22" y="293"/>
                  </a:lnTo>
                  <a:lnTo>
                    <a:pt x="22" y="293"/>
                  </a:lnTo>
                  <a:lnTo>
                    <a:pt x="39" y="291"/>
                  </a:lnTo>
                  <a:lnTo>
                    <a:pt x="55" y="288"/>
                  </a:lnTo>
                  <a:lnTo>
                    <a:pt x="72" y="285"/>
                  </a:lnTo>
                  <a:lnTo>
                    <a:pt x="88" y="280"/>
                  </a:lnTo>
                  <a:lnTo>
                    <a:pt x="120" y="271"/>
                  </a:lnTo>
                  <a:lnTo>
                    <a:pt x="153" y="261"/>
                  </a:lnTo>
                  <a:lnTo>
                    <a:pt x="153" y="261"/>
                  </a:lnTo>
                  <a:lnTo>
                    <a:pt x="197" y="250"/>
                  </a:lnTo>
                  <a:lnTo>
                    <a:pt x="241" y="235"/>
                  </a:lnTo>
                  <a:lnTo>
                    <a:pt x="328" y="208"/>
                  </a:lnTo>
                  <a:lnTo>
                    <a:pt x="328" y="208"/>
                  </a:lnTo>
                  <a:lnTo>
                    <a:pt x="375" y="195"/>
                  </a:lnTo>
                  <a:lnTo>
                    <a:pt x="422" y="183"/>
                  </a:lnTo>
                  <a:lnTo>
                    <a:pt x="471" y="172"/>
                  </a:lnTo>
                  <a:lnTo>
                    <a:pt x="519" y="163"/>
                  </a:lnTo>
                  <a:lnTo>
                    <a:pt x="617" y="144"/>
                  </a:lnTo>
                  <a:lnTo>
                    <a:pt x="666" y="132"/>
                  </a:lnTo>
                  <a:lnTo>
                    <a:pt x="713" y="120"/>
                  </a:lnTo>
                  <a:lnTo>
                    <a:pt x="713" y="120"/>
                  </a:lnTo>
                  <a:lnTo>
                    <a:pt x="755" y="110"/>
                  </a:lnTo>
                  <a:lnTo>
                    <a:pt x="798" y="99"/>
                  </a:lnTo>
                  <a:lnTo>
                    <a:pt x="884" y="82"/>
                  </a:lnTo>
                  <a:lnTo>
                    <a:pt x="884" y="82"/>
                  </a:lnTo>
                  <a:lnTo>
                    <a:pt x="925" y="74"/>
                  </a:lnTo>
                  <a:lnTo>
                    <a:pt x="964" y="65"/>
                  </a:lnTo>
                  <a:lnTo>
                    <a:pt x="1003" y="56"/>
                  </a:lnTo>
                  <a:lnTo>
                    <a:pt x="1044" y="50"/>
                  </a:lnTo>
                  <a:lnTo>
                    <a:pt x="1044" y="50"/>
                  </a:lnTo>
                  <a:lnTo>
                    <a:pt x="1053" y="48"/>
                  </a:lnTo>
                  <a:lnTo>
                    <a:pt x="1059" y="48"/>
                  </a:lnTo>
                  <a:lnTo>
                    <a:pt x="1066" y="50"/>
                  </a:lnTo>
                  <a:lnTo>
                    <a:pt x="1071" y="51"/>
                  </a:lnTo>
                  <a:lnTo>
                    <a:pt x="1075" y="55"/>
                  </a:lnTo>
                  <a:lnTo>
                    <a:pt x="1079" y="57"/>
                  </a:lnTo>
                  <a:lnTo>
                    <a:pt x="1083" y="61"/>
                  </a:lnTo>
                  <a:lnTo>
                    <a:pt x="1084" y="67"/>
                  </a:lnTo>
                  <a:lnTo>
                    <a:pt x="1088" y="77"/>
                  </a:lnTo>
                  <a:lnTo>
                    <a:pt x="1091" y="87"/>
                  </a:lnTo>
                  <a:lnTo>
                    <a:pt x="1095" y="110"/>
                  </a:lnTo>
                  <a:lnTo>
                    <a:pt x="1095" y="110"/>
                  </a:lnTo>
                  <a:lnTo>
                    <a:pt x="1107" y="153"/>
                  </a:lnTo>
                  <a:lnTo>
                    <a:pt x="1118" y="196"/>
                  </a:lnTo>
                  <a:lnTo>
                    <a:pt x="1118" y="196"/>
                  </a:lnTo>
                  <a:lnTo>
                    <a:pt x="1124" y="222"/>
                  </a:lnTo>
                  <a:lnTo>
                    <a:pt x="1129" y="250"/>
                  </a:lnTo>
                  <a:lnTo>
                    <a:pt x="1133" y="263"/>
                  </a:lnTo>
                  <a:lnTo>
                    <a:pt x="1138" y="274"/>
                  </a:lnTo>
                  <a:lnTo>
                    <a:pt x="1144" y="286"/>
                  </a:lnTo>
                  <a:lnTo>
                    <a:pt x="1154" y="297"/>
                  </a:lnTo>
                  <a:lnTo>
                    <a:pt x="1154" y="297"/>
                  </a:lnTo>
                  <a:lnTo>
                    <a:pt x="1158" y="301"/>
                  </a:lnTo>
                  <a:lnTo>
                    <a:pt x="1161" y="302"/>
                  </a:lnTo>
                  <a:lnTo>
                    <a:pt x="1165" y="303"/>
                  </a:lnTo>
                  <a:lnTo>
                    <a:pt x="1169" y="303"/>
                  </a:lnTo>
                  <a:lnTo>
                    <a:pt x="1173" y="303"/>
                  </a:lnTo>
                  <a:lnTo>
                    <a:pt x="1177" y="302"/>
                  </a:lnTo>
                  <a:lnTo>
                    <a:pt x="1185" y="297"/>
                  </a:lnTo>
                  <a:lnTo>
                    <a:pt x="1189" y="290"/>
                  </a:lnTo>
                  <a:lnTo>
                    <a:pt x="1192" y="286"/>
                  </a:lnTo>
                  <a:lnTo>
                    <a:pt x="1192" y="281"/>
                  </a:lnTo>
                  <a:lnTo>
                    <a:pt x="1192" y="277"/>
                  </a:lnTo>
                  <a:lnTo>
                    <a:pt x="1190" y="273"/>
                  </a:lnTo>
                  <a:lnTo>
                    <a:pt x="1189" y="269"/>
                  </a:lnTo>
                  <a:lnTo>
                    <a:pt x="1185" y="265"/>
                  </a:lnTo>
                  <a:lnTo>
                    <a:pt x="1185" y="2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4" name="Freeform 716"/>
            <p:cNvSpPr/>
            <p:nvPr/>
          </p:nvSpPr>
          <p:spPr bwMode="auto">
            <a:xfrm>
              <a:off x="6429376" y="1946275"/>
              <a:ext cx="403225" cy="192088"/>
            </a:xfrm>
            <a:custGeom>
              <a:avLst/>
              <a:gdLst/>
              <a:ahLst/>
              <a:cxnLst>
                <a:cxn ang="0">
                  <a:pos x="1010" y="220"/>
                </a:cxn>
                <a:cxn ang="0">
                  <a:pos x="994" y="163"/>
                </a:cxn>
                <a:cxn ang="0">
                  <a:pos x="984" y="131"/>
                </a:cxn>
                <a:cxn ang="0">
                  <a:pos x="959" y="76"/>
                </a:cxn>
                <a:cxn ang="0">
                  <a:pos x="926" y="17"/>
                </a:cxn>
                <a:cxn ang="0">
                  <a:pos x="912" y="4"/>
                </a:cxn>
                <a:cxn ang="0">
                  <a:pos x="896" y="0"/>
                </a:cxn>
                <a:cxn ang="0">
                  <a:pos x="868" y="7"/>
                </a:cxn>
                <a:cxn ang="0">
                  <a:pos x="823" y="24"/>
                </a:cxn>
                <a:cxn ang="0">
                  <a:pos x="739" y="50"/>
                </a:cxn>
                <a:cxn ang="0">
                  <a:pos x="623" y="99"/>
                </a:cxn>
                <a:cxn ang="0">
                  <a:pos x="507" y="157"/>
                </a:cxn>
                <a:cxn ang="0">
                  <a:pos x="317" y="265"/>
                </a:cxn>
                <a:cxn ang="0">
                  <a:pos x="234" y="312"/>
                </a:cxn>
                <a:cxn ang="0">
                  <a:pos x="112" y="382"/>
                </a:cxn>
                <a:cxn ang="0">
                  <a:pos x="68" y="406"/>
                </a:cxn>
                <a:cxn ang="0">
                  <a:pos x="29" y="432"/>
                </a:cxn>
                <a:cxn ang="0">
                  <a:pos x="16" y="439"/>
                </a:cxn>
                <a:cxn ang="0">
                  <a:pos x="4" y="446"/>
                </a:cxn>
                <a:cxn ang="0">
                  <a:pos x="0" y="458"/>
                </a:cxn>
                <a:cxn ang="0">
                  <a:pos x="7" y="478"/>
                </a:cxn>
                <a:cxn ang="0">
                  <a:pos x="19" y="483"/>
                </a:cxn>
                <a:cxn ang="0">
                  <a:pos x="28" y="482"/>
                </a:cxn>
                <a:cxn ang="0">
                  <a:pos x="78" y="457"/>
                </a:cxn>
                <a:cxn ang="0">
                  <a:pos x="125" y="428"/>
                </a:cxn>
                <a:cxn ang="0">
                  <a:pos x="202" y="385"/>
                </a:cxn>
                <a:cxn ang="0">
                  <a:pos x="279" y="343"/>
                </a:cxn>
                <a:cxn ang="0">
                  <a:pos x="310" y="326"/>
                </a:cxn>
                <a:cxn ang="0">
                  <a:pos x="401" y="267"/>
                </a:cxn>
                <a:cxn ang="0">
                  <a:pos x="476" y="227"/>
                </a:cxn>
                <a:cxn ang="0">
                  <a:pos x="623" y="155"/>
                </a:cxn>
                <a:cxn ang="0">
                  <a:pos x="728" y="106"/>
                </a:cxn>
                <a:cxn ang="0">
                  <a:pos x="838" y="70"/>
                </a:cxn>
                <a:cxn ang="0">
                  <a:pos x="866" y="58"/>
                </a:cxn>
                <a:cxn ang="0">
                  <a:pos x="891" y="51"/>
                </a:cxn>
                <a:cxn ang="0">
                  <a:pos x="894" y="54"/>
                </a:cxn>
                <a:cxn ang="0">
                  <a:pos x="930" y="122"/>
                </a:cxn>
                <a:cxn ang="0">
                  <a:pos x="950" y="187"/>
                </a:cxn>
                <a:cxn ang="0">
                  <a:pos x="966" y="235"/>
                </a:cxn>
                <a:cxn ang="0">
                  <a:pos x="976" y="253"/>
                </a:cxn>
                <a:cxn ang="0">
                  <a:pos x="988" y="259"/>
                </a:cxn>
                <a:cxn ang="0">
                  <a:pos x="1005" y="257"/>
                </a:cxn>
                <a:cxn ang="0">
                  <a:pos x="1015" y="244"/>
                </a:cxn>
                <a:cxn ang="0">
                  <a:pos x="1015" y="231"/>
                </a:cxn>
              </a:cxnLst>
              <a:rect l="0" t="0" r="r" b="b"/>
              <a:pathLst>
                <a:path w="1015" h="483">
                  <a:moveTo>
                    <a:pt x="1013" y="225"/>
                  </a:moveTo>
                  <a:lnTo>
                    <a:pt x="1013" y="225"/>
                  </a:lnTo>
                  <a:lnTo>
                    <a:pt x="1010" y="220"/>
                  </a:lnTo>
                  <a:lnTo>
                    <a:pt x="1006" y="212"/>
                  </a:lnTo>
                  <a:lnTo>
                    <a:pt x="1002" y="195"/>
                  </a:lnTo>
                  <a:lnTo>
                    <a:pt x="994" y="163"/>
                  </a:lnTo>
                  <a:lnTo>
                    <a:pt x="994" y="163"/>
                  </a:lnTo>
                  <a:lnTo>
                    <a:pt x="989" y="147"/>
                  </a:lnTo>
                  <a:lnTo>
                    <a:pt x="984" y="131"/>
                  </a:lnTo>
                  <a:lnTo>
                    <a:pt x="970" y="100"/>
                  </a:lnTo>
                  <a:lnTo>
                    <a:pt x="970" y="100"/>
                  </a:lnTo>
                  <a:lnTo>
                    <a:pt x="959" y="76"/>
                  </a:lnTo>
                  <a:lnTo>
                    <a:pt x="945" y="45"/>
                  </a:lnTo>
                  <a:lnTo>
                    <a:pt x="937" y="31"/>
                  </a:lnTo>
                  <a:lnTo>
                    <a:pt x="926" y="17"/>
                  </a:lnTo>
                  <a:lnTo>
                    <a:pt x="923" y="12"/>
                  </a:lnTo>
                  <a:lnTo>
                    <a:pt x="917" y="7"/>
                  </a:lnTo>
                  <a:lnTo>
                    <a:pt x="912" y="4"/>
                  </a:lnTo>
                  <a:lnTo>
                    <a:pt x="907" y="2"/>
                  </a:lnTo>
                  <a:lnTo>
                    <a:pt x="907" y="2"/>
                  </a:lnTo>
                  <a:lnTo>
                    <a:pt x="896" y="0"/>
                  </a:lnTo>
                  <a:lnTo>
                    <a:pt x="887" y="0"/>
                  </a:lnTo>
                  <a:lnTo>
                    <a:pt x="877" y="2"/>
                  </a:lnTo>
                  <a:lnTo>
                    <a:pt x="868" y="7"/>
                  </a:lnTo>
                  <a:lnTo>
                    <a:pt x="868" y="7"/>
                  </a:lnTo>
                  <a:lnTo>
                    <a:pt x="845" y="16"/>
                  </a:lnTo>
                  <a:lnTo>
                    <a:pt x="823" y="24"/>
                  </a:lnTo>
                  <a:lnTo>
                    <a:pt x="779" y="37"/>
                  </a:lnTo>
                  <a:lnTo>
                    <a:pt x="779" y="37"/>
                  </a:lnTo>
                  <a:lnTo>
                    <a:pt x="739" y="50"/>
                  </a:lnTo>
                  <a:lnTo>
                    <a:pt x="700" y="66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584" y="117"/>
                  </a:lnTo>
                  <a:lnTo>
                    <a:pt x="545" y="136"/>
                  </a:lnTo>
                  <a:lnTo>
                    <a:pt x="507" y="157"/>
                  </a:lnTo>
                  <a:lnTo>
                    <a:pt x="469" y="178"/>
                  </a:lnTo>
                  <a:lnTo>
                    <a:pt x="393" y="223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276" y="288"/>
                  </a:lnTo>
                  <a:lnTo>
                    <a:pt x="234" y="312"/>
                  </a:lnTo>
                  <a:lnTo>
                    <a:pt x="153" y="359"/>
                  </a:lnTo>
                  <a:lnTo>
                    <a:pt x="153" y="359"/>
                  </a:lnTo>
                  <a:lnTo>
                    <a:pt x="112" y="382"/>
                  </a:lnTo>
                  <a:lnTo>
                    <a:pt x="89" y="395"/>
                  </a:lnTo>
                  <a:lnTo>
                    <a:pt x="68" y="406"/>
                  </a:lnTo>
                  <a:lnTo>
                    <a:pt x="68" y="406"/>
                  </a:lnTo>
                  <a:lnTo>
                    <a:pt x="55" y="414"/>
                  </a:lnTo>
                  <a:lnTo>
                    <a:pt x="42" y="423"/>
                  </a:lnTo>
                  <a:lnTo>
                    <a:pt x="29" y="432"/>
                  </a:lnTo>
                  <a:lnTo>
                    <a:pt x="23" y="436"/>
                  </a:lnTo>
                  <a:lnTo>
                    <a:pt x="16" y="439"/>
                  </a:lnTo>
                  <a:lnTo>
                    <a:pt x="16" y="439"/>
                  </a:lnTo>
                  <a:lnTo>
                    <a:pt x="11" y="440"/>
                  </a:lnTo>
                  <a:lnTo>
                    <a:pt x="7" y="442"/>
                  </a:lnTo>
                  <a:lnTo>
                    <a:pt x="4" y="446"/>
                  </a:lnTo>
                  <a:lnTo>
                    <a:pt x="3" y="450"/>
                  </a:lnTo>
                  <a:lnTo>
                    <a:pt x="0" y="454"/>
                  </a:lnTo>
                  <a:lnTo>
                    <a:pt x="0" y="458"/>
                  </a:lnTo>
                  <a:lnTo>
                    <a:pt x="2" y="467"/>
                  </a:lnTo>
                  <a:lnTo>
                    <a:pt x="4" y="475"/>
                  </a:lnTo>
                  <a:lnTo>
                    <a:pt x="7" y="478"/>
                  </a:lnTo>
                  <a:lnTo>
                    <a:pt x="11" y="480"/>
                  </a:lnTo>
                  <a:lnTo>
                    <a:pt x="15" y="482"/>
                  </a:lnTo>
                  <a:lnTo>
                    <a:pt x="19" y="483"/>
                  </a:lnTo>
                  <a:lnTo>
                    <a:pt x="23" y="483"/>
                  </a:lnTo>
                  <a:lnTo>
                    <a:pt x="28" y="482"/>
                  </a:lnTo>
                  <a:lnTo>
                    <a:pt x="28" y="482"/>
                  </a:lnTo>
                  <a:lnTo>
                    <a:pt x="41" y="478"/>
                  </a:lnTo>
                  <a:lnTo>
                    <a:pt x="53" y="471"/>
                  </a:lnTo>
                  <a:lnTo>
                    <a:pt x="78" y="457"/>
                  </a:lnTo>
                  <a:lnTo>
                    <a:pt x="101" y="442"/>
                  </a:lnTo>
                  <a:lnTo>
                    <a:pt x="125" y="428"/>
                  </a:lnTo>
                  <a:lnTo>
                    <a:pt x="125" y="428"/>
                  </a:lnTo>
                  <a:lnTo>
                    <a:pt x="144" y="418"/>
                  </a:lnTo>
                  <a:lnTo>
                    <a:pt x="164" y="407"/>
                  </a:lnTo>
                  <a:lnTo>
                    <a:pt x="202" y="385"/>
                  </a:lnTo>
                  <a:lnTo>
                    <a:pt x="240" y="363"/>
                  </a:lnTo>
                  <a:lnTo>
                    <a:pt x="259" y="352"/>
                  </a:lnTo>
                  <a:lnTo>
                    <a:pt x="279" y="343"/>
                  </a:lnTo>
                  <a:lnTo>
                    <a:pt x="279" y="343"/>
                  </a:lnTo>
                  <a:lnTo>
                    <a:pt x="295" y="335"/>
                  </a:lnTo>
                  <a:lnTo>
                    <a:pt x="310" y="326"/>
                  </a:lnTo>
                  <a:lnTo>
                    <a:pt x="342" y="308"/>
                  </a:lnTo>
                  <a:lnTo>
                    <a:pt x="372" y="287"/>
                  </a:lnTo>
                  <a:lnTo>
                    <a:pt x="401" y="267"/>
                  </a:lnTo>
                  <a:lnTo>
                    <a:pt x="401" y="267"/>
                  </a:lnTo>
                  <a:lnTo>
                    <a:pt x="439" y="246"/>
                  </a:lnTo>
                  <a:lnTo>
                    <a:pt x="476" y="227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623" y="155"/>
                  </a:lnTo>
                  <a:lnTo>
                    <a:pt x="657" y="138"/>
                  </a:lnTo>
                  <a:lnTo>
                    <a:pt x="692" y="122"/>
                  </a:lnTo>
                  <a:lnTo>
                    <a:pt x="728" y="106"/>
                  </a:lnTo>
                  <a:lnTo>
                    <a:pt x="763" y="92"/>
                  </a:lnTo>
                  <a:lnTo>
                    <a:pt x="800" y="80"/>
                  </a:lnTo>
                  <a:lnTo>
                    <a:pt x="838" y="70"/>
                  </a:lnTo>
                  <a:lnTo>
                    <a:pt x="838" y="70"/>
                  </a:lnTo>
                  <a:lnTo>
                    <a:pt x="849" y="65"/>
                  </a:lnTo>
                  <a:lnTo>
                    <a:pt x="866" y="58"/>
                  </a:lnTo>
                  <a:lnTo>
                    <a:pt x="877" y="54"/>
                  </a:lnTo>
                  <a:lnTo>
                    <a:pt x="885" y="51"/>
                  </a:lnTo>
                  <a:lnTo>
                    <a:pt x="891" y="51"/>
                  </a:lnTo>
                  <a:lnTo>
                    <a:pt x="892" y="53"/>
                  </a:lnTo>
                  <a:lnTo>
                    <a:pt x="894" y="54"/>
                  </a:lnTo>
                  <a:lnTo>
                    <a:pt x="894" y="54"/>
                  </a:lnTo>
                  <a:lnTo>
                    <a:pt x="912" y="88"/>
                  </a:lnTo>
                  <a:lnTo>
                    <a:pt x="930" y="122"/>
                  </a:lnTo>
                  <a:lnTo>
                    <a:pt x="930" y="122"/>
                  </a:lnTo>
                  <a:lnTo>
                    <a:pt x="937" y="138"/>
                  </a:lnTo>
                  <a:lnTo>
                    <a:pt x="942" y="155"/>
                  </a:lnTo>
                  <a:lnTo>
                    <a:pt x="950" y="187"/>
                  </a:lnTo>
                  <a:lnTo>
                    <a:pt x="955" y="203"/>
                  </a:lnTo>
                  <a:lnTo>
                    <a:pt x="959" y="219"/>
                  </a:lnTo>
                  <a:lnTo>
                    <a:pt x="966" y="235"/>
                  </a:lnTo>
                  <a:lnTo>
                    <a:pt x="974" y="249"/>
                  </a:lnTo>
                  <a:lnTo>
                    <a:pt x="974" y="249"/>
                  </a:lnTo>
                  <a:lnTo>
                    <a:pt x="976" y="253"/>
                  </a:lnTo>
                  <a:lnTo>
                    <a:pt x="980" y="257"/>
                  </a:lnTo>
                  <a:lnTo>
                    <a:pt x="984" y="258"/>
                  </a:lnTo>
                  <a:lnTo>
                    <a:pt x="988" y="259"/>
                  </a:lnTo>
                  <a:lnTo>
                    <a:pt x="992" y="259"/>
                  </a:lnTo>
                  <a:lnTo>
                    <a:pt x="997" y="259"/>
                  </a:lnTo>
                  <a:lnTo>
                    <a:pt x="1005" y="257"/>
                  </a:lnTo>
                  <a:lnTo>
                    <a:pt x="1011" y="252"/>
                  </a:lnTo>
                  <a:lnTo>
                    <a:pt x="1013" y="248"/>
                  </a:lnTo>
                  <a:lnTo>
                    <a:pt x="1015" y="244"/>
                  </a:lnTo>
                  <a:lnTo>
                    <a:pt x="1015" y="240"/>
                  </a:lnTo>
                  <a:lnTo>
                    <a:pt x="1015" y="236"/>
                  </a:lnTo>
                  <a:lnTo>
                    <a:pt x="1015" y="231"/>
                  </a:lnTo>
                  <a:lnTo>
                    <a:pt x="1013" y="225"/>
                  </a:lnTo>
                  <a:lnTo>
                    <a:pt x="1013" y="2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8" name="组合 1287"/>
          <p:cNvGrpSpPr/>
          <p:nvPr/>
        </p:nvGrpSpPr>
        <p:grpSpPr>
          <a:xfrm>
            <a:off x="2711451" y="3699916"/>
            <a:ext cx="1028700" cy="994835"/>
            <a:chOff x="2033588" y="3044825"/>
            <a:chExt cx="771525" cy="746126"/>
          </a:xfrm>
          <a:solidFill>
            <a:srgbClr val="1043AB"/>
          </a:solidFill>
        </p:grpSpPr>
        <p:sp>
          <p:nvSpPr>
            <p:cNvPr id="13005" name="Freeform 717"/>
            <p:cNvSpPr/>
            <p:nvPr/>
          </p:nvSpPr>
          <p:spPr bwMode="auto">
            <a:xfrm>
              <a:off x="2122488" y="3668713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29" y="14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3" y="31"/>
                </a:cxn>
                <a:cxn ang="0">
                  <a:pos x="12" y="37"/>
                </a:cxn>
                <a:cxn ang="0">
                  <a:pos x="9" y="46"/>
                </a:cxn>
                <a:cxn ang="0">
                  <a:pos x="6" y="56"/>
                </a:cxn>
                <a:cxn ang="0">
                  <a:pos x="4" y="6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5" y="74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4" y="73"/>
                </a:cxn>
                <a:cxn ang="0">
                  <a:pos x="17" y="71"/>
                </a:cxn>
                <a:cxn ang="0">
                  <a:pos x="17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18" y="54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3" y="38"/>
                </a:cxn>
                <a:cxn ang="0">
                  <a:pos x="26" y="33"/>
                </a:cxn>
                <a:cxn ang="0">
                  <a:pos x="34" y="25"/>
                </a:cxn>
                <a:cxn ang="0">
                  <a:pos x="49" y="10"/>
                </a:cxn>
                <a:cxn ang="0">
                  <a:pos x="49" y="10"/>
                </a:cxn>
                <a:cxn ang="0">
                  <a:pos x="51" y="8"/>
                </a:cxn>
                <a:cxn ang="0">
                  <a:pos x="51" y="5"/>
                </a:cxn>
                <a:cxn ang="0">
                  <a:pos x="49" y="1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1" h="74">
                  <a:moveTo>
                    <a:pt x="42" y="1"/>
                  </a:moveTo>
                  <a:lnTo>
                    <a:pt x="42" y="1"/>
                  </a:lnTo>
                  <a:lnTo>
                    <a:pt x="29" y="14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3" y="31"/>
                  </a:lnTo>
                  <a:lnTo>
                    <a:pt x="12" y="37"/>
                  </a:lnTo>
                  <a:lnTo>
                    <a:pt x="9" y="46"/>
                  </a:lnTo>
                  <a:lnTo>
                    <a:pt x="6" y="56"/>
                  </a:lnTo>
                  <a:lnTo>
                    <a:pt x="4" y="6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5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3"/>
                  </a:lnTo>
                  <a:lnTo>
                    <a:pt x="17" y="71"/>
                  </a:lnTo>
                  <a:lnTo>
                    <a:pt x="17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8" y="54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3" y="38"/>
                  </a:lnTo>
                  <a:lnTo>
                    <a:pt x="26" y="33"/>
                  </a:lnTo>
                  <a:lnTo>
                    <a:pt x="34" y="25"/>
                  </a:lnTo>
                  <a:lnTo>
                    <a:pt x="49" y="10"/>
                  </a:lnTo>
                  <a:lnTo>
                    <a:pt x="49" y="10"/>
                  </a:lnTo>
                  <a:lnTo>
                    <a:pt x="51" y="8"/>
                  </a:lnTo>
                  <a:lnTo>
                    <a:pt x="51" y="5"/>
                  </a:lnTo>
                  <a:lnTo>
                    <a:pt x="49" y="1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6" name="Freeform 718"/>
            <p:cNvSpPr/>
            <p:nvPr/>
          </p:nvSpPr>
          <p:spPr bwMode="auto">
            <a:xfrm>
              <a:off x="2143126" y="3673475"/>
              <a:ext cx="23813" cy="254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0"/>
                </a:cxn>
                <a:cxn ang="0">
                  <a:pos x="34" y="10"/>
                </a:cxn>
                <a:cxn ang="0">
                  <a:pos x="24" y="17"/>
                </a:cxn>
                <a:cxn ang="0">
                  <a:pos x="15" y="25"/>
                </a:cxn>
                <a:cxn ang="0">
                  <a:pos x="7" y="32"/>
                </a:cxn>
                <a:cxn ang="0">
                  <a:pos x="2" y="42"/>
                </a:cxn>
                <a:cxn ang="0">
                  <a:pos x="0" y="45"/>
                </a:cxn>
                <a:cxn ang="0">
                  <a:pos x="0" y="51"/>
                </a:cxn>
                <a:cxn ang="0">
                  <a:pos x="0" y="55"/>
                </a:cxn>
                <a:cxn ang="0">
                  <a:pos x="3" y="60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2"/>
                </a:cxn>
                <a:cxn ang="0">
                  <a:pos x="11" y="61"/>
                </a:cxn>
                <a:cxn ang="0">
                  <a:pos x="14" y="59"/>
                </a:cxn>
                <a:cxn ang="0">
                  <a:pos x="14" y="56"/>
                </a:cxn>
                <a:cxn ang="0">
                  <a:pos x="12" y="53"/>
                </a:cxn>
                <a:cxn ang="0">
                  <a:pos x="12" y="53"/>
                </a:cxn>
                <a:cxn ang="0">
                  <a:pos x="11" y="51"/>
                </a:cxn>
                <a:cxn ang="0">
                  <a:pos x="12" y="47"/>
                </a:cxn>
                <a:cxn ang="0">
                  <a:pos x="14" y="43"/>
                </a:cxn>
                <a:cxn ang="0">
                  <a:pos x="17" y="39"/>
                </a:cxn>
                <a:cxn ang="0">
                  <a:pos x="24" y="32"/>
                </a:cxn>
                <a:cxn ang="0">
                  <a:pos x="29" y="27"/>
                </a:cxn>
                <a:cxn ang="0">
                  <a:pos x="29" y="27"/>
                </a:cxn>
                <a:cxn ang="0">
                  <a:pos x="42" y="18"/>
                </a:cxn>
                <a:cxn ang="0">
                  <a:pos x="57" y="10"/>
                </a:cxn>
                <a:cxn ang="0">
                  <a:pos x="57" y="10"/>
                </a:cxn>
                <a:cxn ang="0">
                  <a:pos x="58" y="9"/>
                </a:cxn>
                <a:cxn ang="0">
                  <a:pos x="59" y="6"/>
                </a:cxn>
                <a:cxn ang="0">
                  <a:pos x="58" y="2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50" y="0"/>
                </a:cxn>
              </a:cxnLst>
              <a:rect l="0" t="0" r="r" b="b"/>
              <a:pathLst>
                <a:path w="59" h="62">
                  <a:moveTo>
                    <a:pt x="50" y="0"/>
                  </a:moveTo>
                  <a:lnTo>
                    <a:pt x="50" y="0"/>
                  </a:lnTo>
                  <a:lnTo>
                    <a:pt x="34" y="10"/>
                  </a:lnTo>
                  <a:lnTo>
                    <a:pt x="24" y="17"/>
                  </a:lnTo>
                  <a:lnTo>
                    <a:pt x="15" y="25"/>
                  </a:lnTo>
                  <a:lnTo>
                    <a:pt x="7" y="32"/>
                  </a:lnTo>
                  <a:lnTo>
                    <a:pt x="2" y="42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3" y="60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2"/>
                  </a:lnTo>
                  <a:lnTo>
                    <a:pt x="11" y="61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2" y="53"/>
                  </a:lnTo>
                  <a:lnTo>
                    <a:pt x="12" y="53"/>
                  </a:lnTo>
                  <a:lnTo>
                    <a:pt x="11" y="51"/>
                  </a:lnTo>
                  <a:lnTo>
                    <a:pt x="12" y="47"/>
                  </a:lnTo>
                  <a:lnTo>
                    <a:pt x="14" y="43"/>
                  </a:lnTo>
                  <a:lnTo>
                    <a:pt x="17" y="39"/>
                  </a:lnTo>
                  <a:lnTo>
                    <a:pt x="24" y="32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42" y="18"/>
                  </a:lnTo>
                  <a:lnTo>
                    <a:pt x="57" y="10"/>
                  </a:lnTo>
                  <a:lnTo>
                    <a:pt x="57" y="10"/>
                  </a:lnTo>
                  <a:lnTo>
                    <a:pt x="58" y="9"/>
                  </a:lnTo>
                  <a:lnTo>
                    <a:pt x="59" y="6"/>
                  </a:lnTo>
                  <a:lnTo>
                    <a:pt x="58" y="2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7" name="Freeform 719"/>
            <p:cNvSpPr/>
            <p:nvPr/>
          </p:nvSpPr>
          <p:spPr bwMode="auto">
            <a:xfrm>
              <a:off x="2165351" y="3676650"/>
              <a:ext cx="20638" cy="23813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0" y="13"/>
                </a:cxn>
                <a:cxn ang="0">
                  <a:pos x="22" y="21"/>
                </a:cxn>
                <a:cxn ang="0">
                  <a:pos x="13" y="29"/>
                </a:cxn>
                <a:cxn ang="0">
                  <a:pos x="6" y="37"/>
                </a:cxn>
                <a:cxn ang="0">
                  <a:pos x="1" y="46"/>
                </a:cxn>
                <a:cxn ang="0">
                  <a:pos x="0" y="50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4" y="61"/>
                </a:cxn>
                <a:cxn ang="0">
                  <a:pos x="4" y="61"/>
                </a:cxn>
                <a:cxn ang="0">
                  <a:pos x="5" y="63"/>
                </a:cxn>
                <a:cxn ang="0">
                  <a:pos x="8" y="63"/>
                </a:cxn>
                <a:cxn ang="0">
                  <a:pos x="10" y="63"/>
                </a:cxn>
                <a:cxn ang="0">
                  <a:pos x="11" y="61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27" y="31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63">
                  <a:moveTo>
                    <a:pt x="44" y="1"/>
                  </a:moveTo>
                  <a:lnTo>
                    <a:pt x="44" y="1"/>
                  </a:lnTo>
                  <a:lnTo>
                    <a:pt x="30" y="13"/>
                  </a:lnTo>
                  <a:lnTo>
                    <a:pt x="22" y="21"/>
                  </a:lnTo>
                  <a:lnTo>
                    <a:pt x="13" y="29"/>
                  </a:lnTo>
                  <a:lnTo>
                    <a:pt x="6" y="37"/>
                  </a:lnTo>
                  <a:lnTo>
                    <a:pt x="1" y="46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27" y="31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8" name="Freeform 720"/>
            <p:cNvSpPr/>
            <p:nvPr/>
          </p:nvSpPr>
          <p:spPr bwMode="auto">
            <a:xfrm>
              <a:off x="2176463" y="3671888"/>
              <a:ext cx="34925" cy="333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5" y="13"/>
                </a:cxn>
                <a:cxn ang="0">
                  <a:pos x="53" y="22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22" y="50"/>
                </a:cxn>
                <a:cxn ang="0">
                  <a:pos x="14" y="59"/>
                </a:cxn>
                <a:cxn ang="0">
                  <a:pos x="6" y="68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0" y="84"/>
                </a:cxn>
                <a:cxn ang="0">
                  <a:pos x="12" y="83"/>
                </a:cxn>
                <a:cxn ang="0">
                  <a:pos x="12" y="83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7" y="60"/>
                </a:cxn>
                <a:cxn ang="0">
                  <a:pos x="38" y="50"/>
                </a:cxn>
                <a:cxn ang="0">
                  <a:pos x="48" y="42"/>
                </a:cxn>
                <a:cxn ang="0">
                  <a:pos x="48" y="42"/>
                </a:cxn>
                <a:cxn ang="0">
                  <a:pos x="57" y="35"/>
                </a:cxn>
                <a:cxn ang="0">
                  <a:pos x="67" y="28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86" y="8"/>
                </a:cxn>
                <a:cxn ang="0">
                  <a:pos x="86" y="7"/>
                </a:cxn>
                <a:cxn ang="0">
                  <a:pos x="85" y="3"/>
                </a:cxn>
                <a:cxn ang="0">
                  <a:pos x="81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85">
                  <a:moveTo>
                    <a:pt x="77" y="3"/>
                  </a:moveTo>
                  <a:lnTo>
                    <a:pt x="77" y="3"/>
                  </a:lnTo>
                  <a:lnTo>
                    <a:pt x="65" y="13"/>
                  </a:lnTo>
                  <a:lnTo>
                    <a:pt x="53" y="2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22" y="50"/>
                  </a:lnTo>
                  <a:lnTo>
                    <a:pt x="14" y="59"/>
                  </a:lnTo>
                  <a:lnTo>
                    <a:pt x="6" y="68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0" y="84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7" y="60"/>
                  </a:lnTo>
                  <a:lnTo>
                    <a:pt x="38" y="5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57" y="35"/>
                  </a:lnTo>
                  <a:lnTo>
                    <a:pt x="67" y="28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6" y="7"/>
                  </a:lnTo>
                  <a:lnTo>
                    <a:pt x="85" y="3"/>
                  </a:lnTo>
                  <a:lnTo>
                    <a:pt x="81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9" name="Freeform 721"/>
            <p:cNvSpPr/>
            <p:nvPr/>
          </p:nvSpPr>
          <p:spPr bwMode="auto">
            <a:xfrm>
              <a:off x="2200276" y="3676650"/>
              <a:ext cx="26988" cy="269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1" y="9"/>
                </a:cxn>
                <a:cxn ang="0">
                  <a:pos x="42" y="16"/>
                </a:cxn>
                <a:cxn ang="0">
                  <a:pos x="25" y="27"/>
                </a:cxn>
                <a:cxn ang="0">
                  <a:pos x="17" y="34"/>
                </a:cxn>
                <a:cxn ang="0">
                  <a:pos x="11" y="42"/>
                </a:cxn>
                <a:cxn ang="0">
                  <a:pos x="4" y="51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2" y="69"/>
                </a:cxn>
                <a:cxn ang="0">
                  <a:pos x="12" y="69"/>
                </a:cxn>
                <a:cxn ang="0">
                  <a:pos x="15" y="68"/>
                </a:cxn>
                <a:cxn ang="0">
                  <a:pos x="16" y="67"/>
                </a:cxn>
                <a:cxn ang="0">
                  <a:pos x="17" y="64"/>
                </a:cxn>
                <a:cxn ang="0">
                  <a:pos x="17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19" y="50"/>
                </a:cxn>
                <a:cxn ang="0">
                  <a:pos x="24" y="43"/>
                </a:cxn>
                <a:cxn ang="0">
                  <a:pos x="30" y="37"/>
                </a:cxn>
                <a:cxn ang="0">
                  <a:pos x="38" y="31"/>
                </a:cxn>
                <a:cxn ang="0">
                  <a:pos x="54" y="21"/>
                </a:cxn>
                <a:cxn ang="0">
                  <a:pos x="61" y="16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3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69">
                  <a:moveTo>
                    <a:pt x="59" y="1"/>
                  </a:moveTo>
                  <a:lnTo>
                    <a:pt x="59" y="1"/>
                  </a:lnTo>
                  <a:lnTo>
                    <a:pt x="51" y="9"/>
                  </a:lnTo>
                  <a:lnTo>
                    <a:pt x="42" y="16"/>
                  </a:lnTo>
                  <a:lnTo>
                    <a:pt x="25" y="27"/>
                  </a:lnTo>
                  <a:lnTo>
                    <a:pt x="17" y="34"/>
                  </a:lnTo>
                  <a:lnTo>
                    <a:pt x="11" y="42"/>
                  </a:lnTo>
                  <a:lnTo>
                    <a:pt x="4" y="5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6" y="67"/>
                  </a:lnTo>
                  <a:lnTo>
                    <a:pt x="17" y="64"/>
                  </a:lnTo>
                  <a:lnTo>
                    <a:pt x="17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9" y="50"/>
                  </a:lnTo>
                  <a:lnTo>
                    <a:pt x="24" y="43"/>
                  </a:lnTo>
                  <a:lnTo>
                    <a:pt x="30" y="37"/>
                  </a:lnTo>
                  <a:lnTo>
                    <a:pt x="38" y="31"/>
                  </a:lnTo>
                  <a:lnTo>
                    <a:pt x="54" y="21"/>
                  </a:lnTo>
                  <a:lnTo>
                    <a:pt x="61" y="16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3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0" name="Freeform 722"/>
            <p:cNvSpPr/>
            <p:nvPr/>
          </p:nvSpPr>
          <p:spPr bwMode="auto">
            <a:xfrm>
              <a:off x="2222501" y="3676650"/>
              <a:ext cx="25400" cy="31750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43" y="13"/>
                </a:cxn>
                <a:cxn ang="0">
                  <a:pos x="35" y="23"/>
                </a:cxn>
                <a:cxn ang="0">
                  <a:pos x="26" y="34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9" y="51"/>
                </a:cxn>
                <a:cxn ang="0">
                  <a:pos x="4" y="57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2" y="74"/>
                </a:cxn>
                <a:cxn ang="0">
                  <a:pos x="12" y="69"/>
                </a:cxn>
                <a:cxn ang="0">
                  <a:pos x="13" y="65"/>
                </a:cxn>
                <a:cxn ang="0">
                  <a:pos x="18" y="57"/>
                </a:cxn>
                <a:cxn ang="0">
                  <a:pos x="25" y="51"/>
                </a:cxn>
                <a:cxn ang="0">
                  <a:pos x="33" y="44"/>
                </a:cxn>
                <a:cxn ang="0">
                  <a:pos x="33" y="44"/>
                </a:cxn>
                <a:cxn ang="0">
                  <a:pos x="40" y="37"/>
                </a:cxn>
                <a:cxn ang="0">
                  <a:pos x="47" y="27"/>
                </a:cxn>
                <a:cxn ang="0">
                  <a:pos x="54" y="18"/>
                </a:cxn>
                <a:cxn ang="0">
                  <a:pos x="61" y="10"/>
                </a:cxn>
                <a:cxn ang="0">
                  <a:pos x="61" y="10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0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3" h="80">
                  <a:moveTo>
                    <a:pt x="52" y="1"/>
                  </a:moveTo>
                  <a:lnTo>
                    <a:pt x="52" y="1"/>
                  </a:lnTo>
                  <a:lnTo>
                    <a:pt x="43" y="13"/>
                  </a:lnTo>
                  <a:lnTo>
                    <a:pt x="35" y="23"/>
                  </a:lnTo>
                  <a:lnTo>
                    <a:pt x="26" y="3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9" y="51"/>
                  </a:lnTo>
                  <a:lnTo>
                    <a:pt x="4" y="57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69"/>
                  </a:lnTo>
                  <a:lnTo>
                    <a:pt x="13" y="65"/>
                  </a:lnTo>
                  <a:lnTo>
                    <a:pt x="18" y="57"/>
                  </a:lnTo>
                  <a:lnTo>
                    <a:pt x="25" y="51"/>
                  </a:lnTo>
                  <a:lnTo>
                    <a:pt x="33" y="44"/>
                  </a:lnTo>
                  <a:lnTo>
                    <a:pt x="33" y="44"/>
                  </a:lnTo>
                  <a:lnTo>
                    <a:pt x="40" y="37"/>
                  </a:lnTo>
                  <a:lnTo>
                    <a:pt x="47" y="27"/>
                  </a:lnTo>
                  <a:lnTo>
                    <a:pt x="54" y="18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1" name="Freeform 723"/>
            <p:cNvSpPr/>
            <p:nvPr/>
          </p:nvSpPr>
          <p:spPr bwMode="auto">
            <a:xfrm>
              <a:off x="2238376" y="3681413"/>
              <a:ext cx="26988" cy="3333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8"/>
                </a:cxn>
                <a:cxn ang="0">
                  <a:pos x="26" y="36"/>
                </a:cxn>
                <a:cxn ang="0">
                  <a:pos x="18" y="45"/>
                </a:cxn>
                <a:cxn ang="0">
                  <a:pos x="12" y="56"/>
                </a:cxn>
                <a:cxn ang="0">
                  <a:pos x="5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3" y="83"/>
                </a:cxn>
                <a:cxn ang="0">
                  <a:pos x="4" y="85"/>
                </a:cxn>
                <a:cxn ang="0">
                  <a:pos x="9" y="85"/>
                </a:cxn>
                <a:cxn ang="0">
                  <a:pos x="11" y="83"/>
                </a:cxn>
                <a:cxn ang="0">
                  <a:pos x="12" y="81"/>
                </a:cxn>
                <a:cxn ang="0">
                  <a:pos x="12" y="81"/>
                </a:cxn>
                <a:cxn ang="0">
                  <a:pos x="17" y="70"/>
                </a:cxn>
                <a:cxn ang="0">
                  <a:pos x="22" y="61"/>
                </a:cxn>
                <a:cxn ang="0">
                  <a:pos x="29" y="51"/>
                </a:cxn>
                <a:cxn ang="0">
                  <a:pos x="35" y="43"/>
                </a:cxn>
                <a:cxn ang="0">
                  <a:pos x="51" y="26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9" y="8"/>
                </a:cxn>
                <a:cxn ang="0">
                  <a:pos x="69" y="5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9" h="85">
                  <a:moveTo>
                    <a:pt x="59" y="1"/>
                  </a:moveTo>
                  <a:lnTo>
                    <a:pt x="59" y="1"/>
                  </a:lnTo>
                  <a:lnTo>
                    <a:pt x="42" y="18"/>
                  </a:lnTo>
                  <a:lnTo>
                    <a:pt x="26" y="36"/>
                  </a:lnTo>
                  <a:lnTo>
                    <a:pt x="18" y="45"/>
                  </a:lnTo>
                  <a:lnTo>
                    <a:pt x="12" y="56"/>
                  </a:lnTo>
                  <a:lnTo>
                    <a:pt x="5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3" y="83"/>
                  </a:lnTo>
                  <a:lnTo>
                    <a:pt x="4" y="85"/>
                  </a:lnTo>
                  <a:lnTo>
                    <a:pt x="9" y="85"/>
                  </a:lnTo>
                  <a:lnTo>
                    <a:pt x="11" y="83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7" y="70"/>
                  </a:lnTo>
                  <a:lnTo>
                    <a:pt x="22" y="61"/>
                  </a:lnTo>
                  <a:lnTo>
                    <a:pt x="29" y="51"/>
                  </a:lnTo>
                  <a:lnTo>
                    <a:pt x="35" y="43"/>
                  </a:lnTo>
                  <a:lnTo>
                    <a:pt x="51" y="26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9" y="8"/>
                  </a:lnTo>
                  <a:lnTo>
                    <a:pt x="69" y="5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2" name="Freeform 724"/>
            <p:cNvSpPr/>
            <p:nvPr/>
          </p:nvSpPr>
          <p:spPr bwMode="auto">
            <a:xfrm>
              <a:off x="2268538" y="3681413"/>
              <a:ext cx="28575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5" y="18"/>
                </a:cxn>
                <a:cxn ang="0">
                  <a:pos x="27" y="35"/>
                </a:cxn>
                <a:cxn ang="0">
                  <a:pos x="18" y="45"/>
                </a:cxn>
                <a:cxn ang="0">
                  <a:pos x="10" y="55"/>
                </a:cxn>
                <a:cxn ang="0">
                  <a:pos x="4" y="66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5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5" y="70"/>
                </a:cxn>
                <a:cxn ang="0">
                  <a:pos x="21" y="60"/>
                </a:cxn>
                <a:cxn ang="0">
                  <a:pos x="28" y="51"/>
                </a:cxn>
                <a:cxn ang="0">
                  <a:pos x="36" y="42"/>
                </a:cxn>
                <a:cxn ang="0">
                  <a:pos x="55" y="25"/>
                </a:cxn>
                <a:cxn ang="0">
                  <a:pos x="73" y="9"/>
                </a:cxn>
                <a:cxn ang="0">
                  <a:pos x="73" y="9"/>
                </a:cxn>
                <a:cxn ang="0">
                  <a:pos x="74" y="8"/>
                </a:cxn>
                <a:cxn ang="0">
                  <a:pos x="74" y="5"/>
                </a:cxn>
                <a:cxn ang="0">
                  <a:pos x="73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4" h="85">
                  <a:moveTo>
                    <a:pt x="64" y="1"/>
                  </a:moveTo>
                  <a:lnTo>
                    <a:pt x="64" y="1"/>
                  </a:lnTo>
                  <a:lnTo>
                    <a:pt x="45" y="18"/>
                  </a:lnTo>
                  <a:lnTo>
                    <a:pt x="27" y="35"/>
                  </a:lnTo>
                  <a:lnTo>
                    <a:pt x="18" y="45"/>
                  </a:lnTo>
                  <a:lnTo>
                    <a:pt x="10" y="55"/>
                  </a:lnTo>
                  <a:lnTo>
                    <a:pt x="4" y="6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5" y="70"/>
                  </a:lnTo>
                  <a:lnTo>
                    <a:pt x="21" y="60"/>
                  </a:lnTo>
                  <a:lnTo>
                    <a:pt x="28" y="51"/>
                  </a:lnTo>
                  <a:lnTo>
                    <a:pt x="36" y="42"/>
                  </a:lnTo>
                  <a:lnTo>
                    <a:pt x="55" y="25"/>
                  </a:lnTo>
                  <a:lnTo>
                    <a:pt x="73" y="9"/>
                  </a:lnTo>
                  <a:lnTo>
                    <a:pt x="73" y="9"/>
                  </a:lnTo>
                  <a:lnTo>
                    <a:pt x="74" y="8"/>
                  </a:lnTo>
                  <a:lnTo>
                    <a:pt x="74" y="5"/>
                  </a:lnTo>
                  <a:lnTo>
                    <a:pt x="73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3" name="Freeform 725"/>
            <p:cNvSpPr/>
            <p:nvPr/>
          </p:nvSpPr>
          <p:spPr bwMode="auto">
            <a:xfrm>
              <a:off x="2306638" y="3678238"/>
              <a:ext cx="33338" cy="31750"/>
            </a:xfrm>
            <a:custGeom>
              <a:avLst/>
              <a:gdLst/>
              <a:ahLst/>
              <a:cxnLst>
                <a:cxn ang="0">
                  <a:pos x="76" y="0"/>
                </a:cxn>
                <a:cxn ang="0">
                  <a:pos x="76" y="0"/>
                </a:cxn>
                <a:cxn ang="0">
                  <a:pos x="64" y="6"/>
                </a:cxn>
                <a:cxn ang="0">
                  <a:pos x="52" y="12"/>
                </a:cxn>
                <a:cxn ang="0">
                  <a:pos x="42" y="20"/>
                </a:cxn>
                <a:cxn ang="0">
                  <a:pos x="31" y="29"/>
                </a:cxn>
                <a:cxn ang="0">
                  <a:pos x="22" y="38"/>
                </a:cxn>
                <a:cxn ang="0">
                  <a:pos x="13" y="49"/>
                </a:cxn>
                <a:cxn ang="0">
                  <a:pos x="6" y="59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2" y="79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6"/>
                </a:cxn>
                <a:cxn ang="0">
                  <a:pos x="22" y="55"/>
                </a:cxn>
                <a:cxn ang="0">
                  <a:pos x="30" y="46"/>
                </a:cxn>
                <a:cxn ang="0">
                  <a:pos x="39" y="37"/>
                </a:cxn>
                <a:cxn ang="0">
                  <a:pos x="50" y="29"/>
                </a:cxn>
                <a:cxn ang="0">
                  <a:pos x="60" y="21"/>
                </a:cxn>
                <a:cxn ang="0">
                  <a:pos x="70" y="16"/>
                </a:cxn>
                <a:cxn ang="0">
                  <a:pos x="82" y="11"/>
                </a:cxn>
                <a:cxn ang="0">
                  <a:pos x="82" y="11"/>
                </a:cxn>
                <a:cxn ang="0">
                  <a:pos x="84" y="10"/>
                </a:cxn>
                <a:cxn ang="0">
                  <a:pos x="85" y="7"/>
                </a:cxn>
                <a:cxn ang="0">
                  <a:pos x="85" y="6"/>
                </a:cxn>
                <a:cxn ang="0">
                  <a:pos x="84" y="3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6" y="0"/>
                </a:cxn>
              </a:cxnLst>
              <a:rect l="0" t="0" r="r" b="b"/>
              <a:pathLst>
                <a:path w="85" h="80">
                  <a:moveTo>
                    <a:pt x="76" y="0"/>
                  </a:moveTo>
                  <a:lnTo>
                    <a:pt x="76" y="0"/>
                  </a:lnTo>
                  <a:lnTo>
                    <a:pt x="64" y="6"/>
                  </a:lnTo>
                  <a:lnTo>
                    <a:pt x="52" y="12"/>
                  </a:lnTo>
                  <a:lnTo>
                    <a:pt x="42" y="20"/>
                  </a:lnTo>
                  <a:lnTo>
                    <a:pt x="31" y="29"/>
                  </a:lnTo>
                  <a:lnTo>
                    <a:pt x="22" y="38"/>
                  </a:lnTo>
                  <a:lnTo>
                    <a:pt x="13" y="49"/>
                  </a:lnTo>
                  <a:lnTo>
                    <a:pt x="6" y="5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9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6"/>
                  </a:lnTo>
                  <a:lnTo>
                    <a:pt x="22" y="55"/>
                  </a:lnTo>
                  <a:lnTo>
                    <a:pt x="30" y="46"/>
                  </a:lnTo>
                  <a:lnTo>
                    <a:pt x="39" y="37"/>
                  </a:lnTo>
                  <a:lnTo>
                    <a:pt x="50" y="29"/>
                  </a:lnTo>
                  <a:lnTo>
                    <a:pt x="60" y="21"/>
                  </a:lnTo>
                  <a:lnTo>
                    <a:pt x="70" y="16"/>
                  </a:lnTo>
                  <a:lnTo>
                    <a:pt x="82" y="11"/>
                  </a:lnTo>
                  <a:lnTo>
                    <a:pt x="82" y="11"/>
                  </a:lnTo>
                  <a:lnTo>
                    <a:pt x="84" y="10"/>
                  </a:lnTo>
                  <a:lnTo>
                    <a:pt x="85" y="7"/>
                  </a:lnTo>
                  <a:lnTo>
                    <a:pt x="85" y="6"/>
                  </a:lnTo>
                  <a:lnTo>
                    <a:pt x="84" y="3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4" name="Freeform 726"/>
            <p:cNvSpPr/>
            <p:nvPr/>
          </p:nvSpPr>
          <p:spPr bwMode="auto">
            <a:xfrm>
              <a:off x="2336801" y="3681413"/>
              <a:ext cx="23813" cy="2857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35" y="22"/>
                </a:cxn>
                <a:cxn ang="0">
                  <a:pos x="25" y="31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12" y="43"/>
                </a:cxn>
                <a:cxn ang="0">
                  <a:pos x="11" y="45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3" y="73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7" y="60"/>
                </a:cxn>
                <a:cxn ang="0">
                  <a:pos x="20" y="55"/>
                </a:cxn>
                <a:cxn ang="0">
                  <a:pos x="22" y="48"/>
                </a:cxn>
                <a:cxn ang="0">
                  <a:pos x="22" y="48"/>
                </a:cxn>
                <a:cxn ang="0">
                  <a:pos x="33" y="39"/>
                </a:cxn>
                <a:cxn ang="0">
                  <a:pos x="42" y="30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3" h="73">
                  <a:moveTo>
                    <a:pt x="54" y="1"/>
                  </a:moveTo>
                  <a:lnTo>
                    <a:pt x="54" y="1"/>
                  </a:lnTo>
                  <a:lnTo>
                    <a:pt x="35" y="22"/>
                  </a:lnTo>
                  <a:lnTo>
                    <a:pt x="25" y="31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3"/>
                  </a:lnTo>
                  <a:lnTo>
                    <a:pt x="11" y="45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3" y="73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7" y="60"/>
                  </a:lnTo>
                  <a:lnTo>
                    <a:pt x="20" y="55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33" y="39"/>
                  </a:lnTo>
                  <a:lnTo>
                    <a:pt x="42" y="30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5" name="Freeform 727"/>
            <p:cNvSpPr/>
            <p:nvPr/>
          </p:nvSpPr>
          <p:spPr bwMode="auto">
            <a:xfrm>
              <a:off x="2366963" y="3676650"/>
              <a:ext cx="41275" cy="33338"/>
            </a:xfrm>
            <a:custGeom>
              <a:avLst/>
              <a:gdLst/>
              <a:ahLst/>
              <a:cxnLst>
                <a:cxn ang="0">
                  <a:pos x="94" y="1"/>
                </a:cxn>
                <a:cxn ang="0">
                  <a:pos x="94" y="1"/>
                </a:cxn>
                <a:cxn ang="0">
                  <a:pos x="82" y="8"/>
                </a:cxn>
                <a:cxn ang="0">
                  <a:pos x="69" y="13"/>
                </a:cxn>
                <a:cxn ang="0">
                  <a:pos x="56" y="20"/>
                </a:cxn>
                <a:cxn ang="0">
                  <a:pos x="46" y="27"/>
                </a:cxn>
                <a:cxn ang="0">
                  <a:pos x="46" y="27"/>
                </a:cxn>
                <a:cxn ang="0">
                  <a:pos x="34" y="39"/>
                </a:cxn>
                <a:cxn ang="0">
                  <a:pos x="23" y="51"/>
                </a:cxn>
                <a:cxn ang="0">
                  <a:pos x="13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2" y="84"/>
                </a:cxn>
                <a:cxn ang="0">
                  <a:pos x="5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0" y="84"/>
                </a:cxn>
                <a:cxn ang="0">
                  <a:pos x="29" y="64"/>
                </a:cxn>
                <a:cxn ang="0">
                  <a:pos x="46" y="43"/>
                </a:cxn>
                <a:cxn ang="0">
                  <a:pos x="46" y="43"/>
                </a:cxn>
                <a:cxn ang="0">
                  <a:pos x="51" y="38"/>
                </a:cxn>
                <a:cxn ang="0">
                  <a:pos x="57" y="33"/>
                </a:cxn>
                <a:cxn ang="0">
                  <a:pos x="72" y="25"/>
                </a:cxn>
                <a:cxn ang="0">
                  <a:pos x="86" y="18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4" y="1"/>
                </a:cxn>
              </a:cxnLst>
              <a:rect l="0" t="0" r="r" b="b"/>
              <a:pathLst>
                <a:path w="103" h="86">
                  <a:moveTo>
                    <a:pt x="94" y="1"/>
                  </a:moveTo>
                  <a:lnTo>
                    <a:pt x="94" y="1"/>
                  </a:lnTo>
                  <a:lnTo>
                    <a:pt x="82" y="8"/>
                  </a:lnTo>
                  <a:lnTo>
                    <a:pt x="69" y="13"/>
                  </a:lnTo>
                  <a:lnTo>
                    <a:pt x="56" y="20"/>
                  </a:lnTo>
                  <a:lnTo>
                    <a:pt x="46" y="27"/>
                  </a:lnTo>
                  <a:lnTo>
                    <a:pt x="46" y="27"/>
                  </a:lnTo>
                  <a:lnTo>
                    <a:pt x="34" y="39"/>
                  </a:lnTo>
                  <a:lnTo>
                    <a:pt x="23" y="51"/>
                  </a:lnTo>
                  <a:lnTo>
                    <a:pt x="13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4"/>
                  </a:lnTo>
                  <a:lnTo>
                    <a:pt x="5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29" y="64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51" y="38"/>
                  </a:lnTo>
                  <a:lnTo>
                    <a:pt x="57" y="33"/>
                  </a:lnTo>
                  <a:lnTo>
                    <a:pt x="72" y="25"/>
                  </a:lnTo>
                  <a:lnTo>
                    <a:pt x="86" y="18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6" name="Freeform 728"/>
            <p:cNvSpPr/>
            <p:nvPr/>
          </p:nvSpPr>
          <p:spPr bwMode="auto">
            <a:xfrm>
              <a:off x="2403476" y="3678238"/>
              <a:ext cx="36513" cy="30163"/>
            </a:xfrm>
            <a:custGeom>
              <a:avLst/>
              <a:gdLst/>
              <a:ahLst/>
              <a:cxnLst>
                <a:cxn ang="0">
                  <a:pos x="83" y="0"/>
                </a:cxn>
                <a:cxn ang="0">
                  <a:pos x="83" y="0"/>
                </a:cxn>
                <a:cxn ang="0">
                  <a:pos x="68" y="10"/>
                </a:cxn>
                <a:cxn ang="0">
                  <a:pos x="53" y="19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16" y="44"/>
                </a:cxn>
                <a:cxn ang="0">
                  <a:pos x="8" y="50"/>
                </a:cxn>
                <a:cxn ang="0">
                  <a:pos x="3" y="58"/>
                </a:cxn>
                <a:cxn ang="0">
                  <a:pos x="2" y="63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4"/>
                </a:cxn>
                <a:cxn ang="0">
                  <a:pos x="6" y="74"/>
                </a:cxn>
                <a:cxn ang="0">
                  <a:pos x="10" y="72"/>
                </a:cxn>
                <a:cxn ang="0">
                  <a:pos x="11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3"/>
                </a:cxn>
                <a:cxn ang="0">
                  <a:pos x="16" y="58"/>
                </a:cxn>
                <a:cxn ang="0">
                  <a:pos x="20" y="54"/>
                </a:cxn>
                <a:cxn ang="0">
                  <a:pos x="25" y="50"/>
                </a:cxn>
                <a:cxn ang="0">
                  <a:pos x="37" y="42"/>
                </a:cxn>
                <a:cxn ang="0">
                  <a:pos x="46" y="37"/>
                </a:cxn>
                <a:cxn ang="0">
                  <a:pos x="46" y="37"/>
                </a:cxn>
                <a:cxn ang="0">
                  <a:pos x="67" y="23"/>
                </a:cxn>
                <a:cxn ang="0">
                  <a:pos x="89" y="11"/>
                </a:cxn>
                <a:cxn ang="0">
                  <a:pos x="89" y="11"/>
                </a:cxn>
                <a:cxn ang="0">
                  <a:pos x="91" y="10"/>
                </a:cxn>
                <a:cxn ang="0">
                  <a:pos x="92" y="7"/>
                </a:cxn>
                <a:cxn ang="0">
                  <a:pos x="91" y="3"/>
                </a:cxn>
                <a:cxn ang="0">
                  <a:pos x="88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3" y="0"/>
                </a:cxn>
              </a:cxnLst>
              <a:rect l="0" t="0" r="r" b="b"/>
              <a:pathLst>
                <a:path w="92" h="74">
                  <a:moveTo>
                    <a:pt x="83" y="0"/>
                  </a:moveTo>
                  <a:lnTo>
                    <a:pt x="83" y="0"/>
                  </a:lnTo>
                  <a:lnTo>
                    <a:pt x="68" y="10"/>
                  </a:lnTo>
                  <a:lnTo>
                    <a:pt x="53" y="19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16" y="44"/>
                  </a:lnTo>
                  <a:lnTo>
                    <a:pt x="8" y="50"/>
                  </a:lnTo>
                  <a:lnTo>
                    <a:pt x="3" y="58"/>
                  </a:lnTo>
                  <a:lnTo>
                    <a:pt x="2" y="6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4"/>
                  </a:lnTo>
                  <a:lnTo>
                    <a:pt x="6" y="74"/>
                  </a:lnTo>
                  <a:lnTo>
                    <a:pt x="10" y="72"/>
                  </a:lnTo>
                  <a:lnTo>
                    <a:pt x="11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0" y="54"/>
                  </a:lnTo>
                  <a:lnTo>
                    <a:pt x="25" y="50"/>
                  </a:lnTo>
                  <a:lnTo>
                    <a:pt x="37" y="42"/>
                  </a:lnTo>
                  <a:lnTo>
                    <a:pt x="46" y="37"/>
                  </a:lnTo>
                  <a:lnTo>
                    <a:pt x="46" y="37"/>
                  </a:lnTo>
                  <a:lnTo>
                    <a:pt x="67" y="23"/>
                  </a:lnTo>
                  <a:lnTo>
                    <a:pt x="89" y="11"/>
                  </a:lnTo>
                  <a:lnTo>
                    <a:pt x="89" y="11"/>
                  </a:lnTo>
                  <a:lnTo>
                    <a:pt x="91" y="10"/>
                  </a:lnTo>
                  <a:lnTo>
                    <a:pt x="92" y="7"/>
                  </a:lnTo>
                  <a:lnTo>
                    <a:pt x="91" y="3"/>
                  </a:lnTo>
                  <a:lnTo>
                    <a:pt x="88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7" name="Freeform 729"/>
            <p:cNvSpPr/>
            <p:nvPr/>
          </p:nvSpPr>
          <p:spPr bwMode="auto">
            <a:xfrm>
              <a:off x="2427288" y="3678238"/>
              <a:ext cx="33338" cy="34925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1" y="10"/>
                </a:cxn>
                <a:cxn ang="0">
                  <a:pos x="67" y="15"/>
                </a:cxn>
                <a:cxn ang="0">
                  <a:pos x="58" y="24"/>
                </a:cxn>
                <a:cxn ang="0">
                  <a:pos x="47" y="32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5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30" y="62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7"/>
                </a:cxn>
                <a:cxn ang="0">
                  <a:pos x="78" y="17"/>
                </a:cxn>
                <a:cxn ang="0">
                  <a:pos x="82" y="14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1" y="0"/>
                </a:cxn>
                <a:cxn ang="0">
                  <a:pos x="77" y="0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85">
                  <a:moveTo>
                    <a:pt x="75" y="4"/>
                  </a:moveTo>
                  <a:lnTo>
                    <a:pt x="75" y="4"/>
                  </a:lnTo>
                  <a:lnTo>
                    <a:pt x="71" y="10"/>
                  </a:lnTo>
                  <a:lnTo>
                    <a:pt x="67" y="15"/>
                  </a:lnTo>
                  <a:lnTo>
                    <a:pt x="58" y="24"/>
                  </a:lnTo>
                  <a:lnTo>
                    <a:pt x="47" y="32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5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30" y="62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7"/>
                  </a:lnTo>
                  <a:lnTo>
                    <a:pt x="78" y="17"/>
                  </a:lnTo>
                  <a:lnTo>
                    <a:pt x="82" y="14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1" y="0"/>
                  </a:lnTo>
                  <a:lnTo>
                    <a:pt x="77" y="0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8" name="Freeform 730"/>
            <p:cNvSpPr/>
            <p:nvPr/>
          </p:nvSpPr>
          <p:spPr bwMode="auto">
            <a:xfrm>
              <a:off x="2451101" y="3686175"/>
              <a:ext cx="23813" cy="26988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4" y="15"/>
                </a:cxn>
                <a:cxn ang="0">
                  <a:pos x="21" y="29"/>
                </a:cxn>
                <a:cxn ang="0">
                  <a:pos x="10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9" y="50"/>
                </a:cxn>
                <a:cxn ang="0">
                  <a:pos x="30" y="36"/>
                </a:cxn>
                <a:cxn ang="0">
                  <a:pos x="42" y="23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5" y="2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6" h="68">
                  <a:moveTo>
                    <a:pt x="47" y="2"/>
                  </a:moveTo>
                  <a:lnTo>
                    <a:pt x="47" y="2"/>
                  </a:lnTo>
                  <a:lnTo>
                    <a:pt x="34" y="15"/>
                  </a:lnTo>
                  <a:lnTo>
                    <a:pt x="21" y="29"/>
                  </a:lnTo>
                  <a:lnTo>
                    <a:pt x="10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9" y="50"/>
                  </a:lnTo>
                  <a:lnTo>
                    <a:pt x="30" y="36"/>
                  </a:lnTo>
                  <a:lnTo>
                    <a:pt x="42" y="23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5" y="2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9" name="Freeform 731"/>
            <p:cNvSpPr/>
            <p:nvPr/>
          </p:nvSpPr>
          <p:spPr bwMode="auto">
            <a:xfrm>
              <a:off x="2605088" y="3395663"/>
              <a:ext cx="23813" cy="26988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4" y="4"/>
                </a:cxn>
                <a:cxn ang="0">
                  <a:pos x="41" y="8"/>
                </a:cxn>
                <a:cxn ang="0">
                  <a:pos x="38" y="14"/>
                </a:cxn>
                <a:cxn ang="0">
                  <a:pos x="35" y="19"/>
                </a:cxn>
                <a:cxn ang="0">
                  <a:pos x="35" y="19"/>
                </a:cxn>
                <a:cxn ang="0">
                  <a:pos x="33" y="25"/>
                </a:cxn>
                <a:cxn ang="0">
                  <a:pos x="31" y="29"/>
                </a:cxn>
                <a:cxn ang="0">
                  <a:pos x="30" y="32"/>
                </a:cxn>
                <a:cxn ang="0">
                  <a:pos x="30" y="3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13" y="42"/>
                </a:cxn>
                <a:cxn ang="0">
                  <a:pos x="5" y="48"/>
                </a:cxn>
                <a:cxn ang="0">
                  <a:pos x="3" y="51"/>
                </a:cxn>
                <a:cxn ang="0">
                  <a:pos x="1" y="55"/>
                </a:cxn>
                <a:cxn ang="0">
                  <a:pos x="0" y="61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2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3" y="57"/>
                </a:cxn>
                <a:cxn ang="0">
                  <a:pos x="20" y="50"/>
                </a:cxn>
                <a:cxn ang="0">
                  <a:pos x="34" y="42"/>
                </a:cxn>
                <a:cxn ang="0">
                  <a:pos x="34" y="42"/>
                </a:cxn>
                <a:cxn ang="0">
                  <a:pos x="38" y="40"/>
                </a:cxn>
                <a:cxn ang="0">
                  <a:pos x="41" y="36"/>
                </a:cxn>
                <a:cxn ang="0">
                  <a:pos x="44" y="2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10"/>
                </a:cxn>
                <a:cxn ang="0">
                  <a:pos x="58" y="7"/>
                </a:cxn>
                <a:cxn ang="0">
                  <a:pos x="56" y="3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58" h="68">
                  <a:moveTo>
                    <a:pt x="50" y="2"/>
                  </a:moveTo>
                  <a:lnTo>
                    <a:pt x="50" y="2"/>
                  </a:lnTo>
                  <a:lnTo>
                    <a:pt x="44" y="4"/>
                  </a:lnTo>
                  <a:lnTo>
                    <a:pt x="41" y="8"/>
                  </a:lnTo>
                  <a:lnTo>
                    <a:pt x="38" y="14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25"/>
                  </a:lnTo>
                  <a:lnTo>
                    <a:pt x="31" y="29"/>
                  </a:lnTo>
                  <a:lnTo>
                    <a:pt x="30" y="32"/>
                  </a:lnTo>
                  <a:lnTo>
                    <a:pt x="30" y="3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3" y="42"/>
                  </a:lnTo>
                  <a:lnTo>
                    <a:pt x="5" y="48"/>
                  </a:lnTo>
                  <a:lnTo>
                    <a:pt x="3" y="51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2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3" y="57"/>
                  </a:lnTo>
                  <a:lnTo>
                    <a:pt x="20" y="50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8" y="40"/>
                  </a:lnTo>
                  <a:lnTo>
                    <a:pt x="41" y="36"/>
                  </a:lnTo>
                  <a:lnTo>
                    <a:pt x="44" y="2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10"/>
                  </a:lnTo>
                  <a:lnTo>
                    <a:pt x="58" y="7"/>
                  </a:lnTo>
                  <a:lnTo>
                    <a:pt x="56" y="3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0" name="Freeform 732"/>
            <p:cNvSpPr/>
            <p:nvPr/>
          </p:nvSpPr>
          <p:spPr bwMode="auto">
            <a:xfrm>
              <a:off x="2625726" y="3395663"/>
              <a:ext cx="25400" cy="28575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50" y="4"/>
                </a:cxn>
                <a:cxn ang="0">
                  <a:pos x="46" y="8"/>
                </a:cxn>
                <a:cxn ang="0">
                  <a:pos x="41" y="16"/>
                </a:cxn>
                <a:cxn ang="0">
                  <a:pos x="36" y="24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20" y="40"/>
                </a:cxn>
                <a:cxn ang="0">
                  <a:pos x="12" y="48"/>
                </a:cxn>
                <a:cxn ang="0">
                  <a:pos x="6" y="57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4"/>
                </a:cxn>
                <a:cxn ang="0">
                  <a:pos x="4" y="74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11" y="71"/>
                </a:cxn>
                <a:cxn ang="0">
                  <a:pos x="11" y="71"/>
                </a:cxn>
                <a:cxn ang="0">
                  <a:pos x="16" y="61"/>
                </a:cxn>
                <a:cxn ang="0">
                  <a:pos x="23" y="53"/>
                </a:cxn>
                <a:cxn ang="0">
                  <a:pos x="40" y="37"/>
                </a:cxn>
                <a:cxn ang="0">
                  <a:pos x="40" y="37"/>
                </a:cxn>
                <a:cxn ang="0">
                  <a:pos x="45" y="31"/>
                </a:cxn>
                <a:cxn ang="0">
                  <a:pos x="49" y="24"/>
                </a:cxn>
                <a:cxn ang="0">
                  <a:pos x="54" y="16"/>
                </a:cxn>
                <a:cxn ang="0">
                  <a:pos x="57" y="14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2" y="10"/>
                </a:cxn>
                <a:cxn ang="0">
                  <a:pos x="63" y="7"/>
                </a:cxn>
                <a:cxn ang="0">
                  <a:pos x="62" y="3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3" h="74">
                  <a:moveTo>
                    <a:pt x="54" y="2"/>
                  </a:moveTo>
                  <a:lnTo>
                    <a:pt x="54" y="2"/>
                  </a:lnTo>
                  <a:lnTo>
                    <a:pt x="50" y="4"/>
                  </a:lnTo>
                  <a:lnTo>
                    <a:pt x="46" y="8"/>
                  </a:lnTo>
                  <a:lnTo>
                    <a:pt x="41" y="16"/>
                  </a:lnTo>
                  <a:lnTo>
                    <a:pt x="36" y="24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0" y="40"/>
                  </a:lnTo>
                  <a:lnTo>
                    <a:pt x="12" y="48"/>
                  </a:lnTo>
                  <a:lnTo>
                    <a:pt x="6" y="5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3" y="53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45" y="31"/>
                  </a:lnTo>
                  <a:lnTo>
                    <a:pt x="49" y="24"/>
                  </a:lnTo>
                  <a:lnTo>
                    <a:pt x="54" y="16"/>
                  </a:lnTo>
                  <a:lnTo>
                    <a:pt x="57" y="14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2" y="3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1" name="Freeform 733"/>
            <p:cNvSpPr/>
            <p:nvPr/>
          </p:nvSpPr>
          <p:spPr bwMode="auto">
            <a:xfrm>
              <a:off x="2641601" y="3400425"/>
              <a:ext cx="30163" cy="2381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15"/>
                </a:cxn>
                <a:cxn ang="0">
                  <a:pos x="34" y="2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5" y="63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62"/>
                </a:cxn>
                <a:cxn ang="0">
                  <a:pos x="14" y="60"/>
                </a:cxn>
                <a:cxn ang="0">
                  <a:pos x="16" y="58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44" y="34"/>
                </a:cxn>
                <a:cxn ang="0">
                  <a:pos x="59" y="22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63">
                  <a:moveTo>
                    <a:pt x="64" y="2"/>
                  </a:moveTo>
                  <a:lnTo>
                    <a:pt x="64" y="2"/>
                  </a:lnTo>
                  <a:lnTo>
                    <a:pt x="48" y="15"/>
                  </a:lnTo>
                  <a:lnTo>
                    <a:pt x="34" y="2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5" y="63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62"/>
                  </a:lnTo>
                  <a:lnTo>
                    <a:pt x="14" y="60"/>
                  </a:lnTo>
                  <a:lnTo>
                    <a:pt x="16" y="58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44" y="34"/>
                  </a:lnTo>
                  <a:lnTo>
                    <a:pt x="59" y="22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2" y="2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2" name="Freeform 734"/>
            <p:cNvSpPr/>
            <p:nvPr/>
          </p:nvSpPr>
          <p:spPr bwMode="auto">
            <a:xfrm>
              <a:off x="2660651" y="3402013"/>
              <a:ext cx="28575" cy="22225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58" y="8"/>
                </a:cxn>
                <a:cxn ang="0">
                  <a:pos x="50" y="15"/>
                </a:cxn>
                <a:cxn ang="0">
                  <a:pos x="34" y="25"/>
                </a:cxn>
                <a:cxn ang="0">
                  <a:pos x="17" y="36"/>
                </a:cxn>
                <a:cxn ang="0">
                  <a:pos x="9" y="41"/>
                </a:cxn>
                <a:cxn ang="0">
                  <a:pos x="3" y="48"/>
                </a:cxn>
                <a:cxn ang="0">
                  <a:pos x="3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3" y="55"/>
                </a:cxn>
                <a:cxn ang="0">
                  <a:pos x="6" y="58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7" y="50"/>
                </a:cxn>
                <a:cxn ang="0">
                  <a:pos x="25" y="44"/>
                </a:cxn>
                <a:cxn ang="0">
                  <a:pos x="42" y="33"/>
                </a:cxn>
                <a:cxn ang="0">
                  <a:pos x="58" y="23"/>
                </a:cxn>
                <a:cxn ang="0">
                  <a:pos x="66" y="16"/>
                </a:cxn>
                <a:cxn ang="0">
                  <a:pos x="74" y="11"/>
                </a:cxn>
                <a:cxn ang="0">
                  <a:pos x="74" y="11"/>
                </a:cxn>
                <a:cxn ang="0">
                  <a:pos x="75" y="8"/>
                </a:cxn>
                <a:cxn ang="0">
                  <a:pos x="75" y="6"/>
                </a:cxn>
                <a:cxn ang="0">
                  <a:pos x="74" y="3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75" h="58">
                  <a:moveTo>
                    <a:pt x="66" y="2"/>
                  </a:moveTo>
                  <a:lnTo>
                    <a:pt x="66" y="2"/>
                  </a:lnTo>
                  <a:lnTo>
                    <a:pt x="58" y="8"/>
                  </a:lnTo>
                  <a:lnTo>
                    <a:pt x="50" y="15"/>
                  </a:lnTo>
                  <a:lnTo>
                    <a:pt x="34" y="25"/>
                  </a:lnTo>
                  <a:lnTo>
                    <a:pt x="17" y="36"/>
                  </a:lnTo>
                  <a:lnTo>
                    <a:pt x="9" y="41"/>
                  </a:lnTo>
                  <a:lnTo>
                    <a:pt x="3" y="48"/>
                  </a:lnTo>
                  <a:lnTo>
                    <a:pt x="3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3" y="55"/>
                  </a:lnTo>
                  <a:lnTo>
                    <a:pt x="6" y="58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7" y="50"/>
                  </a:lnTo>
                  <a:lnTo>
                    <a:pt x="25" y="44"/>
                  </a:lnTo>
                  <a:lnTo>
                    <a:pt x="42" y="33"/>
                  </a:lnTo>
                  <a:lnTo>
                    <a:pt x="58" y="23"/>
                  </a:lnTo>
                  <a:lnTo>
                    <a:pt x="66" y="16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75" y="8"/>
                  </a:lnTo>
                  <a:lnTo>
                    <a:pt x="75" y="6"/>
                  </a:lnTo>
                  <a:lnTo>
                    <a:pt x="74" y="3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3" name="Freeform 735"/>
            <p:cNvSpPr/>
            <p:nvPr/>
          </p:nvSpPr>
          <p:spPr bwMode="auto">
            <a:xfrm>
              <a:off x="2682876" y="3405188"/>
              <a:ext cx="20638" cy="22225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36" y="10"/>
                </a:cxn>
                <a:cxn ang="0">
                  <a:pos x="33" y="17"/>
                </a:cxn>
                <a:cxn ang="0">
                  <a:pos x="26" y="22"/>
                </a:cxn>
                <a:cxn ang="0">
                  <a:pos x="21" y="26"/>
                </a:cxn>
                <a:cxn ang="0">
                  <a:pos x="9" y="37"/>
                </a:cxn>
                <a:cxn ang="0">
                  <a:pos x="4" y="42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4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10" y="52"/>
                </a:cxn>
                <a:cxn ang="0">
                  <a:pos x="10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3" y="33"/>
                </a:cxn>
                <a:cxn ang="0">
                  <a:pos x="33" y="33"/>
                </a:cxn>
                <a:cxn ang="0">
                  <a:pos x="38" y="26"/>
                </a:cxn>
                <a:cxn ang="0">
                  <a:pos x="43" y="21"/>
                </a:cxn>
                <a:cxn ang="0">
                  <a:pos x="48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51" h="56">
                  <a:moveTo>
                    <a:pt x="40" y="4"/>
                  </a:moveTo>
                  <a:lnTo>
                    <a:pt x="40" y="4"/>
                  </a:lnTo>
                  <a:lnTo>
                    <a:pt x="36" y="10"/>
                  </a:lnTo>
                  <a:lnTo>
                    <a:pt x="33" y="17"/>
                  </a:lnTo>
                  <a:lnTo>
                    <a:pt x="26" y="22"/>
                  </a:lnTo>
                  <a:lnTo>
                    <a:pt x="21" y="26"/>
                  </a:lnTo>
                  <a:lnTo>
                    <a:pt x="9" y="37"/>
                  </a:lnTo>
                  <a:lnTo>
                    <a:pt x="4" y="42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4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8" y="26"/>
                  </a:lnTo>
                  <a:lnTo>
                    <a:pt x="43" y="21"/>
                  </a:lnTo>
                  <a:lnTo>
                    <a:pt x="48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4" name="Freeform 736"/>
            <p:cNvSpPr/>
            <p:nvPr/>
          </p:nvSpPr>
          <p:spPr bwMode="auto">
            <a:xfrm>
              <a:off x="2700338" y="3406775"/>
              <a:ext cx="25400" cy="254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0"/>
                </a:cxn>
                <a:cxn ang="0">
                  <a:pos x="45" y="5"/>
                </a:cxn>
                <a:cxn ang="0">
                  <a:pos x="39" y="12"/>
                </a:cxn>
                <a:cxn ang="0">
                  <a:pos x="28" y="26"/>
                </a:cxn>
                <a:cxn ang="0">
                  <a:pos x="17" y="41"/>
                </a:cxn>
                <a:cxn ang="0">
                  <a:pos x="10" y="47"/>
                </a:cxn>
                <a:cxn ang="0">
                  <a:pos x="2" y="53"/>
                </a:cxn>
                <a:cxn ang="0">
                  <a:pos x="2" y="53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9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7" y="62"/>
                </a:cxn>
                <a:cxn ang="0">
                  <a:pos x="15" y="56"/>
                </a:cxn>
                <a:cxn ang="0">
                  <a:pos x="22" y="50"/>
                </a:cxn>
                <a:cxn ang="0">
                  <a:pos x="34" y="37"/>
                </a:cxn>
                <a:cxn ang="0">
                  <a:pos x="45" y="22"/>
                </a:cxn>
                <a:cxn ang="0">
                  <a:pos x="52" y="16"/>
                </a:cxn>
                <a:cxn ang="0">
                  <a:pos x="60" y="11"/>
                </a:cxn>
                <a:cxn ang="0">
                  <a:pos x="60" y="11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1" y="3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3" y="0"/>
                </a:cxn>
              </a:cxnLst>
              <a:rect l="0" t="0" r="r" b="b"/>
              <a:pathLst>
                <a:path w="62" h="63">
                  <a:moveTo>
                    <a:pt x="53" y="0"/>
                  </a:moveTo>
                  <a:lnTo>
                    <a:pt x="53" y="0"/>
                  </a:lnTo>
                  <a:lnTo>
                    <a:pt x="45" y="5"/>
                  </a:lnTo>
                  <a:lnTo>
                    <a:pt x="39" y="12"/>
                  </a:lnTo>
                  <a:lnTo>
                    <a:pt x="28" y="26"/>
                  </a:lnTo>
                  <a:lnTo>
                    <a:pt x="17" y="41"/>
                  </a:lnTo>
                  <a:lnTo>
                    <a:pt x="10" y="47"/>
                  </a:lnTo>
                  <a:lnTo>
                    <a:pt x="2" y="53"/>
                  </a:lnTo>
                  <a:lnTo>
                    <a:pt x="2" y="53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15" y="56"/>
                  </a:lnTo>
                  <a:lnTo>
                    <a:pt x="22" y="50"/>
                  </a:lnTo>
                  <a:lnTo>
                    <a:pt x="34" y="37"/>
                  </a:lnTo>
                  <a:lnTo>
                    <a:pt x="45" y="22"/>
                  </a:lnTo>
                  <a:lnTo>
                    <a:pt x="52" y="16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3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5" name="Freeform 737"/>
            <p:cNvSpPr/>
            <p:nvPr/>
          </p:nvSpPr>
          <p:spPr bwMode="auto">
            <a:xfrm>
              <a:off x="2089151" y="3714750"/>
              <a:ext cx="15875" cy="2698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4" y="18"/>
                </a:cxn>
                <a:cxn ang="0">
                  <a:pos x="17" y="33"/>
                </a:cxn>
                <a:cxn ang="0">
                  <a:pos x="10" y="46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3" y="67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1"/>
                </a:cxn>
                <a:cxn ang="0">
                  <a:pos x="28" y="37"/>
                </a:cxn>
                <a:cxn ang="0">
                  <a:pos x="34" y="2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68">
                  <a:moveTo>
                    <a:pt x="29" y="4"/>
                  </a:moveTo>
                  <a:lnTo>
                    <a:pt x="29" y="4"/>
                  </a:lnTo>
                  <a:lnTo>
                    <a:pt x="24" y="18"/>
                  </a:lnTo>
                  <a:lnTo>
                    <a:pt x="17" y="33"/>
                  </a:lnTo>
                  <a:lnTo>
                    <a:pt x="10" y="4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3" y="67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1"/>
                  </a:lnTo>
                  <a:lnTo>
                    <a:pt x="28" y="37"/>
                  </a:lnTo>
                  <a:lnTo>
                    <a:pt x="34" y="2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6" name="Freeform 738"/>
            <p:cNvSpPr/>
            <p:nvPr/>
          </p:nvSpPr>
          <p:spPr bwMode="auto">
            <a:xfrm>
              <a:off x="2122488" y="3719513"/>
              <a:ext cx="23813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40" y="14"/>
                </a:cxn>
                <a:cxn ang="0">
                  <a:pos x="32" y="25"/>
                </a:cxn>
                <a:cxn ang="0">
                  <a:pos x="25" y="34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9" y="52"/>
                </a:cxn>
                <a:cxn ang="0">
                  <a:pos x="4" y="63"/>
                </a:cxn>
                <a:cxn ang="0">
                  <a:pos x="1" y="73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0" y="86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3"/>
                </a:cxn>
                <a:cxn ang="0">
                  <a:pos x="18" y="63"/>
                </a:cxn>
                <a:cxn ang="0">
                  <a:pos x="23" y="53"/>
                </a:cxn>
                <a:cxn ang="0">
                  <a:pos x="30" y="44"/>
                </a:cxn>
                <a:cxn ang="0">
                  <a:pos x="46" y="26"/>
                </a:cxn>
                <a:cxn ang="0">
                  <a:pos x="51" y="17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7" h="90">
                  <a:moveTo>
                    <a:pt x="46" y="2"/>
                  </a:moveTo>
                  <a:lnTo>
                    <a:pt x="46" y="2"/>
                  </a:lnTo>
                  <a:lnTo>
                    <a:pt x="40" y="14"/>
                  </a:lnTo>
                  <a:lnTo>
                    <a:pt x="32" y="25"/>
                  </a:lnTo>
                  <a:lnTo>
                    <a:pt x="25" y="34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9" y="52"/>
                  </a:lnTo>
                  <a:lnTo>
                    <a:pt x="4" y="63"/>
                  </a:lnTo>
                  <a:lnTo>
                    <a:pt x="1" y="73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0" y="86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3"/>
                  </a:lnTo>
                  <a:lnTo>
                    <a:pt x="18" y="63"/>
                  </a:lnTo>
                  <a:lnTo>
                    <a:pt x="23" y="53"/>
                  </a:lnTo>
                  <a:lnTo>
                    <a:pt x="30" y="44"/>
                  </a:lnTo>
                  <a:lnTo>
                    <a:pt x="46" y="26"/>
                  </a:lnTo>
                  <a:lnTo>
                    <a:pt x="51" y="17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7" name="Freeform 739"/>
            <p:cNvSpPr/>
            <p:nvPr/>
          </p:nvSpPr>
          <p:spPr bwMode="auto">
            <a:xfrm>
              <a:off x="2163763" y="3733800"/>
              <a:ext cx="17463" cy="349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9"/>
                </a:cxn>
                <a:cxn ang="0">
                  <a:pos x="29" y="13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6"/>
                </a:cxn>
                <a:cxn ang="0">
                  <a:pos x="13" y="34"/>
                </a:cxn>
                <a:cxn ang="0">
                  <a:pos x="13" y="34"/>
                </a:cxn>
                <a:cxn ang="0">
                  <a:pos x="5" y="59"/>
                </a:cxn>
                <a:cxn ang="0">
                  <a:pos x="2" y="72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1" y="89"/>
                </a:cxn>
                <a:cxn ang="0">
                  <a:pos x="4" y="90"/>
                </a:cxn>
                <a:cxn ang="0">
                  <a:pos x="5" y="90"/>
                </a:cxn>
                <a:cxn ang="0">
                  <a:pos x="9" y="89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3" y="72"/>
                </a:cxn>
                <a:cxn ang="0">
                  <a:pos x="17" y="59"/>
                </a:cxn>
                <a:cxn ang="0">
                  <a:pos x="21" y="46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29" y="30"/>
                </a:cxn>
                <a:cxn ang="0">
                  <a:pos x="31" y="26"/>
                </a:cxn>
                <a:cxn ang="0">
                  <a:pos x="38" y="19"/>
                </a:cxn>
                <a:cxn ang="0">
                  <a:pos x="43" y="13"/>
                </a:cxn>
                <a:cxn ang="0">
                  <a:pos x="44" y="9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6" h="90">
                  <a:moveTo>
                    <a:pt x="35" y="5"/>
                  </a:moveTo>
                  <a:lnTo>
                    <a:pt x="35" y="5"/>
                  </a:lnTo>
                  <a:lnTo>
                    <a:pt x="32" y="9"/>
                  </a:lnTo>
                  <a:lnTo>
                    <a:pt x="29" y="13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6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5" y="59"/>
                  </a:lnTo>
                  <a:lnTo>
                    <a:pt x="2" y="72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1" y="89"/>
                  </a:lnTo>
                  <a:lnTo>
                    <a:pt x="4" y="90"/>
                  </a:lnTo>
                  <a:lnTo>
                    <a:pt x="5" y="90"/>
                  </a:lnTo>
                  <a:lnTo>
                    <a:pt x="9" y="89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72"/>
                  </a:lnTo>
                  <a:lnTo>
                    <a:pt x="17" y="59"/>
                  </a:lnTo>
                  <a:lnTo>
                    <a:pt x="21" y="46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9" y="30"/>
                  </a:lnTo>
                  <a:lnTo>
                    <a:pt x="31" y="26"/>
                  </a:lnTo>
                  <a:lnTo>
                    <a:pt x="38" y="19"/>
                  </a:lnTo>
                  <a:lnTo>
                    <a:pt x="43" y="13"/>
                  </a:lnTo>
                  <a:lnTo>
                    <a:pt x="44" y="9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8" name="Freeform 740"/>
            <p:cNvSpPr/>
            <p:nvPr/>
          </p:nvSpPr>
          <p:spPr bwMode="auto">
            <a:xfrm>
              <a:off x="2205038" y="3741738"/>
              <a:ext cx="22225" cy="31750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41" y="9"/>
                </a:cxn>
                <a:cxn ang="0">
                  <a:pos x="34" y="14"/>
                </a:cxn>
                <a:cxn ang="0">
                  <a:pos x="28" y="20"/>
                </a:cxn>
                <a:cxn ang="0">
                  <a:pos x="25" y="24"/>
                </a:cxn>
                <a:cxn ang="0">
                  <a:pos x="24" y="26"/>
                </a:cxn>
                <a:cxn ang="0">
                  <a:pos x="24" y="26"/>
                </a:cxn>
                <a:cxn ang="0">
                  <a:pos x="20" y="38"/>
                </a:cxn>
                <a:cxn ang="0">
                  <a:pos x="15" y="50"/>
                </a:cxn>
                <a:cxn ang="0">
                  <a:pos x="9" y="60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6" y="69"/>
                </a:cxn>
                <a:cxn ang="0">
                  <a:pos x="21" y="61"/>
                </a:cxn>
                <a:cxn ang="0">
                  <a:pos x="26" y="52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3" y="37"/>
                </a:cxn>
                <a:cxn ang="0">
                  <a:pos x="35" y="31"/>
                </a:cxn>
                <a:cxn ang="0">
                  <a:pos x="39" y="26"/>
                </a:cxn>
                <a:cxn ang="0">
                  <a:pos x="45" y="22"/>
                </a:cxn>
                <a:cxn ang="0">
                  <a:pos x="45" y="22"/>
                </a:cxn>
                <a:cxn ang="0">
                  <a:pos x="51" y="1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8" y="7"/>
                </a:cxn>
                <a:cxn ang="0">
                  <a:pos x="56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80">
                  <a:moveTo>
                    <a:pt x="46" y="3"/>
                  </a:moveTo>
                  <a:lnTo>
                    <a:pt x="46" y="3"/>
                  </a:lnTo>
                  <a:lnTo>
                    <a:pt x="41" y="9"/>
                  </a:lnTo>
                  <a:lnTo>
                    <a:pt x="34" y="14"/>
                  </a:lnTo>
                  <a:lnTo>
                    <a:pt x="28" y="20"/>
                  </a:lnTo>
                  <a:lnTo>
                    <a:pt x="25" y="24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0" y="38"/>
                  </a:lnTo>
                  <a:lnTo>
                    <a:pt x="15" y="50"/>
                  </a:lnTo>
                  <a:lnTo>
                    <a:pt x="9" y="60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6" y="69"/>
                  </a:lnTo>
                  <a:lnTo>
                    <a:pt x="21" y="61"/>
                  </a:lnTo>
                  <a:lnTo>
                    <a:pt x="26" y="52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3" y="37"/>
                  </a:lnTo>
                  <a:lnTo>
                    <a:pt x="35" y="31"/>
                  </a:lnTo>
                  <a:lnTo>
                    <a:pt x="39" y="26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51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8" y="7"/>
                  </a:lnTo>
                  <a:lnTo>
                    <a:pt x="56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9" name="Freeform 741"/>
            <p:cNvSpPr/>
            <p:nvPr/>
          </p:nvSpPr>
          <p:spPr bwMode="auto">
            <a:xfrm>
              <a:off x="2247901" y="3740150"/>
              <a:ext cx="17463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8" y="10"/>
                </a:cxn>
                <a:cxn ang="0">
                  <a:pos x="23" y="19"/>
                </a:cxn>
                <a:cxn ang="0">
                  <a:pos x="13" y="36"/>
                </a:cxn>
                <a:cxn ang="0">
                  <a:pos x="5" y="5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8" y="80"/>
                </a:cxn>
                <a:cxn ang="0">
                  <a:pos x="10" y="79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7" y="59"/>
                </a:cxn>
                <a:cxn ang="0">
                  <a:pos x="23" y="41"/>
                </a:cxn>
                <a:cxn ang="0">
                  <a:pos x="32" y="25"/>
                </a:cxn>
                <a:cxn ang="0">
                  <a:pos x="38" y="17"/>
                </a:cxn>
                <a:cxn ang="0">
                  <a:pos x="44" y="11"/>
                </a:cxn>
                <a:cxn ang="0">
                  <a:pos x="44" y="11"/>
                </a:cxn>
                <a:cxn ang="0">
                  <a:pos x="45" y="8"/>
                </a:cxn>
                <a:cxn ang="0">
                  <a:pos x="45" y="7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80">
                  <a:moveTo>
                    <a:pt x="35" y="3"/>
                  </a:moveTo>
                  <a:lnTo>
                    <a:pt x="35" y="3"/>
                  </a:lnTo>
                  <a:lnTo>
                    <a:pt x="28" y="10"/>
                  </a:lnTo>
                  <a:lnTo>
                    <a:pt x="23" y="19"/>
                  </a:lnTo>
                  <a:lnTo>
                    <a:pt x="13" y="36"/>
                  </a:lnTo>
                  <a:lnTo>
                    <a:pt x="5" y="5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0" y="79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7" y="59"/>
                  </a:lnTo>
                  <a:lnTo>
                    <a:pt x="23" y="41"/>
                  </a:lnTo>
                  <a:lnTo>
                    <a:pt x="32" y="25"/>
                  </a:lnTo>
                  <a:lnTo>
                    <a:pt x="38" y="17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5" y="8"/>
                  </a:lnTo>
                  <a:lnTo>
                    <a:pt x="45" y="7"/>
                  </a:lnTo>
                  <a:lnTo>
                    <a:pt x="43" y="3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0" name="Freeform 742"/>
            <p:cNvSpPr/>
            <p:nvPr/>
          </p:nvSpPr>
          <p:spPr bwMode="auto">
            <a:xfrm>
              <a:off x="2289176" y="3736975"/>
              <a:ext cx="15875" cy="3175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2" y="22"/>
                </a:cxn>
                <a:cxn ang="0">
                  <a:pos x="16" y="3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26" y="43"/>
                </a:cxn>
                <a:cxn ang="0">
                  <a:pos x="33" y="25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5" y="0"/>
                </a:cxn>
                <a:cxn ang="0">
                  <a:pos x="31" y="2"/>
                </a:cxn>
                <a:cxn ang="0">
                  <a:pos x="29" y="3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39" h="80">
                  <a:moveTo>
                    <a:pt x="27" y="4"/>
                  </a:moveTo>
                  <a:lnTo>
                    <a:pt x="27" y="4"/>
                  </a:lnTo>
                  <a:lnTo>
                    <a:pt x="22" y="22"/>
                  </a:lnTo>
                  <a:lnTo>
                    <a:pt x="16" y="38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26" y="43"/>
                  </a:lnTo>
                  <a:lnTo>
                    <a:pt x="33" y="25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5" y="0"/>
                  </a:lnTo>
                  <a:lnTo>
                    <a:pt x="31" y="2"/>
                  </a:lnTo>
                  <a:lnTo>
                    <a:pt x="29" y="3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1" name="Freeform 743"/>
            <p:cNvSpPr/>
            <p:nvPr/>
          </p:nvSpPr>
          <p:spPr bwMode="auto">
            <a:xfrm>
              <a:off x="2327276" y="3744913"/>
              <a:ext cx="20638" cy="31750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6" y="7"/>
                </a:cxn>
                <a:cxn ang="0">
                  <a:pos x="33" y="12"/>
                </a:cxn>
                <a:cxn ang="0">
                  <a:pos x="26" y="26"/>
                </a:cxn>
                <a:cxn ang="0">
                  <a:pos x="26" y="26"/>
                </a:cxn>
                <a:cxn ang="0">
                  <a:pos x="23" y="30"/>
                </a:cxn>
                <a:cxn ang="0">
                  <a:pos x="21" y="34"/>
                </a:cxn>
                <a:cxn ang="0">
                  <a:pos x="18" y="38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2" y="80"/>
                </a:cxn>
                <a:cxn ang="0">
                  <a:pos x="6" y="80"/>
                </a:cxn>
                <a:cxn ang="0">
                  <a:pos x="9" y="80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9" y="58"/>
                </a:cxn>
                <a:cxn ang="0">
                  <a:pos x="25" y="49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35" y="33"/>
                </a:cxn>
                <a:cxn ang="0">
                  <a:pos x="39" y="25"/>
                </a:cxn>
                <a:cxn ang="0">
                  <a:pos x="43" y="17"/>
                </a:cxn>
                <a:cxn ang="0">
                  <a:pos x="44" y="13"/>
                </a:cxn>
                <a:cxn ang="0">
                  <a:pos x="48" y="11"/>
                </a:cxn>
                <a:cxn ang="0">
                  <a:pos x="48" y="11"/>
                </a:cxn>
                <a:cxn ang="0">
                  <a:pos x="50" y="9"/>
                </a:cxn>
                <a:cxn ang="0">
                  <a:pos x="51" y="7"/>
                </a:cxn>
                <a:cxn ang="0">
                  <a:pos x="50" y="3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80">
                  <a:moveTo>
                    <a:pt x="42" y="2"/>
                  </a:moveTo>
                  <a:lnTo>
                    <a:pt x="42" y="2"/>
                  </a:lnTo>
                  <a:lnTo>
                    <a:pt x="36" y="7"/>
                  </a:lnTo>
                  <a:lnTo>
                    <a:pt x="33" y="12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3" y="30"/>
                  </a:lnTo>
                  <a:lnTo>
                    <a:pt x="21" y="34"/>
                  </a:lnTo>
                  <a:lnTo>
                    <a:pt x="18" y="38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2" y="80"/>
                  </a:lnTo>
                  <a:lnTo>
                    <a:pt x="6" y="80"/>
                  </a:lnTo>
                  <a:lnTo>
                    <a:pt x="9" y="80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5" y="33"/>
                  </a:lnTo>
                  <a:lnTo>
                    <a:pt x="39" y="25"/>
                  </a:lnTo>
                  <a:lnTo>
                    <a:pt x="43" y="17"/>
                  </a:lnTo>
                  <a:lnTo>
                    <a:pt x="44" y="13"/>
                  </a:lnTo>
                  <a:lnTo>
                    <a:pt x="48" y="11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7"/>
                  </a:lnTo>
                  <a:lnTo>
                    <a:pt x="50" y="3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2" name="Freeform 744"/>
            <p:cNvSpPr/>
            <p:nvPr/>
          </p:nvSpPr>
          <p:spPr bwMode="auto">
            <a:xfrm>
              <a:off x="2365376" y="3740150"/>
              <a:ext cx="25400" cy="33338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38" y="21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19" y="50"/>
                </a:cxn>
                <a:cxn ang="0">
                  <a:pos x="15" y="59"/>
                </a:cxn>
                <a:cxn ang="0">
                  <a:pos x="10" y="68"/>
                </a:cxn>
                <a:cxn ang="0">
                  <a:pos x="6" y="72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4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5" y="80"/>
                </a:cxn>
                <a:cxn ang="0">
                  <a:pos x="21" y="74"/>
                </a:cxn>
                <a:cxn ang="0">
                  <a:pos x="24" y="66"/>
                </a:cxn>
                <a:cxn ang="0">
                  <a:pos x="27" y="58"/>
                </a:cxn>
                <a:cxn ang="0">
                  <a:pos x="27" y="58"/>
                </a:cxn>
                <a:cxn ang="0">
                  <a:pos x="30" y="51"/>
                </a:cxn>
                <a:cxn ang="0">
                  <a:pos x="32" y="45"/>
                </a:cxn>
                <a:cxn ang="0">
                  <a:pos x="41" y="33"/>
                </a:cxn>
                <a:cxn ang="0">
                  <a:pos x="51" y="21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2" y="8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2" h="87">
                  <a:moveTo>
                    <a:pt x="52" y="3"/>
                  </a:moveTo>
                  <a:lnTo>
                    <a:pt x="52" y="3"/>
                  </a:lnTo>
                  <a:lnTo>
                    <a:pt x="38" y="21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19" y="50"/>
                  </a:lnTo>
                  <a:lnTo>
                    <a:pt x="15" y="59"/>
                  </a:lnTo>
                  <a:lnTo>
                    <a:pt x="10" y="68"/>
                  </a:lnTo>
                  <a:lnTo>
                    <a:pt x="6" y="72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4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5" y="80"/>
                  </a:lnTo>
                  <a:lnTo>
                    <a:pt x="21" y="74"/>
                  </a:lnTo>
                  <a:lnTo>
                    <a:pt x="24" y="66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30" y="51"/>
                  </a:lnTo>
                  <a:lnTo>
                    <a:pt x="32" y="45"/>
                  </a:lnTo>
                  <a:lnTo>
                    <a:pt x="41" y="33"/>
                  </a:lnTo>
                  <a:lnTo>
                    <a:pt x="51" y="2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8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3" name="Freeform 745"/>
            <p:cNvSpPr/>
            <p:nvPr/>
          </p:nvSpPr>
          <p:spPr bwMode="auto">
            <a:xfrm>
              <a:off x="2408238" y="3744913"/>
              <a:ext cx="26988" cy="3333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0" y="12"/>
                </a:cxn>
                <a:cxn ang="0">
                  <a:pos x="42" y="21"/>
                </a:cxn>
                <a:cxn ang="0">
                  <a:pos x="42" y="21"/>
                </a:cxn>
                <a:cxn ang="0">
                  <a:pos x="32" y="29"/>
                </a:cxn>
                <a:cxn ang="0">
                  <a:pos x="28" y="33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11" y="58"/>
                </a:cxn>
                <a:cxn ang="0">
                  <a:pos x="5" y="6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6" y="71"/>
                </a:cxn>
                <a:cxn ang="0">
                  <a:pos x="21" y="60"/>
                </a:cxn>
                <a:cxn ang="0">
                  <a:pos x="28" y="50"/>
                </a:cxn>
                <a:cxn ang="0">
                  <a:pos x="36" y="41"/>
                </a:cxn>
                <a:cxn ang="0">
                  <a:pos x="36" y="41"/>
                </a:cxn>
                <a:cxn ang="0">
                  <a:pos x="53" y="26"/>
                </a:cxn>
                <a:cxn ang="0">
                  <a:pos x="60" y="19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85">
                  <a:moveTo>
                    <a:pt x="58" y="3"/>
                  </a:moveTo>
                  <a:lnTo>
                    <a:pt x="58" y="3"/>
                  </a:lnTo>
                  <a:lnTo>
                    <a:pt x="50" y="1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32" y="29"/>
                  </a:lnTo>
                  <a:lnTo>
                    <a:pt x="28" y="33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11" y="58"/>
                  </a:lnTo>
                  <a:lnTo>
                    <a:pt x="5" y="6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6" y="71"/>
                  </a:lnTo>
                  <a:lnTo>
                    <a:pt x="21" y="60"/>
                  </a:lnTo>
                  <a:lnTo>
                    <a:pt x="28" y="50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53" y="26"/>
                  </a:lnTo>
                  <a:lnTo>
                    <a:pt x="60" y="1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4" name="Freeform 746"/>
            <p:cNvSpPr/>
            <p:nvPr/>
          </p:nvSpPr>
          <p:spPr bwMode="auto">
            <a:xfrm>
              <a:off x="2449513" y="3744913"/>
              <a:ext cx="15875" cy="285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6" y="13"/>
                </a:cxn>
                <a:cxn ang="0">
                  <a:pos x="24" y="21"/>
                </a:cxn>
                <a:cxn ang="0">
                  <a:pos x="15" y="36"/>
                </a:cxn>
                <a:cxn ang="0">
                  <a:pos x="7" y="51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2" y="72"/>
                </a:cxn>
                <a:cxn ang="0">
                  <a:pos x="5" y="75"/>
                </a:cxn>
                <a:cxn ang="0">
                  <a:pos x="9" y="73"/>
                </a:cxn>
                <a:cxn ang="0">
                  <a:pos x="11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62"/>
                </a:cxn>
                <a:cxn ang="0">
                  <a:pos x="19" y="54"/>
                </a:cxn>
                <a:cxn ang="0">
                  <a:pos x="26" y="39"/>
                </a:cxn>
                <a:cxn ang="0">
                  <a:pos x="34" y="24"/>
                </a:cxn>
                <a:cxn ang="0">
                  <a:pos x="38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5"/>
                </a:cxn>
                <a:cxn ang="0">
                  <a:pos x="39" y="3"/>
                </a:cxn>
                <a:cxn ang="0">
                  <a:pos x="37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41" h="75">
                  <a:moveTo>
                    <a:pt x="29" y="4"/>
                  </a:moveTo>
                  <a:lnTo>
                    <a:pt x="29" y="4"/>
                  </a:lnTo>
                  <a:lnTo>
                    <a:pt x="26" y="13"/>
                  </a:lnTo>
                  <a:lnTo>
                    <a:pt x="24" y="21"/>
                  </a:lnTo>
                  <a:lnTo>
                    <a:pt x="15" y="36"/>
                  </a:lnTo>
                  <a:lnTo>
                    <a:pt x="7" y="51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5" y="75"/>
                  </a:lnTo>
                  <a:lnTo>
                    <a:pt x="9" y="73"/>
                  </a:lnTo>
                  <a:lnTo>
                    <a:pt x="11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6" y="39"/>
                  </a:lnTo>
                  <a:lnTo>
                    <a:pt x="34" y="24"/>
                  </a:lnTo>
                  <a:lnTo>
                    <a:pt x="38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39" y="3"/>
                  </a:lnTo>
                  <a:lnTo>
                    <a:pt x="37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5" name="Freeform 747"/>
            <p:cNvSpPr/>
            <p:nvPr/>
          </p:nvSpPr>
          <p:spPr bwMode="auto">
            <a:xfrm>
              <a:off x="2503488" y="3744913"/>
              <a:ext cx="23813" cy="33338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5" y="21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11" y="58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2" y="85"/>
                </a:cxn>
                <a:cxn ang="0">
                  <a:pos x="6" y="85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22" y="62"/>
                </a:cxn>
                <a:cxn ang="0">
                  <a:pos x="28" y="51"/>
                </a:cxn>
                <a:cxn ang="0">
                  <a:pos x="35" y="42"/>
                </a:cxn>
                <a:cxn ang="0">
                  <a:pos x="35" y="42"/>
                </a:cxn>
                <a:cxn ang="0">
                  <a:pos x="47" y="26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4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5">
                  <a:moveTo>
                    <a:pt x="47" y="3"/>
                  </a:moveTo>
                  <a:lnTo>
                    <a:pt x="47" y="3"/>
                  </a:lnTo>
                  <a:lnTo>
                    <a:pt x="35" y="21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11" y="58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2" y="85"/>
                  </a:lnTo>
                  <a:lnTo>
                    <a:pt x="6" y="85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22" y="62"/>
                  </a:lnTo>
                  <a:lnTo>
                    <a:pt x="28" y="51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47" y="26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4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6" name="Freeform 748"/>
            <p:cNvSpPr/>
            <p:nvPr/>
          </p:nvSpPr>
          <p:spPr bwMode="auto">
            <a:xfrm>
              <a:off x="2540001" y="3740150"/>
              <a:ext cx="17463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4"/>
                </a:cxn>
                <a:cxn ang="0">
                  <a:pos x="32" y="23"/>
                </a:cxn>
                <a:cxn ang="0">
                  <a:pos x="28" y="31"/>
                </a:cxn>
                <a:cxn ang="0">
                  <a:pos x="24" y="40"/>
                </a:cxn>
                <a:cxn ang="0">
                  <a:pos x="13" y="55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7"/>
                </a:cxn>
                <a:cxn ang="0">
                  <a:pos x="5" y="80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4" y="61"/>
                </a:cxn>
                <a:cxn ang="0">
                  <a:pos x="29" y="53"/>
                </a:cxn>
                <a:cxn ang="0">
                  <a:pos x="34" y="44"/>
                </a:cxn>
                <a:cxn ang="0">
                  <a:pos x="39" y="35"/>
                </a:cxn>
                <a:cxn ang="0">
                  <a:pos x="42" y="25"/>
                </a:cxn>
                <a:cxn ang="0">
                  <a:pos x="45" y="15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1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4"/>
                  </a:lnTo>
                  <a:lnTo>
                    <a:pt x="32" y="23"/>
                  </a:lnTo>
                  <a:lnTo>
                    <a:pt x="28" y="31"/>
                  </a:lnTo>
                  <a:lnTo>
                    <a:pt x="24" y="40"/>
                  </a:lnTo>
                  <a:lnTo>
                    <a:pt x="13" y="55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5" y="80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4" y="61"/>
                  </a:lnTo>
                  <a:lnTo>
                    <a:pt x="29" y="53"/>
                  </a:lnTo>
                  <a:lnTo>
                    <a:pt x="34" y="44"/>
                  </a:lnTo>
                  <a:lnTo>
                    <a:pt x="39" y="35"/>
                  </a:lnTo>
                  <a:lnTo>
                    <a:pt x="42" y="25"/>
                  </a:lnTo>
                  <a:lnTo>
                    <a:pt x="45" y="1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7" name="Freeform 749"/>
            <p:cNvSpPr/>
            <p:nvPr/>
          </p:nvSpPr>
          <p:spPr bwMode="auto">
            <a:xfrm>
              <a:off x="2581276" y="3740150"/>
              <a:ext cx="15875" cy="31750"/>
            </a:xfrm>
            <a:custGeom>
              <a:avLst/>
              <a:gdLst/>
              <a:ahLst/>
              <a:cxnLst>
                <a:cxn ang="0">
                  <a:pos x="29" y="6"/>
                </a:cxn>
                <a:cxn ang="0">
                  <a:pos x="29" y="6"/>
                </a:cxn>
                <a:cxn ang="0">
                  <a:pos x="28" y="10"/>
                </a:cxn>
                <a:cxn ang="0">
                  <a:pos x="26" y="12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7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9" y="45"/>
                </a:cxn>
                <a:cxn ang="0">
                  <a:pos x="5" y="55"/>
                </a:cxn>
                <a:cxn ang="0">
                  <a:pos x="3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7" y="80"/>
                </a:cxn>
                <a:cxn ang="0">
                  <a:pos x="11" y="79"/>
                </a:cxn>
                <a:cxn ang="0">
                  <a:pos x="12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63"/>
                </a:cxn>
                <a:cxn ang="0">
                  <a:pos x="18" y="53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5" y="20"/>
                </a:cxn>
                <a:cxn ang="0">
                  <a:pos x="38" y="15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39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0" y="3"/>
                </a:cxn>
                <a:cxn ang="0">
                  <a:pos x="29" y="6"/>
                </a:cxn>
                <a:cxn ang="0">
                  <a:pos x="29" y="6"/>
                </a:cxn>
              </a:cxnLst>
              <a:rect l="0" t="0" r="r" b="b"/>
              <a:pathLst>
                <a:path w="41" h="80">
                  <a:moveTo>
                    <a:pt x="29" y="6"/>
                  </a:moveTo>
                  <a:lnTo>
                    <a:pt x="29" y="6"/>
                  </a:lnTo>
                  <a:lnTo>
                    <a:pt x="28" y="10"/>
                  </a:lnTo>
                  <a:lnTo>
                    <a:pt x="26" y="12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7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45"/>
                  </a:lnTo>
                  <a:lnTo>
                    <a:pt x="5" y="55"/>
                  </a:lnTo>
                  <a:lnTo>
                    <a:pt x="3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7" y="80"/>
                  </a:lnTo>
                  <a:lnTo>
                    <a:pt x="11" y="79"/>
                  </a:lnTo>
                  <a:lnTo>
                    <a:pt x="12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5" y="63"/>
                  </a:lnTo>
                  <a:lnTo>
                    <a:pt x="18" y="53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5" y="20"/>
                  </a:lnTo>
                  <a:lnTo>
                    <a:pt x="38" y="15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0" y="3"/>
                  </a:lnTo>
                  <a:lnTo>
                    <a:pt x="29" y="6"/>
                  </a:lnTo>
                  <a:lnTo>
                    <a:pt x="2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8" name="Freeform 750"/>
            <p:cNvSpPr/>
            <p:nvPr/>
          </p:nvSpPr>
          <p:spPr bwMode="auto">
            <a:xfrm>
              <a:off x="2609851" y="3741738"/>
              <a:ext cx="23813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40" y="12"/>
                </a:cxn>
                <a:cxn ang="0">
                  <a:pos x="34" y="24"/>
                </a:cxn>
                <a:cxn ang="0">
                  <a:pos x="29" y="34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0" y="60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29" y="55"/>
                </a:cxn>
                <a:cxn ang="0">
                  <a:pos x="29" y="55"/>
                </a:cxn>
                <a:cxn ang="0">
                  <a:pos x="35" y="44"/>
                </a:cxn>
                <a:cxn ang="0">
                  <a:pos x="40" y="31"/>
                </a:cxn>
                <a:cxn ang="0">
                  <a:pos x="47" y="20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8"/>
                </a:cxn>
                <a:cxn ang="0">
                  <a:pos x="57" y="5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7" h="85">
                  <a:moveTo>
                    <a:pt x="47" y="1"/>
                  </a:moveTo>
                  <a:lnTo>
                    <a:pt x="47" y="1"/>
                  </a:lnTo>
                  <a:lnTo>
                    <a:pt x="40" y="12"/>
                  </a:lnTo>
                  <a:lnTo>
                    <a:pt x="34" y="24"/>
                  </a:lnTo>
                  <a:lnTo>
                    <a:pt x="29" y="34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0" y="60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5" y="44"/>
                  </a:lnTo>
                  <a:lnTo>
                    <a:pt x="40" y="31"/>
                  </a:lnTo>
                  <a:lnTo>
                    <a:pt x="47" y="20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8"/>
                  </a:lnTo>
                  <a:lnTo>
                    <a:pt x="57" y="5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9" name="Freeform 751"/>
            <p:cNvSpPr/>
            <p:nvPr/>
          </p:nvSpPr>
          <p:spPr bwMode="auto">
            <a:xfrm>
              <a:off x="2652713" y="3736975"/>
              <a:ext cx="15875" cy="34925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9"/>
                </a:cxn>
                <a:cxn ang="0">
                  <a:pos x="24" y="29"/>
                </a:cxn>
                <a:cxn ang="0">
                  <a:pos x="20" y="41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9" y="59"/>
                </a:cxn>
                <a:cxn ang="0">
                  <a:pos x="4" y="66"/>
                </a:cxn>
                <a:cxn ang="0">
                  <a:pos x="4" y="66"/>
                </a:cxn>
                <a:cxn ang="0">
                  <a:pos x="2" y="7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9" y="84"/>
                </a:cxn>
                <a:cxn ang="0">
                  <a:pos x="11" y="83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13" y="73"/>
                </a:cxn>
                <a:cxn ang="0">
                  <a:pos x="16" y="70"/>
                </a:cxn>
                <a:cxn ang="0">
                  <a:pos x="20" y="66"/>
                </a:cxn>
                <a:cxn ang="0">
                  <a:pos x="23" y="60"/>
                </a:cxn>
                <a:cxn ang="0">
                  <a:pos x="23" y="60"/>
                </a:cxn>
                <a:cxn ang="0">
                  <a:pos x="30" y="43"/>
                </a:cxn>
                <a:cxn ang="0">
                  <a:pos x="30" y="43"/>
                </a:cxn>
                <a:cxn ang="0">
                  <a:pos x="37" y="25"/>
                </a:cxn>
                <a:cxn ang="0">
                  <a:pos x="40" y="16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4"/>
                </a:cxn>
                <a:cxn ang="0">
                  <a:pos x="38" y="2"/>
                </a:cxn>
                <a:cxn ang="0">
                  <a:pos x="36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41" h="85">
                  <a:moveTo>
                    <a:pt x="29" y="5"/>
                  </a:moveTo>
                  <a:lnTo>
                    <a:pt x="29" y="5"/>
                  </a:lnTo>
                  <a:lnTo>
                    <a:pt x="28" y="19"/>
                  </a:lnTo>
                  <a:lnTo>
                    <a:pt x="24" y="29"/>
                  </a:lnTo>
                  <a:lnTo>
                    <a:pt x="20" y="41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9" y="59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7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9" y="84"/>
                  </a:lnTo>
                  <a:lnTo>
                    <a:pt x="11" y="83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3" y="73"/>
                  </a:lnTo>
                  <a:lnTo>
                    <a:pt x="16" y="70"/>
                  </a:lnTo>
                  <a:lnTo>
                    <a:pt x="20" y="66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7" y="25"/>
                  </a:lnTo>
                  <a:lnTo>
                    <a:pt x="40" y="16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6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0" name="Freeform 752"/>
            <p:cNvSpPr/>
            <p:nvPr/>
          </p:nvSpPr>
          <p:spPr bwMode="auto">
            <a:xfrm>
              <a:off x="2692401" y="3741738"/>
              <a:ext cx="11113" cy="3175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6" y="22"/>
                </a:cxn>
                <a:cxn ang="0">
                  <a:pos x="12" y="39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4" y="80"/>
                </a:cxn>
                <a:cxn ang="0">
                  <a:pos x="9" y="78"/>
                </a:cxn>
                <a:cxn ang="0">
                  <a:pos x="11" y="77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24" y="41"/>
                </a:cxn>
                <a:cxn ang="0">
                  <a:pos x="28" y="24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20" y="1"/>
                </a:cxn>
                <a:cxn ang="0">
                  <a:pos x="18" y="3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29" h="80">
                  <a:moveTo>
                    <a:pt x="17" y="5"/>
                  </a:moveTo>
                  <a:lnTo>
                    <a:pt x="17" y="5"/>
                  </a:lnTo>
                  <a:lnTo>
                    <a:pt x="16" y="22"/>
                  </a:lnTo>
                  <a:lnTo>
                    <a:pt x="12" y="39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4" y="80"/>
                  </a:lnTo>
                  <a:lnTo>
                    <a:pt x="9" y="78"/>
                  </a:lnTo>
                  <a:lnTo>
                    <a:pt x="11" y="77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24" y="41"/>
                  </a:lnTo>
                  <a:lnTo>
                    <a:pt x="28" y="24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8" y="3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1" name="Freeform 753"/>
            <p:cNvSpPr/>
            <p:nvPr/>
          </p:nvSpPr>
          <p:spPr bwMode="auto">
            <a:xfrm>
              <a:off x="2730501" y="3740150"/>
              <a:ext cx="15875" cy="33338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8" y="14"/>
                </a:cxn>
                <a:cxn ang="0">
                  <a:pos x="25" y="23"/>
                </a:cxn>
                <a:cxn ang="0">
                  <a:pos x="22" y="32"/>
                </a:cxn>
                <a:cxn ang="0">
                  <a:pos x="19" y="42"/>
                </a:cxn>
                <a:cxn ang="0">
                  <a:pos x="9" y="59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3" y="83"/>
                </a:cxn>
                <a:cxn ang="0">
                  <a:pos x="7" y="85"/>
                </a:cxn>
                <a:cxn ang="0">
                  <a:pos x="9" y="83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20" y="64"/>
                </a:cxn>
                <a:cxn ang="0">
                  <a:pos x="29" y="44"/>
                </a:cxn>
                <a:cxn ang="0">
                  <a:pos x="33" y="35"/>
                </a:cxn>
                <a:cxn ang="0">
                  <a:pos x="37" y="26"/>
                </a:cxn>
                <a:cxn ang="0">
                  <a:pos x="38" y="15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39" h="85">
                  <a:moveTo>
                    <a:pt x="28" y="5"/>
                  </a:moveTo>
                  <a:lnTo>
                    <a:pt x="28" y="5"/>
                  </a:lnTo>
                  <a:lnTo>
                    <a:pt x="28" y="14"/>
                  </a:lnTo>
                  <a:lnTo>
                    <a:pt x="25" y="23"/>
                  </a:lnTo>
                  <a:lnTo>
                    <a:pt x="22" y="32"/>
                  </a:lnTo>
                  <a:lnTo>
                    <a:pt x="19" y="42"/>
                  </a:lnTo>
                  <a:lnTo>
                    <a:pt x="9" y="5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3" y="83"/>
                  </a:lnTo>
                  <a:lnTo>
                    <a:pt x="7" y="85"/>
                  </a:lnTo>
                  <a:lnTo>
                    <a:pt x="9" y="83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20" y="64"/>
                  </a:lnTo>
                  <a:lnTo>
                    <a:pt x="29" y="44"/>
                  </a:lnTo>
                  <a:lnTo>
                    <a:pt x="33" y="35"/>
                  </a:lnTo>
                  <a:lnTo>
                    <a:pt x="37" y="26"/>
                  </a:lnTo>
                  <a:lnTo>
                    <a:pt x="38" y="1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2" name="Freeform 754"/>
            <p:cNvSpPr/>
            <p:nvPr/>
          </p:nvSpPr>
          <p:spPr bwMode="auto">
            <a:xfrm>
              <a:off x="2205038" y="3208338"/>
              <a:ext cx="87313" cy="84138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29"/>
                </a:cxn>
                <a:cxn ang="0">
                  <a:pos x="154" y="55"/>
                </a:cxn>
                <a:cxn ang="0">
                  <a:pos x="126" y="81"/>
                </a:cxn>
                <a:cxn ang="0">
                  <a:pos x="113" y="95"/>
                </a:cxn>
                <a:cxn ang="0">
                  <a:pos x="98" y="110"/>
                </a:cxn>
                <a:cxn ang="0">
                  <a:pos x="98" y="110"/>
                </a:cxn>
                <a:cxn ang="0">
                  <a:pos x="86" y="122"/>
                </a:cxn>
                <a:cxn ang="0">
                  <a:pos x="73" y="133"/>
                </a:cxn>
                <a:cxn ang="0">
                  <a:pos x="47" y="157"/>
                </a:cxn>
                <a:cxn ang="0">
                  <a:pos x="34" y="167"/>
                </a:cxn>
                <a:cxn ang="0">
                  <a:pos x="21" y="180"/>
                </a:cxn>
                <a:cxn ang="0">
                  <a:pos x="11" y="194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11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6"/>
                </a:cxn>
                <a:cxn ang="0">
                  <a:pos x="9" y="216"/>
                </a:cxn>
                <a:cxn ang="0">
                  <a:pos x="11" y="213"/>
                </a:cxn>
                <a:cxn ang="0">
                  <a:pos x="11" y="213"/>
                </a:cxn>
                <a:cxn ang="0">
                  <a:pos x="20" y="200"/>
                </a:cxn>
                <a:cxn ang="0">
                  <a:pos x="30" y="187"/>
                </a:cxn>
                <a:cxn ang="0">
                  <a:pos x="42" y="174"/>
                </a:cxn>
                <a:cxn ang="0">
                  <a:pos x="54" y="162"/>
                </a:cxn>
                <a:cxn ang="0">
                  <a:pos x="81" y="139"/>
                </a:cxn>
                <a:cxn ang="0">
                  <a:pos x="107" y="118"/>
                </a:cxn>
                <a:cxn ang="0">
                  <a:pos x="107" y="118"/>
                </a:cxn>
                <a:cxn ang="0">
                  <a:pos x="120" y="106"/>
                </a:cxn>
                <a:cxn ang="0">
                  <a:pos x="132" y="93"/>
                </a:cxn>
                <a:cxn ang="0">
                  <a:pos x="145" y="80"/>
                </a:cxn>
                <a:cxn ang="0">
                  <a:pos x="158" y="67"/>
                </a:cxn>
                <a:cxn ang="0">
                  <a:pos x="158" y="67"/>
                </a:cxn>
                <a:cxn ang="0">
                  <a:pos x="190" y="38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2" y="8"/>
                </a:cxn>
                <a:cxn ang="0">
                  <a:pos x="222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2" h="216">
                  <a:moveTo>
                    <a:pt x="213" y="1"/>
                  </a:moveTo>
                  <a:lnTo>
                    <a:pt x="213" y="1"/>
                  </a:lnTo>
                  <a:lnTo>
                    <a:pt x="185" y="29"/>
                  </a:lnTo>
                  <a:lnTo>
                    <a:pt x="154" y="55"/>
                  </a:lnTo>
                  <a:lnTo>
                    <a:pt x="126" y="81"/>
                  </a:lnTo>
                  <a:lnTo>
                    <a:pt x="113" y="95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86" y="122"/>
                  </a:lnTo>
                  <a:lnTo>
                    <a:pt x="73" y="133"/>
                  </a:lnTo>
                  <a:lnTo>
                    <a:pt x="47" y="157"/>
                  </a:lnTo>
                  <a:lnTo>
                    <a:pt x="34" y="167"/>
                  </a:lnTo>
                  <a:lnTo>
                    <a:pt x="21" y="180"/>
                  </a:lnTo>
                  <a:lnTo>
                    <a:pt x="11" y="194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11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3"/>
                  </a:lnTo>
                  <a:lnTo>
                    <a:pt x="11" y="213"/>
                  </a:lnTo>
                  <a:lnTo>
                    <a:pt x="20" y="200"/>
                  </a:lnTo>
                  <a:lnTo>
                    <a:pt x="30" y="187"/>
                  </a:lnTo>
                  <a:lnTo>
                    <a:pt x="42" y="174"/>
                  </a:lnTo>
                  <a:lnTo>
                    <a:pt x="54" y="162"/>
                  </a:lnTo>
                  <a:lnTo>
                    <a:pt x="81" y="139"/>
                  </a:lnTo>
                  <a:lnTo>
                    <a:pt x="107" y="118"/>
                  </a:lnTo>
                  <a:lnTo>
                    <a:pt x="107" y="118"/>
                  </a:lnTo>
                  <a:lnTo>
                    <a:pt x="120" y="106"/>
                  </a:lnTo>
                  <a:lnTo>
                    <a:pt x="132" y="93"/>
                  </a:lnTo>
                  <a:lnTo>
                    <a:pt x="145" y="80"/>
                  </a:lnTo>
                  <a:lnTo>
                    <a:pt x="158" y="67"/>
                  </a:lnTo>
                  <a:lnTo>
                    <a:pt x="158" y="67"/>
                  </a:lnTo>
                  <a:lnTo>
                    <a:pt x="190" y="38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2" y="8"/>
                  </a:lnTo>
                  <a:lnTo>
                    <a:pt x="222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3" name="Freeform 755"/>
            <p:cNvSpPr/>
            <p:nvPr/>
          </p:nvSpPr>
          <p:spPr bwMode="auto">
            <a:xfrm>
              <a:off x="2201863" y="3219450"/>
              <a:ext cx="152400" cy="155575"/>
            </a:xfrm>
            <a:custGeom>
              <a:avLst/>
              <a:gdLst/>
              <a:ahLst/>
              <a:cxnLst>
                <a:cxn ang="0">
                  <a:pos x="373" y="0"/>
                </a:cxn>
                <a:cxn ang="0">
                  <a:pos x="348" y="17"/>
                </a:cxn>
                <a:cxn ang="0">
                  <a:pos x="324" y="39"/>
                </a:cxn>
                <a:cxn ang="0">
                  <a:pos x="282" y="86"/>
                </a:cxn>
                <a:cxn ang="0">
                  <a:pos x="230" y="142"/>
                </a:cxn>
                <a:cxn ang="0">
                  <a:pos x="175" y="195"/>
                </a:cxn>
                <a:cxn ang="0">
                  <a:pos x="119" y="244"/>
                </a:cxn>
                <a:cxn ang="0">
                  <a:pos x="80" y="282"/>
                </a:cxn>
                <a:cxn ang="0">
                  <a:pos x="67" y="297"/>
                </a:cxn>
                <a:cxn ang="0">
                  <a:pos x="18" y="356"/>
                </a:cxn>
                <a:cxn ang="0">
                  <a:pos x="1" y="378"/>
                </a:cxn>
                <a:cxn ang="0">
                  <a:pos x="0" y="387"/>
                </a:cxn>
                <a:cxn ang="0">
                  <a:pos x="0" y="390"/>
                </a:cxn>
                <a:cxn ang="0">
                  <a:pos x="5" y="393"/>
                </a:cxn>
                <a:cxn ang="0">
                  <a:pos x="10" y="390"/>
                </a:cxn>
                <a:cxn ang="0">
                  <a:pos x="10" y="387"/>
                </a:cxn>
                <a:cxn ang="0">
                  <a:pos x="14" y="375"/>
                </a:cxn>
                <a:cxn ang="0">
                  <a:pos x="37" y="350"/>
                </a:cxn>
                <a:cxn ang="0">
                  <a:pos x="44" y="341"/>
                </a:cxn>
                <a:cxn ang="0">
                  <a:pos x="69" y="311"/>
                </a:cxn>
                <a:cxn ang="0">
                  <a:pos x="95" y="282"/>
                </a:cxn>
                <a:cxn ang="0">
                  <a:pos x="144" y="235"/>
                </a:cxn>
                <a:cxn ang="0">
                  <a:pos x="196" y="192"/>
                </a:cxn>
                <a:cxn ang="0">
                  <a:pos x="208" y="183"/>
                </a:cxn>
                <a:cxn ang="0">
                  <a:pos x="242" y="149"/>
                </a:cxn>
                <a:cxn ang="0">
                  <a:pos x="284" y="102"/>
                </a:cxn>
                <a:cxn ang="0">
                  <a:pos x="327" y="51"/>
                </a:cxn>
                <a:cxn ang="0">
                  <a:pos x="352" y="27"/>
                </a:cxn>
                <a:cxn ang="0">
                  <a:pos x="379" y="10"/>
                </a:cxn>
                <a:cxn ang="0">
                  <a:pos x="381" y="9"/>
                </a:cxn>
                <a:cxn ang="0">
                  <a:pos x="382" y="5"/>
                </a:cxn>
                <a:cxn ang="0">
                  <a:pos x="378" y="0"/>
                </a:cxn>
                <a:cxn ang="0">
                  <a:pos x="373" y="0"/>
                </a:cxn>
              </a:cxnLst>
              <a:rect l="0" t="0" r="r" b="b"/>
              <a:pathLst>
                <a:path w="382" h="393">
                  <a:moveTo>
                    <a:pt x="373" y="0"/>
                  </a:moveTo>
                  <a:lnTo>
                    <a:pt x="373" y="0"/>
                  </a:lnTo>
                  <a:lnTo>
                    <a:pt x="360" y="8"/>
                  </a:lnTo>
                  <a:lnTo>
                    <a:pt x="348" y="17"/>
                  </a:lnTo>
                  <a:lnTo>
                    <a:pt x="335" y="27"/>
                  </a:lnTo>
                  <a:lnTo>
                    <a:pt x="324" y="39"/>
                  </a:lnTo>
                  <a:lnTo>
                    <a:pt x="303" y="63"/>
                  </a:lnTo>
                  <a:lnTo>
                    <a:pt x="282" y="86"/>
                  </a:lnTo>
                  <a:lnTo>
                    <a:pt x="282" y="86"/>
                  </a:lnTo>
                  <a:lnTo>
                    <a:pt x="230" y="142"/>
                  </a:lnTo>
                  <a:lnTo>
                    <a:pt x="203" y="168"/>
                  </a:lnTo>
                  <a:lnTo>
                    <a:pt x="175" y="195"/>
                  </a:lnTo>
                  <a:lnTo>
                    <a:pt x="175" y="195"/>
                  </a:lnTo>
                  <a:lnTo>
                    <a:pt x="119" y="244"/>
                  </a:lnTo>
                  <a:lnTo>
                    <a:pt x="93" y="269"/>
                  </a:lnTo>
                  <a:lnTo>
                    <a:pt x="80" y="282"/>
                  </a:lnTo>
                  <a:lnTo>
                    <a:pt x="67" y="297"/>
                  </a:lnTo>
                  <a:lnTo>
                    <a:pt x="67" y="297"/>
                  </a:lnTo>
                  <a:lnTo>
                    <a:pt x="18" y="356"/>
                  </a:lnTo>
                  <a:lnTo>
                    <a:pt x="18" y="356"/>
                  </a:lnTo>
                  <a:lnTo>
                    <a:pt x="5" y="370"/>
                  </a:lnTo>
                  <a:lnTo>
                    <a:pt x="1" y="378"/>
                  </a:lnTo>
                  <a:lnTo>
                    <a:pt x="0" y="383"/>
                  </a:lnTo>
                  <a:lnTo>
                    <a:pt x="0" y="387"/>
                  </a:lnTo>
                  <a:lnTo>
                    <a:pt x="0" y="387"/>
                  </a:lnTo>
                  <a:lnTo>
                    <a:pt x="0" y="390"/>
                  </a:lnTo>
                  <a:lnTo>
                    <a:pt x="1" y="392"/>
                  </a:lnTo>
                  <a:lnTo>
                    <a:pt x="5" y="393"/>
                  </a:lnTo>
                  <a:lnTo>
                    <a:pt x="9" y="392"/>
                  </a:lnTo>
                  <a:lnTo>
                    <a:pt x="10" y="390"/>
                  </a:lnTo>
                  <a:lnTo>
                    <a:pt x="10" y="387"/>
                  </a:lnTo>
                  <a:lnTo>
                    <a:pt x="10" y="387"/>
                  </a:lnTo>
                  <a:lnTo>
                    <a:pt x="12" y="382"/>
                  </a:lnTo>
                  <a:lnTo>
                    <a:pt x="14" y="375"/>
                  </a:lnTo>
                  <a:lnTo>
                    <a:pt x="25" y="363"/>
                  </a:lnTo>
                  <a:lnTo>
                    <a:pt x="37" y="350"/>
                  </a:lnTo>
                  <a:lnTo>
                    <a:pt x="44" y="341"/>
                  </a:lnTo>
                  <a:lnTo>
                    <a:pt x="44" y="341"/>
                  </a:lnTo>
                  <a:lnTo>
                    <a:pt x="56" y="325"/>
                  </a:lnTo>
                  <a:lnTo>
                    <a:pt x="69" y="311"/>
                  </a:lnTo>
                  <a:lnTo>
                    <a:pt x="95" y="282"/>
                  </a:lnTo>
                  <a:lnTo>
                    <a:pt x="95" y="282"/>
                  </a:lnTo>
                  <a:lnTo>
                    <a:pt x="119" y="259"/>
                  </a:lnTo>
                  <a:lnTo>
                    <a:pt x="144" y="235"/>
                  </a:lnTo>
                  <a:lnTo>
                    <a:pt x="170" y="213"/>
                  </a:lnTo>
                  <a:lnTo>
                    <a:pt x="196" y="192"/>
                  </a:lnTo>
                  <a:lnTo>
                    <a:pt x="196" y="192"/>
                  </a:lnTo>
                  <a:lnTo>
                    <a:pt x="208" y="183"/>
                  </a:lnTo>
                  <a:lnTo>
                    <a:pt x="220" y="172"/>
                  </a:lnTo>
                  <a:lnTo>
                    <a:pt x="242" y="149"/>
                  </a:lnTo>
                  <a:lnTo>
                    <a:pt x="284" y="102"/>
                  </a:lnTo>
                  <a:lnTo>
                    <a:pt x="284" y="102"/>
                  </a:lnTo>
                  <a:lnTo>
                    <a:pt x="305" y="77"/>
                  </a:lnTo>
                  <a:lnTo>
                    <a:pt x="327" y="51"/>
                  </a:lnTo>
                  <a:lnTo>
                    <a:pt x="340" y="39"/>
                  </a:lnTo>
                  <a:lnTo>
                    <a:pt x="352" y="27"/>
                  </a:lnTo>
                  <a:lnTo>
                    <a:pt x="365" y="18"/>
                  </a:lnTo>
                  <a:lnTo>
                    <a:pt x="379" y="10"/>
                  </a:lnTo>
                  <a:lnTo>
                    <a:pt x="379" y="10"/>
                  </a:lnTo>
                  <a:lnTo>
                    <a:pt x="381" y="9"/>
                  </a:lnTo>
                  <a:lnTo>
                    <a:pt x="382" y="6"/>
                  </a:lnTo>
                  <a:lnTo>
                    <a:pt x="382" y="5"/>
                  </a:lnTo>
                  <a:lnTo>
                    <a:pt x="381" y="2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3" y="0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4" name="Freeform 756"/>
            <p:cNvSpPr/>
            <p:nvPr/>
          </p:nvSpPr>
          <p:spPr bwMode="auto">
            <a:xfrm>
              <a:off x="2279651" y="3287713"/>
              <a:ext cx="139700" cy="149225"/>
            </a:xfrm>
            <a:custGeom>
              <a:avLst/>
              <a:gdLst/>
              <a:ahLst/>
              <a:cxnLst>
                <a:cxn ang="0">
                  <a:pos x="343" y="4"/>
                </a:cxn>
                <a:cxn ang="0">
                  <a:pos x="338" y="13"/>
                </a:cxn>
                <a:cxn ang="0">
                  <a:pos x="312" y="45"/>
                </a:cxn>
                <a:cxn ang="0">
                  <a:pos x="288" y="71"/>
                </a:cxn>
                <a:cxn ang="0">
                  <a:pos x="263" y="97"/>
                </a:cxn>
                <a:cxn ang="0">
                  <a:pos x="161" y="195"/>
                </a:cxn>
                <a:cxn ang="0">
                  <a:pos x="117" y="241"/>
                </a:cxn>
                <a:cxn ang="0">
                  <a:pos x="74" y="288"/>
                </a:cxn>
                <a:cxn ang="0">
                  <a:pos x="65" y="297"/>
                </a:cxn>
                <a:cxn ang="0">
                  <a:pos x="46" y="315"/>
                </a:cxn>
                <a:cxn ang="0">
                  <a:pos x="38" y="326"/>
                </a:cxn>
                <a:cxn ang="0">
                  <a:pos x="24" y="349"/>
                </a:cxn>
                <a:cxn ang="0">
                  <a:pos x="16" y="360"/>
                </a:cxn>
                <a:cxn ang="0">
                  <a:pos x="4" y="365"/>
                </a:cxn>
                <a:cxn ang="0">
                  <a:pos x="3" y="366"/>
                </a:cxn>
                <a:cxn ang="0">
                  <a:pos x="0" y="372"/>
                </a:cxn>
                <a:cxn ang="0">
                  <a:pos x="4" y="375"/>
                </a:cxn>
                <a:cxn ang="0">
                  <a:pos x="12" y="377"/>
                </a:cxn>
                <a:cxn ang="0">
                  <a:pos x="15" y="375"/>
                </a:cxn>
                <a:cxn ang="0">
                  <a:pos x="17" y="373"/>
                </a:cxn>
                <a:cxn ang="0">
                  <a:pos x="28" y="362"/>
                </a:cxn>
                <a:cxn ang="0">
                  <a:pos x="45" y="339"/>
                </a:cxn>
                <a:cxn ang="0">
                  <a:pos x="63" y="315"/>
                </a:cxn>
                <a:cxn ang="0">
                  <a:pos x="89" y="288"/>
                </a:cxn>
                <a:cxn ang="0">
                  <a:pos x="142" y="230"/>
                </a:cxn>
                <a:cxn ang="0">
                  <a:pos x="171" y="203"/>
                </a:cxn>
                <a:cxn ang="0">
                  <a:pos x="198" y="178"/>
                </a:cxn>
                <a:cxn ang="0">
                  <a:pos x="278" y="97"/>
                </a:cxn>
                <a:cxn ang="0">
                  <a:pos x="304" y="72"/>
                </a:cxn>
                <a:cxn ang="0">
                  <a:pos x="328" y="45"/>
                </a:cxn>
                <a:cxn ang="0">
                  <a:pos x="335" y="35"/>
                </a:cxn>
                <a:cxn ang="0">
                  <a:pos x="350" y="17"/>
                </a:cxn>
                <a:cxn ang="0">
                  <a:pos x="354" y="7"/>
                </a:cxn>
                <a:cxn ang="0">
                  <a:pos x="354" y="4"/>
                </a:cxn>
                <a:cxn ang="0">
                  <a:pos x="350" y="0"/>
                </a:cxn>
                <a:cxn ang="0">
                  <a:pos x="345" y="1"/>
                </a:cxn>
                <a:cxn ang="0">
                  <a:pos x="343" y="4"/>
                </a:cxn>
              </a:cxnLst>
              <a:rect l="0" t="0" r="r" b="b"/>
              <a:pathLst>
                <a:path w="354" h="377">
                  <a:moveTo>
                    <a:pt x="343" y="4"/>
                  </a:moveTo>
                  <a:lnTo>
                    <a:pt x="343" y="4"/>
                  </a:lnTo>
                  <a:lnTo>
                    <a:pt x="342" y="8"/>
                  </a:lnTo>
                  <a:lnTo>
                    <a:pt x="338" y="13"/>
                  </a:lnTo>
                  <a:lnTo>
                    <a:pt x="329" y="25"/>
                  </a:lnTo>
                  <a:lnTo>
                    <a:pt x="312" y="45"/>
                  </a:lnTo>
                  <a:lnTo>
                    <a:pt x="312" y="45"/>
                  </a:lnTo>
                  <a:lnTo>
                    <a:pt x="288" y="71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12" y="147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17" y="241"/>
                  </a:lnTo>
                  <a:lnTo>
                    <a:pt x="96" y="263"/>
                  </a:lnTo>
                  <a:lnTo>
                    <a:pt x="74" y="288"/>
                  </a:lnTo>
                  <a:lnTo>
                    <a:pt x="74" y="288"/>
                  </a:lnTo>
                  <a:lnTo>
                    <a:pt x="65" y="297"/>
                  </a:lnTo>
                  <a:lnTo>
                    <a:pt x="55" y="306"/>
                  </a:lnTo>
                  <a:lnTo>
                    <a:pt x="46" y="315"/>
                  </a:lnTo>
                  <a:lnTo>
                    <a:pt x="38" y="326"/>
                  </a:lnTo>
                  <a:lnTo>
                    <a:pt x="38" y="326"/>
                  </a:lnTo>
                  <a:lnTo>
                    <a:pt x="32" y="336"/>
                  </a:lnTo>
                  <a:lnTo>
                    <a:pt x="24" y="349"/>
                  </a:lnTo>
                  <a:lnTo>
                    <a:pt x="20" y="355"/>
                  </a:lnTo>
                  <a:lnTo>
                    <a:pt x="16" y="360"/>
                  </a:lnTo>
                  <a:lnTo>
                    <a:pt x="11" y="362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3" y="366"/>
                  </a:lnTo>
                  <a:lnTo>
                    <a:pt x="2" y="368"/>
                  </a:lnTo>
                  <a:lnTo>
                    <a:pt x="0" y="372"/>
                  </a:lnTo>
                  <a:lnTo>
                    <a:pt x="2" y="374"/>
                  </a:lnTo>
                  <a:lnTo>
                    <a:pt x="4" y="375"/>
                  </a:lnTo>
                  <a:lnTo>
                    <a:pt x="6" y="377"/>
                  </a:lnTo>
                  <a:lnTo>
                    <a:pt x="12" y="377"/>
                  </a:lnTo>
                  <a:lnTo>
                    <a:pt x="12" y="377"/>
                  </a:lnTo>
                  <a:lnTo>
                    <a:pt x="15" y="375"/>
                  </a:lnTo>
                  <a:lnTo>
                    <a:pt x="17" y="373"/>
                  </a:lnTo>
                  <a:lnTo>
                    <a:pt x="17" y="373"/>
                  </a:lnTo>
                  <a:lnTo>
                    <a:pt x="23" y="368"/>
                  </a:lnTo>
                  <a:lnTo>
                    <a:pt x="28" y="362"/>
                  </a:lnTo>
                  <a:lnTo>
                    <a:pt x="28" y="362"/>
                  </a:lnTo>
                  <a:lnTo>
                    <a:pt x="45" y="339"/>
                  </a:lnTo>
                  <a:lnTo>
                    <a:pt x="53" y="327"/>
                  </a:lnTo>
                  <a:lnTo>
                    <a:pt x="63" y="315"/>
                  </a:lnTo>
                  <a:lnTo>
                    <a:pt x="63" y="315"/>
                  </a:lnTo>
                  <a:lnTo>
                    <a:pt x="89" y="288"/>
                  </a:lnTo>
                  <a:lnTo>
                    <a:pt x="116" y="258"/>
                  </a:lnTo>
                  <a:lnTo>
                    <a:pt x="142" y="230"/>
                  </a:lnTo>
                  <a:lnTo>
                    <a:pt x="155" y="216"/>
                  </a:lnTo>
                  <a:lnTo>
                    <a:pt x="171" y="203"/>
                  </a:lnTo>
                  <a:lnTo>
                    <a:pt x="171" y="203"/>
                  </a:lnTo>
                  <a:lnTo>
                    <a:pt x="198" y="178"/>
                  </a:lnTo>
                  <a:lnTo>
                    <a:pt x="225" y="152"/>
                  </a:lnTo>
                  <a:lnTo>
                    <a:pt x="278" y="97"/>
                  </a:lnTo>
                  <a:lnTo>
                    <a:pt x="278" y="97"/>
                  </a:lnTo>
                  <a:lnTo>
                    <a:pt x="304" y="72"/>
                  </a:lnTo>
                  <a:lnTo>
                    <a:pt x="316" y="59"/>
                  </a:lnTo>
                  <a:lnTo>
                    <a:pt x="328" y="45"/>
                  </a:lnTo>
                  <a:lnTo>
                    <a:pt x="328" y="45"/>
                  </a:lnTo>
                  <a:lnTo>
                    <a:pt x="335" y="35"/>
                  </a:lnTo>
                  <a:lnTo>
                    <a:pt x="343" y="26"/>
                  </a:lnTo>
                  <a:lnTo>
                    <a:pt x="350" y="17"/>
                  </a:lnTo>
                  <a:lnTo>
                    <a:pt x="352" y="12"/>
                  </a:lnTo>
                  <a:lnTo>
                    <a:pt x="354" y="7"/>
                  </a:lnTo>
                  <a:lnTo>
                    <a:pt x="354" y="7"/>
                  </a:lnTo>
                  <a:lnTo>
                    <a:pt x="354" y="4"/>
                  </a:lnTo>
                  <a:lnTo>
                    <a:pt x="354" y="3"/>
                  </a:lnTo>
                  <a:lnTo>
                    <a:pt x="350" y="0"/>
                  </a:lnTo>
                  <a:lnTo>
                    <a:pt x="346" y="0"/>
                  </a:lnTo>
                  <a:lnTo>
                    <a:pt x="345" y="1"/>
                  </a:lnTo>
                  <a:lnTo>
                    <a:pt x="343" y="4"/>
                  </a:lnTo>
                  <a:lnTo>
                    <a:pt x="3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5" name="Freeform 757"/>
            <p:cNvSpPr/>
            <p:nvPr/>
          </p:nvSpPr>
          <p:spPr bwMode="auto">
            <a:xfrm>
              <a:off x="2127251" y="3116263"/>
              <a:ext cx="30163" cy="349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6" y="0"/>
                </a:cxn>
                <a:cxn ang="0">
                  <a:pos x="61" y="1"/>
                </a:cxn>
                <a:cxn ang="0">
                  <a:pos x="57" y="4"/>
                </a:cxn>
                <a:cxn ang="0">
                  <a:pos x="51" y="9"/>
                </a:cxn>
                <a:cxn ang="0">
                  <a:pos x="45" y="17"/>
                </a:cxn>
                <a:cxn ang="0">
                  <a:pos x="40" y="25"/>
                </a:cxn>
                <a:cxn ang="0">
                  <a:pos x="40" y="25"/>
                </a:cxn>
                <a:cxn ang="0">
                  <a:pos x="31" y="38"/>
                </a:cxn>
                <a:cxn ang="0">
                  <a:pos x="20" y="51"/>
                </a:cxn>
                <a:cxn ang="0">
                  <a:pos x="11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9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6"/>
                </a:cxn>
                <a:cxn ang="0">
                  <a:pos x="5" y="86"/>
                </a:cxn>
                <a:cxn ang="0">
                  <a:pos x="9" y="85"/>
                </a:cxn>
                <a:cxn ang="0">
                  <a:pos x="13" y="83"/>
                </a:cxn>
                <a:cxn ang="0">
                  <a:pos x="14" y="80"/>
                </a:cxn>
                <a:cxn ang="0">
                  <a:pos x="15" y="76"/>
                </a:cxn>
                <a:cxn ang="0">
                  <a:pos x="15" y="76"/>
                </a:cxn>
                <a:cxn ang="0">
                  <a:pos x="30" y="60"/>
                </a:cxn>
                <a:cxn ang="0">
                  <a:pos x="41" y="43"/>
                </a:cxn>
                <a:cxn ang="0">
                  <a:pos x="41" y="43"/>
                </a:cxn>
                <a:cxn ang="0">
                  <a:pos x="53" y="25"/>
                </a:cxn>
                <a:cxn ang="0">
                  <a:pos x="61" y="16"/>
                </a:cxn>
                <a:cxn ang="0">
                  <a:pos x="65" y="13"/>
                </a:cxn>
                <a:cxn ang="0">
                  <a:pos x="69" y="12"/>
                </a:cxn>
                <a:cxn ang="0">
                  <a:pos x="69" y="12"/>
                </a:cxn>
                <a:cxn ang="0">
                  <a:pos x="71" y="11"/>
                </a:cxn>
                <a:cxn ang="0">
                  <a:pos x="73" y="9"/>
                </a:cxn>
                <a:cxn ang="0">
                  <a:pos x="73" y="8"/>
                </a:cxn>
                <a:cxn ang="0">
                  <a:pos x="73" y="5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3" h="86">
                  <a:moveTo>
                    <a:pt x="66" y="0"/>
                  </a:moveTo>
                  <a:lnTo>
                    <a:pt x="66" y="0"/>
                  </a:lnTo>
                  <a:lnTo>
                    <a:pt x="61" y="1"/>
                  </a:lnTo>
                  <a:lnTo>
                    <a:pt x="57" y="4"/>
                  </a:lnTo>
                  <a:lnTo>
                    <a:pt x="51" y="9"/>
                  </a:lnTo>
                  <a:lnTo>
                    <a:pt x="45" y="17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31" y="38"/>
                  </a:lnTo>
                  <a:lnTo>
                    <a:pt x="20" y="51"/>
                  </a:lnTo>
                  <a:lnTo>
                    <a:pt x="11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9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9" y="85"/>
                  </a:lnTo>
                  <a:lnTo>
                    <a:pt x="13" y="83"/>
                  </a:lnTo>
                  <a:lnTo>
                    <a:pt x="14" y="80"/>
                  </a:lnTo>
                  <a:lnTo>
                    <a:pt x="15" y="76"/>
                  </a:lnTo>
                  <a:lnTo>
                    <a:pt x="15" y="76"/>
                  </a:lnTo>
                  <a:lnTo>
                    <a:pt x="30" y="60"/>
                  </a:lnTo>
                  <a:lnTo>
                    <a:pt x="41" y="43"/>
                  </a:lnTo>
                  <a:lnTo>
                    <a:pt x="41" y="43"/>
                  </a:lnTo>
                  <a:lnTo>
                    <a:pt x="53" y="25"/>
                  </a:lnTo>
                  <a:lnTo>
                    <a:pt x="61" y="16"/>
                  </a:lnTo>
                  <a:lnTo>
                    <a:pt x="65" y="13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71" y="11"/>
                  </a:lnTo>
                  <a:lnTo>
                    <a:pt x="73" y="9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6" name="Freeform 758"/>
            <p:cNvSpPr/>
            <p:nvPr/>
          </p:nvSpPr>
          <p:spPr bwMode="auto">
            <a:xfrm>
              <a:off x="2201863" y="3116263"/>
              <a:ext cx="23813" cy="25400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4" y="12"/>
                </a:cxn>
                <a:cxn ang="0">
                  <a:pos x="21" y="25"/>
                </a:cxn>
                <a:cxn ang="0">
                  <a:pos x="14" y="32"/>
                </a:cxn>
                <a:cxn ang="0">
                  <a:pos x="9" y="39"/>
                </a:cxn>
                <a:cxn ang="0">
                  <a:pos x="5" y="47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5" y="51"/>
                </a:cxn>
                <a:cxn ang="0">
                  <a:pos x="19" y="45"/>
                </a:cxn>
                <a:cxn ang="0">
                  <a:pos x="30" y="32"/>
                </a:cxn>
                <a:cxn ang="0">
                  <a:pos x="41" y="21"/>
                </a:cxn>
                <a:cxn ang="0">
                  <a:pos x="55" y="11"/>
                </a:cxn>
                <a:cxn ang="0">
                  <a:pos x="55" y="11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3">
                  <a:moveTo>
                    <a:pt x="49" y="1"/>
                  </a:moveTo>
                  <a:lnTo>
                    <a:pt x="49" y="1"/>
                  </a:lnTo>
                  <a:lnTo>
                    <a:pt x="34" y="12"/>
                  </a:lnTo>
                  <a:lnTo>
                    <a:pt x="21" y="25"/>
                  </a:lnTo>
                  <a:lnTo>
                    <a:pt x="14" y="32"/>
                  </a:lnTo>
                  <a:lnTo>
                    <a:pt x="9" y="39"/>
                  </a:lnTo>
                  <a:lnTo>
                    <a:pt x="5" y="47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5" y="51"/>
                  </a:lnTo>
                  <a:lnTo>
                    <a:pt x="19" y="45"/>
                  </a:lnTo>
                  <a:lnTo>
                    <a:pt x="30" y="32"/>
                  </a:lnTo>
                  <a:lnTo>
                    <a:pt x="41" y="2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7" name="Freeform 759"/>
            <p:cNvSpPr/>
            <p:nvPr/>
          </p:nvSpPr>
          <p:spPr bwMode="auto">
            <a:xfrm>
              <a:off x="2263776" y="3103563"/>
              <a:ext cx="25400" cy="3651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36" y="22"/>
                </a:cxn>
                <a:cxn ang="0">
                  <a:pos x="21" y="41"/>
                </a:cxn>
                <a:cxn ang="0">
                  <a:pos x="13" y="51"/>
                </a:cxn>
                <a:cxn ang="0">
                  <a:pos x="8" y="60"/>
                </a:cxn>
                <a:cxn ang="0">
                  <a:pos x="3" y="72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2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13" y="76"/>
                </a:cxn>
                <a:cxn ang="0">
                  <a:pos x="19" y="64"/>
                </a:cxn>
                <a:cxn ang="0">
                  <a:pos x="25" y="55"/>
                </a:cxn>
                <a:cxn ang="0">
                  <a:pos x="32" y="45"/>
                </a:cxn>
                <a:cxn ang="0">
                  <a:pos x="46" y="26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7"/>
                </a:cxn>
                <a:cxn ang="0">
                  <a:pos x="63" y="4"/>
                </a:cxn>
                <a:cxn ang="0">
                  <a:pos x="62" y="3"/>
                </a:cxn>
                <a:cxn ang="0">
                  <a:pos x="60" y="1"/>
                </a:cxn>
                <a:cxn ang="0">
                  <a:pos x="55" y="0"/>
                </a:cxn>
                <a:cxn ang="0">
                  <a:pos x="54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3" h="92">
                  <a:moveTo>
                    <a:pt x="51" y="3"/>
                  </a:moveTo>
                  <a:lnTo>
                    <a:pt x="51" y="3"/>
                  </a:lnTo>
                  <a:lnTo>
                    <a:pt x="36" y="22"/>
                  </a:lnTo>
                  <a:lnTo>
                    <a:pt x="21" y="41"/>
                  </a:lnTo>
                  <a:lnTo>
                    <a:pt x="13" y="51"/>
                  </a:lnTo>
                  <a:lnTo>
                    <a:pt x="8" y="60"/>
                  </a:lnTo>
                  <a:lnTo>
                    <a:pt x="3" y="7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2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13" y="76"/>
                  </a:lnTo>
                  <a:lnTo>
                    <a:pt x="19" y="64"/>
                  </a:lnTo>
                  <a:lnTo>
                    <a:pt x="25" y="55"/>
                  </a:lnTo>
                  <a:lnTo>
                    <a:pt x="32" y="45"/>
                  </a:lnTo>
                  <a:lnTo>
                    <a:pt x="46" y="26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7"/>
                  </a:lnTo>
                  <a:lnTo>
                    <a:pt x="63" y="4"/>
                  </a:lnTo>
                  <a:lnTo>
                    <a:pt x="62" y="3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54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8" name="Freeform 760"/>
            <p:cNvSpPr/>
            <p:nvPr/>
          </p:nvSpPr>
          <p:spPr bwMode="auto">
            <a:xfrm>
              <a:off x="2312988" y="3111500"/>
              <a:ext cx="20638" cy="31750"/>
            </a:xfrm>
            <a:custGeom>
              <a:avLst/>
              <a:gdLst/>
              <a:ahLst/>
              <a:cxnLst>
                <a:cxn ang="0">
                  <a:pos x="41" y="3"/>
                </a:cxn>
                <a:cxn ang="0">
                  <a:pos x="41" y="3"/>
                </a:cxn>
                <a:cxn ang="0">
                  <a:pos x="35" y="11"/>
                </a:cxn>
                <a:cxn ang="0">
                  <a:pos x="30" y="19"/>
                </a:cxn>
                <a:cxn ang="0">
                  <a:pos x="20" y="37"/>
                </a:cxn>
                <a:cxn ang="0">
                  <a:pos x="11" y="55"/>
                </a:cxn>
                <a:cxn ang="0">
                  <a:pos x="6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7" y="80"/>
                </a:cxn>
                <a:cxn ang="0">
                  <a:pos x="9" y="80"/>
                </a:cxn>
                <a:cxn ang="0">
                  <a:pos x="11" y="78"/>
                </a:cxn>
                <a:cxn ang="0">
                  <a:pos x="11" y="78"/>
                </a:cxn>
                <a:cxn ang="0">
                  <a:pos x="17" y="70"/>
                </a:cxn>
                <a:cxn ang="0">
                  <a:pos x="20" y="62"/>
                </a:cxn>
                <a:cxn ang="0">
                  <a:pos x="30" y="44"/>
                </a:cxn>
                <a:cxn ang="0">
                  <a:pos x="39" y="27"/>
                </a:cxn>
                <a:cxn ang="0">
                  <a:pos x="44" y="19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49" y="3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1" y="3"/>
                </a:cxn>
                <a:cxn ang="0">
                  <a:pos x="41" y="3"/>
                </a:cxn>
              </a:cxnLst>
              <a:rect l="0" t="0" r="r" b="b"/>
              <a:pathLst>
                <a:path w="52" h="80">
                  <a:moveTo>
                    <a:pt x="41" y="3"/>
                  </a:moveTo>
                  <a:lnTo>
                    <a:pt x="41" y="3"/>
                  </a:lnTo>
                  <a:lnTo>
                    <a:pt x="35" y="11"/>
                  </a:lnTo>
                  <a:lnTo>
                    <a:pt x="30" y="19"/>
                  </a:lnTo>
                  <a:lnTo>
                    <a:pt x="20" y="37"/>
                  </a:lnTo>
                  <a:lnTo>
                    <a:pt x="11" y="55"/>
                  </a:lnTo>
                  <a:lnTo>
                    <a:pt x="6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7" y="80"/>
                  </a:lnTo>
                  <a:lnTo>
                    <a:pt x="9" y="80"/>
                  </a:lnTo>
                  <a:lnTo>
                    <a:pt x="11" y="78"/>
                  </a:lnTo>
                  <a:lnTo>
                    <a:pt x="11" y="78"/>
                  </a:lnTo>
                  <a:lnTo>
                    <a:pt x="17" y="70"/>
                  </a:lnTo>
                  <a:lnTo>
                    <a:pt x="20" y="62"/>
                  </a:lnTo>
                  <a:lnTo>
                    <a:pt x="30" y="44"/>
                  </a:lnTo>
                  <a:lnTo>
                    <a:pt x="39" y="27"/>
                  </a:lnTo>
                  <a:lnTo>
                    <a:pt x="44" y="1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49" y="3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1" y="3"/>
                  </a:lnTo>
                  <a:lnTo>
                    <a:pt x="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9" name="Freeform 761"/>
            <p:cNvSpPr/>
            <p:nvPr/>
          </p:nvSpPr>
          <p:spPr bwMode="auto">
            <a:xfrm>
              <a:off x="2360613" y="3116263"/>
              <a:ext cx="25400" cy="301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39" y="17"/>
                </a:cxn>
                <a:cxn ang="0">
                  <a:pos x="25" y="32"/>
                </a:cxn>
                <a:cxn ang="0">
                  <a:pos x="12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4" y="73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2"/>
                </a:cxn>
                <a:cxn ang="0">
                  <a:pos x="10" y="72"/>
                </a:cxn>
                <a:cxn ang="0">
                  <a:pos x="21" y="55"/>
                </a:cxn>
                <a:cxn ang="0">
                  <a:pos x="34" y="39"/>
                </a:cxn>
                <a:cxn ang="0">
                  <a:pos x="47" y="24"/>
                </a:cxn>
                <a:cxn ang="0">
                  <a:pos x="61" y="11"/>
                </a:cxn>
                <a:cxn ang="0">
                  <a:pos x="61" y="11"/>
                </a:cxn>
                <a:cxn ang="0">
                  <a:pos x="63" y="8"/>
                </a:cxn>
                <a:cxn ang="0">
                  <a:pos x="63" y="5"/>
                </a:cxn>
                <a:cxn ang="0">
                  <a:pos x="61" y="3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3" h="75">
                  <a:moveTo>
                    <a:pt x="53" y="1"/>
                  </a:moveTo>
                  <a:lnTo>
                    <a:pt x="53" y="1"/>
                  </a:lnTo>
                  <a:lnTo>
                    <a:pt x="39" y="17"/>
                  </a:lnTo>
                  <a:lnTo>
                    <a:pt x="25" y="32"/>
                  </a:lnTo>
                  <a:lnTo>
                    <a:pt x="12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4" y="73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21" y="55"/>
                  </a:lnTo>
                  <a:lnTo>
                    <a:pt x="34" y="39"/>
                  </a:lnTo>
                  <a:lnTo>
                    <a:pt x="47" y="24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0" name="Freeform 762"/>
            <p:cNvSpPr/>
            <p:nvPr/>
          </p:nvSpPr>
          <p:spPr bwMode="auto">
            <a:xfrm>
              <a:off x="2403476" y="3119438"/>
              <a:ext cx="2381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9"/>
                </a:cxn>
                <a:cxn ang="0">
                  <a:pos x="24" y="36"/>
                </a:cxn>
                <a:cxn ang="0">
                  <a:pos x="12" y="52"/>
                </a:cxn>
                <a:cxn ang="0">
                  <a:pos x="2" y="70"/>
                </a:cxn>
                <a:cxn ang="0">
                  <a:pos x="2" y="70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4" y="78"/>
                </a:cxn>
                <a:cxn ang="0">
                  <a:pos x="8" y="79"/>
                </a:cxn>
                <a:cxn ang="0">
                  <a:pos x="10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21" y="59"/>
                </a:cxn>
                <a:cxn ang="0">
                  <a:pos x="33" y="42"/>
                </a:cxn>
                <a:cxn ang="0">
                  <a:pos x="46" y="25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5"/>
                </a:cxn>
                <a:cxn ang="0">
                  <a:pos x="57" y="4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8" h="79">
                  <a:moveTo>
                    <a:pt x="48" y="2"/>
                  </a:moveTo>
                  <a:lnTo>
                    <a:pt x="48" y="2"/>
                  </a:lnTo>
                  <a:lnTo>
                    <a:pt x="36" y="19"/>
                  </a:lnTo>
                  <a:lnTo>
                    <a:pt x="24" y="36"/>
                  </a:lnTo>
                  <a:lnTo>
                    <a:pt x="12" y="52"/>
                  </a:lnTo>
                  <a:lnTo>
                    <a:pt x="2" y="70"/>
                  </a:lnTo>
                  <a:lnTo>
                    <a:pt x="2" y="70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4" y="78"/>
                  </a:lnTo>
                  <a:lnTo>
                    <a:pt x="8" y="79"/>
                  </a:lnTo>
                  <a:lnTo>
                    <a:pt x="10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21" y="59"/>
                  </a:lnTo>
                  <a:lnTo>
                    <a:pt x="33" y="42"/>
                  </a:lnTo>
                  <a:lnTo>
                    <a:pt x="46" y="25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5"/>
                  </a:lnTo>
                  <a:lnTo>
                    <a:pt x="57" y="4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1" name="Freeform 763"/>
            <p:cNvSpPr/>
            <p:nvPr/>
          </p:nvSpPr>
          <p:spPr bwMode="auto">
            <a:xfrm>
              <a:off x="2444751" y="3127375"/>
              <a:ext cx="17463" cy="25400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3"/>
                </a:cxn>
                <a:cxn ang="0">
                  <a:pos x="15" y="26"/>
                </a:cxn>
                <a:cxn ang="0">
                  <a:pos x="8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6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4" y="21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4" y="8"/>
                </a:cxn>
                <a:cxn ang="0">
                  <a:pos x="44" y="5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4" h="63">
                  <a:moveTo>
                    <a:pt x="35" y="1"/>
                  </a:moveTo>
                  <a:lnTo>
                    <a:pt x="35" y="1"/>
                  </a:lnTo>
                  <a:lnTo>
                    <a:pt x="25" y="13"/>
                  </a:lnTo>
                  <a:lnTo>
                    <a:pt x="15" y="26"/>
                  </a:lnTo>
                  <a:lnTo>
                    <a:pt x="8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6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4" y="21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2" name="Freeform 764"/>
            <p:cNvSpPr/>
            <p:nvPr/>
          </p:nvSpPr>
          <p:spPr bwMode="auto">
            <a:xfrm>
              <a:off x="2492376" y="3130550"/>
              <a:ext cx="17463" cy="2381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34" y="7"/>
                </a:cxn>
                <a:cxn ang="0">
                  <a:pos x="34" y="9"/>
                </a:cxn>
                <a:cxn ang="0">
                  <a:pos x="31" y="12"/>
                </a:cxn>
                <a:cxn ang="0">
                  <a:pos x="26" y="17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7" y="28"/>
                </a:cxn>
                <a:cxn ang="0">
                  <a:pos x="17" y="28"/>
                </a:cxn>
                <a:cxn ang="0">
                  <a:pos x="13" y="34"/>
                </a:cxn>
                <a:cxn ang="0">
                  <a:pos x="9" y="41"/>
                </a:cxn>
                <a:cxn ang="0">
                  <a:pos x="6" y="47"/>
                </a:cxn>
                <a:cxn ang="0">
                  <a:pos x="2" y="54"/>
                </a:cxn>
                <a:cxn ang="0">
                  <a:pos x="2" y="54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2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4" y="55"/>
                </a:cxn>
                <a:cxn ang="0">
                  <a:pos x="18" y="47"/>
                </a:cxn>
                <a:cxn ang="0">
                  <a:pos x="22" y="39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33" y="26"/>
                </a:cxn>
                <a:cxn ang="0">
                  <a:pos x="39" y="20"/>
                </a:cxn>
                <a:cxn ang="0">
                  <a:pos x="39" y="20"/>
                </a:cxn>
                <a:cxn ang="0">
                  <a:pos x="42" y="17"/>
                </a:cxn>
                <a:cxn ang="0">
                  <a:pos x="44" y="1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0" y="0"/>
                </a:cxn>
                <a:cxn ang="0">
                  <a:pos x="36" y="3"/>
                </a:cxn>
                <a:cxn ang="0">
                  <a:pos x="35" y="4"/>
                </a:cxn>
                <a:cxn ang="0">
                  <a:pos x="34" y="7"/>
                </a:cxn>
                <a:cxn ang="0">
                  <a:pos x="34" y="7"/>
                </a:cxn>
              </a:cxnLst>
              <a:rect l="0" t="0" r="r" b="b"/>
              <a:pathLst>
                <a:path w="46" h="63">
                  <a:moveTo>
                    <a:pt x="34" y="7"/>
                  </a:moveTo>
                  <a:lnTo>
                    <a:pt x="34" y="7"/>
                  </a:lnTo>
                  <a:lnTo>
                    <a:pt x="34" y="9"/>
                  </a:lnTo>
                  <a:lnTo>
                    <a:pt x="31" y="12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3" y="34"/>
                  </a:lnTo>
                  <a:lnTo>
                    <a:pt x="9" y="41"/>
                  </a:lnTo>
                  <a:lnTo>
                    <a:pt x="6" y="47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2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4" y="55"/>
                  </a:lnTo>
                  <a:lnTo>
                    <a:pt x="18" y="47"/>
                  </a:lnTo>
                  <a:lnTo>
                    <a:pt x="22" y="39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33" y="2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42" y="17"/>
                  </a:lnTo>
                  <a:lnTo>
                    <a:pt x="44" y="1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0" y="0"/>
                  </a:lnTo>
                  <a:lnTo>
                    <a:pt x="36" y="3"/>
                  </a:lnTo>
                  <a:lnTo>
                    <a:pt x="35" y="4"/>
                  </a:lnTo>
                  <a:lnTo>
                    <a:pt x="34" y="7"/>
                  </a:lnTo>
                  <a:lnTo>
                    <a:pt x="34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3" name="Freeform 765"/>
            <p:cNvSpPr>
              <a:spLocks noEditPoints="1"/>
            </p:cNvSpPr>
            <p:nvPr/>
          </p:nvSpPr>
          <p:spPr bwMode="auto">
            <a:xfrm>
              <a:off x="2100263" y="3162300"/>
              <a:ext cx="431800" cy="323850"/>
            </a:xfrm>
            <a:custGeom>
              <a:avLst/>
              <a:gdLst/>
              <a:ahLst/>
              <a:cxnLst>
                <a:cxn ang="0">
                  <a:pos x="1080" y="117"/>
                </a:cxn>
                <a:cxn ang="0">
                  <a:pos x="1070" y="72"/>
                </a:cxn>
                <a:cxn ang="0">
                  <a:pos x="1044" y="36"/>
                </a:cxn>
                <a:cxn ang="0">
                  <a:pos x="1010" y="20"/>
                </a:cxn>
                <a:cxn ang="0">
                  <a:pos x="927" y="12"/>
                </a:cxn>
                <a:cxn ang="0">
                  <a:pos x="675" y="7"/>
                </a:cxn>
                <a:cxn ang="0">
                  <a:pos x="459" y="5"/>
                </a:cxn>
                <a:cxn ang="0">
                  <a:pos x="241" y="0"/>
                </a:cxn>
                <a:cxn ang="0">
                  <a:pos x="110" y="4"/>
                </a:cxn>
                <a:cxn ang="0">
                  <a:pos x="59" y="15"/>
                </a:cxn>
                <a:cxn ang="0">
                  <a:pos x="25" y="38"/>
                </a:cxn>
                <a:cxn ang="0">
                  <a:pos x="5" y="75"/>
                </a:cxn>
                <a:cxn ang="0">
                  <a:pos x="0" y="127"/>
                </a:cxn>
                <a:cxn ang="0">
                  <a:pos x="0" y="658"/>
                </a:cxn>
                <a:cxn ang="0">
                  <a:pos x="0" y="671"/>
                </a:cxn>
                <a:cxn ang="0">
                  <a:pos x="5" y="723"/>
                </a:cxn>
                <a:cxn ang="0">
                  <a:pos x="25" y="760"/>
                </a:cxn>
                <a:cxn ang="0">
                  <a:pos x="59" y="784"/>
                </a:cxn>
                <a:cxn ang="0">
                  <a:pos x="110" y="795"/>
                </a:cxn>
                <a:cxn ang="0">
                  <a:pos x="306" y="806"/>
                </a:cxn>
                <a:cxn ang="0">
                  <a:pos x="592" y="814"/>
                </a:cxn>
                <a:cxn ang="0">
                  <a:pos x="930" y="814"/>
                </a:cxn>
                <a:cxn ang="0">
                  <a:pos x="1011" y="806"/>
                </a:cxn>
                <a:cxn ang="0">
                  <a:pos x="1045" y="790"/>
                </a:cxn>
                <a:cxn ang="0">
                  <a:pos x="1073" y="754"/>
                </a:cxn>
                <a:cxn ang="0">
                  <a:pos x="1082" y="709"/>
                </a:cxn>
                <a:cxn ang="0">
                  <a:pos x="1082" y="688"/>
                </a:cxn>
                <a:cxn ang="0">
                  <a:pos x="1079" y="670"/>
                </a:cxn>
                <a:cxn ang="0">
                  <a:pos x="1084" y="589"/>
                </a:cxn>
                <a:cxn ang="0">
                  <a:pos x="1087" y="501"/>
                </a:cxn>
                <a:cxn ang="0">
                  <a:pos x="1084" y="285"/>
                </a:cxn>
                <a:cxn ang="0">
                  <a:pos x="1023" y="751"/>
                </a:cxn>
                <a:cxn ang="0">
                  <a:pos x="970" y="765"/>
                </a:cxn>
                <a:cxn ang="0">
                  <a:pos x="859" y="771"/>
                </a:cxn>
                <a:cxn ang="0">
                  <a:pos x="590" y="769"/>
                </a:cxn>
                <a:cxn ang="0">
                  <a:pos x="364" y="757"/>
                </a:cxn>
                <a:cxn ang="0">
                  <a:pos x="209" y="751"/>
                </a:cxn>
                <a:cxn ang="0">
                  <a:pos x="93" y="747"/>
                </a:cxn>
                <a:cxn ang="0">
                  <a:pos x="57" y="729"/>
                </a:cxn>
                <a:cxn ang="0">
                  <a:pos x="46" y="687"/>
                </a:cxn>
                <a:cxn ang="0">
                  <a:pos x="44" y="665"/>
                </a:cxn>
                <a:cxn ang="0">
                  <a:pos x="46" y="128"/>
                </a:cxn>
                <a:cxn ang="0">
                  <a:pos x="46" y="113"/>
                </a:cxn>
                <a:cxn ang="0">
                  <a:pos x="57" y="70"/>
                </a:cxn>
                <a:cxn ang="0">
                  <a:pos x="93" y="53"/>
                </a:cxn>
                <a:cxn ang="0">
                  <a:pos x="209" y="47"/>
                </a:cxn>
                <a:cxn ang="0">
                  <a:pos x="435" y="51"/>
                </a:cxn>
                <a:cxn ang="0">
                  <a:pos x="540" y="49"/>
                </a:cxn>
                <a:cxn ang="0">
                  <a:pos x="827" y="55"/>
                </a:cxn>
                <a:cxn ang="0">
                  <a:pos x="951" y="60"/>
                </a:cxn>
                <a:cxn ang="0">
                  <a:pos x="1004" y="70"/>
                </a:cxn>
                <a:cxn ang="0">
                  <a:pos x="1029" y="84"/>
                </a:cxn>
                <a:cxn ang="0">
                  <a:pos x="1036" y="126"/>
                </a:cxn>
                <a:cxn ang="0">
                  <a:pos x="1036" y="202"/>
                </a:cxn>
                <a:cxn ang="0">
                  <a:pos x="1044" y="489"/>
                </a:cxn>
                <a:cxn ang="0">
                  <a:pos x="1039" y="578"/>
                </a:cxn>
                <a:cxn ang="0">
                  <a:pos x="1035" y="672"/>
                </a:cxn>
                <a:cxn ang="0">
                  <a:pos x="1036" y="712"/>
                </a:cxn>
                <a:cxn ang="0">
                  <a:pos x="1028" y="747"/>
                </a:cxn>
              </a:cxnLst>
              <a:rect l="0" t="0" r="r" b="b"/>
              <a:pathLst>
                <a:path w="1088" h="815">
                  <a:moveTo>
                    <a:pt x="1080" y="128"/>
                  </a:moveTo>
                  <a:lnTo>
                    <a:pt x="1080" y="128"/>
                  </a:lnTo>
                  <a:lnTo>
                    <a:pt x="1082" y="123"/>
                  </a:lnTo>
                  <a:lnTo>
                    <a:pt x="1080" y="117"/>
                  </a:lnTo>
                  <a:lnTo>
                    <a:pt x="1080" y="117"/>
                  </a:lnTo>
                  <a:lnTo>
                    <a:pt x="1076" y="104"/>
                  </a:lnTo>
                  <a:lnTo>
                    <a:pt x="1074" y="93"/>
                  </a:lnTo>
                  <a:lnTo>
                    <a:pt x="1070" y="72"/>
                  </a:lnTo>
                  <a:lnTo>
                    <a:pt x="1067" y="63"/>
                  </a:lnTo>
                  <a:lnTo>
                    <a:pt x="1062" y="54"/>
                  </a:lnTo>
                  <a:lnTo>
                    <a:pt x="1054" y="45"/>
                  </a:lnTo>
                  <a:lnTo>
                    <a:pt x="1044" y="36"/>
                  </a:lnTo>
                  <a:lnTo>
                    <a:pt x="1044" y="36"/>
                  </a:lnTo>
                  <a:lnTo>
                    <a:pt x="1036" y="32"/>
                  </a:lnTo>
                  <a:lnTo>
                    <a:pt x="1028" y="26"/>
                  </a:lnTo>
                  <a:lnTo>
                    <a:pt x="1010" y="20"/>
                  </a:lnTo>
                  <a:lnTo>
                    <a:pt x="990" y="16"/>
                  </a:lnTo>
                  <a:lnTo>
                    <a:pt x="969" y="13"/>
                  </a:lnTo>
                  <a:lnTo>
                    <a:pt x="948" y="13"/>
                  </a:lnTo>
                  <a:lnTo>
                    <a:pt x="927" y="12"/>
                  </a:lnTo>
                  <a:lnTo>
                    <a:pt x="891" y="13"/>
                  </a:lnTo>
                  <a:lnTo>
                    <a:pt x="891" y="13"/>
                  </a:lnTo>
                  <a:lnTo>
                    <a:pt x="793" y="11"/>
                  </a:lnTo>
                  <a:lnTo>
                    <a:pt x="675" y="7"/>
                  </a:lnTo>
                  <a:lnTo>
                    <a:pt x="556" y="4"/>
                  </a:lnTo>
                  <a:lnTo>
                    <a:pt x="503" y="4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16" y="5"/>
                  </a:lnTo>
                  <a:lnTo>
                    <a:pt x="371" y="5"/>
                  </a:lnTo>
                  <a:lnTo>
                    <a:pt x="284" y="2"/>
                  </a:lnTo>
                  <a:lnTo>
                    <a:pt x="241" y="0"/>
                  </a:lnTo>
                  <a:lnTo>
                    <a:pt x="197" y="0"/>
                  </a:lnTo>
                  <a:lnTo>
                    <a:pt x="153" y="0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95" y="5"/>
                  </a:lnTo>
                  <a:lnTo>
                    <a:pt x="82" y="8"/>
                  </a:lnTo>
                  <a:lnTo>
                    <a:pt x="69" y="11"/>
                  </a:lnTo>
                  <a:lnTo>
                    <a:pt x="59" y="15"/>
                  </a:lnTo>
                  <a:lnTo>
                    <a:pt x="48" y="20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5" y="38"/>
                  </a:lnTo>
                  <a:lnTo>
                    <a:pt x="18" y="46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3" y="87"/>
                  </a:lnTo>
                  <a:lnTo>
                    <a:pt x="1" y="100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1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0" y="665"/>
                  </a:lnTo>
                  <a:lnTo>
                    <a:pt x="0" y="665"/>
                  </a:lnTo>
                  <a:lnTo>
                    <a:pt x="0" y="671"/>
                  </a:lnTo>
                  <a:lnTo>
                    <a:pt x="0" y="671"/>
                  </a:lnTo>
                  <a:lnTo>
                    <a:pt x="1" y="699"/>
                  </a:lnTo>
                  <a:lnTo>
                    <a:pt x="3" y="712"/>
                  </a:lnTo>
                  <a:lnTo>
                    <a:pt x="5" y="723"/>
                  </a:lnTo>
                  <a:lnTo>
                    <a:pt x="9" y="734"/>
                  </a:lnTo>
                  <a:lnTo>
                    <a:pt x="13" y="743"/>
                  </a:lnTo>
                  <a:lnTo>
                    <a:pt x="18" y="752"/>
                  </a:lnTo>
                  <a:lnTo>
                    <a:pt x="25" y="760"/>
                  </a:lnTo>
                  <a:lnTo>
                    <a:pt x="31" y="767"/>
                  </a:lnTo>
                  <a:lnTo>
                    <a:pt x="39" y="773"/>
                  </a:lnTo>
                  <a:lnTo>
                    <a:pt x="48" y="778"/>
                  </a:lnTo>
                  <a:lnTo>
                    <a:pt x="59" y="784"/>
                  </a:lnTo>
                  <a:lnTo>
                    <a:pt x="69" y="788"/>
                  </a:lnTo>
                  <a:lnTo>
                    <a:pt x="82" y="790"/>
                  </a:lnTo>
                  <a:lnTo>
                    <a:pt x="95" y="793"/>
                  </a:lnTo>
                  <a:lnTo>
                    <a:pt x="110" y="795"/>
                  </a:lnTo>
                  <a:lnTo>
                    <a:pt x="110" y="795"/>
                  </a:lnTo>
                  <a:lnTo>
                    <a:pt x="156" y="798"/>
                  </a:lnTo>
                  <a:lnTo>
                    <a:pt x="204" y="802"/>
                  </a:lnTo>
                  <a:lnTo>
                    <a:pt x="306" y="806"/>
                  </a:lnTo>
                  <a:lnTo>
                    <a:pt x="408" y="808"/>
                  </a:lnTo>
                  <a:lnTo>
                    <a:pt x="502" y="812"/>
                  </a:lnTo>
                  <a:lnTo>
                    <a:pt x="502" y="812"/>
                  </a:lnTo>
                  <a:lnTo>
                    <a:pt x="592" y="814"/>
                  </a:lnTo>
                  <a:lnTo>
                    <a:pt x="697" y="815"/>
                  </a:lnTo>
                  <a:lnTo>
                    <a:pt x="893" y="814"/>
                  </a:lnTo>
                  <a:lnTo>
                    <a:pt x="893" y="814"/>
                  </a:lnTo>
                  <a:lnTo>
                    <a:pt x="930" y="814"/>
                  </a:lnTo>
                  <a:lnTo>
                    <a:pt x="951" y="814"/>
                  </a:lnTo>
                  <a:lnTo>
                    <a:pt x="972" y="812"/>
                  </a:lnTo>
                  <a:lnTo>
                    <a:pt x="991" y="810"/>
                  </a:lnTo>
                  <a:lnTo>
                    <a:pt x="1011" y="806"/>
                  </a:lnTo>
                  <a:lnTo>
                    <a:pt x="1029" y="799"/>
                  </a:lnTo>
                  <a:lnTo>
                    <a:pt x="1037" y="795"/>
                  </a:lnTo>
                  <a:lnTo>
                    <a:pt x="1045" y="790"/>
                  </a:lnTo>
                  <a:lnTo>
                    <a:pt x="1045" y="790"/>
                  </a:lnTo>
                  <a:lnTo>
                    <a:pt x="1057" y="781"/>
                  </a:lnTo>
                  <a:lnTo>
                    <a:pt x="1065" y="772"/>
                  </a:lnTo>
                  <a:lnTo>
                    <a:pt x="1069" y="763"/>
                  </a:lnTo>
                  <a:lnTo>
                    <a:pt x="1073" y="754"/>
                  </a:lnTo>
                  <a:lnTo>
                    <a:pt x="1076" y="734"/>
                  </a:lnTo>
                  <a:lnTo>
                    <a:pt x="1079" y="722"/>
                  </a:lnTo>
                  <a:lnTo>
                    <a:pt x="1082" y="709"/>
                  </a:lnTo>
                  <a:lnTo>
                    <a:pt x="1082" y="709"/>
                  </a:lnTo>
                  <a:lnTo>
                    <a:pt x="1083" y="701"/>
                  </a:lnTo>
                  <a:lnTo>
                    <a:pt x="1082" y="695"/>
                  </a:lnTo>
                  <a:lnTo>
                    <a:pt x="1082" y="695"/>
                  </a:lnTo>
                  <a:lnTo>
                    <a:pt x="1082" y="688"/>
                  </a:lnTo>
                  <a:lnTo>
                    <a:pt x="1080" y="683"/>
                  </a:lnTo>
                  <a:lnTo>
                    <a:pt x="1080" y="683"/>
                  </a:lnTo>
                  <a:lnTo>
                    <a:pt x="1079" y="678"/>
                  </a:lnTo>
                  <a:lnTo>
                    <a:pt x="1079" y="670"/>
                  </a:lnTo>
                  <a:lnTo>
                    <a:pt x="1080" y="650"/>
                  </a:lnTo>
                  <a:lnTo>
                    <a:pt x="1084" y="616"/>
                  </a:lnTo>
                  <a:lnTo>
                    <a:pt x="1084" y="616"/>
                  </a:lnTo>
                  <a:lnTo>
                    <a:pt x="1084" y="589"/>
                  </a:lnTo>
                  <a:lnTo>
                    <a:pt x="1084" y="561"/>
                  </a:lnTo>
                  <a:lnTo>
                    <a:pt x="1084" y="561"/>
                  </a:lnTo>
                  <a:lnTo>
                    <a:pt x="1086" y="531"/>
                  </a:lnTo>
                  <a:lnTo>
                    <a:pt x="1087" y="501"/>
                  </a:lnTo>
                  <a:lnTo>
                    <a:pt x="1088" y="472"/>
                  </a:lnTo>
                  <a:lnTo>
                    <a:pt x="1088" y="442"/>
                  </a:lnTo>
                  <a:lnTo>
                    <a:pt x="1088" y="442"/>
                  </a:lnTo>
                  <a:lnTo>
                    <a:pt x="1084" y="285"/>
                  </a:lnTo>
                  <a:lnTo>
                    <a:pt x="1082" y="198"/>
                  </a:lnTo>
                  <a:lnTo>
                    <a:pt x="1080" y="128"/>
                  </a:lnTo>
                  <a:lnTo>
                    <a:pt x="1080" y="128"/>
                  </a:lnTo>
                  <a:close/>
                  <a:moveTo>
                    <a:pt x="1023" y="751"/>
                  </a:moveTo>
                  <a:lnTo>
                    <a:pt x="1023" y="751"/>
                  </a:lnTo>
                  <a:lnTo>
                    <a:pt x="1006" y="757"/>
                  </a:lnTo>
                  <a:lnTo>
                    <a:pt x="989" y="761"/>
                  </a:lnTo>
                  <a:lnTo>
                    <a:pt x="970" y="765"/>
                  </a:lnTo>
                  <a:lnTo>
                    <a:pt x="953" y="767"/>
                  </a:lnTo>
                  <a:lnTo>
                    <a:pt x="953" y="767"/>
                  </a:lnTo>
                  <a:lnTo>
                    <a:pt x="891" y="769"/>
                  </a:lnTo>
                  <a:lnTo>
                    <a:pt x="859" y="771"/>
                  </a:lnTo>
                  <a:lnTo>
                    <a:pt x="828" y="772"/>
                  </a:lnTo>
                  <a:lnTo>
                    <a:pt x="828" y="772"/>
                  </a:lnTo>
                  <a:lnTo>
                    <a:pt x="674" y="771"/>
                  </a:lnTo>
                  <a:lnTo>
                    <a:pt x="590" y="769"/>
                  </a:lnTo>
                  <a:lnTo>
                    <a:pt x="519" y="767"/>
                  </a:lnTo>
                  <a:lnTo>
                    <a:pt x="519" y="767"/>
                  </a:lnTo>
                  <a:lnTo>
                    <a:pt x="446" y="763"/>
                  </a:lnTo>
                  <a:lnTo>
                    <a:pt x="364" y="757"/>
                  </a:lnTo>
                  <a:lnTo>
                    <a:pt x="282" y="754"/>
                  </a:lnTo>
                  <a:lnTo>
                    <a:pt x="244" y="752"/>
                  </a:lnTo>
                  <a:lnTo>
                    <a:pt x="209" y="751"/>
                  </a:lnTo>
                  <a:lnTo>
                    <a:pt x="209" y="751"/>
                  </a:lnTo>
                  <a:lnTo>
                    <a:pt x="150" y="752"/>
                  </a:lnTo>
                  <a:lnTo>
                    <a:pt x="122" y="751"/>
                  </a:lnTo>
                  <a:lnTo>
                    <a:pt x="107" y="750"/>
                  </a:lnTo>
                  <a:lnTo>
                    <a:pt x="93" y="747"/>
                  </a:lnTo>
                  <a:lnTo>
                    <a:pt x="93" y="747"/>
                  </a:lnTo>
                  <a:lnTo>
                    <a:pt x="77" y="742"/>
                  </a:lnTo>
                  <a:lnTo>
                    <a:pt x="65" y="737"/>
                  </a:lnTo>
                  <a:lnTo>
                    <a:pt x="57" y="729"/>
                  </a:lnTo>
                  <a:lnTo>
                    <a:pt x="52" y="721"/>
                  </a:lnTo>
                  <a:lnTo>
                    <a:pt x="48" y="710"/>
                  </a:lnTo>
                  <a:lnTo>
                    <a:pt x="46" y="700"/>
                  </a:lnTo>
                  <a:lnTo>
                    <a:pt x="46" y="687"/>
                  </a:lnTo>
                  <a:lnTo>
                    <a:pt x="46" y="671"/>
                  </a:lnTo>
                  <a:lnTo>
                    <a:pt x="46" y="671"/>
                  </a:lnTo>
                  <a:lnTo>
                    <a:pt x="44" y="665"/>
                  </a:lnTo>
                  <a:lnTo>
                    <a:pt x="44" y="665"/>
                  </a:lnTo>
                  <a:lnTo>
                    <a:pt x="46" y="658"/>
                  </a:lnTo>
                  <a:lnTo>
                    <a:pt x="46" y="131"/>
                  </a:lnTo>
                  <a:lnTo>
                    <a:pt x="46" y="131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13"/>
                  </a:lnTo>
                  <a:lnTo>
                    <a:pt x="46" y="98"/>
                  </a:lnTo>
                  <a:lnTo>
                    <a:pt x="48" y="88"/>
                  </a:lnTo>
                  <a:lnTo>
                    <a:pt x="52" y="77"/>
                  </a:lnTo>
                  <a:lnTo>
                    <a:pt x="57" y="70"/>
                  </a:lnTo>
                  <a:lnTo>
                    <a:pt x="65" y="62"/>
                  </a:lnTo>
                  <a:lnTo>
                    <a:pt x="77" y="56"/>
                  </a:lnTo>
                  <a:lnTo>
                    <a:pt x="93" y="53"/>
                  </a:lnTo>
                  <a:lnTo>
                    <a:pt x="93" y="53"/>
                  </a:lnTo>
                  <a:lnTo>
                    <a:pt x="107" y="49"/>
                  </a:lnTo>
                  <a:lnTo>
                    <a:pt x="122" y="47"/>
                  </a:lnTo>
                  <a:lnTo>
                    <a:pt x="150" y="46"/>
                  </a:lnTo>
                  <a:lnTo>
                    <a:pt x="209" y="47"/>
                  </a:lnTo>
                  <a:lnTo>
                    <a:pt x="209" y="47"/>
                  </a:lnTo>
                  <a:lnTo>
                    <a:pt x="280" y="49"/>
                  </a:lnTo>
                  <a:lnTo>
                    <a:pt x="357" y="50"/>
                  </a:lnTo>
                  <a:lnTo>
                    <a:pt x="435" y="51"/>
                  </a:lnTo>
                  <a:lnTo>
                    <a:pt x="472" y="51"/>
                  </a:lnTo>
                  <a:lnTo>
                    <a:pt x="506" y="50"/>
                  </a:lnTo>
                  <a:lnTo>
                    <a:pt x="506" y="50"/>
                  </a:lnTo>
                  <a:lnTo>
                    <a:pt x="540" y="49"/>
                  </a:lnTo>
                  <a:lnTo>
                    <a:pt x="578" y="49"/>
                  </a:lnTo>
                  <a:lnTo>
                    <a:pt x="666" y="51"/>
                  </a:lnTo>
                  <a:lnTo>
                    <a:pt x="753" y="54"/>
                  </a:lnTo>
                  <a:lnTo>
                    <a:pt x="827" y="55"/>
                  </a:lnTo>
                  <a:lnTo>
                    <a:pt x="827" y="55"/>
                  </a:lnTo>
                  <a:lnTo>
                    <a:pt x="857" y="55"/>
                  </a:lnTo>
                  <a:lnTo>
                    <a:pt x="888" y="56"/>
                  </a:lnTo>
                  <a:lnTo>
                    <a:pt x="951" y="60"/>
                  </a:lnTo>
                  <a:lnTo>
                    <a:pt x="951" y="60"/>
                  </a:lnTo>
                  <a:lnTo>
                    <a:pt x="968" y="62"/>
                  </a:lnTo>
                  <a:lnTo>
                    <a:pt x="986" y="64"/>
                  </a:lnTo>
                  <a:lnTo>
                    <a:pt x="1004" y="70"/>
                  </a:lnTo>
                  <a:lnTo>
                    <a:pt x="1020" y="75"/>
                  </a:lnTo>
                  <a:lnTo>
                    <a:pt x="1020" y="75"/>
                  </a:lnTo>
                  <a:lnTo>
                    <a:pt x="1025" y="79"/>
                  </a:lnTo>
                  <a:lnTo>
                    <a:pt x="1029" y="84"/>
                  </a:lnTo>
                  <a:lnTo>
                    <a:pt x="1031" y="90"/>
                  </a:lnTo>
                  <a:lnTo>
                    <a:pt x="1032" y="97"/>
                  </a:lnTo>
                  <a:lnTo>
                    <a:pt x="1033" y="113"/>
                  </a:lnTo>
                  <a:lnTo>
                    <a:pt x="1036" y="126"/>
                  </a:lnTo>
                  <a:lnTo>
                    <a:pt x="1036" y="126"/>
                  </a:lnTo>
                  <a:lnTo>
                    <a:pt x="1036" y="127"/>
                  </a:lnTo>
                  <a:lnTo>
                    <a:pt x="1036" y="127"/>
                  </a:lnTo>
                  <a:lnTo>
                    <a:pt x="1036" y="202"/>
                  </a:lnTo>
                  <a:lnTo>
                    <a:pt x="1039" y="293"/>
                  </a:lnTo>
                  <a:lnTo>
                    <a:pt x="1044" y="459"/>
                  </a:lnTo>
                  <a:lnTo>
                    <a:pt x="1044" y="459"/>
                  </a:lnTo>
                  <a:lnTo>
                    <a:pt x="1044" y="489"/>
                  </a:lnTo>
                  <a:lnTo>
                    <a:pt x="1041" y="518"/>
                  </a:lnTo>
                  <a:lnTo>
                    <a:pt x="1040" y="548"/>
                  </a:lnTo>
                  <a:lnTo>
                    <a:pt x="1039" y="578"/>
                  </a:lnTo>
                  <a:lnTo>
                    <a:pt x="1039" y="578"/>
                  </a:lnTo>
                  <a:lnTo>
                    <a:pt x="1037" y="607"/>
                  </a:lnTo>
                  <a:lnTo>
                    <a:pt x="1035" y="640"/>
                  </a:lnTo>
                  <a:lnTo>
                    <a:pt x="1035" y="655"/>
                  </a:lnTo>
                  <a:lnTo>
                    <a:pt x="1035" y="672"/>
                  </a:lnTo>
                  <a:lnTo>
                    <a:pt x="1035" y="687"/>
                  </a:lnTo>
                  <a:lnTo>
                    <a:pt x="1037" y="699"/>
                  </a:lnTo>
                  <a:lnTo>
                    <a:pt x="1037" y="699"/>
                  </a:lnTo>
                  <a:lnTo>
                    <a:pt x="1036" y="712"/>
                  </a:lnTo>
                  <a:lnTo>
                    <a:pt x="1035" y="727"/>
                  </a:lnTo>
                  <a:lnTo>
                    <a:pt x="1033" y="735"/>
                  </a:lnTo>
                  <a:lnTo>
                    <a:pt x="1031" y="742"/>
                  </a:lnTo>
                  <a:lnTo>
                    <a:pt x="1028" y="747"/>
                  </a:lnTo>
                  <a:lnTo>
                    <a:pt x="1023" y="751"/>
                  </a:lnTo>
                  <a:lnTo>
                    <a:pt x="1023" y="7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4" name="Freeform 766"/>
            <p:cNvSpPr>
              <a:spLocks noEditPoints="1"/>
            </p:cNvSpPr>
            <p:nvPr/>
          </p:nvSpPr>
          <p:spPr bwMode="auto">
            <a:xfrm>
              <a:off x="2184401" y="3195638"/>
              <a:ext cx="254000" cy="252413"/>
            </a:xfrm>
            <a:custGeom>
              <a:avLst/>
              <a:gdLst/>
              <a:ahLst/>
              <a:cxnLst>
                <a:cxn ang="0">
                  <a:pos x="638" y="357"/>
                </a:cxn>
                <a:cxn ang="0">
                  <a:pos x="637" y="165"/>
                </a:cxn>
                <a:cxn ang="0">
                  <a:pos x="636" y="102"/>
                </a:cxn>
                <a:cxn ang="0">
                  <a:pos x="630" y="56"/>
                </a:cxn>
                <a:cxn ang="0">
                  <a:pos x="615" y="31"/>
                </a:cxn>
                <a:cxn ang="0">
                  <a:pos x="599" y="22"/>
                </a:cxn>
                <a:cxn ang="0">
                  <a:pos x="591" y="20"/>
                </a:cxn>
                <a:cxn ang="0">
                  <a:pos x="363" y="9"/>
                </a:cxn>
                <a:cxn ang="0">
                  <a:pos x="280" y="1"/>
                </a:cxn>
                <a:cxn ang="0">
                  <a:pos x="137" y="1"/>
                </a:cxn>
                <a:cxn ang="0">
                  <a:pos x="81" y="1"/>
                </a:cxn>
                <a:cxn ang="0">
                  <a:pos x="39" y="6"/>
                </a:cxn>
                <a:cxn ang="0">
                  <a:pos x="19" y="12"/>
                </a:cxn>
                <a:cxn ang="0">
                  <a:pos x="9" y="26"/>
                </a:cxn>
                <a:cxn ang="0">
                  <a:pos x="6" y="34"/>
                </a:cxn>
                <a:cxn ang="0">
                  <a:pos x="5" y="46"/>
                </a:cxn>
                <a:cxn ang="0">
                  <a:pos x="5" y="418"/>
                </a:cxn>
                <a:cxn ang="0">
                  <a:pos x="0" y="496"/>
                </a:cxn>
                <a:cxn ang="0">
                  <a:pos x="1" y="552"/>
                </a:cxn>
                <a:cxn ang="0">
                  <a:pos x="13" y="587"/>
                </a:cxn>
                <a:cxn ang="0">
                  <a:pos x="36" y="613"/>
                </a:cxn>
                <a:cxn ang="0">
                  <a:pos x="52" y="619"/>
                </a:cxn>
                <a:cxn ang="0">
                  <a:pos x="94" y="622"/>
                </a:cxn>
                <a:cxn ang="0">
                  <a:pos x="140" y="624"/>
                </a:cxn>
                <a:cxn ang="0">
                  <a:pos x="226" y="629"/>
                </a:cxn>
                <a:cxn ang="0">
                  <a:pos x="306" y="636"/>
                </a:cxn>
                <a:cxn ang="0">
                  <a:pos x="507" y="636"/>
                </a:cxn>
                <a:cxn ang="0">
                  <a:pos x="587" y="636"/>
                </a:cxn>
                <a:cxn ang="0">
                  <a:pos x="602" y="630"/>
                </a:cxn>
                <a:cxn ang="0">
                  <a:pos x="608" y="628"/>
                </a:cxn>
                <a:cxn ang="0">
                  <a:pos x="625" y="619"/>
                </a:cxn>
                <a:cxn ang="0">
                  <a:pos x="636" y="594"/>
                </a:cxn>
                <a:cxn ang="0">
                  <a:pos x="637" y="566"/>
                </a:cxn>
                <a:cxn ang="0">
                  <a:pos x="641" y="430"/>
                </a:cxn>
                <a:cxn ang="0">
                  <a:pos x="639" y="384"/>
                </a:cxn>
                <a:cxn ang="0">
                  <a:pos x="87" y="573"/>
                </a:cxn>
                <a:cxn ang="0">
                  <a:pos x="60" y="554"/>
                </a:cxn>
                <a:cxn ang="0">
                  <a:pos x="51" y="523"/>
                </a:cxn>
                <a:cxn ang="0">
                  <a:pos x="51" y="51"/>
                </a:cxn>
                <a:cxn ang="0">
                  <a:pos x="64" y="48"/>
                </a:cxn>
                <a:cxn ang="0">
                  <a:pos x="158" y="47"/>
                </a:cxn>
                <a:cxn ang="0">
                  <a:pos x="277" y="47"/>
                </a:cxn>
                <a:cxn ang="0">
                  <a:pos x="371" y="55"/>
                </a:cxn>
                <a:cxn ang="0">
                  <a:pos x="579" y="65"/>
                </a:cxn>
                <a:cxn ang="0">
                  <a:pos x="583" y="71"/>
                </a:cxn>
                <a:cxn ang="0">
                  <a:pos x="592" y="114"/>
                </a:cxn>
                <a:cxn ang="0">
                  <a:pos x="592" y="312"/>
                </a:cxn>
                <a:cxn ang="0">
                  <a:pos x="592" y="370"/>
                </a:cxn>
                <a:cxn ang="0">
                  <a:pos x="595" y="553"/>
                </a:cxn>
                <a:cxn ang="0">
                  <a:pos x="590" y="586"/>
                </a:cxn>
                <a:cxn ang="0">
                  <a:pos x="533" y="588"/>
                </a:cxn>
                <a:cxn ang="0">
                  <a:pos x="276" y="587"/>
                </a:cxn>
                <a:cxn ang="0">
                  <a:pos x="125" y="578"/>
                </a:cxn>
              </a:cxnLst>
              <a:rect l="0" t="0" r="r" b="b"/>
              <a:pathLst>
                <a:path w="641" h="636">
                  <a:moveTo>
                    <a:pt x="639" y="384"/>
                  </a:moveTo>
                  <a:lnTo>
                    <a:pt x="639" y="384"/>
                  </a:lnTo>
                  <a:lnTo>
                    <a:pt x="638" y="357"/>
                  </a:lnTo>
                  <a:lnTo>
                    <a:pt x="638" y="323"/>
                  </a:lnTo>
                  <a:lnTo>
                    <a:pt x="638" y="243"/>
                  </a:lnTo>
                  <a:lnTo>
                    <a:pt x="637" y="165"/>
                  </a:lnTo>
                  <a:lnTo>
                    <a:pt x="637" y="129"/>
                  </a:lnTo>
                  <a:lnTo>
                    <a:pt x="636" y="102"/>
                  </a:lnTo>
                  <a:lnTo>
                    <a:pt x="636" y="102"/>
                  </a:lnTo>
                  <a:lnTo>
                    <a:pt x="633" y="78"/>
                  </a:lnTo>
                  <a:lnTo>
                    <a:pt x="632" y="67"/>
                  </a:lnTo>
                  <a:lnTo>
                    <a:pt x="630" y="56"/>
                  </a:lnTo>
                  <a:lnTo>
                    <a:pt x="626" y="47"/>
                  </a:lnTo>
                  <a:lnTo>
                    <a:pt x="622" y="38"/>
                  </a:lnTo>
                  <a:lnTo>
                    <a:pt x="615" y="31"/>
                  </a:lnTo>
                  <a:lnTo>
                    <a:pt x="605" y="26"/>
                  </a:lnTo>
                  <a:lnTo>
                    <a:pt x="605" y="26"/>
                  </a:lnTo>
                  <a:lnTo>
                    <a:pt x="599" y="22"/>
                  </a:lnTo>
                  <a:lnTo>
                    <a:pt x="595" y="21"/>
                  </a:lnTo>
                  <a:lnTo>
                    <a:pt x="591" y="20"/>
                  </a:lnTo>
                  <a:lnTo>
                    <a:pt x="591" y="20"/>
                  </a:lnTo>
                  <a:lnTo>
                    <a:pt x="526" y="18"/>
                  </a:lnTo>
                  <a:lnTo>
                    <a:pt x="445" y="14"/>
                  </a:lnTo>
                  <a:lnTo>
                    <a:pt x="363" y="9"/>
                  </a:lnTo>
                  <a:lnTo>
                    <a:pt x="298" y="3"/>
                  </a:lnTo>
                  <a:lnTo>
                    <a:pt x="298" y="3"/>
                  </a:lnTo>
                  <a:lnTo>
                    <a:pt x="280" y="1"/>
                  </a:lnTo>
                  <a:lnTo>
                    <a:pt x="260" y="0"/>
                  </a:lnTo>
                  <a:lnTo>
                    <a:pt x="217" y="0"/>
                  </a:lnTo>
                  <a:lnTo>
                    <a:pt x="137" y="1"/>
                  </a:lnTo>
                  <a:lnTo>
                    <a:pt x="137" y="1"/>
                  </a:lnTo>
                  <a:lnTo>
                    <a:pt x="108" y="1"/>
                  </a:lnTo>
                  <a:lnTo>
                    <a:pt x="81" y="1"/>
                  </a:lnTo>
                  <a:lnTo>
                    <a:pt x="67" y="3"/>
                  </a:lnTo>
                  <a:lnTo>
                    <a:pt x="52" y="4"/>
                  </a:lnTo>
                  <a:lnTo>
                    <a:pt x="39" y="6"/>
                  </a:lnTo>
                  <a:lnTo>
                    <a:pt x="25" y="9"/>
                  </a:lnTo>
                  <a:lnTo>
                    <a:pt x="25" y="9"/>
                  </a:lnTo>
                  <a:lnTo>
                    <a:pt x="19" y="12"/>
                  </a:lnTo>
                  <a:lnTo>
                    <a:pt x="15" y="16"/>
                  </a:lnTo>
                  <a:lnTo>
                    <a:pt x="12" y="21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8" y="30"/>
                  </a:lnTo>
                  <a:lnTo>
                    <a:pt x="6" y="34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5" y="46"/>
                  </a:lnTo>
                  <a:lnTo>
                    <a:pt x="5" y="51"/>
                  </a:lnTo>
                  <a:lnTo>
                    <a:pt x="5" y="418"/>
                  </a:lnTo>
                  <a:lnTo>
                    <a:pt x="5" y="418"/>
                  </a:lnTo>
                  <a:lnTo>
                    <a:pt x="4" y="442"/>
                  </a:lnTo>
                  <a:lnTo>
                    <a:pt x="1" y="468"/>
                  </a:lnTo>
                  <a:lnTo>
                    <a:pt x="0" y="496"/>
                  </a:lnTo>
                  <a:lnTo>
                    <a:pt x="0" y="524"/>
                  </a:lnTo>
                  <a:lnTo>
                    <a:pt x="0" y="537"/>
                  </a:lnTo>
                  <a:lnTo>
                    <a:pt x="1" y="552"/>
                  </a:lnTo>
                  <a:lnTo>
                    <a:pt x="4" y="565"/>
                  </a:lnTo>
                  <a:lnTo>
                    <a:pt x="8" y="577"/>
                  </a:lnTo>
                  <a:lnTo>
                    <a:pt x="13" y="587"/>
                  </a:lnTo>
                  <a:lnTo>
                    <a:pt x="18" y="598"/>
                  </a:lnTo>
                  <a:lnTo>
                    <a:pt x="26" y="607"/>
                  </a:lnTo>
                  <a:lnTo>
                    <a:pt x="36" y="613"/>
                  </a:lnTo>
                  <a:lnTo>
                    <a:pt x="36" y="613"/>
                  </a:lnTo>
                  <a:lnTo>
                    <a:pt x="44" y="617"/>
                  </a:lnTo>
                  <a:lnTo>
                    <a:pt x="52" y="619"/>
                  </a:lnTo>
                  <a:lnTo>
                    <a:pt x="63" y="621"/>
                  </a:lnTo>
                  <a:lnTo>
                    <a:pt x="73" y="621"/>
                  </a:lnTo>
                  <a:lnTo>
                    <a:pt x="94" y="622"/>
                  </a:lnTo>
                  <a:lnTo>
                    <a:pt x="111" y="622"/>
                  </a:lnTo>
                  <a:lnTo>
                    <a:pt x="111" y="622"/>
                  </a:lnTo>
                  <a:lnTo>
                    <a:pt x="140" y="624"/>
                  </a:lnTo>
                  <a:lnTo>
                    <a:pt x="169" y="625"/>
                  </a:lnTo>
                  <a:lnTo>
                    <a:pt x="197" y="626"/>
                  </a:lnTo>
                  <a:lnTo>
                    <a:pt x="226" y="629"/>
                  </a:lnTo>
                  <a:lnTo>
                    <a:pt x="226" y="629"/>
                  </a:lnTo>
                  <a:lnTo>
                    <a:pt x="261" y="633"/>
                  </a:lnTo>
                  <a:lnTo>
                    <a:pt x="306" y="636"/>
                  </a:lnTo>
                  <a:lnTo>
                    <a:pt x="354" y="636"/>
                  </a:lnTo>
                  <a:lnTo>
                    <a:pt x="407" y="636"/>
                  </a:lnTo>
                  <a:lnTo>
                    <a:pt x="507" y="636"/>
                  </a:lnTo>
                  <a:lnTo>
                    <a:pt x="552" y="636"/>
                  </a:lnTo>
                  <a:lnTo>
                    <a:pt x="587" y="636"/>
                  </a:lnTo>
                  <a:lnTo>
                    <a:pt x="587" y="636"/>
                  </a:lnTo>
                  <a:lnTo>
                    <a:pt x="592" y="636"/>
                  </a:lnTo>
                  <a:lnTo>
                    <a:pt x="598" y="633"/>
                  </a:lnTo>
                  <a:lnTo>
                    <a:pt x="602" y="630"/>
                  </a:lnTo>
                  <a:lnTo>
                    <a:pt x="604" y="628"/>
                  </a:lnTo>
                  <a:lnTo>
                    <a:pt x="604" y="628"/>
                  </a:lnTo>
                  <a:lnTo>
                    <a:pt x="608" y="628"/>
                  </a:lnTo>
                  <a:lnTo>
                    <a:pt x="608" y="628"/>
                  </a:lnTo>
                  <a:lnTo>
                    <a:pt x="619" y="624"/>
                  </a:lnTo>
                  <a:lnTo>
                    <a:pt x="625" y="619"/>
                  </a:lnTo>
                  <a:lnTo>
                    <a:pt x="630" y="611"/>
                  </a:lnTo>
                  <a:lnTo>
                    <a:pt x="634" y="603"/>
                  </a:lnTo>
                  <a:lnTo>
                    <a:pt x="636" y="594"/>
                  </a:lnTo>
                  <a:lnTo>
                    <a:pt x="637" y="585"/>
                  </a:lnTo>
                  <a:lnTo>
                    <a:pt x="637" y="566"/>
                  </a:lnTo>
                  <a:lnTo>
                    <a:pt x="637" y="566"/>
                  </a:lnTo>
                  <a:lnTo>
                    <a:pt x="637" y="520"/>
                  </a:lnTo>
                  <a:lnTo>
                    <a:pt x="639" y="475"/>
                  </a:lnTo>
                  <a:lnTo>
                    <a:pt x="641" y="430"/>
                  </a:lnTo>
                  <a:lnTo>
                    <a:pt x="641" y="407"/>
                  </a:lnTo>
                  <a:lnTo>
                    <a:pt x="639" y="384"/>
                  </a:lnTo>
                  <a:lnTo>
                    <a:pt x="639" y="384"/>
                  </a:lnTo>
                  <a:close/>
                  <a:moveTo>
                    <a:pt x="102" y="575"/>
                  </a:moveTo>
                  <a:lnTo>
                    <a:pt x="102" y="575"/>
                  </a:lnTo>
                  <a:lnTo>
                    <a:pt x="87" y="573"/>
                  </a:lnTo>
                  <a:lnTo>
                    <a:pt x="76" y="568"/>
                  </a:lnTo>
                  <a:lnTo>
                    <a:pt x="67" y="562"/>
                  </a:lnTo>
                  <a:lnTo>
                    <a:pt x="60" y="554"/>
                  </a:lnTo>
                  <a:lnTo>
                    <a:pt x="55" y="545"/>
                  </a:lnTo>
                  <a:lnTo>
                    <a:pt x="52" y="535"/>
                  </a:lnTo>
                  <a:lnTo>
                    <a:pt x="51" y="523"/>
                  </a:lnTo>
                  <a:lnTo>
                    <a:pt x="51" y="509"/>
                  </a:lnTo>
                  <a:lnTo>
                    <a:pt x="51" y="51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64" y="48"/>
                  </a:lnTo>
                  <a:lnTo>
                    <a:pt x="77" y="47"/>
                  </a:lnTo>
                  <a:lnTo>
                    <a:pt x="104" y="46"/>
                  </a:lnTo>
                  <a:lnTo>
                    <a:pt x="158" y="47"/>
                  </a:lnTo>
                  <a:lnTo>
                    <a:pt x="158" y="47"/>
                  </a:lnTo>
                  <a:lnTo>
                    <a:pt x="235" y="46"/>
                  </a:lnTo>
                  <a:lnTo>
                    <a:pt x="277" y="47"/>
                  </a:lnTo>
                  <a:lnTo>
                    <a:pt x="312" y="50"/>
                  </a:lnTo>
                  <a:lnTo>
                    <a:pt x="312" y="50"/>
                  </a:lnTo>
                  <a:lnTo>
                    <a:pt x="371" y="55"/>
                  </a:lnTo>
                  <a:lnTo>
                    <a:pt x="446" y="60"/>
                  </a:lnTo>
                  <a:lnTo>
                    <a:pt x="520" y="64"/>
                  </a:lnTo>
                  <a:lnTo>
                    <a:pt x="579" y="65"/>
                  </a:lnTo>
                  <a:lnTo>
                    <a:pt x="579" y="65"/>
                  </a:lnTo>
                  <a:lnTo>
                    <a:pt x="582" y="68"/>
                  </a:lnTo>
                  <a:lnTo>
                    <a:pt x="583" y="71"/>
                  </a:lnTo>
                  <a:lnTo>
                    <a:pt x="587" y="81"/>
                  </a:lnTo>
                  <a:lnTo>
                    <a:pt x="590" y="95"/>
                  </a:lnTo>
                  <a:lnTo>
                    <a:pt x="592" y="114"/>
                  </a:lnTo>
                  <a:lnTo>
                    <a:pt x="594" y="159"/>
                  </a:lnTo>
                  <a:lnTo>
                    <a:pt x="595" y="212"/>
                  </a:lnTo>
                  <a:lnTo>
                    <a:pt x="592" y="312"/>
                  </a:lnTo>
                  <a:lnTo>
                    <a:pt x="592" y="349"/>
                  </a:lnTo>
                  <a:lnTo>
                    <a:pt x="592" y="370"/>
                  </a:lnTo>
                  <a:lnTo>
                    <a:pt x="592" y="370"/>
                  </a:lnTo>
                  <a:lnTo>
                    <a:pt x="594" y="413"/>
                  </a:lnTo>
                  <a:lnTo>
                    <a:pt x="594" y="485"/>
                  </a:lnTo>
                  <a:lnTo>
                    <a:pt x="595" y="553"/>
                  </a:lnTo>
                  <a:lnTo>
                    <a:pt x="596" y="583"/>
                  </a:lnTo>
                  <a:lnTo>
                    <a:pt x="596" y="583"/>
                  </a:lnTo>
                  <a:lnTo>
                    <a:pt x="590" y="586"/>
                  </a:lnTo>
                  <a:lnTo>
                    <a:pt x="585" y="590"/>
                  </a:lnTo>
                  <a:lnTo>
                    <a:pt x="585" y="590"/>
                  </a:lnTo>
                  <a:lnTo>
                    <a:pt x="533" y="588"/>
                  </a:lnTo>
                  <a:lnTo>
                    <a:pt x="475" y="588"/>
                  </a:lnTo>
                  <a:lnTo>
                    <a:pt x="343" y="588"/>
                  </a:lnTo>
                  <a:lnTo>
                    <a:pt x="276" y="587"/>
                  </a:lnTo>
                  <a:lnTo>
                    <a:pt x="212" y="585"/>
                  </a:lnTo>
                  <a:lnTo>
                    <a:pt x="153" y="581"/>
                  </a:lnTo>
                  <a:lnTo>
                    <a:pt x="125" y="578"/>
                  </a:lnTo>
                  <a:lnTo>
                    <a:pt x="102" y="575"/>
                  </a:lnTo>
                  <a:lnTo>
                    <a:pt x="102" y="5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5" name="Freeform 767"/>
            <p:cNvSpPr/>
            <p:nvPr/>
          </p:nvSpPr>
          <p:spPr bwMode="auto">
            <a:xfrm>
              <a:off x="2033588" y="3146425"/>
              <a:ext cx="30163" cy="538163"/>
            </a:xfrm>
            <a:custGeom>
              <a:avLst/>
              <a:gdLst/>
              <a:ahLst/>
              <a:cxnLst>
                <a:cxn ang="0">
                  <a:pos x="62" y="1072"/>
                </a:cxn>
                <a:cxn ang="0">
                  <a:pos x="62" y="1011"/>
                </a:cxn>
                <a:cxn ang="0">
                  <a:pos x="54" y="834"/>
                </a:cxn>
                <a:cxn ang="0">
                  <a:pos x="51" y="614"/>
                </a:cxn>
                <a:cxn ang="0">
                  <a:pos x="53" y="452"/>
                </a:cxn>
                <a:cxn ang="0">
                  <a:pos x="50" y="331"/>
                </a:cxn>
                <a:cxn ang="0">
                  <a:pos x="49" y="290"/>
                </a:cxn>
                <a:cxn ang="0">
                  <a:pos x="48" y="251"/>
                </a:cxn>
                <a:cxn ang="0">
                  <a:pos x="55" y="174"/>
                </a:cxn>
                <a:cxn ang="0">
                  <a:pos x="61" y="134"/>
                </a:cxn>
                <a:cxn ang="0">
                  <a:pos x="65" y="78"/>
                </a:cxn>
                <a:cxn ang="0">
                  <a:pos x="70" y="43"/>
                </a:cxn>
                <a:cxn ang="0">
                  <a:pos x="79" y="14"/>
                </a:cxn>
                <a:cxn ang="0">
                  <a:pos x="70" y="6"/>
                </a:cxn>
                <a:cxn ang="0">
                  <a:pos x="58" y="1"/>
                </a:cxn>
                <a:cxn ang="0">
                  <a:pos x="48" y="0"/>
                </a:cxn>
                <a:cxn ang="0">
                  <a:pos x="34" y="2"/>
                </a:cxn>
                <a:cxn ang="0">
                  <a:pos x="28" y="22"/>
                </a:cxn>
                <a:cxn ang="0">
                  <a:pos x="20" y="65"/>
                </a:cxn>
                <a:cxn ang="0">
                  <a:pos x="14" y="129"/>
                </a:cxn>
                <a:cxn ang="0">
                  <a:pos x="11" y="163"/>
                </a:cxn>
                <a:cxn ang="0">
                  <a:pos x="4" y="205"/>
                </a:cxn>
                <a:cxn ang="0">
                  <a:pos x="0" y="291"/>
                </a:cxn>
                <a:cxn ang="0">
                  <a:pos x="3" y="423"/>
                </a:cxn>
                <a:cxn ang="0">
                  <a:pos x="6" y="510"/>
                </a:cxn>
                <a:cxn ang="0">
                  <a:pos x="4" y="620"/>
                </a:cxn>
                <a:cxn ang="0">
                  <a:pos x="2" y="826"/>
                </a:cxn>
                <a:cxn ang="0">
                  <a:pos x="6" y="953"/>
                </a:cxn>
                <a:cxn ang="0">
                  <a:pos x="11" y="1003"/>
                </a:cxn>
                <a:cxn ang="0">
                  <a:pos x="14" y="1024"/>
                </a:cxn>
                <a:cxn ang="0">
                  <a:pos x="15" y="1088"/>
                </a:cxn>
                <a:cxn ang="0">
                  <a:pos x="12" y="1173"/>
                </a:cxn>
                <a:cxn ang="0">
                  <a:pos x="12" y="1192"/>
                </a:cxn>
                <a:cxn ang="0">
                  <a:pos x="20" y="1253"/>
                </a:cxn>
                <a:cxn ang="0">
                  <a:pos x="28" y="1313"/>
                </a:cxn>
                <a:cxn ang="0">
                  <a:pos x="28" y="1332"/>
                </a:cxn>
                <a:cxn ang="0">
                  <a:pos x="31" y="1341"/>
                </a:cxn>
                <a:cxn ang="0">
                  <a:pos x="36" y="1349"/>
                </a:cxn>
                <a:cxn ang="0">
                  <a:pos x="44" y="1353"/>
                </a:cxn>
                <a:cxn ang="0">
                  <a:pos x="59" y="1353"/>
                </a:cxn>
                <a:cxn ang="0">
                  <a:pos x="67" y="1349"/>
                </a:cxn>
                <a:cxn ang="0">
                  <a:pos x="72" y="1341"/>
                </a:cxn>
                <a:cxn ang="0">
                  <a:pos x="74" y="1332"/>
                </a:cxn>
                <a:cxn ang="0">
                  <a:pos x="74" y="1302"/>
                </a:cxn>
                <a:cxn ang="0">
                  <a:pos x="67" y="1242"/>
                </a:cxn>
                <a:cxn ang="0">
                  <a:pos x="62" y="1212"/>
                </a:cxn>
                <a:cxn ang="0">
                  <a:pos x="58" y="1178"/>
                </a:cxn>
                <a:cxn ang="0">
                  <a:pos x="58" y="1143"/>
                </a:cxn>
                <a:cxn ang="0">
                  <a:pos x="62" y="1072"/>
                </a:cxn>
              </a:cxnLst>
              <a:rect l="0" t="0" r="r" b="b"/>
              <a:pathLst>
                <a:path w="79" h="1355">
                  <a:moveTo>
                    <a:pt x="62" y="1072"/>
                  </a:moveTo>
                  <a:lnTo>
                    <a:pt x="62" y="1072"/>
                  </a:lnTo>
                  <a:lnTo>
                    <a:pt x="63" y="1047"/>
                  </a:lnTo>
                  <a:lnTo>
                    <a:pt x="62" y="1011"/>
                  </a:lnTo>
                  <a:lnTo>
                    <a:pt x="58" y="923"/>
                  </a:lnTo>
                  <a:lnTo>
                    <a:pt x="54" y="834"/>
                  </a:lnTo>
                  <a:lnTo>
                    <a:pt x="51" y="773"/>
                  </a:lnTo>
                  <a:lnTo>
                    <a:pt x="51" y="614"/>
                  </a:lnTo>
                  <a:lnTo>
                    <a:pt x="51" y="614"/>
                  </a:lnTo>
                  <a:lnTo>
                    <a:pt x="53" y="452"/>
                  </a:lnTo>
                  <a:lnTo>
                    <a:pt x="51" y="371"/>
                  </a:lnTo>
                  <a:lnTo>
                    <a:pt x="50" y="331"/>
                  </a:lnTo>
                  <a:lnTo>
                    <a:pt x="49" y="290"/>
                  </a:lnTo>
                  <a:lnTo>
                    <a:pt x="49" y="290"/>
                  </a:lnTo>
                  <a:lnTo>
                    <a:pt x="48" y="270"/>
                  </a:lnTo>
                  <a:lnTo>
                    <a:pt x="48" y="251"/>
                  </a:lnTo>
                  <a:lnTo>
                    <a:pt x="50" y="212"/>
                  </a:lnTo>
                  <a:lnTo>
                    <a:pt x="55" y="174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62" y="112"/>
                  </a:lnTo>
                  <a:lnTo>
                    <a:pt x="65" y="78"/>
                  </a:lnTo>
                  <a:lnTo>
                    <a:pt x="67" y="60"/>
                  </a:lnTo>
                  <a:lnTo>
                    <a:pt x="70" y="43"/>
                  </a:lnTo>
                  <a:lnTo>
                    <a:pt x="74" y="27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0" y="6"/>
                  </a:lnTo>
                  <a:lnTo>
                    <a:pt x="65" y="4"/>
                  </a:lnTo>
                  <a:lnTo>
                    <a:pt x="58" y="1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1" y="1"/>
                  </a:lnTo>
                  <a:lnTo>
                    <a:pt x="34" y="2"/>
                  </a:lnTo>
                  <a:lnTo>
                    <a:pt x="34" y="2"/>
                  </a:lnTo>
                  <a:lnTo>
                    <a:pt x="28" y="22"/>
                  </a:lnTo>
                  <a:lnTo>
                    <a:pt x="23" y="43"/>
                  </a:lnTo>
                  <a:lnTo>
                    <a:pt x="20" y="65"/>
                  </a:lnTo>
                  <a:lnTo>
                    <a:pt x="17" y="87"/>
                  </a:lnTo>
                  <a:lnTo>
                    <a:pt x="14" y="129"/>
                  </a:lnTo>
                  <a:lnTo>
                    <a:pt x="12" y="147"/>
                  </a:lnTo>
                  <a:lnTo>
                    <a:pt x="11" y="163"/>
                  </a:lnTo>
                  <a:lnTo>
                    <a:pt x="11" y="163"/>
                  </a:lnTo>
                  <a:lnTo>
                    <a:pt x="4" y="205"/>
                  </a:lnTo>
                  <a:lnTo>
                    <a:pt x="2" y="248"/>
                  </a:lnTo>
                  <a:lnTo>
                    <a:pt x="0" y="291"/>
                  </a:lnTo>
                  <a:lnTo>
                    <a:pt x="0" y="336"/>
                  </a:lnTo>
                  <a:lnTo>
                    <a:pt x="3" y="423"/>
                  </a:lnTo>
                  <a:lnTo>
                    <a:pt x="6" y="467"/>
                  </a:lnTo>
                  <a:lnTo>
                    <a:pt x="6" y="510"/>
                  </a:lnTo>
                  <a:lnTo>
                    <a:pt x="6" y="510"/>
                  </a:lnTo>
                  <a:lnTo>
                    <a:pt x="4" y="620"/>
                  </a:lnTo>
                  <a:lnTo>
                    <a:pt x="2" y="757"/>
                  </a:lnTo>
                  <a:lnTo>
                    <a:pt x="2" y="826"/>
                  </a:lnTo>
                  <a:lnTo>
                    <a:pt x="3" y="894"/>
                  </a:lnTo>
                  <a:lnTo>
                    <a:pt x="6" y="953"/>
                  </a:lnTo>
                  <a:lnTo>
                    <a:pt x="8" y="979"/>
                  </a:lnTo>
                  <a:lnTo>
                    <a:pt x="11" y="1003"/>
                  </a:lnTo>
                  <a:lnTo>
                    <a:pt x="11" y="1003"/>
                  </a:lnTo>
                  <a:lnTo>
                    <a:pt x="14" y="1024"/>
                  </a:lnTo>
                  <a:lnTo>
                    <a:pt x="14" y="1046"/>
                  </a:lnTo>
                  <a:lnTo>
                    <a:pt x="15" y="1088"/>
                  </a:lnTo>
                  <a:lnTo>
                    <a:pt x="14" y="1130"/>
                  </a:lnTo>
                  <a:lnTo>
                    <a:pt x="12" y="1173"/>
                  </a:lnTo>
                  <a:lnTo>
                    <a:pt x="12" y="1173"/>
                  </a:lnTo>
                  <a:lnTo>
                    <a:pt x="12" y="1192"/>
                  </a:lnTo>
                  <a:lnTo>
                    <a:pt x="15" y="1212"/>
                  </a:lnTo>
                  <a:lnTo>
                    <a:pt x="20" y="1253"/>
                  </a:lnTo>
                  <a:lnTo>
                    <a:pt x="25" y="1292"/>
                  </a:lnTo>
                  <a:lnTo>
                    <a:pt x="28" y="1313"/>
                  </a:lnTo>
                  <a:lnTo>
                    <a:pt x="28" y="1332"/>
                  </a:lnTo>
                  <a:lnTo>
                    <a:pt x="28" y="1332"/>
                  </a:lnTo>
                  <a:lnTo>
                    <a:pt x="29" y="1338"/>
                  </a:lnTo>
                  <a:lnTo>
                    <a:pt x="31" y="1341"/>
                  </a:lnTo>
                  <a:lnTo>
                    <a:pt x="33" y="1345"/>
                  </a:lnTo>
                  <a:lnTo>
                    <a:pt x="36" y="1349"/>
                  </a:lnTo>
                  <a:lnTo>
                    <a:pt x="40" y="1352"/>
                  </a:lnTo>
                  <a:lnTo>
                    <a:pt x="44" y="1353"/>
                  </a:lnTo>
                  <a:lnTo>
                    <a:pt x="51" y="1355"/>
                  </a:lnTo>
                  <a:lnTo>
                    <a:pt x="59" y="1353"/>
                  </a:lnTo>
                  <a:lnTo>
                    <a:pt x="63" y="1352"/>
                  </a:lnTo>
                  <a:lnTo>
                    <a:pt x="67" y="1349"/>
                  </a:lnTo>
                  <a:lnTo>
                    <a:pt x="70" y="1345"/>
                  </a:lnTo>
                  <a:lnTo>
                    <a:pt x="72" y="1341"/>
                  </a:lnTo>
                  <a:lnTo>
                    <a:pt x="74" y="1338"/>
                  </a:lnTo>
                  <a:lnTo>
                    <a:pt x="74" y="1332"/>
                  </a:lnTo>
                  <a:lnTo>
                    <a:pt x="74" y="1332"/>
                  </a:lnTo>
                  <a:lnTo>
                    <a:pt x="74" y="1302"/>
                  </a:lnTo>
                  <a:lnTo>
                    <a:pt x="71" y="1272"/>
                  </a:lnTo>
                  <a:lnTo>
                    <a:pt x="67" y="1242"/>
                  </a:lnTo>
                  <a:lnTo>
                    <a:pt x="62" y="1212"/>
                  </a:lnTo>
                  <a:lnTo>
                    <a:pt x="62" y="1212"/>
                  </a:lnTo>
                  <a:lnTo>
                    <a:pt x="59" y="1195"/>
                  </a:lnTo>
                  <a:lnTo>
                    <a:pt x="58" y="1178"/>
                  </a:lnTo>
                  <a:lnTo>
                    <a:pt x="57" y="1160"/>
                  </a:lnTo>
                  <a:lnTo>
                    <a:pt x="58" y="1143"/>
                  </a:lnTo>
                  <a:lnTo>
                    <a:pt x="61" y="1107"/>
                  </a:lnTo>
                  <a:lnTo>
                    <a:pt x="62" y="1072"/>
                  </a:lnTo>
                  <a:lnTo>
                    <a:pt x="62" y="10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6" name="Freeform 768"/>
            <p:cNvSpPr/>
            <p:nvPr/>
          </p:nvSpPr>
          <p:spPr bwMode="auto">
            <a:xfrm>
              <a:off x="2044701" y="3662363"/>
              <a:ext cx="758825" cy="128588"/>
            </a:xfrm>
            <a:custGeom>
              <a:avLst/>
              <a:gdLst/>
              <a:ahLst/>
              <a:cxnLst>
                <a:cxn ang="0">
                  <a:pos x="1912" y="41"/>
                </a:cxn>
                <a:cxn ang="0">
                  <a:pos x="1906" y="29"/>
                </a:cxn>
                <a:cxn ang="0">
                  <a:pos x="1890" y="24"/>
                </a:cxn>
                <a:cxn ang="0">
                  <a:pos x="1874" y="29"/>
                </a:cxn>
                <a:cxn ang="0">
                  <a:pos x="1868" y="41"/>
                </a:cxn>
                <a:cxn ang="0">
                  <a:pos x="1868" y="94"/>
                </a:cxn>
                <a:cxn ang="0">
                  <a:pos x="1867" y="143"/>
                </a:cxn>
                <a:cxn ang="0">
                  <a:pos x="1861" y="168"/>
                </a:cxn>
                <a:cxn ang="0">
                  <a:pos x="1840" y="202"/>
                </a:cxn>
                <a:cxn ang="0">
                  <a:pos x="1800" y="230"/>
                </a:cxn>
                <a:cxn ang="0">
                  <a:pos x="1771" y="245"/>
                </a:cxn>
                <a:cxn ang="0">
                  <a:pos x="1728" y="258"/>
                </a:cxn>
                <a:cxn ang="0">
                  <a:pos x="1668" y="263"/>
                </a:cxn>
                <a:cxn ang="0">
                  <a:pos x="1621" y="267"/>
                </a:cxn>
                <a:cxn ang="0">
                  <a:pos x="1575" y="274"/>
                </a:cxn>
                <a:cxn ang="0">
                  <a:pos x="1394" y="278"/>
                </a:cxn>
                <a:cxn ang="0">
                  <a:pos x="1214" y="274"/>
                </a:cxn>
                <a:cxn ang="0">
                  <a:pos x="961" y="279"/>
                </a:cxn>
                <a:cxn ang="0">
                  <a:pos x="902" y="278"/>
                </a:cxn>
                <a:cxn ang="0">
                  <a:pos x="757" y="263"/>
                </a:cxn>
                <a:cxn ang="0">
                  <a:pos x="659" y="261"/>
                </a:cxn>
                <a:cxn ang="0">
                  <a:pos x="422" y="251"/>
                </a:cxn>
                <a:cxn ang="0">
                  <a:pos x="398" y="250"/>
                </a:cxn>
                <a:cxn ang="0">
                  <a:pos x="333" y="241"/>
                </a:cxn>
                <a:cxn ang="0">
                  <a:pos x="289" y="238"/>
                </a:cxn>
                <a:cxn ang="0">
                  <a:pos x="194" y="225"/>
                </a:cxn>
                <a:cxn ang="0">
                  <a:pos x="146" y="211"/>
                </a:cxn>
                <a:cxn ang="0">
                  <a:pos x="106" y="185"/>
                </a:cxn>
                <a:cxn ang="0">
                  <a:pos x="81" y="162"/>
                </a:cxn>
                <a:cxn ang="0">
                  <a:pos x="63" y="140"/>
                </a:cxn>
                <a:cxn ang="0">
                  <a:pos x="50" y="97"/>
                </a:cxn>
                <a:cxn ang="0">
                  <a:pos x="46" y="23"/>
                </a:cxn>
                <a:cxn ang="0">
                  <a:pos x="44" y="13"/>
                </a:cxn>
                <a:cxn ang="0">
                  <a:pos x="35" y="4"/>
                </a:cxn>
                <a:cxn ang="0">
                  <a:pos x="14" y="2"/>
                </a:cxn>
                <a:cxn ang="0">
                  <a:pos x="5" y="9"/>
                </a:cxn>
                <a:cxn ang="0">
                  <a:pos x="0" y="23"/>
                </a:cxn>
                <a:cxn ang="0">
                  <a:pos x="3" y="80"/>
                </a:cxn>
                <a:cxn ang="0">
                  <a:pos x="17" y="143"/>
                </a:cxn>
                <a:cxn ang="0">
                  <a:pos x="35" y="177"/>
                </a:cxn>
                <a:cxn ang="0">
                  <a:pos x="63" y="208"/>
                </a:cxn>
                <a:cxn ang="0">
                  <a:pos x="85" y="228"/>
                </a:cxn>
                <a:cxn ang="0">
                  <a:pos x="123" y="250"/>
                </a:cxn>
                <a:cxn ang="0">
                  <a:pos x="209" y="278"/>
                </a:cxn>
                <a:cxn ang="0">
                  <a:pos x="297" y="285"/>
                </a:cxn>
                <a:cxn ang="0">
                  <a:pos x="366" y="289"/>
                </a:cxn>
                <a:cxn ang="0">
                  <a:pos x="538" y="308"/>
                </a:cxn>
                <a:cxn ang="0">
                  <a:pos x="613" y="309"/>
                </a:cxn>
                <a:cxn ang="0">
                  <a:pos x="871" y="322"/>
                </a:cxn>
                <a:cxn ang="0">
                  <a:pos x="961" y="325"/>
                </a:cxn>
                <a:cxn ang="0">
                  <a:pos x="1184" y="321"/>
                </a:cxn>
                <a:cxn ang="0">
                  <a:pos x="1537" y="319"/>
                </a:cxn>
                <a:cxn ang="0">
                  <a:pos x="1596" y="314"/>
                </a:cxn>
                <a:cxn ang="0">
                  <a:pos x="1652" y="309"/>
                </a:cxn>
                <a:cxn ang="0">
                  <a:pos x="1712" y="305"/>
                </a:cxn>
                <a:cxn ang="0">
                  <a:pos x="1792" y="283"/>
                </a:cxn>
                <a:cxn ang="0">
                  <a:pos x="1868" y="240"/>
                </a:cxn>
                <a:cxn ang="0">
                  <a:pos x="1886" y="221"/>
                </a:cxn>
                <a:cxn ang="0">
                  <a:pos x="1904" y="189"/>
                </a:cxn>
                <a:cxn ang="0">
                  <a:pos x="1912" y="149"/>
                </a:cxn>
                <a:cxn ang="0">
                  <a:pos x="1914" y="46"/>
                </a:cxn>
              </a:cxnLst>
              <a:rect l="0" t="0" r="r" b="b"/>
              <a:pathLst>
                <a:path w="1915" h="325">
                  <a:moveTo>
                    <a:pt x="1914" y="46"/>
                  </a:moveTo>
                  <a:lnTo>
                    <a:pt x="1914" y="46"/>
                  </a:lnTo>
                  <a:lnTo>
                    <a:pt x="1912" y="41"/>
                  </a:lnTo>
                  <a:lnTo>
                    <a:pt x="1911" y="36"/>
                  </a:lnTo>
                  <a:lnTo>
                    <a:pt x="1908" y="32"/>
                  </a:lnTo>
                  <a:lnTo>
                    <a:pt x="1906" y="29"/>
                  </a:lnTo>
                  <a:lnTo>
                    <a:pt x="1902" y="26"/>
                  </a:lnTo>
                  <a:lnTo>
                    <a:pt x="1898" y="25"/>
                  </a:lnTo>
                  <a:lnTo>
                    <a:pt x="1890" y="24"/>
                  </a:lnTo>
                  <a:lnTo>
                    <a:pt x="1882" y="25"/>
                  </a:lnTo>
                  <a:lnTo>
                    <a:pt x="1878" y="26"/>
                  </a:lnTo>
                  <a:lnTo>
                    <a:pt x="1874" y="29"/>
                  </a:lnTo>
                  <a:lnTo>
                    <a:pt x="1872" y="32"/>
                  </a:lnTo>
                  <a:lnTo>
                    <a:pt x="1869" y="36"/>
                  </a:lnTo>
                  <a:lnTo>
                    <a:pt x="1868" y="41"/>
                  </a:lnTo>
                  <a:lnTo>
                    <a:pt x="1868" y="46"/>
                  </a:lnTo>
                  <a:lnTo>
                    <a:pt x="1868" y="46"/>
                  </a:lnTo>
                  <a:lnTo>
                    <a:pt x="1868" y="94"/>
                  </a:lnTo>
                  <a:lnTo>
                    <a:pt x="1868" y="118"/>
                  </a:lnTo>
                  <a:lnTo>
                    <a:pt x="1867" y="143"/>
                  </a:lnTo>
                  <a:lnTo>
                    <a:pt x="1867" y="143"/>
                  </a:lnTo>
                  <a:lnTo>
                    <a:pt x="1867" y="152"/>
                  </a:lnTo>
                  <a:lnTo>
                    <a:pt x="1864" y="160"/>
                  </a:lnTo>
                  <a:lnTo>
                    <a:pt x="1861" y="168"/>
                  </a:lnTo>
                  <a:lnTo>
                    <a:pt x="1859" y="176"/>
                  </a:lnTo>
                  <a:lnTo>
                    <a:pt x="1850" y="190"/>
                  </a:lnTo>
                  <a:lnTo>
                    <a:pt x="1840" y="202"/>
                  </a:lnTo>
                  <a:lnTo>
                    <a:pt x="1827" y="212"/>
                  </a:lnTo>
                  <a:lnTo>
                    <a:pt x="1814" y="221"/>
                  </a:lnTo>
                  <a:lnTo>
                    <a:pt x="1800" y="230"/>
                  </a:lnTo>
                  <a:lnTo>
                    <a:pt x="1784" y="238"/>
                  </a:lnTo>
                  <a:lnTo>
                    <a:pt x="1784" y="238"/>
                  </a:lnTo>
                  <a:lnTo>
                    <a:pt x="1771" y="245"/>
                  </a:lnTo>
                  <a:lnTo>
                    <a:pt x="1757" y="251"/>
                  </a:lnTo>
                  <a:lnTo>
                    <a:pt x="1742" y="255"/>
                  </a:lnTo>
                  <a:lnTo>
                    <a:pt x="1728" y="258"/>
                  </a:lnTo>
                  <a:lnTo>
                    <a:pt x="1714" y="261"/>
                  </a:lnTo>
                  <a:lnTo>
                    <a:pt x="1698" y="262"/>
                  </a:lnTo>
                  <a:lnTo>
                    <a:pt x="1668" y="263"/>
                  </a:lnTo>
                  <a:lnTo>
                    <a:pt x="1668" y="263"/>
                  </a:lnTo>
                  <a:lnTo>
                    <a:pt x="1644" y="264"/>
                  </a:lnTo>
                  <a:lnTo>
                    <a:pt x="1621" y="267"/>
                  </a:lnTo>
                  <a:lnTo>
                    <a:pt x="1598" y="271"/>
                  </a:lnTo>
                  <a:lnTo>
                    <a:pt x="1575" y="274"/>
                  </a:lnTo>
                  <a:lnTo>
                    <a:pt x="1575" y="274"/>
                  </a:lnTo>
                  <a:lnTo>
                    <a:pt x="1538" y="276"/>
                  </a:lnTo>
                  <a:lnTo>
                    <a:pt x="1495" y="278"/>
                  </a:lnTo>
                  <a:lnTo>
                    <a:pt x="1394" y="278"/>
                  </a:lnTo>
                  <a:lnTo>
                    <a:pt x="1295" y="275"/>
                  </a:lnTo>
                  <a:lnTo>
                    <a:pt x="1214" y="274"/>
                  </a:lnTo>
                  <a:lnTo>
                    <a:pt x="1214" y="274"/>
                  </a:lnTo>
                  <a:lnTo>
                    <a:pt x="1151" y="275"/>
                  </a:lnTo>
                  <a:lnTo>
                    <a:pt x="1088" y="276"/>
                  </a:lnTo>
                  <a:lnTo>
                    <a:pt x="961" y="279"/>
                  </a:lnTo>
                  <a:lnTo>
                    <a:pt x="961" y="279"/>
                  </a:lnTo>
                  <a:lnTo>
                    <a:pt x="931" y="279"/>
                  </a:lnTo>
                  <a:lnTo>
                    <a:pt x="902" y="278"/>
                  </a:lnTo>
                  <a:lnTo>
                    <a:pt x="845" y="271"/>
                  </a:lnTo>
                  <a:lnTo>
                    <a:pt x="786" y="266"/>
                  </a:lnTo>
                  <a:lnTo>
                    <a:pt x="757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659" y="261"/>
                  </a:lnTo>
                  <a:lnTo>
                    <a:pt x="575" y="257"/>
                  </a:lnTo>
                  <a:lnTo>
                    <a:pt x="492" y="253"/>
                  </a:lnTo>
                  <a:lnTo>
                    <a:pt x="422" y="251"/>
                  </a:lnTo>
                  <a:lnTo>
                    <a:pt x="422" y="251"/>
                  </a:lnTo>
                  <a:lnTo>
                    <a:pt x="411" y="251"/>
                  </a:lnTo>
                  <a:lnTo>
                    <a:pt x="398" y="250"/>
                  </a:lnTo>
                  <a:lnTo>
                    <a:pt x="371" y="246"/>
                  </a:lnTo>
                  <a:lnTo>
                    <a:pt x="347" y="242"/>
                  </a:lnTo>
                  <a:lnTo>
                    <a:pt x="333" y="241"/>
                  </a:lnTo>
                  <a:lnTo>
                    <a:pt x="320" y="240"/>
                  </a:lnTo>
                  <a:lnTo>
                    <a:pt x="320" y="240"/>
                  </a:lnTo>
                  <a:lnTo>
                    <a:pt x="289" y="238"/>
                  </a:lnTo>
                  <a:lnTo>
                    <a:pt x="256" y="234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77" y="223"/>
                  </a:lnTo>
                  <a:lnTo>
                    <a:pt x="161" y="217"/>
                  </a:lnTo>
                  <a:lnTo>
                    <a:pt x="146" y="211"/>
                  </a:lnTo>
                  <a:lnTo>
                    <a:pt x="132" y="204"/>
                  </a:lnTo>
                  <a:lnTo>
                    <a:pt x="119" y="195"/>
                  </a:lnTo>
                  <a:lnTo>
                    <a:pt x="106" y="185"/>
                  </a:lnTo>
                  <a:lnTo>
                    <a:pt x="93" y="174"/>
                  </a:lnTo>
                  <a:lnTo>
                    <a:pt x="81" y="162"/>
                  </a:lnTo>
                  <a:lnTo>
                    <a:pt x="81" y="162"/>
                  </a:lnTo>
                  <a:lnTo>
                    <a:pt x="74" y="156"/>
                  </a:lnTo>
                  <a:lnTo>
                    <a:pt x="68" y="148"/>
                  </a:lnTo>
                  <a:lnTo>
                    <a:pt x="63" y="140"/>
                  </a:lnTo>
                  <a:lnTo>
                    <a:pt x="59" y="132"/>
                  </a:lnTo>
                  <a:lnTo>
                    <a:pt x="54" y="115"/>
                  </a:lnTo>
                  <a:lnTo>
                    <a:pt x="50" y="97"/>
                  </a:lnTo>
                  <a:lnTo>
                    <a:pt x="47" y="79"/>
                  </a:lnTo>
                  <a:lnTo>
                    <a:pt x="46" y="60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6" y="17"/>
                  </a:lnTo>
                  <a:lnTo>
                    <a:pt x="44" y="13"/>
                  </a:lnTo>
                  <a:lnTo>
                    <a:pt x="42" y="9"/>
                  </a:lnTo>
                  <a:lnTo>
                    <a:pt x="39" y="7"/>
                  </a:lnTo>
                  <a:lnTo>
                    <a:pt x="35" y="4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53"/>
                  </a:lnTo>
                  <a:lnTo>
                    <a:pt x="3" y="80"/>
                  </a:lnTo>
                  <a:lnTo>
                    <a:pt x="6" y="106"/>
                  </a:lnTo>
                  <a:lnTo>
                    <a:pt x="13" y="131"/>
                  </a:lnTo>
                  <a:lnTo>
                    <a:pt x="17" y="143"/>
                  </a:lnTo>
                  <a:lnTo>
                    <a:pt x="22" y="155"/>
                  </a:lnTo>
                  <a:lnTo>
                    <a:pt x="29" y="165"/>
                  </a:lnTo>
                  <a:lnTo>
                    <a:pt x="35" y="177"/>
                  </a:lnTo>
                  <a:lnTo>
                    <a:pt x="43" y="187"/>
                  </a:lnTo>
                  <a:lnTo>
                    <a:pt x="52" y="198"/>
                  </a:lnTo>
                  <a:lnTo>
                    <a:pt x="63" y="208"/>
                  </a:lnTo>
                  <a:lnTo>
                    <a:pt x="74" y="219"/>
                  </a:lnTo>
                  <a:lnTo>
                    <a:pt x="74" y="219"/>
                  </a:lnTo>
                  <a:lnTo>
                    <a:pt x="85" y="228"/>
                  </a:lnTo>
                  <a:lnTo>
                    <a:pt x="97" y="236"/>
                  </a:lnTo>
                  <a:lnTo>
                    <a:pt x="110" y="244"/>
                  </a:lnTo>
                  <a:lnTo>
                    <a:pt x="123" y="250"/>
                  </a:lnTo>
                  <a:lnTo>
                    <a:pt x="150" y="262"/>
                  </a:lnTo>
                  <a:lnTo>
                    <a:pt x="179" y="271"/>
                  </a:lnTo>
                  <a:lnTo>
                    <a:pt x="209" y="278"/>
                  </a:lnTo>
                  <a:lnTo>
                    <a:pt x="239" y="283"/>
                  </a:lnTo>
                  <a:lnTo>
                    <a:pt x="268" y="284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32" y="287"/>
                  </a:lnTo>
                  <a:lnTo>
                    <a:pt x="366" y="289"/>
                  </a:lnTo>
                  <a:lnTo>
                    <a:pt x="434" y="297"/>
                  </a:lnTo>
                  <a:lnTo>
                    <a:pt x="502" y="305"/>
                  </a:lnTo>
                  <a:lnTo>
                    <a:pt x="538" y="308"/>
                  </a:lnTo>
                  <a:lnTo>
                    <a:pt x="572" y="309"/>
                  </a:lnTo>
                  <a:lnTo>
                    <a:pt x="572" y="309"/>
                  </a:lnTo>
                  <a:lnTo>
                    <a:pt x="613" y="309"/>
                  </a:lnTo>
                  <a:lnTo>
                    <a:pt x="661" y="312"/>
                  </a:lnTo>
                  <a:lnTo>
                    <a:pt x="766" y="317"/>
                  </a:lnTo>
                  <a:lnTo>
                    <a:pt x="871" y="322"/>
                  </a:lnTo>
                  <a:lnTo>
                    <a:pt x="920" y="325"/>
                  </a:lnTo>
                  <a:lnTo>
                    <a:pt x="961" y="325"/>
                  </a:lnTo>
                  <a:lnTo>
                    <a:pt x="961" y="325"/>
                  </a:lnTo>
                  <a:lnTo>
                    <a:pt x="1036" y="323"/>
                  </a:lnTo>
                  <a:lnTo>
                    <a:pt x="1109" y="322"/>
                  </a:lnTo>
                  <a:lnTo>
                    <a:pt x="1184" y="321"/>
                  </a:lnTo>
                  <a:lnTo>
                    <a:pt x="1258" y="319"/>
                  </a:lnTo>
                  <a:lnTo>
                    <a:pt x="1537" y="319"/>
                  </a:lnTo>
                  <a:lnTo>
                    <a:pt x="1537" y="319"/>
                  </a:lnTo>
                  <a:lnTo>
                    <a:pt x="1553" y="319"/>
                  </a:lnTo>
                  <a:lnTo>
                    <a:pt x="1567" y="318"/>
                  </a:lnTo>
                  <a:lnTo>
                    <a:pt x="1596" y="314"/>
                  </a:lnTo>
                  <a:lnTo>
                    <a:pt x="1623" y="310"/>
                  </a:lnTo>
                  <a:lnTo>
                    <a:pt x="1638" y="309"/>
                  </a:lnTo>
                  <a:lnTo>
                    <a:pt x="1652" y="309"/>
                  </a:lnTo>
                  <a:lnTo>
                    <a:pt x="1652" y="309"/>
                  </a:lnTo>
                  <a:lnTo>
                    <a:pt x="1683" y="308"/>
                  </a:lnTo>
                  <a:lnTo>
                    <a:pt x="1712" y="305"/>
                  </a:lnTo>
                  <a:lnTo>
                    <a:pt x="1740" y="300"/>
                  </a:lnTo>
                  <a:lnTo>
                    <a:pt x="1766" y="292"/>
                  </a:lnTo>
                  <a:lnTo>
                    <a:pt x="1792" y="283"/>
                  </a:lnTo>
                  <a:lnTo>
                    <a:pt x="1817" y="271"/>
                  </a:lnTo>
                  <a:lnTo>
                    <a:pt x="1843" y="257"/>
                  </a:lnTo>
                  <a:lnTo>
                    <a:pt x="1868" y="240"/>
                  </a:lnTo>
                  <a:lnTo>
                    <a:pt x="1868" y="240"/>
                  </a:lnTo>
                  <a:lnTo>
                    <a:pt x="1878" y="230"/>
                  </a:lnTo>
                  <a:lnTo>
                    <a:pt x="1886" y="221"/>
                  </a:lnTo>
                  <a:lnTo>
                    <a:pt x="1894" y="211"/>
                  </a:lnTo>
                  <a:lnTo>
                    <a:pt x="1899" y="200"/>
                  </a:lnTo>
                  <a:lnTo>
                    <a:pt x="1904" y="189"/>
                  </a:lnTo>
                  <a:lnTo>
                    <a:pt x="1908" y="176"/>
                  </a:lnTo>
                  <a:lnTo>
                    <a:pt x="1911" y="162"/>
                  </a:lnTo>
                  <a:lnTo>
                    <a:pt x="1912" y="149"/>
                  </a:lnTo>
                  <a:lnTo>
                    <a:pt x="1915" y="123"/>
                  </a:lnTo>
                  <a:lnTo>
                    <a:pt x="1915" y="96"/>
                  </a:lnTo>
                  <a:lnTo>
                    <a:pt x="1914" y="46"/>
                  </a:lnTo>
                  <a:lnTo>
                    <a:pt x="19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7" name="Freeform 769"/>
            <p:cNvSpPr/>
            <p:nvPr/>
          </p:nvSpPr>
          <p:spPr bwMode="auto">
            <a:xfrm>
              <a:off x="2560638" y="3128963"/>
              <a:ext cx="244475" cy="560388"/>
            </a:xfrm>
            <a:custGeom>
              <a:avLst/>
              <a:gdLst/>
              <a:ahLst/>
              <a:cxnLst>
                <a:cxn ang="0">
                  <a:pos x="615" y="557"/>
                </a:cxn>
                <a:cxn ang="0">
                  <a:pos x="612" y="359"/>
                </a:cxn>
                <a:cxn ang="0">
                  <a:pos x="609" y="293"/>
                </a:cxn>
                <a:cxn ang="0">
                  <a:pos x="603" y="247"/>
                </a:cxn>
                <a:cxn ang="0">
                  <a:pos x="599" y="200"/>
                </a:cxn>
                <a:cxn ang="0">
                  <a:pos x="599" y="190"/>
                </a:cxn>
                <a:cxn ang="0">
                  <a:pos x="592" y="164"/>
                </a:cxn>
                <a:cxn ang="0">
                  <a:pos x="578" y="128"/>
                </a:cxn>
                <a:cxn ang="0">
                  <a:pos x="567" y="110"/>
                </a:cxn>
                <a:cxn ang="0">
                  <a:pos x="541" y="80"/>
                </a:cxn>
                <a:cxn ang="0">
                  <a:pos x="509" y="56"/>
                </a:cxn>
                <a:cxn ang="0">
                  <a:pos x="473" y="37"/>
                </a:cxn>
                <a:cxn ang="0">
                  <a:pos x="454" y="29"/>
                </a:cxn>
                <a:cxn ang="0">
                  <a:pos x="403" y="13"/>
                </a:cxn>
                <a:cxn ang="0">
                  <a:pos x="352" y="4"/>
                </a:cxn>
                <a:cxn ang="0">
                  <a:pos x="298" y="0"/>
                </a:cxn>
                <a:cxn ang="0">
                  <a:pos x="244" y="0"/>
                </a:cxn>
                <a:cxn ang="0">
                  <a:pos x="131" y="4"/>
                </a:cxn>
                <a:cxn ang="0">
                  <a:pos x="14" y="7"/>
                </a:cxn>
                <a:cxn ang="0">
                  <a:pos x="5" y="11"/>
                </a:cxn>
                <a:cxn ang="0">
                  <a:pos x="1" y="17"/>
                </a:cxn>
                <a:cxn ang="0">
                  <a:pos x="1" y="28"/>
                </a:cxn>
                <a:cxn ang="0">
                  <a:pos x="6" y="39"/>
                </a:cxn>
                <a:cxn ang="0">
                  <a:pos x="10" y="47"/>
                </a:cxn>
                <a:cxn ang="0">
                  <a:pos x="15" y="54"/>
                </a:cxn>
                <a:cxn ang="0">
                  <a:pos x="200" y="47"/>
                </a:cxn>
                <a:cxn ang="0">
                  <a:pos x="302" y="46"/>
                </a:cxn>
                <a:cxn ang="0">
                  <a:pos x="365" y="51"/>
                </a:cxn>
                <a:cxn ang="0">
                  <a:pos x="383" y="54"/>
                </a:cxn>
                <a:cxn ang="0">
                  <a:pos x="429" y="67"/>
                </a:cxn>
                <a:cxn ang="0">
                  <a:pos x="471" y="87"/>
                </a:cxn>
                <a:cxn ang="0">
                  <a:pos x="509" y="114"/>
                </a:cxn>
                <a:cxn ang="0">
                  <a:pos x="526" y="131"/>
                </a:cxn>
                <a:cxn ang="0">
                  <a:pos x="539" y="151"/>
                </a:cxn>
                <a:cxn ang="0">
                  <a:pos x="545" y="165"/>
                </a:cxn>
                <a:cxn ang="0">
                  <a:pos x="550" y="192"/>
                </a:cxn>
                <a:cxn ang="0">
                  <a:pos x="552" y="233"/>
                </a:cxn>
                <a:cxn ang="0">
                  <a:pos x="556" y="260"/>
                </a:cxn>
                <a:cxn ang="0">
                  <a:pos x="561" y="288"/>
                </a:cxn>
                <a:cxn ang="0">
                  <a:pos x="565" y="342"/>
                </a:cxn>
                <a:cxn ang="0">
                  <a:pos x="565" y="369"/>
                </a:cxn>
                <a:cxn ang="0">
                  <a:pos x="567" y="484"/>
                </a:cxn>
                <a:cxn ang="0">
                  <a:pos x="570" y="599"/>
                </a:cxn>
                <a:cxn ang="0">
                  <a:pos x="569" y="663"/>
                </a:cxn>
                <a:cxn ang="0">
                  <a:pos x="565" y="790"/>
                </a:cxn>
                <a:cxn ang="0">
                  <a:pos x="565" y="1392"/>
                </a:cxn>
                <a:cxn ang="0">
                  <a:pos x="565" y="1397"/>
                </a:cxn>
                <a:cxn ang="0">
                  <a:pos x="569" y="1405"/>
                </a:cxn>
                <a:cxn ang="0">
                  <a:pos x="575" y="1410"/>
                </a:cxn>
                <a:cxn ang="0">
                  <a:pos x="587" y="1414"/>
                </a:cxn>
                <a:cxn ang="0">
                  <a:pos x="600" y="1410"/>
                </a:cxn>
                <a:cxn ang="0">
                  <a:pos x="605" y="1405"/>
                </a:cxn>
                <a:cxn ang="0">
                  <a:pos x="609" y="1397"/>
                </a:cxn>
                <a:cxn ang="0">
                  <a:pos x="611" y="814"/>
                </a:cxn>
                <a:cxn ang="0">
                  <a:pos x="611" y="750"/>
                </a:cxn>
                <a:cxn ang="0">
                  <a:pos x="615" y="621"/>
                </a:cxn>
                <a:cxn ang="0">
                  <a:pos x="615" y="557"/>
                </a:cxn>
              </a:cxnLst>
              <a:rect l="0" t="0" r="r" b="b"/>
              <a:pathLst>
                <a:path w="615" h="1414">
                  <a:moveTo>
                    <a:pt x="615" y="557"/>
                  </a:moveTo>
                  <a:lnTo>
                    <a:pt x="615" y="557"/>
                  </a:lnTo>
                  <a:lnTo>
                    <a:pt x="613" y="425"/>
                  </a:lnTo>
                  <a:lnTo>
                    <a:pt x="612" y="359"/>
                  </a:lnTo>
                  <a:lnTo>
                    <a:pt x="609" y="293"/>
                  </a:lnTo>
                  <a:lnTo>
                    <a:pt x="609" y="293"/>
                  </a:lnTo>
                  <a:lnTo>
                    <a:pt x="607" y="270"/>
                  </a:lnTo>
                  <a:lnTo>
                    <a:pt x="603" y="247"/>
                  </a:lnTo>
                  <a:lnTo>
                    <a:pt x="600" y="224"/>
                  </a:lnTo>
                  <a:lnTo>
                    <a:pt x="599" y="200"/>
                  </a:lnTo>
                  <a:lnTo>
                    <a:pt x="599" y="200"/>
                  </a:lnTo>
                  <a:lnTo>
                    <a:pt x="599" y="190"/>
                  </a:lnTo>
                  <a:lnTo>
                    <a:pt x="598" y="181"/>
                  </a:lnTo>
                  <a:lnTo>
                    <a:pt x="592" y="164"/>
                  </a:lnTo>
                  <a:lnTo>
                    <a:pt x="586" y="145"/>
                  </a:lnTo>
                  <a:lnTo>
                    <a:pt x="578" y="128"/>
                  </a:lnTo>
                  <a:lnTo>
                    <a:pt x="578" y="128"/>
                  </a:lnTo>
                  <a:lnTo>
                    <a:pt x="567" y="110"/>
                  </a:lnTo>
                  <a:lnTo>
                    <a:pt x="556" y="94"/>
                  </a:lnTo>
                  <a:lnTo>
                    <a:pt x="541" y="80"/>
                  </a:lnTo>
                  <a:lnTo>
                    <a:pt x="526" y="67"/>
                  </a:lnTo>
                  <a:lnTo>
                    <a:pt x="509" y="56"/>
                  </a:lnTo>
                  <a:lnTo>
                    <a:pt x="490" y="46"/>
                  </a:lnTo>
                  <a:lnTo>
                    <a:pt x="473" y="37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29" y="20"/>
                  </a:lnTo>
                  <a:lnTo>
                    <a:pt x="403" y="13"/>
                  </a:lnTo>
                  <a:lnTo>
                    <a:pt x="378" y="8"/>
                  </a:lnTo>
                  <a:lnTo>
                    <a:pt x="352" y="4"/>
                  </a:lnTo>
                  <a:lnTo>
                    <a:pt x="325" y="2"/>
                  </a:lnTo>
                  <a:lnTo>
                    <a:pt x="298" y="0"/>
                  </a:lnTo>
                  <a:lnTo>
                    <a:pt x="272" y="0"/>
                  </a:lnTo>
                  <a:lnTo>
                    <a:pt x="244" y="0"/>
                  </a:lnTo>
                  <a:lnTo>
                    <a:pt x="244" y="0"/>
                  </a:lnTo>
                  <a:lnTo>
                    <a:pt x="131" y="4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8"/>
                  </a:lnTo>
                  <a:lnTo>
                    <a:pt x="5" y="11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1" y="28"/>
                  </a:lnTo>
                  <a:lnTo>
                    <a:pt x="2" y="33"/>
                  </a:lnTo>
                  <a:lnTo>
                    <a:pt x="6" y="39"/>
                  </a:lnTo>
                  <a:lnTo>
                    <a:pt x="6" y="39"/>
                  </a:lnTo>
                  <a:lnTo>
                    <a:pt x="10" y="47"/>
                  </a:lnTo>
                  <a:lnTo>
                    <a:pt x="15" y="54"/>
                  </a:lnTo>
                  <a:lnTo>
                    <a:pt x="15" y="54"/>
                  </a:lnTo>
                  <a:lnTo>
                    <a:pt x="98" y="51"/>
                  </a:lnTo>
                  <a:lnTo>
                    <a:pt x="200" y="47"/>
                  </a:lnTo>
                  <a:lnTo>
                    <a:pt x="252" y="46"/>
                  </a:lnTo>
                  <a:lnTo>
                    <a:pt x="302" y="46"/>
                  </a:lnTo>
                  <a:lnTo>
                    <a:pt x="345" y="49"/>
                  </a:lnTo>
                  <a:lnTo>
                    <a:pt x="365" y="51"/>
                  </a:lnTo>
                  <a:lnTo>
                    <a:pt x="383" y="54"/>
                  </a:lnTo>
                  <a:lnTo>
                    <a:pt x="383" y="54"/>
                  </a:lnTo>
                  <a:lnTo>
                    <a:pt x="405" y="60"/>
                  </a:lnTo>
                  <a:lnTo>
                    <a:pt x="429" y="67"/>
                  </a:lnTo>
                  <a:lnTo>
                    <a:pt x="450" y="76"/>
                  </a:lnTo>
                  <a:lnTo>
                    <a:pt x="471" y="87"/>
                  </a:lnTo>
                  <a:lnTo>
                    <a:pt x="490" y="100"/>
                  </a:lnTo>
                  <a:lnTo>
                    <a:pt x="509" y="114"/>
                  </a:lnTo>
                  <a:lnTo>
                    <a:pt x="518" y="123"/>
                  </a:lnTo>
                  <a:lnTo>
                    <a:pt x="526" y="131"/>
                  </a:lnTo>
                  <a:lnTo>
                    <a:pt x="532" y="141"/>
                  </a:lnTo>
                  <a:lnTo>
                    <a:pt x="539" y="151"/>
                  </a:lnTo>
                  <a:lnTo>
                    <a:pt x="539" y="151"/>
                  </a:lnTo>
                  <a:lnTo>
                    <a:pt x="545" y="165"/>
                  </a:lnTo>
                  <a:lnTo>
                    <a:pt x="549" y="178"/>
                  </a:lnTo>
                  <a:lnTo>
                    <a:pt x="550" y="192"/>
                  </a:lnTo>
                  <a:lnTo>
                    <a:pt x="552" y="206"/>
                  </a:lnTo>
                  <a:lnTo>
                    <a:pt x="552" y="233"/>
                  </a:lnTo>
                  <a:lnTo>
                    <a:pt x="553" y="247"/>
                  </a:lnTo>
                  <a:lnTo>
                    <a:pt x="556" y="260"/>
                  </a:lnTo>
                  <a:lnTo>
                    <a:pt x="556" y="260"/>
                  </a:lnTo>
                  <a:lnTo>
                    <a:pt x="561" y="288"/>
                  </a:lnTo>
                  <a:lnTo>
                    <a:pt x="564" y="315"/>
                  </a:lnTo>
                  <a:lnTo>
                    <a:pt x="565" y="342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5" y="427"/>
                  </a:lnTo>
                  <a:lnTo>
                    <a:pt x="567" y="484"/>
                  </a:lnTo>
                  <a:lnTo>
                    <a:pt x="569" y="542"/>
                  </a:lnTo>
                  <a:lnTo>
                    <a:pt x="570" y="599"/>
                  </a:lnTo>
                  <a:lnTo>
                    <a:pt x="570" y="599"/>
                  </a:lnTo>
                  <a:lnTo>
                    <a:pt x="569" y="663"/>
                  </a:lnTo>
                  <a:lnTo>
                    <a:pt x="567" y="726"/>
                  </a:lnTo>
                  <a:lnTo>
                    <a:pt x="565" y="790"/>
                  </a:lnTo>
                  <a:lnTo>
                    <a:pt x="565" y="853"/>
                  </a:lnTo>
                  <a:lnTo>
                    <a:pt x="565" y="1392"/>
                  </a:lnTo>
                  <a:lnTo>
                    <a:pt x="565" y="1392"/>
                  </a:lnTo>
                  <a:lnTo>
                    <a:pt x="565" y="1397"/>
                  </a:lnTo>
                  <a:lnTo>
                    <a:pt x="566" y="1401"/>
                  </a:lnTo>
                  <a:lnTo>
                    <a:pt x="569" y="1405"/>
                  </a:lnTo>
                  <a:lnTo>
                    <a:pt x="571" y="1409"/>
                  </a:lnTo>
                  <a:lnTo>
                    <a:pt x="575" y="1410"/>
                  </a:lnTo>
                  <a:lnTo>
                    <a:pt x="579" y="1413"/>
                  </a:lnTo>
                  <a:lnTo>
                    <a:pt x="587" y="1414"/>
                  </a:lnTo>
                  <a:lnTo>
                    <a:pt x="596" y="1413"/>
                  </a:lnTo>
                  <a:lnTo>
                    <a:pt x="600" y="1410"/>
                  </a:lnTo>
                  <a:lnTo>
                    <a:pt x="603" y="1409"/>
                  </a:lnTo>
                  <a:lnTo>
                    <a:pt x="605" y="1405"/>
                  </a:lnTo>
                  <a:lnTo>
                    <a:pt x="608" y="1401"/>
                  </a:lnTo>
                  <a:lnTo>
                    <a:pt x="609" y="1397"/>
                  </a:lnTo>
                  <a:lnTo>
                    <a:pt x="611" y="1392"/>
                  </a:lnTo>
                  <a:lnTo>
                    <a:pt x="611" y="814"/>
                  </a:lnTo>
                  <a:lnTo>
                    <a:pt x="611" y="814"/>
                  </a:lnTo>
                  <a:lnTo>
                    <a:pt x="611" y="750"/>
                  </a:lnTo>
                  <a:lnTo>
                    <a:pt x="613" y="686"/>
                  </a:lnTo>
                  <a:lnTo>
                    <a:pt x="615" y="621"/>
                  </a:lnTo>
                  <a:lnTo>
                    <a:pt x="615" y="557"/>
                  </a:lnTo>
                  <a:lnTo>
                    <a:pt x="615" y="5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8" name="Freeform 770"/>
            <p:cNvSpPr/>
            <p:nvPr/>
          </p:nvSpPr>
          <p:spPr bwMode="auto">
            <a:xfrm>
              <a:off x="2044701" y="3044825"/>
              <a:ext cx="533400" cy="114300"/>
            </a:xfrm>
            <a:custGeom>
              <a:avLst/>
              <a:gdLst/>
              <a:ahLst/>
              <a:cxnLst>
                <a:cxn ang="0">
                  <a:pos x="1338" y="227"/>
                </a:cxn>
                <a:cxn ang="0">
                  <a:pos x="1281" y="176"/>
                </a:cxn>
                <a:cxn ang="0">
                  <a:pos x="1218" y="132"/>
                </a:cxn>
                <a:cxn ang="0">
                  <a:pos x="1150" y="93"/>
                </a:cxn>
                <a:cxn ang="0">
                  <a:pos x="1081" y="60"/>
                </a:cxn>
                <a:cxn ang="0">
                  <a:pos x="1057" y="51"/>
                </a:cxn>
                <a:cxn ang="0">
                  <a:pos x="1004" y="34"/>
                </a:cxn>
                <a:cxn ang="0">
                  <a:pos x="943" y="22"/>
                </a:cxn>
                <a:cxn ang="0">
                  <a:pos x="848" y="10"/>
                </a:cxn>
                <a:cxn ang="0">
                  <a:pos x="721" y="1"/>
                </a:cxn>
                <a:cxn ang="0">
                  <a:pos x="608" y="0"/>
                </a:cxn>
                <a:cxn ang="0">
                  <a:pos x="563" y="0"/>
                </a:cxn>
                <a:cxn ang="0">
                  <a:pos x="471" y="5"/>
                </a:cxn>
                <a:cxn ang="0">
                  <a:pos x="378" y="17"/>
                </a:cxn>
                <a:cxn ang="0">
                  <a:pos x="332" y="27"/>
                </a:cxn>
                <a:cxn ang="0">
                  <a:pos x="289" y="40"/>
                </a:cxn>
                <a:cxn ang="0">
                  <a:pos x="246" y="57"/>
                </a:cxn>
                <a:cxn ang="0">
                  <a:pos x="212" y="73"/>
                </a:cxn>
                <a:cxn ang="0">
                  <a:pos x="138" y="111"/>
                </a:cxn>
                <a:cxn ang="0">
                  <a:pos x="100" y="134"/>
                </a:cxn>
                <a:cxn ang="0">
                  <a:pos x="66" y="161"/>
                </a:cxn>
                <a:cxn ang="0">
                  <a:pos x="36" y="189"/>
                </a:cxn>
                <a:cxn ang="0">
                  <a:pos x="13" y="223"/>
                </a:cxn>
                <a:cxn ang="0">
                  <a:pos x="0" y="260"/>
                </a:cxn>
                <a:cxn ang="0">
                  <a:pos x="0" y="265"/>
                </a:cxn>
                <a:cxn ang="0">
                  <a:pos x="2" y="274"/>
                </a:cxn>
                <a:cxn ang="0">
                  <a:pos x="7" y="281"/>
                </a:cxn>
                <a:cxn ang="0">
                  <a:pos x="19" y="287"/>
                </a:cxn>
                <a:cxn ang="0">
                  <a:pos x="30" y="287"/>
                </a:cxn>
                <a:cxn ang="0">
                  <a:pos x="38" y="283"/>
                </a:cxn>
                <a:cxn ang="0">
                  <a:pos x="43" y="277"/>
                </a:cxn>
                <a:cxn ang="0">
                  <a:pos x="45" y="272"/>
                </a:cxn>
                <a:cxn ang="0">
                  <a:pos x="58" y="238"/>
                </a:cxn>
                <a:cxn ang="0">
                  <a:pos x="81" y="206"/>
                </a:cxn>
                <a:cxn ang="0">
                  <a:pos x="111" y="179"/>
                </a:cxn>
                <a:cxn ang="0">
                  <a:pos x="147" y="155"/>
                </a:cxn>
                <a:cxn ang="0">
                  <a:pos x="186" y="134"/>
                </a:cxn>
                <a:cxn ang="0">
                  <a:pos x="262" y="99"/>
                </a:cxn>
                <a:cxn ang="0">
                  <a:pos x="295" y="86"/>
                </a:cxn>
                <a:cxn ang="0">
                  <a:pos x="336" y="72"/>
                </a:cxn>
                <a:cxn ang="0">
                  <a:pos x="387" y="62"/>
                </a:cxn>
                <a:cxn ang="0">
                  <a:pos x="444" y="55"/>
                </a:cxn>
                <a:cxn ang="0">
                  <a:pos x="561" y="47"/>
                </a:cxn>
                <a:cxn ang="0">
                  <a:pos x="716" y="45"/>
                </a:cxn>
                <a:cxn ang="0">
                  <a:pos x="762" y="45"/>
                </a:cxn>
                <a:cxn ang="0">
                  <a:pos x="853" y="52"/>
                </a:cxn>
                <a:cxn ang="0">
                  <a:pos x="945" y="65"/>
                </a:cxn>
                <a:cxn ang="0">
                  <a:pos x="1010" y="82"/>
                </a:cxn>
                <a:cxn ang="0">
                  <a:pos x="1055" y="98"/>
                </a:cxn>
                <a:cxn ang="0">
                  <a:pos x="1075" y="107"/>
                </a:cxn>
                <a:cxn ang="0">
                  <a:pos x="1138" y="137"/>
                </a:cxn>
                <a:cxn ang="0">
                  <a:pos x="1198" y="172"/>
                </a:cxn>
                <a:cxn ang="0">
                  <a:pos x="1255" y="213"/>
                </a:cxn>
                <a:cxn ang="0">
                  <a:pos x="1306" y="259"/>
                </a:cxn>
                <a:cxn ang="0">
                  <a:pos x="1310" y="263"/>
                </a:cxn>
                <a:cxn ang="0">
                  <a:pos x="1319" y="266"/>
                </a:cxn>
                <a:cxn ang="0">
                  <a:pos x="1327" y="265"/>
                </a:cxn>
                <a:cxn ang="0">
                  <a:pos x="1338" y="259"/>
                </a:cxn>
                <a:cxn ang="0">
                  <a:pos x="1345" y="248"/>
                </a:cxn>
                <a:cxn ang="0">
                  <a:pos x="1345" y="239"/>
                </a:cxn>
                <a:cxn ang="0">
                  <a:pos x="1342" y="231"/>
                </a:cxn>
                <a:cxn ang="0">
                  <a:pos x="1338" y="227"/>
                </a:cxn>
              </a:cxnLst>
              <a:rect l="0" t="0" r="r" b="b"/>
              <a:pathLst>
                <a:path w="1345" h="289">
                  <a:moveTo>
                    <a:pt x="1338" y="227"/>
                  </a:moveTo>
                  <a:lnTo>
                    <a:pt x="1338" y="227"/>
                  </a:lnTo>
                  <a:lnTo>
                    <a:pt x="1311" y="201"/>
                  </a:lnTo>
                  <a:lnTo>
                    <a:pt x="1281" y="176"/>
                  </a:lnTo>
                  <a:lnTo>
                    <a:pt x="1249" y="153"/>
                  </a:lnTo>
                  <a:lnTo>
                    <a:pt x="1218" y="132"/>
                  </a:lnTo>
                  <a:lnTo>
                    <a:pt x="1184" y="111"/>
                  </a:lnTo>
                  <a:lnTo>
                    <a:pt x="1150" y="93"/>
                  </a:lnTo>
                  <a:lnTo>
                    <a:pt x="1116" y="76"/>
                  </a:lnTo>
                  <a:lnTo>
                    <a:pt x="1081" y="60"/>
                  </a:lnTo>
                  <a:lnTo>
                    <a:pt x="1081" y="60"/>
                  </a:lnTo>
                  <a:lnTo>
                    <a:pt x="1057" y="51"/>
                  </a:lnTo>
                  <a:lnTo>
                    <a:pt x="1031" y="42"/>
                  </a:lnTo>
                  <a:lnTo>
                    <a:pt x="1004" y="34"/>
                  </a:lnTo>
                  <a:lnTo>
                    <a:pt x="975" y="27"/>
                  </a:lnTo>
                  <a:lnTo>
                    <a:pt x="943" y="22"/>
                  </a:lnTo>
                  <a:lnTo>
                    <a:pt x="912" y="17"/>
                  </a:lnTo>
                  <a:lnTo>
                    <a:pt x="848" y="10"/>
                  </a:lnTo>
                  <a:lnTo>
                    <a:pt x="784" y="5"/>
                  </a:lnTo>
                  <a:lnTo>
                    <a:pt x="721" y="1"/>
                  </a:lnTo>
                  <a:lnTo>
                    <a:pt x="662" y="0"/>
                  </a:lnTo>
                  <a:lnTo>
                    <a:pt x="608" y="0"/>
                  </a:lnTo>
                  <a:lnTo>
                    <a:pt x="608" y="0"/>
                  </a:lnTo>
                  <a:lnTo>
                    <a:pt x="563" y="0"/>
                  </a:lnTo>
                  <a:lnTo>
                    <a:pt x="517" y="1"/>
                  </a:lnTo>
                  <a:lnTo>
                    <a:pt x="471" y="5"/>
                  </a:lnTo>
                  <a:lnTo>
                    <a:pt x="424" y="9"/>
                  </a:lnTo>
                  <a:lnTo>
                    <a:pt x="378" y="17"/>
                  </a:lnTo>
                  <a:lnTo>
                    <a:pt x="356" y="22"/>
                  </a:lnTo>
                  <a:lnTo>
                    <a:pt x="332" y="27"/>
                  </a:lnTo>
                  <a:lnTo>
                    <a:pt x="310" y="32"/>
                  </a:lnTo>
                  <a:lnTo>
                    <a:pt x="289" y="40"/>
                  </a:lnTo>
                  <a:lnTo>
                    <a:pt x="267" y="48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12" y="73"/>
                  </a:lnTo>
                  <a:lnTo>
                    <a:pt x="176" y="90"/>
                  </a:lnTo>
                  <a:lnTo>
                    <a:pt x="138" y="111"/>
                  </a:lnTo>
                  <a:lnTo>
                    <a:pt x="118" y="123"/>
                  </a:lnTo>
                  <a:lnTo>
                    <a:pt x="100" y="134"/>
                  </a:lnTo>
                  <a:lnTo>
                    <a:pt x="83" y="146"/>
                  </a:lnTo>
                  <a:lnTo>
                    <a:pt x="66" y="161"/>
                  </a:lnTo>
                  <a:lnTo>
                    <a:pt x="50" y="175"/>
                  </a:lnTo>
                  <a:lnTo>
                    <a:pt x="36" y="189"/>
                  </a:lnTo>
                  <a:lnTo>
                    <a:pt x="24" y="206"/>
                  </a:lnTo>
                  <a:lnTo>
                    <a:pt x="13" y="223"/>
                  </a:lnTo>
                  <a:lnTo>
                    <a:pt x="5" y="240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2" y="274"/>
                  </a:lnTo>
                  <a:lnTo>
                    <a:pt x="4" y="278"/>
                  </a:lnTo>
                  <a:lnTo>
                    <a:pt x="7" y="281"/>
                  </a:lnTo>
                  <a:lnTo>
                    <a:pt x="11" y="283"/>
                  </a:lnTo>
                  <a:lnTo>
                    <a:pt x="19" y="287"/>
                  </a:lnTo>
                  <a:lnTo>
                    <a:pt x="26" y="289"/>
                  </a:lnTo>
                  <a:lnTo>
                    <a:pt x="30" y="287"/>
                  </a:lnTo>
                  <a:lnTo>
                    <a:pt x="34" y="286"/>
                  </a:lnTo>
                  <a:lnTo>
                    <a:pt x="38" y="283"/>
                  </a:lnTo>
                  <a:lnTo>
                    <a:pt x="41" y="281"/>
                  </a:lnTo>
                  <a:lnTo>
                    <a:pt x="43" y="277"/>
                  </a:lnTo>
                  <a:lnTo>
                    <a:pt x="45" y="272"/>
                  </a:lnTo>
                  <a:lnTo>
                    <a:pt x="45" y="272"/>
                  </a:lnTo>
                  <a:lnTo>
                    <a:pt x="50" y="255"/>
                  </a:lnTo>
                  <a:lnTo>
                    <a:pt x="58" y="238"/>
                  </a:lnTo>
                  <a:lnTo>
                    <a:pt x="68" y="222"/>
                  </a:lnTo>
                  <a:lnTo>
                    <a:pt x="81" y="206"/>
                  </a:lnTo>
                  <a:lnTo>
                    <a:pt x="96" y="193"/>
                  </a:lnTo>
                  <a:lnTo>
                    <a:pt x="111" y="179"/>
                  </a:lnTo>
                  <a:lnTo>
                    <a:pt x="128" y="167"/>
                  </a:lnTo>
                  <a:lnTo>
                    <a:pt x="147" y="155"/>
                  </a:lnTo>
                  <a:lnTo>
                    <a:pt x="166" y="145"/>
                  </a:lnTo>
                  <a:lnTo>
                    <a:pt x="186" y="134"/>
                  </a:lnTo>
                  <a:lnTo>
                    <a:pt x="225" y="116"/>
                  </a:lnTo>
                  <a:lnTo>
                    <a:pt x="262" y="99"/>
                  </a:lnTo>
                  <a:lnTo>
                    <a:pt x="295" y="86"/>
                  </a:lnTo>
                  <a:lnTo>
                    <a:pt x="295" y="86"/>
                  </a:lnTo>
                  <a:lnTo>
                    <a:pt x="314" y="78"/>
                  </a:lnTo>
                  <a:lnTo>
                    <a:pt x="336" y="72"/>
                  </a:lnTo>
                  <a:lnTo>
                    <a:pt x="361" y="66"/>
                  </a:lnTo>
                  <a:lnTo>
                    <a:pt x="387" y="62"/>
                  </a:lnTo>
                  <a:lnTo>
                    <a:pt x="415" y="59"/>
                  </a:lnTo>
                  <a:lnTo>
                    <a:pt x="444" y="55"/>
                  </a:lnTo>
                  <a:lnTo>
                    <a:pt x="503" y="49"/>
                  </a:lnTo>
                  <a:lnTo>
                    <a:pt x="561" y="47"/>
                  </a:lnTo>
                  <a:lnTo>
                    <a:pt x="619" y="45"/>
                  </a:lnTo>
                  <a:lnTo>
                    <a:pt x="716" y="45"/>
                  </a:lnTo>
                  <a:lnTo>
                    <a:pt x="716" y="45"/>
                  </a:lnTo>
                  <a:lnTo>
                    <a:pt x="762" y="45"/>
                  </a:lnTo>
                  <a:lnTo>
                    <a:pt x="807" y="48"/>
                  </a:lnTo>
                  <a:lnTo>
                    <a:pt x="853" y="52"/>
                  </a:lnTo>
                  <a:lnTo>
                    <a:pt x="899" y="57"/>
                  </a:lnTo>
                  <a:lnTo>
                    <a:pt x="945" y="65"/>
                  </a:lnTo>
                  <a:lnTo>
                    <a:pt x="989" y="76"/>
                  </a:lnTo>
                  <a:lnTo>
                    <a:pt x="1010" y="82"/>
                  </a:lnTo>
                  <a:lnTo>
                    <a:pt x="1032" y="90"/>
                  </a:lnTo>
                  <a:lnTo>
                    <a:pt x="1055" y="98"/>
                  </a:lnTo>
                  <a:lnTo>
                    <a:pt x="1075" y="107"/>
                  </a:lnTo>
                  <a:lnTo>
                    <a:pt x="1075" y="107"/>
                  </a:lnTo>
                  <a:lnTo>
                    <a:pt x="1107" y="121"/>
                  </a:lnTo>
                  <a:lnTo>
                    <a:pt x="1138" y="137"/>
                  </a:lnTo>
                  <a:lnTo>
                    <a:pt x="1168" y="154"/>
                  </a:lnTo>
                  <a:lnTo>
                    <a:pt x="1198" y="172"/>
                  </a:lnTo>
                  <a:lnTo>
                    <a:pt x="1227" y="192"/>
                  </a:lnTo>
                  <a:lnTo>
                    <a:pt x="1255" y="213"/>
                  </a:lnTo>
                  <a:lnTo>
                    <a:pt x="1281" y="236"/>
                  </a:lnTo>
                  <a:lnTo>
                    <a:pt x="1306" y="259"/>
                  </a:lnTo>
                  <a:lnTo>
                    <a:pt x="1306" y="259"/>
                  </a:lnTo>
                  <a:lnTo>
                    <a:pt x="1310" y="263"/>
                  </a:lnTo>
                  <a:lnTo>
                    <a:pt x="1315" y="265"/>
                  </a:lnTo>
                  <a:lnTo>
                    <a:pt x="1319" y="266"/>
                  </a:lnTo>
                  <a:lnTo>
                    <a:pt x="1323" y="266"/>
                  </a:lnTo>
                  <a:lnTo>
                    <a:pt x="1327" y="265"/>
                  </a:lnTo>
                  <a:lnTo>
                    <a:pt x="1331" y="264"/>
                  </a:lnTo>
                  <a:lnTo>
                    <a:pt x="1338" y="259"/>
                  </a:lnTo>
                  <a:lnTo>
                    <a:pt x="1342" y="252"/>
                  </a:lnTo>
                  <a:lnTo>
                    <a:pt x="1345" y="248"/>
                  </a:lnTo>
                  <a:lnTo>
                    <a:pt x="1345" y="244"/>
                  </a:lnTo>
                  <a:lnTo>
                    <a:pt x="1345" y="239"/>
                  </a:lnTo>
                  <a:lnTo>
                    <a:pt x="1344" y="235"/>
                  </a:lnTo>
                  <a:lnTo>
                    <a:pt x="1342" y="231"/>
                  </a:lnTo>
                  <a:lnTo>
                    <a:pt x="1338" y="227"/>
                  </a:lnTo>
                  <a:lnTo>
                    <a:pt x="1338" y="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9" name="Freeform 771"/>
            <p:cNvSpPr>
              <a:spLocks noEditPoints="1"/>
            </p:cNvSpPr>
            <p:nvPr/>
          </p:nvSpPr>
          <p:spPr bwMode="auto">
            <a:xfrm>
              <a:off x="2586038" y="3386138"/>
              <a:ext cx="158750" cy="50800"/>
            </a:xfrm>
            <a:custGeom>
              <a:avLst/>
              <a:gdLst/>
              <a:ahLst/>
              <a:cxnLst>
                <a:cxn ang="0">
                  <a:pos x="343" y="8"/>
                </a:cxn>
                <a:cxn ang="0">
                  <a:pos x="308" y="11"/>
                </a:cxn>
                <a:cxn ang="0">
                  <a:pos x="240" y="5"/>
                </a:cxn>
                <a:cxn ang="0">
                  <a:pos x="206" y="4"/>
                </a:cxn>
                <a:cxn ang="0">
                  <a:pos x="121" y="3"/>
                </a:cxn>
                <a:cxn ang="0">
                  <a:pos x="34" y="0"/>
                </a:cxn>
                <a:cxn ang="0">
                  <a:pos x="30" y="2"/>
                </a:cxn>
                <a:cxn ang="0">
                  <a:pos x="19" y="7"/>
                </a:cxn>
                <a:cxn ang="0">
                  <a:pos x="12" y="20"/>
                </a:cxn>
                <a:cxn ang="0">
                  <a:pos x="7" y="24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3" y="62"/>
                </a:cxn>
                <a:cxn ang="0">
                  <a:pos x="4" y="89"/>
                </a:cxn>
                <a:cxn ang="0">
                  <a:pos x="9" y="105"/>
                </a:cxn>
                <a:cxn ang="0">
                  <a:pos x="15" y="111"/>
                </a:cxn>
                <a:cxn ang="0">
                  <a:pos x="25" y="119"/>
                </a:cxn>
                <a:cxn ang="0">
                  <a:pos x="39" y="124"/>
                </a:cxn>
                <a:cxn ang="0">
                  <a:pos x="72" y="127"/>
                </a:cxn>
                <a:cxn ang="0">
                  <a:pos x="106" y="124"/>
                </a:cxn>
                <a:cxn ang="0">
                  <a:pos x="134" y="123"/>
                </a:cxn>
                <a:cxn ang="0">
                  <a:pos x="211" y="122"/>
                </a:cxn>
                <a:cxn ang="0">
                  <a:pos x="289" y="122"/>
                </a:cxn>
                <a:cxn ang="0">
                  <a:pos x="327" y="123"/>
                </a:cxn>
                <a:cxn ang="0">
                  <a:pos x="357" y="122"/>
                </a:cxn>
                <a:cxn ang="0">
                  <a:pos x="377" y="117"/>
                </a:cxn>
                <a:cxn ang="0">
                  <a:pos x="386" y="110"/>
                </a:cxn>
                <a:cxn ang="0">
                  <a:pos x="389" y="106"/>
                </a:cxn>
                <a:cxn ang="0">
                  <a:pos x="397" y="89"/>
                </a:cxn>
                <a:cxn ang="0">
                  <a:pos x="401" y="72"/>
                </a:cxn>
                <a:cxn ang="0">
                  <a:pos x="401" y="55"/>
                </a:cxn>
                <a:cxn ang="0">
                  <a:pos x="395" y="39"/>
                </a:cxn>
                <a:cxn ang="0">
                  <a:pos x="387" y="25"/>
                </a:cxn>
                <a:cxn ang="0">
                  <a:pos x="376" y="16"/>
                </a:cxn>
                <a:cxn ang="0">
                  <a:pos x="361" y="9"/>
                </a:cxn>
                <a:cxn ang="0">
                  <a:pos x="343" y="8"/>
                </a:cxn>
                <a:cxn ang="0">
                  <a:pos x="351" y="80"/>
                </a:cxn>
                <a:cxn ang="0">
                  <a:pos x="348" y="80"/>
                </a:cxn>
                <a:cxn ang="0">
                  <a:pos x="322" y="77"/>
                </a:cxn>
                <a:cxn ang="0">
                  <a:pos x="152" y="76"/>
                </a:cxn>
                <a:cxn ang="0">
                  <a:pos x="102" y="77"/>
                </a:cxn>
                <a:cxn ang="0">
                  <a:pos x="54" y="76"/>
                </a:cxn>
                <a:cxn ang="0">
                  <a:pos x="53" y="76"/>
                </a:cxn>
                <a:cxn ang="0">
                  <a:pos x="50" y="67"/>
                </a:cxn>
                <a:cxn ang="0">
                  <a:pos x="47" y="46"/>
                </a:cxn>
                <a:cxn ang="0">
                  <a:pos x="145" y="50"/>
                </a:cxn>
                <a:cxn ang="0">
                  <a:pos x="242" y="56"/>
                </a:cxn>
                <a:cxn ang="0">
                  <a:pos x="301" y="59"/>
                </a:cxn>
                <a:cxn ang="0">
                  <a:pos x="319" y="58"/>
                </a:cxn>
                <a:cxn ang="0">
                  <a:pos x="355" y="53"/>
                </a:cxn>
                <a:cxn ang="0">
                  <a:pos x="352" y="56"/>
                </a:cxn>
                <a:cxn ang="0">
                  <a:pos x="351" y="80"/>
                </a:cxn>
              </a:cxnLst>
              <a:rect l="0" t="0" r="r" b="b"/>
              <a:pathLst>
                <a:path w="401" h="127">
                  <a:moveTo>
                    <a:pt x="343" y="8"/>
                  </a:moveTo>
                  <a:lnTo>
                    <a:pt x="343" y="8"/>
                  </a:lnTo>
                  <a:lnTo>
                    <a:pt x="325" y="11"/>
                  </a:lnTo>
                  <a:lnTo>
                    <a:pt x="308" y="11"/>
                  </a:lnTo>
                  <a:lnTo>
                    <a:pt x="274" y="8"/>
                  </a:lnTo>
                  <a:lnTo>
                    <a:pt x="240" y="5"/>
                  </a:lnTo>
                  <a:lnTo>
                    <a:pt x="206" y="4"/>
                  </a:lnTo>
                  <a:lnTo>
                    <a:pt x="206" y="4"/>
                  </a:lnTo>
                  <a:lnTo>
                    <a:pt x="162" y="4"/>
                  </a:lnTo>
                  <a:lnTo>
                    <a:pt x="121" y="3"/>
                  </a:lnTo>
                  <a:lnTo>
                    <a:pt x="77" y="2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5" y="2"/>
                  </a:lnTo>
                  <a:lnTo>
                    <a:pt x="19" y="7"/>
                  </a:lnTo>
                  <a:lnTo>
                    <a:pt x="15" y="12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7" y="24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3" y="54"/>
                  </a:lnTo>
                  <a:lnTo>
                    <a:pt x="3" y="62"/>
                  </a:lnTo>
                  <a:lnTo>
                    <a:pt x="3" y="80"/>
                  </a:lnTo>
                  <a:lnTo>
                    <a:pt x="4" y="89"/>
                  </a:lnTo>
                  <a:lnTo>
                    <a:pt x="5" y="97"/>
                  </a:lnTo>
                  <a:lnTo>
                    <a:pt x="9" y="105"/>
                  </a:lnTo>
                  <a:lnTo>
                    <a:pt x="15" y="111"/>
                  </a:lnTo>
                  <a:lnTo>
                    <a:pt x="15" y="111"/>
                  </a:lnTo>
                  <a:lnTo>
                    <a:pt x="20" y="117"/>
                  </a:lnTo>
                  <a:lnTo>
                    <a:pt x="25" y="119"/>
                  </a:lnTo>
                  <a:lnTo>
                    <a:pt x="32" y="122"/>
                  </a:lnTo>
                  <a:lnTo>
                    <a:pt x="39" y="124"/>
                  </a:lnTo>
                  <a:lnTo>
                    <a:pt x="55" y="126"/>
                  </a:lnTo>
                  <a:lnTo>
                    <a:pt x="72" y="127"/>
                  </a:lnTo>
                  <a:lnTo>
                    <a:pt x="89" y="126"/>
                  </a:lnTo>
                  <a:lnTo>
                    <a:pt x="106" y="124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73" y="122"/>
                  </a:lnTo>
                  <a:lnTo>
                    <a:pt x="211" y="122"/>
                  </a:lnTo>
                  <a:lnTo>
                    <a:pt x="289" y="122"/>
                  </a:lnTo>
                  <a:lnTo>
                    <a:pt x="289" y="122"/>
                  </a:lnTo>
                  <a:lnTo>
                    <a:pt x="313" y="123"/>
                  </a:lnTo>
                  <a:lnTo>
                    <a:pt x="327" y="123"/>
                  </a:lnTo>
                  <a:lnTo>
                    <a:pt x="342" y="123"/>
                  </a:lnTo>
                  <a:lnTo>
                    <a:pt x="357" y="122"/>
                  </a:lnTo>
                  <a:lnTo>
                    <a:pt x="370" y="119"/>
                  </a:lnTo>
                  <a:lnTo>
                    <a:pt x="377" y="117"/>
                  </a:lnTo>
                  <a:lnTo>
                    <a:pt x="382" y="114"/>
                  </a:lnTo>
                  <a:lnTo>
                    <a:pt x="386" y="110"/>
                  </a:lnTo>
                  <a:lnTo>
                    <a:pt x="389" y="106"/>
                  </a:lnTo>
                  <a:lnTo>
                    <a:pt x="389" y="106"/>
                  </a:lnTo>
                  <a:lnTo>
                    <a:pt x="394" y="98"/>
                  </a:lnTo>
                  <a:lnTo>
                    <a:pt x="397" y="89"/>
                  </a:lnTo>
                  <a:lnTo>
                    <a:pt x="399" y="81"/>
                  </a:lnTo>
                  <a:lnTo>
                    <a:pt x="401" y="72"/>
                  </a:lnTo>
                  <a:lnTo>
                    <a:pt x="401" y="63"/>
                  </a:lnTo>
                  <a:lnTo>
                    <a:pt x="401" y="55"/>
                  </a:lnTo>
                  <a:lnTo>
                    <a:pt x="398" y="47"/>
                  </a:lnTo>
                  <a:lnTo>
                    <a:pt x="395" y="39"/>
                  </a:lnTo>
                  <a:lnTo>
                    <a:pt x="393" y="32"/>
                  </a:lnTo>
                  <a:lnTo>
                    <a:pt x="387" y="25"/>
                  </a:lnTo>
                  <a:lnTo>
                    <a:pt x="382" y="20"/>
                  </a:lnTo>
                  <a:lnTo>
                    <a:pt x="376" y="16"/>
                  </a:lnTo>
                  <a:lnTo>
                    <a:pt x="369" y="12"/>
                  </a:lnTo>
                  <a:lnTo>
                    <a:pt x="361" y="9"/>
                  </a:lnTo>
                  <a:lnTo>
                    <a:pt x="352" y="8"/>
                  </a:lnTo>
                  <a:lnTo>
                    <a:pt x="343" y="8"/>
                  </a:lnTo>
                  <a:lnTo>
                    <a:pt x="343" y="8"/>
                  </a:lnTo>
                  <a:close/>
                  <a:moveTo>
                    <a:pt x="351" y="80"/>
                  </a:moveTo>
                  <a:lnTo>
                    <a:pt x="351" y="80"/>
                  </a:lnTo>
                  <a:lnTo>
                    <a:pt x="348" y="80"/>
                  </a:lnTo>
                  <a:lnTo>
                    <a:pt x="343" y="79"/>
                  </a:lnTo>
                  <a:lnTo>
                    <a:pt x="322" y="77"/>
                  </a:lnTo>
                  <a:lnTo>
                    <a:pt x="258" y="76"/>
                  </a:lnTo>
                  <a:lnTo>
                    <a:pt x="152" y="76"/>
                  </a:lnTo>
                  <a:lnTo>
                    <a:pt x="152" y="76"/>
                  </a:lnTo>
                  <a:lnTo>
                    <a:pt x="102" y="77"/>
                  </a:lnTo>
                  <a:lnTo>
                    <a:pt x="79" y="77"/>
                  </a:lnTo>
                  <a:lnTo>
                    <a:pt x="54" y="76"/>
                  </a:lnTo>
                  <a:lnTo>
                    <a:pt x="54" y="76"/>
                  </a:lnTo>
                  <a:lnTo>
                    <a:pt x="53" y="76"/>
                  </a:lnTo>
                  <a:lnTo>
                    <a:pt x="51" y="73"/>
                  </a:lnTo>
                  <a:lnTo>
                    <a:pt x="50" y="67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96" y="47"/>
                  </a:lnTo>
                  <a:lnTo>
                    <a:pt x="145" y="50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81" y="59"/>
                  </a:lnTo>
                  <a:lnTo>
                    <a:pt x="301" y="59"/>
                  </a:lnTo>
                  <a:lnTo>
                    <a:pt x="319" y="58"/>
                  </a:lnTo>
                  <a:lnTo>
                    <a:pt x="319" y="58"/>
                  </a:lnTo>
                  <a:lnTo>
                    <a:pt x="355" y="53"/>
                  </a:lnTo>
                  <a:lnTo>
                    <a:pt x="355" y="53"/>
                  </a:lnTo>
                  <a:lnTo>
                    <a:pt x="353" y="54"/>
                  </a:lnTo>
                  <a:lnTo>
                    <a:pt x="352" y="56"/>
                  </a:lnTo>
                  <a:lnTo>
                    <a:pt x="351" y="66"/>
                  </a:lnTo>
                  <a:lnTo>
                    <a:pt x="351" y="80"/>
                  </a:lnTo>
                  <a:lnTo>
                    <a:pt x="351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0" name="Freeform 772"/>
            <p:cNvSpPr/>
            <p:nvPr/>
          </p:nvSpPr>
          <p:spPr bwMode="auto">
            <a:xfrm>
              <a:off x="2127251" y="3201988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5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19"/>
                </a:cxn>
                <a:cxn ang="0">
                  <a:pos x="109" y="15"/>
                </a:cxn>
                <a:cxn ang="0">
                  <a:pos x="107" y="11"/>
                </a:cxn>
                <a:cxn ang="0">
                  <a:pos x="104" y="7"/>
                </a:cxn>
                <a:cxn ang="0">
                  <a:pos x="102" y="5"/>
                </a:cxn>
                <a:cxn ang="0">
                  <a:pos x="98" y="4"/>
                </a:cxn>
                <a:cxn ang="0">
                  <a:pos x="92" y="2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60" y="2"/>
                </a:cxn>
                <a:cxn ang="0">
                  <a:pos x="60" y="2"/>
                </a:cxn>
                <a:cxn ang="0">
                  <a:pos x="56" y="1"/>
                </a:cxn>
                <a:cxn ang="0">
                  <a:pos x="49" y="1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4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3"/>
                </a:cxn>
                <a:cxn ang="0">
                  <a:pos x="1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1" y="61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3"/>
                </a:cxn>
                <a:cxn ang="0">
                  <a:pos x="7" y="73"/>
                </a:cxn>
                <a:cxn ang="0">
                  <a:pos x="10" y="77"/>
                </a:cxn>
                <a:cxn ang="0">
                  <a:pos x="13" y="81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0"/>
                </a:cxn>
                <a:cxn ang="0">
                  <a:pos x="36" y="90"/>
                </a:cxn>
                <a:cxn ang="0">
                  <a:pos x="73" y="91"/>
                </a:cxn>
                <a:cxn ang="0">
                  <a:pos x="73" y="91"/>
                </a:cxn>
                <a:cxn ang="0">
                  <a:pos x="82" y="91"/>
                </a:cxn>
                <a:cxn ang="0">
                  <a:pos x="91" y="89"/>
                </a:cxn>
                <a:cxn ang="0">
                  <a:pos x="100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1" y="77"/>
                </a:cxn>
                <a:cxn ang="0">
                  <a:pos x="112" y="73"/>
                </a:cxn>
                <a:cxn ang="0">
                  <a:pos x="115" y="65"/>
                </a:cxn>
                <a:cxn ang="0">
                  <a:pos x="115" y="56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1">
                  <a:moveTo>
                    <a:pt x="115" y="47"/>
                  </a:moveTo>
                  <a:lnTo>
                    <a:pt x="115" y="47"/>
                  </a:lnTo>
                  <a:lnTo>
                    <a:pt x="113" y="35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19"/>
                  </a:lnTo>
                  <a:lnTo>
                    <a:pt x="109" y="15"/>
                  </a:lnTo>
                  <a:lnTo>
                    <a:pt x="107" y="11"/>
                  </a:lnTo>
                  <a:lnTo>
                    <a:pt x="104" y="7"/>
                  </a:lnTo>
                  <a:lnTo>
                    <a:pt x="102" y="5"/>
                  </a:lnTo>
                  <a:lnTo>
                    <a:pt x="98" y="4"/>
                  </a:lnTo>
                  <a:lnTo>
                    <a:pt x="92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56" y="1"/>
                  </a:lnTo>
                  <a:lnTo>
                    <a:pt x="49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4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3"/>
                  </a:lnTo>
                  <a:lnTo>
                    <a:pt x="1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1" y="61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3"/>
                  </a:lnTo>
                  <a:lnTo>
                    <a:pt x="7" y="73"/>
                  </a:lnTo>
                  <a:lnTo>
                    <a:pt x="10" y="77"/>
                  </a:lnTo>
                  <a:lnTo>
                    <a:pt x="13" y="81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73" y="91"/>
                  </a:lnTo>
                  <a:lnTo>
                    <a:pt x="73" y="91"/>
                  </a:lnTo>
                  <a:lnTo>
                    <a:pt x="82" y="91"/>
                  </a:lnTo>
                  <a:lnTo>
                    <a:pt x="91" y="89"/>
                  </a:lnTo>
                  <a:lnTo>
                    <a:pt x="100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1" y="77"/>
                  </a:lnTo>
                  <a:lnTo>
                    <a:pt x="112" y="73"/>
                  </a:lnTo>
                  <a:lnTo>
                    <a:pt x="115" y="65"/>
                  </a:lnTo>
                  <a:lnTo>
                    <a:pt x="115" y="56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1" name="Freeform 773"/>
            <p:cNvSpPr/>
            <p:nvPr/>
          </p:nvSpPr>
          <p:spPr bwMode="auto">
            <a:xfrm>
              <a:off x="2127251" y="3267075"/>
              <a:ext cx="46038" cy="34925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4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4"/>
                </a:cxn>
                <a:cxn ang="0">
                  <a:pos x="107" y="11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1"/>
                </a:cxn>
                <a:cxn ang="0">
                  <a:pos x="39" y="1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8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0">
                  <a:moveTo>
                    <a:pt x="115" y="47"/>
                  </a:moveTo>
                  <a:lnTo>
                    <a:pt x="115" y="47"/>
                  </a:lnTo>
                  <a:lnTo>
                    <a:pt x="113" y="3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4"/>
                  </a:lnTo>
                  <a:lnTo>
                    <a:pt x="107" y="11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8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2" name="Freeform 774"/>
            <p:cNvSpPr/>
            <p:nvPr/>
          </p:nvSpPr>
          <p:spPr bwMode="auto">
            <a:xfrm>
              <a:off x="2127251" y="3330575"/>
              <a:ext cx="46038" cy="36513"/>
            </a:xfrm>
            <a:custGeom>
              <a:avLst/>
              <a:gdLst/>
              <a:ahLst/>
              <a:cxnLst>
                <a:cxn ang="0">
                  <a:pos x="115" y="47"/>
                </a:cxn>
                <a:cxn ang="0">
                  <a:pos x="115" y="47"/>
                </a:cxn>
                <a:cxn ang="0">
                  <a:pos x="113" y="36"/>
                </a:cxn>
                <a:cxn ang="0">
                  <a:pos x="111" y="24"/>
                </a:cxn>
                <a:cxn ang="0">
                  <a:pos x="111" y="24"/>
                </a:cxn>
                <a:cxn ang="0">
                  <a:pos x="111" y="20"/>
                </a:cxn>
                <a:cxn ang="0">
                  <a:pos x="109" y="16"/>
                </a:cxn>
                <a:cxn ang="0">
                  <a:pos x="107" y="12"/>
                </a:cxn>
                <a:cxn ang="0">
                  <a:pos x="104" y="8"/>
                </a:cxn>
                <a:cxn ang="0">
                  <a:pos x="102" y="5"/>
                </a:cxn>
                <a:cxn ang="0">
                  <a:pos x="98" y="3"/>
                </a:cxn>
                <a:cxn ang="0">
                  <a:pos x="92" y="2"/>
                </a:cxn>
                <a:cxn ang="0">
                  <a:pos x="88" y="2"/>
                </a:cxn>
                <a:cxn ang="0">
                  <a:pos x="88" y="2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60" y="3"/>
                </a:cxn>
                <a:cxn ang="0">
                  <a:pos x="60" y="3"/>
                </a:cxn>
                <a:cxn ang="0">
                  <a:pos x="56" y="2"/>
                </a:cxn>
                <a:cxn ang="0">
                  <a:pos x="49" y="2"/>
                </a:cxn>
                <a:cxn ang="0">
                  <a:pos x="39" y="2"/>
                </a:cxn>
                <a:cxn ang="0">
                  <a:pos x="39" y="2"/>
                </a:cxn>
                <a:cxn ang="0">
                  <a:pos x="30" y="0"/>
                </a:cxn>
                <a:cxn ang="0">
                  <a:pos x="22" y="2"/>
                </a:cxn>
                <a:cxn ang="0">
                  <a:pos x="18" y="3"/>
                </a:cxn>
                <a:cxn ang="0">
                  <a:pos x="14" y="5"/>
                </a:cxn>
                <a:cxn ang="0">
                  <a:pos x="10" y="9"/>
                </a:cxn>
                <a:cxn ang="0">
                  <a:pos x="7" y="13"/>
                </a:cxn>
                <a:cxn ang="0">
                  <a:pos x="7" y="13"/>
                </a:cxn>
                <a:cxn ang="0">
                  <a:pos x="3" y="22"/>
                </a:cxn>
                <a:cxn ang="0">
                  <a:pos x="1" y="34"/>
                </a:cxn>
                <a:cxn ang="0">
                  <a:pos x="0" y="4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62"/>
                </a:cxn>
                <a:cxn ang="0">
                  <a:pos x="2" y="66"/>
                </a:cxn>
                <a:cxn ang="0">
                  <a:pos x="5" y="70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0" y="77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9"/>
                </a:cxn>
                <a:cxn ang="0">
                  <a:pos x="36" y="91"/>
                </a:cxn>
                <a:cxn ang="0">
                  <a:pos x="36" y="91"/>
                </a:cxn>
                <a:cxn ang="0">
                  <a:pos x="73" y="92"/>
                </a:cxn>
                <a:cxn ang="0">
                  <a:pos x="73" y="92"/>
                </a:cxn>
                <a:cxn ang="0">
                  <a:pos x="82" y="92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7"/>
                </a:cxn>
                <a:cxn ang="0">
                  <a:pos x="112" y="74"/>
                </a:cxn>
                <a:cxn ang="0">
                  <a:pos x="115" y="64"/>
                </a:cxn>
                <a:cxn ang="0">
                  <a:pos x="115" y="57"/>
                </a:cxn>
                <a:cxn ang="0">
                  <a:pos x="115" y="47"/>
                </a:cxn>
                <a:cxn ang="0">
                  <a:pos x="115" y="47"/>
                </a:cxn>
              </a:cxnLst>
              <a:rect l="0" t="0" r="r" b="b"/>
              <a:pathLst>
                <a:path w="115" h="92">
                  <a:moveTo>
                    <a:pt x="115" y="47"/>
                  </a:moveTo>
                  <a:lnTo>
                    <a:pt x="115" y="47"/>
                  </a:lnTo>
                  <a:lnTo>
                    <a:pt x="113" y="36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09" y="16"/>
                  </a:lnTo>
                  <a:lnTo>
                    <a:pt x="107" y="12"/>
                  </a:lnTo>
                  <a:lnTo>
                    <a:pt x="104" y="8"/>
                  </a:lnTo>
                  <a:lnTo>
                    <a:pt x="102" y="5"/>
                  </a:lnTo>
                  <a:lnTo>
                    <a:pt x="98" y="3"/>
                  </a:lnTo>
                  <a:lnTo>
                    <a:pt x="92" y="2"/>
                  </a:lnTo>
                  <a:lnTo>
                    <a:pt x="88" y="2"/>
                  </a:lnTo>
                  <a:lnTo>
                    <a:pt x="88" y="2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60" y="3"/>
                  </a:lnTo>
                  <a:lnTo>
                    <a:pt x="56" y="2"/>
                  </a:lnTo>
                  <a:lnTo>
                    <a:pt x="49" y="2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0" y="0"/>
                  </a:lnTo>
                  <a:lnTo>
                    <a:pt x="22" y="2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7" y="13"/>
                  </a:lnTo>
                  <a:lnTo>
                    <a:pt x="7" y="13"/>
                  </a:lnTo>
                  <a:lnTo>
                    <a:pt x="3" y="22"/>
                  </a:lnTo>
                  <a:lnTo>
                    <a:pt x="1" y="34"/>
                  </a:lnTo>
                  <a:lnTo>
                    <a:pt x="0" y="45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62"/>
                  </a:lnTo>
                  <a:lnTo>
                    <a:pt x="2" y="66"/>
                  </a:lnTo>
                  <a:lnTo>
                    <a:pt x="5" y="70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0" y="77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9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73" y="92"/>
                  </a:lnTo>
                  <a:lnTo>
                    <a:pt x="73" y="92"/>
                  </a:lnTo>
                  <a:lnTo>
                    <a:pt x="82" y="92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7"/>
                  </a:lnTo>
                  <a:lnTo>
                    <a:pt x="112" y="74"/>
                  </a:lnTo>
                  <a:lnTo>
                    <a:pt x="115" y="64"/>
                  </a:lnTo>
                  <a:lnTo>
                    <a:pt x="115" y="57"/>
                  </a:lnTo>
                  <a:lnTo>
                    <a:pt x="115" y="47"/>
                  </a:lnTo>
                  <a:lnTo>
                    <a:pt x="1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3" name="Freeform 775"/>
            <p:cNvSpPr/>
            <p:nvPr/>
          </p:nvSpPr>
          <p:spPr bwMode="auto">
            <a:xfrm>
              <a:off x="2127251" y="3395663"/>
              <a:ext cx="46038" cy="36513"/>
            </a:xfrm>
            <a:custGeom>
              <a:avLst/>
              <a:gdLst/>
              <a:ahLst/>
              <a:cxnLst>
                <a:cxn ang="0">
                  <a:pos x="115" y="46"/>
                </a:cxn>
                <a:cxn ang="0">
                  <a:pos x="115" y="46"/>
                </a:cxn>
                <a:cxn ang="0">
                  <a:pos x="113" y="34"/>
                </a:cxn>
                <a:cxn ang="0">
                  <a:pos x="111" y="23"/>
                </a:cxn>
                <a:cxn ang="0">
                  <a:pos x="111" y="23"/>
                </a:cxn>
                <a:cxn ang="0">
                  <a:pos x="111" y="18"/>
                </a:cxn>
                <a:cxn ang="0">
                  <a:pos x="109" y="14"/>
                </a:cxn>
                <a:cxn ang="0">
                  <a:pos x="107" y="10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98" y="2"/>
                </a:cxn>
                <a:cxn ang="0">
                  <a:pos x="92" y="1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56" y="0"/>
                </a:cxn>
                <a:cxn ang="0">
                  <a:pos x="49" y="0"/>
                </a:cxn>
                <a:cxn ang="0">
                  <a:pos x="39" y="0"/>
                </a:cxn>
                <a:cxn ang="0">
                  <a:pos x="39" y="0"/>
                </a:cxn>
                <a:cxn ang="0">
                  <a:pos x="30" y="0"/>
                </a:cxn>
                <a:cxn ang="0">
                  <a:pos x="22" y="1"/>
                </a:cxn>
                <a:cxn ang="0">
                  <a:pos x="18" y="2"/>
                </a:cxn>
                <a:cxn ang="0">
                  <a:pos x="14" y="5"/>
                </a:cxn>
                <a:cxn ang="0">
                  <a:pos x="10" y="8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3" y="22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60"/>
                </a:cxn>
                <a:cxn ang="0">
                  <a:pos x="2" y="65"/>
                </a:cxn>
                <a:cxn ang="0">
                  <a:pos x="5" y="69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0" y="76"/>
                </a:cxn>
                <a:cxn ang="0">
                  <a:pos x="13" y="80"/>
                </a:cxn>
                <a:cxn ang="0">
                  <a:pos x="19" y="85"/>
                </a:cxn>
                <a:cxn ang="0">
                  <a:pos x="27" y="87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73" y="90"/>
                </a:cxn>
                <a:cxn ang="0">
                  <a:pos x="73" y="90"/>
                </a:cxn>
                <a:cxn ang="0">
                  <a:pos x="82" y="90"/>
                </a:cxn>
                <a:cxn ang="0">
                  <a:pos x="91" y="89"/>
                </a:cxn>
                <a:cxn ang="0">
                  <a:pos x="100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1" y="76"/>
                </a:cxn>
                <a:cxn ang="0">
                  <a:pos x="112" y="72"/>
                </a:cxn>
                <a:cxn ang="0">
                  <a:pos x="115" y="64"/>
                </a:cxn>
                <a:cxn ang="0">
                  <a:pos x="115" y="55"/>
                </a:cxn>
                <a:cxn ang="0">
                  <a:pos x="115" y="46"/>
                </a:cxn>
                <a:cxn ang="0">
                  <a:pos x="115" y="46"/>
                </a:cxn>
              </a:cxnLst>
              <a:rect l="0" t="0" r="r" b="b"/>
              <a:pathLst>
                <a:path w="115" h="90">
                  <a:moveTo>
                    <a:pt x="115" y="46"/>
                  </a:moveTo>
                  <a:lnTo>
                    <a:pt x="115" y="46"/>
                  </a:lnTo>
                  <a:lnTo>
                    <a:pt x="113" y="34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11" y="18"/>
                  </a:lnTo>
                  <a:lnTo>
                    <a:pt x="109" y="14"/>
                  </a:lnTo>
                  <a:lnTo>
                    <a:pt x="107" y="10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98" y="2"/>
                  </a:lnTo>
                  <a:lnTo>
                    <a:pt x="92" y="1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0" y="1"/>
                  </a:lnTo>
                  <a:lnTo>
                    <a:pt x="60" y="1"/>
                  </a:lnTo>
                  <a:lnTo>
                    <a:pt x="56" y="0"/>
                  </a:lnTo>
                  <a:lnTo>
                    <a:pt x="4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3" y="22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2" y="65"/>
                  </a:lnTo>
                  <a:lnTo>
                    <a:pt x="5" y="69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0" y="76"/>
                  </a:lnTo>
                  <a:lnTo>
                    <a:pt x="13" y="80"/>
                  </a:lnTo>
                  <a:lnTo>
                    <a:pt x="19" y="85"/>
                  </a:lnTo>
                  <a:lnTo>
                    <a:pt x="27" y="87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73" y="90"/>
                  </a:lnTo>
                  <a:lnTo>
                    <a:pt x="73" y="90"/>
                  </a:lnTo>
                  <a:lnTo>
                    <a:pt x="82" y="90"/>
                  </a:lnTo>
                  <a:lnTo>
                    <a:pt x="91" y="89"/>
                  </a:lnTo>
                  <a:lnTo>
                    <a:pt x="100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1" y="76"/>
                  </a:lnTo>
                  <a:lnTo>
                    <a:pt x="112" y="72"/>
                  </a:lnTo>
                  <a:lnTo>
                    <a:pt x="115" y="64"/>
                  </a:lnTo>
                  <a:lnTo>
                    <a:pt x="115" y="55"/>
                  </a:lnTo>
                  <a:lnTo>
                    <a:pt x="115" y="46"/>
                  </a:lnTo>
                  <a:lnTo>
                    <a:pt x="1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4" name="Freeform 776"/>
            <p:cNvSpPr/>
            <p:nvPr/>
          </p:nvSpPr>
          <p:spPr bwMode="auto">
            <a:xfrm>
              <a:off x="2452688" y="3208338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5"/>
                </a:cxn>
                <a:cxn ang="0">
                  <a:pos x="112" y="25"/>
                </a:cxn>
                <a:cxn ang="0">
                  <a:pos x="112" y="20"/>
                </a:cxn>
                <a:cxn ang="0">
                  <a:pos x="110" y="16"/>
                </a:cxn>
                <a:cxn ang="0">
                  <a:pos x="108" y="12"/>
                </a:cxn>
                <a:cxn ang="0">
                  <a:pos x="105" y="8"/>
                </a:cxn>
                <a:cxn ang="0">
                  <a:pos x="101" y="5"/>
                </a:cxn>
                <a:cxn ang="0">
                  <a:pos x="97" y="4"/>
                </a:cxn>
                <a:cxn ang="0">
                  <a:pos x="93" y="3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3"/>
                </a:cxn>
                <a:cxn ang="0">
                  <a:pos x="62" y="3"/>
                </a:cxn>
                <a:cxn ang="0">
                  <a:pos x="61" y="3"/>
                </a:cxn>
                <a:cxn ang="0">
                  <a:pos x="61" y="3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4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3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81"/>
                </a:cxn>
                <a:cxn ang="0">
                  <a:pos x="20" y="86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6"/>
                </a:cxn>
                <a:cxn ang="0">
                  <a:pos x="108" y="81"/>
                </a:cxn>
                <a:cxn ang="0">
                  <a:pos x="108" y="81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5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0"/>
                  </a:lnTo>
                  <a:lnTo>
                    <a:pt x="110" y="16"/>
                  </a:lnTo>
                  <a:lnTo>
                    <a:pt x="108" y="12"/>
                  </a:lnTo>
                  <a:lnTo>
                    <a:pt x="105" y="8"/>
                  </a:lnTo>
                  <a:lnTo>
                    <a:pt x="101" y="5"/>
                  </a:lnTo>
                  <a:lnTo>
                    <a:pt x="97" y="4"/>
                  </a:lnTo>
                  <a:lnTo>
                    <a:pt x="93" y="3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3"/>
                  </a:lnTo>
                  <a:lnTo>
                    <a:pt x="62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4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3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81"/>
                  </a:lnTo>
                  <a:lnTo>
                    <a:pt x="20" y="86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6"/>
                  </a:lnTo>
                  <a:lnTo>
                    <a:pt x="108" y="81"/>
                  </a:lnTo>
                  <a:lnTo>
                    <a:pt x="108" y="81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5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5" name="Freeform 777"/>
            <p:cNvSpPr/>
            <p:nvPr/>
          </p:nvSpPr>
          <p:spPr bwMode="auto">
            <a:xfrm>
              <a:off x="2452688" y="3273425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20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6"/>
                </a:cxn>
                <a:cxn ang="0">
                  <a:pos x="97" y="3"/>
                </a:cxn>
                <a:cxn ang="0">
                  <a:pos x="93" y="2"/>
                </a:cxn>
                <a:cxn ang="0">
                  <a:pos x="89" y="2"/>
                </a:cxn>
                <a:cxn ang="0">
                  <a:pos x="89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2"/>
                </a:cxn>
                <a:cxn ang="0">
                  <a:pos x="40" y="2"/>
                </a:cxn>
                <a:cxn ang="0">
                  <a:pos x="30" y="0"/>
                </a:cxn>
                <a:cxn ang="0">
                  <a:pos x="21" y="2"/>
                </a:cxn>
                <a:cxn ang="0">
                  <a:pos x="17" y="3"/>
                </a:cxn>
                <a:cxn ang="0">
                  <a:pos x="15" y="6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3"/>
                </a:cxn>
                <a:cxn ang="0">
                  <a:pos x="2" y="33"/>
                </a:cxn>
                <a:cxn ang="0">
                  <a:pos x="0" y="45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1"/>
                </a:cxn>
                <a:cxn ang="0">
                  <a:pos x="3" y="66"/>
                </a:cxn>
                <a:cxn ang="0">
                  <a:pos x="4" y="70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0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6"/>
                  </a:lnTo>
                  <a:lnTo>
                    <a:pt x="97" y="3"/>
                  </a:lnTo>
                  <a:lnTo>
                    <a:pt x="93" y="2"/>
                  </a:lnTo>
                  <a:lnTo>
                    <a:pt x="89" y="2"/>
                  </a:lnTo>
                  <a:lnTo>
                    <a:pt x="89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2"/>
                  </a:lnTo>
                  <a:lnTo>
                    <a:pt x="40" y="2"/>
                  </a:lnTo>
                  <a:lnTo>
                    <a:pt x="30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5" y="6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2" y="33"/>
                  </a:lnTo>
                  <a:lnTo>
                    <a:pt x="0" y="4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4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6" name="Freeform 778"/>
            <p:cNvSpPr/>
            <p:nvPr/>
          </p:nvSpPr>
          <p:spPr bwMode="auto">
            <a:xfrm>
              <a:off x="2452688" y="3338513"/>
              <a:ext cx="46038" cy="36513"/>
            </a:xfrm>
            <a:custGeom>
              <a:avLst/>
              <a:gdLst/>
              <a:ahLst/>
              <a:cxnLst>
                <a:cxn ang="0">
                  <a:pos x="114" y="47"/>
                </a:cxn>
                <a:cxn ang="0">
                  <a:pos x="114" y="47"/>
                </a:cxn>
                <a:cxn ang="0">
                  <a:pos x="114" y="35"/>
                </a:cxn>
                <a:cxn ang="0">
                  <a:pos x="112" y="23"/>
                </a:cxn>
                <a:cxn ang="0">
                  <a:pos x="112" y="23"/>
                </a:cxn>
                <a:cxn ang="0">
                  <a:pos x="112" y="19"/>
                </a:cxn>
                <a:cxn ang="0">
                  <a:pos x="110" y="15"/>
                </a:cxn>
                <a:cxn ang="0">
                  <a:pos x="108" y="11"/>
                </a:cxn>
                <a:cxn ang="0">
                  <a:pos x="105" y="7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3" y="1"/>
                </a:cxn>
                <a:cxn ang="0">
                  <a:pos x="89" y="1"/>
                </a:cxn>
                <a:cxn ang="0">
                  <a:pos x="89" y="1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61" y="2"/>
                </a:cxn>
                <a:cxn ang="0">
                  <a:pos x="61" y="2"/>
                </a:cxn>
                <a:cxn ang="0">
                  <a:pos x="55" y="1"/>
                </a:cxn>
                <a:cxn ang="0">
                  <a:pos x="50" y="1"/>
                </a:cxn>
                <a:cxn ang="0">
                  <a:pos x="40" y="1"/>
                </a:cxn>
                <a:cxn ang="0">
                  <a:pos x="40" y="1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2"/>
                </a:cxn>
                <a:cxn ang="0">
                  <a:pos x="15" y="5"/>
                </a:cxn>
                <a:cxn ang="0">
                  <a:pos x="11" y="9"/>
                </a:cxn>
                <a:cxn ang="0">
                  <a:pos x="8" y="13"/>
                </a:cxn>
                <a:cxn ang="0">
                  <a:pos x="8" y="13"/>
                </a:cxn>
                <a:cxn ang="0">
                  <a:pos x="3" y="22"/>
                </a:cxn>
                <a:cxn ang="0">
                  <a:pos x="2" y="34"/>
                </a:cxn>
                <a:cxn ang="0">
                  <a:pos x="0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61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3"/>
                </a:cxn>
                <a:cxn ang="0">
                  <a:pos x="8" y="73"/>
                </a:cxn>
                <a:cxn ang="0">
                  <a:pos x="10" y="77"/>
                </a:cxn>
                <a:cxn ang="0">
                  <a:pos x="12" y="79"/>
                </a:cxn>
                <a:cxn ang="0">
                  <a:pos x="20" y="85"/>
                </a:cxn>
                <a:cxn ang="0">
                  <a:pos x="28" y="89"/>
                </a:cxn>
                <a:cxn ang="0">
                  <a:pos x="37" y="90"/>
                </a:cxn>
                <a:cxn ang="0">
                  <a:pos x="37" y="90"/>
                </a:cxn>
                <a:cxn ang="0">
                  <a:pos x="74" y="91"/>
                </a:cxn>
                <a:cxn ang="0">
                  <a:pos x="74" y="91"/>
                </a:cxn>
                <a:cxn ang="0">
                  <a:pos x="83" y="91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79"/>
                </a:cxn>
                <a:cxn ang="0">
                  <a:pos x="108" y="79"/>
                </a:cxn>
                <a:cxn ang="0">
                  <a:pos x="110" y="77"/>
                </a:cxn>
                <a:cxn ang="0">
                  <a:pos x="113" y="73"/>
                </a:cxn>
                <a:cxn ang="0">
                  <a:pos x="114" y="64"/>
                </a:cxn>
                <a:cxn ang="0">
                  <a:pos x="114" y="56"/>
                </a:cxn>
                <a:cxn ang="0">
                  <a:pos x="114" y="47"/>
                </a:cxn>
                <a:cxn ang="0">
                  <a:pos x="114" y="47"/>
                </a:cxn>
              </a:cxnLst>
              <a:rect l="0" t="0" r="r" b="b"/>
              <a:pathLst>
                <a:path w="114" h="91">
                  <a:moveTo>
                    <a:pt x="114" y="47"/>
                  </a:moveTo>
                  <a:lnTo>
                    <a:pt x="114" y="47"/>
                  </a:lnTo>
                  <a:lnTo>
                    <a:pt x="114" y="35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19"/>
                  </a:lnTo>
                  <a:lnTo>
                    <a:pt x="110" y="15"/>
                  </a:lnTo>
                  <a:lnTo>
                    <a:pt x="108" y="11"/>
                  </a:lnTo>
                  <a:lnTo>
                    <a:pt x="105" y="7"/>
                  </a:lnTo>
                  <a:lnTo>
                    <a:pt x="101" y="5"/>
                  </a:lnTo>
                  <a:lnTo>
                    <a:pt x="97" y="2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9" y="1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61" y="2"/>
                  </a:lnTo>
                  <a:lnTo>
                    <a:pt x="61" y="2"/>
                  </a:lnTo>
                  <a:lnTo>
                    <a:pt x="55" y="1"/>
                  </a:lnTo>
                  <a:lnTo>
                    <a:pt x="50" y="1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5" y="5"/>
                  </a:lnTo>
                  <a:lnTo>
                    <a:pt x="11" y="9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3" y="22"/>
                  </a:lnTo>
                  <a:lnTo>
                    <a:pt x="2" y="34"/>
                  </a:lnTo>
                  <a:lnTo>
                    <a:pt x="0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3"/>
                  </a:lnTo>
                  <a:lnTo>
                    <a:pt x="8" y="73"/>
                  </a:lnTo>
                  <a:lnTo>
                    <a:pt x="10" y="77"/>
                  </a:lnTo>
                  <a:lnTo>
                    <a:pt x="12" y="79"/>
                  </a:lnTo>
                  <a:lnTo>
                    <a:pt x="20" y="85"/>
                  </a:lnTo>
                  <a:lnTo>
                    <a:pt x="28" y="89"/>
                  </a:lnTo>
                  <a:lnTo>
                    <a:pt x="37" y="90"/>
                  </a:lnTo>
                  <a:lnTo>
                    <a:pt x="37" y="90"/>
                  </a:lnTo>
                  <a:lnTo>
                    <a:pt x="74" y="91"/>
                  </a:lnTo>
                  <a:lnTo>
                    <a:pt x="74" y="91"/>
                  </a:lnTo>
                  <a:lnTo>
                    <a:pt x="83" y="91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3" y="73"/>
                  </a:lnTo>
                  <a:lnTo>
                    <a:pt x="114" y="64"/>
                  </a:lnTo>
                  <a:lnTo>
                    <a:pt x="114" y="56"/>
                  </a:lnTo>
                  <a:lnTo>
                    <a:pt x="114" y="47"/>
                  </a:lnTo>
                  <a:lnTo>
                    <a:pt x="114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7" name="Freeform 779"/>
            <p:cNvSpPr/>
            <p:nvPr/>
          </p:nvSpPr>
          <p:spPr bwMode="auto">
            <a:xfrm>
              <a:off x="2452688" y="3403600"/>
              <a:ext cx="46038" cy="34925"/>
            </a:xfrm>
            <a:custGeom>
              <a:avLst/>
              <a:gdLst/>
              <a:ahLst/>
              <a:cxnLst>
                <a:cxn ang="0">
                  <a:pos x="114" y="46"/>
                </a:cxn>
                <a:cxn ang="0">
                  <a:pos x="114" y="46"/>
                </a:cxn>
                <a:cxn ang="0">
                  <a:pos x="114" y="34"/>
                </a:cxn>
                <a:cxn ang="0">
                  <a:pos x="112" y="24"/>
                </a:cxn>
                <a:cxn ang="0">
                  <a:pos x="112" y="24"/>
                </a:cxn>
                <a:cxn ang="0">
                  <a:pos x="112" y="18"/>
                </a:cxn>
                <a:cxn ang="0">
                  <a:pos x="110" y="14"/>
                </a:cxn>
                <a:cxn ang="0">
                  <a:pos x="108" y="11"/>
                </a:cxn>
                <a:cxn ang="0">
                  <a:pos x="105" y="8"/>
                </a:cxn>
                <a:cxn ang="0">
                  <a:pos x="101" y="4"/>
                </a:cxn>
                <a:cxn ang="0">
                  <a:pos x="97" y="3"/>
                </a:cxn>
                <a:cxn ang="0">
                  <a:pos x="93" y="1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62" y="1"/>
                </a:cxn>
                <a:cxn ang="0">
                  <a:pos x="62" y="1"/>
                </a:cxn>
                <a:cxn ang="0">
                  <a:pos x="61" y="1"/>
                </a:cxn>
                <a:cxn ang="0">
                  <a:pos x="61" y="1"/>
                </a:cxn>
                <a:cxn ang="0">
                  <a:pos x="55" y="0"/>
                </a:cxn>
                <a:cxn ang="0">
                  <a:pos x="50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30" y="0"/>
                </a:cxn>
                <a:cxn ang="0">
                  <a:pos x="21" y="1"/>
                </a:cxn>
                <a:cxn ang="0">
                  <a:pos x="17" y="3"/>
                </a:cxn>
                <a:cxn ang="0">
                  <a:pos x="15" y="5"/>
                </a:cxn>
                <a:cxn ang="0">
                  <a:pos x="11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3" y="22"/>
                </a:cxn>
                <a:cxn ang="0">
                  <a:pos x="2" y="33"/>
                </a:cxn>
                <a:cxn ang="0">
                  <a:pos x="0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60"/>
                </a:cxn>
                <a:cxn ang="0">
                  <a:pos x="3" y="65"/>
                </a:cxn>
                <a:cxn ang="0">
                  <a:pos x="4" y="69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10" y="76"/>
                </a:cxn>
                <a:cxn ang="0">
                  <a:pos x="12" y="80"/>
                </a:cxn>
                <a:cxn ang="0">
                  <a:pos x="20" y="85"/>
                </a:cxn>
                <a:cxn ang="0">
                  <a:pos x="28" y="88"/>
                </a:cxn>
                <a:cxn ang="0">
                  <a:pos x="37" y="89"/>
                </a:cxn>
                <a:cxn ang="0">
                  <a:pos x="37" y="89"/>
                </a:cxn>
                <a:cxn ang="0">
                  <a:pos x="74" y="90"/>
                </a:cxn>
                <a:cxn ang="0">
                  <a:pos x="74" y="90"/>
                </a:cxn>
                <a:cxn ang="0">
                  <a:pos x="83" y="90"/>
                </a:cxn>
                <a:cxn ang="0">
                  <a:pos x="92" y="89"/>
                </a:cxn>
                <a:cxn ang="0">
                  <a:pos x="101" y="85"/>
                </a:cxn>
                <a:cxn ang="0">
                  <a:pos x="108" y="80"/>
                </a:cxn>
                <a:cxn ang="0">
                  <a:pos x="108" y="80"/>
                </a:cxn>
                <a:cxn ang="0">
                  <a:pos x="110" y="76"/>
                </a:cxn>
                <a:cxn ang="0">
                  <a:pos x="113" y="72"/>
                </a:cxn>
                <a:cxn ang="0">
                  <a:pos x="114" y="64"/>
                </a:cxn>
                <a:cxn ang="0">
                  <a:pos x="114" y="55"/>
                </a:cxn>
                <a:cxn ang="0">
                  <a:pos x="114" y="46"/>
                </a:cxn>
                <a:cxn ang="0">
                  <a:pos x="114" y="46"/>
                </a:cxn>
              </a:cxnLst>
              <a:rect l="0" t="0" r="r" b="b"/>
              <a:pathLst>
                <a:path w="114" h="90">
                  <a:moveTo>
                    <a:pt x="114" y="46"/>
                  </a:moveTo>
                  <a:lnTo>
                    <a:pt x="114" y="46"/>
                  </a:lnTo>
                  <a:lnTo>
                    <a:pt x="114" y="3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18"/>
                  </a:lnTo>
                  <a:lnTo>
                    <a:pt x="110" y="14"/>
                  </a:lnTo>
                  <a:lnTo>
                    <a:pt x="108" y="11"/>
                  </a:lnTo>
                  <a:lnTo>
                    <a:pt x="105" y="8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3" y="1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62" y="1"/>
                  </a:lnTo>
                  <a:lnTo>
                    <a:pt x="62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55" y="0"/>
                  </a:lnTo>
                  <a:lnTo>
                    <a:pt x="5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0" y="0"/>
                  </a:lnTo>
                  <a:lnTo>
                    <a:pt x="21" y="1"/>
                  </a:lnTo>
                  <a:lnTo>
                    <a:pt x="17" y="3"/>
                  </a:lnTo>
                  <a:lnTo>
                    <a:pt x="15" y="5"/>
                  </a:lnTo>
                  <a:lnTo>
                    <a:pt x="11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3" y="22"/>
                  </a:lnTo>
                  <a:lnTo>
                    <a:pt x="2" y="33"/>
                  </a:lnTo>
                  <a:lnTo>
                    <a:pt x="0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60"/>
                  </a:lnTo>
                  <a:lnTo>
                    <a:pt x="3" y="65"/>
                  </a:lnTo>
                  <a:lnTo>
                    <a:pt x="4" y="69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0" y="76"/>
                  </a:lnTo>
                  <a:lnTo>
                    <a:pt x="12" y="80"/>
                  </a:lnTo>
                  <a:lnTo>
                    <a:pt x="20" y="85"/>
                  </a:lnTo>
                  <a:lnTo>
                    <a:pt x="28" y="88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83" y="90"/>
                  </a:lnTo>
                  <a:lnTo>
                    <a:pt x="92" y="89"/>
                  </a:lnTo>
                  <a:lnTo>
                    <a:pt x="101" y="85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0" y="76"/>
                  </a:lnTo>
                  <a:lnTo>
                    <a:pt x="113" y="72"/>
                  </a:lnTo>
                  <a:lnTo>
                    <a:pt x="114" y="64"/>
                  </a:lnTo>
                  <a:lnTo>
                    <a:pt x="114" y="55"/>
                  </a:lnTo>
                  <a:lnTo>
                    <a:pt x="114" y="46"/>
                  </a:lnTo>
                  <a:lnTo>
                    <a:pt x="11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8" name="Freeform 780"/>
            <p:cNvSpPr/>
            <p:nvPr/>
          </p:nvSpPr>
          <p:spPr bwMode="auto">
            <a:xfrm>
              <a:off x="2216151" y="3517900"/>
              <a:ext cx="1588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9" name="Freeform 781"/>
            <p:cNvSpPr>
              <a:spLocks noEditPoints="1"/>
            </p:cNvSpPr>
            <p:nvPr/>
          </p:nvSpPr>
          <p:spPr bwMode="auto">
            <a:xfrm>
              <a:off x="2138363" y="3497263"/>
              <a:ext cx="342900" cy="120650"/>
            </a:xfrm>
            <a:custGeom>
              <a:avLst/>
              <a:gdLst/>
              <a:ahLst/>
              <a:cxnLst>
                <a:cxn ang="0">
                  <a:pos x="858" y="257"/>
                </a:cxn>
                <a:cxn ang="0">
                  <a:pos x="838" y="209"/>
                </a:cxn>
                <a:cxn ang="0">
                  <a:pos x="799" y="150"/>
                </a:cxn>
                <a:cxn ang="0">
                  <a:pos x="748" y="78"/>
                </a:cxn>
                <a:cxn ang="0">
                  <a:pos x="725" y="32"/>
                </a:cxn>
                <a:cxn ang="0">
                  <a:pos x="718" y="22"/>
                </a:cxn>
                <a:cxn ang="0">
                  <a:pos x="710" y="15"/>
                </a:cxn>
                <a:cxn ang="0">
                  <a:pos x="699" y="12"/>
                </a:cxn>
                <a:cxn ang="0">
                  <a:pos x="445" y="6"/>
                </a:cxn>
                <a:cxn ang="0">
                  <a:pos x="191" y="0"/>
                </a:cxn>
                <a:cxn ang="0">
                  <a:pos x="181" y="2"/>
                </a:cxn>
                <a:cxn ang="0">
                  <a:pos x="174" y="9"/>
                </a:cxn>
                <a:cxn ang="0">
                  <a:pos x="170" y="13"/>
                </a:cxn>
                <a:cxn ang="0">
                  <a:pos x="164" y="19"/>
                </a:cxn>
                <a:cxn ang="0">
                  <a:pos x="162" y="21"/>
                </a:cxn>
                <a:cxn ang="0">
                  <a:pos x="158" y="27"/>
                </a:cxn>
                <a:cxn ang="0">
                  <a:pos x="145" y="44"/>
                </a:cxn>
                <a:cxn ang="0">
                  <a:pos x="95" y="116"/>
                </a:cxn>
                <a:cxn ang="0">
                  <a:pos x="56" y="166"/>
                </a:cxn>
                <a:cxn ang="0">
                  <a:pos x="20" y="209"/>
                </a:cxn>
                <a:cxn ang="0">
                  <a:pos x="5" y="233"/>
                </a:cxn>
                <a:cxn ang="0">
                  <a:pos x="1" y="238"/>
                </a:cxn>
                <a:cxn ang="0">
                  <a:pos x="1" y="257"/>
                </a:cxn>
                <a:cxn ang="0">
                  <a:pos x="14" y="270"/>
                </a:cxn>
                <a:cxn ang="0">
                  <a:pos x="71" y="274"/>
                </a:cxn>
                <a:cxn ang="0">
                  <a:pos x="218" y="284"/>
                </a:cxn>
                <a:cxn ang="0">
                  <a:pos x="328" y="285"/>
                </a:cxn>
                <a:cxn ang="0">
                  <a:pos x="438" y="289"/>
                </a:cxn>
                <a:cxn ang="0">
                  <a:pos x="621" y="299"/>
                </a:cxn>
                <a:cxn ang="0">
                  <a:pos x="719" y="297"/>
                </a:cxn>
                <a:cxn ang="0">
                  <a:pos x="791" y="299"/>
                </a:cxn>
                <a:cxn ang="0">
                  <a:pos x="819" y="304"/>
                </a:cxn>
                <a:cxn ang="0">
                  <a:pos x="831" y="303"/>
                </a:cxn>
                <a:cxn ang="0">
                  <a:pos x="840" y="303"/>
                </a:cxn>
                <a:cxn ang="0">
                  <a:pos x="854" y="298"/>
                </a:cxn>
                <a:cxn ang="0">
                  <a:pos x="862" y="285"/>
                </a:cxn>
                <a:cxn ang="0">
                  <a:pos x="862" y="274"/>
                </a:cxn>
                <a:cxn ang="0">
                  <a:pos x="610" y="253"/>
                </a:cxn>
                <a:cxn ang="0">
                  <a:pos x="460" y="244"/>
                </a:cxn>
                <a:cxn ang="0">
                  <a:pos x="61" y="227"/>
                </a:cxn>
                <a:cxn ang="0">
                  <a:pos x="85" y="202"/>
                </a:cxn>
                <a:cxn ang="0">
                  <a:pos x="119" y="165"/>
                </a:cxn>
                <a:cxn ang="0">
                  <a:pos x="167" y="90"/>
                </a:cxn>
                <a:cxn ang="0">
                  <a:pos x="188" y="63"/>
                </a:cxn>
                <a:cxn ang="0">
                  <a:pos x="194" y="55"/>
                </a:cxn>
                <a:cxn ang="0">
                  <a:pos x="198" y="51"/>
                </a:cxn>
                <a:cxn ang="0">
                  <a:pos x="323" y="48"/>
                </a:cxn>
                <a:cxn ang="0">
                  <a:pos x="687" y="57"/>
                </a:cxn>
                <a:cxn ang="0">
                  <a:pos x="701" y="86"/>
                </a:cxn>
                <a:cxn ang="0">
                  <a:pos x="755" y="166"/>
                </a:cxn>
                <a:cxn ang="0">
                  <a:pos x="808" y="256"/>
                </a:cxn>
                <a:cxn ang="0">
                  <a:pos x="772" y="252"/>
                </a:cxn>
                <a:cxn ang="0">
                  <a:pos x="659" y="253"/>
                </a:cxn>
              </a:cxnLst>
              <a:rect l="0" t="0" r="r" b="b"/>
              <a:pathLst>
                <a:path w="862" h="304">
                  <a:moveTo>
                    <a:pt x="862" y="274"/>
                  </a:moveTo>
                  <a:lnTo>
                    <a:pt x="862" y="274"/>
                  </a:lnTo>
                  <a:lnTo>
                    <a:pt x="858" y="257"/>
                  </a:lnTo>
                  <a:lnTo>
                    <a:pt x="853" y="240"/>
                  </a:lnTo>
                  <a:lnTo>
                    <a:pt x="846" y="225"/>
                  </a:lnTo>
                  <a:lnTo>
                    <a:pt x="838" y="209"/>
                  </a:lnTo>
                  <a:lnTo>
                    <a:pt x="829" y="195"/>
                  </a:lnTo>
                  <a:lnTo>
                    <a:pt x="820" y="179"/>
                  </a:lnTo>
                  <a:lnTo>
                    <a:pt x="799" y="150"/>
                  </a:lnTo>
                  <a:lnTo>
                    <a:pt x="778" y="121"/>
                  </a:lnTo>
                  <a:lnTo>
                    <a:pt x="757" y="93"/>
                  </a:lnTo>
                  <a:lnTo>
                    <a:pt x="748" y="78"/>
                  </a:lnTo>
                  <a:lnTo>
                    <a:pt x="739" y="63"/>
                  </a:lnTo>
                  <a:lnTo>
                    <a:pt x="731" y="48"/>
                  </a:lnTo>
                  <a:lnTo>
                    <a:pt x="725" y="32"/>
                  </a:lnTo>
                  <a:lnTo>
                    <a:pt x="725" y="32"/>
                  </a:lnTo>
                  <a:lnTo>
                    <a:pt x="722" y="27"/>
                  </a:lnTo>
                  <a:lnTo>
                    <a:pt x="718" y="22"/>
                  </a:lnTo>
                  <a:lnTo>
                    <a:pt x="718" y="22"/>
                  </a:lnTo>
                  <a:lnTo>
                    <a:pt x="716" y="18"/>
                  </a:lnTo>
                  <a:lnTo>
                    <a:pt x="710" y="15"/>
                  </a:lnTo>
                  <a:lnTo>
                    <a:pt x="705" y="13"/>
                  </a:lnTo>
                  <a:lnTo>
                    <a:pt x="699" y="12"/>
                  </a:lnTo>
                  <a:lnTo>
                    <a:pt x="699" y="12"/>
                  </a:lnTo>
                  <a:lnTo>
                    <a:pt x="636" y="12"/>
                  </a:lnTo>
                  <a:lnTo>
                    <a:pt x="572" y="10"/>
                  </a:lnTo>
                  <a:lnTo>
                    <a:pt x="445" y="6"/>
                  </a:lnTo>
                  <a:lnTo>
                    <a:pt x="318" y="2"/>
                  </a:lnTo>
                  <a:lnTo>
                    <a:pt x="255" y="1"/>
                  </a:lnTo>
                  <a:lnTo>
                    <a:pt x="191" y="0"/>
                  </a:lnTo>
                  <a:lnTo>
                    <a:pt x="191" y="0"/>
                  </a:lnTo>
                  <a:lnTo>
                    <a:pt x="186" y="1"/>
                  </a:lnTo>
                  <a:lnTo>
                    <a:pt x="181" y="2"/>
                  </a:lnTo>
                  <a:lnTo>
                    <a:pt x="177" y="5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0" y="13"/>
                  </a:lnTo>
                  <a:lnTo>
                    <a:pt x="166" y="15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2" y="21"/>
                  </a:lnTo>
                  <a:lnTo>
                    <a:pt x="162" y="21"/>
                  </a:lnTo>
                  <a:lnTo>
                    <a:pt x="160" y="23"/>
                  </a:lnTo>
                  <a:lnTo>
                    <a:pt x="158" y="27"/>
                  </a:lnTo>
                  <a:lnTo>
                    <a:pt x="158" y="27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45" y="44"/>
                  </a:lnTo>
                  <a:lnTo>
                    <a:pt x="135" y="57"/>
                  </a:lnTo>
                  <a:lnTo>
                    <a:pt x="115" y="87"/>
                  </a:lnTo>
                  <a:lnTo>
                    <a:pt x="95" y="116"/>
                  </a:lnTo>
                  <a:lnTo>
                    <a:pt x="75" y="145"/>
                  </a:lnTo>
                  <a:lnTo>
                    <a:pt x="75" y="145"/>
                  </a:lnTo>
                  <a:lnTo>
                    <a:pt x="56" y="166"/>
                  </a:lnTo>
                  <a:lnTo>
                    <a:pt x="38" y="187"/>
                  </a:lnTo>
                  <a:lnTo>
                    <a:pt x="27" y="197"/>
                  </a:lnTo>
                  <a:lnTo>
                    <a:pt x="20" y="209"/>
                  </a:lnTo>
                  <a:lnTo>
                    <a:pt x="12" y="219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5" y="233"/>
                  </a:lnTo>
                  <a:lnTo>
                    <a:pt x="1" y="238"/>
                  </a:lnTo>
                  <a:lnTo>
                    <a:pt x="0" y="244"/>
                  </a:lnTo>
                  <a:lnTo>
                    <a:pt x="0" y="251"/>
                  </a:lnTo>
                  <a:lnTo>
                    <a:pt x="1" y="257"/>
                  </a:lnTo>
                  <a:lnTo>
                    <a:pt x="4" y="263"/>
                  </a:lnTo>
                  <a:lnTo>
                    <a:pt x="8" y="268"/>
                  </a:lnTo>
                  <a:lnTo>
                    <a:pt x="14" y="270"/>
                  </a:lnTo>
                  <a:lnTo>
                    <a:pt x="21" y="272"/>
                  </a:lnTo>
                  <a:lnTo>
                    <a:pt x="21" y="272"/>
                  </a:lnTo>
                  <a:lnTo>
                    <a:pt x="71" y="274"/>
                  </a:lnTo>
                  <a:lnTo>
                    <a:pt x="120" y="278"/>
                  </a:lnTo>
                  <a:lnTo>
                    <a:pt x="169" y="281"/>
                  </a:lnTo>
                  <a:lnTo>
                    <a:pt x="218" y="284"/>
                  </a:lnTo>
                  <a:lnTo>
                    <a:pt x="218" y="284"/>
                  </a:lnTo>
                  <a:lnTo>
                    <a:pt x="273" y="285"/>
                  </a:lnTo>
                  <a:lnTo>
                    <a:pt x="328" y="285"/>
                  </a:lnTo>
                  <a:lnTo>
                    <a:pt x="383" y="286"/>
                  </a:lnTo>
                  <a:lnTo>
                    <a:pt x="438" y="289"/>
                  </a:lnTo>
                  <a:lnTo>
                    <a:pt x="438" y="289"/>
                  </a:lnTo>
                  <a:lnTo>
                    <a:pt x="530" y="294"/>
                  </a:lnTo>
                  <a:lnTo>
                    <a:pt x="621" y="299"/>
                  </a:lnTo>
                  <a:lnTo>
                    <a:pt x="621" y="299"/>
                  </a:lnTo>
                  <a:lnTo>
                    <a:pt x="645" y="299"/>
                  </a:lnTo>
                  <a:lnTo>
                    <a:pt x="670" y="299"/>
                  </a:lnTo>
                  <a:lnTo>
                    <a:pt x="719" y="297"/>
                  </a:lnTo>
                  <a:lnTo>
                    <a:pt x="744" y="297"/>
                  </a:lnTo>
                  <a:lnTo>
                    <a:pt x="768" y="297"/>
                  </a:lnTo>
                  <a:lnTo>
                    <a:pt x="791" y="299"/>
                  </a:lnTo>
                  <a:lnTo>
                    <a:pt x="815" y="304"/>
                  </a:lnTo>
                  <a:lnTo>
                    <a:pt x="815" y="304"/>
                  </a:lnTo>
                  <a:lnTo>
                    <a:pt x="819" y="304"/>
                  </a:lnTo>
                  <a:lnTo>
                    <a:pt x="823" y="304"/>
                  </a:lnTo>
                  <a:lnTo>
                    <a:pt x="831" y="303"/>
                  </a:lnTo>
                  <a:lnTo>
                    <a:pt x="831" y="303"/>
                  </a:lnTo>
                  <a:lnTo>
                    <a:pt x="832" y="303"/>
                  </a:lnTo>
                  <a:lnTo>
                    <a:pt x="840" y="303"/>
                  </a:lnTo>
                  <a:lnTo>
                    <a:pt x="840" y="303"/>
                  </a:lnTo>
                  <a:lnTo>
                    <a:pt x="845" y="302"/>
                  </a:lnTo>
                  <a:lnTo>
                    <a:pt x="850" y="301"/>
                  </a:lnTo>
                  <a:lnTo>
                    <a:pt x="854" y="298"/>
                  </a:lnTo>
                  <a:lnTo>
                    <a:pt x="858" y="294"/>
                  </a:lnTo>
                  <a:lnTo>
                    <a:pt x="861" y="289"/>
                  </a:lnTo>
                  <a:lnTo>
                    <a:pt x="862" y="285"/>
                  </a:lnTo>
                  <a:lnTo>
                    <a:pt x="862" y="280"/>
                  </a:lnTo>
                  <a:lnTo>
                    <a:pt x="862" y="274"/>
                  </a:lnTo>
                  <a:lnTo>
                    <a:pt x="862" y="274"/>
                  </a:lnTo>
                  <a:close/>
                  <a:moveTo>
                    <a:pt x="659" y="253"/>
                  </a:moveTo>
                  <a:lnTo>
                    <a:pt x="659" y="253"/>
                  </a:lnTo>
                  <a:lnTo>
                    <a:pt x="610" y="253"/>
                  </a:lnTo>
                  <a:lnTo>
                    <a:pt x="560" y="251"/>
                  </a:lnTo>
                  <a:lnTo>
                    <a:pt x="460" y="244"/>
                  </a:lnTo>
                  <a:lnTo>
                    <a:pt x="460" y="244"/>
                  </a:lnTo>
                  <a:lnTo>
                    <a:pt x="361" y="239"/>
                  </a:lnTo>
                  <a:lnTo>
                    <a:pt x="262" y="234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73" y="214"/>
                  </a:lnTo>
                  <a:lnTo>
                    <a:pt x="85" y="202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9" y="165"/>
                  </a:lnTo>
                  <a:lnTo>
                    <a:pt x="129" y="150"/>
                  </a:lnTo>
                  <a:lnTo>
                    <a:pt x="148" y="120"/>
                  </a:lnTo>
                  <a:lnTo>
                    <a:pt x="167" y="90"/>
                  </a:lnTo>
                  <a:lnTo>
                    <a:pt x="177" y="76"/>
                  </a:lnTo>
                  <a:lnTo>
                    <a:pt x="188" y="63"/>
                  </a:lnTo>
                  <a:lnTo>
                    <a:pt x="188" y="63"/>
                  </a:lnTo>
                  <a:lnTo>
                    <a:pt x="192" y="55"/>
                  </a:lnTo>
                  <a:lnTo>
                    <a:pt x="192" y="5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198" y="51"/>
                  </a:lnTo>
                  <a:lnTo>
                    <a:pt x="198" y="51"/>
                  </a:lnTo>
                  <a:lnTo>
                    <a:pt x="201" y="46"/>
                  </a:lnTo>
                  <a:lnTo>
                    <a:pt x="201" y="46"/>
                  </a:lnTo>
                  <a:lnTo>
                    <a:pt x="323" y="48"/>
                  </a:lnTo>
                  <a:lnTo>
                    <a:pt x="443" y="52"/>
                  </a:lnTo>
                  <a:lnTo>
                    <a:pt x="565" y="56"/>
                  </a:lnTo>
                  <a:lnTo>
                    <a:pt x="687" y="57"/>
                  </a:lnTo>
                  <a:lnTo>
                    <a:pt x="687" y="57"/>
                  </a:lnTo>
                  <a:lnTo>
                    <a:pt x="693" y="72"/>
                  </a:lnTo>
                  <a:lnTo>
                    <a:pt x="701" y="86"/>
                  </a:lnTo>
                  <a:lnTo>
                    <a:pt x="719" y="114"/>
                  </a:lnTo>
                  <a:lnTo>
                    <a:pt x="755" y="166"/>
                  </a:lnTo>
                  <a:lnTo>
                    <a:pt x="755" y="166"/>
                  </a:lnTo>
                  <a:lnTo>
                    <a:pt x="784" y="209"/>
                  </a:lnTo>
                  <a:lnTo>
                    <a:pt x="797" y="233"/>
                  </a:lnTo>
                  <a:lnTo>
                    <a:pt x="808" y="256"/>
                  </a:lnTo>
                  <a:lnTo>
                    <a:pt x="808" y="256"/>
                  </a:lnTo>
                  <a:lnTo>
                    <a:pt x="790" y="253"/>
                  </a:lnTo>
                  <a:lnTo>
                    <a:pt x="772" y="252"/>
                  </a:lnTo>
                  <a:lnTo>
                    <a:pt x="734" y="251"/>
                  </a:lnTo>
                  <a:lnTo>
                    <a:pt x="659" y="253"/>
                  </a:lnTo>
                  <a:lnTo>
                    <a:pt x="659" y="2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0" name="Freeform 782"/>
            <p:cNvSpPr/>
            <p:nvPr/>
          </p:nvSpPr>
          <p:spPr bwMode="auto">
            <a:xfrm>
              <a:off x="2190751" y="3527425"/>
              <a:ext cx="246063" cy="22225"/>
            </a:xfrm>
            <a:custGeom>
              <a:avLst/>
              <a:gdLst/>
              <a:ahLst/>
              <a:cxnLst>
                <a:cxn ang="0">
                  <a:pos x="589" y="23"/>
                </a:cxn>
                <a:cxn ang="0">
                  <a:pos x="590" y="20"/>
                </a:cxn>
                <a:cxn ang="0">
                  <a:pos x="580" y="18"/>
                </a:cxn>
                <a:cxn ang="0">
                  <a:pos x="555" y="18"/>
                </a:cxn>
                <a:cxn ang="0">
                  <a:pos x="485" y="14"/>
                </a:cxn>
                <a:cxn ang="0">
                  <a:pos x="466" y="12"/>
                </a:cxn>
                <a:cxn ang="0">
                  <a:pos x="403" y="9"/>
                </a:cxn>
                <a:cxn ang="0">
                  <a:pos x="319" y="9"/>
                </a:cxn>
                <a:cxn ang="0">
                  <a:pos x="168" y="4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1" y="10"/>
                </a:cxn>
                <a:cxn ang="0">
                  <a:pos x="0" y="18"/>
                </a:cxn>
                <a:cxn ang="0">
                  <a:pos x="0" y="23"/>
                </a:cxn>
                <a:cxn ang="0">
                  <a:pos x="5" y="30"/>
                </a:cxn>
                <a:cxn ang="0">
                  <a:pos x="12" y="34"/>
                </a:cxn>
                <a:cxn ang="0">
                  <a:pos x="20" y="35"/>
                </a:cxn>
                <a:cxn ang="0">
                  <a:pos x="24" y="34"/>
                </a:cxn>
                <a:cxn ang="0">
                  <a:pos x="192" y="38"/>
                </a:cxn>
                <a:cxn ang="0">
                  <a:pos x="361" y="43"/>
                </a:cxn>
                <a:cxn ang="0">
                  <a:pos x="402" y="44"/>
                </a:cxn>
                <a:cxn ang="0">
                  <a:pos x="481" y="50"/>
                </a:cxn>
                <a:cxn ang="0">
                  <a:pos x="522" y="51"/>
                </a:cxn>
                <a:cxn ang="0">
                  <a:pos x="544" y="52"/>
                </a:cxn>
                <a:cxn ang="0">
                  <a:pos x="581" y="56"/>
                </a:cxn>
                <a:cxn ang="0">
                  <a:pos x="604" y="52"/>
                </a:cxn>
                <a:cxn ang="0">
                  <a:pos x="614" y="48"/>
                </a:cxn>
                <a:cxn ang="0">
                  <a:pos x="616" y="44"/>
                </a:cxn>
                <a:cxn ang="0">
                  <a:pos x="619" y="37"/>
                </a:cxn>
                <a:cxn ang="0">
                  <a:pos x="614" y="26"/>
                </a:cxn>
                <a:cxn ang="0">
                  <a:pos x="603" y="20"/>
                </a:cxn>
                <a:cxn ang="0">
                  <a:pos x="593" y="21"/>
                </a:cxn>
                <a:cxn ang="0">
                  <a:pos x="589" y="23"/>
                </a:cxn>
              </a:cxnLst>
              <a:rect l="0" t="0" r="r" b="b"/>
              <a:pathLst>
                <a:path w="619" h="56">
                  <a:moveTo>
                    <a:pt x="589" y="23"/>
                  </a:moveTo>
                  <a:lnTo>
                    <a:pt x="589" y="23"/>
                  </a:lnTo>
                  <a:lnTo>
                    <a:pt x="591" y="21"/>
                  </a:lnTo>
                  <a:lnTo>
                    <a:pt x="590" y="20"/>
                  </a:lnTo>
                  <a:lnTo>
                    <a:pt x="586" y="18"/>
                  </a:lnTo>
                  <a:lnTo>
                    <a:pt x="580" y="18"/>
                  </a:lnTo>
                  <a:lnTo>
                    <a:pt x="555" y="18"/>
                  </a:lnTo>
                  <a:lnTo>
                    <a:pt x="555" y="18"/>
                  </a:lnTo>
                  <a:lnTo>
                    <a:pt x="521" y="17"/>
                  </a:lnTo>
                  <a:lnTo>
                    <a:pt x="485" y="14"/>
                  </a:lnTo>
                  <a:lnTo>
                    <a:pt x="485" y="14"/>
                  </a:lnTo>
                  <a:lnTo>
                    <a:pt x="466" y="12"/>
                  </a:lnTo>
                  <a:lnTo>
                    <a:pt x="445" y="10"/>
                  </a:lnTo>
                  <a:lnTo>
                    <a:pt x="403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243" y="6"/>
                  </a:lnTo>
                  <a:lnTo>
                    <a:pt x="168" y="4"/>
                  </a:lnTo>
                  <a:lnTo>
                    <a:pt x="9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3" y="27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4"/>
                  </a:lnTo>
                  <a:lnTo>
                    <a:pt x="16" y="35"/>
                  </a:lnTo>
                  <a:lnTo>
                    <a:pt x="20" y="35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107" y="35"/>
                  </a:lnTo>
                  <a:lnTo>
                    <a:pt x="192" y="38"/>
                  </a:lnTo>
                  <a:lnTo>
                    <a:pt x="276" y="42"/>
                  </a:lnTo>
                  <a:lnTo>
                    <a:pt x="361" y="43"/>
                  </a:lnTo>
                  <a:lnTo>
                    <a:pt x="361" y="43"/>
                  </a:lnTo>
                  <a:lnTo>
                    <a:pt x="402" y="44"/>
                  </a:lnTo>
                  <a:lnTo>
                    <a:pt x="441" y="47"/>
                  </a:lnTo>
                  <a:lnTo>
                    <a:pt x="481" y="50"/>
                  </a:lnTo>
                  <a:lnTo>
                    <a:pt x="522" y="51"/>
                  </a:lnTo>
                  <a:lnTo>
                    <a:pt x="522" y="51"/>
                  </a:lnTo>
                  <a:lnTo>
                    <a:pt x="532" y="51"/>
                  </a:lnTo>
                  <a:lnTo>
                    <a:pt x="544" y="52"/>
                  </a:lnTo>
                  <a:lnTo>
                    <a:pt x="569" y="56"/>
                  </a:lnTo>
                  <a:lnTo>
                    <a:pt x="581" y="56"/>
                  </a:lnTo>
                  <a:lnTo>
                    <a:pt x="593" y="55"/>
                  </a:lnTo>
                  <a:lnTo>
                    <a:pt x="604" y="52"/>
                  </a:lnTo>
                  <a:lnTo>
                    <a:pt x="608" y="51"/>
                  </a:lnTo>
                  <a:lnTo>
                    <a:pt x="614" y="48"/>
                  </a:lnTo>
                  <a:lnTo>
                    <a:pt x="614" y="48"/>
                  </a:lnTo>
                  <a:lnTo>
                    <a:pt x="616" y="44"/>
                  </a:lnTo>
                  <a:lnTo>
                    <a:pt x="618" y="42"/>
                  </a:lnTo>
                  <a:lnTo>
                    <a:pt x="619" y="37"/>
                  </a:lnTo>
                  <a:lnTo>
                    <a:pt x="618" y="30"/>
                  </a:lnTo>
                  <a:lnTo>
                    <a:pt x="614" y="26"/>
                  </a:lnTo>
                  <a:lnTo>
                    <a:pt x="608" y="22"/>
                  </a:lnTo>
                  <a:lnTo>
                    <a:pt x="603" y="20"/>
                  </a:lnTo>
                  <a:lnTo>
                    <a:pt x="595" y="20"/>
                  </a:lnTo>
                  <a:lnTo>
                    <a:pt x="593" y="21"/>
                  </a:lnTo>
                  <a:lnTo>
                    <a:pt x="589" y="23"/>
                  </a:lnTo>
                  <a:lnTo>
                    <a:pt x="589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1" name="Freeform 783"/>
            <p:cNvSpPr/>
            <p:nvPr/>
          </p:nvSpPr>
          <p:spPr bwMode="auto">
            <a:xfrm>
              <a:off x="2170113" y="3554413"/>
              <a:ext cx="288925" cy="22225"/>
            </a:xfrm>
            <a:custGeom>
              <a:avLst/>
              <a:gdLst/>
              <a:ahLst/>
              <a:cxnLst>
                <a:cxn ang="0">
                  <a:pos x="715" y="20"/>
                </a:cxn>
                <a:cxn ang="0">
                  <a:pos x="715" y="20"/>
                </a:cxn>
                <a:cxn ang="0">
                  <a:pos x="622" y="18"/>
                </a:cxn>
                <a:cxn ang="0">
                  <a:pos x="529" y="16"/>
                </a:cxn>
                <a:cxn ang="0">
                  <a:pos x="436" y="13"/>
                </a:cxn>
                <a:cxn ang="0">
                  <a:pos x="345" y="12"/>
                </a:cxn>
                <a:cxn ang="0">
                  <a:pos x="345" y="12"/>
                </a:cxn>
                <a:cxn ang="0">
                  <a:pos x="304" y="10"/>
                </a:cxn>
                <a:cxn ang="0">
                  <a:pos x="263" y="9"/>
                </a:cxn>
                <a:cxn ang="0">
                  <a:pos x="223" y="8"/>
                </a:cxn>
                <a:cxn ang="0">
                  <a:pos x="182" y="8"/>
                </a:cxn>
                <a:cxn ang="0">
                  <a:pos x="182" y="8"/>
                </a:cxn>
                <a:cxn ang="0">
                  <a:pos x="161" y="6"/>
                </a:cxn>
                <a:cxn ang="0">
                  <a:pos x="140" y="5"/>
                </a:cxn>
                <a:cxn ang="0">
                  <a:pos x="97" y="1"/>
                </a:cxn>
                <a:cxn ang="0">
                  <a:pos x="76" y="0"/>
                </a:cxn>
                <a:cxn ang="0">
                  <a:pos x="55" y="0"/>
                </a:cxn>
                <a:cxn ang="0">
                  <a:pos x="33" y="0"/>
                </a:cxn>
                <a:cxn ang="0">
                  <a:pos x="14" y="3"/>
                </a:cxn>
                <a:cxn ang="0">
                  <a:pos x="14" y="3"/>
                </a:cxn>
                <a:cxn ang="0">
                  <a:pos x="10" y="4"/>
                </a:cxn>
                <a:cxn ang="0">
                  <a:pos x="6" y="5"/>
                </a:cxn>
                <a:cxn ang="0">
                  <a:pos x="2" y="9"/>
                </a:cxn>
                <a:cxn ang="0">
                  <a:pos x="0" y="16"/>
                </a:cxn>
                <a:cxn ang="0">
                  <a:pos x="2" y="22"/>
                </a:cxn>
                <a:cxn ang="0">
                  <a:pos x="4" y="27"/>
                </a:cxn>
                <a:cxn ang="0">
                  <a:pos x="8" y="33"/>
                </a:cxn>
                <a:cxn ang="0">
                  <a:pos x="15" y="35"/>
                </a:cxn>
                <a:cxn ang="0">
                  <a:pos x="19" y="35"/>
                </a:cxn>
                <a:cxn ang="0">
                  <a:pos x="23" y="35"/>
                </a:cxn>
                <a:cxn ang="0">
                  <a:pos x="23" y="35"/>
                </a:cxn>
                <a:cxn ang="0">
                  <a:pos x="32" y="34"/>
                </a:cxn>
                <a:cxn ang="0">
                  <a:pos x="41" y="34"/>
                </a:cxn>
                <a:cxn ang="0">
                  <a:pos x="61" y="35"/>
                </a:cxn>
                <a:cxn ang="0">
                  <a:pos x="79" y="38"/>
                </a:cxn>
                <a:cxn ang="0">
                  <a:pos x="97" y="40"/>
                </a:cxn>
                <a:cxn ang="0">
                  <a:pos x="97" y="40"/>
                </a:cxn>
                <a:cxn ang="0">
                  <a:pos x="198" y="42"/>
                </a:cxn>
                <a:cxn ang="0">
                  <a:pos x="198" y="42"/>
                </a:cxn>
                <a:cxn ang="0">
                  <a:pos x="239" y="43"/>
                </a:cxn>
                <a:cxn ang="0">
                  <a:pos x="278" y="44"/>
                </a:cxn>
                <a:cxn ang="0">
                  <a:pos x="318" y="44"/>
                </a:cxn>
                <a:cxn ang="0">
                  <a:pos x="359" y="46"/>
                </a:cxn>
                <a:cxn ang="0">
                  <a:pos x="359" y="46"/>
                </a:cxn>
                <a:cxn ang="0">
                  <a:pos x="448" y="47"/>
                </a:cxn>
                <a:cxn ang="0">
                  <a:pos x="537" y="50"/>
                </a:cxn>
                <a:cxn ang="0">
                  <a:pos x="626" y="52"/>
                </a:cxn>
                <a:cxn ang="0">
                  <a:pos x="715" y="54"/>
                </a:cxn>
                <a:cxn ang="0">
                  <a:pos x="715" y="54"/>
                </a:cxn>
                <a:cxn ang="0">
                  <a:pos x="719" y="52"/>
                </a:cxn>
                <a:cxn ang="0">
                  <a:pos x="721" y="52"/>
                </a:cxn>
                <a:cxn ang="0">
                  <a:pos x="726" y="48"/>
                </a:cxn>
                <a:cxn ang="0">
                  <a:pos x="729" y="42"/>
                </a:cxn>
                <a:cxn ang="0">
                  <a:pos x="730" y="37"/>
                </a:cxn>
                <a:cxn ang="0">
                  <a:pos x="729" y="30"/>
                </a:cxn>
                <a:cxn ang="0">
                  <a:pos x="726" y="25"/>
                </a:cxn>
                <a:cxn ang="0">
                  <a:pos x="721" y="21"/>
                </a:cxn>
                <a:cxn ang="0">
                  <a:pos x="719" y="20"/>
                </a:cxn>
                <a:cxn ang="0">
                  <a:pos x="715" y="20"/>
                </a:cxn>
                <a:cxn ang="0">
                  <a:pos x="715" y="20"/>
                </a:cxn>
              </a:cxnLst>
              <a:rect l="0" t="0" r="r" b="b"/>
              <a:pathLst>
                <a:path w="730" h="54">
                  <a:moveTo>
                    <a:pt x="715" y="20"/>
                  </a:moveTo>
                  <a:lnTo>
                    <a:pt x="715" y="20"/>
                  </a:lnTo>
                  <a:lnTo>
                    <a:pt x="622" y="18"/>
                  </a:lnTo>
                  <a:lnTo>
                    <a:pt x="529" y="16"/>
                  </a:lnTo>
                  <a:lnTo>
                    <a:pt x="436" y="13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04" y="10"/>
                  </a:lnTo>
                  <a:lnTo>
                    <a:pt x="263" y="9"/>
                  </a:lnTo>
                  <a:lnTo>
                    <a:pt x="223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61" y="6"/>
                  </a:lnTo>
                  <a:lnTo>
                    <a:pt x="140" y="5"/>
                  </a:lnTo>
                  <a:lnTo>
                    <a:pt x="97" y="1"/>
                  </a:lnTo>
                  <a:lnTo>
                    <a:pt x="76" y="0"/>
                  </a:lnTo>
                  <a:lnTo>
                    <a:pt x="55" y="0"/>
                  </a:lnTo>
                  <a:lnTo>
                    <a:pt x="33" y="0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3"/>
                  </a:lnTo>
                  <a:lnTo>
                    <a:pt x="15" y="35"/>
                  </a:lnTo>
                  <a:lnTo>
                    <a:pt x="19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32" y="34"/>
                  </a:lnTo>
                  <a:lnTo>
                    <a:pt x="41" y="34"/>
                  </a:lnTo>
                  <a:lnTo>
                    <a:pt x="61" y="35"/>
                  </a:lnTo>
                  <a:lnTo>
                    <a:pt x="79" y="38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239" y="43"/>
                  </a:lnTo>
                  <a:lnTo>
                    <a:pt x="278" y="44"/>
                  </a:lnTo>
                  <a:lnTo>
                    <a:pt x="318" y="44"/>
                  </a:lnTo>
                  <a:lnTo>
                    <a:pt x="359" y="46"/>
                  </a:lnTo>
                  <a:lnTo>
                    <a:pt x="359" y="46"/>
                  </a:lnTo>
                  <a:lnTo>
                    <a:pt x="448" y="47"/>
                  </a:lnTo>
                  <a:lnTo>
                    <a:pt x="537" y="50"/>
                  </a:lnTo>
                  <a:lnTo>
                    <a:pt x="626" y="52"/>
                  </a:lnTo>
                  <a:lnTo>
                    <a:pt x="715" y="54"/>
                  </a:lnTo>
                  <a:lnTo>
                    <a:pt x="715" y="54"/>
                  </a:lnTo>
                  <a:lnTo>
                    <a:pt x="719" y="52"/>
                  </a:lnTo>
                  <a:lnTo>
                    <a:pt x="721" y="52"/>
                  </a:lnTo>
                  <a:lnTo>
                    <a:pt x="726" y="48"/>
                  </a:lnTo>
                  <a:lnTo>
                    <a:pt x="729" y="42"/>
                  </a:lnTo>
                  <a:lnTo>
                    <a:pt x="730" y="37"/>
                  </a:lnTo>
                  <a:lnTo>
                    <a:pt x="729" y="30"/>
                  </a:lnTo>
                  <a:lnTo>
                    <a:pt x="726" y="25"/>
                  </a:lnTo>
                  <a:lnTo>
                    <a:pt x="721" y="21"/>
                  </a:lnTo>
                  <a:lnTo>
                    <a:pt x="719" y="20"/>
                  </a:lnTo>
                  <a:lnTo>
                    <a:pt x="715" y="20"/>
                  </a:lnTo>
                  <a:lnTo>
                    <a:pt x="715" y="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2" name="Freeform 784"/>
            <p:cNvSpPr/>
            <p:nvPr/>
          </p:nvSpPr>
          <p:spPr bwMode="auto">
            <a:xfrm>
              <a:off x="2228851" y="3505200"/>
              <a:ext cx="38100" cy="95250"/>
            </a:xfrm>
            <a:custGeom>
              <a:avLst/>
              <a:gdLst/>
              <a:ahLst/>
              <a:cxnLst>
                <a:cxn ang="0">
                  <a:pos x="62" y="6"/>
                </a:cxn>
                <a:cxn ang="0">
                  <a:pos x="62" y="6"/>
                </a:cxn>
                <a:cxn ang="0">
                  <a:pos x="56" y="17"/>
                </a:cxn>
                <a:cxn ang="0">
                  <a:pos x="51" y="28"/>
                </a:cxn>
                <a:cxn ang="0">
                  <a:pos x="45" y="40"/>
                </a:cxn>
                <a:cxn ang="0">
                  <a:pos x="41" y="52"/>
                </a:cxn>
                <a:cxn ang="0">
                  <a:pos x="34" y="77"/>
                </a:cxn>
                <a:cxn ang="0">
                  <a:pos x="30" y="102"/>
                </a:cxn>
                <a:cxn ang="0">
                  <a:pos x="30" y="102"/>
                </a:cxn>
                <a:cxn ang="0">
                  <a:pos x="22" y="130"/>
                </a:cxn>
                <a:cxn ang="0">
                  <a:pos x="14" y="161"/>
                </a:cxn>
                <a:cxn ang="0">
                  <a:pos x="6" y="189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6"/>
                </a:cxn>
                <a:cxn ang="0">
                  <a:pos x="2" y="232"/>
                </a:cxn>
                <a:cxn ang="0">
                  <a:pos x="7" y="236"/>
                </a:cxn>
                <a:cxn ang="0">
                  <a:pos x="13" y="239"/>
                </a:cxn>
                <a:cxn ang="0">
                  <a:pos x="19" y="240"/>
                </a:cxn>
                <a:cxn ang="0">
                  <a:pos x="24" y="238"/>
                </a:cxn>
                <a:cxn ang="0">
                  <a:pos x="30" y="234"/>
                </a:cxn>
                <a:cxn ang="0">
                  <a:pos x="31" y="231"/>
                </a:cxn>
                <a:cxn ang="0">
                  <a:pos x="32" y="227"/>
                </a:cxn>
                <a:cxn ang="0">
                  <a:pos x="32" y="227"/>
                </a:cxn>
                <a:cxn ang="0">
                  <a:pos x="39" y="201"/>
                </a:cxn>
                <a:cxn ang="0">
                  <a:pos x="45" y="175"/>
                </a:cxn>
                <a:cxn ang="0">
                  <a:pos x="60" y="123"/>
                </a:cxn>
                <a:cxn ang="0">
                  <a:pos x="60" y="123"/>
                </a:cxn>
                <a:cxn ang="0">
                  <a:pos x="65" y="98"/>
                </a:cxn>
                <a:cxn ang="0">
                  <a:pos x="72" y="72"/>
                </a:cxn>
                <a:cxn ang="0">
                  <a:pos x="74" y="59"/>
                </a:cxn>
                <a:cxn ang="0">
                  <a:pos x="79" y="47"/>
                </a:cxn>
                <a:cxn ang="0">
                  <a:pos x="85" y="35"/>
                </a:cxn>
                <a:cxn ang="0">
                  <a:pos x="91" y="25"/>
                </a:cxn>
                <a:cxn ang="0">
                  <a:pos x="91" y="25"/>
                </a:cxn>
                <a:cxn ang="0">
                  <a:pos x="94" y="21"/>
                </a:cxn>
                <a:cxn ang="0">
                  <a:pos x="95" y="18"/>
                </a:cxn>
                <a:cxn ang="0">
                  <a:pos x="95" y="11"/>
                </a:cxn>
                <a:cxn ang="0">
                  <a:pos x="91" y="6"/>
                </a:cxn>
                <a:cxn ang="0">
                  <a:pos x="87" y="2"/>
                </a:cxn>
                <a:cxn ang="0">
                  <a:pos x="81" y="0"/>
                </a:cxn>
                <a:cxn ang="0">
                  <a:pos x="74" y="0"/>
                </a:cxn>
                <a:cxn ang="0">
                  <a:pos x="68" y="2"/>
                </a:cxn>
                <a:cxn ang="0">
                  <a:pos x="65" y="4"/>
                </a:cxn>
                <a:cxn ang="0">
                  <a:pos x="62" y="6"/>
                </a:cxn>
                <a:cxn ang="0">
                  <a:pos x="62" y="6"/>
                </a:cxn>
              </a:cxnLst>
              <a:rect l="0" t="0" r="r" b="b"/>
              <a:pathLst>
                <a:path w="95" h="240">
                  <a:moveTo>
                    <a:pt x="62" y="6"/>
                  </a:moveTo>
                  <a:lnTo>
                    <a:pt x="62" y="6"/>
                  </a:lnTo>
                  <a:lnTo>
                    <a:pt x="56" y="17"/>
                  </a:lnTo>
                  <a:lnTo>
                    <a:pt x="51" y="28"/>
                  </a:lnTo>
                  <a:lnTo>
                    <a:pt x="45" y="40"/>
                  </a:lnTo>
                  <a:lnTo>
                    <a:pt x="41" y="52"/>
                  </a:lnTo>
                  <a:lnTo>
                    <a:pt x="34" y="77"/>
                  </a:lnTo>
                  <a:lnTo>
                    <a:pt x="30" y="102"/>
                  </a:lnTo>
                  <a:lnTo>
                    <a:pt x="30" y="102"/>
                  </a:lnTo>
                  <a:lnTo>
                    <a:pt x="22" y="130"/>
                  </a:lnTo>
                  <a:lnTo>
                    <a:pt x="14" y="161"/>
                  </a:lnTo>
                  <a:lnTo>
                    <a:pt x="6" y="189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6"/>
                  </a:lnTo>
                  <a:lnTo>
                    <a:pt x="2" y="232"/>
                  </a:lnTo>
                  <a:lnTo>
                    <a:pt x="7" y="236"/>
                  </a:lnTo>
                  <a:lnTo>
                    <a:pt x="13" y="239"/>
                  </a:lnTo>
                  <a:lnTo>
                    <a:pt x="19" y="240"/>
                  </a:lnTo>
                  <a:lnTo>
                    <a:pt x="24" y="238"/>
                  </a:lnTo>
                  <a:lnTo>
                    <a:pt x="30" y="234"/>
                  </a:lnTo>
                  <a:lnTo>
                    <a:pt x="31" y="231"/>
                  </a:lnTo>
                  <a:lnTo>
                    <a:pt x="32" y="227"/>
                  </a:lnTo>
                  <a:lnTo>
                    <a:pt x="32" y="227"/>
                  </a:lnTo>
                  <a:lnTo>
                    <a:pt x="39" y="201"/>
                  </a:lnTo>
                  <a:lnTo>
                    <a:pt x="45" y="17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5" y="98"/>
                  </a:lnTo>
                  <a:lnTo>
                    <a:pt x="72" y="72"/>
                  </a:lnTo>
                  <a:lnTo>
                    <a:pt x="74" y="59"/>
                  </a:lnTo>
                  <a:lnTo>
                    <a:pt x="79" y="47"/>
                  </a:lnTo>
                  <a:lnTo>
                    <a:pt x="85" y="35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94" y="21"/>
                  </a:lnTo>
                  <a:lnTo>
                    <a:pt x="95" y="18"/>
                  </a:lnTo>
                  <a:lnTo>
                    <a:pt x="95" y="11"/>
                  </a:lnTo>
                  <a:lnTo>
                    <a:pt x="91" y="6"/>
                  </a:lnTo>
                  <a:lnTo>
                    <a:pt x="87" y="2"/>
                  </a:lnTo>
                  <a:lnTo>
                    <a:pt x="81" y="0"/>
                  </a:lnTo>
                  <a:lnTo>
                    <a:pt x="74" y="0"/>
                  </a:lnTo>
                  <a:lnTo>
                    <a:pt x="68" y="2"/>
                  </a:lnTo>
                  <a:lnTo>
                    <a:pt x="65" y="4"/>
                  </a:lnTo>
                  <a:lnTo>
                    <a:pt x="62" y="6"/>
                  </a:lnTo>
                  <a:lnTo>
                    <a:pt x="6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3" name="Freeform 785"/>
            <p:cNvSpPr/>
            <p:nvPr/>
          </p:nvSpPr>
          <p:spPr bwMode="auto">
            <a:xfrm>
              <a:off x="2301876" y="3505200"/>
              <a:ext cx="15875" cy="95250"/>
            </a:xfrm>
            <a:custGeom>
              <a:avLst/>
              <a:gdLst/>
              <a:ahLst/>
              <a:cxnLst>
                <a:cxn ang="0">
                  <a:pos x="34" y="24"/>
                </a:cxn>
                <a:cxn ang="0">
                  <a:pos x="34" y="24"/>
                </a:cxn>
                <a:cxn ang="0">
                  <a:pos x="35" y="20"/>
                </a:cxn>
                <a:cxn ang="0">
                  <a:pos x="35" y="16"/>
                </a:cxn>
                <a:cxn ang="0">
                  <a:pos x="34" y="12"/>
                </a:cxn>
                <a:cxn ang="0">
                  <a:pos x="33" y="8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4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1" y="1"/>
                </a:cxn>
                <a:cxn ang="0">
                  <a:pos x="4" y="4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0" y="68"/>
                </a:cxn>
                <a:cxn ang="0">
                  <a:pos x="1" y="120"/>
                </a:cxn>
                <a:cxn ang="0">
                  <a:pos x="3" y="173"/>
                </a:cxn>
                <a:cxn ang="0">
                  <a:pos x="4" y="224"/>
                </a:cxn>
                <a:cxn ang="0">
                  <a:pos x="4" y="224"/>
                </a:cxn>
                <a:cxn ang="0">
                  <a:pos x="4" y="228"/>
                </a:cxn>
                <a:cxn ang="0">
                  <a:pos x="5" y="232"/>
                </a:cxn>
                <a:cxn ang="0">
                  <a:pos x="9" y="237"/>
                </a:cxn>
                <a:cxn ang="0">
                  <a:pos x="14" y="239"/>
                </a:cxn>
                <a:cxn ang="0">
                  <a:pos x="21" y="241"/>
                </a:cxn>
                <a:cxn ang="0">
                  <a:pos x="26" y="239"/>
                </a:cxn>
                <a:cxn ang="0">
                  <a:pos x="33" y="237"/>
                </a:cxn>
                <a:cxn ang="0">
                  <a:pos x="37" y="232"/>
                </a:cxn>
                <a:cxn ang="0">
                  <a:pos x="37" y="228"/>
                </a:cxn>
                <a:cxn ang="0">
                  <a:pos x="38" y="224"/>
                </a:cxn>
                <a:cxn ang="0">
                  <a:pos x="38" y="224"/>
                </a:cxn>
                <a:cxn ang="0">
                  <a:pos x="37" y="174"/>
                </a:cxn>
                <a:cxn ang="0">
                  <a:pos x="35" y="124"/>
                </a:cxn>
                <a:cxn ang="0">
                  <a:pos x="34" y="73"/>
                </a:cxn>
                <a:cxn ang="0">
                  <a:pos x="34" y="24"/>
                </a:cxn>
                <a:cxn ang="0">
                  <a:pos x="34" y="24"/>
                </a:cxn>
              </a:cxnLst>
              <a:rect l="0" t="0" r="r" b="b"/>
              <a:pathLst>
                <a:path w="38" h="241">
                  <a:moveTo>
                    <a:pt x="34" y="24"/>
                  </a:moveTo>
                  <a:lnTo>
                    <a:pt x="34" y="24"/>
                  </a:lnTo>
                  <a:lnTo>
                    <a:pt x="35" y="20"/>
                  </a:lnTo>
                  <a:lnTo>
                    <a:pt x="35" y="16"/>
                  </a:lnTo>
                  <a:lnTo>
                    <a:pt x="34" y="12"/>
                  </a:lnTo>
                  <a:lnTo>
                    <a:pt x="33" y="8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68"/>
                  </a:lnTo>
                  <a:lnTo>
                    <a:pt x="1" y="120"/>
                  </a:lnTo>
                  <a:lnTo>
                    <a:pt x="3" y="173"/>
                  </a:lnTo>
                  <a:lnTo>
                    <a:pt x="4" y="224"/>
                  </a:lnTo>
                  <a:lnTo>
                    <a:pt x="4" y="224"/>
                  </a:lnTo>
                  <a:lnTo>
                    <a:pt x="4" y="228"/>
                  </a:lnTo>
                  <a:lnTo>
                    <a:pt x="5" y="232"/>
                  </a:lnTo>
                  <a:lnTo>
                    <a:pt x="9" y="237"/>
                  </a:lnTo>
                  <a:lnTo>
                    <a:pt x="14" y="239"/>
                  </a:lnTo>
                  <a:lnTo>
                    <a:pt x="21" y="241"/>
                  </a:lnTo>
                  <a:lnTo>
                    <a:pt x="26" y="239"/>
                  </a:lnTo>
                  <a:lnTo>
                    <a:pt x="33" y="237"/>
                  </a:lnTo>
                  <a:lnTo>
                    <a:pt x="37" y="232"/>
                  </a:lnTo>
                  <a:lnTo>
                    <a:pt x="37" y="228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174"/>
                  </a:lnTo>
                  <a:lnTo>
                    <a:pt x="35" y="124"/>
                  </a:lnTo>
                  <a:lnTo>
                    <a:pt x="34" y="73"/>
                  </a:lnTo>
                  <a:lnTo>
                    <a:pt x="34" y="24"/>
                  </a:lnTo>
                  <a:lnTo>
                    <a:pt x="34" y="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4" name="Freeform 786"/>
            <p:cNvSpPr/>
            <p:nvPr/>
          </p:nvSpPr>
          <p:spPr bwMode="auto">
            <a:xfrm>
              <a:off x="2347913" y="3505200"/>
              <a:ext cx="52388" cy="101600"/>
            </a:xfrm>
            <a:custGeom>
              <a:avLst/>
              <a:gdLst/>
              <a:ahLst/>
              <a:cxnLst>
                <a:cxn ang="0">
                  <a:pos x="129" y="229"/>
                </a:cxn>
                <a:cxn ang="0">
                  <a:pos x="129" y="229"/>
                </a:cxn>
                <a:cxn ang="0">
                  <a:pos x="119" y="203"/>
                </a:cxn>
                <a:cxn ang="0">
                  <a:pos x="109" y="176"/>
                </a:cxn>
                <a:cxn ang="0">
                  <a:pos x="87" y="123"/>
                </a:cxn>
                <a:cxn ang="0">
                  <a:pos x="87" y="123"/>
                </a:cxn>
                <a:cxn ang="0">
                  <a:pos x="82" y="109"/>
                </a:cxn>
                <a:cxn ang="0">
                  <a:pos x="76" y="93"/>
                </a:cxn>
                <a:cxn ang="0">
                  <a:pos x="72" y="79"/>
                </a:cxn>
                <a:cxn ang="0">
                  <a:pos x="66" y="63"/>
                </a:cxn>
                <a:cxn ang="0">
                  <a:pos x="66" y="63"/>
                </a:cxn>
                <a:cxn ang="0">
                  <a:pos x="58" y="49"/>
                </a:cxn>
                <a:cxn ang="0">
                  <a:pos x="49" y="36"/>
                </a:cxn>
                <a:cxn ang="0">
                  <a:pos x="40" y="23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9" y="6"/>
                </a:cxn>
                <a:cxn ang="0">
                  <a:pos x="27" y="3"/>
                </a:cxn>
                <a:cxn ang="0">
                  <a:pos x="21" y="0"/>
                </a:cxn>
                <a:cxn ang="0">
                  <a:pos x="15" y="0"/>
                </a:cxn>
                <a:cxn ang="0">
                  <a:pos x="10" y="3"/>
                </a:cxn>
                <a:cxn ang="0">
                  <a:pos x="4" y="7"/>
                </a:cxn>
                <a:cxn ang="0">
                  <a:pos x="0" y="12"/>
                </a:cxn>
                <a:cxn ang="0">
                  <a:pos x="0" y="19"/>
                </a:cxn>
                <a:cxn ang="0">
                  <a:pos x="0" y="2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8" y="37"/>
                </a:cxn>
                <a:cxn ang="0">
                  <a:pos x="16" y="46"/>
                </a:cxn>
                <a:cxn ang="0">
                  <a:pos x="24" y="57"/>
                </a:cxn>
                <a:cxn ang="0">
                  <a:pos x="31" y="68"/>
                </a:cxn>
                <a:cxn ang="0">
                  <a:pos x="31" y="68"/>
                </a:cxn>
                <a:cxn ang="0">
                  <a:pos x="38" y="87"/>
                </a:cxn>
                <a:cxn ang="0">
                  <a:pos x="45" y="106"/>
                </a:cxn>
                <a:cxn ang="0">
                  <a:pos x="51" y="125"/>
                </a:cxn>
                <a:cxn ang="0">
                  <a:pos x="58" y="144"/>
                </a:cxn>
                <a:cxn ang="0">
                  <a:pos x="58" y="144"/>
                </a:cxn>
                <a:cxn ang="0">
                  <a:pos x="80" y="194"/>
                </a:cxn>
                <a:cxn ang="0">
                  <a:pos x="89" y="219"/>
                </a:cxn>
                <a:cxn ang="0">
                  <a:pos x="97" y="245"/>
                </a:cxn>
                <a:cxn ang="0">
                  <a:pos x="97" y="245"/>
                </a:cxn>
                <a:cxn ang="0">
                  <a:pos x="100" y="250"/>
                </a:cxn>
                <a:cxn ang="0">
                  <a:pos x="105" y="254"/>
                </a:cxn>
                <a:cxn ang="0">
                  <a:pos x="110" y="257"/>
                </a:cxn>
                <a:cxn ang="0">
                  <a:pos x="116" y="257"/>
                </a:cxn>
                <a:cxn ang="0">
                  <a:pos x="122" y="255"/>
                </a:cxn>
                <a:cxn ang="0">
                  <a:pos x="126" y="251"/>
                </a:cxn>
                <a:cxn ang="0">
                  <a:pos x="130" y="246"/>
                </a:cxn>
                <a:cxn ang="0">
                  <a:pos x="131" y="240"/>
                </a:cxn>
                <a:cxn ang="0">
                  <a:pos x="131" y="238"/>
                </a:cxn>
                <a:cxn ang="0">
                  <a:pos x="131" y="238"/>
                </a:cxn>
                <a:cxn ang="0">
                  <a:pos x="130" y="233"/>
                </a:cxn>
                <a:cxn ang="0">
                  <a:pos x="129" y="229"/>
                </a:cxn>
                <a:cxn ang="0">
                  <a:pos x="129" y="229"/>
                </a:cxn>
              </a:cxnLst>
              <a:rect l="0" t="0" r="r" b="b"/>
              <a:pathLst>
                <a:path w="131" h="257">
                  <a:moveTo>
                    <a:pt x="129" y="229"/>
                  </a:moveTo>
                  <a:lnTo>
                    <a:pt x="129" y="229"/>
                  </a:lnTo>
                  <a:lnTo>
                    <a:pt x="119" y="203"/>
                  </a:lnTo>
                  <a:lnTo>
                    <a:pt x="109" y="176"/>
                  </a:lnTo>
                  <a:lnTo>
                    <a:pt x="87" y="123"/>
                  </a:lnTo>
                  <a:lnTo>
                    <a:pt x="87" y="123"/>
                  </a:lnTo>
                  <a:lnTo>
                    <a:pt x="82" y="109"/>
                  </a:lnTo>
                  <a:lnTo>
                    <a:pt x="76" y="93"/>
                  </a:lnTo>
                  <a:lnTo>
                    <a:pt x="72" y="79"/>
                  </a:lnTo>
                  <a:lnTo>
                    <a:pt x="66" y="63"/>
                  </a:lnTo>
                  <a:lnTo>
                    <a:pt x="66" y="63"/>
                  </a:lnTo>
                  <a:lnTo>
                    <a:pt x="58" y="49"/>
                  </a:lnTo>
                  <a:lnTo>
                    <a:pt x="49" y="36"/>
                  </a:lnTo>
                  <a:lnTo>
                    <a:pt x="40" y="23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9" y="6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8" y="37"/>
                  </a:lnTo>
                  <a:lnTo>
                    <a:pt x="16" y="46"/>
                  </a:lnTo>
                  <a:lnTo>
                    <a:pt x="24" y="57"/>
                  </a:lnTo>
                  <a:lnTo>
                    <a:pt x="31" y="68"/>
                  </a:lnTo>
                  <a:lnTo>
                    <a:pt x="31" y="68"/>
                  </a:lnTo>
                  <a:lnTo>
                    <a:pt x="38" y="87"/>
                  </a:lnTo>
                  <a:lnTo>
                    <a:pt x="45" y="106"/>
                  </a:lnTo>
                  <a:lnTo>
                    <a:pt x="51" y="125"/>
                  </a:lnTo>
                  <a:lnTo>
                    <a:pt x="58" y="144"/>
                  </a:lnTo>
                  <a:lnTo>
                    <a:pt x="58" y="144"/>
                  </a:lnTo>
                  <a:lnTo>
                    <a:pt x="80" y="194"/>
                  </a:lnTo>
                  <a:lnTo>
                    <a:pt x="89" y="219"/>
                  </a:lnTo>
                  <a:lnTo>
                    <a:pt x="97" y="245"/>
                  </a:lnTo>
                  <a:lnTo>
                    <a:pt x="97" y="245"/>
                  </a:lnTo>
                  <a:lnTo>
                    <a:pt x="100" y="250"/>
                  </a:lnTo>
                  <a:lnTo>
                    <a:pt x="105" y="254"/>
                  </a:lnTo>
                  <a:lnTo>
                    <a:pt x="110" y="257"/>
                  </a:lnTo>
                  <a:lnTo>
                    <a:pt x="116" y="257"/>
                  </a:lnTo>
                  <a:lnTo>
                    <a:pt x="122" y="255"/>
                  </a:lnTo>
                  <a:lnTo>
                    <a:pt x="126" y="251"/>
                  </a:lnTo>
                  <a:lnTo>
                    <a:pt x="130" y="246"/>
                  </a:lnTo>
                  <a:lnTo>
                    <a:pt x="131" y="240"/>
                  </a:lnTo>
                  <a:lnTo>
                    <a:pt x="131" y="238"/>
                  </a:lnTo>
                  <a:lnTo>
                    <a:pt x="131" y="238"/>
                  </a:lnTo>
                  <a:lnTo>
                    <a:pt x="130" y="233"/>
                  </a:lnTo>
                  <a:lnTo>
                    <a:pt x="129" y="229"/>
                  </a:lnTo>
                  <a:lnTo>
                    <a:pt x="129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5" name="Freeform 787"/>
            <p:cNvSpPr/>
            <p:nvPr/>
          </p:nvSpPr>
          <p:spPr bwMode="auto">
            <a:xfrm>
              <a:off x="2070101" y="3133725"/>
              <a:ext cx="482600" cy="66675"/>
            </a:xfrm>
            <a:custGeom>
              <a:avLst/>
              <a:gdLst/>
              <a:ahLst/>
              <a:cxnLst>
                <a:cxn ang="0">
                  <a:pos x="1214" y="145"/>
                </a:cxn>
                <a:cxn ang="0">
                  <a:pos x="1208" y="115"/>
                </a:cxn>
                <a:cxn ang="0">
                  <a:pos x="1202" y="92"/>
                </a:cxn>
                <a:cxn ang="0">
                  <a:pos x="1193" y="70"/>
                </a:cxn>
                <a:cxn ang="0">
                  <a:pos x="1170" y="50"/>
                </a:cxn>
                <a:cxn ang="0">
                  <a:pos x="1161" y="45"/>
                </a:cxn>
                <a:cxn ang="0">
                  <a:pos x="1131" y="33"/>
                </a:cxn>
                <a:cxn ang="0">
                  <a:pos x="1087" y="26"/>
                </a:cxn>
                <a:cxn ang="0">
                  <a:pos x="1044" y="26"/>
                </a:cxn>
                <a:cxn ang="0">
                  <a:pos x="1001" y="26"/>
                </a:cxn>
                <a:cxn ang="0">
                  <a:pos x="907" y="23"/>
                </a:cxn>
                <a:cxn ang="0">
                  <a:pos x="811" y="19"/>
                </a:cxn>
                <a:cxn ang="0">
                  <a:pos x="767" y="17"/>
                </a:cxn>
                <a:cxn ang="0">
                  <a:pos x="677" y="13"/>
                </a:cxn>
                <a:cxn ang="0">
                  <a:pos x="632" y="8"/>
                </a:cxn>
                <a:cxn ang="0">
                  <a:pos x="526" y="2"/>
                </a:cxn>
                <a:cxn ang="0">
                  <a:pos x="419" y="0"/>
                </a:cxn>
                <a:cxn ang="0">
                  <a:pos x="310" y="3"/>
                </a:cxn>
                <a:cxn ang="0">
                  <a:pos x="204" y="8"/>
                </a:cxn>
                <a:cxn ang="0">
                  <a:pos x="136" y="16"/>
                </a:cxn>
                <a:cxn ang="0">
                  <a:pos x="102" y="24"/>
                </a:cxn>
                <a:cxn ang="0">
                  <a:pos x="71" y="36"/>
                </a:cxn>
                <a:cxn ang="0">
                  <a:pos x="43" y="53"/>
                </a:cxn>
                <a:cxn ang="0">
                  <a:pos x="21" y="75"/>
                </a:cxn>
                <a:cxn ang="0">
                  <a:pos x="6" y="105"/>
                </a:cxn>
                <a:cxn ang="0">
                  <a:pos x="0" y="142"/>
                </a:cxn>
                <a:cxn ang="0">
                  <a:pos x="0" y="145"/>
                </a:cxn>
                <a:cxn ang="0">
                  <a:pos x="6" y="155"/>
                </a:cxn>
                <a:cxn ang="0">
                  <a:pos x="17" y="159"/>
                </a:cxn>
                <a:cxn ang="0">
                  <a:pos x="29" y="155"/>
                </a:cxn>
                <a:cxn ang="0">
                  <a:pos x="34" y="145"/>
                </a:cxn>
                <a:cxn ang="0">
                  <a:pos x="34" y="142"/>
                </a:cxn>
                <a:cxn ang="0">
                  <a:pos x="37" y="121"/>
                </a:cxn>
                <a:cxn ang="0">
                  <a:pos x="43" y="102"/>
                </a:cxn>
                <a:cxn ang="0">
                  <a:pos x="54" y="87"/>
                </a:cxn>
                <a:cxn ang="0">
                  <a:pos x="68" y="74"/>
                </a:cxn>
                <a:cxn ang="0">
                  <a:pos x="85" y="63"/>
                </a:cxn>
                <a:cxn ang="0">
                  <a:pos x="125" y="50"/>
                </a:cxn>
                <a:cxn ang="0">
                  <a:pos x="169" y="42"/>
                </a:cxn>
                <a:cxn ang="0">
                  <a:pos x="238" y="38"/>
                </a:cxn>
                <a:cxn ang="0">
                  <a:pos x="317" y="38"/>
                </a:cxn>
                <a:cxn ang="0">
                  <a:pos x="395" y="34"/>
                </a:cxn>
                <a:cxn ang="0">
                  <a:pos x="475" y="33"/>
                </a:cxn>
                <a:cxn ang="0">
                  <a:pos x="555" y="37"/>
                </a:cxn>
                <a:cxn ang="0">
                  <a:pos x="632" y="43"/>
                </a:cxn>
                <a:cxn ang="0">
                  <a:pos x="695" y="49"/>
                </a:cxn>
                <a:cxn ang="0">
                  <a:pos x="886" y="57"/>
                </a:cxn>
                <a:cxn ang="0">
                  <a:pos x="963" y="59"/>
                </a:cxn>
                <a:cxn ang="0">
                  <a:pos x="1042" y="60"/>
                </a:cxn>
                <a:cxn ang="0">
                  <a:pos x="1064" y="60"/>
                </a:cxn>
                <a:cxn ang="0">
                  <a:pos x="1108" y="66"/>
                </a:cxn>
                <a:cxn ang="0">
                  <a:pos x="1131" y="71"/>
                </a:cxn>
                <a:cxn ang="0">
                  <a:pos x="1144" y="76"/>
                </a:cxn>
                <a:cxn ang="0">
                  <a:pos x="1154" y="84"/>
                </a:cxn>
                <a:cxn ang="0">
                  <a:pos x="1167" y="105"/>
                </a:cxn>
                <a:cxn ang="0">
                  <a:pos x="1174" y="128"/>
                </a:cxn>
                <a:cxn ang="0">
                  <a:pos x="1180" y="155"/>
                </a:cxn>
                <a:cxn ang="0">
                  <a:pos x="1183" y="157"/>
                </a:cxn>
                <a:cxn ang="0">
                  <a:pos x="1189" y="164"/>
                </a:cxn>
                <a:cxn ang="0">
                  <a:pos x="1202" y="165"/>
                </a:cxn>
                <a:cxn ang="0">
                  <a:pos x="1213" y="159"/>
                </a:cxn>
                <a:cxn ang="0">
                  <a:pos x="1214" y="149"/>
                </a:cxn>
                <a:cxn ang="0">
                  <a:pos x="1214" y="145"/>
                </a:cxn>
              </a:cxnLst>
              <a:rect l="0" t="0" r="r" b="b"/>
              <a:pathLst>
                <a:path w="1214" h="166">
                  <a:moveTo>
                    <a:pt x="1214" y="145"/>
                  </a:moveTo>
                  <a:lnTo>
                    <a:pt x="1214" y="145"/>
                  </a:lnTo>
                  <a:lnTo>
                    <a:pt x="1210" y="130"/>
                  </a:lnTo>
                  <a:lnTo>
                    <a:pt x="1208" y="115"/>
                  </a:lnTo>
                  <a:lnTo>
                    <a:pt x="1205" y="104"/>
                  </a:lnTo>
                  <a:lnTo>
                    <a:pt x="1202" y="92"/>
                  </a:lnTo>
                  <a:lnTo>
                    <a:pt x="1199" y="80"/>
                  </a:lnTo>
                  <a:lnTo>
                    <a:pt x="1193" y="70"/>
                  </a:lnTo>
                  <a:lnTo>
                    <a:pt x="1184" y="59"/>
                  </a:lnTo>
                  <a:lnTo>
                    <a:pt x="1170" y="50"/>
                  </a:lnTo>
                  <a:lnTo>
                    <a:pt x="1170" y="50"/>
                  </a:lnTo>
                  <a:lnTo>
                    <a:pt x="1161" y="45"/>
                  </a:lnTo>
                  <a:lnTo>
                    <a:pt x="1150" y="40"/>
                  </a:lnTo>
                  <a:lnTo>
                    <a:pt x="1131" y="33"/>
                  </a:lnTo>
                  <a:lnTo>
                    <a:pt x="1110" y="29"/>
                  </a:lnTo>
                  <a:lnTo>
                    <a:pt x="1087" y="26"/>
                  </a:lnTo>
                  <a:lnTo>
                    <a:pt x="1065" y="26"/>
                  </a:lnTo>
                  <a:lnTo>
                    <a:pt x="1044" y="26"/>
                  </a:lnTo>
                  <a:lnTo>
                    <a:pt x="1001" y="26"/>
                  </a:lnTo>
                  <a:lnTo>
                    <a:pt x="1001" y="26"/>
                  </a:lnTo>
                  <a:lnTo>
                    <a:pt x="954" y="25"/>
                  </a:lnTo>
                  <a:lnTo>
                    <a:pt x="907" y="23"/>
                  </a:lnTo>
                  <a:lnTo>
                    <a:pt x="860" y="20"/>
                  </a:lnTo>
                  <a:lnTo>
                    <a:pt x="811" y="19"/>
                  </a:lnTo>
                  <a:lnTo>
                    <a:pt x="811" y="19"/>
                  </a:lnTo>
                  <a:lnTo>
                    <a:pt x="767" y="17"/>
                  </a:lnTo>
                  <a:lnTo>
                    <a:pt x="722" y="16"/>
                  </a:lnTo>
                  <a:lnTo>
                    <a:pt x="677" y="13"/>
                  </a:lnTo>
                  <a:lnTo>
                    <a:pt x="632" y="8"/>
                  </a:lnTo>
                  <a:lnTo>
                    <a:pt x="632" y="8"/>
                  </a:lnTo>
                  <a:lnTo>
                    <a:pt x="580" y="4"/>
                  </a:lnTo>
                  <a:lnTo>
                    <a:pt x="526" y="2"/>
                  </a:lnTo>
                  <a:lnTo>
                    <a:pt x="473" y="0"/>
                  </a:lnTo>
                  <a:lnTo>
                    <a:pt x="419" y="0"/>
                  </a:lnTo>
                  <a:lnTo>
                    <a:pt x="364" y="2"/>
                  </a:lnTo>
                  <a:lnTo>
                    <a:pt x="310" y="3"/>
                  </a:lnTo>
                  <a:lnTo>
                    <a:pt x="204" y="8"/>
                  </a:lnTo>
                  <a:lnTo>
                    <a:pt x="204" y="8"/>
                  </a:lnTo>
                  <a:lnTo>
                    <a:pt x="170" y="11"/>
                  </a:lnTo>
                  <a:lnTo>
                    <a:pt x="136" y="16"/>
                  </a:lnTo>
                  <a:lnTo>
                    <a:pt x="119" y="19"/>
                  </a:lnTo>
                  <a:lnTo>
                    <a:pt x="102" y="24"/>
                  </a:lnTo>
                  <a:lnTo>
                    <a:pt x="87" y="29"/>
                  </a:lnTo>
                  <a:lnTo>
                    <a:pt x="71" y="36"/>
                  </a:lnTo>
                  <a:lnTo>
                    <a:pt x="57" y="43"/>
                  </a:lnTo>
                  <a:lnTo>
                    <a:pt x="43" y="53"/>
                  </a:lnTo>
                  <a:lnTo>
                    <a:pt x="32" y="63"/>
                  </a:lnTo>
                  <a:lnTo>
                    <a:pt x="21" y="75"/>
                  </a:lnTo>
                  <a:lnTo>
                    <a:pt x="12" y="89"/>
                  </a:lnTo>
                  <a:lnTo>
                    <a:pt x="6" y="105"/>
                  </a:lnTo>
                  <a:lnTo>
                    <a:pt x="2" y="122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2" y="149"/>
                  </a:lnTo>
                  <a:lnTo>
                    <a:pt x="6" y="155"/>
                  </a:lnTo>
                  <a:lnTo>
                    <a:pt x="11" y="157"/>
                  </a:lnTo>
                  <a:lnTo>
                    <a:pt x="17" y="159"/>
                  </a:lnTo>
                  <a:lnTo>
                    <a:pt x="24" y="157"/>
                  </a:lnTo>
                  <a:lnTo>
                    <a:pt x="29" y="155"/>
                  </a:lnTo>
                  <a:lnTo>
                    <a:pt x="33" y="149"/>
                  </a:lnTo>
                  <a:lnTo>
                    <a:pt x="34" y="145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6" y="131"/>
                  </a:lnTo>
                  <a:lnTo>
                    <a:pt x="37" y="121"/>
                  </a:lnTo>
                  <a:lnTo>
                    <a:pt x="40" y="110"/>
                  </a:lnTo>
                  <a:lnTo>
                    <a:pt x="43" y="102"/>
                  </a:lnTo>
                  <a:lnTo>
                    <a:pt x="49" y="93"/>
                  </a:lnTo>
                  <a:lnTo>
                    <a:pt x="54" y="87"/>
                  </a:lnTo>
                  <a:lnTo>
                    <a:pt x="60" y="80"/>
                  </a:lnTo>
                  <a:lnTo>
                    <a:pt x="68" y="74"/>
                  </a:lnTo>
                  <a:lnTo>
                    <a:pt x="76" y="68"/>
                  </a:lnTo>
                  <a:lnTo>
                    <a:pt x="85" y="63"/>
                  </a:lnTo>
                  <a:lnTo>
                    <a:pt x="104" y="55"/>
                  </a:lnTo>
                  <a:lnTo>
                    <a:pt x="125" y="50"/>
                  </a:lnTo>
                  <a:lnTo>
                    <a:pt x="147" y="45"/>
                  </a:lnTo>
                  <a:lnTo>
                    <a:pt x="169" y="42"/>
                  </a:lnTo>
                  <a:lnTo>
                    <a:pt x="193" y="41"/>
                  </a:lnTo>
                  <a:lnTo>
                    <a:pt x="238" y="38"/>
                  </a:lnTo>
                  <a:lnTo>
                    <a:pt x="282" y="38"/>
                  </a:lnTo>
                  <a:lnTo>
                    <a:pt x="317" y="38"/>
                  </a:lnTo>
                  <a:lnTo>
                    <a:pt x="317" y="38"/>
                  </a:lnTo>
                  <a:lnTo>
                    <a:pt x="395" y="34"/>
                  </a:lnTo>
                  <a:lnTo>
                    <a:pt x="435" y="33"/>
                  </a:lnTo>
                  <a:lnTo>
                    <a:pt x="475" y="33"/>
                  </a:lnTo>
                  <a:lnTo>
                    <a:pt x="514" y="34"/>
                  </a:lnTo>
                  <a:lnTo>
                    <a:pt x="555" y="37"/>
                  </a:lnTo>
                  <a:lnTo>
                    <a:pt x="594" y="40"/>
                  </a:lnTo>
                  <a:lnTo>
                    <a:pt x="632" y="43"/>
                  </a:lnTo>
                  <a:lnTo>
                    <a:pt x="632" y="43"/>
                  </a:lnTo>
                  <a:lnTo>
                    <a:pt x="695" y="49"/>
                  </a:lnTo>
                  <a:lnTo>
                    <a:pt x="759" y="51"/>
                  </a:lnTo>
                  <a:lnTo>
                    <a:pt x="886" y="57"/>
                  </a:lnTo>
                  <a:lnTo>
                    <a:pt x="886" y="57"/>
                  </a:lnTo>
                  <a:lnTo>
                    <a:pt x="963" y="59"/>
                  </a:lnTo>
                  <a:lnTo>
                    <a:pt x="1002" y="60"/>
                  </a:lnTo>
                  <a:lnTo>
                    <a:pt x="1042" y="60"/>
                  </a:lnTo>
                  <a:lnTo>
                    <a:pt x="1042" y="60"/>
                  </a:lnTo>
                  <a:lnTo>
                    <a:pt x="1064" y="60"/>
                  </a:lnTo>
                  <a:lnTo>
                    <a:pt x="1086" y="62"/>
                  </a:lnTo>
                  <a:lnTo>
                    <a:pt x="1108" y="66"/>
                  </a:lnTo>
                  <a:lnTo>
                    <a:pt x="1131" y="71"/>
                  </a:lnTo>
                  <a:lnTo>
                    <a:pt x="1131" y="71"/>
                  </a:lnTo>
                  <a:lnTo>
                    <a:pt x="1137" y="74"/>
                  </a:lnTo>
                  <a:lnTo>
                    <a:pt x="1144" y="76"/>
                  </a:lnTo>
                  <a:lnTo>
                    <a:pt x="1150" y="80"/>
                  </a:lnTo>
                  <a:lnTo>
                    <a:pt x="1154" y="84"/>
                  </a:lnTo>
                  <a:lnTo>
                    <a:pt x="1162" y="93"/>
                  </a:lnTo>
                  <a:lnTo>
                    <a:pt x="1167" y="105"/>
                  </a:lnTo>
                  <a:lnTo>
                    <a:pt x="1171" y="117"/>
                  </a:lnTo>
                  <a:lnTo>
                    <a:pt x="1174" y="128"/>
                  </a:lnTo>
                  <a:lnTo>
                    <a:pt x="1178" y="142"/>
                  </a:lnTo>
                  <a:lnTo>
                    <a:pt x="1180" y="155"/>
                  </a:lnTo>
                  <a:lnTo>
                    <a:pt x="1180" y="155"/>
                  </a:lnTo>
                  <a:lnTo>
                    <a:pt x="1183" y="157"/>
                  </a:lnTo>
                  <a:lnTo>
                    <a:pt x="1184" y="160"/>
                  </a:lnTo>
                  <a:lnTo>
                    <a:pt x="1189" y="164"/>
                  </a:lnTo>
                  <a:lnTo>
                    <a:pt x="1196" y="166"/>
                  </a:lnTo>
                  <a:lnTo>
                    <a:pt x="1202" y="165"/>
                  </a:lnTo>
                  <a:lnTo>
                    <a:pt x="1209" y="162"/>
                  </a:lnTo>
                  <a:lnTo>
                    <a:pt x="1213" y="159"/>
                  </a:lnTo>
                  <a:lnTo>
                    <a:pt x="1214" y="152"/>
                  </a:lnTo>
                  <a:lnTo>
                    <a:pt x="1214" y="149"/>
                  </a:lnTo>
                  <a:lnTo>
                    <a:pt x="1214" y="145"/>
                  </a:lnTo>
                  <a:lnTo>
                    <a:pt x="1214" y="1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6" name="Freeform 788"/>
            <p:cNvSpPr/>
            <p:nvPr/>
          </p:nvSpPr>
          <p:spPr bwMode="auto">
            <a:xfrm>
              <a:off x="2065338" y="3182938"/>
              <a:ext cx="488950" cy="465138"/>
            </a:xfrm>
            <a:custGeom>
              <a:avLst/>
              <a:gdLst/>
              <a:ahLst/>
              <a:cxnLst>
                <a:cxn ang="0">
                  <a:pos x="1227" y="941"/>
                </a:cxn>
                <a:cxn ang="0">
                  <a:pos x="1205" y="932"/>
                </a:cxn>
                <a:cxn ang="0">
                  <a:pos x="1194" y="948"/>
                </a:cxn>
                <a:cxn ang="0">
                  <a:pos x="1193" y="1003"/>
                </a:cxn>
                <a:cxn ang="0">
                  <a:pos x="1181" y="1034"/>
                </a:cxn>
                <a:cxn ang="0">
                  <a:pos x="1148" y="1072"/>
                </a:cxn>
                <a:cxn ang="0">
                  <a:pos x="1103" y="1109"/>
                </a:cxn>
                <a:cxn ang="0">
                  <a:pos x="1061" y="1121"/>
                </a:cxn>
                <a:cxn ang="0">
                  <a:pos x="974" y="1126"/>
                </a:cxn>
                <a:cxn ang="0">
                  <a:pos x="926" y="1135"/>
                </a:cxn>
                <a:cxn ang="0">
                  <a:pos x="807" y="1132"/>
                </a:cxn>
                <a:cxn ang="0">
                  <a:pos x="708" y="1123"/>
                </a:cxn>
                <a:cxn ang="0">
                  <a:pos x="434" y="1111"/>
                </a:cxn>
                <a:cxn ang="0">
                  <a:pos x="284" y="1106"/>
                </a:cxn>
                <a:cxn ang="0">
                  <a:pos x="135" y="1089"/>
                </a:cxn>
                <a:cxn ang="0">
                  <a:pos x="88" y="1064"/>
                </a:cxn>
                <a:cxn ang="0">
                  <a:pos x="51" y="1009"/>
                </a:cxn>
                <a:cxn ang="0">
                  <a:pos x="36" y="940"/>
                </a:cxn>
                <a:cxn ang="0">
                  <a:pos x="33" y="853"/>
                </a:cxn>
                <a:cxn ang="0">
                  <a:pos x="44" y="764"/>
                </a:cxn>
                <a:cxn ang="0">
                  <a:pos x="46" y="702"/>
                </a:cxn>
                <a:cxn ang="0">
                  <a:pos x="47" y="573"/>
                </a:cxn>
                <a:cxn ang="0">
                  <a:pos x="38" y="437"/>
                </a:cxn>
                <a:cxn ang="0">
                  <a:pos x="48" y="305"/>
                </a:cxn>
                <a:cxn ang="0">
                  <a:pos x="46" y="161"/>
                </a:cxn>
                <a:cxn ang="0">
                  <a:pos x="40" y="16"/>
                </a:cxn>
                <a:cxn ang="0">
                  <a:pos x="30" y="0"/>
                </a:cxn>
                <a:cxn ang="0">
                  <a:pos x="8" y="9"/>
                </a:cxn>
                <a:cxn ang="0">
                  <a:pos x="8" y="57"/>
                </a:cxn>
                <a:cxn ang="0">
                  <a:pos x="13" y="261"/>
                </a:cxn>
                <a:cxn ang="0">
                  <a:pos x="6" y="365"/>
                </a:cxn>
                <a:cxn ang="0">
                  <a:pos x="10" y="513"/>
                </a:cxn>
                <a:cxn ang="0">
                  <a:pos x="13" y="599"/>
                </a:cxn>
                <a:cxn ang="0">
                  <a:pos x="9" y="715"/>
                </a:cxn>
                <a:cxn ang="0">
                  <a:pos x="0" y="883"/>
                </a:cxn>
                <a:cxn ang="0">
                  <a:pos x="12" y="996"/>
                </a:cxn>
                <a:cxn ang="0">
                  <a:pos x="34" y="1051"/>
                </a:cxn>
                <a:cxn ang="0">
                  <a:pos x="74" y="1094"/>
                </a:cxn>
                <a:cxn ang="0">
                  <a:pos x="137" y="1123"/>
                </a:cxn>
                <a:cxn ang="0">
                  <a:pos x="196" y="1134"/>
                </a:cxn>
                <a:cxn ang="0">
                  <a:pos x="316" y="1136"/>
                </a:cxn>
                <a:cxn ang="0">
                  <a:pos x="462" y="1148"/>
                </a:cxn>
                <a:cxn ang="0">
                  <a:pos x="638" y="1155"/>
                </a:cxn>
                <a:cxn ang="0">
                  <a:pos x="815" y="1166"/>
                </a:cxn>
                <a:cxn ang="0">
                  <a:pos x="902" y="1169"/>
                </a:cxn>
                <a:cxn ang="0">
                  <a:pos x="967" y="1162"/>
                </a:cxn>
                <a:cxn ang="0">
                  <a:pos x="1075" y="1155"/>
                </a:cxn>
                <a:cxn ang="0">
                  <a:pos x="1126" y="1134"/>
                </a:cxn>
                <a:cxn ang="0">
                  <a:pos x="1184" y="1085"/>
                </a:cxn>
                <a:cxn ang="0">
                  <a:pos x="1215" y="1042"/>
                </a:cxn>
                <a:cxn ang="0">
                  <a:pos x="1228" y="982"/>
                </a:cxn>
              </a:cxnLst>
              <a:rect l="0" t="0" r="r" b="b"/>
              <a:pathLst>
                <a:path w="1228" h="1170">
                  <a:moveTo>
                    <a:pt x="1228" y="948"/>
                  </a:moveTo>
                  <a:lnTo>
                    <a:pt x="1228" y="948"/>
                  </a:lnTo>
                  <a:lnTo>
                    <a:pt x="1228" y="944"/>
                  </a:lnTo>
                  <a:lnTo>
                    <a:pt x="1227" y="941"/>
                  </a:lnTo>
                  <a:lnTo>
                    <a:pt x="1223" y="936"/>
                  </a:lnTo>
                  <a:lnTo>
                    <a:pt x="1218" y="932"/>
                  </a:lnTo>
                  <a:lnTo>
                    <a:pt x="1211" y="931"/>
                  </a:lnTo>
                  <a:lnTo>
                    <a:pt x="1205" y="932"/>
                  </a:lnTo>
                  <a:lnTo>
                    <a:pt x="1199" y="936"/>
                  </a:lnTo>
                  <a:lnTo>
                    <a:pt x="1195" y="941"/>
                  </a:lnTo>
                  <a:lnTo>
                    <a:pt x="1194" y="944"/>
                  </a:lnTo>
                  <a:lnTo>
                    <a:pt x="1194" y="948"/>
                  </a:lnTo>
                  <a:lnTo>
                    <a:pt x="1194" y="948"/>
                  </a:lnTo>
                  <a:lnTo>
                    <a:pt x="1194" y="970"/>
                  </a:lnTo>
                  <a:lnTo>
                    <a:pt x="1194" y="992"/>
                  </a:lnTo>
                  <a:lnTo>
                    <a:pt x="1193" y="1003"/>
                  </a:lnTo>
                  <a:lnTo>
                    <a:pt x="1190" y="1013"/>
                  </a:lnTo>
                  <a:lnTo>
                    <a:pt x="1186" y="1024"/>
                  </a:lnTo>
                  <a:lnTo>
                    <a:pt x="1181" y="1034"/>
                  </a:lnTo>
                  <a:lnTo>
                    <a:pt x="1181" y="1034"/>
                  </a:lnTo>
                  <a:lnTo>
                    <a:pt x="1175" y="1045"/>
                  </a:lnTo>
                  <a:lnTo>
                    <a:pt x="1167" y="1055"/>
                  </a:lnTo>
                  <a:lnTo>
                    <a:pt x="1158" y="1064"/>
                  </a:lnTo>
                  <a:lnTo>
                    <a:pt x="1148" y="1072"/>
                  </a:lnTo>
                  <a:lnTo>
                    <a:pt x="1130" y="1089"/>
                  </a:lnTo>
                  <a:lnTo>
                    <a:pt x="1110" y="1104"/>
                  </a:lnTo>
                  <a:lnTo>
                    <a:pt x="1110" y="1104"/>
                  </a:lnTo>
                  <a:lnTo>
                    <a:pt x="1103" y="1109"/>
                  </a:lnTo>
                  <a:lnTo>
                    <a:pt x="1095" y="1113"/>
                  </a:lnTo>
                  <a:lnTo>
                    <a:pt x="1086" y="1117"/>
                  </a:lnTo>
                  <a:lnTo>
                    <a:pt x="1078" y="1118"/>
                  </a:lnTo>
                  <a:lnTo>
                    <a:pt x="1061" y="1121"/>
                  </a:lnTo>
                  <a:lnTo>
                    <a:pt x="1044" y="1122"/>
                  </a:lnTo>
                  <a:lnTo>
                    <a:pt x="1008" y="1122"/>
                  </a:lnTo>
                  <a:lnTo>
                    <a:pt x="991" y="1122"/>
                  </a:lnTo>
                  <a:lnTo>
                    <a:pt x="974" y="1126"/>
                  </a:lnTo>
                  <a:lnTo>
                    <a:pt x="974" y="1126"/>
                  </a:lnTo>
                  <a:lnTo>
                    <a:pt x="959" y="1130"/>
                  </a:lnTo>
                  <a:lnTo>
                    <a:pt x="943" y="1132"/>
                  </a:lnTo>
                  <a:lnTo>
                    <a:pt x="926" y="1135"/>
                  </a:lnTo>
                  <a:lnTo>
                    <a:pt x="909" y="1136"/>
                  </a:lnTo>
                  <a:lnTo>
                    <a:pt x="876" y="1136"/>
                  </a:lnTo>
                  <a:lnTo>
                    <a:pt x="842" y="1135"/>
                  </a:lnTo>
                  <a:lnTo>
                    <a:pt x="807" y="1132"/>
                  </a:lnTo>
                  <a:lnTo>
                    <a:pt x="774" y="1130"/>
                  </a:lnTo>
                  <a:lnTo>
                    <a:pt x="740" y="1126"/>
                  </a:lnTo>
                  <a:lnTo>
                    <a:pt x="708" y="1123"/>
                  </a:lnTo>
                  <a:lnTo>
                    <a:pt x="708" y="1123"/>
                  </a:lnTo>
                  <a:lnTo>
                    <a:pt x="640" y="1121"/>
                  </a:lnTo>
                  <a:lnTo>
                    <a:pt x="570" y="1118"/>
                  </a:lnTo>
                  <a:lnTo>
                    <a:pt x="502" y="1115"/>
                  </a:lnTo>
                  <a:lnTo>
                    <a:pt x="434" y="1111"/>
                  </a:lnTo>
                  <a:lnTo>
                    <a:pt x="434" y="1111"/>
                  </a:lnTo>
                  <a:lnTo>
                    <a:pt x="396" y="1109"/>
                  </a:lnTo>
                  <a:lnTo>
                    <a:pt x="360" y="1108"/>
                  </a:lnTo>
                  <a:lnTo>
                    <a:pt x="284" y="1106"/>
                  </a:lnTo>
                  <a:lnTo>
                    <a:pt x="246" y="1104"/>
                  </a:lnTo>
                  <a:lnTo>
                    <a:pt x="208" y="1101"/>
                  </a:lnTo>
                  <a:lnTo>
                    <a:pt x="171" y="1096"/>
                  </a:lnTo>
                  <a:lnTo>
                    <a:pt x="135" y="1089"/>
                  </a:lnTo>
                  <a:lnTo>
                    <a:pt x="135" y="1089"/>
                  </a:lnTo>
                  <a:lnTo>
                    <a:pt x="116" y="1083"/>
                  </a:lnTo>
                  <a:lnTo>
                    <a:pt x="101" y="1075"/>
                  </a:lnTo>
                  <a:lnTo>
                    <a:pt x="88" y="1064"/>
                  </a:lnTo>
                  <a:lnTo>
                    <a:pt x="76" y="1053"/>
                  </a:lnTo>
                  <a:lnTo>
                    <a:pt x="65" y="1040"/>
                  </a:lnTo>
                  <a:lnTo>
                    <a:pt x="57" y="1025"/>
                  </a:lnTo>
                  <a:lnTo>
                    <a:pt x="51" y="1009"/>
                  </a:lnTo>
                  <a:lnTo>
                    <a:pt x="46" y="992"/>
                  </a:lnTo>
                  <a:lnTo>
                    <a:pt x="42" y="975"/>
                  </a:lnTo>
                  <a:lnTo>
                    <a:pt x="38" y="957"/>
                  </a:lnTo>
                  <a:lnTo>
                    <a:pt x="36" y="940"/>
                  </a:lnTo>
                  <a:lnTo>
                    <a:pt x="35" y="922"/>
                  </a:lnTo>
                  <a:lnTo>
                    <a:pt x="34" y="887"/>
                  </a:lnTo>
                  <a:lnTo>
                    <a:pt x="33" y="853"/>
                  </a:lnTo>
                  <a:lnTo>
                    <a:pt x="33" y="853"/>
                  </a:lnTo>
                  <a:lnTo>
                    <a:pt x="34" y="838"/>
                  </a:lnTo>
                  <a:lnTo>
                    <a:pt x="35" y="824"/>
                  </a:lnTo>
                  <a:lnTo>
                    <a:pt x="39" y="794"/>
                  </a:lnTo>
                  <a:lnTo>
                    <a:pt x="44" y="764"/>
                  </a:lnTo>
                  <a:lnTo>
                    <a:pt x="46" y="748"/>
                  </a:lnTo>
                  <a:lnTo>
                    <a:pt x="46" y="734"/>
                  </a:lnTo>
                  <a:lnTo>
                    <a:pt x="46" y="734"/>
                  </a:lnTo>
                  <a:lnTo>
                    <a:pt x="46" y="702"/>
                  </a:lnTo>
                  <a:lnTo>
                    <a:pt x="47" y="672"/>
                  </a:lnTo>
                  <a:lnTo>
                    <a:pt x="48" y="612"/>
                  </a:lnTo>
                  <a:lnTo>
                    <a:pt x="48" y="612"/>
                  </a:lnTo>
                  <a:lnTo>
                    <a:pt x="47" y="573"/>
                  </a:lnTo>
                  <a:lnTo>
                    <a:pt x="46" y="533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8" y="437"/>
                  </a:lnTo>
                  <a:lnTo>
                    <a:pt x="38" y="417"/>
                  </a:lnTo>
                  <a:lnTo>
                    <a:pt x="42" y="379"/>
                  </a:lnTo>
                  <a:lnTo>
                    <a:pt x="46" y="341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50" y="268"/>
                  </a:lnTo>
                  <a:lnTo>
                    <a:pt x="50" y="231"/>
                  </a:lnTo>
                  <a:lnTo>
                    <a:pt x="46" y="161"/>
                  </a:lnTo>
                  <a:lnTo>
                    <a:pt x="43" y="89"/>
                  </a:lnTo>
                  <a:lnTo>
                    <a:pt x="42" y="5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39" y="9"/>
                  </a:lnTo>
                  <a:lnTo>
                    <a:pt x="35" y="4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2" y="4"/>
                  </a:lnTo>
                  <a:lnTo>
                    <a:pt x="8" y="9"/>
                  </a:lnTo>
                  <a:lnTo>
                    <a:pt x="6" y="12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8" y="57"/>
                  </a:lnTo>
                  <a:lnTo>
                    <a:pt x="9" y="98"/>
                  </a:lnTo>
                  <a:lnTo>
                    <a:pt x="12" y="180"/>
                  </a:lnTo>
                  <a:lnTo>
                    <a:pt x="13" y="221"/>
                  </a:lnTo>
                  <a:lnTo>
                    <a:pt x="13" y="261"/>
                  </a:lnTo>
                  <a:lnTo>
                    <a:pt x="12" y="303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65"/>
                  </a:lnTo>
                  <a:lnTo>
                    <a:pt x="5" y="386"/>
                  </a:lnTo>
                  <a:lnTo>
                    <a:pt x="5" y="428"/>
                  </a:lnTo>
                  <a:lnTo>
                    <a:pt x="8" y="471"/>
                  </a:lnTo>
                  <a:lnTo>
                    <a:pt x="10" y="513"/>
                  </a:lnTo>
                  <a:lnTo>
                    <a:pt x="10" y="513"/>
                  </a:lnTo>
                  <a:lnTo>
                    <a:pt x="13" y="533"/>
                  </a:lnTo>
                  <a:lnTo>
                    <a:pt x="13" y="556"/>
                  </a:lnTo>
                  <a:lnTo>
                    <a:pt x="13" y="599"/>
                  </a:lnTo>
                  <a:lnTo>
                    <a:pt x="12" y="641"/>
                  </a:lnTo>
                  <a:lnTo>
                    <a:pt x="10" y="684"/>
                  </a:lnTo>
                  <a:lnTo>
                    <a:pt x="10" y="684"/>
                  </a:lnTo>
                  <a:lnTo>
                    <a:pt x="9" y="715"/>
                  </a:lnTo>
                  <a:lnTo>
                    <a:pt x="8" y="747"/>
                  </a:lnTo>
                  <a:lnTo>
                    <a:pt x="2" y="815"/>
                  </a:lnTo>
                  <a:lnTo>
                    <a:pt x="1" y="849"/>
                  </a:lnTo>
                  <a:lnTo>
                    <a:pt x="0" y="883"/>
                  </a:lnTo>
                  <a:lnTo>
                    <a:pt x="0" y="917"/>
                  </a:lnTo>
                  <a:lnTo>
                    <a:pt x="2" y="949"/>
                  </a:lnTo>
                  <a:lnTo>
                    <a:pt x="8" y="981"/>
                  </a:lnTo>
                  <a:lnTo>
                    <a:pt x="12" y="996"/>
                  </a:lnTo>
                  <a:lnTo>
                    <a:pt x="16" y="1011"/>
                  </a:lnTo>
                  <a:lnTo>
                    <a:pt x="21" y="1025"/>
                  </a:lnTo>
                  <a:lnTo>
                    <a:pt x="27" y="1038"/>
                  </a:lnTo>
                  <a:lnTo>
                    <a:pt x="34" y="1051"/>
                  </a:lnTo>
                  <a:lnTo>
                    <a:pt x="43" y="1063"/>
                  </a:lnTo>
                  <a:lnTo>
                    <a:pt x="52" y="1075"/>
                  </a:lnTo>
                  <a:lnTo>
                    <a:pt x="63" y="1085"/>
                  </a:lnTo>
                  <a:lnTo>
                    <a:pt x="74" y="1094"/>
                  </a:lnTo>
                  <a:lnTo>
                    <a:pt x="88" y="1104"/>
                  </a:lnTo>
                  <a:lnTo>
                    <a:pt x="103" y="1111"/>
                  </a:lnTo>
                  <a:lnTo>
                    <a:pt x="119" y="1118"/>
                  </a:lnTo>
                  <a:lnTo>
                    <a:pt x="137" y="1123"/>
                  </a:lnTo>
                  <a:lnTo>
                    <a:pt x="156" y="1128"/>
                  </a:lnTo>
                  <a:lnTo>
                    <a:pt x="156" y="1128"/>
                  </a:lnTo>
                  <a:lnTo>
                    <a:pt x="176" y="1131"/>
                  </a:lnTo>
                  <a:lnTo>
                    <a:pt x="196" y="1134"/>
                  </a:lnTo>
                  <a:lnTo>
                    <a:pt x="237" y="1136"/>
                  </a:lnTo>
                  <a:lnTo>
                    <a:pt x="277" y="1136"/>
                  </a:lnTo>
                  <a:lnTo>
                    <a:pt x="316" y="1136"/>
                  </a:lnTo>
                  <a:lnTo>
                    <a:pt x="316" y="1136"/>
                  </a:lnTo>
                  <a:lnTo>
                    <a:pt x="353" y="1138"/>
                  </a:lnTo>
                  <a:lnTo>
                    <a:pt x="388" y="1142"/>
                  </a:lnTo>
                  <a:lnTo>
                    <a:pt x="425" y="1144"/>
                  </a:lnTo>
                  <a:lnTo>
                    <a:pt x="462" y="1148"/>
                  </a:lnTo>
                  <a:lnTo>
                    <a:pt x="462" y="1148"/>
                  </a:lnTo>
                  <a:lnTo>
                    <a:pt x="505" y="1151"/>
                  </a:lnTo>
                  <a:lnTo>
                    <a:pt x="549" y="1152"/>
                  </a:lnTo>
                  <a:lnTo>
                    <a:pt x="638" y="1155"/>
                  </a:lnTo>
                  <a:lnTo>
                    <a:pt x="683" y="1156"/>
                  </a:lnTo>
                  <a:lnTo>
                    <a:pt x="727" y="1157"/>
                  </a:lnTo>
                  <a:lnTo>
                    <a:pt x="770" y="1161"/>
                  </a:lnTo>
                  <a:lnTo>
                    <a:pt x="815" y="1166"/>
                  </a:lnTo>
                  <a:lnTo>
                    <a:pt x="815" y="1166"/>
                  </a:lnTo>
                  <a:lnTo>
                    <a:pt x="842" y="1169"/>
                  </a:lnTo>
                  <a:lnTo>
                    <a:pt x="872" y="1170"/>
                  </a:lnTo>
                  <a:lnTo>
                    <a:pt x="902" y="1169"/>
                  </a:lnTo>
                  <a:lnTo>
                    <a:pt x="930" y="1165"/>
                  </a:lnTo>
                  <a:lnTo>
                    <a:pt x="930" y="1165"/>
                  </a:lnTo>
                  <a:lnTo>
                    <a:pt x="948" y="1164"/>
                  </a:lnTo>
                  <a:lnTo>
                    <a:pt x="967" y="1162"/>
                  </a:lnTo>
                  <a:lnTo>
                    <a:pt x="1003" y="1161"/>
                  </a:lnTo>
                  <a:lnTo>
                    <a:pt x="1040" y="1160"/>
                  </a:lnTo>
                  <a:lnTo>
                    <a:pt x="1058" y="1159"/>
                  </a:lnTo>
                  <a:lnTo>
                    <a:pt x="1075" y="1155"/>
                  </a:lnTo>
                  <a:lnTo>
                    <a:pt x="1075" y="1155"/>
                  </a:lnTo>
                  <a:lnTo>
                    <a:pt x="1093" y="1149"/>
                  </a:lnTo>
                  <a:lnTo>
                    <a:pt x="1110" y="1143"/>
                  </a:lnTo>
                  <a:lnTo>
                    <a:pt x="1126" y="1134"/>
                  </a:lnTo>
                  <a:lnTo>
                    <a:pt x="1142" y="1123"/>
                  </a:lnTo>
                  <a:lnTo>
                    <a:pt x="1156" y="1111"/>
                  </a:lnTo>
                  <a:lnTo>
                    <a:pt x="1171" y="1098"/>
                  </a:lnTo>
                  <a:lnTo>
                    <a:pt x="1184" y="1085"/>
                  </a:lnTo>
                  <a:lnTo>
                    <a:pt x="1197" y="1071"/>
                  </a:lnTo>
                  <a:lnTo>
                    <a:pt x="1197" y="1071"/>
                  </a:lnTo>
                  <a:lnTo>
                    <a:pt x="1207" y="1057"/>
                  </a:lnTo>
                  <a:lnTo>
                    <a:pt x="1215" y="1042"/>
                  </a:lnTo>
                  <a:lnTo>
                    <a:pt x="1222" y="1028"/>
                  </a:lnTo>
                  <a:lnTo>
                    <a:pt x="1224" y="1013"/>
                  </a:lnTo>
                  <a:lnTo>
                    <a:pt x="1227" y="998"/>
                  </a:lnTo>
                  <a:lnTo>
                    <a:pt x="1228" y="982"/>
                  </a:lnTo>
                  <a:lnTo>
                    <a:pt x="1228" y="948"/>
                  </a:lnTo>
                  <a:lnTo>
                    <a:pt x="1228" y="9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7" name="Freeform 789"/>
            <p:cNvSpPr/>
            <p:nvPr/>
          </p:nvSpPr>
          <p:spPr bwMode="auto">
            <a:xfrm>
              <a:off x="2540001" y="3187700"/>
              <a:ext cx="14288" cy="38100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942"/>
                </a:cxn>
                <a:cxn ang="0">
                  <a:pos x="0" y="942"/>
                </a:cxn>
                <a:cxn ang="0">
                  <a:pos x="0" y="946"/>
                </a:cxn>
                <a:cxn ang="0">
                  <a:pos x="1" y="950"/>
                </a:cxn>
                <a:cxn ang="0">
                  <a:pos x="5" y="955"/>
                </a:cxn>
                <a:cxn ang="0">
                  <a:pos x="11" y="958"/>
                </a:cxn>
                <a:cxn ang="0">
                  <a:pos x="17" y="959"/>
                </a:cxn>
                <a:cxn ang="0">
                  <a:pos x="24" y="958"/>
                </a:cxn>
                <a:cxn ang="0">
                  <a:pos x="29" y="955"/>
                </a:cxn>
                <a:cxn ang="0">
                  <a:pos x="33" y="950"/>
                </a:cxn>
                <a:cxn ang="0">
                  <a:pos x="34" y="946"/>
                </a:cxn>
                <a:cxn ang="0">
                  <a:pos x="34" y="942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29" y="4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1" y="9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959">
                  <a:moveTo>
                    <a:pt x="0" y="17"/>
                  </a:moveTo>
                  <a:lnTo>
                    <a:pt x="0" y="942"/>
                  </a:lnTo>
                  <a:lnTo>
                    <a:pt x="0" y="942"/>
                  </a:lnTo>
                  <a:lnTo>
                    <a:pt x="0" y="946"/>
                  </a:lnTo>
                  <a:lnTo>
                    <a:pt x="1" y="950"/>
                  </a:lnTo>
                  <a:lnTo>
                    <a:pt x="5" y="955"/>
                  </a:lnTo>
                  <a:lnTo>
                    <a:pt x="11" y="958"/>
                  </a:lnTo>
                  <a:lnTo>
                    <a:pt x="17" y="959"/>
                  </a:lnTo>
                  <a:lnTo>
                    <a:pt x="24" y="958"/>
                  </a:lnTo>
                  <a:lnTo>
                    <a:pt x="29" y="955"/>
                  </a:lnTo>
                  <a:lnTo>
                    <a:pt x="33" y="950"/>
                  </a:lnTo>
                  <a:lnTo>
                    <a:pt x="34" y="946"/>
                  </a:lnTo>
                  <a:lnTo>
                    <a:pt x="34" y="942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8" name="Freeform 790"/>
            <p:cNvSpPr>
              <a:spLocks noEditPoints="1"/>
            </p:cNvSpPr>
            <p:nvPr/>
          </p:nvSpPr>
          <p:spPr bwMode="auto">
            <a:xfrm>
              <a:off x="2105026" y="3662363"/>
              <a:ext cx="395288" cy="60325"/>
            </a:xfrm>
            <a:custGeom>
              <a:avLst/>
              <a:gdLst/>
              <a:ahLst/>
              <a:cxnLst>
                <a:cxn ang="0">
                  <a:pos x="986" y="64"/>
                </a:cxn>
                <a:cxn ang="0">
                  <a:pos x="982" y="47"/>
                </a:cxn>
                <a:cxn ang="0">
                  <a:pos x="974" y="35"/>
                </a:cxn>
                <a:cxn ang="0">
                  <a:pos x="961" y="31"/>
                </a:cxn>
                <a:cxn ang="0">
                  <a:pos x="937" y="29"/>
                </a:cxn>
                <a:cxn ang="0">
                  <a:pos x="875" y="23"/>
                </a:cxn>
                <a:cxn ang="0">
                  <a:pos x="828" y="20"/>
                </a:cxn>
                <a:cxn ang="0">
                  <a:pos x="651" y="18"/>
                </a:cxn>
                <a:cxn ang="0">
                  <a:pos x="275" y="10"/>
                </a:cxn>
                <a:cxn ang="0">
                  <a:pos x="29" y="0"/>
                </a:cxn>
                <a:cxn ang="0">
                  <a:pos x="18" y="1"/>
                </a:cxn>
                <a:cxn ang="0">
                  <a:pos x="7" y="9"/>
                </a:cxn>
                <a:cxn ang="0">
                  <a:pos x="1" y="22"/>
                </a:cxn>
                <a:cxn ang="0">
                  <a:pos x="0" y="73"/>
                </a:cxn>
                <a:cxn ang="0">
                  <a:pos x="7" y="101"/>
                </a:cxn>
                <a:cxn ang="0">
                  <a:pos x="13" y="107"/>
                </a:cxn>
                <a:cxn ang="0">
                  <a:pos x="34" y="115"/>
                </a:cxn>
                <a:cxn ang="0">
                  <a:pos x="82" y="116"/>
                </a:cxn>
                <a:cxn ang="0">
                  <a:pos x="166" y="127"/>
                </a:cxn>
                <a:cxn ang="0">
                  <a:pos x="314" y="140"/>
                </a:cxn>
                <a:cxn ang="0">
                  <a:pos x="390" y="141"/>
                </a:cxn>
                <a:cxn ang="0">
                  <a:pos x="596" y="145"/>
                </a:cxn>
                <a:cxn ang="0">
                  <a:pos x="701" y="152"/>
                </a:cxn>
                <a:cxn ang="0">
                  <a:pos x="954" y="152"/>
                </a:cxn>
                <a:cxn ang="0">
                  <a:pos x="964" y="150"/>
                </a:cxn>
                <a:cxn ang="0">
                  <a:pos x="971" y="144"/>
                </a:cxn>
                <a:cxn ang="0">
                  <a:pos x="984" y="141"/>
                </a:cxn>
                <a:cxn ang="0">
                  <a:pos x="993" y="132"/>
                </a:cxn>
                <a:cxn ang="0">
                  <a:pos x="995" y="122"/>
                </a:cxn>
                <a:cxn ang="0">
                  <a:pos x="989" y="76"/>
                </a:cxn>
                <a:cxn ang="0">
                  <a:pos x="651" y="106"/>
                </a:cxn>
                <a:cxn ang="0">
                  <a:pos x="477" y="99"/>
                </a:cxn>
                <a:cxn ang="0">
                  <a:pos x="339" y="95"/>
                </a:cxn>
                <a:cxn ang="0">
                  <a:pos x="201" y="86"/>
                </a:cxn>
                <a:cxn ang="0">
                  <a:pos x="112" y="73"/>
                </a:cxn>
                <a:cxn ang="0">
                  <a:pos x="63" y="68"/>
                </a:cxn>
                <a:cxn ang="0">
                  <a:pos x="48" y="69"/>
                </a:cxn>
                <a:cxn ang="0">
                  <a:pos x="47" y="47"/>
                </a:cxn>
                <a:cxn ang="0">
                  <a:pos x="158" y="51"/>
                </a:cxn>
                <a:cxn ang="0">
                  <a:pos x="433" y="56"/>
                </a:cxn>
                <a:cxn ang="0">
                  <a:pos x="547" y="61"/>
                </a:cxn>
                <a:cxn ang="0">
                  <a:pos x="725" y="65"/>
                </a:cxn>
                <a:cxn ang="0">
                  <a:pos x="782" y="67"/>
                </a:cxn>
                <a:cxn ang="0">
                  <a:pos x="840" y="68"/>
                </a:cxn>
                <a:cxn ang="0">
                  <a:pos x="917" y="71"/>
                </a:cxn>
                <a:cxn ang="0">
                  <a:pos x="943" y="76"/>
                </a:cxn>
                <a:cxn ang="0">
                  <a:pos x="948" y="106"/>
                </a:cxn>
              </a:cxnLst>
              <a:rect l="0" t="0" r="r" b="b"/>
              <a:pathLst>
                <a:path w="995" h="153">
                  <a:moveTo>
                    <a:pt x="989" y="76"/>
                  </a:moveTo>
                  <a:lnTo>
                    <a:pt x="989" y="76"/>
                  </a:lnTo>
                  <a:lnTo>
                    <a:pt x="986" y="64"/>
                  </a:lnTo>
                  <a:lnTo>
                    <a:pt x="984" y="52"/>
                  </a:lnTo>
                  <a:lnTo>
                    <a:pt x="984" y="52"/>
                  </a:lnTo>
                  <a:lnTo>
                    <a:pt x="982" y="47"/>
                  </a:lnTo>
                  <a:lnTo>
                    <a:pt x="981" y="42"/>
                  </a:lnTo>
                  <a:lnTo>
                    <a:pt x="978" y="38"/>
                  </a:lnTo>
                  <a:lnTo>
                    <a:pt x="974" y="35"/>
                  </a:lnTo>
                  <a:lnTo>
                    <a:pt x="971" y="33"/>
                  </a:lnTo>
                  <a:lnTo>
                    <a:pt x="965" y="31"/>
                  </a:lnTo>
                  <a:lnTo>
                    <a:pt x="961" y="31"/>
                  </a:lnTo>
                  <a:lnTo>
                    <a:pt x="956" y="31"/>
                  </a:lnTo>
                  <a:lnTo>
                    <a:pt x="956" y="31"/>
                  </a:lnTo>
                  <a:lnTo>
                    <a:pt x="937" y="29"/>
                  </a:lnTo>
                  <a:lnTo>
                    <a:pt x="916" y="26"/>
                  </a:lnTo>
                  <a:lnTo>
                    <a:pt x="896" y="26"/>
                  </a:lnTo>
                  <a:lnTo>
                    <a:pt x="875" y="23"/>
                  </a:lnTo>
                  <a:lnTo>
                    <a:pt x="875" y="23"/>
                  </a:lnTo>
                  <a:lnTo>
                    <a:pt x="853" y="21"/>
                  </a:lnTo>
                  <a:lnTo>
                    <a:pt x="828" y="20"/>
                  </a:lnTo>
                  <a:lnTo>
                    <a:pt x="781" y="20"/>
                  </a:lnTo>
                  <a:lnTo>
                    <a:pt x="781" y="20"/>
                  </a:lnTo>
                  <a:lnTo>
                    <a:pt x="651" y="18"/>
                  </a:lnTo>
                  <a:lnTo>
                    <a:pt x="522" y="14"/>
                  </a:lnTo>
                  <a:lnTo>
                    <a:pt x="522" y="14"/>
                  </a:lnTo>
                  <a:lnTo>
                    <a:pt x="275" y="10"/>
                  </a:lnTo>
                  <a:lnTo>
                    <a:pt x="152" y="6"/>
                  </a:lnTo>
                  <a:lnTo>
                    <a:pt x="90" y="4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2" y="4"/>
                  </a:lnTo>
                  <a:lnTo>
                    <a:pt x="7" y="9"/>
                  </a:lnTo>
                  <a:lnTo>
                    <a:pt x="3" y="14"/>
                  </a:lnTo>
                  <a:lnTo>
                    <a:pt x="1" y="22"/>
                  </a:lnTo>
                  <a:lnTo>
                    <a:pt x="1" y="22"/>
                  </a:lnTo>
                  <a:lnTo>
                    <a:pt x="1" y="42"/>
                  </a:lnTo>
                  <a:lnTo>
                    <a:pt x="0" y="63"/>
                  </a:lnTo>
                  <a:lnTo>
                    <a:pt x="0" y="73"/>
                  </a:lnTo>
                  <a:lnTo>
                    <a:pt x="1" y="82"/>
                  </a:lnTo>
                  <a:lnTo>
                    <a:pt x="3" y="93"/>
                  </a:lnTo>
                  <a:lnTo>
                    <a:pt x="7" y="101"/>
                  </a:lnTo>
                  <a:lnTo>
                    <a:pt x="7" y="101"/>
                  </a:lnTo>
                  <a:lnTo>
                    <a:pt x="9" y="105"/>
                  </a:lnTo>
                  <a:lnTo>
                    <a:pt x="13" y="107"/>
                  </a:lnTo>
                  <a:lnTo>
                    <a:pt x="17" y="110"/>
                  </a:lnTo>
                  <a:lnTo>
                    <a:pt x="22" y="112"/>
                  </a:lnTo>
                  <a:lnTo>
                    <a:pt x="34" y="115"/>
                  </a:lnTo>
                  <a:lnTo>
                    <a:pt x="46" y="116"/>
                  </a:lnTo>
                  <a:lnTo>
                    <a:pt x="71" y="116"/>
                  </a:lnTo>
                  <a:lnTo>
                    <a:pt x="82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166" y="127"/>
                  </a:lnTo>
                  <a:lnTo>
                    <a:pt x="239" y="135"/>
                  </a:lnTo>
                  <a:lnTo>
                    <a:pt x="277" y="137"/>
                  </a:lnTo>
                  <a:lnTo>
                    <a:pt x="314" y="140"/>
                  </a:lnTo>
                  <a:lnTo>
                    <a:pt x="352" y="141"/>
                  </a:lnTo>
                  <a:lnTo>
                    <a:pt x="390" y="141"/>
                  </a:lnTo>
                  <a:lnTo>
                    <a:pt x="390" y="141"/>
                  </a:lnTo>
                  <a:lnTo>
                    <a:pt x="458" y="141"/>
                  </a:lnTo>
                  <a:lnTo>
                    <a:pt x="527" y="142"/>
                  </a:lnTo>
                  <a:lnTo>
                    <a:pt x="596" y="145"/>
                  </a:lnTo>
                  <a:lnTo>
                    <a:pt x="666" y="149"/>
                  </a:lnTo>
                  <a:lnTo>
                    <a:pt x="666" y="149"/>
                  </a:lnTo>
                  <a:lnTo>
                    <a:pt x="701" y="152"/>
                  </a:lnTo>
                  <a:lnTo>
                    <a:pt x="738" y="153"/>
                  </a:lnTo>
                  <a:lnTo>
                    <a:pt x="810" y="153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9" y="152"/>
                  </a:lnTo>
                  <a:lnTo>
                    <a:pt x="964" y="150"/>
                  </a:lnTo>
                  <a:lnTo>
                    <a:pt x="968" y="146"/>
                  </a:lnTo>
                  <a:lnTo>
                    <a:pt x="971" y="144"/>
                  </a:lnTo>
                  <a:lnTo>
                    <a:pt x="971" y="144"/>
                  </a:lnTo>
                  <a:lnTo>
                    <a:pt x="976" y="144"/>
                  </a:lnTo>
                  <a:lnTo>
                    <a:pt x="980" y="142"/>
                  </a:lnTo>
                  <a:lnTo>
                    <a:pt x="984" y="141"/>
                  </a:lnTo>
                  <a:lnTo>
                    <a:pt x="988" y="139"/>
                  </a:lnTo>
                  <a:lnTo>
                    <a:pt x="991" y="136"/>
                  </a:lnTo>
                  <a:lnTo>
                    <a:pt x="993" y="132"/>
                  </a:lnTo>
                  <a:lnTo>
                    <a:pt x="995" y="127"/>
                  </a:lnTo>
                  <a:lnTo>
                    <a:pt x="995" y="122"/>
                  </a:lnTo>
                  <a:lnTo>
                    <a:pt x="995" y="122"/>
                  </a:lnTo>
                  <a:lnTo>
                    <a:pt x="993" y="99"/>
                  </a:lnTo>
                  <a:lnTo>
                    <a:pt x="989" y="76"/>
                  </a:lnTo>
                  <a:lnTo>
                    <a:pt x="989" y="76"/>
                  </a:lnTo>
                  <a:close/>
                  <a:moveTo>
                    <a:pt x="710" y="106"/>
                  </a:moveTo>
                  <a:lnTo>
                    <a:pt x="710" y="106"/>
                  </a:lnTo>
                  <a:lnTo>
                    <a:pt x="651" y="106"/>
                  </a:lnTo>
                  <a:lnTo>
                    <a:pt x="594" y="103"/>
                  </a:lnTo>
                  <a:lnTo>
                    <a:pt x="535" y="101"/>
                  </a:lnTo>
                  <a:lnTo>
                    <a:pt x="477" y="99"/>
                  </a:lnTo>
                  <a:lnTo>
                    <a:pt x="477" y="99"/>
                  </a:lnTo>
                  <a:lnTo>
                    <a:pt x="408" y="97"/>
                  </a:lnTo>
                  <a:lnTo>
                    <a:pt x="339" y="95"/>
                  </a:lnTo>
                  <a:lnTo>
                    <a:pt x="271" y="91"/>
                  </a:lnTo>
                  <a:lnTo>
                    <a:pt x="201" y="86"/>
                  </a:lnTo>
                  <a:lnTo>
                    <a:pt x="201" y="86"/>
                  </a:lnTo>
                  <a:lnTo>
                    <a:pt x="171" y="82"/>
                  </a:lnTo>
                  <a:lnTo>
                    <a:pt x="141" y="77"/>
                  </a:lnTo>
                  <a:lnTo>
                    <a:pt x="112" y="73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63" y="68"/>
                  </a:lnTo>
                  <a:lnTo>
                    <a:pt x="58" y="68"/>
                  </a:lnTo>
                  <a:lnTo>
                    <a:pt x="52" y="68"/>
                  </a:lnTo>
                  <a:lnTo>
                    <a:pt x="48" y="69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102" y="50"/>
                  </a:lnTo>
                  <a:lnTo>
                    <a:pt x="158" y="51"/>
                  </a:lnTo>
                  <a:lnTo>
                    <a:pt x="268" y="52"/>
                  </a:lnTo>
                  <a:lnTo>
                    <a:pt x="378" y="55"/>
                  </a:lnTo>
                  <a:lnTo>
                    <a:pt x="433" y="56"/>
                  </a:lnTo>
                  <a:lnTo>
                    <a:pt x="488" y="59"/>
                  </a:lnTo>
                  <a:lnTo>
                    <a:pt x="488" y="59"/>
                  </a:lnTo>
                  <a:lnTo>
                    <a:pt x="547" y="61"/>
                  </a:lnTo>
                  <a:lnTo>
                    <a:pt x="607" y="64"/>
                  </a:lnTo>
                  <a:lnTo>
                    <a:pt x="666" y="65"/>
                  </a:lnTo>
                  <a:lnTo>
                    <a:pt x="725" y="65"/>
                  </a:lnTo>
                  <a:lnTo>
                    <a:pt x="725" y="65"/>
                  </a:lnTo>
                  <a:lnTo>
                    <a:pt x="753" y="65"/>
                  </a:lnTo>
                  <a:lnTo>
                    <a:pt x="782" y="67"/>
                  </a:lnTo>
                  <a:lnTo>
                    <a:pt x="811" y="68"/>
                  </a:lnTo>
                  <a:lnTo>
                    <a:pt x="840" y="68"/>
                  </a:lnTo>
                  <a:lnTo>
                    <a:pt x="840" y="68"/>
                  </a:lnTo>
                  <a:lnTo>
                    <a:pt x="863" y="68"/>
                  </a:lnTo>
                  <a:lnTo>
                    <a:pt x="889" y="69"/>
                  </a:lnTo>
                  <a:lnTo>
                    <a:pt x="917" y="71"/>
                  </a:lnTo>
                  <a:lnTo>
                    <a:pt x="930" y="73"/>
                  </a:lnTo>
                  <a:lnTo>
                    <a:pt x="943" y="76"/>
                  </a:lnTo>
                  <a:lnTo>
                    <a:pt x="943" y="76"/>
                  </a:lnTo>
                  <a:lnTo>
                    <a:pt x="943" y="81"/>
                  </a:lnTo>
                  <a:lnTo>
                    <a:pt x="943" y="81"/>
                  </a:lnTo>
                  <a:lnTo>
                    <a:pt x="948" y="106"/>
                  </a:lnTo>
                  <a:lnTo>
                    <a:pt x="710" y="1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6" name="组合 1285"/>
          <p:cNvGrpSpPr/>
          <p:nvPr/>
        </p:nvGrpSpPr>
        <p:grpSpPr>
          <a:xfrm>
            <a:off x="5530851" y="3812100"/>
            <a:ext cx="1064684" cy="814917"/>
            <a:chOff x="4148138" y="3128963"/>
            <a:chExt cx="798513" cy="611188"/>
          </a:xfrm>
          <a:solidFill>
            <a:srgbClr val="1043AB"/>
          </a:solidFill>
        </p:grpSpPr>
        <p:sp>
          <p:nvSpPr>
            <p:cNvPr id="13079" name="Freeform 791"/>
            <p:cNvSpPr/>
            <p:nvPr/>
          </p:nvSpPr>
          <p:spPr bwMode="auto">
            <a:xfrm>
              <a:off x="4168776" y="3275013"/>
              <a:ext cx="30163" cy="60325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65" y="2"/>
                </a:cxn>
                <a:cxn ang="0">
                  <a:pos x="59" y="8"/>
                </a:cxn>
                <a:cxn ang="0">
                  <a:pos x="52" y="15"/>
                </a:cxn>
                <a:cxn ang="0">
                  <a:pos x="47" y="23"/>
                </a:cxn>
                <a:cxn ang="0">
                  <a:pos x="43" y="32"/>
                </a:cxn>
                <a:cxn ang="0">
                  <a:pos x="34" y="49"/>
                </a:cxn>
                <a:cxn ang="0">
                  <a:pos x="27" y="66"/>
                </a:cxn>
                <a:cxn ang="0">
                  <a:pos x="27" y="66"/>
                </a:cxn>
                <a:cxn ang="0">
                  <a:pos x="18" y="85"/>
                </a:cxn>
                <a:cxn ang="0">
                  <a:pos x="10" y="105"/>
                </a:cxn>
                <a:cxn ang="0">
                  <a:pos x="4" y="125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8" y="152"/>
                </a:cxn>
                <a:cxn ang="0">
                  <a:pos x="10" y="151"/>
                </a:cxn>
                <a:cxn ang="0">
                  <a:pos x="10" y="148"/>
                </a:cxn>
                <a:cxn ang="0">
                  <a:pos x="10" y="148"/>
                </a:cxn>
                <a:cxn ang="0">
                  <a:pos x="14" y="130"/>
                </a:cxn>
                <a:cxn ang="0">
                  <a:pos x="21" y="113"/>
                </a:cxn>
                <a:cxn ang="0">
                  <a:pos x="34" y="79"/>
                </a:cxn>
                <a:cxn ang="0">
                  <a:pos x="34" y="79"/>
                </a:cxn>
                <a:cxn ang="0">
                  <a:pos x="40" y="60"/>
                </a:cxn>
                <a:cxn ang="0">
                  <a:pos x="50" y="42"/>
                </a:cxn>
                <a:cxn ang="0">
                  <a:pos x="55" y="33"/>
                </a:cxn>
                <a:cxn ang="0">
                  <a:pos x="60" y="24"/>
                </a:cxn>
                <a:cxn ang="0">
                  <a:pos x="67" y="16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4" y="2"/>
                </a:cxn>
                <a:cxn ang="0">
                  <a:pos x="71" y="0"/>
                </a:cxn>
                <a:cxn ang="0">
                  <a:pos x="68" y="0"/>
                </a:cxn>
                <a:cxn ang="0">
                  <a:pos x="65" y="2"/>
                </a:cxn>
                <a:cxn ang="0">
                  <a:pos x="65" y="2"/>
                </a:cxn>
              </a:cxnLst>
              <a:rect l="0" t="0" r="r" b="b"/>
              <a:pathLst>
                <a:path w="76" h="152">
                  <a:moveTo>
                    <a:pt x="65" y="2"/>
                  </a:moveTo>
                  <a:lnTo>
                    <a:pt x="65" y="2"/>
                  </a:lnTo>
                  <a:lnTo>
                    <a:pt x="59" y="8"/>
                  </a:lnTo>
                  <a:lnTo>
                    <a:pt x="52" y="15"/>
                  </a:lnTo>
                  <a:lnTo>
                    <a:pt x="47" y="23"/>
                  </a:lnTo>
                  <a:lnTo>
                    <a:pt x="43" y="32"/>
                  </a:lnTo>
                  <a:lnTo>
                    <a:pt x="34" y="49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18" y="85"/>
                  </a:lnTo>
                  <a:lnTo>
                    <a:pt x="10" y="105"/>
                  </a:lnTo>
                  <a:lnTo>
                    <a:pt x="4" y="12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8" y="152"/>
                  </a:lnTo>
                  <a:lnTo>
                    <a:pt x="10" y="151"/>
                  </a:lnTo>
                  <a:lnTo>
                    <a:pt x="10" y="148"/>
                  </a:lnTo>
                  <a:lnTo>
                    <a:pt x="10" y="148"/>
                  </a:lnTo>
                  <a:lnTo>
                    <a:pt x="14" y="130"/>
                  </a:lnTo>
                  <a:lnTo>
                    <a:pt x="21" y="113"/>
                  </a:lnTo>
                  <a:lnTo>
                    <a:pt x="34" y="79"/>
                  </a:lnTo>
                  <a:lnTo>
                    <a:pt x="34" y="79"/>
                  </a:lnTo>
                  <a:lnTo>
                    <a:pt x="40" y="60"/>
                  </a:lnTo>
                  <a:lnTo>
                    <a:pt x="50" y="42"/>
                  </a:lnTo>
                  <a:lnTo>
                    <a:pt x="55" y="33"/>
                  </a:lnTo>
                  <a:lnTo>
                    <a:pt x="60" y="24"/>
                  </a:lnTo>
                  <a:lnTo>
                    <a:pt x="67" y="16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6" y="8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0" name="Freeform 792"/>
            <p:cNvSpPr/>
            <p:nvPr/>
          </p:nvSpPr>
          <p:spPr bwMode="auto">
            <a:xfrm>
              <a:off x="4179888" y="3259138"/>
              <a:ext cx="46038" cy="98425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88" y="25"/>
                </a:cxn>
                <a:cxn ang="0">
                  <a:pos x="68" y="51"/>
                </a:cxn>
                <a:cxn ang="0">
                  <a:pos x="59" y="65"/>
                </a:cxn>
                <a:cxn ang="0">
                  <a:pos x="51" y="79"/>
                </a:cxn>
                <a:cxn ang="0">
                  <a:pos x="45" y="92"/>
                </a:cxn>
                <a:cxn ang="0">
                  <a:pos x="38" y="106"/>
                </a:cxn>
                <a:cxn ang="0">
                  <a:pos x="38" y="106"/>
                </a:cxn>
                <a:cxn ang="0">
                  <a:pos x="26" y="139"/>
                </a:cxn>
                <a:cxn ang="0">
                  <a:pos x="14" y="173"/>
                </a:cxn>
                <a:cxn ang="0">
                  <a:pos x="9" y="190"/>
                </a:cxn>
                <a:cxn ang="0">
                  <a:pos x="5" y="207"/>
                </a:cxn>
                <a:cxn ang="0">
                  <a:pos x="1" y="224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4"/>
                </a:cxn>
                <a:cxn ang="0">
                  <a:pos x="1" y="246"/>
                </a:cxn>
                <a:cxn ang="0">
                  <a:pos x="5" y="248"/>
                </a:cxn>
                <a:cxn ang="0">
                  <a:pos x="9" y="246"/>
                </a:cxn>
                <a:cxn ang="0">
                  <a:pos x="11" y="244"/>
                </a:cxn>
                <a:cxn ang="0">
                  <a:pos x="12" y="241"/>
                </a:cxn>
                <a:cxn ang="0">
                  <a:pos x="12" y="241"/>
                </a:cxn>
                <a:cxn ang="0">
                  <a:pos x="13" y="227"/>
                </a:cxn>
                <a:cxn ang="0">
                  <a:pos x="16" y="211"/>
                </a:cxn>
                <a:cxn ang="0">
                  <a:pos x="20" y="195"/>
                </a:cxn>
                <a:cxn ang="0">
                  <a:pos x="25" y="180"/>
                </a:cxn>
                <a:cxn ang="0">
                  <a:pos x="35" y="150"/>
                </a:cxn>
                <a:cxn ang="0">
                  <a:pos x="46" y="119"/>
                </a:cxn>
                <a:cxn ang="0">
                  <a:pos x="46" y="119"/>
                </a:cxn>
                <a:cxn ang="0">
                  <a:pos x="51" y="105"/>
                </a:cxn>
                <a:cxn ang="0">
                  <a:pos x="59" y="91"/>
                </a:cxn>
                <a:cxn ang="0">
                  <a:pos x="67" y="75"/>
                </a:cxn>
                <a:cxn ang="0">
                  <a:pos x="75" y="61"/>
                </a:cxn>
                <a:cxn ang="0">
                  <a:pos x="85" y="48"/>
                </a:cxn>
                <a:cxn ang="0">
                  <a:pos x="96" y="34"/>
                </a:cxn>
                <a:cxn ang="0">
                  <a:pos x="117" y="10"/>
                </a:cxn>
                <a:cxn ang="0">
                  <a:pos x="117" y="10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7" y="2"/>
                </a:cxn>
                <a:cxn ang="0">
                  <a:pos x="113" y="0"/>
                </a:cxn>
                <a:cxn ang="0">
                  <a:pos x="110" y="0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48">
                  <a:moveTo>
                    <a:pt x="109" y="2"/>
                  </a:moveTo>
                  <a:lnTo>
                    <a:pt x="109" y="2"/>
                  </a:lnTo>
                  <a:lnTo>
                    <a:pt x="88" y="25"/>
                  </a:lnTo>
                  <a:lnTo>
                    <a:pt x="68" y="51"/>
                  </a:lnTo>
                  <a:lnTo>
                    <a:pt x="59" y="65"/>
                  </a:lnTo>
                  <a:lnTo>
                    <a:pt x="51" y="79"/>
                  </a:lnTo>
                  <a:lnTo>
                    <a:pt x="45" y="92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26" y="139"/>
                  </a:lnTo>
                  <a:lnTo>
                    <a:pt x="14" y="173"/>
                  </a:lnTo>
                  <a:lnTo>
                    <a:pt x="9" y="190"/>
                  </a:lnTo>
                  <a:lnTo>
                    <a:pt x="5" y="207"/>
                  </a:lnTo>
                  <a:lnTo>
                    <a:pt x="1" y="224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4"/>
                  </a:lnTo>
                  <a:lnTo>
                    <a:pt x="1" y="246"/>
                  </a:lnTo>
                  <a:lnTo>
                    <a:pt x="5" y="248"/>
                  </a:lnTo>
                  <a:lnTo>
                    <a:pt x="9" y="246"/>
                  </a:lnTo>
                  <a:lnTo>
                    <a:pt x="11" y="244"/>
                  </a:lnTo>
                  <a:lnTo>
                    <a:pt x="12" y="241"/>
                  </a:lnTo>
                  <a:lnTo>
                    <a:pt x="12" y="241"/>
                  </a:lnTo>
                  <a:lnTo>
                    <a:pt x="13" y="227"/>
                  </a:lnTo>
                  <a:lnTo>
                    <a:pt x="16" y="211"/>
                  </a:lnTo>
                  <a:lnTo>
                    <a:pt x="20" y="195"/>
                  </a:lnTo>
                  <a:lnTo>
                    <a:pt x="25" y="180"/>
                  </a:lnTo>
                  <a:lnTo>
                    <a:pt x="35" y="150"/>
                  </a:lnTo>
                  <a:lnTo>
                    <a:pt x="46" y="119"/>
                  </a:lnTo>
                  <a:lnTo>
                    <a:pt x="46" y="119"/>
                  </a:lnTo>
                  <a:lnTo>
                    <a:pt x="51" y="105"/>
                  </a:lnTo>
                  <a:lnTo>
                    <a:pt x="59" y="91"/>
                  </a:lnTo>
                  <a:lnTo>
                    <a:pt x="67" y="75"/>
                  </a:lnTo>
                  <a:lnTo>
                    <a:pt x="75" y="61"/>
                  </a:lnTo>
                  <a:lnTo>
                    <a:pt x="85" y="48"/>
                  </a:lnTo>
                  <a:lnTo>
                    <a:pt x="96" y="34"/>
                  </a:lnTo>
                  <a:lnTo>
                    <a:pt x="117" y="10"/>
                  </a:lnTo>
                  <a:lnTo>
                    <a:pt x="117" y="10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10" y="0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1" name="Freeform 793"/>
            <p:cNvSpPr/>
            <p:nvPr/>
          </p:nvSpPr>
          <p:spPr bwMode="auto">
            <a:xfrm>
              <a:off x="4194176" y="3235325"/>
              <a:ext cx="60325" cy="142875"/>
            </a:xfrm>
            <a:custGeom>
              <a:avLst/>
              <a:gdLst/>
              <a:ahLst/>
              <a:cxnLst>
                <a:cxn ang="0">
                  <a:pos x="143" y="1"/>
                </a:cxn>
                <a:cxn ang="0">
                  <a:pos x="143" y="1"/>
                </a:cxn>
                <a:cxn ang="0">
                  <a:pos x="131" y="16"/>
                </a:cxn>
                <a:cxn ang="0">
                  <a:pos x="122" y="31"/>
                </a:cxn>
                <a:cxn ang="0">
                  <a:pos x="113" y="48"/>
                </a:cxn>
                <a:cxn ang="0">
                  <a:pos x="106" y="65"/>
                </a:cxn>
                <a:cxn ang="0">
                  <a:pos x="106" y="65"/>
                </a:cxn>
                <a:cxn ang="0">
                  <a:pos x="96" y="92"/>
                </a:cxn>
                <a:cxn ang="0">
                  <a:pos x="84" y="119"/>
                </a:cxn>
                <a:cxn ang="0">
                  <a:pos x="62" y="171"/>
                </a:cxn>
                <a:cxn ang="0">
                  <a:pos x="62" y="171"/>
                </a:cxn>
                <a:cxn ang="0">
                  <a:pos x="42" y="217"/>
                </a:cxn>
                <a:cxn ang="0">
                  <a:pos x="24" y="262"/>
                </a:cxn>
                <a:cxn ang="0">
                  <a:pos x="16" y="285"/>
                </a:cxn>
                <a:cxn ang="0">
                  <a:pos x="8" y="307"/>
                </a:cxn>
                <a:cxn ang="0">
                  <a:pos x="4" y="332"/>
                </a:cxn>
                <a:cxn ang="0">
                  <a:pos x="0" y="356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" y="360"/>
                </a:cxn>
                <a:cxn ang="0">
                  <a:pos x="4" y="361"/>
                </a:cxn>
                <a:cxn ang="0">
                  <a:pos x="5" y="361"/>
                </a:cxn>
                <a:cxn ang="0">
                  <a:pos x="9" y="360"/>
                </a:cxn>
                <a:cxn ang="0">
                  <a:pos x="10" y="358"/>
                </a:cxn>
                <a:cxn ang="0">
                  <a:pos x="12" y="356"/>
                </a:cxn>
                <a:cxn ang="0">
                  <a:pos x="12" y="356"/>
                </a:cxn>
                <a:cxn ang="0">
                  <a:pos x="14" y="334"/>
                </a:cxn>
                <a:cxn ang="0">
                  <a:pos x="20" y="311"/>
                </a:cxn>
                <a:cxn ang="0">
                  <a:pos x="26" y="289"/>
                </a:cxn>
                <a:cxn ang="0">
                  <a:pos x="33" y="268"/>
                </a:cxn>
                <a:cxn ang="0">
                  <a:pos x="51" y="225"/>
                </a:cxn>
                <a:cxn ang="0">
                  <a:pos x="69" y="183"/>
                </a:cxn>
                <a:cxn ang="0">
                  <a:pos x="69" y="183"/>
                </a:cxn>
                <a:cxn ang="0">
                  <a:pos x="88" y="140"/>
                </a:cxn>
                <a:cxn ang="0">
                  <a:pos x="107" y="95"/>
                </a:cxn>
                <a:cxn ang="0">
                  <a:pos x="107" y="95"/>
                </a:cxn>
                <a:cxn ang="0">
                  <a:pos x="115" y="73"/>
                </a:cxn>
                <a:cxn ang="0">
                  <a:pos x="124" y="51"/>
                </a:cxn>
                <a:cxn ang="0">
                  <a:pos x="130" y="41"/>
                </a:cxn>
                <a:cxn ang="0">
                  <a:pos x="136" y="30"/>
                </a:cxn>
                <a:cxn ang="0">
                  <a:pos x="143" y="20"/>
                </a:cxn>
                <a:cxn ang="0">
                  <a:pos x="150" y="10"/>
                </a:cxn>
                <a:cxn ang="0">
                  <a:pos x="150" y="10"/>
                </a:cxn>
                <a:cxn ang="0">
                  <a:pos x="152" y="8"/>
                </a:cxn>
                <a:cxn ang="0">
                  <a:pos x="152" y="5"/>
                </a:cxn>
                <a:cxn ang="0">
                  <a:pos x="150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3" y="1"/>
                </a:cxn>
                <a:cxn ang="0">
                  <a:pos x="143" y="1"/>
                </a:cxn>
              </a:cxnLst>
              <a:rect l="0" t="0" r="r" b="b"/>
              <a:pathLst>
                <a:path w="152" h="361">
                  <a:moveTo>
                    <a:pt x="143" y="1"/>
                  </a:moveTo>
                  <a:lnTo>
                    <a:pt x="143" y="1"/>
                  </a:lnTo>
                  <a:lnTo>
                    <a:pt x="131" y="16"/>
                  </a:lnTo>
                  <a:lnTo>
                    <a:pt x="122" y="31"/>
                  </a:lnTo>
                  <a:lnTo>
                    <a:pt x="113" y="48"/>
                  </a:lnTo>
                  <a:lnTo>
                    <a:pt x="106" y="65"/>
                  </a:lnTo>
                  <a:lnTo>
                    <a:pt x="106" y="65"/>
                  </a:lnTo>
                  <a:lnTo>
                    <a:pt x="96" y="92"/>
                  </a:lnTo>
                  <a:lnTo>
                    <a:pt x="84" y="11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42" y="217"/>
                  </a:lnTo>
                  <a:lnTo>
                    <a:pt x="24" y="262"/>
                  </a:lnTo>
                  <a:lnTo>
                    <a:pt x="16" y="285"/>
                  </a:lnTo>
                  <a:lnTo>
                    <a:pt x="8" y="307"/>
                  </a:lnTo>
                  <a:lnTo>
                    <a:pt x="4" y="332"/>
                  </a:lnTo>
                  <a:lnTo>
                    <a:pt x="0" y="356"/>
                  </a:lnTo>
                  <a:lnTo>
                    <a:pt x="0" y="356"/>
                  </a:lnTo>
                  <a:lnTo>
                    <a:pt x="0" y="358"/>
                  </a:lnTo>
                  <a:lnTo>
                    <a:pt x="1" y="360"/>
                  </a:lnTo>
                  <a:lnTo>
                    <a:pt x="4" y="361"/>
                  </a:lnTo>
                  <a:lnTo>
                    <a:pt x="5" y="361"/>
                  </a:lnTo>
                  <a:lnTo>
                    <a:pt x="9" y="360"/>
                  </a:lnTo>
                  <a:lnTo>
                    <a:pt x="10" y="358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4" y="334"/>
                  </a:lnTo>
                  <a:lnTo>
                    <a:pt x="20" y="311"/>
                  </a:lnTo>
                  <a:lnTo>
                    <a:pt x="26" y="289"/>
                  </a:lnTo>
                  <a:lnTo>
                    <a:pt x="33" y="268"/>
                  </a:lnTo>
                  <a:lnTo>
                    <a:pt x="51" y="225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8" y="140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15" y="73"/>
                  </a:lnTo>
                  <a:lnTo>
                    <a:pt x="124" y="51"/>
                  </a:lnTo>
                  <a:lnTo>
                    <a:pt x="130" y="41"/>
                  </a:lnTo>
                  <a:lnTo>
                    <a:pt x="136" y="30"/>
                  </a:lnTo>
                  <a:lnTo>
                    <a:pt x="143" y="2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0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3" y="1"/>
                  </a:lnTo>
                  <a:lnTo>
                    <a:pt x="1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2" name="Freeform 794"/>
            <p:cNvSpPr/>
            <p:nvPr/>
          </p:nvSpPr>
          <p:spPr bwMode="auto">
            <a:xfrm>
              <a:off x="4233863" y="3203575"/>
              <a:ext cx="58738" cy="160338"/>
            </a:xfrm>
            <a:custGeom>
              <a:avLst/>
              <a:gdLst/>
              <a:ahLst/>
              <a:cxnLst>
                <a:cxn ang="0">
                  <a:pos x="140" y="2"/>
                </a:cxn>
                <a:cxn ang="0">
                  <a:pos x="140" y="2"/>
                </a:cxn>
                <a:cxn ang="0">
                  <a:pos x="134" y="4"/>
                </a:cxn>
                <a:cxn ang="0">
                  <a:pos x="131" y="7"/>
                </a:cxn>
                <a:cxn ang="0">
                  <a:pos x="130" y="11"/>
                </a:cxn>
                <a:cxn ang="0">
                  <a:pos x="130" y="11"/>
                </a:cxn>
                <a:cxn ang="0">
                  <a:pos x="126" y="24"/>
                </a:cxn>
                <a:cxn ang="0">
                  <a:pos x="121" y="36"/>
                </a:cxn>
                <a:cxn ang="0">
                  <a:pos x="109" y="60"/>
                </a:cxn>
                <a:cxn ang="0">
                  <a:pos x="109" y="60"/>
                </a:cxn>
                <a:cxn ang="0">
                  <a:pos x="87" y="123"/>
                </a:cxn>
                <a:cxn ang="0">
                  <a:pos x="74" y="155"/>
                </a:cxn>
                <a:cxn ang="0">
                  <a:pos x="61" y="185"/>
                </a:cxn>
                <a:cxn ang="0">
                  <a:pos x="61" y="185"/>
                </a:cxn>
                <a:cxn ang="0">
                  <a:pos x="48" y="211"/>
                </a:cxn>
                <a:cxn ang="0">
                  <a:pos x="37" y="237"/>
                </a:cxn>
                <a:cxn ang="0">
                  <a:pos x="27" y="263"/>
                </a:cxn>
                <a:cxn ang="0">
                  <a:pos x="17" y="291"/>
                </a:cxn>
                <a:cxn ang="0">
                  <a:pos x="11" y="317"/>
                </a:cxn>
                <a:cxn ang="0">
                  <a:pos x="6" y="344"/>
                </a:cxn>
                <a:cxn ang="0">
                  <a:pos x="2" y="373"/>
                </a:cxn>
                <a:cxn ang="0">
                  <a:pos x="0" y="402"/>
                </a:cxn>
                <a:cxn ang="0">
                  <a:pos x="0" y="402"/>
                </a:cxn>
                <a:cxn ang="0">
                  <a:pos x="0" y="404"/>
                </a:cxn>
                <a:cxn ang="0">
                  <a:pos x="2" y="406"/>
                </a:cxn>
                <a:cxn ang="0">
                  <a:pos x="6" y="407"/>
                </a:cxn>
                <a:cxn ang="0">
                  <a:pos x="10" y="406"/>
                </a:cxn>
                <a:cxn ang="0">
                  <a:pos x="11" y="404"/>
                </a:cxn>
                <a:cxn ang="0">
                  <a:pos x="11" y="402"/>
                </a:cxn>
                <a:cxn ang="0">
                  <a:pos x="11" y="402"/>
                </a:cxn>
                <a:cxn ang="0">
                  <a:pos x="14" y="373"/>
                </a:cxn>
                <a:cxn ang="0">
                  <a:pos x="16" y="345"/>
                </a:cxn>
                <a:cxn ang="0">
                  <a:pos x="21" y="319"/>
                </a:cxn>
                <a:cxn ang="0">
                  <a:pos x="29" y="293"/>
                </a:cxn>
                <a:cxn ang="0">
                  <a:pos x="37" y="267"/>
                </a:cxn>
                <a:cxn ang="0">
                  <a:pos x="48" y="242"/>
                </a:cxn>
                <a:cxn ang="0">
                  <a:pos x="58" y="216"/>
                </a:cxn>
                <a:cxn ang="0">
                  <a:pos x="70" y="191"/>
                </a:cxn>
                <a:cxn ang="0">
                  <a:pos x="70" y="191"/>
                </a:cxn>
                <a:cxn ang="0">
                  <a:pos x="80" y="169"/>
                </a:cxn>
                <a:cxn ang="0">
                  <a:pos x="89" y="147"/>
                </a:cxn>
                <a:cxn ang="0">
                  <a:pos x="106" y="101"/>
                </a:cxn>
                <a:cxn ang="0">
                  <a:pos x="106" y="101"/>
                </a:cxn>
                <a:cxn ang="0">
                  <a:pos x="117" y="73"/>
                </a:cxn>
                <a:cxn ang="0">
                  <a:pos x="127" y="46"/>
                </a:cxn>
                <a:cxn ang="0">
                  <a:pos x="127" y="46"/>
                </a:cxn>
                <a:cxn ang="0">
                  <a:pos x="135" y="28"/>
                </a:cxn>
                <a:cxn ang="0">
                  <a:pos x="140" y="17"/>
                </a:cxn>
                <a:cxn ang="0">
                  <a:pos x="143" y="13"/>
                </a:cxn>
                <a:cxn ang="0">
                  <a:pos x="146" y="11"/>
                </a:cxn>
                <a:cxn ang="0">
                  <a:pos x="146" y="11"/>
                </a:cxn>
                <a:cxn ang="0">
                  <a:pos x="148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8" y="4"/>
                </a:cxn>
                <a:cxn ang="0">
                  <a:pos x="144" y="2"/>
                </a:cxn>
                <a:cxn ang="0">
                  <a:pos x="143" y="0"/>
                </a:cxn>
                <a:cxn ang="0">
                  <a:pos x="140" y="2"/>
                </a:cxn>
                <a:cxn ang="0">
                  <a:pos x="140" y="2"/>
                </a:cxn>
              </a:cxnLst>
              <a:rect l="0" t="0" r="r" b="b"/>
              <a:pathLst>
                <a:path w="148" h="407">
                  <a:moveTo>
                    <a:pt x="140" y="2"/>
                  </a:moveTo>
                  <a:lnTo>
                    <a:pt x="140" y="2"/>
                  </a:lnTo>
                  <a:lnTo>
                    <a:pt x="134" y="4"/>
                  </a:lnTo>
                  <a:lnTo>
                    <a:pt x="131" y="7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26" y="24"/>
                  </a:lnTo>
                  <a:lnTo>
                    <a:pt x="121" y="36"/>
                  </a:lnTo>
                  <a:lnTo>
                    <a:pt x="109" y="60"/>
                  </a:lnTo>
                  <a:lnTo>
                    <a:pt x="109" y="60"/>
                  </a:lnTo>
                  <a:lnTo>
                    <a:pt x="87" y="123"/>
                  </a:lnTo>
                  <a:lnTo>
                    <a:pt x="74" y="155"/>
                  </a:lnTo>
                  <a:lnTo>
                    <a:pt x="61" y="185"/>
                  </a:lnTo>
                  <a:lnTo>
                    <a:pt x="61" y="185"/>
                  </a:lnTo>
                  <a:lnTo>
                    <a:pt x="48" y="211"/>
                  </a:lnTo>
                  <a:lnTo>
                    <a:pt x="37" y="237"/>
                  </a:lnTo>
                  <a:lnTo>
                    <a:pt x="27" y="263"/>
                  </a:lnTo>
                  <a:lnTo>
                    <a:pt x="17" y="291"/>
                  </a:lnTo>
                  <a:lnTo>
                    <a:pt x="11" y="317"/>
                  </a:lnTo>
                  <a:lnTo>
                    <a:pt x="6" y="344"/>
                  </a:lnTo>
                  <a:lnTo>
                    <a:pt x="2" y="373"/>
                  </a:lnTo>
                  <a:lnTo>
                    <a:pt x="0" y="402"/>
                  </a:lnTo>
                  <a:lnTo>
                    <a:pt x="0" y="402"/>
                  </a:lnTo>
                  <a:lnTo>
                    <a:pt x="0" y="404"/>
                  </a:lnTo>
                  <a:lnTo>
                    <a:pt x="2" y="406"/>
                  </a:lnTo>
                  <a:lnTo>
                    <a:pt x="6" y="407"/>
                  </a:lnTo>
                  <a:lnTo>
                    <a:pt x="10" y="406"/>
                  </a:lnTo>
                  <a:lnTo>
                    <a:pt x="11" y="404"/>
                  </a:lnTo>
                  <a:lnTo>
                    <a:pt x="11" y="402"/>
                  </a:lnTo>
                  <a:lnTo>
                    <a:pt x="11" y="402"/>
                  </a:lnTo>
                  <a:lnTo>
                    <a:pt x="14" y="373"/>
                  </a:lnTo>
                  <a:lnTo>
                    <a:pt x="16" y="345"/>
                  </a:lnTo>
                  <a:lnTo>
                    <a:pt x="21" y="319"/>
                  </a:lnTo>
                  <a:lnTo>
                    <a:pt x="29" y="293"/>
                  </a:lnTo>
                  <a:lnTo>
                    <a:pt x="37" y="267"/>
                  </a:lnTo>
                  <a:lnTo>
                    <a:pt x="48" y="242"/>
                  </a:lnTo>
                  <a:lnTo>
                    <a:pt x="58" y="216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80" y="169"/>
                  </a:lnTo>
                  <a:lnTo>
                    <a:pt x="89" y="147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17" y="73"/>
                  </a:lnTo>
                  <a:lnTo>
                    <a:pt x="127" y="46"/>
                  </a:lnTo>
                  <a:lnTo>
                    <a:pt x="127" y="46"/>
                  </a:lnTo>
                  <a:lnTo>
                    <a:pt x="135" y="28"/>
                  </a:lnTo>
                  <a:lnTo>
                    <a:pt x="140" y="17"/>
                  </a:lnTo>
                  <a:lnTo>
                    <a:pt x="143" y="13"/>
                  </a:lnTo>
                  <a:lnTo>
                    <a:pt x="146" y="11"/>
                  </a:lnTo>
                  <a:lnTo>
                    <a:pt x="146" y="11"/>
                  </a:lnTo>
                  <a:lnTo>
                    <a:pt x="148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8" y="4"/>
                  </a:lnTo>
                  <a:lnTo>
                    <a:pt x="144" y="2"/>
                  </a:lnTo>
                  <a:lnTo>
                    <a:pt x="143" y="0"/>
                  </a:lnTo>
                  <a:lnTo>
                    <a:pt x="140" y="2"/>
                  </a:lnTo>
                  <a:lnTo>
                    <a:pt x="1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3" name="Freeform 795"/>
            <p:cNvSpPr/>
            <p:nvPr/>
          </p:nvSpPr>
          <p:spPr bwMode="auto">
            <a:xfrm>
              <a:off x="4260851" y="3186113"/>
              <a:ext cx="68263" cy="142875"/>
            </a:xfrm>
            <a:custGeom>
              <a:avLst/>
              <a:gdLst/>
              <a:ahLst/>
              <a:cxnLst>
                <a:cxn ang="0">
                  <a:pos x="163" y="2"/>
                </a:cxn>
                <a:cxn ang="0">
                  <a:pos x="163" y="2"/>
                </a:cxn>
                <a:cxn ang="0">
                  <a:pos x="147" y="20"/>
                </a:cxn>
                <a:cxn ang="0">
                  <a:pos x="134" y="40"/>
                </a:cxn>
                <a:cxn ang="0">
                  <a:pos x="122" y="61"/>
                </a:cxn>
                <a:cxn ang="0">
                  <a:pos x="112" y="81"/>
                </a:cxn>
                <a:cxn ang="0">
                  <a:pos x="102" y="102"/>
                </a:cxn>
                <a:cxn ang="0">
                  <a:pos x="95" y="125"/>
                </a:cxn>
                <a:cxn ang="0">
                  <a:pos x="79" y="169"/>
                </a:cxn>
                <a:cxn ang="0">
                  <a:pos x="79" y="169"/>
                </a:cxn>
                <a:cxn ang="0">
                  <a:pos x="70" y="197"/>
                </a:cxn>
                <a:cxn ang="0">
                  <a:pos x="59" y="223"/>
                </a:cxn>
                <a:cxn ang="0">
                  <a:pos x="49" y="249"/>
                </a:cxn>
                <a:cxn ang="0">
                  <a:pos x="37" y="275"/>
                </a:cxn>
                <a:cxn ang="0">
                  <a:pos x="37" y="275"/>
                </a:cxn>
                <a:cxn ang="0">
                  <a:pos x="27" y="295"/>
                </a:cxn>
                <a:cxn ang="0">
                  <a:pos x="16" y="314"/>
                </a:cxn>
                <a:cxn ang="0">
                  <a:pos x="7" y="334"/>
                </a:cxn>
                <a:cxn ang="0">
                  <a:pos x="4" y="344"/>
                </a:cxn>
                <a:cxn ang="0">
                  <a:pos x="0" y="355"/>
                </a:cxn>
                <a:cxn ang="0">
                  <a:pos x="0" y="355"/>
                </a:cxn>
                <a:cxn ang="0">
                  <a:pos x="0" y="357"/>
                </a:cxn>
                <a:cxn ang="0">
                  <a:pos x="2" y="359"/>
                </a:cxn>
                <a:cxn ang="0">
                  <a:pos x="6" y="361"/>
                </a:cxn>
                <a:cxn ang="0">
                  <a:pos x="10" y="361"/>
                </a:cxn>
                <a:cxn ang="0">
                  <a:pos x="11" y="360"/>
                </a:cxn>
                <a:cxn ang="0">
                  <a:pos x="12" y="357"/>
                </a:cxn>
                <a:cxn ang="0">
                  <a:pos x="12" y="357"/>
                </a:cxn>
                <a:cxn ang="0">
                  <a:pos x="15" y="347"/>
                </a:cxn>
                <a:cxn ang="0">
                  <a:pos x="19" y="335"/>
                </a:cxn>
                <a:cxn ang="0">
                  <a:pos x="29" y="314"/>
                </a:cxn>
                <a:cxn ang="0">
                  <a:pos x="40" y="293"/>
                </a:cxn>
                <a:cxn ang="0">
                  <a:pos x="51" y="272"/>
                </a:cxn>
                <a:cxn ang="0">
                  <a:pos x="51" y="272"/>
                </a:cxn>
                <a:cxn ang="0">
                  <a:pos x="59" y="253"/>
                </a:cxn>
                <a:cxn ang="0">
                  <a:pos x="68" y="232"/>
                </a:cxn>
                <a:cxn ang="0">
                  <a:pos x="84" y="190"/>
                </a:cxn>
                <a:cxn ang="0">
                  <a:pos x="84" y="190"/>
                </a:cxn>
                <a:cxn ang="0">
                  <a:pos x="101" y="143"/>
                </a:cxn>
                <a:cxn ang="0">
                  <a:pos x="119" y="96"/>
                </a:cxn>
                <a:cxn ang="0">
                  <a:pos x="129" y="74"/>
                </a:cxn>
                <a:cxn ang="0">
                  <a:pos x="140" y="51"/>
                </a:cxn>
                <a:cxn ang="0">
                  <a:pos x="154" y="30"/>
                </a:cxn>
                <a:cxn ang="0">
                  <a:pos x="171" y="10"/>
                </a:cxn>
                <a:cxn ang="0">
                  <a:pos x="171" y="10"/>
                </a:cxn>
                <a:cxn ang="0">
                  <a:pos x="172" y="8"/>
                </a:cxn>
                <a:cxn ang="0">
                  <a:pos x="172" y="6"/>
                </a:cxn>
                <a:cxn ang="0">
                  <a:pos x="171" y="2"/>
                </a:cxn>
                <a:cxn ang="0">
                  <a:pos x="167" y="0"/>
                </a:cxn>
                <a:cxn ang="0">
                  <a:pos x="164" y="0"/>
                </a:cxn>
                <a:cxn ang="0">
                  <a:pos x="163" y="2"/>
                </a:cxn>
                <a:cxn ang="0">
                  <a:pos x="163" y="2"/>
                </a:cxn>
              </a:cxnLst>
              <a:rect l="0" t="0" r="r" b="b"/>
              <a:pathLst>
                <a:path w="172" h="361">
                  <a:moveTo>
                    <a:pt x="163" y="2"/>
                  </a:moveTo>
                  <a:lnTo>
                    <a:pt x="163" y="2"/>
                  </a:lnTo>
                  <a:lnTo>
                    <a:pt x="147" y="20"/>
                  </a:lnTo>
                  <a:lnTo>
                    <a:pt x="134" y="40"/>
                  </a:lnTo>
                  <a:lnTo>
                    <a:pt x="122" y="61"/>
                  </a:lnTo>
                  <a:lnTo>
                    <a:pt x="112" y="81"/>
                  </a:lnTo>
                  <a:lnTo>
                    <a:pt x="102" y="102"/>
                  </a:lnTo>
                  <a:lnTo>
                    <a:pt x="95" y="125"/>
                  </a:lnTo>
                  <a:lnTo>
                    <a:pt x="79" y="169"/>
                  </a:lnTo>
                  <a:lnTo>
                    <a:pt x="79" y="169"/>
                  </a:lnTo>
                  <a:lnTo>
                    <a:pt x="70" y="197"/>
                  </a:lnTo>
                  <a:lnTo>
                    <a:pt x="59" y="223"/>
                  </a:lnTo>
                  <a:lnTo>
                    <a:pt x="49" y="249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27" y="295"/>
                  </a:lnTo>
                  <a:lnTo>
                    <a:pt x="16" y="314"/>
                  </a:lnTo>
                  <a:lnTo>
                    <a:pt x="7" y="334"/>
                  </a:lnTo>
                  <a:lnTo>
                    <a:pt x="4" y="344"/>
                  </a:lnTo>
                  <a:lnTo>
                    <a:pt x="0" y="355"/>
                  </a:lnTo>
                  <a:lnTo>
                    <a:pt x="0" y="355"/>
                  </a:lnTo>
                  <a:lnTo>
                    <a:pt x="0" y="357"/>
                  </a:lnTo>
                  <a:lnTo>
                    <a:pt x="2" y="359"/>
                  </a:lnTo>
                  <a:lnTo>
                    <a:pt x="6" y="361"/>
                  </a:lnTo>
                  <a:lnTo>
                    <a:pt x="10" y="361"/>
                  </a:lnTo>
                  <a:lnTo>
                    <a:pt x="11" y="360"/>
                  </a:lnTo>
                  <a:lnTo>
                    <a:pt x="12" y="357"/>
                  </a:lnTo>
                  <a:lnTo>
                    <a:pt x="12" y="357"/>
                  </a:lnTo>
                  <a:lnTo>
                    <a:pt x="15" y="347"/>
                  </a:lnTo>
                  <a:lnTo>
                    <a:pt x="19" y="335"/>
                  </a:lnTo>
                  <a:lnTo>
                    <a:pt x="29" y="314"/>
                  </a:lnTo>
                  <a:lnTo>
                    <a:pt x="40" y="293"/>
                  </a:lnTo>
                  <a:lnTo>
                    <a:pt x="51" y="272"/>
                  </a:lnTo>
                  <a:lnTo>
                    <a:pt x="51" y="272"/>
                  </a:lnTo>
                  <a:lnTo>
                    <a:pt x="59" y="253"/>
                  </a:lnTo>
                  <a:lnTo>
                    <a:pt x="68" y="232"/>
                  </a:lnTo>
                  <a:lnTo>
                    <a:pt x="84" y="190"/>
                  </a:lnTo>
                  <a:lnTo>
                    <a:pt x="84" y="190"/>
                  </a:lnTo>
                  <a:lnTo>
                    <a:pt x="101" y="143"/>
                  </a:lnTo>
                  <a:lnTo>
                    <a:pt x="119" y="96"/>
                  </a:lnTo>
                  <a:lnTo>
                    <a:pt x="129" y="74"/>
                  </a:lnTo>
                  <a:lnTo>
                    <a:pt x="140" y="51"/>
                  </a:lnTo>
                  <a:lnTo>
                    <a:pt x="154" y="30"/>
                  </a:lnTo>
                  <a:lnTo>
                    <a:pt x="171" y="10"/>
                  </a:lnTo>
                  <a:lnTo>
                    <a:pt x="171" y="10"/>
                  </a:lnTo>
                  <a:lnTo>
                    <a:pt x="172" y="8"/>
                  </a:lnTo>
                  <a:lnTo>
                    <a:pt x="172" y="6"/>
                  </a:lnTo>
                  <a:lnTo>
                    <a:pt x="171" y="2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2"/>
                  </a:lnTo>
                  <a:lnTo>
                    <a:pt x="1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4" name="Freeform 796"/>
            <p:cNvSpPr/>
            <p:nvPr/>
          </p:nvSpPr>
          <p:spPr bwMode="auto">
            <a:xfrm>
              <a:off x="4303713" y="3165475"/>
              <a:ext cx="65088" cy="142875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0" y="23"/>
                </a:cxn>
                <a:cxn ang="0">
                  <a:pos x="128" y="43"/>
                </a:cxn>
                <a:cxn ang="0">
                  <a:pos x="108" y="85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49" y="216"/>
                </a:cxn>
                <a:cxn ang="0">
                  <a:pos x="30" y="261"/>
                </a:cxn>
                <a:cxn ang="0">
                  <a:pos x="21" y="284"/>
                </a:cxn>
                <a:cxn ang="0">
                  <a:pos x="13" y="307"/>
                </a:cxn>
                <a:cxn ang="0">
                  <a:pos x="5" y="331"/>
                </a:cxn>
                <a:cxn ang="0">
                  <a:pos x="0" y="354"/>
                </a:cxn>
                <a:cxn ang="0">
                  <a:pos x="0" y="354"/>
                </a:cxn>
                <a:cxn ang="0">
                  <a:pos x="0" y="357"/>
                </a:cxn>
                <a:cxn ang="0">
                  <a:pos x="0" y="359"/>
                </a:cxn>
                <a:cxn ang="0">
                  <a:pos x="4" y="361"/>
                </a:cxn>
                <a:cxn ang="0">
                  <a:pos x="8" y="361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17" y="335"/>
                </a:cxn>
                <a:cxn ang="0">
                  <a:pos x="23" y="311"/>
                </a:cxn>
                <a:cxn ang="0">
                  <a:pos x="31" y="287"/>
                </a:cxn>
                <a:cxn ang="0">
                  <a:pos x="40" y="265"/>
                </a:cxn>
                <a:cxn ang="0">
                  <a:pos x="60" y="219"/>
                </a:cxn>
                <a:cxn ang="0">
                  <a:pos x="80" y="176"/>
                </a:cxn>
                <a:cxn ang="0">
                  <a:pos x="80" y="176"/>
                </a:cxn>
                <a:cxn ang="0">
                  <a:pos x="99" y="133"/>
                </a:cxn>
                <a:cxn ang="0">
                  <a:pos x="119" y="91"/>
                </a:cxn>
                <a:cxn ang="0">
                  <a:pos x="138" y="49"/>
                </a:cxn>
                <a:cxn ang="0">
                  <a:pos x="150" y="29"/>
                </a:cxn>
                <a:cxn ang="0">
                  <a:pos x="162" y="9"/>
                </a:cxn>
                <a:cxn ang="0">
                  <a:pos x="162" y="9"/>
                </a:cxn>
                <a:cxn ang="0">
                  <a:pos x="163" y="6"/>
                </a:cxn>
                <a:cxn ang="0">
                  <a:pos x="163" y="4"/>
                </a:cxn>
                <a:cxn ang="0">
                  <a:pos x="161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361">
                  <a:moveTo>
                    <a:pt x="153" y="2"/>
                  </a:moveTo>
                  <a:lnTo>
                    <a:pt x="153" y="2"/>
                  </a:lnTo>
                  <a:lnTo>
                    <a:pt x="140" y="23"/>
                  </a:lnTo>
                  <a:lnTo>
                    <a:pt x="128" y="43"/>
                  </a:lnTo>
                  <a:lnTo>
                    <a:pt x="108" y="85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49" y="216"/>
                  </a:lnTo>
                  <a:lnTo>
                    <a:pt x="30" y="261"/>
                  </a:lnTo>
                  <a:lnTo>
                    <a:pt x="21" y="284"/>
                  </a:lnTo>
                  <a:lnTo>
                    <a:pt x="13" y="307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4" y="361"/>
                  </a:lnTo>
                  <a:lnTo>
                    <a:pt x="8" y="361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17" y="335"/>
                  </a:lnTo>
                  <a:lnTo>
                    <a:pt x="23" y="311"/>
                  </a:lnTo>
                  <a:lnTo>
                    <a:pt x="31" y="287"/>
                  </a:lnTo>
                  <a:lnTo>
                    <a:pt x="40" y="265"/>
                  </a:lnTo>
                  <a:lnTo>
                    <a:pt x="60" y="219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99" y="133"/>
                  </a:lnTo>
                  <a:lnTo>
                    <a:pt x="119" y="91"/>
                  </a:lnTo>
                  <a:lnTo>
                    <a:pt x="138" y="49"/>
                  </a:lnTo>
                  <a:lnTo>
                    <a:pt x="150" y="29"/>
                  </a:lnTo>
                  <a:lnTo>
                    <a:pt x="162" y="9"/>
                  </a:lnTo>
                  <a:lnTo>
                    <a:pt x="162" y="9"/>
                  </a:lnTo>
                  <a:lnTo>
                    <a:pt x="163" y="6"/>
                  </a:lnTo>
                  <a:lnTo>
                    <a:pt x="163" y="4"/>
                  </a:lnTo>
                  <a:lnTo>
                    <a:pt x="161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5" name="Freeform 797"/>
            <p:cNvSpPr/>
            <p:nvPr/>
          </p:nvSpPr>
          <p:spPr bwMode="auto">
            <a:xfrm>
              <a:off x="4344988" y="3162300"/>
              <a:ext cx="53975" cy="125413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2" y="20"/>
                </a:cxn>
                <a:cxn ang="0">
                  <a:pos x="103" y="38"/>
                </a:cxn>
                <a:cxn ang="0">
                  <a:pos x="95" y="58"/>
                </a:cxn>
                <a:cxn ang="0">
                  <a:pos x="89" y="77"/>
                </a:cxn>
                <a:cxn ang="0">
                  <a:pos x="76" y="118"/>
                </a:cxn>
                <a:cxn ang="0">
                  <a:pos x="64" y="157"/>
                </a:cxn>
                <a:cxn ang="0">
                  <a:pos x="64" y="157"/>
                </a:cxn>
                <a:cxn ang="0">
                  <a:pos x="49" y="202"/>
                </a:cxn>
                <a:cxn ang="0">
                  <a:pos x="40" y="224"/>
                </a:cxn>
                <a:cxn ang="0">
                  <a:pos x="31" y="245"/>
                </a:cxn>
                <a:cxn ang="0">
                  <a:pos x="31" y="245"/>
                </a:cxn>
                <a:cxn ang="0">
                  <a:pos x="14" y="276"/>
                </a:cxn>
                <a:cxn ang="0">
                  <a:pos x="6" y="292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2" y="314"/>
                </a:cxn>
                <a:cxn ang="0">
                  <a:pos x="4" y="315"/>
                </a:cxn>
                <a:cxn ang="0">
                  <a:pos x="8" y="314"/>
                </a:cxn>
                <a:cxn ang="0">
                  <a:pos x="10" y="313"/>
                </a:cxn>
                <a:cxn ang="0">
                  <a:pos x="11" y="311"/>
                </a:cxn>
                <a:cxn ang="0">
                  <a:pos x="11" y="311"/>
                </a:cxn>
                <a:cxn ang="0">
                  <a:pos x="18" y="293"/>
                </a:cxn>
                <a:cxn ang="0">
                  <a:pos x="27" y="276"/>
                </a:cxn>
                <a:cxn ang="0">
                  <a:pos x="44" y="243"/>
                </a:cxn>
                <a:cxn ang="0">
                  <a:pos x="44" y="243"/>
                </a:cxn>
                <a:cxn ang="0">
                  <a:pos x="52" y="225"/>
                </a:cxn>
                <a:cxn ang="0">
                  <a:pos x="59" y="207"/>
                </a:cxn>
                <a:cxn ang="0">
                  <a:pos x="72" y="170"/>
                </a:cxn>
                <a:cxn ang="0">
                  <a:pos x="72" y="170"/>
                </a:cxn>
                <a:cxn ang="0">
                  <a:pos x="79" y="151"/>
                </a:cxn>
                <a:cxn ang="0">
                  <a:pos x="85" y="130"/>
                </a:cxn>
                <a:cxn ang="0">
                  <a:pos x="98" y="87"/>
                </a:cxn>
                <a:cxn ang="0">
                  <a:pos x="104" y="67"/>
                </a:cxn>
                <a:cxn ang="0">
                  <a:pos x="112" y="46"/>
                </a:cxn>
                <a:cxn ang="0">
                  <a:pos x="121" y="26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5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4" y="0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3" h="315">
                  <a:moveTo>
                    <a:pt x="123" y="3"/>
                  </a:moveTo>
                  <a:lnTo>
                    <a:pt x="123" y="3"/>
                  </a:lnTo>
                  <a:lnTo>
                    <a:pt x="112" y="20"/>
                  </a:lnTo>
                  <a:lnTo>
                    <a:pt x="103" y="38"/>
                  </a:lnTo>
                  <a:lnTo>
                    <a:pt x="95" y="58"/>
                  </a:lnTo>
                  <a:lnTo>
                    <a:pt x="89" y="77"/>
                  </a:lnTo>
                  <a:lnTo>
                    <a:pt x="76" y="118"/>
                  </a:lnTo>
                  <a:lnTo>
                    <a:pt x="64" y="157"/>
                  </a:lnTo>
                  <a:lnTo>
                    <a:pt x="64" y="157"/>
                  </a:lnTo>
                  <a:lnTo>
                    <a:pt x="49" y="202"/>
                  </a:lnTo>
                  <a:lnTo>
                    <a:pt x="40" y="224"/>
                  </a:lnTo>
                  <a:lnTo>
                    <a:pt x="31" y="245"/>
                  </a:lnTo>
                  <a:lnTo>
                    <a:pt x="31" y="245"/>
                  </a:lnTo>
                  <a:lnTo>
                    <a:pt x="14" y="276"/>
                  </a:lnTo>
                  <a:lnTo>
                    <a:pt x="6" y="29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2" y="314"/>
                  </a:lnTo>
                  <a:lnTo>
                    <a:pt x="4" y="315"/>
                  </a:lnTo>
                  <a:lnTo>
                    <a:pt x="8" y="314"/>
                  </a:lnTo>
                  <a:lnTo>
                    <a:pt x="10" y="313"/>
                  </a:lnTo>
                  <a:lnTo>
                    <a:pt x="11" y="311"/>
                  </a:lnTo>
                  <a:lnTo>
                    <a:pt x="11" y="311"/>
                  </a:lnTo>
                  <a:lnTo>
                    <a:pt x="18" y="293"/>
                  </a:lnTo>
                  <a:lnTo>
                    <a:pt x="27" y="276"/>
                  </a:lnTo>
                  <a:lnTo>
                    <a:pt x="44" y="243"/>
                  </a:lnTo>
                  <a:lnTo>
                    <a:pt x="44" y="243"/>
                  </a:lnTo>
                  <a:lnTo>
                    <a:pt x="52" y="225"/>
                  </a:lnTo>
                  <a:lnTo>
                    <a:pt x="59" y="207"/>
                  </a:lnTo>
                  <a:lnTo>
                    <a:pt x="72" y="170"/>
                  </a:lnTo>
                  <a:lnTo>
                    <a:pt x="72" y="170"/>
                  </a:lnTo>
                  <a:lnTo>
                    <a:pt x="79" y="151"/>
                  </a:lnTo>
                  <a:lnTo>
                    <a:pt x="85" y="130"/>
                  </a:lnTo>
                  <a:lnTo>
                    <a:pt x="98" y="87"/>
                  </a:lnTo>
                  <a:lnTo>
                    <a:pt x="104" y="67"/>
                  </a:lnTo>
                  <a:lnTo>
                    <a:pt x="112" y="46"/>
                  </a:lnTo>
                  <a:lnTo>
                    <a:pt x="121" y="26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5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6" name="Freeform 798"/>
            <p:cNvSpPr/>
            <p:nvPr/>
          </p:nvSpPr>
          <p:spPr bwMode="auto">
            <a:xfrm>
              <a:off x="4391026" y="3178175"/>
              <a:ext cx="33338" cy="66675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68" y="10"/>
                </a:cxn>
                <a:cxn ang="0">
                  <a:pos x="63" y="18"/>
                </a:cxn>
                <a:cxn ang="0">
                  <a:pos x="53" y="35"/>
                </a:cxn>
                <a:cxn ang="0">
                  <a:pos x="46" y="53"/>
                </a:cxn>
                <a:cxn ang="0">
                  <a:pos x="40" y="73"/>
                </a:cxn>
                <a:cxn ang="0">
                  <a:pos x="40" y="73"/>
                </a:cxn>
                <a:cxn ang="0">
                  <a:pos x="31" y="95"/>
                </a:cxn>
                <a:cxn ang="0">
                  <a:pos x="20" y="117"/>
                </a:cxn>
                <a:cxn ang="0">
                  <a:pos x="10" y="138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10" y="167"/>
                </a:cxn>
                <a:cxn ang="0">
                  <a:pos x="11" y="166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19" y="146"/>
                </a:cxn>
                <a:cxn ang="0">
                  <a:pos x="28" y="129"/>
                </a:cxn>
                <a:cxn ang="0">
                  <a:pos x="36" y="112"/>
                </a:cxn>
                <a:cxn ang="0">
                  <a:pos x="44" y="95"/>
                </a:cxn>
                <a:cxn ang="0">
                  <a:pos x="44" y="95"/>
                </a:cxn>
                <a:cxn ang="0">
                  <a:pos x="51" y="73"/>
                </a:cxn>
                <a:cxn ang="0">
                  <a:pos x="59" y="51"/>
                </a:cxn>
                <a:cxn ang="0">
                  <a:pos x="65" y="40"/>
                </a:cxn>
                <a:cxn ang="0">
                  <a:pos x="70" y="30"/>
                </a:cxn>
                <a:cxn ang="0">
                  <a:pos x="75" y="1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4" y="8"/>
                </a:cxn>
                <a:cxn ang="0">
                  <a:pos x="84" y="6"/>
                </a:cxn>
                <a:cxn ang="0">
                  <a:pos x="83" y="2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4" h="167">
                  <a:moveTo>
                    <a:pt x="75" y="2"/>
                  </a:moveTo>
                  <a:lnTo>
                    <a:pt x="75" y="2"/>
                  </a:lnTo>
                  <a:lnTo>
                    <a:pt x="68" y="10"/>
                  </a:lnTo>
                  <a:lnTo>
                    <a:pt x="63" y="18"/>
                  </a:lnTo>
                  <a:lnTo>
                    <a:pt x="53" y="35"/>
                  </a:lnTo>
                  <a:lnTo>
                    <a:pt x="46" y="5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1" y="95"/>
                  </a:lnTo>
                  <a:lnTo>
                    <a:pt x="20" y="117"/>
                  </a:lnTo>
                  <a:lnTo>
                    <a:pt x="10" y="138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10" y="167"/>
                  </a:lnTo>
                  <a:lnTo>
                    <a:pt x="11" y="166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9" y="146"/>
                  </a:lnTo>
                  <a:lnTo>
                    <a:pt x="28" y="129"/>
                  </a:lnTo>
                  <a:lnTo>
                    <a:pt x="36" y="112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51" y="73"/>
                  </a:lnTo>
                  <a:lnTo>
                    <a:pt x="59" y="51"/>
                  </a:lnTo>
                  <a:lnTo>
                    <a:pt x="65" y="40"/>
                  </a:lnTo>
                  <a:lnTo>
                    <a:pt x="70" y="30"/>
                  </a:lnTo>
                  <a:lnTo>
                    <a:pt x="75" y="1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4" y="8"/>
                  </a:lnTo>
                  <a:lnTo>
                    <a:pt x="84" y="6"/>
                  </a:lnTo>
                  <a:lnTo>
                    <a:pt x="83" y="2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7" name="Freeform 799"/>
            <p:cNvSpPr/>
            <p:nvPr/>
          </p:nvSpPr>
          <p:spPr bwMode="auto">
            <a:xfrm>
              <a:off x="4416426" y="3190875"/>
              <a:ext cx="14288" cy="269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3"/>
                </a:cxn>
                <a:cxn ang="0">
                  <a:pos x="17" y="20"/>
                </a:cxn>
                <a:cxn ang="0">
                  <a:pos x="17" y="20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6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7"/>
                </a:cxn>
                <a:cxn ang="0">
                  <a:pos x="6" y="68"/>
                </a:cxn>
                <a:cxn ang="0">
                  <a:pos x="9" y="67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8" y="50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3" y="12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4" h="68">
                  <a:moveTo>
                    <a:pt x="22" y="5"/>
                  </a:moveTo>
                  <a:lnTo>
                    <a:pt x="22" y="5"/>
                  </a:lnTo>
                  <a:lnTo>
                    <a:pt x="21" y="13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6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7"/>
                  </a:lnTo>
                  <a:lnTo>
                    <a:pt x="6" y="68"/>
                  </a:lnTo>
                  <a:lnTo>
                    <a:pt x="9" y="67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8" y="50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3" y="12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8" name="Freeform 800"/>
            <p:cNvSpPr/>
            <p:nvPr/>
          </p:nvSpPr>
          <p:spPr bwMode="auto">
            <a:xfrm>
              <a:off x="4371976" y="3368675"/>
              <a:ext cx="15875" cy="26988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5" y="11"/>
                </a:cxn>
                <a:cxn ang="0">
                  <a:pos x="21" y="17"/>
                </a:cxn>
                <a:cxn ang="0">
                  <a:pos x="17" y="24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26" y="29"/>
                </a:cxn>
                <a:cxn ang="0">
                  <a:pos x="31" y="21"/>
                </a:cxn>
                <a:cxn ang="0">
                  <a:pos x="35" y="15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4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9" h="71">
                  <a:moveTo>
                    <a:pt x="27" y="3"/>
                  </a:moveTo>
                  <a:lnTo>
                    <a:pt x="27" y="3"/>
                  </a:lnTo>
                  <a:lnTo>
                    <a:pt x="25" y="11"/>
                  </a:lnTo>
                  <a:lnTo>
                    <a:pt x="21" y="17"/>
                  </a:lnTo>
                  <a:lnTo>
                    <a:pt x="17" y="24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26" y="29"/>
                  </a:lnTo>
                  <a:lnTo>
                    <a:pt x="31" y="21"/>
                  </a:lnTo>
                  <a:lnTo>
                    <a:pt x="35" y="1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4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9" name="Freeform 801"/>
            <p:cNvSpPr/>
            <p:nvPr/>
          </p:nvSpPr>
          <p:spPr bwMode="auto">
            <a:xfrm>
              <a:off x="4394201" y="3375025"/>
              <a:ext cx="12700" cy="25400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8"/>
                </a:cxn>
                <a:cxn ang="0">
                  <a:pos x="21" y="11"/>
                </a:cxn>
                <a:cxn ang="0">
                  <a:pos x="17" y="16"/>
                </a:cxn>
                <a:cxn ang="0">
                  <a:pos x="17" y="16"/>
                </a:cxn>
                <a:cxn ang="0">
                  <a:pos x="13" y="23"/>
                </a:cxn>
                <a:cxn ang="0">
                  <a:pos x="11" y="29"/>
                </a:cxn>
                <a:cxn ang="0">
                  <a:pos x="11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6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15" y="44"/>
                </a:cxn>
                <a:cxn ang="0">
                  <a:pos x="20" y="37"/>
                </a:cxn>
                <a:cxn ang="0">
                  <a:pos x="23" y="33"/>
                </a:cxn>
                <a:cxn ang="0">
                  <a:pos x="23" y="31"/>
                </a:cxn>
                <a:cxn ang="0">
                  <a:pos x="23" y="31"/>
                </a:cxn>
                <a:cxn ang="0">
                  <a:pos x="25" y="24"/>
                </a:cxn>
                <a:cxn ang="0">
                  <a:pos x="29" y="19"/>
                </a:cxn>
                <a:cxn ang="0">
                  <a:pos x="33" y="1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3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65">
                  <a:moveTo>
                    <a:pt x="24" y="4"/>
                  </a:moveTo>
                  <a:lnTo>
                    <a:pt x="24" y="4"/>
                  </a:lnTo>
                  <a:lnTo>
                    <a:pt x="23" y="8"/>
                  </a:lnTo>
                  <a:lnTo>
                    <a:pt x="21" y="11"/>
                  </a:lnTo>
                  <a:lnTo>
                    <a:pt x="17" y="16"/>
                  </a:lnTo>
                  <a:lnTo>
                    <a:pt x="17" y="16"/>
                  </a:lnTo>
                  <a:lnTo>
                    <a:pt x="13" y="23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6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20" y="37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5" y="24"/>
                  </a:lnTo>
                  <a:lnTo>
                    <a:pt x="29" y="19"/>
                  </a:lnTo>
                  <a:lnTo>
                    <a:pt x="33" y="1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0" name="Freeform 802"/>
            <p:cNvSpPr/>
            <p:nvPr/>
          </p:nvSpPr>
          <p:spPr bwMode="auto">
            <a:xfrm>
              <a:off x="4421188" y="3376613"/>
              <a:ext cx="14288" cy="28575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17" y="17"/>
                </a:cxn>
                <a:cxn ang="0">
                  <a:pos x="8" y="33"/>
                </a:cxn>
                <a:cxn ang="0">
                  <a:pos x="4" y="41"/>
                </a:cxn>
                <a:cxn ang="0">
                  <a:pos x="1" y="48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1" y="72"/>
                </a:cxn>
                <a:cxn ang="0">
                  <a:pos x="5" y="73"/>
                </a:cxn>
                <a:cxn ang="0">
                  <a:pos x="9" y="72"/>
                </a:cxn>
                <a:cxn ang="0">
                  <a:pos x="10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5"/>
                </a:cxn>
                <a:cxn ang="0">
                  <a:pos x="18" y="37"/>
                </a:cxn>
                <a:cxn ang="0">
                  <a:pos x="26" y="24"/>
                </a:cxn>
                <a:cxn ang="0">
                  <a:pos x="35" y="11"/>
                </a:cxn>
                <a:cxn ang="0">
                  <a:pos x="35" y="11"/>
                </a:cxn>
                <a:cxn ang="0">
                  <a:pos x="36" y="8"/>
                </a:cxn>
                <a:cxn ang="0">
                  <a:pos x="36" y="7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73">
                  <a:moveTo>
                    <a:pt x="27" y="3"/>
                  </a:moveTo>
                  <a:lnTo>
                    <a:pt x="27" y="3"/>
                  </a:lnTo>
                  <a:lnTo>
                    <a:pt x="17" y="17"/>
                  </a:lnTo>
                  <a:lnTo>
                    <a:pt x="8" y="33"/>
                  </a:lnTo>
                  <a:lnTo>
                    <a:pt x="4" y="41"/>
                  </a:lnTo>
                  <a:lnTo>
                    <a:pt x="1" y="48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5" y="73"/>
                  </a:lnTo>
                  <a:lnTo>
                    <a:pt x="9" y="72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5"/>
                  </a:lnTo>
                  <a:lnTo>
                    <a:pt x="18" y="37"/>
                  </a:lnTo>
                  <a:lnTo>
                    <a:pt x="26" y="24"/>
                  </a:lnTo>
                  <a:lnTo>
                    <a:pt x="35" y="11"/>
                  </a:lnTo>
                  <a:lnTo>
                    <a:pt x="35" y="11"/>
                  </a:lnTo>
                  <a:lnTo>
                    <a:pt x="36" y="8"/>
                  </a:lnTo>
                  <a:lnTo>
                    <a:pt x="36" y="7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1" name="Freeform 803"/>
            <p:cNvSpPr/>
            <p:nvPr/>
          </p:nvSpPr>
          <p:spPr bwMode="auto">
            <a:xfrm>
              <a:off x="4446588" y="3363913"/>
              <a:ext cx="19050" cy="3175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5" y="20"/>
                </a:cxn>
                <a:cxn ang="0">
                  <a:pos x="15" y="38"/>
                </a:cxn>
                <a:cxn ang="0">
                  <a:pos x="8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2" y="81"/>
                </a:cxn>
                <a:cxn ang="0">
                  <a:pos x="4" y="83"/>
                </a:cxn>
                <a:cxn ang="0">
                  <a:pos x="8" y="83"/>
                </a:cxn>
                <a:cxn ang="0">
                  <a:pos x="10" y="81"/>
                </a:cxn>
                <a:cxn ang="0">
                  <a:pos x="12" y="79"/>
                </a:cxn>
                <a:cxn ang="0">
                  <a:pos x="12" y="79"/>
                </a:cxn>
                <a:cxn ang="0">
                  <a:pos x="18" y="61"/>
                </a:cxn>
                <a:cxn ang="0">
                  <a:pos x="26" y="42"/>
                </a:cxn>
                <a:cxn ang="0">
                  <a:pos x="35" y="25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6" h="83">
                  <a:moveTo>
                    <a:pt x="35" y="3"/>
                  </a:moveTo>
                  <a:lnTo>
                    <a:pt x="35" y="3"/>
                  </a:lnTo>
                  <a:lnTo>
                    <a:pt x="25" y="20"/>
                  </a:lnTo>
                  <a:lnTo>
                    <a:pt x="15" y="38"/>
                  </a:lnTo>
                  <a:lnTo>
                    <a:pt x="8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8" y="83"/>
                  </a:lnTo>
                  <a:lnTo>
                    <a:pt x="10" y="81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8" y="61"/>
                  </a:lnTo>
                  <a:lnTo>
                    <a:pt x="26" y="42"/>
                  </a:lnTo>
                  <a:lnTo>
                    <a:pt x="35" y="25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2" name="Freeform 804"/>
            <p:cNvSpPr/>
            <p:nvPr/>
          </p:nvSpPr>
          <p:spPr bwMode="auto">
            <a:xfrm>
              <a:off x="4476751" y="3340100"/>
              <a:ext cx="14288" cy="33338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5" y="30"/>
                </a:cxn>
                <a:cxn ang="0">
                  <a:pos x="11" y="38"/>
                </a:cxn>
                <a:cxn ang="0">
                  <a:pos x="11" y="38"/>
                </a:cxn>
                <a:cxn ang="0">
                  <a:pos x="7" y="56"/>
                </a:cxn>
                <a:cxn ang="0">
                  <a:pos x="5" y="67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2" y="82"/>
                </a:cxn>
                <a:cxn ang="0">
                  <a:pos x="7" y="84"/>
                </a:cxn>
                <a:cxn ang="0">
                  <a:pos x="9" y="8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4" y="72"/>
                </a:cxn>
                <a:cxn ang="0">
                  <a:pos x="18" y="63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4" y="36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31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4" h="84">
                  <a:moveTo>
                    <a:pt x="23" y="4"/>
                  </a:moveTo>
                  <a:lnTo>
                    <a:pt x="23" y="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5" y="30"/>
                  </a:lnTo>
                  <a:lnTo>
                    <a:pt x="11" y="38"/>
                  </a:lnTo>
                  <a:lnTo>
                    <a:pt x="11" y="38"/>
                  </a:lnTo>
                  <a:lnTo>
                    <a:pt x="7" y="56"/>
                  </a:lnTo>
                  <a:lnTo>
                    <a:pt x="5" y="67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2" y="82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4" y="36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3" name="Freeform 805"/>
            <p:cNvSpPr/>
            <p:nvPr/>
          </p:nvSpPr>
          <p:spPr bwMode="auto">
            <a:xfrm>
              <a:off x="4522788" y="3330575"/>
              <a:ext cx="11113" cy="254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0" y="15"/>
                </a:cxn>
                <a:cxn ang="0">
                  <a:pos x="5" y="28"/>
                </a:cxn>
                <a:cxn ang="0">
                  <a:pos x="1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5" y="62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7"/>
                </a:cxn>
                <a:cxn ang="0">
                  <a:pos x="10" y="57"/>
                </a:cxn>
                <a:cxn ang="0">
                  <a:pos x="12" y="43"/>
                </a:cxn>
                <a:cxn ang="0">
                  <a:pos x="15" y="32"/>
                </a:cxn>
                <a:cxn ang="0">
                  <a:pos x="21" y="20"/>
                </a:cxn>
                <a:cxn ang="0">
                  <a:pos x="29" y="11"/>
                </a:cxn>
                <a:cxn ang="0">
                  <a:pos x="29" y="11"/>
                </a:cxn>
                <a:cxn ang="0">
                  <a:pos x="30" y="8"/>
                </a:cxn>
                <a:cxn ang="0">
                  <a:pos x="30" y="5"/>
                </a:cxn>
                <a:cxn ang="0">
                  <a:pos x="27" y="3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30" h="62">
                  <a:moveTo>
                    <a:pt x="19" y="3"/>
                  </a:moveTo>
                  <a:lnTo>
                    <a:pt x="19" y="3"/>
                  </a:lnTo>
                  <a:lnTo>
                    <a:pt x="10" y="15"/>
                  </a:lnTo>
                  <a:lnTo>
                    <a:pt x="5" y="28"/>
                  </a:lnTo>
                  <a:lnTo>
                    <a:pt x="1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5" y="62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2" y="43"/>
                  </a:lnTo>
                  <a:lnTo>
                    <a:pt x="15" y="32"/>
                  </a:lnTo>
                  <a:lnTo>
                    <a:pt x="21" y="20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8"/>
                  </a:lnTo>
                  <a:lnTo>
                    <a:pt x="30" y="5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4" name="Freeform 806"/>
            <p:cNvSpPr/>
            <p:nvPr/>
          </p:nvSpPr>
          <p:spPr bwMode="auto">
            <a:xfrm>
              <a:off x="4552951" y="3344863"/>
              <a:ext cx="7938" cy="2540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1"/>
                </a:cxn>
                <a:cxn ang="0">
                  <a:pos x="7" y="17"/>
                </a:cxn>
                <a:cxn ang="0">
                  <a:pos x="6" y="30"/>
                </a:cxn>
                <a:cxn ang="0">
                  <a:pos x="4" y="43"/>
                </a:cxn>
                <a:cxn ang="0">
                  <a:pos x="2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4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7"/>
                </a:cxn>
                <a:cxn ang="0">
                  <a:pos x="14" y="50"/>
                </a:cxn>
                <a:cxn ang="0">
                  <a:pos x="15" y="36"/>
                </a:cxn>
                <a:cxn ang="0">
                  <a:pos x="18" y="23"/>
                </a:cxn>
                <a:cxn ang="0">
                  <a:pos x="19" y="16"/>
                </a:cxn>
                <a:cxn ang="0">
                  <a:pos x="22" y="9"/>
                </a:cxn>
                <a:cxn ang="0">
                  <a:pos x="22" y="9"/>
                </a:cxn>
                <a:cxn ang="0">
                  <a:pos x="22" y="7"/>
                </a:cxn>
                <a:cxn ang="0">
                  <a:pos x="22" y="6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4" y="0"/>
                </a:cxn>
                <a:cxn ang="0">
                  <a:pos x="13" y="2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66">
                  <a:moveTo>
                    <a:pt x="11" y="4"/>
                  </a:moveTo>
                  <a:lnTo>
                    <a:pt x="11" y="4"/>
                  </a:lnTo>
                  <a:lnTo>
                    <a:pt x="9" y="11"/>
                  </a:lnTo>
                  <a:lnTo>
                    <a:pt x="7" y="17"/>
                  </a:lnTo>
                  <a:lnTo>
                    <a:pt x="6" y="30"/>
                  </a:lnTo>
                  <a:lnTo>
                    <a:pt x="4" y="43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7"/>
                  </a:lnTo>
                  <a:lnTo>
                    <a:pt x="14" y="50"/>
                  </a:lnTo>
                  <a:lnTo>
                    <a:pt x="15" y="36"/>
                  </a:lnTo>
                  <a:lnTo>
                    <a:pt x="18" y="23"/>
                  </a:lnTo>
                  <a:lnTo>
                    <a:pt x="19" y="16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5" name="Freeform 807"/>
            <p:cNvSpPr/>
            <p:nvPr/>
          </p:nvSpPr>
          <p:spPr bwMode="auto">
            <a:xfrm>
              <a:off x="4575176" y="3357563"/>
              <a:ext cx="12700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4" y="17"/>
                </a:cxn>
                <a:cxn ang="0">
                  <a:pos x="8" y="28"/>
                </a:cxn>
                <a:cxn ang="0">
                  <a:pos x="2" y="42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6" y="60"/>
                </a:cxn>
                <a:cxn ang="0">
                  <a:pos x="10" y="59"/>
                </a:cxn>
                <a:cxn ang="0">
                  <a:pos x="12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3" y="48"/>
                </a:cxn>
                <a:cxn ang="0">
                  <a:pos x="14" y="42"/>
                </a:cxn>
                <a:cxn ang="0">
                  <a:pos x="19" y="30"/>
                </a:cxn>
                <a:cxn ang="0">
                  <a:pos x="26" y="18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31" h="60">
                  <a:moveTo>
                    <a:pt x="19" y="4"/>
                  </a:moveTo>
                  <a:lnTo>
                    <a:pt x="19" y="4"/>
                  </a:lnTo>
                  <a:lnTo>
                    <a:pt x="14" y="17"/>
                  </a:lnTo>
                  <a:lnTo>
                    <a:pt x="8" y="28"/>
                  </a:lnTo>
                  <a:lnTo>
                    <a:pt x="2" y="42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6" y="60"/>
                  </a:lnTo>
                  <a:lnTo>
                    <a:pt x="10" y="59"/>
                  </a:lnTo>
                  <a:lnTo>
                    <a:pt x="12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3" y="48"/>
                  </a:lnTo>
                  <a:lnTo>
                    <a:pt x="14" y="42"/>
                  </a:lnTo>
                  <a:lnTo>
                    <a:pt x="19" y="30"/>
                  </a:lnTo>
                  <a:lnTo>
                    <a:pt x="26" y="18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7" name="Freeform 809"/>
            <p:cNvSpPr/>
            <p:nvPr/>
          </p:nvSpPr>
          <p:spPr bwMode="auto">
            <a:xfrm>
              <a:off x="4598988" y="3362326"/>
              <a:ext cx="7938" cy="22225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6"/>
                </a:cxn>
                <a:cxn ang="0">
                  <a:pos x="7" y="16"/>
                </a:cxn>
                <a:cxn ang="0">
                  <a:pos x="6" y="2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3"/>
                </a:cxn>
                <a:cxn ang="0">
                  <a:pos x="2" y="54"/>
                </a:cxn>
                <a:cxn ang="0">
                  <a:pos x="4" y="57"/>
                </a:cxn>
                <a:cxn ang="0">
                  <a:pos x="8" y="57"/>
                </a:cxn>
                <a:cxn ang="0">
                  <a:pos x="11" y="55"/>
                </a:cxn>
                <a:cxn ang="0">
                  <a:pos x="11" y="53"/>
                </a:cxn>
                <a:cxn ang="0">
                  <a:pos x="11" y="53"/>
                </a:cxn>
                <a:cxn ang="0">
                  <a:pos x="16" y="29"/>
                </a:cxn>
                <a:cxn ang="0">
                  <a:pos x="19" y="1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6"/>
                </a:cxn>
                <a:cxn ang="0">
                  <a:pos x="8" y="6"/>
                </a:cxn>
              </a:cxnLst>
              <a:rect l="0" t="0" r="r" b="b"/>
              <a:pathLst>
                <a:path w="19" h="57">
                  <a:moveTo>
                    <a:pt x="8" y="6"/>
                  </a:moveTo>
                  <a:lnTo>
                    <a:pt x="8" y="6"/>
                  </a:lnTo>
                  <a:lnTo>
                    <a:pt x="7" y="16"/>
                  </a:lnTo>
                  <a:lnTo>
                    <a:pt x="6" y="2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2" y="54"/>
                  </a:lnTo>
                  <a:lnTo>
                    <a:pt x="4" y="57"/>
                  </a:lnTo>
                  <a:lnTo>
                    <a:pt x="8" y="57"/>
                  </a:lnTo>
                  <a:lnTo>
                    <a:pt x="11" y="55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6" y="29"/>
                  </a:lnTo>
                  <a:lnTo>
                    <a:pt x="19" y="1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8" name="Freeform 810"/>
            <p:cNvSpPr/>
            <p:nvPr/>
          </p:nvSpPr>
          <p:spPr bwMode="auto">
            <a:xfrm>
              <a:off x="4630738" y="3368676"/>
              <a:ext cx="14288" cy="23813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7" y="20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4" y="46"/>
                </a:cxn>
                <a:cxn ang="0">
                  <a:pos x="1" y="51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9" y="62"/>
                </a:cxn>
                <a:cxn ang="0">
                  <a:pos x="11" y="60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3" y="51"/>
                </a:cxn>
                <a:cxn ang="0">
                  <a:pos x="17" y="45"/>
                </a:cxn>
                <a:cxn ang="0">
                  <a:pos x="21" y="38"/>
                </a:cxn>
                <a:cxn ang="0">
                  <a:pos x="25" y="33"/>
                </a:cxn>
                <a:cxn ang="0">
                  <a:pos x="25" y="33"/>
                </a:cxn>
                <a:cxn ang="0">
                  <a:pos x="30" y="20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4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4" h="63">
                  <a:moveTo>
                    <a:pt x="24" y="3"/>
                  </a:moveTo>
                  <a:lnTo>
                    <a:pt x="24" y="3"/>
                  </a:lnTo>
                  <a:lnTo>
                    <a:pt x="17" y="20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4" y="46"/>
                  </a:lnTo>
                  <a:lnTo>
                    <a:pt x="1" y="51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9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3" y="51"/>
                  </a:lnTo>
                  <a:lnTo>
                    <a:pt x="17" y="45"/>
                  </a:lnTo>
                  <a:lnTo>
                    <a:pt x="21" y="38"/>
                  </a:lnTo>
                  <a:lnTo>
                    <a:pt x="25" y="33"/>
                  </a:lnTo>
                  <a:lnTo>
                    <a:pt x="25" y="33"/>
                  </a:lnTo>
                  <a:lnTo>
                    <a:pt x="30" y="20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9" name="Freeform 811"/>
            <p:cNvSpPr/>
            <p:nvPr/>
          </p:nvSpPr>
          <p:spPr bwMode="auto">
            <a:xfrm>
              <a:off x="4657726" y="3365501"/>
              <a:ext cx="12700" cy="28575"/>
            </a:xfrm>
            <a:custGeom>
              <a:avLst/>
              <a:gdLst/>
              <a:ahLst/>
              <a:cxnLst>
                <a:cxn ang="0">
                  <a:pos x="20" y="6"/>
                </a:cxn>
                <a:cxn ang="0">
                  <a:pos x="20" y="6"/>
                </a:cxn>
                <a:cxn ang="0">
                  <a:pos x="18" y="9"/>
                </a:cxn>
                <a:cxn ang="0">
                  <a:pos x="17" y="13"/>
                </a:cxn>
                <a:cxn ang="0">
                  <a:pos x="13" y="20"/>
                </a:cxn>
                <a:cxn ang="0">
                  <a:pos x="8" y="25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3" y="40"/>
                </a:cxn>
                <a:cxn ang="0">
                  <a:pos x="1" y="50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11" y="71"/>
                </a:cxn>
                <a:cxn ang="0">
                  <a:pos x="12" y="69"/>
                </a:cxn>
                <a:cxn ang="0">
                  <a:pos x="12" y="67"/>
                </a:cxn>
                <a:cxn ang="0">
                  <a:pos x="12" y="67"/>
                </a:cxn>
                <a:cxn ang="0">
                  <a:pos x="12" y="57"/>
                </a:cxn>
                <a:cxn ang="0">
                  <a:pos x="13" y="47"/>
                </a:cxn>
                <a:cxn ang="0">
                  <a:pos x="15" y="38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26" y="18"/>
                </a:cxn>
                <a:cxn ang="0">
                  <a:pos x="29" y="13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0" y="4"/>
                </a:cxn>
                <a:cxn ang="0">
                  <a:pos x="30" y="1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2" y="1"/>
                </a:cxn>
                <a:cxn ang="0">
                  <a:pos x="21" y="4"/>
                </a:cxn>
                <a:cxn ang="0">
                  <a:pos x="20" y="6"/>
                </a:cxn>
                <a:cxn ang="0">
                  <a:pos x="20" y="6"/>
                </a:cxn>
              </a:cxnLst>
              <a:rect l="0" t="0" r="r" b="b"/>
              <a:pathLst>
                <a:path w="32" h="72">
                  <a:moveTo>
                    <a:pt x="20" y="6"/>
                  </a:moveTo>
                  <a:lnTo>
                    <a:pt x="20" y="6"/>
                  </a:lnTo>
                  <a:lnTo>
                    <a:pt x="18" y="9"/>
                  </a:lnTo>
                  <a:lnTo>
                    <a:pt x="17" y="13"/>
                  </a:lnTo>
                  <a:lnTo>
                    <a:pt x="13" y="20"/>
                  </a:lnTo>
                  <a:lnTo>
                    <a:pt x="8" y="25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3" y="40"/>
                  </a:lnTo>
                  <a:lnTo>
                    <a:pt x="1" y="50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11" y="71"/>
                  </a:lnTo>
                  <a:lnTo>
                    <a:pt x="12" y="69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57"/>
                  </a:lnTo>
                  <a:lnTo>
                    <a:pt x="13" y="47"/>
                  </a:lnTo>
                  <a:lnTo>
                    <a:pt x="15" y="38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6" y="18"/>
                  </a:lnTo>
                  <a:lnTo>
                    <a:pt x="29" y="13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0" name="Freeform 812"/>
            <p:cNvSpPr/>
            <p:nvPr/>
          </p:nvSpPr>
          <p:spPr bwMode="auto">
            <a:xfrm>
              <a:off x="4687888" y="3367088"/>
              <a:ext cx="7938" cy="238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16"/>
                </a:cxn>
                <a:cxn ang="0">
                  <a:pos x="7" y="26"/>
                </a:cxn>
                <a:cxn ang="0">
                  <a:pos x="7" y="26"/>
                </a:cxn>
                <a:cxn ang="0">
                  <a:pos x="4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3" y="56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10" y="56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15" y="43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0" y="18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57">
                  <a:moveTo>
                    <a:pt x="11" y="6"/>
                  </a:moveTo>
                  <a:lnTo>
                    <a:pt x="11" y="6"/>
                  </a:lnTo>
                  <a:lnTo>
                    <a:pt x="10" y="1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4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3" y="56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10" y="56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5" y="43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0" y="18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1" name="Freeform 813"/>
            <p:cNvSpPr/>
            <p:nvPr/>
          </p:nvSpPr>
          <p:spPr bwMode="auto">
            <a:xfrm>
              <a:off x="4667251" y="3168651"/>
              <a:ext cx="19050" cy="555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0" y="10"/>
                </a:cxn>
                <a:cxn ang="0">
                  <a:pos x="27" y="17"/>
                </a:cxn>
                <a:cxn ang="0">
                  <a:pos x="22" y="32"/>
                </a:cxn>
                <a:cxn ang="0">
                  <a:pos x="19" y="48"/>
                </a:cxn>
                <a:cxn ang="0">
                  <a:pos x="15" y="65"/>
                </a:cxn>
                <a:cxn ang="0">
                  <a:pos x="15" y="65"/>
                </a:cxn>
                <a:cxn ang="0">
                  <a:pos x="5" y="99"/>
                </a:cxn>
                <a:cxn ang="0">
                  <a:pos x="1" y="117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1"/>
                </a:cxn>
                <a:cxn ang="0">
                  <a:pos x="9" y="140"/>
                </a:cxn>
                <a:cxn ang="0">
                  <a:pos x="10" y="137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3" y="117"/>
                </a:cxn>
                <a:cxn ang="0">
                  <a:pos x="17" y="102"/>
                </a:cxn>
                <a:cxn ang="0">
                  <a:pos x="22" y="85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32" y="38"/>
                </a:cxn>
                <a:cxn ang="0">
                  <a:pos x="38" y="22"/>
                </a:cxn>
                <a:cxn ang="0">
                  <a:pos x="40" y="15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5" h="141">
                  <a:moveTo>
                    <a:pt x="35" y="2"/>
                  </a:moveTo>
                  <a:lnTo>
                    <a:pt x="35" y="2"/>
                  </a:lnTo>
                  <a:lnTo>
                    <a:pt x="30" y="10"/>
                  </a:lnTo>
                  <a:lnTo>
                    <a:pt x="27" y="17"/>
                  </a:lnTo>
                  <a:lnTo>
                    <a:pt x="22" y="32"/>
                  </a:lnTo>
                  <a:lnTo>
                    <a:pt x="19" y="48"/>
                  </a:lnTo>
                  <a:lnTo>
                    <a:pt x="15" y="65"/>
                  </a:lnTo>
                  <a:lnTo>
                    <a:pt x="15" y="65"/>
                  </a:lnTo>
                  <a:lnTo>
                    <a:pt x="5" y="99"/>
                  </a:lnTo>
                  <a:lnTo>
                    <a:pt x="1" y="117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1"/>
                  </a:lnTo>
                  <a:lnTo>
                    <a:pt x="9" y="140"/>
                  </a:lnTo>
                  <a:lnTo>
                    <a:pt x="10" y="137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3" y="117"/>
                  </a:lnTo>
                  <a:lnTo>
                    <a:pt x="17" y="102"/>
                  </a:lnTo>
                  <a:lnTo>
                    <a:pt x="22" y="85"/>
                  </a:lnTo>
                  <a:lnTo>
                    <a:pt x="26" y="68"/>
                  </a:lnTo>
                  <a:lnTo>
                    <a:pt x="26" y="68"/>
                  </a:lnTo>
                  <a:lnTo>
                    <a:pt x="32" y="38"/>
                  </a:lnTo>
                  <a:lnTo>
                    <a:pt x="38" y="22"/>
                  </a:lnTo>
                  <a:lnTo>
                    <a:pt x="40" y="15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2" name="Freeform 814"/>
            <p:cNvSpPr/>
            <p:nvPr/>
          </p:nvSpPr>
          <p:spPr bwMode="auto">
            <a:xfrm>
              <a:off x="4686301" y="3151188"/>
              <a:ext cx="34925" cy="95250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73" y="8"/>
                </a:cxn>
                <a:cxn ang="0">
                  <a:pos x="69" y="15"/>
                </a:cxn>
                <a:cxn ang="0">
                  <a:pos x="62" y="30"/>
                </a:cxn>
                <a:cxn ang="0">
                  <a:pos x="56" y="46"/>
                </a:cxn>
                <a:cxn ang="0">
                  <a:pos x="52" y="63"/>
                </a:cxn>
                <a:cxn ang="0">
                  <a:pos x="46" y="97"/>
                </a:cxn>
                <a:cxn ang="0">
                  <a:pos x="42" y="112"/>
                </a:cxn>
                <a:cxn ang="0">
                  <a:pos x="37" y="129"/>
                </a:cxn>
                <a:cxn ang="0">
                  <a:pos x="37" y="129"/>
                </a:cxn>
                <a:cxn ang="0">
                  <a:pos x="25" y="167"/>
                </a:cxn>
                <a:cxn ang="0">
                  <a:pos x="17" y="185"/>
                </a:cxn>
                <a:cxn ang="0">
                  <a:pos x="9" y="204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3" y="218"/>
                </a:cxn>
                <a:cxn ang="0">
                  <a:pos x="0" y="227"/>
                </a:cxn>
                <a:cxn ang="0">
                  <a:pos x="0" y="231"/>
                </a:cxn>
                <a:cxn ang="0">
                  <a:pos x="1" y="235"/>
                </a:cxn>
                <a:cxn ang="0">
                  <a:pos x="1" y="235"/>
                </a:cxn>
                <a:cxn ang="0">
                  <a:pos x="3" y="238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12" y="236"/>
                </a:cxn>
                <a:cxn ang="0">
                  <a:pos x="12" y="235"/>
                </a:cxn>
                <a:cxn ang="0">
                  <a:pos x="12" y="233"/>
                </a:cxn>
                <a:cxn ang="0">
                  <a:pos x="12" y="233"/>
                </a:cxn>
                <a:cxn ang="0">
                  <a:pos x="12" y="229"/>
                </a:cxn>
                <a:cxn ang="0">
                  <a:pos x="12" y="225"/>
                </a:cxn>
                <a:cxn ang="0">
                  <a:pos x="16" y="216"/>
                </a:cxn>
                <a:cxn ang="0">
                  <a:pos x="20" y="209"/>
                </a:cxn>
                <a:cxn ang="0">
                  <a:pos x="24" y="201"/>
                </a:cxn>
                <a:cxn ang="0">
                  <a:pos x="24" y="201"/>
                </a:cxn>
                <a:cxn ang="0">
                  <a:pos x="33" y="171"/>
                </a:cxn>
                <a:cxn ang="0">
                  <a:pos x="45" y="141"/>
                </a:cxn>
                <a:cxn ang="0">
                  <a:pos x="45" y="141"/>
                </a:cxn>
                <a:cxn ang="0">
                  <a:pos x="54" y="114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65" y="65"/>
                </a:cxn>
                <a:cxn ang="0">
                  <a:pos x="69" y="46"/>
                </a:cxn>
                <a:cxn ang="0">
                  <a:pos x="72" y="36"/>
                </a:cxn>
                <a:cxn ang="0">
                  <a:pos x="75" y="27"/>
                </a:cxn>
                <a:cxn ang="0">
                  <a:pos x="80" y="18"/>
                </a:cxn>
                <a:cxn ang="0">
                  <a:pos x="86" y="10"/>
                </a:cxn>
                <a:cxn ang="0">
                  <a:pos x="86" y="10"/>
                </a:cxn>
                <a:cxn ang="0">
                  <a:pos x="88" y="8"/>
                </a:cxn>
                <a:cxn ang="0">
                  <a:pos x="88" y="5"/>
                </a:cxn>
                <a:cxn ang="0">
                  <a:pos x="86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8" h="239">
                  <a:moveTo>
                    <a:pt x="79" y="1"/>
                  </a:moveTo>
                  <a:lnTo>
                    <a:pt x="79" y="1"/>
                  </a:lnTo>
                  <a:lnTo>
                    <a:pt x="73" y="8"/>
                  </a:lnTo>
                  <a:lnTo>
                    <a:pt x="69" y="15"/>
                  </a:lnTo>
                  <a:lnTo>
                    <a:pt x="62" y="30"/>
                  </a:lnTo>
                  <a:lnTo>
                    <a:pt x="56" y="46"/>
                  </a:lnTo>
                  <a:lnTo>
                    <a:pt x="52" y="63"/>
                  </a:lnTo>
                  <a:lnTo>
                    <a:pt x="46" y="97"/>
                  </a:lnTo>
                  <a:lnTo>
                    <a:pt x="42" y="112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25" y="167"/>
                  </a:lnTo>
                  <a:lnTo>
                    <a:pt x="17" y="185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3" y="218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1" y="235"/>
                  </a:lnTo>
                  <a:lnTo>
                    <a:pt x="1" y="235"/>
                  </a:lnTo>
                  <a:lnTo>
                    <a:pt x="3" y="238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33"/>
                  </a:lnTo>
                  <a:lnTo>
                    <a:pt x="12" y="233"/>
                  </a:lnTo>
                  <a:lnTo>
                    <a:pt x="12" y="229"/>
                  </a:lnTo>
                  <a:lnTo>
                    <a:pt x="12" y="225"/>
                  </a:lnTo>
                  <a:lnTo>
                    <a:pt x="16" y="216"/>
                  </a:lnTo>
                  <a:lnTo>
                    <a:pt x="20" y="209"/>
                  </a:lnTo>
                  <a:lnTo>
                    <a:pt x="24" y="201"/>
                  </a:lnTo>
                  <a:lnTo>
                    <a:pt x="24" y="201"/>
                  </a:lnTo>
                  <a:lnTo>
                    <a:pt x="33" y="17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4" y="114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65" y="65"/>
                  </a:lnTo>
                  <a:lnTo>
                    <a:pt x="69" y="46"/>
                  </a:lnTo>
                  <a:lnTo>
                    <a:pt x="72" y="36"/>
                  </a:lnTo>
                  <a:lnTo>
                    <a:pt x="75" y="27"/>
                  </a:lnTo>
                  <a:lnTo>
                    <a:pt x="80" y="18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88" y="5"/>
                  </a:lnTo>
                  <a:lnTo>
                    <a:pt x="86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3" name="Freeform 815"/>
            <p:cNvSpPr/>
            <p:nvPr/>
          </p:nvSpPr>
          <p:spPr bwMode="auto">
            <a:xfrm>
              <a:off x="4711701" y="3162301"/>
              <a:ext cx="38100" cy="98425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77" y="17"/>
                </a:cxn>
                <a:cxn ang="0">
                  <a:pos x="70" y="32"/>
                </a:cxn>
                <a:cxn ang="0">
                  <a:pos x="58" y="62"/>
                </a:cxn>
                <a:cxn ang="0">
                  <a:pos x="49" y="92"/>
                </a:cxn>
                <a:cxn ang="0">
                  <a:pos x="39" y="123"/>
                </a:cxn>
                <a:cxn ang="0">
                  <a:pos x="39" y="123"/>
                </a:cxn>
                <a:cxn ang="0">
                  <a:pos x="15" y="181"/>
                </a:cxn>
                <a:cxn ang="0">
                  <a:pos x="10" y="195"/>
                </a:cxn>
                <a:cxn ang="0">
                  <a:pos x="6" y="211"/>
                </a:cxn>
                <a:cxn ang="0">
                  <a:pos x="2" y="225"/>
                </a:cxn>
                <a:cxn ang="0">
                  <a:pos x="0" y="241"/>
                </a:cxn>
                <a:cxn ang="0">
                  <a:pos x="0" y="241"/>
                </a:cxn>
                <a:cxn ang="0">
                  <a:pos x="0" y="243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5" y="246"/>
                </a:cxn>
                <a:cxn ang="0">
                  <a:pos x="9" y="245"/>
                </a:cxn>
                <a:cxn ang="0">
                  <a:pos x="10" y="243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4" y="226"/>
                </a:cxn>
                <a:cxn ang="0">
                  <a:pos x="17" y="211"/>
                </a:cxn>
                <a:cxn ang="0">
                  <a:pos x="22" y="196"/>
                </a:cxn>
                <a:cxn ang="0">
                  <a:pos x="27" y="182"/>
                </a:cxn>
                <a:cxn ang="0">
                  <a:pos x="38" y="155"/>
                </a:cxn>
                <a:cxn ang="0">
                  <a:pos x="49" y="126"/>
                </a:cxn>
                <a:cxn ang="0">
                  <a:pos x="49" y="126"/>
                </a:cxn>
                <a:cxn ang="0">
                  <a:pos x="60" y="96"/>
                </a:cxn>
                <a:cxn ang="0">
                  <a:pos x="70" y="66"/>
                </a:cxn>
                <a:cxn ang="0">
                  <a:pos x="81" y="37"/>
                </a:cxn>
                <a:cxn ang="0">
                  <a:pos x="87" y="2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6" y="0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5" h="246">
                  <a:moveTo>
                    <a:pt x="85" y="3"/>
                  </a:moveTo>
                  <a:lnTo>
                    <a:pt x="85" y="3"/>
                  </a:lnTo>
                  <a:lnTo>
                    <a:pt x="77" y="17"/>
                  </a:lnTo>
                  <a:lnTo>
                    <a:pt x="70" y="32"/>
                  </a:lnTo>
                  <a:lnTo>
                    <a:pt x="58" y="62"/>
                  </a:lnTo>
                  <a:lnTo>
                    <a:pt x="49" y="92"/>
                  </a:lnTo>
                  <a:lnTo>
                    <a:pt x="39" y="123"/>
                  </a:lnTo>
                  <a:lnTo>
                    <a:pt x="39" y="123"/>
                  </a:lnTo>
                  <a:lnTo>
                    <a:pt x="15" y="181"/>
                  </a:lnTo>
                  <a:lnTo>
                    <a:pt x="10" y="195"/>
                  </a:lnTo>
                  <a:lnTo>
                    <a:pt x="6" y="211"/>
                  </a:lnTo>
                  <a:lnTo>
                    <a:pt x="2" y="225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5" y="246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4" y="226"/>
                  </a:lnTo>
                  <a:lnTo>
                    <a:pt x="17" y="211"/>
                  </a:lnTo>
                  <a:lnTo>
                    <a:pt x="22" y="196"/>
                  </a:lnTo>
                  <a:lnTo>
                    <a:pt x="27" y="182"/>
                  </a:lnTo>
                  <a:lnTo>
                    <a:pt x="38" y="155"/>
                  </a:lnTo>
                  <a:lnTo>
                    <a:pt x="49" y="126"/>
                  </a:lnTo>
                  <a:lnTo>
                    <a:pt x="49" y="126"/>
                  </a:lnTo>
                  <a:lnTo>
                    <a:pt x="60" y="96"/>
                  </a:lnTo>
                  <a:lnTo>
                    <a:pt x="70" y="66"/>
                  </a:lnTo>
                  <a:lnTo>
                    <a:pt x="81" y="37"/>
                  </a:lnTo>
                  <a:lnTo>
                    <a:pt x="87" y="2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6" y="0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4" name="Freeform 816"/>
            <p:cNvSpPr/>
            <p:nvPr/>
          </p:nvSpPr>
          <p:spPr bwMode="auto">
            <a:xfrm>
              <a:off x="4737101" y="3182938"/>
              <a:ext cx="33338" cy="9048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9" y="15"/>
                </a:cxn>
                <a:cxn ang="0">
                  <a:pos x="64" y="28"/>
                </a:cxn>
                <a:cxn ang="0">
                  <a:pos x="54" y="51"/>
                </a:cxn>
                <a:cxn ang="0">
                  <a:pos x="54" y="51"/>
                </a:cxn>
                <a:cxn ang="0">
                  <a:pos x="41" y="85"/>
                </a:cxn>
                <a:cxn ang="0">
                  <a:pos x="27" y="119"/>
                </a:cxn>
                <a:cxn ang="0">
                  <a:pos x="27" y="119"/>
                </a:cxn>
                <a:cxn ang="0">
                  <a:pos x="16" y="143"/>
                </a:cxn>
                <a:cxn ang="0">
                  <a:pos x="8" y="168"/>
                </a:cxn>
                <a:cxn ang="0">
                  <a:pos x="4" y="181"/>
                </a:cxn>
                <a:cxn ang="0">
                  <a:pos x="1" y="194"/>
                </a:cxn>
                <a:cxn ang="0">
                  <a:pos x="0" y="207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4"/>
                </a:cxn>
                <a:cxn ang="0">
                  <a:pos x="1" y="227"/>
                </a:cxn>
                <a:cxn ang="0">
                  <a:pos x="5" y="228"/>
                </a:cxn>
                <a:cxn ang="0">
                  <a:pos x="9" y="227"/>
                </a:cxn>
                <a:cxn ang="0">
                  <a:pos x="10" y="224"/>
                </a:cxn>
                <a:cxn ang="0">
                  <a:pos x="10" y="222"/>
                </a:cxn>
                <a:cxn ang="0">
                  <a:pos x="10" y="222"/>
                </a:cxn>
                <a:cxn ang="0">
                  <a:pos x="12" y="206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22" y="162"/>
                </a:cxn>
                <a:cxn ang="0">
                  <a:pos x="33" y="133"/>
                </a:cxn>
                <a:cxn ang="0">
                  <a:pos x="46" y="104"/>
                </a:cxn>
                <a:cxn ang="0">
                  <a:pos x="46" y="104"/>
                </a:cxn>
                <a:cxn ang="0">
                  <a:pos x="58" y="71"/>
                </a:cxn>
                <a:cxn ang="0">
                  <a:pos x="64" y="54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78" y="23"/>
                </a:cxn>
                <a:cxn ang="0">
                  <a:pos x="81" y="15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2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3" y="2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4" h="228">
                  <a:moveTo>
                    <a:pt x="72" y="3"/>
                  </a:moveTo>
                  <a:lnTo>
                    <a:pt x="72" y="3"/>
                  </a:lnTo>
                  <a:lnTo>
                    <a:pt x="69" y="15"/>
                  </a:lnTo>
                  <a:lnTo>
                    <a:pt x="64" y="28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41" y="8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16" y="143"/>
                  </a:lnTo>
                  <a:lnTo>
                    <a:pt x="8" y="168"/>
                  </a:lnTo>
                  <a:lnTo>
                    <a:pt x="4" y="181"/>
                  </a:lnTo>
                  <a:lnTo>
                    <a:pt x="1" y="194"/>
                  </a:lnTo>
                  <a:lnTo>
                    <a:pt x="0" y="207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1" y="227"/>
                  </a:lnTo>
                  <a:lnTo>
                    <a:pt x="5" y="228"/>
                  </a:lnTo>
                  <a:lnTo>
                    <a:pt x="9" y="227"/>
                  </a:lnTo>
                  <a:lnTo>
                    <a:pt x="10" y="224"/>
                  </a:lnTo>
                  <a:lnTo>
                    <a:pt x="10" y="222"/>
                  </a:lnTo>
                  <a:lnTo>
                    <a:pt x="10" y="222"/>
                  </a:lnTo>
                  <a:lnTo>
                    <a:pt x="12" y="206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22" y="162"/>
                  </a:lnTo>
                  <a:lnTo>
                    <a:pt x="33" y="133"/>
                  </a:lnTo>
                  <a:lnTo>
                    <a:pt x="46" y="104"/>
                  </a:lnTo>
                  <a:lnTo>
                    <a:pt x="46" y="104"/>
                  </a:lnTo>
                  <a:lnTo>
                    <a:pt x="58" y="71"/>
                  </a:lnTo>
                  <a:lnTo>
                    <a:pt x="64" y="54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78" y="23"/>
                  </a:lnTo>
                  <a:lnTo>
                    <a:pt x="81" y="15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2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5" name="Freeform 817"/>
            <p:cNvSpPr/>
            <p:nvPr/>
          </p:nvSpPr>
          <p:spPr bwMode="auto">
            <a:xfrm>
              <a:off x="4762501" y="3200401"/>
              <a:ext cx="26988" cy="952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7" y="38"/>
                </a:cxn>
                <a:cxn ang="0">
                  <a:pos x="35" y="72"/>
                </a:cxn>
                <a:cxn ang="0">
                  <a:pos x="15" y="142"/>
                </a:cxn>
                <a:cxn ang="0">
                  <a:pos x="15" y="142"/>
                </a:cxn>
                <a:cxn ang="0">
                  <a:pos x="9" y="164"/>
                </a:cxn>
                <a:cxn ang="0">
                  <a:pos x="2" y="191"/>
                </a:cxn>
                <a:cxn ang="0">
                  <a:pos x="0" y="204"/>
                </a:cxn>
                <a:cxn ang="0">
                  <a:pos x="0" y="217"/>
                </a:cxn>
                <a:cxn ang="0">
                  <a:pos x="1" y="229"/>
                </a:cxn>
                <a:cxn ang="0">
                  <a:pos x="4" y="235"/>
                </a:cxn>
                <a:cxn ang="0">
                  <a:pos x="6" y="239"/>
                </a:cxn>
                <a:cxn ang="0">
                  <a:pos x="6" y="239"/>
                </a:cxn>
                <a:cxn ang="0">
                  <a:pos x="8" y="242"/>
                </a:cxn>
                <a:cxn ang="0">
                  <a:pos x="10" y="242"/>
                </a:cxn>
                <a:cxn ang="0">
                  <a:pos x="14" y="242"/>
                </a:cxn>
                <a:cxn ang="0">
                  <a:pos x="17" y="238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5" y="234"/>
                </a:cxn>
                <a:cxn ang="0">
                  <a:pos x="13" y="227"/>
                </a:cxn>
                <a:cxn ang="0">
                  <a:pos x="12" y="222"/>
                </a:cxn>
                <a:cxn ang="0">
                  <a:pos x="12" y="215"/>
                </a:cxn>
                <a:cxn ang="0">
                  <a:pos x="13" y="209"/>
                </a:cxn>
                <a:cxn ang="0">
                  <a:pos x="18" y="183"/>
                </a:cxn>
                <a:cxn ang="0">
                  <a:pos x="18" y="183"/>
                </a:cxn>
                <a:cxn ang="0">
                  <a:pos x="21" y="166"/>
                </a:cxn>
                <a:cxn ang="0">
                  <a:pos x="26" y="149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51" y="61"/>
                </a:cxn>
                <a:cxn ang="0">
                  <a:pos x="60" y="34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70" y="4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70" h="242">
                  <a:moveTo>
                    <a:pt x="59" y="2"/>
                  </a:moveTo>
                  <a:lnTo>
                    <a:pt x="59" y="2"/>
                  </a:lnTo>
                  <a:lnTo>
                    <a:pt x="47" y="38"/>
                  </a:lnTo>
                  <a:lnTo>
                    <a:pt x="35" y="72"/>
                  </a:lnTo>
                  <a:lnTo>
                    <a:pt x="15" y="142"/>
                  </a:lnTo>
                  <a:lnTo>
                    <a:pt x="15" y="142"/>
                  </a:lnTo>
                  <a:lnTo>
                    <a:pt x="9" y="164"/>
                  </a:lnTo>
                  <a:lnTo>
                    <a:pt x="2" y="191"/>
                  </a:lnTo>
                  <a:lnTo>
                    <a:pt x="0" y="204"/>
                  </a:lnTo>
                  <a:lnTo>
                    <a:pt x="0" y="217"/>
                  </a:lnTo>
                  <a:lnTo>
                    <a:pt x="1" y="229"/>
                  </a:lnTo>
                  <a:lnTo>
                    <a:pt x="4" y="235"/>
                  </a:lnTo>
                  <a:lnTo>
                    <a:pt x="6" y="239"/>
                  </a:lnTo>
                  <a:lnTo>
                    <a:pt x="6" y="239"/>
                  </a:lnTo>
                  <a:lnTo>
                    <a:pt x="8" y="242"/>
                  </a:lnTo>
                  <a:lnTo>
                    <a:pt x="10" y="242"/>
                  </a:lnTo>
                  <a:lnTo>
                    <a:pt x="14" y="242"/>
                  </a:lnTo>
                  <a:lnTo>
                    <a:pt x="17" y="238"/>
                  </a:lnTo>
                  <a:lnTo>
                    <a:pt x="17" y="236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3" y="227"/>
                  </a:lnTo>
                  <a:lnTo>
                    <a:pt x="12" y="222"/>
                  </a:lnTo>
                  <a:lnTo>
                    <a:pt x="12" y="215"/>
                  </a:lnTo>
                  <a:lnTo>
                    <a:pt x="13" y="209"/>
                  </a:lnTo>
                  <a:lnTo>
                    <a:pt x="18" y="183"/>
                  </a:lnTo>
                  <a:lnTo>
                    <a:pt x="18" y="183"/>
                  </a:lnTo>
                  <a:lnTo>
                    <a:pt x="21" y="166"/>
                  </a:lnTo>
                  <a:lnTo>
                    <a:pt x="26" y="14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51" y="61"/>
                  </a:lnTo>
                  <a:lnTo>
                    <a:pt x="60" y="34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70" y="4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6" name="Freeform 818"/>
            <p:cNvSpPr/>
            <p:nvPr/>
          </p:nvSpPr>
          <p:spPr bwMode="auto">
            <a:xfrm>
              <a:off x="4786313" y="3222626"/>
              <a:ext cx="31750" cy="88900"/>
            </a:xfrm>
            <a:custGeom>
              <a:avLst/>
              <a:gdLst/>
              <a:ahLst/>
              <a:cxnLst>
                <a:cxn ang="0">
                  <a:pos x="69" y="3"/>
                </a:cxn>
                <a:cxn ang="0">
                  <a:pos x="69" y="3"/>
                </a:cxn>
                <a:cxn ang="0">
                  <a:pos x="61" y="13"/>
                </a:cxn>
                <a:cxn ang="0">
                  <a:pos x="56" y="25"/>
                </a:cxn>
                <a:cxn ang="0">
                  <a:pos x="45" y="48"/>
                </a:cxn>
                <a:cxn ang="0">
                  <a:pos x="36" y="73"/>
                </a:cxn>
                <a:cxn ang="0">
                  <a:pos x="28" y="98"/>
                </a:cxn>
                <a:cxn ang="0">
                  <a:pos x="28" y="98"/>
                </a:cxn>
                <a:cxn ang="0">
                  <a:pos x="19" y="128"/>
                </a:cxn>
                <a:cxn ang="0">
                  <a:pos x="10" y="157"/>
                </a:cxn>
                <a:cxn ang="0">
                  <a:pos x="6" y="173"/>
                </a:cxn>
                <a:cxn ang="0">
                  <a:pos x="2" y="187"/>
                </a:cxn>
                <a:cxn ang="0">
                  <a:pos x="1" y="203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9" y="222"/>
                </a:cxn>
                <a:cxn ang="0">
                  <a:pos x="10" y="221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4"/>
                </a:cxn>
                <a:cxn ang="0">
                  <a:pos x="14" y="190"/>
                </a:cxn>
                <a:cxn ang="0">
                  <a:pos x="17" y="176"/>
                </a:cxn>
                <a:cxn ang="0">
                  <a:pos x="19" y="163"/>
                </a:cxn>
                <a:cxn ang="0">
                  <a:pos x="28" y="137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45" y="84"/>
                </a:cxn>
                <a:cxn ang="0">
                  <a:pos x="54" y="57"/>
                </a:cxn>
                <a:cxn ang="0">
                  <a:pos x="65" y="33"/>
                </a:cxn>
                <a:cxn ang="0">
                  <a:pos x="71" y="20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9" y="3"/>
                </a:cxn>
                <a:cxn ang="0">
                  <a:pos x="69" y="3"/>
                </a:cxn>
              </a:cxnLst>
              <a:rect l="0" t="0" r="r" b="b"/>
              <a:pathLst>
                <a:path w="79" h="224">
                  <a:moveTo>
                    <a:pt x="69" y="3"/>
                  </a:moveTo>
                  <a:lnTo>
                    <a:pt x="69" y="3"/>
                  </a:lnTo>
                  <a:lnTo>
                    <a:pt x="61" y="13"/>
                  </a:lnTo>
                  <a:lnTo>
                    <a:pt x="56" y="25"/>
                  </a:lnTo>
                  <a:lnTo>
                    <a:pt x="45" y="48"/>
                  </a:lnTo>
                  <a:lnTo>
                    <a:pt x="36" y="73"/>
                  </a:lnTo>
                  <a:lnTo>
                    <a:pt x="28" y="98"/>
                  </a:lnTo>
                  <a:lnTo>
                    <a:pt x="28" y="98"/>
                  </a:lnTo>
                  <a:lnTo>
                    <a:pt x="19" y="128"/>
                  </a:lnTo>
                  <a:lnTo>
                    <a:pt x="10" y="157"/>
                  </a:lnTo>
                  <a:lnTo>
                    <a:pt x="6" y="173"/>
                  </a:lnTo>
                  <a:lnTo>
                    <a:pt x="2" y="187"/>
                  </a:lnTo>
                  <a:lnTo>
                    <a:pt x="1" y="203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9" y="222"/>
                  </a:lnTo>
                  <a:lnTo>
                    <a:pt x="10" y="221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4"/>
                  </a:lnTo>
                  <a:lnTo>
                    <a:pt x="14" y="190"/>
                  </a:lnTo>
                  <a:lnTo>
                    <a:pt x="17" y="176"/>
                  </a:lnTo>
                  <a:lnTo>
                    <a:pt x="19" y="163"/>
                  </a:lnTo>
                  <a:lnTo>
                    <a:pt x="28" y="13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45" y="84"/>
                  </a:lnTo>
                  <a:lnTo>
                    <a:pt x="54" y="57"/>
                  </a:lnTo>
                  <a:lnTo>
                    <a:pt x="65" y="33"/>
                  </a:lnTo>
                  <a:lnTo>
                    <a:pt x="71" y="20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9" y="3"/>
                  </a:lnTo>
                  <a:lnTo>
                    <a:pt x="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7" name="Freeform 819"/>
            <p:cNvSpPr/>
            <p:nvPr/>
          </p:nvSpPr>
          <p:spPr bwMode="auto">
            <a:xfrm>
              <a:off x="4808538" y="3241676"/>
              <a:ext cx="34925" cy="904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52" y="65"/>
                </a:cxn>
                <a:cxn ang="0">
                  <a:pos x="40" y="95"/>
                </a:cxn>
                <a:cxn ang="0">
                  <a:pos x="27" y="125"/>
                </a:cxn>
                <a:cxn ang="0">
                  <a:pos x="27" y="125"/>
                </a:cxn>
                <a:cxn ang="0">
                  <a:pos x="17" y="149"/>
                </a:cxn>
                <a:cxn ang="0">
                  <a:pos x="9" y="172"/>
                </a:cxn>
                <a:cxn ang="0">
                  <a:pos x="2" y="197"/>
                </a:cxn>
                <a:cxn ang="0">
                  <a:pos x="1" y="209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1" y="225"/>
                </a:cxn>
                <a:cxn ang="0">
                  <a:pos x="2" y="226"/>
                </a:cxn>
                <a:cxn ang="0">
                  <a:pos x="6" y="227"/>
                </a:cxn>
                <a:cxn ang="0">
                  <a:pos x="10" y="226"/>
                </a:cxn>
                <a:cxn ang="0">
                  <a:pos x="12" y="225"/>
                </a:cxn>
                <a:cxn ang="0">
                  <a:pos x="12" y="222"/>
                </a:cxn>
                <a:cxn ang="0">
                  <a:pos x="12" y="222"/>
                </a:cxn>
                <a:cxn ang="0">
                  <a:pos x="13" y="208"/>
                </a:cxn>
                <a:cxn ang="0">
                  <a:pos x="15" y="194"/>
                </a:cxn>
                <a:cxn ang="0">
                  <a:pos x="18" y="183"/>
                </a:cxn>
                <a:cxn ang="0">
                  <a:pos x="22" y="170"/>
                </a:cxn>
                <a:cxn ang="0">
                  <a:pos x="31" y="146"/>
                </a:cxn>
                <a:cxn ang="0">
                  <a:pos x="42" y="120"/>
                </a:cxn>
                <a:cxn ang="0">
                  <a:pos x="42" y="120"/>
                </a:cxn>
                <a:cxn ang="0">
                  <a:pos x="87" y="6"/>
                </a:cxn>
                <a:cxn ang="0">
                  <a:pos x="87" y="6"/>
                </a:cxn>
                <a:cxn ang="0">
                  <a:pos x="87" y="4"/>
                </a:cxn>
                <a:cxn ang="0">
                  <a:pos x="87" y="2"/>
                </a:cxn>
                <a:cxn ang="0">
                  <a:pos x="86" y="1"/>
                </a:cxn>
                <a:cxn ang="0">
                  <a:pos x="84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7" h="227">
                  <a:moveTo>
                    <a:pt x="77" y="4"/>
                  </a:moveTo>
                  <a:lnTo>
                    <a:pt x="77" y="4"/>
                  </a:lnTo>
                  <a:lnTo>
                    <a:pt x="52" y="65"/>
                  </a:lnTo>
                  <a:lnTo>
                    <a:pt x="40" y="9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17" y="149"/>
                  </a:lnTo>
                  <a:lnTo>
                    <a:pt x="9" y="172"/>
                  </a:lnTo>
                  <a:lnTo>
                    <a:pt x="2" y="197"/>
                  </a:lnTo>
                  <a:lnTo>
                    <a:pt x="1" y="209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1" y="225"/>
                  </a:lnTo>
                  <a:lnTo>
                    <a:pt x="2" y="226"/>
                  </a:lnTo>
                  <a:lnTo>
                    <a:pt x="6" y="227"/>
                  </a:lnTo>
                  <a:lnTo>
                    <a:pt x="10" y="226"/>
                  </a:lnTo>
                  <a:lnTo>
                    <a:pt x="12" y="225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3" y="208"/>
                  </a:lnTo>
                  <a:lnTo>
                    <a:pt x="15" y="194"/>
                  </a:lnTo>
                  <a:lnTo>
                    <a:pt x="18" y="183"/>
                  </a:lnTo>
                  <a:lnTo>
                    <a:pt x="22" y="170"/>
                  </a:lnTo>
                  <a:lnTo>
                    <a:pt x="31" y="146"/>
                  </a:lnTo>
                  <a:lnTo>
                    <a:pt x="42" y="120"/>
                  </a:lnTo>
                  <a:lnTo>
                    <a:pt x="42" y="120"/>
                  </a:lnTo>
                  <a:lnTo>
                    <a:pt x="87" y="6"/>
                  </a:lnTo>
                  <a:lnTo>
                    <a:pt x="87" y="6"/>
                  </a:lnTo>
                  <a:lnTo>
                    <a:pt x="87" y="4"/>
                  </a:lnTo>
                  <a:lnTo>
                    <a:pt x="87" y="2"/>
                  </a:lnTo>
                  <a:lnTo>
                    <a:pt x="86" y="1"/>
                  </a:lnTo>
                  <a:lnTo>
                    <a:pt x="84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8" name="Freeform 820"/>
            <p:cNvSpPr/>
            <p:nvPr/>
          </p:nvSpPr>
          <p:spPr bwMode="auto">
            <a:xfrm>
              <a:off x="4840288" y="3263901"/>
              <a:ext cx="23813" cy="8572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45" y="6"/>
                </a:cxn>
                <a:cxn ang="0">
                  <a:pos x="43" y="19"/>
                </a:cxn>
                <a:cxn ang="0">
                  <a:pos x="39" y="34"/>
                </a:cxn>
                <a:cxn ang="0">
                  <a:pos x="35" y="47"/>
                </a:cxn>
                <a:cxn ang="0">
                  <a:pos x="31" y="61"/>
                </a:cxn>
                <a:cxn ang="0">
                  <a:pos x="31" y="61"/>
                </a:cxn>
                <a:cxn ang="0">
                  <a:pos x="21" y="116"/>
                </a:cxn>
                <a:cxn ang="0">
                  <a:pos x="21" y="116"/>
                </a:cxn>
                <a:cxn ang="0">
                  <a:pos x="14" y="140"/>
                </a:cxn>
                <a:cxn ang="0">
                  <a:pos x="7" y="162"/>
                </a:cxn>
                <a:cxn ang="0">
                  <a:pos x="2" y="184"/>
                </a:cxn>
                <a:cxn ang="0">
                  <a:pos x="1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10" y="212"/>
                </a:cxn>
                <a:cxn ang="0">
                  <a:pos x="11" y="210"/>
                </a:cxn>
                <a:cxn ang="0">
                  <a:pos x="11" y="208"/>
                </a:cxn>
                <a:cxn ang="0">
                  <a:pos x="11" y="208"/>
                </a:cxn>
                <a:cxn ang="0">
                  <a:pos x="13" y="196"/>
                </a:cxn>
                <a:cxn ang="0">
                  <a:pos x="14" y="183"/>
                </a:cxn>
                <a:cxn ang="0">
                  <a:pos x="19" y="159"/>
                </a:cxn>
                <a:cxn ang="0">
                  <a:pos x="27" y="135"/>
                </a:cxn>
                <a:cxn ang="0">
                  <a:pos x="32" y="111"/>
                </a:cxn>
                <a:cxn ang="0">
                  <a:pos x="32" y="111"/>
                </a:cxn>
                <a:cxn ang="0">
                  <a:pos x="44" y="55"/>
                </a:cxn>
                <a:cxn ang="0">
                  <a:pos x="44" y="55"/>
                </a:cxn>
                <a:cxn ang="0">
                  <a:pos x="47" y="43"/>
                </a:cxn>
                <a:cxn ang="0">
                  <a:pos x="51" y="31"/>
                </a:cxn>
                <a:cxn ang="0">
                  <a:pos x="55" y="18"/>
                </a:cxn>
                <a:cxn ang="0">
                  <a:pos x="57" y="6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48" y="2"/>
                </a:cxn>
                <a:cxn ang="0">
                  <a:pos x="47" y="4"/>
                </a:cxn>
                <a:cxn ang="0">
                  <a:pos x="45" y="6"/>
                </a:cxn>
                <a:cxn ang="0">
                  <a:pos x="45" y="6"/>
                </a:cxn>
              </a:cxnLst>
              <a:rect l="0" t="0" r="r" b="b"/>
              <a:pathLst>
                <a:path w="57" h="213">
                  <a:moveTo>
                    <a:pt x="45" y="6"/>
                  </a:moveTo>
                  <a:lnTo>
                    <a:pt x="45" y="6"/>
                  </a:lnTo>
                  <a:lnTo>
                    <a:pt x="43" y="19"/>
                  </a:lnTo>
                  <a:lnTo>
                    <a:pt x="39" y="34"/>
                  </a:lnTo>
                  <a:lnTo>
                    <a:pt x="35" y="47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1" y="116"/>
                  </a:lnTo>
                  <a:lnTo>
                    <a:pt x="21" y="116"/>
                  </a:lnTo>
                  <a:lnTo>
                    <a:pt x="14" y="140"/>
                  </a:lnTo>
                  <a:lnTo>
                    <a:pt x="7" y="162"/>
                  </a:lnTo>
                  <a:lnTo>
                    <a:pt x="2" y="184"/>
                  </a:lnTo>
                  <a:lnTo>
                    <a:pt x="1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10" y="212"/>
                  </a:lnTo>
                  <a:lnTo>
                    <a:pt x="11" y="210"/>
                  </a:lnTo>
                  <a:lnTo>
                    <a:pt x="11" y="208"/>
                  </a:lnTo>
                  <a:lnTo>
                    <a:pt x="11" y="208"/>
                  </a:lnTo>
                  <a:lnTo>
                    <a:pt x="13" y="196"/>
                  </a:lnTo>
                  <a:lnTo>
                    <a:pt x="14" y="183"/>
                  </a:lnTo>
                  <a:lnTo>
                    <a:pt x="19" y="159"/>
                  </a:lnTo>
                  <a:lnTo>
                    <a:pt x="27" y="135"/>
                  </a:lnTo>
                  <a:lnTo>
                    <a:pt x="32" y="111"/>
                  </a:lnTo>
                  <a:lnTo>
                    <a:pt x="32" y="111"/>
                  </a:lnTo>
                  <a:lnTo>
                    <a:pt x="44" y="55"/>
                  </a:lnTo>
                  <a:lnTo>
                    <a:pt x="44" y="55"/>
                  </a:lnTo>
                  <a:lnTo>
                    <a:pt x="47" y="43"/>
                  </a:lnTo>
                  <a:lnTo>
                    <a:pt x="51" y="31"/>
                  </a:lnTo>
                  <a:lnTo>
                    <a:pt x="55" y="18"/>
                  </a:lnTo>
                  <a:lnTo>
                    <a:pt x="57" y="6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48" y="2"/>
                  </a:lnTo>
                  <a:lnTo>
                    <a:pt x="47" y="4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9" name="Freeform 821"/>
            <p:cNvSpPr/>
            <p:nvPr/>
          </p:nvSpPr>
          <p:spPr bwMode="auto">
            <a:xfrm>
              <a:off x="4862513" y="3275013"/>
              <a:ext cx="20638" cy="84138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19"/>
                </a:cxn>
                <a:cxn ang="0">
                  <a:pos x="38" y="33"/>
                </a:cxn>
                <a:cxn ang="0">
                  <a:pos x="33" y="60"/>
                </a:cxn>
                <a:cxn ang="0">
                  <a:pos x="25" y="87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8" y="160"/>
                </a:cxn>
                <a:cxn ang="0">
                  <a:pos x="3" y="183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10"/>
                </a:cxn>
                <a:cxn ang="0">
                  <a:pos x="2" y="211"/>
                </a:cxn>
                <a:cxn ang="0">
                  <a:pos x="5" y="212"/>
                </a:cxn>
                <a:cxn ang="0">
                  <a:pos x="9" y="211"/>
                </a:cxn>
                <a:cxn ang="0">
                  <a:pos x="11" y="210"/>
                </a:cxn>
                <a:cxn ang="0">
                  <a:pos x="12" y="207"/>
                </a:cxn>
                <a:cxn ang="0">
                  <a:pos x="12" y="207"/>
                </a:cxn>
                <a:cxn ang="0">
                  <a:pos x="15" y="182"/>
                </a:cxn>
                <a:cxn ang="0">
                  <a:pos x="20" y="156"/>
                </a:cxn>
                <a:cxn ang="0">
                  <a:pos x="26" y="131"/>
                </a:cxn>
                <a:cxn ang="0">
                  <a:pos x="33" y="106"/>
                </a:cxn>
                <a:cxn ang="0">
                  <a:pos x="39" y="81"/>
                </a:cxn>
                <a:cxn ang="0">
                  <a:pos x="46" y="57"/>
                </a:cxn>
                <a:cxn ang="0">
                  <a:pos x="51" y="3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49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4" h="212">
                  <a:moveTo>
                    <a:pt x="42" y="6"/>
                  </a:moveTo>
                  <a:lnTo>
                    <a:pt x="42" y="6"/>
                  </a:lnTo>
                  <a:lnTo>
                    <a:pt x="41" y="19"/>
                  </a:lnTo>
                  <a:lnTo>
                    <a:pt x="38" y="33"/>
                  </a:lnTo>
                  <a:lnTo>
                    <a:pt x="33" y="60"/>
                  </a:lnTo>
                  <a:lnTo>
                    <a:pt x="25" y="87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8" y="160"/>
                  </a:lnTo>
                  <a:lnTo>
                    <a:pt x="3" y="183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10"/>
                  </a:lnTo>
                  <a:lnTo>
                    <a:pt x="2" y="211"/>
                  </a:lnTo>
                  <a:lnTo>
                    <a:pt x="5" y="212"/>
                  </a:lnTo>
                  <a:lnTo>
                    <a:pt x="9" y="211"/>
                  </a:lnTo>
                  <a:lnTo>
                    <a:pt x="11" y="210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5" y="182"/>
                  </a:lnTo>
                  <a:lnTo>
                    <a:pt x="20" y="156"/>
                  </a:lnTo>
                  <a:lnTo>
                    <a:pt x="26" y="131"/>
                  </a:lnTo>
                  <a:lnTo>
                    <a:pt x="33" y="106"/>
                  </a:lnTo>
                  <a:lnTo>
                    <a:pt x="39" y="81"/>
                  </a:lnTo>
                  <a:lnTo>
                    <a:pt x="46" y="57"/>
                  </a:lnTo>
                  <a:lnTo>
                    <a:pt x="51" y="3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49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0" name="Freeform 822"/>
            <p:cNvSpPr/>
            <p:nvPr/>
          </p:nvSpPr>
          <p:spPr bwMode="auto">
            <a:xfrm>
              <a:off x="4884738" y="3289301"/>
              <a:ext cx="25400" cy="73025"/>
            </a:xfrm>
            <a:custGeom>
              <a:avLst/>
              <a:gdLst/>
              <a:ahLst/>
              <a:cxnLst>
                <a:cxn ang="0">
                  <a:pos x="53" y="3"/>
                </a:cxn>
                <a:cxn ang="0">
                  <a:pos x="53" y="3"/>
                </a:cxn>
                <a:cxn ang="0">
                  <a:pos x="44" y="24"/>
                </a:cxn>
                <a:cxn ang="0">
                  <a:pos x="36" y="46"/>
                </a:cxn>
                <a:cxn ang="0">
                  <a:pos x="30" y="68"/>
                </a:cxn>
                <a:cxn ang="0">
                  <a:pos x="23" y="91"/>
                </a:cxn>
                <a:cxn ang="0">
                  <a:pos x="13" y="135"/>
                </a:cxn>
                <a:cxn ang="0">
                  <a:pos x="6" y="157"/>
                </a:cxn>
                <a:cxn ang="0">
                  <a:pos x="0" y="180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4" y="186"/>
                </a:cxn>
                <a:cxn ang="0">
                  <a:pos x="8" y="186"/>
                </a:cxn>
                <a:cxn ang="0">
                  <a:pos x="10" y="185"/>
                </a:cxn>
                <a:cxn ang="0">
                  <a:pos x="10" y="182"/>
                </a:cxn>
                <a:cxn ang="0">
                  <a:pos x="10" y="182"/>
                </a:cxn>
                <a:cxn ang="0">
                  <a:pos x="17" y="161"/>
                </a:cxn>
                <a:cxn ang="0">
                  <a:pos x="23" y="139"/>
                </a:cxn>
                <a:cxn ang="0">
                  <a:pos x="34" y="94"/>
                </a:cxn>
                <a:cxn ang="0">
                  <a:pos x="40" y="72"/>
                </a:cxn>
                <a:cxn ang="0">
                  <a:pos x="47" y="51"/>
                </a:cxn>
                <a:cxn ang="0">
                  <a:pos x="55" y="29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4" y="4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2"/>
                </a:cxn>
                <a:cxn ang="0">
                  <a:pos x="53" y="3"/>
                </a:cxn>
                <a:cxn ang="0">
                  <a:pos x="53" y="3"/>
                </a:cxn>
              </a:cxnLst>
              <a:rect l="0" t="0" r="r" b="b"/>
              <a:pathLst>
                <a:path w="64" h="186">
                  <a:moveTo>
                    <a:pt x="53" y="3"/>
                  </a:moveTo>
                  <a:lnTo>
                    <a:pt x="53" y="3"/>
                  </a:lnTo>
                  <a:lnTo>
                    <a:pt x="44" y="24"/>
                  </a:lnTo>
                  <a:lnTo>
                    <a:pt x="36" y="46"/>
                  </a:lnTo>
                  <a:lnTo>
                    <a:pt x="30" y="68"/>
                  </a:lnTo>
                  <a:lnTo>
                    <a:pt x="23" y="91"/>
                  </a:lnTo>
                  <a:lnTo>
                    <a:pt x="13" y="135"/>
                  </a:lnTo>
                  <a:lnTo>
                    <a:pt x="6" y="157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4" y="186"/>
                  </a:lnTo>
                  <a:lnTo>
                    <a:pt x="8" y="186"/>
                  </a:lnTo>
                  <a:lnTo>
                    <a:pt x="10" y="185"/>
                  </a:lnTo>
                  <a:lnTo>
                    <a:pt x="10" y="182"/>
                  </a:lnTo>
                  <a:lnTo>
                    <a:pt x="10" y="182"/>
                  </a:lnTo>
                  <a:lnTo>
                    <a:pt x="17" y="161"/>
                  </a:lnTo>
                  <a:lnTo>
                    <a:pt x="23" y="139"/>
                  </a:lnTo>
                  <a:lnTo>
                    <a:pt x="34" y="94"/>
                  </a:lnTo>
                  <a:lnTo>
                    <a:pt x="40" y="72"/>
                  </a:lnTo>
                  <a:lnTo>
                    <a:pt x="47" y="51"/>
                  </a:lnTo>
                  <a:lnTo>
                    <a:pt x="55" y="29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4" y="4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2"/>
                  </a:lnTo>
                  <a:lnTo>
                    <a:pt x="53" y="3"/>
                  </a:lnTo>
                  <a:lnTo>
                    <a:pt x="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1" name="Freeform 823"/>
            <p:cNvSpPr/>
            <p:nvPr/>
          </p:nvSpPr>
          <p:spPr bwMode="auto">
            <a:xfrm>
              <a:off x="4305301" y="3478213"/>
              <a:ext cx="9525" cy="25400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0" y="17"/>
                </a:cxn>
                <a:cxn ang="0">
                  <a:pos x="5" y="30"/>
                </a:cxn>
                <a:cxn ang="0">
                  <a:pos x="1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59"/>
                </a:cxn>
                <a:cxn ang="0">
                  <a:pos x="10" y="59"/>
                </a:cxn>
                <a:cxn ang="0">
                  <a:pos x="13" y="45"/>
                </a:cxn>
                <a:cxn ang="0">
                  <a:pos x="17" y="33"/>
                </a:cxn>
                <a:cxn ang="0">
                  <a:pos x="21" y="20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4" y="3"/>
                </a:cxn>
                <a:cxn ang="0">
                  <a:pos x="22" y="0"/>
                </a:cxn>
                <a:cxn ang="0">
                  <a:pos x="17" y="0"/>
                </a:cxn>
                <a:cxn ang="0">
                  <a:pos x="15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6" h="64">
                  <a:moveTo>
                    <a:pt x="14" y="4"/>
                  </a:moveTo>
                  <a:lnTo>
                    <a:pt x="14" y="4"/>
                  </a:lnTo>
                  <a:lnTo>
                    <a:pt x="10" y="17"/>
                  </a:lnTo>
                  <a:lnTo>
                    <a:pt x="5" y="30"/>
                  </a:lnTo>
                  <a:lnTo>
                    <a:pt x="1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3" y="45"/>
                  </a:lnTo>
                  <a:lnTo>
                    <a:pt x="17" y="33"/>
                  </a:lnTo>
                  <a:lnTo>
                    <a:pt x="21" y="2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2" name="Freeform 824"/>
            <p:cNvSpPr/>
            <p:nvPr/>
          </p:nvSpPr>
          <p:spPr bwMode="auto">
            <a:xfrm>
              <a:off x="4319588" y="3497263"/>
              <a:ext cx="9525" cy="3175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22"/>
                </a:cxn>
                <a:cxn ang="0">
                  <a:pos x="7" y="39"/>
                </a:cxn>
                <a:cxn ang="0">
                  <a:pos x="4" y="5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4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10" y="75"/>
                </a:cxn>
                <a:cxn ang="0">
                  <a:pos x="10" y="75"/>
                </a:cxn>
                <a:cxn ang="0">
                  <a:pos x="15" y="58"/>
                </a:cxn>
                <a:cxn ang="0">
                  <a:pos x="19" y="41"/>
                </a:cxn>
                <a:cxn ang="0">
                  <a:pos x="21" y="22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22" h="79">
                  <a:moveTo>
                    <a:pt x="10" y="5"/>
                  </a:moveTo>
                  <a:lnTo>
                    <a:pt x="10" y="5"/>
                  </a:lnTo>
                  <a:lnTo>
                    <a:pt x="10" y="22"/>
                  </a:lnTo>
                  <a:lnTo>
                    <a:pt x="7" y="39"/>
                  </a:lnTo>
                  <a:lnTo>
                    <a:pt x="4" y="55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4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10" y="75"/>
                  </a:lnTo>
                  <a:lnTo>
                    <a:pt x="10" y="75"/>
                  </a:lnTo>
                  <a:lnTo>
                    <a:pt x="15" y="58"/>
                  </a:lnTo>
                  <a:lnTo>
                    <a:pt x="19" y="41"/>
                  </a:lnTo>
                  <a:lnTo>
                    <a:pt x="21" y="22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3" name="Freeform 825"/>
            <p:cNvSpPr/>
            <p:nvPr/>
          </p:nvSpPr>
          <p:spPr bwMode="auto">
            <a:xfrm>
              <a:off x="4338638" y="3503613"/>
              <a:ext cx="7938" cy="31750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11" y="6"/>
                </a:cxn>
                <a:cxn ang="0">
                  <a:pos x="10" y="24"/>
                </a:cxn>
                <a:cxn ang="0">
                  <a:pos x="6" y="41"/>
                </a:cxn>
                <a:cxn ang="0">
                  <a:pos x="2" y="5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8"/>
                </a:cxn>
                <a:cxn ang="0">
                  <a:pos x="2" y="79"/>
                </a:cxn>
                <a:cxn ang="0">
                  <a:pos x="6" y="80"/>
                </a:cxn>
                <a:cxn ang="0">
                  <a:pos x="10" y="79"/>
                </a:cxn>
                <a:cxn ang="0">
                  <a:pos x="11" y="78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13" y="58"/>
                </a:cxn>
                <a:cxn ang="0">
                  <a:pos x="17" y="41"/>
                </a:cxn>
                <a:cxn ang="0">
                  <a:pos x="20" y="24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3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1" y="6"/>
                </a:cxn>
                <a:cxn ang="0">
                  <a:pos x="11" y="6"/>
                </a:cxn>
              </a:cxnLst>
              <a:rect l="0" t="0" r="r" b="b"/>
              <a:pathLst>
                <a:path w="23" h="80">
                  <a:moveTo>
                    <a:pt x="11" y="6"/>
                  </a:moveTo>
                  <a:lnTo>
                    <a:pt x="11" y="6"/>
                  </a:lnTo>
                  <a:lnTo>
                    <a:pt x="10" y="24"/>
                  </a:lnTo>
                  <a:lnTo>
                    <a:pt x="6" y="41"/>
                  </a:lnTo>
                  <a:lnTo>
                    <a:pt x="2" y="5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2" y="79"/>
                  </a:lnTo>
                  <a:lnTo>
                    <a:pt x="6" y="80"/>
                  </a:lnTo>
                  <a:lnTo>
                    <a:pt x="10" y="79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13" y="58"/>
                  </a:lnTo>
                  <a:lnTo>
                    <a:pt x="17" y="41"/>
                  </a:lnTo>
                  <a:lnTo>
                    <a:pt x="20" y="24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1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4" name="Freeform 826"/>
            <p:cNvSpPr/>
            <p:nvPr/>
          </p:nvSpPr>
          <p:spPr bwMode="auto">
            <a:xfrm>
              <a:off x="4364038" y="3490913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6" y="57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7">
                  <a:moveTo>
                    <a:pt x="0" y="6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6" y="57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5" name="Freeform 827"/>
            <p:cNvSpPr/>
            <p:nvPr/>
          </p:nvSpPr>
          <p:spPr bwMode="auto">
            <a:xfrm>
              <a:off x="4368801" y="3552826"/>
              <a:ext cx="6350" cy="28575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21"/>
                </a:cxn>
                <a:cxn ang="0">
                  <a:pos x="4" y="37"/>
                </a:cxn>
                <a:cxn ang="0">
                  <a:pos x="2" y="51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1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1" y="69"/>
                </a:cxn>
                <a:cxn ang="0">
                  <a:pos x="11" y="67"/>
                </a:cxn>
                <a:cxn ang="0">
                  <a:pos x="11" y="67"/>
                </a:cxn>
                <a:cxn ang="0">
                  <a:pos x="12" y="51"/>
                </a:cxn>
                <a:cxn ang="0">
                  <a:pos x="15" y="37"/>
                </a:cxn>
                <a:cxn ang="0">
                  <a:pos x="17" y="21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8" y="4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72">
                  <a:moveTo>
                    <a:pt x="8" y="5"/>
                  </a:moveTo>
                  <a:lnTo>
                    <a:pt x="8" y="5"/>
                  </a:lnTo>
                  <a:lnTo>
                    <a:pt x="7" y="21"/>
                  </a:lnTo>
                  <a:lnTo>
                    <a:pt x="4" y="37"/>
                  </a:lnTo>
                  <a:lnTo>
                    <a:pt x="2" y="51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1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1" y="69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2" y="51"/>
                  </a:lnTo>
                  <a:lnTo>
                    <a:pt x="15" y="37"/>
                  </a:lnTo>
                  <a:lnTo>
                    <a:pt x="17" y="21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6" name="Freeform 828"/>
            <p:cNvSpPr/>
            <p:nvPr/>
          </p:nvSpPr>
          <p:spPr bwMode="auto">
            <a:xfrm>
              <a:off x="4384676" y="3568701"/>
              <a:ext cx="7938" cy="31750"/>
            </a:xfrm>
            <a:custGeom>
              <a:avLst/>
              <a:gdLst/>
              <a:ahLst/>
              <a:cxnLst>
                <a:cxn ang="0">
                  <a:pos x="9" y="6"/>
                </a:cxn>
                <a:cxn ang="0">
                  <a:pos x="9" y="6"/>
                </a:cxn>
                <a:cxn ang="0">
                  <a:pos x="6" y="13"/>
                </a:cxn>
                <a:cxn ang="0">
                  <a:pos x="5" y="21"/>
                </a:cxn>
                <a:cxn ang="0">
                  <a:pos x="2" y="29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5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6" y="80"/>
                </a:cxn>
                <a:cxn ang="0">
                  <a:pos x="10" y="78"/>
                </a:cxn>
                <a:cxn ang="0">
                  <a:pos x="12" y="77"/>
                </a:cxn>
                <a:cxn ang="0">
                  <a:pos x="12" y="7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13" y="31"/>
                </a:cxn>
                <a:cxn ang="0">
                  <a:pos x="15" y="23"/>
                </a:cxn>
                <a:cxn ang="0">
                  <a:pos x="18" y="1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6"/>
                </a:cxn>
                <a:cxn ang="0">
                  <a:pos x="9" y="6"/>
                </a:cxn>
              </a:cxnLst>
              <a:rect l="0" t="0" r="r" b="b"/>
              <a:pathLst>
                <a:path w="19" h="80">
                  <a:moveTo>
                    <a:pt x="9" y="6"/>
                  </a:moveTo>
                  <a:lnTo>
                    <a:pt x="9" y="6"/>
                  </a:lnTo>
                  <a:lnTo>
                    <a:pt x="6" y="13"/>
                  </a:lnTo>
                  <a:lnTo>
                    <a:pt x="5" y="21"/>
                  </a:lnTo>
                  <a:lnTo>
                    <a:pt x="2" y="29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5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6" y="80"/>
                  </a:lnTo>
                  <a:lnTo>
                    <a:pt x="10" y="78"/>
                  </a:lnTo>
                  <a:lnTo>
                    <a:pt x="12" y="77"/>
                  </a:lnTo>
                  <a:lnTo>
                    <a:pt x="12" y="7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3" y="31"/>
                  </a:lnTo>
                  <a:lnTo>
                    <a:pt x="15" y="23"/>
                  </a:lnTo>
                  <a:lnTo>
                    <a:pt x="18" y="1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7" name="Freeform 829"/>
            <p:cNvSpPr/>
            <p:nvPr/>
          </p:nvSpPr>
          <p:spPr bwMode="auto">
            <a:xfrm>
              <a:off x="4400551" y="3581401"/>
              <a:ext cx="4763" cy="2222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5" y="54"/>
                </a:cxn>
                <a:cxn ang="0">
                  <a:pos x="9" y="52"/>
                </a:cxn>
                <a:cxn ang="0">
                  <a:pos x="10" y="51"/>
                </a:cxn>
                <a:cxn ang="0">
                  <a:pos x="12" y="48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12" h="54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10" y="51"/>
                  </a:lnTo>
                  <a:lnTo>
                    <a:pt x="12" y="4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8" name="Freeform 830"/>
            <p:cNvSpPr/>
            <p:nvPr/>
          </p:nvSpPr>
          <p:spPr bwMode="auto">
            <a:xfrm>
              <a:off x="4422776" y="3571876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2" y="35"/>
                </a:cxn>
                <a:cxn ang="0">
                  <a:pos x="3" y="36"/>
                </a:cxn>
                <a:cxn ang="0">
                  <a:pos x="7" y="38"/>
                </a:cxn>
                <a:cxn ang="0">
                  <a:pos x="11" y="36"/>
                </a:cxn>
                <a:cxn ang="0">
                  <a:pos x="12" y="35"/>
                </a:cxn>
                <a:cxn ang="0">
                  <a:pos x="12" y="3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38">
                  <a:moveTo>
                    <a:pt x="0" y="5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7" y="38"/>
                  </a:lnTo>
                  <a:lnTo>
                    <a:pt x="11" y="36"/>
                  </a:lnTo>
                  <a:lnTo>
                    <a:pt x="12" y="35"/>
                  </a:lnTo>
                  <a:lnTo>
                    <a:pt x="12" y="3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9" name="Freeform 831"/>
            <p:cNvSpPr/>
            <p:nvPr/>
          </p:nvSpPr>
          <p:spPr bwMode="auto">
            <a:xfrm>
              <a:off x="4430713" y="3629026"/>
              <a:ext cx="11113" cy="23813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9" y="14"/>
                </a:cxn>
                <a:cxn ang="0">
                  <a:pos x="4" y="27"/>
                </a:cxn>
                <a:cxn ang="0">
                  <a:pos x="1" y="40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5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2" y="55"/>
                </a:cxn>
                <a:cxn ang="0">
                  <a:pos x="12" y="55"/>
                </a:cxn>
                <a:cxn ang="0">
                  <a:pos x="12" y="42"/>
                </a:cxn>
                <a:cxn ang="0">
                  <a:pos x="14" y="30"/>
                </a:cxn>
                <a:cxn ang="0">
                  <a:pos x="20" y="18"/>
                </a:cxn>
                <a:cxn ang="0">
                  <a:pos x="26" y="8"/>
                </a:cxn>
                <a:cxn ang="0">
                  <a:pos x="26" y="8"/>
                </a:cxn>
                <a:cxn ang="0">
                  <a:pos x="27" y="5"/>
                </a:cxn>
                <a:cxn ang="0">
                  <a:pos x="26" y="4"/>
                </a:cxn>
                <a:cxn ang="0">
                  <a:pos x="26" y="3"/>
                </a:cxn>
                <a:cxn ang="0">
                  <a:pos x="23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7" h="60">
                  <a:moveTo>
                    <a:pt x="16" y="3"/>
                  </a:moveTo>
                  <a:lnTo>
                    <a:pt x="16" y="3"/>
                  </a:lnTo>
                  <a:lnTo>
                    <a:pt x="9" y="14"/>
                  </a:lnTo>
                  <a:lnTo>
                    <a:pt x="4" y="27"/>
                  </a:lnTo>
                  <a:lnTo>
                    <a:pt x="1" y="40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5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42"/>
                  </a:lnTo>
                  <a:lnTo>
                    <a:pt x="14" y="30"/>
                  </a:lnTo>
                  <a:lnTo>
                    <a:pt x="20" y="1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0" name="Freeform 832"/>
            <p:cNvSpPr/>
            <p:nvPr/>
          </p:nvSpPr>
          <p:spPr bwMode="auto">
            <a:xfrm>
              <a:off x="4441826" y="3636963"/>
              <a:ext cx="11113" cy="25400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2" y="19"/>
                </a:cxn>
                <a:cxn ang="0">
                  <a:pos x="7" y="32"/>
                </a:cxn>
                <a:cxn ang="0">
                  <a:pos x="3" y="45"/>
                </a:cxn>
                <a:cxn ang="0">
                  <a:pos x="1" y="5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3"/>
                </a:cxn>
                <a:cxn ang="0">
                  <a:pos x="14" y="46"/>
                </a:cxn>
                <a:cxn ang="0">
                  <a:pos x="18" y="33"/>
                </a:cxn>
                <a:cxn ang="0">
                  <a:pos x="22" y="21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2" y="0"/>
                </a:cxn>
                <a:cxn ang="0">
                  <a:pos x="18" y="2"/>
                </a:cxn>
                <a:cxn ang="0">
                  <a:pos x="17" y="3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27" h="64">
                  <a:moveTo>
                    <a:pt x="16" y="4"/>
                  </a:moveTo>
                  <a:lnTo>
                    <a:pt x="16" y="4"/>
                  </a:lnTo>
                  <a:lnTo>
                    <a:pt x="12" y="19"/>
                  </a:lnTo>
                  <a:lnTo>
                    <a:pt x="7" y="32"/>
                  </a:lnTo>
                  <a:lnTo>
                    <a:pt x="3" y="45"/>
                  </a:lnTo>
                  <a:lnTo>
                    <a:pt x="1" y="5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3"/>
                  </a:lnTo>
                  <a:lnTo>
                    <a:pt x="14" y="46"/>
                  </a:lnTo>
                  <a:lnTo>
                    <a:pt x="18" y="33"/>
                  </a:lnTo>
                  <a:lnTo>
                    <a:pt x="22" y="21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2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1" name="Freeform 833"/>
            <p:cNvSpPr/>
            <p:nvPr/>
          </p:nvSpPr>
          <p:spPr bwMode="auto">
            <a:xfrm>
              <a:off x="4467226" y="3646488"/>
              <a:ext cx="4763" cy="2540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2"/>
                </a:cxn>
                <a:cxn ang="0">
                  <a:pos x="6" y="64"/>
                </a:cxn>
                <a:cxn ang="0">
                  <a:pos x="10" y="62"/>
                </a:cxn>
                <a:cxn ang="0">
                  <a:pos x="11" y="60"/>
                </a:cxn>
                <a:cxn ang="0">
                  <a:pos x="12" y="59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2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4">
                  <a:moveTo>
                    <a:pt x="0" y="5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6" y="64"/>
                  </a:lnTo>
                  <a:lnTo>
                    <a:pt x="10" y="62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2" name="Freeform 834"/>
            <p:cNvSpPr/>
            <p:nvPr/>
          </p:nvSpPr>
          <p:spPr bwMode="auto">
            <a:xfrm>
              <a:off x="4483101" y="3641726"/>
              <a:ext cx="6350" cy="1587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4" y="3"/>
                </a:cxn>
                <a:cxn ang="0">
                  <a:pos x="2" y="9"/>
                </a:cxn>
                <a:cxn ang="0">
                  <a:pos x="0" y="17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0" y="34"/>
                </a:cxn>
                <a:cxn ang="0">
                  <a:pos x="2" y="37"/>
                </a:cxn>
                <a:cxn ang="0">
                  <a:pos x="6" y="38"/>
                </a:cxn>
                <a:cxn ang="0">
                  <a:pos x="9" y="37"/>
                </a:cxn>
                <a:cxn ang="0">
                  <a:pos x="11" y="34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0"/>
                </a:cxn>
                <a:cxn ang="0">
                  <a:pos x="12" y="14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4"/>
                </a:cxn>
                <a:cxn ang="0">
                  <a:pos x="12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3"/>
                </a:cxn>
                <a:cxn ang="0">
                  <a:pos x="4" y="3"/>
                </a:cxn>
              </a:cxnLst>
              <a:rect l="0" t="0" r="r" b="b"/>
              <a:pathLst>
                <a:path w="15" h="38">
                  <a:moveTo>
                    <a:pt x="4" y="3"/>
                  </a:moveTo>
                  <a:lnTo>
                    <a:pt x="4" y="3"/>
                  </a:lnTo>
                  <a:lnTo>
                    <a:pt x="2" y="9"/>
                  </a:lnTo>
                  <a:lnTo>
                    <a:pt x="0" y="17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2" y="37"/>
                  </a:lnTo>
                  <a:lnTo>
                    <a:pt x="6" y="38"/>
                  </a:lnTo>
                  <a:lnTo>
                    <a:pt x="9" y="37"/>
                  </a:lnTo>
                  <a:lnTo>
                    <a:pt x="11" y="34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0"/>
                  </a:lnTo>
                  <a:lnTo>
                    <a:pt x="12" y="14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3" name="Freeform 835"/>
            <p:cNvSpPr/>
            <p:nvPr/>
          </p:nvSpPr>
          <p:spPr bwMode="auto">
            <a:xfrm>
              <a:off x="4492626" y="3687763"/>
              <a:ext cx="4763" cy="206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2"/>
                </a:cxn>
                <a:cxn ang="0">
                  <a:pos x="6" y="53"/>
                </a:cxn>
                <a:cxn ang="0">
                  <a:pos x="10" y="52"/>
                </a:cxn>
                <a:cxn ang="0">
                  <a:pos x="11" y="49"/>
                </a:cxn>
                <a:cxn ang="0">
                  <a:pos x="11" y="47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53">
                  <a:moveTo>
                    <a:pt x="0" y="5"/>
                  </a:move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2"/>
                  </a:lnTo>
                  <a:lnTo>
                    <a:pt x="6" y="53"/>
                  </a:lnTo>
                  <a:lnTo>
                    <a:pt x="10" y="52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4" name="Freeform 836"/>
            <p:cNvSpPr/>
            <p:nvPr/>
          </p:nvSpPr>
          <p:spPr bwMode="auto">
            <a:xfrm>
              <a:off x="4505326" y="3698876"/>
              <a:ext cx="4763" cy="30163"/>
            </a:xfrm>
            <a:custGeom>
              <a:avLst/>
              <a:gdLst/>
              <a:ahLst/>
              <a:cxnLst>
                <a:cxn ang="0">
                  <a:pos x="13" y="43"/>
                </a:cxn>
                <a:cxn ang="0">
                  <a:pos x="13" y="43"/>
                </a:cxn>
                <a:cxn ang="0">
                  <a:pos x="15" y="25"/>
                </a:cxn>
                <a:cxn ang="0">
                  <a:pos x="13" y="6"/>
                </a:cxn>
                <a:cxn ang="0">
                  <a:pos x="13" y="6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8" y="0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3" y="6"/>
                </a:cxn>
                <a:cxn ang="0">
                  <a:pos x="3" y="6"/>
                </a:cxn>
                <a:cxn ang="0">
                  <a:pos x="3" y="26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59"/>
                </a:cxn>
                <a:cxn ang="0">
                  <a:pos x="0" y="65"/>
                </a:cxn>
                <a:cxn ang="0">
                  <a:pos x="3" y="72"/>
                </a:cxn>
                <a:cxn ang="0">
                  <a:pos x="3" y="72"/>
                </a:cxn>
                <a:cxn ang="0">
                  <a:pos x="4" y="74"/>
                </a:cxn>
                <a:cxn ang="0">
                  <a:pos x="5" y="76"/>
                </a:cxn>
                <a:cxn ang="0">
                  <a:pos x="9" y="76"/>
                </a:cxn>
                <a:cxn ang="0">
                  <a:pos x="12" y="74"/>
                </a:cxn>
                <a:cxn ang="0">
                  <a:pos x="13" y="73"/>
                </a:cxn>
                <a:cxn ang="0">
                  <a:pos x="13" y="72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2" y="63"/>
                </a:cxn>
                <a:cxn ang="0">
                  <a:pos x="12" y="56"/>
                </a:cxn>
                <a:cxn ang="0">
                  <a:pos x="13" y="43"/>
                </a:cxn>
                <a:cxn ang="0">
                  <a:pos x="13" y="43"/>
                </a:cxn>
              </a:cxnLst>
              <a:rect l="0" t="0" r="r" b="b"/>
              <a:pathLst>
                <a:path w="15" h="76">
                  <a:moveTo>
                    <a:pt x="13" y="43"/>
                  </a:moveTo>
                  <a:lnTo>
                    <a:pt x="13" y="43"/>
                  </a:lnTo>
                  <a:lnTo>
                    <a:pt x="15" y="2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2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59"/>
                  </a:lnTo>
                  <a:lnTo>
                    <a:pt x="0" y="6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4" y="74"/>
                  </a:lnTo>
                  <a:lnTo>
                    <a:pt x="5" y="76"/>
                  </a:lnTo>
                  <a:lnTo>
                    <a:pt x="9" y="76"/>
                  </a:lnTo>
                  <a:lnTo>
                    <a:pt x="12" y="74"/>
                  </a:lnTo>
                  <a:lnTo>
                    <a:pt x="13" y="73"/>
                  </a:lnTo>
                  <a:lnTo>
                    <a:pt x="13" y="72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2" y="63"/>
                  </a:lnTo>
                  <a:lnTo>
                    <a:pt x="12" y="56"/>
                  </a:lnTo>
                  <a:lnTo>
                    <a:pt x="13" y="43"/>
                  </a:lnTo>
                  <a:lnTo>
                    <a:pt x="13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5" name="Freeform 837"/>
            <p:cNvSpPr/>
            <p:nvPr/>
          </p:nvSpPr>
          <p:spPr bwMode="auto">
            <a:xfrm>
              <a:off x="4522788" y="3714751"/>
              <a:ext cx="6350" cy="1905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2" y="25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2" y="44"/>
                </a:cxn>
                <a:cxn ang="0">
                  <a:pos x="2" y="44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8" y="48"/>
                </a:cxn>
                <a:cxn ang="0">
                  <a:pos x="12" y="46"/>
                </a:cxn>
                <a:cxn ang="0">
                  <a:pos x="12" y="44"/>
                </a:cxn>
                <a:cxn ang="0">
                  <a:pos x="12" y="42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11" y="33"/>
                </a:cxn>
                <a:cxn ang="0">
                  <a:pos x="14" y="24"/>
                </a:cxn>
                <a:cxn ang="0">
                  <a:pos x="15" y="14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16" h="48">
                  <a:moveTo>
                    <a:pt x="16" y="5"/>
                  </a:move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14"/>
                  </a:lnTo>
                  <a:lnTo>
                    <a:pt x="2" y="25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12" y="46"/>
                  </a:lnTo>
                  <a:lnTo>
                    <a:pt x="12" y="44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1" y="37"/>
                  </a:lnTo>
                  <a:lnTo>
                    <a:pt x="11" y="33"/>
                  </a:lnTo>
                  <a:lnTo>
                    <a:pt x="14" y="24"/>
                  </a:lnTo>
                  <a:lnTo>
                    <a:pt x="15" y="14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6" name="Freeform 838"/>
            <p:cNvSpPr/>
            <p:nvPr/>
          </p:nvSpPr>
          <p:spPr bwMode="auto">
            <a:xfrm>
              <a:off x="4538663" y="3703638"/>
              <a:ext cx="4763" cy="190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5" y="45"/>
                </a:cxn>
                <a:cxn ang="0">
                  <a:pos x="9" y="44"/>
                </a:cxn>
                <a:cxn ang="0">
                  <a:pos x="10" y="41"/>
                </a:cxn>
                <a:cxn ang="0">
                  <a:pos x="10" y="4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45">
                  <a:moveTo>
                    <a:pt x="0" y="5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5" y="45"/>
                  </a:lnTo>
                  <a:lnTo>
                    <a:pt x="9" y="44"/>
                  </a:lnTo>
                  <a:lnTo>
                    <a:pt x="10" y="41"/>
                  </a:lnTo>
                  <a:lnTo>
                    <a:pt x="10" y="4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7" name="Freeform 839"/>
            <p:cNvSpPr/>
            <p:nvPr/>
          </p:nvSpPr>
          <p:spPr bwMode="auto">
            <a:xfrm>
              <a:off x="4575176" y="3678238"/>
              <a:ext cx="6350" cy="19050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16" y="42"/>
                </a:cxn>
                <a:cxn ang="0">
                  <a:pos x="13" y="33"/>
                </a:cxn>
                <a:cxn ang="0">
                  <a:pos x="12" y="24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5"/>
                </a:cxn>
                <a:cxn ang="0">
                  <a:pos x="2" y="36"/>
                </a:cxn>
                <a:cxn ang="0">
                  <a:pos x="4" y="45"/>
                </a:cxn>
                <a:cxn ang="0">
                  <a:pos x="4" y="45"/>
                </a:cxn>
                <a:cxn ang="0">
                  <a:pos x="5" y="48"/>
                </a:cxn>
                <a:cxn ang="0">
                  <a:pos x="8" y="49"/>
                </a:cxn>
                <a:cxn ang="0">
                  <a:pos x="12" y="49"/>
                </a:cxn>
                <a:cxn ang="0">
                  <a:pos x="14" y="46"/>
                </a:cxn>
                <a:cxn ang="0">
                  <a:pos x="16" y="45"/>
                </a:cxn>
                <a:cxn ang="0">
                  <a:pos x="16" y="42"/>
                </a:cxn>
                <a:cxn ang="0">
                  <a:pos x="16" y="42"/>
                </a:cxn>
              </a:cxnLst>
              <a:rect l="0" t="0" r="r" b="b"/>
              <a:pathLst>
                <a:path w="16" h="49">
                  <a:moveTo>
                    <a:pt x="16" y="42"/>
                  </a:moveTo>
                  <a:lnTo>
                    <a:pt x="16" y="42"/>
                  </a:lnTo>
                  <a:lnTo>
                    <a:pt x="13" y="33"/>
                  </a:lnTo>
                  <a:lnTo>
                    <a:pt x="12" y="2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5"/>
                  </a:lnTo>
                  <a:lnTo>
                    <a:pt x="2" y="36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5" y="48"/>
                  </a:lnTo>
                  <a:lnTo>
                    <a:pt x="8" y="49"/>
                  </a:lnTo>
                  <a:lnTo>
                    <a:pt x="12" y="49"/>
                  </a:lnTo>
                  <a:lnTo>
                    <a:pt x="14" y="46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6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8" name="Freeform 840"/>
            <p:cNvSpPr/>
            <p:nvPr/>
          </p:nvSpPr>
          <p:spPr bwMode="auto">
            <a:xfrm>
              <a:off x="4592638" y="3678238"/>
              <a:ext cx="6350" cy="17463"/>
            </a:xfrm>
            <a:custGeom>
              <a:avLst/>
              <a:gdLst/>
              <a:ahLst/>
              <a:cxnLst>
                <a:cxn ang="0">
                  <a:pos x="15" y="34"/>
                </a:cxn>
                <a:cxn ang="0">
                  <a:pos x="15" y="34"/>
                </a:cxn>
                <a:cxn ang="0">
                  <a:pos x="13" y="28"/>
                </a:cxn>
                <a:cxn ang="0">
                  <a:pos x="11" y="2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1" y="3"/>
                </a:cxn>
                <a:cxn ang="0">
                  <a:pos x="10" y="2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21"/>
                </a:cxn>
                <a:cxn ang="0">
                  <a:pos x="2" y="29"/>
                </a:cxn>
                <a:cxn ang="0">
                  <a:pos x="4" y="37"/>
                </a:cxn>
                <a:cxn ang="0">
                  <a:pos x="4" y="37"/>
                </a:cxn>
                <a:cxn ang="0">
                  <a:pos x="5" y="40"/>
                </a:cxn>
                <a:cxn ang="0">
                  <a:pos x="7" y="41"/>
                </a:cxn>
                <a:cxn ang="0">
                  <a:pos x="11" y="41"/>
                </a:cxn>
                <a:cxn ang="0">
                  <a:pos x="14" y="38"/>
                </a:cxn>
                <a:cxn ang="0">
                  <a:pos x="15" y="37"/>
                </a:cxn>
                <a:cxn ang="0">
                  <a:pos x="15" y="34"/>
                </a:cxn>
                <a:cxn ang="0">
                  <a:pos x="15" y="34"/>
                </a:cxn>
              </a:cxnLst>
              <a:rect l="0" t="0" r="r" b="b"/>
              <a:pathLst>
                <a:path w="15" h="41">
                  <a:moveTo>
                    <a:pt x="15" y="34"/>
                  </a:moveTo>
                  <a:lnTo>
                    <a:pt x="15" y="34"/>
                  </a:lnTo>
                  <a:lnTo>
                    <a:pt x="13" y="28"/>
                  </a:lnTo>
                  <a:lnTo>
                    <a:pt x="11" y="20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6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21"/>
                  </a:lnTo>
                  <a:lnTo>
                    <a:pt x="2" y="29"/>
                  </a:lnTo>
                  <a:lnTo>
                    <a:pt x="4" y="37"/>
                  </a:lnTo>
                  <a:lnTo>
                    <a:pt x="4" y="37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11" y="41"/>
                  </a:lnTo>
                  <a:lnTo>
                    <a:pt x="14" y="38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5" y="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9" name="Freeform 841"/>
            <p:cNvSpPr/>
            <p:nvPr/>
          </p:nvSpPr>
          <p:spPr bwMode="auto">
            <a:xfrm>
              <a:off x="4608513" y="3670301"/>
              <a:ext cx="4763" cy="19050"/>
            </a:xfrm>
            <a:custGeom>
              <a:avLst/>
              <a:gdLst/>
              <a:ahLst/>
              <a:cxnLst>
                <a:cxn ang="0">
                  <a:pos x="12" y="22"/>
                </a:cxn>
                <a:cxn ang="0">
                  <a:pos x="12" y="22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4"/>
                </a:cxn>
                <a:cxn ang="0">
                  <a:pos x="12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25"/>
                </a:cxn>
                <a:cxn ang="0">
                  <a:pos x="0" y="34"/>
                </a:cxn>
                <a:cxn ang="0">
                  <a:pos x="3" y="43"/>
                </a:cxn>
                <a:cxn ang="0">
                  <a:pos x="3" y="43"/>
                </a:cxn>
                <a:cxn ang="0">
                  <a:pos x="4" y="44"/>
                </a:cxn>
                <a:cxn ang="0">
                  <a:pos x="5" y="46"/>
                </a:cxn>
                <a:cxn ang="0">
                  <a:pos x="8" y="46"/>
                </a:cxn>
                <a:cxn ang="0">
                  <a:pos x="9" y="44"/>
                </a:cxn>
                <a:cxn ang="0">
                  <a:pos x="13" y="42"/>
                </a:cxn>
                <a:cxn ang="0">
                  <a:pos x="13" y="39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2" y="34"/>
                </a:cxn>
                <a:cxn ang="0">
                  <a:pos x="12" y="30"/>
                </a:cxn>
                <a:cxn ang="0">
                  <a:pos x="12" y="22"/>
                </a:cxn>
                <a:cxn ang="0">
                  <a:pos x="12" y="22"/>
                </a:cxn>
              </a:cxnLst>
              <a:rect l="0" t="0" r="r" b="b"/>
              <a:pathLst>
                <a:path w="13" h="46">
                  <a:moveTo>
                    <a:pt x="12" y="22"/>
                  </a:moveTo>
                  <a:lnTo>
                    <a:pt x="12" y="22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25"/>
                  </a:lnTo>
                  <a:lnTo>
                    <a:pt x="0" y="34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4" y="44"/>
                  </a:lnTo>
                  <a:lnTo>
                    <a:pt x="5" y="46"/>
                  </a:lnTo>
                  <a:lnTo>
                    <a:pt x="8" y="46"/>
                  </a:lnTo>
                  <a:lnTo>
                    <a:pt x="9" y="44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12" y="22"/>
                  </a:lnTo>
                  <a:lnTo>
                    <a:pt x="12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0" name="Freeform 842"/>
            <p:cNvSpPr/>
            <p:nvPr/>
          </p:nvSpPr>
          <p:spPr bwMode="auto">
            <a:xfrm>
              <a:off x="4629151" y="3640138"/>
              <a:ext cx="4763" cy="222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5" y="56"/>
                </a:cxn>
                <a:cxn ang="0">
                  <a:pos x="9" y="55"/>
                </a:cxn>
                <a:cxn ang="0">
                  <a:pos x="11" y="54"/>
                </a:cxn>
                <a:cxn ang="0">
                  <a:pos x="12" y="5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56">
                  <a:moveTo>
                    <a:pt x="0" y="5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5" y="56"/>
                  </a:lnTo>
                  <a:lnTo>
                    <a:pt x="9" y="55"/>
                  </a:lnTo>
                  <a:lnTo>
                    <a:pt x="11" y="54"/>
                  </a:lnTo>
                  <a:lnTo>
                    <a:pt x="12" y="5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1" name="Freeform 843"/>
            <p:cNvSpPr/>
            <p:nvPr/>
          </p:nvSpPr>
          <p:spPr bwMode="auto">
            <a:xfrm>
              <a:off x="4648201" y="3641726"/>
              <a:ext cx="6350" cy="1746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1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9" y="42"/>
                </a:cxn>
                <a:cxn ang="0">
                  <a:pos x="13" y="40"/>
                </a:cxn>
                <a:cxn ang="0">
                  <a:pos x="14" y="38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3" y="21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16" h="4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1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5" y="40"/>
                  </a:lnTo>
                  <a:lnTo>
                    <a:pt x="9" y="42"/>
                  </a:lnTo>
                  <a:lnTo>
                    <a:pt x="13" y="40"/>
                  </a:lnTo>
                  <a:lnTo>
                    <a:pt x="14" y="38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3" y="21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2" name="Freeform 844"/>
            <p:cNvSpPr/>
            <p:nvPr/>
          </p:nvSpPr>
          <p:spPr bwMode="auto">
            <a:xfrm>
              <a:off x="4668838" y="3640138"/>
              <a:ext cx="4763" cy="142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4"/>
                </a:cxn>
                <a:cxn ang="0">
                  <a:pos x="1" y="37"/>
                </a:cxn>
                <a:cxn ang="0">
                  <a:pos x="5" y="38"/>
                </a:cxn>
                <a:cxn ang="0">
                  <a:pos x="9" y="37"/>
                </a:cxn>
                <a:cxn ang="0">
                  <a:pos x="10" y="34"/>
                </a:cxn>
                <a:cxn ang="0">
                  <a:pos x="10" y="3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38">
                  <a:moveTo>
                    <a:pt x="0" y="5"/>
                  </a:move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5" y="38"/>
                  </a:lnTo>
                  <a:lnTo>
                    <a:pt x="9" y="37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5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3" name="Freeform 845"/>
            <p:cNvSpPr/>
            <p:nvPr/>
          </p:nvSpPr>
          <p:spPr bwMode="auto">
            <a:xfrm>
              <a:off x="4689476" y="3586163"/>
              <a:ext cx="6350" cy="2381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4" y="6"/>
                </a:cxn>
                <a:cxn ang="0">
                  <a:pos x="1" y="13"/>
                </a:cxn>
                <a:cxn ang="0">
                  <a:pos x="1" y="19"/>
                </a:cxn>
                <a:cxn ang="0">
                  <a:pos x="0" y="26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2" y="53"/>
                </a:cxn>
                <a:cxn ang="0">
                  <a:pos x="4" y="56"/>
                </a:cxn>
                <a:cxn ang="0">
                  <a:pos x="7" y="57"/>
                </a:cxn>
                <a:cxn ang="0">
                  <a:pos x="11" y="56"/>
                </a:cxn>
                <a:cxn ang="0">
                  <a:pos x="13" y="5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13" y="31"/>
                </a:cxn>
                <a:cxn ang="0">
                  <a:pos x="13" y="31"/>
                </a:cxn>
                <a:cxn ang="0">
                  <a:pos x="11" y="19"/>
                </a:cxn>
                <a:cxn ang="0">
                  <a:pos x="13" y="14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8"/>
                </a:cxn>
                <a:cxn ang="0">
                  <a:pos x="17" y="5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17" h="57">
                  <a:moveTo>
                    <a:pt x="7" y="1"/>
                  </a:moveTo>
                  <a:lnTo>
                    <a:pt x="7" y="1"/>
                  </a:lnTo>
                  <a:lnTo>
                    <a:pt x="4" y="6"/>
                  </a:lnTo>
                  <a:lnTo>
                    <a:pt x="1" y="13"/>
                  </a:lnTo>
                  <a:lnTo>
                    <a:pt x="1" y="19"/>
                  </a:lnTo>
                  <a:lnTo>
                    <a:pt x="0" y="26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2" y="53"/>
                  </a:lnTo>
                  <a:lnTo>
                    <a:pt x="4" y="56"/>
                  </a:lnTo>
                  <a:lnTo>
                    <a:pt x="7" y="57"/>
                  </a:lnTo>
                  <a:lnTo>
                    <a:pt x="11" y="56"/>
                  </a:lnTo>
                  <a:lnTo>
                    <a:pt x="13" y="5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1" y="19"/>
                  </a:lnTo>
                  <a:lnTo>
                    <a:pt x="13" y="14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4" name="Freeform 846"/>
            <p:cNvSpPr/>
            <p:nvPr/>
          </p:nvSpPr>
          <p:spPr bwMode="auto">
            <a:xfrm>
              <a:off x="4702176" y="3587751"/>
              <a:ext cx="9525" cy="2540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5" y="17"/>
                </a:cxn>
                <a:cxn ang="0">
                  <a:pos x="1" y="31"/>
                </a:cxn>
                <a:cxn ang="0">
                  <a:pos x="0" y="38"/>
                </a:cxn>
                <a:cxn ang="0">
                  <a:pos x="0" y="44"/>
                </a:cxn>
                <a:cxn ang="0">
                  <a:pos x="1" y="51"/>
                </a:cxn>
                <a:cxn ang="0">
                  <a:pos x="2" y="57"/>
                </a:cxn>
                <a:cxn ang="0">
                  <a:pos x="2" y="57"/>
                </a:cxn>
                <a:cxn ang="0">
                  <a:pos x="4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3" y="57"/>
                </a:cxn>
                <a:cxn ang="0">
                  <a:pos x="13" y="55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11" y="47"/>
                </a:cxn>
                <a:cxn ang="0">
                  <a:pos x="10" y="40"/>
                </a:cxn>
                <a:cxn ang="0">
                  <a:pos x="11" y="35"/>
                </a:cxn>
                <a:cxn ang="0">
                  <a:pos x="13" y="28"/>
                </a:cxn>
                <a:cxn ang="0">
                  <a:pos x="17" y="18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1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11" y="2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21" h="61">
                  <a:moveTo>
                    <a:pt x="10" y="4"/>
                  </a:moveTo>
                  <a:lnTo>
                    <a:pt x="10" y="4"/>
                  </a:lnTo>
                  <a:lnTo>
                    <a:pt x="5" y="17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1" y="51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4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3" y="57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11" y="47"/>
                  </a:lnTo>
                  <a:lnTo>
                    <a:pt x="10" y="40"/>
                  </a:lnTo>
                  <a:lnTo>
                    <a:pt x="11" y="35"/>
                  </a:lnTo>
                  <a:lnTo>
                    <a:pt x="13" y="28"/>
                  </a:lnTo>
                  <a:lnTo>
                    <a:pt x="17" y="1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5" name="Freeform 847"/>
            <p:cNvSpPr/>
            <p:nvPr/>
          </p:nvSpPr>
          <p:spPr bwMode="auto">
            <a:xfrm>
              <a:off x="4721226" y="3589338"/>
              <a:ext cx="6350" cy="25400"/>
            </a:xfrm>
            <a:custGeom>
              <a:avLst/>
              <a:gdLst/>
              <a:ahLst/>
              <a:cxnLst>
                <a:cxn ang="0">
                  <a:pos x="17" y="5"/>
                </a:cxn>
                <a:cxn ang="0">
                  <a:pos x="17" y="5"/>
                </a:cxn>
                <a:cxn ang="0">
                  <a:pos x="17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5"/>
                </a:cxn>
                <a:cxn ang="0">
                  <a:pos x="7" y="5"/>
                </a:cxn>
                <a:cxn ang="0">
                  <a:pos x="4" y="18"/>
                </a:cxn>
                <a:cxn ang="0">
                  <a:pos x="2" y="31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2" y="51"/>
                </a:cxn>
                <a:cxn ang="0">
                  <a:pos x="3" y="57"/>
                </a:cxn>
                <a:cxn ang="0">
                  <a:pos x="3" y="57"/>
                </a:cxn>
                <a:cxn ang="0">
                  <a:pos x="4" y="60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1" y="60"/>
                </a:cxn>
                <a:cxn ang="0">
                  <a:pos x="14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2" y="47"/>
                </a:cxn>
                <a:cxn ang="0">
                  <a:pos x="11" y="40"/>
                </a:cxn>
                <a:cxn ang="0">
                  <a:pos x="14" y="28"/>
                </a:cxn>
                <a:cxn ang="0">
                  <a:pos x="16" y="17"/>
                </a:cxn>
                <a:cxn ang="0">
                  <a:pos x="17" y="5"/>
                </a:cxn>
                <a:cxn ang="0">
                  <a:pos x="17" y="5"/>
                </a:cxn>
              </a:cxnLst>
              <a:rect l="0" t="0" r="r" b="b"/>
              <a:pathLst>
                <a:path w="17" h="61">
                  <a:moveTo>
                    <a:pt x="17" y="5"/>
                  </a:moveTo>
                  <a:lnTo>
                    <a:pt x="17" y="5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18"/>
                  </a:lnTo>
                  <a:lnTo>
                    <a:pt x="2" y="31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2" y="51"/>
                  </a:lnTo>
                  <a:lnTo>
                    <a:pt x="3" y="57"/>
                  </a:lnTo>
                  <a:lnTo>
                    <a:pt x="3" y="57"/>
                  </a:lnTo>
                  <a:lnTo>
                    <a:pt x="4" y="60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1" y="60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2" y="47"/>
                  </a:lnTo>
                  <a:lnTo>
                    <a:pt x="11" y="40"/>
                  </a:lnTo>
                  <a:lnTo>
                    <a:pt x="14" y="28"/>
                  </a:lnTo>
                  <a:lnTo>
                    <a:pt x="16" y="17"/>
                  </a:lnTo>
                  <a:lnTo>
                    <a:pt x="17" y="5"/>
                  </a:lnTo>
                  <a:lnTo>
                    <a:pt x="1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6" name="Freeform 848"/>
            <p:cNvSpPr/>
            <p:nvPr/>
          </p:nvSpPr>
          <p:spPr bwMode="auto">
            <a:xfrm>
              <a:off x="4748213" y="3521076"/>
              <a:ext cx="3175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5" y="76"/>
                </a:cxn>
                <a:cxn ang="0">
                  <a:pos x="9" y="75"/>
                </a:cxn>
                <a:cxn ang="0">
                  <a:pos x="11" y="73"/>
                </a:cxn>
                <a:cxn ang="0">
                  <a:pos x="12" y="71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76">
                  <a:moveTo>
                    <a:pt x="0" y="5"/>
                  </a:move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5" y="76"/>
                  </a:lnTo>
                  <a:lnTo>
                    <a:pt x="9" y="75"/>
                  </a:lnTo>
                  <a:lnTo>
                    <a:pt x="11" y="73"/>
                  </a:lnTo>
                  <a:lnTo>
                    <a:pt x="12" y="71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7" name="Freeform 849"/>
            <p:cNvSpPr/>
            <p:nvPr/>
          </p:nvSpPr>
          <p:spPr bwMode="auto">
            <a:xfrm>
              <a:off x="4762501" y="3519488"/>
              <a:ext cx="6350" cy="25400"/>
            </a:xfrm>
            <a:custGeom>
              <a:avLst/>
              <a:gdLst/>
              <a:ahLst/>
              <a:cxnLst>
                <a:cxn ang="0">
                  <a:pos x="14" y="53"/>
                </a:cxn>
                <a:cxn ang="0">
                  <a:pos x="14" y="53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29"/>
                </a:cxn>
                <a:cxn ang="0">
                  <a:pos x="12" y="6"/>
                </a:cxn>
                <a:cxn ang="0">
                  <a:pos x="12" y="6"/>
                </a:cxn>
                <a:cxn ang="0">
                  <a:pos x="12" y="4"/>
                </a:cxn>
                <a:cxn ang="0">
                  <a:pos x="11" y="2"/>
                </a:cxn>
                <a:cxn ang="0">
                  <a:pos x="7" y="0"/>
                </a:cxn>
                <a:cxn ang="0">
                  <a:pos x="3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0" y="33"/>
                </a:cxn>
                <a:cxn ang="0">
                  <a:pos x="1" y="46"/>
                </a:cxn>
                <a:cxn ang="0">
                  <a:pos x="3" y="53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60"/>
                </a:cxn>
                <a:cxn ang="0">
                  <a:pos x="8" y="62"/>
                </a:cxn>
                <a:cxn ang="0">
                  <a:pos x="11" y="62"/>
                </a:cxn>
                <a:cxn ang="0">
                  <a:pos x="12" y="60"/>
                </a:cxn>
                <a:cxn ang="0">
                  <a:pos x="14" y="58"/>
                </a:cxn>
                <a:cxn ang="0">
                  <a:pos x="16" y="55"/>
                </a:cxn>
                <a:cxn ang="0">
                  <a:pos x="14" y="53"/>
                </a:cxn>
                <a:cxn ang="0">
                  <a:pos x="14" y="53"/>
                </a:cxn>
              </a:cxnLst>
              <a:rect l="0" t="0" r="r" b="b"/>
              <a:pathLst>
                <a:path w="16" h="62">
                  <a:moveTo>
                    <a:pt x="14" y="53"/>
                  </a:moveTo>
                  <a:lnTo>
                    <a:pt x="14" y="53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29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33"/>
                  </a:lnTo>
                  <a:lnTo>
                    <a:pt x="1" y="46"/>
                  </a:lnTo>
                  <a:lnTo>
                    <a:pt x="3" y="53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60"/>
                  </a:lnTo>
                  <a:lnTo>
                    <a:pt x="8" y="62"/>
                  </a:lnTo>
                  <a:lnTo>
                    <a:pt x="11" y="62"/>
                  </a:lnTo>
                  <a:lnTo>
                    <a:pt x="12" y="60"/>
                  </a:lnTo>
                  <a:lnTo>
                    <a:pt x="14" y="58"/>
                  </a:lnTo>
                  <a:lnTo>
                    <a:pt x="16" y="55"/>
                  </a:lnTo>
                  <a:lnTo>
                    <a:pt x="14" y="53"/>
                  </a:lnTo>
                  <a:lnTo>
                    <a:pt x="14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8" name="Freeform 850"/>
            <p:cNvSpPr/>
            <p:nvPr/>
          </p:nvSpPr>
          <p:spPr bwMode="auto">
            <a:xfrm>
              <a:off x="4776788" y="3514726"/>
              <a:ext cx="6350" cy="22225"/>
            </a:xfrm>
            <a:custGeom>
              <a:avLst/>
              <a:gdLst/>
              <a:ahLst/>
              <a:cxnLst>
                <a:cxn ang="0">
                  <a:pos x="15" y="47"/>
                </a:cxn>
                <a:cxn ang="0">
                  <a:pos x="15" y="47"/>
                </a:cxn>
                <a:cxn ang="0">
                  <a:pos x="14" y="43"/>
                </a:cxn>
                <a:cxn ang="0">
                  <a:pos x="13" y="38"/>
                </a:cxn>
                <a:cxn ang="0">
                  <a:pos x="11" y="26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8" y="0"/>
                </a:cxn>
                <a:cxn ang="0">
                  <a:pos x="4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30"/>
                </a:cxn>
                <a:cxn ang="0">
                  <a:pos x="1" y="42"/>
                </a:cxn>
                <a:cxn ang="0">
                  <a:pos x="4" y="48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8" y="55"/>
                </a:cxn>
                <a:cxn ang="0">
                  <a:pos x="10" y="56"/>
                </a:cxn>
                <a:cxn ang="0">
                  <a:pos x="14" y="55"/>
                </a:cxn>
                <a:cxn ang="0">
                  <a:pos x="17" y="52"/>
                </a:cxn>
                <a:cxn ang="0">
                  <a:pos x="17" y="50"/>
                </a:cxn>
                <a:cxn ang="0">
                  <a:pos x="15" y="47"/>
                </a:cxn>
                <a:cxn ang="0">
                  <a:pos x="15" y="47"/>
                </a:cxn>
              </a:cxnLst>
              <a:rect l="0" t="0" r="r" b="b"/>
              <a:pathLst>
                <a:path w="17" h="56">
                  <a:moveTo>
                    <a:pt x="15" y="47"/>
                  </a:moveTo>
                  <a:lnTo>
                    <a:pt x="15" y="47"/>
                  </a:lnTo>
                  <a:lnTo>
                    <a:pt x="14" y="43"/>
                  </a:lnTo>
                  <a:lnTo>
                    <a:pt x="13" y="38"/>
                  </a:lnTo>
                  <a:lnTo>
                    <a:pt x="11" y="2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4" y="48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8" y="55"/>
                  </a:lnTo>
                  <a:lnTo>
                    <a:pt x="10" y="56"/>
                  </a:lnTo>
                  <a:lnTo>
                    <a:pt x="14" y="55"/>
                  </a:lnTo>
                  <a:lnTo>
                    <a:pt x="17" y="52"/>
                  </a:lnTo>
                  <a:lnTo>
                    <a:pt x="17" y="50"/>
                  </a:lnTo>
                  <a:lnTo>
                    <a:pt x="15" y="47"/>
                  </a:lnTo>
                  <a:lnTo>
                    <a:pt x="15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9" name="Freeform 851"/>
            <p:cNvSpPr/>
            <p:nvPr/>
          </p:nvSpPr>
          <p:spPr bwMode="auto">
            <a:xfrm>
              <a:off x="4498976" y="3473451"/>
              <a:ext cx="7938" cy="222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5" y="15"/>
                </a:cxn>
                <a:cxn ang="0">
                  <a:pos x="1" y="27"/>
                </a:cxn>
                <a:cxn ang="0">
                  <a:pos x="0" y="40"/>
                </a:cxn>
                <a:cxn ang="0">
                  <a:pos x="0" y="47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2" y="55"/>
                </a:cxn>
                <a:cxn ang="0">
                  <a:pos x="4" y="56"/>
                </a:cxn>
                <a:cxn ang="0">
                  <a:pos x="8" y="56"/>
                </a:cxn>
                <a:cxn ang="0">
                  <a:pos x="12" y="53"/>
                </a:cxn>
                <a:cxn ang="0">
                  <a:pos x="13" y="52"/>
                </a:cxn>
                <a:cxn ang="0">
                  <a:pos x="12" y="49"/>
                </a:cxn>
                <a:cxn ang="0">
                  <a:pos x="12" y="49"/>
                </a:cxn>
                <a:cxn ang="0">
                  <a:pos x="12" y="44"/>
                </a:cxn>
                <a:cxn ang="0">
                  <a:pos x="12" y="39"/>
                </a:cxn>
                <a:cxn ang="0">
                  <a:pos x="13" y="27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9" y="2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9" h="56">
                  <a:moveTo>
                    <a:pt x="9" y="4"/>
                  </a:moveTo>
                  <a:lnTo>
                    <a:pt x="9" y="4"/>
                  </a:lnTo>
                  <a:lnTo>
                    <a:pt x="5" y="15"/>
                  </a:lnTo>
                  <a:lnTo>
                    <a:pt x="1" y="27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2" y="55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12" y="53"/>
                  </a:lnTo>
                  <a:lnTo>
                    <a:pt x="13" y="52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4"/>
                  </a:lnTo>
                  <a:lnTo>
                    <a:pt x="12" y="39"/>
                  </a:lnTo>
                  <a:lnTo>
                    <a:pt x="13" y="27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0" name="Freeform 852"/>
            <p:cNvSpPr/>
            <p:nvPr/>
          </p:nvSpPr>
          <p:spPr bwMode="auto">
            <a:xfrm>
              <a:off x="4521201" y="3486151"/>
              <a:ext cx="7938" cy="381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10"/>
                </a:cxn>
                <a:cxn ang="0">
                  <a:pos x="2" y="18"/>
                </a:cxn>
                <a:cxn ang="0">
                  <a:pos x="2" y="26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2" y="48"/>
                </a:cxn>
                <a:cxn ang="0">
                  <a:pos x="1" y="61"/>
                </a:cxn>
                <a:cxn ang="0">
                  <a:pos x="0" y="75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5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3" y="6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14" y="35"/>
                </a:cxn>
                <a:cxn ang="0">
                  <a:pos x="13" y="26"/>
                </a:cxn>
                <a:cxn ang="0">
                  <a:pos x="14" y="17"/>
                </a:cxn>
                <a:cxn ang="0">
                  <a:pos x="16" y="13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6" y="1"/>
                </a:cxn>
                <a:cxn ang="0">
                  <a:pos x="12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8" h="95">
                  <a:moveTo>
                    <a:pt x="8" y="2"/>
                  </a:moveTo>
                  <a:lnTo>
                    <a:pt x="8" y="2"/>
                  </a:lnTo>
                  <a:lnTo>
                    <a:pt x="4" y="10"/>
                  </a:lnTo>
                  <a:lnTo>
                    <a:pt x="2" y="18"/>
                  </a:lnTo>
                  <a:lnTo>
                    <a:pt x="2" y="26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2" y="48"/>
                  </a:lnTo>
                  <a:lnTo>
                    <a:pt x="1" y="61"/>
                  </a:lnTo>
                  <a:lnTo>
                    <a:pt x="0" y="75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5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3" y="6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35"/>
                  </a:lnTo>
                  <a:lnTo>
                    <a:pt x="13" y="26"/>
                  </a:lnTo>
                  <a:lnTo>
                    <a:pt x="14" y="17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1" name="Freeform 853"/>
            <p:cNvSpPr/>
            <p:nvPr/>
          </p:nvSpPr>
          <p:spPr bwMode="auto">
            <a:xfrm>
              <a:off x="4540251" y="3524251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3" y="38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2" y="72"/>
                </a:cxn>
                <a:cxn ang="0">
                  <a:pos x="3" y="75"/>
                </a:cxn>
                <a:cxn ang="0">
                  <a:pos x="7" y="76"/>
                </a:cxn>
                <a:cxn ang="0">
                  <a:pos x="11" y="75"/>
                </a:cxn>
                <a:cxn ang="0">
                  <a:pos x="12" y="72"/>
                </a:cxn>
                <a:cxn ang="0">
                  <a:pos x="12" y="71"/>
                </a:cxn>
                <a:cxn ang="0">
                  <a:pos x="12" y="71"/>
                </a:cxn>
                <a:cxn ang="0">
                  <a:pos x="15" y="38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6" h="76">
                  <a:moveTo>
                    <a:pt x="4" y="5"/>
                  </a:moveTo>
                  <a:lnTo>
                    <a:pt x="4" y="5"/>
                  </a:lnTo>
                  <a:lnTo>
                    <a:pt x="3" y="3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2"/>
                  </a:lnTo>
                  <a:lnTo>
                    <a:pt x="3" y="75"/>
                  </a:lnTo>
                  <a:lnTo>
                    <a:pt x="7" y="76"/>
                  </a:lnTo>
                  <a:lnTo>
                    <a:pt x="11" y="75"/>
                  </a:lnTo>
                  <a:lnTo>
                    <a:pt x="12" y="72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5" y="38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2" name="Freeform 854"/>
            <p:cNvSpPr/>
            <p:nvPr/>
          </p:nvSpPr>
          <p:spPr bwMode="auto">
            <a:xfrm>
              <a:off x="4629151" y="3451226"/>
              <a:ext cx="4763" cy="254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2" y="63"/>
                </a:cxn>
                <a:cxn ang="0">
                  <a:pos x="5" y="65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2" y="59"/>
                </a:cxn>
                <a:cxn ang="0">
                  <a:pos x="12" y="7"/>
                </a:cxn>
                <a:cxn ang="0">
                  <a:pos x="12" y="7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5" y="0"/>
                </a:cxn>
                <a:cxn ang="0">
                  <a:pos x="2" y="1"/>
                </a:cxn>
                <a:cxn ang="0">
                  <a:pos x="0" y="4"/>
                </a:cxn>
                <a:cxn ang="0">
                  <a:pos x="0" y="7"/>
                </a:cxn>
                <a:cxn ang="0">
                  <a:pos x="0" y="7"/>
                </a:cxn>
              </a:cxnLst>
              <a:rect l="0" t="0" r="r" b="b"/>
              <a:pathLst>
                <a:path w="12" h="65">
                  <a:moveTo>
                    <a:pt x="0" y="7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2" y="63"/>
                  </a:lnTo>
                  <a:lnTo>
                    <a:pt x="5" y="65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2" y="5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9" y="1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3" name="Freeform 855"/>
            <p:cNvSpPr/>
            <p:nvPr/>
          </p:nvSpPr>
          <p:spPr bwMode="auto">
            <a:xfrm>
              <a:off x="4657726" y="3457576"/>
              <a:ext cx="6350" cy="20638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14"/>
                </a:cxn>
                <a:cxn ang="0">
                  <a:pos x="1" y="25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3" y="51"/>
                </a:cxn>
                <a:cxn ang="0">
                  <a:pos x="7" y="52"/>
                </a:cxn>
                <a:cxn ang="0">
                  <a:pos x="11" y="51"/>
                </a:cxn>
                <a:cxn ang="0">
                  <a:pos x="12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3" y="27"/>
                </a:cxn>
                <a:cxn ang="0">
                  <a:pos x="13" y="17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2" y="0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6" h="52">
                  <a:moveTo>
                    <a:pt x="4" y="4"/>
                  </a:moveTo>
                  <a:lnTo>
                    <a:pt x="4" y="4"/>
                  </a:lnTo>
                  <a:lnTo>
                    <a:pt x="3" y="14"/>
                  </a:lnTo>
                  <a:lnTo>
                    <a:pt x="1" y="2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7" y="52"/>
                  </a:lnTo>
                  <a:lnTo>
                    <a:pt x="11" y="51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3" y="27"/>
                  </a:lnTo>
                  <a:lnTo>
                    <a:pt x="13" y="17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4" name="Freeform 856"/>
            <p:cNvSpPr/>
            <p:nvPr/>
          </p:nvSpPr>
          <p:spPr bwMode="auto">
            <a:xfrm>
              <a:off x="4686301" y="3459163"/>
              <a:ext cx="4763" cy="28575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2" y="19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6" y="72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35"/>
                </a:cxn>
                <a:cxn ang="0">
                  <a:pos x="11" y="35"/>
                </a:cxn>
                <a:cxn ang="0">
                  <a:pos x="12" y="27"/>
                </a:cxn>
                <a:cxn ang="0">
                  <a:pos x="14" y="1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5" h="72">
                  <a:moveTo>
                    <a:pt x="4" y="5"/>
                  </a:moveTo>
                  <a:lnTo>
                    <a:pt x="4" y="5"/>
                  </a:lnTo>
                  <a:lnTo>
                    <a:pt x="2" y="19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6" y="72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2" y="27"/>
                  </a:lnTo>
                  <a:lnTo>
                    <a:pt x="14" y="1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5" name="Freeform 857"/>
            <p:cNvSpPr/>
            <p:nvPr/>
          </p:nvSpPr>
          <p:spPr bwMode="auto">
            <a:xfrm>
              <a:off x="4621213" y="3276601"/>
              <a:ext cx="4763" cy="22225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5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8"/>
                </a:cxn>
                <a:cxn ang="0">
                  <a:pos x="4" y="51"/>
                </a:cxn>
                <a:cxn ang="0">
                  <a:pos x="4" y="51"/>
                </a:cxn>
                <a:cxn ang="0">
                  <a:pos x="4" y="54"/>
                </a:cxn>
                <a:cxn ang="0">
                  <a:pos x="5" y="55"/>
                </a:cxn>
                <a:cxn ang="0">
                  <a:pos x="9" y="56"/>
                </a:cxn>
                <a:cxn ang="0">
                  <a:pos x="13" y="55"/>
                </a:cxn>
                <a:cxn ang="0">
                  <a:pos x="14" y="54"/>
                </a:cxn>
                <a:cxn ang="0">
                  <a:pos x="14" y="51"/>
                </a:cxn>
                <a:cxn ang="0">
                  <a:pos x="14" y="51"/>
                </a:cxn>
                <a:cxn ang="0">
                  <a:pos x="13" y="28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56">
                  <a:moveTo>
                    <a:pt x="10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8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4" y="54"/>
                  </a:lnTo>
                  <a:lnTo>
                    <a:pt x="5" y="55"/>
                  </a:lnTo>
                  <a:lnTo>
                    <a:pt x="9" y="56"/>
                  </a:lnTo>
                  <a:lnTo>
                    <a:pt x="13" y="55"/>
                  </a:lnTo>
                  <a:lnTo>
                    <a:pt x="14" y="54"/>
                  </a:lnTo>
                  <a:lnTo>
                    <a:pt x="14" y="51"/>
                  </a:lnTo>
                  <a:lnTo>
                    <a:pt x="14" y="51"/>
                  </a:lnTo>
                  <a:lnTo>
                    <a:pt x="13" y="28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6" name="Freeform 858"/>
            <p:cNvSpPr/>
            <p:nvPr/>
          </p:nvSpPr>
          <p:spPr bwMode="auto">
            <a:xfrm>
              <a:off x="4646613" y="3281363"/>
              <a:ext cx="7938" cy="19050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3"/>
                </a:cxn>
                <a:cxn ang="0">
                  <a:pos x="3" y="22"/>
                </a:cxn>
                <a:cxn ang="0">
                  <a:pos x="1" y="33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1" y="47"/>
                </a:cxn>
                <a:cxn ang="0">
                  <a:pos x="5" y="48"/>
                </a:cxn>
                <a:cxn ang="0">
                  <a:pos x="9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2" y="34"/>
                </a:cxn>
                <a:cxn ang="0">
                  <a:pos x="14" y="25"/>
                </a:cxn>
                <a:cxn ang="0">
                  <a:pos x="20" y="7"/>
                </a:cxn>
                <a:cxn ang="0">
                  <a:pos x="20" y="7"/>
                </a:cxn>
                <a:cxn ang="0">
                  <a:pos x="20" y="4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20" h="48">
                  <a:moveTo>
                    <a:pt x="8" y="3"/>
                  </a:moveTo>
                  <a:lnTo>
                    <a:pt x="8" y="3"/>
                  </a:lnTo>
                  <a:lnTo>
                    <a:pt x="3" y="22"/>
                  </a:lnTo>
                  <a:lnTo>
                    <a:pt x="1" y="3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5" y="48"/>
                  </a:lnTo>
                  <a:lnTo>
                    <a:pt x="9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34"/>
                  </a:lnTo>
                  <a:lnTo>
                    <a:pt x="14" y="25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4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7" name="Freeform 859"/>
            <p:cNvSpPr/>
            <p:nvPr/>
          </p:nvSpPr>
          <p:spPr bwMode="auto">
            <a:xfrm>
              <a:off x="4673601" y="3286126"/>
              <a:ext cx="6350" cy="22225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6"/>
                </a:cxn>
                <a:cxn ang="0">
                  <a:pos x="3" y="2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7" y="58"/>
                </a:cxn>
                <a:cxn ang="0">
                  <a:pos x="11" y="55"/>
                </a:cxn>
                <a:cxn ang="0">
                  <a:pos x="12" y="54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4" y="29"/>
                </a:cxn>
                <a:cxn ang="0">
                  <a:pos x="16" y="6"/>
                </a:cxn>
                <a:cxn ang="0">
                  <a:pos x="16" y="6"/>
                </a:cxn>
                <a:cxn ang="0">
                  <a:pos x="16" y="4"/>
                </a:cxn>
                <a:cxn ang="0">
                  <a:pos x="14" y="2"/>
                </a:cxn>
                <a:cxn ang="0">
                  <a:pos x="11" y="0"/>
                </a:cxn>
                <a:cxn ang="0">
                  <a:pos x="7" y="2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</a:cxnLst>
              <a:rect l="0" t="0" r="r" b="b"/>
              <a:pathLst>
                <a:path w="16" h="58">
                  <a:moveTo>
                    <a:pt x="4" y="6"/>
                  </a:moveTo>
                  <a:lnTo>
                    <a:pt x="4" y="6"/>
                  </a:lnTo>
                  <a:lnTo>
                    <a:pt x="3" y="2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7" y="58"/>
                  </a:lnTo>
                  <a:lnTo>
                    <a:pt x="11" y="55"/>
                  </a:lnTo>
                  <a:lnTo>
                    <a:pt x="12" y="54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4" y="29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8" name="Freeform 860"/>
            <p:cNvSpPr/>
            <p:nvPr/>
          </p:nvSpPr>
          <p:spPr bwMode="auto">
            <a:xfrm>
              <a:off x="4757738" y="3371851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8"/>
                </a:cxn>
                <a:cxn ang="0">
                  <a:pos x="11" y="66"/>
                </a:cxn>
                <a:cxn ang="0">
                  <a:pos x="12" y="65"/>
                </a:cxn>
                <a:cxn ang="0">
                  <a:pos x="12" y="62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2" h="68">
                  <a:moveTo>
                    <a:pt x="0" y="5"/>
                  </a:moveTo>
                  <a:lnTo>
                    <a:pt x="0" y="62"/>
                  </a:lnTo>
                  <a:lnTo>
                    <a:pt x="0" y="62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8"/>
                  </a:lnTo>
                  <a:lnTo>
                    <a:pt x="11" y="66"/>
                  </a:lnTo>
                  <a:lnTo>
                    <a:pt x="12" y="65"/>
                  </a:lnTo>
                  <a:lnTo>
                    <a:pt x="12" y="6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9" name="Freeform 861"/>
            <p:cNvSpPr/>
            <p:nvPr/>
          </p:nvSpPr>
          <p:spPr bwMode="auto">
            <a:xfrm>
              <a:off x="4781551" y="3379788"/>
              <a:ext cx="7938" cy="1428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8" y="4"/>
                </a:cxn>
                <a:cxn ang="0">
                  <a:pos x="4" y="14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9"/>
                </a:cxn>
                <a:cxn ang="0">
                  <a:pos x="0" y="31"/>
                </a:cxn>
                <a:cxn ang="0">
                  <a:pos x="4" y="34"/>
                </a:cxn>
                <a:cxn ang="0">
                  <a:pos x="5" y="35"/>
                </a:cxn>
                <a:cxn ang="0">
                  <a:pos x="8" y="35"/>
                </a:cxn>
                <a:cxn ang="0">
                  <a:pos x="9" y="34"/>
                </a:cxn>
                <a:cxn ang="0">
                  <a:pos x="10" y="31"/>
                </a:cxn>
                <a:cxn ang="0">
                  <a:pos x="10" y="31"/>
                </a:cxn>
                <a:cxn ang="0">
                  <a:pos x="14" y="21"/>
                </a:cxn>
                <a:cxn ang="0">
                  <a:pos x="18" y="9"/>
                </a:cxn>
                <a:cxn ang="0">
                  <a:pos x="18" y="9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8" h="35">
                  <a:moveTo>
                    <a:pt x="8" y="4"/>
                  </a:moveTo>
                  <a:lnTo>
                    <a:pt x="8" y="4"/>
                  </a:lnTo>
                  <a:lnTo>
                    <a:pt x="4" y="14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9" y="34"/>
                  </a:lnTo>
                  <a:lnTo>
                    <a:pt x="10" y="31"/>
                  </a:lnTo>
                  <a:lnTo>
                    <a:pt x="10" y="31"/>
                  </a:lnTo>
                  <a:lnTo>
                    <a:pt x="14" y="2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0" name="Freeform 862"/>
            <p:cNvSpPr/>
            <p:nvPr/>
          </p:nvSpPr>
          <p:spPr bwMode="auto">
            <a:xfrm>
              <a:off x="4351338" y="3216276"/>
              <a:ext cx="368300" cy="204788"/>
            </a:xfrm>
            <a:custGeom>
              <a:avLst/>
              <a:gdLst/>
              <a:ahLst/>
              <a:cxnLst>
                <a:cxn ang="0">
                  <a:pos x="865" y="427"/>
                </a:cxn>
                <a:cxn ang="0">
                  <a:pos x="804" y="438"/>
                </a:cxn>
                <a:cxn ang="0">
                  <a:pos x="707" y="431"/>
                </a:cxn>
                <a:cxn ang="0">
                  <a:pos x="576" y="403"/>
                </a:cxn>
                <a:cxn ang="0">
                  <a:pos x="508" y="378"/>
                </a:cxn>
                <a:cxn ang="0">
                  <a:pos x="437" y="336"/>
                </a:cxn>
                <a:cxn ang="0">
                  <a:pos x="418" y="323"/>
                </a:cxn>
                <a:cxn ang="0">
                  <a:pos x="407" y="319"/>
                </a:cxn>
                <a:cxn ang="0">
                  <a:pos x="384" y="329"/>
                </a:cxn>
                <a:cxn ang="0">
                  <a:pos x="365" y="348"/>
                </a:cxn>
                <a:cxn ang="0">
                  <a:pos x="343" y="377"/>
                </a:cxn>
                <a:cxn ang="0">
                  <a:pos x="274" y="431"/>
                </a:cxn>
                <a:cxn ang="0">
                  <a:pos x="228" y="457"/>
                </a:cxn>
                <a:cxn ang="0">
                  <a:pos x="159" y="470"/>
                </a:cxn>
                <a:cxn ang="0">
                  <a:pos x="96" y="451"/>
                </a:cxn>
                <a:cxn ang="0">
                  <a:pos x="53" y="400"/>
                </a:cxn>
                <a:cxn ang="0">
                  <a:pos x="45" y="355"/>
                </a:cxn>
                <a:cxn ang="0">
                  <a:pos x="63" y="308"/>
                </a:cxn>
                <a:cxn ang="0">
                  <a:pos x="121" y="250"/>
                </a:cxn>
                <a:cxn ang="0">
                  <a:pos x="185" y="198"/>
                </a:cxn>
                <a:cxn ang="0">
                  <a:pos x="255" y="140"/>
                </a:cxn>
                <a:cxn ang="0">
                  <a:pos x="334" y="76"/>
                </a:cxn>
                <a:cxn ang="0">
                  <a:pos x="393" y="58"/>
                </a:cxn>
                <a:cxn ang="0">
                  <a:pos x="541" y="55"/>
                </a:cxn>
                <a:cxn ang="0">
                  <a:pos x="648" y="54"/>
                </a:cxn>
                <a:cxn ang="0">
                  <a:pos x="773" y="49"/>
                </a:cxn>
                <a:cxn ang="0">
                  <a:pos x="811" y="59"/>
                </a:cxn>
                <a:cxn ang="0">
                  <a:pos x="838" y="49"/>
                </a:cxn>
                <a:cxn ang="0">
                  <a:pos x="839" y="25"/>
                </a:cxn>
                <a:cxn ang="0">
                  <a:pos x="824" y="9"/>
                </a:cxn>
                <a:cxn ang="0">
                  <a:pos x="784" y="3"/>
                </a:cxn>
                <a:cxn ang="0">
                  <a:pos x="610" y="8"/>
                </a:cxn>
                <a:cxn ang="0">
                  <a:pos x="512" y="11"/>
                </a:cxn>
                <a:cxn ang="0">
                  <a:pos x="384" y="12"/>
                </a:cxn>
                <a:cxn ang="0">
                  <a:pos x="323" y="29"/>
                </a:cxn>
                <a:cxn ang="0">
                  <a:pos x="267" y="67"/>
                </a:cxn>
                <a:cxn ang="0">
                  <a:pos x="68" y="236"/>
                </a:cxn>
                <a:cxn ang="0">
                  <a:pos x="24" y="285"/>
                </a:cxn>
                <a:cxn ang="0">
                  <a:pos x="6" y="330"/>
                </a:cxn>
                <a:cxn ang="0">
                  <a:pos x="2" y="378"/>
                </a:cxn>
                <a:cxn ang="0">
                  <a:pos x="11" y="419"/>
                </a:cxn>
                <a:cxn ang="0">
                  <a:pos x="33" y="461"/>
                </a:cxn>
                <a:cxn ang="0">
                  <a:pos x="68" y="493"/>
                </a:cxn>
                <a:cxn ang="0">
                  <a:pos x="112" y="513"/>
                </a:cxn>
                <a:cxn ang="0">
                  <a:pos x="159" y="516"/>
                </a:cxn>
                <a:cxn ang="0">
                  <a:pos x="238" y="499"/>
                </a:cxn>
                <a:cxn ang="0">
                  <a:pos x="284" y="479"/>
                </a:cxn>
                <a:cxn ang="0">
                  <a:pos x="363" y="419"/>
                </a:cxn>
                <a:cxn ang="0">
                  <a:pos x="395" y="389"/>
                </a:cxn>
                <a:cxn ang="0">
                  <a:pos x="405" y="373"/>
                </a:cxn>
                <a:cxn ang="0">
                  <a:pos x="435" y="385"/>
                </a:cxn>
                <a:cxn ang="0">
                  <a:pos x="508" y="429"/>
                </a:cxn>
                <a:cxn ang="0">
                  <a:pos x="588" y="451"/>
                </a:cxn>
                <a:cxn ang="0">
                  <a:pos x="696" y="476"/>
                </a:cxn>
                <a:cxn ang="0">
                  <a:pos x="811" y="484"/>
                </a:cxn>
                <a:cxn ang="0">
                  <a:pos x="874" y="472"/>
                </a:cxn>
                <a:cxn ang="0">
                  <a:pos x="916" y="453"/>
                </a:cxn>
                <a:cxn ang="0">
                  <a:pos x="925" y="437"/>
                </a:cxn>
                <a:cxn ang="0">
                  <a:pos x="917" y="414"/>
                </a:cxn>
                <a:cxn ang="0">
                  <a:pos x="902" y="410"/>
                </a:cxn>
              </a:cxnLst>
              <a:rect l="0" t="0" r="r" b="b"/>
              <a:pathLst>
                <a:path w="926" h="517">
                  <a:moveTo>
                    <a:pt x="892" y="412"/>
                  </a:moveTo>
                  <a:lnTo>
                    <a:pt x="892" y="412"/>
                  </a:lnTo>
                  <a:lnTo>
                    <a:pt x="879" y="420"/>
                  </a:lnTo>
                  <a:lnTo>
                    <a:pt x="865" y="427"/>
                  </a:lnTo>
                  <a:lnTo>
                    <a:pt x="849" y="432"/>
                  </a:lnTo>
                  <a:lnTo>
                    <a:pt x="835" y="436"/>
                  </a:lnTo>
                  <a:lnTo>
                    <a:pt x="819" y="437"/>
                  </a:lnTo>
                  <a:lnTo>
                    <a:pt x="804" y="438"/>
                  </a:lnTo>
                  <a:lnTo>
                    <a:pt x="788" y="438"/>
                  </a:lnTo>
                  <a:lnTo>
                    <a:pt x="771" y="438"/>
                  </a:lnTo>
                  <a:lnTo>
                    <a:pt x="739" y="436"/>
                  </a:lnTo>
                  <a:lnTo>
                    <a:pt x="707" y="431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11" y="412"/>
                  </a:lnTo>
                  <a:lnTo>
                    <a:pt x="576" y="403"/>
                  </a:lnTo>
                  <a:lnTo>
                    <a:pt x="542" y="393"/>
                  </a:lnTo>
                  <a:lnTo>
                    <a:pt x="525" y="386"/>
                  </a:lnTo>
                  <a:lnTo>
                    <a:pt x="508" y="378"/>
                  </a:lnTo>
                  <a:lnTo>
                    <a:pt x="508" y="378"/>
                  </a:lnTo>
                  <a:lnTo>
                    <a:pt x="488" y="368"/>
                  </a:lnTo>
                  <a:lnTo>
                    <a:pt x="467" y="355"/>
                  </a:lnTo>
                  <a:lnTo>
                    <a:pt x="448" y="342"/>
                  </a:lnTo>
                  <a:lnTo>
                    <a:pt x="437" y="336"/>
                  </a:lnTo>
                  <a:lnTo>
                    <a:pt x="427" y="331"/>
                  </a:lnTo>
                  <a:lnTo>
                    <a:pt x="427" y="331"/>
                  </a:lnTo>
                  <a:lnTo>
                    <a:pt x="423" y="327"/>
                  </a:lnTo>
                  <a:lnTo>
                    <a:pt x="418" y="323"/>
                  </a:lnTo>
                  <a:lnTo>
                    <a:pt x="418" y="323"/>
                  </a:lnTo>
                  <a:lnTo>
                    <a:pt x="412" y="321"/>
                  </a:lnTo>
                  <a:lnTo>
                    <a:pt x="407" y="319"/>
                  </a:lnTo>
                  <a:lnTo>
                    <a:pt x="407" y="319"/>
                  </a:lnTo>
                  <a:lnTo>
                    <a:pt x="399" y="318"/>
                  </a:lnTo>
                  <a:lnTo>
                    <a:pt x="393" y="321"/>
                  </a:lnTo>
                  <a:lnTo>
                    <a:pt x="388" y="323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76" y="334"/>
                  </a:lnTo>
                  <a:lnTo>
                    <a:pt x="371" y="340"/>
                  </a:lnTo>
                  <a:lnTo>
                    <a:pt x="365" y="348"/>
                  </a:lnTo>
                  <a:lnTo>
                    <a:pt x="360" y="356"/>
                  </a:lnTo>
                  <a:lnTo>
                    <a:pt x="360" y="356"/>
                  </a:lnTo>
                  <a:lnTo>
                    <a:pt x="354" y="366"/>
                  </a:lnTo>
                  <a:lnTo>
                    <a:pt x="343" y="377"/>
                  </a:lnTo>
                  <a:lnTo>
                    <a:pt x="333" y="387"/>
                  </a:lnTo>
                  <a:lnTo>
                    <a:pt x="321" y="397"/>
                  </a:lnTo>
                  <a:lnTo>
                    <a:pt x="296" y="415"/>
                  </a:lnTo>
                  <a:lnTo>
                    <a:pt x="274" y="431"/>
                  </a:lnTo>
                  <a:lnTo>
                    <a:pt x="274" y="431"/>
                  </a:lnTo>
                  <a:lnTo>
                    <a:pt x="259" y="441"/>
                  </a:lnTo>
                  <a:lnTo>
                    <a:pt x="244" y="450"/>
                  </a:lnTo>
                  <a:lnTo>
                    <a:pt x="228" y="457"/>
                  </a:lnTo>
                  <a:lnTo>
                    <a:pt x="211" y="463"/>
                  </a:lnTo>
                  <a:lnTo>
                    <a:pt x="193" y="467"/>
                  </a:lnTo>
                  <a:lnTo>
                    <a:pt x="176" y="468"/>
                  </a:lnTo>
                  <a:lnTo>
                    <a:pt x="159" y="470"/>
                  </a:lnTo>
                  <a:lnTo>
                    <a:pt x="142" y="467"/>
                  </a:lnTo>
                  <a:lnTo>
                    <a:pt x="126" y="465"/>
                  </a:lnTo>
                  <a:lnTo>
                    <a:pt x="110" y="459"/>
                  </a:lnTo>
                  <a:lnTo>
                    <a:pt x="96" y="451"/>
                  </a:lnTo>
                  <a:lnTo>
                    <a:pt x="83" y="442"/>
                  </a:lnTo>
                  <a:lnTo>
                    <a:pt x="71" y="431"/>
                  </a:lnTo>
                  <a:lnTo>
                    <a:pt x="61" y="416"/>
                  </a:lnTo>
                  <a:lnTo>
                    <a:pt x="53" y="400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45" y="368"/>
                  </a:lnTo>
                  <a:lnTo>
                    <a:pt x="45" y="355"/>
                  </a:lnTo>
                  <a:lnTo>
                    <a:pt x="47" y="342"/>
                  </a:lnTo>
                  <a:lnTo>
                    <a:pt x="51" y="330"/>
                  </a:lnTo>
                  <a:lnTo>
                    <a:pt x="57" y="318"/>
                  </a:lnTo>
                  <a:lnTo>
                    <a:pt x="63" y="308"/>
                  </a:lnTo>
                  <a:lnTo>
                    <a:pt x="71" y="297"/>
                  </a:lnTo>
                  <a:lnTo>
                    <a:pt x="80" y="287"/>
                  </a:lnTo>
                  <a:lnTo>
                    <a:pt x="100" y="268"/>
                  </a:lnTo>
                  <a:lnTo>
                    <a:pt x="121" y="250"/>
                  </a:lnTo>
                  <a:lnTo>
                    <a:pt x="143" y="233"/>
                  </a:lnTo>
                  <a:lnTo>
                    <a:pt x="161" y="217"/>
                  </a:lnTo>
                  <a:lnTo>
                    <a:pt x="161" y="217"/>
                  </a:lnTo>
                  <a:lnTo>
                    <a:pt x="185" y="198"/>
                  </a:lnTo>
                  <a:lnTo>
                    <a:pt x="208" y="179"/>
                  </a:lnTo>
                  <a:lnTo>
                    <a:pt x="233" y="16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80" y="117"/>
                  </a:lnTo>
                  <a:lnTo>
                    <a:pt x="306" y="96"/>
                  </a:lnTo>
                  <a:lnTo>
                    <a:pt x="320" y="85"/>
                  </a:lnTo>
                  <a:lnTo>
                    <a:pt x="334" y="76"/>
                  </a:lnTo>
                  <a:lnTo>
                    <a:pt x="348" y="70"/>
                  </a:lnTo>
                  <a:lnTo>
                    <a:pt x="365" y="64"/>
                  </a:lnTo>
                  <a:lnTo>
                    <a:pt x="365" y="64"/>
                  </a:lnTo>
                  <a:lnTo>
                    <a:pt x="393" y="58"/>
                  </a:lnTo>
                  <a:lnTo>
                    <a:pt x="422" y="54"/>
                  </a:lnTo>
                  <a:lnTo>
                    <a:pt x="452" y="53"/>
                  </a:lnTo>
                  <a:lnTo>
                    <a:pt x="480" y="54"/>
                  </a:lnTo>
                  <a:lnTo>
                    <a:pt x="541" y="55"/>
                  </a:lnTo>
                  <a:lnTo>
                    <a:pt x="569" y="56"/>
                  </a:lnTo>
                  <a:lnTo>
                    <a:pt x="598" y="56"/>
                  </a:lnTo>
                  <a:lnTo>
                    <a:pt x="598" y="56"/>
                  </a:lnTo>
                  <a:lnTo>
                    <a:pt x="648" y="54"/>
                  </a:lnTo>
                  <a:lnTo>
                    <a:pt x="698" y="50"/>
                  </a:lnTo>
                  <a:lnTo>
                    <a:pt x="724" y="47"/>
                  </a:lnTo>
                  <a:lnTo>
                    <a:pt x="749" y="47"/>
                  </a:lnTo>
                  <a:lnTo>
                    <a:pt x="773" y="49"/>
                  </a:lnTo>
                  <a:lnTo>
                    <a:pt x="798" y="50"/>
                  </a:lnTo>
                  <a:lnTo>
                    <a:pt x="798" y="50"/>
                  </a:lnTo>
                  <a:lnTo>
                    <a:pt x="804" y="55"/>
                  </a:lnTo>
                  <a:lnTo>
                    <a:pt x="811" y="59"/>
                  </a:lnTo>
                  <a:lnTo>
                    <a:pt x="818" y="59"/>
                  </a:lnTo>
                  <a:lnTo>
                    <a:pt x="826" y="58"/>
                  </a:lnTo>
                  <a:lnTo>
                    <a:pt x="832" y="54"/>
                  </a:lnTo>
                  <a:lnTo>
                    <a:pt x="838" y="49"/>
                  </a:lnTo>
                  <a:lnTo>
                    <a:pt x="840" y="42"/>
                  </a:lnTo>
                  <a:lnTo>
                    <a:pt x="840" y="38"/>
                  </a:lnTo>
                  <a:lnTo>
                    <a:pt x="840" y="33"/>
                  </a:lnTo>
                  <a:lnTo>
                    <a:pt x="839" y="25"/>
                  </a:lnTo>
                  <a:lnTo>
                    <a:pt x="839" y="25"/>
                  </a:lnTo>
                  <a:lnTo>
                    <a:pt x="836" y="19"/>
                  </a:lnTo>
                  <a:lnTo>
                    <a:pt x="831" y="13"/>
                  </a:lnTo>
                  <a:lnTo>
                    <a:pt x="824" y="9"/>
                  </a:lnTo>
                  <a:lnTo>
                    <a:pt x="818" y="7"/>
                  </a:lnTo>
                  <a:lnTo>
                    <a:pt x="818" y="7"/>
                  </a:lnTo>
                  <a:lnTo>
                    <a:pt x="801" y="4"/>
                  </a:lnTo>
                  <a:lnTo>
                    <a:pt x="784" y="3"/>
                  </a:lnTo>
                  <a:lnTo>
                    <a:pt x="750" y="0"/>
                  </a:lnTo>
                  <a:lnTo>
                    <a:pt x="716" y="2"/>
                  </a:lnTo>
                  <a:lnTo>
                    <a:pt x="681" y="3"/>
                  </a:lnTo>
                  <a:lnTo>
                    <a:pt x="610" y="8"/>
                  </a:lnTo>
                  <a:lnTo>
                    <a:pt x="575" y="11"/>
                  </a:lnTo>
                  <a:lnTo>
                    <a:pt x="542" y="12"/>
                  </a:lnTo>
                  <a:lnTo>
                    <a:pt x="542" y="12"/>
                  </a:lnTo>
                  <a:lnTo>
                    <a:pt x="512" y="11"/>
                  </a:lnTo>
                  <a:lnTo>
                    <a:pt x="480" y="11"/>
                  </a:lnTo>
                  <a:lnTo>
                    <a:pt x="448" y="9"/>
                  </a:lnTo>
                  <a:lnTo>
                    <a:pt x="415" y="9"/>
                  </a:lnTo>
                  <a:lnTo>
                    <a:pt x="384" y="12"/>
                  </a:lnTo>
                  <a:lnTo>
                    <a:pt x="368" y="15"/>
                  </a:lnTo>
                  <a:lnTo>
                    <a:pt x="352" y="19"/>
                  </a:lnTo>
                  <a:lnTo>
                    <a:pt x="338" y="24"/>
                  </a:lnTo>
                  <a:lnTo>
                    <a:pt x="323" y="29"/>
                  </a:lnTo>
                  <a:lnTo>
                    <a:pt x="309" y="37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67" y="67"/>
                  </a:lnTo>
                  <a:lnTo>
                    <a:pt x="238" y="90"/>
                  </a:lnTo>
                  <a:lnTo>
                    <a:pt x="181" y="139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47" y="255"/>
                  </a:lnTo>
                  <a:lnTo>
                    <a:pt x="40" y="266"/>
                  </a:lnTo>
                  <a:lnTo>
                    <a:pt x="32" y="275"/>
                  </a:lnTo>
                  <a:lnTo>
                    <a:pt x="24" y="285"/>
                  </a:lnTo>
                  <a:lnTo>
                    <a:pt x="17" y="296"/>
                  </a:lnTo>
                  <a:lnTo>
                    <a:pt x="12" y="308"/>
                  </a:lnTo>
                  <a:lnTo>
                    <a:pt x="8" y="318"/>
                  </a:lnTo>
                  <a:lnTo>
                    <a:pt x="6" y="330"/>
                  </a:lnTo>
                  <a:lnTo>
                    <a:pt x="3" y="342"/>
                  </a:lnTo>
                  <a:lnTo>
                    <a:pt x="2" y="353"/>
                  </a:lnTo>
                  <a:lnTo>
                    <a:pt x="0" y="366"/>
                  </a:lnTo>
                  <a:lnTo>
                    <a:pt x="2" y="378"/>
                  </a:lnTo>
                  <a:lnTo>
                    <a:pt x="3" y="391"/>
                  </a:lnTo>
                  <a:lnTo>
                    <a:pt x="7" y="406"/>
                  </a:lnTo>
                  <a:lnTo>
                    <a:pt x="11" y="419"/>
                  </a:lnTo>
                  <a:lnTo>
                    <a:pt x="11" y="419"/>
                  </a:lnTo>
                  <a:lnTo>
                    <a:pt x="15" y="431"/>
                  </a:lnTo>
                  <a:lnTo>
                    <a:pt x="20" y="441"/>
                  </a:lnTo>
                  <a:lnTo>
                    <a:pt x="27" y="450"/>
                  </a:lnTo>
                  <a:lnTo>
                    <a:pt x="33" y="461"/>
                  </a:lnTo>
                  <a:lnTo>
                    <a:pt x="41" y="470"/>
                  </a:lnTo>
                  <a:lnTo>
                    <a:pt x="49" y="478"/>
                  </a:lnTo>
                  <a:lnTo>
                    <a:pt x="58" y="485"/>
                  </a:lnTo>
                  <a:lnTo>
                    <a:pt x="68" y="493"/>
                  </a:lnTo>
                  <a:lnTo>
                    <a:pt x="79" y="499"/>
                  </a:lnTo>
                  <a:lnTo>
                    <a:pt x="89" y="505"/>
                  </a:lnTo>
                  <a:lnTo>
                    <a:pt x="100" y="509"/>
                  </a:lnTo>
                  <a:lnTo>
                    <a:pt x="112" y="513"/>
                  </a:lnTo>
                  <a:lnTo>
                    <a:pt x="123" y="516"/>
                  </a:lnTo>
                  <a:lnTo>
                    <a:pt x="135" y="517"/>
                  </a:lnTo>
                  <a:lnTo>
                    <a:pt x="147" y="517"/>
                  </a:lnTo>
                  <a:lnTo>
                    <a:pt x="159" y="516"/>
                  </a:lnTo>
                  <a:lnTo>
                    <a:pt x="159" y="516"/>
                  </a:lnTo>
                  <a:lnTo>
                    <a:pt x="191" y="510"/>
                  </a:lnTo>
                  <a:lnTo>
                    <a:pt x="223" y="502"/>
                  </a:lnTo>
                  <a:lnTo>
                    <a:pt x="238" y="499"/>
                  </a:lnTo>
                  <a:lnTo>
                    <a:pt x="254" y="493"/>
                  </a:lnTo>
                  <a:lnTo>
                    <a:pt x="269" y="487"/>
                  </a:lnTo>
                  <a:lnTo>
                    <a:pt x="284" y="479"/>
                  </a:lnTo>
                  <a:lnTo>
                    <a:pt x="284" y="479"/>
                  </a:lnTo>
                  <a:lnTo>
                    <a:pt x="297" y="471"/>
                  </a:lnTo>
                  <a:lnTo>
                    <a:pt x="312" y="461"/>
                  </a:lnTo>
                  <a:lnTo>
                    <a:pt x="337" y="440"/>
                  </a:lnTo>
                  <a:lnTo>
                    <a:pt x="363" y="419"/>
                  </a:lnTo>
                  <a:lnTo>
                    <a:pt x="388" y="398"/>
                  </a:lnTo>
                  <a:lnTo>
                    <a:pt x="388" y="398"/>
                  </a:lnTo>
                  <a:lnTo>
                    <a:pt x="393" y="393"/>
                  </a:lnTo>
                  <a:lnTo>
                    <a:pt x="395" y="389"/>
                  </a:lnTo>
                  <a:lnTo>
                    <a:pt x="399" y="381"/>
                  </a:lnTo>
                  <a:lnTo>
                    <a:pt x="401" y="378"/>
                  </a:lnTo>
                  <a:lnTo>
                    <a:pt x="402" y="376"/>
                  </a:lnTo>
                  <a:lnTo>
                    <a:pt x="405" y="373"/>
                  </a:lnTo>
                  <a:lnTo>
                    <a:pt x="408" y="373"/>
                  </a:lnTo>
                  <a:lnTo>
                    <a:pt x="408" y="373"/>
                  </a:lnTo>
                  <a:lnTo>
                    <a:pt x="422" y="378"/>
                  </a:lnTo>
                  <a:lnTo>
                    <a:pt x="435" y="385"/>
                  </a:lnTo>
                  <a:lnTo>
                    <a:pt x="458" y="400"/>
                  </a:lnTo>
                  <a:lnTo>
                    <a:pt x="483" y="416"/>
                  </a:lnTo>
                  <a:lnTo>
                    <a:pt x="496" y="423"/>
                  </a:lnTo>
                  <a:lnTo>
                    <a:pt x="508" y="429"/>
                  </a:lnTo>
                  <a:lnTo>
                    <a:pt x="508" y="429"/>
                  </a:lnTo>
                  <a:lnTo>
                    <a:pt x="528" y="436"/>
                  </a:lnTo>
                  <a:lnTo>
                    <a:pt x="547" y="442"/>
                  </a:lnTo>
                  <a:lnTo>
                    <a:pt x="588" y="451"/>
                  </a:lnTo>
                  <a:lnTo>
                    <a:pt x="627" y="461"/>
                  </a:lnTo>
                  <a:lnTo>
                    <a:pt x="667" y="470"/>
                  </a:lnTo>
                  <a:lnTo>
                    <a:pt x="667" y="470"/>
                  </a:lnTo>
                  <a:lnTo>
                    <a:pt x="696" y="476"/>
                  </a:lnTo>
                  <a:lnTo>
                    <a:pt x="728" y="482"/>
                  </a:lnTo>
                  <a:lnTo>
                    <a:pt x="760" y="484"/>
                  </a:lnTo>
                  <a:lnTo>
                    <a:pt x="794" y="485"/>
                  </a:lnTo>
                  <a:lnTo>
                    <a:pt x="811" y="484"/>
                  </a:lnTo>
                  <a:lnTo>
                    <a:pt x="827" y="483"/>
                  </a:lnTo>
                  <a:lnTo>
                    <a:pt x="843" y="480"/>
                  </a:lnTo>
                  <a:lnTo>
                    <a:pt x="858" y="476"/>
                  </a:lnTo>
                  <a:lnTo>
                    <a:pt x="874" y="472"/>
                  </a:lnTo>
                  <a:lnTo>
                    <a:pt x="889" y="466"/>
                  </a:lnTo>
                  <a:lnTo>
                    <a:pt x="903" y="459"/>
                  </a:lnTo>
                  <a:lnTo>
                    <a:pt x="916" y="453"/>
                  </a:lnTo>
                  <a:lnTo>
                    <a:pt x="916" y="453"/>
                  </a:lnTo>
                  <a:lnTo>
                    <a:pt x="920" y="449"/>
                  </a:lnTo>
                  <a:lnTo>
                    <a:pt x="923" y="445"/>
                  </a:lnTo>
                  <a:lnTo>
                    <a:pt x="924" y="441"/>
                  </a:lnTo>
                  <a:lnTo>
                    <a:pt x="925" y="437"/>
                  </a:lnTo>
                  <a:lnTo>
                    <a:pt x="926" y="432"/>
                  </a:lnTo>
                  <a:lnTo>
                    <a:pt x="925" y="428"/>
                  </a:lnTo>
                  <a:lnTo>
                    <a:pt x="923" y="420"/>
                  </a:lnTo>
                  <a:lnTo>
                    <a:pt x="917" y="414"/>
                  </a:lnTo>
                  <a:lnTo>
                    <a:pt x="913" y="411"/>
                  </a:lnTo>
                  <a:lnTo>
                    <a:pt x="909" y="410"/>
                  </a:lnTo>
                  <a:lnTo>
                    <a:pt x="906" y="408"/>
                  </a:lnTo>
                  <a:lnTo>
                    <a:pt x="902" y="410"/>
                  </a:lnTo>
                  <a:lnTo>
                    <a:pt x="896" y="410"/>
                  </a:lnTo>
                  <a:lnTo>
                    <a:pt x="892" y="412"/>
                  </a:lnTo>
                  <a:lnTo>
                    <a:pt x="892" y="4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1" name="Freeform 863"/>
            <p:cNvSpPr>
              <a:spLocks noEditPoints="1"/>
            </p:cNvSpPr>
            <p:nvPr/>
          </p:nvSpPr>
          <p:spPr bwMode="auto">
            <a:xfrm>
              <a:off x="4281488" y="3422651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4" y="213"/>
                </a:cxn>
                <a:cxn ang="0">
                  <a:pos x="293" y="175"/>
                </a:cxn>
                <a:cxn ang="0">
                  <a:pos x="287" y="140"/>
                </a:cxn>
                <a:cxn ang="0">
                  <a:pos x="266" y="93"/>
                </a:cxn>
                <a:cxn ang="0">
                  <a:pos x="233" y="51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7" y="0"/>
                </a:cxn>
                <a:cxn ang="0">
                  <a:pos x="89" y="9"/>
                </a:cxn>
                <a:cxn ang="0">
                  <a:pos x="55" y="38"/>
                </a:cxn>
                <a:cxn ang="0">
                  <a:pos x="31" y="61"/>
                </a:cxn>
                <a:cxn ang="0">
                  <a:pos x="23" y="70"/>
                </a:cxn>
                <a:cxn ang="0">
                  <a:pos x="16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59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1"/>
                </a:cxn>
                <a:cxn ang="0">
                  <a:pos x="146" y="306"/>
                </a:cxn>
                <a:cxn ang="0">
                  <a:pos x="176" y="306"/>
                </a:cxn>
                <a:cxn ang="0">
                  <a:pos x="210" y="290"/>
                </a:cxn>
                <a:cxn ang="0">
                  <a:pos x="241" y="261"/>
                </a:cxn>
                <a:cxn ang="0">
                  <a:pos x="189" y="250"/>
                </a:cxn>
                <a:cxn ang="0">
                  <a:pos x="161" y="261"/>
                </a:cxn>
                <a:cxn ang="0">
                  <a:pos x="135" y="257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49" y="157"/>
                </a:cxn>
                <a:cxn ang="0">
                  <a:pos x="49" y="121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6" y="48"/>
                </a:cxn>
                <a:cxn ang="0">
                  <a:pos x="129" y="46"/>
                </a:cxn>
                <a:cxn ang="0">
                  <a:pos x="154" y="49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7"/>
                </a:cxn>
                <a:cxn ang="0">
                  <a:pos x="248" y="170"/>
                </a:cxn>
                <a:cxn ang="0">
                  <a:pos x="246" y="187"/>
                </a:cxn>
                <a:cxn ang="0">
                  <a:pos x="228" y="214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1"/>
                  </a:moveTo>
                  <a:lnTo>
                    <a:pt x="241" y="261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3"/>
                  </a:lnTo>
                  <a:lnTo>
                    <a:pt x="284" y="213"/>
                  </a:lnTo>
                  <a:lnTo>
                    <a:pt x="290" y="201"/>
                  </a:lnTo>
                  <a:lnTo>
                    <a:pt x="293" y="189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7"/>
                  </a:lnTo>
                  <a:lnTo>
                    <a:pt x="287" y="140"/>
                  </a:lnTo>
                  <a:lnTo>
                    <a:pt x="282" y="124"/>
                  </a:lnTo>
                  <a:lnTo>
                    <a:pt x="274" y="108"/>
                  </a:lnTo>
                  <a:lnTo>
                    <a:pt x="266" y="93"/>
                  </a:lnTo>
                  <a:lnTo>
                    <a:pt x="256" y="78"/>
                  </a:lnTo>
                  <a:lnTo>
                    <a:pt x="245" y="64"/>
                  </a:lnTo>
                  <a:lnTo>
                    <a:pt x="233" y="51"/>
                  </a:lnTo>
                  <a:lnTo>
                    <a:pt x="233" y="51"/>
                  </a:lnTo>
                  <a:lnTo>
                    <a:pt x="223" y="40"/>
                  </a:lnTo>
                  <a:lnTo>
                    <a:pt x="211" y="31"/>
                  </a:lnTo>
                  <a:lnTo>
                    <a:pt x="199" y="23"/>
                  </a:lnTo>
                  <a:lnTo>
                    <a:pt x="188" y="17"/>
                  </a:lnTo>
                  <a:lnTo>
                    <a:pt x="176" y="12"/>
                  </a:lnTo>
                  <a:lnTo>
                    <a:pt x="161" y="6"/>
                  </a:lnTo>
                  <a:lnTo>
                    <a:pt x="148" y="2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7" y="0"/>
                  </a:lnTo>
                  <a:lnTo>
                    <a:pt x="110" y="1"/>
                  </a:lnTo>
                  <a:lnTo>
                    <a:pt x="103" y="2"/>
                  </a:lnTo>
                  <a:lnTo>
                    <a:pt x="89" y="9"/>
                  </a:lnTo>
                  <a:lnTo>
                    <a:pt x="78" y="17"/>
                  </a:lnTo>
                  <a:lnTo>
                    <a:pt x="66" y="27"/>
                  </a:lnTo>
                  <a:lnTo>
                    <a:pt x="55" y="38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61"/>
                  </a:lnTo>
                  <a:lnTo>
                    <a:pt x="27" y="65"/>
                  </a:lnTo>
                  <a:lnTo>
                    <a:pt x="27" y="65"/>
                  </a:lnTo>
                  <a:lnTo>
                    <a:pt x="23" y="70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16" y="81"/>
                  </a:lnTo>
                  <a:lnTo>
                    <a:pt x="14" y="8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8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3" y="159"/>
                  </a:lnTo>
                  <a:lnTo>
                    <a:pt x="7" y="172"/>
                  </a:lnTo>
                  <a:lnTo>
                    <a:pt x="11" y="185"/>
                  </a:lnTo>
                  <a:lnTo>
                    <a:pt x="17" y="199"/>
                  </a:lnTo>
                  <a:lnTo>
                    <a:pt x="24" y="210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1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6" y="306"/>
                  </a:lnTo>
                  <a:lnTo>
                    <a:pt x="146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8" y="302"/>
                  </a:lnTo>
                  <a:lnTo>
                    <a:pt x="199" y="297"/>
                  </a:lnTo>
                  <a:lnTo>
                    <a:pt x="210" y="290"/>
                  </a:lnTo>
                  <a:lnTo>
                    <a:pt x="220" y="281"/>
                  </a:lnTo>
                  <a:lnTo>
                    <a:pt x="231" y="272"/>
                  </a:lnTo>
                  <a:lnTo>
                    <a:pt x="241" y="261"/>
                  </a:lnTo>
                  <a:lnTo>
                    <a:pt x="241" y="261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1" y="260"/>
                  </a:lnTo>
                  <a:lnTo>
                    <a:pt x="161" y="261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7"/>
                  </a:lnTo>
                  <a:lnTo>
                    <a:pt x="127" y="252"/>
                  </a:lnTo>
                  <a:lnTo>
                    <a:pt x="120" y="247"/>
                  </a:lnTo>
                  <a:lnTo>
                    <a:pt x="104" y="234"/>
                  </a:lnTo>
                  <a:lnTo>
                    <a:pt x="89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8"/>
                  </a:lnTo>
                  <a:lnTo>
                    <a:pt x="49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1"/>
                  </a:lnTo>
                  <a:lnTo>
                    <a:pt x="50" y="116"/>
                  </a:lnTo>
                  <a:lnTo>
                    <a:pt x="54" y="111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5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4"/>
                  </a:lnTo>
                  <a:lnTo>
                    <a:pt x="142" y="46"/>
                  </a:lnTo>
                  <a:lnTo>
                    <a:pt x="154" y="49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0" y="107"/>
                  </a:lnTo>
                  <a:lnTo>
                    <a:pt x="227" y="117"/>
                  </a:lnTo>
                  <a:lnTo>
                    <a:pt x="232" y="127"/>
                  </a:lnTo>
                  <a:lnTo>
                    <a:pt x="241" y="148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8" y="180"/>
                  </a:lnTo>
                  <a:lnTo>
                    <a:pt x="246" y="187"/>
                  </a:lnTo>
                  <a:lnTo>
                    <a:pt x="245" y="192"/>
                  </a:lnTo>
                  <a:lnTo>
                    <a:pt x="237" y="202"/>
                  </a:lnTo>
                  <a:lnTo>
                    <a:pt x="228" y="214"/>
                  </a:lnTo>
                  <a:lnTo>
                    <a:pt x="218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2" name="Freeform 864"/>
            <p:cNvSpPr>
              <a:spLocks noEditPoints="1"/>
            </p:cNvSpPr>
            <p:nvPr/>
          </p:nvSpPr>
          <p:spPr bwMode="auto">
            <a:xfrm>
              <a:off x="4343401" y="3497263"/>
              <a:ext cx="115888" cy="122238"/>
            </a:xfrm>
            <a:custGeom>
              <a:avLst/>
              <a:gdLst/>
              <a:ahLst/>
              <a:cxnLst>
                <a:cxn ang="0">
                  <a:pos x="261" y="242"/>
                </a:cxn>
                <a:cxn ang="0">
                  <a:pos x="286" y="213"/>
                </a:cxn>
                <a:cxn ang="0">
                  <a:pos x="293" y="175"/>
                </a:cxn>
                <a:cxn ang="0">
                  <a:pos x="288" y="141"/>
                </a:cxn>
                <a:cxn ang="0">
                  <a:pos x="266" y="93"/>
                </a:cxn>
                <a:cxn ang="0">
                  <a:pos x="233" y="52"/>
                </a:cxn>
                <a:cxn ang="0">
                  <a:pos x="211" y="31"/>
                </a:cxn>
                <a:cxn ang="0">
                  <a:pos x="176" y="12"/>
                </a:cxn>
                <a:cxn ang="0">
                  <a:pos x="133" y="0"/>
                </a:cxn>
                <a:cxn ang="0">
                  <a:pos x="118" y="0"/>
                </a:cxn>
                <a:cxn ang="0">
                  <a:pos x="91" y="9"/>
                </a:cxn>
                <a:cxn ang="0">
                  <a:pos x="55" y="38"/>
                </a:cxn>
                <a:cxn ang="0">
                  <a:pos x="31" y="62"/>
                </a:cxn>
                <a:cxn ang="0">
                  <a:pos x="23" y="71"/>
                </a:cxn>
                <a:cxn ang="0">
                  <a:pos x="17" y="81"/>
                </a:cxn>
                <a:cxn ang="0">
                  <a:pos x="7" y="97"/>
                </a:cxn>
                <a:cxn ang="0">
                  <a:pos x="0" y="133"/>
                </a:cxn>
                <a:cxn ang="0">
                  <a:pos x="3" y="160"/>
                </a:cxn>
                <a:cxn ang="0">
                  <a:pos x="17" y="199"/>
                </a:cxn>
                <a:cxn ang="0">
                  <a:pos x="49" y="243"/>
                </a:cxn>
                <a:cxn ang="0">
                  <a:pos x="70" y="267"/>
                </a:cxn>
                <a:cxn ang="0">
                  <a:pos x="104" y="293"/>
                </a:cxn>
                <a:cxn ang="0">
                  <a:pos x="147" y="306"/>
                </a:cxn>
                <a:cxn ang="0">
                  <a:pos x="176" y="306"/>
                </a:cxn>
                <a:cxn ang="0">
                  <a:pos x="211" y="290"/>
                </a:cxn>
                <a:cxn ang="0">
                  <a:pos x="241" y="262"/>
                </a:cxn>
                <a:cxn ang="0">
                  <a:pos x="189" y="250"/>
                </a:cxn>
                <a:cxn ang="0">
                  <a:pos x="161" y="263"/>
                </a:cxn>
                <a:cxn ang="0">
                  <a:pos x="135" y="258"/>
                </a:cxn>
                <a:cxn ang="0">
                  <a:pos x="104" y="234"/>
                </a:cxn>
                <a:cxn ang="0">
                  <a:pos x="66" y="188"/>
                </a:cxn>
                <a:cxn ang="0">
                  <a:pos x="50" y="157"/>
                </a:cxn>
                <a:cxn ang="0">
                  <a:pos x="49" y="122"/>
                </a:cxn>
                <a:cxn ang="0">
                  <a:pos x="57" y="107"/>
                </a:cxn>
                <a:cxn ang="0">
                  <a:pos x="65" y="99"/>
                </a:cxn>
                <a:cxn ang="0">
                  <a:pos x="71" y="86"/>
                </a:cxn>
                <a:cxn ang="0">
                  <a:pos x="117" y="48"/>
                </a:cxn>
                <a:cxn ang="0">
                  <a:pos x="129" y="46"/>
                </a:cxn>
                <a:cxn ang="0">
                  <a:pos x="153" y="50"/>
                </a:cxn>
                <a:cxn ang="0">
                  <a:pos x="189" y="73"/>
                </a:cxn>
                <a:cxn ang="0">
                  <a:pos x="214" y="98"/>
                </a:cxn>
                <a:cxn ang="0">
                  <a:pos x="232" y="128"/>
                </a:cxn>
                <a:cxn ang="0">
                  <a:pos x="248" y="170"/>
                </a:cxn>
                <a:cxn ang="0">
                  <a:pos x="248" y="187"/>
                </a:cxn>
                <a:cxn ang="0">
                  <a:pos x="228" y="215"/>
                </a:cxn>
                <a:cxn ang="0">
                  <a:pos x="189" y="250"/>
                </a:cxn>
              </a:cxnLst>
              <a:rect l="0" t="0" r="r" b="b"/>
              <a:pathLst>
                <a:path w="293" h="307">
                  <a:moveTo>
                    <a:pt x="241" y="262"/>
                  </a:moveTo>
                  <a:lnTo>
                    <a:pt x="241" y="262"/>
                  </a:lnTo>
                  <a:lnTo>
                    <a:pt x="261" y="242"/>
                  </a:lnTo>
                  <a:lnTo>
                    <a:pt x="270" y="233"/>
                  </a:lnTo>
                  <a:lnTo>
                    <a:pt x="278" y="224"/>
                  </a:lnTo>
                  <a:lnTo>
                    <a:pt x="286" y="213"/>
                  </a:lnTo>
                  <a:lnTo>
                    <a:pt x="291" y="201"/>
                  </a:lnTo>
                  <a:lnTo>
                    <a:pt x="293" y="190"/>
                  </a:lnTo>
                  <a:lnTo>
                    <a:pt x="293" y="175"/>
                  </a:lnTo>
                  <a:lnTo>
                    <a:pt x="293" y="175"/>
                  </a:lnTo>
                  <a:lnTo>
                    <a:pt x="292" y="158"/>
                  </a:lnTo>
                  <a:lnTo>
                    <a:pt x="288" y="141"/>
                  </a:lnTo>
                  <a:lnTo>
                    <a:pt x="282" y="124"/>
                  </a:lnTo>
                  <a:lnTo>
                    <a:pt x="274" y="109"/>
                  </a:lnTo>
                  <a:lnTo>
                    <a:pt x="266" y="93"/>
                  </a:lnTo>
                  <a:lnTo>
                    <a:pt x="256" y="79"/>
                  </a:lnTo>
                  <a:lnTo>
                    <a:pt x="245" y="65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23" y="42"/>
                  </a:lnTo>
                  <a:lnTo>
                    <a:pt x="211" y="31"/>
                  </a:lnTo>
                  <a:lnTo>
                    <a:pt x="201" y="24"/>
                  </a:lnTo>
                  <a:lnTo>
                    <a:pt x="187" y="17"/>
                  </a:lnTo>
                  <a:lnTo>
                    <a:pt x="176" y="12"/>
                  </a:lnTo>
                  <a:lnTo>
                    <a:pt x="163" y="7"/>
                  </a:lnTo>
                  <a:lnTo>
                    <a:pt x="148" y="3"/>
                  </a:lnTo>
                  <a:lnTo>
                    <a:pt x="133" y="0"/>
                  </a:lnTo>
                  <a:lnTo>
                    <a:pt x="133" y="0"/>
                  </a:lnTo>
                  <a:lnTo>
                    <a:pt x="125" y="0"/>
                  </a:lnTo>
                  <a:lnTo>
                    <a:pt x="118" y="0"/>
                  </a:lnTo>
                  <a:lnTo>
                    <a:pt x="110" y="1"/>
                  </a:lnTo>
                  <a:lnTo>
                    <a:pt x="104" y="3"/>
                  </a:lnTo>
                  <a:lnTo>
                    <a:pt x="91" y="9"/>
                  </a:lnTo>
                  <a:lnTo>
                    <a:pt x="78" y="18"/>
                  </a:lnTo>
                  <a:lnTo>
                    <a:pt x="66" y="28"/>
                  </a:lnTo>
                  <a:lnTo>
                    <a:pt x="55" y="38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31" y="62"/>
                  </a:lnTo>
                  <a:lnTo>
                    <a:pt x="28" y="65"/>
                  </a:lnTo>
                  <a:lnTo>
                    <a:pt x="28" y="65"/>
                  </a:lnTo>
                  <a:lnTo>
                    <a:pt x="23" y="71"/>
                  </a:lnTo>
                  <a:lnTo>
                    <a:pt x="21" y="79"/>
                  </a:lnTo>
                  <a:lnTo>
                    <a:pt x="21" y="79"/>
                  </a:lnTo>
                  <a:lnTo>
                    <a:pt x="17" y="81"/>
                  </a:lnTo>
                  <a:lnTo>
                    <a:pt x="14" y="86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3" y="109"/>
                  </a:lnTo>
                  <a:lnTo>
                    <a:pt x="2" y="120"/>
                  </a:lnTo>
                  <a:lnTo>
                    <a:pt x="0" y="133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3" y="160"/>
                  </a:lnTo>
                  <a:lnTo>
                    <a:pt x="7" y="173"/>
                  </a:lnTo>
                  <a:lnTo>
                    <a:pt x="11" y="186"/>
                  </a:lnTo>
                  <a:lnTo>
                    <a:pt x="17" y="199"/>
                  </a:lnTo>
                  <a:lnTo>
                    <a:pt x="24" y="211"/>
                  </a:lnTo>
                  <a:lnTo>
                    <a:pt x="32" y="222"/>
                  </a:lnTo>
                  <a:lnTo>
                    <a:pt x="49" y="243"/>
                  </a:lnTo>
                  <a:lnTo>
                    <a:pt x="49" y="243"/>
                  </a:lnTo>
                  <a:lnTo>
                    <a:pt x="59" y="255"/>
                  </a:lnTo>
                  <a:lnTo>
                    <a:pt x="70" y="267"/>
                  </a:lnTo>
                  <a:lnTo>
                    <a:pt x="80" y="276"/>
                  </a:lnTo>
                  <a:lnTo>
                    <a:pt x="92" y="285"/>
                  </a:lnTo>
                  <a:lnTo>
                    <a:pt x="104" y="293"/>
                  </a:lnTo>
                  <a:lnTo>
                    <a:pt x="117" y="298"/>
                  </a:lnTo>
                  <a:lnTo>
                    <a:pt x="131" y="303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61" y="307"/>
                  </a:lnTo>
                  <a:lnTo>
                    <a:pt x="176" y="306"/>
                  </a:lnTo>
                  <a:lnTo>
                    <a:pt x="187" y="302"/>
                  </a:lnTo>
                  <a:lnTo>
                    <a:pt x="199" y="297"/>
                  </a:lnTo>
                  <a:lnTo>
                    <a:pt x="211" y="290"/>
                  </a:lnTo>
                  <a:lnTo>
                    <a:pt x="222" y="283"/>
                  </a:lnTo>
                  <a:lnTo>
                    <a:pt x="232" y="272"/>
                  </a:lnTo>
                  <a:lnTo>
                    <a:pt x="241" y="262"/>
                  </a:lnTo>
                  <a:lnTo>
                    <a:pt x="241" y="262"/>
                  </a:lnTo>
                  <a:close/>
                  <a:moveTo>
                    <a:pt x="189" y="250"/>
                  </a:moveTo>
                  <a:lnTo>
                    <a:pt x="189" y="250"/>
                  </a:lnTo>
                  <a:lnTo>
                    <a:pt x="180" y="256"/>
                  </a:lnTo>
                  <a:lnTo>
                    <a:pt x="170" y="260"/>
                  </a:lnTo>
                  <a:lnTo>
                    <a:pt x="161" y="263"/>
                  </a:lnTo>
                  <a:lnTo>
                    <a:pt x="152" y="263"/>
                  </a:lnTo>
                  <a:lnTo>
                    <a:pt x="144" y="260"/>
                  </a:lnTo>
                  <a:lnTo>
                    <a:pt x="135" y="258"/>
                  </a:lnTo>
                  <a:lnTo>
                    <a:pt x="127" y="254"/>
                  </a:lnTo>
                  <a:lnTo>
                    <a:pt x="119" y="247"/>
                  </a:lnTo>
                  <a:lnTo>
                    <a:pt x="104" y="234"/>
                  </a:lnTo>
                  <a:lnTo>
                    <a:pt x="91" y="21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59" y="179"/>
                  </a:lnTo>
                  <a:lnTo>
                    <a:pt x="54" y="169"/>
                  </a:lnTo>
                  <a:lnTo>
                    <a:pt x="50" y="157"/>
                  </a:lnTo>
                  <a:lnTo>
                    <a:pt x="48" y="145"/>
                  </a:lnTo>
                  <a:lnTo>
                    <a:pt x="46" y="133"/>
                  </a:lnTo>
                  <a:lnTo>
                    <a:pt x="49" y="122"/>
                  </a:lnTo>
                  <a:lnTo>
                    <a:pt x="51" y="116"/>
                  </a:lnTo>
                  <a:lnTo>
                    <a:pt x="54" y="113"/>
                  </a:lnTo>
                  <a:lnTo>
                    <a:pt x="57" y="107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5" y="99"/>
                  </a:lnTo>
                  <a:lnTo>
                    <a:pt x="67" y="96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92" y="65"/>
                  </a:lnTo>
                  <a:lnTo>
                    <a:pt x="104" y="56"/>
                  </a:lnTo>
                  <a:lnTo>
                    <a:pt x="117" y="48"/>
                  </a:lnTo>
                  <a:lnTo>
                    <a:pt x="117" y="48"/>
                  </a:lnTo>
                  <a:lnTo>
                    <a:pt x="122" y="47"/>
                  </a:lnTo>
                  <a:lnTo>
                    <a:pt x="129" y="46"/>
                  </a:lnTo>
                  <a:lnTo>
                    <a:pt x="135" y="46"/>
                  </a:lnTo>
                  <a:lnTo>
                    <a:pt x="142" y="46"/>
                  </a:lnTo>
                  <a:lnTo>
                    <a:pt x="153" y="50"/>
                  </a:lnTo>
                  <a:lnTo>
                    <a:pt x="167" y="56"/>
                  </a:lnTo>
                  <a:lnTo>
                    <a:pt x="178" y="64"/>
                  </a:lnTo>
                  <a:lnTo>
                    <a:pt x="189" y="73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14" y="98"/>
                  </a:lnTo>
                  <a:lnTo>
                    <a:pt x="222" y="107"/>
                  </a:lnTo>
                  <a:lnTo>
                    <a:pt x="227" y="118"/>
                  </a:lnTo>
                  <a:lnTo>
                    <a:pt x="232" y="128"/>
                  </a:lnTo>
                  <a:lnTo>
                    <a:pt x="241" y="149"/>
                  </a:lnTo>
                  <a:lnTo>
                    <a:pt x="248" y="170"/>
                  </a:lnTo>
                  <a:lnTo>
                    <a:pt x="248" y="170"/>
                  </a:lnTo>
                  <a:lnTo>
                    <a:pt x="249" y="175"/>
                  </a:lnTo>
                  <a:lnTo>
                    <a:pt x="249" y="182"/>
                  </a:lnTo>
                  <a:lnTo>
                    <a:pt x="248" y="187"/>
                  </a:lnTo>
                  <a:lnTo>
                    <a:pt x="245" y="192"/>
                  </a:lnTo>
                  <a:lnTo>
                    <a:pt x="237" y="203"/>
                  </a:lnTo>
                  <a:lnTo>
                    <a:pt x="228" y="215"/>
                  </a:lnTo>
                  <a:lnTo>
                    <a:pt x="219" y="225"/>
                  </a:lnTo>
                  <a:lnTo>
                    <a:pt x="207" y="234"/>
                  </a:lnTo>
                  <a:lnTo>
                    <a:pt x="189" y="250"/>
                  </a:lnTo>
                  <a:lnTo>
                    <a:pt x="189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3" name="Freeform 865"/>
            <p:cNvSpPr>
              <a:spLocks noEditPoints="1"/>
            </p:cNvSpPr>
            <p:nvPr/>
          </p:nvSpPr>
          <p:spPr bwMode="auto">
            <a:xfrm>
              <a:off x="4410076" y="3570288"/>
              <a:ext cx="106363" cy="111125"/>
            </a:xfrm>
            <a:custGeom>
              <a:avLst/>
              <a:gdLst/>
              <a:ahLst/>
              <a:cxnLst>
                <a:cxn ang="0">
                  <a:pos x="238" y="222"/>
                </a:cxn>
                <a:cxn ang="0">
                  <a:pos x="260" y="195"/>
                </a:cxn>
                <a:cxn ang="0">
                  <a:pos x="268" y="160"/>
                </a:cxn>
                <a:cxn ang="0">
                  <a:pos x="262" y="128"/>
                </a:cxn>
                <a:cxn ang="0">
                  <a:pos x="243" y="85"/>
                </a:cxn>
                <a:cxn ang="0">
                  <a:pos x="213" y="47"/>
                </a:cxn>
                <a:cxn ang="0">
                  <a:pos x="193" y="29"/>
                </a:cxn>
                <a:cxn ang="0">
                  <a:pos x="159" y="11"/>
                </a:cxn>
                <a:cxn ang="0">
                  <a:pos x="121" y="0"/>
                </a:cxn>
                <a:cxn ang="0">
                  <a:pos x="107" y="0"/>
                </a:cxn>
                <a:cxn ang="0">
                  <a:pos x="82" y="8"/>
                </a:cxn>
                <a:cxn ang="0">
                  <a:pos x="49" y="35"/>
                </a:cxn>
                <a:cxn ang="0">
                  <a:pos x="27" y="56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6" y="88"/>
                </a:cxn>
                <a:cxn ang="0">
                  <a:pos x="0" y="122"/>
                </a:cxn>
                <a:cxn ang="0">
                  <a:pos x="2" y="147"/>
                </a:cxn>
                <a:cxn ang="0">
                  <a:pos x="15" y="182"/>
                </a:cxn>
                <a:cxn ang="0">
                  <a:pos x="44" y="224"/>
                </a:cxn>
                <a:cxn ang="0">
                  <a:pos x="73" y="253"/>
                </a:cxn>
                <a:cxn ang="0">
                  <a:pos x="107" y="273"/>
                </a:cxn>
                <a:cxn ang="0">
                  <a:pos x="133" y="280"/>
                </a:cxn>
                <a:cxn ang="0">
                  <a:pos x="171" y="277"/>
                </a:cxn>
                <a:cxn ang="0">
                  <a:pos x="201" y="258"/>
                </a:cxn>
                <a:cxn ang="0">
                  <a:pos x="172" y="229"/>
                </a:cxn>
                <a:cxn ang="0">
                  <a:pos x="155" y="238"/>
                </a:cxn>
                <a:cxn ang="0">
                  <a:pos x="130" y="239"/>
                </a:cxn>
                <a:cxn ang="0">
                  <a:pos x="108" y="226"/>
                </a:cxn>
                <a:cxn ang="0">
                  <a:pos x="60" y="173"/>
                </a:cxn>
                <a:cxn ang="0">
                  <a:pos x="48" y="154"/>
                </a:cxn>
                <a:cxn ang="0">
                  <a:pos x="43" y="122"/>
                </a:cxn>
                <a:cxn ang="0">
                  <a:pos x="52" y="98"/>
                </a:cxn>
                <a:cxn ang="0">
                  <a:pos x="58" y="92"/>
                </a:cxn>
                <a:cxn ang="0">
                  <a:pos x="64" y="80"/>
                </a:cxn>
                <a:cxn ang="0">
                  <a:pos x="106" y="45"/>
                </a:cxn>
                <a:cxn ang="0">
                  <a:pos x="117" y="42"/>
                </a:cxn>
                <a:cxn ang="0">
                  <a:pos x="141" y="46"/>
                </a:cxn>
                <a:cxn ang="0">
                  <a:pos x="172" y="67"/>
                </a:cxn>
                <a:cxn ang="0">
                  <a:pos x="196" y="90"/>
                </a:cxn>
                <a:cxn ang="0">
                  <a:pos x="221" y="136"/>
                </a:cxn>
                <a:cxn ang="0">
                  <a:pos x="227" y="161"/>
                </a:cxn>
                <a:cxn ang="0">
                  <a:pos x="223" y="175"/>
                </a:cxn>
                <a:cxn ang="0">
                  <a:pos x="200" y="205"/>
                </a:cxn>
                <a:cxn ang="0">
                  <a:pos x="172" y="229"/>
                </a:cxn>
              </a:cxnLst>
              <a:rect l="0" t="0" r="r" b="b"/>
              <a:pathLst>
                <a:path w="268" h="281">
                  <a:moveTo>
                    <a:pt x="221" y="239"/>
                  </a:moveTo>
                  <a:lnTo>
                    <a:pt x="221" y="239"/>
                  </a:lnTo>
                  <a:lnTo>
                    <a:pt x="238" y="222"/>
                  </a:lnTo>
                  <a:lnTo>
                    <a:pt x="247" y="213"/>
                  </a:lnTo>
                  <a:lnTo>
                    <a:pt x="253" y="204"/>
                  </a:lnTo>
                  <a:lnTo>
                    <a:pt x="260" y="195"/>
                  </a:lnTo>
                  <a:lnTo>
                    <a:pt x="265" y="185"/>
                  </a:lnTo>
                  <a:lnTo>
                    <a:pt x="268" y="174"/>
                  </a:lnTo>
                  <a:lnTo>
                    <a:pt x="268" y="160"/>
                  </a:lnTo>
                  <a:lnTo>
                    <a:pt x="268" y="160"/>
                  </a:lnTo>
                  <a:lnTo>
                    <a:pt x="266" y="144"/>
                  </a:lnTo>
                  <a:lnTo>
                    <a:pt x="262" y="128"/>
                  </a:lnTo>
                  <a:lnTo>
                    <a:pt x="257" y="114"/>
                  </a:lnTo>
                  <a:lnTo>
                    <a:pt x="251" y="100"/>
                  </a:lnTo>
                  <a:lnTo>
                    <a:pt x="243" y="85"/>
                  </a:lnTo>
                  <a:lnTo>
                    <a:pt x="234" y="72"/>
                  </a:lnTo>
                  <a:lnTo>
                    <a:pt x="223" y="5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04" y="38"/>
                  </a:lnTo>
                  <a:lnTo>
                    <a:pt x="193" y="29"/>
                  </a:lnTo>
                  <a:lnTo>
                    <a:pt x="183" y="22"/>
                  </a:lnTo>
                  <a:lnTo>
                    <a:pt x="171" y="16"/>
                  </a:lnTo>
                  <a:lnTo>
                    <a:pt x="159" y="11"/>
                  </a:lnTo>
                  <a:lnTo>
                    <a:pt x="147" y="7"/>
                  </a:lnTo>
                  <a:lnTo>
                    <a:pt x="134" y="3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0" y="1"/>
                  </a:lnTo>
                  <a:lnTo>
                    <a:pt x="94" y="3"/>
                  </a:lnTo>
                  <a:lnTo>
                    <a:pt x="82" y="8"/>
                  </a:lnTo>
                  <a:lnTo>
                    <a:pt x="70" y="16"/>
                  </a:lnTo>
                  <a:lnTo>
                    <a:pt x="60" y="25"/>
                  </a:lnTo>
                  <a:lnTo>
                    <a:pt x="49" y="35"/>
                  </a:lnTo>
                  <a:lnTo>
                    <a:pt x="30" y="54"/>
                  </a:lnTo>
                  <a:lnTo>
                    <a:pt x="30" y="54"/>
                  </a:lnTo>
                  <a:lnTo>
                    <a:pt x="27" y="56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66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5" y="75"/>
                  </a:lnTo>
                  <a:lnTo>
                    <a:pt x="11" y="79"/>
                  </a:lnTo>
                  <a:lnTo>
                    <a:pt x="6" y="88"/>
                  </a:lnTo>
                  <a:lnTo>
                    <a:pt x="6" y="88"/>
                  </a:lnTo>
                  <a:lnTo>
                    <a:pt x="2" y="100"/>
                  </a:lnTo>
                  <a:lnTo>
                    <a:pt x="1" y="111"/>
                  </a:lnTo>
                  <a:lnTo>
                    <a:pt x="0" y="122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2" y="147"/>
                  </a:lnTo>
                  <a:lnTo>
                    <a:pt x="5" y="158"/>
                  </a:lnTo>
                  <a:lnTo>
                    <a:pt x="10" y="170"/>
                  </a:lnTo>
                  <a:lnTo>
                    <a:pt x="15" y="182"/>
                  </a:lnTo>
                  <a:lnTo>
                    <a:pt x="22" y="192"/>
                  </a:lnTo>
                  <a:lnTo>
                    <a:pt x="28" y="203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62" y="243"/>
                  </a:lnTo>
                  <a:lnTo>
                    <a:pt x="73" y="253"/>
                  </a:lnTo>
                  <a:lnTo>
                    <a:pt x="83" y="260"/>
                  </a:lnTo>
                  <a:lnTo>
                    <a:pt x="94" y="268"/>
                  </a:lnTo>
                  <a:lnTo>
                    <a:pt x="107" y="273"/>
                  </a:lnTo>
                  <a:lnTo>
                    <a:pt x="119" y="277"/>
                  </a:lnTo>
                  <a:lnTo>
                    <a:pt x="133" y="280"/>
                  </a:lnTo>
                  <a:lnTo>
                    <a:pt x="133" y="280"/>
                  </a:lnTo>
                  <a:lnTo>
                    <a:pt x="147" y="281"/>
                  </a:lnTo>
                  <a:lnTo>
                    <a:pt x="160" y="280"/>
                  </a:lnTo>
                  <a:lnTo>
                    <a:pt x="171" y="277"/>
                  </a:lnTo>
                  <a:lnTo>
                    <a:pt x="181" y="272"/>
                  </a:lnTo>
                  <a:lnTo>
                    <a:pt x="192" y="266"/>
                  </a:lnTo>
                  <a:lnTo>
                    <a:pt x="201" y="258"/>
                  </a:lnTo>
                  <a:lnTo>
                    <a:pt x="221" y="239"/>
                  </a:lnTo>
                  <a:lnTo>
                    <a:pt x="221" y="239"/>
                  </a:lnTo>
                  <a:close/>
                  <a:moveTo>
                    <a:pt x="172" y="229"/>
                  </a:moveTo>
                  <a:lnTo>
                    <a:pt x="172" y="229"/>
                  </a:lnTo>
                  <a:lnTo>
                    <a:pt x="164" y="234"/>
                  </a:lnTo>
                  <a:lnTo>
                    <a:pt x="155" y="238"/>
                  </a:lnTo>
                  <a:lnTo>
                    <a:pt x="147" y="241"/>
                  </a:lnTo>
                  <a:lnTo>
                    <a:pt x="140" y="241"/>
                  </a:lnTo>
                  <a:lnTo>
                    <a:pt x="130" y="239"/>
                  </a:lnTo>
                  <a:lnTo>
                    <a:pt x="124" y="236"/>
                  </a:lnTo>
                  <a:lnTo>
                    <a:pt x="116" y="232"/>
                  </a:lnTo>
                  <a:lnTo>
                    <a:pt x="108" y="226"/>
                  </a:lnTo>
                  <a:lnTo>
                    <a:pt x="95" y="215"/>
                  </a:lnTo>
                  <a:lnTo>
                    <a:pt x="82" y="200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53" y="164"/>
                  </a:lnTo>
                  <a:lnTo>
                    <a:pt x="48" y="154"/>
                  </a:lnTo>
                  <a:lnTo>
                    <a:pt x="44" y="144"/>
                  </a:lnTo>
                  <a:lnTo>
                    <a:pt x="43" y="134"/>
                  </a:lnTo>
                  <a:lnTo>
                    <a:pt x="43" y="122"/>
                  </a:lnTo>
                  <a:lnTo>
                    <a:pt x="44" y="111"/>
                  </a:lnTo>
                  <a:lnTo>
                    <a:pt x="48" y="102"/>
                  </a:lnTo>
                  <a:lnTo>
                    <a:pt x="52" y="98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2"/>
                  </a:lnTo>
                  <a:lnTo>
                    <a:pt x="61" y="88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83" y="60"/>
                  </a:lnTo>
                  <a:lnTo>
                    <a:pt x="94" y="52"/>
                  </a:lnTo>
                  <a:lnTo>
                    <a:pt x="106" y="45"/>
                  </a:lnTo>
                  <a:lnTo>
                    <a:pt x="106" y="45"/>
                  </a:lnTo>
                  <a:lnTo>
                    <a:pt x="111" y="43"/>
                  </a:lnTo>
                  <a:lnTo>
                    <a:pt x="117" y="42"/>
                  </a:lnTo>
                  <a:lnTo>
                    <a:pt x="123" y="42"/>
                  </a:lnTo>
                  <a:lnTo>
                    <a:pt x="129" y="42"/>
                  </a:lnTo>
                  <a:lnTo>
                    <a:pt x="141" y="46"/>
                  </a:lnTo>
                  <a:lnTo>
                    <a:pt x="151" y="51"/>
                  </a:lnTo>
                  <a:lnTo>
                    <a:pt x="162" y="59"/>
                  </a:lnTo>
                  <a:lnTo>
                    <a:pt x="172" y="67"/>
                  </a:lnTo>
                  <a:lnTo>
                    <a:pt x="188" y="83"/>
                  </a:lnTo>
                  <a:lnTo>
                    <a:pt x="188" y="83"/>
                  </a:lnTo>
                  <a:lnTo>
                    <a:pt x="196" y="90"/>
                  </a:lnTo>
                  <a:lnTo>
                    <a:pt x="201" y="98"/>
                  </a:lnTo>
                  <a:lnTo>
                    <a:pt x="211" y="117"/>
                  </a:lnTo>
                  <a:lnTo>
                    <a:pt x="221" y="136"/>
                  </a:lnTo>
                  <a:lnTo>
                    <a:pt x="226" y="156"/>
                  </a:lnTo>
                  <a:lnTo>
                    <a:pt x="226" y="156"/>
                  </a:lnTo>
                  <a:lnTo>
                    <a:pt x="227" y="161"/>
                  </a:lnTo>
                  <a:lnTo>
                    <a:pt x="227" y="166"/>
                  </a:lnTo>
                  <a:lnTo>
                    <a:pt x="226" y="171"/>
                  </a:lnTo>
                  <a:lnTo>
                    <a:pt x="223" y="175"/>
                  </a:lnTo>
                  <a:lnTo>
                    <a:pt x="217" y="186"/>
                  </a:lnTo>
                  <a:lnTo>
                    <a:pt x="209" y="196"/>
                  </a:lnTo>
                  <a:lnTo>
                    <a:pt x="200" y="205"/>
                  </a:lnTo>
                  <a:lnTo>
                    <a:pt x="189" y="215"/>
                  </a:lnTo>
                  <a:lnTo>
                    <a:pt x="172" y="229"/>
                  </a:lnTo>
                  <a:lnTo>
                    <a:pt x="172" y="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4" name="Freeform 866"/>
            <p:cNvSpPr>
              <a:spLocks noEditPoints="1"/>
            </p:cNvSpPr>
            <p:nvPr/>
          </p:nvSpPr>
          <p:spPr bwMode="auto">
            <a:xfrm>
              <a:off x="4471988" y="3636963"/>
              <a:ext cx="96838" cy="103188"/>
            </a:xfrm>
            <a:custGeom>
              <a:avLst/>
              <a:gdLst/>
              <a:ahLst/>
              <a:cxnLst>
                <a:cxn ang="0">
                  <a:pos x="219" y="205"/>
                </a:cxn>
                <a:cxn ang="0">
                  <a:pos x="240" y="180"/>
                </a:cxn>
                <a:cxn ang="0">
                  <a:pos x="247" y="148"/>
                </a:cxn>
                <a:cxn ang="0">
                  <a:pos x="242" y="119"/>
                </a:cxn>
                <a:cxn ang="0">
                  <a:pos x="223" y="80"/>
                </a:cxn>
                <a:cxn ang="0">
                  <a:pos x="196" y="44"/>
                </a:cxn>
                <a:cxn ang="0">
                  <a:pos x="178" y="27"/>
                </a:cxn>
                <a:cxn ang="0">
                  <a:pos x="147" y="10"/>
                </a:cxn>
                <a:cxn ang="0">
                  <a:pos x="111" y="1"/>
                </a:cxn>
                <a:cxn ang="0">
                  <a:pos x="98" y="0"/>
                </a:cxn>
                <a:cxn ang="0">
                  <a:pos x="64" y="16"/>
                </a:cxn>
                <a:cxn ang="0">
                  <a:pos x="28" y="51"/>
                </a:cxn>
                <a:cxn ang="0">
                  <a:pos x="22" y="55"/>
                </a:cxn>
                <a:cxn ang="0">
                  <a:pos x="16" y="67"/>
                </a:cxn>
                <a:cxn ang="0">
                  <a:pos x="9" y="73"/>
                </a:cxn>
                <a:cxn ang="0">
                  <a:pos x="2" y="93"/>
                </a:cxn>
                <a:cxn ang="0">
                  <a:pos x="0" y="124"/>
                </a:cxn>
                <a:cxn ang="0">
                  <a:pos x="4" y="146"/>
                </a:cxn>
                <a:cxn ang="0">
                  <a:pos x="26" y="188"/>
                </a:cxn>
                <a:cxn ang="0">
                  <a:pos x="58" y="226"/>
                </a:cxn>
                <a:cxn ang="0">
                  <a:pos x="87" y="247"/>
                </a:cxn>
                <a:cxn ang="0">
                  <a:pos x="123" y="259"/>
                </a:cxn>
                <a:cxn ang="0">
                  <a:pos x="147" y="259"/>
                </a:cxn>
                <a:cxn ang="0">
                  <a:pos x="177" y="246"/>
                </a:cxn>
                <a:cxn ang="0">
                  <a:pos x="203" y="221"/>
                </a:cxn>
                <a:cxn ang="0">
                  <a:pos x="151" y="217"/>
                </a:cxn>
                <a:cxn ang="0">
                  <a:pos x="128" y="222"/>
                </a:cxn>
                <a:cxn ang="0">
                  <a:pos x="106" y="214"/>
                </a:cxn>
                <a:cxn ang="0">
                  <a:pos x="75" y="186"/>
                </a:cxn>
                <a:cxn ang="0">
                  <a:pos x="49" y="152"/>
                </a:cxn>
                <a:cxn ang="0">
                  <a:pos x="38" y="123"/>
                </a:cxn>
                <a:cxn ang="0">
                  <a:pos x="45" y="95"/>
                </a:cxn>
                <a:cxn ang="0">
                  <a:pos x="56" y="81"/>
                </a:cxn>
                <a:cxn ang="0">
                  <a:pos x="77" y="56"/>
                </a:cxn>
                <a:cxn ang="0">
                  <a:pos x="97" y="42"/>
                </a:cxn>
                <a:cxn ang="0">
                  <a:pos x="113" y="39"/>
                </a:cxn>
                <a:cxn ang="0">
                  <a:pos x="139" y="48"/>
                </a:cxn>
                <a:cxn ang="0">
                  <a:pos x="173" y="77"/>
                </a:cxn>
                <a:cxn ang="0">
                  <a:pos x="186" y="91"/>
                </a:cxn>
                <a:cxn ang="0">
                  <a:pos x="208" y="145"/>
                </a:cxn>
                <a:cxn ang="0">
                  <a:pos x="208" y="153"/>
                </a:cxn>
                <a:cxn ang="0">
                  <a:pos x="193" y="182"/>
                </a:cxn>
                <a:cxn ang="0">
                  <a:pos x="159" y="212"/>
                </a:cxn>
              </a:cxnLst>
              <a:rect l="0" t="0" r="r" b="b"/>
              <a:pathLst>
                <a:path w="247" h="260">
                  <a:moveTo>
                    <a:pt x="203" y="221"/>
                  </a:moveTo>
                  <a:lnTo>
                    <a:pt x="203" y="221"/>
                  </a:lnTo>
                  <a:lnTo>
                    <a:pt x="219" y="205"/>
                  </a:lnTo>
                  <a:lnTo>
                    <a:pt x="227" y="197"/>
                  </a:lnTo>
                  <a:lnTo>
                    <a:pt x="234" y="189"/>
                  </a:lnTo>
                  <a:lnTo>
                    <a:pt x="240" y="180"/>
                  </a:lnTo>
                  <a:lnTo>
                    <a:pt x="244" y="171"/>
                  </a:lnTo>
                  <a:lnTo>
                    <a:pt x="246" y="161"/>
                  </a:lnTo>
                  <a:lnTo>
                    <a:pt x="247" y="148"/>
                  </a:lnTo>
                  <a:lnTo>
                    <a:pt x="247" y="148"/>
                  </a:lnTo>
                  <a:lnTo>
                    <a:pt x="245" y="133"/>
                  </a:lnTo>
                  <a:lnTo>
                    <a:pt x="242" y="119"/>
                  </a:lnTo>
                  <a:lnTo>
                    <a:pt x="237" y="106"/>
                  </a:lnTo>
                  <a:lnTo>
                    <a:pt x="230" y="91"/>
                  </a:lnTo>
                  <a:lnTo>
                    <a:pt x="223" y="80"/>
                  </a:lnTo>
                  <a:lnTo>
                    <a:pt x="215" y="67"/>
                  </a:lnTo>
                  <a:lnTo>
                    <a:pt x="206" y="55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87" y="35"/>
                  </a:lnTo>
                  <a:lnTo>
                    <a:pt x="178" y="27"/>
                  </a:lnTo>
                  <a:lnTo>
                    <a:pt x="168" y="21"/>
                  </a:lnTo>
                  <a:lnTo>
                    <a:pt x="157" y="16"/>
                  </a:lnTo>
                  <a:lnTo>
                    <a:pt x="147" y="10"/>
                  </a:lnTo>
                  <a:lnTo>
                    <a:pt x="136" y="6"/>
                  </a:lnTo>
                  <a:lnTo>
                    <a:pt x="124" y="2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05" y="0"/>
                  </a:lnTo>
                  <a:lnTo>
                    <a:pt x="98" y="0"/>
                  </a:lnTo>
                  <a:lnTo>
                    <a:pt x="87" y="4"/>
                  </a:lnTo>
                  <a:lnTo>
                    <a:pt x="75" y="9"/>
                  </a:lnTo>
                  <a:lnTo>
                    <a:pt x="64" y="16"/>
                  </a:lnTo>
                  <a:lnTo>
                    <a:pt x="55" y="23"/>
                  </a:lnTo>
                  <a:lnTo>
                    <a:pt x="46" y="33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25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19" y="60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3" y="69"/>
                  </a:lnTo>
                  <a:lnTo>
                    <a:pt x="9" y="73"/>
                  </a:lnTo>
                  <a:lnTo>
                    <a:pt x="5" y="8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0" y="103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2" y="136"/>
                  </a:lnTo>
                  <a:lnTo>
                    <a:pt x="4" y="146"/>
                  </a:lnTo>
                  <a:lnTo>
                    <a:pt x="8" y="158"/>
                  </a:lnTo>
                  <a:lnTo>
                    <a:pt x="13" y="169"/>
                  </a:lnTo>
                  <a:lnTo>
                    <a:pt x="26" y="188"/>
                  </a:lnTo>
                  <a:lnTo>
                    <a:pt x="41" y="206"/>
                  </a:lnTo>
                  <a:lnTo>
                    <a:pt x="41" y="206"/>
                  </a:lnTo>
                  <a:lnTo>
                    <a:pt x="58" y="226"/>
                  </a:lnTo>
                  <a:lnTo>
                    <a:pt x="67" y="234"/>
                  </a:lnTo>
                  <a:lnTo>
                    <a:pt x="76" y="240"/>
                  </a:lnTo>
                  <a:lnTo>
                    <a:pt x="87" y="247"/>
                  </a:lnTo>
                  <a:lnTo>
                    <a:pt x="97" y="252"/>
                  </a:lnTo>
                  <a:lnTo>
                    <a:pt x="110" y="256"/>
                  </a:lnTo>
                  <a:lnTo>
                    <a:pt x="123" y="259"/>
                  </a:lnTo>
                  <a:lnTo>
                    <a:pt x="123" y="259"/>
                  </a:lnTo>
                  <a:lnTo>
                    <a:pt x="135" y="260"/>
                  </a:lnTo>
                  <a:lnTo>
                    <a:pt x="147" y="259"/>
                  </a:lnTo>
                  <a:lnTo>
                    <a:pt x="157" y="256"/>
                  </a:lnTo>
                  <a:lnTo>
                    <a:pt x="168" y="251"/>
                  </a:lnTo>
                  <a:lnTo>
                    <a:pt x="177" y="246"/>
                  </a:lnTo>
                  <a:lnTo>
                    <a:pt x="186" y="239"/>
                  </a:lnTo>
                  <a:lnTo>
                    <a:pt x="203" y="221"/>
                  </a:lnTo>
                  <a:lnTo>
                    <a:pt x="203" y="221"/>
                  </a:lnTo>
                  <a:close/>
                  <a:moveTo>
                    <a:pt x="159" y="212"/>
                  </a:moveTo>
                  <a:lnTo>
                    <a:pt x="159" y="212"/>
                  </a:lnTo>
                  <a:lnTo>
                    <a:pt x="151" y="217"/>
                  </a:lnTo>
                  <a:lnTo>
                    <a:pt x="143" y="221"/>
                  </a:lnTo>
                  <a:lnTo>
                    <a:pt x="135" y="222"/>
                  </a:lnTo>
                  <a:lnTo>
                    <a:pt x="128" y="222"/>
                  </a:lnTo>
                  <a:lnTo>
                    <a:pt x="121" y="221"/>
                  </a:lnTo>
                  <a:lnTo>
                    <a:pt x="114" y="218"/>
                  </a:lnTo>
                  <a:lnTo>
                    <a:pt x="106" y="214"/>
                  </a:lnTo>
                  <a:lnTo>
                    <a:pt x="100" y="209"/>
                  </a:lnTo>
                  <a:lnTo>
                    <a:pt x="87" y="199"/>
                  </a:lnTo>
                  <a:lnTo>
                    <a:pt x="75" y="186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49" y="152"/>
                  </a:lnTo>
                  <a:lnTo>
                    <a:pt x="45" y="142"/>
                  </a:lnTo>
                  <a:lnTo>
                    <a:pt x="41" y="133"/>
                  </a:lnTo>
                  <a:lnTo>
                    <a:pt x="38" y="123"/>
                  </a:lnTo>
                  <a:lnTo>
                    <a:pt x="38" y="114"/>
                  </a:lnTo>
                  <a:lnTo>
                    <a:pt x="41" y="103"/>
                  </a:lnTo>
                  <a:lnTo>
                    <a:pt x="45" y="95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56" y="81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77" y="56"/>
                  </a:lnTo>
                  <a:lnTo>
                    <a:pt x="87" y="48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102" y="40"/>
                  </a:lnTo>
                  <a:lnTo>
                    <a:pt x="107" y="39"/>
                  </a:lnTo>
                  <a:lnTo>
                    <a:pt x="113" y="39"/>
                  </a:lnTo>
                  <a:lnTo>
                    <a:pt x="118" y="39"/>
                  </a:lnTo>
                  <a:lnTo>
                    <a:pt x="128" y="43"/>
                  </a:lnTo>
                  <a:lnTo>
                    <a:pt x="139" y="48"/>
                  </a:lnTo>
                  <a:lnTo>
                    <a:pt x="149" y="55"/>
                  </a:lnTo>
                  <a:lnTo>
                    <a:pt x="159" y="63"/>
                  </a:lnTo>
                  <a:lnTo>
                    <a:pt x="173" y="77"/>
                  </a:lnTo>
                  <a:lnTo>
                    <a:pt x="173" y="77"/>
                  </a:lnTo>
                  <a:lnTo>
                    <a:pt x="179" y="84"/>
                  </a:lnTo>
                  <a:lnTo>
                    <a:pt x="186" y="91"/>
                  </a:lnTo>
                  <a:lnTo>
                    <a:pt x="195" y="108"/>
                  </a:lnTo>
                  <a:lnTo>
                    <a:pt x="203" y="12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10" y="149"/>
                  </a:lnTo>
                  <a:lnTo>
                    <a:pt x="208" y="153"/>
                  </a:lnTo>
                  <a:lnTo>
                    <a:pt x="206" y="163"/>
                  </a:lnTo>
                  <a:lnTo>
                    <a:pt x="200" y="172"/>
                  </a:lnTo>
                  <a:lnTo>
                    <a:pt x="193" y="182"/>
                  </a:lnTo>
                  <a:lnTo>
                    <a:pt x="183" y="191"/>
                  </a:lnTo>
                  <a:lnTo>
                    <a:pt x="174" y="199"/>
                  </a:lnTo>
                  <a:lnTo>
                    <a:pt x="159" y="212"/>
                  </a:lnTo>
                  <a:lnTo>
                    <a:pt x="159" y="2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5" name="Freeform 867"/>
            <p:cNvSpPr/>
            <p:nvPr/>
          </p:nvSpPr>
          <p:spPr bwMode="auto">
            <a:xfrm>
              <a:off x="4233863" y="3363913"/>
              <a:ext cx="76200" cy="95250"/>
            </a:xfrm>
            <a:custGeom>
              <a:avLst/>
              <a:gdLst/>
              <a:ahLst/>
              <a:cxnLst>
                <a:cxn ang="0">
                  <a:pos x="174" y="184"/>
                </a:cxn>
                <a:cxn ang="0">
                  <a:pos x="174" y="184"/>
                </a:cxn>
                <a:cxn ang="0">
                  <a:pos x="168" y="163"/>
                </a:cxn>
                <a:cxn ang="0">
                  <a:pos x="160" y="142"/>
                </a:cxn>
                <a:cxn ang="0">
                  <a:pos x="151" y="121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31" y="89"/>
                </a:cxn>
                <a:cxn ang="0">
                  <a:pos x="122" y="76"/>
                </a:cxn>
                <a:cxn ang="0">
                  <a:pos x="110" y="62"/>
                </a:cxn>
                <a:cxn ang="0">
                  <a:pos x="99" y="51"/>
                </a:cxn>
                <a:cxn ang="0">
                  <a:pos x="72" y="27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28" y="49"/>
                </a:cxn>
                <a:cxn ang="0">
                  <a:pos x="28" y="49"/>
                </a:cxn>
                <a:cxn ang="0">
                  <a:pos x="49" y="68"/>
                </a:cxn>
                <a:cxn ang="0">
                  <a:pos x="67" y="87"/>
                </a:cxn>
                <a:cxn ang="0">
                  <a:pos x="83" y="107"/>
                </a:cxn>
                <a:cxn ang="0">
                  <a:pos x="97" y="127"/>
                </a:cxn>
                <a:cxn ang="0">
                  <a:pos x="109" y="149"/>
                </a:cxn>
                <a:cxn ang="0">
                  <a:pos x="121" y="171"/>
                </a:cxn>
                <a:cxn ang="0">
                  <a:pos x="130" y="196"/>
                </a:cxn>
                <a:cxn ang="0">
                  <a:pos x="139" y="222"/>
                </a:cxn>
                <a:cxn ang="0">
                  <a:pos x="139" y="222"/>
                </a:cxn>
                <a:cxn ang="0">
                  <a:pos x="142" y="227"/>
                </a:cxn>
                <a:cxn ang="0">
                  <a:pos x="144" y="231"/>
                </a:cxn>
                <a:cxn ang="0">
                  <a:pos x="148" y="235"/>
                </a:cxn>
                <a:cxn ang="0">
                  <a:pos x="152" y="238"/>
                </a:cxn>
                <a:cxn ang="0">
                  <a:pos x="157" y="239"/>
                </a:cxn>
                <a:cxn ang="0">
                  <a:pos x="163" y="239"/>
                </a:cxn>
                <a:cxn ang="0">
                  <a:pos x="168" y="238"/>
                </a:cxn>
                <a:cxn ang="0">
                  <a:pos x="173" y="236"/>
                </a:cxn>
                <a:cxn ang="0">
                  <a:pos x="173" y="236"/>
                </a:cxn>
                <a:cxn ang="0">
                  <a:pos x="181" y="230"/>
                </a:cxn>
                <a:cxn ang="0">
                  <a:pos x="185" y="222"/>
                </a:cxn>
                <a:cxn ang="0">
                  <a:pos x="187" y="214"/>
                </a:cxn>
                <a:cxn ang="0">
                  <a:pos x="190" y="205"/>
                </a:cxn>
                <a:cxn ang="0">
                  <a:pos x="190" y="205"/>
                </a:cxn>
                <a:cxn ang="0">
                  <a:pos x="189" y="197"/>
                </a:cxn>
                <a:cxn ang="0">
                  <a:pos x="186" y="191"/>
                </a:cxn>
                <a:cxn ang="0">
                  <a:pos x="181" y="187"/>
                </a:cxn>
                <a:cxn ang="0">
                  <a:pos x="174" y="184"/>
                </a:cxn>
                <a:cxn ang="0">
                  <a:pos x="174" y="184"/>
                </a:cxn>
              </a:cxnLst>
              <a:rect l="0" t="0" r="r" b="b"/>
              <a:pathLst>
                <a:path w="190" h="239">
                  <a:moveTo>
                    <a:pt x="174" y="184"/>
                  </a:moveTo>
                  <a:lnTo>
                    <a:pt x="174" y="184"/>
                  </a:lnTo>
                  <a:lnTo>
                    <a:pt x="168" y="163"/>
                  </a:lnTo>
                  <a:lnTo>
                    <a:pt x="160" y="142"/>
                  </a:lnTo>
                  <a:lnTo>
                    <a:pt x="151" y="121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31" y="89"/>
                  </a:lnTo>
                  <a:lnTo>
                    <a:pt x="122" y="76"/>
                  </a:lnTo>
                  <a:lnTo>
                    <a:pt x="110" y="62"/>
                  </a:lnTo>
                  <a:lnTo>
                    <a:pt x="99" y="51"/>
                  </a:lnTo>
                  <a:lnTo>
                    <a:pt x="72" y="27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8" y="49"/>
                  </a:lnTo>
                  <a:lnTo>
                    <a:pt x="28" y="49"/>
                  </a:lnTo>
                  <a:lnTo>
                    <a:pt x="49" y="68"/>
                  </a:lnTo>
                  <a:lnTo>
                    <a:pt x="67" y="87"/>
                  </a:lnTo>
                  <a:lnTo>
                    <a:pt x="83" y="107"/>
                  </a:lnTo>
                  <a:lnTo>
                    <a:pt x="97" y="127"/>
                  </a:lnTo>
                  <a:lnTo>
                    <a:pt x="109" y="149"/>
                  </a:lnTo>
                  <a:lnTo>
                    <a:pt x="121" y="171"/>
                  </a:lnTo>
                  <a:lnTo>
                    <a:pt x="130" y="196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42" y="227"/>
                  </a:lnTo>
                  <a:lnTo>
                    <a:pt x="144" y="231"/>
                  </a:lnTo>
                  <a:lnTo>
                    <a:pt x="148" y="235"/>
                  </a:lnTo>
                  <a:lnTo>
                    <a:pt x="152" y="238"/>
                  </a:lnTo>
                  <a:lnTo>
                    <a:pt x="157" y="239"/>
                  </a:lnTo>
                  <a:lnTo>
                    <a:pt x="163" y="239"/>
                  </a:lnTo>
                  <a:lnTo>
                    <a:pt x="168" y="238"/>
                  </a:lnTo>
                  <a:lnTo>
                    <a:pt x="173" y="236"/>
                  </a:lnTo>
                  <a:lnTo>
                    <a:pt x="173" y="236"/>
                  </a:lnTo>
                  <a:lnTo>
                    <a:pt x="181" y="230"/>
                  </a:lnTo>
                  <a:lnTo>
                    <a:pt x="185" y="222"/>
                  </a:lnTo>
                  <a:lnTo>
                    <a:pt x="187" y="214"/>
                  </a:lnTo>
                  <a:lnTo>
                    <a:pt x="190" y="205"/>
                  </a:lnTo>
                  <a:lnTo>
                    <a:pt x="190" y="205"/>
                  </a:lnTo>
                  <a:lnTo>
                    <a:pt x="189" y="197"/>
                  </a:lnTo>
                  <a:lnTo>
                    <a:pt x="186" y="191"/>
                  </a:lnTo>
                  <a:lnTo>
                    <a:pt x="181" y="187"/>
                  </a:lnTo>
                  <a:lnTo>
                    <a:pt x="174" y="184"/>
                  </a:lnTo>
                  <a:lnTo>
                    <a:pt x="17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6" name="Freeform 868"/>
            <p:cNvSpPr/>
            <p:nvPr/>
          </p:nvSpPr>
          <p:spPr bwMode="auto">
            <a:xfrm>
              <a:off x="4421188" y="3222626"/>
              <a:ext cx="46038" cy="36513"/>
            </a:xfrm>
            <a:custGeom>
              <a:avLst/>
              <a:gdLst/>
              <a:ahLst/>
              <a:cxnLst>
                <a:cxn ang="0">
                  <a:pos x="102" y="49"/>
                </a:cxn>
                <a:cxn ang="0">
                  <a:pos x="102" y="49"/>
                </a:cxn>
                <a:cxn ang="0">
                  <a:pos x="94" y="45"/>
                </a:cxn>
                <a:cxn ang="0">
                  <a:pos x="86" y="41"/>
                </a:cxn>
                <a:cxn ang="0">
                  <a:pos x="71" y="30"/>
                </a:cxn>
                <a:cxn ang="0">
                  <a:pos x="54" y="15"/>
                </a:cxn>
                <a:cxn ang="0">
                  <a:pos x="38" y="0"/>
                </a:cxn>
                <a:cxn ang="0">
                  <a:pos x="38" y="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9" y="31"/>
                </a:cxn>
                <a:cxn ang="0">
                  <a:pos x="9" y="31"/>
                </a:cxn>
                <a:cxn ang="0">
                  <a:pos x="21" y="39"/>
                </a:cxn>
                <a:cxn ang="0">
                  <a:pos x="30" y="47"/>
                </a:cxn>
                <a:cxn ang="0">
                  <a:pos x="48" y="65"/>
                </a:cxn>
                <a:cxn ang="0">
                  <a:pos x="58" y="74"/>
                </a:cxn>
                <a:cxn ang="0">
                  <a:pos x="67" y="81"/>
                </a:cxn>
                <a:cxn ang="0">
                  <a:pos x="79" y="87"/>
                </a:cxn>
                <a:cxn ang="0">
                  <a:pos x="90" y="92"/>
                </a:cxn>
                <a:cxn ang="0">
                  <a:pos x="90" y="92"/>
                </a:cxn>
                <a:cxn ang="0">
                  <a:pos x="96" y="94"/>
                </a:cxn>
                <a:cxn ang="0">
                  <a:pos x="101" y="94"/>
                </a:cxn>
                <a:cxn ang="0">
                  <a:pos x="105" y="92"/>
                </a:cxn>
                <a:cxn ang="0">
                  <a:pos x="109" y="91"/>
                </a:cxn>
                <a:cxn ang="0">
                  <a:pos x="111" y="89"/>
                </a:cxn>
                <a:cxn ang="0">
                  <a:pos x="114" y="85"/>
                </a:cxn>
                <a:cxn ang="0">
                  <a:pos x="118" y="77"/>
                </a:cxn>
                <a:cxn ang="0">
                  <a:pos x="119" y="69"/>
                </a:cxn>
                <a:cxn ang="0">
                  <a:pos x="118" y="64"/>
                </a:cxn>
                <a:cxn ang="0">
                  <a:pos x="116" y="60"/>
                </a:cxn>
                <a:cxn ang="0">
                  <a:pos x="114" y="57"/>
                </a:cxn>
                <a:cxn ang="0">
                  <a:pos x="111" y="53"/>
                </a:cxn>
                <a:cxn ang="0">
                  <a:pos x="107" y="51"/>
                </a:cxn>
                <a:cxn ang="0">
                  <a:pos x="102" y="49"/>
                </a:cxn>
                <a:cxn ang="0">
                  <a:pos x="102" y="49"/>
                </a:cxn>
              </a:cxnLst>
              <a:rect l="0" t="0" r="r" b="b"/>
              <a:pathLst>
                <a:path w="119" h="94">
                  <a:moveTo>
                    <a:pt x="102" y="49"/>
                  </a:moveTo>
                  <a:lnTo>
                    <a:pt x="102" y="49"/>
                  </a:lnTo>
                  <a:lnTo>
                    <a:pt x="94" y="45"/>
                  </a:lnTo>
                  <a:lnTo>
                    <a:pt x="86" y="41"/>
                  </a:lnTo>
                  <a:lnTo>
                    <a:pt x="71" y="30"/>
                  </a:lnTo>
                  <a:lnTo>
                    <a:pt x="54" y="1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9" y="31"/>
                  </a:lnTo>
                  <a:lnTo>
                    <a:pt x="9" y="31"/>
                  </a:lnTo>
                  <a:lnTo>
                    <a:pt x="21" y="39"/>
                  </a:lnTo>
                  <a:lnTo>
                    <a:pt x="30" y="47"/>
                  </a:lnTo>
                  <a:lnTo>
                    <a:pt x="48" y="65"/>
                  </a:lnTo>
                  <a:lnTo>
                    <a:pt x="58" y="74"/>
                  </a:lnTo>
                  <a:lnTo>
                    <a:pt x="67" y="81"/>
                  </a:lnTo>
                  <a:lnTo>
                    <a:pt x="79" y="87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6" y="94"/>
                  </a:lnTo>
                  <a:lnTo>
                    <a:pt x="101" y="94"/>
                  </a:lnTo>
                  <a:lnTo>
                    <a:pt x="105" y="92"/>
                  </a:lnTo>
                  <a:lnTo>
                    <a:pt x="109" y="91"/>
                  </a:lnTo>
                  <a:lnTo>
                    <a:pt x="111" y="89"/>
                  </a:lnTo>
                  <a:lnTo>
                    <a:pt x="114" y="85"/>
                  </a:lnTo>
                  <a:lnTo>
                    <a:pt x="118" y="77"/>
                  </a:lnTo>
                  <a:lnTo>
                    <a:pt x="119" y="69"/>
                  </a:lnTo>
                  <a:lnTo>
                    <a:pt x="118" y="64"/>
                  </a:lnTo>
                  <a:lnTo>
                    <a:pt x="116" y="60"/>
                  </a:lnTo>
                  <a:lnTo>
                    <a:pt x="114" y="57"/>
                  </a:lnTo>
                  <a:lnTo>
                    <a:pt x="111" y="53"/>
                  </a:lnTo>
                  <a:lnTo>
                    <a:pt x="107" y="51"/>
                  </a:lnTo>
                  <a:lnTo>
                    <a:pt x="102" y="49"/>
                  </a:lnTo>
                  <a:lnTo>
                    <a:pt x="102" y="4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7" name="Freeform 869"/>
            <p:cNvSpPr>
              <a:spLocks noEditPoints="1"/>
            </p:cNvSpPr>
            <p:nvPr/>
          </p:nvSpPr>
          <p:spPr bwMode="auto">
            <a:xfrm>
              <a:off x="4148138" y="3128963"/>
              <a:ext cx="312738" cy="266700"/>
            </a:xfrm>
            <a:custGeom>
              <a:avLst/>
              <a:gdLst/>
              <a:ahLst/>
              <a:cxnLst>
                <a:cxn ang="0">
                  <a:pos x="764" y="150"/>
                </a:cxn>
                <a:cxn ang="0">
                  <a:pos x="758" y="142"/>
                </a:cxn>
                <a:cxn ang="0">
                  <a:pos x="713" y="99"/>
                </a:cxn>
                <a:cxn ang="0">
                  <a:pos x="638" y="37"/>
                </a:cxn>
                <a:cxn ang="0">
                  <a:pos x="603" y="6"/>
                </a:cxn>
                <a:cxn ang="0">
                  <a:pos x="587" y="2"/>
                </a:cxn>
                <a:cxn ang="0">
                  <a:pos x="570" y="2"/>
                </a:cxn>
                <a:cxn ang="0">
                  <a:pos x="542" y="23"/>
                </a:cxn>
                <a:cxn ang="0">
                  <a:pos x="433" y="108"/>
                </a:cxn>
                <a:cxn ang="0">
                  <a:pos x="308" y="201"/>
                </a:cxn>
                <a:cxn ang="0">
                  <a:pos x="227" y="256"/>
                </a:cxn>
                <a:cxn ang="0">
                  <a:pos x="120" y="345"/>
                </a:cxn>
                <a:cxn ang="0">
                  <a:pos x="31" y="411"/>
                </a:cxn>
                <a:cxn ang="0">
                  <a:pos x="1" y="451"/>
                </a:cxn>
                <a:cxn ang="0">
                  <a:pos x="4" y="469"/>
                </a:cxn>
                <a:cxn ang="0">
                  <a:pos x="9" y="482"/>
                </a:cxn>
                <a:cxn ang="0">
                  <a:pos x="30" y="515"/>
                </a:cxn>
                <a:cxn ang="0">
                  <a:pos x="64" y="558"/>
                </a:cxn>
                <a:cxn ang="0">
                  <a:pos x="109" y="613"/>
                </a:cxn>
                <a:cxn ang="0">
                  <a:pos x="137" y="639"/>
                </a:cxn>
                <a:cxn ang="0">
                  <a:pos x="143" y="650"/>
                </a:cxn>
                <a:cxn ang="0">
                  <a:pos x="153" y="665"/>
                </a:cxn>
                <a:cxn ang="0">
                  <a:pos x="171" y="670"/>
                </a:cxn>
                <a:cxn ang="0">
                  <a:pos x="191" y="659"/>
                </a:cxn>
                <a:cxn ang="0">
                  <a:pos x="283" y="584"/>
                </a:cxn>
                <a:cxn ang="0">
                  <a:pos x="336" y="549"/>
                </a:cxn>
                <a:cxn ang="0">
                  <a:pos x="366" y="520"/>
                </a:cxn>
                <a:cxn ang="0">
                  <a:pos x="422" y="477"/>
                </a:cxn>
                <a:cxn ang="0">
                  <a:pos x="525" y="406"/>
                </a:cxn>
                <a:cxn ang="0">
                  <a:pos x="658" y="303"/>
                </a:cxn>
                <a:cxn ang="0">
                  <a:pos x="726" y="258"/>
                </a:cxn>
                <a:cxn ang="0">
                  <a:pos x="773" y="215"/>
                </a:cxn>
                <a:cxn ang="0">
                  <a:pos x="784" y="176"/>
                </a:cxn>
                <a:cxn ang="0">
                  <a:pos x="765" y="150"/>
                </a:cxn>
                <a:cxn ang="0">
                  <a:pos x="723" y="202"/>
                </a:cxn>
                <a:cxn ang="0">
                  <a:pos x="694" y="217"/>
                </a:cxn>
                <a:cxn ang="0">
                  <a:pos x="631" y="269"/>
                </a:cxn>
                <a:cxn ang="0">
                  <a:pos x="576" y="308"/>
                </a:cxn>
                <a:cxn ang="0">
                  <a:pos x="491" y="372"/>
                </a:cxn>
                <a:cxn ang="0">
                  <a:pos x="380" y="449"/>
                </a:cxn>
                <a:cxn ang="0">
                  <a:pos x="226" y="575"/>
                </a:cxn>
                <a:cxn ang="0">
                  <a:pos x="168" y="609"/>
                </a:cxn>
                <a:cxn ang="0">
                  <a:pos x="104" y="536"/>
                </a:cxn>
                <a:cxn ang="0">
                  <a:pos x="57" y="479"/>
                </a:cxn>
                <a:cxn ang="0">
                  <a:pos x="47" y="460"/>
                </a:cxn>
                <a:cxn ang="0">
                  <a:pos x="62" y="443"/>
                </a:cxn>
                <a:cxn ang="0">
                  <a:pos x="100" y="419"/>
                </a:cxn>
                <a:cxn ang="0">
                  <a:pos x="205" y="333"/>
                </a:cxn>
                <a:cxn ang="0">
                  <a:pos x="320" y="249"/>
                </a:cxn>
                <a:cxn ang="0">
                  <a:pos x="421" y="180"/>
                </a:cxn>
                <a:cxn ang="0">
                  <a:pos x="480" y="126"/>
                </a:cxn>
                <a:cxn ang="0">
                  <a:pos x="582" y="53"/>
                </a:cxn>
                <a:cxn ang="0">
                  <a:pos x="658" y="108"/>
                </a:cxn>
                <a:cxn ang="0">
                  <a:pos x="732" y="184"/>
                </a:cxn>
                <a:cxn ang="0">
                  <a:pos x="737" y="190"/>
                </a:cxn>
                <a:cxn ang="0">
                  <a:pos x="727" y="198"/>
                </a:cxn>
              </a:cxnLst>
              <a:rect l="0" t="0" r="r" b="b"/>
              <a:pathLst>
                <a:path w="786" h="670">
                  <a:moveTo>
                    <a:pt x="765" y="150"/>
                  </a:moveTo>
                  <a:lnTo>
                    <a:pt x="765" y="150"/>
                  </a:lnTo>
                  <a:lnTo>
                    <a:pt x="761" y="145"/>
                  </a:lnTo>
                  <a:lnTo>
                    <a:pt x="764" y="150"/>
                  </a:lnTo>
                  <a:lnTo>
                    <a:pt x="764" y="150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8" y="142"/>
                  </a:lnTo>
                  <a:lnTo>
                    <a:pt x="753" y="136"/>
                  </a:lnTo>
                  <a:lnTo>
                    <a:pt x="739" y="121"/>
                  </a:lnTo>
                  <a:lnTo>
                    <a:pt x="724" y="109"/>
                  </a:lnTo>
                  <a:lnTo>
                    <a:pt x="713" y="99"/>
                  </a:lnTo>
                  <a:lnTo>
                    <a:pt x="713" y="99"/>
                  </a:lnTo>
                  <a:lnTo>
                    <a:pt x="689" y="75"/>
                  </a:lnTo>
                  <a:lnTo>
                    <a:pt x="664" y="56"/>
                  </a:lnTo>
                  <a:lnTo>
                    <a:pt x="638" y="37"/>
                  </a:lnTo>
                  <a:lnTo>
                    <a:pt x="612" y="19"/>
                  </a:lnTo>
                  <a:lnTo>
                    <a:pt x="612" y="19"/>
                  </a:lnTo>
                  <a:lnTo>
                    <a:pt x="608" y="11"/>
                  </a:lnTo>
                  <a:lnTo>
                    <a:pt x="603" y="6"/>
                  </a:lnTo>
                  <a:lnTo>
                    <a:pt x="595" y="2"/>
                  </a:lnTo>
                  <a:lnTo>
                    <a:pt x="591" y="2"/>
                  </a:lnTo>
                  <a:lnTo>
                    <a:pt x="587" y="2"/>
                  </a:lnTo>
                  <a:lnTo>
                    <a:pt x="587" y="2"/>
                  </a:lnTo>
                  <a:lnTo>
                    <a:pt x="582" y="1"/>
                  </a:lnTo>
                  <a:lnTo>
                    <a:pt x="578" y="0"/>
                  </a:lnTo>
                  <a:lnTo>
                    <a:pt x="574" y="1"/>
                  </a:lnTo>
                  <a:lnTo>
                    <a:pt x="570" y="2"/>
                  </a:lnTo>
                  <a:lnTo>
                    <a:pt x="563" y="6"/>
                  </a:lnTo>
                  <a:lnTo>
                    <a:pt x="559" y="14"/>
                  </a:lnTo>
                  <a:lnTo>
                    <a:pt x="559" y="14"/>
                  </a:lnTo>
                  <a:lnTo>
                    <a:pt x="542" y="23"/>
                  </a:lnTo>
                  <a:lnTo>
                    <a:pt x="525" y="34"/>
                  </a:lnTo>
                  <a:lnTo>
                    <a:pt x="493" y="58"/>
                  </a:lnTo>
                  <a:lnTo>
                    <a:pt x="463" y="83"/>
                  </a:lnTo>
                  <a:lnTo>
                    <a:pt x="433" y="108"/>
                  </a:lnTo>
                  <a:lnTo>
                    <a:pt x="433" y="108"/>
                  </a:lnTo>
                  <a:lnTo>
                    <a:pt x="393" y="141"/>
                  </a:lnTo>
                  <a:lnTo>
                    <a:pt x="351" y="172"/>
                  </a:lnTo>
                  <a:lnTo>
                    <a:pt x="308" y="201"/>
                  </a:lnTo>
                  <a:lnTo>
                    <a:pt x="265" y="230"/>
                  </a:lnTo>
                  <a:lnTo>
                    <a:pt x="265" y="230"/>
                  </a:lnTo>
                  <a:lnTo>
                    <a:pt x="246" y="241"/>
                  </a:lnTo>
                  <a:lnTo>
                    <a:pt x="227" y="256"/>
                  </a:lnTo>
                  <a:lnTo>
                    <a:pt x="191" y="285"/>
                  </a:lnTo>
                  <a:lnTo>
                    <a:pt x="155" y="315"/>
                  </a:lnTo>
                  <a:lnTo>
                    <a:pt x="120" y="345"/>
                  </a:lnTo>
                  <a:lnTo>
                    <a:pt x="120" y="345"/>
                  </a:lnTo>
                  <a:lnTo>
                    <a:pt x="99" y="362"/>
                  </a:lnTo>
                  <a:lnTo>
                    <a:pt x="77" y="379"/>
                  </a:lnTo>
                  <a:lnTo>
                    <a:pt x="31" y="411"/>
                  </a:lnTo>
                  <a:lnTo>
                    <a:pt x="31" y="411"/>
                  </a:lnTo>
                  <a:lnTo>
                    <a:pt x="21" y="419"/>
                  </a:lnTo>
                  <a:lnTo>
                    <a:pt x="13" y="428"/>
                  </a:lnTo>
                  <a:lnTo>
                    <a:pt x="6" y="439"/>
                  </a:lnTo>
                  <a:lnTo>
                    <a:pt x="1" y="451"/>
                  </a:lnTo>
                  <a:lnTo>
                    <a:pt x="1" y="451"/>
                  </a:lnTo>
                  <a:lnTo>
                    <a:pt x="0" y="459"/>
                  </a:lnTo>
                  <a:lnTo>
                    <a:pt x="1" y="464"/>
                  </a:lnTo>
                  <a:lnTo>
                    <a:pt x="4" y="469"/>
                  </a:lnTo>
                  <a:lnTo>
                    <a:pt x="7" y="473"/>
                  </a:lnTo>
                  <a:lnTo>
                    <a:pt x="7" y="473"/>
                  </a:lnTo>
                  <a:lnTo>
                    <a:pt x="7" y="478"/>
                  </a:lnTo>
                  <a:lnTo>
                    <a:pt x="9" y="482"/>
                  </a:lnTo>
                  <a:lnTo>
                    <a:pt x="9" y="482"/>
                  </a:lnTo>
                  <a:lnTo>
                    <a:pt x="13" y="491"/>
                  </a:lnTo>
                  <a:lnTo>
                    <a:pt x="18" y="499"/>
                  </a:lnTo>
                  <a:lnTo>
                    <a:pt x="30" y="515"/>
                  </a:lnTo>
                  <a:lnTo>
                    <a:pt x="30" y="515"/>
                  </a:lnTo>
                  <a:lnTo>
                    <a:pt x="45" y="537"/>
                  </a:lnTo>
                  <a:lnTo>
                    <a:pt x="55" y="548"/>
                  </a:lnTo>
                  <a:lnTo>
                    <a:pt x="64" y="558"/>
                  </a:lnTo>
                  <a:lnTo>
                    <a:pt x="64" y="558"/>
                  </a:lnTo>
                  <a:lnTo>
                    <a:pt x="75" y="570"/>
                  </a:lnTo>
                  <a:lnTo>
                    <a:pt x="87" y="584"/>
                  </a:lnTo>
                  <a:lnTo>
                    <a:pt x="109" y="613"/>
                  </a:lnTo>
                  <a:lnTo>
                    <a:pt x="109" y="613"/>
                  </a:lnTo>
                  <a:lnTo>
                    <a:pt x="117" y="619"/>
                  </a:lnTo>
                  <a:lnTo>
                    <a:pt x="126" y="630"/>
                  </a:lnTo>
                  <a:lnTo>
                    <a:pt x="137" y="639"/>
                  </a:lnTo>
                  <a:lnTo>
                    <a:pt x="140" y="643"/>
                  </a:lnTo>
                  <a:lnTo>
                    <a:pt x="142" y="646"/>
                  </a:lnTo>
                  <a:lnTo>
                    <a:pt x="142" y="646"/>
                  </a:lnTo>
                  <a:lnTo>
                    <a:pt x="143" y="650"/>
                  </a:lnTo>
                  <a:lnTo>
                    <a:pt x="146" y="653"/>
                  </a:lnTo>
                  <a:lnTo>
                    <a:pt x="146" y="653"/>
                  </a:lnTo>
                  <a:lnTo>
                    <a:pt x="149" y="660"/>
                  </a:lnTo>
                  <a:lnTo>
                    <a:pt x="153" y="665"/>
                  </a:lnTo>
                  <a:lnTo>
                    <a:pt x="159" y="669"/>
                  </a:lnTo>
                  <a:lnTo>
                    <a:pt x="167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8" y="669"/>
                  </a:lnTo>
                  <a:lnTo>
                    <a:pt x="184" y="667"/>
                  </a:lnTo>
                  <a:lnTo>
                    <a:pt x="188" y="663"/>
                  </a:lnTo>
                  <a:lnTo>
                    <a:pt x="191" y="659"/>
                  </a:lnTo>
                  <a:lnTo>
                    <a:pt x="191" y="659"/>
                  </a:lnTo>
                  <a:lnTo>
                    <a:pt x="214" y="640"/>
                  </a:lnTo>
                  <a:lnTo>
                    <a:pt x="238" y="622"/>
                  </a:lnTo>
                  <a:lnTo>
                    <a:pt x="283" y="584"/>
                  </a:lnTo>
                  <a:lnTo>
                    <a:pt x="283" y="584"/>
                  </a:lnTo>
                  <a:lnTo>
                    <a:pt x="300" y="572"/>
                  </a:lnTo>
                  <a:lnTo>
                    <a:pt x="317" y="561"/>
                  </a:lnTo>
                  <a:lnTo>
                    <a:pt x="336" y="549"/>
                  </a:lnTo>
                  <a:lnTo>
                    <a:pt x="344" y="542"/>
                  </a:lnTo>
                  <a:lnTo>
                    <a:pt x="350" y="536"/>
                  </a:lnTo>
                  <a:lnTo>
                    <a:pt x="350" y="536"/>
                  </a:lnTo>
                  <a:lnTo>
                    <a:pt x="366" y="520"/>
                  </a:lnTo>
                  <a:lnTo>
                    <a:pt x="384" y="504"/>
                  </a:lnTo>
                  <a:lnTo>
                    <a:pt x="404" y="489"/>
                  </a:lnTo>
                  <a:lnTo>
                    <a:pt x="422" y="477"/>
                  </a:lnTo>
                  <a:lnTo>
                    <a:pt x="422" y="477"/>
                  </a:lnTo>
                  <a:lnTo>
                    <a:pt x="440" y="466"/>
                  </a:lnTo>
                  <a:lnTo>
                    <a:pt x="459" y="456"/>
                  </a:lnTo>
                  <a:lnTo>
                    <a:pt x="493" y="431"/>
                  </a:lnTo>
                  <a:lnTo>
                    <a:pt x="525" y="406"/>
                  </a:lnTo>
                  <a:lnTo>
                    <a:pt x="558" y="379"/>
                  </a:lnTo>
                  <a:lnTo>
                    <a:pt x="591" y="353"/>
                  </a:lnTo>
                  <a:lnTo>
                    <a:pt x="624" y="326"/>
                  </a:lnTo>
                  <a:lnTo>
                    <a:pt x="658" y="303"/>
                  </a:lnTo>
                  <a:lnTo>
                    <a:pt x="692" y="281"/>
                  </a:lnTo>
                  <a:lnTo>
                    <a:pt x="692" y="281"/>
                  </a:lnTo>
                  <a:lnTo>
                    <a:pt x="706" y="272"/>
                  </a:lnTo>
                  <a:lnTo>
                    <a:pt x="726" y="258"/>
                  </a:lnTo>
                  <a:lnTo>
                    <a:pt x="745" y="241"/>
                  </a:lnTo>
                  <a:lnTo>
                    <a:pt x="756" y="234"/>
                  </a:lnTo>
                  <a:lnTo>
                    <a:pt x="765" y="224"/>
                  </a:lnTo>
                  <a:lnTo>
                    <a:pt x="773" y="215"/>
                  </a:lnTo>
                  <a:lnTo>
                    <a:pt x="779" y="205"/>
                  </a:lnTo>
                  <a:lnTo>
                    <a:pt x="783" y="196"/>
                  </a:lnTo>
                  <a:lnTo>
                    <a:pt x="786" y="187"/>
                  </a:lnTo>
                  <a:lnTo>
                    <a:pt x="784" y="176"/>
                  </a:lnTo>
                  <a:lnTo>
                    <a:pt x="783" y="172"/>
                  </a:lnTo>
                  <a:lnTo>
                    <a:pt x="782" y="167"/>
                  </a:lnTo>
                  <a:lnTo>
                    <a:pt x="775" y="159"/>
                  </a:lnTo>
                  <a:lnTo>
                    <a:pt x="765" y="150"/>
                  </a:lnTo>
                  <a:lnTo>
                    <a:pt x="765" y="150"/>
                  </a:lnTo>
                  <a:close/>
                  <a:moveTo>
                    <a:pt x="727" y="198"/>
                  </a:moveTo>
                  <a:lnTo>
                    <a:pt x="727" y="198"/>
                  </a:lnTo>
                  <a:lnTo>
                    <a:pt x="723" y="202"/>
                  </a:lnTo>
                  <a:lnTo>
                    <a:pt x="719" y="205"/>
                  </a:lnTo>
                  <a:lnTo>
                    <a:pt x="707" y="209"/>
                  </a:lnTo>
                  <a:lnTo>
                    <a:pt x="707" y="209"/>
                  </a:lnTo>
                  <a:lnTo>
                    <a:pt x="694" y="217"/>
                  </a:lnTo>
                  <a:lnTo>
                    <a:pt x="681" y="226"/>
                  </a:lnTo>
                  <a:lnTo>
                    <a:pt x="668" y="236"/>
                  </a:lnTo>
                  <a:lnTo>
                    <a:pt x="656" y="248"/>
                  </a:lnTo>
                  <a:lnTo>
                    <a:pt x="631" y="269"/>
                  </a:lnTo>
                  <a:lnTo>
                    <a:pt x="618" y="279"/>
                  </a:lnTo>
                  <a:lnTo>
                    <a:pt x="605" y="289"/>
                  </a:lnTo>
                  <a:lnTo>
                    <a:pt x="605" y="289"/>
                  </a:lnTo>
                  <a:lnTo>
                    <a:pt x="576" y="308"/>
                  </a:lnTo>
                  <a:lnTo>
                    <a:pt x="548" y="329"/>
                  </a:lnTo>
                  <a:lnTo>
                    <a:pt x="519" y="351"/>
                  </a:lnTo>
                  <a:lnTo>
                    <a:pt x="491" y="372"/>
                  </a:lnTo>
                  <a:lnTo>
                    <a:pt x="491" y="372"/>
                  </a:lnTo>
                  <a:lnTo>
                    <a:pt x="463" y="392"/>
                  </a:lnTo>
                  <a:lnTo>
                    <a:pt x="435" y="410"/>
                  </a:lnTo>
                  <a:lnTo>
                    <a:pt x="406" y="430"/>
                  </a:lnTo>
                  <a:lnTo>
                    <a:pt x="380" y="449"/>
                  </a:lnTo>
                  <a:lnTo>
                    <a:pt x="380" y="449"/>
                  </a:lnTo>
                  <a:lnTo>
                    <a:pt x="328" y="491"/>
                  </a:lnTo>
                  <a:lnTo>
                    <a:pt x="277" y="533"/>
                  </a:lnTo>
                  <a:lnTo>
                    <a:pt x="226" y="575"/>
                  </a:lnTo>
                  <a:lnTo>
                    <a:pt x="174" y="616"/>
                  </a:lnTo>
                  <a:lnTo>
                    <a:pt x="174" y="616"/>
                  </a:lnTo>
                  <a:lnTo>
                    <a:pt x="168" y="609"/>
                  </a:lnTo>
                  <a:lnTo>
                    <a:pt x="168" y="609"/>
                  </a:lnTo>
                  <a:lnTo>
                    <a:pt x="147" y="585"/>
                  </a:lnTo>
                  <a:lnTo>
                    <a:pt x="126" y="561"/>
                  </a:lnTo>
                  <a:lnTo>
                    <a:pt x="126" y="561"/>
                  </a:lnTo>
                  <a:lnTo>
                    <a:pt x="104" y="536"/>
                  </a:lnTo>
                  <a:lnTo>
                    <a:pt x="82" y="511"/>
                  </a:lnTo>
                  <a:lnTo>
                    <a:pt x="82" y="511"/>
                  </a:lnTo>
                  <a:lnTo>
                    <a:pt x="66" y="491"/>
                  </a:lnTo>
                  <a:lnTo>
                    <a:pt x="57" y="479"/>
                  </a:lnTo>
                  <a:lnTo>
                    <a:pt x="52" y="470"/>
                  </a:lnTo>
                  <a:lnTo>
                    <a:pt x="52" y="470"/>
                  </a:lnTo>
                  <a:lnTo>
                    <a:pt x="49" y="465"/>
                  </a:lnTo>
                  <a:lnTo>
                    <a:pt x="47" y="460"/>
                  </a:lnTo>
                  <a:lnTo>
                    <a:pt x="47" y="460"/>
                  </a:lnTo>
                  <a:lnTo>
                    <a:pt x="51" y="455"/>
                  </a:lnTo>
                  <a:lnTo>
                    <a:pt x="56" y="448"/>
                  </a:lnTo>
                  <a:lnTo>
                    <a:pt x="62" y="443"/>
                  </a:lnTo>
                  <a:lnTo>
                    <a:pt x="70" y="438"/>
                  </a:lnTo>
                  <a:lnTo>
                    <a:pt x="87" y="428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34" y="392"/>
                  </a:lnTo>
                  <a:lnTo>
                    <a:pt x="168" y="363"/>
                  </a:lnTo>
                  <a:lnTo>
                    <a:pt x="168" y="363"/>
                  </a:lnTo>
                  <a:lnTo>
                    <a:pt x="205" y="333"/>
                  </a:lnTo>
                  <a:lnTo>
                    <a:pt x="242" y="303"/>
                  </a:lnTo>
                  <a:lnTo>
                    <a:pt x="280" y="274"/>
                  </a:lnTo>
                  <a:lnTo>
                    <a:pt x="299" y="261"/>
                  </a:lnTo>
                  <a:lnTo>
                    <a:pt x="320" y="249"/>
                  </a:lnTo>
                  <a:lnTo>
                    <a:pt x="320" y="249"/>
                  </a:lnTo>
                  <a:lnTo>
                    <a:pt x="354" y="227"/>
                  </a:lnTo>
                  <a:lnTo>
                    <a:pt x="388" y="205"/>
                  </a:lnTo>
                  <a:lnTo>
                    <a:pt x="421" y="180"/>
                  </a:lnTo>
                  <a:lnTo>
                    <a:pt x="437" y="167"/>
                  </a:lnTo>
                  <a:lnTo>
                    <a:pt x="451" y="153"/>
                  </a:lnTo>
                  <a:lnTo>
                    <a:pt x="451" y="153"/>
                  </a:lnTo>
                  <a:lnTo>
                    <a:pt x="480" y="126"/>
                  </a:lnTo>
                  <a:lnTo>
                    <a:pt x="512" y="99"/>
                  </a:lnTo>
                  <a:lnTo>
                    <a:pt x="546" y="74"/>
                  </a:lnTo>
                  <a:lnTo>
                    <a:pt x="565" y="64"/>
                  </a:lnTo>
                  <a:lnTo>
                    <a:pt x="582" y="53"/>
                  </a:lnTo>
                  <a:lnTo>
                    <a:pt x="582" y="53"/>
                  </a:lnTo>
                  <a:lnTo>
                    <a:pt x="608" y="70"/>
                  </a:lnTo>
                  <a:lnTo>
                    <a:pt x="633" y="88"/>
                  </a:lnTo>
                  <a:lnTo>
                    <a:pt x="658" y="108"/>
                  </a:lnTo>
                  <a:lnTo>
                    <a:pt x="669" y="120"/>
                  </a:lnTo>
                  <a:lnTo>
                    <a:pt x="680" y="132"/>
                  </a:lnTo>
                  <a:lnTo>
                    <a:pt x="680" y="132"/>
                  </a:lnTo>
                  <a:lnTo>
                    <a:pt x="732" y="184"/>
                  </a:lnTo>
                  <a:lnTo>
                    <a:pt x="732" y="184"/>
                  </a:lnTo>
                  <a:lnTo>
                    <a:pt x="739" y="189"/>
                  </a:lnTo>
                  <a:lnTo>
                    <a:pt x="739" y="190"/>
                  </a:lnTo>
                  <a:lnTo>
                    <a:pt x="737" y="190"/>
                  </a:lnTo>
                  <a:lnTo>
                    <a:pt x="733" y="192"/>
                  </a:lnTo>
                  <a:lnTo>
                    <a:pt x="730" y="194"/>
                  </a:lnTo>
                  <a:lnTo>
                    <a:pt x="727" y="198"/>
                  </a:lnTo>
                  <a:lnTo>
                    <a:pt x="727" y="1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8" name="Freeform 870"/>
            <p:cNvSpPr>
              <a:spLocks noEditPoints="1"/>
            </p:cNvSpPr>
            <p:nvPr/>
          </p:nvSpPr>
          <p:spPr bwMode="auto">
            <a:xfrm>
              <a:off x="4635501" y="3128963"/>
              <a:ext cx="311150" cy="266700"/>
            </a:xfrm>
            <a:custGeom>
              <a:avLst/>
              <a:gdLst/>
              <a:ahLst/>
              <a:cxnLst>
                <a:cxn ang="0">
                  <a:pos x="162" y="326"/>
                </a:cxn>
                <a:cxn ang="0">
                  <a:pos x="293" y="431"/>
                </a:cxn>
                <a:cxn ang="0">
                  <a:pos x="364" y="477"/>
                </a:cxn>
                <a:cxn ang="0">
                  <a:pos x="436" y="536"/>
                </a:cxn>
                <a:cxn ang="0">
                  <a:pos x="469" y="561"/>
                </a:cxn>
                <a:cxn ang="0">
                  <a:pos x="548" y="622"/>
                </a:cxn>
                <a:cxn ang="0">
                  <a:pos x="598" y="663"/>
                </a:cxn>
                <a:cxn ang="0">
                  <a:pos x="619" y="670"/>
                </a:cxn>
                <a:cxn ang="0">
                  <a:pos x="637" y="660"/>
                </a:cxn>
                <a:cxn ang="0">
                  <a:pos x="644" y="646"/>
                </a:cxn>
                <a:cxn ang="0">
                  <a:pos x="660" y="630"/>
                </a:cxn>
                <a:cxn ang="0">
                  <a:pos x="699" y="584"/>
                </a:cxn>
                <a:cxn ang="0">
                  <a:pos x="732" y="548"/>
                </a:cxn>
                <a:cxn ang="0">
                  <a:pos x="768" y="499"/>
                </a:cxn>
                <a:cxn ang="0">
                  <a:pos x="779" y="478"/>
                </a:cxn>
                <a:cxn ang="0">
                  <a:pos x="785" y="464"/>
                </a:cxn>
                <a:cxn ang="0">
                  <a:pos x="781" y="439"/>
                </a:cxn>
                <a:cxn ang="0">
                  <a:pos x="755" y="411"/>
                </a:cxn>
                <a:cxn ang="0">
                  <a:pos x="666" y="345"/>
                </a:cxn>
                <a:cxn ang="0">
                  <a:pos x="541" y="241"/>
                </a:cxn>
                <a:cxn ang="0">
                  <a:pos x="435" y="172"/>
                </a:cxn>
                <a:cxn ang="0">
                  <a:pos x="323" y="83"/>
                </a:cxn>
                <a:cxn ang="0">
                  <a:pos x="227" y="14"/>
                </a:cxn>
                <a:cxn ang="0">
                  <a:pos x="212" y="1"/>
                </a:cxn>
                <a:cxn ang="0">
                  <a:pos x="200" y="2"/>
                </a:cxn>
                <a:cxn ang="0">
                  <a:pos x="178" y="11"/>
                </a:cxn>
                <a:cxn ang="0">
                  <a:pos x="122" y="56"/>
                </a:cxn>
                <a:cxn ang="0">
                  <a:pos x="62" y="109"/>
                </a:cxn>
                <a:cxn ang="0">
                  <a:pos x="24" y="149"/>
                </a:cxn>
                <a:cxn ang="0">
                  <a:pos x="25" y="145"/>
                </a:cxn>
                <a:cxn ang="0">
                  <a:pos x="4" y="167"/>
                </a:cxn>
                <a:cxn ang="0">
                  <a:pos x="3" y="196"/>
                </a:cxn>
                <a:cxn ang="0">
                  <a:pos x="30" y="234"/>
                </a:cxn>
                <a:cxn ang="0">
                  <a:pos x="94" y="281"/>
                </a:cxn>
                <a:cxn ang="0">
                  <a:pos x="106" y="132"/>
                </a:cxn>
                <a:cxn ang="0">
                  <a:pos x="153" y="88"/>
                </a:cxn>
                <a:cxn ang="0">
                  <a:pos x="221" y="64"/>
                </a:cxn>
                <a:cxn ang="0">
                  <a:pos x="335" y="153"/>
                </a:cxn>
                <a:cxn ang="0">
                  <a:pos x="398" y="205"/>
                </a:cxn>
                <a:cxn ang="0">
                  <a:pos x="487" y="261"/>
                </a:cxn>
                <a:cxn ang="0">
                  <a:pos x="618" y="363"/>
                </a:cxn>
                <a:cxn ang="0">
                  <a:pos x="686" y="419"/>
                </a:cxn>
                <a:cxn ang="0">
                  <a:pos x="730" y="448"/>
                </a:cxn>
                <a:cxn ang="0">
                  <a:pos x="737" y="465"/>
                </a:cxn>
                <a:cxn ang="0">
                  <a:pos x="720" y="491"/>
                </a:cxn>
                <a:cxn ang="0">
                  <a:pos x="660" y="561"/>
                </a:cxn>
                <a:cxn ang="0">
                  <a:pos x="618" y="609"/>
                </a:cxn>
                <a:cxn ang="0">
                  <a:pos x="509" y="533"/>
                </a:cxn>
                <a:cxn ang="0">
                  <a:pos x="380" y="430"/>
                </a:cxn>
                <a:cxn ang="0">
                  <a:pos x="295" y="372"/>
                </a:cxn>
                <a:cxn ang="0">
                  <a:pos x="181" y="289"/>
                </a:cxn>
                <a:cxn ang="0">
                  <a:pos x="131" y="248"/>
                </a:cxn>
                <a:cxn ang="0">
                  <a:pos x="79" y="209"/>
                </a:cxn>
                <a:cxn ang="0">
                  <a:pos x="60" y="198"/>
                </a:cxn>
                <a:cxn ang="0">
                  <a:pos x="49" y="190"/>
                </a:cxn>
                <a:cxn ang="0">
                  <a:pos x="54" y="184"/>
                </a:cxn>
              </a:cxnLst>
              <a:rect l="0" t="0" r="r" b="b"/>
              <a:pathLst>
                <a:path w="786" h="670">
                  <a:moveTo>
                    <a:pt x="94" y="281"/>
                  </a:moveTo>
                  <a:lnTo>
                    <a:pt x="94" y="281"/>
                  </a:lnTo>
                  <a:lnTo>
                    <a:pt x="130" y="303"/>
                  </a:lnTo>
                  <a:lnTo>
                    <a:pt x="162" y="326"/>
                  </a:lnTo>
                  <a:lnTo>
                    <a:pt x="195" y="353"/>
                  </a:lnTo>
                  <a:lnTo>
                    <a:pt x="228" y="379"/>
                  </a:lnTo>
                  <a:lnTo>
                    <a:pt x="261" y="406"/>
                  </a:lnTo>
                  <a:lnTo>
                    <a:pt x="293" y="431"/>
                  </a:lnTo>
                  <a:lnTo>
                    <a:pt x="329" y="456"/>
                  </a:lnTo>
                  <a:lnTo>
                    <a:pt x="346" y="466"/>
                  </a:lnTo>
                  <a:lnTo>
                    <a:pt x="364" y="477"/>
                  </a:lnTo>
                  <a:lnTo>
                    <a:pt x="364" y="477"/>
                  </a:lnTo>
                  <a:lnTo>
                    <a:pt x="382" y="489"/>
                  </a:lnTo>
                  <a:lnTo>
                    <a:pt x="402" y="504"/>
                  </a:lnTo>
                  <a:lnTo>
                    <a:pt x="420" y="520"/>
                  </a:lnTo>
                  <a:lnTo>
                    <a:pt x="436" y="536"/>
                  </a:lnTo>
                  <a:lnTo>
                    <a:pt x="436" y="536"/>
                  </a:lnTo>
                  <a:lnTo>
                    <a:pt x="444" y="542"/>
                  </a:lnTo>
                  <a:lnTo>
                    <a:pt x="452" y="549"/>
                  </a:lnTo>
                  <a:lnTo>
                    <a:pt x="469" y="561"/>
                  </a:lnTo>
                  <a:lnTo>
                    <a:pt x="487" y="572"/>
                  </a:lnTo>
                  <a:lnTo>
                    <a:pt x="503" y="584"/>
                  </a:lnTo>
                  <a:lnTo>
                    <a:pt x="503" y="584"/>
                  </a:lnTo>
                  <a:lnTo>
                    <a:pt x="548" y="622"/>
                  </a:lnTo>
                  <a:lnTo>
                    <a:pt x="572" y="640"/>
                  </a:lnTo>
                  <a:lnTo>
                    <a:pt x="595" y="659"/>
                  </a:lnTo>
                  <a:lnTo>
                    <a:pt x="595" y="659"/>
                  </a:lnTo>
                  <a:lnTo>
                    <a:pt x="598" y="663"/>
                  </a:lnTo>
                  <a:lnTo>
                    <a:pt x="602" y="667"/>
                  </a:lnTo>
                  <a:lnTo>
                    <a:pt x="609" y="669"/>
                  </a:lnTo>
                  <a:lnTo>
                    <a:pt x="615" y="670"/>
                  </a:lnTo>
                  <a:lnTo>
                    <a:pt x="619" y="670"/>
                  </a:lnTo>
                  <a:lnTo>
                    <a:pt x="619" y="670"/>
                  </a:lnTo>
                  <a:lnTo>
                    <a:pt x="627" y="669"/>
                  </a:lnTo>
                  <a:lnTo>
                    <a:pt x="633" y="665"/>
                  </a:lnTo>
                  <a:lnTo>
                    <a:pt x="637" y="660"/>
                  </a:lnTo>
                  <a:lnTo>
                    <a:pt x="640" y="653"/>
                  </a:lnTo>
                  <a:lnTo>
                    <a:pt x="640" y="653"/>
                  </a:lnTo>
                  <a:lnTo>
                    <a:pt x="643" y="650"/>
                  </a:lnTo>
                  <a:lnTo>
                    <a:pt x="644" y="646"/>
                  </a:lnTo>
                  <a:lnTo>
                    <a:pt x="644" y="646"/>
                  </a:lnTo>
                  <a:lnTo>
                    <a:pt x="646" y="643"/>
                  </a:lnTo>
                  <a:lnTo>
                    <a:pt x="650" y="639"/>
                  </a:lnTo>
                  <a:lnTo>
                    <a:pt x="660" y="630"/>
                  </a:lnTo>
                  <a:lnTo>
                    <a:pt x="669" y="619"/>
                  </a:lnTo>
                  <a:lnTo>
                    <a:pt x="677" y="613"/>
                  </a:lnTo>
                  <a:lnTo>
                    <a:pt x="677" y="613"/>
                  </a:lnTo>
                  <a:lnTo>
                    <a:pt x="699" y="584"/>
                  </a:lnTo>
                  <a:lnTo>
                    <a:pt x="711" y="570"/>
                  </a:lnTo>
                  <a:lnTo>
                    <a:pt x="722" y="558"/>
                  </a:lnTo>
                  <a:lnTo>
                    <a:pt x="722" y="558"/>
                  </a:lnTo>
                  <a:lnTo>
                    <a:pt x="732" y="548"/>
                  </a:lnTo>
                  <a:lnTo>
                    <a:pt x="741" y="537"/>
                  </a:lnTo>
                  <a:lnTo>
                    <a:pt x="756" y="515"/>
                  </a:lnTo>
                  <a:lnTo>
                    <a:pt x="756" y="515"/>
                  </a:lnTo>
                  <a:lnTo>
                    <a:pt x="768" y="499"/>
                  </a:lnTo>
                  <a:lnTo>
                    <a:pt x="773" y="491"/>
                  </a:lnTo>
                  <a:lnTo>
                    <a:pt x="777" y="482"/>
                  </a:lnTo>
                  <a:lnTo>
                    <a:pt x="777" y="482"/>
                  </a:lnTo>
                  <a:lnTo>
                    <a:pt x="779" y="478"/>
                  </a:lnTo>
                  <a:lnTo>
                    <a:pt x="779" y="473"/>
                  </a:lnTo>
                  <a:lnTo>
                    <a:pt x="779" y="473"/>
                  </a:lnTo>
                  <a:lnTo>
                    <a:pt x="783" y="469"/>
                  </a:lnTo>
                  <a:lnTo>
                    <a:pt x="785" y="464"/>
                  </a:lnTo>
                  <a:lnTo>
                    <a:pt x="786" y="459"/>
                  </a:lnTo>
                  <a:lnTo>
                    <a:pt x="785" y="451"/>
                  </a:lnTo>
                  <a:lnTo>
                    <a:pt x="785" y="451"/>
                  </a:lnTo>
                  <a:lnTo>
                    <a:pt x="781" y="439"/>
                  </a:lnTo>
                  <a:lnTo>
                    <a:pt x="773" y="428"/>
                  </a:lnTo>
                  <a:lnTo>
                    <a:pt x="766" y="419"/>
                  </a:lnTo>
                  <a:lnTo>
                    <a:pt x="755" y="411"/>
                  </a:lnTo>
                  <a:lnTo>
                    <a:pt x="755" y="411"/>
                  </a:lnTo>
                  <a:lnTo>
                    <a:pt x="709" y="379"/>
                  </a:lnTo>
                  <a:lnTo>
                    <a:pt x="687" y="362"/>
                  </a:lnTo>
                  <a:lnTo>
                    <a:pt x="666" y="345"/>
                  </a:lnTo>
                  <a:lnTo>
                    <a:pt x="666" y="345"/>
                  </a:lnTo>
                  <a:lnTo>
                    <a:pt x="631" y="315"/>
                  </a:lnTo>
                  <a:lnTo>
                    <a:pt x="595" y="285"/>
                  </a:lnTo>
                  <a:lnTo>
                    <a:pt x="559" y="256"/>
                  </a:lnTo>
                  <a:lnTo>
                    <a:pt x="541" y="241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478" y="201"/>
                  </a:lnTo>
                  <a:lnTo>
                    <a:pt x="435" y="172"/>
                  </a:lnTo>
                  <a:lnTo>
                    <a:pt x="393" y="141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23" y="83"/>
                  </a:lnTo>
                  <a:lnTo>
                    <a:pt x="293" y="58"/>
                  </a:lnTo>
                  <a:lnTo>
                    <a:pt x="261" y="34"/>
                  </a:lnTo>
                  <a:lnTo>
                    <a:pt x="244" y="23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3" y="6"/>
                  </a:lnTo>
                  <a:lnTo>
                    <a:pt x="216" y="2"/>
                  </a:lnTo>
                  <a:lnTo>
                    <a:pt x="212" y="1"/>
                  </a:lnTo>
                  <a:lnTo>
                    <a:pt x="208" y="0"/>
                  </a:lnTo>
                  <a:lnTo>
                    <a:pt x="204" y="1"/>
                  </a:lnTo>
                  <a:lnTo>
                    <a:pt x="200" y="2"/>
                  </a:lnTo>
                  <a:lnTo>
                    <a:pt x="200" y="2"/>
                  </a:lnTo>
                  <a:lnTo>
                    <a:pt x="195" y="2"/>
                  </a:lnTo>
                  <a:lnTo>
                    <a:pt x="191" y="2"/>
                  </a:lnTo>
                  <a:lnTo>
                    <a:pt x="183" y="6"/>
                  </a:lnTo>
                  <a:lnTo>
                    <a:pt x="178" y="11"/>
                  </a:lnTo>
                  <a:lnTo>
                    <a:pt x="174" y="19"/>
                  </a:lnTo>
                  <a:lnTo>
                    <a:pt x="174" y="19"/>
                  </a:lnTo>
                  <a:lnTo>
                    <a:pt x="148" y="37"/>
                  </a:lnTo>
                  <a:lnTo>
                    <a:pt x="122" y="56"/>
                  </a:lnTo>
                  <a:lnTo>
                    <a:pt x="98" y="75"/>
                  </a:lnTo>
                  <a:lnTo>
                    <a:pt x="74" y="99"/>
                  </a:lnTo>
                  <a:lnTo>
                    <a:pt x="74" y="99"/>
                  </a:lnTo>
                  <a:lnTo>
                    <a:pt x="62" y="109"/>
                  </a:lnTo>
                  <a:lnTo>
                    <a:pt x="47" y="121"/>
                  </a:lnTo>
                  <a:lnTo>
                    <a:pt x="34" y="136"/>
                  </a:lnTo>
                  <a:lnTo>
                    <a:pt x="28" y="142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5" y="145"/>
                  </a:lnTo>
                  <a:lnTo>
                    <a:pt x="21" y="150"/>
                  </a:lnTo>
                  <a:lnTo>
                    <a:pt x="21" y="150"/>
                  </a:lnTo>
                  <a:lnTo>
                    <a:pt x="11" y="159"/>
                  </a:lnTo>
                  <a:lnTo>
                    <a:pt x="4" y="167"/>
                  </a:lnTo>
                  <a:lnTo>
                    <a:pt x="3" y="172"/>
                  </a:lnTo>
                  <a:lnTo>
                    <a:pt x="2" y="176"/>
                  </a:lnTo>
                  <a:lnTo>
                    <a:pt x="0" y="187"/>
                  </a:lnTo>
                  <a:lnTo>
                    <a:pt x="3" y="196"/>
                  </a:lnTo>
                  <a:lnTo>
                    <a:pt x="8" y="205"/>
                  </a:lnTo>
                  <a:lnTo>
                    <a:pt x="13" y="215"/>
                  </a:lnTo>
                  <a:lnTo>
                    <a:pt x="21" y="224"/>
                  </a:lnTo>
                  <a:lnTo>
                    <a:pt x="30" y="234"/>
                  </a:lnTo>
                  <a:lnTo>
                    <a:pt x="41" y="241"/>
                  </a:lnTo>
                  <a:lnTo>
                    <a:pt x="60" y="258"/>
                  </a:lnTo>
                  <a:lnTo>
                    <a:pt x="80" y="272"/>
                  </a:lnTo>
                  <a:lnTo>
                    <a:pt x="94" y="281"/>
                  </a:lnTo>
                  <a:lnTo>
                    <a:pt x="94" y="281"/>
                  </a:lnTo>
                  <a:close/>
                  <a:moveTo>
                    <a:pt x="54" y="184"/>
                  </a:moveTo>
                  <a:lnTo>
                    <a:pt x="54" y="184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7" y="120"/>
                  </a:lnTo>
                  <a:lnTo>
                    <a:pt x="128" y="108"/>
                  </a:lnTo>
                  <a:lnTo>
                    <a:pt x="153" y="88"/>
                  </a:lnTo>
                  <a:lnTo>
                    <a:pt x="178" y="70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21" y="64"/>
                  </a:lnTo>
                  <a:lnTo>
                    <a:pt x="240" y="74"/>
                  </a:lnTo>
                  <a:lnTo>
                    <a:pt x="274" y="99"/>
                  </a:lnTo>
                  <a:lnTo>
                    <a:pt x="306" y="126"/>
                  </a:lnTo>
                  <a:lnTo>
                    <a:pt x="335" y="153"/>
                  </a:lnTo>
                  <a:lnTo>
                    <a:pt x="335" y="153"/>
                  </a:lnTo>
                  <a:lnTo>
                    <a:pt x="350" y="167"/>
                  </a:lnTo>
                  <a:lnTo>
                    <a:pt x="365" y="180"/>
                  </a:lnTo>
                  <a:lnTo>
                    <a:pt x="398" y="205"/>
                  </a:lnTo>
                  <a:lnTo>
                    <a:pt x="432" y="227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87" y="261"/>
                  </a:lnTo>
                  <a:lnTo>
                    <a:pt x="507" y="274"/>
                  </a:lnTo>
                  <a:lnTo>
                    <a:pt x="544" y="303"/>
                  </a:lnTo>
                  <a:lnTo>
                    <a:pt x="581" y="333"/>
                  </a:lnTo>
                  <a:lnTo>
                    <a:pt x="618" y="363"/>
                  </a:lnTo>
                  <a:lnTo>
                    <a:pt x="618" y="363"/>
                  </a:lnTo>
                  <a:lnTo>
                    <a:pt x="652" y="392"/>
                  </a:lnTo>
                  <a:lnTo>
                    <a:pt x="686" y="419"/>
                  </a:lnTo>
                  <a:lnTo>
                    <a:pt x="686" y="419"/>
                  </a:lnTo>
                  <a:lnTo>
                    <a:pt x="700" y="428"/>
                  </a:lnTo>
                  <a:lnTo>
                    <a:pt x="716" y="438"/>
                  </a:lnTo>
                  <a:lnTo>
                    <a:pt x="724" y="443"/>
                  </a:lnTo>
                  <a:lnTo>
                    <a:pt x="730" y="448"/>
                  </a:lnTo>
                  <a:lnTo>
                    <a:pt x="737" y="455"/>
                  </a:lnTo>
                  <a:lnTo>
                    <a:pt x="741" y="460"/>
                  </a:lnTo>
                  <a:lnTo>
                    <a:pt x="741" y="460"/>
                  </a:lnTo>
                  <a:lnTo>
                    <a:pt x="737" y="465"/>
                  </a:lnTo>
                  <a:lnTo>
                    <a:pt x="734" y="470"/>
                  </a:lnTo>
                  <a:lnTo>
                    <a:pt x="734" y="470"/>
                  </a:lnTo>
                  <a:lnTo>
                    <a:pt x="729" y="479"/>
                  </a:lnTo>
                  <a:lnTo>
                    <a:pt x="720" y="491"/>
                  </a:lnTo>
                  <a:lnTo>
                    <a:pt x="704" y="511"/>
                  </a:lnTo>
                  <a:lnTo>
                    <a:pt x="704" y="511"/>
                  </a:lnTo>
                  <a:lnTo>
                    <a:pt x="682" y="536"/>
                  </a:lnTo>
                  <a:lnTo>
                    <a:pt x="660" y="561"/>
                  </a:lnTo>
                  <a:lnTo>
                    <a:pt x="660" y="561"/>
                  </a:lnTo>
                  <a:lnTo>
                    <a:pt x="639" y="585"/>
                  </a:lnTo>
                  <a:lnTo>
                    <a:pt x="618" y="609"/>
                  </a:lnTo>
                  <a:lnTo>
                    <a:pt x="618" y="609"/>
                  </a:lnTo>
                  <a:lnTo>
                    <a:pt x="612" y="616"/>
                  </a:lnTo>
                  <a:lnTo>
                    <a:pt x="612" y="616"/>
                  </a:lnTo>
                  <a:lnTo>
                    <a:pt x="560" y="575"/>
                  </a:lnTo>
                  <a:lnTo>
                    <a:pt x="509" y="533"/>
                  </a:lnTo>
                  <a:lnTo>
                    <a:pt x="458" y="491"/>
                  </a:lnTo>
                  <a:lnTo>
                    <a:pt x="406" y="449"/>
                  </a:lnTo>
                  <a:lnTo>
                    <a:pt x="406" y="449"/>
                  </a:lnTo>
                  <a:lnTo>
                    <a:pt x="380" y="430"/>
                  </a:lnTo>
                  <a:lnTo>
                    <a:pt x="351" y="410"/>
                  </a:lnTo>
                  <a:lnTo>
                    <a:pt x="323" y="392"/>
                  </a:lnTo>
                  <a:lnTo>
                    <a:pt x="295" y="372"/>
                  </a:lnTo>
                  <a:lnTo>
                    <a:pt x="295" y="372"/>
                  </a:lnTo>
                  <a:lnTo>
                    <a:pt x="267" y="351"/>
                  </a:lnTo>
                  <a:lnTo>
                    <a:pt x="238" y="329"/>
                  </a:lnTo>
                  <a:lnTo>
                    <a:pt x="210" y="308"/>
                  </a:lnTo>
                  <a:lnTo>
                    <a:pt x="181" y="289"/>
                  </a:lnTo>
                  <a:lnTo>
                    <a:pt x="181" y="289"/>
                  </a:lnTo>
                  <a:lnTo>
                    <a:pt x="168" y="279"/>
                  </a:lnTo>
                  <a:lnTo>
                    <a:pt x="155" y="269"/>
                  </a:lnTo>
                  <a:lnTo>
                    <a:pt x="131" y="248"/>
                  </a:lnTo>
                  <a:lnTo>
                    <a:pt x="118" y="236"/>
                  </a:lnTo>
                  <a:lnTo>
                    <a:pt x="105" y="226"/>
                  </a:lnTo>
                  <a:lnTo>
                    <a:pt x="92" y="217"/>
                  </a:lnTo>
                  <a:lnTo>
                    <a:pt x="79" y="209"/>
                  </a:lnTo>
                  <a:lnTo>
                    <a:pt x="79" y="209"/>
                  </a:lnTo>
                  <a:lnTo>
                    <a:pt x="67" y="205"/>
                  </a:lnTo>
                  <a:lnTo>
                    <a:pt x="63" y="202"/>
                  </a:lnTo>
                  <a:lnTo>
                    <a:pt x="60" y="198"/>
                  </a:lnTo>
                  <a:lnTo>
                    <a:pt x="60" y="198"/>
                  </a:lnTo>
                  <a:lnTo>
                    <a:pt x="57" y="194"/>
                  </a:lnTo>
                  <a:lnTo>
                    <a:pt x="53" y="192"/>
                  </a:lnTo>
                  <a:lnTo>
                    <a:pt x="49" y="190"/>
                  </a:lnTo>
                  <a:lnTo>
                    <a:pt x="47" y="190"/>
                  </a:lnTo>
                  <a:lnTo>
                    <a:pt x="49" y="189"/>
                  </a:lnTo>
                  <a:lnTo>
                    <a:pt x="54" y="184"/>
                  </a:lnTo>
                  <a:lnTo>
                    <a:pt x="54" y="1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9" name="Freeform 871"/>
            <p:cNvSpPr/>
            <p:nvPr/>
          </p:nvSpPr>
          <p:spPr bwMode="auto">
            <a:xfrm>
              <a:off x="4554538" y="3389313"/>
              <a:ext cx="261938" cy="327025"/>
            </a:xfrm>
            <a:custGeom>
              <a:avLst/>
              <a:gdLst/>
              <a:ahLst/>
              <a:cxnLst>
                <a:cxn ang="0">
                  <a:pos x="547" y="135"/>
                </a:cxn>
                <a:cxn ang="0">
                  <a:pos x="476" y="71"/>
                </a:cxn>
                <a:cxn ang="0">
                  <a:pos x="417" y="33"/>
                </a:cxn>
                <a:cxn ang="0">
                  <a:pos x="405" y="11"/>
                </a:cxn>
                <a:cxn ang="0">
                  <a:pos x="388" y="0"/>
                </a:cxn>
                <a:cxn ang="0">
                  <a:pos x="363" y="14"/>
                </a:cxn>
                <a:cxn ang="0">
                  <a:pos x="366" y="41"/>
                </a:cxn>
                <a:cxn ang="0">
                  <a:pos x="414" y="85"/>
                </a:cxn>
                <a:cxn ang="0">
                  <a:pos x="480" y="132"/>
                </a:cxn>
                <a:cxn ang="0">
                  <a:pos x="557" y="212"/>
                </a:cxn>
                <a:cxn ang="0">
                  <a:pos x="600" y="290"/>
                </a:cxn>
                <a:cxn ang="0">
                  <a:pos x="592" y="337"/>
                </a:cxn>
                <a:cxn ang="0">
                  <a:pos x="554" y="364"/>
                </a:cxn>
                <a:cxn ang="0">
                  <a:pos x="498" y="373"/>
                </a:cxn>
                <a:cxn ang="0">
                  <a:pos x="471" y="387"/>
                </a:cxn>
                <a:cxn ang="0">
                  <a:pos x="473" y="429"/>
                </a:cxn>
                <a:cxn ang="0">
                  <a:pos x="480" y="488"/>
                </a:cxn>
                <a:cxn ang="0">
                  <a:pos x="466" y="517"/>
                </a:cxn>
                <a:cxn ang="0">
                  <a:pos x="433" y="538"/>
                </a:cxn>
                <a:cxn ang="0">
                  <a:pos x="370" y="532"/>
                </a:cxn>
                <a:cxn ang="0">
                  <a:pos x="337" y="536"/>
                </a:cxn>
                <a:cxn ang="0">
                  <a:pos x="323" y="564"/>
                </a:cxn>
                <a:cxn ang="0">
                  <a:pos x="318" y="616"/>
                </a:cxn>
                <a:cxn ang="0">
                  <a:pos x="284" y="660"/>
                </a:cxn>
                <a:cxn ang="0">
                  <a:pos x="227" y="672"/>
                </a:cxn>
                <a:cxn ang="0">
                  <a:pos x="190" y="666"/>
                </a:cxn>
                <a:cxn ang="0">
                  <a:pos x="173" y="683"/>
                </a:cxn>
                <a:cxn ang="0">
                  <a:pos x="163" y="730"/>
                </a:cxn>
                <a:cxn ang="0">
                  <a:pos x="128" y="768"/>
                </a:cxn>
                <a:cxn ang="0">
                  <a:pos x="61" y="777"/>
                </a:cxn>
                <a:cxn ang="0">
                  <a:pos x="18" y="773"/>
                </a:cxn>
                <a:cxn ang="0">
                  <a:pos x="0" y="794"/>
                </a:cxn>
                <a:cxn ang="0">
                  <a:pos x="4" y="811"/>
                </a:cxn>
                <a:cxn ang="0">
                  <a:pos x="23" y="821"/>
                </a:cxn>
                <a:cxn ang="0">
                  <a:pos x="115" y="819"/>
                </a:cxn>
                <a:cxn ang="0">
                  <a:pos x="183" y="794"/>
                </a:cxn>
                <a:cxn ang="0">
                  <a:pos x="213" y="743"/>
                </a:cxn>
                <a:cxn ang="0">
                  <a:pos x="242" y="719"/>
                </a:cxn>
                <a:cxn ang="0">
                  <a:pos x="306" y="704"/>
                </a:cxn>
                <a:cxn ang="0">
                  <a:pos x="349" y="664"/>
                </a:cxn>
                <a:cxn ang="0">
                  <a:pos x="366" y="616"/>
                </a:cxn>
                <a:cxn ang="0">
                  <a:pos x="391" y="590"/>
                </a:cxn>
                <a:cxn ang="0">
                  <a:pos x="443" y="581"/>
                </a:cxn>
                <a:cxn ang="0">
                  <a:pos x="513" y="530"/>
                </a:cxn>
                <a:cxn ang="0">
                  <a:pos x="528" y="484"/>
                </a:cxn>
                <a:cxn ang="0">
                  <a:pos x="520" y="420"/>
                </a:cxn>
                <a:cxn ang="0">
                  <a:pos x="560" y="412"/>
                </a:cxn>
                <a:cxn ang="0">
                  <a:pos x="609" y="387"/>
                </a:cxn>
                <a:cxn ang="0">
                  <a:pos x="651" y="334"/>
                </a:cxn>
                <a:cxn ang="0">
                  <a:pos x="659" y="296"/>
                </a:cxn>
                <a:cxn ang="0">
                  <a:pos x="637" y="249"/>
                </a:cxn>
              </a:cxnLst>
              <a:rect l="0" t="0" r="r" b="b"/>
              <a:pathLst>
                <a:path w="659" h="823">
                  <a:moveTo>
                    <a:pt x="607" y="213"/>
                  </a:moveTo>
                  <a:lnTo>
                    <a:pt x="607" y="213"/>
                  </a:lnTo>
                  <a:lnTo>
                    <a:pt x="587" y="186"/>
                  </a:lnTo>
                  <a:lnTo>
                    <a:pt x="568" y="160"/>
                  </a:lnTo>
                  <a:lnTo>
                    <a:pt x="547" y="135"/>
                  </a:lnTo>
                  <a:lnTo>
                    <a:pt x="522" y="111"/>
                  </a:lnTo>
                  <a:lnTo>
                    <a:pt x="522" y="111"/>
                  </a:lnTo>
                  <a:lnTo>
                    <a:pt x="500" y="90"/>
                  </a:lnTo>
                  <a:lnTo>
                    <a:pt x="488" y="80"/>
                  </a:lnTo>
                  <a:lnTo>
                    <a:pt x="476" y="71"/>
                  </a:lnTo>
                  <a:lnTo>
                    <a:pt x="476" y="71"/>
                  </a:lnTo>
                  <a:lnTo>
                    <a:pt x="458" y="60"/>
                  </a:lnTo>
                  <a:lnTo>
                    <a:pt x="437" y="47"/>
                  </a:lnTo>
                  <a:lnTo>
                    <a:pt x="426" y="41"/>
                  </a:lnTo>
                  <a:lnTo>
                    <a:pt x="417" y="33"/>
                  </a:lnTo>
                  <a:lnTo>
                    <a:pt x="411" y="25"/>
                  </a:lnTo>
                  <a:lnTo>
                    <a:pt x="408" y="20"/>
                  </a:lnTo>
                  <a:lnTo>
                    <a:pt x="407" y="16"/>
                  </a:lnTo>
                  <a:lnTo>
                    <a:pt x="407" y="16"/>
                  </a:lnTo>
                  <a:lnTo>
                    <a:pt x="405" y="11"/>
                  </a:lnTo>
                  <a:lnTo>
                    <a:pt x="403" y="7"/>
                  </a:lnTo>
                  <a:lnTo>
                    <a:pt x="399" y="4"/>
                  </a:lnTo>
                  <a:lnTo>
                    <a:pt x="396" y="1"/>
                  </a:lnTo>
                  <a:lnTo>
                    <a:pt x="392" y="0"/>
                  </a:lnTo>
                  <a:lnTo>
                    <a:pt x="388" y="0"/>
                  </a:lnTo>
                  <a:lnTo>
                    <a:pt x="379" y="0"/>
                  </a:lnTo>
                  <a:lnTo>
                    <a:pt x="371" y="4"/>
                  </a:lnTo>
                  <a:lnTo>
                    <a:pt x="369" y="7"/>
                  </a:lnTo>
                  <a:lnTo>
                    <a:pt x="366" y="11"/>
                  </a:lnTo>
                  <a:lnTo>
                    <a:pt x="363" y="14"/>
                  </a:lnTo>
                  <a:lnTo>
                    <a:pt x="362" y="18"/>
                  </a:lnTo>
                  <a:lnTo>
                    <a:pt x="362" y="22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6" y="41"/>
                  </a:lnTo>
                  <a:lnTo>
                    <a:pt x="373" y="52"/>
                  </a:lnTo>
                  <a:lnTo>
                    <a:pt x="382" y="62"/>
                  </a:lnTo>
                  <a:lnTo>
                    <a:pt x="392" y="71"/>
                  </a:lnTo>
                  <a:lnTo>
                    <a:pt x="403" y="79"/>
                  </a:lnTo>
                  <a:lnTo>
                    <a:pt x="414" y="85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52" y="109"/>
                  </a:lnTo>
                  <a:lnTo>
                    <a:pt x="467" y="120"/>
                  </a:lnTo>
                  <a:lnTo>
                    <a:pt x="480" y="132"/>
                  </a:lnTo>
                  <a:lnTo>
                    <a:pt x="493" y="145"/>
                  </a:lnTo>
                  <a:lnTo>
                    <a:pt x="519" y="171"/>
                  </a:lnTo>
                  <a:lnTo>
                    <a:pt x="543" y="198"/>
                  </a:lnTo>
                  <a:lnTo>
                    <a:pt x="543" y="198"/>
                  </a:lnTo>
                  <a:lnTo>
                    <a:pt x="557" y="212"/>
                  </a:lnTo>
                  <a:lnTo>
                    <a:pt x="570" y="230"/>
                  </a:lnTo>
                  <a:lnTo>
                    <a:pt x="583" y="250"/>
                  </a:lnTo>
                  <a:lnTo>
                    <a:pt x="594" y="271"/>
                  </a:lnTo>
                  <a:lnTo>
                    <a:pt x="598" y="281"/>
                  </a:lnTo>
                  <a:lnTo>
                    <a:pt x="600" y="290"/>
                  </a:lnTo>
                  <a:lnTo>
                    <a:pt x="602" y="301"/>
                  </a:lnTo>
                  <a:lnTo>
                    <a:pt x="602" y="311"/>
                  </a:lnTo>
                  <a:lnTo>
                    <a:pt x="600" y="320"/>
                  </a:lnTo>
                  <a:lnTo>
                    <a:pt x="598" y="330"/>
                  </a:lnTo>
                  <a:lnTo>
                    <a:pt x="592" y="337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69" y="356"/>
                  </a:lnTo>
                  <a:lnTo>
                    <a:pt x="561" y="361"/>
                  </a:lnTo>
                  <a:lnTo>
                    <a:pt x="554" y="364"/>
                  </a:lnTo>
                  <a:lnTo>
                    <a:pt x="537" y="369"/>
                  </a:lnTo>
                  <a:lnTo>
                    <a:pt x="518" y="373"/>
                  </a:lnTo>
                  <a:lnTo>
                    <a:pt x="518" y="373"/>
                  </a:lnTo>
                  <a:lnTo>
                    <a:pt x="507" y="373"/>
                  </a:lnTo>
                  <a:lnTo>
                    <a:pt x="498" y="373"/>
                  </a:lnTo>
                  <a:lnTo>
                    <a:pt x="489" y="374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75" y="383"/>
                  </a:lnTo>
                  <a:lnTo>
                    <a:pt x="471" y="387"/>
                  </a:lnTo>
                  <a:lnTo>
                    <a:pt x="468" y="392"/>
                  </a:lnTo>
                  <a:lnTo>
                    <a:pt x="468" y="399"/>
                  </a:lnTo>
                  <a:lnTo>
                    <a:pt x="468" y="399"/>
                  </a:lnTo>
                  <a:lnTo>
                    <a:pt x="469" y="415"/>
                  </a:lnTo>
                  <a:lnTo>
                    <a:pt x="473" y="429"/>
                  </a:lnTo>
                  <a:lnTo>
                    <a:pt x="477" y="445"/>
                  </a:lnTo>
                  <a:lnTo>
                    <a:pt x="480" y="459"/>
                  </a:lnTo>
                  <a:lnTo>
                    <a:pt x="481" y="473"/>
                  </a:lnTo>
                  <a:lnTo>
                    <a:pt x="481" y="480"/>
                  </a:lnTo>
                  <a:lnTo>
                    <a:pt x="480" y="488"/>
                  </a:lnTo>
                  <a:lnTo>
                    <a:pt x="479" y="496"/>
                  </a:lnTo>
                  <a:lnTo>
                    <a:pt x="475" y="502"/>
                  </a:lnTo>
                  <a:lnTo>
                    <a:pt x="471" y="510"/>
                  </a:lnTo>
                  <a:lnTo>
                    <a:pt x="466" y="517"/>
                  </a:lnTo>
                  <a:lnTo>
                    <a:pt x="466" y="517"/>
                  </a:lnTo>
                  <a:lnTo>
                    <a:pt x="459" y="523"/>
                  </a:lnTo>
                  <a:lnTo>
                    <a:pt x="452" y="530"/>
                  </a:lnTo>
                  <a:lnTo>
                    <a:pt x="446" y="534"/>
                  </a:lnTo>
                  <a:lnTo>
                    <a:pt x="439" y="536"/>
                  </a:lnTo>
                  <a:lnTo>
                    <a:pt x="433" y="538"/>
                  </a:lnTo>
                  <a:lnTo>
                    <a:pt x="425" y="539"/>
                  </a:lnTo>
                  <a:lnTo>
                    <a:pt x="412" y="539"/>
                  </a:lnTo>
                  <a:lnTo>
                    <a:pt x="397" y="538"/>
                  </a:lnTo>
                  <a:lnTo>
                    <a:pt x="383" y="535"/>
                  </a:lnTo>
                  <a:lnTo>
                    <a:pt x="370" y="532"/>
                  </a:lnTo>
                  <a:lnTo>
                    <a:pt x="356" y="531"/>
                  </a:lnTo>
                  <a:lnTo>
                    <a:pt x="356" y="531"/>
                  </a:lnTo>
                  <a:lnTo>
                    <a:pt x="349" y="532"/>
                  </a:lnTo>
                  <a:lnTo>
                    <a:pt x="344" y="534"/>
                  </a:lnTo>
                  <a:lnTo>
                    <a:pt x="337" y="536"/>
                  </a:lnTo>
                  <a:lnTo>
                    <a:pt x="332" y="540"/>
                  </a:lnTo>
                  <a:lnTo>
                    <a:pt x="328" y="545"/>
                  </a:lnTo>
                  <a:lnTo>
                    <a:pt x="324" y="552"/>
                  </a:lnTo>
                  <a:lnTo>
                    <a:pt x="323" y="557"/>
                  </a:lnTo>
                  <a:lnTo>
                    <a:pt x="323" y="564"/>
                  </a:lnTo>
                  <a:lnTo>
                    <a:pt x="323" y="564"/>
                  </a:lnTo>
                  <a:lnTo>
                    <a:pt x="323" y="578"/>
                  </a:lnTo>
                  <a:lnTo>
                    <a:pt x="323" y="592"/>
                  </a:lnTo>
                  <a:lnTo>
                    <a:pt x="320" y="604"/>
                  </a:lnTo>
                  <a:lnTo>
                    <a:pt x="318" y="616"/>
                  </a:lnTo>
                  <a:lnTo>
                    <a:pt x="312" y="628"/>
                  </a:lnTo>
                  <a:lnTo>
                    <a:pt x="307" y="637"/>
                  </a:lnTo>
                  <a:lnTo>
                    <a:pt x="301" y="646"/>
                  </a:lnTo>
                  <a:lnTo>
                    <a:pt x="293" y="654"/>
                  </a:lnTo>
                  <a:lnTo>
                    <a:pt x="284" y="660"/>
                  </a:lnTo>
                  <a:lnTo>
                    <a:pt x="275" y="666"/>
                  </a:lnTo>
                  <a:lnTo>
                    <a:pt x="264" y="670"/>
                  </a:lnTo>
                  <a:lnTo>
                    <a:pt x="252" y="672"/>
                  </a:lnTo>
                  <a:lnTo>
                    <a:pt x="241" y="672"/>
                  </a:lnTo>
                  <a:lnTo>
                    <a:pt x="227" y="672"/>
                  </a:lnTo>
                  <a:lnTo>
                    <a:pt x="214" y="670"/>
                  </a:lnTo>
                  <a:lnTo>
                    <a:pt x="200" y="666"/>
                  </a:lnTo>
                  <a:lnTo>
                    <a:pt x="200" y="666"/>
                  </a:lnTo>
                  <a:lnTo>
                    <a:pt x="195" y="664"/>
                  </a:lnTo>
                  <a:lnTo>
                    <a:pt x="190" y="666"/>
                  </a:lnTo>
                  <a:lnTo>
                    <a:pt x="184" y="667"/>
                  </a:lnTo>
                  <a:lnTo>
                    <a:pt x="180" y="670"/>
                  </a:lnTo>
                  <a:lnTo>
                    <a:pt x="176" y="674"/>
                  </a:lnTo>
                  <a:lnTo>
                    <a:pt x="174" y="677"/>
                  </a:lnTo>
                  <a:lnTo>
                    <a:pt x="173" y="683"/>
                  </a:lnTo>
                  <a:lnTo>
                    <a:pt x="171" y="688"/>
                  </a:lnTo>
                  <a:lnTo>
                    <a:pt x="171" y="688"/>
                  </a:lnTo>
                  <a:lnTo>
                    <a:pt x="170" y="704"/>
                  </a:lnTo>
                  <a:lnTo>
                    <a:pt x="167" y="718"/>
                  </a:lnTo>
                  <a:lnTo>
                    <a:pt x="163" y="730"/>
                  </a:lnTo>
                  <a:lnTo>
                    <a:pt x="158" y="740"/>
                  </a:lnTo>
                  <a:lnTo>
                    <a:pt x="152" y="749"/>
                  </a:lnTo>
                  <a:lnTo>
                    <a:pt x="145" y="756"/>
                  </a:lnTo>
                  <a:lnTo>
                    <a:pt x="137" y="762"/>
                  </a:lnTo>
                  <a:lnTo>
                    <a:pt x="128" y="768"/>
                  </a:lnTo>
                  <a:lnTo>
                    <a:pt x="119" y="770"/>
                  </a:lnTo>
                  <a:lnTo>
                    <a:pt x="108" y="773"/>
                  </a:lnTo>
                  <a:lnTo>
                    <a:pt x="97" y="776"/>
                  </a:lnTo>
                  <a:lnTo>
                    <a:pt x="86" y="777"/>
                  </a:lnTo>
                  <a:lnTo>
                    <a:pt x="61" y="777"/>
                  </a:lnTo>
                  <a:lnTo>
                    <a:pt x="36" y="776"/>
                  </a:lnTo>
                  <a:lnTo>
                    <a:pt x="36" y="776"/>
                  </a:lnTo>
                  <a:lnTo>
                    <a:pt x="30" y="774"/>
                  </a:lnTo>
                  <a:lnTo>
                    <a:pt x="25" y="773"/>
                  </a:lnTo>
                  <a:lnTo>
                    <a:pt x="18" y="773"/>
                  </a:lnTo>
                  <a:lnTo>
                    <a:pt x="13" y="774"/>
                  </a:lnTo>
                  <a:lnTo>
                    <a:pt x="8" y="777"/>
                  </a:lnTo>
                  <a:lnTo>
                    <a:pt x="4" y="782"/>
                  </a:lnTo>
                  <a:lnTo>
                    <a:pt x="1" y="787"/>
                  </a:lnTo>
                  <a:lnTo>
                    <a:pt x="0" y="794"/>
                  </a:lnTo>
                  <a:lnTo>
                    <a:pt x="0" y="798"/>
                  </a:lnTo>
                  <a:lnTo>
                    <a:pt x="0" y="798"/>
                  </a:lnTo>
                  <a:lnTo>
                    <a:pt x="0" y="803"/>
                  </a:lnTo>
                  <a:lnTo>
                    <a:pt x="1" y="807"/>
                  </a:lnTo>
                  <a:lnTo>
                    <a:pt x="4" y="811"/>
                  </a:lnTo>
                  <a:lnTo>
                    <a:pt x="6" y="815"/>
                  </a:lnTo>
                  <a:lnTo>
                    <a:pt x="10" y="817"/>
                  </a:lnTo>
                  <a:lnTo>
                    <a:pt x="14" y="819"/>
                  </a:lnTo>
                  <a:lnTo>
                    <a:pt x="18" y="820"/>
                  </a:lnTo>
                  <a:lnTo>
                    <a:pt x="23" y="821"/>
                  </a:lnTo>
                  <a:lnTo>
                    <a:pt x="23" y="821"/>
                  </a:lnTo>
                  <a:lnTo>
                    <a:pt x="61" y="823"/>
                  </a:lnTo>
                  <a:lnTo>
                    <a:pt x="80" y="823"/>
                  </a:lnTo>
                  <a:lnTo>
                    <a:pt x="97" y="821"/>
                  </a:lnTo>
                  <a:lnTo>
                    <a:pt x="115" y="819"/>
                  </a:lnTo>
                  <a:lnTo>
                    <a:pt x="132" y="815"/>
                  </a:lnTo>
                  <a:lnTo>
                    <a:pt x="150" y="810"/>
                  </a:lnTo>
                  <a:lnTo>
                    <a:pt x="169" y="802"/>
                  </a:lnTo>
                  <a:lnTo>
                    <a:pt x="169" y="802"/>
                  </a:lnTo>
                  <a:lnTo>
                    <a:pt x="183" y="794"/>
                  </a:lnTo>
                  <a:lnTo>
                    <a:pt x="193" y="786"/>
                  </a:lnTo>
                  <a:lnTo>
                    <a:pt x="201" y="776"/>
                  </a:lnTo>
                  <a:lnTo>
                    <a:pt x="207" y="765"/>
                  </a:lnTo>
                  <a:lnTo>
                    <a:pt x="210" y="755"/>
                  </a:lnTo>
                  <a:lnTo>
                    <a:pt x="213" y="743"/>
                  </a:lnTo>
                  <a:lnTo>
                    <a:pt x="214" y="730"/>
                  </a:lnTo>
                  <a:lnTo>
                    <a:pt x="216" y="717"/>
                  </a:lnTo>
                  <a:lnTo>
                    <a:pt x="216" y="717"/>
                  </a:lnTo>
                  <a:lnTo>
                    <a:pt x="229" y="718"/>
                  </a:lnTo>
                  <a:lnTo>
                    <a:pt x="242" y="719"/>
                  </a:lnTo>
                  <a:lnTo>
                    <a:pt x="256" y="719"/>
                  </a:lnTo>
                  <a:lnTo>
                    <a:pt x="269" y="717"/>
                  </a:lnTo>
                  <a:lnTo>
                    <a:pt x="282" y="714"/>
                  </a:lnTo>
                  <a:lnTo>
                    <a:pt x="294" y="709"/>
                  </a:lnTo>
                  <a:lnTo>
                    <a:pt x="306" y="70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31" y="684"/>
                  </a:lnTo>
                  <a:lnTo>
                    <a:pt x="343" y="672"/>
                  </a:lnTo>
                  <a:lnTo>
                    <a:pt x="349" y="664"/>
                  </a:lnTo>
                  <a:lnTo>
                    <a:pt x="353" y="658"/>
                  </a:lnTo>
                  <a:lnTo>
                    <a:pt x="357" y="650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6" y="616"/>
                  </a:lnTo>
                  <a:lnTo>
                    <a:pt x="369" y="600"/>
                  </a:lnTo>
                  <a:lnTo>
                    <a:pt x="370" y="586"/>
                  </a:lnTo>
                  <a:lnTo>
                    <a:pt x="370" y="586"/>
                  </a:lnTo>
                  <a:lnTo>
                    <a:pt x="380" y="589"/>
                  </a:lnTo>
                  <a:lnTo>
                    <a:pt x="391" y="590"/>
                  </a:lnTo>
                  <a:lnTo>
                    <a:pt x="401" y="590"/>
                  </a:lnTo>
                  <a:lnTo>
                    <a:pt x="412" y="590"/>
                  </a:lnTo>
                  <a:lnTo>
                    <a:pt x="422" y="587"/>
                  </a:lnTo>
                  <a:lnTo>
                    <a:pt x="433" y="585"/>
                  </a:lnTo>
                  <a:lnTo>
                    <a:pt x="443" y="581"/>
                  </a:lnTo>
                  <a:lnTo>
                    <a:pt x="454" y="577"/>
                  </a:lnTo>
                  <a:lnTo>
                    <a:pt x="473" y="566"/>
                  </a:lnTo>
                  <a:lnTo>
                    <a:pt x="492" y="552"/>
                  </a:lnTo>
                  <a:lnTo>
                    <a:pt x="506" y="538"/>
                  </a:lnTo>
                  <a:lnTo>
                    <a:pt x="513" y="530"/>
                  </a:lnTo>
                  <a:lnTo>
                    <a:pt x="518" y="521"/>
                  </a:lnTo>
                  <a:lnTo>
                    <a:pt x="518" y="521"/>
                  </a:lnTo>
                  <a:lnTo>
                    <a:pt x="523" y="509"/>
                  </a:lnTo>
                  <a:lnTo>
                    <a:pt x="527" y="497"/>
                  </a:lnTo>
                  <a:lnTo>
                    <a:pt x="528" y="484"/>
                  </a:lnTo>
                  <a:lnTo>
                    <a:pt x="528" y="471"/>
                  </a:lnTo>
                  <a:lnTo>
                    <a:pt x="528" y="456"/>
                  </a:lnTo>
                  <a:lnTo>
                    <a:pt x="526" y="443"/>
                  </a:lnTo>
                  <a:lnTo>
                    <a:pt x="520" y="420"/>
                  </a:lnTo>
                  <a:lnTo>
                    <a:pt x="520" y="420"/>
                  </a:lnTo>
                  <a:lnTo>
                    <a:pt x="519" y="417"/>
                  </a:lnTo>
                  <a:lnTo>
                    <a:pt x="519" y="417"/>
                  </a:lnTo>
                  <a:lnTo>
                    <a:pt x="532" y="416"/>
                  </a:lnTo>
                  <a:lnTo>
                    <a:pt x="532" y="416"/>
                  </a:lnTo>
                  <a:lnTo>
                    <a:pt x="560" y="412"/>
                  </a:lnTo>
                  <a:lnTo>
                    <a:pt x="574" y="409"/>
                  </a:lnTo>
                  <a:lnTo>
                    <a:pt x="586" y="403"/>
                  </a:lnTo>
                  <a:lnTo>
                    <a:pt x="586" y="403"/>
                  </a:lnTo>
                  <a:lnTo>
                    <a:pt x="598" y="395"/>
                  </a:lnTo>
                  <a:lnTo>
                    <a:pt x="609" y="387"/>
                  </a:lnTo>
                  <a:lnTo>
                    <a:pt x="620" y="378"/>
                  </a:lnTo>
                  <a:lnTo>
                    <a:pt x="629" y="368"/>
                  </a:lnTo>
                  <a:lnTo>
                    <a:pt x="638" y="357"/>
                  </a:lnTo>
                  <a:lnTo>
                    <a:pt x="645" y="345"/>
                  </a:lnTo>
                  <a:lnTo>
                    <a:pt x="651" y="334"/>
                  </a:lnTo>
                  <a:lnTo>
                    <a:pt x="656" y="320"/>
                  </a:lnTo>
                  <a:lnTo>
                    <a:pt x="656" y="320"/>
                  </a:lnTo>
                  <a:lnTo>
                    <a:pt x="658" y="311"/>
                  </a:lnTo>
                  <a:lnTo>
                    <a:pt x="659" y="303"/>
                  </a:lnTo>
                  <a:lnTo>
                    <a:pt x="659" y="296"/>
                  </a:lnTo>
                  <a:lnTo>
                    <a:pt x="658" y="288"/>
                  </a:lnTo>
                  <a:lnTo>
                    <a:pt x="655" y="281"/>
                  </a:lnTo>
                  <a:lnTo>
                    <a:pt x="653" y="275"/>
                  </a:lnTo>
                  <a:lnTo>
                    <a:pt x="646" y="262"/>
                  </a:lnTo>
                  <a:lnTo>
                    <a:pt x="637" y="249"/>
                  </a:lnTo>
                  <a:lnTo>
                    <a:pt x="626" y="237"/>
                  </a:lnTo>
                  <a:lnTo>
                    <a:pt x="616" y="225"/>
                  </a:lnTo>
                  <a:lnTo>
                    <a:pt x="607" y="213"/>
                  </a:lnTo>
                  <a:lnTo>
                    <a:pt x="607" y="2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0" name="Freeform 872"/>
            <p:cNvSpPr/>
            <p:nvPr/>
          </p:nvSpPr>
          <p:spPr bwMode="auto">
            <a:xfrm>
              <a:off x="4781551" y="3371851"/>
              <a:ext cx="85725" cy="120650"/>
            </a:xfrm>
            <a:custGeom>
              <a:avLst/>
              <a:gdLst/>
              <a:ahLst/>
              <a:cxnLst>
                <a:cxn ang="0">
                  <a:pos x="190" y="0"/>
                </a:cxn>
                <a:cxn ang="0">
                  <a:pos x="182" y="1"/>
                </a:cxn>
                <a:cxn ang="0">
                  <a:pos x="172" y="10"/>
                </a:cxn>
                <a:cxn ang="0">
                  <a:pos x="168" y="17"/>
                </a:cxn>
                <a:cxn ang="0">
                  <a:pos x="154" y="68"/>
                </a:cxn>
                <a:cxn ang="0">
                  <a:pos x="133" y="119"/>
                </a:cxn>
                <a:cxn ang="0">
                  <a:pos x="106" y="165"/>
                </a:cxn>
                <a:cxn ang="0">
                  <a:pos x="80" y="196"/>
                </a:cxn>
                <a:cxn ang="0">
                  <a:pos x="71" y="205"/>
                </a:cxn>
                <a:cxn ang="0">
                  <a:pos x="62" y="217"/>
                </a:cxn>
                <a:cxn ang="0">
                  <a:pos x="51" y="227"/>
                </a:cxn>
                <a:cxn ang="0">
                  <a:pos x="45" y="231"/>
                </a:cxn>
                <a:cxn ang="0">
                  <a:pos x="34" y="239"/>
                </a:cxn>
                <a:cxn ang="0">
                  <a:pos x="36" y="243"/>
                </a:cxn>
                <a:cxn ang="0">
                  <a:pos x="40" y="244"/>
                </a:cxn>
                <a:cxn ang="0">
                  <a:pos x="27" y="247"/>
                </a:cxn>
                <a:cxn ang="0">
                  <a:pos x="17" y="256"/>
                </a:cxn>
                <a:cxn ang="0">
                  <a:pos x="14" y="258"/>
                </a:cxn>
                <a:cxn ang="0">
                  <a:pos x="7" y="261"/>
                </a:cxn>
                <a:cxn ang="0">
                  <a:pos x="2" y="272"/>
                </a:cxn>
                <a:cxn ang="0">
                  <a:pos x="3" y="288"/>
                </a:cxn>
                <a:cxn ang="0">
                  <a:pos x="10" y="297"/>
                </a:cxn>
                <a:cxn ang="0">
                  <a:pos x="17" y="301"/>
                </a:cxn>
                <a:cxn ang="0">
                  <a:pos x="23" y="301"/>
                </a:cxn>
                <a:cxn ang="0">
                  <a:pos x="40" y="298"/>
                </a:cxn>
                <a:cxn ang="0">
                  <a:pos x="51" y="286"/>
                </a:cxn>
                <a:cxn ang="0">
                  <a:pos x="63" y="281"/>
                </a:cxn>
                <a:cxn ang="0">
                  <a:pos x="88" y="261"/>
                </a:cxn>
                <a:cxn ang="0">
                  <a:pos x="120" y="226"/>
                </a:cxn>
                <a:cxn ang="0">
                  <a:pos x="134" y="207"/>
                </a:cxn>
                <a:cxn ang="0">
                  <a:pos x="157" y="166"/>
                </a:cxn>
                <a:cxn ang="0">
                  <a:pos x="178" y="125"/>
                </a:cxn>
                <a:cxn ang="0">
                  <a:pos x="195" y="84"/>
                </a:cxn>
                <a:cxn ang="0">
                  <a:pos x="210" y="40"/>
                </a:cxn>
                <a:cxn ang="0">
                  <a:pos x="214" y="35"/>
                </a:cxn>
                <a:cxn ang="0">
                  <a:pos x="216" y="22"/>
                </a:cxn>
                <a:cxn ang="0">
                  <a:pos x="212" y="9"/>
                </a:cxn>
                <a:cxn ang="0">
                  <a:pos x="202" y="1"/>
                </a:cxn>
                <a:cxn ang="0">
                  <a:pos x="194" y="0"/>
                </a:cxn>
              </a:cxnLst>
              <a:rect l="0" t="0" r="r" b="b"/>
              <a:pathLst>
                <a:path w="216" h="301">
                  <a:moveTo>
                    <a:pt x="194" y="0"/>
                  </a:moveTo>
                  <a:lnTo>
                    <a:pt x="190" y="0"/>
                  </a:lnTo>
                  <a:lnTo>
                    <a:pt x="190" y="0"/>
                  </a:lnTo>
                  <a:lnTo>
                    <a:pt x="182" y="1"/>
                  </a:lnTo>
                  <a:lnTo>
                    <a:pt x="176" y="5"/>
                  </a:lnTo>
                  <a:lnTo>
                    <a:pt x="172" y="10"/>
                  </a:lnTo>
                  <a:lnTo>
                    <a:pt x="168" y="17"/>
                  </a:lnTo>
                  <a:lnTo>
                    <a:pt x="168" y="17"/>
                  </a:lnTo>
                  <a:lnTo>
                    <a:pt x="161" y="43"/>
                  </a:lnTo>
                  <a:lnTo>
                    <a:pt x="154" y="68"/>
                  </a:lnTo>
                  <a:lnTo>
                    <a:pt x="144" y="94"/>
                  </a:lnTo>
                  <a:lnTo>
                    <a:pt x="133" y="119"/>
                  </a:lnTo>
                  <a:lnTo>
                    <a:pt x="121" y="142"/>
                  </a:lnTo>
                  <a:lnTo>
                    <a:pt x="106" y="165"/>
                  </a:lnTo>
                  <a:lnTo>
                    <a:pt x="89" y="186"/>
                  </a:lnTo>
                  <a:lnTo>
                    <a:pt x="80" y="196"/>
                  </a:lnTo>
                  <a:lnTo>
                    <a:pt x="71" y="205"/>
                  </a:lnTo>
                  <a:lnTo>
                    <a:pt x="71" y="205"/>
                  </a:lnTo>
                  <a:lnTo>
                    <a:pt x="66" y="210"/>
                  </a:lnTo>
                  <a:lnTo>
                    <a:pt x="62" y="217"/>
                  </a:lnTo>
                  <a:lnTo>
                    <a:pt x="58" y="224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45" y="231"/>
                  </a:lnTo>
                  <a:lnTo>
                    <a:pt x="37" y="237"/>
                  </a:lnTo>
                  <a:lnTo>
                    <a:pt x="34" y="239"/>
                  </a:lnTo>
                  <a:lnTo>
                    <a:pt x="33" y="242"/>
                  </a:lnTo>
                  <a:lnTo>
                    <a:pt x="36" y="243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44"/>
                  </a:lnTo>
                  <a:lnTo>
                    <a:pt x="27" y="247"/>
                  </a:lnTo>
                  <a:lnTo>
                    <a:pt x="21" y="251"/>
                  </a:lnTo>
                  <a:lnTo>
                    <a:pt x="17" y="256"/>
                  </a:lnTo>
                  <a:lnTo>
                    <a:pt x="17" y="256"/>
                  </a:lnTo>
                  <a:lnTo>
                    <a:pt x="14" y="258"/>
                  </a:lnTo>
                  <a:lnTo>
                    <a:pt x="10" y="259"/>
                  </a:lnTo>
                  <a:lnTo>
                    <a:pt x="7" y="261"/>
                  </a:lnTo>
                  <a:lnTo>
                    <a:pt x="4" y="265"/>
                  </a:lnTo>
                  <a:lnTo>
                    <a:pt x="2" y="272"/>
                  </a:lnTo>
                  <a:lnTo>
                    <a:pt x="0" y="280"/>
                  </a:lnTo>
                  <a:lnTo>
                    <a:pt x="3" y="288"/>
                  </a:lnTo>
                  <a:lnTo>
                    <a:pt x="7" y="294"/>
                  </a:lnTo>
                  <a:lnTo>
                    <a:pt x="10" y="297"/>
                  </a:lnTo>
                  <a:lnTo>
                    <a:pt x="14" y="299"/>
                  </a:lnTo>
                  <a:lnTo>
                    <a:pt x="17" y="301"/>
                  </a:lnTo>
                  <a:lnTo>
                    <a:pt x="23" y="301"/>
                  </a:lnTo>
                  <a:lnTo>
                    <a:pt x="23" y="301"/>
                  </a:lnTo>
                  <a:lnTo>
                    <a:pt x="33" y="301"/>
                  </a:lnTo>
                  <a:lnTo>
                    <a:pt x="40" y="298"/>
                  </a:lnTo>
                  <a:lnTo>
                    <a:pt x="46" y="293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63" y="281"/>
                  </a:lnTo>
                  <a:lnTo>
                    <a:pt x="76" y="272"/>
                  </a:lnTo>
                  <a:lnTo>
                    <a:pt x="88" y="261"/>
                  </a:lnTo>
                  <a:lnTo>
                    <a:pt x="99" y="250"/>
                  </a:lnTo>
                  <a:lnTo>
                    <a:pt x="120" y="226"/>
                  </a:lnTo>
                  <a:lnTo>
                    <a:pt x="134" y="207"/>
                  </a:lnTo>
                  <a:lnTo>
                    <a:pt x="134" y="207"/>
                  </a:lnTo>
                  <a:lnTo>
                    <a:pt x="147" y="187"/>
                  </a:lnTo>
                  <a:lnTo>
                    <a:pt x="157" y="166"/>
                  </a:lnTo>
                  <a:lnTo>
                    <a:pt x="169" y="146"/>
                  </a:lnTo>
                  <a:lnTo>
                    <a:pt x="178" y="125"/>
                  </a:lnTo>
                  <a:lnTo>
                    <a:pt x="188" y="106"/>
                  </a:lnTo>
                  <a:lnTo>
                    <a:pt x="195" y="84"/>
                  </a:lnTo>
                  <a:lnTo>
                    <a:pt x="203" y="63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4" y="35"/>
                  </a:lnTo>
                  <a:lnTo>
                    <a:pt x="215" y="29"/>
                  </a:lnTo>
                  <a:lnTo>
                    <a:pt x="216" y="22"/>
                  </a:lnTo>
                  <a:lnTo>
                    <a:pt x="215" y="16"/>
                  </a:lnTo>
                  <a:lnTo>
                    <a:pt x="212" y="9"/>
                  </a:lnTo>
                  <a:lnTo>
                    <a:pt x="207" y="5"/>
                  </a:lnTo>
                  <a:lnTo>
                    <a:pt x="202" y="1"/>
                  </a:lnTo>
                  <a:lnTo>
                    <a:pt x="194" y="0"/>
                  </a:lnTo>
                  <a:lnTo>
                    <a:pt x="1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7" name="组合 1286"/>
          <p:cNvGrpSpPr/>
          <p:nvPr/>
        </p:nvGrpSpPr>
        <p:grpSpPr>
          <a:xfrm>
            <a:off x="4284135" y="3729551"/>
            <a:ext cx="721783" cy="960967"/>
            <a:chOff x="3213101" y="3067051"/>
            <a:chExt cx="541337" cy="720725"/>
          </a:xfrm>
          <a:solidFill>
            <a:srgbClr val="1043AB"/>
          </a:solidFill>
        </p:grpSpPr>
        <p:sp>
          <p:nvSpPr>
            <p:cNvPr id="13161" name="Freeform 873"/>
            <p:cNvSpPr/>
            <p:nvPr/>
          </p:nvSpPr>
          <p:spPr bwMode="auto">
            <a:xfrm>
              <a:off x="3225801" y="3094038"/>
              <a:ext cx="158750" cy="142875"/>
            </a:xfrm>
            <a:custGeom>
              <a:avLst/>
              <a:gdLst/>
              <a:ahLst/>
              <a:cxnLst>
                <a:cxn ang="0">
                  <a:pos x="393" y="0"/>
                </a:cxn>
                <a:cxn ang="0">
                  <a:pos x="393" y="0"/>
                </a:cxn>
                <a:cxn ang="0">
                  <a:pos x="381" y="3"/>
                </a:cxn>
                <a:cxn ang="0">
                  <a:pos x="369" y="5"/>
                </a:cxn>
                <a:cxn ang="0">
                  <a:pos x="358" y="10"/>
                </a:cxn>
                <a:cxn ang="0">
                  <a:pos x="347" y="16"/>
                </a:cxn>
                <a:cxn ang="0">
                  <a:pos x="326" y="27"/>
                </a:cxn>
                <a:cxn ang="0">
                  <a:pos x="307" y="42"/>
                </a:cxn>
                <a:cxn ang="0">
                  <a:pos x="307" y="42"/>
                </a:cxn>
                <a:cxn ang="0">
                  <a:pos x="252" y="86"/>
                </a:cxn>
                <a:cxn ang="0">
                  <a:pos x="224" y="108"/>
                </a:cxn>
                <a:cxn ang="0">
                  <a:pos x="198" y="132"/>
                </a:cxn>
                <a:cxn ang="0">
                  <a:pos x="198" y="132"/>
                </a:cxn>
                <a:cxn ang="0">
                  <a:pos x="172" y="157"/>
                </a:cxn>
                <a:cxn ang="0">
                  <a:pos x="146" y="183"/>
                </a:cxn>
                <a:cxn ang="0">
                  <a:pos x="122" y="210"/>
                </a:cxn>
                <a:cxn ang="0">
                  <a:pos x="97" y="238"/>
                </a:cxn>
                <a:cxn ang="0">
                  <a:pos x="50" y="294"/>
                </a:cxn>
                <a:cxn ang="0">
                  <a:pos x="2" y="349"/>
                </a:cxn>
                <a:cxn ang="0">
                  <a:pos x="2" y="349"/>
                </a:cxn>
                <a:cxn ang="0">
                  <a:pos x="0" y="352"/>
                </a:cxn>
                <a:cxn ang="0">
                  <a:pos x="0" y="353"/>
                </a:cxn>
                <a:cxn ang="0">
                  <a:pos x="2" y="357"/>
                </a:cxn>
                <a:cxn ang="0">
                  <a:pos x="6" y="360"/>
                </a:cxn>
                <a:cxn ang="0">
                  <a:pos x="8" y="358"/>
                </a:cxn>
                <a:cxn ang="0">
                  <a:pos x="10" y="357"/>
                </a:cxn>
                <a:cxn ang="0">
                  <a:pos x="10" y="357"/>
                </a:cxn>
                <a:cxn ang="0">
                  <a:pos x="55" y="306"/>
                </a:cxn>
                <a:cxn ang="0">
                  <a:pos x="99" y="254"/>
                </a:cxn>
                <a:cxn ang="0">
                  <a:pos x="144" y="203"/>
                </a:cxn>
                <a:cxn ang="0">
                  <a:pos x="167" y="178"/>
                </a:cxn>
                <a:cxn ang="0">
                  <a:pos x="190" y="154"/>
                </a:cxn>
                <a:cxn ang="0">
                  <a:pos x="190" y="154"/>
                </a:cxn>
                <a:cxn ang="0">
                  <a:pos x="215" y="131"/>
                </a:cxn>
                <a:cxn ang="0">
                  <a:pos x="240" y="110"/>
                </a:cxn>
                <a:cxn ang="0">
                  <a:pos x="266" y="89"/>
                </a:cxn>
                <a:cxn ang="0">
                  <a:pos x="292" y="68"/>
                </a:cxn>
                <a:cxn ang="0">
                  <a:pos x="292" y="68"/>
                </a:cxn>
                <a:cxn ang="0">
                  <a:pos x="316" y="50"/>
                </a:cxn>
                <a:cxn ang="0">
                  <a:pos x="341" y="33"/>
                </a:cxn>
                <a:cxn ang="0">
                  <a:pos x="354" y="25"/>
                </a:cxn>
                <a:cxn ang="0">
                  <a:pos x="367" y="20"/>
                </a:cxn>
                <a:cxn ang="0">
                  <a:pos x="381" y="14"/>
                </a:cxn>
                <a:cxn ang="0">
                  <a:pos x="395" y="10"/>
                </a:cxn>
                <a:cxn ang="0">
                  <a:pos x="395" y="10"/>
                </a:cxn>
                <a:cxn ang="0">
                  <a:pos x="398" y="9"/>
                </a:cxn>
                <a:cxn ang="0">
                  <a:pos x="399" y="8"/>
                </a:cxn>
                <a:cxn ang="0">
                  <a:pos x="399" y="6"/>
                </a:cxn>
                <a:cxn ang="0">
                  <a:pos x="399" y="4"/>
                </a:cxn>
                <a:cxn ang="0">
                  <a:pos x="397" y="0"/>
                </a:cxn>
                <a:cxn ang="0">
                  <a:pos x="395" y="0"/>
                </a:cxn>
                <a:cxn ang="0">
                  <a:pos x="393" y="0"/>
                </a:cxn>
                <a:cxn ang="0">
                  <a:pos x="393" y="0"/>
                </a:cxn>
              </a:cxnLst>
              <a:rect l="0" t="0" r="r" b="b"/>
              <a:pathLst>
                <a:path w="399" h="360">
                  <a:moveTo>
                    <a:pt x="393" y="0"/>
                  </a:moveTo>
                  <a:lnTo>
                    <a:pt x="393" y="0"/>
                  </a:lnTo>
                  <a:lnTo>
                    <a:pt x="381" y="3"/>
                  </a:lnTo>
                  <a:lnTo>
                    <a:pt x="369" y="5"/>
                  </a:lnTo>
                  <a:lnTo>
                    <a:pt x="358" y="10"/>
                  </a:lnTo>
                  <a:lnTo>
                    <a:pt x="347" y="16"/>
                  </a:lnTo>
                  <a:lnTo>
                    <a:pt x="326" y="27"/>
                  </a:lnTo>
                  <a:lnTo>
                    <a:pt x="307" y="42"/>
                  </a:lnTo>
                  <a:lnTo>
                    <a:pt x="307" y="42"/>
                  </a:lnTo>
                  <a:lnTo>
                    <a:pt x="252" y="86"/>
                  </a:lnTo>
                  <a:lnTo>
                    <a:pt x="224" y="108"/>
                  </a:lnTo>
                  <a:lnTo>
                    <a:pt x="198" y="132"/>
                  </a:lnTo>
                  <a:lnTo>
                    <a:pt x="198" y="132"/>
                  </a:lnTo>
                  <a:lnTo>
                    <a:pt x="172" y="157"/>
                  </a:lnTo>
                  <a:lnTo>
                    <a:pt x="146" y="183"/>
                  </a:lnTo>
                  <a:lnTo>
                    <a:pt x="122" y="210"/>
                  </a:lnTo>
                  <a:lnTo>
                    <a:pt x="97" y="238"/>
                  </a:lnTo>
                  <a:lnTo>
                    <a:pt x="50" y="294"/>
                  </a:lnTo>
                  <a:lnTo>
                    <a:pt x="2" y="349"/>
                  </a:lnTo>
                  <a:lnTo>
                    <a:pt x="2" y="349"/>
                  </a:lnTo>
                  <a:lnTo>
                    <a:pt x="0" y="352"/>
                  </a:lnTo>
                  <a:lnTo>
                    <a:pt x="0" y="353"/>
                  </a:lnTo>
                  <a:lnTo>
                    <a:pt x="2" y="357"/>
                  </a:lnTo>
                  <a:lnTo>
                    <a:pt x="6" y="360"/>
                  </a:lnTo>
                  <a:lnTo>
                    <a:pt x="8" y="358"/>
                  </a:lnTo>
                  <a:lnTo>
                    <a:pt x="10" y="357"/>
                  </a:lnTo>
                  <a:lnTo>
                    <a:pt x="10" y="357"/>
                  </a:lnTo>
                  <a:lnTo>
                    <a:pt x="55" y="306"/>
                  </a:lnTo>
                  <a:lnTo>
                    <a:pt x="99" y="254"/>
                  </a:lnTo>
                  <a:lnTo>
                    <a:pt x="144" y="203"/>
                  </a:lnTo>
                  <a:lnTo>
                    <a:pt x="167" y="178"/>
                  </a:lnTo>
                  <a:lnTo>
                    <a:pt x="190" y="154"/>
                  </a:lnTo>
                  <a:lnTo>
                    <a:pt x="190" y="154"/>
                  </a:lnTo>
                  <a:lnTo>
                    <a:pt x="215" y="131"/>
                  </a:lnTo>
                  <a:lnTo>
                    <a:pt x="240" y="110"/>
                  </a:lnTo>
                  <a:lnTo>
                    <a:pt x="266" y="89"/>
                  </a:lnTo>
                  <a:lnTo>
                    <a:pt x="292" y="68"/>
                  </a:lnTo>
                  <a:lnTo>
                    <a:pt x="292" y="68"/>
                  </a:lnTo>
                  <a:lnTo>
                    <a:pt x="316" y="50"/>
                  </a:lnTo>
                  <a:lnTo>
                    <a:pt x="341" y="33"/>
                  </a:lnTo>
                  <a:lnTo>
                    <a:pt x="354" y="25"/>
                  </a:lnTo>
                  <a:lnTo>
                    <a:pt x="367" y="20"/>
                  </a:lnTo>
                  <a:lnTo>
                    <a:pt x="381" y="14"/>
                  </a:lnTo>
                  <a:lnTo>
                    <a:pt x="395" y="10"/>
                  </a:lnTo>
                  <a:lnTo>
                    <a:pt x="395" y="10"/>
                  </a:lnTo>
                  <a:lnTo>
                    <a:pt x="398" y="9"/>
                  </a:lnTo>
                  <a:lnTo>
                    <a:pt x="399" y="8"/>
                  </a:lnTo>
                  <a:lnTo>
                    <a:pt x="399" y="6"/>
                  </a:lnTo>
                  <a:lnTo>
                    <a:pt x="399" y="4"/>
                  </a:lnTo>
                  <a:lnTo>
                    <a:pt x="397" y="0"/>
                  </a:lnTo>
                  <a:lnTo>
                    <a:pt x="395" y="0"/>
                  </a:lnTo>
                  <a:lnTo>
                    <a:pt x="393" y="0"/>
                  </a:lnTo>
                  <a:lnTo>
                    <a:pt x="39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2" name="Freeform 874"/>
            <p:cNvSpPr/>
            <p:nvPr/>
          </p:nvSpPr>
          <p:spPr bwMode="auto">
            <a:xfrm>
              <a:off x="3244851" y="3078163"/>
              <a:ext cx="209550" cy="179388"/>
            </a:xfrm>
            <a:custGeom>
              <a:avLst/>
              <a:gdLst/>
              <a:ahLst/>
              <a:cxnLst>
                <a:cxn ang="0">
                  <a:pos x="523" y="0"/>
                </a:cxn>
                <a:cxn ang="0">
                  <a:pos x="523" y="0"/>
                </a:cxn>
                <a:cxn ang="0">
                  <a:pos x="505" y="8"/>
                </a:cxn>
                <a:cxn ang="0">
                  <a:pos x="487" y="16"/>
                </a:cxn>
                <a:cxn ang="0">
                  <a:pos x="452" y="34"/>
                </a:cxn>
                <a:cxn ang="0">
                  <a:pos x="383" y="76"/>
                </a:cxn>
                <a:cxn ang="0">
                  <a:pos x="383" y="76"/>
                </a:cxn>
                <a:cxn ang="0">
                  <a:pos x="364" y="88"/>
                </a:cxn>
                <a:cxn ang="0">
                  <a:pos x="347" y="101"/>
                </a:cxn>
                <a:cxn ang="0">
                  <a:pos x="330" y="115"/>
                </a:cxn>
                <a:cxn ang="0">
                  <a:pos x="313" y="131"/>
                </a:cxn>
                <a:cxn ang="0">
                  <a:pos x="280" y="163"/>
                </a:cxn>
                <a:cxn ang="0">
                  <a:pos x="249" y="193"/>
                </a:cxn>
                <a:cxn ang="0">
                  <a:pos x="249" y="193"/>
                </a:cxn>
                <a:cxn ang="0">
                  <a:pos x="215" y="223"/>
                </a:cxn>
                <a:cxn ang="0">
                  <a:pos x="183" y="254"/>
                </a:cxn>
                <a:cxn ang="0">
                  <a:pos x="118" y="317"/>
                </a:cxn>
                <a:cxn ang="0">
                  <a:pos x="118" y="317"/>
                </a:cxn>
                <a:cxn ang="0">
                  <a:pos x="88" y="347"/>
                </a:cxn>
                <a:cxn ang="0">
                  <a:pos x="56" y="377"/>
                </a:cxn>
                <a:cxn ang="0">
                  <a:pos x="28" y="410"/>
                </a:cxn>
                <a:cxn ang="0">
                  <a:pos x="13" y="425"/>
                </a:cxn>
                <a:cxn ang="0">
                  <a:pos x="0" y="442"/>
                </a:cxn>
                <a:cxn ang="0">
                  <a:pos x="0" y="442"/>
                </a:cxn>
                <a:cxn ang="0">
                  <a:pos x="0" y="445"/>
                </a:cxn>
                <a:cxn ang="0">
                  <a:pos x="0" y="446"/>
                </a:cxn>
                <a:cxn ang="0">
                  <a:pos x="2" y="449"/>
                </a:cxn>
                <a:cxn ang="0">
                  <a:pos x="3" y="450"/>
                </a:cxn>
                <a:cxn ang="0">
                  <a:pos x="7" y="450"/>
                </a:cxn>
                <a:cxn ang="0">
                  <a:pos x="9" y="450"/>
                </a:cxn>
                <a:cxn ang="0">
                  <a:pos x="11" y="449"/>
                </a:cxn>
                <a:cxn ang="0">
                  <a:pos x="11" y="449"/>
                </a:cxn>
                <a:cxn ang="0">
                  <a:pos x="24" y="432"/>
                </a:cxn>
                <a:cxn ang="0">
                  <a:pos x="37" y="415"/>
                </a:cxn>
                <a:cxn ang="0">
                  <a:pos x="66" y="384"/>
                </a:cxn>
                <a:cxn ang="0">
                  <a:pos x="96" y="353"/>
                </a:cxn>
                <a:cxn ang="0">
                  <a:pos x="127" y="325"/>
                </a:cxn>
                <a:cxn ang="0">
                  <a:pos x="127" y="325"/>
                </a:cxn>
                <a:cxn ang="0">
                  <a:pos x="187" y="266"/>
                </a:cxn>
                <a:cxn ang="0">
                  <a:pos x="217" y="236"/>
                </a:cxn>
                <a:cxn ang="0">
                  <a:pos x="249" y="207"/>
                </a:cxn>
                <a:cxn ang="0">
                  <a:pos x="249" y="207"/>
                </a:cxn>
                <a:cxn ang="0">
                  <a:pos x="313" y="151"/>
                </a:cxn>
                <a:cxn ang="0">
                  <a:pos x="344" y="122"/>
                </a:cxn>
                <a:cxn ang="0">
                  <a:pos x="378" y="96"/>
                </a:cxn>
                <a:cxn ang="0">
                  <a:pos x="412" y="71"/>
                </a:cxn>
                <a:cxn ang="0">
                  <a:pos x="431" y="59"/>
                </a:cxn>
                <a:cxn ang="0">
                  <a:pos x="449" y="47"/>
                </a:cxn>
                <a:cxn ang="0">
                  <a:pos x="467" y="37"/>
                </a:cxn>
                <a:cxn ang="0">
                  <a:pos x="487" y="28"/>
                </a:cxn>
                <a:cxn ang="0">
                  <a:pos x="506" y="19"/>
                </a:cxn>
                <a:cxn ang="0">
                  <a:pos x="527" y="12"/>
                </a:cxn>
                <a:cxn ang="0">
                  <a:pos x="527" y="12"/>
                </a:cxn>
                <a:cxn ang="0">
                  <a:pos x="529" y="11"/>
                </a:cxn>
                <a:cxn ang="0">
                  <a:pos x="530" y="8"/>
                </a:cxn>
                <a:cxn ang="0">
                  <a:pos x="530" y="4"/>
                </a:cxn>
                <a:cxn ang="0">
                  <a:pos x="530" y="2"/>
                </a:cxn>
                <a:cxn ang="0">
                  <a:pos x="529" y="0"/>
                </a:cxn>
                <a:cxn ang="0">
                  <a:pos x="526" y="0"/>
                </a:cxn>
                <a:cxn ang="0">
                  <a:pos x="523" y="0"/>
                </a:cxn>
                <a:cxn ang="0">
                  <a:pos x="523" y="0"/>
                </a:cxn>
              </a:cxnLst>
              <a:rect l="0" t="0" r="r" b="b"/>
              <a:pathLst>
                <a:path w="530" h="450">
                  <a:moveTo>
                    <a:pt x="523" y="0"/>
                  </a:moveTo>
                  <a:lnTo>
                    <a:pt x="523" y="0"/>
                  </a:lnTo>
                  <a:lnTo>
                    <a:pt x="505" y="8"/>
                  </a:lnTo>
                  <a:lnTo>
                    <a:pt x="487" y="16"/>
                  </a:lnTo>
                  <a:lnTo>
                    <a:pt x="452" y="34"/>
                  </a:lnTo>
                  <a:lnTo>
                    <a:pt x="383" y="76"/>
                  </a:lnTo>
                  <a:lnTo>
                    <a:pt x="383" y="76"/>
                  </a:lnTo>
                  <a:lnTo>
                    <a:pt x="364" y="88"/>
                  </a:lnTo>
                  <a:lnTo>
                    <a:pt x="347" y="101"/>
                  </a:lnTo>
                  <a:lnTo>
                    <a:pt x="330" y="115"/>
                  </a:lnTo>
                  <a:lnTo>
                    <a:pt x="313" y="131"/>
                  </a:lnTo>
                  <a:lnTo>
                    <a:pt x="280" y="16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15" y="223"/>
                  </a:lnTo>
                  <a:lnTo>
                    <a:pt x="183" y="254"/>
                  </a:lnTo>
                  <a:lnTo>
                    <a:pt x="118" y="317"/>
                  </a:lnTo>
                  <a:lnTo>
                    <a:pt x="118" y="317"/>
                  </a:lnTo>
                  <a:lnTo>
                    <a:pt x="88" y="347"/>
                  </a:lnTo>
                  <a:lnTo>
                    <a:pt x="56" y="377"/>
                  </a:lnTo>
                  <a:lnTo>
                    <a:pt x="28" y="410"/>
                  </a:lnTo>
                  <a:lnTo>
                    <a:pt x="13" y="425"/>
                  </a:lnTo>
                  <a:lnTo>
                    <a:pt x="0" y="442"/>
                  </a:lnTo>
                  <a:lnTo>
                    <a:pt x="0" y="442"/>
                  </a:lnTo>
                  <a:lnTo>
                    <a:pt x="0" y="445"/>
                  </a:lnTo>
                  <a:lnTo>
                    <a:pt x="0" y="446"/>
                  </a:lnTo>
                  <a:lnTo>
                    <a:pt x="2" y="449"/>
                  </a:lnTo>
                  <a:lnTo>
                    <a:pt x="3" y="450"/>
                  </a:lnTo>
                  <a:lnTo>
                    <a:pt x="7" y="450"/>
                  </a:lnTo>
                  <a:lnTo>
                    <a:pt x="9" y="450"/>
                  </a:lnTo>
                  <a:lnTo>
                    <a:pt x="11" y="449"/>
                  </a:lnTo>
                  <a:lnTo>
                    <a:pt x="11" y="449"/>
                  </a:lnTo>
                  <a:lnTo>
                    <a:pt x="24" y="432"/>
                  </a:lnTo>
                  <a:lnTo>
                    <a:pt x="37" y="415"/>
                  </a:lnTo>
                  <a:lnTo>
                    <a:pt x="66" y="384"/>
                  </a:lnTo>
                  <a:lnTo>
                    <a:pt x="96" y="353"/>
                  </a:lnTo>
                  <a:lnTo>
                    <a:pt x="127" y="325"/>
                  </a:lnTo>
                  <a:lnTo>
                    <a:pt x="127" y="325"/>
                  </a:lnTo>
                  <a:lnTo>
                    <a:pt x="187" y="266"/>
                  </a:lnTo>
                  <a:lnTo>
                    <a:pt x="217" y="236"/>
                  </a:lnTo>
                  <a:lnTo>
                    <a:pt x="249" y="207"/>
                  </a:lnTo>
                  <a:lnTo>
                    <a:pt x="249" y="207"/>
                  </a:lnTo>
                  <a:lnTo>
                    <a:pt x="313" y="151"/>
                  </a:lnTo>
                  <a:lnTo>
                    <a:pt x="344" y="122"/>
                  </a:lnTo>
                  <a:lnTo>
                    <a:pt x="378" y="96"/>
                  </a:lnTo>
                  <a:lnTo>
                    <a:pt x="412" y="71"/>
                  </a:lnTo>
                  <a:lnTo>
                    <a:pt x="431" y="59"/>
                  </a:lnTo>
                  <a:lnTo>
                    <a:pt x="449" y="47"/>
                  </a:lnTo>
                  <a:lnTo>
                    <a:pt x="467" y="37"/>
                  </a:lnTo>
                  <a:lnTo>
                    <a:pt x="487" y="28"/>
                  </a:lnTo>
                  <a:lnTo>
                    <a:pt x="506" y="19"/>
                  </a:lnTo>
                  <a:lnTo>
                    <a:pt x="527" y="12"/>
                  </a:lnTo>
                  <a:lnTo>
                    <a:pt x="527" y="12"/>
                  </a:lnTo>
                  <a:lnTo>
                    <a:pt x="529" y="11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0" y="2"/>
                  </a:lnTo>
                  <a:lnTo>
                    <a:pt x="529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3" name="Freeform 875"/>
            <p:cNvSpPr/>
            <p:nvPr/>
          </p:nvSpPr>
          <p:spPr bwMode="auto">
            <a:xfrm>
              <a:off x="3276601" y="3081338"/>
              <a:ext cx="225425" cy="176213"/>
            </a:xfrm>
            <a:custGeom>
              <a:avLst/>
              <a:gdLst/>
              <a:ahLst/>
              <a:cxnLst>
                <a:cxn ang="0">
                  <a:pos x="560" y="4"/>
                </a:cxn>
                <a:cxn ang="0">
                  <a:pos x="557" y="5"/>
                </a:cxn>
                <a:cxn ang="0">
                  <a:pos x="547" y="5"/>
                </a:cxn>
                <a:cxn ang="0">
                  <a:pos x="539" y="8"/>
                </a:cxn>
                <a:cxn ang="0">
                  <a:pos x="518" y="23"/>
                </a:cxn>
                <a:cxn ang="0">
                  <a:pos x="479" y="52"/>
                </a:cxn>
                <a:cxn ang="0">
                  <a:pos x="440" y="81"/>
                </a:cxn>
                <a:cxn ang="0">
                  <a:pos x="323" y="159"/>
                </a:cxn>
                <a:cxn ang="0">
                  <a:pos x="286" y="187"/>
                </a:cxn>
                <a:cxn ang="0">
                  <a:pos x="177" y="276"/>
                </a:cxn>
                <a:cxn ang="0">
                  <a:pos x="141" y="309"/>
                </a:cxn>
                <a:cxn ang="0">
                  <a:pos x="75" y="373"/>
                </a:cxn>
                <a:cxn ang="0">
                  <a:pos x="56" y="388"/>
                </a:cxn>
                <a:cxn ang="0">
                  <a:pos x="38" y="404"/>
                </a:cxn>
                <a:cxn ang="0">
                  <a:pos x="13" y="428"/>
                </a:cxn>
                <a:cxn ang="0">
                  <a:pos x="4" y="433"/>
                </a:cxn>
                <a:cxn ang="0">
                  <a:pos x="3" y="434"/>
                </a:cxn>
                <a:cxn ang="0">
                  <a:pos x="0" y="441"/>
                </a:cxn>
                <a:cxn ang="0">
                  <a:pos x="5" y="445"/>
                </a:cxn>
                <a:cxn ang="0">
                  <a:pos x="7" y="445"/>
                </a:cxn>
                <a:cxn ang="0">
                  <a:pos x="20" y="438"/>
                </a:cxn>
                <a:cxn ang="0">
                  <a:pos x="43" y="416"/>
                </a:cxn>
                <a:cxn ang="0">
                  <a:pos x="54" y="407"/>
                </a:cxn>
                <a:cxn ang="0">
                  <a:pos x="127" y="337"/>
                </a:cxn>
                <a:cxn ang="0">
                  <a:pos x="166" y="301"/>
                </a:cxn>
                <a:cxn ang="0">
                  <a:pos x="286" y="201"/>
                </a:cxn>
                <a:cxn ang="0">
                  <a:pos x="307" y="186"/>
                </a:cxn>
                <a:cxn ang="0">
                  <a:pos x="373" y="139"/>
                </a:cxn>
                <a:cxn ang="0">
                  <a:pos x="462" y="80"/>
                </a:cxn>
                <a:cxn ang="0">
                  <a:pos x="500" y="51"/>
                </a:cxn>
                <a:cxn ang="0">
                  <a:pos x="538" y="22"/>
                </a:cxn>
                <a:cxn ang="0">
                  <a:pos x="543" y="21"/>
                </a:cxn>
                <a:cxn ang="0">
                  <a:pos x="557" y="18"/>
                </a:cxn>
                <a:cxn ang="0">
                  <a:pos x="565" y="14"/>
                </a:cxn>
                <a:cxn ang="0">
                  <a:pos x="570" y="6"/>
                </a:cxn>
                <a:cxn ang="0">
                  <a:pos x="570" y="4"/>
                </a:cxn>
                <a:cxn ang="0">
                  <a:pos x="566" y="0"/>
                </a:cxn>
                <a:cxn ang="0">
                  <a:pos x="561" y="1"/>
                </a:cxn>
                <a:cxn ang="0">
                  <a:pos x="560" y="4"/>
                </a:cxn>
              </a:cxnLst>
              <a:rect l="0" t="0" r="r" b="b"/>
              <a:pathLst>
                <a:path w="570" h="445">
                  <a:moveTo>
                    <a:pt x="560" y="4"/>
                  </a:moveTo>
                  <a:lnTo>
                    <a:pt x="560" y="4"/>
                  </a:lnTo>
                  <a:lnTo>
                    <a:pt x="559" y="4"/>
                  </a:lnTo>
                  <a:lnTo>
                    <a:pt x="557" y="5"/>
                  </a:lnTo>
                  <a:lnTo>
                    <a:pt x="553" y="5"/>
                  </a:lnTo>
                  <a:lnTo>
                    <a:pt x="547" y="5"/>
                  </a:lnTo>
                  <a:lnTo>
                    <a:pt x="547" y="5"/>
                  </a:lnTo>
                  <a:lnTo>
                    <a:pt x="539" y="8"/>
                  </a:lnTo>
                  <a:lnTo>
                    <a:pt x="531" y="13"/>
                  </a:lnTo>
                  <a:lnTo>
                    <a:pt x="518" y="23"/>
                  </a:lnTo>
                  <a:lnTo>
                    <a:pt x="518" y="23"/>
                  </a:lnTo>
                  <a:lnTo>
                    <a:pt x="479" y="52"/>
                  </a:lnTo>
                  <a:lnTo>
                    <a:pt x="440" y="81"/>
                  </a:lnTo>
                  <a:lnTo>
                    <a:pt x="440" y="81"/>
                  </a:lnTo>
                  <a:lnTo>
                    <a:pt x="361" y="132"/>
                  </a:lnTo>
                  <a:lnTo>
                    <a:pt x="323" y="159"/>
                  </a:lnTo>
                  <a:lnTo>
                    <a:pt x="286" y="187"/>
                  </a:lnTo>
                  <a:lnTo>
                    <a:pt x="286" y="187"/>
                  </a:lnTo>
                  <a:lnTo>
                    <a:pt x="212" y="246"/>
                  </a:lnTo>
                  <a:lnTo>
                    <a:pt x="177" y="276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07" y="340"/>
                  </a:lnTo>
                  <a:lnTo>
                    <a:pt x="75" y="373"/>
                  </a:lnTo>
                  <a:lnTo>
                    <a:pt x="75" y="373"/>
                  </a:lnTo>
                  <a:lnTo>
                    <a:pt x="56" y="388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22" y="421"/>
                  </a:lnTo>
                  <a:lnTo>
                    <a:pt x="13" y="428"/>
                  </a:lnTo>
                  <a:lnTo>
                    <a:pt x="9" y="431"/>
                  </a:lnTo>
                  <a:lnTo>
                    <a:pt x="4" y="433"/>
                  </a:lnTo>
                  <a:lnTo>
                    <a:pt x="4" y="433"/>
                  </a:lnTo>
                  <a:lnTo>
                    <a:pt x="3" y="434"/>
                  </a:lnTo>
                  <a:lnTo>
                    <a:pt x="1" y="435"/>
                  </a:lnTo>
                  <a:lnTo>
                    <a:pt x="0" y="441"/>
                  </a:lnTo>
                  <a:lnTo>
                    <a:pt x="3" y="443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14" y="441"/>
                  </a:lnTo>
                  <a:lnTo>
                    <a:pt x="20" y="438"/>
                  </a:lnTo>
                  <a:lnTo>
                    <a:pt x="33" y="428"/>
                  </a:lnTo>
                  <a:lnTo>
                    <a:pt x="43" y="416"/>
                  </a:lnTo>
                  <a:lnTo>
                    <a:pt x="54" y="407"/>
                  </a:lnTo>
                  <a:lnTo>
                    <a:pt x="54" y="407"/>
                  </a:lnTo>
                  <a:lnTo>
                    <a:pt x="92" y="371"/>
                  </a:lnTo>
                  <a:lnTo>
                    <a:pt x="127" y="337"/>
                  </a:lnTo>
                  <a:lnTo>
                    <a:pt x="127" y="337"/>
                  </a:lnTo>
                  <a:lnTo>
                    <a:pt x="166" y="301"/>
                  </a:lnTo>
                  <a:lnTo>
                    <a:pt x="205" y="268"/>
                  </a:lnTo>
                  <a:lnTo>
                    <a:pt x="286" y="201"/>
                  </a:lnTo>
                  <a:lnTo>
                    <a:pt x="286" y="201"/>
                  </a:lnTo>
                  <a:lnTo>
                    <a:pt x="307" y="186"/>
                  </a:lnTo>
                  <a:lnTo>
                    <a:pt x="328" y="169"/>
                  </a:lnTo>
                  <a:lnTo>
                    <a:pt x="373" y="139"/>
                  </a:lnTo>
                  <a:lnTo>
                    <a:pt x="462" y="80"/>
                  </a:lnTo>
                  <a:lnTo>
                    <a:pt x="462" y="80"/>
                  </a:lnTo>
                  <a:lnTo>
                    <a:pt x="481" y="65"/>
                  </a:lnTo>
                  <a:lnTo>
                    <a:pt x="500" y="51"/>
                  </a:lnTo>
                  <a:lnTo>
                    <a:pt x="519" y="37"/>
                  </a:lnTo>
                  <a:lnTo>
                    <a:pt x="538" y="22"/>
                  </a:lnTo>
                  <a:lnTo>
                    <a:pt x="538" y="22"/>
                  </a:lnTo>
                  <a:lnTo>
                    <a:pt x="543" y="21"/>
                  </a:lnTo>
                  <a:lnTo>
                    <a:pt x="548" y="20"/>
                  </a:lnTo>
                  <a:lnTo>
                    <a:pt x="557" y="18"/>
                  </a:lnTo>
                  <a:lnTo>
                    <a:pt x="561" y="17"/>
                  </a:lnTo>
                  <a:lnTo>
                    <a:pt x="565" y="14"/>
                  </a:lnTo>
                  <a:lnTo>
                    <a:pt x="569" y="1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70" y="4"/>
                  </a:lnTo>
                  <a:lnTo>
                    <a:pt x="570" y="1"/>
                  </a:lnTo>
                  <a:lnTo>
                    <a:pt x="566" y="0"/>
                  </a:lnTo>
                  <a:lnTo>
                    <a:pt x="562" y="0"/>
                  </a:lnTo>
                  <a:lnTo>
                    <a:pt x="561" y="1"/>
                  </a:lnTo>
                  <a:lnTo>
                    <a:pt x="560" y="4"/>
                  </a:lnTo>
                  <a:lnTo>
                    <a:pt x="56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4" name="Freeform 876"/>
            <p:cNvSpPr/>
            <p:nvPr/>
          </p:nvSpPr>
          <p:spPr bwMode="auto">
            <a:xfrm>
              <a:off x="3311526" y="3082926"/>
              <a:ext cx="227013" cy="171450"/>
            </a:xfrm>
            <a:custGeom>
              <a:avLst/>
              <a:gdLst/>
              <a:ahLst/>
              <a:cxnLst>
                <a:cxn ang="0">
                  <a:pos x="567" y="0"/>
                </a:cxn>
                <a:cxn ang="0">
                  <a:pos x="551" y="4"/>
                </a:cxn>
                <a:cxn ang="0">
                  <a:pos x="524" y="20"/>
                </a:cxn>
                <a:cxn ang="0">
                  <a:pos x="510" y="29"/>
                </a:cxn>
                <a:cxn ang="0">
                  <a:pos x="424" y="96"/>
                </a:cxn>
                <a:cxn ang="0">
                  <a:pos x="275" y="213"/>
                </a:cxn>
                <a:cxn ang="0">
                  <a:pos x="224" y="251"/>
                </a:cxn>
                <a:cxn ang="0">
                  <a:pos x="100" y="343"/>
                </a:cxn>
                <a:cxn ang="0">
                  <a:pos x="57" y="372"/>
                </a:cxn>
                <a:cxn ang="0">
                  <a:pos x="29" y="389"/>
                </a:cxn>
                <a:cxn ang="0">
                  <a:pos x="11" y="403"/>
                </a:cxn>
                <a:cxn ang="0">
                  <a:pos x="2" y="416"/>
                </a:cxn>
                <a:cxn ang="0">
                  <a:pos x="0" y="426"/>
                </a:cxn>
                <a:cxn ang="0">
                  <a:pos x="2" y="430"/>
                </a:cxn>
                <a:cxn ang="0">
                  <a:pos x="7" y="433"/>
                </a:cxn>
                <a:cxn ang="0">
                  <a:pos x="13" y="433"/>
                </a:cxn>
                <a:cxn ang="0">
                  <a:pos x="17" y="432"/>
                </a:cxn>
                <a:cxn ang="0">
                  <a:pos x="17" y="424"/>
                </a:cxn>
                <a:cxn ang="0">
                  <a:pos x="13" y="423"/>
                </a:cxn>
                <a:cxn ang="0">
                  <a:pos x="11" y="421"/>
                </a:cxn>
                <a:cxn ang="0">
                  <a:pos x="12" y="419"/>
                </a:cxn>
                <a:cxn ang="0">
                  <a:pos x="21" y="411"/>
                </a:cxn>
                <a:cxn ang="0">
                  <a:pos x="49" y="391"/>
                </a:cxn>
                <a:cxn ang="0">
                  <a:pos x="88" y="364"/>
                </a:cxn>
                <a:cxn ang="0">
                  <a:pos x="131" y="335"/>
                </a:cxn>
                <a:cxn ang="0">
                  <a:pos x="257" y="242"/>
                </a:cxn>
                <a:cxn ang="0">
                  <a:pos x="333" y="183"/>
                </a:cxn>
                <a:cxn ang="0">
                  <a:pos x="407" y="124"/>
                </a:cxn>
                <a:cxn ang="0">
                  <a:pos x="484" y="63"/>
                </a:cxn>
                <a:cxn ang="0">
                  <a:pos x="522" y="32"/>
                </a:cxn>
                <a:cxn ang="0">
                  <a:pos x="544" y="18"/>
                </a:cxn>
                <a:cxn ang="0">
                  <a:pos x="567" y="11"/>
                </a:cxn>
                <a:cxn ang="0">
                  <a:pos x="569" y="11"/>
                </a:cxn>
                <a:cxn ang="0">
                  <a:pos x="572" y="5"/>
                </a:cxn>
                <a:cxn ang="0">
                  <a:pos x="571" y="1"/>
                </a:cxn>
                <a:cxn ang="0">
                  <a:pos x="567" y="0"/>
                </a:cxn>
              </a:cxnLst>
              <a:rect l="0" t="0" r="r" b="b"/>
              <a:pathLst>
                <a:path w="572" h="433">
                  <a:moveTo>
                    <a:pt x="567" y="0"/>
                  </a:moveTo>
                  <a:lnTo>
                    <a:pt x="567" y="0"/>
                  </a:lnTo>
                  <a:lnTo>
                    <a:pt x="559" y="1"/>
                  </a:lnTo>
                  <a:lnTo>
                    <a:pt x="551" y="4"/>
                  </a:lnTo>
                  <a:lnTo>
                    <a:pt x="537" y="11"/>
                  </a:lnTo>
                  <a:lnTo>
                    <a:pt x="524" y="20"/>
                  </a:lnTo>
                  <a:lnTo>
                    <a:pt x="510" y="29"/>
                  </a:lnTo>
                  <a:lnTo>
                    <a:pt x="510" y="29"/>
                  </a:lnTo>
                  <a:lnTo>
                    <a:pt x="424" y="96"/>
                  </a:lnTo>
                  <a:lnTo>
                    <a:pt x="424" y="96"/>
                  </a:lnTo>
                  <a:lnTo>
                    <a:pt x="325" y="174"/>
                  </a:lnTo>
                  <a:lnTo>
                    <a:pt x="275" y="213"/>
                  </a:lnTo>
                  <a:lnTo>
                    <a:pt x="224" y="251"/>
                  </a:lnTo>
                  <a:lnTo>
                    <a:pt x="224" y="251"/>
                  </a:lnTo>
                  <a:lnTo>
                    <a:pt x="142" y="313"/>
                  </a:lnTo>
                  <a:lnTo>
                    <a:pt x="100" y="343"/>
                  </a:lnTo>
                  <a:lnTo>
                    <a:pt x="57" y="372"/>
                  </a:lnTo>
                  <a:lnTo>
                    <a:pt x="57" y="372"/>
                  </a:lnTo>
                  <a:lnTo>
                    <a:pt x="40" y="382"/>
                  </a:lnTo>
                  <a:lnTo>
                    <a:pt x="29" y="389"/>
                  </a:lnTo>
                  <a:lnTo>
                    <a:pt x="20" y="395"/>
                  </a:lnTo>
                  <a:lnTo>
                    <a:pt x="11" y="403"/>
                  </a:lnTo>
                  <a:lnTo>
                    <a:pt x="4" y="412"/>
                  </a:lnTo>
                  <a:lnTo>
                    <a:pt x="2" y="416"/>
                  </a:lnTo>
                  <a:lnTo>
                    <a:pt x="0" y="421"/>
                  </a:lnTo>
                  <a:lnTo>
                    <a:pt x="0" y="426"/>
                  </a:lnTo>
                  <a:lnTo>
                    <a:pt x="2" y="430"/>
                  </a:lnTo>
                  <a:lnTo>
                    <a:pt x="2" y="430"/>
                  </a:lnTo>
                  <a:lnTo>
                    <a:pt x="4" y="433"/>
                  </a:lnTo>
                  <a:lnTo>
                    <a:pt x="7" y="433"/>
                  </a:lnTo>
                  <a:lnTo>
                    <a:pt x="13" y="433"/>
                  </a:lnTo>
                  <a:lnTo>
                    <a:pt x="13" y="433"/>
                  </a:lnTo>
                  <a:lnTo>
                    <a:pt x="15" y="433"/>
                  </a:lnTo>
                  <a:lnTo>
                    <a:pt x="17" y="432"/>
                  </a:lnTo>
                  <a:lnTo>
                    <a:pt x="19" y="428"/>
                  </a:lnTo>
                  <a:lnTo>
                    <a:pt x="17" y="424"/>
                  </a:lnTo>
                  <a:lnTo>
                    <a:pt x="15" y="423"/>
                  </a:lnTo>
                  <a:lnTo>
                    <a:pt x="13" y="423"/>
                  </a:lnTo>
                  <a:lnTo>
                    <a:pt x="13" y="423"/>
                  </a:lnTo>
                  <a:lnTo>
                    <a:pt x="11" y="421"/>
                  </a:lnTo>
                  <a:lnTo>
                    <a:pt x="9" y="421"/>
                  </a:lnTo>
                  <a:lnTo>
                    <a:pt x="12" y="419"/>
                  </a:lnTo>
                  <a:lnTo>
                    <a:pt x="21" y="411"/>
                  </a:lnTo>
                  <a:lnTo>
                    <a:pt x="21" y="411"/>
                  </a:lnTo>
                  <a:lnTo>
                    <a:pt x="34" y="400"/>
                  </a:lnTo>
                  <a:lnTo>
                    <a:pt x="49" y="391"/>
                  </a:lnTo>
                  <a:lnTo>
                    <a:pt x="49" y="391"/>
                  </a:lnTo>
                  <a:lnTo>
                    <a:pt x="88" y="364"/>
                  </a:lnTo>
                  <a:lnTo>
                    <a:pt x="88" y="364"/>
                  </a:lnTo>
                  <a:lnTo>
                    <a:pt x="131" y="335"/>
                  </a:lnTo>
                  <a:lnTo>
                    <a:pt x="173" y="304"/>
                  </a:lnTo>
                  <a:lnTo>
                    <a:pt x="257" y="242"/>
                  </a:lnTo>
                  <a:lnTo>
                    <a:pt x="257" y="242"/>
                  </a:lnTo>
                  <a:lnTo>
                    <a:pt x="333" y="183"/>
                  </a:lnTo>
                  <a:lnTo>
                    <a:pt x="407" y="124"/>
                  </a:lnTo>
                  <a:lnTo>
                    <a:pt x="407" y="124"/>
                  </a:lnTo>
                  <a:lnTo>
                    <a:pt x="484" y="63"/>
                  </a:lnTo>
                  <a:lnTo>
                    <a:pt x="484" y="63"/>
                  </a:lnTo>
                  <a:lnTo>
                    <a:pt x="503" y="49"/>
                  </a:lnTo>
                  <a:lnTo>
                    <a:pt x="522" y="32"/>
                  </a:lnTo>
                  <a:lnTo>
                    <a:pt x="534" y="24"/>
                  </a:lnTo>
                  <a:lnTo>
                    <a:pt x="544" y="18"/>
                  </a:lnTo>
                  <a:lnTo>
                    <a:pt x="555" y="13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69" y="11"/>
                  </a:lnTo>
                  <a:lnTo>
                    <a:pt x="571" y="9"/>
                  </a:lnTo>
                  <a:lnTo>
                    <a:pt x="572" y="5"/>
                  </a:lnTo>
                  <a:lnTo>
                    <a:pt x="572" y="3"/>
                  </a:lnTo>
                  <a:lnTo>
                    <a:pt x="571" y="1"/>
                  </a:lnTo>
                  <a:lnTo>
                    <a:pt x="569" y="0"/>
                  </a:lnTo>
                  <a:lnTo>
                    <a:pt x="567" y="0"/>
                  </a:lnTo>
                  <a:lnTo>
                    <a:pt x="5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5" name="Freeform 877"/>
            <p:cNvSpPr/>
            <p:nvPr/>
          </p:nvSpPr>
          <p:spPr bwMode="auto">
            <a:xfrm>
              <a:off x="3371851" y="3092451"/>
              <a:ext cx="185738" cy="153988"/>
            </a:xfrm>
            <a:custGeom>
              <a:avLst/>
              <a:gdLst/>
              <a:ahLst/>
              <a:cxnLst>
                <a:cxn ang="0">
                  <a:pos x="458" y="2"/>
                </a:cxn>
                <a:cxn ang="0">
                  <a:pos x="437" y="20"/>
                </a:cxn>
                <a:cxn ang="0">
                  <a:pos x="414" y="38"/>
                </a:cxn>
                <a:cxn ang="0">
                  <a:pos x="400" y="53"/>
                </a:cxn>
                <a:cxn ang="0">
                  <a:pos x="353" y="93"/>
                </a:cxn>
                <a:cxn ang="0">
                  <a:pos x="234" y="199"/>
                </a:cxn>
                <a:cxn ang="0">
                  <a:pos x="202" y="227"/>
                </a:cxn>
                <a:cxn ang="0">
                  <a:pos x="102" y="300"/>
                </a:cxn>
                <a:cxn ang="0">
                  <a:pos x="76" y="319"/>
                </a:cxn>
                <a:cxn ang="0">
                  <a:pos x="52" y="339"/>
                </a:cxn>
                <a:cxn ang="0">
                  <a:pos x="43" y="347"/>
                </a:cxn>
                <a:cxn ang="0">
                  <a:pos x="13" y="367"/>
                </a:cxn>
                <a:cxn ang="0">
                  <a:pos x="10" y="369"/>
                </a:cxn>
                <a:cxn ang="0">
                  <a:pos x="6" y="376"/>
                </a:cxn>
                <a:cxn ang="0">
                  <a:pos x="2" y="377"/>
                </a:cxn>
                <a:cxn ang="0">
                  <a:pos x="0" y="381"/>
                </a:cxn>
                <a:cxn ang="0">
                  <a:pos x="0" y="387"/>
                </a:cxn>
                <a:cxn ang="0">
                  <a:pos x="4" y="389"/>
                </a:cxn>
                <a:cxn ang="0">
                  <a:pos x="6" y="389"/>
                </a:cxn>
                <a:cxn ang="0">
                  <a:pos x="21" y="378"/>
                </a:cxn>
                <a:cxn ang="0">
                  <a:pos x="36" y="365"/>
                </a:cxn>
                <a:cxn ang="0">
                  <a:pos x="52" y="353"/>
                </a:cxn>
                <a:cxn ang="0">
                  <a:pos x="99" y="317"/>
                </a:cxn>
                <a:cxn ang="0">
                  <a:pos x="132" y="293"/>
                </a:cxn>
                <a:cxn ang="0">
                  <a:pos x="196" y="246"/>
                </a:cxn>
                <a:cxn ang="0">
                  <a:pos x="227" y="220"/>
                </a:cxn>
                <a:cxn ang="0">
                  <a:pos x="353" y="108"/>
                </a:cxn>
                <a:cxn ang="0">
                  <a:pos x="409" y="59"/>
                </a:cxn>
                <a:cxn ang="0">
                  <a:pos x="465" y="11"/>
                </a:cxn>
                <a:cxn ang="0">
                  <a:pos x="467" y="8"/>
                </a:cxn>
                <a:cxn ang="0">
                  <a:pos x="465" y="3"/>
                </a:cxn>
                <a:cxn ang="0">
                  <a:pos x="459" y="0"/>
                </a:cxn>
                <a:cxn ang="0">
                  <a:pos x="458" y="2"/>
                </a:cxn>
              </a:cxnLst>
              <a:rect l="0" t="0" r="r" b="b"/>
              <a:pathLst>
                <a:path w="467" h="389">
                  <a:moveTo>
                    <a:pt x="458" y="2"/>
                  </a:moveTo>
                  <a:lnTo>
                    <a:pt x="458" y="2"/>
                  </a:lnTo>
                  <a:lnTo>
                    <a:pt x="447" y="12"/>
                  </a:lnTo>
                  <a:lnTo>
                    <a:pt x="437" y="20"/>
                  </a:lnTo>
                  <a:lnTo>
                    <a:pt x="425" y="29"/>
                  </a:lnTo>
                  <a:lnTo>
                    <a:pt x="414" y="38"/>
                  </a:lnTo>
                  <a:lnTo>
                    <a:pt x="414" y="38"/>
                  </a:lnTo>
                  <a:lnTo>
                    <a:pt x="400" y="53"/>
                  </a:lnTo>
                  <a:lnTo>
                    <a:pt x="384" y="66"/>
                  </a:lnTo>
                  <a:lnTo>
                    <a:pt x="353" y="93"/>
                  </a:lnTo>
                  <a:lnTo>
                    <a:pt x="353" y="93"/>
                  </a:lnTo>
                  <a:lnTo>
                    <a:pt x="234" y="199"/>
                  </a:lnTo>
                  <a:lnTo>
                    <a:pt x="234" y="199"/>
                  </a:lnTo>
                  <a:lnTo>
                    <a:pt x="202" y="227"/>
                  </a:lnTo>
                  <a:lnTo>
                    <a:pt x="168" y="251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76" y="319"/>
                  </a:lnTo>
                  <a:lnTo>
                    <a:pt x="64" y="329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43" y="347"/>
                  </a:lnTo>
                  <a:lnTo>
                    <a:pt x="32" y="353"/>
                  </a:lnTo>
                  <a:lnTo>
                    <a:pt x="13" y="367"/>
                  </a:lnTo>
                  <a:lnTo>
                    <a:pt x="13" y="367"/>
                  </a:lnTo>
                  <a:lnTo>
                    <a:pt x="10" y="369"/>
                  </a:lnTo>
                  <a:lnTo>
                    <a:pt x="9" y="372"/>
                  </a:lnTo>
                  <a:lnTo>
                    <a:pt x="6" y="376"/>
                  </a:lnTo>
                  <a:lnTo>
                    <a:pt x="2" y="377"/>
                  </a:lnTo>
                  <a:lnTo>
                    <a:pt x="2" y="377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2" y="389"/>
                  </a:lnTo>
                  <a:lnTo>
                    <a:pt x="4" y="389"/>
                  </a:lnTo>
                  <a:lnTo>
                    <a:pt x="6" y="389"/>
                  </a:lnTo>
                  <a:lnTo>
                    <a:pt x="6" y="389"/>
                  </a:lnTo>
                  <a:lnTo>
                    <a:pt x="14" y="384"/>
                  </a:lnTo>
                  <a:lnTo>
                    <a:pt x="21" y="378"/>
                  </a:lnTo>
                  <a:lnTo>
                    <a:pt x="28" y="370"/>
                  </a:lnTo>
                  <a:lnTo>
                    <a:pt x="36" y="365"/>
                  </a:lnTo>
                  <a:lnTo>
                    <a:pt x="36" y="365"/>
                  </a:lnTo>
                  <a:lnTo>
                    <a:pt x="52" y="353"/>
                  </a:lnTo>
                  <a:lnTo>
                    <a:pt x="68" y="340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32" y="293"/>
                  </a:lnTo>
                  <a:lnTo>
                    <a:pt x="165" y="270"/>
                  </a:lnTo>
                  <a:lnTo>
                    <a:pt x="196" y="246"/>
                  </a:lnTo>
                  <a:lnTo>
                    <a:pt x="227" y="220"/>
                  </a:lnTo>
                  <a:lnTo>
                    <a:pt x="227" y="220"/>
                  </a:lnTo>
                  <a:lnTo>
                    <a:pt x="353" y="108"/>
                  </a:lnTo>
                  <a:lnTo>
                    <a:pt x="353" y="108"/>
                  </a:lnTo>
                  <a:lnTo>
                    <a:pt x="380" y="84"/>
                  </a:lnTo>
                  <a:lnTo>
                    <a:pt x="409" y="59"/>
                  </a:lnTo>
                  <a:lnTo>
                    <a:pt x="438" y="36"/>
                  </a:lnTo>
                  <a:lnTo>
                    <a:pt x="465" y="11"/>
                  </a:lnTo>
                  <a:lnTo>
                    <a:pt x="465" y="11"/>
                  </a:lnTo>
                  <a:lnTo>
                    <a:pt x="467" y="8"/>
                  </a:lnTo>
                  <a:lnTo>
                    <a:pt x="467" y="6"/>
                  </a:lnTo>
                  <a:lnTo>
                    <a:pt x="465" y="3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8" y="2"/>
                  </a:lnTo>
                  <a:lnTo>
                    <a:pt x="4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6" name="Freeform 878"/>
            <p:cNvSpPr/>
            <p:nvPr/>
          </p:nvSpPr>
          <p:spPr bwMode="auto">
            <a:xfrm>
              <a:off x="3521076" y="3098801"/>
              <a:ext cx="65088" cy="63500"/>
            </a:xfrm>
            <a:custGeom>
              <a:avLst/>
              <a:gdLst/>
              <a:ahLst/>
              <a:cxnLst>
                <a:cxn ang="0">
                  <a:pos x="158" y="0"/>
                </a:cxn>
                <a:cxn ang="0">
                  <a:pos x="158" y="0"/>
                </a:cxn>
                <a:cxn ang="0">
                  <a:pos x="145" y="7"/>
                </a:cxn>
                <a:cxn ang="0">
                  <a:pos x="134" y="15"/>
                </a:cxn>
                <a:cxn ang="0">
                  <a:pos x="122" y="24"/>
                </a:cxn>
                <a:cxn ang="0">
                  <a:pos x="111" y="34"/>
                </a:cxn>
                <a:cxn ang="0">
                  <a:pos x="90" y="55"/>
                </a:cxn>
                <a:cxn ang="0">
                  <a:pos x="71" y="76"/>
                </a:cxn>
                <a:cxn ang="0">
                  <a:pos x="71" y="76"/>
                </a:cxn>
                <a:cxn ang="0">
                  <a:pos x="62" y="85"/>
                </a:cxn>
                <a:cxn ang="0">
                  <a:pos x="51" y="95"/>
                </a:cxn>
                <a:cxn ang="0">
                  <a:pos x="30" y="110"/>
                </a:cxn>
                <a:cxn ang="0">
                  <a:pos x="21" y="119"/>
                </a:cxn>
                <a:cxn ang="0">
                  <a:pos x="12" y="129"/>
                </a:cxn>
                <a:cxn ang="0">
                  <a:pos x="5" y="140"/>
                </a:cxn>
                <a:cxn ang="0">
                  <a:pos x="1" y="153"/>
                </a:cxn>
                <a:cxn ang="0">
                  <a:pos x="1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6" y="146"/>
                </a:cxn>
                <a:cxn ang="0">
                  <a:pos x="21" y="135"/>
                </a:cxn>
                <a:cxn ang="0">
                  <a:pos x="29" y="126"/>
                </a:cxn>
                <a:cxn ang="0">
                  <a:pos x="38" y="118"/>
                </a:cxn>
                <a:cxn ang="0">
                  <a:pos x="56" y="102"/>
                </a:cxn>
                <a:cxn ang="0">
                  <a:pos x="75" y="88"/>
                </a:cxn>
                <a:cxn ang="0">
                  <a:pos x="75" y="88"/>
                </a:cxn>
                <a:cxn ang="0">
                  <a:pos x="86" y="79"/>
                </a:cxn>
                <a:cxn ang="0">
                  <a:pos x="96" y="68"/>
                </a:cxn>
                <a:cxn ang="0">
                  <a:pos x="115" y="46"/>
                </a:cxn>
                <a:cxn ang="0">
                  <a:pos x="126" y="36"/>
                </a:cxn>
                <a:cxn ang="0">
                  <a:pos x="136" y="27"/>
                </a:cxn>
                <a:cxn ang="0">
                  <a:pos x="148" y="19"/>
                </a:cxn>
                <a:cxn ang="0">
                  <a:pos x="162" y="12"/>
                </a:cxn>
                <a:cxn ang="0">
                  <a:pos x="162" y="12"/>
                </a:cxn>
                <a:cxn ang="0">
                  <a:pos x="164" y="11"/>
                </a:cxn>
                <a:cxn ang="0">
                  <a:pos x="165" y="8"/>
                </a:cxn>
                <a:cxn ang="0">
                  <a:pos x="165" y="4"/>
                </a:cxn>
                <a:cxn ang="0">
                  <a:pos x="165" y="3"/>
                </a:cxn>
                <a:cxn ang="0">
                  <a:pos x="164" y="2"/>
                </a:cxn>
                <a:cxn ang="0">
                  <a:pos x="161" y="0"/>
                </a:cxn>
                <a:cxn ang="0">
                  <a:pos x="158" y="0"/>
                </a:cxn>
                <a:cxn ang="0">
                  <a:pos x="158" y="0"/>
                </a:cxn>
              </a:cxnLst>
              <a:rect l="0" t="0" r="r" b="b"/>
              <a:pathLst>
                <a:path w="165" h="160">
                  <a:moveTo>
                    <a:pt x="158" y="0"/>
                  </a:moveTo>
                  <a:lnTo>
                    <a:pt x="158" y="0"/>
                  </a:lnTo>
                  <a:lnTo>
                    <a:pt x="145" y="7"/>
                  </a:lnTo>
                  <a:lnTo>
                    <a:pt x="134" y="15"/>
                  </a:lnTo>
                  <a:lnTo>
                    <a:pt x="122" y="24"/>
                  </a:lnTo>
                  <a:lnTo>
                    <a:pt x="111" y="34"/>
                  </a:lnTo>
                  <a:lnTo>
                    <a:pt x="90" y="55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2" y="85"/>
                  </a:lnTo>
                  <a:lnTo>
                    <a:pt x="51" y="95"/>
                  </a:lnTo>
                  <a:lnTo>
                    <a:pt x="30" y="110"/>
                  </a:lnTo>
                  <a:lnTo>
                    <a:pt x="21" y="119"/>
                  </a:lnTo>
                  <a:lnTo>
                    <a:pt x="12" y="129"/>
                  </a:lnTo>
                  <a:lnTo>
                    <a:pt x="5" y="140"/>
                  </a:lnTo>
                  <a:lnTo>
                    <a:pt x="1" y="153"/>
                  </a:lnTo>
                  <a:lnTo>
                    <a:pt x="1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6" y="146"/>
                  </a:lnTo>
                  <a:lnTo>
                    <a:pt x="21" y="135"/>
                  </a:lnTo>
                  <a:lnTo>
                    <a:pt x="29" y="126"/>
                  </a:lnTo>
                  <a:lnTo>
                    <a:pt x="38" y="118"/>
                  </a:lnTo>
                  <a:lnTo>
                    <a:pt x="56" y="102"/>
                  </a:lnTo>
                  <a:lnTo>
                    <a:pt x="75" y="88"/>
                  </a:lnTo>
                  <a:lnTo>
                    <a:pt x="75" y="88"/>
                  </a:lnTo>
                  <a:lnTo>
                    <a:pt x="86" y="79"/>
                  </a:lnTo>
                  <a:lnTo>
                    <a:pt x="96" y="68"/>
                  </a:lnTo>
                  <a:lnTo>
                    <a:pt x="115" y="46"/>
                  </a:lnTo>
                  <a:lnTo>
                    <a:pt x="126" y="36"/>
                  </a:lnTo>
                  <a:lnTo>
                    <a:pt x="136" y="27"/>
                  </a:lnTo>
                  <a:lnTo>
                    <a:pt x="148" y="19"/>
                  </a:lnTo>
                  <a:lnTo>
                    <a:pt x="162" y="12"/>
                  </a:lnTo>
                  <a:lnTo>
                    <a:pt x="162" y="12"/>
                  </a:lnTo>
                  <a:lnTo>
                    <a:pt x="164" y="11"/>
                  </a:lnTo>
                  <a:lnTo>
                    <a:pt x="165" y="8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4" y="2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7" name="Freeform 879"/>
            <p:cNvSpPr/>
            <p:nvPr/>
          </p:nvSpPr>
          <p:spPr bwMode="auto">
            <a:xfrm>
              <a:off x="3532188" y="3103563"/>
              <a:ext cx="90488" cy="82550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191" y="20"/>
                </a:cxn>
                <a:cxn ang="0">
                  <a:pos x="163" y="39"/>
                </a:cxn>
                <a:cxn ang="0">
                  <a:pos x="150" y="50"/>
                </a:cxn>
                <a:cxn ang="0">
                  <a:pos x="139" y="62"/>
                </a:cxn>
                <a:cxn ang="0">
                  <a:pos x="127" y="73"/>
                </a:cxn>
                <a:cxn ang="0">
                  <a:pos x="115" y="86"/>
                </a:cxn>
                <a:cxn ang="0">
                  <a:pos x="115" y="86"/>
                </a:cxn>
                <a:cxn ang="0">
                  <a:pos x="102" y="101"/>
                </a:cxn>
                <a:cxn ang="0">
                  <a:pos x="88" y="114"/>
                </a:cxn>
                <a:cxn ang="0">
                  <a:pos x="73" y="126"/>
                </a:cxn>
                <a:cxn ang="0">
                  <a:pos x="60" y="139"/>
                </a:cxn>
                <a:cxn ang="0">
                  <a:pos x="60" y="139"/>
                </a:cxn>
                <a:cxn ang="0">
                  <a:pos x="31" y="170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3" y="209"/>
                </a:cxn>
                <a:cxn ang="0">
                  <a:pos x="5" y="211"/>
                </a:cxn>
                <a:cxn ang="0">
                  <a:pos x="8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37" y="182"/>
                </a:cxn>
                <a:cxn ang="0">
                  <a:pos x="61" y="153"/>
                </a:cxn>
                <a:cxn ang="0">
                  <a:pos x="89" y="127"/>
                </a:cxn>
                <a:cxn ang="0">
                  <a:pos x="102" y="114"/>
                </a:cxn>
                <a:cxn ang="0">
                  <a:pos x="118" y="102"/>
                </a:cxn>
                <a:cxn ang="0">
                  <a:pos x="118" y="102"/>
                </a:cxn>
                <a:cxn ang="0">
                  <a:pos x="127" y="93"/>
                </a:cxn>
                <a:cxn ang="0">
                  <a:pos x="136" y="83"/>
                </a:cxn>
                <a:cxn ang="0">
                  <a:pos x="145" y="71"/>
                </a:cxn>
                <a:cxn ang="0">
                  <a:pos x="154" y="62"/>
                </a:cxn>
                <a:cxn ang="0">
                  <a:pos x="154" y="62"/>
                </a:cxn>
                <a:cxn ang="0">
                  <a:pos x="171" y="47"/>
                </a:cxn>
                <a:cxn ang="0">
                  <a:pos x="188" y="34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9"/>
                </a:cxn>
                <a:cxn ang="0">
                  <a:pos x="229" y="7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9" h="211">
                  <a:moveTo>
                    <a:pt x="220" y="1"/>
                  </a:moveTo>
                  <a:lnTo>
                    <a:pt x="220" y="1"/>
                  </a:lnTo>
                  <a:lnTo>
                    <a:pt x="191" y="20"/>
                  </a:lnTo>
                  <a:lnTo>
                    <a:pt x="163" y="39"/>
                  </a:lnTo>
                  <a:lnTo>
                    <a:pt x="150" y="50"/>
                  </a:lnTo>
                  <a:lnTo>
                    <a:pt x="139" y="62"/>
                  </a:lnTo>
                  <a:lnTo>
                    <a:pt x="127" y="73"/>
                  </a:lnTo>
                  <a:lnTo>
                    <a:pt x="115" y="86"/>
                  </a:lnTo>
                  <a:lnTo>
                    <a:pt x="115" y="86"/>
                  </a:lnTo>
                  <a:lnTo>
                    <a:pt x="102" y="101"/>
                  </a:lnTo>
                  <a:lnTo>
                    <a:pt x="88" y="114"/>
                  </a:lnTo>
                  <a:lnTo>
                    <a:pt x="73" y="126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31" y="170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3" y="209"/>
                  </a:lnTo>
                  <a:lnTo>
                    <a:pt x="5" y="211"/>
                  </a:lnTo>
                  <a:lnTo>
                    <a:pt x="8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37" y="182"/>
                  </a:lnTo>
                  <a:lnTo>
                    <a:pt x="61" y="153"/>
                  </a:lnTo>
                  <a:lnTo>
                    <a:pt x="89" y="127"/>
                  </a:lnTo>
                  <a:lnTo>
                    <a:pt x="102" y="11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7" y="93"/>
                  </a:lnTo>
                  <a:lnTo>
                    <a:pt x="136" y="83"/>
                  </a:lnTo>
                  <a:lnTo>
                    <a:pt x="145" y="71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71" y="47"/>
                  </a:lnTo>
                  <a:lnTo>
                    <a:pt x="188" y="34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9"/>
                  </a:lnTo>
                  <a:lnTo>
                    <a:pt x="229" y="7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8" name="Freeform 880"/>
            <p:cNvSpPr/>
            <p:nvPr/>
          </p:nvSpPr>
          <p:spPr bwMode="auto">
            <a:xfrm>
              <a:off x="3559176" y="3119438"/>
              <a:ext cx="95250" cy="85725"/>
            </a:xfrm>
            <a:custGeom>
              <a:avLst/>
              <a:gdLst/>
              <a:ahLst/>
              <a:cxnLst>
                <a:cxn ang="0">
                  <a:pos x="230" y="0"/>
                </a:cxn>
                <a:cxn ang="0">
                  <a:pos x="230" y="0"/>
                </a:cxn>
                <a:cxn ang="0">
                  <a:pos x="217" y="8"/>
                </a:cxn>
                <a:cxn ang="0">
                  <a:pos x="206" y="17"/>
                </a:cxn>
                <a:cxn ang="0">
                  <a:pos x="194" y="27"/>
                </a:cxn>
                <a:cxn ang="0">
                  <a:pos x="182" y="39"/>
                </a:cxn>
                <a:cxn ang="0">
                  <a:pos x="161" y="61"/>
                </a:cxn>
                <a:cxn ang="0">
                  <a:pos x="140" y="85"/>
                </a:cxn>
                <a:cxn ang="0">
                  <a:pos x="140" y="85"/>
                </a:cxn>
                <a:cxn ang="0">
                  <a:pos x="110" y="115"/>
                </a:cxn>
                <a:cxn ang="0">
                  <a:pos x="77" y="145"/>
                </a:cxn>
                <a:cxn ang="0">
                  <a:pos x="45" y="172"/>
                </a:cxn>
                <a:cxn ang="0">
                  <a:pos x="11" y="200"/>
                </a:cxn>
                <a:cxn ang="0">
                  <a:pos x="11" y="200"/>
                </a:cxn>
                <a:cxn ang="0">
                  <a:pos x="8" y="200"/>
                </a:cxn>
                <a:cxn ang="0">
                  <a:pos x="5" y="202"/>
                </a:cxn>
                <a:cxn ang="0">
                  <a:pos x="5" y="202"/>
                </a:cxn>
                <a:cxn ang="0">
                  <a:pos x="3" y="205"/>
                </a:cxn>
                <a:cxn ang="0">
                  <a:pos x="3" y="205"/>
                </a:cxn>
                <a:cxn ang="0">
                  <a:pos x="0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3" y="215"/>
                </a:cxn>
                <a:cxn ang="0">
                  <a:pos x="5" y="215"/>
                </a:cxn>
                <a:cxn ang="0">
                  <a:pos x="5" y="215"/>
                </a:cxn>
                <a:cxn ang="0">
                  <a:pos x="9" y="215"/>
                </a:cxn>
                <a:cxn ang="0">
                  <a:pos x="13" y="214"/>
                </a:cxn>
                <a:cxn ang="0">
                  <a:pos x="15" y="212"/>
                </a:cxn>
                <a:cxn ang="0">
                  <a:pos x="16" y="209"/>
                </a:cxn>
                <a:cxn ang="0">
                  <a:pos x="16" y="209"/>
                </a:cxn>
                <a:cxn ang="0">
                  <a:pos x="45" y="187"/>
                </a:cxn>
                <a:cxn ang="0">
                  <a:pos x="72" y="163"/>
                </a:cxn>
                <a:cxn ang="0">
                  <a:pos x="100" y="140"/>
                </a:cxn>
                <a:cxn ang="0">
                  <a:pos x="126" y="115"/>
                </a:cxn>
                <a:cxn ang="0">
                  <a:pos x="126" y="115"/>
                </a:cxn>
                <a:cxn ang="0">
                  <a:pos x="155" y="86"/>
                </a:cxn>
                <a:cxn ang="0">
                  <a:pos x="182" y="56"/>
                </a:cxn>
                <a:cxn ang="0">
                  <a:pos x="182" y="56"/>
                </a:cxn>
                <a:cxn ang="0">
                  <a:pos x="195" y="43"/>
                </a:cxn>
                <a:cxn ang="0">
                  <a:pos x="208" y="31"/>
                </a:cxn>
                <a:cxn ang="0">
                  <a:pos x="221" y="19"/>
                </a:cxn>
                <a:cxn ang="0">
                  <a:pos x="237" y="10"/>
                </a:cxn>
                <a:cxn ang="0">
                  <a:pos x="237" y="10"/>
                </a:cxn>
                <a:cxn ang="0">
                  <a:pos x="238" y="8"/>
                </a:cxn>
                <a:cxn ang="0">
                  <a:pos x="240" y="6"/>
                </a:cxn>
                <a:cxn ang="0">
                  <a:pos x="238" y="2"/>
                </a:cxn>
                <a:cxn ang="0">
                  <a:pos x="236" y="0"/>
                </a:cxn>
                <a:cxn ang="0">
                  <a:pos x="233" y="0"/>
                </a:cxn>
                <a:cxn ang="0">
                  <a:pos x="230" y="0"/>
                </a:cxn>
                <a:cxn ang="0">
                  <a:pos x="230" y="0"/>
                </a:cxn>
              </a:cxnLst>
              <a:rect l="0" t="0" r="r" b="b"/>
              <a:pathLst>
                <a:path w="240" h="215">
                  <a:moveTo>
                    <a:pt x="230" y="0"/>
                  </a:moveTo>
                  <a:lnTo>
                    <a:pt x="230" y="0"/>
                  </a:lnTo>
                  <a:lnTo>
                    <a:pt x="217" y="8"/>
                  </a:lnTo>
                  <a:lnTo>
                    <a:pt x="206" y="17"/>
                  </a:lnTo>
                  <a:lnTo>
                    <a:pt x="194" y="27"/>
                  </a:lnTo>
                  <a:lnTo>
                    <a:pt x="182" y="39"/>
                  </a:lnTo>
                  <a:lnTo>
                    <a:pt x="161" y="61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10" y="115"/>
                  </a:lnTo>
                  <a:lnTo>
                    <a:pt x="77" y="145"/>
                  </a:lnTo>
                  <a:lnTo>
                    <a:pt x="45" y="172"/>
                  </a:lnTo>
                  <a:lnTo>
                    <a:pt x="11" y="200"/>
                  </a:lnTo>
                  <a:lnTo>
                    <a:pt x="11" y="200"/>
                  </a:lnTo>
                  <a:lnTo>
                    <a:pt x="8" y="200"/>
                  </a:lnTo>
                  <a:lnTo>
                    <a:pt x="5" y="202"/>
                  </a:lnTo>
                  <a:lnTo>
                    <a:pt x="5" y="202"/>
                  </a:lnTo>
                  <a:lnTo>
                    <a:pt x="3" y="205"/>
                  </a:lnTo>
                  <a:lnTo>
                    <a:pt x="3" y="205"/>
                  </a:lnTo>
                  <a:lnTo>
                    <a:pt x="0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3" y="215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9" y="215"/>
                  </a:lnTo>
                  <a:lnTo>
                    <a:pt x="13" y="214"/>
                  </a:lnTo>
                  <a:lnTo>
                    <a:pt x="15" y="212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45" y="187"/>
                  </a:lnTo>
                  <a:lnTo>
                    <a:pt x="72" y="163"/>
                  </a:lnTo>
                  <a:lnTo>
                    <a:pt x="100" y="140"/>
                  </a:lnTo>
                  <a:lnTo>
                    <a:pt x="126" y="115"/>
                  </a:lnTo>
                  <a:lnTo>
                    <a:pt x="126" y="115"/>
                  </a:lnTo>
                  <a:lnTo>
                    <a:pt x="155" y="86"/>
                  </a:lnTo>
                  <a:lnTo>
                    <a:pt x="182" y="56"/>
                  </a:lnTo>
                  <a:lnTo>
                    <a:pt x="182" y="56"/>
                  </a:lnTo>
                  <a:lnTo>
                    <a:pt x="195" y="43"/>
                  </a:lnTo>
                  <a:lnTo>
                    <a:pt x="208" y="31"/>
                  </a:lnTo>
                  <a:lnTo>
                    <a:pt x="221" y="19"/>
                  </a:lnTo>
                  <a:lnTo>
                    <a:pt x="237" y="10"/>
                  </a:lnTo>
                  <a:lnTo>
                    <a:pt x="237" y="10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38" y="2"/>
                  </a:lnTo>
                  <a:lnTo>
                    <a:pt x="236" y="0"/>
                  </a:lnTo>
                  <a:lnTo>
                    <a:pt x="233" y="0"/>
                  </a:lnTo>
                  <a:lnTo>
                    <a:pt x="230" y="0"/>
                  </a:lnTo>
                  <a:lnTo>
                    <a:pt x="23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9" name="Freeform 881"/>
            <p:cNvSpPr/>
            <p:nvPr/>
          </p:nvSpPr>
          <p:spPr bwMode="auto">
            <a:xfrm>
              <a:off x="3589338" y="3135313"/>
              <a:ext cx="92075" cy="920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05" y="22"/>
                </a:cxn>
                <a:cxn ang="0">
                  <a:pos x="194" y="31"/>
                </a:cxn>
                <a:cxn ang="0">
                  <a:pos x="185" y="43"/>
                </a:cxn>
                <a:cxn ang="0">
                  <a:pos x="185" y="43"/>
                </a:cxn>
                <a:cxn ang="0">
                  <a:pos x="171" y="59"/>
                </a:cxn>
                <a:cxn ang="0">
                  <a:pos x="155" y="74"/>
                </a:cxn>
                <a:cxn ang="0">
                  <a:pos x="140" y="89"/>
                </a:cxn>
                <a:cxn ang="0">
                  <a:pos x="127" y="106"/>
                </a:cxn>
                <a:cxn ang="0">
                  <a:pos x="127" y="106"/>
                </a:cxn>
                <a:cxn ang="0">
                  <a:pos x="114" y="123"/>
                </a:cxn>
                <a:cxn ang="0">
                  <a:pos x="100" y="139"/>
                </a:cxn>
                <a:cxn ang="0">
                  <a:pos x="86" y="154"/>
                </a:cxn>
                <a:cxn ang="0">
                  <a:pos x="70" y="170"/>
                </a:cxn>
                <a:cxn ang="0">
                  <a:pos x="70" y="170"/>
                </a:cxn>
                <a:cxn ang="0">
                  <a:pos x="53" y="184"/>
                </a:cxn>
                <a:cxn ang="0">
                  <a:pos x="36" y="197"/>
                </a:cxn>
                <a:cxn ang="0">
                  <a:pos x="19" y="210"/>
                </a:cxn>
                <a:cxn ang="0">
                  <a:pos x="3" y="225"/>
                </a:cxn>
                <a:cxn ang="0">
                  <a:pos x="3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3" y="233"/>
                </a:cxn>
                <a:cxn ang="0">
                  <a:pos x="6" y="234"/>
                </a:cxn>
                <a:cxn ang="0">
                  <a:pos x="8" y="234"/>
                </a:cxn>
                <a:cxn ang="0">
                  <a:pos x="11" y="233"/>
                </a:cxn>
                <a:cxn ang="0">
                  <a:pos x="11" y="233"/>
                </a:cxn>
                <a:cxn ang="0">
                  <a:pos x="25" y="220"/>
                </a:cxn>
                <a:cxn ang="0">
                  <a:pos x="41" y="208"/>
                </a:cxn>
                <a:cxn ang="0">
                  <a:pos x="55" y="197"/>
                </a:cxn>
                <a:cxn ang="0">
                  <a:pos x="71" y="184"/>
                </a:cxn>
                <a:cxn ang="0">
                  <a:pos x="71" y="184"/>
                </a:cxn>
                <a:cxn ang="0">
                  <a:pos x="99" y="157"/>
                </a:cxn>
                <a:cxn ang="0">
                  <a:pos x="113" y="142"/>
                </a:cxn>
                <a:cxn ang="0">
                  <a:pos x="125" y="128"/>
                </a:cxn>
                <a:cxn ang="0">
                  <a:pos x="125" y="128"/>
                </a:cxn>
                <a:cxn ang="0">
                  <a:pos x="151" y="97"/>
                </a:cxn>
                <a:cxn ang="0">
                  <a:pos x="177" y="67"/>
                </a:cxn>
                <a:cxn ang="0">
                  <a:pos x="205" y="38"/>
                </a:cxn>
                <a:cxn ang="0">
                  <a:pos x="233" y="10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5"/>
                </a:cxn>
                <a:cxn ang="0">
                  <a:pos x="233" y="1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5" h="234">
                  <a:moveTo>
                    <a:pt x="225" y="1"/>
                  </a:moveTo>
                  <a:lnTo>
                    <a:pt x="225" y="1"/>
                  </a:lnTo>
                  <a:lnTo>
                    <a:pt x="205" y="22"/>
                  </a:lnTo>
                  <a:lnTo>
                    <a:pt x="194" y="31"/>
                  </a:lnTo>
                  <a:lnTo>
                    <a:pt x="185" y="43"/>
                  </a:lnTo>
                  <a:lnTo>
                    <a:pt x="185" y="43"/>
                  </a:lnTo>
                  <a:lnTo>
                    <a:pt x="171" y="59"/>
                  </a:lnTo>
                  <a:lnTo>
                    <a:pt x="155" y="74"/>
                  </a:lnTo>
                  <a:lnTo>
                    <a:pt x="140" y="89"/>
                  </a:lnTo>
                  <a:lnTo>
                    <a:pt x="127" y="106"/>
                  </a:lnTo>
                  <a:lnTo>
                    <a:pt x="127" y="106"/>
                  </a:lnTo>
                  <a:lnTo>
                    <a:pt x="114" y="123"/>
                  </a:lnTo>
                  <a:lnTo>
                    <a:pt x="100" y="139"/>
                  </a:lnTo>
                  <a:lnTo>
                    <a:pt x="86" y="154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53" y="184"/>
                  </a:lnTo>
                  <a:lnTo>
                    <a:pt x="36" y="197"/>
                  </a:lnTo>
                  <a:lnTo>
                    <a:pt x="19" y="210"/>
                  </a:lnTo>
                  <a:lnTo>
                    <a:pt x="3" y="225"/>
                  </a:lnTo>
                  <a:lnTo>
                    <a:pt x="3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3" y="233"/>
                  </a:lnTo>
                  <a:lnTo>
                    <a:pt x="6" y="234"/>
                  </a:lnTo>
                  <a:lnTo>
                    <a:pt x="8" y="234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25" y="220"/>
                  </a:lnTo>
                  <a:lnTo>
                    <a:pt x="41" y="208"/>
                  </a:lnTo>
                  <a:lnTo>
                    <a:pt x="55" y="19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99" y="157"/>
                  </a:lnTo>
                  <a:lnTo>
                    <a:pt x="113" y="142"/>
                  </a:lnTo>
                  <a:lnTo>
                    <a:pt x="125" y="128"/>
                  </a:lnTo>
                  <a:lnTo>
                    <a:pt x="125" y="128"/>
                  </a:lnTo>
                  <a:lnTo>
                    <a:pt x="151" y="97"/>
                  </a:lnTo>
                  <a:lnTo>
                    <a:pt x="177" y="67"/>
                  </a:lnTo>
                  <a:lnTo>
                    <a:pt x="205" y="38"/>
                  </a:lnTo>
                  <a:lnTo>
                    <a:pt x="233" y="10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5"/>
                  </a:lnTo>
                  <a:lnTo>
                    <a:pt x="233" y="1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0" name="Freeform 882"/>
            <p:cNvSpPr/>
            <p:nvPr/>
          </p:nvSpPr>
          <p:spPr bwMode="auto">
            <a:xfrm>
              <a:off x="3629026" y="3171826"/>
              <a:ext cx="68263" cy="60325"/>
            </a:xfrm>
            <a:custGeom>
              <a:avLst/>
              <a:gdLst/>
              <a:ahLst/>
              <a:cxnLst>
                <a:cxn ang="0">
                  <a:pos x="161" y="2"/>
                </a:cxn>
                <a:cxn ang="0">
                  <a:pos x="161" y="2"/>
                </a:cxn>
                <a:cxn ang="0">
                  <a:pos x="120" y="36"/>
                </a:cxn>
                <a:cxn ang="0">
                  <a:pos x="80" y="71"/>
                </a:cxn>
                <a:cxn ang="0">
                  <a:pos x="40" y="108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7"/>
                </a:cxn>
                <a:cxn ang="0">
                  <a:pos x="0" y="148"/>
                </a:cxn>
                <a:cxn ang="0">
                  <a:pos x="1" y="152"/>
                </a:cxn>
                <a:cxn ang="0">
                  <a:pos x="5" y="155"/>
                </a:cxn>
                <a:cxn ang="0">
                  <a:pos x="8" y="153"/>
                </a:cxn>
                <a:cxn ang="0">
                  <a:pos x="9" y="152"/>
                </a:cxn>
                <a:cxn ang="0">
                  <a:pos x="9" y="152"/>
                </a:cxn>
                <a:cxn ang="0">
                  <a:pos x="48" y="116"/>
                </a:cxn>
                <a:cxn ang="0">
                  <a:pos x="87" y="79"/>
                </a:cxn>
                <a:cxn ang="0">
                  <a:pos x="128" y="44"/>
                </a:cxn>
                <a:cxn ang="0">
                  <a:pos x="170" y="10"/>
                </a:cxn>
                <a:cxn ang="0">
                  <a:pos x="170" y="10"/>
                </a:cxn>
                <a:cxn ang="0">
                  <a:pos x="171" y="8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6" y="0"/>
                </a:cxn>
                <a:cxn ang="0">
                  <a:pos x="163" y="0"/>
                </a:cxn>
                <a:cxn ang="0">
                  <a:pos x="161" y="2"/>
                </a:cxn>
                <a:cxn ang="0">
                  <a:pos x="161" y="2"/>
                </a:cxn>
              </a:cxnLst>
              <a:rect l="0" t="0" r="r" b="b"/>
              <a:pathLst>
                <a:path w="171" h="155">
                  <a:moveTo>
                    <a:pt x="161" y="2"/>
                  </a:moveTo>
                  <a:lnTo>
                    <a:pt x="161" y="2"/>
                  </a:lnTo>
                  <a:lnTo>
                    <a:pt x="120" y="36"/>
                  </a:lnTo>
                  <a:lnTo>
                    <a:pt x="80" y="71"/>
                  </a:lnTo>
                  <a:lnTo>
                    <a:pt x="40" y="108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7"/>
                  </a:lnTo>
                  <a:lnTo>
                    <a:pt x="0" y="148"/>
                  </a:lnTo>
                  <a:lnTo>
                    <a:pt x="1" y="152"/>
                  </a:lnTo>
                  <a:lnTo>
                    <a:pt x="5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48" y="116"/>
                  </a:lnTo>
                  <a:lnTo>
                    <a:pt x="87" y="79"/>
                  </a:lnTo>
                  <a:lnTo>
                    <a:pt x="128" y="44"/>
                  </a:lnTo>
                  <a:lnTo>
                    <a:pt x="170" y="10"/>
                  </a:lnTo>
                  <a:lnTo>
                    <a:pt x="170" y="10"/>
                  </a:lnTo>
                  <a:lnTo>
                    <a:pt x="171" y="8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6" y="0"/>
                  </a:lnTo>
                  <a:lnTo>
                    <a:pt x="163" y="0"/>
                  </a:lnTo>
                  <a:lnTo>
                    <a:pt x="161" y="2"/>
                  </a:lnTo>
                  <a:lnTo>
                    <a:pt x="1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1" name="Freeform 883"/>
            <p:cNvSpPr/>
            <p:nvPr/>
          </p:nvSpPr>
          <p:spPr bwMode="auto">
            <a:xfrm>
              <a:off x="3644901" y="3186113"/>
              <a:ext cx="73025" cy="68263"/>
            </a:xfrm>
            <a:custGeom>
              <a:avLst/>
              <a:gdLst/>
              <a:ahLst/>
              <a:cxnLst>
                <a:cxn ang="0">
                  <a:pos x="174" y="2"/>
                </a:cxn>
                <a:cxn ang="0">
                  <a:pos x="174" y="2"/>
                </a:cxn>
                <a:cxn ang="0">
                  <a:pos x="157" y="22"/>
                </a:cxn>
                <a:cxn ang="0">
                  <a:pos x="149" y="31"/>
                </a:cxn>
                <a:cxn ang="0">
                  <a:pos x="140" y="40"/>
                </a:cxn>
                <a:cxn ang="0">
                  <a:pos x="140" y="40"/>
                </a:cxn>
                <a:cxn ang="0">
                  <a:pos x="128" y="49"/>
                </a:cxn>
                <a:cxn ang="0">
                  <a:pos x="115" y="59"/>
                </a:cxn>
                <a:cxn ang="0">
                  <a:pos x="103" y="68"/>
                </a:cxn>
                <a:cxn ang="0">
                  <a:pos x="92" y="78"/>
                </a:cxn>
                <a:cxn ang="0">
                  <a:pos x="92" y="78"/>
                </a:cxn>
                <a:cxn ang="0">
                  <a:pos x="68" y="98"/>
                </a:cxn>
                <a:cxn ang="0">
                  <a:pos x="45" y="119"/>
                </a:cxn>
                <a:cxn ang="0">
                  <a:pos x="31" y="129"/>
                </a:cxn>
                <a:cxn ang="0">
                  <a:pos x="21" y="140"/>
                </a:cxn>
                <a:cxn ang="0">
                  <a:pos x="11" y="151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3" y="171"/>
                </a:cxn>
                <a:cxn ang="0">
                  <a:pos x="8" y="171"/>
                </a:cxn>
                <a:cxn ang="0">
                  <a:pos x="9" y="171"/>
                </a:cxn>
                <a:cxn ang="0">
                  <a:pos x="12" y="168"/>
                </a:cxn>
                <a:cxn ang="0">
                  <a:pos x="12" y="168"/>
                </a:cxn>
                <a:cxn ang="0">
                  <a:pos x="18" y="159"/>
                </a:cxn>
                <a:cxn ang="0">
                  <a:pos x="28" y="150"/>
                </a:cxn>
                <a:cxn ang="0">
                  <a:pos x="47" y="134"/>
                </a:cxn>
                <a:cxn ang="0">
                  <a:pos x="47" y="134"/>
                </a:cxn>
                <a:cxn ang="0">
                  <a:pos x="73" y="110"/>
                </a:cxn>
                <a:cxn ang="0">
                  <a:pos x="99" y="86"/>
                </a:cxn>
                <a:cxn ang="0">
                  <a:pos x="99" y="86"/>
                </a:cxn>
                <a:cxn ang="0">
                  <a:pos x="111" y="76"/>
                </a:cxn>
                <a:cxn ang="0">
                  <a:pos x="124" y="66"/>
                </a:cxn>
                <a:cxn ang="0">
                  <a:pos x="148" y="48"/>
                </a:cxn>
                <a:cxn ang="0">
                  <a:pos x="148" y="48"/>
                </a:cxn>
                <a:cxn ang="0">
                  <a:pos x="157" y="39"/>
                </a:cxn>
                <a:cxn ang="0">
                  <a:pos x="166" y="30"/>
                </a:cxn>
                <a:cxn ang="0">
                  <a:pos x="182" y="10"/>
                </a:cxn>
                <a:cxn ang="0">
                  <a:pos x="182" y="10"/>
                </a:cxn>
                <a:cxn ang="0">
                  <a:pos x="183" y="8"/>
                </a:cxn>
                <a:cxn ang="0">
                  <a:pos x="183" y="6"/>
                </a:cxn>
                <a:cxn ang="0">
                  <a:pos x="181" y="2"/>
                </a:cxn>
                <a:cxn ang="0">
                  <a:pos x="179" y="1"/>
                </a:cxn>
                <a:cxn ang="0">
                  <a:pos x="178" y="0"/>
                </a:cxn>
                <a:cxn ang="0">
                  <a:pos x="175" y="1"/>
                </a:cxn>
                <a:cxn ang="0">
                  <a:pos x="174" y="2"/>
                </a:cxn>
                <a:cxn ang="0">
                  <a:pos x="174" y="2"/>
                </a:cxn>
              </a:cxnLst>
              <a:rect l="0" t="0" r="r" b="b"/>
              <a:pathLst>
                <a:path w="183" h="171">
                  <a:moveTo>
                    <a:pt x="174" y="2"/>
                  </a:moveTo>
                  <a:lnTo>
                    <a:pt x="174" y="2"/>
                  </a:lnTo>
                  <a:lnTo>
                    <a:pt x="157" y="22"/>
                  </a:lnTo>
                  <a:lnTo>
                    <a:pt x="149" y="31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28" y="49"/>
                  </a:lnTo>
                  <a:lnTo>
                    <a:pt x="115" y="59"/>
                  </a:lnTo>
                  <a:lnTo>
                    <a:pt x="103" y="6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68" y="98"/>
                  </a:lnTo>
                  <a:lnTo>
                    <a:pt x="45" y="119"/>
                  </a:lnTo>
                  <a:lnTo>
                    <a:pt x="31" y="129"/>
                  </a:lnTo>
                  <a:lnTo>
                    <a:pt x="21" y="140"/>
                  </a:lnTo>
                  <a:lnTo>
                    <a:pt x="11" y="151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3" y="171"/>
                  </a:lnTo>
                  <a:lnTo>
                    <a:pt x="8" y="171"/>
                  </a:lnTo>
                  <a:lnTo>
                    <a:pt x="9" y="171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18" y="159"/>
                  </a:lnTo>
                  <a:lnTo>
                    <a:pt x="28" y="150"/>
                  </a:lnTo>
                  <a:lnTo>
                    <a:pt x="47" y="134"/>
                  </a:lnTo>
                  <a:lnTo>
                    <a:pt x="47" y="134"/>
                  </a:lnTo>
                  <a:lnTo>
                    <a:pt x="73" y="110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11" y="76"/>
                  </a:lnTo>
                  <a:lnTo>
                    <a:pt x="124" y="66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7" y="39"/>
                  </a:lnTo>
                  <a:lnTo>
                    <a:pt x="166" y="3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3" y="6"/>
                  </a:lnTo>
                  <a:lnTo>
                    <a:pt x="181" y="2"/>
                  </a:lnTo>
                  <a:lnTo>
                    <a:pt x="179" y="1"/>
                  </a:lnTo>
                  <a:lnTo>
                    <a:pt x="178" y="0"/>
                  </a:lnTo>
                  <a:lnTo>
                    <a:pt x="175" y="1"/>
                  </a:lnTo>
                  <a:lnTo>
                    <a:pt x="174" y="2"/>
                  </a:lnTo>
                  <a:lnTo>
                    <a:pt x="17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2" name="Freeform 884"/>
            <p:cNvSpPr/>
            <p:nvPr/>
          </p:nvSpPr>
          <p:spPr bwMode="auto">
            <a:xfrm>
              <a:off x="3673476" y="3219451"/>
              <a:ext cx="49213" cy="42863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10" y="5"/>
                </a:cxn>
                <a:cxn ang="0">
                  <a:pos x="102" y="8"/>
                </a:cxn>
                <a:cxn ang="0">
                  <a:pos x="96" y="10"/>
                </a:cxn>
                <a:cxn ang="0">
                  <a:pos x="91" y="15"/>
                </a:cxn>
                <a:cxn ang="0">
                  <a:pos x="91" y="15"/>
                </a:cxn>
                <a:cxn ang="0">
                  <a:pos x="76" y="30"/>
                </a:cxn>
                <a:cxn ang="0">
                  <a:pos x="61" y="43"/>
                </a:cxn>
                <a:cxn ang="0">
                  <a:pos x="61" y="43"/>
                </a:cxn>
                <a:cxn ang="0">
                  <a:pos x="45" y="55"/>
                </a:cxn>
                <a:cxn ang="0">
                  <a:pos x="29" y="68"/>
                </a:cxn>
                <a:cxn ang="0">
                  <a:pos x="15" y="82"/>
                </a:cxn>
                <a:cxn ang="0">
                  <a:pos x="2" y="98"/>
                </a:cxn>
                <a:cxn ang="0">
                  <a:pos x="2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3" y="106"/>
                </a:cxn>
                <a:cxn ang="0">
                  <a:pos x="4" y="107"/>
                </a:cxn>
                <a:cxn ang="0">
                  <a:pos x="6" y="108"/>
                </a:cxn>
                <a:cxn ang="0">
                  <a:pos x="8" y="107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25" y="89"/>
                </a:cxn>
                <a:cxn ang="0">
                  <a:pos x="41" y="73"/>
                </a:cxn>
                <a:cxn ang="0">
                  <a:pos x="59" y="59"/>
                </a:cxn>
                <a:cxn ang="0">
                  <a:pos x="78" y="44"/>
                </a:cxn>
                <a:cxn ang="0">
                  <a:pos x="78" y="44"/>
                </a:cxn>
                <a:cxn ang="0">
                  <a:pos x="88" y="34"/>
                </a:cxn>
                <a:cxn ang="0">
                  <a:pos x="98" y="23"/>
                </a:cxn>
                <a:cxn ang="0">
                  <a:pos x="98" y="23"/>
                </a:cxn>
                <a:cxn ang="0">
                  <a:pos x="104" y="19"/>
                </a:cxn>
                <a:cxn ang="0">
                  <a:pos x="110" y="15"/>
                </a:cxn>
                <a:cxn ang="0">
                  <a:pos x="118" y="13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6" y="8"/>
                </a:cxn>
                <a:cxn ang="0">
                  <a:pos x="126" y="5"/>
                </a:cxn>
                <a:cxn ang="0">
                  <a:pos x="126" y="4"/>
                </a:cxn>
                <a:cxn ang="0">
                  <a:pos x="125" y="1"/>
                </a:cxn>
                <a:cxn ang="0">
                  <a:pos x="121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6" h="108">
                  <a:moveTo>
                    <a:pt x="116" y="1"/>
                  </a:moveTo>
                  <a:lnTo>
                    <a:pt x="116" y="1"/>
                  </a:lnTo>
                  <a:lnTo>
                    <a:pt x="110" y="5"/>
                  </a:lnTo>
                  <a:lnTo>
                    <a:pt x="102" y="8"/>
                  </a:lnTo>
                  <a:lnTo>
                    <a:pt x="96" y="10"/>
                  </a:lnTo>
                  <a:lnTo>
                    <a:pt x="91" y="15"/>
                  </a:lnTo>
                  <a:lnTo>
                    <a:pt x="91" y="15"/>
                  </a:lnTo>
                  <a:lnTo>
                    <a:pt x="76" y="30"/>
                  </a:lnTo>
                  <a:lnTo>
                    <a:pt x="61" y="43"/>
                  </a:lnTo>
                  <a:lnTo>
                    <a:pt x="61" y="43"/>
                  </a:lnTo>
                  <a:lnTo>
                    <a:pt x="45" y="55"/>
                  </a:lnTo>
                  <a:lnTo>
                    <a:pt x="29" y="68"/>
                  </a:lnTo>
                  <a:lnTo>
                    <a:pt x="15" y="82"/>
                  </a:lnTo>
                  <a:lnTo>
                    <a:pt x="2" y="98"/>
                  </a:lnTo>
                  <a:lnTo>
                    <a:pt x="2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3" y="106"/>
                  </a:lnTo>
                  <a:lnTo>
                    <a:pt x="4" y="107"/>
                  </a:lnTo>
                  <a:lnTo>
                    <a:pt x="6" y="108"/>
                  </a:lnTo>
                  <a:lnTo>
                    <a:pt x="8" y="107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25" y="89"/>
                  </a:lnTo>
                  <a:lnTo>
                    <a:pt x="41" y="73"/>
                  </a:lnTo>
                  <a:lnTo>
                    <a:pt x="59" y="59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8" y="34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104" y="19"/>
                  </a:lnTo>
                  <a:lnTo>
                    <a:pt x="110" y="15"/>
                  </a:lnTo>
                  <a:lnTo>
                    <a:pt x="118" y="13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6" y="8"/>
                  </a:lnTo>
                  <a:lnTo>
                    <a:pt x="126" y="5"/>
                  </a:lnTo>
                  <a:lnTo>
                    <a:pt x="126" y="4"/>
                  </a:lnTo>
                  <a:lnTo>
                    <a:pt x="125" y="1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3" name="Freeform 885"/>
            <p:cNvSpPr/>
            <p:nvPr/>
          </p:nvSpPr>
          <p:spPr bwMode="auto">
            <a:xfrm>
              <a:off x="3289301" y="3514726"/>
              <a:ext cx="87313" cy="93663"/>
            </a:xfrm>
            <a:custGeom>
              <a:avLst/>
              <a:gdLst/>
              <a:ahLst/>
              <a:cxnLst>
                <a:cxn ang="0">
                  <a:pos x="212" y="0"/>
                </a:cxn>
                <a:cxn ang="0">
                  <a:pos x="212" y="0"/>
                </a:cxn>
                <a:cxn ang="0">
                  <a:pos x="204" y="1"/>
                </a:cxn>
                <a:cxn ang="0">
                  <a:pos x="196" y="3"/>
                </a:cxn>
                <a:cxn ang="0">
                  <a:pos x="190" y="6"/>
                </a:cxn>
                <a:cxn ang="0">
                  <a:pos x="184" y="10"/>
                </a:cxn>
                <a:cxn ang="0">
                  <a:pos x="173" y="19"/>
                </a:cxn>
                <a:cxn ang="0">
                  <a:pos x="162" y="30"/>
                </a:cxn>
                <a:cxn ang="0">
                  <a:pos x="162" y="30"/>
                </a:cxn>
                <a:cxn ang="0">
                  <a:pos x="145" y="47"/>
                </a:cxn>
                <a:cxn ang="0">
                  <a:pos x="127" y="62"/>
                </a:cxn>
                <a:cxn ang="0">
                  <a:pos x="110" y="79"/>
                </a:cxn>
                <a:cxn ang="0">
                  <a:pos x="93" y="96"/>
                </a:cxn>
                <a:cxn ang="0">
                  <a:pos x="93" y="96"/>
                </a:cxn>
                <a:cxn ang="0">
                  <a:pos x="65" y="129"/>
                </a:cxn>
                <a:cxn ang="0">
                  <a:pos x="39" y="163"/>
                </a:cxn>
                <a:cxn ang="0">
                  <a:pos x="39" y="163"/>
                </a:cxn>
                <a:cxn ang="0">
                  <a:pos x="17" y="194"/>
                </a:cxn>
                <a:cxn ang="0">
                  <a:pos x="8" y="210"/>
                </a:cxn>
                <a:cxn ang="0">
                  <a:pos x="0" y="227"/>
                </a:cxn>
                <a:cxn ang="0">
                  <a:pos x="0" y="227"/>
                </a:cxn>
                <a:cxn ang="0">
                  <a:pos x="0" y="230"/>
                </a:cxn>
                <a:cxn ang="0">
                  <a:pos x="1" y="231"/>
                </a:cxn>
                <a:cxn ang="0">
                  <a:pos x="3" y="232"/>
                </a:cxn>
                <a:cxn ang="0">
                  <a:pos x="4" y="234"/>
                </a:cxn>
                <a:cxn ang="0">
                  <a:pos x="8" y="234"/>
                </a:cxn>
                <a:cxn ang="0">
                  <a:pos x="10" y="232"/>
                </a:cxn>
                <a:cxn ang="0">
                  <a:pos x="12" y="230"/>
                </a:cxn>
                <a:cxn ang="0">
                  <a:pos x="12" y="230"/>
                </a:cxn>
                <a:cxn ang="0">
                  <a:pos x="18" y="214"/>
                </a:cxn>
                <a:cxn ang="0">
                  <a:pos x="27" y="198"/>
                </a:cxn>
                <a:cxn ang="0">
                  <a:pos x="38" y="183"/>
                </a:cxn>
                <a:cxn ang="0">
                  <a:pos x="48" y="168"/>
                </a:cxn>
                <a:cxn ang="0">
                  <a:pos x="72" y="139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106" y="99"/>
                </a:cxn>
                <a:cxn ang="0">
                  <a:pos x="118" y="86"/>
                </a:cxn>
                <a:cxn ang="0">
                  <a:pos x="143" y="64"/>
                </a:cxn>
                <a:cxn ang="0">
                  <a:pos x="143" y="64"/>
                </a:cxn>
                <a:cxn ang="0">
                  <a:pos x="157" y="48"/>
                </a:cxn>
                <a:cxn ang="0">
                  <a:pos x="174" y="32"/>
                </a:cxn>
                <a:cxn ang="0">
                  <a:pos x="183" y="24"/>
                </a:cxn>
                <a:cxn ang="0">
                  <a:pos x="192" y="18"/>
                </a:cxn>
                <a:cxn ang="0">
                  <a:pos x="201" y="14"/>
                </a:cxn>
                <a:cxn ang="0">
                  <a:pos x="212" y="11"/>
                </a:cxn>
                <a:cxn ang="0">
                  <a:pos x="212" y="11"/>
                </a:cxn>
                <a:cxn ang="0">
                  <a:pos x="213" y="10"/>
                </a:cxn>
                <a:cxn ang="0">
                  <a:pos x="216" y="9"/>
                </a:cxn>
                <a:cxn ang="0">
                  <a:pos x="217" y="5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2" y="0"/>
                </a:cxn>
                <a:cxn ang="0">
                  <a:pos x="212" y="0"/>
                </a:cxn>
              </a:cxnLst>
              <a:rect l="0" t="0" r="r" b="b"/>
              <a:pathLst>
                <a:path w="217" h="234">
                  <a:moveTo>
                    <a:pt x="212" y="0"/>
                  </a:moveTo>
                  <a:lnTo>
                    <a:pt x="212" y="0"/>
                  </a:lnTo>
                  <a:lnTo>
                    <a:pt x="204" y="1"/>
                  </a:lnTo>
                  <a:lnTo>
                    <a:pt x="196" y="3"/>
                  </a:lnTo>
                  <a:lnTo>
                    <a:pt x="190" y="6"/>
                  </a:lnTo>
                  <a:lnTo>
                    <a:pt x="184" y="10"/>
                  </a:lnTo>
                  <a:lnTo>
                    <a:pt x="173" y="19"/>
                  </a:lnTo>
                  <a:lnTo>
                    <a:pt x="162" y="30"/>
                  </a:lnTo>
                  <a:lnTo>
                    <a:pt x="162" y="30"/>
                  </a:lnTo>
                  <a:lnTo>
                    <a:pt x="145" y="47"/>
                  </a:lnTo>
                  <a:lnTo>
                    <a:pt x="127" y="62"/>
                  </a:lnTo>
                  <a:lnTo>
                    <a:pt x="110" y="79"/>
                  </a:lnTo>
                  <a:lnTo>
                    <a:pt x="93" y="96"/>
                  </a:lnTo>
                  <a:lnTo>
                    <a:pt x="93" y="96"/>
                  </a:lnTo>
                  <a:lnTo>
                    <a:pt x="65" y="129"/>
                  </a:lnTo>
                  <a:lnTo>
                    <a:pt x="39" y="163"/>
                  </a:lnTo>
                  <a:lnTo>
                    <a:pt x="39" y="163"/>
                  </a:lnTo>
                  <a:lnTo>
                    <a:pt x="17" y="194"/>
                  </a:lnTo>
                  <a:lnTo>
                    <a:pt x="8" y="210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1" y="231"/>
                  </a:lnTo>
                  <a:lnTo>
                    <a:pt x="3" y="232"/>
                  </a:lnTo>
                  <a:lnTo>
                    <a:pt x="4" y="234"/>
                  </a:lnTo>
                  <a:lnTo>
                    <a:pt x="8" y="234"/>
                  </a:lnTo>
                  <a:lnTo>
                    <a:pt x="10" y="232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8" y="214"/>
                  </a:lnTo>
                  <a:lnTo>
                    <a:pt x="27" y="198"/>
                  </a:lnTo>
                  <a:lnTo>
                    <a:pt x="38" y="183"/>
                  </a:lnTo>
                  <a:lnTo>
                    <a:pt x="48" y="168"/>
                  </a:lnTo>
                  <a:lnTo>
                    <a:pt x="72" y="139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106" y="99"/>
                  </a:lnTo>
                  <a:lnTo>
                    <a:pt x="118" y="86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57" y="48"/>
                  </a:lnTo>
                  <a:lnTo>
                    <a:pt x="174" y="32"/>
                  </a:lnTo>
                  <a:lnTo>
                    <a:pt x="183" y="24"/>
                  </a:lnTo>
                  <a:lnTo>
                    <a:pt x="192" y="18"/>
                  </a:lnTo>
                  <a:lnTo>
                    <a:pt x="201" y="14"/>
                  </a:lnTo>
                  <a:lnTo>
                    <a:pt x="212" y="11"/>
                  </a:lnTo>
                  <a:lnTo>
                    <a:pt x="212" y="11"/>
                  </a:lnTo>
                  <a:lnTo>
                    <a:pt x="213" y="10"/>
                  </a:lnTo>
                  <a:lnTo>
                    <a:pt x="216" y="9"/>
                  </a:lnTo>
                  <a:lnTo>
                    <a:pt x="217" y="5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4" name="Freeform 886"/>
            <p:cNvSpPr/>
            <p:nvPr/>
          </p:nvSpPr>
          <p:spPr bwMode="auto">
            <a:xfrm>
              <a:off x="3252788" y="3548063"/>
              <a:ext cx="125413" cy="130175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96" y="6"/>
                </a:cxn>
                <a:cxn ang="0">
                  <a:pos x="287" y="13"/>
                </a:cxn>
                <a:cxn ang="0">
                  <a:pos x="278" y="18"/>
                </a:cxn>
                <a:cxn ang="0">
                  <a:pos x="270" y="24"/>
                </a:cxn>
                <a:cxn ang="0">
                  <a:pos x="270" y="24"/>
                </a:cxn>
                <a:cxn ang="0">
                  <a:pos x="249" y="45"/>
                </a:cxn>
                <a:cxn ang="0">
                  <a:pos x="227" y="65"/>
                </a:cxn>
                <a:cxn ang="0">
                  <a:pos x="227" y="65"/>
                </a:cxn>
                <a:cxn ang="0">
                  <a:pos x="181" y="107"/>
                </a:cxn>
                <a:cxn ang="0">
                  <a:pos x="159" y="129"/>
                </a:cxn>
                <a:cxn ang="0">
                  <a:pos x="138" y="151"/>
                </a:cxn>
                <a:cxn ang="0">
                  <a:pos x="138" y="151"/>
                </a:cxn>
                <a:cxn ang="0">
                  <a:pos x="95" y="200"/>
                </a:cxn>
                <a:cxn ang="0">
                  <a:pos x="50" y="247"/>
                </a:cxn>
                <a:cxn ang="0">
                  <a:pos x="50" y="247"/>
                </a:cxn>
                <a:cxn ang="0">
                  <a:pos x="36" y="264"/>
                </a:cxn>
                <a:cxn ang="0">
                  <a:pos x="21" y="282"/>
                </a:cxn>
                <a:cxn ang="0">
                  <a:pos x="10" y="302"/>
                </a:cxn>
                <a:cxn ang="0">
                  <a:pos x="4" y="312"/>
                </a:cxn>
                <a:cxn ang="0">
                  <a:pos x="0" y="323"/>
                </a:cxn>
                <a:cxn ang="0">
                  <a:pos x="0" y="323"/>
                </a:cxn>
                <a:cxn ang="0">
                  <a:pos x="0" y="325"/>
                </a:cxn>
                <a:cxn ang="0">
                  <a:pos x="2" y="327"/>
                </a:cxn>
                <a:cxn ang="0">
                  <a:pos x="4" y="329"/>
                </a:cxn>
                <a:cxn ang="0">
                  <a:pos x="10" y="329"/>
                </a:cxn>
                <a:cxn ang="0">
                  <a:pos x="11" y="328"/>
                </a:cxn>
                <a:cxn ang="0">
                  <a:pos x="12" y="325"/>
                </a:cxn>
                <a:cxn ang="0">
                  <a:pos x="12" y="325"/>
                </a:cxn>
                <a:cxn ang="0">
                  <a:pos x="17" y="313"/>
                </a:cxn>
                <a:cxn ang="0">
                  <a:pos x="23" y="302"/>
                </a:cxn>
                <a:cxn ang="0">
                  <a:pos x="31" y="290"/>
                </a:cxn>
                <a:cxn ang="0">
                  <a:pos x="38" y="279"/>
                </a:cxn>
                <a:cxn ang="0">
                  <a:pos x="55" y="259"/>
                </a:cxn>
                <a:cxn ang="0">
                  <a:pos x="74" y="239"/>
                </a:cxn>
                <a:cxn ang="0">
                  <a:pos x="74" y="239"/>
                </a:cxn>
                <a:cxn ang="0">
                  <a:pos x="113" y="196"/>
                </a:cxn>
                <a:cxn ang="0">
                  <a:pos x="154" y="151"/>
                </a:cxn>
                <a:cxn ang="0">
                  <a:pos x="154" y="151"/>
                </a:cxn>
                <a:cxn ang="0">
                  <a:pos x="172" y="130"/>
                </a:cxn>
                <a:cxn ang="0">
                  <a:pos x="193" y="111"/>
                </a:cxn>
                <a:cxn ang="0">
                  <a:pos x="235" y="73"/>
                </a:cxn>
                <a:cxn ang="0">
                  <a:pos x="235" y="73"/>
                </a:cxn>
                <a:cxn ang="0">
                  <a:pos x="271" y="39"/>
                </a:cxn>
                <a:cxn ang="0">
                  <a:pos x="271" y="39"/>
                </a:cxn>
                <a:cxn ang="0">
                  <a:pos x="280" y="31"/>
                </a:cxn>
                <a:cxn ang="0">
                  <a:pos x="292" y="23"/>
                </a:cxn>
                <a:cxn ang="0">
                  <a:pos x="303" y="17"/>
                </a:cxn>
                <a:cxn ang="0">
                  <a:pos x="313" y="9"/>
                </a:cxn>
                <a:cxn ang="0">
                  <a:pos x="313" y="9"/>
                </a:cxn>
                <a:cxn ang="0">
                  <a:pos x="314" y="6"/>
                </a:cxn>
                <a:cxn ang="0">
                  <a:pos x="316" y="5"/>
                </a:cxn>
                <a:cxn ang="0">
                  <a:pos x="314" y="2"/>
                </a:cxn>
                <a:cxn ang="0">
                  <a:pos x="313" y="1"/>
                </a:cxn>
                <a:cxn ang="0">
                  <a:pos x="309" y="0"/>
                </a:cxn>
                <a:cxn ang="0">
                  <a:pos x="308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6" h="329">
                  <a:moveTo>
                    <a:pt x="305" y="1"/>
                  </a:moveTo>
                  <a:lnTo>
                    <a:pt x="305" y="1"/>
                  </a:lnTo>
                  <a:lnTo>
                    <a:pt x="296" y="6"/>
                  </a:lnTo>
                  <a:lnTo>
                    <a:pt x="287" y="13"/>
                  </a:lnTo>
                  <a:lnTo>
                    <a:pt x="278" y="18"/>
                  </a:lnTo>
                  <a:lnTo>
                    <a:pt x="270" y="24"/>
                  </a:lnTo>
                  <a:lnTo>
                    <a:pt x="270" y="24"/>
                  </a:lnTo>
                  <a:lnTo>
                    <a:pt x="249" y="45"/>
                  </a:lnTo>
                  <a:lnTo>
                    <a:pt x="227" y="65"/>
                  </a:lnTo>
                  <a:lnTo>
                    <a:pt x="227" y="65"/>
                  </a:lnTo>
                  <a:lnTo>
                    <a:pt x="181" y="107"/>
                  </a:lnTo>
                  <a:lnTo>
                    <a:pt x="159" y="129"/>
                  </a:lnTo>
                  <a:lnTo>
                    <a:pt x="138" y="151"/>
                  </a:lnTo>
                  <a:lnTo>
                    <a:pt x="138" y="151"/>
                  </a:lnTo>
                  <a:lnTo>
                    <a:pt x="95" y="200"/>
                  </a:lnTo>
                  <a:lnTo>
                    <a:pt x="50" y="247"/>
                  </a:lnTo>
                  <a:lnTo>
                    <a:pt x="50" y="247"/>
                  </a:lnTo>
                  <a:lnTo>
                    <a:pt x="36" y="264"/>
                  </a:lnTo>
                  <a:lnTo>
                    <a:pt x="21" y="282"/>
                  </a:lnTo>
                  <a:lnTo>
                    <a:pt x="10" y="302"/>
                  </a:lnTo>
                  <a:lnTo>
                    <a:pt x="4" y="312"/>
                  </a:lnTo>
                  <a:lnTo>
                    <a:pt x="0" y="323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2" y="327"/>
                  </a:lnTo>
                  <a:lnTo>
                    <a:pt x="4" y="329"/>
                  </a:lnTo>
                  <a:lnTo>
                    <a:pt x="10" y="329"/>
                  </a:lnTo>
                  <a:lnTo>
                    <a:pt x="11" y="328"/>
                  </a:lnTo>
                  <a:lnTo>
                    <a:pt x="12" y="325"/>
                  </a:lnTo>
                  <a:lnTo>
                    <a:pt x="12" y="325"/>
                  </a:lnTo>
                  <a:lnTo>
                    <a:pt x="17" y="313"/>
                  </a:lnTo>
                  <a:lnTo>
                    <a:pt x="23" y="302"/>
                  </a:lnTo>
                  <a:lnTo>
                    <a:pt x="31" y="290"/>
                  </a:lnTo>
                  <a:lnTo>
                    <a:pt x="38" y="279"/>
                  </a:lnTo>
                  <a:lnTo>
                    <a:pt x="55" y="259"/>
                  </a:lnTo>
                  <a:lnTo>
                    <a:pt x="74" y="239"/>
                  </a:lnTo>
                  <a:lnTo>
                    <a:pt x="74" y="239"/>
                  </a:lnTo>
                  <a:lnTo>
                    <a:pt x="113" y="196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72" y="130"/>
                  </a:lnTo>
                  <a:lnTo>
                    <a:pt x="193" y="11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71" y="39"/>
                  </a:lnTo>
                  <a:lnTo>
                    <a:pt x="271" y="39"/>
                  </a:lnTo>
                  <a:lnTo>
                    <a:pt x="280" y="31"/>
                  </a:lnTo>
                  <a:lnTo>
                    <a:pt x="292" y="23"/>
                  </a:lnTo>
                  <a:lnTo>
                    <a:pt x="303" y="17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6"/>
                  </a:lnTo>
                  <a:lnTo>
                    <a:pt x="316" y="5"/>
                  </a:lnTo>
                  <a:lnTo>
                    <a:pt x="314" y="2"/>
                  </a:lnTo>
                  <a:lnTo>
                    <a:pt x="313" y="1"/>
                  </a:lnTo>
                  <a:lnTo>
                    <a:pt x="309" y="0"/>
                  </a:lnTo>
                  <a:lnTo>
                    <a:pt x="308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5" name="Freeform 887"/>
            <p:cNvSpPr/>
            <p:nvPr/>
          </p:nvSpPr>
          <p:spPr bwMode="auto">
            <a:xfrm>
              <a:off x="3255963" y="3578226"/>
              <a:ext cx="133350" cy="146050"/>
            </a:xfrm>
            <a:custGeom>
              <a:avLst/>
              <a:gdLst/>
              <a:ahLst/>
              <a:cxnLst>
                <a:cxn ang="0">
                  <a:pos x="328" y="1"/>
                </a:cxn>
                <a:cxn ang="0">
                  <a:pos x="277" y="42"/>
                </a:cxn>
                <a:cxn ang="0">
                  <a:pos x="230" y="86"/>
                </a:cxn>
                <a:cxn ang="0">
                  <a:pos x="186" y="136"/>
                </a:cxn>
                <a:cxn ang="0">
                  <a:pos x="144" y="184"/>
                </a:cxn>
                <a:cxn ang="0">
                  <a:pos x="122" y="208"/>
                </a:cxn>
                <a:cxn ang="0">
                  <a:pos x="73" y="252"/>
                </a:cxn>
                <a:cxn ang="0">
                  <a:pos x="50" y="275"/>
                </a:cxn>
                <a:cxn ang="0">
                  <a:pos x="26" y="303"/>
                </a:cxn>
                <a:cxn ang="0">
                  <a:pos x="12" y="324"/>
                </a:cxn>
                <a:cxn ang="0">
                  <a:pos x="3" y="348"/>
                </a:cxn>
                <a:cxn ang="0">
                  <a:pos x="0" y="360"/>
                </a:cxn>
                <a:cxn ang="0">
                  <a:pos x="3" y="365"/>
                </a:cxn>
                <a:cxn ang="0">
                  <a:pos x="9" y="365"/>
                </a:cxn>
                <a:cxn ang="0">
                  <a:pos x="16" y="358"/>
                </a:cxn>
                <a:cxn ang="0">
                  <a:pos x="17" y="353"/>
                </a:cxn>
                <a:cxn ang="0">
                  <a:pos x="13" y="349"/>
                </a:cxn>
                <a:cxn ang="0">
                  <a:pos x="17" y="337"/>
                </a:cxn>
                <a:cxn ang="0">
                  <a:pos x="30" y="315"/>
                </a:cxn>
                <a:cxn ang="0">
                  <a:pos x="55" y="285"/>
                </a:cxn>
                <a:cxn ang="0">
                  <a:pos x="72" y="268"/>
                </a:cxn>
                <a:cxn ang="0">
                  <a:pos x="116" y="228"/>
                </a:cxn>
                <a:cxn ang="0">
                  <a:pos x="149" y="196"/>
                </a:cxn>
                <a:cxn ang="0">
                  <a:pos x="158" y="186"/>
                </a:cxn>
                <a:cxn ang="0">
                  <a:pos x="220" y="115"/>
                </a:cxn>
                <a:cxn ang="0">
                  <a:pos x="263" y="71"/>
                </a:cxn>
                <a:cxn ang="0">
                  <a:pos x="309" y="30"/>
                </a:cxn>
                <a:cxn ang="0">
                  <a:pos x="334" y="12"/>
                </a:cxn>
                <a:cxn ang="0">
                  <a:pos x="336" y="8"/>
                </a:cxn>
                <a:cxn ang="0">
                  <a:pos x="334" y="1"/>
                </a:cxn>
                <a:cxn ang="0">
                  <a:pos x="330" y="0"/>
                </a:cxn>
                <a:cxn ang="0">
                  <a:pos x="328" y="1"/>
                </a:cxn>
              </a:cxnLst>
              <a:rect l="0" t="0" r="r" b="b"/>
              <a:pathLst>
                <a:path w="336" h="366">
                  <a:moveTo>
                    <a:pt x="328" y="1"/>
                  </a:moveTo>
                  <a:lnTo>
                    <a:pt x="328" y="1"/>
                  </a:lnTo>
                  <a:lnTo>
                    <a:pt x="302" y="21"/>
                  </a:lnTo>
                  <a:lnTo>
                    <a:pt x="277" y="42"/>
                  </a:lnTo>
                  <a:lnTo>
                    <a:pt x="252" y="64"/>
                  </a:lnTo>
                  <a:lnTo>
                    <a:pt x="230" y="86"/>
                  </a:lnTo>
                  <a:lnTo>
                    <a:pt x="208" y="111"/>
                  </a:lnTo>
                  <a:lnTo>
                    <a:pt x="186" y="136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33" y="198"/>
                  </a:lnTo>
                  <a:lnTo>
                    <a:pt x="122" y="208"/>
                  </a:lnTo>
                  <a:lnTo>
                    <a:pt x="98" y="230"/>
                  </a:lnTo>
                  <a:lnTo>
                    <a:pt x="73" y="252"/>
                  </a:lnTo>
                  <a:lnTo>
                    <a:pt x="50" y="275"/>
                  </a:lnTo>
                  <a:lnTo>
                    <a:pt x="50" y="275"/>
                  </a:lnTo>
                  <a:lnTo>
                    <a:pt x="34" y="293"/>
                  </a:lnTo>
                  <a:lnTo>
                    <a:pt x="26" y="303"/>
                  </a:lnTo>
                  <a:lnTo>
                    <a:pt x="18" y="314"/>
                  </a:lnTo>
                  <a:lnTo>
                    <a:pt x="12" y="324"/>
                  </a:lnTo>
                  <a:lnTo>
                    <a:pt x="7" y="336"/>
                  </a:lnTo>
                  <a:lnTo>
                    <a:pt x="3" y="348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4"/>
                  </a:lnTo>
                  <a:lnTo>
                    <a:pt x="3" y="365"/>
                  </a:lnTo>
                  <a:lnTo>
                    <a:pt x="7" y="366"/>
                  </a:lnTo>
                  <a:lnTo>
                    <a:pt x="9" y="365"/>
                  </a:lnTo>
                  <a:lnTo>
                    <a:pt x="16" y="358"/>
                  </a:lnTo>
                  <a:lnTo>
                    <a:pt x="16" y="358"/>
                  </a:lnTo>
                  <a:lnTo>
                    <a:pt x="17" y="356"/>
                  </a:lnTo>
                  <a:lnTo>
                    <a:pt x="17" y="353"/>
                  </a:lnTo>
                  <a:lnTo>
                    <a:pt x="16" y="352"/>
                  </a:lnTo>
                  <a:lnTo>
                    <a:pt x="13" y="349"/>
                  </a:lnTo>
                  <a:lnTo>
                    <a:pt x="13" y="349"/>
                  </a:lnTo>
                  <a:lnTo>
                    <a:pt x="17" y="337"/>
                  </a:lnTo>
                  <a:lnTo>
                    <a:pt x="24" y="327"/>
                  </a:lnTo>
                  <a:lnTo>
                    <a:pt x="30" y="315"/>
                  </a:lnTo>
                  <a:lnTo>
                    <a:pt x="38" y="305"/>
                  </a:lnTo>
                  <a:lnTo>
                    <a:pt x="55" y="285"/>
                  </a:lnTo>
                  <a:lnTo>
                    <a:pt x="72" y="268"/>
                  </a:lnTo>
                  <a:lnTo>
                    <a:pt x="72" y="268"/>
                  </a:lnTo>
                  <a:lnTo>
                    <a:pt x="94" y="247"/>
                  </a:lnTo>
                  <a:lnTo>
                    <a:pt x="116" y="228"/>
                  </a:lnTo>
                  <a:lnTo>
                    <a:pt x="139" y="207"/>
                  </a:lnTo>
                  <a:lnTo>
                    <a:pt x="149" y="196"/>
                  </a:lnTo>
                  <a:lnTo>
                    <a:pt x="158" y="186"/>
                  </a:lnTo>
                  <a:lnTo>
                    <a:pt x="158" y="186"/>
                  </a:lnTo>
                  <a:lnTo>
                    <a:pt x="199" y="139"/>
                  </a:lnTo>
                  <a:lnTo>
                    <a:pt x="220" y="115"/>
                  </a:lnTo>
                  <a:lnTo>
                    <a:pt x="241" y="93"/>
                  </a:lnTo>
                  <a:lnTo>
                    <a:pt x="263" y="71"/>
                  </a:lnTo>
                  <a:lnTo>
                    <a:pt x="285" y="50"/>
                  </a:lnTo>
                  <a:lnTo>
                    <a:pt x="309" y="30"/>
                  </a:lnTo>
                  <a:lnTo>
                    <a:pt x="334" y="12"/>
                  </a:lnTo>
                  <a:lnTo>
                    <a:pt x="334" y="12"/>
                  </a:lnTo>
                  <a:lnTo>
                    <a:pt x="335" y="9"/>
                  </a:lnTo>
                  <a:lnTo>
                    <a:pt x="336" y="8"/>
                  </a:lnTo>
                  <a:lnTo>
                    <a:pt x="335" y="3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8" y="1"/>
                  </a:lnTo>
                  <a:lnTo>
                    <a:pt x="3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6" name="Freeform 888"/>
            <p:cNvSpPr/>
            <p:nvPr/>
          </p:nvSpPr>
          <p:spPr bwMode="auto">
            <a:xfrm>
              <a:off x="3267076" y="3592513"/>
              <a:ext cx="152400" cy="169863"/>
            </a:xfrm>
            <a:custGeom>
              <a:avLst/>
              <a:gdLst/>
              <a:ahLst/>
              <a:cxnLst>
                <a:cxn ang="0">
                  <a:pos x="371" y="2"/>
                </a:cxn>
                <a:cxn ang="0">
                  <a:pos x="371" y="2"/>
                </a:cxn>
                <a:cxn ang="0">
                  <a:pos x="319" y="51"/>
                </a:cxn>
                <a:cxn ang="0">
                  <a:pos x="293" y="76"/>
                </a:cxn>
                <a:cxn ang="0">
                  <a:pos x="267" y="100"/>
                </a:cxn>
                <a:cxn ang="0">
                  <a:pos x="267" y="100"/>
                </a:cxn>
                <a:cxn ang="0">
                  <a:pos x="212" y="147"/>
                </a:cxn>
                <a:cxn ang="0">
                  <a:pos x="186" y="172"/>
                </a:cxn>
                <a:cxn ang="0">
                  <a:pos x="161" y="199"/>
                </a:cxn>
                <a:cxn ang="0">
                  <a:pos x="161" y="199"/>
                </a:cxn>
                <a:cxn ang="0">
                  <a:pos x="149" y="212"/>
                </a:cxn>
                <a:cxn ang="0">
                  <a:pos x="138" y="228"/>
                </a:cxn>
                <a:cxn ang="0">
                  <a:pos x="119" y="258"/>
                </a:cxn>
                <a:cxn ang="0">
                  <a:pos x="99" y="289"/>
                </a:cxn>
                <a:cxn ang="0">
                  <a:pos x="81" y="321"/>
                </a:cxn>
                <a:cxn ang="0">
                  <a:pos x="81" y="321"/>
                </a:cxn>
                <a:cxn ang="0">
                  <a:pos x="63" y="346"/>
                </a:cxn>
                <a:cxn ang="0">
                  <a:pos x="46" y="372"/>
                </a:cxn>
                <a:cxn ang="0">
                  <a:pos x="46" y="372"/>
                </a:cxn>
                <a:cxn ang="0">
                  <a:pos x="38" y="385"/>
                </a:cxn>
                <a:cxn ang="0">
                  <a:pos x="29" y="399"/>
                </a:cxn>
                <a:cxn ang="0">
                  <a:pos x="22" y="406"/>
                </a:cxn>
                <a:cxn ang="0">
                  <a:pos x="17" y="411"/>
                </a:cxn>
                <a:cxn ang="0">
                  <a:pos x="10" y="415"/>
                </a:cxn>
                <a:cxn ang="0">
                  <a:pos x="4" y="416"/>
                </a:cxn>
                <a:cxn ang="0">
                  <a:pos x="4" y="416"/>
                </a:cxn>
                <a:cxn ang="0">
                  <a:pos x="1" y="418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2" y="427"/>
                </a:cxn>
                <a:cxn ang="0">
                  <a:pos x="4" y="428"/>
                </a:cxn>
                <a:cxn ang="0">
                  <a:pos x="6" y="428"/>
                </a:cxn>
                <a:cxn ang="0">
                  <a:pos x="6" y="428"/>
                </a:cxn>
                <a:cxn ang="0">
                  <a:pos x="15" y="425"/>
                </a:cxn>
                <a:cxn ang="0">
                  <a:pos x="25" y="419"/>
                </a:cxn>
                <a:cxn ang="0">
                  <a:pos x="31" y="412"/>
                </a:cxn>
                <a:cxn ang="0">
                  <a:pos x="39" y="403"/>
                </a:cxn>
                <a:cxn ang="0">
                  <a:pos x="51" y="385"/>
                </a:cxn>
                <a:cxn ang="0">
                  <a:pos x="61" y="368"/>
                </a:cxn>
                <a:cxn ang="0">
                  <a:pos x="61" y="368"/>
                </a:cxn>
                <a:cxn ang="0">
                  <a:pos x="153" y="229"/>
                </a:cxn>
                <a:cxn ang="0">
                  <a:pos x="153" y="229"/>
                </a:cxn>
                <a:cxn ang="0">
                  <a:pos x="163" y="212"/>
                </a:cxn>
                <a:cxn ang="0">
                  <a:pos x="176" y="197"/>
                </a:cxn>
                <a:cxn ang="0">
                  <a:pos x="191" y="182"/>
                </a:cxn>
                <a:cxn ang="0">
                  <a:pos x="205" y="168"/>
                </a:cxn>
                <a:cxn ang="0">
                  <a:pos x="235" y="140"/>
                </a:cxn>
                <a:cxn ang="0">
                  <a:pos x="267" y="114"/>
                </a:cxn>
                <a:cxn ang="0">
                  <a:pos x="267" y="114"/>
                </a:cxn>
                <a:cxn ang="0">
                  <a:pos x="295" y="89"/>
                </a:cxn>
                <a:cxn ang="0">
                  <a:pos x="324" y="63"/>
                </a:cxn>
                <a:cxn ang="0">
                  <a:pos x="380" y="10"/>
                </a:cxn>
                <a:cxn ang="0">
                  <a:pos x="380" y="10"/>
                </a:cxn>
                <a:cxn ang="0">
                  <a:pos x="382" y="8"/>
                </a:cxn>
                <a:cxn ang="0">
                  <a:pos x="382" y="6"/>
                </a:cxn>
                <a:cxn ang="0">
                  <a:pos x="380" y="2"/>
                </a:cxn>
                <a:cxn ang="0">
                  <a:pos x="377" y="0"/>
                </a:cxn>
                <a:cxn ang="0">
                  <a:pos x="374" y="0"/>
                </a:cxn>
                <a:cxn ang="0">
                  <a:pos x="371" y="2"/>
                </a:cxn>
                <a:cxn ang="0">
                  <a:pos x="371" y="2"/>
                </a:cxn>
              </a:cxnLst>
              <a:rect l="0" t="0" r="r" b="b"/>
              <a:pathLst>
                <a:path w="382" h="428">
                  <a:moveTo>
                    <a:pt x="371" y="2"/>
                  </a:moveTo>
                  <a:lnTo>
                    <a:pt x="371" y="2"/>
                  </a:lnTo>
                  <a:lnTo>
                    <a:pt x="319" y="51"/>
                  </a:lnTo>
                  <a:lnTo>
                    <a:pt x="293" y="76"/>
                  </a:lnTo>
                  <a:lnTo>
                    <a:pt x="267" y="100"/>
                  </a:lnTo>
                  <a:lnTo>
                    <a:pt x="267" y="100"/>
                  </a:lnTo>
                  <a:lnTo>
                    <a:pt x="212" y="147"/>
                  </a:lnTo>
                  <a:lnTo>
                    <a:pt x="186" y="172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49" y="212"/>
                  </a:lnTo>
                  <a:lnTo>
                    <a:pt x="138" y="228"/>
                  </a:lnTo>
                  <a:lnTo>
                    <a:pt x="119" y="258"/>
                  </a:lnTo>
                  <a:lnTo>
                    <a:pt x="99" y="289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63" y="346"/>
                  </a:lnTo>
                  <a:lnTo>
                    <a:pt x="46" y="372"/>
                  </a:lnTo>
                  <a:lnTo>
                    <a:pt x="46" y="372"/>
                  </a:lnTo>
                  <a:lnTo>
                    <a:pt x="38" y="385"/>
                  </a:lnTo>
                  <a:lnTo>
                    <a:pt x="29" y="399"/>
                  </a:lnTo>
                  <a:lnTo>
                    <a:pt x="22" y="406"/>
                  </a:lnTo>
                  <a:lnTo>
                    <a:pt x="17" y="411"/>
                  </a:lnTo>
                  <a:lnTo>
                    <a:pt x="10" y="415"/>
                  </a:lnTo>
                  <a:lnTo>
                    <a:pt x="4" y="416"/>
                  </a:lnTo>
                  <a:lnTo>
                    <a:pt x="4" y="416"/>
                  </a:lnTo>
                  <a:lnTo>
                    <a:pt x="1" y="418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2" y="427"/>
                  </a:lnTo>
                  <a:lnTo>
                    <a:pt x="4" y="428"/>
                  </a:lnTo>
                  <a:lnTo>
                    <a:pt x="6" y="428"/>
                  </a:lnTo>
                  <a:lnTo>
                    <a:pt x="6" y="428"/>
                  </a:lnTo>
                  <a:lnTo>
                    <a:pt x="15" y="425"/>
                  </a:lnTo>
                  <a:lnTo>
                    <a:pt x="25" y="419"/>
                  </a:lnTo>
                  <a:lnTo>
                    <a:pt x="31" y="412"/>
                  </a:lnTo>
                  <a:lnTo>
                    <a:pt x="39" y="403"/>
                  </a:lnTo>
                  <a:lnTo>
                    <a:pt x="51" y="385"/>
                  </a:lnTo>
                  <a:lnTo>
                    <a:pt x="61" y="368"/>
                  </a:lnTo>
                  <a:lnTo>
                    <a:pt x="61" y="368"/>
                  </a:lnTo>
                  <a:lnTo>
                    <a:pt x="153" y="229"/>
                  </a:lnTo>
                  <a:lnTo>
                    <a:pt x="153" y="229"/>
                  </a:lnTo>
                  <a:lnTo>
                    <a:pt x="163" y="212"/>
                  </a:lnTo>
                  <a:lnTo>
                    <a:pt x="176" y="197"/>
                  </a:lnTo>
                  <a:lnTo>
                    <a:pt x="191" y="182"/>
                  </a:lnTo>
                  <a:lnTo>
                    <a:pt x="205" y="168"/>
                  </a:lnTo>
                  <a:lnTo>
                    <a:pt x="235" y="140"/>
                  </a:lnTo>
                  <a:lnTo>
                    <a:pt x="267" y="114"/>
                  </a:lnTo>
                  <a:lnTo>
                    <a:pt x="267" y="114"/>
                  </a:lnTo>
                  <a:lnTo>
                    <a:pt x="295" y="89"/>
                  </a:lnTo>
                  <a:lnTo>
                    <a:pt x="324" y="63"/>
                  </a:lnTo>
                  <a:lnTo>
                    <a:pt x="380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2" y="6"/>
                  </a:lnTo>
                  <a:lnTo>
                    <a:pt x="380" y="2"/>
                  </a:lnTo>
                  <a:lnTo>
                    <a:pt x="377" y="0"/>
                  </a:lnTo>
                  <a:lnTo>
                    <a:pt x="374" y="0"/>
                  </a:lnTo>
                  <a:lnTo>
                    <a:pt x="371" y="2"/>
                  </a:lnTo>
                  <a:lnTo>
                    <a:pt x="3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7" name="Freeform 889"/>
            <p:cNvSpPr/>
            <p:nvPr/>
          </p:nvSpPr>
          <p:spPr bwMode="auto">
            <a:xfrm>
              <a:off x="3327401" y="3587751"/>
              <a:ext cx="139700" cy="176213"/>
            </a:xfrm>
            <a:custGeom>
              <a:avLst/>
              <a:gdLst/>
              <a:ahLst/>
              <a:cxnLst>
                <a:cxn ang="0">
                  <a:pos x="340" y="1"/>
                </a:cxn>
                <a:cxn ang="0">
                  <a:pos x="323" y="15"/>
                </a:cxn>
                <a:cxn ang="0">
                  <a:pos x="310" y="34"/>
                </a:cxn>
                <a:cxn ang="0">
                  <a:pos x="298" y="49"/>
                </a:cxn>
                <a:cxn ang="0">
                  <a:pos x="264" y="94"/>
                </a:cxn>
                <a:cxn ang="0">
                  <a:pos x="214" y="162"/>
                </a:cxn>
                <a:cxn ang="0">
                  <a:pos x="161" y="227"/>
                </a:cxn>
                <a:cxn ang="0">
                  <a:pos x="110" y="285"/>
                </a:cxn>
                <a:cxn ang="0">
                  <a:pos x="74" y="329"/>
                </a:cxn>
                <a:cxn ang="0">
                  <a:pos x="64" y="345"/>
                </a:cxn>
                <a:cxn ang="0">
                  <a:pos x="25" y="405"/>
                </a:cxn>
                <a:cxn ang="0">
                  <a:pos x="9" y="421"/>
                </a:cxn>
                <a:cxn ang="0">
                  <a:pos x="2" y="429"/>
                </a:cxn>
                <a:cxn ang="0">
                  <a:pos x="0" y="439"/>
                </a:cxn>
                <a:cxn ang="0">
                  <a:pos x="1" y="442"/>
                </a:cxn>
                <a:cxn ang="0">
                  <a:pos x="6" y="444"/>
                </a:cxn>
                <a:cxn ang="0">
                  <a:pos x="12" y="442"/>
                </a:cxn>
                <a:cxn ang="0">
                  <a:pos x="12" y="439"/>
                </a:cxn>
                <a:cxn ang="0">
                  <a:pos x="16" y="431"/>
                </a:cxn>
                <a:cxn ang="0">
                  <a:pos x="33" y="412"/>
                </a:cxn>
                <a:cxn ang="0">
                  <a:pos x="40" y="402"/>
                </a:cxn>
                <a:cxn ang="0">
                  <a:pos x="65" y="363"/>
                </a:cxn>
                <a:cxn ang="0">
                  <a:pos x="74" y="350"/>
                </a:cxn>
                <a:cxn ang="0">
                  <a:pos x="123" y="289"/>
                </a:cxn>
                <a:cxn ang="0">
                  <a:pos x="175" y="227"/>
                </a:cxn>
                <a:cxn ang="0">
                  <a:pos x="217" y="176"/>
                </a:cxn>
                <a:cxn ang="0">
                  <a:pos x="256" y="124"/>
                </a:cxn>
                <a:cxn ang="0">
                  <a:pos x="301" y="65"/>
                </a:cxn>
                <a:cxn ang="0">
                  <a:pos x="311" y="51"/>
                </a:cxn>
                <a:cxn ang="0">
                  <a:pos x="327" y="28"/>
                </a:cxn>
                <a:cxn ang="0">
                  <a:pos x="339" y="15"/>
                </a:cxn>
                <a:cxn ang="0">
                  <a:pos x="345" y="10"/>
                </a:cxn>
                <a:cxn ang="0">
                  <a:pos x="349" y="6"/>
                </a:cxn>
                <a:cxn ang="0">
                  <a:pos x="344" y="0"/>
                </a:cxn>
                <a:cxn ang="0">
                  <a:pos x="340" y="1"/>
                </a:cxn>
              </a:cxnLst>
              <a:rect l="0" t="0" r="r" b="b"/>
              <a:pathLst>
                <a:path w="349" h="444">
                  <a:moveTo>
                    <a:pt x="340" y="1"/>
                  </a:moveTo>
                  <a:lnTo>
                    <a:pt x="340" y="1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3"/>
                  </a:lnTo>
                  <a:lnTo>
                    <a:pt x="310" y="34"/>
                  </a:lnTo>
                  <a:lnTo>
                    <a:pt x="310" y="34"/>
                  </a:lnTo>
                  <a:lnTo>
                    <a:pt x="298" y="49"/>
                  </a:lnTo>
                  <a:lnTo>
                    <a:pt x="286" y="64"/>
                  </a:lnTo>
                  <a:lnTo>
                    <a:pt x="264" y="94"/>
                  </a:lnTo>
                  <a:lnTo>
                    <a:pt x="264" y="94"/>
                  </a:lnTo>
                  <a:lnTo>
                    <a:pt x="214" y="162"/>
                  </a:lnTo>
                  <a:lnTo>
                    <a:pt x="188" y="194"/>
                  </a:lnTo>
                  <a:lnTo>
                    <a:pt x="161" y="227"/>
                  </a:lnTo>
                  <a:lnTo>
                    <a:pt x="161" y="227"/>
                  </a:lnTo>
                  <a:lnTo>
                    <a:pt x="110" y="285"/>
                  </a:lnTo>
                  <a:lnTo>
                    <a:pt x="86" y="313"/>
                  </a:lnTo>
                  <a:lnTo>
                    <a:pt x="74" y="329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18" y="413"/>
                  </a:lnTo>
                  <a:lnTo>
                    <a:pt x="9" y="421"/>
                  </a:lnTo>
                  <a:lnTo>
                    <a:pt x="6" y="425"/>
                  </a:lnTo>
                  <a:lnTo>
                    <a:pt x="2" y="429"/>
                  </a:lnTo>
                  <a:lnTo>
                    <a:pt x="1" y="434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1" y="442"/>
                  </a:lnTo>
                  <a:lnTo>
                    <a:pt x="2" y="443"/>
                  </a:lnTo>
                  <a:lnTo>
                    <a:pt x="6" y="444"/>
                  </a:lnTo>
                  <a:lnTo>
                    <a:pt x="10" y="443"/>
                  </a:lnTo>
                  <a:lnTo>
                    <a:pt x="12" y="442"/>
                  </a:lnTo>
                  <a:lnTo>
                    <a:pt x="12" y="439"/>
                  </a:lnTo>
                  <a:lnTo>
                    <a:pt x="12" y="439"/>
                  </a:lnTo>
                  <a:lnTo>
                    <a:pt x="13" y="435"/>
                  </a:lnTo>
                  <a:lnTo>
                    <a:pt x="16" y="431"/>
                  </a:lnTo>
                  <a:lnTo>
                    <a:pt x="23" y="421"/>
                  </a:lnTo>
                  <a:lnTo>
                    <a:pt x="33" y="41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56" y="376"/>
                  </a:lnTo>
                  <a:lnTo>
                    <a:pt x="65" y="363"/>
                  </a:lnTo>
                  <a:lnTo>
                    <a:pt x="74" y="350"/>
                  </a:lnTo>
                  <a:lnTo>
                    <a:pt x="74" y="350"/>
                  </a:lnTo>
                  <a:lnTo>
                    <a:pt x="98" y="319"/>
                  </a:lnTo>
                  <a:lnTo>
                    <a:pt x="123" y="289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96" y="202"/>
                  </a:lnTo>
                  <a:lnTo>
                    <a:pt x="217" y="176"/>
                  </a:lnTo>
                  <a:lnTo>
                    <a:pt x="256" y="124"/>
                  </a:lnTo>
                  <a:lnTo>
                    <a:pt x="256" y="124"/>
                  </a:lnTo>
                  <a:lnTo>
                    <a:pt x="278" y="94"/>
                  </a:lnTo>
                  <a:lnTo>
                    <a:pt x="301" y="65"/>
                  </a:lnTo>
                  <a:lnTo>
                    <a:pt x="301" y="65"/>
                  </a:lnTo>
                  <a:lnTo>
                    <a:pt x="311" y="51"/>
                  </a:lnTo>
                  <a:lnTo>
                    <a:pt x="322" y="35"/>
                  </a:lnTo>
                  <a:lnTo>
                    <a:pt x="327" y="28"/>
                  </a:lnTo>
                  <a:lnTo>
                    <a:pt x="332" y="21"/>
                  </a:lnTo>
                  <a:lnTo>
                    <a:pt x="339" y="15"/>
                  </a:lnTo>
                  <a:lnTo>
                    <a:pt x="345" y="10"/>
                  </a:lnTo>
                  <a:lnTo>
                    <a:pt x="345" y="10"/>
                  </a:lnTo>
                  <a:lnTo>
                    <a:pt x="348" y="9"/>
                  </a:lnTo>
                  <a:lnTo>
                    <a:pt x="349" y="6"/>
                  </a:lnTo>
                  <a:lnTo>
                    <a:pt x="348" y="2"/>
                  </a:lnTo>
                  <a:lnTo>
                    <a:pt x="344" y="0"/>
                  </a:lnTo>
                  <a:lnTo>
                    <a:pt x="343" y="0"/>
                  </a:lnTo>
                  <a:lnTo>
                    <a:pt x="340" y="1"/>
                  </a:lnTo>
                  <a:lnTo>
                    <a:pt x="3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8" name="Freeform 890"/>
            <p:cNvSpPr/>
            <p:nvPr/>
          </p:nvSpPr>
          <p:spPr bwMode="auto">
            <a:xfrm>
              <a:off x="3362326" y="3660776"/>
              <a:ext cx="88900" cy="106363"/>
            </a:xfrm>
            <a:custGeom>
              <a:avLst/>
              <a:gdLst/>
              <a:ahLst/>
              <a:cxnLst>
                <a:cxn ang="0">
                  <a:pos x="213" y="1"/>
                </a:cxn>
                <a:cxn ang="0">
                  <a:pos x="213" y="1"/>
                </a:cxn>
                <a:cxn ang="0">
                  <a:pos x="185" y="31"/>
                </a:cxn>
                <a:cxn ang="0">
                  <a:pos x="156" y="62"/>
                </a:cxn>
                <a:cxn ang="0">
                  <a:pos x="128" y="94"/>
                </a:cxn>
                <a:cxn ang="0">
                  <a:pos x="102" y="127"/>
                </a:cxn>
                <a:cxn ang="0">
                  <a:pos x="102" y="127"/>
                </a:cxn>
                <a:cxn ang="0">
                  <a:pos x="75" y="163"/>
                </a:cxn>
                <a:cxn ang="0">
                  <a:pos x="47" y="201"/>
                </a:cxn>
                <a:cxn ang="0">
                  <a:pos x="47" y="201"/>
                </a:cxn>
                <a:cxn ang="0">
                  <a:pos x="35" y="215"/>
                </a:cxn>
                <a:cxn ang="0">
                  <a:pos x="22" y="229"/>
                </a:cxn>
                <a:cxn ang="0">
                  <a:pos x="11" y="243"/>
                </a:cxn>
                <a:cxn ang="0">
                  <a:pos x="0" y="259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4"/>
                </a:cxn>
                <a:cxn ang="0">
                  <a:pos x="3" y="266"/>
                </a:cxn>
                <a:cxn ang="0">
                  <a:pos x="7" y="268"/>
                </a:cxn>
                <a:cxn ang="0">
                  <a:pos x="9" y="266"/>
                </a:cxn>
                <a:cxn ang="0">
                  <a:pos x="11" y="265"/>
                </a:cxn>
                <a:cxn ang="0">
                  <a:pos x="11" y="265"/>
                </a:cxn>
                <a:cxn ang="0">
                  <a:pos x="16" y="256"/>
                </a:cxn>
                <a:cxn ang="0">
                  <a:pos x="22" y="247"/>
                </a:cxn>
                <a:cxn ang="0">
                  <a:pos x="34" y="231"/>
                </a:cxn>
                <a:cxn ang="0">
                  <a:pos x="49" y="217"/>
                </a:cxn>
                <a:cxn ang="0">
                  <a:pos x="62" y="201"/>
                </a:cxn>
                <a:cxn ang="0">
                  <a:pos x="62" y="201"/>
                </a:cxn>
                <a:cxn ang="0">
                  <a:pos x="84" y="171"/>
                </a:cxn>
                <a:cxn ang="0">
                  <a:pos x="106" y="141"/>
                </a:cxn>
                <a:cxn ang="0">
                  <a:pos x="106" y="141"/>
                </a:cxn>
                <a:cxn ang="0">
                  <a:pos x="132" y="107"/>
                </a:cxn>
                <a:cxn ang="0">
                  <a:pos x="161" y="73"/>
                </a:cxn>
                <a:cxn ang="0">
                  <a:pos x="191" y="40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1" y="1"/>
                </a:cxn>
                <a:cxn ang="0">
                  <a:pos x="217" y="0"/>
                </a:cxn>
                <a:cxn ang="0">
                  <a:pos x="215" y="0"/>
                </a:cxn>
                <a:cxn ang="0">
                  <a:pos x="213" y="1"/>
                </a:cxn>
                <a:cxn ang="0">
                  <a:pos x="213" y="1"/>
                </a:cxn>
              </a:cxnLst>
              <a:rect l="0" t="0" r="r" b="b"/>
              <a:pathLst>
                <a:path w="223" h="268">
                  <a:moveTo>
                    <a:pt x="213" y="1"/>
                  </a:moveTo>
                  <a:lnTo>
                    <a:pt x="213" y="1"/>
                  </a:lnTo>
                  <a:lnTo>
                    <a:pt x="185" y="31"/>
                  </a:lnTo>
                  <a:lnTo>
                    <a:pt x="156" y="62"/>
                  </a:lnTo>
                  <a:lnTo>
                    <a:pt x="128" y="94"/>
                  </a:lnTo>
                  <a:lnTo>
                    <a:pt x="102" y="127"/>
                  </a:lnTo>
                  <a:lnTo>
                    <a:pt x="102" y="127"/>
                  </a:lnTo>
                  <a:lnTo>
                    <a:pt x="75" y="163"/>
                  </a:lnTo>
                  <a:lnTo>
                    <a:pt x="47" y="201"/>
                  </a:lnTo>
                  <a:lnTo>
                    <a:pt x="47" y="201"/>
                  </a:lnTo>
                  <a:lnTo>
                    <a:pt x="35" y="215"/>
                  </a:lnTo>
                  <a:lnTo>
                    <a:pt x="22" y="229"/>
                  </a:lnTo>
                  <a:lnTo>
                    <a:pt x="11" y="243"/>
                  </a:lnTo>
                  <a:lnTo>
                    <a:pt x="0" y="259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4"/>
                  </a:lnTo>
                  <a:lnTo>
                    <a:pt x="3" y="266"/>
                  </a:lnTo>
                  <a:lnTo>
                    <a:pt x="7" y="268"/>
                  </a:lnTo>
                  <a:lnTo>
                    <a:pt x="9" y="266"/>
                  </a:lnTo>
                  <a:lnTo>
                    <a:pt x="11" y="265"/>
                  </a:lnTo>
                  <a:lnTo>
                    <a:pt x="11" y="265"/>
                  </a:lnTo>
                  <a:lnTo>
                    <a:pt x="16" y="256"/>
                  </a:lnTo>
                  <a:lnTo>
                    <a:pt x="22" y="247"/>
                  </a:lnTo>
                  <a:lnTo>
                    <a:pt x="34" y="231"/>
                  </a:lnTo>
                  <a:lnTo>
                    <a:pt x="49" y="217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84" y="171"/>
                  </a:lnTo>
                  <a:lnTo>
                    <a:pt x="106" y="141"/>
                  </a:lnTo>
                  <a:lnTo>
                    <a:pt x="106" y="141"/>
                  </a:lnTo>
                  <a:lnTo>
                    <a:pt x="132" y="107"/>
                  </a:lnTo>
                  <a:lnTo>
                    <a:pt x="161" y="73"/>
                  </a:lnTo>
                  <a:lnTo>
                    <a:pt x="191" y="40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5"/>
                  </a:lnTo>
                  <a:lnTo>
                    <a:pt x="221" y="1"/>
                  </a:lnTo>
                  <a:lnTo>
                    <a:pt x="217" y="0"/>
                  </a:lnTo>
                  <a:lnTo>
                    <a:pt x="215" y="0"/>
                  </a:lnTo>
                  <a:lnTo>
                    <a:pt x="213" y="1"/>
                  </a:lnTo>
                  <a:lnTo>
                    <a:pt x="21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9" name="Freeform 891"/>
            <p:cNvSpPr/>
            <p:nvPr/>
          </p:nvSpPr>
          <p:spPr bwMode="auto">
            <a:xfrm>
              <a:off x="3398838" y="3705226"/>
              <a:ext cx="47625" cy="66675"/>
            </a:xfrm>
            <a:custGeom>
              <a:avLst/>
              <a:gdLst/>
              <a:ahLst/>
              <a:cxnLst>
                <a:cxn ang="0">
                  <a:pos x="108" y="4"/>
                </a:cxn>
                <a:cxn ang="0">
                  <a:pos x="108" y="4"/>
                </a:cxn>
                <a:cxn ang="0">
                  <a:pos x="106" y="14"/>
                </a:cxn>
                <a:cxn ang="0">
                  <a:pos x="102" y="21"/>
                </a:cxn>
                <a:cxn ang="0">
                  <a:pos x="97" y="29"/>
                </a:cxn>
                <a:cxn ang="0">
                  <a:pos x="90" y="37"/>
                </a:cxn>
                <a:cxn ang="0">
                  <a:pos x="76" y="53"/>
                </a:cxn>
                <a:cxn ang="0">
                  <a:pos x="64" y="67"/>
                </a:cxn>
                <a:cxn ang="0">
                  <a:pos x="64" y="67"/>
                </a:cxn>
                <a:cxn ang="0">
                  <a:pos x="48" y="89"/>
                </a:cxn>
                <a:cxn ang="0">
                  <a:pos x="34" y="113"/>
                </a:cxn>
                <a:cxn ang="0">
                  <a:pos x="18" y="135"/>
                </a:cxn>
                <a:cxn ang="0">
                  <a:pos x="10" y="146"/>
                </a:cxn>
                <a:cxn ang="0">
                  <a:pos x="1" y="156"/>
                </a:cxn>
                <a:cxn ang="0">
                  <a:pos x="1" y="156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1" y="164"/>
                </a:cxn>
                <a:cxn ang="0">
                  <a:pos x="5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26" y="144"/>
                </a:cxn>
                <a:cxn ang="0">
                  <a:pos x="40" y="123"/>
                </a:cxn>
                <a:cxn ang="0">
                  <a:pos x="68" y="80"/>
                </a:cxn>
                <a:cxn ang="0">
                  <a:pos x="68" y="80"/>
                </a:cxn>
                <a:cxn ang="0">
                  <a:pos x="74" y="71"/>
                </a:cxn>
                <a:cxn ang="0">
                  <a:pos x="82" y="63"/>
                </a:cxn>
                <a:cxn ang="0">
                  <a:pos x="98" y="46"/>
                </a:cxn>
                <a:cxn ang="0">
                  <a:pos x="104" y="37"/>
                </a:cxn>
                <a:cxn ang="0">
                  <a:pos x="111" y="28"/>
                </a:cxn>
                <a:cxn ang="0">
                  <a:pos x="116" y="17"/>
                </a:cxn>
                <a:cxn ang="0">
                  <a:pos x="119" y="7"/>
                </a:cxn>
                <a:cxn ang="0">
                  <a:pos x="119" y="7"/>
                </a:cxn>
                <a:cxn ang="0">
                  <a:pos x="119" y="6"/>
                </a:cxn>
                <a:cxn ang="0">
                  <a:pos x="117" y="3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2"/>
                </a:cxn>
                <a:cxn ang="0">
                  <a:pos x="108" y="4"/>
                </a:cxn>
                <a:cxn ang="0">
                  <a:pos x="108" y="4"/>
                </a:cxn>
              </a:cxnLst>
              <a:rect l="0" t="0" r="r" b="b"/>
              <a:pathLst>
                <a:path w="119" h="167">
                  <a:moveTo>
                    <a:pt x="108" y="4"/>
                  </a:moveTo>
                  <a:lnTo>
                    <a:pt x="108" y="4"/>
                  </a:lnTo>
                  <a:lnTo>
                    <a:pt x="106" y="14"/>
                  </a:lnTo>
                  <a:lnTo>
                    <a:pt x="102" y="21"/>
                  </a:lnTo>
                  <a:lnTo>
                    <a:pt x="97" y="29"/>
                  </a:lnTo>
                  <a:lnTo>
                    <a:pt x="90" y="37"/>
                  </a:lnTo>
                  <a:lnTo>
                    <a:pt x="76" y="53"/>
                  </a:lnTo>
                  <a:lnTo>
                    <a:pt x="64" y="67"/>
                  </a:lnTo>
                  <a:lnTo>
                    <a:pt x="64" y="67"/>
                  </a:lnTo>
                  <a:lnTo>
                    <a:pt x="48" y="89"/>
                  </a:lnTo>
                  <a:lnTo>
                    <a:pt x="34" y="113"/>
                  </a:lnTo>
                  <a:lnTo>
                    <a:pt x="18" y="135"/>
                  </a:lnTo>
                  <a:lnTo>
                    <a:pt x="10" y="146"/>
                  </a:lnTo>
                  <a:lnTo>
                    <a:pt x="1" y="156"/>
                  </a:lnTo>
                  <a:lnTo>
                    <a:pt x="1" y="156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1" y="164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26" y="144"/>
                  </a:lnTo>
                  <a:lnTo>
                    <a:pt x="40" y="123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4" y="71"/>
                  </a:lnTo>
                  <a:lnTo>
                    <a:pt x="82" y="63"/>
                  </a:lnTo>
                  <a:lnTo>
                    <a:pt x="98" y="46"/>
                  </a:lnTo>
                  <a:lnTo>
                    <a:pt x="104" y="37"/>
                  </a:lnTo>
                  <a:lnTo>
                    <a:pt x="111" y="28"/>
                  </a:lnTo>
                  <a:lnTo>
                    <a:pt x="116" y="1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6"/>
                  </a:lnTo>
                  <a:lnTo>
                    <a:pt x="117" y="3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2"/>
                  </a:lnTo>
                  <a:lnTo>
                    <a:pt x="108" y="4"/>
                  </a:lnTo>
                  <a:lnTo>
                    <a:pt x="10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0" name="Freeform 892"/>
            <p:cNvSpPr/>
            <p:nvPr/>
          </p:nvSpPr>
          <p:spPr bwMode="auto">
            <a:xfrm>
              <a:off x="3432176" y="3724276"/>
              <a:ext cx="47625" cy="53975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4" y="38"/>
                </a:cxn>
                <a:cxn ang="0">
                  <a:pos x="57" y="56"/>
                </a:cxn>
                <a:cxn ang="0">
                  <a:pos x="42" y="76"/>
                </a:cxn>
                <a:cxn ang="0">
                  <a:pos x="42" y="76"/>
                </a:cxn>
                <a:cxn ang="0">
                  <a:pos x="30" y="89"/>
                </a:cxn>
                <a:cxn ang="0">
                  <a:pos x="18" y="101"/>
                </a:cxn>
                <a:cxn ang="0">
                  <a:pos x="13" y="107"/>
                </a:cxn>
                <a:cxn ang="0">
                  <a:pos x="8" y="114"/>
                </a:cxn>
                <a:cxn ang="0">
                  <a:pos x="4" y="12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4" y="136"/>
                </a:cxn>
                <a:cxn ang="0">
                  <a:pos x="8" y="136"/>
                </a:cxn>
                <a:cxn ang="0">
                  <a:pos x="10" y="135"/>
                </a:cxn>
                <a:cxn ang="0">
                  <a:pos x="12" y="132"/>
                </a:cxn>
                <a:cxn ang="0">
                  <a:pos x="12" y="132"/>
                </a:cxn>
                <a:cxn ang="0">
                  <a:pos x="14" y="124"/>
                </a:cxn>
                <a:cxn ang="0">
                  <a:pos x="19" y="117"/>
                </a:cxn>
                <a:cxn ang="0">
                  <a:pos x="25" y="109"/>
                </a:cxn>
                <a:cxn ang="0">
                  <a:pos x="31" y="102"/>
                </a:cxn>
                <a:cxn ang="0">
                  <a:pos x="43" y="89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70" y="59"/>
                </a:cxn>
                <a:cxn ang="0">
                  <a:pos x="86" y="42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0" y="5"/>
                </a:cxn>
                <a:cxn ang="0">
                  <a:pos x="117" y="2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20" h="136">
                  <a:moveTo>
                    <a:pt x="110" y="2"/>
                  </a:moveTo>
                  <a:lnTo>
                    <a:pt x="110" y="2"/>
                  </a:lnTo>
                  <a:lnTo>
                    <a:pt x="74" y="38"/>
                  </a:lnTo>
                  <a:lnTo>
                    <a:pt x="57" y="5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0" y="89"/>
                  </a:lnTo>
                  <a:lnTo>
                    <a:pt x="18" y="101"/>
                  </a:lnTo>
                  <a:lnTo>
                    <a:pt x="13" y="107"/>
                  </a:lnTo>
                  <a:lnTo>
                    <a:pt x="8" y="114"/>
                  </a:lnTo>
                  <a:lnTo>
                    <a:pt x="4" y="12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4" y="136"/>
                  </a:lnTo>
                  <a:lnTo>
                    <a:pt x="8" y="136"/>
                  </a:lnTo>
                  <a:lnTo>
                    <a:pt x="10" y="135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24"/>
                  </a:lnTo>
                  <a:lnTo>
                    <a:pt x="19" y="117"/>
                  </a:lnTo>
                  <a:lnTo>
                    <a:pt x="25" y="109"/>
                  </a:lnTo>
                  <a:lnTo>
                    <a:pt x="31" y="102"/>
                  </a:lnTo>
                  <a:lnTo>
                    <a:pt x="43" y="89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70" y="59"/>
                  </a:lnTo>
                  <a:lnTo>
                    <a:pt x="86" y="4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0" y="5"/>
                  </a:lnTo>
                  <a:lnTo>
                    <a:pt x="117" y="2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1" name="Freeform 893"/>
            <p:cNvSpPr/>
            <p:nvPr/>
          </p:nvSpPr>
          <p:spPr bwMode="auto">
            <a:xfrm>
              <a:off x="3463926" y="3732213"/>
              <a:ext cx="38100" cy="47625"/>
            </a:xfrm>
            <a:custGeom>
              <a:avLst/>
              <a:gdLst/>
              <a:ahLst/>
              <a:cxnLst>
                <a:cxn ang="0">
                  <a:pos x="86" y="3"/>
                </a:cxn>
                <a:cxn ang="0">
                  <a:pos x="86" y="3"/>
                </a:cxn>
                <a:cxn ang="0">
                  <a:pos x="74" y="23"/>
                </a:cxn>
                <a:cxn ang="0">
                  <a:pos x="60" y="41"/>
                </a:cxn>
                <a:cxn ang="0">
                  <a:pos x="44" y="58"/>
                </a:cxn>
                <a:cxn ang="0">
                  <a:pos x="27" y="74"/>
                </a:cxn>
                <a:cxn ang="0">
                  <a:pos x="27" y="74"/>
                </a:cxn>
                <a:cxn ang="0">
                  <a:pos x="18" y="82"/>
                </a:cxn>
                <a:cxn ang="0">
                  <a:pos x="7" y="92"/>
                </a:cxn>
                <a:cxn ang="0">
                  <a:pos x="3" y="99"/>
                </a:cxn>
                <a:cxn ang="0">
                  <a:pos x="1" y="104"/>
                </a:cxn>
                <a:cxn ang="0">
                  <a:pos x="0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7" y="121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3"/>
                </a:cxn>
                <a:cxn ang="0">
                  <a:pos x="11" y="113"/>
                </a:cxn>
                <a:cxn ang="0">
                  <a:pos x="11" y="109"/>
                </a:cxn>
                <a:cxn ang="0">
                  <a:pos x="14" y="102"/>
                </a:cxn>
                <a:cxn ang="0">
                  <a:pos x="18" y="97"/>
                </a:cxn>
                <a:cxn ang="0">
                  <a:pos x="23" y="92"/>
                </a:cxn>
                <a:cxn ang="0">
                  <a:pos x="35" y="82"/>
                </a:cxn>
                <a:cxn ang="0">
                  <a:pos x="44" y="74"/>
                </a:cxn>
                <a:cxn ang="0">
                  <a:pos x="44" y="74"/>
                </a:cxn>
                <a:cxn ang="0">
                  <a:pos x="58" y="59"/>
                </a:cxn>
                <a:cxn ang="0">
                  <a:pos x="73" y="44"/>
                </a:cxn>
                <a:cxn ang="0">
                  <a:pos x="86" y="27"/>
                </a:cxn>
                <a:cxn ang="0">
                  <a:pos x="96" y="10"/>
                </a:cxn>
                <a:cxn ang="0">
                  <a:pos x="96" y="10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4" y="2"/>
                </a:cxn>
                <a:cxn ang="0">
                  <a:pos x="90" y="0"/>
                </a:cxn>
                <a:cxn ang="0">
                  <a:pos x="88" y="2"/>
                </a:cxn>
                <a:cxn ang="0">
                  <a:pos x="86" y="3"/>
                </a:cxn>
                <a:cxn ang="0">
                  <a:pos x="86" y="3"/>
                </a:cxn>
              </a:cxnLst>
              <a:rect l="0" t="0" r="r" b="b"/>
              <a:pathLst>
                <a:path w="96" h="121">
                  <a:moveTo>
                    <a:pt x="86" y="3"/>
                  </a:moveTo>
                  <a:lnTo>
                    <a:pt x="86" y="3"/>
                  </a:lnTo>
                  <a:lnTo>
                    <a:pt x="74" y="23"/>
                  </a:lnTo>
                  <a:lnTo>
                    <a:pt x="60" y="41"/>
                  </a:lnTo>
                  <a:lnTo>
                    <a:pt x="44" y="58"/>
                  </a:lnTo>
                  <a:lnTo>
                    <a:pt x="27" y="74"/>
                  </a:lnTo>
                  <a:lnTo>
                    <a:pt x="27" y="74"/>
                  </a:lnTo>
                  <a:lnTo>
                    <a:pt x="18" y="82"/>
                  </a:lnTo>
                  <a:lnTo>
                    <a:pt x="7" y="92"/>
                  </a:lnTo>
                  <a:lnTo>
                    <a:pt x="3" y="99"/>
                  </a:lnTo>
                  <a:lnTo>
                    <a:pt x="1" y="104"/>
                  </a:lnTo>
                  <a:lnTo>
                    <a:pt x="0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7" y="121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3"/>
                  </a:lnTo>
                  <a:lnTo>
                    <a:pt x="11" y="113"/>
                  </a:lnTo>
                  <a:lnTo>
                    <a:pt x="11" y="109"/>
                  </a:lnTo>
                  <a:lnTo>
                    <a:pt x="14" y="102"/>
                  </a:lnTo>
                  <a:lnTo>
                    <a:pt x="18" y="97"/>
                  </a:lnTo>
                  <a:lnTo>
                    <a:pt x="23" y="92"/>
                  </a:lnTo>
                  <a:lnTo>
                    <a:pt x="35" y="82"/>
                  </a:lnTo>
                  <a:lnTo>
                    <a:pt x="44" y="74"/>
                  </a:lnTo>
                  <a:lnTo>
                    <a:pt x="44" y="74"/>
                  </a:lnTo>
                  <a:lnTo>
                    <a:pt x="58" y="59"/>
                  </a:lnTo>
                  <a:lnTo>
                    <a:pt x="73" y="44"/>
                  </a:lnTo>
                  <a:lnTo>
                    <a:pt x="86" y="27"/>
                  </a:lnTo>
                  <a:lnTo>
                    <a:pt x="96" y="10"/>
                  </a:lnTo>
                  <a:lnTo>
                    <a:pt x="96" y="10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0" y="0"/>
                  </a:lnTo>
                  <a:lnTo>
                    <a:pt x="88" y="2"/>
                  </a:lnTo>
                  <a:lnTo>
                    <a:pt x="86" y="3"/>
                  </a:lnTo>
                  <a:lnTo>
                    <a:pt x="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2" name="Freeform 894"/>
            <p:cNvSpPr/>
            <p:nvPr/>
          </p:nvSpPr>
          <p:spPr bwMode="auto">
            <a:xfrm>
              <a:off x="3511551" y="3668713"/>
              <a:ext cx="79375" cy="104775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61" y="33"/>
                </a:cxn>
                <a:cxn ang="0">
                  <a:pos x="132" y="65"/>
                </a:cxn>
                <a:cxn ang="0">
                  <a:pos x="106" y="98"/>
                </a:cxn>
                <a:cxn ang="0">
                  <a:pos x="80" y="132"/>
                </a:cxn>
                <a:cxn ang="0">
                  <a:pos x="80" y="132"/>
                </a:cxn>
                <a:cxn ang="0">
                  <a:pos x="67" y="153"/>
                </a:cxn>
                <a:cxn ang="0">
                  <a:pos x="54" y="174"/>
                </a:cxn>
                <a:cxn ang="0">
                  <a:pos x="40" y="193"/>
                </a:cxn>
                <a:cxn ang="0">
                  <a:pos x="33" y="204"/>
                </a:cxn>
                <a:cxn ang="0">
                  <a:pos x="25" y="213"/>
                </a:cxn>
                <a:cxn ang="0">
                  <a:pos x="25" y="213"/>
                </a:cxn>
                <a:cxn ang="0">
                  <a:pos x="16" y="222"/>
                </a:cxn>
                <a:cxn ang="0">
                  <a:pos x="9" y="233"/>
                </a:cxn>
                <a:cxn ang="0">
                  <a:pos x="3" y="244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1" y="261"/>
                </a:cxn>
                <a:cxn ang="0">
                  <a:pos x="3" y="261"/>
                </a:cxn>
                <a:cxn ang="0">
                  <a:pos x="5" y="263"/>
                </a:cxn>
                <a:cxn ang="0">
                  <a:pos x="9" y="261"/>
                </a:cxn>
                <a:cxn ang="0">
                  <a:pos x="10" y="259"/>
                </a:cxn>
                <a:cxn ang="0">
                  <a:pos x="12" y="258"/>
                </a:cxn>
                <a:cxn ang="0">
                  <a:pos x="12" y="258"/>
                </a:cxn>
                <a:cxn ang="0">
                  <a:pos x="13" y="248"/>
                </a:cxn>
                <a:cxn ang="0">
                  <a:pos x="17" y="241"/>
                </a:cxn>
                <a:cxn ang="0">
                  <a:pos x="22" y="233"/>
                </a:cxn>
                <a:cxn ang="0">
                  <a:pos x="27" y="225"/>
                </a:cxn>
                <a:cxn ang="0">
                  <a:pos x="40" y="210"/>
                </a:cxn>
                <a:cxn ang="0">
                  <a:pos x="51" y="196"/>
                </a:cxn>
                <a:cxn ang="0">
                  <a:pos x="51" y="196"/>
                </a:cxn>
                <a:cxn ang="0">
                  <a:pos x="76" y="159"/>
                </a:cxn>
                <a:cxn ang="0">
                  <a:pos x="88" y="141"/>
                </a:cxn>
                <a:cxn ang="0">
                  <a:pos x="101" y="124"/>
                </a:cxn>
                <a:cxn ang="0">
                  <a:pos x="101" y="124"/>
                </a:cxn>
                <a:cxn ang="0">
                  <a:pos x="148" y="65"/>
                </a:cxn>
                <a:cxn ang="0">
                  <a:pos x="173" y="37"/>
                </a:cxn>
                <a:cxn ang="0">
                  <a:pos x="197" y="10"/>
                </a:cxn>
                <a:cxn ang="0">
                  <a:pos x="197" y="10"/>
                </a:cxn>
                <a:cxn ang="0">
                  <a:pos x="199" y="8"/>
                </a:cxn>
                <a:cxn ang="0">
                  <a:pos x="200" y="5"/>
                </a:cxn>
                <a:cxn ang="0">
                  <a:pos x="197" y="1"/>
                </a:cxn>
                <a:cxn ang="0">
                  <a:pos x="193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200" h="263">
                  <a:moveTo>
                    <a:pt x="190" y="1"/>
                  </a:moveTo>
                  <a:lnTo>
                    <a:pt x="190" y="1"/>
                  </a:lnTo>
                  <a:lnTo>
                    <a:pt x="161" y="33"/>
                  </a:lnTo>
                  <a:lnTo>
                    <a:pt x="132" y="65"/>
                  </a:lnTo>
                  <a:lnTo>
                    <a:pt x="106" y="98"/>
                  </a:lnTo>
                  <a:lnTo>
                    <a:pt x="80" y="132"/>
                  </a:lnTo>
                  <a:lnTo>
                    <a:pt x="80" y="132"/>
                  </a:lnTo>
                  <a:lnTo>
                    <a:pt x="67" y="153"/>
                  </a:lnTo>
                  <a:lnTo>
                    <a:pt x="54" y="174"/>
                  </a:lnTo>
                  <a:lnTo>
                    <a:pt x="40" y="193"/>
                  </a:lnTo>
                  <a:lnTo>
                    <a:pt x="33" y="204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6" y="222"/>
                  </a:lnTo>
                  <a:lnTo>
                    <a:pt x="9" y="233"/>
                  </a:lnTo>
                  <a:lnTo>
                    <a:pt x="3" y="244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1" y="261"/>
                  </a:lnTo>
                  <a:lnTo>
                    <a:pt x="3" y="261"/>
                  </a:lnTo>
                  <a:lnTo>
                    <a:pt x="5" y="263"/>
                  </a:lnTo>
                  <a:lnTo>
                    <a:pt x="9" y="261"/>
                  </a:lnTo>
                  <a:lnTo>
                    <a:pt x="10" y="259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3" y="248"/>
                  </a:lnTo>
                  <a:lnTo>
                    <a:pt x="17" y="241"/>
                  </a:lnTo>
                  <a:lnTo>
                    <a:pt x="22" y="233"/>
                  </a:lnTo>
                  <a:lnTo>
                    <a:pt x="27" y="225"/>
                  </a:lnTo>
                  <a:lnTo>
                    <a:pt x="40" y="210"/>
                  </a:lnTo>
                  <a:lnTo>
                    <a:pt x="51" y="196"/>
                  </a:lnTo>
                  <a:lnTo>
                    <a:pt x="51" y="196"/>
                  </a:lnTo>
                  <a:lnTo>
                    <a:pt x="76" y="159"/>
                  </a:lnTo>
                  <a:lnTo>
                    <a:pt x="88" y="141"/>
                  </a:lnTo>
                  <a:lnTo>
                    <a:pt x="101" y="124"/>
                  </a:lnTo>
                  <a:lnTo>
                    <a:pt x="101" y="124"/>
                  </a:lnTo>
                  <a:lnTo>
                    <a:pt x="148" y="65"/>
                  </a:lnTo>
                  <a:lnTo>
                    <a:pt x="173" y="37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9" y="8"/>
                  </a:lnTo>
                  <a:lnTo>
                    <a:pt x="200" y="5"/>
                  </a:lnTo>
                  <a:lnTo>
                    <a:pt x="197" y="1"/>
                  </a:lnTo>
                  <a:lnTo>
                    <a:pt x="193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3" name="Freeform 895"/>
            <p:cNvSpPr/>
            <p:nvPr/>
          </p:nvSpPr>
          <p:spPr bwMode="auto">
            <a:xfrm>
              <a:off x="3559176" y="3678238"/>
              <a:ext cx="74613" cy="9842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5" y="12"/>
                </a:cxn>
                <a:cxn ang="0">
                  <a:pos x="151" y="24"/>
                </a:cxn>
                <a:cxn ang="0">
                  <a:pos x="136" y="36"/>
                </a:cxn>
                <a:cxn ang="0">
                  <a:pos x="131" y="42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04" y="82"/>
                </a:cxn>
                <a:cxn ang="0">
                  <a:pos x="80" y="116"/>
                </a:cxn>
                <a:cxn ang="0">
                  <a:pos x="80" y="116"/>
                </a:cxn>
                <a:cxn ang="0">
                  <a:pos x="68" y="133"/>
                </a:cxn>
                <a:cxn ang="0">
                  <a:pos x="56" y="151"/>
                </a:cxn>
                <a:cxn ang="0">
                  <a:pos x="34" y="189"/>
                </a:cxn>
                <a:cxn ang="0">
                  <a:pos x="34" y="189"/>
                </a:cxn>
                <a:cxn ang="0">
                  <a:pos x="25" y="201"/>
                </a:cxn>
                <a:cxn ang="0">
                  <a:pos x="15" y="212"/>
                </a:cxn>
                <a:cxn ang="0">
                  <a:pos x="5" y="224"/>
                </a:cxn>
                <a:cxn ang="0">
                  <a:pos x="2" y="231"/>
                </a:cxn>
                <a:cxn ang="0">
                  <a:pos x="0" y="238"/>
                </a:cxn>
                <a:cxn ang="0">
                  <a:pos x="0" y="238"/>
                </a:cxn>
                <a:cxn ang="0">
                  <a:pos x="0" y="241"/>
                </a:cxn>
                <a:cxn ang="0">
                  <a:pos x="0" y="242"/>
                </a:cxn>
                <a:cxn ang="0">
                  <a:pos x="4" y="245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13" y="235"/>
                </a:cxn>
                <a:cxn ang="0">
                  <a:pos x="17" y="228"/>
                </a:cxn>
                <a:cxn ang="0">
                  <a:pos x="29" y="219"/>
                </a:cxn>
                <a:cxn ang="0">
                  <a:pos x="29" y="219"/>
                </a:cxn>
                <a:cxn ang="0">
                  <a:pos x="33" y="214"/>
                </a:cxn>
                <a:cxn ang="0">
                  <a:pos x="37" y="207"/>
                </a:cxn>
                <a:cxn ang="0">
                  <a:pos x="45" y="195"/>
                </a:cxn>
                <a:cxn ang="0">
                  <a:pos x="45" y="195"/>
                </a:cxn>
                <a:cxn ang="0">
                  <a:pos x="84" y="129"/>
                </a:cxn>
                <a:cxn ang="0">
                  <a:pos x="84" y="129"/>
                </a:cxn>
                <a:cxn ang="0">
                  <a:pos x="94" y="114"/>
                </a:cxn>
                <a:cxn ang="0">
                  <a:pos x="104" y="100"/>
                </a:cxn>
                <a:cxn ang="0">
                  <a:pos x="124" y="72"/>
                </a:cxn>
                <a:cxn ang="0">
                  <a:pos x="124" y="72"/>
                </a:cxn>
                <a:cxn ang="0">
                  <a:pos x="131" y="63"/>
                </a:cxn>
                <a:cxn ang="0">
                  <a:pos x="138" y="54"/>
                </a:cxn>
                <a:cxn ang="0">
                  <a:pos x="153" y="40"/>
                </a:cxn>
                <a:cxn ang="0">
                  <a:pos x="186" y="10"/>
                </a:cxn>
                <a:cxn ang="0">
                  <a:pos x="186" y="10"/>
                </a:cxn>
                <a:cxn ang="0">
                  <a:pos x="187" y="7"/>
                </a:cxn>
                <a:cxn ang="0">
                  <a:pos x="189" y="6"/>
                </a:cxn>
                <a:cxn ang="0">
                  <a:pos x="186" y="2"/>
                </a:cxn>
                <a:cxn ang="0">
                  <a:pos x="182" y="0"/>
                </a:cxn>
                <a:cxn ang="0">
                  <a:pos x="181" y="0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9" h="245">
                  <a:moveTo>
                    <a:pt x="178" y="2"/>
                  </a:moveTo>
                  <a:lnTo>
                    <a:pt x="178" y="2"/>
                  </a:lnTo>
                  <a:lnTo>
                    <a:pt x="165" y="12"/>
                  </a:lnTo>
                  <a:lnTo>
                    <a:pt x="151" y="24"/>
                  </a:lnTo>
                  <a:lnTo>
                    <a:pt x="136" y="36"/>
                  </a:lnTo>
                  <a:lnTo>
                    <a:pt x="131" y="42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04" y="82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68" y="133"/>
                  </a:lnTo>
                  <a:lnTo>
                    <a:pt x="56" y="151"/>
                  </a:lnTo>
                  <a:lnTo>
                    <a:pt x="34" y="189"/>
                  </a:lnTo>
                  <a:lnTo>
                    <a:pt x="34" y="189"/>
                  </a:lnTo>
                  <a:lnTo>
                    <a:pt x="25" y="201"/>
                  </a:lnTo>
                  <a:lnTo>
                    <a:pt x="15" y="212"/>
                  </a:lnTo>
                  <a:lnTo>
                    <a:pt x="5" y="224"/>
                  </a:lnTo>
                  <a:lnTo>
                    <a:pt x="2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2"/>
                  </a:lnTo>
                  <a:lnTo>
                    <a:pt x="4" y="245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13" y="235"/>
                  </a:lnTo>
                  <a:lnTo>
                    <a:pt x="17" y="228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33" y="214"/>
                  </a:lnTo>
                  <a:lnTo>
                    <a:pt x="37" y="207"/>
                  </a:lnTo>
                  <a:lnTo>
                    <a:pt x="45" y="195"/>
                  </a:lnTo>
                  <a:lnTo>
                    <a:pt x="45" y="195"/>
                  </a:lnTo>
                  <a:lnTo>
                    <a:pt x="84" y="129"/>
                  </a:lnTo>
                  <a:lnTo>
                    <a:pt x="84" y="129"/>
                  </a:lnTo>
                  <a:lnTo>
                    <a:pt x="94" y="114"/>
                  </a:lnTo>
                  <a:lnTo>
                    <a:pt x="104" y="100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31" y="63"/>
                  </a:lnTo>
                  <a:lnTo>
                    <a:pt x="138" y="54"/>
                  </a:lnTo>
                  <a:lnTo>
                    <a:pt x="153" y="40"/>
                  </a:lnTo>
                  <a:lnTo>
                    <a:pt x="186" y="10"/>
                  </a:lnTo>
                  <a:lnTo>
                    <a:pt x="186" y="10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86" y="2"/>
                  </a:lnTo>
                  <a:lnTo>
                    <a:pt x="182" y="0"/>
                  </a:lnTo>
                  <a:lnTo>
                    <a:pt x="181" y="0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4" name="Freeform 896"/>
            <p:cNvSpPr/>
            <p:nvPr/>
          </p:nvSpPr>
          <p:spPr bwMode="auto">
            <a:xfrm>
              <a:off x="3594101" y="3630613"/>
              <a:ext cx="122238" cy="152400"/>
            </a:xfrm>
            <a:custGeom>
              <a:avLst/>
              <a:gdLst/>
              <a:ahLst/>
              <a:cxnLst>
                <a:cxn ang="0">
                  <a:pos x="298" y="1"/>
                </a:cxn>
                <a:cxn ang="0">
                  <a:pos x="298" y="1"/>
                </a:cxn>
                <a:cxn ang="0">
                  <a:pos x="280" y="22"/>
                </a:cxn>
                <a:cxn ang="0">
                  <a:pos x="263" y="43"/>
                </a:cxn>
                <a:cxn ang="0">
                  <a:pos x="228" y="86"/>
                </a:cxn>
                <a:cxn ang="0">
                  <a:pos x="228" y="86"/>
                </a:cxn>
                <a:cxn ang="0">
                  <a:pos x="190" y="132"/>
                </a:cxn>
                <a:cxn ang="0">
                  <a:pos x="173" y="154"/>
                </a:cxn>
                <a:cxn ang="0">
                  <a:pos x="156" y="179"/>
                </a:cxn>
                <a:cxn ang="0">
                  <a:pos x="156" y="179"/>
                </a:cxn>
                <a:cxn ang="0">
                  <a:pos x="135" y="205"/>
                </a:cxn>
                <a:cxn ang="0">
                  <a:pos x="114" y="230"/>
                </a:cxn>
                <a:cxn ang="0">
                  <a:pos x="70" y="280"/>
                </a:cxn>
                <a:cxn ang="0">
                  <a:pos x="70" y="280"/>
                </a:cxn>
                <a:cxn ang="0">
                  <a:pos x="53" y="302"/>
                </a:cxn>
                <a:cxn ang="0">
                  <a:pos x="36" y="327"/>
                </a:cxn>
                <a:cxn ang="0">
                  <a:pos x="20" y="351"/>
                </a:cxn>
                <a:cxn ang="0">
                  <a:pos x="11" y="361"/>
                </a:cxn>
                <a:cxn ang="0">
                  <a:pos x="2" y="373"/>
                </a:cxn>
                <a:cxn ang="0">
                  <a:pos x="2" y="373"/>
                </a:cxn>
                <a:cxn ang="0">
                  <a:pos x="0" y="375"/>
                </a:cxn>
                <a:cxn ang="0">
                  <a:pos x="0" y="377"/>
                </a:cxn>
                <a:cxn ang="0">
                  <a:pos x="3" y="381"/>
                </a:cxn>
                <a:cxn ang="0">
                  <a:pos x="5" y="382"/>
                </a:cxn>
                <a:cxn ang="0">
                  <a:pos x="8" y="382"/>
                </a:cxn>
                <a:cxn ang="0">
                  <a:pos x="9" y="381"/>
                </a:cxn>
                <a:cxn ang="0">
                  <a:pos x="9" y="381"/>
                </a:cxn>
                <a:cxn ang="0">
                  <a:pos x="26" y="360"/>
                </a:cxn>
                <a:cxn ang="0">
                  <a:pos x="41" y="339"/>
                </a:cxn>
                <a:cxn ang="0">
                  <a:pos x="55" y="317"/>
                </a:cxn>
                <a:cxn ang="0">
                  <a:pos x="71" y="296"/>
                </a:cxn>
                <a:cxn ang="0">
                  <a:pos x="71" y="296"/>
                </a:cxn>
                <a:cxn ang="0">
                  <a:pos x="91" y="272"/>
                </a:cxn>
                <a:cxn ang="0">
                  <a:pos x="111" y="250"/>
                </a:cxn>
                <a:cxn ang="0">
                  <a:pos x="153" y="204"/>
                </a:cxn>
                <a:cxn ang="0">
                  <a:pos x="153" y="204"/>
                </a:cxn>
                <a:cxn ang="0">
                  <a:pos x="161" y="194"/>
                </a:cxn>
                <a:cxn ang="0">
                  <a:pos x="169" y="182"/>
                </a:cxn>
                <a:cxn ang="0">
                  <a:pos x="183" y="158"/>
                </a:cxn>
                <a:cxn ang="0">
                  <a:pos x="183" y="158"/>
                </a:cxn>
                <a:cxn ang="0">
                  <a:pos x="206" y="130"/>
                </a:cxn>
                <a:cxn ang="0">
                  <a:pos x="229" y="102"/>
                </a:cxn>
                <a:cxn ang="0">
                  <a:pos x="229" y="102"/>
                </a:cxn>
                <a:cxn ang="0">
                  <a:pos x="267" y="55"/>
                </a:cxn>
                <a:cxn ang="0">
                  <a:pos x="287" y="32"/>
                </a:cxn>
                <a:cxn ang="0">
                  <a:pos x="306" y="9"/>
                </a:cxn>
                <a:cxn ang="0">
                  <a:pos x="306" y="9"/>
                </a:cxn>
                <a:cxn ang="0">
                  <a:pos x="308" y="8"/>
                </a:cxn>
                <a:cxn ang="0">
                  <a:pos x="309" y="5"/>
                </a:cxn>
                <a:cxn ang="0">
                  <a:pos x="306" y="1"/>
                </a:cxn>
                <a:cxn ang="0">
                  <a:pos x="302" y="0"/>
                </a:cxn>
                <a:cxn ang="0">
                  <a:pos x="301" y="0"/>
                </a:cxn>
                <a:cxn ang="0">
                  <a:pos x="298" y="1"/>
                </a:cxn>
                <a:cxn ang="0">
                  <a:pos x="298" y="1"/>
                </a:cxn>
              </a:cxnLst>
              <a:rect l="0" t="0" r="r" b="b"/>
              <a:pathLst>
                <a:path w="309" h="382">
                  <a:moveTo>
                    <a:pt x="298" y="1"/>
                  </a:moveTo>
                  <a:lnTo>
                    <a:pt x="298" y="1"/>
                  </a:lnTo>
                  <a:lnTo>
                    <a:pt x="280" y="22"/>
                  </a:lnTo>
                  <a:lnTo>
                    <a:pt x="263" y="43"/>
                  </a:lnTo>
                  <a:lnTo>
                    <a:pt x="228" y="86"/>
                  </a:lnTo>
                  <a:lnTo>
                    <a:pt x="228" y="86"/>
                  </a:lnTo>
                  <a:lnTo>
                    <a:pt x="190" y="132"/>
                  </a:lnTo>
                  <a:lnTo>
                    <a:pt x="173" y="154"/>
                  </a:lnTo>
                  <a:lnTo>
                    <a:pt x="156" y="179"/>
                  </a:lnTo>
                  <a:lnTo>
                    <a:pt x="156" y="179"/>
                  </a:lnTo>
                  <a:lnTo>
                    <a:pt x="135" y="205"/>
                  </a:lnTo>
                  <a:lnTo>
                    <a:pt x="114" y="230"/>
                  </a:lnTo>
                  <a:lnTo>
                    <a:pt x="70" y="280"/>
                  </a:lnTo>
                  <a:lnTo>
                    <a:pt x="70" y="280"/>
                  </a:lnTo>
                  <a:lnTo>
                    <a:pt x="53" y="302"/>
                  </a:lnTo>
                  <a:lnTo>
                    <a:pt x="36" y="327"/>
                  </a:lnTo>
                  <a:lnTo>
                    <a:pt x="20" y="351"/>
                  </a:lnTo>
                  <a:lnTo>
                    <a:pt x="11" y="361"/>
                  </a:lnTo>
                  <a:lnTo>
                    <a:pt x="2" y="373"/>
                  </a:lnTo>
                  <a:lnTo>
                    <a:pt x="2" y="373"/>
                  </a:lnTo>
                  <a:lnTo>
                    <a:pt x="0" y="375"/>
                  </a:lnTo>
                  <a:lnTo>
                    <a:pt x="0" y="377"/>
                  </a:lnTo>
                  <a:lnTo>
                    <a:pt x="3" y="381"/>
                  </a:lnTo>
                  <a:lnTo>
                    <a:pt x="5" y="382"/>
                  </a:lnTo>
                  <a:lnTo>
                    <a:pt x="8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26" y="360"/>
                  </a:lnTo>
                  <a:lnTo>
                    <a:pt x="41" y="339"/>
                  </a:lnTo>
                  <a:lnTo>
                    <a:pt x="55" y="317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91" y="272"/>
                  </a:lnTo>
                  <a:lnTo>
                    <a:pt x="111" y="250"/>
                  </a:lnTo>
                  <a:lnTo>
                    <a:pt x="153" y="204"/>
                  </a:lnTo>
                  <a:lnTo>
                    <a:pt x="153" y="204"/>
                  </a:lnTo>
                  <a:lnTo>
                    <a:pt x="161" y="194"/>
                  </a:lnTo>
                  <a:lnTo>
                    <a:pt x="169" y="182"/>
                  </a:lnTo>
                  <a:lnTo>
                    <a:pt x="183" y="158"/>
                  </a:lnTo>
                  <a:lnTo>
                    <a:pt x="183" y="158"/>
                  </a:lnTo>
                  <a:lnTo>
                    <a:pt x="206" y="130"/>
                  </a:lnTo>
                  <a:lnTo>
                    <a:pt x="229" y="102"/>
                  </a:lnTo>
                  <a:lnTo>
                    <a:pt x="229" y="102"/>
                  </a:lnTo>
                  <a:lnTo>
                    <a:pt x="267" y="55"/>
                  </a:lnTo>
                  <a:lnTo>
                    <a:pt x="287" y="32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8" y="8"/>
                  </a:lnTo>
                  <a:lnTo>
                    <a:pt x="309" y="5"/>
                  </a:lnTo>
                  <a:lnTo>
                    <a:pt x="306" y="1"/>
                  </a:lnTo>
                  <a:lnTo>
                    <a:pt x="302" y="0"/>
                  </a:lnTo>
                  <a:lnTo>
                    <a:pt x="301" y="0"/>
                  </a:lnTo>
                  <a:lnTo>
                    <a:pt x="298" y="1"/>
                  </a:lnTo>
                  <a:lnTo>
                    <a:pt x="2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5" name="Freeform 897"/>
            <p:cNvSpPr/>
            <p:nvPr/>
          </p:nvSpPr>
          <p:spPr bwMode="auto">
            <a:xfrm>
              <a:off x="3629026" y="3665538"/>
              <a:ext cx="88900" cy="111125"/>
            </a:xfrm>
            <a:custGeom>
              <a:avLst/>
              <a:gdLst/>
              <a:ahLst/>
              <a:cxnLst>
                <a:cxn ang="0">
                  <a:pos x="222" y="5"/>
                </a:cxn>
                <a:cxn ang="0">
                  <a:pos x="220" y="1"/>
                </a:cxn>
                <a:cxn ang="0">
                  <a:pos x="216" y="1"/>
                </a:cxn>
                <a:cxn ang="0">
                  <a:pos x="212" y="5"/>
                </a:cxn>
                <a:cxn ang="0">
                  <a:pos x="212" y="8"/>
                </a:cxn>
                <a:cxn ang="0">
                  <a:pos x="210" y="13"/>
                </a:cxn>
                <a:cxn ang="0">
                  <a:pos x="201" y="28"/>
                </a:cxn>
                <a:cxn ang="0">
                  <a:pos x="180" y="50"/>
                </a:cxn>
                <a:cxn ang="0">
                  <a:pos x="170" y="60"/>
                </a:cxn>
                <a:cxn ang="0">
                  <a:pos x="124" y="123"/>
                </a:cxn>
                <a:cxn ang="0">
                  <a:pos x="107" y="144"/>
                </a:cxn>
                <a:cxn ang="0">
                  <a:pos x="51" y="207"/>
                </a:cxn>
                <a:cxn ang="0">
                  <a:pos x="39" y="219"/>
                </a:cxn>
                <a:cxn ang="0">
                  <a:pos x="29" y="232"/>
                </a:cxn>
                <a:cxn ang="0">
                  <a:pos x="23" y="242"/>
                </a:cxn>
                <a:cxn ang="0">
                  <a:pos x="12" y="262"/>
                </a:cxn>
                <a:cxn ang="0">
                  <a:pos x="2" y="270"/>
                </a:cxn>
                <a:cxn ang="0">
                  <a:pos x="0" y="273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8" y="280"/>
                </a:cxn>
                <a:cxn ang="0">
                  <a:pos x="21" y="267"/>
                </a:cxn>
                <a:cxn ang="0">
                  <a:pos x="40" y="237"/>
                </a:cxn>
                <a:cxn ang="0">
                  <a:pos x="51" y="222"/>
                </a:cxn>
                <a:cxn ang="0">
                  <a:pos x="129" y="136"/>
                </a:cxn>
                <a:cxn ang="0">
                  <a:pos x="138" y="124"/>
                </a:cxn>
                <a:cxn ang="0">
                  <a:pos x="162" y="90"/>
                </a:cxn>
                <a:cxn ang="0">
                  <a:pos x="187" y="56"/>
                </a:cxn>
                <a:cxn ang="0">
                  <a:pos x="197" y="46"/>
                </a:cxn>
                <a:cxn ang="0">
                  <a:pos x="216" y="28"/>
                </a:cxn>
                <a:cxn ang="0">
                  <a:pos x="221" y="17"/>
                </a:cxn>
                <a:cxn ang="0">
                  <a:pos x="222" y="5"/>
                </a:cxn>
              </a:cxnLst>
              <a:rect l="0" t="0" r="r" b="b"/>
              <a:pathLst>
                <a:path w="222" h="280">
                  <a:moveTo>
                    <a:pt x="222" y="5"/>
                  </a:moveTo>
                  <a:lnTo>
                    <a:pt x="222" y="5"/>
                  </a:lnTo>
                  <a:lnTo>
                    <a:pt x="221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2" y="3"/>
                  </a:lnTo>
                  <a:lnTo>
                    <a:pt x="212" y="5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11"/>
                  </a:lnTo>
                  <a:lnTo>
                    <a:pt x="210" y="13"/>
                  </a:lnTo>
                  <a:lnTo>
                    <a:pt x="206" y="20"/>
                  </a:lnTo>
                  <a:lnTo>
                    <a:pt x="201" y="28"/>
                  </a:lnTo>
                  <a:lnTo>
                    <a:pt x="195" y="35"/>
                  </a:lnTo>
                  <a:lnTo>
                    <a:pt x="180" y="5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40" y="102"/>
                  </a:lnTo>
                  <a:lnTo>
                    <a:pt x="124" y="123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80" y="175"/>
                  </a:lnTo>
                  <a:lnTo>
                    <a:pt x="51" y="207"/>
                  </a:lnTo>
                  <a:lnTo>
                    <a:pt x="51" y="207"/>
                  </a:lnTo>
                  <a:lnTo>
                    <a:pt x="39" y="219"/>
                  </a:lnTo>
                  <a:lnTo>
                    <a:pt x="34" y="225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3" y="242"/>
                  </a:lnTo>
                  <a:lnTo>
                    <a:pt x="18" y="253"/>
                  </a:lnTo>
                  <a:lnTo>
                    <a:pt x="12" y="262"/>
                  </a:lnTo>
                  <a:lnTo>
                    <a:pt x="2" y="270"/>
                  </a:lnTo>
                  <a:lnTo>
                    <a:pt x="2" y="270"/>
                  </a:lnTo>
                  <a:lnTo>
                    <a:pt x="1" y="271"/>
                  </a:lnTo>
                  <a:lnTo>
                    <a:pt x="0" y="273"/>
                  </a:lnTo>
                  <a:lnTo>
                    <a:pt x="1" y="277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8" y="280"/>
                  </a:lnTo>
                  <a:lnTo>
                    <a:pt x="8" y="280"/>
                  </a:lnTo>
                  <a:lnTo>
                    <a:pt x="16" y="273"/>
                  </a:lnTo>
                  <a:lnTo>
                    <a:pt x="21" y="267"/>
                  </a:lnTo>
                  <a:lnTo>
                    <a:pt x="31" y="253"/>
                  </a:lnTo>
                  <a:lnTo>
                    <a:pt x="40" y="237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90" y="179"/>
                  </a:lnTo>
                  <a:lnTo>
                    <a:pt x="129" y="136"/>
                  </a:lnTo>
                  <a:lnTo>
                    <a:pt x="129" y="136"/>
                  </a:lnTo>
                  <a:lnTo>
                    <a:pt x="138" y="124"/>
                  </a:lnTo>
                  <a:lnTo>
                    <a:pt x="146" y="114"/>
                  </a:lnTo>
                  <a:lnTo>
                    <a:pt x="162" y="90"/>
                  </a:lnTo>
                  <a:lnTo>
                    <a:pt x="178" y="67"/>
                  </a:lnTo>
                  <a:lnTo>
                    <a:pt x="187" y="56"/>
                  </a:lnTo>
                  <a:lnTo>
                    <a:pt x="197" y="46"/>
                  </a:lnTo>
                  <a:lnTo>
                    <a:pt x="197" y="46"/>
                  </a:lnTo>
                  <a:lnTo>
                    <a:pt x="206" y="37"/>
                  </a:lnTo>
                  <a:lnTo>
                    <a:pt x="216" y="28"/>
                  </a:lnTo>
                  <a:lnTo>
                    <a:pt x="218" y="22"/>
                  </a:lnTo>
                  <a:lnTo>
                    <a:pt x="221" y="17"/>
                  </a:lnTo>
                  <a:lnTo>
                    <a:pt x="222" y="12"/>
                  </a:lnTo>
                  <a:lnTo>
                    <a:pt x="222" y="5"/>
                  </a:lnTo>
                  <a:lnTo>
                    <a:pt x="2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6" name="Freeform 898"/>
            <p:cNvSpPr/>
            <p:nvPr/>
          </p:nvSpPr>
          <p:spPr bwMode="auto">
            <a:xfrm>
              <a:off x="3668713" y="3692526"/>
              <a:ext cx="60325" cy="80963"/>
            </a:xfrm>
            <a:custGeom>
              <a:avLst/>
              <a:gdLst/>
              <a:ahLst/>
              <a:cxnLst>
                <a:cxn ang="0">
                  <a:pos x="142" y="4"/>
                </a:cxn>
                <a:cxn ang="0">
                  <a:pos x="142" y="4"/>
                </a:cxn>
                <a:cxn ang="0">
                  <a:pos x="141" y="8"/>
                </a:cxn>
                <a:cxn ang="0">
                  <a:pos x="138" y="14"/>
                </a:cxn>
                <a:cxn ang="0">
                  <a:pos x="130" y="24"/>
                </a:cxn>
                <a:cxn ang="0">
                  <a:pos x="121" y="34"/>
                </a:cxn>
                <a:cxn ang="0">
                  <a:pos x="115" y="42"/>
                </a:cxn>
                <a:cxn ang="0">
                  <a:pos x="115" y="42"/>
                </a:cxn>
                <a:cxn ang="0">
                  <a:pos x="95" y="70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68" y="110"/>
                </a:cxn>
                <a:cxn ang="0">
                  <a:pos x="58" y="122"/>
                </a:cxn>
                <a:cxn ang="0">
                  <a:pos x="38" y="147"/>
                </a:cxn>
                <a:cxn ang="0">
                  <a:pos x="18" y="170"/>
                </a:cxn>
                <a:cxn ang="0">
                  <a:pos x="9" y="184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2" y="204"/>
                </a:cxn>
                <a:cxn ang="0">
                  <a:pos x="6" y="206"/>
                </a:cxn>
                <a:cxn ang="0">
                  <a:pos x="9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19" y="189"/>
                </a:cxn>
                <a:cxn ang="0">
                  <a:pos x="30" y="177"/>
                </a:cxn>
                <a:cxn ang="0">
                  <a:pos x="51" y="152"/>
                </a:cxn>
                <a:cxn ang="0">
                  <a:pos x="51" y="152"/>
                </a:cxn>
                <a:cxn ang="0">
                  <a:pos x="69" y="129"/>
                </a:cxn>
                <a:cxn ang="0">
                  <a:pos x="87" y="102"/>
                </a:cxn>
                <a:cxn ang="0">
                  <a:pos x="87" y="102"/>
                </a:cxn>
                <a:cxn ang="0">
                  <a:pos x="124" y="49"/>
                </a:cxn>
                <a:cxn ang="0">
                  <a:pos x="124" y="49"/>
                </a:cxn>
                <a:cxn ang="0">
                  <a:pos x="133" y="38"/>
                </a:cxn>
                <a:cxn ang="0">
                  <a:pos x="141" y="29"/>
                </a:cxn>
                <a:cxn ang="0">
                  <a:pos x="149" y="19"/>
                </a:cxn>
                <a:cxn ang="0">
                  <a:pos x="151" y="14"/>
                </a:cxn>
                <a:cxn ang="0">
                  <a:pos x="154" y="7"/>
                </a:cxn>
                <a:cxn ang="0">
                  <a:pos x="154" y="7"/>
                </a:cxn>
                <a:cxn ang="0">
                  <a:pos x="154" y="4"/>
                </a:cxn>
                <a:cxn ang="0">
                  <a:pos x="153" y="3"/>
                </a:cxn>
                <a:cxn ang="0">
                  <a:pos x="149" y="0"/>
                </a:cxn>
                <a:cxn ang="0">
                  <a:pos x="145" y="0"/>
                </a:cxn>
                <a:cxn ang="0">
                  <a:pos x="144" y="2"/>
                </a:cxn>
                <a:cxn ang="0">
                  <a:pos x="142" y="4"/>
                </a:cxn>
                <a:cxn ang="0">
                  <a:pos x="142" y="4"/>
                </a:cxn>
              </a:cxnLst>
              <a:rect l="0" t="0" r="r" b="b"/>
              <a:pathLst>
                <a:path w="154" h="206">
                  <a:moveTo>
                    <a:pt x="142" y="4"/>
                  </a:moveTo>
                  <a:lnTo>
                    <a:pt x="142" y="4"/>
                  </a:lnTo>
                  <a:lnTo>
                    <a:pt x="141" y="8"/>
                  </a:lnTo>
                  <a:lnTo>
                    <a:pt x="138" y="14"/>
                  </a:lnTo>
                  <a:lnTo>
                    <a:pt x="130" y="24"/>
                  </a:lnTo>
                  <a:lnTo>
                    <a:pt x="121" y="34"/>
                  </a:lnTo>
                  <a:lnTo>
                    <a:pt x="115" y="42"/>
                  </a:lnTo>
                  <a:lnTo>
                    <a:pt x="115" y="42"/>
                  </a:lnTo>
                  <a:lnTo>
                    <a:pt x="95" y="70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68" y="110"/>
                  </a:lnTo>
                  <a:lnTo>
                    <a:pt x="58" y="122"/>
                  </a:lnTo>
                  <a:lnTo>
                    <a:pt x="38" y="147"/>
                  </a:lnTo>
                  <a:lnTo>
                    <a:pt x="18" y="170"/>
                  </a:lnTo>
                  <a:lnTo>
                    <a:pt x="9" y="184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2" y="204"/>
                  </a:lnTo>
                  <a:lnTo>
                    <a:pt x="6" y="206"/>
                  </a:lnTo>
                  <a:lnTo>
                    <a:pt x="9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19" y="189"/>
                  </a:lnTo>
                  <a:lnTo>
                    <a:pt x="30" y="177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69" y="129"/>
                  </a:lnTo>
                  <a:lnTo>
                    <a:pt x="87" y="102"/>
                  </a:lnTo>
                  <a:lnTo>
                    <a:pt x="87" y="102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33" y="38"/>
                  </a:lnTo>
                  <a:lnTo>
                    <a:pt x="141" y="29"/>
                  </a:lnTo>
                  <a:lnTo>
                    <a:pt x="149" y="19"/>
                  </a:lnTo>
                  <a:lnTo>
                    <a:pt x="151" y="14"/>
                  </a:lnTo>
                  <a:lnTo>
                    <a:pt x="154" y="7"/>
                  </a:lnTo>
                  <a:lnTo>
                    <a:pt x="154" y="7"/>
                  </a:lnTo>
                  <a:lnTo>
                    <a:pt x="154" y="4"/>
                  </a:lnTo>
                  <a:lnTo>
                    <a:pt x="153" y="3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4" y="2"/>
                  </a:lnTo>
                  <a:lnTo>
                    <a:pt x="142" y="4"/>
                  </a:lnTo>
                  <a:lnTo>
                    <a:pt x="1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7" name="Freeform 899"/>
            <p:cNvSpPr/>
            <p:nvPr/>
          </p:nvSpPr>
          <p:spPr bwMode="auto">
            <a:xfrm>
              <a:off x="3697288" y="3721101"/>
              <a:ext cx="41275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5"/>
                </a:cxn>
                <a:cxn ang="0">
                  <a:pos x="68" y="30"/>
                </a:cxn>
                <a:cxn ang="0">
                  <a:pos x="46" y="59"/>
                </a:cxn>
                <a:cxn ang="0">
                  <a:pos x="24" y="87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4" y="125"/>
                </a:cxn>
                <a:cxn ang="0">
                  <a:pos x="5" y="127"/>
                </a:cxn>
                <a:cxn ang="0">
                  <a:pos x="8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32" y="95"/>
                </a:cxn>
                <a:cxn ang="0">
                  <a:pos x="54" y="66"/>
                </a:cxn>
                <a:cxn ang="0">
                  <a:pos x="76" y="38"/>
                </a:cxn>
                <a:cxn ang="0">
                  <a:pos x="89" y="23"/>
                </a:cxn>
                <a:cxn ang="0">
                  <a:pos x="101" y="10"/>
                </a:cxn>
                <a:cxn ang="0">
                  <a:pos x="101" y="10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2"/>
                </a:cxn>
                <a:cxn ang="0">
                  <a:pos x="97" y="0"/>
                </a:cxn>
                <a:cxn ang="0">
                  <a:pos x="94" y="1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27">
                  <a:moveTo>
                    <a:pt x="93" y="2"/>
                  </a:moveTo>
                  <a:lnTo>
                    <a:pt x="93" y="2"/>
                  </a:lnTo>
                  <a:lnTo>
                    <a:pt x="80" y="15"/>
                  </a:lnTo>
                  <a:lnTo>
                    <a:pt x="68" y="30"/>
                  </a:lnTo>
                  <a:lnTo>
                    <a:pt x="46" y="59"/>
                  </a:lnTo>
                  <a:lnTo>
                    <a:pt x="24" y="87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4" y="125"/>
                  </a:lnTo>
                  <a:lnTo>
                    <a:pt x="5" y="127"/>
                  </a:lnTo>
                  <a:lnTo>
                    <a:pt x="8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32" y="95"/>
                  </a:lnTo>
                  <a:lnTo>
                    <a:pt x="54" y="66"/>
                  </a:lnTo>
                  <a:lnTo>
                    <a:pt x="76" y="38"/>
                  </a:lnTo>
                  <a:lnTo>
                    <a:pt x="89" y="23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2"/>
                  </a:lnTo>
                  <a:lnTo>
                    <a:pt x="97" y="0"/>
                  </a:lnTo>
                  <a:lnTo>
                    <a:pt x="94" y="1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8" name="Freeform 900"/>
            <p:cNvSpPr/>
            <p:nvPr/>
          </p:nvSpPr>
          <p:spPr bwMode="auto">
            <a:xfrm>
              <a:off x="3511551" y="3597276"/>
              <a:ext cx="38100" cy="52388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8" y="35"/>
                </a:cxn>
                <a:cxn ang="0">
                  <a:pos x="48" y="65"/>
                </a:cxn>
                <a:cxn ang="0">
                  <a:pos x="26" y="95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2"/>
                </a:cxn>
                <a:cxn ang="0">
                  <a:pos x="8" y="132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35" y="102"/>
                </a:cxn>
                <a:cxn ang="0">
                  <a:pos x="57" y="73"/>
                </a:cxn>
                <a:cxn ang="0">
                  <a:pos x="78" y="4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6"/>
                </a:cxn>
                <a:cxn ang="0">
                  <a:pos x="97" y="4"/>
                </a:cxn>
                <a:cxn ang="0">
                  <a:pos x="94" y="1"/>
                </a:cxn>
                <a:cxn ang="0">
                  <a:pos x="90" y="0"/>
                </a:cxn>
                <a:cxn ang="0">
                  <a:pos x="88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7" h="132">
                  <a:moveTo>
                    <a:pt x="86" y="4"/>
                  </a:moveTo>
                  <a:lnTo>
                    <a:pt x="86" y="4"/>
                  </a:lnTo>
                  <a:lnTo>
                    <a:pt x="68" y="35"/>
                  </a:lnTo>
                  <a:lnTo>
                    <a:pt x="48" y="65"/>
                  </a:lnTo>
                  <a:lnTo>
                    <a:pt x="26" y="95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2"/>
                  </a:lnTo>
                  <a:lnTo>
                    <a:pt x="8" y="132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35" y="102"/>
                  </a:lnTo>
                  <a:lnTo>
                    <a:pt x="57" y="73"/>
                  </a:lnTo>
                  <a:lnTo>
                    <a:pt x="78" y="4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6"/>
                  </a:lnTo>
                  <a:lnTo>
                    <a:pt x="97" y="4"/>
                  </a:lnTo>
                  <a:lnTo>
                    <a:pt x="94" y="1"/>
                  </a:lnTo>
                  <a:lnTo>
                    <a:pt x="90" y="0"/>
                  </a:lnTo>
                  <a:lnTo>
                    <a:pt x="88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9" name="Freeform 901"/>
            <p:cNvSpPr/>
            <p:nvPr/>
          </p:nvSpPr>
          <p:spPr bwMode="auto">
            <a:xfrm>
              <a:off x="3522663" y="3532188"/>
              <a:ext cx="114300" cy="157163"/>
            </a:xfrm>
            <a:custGeom>
              <a:avLst/>
              <a:gdLst/>
              <a:ahLst/>
              <a:cxnLst>
                <a:cxn ang="0">
                  <a:pos x="273" y="4"/>
                </a:cxn>
                <a:cxn ang="0">
                  <a:pos x="267" y="18"/>
                </a:cxn>
                <a:cxn ang="0">
                  <a:pos x="233" y="55"/>
                </a:cxn>
                <a:cxn ang="0">
                  <a:pos x="223" y="65"/>
                </a:cxn>
                <a:cxn ang="0">
                  <a:pos x="200" y="98"/>
                </a:cxn>
                <a:cxn ang="0">
                  <a:pos x="163" y="157"/>
                </a:cxn>
                <a:cxn ang="0">
                  <a:pos x="127" y="216"/>
                </a:cxn>
                <a:cxn ang="0">
                  <a:pos x="89" y="264"/>
                </a:cxn>
                <a:cxn ang="0">
                  <a:pos x="62" y="300"/>
                </a:cxn>
                <a:cxn ang="0">
                  <a:pos x="53" y="313"/>
                </a:cxn>
                <a:cxn ang="0">
                  <a:pos x="25" y="358"/>
                </a:cxn>
                <a:cxn ang="0">
                  <a:pos x="14" y="375"/>
                </a:cxn>
                <a:cxn ang="0">
                  <a:pos x="6" y="387"/>
                </a:cxn>
                <a:cxn ang="0">
                  <a:pos x="5" y="388"/>
                </a:cxn>
                <a:cxn ang="0">
                  <a:pos x="1" y="390"/>
                </a:cxn>
                <a:cxn ang="0">
                  <a:pos x="1" y="398"/>
                </a:cxn>
                <a:cxn ang="0">
                  <a:pos x="5" y="399"/>
                </a:cxn>
                <a:cxn ang="0">
                  <a:pos x="11" y="398"/>
                </a:cxn>
                <a:cxn ang="0">
                  <a:pos x="22" y="387"/>
                </a:cxn>
                <a:cxn ang="0">
                  <a:pos x="35" y="364"/>
                </a:cxn>
                <a:cxn ang="0">
                  <a:pos x="43" y="352"/>
                </a:cxn>
                <a:cxn ang="0">
                  <a:pos x="52" y="340"/>
                </a:cxn>
                <a:cxn ang="0">
                  <a:pos x="73" y="302"/>
                </a:cxn>
                <a:cxn ang="0">
                  <a:pos x="79" y="293"/>
                </a:cxn>
                <a:cxn ang="0">
                  <a:pos x="95" y="277"/>
                </a:cxn>
                <a:cxn ang="0">
                  <a:pos x="103" y="269"/>
                </a:cxn>
                <a:cxn ang="0">
                  <a:pos x="119" y="246"/>
                </a:cxn>
                <a:cxn ang="0">
                  <a:pos x="141" y="213"/>
                </a:cxn>
                <a:cxn ang="0">
                  <a:pos x="204" y="114"/>
                </a:cxn>
                <a:cxn ang="0">
                  <a:pos x="215" y="96"/>
                </a:cxn>
                <a:cxn ang="0">
                  <a:pos x="255" y="48"/>
                </a:cxn>
                <a:cxn ang="0">
                  <a:pos x="272" y="29"/>
                </a:cxn>
                <a:cxn ang="0">
                  <a:pos x="282" y="13"/>
                </a:cxn>
                <a:cxn ang="0">
                  <a:pos x="285" y="7"/>
                </a:cxn>
                <a:cxn ang="0">
                  <a:pos x="284" y="3"/>
                </a:cxn>
                <a:cxn ang="0">
                  <a:pos x="277" y="0"/>
                </a:cxn>
                <a:cxn ang="0">
                  <a:pos x="273" y="4"/>
                </a:cxn>
              </a:cxnLst>
              <a:rect l="0" t="0" r="r" b="b"/>
              <a:pathLst>
                <a:path w="285" h="399">
                  <a:moveTo>
                    <a:pt x="273" y="4"/>
                  </a:moveTo>
                  <a:lnTo>
                    <a:pt x="273" y="4"/>
                  </a:lnTo>
                  <a:lnTo>
                    <a:pt x="270" y="11"/>
                  </a:lnTo>
                  <a:lnTo>
                    <a:pt x="267" y="18"/>
                  </a:lnTo>
                  <a:lnTo>
                    <a:pt x="256" y="31"/>
                  </a:lnTo>
                  <a:lnTo>
                    <a:pt x="233" y="55"/>
                  </a:lnTo>
                  <a:lnTo>
                    <a:pt x="233" y="55"/>
                  </a:lnTo>
                  <a:lnTo>
                    <a:pt x="223" y="65"/>
                  </a:lnTo>
                  <a:lnTo>
                    <a:pt x="215" y="76"/>
                  </a:lnTo>
                  <a:lnTo>
                    <a:pt x="200" y="98"/>
                  </a:lnTo>
                  <a:lnTo>
                    <a:pt x="200" y="98"/>
                  </a:lnTo>
                  <a:lnTo>
                    <a:pt x="163" y="157"/>
                  </a:lnTo>
                  <a:lnTo>
                    <a:pt x="127" y="216"/>
                  </a:lnTo>
                  <a:lnTo>
                    <a:pt x="127" y="216"/>
                  </a:lnTo>
                  <a:lnTo>
                    <a:pt x="108" y="241"/>
                  </a:lnTo>
                  <a:lnTo>
                    <a:pt x="89" y="264"/>
                  </a:lnTo>
                  <a:lnTo>
                    <a:pt x="70" y="288"/>
                  </a:lnTo>
                  <a:lnTo>
                    <a:pt x="62" y="300"/>
                  </a:lnTo>
                  <a:lnTo>
                    <a:pt x="53" y="313"/>
                  </a:lnTo>
                  <a:lnTo>
                    <a:pt x="53" y="313"/>
                  </a:lnTo>
                  <a:lnTo>
                    <a:pt x="40" y="336"/>
                  </a:lnTo>
                  <a:lnTo>
                    <a:pt x="25" y="358"/>
                  </a:lnTo>
                  <a:lnTo>
                    <a:pt x="25" y="358"/>
                  </a:lnTo>
                  <a:lnTo>
                    <a:pt x="14" y="375"/>
                  </a:lnTo>
                  <a:lnTo>
                    <a:pt x="9" y="385"/>
                  </a:lnTo>
                  <a:lnTo>
                    <a:pt x="6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2" y="388"/>
                  </a:lnTo>
                  <a:lnTo>
                    <a:pt x="1" y="390"/>
                  </a:lnTo>
                  <a:lnTo>
                    <a:pt x="0" y="394"/>
                  </a:lnTo>
                  <a:lnTo>
                    <a:pt x="1" y="398"/>
                  </a:lnTo>
                  <a:lnTo>
                    <a:pt x="2" y="399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11" y="398"/>
                  </a:lnTo>
                  <a:lnTo>
                    <a:pt x="17" y="394"/>
                  </a:lnTo>
                  <a:lnTo>
                    <a:pt x="22" y="387"/>
                  </a:lnTo>
                  <a:lnTo>
                    <a:pt x="27" y="379"/>
                  </a:lnTo>
                  <a:lnTo>
                    <a:pt x="35" y="364"/>
                  </a:lnTo>
                  <a:lnTo>
                    <a:pt x="39" y="357"/>
                  </a:lnTo>
                  <a:lnTo>
                    <a:pt x="43" y="352"/>
                  </a:lnTo>
                  <a:lnTo>
                    <a:pt x="43" y="352"/>
                  </a:lnTo>
                  <a:lnTo>
                    <a:pt x="52" y="340"/>
                  </a:lnTo>
                  <a:lnTo>
                    <a:pt x="60" y="327"/>
                  </a:lnTo>
                  <a:lnTo>
                    <a:pt x="73" y="302"/>
                  </a:lnTo>
                  <a:lnTo>
                    <a:pt x="73" y="302"/>
                  </a:lnTo>
                  <a:lnTo>
                    <a:pt x="79" y="293"/>
                  </a:lnTo>
                  <a:lnTo>
                    <a:pt x="87" y="285"/>
                  </a:lnTo>
                  <a:lnTo>
                    <a:pt x="95" y="277"/>
                  </a:lnTo>
                  <a:lnTo>
                    <a:pt x="103" y="269"/>
                  </a:lnTo>
                  <a:lnTo>
                    <a:pt x="103" y="269"/>
                  </a:lnTo>
                  <a:lnTo>
                    <a:pt x="111" y="258"/>
                  </a:lnTo>
                  <a:lnTo>
                    <a:pt x="119" y="246"/>
                  </a:lnTo>
                  <a:lnTo>
                    <a:pt x="119" y="246"/>
                  </a:lnTo>
                  <a:lnTo>
                    <a:pt x="141" y="213"/>
                  </a:lnTo>
                  <a:lnTo>
                    <a:pt x="162" y="181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15" y="96"/>
                  </a:lnTo>
                  <a:lnTo>
                    <a:pt x="227" y="80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72" y="29"/>
                  </a:lnTo>
                  <a:lnTo>
                    <a:pt x="280" y="18"/>
                  </a:lnTo>
                  <a:lnTo>
                    <a:pt x="282" y="13"/>
                  </a:lnTo>
                  <a:lnTo>
                    <a:pt x="285" y="7"/>
                  </a:lnTo>
                  <a:lnTo>
                    <a:pt x="285" y="7"/>
                  </a:lnTo>
                  <a:lnTo>
                    <a:pt x="285" y="5"/>
                  </a:lnTo>
                  <a:lnTo>
                    <a:pt x="284" y="3"/>
                  </a:lnTo>
                  <a:lnTo>
                    <a:pt x="281" y="0"/>
                  </a:lnTo>
                  <a:lnTo>
                    <a:pt x="277" y="0"/>
                  </a:lnTo>
                  <a:lnTo>
                    <a:pt x="274" y="1"/>
                  </a:lnTo>
                  <a:lnTo>
                    <a:pt x="273" y="4"/>
                  </a:lnTo>
                  <a:lnTo>
                    <a:pt x="27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0" name="Freeform 902"/>
            <p:cNvSpPr/>
            <p:nvPr/>
          </p:nvSpPr>
          <p:spPr bwMode="auto">
            <a:xfrm>
              <a:off x="3600451" y="3543301"/>
              <a:ext cx="68263" cy="95250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2" y="12"/>
                </a:cxn>
                <a:cxn ang="0">
                  <a:pos x="144" y="23"/>
                </a:cxn>
                <a:cxn ang="0">
                  <a:pos x="128" y="46"/>
                </a:cxn>
                <a:cxn ang="0">
                  <a:pos x="114" y="70"/>
                </a:cxn>
                <a:cxn ang="0">
                  <a:pos x="100" y="95"/>
                </a:cxn>
                <a:cxn ang="0">
                  <a:pos x="100" y="95"/>
                </a:cxn>
                <a:cxn ang="0">
                  <a:pos x="92" y="108"/>
                </a:cxn>
                <a:cxn ang="0">
                  <a:pos x="81" y="121"/>
                </a:cxn>
                <a:cxn ang="0">
                  <a:pos x="60" y="148"/>
                </a:cxn>
                <a:cxn ang="0">
                  <a:pos x="60" y="148"/>
                </a:cxn>
                <a:cxn ang="0">
                  <a:pos x="38" y="175"/>
                </a:cxn>
                <a:cxn ang="0">
                  <a:pos x="17" y="203"/>
                </a:cxn>
                <a:cxn ang="0">
                  <a:pos x="17" y="203"/>
                </a:cxn>
                <a:cxn ang="0">
                  <a:pos x="5" y="217"/>
                </a:cxn>
                <a:cxn ang="0">
                  <a:pos x="2" y="227"/>
                </a:cxn>
                <a:cxn ang="0">
                  <a:pos x="0" y="231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2" y="237"/>
                </a:cxn>
                <a:cxn ang="0">
                  <a:pos x="4" y="238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2" y="237"/>
                </a:cxn>
                <a:cxn ang="0">
                  <a:pos x="12" y="234"/>
                </a:cxn>
                <a:cxn ang="0">
                  <a:pos x="12" y="231"/>
                </a:cxn>
                <a:cxn ang="0">
                  <a:pos x="12" y="231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22" y="213"/>
                </a:cxn>
                <a:cxn ang="0">
                  <a:pos x="37" y="195"/>
                </a:cxn>
                <a:cxn ang="0">
                  <a:pos x="37" y="195"/>
                </a:cxn>
                <a:cxn ang="0">
                  <a:pos x="58" y="169"/>
                </a:cxn>
                <a:cxn ang="0">
                  <a:pos x="79" y="144"/>
                </a:cxn>
                <a:cxn ang="0">
                  <a:pos x="79" y="144"/>
                </a:cxn>
                <a:cxn ang="0">
                  <a:pos x="91" y="127"/>
                </a:cxn>
                <a:cxn ang="0">
                  <a:pos x="102" y="110"/>
                </a:cxn>
                <a:cxn ang="0">
                  <a:pos x="123" y="76"/>
                </a:cxn>
                <a:cxn ang="0">
                  <a:pos x="134" y="59"/>
                </a:cxn>
                <a:cxn ang="0">
                  <a:pos x="144" y="40"/>
                </a:cxn>
                <a:cxn ang="0">
                  <a:pos x="157" y="25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2" y="8"/>
                </a:cxn>
                <a:cxn ang="0">
                  <a:pos x="172" y="5"/>
                </a:cxn>
                <a:cxn ang="0">
                  <a:pos x="170" y="1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72" h="239">
                  <a:moveTo>
                    <a:pt x="162" y="1"/>
                  </a:moveTo>
                  <a:lnTo>
                    <a:pt x="162" y="1"/>
                  </a:lnTo>
                  <a:lnTo>
                    <a:pt x="152" y="12"/>
                  </a:lnTo>
                  <a:lnTo>
                    <a:pt x="144" y="23"/>
                  </a:lnTo>
                  <a:lnTo>
                    <a:pt x="128" y="46"/>
                  </a:lnTo>
                  <a:lnTo>
                    <a:pt x="114" y="70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92" y="108"/>
                  </a:lnTo>
                  <a:lnTo>
                    <a:pt x="81" y="121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38" y="175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5" y="217"/>
                  </a:lnTo>
                  <a:lnTo>
                    <a:pt x="2" y="227"/>
                  </a:lnTo>
                  <a:lnTo>
                    <a:pt x="0" y="231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2" y="237"/>
                  </a:lnTo>
                  <a:lnTo>
                    <a:pt x="4" y="238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2" y="237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12" y="231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22" y="213"/>
                  </a:lnTo>
                  <a:lnTo>
                    <a:pt x="37" y="195"/>
                  </a:lnTo>
                  <a:lnTo>
                    <a:pt x="37" y="195"/>
                  </a:lnTo>
                  <a:lnTo>
                    <a:pt x="58" y="169"/>
                  </a:lnTo>
                  <a:lnTo>
                    <a:pt x="79" y="144"/>
                  </a:lnTo>
                  <a:lnTo>
                    <a:pt x="79" y="144"/>
                  </a:lnTo>
                  <a:lnTo>
                    <a:pt x="91" y="127"/>
                  </a:lnTo>
                  <a:lnTo>
                    <a:pt x="102" y="110"/>
                  </a:lnTo>
                  <a:lnTo>
                    <a:pt x="123" y="76"/>
                  </a:lnTo>
                  <a:lnTo>
                    <a:pt x="134" y="59"/>
                  </a:lnTo>
                  <a:lnTo>
                    <a:pt x="144" y="40"/>
                  </a:lnTo>
                  <a:lnTo>
                    <a:pt x="157" y="25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2" y="8"/>
                  </a:lnTo>
                  <a:lnTo>
                    <a:pt x="172" y="5"/>
                  </a:lnTo>
                  <a:lnTo>
                    <a:pt x="170" y="1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1" name="Freeform 903"/>
            <p:cNvSpPr/>
            <p:nvPr/>
          </p:nvSpPr>
          <p:spPr bwMode="auto">
            <a:xfrm>
              <a:off x="3633788" y="3560763"/>
              <a:ext cx="53975" cy="80963"/>
            </a:xfrm>
            <a:custGeom>
              <a:avLst/>
              <a:gdLst/>
              <a:ahLst/>
              <a:cxnLst>
                <a:cxn ang="0">
                  <a:pos x="125" y="2"/>
                </a:cxn>
                <a:cxn ang="0">
                  <a:pos x="125" y="2"/>
                </a:cxn>
                <a:cxn ang="0">
                  <a:pos x="119" y="17"/>
                </a:cxn>
                <a:cxn ang="0">
                  <a:pos x="111" y="31"/>
                </a:cxn>
                <a:cxn ang="0">
                  <a:pos x="94" y="58"/>
                </a:cxn>
                <a:cxn ang="0">
                  <a:pos x="57" y="113"/>
                </a:cxn>
                <a:cxn ang="0">
                  <a:pos x="57" y="113"/>
                </a:cxn>
                <a:cxn ang="0">
                  <a:pos x="22" y="164"/>
                </a:cxn>
                <a:cxn ang="0">
                  <a:pos x="22" y="164"/>
                </a:cxn>
                <a:cxn ang="0">
                  <a:pos x="15" y="172"/>
                </a:cxn>
                <a:cxn ang="0">
                  <a:pos x="9" y="180"/>
                </a:cxn>
                <a:cxn ang="0">
                  <a:pos x="4" y="188"/>
                </a:cxn>
                <a:cxn ang="0">
                  <a:pos x="1" y="192"/>
                </a:cxn>
                <a:cxn ang="0">
                  <a:pos x="0" y="197"/>
                </a:cxn>
                <a:cxn ang="0">
                  <a:pos x="0" y="197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4" y="204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9" y="202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1" y="196"/>
                </a:cxn>
                <a:cxn ang="0">
                  <a:pos x="14" y="192"/>
                </a:cxn>
                <a:cxn ang="0">
                  <a:pos x="22" y="180"/>
                </a:cxn>
                <a:cxn ang="0">
                  <a:pos x="31" y="171"/>
                </a:cxn>
                <a:cxn ang="0">
                  <a:pos x="38" y="162"/>
                </a:cxn>
                <a:cxn ang="0">
                  <a:pos x="38" y="162"/>
                </a:cxn>
                <a:cxn ang="0">
                  <a:pos x="56" y="136"/>
                </a:cxn>
                <a:cxn ang="0">
                  <a:pos x="73" y="111"/>
                </a:cxn>
                <a:cxn ang="0">
                  <a:pos x="73" y="111"/>
                </a:cxn>
                <a:cxn ang="0">
                  <a:pos x="107" y="60"/>
                </a:cxn>
                <a:cxn ang="0">
                  <a:pos x="123" y="3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4"/>
                </a:cxn>
                <a:cxn ang="0">
                  <a:pos x="133" y="0"/>
                </a:cxn>
                <a:cxn ang="0">
                  <a:pos x="130" y="0"/>
                </a:cxn>
                <a:cxn ang="0">
                  <a:pos x="129" y="0"/>
                </a:cxn>
                <a:cxn ang="0">
                  <a:pos x="126" y="0"/>
                </a:cxn>
                <a:cxn ang="0">
                  <a:pos x="125" y="2"/>
                </a:cxn>
                <a:cxn ang="0">
                  <a:pos x="125" y="2"/>
                </a:cxn>
              </a:cxnLst>
              <a:rect l="0" t="0" r="r" b="b"/>
              <a:pathLst>
                <a:path w="136" h="205">
                  <a:moveTo>
                    <a:pt x="125" y="2"/>
                  </a:moveTo>
                  <a:lnTo>
                    <a:pt x="125" y="2"/>
                  </a:lnTo>
                  <a:lnTo>
                    <a:pt x="119" y="17"/>
                  </a:lnTo>
                  <a:lnTo>
                    <a:pt x="111" y="31"/>
                  </a:lnTo>
                  <a:lnTo>
                    <a:pt x="94" y="58"/>
                  </a:lnTo>
                  <a:lnTo>
                    <a:pt x="57" y="113"/>
                  </a:lnTo>
                  <a:lnTo>
                    <a:pt x="57" y="113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15" y="172"/>
                  </a:lnTo>
                  <a:lnTo>
                    <a:pt x="9" y="180"/>
                  </a:lnTo>
                  <a:lnTo>
                    <a:pt x="4" y="188"/>
                  </a:lnTo>
                  <a:lnTo>
                    <a:pt x="1" y="192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4" y="204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1" y="196"/>
                  </a:lnTo>
                  <a:lnTo>
                    <a:pt x="14" y="192"/>
                  </a:lnTo>
                  <a:lnTo>
                    <a:pt x="22" y="180"/>
                  </a:lnTo>
                  <a:lnTo>
                    <a:pt x="31" y="171"/>
                  </a:lnTo>
                  <a:lnTo>
                    <a:pt x="38" y="162"/>
                  </a:lnTo>
                  <a:lnTo>
                    <a:pt x="38" y="162"/>
                  </a:lnTo>
                  <a:lnTo>
                    <a:pt x="56" y="136"/>
                  </a:lnTo>
                  <a:lnTo>
                    <a:pt x="73" y="111"/>
                  </a:lnTo>
                  <a:lnTo>
                    <a:pt x="73" y="111"/>
                  </a:lnTo>
                  <a:lnTo>
                    <a:pt x="107" y="60"/>
                  </a:lnTo>
                  <a:lnTo>
                    <a:pt x="123" y="3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4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5" y="2"/>
                  </a:lnTo>
                  <a:lnTo>
                    <a:pt x="12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2" name="Freeform 904"/>
            <p:cNvSpPr/>
            <p:nvPr/>
          </p:nvSpPr>
          <p:spPr bwMode="auto">
            <a:xfrm>
              <a:off x="3668713" y="3586163"/>
              <a:ext cx="38100" cy="55563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75" y="25"/>
                </a:cxn>
                <a:cxn ang="0">
                  <a:pos x="64" y="46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34" y="83"/>
                </a:cxn>
                <a:cxn ang="0">
                  <a:pos x="22" y="95"/>
                </a:cxn>
                <a:cxn ang="0">
                  <a:pos x="13" y="106"/>
                </a:cxn>
                <a:cxn ang="0">
                  <a:pos x="5" y="121"/>
                </a:cxn>
                <a:cxn ang="0">
                  <a:pos x="2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0"/>
                </a:cxn>
                <a:cxn ang="0">
                  <a:pos x="11" y="139"/>
                </a:cxn>
                <a:cxn ang="0">
                  <a:pos x="11" y="139"/>
                </a:cxn>
                <a:cxn ang="0">
                  <a:pos x="14" y="129"/>
                </a:cxn>
                <a:cxn ang="0">
                  <a:pos x="19" y="118"/>
                </a:cxn>
                <a:cxn ang="0">
                  <a:pos x="24" y="110"/>
                </a:cxn>
                <a:cxn ang="0">
                  <a:pos x="31" y="101"/>
                </a:cxn>
                <a:cxn ang="0">
                  <a:pos x="45" y="87"/>
                </a:cxn>
                <a:cxn ang="0">
                  <a:pos x="61" y="71"/>
                </a:cxn>
                <a:cxn ang="0">
                  <a:pos x="61" y="71"/>
                </a:cxn>
                <a:cxn ang="0">
                  <a:pos x="72" y="57"/>
                </a:cxn>
                <a:cxn ang="0">
                  <a:pos x="81" y="41"/>
                </a:cxn>
                <a:cxn ang="0">
                  <a:pos x="90" y="24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6" y="4"/>
                </a:cxn>
                <a:cxn ang="0">
                  <a:pos x="96" y="3"/>
                </a:cxn>
                <a:cxn ang="0">
                  <a:pos x="95" y="2"/>
                </a:cxn>
                <a:cxn ang="0">
                  <a:pos x="92" y="0"/>
                </a:cxn>
                <a:cxn ang="0">
                  <a:pos x="89" y="0"/>
                </a:cxn>
                <a:cxn ang="0">
                  <a:pos x="87" y="2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6" h="142">
                  <a:moveTo>
                    <a:pt x="86" y="4"/>
                  </a:moveTo>
                  <a:lnTo>
                    <a:pt x="86" y="4"/>
                  </a:lnTo>
                  <a:lnTo>
                    <a:pt x="75" y="25"/>
                  </a:lnTo>
                  <a:lnTo>
                    <a:pt x="64" y="46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22" y="95"/>
                  </a:lnTo>
                  <a:lnTo>
                    <a:pt x="13" y="106"/>
                  </a:lnTo>
                  <a:lnTo>
                    <a:pt x="5" y="121"/>
                  </a:lnTo>
                  <a:lnTo>
                    <a:pt x="2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4" y="129"/>
                  </a:lnTo>
                  <a:lnTo>
                    <a:pt x="19" y="118"/>
                  </a:lnTo>
                  <a:lnTo>
                    <a:pt x="24" y="110"/>
                  </a:lnTo>
                  <a:lnTo>
                    <a:pt x="31" y="101"/>
                  </a:lnTo>
                  <a:lnTo>
                    <a:pt x="45" y="87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72" y="57"/>
                  </a:lnTo>
                  <a:lnTo>
                    <a:pt x="81" y="41"/>
                  </a:lnTo>
                  <a:lnTo>
                    <a:pt x="90" y="24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6" y="4"/>
                  </a:lnTo>
                  <a:lnTo>
                    <a:pt x="96" y="3"/>
                  </a:lnTo>
                  <a:lnTo>
                    <a:pt x="95" y="2"/>
                  </a:lnTo>
                  <a:lnTo>
                    <a:pt x="92" y="0"/>
                  </a:lnTo>
                  <a:lnTo>
                    <a:pt x="89" y="0"/>
                  </a:lnTo>
                  <a:lnTo>
                    <a:pt x="87" y="2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3" name="Freeform 905"/>
            <p:cNvSpPr/>
            <p:nvPr/>
          </p:nvSpPr>
          <p:spPr bwMode="auto">
            <a:xfrm>
              <a:off x="3271838" y="3430588"/>
              <a:ext cx="15875" cy="174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8"/>
                </a:cxn>
                <a:cxn ang="0">
                  <a:pos x="16" y="16"/>
                </a:cxn>
                <a:cxn ang="0">
                  <a:pos x="8" y="25"/>
                </a:cxn>
                <a:cxn ang="0">
                  <a:pos x="2" y="34"/>
                </a:cxn>
                <a:cxn ang="0">
                  <a:pos x="2" y="34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7" y="42"/>
                </a:cxn>
                <a:cxn ang="0">
                  <a:pos x="9" y="42"/>
                </a:cxn>
                <a:cxn ang="0">
                  <a:pos x="11" y="40"/>
                </a:cxn>
                <a:cxn ang="0">
                  <a:pos x="11" y="40"/>
                </a:cxn>
                <a:cxn ang="0">
                  <a:pos x="17" y="32"/>
                </a:cxn>
                <a:cxn ang="0">
                  <a:pos x="24" y="24"/>
                </a:cxn>
                <a:cxn ang="0">
                  <a:pos x="32" y="17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2" y="8"/>
                </a:cxn>
                <a:cxn ang="0">
                  <a:pos x="41" y="3"/>
                </a:cxn>
                <a:cxn ang="0">
                  <a:pos x="39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42">
                  <a:moveTo>
                    <a:pt x="34" y="2"/>
                  </a:moveTo>
                  <a:lnTo>
                    <a:pt x="34" y="2"/>
                  </a:lnTo>
                  <a:lnTo>
                    <a:pt x="25" y="8"/>
                  </a:lnTo>
                  <a:lnTo>
                    <a:pt x="16" y="16"/>
                  </a:lnTo>
                  <a:lnTo>
                    <a:pt x="8" y="25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7" y="42"/>
                  </a:lnTo>
                  <a:lnTo>
                    <a:pt x="9" y="42"/>
                  </a:lnTo>
                  <a:lnTo>
                    <a:pt x="11" y="40"/>
                  </a:lnTo>
                  <a:lnTo>
                    <a:pt x="11" y="40"/>
                  </a:lnTo>
                  <a:lnTo>
                    <a:pt x="17" y="32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2" y="8"/>
                  </a:lnTo>
                  <a:lnTo>
                    <a:pt x="41" y="3"/>
                  </a:lnTo>
                  <a:lnTo>
                    <a:pt x="39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4" name="Freeform 906"/>
            <p:cNvSpPr/>
            <p:nvPr/>
          </p:nvSpPr>
          <p:spPr bwMode="auto">
            <a:xfrm>
              <a:off x="3295651" y="3446463"/>
              <a:ext cx="20638" cy="20638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40" y="0"/>
                </a:cxn>
                <a:cxn ang="0">
                  <a:pos x="28" y="7"/>
                </a:cxn>
                <a:cxn ang="0">
                  <a:pos x="17" y="19"/>
                </a:cxn>
                <a:cxn ang="0">
                  <a:pos x="8" y="3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5"/>
                </a:cxn>
                <a:cxn ang="0">
                  <a:pos x="0" y="48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9" y="51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7" y="38"/>
                </a:cxn>
                <a:cxn ang="0">
                  <a:pos x="25" y="27"/>
                </a:cxn>
                <a:cxn ang="0">
                  <a:pos x="35" y="17"/>
                </a:cxn>
                <a:cxn ang="0">
                  <a:pos x="46" y="10"/>
                </a:cxn>
                <a:cxn ang="0">
                  <a:pos x="46" y="10"/>
                </a:cxn>
                <a:cxn ang="0">
                  <a:pos x="48" y="7"/>
                </a:cxn>
                <a:cxn ang="0">
                  <a:pos x="49" y="6"/>
                </a:cxn>
                <a:cxn ang="0">
                  <a:pos x="48" y="2"/>
                </a:cxn>
                <a:cxn ang="0">
                  <a:pos x="46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40" y="0"/>
                </a:cxn>
              </a:cxnLst>
              <a:rect l="0" t="0" r="r" b="b"/>
              <a:pathLst>
                <a:path w="49" h="52">
                  <a:moveTo>
                    <a:pt x="40" y="0"/>
                  </a:moveTo>
                  <a:lnTo>
                    <a:pt x="40" y="0"/>
                  </a:lnTo>
                  <a:lnTo>
                    <a:pt x="28" y="7"/>
                  </a:lnTo>
                  <a:lnTo>
                    <a:pt x="17" y="19"/>
                  </a:lnTo>
                  <a:lnTo>
                    <a:pt x="8" y="3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9" y="51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7" y="38"/>
                  </a:lnTo>
                  <a:lnTo>
                    <a:pt x="25" y="27"/>
                  </a:lnTo>
                  <a:lnTo>
                    <a:pt x="35" y="17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8" y="7"/>
                  </a:lnTo>
                  <a:lnTo>
                    <a:pt x="49" y="6"/>
                  </a:lnTo>
                  <a:lnTo>
                    <a:pt x="48" y="2"/>
                  </a:lnTo>
                  <a:lnTo>
                    <a:pt x="46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5" name="Freeform 907"/>
            <p:cNvSpPr/>
            <p:nvPr/>
          </p:nvSpPr>
          <p:spPr bwMode="auto">
            <a:xfrm>
              <a:off x="3322638" y="3460751"/>
              <a:ext cx="19050" cy="20638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31" y="7"/>
                </a:cxn>
                <a:cxn ang="0">
                  <a:pos x="27" y="13"/>
                </a:cxn>
                <a:cxn ang="0">
                  <a:pos x="18" y="22"/>
                </a:cxn>
                <a:cxn ang="0">
                  <a:pos x="8" y="32"/>
                </a:cxn>
                <a:cxn ang="0">
                  <a:pos x="4" y="37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4" y="52"/>
                </a:cxn>
                <a:cxn ang="0">
                  <a:pos x="5" y="52"/>
                </a:cxn>
                <a:cxn ang="0">
                  <a:pos x="8" y="52"/>
                </a:cxn>
                <a:cxn ang="0">
                  <a:pos x="9" y="52"/>
                </a:cxn>
                <a:cxn ang="0">
                  <a:pos x="10" y="49"/>
                </a:cxn>
                <a:cxn ang="0">
                  <a:pos x="10" y="49"/>
                </a:cxn>
                <a:cxn ang="0">
                  <a:pos x="14" y="43"/>
                </a:cxn>
                <a:cxn ang="0">
                  <a:pos x="18" y="37"/>
                </a:cxn>
                <a:cxn ang="0">
                  <a:pos x="27" y="28"/>
                </a:cxn>
                <a:cxn ang="0">
                  <a:pos x="36" y="19"/>
                </a:cxn>
                <a:cxn ang="0">
                  <a:pos x="42" y="1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3" y="0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6" h="52">
                  <a:moveTo>
                    <a:pt x="35" y="2"/>
                  </a:moveTo>
                  <a:lnTo>
                    <a:pt x="35" y="2"/>
                  </a:lnTo>
                  <a:lnTo>
                    <a:pt x="31" y="7"/>
                  </a:lnTo>
                  <a:lnTo>
                    <a:pt x="27" y="13"/>
                  </a:lnTo>
                  <a:lnTo>
                    <a:pt x="18" y="22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8" y="52"/>
                  </a:lnTo>
                  <a:lnTo>
                    <a:pt x="9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4" y="43"/>
                  </a:lnTo>
                  <a:lnTo>
                    <a:pt x="18" y="37"/>
                  </a:lnTo>
                  <a:lnTo>
                    <a:pt x="27" y="28"/>
                  </a:lnTo>
                  <a:lnTo>
                    <a:pt x="36" y="19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6" name="Freeform 908"/>
            <p:cNvSpPr/>
            <p:nvPr/>
          </p:nvSpPr>
          <p:spPr bwMode="auto">
            <a:xfrm>
              <a:off x="3348038" y="3482976"/>
              <a:ext cx="23813" cy="26988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8"/>
                </a:cxn>
                <a:cxn ang="0">
                  <a:pos x="36" y="14"/>
                </a:cxn>
                <a:cxn ang="0">
                  <a:pos x="29" y="22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9" y="46"/>
                </a:cxn>
                <a:cxn ang="0">
                  <a:pos x="4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4"/>
                </a:cxn>
                <a:cxn ang="0">
                  <a:pos x="0" y="65"/>
                </a:cxn>
                <a:cxn ang="0">
                  <a:pos x="2" y="66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5" y="57"/>
                </a:cxn>
                <a:cxn ang="0">
                  <a:pos x="20" y="51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36" y="31"/>
                </a:cxn>
                <a:cxn ang="0">
                  <a:pos x="42" y="23"/>
                </a:cxn>
                <a:cxn ang="0">
                  <a:pos x="50" y="17"/>
                </a:cxn>
                <a:cxn ang="0">
                  <a:pos x="58" y="10"/>
                </a:cxn>
                <a:cxn ang="0">
                  <a:pos x="58" y="10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68">
                  <a:moveTo>
                    <a:pt x="53" y="1"/>
                  </a:moveTo>
                  <a:lnTo>
                    <a:pt x="53" y="1"/>
                  </a:lnTo>
                  <a:lnTo>
                    <a:pt x="43" y="8"/>
                  </a:lnTo>
                  <a:lnTo>
                    <a:pt x="36" y="14"/>
                  </a:lnTo>
                  <a:lnTo>
                    <a:pt x="29" y="2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9" y="46"/>
                  </a:lnTo>
                  <a:lnTo>
                    <a:pt x="4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4"/>
                  </a:lnTo>
                  <a:lnTo>
                    <a:pt x="0" y="65"/>
                  </a:lnTo>
                  <a:lnTo>
                    <a:pt x="2" y="66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5" y="57"/>
                  </a:lnTo>
                  <a:lnTo>
                    <a:pt x="20" y="51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6" y="31"/>
                  </a:lnTo>
                  <a:lnTo>
                    <a:pt x="42" y="23"/>
                  </a:lnTo>
                  <a:lnTo>
                    <a:pt x="50" y="17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7" name="Freeform 909"/>
            <p:cNvSpPr/>
            <p:nvPr/>
          </p:nvSpPr>
          <p:spPr bwMode="auto">
            <a:xfrm>
              <a:off x="3398838" y="3498851"/>
              <a:ext cx="20638" cy="30163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25" y="31"/>
                </a:cxn>
                <a:cxn ang="0">
                  <a:pos x="22" y="37"/>
                </a:cxn>
                <a:cxn ang="0">
                  <a:pos x="18" y="42"/>
                </a:cxn>
                <a:cxn ang="0">
                  <a:pos x="18" y="42"/>
                </a:cxn>
                <a:cxn ang="0">
                  <a:pos x="6" y="54"/>
                </a:cxn>
                <a:cxn ang="0">
                  <a:pos x="2" y="60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5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7"/>
                </a:cxn>
                <a:cxn ang="0">
                  <a:pos x="13" y="64"/>
                </a:cxn>
                <a:cxn ang="0">
                  <a:pos x="18" y="58"/>
                </a:cxn>
                <a:cxn ang="0">
                  <a:pos x="25" y="52"/>
                </a:cxn>
                <a:cxn ang="0">
                  <a:pos x="28" y="46"/>
                </a:cxn>
                <a:cxn ang="0">
                  <a:pos x="28" y="46"/>
                </a:cxn>
                <a:cxn ang="0">
                  <a:pos x="40" y="26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5"/>
                </a:cxn>
                <a:cxn ang="0">
                  <a:pos x="52" y="4"/>
                </a:cxn>
                <a:cxn ang="0">
                  <a:pos x="49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2" y="1"/>
                </a:cxn>
              </a:cxnLst>
              <a:rect l="0" t="0" r="r" b="b"/>
              <a:pathLst>
                <a:path w="53" h="75">
                  <a:moveTo>
                    <a:pt x="42" y="1"/>
                  </a:moveTo>
                  <a:lnTo>
                    <a:pt x="42" y="1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25" y="31"/>
                  </a:lnTo>
                  <a:lnTo>
                    <a:pt x="22" y="37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6" y="54"/>
                  </a:lnTo>
                  <a:lnTo>
                    <a:pt x="2" y="60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5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7"/>
                  </a:lnTo>
                  <a:lnTo>
                    <a:pt x="13" y="64"/>
                  </a:lnTo>
                  <a:lnTo>
                    <a:pt x="18" y="58"/>
                  </a:lnTo>
                  <a:lnTo>
                    <a:pt x="25" y="52"/>
                  </a:lnTo>
                  <a:lnTo>
                    <a:pt x="28" y="46"/>
                  </a:lnTo>
                  <a:lnTo>
                    <a:pt x="28" y="46"/>
                  </a:lnTo>
                  <a:lnTo>
                    <a:pt x="40" y="26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5"/>
                  </a:lnTo>
                  <a:lnTo>
                    <a:pt x="52" y="4"/>
                  </a:lnTo>
                  <a:lnTo>
                    <a:pt x="49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8" name="Freeform 910"/>
            <p:cNvSpPr/>
            <p:nvPr/>
          </p:nvSpPr>
          <p:spPr bwMode="auto">
            <a:xfrm>
              <a:off x="3460751" y="3505201"/>
              <a:ext cx="17463" cy="2698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0" y="8"/>
                </a:cxn>
                <a:cxn ang="0">
                  <a:pos x="27" y="16"/>
                </a:cxn>
                <a:cxn ang="0">
                  <a:pos x="17" y="30"/>
                </a:cxn>
                <a:cxn ang="0">
                  <a:pos x="11" y="46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0" y="67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20" y="53"/>
                </a:cxn>
                <a:cxn ang="0">
                  <a:pos x="27" y="37"/>
                </a:cxn>
                <a:cxn ang="0">
                  <a:pos x="34" y="23"/>
                </a:cxn>
                <a:cxn ang="0">
                  <a:pos x="40" y="16"/>
                </a:cxn>
                <a:cxn ang="0">
                  <a:pos x="45" y="10"/>
                </a:cxn>
                <a:cxn ang="0">
                  <a:pos x="45" y="10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41" y="0"/>
                </a:cxn>
                <a:cxn ang="0">
                  <a:pos x="38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68">
                  <a:moveTo>
                    <a:pt x="36" y="2"/>
                  </a:moveTo>
                  <a:lnTo>
                    <a:pt x="36" y="2"/>
                  </a:lnTo>
                  <a:lnTo>
                    <a:pt x="30" y="8"/>
                  </a:lnTo>
                  <a:lnTo>
                    <a:pt x="27" y="16"/>
                  </a:lnTo>
                  <a:lnTo>
                    <a:pt x="17" y="30"/>
                  </a:lnTo>
                  <a:lnTo>
                    <a:pt x="11" y="46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0" y="67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20" y="53"/>
                  </a:lnTo>
                  <a:lnTo>
                    <a:pt x="27" y="37"/>
                  </a:lnTo>
                  <a:lnTo>
                    <a:pt x="34" y="23"/>
                  </a:lnTo>
                  <a:lnTo>
                    <a:pt x="40" y="16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9" name="Freeform 911"/>
            <p:cNvSpPr/>
            <p:nvPr/>
          </p:nvSpPr>
          <p:spPr bwMode="auto">
            <a:xfrm>
              <a:off x="3506788" y="3503613"/>
              <a:ext cx="25400" cy="317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3" y="8"/>
                </a:cxn>
                <a:cxn ang="0">
                  <a:pos x="34" y="15"/>
                </a:cxn>
                <a:cxn ang="0">
                  <a:pos x="26" y="24"/>
                </a:cxn>
                <a:cxn ang="0">
                  <a:pos x="20" y="32"/>
                </a:cxn>
                <a:cxn ang="0">
                  <a:pos x="13" y="42"/>
                </a:cxn>
                <a:cxn ang="0">
                  <a:pos x="9" y="51"/>
                </a:cxn>
                <a:cxn ang="0">
                  <a:pos x="4" y="62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4" y="80"/>
                </a:cxn>
                <a:cxn ang="0">
                  <a:pos x="9" y="80"/>
                </a:cxn>
                <a:cxn ang="0">
                  <a:pos x="11" y="79"/>
                </a:cxn>
                <a:cxn ang="0">
                  <a:pos x="12" y="76"/>
                </a:cxn>
                <a:cxn ang="0">
                  <a:pos x="12" y="76"/>
                </a:cxn>
                <a:cxn ang="0">
                  <a:pos x="18" y="57"/>
                </a:cxn>
                <a:cxn ang="0">
                  <a:pos x="24" y="48"/>
                </a:cxn>
                <a:cxn ang="0">
                  <a:pos x="29" y="40"/>
                </a:cxn>
                <a:cxn ang="0">
                  <a:pos x="35" y="31"/>
                </a:cxn>
                <a:cxn ang="0">
                  <a:pos x="42" y="24"/>
                </a:cxn>
                <a:cxn ang="0">
                  <a:pos x="50" y="17"/>
                </a:cxn>
                <a:cxn ang="0">
                  <a:pos x="59" y="11"/>
                </a:cxn>
                <a:cxn ang="0">
                  <a:pos x="59" y="11"/>
                </a:cxn>
                <a:cxn ang="0">
                  <a:pos x="60" y="10"/>
                </a:cxn>
                <a:cxn ang="0">
                  <a:pos x="62" y="7"/>
                </a:cxn>
                <a:cxn ang="0">
                  <a:pos x="60" y="3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0">
                  <a:moveTo>
                    <a:pt x="52" y="2"/>
                  </a:moveTo>
                  <a:lnTo>
                    <a:pt x="52" y="2"/>
                  </a:lnTo>
                  <a:lnTo>
                    <a:pt x="43" y="8"/>
                  </a:lnTo>
                  <a:lnTo>
                    <a:pt x="34" y="15"/>
                  </a:lnTo>
                  <a:lnTo>
                    <a:pt x="26" y="24"/>
                  </a:lnTo>
                  <a:lnTo>
                    <a:pt x="20" y="32"/>
                  </a:lnTo>
                  <a:lnTo>
                    <a:pt x="13" y="42"/>
                  </a:lnTo>
                  <a:lnTo>
                    <a:pt x="9" y="51"/>
                  </a:lnTo>
                  <a:lnTo>
                    <a:pt x="4" y="62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4" y="80"/>
                  </a:lnTo>
                  <a:lnTo>
                    <a:pt x="9" y="80"/>
                  </a:lnTo>
                  <a:lnTo>
                    <a:pt x="11" y="79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8" y="57"/>
                  </a:lnTo>
                  <a:lnTo>
                    <a:pt x="24" y="48"/>
                  </a:lnTo>
                  <a:lnTo>
                    <a:pt x="29" y="40"/>
                  </a:lnTo>
                  <a:lnTo>
                    <a:pt x="35" y="31"/>
                  </a:lnTo>
                  <a:lnTo>
                    <a:pt x="42" y="24"/>
                  </a:lnTo>
                  <a:lnTo>
                    <a:pt x="50" y="17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2" y="7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0" name="Freeform 912"/>
            <p:cNvSpPr/>
            <p:nvPr/>
          </p:nvSpPr>
          <p:spPr bwMode="auto">
            <a:xfrm>
              <a:off x="3549651" y="3498851"/>
              <a:ext cx="23813" cy="34925"/>
            </a:xfrm>
            <a:custGeom>
              <a:avLst/>
              <a:gdLst/>
              <a:ahLst/>
              <a:cxnLst>
                <a:cxn ang="0">
                  <a:pos x="49" y="6"/>
                </a:cxn>
                <a:cxn ang="0">
                  <a:pos x="49" y="6"/>
                </a:cxn>
                <a:cxn ang="0">
                  <a:pos x="46" y="14"/>
                </a:cxn>
                <a:cxn ang="0">
                  <a:pos x="41" y="23"/>
                </a:cxn>
                <a:cxn ang="0">
                  <a:pos x="34" y="32"/>
                </a:cxn>
                <a:cxn ang="0">
                  <a:pos x="29" y="39"/>
                </a:cxn>
                <a:cxn ang="0">
                  <a:pos x="29" y="39"/>
                </a:cxn>
                <a:cxn ang="0">
                  <a:pos x="20" y="48"/>
                </a:cxn>
                <a:cxn ang="0">
                  <a:pos x="13" y="59"/>
                </a:cxn>
                <a:cxn ang="0">
                  <a:pos x="7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7"/>
                </a:cxn>
                <a:cxn ang="0">
                  <a:pos x="7" y="87"/>
                </a:cxn>
                <a:cxn ang="0">
                  <a:pos x="10" y="87"/>
                </a:cxn>
                <a:cxn ang="0">
                  <a:pos x="11" y="85"/>
                </a:cxn>
                <a:cxn ang="0">
                  <a:pos x="11" y="85"/>
                </a:cxn>
                <a:cxn ang="0">
                  <a:pos x="17" y="73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33" y="52"/>
                </a:cxn>
                <a:cxn ang="0">
                  <a:pos x="38" y="47"/>
                </a:cxn>
                <a:cxn ang="0">
                  <a:pos x="42" y="40"/>
                </a:cxn>
                <a:cxn ang="0">
                  <a:pos x="42" y="40"/>
                </a:cxn>
                <a:cxn ang="0">
                  <a:pos x="54" y="25"/>
                </a:cxn>
                <a:cxn ang="0">
                  <a:pos x="58" y="15"/>
                </a:cxn>
                <a:cxn ang="0">
                  <a:pos x="59" y="11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5" y="0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49" y="6"/>
                </a:cxn>
                <a:cxn ang="0">
                  <a:pos x="49" y="6"/>
                </a:cxn>
              </a:cxnLst>
              <a:rect l="0" t="0" r="r" b="b"/>
              <a:pathLst>
                <a:path w="61" h="87">
                  <a:moveTo>
                    <a:pt x="49" y="6"/>
                  </a:moveTo>
                  <a:lnTo>
                    <a:pt x="49" y="6"/>
                  </a:lnTo>
                  <a:lnTo>
                    <a:pt x="46" y="14"/>
                  </a:lnTo>
                  <a:lnTo>
                    <a:pt x="41" y="23"/>
                  </a:lnTo>
                  <a:lnTo>
                    <a:pt x="34" y="32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0" y="48"/>
                  </a:lnTo>
                  <a:lnTo>
                    <a:pt x="13" y="59"/>
                  </a:lnTo>
                  <a:lnTo>
                    <a:pt x="7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7"/>
                  </a:lnTo>
                  <a:lnTo>
                    <a:pt x="7" y="87"/>
                  </a:lnTo>
                  <a:lnTo>
                    <a:pt x="10" y="87"/>
                  </a:lnTo>
                  <a:lnTo>
                    <a:pt x="11" y="85"/>
                  </a:lnTo>
                  <a:lnTo>
                    <a:pt x="11" y="85"/>
                  </a:lnTo>
                  <a:lnTo>
                    <a:pt x="17" y="73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33" y="52"/>
                  </a:lnTo>
                  <a:lnTo>
                    <a:pt x="38" y="47"/>
                  </a:lnTo>
                  <a:lnTo>
                    <a:pt x="42" y="40"/>
                  </a:lnTo>
                  <a:lnTo>
                    <a:pt x="42" y="40"/>
                  </a:lnTo>
                  <a:lnTo>
                    <a:pt x="54" y="25"/>
                  </a:lnTo>
                  <a:lnTo>
                    <a:pt x="58" y="15"/>
                  </a:lnTo>
                  <a:lnTo>
                    <a:pt x="59" y="11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5" y="0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49" y="6"/>
                  </a:lnTo>
                  <a:lnTo>
                    <a:pt x="4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1" name="Freeform 913"/>
            <p:cNvSpPr/>
            <p:nvPr/>
          </p:nvSpPr>
          <p:spPr bwMode="auto">
            <a:xfrm>
              <a:off x="3594101" y="3487738"/>
              <a:ext cx="28575" cy="3651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19"/>
                </a:cxn>
                <a:cxn ang="0">
                  <a:pos x="29" y="39"/>
                </a:cxn>
                <a:cxn ang="0">
                  <a:pos x="15" y="60"/>
                </a:cxn>
                <a:cxn ang="0">
                  <a:pos x="2" y="82"/>
                </a:cxn>
                <a:cxn ang="0">
                  <a:pos x="2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90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8"/>
                </a:cxn>
                <a:cxn ang="0">
                  <a:pos x="11" y="88"/>
                </a:cxn>
                <a:cxn ang="0">
                  <a:pos x="24" y="66"/>
                </a:cxn>
                <a:cxn ang="0">
                  <a:pos x="38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1">
                  <a:moveTo>
                    <a:pt x="63" y="1"/>
                  </a:moveTo>
                  <a:lnTo>
                    <a:pt x="63" y="1"/>
                  </a:lnTo>
                  <a:lnTo>
                    <a:pt x="45" y="19"/>
                  </a:lnTo>
                  <a:lnTo>
                    <a:pt x="29" y="39"/>
                  </a:lnTo>
                  <a:lnTo>
                    <a:pt x="15" y="6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90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8"/>
                  </a:lnTo>
                  <a:lnTo>
                    <a:pt x="11" y="88"/>
                  </a:lnTo>
                  <a:lnTo>
                    <a:pt x="24" y="66"/>
                  </a:lnTo>
                  <a:lnTo>
                    <a:pt x="38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2" name="Freeform 914"/>
            <p:cNvSpPr/>
            <p:nvPr/>
          </p:nvSpPr>
          <p:spPr bwMode="auto">
            <a:xfrm>
              <a:off x="3641726" y="3463926"/>
              <a:ext cx="25400" cy="36513"/>
            </a:xfrm>
            <a:custGeom>
              <a:avLst/>
              <a:gdLst/>
              <a:ahLst/>
              <a:cxnLst>
                <a:cxn ang="0">
                  <a:pos x="55" y="3"/>
                </a:cxn>
                <a:cxn ang="0">
                  <a:pos x="55" y="3"/>
                </a:cxn>
                <a:cxn ang="0">
                  <a:pos x="50" y="11"/>
                </a:cxn>
                <a:cxn ang="0">
                  <a:pos x="44" y="18"/>
                </a:cxn>
                <a:cxn ang="0">
                  <a:pos x="34" y="35"/>
                </a:cxn>
                <a:cxn ang="0">
                  <a:pos x="34" y="35"/>
                </a:cxn>
                <a:cxn ang="0">
                  <a:pos x="27" y="48"/>
                </a:cxn>
                <a:cxn ang="0">
                  <a:pos x="20" y="60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3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8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25" y="71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44" y="41"/>
                </a:cxn>
                <a:cxn ang="0">
                  <a:pos x="51" y="30"/>
                </a:cxn>
                <a:cxn ang="0">
                  <a:pos x="56" y="20"/>
                </a:cxn>
                <a:cxn ang="0">
                  <a:pos x="63" y="11"/>
                </a:cxn>
                <a:cxn ang="0">
                  <a:pos x="63" y="11"/>
                </a:cxn>
                <a:cxn ang="0">
                  <a:pos x="64" y="8"/>
                </a:cxn>
                <a:cxn ang="0">
                  <a:pos x="64" y="5"/>
                </a:cxn>
                <a:cxn ang="0">
                  <a:pos x="63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5" y="3"/>
                </a:cxn>
                <a:cxn ang="0">
                  <a:pos x="55" y="3"/>
                </a:cxn>
              </a:cxnLst>
              <a:rect l="0" t="0" r="r" b="b"/>
              <a:pathLst>
                <a:path w="64" h="92">
                  <a:moveTo>
                    <a:pt x="55" y="3"/>
                  </a:moveTo>
                  <a:lnTo>
                    <a:pt x="55" y="3"/>
                  </a:lnTo>
                  <a:lnTo>
                    <a:pt x="50" y="11"/>
                  </a:lnTo>
                  <a:lnTo>
                    <a:pt x="44" y="18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27" y="48"/>
                  </a:lnTo>
                  <a:lnTo>
                    <a:pt x="20" y="60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3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25" y="71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44" y="41"/>
                  </a:lnTo>
                  <a:lnTo>
                    <a:pt x="51" y="30"/>
                  </a:lnTo>
                  <a:lnTo>
                    <a:pt x="56" y="20"/>
                  </a:lnTo>
                  <a:lnTo>
                    <a:pt x="63" y="11"/>
                  </a:lnTo>
                  <a:lnTo>
                    <a:pt x="63" y="11"/>
                  </a:lnTo>
                  <a:lnTo>
                    <a:pt x="64" y="8"/>
                  </a:lnTo>
                  <a:lnTo>
                    <a:pt x="64" y="5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5" y="3"/>
                  </a:lnTo>
                  <a:lnTo>
                    <a:pt x="5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3" name="Freeform 915"/>
            <p:cNvSpPr/>
            <p:nvPr/>
          </p:nvSpPr>
          <p:spPr bwMode="auto">
            <a:xfrm>
              <a:off x="3375026" y="3309938"/>
              <a:ext cx="42863" cy="444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2" y="2"/>
                </a:cxn>
                <a:cxn ang="0">
                  <a:pos x="32" y="6"/>
                </a:cxn>
                <a:cxn ang="0">
                  <a:pos x="22" y="11"/>
                </a:cxn>
                <a:cxn ang="0">
                  <a:pos x="15" y="19"/>
                </a:cxn>
                <a:cxn ang="0">
                  <a:pos x="8" y="26"/>
                </a:cxn>
                <a:cxn ang="0">
                  <a:pos x="4" y="37"/>
                </a:cxn>
                <a:cxn ang="0">
                  <a:pos x="2" y="47"/>
                </a:cxn>
                <a:cxn ang="0">
                  <a:pos x="0" y="58"/>
                </a:cxn>
                <a:cxn ang="0">
                  <a:pos x="2" y="68"/>
                </a:cxn>
                <a:cxn ang="0">
                  <a:pos x="4" y="79"/>
                </a:cxn>
                <a:cxn ang="0">
                  <a:pos x="8" y="88"/>
                </a:cxn>
                <a:cxn ang="0">
                  <a:pos x="15" y="97"/>
                </a:cxn>
                <a:cxn ang="0">
                  <a:pos x="22" y="104"/>
                </a:cxn>
                <a:cxn ang="0">
                  <a:pos x="32" y="110"/>
                </a:cxn>
                <a:cxn ang="0">
                  <a:pos x="42" y="113"/>
                </a:cxn>
                <a:cxn ang="0">
                  <a:pos x="55" y="114"/>
                </a:cxn>
                <a:cxn ang="0">
                  <a:pos x="55" y="114"/>
                </a:cxn>
                <a:cxn ang="0">
                  <a:pos x="68" y="113"/>
                </a:cxn>
                <a:cxn ang="0">
                  <a:pos x="80" y="110"/>
                </a:cxn>
                <a:cxn ang="0">
                  <a:pos x="89" y="104"/>
                </a:cxn>
                <a:cxn ang="0">
                  <a:pos x="97" y="97"/>
                </a:cxn>
                <a:cxn ang="0">
                  <a:pos x="104" y="88"/>
                </a:cxn>
                <a:cxn ang="0">
                  <a:pos x="108" y="79"/>
                </a:cxn>
                <a:cxn ang="0">
                  <a:pos x="110" y="68"/>
                </a:cxn>
                <a:cxn ang="0">
                  <a:pos x="111" y="58"/>
                </a:cxn>
                <a:cxn ang="0">
                  <a:pos x="110" y="47"/>
                </a:cxn>
                <a:cxn ang="0">
                  <a:pos x="108" y="37"/>
                </a:cxn>
                <a:cxn ang="0">
                  <a:pos x="104" y="26"/>
                </a:cxn>
                <a:cxn ang="0">
                  <a:pos x="97" y="19"/>
                </a:cxn>
                <a:cxn ang="0">
                  <a:pos x="89" y="11"/>
                </a:cxn>
                <a:cxn ang="0">
                  <a:pos x="80" y="6"/>
                </a:cxn>
                <a:cxn ang="0">
                  <a:pos x="68" y="2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111" h="114">
                  <a:moveTo>
                    <a:pt x="55" y="0"/>
                  </a:moveTo>
                  <a:lnTo>
                    <a:pt x="55" y="0"/>
                  </a:lnTo>
                  <a:lnTo>
                    <a:pt x="42" y="2"/>
                  </a:lnTo>
                  <a:lnTo>
                    <a:pt x="32" y="6"/>
                  </a:lnTo>
                  <a:lnTo>
                    <a:pt x="22" y="11"/>
                  </a:lnTo>
                  <a:lnTo>
                    <a:pt x="15" y="19"/>
                  </a:lnTo>
                  <a:lnTo>
                    <a:pt x="8" y="26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68"/>
                  </a:lnTo>
                  <a:lnTo>
                    <a:pt x="4" y="79"/>
                  </a:lnTo>
                  <a:lnTo>
                    <a:pt x="8" y="88"/>
                  </a:lnTo>
                  <a:lnTo>
                    <a:pt x="15" y="97"/>
                  </a:lnTo>
                  <a:lnTo>
                    <a:pt x="22" y="104"/>
                  </a:lnTo>
                  <a:lnTo>
                    <a:pt x="32" y="110"/>
                  </a:lnTo>
                  <a:lnTo>
                    <a:pt x="42" y="113"/>
                  </a:lnTo>
                  <a:lnTo>
                    <a:pt x="55" y="114"/>
                  </a:lnTo>
                  <a:lnTo>
                    <a:pt x="55" y="114"/>
                  </a:lnTo>
                  <a:lnTo>
                    <a:pt x="68" y="113"/>
                  </a:lnTo>
                  <a:lnTo>
                    <a:pt x="80" y="110"/>
                  </a:lnTo>
                  <a:lnTo>
                    <a:pt x="89" y="104"/>
                  </a:lnTo>
                  <a:lnTo>
                    <a:pt x="97" y="97"/>
                  </a:lnTo>
                  <a:lnTo>
                    <a:pt x="104" y="88"/>
                  </a:lnTo>
                  <a:lnTo>
                    <a:pt x="108" y="79"/>
                  </a:lnTo>
                  <a:lnTo>
                    <a:pt x="110" y="68"/>
                  </a:lnTo>
                  <a:lnTo>
                    <a:pt x="111" y="58"/>
                  </a:lnTo>
                  <a:lnTo>
                    <a:pt x="110" y="47"/>
                  </a:lnTo>
                  <a:lnTo>
                    <a:pt x="108" y="37"/>
                  </a:lnTo>
                  <a:lnTo>
                    <a:pt x="104" y="26"/>
                  </a:lnTo>
                  <a:lnTo>
                    <a:pt x="97" y="19"/>
                  </a:lnTo>
                  <a:lnTo>
                    <a:pt x="89" y="11"/>
                  </a:lnTo>
                  <a:lnTo>
                    <a:pt x="80" y="6"/>
                  </a:lnTo>
                  <a:lnTo>
                    <a:pt x="68" y="2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4" name="Freeform 916"/>
            <p:cNvSpPr/>
            <p:nvPr/>
          </p:nvSpPr>
          <p:spPr bwMode="auto">
            <a:xfrm>
              <a:off x="3533776" y="3309938"/>
              <a:ext cx="42863" cy="44450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1" y="2"/>
                </a:cxn>
                <a:cxn ang="0">
                  <a:pos x="30" y="6"/>
                </a:cxn>
                <a:cxn ang="0">
                  <a:pos x="20" y="11"/>
                </a:cxn>
                <a:cxn ang="0">
                  <a:pos x="13" y="19"/>
                </a:cxn>
                <a:cxn ang="0">
                  <a:pos x="7" y="26"/>
                </a:cxn>
                <a:cxn ang="0">
                  <a:pos x="2" y="37"/>
                </a:cxn>
                <a:cxn ang="0">
                  <a:pos x="0" y="47"/>
                </a:cxn>
                <a:cxn ang="0">
                  <a:pos x="0" y="58"/>
                </a:cxn>
                <a:cxn ang="0">
                  <a:pos x="0" y="68"/>
                </a:cxn>
                <a:cxn ang="0">
                  <a:pos x="2" y="79"/>
                </a:cxn>
                <a:cxn ang="0">
                  <a:pos x="7" y="88"/>
                </a:cxn>
                <a:cxn ang="0">
                  <a:pos x="13" y="97"/>
                </a:cxn>
                <a:cxn ang="0">
                  <a:pos x="20" y="104"/>
                </a:cxn>
                <a:cxn ang="0">
                  <a:pos x="30" y="110"/>
                </a:cxn>
                <a:cxn ang="0">
                  <a:pos x="41" y="113"/>
                </a:cxn>
                <a:cxn ang="0">
                  <a:pos x="54" y="114"/>
                </a:cxn>
                <a:cxn ang="0">
                  <a:pos x="54" y="114"/>
                </a:cxn>
                <a:cxn ang="0">
                  <a:pos x="68" y="113"/>
                </a:cxn>
                <a:cxn ang="0">
                  <a:pos x="78" y="110"/>
                </a:cxn>
                <a:cxn ang="0">
                  <a:pos x="88" y="104"/>
                </a:cxn>
                <a:cxn ang="0">
                  <a:pos x="95" y="97"/>
                </a:cxn>
                <a:cxn ang="0">
                  <a:pos x="102" y="88"/>
                </a:cxn>
                <a:cxn ang="0">
                  <a:pos x="105" y="79"/>
                </a:cxn>
                <a:cxn ang="0">
                  <a:pos x="108" y="68"/>
                </a:cxn>
                <a:cxn ang="0">
                  <a:pos x="109" y="58"/>
                </a:cxn>
                <a:cxn ang="0">
                  <a:pos x="108" y="47"/>
                </a:cxn>
                <a:cxn ang="0">
                  <a:pos x="105" y="37"/>
                </a:cxn>
                <a:cxn ang="0">
                  <a:pos x="102" y="26"/>
                </a:cxn>
                <a:cxn ang="0">
                  <a:pos x="95" y="19"/>
                </a:cxn>
                <a:cxn ang="0">
                  <a:pos x="88" y="11"/>
                </a:cxn>
                <a:cxn ang="0">
                  <a:pos x="78" y="6"/>
                </a:cxn>
                <a:cxn ang="0">
                  <a:pos x="68" y="2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109" h="114">
                  <a:moveTo>
                    <a:pt x="54" y="0"/>
                  </a:moveTo>
                  <a:lnTo>
                    <a:pt x="54" y="0"/>
                  </a:lnTo>
                  <a:lnTo>
                    <a:pt x="41" y="2"/>
                  </a:lnTo>
                  <a:lnTo>
                    <a:pt x="30" y="6"/>
                  </a:lnTo>
                  <a:lnTo>
                    <a:pt x="20" y="11"/>
                  </a:lnTo>
                  <a:lnTo>
                    <a:pt x="13" y="19"/>
                  </a:lnTo>
                  <a:lnTo>
                    <a:pt x="7" y="26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0" y="58"/>
                  </a:lnTo>
                  <a:lnTo>
                    <a:pt x="0" y="68"/>
                  </a:lnTo>
                  <a:lnTo>
                    <a:pt x="2" y="79"/>
                  </a:lnTo>
                  <a:lnTo>
                    <a:pt x="7" y="88"/>
                  </a:lnTo>
                  <a:lnTo>
                    <a:pt x="13" y="97"/>
                  </a:lnTo>
                  <a:lnTo>
                    <a:pt x="20" y="104"/>
                  </a:lnTo>
                  <a:lnTo>
                    <a:pt x="30" y="110"/>
                  </a:lnTo>
                  <a:lnTo>
                    <a:pt x="41" y="113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68" y="113"/>
                  </a:lnTo>
                  <a:lnTo>
                    <a:pt x="78" y="110"/>
                  </a:lnTo>
                  <a:lnTo>
                    <a:pt x="88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5" y="79"/>
                  </a:lnTo>
                  <a:lnTo>
                    <a:pt x="108" y="68"/>
                  </a:lnTo>
                  <a:lnTo>
                    <a:pt x="109" y="58"/>
                  </a:lnTo>
                  <a:lnTo>
                    <a:pt x="108" y="47"/>
                  </a:lnTo>
                  <a:lnTo>
                    <a:pt x="105" y="37"/>
                  </a:lnTo>
                  <a:lnTo>
                    <a:pt x="102" y="26"/>
                  </a:lnTo>
                  <a:lnTo>
                    <a:pt x="95" y="19"/>
                  </a:lnTo>
                  <a:lnTo>
                    <a:pt x="88" y="11"/>
                  </a:lnTo>
                  <a:lnTo>
                    <a:pt x="78" y="6"/>
                  </a:lnTo>
                  <a:lnTo>
                    <a:pt x="68" y="2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5" name="Freeform 917"/>
            <p:cNvSpPr>
              <a:spLocks noEditPoints="1"/>
            </p:cNvSpPr>
            <p:nvPr/>
          </p:nvSpPr>
          <p:spPr bwMode="auto">
            <a:xfrm>
              <a:off x="3213101" y="3067051"/>
              <a:ext cx="527050" cy="474663"/>
            </a:xfrm>
            <a:custGeom>
              <a:avLst/>
              <a:gdLst/>
              <a:ahLst/>
              <a:cxnLst>
                <a:cxn ang="0">
                  <a:pos x="509" y="1190"/>
                </a:cxn>
                <a:cxn ang="0">
                  <a:pos x="373" y="1160"/>
                </a:cxn>
                <a:cxn ang="0">
                  <a:pos x="292" y="1118"/>
                </a:cxn>
                <a:cxn ang="0">
                  <a:pos x="163" y="1012"/>
                </a:cxn>
                <a:cxn ang="0">
                  <a:pos x="97" y="938"/>
                </a:cxn>
                <a:cxn ang="0">
                  <a:pos x="45" y="821"/>
                </a:cxn>
                <a:cxn ang="0">
                  <a:pos x="16" y="706"/>
                </a:cxn>
                <a:cxn ang="0">
                  <a:pos x="2" y="565"/>
                </a:cxn>
                <a:cxn ang="0">
                  <a:pos x="8" y="433"/>
                </a:cxn>
                <a:cxn ang="0">
                  <a:pos x="33" y="331"/>
                </a:cxn>
                <a:cxn ang="0">
                  <a:pos x="87" y="218"/>
                </a:cxn>
                <a:cxn ang="0">
                  <a:pos x="164" y="131"/>
                </a:cxn>
                <a:cxn ang="0">
                  <a:pos x="242" y="78"/>
                </a:cxn>
                <a:cxn ang="0">
                  <a:pos x="363" y="33"/>
                </a:cxn>
                <a:cxn ang="0">
                  <a:pos x="541" y="9"/>
                </a:cxn>
                <a:cxn ang="0">
                  <a:pos x="671" y="6"/>
                </a:cxn>
                <a:cxn ang="0">
                  <a:pos x="709" y="0"/>
                </a:cxn>
                <a:cxn ang="0">
                  <a:pos x="902" y="27"/>
                </a:cxn>
                <a:cxn ang="0">
                  <a:pos x="1042" y="78"/>
                </a:cxn>
                <a:cxn ang="0">
                  <a:pos x="1140" y="137"/>
                </a:cxn>
                <a:cxn ang="0">
                  <a:pos x="1222" y="213"/>
                </a:cxn>
                <a:cxn ang="0">
                  <a:pos x="1293" y="309"/>
                </a:cxn>
                <a:cxn ang="0">
                  <a:pos x="1318" y="379"/>
                </a:cxn>
                <a:cxn ang="0">
                  <a:pos x="1329" y="493"/>
                </a:cxn>
                <a:cxn ang="0">
                  <a:pos x="1323" y="731"/>
                </a:cxn>
                <a:cxn ang="0">
                  <a:pos x="1310" y="850"/>
                </a:cxn>
                <a:cxn ang="0">
                  <a:pos x="1286" y="926"/>
                </a:cxn>
                <a:cxn ang="0">
                  <a:pos x="1217" y="1033"/>
                </a:cxn>
                <a:cxn ang="0">
                  <a:pos x="1148" y="1095"/>
                </a:cxn>
                <a:cxn ang="0">
                  <a:pos x="1046" y="1148"/>
                </a:cxn>
                <a:cxn ang="0">
                  <a:pos x="923" y="1182"/>
                </a:cxn>
                <a:cxn ang="0">
                  <a:pos x="780" y="1195"/>
                </a:cxn>
                <a:cxn ang="0">
                  <a:pos x="648" y="1197"/>
                </a:cxn>
                <a:cxn ang="0">
                  <a:pos x="465" y="60"/>
                </a:cxn>
                <a:cxn ang="0">
                  <a:pos x="331" y="89"/>
                </a:cxn>
                <a:cxn ang="0">
                  <a:pos x="210" y="153"/>
                </a:cxn>
                <a:cxn ang="0">
                  <a:pos x="155" y="203"/>
                </a:cxn>
                <a:cxn ang="0">
                  <a:pos x="97" y="290"/>
                </a:cxn>
                <a:cxn ang="0">
                  <a:pos x="53" y="447"/>
                </a:cxn>
                <a:cxn ang="0">
                  <a:pos x="49" y="590"/>
                </a:cxn>
                <a:cxn ang="0">
                  <a:pos x="67" y="718"/>
                </a:cxn>
                <a:cxn ang="0">
                  <a:pos x="118" y="888"/>
                </a:cxn>
                <a:cxn ang="0">
                  <a:pos x="215" y="1003"/>
                </a:cxn>
                <a:cxn ang="0">
                  <a:pos x="300" y="1068"/>
                </a:cxn>
                <a:cxn ang="0">
                  <a:pos x="363" y="1105"/>
                </a:cxn>
                <a:cxn ang="0">
                  <a:pos x="463" y="1134"/>
                </a:cxn>
                <a:cxn ang="0">
                  <a:pos x="641" y="1149"/>
                </a:cxn>
                <a:cxn ang="0">
                  <a:pos x="817" y="1147"/>
                </a:cxn>
                <a:cxn ang="0">
                  <a:pos x="983" y="1121"/>
                </a:cxn>
                <a:cxn ang="0">
                  <a:pos x="1110" y="1066"/>
                </a:cxn>
                <a:cxn ang="0">
                  <a:pos x="1184" y="999"/>
                </a:cxn>
                <a:cxn ang="0">
                  <a:pos x="1256" y="866"/>
                </a:cxn>
                <a:cxn ang="0">
                  <a:pos x="1277" y="707"/>
                </a:cxn>
                <a:cxn ang="0">
                  <a:pos x="1284" y="507"/>
                </a:cxn>
                <a:cxn ang="0">
                  <a:pos x="1263" y="362"/>
                </a:cxn>
                <a:cxn ang="0">
                  <a:pos x="1237" y="305"/>
                </a:cxn>
                <a:cxn ang="0">
                  <a:pos x="1144" y="193"/>
                </a:cxn>
                <a:cxn ang="0">
                  <a:pos x="1033" y="124"/>
                </a:cxn>
                <a:cxn ang="0">
                  <a:pos x="814" y="55"/>
                </a:cxn>
                <a:cxn ang="0">
                  <a:pos x="725" y="48"/>
                </a:cxn>
                <a:cxn ang="0">
                  <a:pos x="709" y="54"/>
                </a:cxn>
              </a:cxnLst>
              <a:rect l="0" t="0" r="r" b="b"/>
              <a:pathLst>
                <a:path w="1329" h="1197">
                  <a:moveTo>
                    <a:pt x="648" y="1197"/>
                  </a:moveTo>
                  <a:lnTo>
                    <a:pt x="648" y="1197"/>
                  </a:lnTo>
                  <a:lnTo>
                    <a:pt x="602" y="1197"/>
                  </a:lnTo>
                  <a:lnTo>
                    <a:pt x="556" y="1195"/>
                  </a:lnTo>
                  <a:lnTo>
                    <a:pt x="509" y="1190"/>
                  </a:lnTo>
                  <a:lnTo>
                    <a:pt x="462" y="1183"/>
                  </a:lnTo>
                  <a:lnTo>
                    <a:pt x="440" y="1180"/>
                  </a:lnTo>
                  <a:lnTo>
                    <a:pt x="418" y="1174"/>
                  </a:lnTo>
                  <a:lnTo>
                    <a:pt x="395" y="1168"/>
                  </a:lnTo>
                  <a:lnTo>
                    <a:pt x="373" y="1160"/>
                  </a:lnTo>
                  <a:lnTo>
                    <a:pt x="352" y="1151"/>
                  </a:lnTo>
                  <a:lnTo>
                    <a:pt x="331" y="1142"/>
                  </a:lnTo>
                  <a:lnTo>
                    <a:pt x="312" y="1130"/>
                  </a:lnTo>
                  <a:lnTo>
                    <a:pt x="292" y="1118"/>
                  </a:lnTo>
                  <a:lnTo>
                    <a:pt x="292" y="1118"/>
                  </a:lnTo>
                  <a:lnTo>
                    <a:pt x="246" y="1084"/>
                  </a:lnTo>
                  <a:lnTo>
                    <a:pt x="224" y="1067"/>
                  </a:lnTo>
                  <a:lnTo>
                    <a:pt x="203" y="1049"/>
                  </a:lnTo>
                  <a:lnTo>
                    <a:pt x="182" y="1030"/>
                  </a:lnTo>
                  <a:lnTo>
                    <a:pt x="163" y="1012"/>
                  </a:lnTo>
                  <a:lnTo>
                    <a:pt x="143" y="993"/>
                  </a:lnTo>
                  <a:lnTo>
                    <a:pt x="125" y="972"/>
                  </a:lnTo>
                  <a:lnTo>
                    <a:pt x="125" y="972"/>
                  </a:lnTo>
                  <a:lnTo>
                    <a:pt x="110" y="955"/>
                  </a:lnTo>
                  <a:lnTo>
                    <a:pt x="97" y="938"/>
                  </a:lnTo>
                  <a:lnTo>
                    <a:pt x="87" y="921"/>
                  </a:lnTo>
                  <a:lnTo>
                    <a:pt x="76" y="904"/>
                  </a:lnTo>
                  <a:lnTo>
                    <a:pt x="68" y="885"/>
                  </a:lnTo>
                  <a:lnTo>
                    <a:pt x="61" y="866"/>
                  </a:lnTo>
                  <a:lnTo>
                    <a:pt x="45" y="821"/>
                  </a:lnTo>
                  <a:lnTo>
                    <a:pt x="45" y="821"/>
                  </a:lnTo>
                  <a:lnTo>
                    <a:pt x="37" y="792"/>
                  </a:lnTo>
                  <a:lnTo>
                    <a:pt x="29" y="764"/>
                  </a:lnTo>
                  <a:lnTo>
                    <a:pt x="23" y="735"/>
                  </a:lnTo>
                  <a:lnTo>
                    <a:pt x="16" y="706"/>
                  </a:lnTo>
                  <a:lnTo>
                    <a:pt x="12" y="677"/>
                  </a:lnTo>
                  <a:lnTo>
                    <a:pt x="8" y="649"/>
                  </a:lnTo>
                  <a:lnTo>
                    <a:pt x="4" y="621"/>
                  </a:lnTo>
                  <a:lnTo>
                    <a:pt x="3" y="594"/>
                  </a:lnTo>
                  <a:lnTo>
                    <a:pt x="2" y="565"/>
                  </a:lnTo>
                  <a:lnTo>
                    <a:pt x="0" y="537"/>
                  </a:lnTo>
                  <a:lnTo>
                    <a:pt x="2" y="511"/>
                  </a:lnTo>
                  <a:lnTo>
                    <a:pt x="3" y="484"/>
                  </a:lnTo>
                  <a:lnTo>
                    <a:pt x="6" y="458"/>
                  </a:lnTo>
                  <a:lnTo>
                    <a:pt x="8" y="433"/>
                  </a:lnTo>
                  <a:lnTo>
                    <a:pt x="14" y="407"/>
                  </a:lnTo>
                  <a:lnTo>
                    <a:pt x="19" y="383"/>
                  </a:lnTo>
                  <a:lnTo>
                    <a:pt x="19" y="383"/>
                  </a:lnTo>
                  <a:lnTo>
                    <a:pt x="25" y="356"/>
                  </a:lnTo>
                  <a:lnTo>
                    <a:pt x="33" y="331"/>
                  </a:lnTo>
                  <a:lnTo>
                    <a:pt x="42" y="307"/>
                  </a:lnTo>
                  <a:lnTo>
                    <a:pt x="51" y="284"/>
                  </a:lnTo>
                  <a:lnTo>
                    <a:pt x="62" y="260"/>
                  </a:lnTo>
                  <a:lnTo>
                    <a:pt x="74" y="239"/>
                  </a:lnTo>
                  <a:lnTo>
                    <a:pt x="87" y="218"/>
                  </a:lnTo>
                  <a:lnTo>
                    <a:pt x="100" y="199"/>
                  </a:lnTo>
                  <a:lnTo>
                    <a:pt x="114" y="180"/>
                  </a:lnTo>
                  <a:lnTo>
                    <a:pt x="130" y="163"/>
                  </a:lnTo>
                  <a:lnTo>
                    <a:pt x="146" y="146"/>
                  </a:lnTo>
                  <a:lnTo>
                    <a:pt x="164" y="131"/>
                  </a:lnTo>
                  <a:lnTo>
                    <a:pt x="182" y="116"/>
                  </a:lnTo>
                  <a:lnTo>
                    <a:pt x="201" y="102"/>
                  </a:lnTo>
                  <a:lnTo>
                    <a:pt x="221" y="90"/>
                  </a:lnTo>
                  <a:lnTo>
                    <a:pt x="242" y="78"/>
                  </a:lnTo>
                  <a:lnTo>
                    <a:pt x="242" y="78"/>
                  </a:lnTo>
                  <a:lnTo>
                    <a:pt x="266" y="67"/>
                  </a:lnTo>
                  <a:lnTo>
                    <a:pt x="290" y="56"/>
                  </a:lnTo>
                  <a:lnTo>
                    <a:pt x="313" y="47"/>
                  </a:lnTo>
                  <a:lnTo>
                    <a:pt x="338" y="39"/>
                  </a:lnTo>
                  <a:lnTo>
                    <a:pt x="363" y="33"/>
                  </a:lnTo>
                  <a:lnTo>
                    <a:pt x="388" y="27"/>
                  </a:lnTo>
                  <a:lnTo>
                    <a:pt x="412" y="22"/>
                  </a:lnTo>
                  <a:lnTo>
                    <a:pt x="437" y="18"/>
                  </a:lnTo>
                  <a:lnTo>
                    <a:pt x="488" y="13"/>
                  </a:lnTo>
                  <a:lnTo>
                    <a:pt x="541" y="9"/>
                  </a:lnTo>
                  <a:lnTo>
                    <a:pt x="594" y="8"/>
                  </a:lnTo>
                  <a:lnTo>
                    <a:pt x="649" y="8"/>
                  </a:lnTo>
                  <a:lnTo>
                    <a:pt x="670" y="8"/>
                  </a:lnTo>
                  <a:lnTo>
                    <a:pt x="671" y="6"/>
                  </a:lnTo>
                  <a:lnTo>
                    <a:pt x="671" y="6"/>
                  </a:lnTo>
                  <a:lnTo>
                    <a:pt x="678" y="3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9" y="0"/>
                  </a:lnTo>
                  <a:lnTo>
                    <a:pt x="709" y="0"/>
                  </a:lnTo>
                  <a:lnTo>
                    <a:pt x="747" y="1"/>
                  </a:lnTo>
                  <a:lnTo>
                    <a:pt x="785" y="4"/>
                  </a:lnTo>
                  <a:lnTo>
                    <a:pt x="825" y="9"/>
                  </a:lnTo>
                  <a:lnTo>
                    <a:pt x="862" y="17"/>
                  </a:lnTo>
                  <a:lnTo>
                    <a:pt x="902" y="27"/>
                  </a:lnTo>
                  <a:lnTo>
                    <a:pt x="941" y="39"/>
                  </a:lnTo>
                  <a:lnTo>
                    <a:pt x="980" y="52"/>
                  </a:lnTo>
                  <a:lnTo>
                    <a:pt x="1019" y="69"/>
                  </a:lnTo>
                  <a:lnTo>
                    <a:pt x="1019" y="69"/>
                  </a:lnTo>
                  <a:lnTo>
                    <a:pt x="1042" y="78"/>
                  </a:lnTo>
                  <a:lnTo>
                    <a:pt x="1063" y="89"/>
                  </a:lnTo>
                  <a:lnTo>
                    <a:pt x="1084" y="101"/>
                  </a:lnTo>
                  <a:lnTo>
                    <a:pt x="1102" y="111"/>
                  </a:lnTo>
                  <a:lnTo>
                    <a:pt x="1121" y="124"/>
                  </a:lnTo>
                  <a:lnTo>
                    <a:pt x="1140" y="137"/>
                  </a:lnTo>
                  <a:lnTo>
                    <a:pt x="1157" y="150"/>
                  </a:lnTo>
                  <a:lnTo>
                    <a:pt x="1174" y="165"/>
                  </a:lnTo>
                  <a:lnTo>
                    <a:pt x="1191" y="180"/>
                  </a:lnTo>
                  <a:lnTo>
                    <a:pt x="1206" y="196"/>
                  </a:lnTo>
                  <a:lnTo>
                    <a:pt x="1222" y="213"/>
                  </a:lnTo>
                  <a:lnTo>
                    <a:pt x="1237" y="230"/>
                  </a:lnTo>
                  <a:lnTo>
                    <a:pt x="1251" y="248"/>
                  </a:lnTo>
                  <a:lnTo>
                    <a:pt x="1265" y="268"/>
                  </a:lnTo>
                  <a:lnTo>
                    <a:pt x="1280" y="288"/>
                  </a:lnTo>
                  <a:lnTo>
                    <a:pt x="1293" y="309"/>
                  </a:lnTo>
                  <a:lnTo>
                    <a:pt x="1293" y="309"/>
                  </a:lnTo>
                  <a:lnTo>
                    <a:pt x="1298" y="319"/>
                  </a:lnTo>
                  <a:lnTo>
                    <a:pt x="1303" y="329"/>
                  </a:lnTo>
                  <a:lnTo>
                    <a:pt x="1312" y="354"/>
                  </a:lnTo>
                  <a:lnTo>
                    <a:pt x="1318" y="379"/>
                  </a:lnTo>
                  <a:lnTo>
                    <a:pt x="1323" y="405"/>
                  </a:lnTo>
                  <a:lnTo>
                    <a:pt x="1326" y="431"/>
                  </a:lnTo>
                  <a:lnTo>
                    <a:pt x="1328" y="455"/>
                  </a:lnTo>
                  <a:lnTo>
                    <a:pt x="1329" y="493"/>
                  </a:lnTo>
                  <a:lnTo>
                    <a:pt x="1329" y="493"/>
                  </a:lnTo>
                  <a:lnTo>
                    <a:pt x="1329" y="552"/>
                  </a:lnTo>
                  <a:lnTo>
                    <a:pt x="1329" y="612"/>
                  </a:lnTo>
                  <a:lnTo>
                    <a:pt x="1327" y="671"/>
                  </a:lnTo>
                  <a:lnTo>
                    <a:pt x="1326" y="701"/>
                  </a:lnTo>
                  <a:lnTo>
                    <a:pt x="1323" y="731"/>
                  </a:lnTo>
                  <a:lnTo>
                    <a:pt x="1323" y="731"/>
                  </a:lnTo>
                  <a:lnTo>
                    <a:pt x="1319" y="772"/>
                  </a:lnTo>
                  <a:lnTo>
                    <a:pt x="1319" y="772"/>
                  </a:lnTo>
                  <a:lnTo>
                    <a:pt x="1315" y="811"/>
                  </a:lnTo>
                  <a:lnTo>
                    <a:pt x="1310" y="850"/>
                  </a:lnTo>
                  <a:lnTo>
                    <a:pt x="1306" y="868"/>
                  </a:lnTo>
                  <a:lnTo>
                    <a:pt x="1301" y="888"/>
                  </a:lnTo>
                  <a:lnTo>
                    <a:pt x="1294" y="906"/>
                  </a:lnTo>
                  <a:lnTo>
                    <a:pt x="1286" y="926"/>
                  </a:lnTo>
                  <a:lnTo>
                    <a:pt x="1286" y="926"/>
                  </a:lnTo>
                  <a:lnTo>
                    <a:pt x="1273" y="949"/>
                  </a:lnTo>
                  <a:lnTo>
                    <a:pt x="1260" y="972"/>
                  </a:lnTo>
                  <a:lnTo>
                    <a:pt x="1247" y="994"/>
                  </a:lnTo>
                  <a:lnTo>
                    <a:pt x="1231" y="1013"/>
                  </a:lnTo>
                  <a:lnTo>
                    <a:pt x="1217" y="1033"/>
                  </a:lnTo>
                  <a:lnTo>
                    <a:pt x="1200" y="1050"/>
                  </a:lnTo>
                  <a:lnTo>
                    <a:pt x="1183" y="1067"/>
                  </a:lnTo>
                  <a:lnTo>
                    <a:pt x="1166" y="1081"/>
                  </a:lnTo>
                  <a:lnTo>
                    <a:pt x="1166" y="1081"/>
                  </a:lnTo>
                  <a:lnTo>
                    <a:pt x="1148" y="1095"/>
                  </a:lnTo>
                  <a:lnTo>
                    <a:pt x="1129" y="1106"/>
                  </a:lnTo>
                  <a:lnTo>
                    <a:pt x="1110" y="1118"/>
                  </a:lnTo>
                  <a:lnTo>
                    <a:pt x="1089" y="1129"/>
                  </a:lnTo>
                  <a:lnTo>
                    <a:pt x="1068" y="1139"/>
                  </a:lnTo>
                  <a:lnTo>
                    <a:pt x="1046" y="1148"/>
                  </a:lnTo>
                  <a:lnTo>
                    <a:pt x="1023" y="1156"/>
                  </a:lnTo>
                  <a:lnTo>
                    <a:pt x="1000" y="1164"/>
                  </a:lnTo>
                  <a:lnTo>
                    <a:pt x="975" y="1170"/>
                  </a:lnTo>
                  <a:lnTo>
                    <a:pt x="949" y="1177"/>
                  </a:lnTo>
                  <a:lnTo>
                    <a:pt x="923" y="1182"/>
                  </a:lnTo>
                  <a:lnTo>
                    <a:pt x="896" y="1186"/>
                  </a:lnTo>
                  <a:lnTo>
                    <a:pt x="868" y="1189"/>
                  </a:lnTo>
                  <a:lnTo>
                    <a:pt x="840" y="1193"/>
                  </a:lnTo>
                  <a:lnTo>
                    <a:pt x="810" y="1194"/>
                  </a:lnTo>
                  <a:lnTo>
                    <a:pt x="780" y="1195"/>
                  </a:lnTo>
                  <a:lnTo>
                    <a:pt x="780" y="1195"/>
                  </a:lnTo>
                  <a:lnTo>
                    <a:pt x="743" y="1195"/>
                  </a:lnTo>
                  <a:lnTo>
                    <a:pt x="743" y="1195"/>
                  </a:lnTo>
                  <a:lnTo>
                    <a:pt x="648" y="1197"/>
                  </a:lnTo>
                  <a:lnTo>
                    <a:pt x="648" y="1197"/>
                  </a:lnTo>
                  <a:close/>
                  <a:moveTo>
                    <a:pt x="630" y="54"/>
                  </a:moveTo>
                  <a:lnTo>
                    <a:pt x="630" y="54"/>
                  </a:lnTo>
                  <a:lnTo>
                    <a:pt x="575" y="54"/>
                  </a:lnTo>
                  <a:lnTo>
                    <a:pt x="520" y="56"/>
                  </a:lnTo>
                  <a:lnTo>
                    <a:pt x="465" y="60"/>
                  </a:lnTo>
                  <a:lnTo>
                    <a:pt x="437" y="64"/>
                  </a:lnTo>
                  <a:lnTo>
                    <a:pt x="410" y="69"/>
                  </a:lnTo>
                  <a:lnTo>
                    <a:pt x="384" y="74"/>
                  </a:lnTo>
                  <a:lnTo>
                    <a:pt x="358" y="81"/>
                  </a:lnTo>
                  <a:lnTo>
                    <a:pt x="331" y="89"/>
                  </a:lnTo>
                  <a:lnTo>
                    <a:pt x="305" y="98"/>
                  </a:lnTo>
                  <a:lnTo>
                    <a:pt x="280" y="110"/>
                  </a:lnTo>
                  <a:lnTo>
                    <a:pt x="257" y="122"/>
                  </a:lnTo>
                  <a:lnTo>
                    <a:pt x="232" y="136"/>
                  </a:lnTo>
                  <a:lnTo>
                    <a:pt x="210" y="153"/>
                  </a:lnTo>
                  <a:lnTo>
                    <a:pt x="210" y="153"/>
                  </a:lnTo>
                  <a:lnTo>
                    <a:pt x="194" y="165"/>
                  </a:lnTo>
                  <a:lnTo>
                    <a:pt x="181" y="176"/>
                  </a:lnTo>
                  <a:lnTo>
                    <a:pt x="168" y="190"/>
                  </a:lnTo>
                  <a:lnTo>
                    <a:pt x="155" y="203"/>
                  </a:lnTo>
                  <a:lnTo>
                    <a:pt x="143" y="217"/>
                  </a:lnTo>
                  <a:lnTo>
                    <a:pt x="133" y="230"/>
                  </a:lnTo>
                  <a:lnTo>
                    <a:pt x="123" y="244"/>
                  </a:lnTo>
                  <a:lnTo>
                    <a:pt x="114" y="260"/>
                  </a:lnTo>
                  <a:lnTo>
                    <a:pt x="97" y="290"/>
                  </a:lnTo>
                  <a:lnTo>
                    <a:pt x="84" y="322"/>
                  </a:lnTo>
                  <a:lnTo>
                    <a:pt x="74" y="353"/>
                  </a:lnTo>
                  <a:lnTo>
                    <a:pt x="65" y="384"/>
                  </a:lnTo>
                  <a:lnTo>
                    <a:pt x="58" y="416"/>
                  </a:lnTo>
                  <a:lnTo>
                    <a:pt x="53" y="447"/>
                  </a:lnTo>
                  <a:lnTo>
                    <a:pt x="49" y="479"/>
                  </a:lnTo>
                  <a:lnTo>
                    <a:pt x="48" y="507"/>
                  </a:lnTo>
                  <a:lnTo>
                    <a:pt x="48" y="536"/>
                  </a:lnTo>
                  <a:lnTo>
                    <a:pt x="48" y="564"/>
                  </a:lnTo>
                  <a:lnTo>
                    <a:pt x="49" y="590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3" y="638"/>
                  </a:lnTo>
                  <a:lnTo>
                    <a:pt x="57" y="663"/>
                  </a:lnTo>
                  <a:lnTo>
                    <a:pt x="67" y="718"/>
                  </a:lnTo>
                  <a:lnTo>
                    <a:pt x="80" y="777"/>
                  </a:lnTo>
                  <a:lnTo>
                    <a:pt x="99" y="841"/>
                  </a:lnTo>
                  <a:lnTo>
                    <a:pt x="99" y="841"/>
                  </a:lnTo>
                  <a:lnTo>
                    <a:pt x="106" y="864"/>
                  </a:lnTo>
                  <a:lnTo>
                    <a:pt x="118" y="888"/>
                  </a:lnTo>
                  <a:lnTo>
                    <a:pt x="133" y="913"/>
                  </a:lnTo>
                  <a:lnTo>
                    <a:pt x="150" y="936"/>
                  </a:lnTo>
                  <a:lnTo>
                    <a:pt x="169" y="960"/>
                  </a:lnTo>
                  <a:lnTo>
                    <a:pt x="191" y="982"/>
                  </a:lnTo>
                  <a:lnTo>
                    <a:pt x="215" y="1003"/>
                  </a:lnTo>
                  <a:lnTo>
                    <a:pt x="241" y="1023"/>
                  </a:lnTo>
                  <a:lnTo>
                    <a:pt x="241" y="1023"/>
                  </a:lnTo>
                  <a:lnTo>
                    <a:pt x="271" y="1046"/>
                  </a:lnTo>
                  <a:lnTo>
                    <a:pt x="271" y="1046"/>
                  </a:lnTo>
                  <a:lnTo>
                    <a:pt x="300" y="1068"/>
                  </a:lnTo>
                  <a:lnTo>
                    <a:pt x="314" y="1079"/>
                  </a:lnTo>
                  <a:lnTo>
                    <a:pt x="330" y="1088"/>
                  </a:lnTo>
                  <a:lnTo>
                    <a:pt x="330" y="1088"/>
                  </a:lnTo>
                  <a:lnTo>
                    <a:pt x="346" y="1097"/>
                  </a:lnTo>
                  <a:lnTo>
                    <a:pt x="363" y="1105"/>
                  </a:lnTo>
                  <a:lnTo>
                    <a:pt x="380" y="1112"/>
                  </a:lnTo>
                  <a:lnTo>
                    <a:pt x="397" y="1117"/>
                  </a:lnTo>
                  <a:lnTo>
                    <a:pt x="431" y="1126"/>
                  </a:lnTo>
                  <a:lnTo>
                    <a:pt x="463" y="1134"/>
                  </a:lnTo>
                  <a:lnTo>
                    <a:pt x="463" y="1134"/>
                  </a:lnTo>
                  <a:lnTo>
                    <a:pt x="494" y="1138"/>
                  </a:lnTo>
                  <a:lnTo>
                    <a:pt x="522" y="1142"/>
                  </a:lnTo>
                  <a:lnTo>
                    <a:pt x="552" y="1146"/>
                  </a:lnTo>
                  <a:lnTo>
                    <a:pt x="581" y="1147"/>
                  </a:lnTo>
                  <a:lnTo>
                    <a:pt x="641" y="1149"/>
                  </a:lnTo>
                  <a:lnTo>
                    <a:pt x="704" y="1149"/>
                  </a:lnTo>
                  <a:lnTo>
                    <a:pt x="739" y="1149"/>
                  </a:lnTo>
                  <a:lnTo>
                    <a:pt x="739" y="1149"/>
                  </a:lnTo>
                  <a:lnTo>
                    <a:pt x="779" y="1149"/>
                  </a:lnTo>
                  <a:lnTo>
                    <a:pt x="817" y="1147"/>
                  </a:lnTo>
                  <a:lnTo>
                    <a:pt x="853" y="1144"/>
                  </a:lnTo>
                  <a:lnTo>
                    <a:pt x="889" y="1140"/>
                  </a:lnTo>
                  <a:lnTo>
                    <a:pt x="921" y="1135"/>
                  </a:lnTo>
                  <a:lnTo>
                    <a:pt x="953" y="1129"/>
                  </a:lnTo>
                  <a:lnTo>
                    <a:pt x="983" y="1121"/>
                  </a:lnTo>
                  <a:lnTo>
                    <a:pt x="1012" y="1113"/>
                  </a:lnTo>
                  <a:lnTo>
                    <a:pt x="1038" y="1102"/>
                  </a:lnTo>
                  <a:lnTo>
                    <a:pt x="1064" y="1091"/>
                  </a:lnTo>
                  <a:lnTo>
                    <a:pt x="1087" y="1079"/>
                  </a:lnTo>
                  <a:lnTo>
                    <a:pt x="1110" y="1066"/>
                  </a:lnTo>
                  <a:lnTo>
                    <a:pt x="1131" y="1050"/>
                  </a:lnTo>
                  <a:lnTo>
                    <a:pt x="1150" y="1034"/>
                  </a:lnTo>
                  <a:lnTo>
                    <a:pt x="1169" y="1017"/>
                  </a:lnTo>
                  <a:lnTo>
                    <a:pt x="1184" y="999"/>
                  </a:lnTo>
                  <a:lnTo>
                    <a:pt x="1184" y="999"/>
                  </a:lnTo>
                  <a:lnTo>
                    <a:pt x="1204" y="974"/>
                  </a:lnTo>
                  <a:lnTo>
                    <a:pt x="1221" y="948"/>
                  </a:lnTo>
                  <a:lnTo>
                    <a:pt x="1235" y="922"/>
                  </a:lnTo>
                  <a:lnTo>
                    <a:pt x="1247" y="894"/>
                  </a:lnTo>
                  <a:lnTo>
                    <a:pt x="1256" y="866"/>
                  </a:lnTo>
                  <a:lnTo>
                    <a:pt x="1264" y="836"/>
                  </a:lnTo>
                  <a:lnTo>
                    <a:pt x="1269" y="802"/>
                  </a:lnTo>
                  <a:lnTo>
                    <a:pt x="1273" y="766"/>
                  </a:lnTo>
                  <a:lnTo>
                    <a:pt x="1273" y="766"/>
                  </a:lnTo>
                  <a:lnTo>
                    <a:pt x="1277" y="707"/>
                  </a:lnTo>
                  <a:lnTo>
                    <a:pt x="1281" y="649"/>
                  </a:lnTo>
                  <a:lnTo>
                    <a:pt x="1282" y="590"/>
                  </a:lnTo>
                  <a:lnTo>
                    <a:pt x="1284" y="532"/>
                  </a:lnTo>
                  <a:lnTo>
                    <a:pt x="1284" y="532"/>
                  </a:lnTo>
                  <a:lnTo>
                    <a:pt x="1284" y="507"/>
                  </a:lnTo>
                  <a:lnTo>
                    <a:pt x="1282" y="481"/>
                  </a:lnTo>
                  <a:lnTo>
                    <a:pt x="1280" y="452"/>
                  </a:lnTo>
                  <a:lnTo>
                    <a:pt x="1277" y="422"/>
                  </a:lnTo>
                  <a:lnTo>
                    <a:pt x="1271" y="392"/>
                  </a:lnTo>
                  <a:lnTo>
                    <a:pt x="1263" y="362"/>
                  </a:lnTo>
                  <a:lnTo>
                    <a:pt x="1257" y="346"/>
                  </a:lnTo>
                  <a:lnTo>
                    <a:pt x="1251" y="332"/>
                  </a:lnTo>
                  <a:lnTo>
                    <a:pt x="1244" y="318"/>
                  </a:lnTo>
                  <a:lnTo>
                    <a:pt x="1237" y="305"/>
                  </a:lnTo>
                  <a:lnTo>
                    <a:pt x="1237" y="305"/>
                  </a:lnTo>
                  <a:lnTo>
                    <a:pt x="1222" y="280"/>
                  </a:lnTo>
                  <a:lnTo>
                    <a:pt x="1204" y="256"/>
                  </a:lnTo>
                  <a:lnTo>
                    <a:pt x="1186" y="234"/>
                  </a:lnTo>
                  <a:lnTo>
                    <a:pt x="1165" y="213"/>
                  </a:lnTo>
                  <a:lnTo>
                    <a:pt x="1144" y="193"/>
                  </a:lnTo>
                  <a:lnTo>
                    <a:pt x="1121" y="175"/>
                  </a:lnTo>
                  <a:lnTo>
                    <a:pt x="1099" y="159"/>
                  </a:lnTo>
                  <a:lnTo>
                    <a:pt x="1076" y="146"/>
                  </a:lnTo>
                  <a:lnTo>
                    <a:pt x="1076" y="146"/>
                  </a:lnTo>
                  <a:lnTo>
                    <a:pt x="1033" y="124"/>
                  </a:lnTo>
                  <a:lnTo>
                    <a:pt x="989" y="105"/>
                  </a:lnTo>
                  <a:lnTo>
                    <a:pt x="946" y="89"/>
                  </a:lnTo>
                  <a:lnTo>
                    <a:pt x="902" y="74"/>
                  </a:lnTo>
                  <a:lnTo>
                    <a:pt x="859" y="64"/>
                  </a:lnTo>
                  <a:lnTo>
                    <a:pt x="814" y="55"/>
                  </a:lnTo>
                  <a:lnTo>
                    <a:pt x="771" y="50"/>
                  </a:lnTo>
                  <a:lnTo>
                    <a:pt x="729" y="46"/>
                  </a:lnTo>
                  <a:lnTo>
                    <a:pt x="726" y="46"/>
                  </a:lnTo>
                  <a:lnTo>
                    <a:pt x="725" y="48"/>
                  </a:lnTo>
                  <a:lnTo>
                    <a:pt x="725" y="48"/>
                  </a:lnTo>
                  <a:lnTo>
                    <a:pt x="721" y="51"/>
                  </a:lnTo>
                  <a:lnTo>
                    <a:pt x="717" y="52"/>
                  </a:lnTo>
                  <a:lnTo>
                    <a:pt x="713" y="54"/>
                  </a:lnTo>
                  <a:lnTo>
                    <a:pt x="709" y="54"/>
                  </a:lnTo>
                  <a:lnTo>
                    <a:pt x="709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30" y="54"/>
                  </a:lnTo>
                  <a:lnTo>
                    <a:pt x="630" y="5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6" name="Freeform 918"/>
            <p:cNvSpPr/>
            <p:nvPr/>
          </p:nvSpPr>
          <p:spPr bwMode="auto">
            <a:xfrm>
              <a:off x="3213101" y="3149601"/>
              <a:ext cx="519113" cy="127000"/>
            </a:xfrm>
            <a:custGeom>
              <a:avLst/>
              <a:gdLst/>
              <a:ahLst/>
              <a:cxnLst>
                <a:cxn ang="0">
                  <a:pos x="103" y="321"/>
                </a:cxn>
                <a:cxn ang="0">
                  <a:pos x="15" y="309"/>
                </a:cxn>
                <a:cxn ang="0">
                  <a:pos x="6" y="306"/>
                </a:cxn>
                <a:cxn ang="0">
                  <a:pos x="0" y="292"/>
                </a:cxn>
                <a:cxn ang="0">
                  <a:pos x="2" y="281"/>
                </a:cxn>
                <a:cxn ang="0">
                  <a:pos x="14" y="268"/>
                </a:cxn>
                <a:cxn ang="0">
                  <a:pos x="23" y="265"/>
                </a:cxn>
                <a:cxn ang="0">
                  <a:pos x="55" y="270"/>
                </a:cxn>
                <a:cxn ang="0">
                  <a:pos x="137" y="277"/>
                </a:cxn>
                <a:cxn ang="0">
                  <a:pos x="202" y="273"/>
                </a:cxn>
                <a:cxn ang="0">
                  <a:pos x="308" y="256"/>
                </a:cxn>
                <a:cxn ang="0">
                  <a:pos x="430" y="224"/>
                </a:cxn>
                <a:cxn ang="0">
                  <a:pos x="481" y="206"/>
                </a:cxn>
                <a:cxn ang="0">
                  <a:pos x="548" y="173"/>
                </a:cxn>
                <a:cxn ang="0">
                  <a:pos x="608" y="128"/>
                </a:cxn>
                <a:cxn ang="0">
                  <a:pos x="625" y="113"/>
                </a:cxn>
                <a:cxn ang="0">
                  <a:pos x="660" y="92"/>
                </a:cxn>
                <a:cxn ang="0">
                  <a:pos x="718" y="48"/>
                </a:cxn>
                <a:cxn ang="0">
                  <a:pos x="765" y="10"/>
                </a:cxn>
                <a:cxn ang="0">
                  <a:pos x="766" y="9"/>
                </a:cxn>
                <a:cxn ang="0">
                  <a:pos x="781" y="0"/>
                </a:cxn>
                <a:cxn ang="0">
                  <a:pos x="791" y="0"/>
                </a:cxn>
                <a:cxn ang="0">
                  <a:pos x="802" y="6"/>
                </a:cxn>
                <a:cxn ang="0">
                  <a:pos x="806" y="15"/>
                </a:cxn>
                <a:cxn ang="0">
                  <a:pos x="821" y="48"/>
                </a:cxn>
                <a:cxn ang="0">
                  <a:pos x="846" y="74"/>
                </a:cxn>
                <a:cxn ang="0">
                  <a:pos x="883" y="100"/>
                </a:cxn>
                <a:cxn ang="0">
                  <a:pos x="942" y="142"/>
                </a:cxn>
                <a:cxn ang="0">
                  <a:pos x="1020" y="190"/>
                </a:cxn>
                <a:cxn ang="0">
                  <a:pos x="1066" y="218"/>
                </a:cxn>
                <a:cxn ang="0">
                  <a:pos x="1114" y="238"/>
                </a:cxn>
                <a:cxn ang="0">
                  <a:pos x="1148" y="243"/>
                </a:cxn>
                <a:cxn ang="0">
                  <a:pos x="1218" y="247"/>
                </a:cxn>
                <a:cxn ang="0">
                  <a:pos x="1286" y="249"/>
                </a:cxn>
                <a:cxn ang="0">
                  <a:pos x="1300" y="255"/>
                </a:cxn>
                <a:cxn ang="0">
                  <a:pos x="1307" y="265"/>
                </a:cxn>
                <a:cxn ang="0">
                  <a:pos x="1307" y="282"/>
                </a:cxn>
                <a:cxn ang="0">
                  <a:pos x="1296" y="294"/>
                </a:cxn>
                <a:cxn ang="0">
                  <a:pos x="1287" y="295"/>
                </a:cxn>
                <a:cxn ang="0">
                  <a:pos x="1250" y="295"/>
                </a:cxn>
                <a:cxn ang="0">
                  <a:pos x="1142" y="290"/>
                </a:cxn>
                <a:cxn ang="0">
                  <a:pos x="1109" y="283"/>
                </a:cxn>
                <a:cxn ang="0">
                  <a:pos x="1055" y="261"/>
                </a:cxn>
                <a:cxn ang="0">
                  <a:pos x="1004" y="232"/>
                </a:cxn>
                <a:cxn ang="0">
                  <a:pos x="940" y="196"/>
                </a:cxn>
                <a:cxn ang="0">
                  <a:pos x="876" y="151"/>
                </a:cxn>
                <a:cxn ang="0">
                  <a:pos x="817" y="109"/>
                </a:cxn>
                <a:cxn ang="0">
                  <a:pos x="785" y="79"/>
                </a:cxn>
                <a:cxn ang="0">
                  <a:pos x="768" y="65"/>
                </a:cxn>
                <a:cxn ang="0">
                  <a:pos x="673" y="139"/>
                </a:cxn>
                <a:cxn ang="0">
                  <a:pos x="605" y="192"/>
                </a:cxn>
                <a:cxn ang="0">
                  <a:pos x="547" y="230"/>
                </a:cxn>
                <a:cxn ang="0">
                  <a:pos x="484" y="255"/>
                </a:cxn>
                <a:cxn ang="0">
                  <a:pos x="371" y="287"/>
                </a:cxn>
                <a:cxn ang="0">
                  <a:pos x="256" y="312"/>
                </a:cxn>
                <a:cxn ang="0">
                  <a:pos x="134" y="321"/>
                </a:cxn>
              </a:cxnLst>
              <a:rect l="0" t="0" r="r" b="b"/>
              <a:pathLst>
                <a:path w="1308" h="321">
                  <a:moveTo>
                    <a:pt x="134" y="321"/>
                  </a:moveTo>
                  <a:lnTo>
                    <a:pt x="134" y="321"/>
                  </a:lnTo>
                  <a:lnTo>
                    <a:pt x="103" y="321"/>
                  </a:lnTo>
                  <a:lnTo>
                    <a:pt x="73" y="319"/>
                  </a:lnTo>
                  <a:lnTo>
                    <a:pt x="44" y="315"/>
                  </a:lnTo>
                  <a:lnTo>
                    <a:pt x="15" y="309"/>
                  </a:lnTo>
                  <a:lnTo>
                    <a:pt x="15" y="309"/>
                  </a:lnTo>
                  <a:lnTo>
                    <a:pt x="10" y="308"/>
                  </a:lnTo>
                  <a:lnTo>
                    <a:pt x="6" y="306"/>
                  </a:lnTo>
                  <a:lnTo>
                    <a:pt x="4" y="303"/>
                  </a:lnTo>
                  <a:lnTo>
                    <a:pt x="1" y="299"/>
                  </a:lnTo>
                  <a:lnTo>
                    <a:pt x="0" y="292"/>
                  </a:lnTo>
                  <a:lnTo>
                    <a:pt x="0" y="289"/>
                  </a:lnTo>
                  <a:lnTo>
                    <a:pt x="0" y="289"/>
                  </a:lnTo>
                  <a:lnTo>
                    <a:pt x="2" y="281"/>
                  </a:lnTo>
                  <a:lnTo>
                    <a:pt x="8" y="273"/>
                  </a:lnTo>
                  <a:lnTo>
                    <a:pt x="10" y="270"/>
                  </a:lnTo>
                  <a:lnTo>
                    <a:pt x="14" y="268"/>
                  </a:lnTo>
                  <a:lnTo>
                    <a:pt x="18" y="266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55" y="270"/>
                  </a:lnTo>
                  <a:lnTo>
                    <a:pt x="81" y="274"/>
                  </a:lnTo>
                  <a:lnTo>
                    <a:pt x="108" y="275"/>
                  </a:lnTo>
                  <a:lnTo>
                    <a:pt x="137" y="277"/>
                  </a:lnTo>
                  <a:lnTo>
                    <a:pt x="137" y="277"/>
                  </a:lnTo>
                  <a:lnTo>
                    <a:pt x="168" y="275"/>
                  </a:lnTo>
                  <a:lnTo>
                    <a:pt x="202" y="273"/>
                  </a:lnTo>
                  <a:lnTo>
                    <a:pt x="236" y="269"/>
                  </a:lnTo>
                  <a:lnTo>
                    <a:pt x="272" y="264"/>
                  </a:lnTo>
                  <a:lnTo>
                    <a:pt x="308" y="256"/>
                  </a:lnTo>
                  <a:lnTo>
                    <a:pt x="348" y="247"/>
                  </a:lnTo>
                  <a:lnTo>
                    <a:pt x="387" y="236"/>
                  </a:lnTo>
                  <a:lnTo>
                    <a:pt x="430" y="224"/>
                  </a:lnTo>
                  <a:lnTo>
                    <a:pt x="430" y="224"/>
                  </a:lnTo>
                  <a:lnTo>
                    <a:pt x="456" y="215"/>
                  </a:lnTo>
                  <a:lnTo>
                    <a:pt x="481" y="206"/>
                  </a:lnTo>
                  <a:lnTo>
                    <a:pt x="505" y="197"/>
                  </a:lnTo>
                  <a:lnTo>
                    <a:pt x="527" y="187"/>
                  </a:lnTo>
                  <a:lnTo>
                    <a:pt x="548" y="173"/>
                  </a:lnTo>
                  <a:lnTo>
                    <a:pt x="569" y="160"/>
                  </a:lnTo>
                  <a:lnTo>
                    <a:pt x="588" y="145"/>
                  </a:lnTo>
                  <a:lnTo>
                    <a:pt x="608" y="128"/>
                  </a:lnTo>
                  <a:lnTo>
                    <a:pt x="608" y="128"/>
                  </a:lnTo>
                  <a:lnTo>
                    <a:pt x="616" y="120"/>
                  </a:lnTo>
                  <a:lnTo>
                    <a:pt x="625" y="113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60" y="92"/>
                  </a:lnTo>
                  <a:lnTo>
                    <a:pt x="673" y="83"/>
                  </a:lnTo>
                  <a:lnTo>
                    <a:pt x="673" y="83"/>
                  </a:lnTo>
                  <a:lnTo>
                    <a:pt x="718" y="48"/>
                  </a:lnTo>
                  <a:lnTo>
                    <a:pt x="760" y="14"/>
                  </a:lnTo>
                  <a:lnTo>
                    <a:pt x="760" y="14"/>
                  </a:lnTo>
                  <a:lnTo>
                    <a:pt x="765" y="10"/>
                  </a:lnTo>
                  <a:lnTo>
                    <a:pt x="765" y="10"/>
                  </a:lnTo>
                  <a:lnTo>
                    <a:pt x="766" y="9"/>
                  </a:lnTo>
                  <a:lnTo>
                    <a:pt x="766" y="9"/>
                  </a:lnTo>
                  <a:lnTo>
                    <a:pt x="770" y="5"/>
                  </a:lnTo>
                  <a:lnTo>
                    <a:pt x="775" y="2"/>
                  </a:lnTo>
                  <a:lnTo>
                    <a:pt x="781" y="0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791" y="0"/>
                  </a:lnTo>
                  <a:lnTo>
                    <a:pt x="796" y="2"/>
                  </a:lnTo>
                  <a:lnTo>
                    <a:pt x="799" y="3"/>
                  </a:lnTo>
                  <a:lnTo>
                    <a:pt x="802" y="6"/>
                  </a:lnTo>
                  <a:lnTo>
                    <a:pt x="804" y="10"/>
                  </a:lnTo>
                  <a:lnTo>
                    <a:pt x="806" y="15"/>
                  </a:lnTo>
                  <a:lnTo>
                    <a:pt x="806" y="15"/>
                  </a:lnTo>
                  <a:lnTo>
                    <a:pt x="809" y="27"/>
                  </a:lnTo>
                  <a:lnTo>
                    <a:pt x="815" y="39"/>
                  </a:lnTo>
                  <a:lnTo>
                    <a:pt x="821" y="48"/>
                  </a:lnTo>
                  <a:lnTo>
                    <a:pt x="829" y="57"/>
                  </a:lnTo>
                  <a:lnTo>
                    <a:pt x="837" y="66"/>
                  </a:lnTo>
                  <a:lnTo>
                    <a:pt x="846" y="74"/>
                  </a:lnTo>
                  <a:lnTo>
                    <a:pt x="866" y="88"/>
                  </a:lnTo>
                  <a:lnTo>
                    <a:pt x="866" y="88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913" y="122"/>
                  </a:lnTo>
                  <a:lnTo>
                    <a:pt x="942" y="142"/>
                  </a:lnTo>
                  <a:lnTo>
                    <a:pt x="1002" y="179"/>
                  </a:lnTo>
                  <a:lnTo>
                    <a:pt x="1002" y="179"/>
                  </a:lnTo>
                  <a:lnTo>
                    <a:pt x="1020" y="190"/>
                  </a:lnTo>
                  <a:lnTo>
                    <a:pt x="1020" y="190"/>
                  </a:lnTo>
                  <a:lnTo>
                    <a:pt x="1050" y="209"/>
                  </a:lnTo>
                  <a:lnTo>
                    <a:pt x="1066" y="218"/>
                  </a:lnTo>
                  <a:lnTo>
                    <a:pt x="1082" y="226"/>
                  </a:lnTo>
                  <a:lnTo>
                    <a:pt x="1097" y="232"/>
                  </a:lnTo>
                  <a:lnTo>
                    <a:pt x="1114" y="238"/>
                  </a:lnTo>
                  <a:lnTo>
                    <a:pt x="1131" y="240"/>
                  </a:lnTo>
                  <a:lnTo>
                    <a:pt x="1148" y="243"/>
                  </a:lnTo>
                  <a:lnTo>
                    <a:pt x="1148" y="243"/>
                  </a:lnTo>
                  <a:lnTo>
                    <a:pt x="1184" y="244"/>
                  </a:lnTo>
                  <a:lnTo>
                    <a:pt x="1218" y="247"/>
                  </a:lnTo>
                  <a:lnTo>
                    <a:pt x="1218" y="247"/>
                  </a:lnTo>
                  <a:lnTo>
                    <a:pt x="1252" y="248"/>
                  </a:lnTo>
                  <a:lnTo>
                    <a:pt x="1286" y="249"/>
                  </a:lnTo>
                  <a:lnTo>
                    <a:pt x="1286" y="249"/>
                  </a:lnTo>
                  <a:lnTo>
                    <a:pt x="1291" y="251"/>
                  </a:lnTo>
                  <a:lnTo>
                    <a:pt x="1296" y="252"/>
                  </a:lnTo>
                  <a:lnTo>
                    <a:pt x="1300" y="255"/>
                  </a:lnTo>
                  <a:lnTo>
                    <a:pt x="1303" y="257"/>
                  </a:lnTo>
                  <a:lnTo>
                    <a:pt x="1305" y="261"/>
                  </a:lnTo>
                  <a:lnTo>
                    <a:pt x="1307" y="265"/>
                  </a:lnTo>
                  <a:lnTo>
                    <a:pt x="1308" y="274"/>
                  </a:lnTo>
                  <a:lnTo>
                    <a:pt x="1308" y="274"/>
                  </a:lnTo>
                  <a:lnTo>
                    <a:pt x="1307" y="282"/>
                  </a:lnTo>
                  <a:lnTo>
                    <a:pt x="1303" y="289"/>
                  </a:lnTo>
                  <a:lnTo>
                    <a:pt x="1300" y="291"/>
                  </a:lnTo>
                  <a:lnTo>
                    <a:pt x="1296" y="294"/>
                  </a:lnTo>
                  <a:lnTo>
                    <a:pt x="1292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87" y="295"/>
                  </a:lnTo>
                  <a:lnTo>
                    <a:pt x="1250" y="295"/>
                  </a:lnTo>
                  <a:lnTo>
                    <a:pt x="1250" y="295"/>
                  </a:lnTo>
                  <a:lnTo>
                    <a:pt x="1214" y="295"/>
                  </a:lnTo>
                  <a:lnTo>
                    <a:pt x="1177" y="294"/>
                  </a:lnTo>
                  <a:lnTo>
                    <a:pt x="1142" y="290"/>
                  </a:lnTo>
                  <a:lnTo>
                    <a:pt x="1125" y="287"/>
                  </a:lnTo>
                  <a:lnTo>
                    <a:pt x="1109" y="283"/>
                  </a:lnTo>
                  <a:lnTo>
                    <a:pt x="1109" y="283"/>
                  </a:lnTo>
                  <a:lnTo>
                    <a:pt x="1095" y="279"/>
                  </a:lnTo>
                  <a:lnTo>
                    <a:pt x="1082" y="274"/>
                  </a:lnTo>
                  <a:lnTo>
                    <a:pt x="1055" y="261"/>
                  </a:lnTo>
                  <a:lnTo>
                    <a:pt x="1029" y="248"/>
                  </a:lnTo>
                  <a:lnTo>
                    <a:pt x="1004" y="232"/>
                  </a:lnTo>
                  <a:lnTo>
                    <a:pt x="1004" y="232"/>
                  </a:lnTo>
                  <a:lnTo>
                    <a:pt x="962" y="209"/>
                  </a:lnTo>
                  <a:lnTo>
                    <a:pt x="962" y="209"/>
                  </a:lnTo>
                  <a:lnTo>
                    <a:pt x="940" y="196"/>
                  </a:lnTo>
                  <a:lnTo>
                    <a:pt x="918" y="181"/>
                  </a:lnTo>
                  <a:lnTo>
                    <a:pt x="876" y="151"/>
                  </a:lnTo>
                  <a:lnTo>
                    <a:pt x="876" y="151"/>
                  </a:lnTo>
                  <a:lnTo>
                    <a:pt x="847" y="130"/>
                  </a:lnTo>
                  <a:lnTo>
                    <a:pt x="817" y="109"/>
                  </a:lnTo>
                  <a:lnTo>
                    <a:pt x="817" y="109"/>
                  </a:lnTo>
                  <a:lnTo>
                    <a:pt x="806" y="100"/>
                  </a:lnTo>
                  <a:lnTo>
                    <a:pt x="794" y="91"/>
                  </a:lnTo>
                  <a:lnTo>
                    <a:pt x="785" y="79"/>
                  </a:lnTo>
                  <a:lnTo>
                    <a:pt x="777" y="68"/>
                  </a:lnTo>
                  <a:lnTo>
                    <a:pt x="773" y="61"/>
                  </a:lnTo>
                  <a:lnTo>
                    <a:pt x="768" y="65"/>
                  </a:lnTo>
                  <a:lnTo>
                    <a:pt x="768" y="65"/>
                  </a:lnTo>
                  <a:lnTo>
                    <a:pt x="720" y="103"/>
                  </a:lnTo>
                  <a:lnTo>
                    <a:pt x="673" y="139"/>
                  </a:lnTo>
                  <a:lnTo>
                    <a:pt x="673" y="139"/>
                  </a:lnTo>
                  <a:lnTo>
                    <a:pt x="605" y="192"/>
                  </a:lnTo>
                  <a:lnTo>
                    <a:pt x="605" y="192"/>
                  </a:lnTo>
                  <a:lnTo>
                    <a:pt x="586" y="206"/>
                  </a:lnTo>
                  <a:lnTo>
                    <a:pt x="566" y="218"/>
                  </a:lnTo>
                  <a:lnTo>
                    <a:pt x="547" y="230"/>
                  </a:lnTo>
                  <a:lnTo>
                    <a:pt x="526" y="239"/>
                  </a:lnTo>
                  <a:lnTo>
                    <a:pt x="505" y="247"/>
                  </a:lnTo>
                  <a:lnTo>
                    <a:pt x="484" y="255"/>
                  </a:lnTo>
                  <a:lnTo>
                    <a:pt x="442" y="268"/>
                  </a:lnTo>
                  <a:lnTo>
                    <a:pt x="442" y="268"/>
                  </a:lnTo>
                  <a:lnTo>
                    <a:pt x="371" y="287"/>
                  </a:lnTo>
                  <a:lnTo>
                    <a:pt x="333" y="296"/>
                  </a:lnTo>
                  <a:lnTo>
                    <a:pt x="295" y="304"/>
                  </a:lnTo>
                  <a:lnTo>
                    <a:pt x="256" y="312"/>
                  </a:lnTo>
                  <a:lnTo>
                    <a:pt x="216" y="317"/>
                  </a:lnTo>
                  <a:lnTo>
                    <a:pt x="175" y="320"/>
                  </a:lnTo>
                  <a:lnTo>
                    <a:pt x="134" y="321"/>
                  </a:lnTo>
                  <a:lnTo>
                    <a:pt x="134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7" name="Freeform 919"/>
            <p:cNvSpPr/>
            <p:nvPr/>
          </p:nvSpPr>
          <p:spPr bwMode="auto">
            <a:xfrm>
              <a:off x="3368676" y="3514726"/>
              <a:ext cx="252413" cy="92075"/>
            </a:xfrm>
            <a:custGeom>
              <a:avLst/>
              <a:gdLst/>
              <a:ahLst/>
              <a:cxnLst>
                <a:cxn ang="0">
                  <a:pos x="112" y="229"/>
                </a:cxn>
                <a:cxn ang="0">
                  <a:pos x="92" y="223"/>
                </a:cxn>
                <a:cxn ang="0">
                  <a:pos x="69" y="206"/>
                </a:cxn>
                <a:cxn ang="0">
                  <a:pos x="51" y="181"/>
                </a:cxn>
                <a:cxn ang="0">
                  <a:pos x="19" y="100"/>
                </a:cxn>
                <a:cxn ang="0">
                  <a:pos x="1" y="50"/>
                </a:cxn>
                <a:cxn ang="0">
                  <a:pos x="0" y="36"/>
                </a:cxn>
                <a:cxn ang="0">
                  <a:pos x="3" y="26"/>
                </a:cxn>
                <a:cxn ang="0">
                  <a:pos x="18" y="15"/>
                </a:cxn>
                <a:cxn ang="0">
                  <a:pos x="30" y="15"/>
                </a:cxn>
                <a:cxn ang="0">
                  <a:pos x="40" y="25"/>
                </a:cxn>
                <a:cxn ang="0">
                  <a:pos x="54" y="68"/>
                </a:cxn>
                <a:cxn ang="0">
                  <a:pos x="65" y="101"/>
                </a:cxn>
                <a:cxn ang="0">
                  <a:pos x="92" y="158"/>
                </a:cxn>
                <a:cxn ang="0">
                  <a:pos x="105" y="175"/>
                </a:cxn>
                <a:cxn ang="0">
                  <a:pos x="119" y="182"/>
                </a:cxn>
                <a:cxn ang="0">
                  <a:pos x="132" y="182"/>
                </a:cxn>
                <a:cxn ang="0">
                  <a:pos x="153" y="170"/>
                </a:cxn>
                <a:cxn ang="0">
                  <a:pos x="177" y="149"/>
                </a:cxn>
                <a:cxn ang="0">
                  <a:pos x="198" y="127"/>
                </a:cxn>
                <a:cxn ang="0">
                  <a:pos x="228" y="92"/>
                </a:cxn>
                <a:cxn ang="0">
                  <a:pos x="260" y="63"/>
                </a:cxn>
                <a:cxn ang="0">
                  <a:pos x="279" y="54"/>
                </a:cxn>
                <a:cxn ang="0">
                  <a:pos x="285" y="46"/>
                </a:cxn>
                <a:cxn ang="0">
                  <a:pos x="302" y="38"/>
                </a:cxn>
                <a:cxn ang="0">
                  <a:pos x="315" y="42"/>
                </a:cxn>
                <a:cxn ang="0">
                  <a:pos x="324" y="54"/>
                </a:cxn>
                <a:cxn ang="0">
                  <a:pos x="327" y="58"/>
                </a:cxn>
                <a:cxn ang="0">
                  <a:pos x="379" y="107"/>
                </a:cxn>
                <a:cxn ang="0">
                  <a:pos x="413" y="141"/>
                </a:cxn>
                <a:cxn ang="0">
                  <a:pos x="451" y="172"/>
                </a:cxn>
                <a:cxn ang="0">
                  <a:pos x="465" y="175"/>
                </a:cxn>
                <a:cxn ang="0">
                  <a:pos x="494" y="165"/>
                </a:cxn>
                <a:cxn ang="0">
                  <a:pos x="525" y="136"/>
                </a:cxn>
                <a:cxn ang="0">
                  <a:pos x="578" y="62"/>
                </a:cxn>
                <a:cxn ang="0">
                  <a:pos x="591" y="30"/>
                </a:cxn>
                <a:cxn ang="0">
                  <a:pos x="592" y="17"/>
                </a:cxn>
                <a:cxn ang="0">
                  <a:pos x="600" y="5"/>
                </a:cxn>
                <a:cxn ang="0">
                  <a:pos x="616" y="0"/>
                </a:cxn>
                <a:cxn ang="0">
                  <a:pos x="625" y="3"/>
                </a:cxn>
                <a:cxn ang="0">
                  <a:pos x="631" y="7"/>
                </a:cxn>
                <a:cxn ang="0">
                  <a:pos x="637" y="17"/>
                </a:cxn>
                <a:cxn ang="0">
                  <a:pos x="637" y="33"/>
                </a:cxn>
                <a:cxn ang="0">
                  <a:pos x="629" y="63"/>
                </a:cxn>
                <a:cxn ang="0">
                  <a:pos x="595" y="121"/>
                </a:cxn>
                <a:cxn ang="0">
                  <a:pos x="554" y="168"/>
                </a:cxn>
                <a:cxn ang="0">
                  <a:pos x="545" y="178"/>
                </a:cxn>
                <a:cxn ang="0">
                  <a:pos x="502" y="219"/>
                </a:cxn>
                <a:cxn ang="0">
                  <a:pos x="473" y="229"/>
                </a:cxn>
                <a:cxn ang="0">
                  <a:pos x="464" y="228"/>
                </a:cxn>
                <a:cxn ang="0">
                  <a:pos x="435" y="216"/>
                </a:cxn>
                <a:cxn ang="0">
                  <a:pos x="388" y="182"/>
                </a:cxn>
                <a:cxn ang="0">
                  <a:pos x="349" y="145"/>
                </a:cxn>
                <a:cxn ang="0">
                  <a:pos x="329" y="128"/>
                </a:cxn>
                <a:cxn ang="0">
                  <a:pos x="298" y="98"/>
                </a:cxn>
                <a:cxn ang="0">
                  <a:pos x="289" y="100"/>
                </a:cxn>
                <a:cxn ang="0">
                  <a:pos x="273" y="110"/>
                </a:cxn>
                <a:cxn ang="0">
                  <a:pos x="256" y="134"/>
                </a:cxn>
                <a:cxn ang="0">
                  <a:pos x="240" y="155"/>
                </a:cxn>
                <a:cxn ang="0">
                  <a:pos x="215" y="177"/>
                </a:cxn>
                <a:cxn ang="0">
                  <a:pos x="185" y="202"/>
                </a:cxn>
                <a:cxn ang="0">
                  <a:pos x="146" y="226"/>
                </a:cxn>
                <a:cxn ang="0">
                  <a:pos x="124" y="230"/>
                </a:cxn>
              </a:cxnLst>
              <a:rect l="0" t="0" r="r" b="b"/>
              <a:pathLst>
                <a:path w="637" h="230">
                  <a:moveTo>
                    <a:pt x="124" y="230"/>
                  </a:moveTo>
                  <a:lnTo>
                    <a:pt x="124" y="230"/>
                  </a:lnTo>
                  <a:lnTo>
                    <a:pt x="112" y="229"/>
                  </a:lnTo>
                  <a:lnTo>
                    <a:pt x="112" y="229"/>
                  </a:lnTo>
                  <a:lnTo>
                    <a:pt x="103" y="226"/>
                  </a:lnTo>
                  <a:lnTo>
                    <a:pt x="92" y="223"/>
                  </a:lnTo>
                  <a:lnTo>
                    <a:pt x="85" y="217"/>
                  </a:lnTo>
                  <a:lnTo>
                    <a:pt x="77" y="212"/>
                  </a:lnTo>
                  <a:lnTo>
                    <a:pt x="69" y="206"/>
                  </a:lnTo>
                  <a:lnTo>
                    <a:pt x="62" y="198"/>
                  </a:lnTo>
                  <a:lnTo>
                    <a:pt x="57" y="190"/>
                  </a:lnTo>
                  <a:lnTo>
                    <a:pt x="51" y="181"/>
                  </a:lnTo>
                  <a:lnTo>
                    <a:pt x="41" y="161"/>
                  </a:lnTo>
                  <a:lnTo>
                    <a:pt x="32" y="141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10" y="73"/>
                  </a:lnTo>
                  <a:lnTo>
                    <a:pt x="1" y="50"/>
                  </a:lnTo>
                  <a:lnTo>
                    <a:pt x="1" y="50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0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8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7" y="21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8" y="47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73" y="119"/>
                  </a:lnTo>
                  <a:lnTo>
                    <a:pt x="82" y="139"/>
                  </a:lnTo>
                  <a:lnTo>
                    <a:pt x="92" y="158"/>
                  </a:lnTo>
                  <a:lnTo>
                    <a:pt x="99" y="168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9" y="178"/>
                  </a:lnTo>
                  <a:lnTo>
                    <a:pt x="115" y="181"/>
                  </a:lnTo>
                  <a:lnTo>
                    <a:pt x="119" y="182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32" y="182"/>
                  </a:lnTo>
                  <a:lnTo>
                    <a:pt x="138" y="179"/>
                  </a:lnTo>
                  <a:lnTo>
                    <a:pt x="146" y="175"/>
                  </a:lnTo>
                  <a:lnTo>
                    <a:pt x="153" y="170"/>
                  </a:lnTo>
                  <a:lnTo>
                    <a:pt x="166" y="160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4" y="143"/>
                  </a:lnTo>
                  <a:lnTo>
                    <a:pt x="184" y="143"/>
                  </a:lnTo>
                  <a:lnTo>
                    <a:pt x="198" y="127"/>
                  </a:lnTo>
                  <a:lnTo>
                    <a:pt x="214" y="109"/>
                  </a:lnTo>
                  <a:lnTo>
                    <a:pt x="214" y="109"/>
                  </a:lnTo>
                  <a:lnTo>
                    <a:pt x="228" y="92"/>
                  </a:lnTo>
                  <a:lnTo>
                    <a:pt x="243" y="76"/>
                  </a:lnTo>
                  <a:lnTo>
                    <a:pt x="251" y="68"/>
                  </a:lnTo>
                  <a:lnTo>
                    <a:pt x="260" y="63"/>
                  </a:lnTo>
                  <a:lnTo>
                    <a:pt x="268" y="58"/>
                  </a:lnTo>
                  <a:lnTo>
                    <a:pt x="277" y="55"/>
                  </a:lnTo>
                  <a:lnTo>
                    <a:pt x="279" y="54"/>
                  </a:lnTo>
                  <a:lnTo>
                    <a:pt x="281" y="51"/>
                  </a:lnTo>
                  <a:lnTo>
                    <a:pt x="281" y="51"/>
                  </a:lnTo>
                  <a:lnTo>
                    <a:pt x="285" y="46"/>
                  </a:lnTo>
                  <a:lnTo>
                    <a:pt x="290" y="42"/>
                  </a:lnTo>
                  <a:lnTo>
                    <a:pt x="296" y="39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8" y="39"/>
                  </a:lnTo>
                  <a:lnTo>
                    <a:pt x="315" y="42"/>
                  </a:lnTo>
                  <a:lnTo>
                    <a:pt x="321" y="47"/>
                  </a:lnTo>
                  <a:lnTo>
                    <a:pt x="323" y="50"/>
                  </a:lnTo>
                  <a:lnTo>
                    <a:pt x="324" y="54"/>
                  </a:lnTo>
                  <a:lnTo>
                    <a:pt x="325" y="56"/>
                  </a:lnTo>
                  <a:lnTo>
                    <a:pt x="327" y="58"/>
                  </a:lnTo>
                  <a:lnTo>
                    <a:pt x="327" y="58"/>
                  </a:lnTo>
                  <a:lnTo>
                    <a:pt x="340" y="68"/>
                  </a:lnTo>
                  <a:lnTo>
                    <a:pt x="353" y="81"/>
                  </a:lnTo>
                  <a:lnTo>
                    <a:pt x="379" y="107"/>
                  </a:lnTo>
                  <a:lnTo>
                    <a:pt x="379" y="107"/>
                  </a:lnTo>
                  <a:lnTo>
                    <a:pt x="396" y="124"/>
                  </a:lnTo>
                  <a:lnTo>
                    <a:pt x="413" y="141"/>
                  </a:lnTo>
                  <a:lnTo>
                    <a:pt x="431" y="158"/>
                  </a:lnTo>
                  <a:lnTo>
                    <a:pt x="451" y="172"/>
                  </a:lnTo>
                  <a:lnTo>
                    <a:pt x="451" y="172"/>
                  </a:lnTo>
                  <a:lnTo>
                    <a:pt x="457" y="174"/>
                  </a:lnTo>
                  <a:lnTo>
                    <a:pt x="465" y="175"/>
                  </a:lnTo>
                  <a:lnTo>
                    <a:pt x="465" y="175"/>
                  </a:lnTo>
                  <a:lnTo>
                    <a:pt x="474" y="174"/>
                  </a:lnTo>
                  <a:lnTo>
                    <a:pt x="484" y="170"/>
                  </a:lnTo>
                  <a:lnTo>
                    <a:pt x="494" y="165"/>
                  </a:lnTo>
                  <a:lnTo>
                    <a:pt x="504" y="157"/>
                  </a:lnTo>
                  <a:lnTo>
                    <a:pt x="515" y="148"/>
                  </a:lnTo>
                  <a:lnTo>
                    <a:pt x="525" y="136"/>
                  </a:lnTo>
                  <a:lnTo>
                    <a:pt x="545" y="113"/>
                  </a:lnTo>
                  <a:lnTo>
                    <a:pt x="563" y="87"/>
                  </a:lnTo>
                  <a:lnTo>
                    <a:pt x="578" y="62"/>
                  </a:lnTo>
                  <a:lnTo>
                    <a:pt x="583" y="50"/>
                  </a:lnTo>
                  <a:lnTo>
                    <a:pt x="588" y="39"/>
                  </a:lnTo>
                  <a:lnTo>
                    <a:pt x="591" y="30"/>
                  </a:lnTo>
                  <a:lnTo>
                    <a:pt x="592" y="22"/>
                  </a:lnTo>
                  <a:lnTo>
                    <a:pt x="592" y="22"/>
                  </a:lnTo>
                  <a:lnTo>
                    <a:pt x="592" y="17"/>
                  </a:lnTo>
                  <a:lnTo>
                    <a:pt x="593" y="13"/>
                  </a:lnTo>
                  <a:lnTo>
                    <a:pt x="596" y="9"/>
                  </a:lnTo>
                  <a:lnTo>
                    <a:pt x="600" y="5"/>
                  </a:lnTo>
                  <a:lnTo>
                    <a:pt x="603" y="4"/>
                  </a:lnTo>
                  <a:lnTo>
                    <a:pt x="606" y="2"/>
                  </a:lnTo>
                  <a:lnTo>
                    <a:pt x="616" y="0"/>
                  </a:lnTo>
                  <a:lnTo>
                    <a:pt x="616" y="0"/>
                  </a:lnTo>
                  <a:lnTo>
                    <a:pt x="620" y="2"/>
                  </a:lnTo>
                  <a:lnTo>
                    <a:pt x="625" y="3"/>
                  </a:lnTo>
                  <a:lnTo>
                    <a:pt x="629" y="4"/>
                  </a:lnTo>
                  <a:lnTo>
                    <a:pt x="631" y="7"/>
                  </a:lnTo>
                  <a:lnTo>
                    <a:pt x="631" y="7"/>
                  </a:lnTo>
                  <a:lnTo>
                    <a:pt x="634" y="11"/>
                  </a:lnTo>
                  <a:lnTo>
                    <a:pt x="637" y="13"/>
                  </a:lnTo>
                  <a:lnTo>
                    <a:pt x="637" y="17"/>
                  </a:lnTo>
                  <a:lnTo>
                    <a:pt x="637" y="22"/>
                  </a:lnTo>
                  <a:lnTo>
                    <a:pt x="637" y="22"/>
                  </a:lnTo>
                  <a:lnTo>
                    <a:pt x="637" y="33"/>
                  </a:lnTo>
                  <a:lnTo>
                    <a:pt x="634" y="43"/>
                  </a:lnTo>
                  <a:lnTo>
                    <a:pt x="631" y="53"/>
                  </a:lnTo>
                  <a:lnTo>
                    <a:pt x="629" y="63"/>
                  </a:lnTo>
                  <a:lnTo>
                    <a:pt x="620" y="83"/>
                  </a:lnTo>
                  <a:lnTo>
                    <a:pt x="608" y="102"/>
                  </a:lnTo>
                  <a:lnTo>
                    <a:pt x="595" y="121"/>
                  </a:lnTo>
                  <a:lnTo>
                    <a:pt x="582" y="138"/>
                  </a:lnTo>
                  <a:lnTo>
                    <a:pt x="567" y="153"/>
                  </a:lnTo>
                  <a:lnTo>
                    <a:pt x="554" y="168"/>
                  </a:lnTo>
                  <a:lnTo>
                    <a:pt x="554" y="168"/>
                  </a:lnTo>
                  <a:lnTo>
                    <a:pt x="545" y="178"/>
                  </a:lnTo>
                  <a:lnTo>
                    <a:pt x="545" y="178"/>
                  </a:lnTo>
                  <a:lnTo>
                    <a:pt x="529" y="195"/>
                  </a:lnTo>
                  <a:lnTo>
                    <a:pt x="511" y="211"/>
                  </a:lnTo>
                  <a:lnTo>
                    <a:pt x="502" y="219"/>
                  </a:lnTo>
                  <a:lnTo>
                    <a:pt x="493" y="224"/>
                  </a:lnTo>
                  <a:lnTo>
                    <a:pt x="482" y="228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64" y="228"/>
                  </a:lnTo>
                  <a:lnTo>
                    <a:pt x="464" y="228"/>
                  </a:lnTo>
                  <a:lnTo>
                    <a:pt x="450" y="223"/>
                  </a:lnTo>
                  <a:lnTo>
                    <a:pt x="435" y="216"/>
                  </a:lnTo>
                  <a:lnTo>
                    <a:pt x="423" y="209"/>
                  </a:lnTo>
                  <a:lnTo>
                    <a:pt x="412" y="200"/>
                  </a:lnTo>
                  <a:lnTo>
                    <a:pt x="388" y="182"/>
                  </a:lnTo>
                  <a:lnTo>
                    <a:pt x="366" y="161"/>
                  </a:lnTo>
                  <a:lnTo>
                    <a:pt x="366" y="161"/>
                  </a:lnTo>
                  <a:lnTo>
                    <a:pt x="349" y="145"/>
                  </a:lnTo>
                  <a:lnTo>
                    <a:pt x="332" y="130"/>
                  </a:lnTo>
                  <a:lnTo>
                    <a:pt x="329" y="128"/>
                  </a:lnTo>
                  <a:lnTo>
                    <a:pt x="329" y="128"/>
                  </a:lnTo>
                  <a:lnTo>
                    <a:pt x="313" y="115"/>
                  </a:lnTo>
                  <a:lnTo>
                    <a:pt x="299" y="101"/>
                  </a:lnTo>
                  <a:lnTo>
                    <a:pt x="298" y="98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89" y="100"/>
                  </a:lnTo>
                  <a:lnTo>
                    <a:pt x="283" y="102"/>
                  </a:lnTo>
                  <a:lnTo>
                    <a:pt x="277" y="106"/>
                  </a:lnTo>
                  <a:lnTo>
                    <a:pt x="273" y="110"/>
                  </a:lnTo>
                  <a:lnTo>
                    <a:pt x="264" y="12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47" y="147"/>
                  </a:lnTo>
                  <a:lnTo>
                    <a:pt x="247" y="147"/>
                  </a:lnTo>
                  <a:lnTo>
                    <a:pt x="240" y="155"/>
                  </a:lnTo>
                  <a:lnTo>
                    <a:pt x="232" y="162"/>
                  </a:lnTo>
                  <a:lnTo>
                    <a:pt x="215" y="177"/>
                  </a:lnTo>
                  <a:lnTo>
                    <a:pt x="215" y="177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185" y="202"/>
                  </a:lnTo>
                  <a:lnTo>
                    <a:pt x="167" y="216"/>
                  </a:lnTo>
                  <a:lnTo>
                    <a:pt x="157" y="221"/>
                  </a:lnTo>
                  <a:lnTo>
                    <a:pt x="146" y="226"/>
                  </a:lnTo>
                  <a:lnTo>
                    <a:pt x="134" y="229"/>
                  </a:lnTo>
                  <a:lnTo>
                    <a:pt x="124" y="230"/>
                  </a:lnTo>
                  <a:lnTo>
                    <a:pt x="124" y="23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8" name="Freeform 920"/>
            <p:cNvSpPr/>
            <p:nvPr/>
          </p:nvSpPr>
          <p:spPr bwMode="auto">
            <a:xfrm>
              <a:off x="3444876" y="3551238"/>
              <a:ext cx="80963" cy="52388"/>
            </a:xfrm>
            <a:custGeom>
              <a:avLst/>
              <a:gdLst/>
              <a:ahLst/>
              <a:cxnLst>
                <a:cxn ang="0">
                  <a:pos x="204" y="100"/>
                </a:cxn>
                <a:cxn ang="0">
                  <a:pos x="197" y="63"/>
                </a:cxn>
                <a:cxn ang="0">
                  <a:pos x="188" y="26"/>
                </a:cxn>
                <a:cxn ang="0">
                  <a:pos x="187" y="21"/>
                </a:cxn>
                <a:cxn ang="0">
                  <a:pos x="182" y="14"/>
                </a:cxn>
                <a:cxn ang="0">
                  <a:pos x="174" y="10"/>
                </a:cxn>
                <a:cxn ang="0">
                  <a:pos x="162" y="10"/>
                </a:cxn>
                <a:cxn ang="0">
                  <a:pos x="150" y="17"/>
                </a:cxn>
                <a:cxn ang="0">
                  <a:pos x="145" y="23"/>
                </a:cxn>
                <a:cxn ang="0">
                  <a:pos x="144" y="32"/>
                </a:cxn>
                <a:cxn ang="0">
                  <a:pos x="144" y="38"/>
                </a:cxn>
                <a:cxn ang="0">
                  <a:pos x="157" y="86"/>
                </a:cxn>
                <a:cxn ang="0">
                  <a:pos x="142" y="87"/>
                </a:cxn>
                <a:cxn ang="0">
                  <a:pos x="101" y="85"/>
                </a:cxn>
                <a:cxn ang="0">
                  <a:pos x="77" y="85"/>
                </a:cxn>
                <a:cxn ang="0">
                  <a:pos x="53" y="85"/>
                </a:cxn>
                <a:cxn ang="0">
                  <a:pos x="48" y="83"/>
                </a:cxn>
                <a:cxn ang="0">
                  <a:pos x="50" y="74"/>
                </a:cxn>
                <a:cxn ang="0">
                  <a:pos x="57" y="52"/>
                </a:cxn>
                <a:cxn ang="0">
                  <a:pos x="64" y="29"/>
                </a:cxn>
                <a:cxn ang="0">
                  <a:pos x="64" y="23"/>
                </a:cxn>
                <a:cxn ang="0">
                  <a:pos x="63" y="14"/>
                </a:cxn>
                <a:cxn ang="0">
                  <a:pos x="53" y="4"/>
                </a:cxn>
                <a:cxn ang="0">
                  <a:pos x="38" y="0"/>
                </a:cxn>
                <a:cxn ang="0">
                  <a:pos x="30" y="2"/>
                </a:cxn>
                <a:cxn ang="0">
                  <a:pos x="23" y="8"/>
                </a:cxn>
                <a:cxn ang="0">
                  <a:pos x="21" y="17"/>
                </a:cxn>
                <a:cxn ang="0">
                  <a:pos x="17" y="32"/>
                </a:cxn>
                <a:cxn ang="0">
                  <a:pos x="5" y="70"/>
                </a:cxn>
                <a:cxn ang="0">
                  <a:pos x="0" y="98"/>
                </a:cxn>
                <a:cxn ang="0">
                  <a:pos x="2" y="112"/>
                </a:cxn>
                <a:cxn ang="0">
                  <a:pos x="12" y="123"/>
                </a:cxn>
                <a:cxn ang="0">
                  <a:pos x="30" y="129"/>
                </a:cxn>
                <a:cxn ang="0">
                  <a:pos x="42" y="129"/>
                </a:cxn>
                <a:cxn ang="0">
                  <a:pos x="102" y="129"/>
                </a:cxn>
                <a:cxn ang="0">
                  <a:pos x="161" y="131"/>
                </a:cxn>
                <a:cxn ang="0">
                  <a:pos x="174" y="129"/>
                </a:cxn>
                <a:cxn ang="0">
                  <a:pos x="187" y="125"/>
                </a:cxn>
                <a:cxn ang="0">
                  <a:pos x="195" y="121"/>
                </a:cxn>
                <a:cxn ang="0">
                  <a:pos x="191" y="121"/>
                </a:cxn>
                <a:cxn ang="0">
                  <a:pos x="193" y="120"/>
                </a:cxn>
                <a:cxn ang="0">
                  <a:pos x="196" y="117"/>
                </a:cxn>
                <a:cxn ang="0">
                  <a:pos x="203" y="110"/>
                </a:cxn>
                <a:cxn ang="0">
                  <a:pos x="204" y="100"/>
                </a:cxn>
              </a:cxnLst>
              <a:rect l="0" t="0" r="r" b="b"/>
              <a:pathLst>
                <a:path w="204" h="131">
                  <a:moveTo>
                    <a:pt x="204" y="100"/>
                  </a:moveTo>
                  <a:lnTo>
                    <a:pt x="204" y="100"/>
                  </a:lnTo>
                  <a:lnTo>
                    <a:pt x="201" y="82"/>
                  </a:lnTo>
                  <a:lnTo>
                    <a:pt x="197" y="63"/>
                  </a:lnTo>
                  <a:lnTo>
                    <a:pt x="192" y="44"/>
                  </a:lnTo>
                  <a:lnTo>
                    <a:pt x="188" y="26"/>
                  </a:lnTo>
                  <a:lnTo>
                    <a:pt x="188" y="26"/>
                  </a:lnTo>
                  <a:lnTo>
                    <a:pt x="187" y="21"/>
                  </a:lnTo>
                  <a:lnTo>
                    <a:pt x="184" y="17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4" y="10"/>
                  </a:lnTo>
                  <a:lnTo>
                    <a:pt x="170" y="9"/>
                  </a:lnTo>
                  <a:lnTo>
                    <a:pt x="162" y="10"/>
                  </a:lnTo>
                  <a:lnTo>
                    <a:pt x="154" y="14"/>
                  </a:lnTo>
                  <a:lnTo>
                    <a:pt x="150" y="17"/>
                  </a:lnTo>
                  <a:lnTo>
                    <a:pt x="148" y="19"/>
                  </a:lnTo>
                  <a:lnTo>
                    <a:pt x="145" y="23"/>
                  </a:lnTo>
                  <a:lnTo>
                    <a:pt x="144" y="27"/>
                  </a:lnTo>
                  <a:lnTo>
                    <a:pt x="144" y="32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50" y="61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42" y="87"/>
                  </a:lnTo>
                  <a:lnTo>
                    <a:pt x="128" y="86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77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0" y="74"/>
                  </a:lnTo>
                  <a:lnTo>
                    <a:pt x="50" y="74"/>
                  </a:lnTo>
                  <a:lnTo>
                    <a:pt x="53" y="63"/>
                  </a:lnTo>
                  <a:lnTo>
                    <a:pt x="57" y="52"/>
                  </a:lnTo>
                  <a:lnTo>
                    <a:pt x="61" y="40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3"/>
                  </a:lnTo>
                  <a:lnTo>
                    <a:pt x="64" y="18"/>
                  </a:lnTo>
                  <a:lnTo>
                    <a:pt x="63" y="14"/>
                  </a:lnTo>
                  <a:lnTo>
                    <a:pt x="60" y="10"/>
                  </a:lnTo>
                  <a:lnTo>
                    <a:pt x="53" y="4"/>
                  </a:lnTo>
                  <a:lnTo>
                    <a:pt x="46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2"/>
                  </a:lnTo>
                  <a:lnTo>
                    <a:pt x="26" y="4"/>
                  </a:lnTo>
                  <a:lnTo>
                    <a:pt x="23" y="8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7" y="32"/>
                  </a:lnTo>
                  <a:lnTo>
                    <a:pt x="10" y="51"/>
                  </a:lnTo>
                  <a:lnTo>
                    <a:pt x="5" y="70"/>
                  </a:lnTo>
                  <a:lnTo>
                    <a:pt x="1" y="89"/>
                  </a:lnTo>
                  <a:lnTo>
                    <a:pt x="0" y="98"/>
                  </a:lnTo>
                  <a:lnTo>
                    <a:pt x="1" y="106"/>
                  </a:lnTo>
                  <a:lnTo>
                    <a:pt x="2" y="112"/>
                  </a:lnTo>
                  <a:lnTo>
                    <a:pt x="6" y="119"/>
                  </a:lnTo>
                  <a:lnTo>
                    <a:pt x="12" y="123"/>
                  </a:lnTo>
                  <a:lnTo>
                    <a:pt x="19" y="127"/>
                  </a:lnTo>
                  <a:lnTo>
                    <a:pt x="30" y="129"/>
                  </a:lnTo>
                  <a:lnTo>
                    <a:pt x="42" y="129"/>
                  </a:lnTo>
                  <a:lnTo>
                    <a:pt x="42" y="129"/>
                  </a:lnTo>
                  <a:lnTo>
                    <a:pt x="72" y="128"/>
                  </a:lnTo>
                  <a:lnTo>
                    <a:pt x="102" y="129"/>
                  </a:lnTo>
                  <a:lnTo>
                    <a:pt x="132" y="131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74" y="129"/>
                  </a:lnTo>
                  <a:lnTo>
                    <a:pt x="180" y="128"/>
                  </a:lnTo>
                  <a:lnTo>
                    <a:pt x="187" y="125"/>
                  </a:lnTo>
                  <a:lnTo>
                    <a:pt x="187" y="125"/>
                  </a:lnTo>
                  <a:lnTo>
                    <a:pt x="195" y="121"/>
                  </a:lnTo>
                  <a:lnTo>
                    <a:pt x="196" y="120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3" y="120"/>
                  </a:lnTo>
                  <a:lnTo>
                    <a:pt x="196" y="117"/>
                  </a:lnTo>
                  <a:lnTo>
                    <a:pt x="196" y="117"/>
                  </a:lnTo>
                  <a:lnTo>
                    <a:pt x="200" y="114"/>
                  </a:lnTo>
                  <a:lnTo>
                    <a:pt x="203" y="110"/>
                  </a:lnTo>
                  <a:lnTo>
                    <a:pt x="204" y="104"/>
                  </a:lnTo>
                  <a:lnTo>
                    <a:pt x="204" y="100"/>
                  </a:lnTo>
                  <a:lnTo>
                    <a:pt x="204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9" name="Freeform 921"/>
            <p:cNvSpPr/>
            <p:nvPr/>
          </p:nvSpPr>
          <p:spPr bwMode="auto">
            <a:xfrm>
              <a:off x="3436938" y="3586163"/>
              <a:ext cx="96838" cy="152400"/>
            </a:xfrm>
            <a:custGeom>
              <a:avLst/>
              <a:gdLst/>
              <a:ahLst/>
              <a:cxnLst>
                <a:cxn ang="0">
                  <a:pos x="228" y="124"/>
                </a:cxn>
                <a:cxn ang="0">
                  <a:pos x="218" y="80"/>
                </a:cxn>
                <a:cxn ang="0">
                  <a:pos x="206" y="41"/>
                </a:cxn>
                <a:cxn ang="0">
                  <a:pos x="206" y="30"/>
                </a:cxn>
                <a:cxn ang="0">
                  <a:pos x="205" y="16"/>
                </a:cxn>
                <a:cxn ang="0">
                  <a:pos x="188" y="1"/>
                </a:cxn>
                <a:cxn ang="0">
                  <a:pos x="172" y="3"/>
                </a:cxn>
                <a:cxn ang="0">
                  <a:pos x="163" y="13"/>
                </a:cxn>
                <a:cxn ang="0">
                  <a:pos x="160" y="26"/>
                </a:cxn>
                <a:cxn ang="0">
                  <a:pos x="167" y="61"/>
                </a:cxn>
                <a:cxn ang="0">
                  <a:pos x="177" y="105"/>
                </a:cxn>
                <a:cxn ang="0">
                  <a:pos x="188" y="190"/>
                </a:cxn>
                <a:cxn ang="0">
                  <a:pos x="193" y="234"/>
                </a:cxn>
                <a:cxn ang="0">
                  <a:pos x="192" y="268"/>
                </a:cxn>
                <a:cxn ang="0">
                  <a:pos x="189" y="276"/>
                </a:cxn>
                <a:cxn ang="0">
                  <a:pos x="137" y="327"/>
                </a:cxn>
                <a:cxn ang="0">
                  <a:pos x="120" y="335"/>
                </a:cxn>
                <a:cxn ang="0">
                  <a:pos x="82" y="298"/>
                </a:cxn>
                <a:cxn ang="0">
                  <a:pos x="60" y="275"/>
                </a:cxn>
                <a:cxn ang="0">
                  <a:pos x="47" y="267"/>
                </a:cxn>
                <a:cxn ang="0">
                  <a:pos x="57" y="225"/>
                </a:cxn>
                <a:cxn ang="0">
                  <a:pos x="62" y="199"/>
                </a:cxn>
                <a:cxn ang="0">
                  <a:pos x="73" y="118"/>
                </a:cxn>
                <a:cxn ang="0">
                  <a:pos x="87" y="46"/>
                </a:cxn>
                <a:cxn ang="0">
                  <a:pos x="91" y="17"/>
                </a:cxn>
                <a:cxn ang="0">
                  <a:pos x="86" y="5"/>
                </a:cxn>
                <a:cxn ang="0">
                  <a:pos x="70" y="0"/>
                </a:cxn>
                <a:cxn ang="0">
                  <a:pos x="51" y="8"/>
                </a:cxn>
                <a:cxn ang="0">
                  <a:pos x="45" y="22"/>
                </a:cxn>
                <a:cxn ang="0">
                  <a:pos x="34" y="84"/>
                </a:cxn>
                <a:cxn ang="0">
                  <a:pos x="20" y="145"/>
                </a:cxn>
                <a:cxn ang="0">
                  <a:pos x="2" y="247"/>
                </a:cxn>
                <a:cxn ang="0">
                  <a:pos x="0" y="265"/>
                </a:cxn>
                <a:cxn ang="0">
                  <a:pos x="10" y="292"/>
                </a:cxn>
                <a:cxn ang="0">
                  <a:pos x="45" y="331"/>
                </a:cxn>
                <a:cxn ang="0">
                  <a:pos x="90" y="369"/>
                </a:cxn>
                <a:cxn ang="0">
                  <a:pos x="103" y="375"/>
                </a:cxn>
                <a:cxn ang="0">
                  <a:pos x="109" y="382"/>
                </a:cxn>
                <a:cxn ang="0">
                  <a:pos x="121" y="383"/>
                </a:cxn>
                <a:cxn ang="0">
                  <a:pos x="149" y="374"/>
                </a:cxn>
                <a:cxn ang="0">
                  <a:pos x="197" y="341"/>
                </a:cxn>
                <a:cxn ang="0">
                  <a:pos x="228" y="305"/>
                </a:cxn>
                <a:cxn ang="0">
                  <a:pos x="240" y="279"/>
                </a:cxn>
                <a:cxn ang="0">
                  <a:pos x="240" y="238"/>
                </a:cxn>
                <a:cxn ang="0">
                  <a:pos x="230" y="140"/>
                </a:cxn>
              </a:cxnLst>
              <a:rect l="0" t="0" r="r" b="b"/>
              <a:pathLst>
                <a:path w="242" h="383">
                  <a:moveTo>
                    <a:pt x="230" y="140"/>
                  </a:moveTo>
                  <a:lnTo>
                    <a:pt x="230" y="140"/>
                  </a:lnTo>
                  <a:lnTo>
                    <a:pt x="228" y="124"/>
                  </a:lnTo>
                  <a:lnTo>
                    <a:pt x="226" y="110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15" y="68"/>
                  </a:lnTo>
                  <a:lnTo>
                    <a:pt x="210" y="54"/>
                  </a:lnTo>
                  <a:lnTo>
                    <a:pt x="206" y="41"/>
                  </a:lnTo>
                  <a:lnTo>
                    <a:pt x="206" y="34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25"/>
                  </a:lnTo>
                  <a:lnTo>
                    <a:pt x="206" y="20"/>
                  </a:lnTo>
                  <a:lnTo>
                    <a:pt x="205" y="16"/>
                  </a:lnTo>
                  <a:lnTo>
                    <a:pt x="202" y="12"/>
                  </a:lnTo>
                  <a:lnTo>
                    <a:pt x="196" y="5"/>
                  </a:lnTo>
                  <a:lnTo>
                    <a:pt x="188" y="1"/>
                  </a:lnTo>
                  <a:lnTo>
                    <a:pt x="180" y="1"/>
                  </a:lnTo>
                  <a:lnTo>
                    <a:pt x="175" y="1"/>
                  </a:lnTo>
                  <a:lnTo>
                    <a:pt x="172" y="3"/>
                  </a:lnTo>
                  <a:lnTo>
                    <a:pt x="168" y="5"/>
                  </a:lnTo>
                  <a:lnTo>
                    <a:pt x="166" y="8"/>
                  </a:lnTo>
                  <a:lnTo>
                    <a:pt x="163" y="13"/>
                  </a:lnTo>
                  <a:lnTo>
                    <a:pt x="162" y="17"/>
                  </a:lnTo>
                  <a:lnTo>
                    <a:pt x="162" y="17"/>
                  </a:lnTo>
                  <a:lnTo>
                    <a:pt x="160" y="26"/>
                  </a:lnTo>
                  <a:lnTo>
                    <a:pt x="162" y="33"/>
                  </a:lnTo>
                  <a:lnTo>
                    <a:pt x="163" y="47"/>
                  </a:lnTo>
                  <a:lnTo>
                    <a:pt x="167" y="61"/>
                  </a:lnTo>
                  <a:lnTo>
                    <a:pt x="171" y="77"/>
                  </a:lnTo>
                  <a:lnTo>
                    <a:pt x="171" y="77"/>
                  </a:lnTo>
                  <a:lnTo>
                    <a:pt x="177" y="105"/>
                  </a:lnTo>
                  <a:lnTo>
                    <a:pt x="181" y="133"/>
                  </a:lnTo>
                  <a:lnTo>
                    <a:pt x="185" y="161"/>
                  </a:lnTo>
                  <a:lnTo>
                    <a:pt x="188" y="190"/>
                  </a:lnTo>
                  <a:lnTo>
                    <a:pt x="188" y="190"/>
                  </a:lnTo>
                  <a:lnTo>
                    <a:pt x="189" y="208"/>
                  </a:lnTo>
                  <a:lnTo>
                    <a:pt x="193" y="234"/>
                  </a:lnTo>
                  <a:lnTo>
                    <a:pt x="194" y="247"/>
                  </a:lnTo>
                  <a:lnTo>
                    <a:pt x="194" y="259"/>
                  </a:lnTo>
                  <a:lnTo>
                    <a:pt x="192" y="268"/>
                  </a:lnTo>
                  <a:lnTo>
                    <a:pt x="191" y="272"/>
                  </a:lnTo>
                  <a:lnTo>
                    <a:pt x="189" y="276"/>
                  </a:lnTo>
                  <a:lnTo>
                    <a:pt x="189" y="276"/>
                  </a:lnTo>
                  <a:lnTo>
                    <a:pt x="164" y="303"/>
                  </a:lnTo>
                  <a:lnTo>
                    <a:pt x="151" y="316"/>
                  </a:lnTo>
                  <a:lnTo>
                    <a:pt x="137" y="327"/>
                  </a:lnTo>
                  <a:lnTo>
                    <a:pt x="137" y="327"/>
                  </a:lnTo>
                  <a:lnTo>
                    <a:pt x="129" y="331"/>
                  </a:lnTo>
                  <a:lnTo>
                    <a:pt x="120" y="335"/>
                  </a:lnTo>
                  <a:lnTo>
                    <a:pt x="120" y="335"/>
                  </a:lnTo>
                  <a:lnTo>
                    <a:pt x="94" y="311"/>
                  </a:lnTo>
                  <a:lnTo>
                    <a:pt x="82" y="298"/>
                  </a:lnTo>
                  <a:lnTo>
                    <a:pt x="70" y="285"/>
                  </a:lnTo>
                  <a:lnTo>
                    <a:pt x="70" y="285"/>
                  </a:lnTo>
                  <a:lnTo>
                    <a:pt x="60" y="275"/>
                  </a:lnTo>
                  <a:lnTo>
                    <a:pt x="51" y="267"/>
                  </a:lnTo>
                  <a:lnTo>
                    <a:pt x="48" y="265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47" y="26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60" y="212"/>
                  </a:lnTo>
                  <a:lnTo>
                    <a:pt x="62" y="199"/>
                  </a:lnTo>
                  <a:lnTo>
                    <a:pt x="65" y="171"/>
                  </a:lnTo>
                  <a:lnTo>
                    <a:pt x="68" y="144"/>
                  </a:lnTo>
                  <a:lnTo>
                    <a:pt x="73" y="118"/>
                  </a:lnTo>
                  <a:lnTo>
                    <a:pt x="73" y="118"/>
                  </a:lnTo>
                  <a:lnTo>
                    <a:pt x="83" y="69"/>
                  </a:lnTo>
                  <a:lnTo>
                    <a:pt x="87" y="46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17"/>
                  </a:lnTo>
                  <a:lnTo>
                    <a:pt x="90" y="12"/>
                  </a:lnTo>
                  <a:lnTo>
                    <a:pt x="88" y="8"/>
                  </a:lnTo>
                  <a:lnTo>
                    <a:pt x="86" y="5"/>
                  </a:lnTo>
                  <a:lnTo>
                    <a:pt x="82" y="3"/>
                  </a:lnTo>
                  <a:lnTo>
                    <a:pt x="78" y="1"/>
                  </a:lnTo>
                  <a:lnTo>
                    <a:pt x="70" y="0"/>
                  </a:lnTo>
                  <a:lnTo>
                    <a:pt x="62" y="1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2"/>
                  </a:lnTo>
                  <a:lnTo>
                    <a:pt x="47" y="17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0" y="52"/>
                  </a:lnTo>
                  <a:lnTo>
                    <a:pt x="34" y="84"/>
                  </a:lnTo>
                  <a:lnTo>
                    <a:pt x="27" y="114"/>
                  </a:lnTo>
                  <a:lnTo>
                    <a:pt x="20" y="145"/>
                  </a:lnTo>
                  <a:lnTo>
                    <a:pt x="20" y="145"/>
                  </a:lnTo>
                  <a:lnTo>
                    <a:pt x="14" y="196"/>
                  </a:lnTo>
                  <a:lnTo>
                    <a:pt x="9" y="222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0" y="256"/>
                  </a:lnTo>
                  <a:lnTo>
                    <a:pt x="0" y="265"/>
                  </a:lnTo>
                  <a:lnTo>
                    <a:pt x="2" y="275"/>
                  </a:lnTo>
                  <a:lnTo>
                    <a:pt x="5" y="284"/>
                  </a:lnTo>
                  <a:lnTo>
                    <a:pt x="10" y="292"/>
                  </a:lnTo>
                  <a:lnTo>
                    <a:pt x="15" y="299"/>
                  </a:lnTo>
                  <a:lnTo>
                    <a:pt x="30" y="316"/>
                  </a:lnTo>
                  <a:lnTo>
                    <a:pt x="45" y="331"/>
                  </a:lnTo>
                  <a:lnTo>
                    <a:pt x="61" y="345"/>
                  </a:lnTo>
                  <a:lnTo>
                    <a:pt x="77" y="357"/>
                  </a:lnTo>
                  <a:lnTo>
                    <a:pt x="90" y="369"/>
                  </a:lnTo>
                  <a:lnTo>
                    <a:pt x="90" y="369"/>
                  </a:lnTo>
                  <a:lnTo>
                    <a:pt x="96" y="374"/>
                  </a:lnTo>
                  <a:lnTo>
                    <a:pt x="103" y="375"/>
                  </a:lnTo>
                  <a:lnTo>
                    <a:pt x="103" y="375"/>
                  </a:lnTo>
                  <a:lnTo>
                    <a:pt x="105" y="379"/>
                  </a:lnTo>
                  <a:lnTo>
                    <a:pt x="109" y="382"/>
                  </a:lnTo>
                  <a:lnTo>
                    <a:pt x="115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9" y="382"/>
                  </a:lnTo>
                  <a:lnTo>
                    <a:pt x="138" y="378"/>
                  </a:lnTo>
                  <a:lnTo>
                    <a:pt x="149" y="374"/>
                  </a:lnTo>
                  <a:lnTo>
                    <a:pt x="158" y="369"/>
                  </a:lnTo>
                  <a:lnTo>
                    <a:pt x="177" y="357"/>
                  </a:lnTo>
                  <a:lnTo>
                    <a:pt x="197" y="341"/>
                  </a:lnTo>
                  <a:lnTo>
                    <a:pt x="214" y="323"/>
                  </a:lnTo>
                  <a:lnTo>
                    <a:pt x="222" y="314"/>
                  </a:lnTo>
                  <a:lnTo>
                    <a:pt x="228" y="305"/>
                  </a:lnTo>
                  <a:lnTo>
                    <a:pt x="234" y="296"/>
                  </a:lnTo>
                  <a:lnTo>
                    <a:pt x="238" y="286"/>
                  </a:lnTo>
                  <a:lnTo>
                    <a:pt x="240" y="279"/>
                  </a:lnTo>
                  <a:lnTo>
                    <a:pt x="242" y="269"/>
                  </a:lnTo>
                  <a:lnTo>
                    <a:pt x="242" y="269"/>
                  </a:lnTo>
                  <a:lnTo>
                    <a:pt x="240" y="238"/>
                  </a:lnTo>
                  <a:lnTo>
                    <a:pt x="238" y="205"/>
                  </a:lnTo>
                  <a:lnTo>
                    <a:pt x="230" y="140"/>
                  </a:lnTo>
                  <a:lnTo>
                    <a:pt x="230" y="1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0" name="Freeform 922"/>
            <p:cNvSpPr/>
            <p:nvPr/>
          </p:nvSpPr>
          <p:spPr bwMode="auto">
            <a:xfrm>
              <a:off x="3230563" y="3502026"/>
              <a:ext cx="523875" cy="285750"/>
            </a:xfrm>
            <a:custGeom>
              <a:avLst/>
              <a:gdLst/>
              <a:ahLst/>
              <a:cxnLst>
                <a:cxn ang="0">
                  <a:pos x="1287" y="425"/>
                </a:cxn>
                <a:cxn ang="0">
                  <a:pos x="1255" y="322"/>
                </a:cxn>
                <a:cxn ang="0">
                  <a:pos x="1205" y="201"/>
                </a:cxn>
                <a:cxn ang="0">
                  <a:pos x="1140" y="98"/>
                </a:cxn>
                <a:cxn ang="0">
                  <a:pos x="1061" y="17"/>
                </a:cxn>
                <a:cxn ang="0">
                  <a:pos x="1028" y="0"/>
                </a:cxn>
                <a:cxn ang="0">
                  <a:pos x="1009" y="19"/>
                </a:cxn>
                <a:cxn ang="0">
                  <a:pos x="1015" y="40"/>
                </a:cxn>
                <a:cxn ang="0">
                  <a:pos x="1074" y="90"/>
                </a:cxn>
                <a:cxn ang="0">
                  <a:pos x="1143" y="189"/>
                </a:cxn>
                <a:cxn ang="0">
                  <a:pos x="1201" y="305"/>
                </a:cxn>
                <a:cxn ang="0">
                  <a:pos x="1223" y="384"/>
                </a:cxn>
                <a:cxn ang="0">
                  <a:pos x="1255" y="503"/>
                </a:cxn>
                <a:cxn ang="0">
                  <a:pos x="1269" y="594"/>
                </a:cxn>
                <a:cxn ang="0">
                  <a:pos x="1234" y="650"/>
                </a:cxn>
                <a:cxn ang="0">
                  <a:pos x="1126" y="660"/>
                </a:cxn>
                <a:cxn ang="0">
                  <a:pos x="935" y="667"/>
                </a:cxn>
                <a:cxn ang="0">
                  <a:pos x="665" y="675"/>
                </a:cxn>
                <a:cxn ang="0">
                  <a:pos x="659" y="675"/>
                </a:cxn>
                <a:cxn ang="0">
                  <a:pos x="585" y="675"/>
                </a:cxn>
                <a:cxn ang="0">
                  <a:pos x="382" y="667"/>
                </a:cxn>
                <a:cxn ang="0">
                  <a:pos x="191" y="660"/>
                </a:cxn>
                <a:cxn ang="0">
                  <a:pos x="47" y="647"/>
                </a:cxn>
                <a:cxn ang="0">
                  <a:pos x="51" y="575"/>
                </a:cxn>
                <a:cxn ang="0">
                  <a:pos x="64" y="482"/>
                </a:cxn>
                <a:cxn ang="0">
                  <a:pos x="100" y="365"/>
                </a:cxn>
                <a:cxn ang="0">
                  <a:pos x="126" y="285"/>
                </a:cxn>
                <a:cxn ang="0">
                  <a:pos x="186" y="169"/>
                </a:cxn>
                <a:cxn ang="0">
                  <a:pos x="261" y="73"/>
                </a:cxn>
                <a:cxn ang="0">
                  <a:pos x="306" y="36"/>
                </a:cxn>
                <a:cxn ang="0">
                  <a:pos x="305" y="12"/>
                </a:cxn>
                <a:cxn ang="0">
                  <a:pos x="284" y="0"/>
                </a:cxn>
                <a:cxn ang="0">
                  <a:pos x="240" y="31"/>
                </a:cxn>
                <a:cxn ang="0">
                  <a:pos x="165" y="116"/>
                </a:cxn>
                <a:cxn ang="0">
                  <a:pos x="100" y="225"/>
                </a:cxn>
                <a:cxn ang="0">
                  <a:pos x="63" y="322"/>
                </a:cxn>
                <a:cxn ang="0">
                  <a:pos x="25" y="446"/>
                </a:cxn>
                <a:cxn ang="0">
                  <a:pos x="12" y="533"/>
                </a:cxn>
                <a:cxn ang="0">
                  <a:pos x="2" y="651"/>
                </a:cxn>
                <a:cxn ang="0">
                  <a:pos x="12" y="681"/>
                </a:cxn>
                <a:cxn ang="0">
                  <a:pos x="26" y="692"/>
                </a:cxn>
                <a:cxn ang="0">
                  <a:pos x="105" y="697"/>
                </a:cxn>
                <a:cxn ang="0">
                  <a:pos x="268" y="706"/>
                </a:cxn>
                <a:cxn ang="0">
                  <a:pos x="402" y="714"/>
                </a:cxn>
                <a:cxn ang="0">
                  <a:pos x="659" y="720"/>
                </a:cxn>
                <a:cxn ang="0">
                  <a:pos x="879" y="716"/>
                </a:cxn>
                <a:cxn ang="0">
                  <a:pos x="1001" y="707"/>
                </a:cxn>
                <a:cxn ang="0">
                  <a:pos x="1179" y="701"/>
                </a:cxn>
                <a:cxn ang="0">
                  <a:pos x="1286" y="693"/>
                </a:cxn>
                <a:cxn ang="0">
                  <a:pos x="1302" y="685"/>
                </a:cxn>
                <a:cxn ang="0">
                  <a:pos x="1315" y="662"/>
                </a:cxn>
                <a:cxn ang="0">
                  <a:pos x="1314" y="580"/>
                </a:cxn>
              </a:cxnLst>
              <a:rect l="0" t="0" r="r" b="b"/>
              <a:pathLst>
                <a:path w="1317" h="720">
                  <a:moveTo>
                    <a:pt x="1300" y="489"/>
                  </a:moveTo>
                  <a:lnTo>
                    <a:pt x="1300" y="489"/>
                  </a:lnTo>
                  <a:lnTo>
                    <a:pt x="1298" y="467"/>
                  </a:lnTo>
                  <a:lnTo>
                    <a:pt x="1293" y="446"/>
                  </a:lnTo>
                  <a:lnTo>
                    <a:pt x="1287" y="425"/>
                  </a:lnTo>
                  <a:lnTo>
                    <a:pt x="1280" y="405"/>
                  </a:lnTo>
                  <a:lnTo>
                    <a:pt x="1265" y="363"/>
                  </a:lnTo>
                  <a:lnTo>
                    <a:pt x="1260" y="342"/>
                  </a:lnTo>
                  <a:lnTo>
                    <a:pt x="1255" y="322"/>
                  </a:lnTo>
                  <a:lnTo>
                    <a:pt x="1255" y="322"/>
                  </a:lnTo>
                  <a:lnTo>
                    <a:pt x="1248" y="299"/>
                  </a:lnTo>
                  <a:lnTo>
                    <a:pt x="1240" y="274"/>
                  </a:lnTo>
                  <a:lnTo>
                    <a:pt x="1230" y="250"/>
                  </a:lnTo>
                  <a:lnTo>
                    <a:pt x="1218" y="225"/>
                  </a:lnTo>
                  <a:lnTo>
                    <a:pt x="1205" y="201"/>
                  </a:lnTo>
                  <a:lnTo>
                    <a:pt x="1192" y="178"/>
                  </a:lnTo>
                  <a:lnTo>
                    <a:pt x="1166" y="136"/>
                  </a:lnTo>
                  <a:lnTo>
                    <a:pt x="1166" y="136"/>
                  </a:lnTo>
                  <a:lnTo>
                    <a:pt x="1153" y="116"/>
                  </a:lnTo>
                  <a:lnTo>
                    <a:pt x="1140" y="98"/>
                  </a:lnTo>
                  <a:lnTo>
                    <a:pt x="1125" y="81"/>
                  </a:lnTo>
                  <a:lnTo>
                    <a:pt x="1111" y="64"/>
                  </a:lnTo>
                  <a:lnTo>
                    <a:pt x="1095" y="47"/>
                  </a:lnTo>
                  <a:lnTo>
                    <a:pt x="1078" y="31"/>
                  </a:lnTo>
                  <a:lnTo>
                    <a:pt x="1061" y="17"/>
                  </a:lnTo>
                  <a:lnTo>
                    <a:pt x="1041" y="4"/>
                  </a:lnTo>
                  <a:lnTo>
                    <a:pt x="1041" y="4"/>
                  </a:lnTo>
                  <a:lnTo>
                    <a:pt x="1038" y="1"/>
                  </a:lnTo>
                  <a:lnTo>
                    <a:pt x="1034" y="0"/>
                  </a:lnTo>
                  <a:lnTo>
                    <a:pt x="1028" y="0"/>
                  </a:lnTo>
                  <a:lnTo>
                    <a:pt x="1024" y="1"/>
                  </a:lnTo>
                  <a:lnTo>
                    <a:pt x="1021" y="2"/>
                  </a:lnTo>
                  <a:lnTo>
                    <a:pt x="1018" y="5"/>
                  </a:lnTo>
                  <a:lnTo>
                    <a:pt x="1013" y="12"/>
                  </a:lnTo>
                  <a:lnTo>
                    <a:pt x="1009" y="19"/>
                  </a:lnTo>
                  <a:lnTo>
                    <a:pt x="1009" y="23"/>
                  </a:lnTo>
                  <a:lnTo>
                    <a:pt x="1009" y="27"/>
                  </a:lnTo>
                  <a:lnTo>
                    <a:pt x="1010" y="33"/>
                  </a:lnTo>
                  <a:lnTo>
                    <a:pt x="1011" y="36"/>
                  </a:lnTo>
                  <a:lnTo>
                    <a:pt x="1015" y="40"/>
                  </a:lnTo>
                  <a:lnTo>
                    <a:pt x="1019" y="43"/>
                  </a:lnTo>
                  <a:lnTo>
                    <a:pt x="1019" y="43"/>
                  </a:lnTo>
                  <a:lnTo>
                    <a:pt x="1039" y="57"/>
                  </a:lnTo>
                  <a:lnTo>
                    <a:pt x="1057" y="73"/>
                  </a:lnTo>
                  <a:lnTo>
                    <a:pt x="1074" y="90"/>
                  </a:lnTo>
                  <a:lnTo>
                    <a:pt x="1091" y="108"/>
                  </a:lnTo>
                  <a:lnTo>
                    <a:pt x="1106" y="128"/>
                  </a:lnTo>
                  <a:lnTo>
                    <a:pt x="1120" y="148"/>
                  </a:lnTo>
                  <a:lnTo>
                    <a:pt x="1132" y="169"/>
                  </a:lnTo>
                  <a:lnTo>
                    <a:pt x="1143" y="189"/>
                  </a:lnTo>
                  <a:lnTo>
                    <a:pt x="1143" y="189"/>
                  </a:lnTo>
                  <a:lnTo>
                    <a:pt x="1163" y="227"/>
                  </a:lnTo>
                  <a:lnTo>
                    <a:pt x="1183" y="265"/>
                  </a:lnTo>
                  <a:lnTo>
                    <a:pt x="1192" y="285"/>
                  </a:lnTo>
                  <a:lnTo>
                    <a:pt x="1201" y="305"/>
                  </a:lnTo>
                  <a:lnTo>
                    <a:pt x="1208" y="325"/>
                  </a:lnTo>
                  <a:lnTo>
                    <a:pt x="1213" y="345"/>
                  </a:lnTo>
                  <a:lnTo>
                    <a:pt x="1213" y="345"/>
                  </a:lnTo>
                  <a:lnTo>
                    <a:pt x="1218" y="365"/>
                  </a:lnTo>
                  <a:lnTo>
                    <a:pt x="1223" y="384"/>
                  </a:lnTo>
                  <a:lnTo>
                    <a:pt x="1238" y="424"/>
                  </a:lnTo>
                  <a:lnTo>
                    <a:pt x="1243" y="443"/>
                  </a:lnTo>
                  <a:lnTo>
                    <a:pt x="1249" y="463"/>
                  </a:lnTo>
                  <a:lnTo>
                    <a:pt x="1253" y="482"/>
                  </a:lnTo>
                  <a:lnTo>
                    <a:pt x="1255" y="503"/>
                  </a:lnTo>
                  <a:lnTo>
                    <a:pt x="1255" y="503"/>
                  </a:lnTo>
                  <a:lnTo>
                    <a:pt x="1256" y="520"/>
                  </a:lnTo>
                  <a:lnTo>
                    <a:pt x="1260" y="537"/>
                  </a:lnTo>
                  <a:lnTo>
                    <a:pt x="1266" y="575"/>
                  </a:lnTo>
                  <a:lnTo>
                    <a:pt x="1269" y="594"/>
                  </a:lnTo>
                  <a:lnTo>
                    <a:pt x="1272" y="612"/>
                  </a:lnTo>
                  <a:lnTo>
                    <a:pt x="1272" y="630"/>
                  </a:lnTo>
                  <a:lnTo>
                    <a:pt x="1270" y="647"/>
                  </a:lnTo>
                  <a:lnTo>
                    <a:pt x="1270" y="647"/>
                  </a:lnTo>
                  <a:lnTo>
                    <a:pt x="1234" y="650"/>
                  </a:lnTo>
                  <a:lnTo>
                    <a:pt x="1198" y="654"/>
                  </a:lnTo>
                  <a:lnTo>
                    <a:pt x="1162" y="658"/>
                  </a:lnTo>
                  <a:lnTo>
                    <a:pt x="1143" y="659"/>
                  </a:lnTo>
                  <a:lnTo>
                    <a:pt x="1126" y="660"/>
                  </a:lnTo>
                  <a:lnTo>
                    <a:pt x="1126" y="660"/>
                  </a:lnTo>
                  <a:lnTo>
                    <a:pt x="1078" y="660"/>
                  </a:lnTo>
                  <a:lnTo>
                    <a:pt x="1031" y="662"/>
                  </a:lnTo>
                  <a:lnTo>
                    <a:pt x="984" y="663"/>
                  </a:lnTo>
                  <a:lnTo>
                    <a:pt x="935" y="667"/>
                  </a:lnTo>
                  <a:lnTo>
                    <a:pt x="935" y="667"/>
                  </a:lnTo>
                  <a:lnTo>
                    <a:pt x="901" y="669"/>
                  </a:lnTo>
                  <a:lnTo>
                    <a:pt x="867" y="672"/>
                  </a:lnTo>
                  <a:lnTo>
                    <a:pt x="801" y="673"/>
                  </a:lnTo>
                  <a:lnTo>
                    <a:pt x="733" y="675"/>
                  </a:lnTo>
                  <a:lnTo>
                    <a:pt x="665" y="675"/>
                  </a:lnTo>
                  <a:lnTo>
                    <a:pt x="665" y="675"/>
                  </a:lnTo>
                  <a:lnTo>
                    <a:pt x="663" y="675"/>
                  </a:lnTo>
                  <a:lnTo>
                    <a:pt x="663" y="675"/>
                  </a:lnTo>
                  <a:lnTo>
                    <a:pt x="659" y="675"/>
                  </a:lnTo>
                  <a:lnTo>
                    <a:pt x="659" y="675"/>
                  </a:lnTo>
                  <a:lnTo>
                    <a:pt x="654" y="675"/>
                  </a:lnTo>
                  <a:lnTo>
                    <a:pt x="654" y="675"/>
                  </a:lnTo>
                  <a:lnTo>
                    <a:pt x="653" y="675"/>
                  </a:lnTo>
                  <a:lnTo>
                    <a:pt x="653" y="675"/>
                  </a:lnTo>
                  <a:lnTo>
                    <a:pt x="585" y="675"/>
                  </a:lnTo>
                  <a:lnTo>
                    <a:pt x="517" y="673"/>
                  </a:lnTo>
                  <a:lnTo>
                    <a:pt x="450" y="672"/>
                  </a:lnTo>
                  <a:lnTo>
                    <a:pt x="416" y="669"/>
                  </a:lnTo>
                  <a:lnTo>
                    <a:pt x="382" y="667"/>
                  </a:lnTo>
                  <a:lnTo>
                    <a:pt x="382" y="667"/>
                  </a:lnTo>
                  <a:lnTo>
                    <a:pt x="334" y="663"/>
                  </a:lnTo>
                  <a:lnTo>
                    <a:pt x="287" y="662"/>
                  </a:lnTo>
                  <a:lnTo>
                    <a:pt x="240" y="660"/>
                  </a:lnTo>
                  <a:lnTo>
                    <a:pt x="191" y="660"/>
                  </a:lnTo>
                  <a:lnTo>
                    <a:pt x="191" y="660"/>
                  </a:lnTo>
                  <a:lnTo>
                    <a:pt x="174" y="659"/>
                  </a:lnTo>
                  <a:lnTo>
                    <a:pt x="156" y="658"/>
                  </a:lnTo>
                  <a:lnTo>
                    <a:pt x="119" y="654"/>
                  </a:lnTo>
                  <a:lnTo>
                    <a:pt x="84" y="650"/>
                  </a:lnTo>
                  <a:lnTo>
                    <a:pt x="47" y="647"/>
                  </a:lnTo>
                  <a:lnTo>
                    <a:pt x="47" y="647"/>
                  </a:lnTo>
                  <a:lnTo>
                    <a:pt x="46" y="630"/>
                  </a:lnTo>
                  <a:lnTo>
                    <a:pt x="46" y="612"/>
                  </a:lnTo>
                  <a:lnTo>
                    <a:pt x="49" y="594"/>
                  </a:lnTo>
                  <a:lnTo>
                    <a:pt x="51" y="575"/>
                  </a:lnTo>
                  <a:lnTo>
                    <a:pt x="58" y="537"/>
                  </a:lnTo>
                  <a:lnTo>
                    <a:pt x="62" y="520"/>
                  </a:lnTo>
                  <a:lnTo>
                    <a:pt x="63" y="503"/>
                  </a:lnTo>
                  <a:lnTo>
                    <a:pt x="63" y="503"/>
                  </a:lnTo>
                  <a:lnTo>
                    <a:pt x="64" y="482"/>
                  </a:lnTo>
                  <a:lnTo>
                    <a:pt x="68" y="463"/>
                  </a:lnTo>
                  <a:lnTo>
                    <a:pt x="75" y="443"/>
                  </a:lnTo>
                  <a:lnTo>
                    <a:pt x="80" y="424"/>
                  </a:lnTo>
                  <a:lnTo>
                    <a:pt x="94" y="384"/>
                  </a:lnTo>
                  <a:lnTo>
                    <a:pt x="100" y="365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10" y="325"/>
                  </a:lnTo>
                  <a:lnTo>
                    <a:pt x="118" y="305"/>
                  </a:lnTo>
                  <a:lnTo>
                    <a:pt x="126" y="285"/>
                  </a:lnTo>
                  <a:lnTo>
                    <a:pt x="135" y="265"/>
                  </a:lnTo>
                  <a:lnTo>
                    <a:pt x="155" y="227"/>
                  </a:lnTo>
                  <a:lnTo>
                    <a:pt x="174" y="189"/>
                  </a:lnTo>
                  <a:lnTo>
                    <a:pt x="174" y="189"/>
                  </a:lnTo>
                  <a:lnTo>
                    <a:pt x="186" y="169"/>
                  </a:lnTo>
                  <a:lnTo>
                    <a:pt x="198" y="148"/>
                  </a:lnTo>
                  <a:lnTo>
                    <a:pt x="212" y="128"/>
                  </a:lnTo>
                  <a:lnTo>
                    <a:pt x="227" y="108"/>
                  </a:lnTo>
                  <a:lnTo>
                    <a:pt x="244" y="90"/>
                  </a:lnTo>
                  <a:lnTo>
                    <a:pt x="261" y="73"/>
                  </a:lnTo>
                  <a:lnTo>
                    <a:pt x="279" y="57"/>
                  </a:lnTo>
                  <a:lnTo>
                    <a:pt x="298" y="43"/>
                  </a:lnTo>
                  <a:lnTo>
                    <a:pt x="298" y="43"/>
                  </a:lnTo>
                  <a:lnTo>
                    <a:pt x="302" y="40"/>
                  </a:lnTo>
                  <a:lnTo>
                    <a:pt x="306" y="36"/>
                  </a:lnTo>
                  <a:lnTo>
                    <a:pt x="308" y="33"/>
                  </a:lnTo>
                  <a:lnTo>
                    <a:pt x="309" y="27"/>
                  </a:lnTo>
                  <a:lnTo>
                    <a:pt x="309" y="23"/>
                  </a:lnTo>
                  <a:lnTo>
                    <a:pt x="309" y="19"/>
                  </a:lnTo>
                  <a:lnTo>
                    <a:pt x="305" y="12"/>
                  </a:lnTo>
                  <a:lnTo>
                    <a:pt x="300" y="5"/>
                  </a:lnTo>
                  <a:lnTo>
                    <a:pt x="297" y="2"/>
                  </a:lnTo>
                  <a:lnTo>
                    <a:pt x="293" y="1"/>
                  </a:lnTo>
                  <a:lnTo>
                    <a:pt x="289" y="0"/>
                  </a:lnTo>
                  <a:lnTo>
                    <a:pt x="284" y="0"/>
                  </a:lnTo>
                  <a:lnTo>
                    <a:pt x="280" y="1"/>
                  </a:lnTo>
                  <a:lnTo>
                    <a:pt x="276" y="4"/>
                  </a:lnTo>
                  <a:lnTo>
                    <a:pt x="276" y="4"/>
                  </a:lnTo>
                  <a:lnTo>
                    <a:pt x="257" y="17"/>
                  </a:lnTo>
                  <a:lnTo>
                    <a:pt x="240" y="31"/>
                  </a:lnTo>
                  <a:lnTo>
                    <a:pt x="223" y="47"/>
                  </a:lnTo>
                  <a:lnTo>
                    <a:pt x="207" y="64"/>
                  </a:lnTo>
                  <a:lnTo>
                    <a:pt x="192" y="81"/>
                  </a:lnTo>
                  <a:lnTo>
                    <a:pt x="178" y="98"/>
                  </a:lnTo>
                  <a:lnTo>
                    <a:pt x="165" y="116"/>
                  </a:lnTo>
                  <a:lnTo>
                    <a:pt x="152" y="136"/>
                  </a:lnTo>
                  <a:lnTo>
                    <a:pt x="152" y="136"/>
                  </a:lnTo>
                  <a:lnTo>
                    <a:pt x="126" y="178"/>
                  </a:lnTo>
                  <a:lnTo>
                    <a:pt x="113" y="201"/>
                  </a:lnTo>
                  <a:lnTo>
                    <a:pt x="100" y="225"/>
                  </a:lnTo>
                  <a:lnTo>
                    <a:pt x="88" y="250"/>
                  </a:lnTo>
                  <a:lnTo>
                    <a:pt x="77" y="274"/>
                  </a:lnTo>
                  <a:lnTo>
                    <a:pt x="70" y="299"/>
                  </a:lnTo>
                  <a:lnTo>
                    <a:pt x="63" y="322"/>
                  </a:lnTo>
                  <a:lnTo>
                    <a:pt x="63" y="322"/>
                  </a:lnTo>
                  <a:lnTo>
                    <a:pt x="58" y="342"/>
                  </a:lnTo>
                  <a:lnTo>
                    <a:pt x="53" y="363"/>
                  </a:lnTo>
                  <a:lnTo>
                    <a:pt x="38" y="405"/>
                  </a:lnTo>
                  <a:lnTo>
                    <a:pt x="30" y="425"/>
                  </a:lnTo>
                  <a:lnTo>
                    <a:pt x="25" y="446"/>
                  </a:lnTo>
                  <a:lnTo>
                    <a:pt x="20" y="467"/>
                  </a:lnTo>
                  <a:lnTo>
                    <a:pt x="17" y="489"/>
                  </a:lnTo>
                  <a:lnTo>
                    <a:pt x="17" y="489"/>
                  </a:lnTo>
                  <a:lnTo>
                    <a:pt x="16" y="510"/>
                  </a:lnTo>
                  <a:lnTo>
                    <a:pt x="12" y="533"/>
                  </a:lnTo>
                  <a:lnTo>
                    <a:pt x="4" y="580"/>
                  </a:lnTo>
                  <a:lnTo>
                    <a:pt x="0" y="605"/>
                  </a:lnTo>
                  <a:lnTo>
                    <a:pt x="0" y="629"/>
                  </a:lnTo>
                  <a:lnTo>
                    <a:pt x="0" y="641"/>
                  </a:lnTo>
                  <a:lnTo>
                    <a:pt x="2" y="651"/>
                  </a:lnTo>
                  <a:lnTo>
                    <a:pt x="3" y="662"/>
                  </a:lnTo>
                  <a:lnTo>
                    <a:pt x="7" y="672"/>
                  </a:lnTo>
                  <a:lnTo>
                    <a:pt x="7" y="672"/>
                  </a:lnTo>
                  <a:lnTo>
                    <a:pt x="9" y="677"/>
                  </a:lnTo>
                  <a:lnTo>
                    <a:pt x="12" y="681"/>
                  </a:lnTo>
                  <a:lnTo>
                    <a:pt x="16" y="685"/>
                  </a:lnTo>
                  <a:lnTo>
                    <a:pt x="20" y="686"/>
                  </a:lnTo>
                  <a:lnTo>
                    <a:pt x="20" y="686"/>
                  </a:lnTo>
                  <a:lnTo>
                    <a:pt x="24" y="689"/>
                  </a:lnTo>
                  <a:lnTo>
                    <a:pt x="26" y="692"/>
                  </a:lnTo>
                  <a:lnTo>
                    <a:pt x="32" y="693"/>
                  </a:lnTo>
                  <a:lnTo>
                    <a:pt x="36" y="693"/>
                  </a:lnTo>
                  <a:lnTo>
                    <a:pt x="36" y="693"/>
                  </a:lnTo>
                  <a:lnTo>
                    <a:pt x="70" y="694"/>
                  </a:lnTo>
                  <a:lnTo>
                    <a:pt x="105" y="697"/>
                  </a:lnTo>
                  <a:lnTo>
                    <a:pt x="139" y="701"/>
                  </a:lnTo>
                  <a:lnTo>
                    <a:pt x="173" y="705"/>
                  </a:lnTo>
                  <a:lnTo>
                    <a:pt x="173" y="705"/>
                  </a:lnTo>
                  <a:lnTo>
                    <a:pt x="221" y="706"/>
                  </a:lnTo>
                  <a:lnTo>
                    <a:pt x="268" y="706"/>
                  </a:lnTo>
                  <a:lnTo>
                    <a:pt x="317" y="707"/>
                  </a:lnTo>
                  <a:lnTo>
                    <a:pt x="340" y="709"/>
                  </a:lnTo>
                  <a:lnTo>
                    <a:pt x="364" y="711"/>
                  </a:lnTo>
                  <a:lnTo>
                    <a:pt x="364" y="711"/>
                  </a:lnTo>
                  <a:lnTo>
                    <a:pt x="402" y="714"/>
                  </a:lnTo>
                  <a:lnTo>
                    <a:pt x="438" y="716"/>
                  </a:lnTo>
                  <a:lnTo>
                    <a:pt x="475" y="719"/>
                  </a:lnTo>
                  <a:lnTo>
                    <a:pt x="512" y="719"/>
                  </a:lnTo>
                  <a:lnTo>
                    <a:pt x="585" y="720"/>
                  </a:lnTo>
                  <a:lnTo>
                    <a:pt x="659" y="720"/>
                  </a:lnTo>
                  <a:lnTo>
                    <a:pt x="659" y="720"/>
                  </a:lnTo>
                  <a:lnTo>
                    <a:pt x="733" y="720"/>
                  </a:lnTo>
                  <a:lnTo>
                    <a:pt x="806" y="719"/>
                  </a:lnTo>
                  <a:lnTo>
                    <a:pt x="843" y="719"/>
                  </a:lnTo>
                  <a:lnTo>
                    <a:pt x="879" y="716"/>
                  </a:lnTo>
                  <a:lnTo>
                    <a:pt x="916" y="714"/>
                  </a:lnTo>
                  <a:lnTo>
                    <a:pt x="954" y="711"/>
                  </a:lnTo>
                  <a:lnTo>
                    <a:pt x="954" y="711"/>
                  </a:lnTo>
                  <a:lnTo>
                    <a:pt x="977" y="709"/>
                  </a:lnTo>
                  <a:lnTo>
                    <a:pt x="1001" y="707"/>
                  </a:lnTo>
                  <a:lnTo>
                    <a:pt x="1049" y="706"/>
                  </a:lnTo>
                  <a:lnTo>
                    <a:pt x="1098" y="706"/>
                  </a:lnTo>
                  <a:lnTo>
                    <a:pt x="1145" y="705"/>
                  </a:lnTo>
                  <a:lnTo>
                    <a:pt x="1145" y="705"/>
                  </a:lnTo>
                  <a:lnTo>
                    <a:pt x="1179" y="701"/>
                  </a:lnTo>
                  <a:lnTo>
                    <a:pt x="1213" y="697"/>
                  </a:lnTo>
                  <a:lnTo>
                    <a:pt x="1248" y="694"/>
                  </a:lnTo>
                  <a:lnTo>
                    <a:pt x="1282" y="693"/>
                  </a:lnTo>
                  <a:lnTo>
                    <a:pt x="1282" y="693"/>
                  </a:lnTo>
                  <a:lnTo>
                    <a:pt x="1286" y="693"/>
                  </a:lnTo>
                  <a:lnTo>
                    <a:pt x="1291" y="692"/>
                  </a:lnTo>
                  <a:lnTo>
                    <a:pt x="1294" y="689"/>
                  </a:lnTo>
                  <a:lnTo>
                    <a:pt x="1298" y="686"/>
                  </a:lnTo>
                  <a:lnTo>
                    <a:pt x="1298" y="686"/>
                  </a:lnTo>
                  <a:lnTo>
                    <a:pt x="1302" y="685"/>
                  </a:lnTo>
                  <a:lnTo>
                    <a:pt x="1306" y="681"/>
                  </a:lnTo>
                  <a:lnTo>
                    <a:pt x="1308" y="677"/>
                  </a:lnTo>
                  <a:lnTo>
                    <a:pt x="1311" y="672"/>
                  </a:lnTo>
                  <a:lnTo>
                    <a:pt x="1311" y="672"/>
                  </a:lnTo>
                  <a:lnTo>
                    <a:pt x="1315" y="662"/>
                  </a:lnTo>
                  <a:lnTo>
                    <a:pt x="1316" y="651"/>
                  </a:lnTo>
                  <a:lnTo>
                    <a:pt x="1317" y="641"/>
                  </a:lnTo>
                  <a:lnTo>
                    <a:pt x="1317" y="629"/>
                  </a:lnTo>
                  <a:lnTo>
                    <a:pt x="1317" y="605"/>
                  </a:lnTo>
                  <a:lnTo>
                    <a:pt x="1314" y="580"/>
                  </a:lnTo>
                  <a:lnTo>
                    <a:pt x="1306" y="533"/>
                  </a:lnTo>
                  <a:lnTo>
                    <a:pt x="1302" y="510"/>
                  </a:lnTo>
                  <a:lnTo>
                    <a:pt x="1300" y="489"/>
                  </a:lnTo>
                  <a:lnTo>
                    <a:pt x="1300" y="4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1" name="Freeform 923"/>
            <p:cNvSpPr>
              <a:spLocks noEditPoints="1"/>
            </p:cNvSpPr>
            <p:nvPr/>
          </p:nvSpPr>
          <p:spPr bwMode="auto">
            <a:xfrm>
              <a:off x="3565526" y="3633788"/>
              <a:ext cx="120650" cy="47625"/>
            </a:xfrm>
            <a:custGeom>
              <a:avLst/>
              <a:gdLst/>
              <a:ahLst/>
              <a:cxnLst>
                <a:cxn ang="0">
                  <a:pos x="300" y="30"/>
                </a:cxn>
                <a:cxn ang="0">
                  <a:pos x="298" y="21"/>
                </a:cxn>
                <a:cxn ang="0">
                  <a:pos x="294" y="14"/>
                </a:cxn>
                <a:cxn ang="0">
                  <a:pos x="280" y="8"/>
                </a:cxn>
                <a:cxn ang="0">
                  <a:pos x="274" y="8"/>
                </a:cxn>
                <a:cxn ang="0">
                  <a:pos x="214" y="3"/>
                </a:cxn>
                <a:cxn ang="0">
                  <a:pos x="94" y="0"/>
                </a:cxn>
                <a:cxn ang="0">
                  <a:pos x="34" y="0"/>
                </a:cxn>
                <a:cxn ang="0">
                  <a:pos x="27" y="1"/>
                </a:cxn>
                <a:cxn ang="0">
                  <a:pos x="18" y="1"/>
                </a:cxn>
                <a:cxn ang="0">
                  <a:pos x="9" y="5"/>
                </a:cxn>
                <a:cxn ang="0">
                  <a:pos x="2" y="12"/>
                </a:cxn>
                <a:cxn ang="0">
                  <a:pos x="0" y="22"/>
                </a:cxn>
                <a:cxn ang="0">
                  <a:pos x="1" y="41"/>
                </a:cxn>
                <a:cxn ang="0">
                  <a:pos x="7" y="76"/>
                </a:cxn>
                <a:cxn ang="0">
                  <a:pos x="14" y="92"/>
                </a:cxn>
                <a:cxn ang="0">
                  <a:pos x="18" y="95"/>
                </a:cxn>
                <a:cxn ang="0">
                  <a:pos x="28" y="103"/>
                </a:cxn>
                <a:cxn ang="0">
                  <a:pos x="48" y="109"/>
                </a:cxn>
                <a:cxn ang="0">
                  <a:pos x="95" y="112"/>
                </a:cxn>
                <a:cxn ang="0">
                  <a:pos x="121" y="114"/>
                </a:cxn>
                <a:cxn ang="0">
                  <a:pos x="201" y="119"/>
                </a:cxn>
                <a:cxn ang="0">
                  <a:pos x="242" y="116"/>
                </a:cxn>
                <a:cxn ang="0">
                  <a:pos x="280" y="109"/>
                </a:cxn>
                <a:cxn ang="0">
                  <a:pos x="285" y="107"/>
                </a:cxn>
                <a:cxn ang="0">
                  <a:pos x="294" y="101"/>
                </a:cxn>
                <a:cxn ang="0">
                  <a:pos x="300" y="86"/>
                </a:cxn>
                <a:cxn ang="0">
                  <a:pos x="303" y="63"/>
                </a:cxn>
                <a:cxn ang="0">
                  <a:pos x="300" y="30"/>
                </a:cxn>
                <a:cxn ang="0">
                  <a:pos x="121" y="68"/>
                </a:cxn>
                <a:cxn ang="0">
                  <a:pos x="87" y="64"/>
                </a:cxn>
                <a:cxn ang="0">
                  <a:pos x="53" y="60"/>
                </a:cxn>
                <a:cxn ang="0">
                  <a:pos x="49" y="56"/>
                </a:cxn>
                <a:cxn ang="0">
                  <a:pos x="47" y="46"/>
                </a:cxn>
                <a:cxn ang="0">
                  <a:pos x="205" y="48"/>
                </a:cxn>
                <a:cxn ang="0">
                  <a:pos x="257" y="52"/>
                </a:cxn>
                <a:cxn ang="0">
                  <a:pos x="257" y="67"/>
                </a:cxn>
                <a:cxn ang="0">
                  <a:pos x="223" y="69"/>
                </a:cxn>
                <a:cxn ang="0">
                  <a:pos x="155" y="71"/>
                </a:cxn>
                <a:cxn ang="0">
                  <a:pos x="121" y="68"/>
                </a:cxn>
              </a:cxnLst>
              <a:rect l="0" t="0" r="r" b="b"/>
              <a:pathLst>
                <a:path w="303" h="119">
                  <a:moveTo>
                    <a:pt x="300" y="30"/>
                  </a:moveTo>
                  <a:lnTo>
                    <a:pt x="300" y="30"/>
                  </a:lnTo>
                  <a:lnTo>
                    <a:pt x="300" y="25"/>
                  </a:lnTo>
                  <a:lnTo>
                    <a:pt x="298" y="21"/>
                  </a:lnTo>
                  <a:lnTo>
                    <a:pt x="297" y="18"/>
                  </a:lnTo>
                  <a:lnTo>
                    <a:pt x="294" y="14"/>
                  </a:lnTo>
                  <a:lnTo>
                    <a:pt x="287" y="10"/>
                  </a:lnTo>
                  <a:lnTo>
                    <a:pt x="280" y="8"/>
                  </a:lnTo>
                  <a:lnTo>
                    <a:pt x="280" y="8"/>
                  </a:lnTo>
                  <a:lnTo>
                    <a:pt x="274" y="8"/>
                  </a:lnTo>
                  <a:lnTo>
                    <a:pt x="274" y="8"/>
                  </a:lnTo>
                  <a:lnTo>
                    <a:pt x="214" y="3"/>
                  </a:lnTo>
                  <a:lnTo>
                    <a:pt x="154" y="1"/>
                  </a:lnTo>
                  <a:lnTo>
                    <a:pt x="9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41"/>
                  </a:lnTo>
                  <a:lnTo>
                    <a:pt x="2" y="58"/>
                  </a:lnTo>
                  <a:lnTo>
                    <a:pt x="7" y="76"/>
                  </a:lnTo>
                  <a:lnTo>
                    <a:pt x="10" y="84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8" y="95"/>
                  </a:lnTo>
                  <a:lnTo>
                    <a:pt x="23" y="99"/>
                  </a:lnTo>
                  <a:lnTo>
                    <a:pt x="28" y="103"/>
                  </a:lnTo>
                  <a:lnTo>
                    <a:pt x="34" y="106"/>
                  </a:lnTo>
                  <a:lnTo>
                    <a:pt x="48" y="109"/>
                  </a:lnTo>
                  <a:lnTo>
                    <a:pt x="64" y="111"/>
                  </a:lnTo>
                  <a:lnTo>
                    <a:pt x="95" y="112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61" y="116"/>
                  </a:lnTo>
                  <a:lnTo>
                    <a:pt x="201" y="119"/>
                  </a:lnTo>
                  <a:lnTo>
                    <a:pt x="221" y="118"/>
                  </a:lnTo>
                  <a:lnTo>
                    <a:pt x="242" y="116"/>
                  </a:lnTo>
                  <a:lnTo>
                    <a:pt x="261" y="114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5" y="107"/>
                  </a:lnTo>
                  <a:lnTo>
                    <a:pt x="290" y="105"/>
                  </a:lnTo>
                  <a:lnTo>
                    <a:pt x="294" y="101"/>
                  </a:lnTo>
                  <a:lnTo>
                    <a:pt x="297" y="97"/>
                  </a:lnTo>
                  <a:lnTo>
                    <a:pt x="300" y="86"/>
                  </a:lnTo>
                  <a:lnTo>
                    <a:pt x="302" y="75"/>
                  </a:lnTo>
                  <a:lnTo>
                    <a:pt x="303" y="63"/>
                  </a:lnTo>
                  <a:lnTo>
                    <a:pt x="302" y="51"/>
                  </a:lnTo>
                  <a:lnTo>
                    <a:pt x="300" y="30"/>
                  </a:lnTo>
                  <a:lnTo>
                    <a:pt x="300" y="30"/>
                  </a:lnTo>
                  <a:close/>
                  <a:moveTo>
                    <a:pt x="121" y="68"/>
                  </a:moveTo>
                  <a:lnTo>
                    <a:pt x="121" y="68"/>
                  </a:lnTo>
                  <a:lnTo>
                    <a:pt x="87" y="64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1" y="59"/>
                  </a:lnTo>
                  <a:lnTo>
                    <a:pt x="49" y="56"/>
                  </a:lnTo>
                  <a:lnTo>
                    <a:pt x="47" y="46"/>
                  </a:lnTo>
                  <a:lnTo>
                    <a:pt x="47" y="46"/>
                  </a:lnTo>
                  <a:lnTo>
                    <a:pt x="153" y="47"/>
                  </a:lnTo>
                  <a:lnTo>
                    <a:pt x="205" y="48"/>
                  </a:lnTo>
                  <a:lnTo>
                    <a:pt x="257" y="52"/>
                  </a:lnTo>
                  <a:lnTo>
                    <a:pt x="257" y="52"/>
                  </a:lnTo>
                  <a:lnTo>
                    <a:pt x="257" y="59"/>
                  </a:lnTo>
                  <a:lnTo>
                    <a:pt x="257" y="67"/>
                  </a:lnTo>
                  <a:lnTo>
                    <a:pt x="257" y="67"/>
                  </a:lnTo>
                  <a:lnTo>
                    <a:pt x="223" y="69"/>
                  </a:lnTo>
                  <a:lnTo>
                    <a:pt x="189" y="71"/>
                  </a:lnTo>
                  <a:lnTo>
                    <a:pt x="155" y="71"/>
                  </a:lnTo>
                  <a:lnTo>
                    <a:pt x="121" y="68"/>
                  </a:lnTo>
                  <a:lnTo>
                    <a:pt x="121" y="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4" name="组合 1283"/>
          <p:cNvGrpSpPr/>
          <p:nvPr/>
        </p:nvGrpSpPr>
        <p:grpSpPr>
          <a:xfrm>
            <a:off x="8403168" y="3718967"/>
            <a:ext cx="996949" cy="948267"/>
            <a:chOff x="6302376" y="3059113"/>
            <a:chExt cx="747712" cy="711200"/>
          </a:xfrm>
          <a:solidFill>
            <a:srgbClr val="1043AB"/>
          </a:solidFill>
        </p:grpSpPr>
        <p:sp>
          <p:nvSpPr>
            <p:cNvPr id="13212" name="Freeform 924"/>
            <p:cNvSpPr/>
            <p:nvPr/>
          </p:nvSpPr>
          <p:spPr bwMode="auto">
            <a:xfrm>
              <a:off x="6491288" y="3082926"/>
              <a:ext cx="71438" cy="90488"/>
            </a:xfrm>
            <a:custGeom>
              <a:avLst/>
              <a:gdLst/>
              <a:ahLst/>
              <a:cxnLst>
                <a:cxn ang="0">
                  <a:pos x="168" y="3"/>
                </a:cxn>
                <a:cxn ang="0">
                  <a:pos x="168" y="3"/>
                </a:cxn>
                <a:cxn ang="0">
                  <a:pos x="159" y="17"/>
                </a:cxn>
                <a:cxn ang="0">
                  <a:pos x="148" y="33"/>
                </a:cxn>
                <a:cxn ang="0">
                  <a:pos x="136" y="46"/>
                </a:cxn>
                <a:cxn ang="0">
                  <a:pos x="125" y="60"/>
                </a:cxn>
                <a:cxn ang="0">
                  <a:pos x="100" y="86"/>
                </a:cxn>
                <a:cxn ang="0">
                  <a:pos x="75" y="113"/>
                </a:cxn>
                <a:cxn ang="0">
                  <a:pos x="75" y="113"/>
                </a:cxn>
                <a:cxn ang="0">
                  <a:pos x="53" y="137"/>
                </a:cxn>
                <a:cxn ang="0">
                  <a:pos x="33" y="164"/>
                </a:cxn>
                <a:cxn ang="0">
                  <a:pos x="24" y="178"/>
                </a:cxn>
                <a:cxn ang="0">
                  <a:pos x="15" y="192"/>
                </a:cxn>
                <a:cxn ang="0">
                  <a:pos x="7" y="207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24"/>
                </a:cxn>
                <a:cxn ang="0">
                  <a:pos x="2" y="225"/>
                </a:cxn>
                <a:cxn ang="0">
                  <a:pos x="3" y="226"/>
                </a:cxn>
                <a:cxn ang="0">
                  <a:pos x="4" y="228"/>
                </a:cxn>
                <a:cxn ang="0">
                  <a:pos x="8" y="228"/>
                </a:cxn>
                <a:cxn ang="0">
                  <a:pos x="11" y="226"/>
                </a:cxn>
                <a:cxn ang="0">
                  <a:pos x="12" y="224"/>
                </a:cxn>
                <a:cxn ang="0">
                  <a:pos x="12" y="224"/>
                </a:cxn>
                <a:cxn ang="0">
                  <a:pos x="19" y="208"/>
                </a:cxn>
                <a:cxn ang="0">
                  <a:pos x="28" y="194"/>
                </a:cxn>
                <a:cxn ang="0">
                  <a:pos x="37" y="179"/>
                </a:cxn>
                <a:cxn ang="0">
                  <a:pos x="46" y="165"/>
                </a:cxn>
                <a:cxn ang="0">
                  <a:pos x="68" y="139"/>
                </a:cxn>
                <a:cxn ang="0">
                  <a:pos x="92" y="114"/>
                </a:cxn>
                <a:cxn ang="0">
                  <a:pos x="115" y="89"/>
                </a:cxn>
                <a:cxn ang="0">
                  <a:pos x="138" y="63"/>
                </a:cxn>
                <a:cxn ang="0">
                  <a:pos x="159" y="37"/>
                </a:cxn>
                <a:cxn ang="0">
                  <a:pos x="168" y="22"/>
                </a:cxn>
                <a:cxn ang="0">
                  <a:pos x="177" y="8"/>
                </a:cxn>
                <a:cxn ang="0">
                  <a:pos x="177" y="8"/>
                </a:cxn>
                <a:cxn ang="0">
                  <a:pos x="178" y="5"/>
                </a:cxn>
                <a:cxn ang="0">
                  <a:pos x="177" y="4"/>
                </a:cxn>
                <a:cxn ang="0">
                  <a:pos x="174" y="0"/>
                </a:cxn>
                <a:cxn ang="0">
                  <a:pos x="170" y="0"/>
                </a:cxn>
                <a:cxn ang="0">
                  <a:pos x="169" y="0"/>
                </a:cxn>
                <a:cxn ang="0">
                  <a:pos x="168" y="3"/>
                </a:cxn>
                <a:cxn ang="0">
                  <a:pos x="168" y="3"/>
                </a:cxn>
              </a:cxnLst>
              <a:rect l="0" t="0" r="r" b="b"/>
              <a:pathLst>
                <a:path w="178" h="228">
                  <a:moveTo>
                    <a:pt x="168" y="3"/>
                  </a:moveTo>
                  <a:lnTo>
                    <a:pt x="168" y="3"/>
                  </a:lnTo>
                  <a:lnTo>
                    <a:pt x="159" y="17"/>
                  </a:lnTo>
                  <a:lnTo>
                    <a:pt x="148" y="33"/>
                  </a:lnTo>
                  <a:lnTo>
                    <a:pt x="136" y="46"/>
                  </a:lnTo>
                  <a:lnTo>
                    <a:pt x="125" y="60"/>
                  </a:lnTo>
                  <a:lnTo>
                    <a:pt x="100" y="86"/>
                  </a:lnTo>
                  <a:lnTo>
                    <a:pt x="75" y="113"/>
                  </a:lnTo>
                  <a:lnTo>
                    <a:pt x="75" y="113"/>
                  </a:lnTo>
                  <a:lnTo>
                    <a:pt x="53" y="137"/>
                  </a:lnTo>
                  <a:lnTo>
                    <a:pt x="33" y="164"/>
                  </a:lnTo>
                  <a:lnTo>
                    <a:pt x="24" y="178"/>
                  </a:lnTo>
                  <a:lnTo>
                    <a:pt x="15" y="192"/>
                  </a:lnTo>
                  <a:lnTo>
                    <a:pt x="7" y="207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2" y="225"/>
                  </a:lnTo>
                  <a:lnTo>
                    <a:pt x="3" y="226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11" y="226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9" y="208"/>
                  </a:lnTo>
                  <a:lnTo>
                    <a:pt x="28" y="194"/>
                  </a:lnTo>
                  <a:lnTo>
                    <a:pt x="37" y="179"/>
                  </a:lnTo>
                  <a:lnTo>
                    <a:pt x="46" y="165"/>
                  </a:lnTo>
                  <a:lnTo>
                    <a:pt x="68" y="139"/>
                  </a:lnTo>
                  <a:lnTo>
                    <a:pt x="92" y="114"/>
                  </a:lnTo>
                  <a:lnTo>
                    <a:pt x="115" y="89"/>
                  </a:lnTo>
                  <a:lnTo>
                    <a:pt x="138" y="63"/>
                  </a:lnTo>
                  <a:lnTo>
                    <a:pt x="159" y="37"/>
                  </a:lnTo>
                  <a:lnTo>
                    <a:pt x="168" y="22"/>
                  </a:lnTo>
                  <a:lnTo>
                    <a:pt x="177" y="8"/>
                  </a:lnTo>
                  <a:lnTo>
                    <a:pt x="177" y="8"/>
                  </a:lnTo>
                  <a:lnTo>
                    <a:pt x="178" y="5"/>
                  </a:lnTo>
                  <a:lnTo>
                    <a:pt x="177" y="4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9" y="0"/>
                  </a:lnTo>
                  <a:lnTo>
                    <a:pt x="168" y="3"/>
                  </a:lnTo>
                  <a:lnTo>
                    <a:pt x="1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3" name="Freeform 925"/>
            <p:cNvSpPr/>
            <p:nvPr/>
          </p:nvSpPr>
          <p:spPr bwMode="auto">
            <a:xfrm>
              <a:off x="6500813" y="3079751"/>
              <a:ext cx="93663" cy="120650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0" y="41"/>
                </a:cxn>
                <a:cxn ang="0">
                  <a:pos x="156" y="82"/>
                </a:cxn>
                <a:cxn ang="0">
                  <a:pos x="122" y="121"/>
                </a:cxn>
                <a:cxn ang="0">
                  <a:pos x="87" y="162"/>
                </a:cxn>
                <a:cxn ang="0">
                  <a:pos x="87" y="162"/>
                </a:cxn>
                <a:cxn ang="0">
                  <a:pos x="60" y="191"/>
                </a:cxn>
                <a:cxn ang="0">
                  <a:pos x="46" y="206"/>
                </a:cxn>
                <a:cxn ang="0">
                  <a:pos x="31" y="223"/>
                </a:cxn>
                <a:cxn ang="0">
                  <a:pos x="19" y="240"/>
                </a:cxn>
                <a:cxn ang="0">
                  <a:pos x="9" y="259"/>
                </a:cxn>
                <a:cxn ang="0">
                  <a:pos x="5" y="268"/>
                </a:cxn>
                <a:cxn ang="0">
                  <a:pos x="2" y="278"/>
                </a:cxn>
                <a:cxn ang="0">
                  <a:pos x="0" y="28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9"/>
                </a:cxn>
                <a:cxn ang="0">
                  <a:pos x="1" y="300"/>
                </a:cxn>
                <a:cxn ang="0">
                  <a:pos x="5" y="302"/>
                </a:cxn>
                <a:cxn ang="0">
                  <a:pos x="9" y="300"/>
                </a:cxn>
                <a:cxn ang="0">
                  <a:pos x="10" y="299"/>
                </a:cxn>
                <a:cxn ang="0">
                  <a:pos x="12" y="296"/>
                </a:cxn>
                <a:cxn ang="0">
                  <a:pos x="12" y="296"/>
                </a:cxn>
                <a:cxn ang="0">
                  <a:pos x="12" y="285"/>
                </a:cxn>
                <a:cxn ang="0">
                  <a:pos x="16" y="274"/>
                </a:cxn>
                <a:cxn ang="0">
                  <a:pos x="19" y="264"/>
                </a:cxn>
                <a:cxn ang="0">
                  <a:pos x="26" y="253"/>
                </a:cxn>
                <a:cxn ang="0">
                  <a:pos x="39" y="235"/>
                </a:cxn>
                <a:cxn ang="0">
                  <a:pos x="53" y="217"/>
                </a:cxn>
                <a:cxn ang="0">
                  <a:pos x="53" y="217"/>
                </a:cxn>
                <a:cxn ang="0">
                  <a:pos x="85" y="181"/>
                </a:cxn>
                <a:cxn ang="0">
                  <a:pos x="115" y="146"/>
                </a:cxn>
                <a:cxn ang="0">
                  <a:pos x="115" y="146"/>
                </a:cxn>
                <a:cxn ang="0">
                  <a:pos x="174" y="78"/>
                </a:cxn>
                <a:cxn ang="0">
                  <a:pos x="231" y="10"/>
                </a:cxn>
                <a:cxn ang="0">
                  <a:pos x="231" y="10"/>
                </a:cxn>
                <a:cxn ang="0">
                  <a:pos x="233" y="7"/>
                </a:cxn>
                <a:cxn ang="0">
                  <a:pos x="234" y="5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7" y="0"/>
                </a:cxn>
                <a:cxn ang="0">
                  <a:pos x="226" y="0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4" h="302">
                  <a:moveTo>
                    <a:pt x="224" y="2"/>
                  </a:moveTo>
                  <a:lnTo>
                    <a:pt x="224" y="2"/>
                  </a:lnTo>
                  <a:lnTo>
                    <a:pt x="190" y="41"/>
                  </a:lnTo>
                  <a:lnTo>
                    <a:pt x="156" y="82"/>
                  </a:lnTo>
                  <a:lnTo>
                    <a:pt x="122" y="121"/>
                  </a:lnTo>
                  <a:lnTo>
                    <a:pt x="87" y="162"/>
                  </a:lnTo>
                  <a:lnTo>
                    <a:pt x="87" y="162"/>
                  </a:lnTo>
                  <a:lnTo>
                    <a:pt x="60" y="191"/>
                  </a:lnTo>
                  <a:lnTo>
                    <a:pt x="46" y="206"/>
                  </a:lnTo>
                  <a:lnTo>
                    <a:pt x="31" y="223"/>
                  </a:lnTo>
                  <a:lnTo>
                    <a:pt x="19" y="240"/>
                  </a:lnTo>
                  <a:lnTo>
                    <a:pt x="9" y="259"/>
                  </a:lnTo>
                  <a:lnTo>
                    <a:pt x="5" y="268"/>
                  </a:lnTo>
                  <a:lnTo>
                    <a:pt x="2" y="278"/>
                  </a:lnTo>
                  <a:lnTo>
                    <a:pt x="0" y="28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9"/>
                  </a:lnTo>
                  <a:lnTo>
                    <a:pt x="1" y="300"/>
                  </a:lnTo>
                  <a:lnTo>
                    <a:pt x="5" y="302"/>
                  </a:lnTo>
                  <a:lnTo>
                    <a:pt x="9" y="300"/>
                  </a:lnTo>
                  <a:lnTo>
                    <a:pt x="10" y="299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2" y="285"/>
                  </a:lnTo>
                  <a:lnTo>
                    <a:pt x="16" y="274"/>
                  </a:lnTo>
                  <a:lnTo>
                    <a:pt x="19" y="264"/>
                  </a:lnTo>
                  <a:lnTo>
                    <a:pt x="26" y="253"/>
                  </a:lnTo>
                  <a:lnTo>
                    <a:pt x="39" y="235"/>
                  </a:lnTo>
                  <a:lnTo>
                    <a:pt x="53" y="217"/>
                  </a:lnTo>
                  <a:lnTo>
                    <a:pt x="53" y="217"/>
                  </a:lnTo>
                  <a:lnTo>
                    <a:pt x="85" y="181"/>
                  </a:lnTo>
                  <a:lnTo>
                    <a:pt x="115" y="146"/>
                  </a:lnTo>
                  <a:lnTo>
                    <a:pt x="115" y="146"/>
                  </a:lnTo>
                  <a:lnTo>
                    <a:pt x="174" y="78"/>
                  </a:lnTo>
                  <a:lnTo>
                    <a:pt x="231" y="10"/>
                  </a:lnTo>
                  <a:lnTo>
                    <a:pt x="231" y="10"/>
                  </a:lnTo>
                  <a:lnTo>
                    <a:pt x="233" y="7"/>
                  </a:lnTo>
                  <a:lnTo>
                    <a:pt x="234" y="5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7" y="0"/>
                  </a:lnTo>
                  <a:lnTo>
                    <a:pt x="226" y="0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4" name="Freeform 926"/>
            <p:cNvSpPr/>
            <p:nvPr/>
          </p:nvSpPr>
          <p:spPr bwMode="auto">
            <a:xfrm>
              <a:off x="6578601" y="3070226"/>
              <a:ext cx="52388" cy="73025"/>
            </a:xfrm>
            <a:custGeom>
              <a:avLst/>
              <a:gdLst/>
              <a:ahLst/>
              <a:cxnLst>
                <a:cxn ang="0">
                  <a:pos x="121" y="3"/>
                </a:cxn>
                <a:cxn ang="0">
                  <a:pos x="121" y="3"/>
                </a:cxn>
                <a:cxn ang="0">
                  <a:pos x="108" y="26"/>
                </a:cxn>
                <a:cxn ang="0">
                  <a:pos x="95" y="50"/>
                </a:cxn>
                <a:cxn ang="0">
                  <a:pos x="65" y="96"/>
                </a:cxn>
                <a:cxn ang="0">
                  <a:pos x="65" y="96"/>
                </a:cxn>
                <a:cxn ang="0">
                  <a:pos x="49" y="117"/>
                </a:cxn>
                <a:cxn ang="0">
                  <a:pos x="33" y="137"/>
                </a:cxn>
                <a:cxn ang="0">
                  <a:pos x="16" y="158"/>
                </a:cxn>
                <a:cxn ang="0">
                  <a:pos x="2" y="179"/>
                </a:cxn>
                <a:cxn ang="0">
                  <a:pos x="2" y="179"/>
                </a:cxn>
                <a:cxn ang="0">
                  <a:pos x="0" y="182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7"/>
                </a:cxn>
                <a:cxn ang="0">
                  <a:pos x="10" y="187"/>
                </a:cxn>
                <a:cxn ang="0">
                  <a:pos x="11" y="185"/>
                </a:cxn>
                <a:cxn ang="0">
                  <a:pos x="11" y="185"/>
                </a:cxn>
                <a:cxn ang="0">
                  <a:pos x="25" y="166"/>
                </a:cxn>
                <a:cxn ang="0">
                  <a:pos x="40" y="148"/>
                </a:cxn>
                <a:cxn ang="0">
                  <a:pos x="55" y="130"/>
                </a:cxn>
                <a:cxn ang="0">
                  <a:pos x="68" y="111"/>
                </a:cxn>
                <a:cxn ang="0">
                  <a:pos x="68" y="111"/>
                </a:cxn>
                <a:cxn ang="0">
                  <a:pos x="101" y="60"/>
                </a:cxn>
                <a:cxn ang="0">
                  <a:pos x="117" y="34"/>
                </a:cxn>
                <a:cxn ang="0">
                  <a:pos x="131" y="8"/>
                </a:cxn>
                <a:cxn ang="0">
                  <a:pos x="131" y="8"/>
                </a:cxn>
                <a:cxn ang="0">
                  <a:pos x="133" y="5"/>
                </a:cxn>
                <a:cxn ang="0">
                  <a:pos x="131" y="4"/>
                </a:cxn>
                <a:cxn ang="0">
                  <a:pos x="129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3"/>
                </a:cxn>
                <a:cxn ang="0">
                  <a:pos x="121" y="3"/>
                </a:cxn>
              </a:cxnLst>
              <a:rect l="0" t="0" r="r" b="b"/>
              <a:pathLst>
                <a:path w="133" h="187">
                  <a:moveTo>
                    <a:pt x="121" y="3"/>
                  </a:moveTo>
                  <a:lnTo>
                    <a:pt x="121" y="3"/>
                  </a:lnTo>
                  <a:lnTo>
                    <a:pt x="108" y="26"/>
                  </a:lnTo>
                  <a:lnTo>
                    <a:pt x="95" y="50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49" y="117"/>
                  </a:lnTo>
                  <a:lnTo>
                    <a:pt x="33" y="137"/>
                  </a:lnTo>
                  <a:lnTo>
                    <a:pt x="16" y="158"/>
                  </a:lnTo>
                  <a:lnTo>
                    <a:pt x="2" y="179"/>
                  </a:lnTo>
                  <a:lnTo>
                    <a:pt x="2" y="179"/>
                  </a:lnTo>
                  <a:lnTo>
                    <a:pt x="0" y="182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7"/>
                  </a:lnTo>
                  <a:lnTo>
                    <a:pt x="10" y="187"/>
                  </a:lnTo>
                  <a:lnTo>
                    <a:pt x="11" y="185"/>
                  </a:lnTo>
                  <a:lnTo>
                    <a:pt x="11" y="185"/>
                  </a:lnTo>
                  <a:lnTo>
                    <a:pt x="25" y="166"/>
                  </a:lnTo>
                  <a:lnTo>
                    <a:pt x="40" y="148"/>
                  </a:lnTo>
                  <a:lnTo>
                    <a:pt x="55" y="130"/>
                  </a:lnTo>
                  <a:lnTo>
                    <a:pt x="68" y="111"/>
                  </a:lnTo>
                  <a:lnTo>
                    <a:pt x="68" y="111"/>
                  </a:lnTo>
                  <a:lnTo>
                    <a:pt x="101" y="60"/>
                  </a:lnTo>
                  <a:lnTo>
                    <a:pt x="117" y="34"/>
                  </a:lnTo>
                  <a:lnTo>
                    <a:pt x="131" y="8"/>
                  </a:lnTo>
                  <a:lnTo>
                    <a:pt x="131" y="8"/>
                  </a:lnTo>
                  <a:lnTo>
                    <a:pt x="133" y="5"/>
                  </a:lnTo>
                  <a:lnTo>
                    <a:pt x="131" y="4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3"/>
                  </a:lnTo>
                  <a:lnTo>
                    <a:pt x="12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5" name="Freeform 927"/>
            <p:cNvSpPr/>
            <p:nvPr/>
          </p:nvSpPr>
          <p:spPr bwMode="auto">
            <a:xfrm>
              <a:off x="6616701" y="3071813"/>
              <a:ext cx="47625" cy="65088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98" y="21"/>
                </a:cxn>
                <a:cxn ang="0">
                  <a:pos x="85" y="38"/>
                </a:cxn>
                <a:cxn ang="0">
                  <a:pos x="72" y="54"/>
                </a:cxn>
                <a:cxn ang="0">
                  <a:pos x="59" y="71"/>
                </a:cxn>
                <a:cxn ang="0">
                  <a:pos x="59" y="71"/>
                </a:cxn>
                <a:cxn ang="0">
                  <a:pos x="29" y="113"/>
                </a:cxn>
                <a:cxn ang="0">
                  <a:pos x="15" y="135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60"/>
                </a:cxn>
                <a:cxn ang="0">
                  <a:pos x="2" y="161"/>
                </a:cxn>
                <a:cxn ang="0">
                  <a:pos x="4" y="165"/>
                </a:cxn>
                <a:cxn ang="0">
                  <a:pos x="8" y="165"/>
                </a:cxn>
                <a:cxn ang="0">
                  <a:pos x="9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4" y="143"/>
                </a:cxn>
                <a:cxn ang="0">
                  <a:pos x="37" y="123"/>
                </a:cxn>
                <a:cxn ang="0">
                  <a:pos x="64" y="85"/>
                </a:cxn>
                <a:cxn ang="0">
                  <a:pos x="64" y="85"/>
                </a:cxn>
                <a:cxn ang="0">
                  <a:pos x="77" y="66"/>
                </a:cxn>
                <a:cxn ang="0">
                  <a:pos x="93" y="47"/>
                </a:cxn>
                <a:cxn ang="0">
                  <a:pos x="108" y="28"/>
                </a:cxn>
                <a:cxn ang="0">
                  <a:pos x="119" y="8"/>
                </a:cxn>
                <a:cxn ang="0">
                  <a:pos x="119" y="8"/>
                </a:cxn>
                <a:cxn ang="0">
                  <a:pos x="121" y="7"/>
                </a:cxn>
                <a:cxn ang="0">
                  <a:pos x="121" y="4"/>
                </a:cxn>
                <a:cxn ang="0">
                  <a:pos x="118" y="2"/>
                </a:cxn>
                <a:cxn ang="0">
                  <a:pos x="114" y="0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21" h="165">
                  <a:moveTo>
                    <a:pt x="110" y="3"/>
                  </a:moveTo>
                  <a:lnTo>
                    <a:pt x="110" y="3"/>
                  </a:lnTo>
                  <a:lnTo>
                    <a:pt x="98" y="21"/>
                  </a:lnTo>
                  <a:lnTo>
                    <a:pt x="85" y="38"/>
                  </a:lnTo>
                  <a:lnTo>
                    <a:pt x="72" y="54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29" y="113"/>
                  </a:lnTo>
                  <a:lnTo>
                    <a:pt x="15" y="135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60"/>
                  </a:lnTo>
                  <a:lnTo>
                    <a:pt x="2" y="161"/>
                  </a:lnTo>
                  <a:lnTo>
                    <a:pt x="4" y="165"/>
                  </a:lnTo>
                  <a:lnTo>
                    <a:pt x="8" y="165"/>
                  </a:lnTo>
                  <a:lnTo>
                    <a:pt x="9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4" y="143"/>
                  </a:lnTo>
                  <a:lnTo>
                    <a:pt x="37" y="123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77" y="66"/>
                  </a:lnTo>
                  <a:lnTo>
                    <a:pt x="93" y="47"/>
                  </a:lnTo>
                  <a:lnTo>
                    <a:pt x="108" y="28"/>
                  </a:lnTo>
                  <a:lnTo>
                    <a:pt x="119" y="8"/>
                  </a:lnTo>
                  <a:lnTo>
                    <a:pt x="119" y="8"/>
                  </a:lnTo>
                  <a:lnTo>
                    <a:pt x="121" y="7"/>
                  </a:lnTo>
                  <a:lnTo>
                    <a:pt x="121" y="4"/>
                  </a:lnTo>
                  <a:lnTo>
                    <a:pt x="118" y="2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6" name="Freeform 928"/>
            <p:cNvSpPr/>
            <p:nvPr/>
          </p:nvSpPr>
          <p:spPr bwMode="auto">
            <a:xfrm>
              <a:off x="6645276" y="3073401"/>
              <a:ext cx="44450" cy="61913"/>
            </a:xfrm>
            <a:custGeom>
              <a:avLst/>
              <a:gdLst/>
              <a:ahLst/>
              <a:cxnLst>
                <a:cxn ang="0">
                  <a:pos x="99" y="1"/>
                </a:cxn>
                <a:cxn ang="0">
                  <a:pos x="99" y="1"/>
                </a:cxn>
                <a:cxn ang="0">
                  <a:pos x="84" y="18"/>
                </a:cxn>
                <a:cxn ang="0">
                  <a:pos x="70" y="35"/>
                </a:cxn>
                <a:cxn ang="0">
                  <a:pos x="57" y="52"/>
                </a:cxn>
                <a:cxn ang="0">
                  <a:pos x="46" y="70"/>
                </a:cxn>
                <a:cxn ang="0">
                  <a:pos x="22" y="108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2" y="153"/>
                </a:cxn>
                <a:cxn ang="0">
                  <a:pos x="6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33" y="115"/>
                </a:cxn>
                <a:cxn ang="0">
                  <a:pos x="55" y="78"/>
                </a:cxn>
                <a:cxn ang="0">
                  <a:pos x="67" y="60"/>
                </a:cxn>
                <a:cxn ang="0">
                  <a:pos x="80" y="43"/>
                </a:cxn>
                <a:cxn ang="0">
                  <a:pos x="93" y="26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7" y="2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9" y="1"/>
                </a:cxn>
              </a:cxnLst>
              <a:rect l="0" t="0" r="r" b="b"/>
              <a:pathLst>
                <a:path w="108" h="154">
                  <a:moveTo>
                    <a:pt x="99" y="1"/>
                  </a:moveTo>
                  <a:lnTo>
                    <a:pt x="99" y="1"/>
                  </a:lnTo>
                  <a:lnTo>
                    <a:pt x="84" y="18"/>
                  </a:lnTo>
                  <a:lnTo>
                    <a:pt x="70" y="35"/>
                  </a:lnTo>
                  <a:lnTo>
                    <a:pt x="57" y="52"/>
                  </a:lnTo>
                  <a:lnTo>
                    <a:pt x="46" y="70"/>
                  </a:lnTo>
                  <a:lnTo>
                    <a:pt x="22" y="108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2" y="153"/>
                  </a:lnTo>
                  <a:lnTo>
                    <a:pt x="6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33" y="115"/>
                  </a:lnTo>
                  <a:lnTo>
                    <a:pt x="55" y="78"/>
                  </a:lnTo>
                  <a:lnTo>
                    <a:pt x="67" y="60"/>
                  </a:lnTo>
                  <a:lnTo>
                    <a:pt x="80" y="43"/>
                  </a:lnTo>
                  <a:lnTo>
                    <a:pt x="93" y="26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7" y="2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7" name="Freeform 929"/>
            <p:cNvSpPr/>
            <p:nvPr/>
          </p:nvSpPr>
          <p:spPr bwMode="auto">
            <a:xfrm>
              <a:off x="6672263" y="3076576"/>
              <a:ext cx="44450" cy="58738"/>
            </a:xfrm>
            <a:custGeom>
              <a:avLst/>
              <a:gdLst/>
              <a:ahLst/>
              <a:cxnLst>
                <a:cxn ang="0">
                  <a:pos x="98" y="4"/>
                </a:cxn>
                <a:cxn ang="0">
                  <a:pos x="98" y="4"/>
                </a:cxn>
                <a:cxn ang="0">
                  <a:pos x="97" y="8"/>
                </a:cxn>
                <a:cxn ang="0">
                  <a:pos x="94" y="12"/>
                </a:cxn>
                <a:cxn ang="0">
                  <a:pos x="89" y="20"/>
                </a:cxn>
                <a:cxn ang="0">
                  <a:pos x="81" y="26"/>
                </a:cxn>
                <a:cxn ang="0">
                  <a:pos x="76" y="34"/>
                </a:cxn>
                <a:cxn ang="0">
                  <a:pos x="76" y="34"/>
                </a:cxn>
                <a:cxn ang="0">
                  <a:pos x="65" y="52"/>
                </a:cxn>
                <a:cxn ang="0">
                  <a:pos x="59" y="62"/>
                </a:cxn>
                <a:cxn ang="0">
                  <a:pos x="52" y="71"/>
                </a:cxn>
                <a:cxn ang="0">
                  <a:pos x="52" y="71"/>
                </a:cxn>
                <a:cxn ang="0">
                  <a:pos x="26" y="105"/>
                </a:cxn>
                <a:cxn ang="0">
                  <a:pos x="13" y="122"/>
                </a:cxn>
                <a:cxn ang="0">
                  <a:pos x="1" y="139"/>
                </a:cxn>
                <a:cxn ang="0">
                  <a:pos x="1" y="139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4" y="147"/>
                </a:cxn>
                <a:cxn ang="0">
                  <a:pos x="8" y="148"/>
                </a:cxn>
                <a:cxn ang="0">
                  <a:pos x="9" y="147"/>
                </a:cxn>
                <a:cxn ang="0">
                  <a:pos x="12" y="145"/>
                </a:cxn>
                <a:cxn ang="0">
                  <a:pos x="12" y="145"/>
                </a:cxn>
                <a:cxn ang="0">
                  <a:pos x="25" y="126"/>
                </a:cxn>
                <a:cxn ang="0">
                  <a:pos x="39" y="107"/>
                </a:cxn>
                <a:cxn ang="0">
                  <a:pos x="53" y="89"/>
                </a:cxn>
                <a:cxn ang="0">
                  <a:pos x="68" y="71"/>
                </a:cxn>
                <a:cxn ang="0">
                  <a:pos x="68" y="71"/>
                </a:cxn>
                <a:cxn ang="0">
                  <a:pos x="74" y="60"/>
                </a:cxn>
                <a:cxn ang="0">
                  <a:pos x="80" y="49"/>
                </a:cxn>
                <a:cxn ang="0">
                  <a:pos x="86" y="38"/>
                </a:cxn>
                <a:cxn ang="0">
                  <a:pos x="90" y="33"/>
                </a:cxn>
                <a:cxn ang="0">
                  <a:pos x="94" y="29"/>
                </a:cxn>
                <a:cxn ang="0">
                  <a:pos x="94" y="29"/>
                </a:cxn>
                <a:cxn ang="0">
                  <a:pos x="99" y="24"/>
                </a:cxn>
                <a:cxn ang="0">
                  <a:pos x="103" y="18"/>
                </a:cxn>
                <a:cxn ang="0">
                  <a:pos x="107" y="13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8" y="3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4"/>
                </a:cxn>
                <a:cxn ang="0">
                  <a:pos x="98" y="4"/>
                </a:cxn>
              </a:cxnLst>
              <a:rect l="0" t="0" r="r" b="b"/>
              <a:pathLst>
                <a:path w="108" h="148">
                  <a:moveTo>
                    <a:pt x="98" y="4"/>
                  </a:moveTo>
                  <a:lnTo>
                    <a:pt x="98" y="4"/>
                  </a:lnTo>
                  <a:lnTo>
                    <a:pt x="97" y="8"/>
                  </a:lnTo>
                  <a:lnTo>
                    <a:pt x="94" y="12"/>
                  </a:lnTo>
                  <a:lnTo>
                    <a:pt x="89" y="20"/>
                  </a:lnTo>
                  <a:lnTo>
                    <a:pt x="81" y="2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65" y="52"/>
                  </a:lnTo>
                  <a:lnTo>
                    <a:pt x="59" y="62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26" y="105"/>
                  </a:lnTo>
                  <a:lnTo>
                    <a:pt x="13" y="122"/>
                  </a:lnTo>
                  <a:lnTo>
                    <a:pt x="1" y="139"/>
                  </a:lnTo>
                  <a:lnTo>
                    <a:pt x="1" y="139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4" y="147"/>
                  </a:lnTo>
                  <a:lnTo>
                    <a:pt x="8" y="148"/>
                  </a:lnTo>
                  <a:lnTo>
                    <a:pt x="9" y="147"/>
                  </a:lnTo>
                  <a:lnTo>
                    <a:pt x="12" y="145"/>
                  </a:lnTo>
                  <a:lnTo>
                    <a:pt x="12" y="145"/>
                  </a:lnTo>
                  <a:lnTo>
                    <a:pt x="25" y="126"/>
                  </a:lnTo>
                  <a:lnTo>
                    <a:pt x="39" y="107"/>
                  </a:lnTo>
                  <a:lnTo>
                    <a:pt x="53" y="89"/>
                  </a:lnTo>
                  <a:lnTo>
                    <a:pt x="68" y="71"/>
                  </a:lnTo>
                  <a:lnTo>
                    <a:pt x="68" y="71"/>
                  </a:lnTo>
                  <a:lnTo>
                    <a:pt x="74" y="60"/>
                  </a:lnTo>
                  <a:lnTo>
                    <a:pt x="80" y="49"/>
                  </a:lnTo>
                  <a:lnTo>
                    <a:pt x="86" y="38"/>
                  </a:lnTo>
                  <a:lnTo>
                    <a:pt x="90" y="33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9" y="24"/>
                  </a:lnTo>
                  <a:lnTo>
                    <a:pt x="103" y="18"/>
                  </a:lnTo>
                  <a:lnTo>
                    <a:pt x="107" y="13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8" y="3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4"/>
                  </a:lnTo>
                  <a:lnTo>
                    <a:pt x="9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8" name="Freeform 930"/>
            <p:cNvSpPr/>
            <p:nvPr/>
          </p:nvSpPr>
          <p:spPr bwMode="auto">
            <a:xfrm>
              <a:off x="6707188" y="3078163"/>
              <a:ext cx="41275" cy="53975"/>
            </a:xfrm>
            <a:custGeom>
              <a:avLst/>
              <a:gdLst/>
              <a:ahLst/>
              <a:cxnLst>
                <a:cxn ang="0">
                  <a:pos x="92" y="4"/>
                </a:cxn>
                <a:cxn ang="0">
                  <a:pos x="92" y="4"/>
                </a:cxn>
                <a:cxn ang="0">
                  <a:pos x="90" y="12"/>
                </a:cxn>
                <a:cxn ang="0">
                  <a:pos x="87" y="19"/>
                </a:cxn>
                <a:cxn ang="0">
                  <a:pos x="83" y="25"/>
                </a:cxn>
                <a:cxn ang="0">
                  <a:pos x="77" y="30"/>
                </a:cxn>
                <a:cxn ang="0">
                  <a:pos x="67" y="42"/>
                </a:cxn>
                <a:cxn ang="0">
                  <a:pos x="58" y="54"/>
                </a:cxn>
                <a:cxn ang="0">
                  <a:pos x="58" y="54"/>
                </a:cxn>
                <a:cxn ang="0">
                  <a:pos x="46" y="74"/>
                </a:cxn>
                <a:cxn ang="0">
                  <a:pos x="32" y="93"/>
                </a:cxn>
                <a:cxn ang="0">
                  <a:pos x="17" y="110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30"/>
                </a:cxn>
                <a:cxn ang="0">
                  <a:pos x="0" y="131"/>
                </a:cxn>
                <a:cxn ang="0">
                  <a:pos x="1" y="135"/>
                </a:cxn>
                <a:cxn ang="0">
                  <a:pos x="5" y="138"/>
                </a:cxn>
                <a:cxn ang="0">
                  <a:pos x="8" y="136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26" y="118"/>
                </a:cxn>
                <a:cxn ang="0">
                  <a:pos x="41" y="100"/>
                </a:cxn>
                <a:cxn ang="0">
                  <a:pos x="55" y="80"/>
                </a:cxn>
                <a:cxn ang="0">
                  <a:pos x="68" y="61"/>
                </a:cxn>
                <a:cxn ang="0">
                  <a:pos x="68" y="61"/>
                </a:cxn>
                <a:cxn ang="0">
                  <a:pos x="72" y="54"/>
                </a:cxn>
                <a:cxn ang="0">
                  <a:pos x="77" y="47"/>
                </a:cxn>
                <a:cxn ang="0">
                  <a:pos x="88" y="36"/>
                </a:cxn>
                <a:cxn ang="0">
                  <a:pos x="93" y="29"/>
                </a:cxn>
                <a:cxn ang="0">
                  <a:pos x="97" y="23"/>
                </a:cxn>
                <a:cxn ang="0">
                  <a:pos x="101" y="15"/>
                </a:cxn>
                <a:cxn ang="0">
                  <a:pos x="102" y="7"/>
                </a:cxn>
                <a:cxn ang="0">
                  <a:pos x="102" y="7"/>
                </a:cxn>
                <a:cxn ang="0">
                  <a:pos x="102" y="6"/>
                </a:cxn>
                <a:cxn ang="0">
                  <a:pos x="102" y="3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2" y="4"/>
                </a:cxn>
                <a:cxn ang="0">
                  <a:pos x="92" y="4"/>
                </a:cxn>
              </a:cxnLst>
              <a:rect l="0" t="0" r="r" b="b"/>
              <a:pathLst>
                <a:path w="102" h="138">
                  <a:moveTo>
                    <a:pt x="92" y="4"/>
                  </a:moveTo>
                  <a:lnTo>
                    <a:pt x="92" y="4"/>
                  </a:lnTo>
                  <a:lnTo>
                    <a:pt x="90" y="12"/>
                  </a:lnTo>
                  <a:lnTo>
                    <a:pt x="87" y="19"/>
                  </a:lnTo>
                  <a:lnTo>
                    <a:pt x="83" y="25"/>
                  </a:lnTo>
                  <a:lnTo>
                    <a:pt x="77" y="30"/>
                  </a:lnTo>
                  <a:lnTo>
                    <a:pt x="67" y="42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46" y="74"/>
                  </a:lnTo>
                  <a:lnTo>
                    <a:pt x="32" y="93"/>
                  </a:lnTo>
                  <a:lnTo>
                    <a:pt x="17" y="11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30"/>
                  </a:lnTo>
                  <a:lnTo>
                    <a:pt x="0" y="131"/>
                  </a:lnTo>
                  <a:lnTo>
                    <a:pt x="1" y="135"/>
                  </a:lnTo>
                  <a:lnTo>
                    <a:pt x="5" y="138"/>
                  </a:lnTo>
                  <a:lnTo>
                    <a:pt x="8" y="136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26" y="118"/>
                  </a:lnTo>
                  <a:lnTo>
                    <a:pt x="41" y="100"/>
                  </a:lnTo>
                  <a:lnTo>
                    <a:pt x="55" y="80"/>
                  </a:lnTo>
                  <a:lnTo>
                    <a:pt x="68" y="61"/>
                  </a:lnTo>
                  <a:lnTo>
                    <a:pt x="68" y="61"/>
                  </a:lnTo>
                  <a:lnTo>
                    <a:pt x="72" y="54"/>
                  </a:lnTo>
                  <a:lnTo>
                    <a:pt x="77" y="47"/>
                  </a:lnTo>
                  <a:lnTo>
                    <a:pt x="88" y="36"/>
                  </a:lnTo>
                  <a:lnTo>
                    <a:pt x="93" y="29"/>
                  </a:lnTo>
                  <a:lnTo>
                    <a:pt x="97" y="23"/>
                  </a:lnTo>
                  <a:lnTo>
                    <a:pt x="101" y="1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6"/>
                  </a:lnTo>
                  <a:lnTo>
                    <a:pt x="102" y="3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2" y="4"/>
                  </a:lnTo>
                  <a:lnTo>
                    <a:pt x="9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9" name="Freeform 931"/>
            <p:cNvSpPr/>
            <p:nvPr/>
          </p:nvSpPr>
          <p:spPr bwMode="auto">
            <a:xfrm>
              <a:off x="6742113" y="3076576"/>
              <a:ext cx="39688" cy="55563"/>
            </a:xfrm>
            <a:custGeom>
              <a:avLst/>
              <a:gdLst/>
              <a:ahLst/>
              <a:cxnLst>
                <a:cxn ang="0">
                  <a:pos x="91" y="3"/>
                </a:cxn>
                <a:cxn ang="0">
                  <a:pos x="91" y="3"/>
                </a:cxn>
                <a:cxn ang="0">
                  <a:pos x="81" y="18"/>
                </a:cxn>
                <a:cxn ang="0">
                  <a:pos x="69" y="34"/>
                </a:cxn>
                <a:cxn ang="0">
                  <a:pos x="45" y="64"/>
                </a:cxn>
                <a:cxn ang="0">
                  <a:pos x="45" y="64"/>
                </a:cxn>
                <a:cxn ang="0">
                  <a:pos x="34" y="81"/>
                </a:cxn>
                <a:cxn ang="0">
                  <a:pos x="23" y="98"/>
                </a:cxn>
                <a:cxn ang="0">
                  <a:pos x="13" y="117"/>
                </a:cxn>
                <a:cxn ang="0">
                  <a:pos x="7" y="124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9" y="140"/>
                </a:cxn>
                <a:cxn ang="0">
                  <a:pos x="9" y="140"/>
                </a:cxn>
                <a:cxn ang="0">
                  <a:pos x="14" y="134"/>
                </a:cxn>
                <a:cxn ang="0">
                  <a:pos x="19" y="126"/>
                </a:cxn>
                <a:cxn ang="0">
                  <a:pos x="28" y="109"/>
                </a:cxn>
                <a:cxn ang="0">
                  <a:pos x="37" y="93"/>
                </a:cxn>
                <a:cxn ang="0">
                  <a:pos x="43" y="85"/>
                </a:cxn>
                <a:cxn ang="0">
                  <a:pos x="48" y="77"/>
                </a:cxn>
                <a:cxn ang="0">
                  <a:pos x="48" y="77"/>
                </a:cxn>
                <a:cxn ang="0">
                  <a:pos x="62" y="62"/>
                </a:cxn>
                <a:cxn ang="0">
                  <a:pos x="77" y="45"/>
                </a:cxn>
                <a:cxn ang="0">
                  <a:pos x="90" y="26"/>
                </a:cxn>
                <a:cxn ang="0">
                  <a:pos x="100" y="8"/>
                </a:cxn>
                <a:cxn ang="0">
                  <a:pos x="100" y="8"/>
                </a:cxn>
                <a:cxn ang="0">
                  <a:pos x="102" y="5"/>
                </a:cxn>
                <a:cxn ang="0">
                  <a:pos x="102" y="4"/>
                </a:cxn>
                <a:cxn ang="0">
                  <a:pos x="99" y="0"/>
                </a:cxn>
                <a:cxn ang="0">
                  <a:pos x="95" y="0"/>
                </a:cxn>
                <a:cxn ang="0">
                  <a:pos x="92" y="0"/>
                </a:cxn>
                <a:cxn ang="0">
                  <a:pos x="91" y="3"/>
                </a:cxn>
                <a:cxn ang="0">
                  <a:pos x="91" y="3"/>
                </a:cxn>
              </a:cxnLst>
              <a:rect l="0" t="0" r="r" b="b"/>
              <a:pathLst>
                <a:path w="102" h="143">
                  <a:moveTo>
                    <a:pt x="91" y="3"/>
                  </a:moveTo>
                  <a:lnTo>
                    <a:pt x="91" y="3"/>
                  </a:lnTo>
                  <a:lnTo>
                    <a:pt x="81" y="18"/>
                  </a:lnTo>
                  <a:lnTo>
                    <a:pt x="69" y="3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34" y="81"/>
                  </a:lnTo>
                  <a:lnTo>
                    <a:pt x="23" y="98"/>
                  </a:lnTo>
                  <a:lnTo>
                    <a:pt x="13" y="117"/>
                  </a:lnTo>
                  <a:lnTo>
                    <a:pt x="7" y="124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4" y="134"/>
                  </a:lnTo>
                  <a:lnTo>
                    <a:pt x="19" y="126"/>
                  </a:lnTo>
                  <a:lnTo>
                    <a:pt x="28" y="109"/>
                  </a:lnTo>
                  <a:lnTo>
                    <a:pt x="37" y="93"/>
                  </a:lnTo>
                  <a:lnTo>
                    <a:pt x="43" y="85"/>
                  </a:lnTo>
                  <a:lnTo>
                    <a:pt x="48" y="77"/>
                  </a:lnTo>
                  <a:lnTo>
                    <a:pt x="48" y="77"/>
                  </a:lnTo>
                  <a:lnTo>
                    <a:pt x="62" y="62"/>
                  </a:lnTo>
                  <a:lnTo>
                    <a:pt x="77" y="45"/>
                  </a:lnTo>
                  <a:lnTo>
                    <a:pt x="90" y="26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2" y="5"/>
                  </a:lnTo>
                  <a:lnTo>
                    <a:pt x="102" y="4"/>
                  </a:lnTo>
                  <a:lnTo>
                    <a:pt x="99" y="0"/>
                  </a:lnTo>
                  <a:lnTo>
                    <a:pt x="95" y="0"/>
                  </a:lnTo>
                  <a:lnTo>
                    <a:pt x="92" y="0"/>
                  </a:lnTo>
                  <a:lnTo>
                    <a:pt x="91" y="3"/>
                  </a:lnTo>
                  <a:lnTo>
                    <a:pt x="9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0" name="Freeform 932"/>
            <p:cNvSpPr/>
            <p:nvPr/>
          </p:nvSpPr>
          <p:spPr bwMode="auto">
            <a:xfrm>
              <a:off x="6764338" y="3084513"/>
              <a:ext cx="38100" cy="50800"/>
            </a:xfrm>
            <a:custGeom>
              <a:avLst/>
              <a:gdLst/>
              <a:ahLst/>
              <a:cxnLst>
                <a:cxn ang="0">
                  <a:pos x="89" y="2"/>
                </a:cxn>
                <a:cxn ang="0">
                  <a:pos x="89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7" y="2"/>
                </a:cxn>
                <a:cxn ang="0">
                  <a:pos x="86" y="3"/>
                </a:cxn>
                <a:cxn ang="0">
                  <a:pos x="86" y="3"/>
                </a:cxn>
                <a:cxn ang="0">
                  <a:pos x="76" y="13"/>
                </a:cxn>
                <a:cxn ang="0">
                  <a:pos x="66" y="25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38" y="67"/>
                </a:cxn>
                <a:cxn ang="0">
                  <a:pos x="25" y="83"/>
                </a:cxn>
                <a:cxn ang="0">
                  <a:pos x="12" y="100"/>
                </a:cxn>
                <a:cxn ang="0">
                  <a:pos x="6" y="108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4" y="125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21" y="106"/>
                </a:cxn>
                <a:cxn ang="0">
                  <a:pos x="31" y="91"/>
                </a:cxn>
                <a:cxn ang="0">
                  <a:pos x="43" y="76"/>
                </a:cxn>
                <a:cxn ang="0">
                  <a:pos x="55" y="62"/>
                </a:cxn>
                <a:cxn ang="0">
                  <a:pos x="55" y="62"/>
                </a:cxn>
                <a:cxn ang="0">
                  <a:pos x="64" y="51"/>
                </a:cxn>
                <a:cxn ang="0">
                  <a:pos x="72" y="40"/>
                </a:cxn>
                <a:cxn ang="0">
                  <a:pos x="78" y="28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6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5" y="3"/>
                </a:cxn>
                <a:cxn ang="0">
                  <a:pos x="93" y="0"/>
                </a:cxn>
                <a:cxn ang="0">
                  <a:pos x="90" y="0"/>
                </a:cxn>
                <a:cxn ang="0">
                  <a:pos x="89" y="2"/>
                </a:cxn>
                <a:cxn ang="0">
                  <a:pos x="89" y="2"/>
                </a:cxn>
              </a:cxnLst>
              <a:rect l="0" t="0" r="r" b="b"/>
              <a:pathLst>
                <a:path w="97" h="126">
                  <a:moveTo>
                    <a:pt x="89" y="2"/>
                  </a:moveTo>
                  <a:lnTo>
                    <a:pt x="89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6" y="3"/>
                  </a:lnTo>
                  <a:lnTo>
                    <a:pt x="86" y="3"/>
                  </a:lnTo>
                  <a:lnTo>
                    <a:pt x="76" y="13"/>
                  </a:lnTo>
                  <a:lnTo>
                    <a:pt x="66" y="25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38" y="67"/>
                  </a:lnTo>
                  <a:lnTo>
                    <a:pt x="25" y="83"/>
                  </a:lnTo>
                  <a:lnTo>
                    <a:pt x="12" y="100"/>
                  </a:lnTo>
                  <a:lnTo>
                    <a:pt x="6" y="108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4" y="125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21" y="106"/>
                  </a:lnTo>
                  <a:lnTo>
                    <a:pt x="31" y="91"/>
                  </a:lnTo>
                  <a:lnTo>
                    <a:pt x="43" y="76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64" y="51"/>
                  </a:lnTo>
                  <a:lnTo>
                    <a:pt x="72" y="40"/>
                  </a:lnTo>
                  <a:lnTo>
                    <a:pt x="78" y="2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6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90" y="0"/>
                  </a:lnTo>
                  <a:lnTo>
                    <a:pt x="89" y="2"/>
                  </a:lnTo>
                  <a:lnTo>
                    <a:pt x="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1" name="Freeform 933"/>
            <p:cNvSpPr/>
            <p:nvPr/>
          </p:nvSpPr>
          <p:spPr bwMode="auto">
            <a:xfrm>
              <a:off x="6791326" y="3094038"/>
              <a:ext cx="38100" cy="49213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4" y="20"/>
                </a:cxn>
                <a:cxn ang="0">
                  <a:pos x="61" y="35"/>
                </a:cxn>
                <a:cxn ang="0">
                  <a:pos x="32" y="68"/>
                </a:cxn>
                <a:cxn ang="0">
                  <a:pos x="32" y="68"/>
                </a:cxn>
                <a:cxn ang="0">
                  <a:pos x="23" y="78"/>
                </a:cxn>
                <a:cxn ang="0">
                  <a:pos x="14" y="90"/>
                </a:cxn>
                <a:cxn ang="0">
                  <a:pos x="6" y="103"/>
                </a:cxn>
                <a:cxn ang="0">
                  <a:pos x="1" y="118"/>
                </a:cxn>
                <a:cxn ang="0">
                  <a:pos x="1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5" y="124"/>
                </a:cxn>
                <a:cxn ang="0">
                  <a:pos x="9" y="124"/>
                </a:cxn>
                <a:cxn ang="0">
                  <a:pos x="10" y="123"/>
                </a:cxn>
                <a:cxn ang="0">
                  <a:pos x="12" y="120"/>
                </a:cxn>
                <a:cxn ang="0">
                  <a:pos x="12" y="120"/>
                </a:cxn>
                <a:cxn ang="0">
                  <a:pos x="15" y="112"/>
                </a:cxn>
                <a:cxn ang="0">
                  <a:pos x="19" y="103"/>
                </a:cxn>
                <a:cxn ang="0">
                  <a:pos x="30" y="88"/>
                </a:cxn>
                <a:cxn ang="0">
                  <a:pos x="43" y="73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66" y="48"/>
                </a:cxn>
                <a:cxn ang="0">
                  <a:pos x="77" y="35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4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24">
                  <a:moveTo>
                    <a:pt x="87" y="3"/>
                  </a:moveTo>
                  <a:lnTo>
                    <a:pt x="87" y="3"/>
                  </a:lnTo>
                  <a:lnTo>
                    <a:pt x="74" y="20"/>
                  </a:lnTo>
                  <a:lnTo>
                    <a:pt x="61" y="35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3" y="78"/>
                  </a:lnTo>
                  <a:lnTo>
                    <a:pt x="14" y="90"/>
                  </a:lnTo>
                  <a:lnTo>
                    <a:pt x="6" y="103"/>
                  </a:lnTo>
                  <a:lnTo>
                    <a:pt x="1" y="118"/>
                  </a:lnTo>
                  <a:lnTo>
                    <a:pt x="1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5" y="124"/>
                  </a:lnTo>
                  <a:lnTo>
                    <a:pt x="9" y="124"/>
                  </a:lnTo>
                  <a:lnTo>
                    <a:pt x="10" y="123"/>
                  </a:lnTo>
                  <a:lnTo>
                    <a:pt x="12" y="120"/>
                  </a:lnTo>
                  <a:lnTo>
                    <a:pt x="12" y="120"/>
                  </a:lnTo>
                  <a:lnTo>
                    <a:pt x="15" y="112"/>
                  </a:lnTo>
                  <a:lnTo>
                    <a:pt x="19" y="103"/>
                  </a:lnTo>
                  <a:lnTo>
                    <a:pt x="30" y="88"/>
                  </a:lnTo>
                  <a:lnTo>
                    <a:pt x="43" y="73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66" y="48"/>
                  </a:lnTo>
                  <a:lnTo>
                    <a:pt x="77" y="35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2" name="Freeform 934"/>
            <p:cNvSpPr/>
            <p:nvPr/>
          </p:nvSpPr>
          <p:spPr bwMode="auto">
            <a:xfrm>
              <a:off x="6805613" y="3116263"/>
              <a:ext cx="33338" cy="47625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5"/>
                </a:cxn>
                <a:cxn ang="0">
                  <a:pos x="54" y="28"/>
                </a:cxn>
                <a:cxn ang="0">
                  <a:pos x="34" y="54"/>
                </a:cxn>
                <a:cxn ang="0">
                  <a:pos x="16" y="83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3" y="119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26" y="89"/>
                </a:cxn>
                <a:cxn ang="0">
                  <a:pos x="43" y="60"/>
                </a:cxn>
                <a:cxn ang="0">
                  <a:pos x="62" y="34"/>
                </a:cxn>
                <a:cxn ang="0">
                  <a:pos x="72" y="22"/>
                </a:cxn>
                <a:cxn ang="0">
                  <a:pos x="84" y="11"/>
                </a:cxn>
                <a:cxn ang="0">
                  <a:pos x="84" y="11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0">
                  <a:moveTo>
                    <a:pt x="76" y="1"/>
                  </a:moveTo>
                  <a:lnTo>
                    <a:pt x="76" y="1"/>
                  </a:lnTo>
                  <a:lnTo>
                    <a:pt x="64" y="15"/>
                  </a:lnTo>
                  <a:lnTo>
                    <a:pt x="54" y="28"/>
                  </a:lnTo>
                  <a:lnTo>
                    <a:pt x="34" y="54"/>
                  </a:lnTo>
                  <a:lnTo>
                    <a:pt x="16" y="83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3" y="119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26" y="89"/>
                  </a:lnTo>
                  <a:lnTo>
                    <a:pt x="43" y="60"/>
                  </a:lnTo>
                  <a:lnTo>
                    <a:pt x="62" y="34"/>
                  </a:lnTo>
                  <a:lnTo>
                    <a:pt x="72" y="22"/>
                  </a:lnTo>
                  <a:lnTo>
                    <a:pt x="84" y="11"/>
                  </a:lnTo>
                  <a:lnTo>
                    <a:pt x="84" y="11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3" name="Freeform 935"/>
            <p:cNvSpPr/>
            <p:nvPr/>
          </p:nvSpPr>
          <p:spPr bwMode="auto">
            <a:xfrm>
              <a:off x="6818313" y="3148013"/>
              <a:ext cx="22225" cy="3651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34" y="17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7" y="38"/>
                </a:cxn>
                <a:cxn ang="0">
                  <a:pos x="14" y="44"/>
                </a:cxn>
                <a:cxn ang="0">
                  <a:pos x="9" y="56"/>
                </a:cxn>
                <a:cxn ang="0">
                  <a:pos x="5" y="71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5"/>
                </a:cxn>
                <a:cxn ang="0">
                  <a:pos x="0" y="88"/>
                </a:cxn>
                <a:cxn ang="0">
                  <a:pos x="4" y="91"/>
                </a:cxn>
                <a:cxn ang="0">
                  <a:pos x="5" y="91"/>
                </a:cxn>
                <a:cxn ang="0">
                  <a:pos x="8" y="91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14" y="78"/>
                </a:cxn>
                <a:cxn ang="0">
                  <a:pos x="18" y="67"/>
                </a:cxn>
                <a:cxn ang="0">
                  <a:pos x="21" y="56"/>
                </a:cxn>
                <a:cxn ang="0">
                  <a:pos x="26" y="46"/>
                </a:cxn>
                <a:cxn ang="0">
                  <a:pos x="26" y="46"/>
                </a:cxn>
                <a:cxn ang="0">
                  <a:pos x="31" y="37"/>
                </a:cxn>
                <a:cxn ang="0">
                  <a:pos x="39" y="27"/>
                </a:cxn>
                <a:cxn ang="0">
                  <a:pos x="55" y="10"/>
                </a:cxn>
                <a:cxn ang="0">
                  <a:pos x="55" y="10"/>
                </a:cxn>
                <a:cxn ang="0">
                  <a:pos x="56" y="8"/>
                </a:cxn>
                <a:cxn ang="0">
                  <a:pos x="56" y="5"/>
                </a:cxn>
                <a:cxn ang="0">
                  <a:pos x="55" y="3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6" h="91">
                  <a:moveTo>
                    <a:pt x="47" y="3"/>
                  </a:moveTo>
                  <a:lnTo>
                    <a:pt x="47" y="3"/>
                  </a:lnTo>
                  <a:lnTo>
                    <a:pt x="34" y="17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7" y="38"/>
                  </a:lnTo>
                  <a:lnTo>
                    <a:pt x="14" y="44"/>
                  </a:lnTo>
                  <a:lnTo>
                    <a:pt x="9" y="56"/>
                  </a:lnTo>
                  <a:lnTo>
                    <a:pt x="5" y="71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5"/>
                  </a:lnTo>
                  <a:lnTo>
                    <a:pt x="0" y="88"/>
                  </a:lnTo>
                  <a:lnTo>
                    <a:pt x="4" y="91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14" y="78"/>
                  </a:lnTo>
                  <a:lnTo>
                    <a:pt x="18" y="67"/>
                  </a:lnTo>
                  <a:lnTo>
                    <a:pt x="21" y="56"/>
                  </a:lnTo>
                  <a:lnTo>
                    <a:pt x="26" y="46"/>
                  </a:lnTo>
                  <a:lnTo>
                    <a:pt x="26" y="46"/>
                  </a:lnTo>
                  <a:lnTo>
                    <a:pt x="31" y="37"/>
                  </a:lnTo>
                  <a:lnTo>
                    <a:pt x="39" y="27"/>
                  </a:lnTo>
                  <a:lnTo>
                    <a:pt x="55" y="10"/>
                  </a:lnTo>
                  <a:lnTo>
                    <a:pt x="55" y="10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55" y="3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4" name="Freeform 936"/>
            <p:cNvSpPr/>
            <p:nvPr/>
          </p:nvSpPr>
          <p:spPr bwMode="auto">
            <a:xfrm>
              <a:off x="6824663" y="3176588"/>
              <a:ext cx="19050" cy="3175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11"/>
                </a:cxn>
                <a:cxn ang="0">
                  <a:pos x="30" y="15"/>
                </a:cxn>
                <a:cxn ang="0">
                  <a:pos x="25" y="24"/>
                </a:cxn>
                <a:cxn ang="0">
                  <a:pos x="25" y="24"/>
                </a:cxn>
                <a:cxn ang="0">
                  <a:pos x="22" y="3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3" y="45"/>
                </a:cxn>
                <a:cxn ang="0">
                  <a:pos x="9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3" y="79"/>
                </a:cxn>
                <a:cxn ang="0">
                  <a:pos x="5" y="80"/>
                </a:cxn>
                <a:cxn ang="0">
                  <a:pos x="8" y="80"/>
                </a:cxn>
                <a:cxn ang="0">
                  <a:pos x="9" y="79"/>
                </a:cxn>
                <a:cxn ang="0">
                  <a:pos x="11" y="77"/>
                </a:cxn>
                <a:cxn ang="0">
                  <a:pos x="11" y="77"/>
                </a:cxn>
                <a:cxn ang="0">
                  <a:pos x="20" y="56"/>
                </a:cxn>
                <a:cxn ang="0">
                  <a:pos x="26" y="47"/>
                </a:cxn>
                <a:cxn ang="0">
                  <a:pos x="33" y="38"/>
                </a:cxn>
                <a:cxn ang="0">
                  <a:pos x="33" y="38"/>
                </a:cxn>
                <a:cxn ang="0">
                  <a:pos x="35" y="34"/>
                </a:cxn>
                <a:cxn ang="0">
                  <a:pos x="37" y="30"/>
                </a:cxn>
                <a:cxn ang="0">
                  <a:pos x="38" y="25"/>
                </a:cxn>
                <a:cxn ang="0">
                  <a:pos x="41" y="21"/>
                </a:cxn>
                <a:cxn ang="0">
                  <a:pos x="41" y="21"/>
                </a:cxn>
                <a:cxn ang="0">
                  <a:pos x="45" y="1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7" y="2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6" h="80">
                  <a:moveTo>
                    <a:pt x="34" y="5"/>
                  </a:moveTo>
                  <a:lnTo>
                    <a:pt x="34" y="5"/>
                  </a:lnTo>
                  <a:lnTo>
                    <a:pt x="33" y="11"/>
                  </a:lnTo>
                  <a:lnTo>
                    <a:pt x="30" y="15"/>
                  </a:lnTo>
                  <a:lnTo>
                    <a:pt x="25" y="24"/>
                  </a:lnTo>
                  <a:lnTo>
                    <a:pt x="25" y="24"/>
                  </a:lnTo>
                  <a:lnTo>
                    <a:pt x="22" y="3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3" y="45"/>
                  </a:lnTo>
                  <a:lnTo>
                    <a:pt x="9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3" y="79"/>
                  </a:lnTo>
                  <a:lnTo>
                    <a:pt x="5" y="80"/>
                  </a:lnTo>
                  <a:lnTo>
                    <a:pt x="8" y="80"/>
                  </a:lnTo>
                  <a:lnTo>
                    <a:pt x="9" y="79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20" y="56"/>
                  </a:lnTo>
                  <a:lnTo>
                    <a:pt x="26" y="47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4"/>
                  </a:lnTo>
                  <a:lnTo>
                    <a:pt x="37" y="30"/>
                  </a:lnTo>
                  <a:lnTo>
                    <a:pt x="38" y="25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5" y="13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5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5" name="Freeform 937"/>
            <p:cNvSpPr/>
            <p:nvPr/>
          </p:nvSpPr>
          <p:spPr bwMode="auto">
            <a:xfrm>
              <a:off x="6308726" y="3208338"/>
              <a:ext cx="123825" cy="157163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96" y="14"/>
                </a:cxn>
                <a:cxn ang="0">
                  <a:pos x="289" y="26"/>
                </a:cxn>
                <a:cxn ang="0">
                  <a:pos x="279" y="37"/>
                </a:cxn>
                <a:cxn ang="0">
                  <a:pos x="269" y="47"/>
                </a:cxn>
                <a:cxn ang="0">
                  <a:pos x="269" y="47"/>
                </a:cxn>
                <a:cxn ang="0">
                  <a:pos x="259" y="59"/>
                </a:cxn>
                <a:cxn ang="0">
                  <a:pos x="249" y="72"/>
                </a:cxn>
                <a:cxn ang="0">
                  <a:pos x="240" y="85"/>
                </a:cxn>
                <a:cxn ang="0">
                  <a:pos x="230" y="98"/>
                </a:cxn>
                <a:cxn ang="0">
                  <a:pos x="230" y="98"/>
                </a:cxn>
                <a:cxn ang="0">
                  <a:pos x="209" y="123"/>
                </a:cxn>
                <a:cxn ang="0">
                  <a:pos x="187" y="146"/>
                </a:cxn>
                <a:cxn ang="0">
                  <a:pos x="164" y="170"/>
                </a:cxn>
                <a:cxn ang="0">
                  <a:pos x="143" y="195"/>
                </a:cxn>
                <a:cxn ang="0">
                  <a:pos x="143" y="195"/>
                </a:cxn>
                <a:cxn ang="0">
                  <a:pos x="104" y="241"/>
                </a:cxn>
                <a:cxn ang="0">
                  <a:pos x="66" y="289"/>
                </a:cxn>
                <a:cxn ang="0">
                  <a:pos x="48" y="313"/>
                </a:cxn>
                <a:cxn ang="0">
                  <a:pos x="31" y="339"/>
                </a:cxn>
                <a:cxn ang="0">
                  <a:pos x="15" y="364"/>
                </a:cxn>
                <a:cxn ang="0">
                  <a:pos x="0" y="391"/>
                </a:cxn>
                <a:cxn ang="0">
                  <a:pos x="0" y="391"/>
                </a:cxn>
                <a:cxn ang="0">
                  <a:pos x="0" y="394"/>
                </a:cxn>
                <a:cxn ang="0">
                  <a:pos x="0" y="395"/>
                </a:cxn>
                <a:cxn ang="0">
                  <a:pos x="2" y="399"/>
                </a:cxn>
                <a:cxn ang="0">
                  <a:pos x="6" y="399"/>
                </a:cxn>
                <a:cxn ang="0">
                  <a:pos x="9" y="399"/>
                </a:cxn>
                <a:cxn ang="0">
                  <a:pos x="10" y="396"/>
                </a:cxn>
                <a:cxn ang="0">
                  <a:pos x="10" y="396"/>
                </a:cxn>
                <a:cxn ang="0">
                  <a:pos x="26" y="368"/>
                </a:cxn>
                <a:cxn ang="0">
                  <a:pos x="43" y="340"/>
                </a:cxn>
                <a:cxn ang="0">
                  <a:pos x="62" y="313"/>
                </a:cxn>
                <a:cxn ang="0">
                  <a:pos x="82" y="286"/>
                </a:cxn>
                <a:cxn ang="0">
                  <a:pos x="102" y="262"/>
                </a:cxn>
                <a:cxn ang="0">
                  <a:pos x="123" y="235"/>
                </a:cxn>
                <a:cxn ang="0">
                  <a:pos x="166" y="186"/>
                </a:cxn>
                <a:cxn ang="0">
                  <a:pos x="166" y="186"/>
                </a:cxn>
                <a:cxn ang="0">
                  <a:pos x="209" y="139"/>
                </a:cxn>
                <a:cxn ang="0">
                  <a:pos x="231" y="114"/>
                </a:cxn>
                <a:cxn ang="0">
                  <a:pos x="252" y="89"/>
                </a:cxn>
                <a:cxn ang="0">
                  <a:pos x="252" y="89"/>
                </a:cxn>
                <a:cxn ang="0">
                  <a:pos x="268" y="71"/>
                </a:cxn>
                <a:cxn ang="0">
                  <a:pos x="285" y="51"/>
                </a:cxn>
                <a:cxn ang="0">
                  <a:pos x="300" y="30"/>
                </a:cxn>
                <a:cxn ang="0">
                  <a:pos x="307" y="20"/>
                </a:cxn>
                <a:cxn ang="0">
                  <a:pos x="312" y="8"/>
                </a:cxn>
                <a:cxn ang="0">
                  <a:pos x="312" y="8"/>
                </a:cxn>
                <a:cxn ang="0">
                  <a:pos x="313" y="5"/>
                </a:cxn>
                <a:cxn ang="0">
                  <a:pos x="312" y="4"/>
                </a:cxn>
                <a:cxn ang="0">
                  <a:pos x="310" y="0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3" h="399">
                  <a:moveTo>
                    <a:pt x="303" y="3"/>
                  </a:moveTo>
                  <a:lnTo>
                    <a:pt x="303" y="3"/>
                  </a:lnTo>
                  <a:lnTo>
                    <a:pt x="296" y="14"/>
                  </a:lnTo>
                  <a:lnTo>
                    <a:pt x="289" y="26"/>
                  </a:lnTo>
                  <a:lnTo>
                    <a:pt x="279" y="37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59" y="59"/>
                  </a:lnTo>
                  <a:lnTo>
                    <a:pt x="249" y="72"/>
                  </a:lnTo>
                  <a:lnTo>
                    <a:pt x="240" y="85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09" y="123"/>
                  </a:lnTo>
                  <a:lnTo>
                    <a:pt x="187" y="146"/>
                  </a:lnTo>
                  <a:lnTo>
                    <a:pt x="164" y="170"/>
                  </a:lnTo>
                  <a:lnTo>
                    <a:pt x="143" y="195"/>
                  </a:lnTo>
                  <a:lnTo>
                    <a:pt x="143" y="195"/>
                  </a:lnTo>
                  <a:lnTo>
                    <a:pt x="104" y="241"/>
                  </a:lnTo>
                  <a:lnTo>
                    <a:pt x="66" y="289"/>
                  </a:lnTo>
                  <a:lnTo>
                    <a:pt x="48" y="313"/>
                  </a:lnTo>
                  <a:lnTo>
                    <a:pt x="31" y="339"/>
                  </a:lnTo>
                  <a:lnTo>
                    <a:pt x="15" y="364"/>
                  </a:lnTo>
                  <a:lnTo>
                    <a:pt x="0" y="391"/>
                  </a:lnTo>
                  <a:lnTo>
                    <a:pt x="0" y="391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2" y="399"/>
                  </a:lnTo>
                  <a:lnTo>
                    <a:pt x="6" y="399"/>
                  </a:lnTo>
                  <a:lnTo>
                    <a:pt x="9" y="399"/>
                  </a:lnTo>
                  <a:lnTo>
                    <a:pt x="10" y="396"/>
                  </a:lnTo>
                  <a:lnTo>
                    <a:pt x="10" y="396"/>
                  </a:lnTo>
                  <a:lnTo>
                    <a:pt x="26" y="368"/>
                  </a:lnTo>
                  <a:lnTo>
                    <a:pt x="43" y="340"/>
                  </a:lnTo>
                  <a:lnTo>
                    <a:pt x="62" y="313"/>
                  </a:lnTo>
                  <a:lnTo>
                    <a:pt x="82" y="286"/>
                  </a:lnTo>
                  <a:lnTo>
                    <a:pt x="102" y="262"/>
                  </a:lnTo>
                  <a:lnTo>
                    <a:pt x="123" y="235"/>
                  </a:lnTo>
                  <a:lnTo>
                    <a:pt x="166" y="186"/>
                  </a:lnTo>
                  <a:lnTo>
                    <a:pt x="166" y="186"/>
                  </a:lnTo>
                  <a:lnTo>
                    <a:pt x="209" y="139"/>
                  </a:lnTo>
                  <a:lnTo>
                    <a:pt x="231" y="114"/>
                  </a:lnTo>
                  <a:lnTo>
                    <a:pt x="252" y="89"/>
                  </a:lnTo>
                  <a:lnTo>
                    <a:pt x="252" y="89"/>
                  </a:lnTo>
                  <a:lnTo>
                    <a:pt x="268" y="71"/>
                  </a:lnTo>
                  <a:lnTo>
                    <a:pt x="285" y="51"/>
                  </a:lnTo>
                  <a:lnTo>
                    <a:pt x="300" y="30"/>
                  </a:lnTo>
                  <a:lnTo>
                    <a:pt x="307" y="20"/>
                  </a:lnTo>
                  <a:lnTo>
                    <a:pt x="312" y="8"/>
                  </a:lnTo>
                  <a:lnTo>
                    <a:pt x="312" y="8"/>
                  </a:lnTo>
                  <a:lnTo>
                    <a:pt x="313" y="5"/>
                  </a:lnTo>
                  <a:lnTo>
                    <a:pt x="312" y="4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6" name="Freeform 938"/>
            <p:cNvSpPr/>
            <p:nvPr/>
          </p:nvSpPr>
          <p:spPr bwMode="auto">
            <a:xfrm>
              <a:off x="6303963" y="3200401"/>
              <a:ext cx="200025" cy="212725"/>
            </a:xfrm>
            <a:custGeom>
              <a:avLst/>
              <a:gdLst/>
              <a:ahLst/>
              <a:cxnLst>
                <a:cxn ang="0">
                  <a:pos x="493" y="1"/>
                </a:cxn>
                <a:cxn ang="0">
                  <a:pos x="460" y="30"/>
                </a:cxn>
                <a:cxn ang="0">
                  <a:pos x="394" y="85"/>
                </a:cxn>
                <a:cxn ang="0">
                  <a:pos x="361" y="112"/>
                </a:cxn>
                <a:cxn ang="0">
                  <a:pos x="293" y="177"/>
                </a:cxn>
                <a:cxn ang="0">
                  <a:pos x="229" y="246"/>
                </a:cxn>
                <a:cxn ang="0">
                  <a:pos x="199" y="282"/>
                </a:cxn>
                <a:cxn ang="0">
                  <a:pos x="167" y="320"/>
                </a:cxn>
                <a:cxn ang="0">
                  <a:pos x="124" y="369"/>
                </a:cxn>
                <a:cxn ang="0">
                  <a:pos x="111" y="385"/>
                </a:cxn>
                <a:cxn ang="0">
                  <a:pos x="53" y="455"/>
                </a:cxn>
                <a:cxn ang="0">
                  <a:pos x="13" y="509"/>
                </a:cxn>
                <a:cxn ang="0">
                  <a:pos x="1" y="527"/>
                </a:cxn>
                <a:cxn ang="0">
                  <a:pos x="1" y="534"/>
                </a:cxn>
                <a:cxn ang="0">
                  <a:pos x="5" y="536"/>
                </a:cxn>
                <a:cxn ang="0">
                  <a:pos x="17" y="536"/>
                </a:cxn>
                <a:cxn ang="0">
                  <a:pos x="21" y="535"/>
                </a:cxn>
                <a:cxn ang="0">
                  <a:pos x="21" y="527"/>
                </a:cxn>
                <a:cxn ang="0">
                  <a:pos x="17" y="524"/>
                </a:cxn>
                <a:cxn ang="0">
                  <a:pos x="15" y="524"/>
                </a:cxn>
                <a:cxn ang="0">
                  <a:pos x="39" y="492"/>
                </a:cxn>
                <a:cxn ang="0">
                  <a:pos x="90" y="430"/>
                </a:cxn>
                <a:cxn ang="0">
                  <a:pos x="115" y="399"/>
                </a:cxn>
                <a:cxn ang="0">
                  <a:pos x="144" y="364"/>
                </a:cxn>
                <a:cxn ang="0">
                  <a:pos x="175" y="328"/>
                </a:cxn>
                <a:cxn ang="0">
                  <a:pos x="206" y="292"/>
                </a:cxn>
                <a:cxn ang="0">
                  <a:pos x="238" y="254"/>
                </a:cxn>
                <a:cxn ang="0">
                  <a:pos x="297" y="188"/>
                </a:cxn>
                <a:cxn ang="0">
                  <a:pos x="361" y="128"/>
                </a:cxn>
                <a:cxn ang="0">
                  <a:pos x="396" y="98"/>
                </a:cxn>
                <a:cxn ang="0">
                  <a:pos x="467" y="39"/>
                </a:cxn>
                <a:cxn ang="0">
                  <a:pos x="501" y="9"/>
                </a:cxn>
                <a:cxn ang="0">
                  <a:pos x="502" y="8"/>
                </a:cxn>
                <a:cxn ang="0">
                  <a:pos x="501" y="1"/>
                </a:cxn>
                <a:cxn ang="0">
                  <a:pos x="494" y="0"/>
                </a:cxn>
                <a:cxn ang="0">
                  <a:pos x="493" y="1"/>
                </a:cxn>
              </a:cxnLst>
              <a:rect l="0" t="0" r="r" b="b"/>
              <a:pathLst>
                <a:path w="502" h="536">
                  <a:moveTo>
                    <a:pt x="493" y="1"/>
                  </a:moveTo>
                  <a:lnTo>
                    <a:pt x="493" y="1"/>
                  </a:lnTo>
                  <a:lnTo>
                    <a:pt x="477" y="16"/>
                  </a:lnTo>
                  <a:lnTo>
                    <a:pt x="460" y="30"/>
                  </a:lnTo>
                  <a:lnTo>
                    <a:pt x="428" y="58"/>
                  </a:lnTo>
                  <a:lnTo>
                    <a:pt x="394" y="85"/>
                  </a:lnTo>
                  <a:lnTo>
                    <a:pt x="361" y="112"/>
                  </a:lnTo>
                  <a:lnTo>
                    <a:pt x="361" y="112"/>
                  </a:lnTo>
                  <a:lnTo>
                    <a:pt x="327" y="144"/>
                  </a:lnTo>
                  <a:lnTo>
                    <a:pt x="293" y="177"/>
                  </a:lnTo>
                  <a:lnTo>
                    <a:pt x="260" y="211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199" y="282"/>
                  </a:lnTo>
                  <a:lnTo>
                    <a:pt x="167" y="320"/>
                  </a:lnTo>
                  <a:lnTo>
                    <a:pt x="167" y="320"/>
                  </a:lnTo>
                  <a:lnTo>
                    <a:pt x="138" y="353"/>
                  </a:lnTo>
                  <a:lnTo>
                    <a:pt x="124" y="369"/>
                  </a:lnTo>
                  <a:lnTo>
                    <a:pt x="111" y="385"/>
                  </a:lnTo>
                  <a:lnTo>
                    <a:pt x="111" y="385"/>
                  </a:lnTo>
                  <a:lnTo>
                    <a:pt x="82" y="420"/>
                  </a:lnTo>
                  <a:lnTo>
                    <a:pt x="53" y="455"/>
                  </a:lnTo>
                  <a:lnTo>
                    <a:pt x="26" y="490"/>
                  </a:lnTo>
                  <a:lnTo>
                    <a:pt x="13" y="509"/>
                  </a:lnTo>
                  <a:lnTo>
                    <a:pt x="1" y="527"/>
                  </a:lnTo>
                  <a:lnTo>
                    <a:pt x="1" y="527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2" y="535"/>
                  </a:lnTo>
                  <a:lnTo>
                    <a:pt x="5" y="536"/>
                  </a:lnTo>
                  <a:lnTo>
                    <a:pt x="17" y="536"/>
                  </a:lnTo>
                  <a:lnTo>
                    <a:pt x="17" y="536"/>
                  </a:lnTo>
                  <a:lnTo>
                    <a:pt x="19" y="536"/>
                  </a:lnTo>
                  <a:lnTo>
                    <a:pt x="21" y="535"/>
                  </a:lnTo>
                  <a:lnTo>
                    <a:pt x="22" y="531"/>
                  </a:lnTo>
                  <a:lnTo>
                    <a:pt x="21" y="527"/>
                  </a:lnTo>
                  <a:lnTo>
                    <a:pt x="19" y="526"/>
                  </a:lnTo>
                  <a:lnTo>
                    <a:pt x="17" y="524"/>
                  </a:lnTo>
                  <a:lnTo>
                    <a:pt x="15" y="524"/>
                  </a:lnTo>
                  <a:lnTo>
                    <a:pt x="15" y="524"/>
                  </a:lnTo>
                  <a:lnTo>
                    <a:pt x="27" y="509"/>
                  </a:lnTo>
                  <a:lnTo>
                    <a:pt x="39" y="492"/>
                  </a:lnTo>
                  <a:lnTo>
                    <a:pt x="64" y="462"/>
                  </a:lnTo>
                  <a:lnTo>
                    <a:pt x="90" y="430"/>
                  </a:lnTo>
                  <a:lnTo>
                    <a:pt x="115" y="399"/>
                  </a:lnTo>
                  <a:lnTo>
                    <a:pt x="115" y="399"/>
                  </a:lnTo>
                  <a:lnTo>
                    <a:pt x="128" y="381"/>
                  </a:lnTo>
                  <a:lnTo>
                    <a:pt x="144" y="364"/>
                  </a:lnTo>
                  <a:lnTo>
                    <a:pt x="175" y="328"/>
                  </a:lnTo>
                  <a:lnTo>
                    <a:pt x="175" y="328"/>
                  </a:lnTo>
                  <a:lnTo>
                    <a:pt x="192" y="311"/>
                  </a:lnTo>
                  <a:lnTo>
                    <a:pt x="206" y="292"/>
                  </a:lnTo>
                  <a:lnTo>
                    <a:pt x="238" y="254"/>
                  </a:lnTo>
                  <a:lnTo>
                    <a:pt x="238" y="254"/>
                  </a:lnTo>
                  <a:lnTo>
                    <a:pt x="267" y="220"/>
                  </a:lnTo>
                  <a:lnTo>
                    <a:pt x="297" y="188"/>
                  </a:lnTo>
                  <a:lnTo>
                    <a:pt x="329" y="158"/>
                  </a:lnTo>
                  <a:lnTo>
                    <a:pt x="361" y="128"/>
                  </a:lnTo>
                  <a:lnTo>
                    <a:pt x="361" y="128"/>
                  </a:lnTo>
                  <a:lnTo>
                    <a:pt x="396" y="98"/>
                  </a:lnTo>
                  <a:lnTo>
                    <a:pt x="431" y="69"/>
                  </a:lnTo>
                  <a:lnTo>
                    <a:pt x="467" y="39"/>
                  </a:lnTo>
                  <a:lnTo>
                    <a:pt x="484" y="25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2" y="8"/>
                  </a:lnTo>
                  <a:lnTo>
                    <a:pt x="502" y="5"/>
                  </a:lnTo>
                  <a:lnTo>
                    <a:pt x="501" y="1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3" y="1"/>
                  </a:lnTo>
                  <a:lnTo>
                    <a:pt x="4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7" name="Freeform 939"/>
            <p:cNvSpPr/>
            <p:nvPr/>
          </p:nvSpPr>
          <p:spPr bwMode="auto">
            <a:xfrm>
              <a:off x="6326188" y="3225801"/>
              <a:ext cx="217488" cy="225425"/>
            </a:xfrm>
            <a:custGeom>
              <a:avLst/>
              <a:gdLst/>
              <a:ahLst/>
              <a:cxnLst>
                <a:cxn ang="0">
                  <a:pos x="539" y="0"/>
                </a:cxn>
                <a:cxn ang="0">
                  <a:pos x="525" y="8"/>
                </a:cxn>
                <a:cxn ang="0">
                  <a:pos x="510" y="17"/>
                </a:cxn>
                <a:cxn ang="0">
                  <a:pos x="503" y="22"/>
                </a:cxn>
                <a:cxn ang="0">
                  <a:pos x="484" y="43"/>
                </a:cxn>
                <a:cxn ang="0">
                  <a:pos x="452" y="83"/>
                </a:cxn>
                <a:cxn ang="0">
                  <a:pos x="415" y="121"/>
                </a:cxn>
                <a:cxn ang="0">
                  <a:pos x="395" y="140"/>
                </a:cxn>
                <a:cxn ang="0">
                  <a:pos x="335" y="189"/>
                </a:cxn>
                <a:cxn ang="0">
                  <a:pos x="275" y="242"/>
                </a:cxn>
                <a:cxn ang="0">
                  <a:pos x="255" y="260"/>
                </a:cxn>
                <a:cxn ang="0">
                  <a:pos x="182" y="341"/>
                </a:cxn>
                <a:cxn ang="0">
                  <a:pos x="112" y="426"/>
                </a:cxn>
                <a:cxn ang="0">
                  <a:pos x="72" y="471"/>
                </a:cxn>
                <a:cxn ang="0">
                  <a:pos x="32" y="512"/>
                </a:cxn>
                <a:cxn ang="0">
                  <a:pos x="12" y="536"/>
                </a:cxn>
                <a:cxn ang="0">
                  <a:pos x="4" y="549"/>
                </a:cxn>
                <a:cxn ang="0">
                  <a:pos x="0" y="565"/>
                </a:cxn>
                <a:cxn ang="0">
                  <a:pos x="0" y="567"/>
                </a:cxn>
                <a:cxn ang="0">
                  <a:pos x="3" y="570"/>
                </a:cxn>
                <a:cxn ang="0">
                  <a:pos x="9" y="569"/>
                </a:cxn>
                <a:cxn ang="0">
                  <a:pos x="11" y="565"/>
                </a:cxn>
                <a:cxn ang="0">
                  <a:pos x="15" y="554"/>
                </a:cxn>
                <a:cxn ang="0">
                  <a:pos x="27" y="533"/>
                </a:cxn>
                <a:cxn ang="0">
                  <a:pos x="53" y="506"/>
                </a:cxn>
                <a:cxn ang="0">
                  <a:pos x="70" y="490"/>
                </a:cxn>
                <a:cxn ang="0">
                  <a:pos x="140" y="410"/>
                </a:cxn>
                <a:cxn ang="0">
                  <a:pos x="204" y="333"/>
                </a:cxn>
                <a:cxn ang="0">
                  <a:pos x="271" y="260"/>
                </a:cxn>
                <a:cxn ang="0">
                  <a:pos x="288" y="244"/>
                </a:cxn>
                <a:cxn ang="0">
                  <a:pos x="343" y="197"/>
                </a:cxn>
                <a:cxn ang="0">
                  <a:pos x="416" y="137"/>
                </a:cxn>
                <a:cxn ang="0">
                  <a:pos x="432" y="121"/>
                </a:cxn>
                <a:cxn ang="0">
                  <a:pos x="465" y="89"/>
                </a:cxn>
                <a:cxn ang="0">
                  <a:pos x="479" y="70"/>
                </a:cxn>
                <a:cxn ang="0">
                  <a:pos x="510" y="31"/>
                </a:cxn>
                <a:cxn ang="0">
                  <a:pos x="518" y="25"/>
                </a:cxn>
                <a:cxn ang="0">
                  <a:pos x="537" y="15"/>
                </a:cxn>
                <a:cxn ang="0">
                  <a:pos x="546" y="10"/>
                </a:cxn>
                <a:cxn ang="0">
                  <a:pos x="548" y="6"/>
                </a:cxn>
                <a:cxn ang="0">
                  <a:pos x="545" y="0"/>
                </a:cxn>
                <a:cxn ang="0">
                  <a:pos x="539" y="0"/>
                </a:cxn>
              </a:cxnLst>
              <a:rect l="0" t="0" r="r" b="b"/>
              <a:pathLst>
                <a:path w="548" h="570">
                  <a:moveTo>
                    <a:pt x="539" y="0"/>
                  </a:moveTo>
                  <a:lnTo>
                    <a:pt x="539" y="0"/>
                  </a:lnTo>
                  <a:lnTo>
                    <a:pt x="533" y="4"/>
                  </a:lnTo>
                  <a:lnTo>
                    <a:pt x="525" y="8"/>
                  </a:lnTo>
                  <a:lnTo>
                    <a:pt x="517" y="12"/>
                  </a:lnTo>
                  <a:lnTo>
                    <a:pt x="510" y="17"/>
                  </a:lnTo>
                  <a:lnTo>
                    <a:pt x="510" y="17"/>
                  </a:lnTo>
                  <a:lnTo>
                    <a:pt x="503" y="22"/>
                  </a:lnTo>
                  <a:lnTo>
                    <a:pt x="496" y="29"/>
                  </a:lnTo>
                  <a:lnTo>
                    <a:pt x="484" y="43"/>
                  </a:lnTo>
                  <a:lnTo>
                    <a:pt x="484" y="43"/>
                  </a:lnTo>
                  <a:lnTo>
                    <a:pt x="452" y="83"/>
                  </a:lnTo>
                  <a:lnTo>
                    <a:pt x="433" y="103"/>
                  </a:lnTo>
                  <a:lnTo>
                    <a:pt x="415" y="121"/>
                  </a:lnTo>
                  <a:lnTo>
                    <a:pt x="415" y="121"/>
                  </a:lnTo>
                  <a:lnTo>
                    <a:pt x="395" y="140"/>
                  </a:lnTo>
                  <a:lnTo>
                    <a:pt x="376" y="157"/>
                  </a:lnTo>
                  <a:lnTo>
                    <a:pt x="335" y="189"/>
                  </a:lnTo>
                  <a:lnTo>
                    <a:pt x="295" y="223"/>
                  </a:lnTo>
                  <a:lnTo>
                    <a:pt x="275" y="242"/>
                  </a:lnTo>
                  <a:lnTo>
                    <a:pt x="255" y="260"/>
                  </a:lnTo>
                  <a:lnTo>
                    <a:pt x="255" y="260"/>
                  </a:lnTo>
                  <a:lnTo>
                    <a:pt x="217" y="299"/>
                  </a:lnTo>
                  <a:lnTo>
                    <a:pt x="182" y="341"/>
                  </a:lnTo>
                  <a:lnTo>
                    <a:pt x="112" y="426"/>
                  </a:lnTo>
                  <a:lnTo>
                    <a:pt x="112" y="426"/>
                  </a:lnTo>
                  <a:lnTo>
                    <a:pt x="92" y="448"/>
                  </a:lnTo>
                  <a:lnTo>
                    <a:pt x="72" y="471"/>
                  </a:lnTo>
                  <a:lnTo>
                    <a:pt x="32" y="512"/>
                  </a:lnTo>
                  <a:lnTo>
                    <a:pt x="32" y="512"/>
                  </a:lnTo>
                  <a:lnTo>
                    <a:pt x="21" y="524"/>
                  </a:lnTo>
                  <a:lnTo>
                    <a:pt x="12" y="536"/>
                  </a:lnTo>
                  <a:lnTo>
                    <a:pt x="7" y="543"/>
                  </a:lnTo>
                  <a:lnTo>
                    <a:pt x="4" y="549"/>
                  </a:lnTo>
                  <a:lnTo>
                    <a:pt x="2" y="557"/>
                  </a:lnTo>
                  <a:lnTo>
                    <a:pt x="0" y="565"/>
                  </a:lnTo>
                  <a:lnTo>
                    <a:pt x="0" y="565"/>
                  </a:lnTo>
                  <a:lnTo>
                    <a:pt x="0" y="567"/>
                  </a:lnTo>
                  <a:lnTo>
                    <a:pt x="2" y="569"/>
                  </a:lnTo>
                  <a:lnTo>
                    <a:pt x="3" y="570"/>
                  </a:lnTo>
                  <a:lnTo>
                    <a:pt x="6" y="570"/>
                  </a:lnTo>
                  <a:lnTo>
                    <a:pt x="9" y="569"/>
                  </a:lnTo>
                  <a:lnTo>
                    <a:pt x="11" y="567"/>
                  </a:lnTo>
                  <a:lnTo>
                    <a:pt x="11" y="565"/>
                  </a:lnTo>
                  <a:lnTo>
                    <a:pt x="11" y="565"/>
                  </a:lnTo>
                  <a:lnTo>
                    <a:pt x="15" y="554"/>
                  </a:lnTo>
                  <a:lnTo>
                    <a:pt x="20" y="544"/>
                  </a:lnTo>
                  <a:lnTo>
                    <a:pt x="27" y="533"/>
                  </a:lnTo>
                  <a:lnTo>
                    <a:pt x="34" y="524"/>
                  </a:lnTo>
                  <a:lnTo>
                    <a:pt x="53" y="506"/>
                  </a:lnTo>
                  <a:lnTo>
                    <a:pt x="70" y="490"/>
                  </a:lnTo>
                  <a:lnTo>
                    <a:pt x="70" y="490"/>
                  </a:lnTo>
                  <a:lnTo>
                    <a:pt x="105" y="450"/>
                  </a:lnTo>
                  <a:lnTo>
                    <a:pt x="140" y="410"/>
                  </a:lnTo>
                  <a:lnTo>
                    <a:pt x="140" y="410"/>
                  </a:lnTo>
                  <a:lnTo>
                    <a:pt x="204" y="333"/>
                  </a:lnTo>
                  <a:lnTo>
                    <a:pt x="237" y="297"/>
                  </a:lnTo>
                  <a:lnTo>
                    <a:pt x="271" y="260"/>
                  </a:lnTo>
                  <a:lnTo>
                    <a:pt x="271" y="260"/>
                  </a:lnTo>
                  <a:lnTo>
                    <a:pt x="288" y="244"/>
                  </a:lnTo>
                  <a:lnTo>
                    <a:pt x="306" y="227"/>
                  </a:lnTo>
                  <a:lnTo>
                    <a:pt x="343" y="197"/>
                  </a:lnTo>
                  <a:lnTo>
                    <a:pt x="380" y="167"/>
                  </a:lnTo>
                  <a:lnTo>
                    <a:pt x="416" y="137"/>
                  </a:lnTo>
                  <a:lnTo>
                    <a:pt x="416" y="137"/>
                  </a:lnTo>
                  <a:lnTo>
                    <a:pt x="432" y="121"/>
                  </a:lnTo>
                  <a:lnTo>
                    <a:pt x="449" y="106"/>
                  </a:lnTo>
                  <a:lnTo>
                    <a:pt x="465" y="89"/>
                  </a:lnTo>
                  <a:lnTo>
                    <a:pt x="479" y="70"/>
                  </a:lnTo>
                  <a:lnTo>
                    <a:pt x="479" y="70"/>
                  </a:lnTo>
                  <a:lnTo>
                    <a:pt x="493" y="49"/>
                  </a:lnTo>
                  <a:lnTo>
                    <a:pt x="510" y="31"/>
                  </a:lnTo>
                  <a:lnTo>
                    <a:pt x="510" y="31"/>
                  </a:lnTo>
                  <a:lnTo>
                    <a:pt x="518" y="25"/>
                  </a:lnTo>
                  <a:lnTo>
                    <a:pt x="527" y="19"/>
                  </a:lnTo>
                  <a:lnTo>
                    <a:pt x="537" y="15"/>
                  </a:lnTo>
                  <a:lnTo>
                    <a:pt x="546" y="10"/>
                  </a:lnTo>
                  <a:lnTo>
                    <a:pt x="546" y="10"/>
                  </a:lnTo>
                  <a:lnTo>
                    <a:pt x="547" y="8"/>
                  </a:lnTo>
                  <a:lnTo>
                    <a:pt x="548" y="6"/>
                  </a:lnTo>
                  <a:lnTo>
                    <a:pt x="547" y="2"/>
                  </a:lnTo>
                  <a:lnTo>
                    <a:pt x="545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8" name="Freeform 940"/>
            <p:cNvSpPr/>
            <p:nvPr/>
          </p:nvSpPr>
          <p:spPr bwMode="auto">
            <a:xfrm>
              <a:off x="6367463" y="3214688"/>
              <a:ext cx="254000" cy="260350"/>
            </a:xfrm>
            <a:custGeom>
              <a:avLst/>
              <a:gdLst/>
              <a:ahLst/>
              <a:cxnLst>
                <a:cxn ang="0">
                  <a:pos x="632" y="0"/>
                </a:cxn>
                <a:cxn ang="0">
                  <a:pos x="618" y="7"/>
                </a:cxn>
                <a:cxn ang="0">
                  <a:pos x="605" y="13"/>
                </a:cxn>
                <a:cxn ang="0">
                  <a:pos x="582" y="31"/>
                </a:cxn>
                <a:cxn ang="0">
                  <a:pos x="562" y="51"/>
                </a:cxn>
                <a:cxn ang="0">
                  <a:pos x="525" y="82"/>
                </a:cxn>
                <a:cxn ang="0">
                  <a:pos x="491" y="116"/>
                </a:cxn>
                <a:cxn ang="0">
                  <a:pos x="322" y="281"/>
                </a:cxn>
                <a:cxn ang="0">
                  <a:pos x="300" y="303"/>
                </a:cxn>
                <a:cxn ang="0">
                  <a:pos x="237" y="375"/>
                </a:cxn>
                <a:cxn ang="0">
                  <a:pos x="156" y="472"/>
                </a:cxn>
                <a:cxn ang="0">
                  <a:pos x="121" y="518"/>
                </a:cxn>
                <a:cxn ang="0">
                  <a:pos x="64" y="585"/>
                </a:cxn>
                <a:cxn ang="0">
                  <a:pos x="24" y="626"/>
                </a:cxn>
                <a:cxn ang="0">
                  <a:pos x="3" y="646"/>
                </a:cxn>
                <a:cxn ang="0">
                  <a:pos x="0" y="650"/>
                </a:cxn>
                <a:cxn ang="0">
                  <a:pos x="2" y="654"/>
                </a:cxn>
                <a:cxn ang="0">
                  <a:pos x="8" y="655"/>
                </a:cxn>
                <a:cxn ang="0">
                  <a:pos x="11" y="654"/>
                </a:cxn>
                <a:cxn ang="0">
                  <a:pos x="50" y="616"/>
                </a:cxn>
                <a:cxn ang="0">
                  <a:pos x="88" y="575"/>
                </a:cxn>
                <a:cxn ang="0">
                  <a:pos x="157" y="489"/>
                </a:cxn>
                <a:cxn ang="0">
                  <a:pos x="238" y="392"/>
                </a:cxn>
                <a:cxn ang="0">
                  <a:pos x="322" y="297"/>
                </a:cxn>
                <a:cxn ang="0">
                  <a:pos x="342" y="277"/>
                </a:cxn>
                <a:cxn ang="0">
                  <a:pos x="403" y="217"/>
                </a:cxn>
                <a:cxn ang="0">
                  <a:pos x="484" y="139"/>
                </a:cxn>
                <a:cxn ang="0">
                  <a:pos x="522" y="101"/>
                </a:cxn>
                <a:cxn ang="0">
                  <a:pos x="562" y="64"/>
                </a:cxn>
                <a:cxn ang="0">
                  <a:pos x="599" y="33"/>
                </a:cxn>
                <a:cxn ang="0">
                  <a:pos x="609" y="26"/>
                </a:cxn>
                <a:cxn ang="0">
                  <a:pos x="628" y="16"/>
                </a:cxn>
                <a:cxn ang="0">
                  <a:pos x="637" y="10"/>
                </a:cxn>
                <a:cxn ang="0">
                  <a:pos x="640" y="7"/>
                </a:cxn>
                <a:cxn ang="0">
                  <a:pos x="637" y="1"/>
                </a:cxn>
                <a:cxn ang="0">
                  <a:pos x="633" y="0"/>
                </a:cxn>
                <a:cxn ang="0">
                  <a:pos x="632" y="0"/>
                </a:cxn>
              </a:cxnLst>
              <a:rect l="0" t="0" r="r" b="b"/>
              <a:pathLst>
                <a:path w="640" h="657">
                  <a:moveTo>
                    <a:pt x="632" y="0"/>
                  </a:moveTo>
                  <a:lnTo>
                    <a:pt x="632" y="0"/>
                  </a:lnTo>
                  <a:lnTo>
                    <a:pt x="624" y="4"/>
                  </a:lnTo>
                  <a:lnTo>
                    <a:pt x="618" y="7"/>
                  </a:lnTo>
                  <a:lnTo>
                    <a:pt x="613" y="9"/>
                  </a:lnTo>
                  <a:lnTo>
                    <a:pt x="605" y="13"/>
                  </a:lnTo>
                  <a:lnTo>
                    <a:pt x="605" y="13"/>
                  </a:lnTo>
                  <a:lnTo>
                    <a:pt x="582" y="31"/>
                  </a:lnTo>
                  <a:lnTo>
                    <a:pt x="562" y="51"/>
                  </a:lnTo>
                  <a:lnTo>
                    <a:pt x="562" y="51"/>
                  </a:lnTo>
                  <a:lnTo>
                    <a:pt x="542" y="65"/>
                  </a:lnTo>
                  <a:lnTo>
                    <a:pt x="525" y="82"/>
                  </a:lnTo>
                  <a:lnTo>
                    <a:pt x="491" y="116"/>
                  </a:lnTo>
                  <a:lnTo>
                    <a:pt x="491" y="116"/>
                  </a:lnTo>
                  <a:lnTo>
                    <a:pt x="406" y="199"/>
                  </a:lnTo>
                  <a:lnTo>
                    <a:pt x="322" y="281"/>
                  </a:lnTo>
                  <a:lnTo>
                    <a:pt x="322" y="281"/>
                  </a:lnTo>
                  <a:lnTo>
                    <a:pt x="300" y="303"/>
                  </a:lnTo>
                  <a:lnTo>
                    <a:pt x="279" y="327"/>
                  </a:lnTo>
                  <a:lnTo>
                    <a:pt x="237" y="375"/>
                  </a:lnTo>
                  <a:lnTo>
                    <a:pt x="197" y="424"/>
                  </a:lnTo>
                  <a:lnTo>
                    <a:pt x="156" y="472"/>
                  </a:lnTo>
                  <a:lnTo>
                    <a:pt x="156" y="472"/>
                  </a:lnTo>
                  <a:lnTo>
                    <a:pt x="121" y="518"/>
                  </a:lnTo>
                  <a:lnTo>
                    <a:pt x="83" y="562"/>
                  </a:lnTo>
                  <a:lnTo>
                    <a:pt x="64" y="585"/>
                  </a:lnTo>
                  <a:lnTo>
                    <a:pt x="44" y="607"/>
                  </a:lnTo>
                  <a:lnTo>
                    <a:pt x="24" y="626"/>
                  </a:lnTo>
                  <a:lnTo>
                    <a:pt x="3" y="646"/>
                  </a:lnTo>
                  <a:lnTo>
                    <a:pt x="3" y="646"/>
                  </a:lnTo>
                  <a:lnTo>
                    <a:pt x="0" y="649"/>
                  </a:lnTo>
                  <a:lnTo>
                    <a:pt x="0" y="650"/>
                  </a:lnTo>
                  <a:lnTo>
                    <a:pt x="2" y="653"/>
                  </a:lnTo>
                  <a:lnTo>
                    <a:pt x="2" y="654"/>
                  </a:lnTo>
                  <a:lnTo>
                    <a:pt x="6" y="657"/>
                  </a:lnTo>
                  <a:lnTo>
                    <a:pt x="8" y="655"/>
                  </a:lnTo>
                  <a:lnTo>
                    <a:pt x="11" y="654"/>
                  </a:lnTo>
                  <a:lnTo>
                    <a:pt x="11" y="654"/>
                  </a:lnTo>
                  <a:lnTo>
                    <a:pt x="30" y="636"/>
                  </a:lnTo>
                  <a:lnTo>
                    <a:pt x="50" y="616"/>
                  </a:lnTo>
                  <a:lnTo>
                    <a:pt x="70" y="596"/>
                  </a:lnTo>
                  <a:lnTo>
                    <a:pt x="88" y="575"/>
                  </a:lnTo>
                  <a:lnTo>
                    <a:pt x="123" y="532"/>
                  </a:lnTo>
                  <a:lnTo>
                    <a:pt x="157" y="489"/>
                  </a:lnTo>
                  <a:lnTo>
                    <a:pt x="157" y="489"/>
                  </a:lnTo>
                  <a:lnTo>
                    <a:pt x="238" y="392"/>
                  </a:lnTo>
                  <a:lnTo>
                    <a:pt x="280" y="344"/>
                  </a:lnTo>
                  <a:lnTo>
                    <a:pt x="322" y="297"/>
                  </a:lnTo>
                  <a:lnTo>
                    <a:pt x="322" y="297"/>
                  </a:lnTo>
                  <a:lnTo>
                    <a:pt x="342" y="277"/>
                  </a:lnTo>
                  <a:lnTo>
                    <a:pt x="363" y="256"/>
                  </a:lnTo>
                  <a:lnTo>
                    <a:pt x="403" y="217"/>
                  </a:lnTo>
                  <a:lnTo>
                    <a:pt x="445" y="179"/>
                  </a:lnTo>
                  <a:lnTo>
                    <a:pt x="484" y="139"/>
                  </a:lnTo>
                  <a:lnTo>
                    <a:pt x="484" y="139"/>
                  </a:lnTo>
                  <a:lnTo>
                    <a:pt x="522" y="101"/>
                  </a:lnTo>
                  <a:lnTo>
                    <a:pt x="562" y="64"/>
                  </a:lnTo>
                  <a:lnTo>
                    <a:pt x="562" y="64"/>
                  </a:lnTo>
                  <a:lnTo>
                    <a:pt x="580" y="48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609" y="26"/>
                  </a:lnTo>
                  <a:lnTo>
                    <a:pt x="618" y="21"/>
                  </a:lnTo>
                  <a:lnTo>
                    <a:pt x="628" y="16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9" y="9"/>
                  </a:lnTo>
                  <a:lnTo>
                    <a:pt x="640" y="7"/>
                  </a:lnTo>
                  <a:lnTo>
                    <a:pt x="639" y="3"/>
                  </a:lnTo>
                  <a:lnTo>
                    <a:pt x="637" y="1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0"/>
                  </a:lnTo>
                  <a:lnTo>
                    <a:pt x="6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9" name="Freeform 941"/>
            <p:cNvSpPr/>
            <p:nvPr/>
          </p:nvSpPr>
          <p:spPr bwMode="auto">
            <a:xfrm>
              <a:off x="6415088" y="3216276"/>
              <a:ext cx="255588" cy="260350"/>
            </a:xfrm>
            <a:custGeom>
              <a:avLst/>
              <a:gdLst/>
              <a:ahLst/>
              <a:cxnLst>
                <a:cxn ang="0">
                  <a:pos x="634" y="4"/>
                </a:cxn>
                <a:cxn ang="0">
                  <a:pos x="604" y="25"/>
                </a:cxn>
                <a:cxn ang="0">
                  <a:pos x="582" y="45"/>
                </a:cxn>
                <a:cxn ang="0">
                  <a:pos x="560" y="64"/>
                </a:cxn>
                <a:cxn ang="0">
                  <a:pos x="493" y="124"/>
                </a:cxn>
                <a:cxn ang="0">
                  <a:pos x="471" y="145"/>
                </a:cxn>
                <a:cxn ang="0">
                  <a:pos x="388" y="226"/>
                </a:cxn>
                <a:cxn ang="0">
                  <a:pos x="306" y="309"/>
                </a:cxn>
                <a:cxn ang="0">
                  <a:pos x="263" y="355"/>
                </a:cxn>
                <a:cxn ang="0">
                  <a:pos x="141" y="499"/>
                </a:cxn>
                <a:cxn ang="0">
                  <a:pos x="103" y="542"/>
                </a:cxn>
                <a:cxn ang="0">
                  <a:pos x="64" y="582"/>
                </a:cxn>
                <a:cxn ang="0">
                  <a:pos x="32" y="615"/>
                </a:cxn>
                <a:cxn ang="0">
                  <a:pos x="21" y="625"/>
                </a:cxn>
                <a:cxn ang="0">
                  <a:pos x="9" y="636"/>
                </a:cxn>
                <a:cxn ang="0">
                  <a:pos x="1" y="649"/>
                </a:cxn>
                <a:cxn ang="0">
                  <a:pos x="0" y="650"/>
                </a:cxn>
                <a:cxn ang="0">
                  <a:pos x="4" y="657"/>
                </a:cxn>
                <a:cxn ang="0">
                  <a:pos x="8" y="657"/>
                </a:cxn>
                <a:cxn ang="0">
                  <a:pos x="10" y="654"/>
                </a:cxn>
                <a:cxn ang="0">
                  <a:pos x="15" y="645"/>
                </a:cxn>
                <a:cxn ang="0">
                  <a:pos x="39" y="625"/>
                </a:cxn>
                <a:cxn ang="0">
                  <a:pos x="49" y="615"/>
                </a:cxn>
                <a:cxn ang="0">
                  <a:pos x="78" y="584"/>
                </a:cxn>
                <a:cxn ang="0">
                  <a:pos x="123" y="538"/>
                </a:cxn>
                <a:cxn ang="0">
                  <a:pos x="165" y="489"/>
                </a:cxn>
                <a:cxn ang="0">
                  <a:pos x="291" y="342"/>
                </a:cxn>
                <a:cxn ang="0">
                  <a:pos x="336" y="294"/>
                </a:cxn>
                <a:cxn ang="0">
                  <a:pos x="379" y="253"/>
                </a:cxn>
                <a:cxn ang="0">
                  <a:pos x="424" y="211"/>
                </a:cxn>
                <a:cxn ang="0">
                  <a:pos x="465" y="168"/>
                </a:cxn>
                <a:cxn ang="0">
                  <a:pos x="507" y="124"/>
                </a:cxn>
                <a:cxn ang="0">
                  <a:pos x="552" y="84"/>
                </a:cxn>
                <a:cxn ang="0">
                  <a:pos x="598" y="46"/>
                </a:cxn>
                <a:cxn ang="0">
                  <a:pos x="615" y="36"/>
                </a:cxn>
                <a:cxn ang="0">
                  <a:pos x="632" y="25"/>
                </a:cxn>
                <a:cxn ang="0">
                  <a:pos x="637" y="22"/>
                </a:cxn>
                <a:cxn ang="0">
                  <a:pos x="643" y="13"/>
                </a:cxn>
                <a:cxn ang="0">
                  <a:pos x="645" y="8"/>
                </a:cxn>
                <a:cxn ang="0">
                  <a:pos x="643" y="3"/>
                </a:cxn>
                <a:cxn ang="0">
                  <a:pos x="637" y="2"/>
                </a:cxn>
                <a:cxn ang="0">
                  <a:pos x="634" y="4"/>
                </a:cxn>
              </a:cxnLst>
              <a:rect l="0" t="0" r="r" b="b"/>
              <a:pathLst>
                <a:path w="645" h="657">
                  <a:moveTo>
                    <a:pt x="634" y="4"/>
                  </a:moveTo>
                  <a:lnTo>
                    <a:pt x="634" y="4"/>
                  </a:lnTo>
                  <a:lnTo>
                    <a:pt x="621" y="13"/>
                  </a:lnTo>
                  <a:lnTo>
                    <a:pt x="604" y="25"/>
                  </a:lnTo>
                  <a:lnTo>
                    <a:pt x="604" y="25"/>
                  </a:lnTo>
                  <a:lnTo>
                    <a:pt x="582" y="45"/>
                  </a:lnTo>
                  <a:lnTo>
                    <a:pt x="560" y="64"/>
                  </a:lnTo>
                  <a:lnTo>
                    <a:pt x="560" y="64"/>
                  </a:lnTo>
                  <a:lnTo>
                    <a:pt x="514" y="104"/>
                  </a:lnTo>
                  <a:lnTo>
                    <a:pt x="493" y="124"/>
                  </a:lnTo>
                  <a:lnTo>
                    <a:pt x="471" y="145"/>
                  </a:lnTo>
                  <a:lnTo>
                    <a:pt x="471" y="145"/>
                  </a:lnTo>
                  <a:lnTo>
                    <a:pt x="430" y="186"/>
                  </a:lnTo>
                  <a:lnTo>
                    <a:pt x="388" y="226"/>
                  </a:lnTo>
                  <a:lnTo>
                    <a:pt x="346" y="267"/>
                  </a:lnTo>
                  <a:lnTo>
                    <a:pt x="306" y="309"/>
                  </a:lnTo>
                  <a:lnTo>
                    <a:pt x="306" y="309"/>
                  </a:lnTo>
                  <a:lnTo>
                    <a:pt x="263" y="355"/>
                  </a:lnTo>
                  <a:lnTo>
                    <a:pt x="222" y="403"/>
                  </a:lnTo>
                  <a:lnTo>
                    <a:pt x="141" y="499"/>
                  </a:lnTo>
                  <a:lnTo>
                    <a:pt x="141" y="499"/>
                  </a:lnTo>
                  <a:lnTo>
                    <a:pt x="103" y="542"/>
                  </a:lnTo>
                  <a:lnTo>
                    <a:pt x="64" y="582"/>
                  </a:lnTo>
                  <a:lnTo>
                    <a:pt x="64" y="582"/>
                  </a:lnTo>
                  <a:lnTo>
                    <a:pt x="43" y="604"/>
                  </a:lnTo>
                  <a:lnTo>
                    <a:pt x="32" y="615"/>
                  </a:lnTo>
                  <a:lnTo>
                    <a:pt x="21" y="625"/>
                  </a:lnTo>
                  <a:lnTo>
                    <a:pt x="21" y="625"/>
                  </a:lnTo>
                  <a:lnTo>
                    <a:pt x="14" y="629"/>
                  </a:lnTo>
                  <a:lnTo>
                    <a:pt x="9" y="636"/>
                  </a:lnTo>
                  <a:lnTo>
                    <a:pt x="4" y="641"/>
                  </a:lnTo>
                  <a:lnTo>
                    <a:pt x="1" y="649"/>
                  </a:lnTo>
                  <a:lnTo>
                    <a:pt x="1" y="649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4" y="657"/>
                  </a:lnTo>
                  <a:lnTo>
                    <a:pt x="5" y="657"/>
                  </a:lnTo>
                  <a:lnTo>
                    <a:pt x="8" y="657"/>
                  </a:lnTo>
                  <a:lnTo>
                    <a:pt x="9" y="655"/>
                  </a:lnTo>
                  <a:lnTo>
                    <a:pt x="10" y="654"/>
                  </a:lnTo>
                  <a:lnTo>
                    <a:pt x="10" y="654"/>
                  </a:lnTo>
                  <a:lnTo>
                    <a:pt x="15" y="645"/>
                  </a:lnTo>
                  <a:lnTo>
                    <a:pt x="23" y="638"/>
                  </a:lnTo>
                  <a:lnTo>
                    <a:pt x="39" y="625"/>
                  </a:lnTo>
                  <a:lnTo>
                    <a:pt x="39" y="625"/>
                  </a:lnTo>
                  <a:lnTo>
                    <a:pt x="49" y="615"/>
                  </a:lnTo>
                  <a:lnTo>
                    <a:pt x="59" y="60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123" y="538"/>
                  </a:lnTo>
                  <a:lnTo>
                    <a:pt x="165" y="489"/>
                  </a:lnTo>
                  <a:lnTo>
                    <a:pt x="165" y="489"/>
                  </a:lnTo>
                  <a:lnTo>
                    <a:pt x="248" y="390"/>
                  </a:lnTo>
                  <a:lnTo>
                    <a:pt x="291" y="342"/>
                  </a:lnTo>
                  <a:lnTo>
                    <a:pt x="336" y="294"/>
                  </a:lnTo>
                  <a:lnTo>
                    <a:pt x="336" y="294"/>
                  </a:lnTo>
                  <a:lnTo>
                    <a:pt x="358" y="274"/>
                  </a:lnTo>
                  <a:lnTo>
                    <a:pt x="379" y="253"/>
                  </a:lnTo>
                  <a:lnTo>
                    <a:pt x="401" y="232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65" y="168"/>
                  </a:lnTo>
                  <a:lnTo>
                    <a:pt x="507" y="124"/>
                  </a:lnTo>
                  <a:lnTo>
                    <a:pt x="507" y="124"/>
                  </a:lnTo>
                  <a:lnTo>
                    <a:pt x="529" y="104"/>
                  </a:lnTo>
                  <a:lnTo>
                    <a:pt x="552" y="84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5" y="39"/>
                  </a:lnTo>
                  <a:lnTo>
                    <a:pt x="615" y="36"/>
                  </a:lnTo>
                  <a:lnTo>
                    <a:pt x="624" y="30"/>
                  </a:lnTo>
                  <a:lnTo>
                    <a:pt x="632" y="25"/>
                  </a:lnTo>
                  <a:lnTo>
                    <a:pt x="632" y="25"/>
                  </a:lnTo>
                  <a:lnTo>
                    <a:pt x="637" y="22"/>
                  </a:lnTo>
                  <a:lnTo>
                    <a:pt x="641" y="19"/>
                  </a:lnTo>
                  <a:lnTo>
                    <a:pt x="643" y="13"/>
                  </a:lnTo>
                  <a:lnTo>
                    <a:pt x="645" y="8"/>
                  </a:lnTo>
                  <a:lnTo>
                    <a:pt x="645" y="8"/>
                  </a:lnTo>
                  <a:lnTo>
                    <a:pt x="645" y="5"/>
                  </a:lnTo>
                  <a:lnTo>
                    <a:pt x="643" y="3"/>
                  </a:lnTo>
                  <a:lnTo>
                    <a:pt x="641" y="0"/>
                  </a:lnTo>
                  <a:lnTo>
                    <a:pt x="637" y="2"/>
                  </a:lnTo>
                  <a:lnTo>
                    <a:pt x="634" y="3"/>
                  </a:lnTo>
                  <a:lnTo>
                    <a:pt x="634" y="4"/>
                  </a:lnTo>
                  <a:lnTo>
                    <a:pt x="6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0" name="Freeform 942"/>
            <p:cNvSpPr/>
            <p:nvPr/>
          </p:nvSpPr>
          <p:spPr bwMode="auto">
            <a:xfrm>
              <a:off x="6472238" y="3225801"/>
              <a:ext cx="234950" cy="250825"/>
            </a:xfrm>
            <a:custGeom>
              <a:avLst/>
              <a:gdLst/>
              <a:ahLst/>
              <a:cxnLst>
                <a:cxn ang="0">
                  <a:pos x="585" y="0"/>
                </a:cxn>
                <a:cxn ang="0">
                  <a:pos x="555" y="19"/>
                </a:cxn>
                <a:cxn ang="0">
                  <a:pos x="530" y="47"/>
                </a:cxn>
                <a:cxn ang="0">
                  <a:pos x="524" y="57"/>
                </a:cxn>
                <a:cxn ang="0">
                  <a:pos x="496" y="86"/>
                </a:cxn>
                <a:cxn ang="0">
                  <a:pos x="457" y="123"/>
                </a:cxn>
                <a:cxn ang="0">
                  <a:pos x="436" y="145"/>
                </a:cxn>
                <a:cxn ang="0">
                  <a:pos x="374" y="214"/>
                </a:cxn>
                <a:cxn ang="0">
                  <a:pos x="313" y="284"/>
                </a:cxn>
                <a:cxn ang="0">
                  <a:pos x="291" y="306"/>
                </a:cxn>
                <a:cxn ang="0">
                  <a:pos x="166" y="434"/>
                </a:cxn>
                <a:cxn ang="0">
                  <a:pos x="125" y="477"/>
                </a:cxn>
                <a:cxn ang="0">
                  <a:pos x="45" y="565"/>
                </a:cxn>
                <a:cxn ang="0">
                  <a:pos x="11" y="603"/>
                </a:cxn>
                <a:cxn ang="0">
                  <a:pos x="3" y="617"/>
                </a:cxn>
                <a:cxn ang="0">
                  <a:pos x="2" y="618"/>
                </a:cxn>
                <a:cxn ang="0">
                  <a:pos x="0" y="628"/>
                </a:cxn>
                <a:cxn ang="0">
                  <a:pos x="0" y="630"/>
                </a:cxn>
                <a:cxn ang="0">
                  <a:pos x="6" y="633"/>
                </a:cxn>
                <a:cxn ang="0">
                  <a:pos x="11" y="630"/>
                </a:cxn>
                <a:cxn ang="0">
                  <a:pos x="17" y="628"/>
                </a:cxn>
                <a:cxn ang="0">
                  <a:pos x="20" y="626"/>
                </a:cxn>
                <a:cxn ang="0">
                  <a:pos x="23" y="621"/>
                </a:cxn>
                <a:cxn ang="0">
                  <a:pos x="20" y="616"/>
                </a:cxn>
                <a:cxn ang="0">
                  <a:pos x="16" y="616"/>
                </a:cxn>
                <a:cxn ang="0">
                  <a:pos x="23" y="605"/>
                </a:cxn>
                <a:cxn ang="0">
                  <a:pos x="46" y="580"/>
                </a:cxn>
                <a:cxn ang="0">
                  <a:pos x="64" y="561"/>
                </a:cxn>
                <a:cxn ang="0">
                  <a:pos x="83" y="541"/>
                </a:cxn>
                <a:cxn ang="0">
                  <a:pos x="119" y="502"/>
                </a:cxn>
                <a:cxn ang="0">
                  <a:pos x="156" y="461"/>
                </a:cxn>
                <a:cxn ang="0">
                  <a:pos x="234" y="379"/>
                </a:cxn>
                <a:cxn ang="0">
                  <a:pos x="314" y="299"/>
                </a:cxn>
                <a:cxn ang="0">
                  <a:pos x="351" y="259"/>
                </a:cxn>
                <a:cxn ang="0">
                  <a:pos x="420" y="178"/>
                </a:cxn>
                <a:cxn ang="0">
                  <a:pos x="457" y="138"/>
                </a:cxn>
                <a:cxn ang="0">
                  <a:pos x="491" y="106"/>
                </a:cxn>
                <a:cxn ang="0">
                  <a:pos x="524" y="72"/>
                </a:cxn>
                <a:cxn ang="0">
                  <a:pos x="555" y="38"/>
                </a:cxn>
                <a:cxn ang="0">
                  <a:pos x="572" y="23"/>
                </a:cxn>
                <a:cxn ang="0">
                  <a:pos x="592" y="10"/>
                </a:cxn>
                <a:cxn ang="0">
                  <a:pos x="593" y="9"/>
                </a:cxn>
                <a:cxn ang="0">
                  <a:pos x="593" y="2"/>
                </a:cxn>
                <a:cxn ang="0">
                  <a:pos x="588" y="0"/>
                </a:cxn>
                <a:cxn ang="0">
                  <a:pos x="585" y="0"/>
                </a:cxn>
              </a:cxnLst>
              <a:rect l="0" t="0" r="r" b="b"/>
              <a:pathLst>
                <a:path w="594" h="633">
                  <a:moveTo>
                    <a:pt x="585" y="0"/>
                  </a:moveTo>
                  <a:lnTo>
                    <a:pt x="585" y="0"/>
                  </a:lnTo>
                  <a:lnTo>
                    <a:pt x="569" y="9"/>
                  </a:lnTo>
                  <a:lnTo>
                    <a:pt x="555" y="19"/>
                  </a:lnTo>
                  <a:lnTo>
                    <a:pt x="542" y="32"/>
                  </a:lnTo>
                  <a:lnTo>
                    <a:pt x="530" y="47"/>
                  </a:lnTo>
                  <a:lnTo>
                    <a:pt x="530" y="47"/>
                  </a:lnTo>
                  <a:lnTo>
                    <a:pt x="524" y="57"/>
                  </a:lnTo>
                  <a:lnTo>
                    <a:pt x="514" y="68"/>
                  </a:lnTo>
                  <a:lnTo>
                    <a:pt x="496" y="86"/>
                  </a:lnTo>
                  <a:lnTo>
                    <a:pt x="476" y="104"/>
                  </a:lnTo>
                  <a:lnTo>
                    <a:pt x="457" y="123"/>
                  </a:lnTo>
                  <a:lnTo>
                    <a:pt x="457" y="123"/>
                  </a:lnTo>
                  <a:lnTo>
                    <a:pt x="436" y="145"/>
                  </a:lnTo>
                  <a:lnTo>
                    <a:pt x="415" y="167"/>
                  </a:lnTo>
                  <a:lnTo>
                    <a:pt x="374" y="214"/>
                  </a:lnTo>
                  <a:lnTo>
                    <a:pt x="334" y="260"/>
                  </a:lnTo>
                  <a:lnTo>
                    <a:pt x="313" y="284"/>
                  </a:lnTo>
                  <a:lnTo>
                    <a:pt x="291" y="306"/>
                  </a:lnTo>
                  <a:lnTo>
                    <a:pt x="291" y="306"/>
                  </a:lnTo>
                  <a:lnTo>
                    <a:pt x="207" y="391"/>
                  </a:lnTo>
                  <a:lnTo>
                    <a:pt x="166" y="434"/>
                  </a:lnTo>
                  <a:lnTo>
                    <a:pt x="125" y="477"/>
                  </a:lnTo>
                  <a:lnTo>
                    <a:pt x="125" y="477"/>
                  </a:lnTo>
                  <a:lnTo>
                    <a:pt x="45" y="565"/>
                  </a:lnTo>
                  <a:lnTo>
                    <a:pt x="45" y="565"/>
                  </a:lnTo>
                  <a:lnTo>
                    <a:pt x="21" y="588"/>
                  </a:lnTo>
                  <a:lnTo>
                    <a:pt x="11" y="603"/>
                  </a:lnTo>
                  <a:lnTo>
                    <a:pt x="7" y="609"/>
                  </a:lnTo>
                  <a:lnTo>
                    <a:pt x="3" y="617"/>
                  </a:lnTo>
                  <a:lnTo>
                    <a:pt x="3" y="617"/>
                  </a:lnTo>
                  <a:lnTo>
                    <a:pt x="2" y="618"/>
                  </a:lnTo>
                  <a:lnTo>
                    <a:pt x="0" y="621"/>
                  </a:lnTo>
                  <a:lnTo>
                    <a:pt x="0" y="628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2" y="631"/>
                  </a:lnTo>
                  <a:lnTo>
                    <a:pt x="6" y="633"/>
                  </a:lnTo>
                  <a:lnTo>
                    <a:pt x="9" y="631"/>
                  </a:lnTo>
                  <a:lnTo>
                    <a:pt x="11" y="630"/>
                  </a:lnTo>
                  <a:lnTo>
                    <a:pt x="12" y="628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20" y="626"/>
                  </a:lnTo>
                  <a:lnTo>
                    <a:pt x="21" y="625"/>
                  </a:lnTo>
                  <a:lnTo>
                    <a:pt x="23" y="621"/>
                  </a:lnTo>
                  <a:lnTo>
                    <a:pt x="21" y="617"/>
                  </a:lnTo>
                  <a:lnTo>
                    <a:pt x="20" y="616"/>
                  </a:lnTo>
                  <a:lnTo>
                    <a:pt x="17" y="616"/>
                  </a:lnTo>
                  <a:lnTo>
                    <a:pt x="16" y="616"/>
                  </a:lnTo>
                  <a:lnTo>
                    <a:pt x="16" y="616"/>
                  </a:lnTo>
                  <a:lnTo>
                    <a:pt x="23" y="605"/>
                  </a:lnTo>
                  <a:lnTo>
                    <a:pt x="30" y="596"/>
                  </a:lnTo>
                  <a:lnTo>
                    <a:pt x="46" y="580"/>
                  </a:lnTo>
                  <a:lnTo>
                    <a:pt x="46" y="580"/>
                  </a:lnTo>
                  <a:lnTo>
                    <a:pt x="64" y="561"/>
                  </a:lnTo>
                  <a:lnTo>
                    <a:pt x="83" y="541"/>
                  </a:lnTo>
                  <a:lnTo>
                    <a:pt x="83" y="541"/>
                  </a:lnTo>
                  <a:lnTo>
                    <a:pt x="101" y="522"/>
                  </a:lnTo>
                  <a:lnTo>
                    <a:pt x="119" y="502"/>
                  </a:lnTo>
                  <a:lnTo>
                    <a:pt x="156" y="461"/>
                  </a:lnTo>
                  <a:lnTo>
                    <a:pt x="156" y="461"/>
                  </a:lnTo>
                  <a:lnTo>
                    <a:pt x="194" y="420"/>
                  </a:lnTo>
                  <a:lnTo>
                    <a:pt x="234" y="379"/>
                  </a:lnTo>
                  <a:lnTo>
                    <a:pt x="314" y="299"/>
                  </a:lnTo>
                  <a:lnTo>
                    <a:pt x="314" y="299"/>
                  </a:lnTo>
                  <a:lnTo>
                    <a:pt x="333" y="280"/>
                  </a:lnTo>
                  <a:lnTo>
                    <a:pt x="351" y="259"/>
                  </a:lnTo>
                  <a:lnTo>
                    <a:pt x="385" y="218"/>
                  </a:lnTo>
                  <a:lnTo>
                    <a:pt x="420" y="178"/>
                  </a:lnTo>
                  <a:lnTo>
                    <a:pt x="439" y="158"/>
                  </a:lnTo>
                  <a:lnTo>
                    <a:pt x="457" y="138"/>
                  </a:lnTo>
                  <a:lnTo>
                    <a:pt x="457" y="138"/>
                  </a:lnTo>
                  <a:lnTo>
                    <a:pt x="491" y="106"/>
                  </a:lnTo>
                  <a:lnTo>
                    <a:pt x="524" y="72"/>
                  </a:lnTo>
                  <a:lnTo>
                    <a:pt x="524" y="72"/>
                  </a:lnTo>
                  <a:lnTo>
                    <a:pt x="539" y="55"/>
                  </a:lnTo>
                  <a:lnTo>
                    <a:pt x="555" y="38"/>
                  </a:lnTo>
                  <a:lnTo>
                    <a:pt x="563" y="30"/>
                  </a:lnTo>
                  <a:lnTo>
                    <a:pt x="572" y="23"/>
                  </a:lnTo>
                  <a:lnTo>
                    <a:pt x="581" y="15"/>
                  </a:lnTo>
                  <a:lnTo>
                    <a:pt x="592" y="10"/>
                  </a:lnTo>
                  <a:lnTo>
                    <a:pt x="592" y="10"/>
                  </a:lnTo>
                  <a:lnTo>
                    <a:pt x="593" y="9"/>
                  </a:lnTo>
                  <a:lnTo>
                    <a:pt x="594" y="6"/>
                  </a:lnTo>
                  <a:lnTo>
                    <a:pt x="593" y="2"/>
                  </a:lnTo>
                  <a:lnTo>
                    <a:pt x="590" y="0"/>
                  </a:lnTo>
                  <a:lnTo>
                    <a:pt x="588" y="0"/>
                  </a:lnTo>
                  <a:lnTo>
                    <a:pt x="585" y="0"/>
                  </a:lnTo>
                  <a:lnTo>
                    <a:pt x="5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1" name="Freeform 943"/>
            <p:cNvSpPr/>
            <p:nvPr/>
          </p:nvSpPr>
          <p:spPr bwMode="auto">
            <a:xfrm>
              <a:off x="6510338" y="3216276"/>
              <a:ext cx="269875" cy="266700"/>
            </a:xfrm>
            <a:custGeom>
              <a:avLst/>
              <a:gdLst/>
              <a:ahLst/>
              <a:cxnLst>
                <a:cxn ang="0">
                  <a:pos x="671" y="2"/>
                </a:cxn>
                <a:cxn ang="0">
                  <a:pos x="655" y="12"/>
                </a:cxn>
                <a:cxn ang="0">
                  <a:pos x="641" y="25"/>
                </a:cxn>
                <a:cxn ang="0">
                  <a:pos x="620" y="41"/>
                </a:cxn>
                <a:cxn ang="0">
                  <a:pos x="614" y="46"/>
                </a:cxn>
                <a:cxn ang="0">
                  <a:pos x="602" y="58"/>
                </a:cxn>
                <a:cxn ang="0">
                  <a:pos x="595" y="63"/>
                </a:cxn>
                <a:cxn ang="0">
                  <a:pos x="577" y="77"/>
                </a:cxn>
                <a:cxn ang="0">
                  <a:pos x="560" y="94"/>
                </a:cxn>
                <a:cxn ang="0">
                  <a:pos x="532" y="119"/>
                </a:cxn>
                <a:cxn ang="0">
                  <a:pos x="508" y="145"/>
                </a:cxn>
                <a:cxn ang="0">
                  <a:pos x="463" y="191"/>
                </a:cxn>
                <a:cxn ang="0">
                  <a:pos x="370" y="280"/>
                </a:cxn>
                <a:cxn ang="0">
                  <a:pos x="326" y="326"/>
                </a:cxn>
                <a:cxn ang="0">
                  <a:pos x="304" y="351"/>
                </a:cxn>
                <a:cxn ang="0">
                  <a:pos x="241" y="428"/>
                </a:cxn>
                <a:cxn ang="0">
                  <a:pos x="175" y="502"/>
                </a:cxn>
                <a:cxn ang="0">
                  <a:pos x="152" y="526"/>
                </a:cxn>
                <a:cxn ang="0">
                  <a:pos x="101" y="572"/>
                </a:cxn>
                <a:cxn ang="0">
                  <a:pos x="45" y="612"/>
                </a:cxn>
                <a:cxn ang="0">
                  <a:pos x="29" y="623"/>
                </a:cxn>
                <a:cxn ang="0">
                  <a:pos x="13" y="635"/>
                </a:cxn>
                <a:cxn ang="0">
                  <a:pos x="3" y="649"/>
                </a:cxn>
                <a:cxn ang="0">
                  <a:pos x="0" y="669"/>
                </a:cxn>
                <a:cxn ang="0">
                  <a:pos x="1" y="671"/>
                </a:cxn>
                <a:cxn ang="0">
                  <a:pos x="7" y="674"/>
                </a:cxn>
                <a:cxn ang="0">
                  <a:pos x="11" y="672"/>
                </a:cxn>
                <a:cxn ang="0">
                  <a:pos x="12" y="669"/>
                </a:cxn>
                <a:cxn ang="0">
                  <a:pos x="12" y="659"/>
                </a:cxn>
                <a:cxn ang="0">
                  <a:pos x="18" y="646"/>
                </a:cxn>
                <a:cxn ang="0">
                  <a:pos x="37" y="631"/>
                </a:cxn>
                <a:cxn ang="0">
                  <a:pos x="51" y="623"/>
                </a:cxn>
                <a:cxn ang="0">
                  <a:pos x="90" y="593"/>
                </a:cxn>
                <a:cxn ang="0">
                  <a:pos x="114" y="573"/>
                </a:cxn>
                <a:cxn ang="0">
                  <a:pos x="160" y="534"/>
                </a:cxn>
                <a:cxn ang="0">
                  <a:pos x="182" y="513"/>
                </a:cxn>
                <a:cxn ang="0">
                  <a:pos x="222" y="467"/>
                </a:cxn>
                <a:cxn ang="0">
                  <a:pos x="301" y="373"/>
                </a:cxn>
                <a:cxn ang="0">
                  <a:pos x="342" y="326"/>
                </a:cxn>
                <a:cxn ang="0">
                  <a:pos x="382" y="287"/>
                </a:cxn>
                <a:cxn ang="0">
                  <a:pos x="423" y="247"/>
                </a:cxn>
                <a:cxn ang="0">
                  <a:pos x="466" y="204"/>
                </a:cxn>
                <a:cxn ang="0">
                  <a:pos x="509" y="161"/>
                </a:cxn>
                <a:cxn ang="0">
                  <a:pos x="577" y="93"/>
                </a:cxn>
                <a:cxn ang="0">
                  <a:pos x="602" y="72"/>
                </a:cxn>
                <a:cxn ang="0">
                  <a:pos x="638" y="41"/>
                </a:cxn>
                <a:cxn ang="0">
                  <a:pos x="667" y="17"/>
                </a:cxn>
                <a:cxn ang="0">
                  <a:pos x="676" y="11"/>
                </a:cxn>
                <a:cxn ang="0">
                  <a:pos x="680" y="8"/>
                </a:cxn>
                <a:cxn ang="0">
                  <a:pos x="676" y="0"/>
                </a:cxn>
                <a:cxn ang="0">
                  <a:pos x="671" y="2"/>
                </a:cxn>
              </a:cxnLst>
              <a:rect l="0" t="0" r="r" b="b"/>
              <a:pathLst>
                <a:path w="680" h="674">
                  <a:moveTo>
                    <a:pt x="671" y="2"/>
                  </a:moveTo>
                  <a:lnTo>
                    <a:pt x="671" y="2"/>
                  </a:lnTo>
                  <a:lnTo>
                    <a:pt x="663" y="7"/>
                  </a:lnTo>
                  <a:lnTo>
                    <a:pt x="655" y="12"/>
                  </a:lnTo>
                  <a:lnTo>
                    <a:pt x="641" y="25"/>
                  </a:lnTo>
                  <a:lnTo>
                    <a:pt x="641" y="25"/>
                  </a:lnTo>
                  <a:lnTo>
                    <a:pt x="631" y="33"/>
                  </a:lnTo>
                  <a:lnTo>
                    <a:pt x="620" y="41"/>
                  </a:lnTo>
                  <a:lnTo>
                    <a:pt x="620" y="41"/>
                  </a:lnTo>
                  <a:lnTo>
                    <a:pt x="614" y="46"/>
                  </a:lnTo>
                  <a:lnTo>
                    <a:pt x="608" y="53"/>
                  </a:lnTo>
                  <a:lnTo>
                    <a:pt x="602" y="58"/>
                  </a:lnTo>
                  <a:lnTo>
                    <a:pt x="595" y="63"/>
                  </a:lnTo>
                  <a:lnTo>
                    <a:pt x="595" y="63"/>
                  </a:lnTo>
                  <a:lnTo>
                    <a:pt x="586" y="70"/>
                  </a:lnTo>
                  <a:lnTo>
                    <a:pt x="577" y="77"/>
                  </a:lnTo>
                  <a:lnTo>
                    <a:pt x="560" y="94"/>
                  </a:lnTo>
                  <a:lnTo>
                    <a:pt x="560" y="94"/>
                  </a:lnTo>
                  <a:lnTo>
                    <a:pt x="546" y="106"/>
                  </a:lnTo>
                  <a:lnTo>
                    <a:pt x="532" y="119"/>
                  </a:lnTo>
                  <a:lnTo>
                    <a:pt x="508" y="145"/>
                  </a:lnTo>
                  <a:lnTo>
                    <a:pt x="508" y="145"/>
                  </a:lnTo>
                  <a:lnTo>
                    <a:pt x="485" y="169"/>
                  </a:lnTo>
                  <a:lnTo>
                    <a:pt x="463" y="191"/>
                  </a:lnTo>
                  <a:lnTo>
                    <a:pt x="416" y="236"/>
                  </a:lnTo>
                  <a:lnTo>
                    <a:pt x="370" y="280"/>
                  </a:lnTo>
                  <a:lnTo>
                    <a:pt x="348" y="302"/>
                  </a:lnTo>
                  <a:lnTo>
                    <a:pt x="326" y="326"/>
                  </a:lnTo>
                  <a:lnTo>
                    <a:pt x="326" y="326"/>
                  </a:lnTo>
                  <a:lnTo>
                    <a:pt x="304" y="351"/>
                  </a:lnTo>
                  <a:lnTo>
                    <a:pt x="283" y="376"/>
                  </a:lnTo>
                  <a:lnTo>
                    <a:pt x="241" y="428"/>
                  </a:lnTo>
                  <a:lnTo>
                    <a:pt x="198" y="478"/>
                  </a:lnTo>
                  <a:lnTo>
                    <a:pt x="175" y="502"/>
                  </a:lnTo>
                  <a:lnTo>
                    <a:pt x="152" y="526"/>
                  </a:lnTo>
                  <a:lnTo>
                    <a:pt x="152" y="526"/>
                  </a:lnTo>
                  <a:lnTo>
                    <a:pt x="127" y="550"/>
                  </a:lnTo>
                  <a:lnTo>
                    <a:pt x="101" y="572"/>
                  </a:lnTo>
                  <a:lnTo>
                    <a:pt x="73" y="593"/>
                  </a:lnTo>
                  <a:lnTo>
                    <a:pt x="45" y="612"/>
                  </a:lnTo>
                  <a:lnTo>
                    <a:pt x="45" y="612"/>
                  </a:lnTo>
                  <a:lnTo>
                    <a:pt x="29" y="623"/>
                  </a:lnTo>
                  <a:lnTo>
                    <a:pt x="21" y="629"/>
                  </a:lnTo>
                  <a:lnTo>
                    <a:pt x="13" y="635"/>
                  </a:lnTo>
                  <a:lnTo>
                    <a:pt x="8" y="641"/>
                  </a:lnTo>
                  <a:lnTo>
                    <a:pt x="3" y="649"/>
                  </a:lnTo>
                  <a:lnTo>
                    <a:pt x="0" y="658"/>
                  </a:lnTo>
                  <a:lnTo>
                    <a:pt x="0" y="669"/>
                  </a:lnTo>
                  <a:lnTo>
                    <a:pt x="0" y="669"/>
                  </a:lnTo>
                  <a:lnTo>
                    <a:pt x="1" y="671"/>
                  </a:lnTo>
                  <a:lnTo>
                    <a:pt x="3" y="672"/>
                  </a:lnTo>
                  <a:lnTo>
                    <a:pt x="7" y="674"/>
                  </a:lnTo>
                  <a:lnTo>
                    <a:pt x="9" y="674"/>
                  </a:lnTo>
                  <a:lnTo>
                    <a:pt x="11" y="672"/>
                  </a:lnTo>
                  <a:lnTo>
                    <a:pt x="12" y="671"/>
                  </a:lnTo>
                  <a:lnTo>
                    <a:pt x="12" y="669"/>
                  </a:lnTo>
                  <a:lnTo>
                    <a:pt x="12" y="669"/>
                  </a:lnTo>
                  <a:lnTo>
                    <a:pt x="12" y="659"/>
                  </a:lnTo>
                  <a:lnTo>
                    <a:pt x="14" y="653"/>
                  </a:lnTo>
                  <a:lnTo>
                    <a:pt x="18" y="646"/>
                  </a:lnTo>
                  <a:lnTo>
                    <a:pt x="24" y="641"/>
                  </a:lnTo>
                  <a:lnTo>
                    <a:pt x="37" y="631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71" y="608"/>
                  </a:lnTo>
                  <a:lnTo>
                    <a:pt x="90" y="593"/>
                  </a:lnTo>
                  <a:lnTo>
                    <a:pt x="90" y="593"/>
                  </a:lnTo>
                  <a:lnTo>
                    <a:pt x="114" y="573"/>
                  </a:lnTo>
                  <a:lnTo>
                    <a:pt x="137" y="553"/>
                  </a:lnTo>
                  <a:lnTo>
                    <a:pt x="160" y="534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203" y="491"/>
                  </a:lnTo>
                  <a:lnTo>
                    <a:pt x="222" y="467"/>
                  </a:lnTo>
                  <a:lnTo>
                    <a:pt x="262" y="420"/>
                  </a:lnTo>
                  <a:lnTo>
                    <a:pt x="301" y="373"/>
                  </a:lnTo>
                  <a:lnTo>
                    <a:pt x="342" y="326"/>
                  </a:lnTo>
                  <a:lnTo>
                    <a:pt x="342" y="326"/>
                  </a:lnTo>
                  <a:lnTo>
                    <a:pt x="361" y="306"/>
                  </a:lnTo>
                  <a:lnTo>
                    <a:pt x="382" y="287"/>
                  </a:lnTo>
                  <a:lnTo>
                    <a:pt x="403" y="267"/>
                  </a:lnTo>
                  <a:lnTo>
                    <a:pt x="423" y="247"/>
                  </a:lnTo>
                  <a:lnTo>
                    <a:pt x="423" y="247"/>
                  </a:lnTo>
                  <a:lnTo>
                    <a:pt x="466" y="204"/>
                  </a:lnTo>
                  <a:lnTo>
                    <a:pt x="509" y="161"/>
                  </a:lnTo>
                  <a:lnTo>
                    <a:pt x="509" y="161"/>
                  </a:lnTo>
                  <a:lnTo>
                    <a:pt x="553" y="115"/>
                  </a:lnTo>
                  <a:lnTo>
                    <a:pt x="577" y="93"/>
                  </a:lnTo>
                  <a:lnTo>
                    <a:pt x="602" y="72"/>
                  </a:lnTo>
                  <a:lnTo>
                    <a:pt x="602" y="72"/>
                  </a:lnTo>
                  <a:lnTo>
                    <a:pt x="620" y="56"/>
                  </a:lnTo>
                  <a:lnTo>
                    <a:pt x="638" y="41"/>
                  </a:lnTo>
                  <a:lnTo>
                    <a:pt x="657" y="25"/>
                  </a:lnTo>
                  <a:lnTo>
                    <a:pt x="667" y="17"/>
                  </a:lnTo>
                  <a:lnTo>
                    <a:pt x="676" y="11"/>
                  </a:lnTo>
                  <a:lnTo>
                    <a:pt x="676" y="11"/>
                  </a:lnTo>
                  <a:lnTo>
                    <a:pt x="679" y="9"/>
                  </a:lnTo>
                  <a:lnTo>
                    <a:pt x="680" y="8"/>
                  </a:lnTo>
                  <a:lnTo>
                    <a:pt x="679" y="3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1" y="2"/>
                  </a:lnTo>
                  <a:lnTo>
                    <a:pt x="6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2" name="Freeform 944"/>
            <p:cNvSpPr/>
            <p:nvPr/>
          </p:nvSpPr>
          <p:spPr bwMode="auto">
            <a:xfrm>
              <a:off x="6559551" y="3438526"/>
              <a:ext cx="46038" cy="33338"/>
            </a:xfrm>
            <a:custGeom>
              <a:avLst/>
              <a:gdLst/>
              <a:ahLst/>
              <a:cxnLst>
                <a:cxn ang="0">
                  <a:pos x="103" y="1"/>
                </a:cxn>
                <a:cxn ang="0">
                  <a:pos x="103" y="1"/>
                </a:cxn>
                <a:cxn ang="0">
                  <a:pos x="52" y="44"/>
                </a:cxn>
                <a:cxn ang="0">
                  <a:pos x="52" y="44"/>
                </a:cxn>
                <a:cxn ang="0">
                  <a:pos x="42" y="52"/>
                </a:cxn>
                <a:cxn ang="0">
                  <a:pos x="29" y="61"/>
                </a:cxn>
                <a:cxn ang="0">
                  <a:pos x="16" y="69"/>
                </a:cxn>
                <a:cxn ang="0">
                  <a:pos x="9" y="72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1" y="85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8" y="81"/>
                </a:cxn>
                <a:cxn ang="0">
                  <a:pos x="31" y="73"/>
                </a:cxn>
                <a:cxn ang="0">
                  <a:pos x="54" y="58"/>
                </a:cxn>
                <a:cxn ang="0">
                  <a:pos x="54" y="58"/>
                </a:cxn>
                <a:cxn ang="0">
                  <a:pos x="82" y="34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4" y="5"/>
                </a:cxn>
                <a:cxn ang="0">
                  <a:pos x="112" y="4"/>
                </a:cxn>
                <a:cxn ang="0">
                  <a:pos x="111" y="3"/>
                </a:cxn>
                <a:cxn ang="0">
                  <a:pos x="109" y="0"/>
                </a:cxn>
                <a:cxn ang="0">
                  <a:pos x="106" y="0"/>
                </a:cxn>
                <a:cxn ang="0">
                  <a:pos x="103" y="1"/>
                </a:cxn>
                <a:cxn ang="0">
                  <a:pos x="103" y="1"/>
                </a:cxn>
              </a:cxnLst>
              <a:rect l="0" t="0" r="r" b="b"/>
              <a:pathLst>
                <a:path w="114" h="85">
                  <a:moveTo>
                    <a:pt x="103" y="1"/>
                  </a:moveTo>
                  <a:lnTo>
                    <a:pt x="103" y="1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2" y="52"/>
                  </a:lnTo>
                  <a:lnTo>
                    <a:pt x="29" y="61"/>
                  </a:lnTo>
                  <a:lnTo>
                    <a:pt x="16" y="69"/>
                  </a:lnTo>
                  <a:lnTo>
                    <a:pt x="9" y="72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8" y="81"/>
                  </a:lnTo>
                  <a:lnTo>
                    <a:pt x="31" y="73"/>
                  </a:lnTo>
                  <a:lnTo>
                    <a:pt x="54" y="58"/>
                  </a:lnTo>
                  <a:lnTo>
                    <a:pt x="54" y="58"/>
                  </a:lnTo>
                  <a:lnTo>
                    <a:pt x="82" y="34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4" y="5"/>
                  </a:lnTo>
                  <a:lnTo>
                    <a:pt x="112" y="4"/>
                  </a:lnTo>
                  <a:lnTo>
                    <a:pt x="111" y="3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1"/>
                  </a:lnTo>
                  <a:lnTo>
                    <a:pt x="1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3" name="Freeform 945"/>
            <p:cNvSpPr/>
            <p:nvPr/>
          </p:nvSpPr>
          <p:spPr bwMode="auto">
            <a:xfrm>
              <a:off x="6642101" y="3209926"/>
              <a:ext cx="209550" cy="212725"/>
            </a:xfrm>
            <a:custGeom>
              <a:avLst/>
              <a:gdLst/>
              <a:ahLst/>
              <a:cxnLst>
                <a:cxn ang="0">
                  <a:pos x="522" y="2"/>
                </a:cxn>
                <a:cxn ang="0">
                  <a:pos x="512" y="9"/>
                </a:cxn>
                <a:cxn ang="0">
                  <a:pos x="488" y="19"/>
                </a:cxn>
                <a:cxn ang="0">
                  <a:pos x="477" y="24"/>
                </a:cxn>
                <a:cxn ang="0">
                  <a:pos x="460" y="37"/>
                </a:cxn>
                <a:cxn ang="0">
                  <a:pos x="446" y="50"/>
                </a:cxn>
                <a:cxn ang="0">
                  <a:pos x="406" y="88"/>
                </a:cxn>
                <a:cxn ang="0">
                  <a:pos x="365" y="126"/>
                </a:cxn>
                <a:cxn ang="0">
                  <a:pos x="297" y="192"/>
                </a:cxn>
                <a:cxn ang="0">
                  <a:pos x="285" y="208"/>
                </a:cxn>
                <a:cxn ang="0">
                  <a:pos x="275" y="219"/>
                </a:cxn>
                <a:cxn ang="0">
                  <a:pos x="271" y="221"/>
                </a:cxn>
                <a:cxn ang="0">
                  <a:pos x="255" y="230"/>
                </a:cxn>
                <a:cxn ang="0">
                  <a:pos x="242" y="242"/>
                </a:cxn>
                <a:cxn ang="0">
                  <a:pos x="165" y="314"/>
                </a:cxn>
                <a:cxn ang="0">
                  <a:pos x="128" y="353"/>
                </a:cxn>
                <a:cxn ang="0">
                  <a:pos x="96" y="395"/>
                </a:cxn>
                <a:cxn ang="0">
                  <a:pos x="80" y="416"/>
                </a:cxn>
                <a:cxn ang="0">
                  <a:pos x="28" y="475"/>
                </a:cxn>
                <a:cxn ang="0">
                  <a:pos x="17" y="487"/>
                </a:cxn>
                <a:cxn ang="0">
                  <a:pos x="3" y="516"/>
                </a:cxn>
                <a:cxn ang="0">
                  <a:pos x="0" y="531"/>
                </a:cxn>
                <a:cxn ang="0">
                  <a:pos x="1" y="534"/>
                </a:cxn>
                <a:cxn ang="0">
                  <a:pos x="4" y="536"/>
                </a:cxn>
                <a:cxn ang="0">
                  <a:pos x="11" y="535"/>
                </a:cxn>
                <a:cxn ang="0">
                  <a:pos x="12" y="531"/>
                </a:cxn>
                <a:cxn ang="0">
                  <a:pos x="13" y="521"/>
                </a:cxn>
                <a:cxn ang="0">
                  <a:pos x="22" y="501"/>
                </a:cxn>
                <a:cxn ang="0">
                  <a:pos x="35" y="484"/>
                </a:cxn>
                <a:cxn ang="0">
                  <a:pos x="58" y="461"/>
                </a:cxn>
                <a:cxn ang="0">
                  <a:pos x="72" y="445"/>
                </a:cxn>
                <a:cxn ang="0">
                  <a:pos x="111" y="393"/>
                </a:cxn>
                <a:cxn ang="0">
                  <a:pos x="130" y="370"/>
                </a:cxn>
                <a:cxn ang="0">
                  <a:pos x="167" y="327"/>
                </a:cxn>
                <a:cxn ang="0">
                  <a:pos x="190" y="308"/>
                </a:cxn>
                <a:cxn ang="0">
                  <a:pos x="228" y="270"/>
                </a:cxn>
                <a:cxn ang="0">
                  <a:pos x="268" y="236"/>
                </a:cxn>
                <a:cxn ang="0">
                  <a:pos x="276" y="232"/>
                </a:cxn>
                <a:cxn ang="0">
                  <a:pos x="285" y="226"/>
                </a:cxn>
                <a:cxn ang="0">
                  <a:pos x="301" y="207"/>
                </a:cxn>
                <a:cxn ang="0">
                  <a:pos x="318" y="189"/>
                </a:cxn>
                <a:cxn ang="0">
                  <a:pos x="389" y="121"/>
                </a:cxn>
                <a:cxn ang="0">
                  <a:pos x="424" y="85"/>
                </a:cxn>
                <a:cxn ang="0">
                  <a:pos x="462" y="51"/>
                </a:cxn>
                <a:cxn ang="0">
                  <a:pos x="477" y="39"/>
                </a:cxn>
                <a:cxn ang="0">
                  <a:pos x="513" y="21"/>
                </a:cxn>
                <a:cxn ang="0">
                  <a:pos x="530" y="11"/>
                </a:cxn>
                <a:cxn ang="0">
                  <a:pos x="531" y="8"/>
                </a:cxn>
                <a:cxn ang="0">
                  <a:pos x="531" y="4"/>
                </a:cxn>
                <a:cxn ang="0">
                  <a:pos x="526" y="0"/>
                </a:cxn>
                <a:cxn ang="0">
                  <a:pos x="522" y="2"/>
                </a:cxn>
              </a:cxnLst>
              <a:rect l="0" t="0" r="r" b="b"/>
              <a:pathLst>
                <a:path w="531" h="536">
                  <a:moveTo>
                    <a:pt x="522" y="2"/>
                  </a:moveTo>
                  <a:lnTo>
                    <a:pt x="522" y="2"/>
                  </a:lnTo>
                  <a:lnTo>
                    <a:pt x="517" y="5"/>
                  </a:lnTo>
                  <a:lnTo>
                    <a:pt x="512" y="9"/>
                  </a:lnTo>
                  <a:lnTo>
                    <a:pt x="500" y="15"/>
                  </a:lnTo>
                  <a:lnTo>
                    <a:pt x="488" y="19"/>
                  </a:lnTo>
                  <a:lnTo>
                    <a:pt x="477" y="24"/>
                  </a:lnTo>
                  <a:lnTo>
                    <a:pt x="477" y="24"/>
                  </a:lnTo>
                  <a:lnTo>
                    <a:pt x="468" y="29"/>
                  </a:lnTo>
                  <a:lnTo>
                    <a:pt x="460" y="37"/>
                  </a:lnTo>
                  <a:lnTo>
                    <a:pt x="446" y="50"/>
                  </a:lnTo>
                  <a:lnTo>
                    <a:pt x="446" y="50"/>
                  </a:lnTo>
                  <a:lnTo>
                    <a:pt x="425" y="68"/>
                  </a:lnTo>
                  <a:lnTo>
                    <a:pt x="406" y="88"/>
                  </a:lnTo>
                  <a:lnTo>
                    <a:pt x="365" y="126"/>
                  </a:lnTo>
                  <a:lnTo>
                    <a:pt x="365" y="126"/>
                  </a:lnTo>
                  <a:lnTo>
                    <a:pt x="331" y="160"/>
                  </a:lnTo>
                  <a:lnTo>
                    <a:pt x="297" y="192"/>
                  </a:lnTo>
                  <a:lnTo>
                    <a:pt x="297" y="192"/>
                  </a:lnTo>
                  <a:lnTo>
                    <a:pt x="285" y="208"/>
                  </a:lnTo>
                  <a:lnTo>
                    <a:pt x="279" y="216"/>
                  </a:lnTo>
                  <a:lnTo>
                    <a:pt x="275" y="219"/>
                  </a:lnTo>
                  <a:lnTo>
                    <a:pt x="271" y="221"/>
                  </a:lnTo>
                  <a:lnTo>
                    <a:pt x="271" y="221"/>
                  </a:lnTo>
                  <a:lnTo>
                    <a:pt x="263" y="225"/>
                  </a:lnTo>
                  <a:lnTo>
                    <a:pt x="255" y="230"/>
                  </a:lnTo>
                  <a:lnTo>
                    <a:pt x="242" y="242"/>
                  </a:lnTo>
                  <a:lnTo>
                    <a:pt x="242" y="242"/>
                  </a:lnTo>
                  <a:lnTo>
                    <a:pt x="165" y="314"/>
                  </a:lnTo>
                  <a:lnTo>
                    <a:pt x="165" y="314"/>
                  </a:lnTo>
                  <a:lnTo>
                    <a:pt x="145" y="334"/>
                  </a:lnTo>
                  <a:lnTo>
                    <a:pt x="128" y="353"/>
                  </a:lnTo>
                  <a:lnTo>
                    <a:pt x="111" y="374"/>
                  </a:lnTo>
                  <a:lnTo>
                    <a:pt x="96" y="395"/>
                  </a:lnTo>
                  <a:lnTo>
                    <a:pt x="96" y="395"/>
                  </a:lnTo>
                  <a:lnTo>
                    <a:pt x="80" y="416"/>
                  </a:lnTo>
                  <a:lnTo>
                    <a:pt x="63" y="436"/>
                  </a:lnTo>
                  <a:lnTo>
                    <a:pt x="28" y="475"/>
                  </a:lnTo>
                  <a:lnTo>
                    <a:pt x="28" y="475"/>
                  </a:lnTo>
                  <a:lnTo>
                    <a:pt x="17" y="487"/>
                  </a:lnTo>
                  <a:lnTo>
                    <a:pt x="9" y="500"/>
                  </a:lnTo>
                  <a:lnTo>
                    <a:pt x="3" y="516"/>
                  </a:lnTo>
                  <a:lnTo>
                    <a:pt x="1" y="523"/>
                  </a:lnTo>
                  <a:lnTo>
                    <a:pt x="0" y="531"/>
                  </a:lnTo>
                  <a:lnTo>
                    <a:pt x="0" y="531"/>
                  </a:lnTo>
                  <a:lnTo>
                    <a:pt x="1" y="534"/>
                  </a:lnTo>
                  <a:lnTo>
                    <a:pt x="3" y="535"/>
                  </a:lnTo>
                  <a:lnTo>
                    <a:pt x="4" y="536"/>
                  </a:lnTo>
                  <a:lnTo>
                    <a:pt x="5" y="536"/>
                  </a:lnTo>
                  <a:lnTo>
                    <a:pt x="11" y="535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31"/>
                  </a:lnTo>
                  <a:lnTo>
                    <a:pt x="13" y="521"/>
                  </a:lnTo>
                  <a:lnTo>
                    <a:pt x="17" y="510"/>
                  </a:lnTo>
                  <a:lnTo>
                    <a:pt x="22" y="501"/>
                  </a:lnTo>
                  <a:lnTo>
                    <a:pt x="28" y="492"/>
                  </a:lnTo>
                  <a:lnTo>
                    <a:pt x="35" y="484"/>
                  </a:lnTo>
                  <a:lnTo>
                    <a:pt x="42" y="476"/>
                  </a:lnTo>
                  <a:lnTo>
                    <a:pt x="58" y="461"/>
                  </a:lnTo>
                  <a:lnTo>
                    <a:pt x="58" y="461"/>
                  </a:lnTo>
                  <a:lnTo>
                    <a:pt x="72" y="445"/>
                  </a:lnTo>
                  <a:lnTo>
                    <a:pt x="86" y="428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30" y="370"/>
                  </a:lnTo>
                  <a:lnTo>
                    <a:pt x="148" y="348"/>
                  </a:lnTo>
                  <a:lnTo>
                    <a:pt x="167" y="327"/>
                  </a:lnTo>
                  <a:lnTo>
                    <a:pt x="190" y="308"/>
                  </a:lnTo>
                  <a:lnTo>
                    <a:pt x="190" y="308"/>
                  </a:lnTo>
                  <a:lnTo>
                    <a:pt x="208" y="289"/>
                  </a:lnTo>
                  <a:lnTo>
                    <a:pt x="228" y="270"/>
                  </a:lnTo>
                  <a:lnTo>
                    <a:pt x="247" y="251"/>
                  </a:lnTo>
                  <a:lnTo>
                    <a:pt x="268" y="236"/>
                  </a:lnTo>
                  <a:lnTo>
                    <a:pt x="268" y="236"/>
                  </a:lnTo>
                  <a:lnTo>
                    <a:pt x="276" y="232"/>
                  </a:lnTo>
                  <a:lnTo>
                    <a:pt x="281" y="229"/>
                  </a:lnTo>
                  <a:lnTo>
                    <a:pt x="285" y="226"/>
                  </a:lnTo>
                  <a:lnTo>
                    <a:pt x="285" y="226"/>
                  </a:lnTo>
                  <a:lnTo>
                    <a:pt x="301" y="207"/>
                  </a:lnTo>
                  <a:lnTo>
                    <a:pt x="318" y="189"/>
                  </a:lnTo>
                  <a:lnTo>
                    <a:pt x="318" y="189"/>
                  </a:lnTo>
                  <a:lnTo>
                    <a:pt x="353" y="155"/>
                  </a:lnTo>
                  <a:lnTo>
                    <a:pt x="389" y="121"/>
                  </a:lnTo>
                  <a:lnTo>
                    <a:pt x="389" y="121"/>
                  </a:lnTo>
                  <a:lnTo>
                    <a:pt x="424" y="85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70" y="45"/>
                  </a:lnTo>
                  <a:lnTo>
                    <a:pt x="477" y="39"/>
                  </a:lnTo>
                  <a:lnTo>
                    <a:pt x="496" y="30"/>
                  </a:lnTo>
                  <a:lnTo>
                    <a:pt x="513" y="21"/>
                  </a:lnTo>
                  <a:lnTo>
                    <a:pt x="522" y="16"/>
                  </a:lnTo>
                  <a:lnTo>
                    <a:pt x="530" y="11"/>
                  </a:lnTo>
                  <a:lnTo>
                    <a:pt x="530" y="11"/>
                  </a:lnTo>
                  <a:lnTo>
                    <a:pt x="531" y="8"/>
                  </a:lnTo>
                  <a:lnTo>
                    <a:pt x="531" y="7"/>
                  </a:lnTo>
                  <a:lnTo>
                    <a:pt x="531" y="4"/>
                  </a:lnTo>
                  <a:lnTo>
                    <a:pt x="530" y="3"/>
                  </a:lnTo>
                  <a:lnTo>
                    <a:pt x="526" y="0"/>
                  </a:lnTo>
                  <a:lnTo>
                    <a:pt x="525" y="0"/>
                  </a:lnTo>
                  <a:lnTo>
                    <a:pt x="522" y="2"/>
                  </a:lnTo>
                  <a:lnTo>
                    <a:pt x="5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4" name="Freeform 946"/>
            <p:cNvSpPr/>
            <p:nvPr/>
          </p:nvSpPr>
          <p:spPr bwMode="auto">
            <a:xfrm>
              <a:off x="6681788" y="3209926"/>
              <a:ext cx="236538" cy="211138"/>
            </a:xfrm>
            <a:custGeom>
              <a:avLst/>
              <a:gdLst/>
              <a:ahLst/>
              <a:cxnLst>
                <a:cxn ang="0">
                  <a:pos x="586" y="0"/>
                </a:cxn>
                <a:cxn ang="0">
                  <a:pos x="556" y="15"/>
                </a:cxn>
                <a:cxn ang="0">
                  <a:pos x="530" y="36"/>
                </a:cxn>
                <a:cxn ang="0">
                  <a:pos x="487" y="71"/>
                </a:cxn>
                <a:cxn ang="0">
                  <a:pos x="441" y="104"/>
                </a:cxn>
                <a:cxn ang="0">
                  <a:pos x="420" y="118"/>
                </a:cxn>
                <a:cxn ang="0">
                  <a:pos x="361" y="165"/>
                </a:cxn>
                <a:cxn ang="0">
                  <a:pos x="340" y="183"/>
                </a:cxn>
                <a:cxn ang="0">
                  <a:pos x="295" y="217"/>
                </a:cxn>
                <a:cxn ang="0">
                  <a:pos x="272" y="236"/>
                </a:cxn>
                <a:cxn ang="0">
                  <a:pos x="191" y="310"/>
                </a:cxn>
                <a:cxn ang="0">
                  <a:pos x="112" y="389"/>
                </a:cxn>
                <a:cxn ang="0">
                  <a:pos x="34" y="470"/>
                </a:cxn>
                <a:cxn ang="0">
                  <a:pos x="21" y="483"/>
                </a:cxn>
                <a:cxn ang="0">
                  <a:pos x="7" y="501"/>
                </a:cxn>
                <a:cxn ang="0">
                  <a:pos x="2" y="517"/>
                </a:cxn>
                <a:cxn ang="0">
                  <a:pos x="0" y="526"/>
                </a:cxn>
                <a:cxn ang="0">
                  <a:pos x="2" y="530"/>
                </a:cxn>
                <a:cxn ang="0">
                  <a:pos x="10" y="530"/>
                </a:cxn>
                <a:cxn ang="0">
                  <a:pos x="12" y="526"/>
                </a:cxn>
                <a:cxn ang="0">
                  <a:pos x="12" y="521"/>
                </a:cxn>
                <a:cxn ang="0">
                  <a:pos x="19" y="504"/>
                </a:cxn>
                <a:cxn ang="0">
                  <a:pos x="34" y="484"/>
                </a:cxn>
                <a:cxn ang="0">
                  <a:pos x="71" y="449"/>
                </a:cxn>
                <a:cxn ang="0">
                  <a:pos x="106" y="412"/>
                </a:cxn>
                <a:cxn ang="0">
                  <a:pos x="143" y="374"/>
                </a:cxn>
                <a:cxn ang="0">
                  <a:pos x="252" y="270"/>
                </a:cxn>
                <a:cxn ang="0">
                  <a:pos x="289" y="237"/>
                </a:cxn>
                <a:cxn ang="0">
                  <a:pos x="325" y="208"/>
                </a:cxn>
                <a:cxn ang="0">
                  <a:pos x="363" y="179"/>
                </a:cxn>
                <a:cxn ang="0">
                  <a:pos x="424" y="128"/>
                </a:cxn>
                <a:cxn ang="0">
                  <a:pos x="446" y="113"/>
                </a:cxn>
                <a:cxn ang="0">
                  <a:pos x="513" y="67"/>
                </a:cxn>
                <a:cxn ang="0">
                  <a:pos x="530" y="51"/>
                </a:cxn>
                <a:cxn ang="0">
                  <a:pos x="558" y="29"/>
                </a:cxn>
                <a:cxn ang="0">
                  <a:pos x="579" y="16"/>
                </a:cxn>
                <a:cxn ang="0">
                  <a:pos x="590" y="12"/>
                </a:cxn>
                <a:cxn ang="0">
                  <a:pos x="593" y="8"/>
                </a:cxn>
                <a:cxn ang="0">
                  <a:pos x="592" y="2"/>
                </a:cxn>
                <a:cxn ang="0">
                  <a:pos x="586" y="0"/>
                </a:cxn>
              </a:cxnLst>
              <a:rect l="0" t="0" r="r" b="b"/>
              <a:pathLst>
                <a:path w="594" h="531">
                  <a:moveTo>
                    <a:pt x="586" y="0"/>
                  </a:moveTo>
                  <a:lnTo>
                    <a:pt x="586" y="0"/>
                  </a:lnTo>
                  <a:lnTo>
                    <a:pt x="572" y="7"/>
                  </a:lnTo>
                  <a:lnTo>
                    <a:pt x="556" y="15"/>
                  </a:lnTo>
                  <a:lnTo>
                    <a:pt x="543" y="25"/>
                  </a:lnTo>
                  <a:lnTo>
                    <a:pt x="530" y="36"/>
                  </a:lnTo>
                  <a:lnTo>
                    <a:pt x="530" y="36"/>
                  </a:lnTo>
                  <a:lnTo>
                    <a:pt x="487" y="71"/>
                  </a:lnTo>
                  <a:lnTo>
                    <a:pt x="465" y="88"/>
                  </a:lnTo>
                  <a:lnTo>
                    <a:pt x="441" y="104"/>
                  </a:lnTo>
                  <a:lnTo>
                    <a:pt x="441" y="104"/>
                  </a:lnTo>
                  <a:lnTo>
                    <a:pt x="420" y="118"/>
                  </a:lnTo>
                  <a:lnTo>
                    <a:pt x="401" y="134"/>
                  </a:lnTo>
                  <a:lnTo>
                    <a:pt x="361" y="165"/>
                  </a:lnTo>
                  <a:lnTo>
                    <a:pt x="361" y="165"/>
                  </a:lnTo>
                  <a:lnTo>
                    <a:pt x="340" y="183"/>
                  </a:lnTo>
                  <a:lnTo>
                    <a:pt x="317" y="200"/>
                  </a:lnTo>
                  <a:lnTo>
                    <a:pt x="295" y="217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32" y="272"/>
                  </a:lnTo>
                  <a:lnTo>
                    <a:pt x="191" y="310"/>
                  </a:lnTo>
                  <a:lnTo>
                    <a:pt x="112" y="389"/>
                  </a:lnTo>
                  <a:lnTo>
                    <a:pt x="112" y="389"/>
                  </a:lnTo>
                  <a:lnTo>
                    <a:pt x="72" y="429"/>
                  </a:lnTo>
                  <a:lnTo>
                    <a:pt x="34" y="470"/>
                  </a:lnTo>
                  <a:lnTo>
                    <a:pt x="34" y="470"/>
                  </a:lnTo>
                  <a:lnTo>
                    <a:pt x="21" y="483"/>
                  </a:lnTo>
                  <a:lnTo>
                    <a:pt x="11" y="495"/>
                  </a:lnTo>
                  <a:lnTo>
                    <a:pt x="7" y="501"/>
                  </a:lnTo>
                  <a:lnTo>
                    <a:pt x="3" y="509"/>
                  </a:lnTo>
                  <a:lnTo>
                    <a:pt x="2" y="517"/>
                  </a:lnTo>
                  <a:lnTo>
                    <a:pt x="0" y="526"/>
                  </a:lnTo>
                  <a:lnTo>
                    <a:pt x="0" y="526"/>
                  </a:lnTo>
                  <a:lnTo>
                    <a:pt x="0" y="527"/>
                  </a:lnTo>
                  <a:lnTo>
                    <a:pt x="2" y="530"/>
                  </a:lnTo>
                  <a:lnTo>
                    <a:pt x="6" y="531"/>
                  </a:lnTo>
                  <a:lnTo>
                    <a:pt x="10" y="530"/>
                  </a:lnTo>
                  <a:lnTo>
                    <a:pt x="11" y="527"/>
                  </a:lnTo>
                  <a:lnTo>
                    <a:pt x="12" y="526"/>
                  </a:lnTo>
                  <a:lnTo>
                    <a:pt x="12" y="526"/>
                  </a:lnTo>
                  <a:lnTo>
                    <a:pt x="12" y="521"/>
                  </a:lnTo>
                  <a:lnTo>
                    <a:pt x="13" y="516"/>
                  </a:lnTo>
                  <a:lnTo>
                    <a:pt x="19" y="504"/>
                  </a:lnTo>
                  <a:lnTo>
                    <a:pt x="25" y="493"/>
                  </a:lnTo>
                  <a:lnTo>
                    <a:pt x="34" y="484"/>
                  </a:lnTo>
                  <a:lnTo>
                    <a:pt x="54" y="465"/>
                  </a:lnTo>
                  <a:lnTo>
                    <a:pt x="71" y="449"/>
                  </a:lnTo>
                  <a:lnTo>
                    <a:pt x="71" y="449"/>
                  </a:lnTo>
                  <a:lnTo>
                    <a:pt x="106" y="412"/>
                  </a:lnTo>
                  <a:lnTo>
                    <a:pt x="143" y="374"/>
                  </a:lnTo>
                  <a:lnTo>
                    <a:pt x="143" y="374"/>
                  </a:lnTo>
                  <a:lnTo>
                    <a:pt x="215" y="305"/>
                  </a:lnTo>
                  <a:lnTo>
                    <a:pt x="252" y="270"/>
                  </a:lnTo>
                  <a:lnTo>
                    <a:pt x="289" y="237"/>
                  </a:lnTo>
                  <a:lnTo>
                    <a:pt x="289" y="237"/>
                  </a:lnTo>
                  <a:lnTo>
                    <a:pt x="306" y="221"/>
                  </a:lnTo>
                  <a:lnTo>
                    <a:pt x="325" y="208"/>
                  </a:lnTo>
                  <a:lnTo>
                    <a:pt x="363" y="179"/>
                  </a:lnTo>
                  <a:lnTo>
                    <a:pt x="363" y="179"/>
                  </a:lnTo>
                  <a:lnTo>
                    <a:pt x="403" y="145"/>
                  </a:lnTo>
                  <a:lnTo>
                    <a:pt x="424" y="128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80" y="90"/>
                  </a:lnTo>
                  <a:lnTo>
                    <a:pt x="513" y="67"/>
                  </a:lnTo>
                  <a:lnTo>
                    <a:pt x="513" y="67"/>
                  </a:lnTo>
                  <a:lnTo>
                    <a:pt x="530" y="51"/>
                  </a:lnTo>
                  <a:lnTo>
                    <a:pt x="548" y="36"/>
                  </a:lnTo>
                  <a:lnTo>
                    <a:pt x="558" y="29"/>
                  </a:lnTo>
                  <a:lnTo>
                    <a:pt x="568" y="21"/>
                  </a:lnTo>
                  <a:lnTo>
                    <a:pt x="579" y="1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92" y="11"/>
                  </a:lnTo>
                  <a:lnTo>
                    <a:pt x="593" y="8"/>
                  </a:lnTo>
                  <a:lnTo>
                    <a:pt x="594" y="4"/>
                  </a:lnTo>
                  <a:lnTo>
                    <a:pt x="592" y="2"/>
                  </a:lnTo>
                  <a:lnTo>
                    <a:pt x="589" y="0"/>
                  </a:lnTo>
                  <a:lnTo>
                    <a:pt x="586" y="0"/>
                  </a:lnTo>
                  <a:lnTo>
                    <a:pt x="5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5" name="Freeform 947"/>
            <p:cNvSpPr/>
            <p:nvPr/>
          </p:nvSpPr>
          <p:spPr bwMode="auto">
            <a:xfrm>
              <a:off x="6716713" y="3230563"/>
              <a:ext cx="230188" cy="201613"/>
            </a:xfrm>
            <a:custGeom>
              <a:avLst/>
              <a:gdLst/>
              <a:ahLst/>
              <a:cxnLst>
                <a:cxn ang="0">
                  <a:pos x="576" y="0"/>
                </a:cxn>
                <a:cxn ang="0">
                  <a:pos x="562" y="7"/>
                </a:cxn>
                <a:cxn ang="0">
                  <a:pos x="548" y="18"/>
                </a:cxn>
                <a:cxn ang="0">
                  <a:pos x="475" y="86"/>
                </a:cxn>
                <a:cxn ang="0">
                  <a:pos x="388" y="160"/>
                </a:cxn>
                <a:cxn ang="0">
                  <a:pos x="318" y="211"/>
                </a:cxn>
                <a:cxn ang="0">
                  <a:pos x="295" y="228"/>
                </a:cxn>
                <a:cxn ang="0">
                  <a:pos x="252" y="257"/>
                </a:cxn>
                <a:cxn ang="0">
                  <a:pos x="172" y="324"/>
                </a:cxn>
                <a:cxn ang="0">
                  <a:pos x="133" y="359"/>
                </a:cxn>
                <a:cxn ang="0">
                  <a:pos x="93" y="395"/>
                </a:cxn>
                <a:cxn ang="0">
                  <a:pos x="58" y="434"/>
                </a:cxn>
                <a:cxn ang="0">
                  <a:pos x="25" y="464"/>
                </a:cxn>
                <a:cxn ang="0">
                  <a:pos x="11" y="481"/>
                </a:cxn>
                <a:cxn ang="0">
                  <a:pos x="2" y="499"/>
                </a:cxn>
                <a:cxn ang="0">
                  <a:pos x="0" y="502"/>
                </a:cxn>
                <a:cxn ang="0">
                  <a:pos x="6" y="507"/>
                </a:cxn>
                <a:cxn ang="0">
                  <a:pos x="11" y="504"/>
                </a:cxn>
                <a:cxn ang="0">
                  <a:pos x="12" y="503"/>
                </a:cxn>
                <a:cxn ang="0">
                  <a:pos x="17" y="493"/>
                </a:cxn>
                <a:cxn ang="0">
                  <a:pos x="45" y="465"/>
                </a:cxn>
                <a:cxn ang="0">
                  <a:pos x="80" y="426"/>
                </a:cxn>
                <a:cxn ang="0">
                  <a:pos x="99" y="406"/>
                </a:cxn>
                <a:cxn ang="0">
                  <a:pos x="157" y="353"/>
                </a:cxn>
                <a:cxn ang="0">
                  <a:pos x="195" y="319"/>
                </a:cxn>
                <a:cxn ang="0">
                  <a:pos x="275" y="255"/>
                </a:cxn>
                <a:cxn ang="0">
                  <a:pos x="318" y="226"/>
                </a:cxn>
                <a:cxn ang="0">
                  <a:pos x="338" y="213"/>
                </a:cxn>
                <a:cxn ang="0">
                  <a:pos x="394" y="170"/>
                </a:cxn>
                <a:cxn ang="0">
                  <a:pos x="466" y="108"/>
                </a:cxn>
                <a:cxn ang="0">
                  <a:pos x="500" y="78"/>
                </a:cxn>
                <a:cxn ang="0">
                  <a:pos x="535" y="49"/>
                </a:cxn>
                <a:cxn ang="0">
                  <a:pos x="551" y="34"/>
                </a:cxn>
                <a:cxn ang="0">
                  <a:pos x="567" y="19"/>
                </a:cxn>
                <a:cxn ang="0">
                  <a:pos x="575" y="14"/>
                </a:cxn>
                <a:cxn ang="0">
                  <a:pos x="579" y="10"/>
                </a:cxn>
                <a:cxn ang="0">
                  <a:pos x="583" y="7"/>
                </a:cxn>
                <a:cxn ang="0">
                  <a:pos x="583" y="3"/>
                </a:cxn>
                <a:cxn ang="0">
                  <a:pos x="579" y="0"/>
                </a:cxn>
                <a:cxn ang="0">
                  <a:pos x="576" y="0"/>
                </a:cxn>
              </a:cxnLst>
              <a:rect l="0" t="0" r="r" b="b"/>
              <a:pathLst>
                <a:path w="584" h="507">
                  <a:moveTo>
                    <a:pt x="576" y="0"/>
                  </a:moveTo>
                  <a:lnTo>
                    <a:pt x="576" y="0"/>
                  </a:lnTo>
                  <a:lnTo>
                    <a:pt x="569" y="2"/>
                  </a:lnTo>
                  <a:lnTo>
                    <a:pt x="562" y="7"/>
                  </a:lnTo>
                  <a:lnTo>
                    <a:pt x="548" y="18"/>
                  </a:lnTo>
                  <a:lnTo>
                    <a:pt x="548" y="18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32" y="122"/>
                  </a:lnTo>
                  <a:lnTo>
                    <a:pt x="388" y="160"/>
                  </a:lnTo>
                  <a:lnTo>
                    <a:pt x="342" y="196"/>
                  </a:lnTo>
                  <a:lnTo>
                    <a:pt x="318" y="211"/>
                  </a:lnTo>
                  <a:lnTo>
                    <a:pt x="295" y="228"/>
                  </a:lnTo>
                  <a:lnTo>
                    <a:pt x="295" y="228"/>
                  </a:lnTo>
                  <a:lnTo>
                    <a:pt x="272" y="243"/>
                  </a:lnTo>
                  <a:lnTo>
                    <a:pt x="252" y="257"/>
                  </a:lnTo>
                  <a:lnTo>
                    <a:pt x="211" y="290"/>
                  </a:lnTo>
                  <a:lnTo>
                    <a:pt x="172" y="324"/>
                  </a:lnTo>
                  <a:lnTo>
                    <a:pt x="133" y="359"/>
                  </a:lnTo>
                  <a:lnTo>
                    <a:pt x="133" y="359"/>
                  </a:lnTo>
                  <a:lnTo>
                    <a:pt x="113" y="376"/>
                  </a:lnTo>
                  <a:lnTo>
                    <a:pt x="93" y="395"/>
                  </a:lnTo>
                  <a:lnTo>
                    <a:pt x="58" y="434"/>
                  </a:lnTo>
                  <a:lnTo>
                    <a:pt x="58" y="434"/>
                  </a:lnTo>
                  <a:lnTo>
                    <a:pt x="42" y="448"/>
                  </a:lnTo>
                  <a:lnTo>
                    <a:pt x="25" y="464"/>
                  </a:lnTo>
                  <a:lnTo>
                    <a:pt x="17" y="473"/>
                  </a:lnTo>
                  <a:lnTo>
                    <a:pt x="11" y="481"/>
                  </a:lnTo>
                  <a:lnTo>
                    <a:pt x="6" y="490"/>
                  </a:lnTo>
                  <a:lnTo>
                    <a:pt x="2" y="499"/>
                  </a:lnTo>
                  <a:lnTo>
                    <a:pt x="2" y="499"/>
                  </a:lnTo>
                  <a:lnTo>
                    <a:pt x="0" y="502"/>
                  </a:lnTo>
                  <a:lnTo>
                    <a:pt x="2" y="504"/>
                  </a:lnTo>
                  <a:lnTo>
                    <a:pt x="6" y="507"/>
                  </a:lnTo>
                  <a:lnTo>
                    <a:pt x="10" y="506"/>
                  </a:lnTo>
                  <a:lnTo>
                    <a:pt x="11" y="504"/>
                  </a:lnTo>
                  <a:lnTo>
                    <a:pt x="12" y="503"/>
                  </a:lnTo>
                  <a:lnTo>
                    <a:pt x="12" y="503"/>
                  </a:lnTo>
                  <a:lnTo>
                    <a:pt x="15" y="498"/>
                  </a:lnTo>
                  <a:lnTo>
                    <a:pt x="17" y="493"/>
                  </a:lnTo>
                  <a:lnTo>
                    <a:pt x="27" y="482"/>
                  </a:lnTo>
                  <a:lnTo>
                    <a:pt x="45" y="465"/>
                  </a:lnTo>
                  <a:lnTo>
                    <a:pt x="45" y="465"/>
                  </a:lnTo>
                  <a:lnTo>
                    <a:pt x="80" y="426"/>
                  </a:lnTo>
                  <a:lnTo>
                    <a:pt x="80" y="426"/>
                  </a:lnTo>
                  <a:lnTo>
                    <a:pt x="99" y="406"/>
                  </a:lnTo>
                  <a:lnTo>
                    <a:pt x="117" y="388"/>
                  </a:lnTo>
                  <a:lnTo>
                    <a:pt x="157" y="353"/>
                  </a:lnTo>
                  <a:lnTo>
                    <a:pt x="157" y="353"/>
                  </a:lnTo>
                  <a:lnTo>
                    <a:pt x="195" y="319"/>
                  </a:lnTo>
                  <a:lnTo>
                    <a:pt x="235" y="286"/>
                  </a:lnTo>
                  <a:lnTo>
                    <a:pt x="275" y="255"/>
                  </a:lnTo>
                  <a:lnTo>
                    <a:pt x="296" y="240"/>
                  </a:lnTo>
                  <a:lnTo>
                    <a:pt x="318" y="226"/>
                  </a:lnTo>
                  <a:lnTo>
                    <a:pt x="318" y="226"/>
                  </a:lnTo>
                  <a:lnTo>
                    <a:pt x="338" y="213"/>
                  </a:lnTo>
                  <a:lnTo>
                    <a:pt x="356" y="200"/>
                  </a:lnTo>
                  <a:lnTo>
                    <a:pt x="394" y="170"/>
                  </a:lnTo>
                  <a:lnTo>
                    <a:pt x="431" y="138"/>
                  </a:lnTo>
                  <a:lnTo>
                    <a:pt x="466" y="108"/>
                  </a:lnTo>
                  <a:lnTo>
                    <a:pt x="466" y="108"/>
                  </a:lnTo>
                  <a:lnTo>
                    <a:pt x="500" y="78"/>
                  </a:lnTo>
                  <a:lnTo>
                    <a:pt x="535" y="49"/>
                  </a:lnTo>
                  <a:lnTo>
                    <a:pt x="535" y="49"/>
                  </a:lnTo>
                  <a:lnTo>
                    <a:pt x="543" y="41"/>
                  </a:lnTo>
                  <a:lnTo>
                    <a:pt x="551" y="34"/>
                  </a:lnTo>
                  <a:lnTo>
                    <a:pt x="558" y="26"/>
                  </a:lnTo>
                  <a:lnTo>
                    <a:pt x="567" y="19"/>
                  </a:lnTo>
                  <a:lnTo>
                    <a:pt x="567" y="19"/>
                  </a:lnTo>
                  <a:lnTo>
                    <a:pt x="575" y="14"/>
                  </a:lnTo>
                  <a:lnTo>
                    <a:pt x="579" y="10"/>
                  </a:lnTo>
                  <a:lnTo>
                    <a:pt x="579" y="10"/>
                  </a:lnTo>
                  <a:lnTo>
                    <a:pt x="581" y="9"/>
                  </a:lnTo>
                  <a:lnTo>
                    <a:pt x="583" y="7"/>
                  </a:lnTo>
                  <a:lnTo>
                    <a:pt x="584" y="6"/>
                  </a:lnTo>
                  <a:lnTo>
                    <a:pt x="583" y="3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0"/>
                  </a:lnTo>
                  <a:lnTo>
                    <a:pt x="57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6" name="Freeform 948"/>
            <p:cNvSpPr/>
            <p:nvPr/>
          </p:nvSpPr>
          <p:spPr bwMode="auto">
            <a:xfrm>
              <a:off x="6723063" y="3248026"/>
              <a:ext cx="250825" cy="222250"/>
            </a:xfrm>
            <a:custGeom>
              <a:avLst/>
              <a:gdLst/>
              <a:ahLst/>
              <a:cxnLst>
                <a:cxn ang="0">
                  <a:pos x="628" y="0"/>
                </a:cxn>
                <a:cxn ang="0">
                  <a:pos x="617" y="3"/>
                </a:cxn>
                <a:cxn ang="0">
                  <a:pos x="603" y="16"/>
                </a:cxn>
                <a:cxn ang="0">
                  <a:pos x="595" y="22"/>
                </a:cxn>
                <a:cxn ang="0">
                  <a:pos x="575" y="37"/>
                </a:cxn>
                <a:cxn ang="0">
                  <a:pos x="522" y="89"/>
                </a:cxn>
                <a:cxn ang="0">
                  <a:pos x="499" y="111"/>
                </a:cxn>
                <a:cxn ang="0">
                  <a:pos x="430" y="171"/>
                </a:cxn>
                <a:cxn ang="0">
                  <a:pos x="333" y="246"/>
                </a:cxn>
                <a:cxn ang="0">
                  <a:pos x="287" y="280"/>
                </a:cxn>
                <a:cxn ang="0">
                  <a:pos x="200" y="353"/>
                </a:cxn>
                <a:cxn ang="0">
                  <a:pos x="158" y="394"/>
                </a:cxn>
                <a:cxn ang="0">
                  <a:pos x="115" y="439"/>
                </a:cxn>
                <a:cxn ang="0">
                  <a:pos x="72" y="485"/>
                </a:cxn>
                <a:cxn ang="0">
                  <a:pos x="49" y="506"/>
                </a:cxn>
                <a:cxn ang="0">
                  <a:pos x="26" y="527"/>
                </a:cxn>
                <a:cxn ang="0">
                  <a:pos x="5" y="544"/>
                </a:cxn>
                <a:cxn ang="0">
                  <a:pos x="0" y="551"/>
                </a:cxn>
                <a:cxn ang="0">
                  <a:pos x="1" y="558"/>
                </a:cxn>
                <a:cxn ang="0">
                  <a:pos x="8" y="560"/>
                </a:cxn>
                <a:cxn ang="0">
                  <a:pos x="14" y="552"/>
                </a:cxn>
                <a:cxn ang="0">
                  <a:pos x="15" y="551"/>
                </a:cxn>
                <a:cxn ang="0">
                  <a:pos x="17" y="548"/>
                </a:cxn>
                <a:cxn ang="0">
                  <a:pos x="42" y="528"/>
                </a:cxn>
                <a:cxn ang="0">
                  <a:pos x="61" y="511"/>
                </a:cxn>
                <a:cxn ang="0">
                  <a:pos x="80" y="493"/>
                </a:cxn>
                <a:cxn ang="0">
                  <a:pos x="119" y="451"/>
                </a:cxn>
                <a:cxn ang="0">
                  <a:pos x="158" y="408"/>
                </a:cxn>
                <a:cxn ang="0">
                  <a:pos x="201" y="368"/>
                </a:cxn>
                <a:cxn ang="0">
                  <a:pos x="291" y="292"/>
                </a:cxn>
                <a:cxn ang="0">
                  <a:pos x="339" y="255"/>
                </a:cxn>
                <a:cxn ang="0">
                  <a:pos x="420" y="191"/>
                </a:cxn>
                <a:cxn ang="0">
                  <a:pos x="499" y="124"/>
                </a:cxn>
                <a:cxn ang="0">
                  <a:pos x="541" y="84"/>
                </a:cxn>
                <a:cxn ang="0">
                  <a:pos x="573" y="55"/>
                </a:cxn>
                <a:cxn ang="0">
                  <a:pos x="584" y="47"/>
                </a:cxn>
                <a:cxn ang="0">
                  <a:pos x="605" y="27"/>
                </a:cxn>
                <a:cxn ang="0">
                  <a:pos x="622" y="13"/>
                </a:cxn>
                <a:cxn ang="0">
                  <a:pos x="628" y="12"/>
                </a:cxn>
                <a:cxn ang="0">
                  <a:pos x="632" y="9"/>
                </a:cxn>
                <a:cxn ang="0">
                  <a:pos x="632" y="1"/>
                </a:cxn>
                <a:cxn ang="0">
                  <a:pos x="628" y="0"/>
                </a:cxn>
              </a:cxnLst>
              <a:rect l="0" t="0" r="r" b="b"/>
              <a:pathLst>
                <a:path w="633" h="560">
                  <a:moveTo>
                    <a:pt x="628" y="0"/>
                  </a:moveTo>
                  <a:lnTo>
                    <a:pt x="628" y="0"/>
                  </a:lnTo>
                  <a:lnTo>
                    <a:pt x="622" y="1"/>
                  </a:lnTo>
                  <a:lnTo>
                    <a:pt x="617" y="3"/>
                  </a:lnTo>
                  <a:lnTo>
                    <a:pt x="609" y="9"/>
                  </a:lnTo>
                  <a:lnTo>
                    <a:pt x="603" y="16"/>
                  </a:lnTo>
                  <a:lnTo>
                    <a:pt x="595" y="22"/>
                  </a:lnTo>
                  <a:lnTo>
                    <a:pt x="595" y="22"/>
                  </a:lnTo>
                  <a:lnTo>
                    <a:pt x="586" y="29"/>
                  </a:lnTo>
                  <a:lnTo>
                    <a:pt x="575" y="37"/>
                  </a:lnTo>
                  <a:lnTo>
                    <a:pt x="557" y="54"/>
                  </a:lnTo>
                  <a:lnTo>
                    <a:pt x="522" y="89"/>
                  </a:lnTo>
                  <a:lnTo>
                    <a:pt x="522" y="89"/>
                  </a:lnTo>
                  <a:lnTo>
                    <a:pt x="499" y="111"/>
                  </a:lnTo>
                  <a:lnTo>
                    <a:pt x="477" y="131"/>
                  </a:lnTo>
                  <a:lnTo>
                    <a:pt x="430" y="171"/>
                  </a:lnTo>
                  <a:lnTo>
                    <a:pt x="382" y="209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7" y="280"/>
                  </a:lnTo>
                  <a:lnTo>
                    <a:pt x="243" y="317"/>
                  </a:lnTo>
                  <a:lnTo>
                    <a:pt x="200" y="353"/>
                  </a:lnTo>
                  <a:lnTo>
                    <a:pt x="158" y="394"/>
                  </a:lnTo>
                  <a:lnTo>
                    <a:pt x="158" y="394"/>
                  </a:lnTo>
                  <a:lnTo>
                    <a:pt x="136" y="416"/>
                  </a:lnTo>
                  <a:lnTo>
                    <a:pt x="115" y="439"/>
                  </a:lnTo>
                  <a:lnTo>
                    <a:pt x="93" y="463"/>
                  </a:lnTo>
                  <a:lnTo>
                    <a:pt x="72" y="485"/>
                  </a:lnTo>
                  <a:lnTo>
                    <a:pt x="72" y="485"/>
                  </a:lnTo>
                  <a:lnTo>
                    <a:pt x="49" y="506"/>
                  </a:lnTo>
                  <a:lnTo>
                    <a:pt x="26" y="527"/>
                  </a:lnTo>
                  <a:lnTo>
                    <a:pt x="26" y="527"/>
                  </a:lnTo>
                  <a:lnTo>
                    <a:pt x="11" y="538"/>
                  </a:lnTo>
                  <a:lnTo>
                    <a:pt x="5" y="544"/>
                  </a:lnTo>
                  <a:lnTo>
                    <a:pt x="0" y="551"/>
                  </a:lnTo>
                  <a:lnTo>
                    <a:pt x="0" y="551"/>
                  </a:lnTo>
                  <a:lnTo>
                    <a:pt x="0" y="556"/>
                  </a:lnTo>
                  <a:lnTo>
                    <a:pt x="1" y="558"/>
                  </a:lnTo>
                  <a:lnTo>
                    <a:pt x="5" y="560"/>
                  </a:lnTo>
                  <a:lnTo>
                    <a:pt x="8" y="560"/>
                  </a:lnTo>
                  <a:lnTo>
                    <a:pt x="9" y="558"/>
                  </a:lnTo>
                  <a:lnTo>
                    <a:pt x="14" y="552"/>
                  </a:lnTo>
                  <a:lnTo>
                    <a:pt x="14" y="552"/>
                  </a:lnTo>
                  <a:lnTo>
                    <a:pt x="15" y="551"/>
                  </a:lnTo>
                  <a:lnTo>
                    <a:pt x="17" y="548"/>
                  </a:lnTo>
                  <a:lnTo>
                    <a:pt x="17" y="548"/>
                  </a:lnTo>
                  <a:lnTo>
                    <a:pt x="30" y="538"/>
                  </a:lnTo>
                  <a:lnTo>
                    <a:pt x="42" y="528"/>
                  </a:lnTo>
                  <a:lnTo>
                    <a:pt x="42" y="528"/>
                  </a:lnTo>
                  <a:lnTo>
                    <a:pt x="61" y="511"/>
                  </a:lnTo>
                  <a:lnTo>
                    <a:pt x="80" y="493"/>
                  </a:lnTo>
                  <a:lnTo>
                    <a:pt x="80" y="493"/>
                  </a:lnTo>
                  <a:lnTo>
                    <a:pt x="99" y="472"/>
                  </a:lnTo>
                  <a:lnTo>
                    <a:pt x="119" y="451"/>
                  </a:lnTo>
                  <a:lnTo>
                    <a:pt x="138" y="430"/>
                  </a:lnTo>
                  <a:lnTo>
                    <a:pt x="158" y="408"/>
                  </a:lnTo>
                  <a:lnTo>
                    <a:pt x="158" y="408"/>
                  </a:lnTo>
                  <a:lnTo>
                    <a:pt x="201" y="368"/>
                  </a:lnTo>
                  <a:lnTo>
                    <a:pt x="246" y="328"/>
                  </a:lnTo>
                  <a:lnTo>
                    <a:pt x="291" y="292"/>
                  </a:lnTo>
                  <a:lnTo>
                    <a:pt x="339" y="255"/>
                  </a:lnTo>
                  <a:lnTo>
                    <a:pt x="339" y="255"/>
                  </a:lnTo>
                  <a:lnTo>
                    <a:pt x="380" y="224"/>
                  </a:lnTo>
                  <a:lnTo>
                    <a:pt x="420" y="191"/>
                  </a:lnTo>
                  <a:lnTo>
                    <a:pt x="499" y="124"/>
                  </a:lnTo>
                  <a:lnTo>
                    <a:pt x="499" y="124"/>
                  </a:lnTo>
                  <a:lnTo>
                    <a:pt x="522" y="105"/>
                  </a:lnTo>
                  <a:lnTo>
                    <a:pt x="541" y="84"/>
                  </a:lnTo>
                  <a:lnTo>
                    <a:pt x="562" y="64"/>
                  </a:lnTo>
                  <a:lnTo>
                    <a:pt x="573" y="55"/>
                  </a:lnTo>
                  <a:lnTo>
                    <a:pt x="584" y="47"/>
                  </a:lnTo>
                  <a:lnTo>
                    <a:pt x="584" y="47"/>
                  </a:lnTo>
                  <a:lnTo>
                    <a:pt x="594" y="39"/>
                  </a:lnTo>
                  <a:lnTo>
                    <a:pt x="605" y="27"/>
                  </a:lnTo>
                  <a:lnTo>
                    <a:pt x="616" y="17"/>
                  </a:lnTo>
                  <a:lnTo>
                    <a:pt x="622" y="13"/>
                  </a:lnTo>
                  <a:lnTo>
                    <a:pt x="628" y="12"/>
                  </a:lnTo>
                  <a:lnTo>
                    <a:pt x="628" y="12"/>
                  </a:lnTo>
                  <a:lnTo>
                    <a:pt x="629" y="12"/>
                  </a:lnTo>
                  <a:lnTo>
                    <a:pt x="632" y="9"/>
                  </a:lnTo>
                  <a:lnTo>
                    <a:pt x="633" y="5"/>
                  </a:lnTo>
                  <a:lnTo>
                    <a:pt x="632" y="1"/>
                  </a:lnTo>
                  <a:lnTo>
                    <a:pt x="629" y="1"/>
                  </a:lnTo>
                  <a:lnTo>
                    <a:pt x="628" y="0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7" name="Freeform 949"/>
            <p:cNvSpPr/>
            <p:nvPr/>
          </p:nvSpPr>
          <p:spPr bwMode="auto">
            <a:xfrm>
              <a:off x="6751638" y="3265488"/>
              <a:ext cx="254000" cy="220663"/>
            </a:xfrm>
            <a:custGeom>
              <a:avLst/>
              <a:gdLst/>
              <a:ahLst/>
              <a:cxnLst>
                <a:cxn ang="0">
                  <a:pos x="632" y="1"/>
                </a:cxn>
                <a:cxn ang="0">
                  <a:pos x="595" y="27"/>
                </a:cxn>
                <a:cxn ang="0">
                  <a:pos x="561" y="57"/>
                </a:cxn>
                <a:cxn ang="0">
                  <a:pos x="497" y="120"/>
                </a:cxn>
                <a:cxn ang="0">
                  <a:pos x="477" y="138"/>
                </a:cxn>
                <a:cxn ang="0">
                  <a:pos x="422" y="197"/>
                </a:cxn>
                <a:cxn ang="0">
                  <a:pos x="366" y="256"/>
                </a:cxn>
                <a:cxn ang="0">
                  <a:pos x="347" y="274"/>
                </a:cxn>
                <a:cxn ang="0">
                  <a:pos x="262" y="344"/>
                </a:cxn>
                <a:cxn ang="0">
                  <a:pos x="173" y="408"/>
                </a:cxn>
                <a:cxn ang="0">
                  <a:pos x="85" y="473"/>
                </a:cxn>
                <a:cxn ang="0">
                  <a:pos x="22" y="526"/>
                </a:cxn>
                <a:cxn ang="0">
                  <a:pos x="3" y="544"/>
                </a:cxn>
                <a:cxn ang="0">
                  <a:pos x="0" y="548"/>
                </a:cxn>
                <a:cxn ang="0">
                  <a:pos x="5" y="554"/>
                </a:cxn>
                <a:cxn ang="0">
                  <a:pos x="10" y="552"/>
                </a:cxn>
                <a:cxn ang="0">
                  <a:pos x="30" y="533"/>
                </a:cxn>
                <a:cxn ang="0">
                  <a:pos x="97" y="480"/>
                </a:cxn>
                <a:cxn ang="0">
                  <a:pos x="187" y="414"/>
                </a:cxn>
                <a:cxn ang="0">
                  <a:pos x="268" y="353"/>
                </a:cxn>
                <a:cxn ang="0">
                  <a:pos x="347" y="290"/>
                </a:cxn>
                <a:cxn ang="0">
                  <a:pos x="366" y="272"/>
                </a:cxn>
                <a:cxn ang="0">
                  <a:pos x="420" y="217"/>
                </a:cxn>
                <a:cxn ang="0">
                  <a:pos x="491" y="141"/>
                </a:cxn>
                <a:cxn ang="0">
                  <a:pos x="526" y="108"/>
                </a:cxn>
                <a:cxn ang="0">
                  <a:pos x="560" y="77"/>
                </a:cxn>
                <a:cxn ang="0">
                  <a:pos x="577" y="59"/>
                </a:cxn>
                <a:cxn ang="0">
                  <a:pos x="616" y="25"/>
                </a:cxn>
                <a:cxn ang="0">
                  <a:pos x="637" y="10"/>
                </a:cxn>
                <a:cxn ang="0">
                  <a:pos x="640" y="8"/>
                </a:cxn>
                <a:cxn ang="0">
                  <a:pos x="636" y="0"/>
                </a:cxn>
                <a:cxn ang="0">
                  <a:pos x="632" y="1"/>
                </a:cxn>
              </a:cxnLst>
              <a:rect l="0" t="0" r="r" b="b"/>
              <a:pathLst>
                <a:path w="640" h="554">
                  <a:moveTo>
                    <a:pt x="632" y="1"/>
                  </a:moveTo>
                  <a:lnTo>
                    <a:pt x="632" y="1"/>
                  </a:lnTo>
                  <a:lnTo>
                    <a:pt x="612" y="13"/>
                  </a:lnTo>
                  <a:lnTo>
                    <a:pt x="595" y="27"/>
                  </a:lnTo>
                  <a:lnTo>
                    <a:pt x="578" y="42"/>
                  </a:lnTo>
                  <a:lnTo>
                    <a:pt x="561" y="57"/>
                  </a:lnTo>
                  <a:lnTo>
                    <a:pt x="530" y="89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77" y="138"/>
                  </a:lnTo>
                  <a:lnTo>
                    <a:pt x="459" y="158"/>
                  </a:lnTo>
                  <a:lnTo>
                    <a:pt x="422" y="197"/>
                  </a:lnTo>
                  <a:lnTo>
                    <a:pt x="386" y="237"/>
                  </a:lnTo>
                  <a:lnTo>
                    <a:pt x="366" y="256"/>
                  </a:lnTo>
                  <a:lnTo>
                    <a:pt x="347" y="274"/>
                  </a:lnTo>
                  <a:lnTo>
                    <a:pt x="347" y="274"/>
                  </a:lnTo>
                  <a:lnTo>
                    <a:pt x="305" y="310"/>
                  </a:lnTo>
                  <a:lnTo>
                    <a:pt x="262" y="344"/>
                  </a:lnTo>
                  <a:lnTo>
                    <a:pt x="217" y="376"/>
                  </a:lnTo>
                  <a:lnTo>
                    <a:pt x="173" y="408"/>
                  </a:lnTo>
                  <a:lnTo>
                    <a:pt x="128" y="441"/>
                  </a:lnTo>
                  <a:lnTo>
                    <a:pt x="85" y="473"/>
                  </a:lnTo>
                  <a:lnTo>
                    <a:pt x="42" y="507"/>
                  </a:lnTo>
                  <a:lnTo>
                    <a:pt x="22" y="526"/>
                  </a:lnTo>
                  <a:lnTo>
                    <a:pt x="3" y="544"/>
                  </a:lnTo>
                  <a:lnTo>
                    <a:pt x="3" y="544"/>
                  </a:lnTo>
                  <a:lnTo>
                    <a:pt x="0" y="546"/>
                  </a:lnTo>
                  <a:lnTo>
                    <a:pt x="0" y="548"/>
                  </a:lnTo>
                  <a:lnTo>
                    <a:pt x="3" y="552"/>
                  </a:lnTo>
                  <a:lnTo>
                    <a:pt x="5" y="554"/>
                  </a:lnTo>
                  <a:lnTo>
                    <a:pt x="8" y="553"/>
                  </a:lnTo>
                  <a:lnTo>
                    <a:pt x="10" y="552"/>
                  </a:lnTo>
                  <a:lnTo>
                    <a:pt x="10" y="552"/>
                  </a:lnTo>
                  <a:lnTo>
                    <a:pt x="30" y="533"/>
                  </a:lnTo>
                  <a:lnTo>
                    <a:pt x="52" y="515"/>
                  </a:lnTo>
                  <a:lnTo>
                    <a:pt x="97" y="480"/>
                  </a:lnTo>
                  <a:lnTo>
                    <a:pt x="143" y="447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268" y="353"/>
                  </a:lnTo>
                  <a:lnTo>
                    <a:pt x="307" y="322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66" y="272"/>
                  </a:lnTo>
                  <a:lnTo>
                    <a:pt x="385" y="255"/>
                  </a:lnTo>
                  <a:lnTo>
                    <a:pt x="420" y="217"/>
                  </a:lnTo>
                  <a:lnTo>
                    <a:pt x="455" y="179"/>
                  </a:lnTo>
                  <a:lnTo>
                    <a:pt x="491" y="141"/>
                  </a:lnTo>
                  <a:lnTo>
                    <a:pt x="491" y="141"/>
                  </a:lnTo>
                  <a:lnTo>
                    <a:pt x="526" y="108"/>
                  </a:lnTo>
                  <a:lnTo>
                    <a:pt x="543" y="93"/>
                  </a:lnTo>
                  <a:lnTo>
                    <a:pt x="560" y="77"/>
                  </a:lnTo>
                  <a:lnTo>
                    <a:pt x="560" y="77"/>
                  </a:lnTo>
                  <a:lnTo>
                    <a:pt x="577" y="59"/>
                  </a:lnTo>
                  <a:lnTo>
                    <a:pt x="596" y="42"/>
                  </a:lnTo>
                  <a:lnTo>
                    <a:pt x="616" y="25"/>
                  </a:lnTo>
                  <a:lnTo>
                    <a:pt x="637" y="10"/>
                  </a:lnTo>
                  <a:lnTo>
                    <a:pt x="637" y="10"/>
                  </a:lnTo>
                  <a:lnTo>
                    <a:pt x="638" y="9"/>
                  </a:lnTo>
                  <a:lnTo>
                    <a:pt x="640" y="8"/>
                  </a:lnTo>
                  <a:lnTo>
                    <a:pt x="638" y="2"/>
                  </a:lnTo>
                  <a:lnTo>
                    <a:pt x="636" y="0"/>
                  </a:lnTo>
                  <a:lnTo>
                    <a:pt x="633" y="0"/>
                  </a:lnTo>
                  <a:lnTo>
                    <a:pt x="632" y="1"/>
                  </a:lnTo>
                  <a:lnTo>
                    <a:pt x="6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8" name="Freeform 950"/>
            <p:cNvSpPr/>
            <p:nvPr/>
          </p:nvSpPr>
          <p:spPr bwMode="auto">
            <a:xfrm>
              <a:off x="6807201" y="3309938"/>
              <a:ext cx="215900" cy="173038"/>
            </a:xfrm>
            <a:custGeom>
              <a:avLst/>
              <a:gdLst/>
              <a:ahLst/>
              <a:cxnLst>
                <a:cxn ang="0">
                  <a:pos x="533" y="3"/>
                </a:cxn>
                <a:cxn ang="0">
                  <a:pos x="521" y="17"/>
                </a:cxn>
                <a:cxn ang="0">
                  <a:pos x="491" y="38"/>
                </a:cxn>
                <a:cxn ang="0">
                  <a:pos x="476" y="49"/>
                </a:cxn>
                <a:cxn ang="0">
                  <a:pos x="446" y="75"/>
                </a:cxn>
                <a:cxn ang="0">
                  <a:pos x="418" y="104"/>
                </a:cxn>
                <a:cxn ang="0">
                  <a:pos x="352" y="170"/>
                </a:cxn>
                <a:cxn ang="0">
                  <a:pos x="301" y="217"/>
                </a:cxn>
                <a:cxn ang="0">
                  <a:pos x="283" y="232"/>
                </a:cxn>
                <a:cxn ang="0">
                  <a:pos x="174" y="314"/>
                </a:cxn>
                <a:cxn ang="0">
                  <a:pos x="136" y="339"/>
                </a:cxn>
                <a:cxn ang="0">
                  <a:pos x="64" y="390"/>
                </a:cxn>
                <a:cxn ang="0">
                  <a:pos x="33" y="410"/>
                </a:cxn>
                <a:cxn ang="0">
                  <a:pos x="2" y="431"/>
                </a:cxn>
                <a:cxn ang="0">
                  <a:pos x="0" y="432"/>
                </a:cxn>
                <a:cxn ang="0">
                  <a:pos x="0" y="436"/>
                </a:cxn>
                <a:cxn ang="0">
                  <a:pos x="6" y="440"/>
                </a:cxn>
                <a:cxn ang="0">
                  <a:pos x="9" y="438"/>
                </a:cxn>
                <a:cxn ang="0">
                  <a:pos x="29" y="425"/>
                </a:cxn>
                <a:cxn ang="0">
                  <a:pos x="88" y="387"/>
                </a:cxn>
                <a:cxn ang="0">
                  <a:pos x="123" y="363"/>
                </a:cxn>
                <a:cxn ang="0">
                  <a:pos x="159" y="339"/>
                </a:cxn>
                <a:cxn ang="0">
                  <a:pos x="193" y="314"/>
                </a:cxn>
                <a:cxn ang="0">
                  <a:pos x="224" y="288"/>
                </a:cxn>
                <a:cxn ang="0">
                  <a:pos x="261" y="261"/>
                </a:cxn>
                <a:cxn ang="0">
                  <a:pos x="299" y="234"/>
                </a:cxn>
                <a:cxn ang="0">
                  <a:pos x="331" y="206"/>
                </a:cxn>
                <a:cxn ang="0">
                  <a:pos x="395" y="144"/>
                </a:cxn>
                <a:cxn ang="0">
                  <a:pos x="425" y="113"/>
                </a:cxn>
                <a:cxn ang="0">
                  <a:pos x="484" y="57"/>
                </a:cxn>
                <a:cxn ang="0">
                  <a:pos x="500" y="45"/>
                </a:cxn>
                <a:cxn ang="0">
                  <a:pos x="530" y="24"/>
                </a:cxn>
                <a:cxn ang="0">
                  <a:pos x="542" y="9"/>
                </a:cxn>
                <a:cxn ang="0">
                  <a:pos x="543" y="7"/>
                </a:cxn>
                <a:cxn ang="0">
                  <a:pos x="541" y="2"/>
                </a:cxn>
                <a:cxn ang="0">
                  <a:pos x="534" y="2"/>
                </a:cxn>
                <a:cxn ang="0">
                  <a:pos x="533" y="3"/>
                </a:cxn>
              </a:cxnLst>
              <a:rect l="0" t="0" r="r" b="b"/>
              <a:pathLst>
                <a:path w="543" h="440">
                  <a:moveTo>
                    <a:pt x="533" y="3"/>
                  </a:moveTo>
                  <a:lnTo>
                    <a:pt x="533" y="3"/>
                  </a:lnTo>
                  <a:lnTo>
                    <a:pt x="526" y="11"/>
                  </a:lnTo>
                  <a:lnTo>
                    <a:pt x="521" y="17"/>
                  </a:lnTo>
                  <a:lnTo>
                    <a:pt x="507" y="28"/>
                  </a:lnTo>
                  <a:lnTo>
                    <a:pt x="491" y="38"/>
                  </a:lnTo>
                  <a:lnTo>
                    <a:pt x="476" y="49"/>
                  </a:lnTo>
                  <a:lnTo>
                    <a:pt x="476" y="49"/>
                  </a:lnTo>
                  <a:lnTo>
                    <a:pt x="461" y="62"/>
                  </a:lnTo>
                  <a:lnTo>
                    <a:pt x="446" y="75"/>
                  </a:lnTo>
                  <a:lnTo>
                    <a:pt x="418" y="104"/>
                  </a:lnTo>
                  <a:lnTo>
                    <a:pt x="418" y="104"/>
                  </a:lnTo>
                  <a:lnTo>
                    <a:pt x="385" y="138"/>
                  </a:lnTo>
                  <a:lnTo>
                    <a:pt x="352" y="170"/>
                  </a:lnTo>
                  <a:lnTo>
                    <a:pt x="318" y="202"/>
                  </a:lnTo>
                  <a:lnTo>
                    <a:pt x="301" y="217"/>
                  </a:lnTo>
                  <a:lnTo>
                    <a:pt x="283" y="232"/>
                  </a:lnTo>
                  <a:lnTo>
                    <a:pt x="283" y="232"/>
                  </a:lnTo>
                  <a:lnTo>
                    <a:pt x="211" y="287"/>
                  </a:lnTo>
                  <a:lnTo>
                    <a:pt x="174" y="314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00" y="364"/>
                  </a:lnTo>
                  <a:lnTo>
                    <a:pt x="64" y="390"/>
                  </a:lnTo>
                  <a:lnTo>
                    <a:pt x="64" y="390"/>
                  </a:lnTo>
                  <a:lnTo>
                    <a:pt x="33" y="410"/>
                  </a:lnTo>
                  <a:lnTo>
                    <a:pt x="17" y="419"/>
                  </a:lnTo>
                  <a:lnTo>
                    <a:pt x="2" y="431"/>
                  </a:lnTo>
                  <a:lnTo>
                    <a:pt x="2" y="431"/>
                  </a:lnTo>
                  <a:lnTo>
                    <a:pt x="0" y="432"/>
                  </a:lnTo>
                  <a:lnTo>
                    <a:pt x="0" y="435"/>
                  </a:lnTo>
                  <a:lnTo>
                    <a:pt x="0" y="436"/>
                  </a:lnTo>
                  <a:lnTo>
                    <a:pt x="2" y="437"/>
                  </a:lnTo>
                  <a:lnTo>
                    <a:pt x="6" y="440"/>
                  </a:lnTo>
                  <a:lnTo>
                    <a:pt x="8" y="440"/>
                  </a:lnTo>
                  <a:lnTo>
                    <a:pt x="9" y="438"/>
                  </a:lnTo>
                  <a:lnTo>
                    <a:pt x="9" y="438"/>
                  </a:lnTo>
                  <a:lnTo>
                    <a:pt x="29" y="425"/>
                  </a:lnTo>
                  <a:lnTo>
                    <a:pt x="47" y="412"/>
                  </a:lnTo>
                  <a:lnTo>
                    <a:pt x="88" y="387"/>
                  </a:lnTo>
                  <a:lnTo>
                    <a:pt x="88" y="387"/>
                  </a:lnTo>
                  <a:lnTo>
                    <a:pt x="123" y="363"/>
                  </a:lnTo>
                  <a:lnTo>
                    <a:pt x="159" y="339"/>
                  </a:lnTo>
                  <a:lnTo>
                    <a:pt x="159" y="339"/>
                  </a:lnTo>
                  <a:lnTo>
                    <a:pt x="176" y="327"/>
                  </a:lnTo>
                  <a:lnTo>
                    <a:pt x="193" y="314"/>
                  </a:lnTo>
                  <a:lnTo>
                    <a:pt x="224" y="288"/>
                  </a:lnTo>
                  <a:lnTo>
                    <a:pt x="224" y="288"/>
                  </a:lnTo>
                  <a:lnTo>
                    <a:pt x="242" y="274"/>
                  </a:lnTo>
                  <a:lnTo>
                    <a:pt x="261" y="261"/>
                  </a:lnTo>
                  <a:lnTo>
                    <a:pt x="280" y="248"/>
                  </a:lnTo>
                  <a:lnTo>
                    <a:pt x="299" y="234"/>
                  </a:lnTo>
                  <a:lnTo>
                    <a:pt x="299" y="234"/>
                  </a:lnTo>
                  <a:lnTo>
                    <a:pt x="331" y="206"/>
                  </a:lnTo>
                  <a:lnTo>
                    <a:pt x="364" y="176"/>
                  </a:lnTo>
                  <a:lnTo>
                    <a:pt x="395" y="144"/>
                  </a:lnTo>
                  <a:lnTo>
                    <a:pt x="425" y="113"/>
                  </a:lnTo>
                  <a:lnTo>
                    <a:pt x="425" y="113"/>
                  </a:lnTo>
                  <a:lnTo>
                    <a:pt x="454" y="84"/>
                  </a:lnTo>
                  <a:lnTo>
                    <a:pt x="484" y="57"/>
                  </a:lnTo>
                  <a:lnTo>
                    <a:pt x="484" y="57"/>
                  </a:lnTo>
                  <a:lnTo>
                    <a:pt x="500" y="45"/>
                  </a:lnTo>
                  <a:lnTo>
                    <a:pt x="516" y="36"/>
                  </a:lnTo>
                  <a:lnTo>
                    <a:pt x="530" y="24"/>
                  </a:lnTo>
                  <a:lnTo>
                    <a:pt x="537" y="17"/>
                  </a:lnTo>
                  <a:lnTo>
                    <a:pt x="542" y="9"/>
                  </a:lnTo>
                  <a:lnTo>
                    <a:pt x="542" y="9"/>
                  </a:lnTo>
                  <a:lnTo>
                    <a:pt x="543" y="7"/>
                  </a:lnTo>
                  <a:lnTo>
                    <a:pt x="543" y="4"/>
                  </a:lnTo>
                  <a:lnTo>
                    <a:pt x="541" y="2"/>
                  </a:lnTo>
                  <a:lnTo>
                    <a:pt x="535" y="0"/>
                  </a:lnTo>
                  <a:lnTo>
                    <a:pt x="534" y="2"/>
                  </a:lnTo>
                  <a:lnTo>
                    <a:pt x="533" y="3"/>
                  </a:lnTo>
                  <a:lnTo>
                    <a:pt x="5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9" name="Freeform 951"/>
            <p:cNvSpPr/>
            <p:nvPr/>
          </p:nvSpPr>
          <p:spPr bwMode="auto">
            <a:xfrm>
              <a:off x="6875463" y="3368676"/>
              <a:ext cx="153988" cy="119063"/>
            </a:xfrm>
            <a:custGeom>
              <a:avLst/>
              <a:gdLst/>
              <a:ahLst/>
              <a:cxnLst>
                <a:cxn ang="0">
                  <a:pos x="380" y="0"/>
                </a:cxn>
                <a:cxn ang="0">
                  <a:pos x="357" y="10"/>
                </a:cxn>
                <a:cxn ang="0">
                  <a:pos x="335" y="25"/>
                </a:cxn>
                <a:cxn ang="0">
                  <a:pos x="297" y="62"/>
                </a:cxn>
                <a:cxn ang="0">
                  <a:pos x="270" y="87"/>
                </a:cxn>
                <a:cxn ang="0">
                  <a:pos x="216" y="133"/>
                </a:cxn>
                <a:cxn ang="0">
                  <a:pos x="187" y="155"/>
                </a:cxn>
                <a:cxn ang="0">
                  <a:pos x="130" y="194"/>
                </a:cxn>
                <a:cxn ang="0">
                  <a:pos x="73" y="232"/>
                </a:cxn>
                <a:cxn ang="0">
                  <a:pos x="48" y="250"/>
                </a:cxn>
                <a:cxn ang="0">
                  <a:pos x="23" y="270"/>
                </a:cxn>
                <a:cxn ang="0">
                  <a:pos x="9" y="280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4" y="303"/>
                </a:cxn>
                <a:cxn ang="0">
                  <a:pos x="10" y="300"/>
                </a:cxn>
                <a:cxn ang="0">
                  <a:pos x="11" y="299"/>
                </a:cxn>
                <a:cxn ang="0">
                  <a:pos x="17" y="289"/>
                </a:cxn>
                <a:cxn ang="0">
                  <a:pos x="45" y="266"/>
                </a:cxn>
                <a:cxn ang="0">
                  <a:pos x="60" y="254"/>
                </a:cxn>
                <a:cxn ang="0">
                  <a:pos x="104" y="225"/>
                </a:cxn>
                <a:cxn ang="0">
                  <a:pos x="153" y="193"/>
                </a:cxn>
                <a:cxn ang="0">
                  <a:pos x="200" y="159"/>
                </a:cxn>
                <a:cxn ang="0">
                  <a:pos x="263" y="108"/>
                </a:cxn>
                <a:cxn ang="0">
                  <a:pos x="284" y="91"/>
                </a:cxn>
                <a:cxn ang="0">
                  <a:pos x="319" y="55"/>
                </a:cxn>
                <a:cxn ang="0">
                  <a:pos x="332" y="45"/>
                </a:cxn>
                <a:cxn ang="0">
                  <a:pos x="370" y="16"/>
                </a:cxn>
                <a:cxn ang="0">
                  <a:pos x="384" y="11"/>
                </a:cxn>
                <a:cxn ang="0">
                  <a:pos x="386" y="10"/>
                </a:cxn>
                <a:cxn ang="0">
                  <a:pos x="388" y="7"/>
                </a:cxn>
                <a:cxn ang="0">
                  <a:pos x="386" y="0"/>
                </a:cxn>
                <a:cxn ang="0">
                  <a:pos x="380" y="0"/>
                </a:cxn>
              </a:cxnLst>
              <a:rect l="0" t="0" r="r" b="b"/>
              <a:pathLst>
                <a:path w="388" h="303">
                  <a:moveTo>
                    <a:pt x="380" y="0"/>
                  </a:moveTo>
                  <a:lnTo>
                    <a:pt x="380" y="0"/>
                  </a:lnTo>
                  <a:lnTo>
                    <a:pt x="369" y="3"/>
                  </a:lnTo>
                  <a:lnTo>
                    <a:pt x="357" y="10"/>
                  </a:lnTo>
                  <a:lnTo>
                    <a:pt x="346" y="16"/>
                  </a:lnTo>
                  <a:lnTo>
                    <a:pt x="335" y="25"/>
                  </a:lnTo>
                  <a:lnTo>
                    <a:pt x="314" y="44"/>
                  </a:lnTo>
                  <a:lnTo>
                    <a:pt x="297" y="62"/>
                  </a:lnTo>
                  <a:lnTo>
                    <a:pt x="297" y="62"/>
                  </a:lnTo>
                  <a:lnTo>
                    <a:pt x="270" y="87"/>
                  </a:lnTo>
                  <a:lnTo>
                    <a:pt x="243" y="110"/>
                  </a:lnTo>
                  <a:lnTo>
                    <a:pt x="216" y="133"/>
                  </a:lnTo>
                  <a:lnTo>
                    <a:pt x="187" y="155"/>
                  </a:lnTo>
                  <a:lnTo>
                    <a:pt x="187" y="155"/>
                  </a:lnTo>
                  <a:lnTo>
                    <a:pt x="158" y="176"/>
                  </a:lnTo>
                  <a:lnTo>
                    <a:pt x="130" y="194"/>
                  </a:lnTo>
                  <a:lnTo>
                    <a:pt x="73" y="232"/>
                  </a:lnTo>
                  <a:lnTo>
                    <a:pt x="73" y="232"/>
                  </a:lnTo>
                  <a:lnTo>
                    <a:pt x="60" y="241"/>
                  </a:lnTo>
                  <a:lnTo>
                    <a:pt x="48" y="250"/>
                  </a:lnTo>
                  <a:lnTo>
                    <a:pt x="23" y="270"/>
                  </a:lnTo>
                  <a:lnTo>
                    <a:pt x="23" y="270"/>
                  </a:lnTo>
                  <a:lnTo>
                    <a:pt x="15" y="275"/>
                  </a:lnTo>
                  <a:lnTo>
                    <a:pt x="9" y="280"/>
                  </a:lnTo>
                  <a:lnTo>
                    <a:pt x="4" y="287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300"/>
                  </a:lnTo>
                  <a:lnTo>
                    <a:pt x="4" y="303"/>
                  </a:lnTo>
                  <a:lnTo>
                    <a:pt x="8" y="301"/>
                  </a:lnTo>
                  <a:lnTo>
                    <a:pt x="10" y="300"/>
                  </a:lnTo>
                  <a:lnTo>
                    <a:pt x="11" y="299"/>
                  </a:lnTo>
                  <a:lnTo>
                    <a:pt x="11" y="299"/>
                  </a:lnTo>
                  <a:lnTo>
                    <a:pt x="13" y="293"/>
                  </a:lnTo>
                  <a:lnTo>
                    <a:pt x="17" y="289"/>
                  </a:lnTo>
                  <a:lnTo>
                    <a:pt x="26" y="280"/>
                  </a:lnTo>
                  <a:lnTo>
                    <a:pt x="45" y="266"/>
                  </a:lnTo>
                  <a:lnTo>
                    <a:pt x="45" y="266"/>
                  </a:lnTo>
                  <a:lnTo>
                    <a:pt x="60" y="254"/>
                  </a:lnTo>
                  <a:lnTo>
                    <a:pt x="74" y="24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53" y="193"/>
                  </a:lnTo>
                  <a:lnTo>
                    <a:pt x="200" y="159"/>
                  </a:lnTo>
                  <a:lnTo>
                    <a:pt x="200" y="159"/>
                  </a:lnTo>
                  <a:lnTo>
                    <a:pt x="243" y="126"/>
                  </a:lnTo>
                  <a:lnTo>
                    <a:pt x="263" y="108"/>
                  </a:lnTo>
                  <a:lnTo>
                    <a:pt x="284" y="91"/>
                  </a:lnTo>
                  <a:lnTo>
                    <a:pt x="284" y="91"/>
                  </a:lnTo>
                  <a:lnTo>
                    <a:pt x="307" y="67"/>
                  </a:lnTo>
                  <a:lnTo>
                    <a:pt x="319" y="55"/>
                  </a:lnTo>
                  <a:lnTo>
                    <a:pt x="332" y="45"/>
                  </a:lnTo>
                  <a:lnTo>
                    <a:pt x="332" y="45"/>
                  </a:lnTo>
                  <a:lnTo>
                    <a:pt x="357" y="25"/>
                  </a:lnTo>
                  <a:lnTo>
                    <a:pt x="370" y="16"/>
                  </a:lnTo>
                  <a:lnTo>
                    <a:pt x="376" y="14"/>
                  </a:lnTo>
                  <a:lnTo>
                    <a:pt x="384" y="11"/>
                  </a:lnTo>
                  <a:lnTo>
                    <a:pt x="384" y="11"/>
                  </a:lnTo>
                  <a:lnTo>
                    <a:pt x="386" y="10"/>
                  </a:lnTo>
                  <a:lnTo>
                    <a:pt x="387" y="8"/>
                  </a:lnTo>
                  <a:lnTo>
                    <a:pt x="388" y="7"/>
                  </a:lnTo>
                  <a:lnTo>
                    <a:pt x="388" y="4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0" y="0"/>
                  </a:lnTo>
                  <a:lnTo>
                    <a:pt x="38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0" name="Freeform 952"/>
            <p:cNvSpPr/>
            <p:nvPr/>
          </p:nvSpPr>
          <p:spPr bwMode="auto">
            <a:xfrm>
              <a:off x="6940551" y="3411538"/>
              <a:ext cx="95250" cy="74613"/>
            </a:xfrm>
            <a:custGeom>
              <a:avLst/>
              <a:gdLst/>
              <a:ahLst/>
              <a:cxnLst>
                <a:cxn ang="0">
                  <a:pos x="229" y="1"/>
                </a:cxn>
                <a:cxn ang="0">
                  <a:pos x="229" y="1"/>
                </a:cxn>
                <a:cxn ang="0">
                  <a:pos x="203" y="25"/>
                </a:cxn>
                <a:cxn ang="0">
                  <a:pos x="174" y="48"/>
                </a:cxn>
                <a:cxn ang="0">
                  <a:pos x="145" y="69"/>
                </a:cxn>
                <a:cxn ang="0">
                  <a:pos x="115" y="89"/>
                </a:cxn>
                <a:cxn ang="0">
                  <a:pos x="85" y="110"/>
                </a:cxn>
                <a:cxn ang="0">
                  <a:pos x="56" y="131"/>
                </a:cxn>
                <a:cxn ang="0">
                  <a:pos x="27" y="154"/>
                </a:cxn>
                <a:cxn ang="0">
                  <a:pos x="1" y="178"/>
                </a:cxn>
                <a:cxn ang="0">
                  <a:pos x="1" y="178"/>
                </a:cxn>
                <a:cxn ang="0">
                  <a:pos x="0" y="180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5" y="188"/>
                </a:cxn>
                <a:cxn ang="0">
                  <a:pos x="6" y="187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36" y="162"/>
                </a:cxn>
                <a:cxn ang="0">
                  <a:pos x="64" y="140"/>
                </a:cxn>
                <a:cxn ang="0">
                  <a:pos x="94" y="118"/>
                </a:cxn>
                <a:cxn ang="0">
                  <a:pos x="123" y="98"/>
                </a:cxn>
                <a:cxn ang="0">
                  <a:pos x="153" y="77"/>
                </a:cxn>
                <a:cxn ang="0">
                  <a:pos x="182" y="56"/>
                </a:cxn>
                <a:cxn ang="0">
                  <a:pos x="210" y="34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39" y="7"/>
                </a:cxn>
                <a:cxn ang="0">
                  <a:pos x="239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1" y="0"/>
                </a:cxn>
                <a:cxn ang="0">
                  <a:pos x="229" y="1"/>
                </a:cxn>
                <a:cxn ang="0">
                  <a:pos x="229" y="1"/>
                </a:cxn>
              </a:cxnLst>
              <a:rect l="0" t="0" r="r" b="b"/>
              <a:pathLst>
                <a:path w="239" h="188">
                  <a:moveTo>
                    <a:pt x="229" y="1"/>
                  </a:moveTo>
                  <a:lnTo>
                    <a:pt x="229" y="1"/>
                  </a:lnTo>
                  <a:lnTo>
                    <a:pt x="203" y="25"/>
                  </a:lnTo>
                  <a:lnTo>
                    <a:pt x="174" y="48"/>
                  </a:lnTo>
                  <a:lnTo>
                    <a:pt x="145" y="69"/>
                  </a:lnTo>
                  <a:lnTo>
                    <a:pt x="115" y="89"/>
                  </a:lnTo>
                  <a:lnTo>
                    <a:pt x="85" y="110"/>
                  </a:lnTo>
                  <a:lnTo>
                    <a:pt x="56" y="131"/>
                  </a:lnTo>
                  <a:lnTo>
                    <a:pt x="27" y="154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5" y="188"/>
                  </a:lnTo>
                  <a:lnTo>
                    <a:pt x="6" y="187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36" y="162"/>
                  </a:lnTo>
                  <a:lnTo>
                    <a:pt x="64" y="140"/>
                  </a:lnTo>
                  <a:lnTo>
                    <a:pt x="94" y="118"/>
                  </a:lnTo>
                  <a:lnTo>
                    <a:pt x="123" y="98"/>
                  </a:lnTo>
                  <a:lnTo>
                    <a:pt x="153" y="77"/>
                  </a:lnTo>
                  <a:lnTo>
                    <a:pt x="182" y="56"/>
                  </a:lnTo>
                  <a:lnTo>
                    <a:pt x="210" y="34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39" y="7"/>
                  </a:lnTo>
                  <a:lnTo>
                    <a:pt x="239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1"/>
                  </a:lnTo>
                  <a:lnTo>
                    <a:pt x="2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1" name="Freeform 953"/>
            <p:cNvSpPr/>
            <p:nvPr/>
          </p:nvSpPr>
          <p:spPr bwMode="auto">
            <a:xfrm>
              <a:off x="6308726" y="3481388"/>
              <a:ext cx="63500" cy="650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45" y="9"/>
                </a:cxn>
                <a:cxn ang="0">
                  <a:pos x="141" y="15"/>
                </a:cxn>
                <a:cxn ang="0">
                  <a:pos x="130" y="27"/>
                </a:cxn>
                <a:cxn ang="0">
                  <a:pos x="108" y="48"/>
                </a:cxn>
                <a:cxn ang="0">
                  <a:pos x="108" y="48"/>
                </a:cxn>
                <a:cxn ang="0">
                  <a:pos x="81" y="73"/>
                </a:cxn>
                <a:cxn ang="0">
                  <a:pos x="54" y="96"/>
                </a:cxn>
                <a:cxn ang="0">
                  <a:pos x="54" y="96"/>
                </a:cxn>
                <a:cxn ang="0">
                  <a:pos x="39" y="109"/>
                </a:cxn>
                <a:cxn ang="0">
                  <a:pos x="22" y="124"/>
                </a:cxn>
                <a:cxn ang="0">
                  <a:pos x="14" y="132"/>
                </a:cxn>
                <a:cxn ang="0">
                  <a:pos x="7" y="139"/>
                </a:cxn>
                <a:cxn ang="0">
                  <a:pos x="2" y="149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5" y="164"/>
                </a:cxn>
                <a:cxn ang="0">
                  <a:pos x="11" y="164"/>
                </a:cxn>
                <a:cxn ang="0">
                  <a:pos x="11" y="164"/>
                </a:cxn>
                <a:cxn ang="0">
                  <a:pos x="13" y="164"/>
                </a:cxn>
                <a:cxn ang="0">
                  <a:pos x="14" y="163"/>
                </a:cxn>
                <a:cxn ang="0">
                  <a:pos x="17" y="160"/>
                </a:cxn>
                <a:cxn ang="0">
                  <a:pos x="15" y="156"/>
                </a:cxn>
                <a:cxn ang="0">
                  <a:pos x="14" y="155"/>
                </a:cxn>
                <a:cxn ang="0">
                  <a:pos x="13" y="154"/>
                </a:cxn>
                <a:cxn ang="0">
                  <a:pos x="13" y="154"/>
                </a:cxn>
                <a:cxn ang="0">
                  <a:pos x="18" y="145"/>
                </a:cxn>
                <a:cxn ang="0">
                  <a:pos x="26" y="137"/>
                </a:cxn>
                <a:cxn ang="0">
                  <a:pos x="41" y="124"/>
                </a:cxn>
                <a:cxn ang="0">
                  <a:pos x="41" y="124"/>
                </a:cxn>
                <a:cxn ang="0">
                  <a:pos x="64" y="104"/>
                </a:cxn>
                <a:cxn ang="0">
                  <a:pos x="85" y="83"/>
                </a:cxn>
                <a:cxn ang="0">
                  <a:pos x="85" y="83"/>
                </a:cxn>
                <a:cxn ang="0">
                  <a:pos x="106" y="68"/>
                </a:cxn>
                <a:cxn ang="0">
                  <a:pos x="126" y="49"/>
                </a:cxn>
                <a:cxn ang="0">
                  <a:pos x="136" y="40"/>
                </a:cxn>
                <a:cxn ang="0">
                  <a:pos x="145" y="30"/>
                </a:cxn>
                <a:cxn ang="0">
                  <a:pos x="153" y="19"/>
                </a:cxn>
                <a:cxn ang="0">
                  <a:pos x="158" y="7"/>
                </a:cxn>
                <a:cxn ang="0">
                  <a:pos x="158" y="7"/>
                </a:cxn>
                <a:cxn ang="0">
                  <a:pos x="159" y="6"/>
                </a:cxn>
                <a:cxn ang="0">
                  <a:pos x="159" y="3"/>
                </a:cxn>
                <a:cxn ang="0">
                  <a:pos x="155" y="0"/>
                </a:cxn>
                <a:cxn ang="0">
                  <a:pos x="154" y="0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9" h="164">
                  <a:moveTo>
                    <a:pt x="149" y="2"/>
                  </a:moveTo>
                  <a:lnTo>
                    <a:pt x="149" y="2"/>
                  </a:lnTo>
                  <a:lnTo>
                    <a:pt x="145" y="9"/>
                  </a:lnTo>
                  <a:lnTo>
                    <a:pt x="141" y="15"/>
                  </a:lnTo>
                  <a:lnTo>
                    <a:pt x="130" y="27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81" y="73"/>
                  </a:lnTo>
                  <a:lnTo>
                    <a:pt x="54" y="96"/>
                  </a:lnTo>
                  <a:lnTo>
                    <a:pt x="54" y="96"/>
                  </a:lnTo>
                  <a:lnTo>
                    <a:pt x="39" y="109"/>
                  </a:lnTo>
                  <a:lnTo>
                    <a:pt x="22" y="124"/>
                  </a:lnTo>
                  <a:lnTo>
                    <a:pt x="14" y="132"/>
                  </a:lnTo>
                  <a:lnTo>
                    <a:pt x="7" y="139"/>
                  </a:lnTo>
                  <a:lnTo>
                    <a:pt x="2" y="149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5" y="164"/>
                  </a:lnTo>
                  <a:lnTo>
                    <a:pt x="11" y="164"/>
                  </a:lnTo>
                  <a:lnTo>
                    <a:pt x="11" y="164"/>
                  </a:lnTo>
                  <a:lnTo>
                    <a:pt x="13" y="164"/>
                  </a:lnTo>
                  <a:lnTo>
                    <a:pt x="14" y="163"/>
                  </a:lnTo>
                  <a:lnTo>
                    <a:pt x="17" y="160"/>
                  </a:lnTo>
                  <a:lnTo>
                    <a:pt x="15" y="156"/>
                  </a:lnTo>
                  <a:lnTo>
                    <a:pt x="14" y="155"/>
                  </a:lnTo>
                  <a:lnTo>
                    <a:pt x="13" y="154"/>
                  </a:lnTo>
                  <a:lnTo>
                    <a:pt x="13" y="154"/>
                  </a:lnTo>
                  <a:lnTo>
                    <a:pt x="18" y="145"/>
                  </a:lnTo>
                  <a:lnTo>
                    <a:pt x="26" y="137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64" y="104"/>
                  </a:lnTo>
                  <a:lnTo>
                    <a:pt x="85" y="83"/>
                  </a:lnTo>
                  <a:lnTo>
                    <a:pt x="85" y="83"/>
                  </a:lnTo>
                  <a:lnTo>
                    <a:pt x="106" y="68"/>
                  </a:lnTo>
                  <a:lnTo>
                    <a:pt x="126" y="49"/>
                  </a:lnTo>
                  <a:lnTo>
                    <a:pt x="136" y="40"/>
                  </a:lnTo>
                  <a:lnTo>
                    <a:pt x="145" y="30"/>
                  </a:lnTo>
                  <a:lnTo>
                    <a:pt x="153" y="19"/>
                  </a:lnTo>
                  <a:lnTo>
                    <a:pt x="158" y="7"/>
                  </a:lnTo>
                  <a:lnTo>
                    <a:pt x="158" y="7"/>
                  </a:lnTo>
                  <a:lnTo>
                    <a:pt x="159" y="6"/>
                  </a:lnTo>
                  <a:lnTo>
                    <a:pt x="159" y="3"/>
                  </a:lnTo>
                  <a:lnTo>
                    <a:pt x="155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2" name="Freeform 954"/>
            <p:cNvSpPr/>
            <p:nvPr/>
          </p:nvSpPr>
          <p:spPr bwMode="auto">
            <a:xfrm>
              <a:off x="6324601" y="3468688"/>
              <a:ext cx="125413" cy="133350"/>
            </a:xfrm>
            <a:custGeom>
              <a:avLst/>
              <a:gdLst/>
              <a:ahLst/>
              <a:cxnLst>
                <a:cxn ang="0">
                  <a:pos x="312" y="0"/>
                </a:cxn>
                <a:cxn ang="0">
                  <a:pos x="294" y="9"/>
                </a:cxn>
                <a:cxn ang="0">
                  <a:pos x="280" y="23"/>
                </a:cxn>
                <a:cxn ang="0">
                  <a:pos x="251" y="54"/>
                </a:cxn>
                <a:cxn ang="0">
                  <a:pos x="227" y="79"/>
                </a:cxn>
                <a:cxn ang="0">
                  <a:pos x="180" y="130"/>
                </a:cxn>
                <a:cxn ang="0">
                  <a:pos x="155" y="155"/>
                </a:cxn>
                <a:cxn ang="0">
                  <a:pos x="56" y="255"/>
                </a:cxn>
                <a:cxn ang="0">
                  <a:pos x="22" y="289"/>
                </a:cxn>
                <a:cxn ang="0">
                  <a:pos x="8" y="308"/>
                </a:cxn>
                <a:cxn ang="0">
                  <a:pos x="0" y="330"/>
                </a:cxn>
                <a:cxn ang="0">
                  <a:pos x="1" y="332"/>
                </a:cxn>
                <a:cxn ang="0">
                  <a:pos x="4" y="336"/>
                </a:cxn>
                <a:cxn ang="0">
                  <a:pos x="12" y="336"/>
                </a:cxn>
                <a:cxn ang="0">
                  <a:pos x="14" y="336"/>
                </a:cxn>
                <a:cxn ang="0">
                  <a:pos x="17" y="330"/>
                </a:cxn>
                <a:cxn ang="0">
                  <a:pos x="14" y="325"/>
                </a:cxn>
                <a:cxn ang="0">
                  <a:pos x="13" y="325"/>
                </a:cxn>
                <a:cxn ang="0">
                  <a:pos x="18" y="311"/>
                </a:cxn>
                <a:cxn ang="0">
                  <a:pos x="38" y="289"/>
                </a:cxn>
                <a:cxn ang="0">
                  <a:pos x="48" y="278"/>
                </a:cxn>
                <a:cxn ang="0">
                  <a:pos x="87" y="240"/>
                </a:cxn>
                <a:cxn ang="0">
                  <a:pos x="171" y="155"/>
                </a:cxn>
                <a:cxn ang="0">
                  <a:pos x="244" y="77"/>
                </a:cxn>
                <a:cxn ang="0">
                  <a:pos x="260" y="60"/>
                </a:cxn>
                <a:cxn ang="0">
                  <a:pos x="286" y="30"/>
                </a:cxn>
                <a:cxn ang="0">
                  <a:pos x="306" y="15"/>
                </a:cxn>
                <a:cxn ang="0">
                  <a:pos x="316" y="10"/>
                </a:cxn>
                <a:cxn ang="0">
                  <a:pos x="319" y="7"/>
                </a:cxn>
                <a:cxn ang="0">
                  <a:pos x="319" y="1"/>
                </a:cxn>
                <a:cxn ang="0">
                  <a:pos x="315" y="0"/>
                </a:cxn>
                <a:cxn ang="0">
                  <a:pos x="312" y="0"/>
                </a:cxn>
              </a:cxnLst>
              <a:rect l="0" t="0" r="r" b="b"/>
              <a:pathLst>
                <a:path w="319" h="336">
                  <a:moveTo>
                    <a:pt x="312" y="0"/>
                  </a:moveTo>
                  <a:lnTo>
                    <a:pt x="312" y="0"/>
                  </a:lnTo>
                  <a:lnTo>
                    <a:pt x="303" y="3"/>
                  </a:lnTo>
                  <a:lnTo>
                    <a:pt x="294" y="9"/>
                  </a:lnTo>
                  <a:lnTo>
                    <a:pt x="286" y="15"/>
                  </a:lnTo>
                  <a:lnTo>
                    <a:pt x="280" y="23"/>
                  </a:lnTo>
                  <a:lnTo>
                    <a:pt x="265" y="39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27" y="79"/>
                  </a:lnTo>
                  <a:lnTo>
                    <a:pt x="204" y="104"/>
                  </a:lnTo>
                  <a:lnTo>
                    <a:pt x="180" y="130"/>
                  </a:lnTo>
                  <a:lnTo>
                    <a:pt x="155" y="155"/>
                  </a:lnTo>
                  <a:lnTo>
                    <a:pt x="155" y="155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39" y="272"/>
                  </a:lnTo>
                  <a:lnTo>
                    <a:pt x="22" y="289"/>
                  </a:lnTo>
                  <a:lnTo>
                    <a:pt x="14" y="298"/>
                  </a:lnTo>
                  <a:lnTo>
                    <a:pt x="8" y="308"/>
                  </a:lnTo>
                  <a:lnTo>
                    <a:pt x="2" y="319"/>
                  </a:lnTo>
                  <a:lnTo>
                    <a:pt x="0" y="330"/>
                  </a:lnTo>
                  <a:lnTo>
                    <a:pt x="0" y="330"/>
                  </a:lnTo>
                  <a:lnTo>
                    <a:pt x="1" y="332"/>
                  </a:lnTo>
                  <a:lnTo>
                    <a:pt x="2" y="334"/>
                  </a:lnTo>
                  <a:lnTo>
                    <a:pt x="4" y="336"/>
                  </a:lnTo>
                  <a:lnTo>
                    <a:pt x="6" y="336"/>
                  </a:lnTo>
                  <a:lnTo>
                    <a:pt x="12" y="336"/>
                  </a:lnTo>
                  <a:lnTo>
                    <a:pt x="12" y="336"/>
                  </a:lnTo>
                  <a:lnTo>
                    <a:pt x="14" y="336"/>
                  </a:lnTo>
                  <a:lnTo>
                    <a:pt x="15" y="334"/>
                  </a:lnTo>
                  <a:lnTo>
                    <a:pt x="17" y="330"/>
                  </a:lnTo>
                  <a:lnTo>
                    <a:pt x="17" y="326"/>
                  </a:lnTo>
                  <a:lnTo>
                    <a:pt x="14" y="325"/>
                  </a:lnTo>
                  <a:lnTo>
                    <a:pt x="13" y="325"/>
                  </a:lnTo>
                  <a:lnTo>
                    <a:pt x="13" y="325"/>
                  </a:lnTo>
                  <a:lnTo>
                    <a:pt x="15" y="317"/>
                  </a:lnTo>
                  <a:lnTo>
                    <a:pt x="18" y="311"/>
                  </a:lnTo>
                  <a:lnTo>
                    <a:pt x="27" y="299"/>
                  </a:lnTo>
                  <a:lnTo>
                    <a:pt x="38" y="289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87" y="240"/>
                  </a:lnTo>
                  <a:lnTo>
                    <a:pt x="87" y="240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209" y="116"/>
                  </a:lnTo>
                  <a:lnTo>
                    <a:pt x="244" y="77"/>
                  </a:lnTo>
                  <a:lnTo>
                    <a:pt x="244" y="77"/>
                  </a:lnTo>
                  <a:lnTo>
                    <a:pt x="260" y="60"/>
                  </a:lnTo>
                  <a:lnTo>
                    <a:pt x="277" y="40"/>
                  </a:lnTo>
                  <a:lnTo>
                    <a:pt x="286" y="30"/>
                  </a:lnTo>
                  <a:lnTo>
                    <a:pt x="295" y="22"/>
                  </a:lnTo>
                  <a:lnTo>
                    <a:pt x="306" y="15"/>
                  </a:lnTo>
                  <a:lnTo>
                    <a:pt x="316" y="10"/>
                  </a:lnTo>
                  <a:lnTo>
                    <a:pt x="316" y="10"/>
                  </a:lnTo>
                  <a:lnTo>
                    <a:pt x="318" y="9"/>
                  </a:lnTo>
                  <a:lnTo>
                    <a:pt x="319" y="7"/>
                  </a:lnTo>
                  <a:lnTo>
                    <a:pt x="319" y="3"/>
                  </a:lnTo>
                  <a:lnTo>
                    <a:pt x="319" y="1"/>
                  </a:lnTo>
                  <a:lnTo>
                    <a:pt x="318" y="0"/>
                  </a:lnTo>
                  <a:lnTo>
                    <a:pt x="315" y="0"/>
                  </a:lnTo>
                  <a:lnTo>
                    <a:pt x="312" y="0"/>
                  </a:lnTo>
                  <a:lnTo>
                    <a:pt x="3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3" name="Freeform 955"/>
            <p:cNvSpPr/>
            <p:nvPr/>
          </p:nvSpPr>
          <p:spPr bwMode="auto">
            <a:xfrm>
              <a:off x="6326188" y="3465513"/>
              <a:ext cx="207963" cy="206375"/>
            </a:xfrm>
            <a:custGeom>
              <a:avLst/>
              <a:gdLst/>
              <a:ahLst/>
              <a:cxnLst>
                <a:cxn ang="0">
                  <a:pos x="516" y="3"/>
                </a:cxn>
                <a:cxn ang="0">
                  <a:pos x="482" y="27"/>
                </a:cxn>
                <a:cxn ang="0">
                  <a:pos x="448" y="52"/>
                </a:cxn>
                <a:cxn ang="0">
                  <a:pos x="432" y="67"/>
                </a:cxn>
                <a:cxn ang="0">
                  <a:pos x="384" y="115"/>
                </a:cxn>
                <a:cxn ang="0">
                  <a:pos x="352" y="148"/>
                </a:cxn>
                <a:cxn ang="0">
                  <a:pos x="250" y="243"/>
                </a:cxn>
                <a:cxn ang="0">
                  <a:pos x="181" y="306"/>
                </a:cxn>
                <a:cxn ang="0">
                  <a:pos x="113" y="369"/>
                </a:cxn>
                <a:cxn ang="0">
                  <a:pos x="98" y="384"/>
                </a:cxn>
                <a:cxn ang="0">
                  <a:pos x="72" y="415"/>
                </a:cxn>
                <a:cxn ang="0">
                  <a:pos x="61" y="432"/>
                </a:cxn>
                <a:cxn ang="0">
                  <a:pos x="34" y="473"/>
                </a:cxn>
                <a:cxn ang="0">
                  <a:pos x="11" y="501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2" y="518"/>
                </a:cxn>
                <a:cxn ang="0">
                  <a:pos x="8" y="519"/>
                </a:cxn>
                <a:cxn ang="0">
                  <a:pos x="9" y="518"/>
                </a:cxn>
                <a:cxn ang="0">
                  <a:pos x="38" y="486"/>
                </a:cxn>
                <a:cxn ang="0">
                  <a:pos x="62" y="452"/>
                </a:cxn>
                <a:cxn ang="0">
                  <a:pos x="98" y="400"/>
                </a:cxn>
                <a:cxn ang="0">
                  <a:pos x="113" y="384"/>
                </a:cxn>
                <a:cxn ang="0">
                  <a:pos x="181" y="320"/>
                </a:cxn>
                <a:cxn ang="0">
                  <a:pos x="251" y="259"/>
                </a:cxn>
                <a:cxn ang="0">
                  <a:pos x="352" y="163"/>
                </a:cxn>
                <a:cxn ang="0">
                  <a:pos x="385" y="131"/>
                </a:cxn>
                <a:cxn ang="0">
                  <a:pos x="432" y="82"/>
                </a:cxn>
                <a:cxn ang="0">
                  <a:pos x="449" y="67"/>
                </a:cxn>
                <a:cxn ang="0">
                  <a:pos x="487" y="39"/>
                </a:cxn>
                <a:cxn ang="0">
                  <a:pos x="524" y="10"/>
                </a:cxn>
                <a:cxn ang="0">
                  <a:pos x="525" y="8"/>
                </a:cxn>
                <a:cxn ang="0">
                  <a:pos x="524" y="3"/>
                </a:cxn>
                <a:cxn ang="0">
                  <a:pos x="517" y="1"/>
                </a:cxn>
                <a:cxn ang="0">
                  <a:pos x="516" y="3"/>
                </a:cxn>
              </a:cxnLst>
              <a:rect l="0" t="0" r="r" b="b"/>
              <a:pathLst>
                <a:path w="525" h="519">
                  <a:moveTo>
                    <a:pt x="516" y="3"/>
                  </a:moveTo>
                  <a:lnTo>
                    <a:pt x="516" y="3"/>
                  </a:lnTo>
                  <a:lnTo>
                    <a:pt x="499" y="16"/>
                  </a:lnTo>
                  <a:lnTo>
                    <a:pt x="482" y="27"/>
                  </a:lnTo>
                  <a:lnTo>
                    <a:pt x="465" y="39"/>
                  </a:lnTo>
                  <a:lnTo>
                    <a:pt x="448" y="52"/>
                  </a:lnTo>
                  <a:lnTo>
                    <a:pt x="448" y="52"/>
                  </a:lnTo>
                  <a:lnTo>
                    <a:pt x="432" y="67"/>
                  </a:lnTo>
                  <a:lnTo>
                    <a:pt x="415" y="82"/>
                  </a:lnTo>
                  <a:lnTo>
                    <a:pt x="384" y="115"/>
                  </a:lnTo>
                  <a:lnTo>
                    <a:pt x="384" y="115"/>
                  </a:lnTo>
                  <a:lnTo>
                    <a:pt x="352" y="148"/>
                  </a:lnTo>
                  <a:lnTo>
                    <a:pt x="318" y="180"/>
                  </a:lnTo>
                  <a:lnTo>
                    <a:pt x="250" y="243"/>
                  </a:lnTo>
                  <a:lnTo>
                    <a:pt x="250" y="243"/>
                  </a:lnTo>
                  <a:lnTo>
                    <a:pt x="181" y="306"/>
                  </a:lnTo>
                  <a:lnTo>
                    <a:pt x="146" y="337"/>
                  </a:lnTo>
                  <a:lnTo>
                    <a:pt x="113" y="369"/>
                  </a:lnTo>
                  <a:lnTo>
                    <a:pt x="113" y="369"/>
                  </a:lnTo>
                  <a:lnTo>
                    <a:pt x="98" y="384"/>
                  </a:lnTo>
                  <a:lnTo>
                    <a:pt x="84" y="399"/>
                  </a:lnTo>
                  <a:lnTo>
                    <a:pt x="72" y="415"/>
                  </a:lnTo>
                  <a:lnTo>
                    <a:pt x="61" y="432"/>
                  </a:lnTo>
                  <a:lnTo>
                    <a:pt x="61" y="432"/>
                  </a:lnTo>
                  <a:lnTo>
                    <a:pt x="47" y="452"/>
                  </a:lnTo>
                  <a:lnTo>
                    <a:pt x="34" y="473"/>
                  </a:lnTo>
                  <a:lnTo>
                    <a:pt x="19" y="492"/>
                  </a:lnTo>
                  <a:lnTo>
                    <a:pt x="11" y="501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0" y="513"/>
                  </a:lnTo>
                  <a:lnTo>
                    <a:pt x="0" y="514"/>
                  </a:lnTo>
                  <a:lnTo>
                    <a:pt x="0" y="517"/>
                  </a:lnTo>
                  <a:lnTo>
                    <a:pt x="2" y="518"/>
                  </a:lnTo>
                  <a:lnTo>
                    <a:pt x="6" y="519"/>
                  </a:lnTo>
                  <a:lnTo>
                    <a:pt x="8" y="519"/>
                  </a:lnTo>
                  <a:lnTo>
                    <a:pt x="9" y="518"/>
                  </a:lnTo>
                  <a:lnTo>
                    <a:pt x="9" y="518"/>
                  </a:lnTo>
                  <a:lnTo>
                    <a:pt x="25" y="503"/>
                  </a:lnTo>
                  <a:lnTo>
                    <a:pt x="38" y="486"/>
                  </a:lnTo>
                  <a:lnTo>
                    <a:pt x="50" y="469"/>
                  </a:lnTo>
                  <a:lnTo>
                    <a:pt x="62" y="452"/>
                  </a:lnTo>
                  <a:lnTo>
                    <a:pt x="85" y="417"/>
                  </a:lnTo>
                  <a:lnTo>
                    <a:pt x="98" y="400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47" y="352"/>
                  </a:lnTo>
                  <a:lnTo>
                    <a:pt x="181" y="320"/>
                  </a:lnTo>
                  <a:lnTo>
                    <a:pt x="251" y="259"/>
                  </a:lnTo>
                  <a:lnTo>
                    <a:pt x="251" y="259"/>
                  </a:lnTo>
                  <a:lnTo>
                    <a:pt x="320" y="196"/>
                  </a:lnTo>
                  <a:lnTo>
                    <a:pt x="352" y="163"/>
                  </a:lnTo>
                  <a:lnTo>
                    <a:pt x="385" y="131"/>
                  </a:lnTo>
                  <a:lnTo>
                    <a:pt x="385" y="131"/>
                  </a:lnTo>
                  <a:lnTo>
                    <a:pt x="416" y="98"/>
                  </a:lnTo>
                  <a:lnTo>
                    <a:pt x="432" y="82"/>
                  </a:lnTo>
                  <a:lnTo>
                    <a:pt x="449" y="67"/>
                  </a:lnTo>
                  <a:lnTo>
                    <a:pt x="449" y="67"/>
                  </a:lnTo>
                  <a:lnTo>
                    <a:pt x="467" y="52"/>
                  </a:lnTo>
                  <a:lnTo>
                    <a:pt x="487" y="39"/>
                  </a:lnTo>
                  <a:lnTo>
                    <a:pt x="505" y="25"/>
                  </a:lnTo>
                  <a:lnTo>
                    <a:pt x="524" y="10"/>
                  </a:lnTo>
                  <a:lnTo>
                    <a:pt x="524" y="10"/>
                  </a:lnTo>
                  <a:lnTo>
                    <a:pt x="525" y="8"/>
                  </a:lnTo>
                  <a:lnTo>
                    <a:pt x="525" y="7"/>
                  </a:lnTo>
                  <a:lnTo>
                    <a:pt x="524" y="3"/>
                  </a:lnTo>
                  <a:lnTo>
                    <a:pt x="520" y="0"/>
                  </a:lnTo>
                  <a:lnTo>
                    <a:pt x="517" y="1"/>
                  </a:lnTo>
                  <a:lnTo>
                    <a:pt x="516" y="3"/>
                  </a:lnTo>
                  <a:lnTo>
                    <a:pt x="5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4" name="Freeform 956"/>
            <p:cNvSpPr/>
            <p:nvPr/>
          </p:nvSpPr>
          <p:spPr bwMode="auto">
            <a:xfrm>
              <a:off x="6351588" y="3487738"/>
              <a:ext cx="239713" cy="231775"/>
            </a:xfrm>
            <a:custGeom>
              <a:avLst/>
              <a:gdLst/>
              <a:ahLst/>
              <a:cxnLst>
                <a:cxn ang="0">
                  <a:pos x="597" y="1"/>
                </a:cxn>
                <a:cxn ang="0">
                  <a:pos x="556" y="32"/>
                </a:cxn>
                <a:cxn ang="0">
                  <a:pos x="519" y="66"/>
                </a:cxn>
                <a:cxn ang="0">
                  <a:pos x="449" y="139"/>
                </a:cxn>
                <a:cxn ang="0">
                  <a:pos x="430" y="158"/>
                </a:cxn>
                <a:cxn ang="0">
                  <a:pos x="374" y="209"/>
                </a:cxn>
                <a:cxn ang="0">
                  <a:pos x="296" y="274"/>
                </a:cxn>
                <a:cxn ang="0">
                  <a:pos x="254" y="311"/>
                </a:cxn>
                <a:cxn ang="0">
                  <a:pos x="174" y="388"/>
                </a:cxn>
                <a:cxn ang="0">
                  <a:pos x="136" y="427"/>
                </a:cxn>
                <a:cxn ang="0">
                  <a:pos x="94" y="469"/>
                </a:cxn>
                <a:cxn ang="0">
                  <a:pos x="52" y="510"/>
                </a:cxn>
                <a:cxn ang="0">
                  <a:pos x="22" y="540"/>
                </a:cxn>
                <a:cxn ang="0">
                  <a:pos x="9" y="557"/>
                </a:cxn>
                <a:cxn ang="0">
                  <a:pos x="0" y="575"/>
                </a:cxn>
                <a:cxn ang="0">
                  <a:pos x="0" y="576"/>
                </a:cxn>
                <a:cxn ang="0">
                  <a:pos x="4" y="581"/>
                </a:cxn>
                <a:cxn ang="0">
                  <a:pos x="9" y="580"/>
                </a:cxn>
                <a:cxn ang="0">
                  <a:pos x="11" y="578"/>
                </a:cxn>
                <a:cxn ang="0">
                  <a:pos x="16" y="568"/>
                </a:cxn>
                <a:cxn ang="0">
                  <a:pos x="39" y="540"/>
                </a:cxn>
                <a:cxn ang="0">
                  <a:pos x="58" y="521"/>
                </a:cxn>
                <a:cxn ang="0">
                  <a:pos x="76" y="502"/>
                </a:cxn>
                <a:cxn ang="0">
                  <a:pos x="132" y="447"/>
                </a:cxn>
                <a:cxn ang="0">
                  <a:pos x="152" y="428"/>
                </a:cxn>
                <a:cxn ang="0">
                  <a:pos x="225" y="354"/>
                </a:cxn>
                <a:cxn ang="0">
                  <a:pos x="304" y="282"/>
                </a:cxn>
                <a:cxn ang="0">
                  <a:pos x="340" y="251"/>
                </a:cxn>
                <a:cxn ang="0">
                  <a:pos x="415" y="188"/>
                </a:cxn>
                <a:cxn ang="0">
                  <a:pos x="450" y="154"/>
                </a:cxn>
                <a:cxn ang="0">
                  <a:pos x="523" y="79"/>
                </a:cxn>
                <a:cxn ang="0">
                  <a:pos x="561" y="43"/>
                </a:cxn>
                <a:cxn ang="0">
                  <a:pos x="602" y="10"/>
                </a:cxn>
                <a:cxn ang="0">
                  <a:pos x="604" y="9"/>
                </a:cxn>
                <a:cxn ang="0">
                  <a:pos x="603" y="2"/>
                </a:cxn>
                <a:cxn ang="0">
                  <a:pos x="601" y="0"/>
                </a:cxn>
                <a:cxn ang="0">
                  <a:pos x="597" y="1"/>
                </a:cxn>
              </a:cxnLst>
              <a:rect l="0" t="0" r="r" b="b"/>
              <a:pathLst>
                <a:path w="604" h="581">
                  <a:moveTo>
                    <a:pt x="597" y="1"/>
                  </a:moveTo>
                  <a:lnTo>
                    <a:pt x="597" y="1"/>
                  </a:lnTo>
                  <a:lnTo>
                    <a:pt x="576" y="15"/>
                  </a:lnTo>
                  <a:lnTo>
                    <a:pt x="556" y="32"/>
                  </a:lnTo>
                  <a:lnTo>
                    <a:pt x="538" y="49"/>
                  </a:lnTo>
                  <a:lnTo>
                    <a:pt x="519" y="66"/>
                  </a:lnTo>
                  <a:lnTo>
                    <a:pt x="484" y="102"/>
                  </a:lnTo>
                  <a:lnTo>
                    <a:pt x="449" y="139"/>
                  </a:lnTo>
                  <a:lnTo>
                    <a:pt x="449" y="139"/>
                  </a:lnTo>
                  <a:lnTo>
                    <a:pt x="430" y="158"/>
                  </a:lnTo>
                  <a:lnTo>
                    <a:pt x="412" y="175"/>
                  </a:lnTo>
                  <a:lnTo>
                    <a:pt x="374" y="209"/>
                  </a:lnTo>
                  <a:lnTo>
                    <a:pt x="335" y="241"/>
                  </a:lnTo>
                  <a:lnTo>
                    <a:pt x="296" y="274"/>
                  </a:lnTo>
                  <a:lnTo>
                    <a:pt x="296" y="274"/>
                  </a:lnTo>
                  <a:lnTo>
                    <a:pt x="254" y="311"/>
                  </a:lnTo>
                  <a:lnTo>
                    <a:pt x="213" y="349"/>
                  </a:lnTo>
                  <a:lnTo>
                    <a:pt x="174" y="388"/>
                  </a:lnTo>
                  <a:lnTo>
                    <a:pt x="136" y="427"/>
                  </a:lnTo>
                  <a:lnTo>
                    <a:pt x="136" y="427"/>
                  </a:lnTo>
                  <a:lnTo>
                    <a:pt x="115" y="448"/>
                  </a:lnTo>
                  <a:lnTo>
                    <a:pt x="94" y="469"/>
                  </a:lnTo>
                  <a:lnTo>
                    <a:pt x="52" y="510"/>
                  </a:lnTo>
                  <a:lnTo>
                    <a:pt x="52" y="510"/>
                  </a:lnTo>
                  <a:lnTo>
                    <a:pt x="38" y="524"/>
                  </a:lnTo>
                  <a:lnTo>
                    <a:pt x="22" y="540"/>
                  </a:lnTo>
                  <a:lnTo>
                    <a:pt x="16" y="547"/>
                  </a:lnTo>
                  <a:lnTo>
                    <a:pt x="9" y="557"/>
                  </a:lnTo>
                  <a:lnTo>
                    <a:pt x="4" y="566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0" y="576"/>
                  </a:lnTo>
                  <a:lnTo>
                    <a:pt x="0" y="579"/>
                  </a:lnTo>
                  <a:lnTo>
                    <a:pt x="4" y="581"/>
                  </a:lnTo>
                  <a:lnTo>
                    <a:pt x="8" y="581"/>
                  </a:lnTo>
                  <a:lnTo>
                    <a:pt x="9" y="580"/>
                  </a:lnTo>
                  <a:lnTo>
                    <a:pt x="11" y="578"/>
                  </a:lnTo>
                  <a:lnTo>
                    <a:pt x="11" y="578"/>
                  </a:lnTo>
                  <a:lnTo>
                    <a:pt x="13" y="572"/>
                  </a:lnTo>
                  <a:lnTo>
                    <a:pt x="16" y="568"/>
                  </a:lnTo>
                  <a:lnTo>
                    <a:pt x="24" y="558"/>
                  </a:lnTo>
                  <a:lnTo>
                    <a:pt x="39" y="540"/>
                  </a:lnTo>
                  <a:lnTo>
                    <a:pt x="39" y="540"/>
                  </a:lnTo>
                  <a:lnTo>
                    <a:pt x="58" y="521"/>
                  </a:lnTo>
                  <a:lnTo>
                    <a:pt x="76" y="502"/>
                  </a:lnTo>
                  <a:lnTo>
                    <a:pt x="76" y="502"/>
                  </a:lnTo>
                  <a:lnTo>
                    <a:pt x="114" y="465"/>
                  </a:lnTo>
                  <a:lnTo>
                    <a:pt x="132" y="447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88" y="391"/>
                  </a:lnTo>
                  <a:lnTo>
                    <a:pt x="225" y="354"/>
                  </a:lnTo>
                  <a:lnTo>
                    <a:pt x="264" y="317"/>
                  </a:lnTo>
                  <a:lnTo>
                    <a:pt x="304" y="282"/>
                  </a:lnTo>
                  <a:lnTo>
                    <a:pt x="304" y="282"/>
                  </a:lnTo>
                  <a:lnTo>
                    <a:pt x="340" y="251"/>
                  </a:lnTo>
                  <a:lnTo>
                    <a:pt x="378" y="219"/>
                  </a:lnTo>
                  <a:lnTo>
                    <a:pt x="415" y="188"/>
                  </a:lnTo>
                  <a:lnTo>
                    <a:pt x="450" y="154"/>
                  </a:lnTo>
                  <a:lnTo>
                    <a:pt x="450" y="154"/>
                  </a:lnTo>
                  <a:lnTo>
                    <a:pt x="487" y="116"/>
                  </a:lnTo>
                  <a:lnTo>
                    <a:pt x="523" y="79"/>
                  </a:lnTo>
                  <a:lnTo>
                    <a:pt x="542" y="61"/>
                  </a:lnTo>
                  <a:lnTo>
                    <a:pt x="561" y="43"/>
                  </a:lnTo>
                  <a:lnTo>
                    <a:pt x="581" y="26"/>
                  </a:lnTo>
                  <a:lnTo>
                    <a:pt x="602" y="10"/>
                  </a:lnTo>
                  <a:lnTo>
                    <a:pt x="602" y="10"/>
                  </a:lnTo>
                  <a:lnTo>
                    <a:pt x="604" y="9"/>
                  </a:lnTo>
                  <a:lnTo>
                    <a:pt x="604" y="6"/>
                  </a:lnTo>
                  <a:lnTo>
                    <a:pt x="603" y="2"/>
                  </a:lnTo>
                  <a:lnTo>
                    <a:pt x="602" y="1"/>
                  </a:lnTo>
                  <a:lnTo>
                    <a:pt x="601" y="0"/>
                  </a:lnTo>
                  <a:lnTo>
                    <a:pt x="599" y="0"/>
                  </a:lnTo>
                  <a:lnTo>
                    <a:pt x="597" y="1"/>
                  </a:lnTo>
                  <a:lnTo>
                    <a:pt x="5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5" name="Freeform 957"/>
            <p:cNvSpPr/>
            <p:nvPr/>
          </p:nvSpPr>
          <p:spPr bwMode="auto">
            <a:xfrm>
              <a:off x="6394451" y="3546476"/>
              <a:ext cx="220663" cy="195263"/>
            </a:xfrm>
            <a:custGeom>
              <a:avLst/>
              <a:gdLst/>
              <a:ahLst/>
              <a:cxnLst>
                <a:cxn ang="0">
                  <a:pos x="546" y="2"/>
                </a:cxn>
                <a:cxn ang="0">
                  <a:pos x="537" y="6"/>
                </a:cxn>
                <a:cxn ang="0">
                  <a:pos x="524" y="19"/>
                </a:cxn>
                <a:cxn ang="0">
                  <a:pos x="518" y="25"/>
                </a:cxn>
                <a:cxn ang="0">
                  <a:pos x="439" y="89"/>
                </a:cxn>
                <a:cxn ang="0">
                  <a:pos x="401" y="122"/>
                </a:cxn>
                <a:cxn ang="0">
                  <a:pos x="329" y="189"/>
                </a:cxn>
                <a:cxn ang="0">
                  <a:pos x="294" y="224"/>
                </a:cxn>
                <a:cxn ang="0">
                  <a:pos x="219" y="291"/>
                </a:cxn>
                <a:cxn ang="0">
                  <a:pos x="144" y="353"/>
                </a:cxn>
                <a:cxn ang="0">
                  <a:pos x="87" y="400"/>
                </a:cxn>
                <a:cxn ang="0">
                  <a:pos x="69" y="416"/>
                </a:cxn>
                <a:cxn ang="0">
                  <a:pos x="36" y="449"/>
                </a:cxn>
                <a:cxn ang="0">
                  <a:pos x="10" y="476"/>
                </a:cxn>
                <a:cxn ang="0">
                  <a:pos x="4" y="480"/>
                </a:cxn>
                <a:cxn ang="0">
                  <a:pos x="1" y="482"/>
                </a:cxn>
                <a:cxn ang="0">
                  <a:pos x="0" y="487"/>
                </a:cxn>
                <a:cxn ang="0">
                  <a:pos x="4" y="492"/>
                </a:cxn>
                <a:cxn ang="0">
                  <a:pos x="6" y="492"/>
                </a:cxn>
                <a:cxn ang="0">
                  <a:pos x="18" y="485"/>
                </a:cxn>
                <a:cxn ang="0">
                  <a:pos x="27" y="476"/>
                </a:cxn>
                <a:cxn ang="0">
                  <a:pos x="45" y="457"/>
                </a:cxn>
                <a:cxn ang="0">
                  <a:pos x="81" y="423"/>
                </a:cxn>
                <a:cxn ang="0">
                  <a:pos x="117" y="390"/>
                </a:cxn>
                <a:cxn ang="0">
                  <a:pos x="196" y="327"/>
                </a:cxn>
                <a:cxn ang="0">
                  <a:pos x="272" y="262"/>
                </a:cxn>
                <a:cxn ang="0">
                  <a:pos x="342" y="193"/>
                </a:cxn>
                <a:cxn ang="0">
                  <a:pos x="414" y="125"/>
                </a:cxn>
                <a:cxn ang="0">
                  <a:pos x="454" y="91"/>
                </a:cxn>
                <a:cxn ang="0">
                  <a:pos x="494" y="58"/>
                </a:cxn>
                <a:cxn ang="0">
                  <a:pos x="510" y="46"/>
                </a:cxn>
                <a:cxn ang="0">
                  <a:pos x="524" y="33"/>
                </a:cxn>
                <a:cxn ang="0">
                  <a:pos x="546" y="15"/>
                </a:cxn>
                <a:cxn ang="0">
                  <a:pos x="549" y="12"/>
                </a:cxn>
                <a:cxn ang="0">
                  <a:pos x="552" y="9"/>
                </a:cxn>
                <a:cxn ang="0">
                  <a:pos x="550" y="2"/>
                </a:cxn>
                <a:cxn ang="0">
                  <a:pos x="546" y="2"/>
                </a:cxn>
              </a:cxnLst>
              <a:rect l="0" t="0" r="r" b="b"/>
              <a:pathLst>
                <a:path w="553" h="492">
                  <a:moveTo>
                    <a:pt x="546" y="2"/>
                  </a:moveTo>
                  <a:lnTo>
                    <a:pt x="546" y="2"/>
                  </a:lnTo>
                  <a:lnTo>
                    <a:pt x="541" y="3"/>
                  </a:lnTo>
                  <a:lnTo>
                    <a:pt x="537" y="6"/>
                  </a:lnTo>
                  <a:lnTo>
                    <a:pt x="531" y="12"/>
                  </a:lnTo>
                  <a:lnTo>
                    <a:pt x="524" y="19"/>
                  </a:lnTo>
                  <a:lnTo>
                    <a:pt x="518" y="25"/>
                  </a:lnTo>
                  <a:lnTo>
                    <a:pt x="518" y="25"/>
                  </a:lnTo>
                  <a:lnTo>
                    <a:pt x="477" y="57"/>
                  </a:lnTo>
                  <a:lnTo>
                    <a:pt x="439" y="89"/>
                  </a:lnTo>
                  <a:lnTo>
                    <a:pt x="439" y="89"/>
                  </a:lnTo>
                  <a:lnTo>
                    <a:pt x="401" y="122"/>
                  </a:lnTo>
                  <a:lnTo>
                    <a:pt x="365" y="155"/>
                  </a:lnTo>
                  <a:lnTo>
                    <a:pt x="329" y="189"/>
                  </a:lnTo>
                  <a:lnTo>
                    <a:pt x="294" y="224"/>
                  </a:lnTo>
                  <a:lnTo>
                    <a:pt x="294" y="224"/>
                  </a:lnTo>
                  <a:lnTo>
                    <a:pt x="257" y="258"/>
                  </a:lnTo>
                  <a:lnTo>
                    <a:pt x="219" y="291"/>
                  </a:lnTo>
                  <a:lnTo>
                    <a:pt x="144" y="353"/>
                  </a:lnTo>
                  <a:lnTo>
                    <a:pt x="144" y="353"/>
                  </a:lnTo>
                  <a:lnTo>
                    <a:pt x="106" y="385"/>
                  </a:lnTo>
                  <a:lnTo>
                    <a:pt x="87" y="400"/>
                  </a:lnTo>
                  <a:lnTo>
                    <a:pt x="69" y="416"/>
                  </a:lnTo>
                  <a:lnTo>
                    <a:pt x="69" y="416"/>
                  </a:lnTo>
                  <a:lnTo>
                    <a:pt x="36" y="449"/>
                  </a:lnTo>
                  <a:lnTo>
                    <a:pt x="36" y="449"/>
                  </a:lnTo>
                  <a:lnTo>
                    <a:pt x="21" y="466"/>
                  </a:lnTo>
                  <a:lnTo>
                    <a:pt x="10" y="476"/>
                  </a:lnTo>
                  <a:lnTo>
                    <a:pt x="6" y="479"/>
                  </a:lnTo>
                  <a:lnTo>
                    <a:pt x="4" y="480"/>
                  </a:lnTo>
                  <a:lnTo>
                    <a:pt x="4" y="480"/>
                  </a:lnTo>
                  <a:lnTo>
                    <a:pt x="1" y="482"/>
                  </a:lnTo>
                  <a:lnTo>
                    <a:pt x="0" y="483"/>
                  </a:lnTo>
                  <a:lnTo>
                    <a:pt x="0" y="487"/>
                  </a:lnTo>
                  <a:lnTo>
                    <a:pt x="2" y="491"/>
                  </a:lnTo>
                  <a:lnTo>
                    <a:pt x="4" y="492"/>
                  </a:lnTo>
                  <a:lnTo>
                    <a:pt x="6" y="492"/>
                  </a:lnTo>
                  <a:lnTo>
                    <a:pt x="6" y="492"/>
                  </a:lnTo>
                  <a:lnTo>
                    <a:pt x="13" y="489"/>
                  </a:lnTo>
                  <a:lnTo>
                    <a:pt x="18" y="485"/>
                  </a:lnTo>
                  <a:lnTo>
                    <a:pt x="23" y="482"/>
                  </a:lnTo>
                  <a:lnTo>
                    <a:pt x="27" y="476"/>
                  </a:lnTo>
                  <a:lnTo>
                    <a:pt x="36" y="466"/>
                  </a:lnTo>
                  <a:lnTo>
                    <a:pt x="45" y="457"/>
                  </a:lnTo>
                  <a:lnTo>
                    <a:pt x="45" y="457"/>
                  </a:lnTo>
                  <a:lnTo>
                    <a:pt x="81" y="423"/>
                  </a:lnTo>
                  <a:lnTo>
                    <a:pt x="99" y="406"/>
                  </a:lnTo>
                  <a:lnTo>
                    <a:pt x="117" y="390"/>
                  </a:lnTo>
                  <a:lnTo>
                    <a:pt x="117" y="390"/>
                  </a:lnTo>
                  <a:lnTo>
                    <a:pt x="196" y="327"/>
                  </a:lnTo>
                  <a:lnTo>
                    <a:pt x="234" y="295"/>
                  </a:lnTo>
                  <a:lnTo>
                    <a:pt x="272" y="262"/>
                  </a:lnTo>
                  <a:lnTo>
                    <a:pt x="272" y="262"/>
                  </a:lnTo>
                  <a:lnTo>
                    <a:pt x="342" y="193"/>
                  </a:lnTo>
                  <a:lnTo>
                    <a:pt x="378" y="159"/>
                  </a:lnTo>
                  <a:lnTo>
                    <a:pt x="414" y="125"/>
                  </a:lnTo>
                  <a:lnTo>
                    <a:pt x="414" y="125"/>
                  </a:lnTo>
                  <a:lnTo>
                    <a:pt x="454" y="91"/>
                  </a:lnTo>
                  <a:lnTo>
                    <a:pt x="475" y="74"/>
                  </a:lnTo>
                  <a:lnTo>
                    <a:pt x="494" y="58"/>
                  </a:lnTo>
                  <a:lnTo>
                    <a:pt x="494" y="58"/>
                  </a:lnTo>
                  <a:lnTo>
                    <a:pt x="510" y="46"/>
                  </a:lnTo>
                  <a:lnTo>
                    <a:pt x="524" y="33"/>
                  </a:lnTo>
                  <a:lnTo>
                    <a:pt x="524" y="33"/>
                  </a:lnTo>
                  <a:lnTo>
                    <a:pt x="539" y="21"/>
                  </a:lnTo>
                  <a:lnTo>
                    <a:pt x="546" y="15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50" y="11"/>
                  </a:lnTo>
                  <a:lnTo>
                    <a:pt x="552" y="9"/>
                  </a:lnTo>
                  <a:lnTo>
                    <a:pt x="553" y="6"/>
                  </a:lnTo>
                  <a:lnTo>
                    <a:pt x="550" y="2"/>
                  </a:lnTo>
                  <a:lnTo>
                    <a:pt x="548" y="0"/>
                  </a:lnTo>
                  <a:lnTo>
                    <a:pt x="546" y="2"/>
                  </a:lnTo>
                  <a:lnTo>
                    <a:pt x="5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6" name="Freeform 958"/>
            <p:cNvSpPr/>
            <p:nvPr/>
          </p:nvSpPr>
          <p:spPr bwMode="auto">
            <a:xfrm>
              <a:off x="6453188" y="3570288"/>
              <a:ext cx="212725" cy="180975"/>
            </a:xfrm>
            <a:custGeom>
              <a:avLst/>
              <a:gdLst/>
              <a:ahLst/>
              <a:cxnLst>
                <a:cxn ang="0">
                  <a:pos x="531" y="0"/>
                </a:cxn>
                <a:cxn ang="0">
                  <a:pos x="508" y="8"/>
                </a:cxn>
                <a:cxn ang="0">
                  <a:pos x="491" y="22"/>
                </a:cxn>
                <a:cxn ang="0">
                  <a:pos x="474" y="36"/>
                </a:cxn>
                <a:cxn ang="0">
                  <a:pos x="440" y="67"/>
                </a:cxn>
                <a:cxn ang="0">
                  <a:pos x="423" y="81"/>
                </a:cxn>
                <a:cxn ang="0">
                  <a:pos x="323" y="180"/>
                </a:cxn>
                <a:cxn ang="0">
                  <a:pos x="287" y="210"/>
                </a:cxn>
                <a:cxn ang="0">
                  <a:pos x="251" y="242"/>
                </a:cxn>
                <a:cxn ang="0">
                  <a:pos x="215" y="273"/>
                </a:cxn>
                <a:cxn ang="0">
                  <a:pos x="159" y="318"/>
                </a:cxn>
                <a:cxn ang="0">
                  <a:pos x="142" y="333"/>
                </a:cxn>
                <a:cxn ang="0">
                  <a:pos x="75" y="395"/>
                </a:cxn>
                <a:cxn ang="0">
                  <a:pos x="40" y="424"/>
                </a:cxn>
                <a:cxn ang="0">
                  <a:pos x="2" y="446"/>
                </a:cxn>
                <a:cxn ang="0">
                  <a:pos x="1" y="447"/>
                </a:cxn>
                <a:cxn ang="0">
                  <a:pos x="0" y="452"/>
                </a:cxn>
                <a:cxn ang="0">
                  <a:pos x="6" y="456"/>
                </a:cxn>
                <a:cxn ang="0">
                  <a:pos x="17" y="456"/>
                </a:cxn>
                <a:cxn ang="0">
                  <a:pos x="22" y="454"/>
                </a:cxn>
                <a:cxn ang="0">
                  <a:pos x="22" y="448"/>
                </a:cxn>
                <a:cxn ang="0">
                  <a:pos x="36" y="439"/>
                </a:cxn>
                <a:cxn ang="0">
                  <a:pos x="78" y="407"/>
                </a:cxn>
                <a:cxn ang="0">
                  <a:pos x="130" y="359"/>
                </a:cxn>
                <a:cxn ang="0">
                  <a:pos x="197" y="303"/>
                </a:cxn>
                <a:cxn ang="0">
                  <a:pos x="262" y="247"/>
                </a:cxn>
                <a:cxn ang="0">
                  <a:pos x="296" y="217"/>
                </a:cxn>
                <a:cxn ang="0">
                  <a:pos x="367" y="155"/>
                </a:cxn>
                <a:cxn ang="0">
                  <a:pos x="400" y="123"/>
                </a:cxn>
                <a:cxn ang="0">
                  <a:pos x="430" y="91"/>
                </a:cxn>
                <a:cxn ang="0">
                  <a:pos x="461" y="61"/>
                </a:cxn>
                <a:cxn ang="0">
                  <a:pos x="494" y="33"/>
                </a:cxn>
                <a:cxn ang="0">
                  <a:pos x="514" y="18"/>
                </a:cxn>
                <a:cxn ang="0">
                  <a:pos x="531" y="12"/>
                </a:cxn>
                <a:cxn ang="0">
                  <a:pos x="533" y="10"/>
                </a:cxn>
                <a:cxn ang="0">
                  <a:pos x="536" y="5"/>
                </a:cxn>
                <a:cxn ang="0">
                  <a:pos x="535" y="1"/>
                </a:cxn>
                <a:cxn ang="0">
                  <a:pos x="531" y="0"/>
                </a:cxn>
              </a:cxnLst>
              <a:rect l="0" t="0" r="r" b="b"/>
              <a:pathLst>
                <a:path w="536" h="456">
                  <a:moveTo>
                    <a:pt x="531" y="0"/>
                  </a:moveTo>
                  <a:lnTo>
                    <a:pt x="531" y="0"/>
                  </a:lnTo>
                  <a:lnTo>
                    <a:pt x="519" y="2"/>
                  </a:lnTo>
                  <a:lnTo>
                    <a:pt x="508" y="8"/>
                  </a:lnTo>
                  <a:lnTo>
                    <a:pt x="501" y="14"/>
                  </a:lnTo>
                  <a:lnTo>
                    <a:pt x="491" y="22"/>
                  </a:lnTo>
                  <a:lnTo>
                    <a:pt x="491" y="22"/>
                  </a:lnTo>
                  <a:lnTo>
                    <a:pt x="474" y="36"/>
                  </a:lnTo>
                  <a:lnTo>
                    <a:pt x="457" y="52"/>
                  </a:lnTo>
                  <a:lnTo>
                    <a:pt x="440" y="67"/>
                  </a:lnTo>
                  <a:lnTo>
                    <a:pt x="423" y="81"/>
                  </a:lnTo>
                  <a:lnTo>
                    <a:pt x="423" y="81"/>
                  </a:lnTo>
                  <a:lnTo>
                    <a:pt x="357" y="148"/>
                  </a:lnTo>
                  <a:lnTo>
                    <a:pt x="323" y="180"/>
                  </a:lnTo>
                  <a:lnTo>
                    <a:pt x="287" y="210"/>
                  </a:lnTo>
                  <a:lnTo>
                    <a:pt x="287" y="210"/>
                  </a:lnTo>
                  <a:lnTo>
                    <a:pt x="269" y="226"/>
                  </a:lnTo>
                  <a:lnTo>
                    <a:pt x="251" y="242"/>
                  </a:lnTo>
                  <a:lnTo>
                    <a:pt x="215" y="273"/>
                  </a:lnTo>
                  <a:lnTo>
                    <a:pt x="215" y="273"/>
                  </a:lnTo>
                  <a:lnTo>
                    <a:pt x="177" y="302"/>
                  </a:lnTo>
                  <a:lnTo>
                    <a:pt x="159" y="318"/>
                  </a:lnTo>
                  <a:lnTo>
                    <a:pt x="142" y="333"/>
                  </a:lnTo>
                  <a:lnTo>
                    <a:pt x="142" y="333"/>
                  </a:lnTo>
                  <a:lnTo>
                    <a:pt x="109" y="363"/>
                  </a:lnTo>
                  <a:lnTo>
                    <a:pt x="75" y="395"/>
                  </a:lnTo>
                  <a:lnTo>
                    <a:pt x="58" y="409"/>
                  </a:lnTo>
                  <a:lnTo>
                    <a:pt x="40" y="424"/>
                  </a:lnTo>
                  <a:lnTo>
                    <a:pt x="22" y="435"/>
                  </a:lnTo>
                  <a:lnTo>
                    <a:pt x="2" y="446"/>
                  </a:lnTo>
                  <a:lnTo>
                    <a:pt x="2" y="446"/>
                  </a:lnTo>
                  <a:lnTo>
                    <a:pt x="1" y="447"/>
                  </a:lnTo>
                  <a:lnTo>
                    <a:pt x="0" y="448"/>
                  </a:lnTo>
                  <a:lnTo>
                    <a:pt x="0" y="452"/>
                  </a:lnTo>
                  <a:lnTo>
                    <a:pt x="2" y="455"/>
                  </a:lnTo>
                  <a:lnTo>
                    <a:pt x="6" y="456"/>
                  </a:lnTo>
                  <a:lnTo>
                    <a:pt x="17" y="456"/>
                  </a:lnTo>
                  <a:lnTo>
                    <a:pt x="17" y="456"/>
                  </a:lnTo>
                  <a:lnTo>
                    <a:pt x="20" y="456"/>
                  </a:lnTo>
                  <a:lnTo>
                    <a:pt x="22" y="454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22" y="448"/>
                  </a:lnTo>
                  <a:lnTo>
                    <a:pt x="36" y="439"/>
                  </a:lnTo>
                  <a:lnTo>
                    <a:pt x="51" y="429"/>
                  </a:lnTo>
                  <a:lnTo>
                    <a:pt x="78" y="407"/>
                  </a:lnTo>
                  <a:lnTo>
                    <a:pt x="104" y="383"/>
                  </a:lnTo>
                  <a:lnTo>
                    <a:pt x="130" y="359"/>
                  </a:lnTo>
                  <a:lnTo>
                    <a:pt x="130" y="359"/>
                  </a:lnTo>
                  <a:lnTo>
                    <a:pt x="197" y="303"/>
                  </a:lnTo>
                  <a:lnTo>
                    <a:pt x="230" y="276"/>
                  </a:lnTo>
                  <a:lnTo>
                    <a:pt x="262" y="247"/>
                  </a:lnTo>
                  <a:lnTo>
                    <a:pt x="262" y="247"/>
                  </a:lnTo>
                  <a:lnTo>
                    <a:pt x="296" y="217"/>
                  </a:lnTo>
                  <a:lnTo>
                    <a:pt x="332" y="187"/>
                  </a:lnTo>
                  <a:lnTo>
                    <a:pt x="367" y="155"/>
                  </a:lnTo>
                  <a:lnTo>
                    <a:pt x="384" y="140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30" y="91"/>
                  </a:lnTo>
                  <a:lnTo>
                    <a:pt x="461" y="61"/>
                  </a:lnTo>
                  <a:lnTo>
                    <a:pt x="461" y="61"/>
                  </a:lnTo>
                  <a:lnTo>
                    <a:pt x="476" y="48"/>
                  </a:lnTo>
                  <a:lnTo>
                    <a:pt x="494" y="33"/>
                  </a:lnTo>
                  <a:lnTo>
                    <a:pt x="503" y="25"/>
                  </a:lnTo>
                  <a:lnTo>
                    <a:pt x="514" y="18"/>
                  </a:lnTo>
                  <a:lnTo>
                    <a:pt x="523" y="13"/>
                  </a:lnTo>
                  <a:lnTo>
                    <a:pt x="531" y="12"/>
                  </a:lnTo>
                  <a:lnTo>
                    <a:pt x="531" y="12"/>
                  </a:lnTo>
                  <a:lnTo>
                    <a:pt x="533" y="10"/>
                  </a:lnTo>
                  <a:lnTo>
                    <a:pt x="535" y="9"/>
                  </a:lnTo>
                  <a:lnTo>
                    <a:pt x="536" y="5"/>
                  </a:lnTo>
                  <a:lnTo>
                    <a:pt x="536" y="2"/>
                  </a:lnTo>
                  <a:lnTo>
                    <a:pt x="535" y="1"/>
                  </a:lnTo>
                  <a:lnTo>
                    <a:pt x="533" y="0"/>
                  </a:lnTo>
                  <a:lnTo>
                    <a:pt x="531" y="0"/>
                  </a:lnTo>
                  <a:lnTo>
                    <a:pt x="5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7" name="Freeform 959"/>
            <p:cNvSpPr/>
            <p:nvPr/>
          </p:nvSpPr>
          <p:spPr bwMode="auto">
            <a:xfrm>
              <a:off x="6527801" y="3476626"/>
              <a:ext cx="295275" cy="276225"/>
            </a:xfrm>
            <a:custGeom>
              <a:avLst/>
              <a:gdLst/>
              <a:ahLst/>
              <a:cxnLst>
                <a:cxn ang="0">
                  <a:pos x="731" y="5"/>
                </a:cxn>
                <a:cxn ang="0">
                  <a:pos x="726" y="14"/>
                </a:cxn>
                <a:cxn ang="0">
                  <a:pos x="698" y="35"/>
                </a:cxn>
                <a:cxn ang="0">
                  <a:pos x="689" y="40"/>
                </a:cxn>
                <a:cxn ang="0">
                  <a:pos x="681" y="46"/>
                </a:cxn>
                <a:cxn ang="0">
                  <a:pos x="658" y="73"/>
                </a:cxn>
                <a:cxn ang="0">
                  <a:pos x="634" y="97"/>
                </a:cxn>
                <a:cxn ang="0">
                  <a:pos x="557" y="161"/>
                </a:cxn>
                <a:cxn ang="0">
                  <a:pos x="503" y="205"/>
                </a:cxn>
                <a:cxn ang="0">
                  <a:pos x="399" y="297"/>
                </a:cxn>
                <a:cxn ang="0">
                  <a:pos x="349" y="345"/>
                </a:cxn>
                <a:cxn ang="0">
                  <a:pos x="305" y="393"/>
                </a:cxn>
                <a:cxn ang="0">
                  <a:pos x="221" y="493"/>
                </a:cxn>
                <a:cxn ang="0">
                  <a:pos x="178" y="541"/>
                </a:cxn>
                <a:cxn ang="0">
                  <a:pos x="152" y="566"/>
                </a:cxn>
                <a:cxn ang="0">
                  <a:pos x="97" y="610"/>
                </a:cxn>
                <a:cxn ang="0">
                  <a:pos x="67" y="631"/>
                </a:cxn>
                <a:cxn ang="0">
                  <a:pos x="31" y="659"/>
                </a:cxn>
                <a:cxn ang="0">
                  <a:pos x="19" y="667"/>
                </a:cxn>
                <a:cxn ang="0">
                  <a:pos x="6" y="676"/>
                </a:cxn>
                <a:cxn ang="0">
                  <a:pos x="4" y="680"/>
                </a:cxn>
                <a:cxn ang="0">
                  <a:pos x="0" y="685"/>
                </a:cxn>
                <a:cxn ang="0">
                  <a:pos x="0" y="690"/>
                </a:cxn>
                <a:cxn ang="0">
                  <a:pos x="1" y="694"/>
                </a:cxn>
                <a:cxn ang="0">
                  <a:pos x="9" y="695"/>
                </a:cxn>
                <a:cxn ang="0">
                  <a:pos x="12" y="692"/>
                </a:cxn>
                <a:cxn ang="0">
                  <a:pos x="14" y="686"/>
                </a:cxn>
                <a:cxn ang="0">
                  <a:pos x="27" y="673"/>
                </a:cxn>
                <a:cxn ang="0">
                  <a:pos x="64" y="647"/>
                </a:cxn>
                <a:cxn ang="0">
                  <a:pos x="94" y="626"/>
                </a:cxn>
                <a:cxn ang="0">
                  <a:pos x="124" y="605"/>
                </a:cxn>
                <a:cxn ang="0">
                  <a:pos x="170" y="565"/>
                </a:cxn>
                <a:cxn ang="0">
                  <a:pos x="213" y="520"/>
                </a:cxn>
                <a:cxn ang="0">
                  <a:pos x="256" y="471"/>
                </a:cxn>
                <a:cxn ang="0">
                  <a:pos x="341" y="370"/>
                </a:cxn>
                <a:cxn ang="0">
                  <a:pos x="388" y="323"/>
                </a:cxn>
                <a:cxn ang="0">
                  <a:pos x="441" y="274"/>
                </a:cxn>
                <a:cxn ang="0">
                  <a:pos x="549" y="182"/>
                </a:cxn>
                <a:cxn ang="0">
                  <a:pos x="606" y="137"/>
                </a:cxn>
                <a:cxn ang="0">
                  <a:pos x="645" y="103"/>
                </a:cxn>
                <a:cxn ang="0">
                  <a:pos x="657" y="89"/>
                </a:cxn>
                <a:cxn ang="0">
                  <a:pos x="676" y="65"/>
                </a:cxn>
                <a:cxn ang="0">
                  <a:pos x="691" y="53"/>
                </a:cxn>
                <a:cxn ang="0">
                  <a:pos x="698" y="49"/>
                </a:cxn>
                <a:cxn ang="0">
                  <a:pos x="715" y="39"/>
                </a:cxn>
                <a:cxn ang="0">
                  <a:pos x="730" y="26"/>
                </a:cxn>
                <a:cxn ang="0">
                  <a:pos x="739" y="17"/>
                </a:cxn>
                <a:cxn ang="0">
                  <a:pos x="743" y="5"/>
                </a:cxn>
                <a:cxn ang="0">
                  <a:pos x="742" y="4"/>
                </a:cxn>
                <a:cxn ang="0">
                  <a:pos x="736" y="0"/>
                </a:cxn>
                <a:cxn ang="0">
                  <a:pos x="731" y="4"/>
                </a:cxn>
                <a:cxn ang="0">
                  <a:pos x="731" y="5"/>
                </a:cxn>
              </a:cxnLst>
              <a:rect l="0" t="0" r="r" b="b"/>
              <a:pathLst>
                <a:path w="743" h="695">
                  <a:moveTo>
                    <a:pt x="731" y="5"/>
                  </a:moveTo>
                  <a:lnTo>
                    <a:pt x="731" y="5"/>
                  </a:lnTo>
                  <a:lnTo>
                    <a:pt x="730" y="9"/>
                  </a:lnTo>
                  <a:lnTo>
                    <a:pt x="726" y="14"/>
                  </a:lnTo>
                  <a:lnTo>
                    <a:pt x="713" y="25"/>
                  </a:lnTo>
                  <a:lnTo>
                    <a:pt x="698" y="35"/>
                  </a:lnTo>
                  <a:lnTo>
                    <a:pt x="689" y="40"/>
                  </a:lnTo>
                  <a:lnTo>
                    <a:pt x="689" y="40"/>
                  </a:lnTo>
                  <a:lnTo>
                    <a:pt x="685" y="42"/>
                  </a:lnTo>
                  <a:lnTo>
                    <a:pt x="681" y="46"/>
                  </a:lnTo>
                  <a:lnTo>
                    <a:pt x="672" y="55"/>
                  </a:lnTo>
                  <a:lnTo>
                    <a:pt x="658" y="73"/>
                  </a:lnTo>
                  <a:lnTo>
                    <a:pt x="658" y="73"/>
                  </a:lnTo>
                  <a:lnTo>
                    <a:pt x="634" y="97"/>
                  </a:lnTo>
                  <a:lnTo>
                    <a:pt x="609" y="117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03" y="205"/>
                  </a:lnTo>
                  <a:lnTo>
                    <a:pt x="450" y="250"/>
                  </a:lnTo>
                  <a:lnTo>
                    <a:pt x="399" y="297"/>
                  </a:lnTo>
                  <a:lnTo>
                    <a:pt x="349" y="345"/>
                  </a:lnTo>
                  <a:lnTo>
                    <a:pt x="349" y="345"/>
                  </a:lnTo>
                  <a:lnTo>
                    <a:pt x="326" y="370"/>
                  </a:lnTo>
                  <a:lnTo>
                    <a:pt x="305" y="393"/>
                  </a:lnTo>
                  <a:lnTo>
                    <a:pt x="263" y="443"/>
                  </a:lnTo>
                  <a:lnTo>
                    <a:pt x="221" y="493"/>
                  </a:lnTo>
                  <a:lnTo>
                    <a:pt x="200" y="518"/>
                  </a:lnTo>
                  <a:lnTo>
                    <a:pt x="178" y="541"/>
                  </a:lnTo>
                  <a:lnTo>
                    <a:pt x="178" y="541"/>
                  </a:lnTo>
                  <a:lnTo>
                    <a:pt x="152" y="566"/>
                  </a:lnTo>
                  <a:lnTo>
                    <a:pt x="124" y="590"/>
                  </a:lnTo>
                  <a:lnTo>
                    <a:pt x="97" y="610"/>
                  </a:lnTo>
                  <a:lnTo>
                    <a:pt x="67" y="631"/>
                  </a:lnTo>
                  <a:lnTo>
                    <a:pt x="67" y="631"/>
                  </a:lnTo>
                  <a:lnTo>
                    <a:pt x="43" y="650"/>
                  </a:lnTo>
                  <a:lnTo>
                    <a:pt x="31" y="659"/>
                  </a:lnTo>
                  <a:lnTo>
                    <a:pt x="19" y="667"/>
                  </a:lnTo>
                  <a:lnTo>
                    <a:pt x="19" y="667"/>
                  </a:lnTo>
                  <a:lnTo>
                    <a:pt x="10" y="672"/>
                  </a:lnTo>
                  <a:lnTo>
                    <a:pt x="6" y="676"/>
                  </a:lnTo>
                  <a:lnTo>
                    <a:pt x="4" y="680"/>
                  </a:lnTo>
                  <a:lnTo>
                    <a:pt x="4" y="680"/>
                  </a:lnTo>
                  <a:lnTo>
                    <a:pt x="1" y="681"/>
                  </a:lnTo>
                  <a:lnTo>
                    <a:pt x="0" y="685"/>
                  </a:lnTo>
                  <a:lnTo>
                    <a:pt x="0" y="690"/>
                  </a:lnTo>
                  <a:lnTo>
                    <a:pt x="0" y="690"/>
                  </a:lnTo>
                  <a:lnTo>
                    <a:pt x="1" y="693"/>
                  </a:lnTo>
                  <a:lnTo>
                    <a:pt x="1" y="694"/>
                  </a:lnTo>
                  <a:lnTo>
                    <a:pt x="5" y="695"/>
                  </a:lnTo>
                  <a:lnTo>
                    <a:pt x="9" y="695"/>
                  </a:lnTo>
                  <a:lnTo>
                    <a:pt x="10" y="694"/>
                  </a:lnTo>
                  <a:lnTo>
                    <a:pt x="12" y="692"/>
                  </a:lnTo>
                  <a:lnTo>
                    <a:pt x="12" y="692"/>
                  </a:lnTo>
                  <a:lnTo>
                    <a:pt x="14" y="686"/>
                  </a:lnTo>
                  <a:lnTo>
                    <a:pt x="19" y="680"/>
                  </a:lnTo>
                  <a:lnTo>
                    <a:pt x="27" y="673"/>
                  </a:lnTo>
                  <a:lnTo>
                    <a:pt x="35" y="667"/>
                  </a:lnTo>
                  <a:lnTo>
                    <a:pt x="64" y="647"/>
                  </a:lnTo>
                  <a:lnTo>
                    <a:pt x="64" y="647"/>
                  </a:lnTo>
                  <a:lnTo>
                    <a:pt x="94" y="626"/>
                  </a:lnTo>
                  <a:lnTo>
                    <a:pt x="124" y="605"/>
                  </a:lnTo>
                  <a:lnTo>
                    <a:pt x="124" y="605"/>
                  </a:lnTo>
                  <a:lnTo>
                    <a:pt x="148" y="586"/>
                  </a:lnTo>
                  <a:lnTo>
                    <a:pt x="170" y="565"/>
                  </a:lnTo>
                  <a:lnTo>
                    <a:pt x="192" y="544"/>
                  </a:lnTo>
                  <a:lnTo>
                    <a:pt x="213" y="520"/>
                  </a:lnTo>
                  <a:lnTo>
                    <a:pt x="213" y="520"/>
                  </a:lnTo>
                  <a:lnTo>
                    <a:pt x="256" y="471"/>
                  </a:lnTo>
                  <a:lnTo>
                    <a:pt x="298" y="420"/>
                  </a:lnTo>
                  <a:lnTo>
                    <a:pt x="341" y="370"/>
                  </a:lnTo>
                  <a:lnTo>
                    <a:pt x="365" y="346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441" y="274"/>
                  </a:lnTo>
                  <a:lnTo>
                    <a:pt x="494" y="227"/>
                  </a:lnTo>
                  <a:lnTo>
                    <a:pt x="549" y="182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25" y="120"/>
                  </a:lnTo>
                  <a:lnTo>
                    <a:pt x="645" y="103"/>
                  </a:lnTo>
                  <a:lnTo>
                    <a:pt x="645" y="103"/>
                  </a:lnTo>
                  <a:lnTo>
                    <a:pt x="657" y="89"/>
                  </a:lnTo>
                  <a:lnTo>
                    <a:pt x="670" y="73"/>
                  </a:lnTo>
                  <a:lnTo>
                    <a:pt x="676" y="65"/>
                  </a:lnTo>
                  <a:lnTo>
                    <a:pt x="684" y="59"/>
                  </a:lnTo>
                  <a:lnTo>
                    <a:pt x="691" y="53"/>
                  </a:lnTo>
                  <a:lnTo>
                    <a:pt x="698" y="49"/>
                  </a:lnTo>
                  <a:lnTo>
                    <a:pt x="698" y="49"/>
                  </a:lnTo>
                  <a:lnTo>
                    <a:pt x="706" y="46"/>
                  </a:lnTo>
                  <a:lnTo>
                    <a:pt x="715" y="39"/>
                  </a:lnTo>
                  <a:lnTo>
                    <a:pt x="730" y="26"/>
                  </a:lnTo>
                  <a:lnTo>
                    <a:pt x="730" y="26"/>
                  </a:lnTo>
                  <a:lnTo>
                    <a:pt x="735" y="21"/>
                  </a:lnTo>
                  <a:lnTo>
                    <a:pt x="739" y="17"/>
                  </a:lnTo>
                  <a:lnTo>
                    <a:pt x="742" y="12"/>
                  </a:lnTo>
                  <a:lnTo>
                    <a:pt x="743" y="5"/>
                  </a:lnTo>
                  <a:lnTo>
                    <a:pt x="743" y="5"/>
                  </a:lnTo>
                  <a:lnTo>
                    <a:pt x="742" y="4"/>
                  </a:lnTo>
                  <a:lnTo>
                    <a:pt x="740" y="1"/>
                  </a:lnTo>
                  <a:lnTo>
                    <a:pt x="736" y="0"/>
                  </a:lnTo>
                  <a:lnTo>
                    <a:pt x="732" y="1"/>
                  </a:lnTo>
                  <a:lnTo>
                    <a:pt x="731" y="4"/>
                  </a:lnTo>
                  <a:lnTo>
                    <a:pt x="731" y="5"/>
                  </a:lnTo>
                  <a:lnTo>
                    <a:pt x="7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8" name="Freeform 960"/>
            <p:cNvSpPr/>
            <p:nvPr/>
          </p:nvSpPr>
          <p:spPr bwMode="auto">
            <a:xfrm>
              <a:off x="6605588" y="3482976"/>
              <a:ext cx="282575" cy="277813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656" y="44"/>
                </a:cxn>
                <a:cxn ang="0">
                  <a:pos x="560" y="123"/>
                </a:cxn>
                <a:cxn ang="0">
                  <a:pos x="513" y="165"/>
                </a:cxn>
                <a:cxn ang="0">
                  <a:pos x="467" y="210"/>
                </a:cxn>
                <a:cxn ang="0">
                  <a:pos x="377" y="304"/>
                </a:cxn>
                <a:cxn ang="0">
                  <a:pos x="332" y="350"/>
                </a:cxn>
                <a:cxn ang="0">
                  <a:pos x="243" y="443"/>
                </a:cxn>
                <a:cxn ang="0">
                  <a:pos x="153" y="533"/>
                </a:cxn>
                <a:cxn ang="0">
                  <a:pos x="108" y="575"/>
                </a:cxn>
                <a:cxn ang="0">
                  <a:pos x="64" y="616"/>
                </a:cxn>
                <a:cxn ang="0">
                  <a:pos x="26" y="648"/>
                </a:cxn>
                <a:cxn ang="0">
                  <a:pos x="9" y="668"/>
                </a:cxn>
                <a:cxn ang="0">
                  <a:pos x="0" y="689"/>
                </a:cxn>
                <a:cxn ang="0">
                  <a:pos x="0" y="692"/>
                </a:cxn>
                <a:cxn ang="0">
                  <a:pos x="2" y="695"/>
                </a:cxn>
                <a:cxn ang="0">
                  <a:pos x="10" y="697"/>
                </a:cxn>
                <a:cxn ang="0">
                  <a:pos x="13" y="695"/>
                </a:cxn>
                <a:cxn ang="0">
                  <a:pos x="15" y="692"/>
                </a:cxn>
                <a:cxn ang="0">
                  <a:pos x="13" y="685"/>
                </a:cxn>
                <a:cxn ang="0">
                  <a:pos x="15" y="680"/>
                </a:cxn>
                <a:cxn ang="0">
                  <a:pos x="29" y="663"/>
                </a:cxn>
                <a:cxn ang="0">
                  <a:pos x="48" y="644"/>
                </a:cxn>
                <a:cxn ang="0">
                  <a:pos x="95" y="601"/>
                </a:cxn>
                <a:cxn ang="0">
                  <a:pos x="162" y="541"/>
                </a:cxn>
                <a:cxn ang="0">
                  <a:pos x="183" y="520"/>
                </a:cxn>
                <a:cxn ang="0">
                  <a:pos x="354" y="344"/>
                </a:cxn>
                <a:cxn ang="0">
                  <a:pos x="397" y="299"/>
                </a:cxn>
                <a:cxn ang="0">
                  <a:pos x="484" y="209"/>
                </a:cxn>
                <a:cxn ang="0">
                  <a:pos x="528" y="166"/>
                </a:cxn>
                <a:cxn ang="0">
                  <a:pos x="573" y="125"/>
                </a:cxn>
                <a:cxn ang="0">
                  <a:pos x="667" y="51"/>
                </a:cxn>
                <a:cxn ang="0">
                  <a:pos x="711" y="10"/>
                </a:cxn>
                <a:cxn ang="0">
                  <a:pos x="713" y="8"/>
                </a:cxn>
                <a:cxn ang="0">
                  <a:pos x="711" y="2"/>
                </a:cxn>
                <a:cxn ang="0">
                  <a:pos x="705" y="0"/>
                </a:cxn>
                <a:cxn ang="0">
                  <a:pos x="704" y="1"/>
                </a:cxn>
              </a:cxnLst>
              <a:rect l="0" t="0" r="r" b="b"/>
              <a:pathLst>
                <a:path w="713" h="697">
                  <a:moveTo>
                    <a:pt x="704" y="1"/>
                  </a:moveTo>
                  <a:lnTo>
                    <a:pt x="704" y="1"/>
                  </a:lnTo>
                  <a:lnTo>
                    <a:pt x="680" y="23"/>
                  </a:lnTo>
                  <a:lnTo>
                    <a:pt x="656" y="44"/>
                  </a:lnTo>
                  <a:lnTo>
                    <a:pt x="608" y="83"/>
                  </a:lnTo>
                  <a:lnTo>
                    <a:pt x="560" y="123"/>
                  </a:lnTo>
                  <a:lnTo>
                    <a:pt x="535" y="144"/>
                  </a:lnTo>
                  <a:lnTo>
                    <a:pt x="513" y="165"/>
                  </a:lnTo>
                  <a:lnTo>
                    <a:pt x="513" y="165"/>
                  </a:lnTo>
                  <a:lnTo>
                    <a:pt x="467" y="210"/>
                  </a:lnTo>
                  <a:lnTo>
                    <a:pt x="421" y="257"/>
                  </a:lnTo>
                  <a:lnTo>
                    <a:pt x="377" y="304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288" y="396"/>
                  </a:lnTo>
                  <a:lnTo>
                    <a:pt x="243" y="443"/>
                  </a:lnTo>
                  <a:lnTo>
                    <a:pt x="199" y="489"/>
                  </a:lnTo>
                  <a:lnTo>
                    <a:pt x="153" y="533"/>
                  </a:lnTo>
                  <a:lnTo>
                    <a:pt x="153" y="533"/>
                  </a:lnTo>
                  <a:lnTo>
                    <a:pt x="108" y="575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46" y="630"/>
                  </a:lnTo>
                  <a:lnTo>
                    <a:pt x="26" y="648"/>
                  </a:lnTo>
                  <a:lnTo>
                    <a:pt x="17" y="658"/>
                  </a:lnTo>
                  <a:lnTo>
                    <a:pt x="9" y="668"/>
                  </a:lnTo>
                  <a:lnTo>
                    <a:pt x="2" y="678"/>
                  </a:lnTo>
                  <a:lnTo>
                    <a:pt x="0" y="689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1" y="694"/>
                  </a:lnTo>
                  <a:lnTo>
                    <a:pt x="2" y="695"/>
                  </a:lnTo>
                  <a:lnTo>
                    <a:pt x="5" y="697"/>
                  </a:lnTo>
                  <a:lnTo>
                    <a:pt x="10" y="697"/>
                  </a:lnTo>
                  <a:lnTo>
                    <a:pt x="10" y="697"/>
                  </a:lnTo>
                  <a:lnTo>
                    <a:pt x="13" y="695"/>
                  </a:lnTo>
                  <a:lnTo>
                    <a:pt x="14" y="695"/>
                  </a:lnTo>
                  <a:lnTo>
                    <a:pt x="15" y="692"/>
                  </a:lnTo>
                  <a:lnTo>
                    <a:pt x="15" y="688"/>
                  </a:lnTo>
                  <a:lnTo>
                    <a:pt x="13" y="685"/>
                  </a:lnTo>
                  <a:lnTo>
                    <a:pt x="13" y="685"/>
                  </a:lnTo>
                  <a:lnTo>
                    <a:pt x="15" y="680"/>
                  </a:lnTo>
                  <a:lnTo>
                    <a:pt x="19" y="673"/>
                  </a:lnTo>
                  <a:lnTo>
                    <a:pt x="29" y="663"/>
                  </a:lnTo>
                  <a:lnTo>
                    <a:pt x="48" y="644"/>
                  </a:lnTo>
                  <a:lnTo>
                    <a:pt x="48" y="644"/>
                  </a:lnTo>
                  <a:lnTo>
                    <a:pt x="95" y="601"/>
                  </a:lnTo>
                  <a:lnTo>
                    <a:pt x="95" y="601"/>
                  </a:lnTo>
                  <a:lnTo>
                    <a:pt x="140" y="562"/>
                  </a:lnTo>
                  <a:lnTo>
                    <a:pt x="162" y="541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268" y="431"/>
                  </a:lnTo>
                  <a:lnTo>
                    <a:pt x="354" y="344"/>
                  </a:lnTo>
                  <a:lnTo>
                    <a:pt x="354" y="344"/>
                  </a:lnTo>
                  <a:lnTo>
                    <a:pt x="397" y="299"/>
                  </a:lnTo>
                  <a:lnTo>
                    <a:pt x="441" y="255"/>
                  </a:lnTo>
                  <a:lnTo>
                    <a:pt x="484" y="209"/>
                  </a:lnTo>
                  <a:lnTo>
                    <a:pt x="528" y="166"/>
                  </a:lnTo>
                  <a:lnTo>
                    <a:pt x="528" y="166"/>
                  </a:lnTo>
                  <a:lnTo>
                    <a:pt x="550" y="145"/>
                  </a:lnTo>
                  <a:lnTo>
                    <a:pt x="573" y="125"/>
                  </a:lnTo>
                  <a:lnTo>
                    <a:pt x="620" y="87"/>
                  </a:lnTo>
                  <a:lnTo>
                    <a:pt x="667" y="51"/>
                  </a:lnTo>
                  <a:lnTo>
                    <a:pt x="689" y="30"/>
                  </a:lnTo>
                  <a:lnTo>
                    <a:pt x="711" y="10"/>
                  </a:lnTo>
                  <a:lnTo>
                    <a:pt x="711" y="10"/>
                  </a:lnTo>
                  <a:lnTo>
                    <a:pt x="713" y="8"/>
                  </a:lnTo>
                  <a:lnTo>
                    <a:pt x="713" y="5"/>
                  </a:lnTo>
                  <a:lnTo>
                    <a:pt x="711" y="2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9" name="Freeform 961"/>
            <p:cNvSpPr/>
            <p:nvPr/>
          </p:nvSpPr>
          <p:spPr bwMode="auto">
            <a:xfrm>
              <a:off x="6681788" y="3487738"/>
              <a:ext cx="284163" cy="273050"/>
            </a:xfrm>
            <a:custGeom>
              <a:avLst/>
              <a:gdLst/>
              <a:ahLst/>
              <a:cxnLst>
                <a:cxn ang="0">
                  <a:pos x="704" y="1"/>
                </a:cxn>
                <a:cxn ang="0">
                  <a:pos x="576" y="132"/>
                </a:cxn>
                <a:cxn ang="0">
                  <a:pos x="534" y="177"/>
                </a:cxn>
                <a:cxn ang="0">
                  <a:pos x="492" y="222"/>
                </a:cxn>
                <a:cxn ang="0">
                  <a:pos x="357" y="346"/>
                </a:cxn>
                <a:cxn ang="0">
                  <a:pos x="334" y="368"/>
                </a:cxn>
                <a:cxn ang="0">
                  <a:pos x="269" y="434"/>
                </a:cxn>
                <a:cxn ang="0">
                  <a:pos x="202" y="499"/>
                </a:cxn>
                <a:cxn ang="0">
                  <a:pos x="180" y="520"/>
                </a:cxn>
                <a:cxn ang="0">
                  <a:pos x="108" y="583"/>
                </a:cxn>
                <a:cxn ang="0">
                  <a:pos x="84" y="602"/>
                </a:cxn>
                <a:cxn ang="0">
                  <a:pos x="41" y="636"/>
                </a:cxn>
                <a:cxn ang="0">
                  <a:pos x="2" y="674"/>
                </a:cxn>
                <a:cxn ang="0">
                  <a:pos x="0" y="677"/>
                </a:cxn>
                <a:cxn ang="0">
                  <a:pos x="2" y="682"/>
                </a:cxn>
                <a:cxn ang="0">
                  <a:pos x="8" y="683"/>
                </a:cxn>
                <a:cxn ang="0">
                  <a:pos x="10" y="682"/>
                </a:cxn>
                <a:cxn ang="0">
                  <a:pos x="53" y="643"/>
                </a:cxn>
                <a:cxn ang="0">
                  <a:pos x="97" y="606"/>
                </a:cxn>
                <a:cxn ang="0">
                  <a:pos x="121" y="588"/>
                </a:cxn>
                <a:cxn ang="0">
                  <a:pos x="187" y="529"/>
                </a:cxn>
                <a:cxn ang="0">
                  <a:pos x="211" y="508"/>
                </a:cxn>
                <a:cxn ang="0">
                  <a:pos x="278" y="443"/>
                </a:cxn>
                <a:cxn ang="0">
                  <a:pos x="365" y="354"/>
                </a:cxn>
                <a:cxn ang="0">
                  <a:pos x="411" y="313"/>
                </a:cxn>
                <a:cxn ang="0">
                  <a:pos x="500" y="230"/>
                </a:cxn>
                <a:cxn ang="0">
                  <a:pos x="543" y="185"/>
                </a:cxn>
                <a:cxn ang="0">
                  <a:pos x="584" y="141"/>
                </a:cxn>
                <a:cxn ang="0">
                  <a:pos x="712" y="9"/>
                </a:cxn>
                <a:cxn ang="0">
                  <a:pos x="713" y="7"/>
                </a:cxn>
                <a:cxn ang="0">
                  <a:pos x="712" y="1"/>
                </a:cxn>
                <a:cxn ang="0">
                  <a:pos x="707" y="0"/>
                </a:cxn>
                <a:cxn ang="0">
                  <a:pos x="704" y="1"/>
                </a:cxn>
              </a:cxnLst>
              <a:rect l="0" t="0" r="r" b="b"/>
              <a:pathLst>
                <a:path w="715" h="685">
                  <a:moveTo>
                    <a:pt x="704" y="1"/>
                  </a:moveTo>
                  <a:lnTo>
                    <a:pt x="704" y="1"/>
                  </a:lnTo>
                  <a:lnTo>
                    <a:pt x="618" y="88"/>
                  </a:lnTo>
                  <a:lnTo>
                    <a:pt x="576" y="132"/>
                  </a:lnTo>
                  <a:lnTo>
                    <a:pt x="534" y="177"/>
                  </a:lnTo>
                  <a:lnTo>
                    <a:pt x="534" y="177"/>
                  </a:lnTo>
                  <a:lnTo>
                    <a:pt x="514" y="201"/>
                  </a:lnTo>
                  <a:lnTo>
                    <a:pt x="492" y="222"/>
                  </a:lnTo>
                  <a:lnTo>
                    <a:pt x="448" y="265"/>
                  </a:lnTo>
                  <a:lnTo>
                    <a:pt x="357" y="346"/>
                  </a:lnTo>
                  <a:lnTo>
                    <a:pt x="357" y="346"/>
                  </a:lnTo>
                  <a:lnTo>
                    <a:pt x="334" y="368"/>
                  </a:lnTo>
                  <a:lnTo>
                    <a:pt x="312" y="389"/>
                  </a:lnTo>
                  <a:lnTo>
                    <a:pt x="269" y="434"/>
                  </a:lnTo>
                  <a:lnTo>
                    <a:pt x="225" y="478"/>
                  </a:lnTo>
                  <a:lnTo>
                    <a:pt x="202" y="499"/>
                  </a:lnTo>
                  <a:lnTo>
                    <a:pt x="180" y="520"/>
                  </a:lnTo>
                  <a:lnTo>
                    <a:pt x="180" y="520"/>
                  </a:lnTo>
                  <a:lnTo>
                    <a:pt x="132" y="562"/>
                  </a:lnTo>
                  <a:lnTo>
                    <a:pt x="108" y="583"/>
                  </a:lnTo>
                  <a:lnTo>
                    <a:pt x="84" y="602"/>
                  </a:lnTo>
                  <a:lnTo>
                    <a:pt x="84" y="602"/>
                  </a:lnTo>
                  <a:lnTo>
                    <a:pt x="62" y="619"/>
                  </a:lnTo>
                  <a:lnTo>
                    <a:pt x="41" y="636"/>
                  </a:lnTo>
                  <a:lnTo>
                    <a:pt x="21" y="656"/>
                  </a:lnTo>
                  <a:lnTo>
                    <a:pt x="2" y="674"/>
                  </a:lnTo>
                  <a:lnTo>
                    <a:pt x="2" y="674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2" y="682"/>
                  </a:lnTo>
                  <a:lnTo>
                    <a:pt x="6" y="685"/>
                  </a:lnTo>
                  <a:lnTo>
                    <a:pt x="8" y="683"/>
                  </a:lnTo>
                  <a:lnTo>
                    <a:pt x="10" y="682"/>
                  </a:lnTo>
                  <a:lnTo>
                    <a:pt x="10" y="682"/>
                  </a:lnTo>
                  <a:lnTo>
                    <a:pt x="30" y="663"/>
                  </a:lnTo>
                  <a:lnTo>
                    <a:pt x="53" y="643"/>
                  </a:lnTo>
                  <a:lnTo>
                    <a:pt x="75" y="623"/>
                  </a:lnTo>
                  <a:lnTo>
                    <a:pt x="97" y="606"/>
                  </a:lnTo>
                  <a:lnTo>
                    <a:pt x="97" y="606"/>
                  </a:lnTo>
                  <a:lnTo>
                    <a:pt x="121" y="588"/>
                  </a:lnTo>
                  <a:lnTo>
                    <a:pt x="143" y="568"/>
                  </a:lnTo>
                  <a:lnTo>
                    <a:pt x="187" y="529"/>
                  </a:lnTo>
                  <a:lnTo>
                    <a:pt x="187" y="529"/>
                  </a:lnTo>
                  <a:lnTo>
                    <a:pt x="211" y="508"/>
                  </a:lnTo>
                  <a:lnTo>
                    <a:pt x="233" y="486"/>
                  </a:lnTo>
                  <a:lnTo>
                    <a:pt x="278" y="443"/>
                  </a:lnTo>
                  <a:lnTo>
                    <a:pt x="321" y="398"/>
                  </a:lnTo>
                  <a:lnTo>
                    <a:pt x="365" y="354"/>
                  </a:lnTo>
                  <a:lnTo>
                    <a:pt x="365" y="354"/>
                  </a:lnTo>
                  <a:lnTo>
                    <a:pt x="411" y="313"/>
                  </a:lnTo>
                  <a:lnTo>
                    <a:pt x="456" y="272"/>
                  </a:lnTo>
                  <a:lnTo>
                    <a:pt x="500" y="230"/>
                  </a:lnTo>
                  <a:lnTo>
                    <a:pt x="522" y="209"/>
                  </a:lnTo>
                  <a:lnTo>
                    <a:pt x="543" y="185"/>
                  </a:lnTo>
                  <a:lnTo>
                    <a:pt x="543" y="185"/>
                  </a:lnTo>
                  <a:lnTo>
                    <a:pt x="584" y="141"/>
                  </a:lnTo>
                  <a:lnTo>
                    <a:pt x="626" y="96"/>
                  </a:lnTo>
                  <a:lnTo>
                    <a:pt x="712" y="9"/>
                  </a:lnTo>
                  <a:lnTo>
                    <a:pt x="712" y="9"/>
                  </a:lnTo>
                  <a:lnTo>
                    <a:pt x="713" y="7"/>
                  </a:lnTo>
                  <a:lnTo>
                    <a:pt x="715" y="5"/>
                  </a:lnTo>
                  <a:lnTo>
                    <a:pt x="712" y="1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0" name="Freeform 962"/>
            <p:cNvSpPr/>
            <p:nvPr/>
          </p:nvSpPr>
          <p:spPr bwMode="auto">
            <a:xfrm>
              <a:off x="6769101" y="3500438"/>
              <a:ext cx="263525" cy="252413"/>
            </a:xfrm>
            <a:custGeom>
              <a:avLst/>
              <a:gdLst/>
              <a:ahLst/>
              <a:cxnLst>
                <a:cxn ang="0">
                  <a:pos x="650" y="0"/>
                </a:cxn>
                <a:cxn ang="0">
                  <a:pos x="647" y="2"/>
                </a:cxn>
                <a:cxn ang="0">
                  <a:pos x="644" y="4"/>
                </a:cxn>
                <a:cxn ang="0">
                  <a:pos x="633" y="26"/>
                </a:cxn>
                <a:cxn ang="0">
                  <a:pos x="616" y="46"/>
                </a:cxn>
                <a:cxn ang="0">
                  <a:pos x="578" y="83"/>
                </a:cxn>
                <a:cxn ang="0">
                  <a:pos x="558" y="102"/>
                </a:cxn>
                <a:cxn ang="0">
                  <a:pos x="502" y="168"/>
                </a:cxn>
                <a:cxn ang="0">
                  <a:pos x="484" y="189"/>
                </a:cxn>
                <a:cxn ang="0">
                  <a:pos x="427" y="249"/>
                </a:cxn>
                <a:cxn ang="0">
                  <a:pos x="349" y="327"/>
                </a:cxn>
                <a:cxn ang="0">
                  <a:pos x="328" y="348"/>
                </a:cxn>
                <a:cxn ang="0">
                  <a:pos x="261" y="408"/>
                </a:cxn>
                <a:cxn ang="0">
                  <a:pos x="211" y="450"/>
                </a:cxn>
                <a:cxn ang="0">
                  <a:pos x="160" y="491"/>
                </a:cxn>
                <a:cxn ang="0">
                  <a:pos x="139" y="506"/>
                </a:cxn>
                <a:cxn ang="0">
                  <a:pos x="78" y="557"/>
                </a:cxn>
                <a:cxn ang="0">
                  <a:pos x="1" y="629"/>
                </a:cxn>
                <a:cxn ang="0">
                  <a:pos x="0" y="636"/>
                </a:cxn>
                <a:cxn ang="0">
                  <a:pos x="5" y="640"/>
                </a:cxn>
                <a:cxn ang="0">
                  <a:pos x="11" y="640"/>
                </a:cxn>
                <a:cxn ang="0">
                  <a:pos x="15" y="637"/>
                </a:cxn>
                <a:cxn ang="0">
                  <a:pos x="15" y="632"/>
                </a:cxn>
                <a:cxn ang="0">
                  <a:pos x="56" y="594"/>
                </a:cxn>
                <a:cxn ang="0">
                  <a:pos x="138" y="522"/>
                </a:cxn>
                <a:cxn ang="0">
                  <a:pos x="183" y="489"/>
                </a:cxn>
                <a:cxn ang="0">
                  <a:pos x="226" y="454"/>
                </a:cxn>
                <a:cxn ang="0">
                  <a:pos x="269" y="416"/>
                </a:cxn>
                <a:cxn ang="0">
                  <a:pos x="341" y="352"/>
                </a:cxn>
                <a:cxn ang="0">
                  <a:pos x="363" y="329"/>
                </a:cxn>
                <a:cxn ang="0">
                  <a:pos x="444" y="246"/>
                </a:cxn>
                <a:cxn ang="0">
                  <a:pos x="504" y="182"/>
                </a:cxn>
                <a:cxn ang="0">
                  <a:pos x="523" y="160"/>
                </a:cxn>
                <a:cxn ang="0">
                  <a:pos x="565" y="113"/>
                </a:cxn>
                <a:cxn ang="0">
                  <a:pos x="609" y="67"/>
                </a:cxn>
                <a:cxn ang="0">
                  <a:pos x="639" y="37"/>
                </a:cxn>
                <a:cxn ang="0">
                  <a:pos x="644" y="29"/>
                </a:cxn>
                <a:cxn ang="0">
                  <a:pos x="651" y="17"/>
                </a:cxn>
                <a:cxn ang="0">
                  <a:pos x="657" y="12"/>
                </a:cxn>
                <a:cxn ang="0">
                  <a:pos x="661" y="11"/>
                </a:cxn>
                <a:cxn ang="0">
                  <a:pos x="665" y="9"/>
                </a:cxn>
                <a:cxn ang="0">
                  <a:pos x="665" y="2"/>
                </a:cxn>
                <a:cxn ang="0">
                  <a:pos x="661" y="0"/>
                </a:cxn>
              </a:cxnLst>
              <a:rect l="0" t="0" r="r" b="b"/>
              <a:pathLst>
                <a:path w="667" h="640">
                  <a:moveTo>
                    <a:pt x="661" y="0"/>
                  </a:moveTo>
                  <a:lnTo>
                    <a:pt x="650" y="0"/>
                  </a:lnTo>
                  <a:lnTo>
                    <a:pt x="650" y="0"/>
                  </a:lnTo>
                  <a:lnTo>
                    <a:pt x="647" y="2"/>
                  </a:lnTo>
                  <a:lnTo>
                    <a:pt x="644" y="4"/>
                  </a:lnTo>
                  <a:lnTo>
                    <a:pt x="644" y="4"/>
                  </a:lnTo>
                  <a:lnTo>
                    <a:pt x="639" y="16"/>
                  </a:lnTo>
                  <a:lnTo>
                    <a:pt x="633" y="26"/>
                  </a:lnTo>
                  <a:lnTo>
                    <a:pt x="625" y="37"/>
                  </a:lnTo>
                  <a:lnTo>
                    <a:pt x="616" y="46"/>
                  </a:lnTo>
                  <a:lnTo>
                    <a:pt x="596" y="64"/>
                  </a:lnTo>
                  <a:lnTo>
                    <a:pt x="578" y="83"/>
                  </a:lnTo>
                  <a:lnTo>
                    <a:pt x="578" y="83"/>
                  </a:lnTo>
                  <a:lnTo>
                    <a:pt x="558" y="102"/>
                  </a:lnTo>
                  <a:lnTo>
                    <a:pt x="538" y="125"/>
                  </a:lnTo>
                  <a:lnTo>
                    <a:pt x="502" y="168"/>
                  </a:lnTo>
                  <a:lnTo>
                    <a:pt x="502" y="168"/>
                  </a:lnTo>
                  <a:lnTo>
                    <a:pt x="484" y="189"/>
                  </a:lnTo>
                  <a:lnTo>
                    <a:pt x="465" y="210"/>
                  </a:lnTo>
                  <a:lnTo>
                    <a:pt x="427" y="249"/>
                  </a:lnTo>
                  <a:lnTo>
                    <a:pt x="388" y="28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28" y="348"/>
                  </a:lnTo>
                  <a:lnTo>
                    <a:pt x="307" y="369"/>
                  </a:lnTo>
                  <a:lnTo>
                    <a:pt x="261" y="408"/>
                  </a:lnTo>
                  <a:lnTo>
                    <a:pt x="261" y="408"/>
                  </a:lnTo>
                  <a:lnTo>
                    <a:pt x="211" y="450"/>
                  </a:lnTo>
                  <a:lnTo>
                    <a:pt x="187" y="471"/>
                  </a:lnTo>
                  <a:lnTo>
                    <a:pt x="160" y="491"/>
                  </a:lnTo>
                  <a:lnTo>
                    <a:pt x="160" y="491"/>
                  </a:lnTo>
                  <a:lnTo>
                    <a:pt x="139" y="506"/>
                  </a:lnTo>
                  <a:lnTo>
                    <a:pt x="119" y="523"/>
                  </a:lnTo>
                  <a:lnTo>
                    <a:pt x="78" y="557"/>
                  </a:lnTo>
                  <a:lnTo>
                    <a:pt x="1" y="629"/>
                  </a:lnTo>
                  <a:lnTo>
                    <a:pt x="1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2" y="638"/>
                  </a:lnTo>
                  <a:lnTo>
                    <a:pt x="5" y="640"/>
                  </a:lnTo>
                  <a:lnTo>
                    <a:pt x="11" y="640"/>
                  </a:lnTo>
                  <a:lnTo>
                    <a:pt x="11" y="640"/>
                  </a:lnTo>
                  <a:lnTo>
                    <a:pt x="14" y="638"/>
                  </a:lnTo>
                  <a:lnTo>
                    <a:pt x="15" y="637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5" y="632"/>
                  </a:lnTo>
                  <a:lnTo>
                    <a:pt x="56" y="594"/>
                  </a:lnTo>
                  <a:lnTo>
                    <a:pt x="96" y="557"/>
                  </a:lnTo>
                  <a:lnTo>
                    <a:pt x="138" y="522"/>
                  </a:lnTo>
                  <a:lnTo>
                    <a:pt x="183" y="489"/>
                  </a:lnTo>
                  <a:lnTo>
                    <a:pt x="183" y="489"/>
                  </a:lnTo>
                  <a:lnTo>
                    <a:pt x="205" y="472"/>
                  </a:lnTo>
                  <a:lnTo>
                    <a:pt x="226" y="454"/>
                  </a:lnTo>
                  <a:lnTo>
                    <a:pt x="269" y="416"/>
                  </a:lnTo>
                  <a:lnTo>
                    <a:pt x="269" y="416"/>
                  </a:lnTo>
                  <a:lnTo>
                    <a:pt x="317" y="373"/>
                  </a:lnTo>
                  <a:lnTo>
                    <a:pt x="341" y="352"/>
                  </a:lnTo>
                  <a:lnTo>
                    <a:pt x="363" y="329"/>
                  </a:lnTo>
                  <a:lnTo>
                    <a:pt x="363" y="329"/>
                  </a:lnTo>
                  <a:lnTo>
                    <a:pt x="404" y="287"/>
                  </a:lnTo>
                  <a:lnTo>
                    <a:pt x="444" y="246"/>
                  </a:lnTo>
                  <a:lnTo>
                    <a:pt x="485" y="204"/>
                  </a:lnTo>
                  <a:lnTo>
                    <a:pt x="504" y="182"/>
                  </a:lnTo>
                  <a:lnTo>
                    <a:pt x="523" y="160"/>
                  </a:lnTo>
                  <a:lnTo>
                    <a:pt x="523" y="160"/>
                  </a:lnTo>
                  <a:lnTo>
                    <a:pt x="542" y="136"/>
                  </a:lnTo>
                  <a:lnTo>
                    <a:pt x="565" y="113"/>
                  </a:lnTo>
                  <a:lnTo>
                    <a:pt x="609" y="67"/>
                  </a:lnTo>
                  <a:lnTo>
                    <a:pt x="609" y="67"/>
                  </a:lnTo>
                  <a:lnTo>
                    <a:pt x="623" y="51"/>
                  </a:lnTo>
                  <a:lnTo>
                    <a:pt x="639" y="37"/>
                  </a:lnTo>
                  <a:lnTo>
                    <a:pt x="639" y="37"/>
                  </a:lnTo>
                  <a:lnTo>
                    <a:pt x="644" y="29"/>
                  </a:lnTo>
                  <a:lnTo>
                    <a:pt x="648" y="21"/>
                  </a:lnTo>
                  <a:lnTo>
                    <a:pt x="651" y="17"/>
                  </a:lnTo>
                  <a:lnTo>
                    <a:pt x="654" y="15"/>
                  </a:lnTo>
                  <a:lnTo>
                    <a:pt x="657" y="12"/>
                  </a:lnTo>
                  <a:lnTo>
                    <a:pt x="661" y="11"/>
                  </a:lnTo>
                  <a:lnTo>
                    <a:pt x="661" y="11"/>
                  </a:lnTo>
                  <a:lnTo>
                    <a:pt x="664" y="11"/>
                  </a:lnTo>
                  <a:lnTo>
                    <a:pt x="665" y="9"/>
                  </a:lnTo>
                  <a:lnTo>
                    <a:pt x="667" y="6"/>
                  </a:lnTo>
                  <a:lnTo>
                    <a:pt x="665" y="2"/>
                  </a:lnTo>
                  <a:lnTo>
                    <a:pt x="664" y="0"/>
                  </a:lnTo>
                  <a:lnTo>
                    <a:pt x="661" y="0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1" name="Freeform 963"/>
            <p:cNvSpPr/>
            <p:nvPr/>
          </p:nvSpPr>
          <p:spPr bwMode="auto">
            <a:xfrm>
              <a:off x="6838951" y="3592513"/>
              <a:ext cx="185738" cy="163513"/>
            </a:xfrm>
            <a:custGeom>
              <a:avLst/>
              <a:gdLst/>
              <a:ahLst/>
              <a:cxnLst>
                <a:cxn ang="0">
                  <a:pos x="457" y="4"/>
                </a:cxn>
                <a:cxn ang="0">
                  <a:pos x="451" y="12"/>
                </a:cxn>
                <a:cxn ang="0">
                  <a:pos x="430" y="28"/>
                </a:cxn>
                <a:cxn ang="0">
                  <a:pos x="421" y="33"/>
                </a:cxn>
                <a:cxn ang="0">
                  <a:pos x="362" y="89"/>
                </a:cxn>
                <a:cxn ang="0">
                  <a:pos x="335" y="118"/>
                </a:cxn>
                <a:cxn ang="0">
                  <a:pos x="283" y="177"/>
                </a:cxn>
                <a:cxn ang="0">
                  <a:pos x="255" y="207"/>
                </a:cxn>
                <a:cxn ang="0">
                  <a:pos x="196" y="262"/>
                </a:cxn>
                <a:cxn ang="0">
                  <a:pos x="134" y="313"/>
                </a:cxn>
                <a:cxn ang="0">
                  <a:pos x="101" y="336"/>
                </a:cxn>
                <a:cxn ang="0">
                  <a:pos x="68" y="357"/>
                </a:cxn>
                <a:cxn ang="0">
                  <a:pos x="52" y="368"/>
                </a:cxn>
                <a:cxn ang="0">
                  <a:pos x="38" y="378"/>
                </a:cxn>
                <a:cxn ang="0">
                  <a:pos x="24" y="391"/>
                </a:cxn>
                <a:cxn ang="0">
                  <a:pos x="11" y="398"/>
                </a:cxn>
                <a:cxn ang="0">
                  <a:pos x="5" y="399"/>
                </a:cxn>
                <a:cxn ang="0">
                  <a:pos x="1" y="402"/>
                </a:cxn>
                <a:cxn ang="0">
                  <a:pos x="1" y="410"/>
                </a:cxn>
                <a:cxn ang="0">
                  <a:pos x="5" y="411"/>
                </a:cxn>
                <a:cxn ang="0">
                  <a:pos x="12" y="411"/>
                </a:cxn>
                <a:cxn ang="0">
                  <a:pos x="16" y="408"/>
                </a:cxn>
                <a:cxn ang="0">
                  <a:pos x="22" y="406"/>
                </a:cxn>
                <a:cxn ang="0">
                  <a:pos x="38" y="393"/>
                </a:cxn>
                <a:cxn ang="0">
                  <a:pos x="47" y="385"/>
                </a:cxn>
                <a:cxn ang="0">
                  <a:pos x="75" y="365"/>
                </a:cxn>
                <a:cxn ang="0">
                  <a:pos x="114" y="342"/>
                </a:cxn>
                <a:cxn ang="0">
                  <a:pos x="147" y="317"/>
                </a:cxn>
                <a:cxn ang="0">
                  <a:pos x="211" y="263"/>
                </a:cxn>
                <a:cxn ang="0">
                  <a:pos x="242" y="236"/>
                </a:cxn>
                <a:cxn ang="0">
                  <a:pos x="304" y="172"/>
                </a:cxn>
                <a:cxn ang="0">
                  <a:pos x="364" y="105"/>
                </a:cxn>
                <a:cxn ang="0">
                  <a:pos x="396" y="74"/>
                </a:cxn>
                <a:cxn ang="0">
                  <a:pos x="429" y="42"/>
                </a:cxn>
                <a:cxn ang="0">
                  <a:pos x="451" y="27"/>
                </a:cxn>
                <a:cxn ang="0">
                  <a:pos x="466" y="12"/>
                </a:cxn>
                <a:cxn ang="0">
                  <a:pos x="468" y="7"/>
                </a:cxn>
                <a:cxn ang="0">
                  <a:pos x="468" y="3"/>
                </a:cxn>
                <a:cxn ang="0">
                  <a:pos x="464" y="0"/>
                </a:cxn>
                <a:cxn ang="0">
                  <a:pos x="458" y="2"/>
                </a:cxn>
                <a:cxn ang="0">
                  <a:pos x="457" y="4"/>
                </a:cxn>
              </a:cxnLst>
              <a:rect l="0" t="0" r="r" b="b"/>
              <a:pathLst>
                <a:path w="468" h="411">
                  <a:moveTo>
                    <a:pt x="457" y="4"/>
                  </a:moveTo>
                  <a:lnTo>
                    <a:pt x="457" y="4"/>
                  </a:lnTo>
                  <a:lnTo>
                    <a:pt x="455" y="8"/>
                  </a:lnTo>
                  <a:lnTo>
                    <a:pt x="451" y="12"/>
                  </a:lnTo>
                  <a:lnTo>
                    <a:pt x="441" y="20"/>
                  </a:lnTo>
                  <a:lnTo>
                    <a:pt x="430" y="28"/>
                  </a:lnTo>
                  <a:lnTo>
                    <a:pt x="421" y="33"/>
                  </a:lnTo>
                  <a:lnTo>
                    <a:pt x="421" y="33"/>
                  </a:lnTo>
                  <a:lnTo>
                    <a:pt x="391" y="62"/>
                  </a:lnTo>
                  <a:lnTo>
                    <a:pt x="362" y="89"/>
                  </a:lnTo>
                  <a:lnTo>
                    <a:pt x="362" y="89"/>
                  </a:lnTo>
                  <a:lnTo>
                    <a:pt x="335" y="118"/>
                  </a:lnTo>
                  <a:lnTo>
                    <a:pt x="309" y="148"/>
                  </a:lnTo>
                  <a:lnTo>
                    <a:pt x="283" y="177"/>
                  </a:lnTo>
                  <a:lnTo>
                    <a:pt x="255" y="207"/>
                  </a:lnTo>
                  <a:lnTo>
                    <a:pt x="255" y="207"/>
                  </a:lnTo>
                  <a:lnTo>
                    <a:pt x="226" y="234"/>
                  </a:lnTo>
                  <a:lnTo>
                    <a:pt x="196" y="262"/>
                  </a:lnTo>
                  <a:lnTo>
                    <a:pt x="165" y="288"/>
                  </a:lnTo>
                  <a:lnTo>
                    <a:pt x="134" y="313"/>
                  </a:lnTo>
                  <a:lnTo>
                    <a:pt x="134" y="313"/>
                  </a:lnTo>
                  <a:lnTo>
                    <a:pt x="101" y="336"/>
                  </a:lnTo>
                  <a:lnTo>
                    <a:pt x="85" y="34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52" y="368"/>
                  </a:lnTo>
                  <a:lnTo>
                    <a:pt x="38" y="378"/>
                  </a:lnTo>
                  <a:lnTo>
                    <a:pt x="38" y="378"/>
                  </a:lnTo>
                  <a:lnTo>
                    <a:pt x="30" y="384"/>
                  </a:lnTo>
                  <a:lnTo>
                    <a:pt x="24" y="391"/>
                  </a:lnTo>
                  <a:lnTo>
                    <a:pt x="16" y="397"/>
                  </a:lnTo>
                  <a:lnTo>
                    <a:pt x="11" y="398"/>
                  </a:lnTo>
                  <a:lnTo>
                    <a:pt x="5" y="399"/>
                  </a:lnTo>
                  <a:lnTo>
                    <a:pt x="5" y="399"/>
                  </a:lnTo>
                  <a:lnTo>
                    <a:pt x="4" y="401"/>
                  </a:lnTo>
                  <a:lnTo>
                    <a:pt x="1" y="402"/>
                  </a:lnTo>
                  <a:lnTo>
                    <a:pt x="0" y="406"/>
                  </a:lnTo>
                  <a:lnTo>
                    <a:pt x="1" y="410"/>
                  </a:lnTo>
                  <a:lnTo>
                    <a:pt x="4" y="411"/>
                  </a:lnTo>
                  <a:lnTo>
                    <a:pt x="5" y="411"/>
                  </a:lnTo>
                  <a:lnTo>
                    <a:pt x="12" y="411"/>
                  </a:lnTo>
                  <a:lnTo>
                    <a:pt x="12" y="411"/>
                  </a:lnTo>
                  <a:lnTo>
                    <a:pt x="15" y="410"/>
                  </a:lnTo>
                  <a:lnTo>
                    <a:pt x="16" y="408"/>
                  </a:lnTo>
                  <a:lnTo>
                    <a:pt x="16" y="408"/>
                  </a:lnTo>
                  <a:lnTo>
                    <a:pt x="22" y="406"/>
                  </a:lnTo>
                  <a:lnTo>
                    <a:pt x="28" y="402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7" y="385"/>
                  </a:lnTo>
                  <a:lnTo>
                    <a:pt x="56" y="378"/>
                  </a:lnTo>
                  <a:lnTo>
                    <a:pt x="75" y="365"/>
                  </a:lnTo>
                  <a:lnTo>
                    <a:pt x="96" y="353"/>
                  </a:lnTo>
                  <a:lnTo>
                    <a:pt x="114" y="342"/>
                  </a:lnTo>
                  <a:lnTo>
                    <a:pt x="114" y="342"/>
                  </a:lnTo>
                  <a:lnTo>
                    <a:pt x="147" y="317"/>
                  </a:lnTo>
                  <a:lnTo>
                    <a:pt x="179" y="291"/>
                  </a:lnTo>
                  <a:lnTo>
                    <a:pt x="211" y="263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74" y="204"/>
                  </a:lnTo>
                  <a:lnTo>
                    <a:pt x="304" y="172"/>
                  </a:lnTo>
                  <a:lnTo>
                    <a:pt x="332" y="138"/>
                  </a:lnTo>
                  <a:lnTo>
                    <a:pt x="364" y="105"/>
                  </a:lnTo>
                  <a:lnTo>
                    <a:pt x="364" y="105"/>
                  </a:lnTo>
                  <a:lnTo>
                    <a:pt x="396" y="74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40" y="34"/>
                  </a:lnTo>
                  <a:lnTo>
                    <a:pt x="451" y="27"/>
                  </a:lnTo>
                  <a:lnTo>
                    <a:pt x="462" y="17"/>
                  </a:lnTo>
                  <a:lnTo>
                    <a:pt x="466" y="12"/>
                  </a:lnTo>
                  <a:lnTo>
                    <a:pt x="468" y="7"/>
                  </a:lnTo>
                  <a:lnTo>
                    <a:pt x="468" y="7"/>
                  </a:lnTo>
                  <a:lnTo>
                    <a:pt x="468" y="4"/>
                  </a:lnTo>
                  <a:lnTo>
                    <a:pt x="468" y="3"/>
                  </a:lnTo>
                  <a:lnTo>
                    <a:pt x="467" y="2"/>
                  </a:lnTo>
                  <a:lnTo>
                    <a:pt x="464" y="0"/>
                  </a:lnTo>
                  <a:lnTo>
                    <a:pt x="461" y="0"/>
                  </a:lnTo>
                  <a:lnTo>
                    <a:pt x="458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2" name="Freeform 964"/>
            <p:cNvSpPr/>
            <p:nvPr/>
          </p:nvSpPr>
          <p:spPr bwMode="auto">
            <a:xfrm>
              <a:off x="6921501" y="3651251"/>
              <a:ext cx="104775" cy="109538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56" y="0"/>
                </a:cxn>
                <a:cxn ang="0">
                  <a:pos x="251" y="3"/>
                </a:cxn>
                <a:cxn ang="0">
                  <a:pos x="246" y="5"/>
                </a:cxn>
                <a:cxn ang="0">
                  <a:pos x="238" y="13"/>
                </a:cxn>
                <a:cxn ang="0">
                  <a:pos x="233" y="22"/>
                </a:cxn>
                <a:cxn ang="0">
                  <a:pos x="227" y="32"/>
                </a:cxn>
                <a:cxn ang="0">
                  <a:pos x="227" y="32"/>
                </a:cxn>
                <a:cxn ang="0">
                  <a:pos x="219" y="43"/>
                </a:cxn>
                <a:cxn ang="0">
                  <a:pos x="213" y="54"/>
                </a:cxn>
                <a:cxn ang="0">
                  <a:pos x="195" y="76"/>
                </a:cxn>
                <a:cxn ang="0">
                  <a:pos x="159" y="117"/>
                </a:cxn>
                <a:cxn ang="0">
                  <a:pos x="159" y="117"/>
                </a:cxn>
                <a:cxn ang="0">
                  <a:pos x="141" y="136"/>
                </a:cxn>
                <a:cxn ang="0">
                  <a:pos x="123" y="156"/>
                </a:cxn>
                <a:cxn ang="0">
                  <a:pos x="83" y="194"/>
                </a:cxn>
                <a:cxn ang="0">
                  <a:pos x="43" y="229"/>
                </a:cxn>
                <a:cxn ang="0">
                  <a:pos x="2" y="264"/>
                </a:cxn>
                <a:cxn ang="0">
                  <a:pos x="2" y="264"/>
                </a:cxn>
                <a:cxn ang="0">
                  <a:pos x="1" y="267"/>
                </a:cxn>
                <a:cxn ang="0">
                  <a:pos x="0" y="268"/>
                </a:cxn>
                <a:cxn ang="0">
                  <a:pos x="1" y="271"/>
                </a:cxn>
                <a:cxn ang="0">
                  <a:pos x="2" y="272"/>
                </a:cxn>
                <a:cxn ang="0">
                  <a:pos x="6" y="275"/>
                </a:cxn>
                <a:cxn ang="0">
                  <a:pos x="8" y="273"/>
                </a:cxn>
                <a:cxn ang="0">
                  <a:pos x="10" y="272"/>
                </a:cxn>
                <a:cxn ang="0">
                  <a:pos x="10" y="272"/>
                </a:cxn>
                <a:cxn ang="0">
                  <a:pos x="80" y="212"/>
                </a:cxn>
                <a:cxn ang="0">
                  <a:pos x="114" y="181"/>
                </a:cxn>
                <a:cxn ang="0">
                  <a:pos x="146" y="148"/>
                </a:cxn>
                <a:cxn ang="0">
                  <a:pos x="146" y="148"/>
                </a:cxn>
                <a:cxn ang="0">
                  <a:pos x="162" y="131"/>
                </a:cxn>
                <a:cxn ang="0">
                  <a:pos x="176" y="113"/>
                </a:cxn>
                <a:cxn ang="0">
                  <a:pos x="206" y="76"/>
                </a:cxn>
                <a:cxn ang="0">
                  <a:pos x="206" y="76"/>
                </a:cxn>
                <a:cxn ang="0">
                  <a:pos x="233" y="45"/>
                </a:cxn>
                <a:cxn ang="0">
                  <a:pos x="233" y="45"/>
                </a:cxn>
                <a:cxn ang="0">
                  <a:pos x="239" y="35"/>
                </a:cxn>
                <a:cxn ang="0">
                  <a:pos x="243" y="26"/>
                </a:cxn>
                <a:cxn ang="0">
                  <a:pos x="246" y="21"/>
                </a:cxn>
                <a:cxn ang="0">
                  <a:pos x="250" y="17"/>
                </a:cxn>
                <a:cxn ang="0">
                  <a:pos x="253" y="13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1" y="11"/>
                </a:cxn>
                <a:cxn ang="0">
                  <a:pos x="263" y="9"/>
                </a:cxn>
                <a:cxn ang="0">
                  <a:pos x="263" y="4"/>
                </a:cxn>
                <a:cxn ang="0">
                  <a:pos x="260" y="1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6" y="0"/>
                </a:cxn>
              </a:cxnLst>
              <a:rect l="0" t="0" r="r" b="b"/>
              <a:pathLst>
                <a:path w="263" h="275">
                  <a:moveTo>
                    <a:pt x="256" y="0"/>
                  </a:moveTo>
                  <a:lnTo>
                    <a:pt x="256" y="0"/>
                  </a:lnTo>
                  <a:lnTo>
                    <a:pt x="251" y="3"/>
                  </a:lnTo>
                  <a:lnTo>
                    <a:pt x="246" y="5"/>
                  </a:lnTo>
                  <a:lnTo>
                    <a:pt x="238" y="13"/>
                  </a:lnTo>
                  <a:lnTo>
                    <a:pt x="233" y="22"/>
                  </a:lnTo>
                  <a:lnTo>
                    <a:pt x="227" y="32"/>
                  </a:lnTo>
                  <a:lnTo>
                    <a:pt x="227" y="32"/>
                  </a:lnTo>
                  <a:lnTo>
                    <a:pt x="219" y="43"/>
                  </a:lnTo>
                  <a:lnTo>
                    <a:pt x="213" y="54"/>
                  </a:lnTo>
                  <a:lnTo>
                    <a:pt x="195" y="76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41" y="136"/>
                  </a:lnTo>
                  <a:lnTo>
                    <a:pt x="123" y="156"/>
                  </a:lnTo>
                  <a:lnTo>
                    <a:pt x="83" y="194"/>
                  </a:lnTo>
                  <a:lnTo>
                    <a:pt x="43" y="229"/>
                  </a:lnTo>
                  <a:lnTo>
                    <a:pt x="2" y="264"/>
                  </a:lnTo>
                  <a:lnTo>
                    <a:pt x="2" y="264"/>
                  </a:lnTo>
                  <a:lnTo>
                    <a:pt x="1" y="267"/>
                  </a:lnTo>
                  <a:lnTo>
                    <a:pt x="0" y="268"/>
                  </a:lnTo>
                  <a:lnTo>
                    <a:pt x="1" y="271"/>
                  </a:lnTo>
                  <a:lnTo>
                    <a:pt x="2" y="272"/>
                  </a:lnTo>
                  <a:lnTo>
                    <a:pt x="6" y="275"/>
                  </a:lnTo>
                  <a:lnTo>
                    <a:pt x="8" y="273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80" y="212"/>
                  </a:lnTo>
                  <a:lnTo>
                    <a:pt x="114" y="181"/>
                  </a:lnTo>
                  <a:lnTo>
                    <a:pt x="146" y="148"/>
                  </a:lnTo>
                  <a:lnTo>
                    <a:pt x="146" y="148"/>
                  </a:lnTo>
                  <a:lnTo>
                    <a:pt x="162" y="131"/>
                  </a:lnTo>
                  <a:lnTo>
                    <a:pt x="176" y="113"/>
                  </a:lnTo>
                  <a:lnTo>
                    <a:pt x="206" y="76"/>
                  </a:lnTo>
                  <a:lnTo>
                    <a:pt x="206" y="76"/>
                  </a:lnTo>
                  <a:lnTo>
                    <a:pt x="233" y="45"/>
                  </a:lnTo>
                  <a:lnTo>
                    <a:pt x="233" y="45"/>
                  </a:lnTo>
                  <a:lnTo>
                    <a:pt x="239" y="35"/>
                  </a:lnTo>
                  <a:lnTo>
                    <a:pt x="243" y="26"/>
                  </a:lnTo>
                  <a:lnTo>
                    <a:pt x="246" y="21"/>
                  </a:lnTo>
                  <a:lnTo>
                    <a:pt x="250" y="17"/>
                  </a:lnTo>
                  <a:lnTo>
                    <a:pt x="253" y="13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1" y="11"/>
                  </a:lnTo>
                  <a:lnTo>
                    <a:pt x="263" y="9"/>
                  </a:lnTo>
                  <a:lnTo>
                    <a:pt x="263" y="4"/>
                  </a:lnTo>
                  <a:lnTo>
                    <a:pt x="260" y="1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3" name="Freeform 965"/>
            <p:cNvSpPr/>
            <p:nvPr/>
          </p:nvSpPr>
          <p:spPr bwMode="auto">
            <a:xfrm>
              <a:off x="6302376" y="3327401"/>
              <a:ext cx="23813" cy="333375"/>
            </a:xfrm>
            <a:custGeom>
              <a:avLst/>
              <a:gdLst/>
              <a:ahLst/>
              <a:cxnLst>
                <a:cxn ang="0">
                  <a:pos x="51" y="796"/>
                </a:cxn>
                <a:cxn ang="0">
                  <a:pos x="53" y="796"/>
                </a:cxn>
                <a:cxn ang="0">
                  <a:pos x="56" y="775"/>
                </a:cxn>
                <a:cxn ang="0">
                  <a:pos x="56" y="747"/>
                </a:cxn>
                <a:cxn ang="0">
                  <a:pos x="53" y="733"/>
                </a:cxn>
                <a:cxn ang="0">
                  <a:pos x="51" y="690"/>
                </a:cxn>
                <a:cxn ang="0">
                  <a:pos x="52" y="633"/>
                </a:cxn>
                <a:cxn ang="0">
                  <a:pos x="48" y="589"/>
                </a:cxn>
                <a:cxn ang="0">
                  <a:pos x="44" y="543"/>
                </a:cxn>
                <a:cxn ang="0">
                  <a:pos x="45" y="427"/>
                </a:cxn>
                <a:cxn ang="0">
                  <a:pos x="45" y="322"/>
                </a:cxn>
                <a:cxn ang="0">
                  <a:pos x="49" y="127"/>
                </a:cxn>
                <a:cxn ang="0">
                  <a:pos x="51" y="23"/>
                </a:cxn>
                <a:cxn ang="0">
                  <a:pos x="49" y="12"/>
                </a:cxn>
                <a:cxn ang="0">
                  <a:pos x="44" y="6"/>
                </a:cxn>
                <a:cxn ang="0">
                  <a:pos x="36" y="2"/>
                </a:cxn>
                <a:cxn ang="0">
                  <a:pos x="19" y="2"/>
                </a:cxn>
                <a:cxn ang="0">
                  <a:pos x="13" y="6"/>
                </a:cxn>
                <a:cxn ang="0">
                  <a:pos x="7" y="12"/>
                </a:cxn>
                <a:cxn ang="0">
                  <a:pos x="5" y="23"/>
                </a:cxn>
                <a:cxn ang="0">
                  <a:pos x="5" y="143"/>
                </a:cxn>
                <a:cxn ang="0">
                  <a:pos x="1" y="369"/>
                </a:cxn>
                <a:cxn ang="0">
                  <a:pos x="0" y="490"/>
                </a:cxn>
                <a:cxn ang="0">
                  <a:pos x="2" y="598"/>
                </a:cxn>
                <a:cxn ang="0">
                  <a:pos x="3" y="707"/>
                </a:cxn>
                <a:cxn ang="0">
                  <a:pos x="3" y="717"/>
                </a:cxn>
                <a:cxn ang="0">
                  <a:pos x="7" y="750"/>
                </a:cxn>
                <a:cxn ang="0">
                  <a:pos x="11" y="782"/>
                </a:cxn>
                <a:cxn ang="0">
                  <a:pos x="10" y="794"/>
                </a:cxn>
                <a:cxn ang="0">
                  <a:pos x="10" y="813"/>
                </a:cxn>
                <a:cxn ang="0">
                  <a:pos x="15" y="823"/>
                </a:cxn>
                <a:cxn ang="0">
                  <a:pos x="22" y="831"/>
                </a:cxn>
                <a:cxn ang="0">
                  <a:pos x="28" y="835"/>
                </a:cxn>
                <a:cxn ang="0">
                  <a:pos x="37" y="839"/>
                </a:cxn>
                <a:cxn ang="0">
                  <a:pos x="45" y="837"/>
                </a:cxn>
                <a:cxn ang="0">
                  <a:pos x="53" y="833"/>
                </a:cxn>
                <a:cxn ang="0">
                  <a:pos x="61" y="819"/>
                </a:cxn>
                <a:cxn ang="0">
                  <a:pos x="61" y="811"/>
                </a:cxn>
                <a:cxn ang="0">
                  <a:pos x="58" y="802"/>
                </a:cxn>
                <a:cxn ang="0">
                  <a:pos x="51" y="796"/>
                </a:cxn>
              </a:cxnLst>
              <a:rect l="0" t="0" r="r" b="b"/>
              <a:pathLst>
                <a:path w="61" h="839">
                  <a:moveTo>
                    <a:pt x="51" y="796"/>
                  </a:moveTo>
                  <a:lnTo>
                    <a:pt x="51" y="796"/>
                  </a:lnTo>
                  <a:lnTo>
                    <a:pt x="52" y="796"/>
                  </a:lnTo>
                  <a:lnTo>
                    <a:pt x="53" y="796"/>
                  </a:lnTo>
                  <a:lnTo>
                    <a:pt x="54" y="790"/>
                  </a:lnTo>
                  <a:lnTo>
                    <a:pt x="56" y="775"/>
                  </a:lnTo>
                  <a:lnTo>
                    <a:pt x="56" y="756"/>
                  </a:lnTo>
                  <a:lnTo>
                    <a:pt x="56" y="747"/>
                  </a:lnTo>
                  <a:lnTo>
                    <a:pt x="56" y="747"/>
                  </a:lnTo>
                  <a:lnTo>
                    <a:pt x="53" y="733"/>
                  </a:lnTo>
                  <a:lnTo>
                    <a:pt x="52" y="718"/>
                  </a:lnTo>
                  <a:lnTo>
                    <a:pt x="51" y="690"/>
                  </a:lnTo>
                  <a:lnTo>
                    <a:pt x="52" y="633"/>
                  </a:lnTo>
                  <a:lnTo>
                    <a:pt x="52" y="633"/>
                  </a:lnTo>
                  <a:lnTo>
                    <a:pt x="52" y="611"/>
                  </a:lnTo>
                  <a:lnTo>
                    <a:pt x="48" y="589"/>
                  </a:lnTo>
                  <a:lnTo>
                    <a:pt x="45" y="567"/>
                  </a:lnTo>
                  <a:lnTo>
                    <a:pt x="44" y="543"/>
                  </a:lnTo>
                  <a:lnTo>
                    <a:pt x="44" y="543"/>
                  </a:lnTo>
                  <a:lnTo>
                    <a:pt x="45" y="427"/>
                  </a:lnTo>
                  <a:lnTo>
                    <a:pt x="45" y="427"/>
                  </a:lnTo>
                  <a:lnTo>
                    <a:pt x="45" y="322"/>
                  </a:lnTo>
                  <a:lnTo>
                    <a:pt x="48" y="225"/>
                  </a:lnTo>
                  <a:lnTo>
                    <a:pt x="49" y="127"/>
                  </a:lnTo>
                  <a:lnTo>
                    <a:pt x="51" y="23"/>
                  </a:lnTo>
                  <a:lnTo>
                    <a:pt x="51" y="23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47" y="8"/>
                  </a:lnTo>
                  <a:lnTo>
                    <a:pt x="44" y="6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19" y="2"/>
                  </a:lnTo>
                  <a:lnTo>
                    <a:pt x="15" y="3"/>
                  </a:lnTo>
                  <a:lnTo>
                    <a:pt x="13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6" y="17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143"/>
                  </a:lnTo>
                  <a:lnTo>
                    <a:pt x="2" y="257"/>
                  </a:lnTo>
                  <a:lnTo>
                    <a:pt x="1" y="369"/>
                  </a:lnTo>
                  <a:lnTo>
                    <a:pt x="0" y="490"/>
                  </a:lnTo>
                  <a:lnTo>
                    <a:pt x="0" y="490"/>
                  </a:lnTo>
                  <a:lnTo>
                    <a:pt x="1" y="544"/>
                  </a:lnTo>
                  <a:lnTo>
                    <a:pt x="2" y="598"/>
                  </a:lnTo>
                  <a:lnTo>
                    <a:pt x="3" y="652"/>
                  </a:lnTo>
                  <a:lnTo>
                    <a:pt x="3" y="707"/>
                  </a:lnTo>
                  <a:lnTo>
                    <a:pt x="3" y="707"/>
                  </a:lnTo>
                  <a:lnTo>
                    <a:pt x="3" y="717"/>
                  </a:lnTo>
                  <a:lnTo>
                    <a:pt x="5" y="729"/>
                  </a:lnTo>
                  <a:lnTo>
                    <a:pt x="7" y="750"/>
                  </a:lnTo>
                  <a:lnTo>
                    <a:pt x="10" y="772"/>
                  </a:lnTo>
                  <a:lnTo>
                    <a:pt x="11" y="782"/>
                  </a:lnTo>
                  <a:lnTo>
                    <a:pt x="10" y="794"/>
                  </a:lnTo>
                  <a:lnTo>
                    <a:pt x="10" y="794"/>
                  </a:lnTo>
                  <a:lnTo>
                    <a:pt x="10" y="807"/>
                  </a:lnTo>
                  <a:lnTo>
                    <a:pt x="10" y="813"/>
                  </a:lnTo>
                  <a:lnTo>
                    <a:pt x="13" y="818"/>
                  </a:lnTo>
                  <a:lnTo>
                    <a:pt x="15" y="823"/>
                  </a:lnTo>
                  <a:lnTo>
                    <a:pt x="18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28" y="835"/>
                  </a:lnTo>
                  <a:lnTo>
                    <a:pt x="32" y="837"/>
                  </a:lnTo>
                  <a:lnTo>
                    <a:pt x="37" y="839"/>
                  </a:lnTo>
                  <a:lnTo>
                    <a:pt x="41" y="839"/>
                  </a:lnTo>
                  <a:lnTo>
                    <a:pt x="45" y="837"/>
                  </a:lnTo>
                  <a:lnTo>
                    <a:pt x="49" y="836"/>
                  </a:lnTo>
                  <a:lnTo>
                    <a:pt x="53" y="833"/>
                  </a:lnTo>
                  <a:lnTo>
                    <a:pt x="58" y="827"/>
                  </a:lnTo>
                  <a:lnTo>
                    <a:pt x="61" y="819"/>
                  </a:lnTo>
                  <a:lnTo>
                    <a:pt x="61" y="815"/>
                  </a:lnTo>
                  <a:lnTo>
                    <a:pt x="61" y="811"/>
                  </a:lnTo>
                  <a:lnTo>
                    <a:pt x="60" y="806"/>
                  </a:lnTo>
                  <a:lnTo>
                    <a:pt x="58" y="802"/>
                  </a:lnTo>
                  <a:lnTo>
                    <a:pt x="54" y="799"/>
                  </a:lnTo>
                  <a:lnTo>
                    <a:pt x="51" y="796"/>
                  </a:lnTo>
                  <a:lnTo>
                    <a:pt x="51" y="7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4" name="Freeform 966"/>
            <p:cNvSpPr/>
            <p:nvPr/>
          </p:nvSpPr>
          <p:spPr bwMode="auto">
            <a:xfrm>
              <a:off x="6303963" y="3201988"/>
              <a:ext cx="741363" cy="146050"/>
            </a:xfrm>
            <a:custGeom>
              <a:avLst/>
              <a:gdLst/>
              <a:ahLst/>
              <a:cxnLst>
                <a:cxn ang="0">
                  <a:pos x="1863" y="310"/>
                </a:cxn>
                <a:cxn ang="0">
                  <a:pos x="1861" y="276"/>
                </a:cxn>
                <a:cxn ang="0">
                  <a:pos x="1852" y="222"/>
                </a:cxn>
                <a:cxn ang="0">
                  <a:pos x="1843" y="197"/>
                </a:cxn>
                <a:cxn ang="0">
                  <a:pos x="1814" y="151"/>
                </a:cxn>
                <a:cxn ang="0">
                  <a:pos x="1777" y="107"/>
                </a:cxn>
                <a:cxn ang="0">
                  <a:pos x="1734" y="65"/>
                </a:cxn>
                <a:cxn ang="0">
                  <a:pos x="1707" y="49"/>
                </a:cxn>
                <a:cxn ang="0">
                  <a:pos x="1656" y="31"/>
                </a:cxn>
                <a:cxn ang="0">
                  <a:pos x="1564" y="14"/>
                </a:cxn>
                <a:cxn ang="0">
                  <a:pos x="1490" y="6"/>
                </a:cxn>
                <a:cxn ang="0">
                  <a:pos x="1337" y="2"/>
                </a:cxn>
                <a:cxn ang="0">
                  <a:pos x="1169" y="4"/>
                </a:cxn>
                <a:cxn ang="0">
                  <a:pos x="896" y="7"/>
                </a:cxn>
                <a:cxn ang="0">
                  <a:pos x="738" y="5"/>
                </a:cxn>
                <a:cxn ang="0">
                  <a:pos x="420" y="0"/>
                </a:cxn>
                <a:cxn ang="0">
                  <a:pos x="261" y="10"/>
                </a:cxn>
                <a:cxn ang="0">
                  <a:pos x="200" y="19"/>
                </a:cxn>
                <a:cxn ang="0">
                  <a:pos x="132" y="44"/>
                </a:cxn>
                <a:cxn ang="0">
                  <a:pos x="97" y="68"/>
                </a:cxn>
                <a:cxn ang="0">
                  <a:pos x="63" y="99"/>
                </a:cxn>
                <a:cxn ang="0">
                  <a:pos x="43" y="125"/>
                </a:cxn>
                <a:cxn ang="0">
                  <a:pos x="21" y="164"/>
                </a:cxn>
                <a:cxn ang="0">
                  <a:pos x="6" y="222"/>
                </a:cxn>
                <a:cxn ang="0">
                  <a:pos x="0" y="345"/>
                </a:cxn>
                <a:cxn ang="0">
                  <a:pos x="2" y="354"/>
                </a:cxn>
                <a:cxn ang="0">
                  <a:pos x="10" y="363"/>
                </a:cxn>
                <a:cxn ang="0">
                  <a:pos x="31" y="366"/>
                </a:cxn>
                <a:cxn ang="0">
                  <a:pos x="42" y="358"/>
                </a:cxn>
                <a:cxn ang="0">
                  <a:pos x="46" y="345"/>
                </a:cxn>
                <a:cxn ang="0">
                  <a:pos x="48" y="285"/>
                </a:cxn>
                <a:cxn ang="0">
                  <a:pos x="49" y="226"/>
                </a:cxn>
                <a:cxn ang="0">
                  <a:pos x="55" y="194"/>
                </a:cxn>
                <a:cxn ang="0">
                  <a:pos x="82" y="149"/>
                </a:cxn>
                <a:cxn ang="0">
                  <a:pos x="114" y="111"/>
                </a:cxn>
                <a:cxn ang="0">
                  <a:pos x="152" y="82"/>
                </a:cxn>
                <a:cxn ang="0">
                  <a:pos x="199" y="64"/>
                </a:cxn>
                <a:cxn ang="0">
                  <a:pos x="269" y="52"/>
                </a:cxn>
                <a:cxn ang="0">
                  <a:pos x="370" y="48"/>
                </a:cxn>
                <a:cxn ang="0">
                  <a:pos x="668" y="51"/>
                </a:cxn>
                <a:cxn ang="0">
                  <a:pos x="965" y="53"/>
                </a:cxn>
                <a:cxn ang="0">
                  <a:pos x="1186" y="49"/>
                </a:cxn>
                <a:cxn ang="0">
                  <a:pos x="1338" y="48"/>
                </a:cxn>
                <a:cxn ang="0">
                  <a:pos x="1496" y="53"/>
                </a:cxn>
                <a:cxn ang="0">
                  <a:pos x="1573" y="61"/>
                </a:cxn>
                <a:cxn ang="0">
                  <a:pos x="1672" y="85"/>
                </a:cxn>
                <a:cxn ang="0">
                  <a:pos x="1702" y="98"/>
                </a:cxn>
                <a:cxn ang="0">
                  <a:pos x="1740" y="129"/>
                </a:cxn>
                <a:cxn ang="0">
                  <a:pos x="1791" y="196"/>
                </a:cxn>
                <a:cxn ang="0">
                  <a:pos x="1805" y="225"/>
                </a:cxn>
                <a:cxn ang="0">
                  <a:pos x="1814" y="269"/>
                </a:cxn>
                <a:cxn ang="0">
                  <a:pos x="1815" y="316"/>
                </a:cxn>
                <a:cxn ang="0">
                  <a:pos x="1822" y="337"/>
                </a:cxn>
                <a:cxn ang="0">
                  <a:pos x="1834" y="347"/>
                </a:cxn>
                <a:cxn ang="0">
                  <a:pos x="1847" y="350"/>
                </a:cxn>
                <a:cxn ang="0">
                  <a:pos x="1863" y="340"/>
                </a:cxn>
                <a:cxn ang="0">
                  <a:pos x="1865" y="320"/>
                </a:cxn>
              </a:cxnLst>
              <a:rect l="0" t="0" r="r" b="b"/>
              <a:pathLst>
                <a:path w="1866" h="367">
                  <a:moveTo>
                    <a:pt x="1863" y="313"/>
                  </a:moveTo>
                  <a:lnTo>
                    <a:pt x="1863" y="313"/>
                  </a:lnTo>
                  <a:lnTo>
                    <a:pt x="1863" y="310"/>
                  </a:lnTo>
                  <a:lnTo>
                    <a:pt x="1861" y="300"/>
                  </a:lnTo>
                  <a:lnTo>
                    <a:pt x="1861" y="276"/>
                  </a:lnTo>
                  <a:lnTo>
                    <a:pt x="1861" y="276"/>
                  </a:lnTo>
                  <a:lnTo>
                    <a:pt x="1861" y="262"/>
                  </a:lnTo>
                  <a:lnTo>
                    <a:pt x="1859" y="249"/>
                  </a:lnTo>
                  <a:lnTo>
                    <a:pt x="1852" y="222"/>
                  </a:lnTo>
                  <a:lnTo>
                    <a:pt x="1852" y="222"/>
                  </a:lnTo>
                  <a:lnTo>
                    <a:pt x="1848" y="210"/>
                  </a:lnTo>
                  <a:lnTo>
                    <a:pt x="1843" y="197"/>
                  </a:lnTo>
                  <a:lnTo>
                    <a:pt x="1836" y="185"/>
                  </a:lnTo>
                  <a:lnTo>
                    <a:pt x="1830" y="174"/>
                  </a:lnTo>
                  <a:lnTo>
                    <a:pt x="1814" y="151"/>
                  </a:lnTo>
                  <a:lnTo>
                    <a:pt x="1798" y="130"/>
                  </a:lnTo>
                  <a:lnTo>
                    <a:pt x="1798" y="130"/>
                  </a:lnTo>
                  <a:lnTo>
                    <a:pt x="1777" y="107"/>
                  </a:lnTo>
                  <a:lnTo>
                    <a:pt x="1757" y="85"/>
                  </a:lnTo>
                  <a:lnTo>
                    <a:pt x="1746" y="74"/>
                  </a:lnTo>
                  <a:lnTo>
                    <a:pt x="1734" y="65"/>
                  </a:lnTo>
                  <a:lnTo>
                    <a:pt x="1721" y="57"/>
                  </a:lnTo>
                  <a:lnTo>
                    <a:pt x="1707" y="49"/>
                  </a:lnTo>
                  <a:lnTo>
                    <a:pt x="1707" y="49"/>
                  </a:lnTo>
                  <a:lnTo>
                    <a:pt x="1691" y="41"/>
                  </a:lnTo>
                  <a:lnTo>
                    <a:pt x="1674" y="36"/>
                  </a:lnTo>
                  <a:lnTo>
                    <a:pt x="1656" y="31"/>
                  </a:lnTo>
                  <a:lnTo>
                    <a:pt x="1638" y="26"/>
                  </a:lnTo>
                  <a:lnTo>
                    <a:pt x="1601" y="19"/>
                  </a:lnTo>
                  <a:lnTo>
                    <a:pt x="1564" y="14"/>
                  </a:lnTo>
                  <a:lnTo>
                    <a:pt x="1564" y="14"/>
                  </a:lnTo>
                  <a:lnTo>
                    <a:pt x="1528" y="9"/>
                  </a:lnTo>
                  <a:lnTo>
                    <a:pt x="1490" y="6"/>
                  </a:lnTo>
                  <a:lnTo>
                    <a:pt x="1452" y="4"/>
                  </a:lnTo>
                  <a:lnTo>
                    <a:pt x="1413" y="2"/>
                  </a:lnTo>
                  <a:lnTo>
                    <a:pt x="1337" y="2"/>
                  </a:lnTo>
                  <a:lnTo>
                    <a:pt x="1261" y="2"/>
                  </a:lnTo>
                  <a:lnTo>
                    <a:pt x="1261" y="2"/>
                  </a:lnTo>
                  <a:lnTo>
                    <a:pt x="1169" y="4"/>
                  </a:lnTo>
                  <a:lnTo>
                    <a:pt x="1079" y="5"/>
                  </a:lnTo>
                  <a:lnTo>
                    <a:pt x="987" y="7"/>
                  </a:lnTo>
                  <a:lnTo>
                    <a:pt x="896" y="7"/>
                  </a:lnTo>
                  <a:lnTo>
                    <a:pt x="896" y="7"/>
                  </a:lnTo>
                  <a:lnTo>
                    <a:pt x="817" y="7"/>
                  </a:lnTo>
                  <a:lnTo>
                    <a:pt x="738" y="5"/>
                  </a:lnTo>
                  <a:lnTo>
                    <a:pt x="579" y="1"/>
                  </a:lnTo>
                  <a:lnTo>
                    <a:pt x="499" y="0"/>
                  </a:lnTo>
                  <a:lnTo>
                    <a:pt x="420" y="0"/>
                  </a:lnTo>
                  <a:lnTo>
                    <a:pt x="340" y="4"/>
                  </a:lnTo>
                  <a:lnTo>
                    <a:pt x="301" y="6"/>
                  </a:lnTo>
                  <a:lnTo>
                    <a:pt x="261" y="10"/>
                  </a:lnTo>
                  <a:lnTo>
                    <a:pt x="261" y="10"/>
                  </a:lnTo>
                  <a:lnTo>
                    <a:pt x="230" y="14"/>
                  </a:lnTo>
                  <a:lnTo>
                    <a:pt x="200" y="19"/>
                  </a:lnTo>
                  <a:lnTo>
                    <a:pt x="171" y="27"/>
                  </a:lnTo>
                  <a:lnTo>
                    <a:pt x="145" y="38"/>
                  </a:lnTo>
                  <a:lnTo>
                    <a:pt x="132" y="44"/>
                  </a:lnTo>
                  <a:lnTo>
                    <a:pt x="120" y="51"/>
                  </a:lnTo>
                  <a:lnTo>
                    <a:pt x="108" y="58"/>
                  </a:lnTo>
                  <a:lnTo>
                    <a:pt x="97" y="68"/>
                  </a:lnTo>
                  <a:lnTo>
                    <a:pt x="85" y="77"/>
                  </a:lnTo>
                  <a:lnTo>
                    <a:pt x="74" y="87"/>
                  </a:lnTo>
                  <a:lnTo>
                    <a:pt x="63" y="99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43" y="125"/>
                  </a:lnTo>
                  <a:lnTo>
                    <a:pt x="35" y="138"/>
                  </a:lnTo>
                  <a:lnTo>
                    <a:pt x="27" y="151"/>
                  </a:lnTo>
                  <a:lnTo>
                    <a:pt x="21" y="164"/>
                  </a:lnTo>
                  <a:lnTo>
                    <a:pt x="15" y="179"/>
                  </a:lnTo>
                  <a:lnTo>
                    <a:pt x="12" y="193"/>
                  </a:lnTo>
                  <a:lnTo>
                    <a:pt x="6" y="222"/>
                  </a:lnTo>
                  <a:lnTo>
                    <a:pt x="2" y="252"/>
                  </a:lnTo>
                  <a:lnTo>
                    <a:pt x="1" y="282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1" y="350"/>
                  </a:lnTo>
                  <a:lnTo>
                    <a:pt x="2" y="354"/>
                  </a:lnTo>
                  <a:lnTo>
                    <a:pt x="4" y="358"/>
                  </a:lnTo>
                  <a:lnTo>
                    <a:pt x="8" y="362"/>
                  </a:lnTo>
                  <a:lnTo>
                    <a:pt x="10" y="363"/>
                  </a:lnTo>
                  <a:lnTo>
                    <a:pt x="14" y="366"/>
                  </a:lnTo>
                  <a:lnTo>
                    <a:pt x="23" y="367"/>
                  </a:lnTo>
                  <a:lnTo>
                    <a:pt x="31" y="366"/>
                  </a:lnTo>
                  <a:lnTo>
                    <a:pt x="35" y="363"/>
                  </a:lnTo>
                  <a:lnTo>
                    <a:pt x="39" y="362"/>
                  </a:lnTo>
                  <a:lnTo>
                    <a:pt x="42" y="358"/>
                  </a:lnTo>
                  <a:lnTo>
                    <a:pt x="44" y="354"/>
                  </a:lnTo>
                  <a:lnTo>
                    <a:pt x="46" y="350"/>
                  </a:lnTo>
                  <a:lnTo>
                    <a:pt x="46" y="345"/>
                  </a:lnTo>
                  <a:lnTo>
                    <a:pt x="46" y="345"/>
                  </a:lnTo>
                  <a:lnTo>
                    <a:pt x="47" y="315"/>
                  </a:lnTo>
                  <a:lnTo>
                    <a:pt x="48" y="285"/>
                  </a:lnTo>
                  <a:lnTo>
                    <a:pt x="48" y="256"/>
                  </a:lnTo>
                  <a:lnTo>
                    <a:pt x="49" y="226"/>
                  </a:lnTo>
                  <a:lnTo>
                    <a:pt x="49" y="226"/>
                  </a:lnTo>
                  <a:lnTo>
                    <a:pt x="49" y="218"/>
                  </a:lnTo>
                  <a:lnTo>
                    <a:pt x="51" y="210"/>
                  </a:lnTo>
                  <a:lnTo>
                    <a:pt x="55" y="194"/>
                  </a:lnTo>
                  <a:lnTo>
                    <a:pt x="63" y="179"/>
                  </a:lnTo>
                  <a:lnTo>
                    <a:pt x="72" y="163"/>
                  </a:lnTo>
                  <a:lnTo>
                    <a:pt x="82" y="149"/>
                  </a:lnTo>
                  <a:lnTo>
                    <a:pt x="93" y="134"/>
                  </a:lnTo>
                  <a:lnTo>
                    <a:pt x="114" y="111"/>
                  </a:lnTo>
                  <a:lnTo>
                    <a:pt x="114" y="111"/>
                  </a:lnTo>
                  <a:lnTo>
                    <a:pt x="124" y="100"/>
                  </a:lnTo>
                  <a:lnTo>
                    <a:pt x="137" y="90"/>
                  </a:lnTo>
                  <a:lnTo>
                    <a:pt x="152" y="82"/>
                  </a:lnTo>
                  <a:lnTo>
                    <a:pt x="166" y="75"/>
                  </a:lnTo>
                  <a:lnTo>
                    <a:pt x="182" y="69"/>
                  </a:lnTo>
                  <a:lnTo>
                    <a:pt x="199" y="64"/>
                  </a:lnTo>
                  <a:lnTo>
                    <a:pt x="216" y="60"/>
                  </a:lnTo>
                  <a:lnTo>
                    <a:pt x="234" y="56"/>
                  </a:lnTo>
                  <a:lnTo>
                    <a:pt x="269" y="52"/>
                  </a:lnTo>
                  <a:lnTo>
                    <a:pt x="305" y="49"/>
                  </a:lnTo>
                  <a:lnTo>
                    <a:pt x="339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519" y="49"/>
                  </a:lnTo>
                  <a:lnTo>
                    <a:pt x="668" y="51"/>
                  </a:lnTo>
                  <a:lnTo>
                    <a:pt x="816" y="53"/>
                  </a:lnTo>
                  <a:lnTo>
                    <a:pt x="965" y="53"/>
                  </a:lnTo>
                  <a:lnTo>
                    <a:pt x="965" y="53"/>
                  </a:lnTo>
                  <a:lnTo>
                    <a:pt x="1038" y="53"/>
                  </a:lnTo>
                  <a:lnTo>
                    <a:pt x="1113" y="51"/>
                  </a:lnTo>
                  <a:lnTo>
                    <a:pt x="1186" y="49"/>
                  </a:lnTo>
                  <a:lnTo>
                    <a:pt x="1261" y="48"/>
                  </a:lnTo>
                  <a:lnTo>
                    <a:pt x="1261" y="48"/>
                  </a:lnTo>
                  <a:lnTo>
                    <a:pt x="1338" y="48"/>
                  </a:lnTo>
                  <a:lnTo>
                    <a:pt x="1418" y="49"/>
                  </a:lnTo>
                  <a:lnTo>
                    <a:pt x="1457" y="51"/>
                  </a:lnTo>
                  <a:lnTo>
                    <a:pt x="1496" y="53"/>
                  </a:lnTo>
                  <a:lnTo>
                    <a:pt x="1535" y="56"/>
                  </a:lnTo>
                  <a:lnTo>
                    <a:pt x="1573" y="61"/>
                  </a:lnTo>
                  <a:lnTo>
                    <a:pt x="1573" y="61"/>
                  </a:lnTo>
                  <a:lnTo>
                    <a:pt x="1606" y="66"/>
                  </a:lnTo>
                  <a:lnTo>
                    <a:pt x="1639" y="74"/>
                  </a:lnTo>
                  <a:lnTo>
                    <a:pt x="1672" y="85"/>
                  </a:lnTo>
                  <a:lnTo>
                    <a:pt x="1686" y="91"/>
                  </a:lnTo>
                  <a:lnTo>
                    <a:pt x="1702" y="98"/>
                  </a:lnTo>
                  <a:lnTo>
                    <a:pt x="1702" y="98"/>
                  </a:lnTo>
                  <a:lnTo>
                    <a:pt x="1715" y="106"/>
                  </a:lnTo>
                  <a:lnTo>
                    <a:pt x="1726" y="116"/>
                  </a:lnTo>
                  <a:lnTo>
                    <a:pt x="1740" y="129"/>
                  </a:lnTo>
                  <a:lnTo>
                    <a:pt x="1751" y="142"/>
                  </a:lnTo>
                  <a:lnTo>
                    <a:pt x="1772" y="171"/>
                  </a:lnTo>
                  <a:lnTo>
                    <a:pt x="1791" y="196"/>
                  </a:lnTo>
                  <a:lnTo>
                    <a:pt x="1791" y="196"/>
                  </a:lnTo>
                  <a:lnTo>
                    <a:pt x="1798" y="210"/>
                  </a:lnTo>
                  <a:lnTo>
                    <a:pt x="1805" y="225"/>
                  </a:lnTo>
                  <a:lnTo>
                    <a:pt x="1809" y="239"/>
                  </a:lnTo>
                  <a:lnTo>
                    <a:pt x="1813" y="255"/>
                  </a:lnTo>
                  <a:lnTo>
                    <a:pt x="1814" y="269"/>
                  </a:lnTo>
                  <a:lnTo>
                    <a:pt x="1815" y="285"/>
                  </a:lnTo>
                  <a:lnTo>
                    <a:pt x="1815" y="316"/>
                  </a:lnTo>
                  <a:lnTo>
                    <a:pt x="1815" y="316"/>
                  </a:lnTo>
                  <a:lnTo>
                    <a:pt x="1817" y="321"/>
                  </a:lnTo>
                  <a:lnTo>
                    <a:pt x="1817" y="327"/>
                  </a:lnTo>
                  <a:lnTo>
                    <a:pt x="1822" y="337"/>
                  </a:lnTo>
                  <a:lnTo>
                    <a:pt x="1825" y="341"/>
                  </a:lnTo>
                  <a:lnTo>
                    <a:pt x="1828" y="345"/>
                  </a:lnTo>
                  <a:lnTo>
                    <a:pt x="1834" y="347"/>
                  </a:lnTo>
                  <a:lnTo>
                    <a:pt x="1838" y="350"/>
                  </a:lnTo>
                  <a:lnTo>
                    <a:pt x="1838" y="350"/>
                  </a:lnTo>
                  <a:lnTo>
                    <a:pt x="1847" y="350"/>
                  </a:lnTo>
                  <a:lnTo>
                    <a:pt x="1853" y="349"/>
                  </a:lnTo>
                  <a:lnTo>
                    <a:pt x="1859" y="345"/>
                  </a:lnTo>
                  <a:lnTo>
                    <a:pt x="1863" y="340"/>
                  </a:lnTo>
                  <a:lnTo>
                    <a:pt x="1865" y="333"/>
                  </a:lnTo>
                  <a:lnTo>
                    <a:pt x="1866" y="327"/>
                  </a:lnTo>
                  <a:lnTo>
                    <a:pt x="1865" y="320"/>
                  </a:lnTo>
                  <a:lnTo>
                    <a:pt x="1863" y="313"/>
                  </a:lnTo>
                  <a:lnTo>
                    <a:pt x="1863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5" name="Freeform 967"/>
            <p:cNvSpPr/>
            <p:nvPr/>
          </p:nvSpPr>
          <p:spPr bwMode="auto">
            <a:xfrm>
              <a:off x="7024688" y="3322638"/>
              <a:ext cx="25400" cy="338138"/>
            </a:xfrm>
            <a:custGeom>
              <a:avLst/>
              <a:gdLst/>
              <a:ahLst/>
              <a:cxnLst>
                <a:cxn ang="0">
                  <a:pos x="46" y="22"/>
                </a:cxn>
                <a:cxn ang="0">
                  <a:pos x="45" y="11"/>
                </a:cxn>
                <a:cxn ang="0">
                  <a:pos x="40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8" y="5"/>
                </a:cxn>
                <a:cxn ang="0">
                  <a:pos x="3" y="11"/>
                </a:cxn>
                <a:cxn ang="0">
                  <a:pos x="0" y="22"/>
                </a:cxn>
                <a:cxn ang="0">
                  <a:pos x="2" y="77"/>
                </a:cxn>
                <a:cxn ang="0">
                  <a:pos x="11" y="226"/>
                </a:cxn>
                <a:cxn ang="0">
                  <a:pos x="17" y="324"/>
                </a:cxn>
                <a:cxn ang="0">
                  <a:pos x="17" y="430"/>
                </a:cxn>
                <a:cxn ang="0">
                  <a:pos x="13" y="549"/>
                </a:cxn>
                <a:cxn ang="0">
                  <a:pos x="12" y="667"/>
                </a:cxn>
                <a:cxn ang="0">
                  <a:pos x="11" y="673"/>
                </a:cxn>
                <a:cxn ang="0">
                  <a:pos x="8" y="740"/>
                </a:cxn>
                <a:cxn ang="0">
                  <a:pos x="8" y="742"/>
                </a:cxn>
                <a:cxn ang="0">
                  <a:pos x="6" y="748"/>
                </a:cxn>
                <a:cxn ang="0">
                  <a:pos x="7" y="759"/>
                </a:cxn>
                <a:cxn ang="0">
                  <a:pos x="10" y="765"/>
                </a:cxn>
                <a:cxn ang="0">
                  <a:pos x="12" y="822"/>
                </a:cxn>
                <a:cxn ang="0">
                  <a:pos x="15" y="833"/>
                </a:cxn>
                <a:cxn ang="0">
                  <a:pos x="23" y="839"/>
                </a:cxn>
                <a:cxn ang="0">
                  <a:pos x="27" y="843"/>
                </a:cxn>
                <a:cxn ang="0">
                  <a:pos x="34" y="848"/>
                </a:cxn>
                <a:cxn ang="0">
                  <a:pos x="44" y="848"/>
                </a:cxn>
                <a:cxn ang="0">
                  <a:pos x="53" y="844"/>
                </a:cxn>
                <a:cxn ang="0">
                  <a:pos x="57" y="842"/>
                </a:cxn>
                <a:cxn ang="0">
                  <a:pos x="58" y="827"/>
                </a:cxn>
                <a:cxn ang="0">
                  <a:pos x="58" y="825"/>
                </a:cxn>
                <a:cxn ang="0">
                  <a:pos x="59" y="812"/>
                </a:cxn>
                <a:cxn ang="0">
                  <a:pos x="57" y="803"/>
                </a:cxn>
                <a:cxn ang="0">
                  <a:pos x="57" y="800"/>
                </a:cxn>
                <a:cxn ang="0">
                  <a:pos x="58" y="790"/>
                </a:cxn>
                <a:cxn ang="0">
                  <a:pos x="57" y="765"/>
                </a:cxn>
                <a:cxn ang="0">
                  <a:pos x="55" y="763"/>
                </a:cxn>
                <a:cxn ang="0">
                  <a:pos x="54" y="742"/>
                </a:cxn>
                <a:cxn ang="0">
                  <a:pos x="55" y="735"/>
                </a:cxn>
                <a:cxn ang="0">
                  <a:pos x="57" y="725"/>
                </a:cxn>
                <a:cxn ang="0">
                  <a:pos x="59" y="710"/>
                </a:cxn>
                <a:cxn ang="0">
                  <a:pos x="61" y="701"/>
                </a:cxn>
                <a:cxn ang="0">
                  <a:pos x="59" y="637"/>
                </a:cxn>
                <a:cxn ang="0">
                  <a:pos x="58" y="629"/>
                </a:cxn>
                <a:cxn ang="0">
                  <a:pos x="63" y="410"/>
                </a:cxn>
                <a:cxn ang="0">
                  <a:pos x="65" y="358"/>
                </a:cxn>
                <a:cxn ang="0">
                  <a:pos x="61" y="261"/>
                </a:cxn>
                <a:cxn ang="0">
                  <a:pos x="50" y="123"/>
                </a:cxn>
                <a:cxn ang="0">
                  <a:pos x="46" y="22"/>
                </a:cxn>
              </a:cxnLst>
              <a:rect l="0" t="0" r="r" b="b"/>
              <a:pathLst>
                <a:path w="65" h="848">
                  <a:moveTo>
                    <a:pt x="46" y="22"/>
                  </a:moveTo>
                  <a:lnTo>
                    <a:pt x="46" y="22"/>
                  </a:lnTo>
                  <a:lnTo>
                    <a:pt x="46" y="17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8" y="5"/>
                  </a:lnTo>
                  <a:lnTo>
                    <a:pt x="4" y="7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77"/>
                  </a:lnTo>
                  <a:lnTo>
                    <a:pt x="4" y="128"/>
                  </a:lnTo>
                  <a:lnTo>
                    <a:pt x="11" y="226"/>
                  </a:lnTo>
                  <a:lnTo>
                    <a:pt x="15" y="274"/>
                  </a:lnTo>
                  <a:lnTo>
                    <a:pt x="17" y="324"/>
                  </a:lnTo>
                  <a:lnTo>
                    <a:pt x="19" y="375"/>
                  </a:lnTo>
                  <a:lnTo>
                    <a:pt x="17" y="430"/>
                  </a:lnTo>
                  <a:lnTo>
                    <a:pt x="17" y="430"/>
                  </a:lnTo>
                  <a:lnTo>
                    <a:pt x="13" y="549"/>
                  </a:lnTo>
                  <a:lnTo>
                    <a:pt x="12" y="667"/>
                  </a:lnTo>
                  <a:lnTo>
                    <a:pt x="12" y="667"/>
                  </a:lnTo>
                  <a:lnTo>
                    <a:pt x="11" y="673"/>
                  </a:lnTo>
                  <a:lnTo>
                    <a:pt x="11" y="673"/>
                  </a:lnTo>
                  <a:lnTo>
                    <a:pt x="10" y="707"/>
                  </a:lnTo>
                  <a:lnTo>
                    <a:pt x="8" y="740"/>
                  </a:lnTo>
                  <a:lnTo>
                    <a:pt x="8" y="740"/>
                  </a:lnTo>
                  <a:lnTo>
                    <a:pt x="8" y="742"/>
                  </a:lnTo>
                  <a:lnTo>
                    <a:pt x="8" y="742"/>
                  </a:lnTo>
                  <a:lnTo>
                    <a:pt x="6" y="748"/>
                  </a:lnTo>
                  <a:lnTo>
                    <a:pt x="6" y="754"/>
                  </a:lnTo>
                  <a:lnTo>
                    <a:pt x="7" y="759"/>
                  </a:lnTo>
                  <a:lnTo>
                    <a:pt x="10" y="765"/>
                  </a:lnTo>
                  <a:lnTo>
                    <a:pt x="10" y="765"/>
                  </a:lnTo>
                  <a:lnTo>
                    <a:pt x="12" y="822"/>
                  </a:lnTo>
                  <a:lnTo>
                    <a:pt x="12" y="822"/>
                  </a:lnTo>
                  <a:lnTo>
                    <a:pt x="13" y="827"/>
                  </a:lnTo>
                  <a:lnTo>
                    <a:pt x="15" y="833"/>
                  </a:lnTo>
                  <a:lnTo>
                    <a:pt x="19" y="837"/>
                  </a:lnTo>
                  <a:lnTo>
                    <a:pt x="23" y="839"/>
                  </a:lnTo>
                  <a:lnTo>
                    <a:pt x="23" y="839"/>
                  </a:lnTo>
                  <a:lnTo>
                    <a:pt x="27" y="843"/>
                  </a:lnTo>
                  <a:lnTo>
                    <a:pt x="30" y="847"/>
                  </a:lnTo>
                  <a:lnTo>
                    <a:pt x="34" y="848"/>
                  </a:lnTo>
                  <a:lnTo>
                    <a:pt x="40" y="848"/>
                  </a:lnTo>
                  <a:lnTo>
                    <a:pt x="44" y="848"/>
                  </a:lnTo>
                  <a:lnTo>
                    <a:pt x="49" y="847"/>
                  </a:lnTo>
                  <a:lnTo>
                    <a:pt x="53" y="844"/>
                  </a:lnTo>
                  <a:lnTo>
                    <a:pt x="57" y="842"/>
                  </a:lnTo>
                  <a:lnTo>
                    <a:pt x="57" y="842"/>
                  </a:lnTo>
                  <a:lnTo>
                    <a:pt x="58" y="827"/>
                  </a:lnTo>
                  <a:lnTo>
                    <a:pt x="58" y="827"/>
                  </a:lnTo>
                  <a:lnTo>
                    <a:pt x="58" y="825"/>
                  </a:lnTo>
                  <a:lnTo>
                    <a:pt x="58" y="825"/>
                  </a:lnTo>
                  <a:lnTo>
                    <a:pt x="59" y="812"/>
                  </a:lnTo>
                  <a:lnTo>
                    <a:pt x="59" y="812"/>
                  </a:lnTo>
                  <a:lnTo>
                    <a:pt x="57" y="807"/>
                  </a:lnTo>
                  <a:lnTo>
                    <a:pt x="57" y="803"/>
                  </a:lnTo>
                  <a:lnTo>
                    <a:pt x="57" y="803"/>
                  </a:lnTo>
                  <a:lnTo>
                    <a:pt x="57" y="800"/>
                  </a:lnTo>
                  <a:lnTo>
                    <a:pt x="57" y="800"/>
                  </a:lnTo>
                  <a:lnTo>
                    <a:pt x="58" y="790"/>
                  </a:lnTo>
                  <a:lnTo>
                    <a:pt x="58" y="790"/>
                  </a:lnTo>
                  <a:lnTo>
                    <a:pt x="57" y="765"/>
                  </a:lnTo>
                  <a:lnTo>
                    <a:pt x="57" y="765"/>
                  </a:lnTo>
                  <a:lnTo>
                    <a:pt x="55" y="763"/>
                  </a:lnTo>
                  <a:lnTo>
                    <a:pt x="55" y="763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7" y="725"/>
                  </a:lnTo>
                  <a:lnTo>
                    <a:pt x="58" y="718"/>
                  </a:lnTo>
                  <a:lnTo>
                    <a:pt x="59" y="710"/>
                  </a:lnTo>
                  <a:lnTo>
                    <a:pt x="61" y="701"/>
                  </a:lnTo>
                  <a:lnTo>
                    <a:pt x="61" y="701"/>
                  </a:lnTo>
                  <a:lnTo>
                    <a:pt x="59" y="637"/>
                  </a:lnTo>
                  <a:lnTo>
                    <a:pt x="59" y="637"/>
                  </a:lnTo>
                  <a:lnTo>
                    <a:pt x="58" y="629"/>
                  </a:lnTo>
                  <a:lnTo>
                    <a:pt x="58" y="629"/>
                  </a:lnTo>
                  <a:lnTo>
                    <a:pt x="59" y="519"/>
                  </a:lnTo>
                  <a:lnTo>
                    <a:pt x="63" y="410"/>
                  </a:lnTo>
                  <a:lnTo>
                    <a:pt x="63" y="410"/>
                  </a:lnTo>
                  <a:lnTo>
                    <a:pt x="65" y="358"/>
                  </a:lnTo>
                  <a:lnTo>
                    <a:pt x="63" y="308"/>
                  </a:lnTo>
                  <a:lnTo>
                    <a:pt x="61" y="261"/>
                  </a:lnTo>
                  <a:lnTo>
                    <a:pt x="57" y="215"/>
                  </a:lnTo>
                  <a:lnTo>
                    <a:pt x="50" y="123"/>
                  </a:lnTo>
                  <a:lnTo>
                    <a:pt x="48" y="74"/>
                  </a:lnTo>
                  <a:lnTo>
                    <a:pt x="46" y="22"/>
                  </a:lnTo>
                  <a:lnTo>
                    <a:pt x="46" y="2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6" name="Freeform 968"/>
            <p:cNvSpPr/>
            <p:nvPr/>
          </p:nvSpPr>
          <p:spPr bwMode="auto">
            <a:xfrm>
              <a:off x="6307138" y="3617913"/>
              <a:ext cx="741363" cy="152400"/>
            </a:xfrm>
            <a:custGeom>
              <a:avLst/>
              <a:gdLst/>
              <a:ahLst/>
              <a:cxnLst>
                <a:cxn ang="0">
                  <a:pos x="1820" y="41"/>
                </a:cxn>
                <a:cxn ang="0">
                  <a:pos x="1816" y="113"/>
                </a:cxn>
                <a:cxn ang="0">
                  <a:pos x="1813" y="154"/>
                </a:cxn>
                <a:cxn ang="0">
                  <a:pos x="1795" y="205"/>
                </a:cxn>
                <a:cxn ang="0">
                  <a:pos x="1762" y="254"/>
                </a:cxn>
                <a:cxn ang="0">
                  <a:pos x="1736" y="280"/>
                </a:cxn>
                <a:cxn ang="0">
                  <a:pos x="1689" y="306"/>
                </a:cxn>
                <a:cxn ang="0">
                  <a:pos x="1634" y="322"/>
                </a:cxn>
                <a:cxn ang="0">
                  <a:pos x="1557" y="330"/>
                </a:cxn>
                <a:cxn ang="0">
                  <a:pos x="1484" y="331"/>
                </a:cxn>
                <a:cxn ang="0">
                  <a:pos x="1295" y="338"/>
                </a:cxn>
                <a:cxn ang="0">
                  <a:pos x="1154" y="338"/>
                </a:cxn>
                <a:cxn ang="0">
                  <a:pos x="916" y="335"/>
                </a:cxn>
                <a:cxn ang="0">
                  <a:pos x="644" y="336"/>
                </a:cxn>
                <a:cxn ang="0">
                  <a:pos x="439" y="332"/>
                </a:cxn>
                <a:cxn ang="0">
                  <a:pos x="334" y="326"/>
                </a:cxn>
                <a:cxn ang="0">
                  <a:pos x="246" y="311"/>
                </a:cxn>
                <a:cxn ang="0">
                  <a:pos x="198" y="294"/>
                </a:cxn>
                <a:cxn ang="0">
                  <a:pos x="152" y="268"/>
                </a:cxn>
                <a:cxn ang="0">
                  <a:pos x="112" y="232"/>
                </a:cxn>
                <a:cxn ang="0">
                  <a:pos x="87" y="195"/>
                </a:cxn>
                <a:cxn ang="0">
                  <a:pos x="58" y="122"/>
                </a:cxn>
                <a:cxn ang="0">
                  <a:pos x="46" y="52"/>
                </a:cxn>
                <a:cxn ang="0">
                  <a:pos x="43" y="43"/>
                </a:cxn>
                <a:cxn ang="0">
                  <a:pos x="34" y="34"/>
                </a:cxn>
                <a:cxn ang="0">
                  <a:pos x="13" y="33"/>
                </a:cxn>
                <a:cxn ang="0">
                  <a:pos x="3" y="39"/>
                </a:cxn>
                <a:cxn ang="0">
                  <a:pos x="0" y="52"/>
                </a:cxn>
                <a:cxn ang="0">
                  <a:pos x="6" y="96"/>
                </a:cxn>
                <a:cxn ang="0">
                  <a:pos x="24" y="162"/>
                </a:cxn>
                <a:cxn ang="0">
                  <a:pos x="53" y="221"/>
                </a:cxn>
                <a:cxn ang="0">
                  <a:pos x="91" y="273"/>
                </a:cxn>
                <a:cxn ang="0">
                  <a:pos x="125" y="306"/>
                </a:cxn>
                <a:cxn ang="0">
                  <a:pos x="163" y="331"/>
                </a:cxn>
                <a:cxn ang="0">
                  <a:pos x="207" y="351"/>
                </a:cxn>
                <a:cxn ang="0">
                  <a:pos x="255" y="361"/>
                </a:cxn>
                <a:cxn ang="0">
                  <a:pos x="415" y="375"/>
                </a:cxn>
                <a:cxn ang="0">
                  <a:pos x="656" y="381"/>
                </a:cxn>
                <a:cxn ang="0">
                  <a:pos x="896" y="381"/>
                </a:cxn>
                <a:cxn ang="0">
                  <a:pos x="1166" y="383"/>
                </a:cxn>
                <a:cxn ang="0">
                  <a:pos x="1333" y="383"/>
                </a:cxn>
                <a:cxn ang="0">
                  <a:pos x="1565" y="377"/>
                </a:cxn>
                <a:cxn ang="0">
                  <a:pos x="1629" y="370"/>
                </a:cxn>
                <a:cxn ang="0">
                  <a:pos x="1694" y="352"/>
                </a:cxn>
                <a:cxn ang="0">
                  <a:pos x="1740" y="330"/>
                </a:cxn>
                <a:cxn ang="0">
                  <a:pos x="1779" y="301"/>
                </a:cxn>
                <a:cxn ang="0">
                  <a:pos x="1802" y="277"/>
                </a:cxn>
                <a:cxn ang="0">
                  <a:pos x="1841" y="220"/>
                </a:cxn>
                <a:cxn ang="0">
                  <a:pos x="1857" y="181"/>
                </a:cxn>
                <a:cxn ang="0">
                  <a:pos x="1863" y="144"/>
                </a:cxn>
                <a:cxn ang="0">
                  <a:pos x="1863" y="67"/>
                </a:cxn>
                <a:cxn ang="0">
                  <a:pos x="1868" y="29"/>
                </a:cxn>
                <a:cxn ang="0">
                  <a:pos x="1867" y="15"/>
                </a:cxn>
                <a:cxn ang="0">
                  <a:pos x="1858" y="4"/>
                </a:cxn>
                <a:cxn ang="0">
                  <a:pos x="1838" y="1"/>
                </a:cxn>
                <a:cxn ang="0">
                  <a:pos x="1828" y="8"/>
                </a:cxn>
                <a:cxn ang="0">
                  <a:pos x="1824" y="17"/>
                </a:cxn>
              </a:cxnLst>
              <a:rect l="0" t="0" r="r" b="b"/>
              <a:pathLst>
                <a:path w="1868" h="385">
                  <a:moveTo>
                    <a:pt x="1824" y="17"/>
                  </a:moveTo>
                  <a:lnTo>
                    <a:pt x="1824" y="17"/>
                  </a:lnTo>
                  <a:lnTo>
                    <a:pt x="1820" y="41"/>
                  </a:lnTo>
                  <a:lnTo>
                    <a:pt x="1817" y="64"/>
                  </a:lnTo>
                  <a:lnTo>
                    <a:pt x="1816" y="88"/>
                  </a:lnTo>
                  <a:lnTo>
                    <a:pt x="1816" y="113"/>
                  </a:lnTo>
                  <a:lnTo>
                    <a:pt x="1816" y="113"/>
                  </a:lnTo>
                  <a:lnTo>
                    <a:pt x="1816" y="135"/>
                  </a:lnTo>
                  <a:lnTo>
                    <a:pt x="1813" y="154"/>
                  </a:lnTo>
                  <a:lnTo>
                    <a:pt x="1809" y="171"/>
                  </a:lnTo>
                  <a:lnTo>
                    <a:pt x="1803" y="188"/>
                  </a:lnTo>
                  <a:lnTo>
                    <a:pt x="1795" y="205"/>
                  </a:lnTo>
                  <a:lnTo>
                    <a:pt x="1786" y="221"/>
                  </a:lnTo>
                  <a:lnTo>
                    <a:pt x="1775" y="237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51" y="268"/>
                  </a:lnTo>
                  <a:lnTo>
                    <a:pt x="1736" y="280"/>
                  </a:lnTo>
                  <a:lnTo>
                    <a:pt x="1722" y="290"/>
                  </a:lnTo>
                  <a:lnTo>
                    <a:pt x="1706" y="300"/>
                  </a:lnTo>
                  <a:lnTo>
                    <a:pt x="1689" y="306"/>
                  </a:lnTo>
                  <a:lnTo>
                    <a:pt x="1671" y="313"/>
                  </a:lnTo>
                  <a:lnTo>
                    <a:pt x="1652" y="318"/>
                  </a:lnTo>
                  <a:lnTo>
                    <a:pt x="1634" y="322"/>
                  </a:lnTo>
                  <a:lnTo>
                    <a:pt x="1615" y="324"/>
                  </a:lnTo>
                  <a:lnTo>
                    <a:pt x="1595" y="327"/>
                  </a:lnTo>
                  <a:lnTo>
                    <a:pt x="1557" y="330"/>
                  </a:lnTo>
                  <a:lnTo>
                    <a:pt x="1519" y="331"/>
                  </a:lnTo>
                  <a:lnTo>
                    <a:pt x="1484" y="331"/>
                  </a:lnTo>
                  <a:lnTo>
                    <a:pt x="1484" y="331"/>
                  </a:lnTo>
                  <a:lnTo>
                    <a:pt x="1421" y="332"/>
                  </a:lnTo>
                  <a:lnTo>
                    <a:pt x="1358" y="335"/>
                  </a:lnTo>
                  <a:lnTo>
                    <a:pt x="1295" y="338"/>
                  </a:lnTo>
                  <a:lnTo>
                    <a:pt x="1233" y="339"/>
                  </a:lnTo>
                  <a:lnTo>
                    <a:pt x="1233" y="339"/>
                  </a:lnTo>
                  <a:lnTo>
                    <a:pt x="1154" y="338"/>
                  </a:lnTo>
                  <a:lnTo>
                    <a:pt x="1074" y="336"/>
                  </a:lnTo>
                  <a:lnTo>
                    <a:pt x="996" y="335"/>
                  </a:lnTo>
                  <a:lnTo>
                    <a:pt x="916" y="335"/>
                  </a:lnTo>
                  <a:lnTo>
                    <a:pt x="916" y="335"/>
                  </a:lnTo>
                  <a:lnTo>
                    <a:pt x="780" y="335"/>
                  </a:lnTo>
                  <a:lnTo>
                    <a:pt x="644" y="336"/>
                  </a:lnTo>
                  <a:lnTo>
                    <a:pt x="576" y="336"/>
                  </a:lnTo>
                  <a:lnTo>
                    <a:pt x="507" y="335"/>
                  </a:lnTo>
                  <a:lnTo>
                    <a:pt x="439" y="332"/>
                  </a:lnTo>
                  <a:lnTo>
                    <a:pt x="371" y="330"/>
                  </a:lnTo>
                  <a:lnTo>
                    <a:pt x="371" y="330"/>
                  </a:lnTo>
                  <a:lnTo>
                    <a:pt x="334" y="326"/>
                  </a:lnTo>
                  <a:lnTo>
                    <a:pt x="299" y="322"/>
                  </a:lnTo>
                  <a:lnTo>
                    <a:pt x="263" y="315"/>
                  </a:lnTo>
                  <a:lnTo>
                    <a:pt x="246" y="311"/>
                  </a:lnTo>
                  <a:lnTo>
                    <a:pt x="229" y="306"/>
                  </a:lnTo>
                  <a:lnTo>
                    <a:pt x="214" y="301"/>
                  </a:lnTo>
                  <a:lnTo>
                    <a:pt x="198" y="294"/>
                  </a:lnTo>
                  <a:lnTo>
                    <a:pt x="182" y="287"/>
                  </a:lnTo>
                  <a:lnTo>
                    <a:pt x="166" y="279"/>
                  </a:lnTo>
                  <a:lnTo>
                    <a:pt x="152" y="268"/>
                  </a:lnTo>
                  <a:lnTo>
                    <a:pt x="138" y="258"/>
                  </a:lnTo>
                  <a:lnTo>
                    <a:pt x="125" y="245"/>
                  </a:lnTo>
                  <a:lnTo>
                    <a:pt x="112" y="232"/>
                  </a:lnTo>
                  <a:lnTo>
                    <a:pt x="112" y="232"/>
                  </a:lnTo>
                  <a:lnTo>
                    <a:pt x="98" y="215"/>
                  </a:lnTo>
                  <a:lnTo>
                    <a:pt x="87" y="195"/>
                  </a:lnTo>
                  <a:lnTo>
                    <a:pt x="76" y="171"/>
                  </a:lnTo>
                  <a:lnTo>
                    <a:pt x="67" y="148"/>
                  </a:lnTo>
                  <a:lnTo>
                    <a:pt x="58" y="122"/>
                  </a:lnTo>
                  <a:lnTo>
                    <a:pt x="53" y="97"/>
                  </a:lnTo>
                  <a:lnTo>
                    <a:pt x="47" y="75"/>
                  </a:lnTo>
                  <a:lnTo>
                    <a:pt x="46" y="52"/>
                  </a:lnTo>
                  <a:lnTo>
                    <a:pt x="46" y="52"/>
                  </a:lnTo>
                  <a:lnTo>
                    <a:pt x="45" y="49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4" y="34"/>
                  </a:lnTo>
                  <a:lnTo>
                    <a:pt x="30" y="33"/>
                  </a:lnTo>
                  <a:lnTo>
                    <a:pt x="21" y="32"/>
                  </a:lnTo>
                  <a:lnTo>
                    <a:pt x="13" y="33"/>
                  </a:lnTo>
                  <a:lnTo>
                    <a:pt x="9" y="34"/>
                  </a:lnTo>
                  <a:lnTo>
                    <a:pt x="6" y="37"/>
                  </a:lnTo>
                  <a:lnTo>
                    <a:pt x="3" y="39"/>
                  </a:lnTo>
                  <a:lnTo>
                    <a:pt x="2" y="43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75"/>
                  </a:lnTo>
                  <a:lnTo>
                    <a:pt x="6" y="96"/>
                  </a:lnTo>
                  <a:lnTo>
                    <a:pt x="9" y="118"/>
                  </a:lnTo>
                  <a:lnTo>
                    <a:pt x="16" y="140"/>
                  </a:lnTo>
                  <a:lnTo>
                    <a:pt x="24" y="162"/>
                  </a:lnTo>
                  <a:lnTo>
                    <a:pt x="32" y="183"/>
                  </a:lnTo>
                  <a:lnTo>
                    <a:pt x="42" y="203"/>
                  </a:lnTo>
                  <a:lnTo>
                    <a:pt x="53" y="221"/>
                  </a:lnTo>
                  <a:lnTo>
                    <a:pt x="53" y="221"/>
                  </a:lnTo>
                  <a:lnTo>
                    <a:pt x="71" y="249"/>
                  </a:lnTo>
                  <a:lnTo>
                    <a:pt x="91" y="273"/>
                  </a:lnTo>
                  <a:lnTo>
                    <a:pt x="101" y="285"/>
                  </a:lnTo>
                  <a:lnTo>
                    <a:pt x="113" y="296"/>
                  </a:lnTo>
                  <a:lnTo>
                    <a:pt x="125" y="306"/>
                  </a:lnTo>
                  <a:lnTo>
                    <a:pt x="136" y="315"/>
                  </a:lnTo>
                  <a:lnTo>
                    <a:pt x="149" y="323"/>
                  </a:lnTo>
                  <a:lnTo>
                    <a:pt x="163" y="331"/>
                  </a:lnTo>
                  <a:lnTo>
                    <a:pt x="177" y="339"/>
                  </a:lnTo>
                  <a:lnTo>
                    <a:pt x="191" y="345"/>
                  </a:lnTo>
                  <a:lnTo>
                    <a:pt x="207" y="351"/>
                  </a:lnTo>
                  <a:lnTo>
                    <a:pt x="221" y="355"/>
                  </a:lnTo>
                  <a:lnTo>
                    <a:pt x="238" y="358"/>
                  </a:lnTo>
                  <a:lnTo>
                    <a:pt x="255" y="361"/>
                  </a:lnTo>
                  <a:lnTo>
                    <a:pt x="255" y="361"/>
                  </a:lnTo>
                  <a:lnTo>
                    <a:pt x="335" y="369"/>
                  </a:lnTo>
                  <a:lnTo>
                    <a:pt x="415" y="375"/>
                  </a:lnTo>
                  <a:lnTo>
                    <a:pt x="495" y="378"/>
                  </a:lnTo>
                  <a:lnTo>
                    <a:pt x="575" y="381"/>
                  </a:lnTo>
                  <a:lnTo>
                    <a:pt x="656" y="381"/>
                  </a:lnTo>
                  <a:lnTo>
                    <a:pt x="735" y="381"/>
                  </a:lnTo>
                  <a:lnTo>
                    <a:pt x="896" y="381"/>
                  </a:lnTo>
                  <a:lnTo>
                    <a:pt x="896" y="381"/>
                  </a:lnTo>
                  <a:lnTo>
                    <a:pt x="985" y="381"/>
                  </a:lnTo>
                  <a:lnTo>
                    <a:pt x="1076" y="382"/>
                  </a:lnTo>
                  <a:lnTo>
                    <a:pt x="1166" y="383"/>
                  </a:lnTo>
                  <a:lnTo>
                    <a:pt x="1256" y="385"/>
                  </a:lnTo>
                  <a:lnTo>
                    <a:pt x="1256" y="385"/>
                  </a:lnTo>
                  <a:lnTo>
                    <a:pt x="1333" y="383"/>
                  </a:lnTo>
                  <a:lnTo>
                    <a:pt x="1410" y="381"/>
                  </a:lnTo>
                  <a:lnTo>
                    <a:pt x="1486" y="378"/>
                  </a:lnTo>
                  <a:lnTo>
                    <a:pt x="1565" y="377"/>
                  </a:lnTo>
                  <a:lnTo>
                    <a:pt x="1565" y="377"/>
                  </a:lnTo>
                  <a:lnTo>
                    <a:pt x="1596" y="375"/>
                  </a:lnTo>
                  <a:lnTo>
                    <a:pt x="1629" y="370"/>
                  </a:lnTo>
                  <a:lnTo>
                    <a:pt x="1662" y="362"/>
                  </a:lnTo>
                  <a:lnTo>
                    <a:pt x="1679" y="358"/>
                  </a:lnTo>
                  <a:lnTo>
                    <a:pt x="1694" y="352"/>
                  </a:lnTo>
                  <a:lnTo>
                    <a:pt x="1710" y="345"/>
                  </a:lnTo>
                  <a:lnTo>
                    <a:pt x="1726" y="339"/>
                  </a:lnTo>
                  <a:lnTo>
                    <a:pt x="1740" y="330"/>
                  </a:lnTo>
                  <a:lnTo>
                    <a:pt x="1754" y="322"/>
                  </a:lnTo>
                  <a:lnTo>
                    <a:pt x="1768" y="311"/>
                  </a:lnTo>
                  <a:lnTo>
                    <a:pt x="1779" y="301"/>
                  </a:lnTo>
                  <a:lnTo>
                    <a:pt x="1791" y="289"/>
                  </a:lnTo>
                  <a:lnTo>
                    <a:pt x="1802" y="277"/>
                  </a:lnTo>
                  <a:lnTo>
                    <a:pt x="1802" y="277"/>
                  </a:lnTo>
                  <a:lnTo>
                    <a:pt x="1820" y="254"/>
                  </a:lnTo>
                  <a:lnTo>
                    <a:pt x="1834" y="232"/>
                  </a:lnTo>
                  <a:lnTo>
                    <a:pt x="1841" y="220"/>
                  </a:lnTo>
                  <a:lnTo>
                    <a:pt x="1847" y="208"/>
                  </a:lnTo>
                  <a:lnTo>
                    <a:pt x="1853" y="195"/>
                  </a:lnTo>
                  <a:lnTo>
                    <a:pt x="1857" y="181"/>
                  </a:lnTo>
                  <a:lnTo>
                    <a:pt x="1857" y="181"/>
                  </a:lnTo>
                  <a:lnTo>
                    <a:pt x="1860" y="162"/>
                  </a:lnTo>
                  <a:lnTo>
                    <a:pt x="1863" y="144"/>
                  </a:lnTo>
                  <a:lnTo>
                    <a:pt x="1863" y="124"/>
                  </a:lnTo>
                  <a:lnTo>
                    <a:pt x="1863" y="105"/>
                  </a:lnTo>
                  <a:lnTo>
                    <a:pt x="1863" y="67"/>
                  </a:lnTo>
                  <a:lnTo>
                    <a:pt x="1864" y="47"/>
                  </a:lnTo>
                  <a:lnTo>
                    <a:pt x="1868" y="29"/>
                  </a:lnTo>
                  <a:lnTo>
                    <a:pt x="1868" y="29"/>
                  </a:lnTo>
                  <a:lnTo>
                    <a:pt x="1868" y="24"/>
                  </a:lnTo>
                  <a:lnTo>
                    <a:pt x="1868" y="18"/>
                  </a:lnTo>
                  <a:lnTo>
                    <a:pt x="1867" y="15"/>
                  </a:lnTo>
                  <a:lnTo>
                    <a:pt x="1864" y="11"/>
                  </a:lnTo>
                  <a:lnTo>
                    <a:pt x="1862" y="8"/>
                  </a:lnTo>
                  <a:lnTo>
                    <a:pt x="1858" y="4"/>
                  </a:lnTo>
                  <a:lnTo>
                    <a:pt x="1850" y="1"/>
                  </a:lnTo>
                  <a:lnTo>
                    <a:pt x="1842" y="0"/>
                  </a:lnTo>
                  <a:lnTo>
                    <a:pt x="1838" y="1"/>
                  </a:lnTo>
                  <a:lnTo>
                    <a:pt x="1834" y="3"/>
                  </a:lnTo>
                  <a:lnTo>
                    <a:pt x="1830" y="4"/>
                  </a:lnTo>
                  <a:lnTo>
                    <a:pt x="1828" y="8"/>
                  </a:lnTo>
                  <a:lnTo>
                    <a:pt x="1825" y="12"/>
                  </a:lnTo>
                  <a:lnTo>
                    <a:pt x="1824" y="17"/>
                  </a:lnTo>
                  <a:lnTo>
                    <a:pt x="1824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7" name="Freeform 969"/>
            <p:cNvSpPr>
              <a:spLocks noEditPoints="1"/>
            </p:cNvSpPr>
            <p:nvPr/>
          </p:nvSpPr>
          <p:spPr bwMode="auto">
            <a:xfrm>
              <a:off x="6594476" y="3409951"/>
              <a:ext cx="141288" cy="161925"/>
            </a:xfrm>
            <a:custGeom>
              <a:avLst/>
              <a:gdLst/>
              <a:ahLst/>
              <a:cxnLst>
                <a:cxn ang="0">
                  <a:pos x="300" y="21"/>
                </a:cxn>
                <a:cxn ang="0">
                  <a:pos x="266" y="7"/>
                </a:cxn>
                <a:cxn ang="0">
                  <a:pos x="216" y="0"/>
                </a:cxn>
                <a:cxn ang="0">
                  <a:pos x="139" y="1"/>
                </a:cxn>
                <a:cxn ang="0">
                  <a:pos x="82" y="3"/>
                </a:cxn>
                <a:cxn ang="0">
                  <a:pos x="31" y="13"/>
                </a:cxn>
                <a:cxn ang="0">
                  <a:pos x="12" y="26"/>
                </a:cxn>
                <a:cxn ang="0">
                  <a:pos x="1" y="48"/>
                </a:cxn>
                <a:cxn ang="0">
                  <a:pos x="1" y="60"/>
                </a:cxn>
                <a:cxn ang="0">
                  <a:pos x="5" y="235"/>
                </a:cxn>
                <a:cxn ang="0">
                  <a:pos x="4" y="266"/>
                </a:cxn>
                <a:cxn ang="0">
                  <a:pos x="1" y="322"/>
                </a:cxn>
                <a:cxn ang="0">
                  <a:pos x="8" y="353"/>
                </a:cxn>
                <a:cxn ang="0">
                  <a:pos x="17" y="365"/>
                </a:cxn>
                <a:cxn ang="0">
                  <a:pos x="60" y="391"/>
                </a:cxn>
                <a:cxn ang="0">
                  <a:pos x="114" y="404"/>
                </a:cxn>
                <a:cxn ang="0">
                  <a:pos x="191" y="408"/>
                </a:cxn>
                <a:cxn ang="0">
                  <a:pos x="297" y="396"/>
                </a:cxn>
                <a:cxn ang="0">
                  <a:pos x="300" y="395"/>
                </a:cxn>
                <a:cxn ang="0">
                  <a:pos x="313" y="391"/>
                </a:cxn>
                <a:cxn ang="0">
                  <a:pos x="336" y="365"/>
                </a:cxn>
                <a:cxn ang="0">
                  <a:pos x="349" y="334"/>
                </a:cxn>
                <a:cxn ang="0">
                  <a:pos x="354" y="289"/>
                </a:cxn>
                <a:cxn ang="0">
                  <a:pos x="354" y="220"/>
                </a:cxn>
                <a:cxn ang="0">
                  <a:pos x="354" y="115"/>
                </a:cxn>
                <a:cxn ang="0">
                  <a:pos x="347" y="79"/>
                </a:cxn>
                <a:cxn ang="0">
                  <a:pos x="328" y="46"/>
                </a:cxn>
                <a:cxn ang="0">
                  <a:pos x="310" y="28"/>
                </a:cxn>
                <a:cxn ang="0">
                  <a:pos x="51" y="186"/>
                </a:cxn>
                <a:cxn ang="0">
                  <a:pos x="50" y="59"/>
                </a:cxn>
                <a:cxn ang="0">
                  <a:pos x="51" y="54"/>
                </a:cxn>
                <a:cxn ang="0">
                  <a:pos x="85" y="47"/>
                </a:cxn>
                <a:cxn ang="0">
                  <a:pos x="145" y="48"/>
                </a:cxn>
                <a:cxn ang="0">
                  <a:pos x="217" y="48"/>
                </a:cxn>
                <a:cxn ang="0">
                  <a:pos x="269" y="59"/>
                </a:cxn>
                <a:cxn ang="0">
                  <a:pos x="293" y="72"/>
                </a:cxn>
                <a:cxn ang="0">
                  <a:pos x="306" y="96"/>
                </a:cxn>
                <a:cxn ang="0">
                  <a:pos x="311" y="139"/>
                </a:cxn>
                <a:cxn ang="0">
                  <a:pos x="309" y="220"/>
                </a:cxn>
                <a:cxn ang="0">
                  <a:pos x="310" y="272"/>
                </a:cxn>
                <a:cxn ang="0">
                  <a:pos x="305" y="323"/>
                </a:cxn>
                <a:cxn ang="0">
                  <a:pos x="293" y="345"/>
                </a:cxn>
                <a:cxn ang="0">
                  <a:pos x="285" y="352"/>
                </a:cxn>
                <a:cxn ang="0">
                  <a:pos x="230" y="358"/>
                </a:cxn>
                <a:cxn ang="0">
                  <a:pos x="150" y="361"/>
                </a:cxn>
                <a:cxn ang="0">
                  <a:pos x="94" y="353"/>
                </a:cxn>
                <a:cxn ang="0">
                  <a:pos x="61" y="335"/>
                </a:cxn>
                <a:cxn ang="0">
                  <a:pos x="51" y="319"/>
                </a:cxn>
                <a:cxn ang="0">
                  <a:pos x="50" y="306"/>
                </a:cxn>
              </a:cxnLst>
              <a:rect l="0" t="0" r="r" b="b"/>
              <a:pathLst>
                <a:path w="356" h="408">
                  <a:moveTo>
                    <a:pt x="310" y="28"/>
                  </a:moveTo>
                  <a:lnTo>
                    <a:pt x="310" y="28"/>
                  </a:lnTo>
                  <a:lnTo>
                    <a:pt x="300" y="21"/>
                  </a:lnTo>
                  <a:lnTo>
                    <a:pt x="289" y="14"/>
                  </a:lnTo>
                  <a:lnTo>
                    <a:pt x="277" y="11"/>
                  </a:lnTo>
                  <a:lnTo>
                    <a:pt x="266" y="7"/>
                  </a:lnTo>
                  <a:lnTo>
                    <a:pt x="254" y="4"/>
                  </a:lnTo>
                  <a:lnTo>
                    <a:pt x="241" y="1"/>
                  </a:lnTo>
                  <a:lnTo>
                    <a:pt x="216" y="0"/>
                  </a:lnTo>
                  <a:lnTo>
                    <a:pt x="190" y="0"/>
                  </a:lnTo>
                  <a:lnTo>
                    <a:pt x="164" y="0"/>
                  </a:lnTo>
                  <a:lnTo>
                    <a:pt x="139" y="1"/>
                  </a:lnTo>
                  <a:lnTo>
                    <a:pt x="115" y="1"/>
                  </a:lnTo>
                  <a:lnTo>
                    <a:pt x="115" y="1"/>
                  </a:lnTo>
                  <a:lnTo>
                    <a:pt x="82" y="3"/>
                  </a:lnTo>
                  <a:lnTo>
                    <a:pt x="64" y="4"/>
                  </a:lnTo>
                  <a:lnTo>
                    <a:pt x="47" y="8"/>
                  </a:lnTo>
                  <a:lnTo>
                    <a:pt x="31" y="13"/>
                  </a:lnTo>
                  <a:lnTo>
                    <a:pt x="24" y="17"/>
                  </a:lnTo>
                  <a:lnTo>
                    <a:pt x="17" y="21"/>
                  </a:lnTo>
                  <a:lnTo>
                    <a:pt x="12" y="26"/>
                  </a:lnTo>
                  <a:lnTo>
                    <a:pt x="7" y="33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1" y="60"/>
                  </a:lnTo>
                  <a:lnTo>
                    <a:pt x="3" y="65"/>
                  </a:lnTo>
                  <a:lnTo>
                    <a:pt x="5" y="69"/>
                  </a:lnTo>
                  <a:lnTo>
                    <a:pt x="5" y="235"/>
                  </a:lnTo>
                  <a:lnTo>
                    <a:pt x="5" y="235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4"/>
                  </a:lnTo>
                  <a:lnTo>
                    <a:pt x="0" y="302"/>
                  </a:lnTo>
                  <a:lnTo>
                    <a:pt x="1" y="322"/>
                  </a:lnTo>
                  <a:lnTo>
                    <a:pt x="3" y="339"/>
                  </a:lnTo>
                  <a:lnTo>
                    <a:pt x="5" y="347"/>
                  </a:lnTo>
                  <a:lnTo>
                    <a:pt x="8" y="353"/>
                  </a:lnTo>
                  <a:lnTo>
                    <a:pt x="12" y="360"/>
                  </a:lnTo>
                  <a:lnTo>
                    <a:pt x="17" y="365"/>
                  </a:lnTo>
                  <a:lnTo>
                    <a:pt x="17" y="365"/>
                  </a:lnTo>
                  <a:lnTo>
                    <a:pt x="30" y="375"/>
                  </a:lnTo>
                  <a:lnTo>
                    <a:pt x="44" y="383"/>
                  </a:lnTo>
                  <a:lnTo>
                    <a:pt x="60" y="391"/>
                  </a:lnTo>
                  <a:lnTo>
                    <a:pt x="77" y="396"/>
                  </a:lnTo>
                  <a:lnTo>
                    <a:pt x="94" y="402"/>
                  </a:lnTo>
                  <a:lnTo>
                    <a:pt x="114" y="404"/>
                  </a:lnTo>
                  <a:lnTo>
                    <a:pt x="132" y="407"/>
                  </a:lnTo>
                  <a:lnTo>
                    <a:pt x="152" y="408"/>
                  </a:lnTo>
                  <a:lnTo>
                    <a:pt x="191" y="408"/>
                  </a:lnTo>
                  <a:lnTo>
                    <a:pt x="230" y="405"/>
                  </a:lnTo>
                  <a:lnTo>
                    <a:pt x="266" y="402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300" y="395"/>
                  </a:lnTo>
                  <a:lnTo>
                    <a:pt x="300" y="395"/>
                  </a:lnTo>
                  <a:lnTo>
                    <a:pt x="306" y="394"/>
                  </a:lnTo>
                  <a:lnTo>
                    <a:pt x="313" y="391"/>
                  </a:lnTo>
                  <a:lnTo>
                    <a:pt x="313" y="391"/>
                  </a:lnTo>
                  <a:lnTo>
                    <a:pt x="322" y="382"/>
                  </a:lnTo>
                  <a:lnTo>
                    <a:pt x="330" y="374"/>
                  </a:lnTo>
                  <a:lnTo>
                    <a:pt x="336" y="365"/>
                  </a:lnTo>
                  <a:lnTo>
                    <a:pt x="341" y="354"/>
                  </a:lnTo>
                  <a:lnTo>
                    <a:pt x="347" y="344"/>
                  </a:lnTo>
                  <a:lnTo>
                    <a:pt x="349" y="334"/>
                  </a:lnTo>
                  <a:lnTo>
                    <a:pt x="352" y="323"/>
                  </a:lnTo>
                  <a:lnTo>
                    <a:pt x="353" y="311"/>
                  </a:lnTo>
                  <a:lnTo>
                    <a:pt x="354" y="289"/>
                  </a:lnTo>
                  <a:lnTo>
                    <a:pt x="354" y="266"/>
                  </a:lnTo>
                  <a:lnTo>
                    <a:pt x="354" y="220"/>
                  </a:lnTo>
                  <a:lnTo>
                    <a:pt x="354" y="220"/>
                  </a:lnTo>
                  <a:lnTo>
                    <a:pt x="356" y="167"/>
                  </a:lnTo>
                  <a:lnTo>
                    <a:pt x="356" y="141"/>
                  </a:lnTo>
                  <a:lnTo>
                    <a:pt x="354" y="115"/>
                  </a:lnTo>
                  <a:lnTo>
                    <a:pt x="352" y="102"/>
                  </a:lnTo>
                  <a:lnTo>
                    <a:pt x="349" y="90"/>
                  </a:lnTo>
                  <a:lnTo>
                    <a:pt x="347" y="79"/>
                  </a:lnTo>
                  <a:lnTo>
                    <a:pt x="341" y="67"/>
                  </a:lnTo>
                  <a:lnTo>
                    <a:pt x="336" y="56"/>
                  </a:lnTo>
                  <a:lnTo>
                    <a:pt x="328" y="46"/>
                  </a:lnTo>
                  <a:lnTo>
                    <a:pt x="320" y="37"/>
                  </a:lnTo>
                  <a:lnTo>
                    <a:pt x="310" y="28"/>
                  </a:lnTo>
                  <a:lnTo>
                    <a:pt x="310" y="28"/>
                  </a:lnTo>
                  <a:close/>
                  <a:moveTo>
                    <a:pt x="50" y="306"/>
                  </a:moveTo>
                  <a:lnTo>
                    <a:pt x="50" y="306"/>
                  </a:lnTo>
                  <a:lnTo>
                    <a:pt x="51" y="186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51" y="54"/>
                  </a:lnTo>
                  <a:lnTo>
                    <a:pt x="51" y="54"/>
                  </a:lnTo>
                  <a:lnTo>
                    <a:pt x="60" y="50"/>
                  </a:lnTo>
                  <a:lnTo>
                    <a:pt x="72" y="47"/>
                  </a:lnTo>
                  <a:lnTo>
                    <a:pt x="85" y="47"/>
                  </a:lnTo>
                  <a:lnTo>
                    <a:pt x="101" y="46"/>
                  </a:lnTo>
                  <a:lnTo>
                    <a:pt x="128" y="47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82" y="48"/>
                  </a:lnTo>
                  <a:lnTo>
                    <a:pt x="217" y="48"/>
                  </a:lnTo>
                  <a:lnTo>
                    <a:pt x="235" y="50"/>
                  </a:lnTo>
                  <a:lnTo>
                    <a:pt x="252" y="54"/>
                  </a:lnTo>
                  <a:lnTo>
                    <a:pt x="269" y="59"/>
                  </a:lnTo>
                  <a:lnTo>
                    <a:pt x="286" y="67"/>
                  </a:lnTo>
                  <a:lnTo>
                    <a:pt x="286" y="67"/>
                  </a:lnTo>
                  <a:lnTo>
                    <a:pt x="293" y="72"/>
                  </a:lnTo>
                  <a:lnTo>
                    <a:pt x="298" y="79"/>
                  </a:lnTo>
                  <a:lnTo>
                    <a:pt x="302" y="86"/>
                  </a:lnTo>
                  <a:lnTo>
                    <a:pt x="306" y="96"/>
                  </a:lnTo>
                  <a:lnTo>
                    <a:pt x="309" y="105"/>
                  </a:lnTo>
                  <a:lnTo>
                    <a:pt x="310" y="115"/>
                  </a:lnTo>
                  <a:lnTo>
                    <a:pt x="311" y="139"/>
                  </a:lnTo>
                  <a:lnTo>
                    <a:pt x="311" y="162"/>
                  </a:lnTo>
                  <a:lnTo>
                    <a:pt x="310" y="184"/>
                  </a:lnTo>
                  <a:lnTo>
                    <a:pt x="309" y="220"/>
                  </a:lnTo>
                  <a:lnTo>
                    <a:pt x="309" y="220"/>
                  </a:lnTo>
                  <a:lnTo>
                    <a:pt x="310" y="254"/>
                  </a:lnTo>
                  <a:lnTo>
                    <a:pt x="310" y="272"/>
                  </a:lnTo>
                  <a:lnTo>
                    <a:pt x="310" y="289"/>
                  </a:lnTo>
                  <a:lnTo>
                    <a:pt x="309" y="307"/>
                  </a:lnTo>
                  <a:lnTo>
                    <a:pt x="305" y="323"/>
                  </a:lnTo>
                  <a:lnTo>
                    <a:pt x="302" y="331"/>
                  </a:lnTo>
                  <a:lnTo>
                    <a:pt x="298" y="339"/>
                  </a:lnTo>
                  <a:lnTo>
                    <a:pt x="293" y="345"/>
                  </a:lnTo>
                  <a:lnTo>
                    <a:pt x="288" y="352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5" y="352"/>
                  </a:lnTo>
                  <a:lnTo>
                    <a:pt x="263" y="356"/>
                  </a:lnTo>
                  <a:lnTo>
                    <a:pt x="230" y="358"/>
                  </a:lnTo>
                  <a:lnTo>
                    <a:pt x="191" y="361"/>
                  </a:lnTo>
                  <a:lnTo>
                    <a:pt x="171" y="361"/>
                  </a:lnTo>
                  <a:lnTo>
                    <a:pt x="150" y="361"/>
                  </a:lnTo>
                  <a:lnTo>
                    <a:pt x="131" y="360"/>
                  </a:lnTo>
                  <a:lnTo>
                    <a:pt x="112" y="357"/>
                  </a:lnTo>
                  <a:lnTo>
                    <a:pt x="94" y="353"/>
                  </a:lnTo>
                  <a:lnTo>
                    <a:pt x="80" y="347"/>
                  </a:lnTo>
                  <a:lnTo>
                    <a:pt x="67" y="340"/>
                  </a:lnTo>
                  <a:lnTo>
                    <a:pt x="61" y="335"/>
                  </a:lnTo>
                  <a:lnTo>
                    <a:pt x="58" y="331"/>
                  </a:lnTo>
                  <a:lnTo>
                    <a:pt x="54" y="326"/>
                  </a:lnTo>
                  <a:lnTo>
                    <a:pt x="51" y="319"/>
                  </a:lnTo>
                  <a:lnTo>
                    <a:pt x="50" y="313"/>
                  </a:lnTo>
                  <a:lnTo>
                    <a:pt x="50" y="306"/>
                  </a:lnTo>
                  <a:lnTo>
                    <a:pt x="50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8" name="Freeform 970"/>
            <p:cNvSpPr/>
            <p:nvPr/>
          </p:nvSpPr>
          <p:spPr bwMode="auto">
            <a:xfrm>
              <a:off x="6308726" y="3441701"/>
              <a:ext cx="298450" cy="50800"/>
            </a:xfrm>
            <a:custGeom>
              <a:avLst/>
              <a:gdLst/>
              <a:ahLst/>
              <a:cxnLst>
                <a:cxn ang="0">
                  <a:pos x="731" y="85"/>
                </a:cxn>
                <a:cxn ang="0">
                  <a:pos x="671" y="82"/>
                </a:cxn>
                <a:cxn ang="0">
                  <a:pos x="610" y="78"/>
                </a:cxn>
                <a:cxn ang="0">
                  <a:pos x="561" y="78"/>
                </a:cxn>
                <a:cxn ang="0">
                  <a:pos x="485" y="79"/>
                </a:cxn>
                <a:cxn ang="0">
                  <a:pos x="435" y="78"/>
                </a:cxn>
                <a:cxn ang="0">
                  <a:pos x="410" y="75"/>
                </a:cxn>
                <a:cxn ang="0">
                  <a:pos x="367" y="70"/>
                </a:cxn>
                <a:cxn ang="0">
                  <a:pos x="232" y="68"/>
                </a:cxn>
                <a:cxn ang="0">
                  <a:pos x="180" y="66"/>
                </a:cxn>
                <a:cxn ang="0">
                  <a:pos x="126" y="60"/>
                </a:cxn>
                <a:cxn ang="0">
                  <a:pos x="109" y="56"/>
                </a:cxn>
                <a:cxn ang="0">
                  <a:pos x="68" y="41"/>
                </a:cxn>
                <a:cxn ang="0">
                  <a:pos x="52" y="32"/>
                </a:cxn>
                <a:cxn ang="0">
                  <a:pos x="45" y="24"/>
                </a:cxn>
                <a:cxn ang="0">
                  <a:pos x="45" y="22"/>
                </a:cxn>
                <a:cxn ang="0">
                  <a:pos x="44" y="11"/>
                </a:cxn>
                <a:cxn ang="0">
                  <a:pos x="39" y="5"/>
                </a:cxn>
                <a:cxn ang="0">
                  <a:pos x="32" y="1"/>
                </a:cxn>
                <a:cxn ang="0">
                  <a:pos x="15" y="1"/>
                </a:cxn>
                <a:cxn ang="0">
                  <a:pos x="7" y="5"/>
                </a:cxn>
                <a:cxn ang="0">
                  <a:pos x="2" y="11"/>
                </a:cxn>
                <a:cxn ang="0">
                  <a:pos x="0" y="22"/>
                </a:cxn>
                <a:cxn ang="0">
                  <a:pos x="0" y="30"/>
                </a:cxn>
                <a:cxn ang="0">
                  <a:pos x="5" y="45"/>
                </a:cxn>
                <a:cxn ang="0">
                  <a:pos x="14" y="58"/>
                </a:cxn>
                <a:cxn ang="0">
                  <a:pos x="34" y="74"/>
                </a:cxn>
                <a:cxn ang="0">
                  <a:pos x="65" y="90"/>
                </a:cxn>
                <a:cxn ang="0">
                  <a:pos x="96" y="100"/>
                </a:cxn>
                <a:cxn ang="0">
                  <a:pos x="149" y="111"/>
                </a:cxn>
                <a:cxn ang="0">
                  <a:pos x="204" y="113"/>
                </a:cxn>
                <a:cxn ang="0">
                  <a:pos x="285" y="115"/>
                </a:cxn>
                <a:cxn ang="0">
                  <a:pos x="311" y="116"/>
                </a:cxn>
                <a:cxn ang="0">
                  <a:pos x="520" y="128"/>
                </a:cxn>
                <a:cxn ang="0">
                  <a:pos x="731" y="130"/>
                </a:cxn>
                <a:cxn ang="0">
                  <a:pos x="736" y="129"/>
                </a:cxn>
                <a:cxn ang="0">
                  <a:pos x="744" y="125"/>
                </a:cxn>
                <a:cxn ang="0">
                  <a:pos x="749" y="120"/>
                </a:cxn>
                <a:cxn ang="0">
                  <a:pos x="753" y="107"/>
                </a:cxn>
                <a:cxn ang="0">
                  <a:pos x="749" y="95"/>
                </a:cxn>
                <a:cxn ang="0">
                  <a:pos x="744" y="88"/>
                </a:cxn>
                <a:cxn ang="0">
                  <a:pos x="736" y="85"/>
                </a:cxn>
                <a:cxn ang="0">
                  <a:pos x="731" y="85"/>
                </a:cxn>
              </a:cxnLst>
              <a:rect l="0" t="0" r="r" b="b"/>
              <a:pathLst>
                <a:path w="753" h="130">
                  <a:moveTo>
                    <a:pt x="731" y="85"/>
                  </a:moveTo>
                  <a:lnTo>
                    <a:pt x="731" y="85"/>
                  </a:lnTo>
                  <a:lnTo>
                    <a:pt x="701" y="83"/>
                  </a:lnTo>
                  <a:lnTo>
                    <a:pt x="671" y="82"/>
                  </a:lnTo>
                  <a:lnTo>
                    <a:pt x="610" y="78"/>
                  </a:lnTo>
                  <a:lnTo>
                    <a:pt x="610" y="78"/>
                  </a:lnTo>
                  <a:lnTo>
                    <a:pt x="586" y="78"/>
                  </a:lnTo>
                  <a:lnTo>
                    <a:pt x="561" y="78"/>
                  </a:lnTo>
                  <a:lnTo>
                    <a:pt x="511" y="79"/>
                  </a:lnTo>
                  <a:lnTo>
                    <a:pt x="485" y="79"/>
                  </a:lnTo>
                  <a:lnTo>
                    <a:pt x="460" y="79"/>
                  </a:lnTo>
                  <a:lnTo>
                    <a:pt x="435" y="78"/>
                  </a:lnTo>
                  <a:lnTo>
                    <a:pt x="410" y="75"/>
                  </a:lnTo>
                  <a:lnTo>
                    <a:pt x="410" y="75"/>
                  </a:lnTo>
                  <a:lnTo>
                    <a:pt x="389" y="73"/>
                  </a:lnTo>
                  <a:lnTo>
                    <a:pt x="367" y="70"/>
                  </a:lnTo>
                  <a:lnTo>
                    <a:pt x="323" y="68"/>
                  </a:lnTo>
                  <a:lnTo>
                    <a:pt x="232" y="68"/>
                  </a:lnTo>
                  <a:lnTo>
                    <a:pt x="232" y="68"/>
                  </a:lnTo>
                  <a:lnTo>
                    <a:pt x="180" y="66"/>
                  </a:lnTo>
                  <a:lnTo>
                    <a:pt x="154" y="64"/>
                  </a:lnTo>
                  <a:lnTo>
                    <a:pt x="126" y="60"/>
                  </a:lnTo>
                  <a:lnTo>
                    <a:pt x="126" y="60"/>
                  </a:lnTo>
                  <a:lnTo>
                    <a:pt x="109" y="56"/>
                  </a:lnTo>
                  <a:lnTo>
                    <a:pt x="82" y="47"/>
                  </a:lnTo>
                  <a:lnTo>
                    <a:pt x="68" y="41"/>
                  </a:lnTo>
                  <a:lnTo>
                    <a:pt x="56" y="35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5" y="24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9" y="5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1" y="37"/>
                  </a:lnTo>
                  <a:lnTo>
                    <a:pt x="5" y="45"/>
                  </a:lnTo>
                  <a:lnTo>
                    <a:pt x="9" y="52"/>
                  </a:lnTo>
                  <a:lnTo>
                    <a:pt x="14" y="58"/>
                  </a:lnTo>
                  <a:lnTo>
                    <a:pt x="19" y="64"/>
                  </a:lnTo>
                  <a:lnTo>
                    <a:pt x="34" y="74"/>
                  </a:lnTo>
                  <a:lnTo>
                    <a:pt x="49" y="83"/>
                  </a:lnTo>
                  <a:lnTo>
                    <a:pt x="65" y="90"/>
                  </a:lnTo>
                  <a:lnTo>
                    <a:pt x="96" y="100"/>
                  </a:lnTo>
                  <a:lnTo>
                    <a:pt x="96" y="100"/>
                  </a:lnTo>
                  <a:lnTo>
                    <a:pt x="123" y="107"/>
                  </a:lnTo>
                  <a:lnTo>
                    <a:pt x="149" y="111"/>
                  </a:lnTo>
                  <a:lnTo>
                    <a:pt x="176" y="113"/>
                  </a:lnTo>
                  <a:lnTo>
                    <a:pt x="204" y="113"/>
                  </a:lnTo>
                  <a:lnTo>
                    <a:pt x="257" y="115"/>
                  </a:lnTo>
                  <a:lnTo>
                    <a:pt x="285" y="115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416" y="122"/>
                  </a:lnTo>
                  <a:lnTo>
                    <a:pt x="520" y="128"/>
                  </a:lnTo>
                  <a:lnTo>
                    <a:pt x="626" y="129"/>
                  </a:lnTo>
                  <a:lnTo>
                    <a:pt x="731" y="130"/>
                  </a:lnTo>
                  <a:lnTo>
                    <a:pt x="731" y="130"/>
                  </a:lnTo>
                  <a:lnTo>
                    <a:pt x="736" y="129"/>
                  </a:lnTo>
                  <a:lnTo>
                    <a:pt x="740" y="128"/>
                  </a:lnTo>
                  <a:lnTo>
                    <a:pt x="744" y="125"/>
                  </a:lnTo>
                  <a:lnTo>
                    <a:pt x="746" y="122"/>
                  </a:lnTo>
                  <a:lnTo>
                    <a:pt x="749" y="120"/>
                  </a:lnTo>
                  <a:lnTo>
                    <a:pt x="750" y="116"/>
                  </a:lnTo>
                  <a:lnTo>
                    <a:pt x="753" y="107"/>
                  </a:lnTo>
                  <a:lnTo>
                    <a:pt x="750" y="99"/>
                  </a:lnTo>
                  <a:lnTo>
                    <a:pt x="749" y="95"/>
                  </a:lnTo>
                  <a:lnTo>
                    <a:pt x="746" y="91"/>
                  </a:lnTo>
                  <a:lnTo>
                    <a:pt x="744" y="88"/>
                  </a:lnTo>
                  <a:lnTo>
                    <a:pt x="740" y="86"/>
                  </a:lnTo>
                  <a:lnTo>
                    <a:pt x="736" y="85"/>
                  </a:lnTo>
                  <a:lnTo>
                    <a:pt x="731" y="85"/>
                  </a:lnTo>
                  <a:lnTo>
                    <a:pt x="731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9" name="Freeform 971"/>
            <p:cNvSpPr/>
            <p:nvPr/>
          </p:nvSpPr>
          <p:spPr bwMode="auto">
            <a:xfrm>
              <a:off x="6726238" y="3448051"/>
              <a:ext cx="319088" cy="47625"/>
            </a:xfrm>
            <a:custGeom>
              <a:avLst/>
              <a:gdLst/>
              <a:ahLst/>
              <a:cxnLst>
                <a:cxn ang="0">
                  <a:pos x="762" y="10"/>
                </a:cxn>
                <a:cxn ang="0">
                  <a:pos x="762" y="10"/>
                </a:cxn>
                <a:cxn ang="0">
                  <a:pos x="755" y="19"/>
                </a:cxn>
                <a:cxn ang="0">
                  <a:pos x="748" y="27"/>
                </a:cxn>
                <a:cxn ang="0">
                  <a:pos x="741" y="35"/>
                </a:cxn>
                <a:cxn ang="0">
                  <a:pos x="734" y="41"/>
                </a:cxn>
                <a:cxn ang="0">
                  <a:pos x="726" y="48"/>
                </a:cxn>
                <a:cxn ang="0">
                  <a:pos x="717" y="53"/>
                </a:cxn>
                <a:cxn ang="0">
                  <a:pos x="700" y="61"/>
                </a:cxn>
                <a:cxn ang="0">
                  <a:pos x="682" y="66"/>
                </a:cxn>
                <a:cxn ang="0">
                  <a:pos x="662" y="70"/>
                </a:cxn>
                <a:cxn ang="0">
                  <a:pos x="643" y="73"/>
                </a:cxn>
                <a:cxn ang="0">
                  <a:pos x="622" y="73"/>
                </a:cxn>
                <a:cxn ang="0">
                  <a:pos x="22" y="73"/>
                </a:cxn>
                <a:cxn ang="0">
                  <a:pos x="22" y="73"/>
                </a:cxn>
                <a:cxn ang="0">
                  <a:pos x="17" y="74"/>
                </a:cxn>
                <a:cxn ang="0">
                  <a:pos x="12" y="75"/>
                </a:cxn>
                <a:cxn ang="0">
                  <a:pos x="8" y="77"/>
                </a:cxn>
                <a:cxn ang="0">
                  <a:pos x="5" y="81"/>
                </a:cxn>
                <a:cxn ang="0">
                  <a:pos x="3" y="83"/>
                </a:cxn>
                <a:cxn ang="0">
                  <a:pos x="2" y="87"/>
                </a:cxn>
                <a:cxn ang="0">
                  <a:pos x="0" y="96"/>
                </a:cxn>
                <a:cxn ang="0">
                  <a:pos x="2" y="104"/>
                </a:cxn>
                <a:cxn ang="0">
                  <a:pos x="3" y="108"/>
                </a:cxn>
                <a:cxn ang="0">
                  <a:pos x="5" y="112"/>
                </a:cxn>
                <a:cxn ang="0">
                  <a:pos x="8" y="115"/>
                </a:cxn>
                <a:cxn ang="0">
                  <a:pos x="12" y="117"/>
                </a:cxn>
                <a:cxn ang="0">
                  <a:pos x="17" y="119"/>
                </a:cxn>
                <a:cxn ang="0">
                  <a:pos x="22" y="119"/>
                </a:cxn>
                <a:cxn ang="0">
                  <a:pos x="484" y="119"/>
                </a:cxn>
                <a:cxn ang="0">
                  <a:pos x="484" y="119"/>
                </a:cxn>
                <a:cxn ang="0">
                  <a:pos x="527" y="120"/>
                </a:cxn>
                <a:cxn ang="0">
                  <a:pos x="572" y="121"/>
                </a:cxn>
                <a:cxn ang="0">
                  <a:pos x="615" y="120"/>
                </a:cxn>
                <a:cxn ang="0">
                  <a:pos x="637" y="120"/>
                </a:cxn>
                <a:cxn ang="0">
                  <a:pos x="658" y="117"/>
                </a:cxn>
                <a:cxn ang="0">
                  <a:pos x="679" y="113"/>
                </a:cxn>
                <a:cxn ang="0">
                  <a:pos x="699" y="108"/>
                </a:cxn>
                <a:cxn ang="0">
                  <a:pos x="718" y="102"/>
                </a:cxn>
                <a:cxn ang="0">
                  <a:pos x="738" y="92"/>
                </a:cxn>
                <a:cxn ang="0">
                  <a:pos x="755" y="82"/>
                </a:cxn>
                <a:cxn ang="0">
                  <a:pos x="772" y="69"/>
                </a:cxn>
                <a:cxn ang="0">
                  <a:pos x="786" y="52"/>
                </a:cxn>
                <a:cxn ang="0">
                  <a:pos x="801" y="34"/>
                </a:cxn>
                <a:cxn ang="0">
                  <a:pos x="801" y="34"/>
                </a:cxn>
                <a:cxn ang="0">
                  <a:pos x="803" y="28"/>
                </a:cxn>
                <a:cxn ang="0">
                  <a:pos x="805" y="24"/>
                </a:cxn>
                <a:cxn ang="0">
                  <a:pos x="805" y="19"/>
                </a:cxn>
                <a:cxn ang="0">
                  <a:pos x="803" y="15"/>
                </a:cxn>
                <a:cxn ang="0">
                  <a:pos x="802" y="11"/>
                </a:cxn>
                <a:cxn ang="0">
                  <a:pos x="800" y="9"/>
                </a:cxn>
                <a:cxn ang="0">
                  <a:pos x="793" y="3"/>
                </a:cxn>
                <a:cxn ang="0">
                  <a:pos x="785" y="0"/>
                </a:cxn>
                <a:cxn ang="0">
                  <a:pos x="781" y="0"/>
                </a:cxn>
                <a:cxn ang="0">
                  <a:pos x="776" y="0"/>
                </a:cxn>
                <a:cxn ang="0">
                  <a:pos x="772" y="1"/>
                </a:cxn>
                <a:cxn ang="0">
                  <a:pos x="768" y="3"/>
                </a:cxn>
                <a:cxn ang="0">
                  <a:pos x="764" y="6"/>
                </a:cxn>
                <a:cxn ang="0">
                  <a:pos x="762" y="10"/>
                </a:cxn>
                <a:cxn ang="0">
                  <a:pos x="762" y="10"/>
                </a:cxn>
              </a:cxnLst>
              <a:rect l="0" t="0" r="r" b="b"/>
              <a:pathLst>
                <a:path w="805" h="121">
                  <a:moveTo>
                    <a:pt x="762" y="10"/>
                  </a:moveTo>
                  <a:lnTo>
                    <a:pt x="762" y="10"/>
                  </a:lnTo>
                  <a:lnTo>
                    <a:pt x="755" y="19"/>
                  </a:lnTo>
                  <a:lnTo>
                    <a:pt x="748" y="27"/>
                  </a:lnTo>
                  <a:lnTo>
                    <a:pt x="741" y="35"/>
                  </a:lnTo>
                  <a:lnTo>
                    <a:pt x="734" y="41"/>
                  </a:lnTo>
                  <a:lnTo>
                    <a:pt x="726" y="48"/>
                  </a:lnTo>
                  <a:lnTo>
                    <a:pt x="717" y="53"/>
                  </a:lnTo>
                  <a:lnTo>
                    <a:pt x="700" y="61"/>
                  </a:lnTo>
                  <a:lnTo>
                    <a:pt x="682" y="66"/>
                  </a:lnTo>
                  <a:lnTo>
                    <a:pt x="662" y="70"/>
                  </a:lnTo>
                  <a:lnTo>
                    <a:pt x="643" y="73"/>
                  </a:lnTo>
                  <a:lnTo>
                    <a:pt x="622" y="73"/>
                  </a:lnTo>
                  <a:lnTo>
                    <a:pt x="22" y="73"/>
                  </a:lnTo>
                  <a:lnTo>
                    <a:pt x="22" y="73"/>
                  </a:lnTo>
                  <a:lnTo>
                    <a:pt x="17" y="74"/>
                  </a:lnTo>
                  <a:lnTo>
                    <a:pt x="12" y="75"/>
                  </a:lnTo>
                  <a:lnTo>
                    <a:pt x="8" y="77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2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3" y="108"/>
                  </a:lnTo>
                  <a:lnTo>
                    <a:pt x="5" y="112"/>
                  </a:lnTo>
                  <a:lnTo>
                    <a:pt x="8" y="115"/>
                  </a:lnTo>
                  <a:lnTo>
                    <a:pt x="12" y="117"/>
                  </a:lnTo>
                  <a:lnTo>
                    <a:pt x="17" y="119"/>
                  </a:lnTo>
                  <a:lnTo>
                    <a:pt x="22" y="119"/>
                  </a:lnTo>
                  <a:lnTo>
                    <a:pt x="484" y="119"/>
                  </a:lnTo>
                  <a:lnTo>
                    <a:pt x="484" y="119"/>
                  </a:lnTo>
                  <a:lnTo>
                    <a:pt x="527" y="120"/>
                  </a:lnTo>
                  <a:lnTo>
                    <a:pt x="572" y="121"/>
                  </a:lnTo>
                  <a:lnTo>
                    <a:pt x="615" y="120"/>
                  </a:lnTo>
                  <a:lnTo>
                    <a:pt x="637" y="120"/>
                  </a:lnTo>
                  <a:lnTo>
                    <a:pt x="658" y="117"/>
                  </a:lnTo>
                  <a:lnTo>
                    <a:pt x="679" y="113"/>
                  </a:lnTo>
                  <a:lnTo>
                    <a:pt x="699" y="108"/>
                  </a:lnTo>
                  <a:lnTo>
                    <a:pt x="718" y="102"/>
                  </a:lnTo>
                  <a:lnTo>
                    <a:pt x="738" y="92"/>
                  </a:lnTo>
                  <a:lnTo>
                    <a:pt x="755" y="82"/>
                  </a:lnTo>
                  <a:lnTo>
                    <a:pt x="772" y="69"/>
                  </a:lnTo>
                  <a:lnTo>
                    <a:pt x="786" y="52"/>
                  </a:lnTo>
                  <a:lnTo>
                    <a:pt x="801" y="34"/>
                  </a:lnTo>
                  <a:lnTo>
                    <a:pt x="801" y="34"/>
                  </a:lnTo>
                  <a:lnTo>
                    <a:pt x="803" y="28"/>
                  </a:lnTo>
                  <a:lnTo>
                    <a:pt x="805" y="24"/>
                  </a:lnTo>
                  <a:lnTo>
                    <a:pt x="805" y="19"/>
                  </a:lnTo>
                  <a:lnTo>
                    <a:pt x="803" y="15"/>
                  </a:lnTo>
                  <a:lnTo>
                    <a:pt x="802" y="11"/>
                  </a:lnTo>
                  <a:lnTo>
                    <a:pt x="800" y="9"/>
                  </a:lnTo>
                  <a:lnTo>
                    <a:pt x="793" y="3"/>
                  </a:lnTo>
                  <a:lnTo>
                    <a:pt x="785" y="0"/>
                  </a:lnTo>
                  <a:lnTo>
                    <a:pt x="781" y="0"/>
                  </a:lnTo>
                  <a:lnTo>
                    <a:pt x="776" y="0"/>
                  </a:lnTo>
                  <a:lnTo>
                    <a:pt x="772" y="1"/>
                  </a:lnTo>
                  <a:lnTo>
                    <a:pt x="768" y="3"/>
                  </a:lnTo>
                  <a:lnTo>
                    <a:pt x="764" y="6"/>
                  </a:lnTo>
                  <a:lnTo>
                    <a:pt x="762" y="10"/>
                  </a:lnTo>
                  <a:lnTo>
                    <a:pt x="762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0" name="Freeform 972"/>
            <p:cNvSpPr/>
            <p:nvPr/>
          </p:nvSpPr>
          <p:spPr bwMode="auto">
            <a:xfrm>
              <a:off x="6480176" y="3059113"/>
              <a:ext cx="379413" cy="158750"/>
            </a:xfrm>
            <a:custGeom>
              <a:avLst/>
              <a:gdLst/>
              <a:ahLst/>
              <a:cxnLst>
                <a:cxn ang="0">
                  <a:pos x="943" y="340"/>
                </a:cxn>
                <a:cxn ang="0">
                  <a:pos x="940" y="296"/>
                </a:cxn>
                <a:cxn ang="0">
                  <a:pos x="931" y="241"/>
                </a:cxn>
                <a:cxn ang="0">
                  <a:pos x="919" y="189"/>
                </a:cxn>
                <a:cxn ang="0">
                  <a:pos x="912" y="149"/>
                </a:cxn>
                <a:cxn ang="0">
                  <a:pos x="889" y="97"/>
                </a:cxn>
                <a:cxn ang="0">
                  <a:pos x="850" y="54"/>
                </a:cxn>
                <a:cxn ang="0">
                  <a:pos x="816" y="36"/>
                </a:cxn>
                <a:cxn ang="0">
                  <a:pos x="769" y="20"/>
                </a:cxn>
                <a:cxn ang="0">
                  <a:pos x="715" y="9"/>
                </a:cxn>
                <a:cxn ang="0">
                  <a:pos x="638" y="2"/>
                </a:cxn>
                <a:cxn ang="0">
                  <a:pos x="510" y="2"/>
                </a:cxn>
                <a:cxn ang="0">
                  <a:pos x="357" y="7"/>
                </a:cxn>
                <a:cxn ang="0">
                  <a:pos x="284" y="8"/>
                </a:cxn>
                <a:cxn ang="0">
                  <a:pos x="221" y="19"/>
                </a:cxn>
                <a:cxn ang="0">
                  <a:pos x="140" y="49"/>
                </a:cxn>
                <a:cxn ang="0">
                  <a:pos x="118" y="59"/>
                </a:cxn>
                <a:cxn ang="0">
                  <a:pos x="81" y="87"/>
                </a:cxn>
                <a:cxn ang="0">
                  <a:pos x="43" y="139"/>
                </a:cxn>
                <a:cxn ang="0">
                  <a:pos x="23" y="202"/>
                </a:cxn>
                <a:cxn ang="0">
                  <a:pos x="6" y="315"/>
                </a:cxn>
                <a:cxn ang="0">
                  <a:pos x="0" y="366"/>
                </a:cxn>
                <a:cxn ang="0">
                  <a:pos x="5" y="380"/>
                </a:cxn>
                <a:cxn ang="0">
                  <a:pos x="27" y="390"/>
                </a:cxn>
                <a:cxn ang="0">
                  <a:pos x="38" y="385"/>
                </a:cxn>
                <a:cxn ang="0">
                  <a:pos x="44" y="373"/>
                </a:cxn>
                <a:cxn ang="0">
                  <a:pos x="69" y="198"/>
                </a:cxn>
                <a:cxn ang="0">
                  <a:pos x="76" y="173"/>
                </a:cxn>
                <a:cxn ang="0">
                  <a:pos x="91" y="143"/>
                </a:cxn>
                <a:cxn ang="0">
                  <a:pos x="115" y="118"/>
                </a:cxn>
                <a:cxn ang="0">
                  <a:pos x="176" y="84"/>
                </a:cxn>
                <a:cxn ang="0">
                  <a:pos x="217" y="70"/>
                </a:cxn>
                <a:cxn ang="0">
                  <a:pos x="275" y="57"/>
                </a:cxn>
                <a:cxn ang="0">
                  <a:pos x="391" y="47"/>
                </a:cxn>
                <a:cxn ang="0">
                  <a:pos x="510" y="46"/>
                </a:cxn>
                <a:cxn ang="0">
                  <a:pos x="638" y="51"/>
                </a:cxn>
                <a:cxn ang="0">
                  <a:pos x="698" y="54"/>
                </a:cxn>
                <a:cxn ang="0">
                  <a:pos x="751" y="60"/>
                </a:cxn>
                <a:cxn ang="0">
                  <a:pos x="800" y="77"/>
                </a:cxn>
                <a:cxn ang="0">
                  <a:pos x="827" y="93"/>
                </a:cxn>
                <a:cxn ang="0">
                  <a:pos x="849" y="119"/>
                </a:cxn>
                <a:cxn ang="0">
                  <a:pos x="866" y="160"/>
                </a:cxn>
                <a:cxn ang="0">
                  <a:pos x="879" y="225"/>
                </a:cxn>
                <a:cxn ang="0">
                  <a:pos x="889" y="264"/>
                </a:cxn>
                <a:cxn ang="0">
                  <a:pos x="895" y="340"/>
                </a:cxn>
                <a:cxn ang="0">
                  <a:pos x="902" y="376"/>
                </a:cxn>
                <a:cxn ang="0">
                  <a:pos x="910" y="390"/>
                </a:cxn>
                <a:cxn ang="0">
                  <a:pos x="930" y="400"/>
                </a:cxn>
                <a:cxn ang="0">
                  <a:pos x="948" y="393"/>
                </a:cxn>
                <a:cxn ang="0">
                  <a:pos x="953" y="373"/>
                </a:cxn>
                <a:cxn ang="0">
                  <a:pos x="951" y="363"/>
                </a:cxn>
                <a:cxn ang="0">
                  <a:pos x="946" y="356"/>
                </a:cxn>
              </a:cxnLst>
              <a:rect l="0" t="0" r="r" b="b"/>
              <a:pathLst>
                <a:path w="953" h="400">
                  <a:moveTo>
                    <a:pt x="946" y="356"/>
                  </a:moveTo>
                  <a:lnTo>
                    <a:pt x="946" y="356"/>
                  </a:lnTo>
                  <a:lnTo>
                    <a:pt x="943" y="340"/>
                  </a:lnTo>
                  <a:lnTo>
                    <a:pt x="942" y="322"/>
                  </a:lnTo>
                  <a:lnTo>
                    <a:pt x="940" y="296"/>
                  </a:lnTo>
                  <a:lnTo>
                    <a:pt x="940" y="296"/>
                  </a:lnTo>
                  <a:lnTo>
                    <a:pt x="939" y="281"/>
                  </a:lnTo>
                  <a:lnTo>
                    <a:pt x="938" y="268"/>
                  </a:lnTo>
                  <a:lnTo>
                    <a:pt x="931" y="241"/>
                  </a:lnTo>
                  <a:lnTo>
                    <a:pt x="925" y="215"/>
                  </a:lnTo>
                  <a:lnTo>
                    <a:pt x="921" y="202"/>
                  </a:lnTo>
                  <a:lnTo>
                    <a:pt x="919" y="189"/>
                  </a:lnTo>
                  <a:lnTo>
                    <a:pt x="919" y="189"/>
                  </a:lnTo>
                  <a:lnTo>
                    <a:pt x="916" y="169"/>
                  </a:lnTo>
                  <a:lnTo>
                    <a:pt x="912" y="149"/>
                  </a:lnTo>
                  <a:lnTo>
                    <a:pt x="906" y="131"/>
                  </a:lnTo>
                  <a:lnTo>
                    <a:pt x="898" y="113"/>
                  </a:lnTo>
                  <a:lnTo>
                    <a:pt x="889" y="97"/>
                  </a:lnTo>
                  <a:lnTo>
                    <a:pt x="879" y="81"/>
                  </a:lnTo>
                  <a:lnTo>
                    <a:pt x="866" y="67"/>
                  </a:lnTo>
                  <a:lnTo>
                    <a:pt x="850" y="54"/>
                  </a:lnTo>
                  <a:lnTo>
                    <a:pt x="850" y="54"/>
                  </a:lnTo>
                  <a:lnTo>
                    <a:pt x="833" y="43"/>
                  </a:lnTo>
                  <a:lnTo>
                    <a:pt x="816" y="36"/>
                  </a:lnTo>
                  <a:lnTo>
                    <a:pt x="800" y="29"/>
                  </a:lnTo>
                  <a:lnTo>
                    <a:pt x="785" y="24"/>
                  </a:lnTo>
                  <a:lnTo>
                    <a:pt x="769" y="20"/>
                  </a:lnTo>
                  <a:lnTo>
                    <a:pt x="752" y="16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691" y="6"/>
                  </a:lnTo>
                  <a:lnTo>
                    <a:pt x="664" y="3"/>
                  </a:lnTo>
                  <a:lnTo>
                    <a:pt x="638" y="2"/>
                  </a:lnTo>
                  <a:lnTo>
                    <a:pt x="612" y="0"/>
                  </a:lnTo>
                  <a:lnTo>
                    <a:pt x="560" y="0"/>
                  </a:lnTo>
                  <a:lnTo>
                    <a:pt x="510" y="2"/>
                  </a:lnTo>
                  <a:lnTo>
                    <a:pt x="510" y="2"/>
                  </a:lnTo>
                  <a:lnTo>
                    <a:pt x="408" y="4"/>
                  </a:lnTo>
                  <a:lnTo>
                    <a:pt x="357" y="7"/>
                  </a:lnTo>
                  <a:lnTo>
                    <a:pt x="306" y="7"/>
                  </a:lnTo>
                  <a:lnTo>
                    <a:pt x="306" y="7"/>
                  </a:lnTo>
                  <a:lnTo>
                    <a:pt x="284" y="8"/>
                  </a:lnTo>
                  <a:lnTo>
                    <a:pt x="261" y="11"/>
                  </a:lnTo>
                  <a:lnTo>
                    <a:pt x="241" y="15"/>
                  </a:lnTo>
                  <a:lnTo>
                    <a:pt x="221" y="19"/>
                  </a:lnTo>
                  <a:lnTo>
                    <a:pt x="201" y="25"/>
                  </a:lnTo>
                  <a:lnTo>
                    <a:pt x="182" y="32"/>
                  </a:lnTo>
                  <a:lnTo>
                    <a:pt x="140" y="49"/>
                  </a:lnTo>
                  <a:lnTo>
                    <a:pt x="140" y="49"/>
                  </a:lnTo>
                  <a:lnTo>
                    <a:pt x="128" y="53"/>
                  </a:lnTo>
                  <a:lnTo>
                    <a:pt x="118" y="59"/>
                  </a:lnTo>
                  <a:lnTo>
                    <a:pt x="107" y="66"/>
                  </a:lnTo>
                  <a:lnTo>
                    <a:pt x="98" y="72"/>
                  </a:lnTo>
                  <a:lnTo>
                    <a:pt x="81" y="87"/>
                  </a:lnTo>
                  <a:lnTo>
                    <a:pt x="67" y="102"/>
                  </a:lnTo>
                  <a:lnTo>
                    <a:pt x="53" y="121"/>
                  </a:lnTo>
                  <a:lnTo>
                    <a:pt x="43" y="139"/>
                  </a:lnTo>
                  <a:lnTo>
                    <a:pt x="35" y="159"/>
                  </a:lnTo>
                  <a:lnTo>
                    <a:pt x="29" y="179"/>
                  </a:lnTo>
                  <a:lnTo>
                    <a:pt x="23" y="202"/>
                  </a:lnTo>
                  <a:lnTo>
                    <a:pt x="18" y="224"/>
                  </a:lnTo>
                  <a:lnTo>
                    <a:pt x="12" y="270"/>
                  </a:lnTo>
                  <a:lnTo>
                    <a:pt x="6" y="315"/>
                  </a:lnTo>
                  <a:lnTo>
                    <a:pt x="0" y="361"/>
                  </a:lnTo>
                  <a:lnTo>
                    <a:pt x="0" y="361"/>
                  </a:lnTo>
                  <a:lnTo>
                    <a:pt x="0" y="366"/>
                  </a:lnTo>
                  <a:lnTo>
                    <a:pt x="1" y="370"/>
                  </a:lnTo>
                  <a:lnTo>
                    <a:pt x="2" y="376"/>
                  </a:lnTo>
                  <a:lnTo>
                    <a:pt x="5" y="380"/>
                  </a:lnTo>
                  <a:lnTo>
                    <a:pt x="10" y="385"/>
                  </a:lnTo>
                  <a:lnTo>
                    <a:pt x="18" y="389"/>
                  </a:lnTo>
                  <a:lnTo>
                    <a:pt x="27" y="390"/>
                  </a:lnTo>
                  <a:lnTo>
                    <a:pt x="31" y="389"/>
                  </a:lnTo>
                  <a:lnTo>
                    <a:pt x="35" y="387"/>
                  </a:lnTo>
                  <a:lnTo>
                    <a:pt x="38" y="385"/>
                  </a:lnTo>
                  <a:lnTo>
                    <a:pt x="40" y="382"/>
                  </a:lnTo>
                  <a:lnTo>
                    <a:pt x="43" y="378"/>
                  </a:lnTo>
                  <a:lnTo>
                    <a:pt x="44" y="373"/>
                  </a:lnTo>
                  <a:lnTo>
                    <a:pt x="44" y="373"/>
                  </a:lnTo>
                  <a:lnTo>
                    <a:pt x="57" y="285"/>
                  </a:lnTo>
                  <a:lnTo>
                    <a:pt x="69" y="198"/>
                  </a:lnTo>
                  <a:lnTo>
                    <a:pt x="69" y="198"/>
                  </a:lnTo>
                  <a:lnTo>
                    <a:pt x="72" y="185"/>
                  </a:lnTo>
                  <a:lnTo>
                    <a:pt x="76" y="173"/>
                  </a:lnTo>
                  <a:lnTo>
                    <a:pt x="80" y="162"/>
                  </a:lnTo>
                  <a:lnTo>
                    <a:pt x="85" y="152"/>
                  </a:lnTo>
                  <a:lnTo>
                    <a:pt x="91" y="143"/>
                  </a:lnTo>
                  <a:lnTo>
                    <a:pt x="98" y="134"/>
                  </a:lnTo>
                  <a:lnTo>
                    <a:pt x="106" y="126"/>
                  </a:lnTo>
                  <a:lnTo>
                    <a:pt x="115" y="118"/>
                  </a:lnTo>
                  <a:lnTo>
                    <a:pt x="133" y="105"/>
                  </a:lnTo>
                  <a:lnTo>
                    <a:pt x="154" y="93"/>
                  </a:lnTo>
                  <a:lnTo>
                    <a:pt x="176" y="84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217" y="70"/>
                  </a:lnTo>
                  <a:lnTo>
                    <a:pt x="237" y="64"/>
                  </a:lnTo>
                  <a:lnTo>
                    <a:pt x="255" y="60"/>
                  </a:lnTo>
                  <a:lnTo>
                    <a:pt x="275" y="57"/>
                  </a:lnTo>
                  <a:lnTo>
                    <a:pt x="312" y="51"/>
                  </a:lnTo>
                  <a:lnTo>
                    <a:pt x="352" y="49"/>
                  </a:lnTo>
                  <a:lnTo>
                    <a:pt x="391" y="47"/>
                  </a:lnTo>
                  <a:lnTo>
                    <a:pt x="430" y="47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52" y="47"/>
                  </a:lnTo>
                  <a:lnTo>
                    <a:pt x="595" y="50"/>
                  </a:lnTo>
                  <a:lnTo>
                    <a:pt x="638" y="51"/>
                  </a:lnTo>
                  <a:lnTo>
                    <a:pt x="680" y="53"/>
                  </a:lnTo>
                  <a:lnTo>
                    <a:pt x="680" y="53"/>
                  </a:lnTo>
                  <a:lnTo>
                    <a:pt x="698" y="54"/>
                  </a:lnTo>
                  <a:lnTo>
                    <a:pt x="715" y="54"/>
                  </a:lnTo>
                  <a:lnTo>
                    <a:pt x="734" y="57"/>
                  </a:lnTo>
                  <a:lnTo>
                    <a:pt x="751" y="60"/>
                  </a:lnTo>
                  <a:lnTo>
                    <a:pt x="768" y="64"/>
                  </a:lnTo>
                  <a:lnTo>
                    <a:pt x="785" y="70"/>
                  </a:lnTo>
                  <a:lnTo>
                    <a:pt x="800" y="77"/>
                  </a:lnTo>
                  <a:lnTo>
                    <a:pt x="816" y="87"/>
                  </a:lnTo>
                  <a:lnTo>
                    <a:pt x="816" y="87"/>
                  </a:lnTo>
                  <a:lnTo>
                    <a:pt x="827" y="93"/>
                  </a:lnTo>
                  <a:lnTo>
                    <a:pt x="836" y="102"/>
                  </a:lnTo>
                  <a:lnTo>
                    <a:pt x="844" y="110"/>
                  </a:lnTo>
                  <a:lnTo>
                    <a:pt x="849" y="119"/>
                  </a:lnTo>
                  <a:lnTo>
                    <a:pt x="854" y="130"/>
                  </a:lnTo>
                  <a:lnTo>
                    <a:pt x="859" y="139"/>
                  </a:lnTo>
                  <a:lnTo>
                    <a:pt x="866" y="160"/>
                  </a:lnTo>
                  <a:lnTo>
                    <a:pt x="870" y="181"/>
                  </a:lnTo>
                  <a:lnTo>
                    <a:pt x="875" y="203"/>
                  </a:lnTo>
                  <a:lnTo>
                    <a:pt x="879" y="225"/>
                  </a:lnTo>
                  <a:lnTo>
                    <a:pt x="885" y="247"/>
                  </a:lnTo>
                  <a:lnTo>
                    <a:pt x="885" y="247"/>
                  </a:lnTo>
                  <a:lnTo>
                    <a:pt x="889" y="264"/>
                  </a:lnTo>
                  <a:lnTo>
                    <a:pt x="892" y="283"/>
                  </a:lnTo>
                  <a:lnTo>
                    <a:pt x="893" y="321"/>
                  </a:lnTo>
                  <a:lnTo>
                    <a:pt x="895" y="340"/>
                  </a:lnTo>
                  <a:lnTo>
                    <a:pt x="897" y="359"/>
                  </a:lnTo>
                  <a:lnTo>
                    <a:pt x="900" y="368"/>
                  </a:lnTo>
                  <a:lnTo>
                    <a:pt x="902" y="376"/>
                  </a:lnTo>
                  <a:lnTo>
                    <a:pt x="906" y="383"/>
                  </a:lnTo>
                  <a:lnTo>
                    <a:pt x="910" y="390"/>
                  </a:lnTo>
                  <a:lnTo>
                    <a:pt x="910" y="390"/>
                  </a:lnTo>
                  <a:lnTo>
                    <a:pt x="916" y="395"/>
                  </a:lnTo>
                  <a:lnTo>
                    <a:pt x="922" y="399"/>
                  </a:lnTo>
                  <a:lnTo>
                    <a:pt x="930" y="400"/>
                  </a:lnTo>
                  <a:lnTo>
                    <a:pt x="936" y="399"/>
                  </a:lnTo>
                  <a:lnTo>
                    <a:pt x="943" y="398"/>
                  </a:lnTo>
                  <a:lnTo>
                    <a:pt x="948" y="393"/>
                  </a:lnTo>
                  <a:lnTo>
                    <a:pt x="952" y="386"/>
                  </a:lnTo>
                  <a:lnTo>
                    <a:pt x="953" y="378"/>
                  </a:lnTo>
                  <a:lnTo>
                    <a:pt x="953" y="373"/>
                  </a:lnTo>
                  <a:lnTo>
                    <a:pt x="953" y="373"/>
                  </a:lnTo>
                  <a:lnTo>
                    <a:pt x="952" y="368"/>
                  </a:lnTo>
                  <a:lnTo>
                    <a:pt x="951" y="363"/>
                  </a:lnTo>
                  <a:lnTo>
                    <a:pt x="948" y="359"/>
                  </a:lnTo>
                  <a:lnTo>
                    <a:pt x="946" y="356"/>
                  </a:lnTo>
                  <a:lnTo>
                    <a:pt x="946" y="3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1" name="Freeform 973"/>
            <p:cNvSpPr/>
            <p:nvPr/>
          </p:nvSpPr>
          <p:spPr bwMode="auto">
            <a:xfrm>
              <a:off x="6516688" y="3128963"/>
              <a:ext cx="307975" cy="92075"/>
            </a:xfrm>
            <a:custGeom>
              <a:avLst/>
              <a:gdLst/>
              <a:ahLst/>
              <a:cxnLst>
                <a:cxn ang="0">
                  <a:pos x="713" y="26"/>
                </a:cxn>
                <a:cxn ang="0">
                  <a:pos x="692" y="15"/>
                </a:cxn>
                <a:cxn ang="0">
                  <a:pos x="670" y="9"/>
                </a:cxn>
                <a:cxn ang="0">
                  <a:pos x="622" y="4"/>
                </a:cxn>
                <a:cxn ang="0">
                  <a:pos x="573" y="4"/>
                </a:cxn>
                <a:cxn ang="0">
                  <a:pos x="424" y="4"/>
                </a:cxn>
                <a:cxn ang="0">
                  <a:pos x="384" y="4"/>
                </a:cxn>
                <a:cxn ang="0">
                  <a:pos x="258" y="0"/>
                </a:cxn>
                <a:cxn ang="0">
                  <a:pos x="174" y="4"/>
                </a:cxn>
                <a:cxn ang="0">
                  <a:pos x="113" y="12"/>
                </a:cxn>
                <a:cxn ang="0">
                  <a:pos x="93" y="16"/>
                </a:cxn>
                <a:cxn ang="0">
                  <a:pos x="67" y="26"/>
                </a:cxn>
                <a:cxn ang="0">
                  <a:pos x="47" y="45"/>
                </a:cxn>
                <a:cxn ang="0">
                  <a:pos x="32" y="67"/>
                </a:cxn>
                <a:cxn ang="0">
                  <a:pos x="20" y="93"/>
                </a:cxn>
                <a:cxn ang="0">
                  <a:pos x="12" y="122"/>
                </a:cxn>
                <a:cxn ang="0">
                  <a:pos x="3" y="178"/>
                </a:cxn>
                <a:cxn ang="0">
                  <a:pos x="0" y="204"/>
                </a:cxn>
                <a:cxn ang="0">
                  <a:pos x="0" y="213"/>
                </a:cxn>
                <a:cxn ang="0">
                  <a:pos x="6" y="221"/>
                </a:cxn>
                <a:cxn ang="0">
                  <a:pos x="12" y="225"/>
                </a:cxn>
                <a:cxn ang="0">
                  <a:pos x="29" y="225"/>
                </a:cxn>
                <a:cxn ang="0">
                  <a:pos x="40" y="217"/>
                </a:cxn>
                <a:cxn ang="0">
                  <a:pos x="45" y="209"/>
                </a:cxn>
                <a:cxn ang="0">
                  <a:pos x="45" y="204"/>
                </a:cxn>
                <a:cxn ang="0">
                  <a:pos x="54" y="156"/>
                </a:cxn>
                <a:cxn ang="0">
                  <a:pos x="67" y="107"/>
                </a:cxn>
                <a:cxn ang="0">
                  <a:pos x="71" y="98"/>
                </a:cxn>
                <a:cxn ang="0">
                  <a:pos x="79" y="83"/>
                </a:cxn>
                <a:cxn ang="0">
                  <a:pos x="91" y="72"/>
                </a:cxn>
                <a:cxn ang="0">
                  <a:pos x="109" y="60"/>
                </a:cxn>
                <a:cxn ang="0">
                  <a:pos x="139" y="54"/>
                </a:cxn>
                <a:cxn ang="0">
                  <a:pos x="173" y="51"/>
                </a:cxn>
                <a:cxn ang="0">
                  <a:pos x="231" y="49"/>
                </a:cxn>
                <a:cxn ang="0">
                  <a:pos x="403" y="50"/>
                </a:cxn>
                <a:cxn ang="0">
                  <a:pos x="520" y="50"/>
                </a:cxn>
                <a:cxn ang="0">
                  <a:pos x="636" y="51"/>
                </a:cxn>
                <a:cxn ang="0">
                  <a:pos x="651" y="53"/>
                </a:cxn>
                <a:cxn ang="0">
                  <a:pos x="677" y="60"/>
                </a:cxn>
                <a:cxn ang="0">
                  <a:pos x="695" y="75"/>
                </a:cxn>
                <a:cxn ang="0">
                  <a:pos x="709" y="94"/>
                </a:cxn>
                <a:cxn ang="0">
                  <a:pos x="720" y="118"/>
                </a:cxn>
                <a:cxn ang="0">
                  <a:pos x="728" y="157"/>
                </a:cxn>
                <a:cxn ang="0">
                  <a:pos x="730" y="209"/>
                </a:cxn>
                <a:cxn ang="0">
                  <a:pos x="732" y="215"/>
                </a:cxn>
                <a:cxn ang="0">
                  <a:pos x="734" y="224"/>
                </a:cxn>
                <a:cxn ang="0">
                  <a:pos x="741" y="229"/>
                </a:cxn>
                <a:cxn ang="0">
                  <a:pos x="754" y="232"/>
                </a:cxn>
                <a:cxn ang="0">
                  <a:pos x="766" y="229"/>
                </a:cxn>
                <a:cxn ang="0">
                  <a:pos x="772" y="224"/>
                </a:cxn>
                <a:cxn ang="0">
                  <a:pos x="776" y="215"/>
                </a:cxn>
                <a:cxn ang="0">
                  <a:pos x="776" y="209"/>
                </a:cxn>
                <a:cxn ang="0">
                  <a:pos x="773" y="160"/>
                </a:cxn>
                <a:cxn ang="0">
                  <a:pos x="766" y="109"/>
                </a:cxn>
                <a:cxn ang="0">
                  <a:pos x="758" y="85"/>
                </a:cxn>
                <a:cxn ang="0">
                  <a:pos x="746" y="63"/>
                </a:cxn>
                <a:cxn ang="0">
                  <a:pos x="732" y="43"/>
                </a:cxn>
                <a:cxn ang="0">
                  <a:pos x="713" y="26"/>
                </a:cxn>
              </a:cxnLst>
              <a:rect l="0" t="0" r="r" b="b"/>
              <a:pathLst>
                <a:path w="776" h="232">
                  <a:moveTo>
                    <a:pt x="713" y="26"/>
                  </a:moveTo>
                  <a:lnTo>
                    <a:pt x="713" y="26"/>
                  </a:lnTo>
                  <a:lnTo>
                    <a:pt x="704" y="20"/>
                  </a:lnTo>
                  <a:lnTo>
                    <a:pt x="692" y="15"/>
                  </a:lnTo>
                  <a:lnTo>
                    <a:pt x="682" y="12"/>
                  </a:lnTo>
                  <a:lnTo>
                    <a:pt x="670" y="9"/>
                  </a:lnTo>
                  <a:lnTo>
                    <a:pt x="645" y="5"/>
                  </a:lnTo>
                  <a:lnTo>
                    <a:pt x="622" y="4"/>
                  </a:lnTo>
                  <a:lnTo>
                    <a:pt x="622" y="4"/>
                  </a:lnTo>
                  <a:lnTo>
                    <a:pt x="573" y="4"/>
                  </a:lnTo>
                  <a:lnTo>
                    <a:pt x="524" y="4"/>
                  </a:lnTo>
                  <a:lnTo>
                    <a:pt x="424" y="4"/>
                  </a:lnTo>
                  <a:lnTo>
                    <a:pt x="424" y="4"/>
                  </a:lnTo>
                  <a:lnTo>
                    <a:pt x="384" y="4"/>
                  </a:lnTo>
                  <a:lnTo>
                    <a:pt x="342" y="3"/>
                  </a:lnTo>
                  <a:lnTo>
                    <a:pt x="258" y="0"/>
                  </a:lnTo>
                  <a:lnTo>
                    <a:pt x="216" y="2"/>
                  </a:lnTo>
                  <a:lnTo>
                    <a:pt x="174" y="4"/>
                  </a:lnTo>
                  <a:lnTo>
                    <a:pt x="133" y="8"/>
                  </a:lnTo>
                  <a:lnTo>
                    <a:pt x="113" y="12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79" y="21"/>
                  </a:lnTo>
                  <a:lnTo>
                    <a:pt x="67" y="26"/>
                  </a:lnTo>
                  <a:lnTo>
                    <a:pt x="57" y="34"/>
                  </a:lnTo>
                  <a:lnTo>
                    <a:pt x="47" y="45"/>
                  </a:lnTo>
                  <a:lnTo>
                    <a:pt x="40" y="55"/>
                  </a:lnTo>
                  <a:lnTo>
                    <a:pt x="32" y="67"/>
                  </a:lnTo>
                  <a:lnTo>
                    <a:pt x="25" y="80"/>
                  </a:lnTo>
                  <a:lnTo>
                    <a:pt x="20" y="93"/>
                  </a:lnTo>
                  <a:lnTo>
                    <a:pt x="16" y="107"/>
                  </a:lnTo>
                  <a:lnTo>
                    <a:pt x="12" y="122"/>
                  </a:lnTo>
                  <a:lnTo>
                    <a:pt x="7" y="151"/>
                  </a:lnTo>
                  <a:lnTo>
                    <a:pt x="3" y="178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213"/>
                  </a:lnTo>
                  <a:lnTo>
                    <a:pt x="3" y="217"/>
                  </a:lnTo>
                  <a:lnTo>
                    <a:pt x="6" y="221"/>
                  </a:lnTo>
                  <a:lnTo>
                    <a:pt x="8" y="223"/>
                  </a:lnTo>
                  <a:lnTo>
                    <a:pt x="12" y="225"/>
                  </a:lnTo>
                  <a:lnTo>
                    <a:pt x="20" y="226"/>
                  </a:lnTo>
                  <a:lnTo>
                    <a:pt x="29" y="225"/>
                  </a:lnTo>
                  <a:lnTo>
                    <a:pt x="37" y="221"/>
                  </a:lnTo>
                  <a:lnTo>
                    <a:pt x="40" y="217"/>
                  </a:lnTo>
                  <a:lnTo>
                    <a:pt x="42" y="213"/>
                  </a:lnTo>
                  <a:lnTo>
                    <a:pt x="45" y="209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9" y="181"/>
                  </a:lnTo>
                  <a:lnTo>
                    <a:pt x="54" y="156"/>
                  </a:lnTo>
                  <a:lnTo>
                    <a:pt x="61" y="131"/>
                  </a:lnTo>
                  <a:lnTo>
                    <a:pt x="67" y="107"/>
                  </a:lnTo>
                  <a:lnTo>
                    <a:pt x="67" y="107"/>
                  </a:lnTo>
                  <a:lnTo>
                    <a:pt x="71" y="98"/>
                  </a:lnTo>
                  <a:lnTo>
                    <a:pt x="75" y="90"/>
                  </a:lnTo>
                  <a:lnTo>
                    <a:pt x="79" y="83"/>
                  </a:lnTo>
                  <a:lnTo>
                    <a:pt x="84" y="77"/>
                  </a:lnTo>
                  <a:lnTo>
                    <a:pt x="91" y="72"/>
                  </a:lnTo>
                  <a:lnTo>
                    <a:pt x="96" y="67"/>
                  </a:lnTo>
                  <a:lnTo>
                    <a:pt x="109" y="60"/>
                  </a:lnTo>
                  <a:lnTo>
                    <a:pt x="123" y="56"/>
                  </a:lnTo>
                  <a:lnTo>
                    <a:pt x="139" y="54"/>
                  </a:lnTo>
                  <a:lnTo>
                    <a:pt x="156" y="51"/>
                  </a:lnTo>
                  <a:lnTo>
                    <a:pt x="173" y="51"/>
                  </a:lnTo>
                  <a:lnTo>
                    <a:pt x="173" y="51"/>
                  </a:lnTo>
                  <a:lnTo>
                    <a:pt x="231" y="49"/>
                  </a:lnTo>
                  <a:lnTo>
                    <a:pt x="288" y="49"/>
                  </a:lnTo>
                  <a:lnTo>
                    <a:pt x="403" y="50"/>
                  </a:lnTo>
                  <a:lnTo>
                    <a:pt x="403" y="50"/>
                  </a:lnTo>
                  <a:lnTo>
                    <a:pt x="520" y="50"/>
                  </a:lnTo>
                  <a:lnTo>
                    <a:pt x="577" y="50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51" y="53"/>
                  </a:lnTo>
                  <a:lnTo>
                    <a:pt x="665" y="55"/>
                  </a:lnTo>
                  <a:lnTo>
                    <a:pt x="677" y="60"/>
                  </a:lnTo>
                  <a:lnTo>
                    <a:pt x="686" y="67"/>
                  </a:lnTo>
                  <a:lnTo>
                    <a:pt x="695" y="75"/>
                  </a:lnTo>
                  <a:lnTo>
                    <a:pt x="703" y="84"/>
                  </a:lnTo>
                  <a:lnTo>
                    <a:pt x="709" y="94"/>
                  </a:lnTo>
                  <a:lnTo>
                    <a:pt x="715" y="106"/>
                  </a:lnTo>
                  <a:lnTo>
                    <a:pt x="720" y="118"/>
                  </a:lnTo>
                  <a:lnTo>
                    <a:pt x="722" y="130"/>
                  </a:lnTo>
                  <a:lnTo>
                    <a:pt x="728" y="157"/>
                  </a:lnTo>
                  <a:lnTo>
                    <a:pt x="730" y="183"/>
                  </a:lnTo>
                  <a:lnTo>
                    <a:pt x="730" y="209"/>
                  </a:lnTo>
                  <a:lnTo>
                    <a:pt x="730" y="209"/>
                  </a:lnTo>
                  <a:lnTo>
                    <a:pt x="732" y="215"/>
                  </a:lnTo>
                  <a:lnTo>
                    <a:pt x="733" y="220"/>
                  </a:lnTo>
                  <a:lnTo>
                    <a:pt x="734" y="224"/>
                  </a:lnTo>
                  <a:lnTo>
                    <a:pt x="738" y="226"/>
                  </a:lnTo>
                  <a:lnTo>
                    <a:pt x="741" y="229"/>
                  </a:lnTo>
                  <a:lnTo>
                    <a:pt x="745" y="230"/>
                  </a:lnTo>
                  <a:lnTo>
                    <a:pt x="754" y="232"/>
                  </a:lnTo>
                  <a:lnTo>
                    <a:pt x="762" y="230"/>
                  </a:lnTo>
                  <a:lnTo>
                    <a:pt x="766" y="229"/>
                  </a:lnTo>
                  <a:lnTo>
                    <a:pt x="770" y="226"/>
                  </a:lnTo>
                  <a:lnTo>
                    <a:pt x="772" y="224"/>
                  </a:lnTo>
                  <a:lnTo>
                    <a:pt x="775" y="220"/>
                  </a:lnTo>
                  <a:lnTo>
                    <a:pt x="776" y="215"/>
                  </a:lnTo>
                  <a:lnTo>
                    <a:pt x="776" y="209"/>
                  </a:lnTo>
                  <a:lnTo>
                    <a:pt x="776" y="209"/>
                  </a:lnTo>
                  <a:lnTo>
                    <a:pt x="776" y="185"/>
                  </a:lnTo>
                  <a:lnTo>
                    <a:pt x="773" y="160"/>
                  </a:lnTo>
                  <a:lnTo>
                    <a:pt x="771" y="134"/>
                  </a:lnTo>
                  <a:lnTo>
                    <a:pt x="766" y="109"/>
                  </a:lnTo>
                  <a:lnTo>
                    <a:pt x="762" y="97"/>
                  </a:lnTo>
                  <a:lnTo>
                    <a:pt x="758" y="85"/>
                  </a:lnTo>
                  <a:lnTo>
                    <a:pt x="753" y="73"/>
                  </a:lnTo>
                  <a:lnTo>
                    <a:pt x="746" y="63"/>
                  </a:lnTo>
                  <a:lnTo>
                    <a:pt x="739" y="53"/>
                  </a:lnTo>
                  <a:lnTo>
                    <a:pt x="732" y="43"/>
                  </a:lnTo>
                  <a:lnTo>
                    <a:pt x="724" y="34"/>
                  </a:lnTo>
                  <a:lnTo>
                    <a:pt x="713" y="26"/>
                  </a:lnTo>
                  <a:lnTo>
                    <a:pt x="713" y="2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9" name="组合 1288"/>
          <p:cNvGrpSpPr/>
          <p:nvPr/>
        </p:nvGrpSpPr>
        <p:grpSpPr>
          <a:xfrm>
            <a:off x="2745318" y="5088450"/>
            <a:ext cx="960967" cy="954617"/>
            <a:chOff x="2058988" y="4086225"/>
            <a:chExt cx="720725" cy="715963"/>
          </a:xfrm>
          <a:solidFill>
            <a:srgbClr val="1043AB"/>
          </a:solidFill>
        </p:grpSpPr>
        <p:sp>
          <p:nvSpPr>
            <p:cNvPr id="13262" name="Freeform 974"/>
            <p:cNvSpPr/>
            <p:nvPr/>
          </p:nvSpPr>
          <p:spPr bwMode="auto">
            <a:xfrm>
              <a:off x="2589213" y="4638676"/>
              <a:ext cx="25400" cy="57150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49" y="10"/>
                </a:cxn>
                <a:cxn ang="0">
                  <a:pos x="47" y="18"/>
                </a:cxn>
                <a:cxn ang="0">
                  <a:pos x="40" y="31"/>
                </a:cxn>
                <a:cxn ang="0">
                  <a:pos x="32" y="45"/>
                </a:cxn>
                <a:cxn ang="0">
                  <a:pos x="26" y="58"/>
                </a:cxn>
                <a:cxn ang="0">
                  <a:pos x="26" y="58"/>
                </a:cxn>
                <a:cxn ang="0">
                  <a:pos x="11" y="96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1" y="139"/>
                </a:cxn>
                <a:cxn ang="0">
                  <a:pos x="4" y="142"/>
                </a:cxn>
                <a:cxn ang="0">
                  <a:pos x="9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23" y="100"/>
                </a:cxn>
                <a:cxn ang="0">
                  <a:pos x="36" y="62"/>
                </a:cxn>
                <a:cxn ang="0">
                  <a:pos x="36" y="62"/>
                </a:cxn>
                <a:cxn ang="0">
                  <a:pos x="43" y="48"/>
                </a:cxn>
                <a:cxn ang="0">
                  <a:pos x="51" y="35"/>
                </a:cxn>
                <a:cxn ang="0">
                  <a:pos x="57" y="22"/>
                </a:cxn>
                <a:cxn ang="0">
                  <a:pos x="61" y="14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1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2" y="2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63" h="142">
                  <a:moveTo>
                    <a:pt x="52" y="3"/>
                  </a:moveTo>
                  <a:lnTo>
                    <a:pt x="52" y="3"/>
                  </a:lnTo>
                  <a:lnTo>
                    <a:pt x="49" y="10"/>
                  </a:lnTo>
                  <a:lnTo>
                    <a:pt x="47" y="18"/>
                  </a:lnTo>
                  <a:lnTo>
                    <a:pt x="40" y="31"/>
                  </a:lnTo>
                  <a:lnTo>
                    <a:pt x="32" y="45"/>
                  </a:lnTo>
                  <a:lnTo>
                    <a:pt x="26" y="58"/>
                  </a:lnTo>
                  <a:lnTo>
                    <a:pt x="26" y="58"/>
                  </a:lnTo>
                  <a:lnTo>
                    <a:pt x="11" y="96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1" y="139"/>
                  </a:lnTo>
                  <a:lnTo>
                    <a:pt x="4" y="142"/>
                  </a:lnTo>
                  <a:lnTo>
                    <a:pt x="9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23" y="100"/>
                  </a:lnTo>
                  <a:lnTo>
                    <a:pt x="36" y="62"/>
                  </a:lnTo>
                  <a:lnTo>
                    <a:pt x="36" y="62"/>
                  </a:lnTo>
                  <a:lnTo>
                    <a:pt x="43" y="48"/>
                  </a:lnTo>
                  <a:lnTo>
                    <a:pt x="51" y="35"/>
                  </a:lnTo>
                  <a:lnTo>
                    <a:pt x="57" y="22"/>
                  </a:lnTo>
                  <a:lnTo>
                    <a:pt x="61" y="14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1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3" name="Freeform 975"/>
            <p:cNvSpPr/>
            <p:nvPr/>
          </p:nvSpPr>
          <p:spPr bwMode="auto">
            <a:xfrm>
              <a:off x="2608263" y="4622801"/>
              <a:ext cx="41275" cy="88900"/>
            </a:xfrm>
            <a:custGeom>
              <a:avLst/>
              <a:gdLst/>
              <a:ahLst/>
              <a:cxnLst>
                <a:cxn ang="0">
                  <a:pos x="91" y="4"/>
                </a:cxn>
                <a:cxn ang="0">
                  <a:pos x="91" y="4"/>
                </a:cxn>
                <a:cxn ang="0">
                  <a:pos x="81" y="32"/>
                </a:cxn>
                <a:cxn ang="0">
                  <a:pos x="69" y="57"/>
                </a:cxn>
                <a:cxn ang="0">
                  <a:pos x="41" y="108"/>
                </a:cxn>
                <a:cxn ang="0">
                  <a:pos x="28" y="134"/>
                </a:cxn>
                <a:cxn ang="0">
                  <a:pos x="17" y="160"/>
                </a:cxn>
                <a:cxn ang="0">
                  <a:pos x="6" y="187"/>
                </a:cxn>
                <a:cxn ang="0">
                  <a:pos x="2" y="200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1" y="220"/>
                </a:cxn>
                <a:cxn ang="0">
                  <a:pos x="5" y="223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1" y="219"/>
                </a:cxn>
                <a:cxn ang="0">
                  <a:pos x="11" y="219"/>
                </a:cxn>
                <a:cxn ang="0">
                  <a:pos x="14" y="204"/>
                </a:cxn>
                <a:cxn ang="0">
                  <a:pos x="18" y="190"/>
                </a:cxn>
                <a:cxn ang="0">
                  <a:pos x="27" y="162"/>
                </a:cxn>
                <a:cxn ang="0">
                  <a:pos x="39" y="136"/>
                </a:cxn>
                <a:cxn ang="0">
                  <a:pos x="52" y="111"/>
                </a:cxn>
                <a:cxn ang="0">
                  <a:pos x="79" y="60"/>
                </a:cxn>
                <a:cxn ang="0">
                  <a:pos x="92" y="34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3" y="4"/>
                </a:cxn>
                <a:cxn ang="0">
                  <a:pos x="102" y="3"/>
                </a:cxn>
                <a:cxn ang="0">
                  <a:pos x="99" y="0"/>
                </a:cxn>
                <a:cxn ang="0">
                  <a:pos x="94" y="0"/>
                </a:cxn>
                <a:cxn ang="0">
                  <a:pos x="92" y="2"/>
                </a:cxn>
                <a:cxn ang="0">
                  <a:pos x="91" y="4"/>
                </a:cxn>
                <a:cxn ang="0">
                  <a:pos x="91" y="4"/>
                </a:cxn>
              </a:cxnLst>
              <a:rect l="0" t="0" r="r" b="b"/>
              <a:pathLst>
                <a:path w="103" h="223">
                  <a:moveTo>
                    <a:pt x="91" y="4"/>
                  </a:moveTo>
                  <a:lnTo>
                    <a:pt x="91" y="4"/>
                  </a:lnTo>
                  <a:lnTo>
                    <a:pt x="81" y="32"/>
                  </a:lnTo>
                  <a:lnTo>
                    <a:pt x="69" y="57"/>
                  </a:lnTo>
                  <a:lnTo>
                    <a:pt x="41" y="108"/>
                  </a:lnTo>
                  <a:lnTo>
                    <a:pt x="28" y="134"/>
                  </a:lnTo>
                  <a:lnTo>
                    <a:pt x="17" y="160"/>
                  </a:lnTo>
                  <a:lnTo>
                    <a:pt x="6" y="187"/>
                  </a:lnTo>
                  <a:lnTo>
                    <a:pt x="2" y="200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1" y="220"/>
                  </a:lnTo>
                  <a:lnTo>
                    <a:pt x="5" y="223"/>
                  </a:lnTo>
                  <a:lnTo>
                    <a:pt x="6" y="223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1" y="219"/>
                  </a:lnTo>
                  <a:lnTo>
                    <a:pt x="11" y="219"/>
                  </a:lnTo>
                  <a:lnTo>
                    <a:pt x="14" y="204"/>
                  </a:lnTo>
                  <a:lnTo>
                    <a:pt x="18" y="190"/>
                  </a:lnTo>
                  <a:lnTo>
                    <a:pt x="27" y="162"/>
                  </a:lnTo>
                  <a:lnTo>
                    <a:pt x="39" y="136"/>
                  </a:lnTo>
                  <a:lnTo>
                    <a:pt x="52" y="111"/>
                  </a:lnTo>
                  <a:lnTo>
                    <a:pt x="79" y="60"/>
                  </a:lnTo>
                  <a:lnTo>
                    <a:pt x="92" y="34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2" y="3"/>
                  </a:lnTo>
                  <a:lnTo>
                    <a:pt x="99" y="0"/>
                  </a:lnTo>
                  <a:lnTo>
                    <a:pt x="94" y="0"/>
                  </a:lnTo>
                  <a:lnTo>
                    <a:pt x="92" y="2"/>
                  </a:lnTo>
                  <a:lnTo>
                    <a:pt x="91" y="4"/>
                  </a:lnTo>
                  <a:lnTo>
                    <a:pt x="9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4" name="Freeform 976"/>
            <p:cNvSpPr/>
            <p:nvPr/>
          </p:nvSpPr>
          <p:spPr bwMode="auto">
            <a:xfrm>
              <a:off x="2624138" y="4616451"/>
              <a:ext cx="49213" cy="123825"/>
            </a:xfrm>
            <a:custGeom>
              <a:avLst/>
              <a:gdLst/>
              <a:ahLst/>
              <a:cxnLst>
                <a:cxn ang="0">
                  <a:pos x="114" y="6"/>
                </a:cxn>
                <a:cxn ang="0">
                  <a:pos x="114" y="6"/>
                </a:cxn>
                <a:cxn ang="0">
                  <a:pos x="113" y="15"/>
                </a:cxn>
                <a:cxn ang="0">
                  <a:pos x="110" y="24"/>
                </a:cxn>
                <a:cxn ang="0">
                  <a:pos x="103" y="40"/>
                </a:cxn>
                <a:cxn ang="0">
                  <a:pos x="96" y="57"/>
                </a:cxn>
                <a:cxn ang="0">
                  <a:pos x="89" y="74"/>
                </a:cxn>
                <a:cxn ang="0">
                  <a:pos x="89" y="74"/>
                </a:cxn>
                <a:cxn ang="0">
                  <a:pos x="73" y="119"/>
                </a:cxn>
                <a:cxn ang="0">
                  <a:pos x="65" y="140"/>
                </a:cxn>
                <a:cxn ang="0">
                  <a:pos x="55" y="162"/>
                </a:cxn>
                <a:cxn ang="0">
                  <a:pos x="55" y="162"/>
                </a:cxn>
                <a:cxn ang="0">
                  <a:pos x="38" y="198"/>
                </a:cxn>
                <a:cxn ang="0">
                  <a:pos x="21" y="233"/>
                </a:cxn>
                <a:cxn ang="0">
                  <a:pos x="14" y="251"/>
                </a:cxn>
                <a:cxn ang="0">
                  <a:pos x="8" y="270"/>
                </a:cxn>
                <a:cxn ang="0">
                  <a:pos x="3" y="288"/>
                </a:cxn>
                <a:cxn ang="0">
                  <a:pos x="0" y="308"/>
                </a:cxn>
                <a:cxn ang="0">
                  <a:pos x="0" y="308"/>
                </a:cxn>
                <a:cxn ang="0">
                  <a:pos x="0" y="310"/>
                </a:cxn>
                <a:cxn ang="0">
                  <a:pos x="1" y="312"/>
                </a:cxn>
                <a:cxn ang="0">
                  <a:pos x="3" y="313"/>
                </a:cxn>
                <a:cxn ang="0">
                  <a:pos x="4" y="313"/>
                </a:cxn>
                <a:cxn ang="0">
                  <a:pos x="9" y="312"/>
                </a:cxn>
                <a:cxn ang="0">
                  <a:pos x="11" y="310"/>
                </a:cxn>
                <a:cxn ang="0">
                  <a:pos x="11" y="308"/>
                </a:cxn>
                <a:cxn ang="0">
                  <a:pos x="11" y="308"/>
                </a:cxn>
                <a:cxn ang="0">
                  <a:pos x="16" y="285"/>
                </a:cxn>
                <a:cxn ang="0">
                  <a:pos x="21" y="263"/>
                </a:cxn>
                <a:cxn ang="0">
                  <a:pos x="29" y="242"/>
                </a:cxn>
                <a:cxn ang="0">
                  <a:pos x="39" y="223"/>
                </a:cxn>
                <a:cxn ang="0">
                  <a:pos x="59" y="181"/>
                </a:cxn>
                <a:cxn ang="0">
                  <a:pos x="68" y="161"/>
                </a:cxn>
                <a:cxn ang="0">
                  <a:pos x="79" y="140"/>
                </a:cxn>
                <a:cxn ang="0">
                  <a:pos x="79" y="140"/>
                </a:cxn>
                <a:cxn ang="0">
                  <a:pos x="85" y="121"/>
                </a:cxn>
                <a:cxn ang="0">
                  <a:pos x="92" y="101"/>
                </a:cxn>
                <a:cxn ang="0">
                  <a:pos x="105" y="60"/>
                </a:cxn>
                <a:cxn ang="0">
                  <a:pos x="105" y="60"/>
                </a:cxn>
                <a:cxn ang="0">
                  <a:pos x="109" y="54"/>
                </a:cxn>
                <a:cxn ang="0">
                  <a:pos x="113" y="47"/>
                </a:cxn>
                <a:cxn ang="0">
                  <a:pos x="116" y="40"/>
                </a:cxn>
                <a:cxn ang="0">
                  <a:pos x="120" y="33"/>
                </a:cxn>
                <a:cxn ang="0">
                  <a:pos x="120" y="33"/>
                </a:cxn>
                <a:cxn ang="0">
                  <a:pos x="123" y="26"/>
                </a:cxn>
                <a:cxn ang="0">
                  <a:pos x="124" y="20"/>
                </a:cxn>
                <a:cxn ang="0">
                  <a:pos x="126" y="6"/>
                </a:cxn>
                <a:cxn ang="0">
                  <a:pos x="126" y="6"/>
                </a:cxn>
                <a:cxn ang="0">
                  <a:pos x="124" y="3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5" y="2"/>
                </a:cxn>
                <a:cxn ang="0">
                  <a:pos x="114" y="3"/>
                </a:cxn>
                <a:cxn ang="0">
                  <a:pos x="114" y="6"/>
                </a:cxn>
                <a:cxn ang="0">
                  <a:pos x="114" y="6"/>
                </a:cxn>
              </a:cxnLst>
              <a:rect l="0" t="0" r="r" b="b"/>
              <a:pathLst>
                <a:path w="126" h="313">
                  <a:moveTo>
                    <a:pt x="114" y="6"/>
                  </a:moveTo>
                  <a:lnTo>
                    <a:pt x="114" y="6"/>
                  </a:lnTo>
                  <a:lnTo>
                    <a:pt x="113" y="15"/>
                  </a:lnTo>
                  <a:lnTo>
                    <a:pt x="110" y="24"/>
                  </a:lnTo>
                  <a:lnTo>
                    <a:pt x="103" y="40"/>
                  </a:lnTo>
                  <a:lnTo>
                    <a:pt x="96" y="57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73" y="119"/>
                  </a:lnTo>
                  <a:lnTo>
                    <a:pt x="65" y="140"/>
                  </a:lnTo>
                  <a:lnTo>
                    <a:pt x="55" y="162"/>
                  </a:lnTo>
                  <a:lnTo>
                    <a:pt x="55" y="162"/>
                  </a:lnTo>
                  <a:lnTo>
                    <a:pt x="38" y="198"/>
                  </a:lnTo>
                  <a:lnTo>
                    <a:pt x="21" y="233"/>
                  </a:lnTo>
                  <a:lnTo>
                    <a:pt x="14" y="251"/>
                  </a:lnTo>
                  <a:lnTo>
                    <a:pt x="8" y="270"/>
                  </a:lnTo>
                  <a:lnTo>
                    <a:pt x="3" y="28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2"/>
                  </a:lnTo>
                  <a:lnTo>
                    <a:pt x="3" y="313"/>
                  </a:lnTo>
                  <a:lnTo>
                    <a:pt x="4" y="313"/>
                  </a:lnTo>
                  <a:lnTo>
                    <a:pt x="9" y="312"/>
                  </a:lnTo>
                  <a:lnTo>
                    <a:pt x="11" y="310"/>
                  </a:lnTo>
                  <a:lnTo>
                    <a:pt x="11" y="308"/>
                  </a:lnTo>
                  <a:lnTo>
                    <a:pt x="11" y="308"/>
                  </a:lnTo>
                  <a:lnTo>
                    <a:pt x="16" y="285"/>
                  </a:lnTo>
                  <a:lnTo>
                    <a:pt x="21" y="263"/>
                  </a:lnTo>
                  <a:lnTo>
                    <a:pt x="29" y="242"/>
                  </a:lnTo>
                  <a:lnTo>
                    <a:pt x="39" y="223"/>
                  </a:lnTo>
                  <a:lnTo>
                    <a:pt x="59" y="181"/>
                  </a:lnTo>
                  <a:lnTo>
                    <a:pt x="68" y="161"/>
                  </a:lnTo>
                  <a:lnTo>
                    <a:pt x="79" y="140"/>
                  </a:lnTo>
                  <a:lnTo>
                    <a:pt x="79" y="140"/>
                  </a:lnTo>
                  <a:lnTo>
                    <a:pt x="85" y="121"/>
                  </a:lnTo>
                  <a:lnTo>
                    <a:pt x="92" y="101"/>
                  </a:lnTo>
                  <a:lnTo>
                    <a:pt x="105" y="60"/>
                  </a:lnTo>
                  <a:lnTo>
                    <a:pt x="105" y="60"/>
                  </a:lnTo>
                  <a:lnTo>
                    <a:pt x="109" y="54"/>
                  </a:lnTo>
                  <a:lnTo>
                    <a:pt x="113" y="47"/>
                  </a:lnTo>
                  <a:lnTo>
                    <a:pt x="116" y="40"/>
                  </a:lnTo>
                  <a:lnTo>
                    <a:pt x="120" y="33"/>
                  </a:lnTo>
                  <a:lnTo>
                    <a:pt x="120" y="33"/>
                  </a:lnTo>
                  <a:lnTo>
                    <a:pt x="123" y="26"/>
                  </a:lnTo>
                  <a:lnTo>
                    <a:pt x="124" y="20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5" y="2"/>
                  </a:lnTo>
                  <a:lnTo>
                    <a:pt x="114" y="3"/>
                  </a:lnTo>
                  <a:lnTo>
                    <a:pt x="114" y="6"/>
                  </a:lnTo>
                  <a:lnTo>
                    <a:pt x="1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5" name="Freeform 977"/>
            <p:cNvSpPr/>
            <p:nvPr/>
          </p:nvSpPr>
          <p:spPr bwMode="auto">
            <a:xfrm>
              <a:off x="2649538" y="4640263"/>
              <a:ext cx="55563" cy="107950"/>
            </a:xfrm>
            <a:custGeom>
              <a:avLst/>
              <a:gdLst/>
              <a:ahLst/>
              <a:cxnLst>
                <a:cxn ang="0">
                  <a:pos x="133" y="1"/>
                </a:cxn>
                <a:cxn ang="0">
                  <a:pos x="133" y="1"/>
                </a:cxn>
                <a:cxn ang="0">
                  <a:pos x="120" y="12"/>
                </a:cxn>
                <a:cxn ang="0">
                  <a:pos x="110" y="25"/>
                </a:cxn>
                <a:cxn ang="0">
                  <a:pos x="101" y="38"/>
                </a:cxn>
                <a:cxn ang="0">
                  <a:pos x="91" y="52"/>
                </a:cxn>
                <a:cxn ang="0">
                  <a:pos x="77" y="82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26" y="191"/>
                </a:cxn>
                <a:cxn ang="0">
                  <a:pos x="26" y="191"/>
                </a:cxn>
                <a:cxn ang="0">
                  <a:pos x="18" y="208"/>
                </a:cxn>
                <a:cxn ang="0">
                  <a:pos x="10" y="226"/>
                </a:cxn>
                <a:cxn ang="0">
                  <a:pos x="4" y="244"/>
                </a:cxn>
                <a:cxn ang="0">
                  <a:pos x="1" y="253"/>
                </a:cxn>
                <a:cxn ang="0">
                  <a:pos x="0" y="263"/>
                </a:cxn>
                <a:cxn ang="0">
                  <a:pos x="0" y="263"/>
                </a:cxn>
                <a:cxn ang="0">
                  <a:pos x="0" y="265"/>
                </a:cxn>
                <a:cxn ang="0">
                  <a:pos x="1" y="267"/>
                </a:cxn>
                <a:cxn ang="0">
                  <a:pos x="2" y="268"/>
                </a:cxn>
                <a:cxn ang="0">
                  <a:pos x="5" y="269"/>
                </a:cxn>
                <a:cxn ang="0">
                  <a:pos x="9" y="267"/>
                </a:cxn>
                <a:cxn ang="0">
                  <a:pos x="10" y="265"/>
                </a:cxn>
                <a:cxn ang="0">
                  <a:pos x="10" y="263"/>
                </a:cxn>
                <a:cxn ang="0">
                  <a:pos x="10" y="263"/>
                </a:cxn>
                <a:cxn ang="0">
                  <a:pos x="13" y="253"/>
                </a:cxn>
                <a:cxn ang="0">
                  <a:pos x="16" y="243"/>
                </a:cxn>
                <a:cxn ang="0">
                  <a:pos x="22" y="225"/>
                </a:cxn>
                <a:cxn ang="0">
                  <a:pos x="40" y="188"/>
                </a:cxn>
                <a:cxn ang="0">
                  <a:pos x="40" y="188"/>
                </a:cxn>
                <a:cxn ang="0">
                  <a:pos x="56" y="153"/>
                </a:cxn>
                <a:cxn ang="0">
                  <a:pos x="73" y="117"/>
                </a:cxn>
                <a:cxn ang="0">
                  <a:pos x="73" y="117"/>
                </a:cxn>
                <a:cxn ang="0">
                  <a:pos x="86" y="89"/>
                </a:cxn>
                <a:cxn ang="0">
                  <a:pos x="99" y="60"/>
                </a:cxn>
                <a:cxn ang="0">
                  <a:pos x="108" y="47"/>
                </a:cxn>
                <a:cxn ang="0">
                  <a:pos x="116" y="34"/>
                </a:cxn>
                <a:cxn ang="0">
                  <a:pos x="127" y="22"/>
                </a:cxn>
                <a:cxn ang="0">
                  <a:pos x="140" y="12"/>
                </a:cxn>
                <a:cxn ang="0">
                  <a:pos x="140" y="12"/>
                </a:cxn>
                <a:cxn ang="0">
                  <a:pos x="141" y="9"/>
                </a:cxn>
                <a:cxn ang="0">
                  <a:pos x="141" y="8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3" y="1"/>
                </a:cxn>
                <a:cxn ang="0">
                  <a:pos x="133" y="1"/>
                </a:cxn>
              </a:cxnLst>
              <a:rect l="0" t="0" r="r" b="b"/>
              <a:pathLst>
                <a:path w="141" h="269">
                  <a:moveTo>
                    <a:pt x="133" y="1"/>
                  </a:moveTo>
                  <a:lnTo>
                    <a:pt x="133" y="1"/>
                  </a:lnTo>
                  <a:lnTo>
                    <a:pt x="120" y="12"/>
                  </a:lnTo>
                  <a:lnTo>
                    <a:pt x="110" y="25"/>
                  </a:lnTo>
                  <a:lnTo>
                    <a:pt x="101" y="38"/>
                  </a:lnTo>
                  <a:lnTo>
                    <a:pt x="91" y="52"/>
                  </a:lnTo>
                  <a:lnTo>
                    <a:pt x="77" y="8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26" y="191"/>
                  </a:lnTo>
                  <a:lnTo>
                    <a:pt x="26" y="191"/>
                  </a:lnTo>
                  <a:lnTo>
                    <a:pt x="18" y="208"/>
                  </a:lnTo>
                  <a:lnTo>
                    <a:pt x="10" y="226"/>
                  </a:lnTo>
                  <a:lnTo>
                    <a:pt x="4" y="244"/>
                  </a:lnTo>
                  <a:lnTo>
                    <a:pt x="1" y="253"/>
                  </a:lnTo>
                  <a:lnTo>
                    <a:pt x="0" y="263"/>
                  </a:lnTo>
                  <a:lnTo>
                    <a:pt x="0" y="263"/>
                  </a:lnTo>
                  <a:lnTo>
                    <a:pt x="0" y="265"/>
                  </a:lnTo>
                  <a:lnTo>
                    <a:pt x="1" y="267"/>
                  </a:lnTo>
                  <a:lnTo>
                    <a:pt x="2" y="268"/>
                  </a:lnTo>
                  <a:lnTo>
                    <a:pt x="5" y="269"/>
                  </a:lnTo>
                  <a:lnTo>
                    <a:pt x="9" y="267"/>
                  </a:lnTo>
                  <a:lnTo>
                    <a:pt x="10" y="265"/>
                  </a:lnTo>
                  <a:lnTo>
                    <a:pt x="10" y="263"/>
                  </a:lnTo>
                  <a:lnTo>
                    <a:pt x="10" y="263"/>
                  </a:lnTo>
                  <a:lnTo>
                    <a:pt x="13" y="253"/>
                  </a:lnTo>
                  <a:lnTo>
                    <a:pt x="16" y="243"/>
                  </a:lnTo>
                  <a:lnTo>
                    <a:pt x="22" y="225"/>
                  </a:lnTo>
                  <a:lnTo>
                    <a:pt x="40" y="188"/>
                  </a:lnTo>
                  <a:lnTo>
                    <a:pt x="40" y="188"/>
                  </a:lnTo>
                  <a:lnTo>
                    <a:pt x="56" y="153"/>
                  </a:lnTo>
                  <a:lnTo>
                    <a:pt x="73" y="117"/>
                  </a:lnTo>
                  <a:lnTo>
                    <a:pt x="73" y="117"/>
                  </a:lnTo>
                  <a:lnTo>
                    <a:pt x="86" y="89"/>
                  </a:lnTo>
                  <a:lnTo>
                    <a:pt x="99" y="60"/>
                  </a:lnTo>
                  <a:lnTo>
                    <a:pt x="108" y="47"/>
                  </a:lnTo>
                  <a:lnTo>
                    <a:pt x="116" y="34"/>
                  </a:lnTo>
                  <a:lnTo>
                    <a:pt x="127" y="2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1" y="9"/>
                  </a:lnTo>
                  <a:lnTo>
                    <a:pt x="141" y="8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3" y="1"/>
                  </a:lnTo>
                  <a:lnTo>
                    <a:pt x="1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6" name="Freeform 978"/>
            <p:cNvSpPr/>
            <p:nvPr/>
          </p:nvSpPr>
          <p:spPr bwMode="auto">
            <a:xfrm>
              <a:off x="2667001" y="4664076"/>
              <a:ext cx="60325" cy="111125"/>
            </a:xfrm>
            <a:custGeom>
              <a:avLst/>
              <a:gdLst/>
              <a:ahLst/>
              <a:cxnLst>
                <a:cxn ang="0">
                  <a:pos x="147" y="2"/>
                </a:cxn>
                <a:cxn ang="0">
                  <a:pos x="147" y="2"/>
                </a:cxn>
                <a:cxn ang="0">
                  <a:pos x="132" y="12"/>
                </a:cxn>
                <a:cxn ang="0">
                  <a:pos x="121" y="23"/>
                </a:cxn>
                <a:cxn ang="0">
                  <a:pos x="110" y="36"/>
                </a:cxn>
                <a:cxn ang="0">
                  <a:pos x="101" y="49"/>
                </a:cxn>
                <a:cxn ang="0">
                  <a:pos x="92" y="63"/>
                </a:cxn>
                <a:cxn ang="0">
                  <a:pos x="84" y="77"/>
                </a:cxn>
                <a:cxn ang="0">
                  <a:pos x="70" y="108"/>
                </a:cxn>
                <a:cxn ang="0">
                  <a:pos x="70" y="108"/>
                </a:cxn>
                <a:cxn ang="0">
                  <a:pos x="51" y="148"/>
                </a:cxn>
                <a:cxn ang="0">
                  <a:pos x="33" y="19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0" y="275"/>
                </a:cxn>
                <a:cxn ang="0">
                  <a:pos x="2" y="278"/>
                </a:cxn>
                <a:cxn ang="0">
                  <a:pos x="3" y="279"/>
                </a:cxn>
                <a:cxn ang="0">
                  <a:pos x="4" y="280"/>
                </a:cxn>
                <a:cxn ang="0">
                  <a:pos x="9" y="279"/>
                </a:cxn>
                <a:cxn ang="0">
                  <a:pos x="11" y="278"/>
                </a:cxn>
                <a:cxn ang="0">
                  <a:pos x="12" y="276"/>
                </a:cxn>
                <a:cxn ang="0">
                  <a:pos x="12" y="276"/>
                </a:cxn>
                <a:cxn ang="0">
                  <a:pos x="41" y="200"/>
                </a:cxn>
                <a:cxn ang="0">
                  <a:pos x="55" y="164"/>
                </a:cxn>
                <a:cxn ang="0">
                  <a:pos x="72" y="127"/>
                </a:cxn>
                <a:cxn ang="0">
                  <a:pos x="72" y="127"/>
                </a:cxn>
                <a:cxn ang="0">
                  <a:pos x="88" y="94"/>
                </a:cxn>
                <a:cxn ang="0">
                  <a:pos x="96" y="79"/>
                </a:cxn>
                <a:cxn ang="0">
                  <a:pos x="105" y="63"/>
                </a:cxn>
                <a:cxn ang="0">
                  <a:pos x="114" y="49"/>
                </a:cxn>
                <a:cxn ang="0">
                  <a:pos x="126" y="36"/>
                </a:cxn>
                <a:cxn ang="0">
                  <a:pos x="138" y="23"/>
                </a:cxn>
                <a:cxn ang="0">
                  <a:pos x="152" y="11"/>
                </a:cxn>
                <a:cxn ang="0">
                  <a:pos x="152" y="11"/>
                </a:cxn>
                <a:cxn ang="0">
                  <a:pos x="155" y="9"/>
                </a:cxn>
                <a:cxn ang="0">
                  <a:pos x="155" y="7"/>
                </a:cxn>
                <a:cxn ang="0">
                  <a:pos x="155" y="3"/>
                </a:cxn>
                <a:cxn ang="0">
                  <a:pos x="153" y="2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2"/>
                </a:cxn>
                <a:cxn ang="0">
                  <a:pos x="147" y="2"/>
                </a:cxn>
              </a:cxnLst>
              <a:rect l="0" t="0" r="r" b="b"/>
              <a:pathLst>
                <a:path w="155" h="280">
                  <a:moveTo>
                    <a:pt x="147" y="2"/>
                  </a:moveTo>
                  <a:lnTo>
                    <a:pt x="147" y="2"/>
                  </a:lnTo>
                  <a:lnTo>
                    <a:pt x="132" y="12"/>
                  </a:lnTo>
                  <a:lnTo>
                    <a:pt x="121" y="23"/>
                  </a:lnTo>
                  <a:lnTo>
                    <a:pt x="110" y="36"/>
                  </a:lnTo>
                  <a:lnTo>
                    <a:pt x="101" y="49"/>
                  </a:lnTo>
                  <a:lnTo>
                    <a:pt x="92" y="63"/>
                  </a:lnTo>
                  <a:lnTo>
                    <a:pt x="84" y="77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51" y="148"/>
                  </a:lnTo>
                  <a:lnTo>
                    <a:pt x="33" y="190"/>
                  </a:lnTo>
                  <a:lnTo>
                    <a:pt x="2" y="274"/>
                  </a:lnTo>
                  <a:lnTo>
                    <a:pt x="2" y="274"/>
                  </a:lnTo>
                  <a:lnTo>
                    <a:pt x="0" y="275"/>
                  </a:lnTo>
                  <a:lnTo>
                    <a:pt x="2" y="278"/>
                  </a:lnTo>
                  <a:lnTo>
                    <a:pt x="3" y="279"/>
                  </a:lnTo>
                  <a:lnTo>
                    <a:pt x="4" y="280"/>
                  </a:lnTo>
                  <a:lnTo>
                    <a:pt x="9" y="279"/>
                  </a:lnTo>
                  <a:lnTo>
                    <a:pt x="11" y="278"/>
                  </a:lnTo>
                  <a:lnTo>
                    <a:pt x="12" y="276"/>
                  </a:lnTo>
                  <a:lnTo>
                    <a:pt x="12" y="276"/>
                  </a:lnTo>
                  <a:lnTo>
                    <a:pt x="41" y="200"/>
                  </a:lnTo>
                  <a:lnTo>
                    <a:pt x="55" y="164"/>
                  </a:lnTo>
                  <a:lnTo>
                    <a:pt x="72" y="127"/>
                  </a:lnTo>
                  <a:lnTo>
                    <a:pt x="72" y="127"/>
                  </a:lnTo>
                  <a:lnTo>
                    <a:pt x="88" y="94"/>
                  </a:lnTo>
                  <a:lnTo>
                    <a:pt x="96" y="79"/>
                  </a:lnTo>
                  <a:lnTo>
                    <a:pt x="105" y="63"/>
                  </a:lnTo>
                  <a:lnTo>
                    <a:pt x="114" y="49"/>
                  </a:lnTo>
                  <a:lnTo>
                    <a:pt x="126" y="36"/>
                  </a:lnTo>
                  <a:lnTo>
                    <a:pt x="138" y="23"/>
                  </a:lnTo>
                  <a:lnTo>
                    <a:pt x="152" y="11"/>
                  </a:lnTo>
                  <a:lnTo>
                    <a:pt x="152" y="11"/>
                  </a:lnTo>
                  <a:lnTo>
                    <a:pt x="155" y="9"/>
                  </a:lnTo>
                  <a:lnTo>
                    <a:pt x="155" y="7"/>
                  </a:lnTo>
                  <a:lnTo>
                    <a:pt x="155" y="3"/>
                  </a:lnTo>
                  <a:lnTo>
                    <a:pt x="153" y="2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2"/>
                  </a:lnTo>
                  <a:lnTo>
                    <a:pt x="1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7" name="Freeform 979"/>
            <p:cNvSpPr/>
            <p:nvPr/>
          </p:nvSpPr>
          <p:spPr bwMode="auto">
            <a:xfrm>
              <a:off x="2686051" y="4686301"/>
              <a:ext cx="58738" cy="106363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7" y="17"/>
                </a:cxn>
                <a:cxn ang="0">
                  <a:pos x="117" y="33"/>
                </a:cxn>
                <a:cxn ang="0">
                  <a:pos x="97" y="64"/>
                </a:cxn>
                <a:cxn ang="0">
                  <a:pos x="82" y="98"/>
                </a:cxn>
                <a:cxn ang="0">
                  <a:pos x="65" y="132"/>
                </a:cxn>
                <a:cxn ang="0">
                  <a:pos x="65" y="132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6" y="233"/>
                </a:cxn>
                <a:cxn ang="0">
                  <a:pos x="8" y="248"/>
                </a:cxn>
                <a:cxn ang="0">
                  <a:pos x="6" y="255"/>
                </a:cxn>
                <a:cxn ang="0">
                  <a:pos x="3" y="257"/>
                </a:cxn>
                <a:cxn ang="0">
                  <a:pos x="3" y="257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5"/>
                </a:cxn>
                <a:cxn ang="0">
                  <a:pos x="4" y="268"/>
                </a:cxn>
                <a:cxn ang="0">
                  <a:pos x="6" y="268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13" y="263"/>
                </a:cxn>
                <a:cxn ang="0">
                  <a:pos x="17" y="256"/>
                </a:cxn>
                <a:cxn ang="0">
                  <a:pos x="21" y="243"/>
                </a:cxn>
                <a:cxn ang="0">
                  <a:pos x="21" y="243"/>
                </a:cxn>
                <a:cxn ang="0">
                  <a:pos x="30" y="223"/>
                </a:cxn>
                <a:cxn ang="0">
                  <a:pos x="40" y="204"/>
                </a:cxn>
                <a:cxn ang="0">
                  <a:pos x="61" y="166"/>
                </a:cxn>
                <a:cxn ang="0">
                  <a:pos x="61" y="166"/>
                </a:cxn>
                <a:cxn ang="0">
                  <a:pos x="80" y="125"/>
                </a:cxn>
                <a:cxn ang="0">
                  <a:pos x="100" y="85"/>
                </a:cxn>
                <a:cxn ang="0">
                  <a:pos x="110" y="65"/>
                </a:cxn>
                <a:cxn ang="0">
                  <a:pos x="121" y="46"/>
                </a:cxn>
                <a:cxn ang="0">
                  <a:pos x="133" y="27"/>
                </a:cxn>
                <a:cxn ang="0">
                  <a:pos x="147" y="9"/>
                </a:cxn>
                <a:cxn ang="0">
                  <a:pos x="147" y="9"/>
                </a:cxn>
                <a:cxn ang="0">
                  <a:pos x="148" y="8"/>
                </a:cxn>
                <a:cxn ang="0">
                  <a:pos x="148" y="5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8" h="268">
                  <a:moveTo>
                    <a:pt x="139" y="1"/>
                  </a:moveTo>
                  <a:lnTo>
                    <a:pt x="139" y="1"/>
                  </a:lnTo>
                  <a:lnTo>
                    <a:pt x="127" y="17"/>
                  </a:lnTo>
                  <a:lnTo>
                    <a:pt x="117" y="33"/>
                  </a:lnTo>
                  <a:lnTo>
                    <a:pt x="97" y="64"/>
                  </a:lnTo>
                  <a:lnTo>
                    <a:pt x="82" y="98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6" y="233"/>
                  </a:lnTo>
                  <a:lnTo>
                    <a:pt x="8" y="248"/>
                  </a:lnTo>
                  <a:lnTo>
                    <a:pt x="6" y="255"/>
                  </a:lnTo>
                  <a:lnTo>
                    <a:pt x="3" y="257"/>
                  </a:lnTo>
                  <a:lnTo>
                    <a:pt x="3" y="257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5"/>
                  </a:lnTo>
                  <a:lnTo>
                    <a:pt x="4" y="268"/>
                  </a:lnTo>
                  <a:lnTo>
                    <a:pt x="6" y="268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13" y="263"/>
                  </a:lnTo>
                  <a:lnTo>
                    <a:pt x="17" y="256"/>
                  </a:lnTo>
                  <a:lnTo>
                    <a:pt x="21" y="243"/>
                  </a:lnTo>
                  <a:lnTo>
                    <a:pt x="21" y="243"/>
                  </a:lnTo>
                  <a:lnTo>
                    <a:pt x="30" y="223"/>
                  </a:lnTo>
                  <a:lnTo>
                    <a:pt x="40" y="204"/>
                  </a:lnTo>
                  <a:lnTo>
                    <a:pt x="61" y="166"/>
                  </a:lnTo>
                  <a:lnTo>
                    <a:pt x="61" y="166"/>
                  </a:lnTo>
                  <a:lnTo>
                    <a:pt x="80" y="125"/>
                  </a:lnTo>
                  <a:lnTo>
                    <a:pt x="100" y="85"/>
                  </a:lnTo>
                  <a:lnTo>
                    <a:pt x="110" y="65"/>
                  </a:lnTo>
                  <a:lnTo>
                    <a:pt x="121" y="46"/>
                  </a:lnTo>
                  <a:lnTo>
                    <a:pt x="133" y="2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8"/>
                  </a:lnTo>
                  <a:lnTo>
                    <a:pt x="148" y="5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8" name="Freeform 980"/>
            <p:cNvSpPr/>
            <p:nvPr/>
          </p:nvSpPr>
          <p:spPr bwMode="auto">
            <a:xfrm>
              <a:off x="2719388" y="4702176"/>
              <a:ext cx="41275" cy="79375"/>
            </a:xfrm>
            <a:custGeom>
              <a:avLst/>
              <a:gdLst/>
              <a:ahLst/>
              <a:cxnLst>
                <a:cxn ang="0">
                  <a:pos x="92" y="3"/>
                </a:cxn>
                <a:cxn ang="0">
                  <a:pos x="92" y="3"/>
                </a:cxn>
                <a:cxn ang="0">
                  <a:pos x="85" y="13"/>
                </a:cxn>
                <a:cxn ang="0">
                  <a:pos x="80" y="24"/>
                </a:cxn>
                <a:cxn ang="0">
                  <a:pos x="70" y="47"/>
                </a:cxn>
                <a:cxn ang="0">
                  <a:pos x="61" y="71"/>
                </a:cxn>
                <a:cxn ang="0">
                  <a:pos x="50" y="95"/>
                </a:cxn>
                <a:cxn ang="0">
                  <a:pos x="50" y="95"/>
                </a:cxn>
                <a:cxn ang="0">
                  <a:pos x="38" y="119"/>
                </a:cxn>
                <a:cxn ang="0">
                  <a:pos x="27" y="143"/>
                </a:cxn>
                <a:cxn ang="0">
                  <a:pos x="2" y="191"/>
                </a:cxn>
                <a:cxn ang="0">
                  <a:pos x="2" y="191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3" y="198"/>
                </a:cxn>
                <a:cxn ang="0">
                  <a:pos x="7" y="199"/>
                </a:cxn>
                <a:cxn ang="0">
                  <a:pos x="10" y="198"/>
                </a:cxn>
                <a:cxn ang="0">
                  <a:pos x="11" y="197"/>
                </a:cxn>
                <a:cxn ang="0">
                  <a:pos x="11" y="197"/>
                </a:cxn>
                <a:cxn ang="0">
                  <a:pos x="37" y="149"/>
                </a:cxn>
                <a:cxn ang="0">
                  <a:pos x="61" y="101"/>
                </a:cxn>
                <a:cxn ang="0">
                  <a:pos x="61" y="101"/>
                </a:cxn>
                <a:cxn ang="0">
                  <a:pos x="70" y="78"/>
                </a:cxn>
                <a:cxn ang="0">
                  <a:pos x="79" y="53"/>
                </a:cxn>
                <a:cxn ang="0">
                  <a:pos x="89" y="30"/>
                </a:cxn>
                <a:cxn ang="0">
                  <a:pos x="96" y="19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2" y="2"/>
                </a:cxn>
                <a:cxn ang="0">
                  <a:pos x="101" y="0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2" y="3"/>
                </a:cxn>
                <a:cxn ang="0">
                  <a:pos x="92" y="3"/>
                </a:cxn>
              </a:cxnLst>
              <a:rect l="0" t="0" r="r" b="b"/>
              <a:pathLst>
                <a:path w="104" h="199">
                  <a:moveTo>
                    <a:pt x="92" y="3"/>
                  </a:moveTo>
                  <a:lnTo>
                    <a:pt x="92" y="3"/>
                  </a:lnTo>
                  <a:lnTo>
                    <a:pt x="85" y="13"/>
                  </a:lnTo>
                  <a:lnTo>
                    <a:pt x="80" y="24"/>
                  </a:lnTo>
                  <a:lnTo>
                    <a:pt x="70" y="47"/>
                  </a:lnTo>
                  <a:lnTo>
                    <a:pt x="61" y="71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38" y="119"/>
                  </a:lnTo>
                  <a:lnTo>
                    <a:pt x="27" y="14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3" y="198"/>
                  </a:lnTo>
                  <a:lnTo>
                    <a:pt x="7" y="199"/>
                  </a:lnTo>
                  <a:lnTo>
                    <a:pt x="10" y="198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37" y="149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70" y="78"/>
                  </a:lnTo>
                  <a:lnTo>
                    <a:pt x="79" y="53"/>
                  </a:lnTo>
                  <a:lnTo>
                    <a:pt x="89" y="30"/>
                  </a:lnTo>
                  <a:lnTo>
                    <a:pt x="96" y="19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2" y="2"/>
                  </a:lnTo>
                  <a:lnTo>
                    <a:pt x="101" y="0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2" y="3"/>
                  </a:lnTo>
                  <a:lnTo>
                    <a:pt x="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9" name="Freeform 981"/>
            <p:cNvSpPr/>
            <p:nvPr/>
          </p:nvSpPr>
          <p:spPr bwMode="auto">
            <a:xfrm>
              <a:off x="2106613" y="4506913"/>
              <a:ext cx="20638" cy="25400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44" y="0"/>
                </a:cxn>
                <a:cxn ang="0">
                  <a:pos x="36" y="6"/>
                </a:cxn>
                <a:cxn ang="0">
                  <a:pos x="30" y="11"/>
                </a:cxn>
                <a:cxn ang="0">
                  <a:pos x="23" y="17"/>
                </a:cxn>
                <a:cxn ang="0">
                  <a:pos x="18" y="25"/>
                </a:cxn>
                <a:cxn ang="0">
                  <a:pos x="9" y="41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8" y="46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28" y="33"/>
                </a:cxn>
                <a:cxn ang="0">
                  <a:pos x="38" y="20"/>
                </a:cxn>
                <a:cxn ang="0">
                  <a:pos x="43" y="15"/>
                </a:cxn>
                <a:cxn ang="0">
                  <a:pos x="49" y="11"/>
                </a:cxn>
                <a:cxn ang="0">
                  <a:pos x="49" y="11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4" y="0"/>
                </a:cxn>
              </a:cxnLst>
              <a:rect l="0" t="0" r="r" b="b"/>
              <a:pathLst>
                <a:path w="52" h="64">
                  <a:moveTo>
                    <a:pt x="44" y="0"/>
                  </a:moveTo>
                  <a:lnTo>
                    <a:pt x="44" y="0"/>
                  </a:lnTo>
                  <a:lnTo>
                    <a:pt x="36" y="6"/>
                  </a:lnTo>
                  <a:lnTo>
                    <a:pt x="30" y="11"/>
                  </a:lnTo>
                  <a:lnTo>
                    <a:pt x="23" y="17"/>
                  </a:lnTo>
                  <a:lnTo>
                    <a:pt x="18" y="25"/>
                  </a:lnTo>
                  <a:lnTo>
                    <a:pt x="9" y="41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8" y="46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38" y="20"/>
                  </a:lnTo>
                  <a:lnTo>
                    <a:pt x="43" y="15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0" name="Freeform 982"/>
            <p:cNvSpPr/>
            <p:nvPr/>
          </p:nvSpPr>
          <p:spPr bwMode="auto">
            <a:xfrm>
              <a:off x="2135188" y="4549776"/>
              <a:ext cx="22225" cy="3333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40" y="13"/>
                </a:cxn>
                <a:cxn ang="0">
                  <a:pos x="32" y="23"/>
                </a:cxn>
                <a:cxn ang="0">
                  <a:pos x="18" y="43"/>
                </a:cxn>
                <a:cxn ang="0">
                  <a:pos x="18" y="43"/>
                </a:cxn>
                <a:cxn ang="0">
                  <a:pos x="7" y="60"/>
                </a:cxn>
                <a:cxn ang="0">
                  <a:pos x="3" y="6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3" y="86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5" y="72"/>
                </a:cxn>
                <a:cxn ang="0">
                  <a:pos x="20" y="61"/>
                </a:cxn>
                <a:cxn ang="0">
                  <a:pos x="32" y="43"/>
                </a:cxn>
                <a:cxn ang="0">
                  <a:pos x="45" y="24"/>
                </a:cxn>
                <a:cxn ang="0">
                  <a:pos x="52" y="15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86">
                  <a:moveTo>
                    <a:pt x="45" y="2"/>
                  </a:moveTo>
                  <a:lnTo>
                    <a:pt x="45" y="2"/>
                  </a:lnTo>
                  <a:lnTo>
                    <a:pt x="40" y="13"/>
                  </a:lnTo>
                  <a:lnTo>
                    <a:pt x="32" y="23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7" y="60"/>
                  </a:lnTo>
                  <a:lnTo>
                    <a:pt x="3" y="6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3" y="86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5" y="72"/>
                  </a:lnTo>
                  <a:lnTo>
                    <a:pt x="20" y="61"/>
                  </a:lnTo>
                  <a:lnTo>
                    <a:pt x="32" y="43"/>
                  </a:lnTo>
                  <a:lnTo>
                    <a:pt x="45" y="24"/>
                  </a:lnTo>
                  <a:lnTo>
                    <a:pt x="52" y="15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1" name="Freeform 983"/>
            <p:cNvSpPr/>
            <p:nvPr/>
          </p:nvSpPr>
          <p:spPr bwMode="auto">
            <a:xfrm>
              <a:off x="2171701" y="4578351"/>
              <a:ext cx="15875" cy="2698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30" y="7"/>
                </a:cxn>
                <a:cxn ang="0">
                  <a:pos x="29" y="11"/>
                </a:cxn>
                <a:cxn ang="0">
                  <a:pos x="28" y="13"/>
                </a:cxn>
                <a:cxn ang="0">
                  <a:pos x="24" y="20"/>
                </a:cxn>
                <a:cxn ang="0">
                  <a:pos x="18" y="26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4" y="68"/>
                </a:cxn>
                <a:cxn ang="0">
                  <a:pos x="8" y="68"/>
                </a:cxn>
                <a:cxn ang="0">
                  <a:pos x="9" y="67"/>
                </a:cxn>
                <a:cxn ang="0">
                  <a:pos x="11" y="64"/>
                </a:cxn>
                <a:cxn ang="0">
                  <a:pos x="11" y="64"/>
                </a:cxn>
                <a:cxn ang="0">
                  <a:pos x="18" y="47"/>
                </a:cxn>
                <a:cxn ang="0">
                  <a:pos x="24" y="3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4" y="26"/>
                </a:cxn>
                <a:cxn ang="0">
                  <a:pos x="38" y="20"/>
                </a:cxn>
                <a:cxn ang="0">
                  <a:pos x="41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1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1"/>
                </a:cxn>
                <a:cxn ang="0">
                  <a:pos x="31" y="4"/>
                </a:cxn>
                <a:cxn ang="0">
                  <a:pos x="30" y="7"/>
                </a:cxn>
                <a:cxn ang="0">
                  <a:pos x="30" y="7"/>
                </a:cxn>
              </a:cxnLst>
              <a:rect l="0" t="0" r="r" b="b"/>
              <a:pathLst>
                <a:path w="42" h="68">
                  <a:moveTo>
                    <a:pt x="30" y="7"/>
                  </a:moveTo>
                  <a:lnTo>
                    <a:pt x="30" y="7"/>
                  </a:lnTo>
                  <a:lnTo>
                    <a:pt x="29" y="11"/>
                  </a:lnTo>
                  <a:lnTo>
                    <a:pt x="28" y="13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9" y="67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8" y="47"/>
                  </a:lnTo>
                  <a:lnTo>
                    <a:pt x="24" y="39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4" y="26"/>
                  </a:lnTo>
                  <a:lnTo>
                    <a:pt x="38" y="20"/>
                  </a:lnTo>
                  <a:lnTo>
                    <a:pt x="41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1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1"/>
                  </a:lnTo>
                  <a:lnTo>
                    <a:pt x="31" y="4"/>
                  </a:lnTo>
                  <a:lnTo>
                    <a:pt x="30" y="7"/>
                  </a:lnTo>
                  <a:lnTo>
                    <a:pt x="3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2" name="Freeform 984"/>
            <p:cNvSpPr/>
            <p:nvPr/>
          </p:nvSpPr>
          <p:spPr bwMode="auto">
            <a:xfrm>
              <a:off x="2203451" y="4606926"/>
              <a:ext cx="17463" cy="23813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1" y="15"/>
                </a:cxn>
                <a:cxn ang="0">
                  <a:pos x="12" y="25"/>
                </a:cxn>
                <a:cxn ang="0">
                  <a:pos x="12" y="25"/>
                </a:cxn>
                <a:cxn ang="0">
                  <a:pos x="8" y="32"/>
                </a:cxn>
                <a:cxn ang="0">
                  <a:pos x="5" y="38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0" y="57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9" y="61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6" y="45"/>
                </a:cxn>
                <a:cxn ang="0">
                  <a:pos x="18" y="38"/>
                </a:cxn>
                <a:cxn ang="0">
                  <a:pos x="22" y="32"/>
                </a:cxn>
                <a:cxn ang="0">
                  <a:pos x="22" y="32"/>
                </a:cxn>
                <a:cxn ang="0">
                  <a:pos x="26" y="25"/>
                </a:cxn>
                <a:cxn ang="0">
                  <a:pos x="31" y="2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4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2" h="61">
                  <a:moveTo>
                    <a:pt x="31" y="3"/>
                  </a:moveTo>
                  <a:lnTo>
                    <a:pt x="31" y="3"/>
                  </a:lnTo>
                  <a:lnTo>
                    <a:pt x="21" y="15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8" y="32"/>
                  </a:lnTo>
                  <a:lnTo>
                    <a:pt x="5" y="38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9" y="61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6" y="45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6" y="25"/>
                  </a:lnTo>
                  <a:lnTo>
                    <a:pt x="31" y="2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3" name="Freeform 985"/>
            <p:cNvSpPr/>
            <p:nvPr/>
          </p:nvSpPr>
          <p:spPr bwMode="auto">
            <a:xfrm>
              <a:off x="2246313" y="4625976"/>
              <a:ext cx="19050" cy="28575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1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8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8" y="50"/>
                </a:cxn>
                <a:cxn ang="0">
                  <a:pos x="4" y="56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4" y="60"/>
                </a:cxn>
                <a:cxn ang="0">
                  <a:pos x="19" y="52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34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16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9" y="4"/>
                </a:cxn>
                <a:cxn ang="0">
                  <a:pos x="47" y="0"/>
                </a:cxn>
                <a:cxn ang="0">
                  <a:pos x="43" y="0"/>
                </a:cxn>
                <a:cxn ang="0">
                  <a:pos x="40" y="0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9" h="71">
                  <a:moveTo>
                    <a:pt x="39" y="3"/>
                  </a:moveTo>
                  <a:lnTo>
                    <a:pt x="39" y="3"/>
                  </a:lnTo>
                  <a:lnTo>
                    <a:pt x="34" y="11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8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8" y="50"/>
                  </a:lnTo>
                  <a:lnTo>
                    <a:pt x="4" y="56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4" y="60"/>
                  </a:lnTo>
                  <a:lnTo>
                    <a:pt x="19" y="52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34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16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9" y="4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4" name="Freeform 986"/>
            <p:cNvSpPr/>
            <p:nvPr/>
          </p:nvSpPr>
          <p:spPr bwMode="auto">
            <a:xfrm>
              <a:off x="2290763" y="4641851"/>
              <a:ext cx="19050" cy="2857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2"/>
                </a:cxn>
                <a:cxn ang="0">
                  <a:pos x="29" y="20"/>
                </a:cxn>
                <a:cxn ang="0">
                  <a:pos x="17" y="33"/>
                </a:cxn>
                <a:cxn ang="0">
                  <a:pos x="12" y="41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59"/>
                </a:cxn>
                <a:cxn ang="0">
                  <a:pos x="17" y="51"/>
                </a:cxn>
                <a:cxn ang="0">
                  <a:pos x="22" y="43"/>
                </a:cxn>
                <a:cxn ang="0">
                  <a:pos x="29" y="37"/>
                </a:cxn>
                <a:cxn ang="0">
                  <a:pos x="39" y="22"/>
                </a:cxn>
                <a:cxn ang="0">
                  <a:pos x="44" y="14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50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72">
                  <a:moveTo>
                    <a:pt x="38" y="4"/>
                  </a:moveTo>
                  <a:lnTo>
                    <a:pt x="38" y="4"/>
                  </a:lnTo>
                  <a:lnTo>
                    <a:pt x="34" y="12"/>
                  </a:lnTo>
                  <a:lnTo>
                    <a:pt x="29" y="20"/>
                  </a:lnTo>
                  <a:lnTo>
                    <a:pt x="17" y="33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59"/>
                  </a:lnTo>
                  <a:lnTo>
                    <a:pt x="17" y="51"/>
                  </a:lnTo>
                  <a:lnTo>
                    <a:pt x="22" y="43"/>
                  </a:lnTo>
                  <a:lnTo>
                    <a:pt x="29" y="37"/>
                  </a:lnTo>
                  <a:lnTo>
                    <a:pt x="39" y="22"/>
                  </a:lnTo>
                  <a:lnTo>
                    <a:pt x="44" y="14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5" name="Freeform 987"/>
            <p:cNvSpPr/>
            <p:nvPr/>
          </p:nvSpPr>
          <p:spPr bwMode="auto">
            <a:xfrm>
              <a:off x="2338388" y="4646613"/>
              <a:ext cx="17463" cy="28575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8" y="10"/>
                </a:cxn>
                <a:cxn ang="0">
                  <a:pos x="26" y="14"/>
                </a:cxn>
                <a:cxn ang="0">
                  <a:pos x="19" y="20"/>
                </a:cxn>
                <a:cxn ang="0">
                  <a:pos x="19" y="20"/>
                </a:cxn>
                <a:cxn ang="0">
                  <a:pos x="15" y="28"/>
                </a:cxn>
                <a:cxn ang="0">
                  <a:pos x="11" y="36"/>
                </a:cxn>
                <a:cxn ang="0">
                  <a:pos x="11" y="36"/>
                </a:cxn>
                <a:cxn ang="0">
                  <a:pos x="9" y="45"/>
                </a:cxn>
                <a:cxn ang="0">
                  <a:pos x="6" y="54"/>
                </a:cxn>
                <a:cxn ang="0">
                  <a:pos x="6" y="54"/>
                </a:cxn>
                <a:cxn ang="0">
                  <a:pos x="5" y="57"/>
                </a:cxn>
                <a:cxn ang="0">
                  <a:pos x="4" y="59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4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3" y="65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1" y="49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4" y="34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0" y="12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0" y="6"/>
                </a:cxn>
                <a:cxn ang="0">
                  <a:pos x="40" y="3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1" h="72">
                  <a:moveTo>
                    <a:pt x="30" y="4"/>
                  </a:moveTo>
                  <a:lnTo>
                    <a:pt x="30" y="4"/>
                  </a:lnTo>
                  <a:lnTo>
                    <a:pt x="28" y="10"/>
                  </a:lnTo>
                  <a:lnTo>
                    <a:pt x="26" y="14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5" y="28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45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5" y="57"/>
                  </a:lnTo>
                  <a:lnTo>
                    <a:pt x="4" y="59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4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3" y="65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1" y="49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4" y="34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0" y="12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6" name="Freeform 988"/>
            <p:cNvSpPr/>
            <p:nvPr/>
          </p:nvSpPr>
          <p:spPr bwMode="auto">
            <a:xfrm>
              <a:off x="2379663" y="4649788"/>
              <a:ext cx="15875" cy="34925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31" y="6"/>
                </a:cxn>
                <a:cxn ang="0">
                  <a:pos x="28" y="16"/>
                </a:cxn>
                <a:cxn ang="0">
                  <a:pos x="26" y="25"/>
                </a:cxn>
                <a:cxn ang="0">
                  <a:pos x="17" y="43"/>
                </a:cxn>
                <a:cxn ang="0">
                  <a:pos x="7" y="62"/>
                </a:cxn>
                <a:cxn ang="0">
                  <a:pos x="4" y="71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5" y="88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4" y="74"/>
                </a:cxn>
                <a:cxn ang="0">
                  <a:pos x="19" y="64"/>
                </a:cxn>
                <a:cxn ang="0">
                  <a:pos x="28" y="45"/>
                </a:cxn>
                <a:cxn ang="0">
                  <a:pos x="38" y="26"/>
                </a:cxn>
                <a:cxn ang="0">
                  <a:pos x="40" y="16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2" y="2"/>
                </a:cxn>
                <a:cxn ang="0">
                  <a:pos x="31" y="4"/>
                </a:cxn>
                <a:cxn ang="0">
                  <a:pos x="31" y="6"/>
                </a:cxn>
                <a:cxn ang="0">
                  <a:pos x="31" y="6"/>
                </a:cxn>
              </a:cxnLst>
              <a:rect l="0" t="0" r="r" b="b"/>
              <a:pathLst>
                <a:path w="41" h="88">
                  <a:moveTo>
                    <a:pt x="31" y="6"/>
                  </a:moveTo>
                  <a:lnTo>
                    <a:pt x="31" y="6"/>
                  </a:lnTo>
                  <a:lnTo>
                    <a:pt x="28" y="16"/>
                  </a:lnTo>
                  <a:lnTo>
                    <a:pt x="26" y="25"/>
                  </a:lnTo>
                  <a:lnTo>
                    <a:pt x="17" y="43"/>
                  </a:lnTo>
                  <a:lnTo>
                    <a:pt x="7" y="62"/>
                  </a:lnTo>
                  <a:lnTo>
                    <a:pt x="4" y="7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5" y="88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4" y="74"/>
                  </a:lnTo>
                  <a:lnTo>
                    <a:pt x="19" y="64"/>
                  </a:lnTo>
                  <a:lnTo>
                    <a:pt x="28" y="45"/>
                  </a:lnTo>
                  <a:lnTo>
                    <a:pt x="38" y="26"/>
                  </a:lnTo>
                  <a:lnTo>
                    <a:pt x="40" y="16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1" y="4"/>
                  </a:lnTo>
                  <a:lnTo>
                    <a:pt x="31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7" name="Freeform 989"/>
            <p:cNvSpPr/>
            <p:nvPr/>
          </p:nvSpPr>
          <p:spPr bwMode="auto">
            <a:xfrm>
              <a:off x="2430463" y="4649788"/>
              <a:ext cx="14288" cy="269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1" y="31"/>
                </a:cxn>
                <a:cxn ang="0">
                  <a:pos x="4" y="4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9" y="66"/>
                </a:cxn>
                <a:cxn ang="0">
                  <a:pos x="11" y="65"/>
                </a:cxn>
                <a:cxn ang="0">
                  <a:pos x="12" y="62"/>
                </a:cxn>
                <a:cxn ang="0">
                  <a:pos x="12" y="62"/>
                </a:cxn>
                <a:cxn ang="0">
                  <a:pos x="16" y="48"/>
                </a:cxn>
                <a:cxn ang="0">
                  <a:pos x="21" y="3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5" h="66">
                  <a:moveTo>
                    <a:pt x="24" y="2"/>
                  </a:moveTo>
                  <a:lnTo>
                    <a:pt x="24" y="2"/>
                  </a:lnTo>
                  <a:lnTo>
                    <a:pt x="11" y="31"/>
                  </a:lnTo>
                  <a:lnTo>
                    <a:pt x="4" y="4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6" y="48"/>
                  </a:lnTo>
                  <a:lnTo>
                    <a:pt x="21" y="3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8" name="Freeform 990"/>
            <p:cNvSpPr/>
            <p:nvPr/>
          </p:nvSpPr>
          <p:spPr bwMode="auto">
            <a:xfrm>
              <a:off x="2473326" y="4643438"/>
              <a:ext cx="19050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4" y="10"/>
                </a:cxn>
                <a:cxn ang="0">
                  <a:pos x="28" y="17"/>
                </a:cxn>
                <a:cxn ang="0">
                  <a:pos x="23" y="23"/>
                </a:cxn>
                <a:cxn ang="0">
                  <a:pos x="17" y="30"/>
                </a:cxn>
                <a:cxn ang="0">
                  <a:pos x="17" y="30"/>
                </a:cxn>
                <a:cxn ang="0">
                  <a:pos x="10" y="41"/>
                </a:cxn>
                <a:cxn ang="0">
                  <a:pos x="4" y="47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3" y="60"/>
                </a:cxn>
                <a:cxn ang="0">
                  <a:pos x="7" y="61"/>
                </a:cxn>
                <a:cxn ang="0">
                  <a:pos x="10" y="60"/>
                </a:cxn>
                <a:cxn ang="0">
                  <a:pos x="11" y="58"/>
                </a:cxn>
                <a:cxn ang="0">
                  <a:pos x="11" y="58"/>
                </a:cxn>
                <a:cxn ang="0">
                  <a:pos x="19" y="47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38" y="22"/>
                </a:cxn>
                <a:cxn ang="0">
                  <a:pos x="44" y="15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49" y="6"/>
                </a:cxn>
                <a:cxn ang="0">
                  <a:pos x="49" y="4"/>
                </a:cxn>
                <a:cxn ang="0">
                  <a:pos x="46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9" h="61">
                  <a:moveTo>
                    <a:pt x="38" y="4"/>
                  </a:moveTo>
                  <a:lnTo>
                    <a:pt x="38" y="4"/>
                  </a:lnTo>
                  <a:lnTo>
                    <a:pt x="34" y="10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17" y="30"/>
                  </a:lnTo>
                  <a:lnTo>
                    <a:pt x="17" y="30"/>
                  </a:lnTo>
                  <a:lnTo>
                    <a:pt x="10" y="41"/>
                  </a:lnTo>
                  <a:lnTo>
                    <a:pt x="4" y="47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60"/>
                  </a:lnTo>
                  <a:lnTo>
                    <a:pt x="7" y="61"/>
                  </a:lnTo>
                  <a:lnTo>
                    <a:pt x="10" y="60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9" y="47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8" y="22"/>
                  </a:lnTo>
                  <a:lnTo>
                    <a:pt x="44" y="15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6"/>
                  </a:lnTo>
                  <a:lnTo>
                    <a:pt x="49" y="4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9" name="Freeform 991"/>
            <p:cNvSpPr/>
            <p:nvPr/>
          </p:nvSpPr>
          <p:spPr bwMode="auto">
            <a:xfrm>
              <a:off x="2528888" y="4633913"/>
              <a:ext cx="14288" cy="254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5" y="4"/>
                </a:cxn>
                <a:cxn ang="0">
                  <a:pos x="20" y="10"/>
                </a:cxn>
                <a:cxn ang="0">
                  <a:pos x="16" y="17"/>
                </a:cxn>
                <a:cxn ang="0">
                  <a:pos x="13" y="24"/>
                </a:cxn>
                <a:cxn ang="0">
                  <a:pos x="13" y="24"/>
                </a:cxn>
                <a:cxn ang="0">
                  <a:pos x="11" y="34"/>
                </a:cxn>
                <a:cxn ang="0">
                  <a:pos x="10" y="40"/>
                </a:cxn>
                <a:cxn ang="0">
                  <a:pos x="7" y="44"/>
                </a:cxn>
                <a:cxn ang="0">
                  <a:pos x="7" y="44"/>
                </a:cxn>
                <a:cxn ang="0">
                  <a:pos x="4" y="48"/>
                </a:cxn>
                <a:cxn ang="0">
                  <a:pos x="2" y="51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2" y="62"/>
                </a:cxn>
                <a:cxn ang="0">
                  <a:pos x="2" y="63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10" y="63"/>
                </a:cxn>
                <a:cxn ang="0">
                  <a:pos x="12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3" y="55"/>
                </a:cxn>
                <a:cxn ang="0">
                  <a:pos x="15" y="53"/>
                </a:cxn>
                <a:cxn ang="0">
                  <a:pos x="19" y="48"/>
                </a:cxn>
                <a:cxn ang="0">
                  <a:pos x="19" y="48"/>
                </a:cxn>
                <a:cxn ang="0">
                  <a:pos x="21" y="41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7" y="21"/>
                </a:cxn>
                <a:cxn ang="0">
                  <a:pos x="29" y="16"/>
                </a:cxn>
                <a:cxn ang="0">
                  <a:pos x="32" y="14"/>
                </a:cxn>
                <a:cxn ang="0">
                  <a:pos x="34" y="12"/>
                </a:cxn>
                <a:cxn ang="0">
                  <a:pos x="34" y="12"/>
                </a:cxn>
                <a:cxn ang="0">
                  <a:pos x="37" y="11"/>
                </a:cxn>
                <a:cxn ang="0">
                  <a:pos x="38" y="8"/>
                </a:cxn>
                <a:cxn ang="0">
                  <a:pos x="38" y="4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8" h="65">
                  <a:moveTo>
                    <a:pt x="32" y="0"/>
                  </a:moveTo>
                  <a:lnTo>
                    <a:pt x="32" y="0"/>
                  </a:lnTo>
                  <a:lnTo>
                    <a:pt x="25" y="4"/>
                  </a:lnTo>
                  <a:lnTo>
                    <a:pt x="20" y="10"/>
                  </a:lnTo>
                  <a:lnTo>
                    <a:pt x="16" y="17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1" y="34"/>
                  </a:lnTo>
                  <a:lnTo>
                    <a:pt x="10" y="40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4" y="48"/>
                  </a:lnTo>
                  <a:lnTo>
                    <a:pt x="2" y="51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10" y="63"/>
                  </a:lnTo>
                  <a:lnTo>
                    <a:pt x="12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3" y="55"/>
                  </a:lnTo>
                  <a:lnTo>
                    <a:pt x="15" y="53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1" y="41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7" y="21"/>
                  </a:lnTo>
                  <a:lnTo>
                    <a:pt x="29" y="16"/>
                  </a:lnTo>
                  <a:lnTo>
                    <a:pt x="32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7" y="11"/>
                  </a:lnTo>
                  <a:lnTo>
                    <a:pt x="38" y="8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0" name="Freeform 992"/>
            <p:cNvSpPr/>
            <p:nvPr/>
          </p:nvSpPr>
          <p:spPr bwMode="auto">
            <a:xfrm>
              <a:off x="2584451" y="4614863"/>
              <a:ext cx="20638" cy="254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19" y="28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2" y="64"/>
                </a:cxn>
                <a:cxn ang="0">
                  <a:pos x="6" y="64"/>
                </a:cxn>
                <a:cxn ang="0">
                  <a:pos x="9" y="64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28" y="35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48" y="8"/>
                </a:cxn>
                <a:cxn ang="0">
                  <a:pos x="49" y="5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4">
                  <a:moveTo>
                    <a:pt x="39" y="1"/>
                  </a:moveTo>
                  <a:lnTo>
                    <a:pt x="39" y="1"/>
                  </a:lnTo>
                  <a:lnTo>
                    <a:pt x="19" y="28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9" y="64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28" y="35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8"/>
                  </a:lnTo>
                  <a:lnTo>
                    <a:pt x="49" y="5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1" name="Freeform 993"/>
            <p:cNvSpPr/>
            <p:nvPr/>
          </p:nvSpPr>
          <p:spPr bwMode="auto">
            <a:xfrm>
              <a:off x="2632076" y="4592638"/>
              <a:ext cx="14288" cy="28575"/>
            </a:xfrm>
            <a:custGeom>
              <a:avLst/>
              <a:gdLst/>
              <a:ahLst/>
              <a:cxnLst>
                <a:cxn ang="0">
                  <a:pos x="28" y="6"/>
                </a:cxn>
                <a:cxn ang="0">
                  <a:pos x="28" y="6"/>
                </a:cxn>
                <a:cxn ang="0">
                  <a:pos x="27" y="14"/>
                </a:cxn>
                <a:cxn ang="0">
                  <a:pos x="24" y="20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1" y="49"/>
                </a:cxn>
                <a:cxn ang="0">
                  <a:pos x="7" y="55"/>
                </a:cxn>
                <a:cxn ang="0">
                  <a:pos x="2" y="62"/>
                </a:cxn>
                <a:cxn ang="0">
                  <a:pos x="2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3" y="71"/>
                </a:cxn>
                <a:cxn ang="0">
                  <a:pos x="7" y="72"/>
                </a:cxn>
                <a:cxn ang="0">
                  <a:pos x="8" y="72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15" y="65"/>
                </a:cxn>
                <a:cxn ang="0">
                  <a:pos x="20" y="57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4" y="24"/>
                </a:cxn>
                <a:cxn ang="0">
                  <a:pos x="37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2"/>
                </a:cxn>
                <a:cxn ang="0">
                  <a:pos x="28" y="3"/>
                </a:cxn>
                <a:cxn ang="0">
                  <a:pos x="28" y="6"/>
                </a:cxn>
                <a:cxn ang="0">
                  <a:pos x="28" y="6"/>
                </a:cxn>
              </a:cxnLst>
              <a:rect l="0" t="0" r="r" b="b"/>
              <a:pathLst>
                <a:path w="38" h="72">
                  <a:moveTo>
                    <a:pt x="28" y="6"/>
                  </a:moveTo>
                  <a:lnTo>
                    <a:pt x="28" y="6"/>
                  </a:lnTo>
                  <a:lnTo>
                    <a:pt x="27" y="14"/>
                  </a:lnTo>
                  <a:lnTo>
                    <a:pt x="24" y="20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1" y="49"/>
                  </a:lnTo>
                  <a:lnTo>
                    <a:pt x="7" y="55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3" y="71"/>
                  </a:lnTo>
                  <a:lnTo>
                    <a:pt x="7" y="72"/>
                  </a:lnTo>
                  <a:lnTo>
                    <a:pt x="8" y="72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4" y="24"/>
                  </a:lnTo>
                  <a:lnTo>
                    <a:pt x="37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8" y="6"/>
                  </a:lnTo>
                  <a:lnTo>
                    <a:pt x="2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2" name="Freeform 994"/>
            <p:cNvSpPr/>
            <p:nvPr/>
          </p:nvSpPr>
          <p:spPr bwMode="auto">
            <a:xfrm>
              <a:off x="2265363" y="4254501"/>
              <a:ext cx="60325" cy="92075"/>
            </a:xfrm>
            <a:custGeom>
              <a:avLst/>
              <a:gdLst/>
              <a:ahLst/>
              <a:cxnLst>
                <a:cxn ang="0">
                  <a:pos x="146" y="0"/>
                </a:cxn>
                <a:cxn ang="0">
                  <a:pos x="146" y="0"/>
                </a:cxn>
                <a:cxn ang="0">
                  <a:pos x="139" y="2"/>
                </a:cxn>
                <a:cxn ang="0">
                  <a:pos x="133" y="5"/>
                </a:cxn>
                <a:cxn ang="0">
                  <a:pos x="122" y="14"/>
                </a:cxn>
                <a:cxn ang="0">
                  <a:pos x="112" y="26"/>
                </a:cxn>
                <a:cxn ang="0">
                  <a:pos x="103" y="39"/>
                </a:cxn>
                <a:cxn ang="0">
                  <a:pos x="87" y="66"/>
                </a:cxn>
                <a:cxn ang="0">
                  <a:pos x="80" y="80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0" y="123"/>
                </a:cxn>
                <a:cxn ang="0">
                  <a:pos x="29" y="154"/>
                </a:cxn>
                <a:cxn ang="0">
                  <a:pos x="19" y="170"/>
                </a:cxn>
                <a:cxn ang="0">
                  <a:pos x="11" y="187"/>
                </a:cxn>
                <a:cxn ang="0">
                  <a:pos x="4" y="205"/>
                </a:cxn>
                <a:cxn ang="0">
                  <a:pos x="0" y="225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29"/>
                </a:cxn>
                <a:cxn ang="0">
                  <a:pos x="6" y="231"/>
                </a:cxn>
                <a:cxn ang="0">
                  <a:pos x="7" y="231"/>
                </a:cxn>
                <a:cxn ang="0">
                  <a:pos x="10" y="231"/>
                </a:cxn>
                <a:cxn ang="0">
                  <a:pos x="11" y="230"/>
                </a:cxn>
                <a:cxn ang="0">
                  <a:pos x="12" y="227"/>
                </a:cxn>
                <a:cxn ang="0">
                  <a:pos x="12" y="227"/>
                </a:cxn>
                <a:cxn ang="0">
                  <a:pos x="15" y="212"/>
                </a:cxn>
                <a:cxn ang="0">
                  <a:pos x="19" y="197"/>
                </a:cxn>
                <a:cxn ang="0">
                  <a:pos x="25" y="184"/>
                </a:cxn>
                <a:cxn ang="0">
                  <a:pos x="32" y="171"/>
                </a:cxn>
                <a:cxn ang="0">
                  <a:pos x="48" y="146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84" y="93"/>
                </a:cxn>
                <a:cxn ang="0">
                  <a:pos x="104" y="64"/>
                </a:cxn>
                <a:cxn ang="0">
                  <a:pos x="104" y="64"/>
                </a:cxn>
                <a:cxn ang="0">
                  <a:pos x="113" y="48"/>
                </a:cxn>
                <a:cxn ang="0">
                  <a:pos x="122" y="32"/>
                </a:cxn>
                <a:cxn ang="0">
                  <a:pos x="127" y="26"/>
                </a:cxn>
                <a:cxn ang="0">
                  <a:pos x="134" y="19"/>
                </a:cxn>
                <a:cxn ang="0">
                  <a:pos x="140" y="14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51" y="9"/>
                </a:cxn>
                <a:cxn ang="0">
                  <a:pos x="152" y="8"/>
                </a:cxn>
                <a:cxn ang="0">
                  <a:pos x="152" y="4"/>
                </a:cxn>
                <a:cxn ang="0">
                  <a:pos x="150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6" y="0"/>
                </a:cxn>
              </a:cxnLst>
              <a:rect l="0" t="0" r="r" b="b"/>
              <a:pathLst>
                <a:path w="152" h="231">
                  <a:moveTo>
                    <a:pt x="146" y="0"/>
                  </a:moveTo>
                  <a:lnTo>
                    <a:pt x="146" y="0"/>
                  </a:lnTo>
                  <a:lnTo>
                    <a:pt x="139" y="2"/>
                  </a:lnTo>
                  <a:lnTo>
                    <a:pt x="133" y="5"/>
                  </a:lnTo>
                  <a:lnTo>
                    <a:pt x="122" y="14"/>
                  </a:lnTo>
                  <a:lnTo>
                    <a:pt x="112" y="26"/>
                  </a:lnTo>
                  <a:lnTo>
                    <a:pt x="103" y="39"/>
                  </a:lnTo>
                  <a:lnTo>
                    <a:pt x="87" y="66"/>
                  </a:lnTo>
                  <a:lnTo>
                    <a:pt x="80" y="80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0" y="123"/>
                  </a:lnTo>
                  <a:lnTo>
                    <a:pt x="29" y="154"/>
                  </a:lnTo>
                  <a:lnTo>
                    <a:pt x="19" y="170"/>
                  </a:lnTo>
                  <a:lnTo>
                    <a:pt x="11" y="187"/>
                  </a:lnTo>
                  <a:lnTo>
                    <a:pt x="4" y="20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29"/>
                  </a:lnTo>
                  <a:lnTo>
                    <a:pt x="6" y="231"/>
                  </a:lnTo>
                  <a:lnTo>
                    <a:pt x="7" y="231"/>
                  </a:lnTo>
                  <a:lnTo>
                    <a:pt x="10" y="231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2" y="227"/>
                  </a:lnTo>
                  <a:lnTo>
                    <a:pt x="15" y="212"/>
                  </a:lnTo>
                  <a:lnTo>
                    <a:pt x="19" y="197"/>
                  </a:lnTo>
                  <a:lnTo>
                    <a:pt x="25" y="184"/>
                  </a:lnTo>
                  <a:lnTo>
                    <a:pt x="32" y="171"/>
                  </a:lnTo>
                  <a:lnTo>
                    <a:pt x="48" y="146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84" y="93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13" y="48"/>
                  </a:lnTo>
                  <a:lnTo>
                    <a:pt x="122" y="32"/>
                  </a:lnTo>
                  <a:lnTo>
                    <a:pt x="127" y="26"/>
                  </a:lnTo>
                  <a:lnTo>
                    <a:pt x="134" y="19"/>
                  </a:lnTo>
                  <a:lnTo>
                    <a:pt x="140" y="14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0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3" name="Freeform 995"/>
            <p:cNvSpPr/>
            <p:nvPr/>
          </p:nvSpPr>
          <p:spPr bwMode="auto">
            <a:xfrm>
              <a:off x="2289176" y="4260851"/>
              <a:ext cx="63500" cy="9683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6" y="36"/>
                </a:cxn>
                <a:cxn ang="0">
                  <a:pos x="102" y="68"/>
                </a:cxn>
                <a:cxn ang="0">
                  <a:pos x="79" y="102"/>
                </a:cxn>
                <a:cxn ang="0">
                  <a:pos x="55" y="134"/>
                </a:cxn>
                <a:cxn ang="0">
                  <a:pos x="55" y="134"/>
                </a:cxn>
                <a:cxn ang="0">
                  <a:pos x="37" y="159"/>
                </a:cxn>
                <a:cxn ang="0">
                  <a:pos x="22" y="185"/>
                </a:cxn>
                <a:cxn ang="0">
                  <a:pos x="10" y="212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4" y="246"/>
                </a:cxn>
                <a:cxn ang="0">
                  <a:pos x="8" y="246"/>
                </a:cxn>
                <a:cxn ang="0">
                  <a:pos x="9" y="245"/>
                </a:cxn>
                <a:cxn ang="0">
                  <a:pos x="10" y="242"/>
                </a:cxn>
                <a:cxn ang="0">
                  <a:pos x="10" y="242"/>
                </a:cxn>
                <a:cxn ang="0">
                  <a:pos x="22" y="212"/>
                </a:cxn>
                <a:cxn ang="0">
                  <a:pos x="38" y="182"/>
                </a:cxn>
                <a:cxn ang="0">
                  <a:pos x="55" y="153"/>
                </a:cxn>
                <a:cxn ang="0">
                  <a:pos x="75" y="127"/>
                </a:cxn>
                <a:cxn ang="0">
                  <a:pos x="75" y="127"/>
                </a:cxn>
                <a:cxn ang="0">
                  <a:pos x="97" y="99"/>
                </a:cxn>
                <a:cxn ang="0">
                  <a:pos x="118" y="68"/>
                </a:cxn>
                <a:cxn ang="0">
                  <a:pos x="137" y="38"/>
                </a:cxn>
                <a:cxn ang="0">
                  <a:pos x="158" y="8"/>
                </a:cxn>
                <a:cxn ang="0">
                  <a:pos x="158" y="8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58" y="2"/>
                </a:cxn>
                <a:cxn ang="0">
                  <a:pos x="157" y="0"/>
                </a:cxn>
                <a:cxn ang="0">
                  <a:pos x="153" y="0"/>
                </a:cxn>
                <a:cxn ang="0">
                  <a:pos x="150" y="0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60" h="246">
                  <a:moveTo>
                    <a:pt x="149" y="2"/>
                  </a:moveTo>
                  <a:lnTo>
                    <a:pt x="149" y="2"/>
                  </a:lnTo>
                  <a:lnTo>
                    <a:pt x="126" y="36"/>
                  </a:lnTo>
                  <a:lnTo>
                    <a:pt x="102" y="68"/>
                  </a:lnTo>
                  <a:lnTo>
                    <a:pt x="79" y="10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37" y="159"/>
                  </a:lnTo>
                  <a:lnTo>
                    <a:pt x="22" y="185"/>
                  </a:lnTo>
                  <a:lnTo>
                    <a:pt x="10" y="212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4" y="246"/>
                  </a:lnTo>
                  <a:lnTo>
                    <a:pt x="8" y="246"/>
                  </a:lnTo>
                  <a:lnTo>
                    <a:pt x="9" y="245"/>
                  </a:lnTo>
                  <a:lnTo>
                    <a:pt x="10" y="242"/>
                  </a:lnTo>
                  <a:lnTo>
                    <a:pt x="10" y="242"/>
                  </a:lnTo>
                  <a:lnTo>
                    <a:pt x="22" y="212"/>
                  </a:lnTo>
                  <a:lnTo>
                    <a:pt x="38" y="182"/>
                  </a:lnTo>
                  <a:lnTo>
                    <a:pt x="55" y="153"/>
                  </a:lnTo>
                  <a:lnTo>
                    <a:pt x="75" y="127"/>
                  </a:lnTo>
                  <a:lnTo>
                    <a:pt x="75" y="127"/>
                  </a:lnTo>
                  <a:lnTo>
                    <a:pt x="97" y="99"/>
                  </a:lnTo>
                  <a:lnTo>
                    <a:pt x="118" y="68"/>
                  </a:lnTo>
                  <a:lnTo>
                    <a:pt x="137" y="38"/>
                  </a:lnTo>
                  <a:lnTo>
                    <a:pt x="158" y="8"/>
                  </a:lnTo>
                  <a:lnTo>
                    <a:pt x="158" y="8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7" y="0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4" name="Freeform 996"/>
            <p:cNvSpPr/>
            <p:nvPr/>
          </p:nvSpPr>
          <p:spPr bwMode="auto">
            <a:xfrm>
              <a:off x="2314576" y="4214813"/>
              <a:ext cx="84138" cy="165100"/>
            </a:xfrm>
            <a:custGeom>
              <a:avLst/>
              <a:gdLst/>
              <a:ahLst/>
              <a:cxnLst>
                <a:cxn ang="0">
                  <a:pos x="203" y="4"/>
                </a:cxn>
                <a:cxn ang="0">
                  <a:pos x="195" y="32"/>
                </a:cxn>
                <a:cxn ang="0">
                  <a:pos x="182" y="58"/>
                </a:cxn>
                <a:cxn ang="0">
                  <a:pos x="151" y="108"/>
                </a:cxn>
                <a:cxn ang="0">
                  <a:pos x="143" y="119"/>
                </a:cxn>
                <a:cxn ang="0">
                  <a:pos x="123" y="160"/>
                </a:cxn>
                <a:cxn ang="0">
                  <a:pos x="101" y="215"/>
                </a:cxn>
                <a:cxn ang="0">
                  <a:pos x="94" y="229"/>
                </a:cxn>
                <a:cxn ang="0">
                  <a:pos x="71" y="272"/>
                </a:cxn>
                <a:cxn ang="0">
                  <a:pos x="34" y="326"/>
                </a:cxn>
                <a:cxn ang="0">
                  <a:pos x="24" y="350"/>
                </a:cxn>
                <a:cxn ang="0">
                  <a:pos x="12" y="372"/>
                </a:cxn>
                <a:cxn ang="0">
                  <a:pos x="8" y="381"/>
                </a:cxn>
                <a:cxn ang="0">
                  <a:pos x="1" y="401"/>
                </a:cxn>
                <a:cxn ang="0">
                  <a:pos x="0" y="410"/>
                </a:cxn>
                <a:cxn ang="0">
                  <a:pos x="1" y="414"/>
                </a:cxn>
                <a:cxn ang="0">
                  <a:pos x="5" y="415"/>
                </a:cxn>
                <a:cxn ang="0">
                  <a:pos x="11" y="412"/>
                </a:cxn>
                <a:cxn ang="0">
                  <a:pos x="12" y="410"/>
                </a:cxn>
                <a:cxn ang="0">
                  <a:pos x="15" y="395"/>
                </a:cxn>
                <a:cxn ang="0">
                  <a:pos x="28" y="368"/>
                </a:cxn>
                <a:cxn ang="0">
                  <a:pos x="34" y="356"/>
                </a:cxn>
                <a:cxn ang="0">
                  <a:pos x="59" y="308"/>
                </a:cxn>
                <a:cxn ang="0">
                  <a:pos x="89" y="261"/>
                </a:cxn>
                <a:cxn ang="0">
                  <a:pos x="115" y="210"/>
                </a:cxn>
                <a:cxn ang="0">
                  <a:pos x="128" y="180"/>
                </a:cxn>
                <a:cxn ang="0">
                  <a:pos x="171" y="96"/>
                </a:cxn>
                <a:cxn ang="0">
                  <a:pos x="183" y="75"/>
                </a:cxn>
                <a:cxn ang="0">
                  <a:pos x="202" y="42"/>
                </a:cxn>
                <a:cxn ang="0">
                  <a:pos x="211" y="20"/>
                </a:cxn>
                <a:cxn ang="0">
                  <a:pos x="213" y="8"/>
                </a:cxn>
                <a:cxn ang="0">
                  <a:pos x="212" y="3"/>
                </a:cxn>
                <a:cxn ang="0">
                  <a:pos x="207" y="0"/>
                </a:cxn>
                <a:cxn ang="0">
                  <a:pos x="203" y="3"/>
                </a:cxn>
                <a:cxn ang="0">
                  <a:pos x="203" y="4"/>
                </a:cxn>
              </a:cxnLst>
              <a:rect l="0" t="0" r="r" b="b"/>
              <a:pathLst>
                <a:path w="213" h="415">
                  <a:moveTo>
                    <a:pt x="203" y="4"/>
                  </a:moveTo>
                  <a:lnTo>
                    <a:pt x="203" y="4"/>
                  </a:lnTo>
                  <a:lnTo>
                    <a:pt x="199" y="17"/>
                  </a:lnTo>
                  <a:lnTo>
                    <a:pt x="195" y="32"/>
                  </a:lnTo>
                  <a:lnTo>
                    <a:pt x="188" y="45"/>
                  </a:lnTo>
                  <a:lnTo>
                    <a:pt x="182" y="58"/>
                  </a:lnTo>
                  <a:lnTo>
                    <a:pt x="166" y="84"/>
                  </a:lnTo>
                  <a:lnTo>
                    <a:pt x="151" y="108"/>
                  </a:lnTo>
                  <a:lnTo>
                    <a:pt x="151" y="108"/>
                  </a:lnTo>
                  <a:lnTo>
                    <a:pt x="143" y="119"/>
                  </a:lnTo>
                  <a:lnTo>
                    <a:pt x="136" y="132"/>
                  </a:lnTo>
                  <a:lnTo>
                    <a:pt x="123" y="160"/>
                  </a:lnTo>
                  <a:lnTo>
                    <a:pt x="111" y="187"/>
                  </a:lnTo>
                  <a:lnTo>
                    <a:pt x="101" y="215"/>
                  </a:lnTo>
                  <a:lnTo>
                    <a:pt x="101" y="215"/>
                  </a:lnTo>
                  <a:lnTo>
                    <a:pt x="94" y="229"/>
                  </a:lnTo>
                  <a:lnTo>
                    <a:pt x="86" y="244"/>
                  </a:lnTo>
                  <a:lnTo>
                    <a:pt x="71" y="272"/>
                  </a:lnTo>
                  <a:lnTo>
                    <a:pt x="34" y="326"/>
                  </a:lnTo>
                  <a:lnTo>
                    <a:pt x="34" y="326"/>
                  </a:lnTo>
                  <a:lnTo>
                    <a:pt x="29" y="338"/>
                  </a:lnTo>
                  <a:lnTo>
                    <a:pt x="24" y="350"/>
                  </a:lnTo>
                  <a:lnTo>
                    <a:pt x="18" y="361"/>
                  </a:lnTo>
                  <a:lnTo>
                    <a:pt x="12" y="372"/>
                  </a:lnTo>
                  <a:lnTo>
                    <a:pt x="12" y="372"/>
                  </a:lnTo>
                  <a:lnTo>
                    <a:pt x="8" y="381"/>
                  </a:lnTo>
                  <a:lnTo>
                    <a:pt x="4" y="390"/>
                  </a:lnTo>
                  <a:lnTo>
                    <a:pt x="1" y="401"/>
                  </a:lnTo>
                  <a:lnTo>
                    <a:pt x="0" y="410"/>
                  </a:lnTo>
                  <a:lnTo>
                    <a:pt x="0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4" y="415"/>
                  </a:lnTo>
                  <a:lnTo>
                    <a:pt x="5" y="415"/>
                  </a:lnTo>
                  <a:lnTo>
                    <a:pt x="9" y="414"/>
                  </a:lnTo>
                  <a:lnTo>
                    <a:pt x="11" y="412"/>
                  </a:lnTo>
                  <a:lnTo>
                    <a:pt x="12" y="410"/>
                  </a:lnTo>
                  <a:lnTo>
                    <a:pt x="12" y="410"/>
                  </a:lnTo>
                  <a:lnTo>
                    <a:pt x="13" y="402"/>
                  </a:lnTo>
                  <a:lnTo>
                    <a:pt x="15" y="395"/>
                  </a:lnTo>
                  <a:lnTo>
                    <a:pt x="21" y="382"/>
                  </a:lnTo>
                  <a:lnTo>
                    <a:pt x="28" y="368"/>
                  </a:lnTo>
                  <a:lnTo>
                    <a:pt x="34" y="356"/>
                  </a:lnTo>
                  <a:lnTo>
                    <a:pt x="34" y="356"/>
                  </a:lnTo>
                  <a:lnTo>
                    <a:pt x="46" y="331"/>
                  </a:lnTo>
                  <a:lnTo>
                    <a:pt x="59" y="308"/>
                  </a:lnTo>
                  <a:lnTo>
                    <a:pt x="59" y="308"/>
                  </a:lnTo>
                  <a:lnTo>
                    <a:pt x="89" y="261"/>
                  </a:lnTo>
                  <a:lnTo>
                    <a:pt x="103" y="236"/>
                  </a:lnTo>
                  <a:lnTo>
                    <a:pt x="115" y="210"/>
                  </a:lnTo>
                  <a:lnTo>
                    <a:pt x="115" y="210"/>
                  </a:lnTo>
                  <a:lnTo>
                    <a:pt x="128" y="180"/>
                  </a:lnTo>
                  <a:lnTo>
                    <a:pt x="141" y="152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83" y="75"/>
                  </a:lnTo>
                  <a:lnTo>
                    <a:pt x="196" y="53"/>
                  </a:lnTo>
                  <a:lnTo>
                    <a:pt x="202" y="42"/>
                  </a:lnTo>
                  <a:lnTo>
                    <a:pt x="207" y="30"/>
                  </a:lnTo>
                  <a:lnTo>
                    <a:pt x="211" y="20"/>
                  </a:lnTo>
                  <a:lnTo>
                    <a:pt x="213" y="8"/>
                  </a:lnTo>
                  <a:lnTo>
                    <a:pt x="213" y="8"/>
                  </a:lnTo>
                  <a:lnTo>
                    <a:pt x="213" y="6"/>
                  </a:lnTo>
                  <a:lnTo>
                    <a:pt x="212" y="3"/>
                  </a:lnTo>
                  <a:lnTo>
                    <a:pt x="208" y="0"/>
                  </a:lnTo>
                  <a:lnTo>
                    <a:pt x="207" y="0"/>
                  </a:lnTo>
                  <a:lnTo>
                    <a:pt x="204" y="0"/>
                  </a:lnTo>
                  <a:lnTo>
                    <a:pt x="203" y="3"/>
                  </a:lnTo>
                  <a:lnTo>
                    <a:pt x="203" y="4"/>
                  </a:lnTo>
                  <a:lnTo>
                    <a:pt x="20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5" name="Freeform 997"/>
            <p:cNvSpPr/>
            <p:nvPr/>
          </p:nvSpPr>
          <p:spPr bwMode="auto">
            <a:xfrm>
              <a:off x="2349501" y="4208463"/>
              <a:ext cx="85725" cy="185738"/>
            </a:xfrm>
            <a:custGeom>
              <a:avLst/>
              <a:gdLst/>
              <a:ahLst/>
              <a:cxnLst>
                <a:cxn ang="0">
                  <a:pos x="209" y="1"/>
                </a:cxn>
                <a:cxn ang="0">
                  <a:pos x="200" y="8"/>
                </a:cxn>
                <a:cxn ang="0">
                  <a:pos x="192" y="18"/>
                </a:cxn>
                <a:cxn ang="0">
                  <a:pos x="176" y="45"/>
                </a:cxn>
                <a:cxn ang="0">
                  <a:pos x="162" y="74"/>
                </a:cxn>
                <a:cxn ang="0">
                  <a:pos x="132" y="140"/>
                </a:cxn>
                <a:cxn ang="0">
                  <a:pos x="107" y="208"/>
                </a:cxn>
                <a:cxn ang="0">
                  <a:pos x="102" y="226"/>
                </a:cxn>
                <a:cxn ang="0">
                  <a:pos x="77" y="277"/>
                </a:cxn>
                <a:cxn ang="0">
                  <a:pos x="53" y="327"/>
                </a:cxn>
                <a:cxn ang="0">
                  <a:pos x="48" y="345"/>
                </a:cxn>
                <a:cxn ang="0">
                  <a:pos x="39" y="376"/>
                </a:cxn>
                <a:cxn ang="0">
                  <a:pos x="35" y="387"/>
                </a:cxn>
                <a:cxn ang="0">
                  <a:pos x="19" y="412"/>
                </a:cxn>
                <a:cxn ang="0">
                  <a:pos x="15" y="420"/>
                </a:cxn>
                <a:cxn ang="0">
                  <a:pos x="1" y="451"/>
                </a:cxn>
                <a:cxn ang="0">
                  <a:pos x="0" y="463"/>
                </a:cxn>
                <a:cxn ang="0">
                  <a:pos x="1" y="467"/>
                </a:cxn>
                <a:cxn ang="0">
                  <a:pos x="9" y="467"/>
                </a:cxn>
                <a:cxn ang="0">
                  <a:pos x="12" y="463"/>
                </a:cxn>
                <a:cxn ang="0">
                  <a:pos x="12" y="456"/>
                </a:cxn>
                <a:cxn ang="0">
                  <a:pos x="19" y="435"/>
                </a:cxn>
                <a:cxn ang="0">
                  <a:pos x="34" y="409"/>
                </a:cxn>
                <a:cxn ang="0">
                  <a:pos x="47" y="384"/>
                </a:cxn>
                <a:cxn ang="0">
                  <a:pos x="57" y="357"/>
                </a:cxn>
                <a:cxn ang="0">
                  <a:pos x="61" y="341"/>
                </a:cxn>
                <a:cxn ang="0">
                  <a:pos x="81" y="293"/>
                </a:cxn>
                <a:cxn ang="0">
                  <a:pos x="111" y="231"/>
                </a:cxn>
                <a:cxn ang="0">
                  <a:pos x="123" y="200"/>
                </a:cxn>
                <a:cxn ang="0">
                  <a:pos x="146" y="137"/>
                </a:cxn>
                <a:cxn ang="0">
                  <a:pos x="159" y="107"/>
                </a:cxn>
                <a:cxn ang="0">
                  <a:pos x="187" y="53"/>
                </a:cxn>
                <a:cxn ang="0">
                  <a:pos x="197" y="30"/>
                </a:cxn>
                <a:cxn ang="0">
                  <a:pos x="209" y="14"/>
                </a:cxn>
                <a:cxn ang="0">
                  <a:pos x="213" y="11"/>
                </a:cxn>
                <a:cxn ang="0">
                  <a:pos x="216" y="9"/>
                </a:cxn>
                <a:cxn ang="0">
                  <a:pos x="216" y="2"/>
                </a:cxn>
                <a:cxn ang="0">
                  <a:pos x="212" y="0"/>
                </a:cxn>
                <a:cxn ang="0">
                  <a:pos x="209" y="1"/>
                </a:cxn>
              </a:cxnLst>
              <a:rect l="0" t="0" r="r" b="b"/>
              <a:pathLst>
                <a:path w="217" h="468">
                  <a:moveTo>
                    <a:pt x="209" y="1"/>
                  </a:moveTo>
                  <a:lnTo>
                    <a:pt x="209" y="1"/>
                  </a:lnTo>
                  <a:lnTo>
                    <a:pt x="204" y="4"/>
                  </a:lnTo>
                  <a:lnTo>
                    <a:pt x="200" y="8"/>
                  </a:lnTo>
                  <a:lnTo>
                    <a:pt x="192" y="18"/>
                  </a:lnTo>
                  <a:lnTo>
                    <a:pt x="192" y="18"/>
                  </a:lnTo>
                  <a:lnTo>
                    <a:pt x="184" y="31"/>
                  </a:lnTo>
                  <a:lnTo>
                    <a:pt x="176" y="45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46" y="107"/>
                  </a:lnTo>
                  <a:lnTo>
                    <a:pt x="132" y="140"/>
                  </a:lnTo>
                  <a:lnTo>
                    <a:pt x="119" y="174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2" y="226"/>
                  </a:lnTo>
                  <a:lnTo>
                    <a:pt x="94" y="243"/>
                  </a:lnTo>
                  <a:lnTo>
                    <a:pt x="77" y="277"/>
                  </a:lnTo>
                  <a:lnTo>
                    <a:pt x="61" y="310"/>
                  </a:lnTo>
                  <a:lnTo>
                    <a:pt x="53" y="327"/>
                  </a:lnTo>
                  <a:lnTo>
                    <a:pt x="48" y="345"/>
                  </a:lnTo>
                  <a:lnTo>
                    <a:pt x="48" y="345"/>
                  </a:lnTo>
                  <a:lnTo>
                    <a:pt x="43" y="366"/>
                  </a:lnTo>
                  <a:lnTo>
                    <a:pt x="39" y="376"/>
                  </a:lnTo>
                  <a:lnTo>
                    <a:pt x="35" y="387"/>
                  </a:lnTo>
                  <a:lnTo>
                    <a:pt x="35" y="387"/>
                  </a:lnTo>
                  <a:lnTo>
                    <a:pt x="25" y="404"/>
                  </a:lnTo>
                  <a:lnTo>
                    <a:pt x="19" y="412"/>
                  </a:lnTo>
                  <a:lnTo>
                    <a:pt x="15" y="420"/>
                  </a:lnTo>
                  <a:lnTo>
                    <a:pt x="15" y="420"/>
                  </a:lnTo>
                  <a:lnTo>
                    <a:pt x="5" y="440"/>
                  </a:lnTo>
                  <a:lnTo>
                    <a:pt x="1" y="451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5"/>
                  </a:lnTo>
                  <a:lnTo>
                    <a:pt x="1" y="467"/>
                  </a:lnTo>
                  <a:lnTo>
                    <a:pt x="5" y="468"/>
                  </a:lnTo>
                  <a:lnTo>
                    <a:pt x="9" y="467"/>
                  </a:lnTo>
                  <a:lnTo>
                    <a:pt x="10" y="465"/>
                  </a:lnTo>
                  <a:lnTo>
                    <a:pt x="12" y="463"/>
                  </a:lnTo>
                  <a:lnTo>
                    <a:pt x="12" y="463"/>
                  </a:lnTo>
                  <a:lnTo>
                    <a:pt x="12" y="456"/>
                  </a:lnTo>
                  <a:lnTo>
                    <a:pt x="14" y="448"/>
                  </a:lnTo>
                  <a:lnTo>
                    <a:pt x="19" y="435"/>
                  </a:lnTo>
                  <a:lnTo>
                    <a:pt x="26" y="422"/>
                  </a:lnTo>
                  <a:lnTo>
                    <a:pt x="34" y="409"/>
                  </a:lnTo>
                  <a:lnTo>
                    <a:pt x="34" y="409"/>
                  </a:lnTo>
                  <a:lnTo>
                    <a:pt x="47" y="384"/>
                  </a:lnTo>
                  <a:lnTo>
                    <a:pt x="53" y="371"/>
                  </a:lnTo>
                  <a:lnTo>
                    <a:pt x="57" y="357"/>
                  </a:lnTo>
                  <a:lnTo>
                    <a:pt x="57" y="357"/>
                  </a:lnTo>
                  <a:lnTo>
                    <a:pt x="61" y="341"/>
                  </a:lnTo>
                  <a:lnTo>
                    <a:pt x="68" y="324"/>
                  </a:lnTo>
                  <a:lnTo>
                    <a:pt x="81" y="293"/>
                  </a:lnTo>
                  <a:lnTo>
                    <a:pt x="97" y="263"/>
                  </a:lnTo>
                  <a:lnTo>
                    <a:pt x="111" y="231"/>
                  </a:lnTo>
                  <a:lnTo>
                    <a:pt x="111" y="231"/>
                  </a:lnTo>
                  <a:lnTo>
                    <a:pt x="123" y="200"/>
                  </a:lnTo>
                  <a:lnTo>
                    <a:pt x="134" y="168"/>
                  </a:lnTo>
                  <a:lnTo>
                    <a:pt x="146" y="13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72" y="79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97" y="30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3" y="11"/>
                  </a:lnTo>
                  <a:lnTo>
                    <a:pt x="213" y="11"/>
                  </a:lnTo>
                  <a:lnTo>
                    <a:pt x="214" y="10"/>
                  </a:lnTo>
                  <a:lnTo>
                    <a:pt x="216" y="9"/>
                  </a:lnTo>
                  <a:lnTo>
                    <a:pt x="217" y="4"/>
                  </a:lnTo>
                  <a:lnTo>
                    <a:pt x="216" y="2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09" y="1"/>
                  </a:lnTo>
                  <a:lnTo>
                    <a:pt x="2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6" name="Freeform 998"/>
            <p:cNvSpPr/>
            <p:nvPr/>
          </p:nvSpPr>
          <p:spPr bwMode="auto">
            <a:xfrm>
              <a:off x="2413001" y="4238626"/>
              <a:ext cx="34925" cy="76200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76" y="14"/>
                </a:cxn>
                <a:cxn ang="0">
                  <a:pos x="72" y="25"/>
                </a:cxn>
                <a:cxn ang="0">
                  <a:pos x="61" y="44"/>
                </a:cxn>
                <a:cxn ang="0">
                  <a:pos x="49" y="65"/>
                </a:cxn>
                <a:cxn ang="0">
                  <a:pos x="40" y="86"/>
                </a:cxn>
                <a:cxn ang="0">
                  <a:pos x="40" y="86"/>
                </a:cxn>
                <a:cxn ang="0">
                  <a:pos x="28" y="110"/>
                </a:cxn>
                <a:cxn ang="0">
                  <a:pos x="17" y="133"/>
                </a:cxn>
                <a:cxn ang="0">
                  <a:pos x="7" y="157"/>
                </a:cxn>
                <a:cxn ang="0">
                  <a:pos x="4" y="170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2" y="187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10" y="189"/>
                </a:cxn>
                <a:cxn ang="0">
                  <a:pos x="11" y="188"/>
                </a:cxn>
                <a:cxn ang="0">
                  <a:pos x="12" y="186"/>
                </a:cxn>
                <a:cxn ang="0">
                  <a:pos x="12" y="186"/>
                </a:cxn>
                <a:cxn ang="0">
                  <a:pos x="15" y="171"/>
                </a:cxn>
                <a:cxn ang="0">
                  <a:pos x="19" y="158"/>
                </a:cxn>
                <a:cxn ang="0">
                  <a:pos x="29" y="132"/>
                </a:cxn>
                <a:cxn ang="0">
                  <a:pos x="53" y="81"/>
                </a:cxn>
                <a:cxn ang="0">
                  <a:pos x="53" y="81"/>
                </a:cxn>
                <a:cxn ang="0">
                  <a:pos x="63" y="63"/>
                </a:cxn>
                <a:cxn ang="0">
                  <a:pos x="74" y="44"/>
                </a:cxn>
                <a:cxn ang="0">
                  <a:pos x="84" y="26"/>
                </a:cxn>
                <a:cxn ang="0">
                  <a:pos x="88" y="17"/>
                </a:cxn>
                <a:cxn ang="0">
                  <a:pos x="92" y="6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2" y="2"/>
                </a:cxn>
                <a:cxn ang="0">
                  <a:pos x="88" y="0"/>
                </a:cxn>
                <a:cxn ang="0">
                  <a:pos x="84" y="0"/>
                </a:cxn>
                <a:cxn ang="0">
                  <a:pos x="81" y="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92" h="189">
                  <a:moveTo>
                    <a:pt x="81" y="4"/>
                  </a:moveTo>
                  <a:lnTo>
                    <a:pt x="81" y="4"/>
                  </a:lnTo>
                  <a:lnTo>
                    <a:pt x="76" y="14"/>
                  </a:lnTo>
                  <a:lnTo>
                    <a:pt x="72" y="25"/>
                  </a:lnTo>
                  <a:lnTo>
                    <a:pt x="61" y="44"/>
                  </a:lnTo>
                  <a:lnTo>
                    <a:pt x="49" y="65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28" y="110"/>
                  </a:lnTo>
                  <a:lnTo>
                    <a:pt x="17" y="133"/>
                  </a:lnTo>
                  <a:lnTo>
                    <a:pt x="7" y="157"/>
                  </a:lnTo>
                  <a:lnTo>
                    <a:pt x="4" y="170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2" y="187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10" y="189"/>
                  </a:lnTo>
                  <a:lnTo>
                    <a:pt x="11" y="188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5" y="171"/>
                  </a:lnTo>
                  <a:lnTo>
                    <a:pt x="19" y="158"/>
                  </a:lnTo>
                  <a:lnTo>
                    <a:pt x="29" y="132"/>
                  </a:lnTo>
                  <a:lnTo>
                    <a:pt x="53" y="81"/>
                  </a:lnTo>
                  <a:lnTo>
                    <a:pt x="53" y="81"/>
                  </a:lnTo>
                  <a:lnTo>
                    <a:pt x="63" y="63"/>
                  </a:lnTo>
                  <a:lnTo>
                    <a:pt x="74" y="44"/>
                  </a:lnTo>
                  <a:lnTo>
                    <a:pt x="84" y="26"/>
                  </a:lnTo>
                  <a:lnTo>
                    <a:pt x="88" y="17"/>
                  </a:lnTo>
                  <a:lnTo>
                    <a:pt x="92" y="6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88" y="0"/>
                  </a:lnTo>
                  <a:lnTo>
                    <a:pt x="84" y="0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7" name="Freeform 999"/>
            <p:cNvSpPr/>
            <p:nvPr/>
          </p:nvSpPr>
          <p:spPr bwMode="auto">
            <a:xfrm>
              <a:off x="2443163" y="4267201"/>
              <a:ext cx="30163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0" y="22"/>
                </a:cxn>
                <a:cxn ang="0">
                  <a:pos x="53" y="39"/>
                </a:cxn>
                <a:cxn ang="0">
                  <a:pos x="45" y="56"/>
                </a:cxn>
                <a:cxn ang="0">
                  <a:pos x="36" y="73"/>
                </a:cxn>
                <a:cxn ang="0">
                  <a:pos x="16" y="107"/>
                </a:cxn>
                <a:cxn ang="0">
                  <a:pos x="8" y="124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0" y="144"/>
                </a:cxn>
                <a:cxn ang="0">
                  <a:pos x="2" y="145"/>
                </a:cxn>
                <a:cxn ang="0">
                  <a:pos x="3" y="146"/>
                </a:cxn>
                <a:cxn ang="0">
                  <a:pos x="4" y="148"/>
                </a:cxn>
                <a:cxn ang="0">
                  <a:pos x="9" y="148"/>
                </a:cxn>
                <a:cxn ang="0">
                  <a:pos x="11" y="146"/>
                </a:cxn>
                <a:cxn ang="0">
                  <a:pos x="12" y="144"/>
                </a:cxn>
                <a:cxn ang="0">
                  <a:pos x="12" y="144"/>
                </a:cxn>
                <a:cxn ang="0">
                  <a:pos x="20" y="127"/>
                </a:cxn>
                <a:cxn ang="0">
                  <a:pos x="28" y="110"/>
                </a:cxn>
                <a:cxn ang="0">
                  <a:pos x="46" y="76"/>
                </a:cxn>
                <a:cxn ang="0">
                  <a:pos x="55" y="59"/>
                </a:cxn>
                <a:cxn ang="0">
                  <a:pos x="64" y="42"/>
                </a:cxn>
                <a:cxn ang="0">
                  <a:pos x="71" y="25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48">
                  <a:moveTo>
                    <a:pt x="66" y="4"/>
                  </a:moveTo>
                  <a:lnTo>
                    <a:pt x="66" y="4"/>
                  </a:lnTo>
                  <a:lnTo>
                    <a:pt x="60" y="22"/>
                  </a:lnTo>
                  <a:lnTo>
                    <a:pt x="53" y="39"/>
                  </a:lnTo>
                  <a:lnTo>
                    <a:pt x="45" y="56"/>
                  </a:lnTo>
                  <a:lnTo>
                    <a:pt x="36" y="73"/>
                  </a:lnTo>
                  <a:lnTo>
                    <a:pt x="16" y="107"/>
                  </a:lnTo>
                  <a:lnTo>
                    <a:pt x="8" y="124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0" y="144"/>
                  </a:lnTo>
                  <a:lnTo>
                    <a:pt x="2" y="145"/>
                  </a:lnTo>
                  <a:lnTo>
                    <a:pt x="3" y="146"/>
                  </a:lnTo>
                  <a:lnTo>
                    <a:pt x="4" y="148"/>
                  </a:lnTo>
                  <a:lnTo>
                    <a:pt x="9" y="148"/>
                  </a:lnTo>
                  <a:lnTo>
                    <a:pt x="11" y="146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20" y="127"/>
                  </a:lnTo>
                  <a:lnTo>
                    <a:pt x="28" y="110"/>
                  </a:lnTo>
                  <a:lnTo>
                    <a:pt x="46" y="76"/>
                  </a:lnTo>
                  <a:lnTo>
                    <a:pt x="55" y="59"/>
                  </a:lnTo>
                  <a:lnTo>
                    <a:pt x="64" y="42"/>
                  </a:lnTo>
                  <a:lnTo>
                    <a:pt x="71" y="25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8" name="Freeform 1000"/>
            <p:cNvSpPr/>
            <p:nvPr/>
          </p:nvSpPr>
          <p:spPr bwMode="auto">
            <a:xfrm>
              <a:off x="2463801" y="4268788"/>
              <a:ext cx="38100" cy="61913"/>
            </a:xfrm>
            <a:custGeom>
              <a:avLst/>
              <a:gdLst/>
              <a:ahLst/>
              <a:cxnLst>
                <a:cxn ang="0">
                  <a:pos x="85" y="2"/>
                </a:cxn>
                <a:cxn ang="0">
                  <a:pos x="85" y="2"/>
                </a:cxn>
                <a:cxn ang="0">
                  <a:pos x="74" y="21"/>
                </a:cxn>
                <a:cxn ang="0">
                  <a:pos x="64" y="39"/>
                </a:cxn>
                <a:cxn ang="0">
                  <a:pos x="40" y="74"/>
                </a:cxn>
                <a:cxn ang="0">
                  <a:pos x="29" y="93"/>
                </a:cxn>
                <a:cxn ang="0">
                  <a:pos x="18" y="111"/>
                </a:cxn>
                <a:cxn ang="0">
                  <a:pos x="9" y="129"/>
                </a:cxn>
                <a:cxn ang="0">
                  <a:pos x="0" y="149"/>
                </a:cxn>
                <a:cxn ang="0">
                  <a:pos x="0" y="149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2" y="154"/>
                </a:cxn>
                <a:cxn ang="0">
                  <a:pos x="4" y="155"/>
                </a:cxn>
                <a:cxn ang="0">
                  <a:pos x="8" y="154"/>
                </a:cxn>
                <a:cxn ang="0">
                  <a:pos x="10" y="153"/>
                </a:cxn>
                <a:cxn ang="0">
                  <a:pos x="12" y="151"/>
                </a:cxn>
                <a:cxn ang="0">
                  <a:pos x="12" y="151"/>
                </a:cxn>
                <a:cxn ang="0">
                  <a:pos x="19" y="132"/>
                </a:cxn>
                <a:cxn ang="0">
                  <a:pos x="29" y="113"/>
                </a:cxn>
                <a:cxn ang="0">
                  <a:pos x="39" y="96"/>
                </a:cxn>
                <a:cxn ang="0">
                  <a:pos x="51" y="78"/>
                </a:cxn>
                <a:cxn ang="0">
                  <a:pos x="74" y="44"/>
                </a:cxn>
                <a:cxn ang="0">
                  <a:pos x="85" y="26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5"/>
                </a:cxn>
                <a:cxn ang="0">
                  <a:pos x="95" y="4"/>
                </a:cxn>
                <a:cxn ang="0">
                  <a:pos x="91" y="0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5" y="2"/>
                </a:cxn>
              </a:cxnLst>
              <a:rect l="0" t="0" r="r" b="b"/>
              <a:pathLst>
                <a:path w="95" h="155">
                  <a:moveTo>
                    <a:pt x="85" y="2"/>
                  </a:moveTo>
                  <a:lnTo>
                    <a:pt x="85" y="2"/>
                  </a:lnTo>
                  <a:lnTo>
                    <a:pt x="74" y="21"/>
                  </a:lnTo>
                  <a:lnTo>
                    <a:pt x="64" y="39"/>
                  </a:lnTo>
                  <a:lnTo>
                    <a:pt x="40" y="74"/>
                  </a:lnTo>
                  <a:lnTo>
                    <a:pt x="29" y="93"/>
                  </a:lnTo>
                  <a:lnTo>
                    <a:pt x="18" y="111"/>
                  </a:lnTo>
                  <a:lnTo>
                    <a:pt x="9" y="129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2" y="154"/>
                  </a:lnTo>
                  <a:lnTo>
                    <a:pt x="4" y="155"/>
                  </a:lnTo>
                  <a:lnTo>
                    <a:pt x="8" y="154"/>
                  </a:lnTo>
                  <a:lnTo>
                    <a:pt x="10" y="153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9" y="132"/>
                  </a:lnTo>
                  <a:lnTo>
                    <a:pt x="29" y="113"/>
                  </a:lnTo>
                  <a:lnTo>
                    <a:pt x="39" y="96"/>
                  </a:lnTo>
                  <a:lnTo>
                    <a:pt x="51" y="78"/>
                  </a:lnTo>
                  <a:lnTo>
                    <a:pt x="74" y="44"/>
                  </a:lnTo>
                  <a:lnTo>
                    <a:pt x="85" y="26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5"/>
                  </a:lnTo>
                  <a:lnTo>
                    <a:pt x="95" y="4"/>
                  </a:lnTo>
                  <a:lnTo>
                    <a:pt x="91" y="0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9" name="Freeform 1001"/>
            <p:cNvSpPr/>
            <p:nvPr/>
          </p:nvSpPr>
          <p:spPr bwMode="auto">
            <a:xfrm>
              <a:off x="2478088" y="4281488"/>
              <a:ext cx="44450" cy="61913"/>
            </a:xfrm>
            <a:custGeom>
              <a:avLst/>
              <a:gdLst/>
              <a:ahLst/>
              <a:cxnLst>
                <a:cxn ang="0">
                  <a:pos x="102" y="4"/>
                </a:cxn>
                <a:cxn ang="0">
                  <a:pos x="102" y="4"/>
                </a:cxn>
                <a:cxn ang="0">
                  <a:pos x="98" y="14"/>
                </a:cxn>
                <a:cxn ang="0">
                  <a:pos x="93" y="25"/>
                </a:cxn>
                <a:cxn ang="0">
                  <a:pos x="87" y="35"/>
                </a:cxn>
                <a:cxn ang="0">
                  <a:pos x="79" y="46"/>
                </a:cxn>
                <a:cxn ang="0">
                  <a:pos x="62" y="65"/>
                </a:cxn>
                <a:cxn ang="0">
                  <a:pos x="47" y="82"/>
                </a:cxn>
                <a:cxn ang="0">
                  <a:pos x="47" y="82"/>
                </a:cxn>
                <a:cxn ang="0">
                  <a:pos x="34" y="98"/>
                </a:cxn>
                <a:cxn ang="0">
                  <a:pos x="21" y="114"/>
                </a:cxn>
                <a:cxn ang="0">
                  <a:pos x="9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5" y="155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2" y="155"/>
                </a:cxn>
                <a:cxn ang="0">
                  <a:pos x="15" y="153"/>
                </a:cxn>
                <a:cxn ang="0">
                  <a:pos x="15" y="149"/>
                </a:cxn>
                <a:cxn ang="0">
                  <a:pos x="13" y="146"/>
                </a:cxn>
                <a:cxn ang="0">
                  <a:pos x="13" y="146"/>
                </a:cxn>
                <a:cxn ang="0">
                  <a:pos x="18" y="137"/>
                </a:cxn>
                <a:cxn ang="0">
                  <a:pos x="24" y="128"/>
                </a:cxn>
                <a:cxn ang="0">
                  <a:pos x="38" y="111"/>
                </a:cxn>
                <a:cxn ang="0">
                  <a:pos x="66" y="78"/>
                </a:cxn>
                <a:cxn ang="0">
                  <a:pos x="66" y="78"/>
                </a:cxn>
                <a:cxn ang="0">
                  <a:pos x="80" y="63"/>
                </a:cxn>
                <a:cxn ang="0">
                  <a:pos x="93" y="44"/>
                </a:cxn>
                <a:cxn ang="0">
                  <a:pos x="105" y="26"/>
                </a:cxn>
                <a:cxn ang="0">
                  <a:pos x="110" y="17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5"/>
                </a:cxn>
                <a:cxn ang="0">
                  <a:pos x="113" y="2"/>
                </a:cxn>
                <a:cxn ang="0">
                  <a:pos x="109" y="0"/>
                </a:cxn>
                <a:cxn ang="0">
                  <a:pos x="105" y="1"/>
                </a:cxn>
                <a:cxn ang="0">
                  <a:pos x="104" y="2"/>
                </a:cxn>
                <a:cxn ang="0">
                  <a:pos x="102" y="4"/>
                </a:cxn>
                <a:cxn ang="0">
                  <a:pos x="102" y="4"/>
                </a:cxn>
              </a:cxnLst>
              <a:rect l="0" t="0" r="r" b="b"/>
              <a:pathLst>
                <a:path w="114" h="155">
                  <a:moveTo>
                    <a:pt x="102" y="4"/>
                  </a:moveTo>
                  <a:lnTo>
                    <a:pt x="102" y="4"/>
                  </a:lnTo>
                  <a:lnTo>
                    <a:pt x="98" y="14"/>
                  </a:lnTo>
                  <a:lnTo>
                    <a:pt x="93" y="25"/>
                  </a:lnTo>
                  <a:lnTo>
                    <a:pt x="87" y="35"/>
                  </a:lnTo>
                  <a:lnTo>
                    <a:pt x="79" y="46"/>
                  </a:lnTo>
                  <a:lnTo>
                    <a:pt x="62" y="65"/>
                  </a:lnTo>
                  <a:lnTo>
                    <a:pt x="47" y="82"/>
                  </a:lnTo>
                  <a:lnTo>
                    <a:pt x="47" y="82"/>
                  </a:lnTo>
                  <a:lnTo>
                    <a:pt x="34" y="98"/>
                  </a:lnTo>
                  <a:lnTo>
                    <a:pt x="21" y="114"/>
                  </a:lnTo>
                  <a:lnTo>
                    <a:pt x="9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5" y="155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2" y="155"/>
                  </a:lnTo>
                  <a:lnTo>
                    <a:pt x="15" y="153"/>
                  </a:lnTo>
                  <a:lnTo>
                    <a:pt x="15" y="149"/>
                  </a:lnTo>
                  <a:lnTo>
                    <a:pt x="13" y="146"/>
                  </a:lnTo>
                  <a:lnTo>
                    <a:pt x="13" y="146"/>
                  </a:lnTo>
                  <a:lnTo>
                    <a:pt x="18" y="137"/>
                  </a:lnTo>
                  <a:lnTo>
                    <a:pt x="24" y="128"/>
                  </a:lnTo>
                  <a:lnTo>
                    <a:pt x="38" y="111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80" y="63"/>
                  </a:lnTo>
                  <a:lnTo>
                    <a:pt x="93" y="44"/>
                  </a:lnTo>
                  <a:lnTo>
                    <a:pt x="105" y="26"/>
                  </a:lnTo>
                  <a:lnTo>
                    <a:pt x="110" y="17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5"/>
                  </a:lnTo>
                  <a:lnTo>
                    <a:pt x="113" y="2"/>
                  </a:lnTo>
                  <a:lnTo>
                    <a:pt x="109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2" y="4"/>
                  </a:lnTo>
                  <a:lnTo>
                    <a:pt x="10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0" name="Freeform 1002"/>
            <p:cNvSpPr/>
            <p:nvPr/>
          </p:nvSpPr>
          <p:spPr bwMode="auto">
            <a:xfrm>
              <a:off x="2501901" y="4300538"/>
              <a:ext cx="26988" cy="4603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2"/>
                </a:cxn>
                <a:cxn ang="0">
                  <a:pos x="51" y="17"/>
                </a:cxn>
                <a:cxn ang="0">
                  <a:pos x="40" y="29"/>
                </a:cxn>
                <a:cxn ang="0">
                  <a:pos x="40" y="29"/>
                </a:cxn>
                <a:cxn ang="0">
                  <a:pos x="34" y="36"/>
                </a:cxn>
                <a:cxn ang="0">
                  <a:pos x="30" y="44"/>
                </a:cxn>
                <a:cxn ang="0">
                  <a:pos x="23" y="59"/>
                </a:cxn>
                <a:cxn ang="0">
                  <a:pos x="23" y="59"/>
                </a:cxn>
                <a:cxn ang="0">
                  <a:pos x="8" y="83"/>
                </a:cxn>
                <a:cxn ang="0">
                  <a:pos x="3" y="95"/>
                </a:cxn>
                <a:cxn ang="0">
                  <a:pos x="2" y="101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10" y="113"/>
                </a:cxn>
                <a:cxn ang="0">
                  <a:pos x="11" y="112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0"/>
                </a:cxn>
                <a:cxn ang="0">
                  <a:pos x="17" y="92"/>
                </a:cxn>
                <a:cxn ang="0">
                  <a:pos x="27" y="78"/>
                </a:cxn>
                <a:cxn ang="0">
                  <a:pos x="27" y="78"/>
                </a:cxn>
                <a:cxn ang="0">
                  <a:pos x="42" y="48"/>
                </a:cxn>
                <a:cxn ang="0">
                  <a:pos x="42" y="48"/>
                </a:cxn>
                <a:cxn ang="0">
                  <a:pos x="50" y="38"/>
                </a:cxn>
                <a:cxn ang="0">
                  <a:pos x="58" y="29"/>
                </a:cxn>
                <a:cxn ang="0">
                  <a:pos x="64" y="19"/>
                </a:cxn>
                <a:cxn ang="0">
                  <a:pos x="67" y="14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114">
                  <a:moveTo>
                    <a:pt x="58" y="4"/>
                  </a:moveTo>
                  <a:lnTo>
                    <a:pt x="58" y="4"/>
                  </a:lnTo>
                  <a:lnTo>
                    <a:pt x="55" y="12"/>
                  </a:lnTo>
                  <a:lnTo>
                    <a:pt x="51" y="17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4" y="36"/>
                  </a:lnTo>
                  <a:lnTo>
                    <a:pt x="30" y="44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8" y="83"/>
                  </a:lnTo>
                  <a:lnTo>
                    <a:pt x="3" y="95"/>
                  </a:lnTo>
                  <a:lnTo>
                    <a:pt x="2" y="101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10" y="113"/>
                  </a:lnTo>
                  <a:lnTo>
                    <a:pt x="11" y="112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0"/>
                  </a:lnTo>
                  <a:lnTo>
                    <a:pt x="17" y="92"/>
                  </a:lnTo>
                  <a:lnTo>
                    <a:pt x="27" y="78"/>
                  </a:lnTo>
                  <a:lnTo>
                    <a:pt x="27" y="78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50" y="38"/>
                  </a:lnTo>
                  <a:lnTo>
                    <a:pt x="58" y="29"/>
                  </a:lnTo>
                  <a:lnTo>
                    <a:pt x="64" y="19"/>
                  </a:lnTo>
                  <a:lnTo>
                    <a:pt x="67" y="14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1" name="Freeform 1003"/>
            <p:cNvSpPr/>
            <p:nvPr/>
          </p:nvSpPr>
          <p:spPr bwMode="auto">
            <a:xfrm>
              <a:off x="2374901" y="4359276"/>
              <a:ext cx="20638" cy="39688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31" y="28"/>
                </a:cxn>
                <a:cxn ang="0">
                  <a:pos x="25" y="40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2" y="60"/>
                </a:cxn>
                <a:cxn ang="0">
                  <a:pos x="6" y="71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2" y="96"/>
                </a:cxn>
                <a:cxn ang="0">
                  <a:pos x="12" y="96"/>
                </a:cxn>
                <a:cxn ang="0">
                  <a:pos x="19" y="74"/>
                </a:cxn>
                <a:cxn ang="0">
                  <a:pos x="23" y="62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6" y="42"/>
                </a:cxn>
                <a:cxn ang="0">
                  <a:pos x="43" y="32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100">
                  <a:moveTo>
                    <a:pt x="43" y="4"/>
                  </a:moveTo>
                  <a:lnTo>
                    <a:pt x="43" y="4"/>
                  </a:lnTo>
                  <a:lnTo>
                    <a:pt x="31" y="28"/>
                  </a:lnTo>
                  <a:lnTo>
                    <a:pt x="25" y="4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2" y="60"/>
                  </a:lnTo>
                  <a:lnTo>
                    <a:pt x="6" y="71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9" y="74"/>
                  </a:lnTo>
                  <a:lnTo>
                    <a:pt x="23" y="62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6" y="42"/>
                  </a:lnTo>
                  <a:lnTo>
                    <a:pt x="43" y="32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2" name="Freeform 1004"/>
            <p:cNvSpPr/>
            <p:nvPr/>
          </p:nvSpPr>
          <p:spPr bwMode="auto">
            <a:xfrm>
              <a:off x="2397126" y="4371976"/>
              <a:ext cx="28575" cy="38100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5" y="21"/>
                </a:cxn>
                <a:cxn ang="0">
                  <a:pos x="28" y="42"/>
                </a:cxn>
                <a:cxn ang="0">
                  <a:pos x="20" y="52"/>
                </a:cxn>
                <a:cxn ang="0">
                  <a:pos x="12" y="64"/>
                </a:cxn>
                <a:cxn ang="0">
                  <a:pos x="6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3" y="93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3"/>
                </a:cxn>
                <a:cxn ang="0">
                  <a:pos x="12" y="90"/>
                </a:cxn>
                <a:cxn ang="0">
                  <a:pos x="12" y="90"/>
                </a:cxn>
                <a:cxn ang="0">
                  <a:pos x="17" y="79"/>
                </a:cxn>
                <a:cxn ang="0">
                  <a:pos x="23" y="68"/>
                </a:cxn>
                <a:cxn ang="0">
                  <a:pos x="37" y="47"/>
                </a:cxn>
                <a:cxn ang="0">
                  <a:pos x="54" y="27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6"/>
                </a:cxn>
                <a:cxn ang="0">
                  <a:pos x="72" y="5"/>
                </a:cxn>
                <a:cxn ang="0">
                  <a:pos x="71" y="1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2" h="94">
                  <a:moveTo>
                    <a:pt x="63" y="1"/>
                  </a:moveTo>
                  <a:lnTo>
                    <a:pt x="63" y="1"/>
                  </a:lnTo>
                  <a:lnTo>
                    <a:pt x="45" y="21"/>
                  </a:lnTo>
                  <a:lnTo>
                    <a:pt x="28" y="42"/>
                  </a:lnTo>
                  <a:lnTo>
                    <a:pt x="20" y="52"/>
                  </a:lnTo>
                  <a:lnTo>
                    <a:pt x="12" y="64"/>
                  </a:lnTo>
                  <a:lnTo>
                    <a:pt x="6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3" y="93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3"/>
                  </a:lnTo>
                  <a:lnTo>
                    <a:pt x="12" y="90"/>
                  </a:lnTo>
                  <a:lnTo>
                    <a:pt x="12" y="90"/>
                  </a:lnTo>
                  <a:lnTo>
                    <a:pt x="17" y="79"/>
                  </a:lnTo>
                  <a:lnTo>
                    <a:pt x="23" y="68"/>
                  </a:lnTo>
                  <a:lnTo>
                    <a:pt x="37" y="47"/>
                  </a:lnTo>
                  <a:lnTo>
                    <a:pt x="54" y="27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6"/>
                  </a:lnTo>
                  <a:lnTo>
                    <a:pt x="72" y="5"/>
                  </a:lnTo>
                  <a:lnTo>
                    <a:pt x="71" y="1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3" name="Freeform 1005"/>
            <p:cNvSpPr/>
            <p:nvPr/>
          </p:nvSpPr>
          <p:spPr bwMode="auto">
            <a:xfrm>
              <a:off x="2427288" y="4384676"/>
              <a:ext cx="26988" cy="396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2" y="22"/>
                </a:cxn>
                <a:cxn ang="0">
                  <a:pos x="28" y="43"/>
                </a:cxn>
                <a:cxn ang="0">
                  <a:pos x="13" y="66"/>
                </a:cxn>
                <a:cxn ang="0">
                  <a:pos x="2" y="90"/>
                </a:cxn>
                <a:cxn ang="0">
                  <a:pos x="2" y="90"/>
                </a:cxn>
                <a:cxn ang="0">
                  <a:pos x="0" y="93"/>
                </a:cxn>
                <a:cxn ang="0">
                  <a:pos x="2" y="95"/>
                </a:cxn>
                <a:cxn ang="0">
                  <a:pos x="4" y="98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12" y="95"/>
                </a:cxn>
                <a:cxn ang="0">
                  <a:pos x="12" y="95"/>
                </a:cxn>
                <a:cxn ang="0">
                  <a:pos x="24" y="73"/>
                </a:cxn>
                <a:cxn ang="0">
                  <a:pos x="37" y="51"/>
                </a:cxn>
                <a:cxn ang="0">
                  <a:pos x="51" y="29"/>
                </a:cxn>
                <a:cxn ang="0">
                  <a:pos x="59" y="19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70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70" h="99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2" y="22"/>
                  </a:lnTo>
                  <a:lnTo>
                    <a:pt x="28" y="43"/>
                  </a:lnTo>
                  <a:lnTo>
                    <a:pt x="13" y="66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2" y="95"/>
                  </a:lnTo>
                  <a:lnTo>
                    <a:pt x="4" y="98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24" y="73"/>
                  </a:lnTo>
                  <a:lnTo>
                    <a:pt x="37" y="51"/>
                  </a:lnTo>
                  <a:lnTo>
                    <a:pt x="51" y="29"/>
                  </a:lnTo>
                  <a:lnTo>
                    <a:pt x="59" y="19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70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4" name="Freeform 1006"/>
            <p:cNvSpPr/>
            <p:nvPr/>
          </p:nvSpPr>
          <p:spPr bwMode="auto">
            <a:xfrm>
              <a:off x="2374901" y="4386263"/>
              <a:ext cx="103188" cy="153988"/>
            </a:xfrm>
            <a:custGeom>
              <a:avLst/>
              <a:gdLst/>
              <a:ahLst/>
              <a:cxnLst>
                <a:cxn ang="0">
                  <a:pos x="247" y="4"/>
                </a:cxn>
                <a:cxn ang="0">
                  <a:pos x="247" y="4"/>
                </a:cxn>
                <a:cxn ang="0">
                  <a:pos x="245" y="8"/>
                </a:cxn>
                <a:cxn ang="0">
                  <a:pos x="242" y="11"/>
                </a:cxn>
                <a:cxn ang="0">
                  <a:pos x="236" y="19"/>
                </a:cxn>
                <a:cxn ang="0">
                  <a:pos x="229" y="26"/>
                </a:cxn>
                <a:cxn ang="0">
                  <a:pos x="223" y="32"/>
                </a:cxn>
                <a:cxn ang="0">
                  <a:pos x="223" y="32"/>
                </a:cxn>
                <a:cxn ang="0">
                  <a:pos x="213" y="45"/>
                </a:cxn>
                <a:cxn ang="0">
                  <a:pos x="206" y="57"/>
                </a:cxn>
                <a:cxn ang="0">
                  <a:pos x="190" y="83"/>
                </a:cxn>
                <a:cxn ang="0">
                  <a:pos x="190" y="83"/>
                </a:cxn>
                <a:cxn ang="0">
                  <a:pos x="155" y="134"/>
                </a:cxn>
                <a:cxn ang="0">
                  <a:pos x="119" y="185"/>
                </a:cxn>
                <a:cxn ang="0">
                  <a:pos x="119" y="185"/>
                </a:cxn>
                <a:cxn ang="0">
                  <a:pos x="81" y="242"/>
                </a:cxn>
                <a:cxn ang="0">
                  <a:pos x="46" y="299"/>
                </a:cxn>
                <a:cxn ang="0">
                  <a:pos x="46" y="299"/>
                </a:cxn>
                <a:cxn ang="0">
                  <a:pos x="32" y="320"/>
                </a:cxn>
                <a:cxn ang="0">
                  <a:pos x="17" y="340"/>
                </a:cxn>
                <a:cxn ang="0">
                  <a:pos x="11" y="351"/>
                </a:cxn>
                <a:cxn ang="0">
                  <a:pos x="5" y="362"/>
                </a:cxn>
                <a:cxn ang="0">
                  <a:pos x="1" y="374"/>
                </a:cxn>
                <a:cxn ang="0">
                  <a:pos x="0" y="385"/>
                </a:cxn>
                <a:cxn ang="0">
                  <a:pos x="0" y="385"/>
                </a:cxn>
                <a:cxn ang="0">
                  <a:pos x="0" y="388"/>
                </a:cxn>
                <a:cxn ang="0">
                  <a:pos x="1" y="389"/>
                </a:cxn>
                <a:cxn ang="0">
                  <a:pos x="3" y="391"/>
                </a:cxn>
                <a:cxn ang="0">
                  <a:pos x="5" y="391"/>
                </a:cxn>
                <a:cxn ang="0">
                  <a:pos x="9" y="389"/>
                </a:cxn>
                <a:cxn ang="0">
                  <a:pos x="11" y="388"/>
                </a:cxn>
                <a:cxn ang="0">
                  <a:pos x="11" y="385"/>
                </a:cxn>
                <a:cxn ang="0">
                  <a:pos x="11" y="385"/>
                </a:cxn>
                <a:cxn ang="0">
                  <a:pos x="12" y="379"/>
                </a:cxn>
                <a:cxn ang="0">
                  <a:pos x="15" y="371"/>
                </a:cxn>
                <a:cxn ang="0">
                  <a:pos x="20" y="358"/>
                </a:cxn>
                <a:cxn ang="0">
                  <a:pos x="28" y="346"/>
                </a:cxn>
                <a:cxn ang="0">
                  <a:pos x="37" y="334"/>
                </a:cxn>
                <a:cxn ang="0">
                  <a:pos x="37" y="334"/>
                </a:cxn>
                <a:cxn ang="0">
                  <a:pos x="52" y="311"/>
                </a:cxn>
                <a:cxn ang="0">
                  <a:pos x="67" y="286"/>
                </a:cxn>
                <a:cxn ang="0">
                  <a:pos x="67" y="286"/>
                </a:cxn>
                <a:cxn ang="0">
                  <a:pos x="102" y="231"/>
                </a:cxn>
                <a:cxn ang="0">
                  <a:pos x="139" y="176"/>
                </a:cxn>
                <a:cxn ang="0">
                  <a:pos x="139" y="176"/>
                </a:cxn>
                <a:cxn ang="0">
                  <a:pos x="206" y="81"/>
                </a:cxn>
                <a:cxn ang="0">
                  <a:pos x="206" y="81"/>
                </a:cxn>
                <a:cxn ang="0">
                  <a:pos x="220" y="57"/>
                </a:cxn>
                <a:cxn ang="0">
                  <a:pos x="228" y="45"/>
                </a:cxn>
                <a:cxn ang="0">
                  <a:pos x="236" y="34"/>
                </a:cxn>
                <a:cxn ang="0">
                  <a:pos x="236" y="34"/>
                </a:cxn>
                <a:cxn ang="0">
                  <a:pos x="249" y="21"/>
                </a:cxn>
                <a:cxn ang="0">
                  <a:pos x="254" y="14"/>
                </a:cxn>
                <a:cxn ang="0">
                  <a:pos x="258" y="6"/>
                </a:cxn>
                <a:cxn ang="0">
                  <a:pos x="258" y="6"/>
                </a:cxn>
                <a:cxn ang="0">
                  <a:pos x="259" y="5"/>
                </a:cxn>
                <a:cxn ang="0">
                  <a:pos x="258" y="2"/>
                </a:cxn>
                <a:cxn ang="0">
                  <a:pos x="257" y="1"/>
                </a:cxn>
                <a:cxn ang="0">
                  <a:pos x="254" y="0"/>
                </a:cxn>
                <a:cxn ang="0">
                  <a:pos x="250" y="0"/>
                </a:cxn>
                <a:cxn ang="0">
                  <a:pos x="249" y="1"/>
                </a:cxn>
                <a:cxn ang="0">
                  <a:pos x="247" y="4"/>
                </a:cxn>
                <a:cxn ang="0">
                  <a:pos x="247" y="4"/>
                </a:cxn>
              </a:cxnLst>
              <a:rect l="0" t="0" r="r" b="b"/>
              <a:pathLst>
                <a:path w="259" h="391">
                  <a:moveTo>
                    <a:pt x="247" y="4"/>
                  </a:moveTo>
                  <a:lnTo>
                    <a:pt x="247" y="4"/>
                  </a:lnTo>
                  <a:lnTo>
                    <a:pt x="245" y="8"/>
                  </a:lnTo>
                  <a:lnTo>
                    <a:pt x="242" y="11"/>
                  </a:lnTo>
                  <a:lnTo>
                    <a:pt x="236" y="19"/>
                  </a:lnTo>
                  <a:lnTo>
                    <a:pt x="229" y="26"/>
                  </a:lnTo>
                  <a:lnTo>
                    <a:pt x="223" y="32"/>
                  </a:lnTo>
                  <a:lnTo>
                    <a:pt x="223" y="32"/>
                  </a:lnTo>
                  <a:lnTo>
                    <a:pt x="213" y="45"/>
                  </a:lnTo>
                  <a:lnTo>
                    <a:pt x="206" y="57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55" y="134"/>
                  </a:lnTo>
                  <a:lnTo>
                    <a:pt x="119" y="185"/>
                  </a:lnTo>
                  <a:lnTo>
                    <a:pt x="119" y="185"/>
                  </a:lnTo>
                  <a:lnTo>
                    <a:pt x="81" y="242"/>
                  </a:lnTo>
                  <a:lnTo>
                    <a:pt x="46" y="299"/>
                  </a:lnTo>
                  <a:lnTo>
                    <a:pt x="46" y="299"/>
                  </a:lnTo>
                  <a:lnTo>
                    <a:pt x="32" y="320"/>
                  </a:lnTo>
                  <a:lnTo>
                    <a:pt x="17" y="340"/>
                  </a:lnTo>
                  <a:lnTo>
                    <a:pt x="11" y="351"/>
                  </a:lnTo>
                  <a:lnTo>
                    <a:pt x="5" y="362"/>
                  </a:lnTo>
                  <a:lnTo>
                    <a:pt x="1" y="374"/>
                  </a:lnTo>
                  <a:lnTo>
                    <a:pt x="0" y="385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1" y="389"/>
                  </a:lnTo>
                  <a:lnTo>
                    <a:pt x="3" y="391"/>
                  </a:lnTo>
                  <a:lnTo>
                    <a:pt x="5" y="391"/>
                  </a:lnTo>
                  <a:lnTo>
                    <a:pt x="9" y="389"/>
                  </a:lnTo>
                  <a:lnTo>
                    <a:pt x="11" y="388"/>
                  </a:lnTo>
                  <a:lnTo>
                    <a:pt x="11" y="385"/>
                  </a:lnTo>
                  <a:lnTo>
                    <a:pt x="11" y="385"/>
                  </a:lnTo>
                  <a:lnTo>
                    <a:pt x="12" y="379"/>
                  </a:lnTo>
                  <a:lnTo>
                    <a:pt x="15" y="371"/>
                  </a:lnTo>
                  <a:lnTo>
                    <a:pt x="20" y="358"/>
                  </a:lnTo>
                  <a:lnTo>
                    <a:pt x="28" y="346"/>
                  </a:lnTo>
                  <a:lnTo>
                    <a:pt x="37" y="334"/>
                  </a:lnTo>
                  <a:lnTo>
                    <a:pt x="37" y="334"/>
                  </a:lnTo>
                  <a:lnTo>
                    <a:pt x="52" y="311"/>
                  </a:lnTo>
                  <a:lnTo>
                    <a:pt x="67" y="286"/>
                  </a:lnTo>
                  <a:lnTo>
                    <a:pt x="67" y="286"/>
                  </a:lnTo>
                  <a:lnTo>
                    <a:pt x="102" y="231"/>
                  </a:lnTo>
                  <a:lnTo>
                    <a:pt x="139" y="176"/>
                  </a:lnTo>
                  <a:lnTo>
                    <a:pt x="139" y="176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220" y="57"/>
                  </a:lnTo>
                  <a:lnTo>
                    <a:pt x="228" y="45"/>
                  </a:lnTo>
                  <a:lnTo>
                    <a:pt x="236" y="34"/>
                  </a:lnTo>
                  <a:lnTo>
                    <a:pt x="236" y="34"/>
                  </a:lnTo>
                  <a:lnTo>
                    <a:pt x="249" y="21"/>
                  </a:lnTo>
                  <a:lnTo>
                    <a:pt x="254" y="14"/>
                  </a:lnTo>
                  <a:lnTo>
                    <a:pt x="258" y="6"/>
                  </a:lnTo>
                  <a:lnTo>
                    <a:pt x="258" y="6"/>
                  </a:lnTo>
                  <a:lnTo>
                    <a:pt x="259" y="5"/>
                  </a:lnTo>
                  <a:lnTo>
                    <a:pt x="258" y="2"/>
                  </a:lnTo>
                  <a:lnTo>
                    <a:pt x="257" y="1"/>
                  </a:lnTo>
                  <a:lnTo>
                    <a:pt x="254" y="0"/>
                  </a:lnTo>
                  <a:lnTo>
                    <a:pt x="250" y="0"/>
                  </a:lnTo>
                  <a:lnTo>
                    <a:pt x="249" y="1"/>
                  </a:lnTo>
                  <a:lnTo>
                    <a:pt x="247" y="4"/>
                  </a:lnTo>
                  <a:lnTo>
                    <a:pt x="24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5" name="Freeform 1007"/>
            <p:cNvSpPr/>
            <p:nvPr/>
          </p:nvSpPr>
          <p:spPr bwMode="auto">
            <a:xfrm>
              <a:off x="2393951" y="4391026"/>
              <a:ext cx="111125" cy="165100"/>
            </a:xfrm>
            <a:custGeom>
              <a:avLst/>
              <a:gdLst/>
              <a:ahLst/>
              <a:cxnLst>
                <a:cxn ang="0">
                  <a:pos x="267" y="2"/>
                </a:cxn>
                <a:cxn ang="0">
                  <a:pos x="267" y="2"/>
                </a:cxn>
                <a:cxn ang="0">
                  <a:pos x="247" y="24"/>
                </a:cxn>
                <a:cxn ang="0">
                  <a:pos x="229" y="46"/>
                </a:cxn>
                <a:cxn ang="0">
                  <a:pos x="210" y="71"/>
                </a:cxn>
                <a:cxn ang="0">
                  <a:pos x="195" y="96"/>
                </a:cxn>
                <a:cxn ang="0">
                  <a:pos x="163" y="147"/>
                </a:cxn>
                <a:cxn ang="0">
                  <a:pos x="132" y="198"/>
                </a:cxn>
                <a:cxn ang="0">
                  <a:pos x="132" y="198"/>
                </a:cxn>
                <a:cxn ang="0">
                  <a:pos x="61" y="314"/>
                </a:cxn>
                <a:cxn ang="0">
                  <a:pos x="61" y="314"/>
                </a:cxn>
                <a:cxn ang="0">
                  <a:pos x="43" y="343"/>
                </a:cxn>
                <a:cxn ang="0">
                  <a:pos x="22" y="372"/>
                </a:cxn>
                <a:cxn ang="0">
                  <a:pos x="22" y="372"/>
                </a:cxn>
                <a:cxn ang="0">
                  <a:pos x="9" y="390"/>
                </a:cxn>
                <a:cxn ang="0">
                  <a:pos x="2" y="401"/>
                </a:cxn>
                <a:cxn ang="0">
                  <a:pos x="0" y="411"/>
                </a:cxn>
                <a:cxn ang="0">
                  <a:pos x="0" y="411"/>
                </a:cxn>
                <a:cxn ang="0">
                  <a:pos x="0" y="414"/>
                </a:cxn>
                <a:cxn ang="0">
                  <a:pos x="0" y="416"/>
                </a:cxn>
                <a:cxn ang="0">
                  <a:pos x="4" y="418"/>
                </a:cxn>
                <a:cxn ang="0">
                  <a:pos x="6" y="419"/>
                </a:cxn>
                <a:cxn ang="0">
                  <a:pos x="8" y="418"/>
                </a:cxn>
                <a:cxn ang="0">
                  <a:pos x="9" y="416"/>
                </a:cxn>
                <a:cxn ang="0">
                  <a:pos x="10" y="414"/>
                </a:cxn>
                <a:cxn ang="0">
                  <a:pos x="10" y="414"/>
                </a:cxn>
                <a:cxn ang="0">
                  <a:pos x="12" y="408"/>
                </a:cxn>
                <a:cxn ang="0">
                  <a:pos x="14" y="402"/>
                </a:cxn>
                <a:cxn ang="0">
                  <a:pos x="22" y="390"/>
                </a:cxn>
                <a:cxn ang="0">
                  <a:pos x="38" y="371"/>
                </a:cxn>
                <a:cxn ang="0">
                  <a:pos x="38" y="371"/>
                </a:cxn>
                <a:cxn ang="0">
                  <a:pos x="56" y="346"/>
                </a:cxn>
                <a:cxn ang="0">
                  <a:pos x="72" y="320"/>
                </a:cxn>
                <a:cxn ang="0">
                  <a:pos x="72" y="320"/>
                </a:cxn>
                <a:cxn ang="0">
                  <a:pos x="103" y="266"/>
                </a:cxn>
                <a:cxn ang="0">
                  <a:pos x="137" y="212"/>
                </a:cxn>
                <a:cxn ang="0">
                  <a:pos x="137" y="212"/>
                </a:cxn>
                <a:cxn ang="0">
                  <a:pos x="154" y="185"/>
                </a:cxn>
                <a:cxn ang="0">
                  <a:pos x="173" y="156"/>
                </a:cxn>
                <a:cxn ang="0">
                  <a:pos x="190" y="129"/>
                </a:cxn>
                <a:cxn ang="0">
                  <a:pos x="207" y="101"/>
                </a:cxn>
                <a:cxn ang="0">
                  <a:pos x="207" y="101"/>
                </a:cxn>
                <a:cxn ang="0">
                  <a:pos x="220" y="76"/>
                </a:cxn>
                <a:cxn ang="0">
                  <a:pos x="234" y="54"/>
                </a:cxn>
                <a:cxn ang="0">
                  <a:pos x="234" y="54"/>
                </a:cxn>
                <a:cxn ang="0">
                  <a:pos x="243" y="42"/>
                </a:cxn>
                <a:cxn ang="0">
                  <a:pos x="254" y="31"/>
                </a:cxn>
                <a:cxn ang="0">
                  <a:pos x="275" y="10"/>
                </a:cxn>
                <a:cxn ang="0">
                  <a:pos x="275" y="10"/>
                </a:cxn>
                <a:cxn ang="0">
                  <a:pos x="277" y="7"/>
                </a:cxn>
                <a:cxn ang="0">
                  <a:pos x="277" y="6"/>
                </a:cxn>
                <a:cxn ang="0">
                  <a:pos x="275" y="2"/>
                </a:cxn>
                <a:cxn ang="0">
                  <a:pos x="272" y="0"/>
                </a:cxn>
                <a:cxn ang="0">
                  <a:pos x="269" y="0"/>
                </a:cxn>
                <a:cxn ang="0">
                  <a:pos x="267" y="2"/>
                </a:cxn>
                <a:cxn ang="0">
                  <a:pos x="267" y="2"/>
                </a:cxn>
              </a:cxnLst>
              <a:rect l="0" t="0" r="r" b="b"/>
              <a:pathLst>
                <a:path w="277" h="419">
                  <a:moveTo>
                    <a:pt x="267" y="2"/>
                  </a:moveTo>
                  <a:lnTo>
                    <a:pt x="267" y="2"/>
                  </a:lnTo>
                  <a:lnTo>
                    <a:pt x="247" y="24"/>
                  </a:lnTo>
                  <a:lnTo>
                    <a:pt x="229" y="46"/>
                  </a:lnTo>
                  <a:lnTo>
                    <a:pt x="210" y="71"/>
                  </a:lnTo>
                  <a:lnTo>
                    <a:pt x="195" y="96"/>
                  </a:lnTo>
                  <a:lnTo>
                    <a:pt x="163" y="147"/>
                  </a:lnTo>
                  <a:lnTo>
                    <a:pt x="132" y="198"/>
                  </a:lnTo>
                  <a:lnTo>
                    <a:pt x="132" y="198"/>
                  </a:lnTo>
                  <a:lnTo>
                    <a:pt x="61" y="314"/>
                  </a:lnTo>
                  <a:lnTo>
                    <a:pt x="61" y="314"/>
                  </a:lnTo>
                  <a:lnTo>
                    <a:pt x="43" y="343"/>
                  </a:lnTo>
                  <a:lnTo>
                    <a:pt x="22" y="372"/>
                  </a:lnTo>
                  <a:lnTo>
                    <a:pt x="22" y="372"/>
                  </a:lnTo>
                  <a:lnTo>
                    <a:pt x="9" y="390"/>
                  </a:lnTo>
                  <a:lnTo>
                    <a:pt x="2" y="401"/>
                  </a:lnTo>
                  <a:lnTo>
                    <a:pt x="0" y="411"/>
                  </a:lnTo>
                  <a:lnTo>
                    <a:pt x="0" y="411"/>
                  </a:lnTo>
                  <a:lnTo>
                    <a:pt x="0" y="414"/>
                  </a:lnTo>
                  <a:lnTo>
                    <a:pt x="0" y="416"/>
                  </a:lnTo>
                  <a:lnTo>
                    <a:pt x="4" y="418"/>
                  </a:lnTo>
                  <a:lnTo>
                    <a:pt x="6" y="419"/>
                  </a:lnTo>
                  <a:lnTo>
                    <a:pt x="8" y="418"/>
                  </a:lnTo>
                  <a:lnTo>
                    <a:pt x="9" y="416"/>
                  </a:lnTo>
                  <a:lnTo>
                    <a:pt x="10" y="414"/>
                  </a:lnTo>
                  <a:lnTo>
                    <a:pt x="10" y="414"/>
                  </a:lnTo>
                  <a:lnTo>
                    <a:pt x="12" y="408"/>
                  </a:lnTo>
                  <a:lnTo>
                    <a:pt x="14" y="402"/>
                  </a:lnTo>
                  <a:lnTo>
                    <a:pt x="22" y="390"/>
                  </a:lnTo>
                  <a:lnTo>
                    <a:pt x="38" y="371"/>
                  </a:lnTo>
                  <a:lnTo>
                    <a:pt x="38" y="371"/>
                  </a:lnTo>
                  <a:lnTo>
                    <a:pt x="56" y="346"/>
                  </a:lnTo>
                  <a:lnTo>
                    <a:pt x="72" y="320"/>
                  </a:lnTo>
                  <a:lnTo>
                    <a:pt x="72" y="320"/>
                  </a:lnTo>
                  <a:lnTo>
                    <a:pt x="103" y="266"/>
                  </a:lnTo>
                  <a:lnTo>
                    <a:pt x="137" y="212"/>
                  </a:lnTo>
                  <a:lnTo>
                    <a:pt x="137" y="212"/>
                  </a:lnTo>
                  <a:lnTo>
                    <a:pt x="154" y="185"/>
                  </a:lnTo>
                  <a:lnTo>
                    <a:pt x="173" y="156"/>
                  </a:lnTo>
                  <a:lnTo>
                    <a:pt x="190" y="129"/>
                  </a:lnTo>
                  <a:lnTo>
                    <a:pt x="207" y="101"/>
                  </a:lnTo>
                  <a:lnTo>
                    <a:pt x="207" y="101"/>
                  </a:lnTo>
                  <a:lnTo>
                    <a:pt x="220" y="76"/>
                  </a:lnTo>
                  <a:lnTo>
                    <a:pt x="234" y="54"/>
                  </a:lnTo>
                  <a:lnTo>
                    <a:pt x="234" y="54"/>
                  </a:lnTo>
                  <a:lnTo>
                    <a:pt x="243" y="42"/>
                  </a:lnTo>
                  <a:lnTo>
                    <a:pt x="254" y="31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7" y="7"/>
                  </a:lnTo>
                  <a:lnTo>
                    <a:pt x="277" y="6"/>
                  </a:lnTo>
                  <a:lnTo>
                    <a:pt x="275" y="2"/>
                  </a:lnTo>
                  <a:lnTo>
                    <a:pt x="272" y="0"/>
                  </a:lnTo>
                  <a:lnTo>
                    <a:pt x="269" y="0"/>
                  </a:lnTo>
                  <a:lnTo>
                    <a:pt x="267" y="2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6" name="Freeform 1008"/>
            <p:cNvSpPr/>
            <p:nvPr/>
          </p:nvSpPr>
          <p:spPr bwMode="auto">
            <a:xfrm>
              <a:off x="2417763" y="4403726"/>
              <a:ext cx="107950" cy="158750"/>
            </a:xfrm>
            <a:custGeom>
              <a:avLst/>
              <a:gdLst/>
              <a:ahLst/>
              <a:cxnLst>
                <a:cxn ang="0">
                  <a:pos x="264" y="2"/>
                </a:cxn>
                <a:cxn ang="0">
                  <a:pos x="245" y="25"/>
                </a:cxn>
                <a:cxn ang="0">
                  <a:pos x="208" y="74"/>
                </a:cxn>
                <a:cxn ang="0">
                  <a:pos x="188" y="96"/>
                </a:cxn>
                <a:cxn ang="0">
                  <a:pos x="178" y="108"/>
                </a:cxn>
                <a:cxn ang="0">
                  <a:pos x="151" y="144"/>
                </a:cxn>
                <a:cxn ang="0">
                  <a:pos x="119" y="195"/>
                </a:cxn>
                <a:cxn ang="0">
                  <a:pos x="110" y="210"/>
                </a:cxn>
                <a:cxn ang="0">
                  <a:pos x="80" y="250"/>
                </a:cxn>
                <a:cxn ang="0">
                  <a:pos x="72" y="262"/>
                </a:cxn>
                <a:cxn ang="0">
                  <a:pos x="60" y="287"/>
                </a:cxn>
                <a:cxn ang="0">
                  <a:pos x="54" y="299"/>
                </a:cxn>
                <a:cxn ang="0">
                  <a:pos x="17" y="355"/>
                </a:cxn>
                <a:cxn ang="0">
                  <a:pos x="5" y="380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8" y="399"/>
                </a:cxn>
                <a:cxn ang="0">
                  <a:pos x="12" y="395"/>
                </a:cxn>
                <a:cxn ang="0">
                  <a:pos x="16" y="382"/>
                </a:cxn>
                <a:cxn ang="0">
                  <a:pos x="29" y="356"/>
                </a:cxn>
                <a:cxn ang="0">
                  <a:pos x="52" y="321"/>
                </a:cxn>
                <a:cxn ang="0">
                  <a:pos x="68" y="297"/>
                </a:cxn>
                <a:cxn ang="0">
                  <a:pos x="79" y="272"/>
                </a:cxn>
                <a:cxn ang="0">
                  <a:pos x="83" y="265"/>
                </a:cxn>
                <a:cxn ang="0">
                  <a:pos x="100" y="245"/>
                </a:cxn>
                <a:cxn ang="0">
                  <a:pos x="115" y="224"/>
                </a:cxn>
                <a:cxn ang="0">
                  <a:pos x="130" y="202"/>
                </a:cxn>
                <a:cxn ang="0">
                  <a:pos x="164" y="147"/>
                </a:cxn>
                <a:cxn ang="0">
                  <a:pos x="192" y="109"/>
                </a:cxn>
                <a:cxn ang="0">
                  <a:pos x="204" y="97"/>
                </a:cxn>
                <a:cxn ang="0">
                  <a:pos x="223" y="76"/>
                </a:cxn>
                <a:cxn ang="0">
                  <a:pos x="255" y="31"/>
                </a:cxn>
                <a:cxn ang="0">
                  <a:pos x="272" y="10"/>
                </a:cxn>
                <a:cxn ang="0">
                  <a:pos x="274" y="8"/>
                </a:cxn>
                <a:cxn ang="0">
                  <a:pos x="272" y="2"/>
                </a:cxn>
                <a:cxn ang="0">
                  <a:pos x="267" y="0"/>
                </a:cxn>
                <a:cxn ang="0">
                  <a:pos x="264" y="2"/>
                </a:cxn>
              </a:cxnLst>
              <a:rect l="0" t="0" r="r" b="b"/>
              <a:pathLst>
                <a:path w="274" h="399">
                  <a:moveTo>
                    <a:pt x="264" y="2"/>
                  </a:moveTo>
                  <a:lnTo>
                    <a:pt x="264" y="2"/>
                  </a:lnTo>
                  <a:lnTo>
                    <a:pt x="254" y="14"/>
                  </a:lnTo>
                  <a:lnTo>
                    <a:pt x="245" y="25"/>
                  </a:lnTo>
                  <a:lnTo>
                    <a:pt x="226" y="49"/>
                  </a:lnTo>
                  <a:lnTo>
                    <a:pt x="208" y="74"/>
                  </a:lnTo>
                  <a:lnTo>
                    <a:pt x="199" y="85"/>
                  </a:lnTo>
                  <a:lnTo>
                    <a:pt x="188" y="96"/>
                  </a:lnTo>
                  <a:lnTo>
                    <a:pt x="188" y="96"/>
                  </a:lnTo>
                  <a:lnTo>
                    <a:pt x="178" y="108"/>
                  </a:lnTo>
                  <a:lnTo>
                    <a:pt x="169" y="119"/>
                  </a:lnTo>
                  <a:lnTo>
                    <a:pt x="151" y="144"/>
                  </a:lnTo>
                  <a:lnTo>
                    <a:pt x="135" y="169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0" y="210"/>
                  </a:lnTo>
                  <a:lnTo>
                    <a:pt x="101" y="224"/>
                  </a:lnTo>
                  <a:lnTo>
                    <a:pt x="80" y="250"/>
                  </a:lnTo>
                  <a:lnTo>
                    <a:pt x="80" y="250"/>
                  </a:lnTo>
                  <a:lnTo>
                    <a:pt x="72" y="262"/>
                  </a:lnTo>
                  <a:lnTo>
                    <a:pt x="66" y="274"/>
                  </a:lnTo>
                  <a:lnTo>
                    <a:pt x="60" y="287"/>
                  </a:lnTo>
                  <a:lnTo>
                    <a:pt x="54" y="299"/>
                  </a:lnTo>
                  <a:lnTo>
                    <a:pt x="54" y="299"/>
                  </a:lnTo>
                  <a:lnTo>
                    <a:pt x="24" y="344"/>
                  </a:lnTo>
                  <a:lnTo>
                    <a:pt x="17" y="355"/>
                  </a:lnTo>
                  <a:lnTo>
                    <a:pt x="11" y="367"/>
                  </a:lnTo>
                  <a:lnTo>
                    <a:pt x="5" y="380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1" y="397"/>
                  </a:lnTo>
                  <a:lnTo>
                    <a:pt x="4" y="399"/>
                  </a:lnTo>
                  <a:lnTo>
                    <a:pt x="8" y="399"/>
                  </a:lnTo>
                  <a:lnTo>
                    <a:pt x="11" y="398"/>
                  </a:lnTo>
                  <a:lnTo>
                    <a:pt x="12" y="395"/>
                  </a:lnTo>
                  <a:lnTo>
                    <a:pt x="12" y="395"/>
                  </a:lnTo>
                  <a:lnTo>
                    <a:pt x="16" y="382"/>
                  </a:lnTo>
                  <a:lnTo>
                    <a:pt x="22" y="369"/>
                  </a:lnTo>
                  <a:lnTo>
                    <a:pt x="29" y="356"/>
                  </a:lnTo>
                  <a:lnTo>
                    <a:pt x="35" y="344"/>
                  </a:lnTo>
                  <a:lnTo>
                    <a:pt x="52" y="321"/>
                  </a:lnTo>
                  <a:lnTo>
                    <a:pt x="68" y="297"/>
                  </a:lnTo>
                  <a:lnTo>
                    <a:pt x="68" y="297"/>
                  </a:lnTo>
                  <a:lnTo>
                    <a:pt x="73" y="284"/>
                  </a:lnTo>
                  <a:lnTo>
                    <a:pt x="79" y="272"/>
                  </a:lnTo>
                  <a:lnTo>
                    <a:pt x="79" y="272"/>
                  </a:lnTo>
                  <a:lnTo>
                    <a:pt x="83" y="265"/>
                  </a:lnTo>
                  <a:lnTo>
                    <a:pt x="88" y="258"/>
                  </a:lnTo>
                  <a:lnTo>
                    <a:pt x="100" y="245"/>
                  </a:lnTo>
                  <a:lnTo>
                    <a:pt x="100" y="245"/>
                  </a:lnTo>
                  <a:lnTo>
                    <a:pt x="115" y="224"/>
                  </a:lnTo>
                  <a:lnTo>
                    <a:pt x="130" y="202"/>
                  </a:lnTo>
                  <a:lnTo>
                    <a:pt x="130" y="202"/>
                  </a:lnTo>
                  <a:lnTo>
                    <a:pt x="147" y="174"/>
                  </a:lnTo>
                  <a:lnTo>
                    <a:pt x="164" y="147"/>
                  </a:lnTo>
                  <a:lnTo>
                    <a:pt x="182" y="122"/>
                  </a:lnTo>
                  <a:lnTo>
                    <a:pt x="192" y="10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13" y="87"/>
                  </a:lnTo>
                  <a:lnTo>
                    <a:pt x="223" y="76"/>
                  </a:lnTo>
                  <a:lnTo>
                    <a:pt x="238" y="54"/>
                  </a:lnTo>
                  <a:lnTo>
                    <a:pt x="255" y="31"/>
                  </a:lnTo>
                  <a:lnTo>
                    <a:pt x="263" y="2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4" y="8"/>
                  </a:lnTo>
                  <a:lnTo>
                    <a:pt x="274" y="6"/>
                  </a:lnTo>
                  <a:lnTo>
                    <a:pt x="272" y="2"/>
                  </a:lnTo>
                  <a:lnTo>
                    <a:pt x="268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8" name="Freeform 1010"/>
            <p:cNvSpPr/>
            <p:nvPr/>
          </p:nvSpPr>
          <p:spPr bwMode="auto">
            <a:xfrm>
              <a:off x="2473326" y="4418013"/>
              <a:ext cx="68263" cy="95250"/>
            </a:xfrm>
            <a:custGeom>
              <a:avLst/>
              <a:gdLst/>
              <a:ahLst/>
              <a:cxnLst>
                <a:cxn ang="0">
                  <a:pos x="164" y="3"/>
                </a:cxn>
                <a:cxn ang="0">
                  <a:pos x="164" y="3"/>
                </a:cxn>
                <a:cxn ang="0">
                  <a:pos x="146" y="36"/>
                </a:cxn>
                <a:cxn ang="0">
                  <a:pos x="126" y="67"/>
                </a:cxn>
                <a:cxn ang="0">
                  <a:pos x="105" y="97"/>
                </a:cxn>
                <a:cxn ang="0">
                  <a:pos x="83" y="127"/>
                </a:cxn>
                <a:cxn ang="0">
                  <a:pos x="83" y="127"/>
                </a:cxn>
                <a:cxn ang="0">
                  <a:pos x="61" y="152"/>
                </a:cxn>
                <a:cxn ang="0">
                  <a:pos x="38" y="180"/>
                </a:cxn>
                <a:cxn ang="0">
                  <a:pos x="19" y="206"/>
                </a:cxn>
                <a:cxn ang="0">
                  <a:pos x="10" y="220"/>
                </a:cxn>
                <a:cxn ang="0">
                  <a:pos x="0" y="236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0" y="240"/>
                </a:cxn>
                <a:cxn ang="0">
                  <a:pos x="3" y="242"/>
                </a:cxn>
                <a:cxn ang="0">
                  <a:pos x="7" y="244"/>
                </a:cxn>
                <a:cxn ang="0">
                  <a:pos x="10" y="242"/>
                </a:cxn>
                <a:cxn ang="0">
                  <a:pos x="11" y="241"/>
                </a:cxn>
                <a:cxn ang="0">
                  <a:pos x="11" y="241"/>
                </a:cxn>
                <a:cxn ang="0">
                  <a:pos x="20" y="224"/>
                </a:cxn>
                <a:cxn ang="0">
                  <a:pos x="30" y="208"/>
                </a:cxn>
                <a:cxn ang="0">
                  <a:pos x="54" y="178"/>
                </a:cxn>
                <a:cxn ang="0">
                  <a:pos x="78" y="150"/>
                </a:cxn>
                <a:cxn ang="0">
                  <a:pos x="102" y="121"/>
                </a:cxn>
                <a:cxn ang="0">
                  <a:pos x="102" y="121"/>
                </a:cxn>
                <a:cxn ang="0">
                  <a:pos x="123" y="95"/>
                </a:cxn>
                <a:cxn ang="0">
                  <a:pos x="142" y="66"/>
                </a:cxn>
                <a:cxn ang="0">
                  <a:pos x="159" y="38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4" y="7"/>
                </a:cxn>
                <a:cxn ang="0">
                  <a:pos x="174" y="4"/>
                </a:cxn>
                <a:cxn ang="0">
                  <a:pos x="172" y="2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4" y="3"/>
                </a:cxn>
                <a:cxn ang="0">
                  <a:pos x="164" y="3"/>
                </a:cxn>
              </a:cxnLst>
              <a:rect l="0" t="0" r="r" b="b"/>
              <a:pathLst>
                <a:path w="174" h="244">
                  <a:moveTo>
                    <a:pt x="164" y="3"/>
                  </a:moveTo>
                  <a:lnTo>
                    <a:pt x="164" y="3"/>
                  </a:lnTo>
                  <a:lnTo>
                    <a:pt x="146" y="36"/>
                  </a:lnTo>
                  <a:lnTo>
                    <a:pt x="126" y="67"/>
                  </a:lnTo>
                  <a:lnTo>
                    <a:pt x="105" y="97"/>
                  </a:lnTo>
                  <a:lnTo>
                    <a:pt x="83" y="127"/>
                  </a:lnTo>
                  <a:lnTo>
                    <a:pt x="83" y="127"/>
                  </a:lnTo>
                  <a:lnTo>
                    <a:pt x="61" y="152"/>
                  </a:lnTo>
                  <a:lnTo>
                    <a:pt x="38" y="180"/>
                  </a:lnTo>
                  <a:lnTo>
                    <a:pt x="19" y="206"/>
                  </a:lnTo>
                  <a:lnTo>
                    <a:pt x="10" y="220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0" y="240"/>
                  </a:lnTo>
                  <a:lnTo>
                    <a:pt x="3" y="242"/>
                  </a:lnTo>
                  <a:lnTo>
                    <a:pt x="7" y="244"/>
                  </a:lnTo>
                  <a:lnTo>
                    <a:pt x="10" y="242"/>
                  </a:lnTo>
                  <a:lnTo>
                    <a:pt x="11" y="241"/>
                  </a:lnTo>
                  <a:lnTo>
                    <a:pt x="11" y="241"/>
                  </a:lnTo>
                  <a:lnTo>
                    <a:pt x="20" y="224"/>
                  </a:lnTo>
                  <a:lnTo>
                    <a:pt x="30" y="208"/>
                  </a:lnTo>
                  <a:lnTo>
                    <a:pt x="54" y="178"/>
                  </a:lnTo>
                  <a:lnTo>
                    <a:pt x="78" y="150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23" y="95"/>
                  </a:lnTo>
                  <a:lnTo>
                    <a:pt x="142" y="66"/>
                  </a:lnTo>
                  <a:lnTo>
                    <a:pt x="159" y="38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4" y="4"/>
                  </a:lnTo>
                  <a:lnTo>
                    <a:pt x="172" y="2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4" y="3"/>
                  </a:lnTo>
                  <a:lnTo>
                    <a:pt x="1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9" name="Freeform 1011"/>
            <p:cNvSpPr/>
            <p:nvPr/>
          </p:nvSpPr>
          <p:spPr bwMode="auto">
            <a:xfrm>
              <a:off x="2505076" y="4446588"/>
              <a:ext cx="39688" cy="50800"/>
            </a:xfrm>
            <a:custGeom>
              <a:avLst/>
              <a:gdLst/>
              <a:ahLst/>
              <a:cxnLst>
                <a:cxn ang="0">
                  <a:pos x="93" y="2"/>
                </a:cxn>
                <a:cxn ang="0">
                  <a:pos x="93" y="2"/>
                </a:cxn>
                <a:cxn ang="0">
                  <a:pos x="80" y="16"/>
                </a:cxn>
                <a:cxn ang="0">
                  <a:pos x="68" y="30"/>
                </a:cxn>
                <a:cxn ang="0">
                  <a:pos x="46" y="61"/>
                </a:cxn>
                <a:cxn ang="0">
                  <a:pos x="25" y="91"/>
                </a:cxn>
                <a:cxn ang="0">
                  <a:pos x="13" y="106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2" y="129"/>
                </a:cxn>
                <a:cxn ang="0">
                  <a:pos x="4" y="130"/>
                </a:cxn>
                <a:cxn ang="0">
                  <a:pos x="5" y="130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21" y="114"/>
                </a:cxn>
                <a:cxn ang="0">
                  <a:pos x="33" y="100"/>
                </a:cxn>
                <a:cxn ang="0">
                  <a:pos x="55" y="68"/>
                </a:cxn>
                <a:cxn ang="0">
                  <a:pos x="76" y="38"/>
                </a:cxn>
                <a:cxn ang="0">
                  <a:pos x="88" y="24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8"/>
                </a:cxn>
                <a:cxn ang="0">
                  <a:pos x="102" y="6"/>
                </a:cxn>
                <a:cxn ang="0">
                  <a:pos x="101" y="3"/>
                </a:cxn>
                <a:cxn ang="0">
                  <a:pos x="97" y="0"/>
                </a:cxn>
                <a:cxn ang="0">
                  <a:pos x="94" y="0"/>
                </a:cxn>
                <a:cxn ang="0">
                  <a:pos x="93" y="2"/>
                </a:cxn>
                <a:cxn ang="0">
                  <a:pos x="93" y="2"/>
                </a:cxn>
              </a:cxnLst>
              <a:rect l="0" t="0" r="r" b="b"/>
              <a:pathLst>
                <a:path w="102" h="130">
                  <a:moveTo>
                    <a:pt x="93" y="2"/>
                  </a:moveTo>
                  <a:lnTo>
                    <a:pt x="93" y="2"/>
                  </a:lnTo>
                  <a:lnTo>
                    <a:pt x="80" y="16"/>
                  </a:lnTo>
                  <a:lnTo>
                    <a:pt x="68" y="30"/>
                  </a:lnTo>
                  <a:lnTo>
                    <a:pt x="46" y="61"/>
                  </a:lnTo>
                  <a:lnTo>
                    <a:pt x="25" y="91"/>
                  </a:lnTo>
                  <a:lnTo>
                    <a:pt x="13" y="106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9"/>
                  </a:lnTo>
                  <a:lnTo>
                    <a:pt x="4" y="130"/>
                  </a:lnTo>
                  <a:lnTo>
                    <a:pt x="5" y="130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21" y="114"/>
                  </a:lnTo>
                  <a:lnTo>
                    <a:pt x="33" y="100"/>
                  </a:lnTo>
                  <a:lnTo>
                    <a:pt x="55" y="68"/>
                  </a:lnTo>
                  <a:lnTo>
                    <a:pt x="76" y="38"/>
                  </a:lnTo>
                  <a:lnTo>
                    <a:pt x="88" y="24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8"/>
                  </a:lnTo>
                  <a:lnTo>
                    <a:pt x="102" y="6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3" y="2"/>
                  </a:lnTo>
                  <a:lnTo>
                    <a:pt x="9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0" name="Freeform 1012"/>
            <p:cNvSpPr/>
            <p:nvPr/>
          </p:nvSpPr>
          <p:spPr bwMode="auto">
            <a:xfrm>
              <a:off x="2274888" y="4427538"/>
              <a:ext cx="30163" cy="44450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58" y="9"/>
                </a:cxn>
                <a:cxn ang="0">
                  <a:pos x="48" y="18"/>
                </a:cxn>
                <a:cxn ang="0">
                  <a:pos x="42" y="28"/>
                </a:cxn>
                <a:cxn ang="0">
                  <a:pos x="35" y="40"/>
                </a:cxn>
                <a:cxn ang="0">
                  <a:pos x="35" y="40"/>
                </a:cxn>
                <a:cxn ang="0">
                  <a:pos x="17" y="70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8"/>
                </a:cxn>
                <a:cxn ang="0">
                  <a:pos x="3" y="109"/>
                </a:cxn>
                <a:cxn ang="0">
                  <a:pos x="5" y="111"/>
                </a:cxn>
                <a:cxn ang="0">
                  <a:pos x="5" y="111"/>
                </a:cxn>
                <a:cxn ang="0">
                  <a:pos x="12" y="109"/>
                </a:cxn>
                <a:cxn ang="0">
                  <a:pos x="17" y="104"/>
                </a:cxn>
                <a:cxn ang="0">
                  <a:pos x="17" y="104"/>
                </a:cxn>
                <a:cxn ang="0">
                  <a:pos x="18" y="103"/>
                </a:cxn>
                <a:cxn ang="0">
                  <a:pos x="18" y="100"/>
                </a:cxn>
                <a:cxn ang="0">
                  <a:pos x="17" y="98"/>
                </a:cxn>
                <a:cxn ang="0">
                  <a:pos x="16" y="96"/>
                </a:cxn>
                <a:cxn ang="0">
                  <a:pos x="16" y="96"/>
                </a:cxn>
                <a:cxn ang="0">
                  <a:pos x="25" y="77"/>
                </a:cxn>
                <a:cxn ang="0">
                  <a:pos x="37" y="58"/>
                </a:cxn>
                <a:cxn ang="0">
                  <a:pos x="37" y="58"/>
                </a:cxn>
                <a:cxn ang="0">
                  <a:pos x="44" y="45"/>
                </a:cxn>
                <a:cxn ang="0">
                  <a:pos x="52" y="32"/>
                </a:cxn>
                <a:cxn ang="0">
                  <a:pos x="61" y="21"/>
                </a:cxn>
                <a:cxn ang="0">
                  <a:pos x="67" y="15"/>
                </a:cxn>
                <a:cxn ang="0">
                  <a:pos x="73" y="10"/>
                </a:cxn>
                <a:cxn ang="0">
                  <a:pos x="73" y="10"/>
                </a:cxn>
                <a:cxn ang="0">
                  <a:pos x="75" y="9"/>
                </a:cxn>
                <a:cxn ang="0">
                  <a:pos x="75" y="6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11">
                  <a:moveTo>
                    <a:pt x="67" y="1"/>
                  </a:moveTo>
                  <a:lnTo>
                    <a:pt x="67" y="1"/>
                  </a:lnTo>
                  <a:lnTo>
                    <a:pt x="58" y="9"/>
                  </a:lnTo>
                  <a:lnTo>
                    <a:pt x="48" y="18"/>
                  </a:lnTo>
                  <a:lnTo>
                    <a:pt x="42" y="28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17" y="7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3" y="109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12" y="109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8" y="103"/>
                  </a:lnTo>
                  <a:lnTo>
                    <a:pt x="18" y="100"/>
                  </a:lnTo>
                  <a:lnTo>
                    <a:pt x="17" y="98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25" y="77"/>
                  </a:lnTo>
                  <a:lnTo>
                    <a:pt x="37" y="58"/>
                  </a:lnTo>
                  <a:lnTo>
                    <a:pt x="37" y="58"/>
                  </a:lnTo>
                  <a:lnTo>
                    <a:pt x="44" y="45"/>
                  </a:lnTo>
                  <a:lnTo>
                    <a:pt x="52" y="32"/>
                  </a:lnTo>
                  <a:lnTo>
                    <a:pt x="61" y="21"/>
                  </a:lnTo>
                  <a:lnTo>
                    <a:pt x="67" y="15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5" y="9"/>
                  </a:lnTo>
                  <a:lnTo>
                    <a:pt x="75" y="6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1" name="Freeform 1013"/>
            <p:cNvSpPr/>
            <p:nvPr/>
          </p:nvSpPr>
          <p:spPr bwMode="auto">
            <a:xfrm>
              <a:off x="2295526" y="4425950"/>
              <a:ext cx="41275" cy="60325"/>
            </a:xfrm>
            <a:custGeom>
              <a:avLst/>
              <a:gdLst/>
              <a:ahLst/>
              <a:cxnLst>
                <a:cxn ang="0">
                  <a:pos x="95" y="1"/>
                </a:cxn>
                <a:cxn ang="0">
                  <a:pos x="95" y="1"/>
                </a:cxn>
                <a:cxn ang="0">
                  <a:pos x="88" y="6"/>
                </a:cxn>
                <a:cxn ang="0">
                  <a:pos x="81" y="11"/>
                </a:cxn>
                <a:cxn ang="0">
                  <a:pos x="75" y="18"/>
                </a:cxn>
                <a:cxn ang="0">
                  <a:pos x="70" y="26"/>
                </a:cxn>
                <a:cxn ang="0">
                  <a:pos x="62" y="40"/>
                </a:cxn>
                <a:cxn ang="0">
                  <a:pos x="54" y="56"/>
                </a:cxn>
                <a:cxn ang="0">
                  <a:pos x="54" y="56"/>
                </a:cxn>
                <a:cxn ang="0">
                  <a:pos x="41" y="78"/>
                </a:cxn>
                <a:cxn ang="0">
                  <a:pos x="28" y="100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3" y="151"/>
                </a:cxn>
                <a:cxn ang="0">
                  <a:pos x="7" y="153"/>
                </a:cxn>
                <a:cxn ang="0">
                  <a:pos x="8" y="151"/>
                </a:cxn>
                <a:cxn ang="0">
                  <a:pos x="11" y="150"/>
                </a:cxn>
                <a:cxn ang="0">
                  <a:pos x="15" y="147"/>
                </a:cxn>
                <a:cxn ang="0">
                  <a:pos x="15" y="147"/>
                </a:cxn>
                <a:cxn ang="0">
                  <a:pos x="16" y="145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37" y="108"/>
                </a:cxn>
                <a:cxn ang="0">
                  <a:pos x="47" y="91"/>
                </a:cxn>
                <a:cxn ang="0">
                  <a:pos x="57" y="73"/>
                </a:cxn>
                <a:cxn ang="0">
                  <a:pos x="57" y="73"/>
                </a:cxn>
                <a:cxn ang="0">
                  <a:pos x="66" y="56"/>
                </a:cxn>
                <a:cxn ang="0">
                  <a:pos x="75" y="39"/>
                </a:cxn>
                <a:cxn ang="0">
                  <a:pos x="80" y="31"/>
                </a:cxn>
                <a:cxn ang="0">
                  <a:pos x="87" y="23"/>
                </a:cxn>
                <a:cxn ang="0">
                  <a:pos x="93" y="17"/>
                </a:cxn>
                <a:cxn ang="0">
                  <a:pos x="101" y="11"/>
                </a:cxn>
                <a:cxn ang="0">
                  <a:pos x="101" y="11"/>
                </a:cxn>
                <a:cxn ang="0">
                  <a:pos x="102" y="9"/>
                </a:cxn>
                <a:cxn ang="0">
                  <a:pos x="104" y="8"/>
                </a:cxn>
                <a:cxn ang="0">
                  <a:pos x="102" y="4"/>
                </a:cxn>
                <a:cxn ang="0">
                  <a:pos x="100" y="1"/>
                </a:cxn>
                <a:cxn ang="0">
                  <a:pos x="97" y="0"/>
                </a:cxn>
                <a:cxn ang="0">
                  <a:pos x="95" y="1"/>
                </a:cxn>
                <a:cxn ang="0">
                  <a:pos x="95" y="1"/>
                </a:cxn>
              </a:cxnLst>
              <a:rect l="0" t="0" r="r" b="b"/>
              <a:pathLst>
                <a:path w="104" h="153">
                  <a:moveTo>
                    <a:pt x="95" y="1"/>
                  </a:moveTo>
                  <a:lnTo>
                    <a:pt x="95" y="1"/>
                  </a:lnTo>
                  <a:lnTo>
                    <a:pt x="88" y="6"/>
                  </a:lnTo>
                  <a:lnTo>
                    <a:pt x="81" y="11"/>
                  </a:lnTo>
                  <a:lnTo>
                    <a:pt x="75" y="18"/>
                  </a:lnTo>
                  <a:lnTo>
                    <a:pt x="70" y="26"/>
                  </a:lnTo>
                  <a:lnTo>
                    <a:pt x="62" y="40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41" y="78"/>
                  </a:lnTo>
                  <a:lnTo>
                    <a:pt x="28" y="100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3" y="151"/>
                  </a:lnTo>
                  <a:lnTo>
                    <a:pt x="7" y="153"/>
                  </a:lnTo>
                  <a:lnTo>
                    <a:pt x="8" y="151"/>
                  </a:lnTo>
                  <a:lnTo>
                    <a:pt x="11" y="150"/>
                  </a:lnTo>
                  <a:lnTo>
                    <a:pt x="15" y="147"/>
                  </a:lnTo>
                  <a:lnTo>
                    <a:pt x="15" y="147"/>
                  </a:lnTo>
                  <a:lnTo>
                    <a:pt x="16" y="145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37" y="108"/>
                  </a:lnTo>
                  <a:lnTo>
                    <a:pt x="47" y="91"/>
                  </a:lnTo>
                  <a:lnTo>
                    <a:pt x="57" y="73"/>
                  </a:lnTo>
                  <a:lnTo>
                    <a:pt x="57" y="73"/>
                  </a:lnTo>
                  <a:lnTo>
                    <a:pt x="66" y="56"/>
                  </a:lnTo>
                  <a:lnTo>
                    <a:pt x="75" y="39"/>
                  </a:lnTo>
                  <a:lnTo>
                    <a:pt x="80" y="31"/>
                  </a:lnTo>
                  <a:lnTo>
                    <a:pt x="87" y="23"/>
                  </a:lnTo>
                  <a:lnTo>
                    <a:pt x="93" y="17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2" y="9"/>
                  </a:lnTo>
                  <a:lnTo>
                    <a:pt x="104" y="8"/>
                  </a:lnTo>
                  <a:lnTo>
                    <a:pt x="102" y="4"/>
                  </a:lnTo>
                  <a:lnTo>
                    <a:pt x="100" y="1"/>
                  </a:lnTo>
                  <a:lnTo>
                    <a:pt x="97" y="0"/>
                  </a:lnTo>
                  <a:lnTo>
                    <a:pt x="95" y="1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2" name="Freeform 1014"/>
            <p:cNvSpPr/>
            <p:nvPr/>
          </p:nvSpPr>
          <p:spPr bwMode="auto">
            <a:xfrm>
              <a:off x="2317751" y="4430713"/>
              <a:ext cx="39688" cy="666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82" y="14"/>
                </a:cxn>
                <a:cxn ang="0">
                  <a:pos x="76" y="24"/>
                </a:cxn>
                <a:cxn ang="0">
                  <a:pos x="65" y="46"/>
                </a:cxn>
                <a:cxn ang="0">
                  <a:pos x="46" y="91"/>
                </a:cxn>
                <a:cxn ang="0">
                  <a:pos x="46" y="91"/>
                </a:cxn>
                <a:cxn ang="0">
                  <a:pos x="42" y="100"/>
                </a:cxn>
                <a:cxn ang="0">
                  <a:pos x="37" y="109"/>
                </a:cxn>
                <a:cxn ang="0">
                  <a:pos x="24" y="126"/>
                </a:cxn>
                <a:cxn ang="0">
                  <a:pos x="10" y="142"/>
                </a:cxn>
                <a:cxn ang="0">
                  <a:pos x="5" y="151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7"/>
                </a:cxn>
                <a:cxn ang="0">
                  <a:pos x="3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7" y="168"/>
                </a:cxn>
                <a:cxn ang="0">
                  <a:pos x="10" y="165"/>
                </a:cxn>
                <a:cxn ang="0">
                  <a:pos x="12" y="163"/>
                </a:cxn>
                <a:cxn ang="0">
                  <a:pos x="12" y="163"/>
                </a:cxn>
                <a:cxn ang="0">
                  <a:pos x="20" y="148"/>
                </a:cxn>
                <a:cxn ang="0">
                  <a:pos x="30" y="134"/>
                </a:cxn>
                <a:cxn ang="0">
                  <a:pos x="41" y="119"/>
                </a:cxn>
                <a:cxn ang="0">
                  <a:pos x="51" y="106"/>
                </a:cxn>
                <a:cxn ang="0">
                  <a:pos x="51" y="106"/>
                </a:cxn>
                <a:cxn ang="0">
                  <a:pos x="58" y="95"/>
                </a:cxn>
                <a:cxn ang="0">
                  <a:pos x="63" y="83"/>
                </a:cxn>
                <a:cxn ang="0">
                  <a:pos x="75" y="57"/>
                </a:cxn>
                <a:cxn ang="0">
                  <a:pos x="85" y="32"/>
                </a:cxn>
                <a:cxn ang="0">
                  <a:pos x="92" y="20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7"/>
                </a:cxn>
                <a:cxn ang="0">
                  <a:pos x="99" y="4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90" y="2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9" h="168">
                  <a:moveTo>
                    <a:pt x="88" y="3"/>
                  </a:moveTo>
                  <a:lnTo>
                    <a:pt x="88" y="3"/>
                  </a:lnTo>
                  <a:lnTo>
                    <a:pt x="82" y="14"/>
                  </a:lnTo>
                  <a:lnTo>
                    <a:pt x="76" y="24"/>
                  </a:lnTo>
                  <a:lnTo>
                    <a:pt x="65" y="46"/>
                  </a:lnTo>
                  <a:lnTo>
                    <a:pt x="46" y="91"/>
                  </a:lnTo>
                  <a:lnTo>
                    <a:pt x="46" y="91"/>
                  </a:lnTo>
                  <a:lnTo>
                    <a:pt x="42" y="100"/>
                  </a:lnTo>
                  <a:lnTo>
                    <a:pt x="37" y="109"/>
                  </a:lnTo>
                  <a:lnTo>
                    <a:pt x="24" y="126"/>
                  </a:lnTo>
                  <a:lnTo>
                    <a:pt x="10" y="142"/>
                  </a:lnTo>
                  <a:lnTo>
                    <a:pt x="5" y="151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3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20" y="148"/>
                  </a:lnTo>
                  <a:lnTo>
                    <a:pt x="30" y="134"/>
                  </a:lnTo>
                  <a:lnTo>
                    <a:pt x="41" y="119"/>
                  </a:lnTo>
                  <a:lnTo>
                    <a:pt x="51" y="106"/>
                  </a:lnTo>
                  <a:lnTo>
                    <a:pt x="51" y="106"/>
                  </a:lnTo>
                  <a:lnTo>
                    <a:pt x="58" y="95"/>
                  </a:lnTo>
                  <a:lnTo>
                    <a:pt x="63" y="83"/>
                  </a:lnTo>
                  <a:lnTo>
                    <a:pt x="75" y="57"/>
                  </a:lnTo>
                  <a:lnTo>
                    <a:pt x="85" y="32"/>
                  </a:lnTo>
                  <a:lnTo>
                    <a:pt x="92" y="20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7"/>
                  </a:lnTo>
                  <a:lnTo>
                    <a:pt x="99" y="4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2" y="0"/>
                  </a:lnTo>
                  <a:lnTo>
                    <a:pt x="90" y="2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3" name="Freeform 1015"/>
            <p:cNvSpPr/>
            <p:nvPr/>
          </p:nvSpPr>
          <p:spPr bwMode="auto">
            <a:xfrm>
              <a:off x="2335213" y="4443413"/>
              <a:ext cx="39688" cy="60325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78" y="20"/>
                </a:cxn>
                <a:cxn ang="0">
                  <a:pos x="69" y="37"/>
                </a:cxn>
                <a:cxn ang="0">
                  <a:pos x="46" y="71"/>
                </a:cxn>
                <a:cxn ang="0">
                  <a:pos x="46" y="71"/>
                </a:cxn>
                <a:cxn ang="0">
                  <a:pos x="34" y="92"/>
                </a:cxn>
                <a:cxn ang="0">
                  <a:pos x="21" y="113"/>
                </a:cxn>
                <a:cxn ang="0">
                  <a:pos x="21" y="113"/>
                </a:cxn>
                <a:cxn ang="0">
                  <a:pos x="15" y="121"/>
                </a:cxn>
                <a:cxn ang="0">
                  <a:pos x="9" y="129"/>
                </a:cxn>
                <a:cxn ang="0">
                  <a:pos x="4" y="136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4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15" y="139"/>
                </a:cxn>
                <a:cxn ang="0">
                  <a:pos x="22" y="130"/>
                </a:cxn>
                <a:cxn ang="0">
                  <a:pos x="36" y="111"/>
                </a:cxn>
                <a:cxn ang="0">
                  <a:pos x="36" y="111"/>
                </a:cxn>
                <a:cxn ang="0">
                  <a:pos x="46" y="94"/>
                </a:cxn>
                <a:cxn ang="0">
                  <a:pos x="56" y="77"/>
                </a:cxn>
                <a:cxn ang="0">
                  <a:pos x="56" y="77"/>
                </a:cxn>
                <a:cxn ang="0">
                  <a:pos x="66" y="60"/>
                </a:cxn>
                <a:cxn ang="0">
                  <a:pos x="78" y="44"/>
                </a:cxn>
                <a:cxn ang="0">
                  <a:pos x="89" y="27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8" y="6"/>
                </a:cxn>
                <a:cxn ang="0">
                  <a:pos x="98" y="3"/>
                </a:cxn>
                <a:cxn ang="0">
                  <a:pos x="95" y="1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8" h="151">
                  <a:moveTo>
                    <a:pt x="87" y="3"/>
                  </a:moveTo>
                  <a:lnTo>
                    <a:pt x="87" y="3"/>
                  </a:lnTo>
                  <a:lnTo>
                    <a:pt x="78" y="20"/>
                  </a:lnTo>
                  <a:lnTo>
                    <a:pt x="69" y="37"/>
                  </a:lnTo>
                  <a:lnTo>
                    <a:pt x="46" y="71"/>
                  </a:lnTo>
                  <a:lnTo>
                    <a:pt x="46" y="71"/>
                  </a:lnTo>
                  <a:lnTo>
                    <a:pt x="34" y="92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15" y="121"/>
                  </a:lnTo>
                  <a:lnTo>
                    <a:pt x="9" y="129"/>
                  </a:lnTo>
                  <a:lnTo>
                    <a:pt x="4" y="136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4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15" y="139"/>
                  </a:lnTo>
                  <a:lnTo>
                    <a:pt x="22" y="13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46" y="94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66" y="60"/>
                  </a:lnTo>
                  <a:lnTo>
                    <a:pt x="78" y="44"/>
                  </a:lnTo>
                  <a:lnTo>
                    <a:pt x="89" y="2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6"/>
                  </a:lnTo>
                  <a:lnTo>
                    <a:pt x="98" y="3"/>
                  </a:lnTo>
                  <a:lnTo>
                    <a:pt x="95" y="1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4" name="Freeform 1016"/>
            <p:cNvSpPr/>
            <p:nvPr/>
          </p:nvSpPr>
          <p:spPr bwMode="auto">
            <a:xfrm>
              <a:off x="2359026" y="4451350"/>
              <a:ext cx="39688" cy="65088"/>
            </a:xfrm>
            <a:custGeom>
              <a:avLst/>
              <a:gdLst/>
              <a:ahLst/>
              <a:cxnLst>
                <a:cxn ang="0">
                  <a:pos x="89" y="4"/>
                </a:cxn>
                <a:cxn ang="0">
                  <a:pos x="89" y="4"/>
                </a:cxn>
                <a:cxn ang="0">
                  <a:pos x="84" y="15"/>
                </a:cxn>
                <a:cxn ang="0">
                  <a:pos x="77" y="25"/>
                </a:cxn>
                <a:cxn ang="0">
                  <a:pos x="64" y="45"/>
                </a:cxn>
                <a:cxn ang="0">
                  <a:pos x="64" y="45"/>
                </a:cxn>
                <a:cxn ang="0">
                  <a:pos x="54" y="66"/>
                </a:cxn>
                <a:cxn ang="0">
                  <a:pos x="42" y="86"/>
                </a:cxn>
                <a:cxn ang="0">
                  <a:pos x="42" y="86"/>
                </a:cxn>
                <a:cxn ang="0">
                  <a:pos x="20" y="123"/>
                </a:cxn>
                <a:cxn ang="0">
                  <a:pos x="9" y="141"/>
                </a:cxn>
                <a:cxn ang="0">
                  <a:pos x="4" y="151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4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2" y="164"/>
                </a:cxn>
                <a:cxn ang="0">
                  <a:pos x="12" y="164"/>
                </a:cxn>
                <a:cxn ang="0">
                  <a:pos x="16" y="153"/>
                </a:cxn>
                <a:cxn ang="0">
                  <a:pos x="21" y="143"/>
                </a:cxn>
                <a:cxn ang="0">
                  <a:pos x="31" y="123"/>
                </a:cxn>
                <a:cxn ang="0">
                  <a:pos x="44" y="103"/>
                </a:cxn>
                <a:cxn ang="0">
                  <a:pos x="56" y="85"/>
                </a:cxn>
                <a:cxn ang="0">
                  <a:pos x="56" y="85"/>
                </a:cxn>
                <a:cxn ang="0">
                  <a:pos x="68" y="64"/>
                </a:cxn>
                <a:cxn ang="0">
                  <a:pos x="78" y="43"/>
                </a:cxn>
                <a:cxn ang="0">
                  <a:pos x="78" y="43"/>
                </a:cxn>
                <a:cxn ang="0">
                  <a:pos x="90" y="26"/>
                </a:cxn>
                <a:cxn ang="0">
                  <a:pos x="95" y="17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5" y="0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9" y="4"/>
                </a:cxn>
                <a:cxn ang="0">
                  <a:pos x="89" y="4"/>
                </a:cxn>
              </a:cxnLst>
              <a:rect l="0" t="0" r="r" b="b"/>
              <a:pathLst>
                <a:path w="99" h="168">
                  <a:moveTo>
                    <a:pt x="89" y="4"/>
                  </a:moveTo>
                  <a:lnTo>
                    <a:pt x="89" y="4"/>
                  </a:lnTo>
                  <a:lnTo>
                    <a:pt x="84" y="15"/>
                  </a:lnTo>
                  <a:lnTo>
                    <a:pt x="77" y="25"/>
                  </a:lnTo>
                  <a:lnTo>
                    <a:pt x="64" y="45"/>
                  </a:lnTo>
                  <a:lnTo>
                    <a:pt x="64" y="45"/>
                  </a:lnTo>
                  <a:lnTo>
                    <a:pt x="54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20" y="123"/>
                  </a:lnTo>
                  <a:lnTo>
                    <a:pt x="9" y="141"/>
                  </a:lnTo>
                  <a:lnTo>
                    <a:pt x="4" y="151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4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6" y="153"/>
                  </a:lnTo>
                  <a:lnTo>
                    <a:pt x="21" y="143"/>
                  </a:lnTo>
                  <a:lnTo>
                    <a:pt x="31" y="123"/>
                  </a:lnTo>
                  <a:lnTo>
                    <a:pt x="44" y="10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8" y="64"/>
                  </a:lnTo>
                  <a:lnTo>
                    <a:pt x="78" y="43"/>
                  </a:lnTo>
                  <a:lnTo>
                    <a:pt x="78" y="43"/>
                  </a:lnTo>
                  <a:lnTo>
                    <a:pt x="90" y="26"/>
                  </a:lnTo>
                  <a:lnTo>
                    <a:pt x="95" y="17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5" y="0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9" y="4"/>
                  </a:lnTo>
                  <a:lnTo>
                    <a:pt x="8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5" name="Freeform 1017"/>
            <p:cNvSpPr/>
            <p:nvPr/>
          </p:nvSpPr>
          <p:spPr bwMode="auto">
            <a:xfrm>
              <a:off x="2244726" y="4165600"/>
              <a:ext cx="25400" cy="30163"/>
            </a:xfrm>
            <a:custGeom>
              <a:avLst/>
              <a:gdLst/>
              <a:ahLst/>
              <a:cxnLst>
                <a:cxn ang="0">
                  <a:pos x="56" y="1"/>
                </a:cxn>
                <a:cxn ang="0">
                  <a:pos x="56" y="1"/>
                </a:cxn>
                <a:cxn ang="0">
                  <a:pos x="50" y="6"/>
                </a:cxn>
                <a:cxn ang="0">
                  <a:pos x="43" y="14"/>
                </a:cxn>
                <a:cxn ang="0">
                  <a:pos x="33" y="29"/>
                </a:cxn>
                <a:cxn ang="0">
                  <a:pos x="33" y="29"/>
                </a:cxn>
                <a:cxn ang="0">
                  <a:pos x="25" y="38"/>
                </a:cxn>
                <a:cxn ang="0">
                  <a:pos x="17" y="47"/>
                </a:cxn>
                <a:cxn ang="0">
                  <a:pos x="10" y="57"/>
                </a:cxn>
                <a:cxn ang="0">
                  <a:pos x="2" y="67"/>
                </a:cxn>
                <a:cxn ang="0">
                  <a:pos x="2" y="67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2" y="74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3" y="60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47" y="26"/>
                </a:cxn>
                <a:cxn ang="0">
                  <a:pos x="55" y="18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4" y="6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1"/>
                </a:cxn>
                <a:cxn ang="0">
                  <a:pos x="56" y="1"/>
                </a:cxn>
              </a:cxnLst>
              <a:rect l="0" t="0" r="r" b="b"/>
              <a:pathLst>
                <a:path w="64" h="76">
                  <a:moveTo>
                    <a:pt x="56" y="1"/>
                  </a:moveTo>
                  <a:lnTo>
                    <a:pt x="56" y="1"/>
                  </a:lnTo>
                  <a:lnTo>
                    <a:pt x="50" y="6"/>
                  </a:lnTo>
                  <a:lnTo>
                    <a:pt x="43" y="14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25" y="38"/>
                  </a:lnTo>
                  <a:lnTo>
                    <a:pt x="17" y="47"/>
                  </a:lnTo>
                  <a:lnTo>
                    <a:pt x="10" y="57"/>
                  </a:lnTo>
                  <a:lnTo>
                    <a:pt x="2" y="67"/>
                  </a:lnTo>
                  <a:lnTo>
                    <a:pt x="2" y="67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2" y="74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3" y="60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47" y="26"/>
                  </a:lnTo>
                  <a:lnTo>
                    <a:pt x="55" y="18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4" y="6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1"/>
                  </a:lnTo>
                  <a:lnTo>
                    <a:pt x="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6" name="Freeform 1018"/>
            <p:cNvSpPr/>
            <p:nvPr/>
          </p:nvSpPr>
          <p:spPr bwMode="auto">
            <a:xfrm>
              <a:off x="2309813" y="4149725"/>
              <a:ext cx="15875" cy="30163"/>
            </a:xfrm>
            <a:custGeom>
              <a:avLst/>
              <a:gdLst/>
              <a:ahLst/>
              <a:cxnLst>
                <a:cxn ang="0">
                  <a:pos x="28" y="5"/>
                </a:cxn>
                <a:cxn ang="0">
                  <a:pos x="28" y="5"/>
                </a:cxn>
                <a:cxn ang="0">
                  <a:pos x="27" y="10"/>
                </a:cxn>
                <a:cxn ang="0">
                  <a:pos x="24" y="14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2" y="35"/>
                </a:cxn>
                <a:cxn ang="0">
                  <a:pos x="12" y="35"/>
                </a:cxn>
                <a:cxn ang="0">
                  <a:pos x="7" y="52"/>
                </a:cxn>
                <a:cxn ang="0">
                  <a:pos x="2" y="69"/>
                </a:cxn>
                <a:cxn ang="0">
                  <a:pos x="2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6" y="76"/>
                </a:cxn>
                <a:cxn ang="0">
                  <a:pos x="10" y="76"/>
                </a:cxn>
                <a:cxn ang="0">
                  <a:pos x="11" y="7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9" y="51"/>
                </a:cxn>
                <a:cxn ang="0">
                  <a:pos x="27" y="31"/>
                </a:cxn>
                <a:cxn ang="0">
                  <a:pos x="27" y="31"/>
                </a:cxn>
                <a:cxn ang="0">
                  <a:pos x="30" y="25"/>
                </a:cxn>
                <a:cxn ang="0">
                  <a:pos x="34" y="20"/>
                </a:cxn>
                <a:cxn ang="0">
                  <a:pos x="37" y="13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38" y="3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5"/>
                </a:cxn>
                <a:cxn ang="0">
                  <a:pos x="28" y="5"/>
                </a:cxn>
              </a:cxnLst>
              <a:rect l="0" t="0" r="r" b="b"/>
              <a:pathLst>
                <a:path w="40" h="76">
                  <a:moveTo>
                    <a:pt x="28" y="5"/>
                  </a:moveTo>
                  <a:lnTo>
                    <a:pt x="28" y="5"/>
                  </a:lnTo>
                  <a:lnTo>
                    <a:pt x="27" y="10"/>
                  </a:lnTo>
                  <a:lnTo>
                    <a:pt x="24" y="14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2" y="35"/>
                  </a:lnTo>
                  <a:lnTo>
                    <a:pt x="12" y="35"/>
                  </a:lnTo>
                  <a:lnTo>
                    <a:pt x="7" y="5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6" y="76"/>
                  </a:lnTo>
                  <a:lnTo>
                    <a:pt x="10" y="76"/>
                  </a:lnTo>
                  <a:lnTo>
                    <a:pt x="11" y="7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9" y="5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30" y="25"/>
                  </a:lnTo>
                  <a:lnTo>
                    <a:pt x="34" y="20"/>
                  </a:lnTo>
                  <a:lnTo>
                    <a:pt x="37" y="13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7" name="Freeform 1019"/>
            <p:cNvSpPr/>
            <p:nvPr/>
          </p:nvSpPr>
          <p:spPr bwMode="auto">
            <a:xfrm>
              <a:off x="2349501" y="4143375"/>
              <a:ext cx="20638" cy="28575"/>
            </a:xfrm>
            <a:custGeom>
              <a:avLst/>
              <a:gdLst/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0" y="11"/>
                </a:cxn>
                <a:cxn ang="0">
                  <a:pos x="38" y="15"/>
                </a:cxn>
                <a:cxn ang="0">
                  <a:pos x="31" y="20"/>
                </a:cxn>
                <a:cxn ang="0">
                  <a:pos x="25" y="25"/>
                </a:cxn>
                <a:cxn ang="0">
                  <a:pos x="21" y="29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9" y="49"/>
                </a:cxn>
                <a:cxn ang="0">
                  <a:pos x="4" y="56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8" y="72"/>
                </a:cxn>
                <a:cxn ang="0">
                  <a:pos x="10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5" y="59"/>
                </a:cxn>
                <a:cxn ang="0">
                  <a:pos x="21" y="50"/>
                </a:cxn>
                <a:cxn ang="0">
                  <a:pos x="26" y="41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0" y="28"/>
                </a:cxn>
                <a:cxn ang="0">
                  <a:pos x="46" y="21"/>
                </a:cxn>
                <a:cxn ang="0">
                  <a:pos x="51" y="15"/>
                </a:cxn>
                <a:cxn ang="0">
                  <a:pos x="52" y="11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44" y="2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2" y="7"/>
                </a:cxn>
              </a:cxnLst>
              <a:rect l="0" t="0" r="r" b="b"/>
              <a:pathLst>
                <a:path w="53" h="72">
                  <a:moveTo>
                    <a:pt x="42" y="7"/>
                  </a:moveTo>
                  <a:lnTo>
                    <a:pt x="42" y="7"/>
                  </a:lnTo>
                  <a:lnTo>
                    <a:pt x="40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5"/>
                  </a:lnTo>
                  <a:lnTo>
                    <a:pt x="21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9" y="49"/>
                  </a:lnTo>
                  <a:lnTo>
                    <a:pt x="4" y="5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0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21" y="50"/>
                  </a:lnTo>
                  <a:lnTo>
                    <a:pt x="26" y="41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0" y="28"/>
                  </a:lnTo>
                  <a:lnTo>
                    <a:pt x="46" y="21"/>
                  </a:lnTo>
                  <a:lnTo>
                    <a:pt x="51" y="15"/>
                  </a:lnTo>
                  <a:lnTo>
                    <a:pt x="52" y="11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49" y="2"/>
                  </a:lnTo>
                  <a:lnTo>
                    <a:pt x="48" y="0"/>
                  </a:lnTo>
                  <a:lnTo>
                    <a:pt x="44" y="2"/>
                  </a:lnTo>
                  <a:lnTo>
                    <a:pt x="43" y="4"/>
                  </a:lnTo>
                  <a:lnTo>
                    <a:pt x="42" y="7"/>
                  </a:lnTo>
                  <a:lnTo>
                    <a:pt x="42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8" name="Freeform 1020"/>
            <p:cNvSpPr/>
            <p:nvPr/>
          </p:nvSpPr>
          <p:spPr bwMode="auto">
            <a:xfrm>
              <a:off x="2406651" y="4140200"/>
              <a:ext cx="14288" cy="25400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0"/>
                </a:cxn>
                <a:cxn ang="0">
                  <a:pos x="21" y="17"/>
                </a:cxn>
                <a:cxn ang="0">
                  <a:pos x="14" y="30"/>
                </a:cxn>
                <a:cxn ang="0">
                  <a:pos x="7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5" y="64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35" y="1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8" h="64">
                  <a:moveTo>
                    <a:pt x="26" y="4"/>
                  </a:moveTo>
                  <a:lnTo>
                    <a:pt x="26" y="4"/>
                  </a:lnTo>
                  <a:lnTo>
                    <a:pt x="25" y="10"/>
                  </a:lnTo>
                  <a:lnTo>
                    <a:pt x="21" y="17"/>
                  </a:lnTo>
                  <a:lnTo>
                    <a:pt x="14" y="30"/>
                  </a:lnTo>
                  <a:lnTo>
                    <a:pt x="7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5" y="64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35" y="1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9" name="Freeform 1021"/>
            <p:cNvSpPr/>
            <p:nvPr/>
          </p:nvSpPr>
          <p:spPr bwMode="auto">
            <a:xfrm>
              <a:off x="2465388" y="4144963"/>
              <a:ext cx="15875" cy="23813"/>
            </a:xfrm>
            <a:custGeom>
              <a:avLst/>
              <a:gdLst/>
              <a:ahLst/>
              <a:cxnLst>
                <a:cxn ang="0">
                  <a:pos x="32" y="1"/>
                </a:cxn>
                <a:cxn ang="0">
                  <a:pos x="32" y="1"/>
                </a:cxn>
                <a:cxn ang="0">
                  <a:pos x="27" y="8"/>
                </a:cxn>
                <a:cxn ang="0">
                  <a:pos x="23" y="15"/>
                </a:cxn>
                <a:cxn ang="0">
                  <a:pos x="14" y="28"/>
                </a:cxn>
                <a:cxn ang="0">
                  <a:pos x="14" y="28"/>
                </a:cxn>
                <a:cxn ang="0">
                  <a:pos x="6" y="41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2" y="58"/>
                </a:cxn>
                <a:cxn ang="0">
                  <a:pos x="18" y="43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30" y="26"/>
                </a:cxn>
                <a:cxn ang="0">
                  <a:pos x="34" y="21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0" y="11"/>
                </a:cxn>
                <a:cxn ang="0">
                  <a:pos x="42" y="8"/>
                </a:cxn>
                <a:cxn ang="0">
                  <a:pos x="42" y="5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1"/>
                </a:cxn>
                <a:cxn ang="0">
                  <a:pos x="32" y="1"/>
                </a:cxn>
              </a:cxnLst>
              <a:rect l="0" t="0" r="r" b="b"/>
              <a:pathLst>
                <a:path w="42" h="60">
                  <a:moveTo>
                    <a:pt x="32" y="1"/>
                  </a:moveTo>
                  <a:lnTo>
                    <a:pt x="32" y="1"/>
                  </a:lnTo>
                  <a:lnTo>
                    <a:pt x="27" y="8"/>
                  </a:lnTo>
                  <a:lnTo>
                    <a:pt x="23" y="15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6" y="41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8" y="43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30" y="26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1"/>
                  </a:lnTo>
                  <a:lnTo>
                    <a:pt x="3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0" name="Freeform 1022"/>
            <p:cNvSpPr/>
            <p:nvPr/>
          </p:nvSpPr>
          <p:spPr bwMode="auto">
            <a:xfrm>
              <a:off x="2503488" y="4156075"/>
              <a:ext cx="15875" cy="25400"/>
            </a:xfrm>
            <a:custGeom>
              <a:avLst/>
              <a:gdLst/>
              <a:ahLst/>
              <a:cxnLst>
                <a:cxn ang="0">
                  <a:pos x="30" y="4"/>
                </a:cxn>
                <a:cxn ang="0">
                  <a:pos x="30" y="4"/>
                </a:cxn>
                <a:cxn ang="0">
                  <a:pos x="29" y="10"/>
                </a:cxn>
                <a:cxn ang="0">
                  <a:pos x="25" y="17"/>
                </a:cxn>
                <a:cxn ang="0">
                  <a:pos x="17" y="30"/>
                </a:cxn>
                <a:cxn ang="0">
                  <a:pos x="8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4" y="62"/>
                </a:cxn>
                <a:cxn ang="0">
                  <a:pos x="6" y="64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36" y="21"/>
                </a:cxn>
                <a:cxn ang="0">
                  <a:pos x="40" y="1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4"/>
                </a:cxn>
                <a:cxn ang="0">
                  <a:pos x="30" y="4"/>
                </a:cxn>
              </a:cxnLst>
              <a:rect l="0" t="0" r="r" b="b"/>
              <a:pathLst>
                <a:path w="42" h="64">
                  <a:moveTo>
                    <a:pt x="30" y="4"/>
                  </a:moveTo>
                  <a:lnTo>
                    <a:pt x="30" y="4"/>
                  </a:lnTo>
                  <a:lnTo>
                    <a:pt x="29" y="10"/>
                  </a:lnTo>
                  <a:lnTo>
                    <a:pt x="25" y="17"/>
                  </a:lnTo>
                  <a:lnTo>
                    <a:pt x="17" y="30"/>
                  </a:lnTo>
                  <a:lnTo>
                    <a:pt x="8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36" y="21"/>
                  </a:lnTo>
                  <a:lnTo>
                    <a:pt x="40" y="1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4"/>
                  </a:lnTo>
                  <a:lnTo>
                    <a:pt x="3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1" name="Freeform 1023"/>
            <p:cNvSpPr/>
            <p:nvPr/>
          </p:nvSpPr>
          <p:spPr bwMode="auto">
            <a:xfrm>
              <a:off x="2543176" y="4179888"/>
              <a:ext cx="15875" cy="20638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28" y="2"/>
                </a:cxn>
                <a:cxn ang="0">
                  <a:pos x="23" y="13"/>
                </a:cxn>
                <a:cxn ang="0">
                  <a:pos x="17" y="22"/>
                </a:cxn>
                <a:cxn ang="0">
                  <a:pos x="9" y="31"/>
                </a:cxn>
                <a:cxn ang="0">
                  <a:pos x="3" y="39"/>
                </a:cxn>
                <a:cxn ang="0">
                  <a:pos x="3" y="39"/>
                </a:cxn>
                <a:cxn ang="0">
                  <a:pos x="2" y="42"/>
                </a:cxn>
                <a:cxn ang="0">
                  <a:pos x="0" y="44"/>
                </a:cxn>
                <a:cxn ang="0">
                  <a:pos x="3" y="48"/>
                </a:cxn>
                <a:cxn ang="0">
                  <a:pos x="7" y="49"/>
                </a:cxn>
                <a:cxn ang="0">
                  <a:pos x="8" y="49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9" y="39"/>
                </a:cxn>
                <a:cxn ang="0">
                  <a:pos x="26" y="29"/>
                </a:cxn>
                <a:cxn ang="0">
                  <a:pos x="32" y="1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6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8" y="2"/>
                </a:cxn>
                <a:cxn ang="0">
                  <a:pos x="28" y="2"/>
                </a:cxn>
              </a:cxnLst>
              <a:rect l="0" t="0" r="r" b="b"/>
              <a:pathLst>
                <a:path w="38" h="49">
                  <a:moveTo>
                    <a:pt x="28" y="2"/>
                  </a:moveTo>
                  <a:lnTo>
                    <a:pt x="28" y="2"/>
                  </a:lnTo>
                  <a:lnTo>
                    <a:pt x="23" y="13"/>
                  </a:lnTo>
                  <a:lnTo>
                    <a:pt x="17" y="22"/>
                  </a:lnTo>
                  <a:lnTo>
                    <a:pt x="9" y="31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2" y="42"/>
                  </a:lnTo>
                  <a:lnTo>
                    <a:pt x="0" y="44"/>
                  </a:lnTo>
                  <a:lnTo>
                    <a:pt x="3" y="48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2" y="1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8" y="2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2" name="Freeform 1024"/>
            <p:cNvSpPr/>
            <p:nvPr/>
          </p:nvSpPr>
          <p:spPr bwMode="auto">
            <a:xfrm>
              <a:off x="2586038" y="4205288"/>
              <a:ext cx="9525" cy="1905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0" y="15"/>
                </a:cxn>
                <a:cxn ang="0">
                  <a:pos x="9" y="24"/>
                </a:cxn>
                <a:cxn ang="0">
                  <a:pos x="5" y="33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2" y="49"/>
                </a:cxn>
                <a:cxn ang="0">
                  <a:pos x="6" y="49"/>
                </a:cxn>
                <a:cxn ang="0">
                  <a:pos x="9" y="49"/>
                </a:cxn>
                <a:cxn ang="0">
                  <a:pos x="10" y="46"/>
                </a:cxn>
                <a:cxn ang="0">
                  <a:pos x="10" y="46"/>
                </a:cxn>
                <a:cxn ang="0">
                  <a:pos x="15" y="37"/>
                </a:cxn>
                <a:cxn ang="0">
                  <a:pos x="19" y="26"/>
                </a:cxn>
                <a:cxn ang="0">
                  <a:pos x="22" y="16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0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22" h="49">
                  <a:moveTo>
                    <a:pt x="11" y="5"/>
                  </a:moveTo>
                  <a:lnTo>
                    <a:pt x="11" y="5"/>
                  </a:lnTo>
                  <a:lnTo>
                    <a:pt x="10" y="15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9"/>
                  </a:lnTo>
                  <a:lnTo>
                    <a:pt x="6" y="49"/>
                  </a:lnTo>
                  <a:lnTo>
                    <a:pt x="9" y="49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5" y="37"/>
                  </a:lnTo>
                  <a:lnTo>
                    <a:pt x="19" y="26"/>
                  </a:lnTo>
                  <a:lnTo>
                    <a:pt x="22" y="1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0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3" name="Freeform 1025"/>
            <p:cNvSpPr/>
            <p:nvPr/>
          </p:nvSpPr>
          <p:spPr bwMode="auto">
            <a:xfrm>
              <a:off x="2616201" y="4238625"/>
              <a:ext cx="15875" cy="254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28" y="2"/>
                </a:cxn>
                <a:cxn ang="0">
                  <a:pos x="28" y="4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7" y="13"/>
                </a:cxn>
                <a:cxn ang="0">
                  <a:pos x="24" y="19"/>
                </a:cxn>
                <a:cxn ang="0">
                  <a:pos x="16" y="30"/>
                </a:cxn>
                <a:cxn ang="0">
                  <a:pos x="16" y="30"/>
                </a:cxn>
                <a:cxn ang="0">
                  <a:pos x="8" y="40"/>
                </a:cxn>
                <a:cxn ang="0">
                  <a:pos x="2" y="52"/>
                </a:cxn>
                <a:cxn ang="0">
                  <a:pos x="2" y="52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3" y="59"/>
                </a:cxn>
                <a:cxn ang="0">
                  <a:pos x="8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20" y="44"/>
                </a:cxn>
                <a:cxn ang="0">
                  <a:pos x="29" y="33"/>
                </a:cxn>
                <a:cxn ang="0">
                  <a:pos x="34" y="26"/>
                </a:cxn>
                <a:cxn ang="0">
                  <a:pos x="37" y="18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38" h="60">
                  <a:moveTo>
                    <a:pt x="38" y="4"/>
                  </a:moveTo>
                  <a:lnTo>
                    <a:pt x="38" y="4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7" y="13"/>
                  </a:lnTo>
                  <a:lnTo>
                    <a:pt x="24" y="19"/>
                  </a:lnTo>
                  <a:lnTo>
                    <a:pt x="16" y="30"/>
                  </a:lnTo>
                  <a:lnTo>
                    <a:pt x="16" y="30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3" y="59"/>
                  </a:lnTo>
                  <a:lnTo>
                    <a:pt x="8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20" y="44"/>
                  </a:lnTo>
                  <a:lnTo>
                    <a:pt x="29" y="33"/>
                  </a:lnTo>
                  <a:lnTo>
                    <a:pt x="34" y="26"/>
                  </a:lnTo>
                  <a:lnTo>
                    <a:pt x="37" y="18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4" name="Freeform 1026"/>
            <p:cNvSpPr/>
            <p:nvPr/>
          </p:nvSpPr>
          <p:spPr bwMode="auto">
            <a:xfrm>
              <a:off x="2638426" y="4265613"/>
              <a:ext cx="15875" cy="2540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12"/>
                </a:cxn>
                <a:cxn ang="0">
                  <a:pos x="24" y="17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0" y="43"/>
                </a:cxn>
                <a:cxn ang="0">
                  <a:pos x="7" y="48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56"/>
                </a:cxn>
                <a:cxn ang="0">
                  <a:pos x="20" y="50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4" y="21"/>
                </a:cxn>
                <a:cxn ang="0">
                  <a:pos x="37" y="1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1"/>
                </a:cxn>
                <a:cxn ang="0">
                  <a:pos x="27" y="2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8" h="64">
                  <a:moveTo>
                    <a:pt x="26" y="5"/>
                  </a:moveTo>
                  <a:lnTo>
                    <a:pt x="26" y="5"/>
                  </a:lnTo>
                  <a:lnTo>
                    <a:pt x="25" y="12"/>
                  </a:lnTo>
                  <a:lnTo>
                    <a:pt x="24" y="1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0" y="43"/>
                  </a:lnTo>
                  <a:lnTo>
                    <a:pt x="7" y="48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56"/>
                  </a:lnTo>
                  <a:lnTo>
                    <a:pt x="20" y="50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4" y="21"/>
                  </a:lnTo>
                  <a:lnTo>
                    <a:pt x="37" y="1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5" name="Freeform 1027"/>
            <p:cNvSpPr/>
            <p:nvPr/>
          </p:nvSpPr>
          <p:spPr bwMode="auto">
            <a:xfrm>
              <a:off x="2665413" y="4306888"/>
              <a:ext cx="12700" cy="254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2" y="12"/>
                </a:cxn>
                <a:cxn ang="0">
                  <a:pos x="21" y="20"/>
                </a:cxn>
                <a:cxn ang="0">
                  <a:pos x="16" y="32"/>
                </a:cxn>
                <a:cxn ang="0">
                  <a:pos x="9" y="45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20" y="49"/>
                </a:cxn>
                <a:cxn ang="0">
                  <a:pos x="28" y="35"/>
                </a:cxn>
                <a:cxn ang="0">
                  <a:pos x="33" y="21"/>
                </a:cxn>
                <a:cxn ang="0">
                  <a:pos x="34" y="13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29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64">
                  <a:moveTo>
                    <a:pt x="24" y="5"/>
                  </a:moveTo>
                  <a:lnTo>
                    <a:pt x="24" y="5"/>
                  </a:lnTo>
                  <a:lnTo>
                    <a:pt x="22" y="12"/>
                  </a:lnTo>
                  <a:lnTo>
                    <a:pt x="21" y="20"/>
                  </a:lnTo>
                  <a:lnTo>
                    <a:pt x="16" y="32"/>
                  </a:lnTo>
                  <a:lnTo>
                    <a:pt x="9" y="45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20" y="49"/>
                  </a:lnTo>
                  <a:lnTo>
                    <a:pt x="28" y="35"/>
                  </a:lnTo>
                  <a:lnTo>
                    <a:pt x="33" y="21"/>
                  </a:lnTo>
                  <a:lnTo>
                    <a:pt x="34" y="13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6" name="Freeform 1028"/>
            <p:cNvSpPr/>
            <p:nvPr/>
          </p:nvSpPr>
          <p:spPr bwMode="auto">
            <a:xfrm>
              <a:off x="2667001" y="4356100"/>
              <a:ext cx="23813" cy="38100"/>
            </a:xfrm>
            <a:custGeom>
              <a:avLst/>
              <a:gdLst/>
              <a:ahLst/>
              <a:cxnLst>
                <a:cxn ang="0">
                  <a:pos x="46" y="5"/>
                </a:cxn>
                <a:cxn ang="0">
                  <a:pos x="46" y="5"/>
                </a:cxn>
                <a:cxn ang="0">
                  <a:pos x="44" y="12"/>
                </a:cxn>
                <a:cxn ang="0">
                  <a:pos x="43" y="17"/>
                </a:cxn>
                <a:cxn ang="0">
                  <a:pos x="38" y="2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2" y="6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1"/>
                </a:cxn>
                <a:cxn ang="0">
                  <a:pos x="0" y="94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9" y="98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3" y="72"/>
                </a:cxn>
                <a:cxn ang="0">
                  <a:pos x="38" y="48"/>
                </a:cxn>
                <a:cxn ang="0">
                  <a:pos x="38" y="48"/>
                </a:cxn>
                <a:cxn ang="0">
                  <a:pos x="44" y="38"/>
                </a:cxn>
                <a:cxn ang="0">
                  <a:pos x="50" y="29"/>
                </a:cxn>
                <a:cxn ang="0">
                  <a:pos x="55" y="17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5"/>
                </a:cxn>
                <a:cxn ang="0">
                  <a:pos x="46" y="5"/>
                </a:cxn>
              </a:cxnLst>
              <a:rect l="0" t="0" r="r" b="b"/>
              <a:pathLst>
                <a:path w="57" h="98">
                  <a:moveTo>
                    <a:pt x="46" y="5"/>
                  </a:moveTo>
                  <a:lnTo>
                    <a:pt x="46" y="5"/>
                  </a:lnTo>
                  <a:lnTo>
                    <a:pt x="44" y="12"/>
                  </a:lnTo>
                  <a:lnTo>
                    <a:pt x="43" y="17"/>
                  </a:lnTo>
                  <a:lnTo>
                    <a:pt x="38" y="2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2" y="6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1"/>
                  </a:lnTo>
                  <a:lnTo>
                    <a:pt x="0" y="94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9" y="98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3" y="72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44" y="38"/>
                  </a:lnTo>
                  <a:lnTo>
                    <a:pt x="50" y="29"/>
                  </a:lnTo>
                  <a:lnTo>
                    <a:pt x="55" y="1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7" name="Freeform 1029"/>
            <p:cNvSpPr/>
            <p:nvPr/>
          </p:nvSpPr>
          <p:spPr bwMode="auto">
            <a:xfrm>
              <a:off x="2357438" y="4194175"/>
              <a:ext cx="103188" cy="66675"/>
            </a:xfrm>
            <a:custGeom>
              <a:avLst/>
              <a:gdLst/>
              <a:ahLst/>
              <a:cxnLst>
                <a:cxn ang="0">
                  <a:pos x="233" y="168"/>
                </a:cxn>
                <a:cxn ang="0">
                  <a:pos x="219" y="165"/>
                </a:cxn>
                <a:cxn ang="0">
                  <a:pos x="213" y="159"/>
                </a:cxn>
                <a:cxn ang="0">
                  <a:pos x="209" y="150"/>
                </a:cxn>
                <a:cxn ang="0">
                  <a:pos x="208" y="145"/>
                </a:cxn>
                <a:cxn ang="0">
                  <a:pos x="210" y="116"/>
                </a:cxn>
                <a:cxn ang="0">
                  <a:pos x="213" y="93"/>
                </a:cxn>
                <a:cxn ang="0">
                  <a:pos x="212" y="69"/>
                </a:cxn>
                <a:cxn ang="0">
                  <a:pos x="209" y="63"/>
                </a:cxn>
                <a:cxn ang="0">
                  <a:pos x="199" y="53"/>
                </a:cxn>
                <a:cxn ang="0">
                  <a:pos x="185" y="49"/>
                </a:cxn>
                <a:cxn ang="0">
                  <a:pos x="168" y="49"/>
                </a:cxn>
                <a:cxn ang="0">
                  <a:pos x="141" y="51"/>
                </a:cxn>
                <a:cxn ang="0">
                  <a:pos x="125" y="52"/>
                </a:cxn>
                <a:cxn ang="0">
                  <a:pos x="108" y="52"/>
                </a:cxn>
                <a:cxn ang="0">
                  <a:pos x="73" y="53"/>
                </a:cxn>
                <a:cxn ang="0">
                  <a:pos x="64" y="56"/>
                </a:cxn>
                <a:cxn ang="0">
                  <a:pos x="53" y="66"/>
                </a:cxn>
                <a:cxn ang="0">
                  <a:pos x="48" y="83"/>
                </a:cxn>
                <a:cxn ang="0">
                  <a:pos x="48" y="108"/>
                </a:cxn>
                <a:cxn ang="0">
                  <a:pos x="48" y="117"/>
                </a:cxn>
                <a:cxn ang="0">
                  <a:pos x="49" y="123"/>
                </a:cxn>
                <a:cxn ang="0">
                  <a:pos x="51" y="128"/>
                </a:cxn>
                <a:cxn ang="0">
                  <a:pos x="55" y="145"/>
                </a:cxn>
                <a:cxn ang="0">
                  <a:pos x="55" y="150"/>
                </a:cxn>
                <a:cxn ang="0">
                  <a:pos x="51" y="159"/>
                </a:cxn>
                <a:cxn ang="0">
                  <a:pos x="44" y="165"/>
                </a:cxn>
                <a:cxn ang="0">
                  <a:pos x="31" y="168"/>
                </a:cxn>
                <a:cxn ang="0">
                  <a:pos x="22" y="167"/>
                </a:cxn>
                <a:cxn ang="0">
                  <a:pos x="11" y="161"/>
                </a:cxn>
                <a:cxn ang="0">
                  <a:pos x="8" y="154"/>
                </a:cxn>
                <a:cxn ang="0">
                  <a:pos x="4" y="149"/>
                </a:cxn>
                <a:cxn ang="0">
                  <a:pos x="2" y="144"/>
                </a:cxn>
                <a:cxn ang="0">
                  <a:pos x="0" y="134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1" y="66"/>
                </a:cxn>
                <a:cxn ang="0">
                  <a:pos x="5" y="51"/>
                </a:cxn>
                <a:cxn ang="0">
                  <a:pos x="11" y="36"/>
                </a:cxn>
                <a:cxn ang="0">
                  <a:pos x="21" y="25"/>
                </a:cxn>
                <a:cxn ang="0">
                  <a:pos x="32" y="15"/>
                </a:cxn>
                <a:cxn ang="0">
                  <a:pos x="61" y="6"/>
                </a:cxn>
                <a:cxn ang="0">
                  <a:pos x="95" y="2"/>
                </a:cxn>
                <a:cxn ang="0">
                  <a:pos x="112" y="2"/>
                </a:cxn>
                <a:cxn ang="0">
                  <a:pos x="136" y="1"/>
                </a:cxn>
                <a:cxn ang="0">
                  <a:pos x="171" y="0"/>
                </a:cxn>
                <a:cxn ang="0">
                  <a:pos x="201" y="1"/>
                </a:cxn>
                <a:cxn ang="0">
                  <a:pos x="223" y="8"/>
                </a:cxn>
                <a:cxn ang="0">
                  <a:pos x="239" y="17"/>
                </a:cxn>
                <a:cxn ang="0">
                  <a:pos x="250" y="30"/>
                </a:cxn>
                <a:cxn ang="0">
                  <a:pos x="255" y="40"/>
                </a:cxn>
                <a:cxn ang="0">
                  <a:pos x="259" y="61"/>
                </a:cxn>
                <a:cxn ang="0">
                  <a:pos x="260" y="91"/>
                </a:cxn>
                <a:cxn ang="0">
                  <a:pos x="259" y="111"/>
                </a:cxn>
                <a:cxn ang="0">
                  <a:pos x="257" y="145"/>
                </a:cxn>
                <a:cxn ang="0">
                  <a:pos x="256" y="150"/>
                </a:cxn>
                <a:cxn ang="0">
                  <a:pos x="252" y="159"/>
                </a:cxn>
                <a:cxn ang="0">
                  <a:pos x="246" y="165"/>
                </a:cxn>
                <a:cxn ang="0">
                  <a:pos x="233" y="168"/>
                </a:cxn>
              </a:cxnLst>
              <a:rect l="0" t="0" r="r" b="b"/>
              <a:pathLst>
                <a:path w="260" h="168">
                  <a:moveTo>
                    <a:pt x="233" y="168"/>
                  </a:moveTo>
                  <a:lnTo>
                    <a:pt x="233" y="168"/>
                  </a:lnTo>
                  <a:lnTo>
                    <a:pt x="223" y="167"/>
                  </a:lnTo>
                  <a:lnTo>
                    <a:pt x="219" y="165"/>
                  </a:lnTo>
                  <a:lnTo>
                    <a:pt x="216" y="163"/>
                  </a:lnTo>
                  <a:lnTo>
                    <a:pt x="213" y="159"/>
                  </a:lnTo>
                  <a:lnTo>
                    <a:pt x="210" y="155"/>
                  </a:lnTo>
                  <a:lnTo>
                    <a:pt x="209" y="150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9" y="131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3" y="93"/>
                  </a:lnTo>
                  <a:lnTo>
                    <a:pt x="213" y="82"/>
                  </a:lnTo>
                  <a:lnTo>
                    <a:pt x="212" y="69"/>
                  </a:lnTo>
                  <a:lnTo>
                    <a:pt x="212" y="69"/>
                  </a:lnTo>
                  <a:lnTo>
                    <a:pt x="209" y="63"/>
                  </a:lnTo>
                  <a:lnTo>
                    <a:pt x="204" y="57"/>
                  </a:lnTo>
                  <a:lnTo>
                    <a:pt x="199" y="53"/>
                  </a:lnTo>
                  <a:lnTo>
                    <a:pt x="192" y="52"/>
                  </a:lnTo>
                  <a:lnTo>
                    <a:pt x="185" y="49"/>
                  </a:lnTo>
                  <a:lnTo>
                    <a:pt x="17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1" y="51"/>
                  </a:lnTo>
                  <a:lnTo>
                    <a:pt x="141" y="51"/>
                  </a:lnTo>
                  <a:lnTo>
                    <a:pt x="125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90" y="52"/>
                  </a:lnTo>
                  <a:lnTo>
                    <a:pt x="73" y="53"/>
                  </a:lnTo>
                  <a:lnTo>
                    <a:pt x="73" y="53"/>
                  </a:lnTo>
                  <a:lnTo>
                    <a:pt x="64" y="56"/>
                  </a:lnTo>
                  <a:lnTo>
                    <a:pt x="57" y="60"/>
                  </a:lnTo>
                  <a:lnTo>
                    <a:pt x="53" y="66"/>
                  </a:lnTo>
                  <a:lnTo>
                    <a:pt x="49" y="74"/>
                  </a:lnTo>
                  <a:lnTo>
                    <a:pt x="48" y="83"/>
                  </a:lnTo>
                  <a:lnTo>
                    <a:pt x="48" y="91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7"/>
                  </a:lnTo>
                  <a:lnTo>
                    <a:pt x="48" y="117"/>
                  </a:lnTo>
                  <a:lnTo>
                    <a:pt x="49" y="123"/>
                  </a:lnTo>
                  <a:lnTo>
                    <a:pt x="51" y="128"/>
                  </a:lnTo>
                  <a:lnTo>
                    <a:pt x="51" y="128"/>
                  </a:lnTo>
                  <a:lnTo>
                    <a:pt x="53" y="136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50"/>
                  </a:lnTo>
                  <a:lnTo>
                    <a:pt x="53" y="155"/>
                  </a:lnTo>
                  <a:lnTo>
                    <a:pt x="51" y="159"/>
                  </a:lnTo>
                  <a:lnTo>
                    <a:pt x="47" y="163"/>
                  </a:lnTo>
                  <a:lnTo>
                    <a:pt x="44" y="165"/>
                  </a:lnTo>
                  <a:lnTo>
                    <a:pt x="39" y="167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2" y="167"/>
                  </a:lnTo>
                  <a:lnTo>
                    <a:pt x="15" y="163"/>
                  </a:lnTo>
                  <a:lnTo>
                    <a:pt x="11" y="161"/>
                  </a:lnTo>
                  <a:lnTo>
                    <a:pt x="9" y="158"/>
                  </a:lnTo>
                  <a:lnTo>
                    <a:pt x="8" y="154"/>
                  </a:lnTo>
                  <a:lnTo>
                    <a:pt x="6" y="149"/>
                  </a:lnTo>
                  <a:lnTo>
                    <a:pt x="4" y="149"/>
                  </a:lnTo>
                  <a:lnTo>
                    <a:pt x="4" y="149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0" y="13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1" y="66"/>
                  </a:lnTo>
                  <a:lnTo>
                    <a:pt x="5" y="51"/>
                  </a:lnTo>
                  <a:lnTo>
                    <a:pt x="5" y="51"/>
                  </a:lnTo>
                  <a:lnTo>
                    <a:pt x="8" y="43"/>
                  </a:lnTo>
                  <a:lnTo>
                    <a:pt x="11" y="36"/>
                  </a:lnTo>
                  <a:lnTo>
                    <a:pt x="15" y="30"/>
                  </a:lnTo>
                  <a:lnTo>
                    <a:pt x="21" y="25"/>
                  </a:lnTo>
                  <a:lnTo>
                    <a:pt x="26" y="19"/>
                  </a:lnTo>
                  <a:lnTo>
                    <a:pt x="32" y="15"/>
                  </a:lnTo>
                  <a:lnTo>
                    <a:pt x="45" y="10"/>
                  </a:lnTo>
                  <a:lnTo>
                    <a:pt x="61" y="6"/>
                  </a:lnTo>
                  <a:lnTo>
                    <a:pt x="77" y="4"/>
                  </a:lnTo>
                  <a:lnTo>
                    <a:pt x="95" y="2"/>
                  </a:lnTo>
                  <a:lnTo>
                    <a:pt x="112" y="2"/>
                  </a:lnTo>
                  <a:lnTo>
                    <a:pt x="112" y="2"/>
                  </a:lnTo>
                  <a:lnTo>
                    <a:pt x="136" y="1"/>
                  </a:lnTo>
                  <a:lnTo>
                    <a:pt x="136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87" y="0"/>
                  </a:lnTo>
                  <a:lnTo>
                    <a:pt x="201" y="1"/>
                  </a:lnTo>
                  <a:lnTo>
                    <a:pt x="213" y="4"/>
                  </a:lnTo>
                  <a:lnTo>
                    <a:pt x="223" y="8"/>
                  </a:lnTo>
                  <a:lnTo>
                    <a:pt x="233" y="12"/>
                  </a:lnTo>
                  <a:lnTo>
                    <a:pt x="239" y="17"/>
                  </a:lnTo>
                  <a:lnTo>
                    <a:pt x="246" y="23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5" y="40"/>
                  </a:lnTo>
                  <a:lnTo>
                    <a:pt x="257" y="51"/>
                  </a:lnTo>
                  <a:lnTo>
                    <a:pt x="259" y="61"/>
                  </a:lnTo>
                  <a:lnTo>
                    <a:pt x="260" y="70"/>
                  </a:lnTo>
                  <a:lnTo>
                    <a:pt x="260" y="91"/>
                  </a:lnTo>
                  <a:lnTo>
                    <a:pt x="259" y="111"/>
                  </a:lnTo>
                  <a:lnTo>
                    <a:pt x="259" y="111"/>
                  </a:lnTo>
                  <a:lnTo>
                    <a:pt x="257" y="128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6" y="150"/>
                  </a:lnTo>
                  <a:lnTo>
                    <a:pt x="255" y="155"/>
                  </a:lnTo>
                  <a:lnTo>
                    <a:pt x="252" y="159"/>
                  </a:lnTo>
                  <a:lnTo>
                    <a:pt x="250" y="163"/>
                  </a:lnTo>
                  <a:lnTo>
                    <a:pt x="246" y="165"/>
                  </a:lnTo>
                  <a:lnTo>
                    <a:pt x="242" y="167"/>
                  </a:lnTo>
                  <a:lnTo>
                    <a:pt x="233" y="168"/>
                  </a:lnTo>
                  <a:lnTo>
                    <a:pt x="233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8" name="Freeform 1030"/>
            <p:cNvSpPr/>
            <p:nvPr/>
          </p:nvSpPr>
          <p:spPr bwMode="auto">
            <a:xfrm>
              <a:off x="2357438" y="4508500"/>
              <a:ext cx="101600" cy="63500"/>
            </a:xfrm>
            <a:custGeom>
              <a:avLst/>
              <a:gdLst/>
              <a:ahLst/>
              <a:cxnLst>
                <a:cxn ang="0">
                  <a:pos x="172" y="160"/>
                </a:cxn>
                <a:cxn ang="0">
                  <a:pos x="137" y="159"/>
                </a:cxn>
                <a:cxn ang="0">
                  <a:pos x="134" y="159"/>
                </a:cxn>
                <a:cxn ang="0">
                  <a:pos x="116" y="158"/>
                </a:cxn>
                <a:cxn ang="0">
                  <a:pos x="79" y="155"/>
                </a:cxn>
                <a:cxn ang="0">
                  <a:pos x="57" y="151"/>
                </a:cxn>
                <a:cxn ang="0">
                  <a:pos x="38" y="142"/>
                </a:cxn>
                <a:cxn ang="0">
                  <a:pos x="30" y="136"/>
                </a:cxn>
                <a:cxn ang="0">
                  <a:pos x="13" y="111"/>
                </a:cxn>
                <a:cxn ang="0">
                  <a:pos x="4" y="85"/>
                </a:cxn>
                <a:cxn ang="0">
                  <a:pos x="0" y="57"/>
                </a:cxn>
                <a:cxn ang="0">
                  <a:pos x="0" y="23"/>
                </a:cxn>
                <a:cxn ang="0">
                  <a:pos x="0" y="18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40" y="6"/>
                </a:cxn>
                <a:cxn ang="0">
                  <a:pos x="47" y="13"/>
                </a:cxn>
                <a:cxn ang="0">
                  <a:pos x="48" y="23"/>
                </a:cxn>
                <a:cxn ang="0">
                  <a:pos x="48" y="35"/>
                </a:cxn>
                <a:cxn ang="0">
                  <a:pos x="48" y="56"/>
                </a:cxn>
                <a:cxn ang="0">
                  <a:pos x="49" y="77"/>
                </a:cxn>
                <a:cxn ang="0">
                  <a:pos x="57" y="95"/>
                </a:cxn>
                <a:cxn ang="0">
                  <a:pos x="65" y="100"/>
                </a:cxn>
                <a:cxn ang="0">
                  <a:pos x="74" y="103"/>
                </a:cxn>
                <a:cxn ang="0">
                  <a:pos x="96" y="106"/>
                </a:cxn>
                <a:cxn ang="0">
                  <a:pos x="121" y="108"/>
                </a:cxn>
                <a:cxn ang="0">
                  <a:pos x="148" y="109"/>
                </a:cxn>
                <a:cxn ang="0">
                  <a:pos x="159" y="111"/>
                </a:cxn>
                <a:cxn ang="0">
                  <a:pos x="171" y="111"/>
                </a:cxn>
                <a:cxn ang="0">
                  <a:pos x="191" y="109"/>
                </a:cxn>
                <a:cxn ang="0">
                  <a:pos x="201" y="107"/>
                </a:cxn>
                <a:cxn ang="0">
                  <a:pos x="205" y="91"/>
                </a:cxn>
                <a:cxn ang="0">
                  <a:pos x="204" y="53"/>
                </a:cxn>
                <a:cxn ang="0">
                  <a:pos x="201" y="23"/>
                </a:cxn>
                <a:cxn ang="0">
                  <a:pos x="201" y="19"/>
                </a:cxn>
                <a:cxn ang="0">
                  <a:pos x="204" y="10"/>
                </a:cxn>
                <a:cxn ang="0">
                  <a:pos x="206" y="7"/>
                </a:cxn>
                <a:cxn ang="0">
                  <a:pos x="214" y="2"/>
                </a:cxn>
                <a:cxn ang="0">
                  <a:pos x="225" y="0"/>
                </a:cxn>
                <a:cxn ang="0">
                  <a:pos x="234" y="1"/>
                </a:cxn>
                <a:cxn ang="0">
                  <a:pos x="242" y="6"/>
                </a:cxn>
                <a:cxn ang="0">
                  <a:pos x="248" y="13"/>
                </a:cxn>
                <a:cxn ang="0">
                  <a:pos x="251" y="23"/>
                </a:cxn>
                <a:cxn ang="0">
                  <a:pos x="252" y="49"/>
                </a:cxn>
                <a:cxn ang="0">
                  <a:pos x="255" y="74"/>
                </a:cxn>
                <a:cxn ang="0">
                  <a:pos x="253" y="98"/>
                </a:cxn>
                <a:cxn ang="0">
                  <a:pos x="250" y="120"/>
                </a:cxn>
                <a:cxn ang="0">
                  <a:pos x="238" y="141"/>
                </a:cxn>
                <a:cxn ang="0">
                  <a:pos x="234" y="146"/>
                </a:cxn>
                <a:cxn ang="0">
                  <a:pos x="222" y="154"/>
                </a:cxn>
                <a:cxn ang="0">
                  <a:pos x="205" y="158"/>
                </a:cxn>
                <a:cxn ang="0">
                  <a:pos x="172" y="160"/>
                </a:cxn>
              </a:cxnLst>
              <a:rect l="0" t="0" r="r" b="b"/>
              <a:pathLst>
                <a:path w="255" h="160">
                  <a:moveTo>
                    <a:pt x="172" y="160"/>
                  </a:moveTo>
                  <a:lnTo>
                    <a:pt x="172" y="160"/>
                  </a:lnTo>
                  <a:lnTo>
                    <a:pt x="154" y="160"/>
                  </a:lnTo>
                  <a:lnTo>
                    <a:pt x="137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91" y="157"/>
                  </a:lnTo>
                  <a:lnTo>
                    <a:pt x="79" y="155"/>
                  </a:lnTo>
                  <a:lnTo>
                    <a:pt x="69" y="154"/>
                  </a:lnTo>
                  <a:lnTo>
                    <a:pt x="57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19" y="123"/>
                  </a:lnTo>
                  <a:lnTo>
                    <a:pt x="13" y="111"/>
                  </a:lnTo>
                  <a:lnTo>
                    <a:pt x="6" y="98"/>
                  </a:lnTo>
                  <a:lnTo>
                    <a:pt x="4" y="85"/>
                  </a:lnTo>
                  <a:lnTo>
                    <a:pt x="1" y="72"/>
                  </a:lnTo>
                  <a:lnTo>
                    <a:pt x="0" y="5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4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6" y="4"/>
                  </a:lnTo>
                  <a:lnTo>
                    <a:pt x="40" y="6"/>
                  </a:lnTo>
                  <a:lnTo>
                    <a:pt x="44" y="9"/>
                  </a:lnTo>
                  <a:lnTo>
                    <a:pt x="47" y="13"/>
                  </a:lnTo>
                  <a:lnTo>
                    <a:pt x="48" y="18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56"/>
                  </a:lnTo>
                  <a:lnTo>
                    <a:pt x="48" y="66"/>
                  </a:lnTo>
                  <a:lnTo>
                    <a:pt x="49" y="77"/>
                  </a:lnTo>
                  <a:lnTo>
                    <a:pt x="53" y="87"/>
                  </a:lnTo>
                  <a:lnTo>
                    <a:pt x="57" y="95"/>
                  </a:lnTo>
                  <a:lnTo>
                    <a:pt x="61" y="98"/>
                  </a:lnTo>
                  <a:lnTo>
                    <a:pt x="65" y="100"/>
                  </a:lnTo>
                  <a:lnTo>
                    <a:pt x="69" y="102"/>
                  </a:lnTo>
                  <a:lnTo>
                    <a:pt x="74" y="103"/>
                  </a:lnTo>
                  <a:lnTo>
                    <a:pt x="74" y="103"/>
                  </a:lnTo>
                  <a:lnTo>
                    <a:pt x="96" y="106"/>
                  </a:lnTo>
                  <a:lnTo>
                    <a:pt x="96" y="106"/>
                  </a:lnTo>
                  <a:lnTo>
                    <a:pt x="121" y="108"/>
                  </a:lnTo>
                  <a:lnTo>
                    <a:pt x="148" y="109"/>
                  </a:lnTo>
                  <a:lnTo>
                    <a:pt x="148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71" y="111"/>
                  </a:lnTo>
                  <a:lnTo>
                    <a:pt x="171" y="111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200" y="107"/>
                  </a:lnTo>
                  <a:lnTo>
                    <a:pt x="201" y="107"/>
                  </a:lnTo>
                  <a:lnTo>
                    <a:pt x="205" y="91"/>
                  </a:lnTo>
                  <a:lnTo>
                    <a:pt x="205" y="91"/>
                  </a:lnTo>
                  <a:lnTo>
                    <a:pt x="205" y="72"/>
                  </a:lnTo>
                  <a:lnTo>
                    <a:pt x="204" y="53"/>
                  </a:lnTo>
                  <a:lnTo>
                    <a:pt x="204" y="53"/>
                  </a:lnTo>
                  <a:lnTo>
                    <a:pt x="201" y="23"/>
                  </a:lnTo>
                  <a:lnTo>
                    <a:pt x="201" y="23"/>
                  </a:lnTo>
                  <a:lnTo>
                    <a:pt x="201" y="19"/>
                  </a:lnTo>
                  <a:lnTo>
                    <a:pt x="202" y="14"/>
                  </a:lnTo>
                  <a:lnTo>
                    <a:pt x="204" y="10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10" y="4"/>
                  </a:lnTo>
                  <a:lnTo>
                    <a:pt x="214" y="2"/>
                  </a:lnTo>
                  <a:lnTo>
                    <a:pt x="219" y="1"/>
                  </a:lnTo>
                  <a:lnTo>
                    <a:pt x="225" y="0"/>
                  </a:lnTo>
                  <a:lnTo>
                    <a:pt x="225" y="0"/>
                  </a:lnTo>
                  <a:lnTo>
                    <a:pt x="234" y="1"/>
                  </a:lnTo>
                  <a:lnTo>
                    <a:pt x="238" y="4"/>
                  </a:lnTo>
                  <a:lnTo>
                    <a:pt x="242" y="6"/>
                  </a:lnTo>
                  <a:lnTo>
                    <a:pt x="246" y="9"/>
                  </a:lnTo>
                  <a:lnTo>
                    <a:pt x="248" y="13"/>
                  </a:lnTo>
                  <a:lnTo>
                    <a:pt x="250" y="18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2" y="49"/>
                  </a:lnTo>
                  <a:lnTo>
                    <a:pt x="252" y="49"/>
                  </a:lnTo>
                  <a:lnTo>
                    <a:pt x="255" y="74"/>
                  </a:lnTo>
                  <a:lnTo>
                    <a:pt x="255" y="86"/>
                  </a:lnTo>
                  <a:lnTo>
                    <a:pt x="253" y="98"/>
                  </a:lnTo>
                  <a:lnTo>
                    <a:pt x="252" y="109"/>
                  </a:lnTo>
                  <a:lnTo>
                    <a:pt x="250" y="120"/>
                  </a:lnTo>
                  <a:lnTo>
                    <a:pt x="244" y="130"/>
                  </a:lnTo>
                  <a:lnTo>
                    <a:pt x="238" y="141"/>
                  </a:lnTo>
                  <a:lnTo>
                    <a:pt x="238" y="141"/>
                  </a:lnTo>
                  <a:lnTo>
                    <a:pt x="234" y="146"/>
                  </a:lnTo>
                  <a:lnTo>
                    <a:pt x="229" y="150"/>
                  </a:lnTo>
                  <a:lnTo>
                    <a:pt x="222" y="154"/>
                  </a:lnTo>
                  <a:lnTo>
                    <a:pt x="214" y="157"/>
                  </a:lnTo>
                  <a:lnTo>
                    <a:pt x="205" y="158"/>
                  </a:lnTo>
                  <a:lnTo>
                    <a:pt x="196" y="160"/>
                  </a:lnTo>
                  <a:lnTo>
                    <a:pt x="172" y="160"/>
                  </a:lnTo>
                  <a:lnTo>
                    <a:pt x="172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9" name="Freeform 1031"/>
            <p:cNvSpPr/>
            <p:nvPr/>
          </p:nvSpPr>
          <p:spPr bwMode="auto">
            <a:xfrm>
              <a:off x="2438401" y="4241800"/>
              <a:ext cx="117475" cy="117475"/>
            </a:xfrm>
            <a:custGeom>
              <a:avLst/>
              <a:gdLst/>
              <a:ahLst/>
              <a:cxnLst>
                <a:cxn ang="0">
                  <a:pos x="190" y="297"/>
                </a:cxn>
                <a:cxn ang="0">
                  <a:pos x="114" y="293"/>
                </a:cxn>
                <a:cxn ang="0">
                  <a:pos x="85" y="290"/>
                </a:cxn>
                <a:cxn ang="0">
                  <a:pos x="58" y="288"/>
                </a:cxn>
                <a:cxn ang="0">
                  <a:pos x="48" y="285"/>
                </a:cxn>
                <a:cxn ang="0">
                  <a:pos x="40" y="280"/>
                </a:cxn>
                <a:cxn ang="0">
                  <a:pos x="34" y="271"/>
                </a:cxn>
                <a:cxn ang="0">
                  <a:pos x="33" y="262"/>
                </a:cxn>
                <a:cxn ang="0">
                  <a:pos x="36" y="254"/>
                </a:cxn>
                <a:cxn ang="0">
                  <a:pos x="40" y="246"/>
                </a:cxn>
                <a:cxn ang="0">
                  <a:pos x="46" y="241"/>
                </a:cxn>
                <a:cxn ang="0">
                  <a:pos x="55" y="239"/>
                </a:cxn>
                <a:cxn ang="0">
                  <a:pos x="57" y="239"/>
                </a:cxn>
                <a:cxn ang="0">
                  <a:pos x="84" y="241"/>
                </a:cxn>
                <a:cxn ang="0">
                  <a:pos x="186" y="250"/>
                </a:cxn>
                <a:cxn ang="0">
                  <a:pos x="216" y="251"/>
                </a:cxn>
                <a:cxn ang="0">
                  <a:pos x="239" y="250"/>
                </a:cxn>
                <a:cxn ang="0">
                  <a:pos x="246" y="247"/>
                </a:cxn>
                <a:cxn ang="0">
                  <a:pos x="246" y="246"/>
                </a:cxn>
                <a:cxn ang="0">
                  <a:pos x="248" y="238"/>
                </a:cxn>
                <a:cxn ang="0">
                  <a:pos x="249" y="211"/>
                </a:cxn>
                <a:cxn ang="0">
                  <a:pos x="245" y="174"/>
                </a:cxn>
                <a:cxn ang="0">
                  <a:pos x="244" y="170"/>
                </a:cxn>
                <a:cxn ang="0">
                  <a:pos x="237" y="147"/>
                </a:cxn>
                <a:cxn ang="0">
                  <a:pos x="225" y="128"/>
                </a:cxn>
                <a:cxn ang="0">
                  <a:pos x="208" y="115"/>
                </a:cxn>
                <a:cxn ang="0">
                  <a:pos x="188" y="102"/>
                </a:cxn>
                <a:cxn ang="0">
                  <a:pos x="151" y="82"/>
                </a:cxn>
                <a:cxn ang="0">
                  <a:pos x="113" y="65"/>
                </a:cxn>
                <a:cxn ang="0">
                  <a:pos x="75" y="54"/>
                </a:cxn>
                <a:cxn ang="0">
                  <a:pos x="33" y="48"/>
                </a:cxn>
                <a:cxn ang="0">
                  <a:pos x="24" y="50"/>
                </a:cxn>
                <a:cxn ang="0">
                  <a:pos x="21" y="50"/>
                </a:cxn>
                <a:cxn ang="0">
                  <a:pos x="12" y="47"/>
                </a:cxn>
                <a:cxn ang="0">
                  <a:pos x="6" y="42"/>
                </a:cxn>
                <a:cxn ang="0">
                  <a:pos x="2" y="35"/>
                </a:cxn>
                <a:cxn ang="0">
                  <a:pos x="0" y="26"/>
                </a:cxn>
                <a:cxn ang="0">
                  <a:pos x="2" y="17"/>
                </a:cxn>
                <a:cxn ang="0">
                  <a:pos x="6" y="9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6" y="0"/>
                </a:cxn>
                <a:cxn ang="0">
                  <a:pos x="49" y="0"/>
                </a:cxn>
                <a:cxn ang="0">
                  <a:pos x="92" y="7"/>
                </a:cxn>
                <a:cxn ang="0">
                  <a:pos x="151" y="24"/>
                </a:cxn>
                <a:cxn ang="0">
                  <a:pos x="206" y="51"/>
                </a:cxn>
                <a:cxn ang="0">
                  <a:pos x="253" y="88"/>
                </a:cxn>
                <a:cxn ang="0">
                  <a:pos x="262" y="97"/>
                </a:cxn>
                <a:cxn ang="0">
                  <a:pos x="276" y="115"/>
                </a:cxn>
                <a:cxn ang="0">
                  <a:pos x="287" y="136"/>
                </a:cxn>
                <a:cxn ang="0">
                  <a:pos x="292" y="158"/>
                </a:cxn>
                <a:cxn ang="0">
                  <a:pos x="293" y="170"/>
                </a:cxn>
                <a:cxn ang="0">
                  <a:pos x="296" y="196"/>
                </a:cxn>
                <a:cxn ang="0">
                  <a:pos x="297" y="230"/>
                </a:cxn>
                <a:cxn ang="0">
                  <a:pos x="297" y="243"/>
                </a:cxn>
                <a:cxn ang="0">
                  <a:pos x="296" y="251"/>
                </a:cxn>
                <a:cxn ang="0">
                  <a:pos x="293" y="264"/>
                </a:cxn>
                <a:cxn ang="0">
                  <a:pos x="288" y="275"/>
                </a:cxn>
                <a:cxn ang="0">
                  <a:pos x="275" y="285"/>
                </a:cxn>
                <a:cxn ang="0">
                  <a:pos x="253" y="292"/>
                </a:cxn>
                <a:cxn ang="0">
                  <a:pos x="224" y="296"/>
                </a:cxn>
                <a:cxn ang="0">
                  <a:pos x="190" y="297"/>
                </a:cxn>
              </a:cxnLst>
              <a:rect l="0" t="0" r="r" b="b"/>
              <a:pathLst>
                <a:path w="297" h="297">
                  <a:moveTo>
                    <a:pt x="190" y="297"/>
                  </a:moveTo>
                  <a:lnTo>
                    <a:pt x="190" y="297"/>
                  </a:lnTo>
                  <a:lnTo>
                    <a:pt x="152" y="296"/>
                  </a:lnTo>
                  <a:lnTo>
                    <a:pt x="114" y="293"/>
                  </a:lnTo>
                  <a:lnTo>
                    <a:pt x="114" y="293"/>
                  </a:lnTo>
                  <a:lnTo>
                    <a:pt x="85" y="290"/>
                  </a:lnTo>
                  <a:lnTo>
                    <a:pt x="58" y="288"/>
                  </a:lnTo>
                  <a:lnTo>
                    <a:pt x="58" y="288"/>
                  </a:lnTo>
                  <a:lnTo>
                    <a:pt x="51" y="288"/>
                  </a:lnTo>
                  <a:lnTo>
                    <a:pt x="48" y="285"/>
                  </a:lnTo>
                  <a:lnTo>
                    <a:pt x="42" y="283"/>
                  </a:lnTo>
                  <a:lnTo>
                    <a:pt x="40" y="280"/>
                  </a:lnTo>
                  <a:lnTo>
                    <a:pt x="37" y="276"/>
                  </a:lnTo>
                  <a:lnTo>
                    <a:pt x="34" y="271"/>
                  </a:lnTo>
                  <a:lnTo>
                    <a:pt x="34" y="267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6" y="254"/>
                  </a:lnTo>
                  <a:lnTo>
                    <a:pt x="37" y="250"/>
                  </a:lnTo>
                  <a:lnTo>
                    <a:pt x="40" y="246"/>
                  </a:lnTo>
                  <a:lnTo>
                    <a:pt x="42" y="243"/>
                  </a:lnTo>
                  <a:lnTo>
                    <a:pt x="46" y="241"/>
                  </a:lnTo>
                  <a:lnTo>
                    <a:pt x="50" y="239"/>
                  </a:lnTo>
                  <a:lnTo>
                    <a:pt x="55" y="239"/>
                  </a:lnTo>
                  <a:lnTo>
                    <a:pt x="57" y="239"/>
                  </a:lnTo>
                  <a:lnTo>
                    <a:pt x="57" y="239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151" y="247"/>
                  </a:lnTo>
                  <a:lnTo>
                    <a:pt x="186" y="250"/>
                  </a:lnTo>
                  <a:lnTo>
                    <a:pt x="216" y="251"/>
                  </a:lnTo>
                  <a:lnTo>
                    <a:pt x="216" y="251"/>
                  </a:lnTo>
                  <a:lnTo>
                    <a:pt x="229" y="250"/>
                  </a:lnTo>
                  <a:lnTo>
                    <a:pt x="239" y="250"/>
                  </a:lnTo>
                  <a:lnTo>
                    <a:pt x="244" y="249"/>
                  </a:lnTo>
                  <a:lnTo>
                    <a:pt x="246" y="247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6" y="246"/>
                  </a:lnTo>
                  <a:lnTo>
                    <a:pt x="248" y="238"/>
                  </a:lnTo>
                  <a:lnTo>
                    <a:pt x="249" y="229"/>
                  </a:lnTo>
                  <a:lnTo>
                    <a:pt x="249" y="211"/>
                  </a:lnTo>
                  <a:lnTo>
                    <a:pt x="246" y="191"/>
                  </a:lnTo>
                  <a:lnTo>
                    <a:pt x="245" y="174"/>
                  </a:lnTo>
                  <a:lnTo>
                    <a:pt x="244" y="170"/>
                  </a:lnTo>
                  <a:lnTo>
                    <a:pt x="244" y="170"/>
                  </a:lnTo>
                  <a:lnTo>
                    <a:pt x="241" y="158"/>
                  </a:lnTo>
                  <a:lnTo>
                    <a:pt x="237" y="147"/>
                  </a:lnTo>
                  <a:lnTo>
                    <a:pt x="232" y="137"/>
                  </a:lnTo>
                  <a:lnTo>
                    <a:pt x="225" y="128"/>
                  </a:lnTo>
                  <a:lnTo>
                    <a:pt x="218" y="122"/>
                  </a:lnTo>
                  <a:lnTo>
                    <a:pt x="208" y="115"/>
                  </a:lnTo>
                  <a:lnTo>
                    <a:pt x="190" y="103"/>
                  </a:lnTo>
                  <a:lnTo>
                    <a:pt x="188" y="102"/>
                  </a:lnTo>
                  <a:lnTo>
                    <a:pt x="188" y="102"/>
                  </a:lnTo>
                  <a:lnTo>
                    <a:pt x="151" y="82"/>
                  </a:lnTo>
                  <a:lnTo>
                    <a:pt x="133" y="73"/>
                  </a:lnTo>
                  <a:lnTo>
                    <a:pt x="113" y="65"/>
                  </a:lnTo>
                  <a:lnTo>
                    <a:pt x="95" y="59"/>
                  </a:lnTo>
                  <a:lnTo>
                    <a:pt x="75" y="54"/>
                  </a:lnTo>
                  <a:lnTo>
                    <a:pt x="54" y="50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24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7" y="48"/>
                  </a:lnTo>
                  <a:lnTo>
                    <a:pt x="12" y="47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3" y="39"/>
                  </a:lnTo>
                  <a:lnTo>
                    <a:pt x="2" y="35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9"/>
                  </a:lnTo>
                  <a:lnTo>
                    <a:pt x="10" y="5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9" y="0"/>
                  </a:lnTo>
                  <a:lnTo>
                    <a:pt x="63" y="1"/>
                  </a:lnTo>
                  <a:lnTo>
                    <a:pt x="92" y="7"/>
                  </a:lnTo>
                  <a:lnTo>
                    <a:pt x="121" y="13"/>
                  </a:lnTo>
                  <a:lnTo>
                    <a:pt x="151" y="24"/>
                  </a:lnTo>
                  <a:lnTo>
                    <a:pt x="178" y="37"/>
                  </a:lnTo>
                  <a:lnTo>
                    <a:pt x="206" y="51"/>
                  </a:lnTo>
                  <a:lnTo>
                    <a:pt x="231" y="68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62" y="97"/>
                  </a:lnTo>
                  <a:lnTo>
                    <a:pt x="270" y="106"/>
                  </a:lnTo>
                  <a:lnTo>
                    <a:pt x="276" y="115"/>
                  </a:lnTo>
                  <a:lnTo>
                    <a:pt x="283" y="126"/>
                  </a:lnTo>
                  <a:lnTo>
                    <a:pt x="287" y="136"/>
                  </a:lnTo>
                  <a:lnTo>
                    <a:pt x="291" y="148"/>
                  </a:lnTo>
                  <a:lnTo>
                    <a:pt x="292" y="158"/>
                  </a:lnTo>
                  <a:lnTo>
                    <a:pt x="293" y="170"/>
                  </a:lnTo>
                  <a:lnTo>
                    <a:pt x="293" y="170"/>
                  </a:lnTo>
                  <a:lnTo>
                    <a:pt x="296" y="196"/>
                  </a:lnTo>
                  <a:lnTo>
                    <a:pt x="296" y="196"/>
                  </a:lnTo>
                  <a:lnTo>
                    <a:pt x="297" y="218"/>
                  </a:lnTo>
                  <a:lnTo>
                    <a:pt x="297" y="230"/>
                  </a:lnTo>
                  <a:lnTo>
                    <a:pt x="297" y="241"/>
                  </a:lnTo>
                  <a:lnTo>
                    <a:pt x="297" y="243"/>
                  </a:lnTo>
                  <a:lnTo>
                    <a:pt x="297" y="243"/>
                  </a:lnTo>
                  <a:lnTo>
                    <a:pt x="296" y="251"/>
                  </a:lnTo>
                  <a:lnTo>
                    <a:pt x="295" y="258"/>
                  </a:lnTo>
                  <a:lnTo>
                    <a:pt x="293" y="264"/>
                  </a:lnTo>
                  <a:lnTo>
                    <a:pt x="291" y="269"/>
                  </a:lnTo>
                  <a:lnTo>
                    <a:pt x="288" y="275"/>
                  </a:lnTo>
                  <a:lnTo>
                    <a:pt x="284" y="279"/>
                  </a:lnTo>
                  <a:lnTo>
                    <a:pt x="275" y="285"/>
                  </a:lnTo>
                  <a:lnTo>
                    <a:pt x="265" y="289"/>
                  </a:lnTo>
                  <a:lnTo>
                    <a:pt x="253" y="292"/>
                  </a:lnTo>
                  <a:lnTo>
                    <a:pt x="224" y="296"/>
                  </a:lnTo>
                  <a:lnTo>
                    <a:pt x="224" y="296"/>
                  </a:lnTo>
                  <a:lnTo>
                    <a:pt x="207" y="297"/>
                  </a:lnTo>
                  <a:lnTo>
                    <a:pt x="190" y="297"/>
                  </a:lnTo>
                  <a:lnTo>
                    <a:pt x="190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0" name="Freeform 1032"/>
            <p:cNvSpPr/>
            <p:nvPr/>
          </p:nvSpPr>
          <p:spPr bwMode="auto">
            <a:xfrm>
              <a:off x="2362201" y="4311650"/>
              <a:ext cx="201613" cy="217488"/>
            </a:xfrm>
            <a:custGeom>
              <a:avLst/>
              <a:gdLst/>
              <a:ahLst/>
              <a:cxnLst>
                <a:cxn ang="0">
                  <a:pos x="226" y="545"/>
                </a:cxn>
                <a:cxn ang="0">
                  <a:pos x="192" y="532"/>
                </a:cxn>
                <a:cxn ang="0">
                  <a:pos x="187" y="512"/>
                </a:cxn>
                <a:cxn ang="0">
                  <a:pos x="204" y="493"/>
                </a:cxn>
                <a:cxn ang="0">
                  <a:pos x="218" y="491"/>
                </a:cxn>
                <a:cxn ang="0">
                  <a:pos x="239" y="498"/>
                </a:cxn>
                <a:cxn ang="0">
                  <a:pos x="274" y="499"/>
                </a:cxn>
                <a:cxn ang="0">
                  <a:pos x="354" y="477"/>
                </a:cxn>
                <a:cxn ang="0">
                  <a:pos x="401" y="453"/>
                </a:cxn>
                <a:cxn ang="0">
                  <a:pos x="439" y="416"/>
                </a:cxn>
                <a:cxn ang="0">
                  <a:pos x="459" y="365"/>
                </a:cxn>
                <a:cxn ang="0">
                  <a:pos x="460" y="325"/>
                </a:cxn>
                <a:cxn ang="0">
                  <a:pos x="445" y="278"/>
                </a:cxn>
                <a:cxn ang="0">
                  <a:pos x="422" y="251"/>
                </a:cxn>
                <a:cxn ang="0">
                  <a:pos x="365" y="215"/>
                </a:cxn>
                <a:cxn ang="0">
                  <a:pos x="277" y="187"/>
                </a:cxn>
                <a:cxn ang="0">
                  <a:pos x="163" y="157"/>
                </a:cxn>
                <a:cxn ang="0">
                  <a:pos x="98" y="141"/>
                </a:cxn>
                <a:cxn ang="0">
                  <a:pos x="42" y="124"/>
                </a:cxn>
                <a:cxn ang="0">
                  <a:pos x="9" y="99"/>
                </a:cxn>
                <a:cxn ang="0">
                  <a:pos x="1" y="78"/>
                </a:cxn>
                <a:cxn ang="0">
                  <a:pos x="6" y="39"/>
                </a:cxn>
                <a:cxn ang="0">
                  <a:pos x="29" y="18"/>
                </a:cxn>
                <a:cxn ang="0">
                  <a:pos x="127" y="0"/>
                </a:cxn>
                <a:cxn ang="0">
                  <a:pos x="166" y="1"/>
                </a:cxn>
                <a:cxn ang="0">
                  <a:pos x="204" y="13"/>
                </a:cxn>
                <a:cxn ang="0">
                  <a:pos x="243" y="44"/>
                </a:cxn>
                <a:cxn ang="0">
                  <a:pos x="261" y="61"/>
                </a:cxn>
                <a:cxn ang="0">
                  <a:pos x="264" y="85"/>
                </a:cxn>
                <a:cxn ang="0">
                  <a:pos x="243" y="102"/>
                </a:cxn>
                <a:cxn ang="0">
                  <a:pos x="231" y="96"/>
                </a:cxn>
                <a:cxn ang="0">
                  <a:pos x="205" y="72"/>
                </a:cxn>
                <a:cxn ang="0">
                  <a:pos x="178" y="55"/>
                </a:cxn>
                <a:cxn ang="0">
                  <a:pos x="129" y="45"/>
                </a:cxn>
                <a:cxn ang="0">
                  <a:pos x="87" y="51"/>
                </a:cxn>
                <a:cxn ang="0">
                  <a:pos x="63" y="64"/>
                </a:cxn>
                <a:cxn ang="0">
                  <a:pos x="63" y="72"/>
                </a:cxn>
                <a:cxn ang="0">
                  <a:pos x="86" y="87"/>
                </a:cxn>
                <a:cxn ang="0">
                  <a:pos x="254" y="129"/>
                </a:cxn>
                <a:cxn ang="0">
                  <a:pos x="308" y="145"/>
                </a:cxn>
                <a:cxn ang="0">
                  <a:pos x="418" y="187"/>
                </a:cxn>
                <a:cxn ang="0">
                  <a:pos x="468" y="226"/>
                </a:cxn>
                <a:cxn ang="0">
                  <a:pos x="493" y="266"/>
                </a:cxn>
                <a:cxn ang="0">
                  <a:pos x="507" y="325"/>
                </a:cxn>
                <a:cxn ang="0">
                  <a:pos x="506" y="387"/>
                </a:cxn>
                <a:cxn ang="0">
                  <a:pos x="484" y="443"/>
                </a:cxn>
                <a:cxn ang="0">
                  <a:pos x="441" y="486"/>
                </a:cxn>
                <a:cxn ang="0">
                  <a:pos x="380" y="519"/>
                </a:cxn>
                <a:cxn ang="0">
                  <a:pos x="282" y="546"/>
                </a:cxn>
              </a:cxnLst>
              <a:rect l="0" t="0" r="r" b="b"/>
              <a:pathLst>
                <a:path w="509" h="548">
                  <a:moveTo>
                    <a:pt x="257" y="548"/>
                  </a:moveTo>
                  <a:lnTo>
                    <a:pt x="257" y="548"/>
                  </a:lnTo>
                  <a:lnTo>
                    <a:pt x="242" y="548"/>
                  </a:lnTo>
                  <a:lnTo>
                    <a:pt x="226" y="545"/>
                  </a:lnTo>
                  <a:lnTo>
                    <a:pt x="212" y="541"/>
                  </a:lnTo>
                  <a:lnTo>
                    <a:pt x="199" y="536"/>
                  </a:lnTo>
                  <a:lnTo>
                    <a:pt x="199" y="536"/>
                  </a:lnTo>
                  <a:lnTo>
                    <a:pt x="192" y="532"/>
                  </a:lnTo>
                  <a:lnTo>
                    <a:pt x="188" y="527"/>
                  </a:lnTo>
                  <a:lnTo>
                    <a:pt x="187" y="520"/>
                  </a:lnTo>
                  <a:lnTo>
                    <a:pt x="187" y="512"/>
                  </a:lnTo>
                  <a:lnTo>
                    <a:pt x="187" y="512"/>
                  </a:lnTo>
                  <a:lnTo>
                    <a:pt x="191" y="504"/>
                  </a:lnTo>
                  <a:lnTo>
                    <a:pt x="196" y="498"/>
                  </a:lnTo>
                  <a:lnTo>
                    <a:pt x="200" y="495"/>
                  </a:lnTo>
                  <a:lnTo>
                    <a:pt x="204" y="493"/>
                  </a:lnTo>
                  <a:lnTo>
                    <a:pt x="208" y="491"/>
                  </a:lnTo>
                  <a:lnTo>
                    <a:pt x="213" y="491"/>
                  </a:lnTo>
                  <a:lnTo>
                    <a:pt x="213" y="491"/>
                  </a:lnTo>
                  <a:lnTo>
                    <a:pt x="218" y="491"/>
                  </a:lnTo>
                  <a:lnTo>
                    <a:pt x="225" y="494"/>
                  </a:lnTo>
                  <a:lnTo>
                    <a:pt x="225" y="494"/>
                  </a:lnTo>
                  <a:lnTo>
                    <a:pt x="231" y="497"/>
                  </a:lnTo>
                  <a:lnTo>
                    <a:pt x="239" y="498"/>
                  </a:lnTo>
                  <a:lnTo>
                    <a:pt x="247" y="499"/>
                  </a:lnTo>
                  <a:lnTo>
                    <a:pt x="256" y="499"/>
                  </a:lnTo>
                  <a:lnTo>
                    <a:pt x="256" y="499"/>
                  </a:lnTo>
                  <a:lnTo>
                    <a:pt x="274" y="499"/>
                  </a:lnTo>
                  <a:lnTo>
                    <a:pt x="294" y="495"/>
                  </a:lnTo>
                  <a:lnTo>
                    <a:pt x="315" y="490"/>
                  </a:lnTo>
                  <a:lnTo>
                    <a:pt x="335" y="484"/>
                  </a:lnTo>
                  <a:lnTo>
                    <a:pt x="354" y="477"/>
                  </a:lnTo>
                  <a:lnTo>
                    <a:pt x="373" y="469"/>
                  </a:lnTo>
                  <a:lnTo>
                    <a:pt x="388" y="461"/>
                  </a:lnTo>
                  <a:lnTo>
                    <a:pt x="401" y="453"/>
                  </a:lnTo>
                  <a:lnTo>
                    <a:pt x="401" y="453"/>
                  </a:lnTo>
                  <a:lnTo>
                    <a:pt x="412" y="446"/>
                  </a:lnTo>
                  <a:lnTo>
                    <a:pt x="422" y="436"/>
                  </a:lnTo>
                  <a:lnTo>
                    <a:pt x="431" y="426"/>
                  </a:lnTo>
                  <a:lnTo>
                    <a:pt x="439" y="416"/>
                  </a:lnTo>
                  <a:lnTo>
                    <a:pt x="446" y="404"/>
                  </a:lnTo>
                  <a:lnTo>
                    <a:pt x="451" y="392"/>
                  </a:lnTo>
                  <a:lnTo>
                    <a:pt x="456" y="379"/>
                  </a:lnTo>
                  <a:lnTo>
                    <a:pt x="459" y="365"/>
                  </a:lnTo>
                  <a:lnTo>
                    <a:pt x="459" y="365"/>
                  </a:lnTo>
                  <a:lnTo>
                    <a:pt x="460" y="351"/>
                  </a:lnTo>
                  <a:lnTo>
                    <a:pt x="462" y="338"/>
                  </a:lnTo>
                  <a:lnTo>
                    <a:pt x="460" y="325"/>
                  </a:lnTo>
                  <a:lnTo>
                    <a:pt x="458" y="312"/>
                  </a:lnTo>
                  <a:lnTo>
                    <a:pt x="455" y="300"/>
                  </a:lnTo>
                  <a:lnTo>
                    <a:pt x="450" y="289"/>
                  </a:lnTo>
                  <a:lnTo>
                    <a:pt x="445" y="278"/>
                  </a:lnTo>
                  <a:lnTo>
                    <a:pt x="437" y="266"/>
                  </a:lnTo>
                  <a:lnTo>
                    <a:pt x="437" y="266"/>
                  </a:lnTo>
                  <a:lnTo>
                    <a:pt x="430" y="259"/>
                  </a:lnTo>
                  <a:lnTo>
                    <a:pt x="422" y="251"/>
                  </a:lnTo>
                  <a:lnTo>
                    <a:pt x="414" y="244"/>
                  </a:lnTo>
                  <a:lnTo>
                    <a:pt x="405" y="238"/>
                  </a:lnTo>
                  <a:lnTo>
                    <a:pt x="386" y="226"/>
                  </a:lnTo>
                  <a:lnTo>
                    <a:pt x="365" y="215"/>
                  </a:lnTo>
                  <a:lnTo>
                    <a:pt x="344" y="208"/>
                  </a:lnTo>
                  <a:lnTo>
                    <a:pt x="320" y="200"/>
                  </a:lnTo>
                  <a:lnTo>
                    <a:pt x="277" y="187"/>
                  </a:lnTo>
                  <a:lnTo>
                    <a:pt x="277" y="187"/>
                  </a:lnTo>
                  <a:lnTo>
                    <a:pt x="259" y="181"/>
                  </a:lnTo>
                  <a:lnTo>
                    <a:pt x="259" y="181"/>
                  </a:lnTo>
                  <a:lnTo>
                    <a:pt x="210" y="170"/>
                  </a:lnTo>
                  <a:lnTo>
                    <a:pt x="163" y="157"/>
                  </a:lnTo>
                  <a:lnTo>
                    <a:pt x="163" y="157"/>
                  </a:lnTo>
                  <a:lnTo>
                    <a:pt x="110" y="143"/>
                  </a:lnTo>
                  <a:lnTo>
                    <a:pt x="110" y="143"/>
                  </a:lnTo>
                  <a:lnTo>
                    <a:pt x="98" y="141"/>
                  </a:lnTo>
                  <a:lnTo>
                    <a:pt x="98" y="141"/>
                  </a:lnTo>
                  <a:lnTo>
                    <a:pt x="70" y="134"/>
                  </a:lnTo>
                  <a:lnTo>
                    <a:pt x="56" y="129"/>
                  </a:lnTo>
                  <a:lnTo>
                    <a:pt x="42" y="124"/>
                  </a:lnTo>
                  <a:lnTo>
                    <a:pt x="29" y="117"/>
                  </a:lnTo>
                  <a:lnTo>
                    <a:pt x="17" y="109"/>
                  </a:lnTo>
                  <a:lnTo>
                    <a:pt x="13" y="104"/>
                  </a:lnTo>
                  <a:lnTo>
                    <a:pt x="9" y="99"/>
                  </a:lnTo>
                  <a:lnTo>
                    <a:pt x="5" y="94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1" y="78"/>
                  </a:lnTo>
                  <a:lnTo>
                    <a:pt x="0" y="69"/>
                  </a:lnTo>
                  <a:lnTo>
                    <a:pt x="1" y="58"/>
                  </a:lnTo>
                  <a:lnTo>
                    <a:pt x="2" y="48"/>
                  </a:lnTo>
                  <a:lnTo>
                    <a:pt x="6" y="39"/>
                  </a:lnTo>
                  <a:lnTo>
                    <a:pt x="13" y="31"/>
                  </a:lnTo>
                  <a:lnTo>
                    <a:pt x="19" y="23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51" y="10"/>
                  </a:lnTo>
                  <a:lnTo>
                    <a:pt x="74" y="4"/>
                  </a:lnTo>
                  <a:lnTo>
                    <a:pt x="100" y="1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46" y="0"/>
                  </a:lnTo>
                  <a:lnTo>
                    <a:pt x="166" y="1"/>
                  </a:lnTo>
                  <a:lnTo>
                    <a:pt x="166" y="1"/>
                  </a:lnTo>
                  <a:lnTo>
                    <a:pt x="178" y="4"/>
                  </a:lnTo>
                  <a:lnTo>
                    <a:pt x="187" y="6"/>
                  </a:lnTo>
                  <a:lnTo>
                    <a:pt x="196" y="9"/>
                  </a:lnTo>
                  <a:lnTo>
                    <a:pt x="204" y="13"/>
                  </a:lnTo>
                  <a:lnTo>
                    <a:pt x="218" y="23"/>
                  </a:lnTo>
                  <a:lnTo>
                    <a:pt x="233" y="35"/>
                  </a:lnTo>
                  <a:lnTo>
                    <a:pt x="233" y="35"/>
                  </a:lnTo>
                  <a:lnTo>
                    <a:pt x="243" y="44"/>
                  </a:lnTo>
                  <a:lnTo>
                    <a:pt x="255" y="53"/>
                  </a:lnTo>
                  <a:lnTo>
                    <a:pt x="255" y="53"/>
                  </a:lnTo>
                  <a:lnTo>
                    <a:pt x="259" y="57"/>
                  </a:lnTo>
                  <a:lnTo>
                    <a:pt x="261" y="61"/>
                  </a:lnTo>
                  <a:lnTo>
                    <a:pt x="265" y="69"/>
                  </a:lnTo>
                  <a:lnTo>
                    <a:pt x="265" y="77"/>
                  </a:lnTo>
                  <a:lnTo>
                    <a:pt x="264" y="85"/>
                  </a:lnTo>
                  <a:lnTo>
                    <a:pt x="264" y="85"/>
                  </a:lnTo>
                  <a:lnTo>
                    <a:pt x="261" y="91"/>
                  </a:lnTo>
                  <a:lnTo>
                    <a:pt x="256" y="96"/>
                  </a:lnTo>
                  <a:lnTo>
                    <a:pt x="250" y="100"/>
                  </a:lnTo>
                  <a:lnTo>
                    <a:pt x="243" y="102"/>
                  </a:lnTo>
                  <a:lnTo>
                    <a:pt x="243" y="102"/>
                  </a:lnTo>
                  <a:lnTo>
                    <a:pt x="238" y="100"/>
                  </a:lnTo>
                  <a:lnTo>
                    <a:pt x="231" y="96"/>
                  </a:lnTo>
                  <a:lnTo>
                    <a:pt x="231" y="96"/>
                  </a:lnTo>
                  <a:lnTo>
                    <a:pt x="222" y="89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05" y="72"/>
                  </a:lnTo>
                  <a:lnTo>
                    <a:pt x="197" y="65"/>
                  </a:lnTo>
                  <a:lnTo>
                    <a:pt x="188" y="58"/>
                  </a:lnTo>
                  <a:lnTo>
                    <a:pt x="178" y="55"/>
                  </a:lnTo>
                  <a:lnTo>
                    <a:pt x="178" y="55"/>
                  </a:lnTo>
                  <a:lnTo>
                    <a:pt x="158" y="49"/>
                  </a:lnTo>
                  <a:lnTo>
                    <a:pt x="144" y="47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19" y="47"/>
                  </a:lnTo>
                  <a:lnTo>
                    <a:pt x="119" y="47"/>
                  </a:lnTo>
                  <a:lnTo>
                    <a:pt x="107" y="48"/>
                  </a:lnTo>
                  <a:lnTo>
                    <a:pt x="87" y="51"/>
                  </a:lnTo>
                  <a:lnTo>
                    <a:pt x="78" y="53"/>
                  </a:lnTo>
                  <a:lnTo>
                    <a:pt x="70" y="57"/>
                  </a:lnTo>
                  <a:lnTo>
                    <a:pt x="64" y="61"/>
                  </a:lnTo>
                  <a:lnTo>
                    <a:pt x="63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9"/>
                  </a:lnTo>
                  <a:lnTo>
                    <a:pt x="63" y="72"/>
                  </a:lnTo>
                  <a:lnTo>
                    <a:pt x="66" y="77"/>
                  </a:lnTo>
                  <a:lnTo>
                    <a:pt x="76" y="82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96" y="115"/>
                  </a:lnTo>
                  <a:lnTo>
                    <a:pt x="254" y="129"/>
                  </a:lnTo>
                  <a:lnTo>
                    <a:pt x="254" y="129"/>
                  </a:lnTo>
                  <a:lnTo>
                    <a:pt x="277" y="136"/>
                  </a:lnTo>
                  <a:lnTo>
                    <a:pt x="277" y="136"/>
                  </a:lnTo>
                  <a:lnTo>
                    <a:pt x="308" y="145"/>
                  </a:lnTo>
                  <a:lnTo>
                    <a:pt x="340" y="154"/>
                  </a:lnTo>
                  <a:lnTo>
                    <a:pt x="373" y="166"/>
                  </a:lnTo>
                  <a:lnTo>
                    <a:pt x="403" y="179"/>
                  </a:lnTo>
                  <a:lnTo>
                    <a:pt x="418" y="187"/>
                  </a:lnTo>
                  <a:lnTo>
                    <a:pt x="431" y="196"/>
                  </a:lnTo>
                  <a:lnTo>
                    <a:pt x="445" y="205"/>
                  </a:lnTo>
                  <a:lnTo>
                    <a:pt x="456" y="215"/>
                  </a:lnTo>
                  <a:lnTo>
                    <a:pt x="468" y="226"/>
                  </a:lnTo>
                  <a:lnTo>
                    <a:pt x="477" y="239"/>
                  </a:lnTo>
                  <a:lnTo>
                    <a:pt x="486" y="252"/>
                  </a:lnTo>
                  <a:lnTo>
                    <a:pt x="493" y="266"/>
                  </a:lnTo>
                  <a:lnTo>
                    <a:pt x="493" y="266"/>
                  </a:lnTo>
                  <a:lnTo>
                    <a:pt x="498" y="281"/>
                  </a:lnTo>
                  <a:lnTo>
                    <a:pt x="502" y="295"/>
                  </a:lnTo>
                  <a:lnTo>
                    <a:pt x="506" y="310"/>
                  </a:lnTo>
                  <a:lnTo>
                    <a:pt x="507" y="325"/>
                  </a:lnTo>
                  <a:lnTo>
                    <a:pt x="509" y="341"/>
                  </a:lnTo>
                  <a:lnTo>
                    <a:pt x="509" y="355"/>
                  </a:lnTo>
                  <a:lnTo>
                    <a:pt x="507" y="371"/>
                  </a:lnTo>
                  <a:lnTo>
                    <a:pt x="506" y="387"/>
                  </a:lnTo>
                  <a:lnTo>
                    <a:pt x="502" y="401"/>
                  </a:lnTo>
                  <a:lnTo>
                    <a:pt x="497" y="416"/>
                  </a:lnTo>
                  <a:lnTo>
                    <a:pt x="492" y="429"/>
                  </a:lnTo>
                  <a:lnTo>
                    <a:pt x="484" y="443"/>
                  </a:lnTo>
                  <a:lnTo>
                    <a:pt x="476" y="455"/>
                  </a:lnTo>
                  <a:lnTo>
                    <a:pt x="465" y="467"/>
                  </a:lnTo>
                  <a:lnTo>
                    <a:pt x="454" y="477"/>
                  </a:lnTo>
                  <a:lnTo>
                    <a:pt x="441" y="486"/>
                  </a:lnTo>
                  <a:lnTo>
                    <a:pt x="441" y="486"/>
                  </a:lnTo>
                  <a:lnTo>
                    <a:pt x="422" y="497"/>
                  </a:lnTo>
                  <a:lnTo>
                    <a:pt x="403" y="508"/>
                  </a:lnTo>
                  <a:lnTo>
                    <a:pt x="380" y="519"/>
                  </a:lnTo>
                  <a:lnTo>
                    <a:pt x="357" y="528"/>
                  </a:lnTo>
                  <a:lnTo>
                    <a:pt x="332" y="536"/>
                  </a:lnTo>
                  <a:lnTo>
                    <a:pt x="307" y="542"/>
                  </a:lnTo>
                  <a:lnTo>
                    <a:pt x="282" y="546"/>
                  </a:lnTo>
                  <a:lnTo>
                    <a:pt x="257" y="548"/>
                  </a:lnTo>
                  <a:lnTo>
                    <a:pt x="257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1" name="Freeform 1033"/>
            <p:cNvSpPr/>
            <p:nvPr/>
          </p:nvSpPr>
          <p:spPr bwMode="auto">
            <a:xfrm>
              <a:off x="2259013" y="4411663"/>
              <a:ext cx="117475" cy="117475"/>
            </a:xfrm>
            <a:custGeom>
              <a:avLst/>
              <a:gdLst/>
              <a:ahLst/>
              <a:cxnLst>
                <a:cxn ang="0">
                  <a:pos x="262" y="297"/>
                </a:cxn>
                <a:cxn ang="0">
                  <a:pos x="234" y="295"/>
                </a:cxn>
                <a:cxn ang="0">
                  <a:pos x="175" y="284"/>
                </a:cxn>
                <a:cxn ang="0">
                  <a:pos x="119" y="260"/>
                </a:cxn>
                <a:cxn ang="0">
                  <a:pos x="67" y="229"/>
                </a:cxn>
                <a:cxn ang="0">
                  <a:pos x="45" y="209"/>
                </a:cxn>
                <a:cxn ang="0">
                  <a:pos x="28" y="191"/>
                </a:cxn>
                <a:cxn ang="0">
                  <a:pos x="15" y="171"/>
                </a:cxn>
                <a:cxn ang="0">
                  <a:pos x="7" y="149"/>
                </a:cxn>
                <a:cxn ang="0">
                  <a:pos x="4" y="127"/>
                </a:cxn>
                <a:cxn ang="0">
                  <a:pos x="1" y="100"/>
                </a:cxn>
                <a:cxn ang="0">
                  <a:pos x="0" y="7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39"/>
                </a:cxn>
                <a:cxn ang="0">
                  <a:pos x="7" y="27"/>
                </a:cxn>
                <a:cxn ang="0">
                  <a:pos x="13" y="18"/>
                </a:cxn>
                <a:cxn ang="0">
                  <a:pos x="33" y="8"/>
                </a:cxn>
                <a:cxn ang="0">
                  <a:pos x="73" y="1"/>
                </a:cxn>
                <a:cxn ang="0">
                  <a:pos x="90" y="0"/>
                </a:cxn>
                <a:cxn ang="0">
                  <a:pos x="107" y="0"/>
                </a:cxn>
                <a:cxn ang="0">
                  <a:pos x="183" y="4"/>
                </a:cxn>
                <a:cxn ang="0">
                  <a:pos x="211" y="6"/>
                </a:cxn>
                <a:cxn ang="0">
                  <a:pos x="240" y="9"/>
                </a:cxn>
                <a:cxn ang="0">
                  <a:pos x="250" y="12"/>
                </a:cxn>
                <a:cxn ang="0">
                  <a:pos x="258" y="17"/>
                </a:cxn>
                <a:cxn ang="0">
                  <a:pos x="262" y="26"/>
                </a:cxn>
                <a:cxn ang="0">
                  <a:pos x="263" y="35"/>
                </a:cxn>
                <a:cxn ang="0">
                  <a:pos x="262" y="43"/>
                </a:cxn>
                <a:cxn ang="0">
                  <a:pos x="258" y="51"/>
                </a:cxn>
                <a:cxn ang="0">
                  <a:pos x="251" y="56"/>
                </a:cxn>
                <a:cxn ang="0">
                  <a:pos x="241" y="57"/>
                </a:cxn>
                <a:cxn ang="0">
                  <a:pos x="240" y="57"/>
                </a:cxn>
                <a:cxn ang="0">
                  <a:pos x="213" y="56"/>
                </a:cxn>
                <a:cxn ang="0">
                  <a:pos x="111" y="47"/>
                </a:cxn>
                <a:cxn ang="0">
                  <a:pos x="80" y="46"/>
                </a:cxn>
                <a:cxn ang="0">
                  <a:pos x="59" y="47"/>
                </a:cxn>
                <a:cxn ang="0">
                  <a:pos x="51" y="49"/>
                </a:cxn>
                <a:cxn ang="0">
                  <a:pos x="50" y="51"/>
                </a:cxn>
                <a:cxn ang="0">
                  <a:pos x="49" y="59"/>
                </a:cxn>
                <a:cxn ang="0">
                  <a:pos x="49" y="86"/>
                </a:cxn>
                <a:cxn ang="0">
                  <a:pos x="52" y="123"/>
                </a:cxn>
                <a:cxn ang="0">
                  <a:pos x="52" y="127"/>
                </a:cxn>
                <a:cxn ang="0">
                  <a:pos x="60" y="150"/>
                </a:cxn>
                <a:cxn ang="0">
                  <a:pos x="72" y="168"/>
                </a:cxn>
                <a:cxn ang="0">
                  <a:pos x="89" y="182"/>
                </a:cxn>
                <a:cxn ang="0">
                  <a:pos x="109" y="195"/>
                </a:cxn>
                <a:cxn ang="0">
                  <a:pos x="147" y="214"/>
                </a:cxn>
                <a:cxn ang="0">
                  <a:pos x="183" y="231"/>
                </a:cxn>
                <a:cxn ang="0">
                  <a:pos x="223" y="243"/>
                </a:cxn>
                <a:cxn ang="0">
                  <a:pos x="263" y="248"/>
                </a:cxn>
                <a:cxn ang="0">
                  <a:pos x="274" y="247"/>
                </a:cxn>
                <a:cxn ang="0">
                  <a:pos x="275" y="247"/>
                </a:cxn>
                <a:cxn ang="0">
                  <a:pos x="285" y="250"/>
                </a:cxn>
                <a:cxn ang="0">
                  <a:pos x="292" y="255"/>
                </a:cxn>
                <a:cxn ang="0">
                  <a:pos x="296" y="261"/>
                </a:cxn>
                <a:cxn ang="0">
                  <a:pos x="297" y="270"/>
                </a:cxn>
                <a:cxn ang="0">
                  <a:pos x="296" y="280"/>
                </a:cxn>
                <a:cxn ang="0">
                  <a:pos x="292" y="287"/>
                </a:cxn>
                <a:cxn ang="0">
                  <a:pos x="284" y="294"/>
                </a:cxn>
                <a:cxn ang="0">
                  <a:pos x="274" y="297"/>
                </a:cxn>
                <a:cxn ang="0">
                  <a:pos x="262" y="297"/>
                </a:cxn>
              </a:cxnLst>
              <a:rect l="0" t="0" r="r" b="b"/>
              <a:pathLst>
                <a:path w="297" h="297">
                  <a:moveTo>
                    <a:pt x="262" y="297"/>
                  </a:moveTo>
                  <a:lnTo>
                    <a:pt x="262" y="297"/>
                  </a:lnTo>
                  <a:lnTo>
                    <a:pt x="247" y="297"/>
                  </a:lnTo>
                  <a:lnTo>
                    <a:pt x="234" y="295"/>
                  </a:lnTo>
                  <a:lnTo>
                    <a:pt x="206" y="290"/>
                  </a:lnTo>
                  <a:lnTo>
                    <a:pt x="175" y="284"/>
                  </a:lnTo>
                  <a:lnTo>
                    <a:pt x="147" y="273"/>
                  </a:lnTo>
                  <a:lnTo>
                    <a:pt x="119" y="260"/>
                  </a:lnTo>
                  <a:lnTo>
                    <a:pt x="92" y="246"/>
                  </a:lnTo>
                  <a:lnTo>
                    <a:pt x="67" y="229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35" y="200"/>
                  </a:lnTo>
                  <a:lnTo>
                    <a:pt x="28" y="191"/>
                  </a:lnTo>
                  <a:lnTo>
                    <a:pt x="20" y="182"/>
                  </a:lnTo>
                  <a:lnTo>
                    <a:pt x="15" y="171"/>
                  </a:lnTo>
                  <a:lnTo>
                    <a:pt x="11" y="161"/>
                  </a:lnTo>
                  <a:lnTo>
                    <a:pt x="7" y="149"/>
                  </a:lnTo>
                  <a:lnTo>
                    <a:pt x="4" y="138"/>
                  </a:lnTo>
                  <a:lnTo>
                    <a:pt x="4" y="127"/>
                  </a:lnTo>
                  <a:lnTo>
                    <a:pt x="4" y="127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78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1" y="39"/>
                  </a:lnTo>
                  <a:lnTo>
                    <a:pt x="4" y="32"/>
                  </a:lnTo>
                  <a:lnTo>
                    <a:pt x="7" y="27"/>
                  </a:lnTo>
                  <a:lnTo>
                    <a:pt x="9" y="22"/>
                  </a:lnTo>
                  <a:lnTo>
                    <a:pt x="13" y="18"/>
                  </a:lnTo>
                  <a:lnTo>
                    <a:pt x="22" y="12"/>
                  </a:lnTo>
                  <a:lnTo>
                    <a:pt x="33" y="8"/>
                  </a:lnTo>
                  <a:lnTo>
                    <a:pt x="45" y="5"/>
                  </a:lnTo>
                  <a:lnTo>
                    <a:pt x="73" y="1"/>
                  </a:lnTo>
                  <a:lnTo>
                    <a:pt x="73" y="1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45" y="1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211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5" y="9"/>
                  </a:lnTo>
                  <a:lnTo>
                    <a:pt x="250" y="12"/>
                  </a:lnTo>
                  <a:lnTo>
                    <a:pt x="254" y="14"/>
                  </a:lnTo>
                  <a:lnTo>
                    <a:pt x="258" y="17"/>
                  </a:lnTo>
                  <a:lnTo>
                    <a:pt x="260" y="21"/>
                  </a:lnTo>
                  <a:lnTo>
                    <a:pt x="262" y="26"/>
                  </a:lnTo>
                  <a:lnTo>
                    <a:pt x="263" y="30"/>
                  </a:lnTo>
                  <a:lnTo>
                    <a:pt x="263" y="35"/>
                  </a:lnTo>
                  <a:lnTo>
                    <a:pt x="263" y="35"/>
                  </a:lnTo>
                  <a:lnTo>
                    <a:pt x="262" y="43"/>
                  </a:lnTo>
                  <a:lnTo>
                    <a:pt x="260" y="47"/>
                  </a:lnTo>
                  <a:lnTo>
                    <a:pt x="258" y="51"/>
                  </a:lnTo>
                  <a:lnTo>
                    <a:pt x="255" y="53"/>
                  </a:lnTo>
                  <a:lnTo>
                    <a:pt x="251" y="56"/>
                  </a:lnTo>
                  <a:lnTo>
                    <a:pt x="246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7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147" y="49"/>
                  </a:lnTo>
                  <a:lnTo>
                    <a:pt x="111" y="47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67" y="47"/>
                  </a:lnTo>
                  <a:lnTo>
                    <a:pt x="59" y="47"/>
                  </a:lnTo>
                  <a:lnTo>
                    <a:pt x="54" y="48"/>
                  </a:lnTo>
                  <a:lnTo>
                    <a:pt x="51" y="49"/>
                  </a:lnTo>
                  <a:lnTo>
                    <a:pt x="51" y="51"/>
                  </a:lnTo>
                  <a:lnTo>
                    <a:pt x="50" y="51"/>
                  </a:lnTo>
                  <a:lnTo>
                    <a:pt x="50" y="51"/>
                  </a:lnTo>
                  <a:lnTo>
                    <a:pt x="49" y="59"/>
                  </a:lnTo>
                  <a:lnTo>
                    <a:pt x="49" y="68"/>
                  </a:lnTo>
                  <a:lnTo>
                    <a:pt x="49" y="86"/>
                  </a:lnTo>
                  <a:lnTo>
                    <a:pt x="50" y="106"/>
                  </a:lnTo>
                  <a:lnTo>
                    <a:pt x="52" y="123"/>
                  </a:lnTo>
                  <a:lnTo>
                    <a:pt x="52" y="127"/>
                  </a:lnTo>
                  <a:lnTo>
                    <a:pt x="52" y="127"/>
                  </a:lnTo>
                  <a:lnTo>
                    <a:pt x="55" y="138"/>
                  </a:lnTo>
                  <a:lnTo>
                    <a:pt x="60" y="150"/>
                  </a:lnTo>
                  <a:lnTo>
                    <a:pt x="66" y="159"/>
                  </a:lnTo>
                  <a:lnTo>
                    <a:pt x="72" y="168"/>
                  </a:lnTo>
                  <a:lnTo>
                    <a:pt x="80" y="175"/>
                  </a:lnTo>
                  <a:lnTo>
                    <a:pt x="89" y="182"/>
                  </a:lnTo>
                  <a:lnTo>
                    <a:pt x="107" y="193"/>
                  </a:lnTo>
                  <a:lnTo>
                    <a:pt x="109" y="195"/>
                  </a:lnTo>
                  <a:lnTo>
                    <a:pt x="109" y="195"/>
                  </a:lnTo>
                  <a:lnTo>
                    <a:pt x="147" y="214"/>
                  </a:lnTo>
                  <a:lnTo>
                    <a:pt x="165" y="223"/>
                  </a:lnTo>
                  <a:lnTo>
                    <a:pt x="183" y="231"/>
                  </a:lnTo>
                  <a:lnTo>
                    <a:pt x="203" y="238"/>
                  </a:lnTo>
                  <a:lnTo>
                    <a:pt x="223" y="243"/>
                  </a:lnTo>
                  <a:lnTo>
                    <a:pt x="242" y="247"/>
                  </a:lnTo>
                  <a:lnTo>
                    <a:pt x="263" y="248"/>
                  </a:lnTo>
                  <a:lnTo>
                    <a:pt x="263" y="248"/>
                  </a:lnTo>
                  <a:lnTo>
                    <a:pt x="274" y="247"/>
                  </a:lnTo>
                  <a:lnTo>
                    <a:pt x="275" y="247"/>
                  </a:lnTo>
                  <a:lnTo>
                    <a:pt x="275" y="247"/>
                  </a:lnTo>
                  <a:lnTo>
                    <a:pt x="280" y="248"/>
                  </a:lnTo>
                  <a:lnTo>
                    <a:pt x="285" y="250"/>
                  </a:lnTo>
                  <a:lnTo>
                    <a:pt x="288" y="252"/>
                  </a:lnTo>
                  <a:lnTo>
                    <a:pt x="292" y="255"/>
                  </a:lnTo>
                  <a:lnTo>
                    <a:pt x="294" y="257"/>
                  </a:lnTo>
                  <a:lnTo>
                    <a:pt x="296" y="261"/>
                  </a:lnTo>
                  <a:lnTo>
                    <a:pt x="297" y="270"/>
                  </a:lnTo>
                  <a:lnTo>
                    <a:pt x="297" y="270"/>
                  </a:lnTo>
                  <a:lnTo>
                    <a:pt x="297" y="274"/>
                  </a:lnTo>
                  <a:lnTo>
                    <a:pt x="296" y="280"/>
                  </a:lnTo>
                  <a:lnTo>
                    <a:pt x="294" y="284"/>
                  </a:lnTo>
                  <a:lnTo>
                    <a:pt x="292" y="287"/>
                  </a:lnTo>
                  <a:lnTo>
                    <a:pt x="288" y="291"/>
                  </a:lnTo>
                  <a:lnTo>
                    <a:pt x="284" y="294"/>
                  </a:lnTo>
                  <a:lnTo>
                    <a:pt x="279" y="295"/>
                  </a:lnTo>
                  <a:lnTo>
                    <a:pt x="274" y="297"/>
                  </a:lnTo>
                  <a:lnTo>
                    <a:pt x="274" y="297"/>
                  </a:lnTo>
                  <a:lnTo>
                    <a:pt x="262" y="297"/>
                  </a:lnTo>
                  <a:lnTo>
                    <a:pt x="262" y="2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2" name="Freeform 1034"/>
            <p:cNvSpPr/>
            <p:nvPr/>
          </p:nvSpPr>
          <p:spPr bwMode="auto">
            <a:xfrm>
              <a:off x="2249488" y="4241800"/>
              <a:ext cx="201613" cy="217488"/>
            </a:xfrm>
            <a:custGeom>
              <a:avLst/>
              <a:gdLst/>
              <a:ahLst/>
              <a:cxnLst>
                <a:cxn ang="0">
                  <a:pos x="341" y="547"/>
                </a:cxn>
                <a:cxn ang="0">
                  <a:pos x="313" y="539"/>
                </a:cxn>
                <a:cxn ang="0">
                  <a:pos x="276" y="513"/>
                </a:cxn>
                <a:cxn ang="0">
                  <a:pos x="250" y="491"/>
                </a:cxn>
                <a:cxn ang="0">
                  <a:pos x="245" y="463"/>
                </a:cxn>
                <a:cxn ang="0">
                  <a:pos x="258" y="447"/>
                </a:cxn>
                <a:cxn ang="0">
                  <a:pos x="277" y="451"/>
                </a:cxn>
                <a:cxn ang="0">
                  <a:pos x="294" y="467"/>
                </a:cxn>
                <a:cxn ang="0">
                  <a:pos x="331" y="493"/>
                </a:cxn>
                <a:cxn ang="0">
                  <a:pos x="379" y="502"/>
                </a:cxn>
                <a:cxn ang="0">
                  <a:pos x="402" y="500"/>
                </a:cxn>
                <a:cxn ang="0">
                  <a:pos x="443" y="487"/>
                </a:cxn>
                <a:cxn ang="0">
                  <a:pos x="447" y="479"/>
                </a:cxn>
                <a:cxn ang="0">
                  <a:pos x="421" y="460"/>
                </a:cxn>
                <a:cxn ang="0">
                  <a:pos x="311" y="433"/>
                </a:cxn>
                <a:cxn ang="0">
                  <a:pos x="231" y="412"/>
                </a:cxn>
                <a:cxn ang="0">
                  <a:pos x="105" y="369"/>
                </a:cxn>
                <a:cxn ang="0">
                  <a:pos x="51" y="332"/>
                </a:cxn>
                <a:cxn ang="0">
                  <a:pos x="16" y="281"/>
                </a:cxn>
                <a:cxn ang="0">
                  <a:pos x="3" y="238"/>
                </a:cxn>
                <a:cxn ang="0">
                  <a:pos x="0" y="177"/>
                </a:cxn>
                <a:cxn ang="0">
                  <a:pos x="17" y="118"/>
                </a:cxn>
                <a:cxn ang="0">
                  <a:pos x="55" y="71"/>
                </a:cxn>
                <a:cxn ang="0">
                  <a:pos x="106" y="39"/>
                </a:cxn>
                <a:cxn ang="0">
                  <a:pos x="201" y="5"/>
                </a:cxn>
                <a:cxn ang="0">
                  <a:pos x="267" y="0"/>
                </a:cxn>
                <a:cxn ang="0">
                  <a:pos x="309" y="12"/>
                </a:cxn>
                <a:cxn ang="0">
                  <a:pos x="322" y="35"/>
                </a:cxn>
                <a:cxn ang="0">
                  <a:pos x="309" y="52"/>
                </a:cxn>
                <a:cxn ang="0">
                  <a:pos x="296" y="56"/>
                </a:cxn>
                <a:cxn ang="0">
                  <a:pos x="277" y="51"/>
                </a:cxn>
                <a:cxn ang="0">
                  <a:pos x="252" y="48"/>
                </a:cxn>
                <a:cxn ang="0">
                  <a:pos x="173" y="64"/>
                </a:cxn>
                <a:cxn ang="0">
                  <a:pos x="107" y="94"/>
                </a:cxn>
                <a:cxn ang="0">
                  <a:pos x="77" y="122"/>
                </a:cxn>
                <a:cxn ang="0">
                  <a:pos x="52" y="169"/>
                </a:cxn>
                <a:cxn ang="0">
                  <a:pos x="47" y="209"/>
                </a:cxn>
                <a:cxn ang="0">
                  <a:pos x="59" y="259"/>
                </a:cxn>
                <a:cxn ang="0">
                  <a:pos x="78" y="289"/>
                </a:cxn>
                <a:cxn ang="0">
                  <a:pos x="122" y="322"/>
                </a:cxn>
                <a:cxn ang="0">
                  <a:pos x="231" y="361"/>
                </a:cxn>
                <a:cxn ang="0">
                  <a:pos x="298" y="378"/>
                </a:cxn>
                <a:cxn ang="0">
                  <a:pos x="398" y="404"/>
                </a:cxn>
                <a:cxn ang="0">
                  <a:pos x="453" y="419"/>
                </a:cxn>
                <a:cxn ang="0">
                  <a:pos x="496" y="443"/>
                </a:cxn>
                <a:cxn ang="0">
                  <a:pos x="505" y="459"/>
                </a:cxn>
                <a:cxn ang="0">
                  <a:pos x="505" y="500"/>
                </a:cxn>
                <a:cxn ang="0">
                  <a:pos x="480" y="530"/>
                </a:cxn>
                <a:cxn ang="0">
                  <a:pos x="408" y="547"/>
                </a:cxn>
              </a:cxnLst>
              <a:rect l="0" t="0" r="r" b="b"/>
              <a:pathLst>
                <a:path w="509" h="548">
                  <a:moveTo>
                    <a:pt x="382" y="548"/>
                  </a:moveTo>
                  <a:lnTo>
                    <a:pt x="382" y="548"/>
                  </a:lnTo>
                  <a:lnTo>
                    <a:pt x="362" y="548"/>
                  </a:lnTo>
                  <a:lnTo>
                    <a:pt x="341" y="547"/>
                  </a:lnTo>
                  <a:lnTo>
                    <a:pt x="341" y="547"/>
                  </a:lnTo>
                  <a:lnTo>
                    <a:pt x="331" y="544"/>
                  </a:lnTo>
                  <a:lnTo>
                    <a:pt x="320" y="542"/>
                  </a:lnTo>
                  <a:lnTo>
                    <a:pt x="313" y="539"/>
                  </a:lnTo>
                  <a:lnTo>
                    <a:pt x="305" y="535"/>
                  </a:lnTo>
                  <a:lnTo>
                    <a:pt x="290" y="525"/>
                  </a:lnTo>
                  <a:lnTo>
                    <a:pt x="276" y="513"/>
                  </a:lnTo>
                  <a:lnTo>
                    <a:pt x="276" y="513"/>
                  </a:lnTo>
                  <a:lnTo>
                    <a:pt x="265" y="504"/>
                  </a:lnTo>
                  <a:lnTo>
                    <a:pt x="252" y="493"/>
                  </a:lnTo>
                  <a:lnTo>
                    <a:pt x="252" y="493"/>
                  </a:lnTo>
                  <a:lnTo>
                    <a:pt x="250" y="491"/>
                  </a:lnTo>
                  <a:lnTo>
                    <a:pt x="246" y="487"/>
                  </a:lnTo>
                  <a:lnTo>
                    <a:pt x="243" y="479"/>
                  </a:lnTo>
                  <a:lnTo>
                    <a:pt x="242" y="471"/>
                  </a:lnTo>
                  <a:lnTo>
                    <a:pt x="245" y="463"/>
                  </a:lnTo>
                  <a:lnTo>
                    <a:pt x="245" y="463"/>
                  </a:lnTo>
                  <a:lnTo>
                    <a:pt x="247" y="457"/>
                  </a:lnTo>
                  <a:lnTo>
                    <a:pt x="252" y="451"/>
                  </a:lnTo>
                  <a:lnTo>
                    <a:pt x="258" y="447"/>
                  </a:lnTo>
                  <a:lnTo>
                    <a:pt x="264" y="446"/>
                  </a:lnTo>
                  <a:lnTo>
                    <a:pt x="264" y="446"/>
                  </a:lnTo>
                  <a:lnTo>
                    <a:pt x="271" y="447"/>
                  </a:lnTo>
                  <a:lnTo>
                    <a:pt x="277" y="451"/>
                  </a:lnTo>
                  <a:lnTo>
                    <a:pt x="277" y="451"/>
                  </a:lnTo>
                  <a:lnTo>
                    <a:pt x="286" y="459"/>
                  </a:lnTo>
                  <a:lnTo>
                    <a:pt x="294" y="467"/>
                  </a:lnTo>
                  <a:lnTo>
                    <a:pt x="294" y="467"/>
                  </a:lnTo>
                  <a:lnTo>
                    <a:pt x="302" y="475"/>
                  </a:lnTo>
                  <a:lnTo>
                    <a:pt x="311" y="483"/>
                  </a:lnTo>
                  <a:lnTo>
                    <a:pt x="320" y="489"/>
                  </a:lnTo>
                  <a:lnTo>
                    <a:pt x="331" y="493"/>
                  </a:lnTo>
                  <a:lnTo>
                    <a:pt x="331" y="493"/>
                  </a:lnTo>
                  <a:lnTo>
                    <a:pt x="350" y="498"/>
                  </a:lnTo>
                  <a:lnTo>
                    <a:pt x="364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8" y="501"/>
                  </a:lnTo>
                  <a:lnTo>
                    <a:pt x="388" y="501"/>
                  </a:lnTo>
                  <a:lnTo>
                    <a:pt x="402" y="500"/>
                  </a:lnTo>
                  <a:lnTo>
                    <a:pt x="421" y="497"/>
                  </a:lnTo>
                  <a:lnTo>
                    <a:pt x="430" y="494"/>
                  </a:lnTo>
                  <a:lnTo>
                    <a:pt x="438" y="491"/>
                  </a:lnTo>
                  <a:lnTo>
                    <a:pt x="443" y="487"/>
                  </a:lnTo>
                  <a:lnTo>
                    <a:pt x="446" y="484"/>
                  </a:lnTo>
                  <a:lnTo>
                    <a:pt x="447" y="481"/>
                  </a:lnTo>
                  <a:lnTo>
                    <a:pt x="447" y="481"/>
                  </a:lnTo>
                  <a:lnTo>
                    <a:pt x="447" y="479"/>
                  </a:lnTo>
                  <a:lnTo>
                    <a:pt x="446" y="476"/>
                  </a:lnTo>
                  <a:lnTo>
                    <a:pt x="441" y="471"/>
                  </a:lnTo>
                  <a:lnTo>
                    <a:pt x="433" y="466"/>
                  </a:lnTo>
                  <a:lnTo>
                    <a:pt x="421" y="460"/>
                  </a:lnTo>
                  <a:lnTo>
                    <a:pt x="421" y="460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11" y="433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31" y="412"/>
                  </a:lnTo>
                  <a:lnTo>
                    <a:pt x="231" y="412"/>
                  </a:lnTo>
                  <a:lnTo>
                    <a:pt x="200" y="403"/>
                  </a:lnTo>
                  <a:lnTo>
                    <a:pt x="167" y="394"/>
                  </a:lnTo>
                  <a:lnTo>
                    <a:pt x="136" y="382"/>
                  </a:lnTo>
                  <a:lnTo>
                    <a:pt x="105" y="369"/>
                  </a:lnTo>
                  <a:lnTo>
                    <a:pt x="90" y="361"/>
                  </a:lnTo>
                  <a:lnTo>
                    <a:pt x="77" y="352"/>
                  </a:lnTo>
                  <a:lnTo>
                    <a:pt x="64" y="343"/>
                  </a:lnTo>
                  <a:lnTo>
                    <a:pt x="51" y="332"/>
                  </a:lnTo>
                  <a:lnTo>
                    <a:pt x="40" y="322"/>
                  </a:lnTo>
                  <a:lnTo>
                    <a:pt x="31" y="309"/>
                  </a:lnTo>
                  <a:lnTo>
                    <a:pt x="22" y="296"/>
                  </a:lnTo>
                  <a:lnTo>
                    <a:pt x="16" y="281"/>
                  </a:lnTo>
                  <a:lnTo>
                    <a:pt x="16" y="281"/>
                  </a:lnTo>
                  <a:lnTo>
                    <a:pt x="10" y="267"/>
                  </a:lnTo>
                  <a:lnTo>
                    <a:pt x="6" y="252"/>
                  </a:lnTo>
                  <a:lnTo>
                    <a:pt x="3" y="238"/>
                  </a:lnTo>
                  <a:lnTo>
                    <a:pt x="0" y="222"/>
                  </a:lnTo>
                  <a:lnTo>
                    <a:pt x="0" y="207"/>
                  </a:lnTo>
                  <a:lnTo>
                    <a:pt x="0" y="192"/>
                  </a:lnTo>
                  <a:lnTo>
                    <a:pt x="0" y="177"/>
                  </a:lnTo>
                  <a:lnTo>
                    <a:pt x="3" y="161"/>
                  </a:lnTo>
                  <a:lnTo>
                    <a:pt x="6" y="147"/>
                  </a:lnTo>
                  <a:lnTo>
                    <a:pt x="10" y="132"/>
                  </a:lnTo>
                  <a:lnTo>
                    <a:pt x="17" y="118"/>
                  </a:lnTo>
                  <a:lnTo>
                    <a:pt x="25" y="105"/>
                  </a:lnTo>
                  <a:lnTo>
                    <a:pt x="33" y="93"/>
                  </a:lnTo>
                  <a:lnTo>
                    <a:pt x="43" y="81"/>
                  </a:lnTo>
                  <a:lnTo>
                    <a:pt x="55" y="71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85" y="50"/>
                  </a:lnTo>
                  <a:lnTo>
                    <a:pt x="106" y="39"/>
                  </a:lnTo>
                  <a:lnTo>
                    <a:pt x="128" y="29"/>
                  </a:lnTo>
                  <a:lnTo>
                    <a:pt x="152" y="20"/>
                  </a:lnTo>
                  <a:lnTo>
                    <a:pt x="177" y="12"/>
                  </a:lnTo>
                  <a:lnTo>
                    <a:pt x="201" y="5"/>
                  </a:lnTo>
                  <a:lnTo>
                    <a:pt x="22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7" y="0"/>
                  </a:lnTo>
                  <a:lnTo>
                    <a:pt x="282" y="3"/>
                  </a:lnTo>
                  <a:lnTo>
                    <a:pt x="297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15" y="16"/>
                  </a:lnTo>
                  <a:lnTo>
                    <a:pt x="320" y="21"/>
                  </a:lnTo>
                  <a:lnTo>
                    <a:pt x="322" y="28"/>
                  </a:lnTo>
                  <a:lnTo>
                    <a:pt x="322" y="35"/>
                  </a:lnTo>
                  <a:lnTo>
                    <a:pt x="322" y="35"/>
                  </a:lnTo>
                  <a:lnTo>
                    <a:pt x="318" y="43"/>
                  </a:lnTo>
                  <a:lnTo>
                    <a:pt x="313" y="50"/>
                  </a:lnTo>
                  <a:lnTo>
                    <a:pt x="309" y="52"/>
                  </a:lnTo>
                  <a:lnTo>
                    <a:pt x="305" y="55"/>
                  </a:lnTo>
                  <a:lnTo>
                    <a:pt x="301" y="56"/>
                  </a:lnTo>
                  <a:lnTo>
                    <a:pt x="296" y="56"/>
                  </a:lnTo>
                  <a:lnTo>
                    <a:pt x="296" y="56"/>
                  </a:lnTo>
                  <a:lnTo>
                    <a:pt x="289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77" y="51"/>
                  </a:lnTo>
                  <a:lnTo>
                    <a:pt x="269" y="50"/>
                  </a:lnTo>
                  <a:lnTo>
                    <a:pt x="262" y="48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34" y="48"/>
                  </a:lnTo>
                  <a:lnTo>
                    <a:pt x="213" y="52"/>
                  </a:lnTo>
                  <a:lnTo>
                    <a:pt x="194" y="58"/>
                  </a:lnTo>
                  <a:lnTo>
                    <a:pt x="173" y="64"/>
                  </a:lnTo>
                  <a:lnTo>
                    <a:pt x="154" y="71"/>
                  </a:lnTo>
                  <a:lnTo>
                    <a:pt x="136" y="79"/>
                  </a:lnTo>
                  <a:lnTo>
                    <a:pt x="120" y="86"/>
                  </a:lnTo>
                  <a:lnTo>
                    <a:pt x="107" y="94"/>
                  </a:lnTo>
                  <a:lnTo>
                    <a:pt x="107" y="94"/>
                  </a:lnTo>
                  <a:lnTo>
                    <a:pt x="97" y="102"/>
                  </a:lnTo>
                  <a:lnTo>
                    <a:pt x="86" y="111"/>
                  </a:lnTo>
                  <a:lnTo>
                    <a:pt x="77" y="122"/>
                  </a:lnTo>
                  <a:lnTo>
                    <a:pt x="69" y="132"/>
                  </a:lnTo>
                  <a:lnTo>
                    <a:pt x="63" y="144"/>
                  </a:lnTo>
                  <a:lnTo>
                    <a:pt x="57" y="156"/>
                  </a:lnTo>
                  <a:lnTo>
                    <a:pt x="52" y="169"/>
                  </a:lnTo>
                  <a:lnTo>
                    <a:pt x="50" y="183"/>
                  </a:lnTo>
                  <a:lnTo>
                    <a:pt x="50" y="183"/>
                  </a:lnTo>
                  <a:lnTo>
                    <a:pt x="47" y="196"/>
                  </a:lnTo>
                  <a:lnTo>
                    <a:pt x="47" y="209"/>
                  </a:lnTo>
                  <a:lnTo>
                    <a:pt x="48" y="222"/>
                  </a:lnTo>
                  <a:lnTo>
                    <a:pt x="50" y="234"/>
                  </a:lnTo>
                  <a:lnTo>
                    <a:pt x="54" y="247"/>
                  </a:lnTo>
                  <a:lnTo>
                    <a:pt x="59" y="259"/>
                  </a:lnTo>
                  <a:lnTo>
                    <a:pt x="64" y="269"/>
                  </a:lnTo>
                  <a:lnTo>
                    <a:pt x="72" y="281"/>
                  </a:lnTo>
                  <a:lnTo>
                    <a:pt x="72" y="281"/>
                  </a:lnTo>
                  <a:lnTo>
                    <a:pt x="78" y="289"/>
                  </a:lnTo>
                  <a:lnTo>
                    <a:pt x="86" y="297"/>
                  </a:lnTo>
                  <a:lnTo>
                    <a:pt x="94" y="303"/>
                  </a:lnTo>
                  <a:lnTo>
                    <a:pt x="103" y="310"/>
                  </a:lnTo>
                  <a:lnTo>
                    <a:pt x="122" y="322"/>
                  </a:lnTo>
                  <a:lnTo>
                    <a:pt x="143" y="332"/>
                  </a:lnTo>
                  <a:lnTo>
                    <a:pt x="165" y="340"/>
                  </a:lnTo>
                  <a:lnTo>
                    <a:pt x="187" y="348"/>
                  </a:lnTo>
                  <a:lnTo>
                    <a:pt x="231" y="361"/>
                  </a:lnTo>
                  <a:lnTo>
                    <a:pt x="231" y="361"/>
                  </a:lnTo>
                  <a:lnTo>
                    <a:pt x="250" y="365"/>
                  </a:lnTo>
                  <a:lnTo>
                    <a:pt x="250" y="365"/>
                  </a:lnTo>
                  <a:lnTo>
                    <a:pt x="298" y="378"/>
                  </a:lnTo>
                  <a:lnTo>
                    <a:pt x="345" y="391"/>
                  </a:lnTo>
                  <a:lnTo>
                    <a:pt x="345" y="391"/>
                  </a:lnTo>
                  <a:lnTo>
                    <a:pt x="398" y="404"/>
                  </a:lnTo>
                  <a:lnTo>
                    <a:pt x="398" y="404"/>
                  </a:lnTo>
                  <a:lnTo>
                    <a:pt x="411" y="407"/>
                  </a:lnTo>
                  <a:lnTo>
                    <a:pt x="411" y="407"/>
                  </a:lnTo>
                  <a:lnTo>
                    <a:pt x="437" y="413"/>
                  </a:lnTo>
                  <a:lnTo>
                    <a:pt x="453" y="419"/>
                  </a:lnTo>
                  <a:lnTo>
                    <a:pt x="467" y="424"/>
                  </a:lnTo>
                  <a:lnTo>
                    <a:pt x="480" y="430"/>
                  </a:lnTo>
                  <a:lnTo>
                    <a:pt x="490" y="438"/>
                  </a:lnTo>
                  <a:lnTo>
                    <a:pt x="496" y="443"/>
                  </a:lnTo>
                  <a:lnTo>
                    <a:pt x="500" y="449"/>
                  </a:lnTo>
                  <a:lnTo>
                    <a:pt x="504" y="454"/>
                  </a:lnTo>
                  <a:lnTo>
                    <a:pt x="505" y="459"/>
                  </a:lnTo>
                  <a:lnTo>
                    <a:pt x="505" y="459"/>
                  </a:lnTo>
                  <a:lnTo>
                    <a:pt x="507" y="470"/>
                  </a:lnTo>
                  <a:lnTo>
                    <a:pt x="509" y="479"/>
                  </a:lnTo>
                  <a:lnTo>
                    <a:pt x="507" y="489"/>
                  </a:lnTo>
                  <a:lnTo>
                    <a:pt x="505" y="500"/>
                  </a:lnTo>
                  <a:lnTo>
                    <a:pt x="501" y="509"/>
                  </a:lnTo>
                  <a:lnTo>
                    <a:pt x="496" y="517"/>
                  </a:lnTo>
                  <a:lnTo>
                    <a:pt x="489" y="525"/>
                  </a:lnTo>
                  <a:lnTo>
                    <a:pt x="480" y="530"/>
                  </a:lnTo>
                  <a:lnTo>
                    <a:pt x="480" y="530"/>
                  </a:lnTo>
                  <a:lnTo>
                    <a:pt x="458" y="538"/>
                  </a:lnTo>
                  <a:lnTo>
                    <a:pt x="434" y="544"/>
                  </a:lnTo>
                  <a:lnTo>
                    <a:pt x="408" y="547"/>
                  </a:lnTo>
                  <a:lnTo>
                    <a:pt x="382" y="548"/>
                  </a:lnTo>
                  <a:lnTo>
                    <a:pt x="38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3" name="Freeform 1035"/>
            <p:cNvSpPr>
              <a:spLocks noEditPoints="1"/>
            </p:cNvSpPr>
            <p:nvPr/>
          </p:nvSpPr>
          <p:spPr bwMode="auto">
            <a:xfrm>
              <a:off x="2058988" y="4086225"/>
              <a:ext cx="720725" cy="715963"/>
            </a:xfrm>
            <a:custGeom>
              <a:avLst/>
              <a:gdLst/>
              <a:ahLst/>
              <a:cxnLst>
                <a:cxn ang="0">
                  <a:pos x="1523" y="1757"/>
                </a:cxn>
                <a:cxn ang="0">
                  <a:pos x="1310" y="1528"/>
                </a:cxn>
                <a:cxn ang="0">
                  <a:pos x="1261" y="1462"/>
                </a:cxn>
                <a:cxn ang="0">
                  <a:pos x="880" y="1510"/>
                </a:cxn>
                <a:cxn ang="0">
                  <a:pos x="542" y="1462"/>
                </a:cxn>
                <a:cxn ang="0">
                  <a:pos x="273" y="1324"/>
                </a:cxn>
                <a:cxn ang="0">
                  <a:pos x="88" y="1115"/>
                </a:cxn>
                <a:cxn ang="0">
                  <a:pos x="7" y="878"/>
                </a:cxn>
                <a:cxn ang="0">
                  <a:pos x="3" y="734"/>
                </a:cxn>
                <a:cxn ang="0">
                  <a:pos x="47" y="509"/>
                </a:cxn>
                <a:cxn ang="0">
                  <a:pos x="157" y="292"/>
                </a:cxn>
                <a:cxn ang="0">
                  <a:pos x="316" y="159"/>
                </a:cxn>
                <a:cxn ang="0">
                  <a:pos x="574" y="47"/>
                </a:cxn>
                <a:cxn ang="0">
                  <a:pos x="831" y="10"/>
                </a:cxn>
                <a:cxn ang="0">
                  <a:pos x="977" y="8"/>
                </a:cxn>
                <a:cxn ang="0">
                  <a:pos x="1026" y="0"/>
                </a:cxn>
                <a:cxn ang="0">
                  <a:pos x="1241" y="59"/>
                </a:cxn>
                <a:cxn ang="0">
                  <a:pos x="1526" y="217"/>
                </a:cxn>
                <a:cxn ang="0">
                  <a:pos x="1695" y="453"/>
                </a:cxn>
                <a:cxn ang="0">
                  <a:pos x="1781" y="718"/>
                </a:cxn>
                <a:cxn ang="0">
                  <a:pos x="1769" y="955"/>
                </a:cxn>
                <a:cxn ang="0">
                  <a:pos x="1678" y="1136"/>
                </a:cxn>
                <a:cxn ang="0">
                  <a:pos x="1574" y="1275"/>
                </a:cxn>
                <a:cxn ang="0">
                  <a:pos x="1590" y="1336"/>
                </a:cxn>
                <a:cxn ang="0">
                  <a:pos x="1679" y="1425"/>
                </a:cxn>
                <a:cxn ang="0">
                  <a:pos x="1777" y="1519"/>
                </a:cxn>
                <a:cxn ang="0">
                  <a:pos x="1815" y="1644"/>
                </a:cxn>
                <a:cxn ang="0">
                  <a:pos x="1746" y="1749"/>
                </a:cxn>
                <a:cxn ang="0">
                  <a:pos x="1618" y="1801"/>
                </a:cxn>
                <a:cxn ang="0">
                  <a:pos x="1340" y="1436"/>
                </a:cxn>
                <a:cxn ang="0">
                  <a:pos x="1361" y="1512"/>
                </a:cxn>
                <a:cxn ang="0">
                  <a:pos x="1526" y="1694"/>
                </a:cxn>
                <a:cxn ang="0">
                  <a:pos x="1622" y="1749"/>
                </a:cxn>
                <a:cxn ang="0">
                  <a:pos x="1718" y="1706"/>
                </a:cxn>
                <a:cxn ang="0">
                  <a:pos x="1767" y="1612"/>
                </a:cxn>
                <a:cxn ang="0">
                  <a:pos x="1691" y="1508"/>
                </a:cxn>
                <a:cxn ang="0">
                  <a:pos x="1586" y="1398"/>
                </a:cxn>
                <a:cxn ang="0">
                  <a:pos x="886" y="57"/>
                </a:cxn>
                <a:cxn ang="0">
                  <a:pos x="630" y="81"/>
                </a:cxn>
                <a:cxn ang="0">
                  <a:pos x="323" y="211"/>
                </a:cxn>
                <a:cxn ang="0">
                  <a:pos x="149" y="401"/>
                </a:cxn>
                <a:cxn ang="0">
                  <a:pos x="56" y="691"/>
                </a:cxn>
                <a:cxn ang="0">
                  <a:pos x="60" y="881"/>
                </a:cxn>
                <a:cxn ang="0">
                  <a:pos x="109" y="1044"/>
                </a:cxn>
                <a:cxn ang="0">
                  <a:pos x="211" y="1204"/>
                </a:cxn>
                <a:cxn ang="0">
                  <a:pos x="404" y="1359"/>
                </a:cxn>
                <a:cxn ang="0">
                  <a:pos x="675" y="1439"/>
                </a:cxn>
                <a:cxn ang="0">
                  <a:pos x="968" y="1457"/>
                </a:cxn>
                <a:cxn ang="0">
                  <a:pos x="1280" y="1404"/>
                </a:cxn>
                <a:cxn ang="0">
                  <a:pos x="1543" y="1245"/>
                </a:cxn>
                <a:cxn ang="0">
                  <a:pos x="1608" y="1155"/>
                </a:cxn>
                <a:cxn ang="0">
                  <a:pos x="1700" y="1001"/>
                </a:cxn>
                <a:cxn ang="0">
                  <a:pos x="1734" y="771"/>
                </a:cxn>
                <a:cxn ang="0">
                  <a:pos x="1697" y="572"/>
                </a:cxn>
                <a:cxn ang="0">
                  <a:pos x="1568" y="343"/>
                </a:cxn>
                <a:cxn ang="0">
                  <a:pos x="1374" y="166"/>
                </a:cxn>
                <a:cxn ang="0">
                  <a:pos x="1156" y="89"/>
                </a:cxn>
                <a:cxn ang="0">
                  <a:pos x="1019" y="53"/>
                </a:cxn>
                <a:cxn ang="0">
                  <a:pos x="886" y="57"/>
                </a:cxn>
              </a:cxnLst>
              <a:rect l="0" t="0" r="r" b="b"/>
              <a:pathLst>
                <a:path w="1816" h="1801">
                  <a:moveTo>
                    <a:pt x="1618" y="1801"/>
                  </a:moveTo>
                  <a:lnTo>
                    <a:pt x="1618" y="1801"/>
                  </a:lnTo>
                  <a:lnTo>
                    <a:pt x="1603" y="1800"/>
                  </a:lnTo>
                  <a:lnTo>
                    <a:pt x="1603" y="1800"/>
                  </a:lnTo>
                  <a:lnTo>
                    <a:pt x="1586" y="1796"/>
                  </a:lnTo>
                  <a:lnTo>
                    <a:pt x="1569" y="1788"/>
                  </a:lnTo>
                  <a:lnTo>
                    <a:pt x="1554" y="1780"/>
                  </a:lnTo>
                  <a:lnTo>
                    <a:pt x="1538" y="1768"/>
                  </a:lnTo>
                  <a:lnTo>
                    <a:pt x="1523" y="1757"/>
                  </a:lnTo>
                  <a:lnTo>
                    <a:pt x="1510" y="1745"/>
                  </a:lnTo>
                  <a:lnTo>
                    <a:pt x="1484" y="1720"/>
                  </a:lnTo>
                  <a:lnTo>
                    <a:pt x="1484" y="1720"/>
                  </a:lnTo>
                  <a:lnTo>
                    <a:pt x="1442" y="1676"/>
                  </a:lnTo>
                  <a:lnTo>
                    <a:pt x="1403" y="1634"/>
                  </a:lnTo>
                  <a:lnTo>
                    <a:pt x="1365" y="1592"/>
                  </a:lnTo>
                  <a:lnTo>
                    <a:pt x="1330" y="1550"/>
                  </a:lnTo>
                  <a:lnTo>
                    <a:pt x="1330" y="1550"/>
                  </a:lnTo>
                  <a:lnTo>
                    <a:pt x="1310" y="1528"/>
                  </a:lnTo>
                  <a:lnTo>
                    <a:pt x="1310" y="1528"/>
                  </a:lnTo>
                  <a:lnTo>
                    <a:pt x="1296" y="1512"/>
                  </a:lnTo>
                  <a:lnTo>
                    <a:pt x="1284" y="1498"/>
                  </a:lnTo>
                  <a:lnTo>
                    <a:pt x="1279" y="1490"/>
                  </a:lnTo>
                  <a:lnTo>
                    <a:pt x="1274" y="1481"/>
                  </a:lnTo>
                  <a:lnTo>
                    <a:pt x="1270" y="1472"/>
                  </a:lnTo>
                  <a:lnTo>
                    <a:pt x="1267" y="1462"/>
                  </a:lnTo>
                  <a:lnTo>
                    <a:pt x="1266" y="1460"/>
                  </a:lnTo>
                  <a:lnTo>
                    <a:pt x="1261" y="1462"/>
                  </a:lnTo>
                  <a:lnTo>
                    <a:pt x="1261" y="1462"/>
                  </a:lnTo>
                  <a:lnTo>
                    <a:pt x="1212" y="1473"/>
                  </a:lnTo>
                  <a:lnTo>
                    <a:pt x="1164" y="1482"/>
                  </a:lnTo>
                  <a:lnTo>
                    <a:pt x="1115" y="1491"/>
                  </a:lnTo>
                  <a:lnTo>
                    <a:pt x="1067" y="1498"/>
                  </a:lnTo>
                  <a:lnTo>
                    <a:pt x="1020" y="1503"/>
                  </a:lnTo>
                  <a:lnTo>
                    <a:pt x="973" y="1506"/>
                  </a:lnTo>
                  <a:lnTo>
                    <a:pt x="926" y="1508"/>
                  </a:lnTo>
                  <a:lnTo>
                    <a:pt x="880" y="1510"/>
                  </a:lnTo>
                  <a:lnTo>
                    <a:pt x="880" y="1510"/>
                  </a:lnTo>
                  <a:lnTo>
                    <a:pt x="834" y="1508"/>
                  </a:lnTo>
                  <a:lnTo>
                    <a:pt x="790" y="1506"/>
                  </a:lnTo>
                  <a:lnTo>
                    <a:pt x="745" y="1503"/>
                  </a:lnTo>
                  <a:lnTo>
                    <a:pt x="703" y="1498"/>
                  </a:lnTo>
                  <a:lnTo>
                    <a:pt x="661" y="1491"/>
                  </a:lnTo>
                  <a:lnTo>
                    <a:pt x="621" y="1482"/>
                  </a:lnTo>
                  <a:lnTo>
                    <a:pt x="580" y="1473"/>
                  </a:lnTo>
                  <a:lnTo>
                    <a:pt x="542" y="1462"/>
                  </a:lnTo>
                  <a:lnTo>
                    <a:pt x="504" y="1449"/>
                  </a:lnTo>
                  <a:lnTo>
                    <a:pt x="468" y="1435"/>
                  </a:lnTo>
                  <a:lnTo>
                    <a:pt x="433" y="1421"/>
                  </a:lnTo>
                  <a:lnTo>
                    <a:pt x="399" y="1404"/>
                  </a:lnTo>
                  <a:lnTo>
                    <a:pt x="365" y="1385"/>
                  </a:lnTo>
                  <a:lnTo>
                    <a:pt x="333" y="1366"/>
                  </a:lnTo>
                  <a:lnTo>
                    <a:pt x="303" y="1346"/>
                  </a:lnTo>
                  <a:lnTo>
                    <a:pt x="273" y="1324"/>
                  </a:lnTo>
                  <a:lnTo>
                    <a:pt x="273" y="1324"/>
                  </a:lnTo>
                  <a:lnTo>
                    <a:pt x="242" y="1298"/>
                  </a:lnTo>
                  <a:lnTo>
                    <a:pt x="213" y="1272"/>
                  </a:lnTo>
                  <a:lnTo>
                    <a:pt x="187" y="1245"/>
                  </a:lnTo>
                  <a:lnTo>
                    <a:pt x="162" y="1221"/>
                  </a:lnTo>
                  <a:lnTo>
                    <a:pt x="141" y="1194"/>
                  </a:lnTo>
                  <a:lnTo>
                    <a:pt x="121" y="1168"/>
                  </a:lnTo>
                  <a:lnTo>
                    <a:pt x="104" y="1142"/>
                  </a:lnTo>
                  <a:lnTo>
                    <a:pt x="88" y="1115"/>
                  </a:lnTo>
                  <a:lnTo>
                    <a:pt x="88" y="1115"/>
                  </a:lnTo>
                  <a:lnTo>
                    <a:pt x="78" y="1094"/>
                  </a:lnTo>
                  <a:lnTo>
                    <a:pt x="68" y="1071"/>
                  </a:lnTo>
                  <a:lnTo>
                    <a:pt x="60" y="1051"/>
                  </a:lnTo>
                  <a:lnTo>
                    <a:pt x="52" y="1028"/>
                  </a:lnTo>
                  <a:lnTo>
                    <a:pt x="37" y="984"/>
                  </a:lnTo>
                  <a:lnTo>
                    <a:pt x="26" y="941"/>
                  </a:lnTo>
                  <a:lnTo>
                    <a:pt x="26" y="941"/>
                  </a:lnTo>
                  <a:lnTo>
                    <a:pt x="7" y="878"/>
                  </a:lnTo>
                  <a:lnTo>
                    <a:pt x="7" y="878"/>
                  </a:lnTo>
                  <a:lnTo>
                    <a:pt x="3" y="866"/>
                  </a:lnTo>
                  <a:lnTo>
                    <a:pt x="1" y="853"/>
                  </a:lnTo>
                  <a:lnTo>
                    <a:pt x="1" y="839"/>
                  </a:lnTo>
                  <a:lnTo>
                    <a:pt x="0" y="824"/>
                  </a:lnTo>
                  <a:lnTo>
                    <a:pt x="1" y="796"/>
                  </a:lnTo>
                  <a:lnTo>
                    <a:pt x="2" y="767"/>
                  </a:lnTo>
                  <a:lnTo>
                    <a:pt x="2" y="767"/>
                  </a:lnTo>
                  <a:lnTo>
                    <a:pt x="3" y="734"/>
                  </a:lnTo>
                  <a:lnTo>
                    <a:pt x="3" y="734"/>
                  </a:lnTo>
                  <a:lnTo>
                    <a:pt x="6" y="707"/>
                  </a:lnTo>
                  <a:lnTo>
                    <a:pt x="9" y="679"/>
                  </a:lnTo>
                  <a:lnTo>
                    <a:pt x="13" y="649"/>
                  </a:lnTo>
                  <a:lnTo>
                    <a:pt x="18" y="618"/>
                  </a:lnTo>
                  <a:lnTo>
                    <a:pt x="18" y="618"/>
                  </a:lnTo>
                  <a:lnTo>
                    <a:pt x="23" y="590"/>
                  </a:lnTo>
                  <a:lnTo>
                    <a:pt x="31" y="564"/>
                  </a:lnTo>
                  <a:lnTo>
                    <a:pt x="39" y="537"/>
                  </a:lnTo>
                  <a:lnTo>
                    <a:pt x="47" y="509"/>
                  </a:lnTo>
                  <a:lnTo>
                    <a:pt x="57" y="482"/>
                  </a:lnTo>
                  <a:lnTo>
                    <a:pt x="69" y="453"/>
                  </a:lnTo>
                  <a:lnTo>
                    <a:pt x="82" y="424"/>
                  </a:lnTo>
                  <a:lnTo>
                    <a:pt x="98" y="394"/>
                  </a:lnTo>
                  <a:lnTo>
                    <a:pt x="98" y="394"/>
                  </a:lnTo>
                  <a:lnTo>
                    <a:pt x="111" y="368"/>
                  </a:lnTo>
                  <a:lnTo>
                    <a:pt x="124" y="343"/>
                  </a:lnTo>
                  <a:lnTo>
                    <a:pt x="140" y="317"/>
                  </a:lnTo>
                  <a:lnTo>
                    <a:pt x="157" y="292"/>
                  </a:lnTo>
                  <a:lnTo>
                    <a:pt x="175" y="267"/>
                  </a:lnTo>
                  <a:lnTo>
                    <a:pt x="196" y="245"/>
                  </a:lnTo>
                  <a:lnTo>
                    <a:pt x="218" y="225"/>
                  </a:lnTo>
                  <a:lnTo>
                    <a:pt x="230" y="215"/>
                  </a:lnTo>
                  <a:lnTo>
                    <a:pt x="243" y="207"/>
                  </a:lnTo>
                  <a:lnTo>
                    <a:pt x="243" y="20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316" y="159"/>
                  </a:lnTo>
                  <a:lnTo>
                    <a:pt x="365" y="129"/>
                  </a:lnTo>
                  <a:lnTo>
                    <a:pt x="388" y="115"/>
                  </a:lnTo>
                  <a:lnTo>
                    <a:pt x="413" y="102"/>
                  </a:lnTo>
                  <a:lnTo>
                    <a:pt x="438" y="92"/>
                  </a:lnTo>
                  <a:lnTo>
                    <a:pt x="463" y="81"/>
                  </a:lnTo>
                  <a:lnTo>
                    <a:pt x="463" y="81"/>
                  </a:lnTo>
                  <a:lnTo>
                    <a:pt x="501" y="70"/>
                  </a:lnTo>
                  <a:lnTo>
                    <a:pt x="537" y="58"/>
                  </a:lnTo>
                  <a:lnTo>
                    <a:pt x="574" y="47"/>
                  </a:lnTo>
                  <a:lnTo>
                    <a:pt x="609" y="40"/>
                  </a:lnTo>
                  <a:lnTo>
                    <a:pt x="643" y="32"/>
                  </a:lnTo>
                  <a:lnTo>
                    <a:pt x="676" y="27"/>
                  </a:lnTo>
                  <a:lnTo>
                    <a:pt x="710" y="21"/>
                  </a:lnTo>
                  <a:lnTo>
                    <a:pt x="743" y="19"/>
                  </a:lnTo>
                  <a:lnTo>
                    <a:pt x="743" y="19"/>
                  </a:lnTo>
                  <a:lnTo>
                    <a:pt x="780" y="15"/>
                  </a:lnTo>
                  <a:lnTo>
                    <a:pt x="780" y="15"/>
                  </a:lnTo>
                  <a:lnTo>
                    <a:pt x="831" y="10"/>
                  </a:lnTo>
                  <a:lnTo>
                    <a:pt x="856" y="8"/>
                  </a:lnTo>
                  <a:lnTo>
                    <a:pt x="881" y="8"/>
                  </a:lnTo>
                  <a:lnTo>
                    <a:pt x="888" y="7"/>
                  </a:lnTo>
                  <a:lnTo>
                    <a:pt x="888" y="7"/>
                  </a:lnTo>
                  <a:lnTo>
                    <a:pt x="920" y="8"/>
                  </a:lnTo>
                  <a:lnTo>
                    <a:pt x="920" y="8"/>
                  </a:lnTo>
                  <a:lnTo>
                    <a:pt x="954" y="10"/>
                  </a:lnTo>
                  <a:lnTo>
                    <a:pt x="954" y="10"/>
                  </a:lnTo>
                  <a:lnTo>
                    <a:pt x="977" y="8"/>
                  </a:lnTo>
                  <a:lnTo>
                    <a:pt x="996" y="7"/>
                  </a:lnTo>
                  <a:lnTo>
                    <a:pt x="996" y="7"/>
                  </a:lnTo>
                  <a:lnTo>
                    <a:pt x="1004" y="2"/>
                  </a:lnTo>
                  <a:lnTo>
                    <a:pt x="1012" y="0"/>
                  </a:lnTo>
                  <a:lnTo>
                    <a:pt x="1012" y="0"/>
                  </a:lnTo>
                  <a:lnTo>
                    <a:pt x="1017" y="2"/>
                  </a:lnTo>
                  <a:lnTo>
                    <a:pt x="1017" y="2"/>
                  </a:lnTo>
                  <a:lnTo>
                    <a:pt x="1026" y="0"/>
                  </a:lnTo>
                  <a:lnTo>
                    <a:pt x="1026" y="0"/>
                  </a:lnTo>
                  <a:lnTo>
                    <a:pt x="1034" y="2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041" y="6"/>
                  </a:lnTo>
                  <a:lnTo>
                    <a:pt x="1106" y="21"/>
                  </a:lnTo>
                  <a:lnTo>
                    <a:pt x="1173" y="38"/>
                  </a:lnTo>
                  <a:lnTo>
                    <a:pt x="1207" y="47"/>
                  </a:lnTo>
                  <a:lnTo>
                    <a:pt x="1241" y="59"/>
                  </a:lnTo>
                  <a:lnTo>
                    <a:pt x="1274" y="71"/>
                  </a:lnTo>
                  <a:lnTo>
                    <a:pt x="1308" y="84"/>
                  </a:lnTo>
                  <a:lnTo>
                    <a:pt x="1340" y="98"/>
                  </a:lnTo>
                  <a:lnTo>
                    <a:pt x="1373" y="114"/>
                  </a:lnTo>
                  <a:lnTo>
                    <a:pt x="1404" y="131"/>
                  </a:lnTo>
                  <a:lnTo>
                    <a:pt x="1436" y="149"/>
                  </a:lnTo>
                  <a:lnTo>
                    <a:pt x="1467" y="170"/>
                  </a:lnTo>
                  <a:lnTo>
                    <a:pt x="1497" y="193"/>
                  </a:lnTo>
                  <a:lnTo>
                    <a:pt x="1526" y="217"/>
                  </a:lnTo>
                  <a:lnTo>
                    <a:pt x="1554" y="244"/>
                  </a:lnTo>
                  <a:lnTo>
                    <a:pt x="1554" y="244"/>
                  </a:lnTo>
                  <a:lnTo>
                    <a:pt x="1568" y="258"/>
                  </a:lnTo>
                  <a:lnTo>
                    <a:pt x="1581" y="274"/>
                  </a:lnTo>
                  <a:lnTo>
                    <a:pt x="1607" y="306"/>
                  </a:lnTo>
                  <a:lnTo>
                    <a:pt x="1632" y="342"/>
                  </a:lnTo>
                  <a:lnTo>
                    <a:pt x="1654" y="378"/>
                  </a:lnTo>
                  <a:lnTo>
                    <a:pt x="1675" y="415"/>
                  </a:lnTo>
                  <a:lnTo>
                    <a:pt x="1695" y="453"/>
                  </a:lnTo>
                  <a:lnTo>
                    <a:pt x="1713" y="489"/>
                  </a:lnTo>
                  <a:lnTo>
                    <a:pt x="1730" y="523"/>
                  </a:lnTo>
                  <a:lnTo>
                    <a:pt x="1730" y="523"/>
                  </a:lnTo>
                  <a:lnTo>
                    <a:pt x="1745" y="559"/>
                  </a:lnTo>
                  <a:lnTo>
                    <a:pt x="1756" y="591"/>
                  </a:lnTo>
                  <a:lnTo>
                    <a:pt x="1767" y="624"/>
                  </a:lnTo>
                  <a:lnTo>
                    <a:pt x="1773" y="656"/>
                  </a:lnTo>
                  <a:lnTo>
                    <a:pt x="1777" y="687"/>
                  </a:lnTo>
                  <a:lnTo>
                    <a:pt x="1781" y="718"/>
                  </a:lnTo>
                  <a:lnTo>
                    <a:pt x="1782" y="752"/>
                  </a:lnTo>
                  <a:lnTo>
                    <a:pt x="1782" y="788"/>
                  </a:lnTo>
                  <a:lnTo>
                    <a:pt x="1782" y="797"/>
                  </a:lnTo>
                  <a:lnTo>
                    <a:pt x="1782" y="797"/>
                  </a:lnTo>
                  <a:lnTo>
                    <a:pt x="1782" y="852"/>
                  </a:lnTo>
                  <a:lnTo>
                    <a:pt x="1781" y="878"/>
                  </a:lnTo>
                  <a:lnTo>
                    <a:pt x="1779" y="904"/>
                  </a:lnTo>
                  <a:lnTo>
                    <a:pt x="1775" y="929"/>
                  </a:lnTo>
                  <a:lnTo>
                    <a:pt x="1769" y="955"/>
                  </a:lnTo>
                  <a:lnTo>
                    <a:pt x="1762" y="980"/>
                  </a:lnTo>
                  <a:lnTo>
                    <a:pt x="1751" y="1006"/>
                  </a:lnTo>
                  <a:lnTo>
                    <a:pt x="1751" y="1006"/>
                  </a:lnTo>
                  <a:lnTo>
                    <a:pt x="1737" y="1036"/>
                  </a:lnTo>
                  <a:lnTo>
                    <a:pt x="1721" y="1065"/>
                  </a:lnTo>
                  <a:lnTo>
                    <a:pt x="1705" y="1092"/>
                  </a:lnTo>
                  <a:lnTo>
                    <a:pt x="1688" y="1119"/>
                  </a:lnTo>
                  <a:lnTo>
                    <a:pt x="1688" y="1119"/>
                  </a:lnTo>
                  <a:lnTo>
                    <a:pt x="1678" y="1136"/>
                  </a:lnTo>
                  <a:lnTo>
                    <a:pt x="1669" y="1154"/>
                  </a:lnTo>
                  <a:lnTo>
                    <a:pt x="1669" y="1154"/>
                  </a:lnTo>
                  <a:lnTo>
                    <a:pt x="1656" y="1177"/>
                  </a:lnTo>
                  <a:lnTo>
                    <a:pt x="1648" y="1189"/>
                  </a:lnTo>
                  <a:lnTo>
                    <a:pt x="1641" y="1200"/>
                  </a:lnTo>
                  <a:lnTo>
                    <a:pt x="1641" y="1200"/>
                  </a:lnTo>
                  <a:lnTo>
                    <a:pt x="1619" y="1226"/>
                  </a:lnTo>
                  <a:lnTo>
                    <a:pt x="1598" y="1252"/>
                  </a:lnTo>
                  <a:lnTo>
                    <a:pt x="1574" y="1275"/>
                  </a:lnTo>
                  <a:lnTo>
                    <a:pt x="1551" y="1299"/>
                  </a:lnTo>
                  <a:lnTo>
                    <a:pt x="1550" y="1299"/>
                  </a:lnTo>
                  <a:lnTo>
                    <a:pt x="1551" y="1300"/>
                  </a:lnTo>
                  <a:lnTo>
                    <a:pt x="1551" y="1300"/>
                  </a:lnTo>
                  <a:lnTo>
                    <a:pt x="1552" y="1304"/>
                  </a:lnTo>
                  <a:lnTo>
                    <a:pt x="1555" y="1308"/>
                  </a:lnTo>
                  <a:lnTo>
                    <a:pt x="1564" y="1316"/>
                  </a:lnTo>
                  <a:lnTo>
                    <a:pt x="1590" y="1336"/>
                  </a:lnTo>
                  <a:lnTo>
                    <a:pt x="1590" y="1336"/>
                  </a:lnTo>
                  <a:lnTo>
                    <a:pt x="1597" y="1341"/>
                  </a:lnTo>
                  <a:lnTo>
                    <a:pt x="1597" y="1341"/>
                  </a:lnTo>
                  <a:lnTo>
                    <a:pt x="1614" y="1354"/>
                  </a:lnTo>
                  <a:lnTo>
                    <a:pt x="1628" y="1368"/>
                  </a:lnTo>
                  <a:lnTo>
                    <a:pt x="1658" y="1400"/>
                  </a:lnTo>
                  <a:lnTo>
                    <a:pt x="1661" y="1404"/>
                  </a:lnTo>
                  <a:lnTo>
                    <a:pt x="1661" y="1404"/>
                  </a:lnTo>
                  <a:lnTo>
                    <a:pt x="1679" y="1425"/>
                  </a:lnTo>
                  <a:lnTo>
                    <a:pt x="1679" y="1425"/>
                  </a:lnTo>
                  <a:lnTo>
                    <a:pt x="1690" y="1438"/>
                  </a:lnTo>
                  <a:lnTo>
                    <a:pt x="1701" y="1451"/>
                  </a:lnTo>
                  <a:lnTo>
                    <a:pt x="1714" y="1462"/>
                  </a:lnTo>
                  <a:lnTo>
                    <a:pt x="1728" y="1473"/>
                  </a:lnTo>
                  <a:lnTo>
                    <a:pt x="1728" y="1473"/>
                  </a:lnTo>
                  <a:lnTo>
                    <a:pt x="1741" y="1482"/>
                  </a:lnTo>
                  <a:lnTo>
                    <a:pt x="1752" y="1493"/>
                  </a:lnTo>
                  <a:lnTo>
                    <a:pt x="1765" y="1506"/>
                  </a:lnTo>
                  <a:lnTo>
                    <a:pt x="1777" y="1519"/>
                  </a:lnTo>
                  <a:lnTo>
                    <a:pt x="1777" y="1519"/>
                  </a:lnTo>
                  <a:lnTo>
                    <a:pt x="1788" y="1533"/>
                  </a:lnTo>
                  <a:lnTo>
                    <a:pt x="1797" y="1547"/>
                  </a:lnTo>
                  <a:lnTo>
                    <a:pt x="1805" y="1563"/>
                  </a:lnTo>
                  <a:lnTo>
                    <a:pt x="1810" y="1579"/>
                  </a:lnTo>
                  <a:lnTo>
                    <a:pt x="1814" y="1595"/>
                  </a:lnTo>
                  <a:lnTo>
                    <a:pt x="1816" y="1612"/>
                  </a:lnTo>
                  <a:lnTo>
                    <a:pt x="1816" y="1627"/>
                  </a:lnTo>
                  <a:lnTo>
                    <a:pt x="1815" y="1644"/>
                  </a:lnTo>
                  <a:lnTo>
                    <a:pt x="1815" y="1644"/>
                  </a:lnTo>
                  <a:lnTo>
                    <a:pt x="1811" y="1660"/>
                  </a:lnTo>
                  <a:lnTo>
                    <a:pt x="1807" y="1674"/>
                  </a:lnTo>
                  <a:lnTo>
                    <a:pt x="1801" y="1689"/>
                  </a:lnTo>
                  <a:lnTo>
                    <a:pt x="1793" y="1703"/>
                  </a:lnTo>
                  <a:lnTo>
                    <a:pt x="1782" y="1715"/>
                  </a:lnTo>
                  <a:lnTo>
                    <a:pt x="1772" y="1728"/>
                  </a:lnTo>
                  <a:lnTo>
                    <a:pt x="1759" y="1738"/>
                  </a:lnTo>
                  <a:lnTo>
                    <a:pt x="1746" y="1749"/>
                  </a:lnTo>
                  <a:lnTo>
                    <a:pt x="1746" y="1749"/>
                  </a:lnTo>
                  <a:lnTo>
                    <a:pt x="1714" y="1767"/>
                  </a:lnTo>
                  <a:lnTo>
                    <a:pt x="1699" y="1776"/>
                  </a:lnTo>
                  <a:lnTo>
                    <a:pt x="1682" y="1784"/>
                  </a:lnTo>
                  <a:lnTo>
                    <a:pt x="1666" y="1791"/>
                  </a:lnTo>
                  <a:lnTo>
                    <a:pt x="1650" y="1796"/>
                  </a:lnTo>
                  <a:lnTo>
                    <a:pt x="1633" y="1800"/>
                  </a:lnTo>
                  <a:lnTo>
                    <a:pt x="1618" y="1801"/>
                  </a:lnTo>
                  <a:lnTo>
                    <a:pt x="1618" y="1801"/>
                  </a:lnTo>
                  <a:close/>
                  <a:moveTo>
                    <a:pt x="1510" y="1334"/>
                  </a:moveTo>
                  <a:lnTo>
                    <a:pt x="1510" y="1334"/>
                  </a:lnTo>
                  <a:lnTo>
                    <a:pt x="1488" y="1351"/>
                  </a:lnTo>
                  <a:lnTo>
                    <a:pt x="1465" y="1368"/>
                  </a:lnTo>
                  <a:lnTo>
                    <a:pt x="1440" y="1384"/>
                  </a:lnTo>
                  <a:lnTo>
                    <a:pt x="1416" y="1400"/>
                  </a:lnTo>
                  <a:lnTo>
                    <a:pt x="1391" y="1413"/>
                  </a:lnTo>
                  <a:lnTo>
                    <a:pt x="1366" y="1425"/>
                  </a:lnTo>
                  <a:lnTo>
                    <a:pt x="1340" y="1436"/>
                  </a:lnTo>
                  <a:lnTo>
                    <a:pt x="1315" y="1445"/>
                  </a:lnTo>
                  <a:lnTo>
                    <a:pt x="1313" y="1447"/>
                  </a:lnTo>
                  <a:lnTo>
                    <a:pt x="1314" y="1448"/>
                  </a:lnTo>
                  <a:lnTo>
                    <a:pt x="1314" y="1448"/>
                  </a:lnTo>
                  <a:lnTo>
                    <a:pt x="1317" y="1456"/>
                  </a:lnTo>
                  <a:lnTo>
                    <a:pt x="1321" y="1464"/>
                  </a:lnTo>
                  <a:lnTo>
                    <a:pt x="1332" y="1481"/>
                  </a:lnTo>
                  <a:lnTo>
                    <a:pt x="1347" y="1496"/>
                  </a:lnTo>
                  <a:lnTo>
                    <a:pt x="1361" y="1512"/>
                  </a:lnTo>
                  <a:lnTo>
                    <a:pt x="1361" y="1512"/>
                  </a:lnTo>
                  <a:lnTo>
                    <a:pt x="1378" y="1529"/>
                  </a:lnTo>
                  <a:lnTo>
                    <a:pt x="1378" y="1529"/>
                  </a:lnTo>
                  <a:lnTo>
                    <a:pt x="1435" y="1595"/>
                  </a:lnTo>
                  <a:lnTo>
                    <a:pt x="1488" y="1653"/>
                  </a:lnTo>
                  <a:lnTo>
                    <a:pt x="1488" y="1653"/>
                  </a:lnTo>
                  <a:lnTo>
                    <a:pt x="1501" y="1666"/>
                  </a:lnTo>
                  <a:lnTo>
                    <a:pt x="1501" y="1666"/>
                  </a:lnTo>
                  <a:lnTo>
                    <a:pt x="1526" y="1694"/>
                  </a:lnTo>
                  <a:lnTo>
                    <a:pt x="1540" y="1707"/>
                  </a:lnTo>
                  <a:lnTo>
                    <a:pt x="1556" y="1720"/>
                  </a:lnTo>
                  <a:lnTo>
                    <a:pt x="1572" y="1732"/>
                  </a:lnTo>
                  <a:lnTo>
                    <a:pt x="1588" y="1741"/>
                  </a:lnTo>
                  <a:lnTo>
                    <a:pt x="1595" y="1744"/>
                  </a:lnTo>
                  <a:lnTo>
                    <a:pt x="1605" y="1746"/>
                  </a:lnTo>
                  <a:lnTo>
                    <a:pt x="1612" y="1748"/>
                  </a:lnTo>
                  <a:lnTo>
                    <a:pt x="1622" y="1749"/>
                  </a:lnTo>
                  <a:lnTo>
                    <a:pt x="1622" y="1749"/>
                  </a:lnTo>
                  <a:lnTo>
                    <a:pt x="1628" y="1749"/>
                  </a:lnTo>
                  <a:lnTo>
                    <a:pt x="1636" y="1748"/>
                  </a:lnTo>
                  <a:lnTo>
                    <a:pt x="1643" y="1745"/>
                  </a:lnTo>
                  <a:lnTo>
                    <a:pt x="1649" y="1742"/>
                  </a:lnTo>
                  <a:lnTo>
                    <a:pt x="1661" y="1737"/>
                  </a:lnTo>
                  <a:lnTo>
                    <a:pt x="1661" y="1737"/>
                  </a:lnTo>
                  <a:lnTo>
                    <a:pt x="1691" y="1723"/>
                  </a:lnTo>
                  <a:lnTo>
                    <a:pt x="1705" y="1714"/>
                  </a:lnTo>
                  <a:lnTo>
                    <a:pt x="1718" y="1706"/>
                  </a:lnTo>
                  <a:lnTo>
                    <a:pt x="1731" y="1695"/>
                  </a:lnTo>
                  <a:lnTo>
                    <a:pt x="1743" y="1683"/>
                  </a:lnTo>
                  <a:lnTo>
                    <a:pt x="1752" y="1670"/>
                  </a:lnTo>
                  <a:lnTo>
                    <a:pt x="1762" y="1655"/>
                  </a:lnTo>
                  <a:lnTo>
                    <a:pt x="1762" y="1655"/>
                  </a:lnTo>
                  <a:lnTo>
                    <a:pt x="1765" y="1644"/>
                  </a:lnTo>
                  <a:lnTo>
                    <a:pt x="1767" y="1634"/>
                  </a:lnTo>
                  <a:lnTo>
                    <a:pt x="1768" y="1622"/>
                  </a:lnTo>
                  <a:lnTo>
                    <a:pt x="1767" y="1612"/>
                  </a:lnTo>
                  <a:lnTo>
                    <a:pt x="1764" y="1601"/>
                  </a:lnTo>
                  <a:lnTo>
                    <a:pt x="1760" y="1591"/>
                  </a:lnTo>
                  <a:lnTo>
                    <a:pt x="1755" y="1580"/>
                  </a:lnTo>
                  <a:lnTo>
                    <a:pt x="1750" y="1570"/>
                  </a:lnTo>
                  <a:lnTo>
                    <a:pt x="1737" y="1550"/>
                  </a:lnTo>
                  <a:lnTo>
                    <a:pt x="1721" y="1533"/>
                  </a:lnTo>
                  <a:lnTo>
                    <a:pt x="1705" y="1519"/>
                  </a:lnTo>
                  <a:lnTo>
                    <a:pt x="1691" y="1508"/>
                  </a:lnTo>
                  <a:lnTo>
                    <a:pt x="1691" y="1508"/>
                  </a:lnTo>
                  <a:lnTo>
                    <a:pt x="1679" y="1499"/>
                  </a:lnTo>
                  <a:lnTo>
                    <a:pt x="1667" y="1487"/>
                  </a:lnTo>
                  <a:lnTo>
                    <a:pt x="1658" y="1477"/>
                  </a:lnTo>
                  <a:lnTo>
                    <a:pt x="1649" y="1465"/>
                  </a:lnTo>
                  <a:lnTo>
                    <a:pt x="1649" y="1465"/>
                  </a:lnTo>
                  <a:lnTo>
                    <a:pt x="1637" y="1451"/>
                  </a:lnTo>
                  <a:lnTo>
                    <a:pt x="1627" y="1438"/>
                  </a:lnTo>
                  <a:lnTo>
                    <a:pt x="1627" y="1438"/>
                  </a:lnTo>
                  <a:lnTo>
                    <a:pt x="1586" y="1398"/>
                  </a:lnTo>
                  <a:lnTo>
                    <a:pt x="1537" y="1354"/>
                  </a:lnTo>
                  <a:lnTo>
                    <a:pt x="1531" y="1350"/>
                  </a:lnTo>
                  <a:lnTo>
                    <a:pt x="1531" y="1350"/>
                  </a:lnTo>
                  <a:lnTo>
                    <a:pt x="1522" y="1342"/>
                  </a:lnTo>
                  <a:lnTo>
                    <a:pt x="1514" y="1334"/>
                  </a:lnTo>
                  <a:lnTo>
                    <a:pt x="1513" y="1332"/>
                  </a:lnTo>
                  <a:lnTo>
                    <a:pt x="1510" y="1334"/>
                  </a:lnTo>
                  <a:close/>
                  <a:moveTo>
                    <a:pt x="886" y="57"/>
                  </a:moveTo>
                  <a:lnTo>
                    <a:pt x="886" y="57"/>
                  </a:lnTo>
                  <a:lnTo>
                    <a:pt x="858" y="58"/>
                  </a:lnTo>
                  <a:lnTo>
                    <a:pt x="858" y="58"/>
                  </a:lnTo>
                  <a:lnTo>
                    <a:pt x="795" y="62"/>
                  </a:lnTo>
                  <a:lnTo>
                    <a:pt x="795" y="62"/>
                  </a:lnTo>
                  <a:lnTo>
                    <a:pt x="753" y="64"/>
                  </a:lnTo>
                  <a:lnTo>
                    <a:pt x="711" y="67"/>
                  </a:lnTo>
                  <a:lnTo>
                    <a:pt x="671" y="72"/>
                  </a:lnTo>
                  <a:lnTo>
                    <a:pt x="650" y="76"/>
                  </a:lnTo>
                  <a:lnTo>
                    <a:pt x="630" y="81"/>
                  </a:lnTo>
                  <a:lnTo>
                    <a:pt x="630" y="81"/>
                  </a:lnTo>
                  <a:lnTo>
                    <a:pt x="584" y="95"/>
                  </a:lnTo>
                  <a:lnTo>
                    <a:pt x="541" y="109"/>
                  </a:lnTo>
                  <a:lnTo>
                    <a:pt x="499" y="123"/>
                  </a:lnTo>
                  <a:lnTo>
                    <a:pt x="460" y="139"/>
                  </a:lnTo>
                  <a:lnTo>
                    <a:pt x="422" y="156"/>
                  </a:lnTo>
                  <a:lnTo>
                    <a:pt x="387" y="173"/>
                  </a:lnTo>
                  <a:lnTo>
                    <a:pt x="354" y="191"/>
                  </a:lnTo>
                  <a:lnTo>
                    <a:pt x="323" y="211"/>
                  </a:lnTo>
                  <a:lnTo>
                    <a:pt x="294" y="231"/>
                  </a:lnTo>
                  <a:lnTo>
                    <a:pt x="268" y="253"/>
                  </a:lnTo>
                  <a:lnTo>
                    <a:pt x="243" y="275"/>
                  </a:lnTo>
                  <a:lnTo>
                    <a:pt x="219" y="299"/>
                  </a:lnTo>
                  <a:lnTo>
                    <a:pt x="198" y="322"/>
                  </a:lnTo>
                  <a:lnTo>
                    <a:pt x="180" y="347"/>
                  </a:lnTo>
                  <a:lnTo>
                    <a:pt x="163" y="373"/>
                  </a:lnTo>
                  <a:lnTo>
                    <a:pt x="149" y="401"/>
                  </a:lnTo>
                  <a:lnTo>
                    <a:pt x="149" y="401"/>
                  </a:lnTo>
                  <a:lnTo>
                    <a:pt x="132" y="435"/>
                  </a:lnTo>
                  <a:lnTo>
                    <a:pt x="116" y="469"/>
                  </a:lnTo>
                  <a:lnTo>
                    <a:pt x="102" y="504"/>
                  </a:lnTo>
                  <a:lnTo>
                    <a:pt x="88" y="539"/>
                  </a:lnTo>
                  <a:lnTo>
                    <a:pt x="77" y="576"/>
                  </a:lnTo>
                  <a:lnTo>
                    <a:pt x="66" y="614"/>
                  </a:lnTo>
                  <a:lnTo>
                    <a:pt x="60" y="652"/>
                  </a:lnTo>
                  <a:lnTo>
                    <a:pt x="57" y="671"/>
                  </a:lnTo>
                  <a:lnTo>
                    <a:pt x="56" y="691"/>
                  </a:lnTo>
                  <a:lnTo>
                    <a:pt x="56" y="691"/>
                  </a:lnTo>
                  <a:lnTo>
                    <a:pt x="54" y="721"/>
                  </a:lnTo>
                  <a:lnTo>
                    <a:pt x="53" y="751"/>
                  </a:lnTo>
                  <a:lnTo>
                    <a:pt x="53" y="811"/>
                  </a:lnTo>
                  <a:lnTo>
                    <a:pt x="53" y="831"/>
                  </a:lnTo>
                  <a:lnTo>
                    <a:pt x="53" y="831"/>
                  </a:lnTo>
                  <a:lnTo>
                    <a:pt x="53" y="843"/>
                  </a:lnTo>
                  <a:lnTo>
                    <a:pt x="54" y="856"/>
                  </a:lnTo>
                  <a:lnTo>
                    <a:pt x="60" y="881"/>
                  </a:lnTo>
                  <a:lnTo>
                    <a:pt x="65" y="905"/>
                  </a:lnTo>
                  <a:lnTo>
                    <a:pt x="73" y="930"/>
                  </a:lnTo>
                  <a:lnTo>
                    <a:pt x="73" y="930"/>
                  </a:lnTo>
                  <a:lnTo>
                    <a:pt x="81" y="960"/>
                  </a:lnTo>
                  <a:lnTo>
                    <a:pt x="81" y="960"/>
                  </a:lnTo>
                  <a:lnTo>
                    <a:pt x="87" y="983"/>
                  </a:lnTo>
                  <a:lnTo>
                    <a:pt x="94" y="1003"/>
                  </a:lnTo>
                  <a:lnTo>
                    <a:pt x="102" y="1023"/>
                  </a:lnTo>
                  <a:lnTo>
                    <a:pt x="109" y="1044"/>
                  </a:lnTo>
                  <a:lnTo>
                    <a:pt x="119" y="1064"/>
                  </a:lnTo>
                  <a:lnTo>
                    <a:pt x="128" y="1083"/>
                  </a:lnTo>
                  <a:lnTo>
                    <a:pt x="138" y="1102"/>
                  </a:lnTo>
                  <a:lnTo>
                    <a:pt x="149" y="1120"/>
                  </a:lnTo>
                  <a:lnTo>
                    <a:pt x="160" y="1138"/>
                  </a:lnTo>
                  <a:lnTo>
                    <a:pt x="172" y="1155"/>
                  </a:lnTo>
                  <a:lnTo>
                    <a:pt x="184" y="1172"/>
                  </a:lnTo>
                  <a:lnTo>
                    <a:pt x="197" y="1188"/>
                  </a:lnTo>
                  <a:lnTo>
                    <a:pt x="211" y="1204"/>
                  </a:lnTo>
                  <a:lnTo>
                    <a:pt x="225" y="1218"/>
                  </a:lnTo>
                  <a:lnTo>
                    <a:pt x="239" y="1232"/>
                  </a:lnTo>
                  <a:lnTo>
                    <a:pt x="255" y="1245"/>
                  </a:lnTo>
                  <a:lnTo>
                    <a:pt x="261" y="1251"/>
                  </a:lnTo>
                  <a:lnTo>
                    <a:pt x="261" y="1251"/>
                  </a:lnTo>
                  <a:lnTo>
                    <a:pt x="315" y="1295"/>
                  </a:lnTo>
                  <a:lnTo>
                    <a:pt x="344" y="1317"/>
                  </a:lnTo>
                  <a:lnTo>
                    <a:pt x="372" y="1340"/>
                  </a:lnTo>
                  <a:lnTo>
                    <a:pt x="404" y="1359"/>
                  </a:lnTo>
                  <a:lnTo>
                    <a:pt x="435" y="1376"/>
                  </a:lnTo>
                  <a:lnTo>
                    <a:pt x="451" y="1384"/>
                  </a:lnTo>
                  <a:lnTo>
                    <a:pt x="467" y="1391"/>
                  </a:lnTo>
                  <a:lnTo>
                    <a:pt x="484" y="1396"/>
                  </a:lnTo>
                  <a:lnTo>
                    <a:pt x="499" y="1401"/>
                  </a:lnTo>
                  <a:lnTo>
                    <a:pt x="499" y="1401"/>
                  </a:lnTo>
                  <a:lnTo>
                    <a:pt x="566" y="1417"/>
                  </a:lnTo>
                  <a:lnTo>
                    <a:pt x="638" y="1432"/>
                  </a:lnTo>
                  <a:lnTo>
                    <a:pt x="675" y="1439"/>
                  </a:lnTo>
                  <a:lnTo>
                    <a:pt x="711" y="1444"/>
                  </a:lnTo>
                  <a:lnTo>
                    <a:pt x="750" y="1449"/>
                  </a:lnTo>
                  <a:lnTo>
                    <a:pt x="788" y="1452"/>
                  </a:lnTo>
                  <a:lnTo>
                    <a:pt x="809" y="1453"/>
                  </a:lnTo>
                  <a:lnTo>
                    <a:pt x="809" y="1453"/>
                  </a:lnTo>
                  <a:lnTo>
                    <a:pt x="873" y="1456"/>
                  </a:lnTo>
                  <a:lnTo>
                    <a:pt x="939" y="1457"/>
                  </a:lnTo>
                  <a:lnTo>
                    <a:pt x="939" y="1457"/>
                  </a:lnTo>
                  <a:lnTo>
                    <a:pt x="968" y="1457"/>
                  </a:lnTo>
                  <a:lnTo>
                    <a:pt x="996" y="1456"/>
                  </a:lnTo>
                  <a:lnTo>
                    <a:pt x="1022" y="1453"/>
                  </a:lnTo>
                  <a:lnTo>
                    <a:pt x="1047" y="1451"/>
                  </a:lnTo>
                  <a:lnTo>
                    <a:pt x="1047" y="1451"/>
                  </a:lnTo>
                  <a:lnTo>
                    <a:pt x="1100" y="1444"/>
                  </a:lnTo>
                  <a:lnTo>
                    <a:pt x="1148" y="1435"/>
                  </a:lnTo>
                  <a:lnTo>
                    <a:pt x="1194" y="1426"/>
                  </a:lnTo>
                  <a:lnTo>
                    <a:pt x="1238" y="1415"/>
                  </a:lnTo>
                  <a:lnTo>
                    <a:pt x="1280" y="1404"/>
                  </a:lnTo>
                  <a:lnTo>
                    <a:pt x="1318" y="1391"/>
                  </a:lnTo>
                  <a:lnTo>
                    <a:pt x="1355" y="1376"/>
                  </a:lnTo>
                  <a:lnTo>
                    <a:pt x="1389" y="1360"/>
                  </a:lnTo>
                  <a:lnTo>
                    <a:pt x="1421" y="1345"/>
                  </a:lnTo>
                  <a:lnTo>
                    <a:pt x="1450" y="1326"/>
                  </a:lnTo>
                  <a:lnTo>
                    <a:pt x="1476" y="1308"/>
                  </a:lnTo>
                  <a:lnTo>
                    <a:pt x="1501" y="1289"/>
                  </a:lnTo>
                  <a:lnTo>
                    <a:pt x="1523" y="1268"/>
                  </a:lnTo>
                  <a:lnTo>
                    <a:pt x="1543" y="1245"/>
                  </a:lnTo>
                  <a:lnTo>
                    <a:pt x="1560" y="1222"/>
                  </a:lnTo>
                  <a:lnTo>
                    <a:pt x="1576" y="1197"/>
                  </a:lnTo>
                  <a:lnTo>
                    <a:pt x="1576" y="1197"/>
                  </a:lnTo>
                  <a:lnTo>
                    <a:pt x="1582" y="1188"/>
                  </a:lnTo>
                  <a:lnTo>
                    <a:pt x="1591" y="1179"/>
                  </a:lnTo>
                  <a:lnTo>
                    <a:pt x="1591" y="1179"/>
                  </a:lnTo>
                  <a:lnTo>
                    <a:pt x="1601" y="1168"/>
                  </a:lnTo>
                  <a:lnTo>
                    <a:pt x="1605" y="1162"/>
                  </a:lnTo>
                  <a:lnTo>
                    <a:pt x="1608" y="1155"/>
                  </a:lnTo>
                  <a:lnTo>
                    <a:pt x="1608" y="1155"/>
                  </a:lnTo>
                  <a:lnTo>
                    <a:pt x="1620" y="1133"/>
                  </a:lnTo>
                  <a:lnTo>
                    <a:pt x="1633" y="1112"/>
                  </a:lnTo>
                  <a:lnTo>
                    <a:pt x="1633" y="1112"/>
                  </a:lnTo>
                  <a:lnTo>
                    <a:pt x="1648" y="1091"/>
                  </a:lnTo>
                  <a:lnTo>
                    <a:pt x="1648" y="1091"/>
                  </a:lnTo>
                  <a:lnTo>
                    <a:pt x="1677" y="1047"/>
                  </a:lnTo>
                  <a:lnTo>
                    <a:pt x="1690" y="1024"/>
                  </a:lnTo>
                  <a:lnTo>
                    <a:pt x="1700" y="1001"/>
                  </a:lnTo>
                  <a:lnTo>
                    <a:pt x="1700" y="1001"/>
                  </a:lnTo>
                  <a:lnTo>
                    <a:pt x="1712" y="972"/>
                  </a:lnTo>
                  <a:lnTo>
                    <a:pt x="1720" y="945"/>
                  </a:lnTo>
                  <a:lnTo>
                    <a:pt x="1726" y="916"/>
                  </a:lnTo>
                  <a:lnTo>
                    <a:pt x="1730" y="887"/>
                  </a:lnTo>
                  <a:lnTo>
                    <a:pt x="1733" y="858"/>
                  </a:lnTo>
                  <a:lnTo>
                    <a:pt x="1733" y="830"/>
                  </a:lnTo>
                  <a:lnTo>
                    <a:pt x="1734" y="771"/>
                  </a:lnTo>
                  <a:lnTo>
                    <a:pt x="1734" y="771"/>
                  </a:lnTo>
                  <a:lnTo>
                    <a:pt x="1734" y="745"/>
                  </a:lnTo>
                  <a:lnTo>
                    <a:pt x="1734" y="745"/>
                  </a:lnTo>
                  <a:lnTo>
                    <a:pt x="1733" y="726"/>
                  </a:lnTo>
                  <a:lnTo>
                    <a:pt x="1731" y="708"/>
                  </a:lnTo>
                  <a:lnTo>
                    <a:pt x="1730" y="691"/>
                  </a:lnTo>
                  <a:lnTo>
                    <a:pt x="1728" y="673"/>
                  </a:lnTo>
                  <a:lnTo>
                    <a:pt x="1720" y="639"/>
                  </a:lnTo>
                  <a:lnTo>
                    <a:pt x="1709" y="606"/>
                  </a:lnTo>
                  <a:lnTo>
                    <a:pt x="1697" y="572"/>
                  </a:lnTo>
                  <a:lnTo>
                    <a:pt x="1682" y="539"/>
                  </a:lnTo>
                  <a:lnTo>
                    <a:pt x="1665" y="505"/>
                  </a:lnTo>
                  <a:lnTo>
                    <a:pt x="1645" y="471"/>
                  </a:lnTo>
                  <a:lnTo>
                    <a:pt x="1645" y="471"/>
                  </a:lnTo>
                  <a:lnTo>
                    <a:pt x="1631" y="445"/>
                  </a:lnTo>
                  <a:lnTo>
                    <a:pt x="1631" y="445"/>
                  </a:lnTo>
                  <a:lnTo>
                    <a:pt x="1601" y="393"/>
                  </a:lnTo>
                  <a:lnTo>
                    <a:pt x="1585" y="368"/>
                  </a:lnTo>
                  <a:lnTo>
                    <a:pt x="1568" y="343"/>
                  </a:lnTo>
                  <a:lnTo>
                    <a:pt x="1551" y="319"/>
                  </a:lnTo>
                  <a:lnTo>
                    <a:pt x="1533" y="296"/>
                  </a:lnTo>
                  <a:lnTo>
                    <a:pt x="1513" y="272"/>
                  </a:lnTo>
                  <a:lnTo>
                    <a:pt x="1492" y="251"/>
                  </a:lnTo>
                  <a:lnTo>
                    <a:pt x="1492" y="251"/>
                  </a:lnTo>
                  <a:lnTo>
                    <a:pt x="1465" y="228"/>
                  </a:lnTo>
                  <a:lnTo>
                    <a:pt x="1437" y="206"/>
                  </a:lnTo>
                  <a:lnTo>
                    <a:pt x="1407" y="185"/>
                  </a:lnTo>
                  <a:lnTo>
                    <a:pt x="1374" y="166"/>
                  </a:lnTo>
                  <a:lnTo>
                    <a:pt x="1339" y="148"/>
                  </a:lnTo>
                  <a:lnTo>
                    <a:pt x="1302" y="132"/>
                  </a:lnTo>
                  <a:lnTo>
                    <a:pt x="1262" y="117"/>
                  </a:lnTo>
                  <a:lnTo>
                    <a:pt x="1220" y="102"/>
                  </a:lnTo>
                  <a:lnTo>
                    <a:pt x="1220" y="102"/>
                  </a:lnTo>
                  <a:lnTo>
                    <a:pt x="1204" y="98"/>
                  </a:lnTo>
                  <a:lnTo>
                    <a:pt x="1187" y="95"/>
                  </a:lnTo>
                  <a:lnTo>
                    <a:pt x="1156" y="89"/>
                  </a:lnTo>
                  <a:lnTo>
                    <a:pt x="1156" y="89"/>
                  </a:lnTo>
                  <a:lnTo>
                    <a:pt x="1134" y="85"/>
                  </a:lnTo>
                  <a:lnTo>
                    <a:pt x="1111" y="80"/>
                  </a:lnTo>
                  <a:lnTo>
                    <a:pt x="1111" y="80"/>
                  </a:lnTo>
                  <a:lnTo>
                    <a:pt x="1087" y="74"/>
                  </a:lnTo>
                  <a:lnTo>
                    <a:pt x="1063" y="66"/>
                  </a:lnTo>
                  <a:lnTo>
                    <a:pt x="1063" y="66"/>
                  </a:lnTo>
                  <a:lnTo>
                    <a:pt x="1041" y="59"/>
                  </a:lnTo>
                  <a:lnTo>
                    <a:pt x="1019" y="53"/>
                  </a:lnTo>
                  <a:lnTo>
                    <a:pt x="1019" y="53"/>
                  </a:lnTo>
                  <a:lnTo>
                    <a:pt x="1004" y="55"/>
                  </a:lnTo>
                  <a:lnTo>
                    <a:pt x="990" y="57"/>
                  </a:lnTo>
                  <a:lnTo>
                    <a:pt x="974" y="58"/>
                  </a:lnTo>
                  <a:lnTo>
                    <a:pt x="957" y="58"/>
                  </a:lnTo>
                  <a:lnTo>
                    <a:pt x="957" y="58"/>
                  </a:lnTo>
                  <a:lnTo>
                    <a:pt x="922" y="58"/>
                  </a:lnTo>
                  <a:lnTo>
                    <a:pt x="922" y="58"/>
                  </a:lnTo>
                  <a:lnTo>
                    <a:pt x="886" y="57"/>
                  </a:lnTo>
                  <a:lnTo>
                    <a:pt x="886" y="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4" name="Freeform 1036"/>
            <p:cNvSpPr>
              <a:spLocks noEditPoints="1"/>
            </p:cNvSpPr>
            <p:nvPr/>
          </p:nvSpPr>
          <p:spPr bwMode="auto">
            <a:xfrm>
              <a:off x="2146301" y="4154488"/>
              <a:ext cx="530225" cy="461963"/>
            </a:xfrm>
            <a:custGeom>
              <a:avLst/>
              <a:gdLst/>
              <a:ahLst/>
              <a:cxnLst>
                <a:cxn ang="0">
                  <a:pos x="620" y="1162"/>
                </a:cxn>
                <a:cxn ang="0">
                  <a:pos x="430" y="1138"/>
                </a:cxn>
                <a:cxn ang="0">
                  <a:pos x="248" y="1061"/>
                </a:cxn>
                <a:cxn ang="0">
                  <a:pos x="93" y="939"/>
                </a:cxn>
                <a:cxn ang="0">
                  <a:pos x="52" y="853"/>
                </a:cxn>
                <a:cxn ang="0">
                  <a:pos x="4" y="754"/>
                </a:cxn>
                <a:cxn ang="0">
                  <a:pos x="1" y="637"/>
                </a:cxn>
                <a:cxn ang="0">
                  <a:pos x="9" y="469"/>
                </a:cxn>
                <a:cxn ang="0">
                  <a:pos x="21" y="402"/>
                </a:cxn>
                <a:cxn ang="0">
                  <a:pos x="80" y="263"/>
                </a:cxn>
                <a:cxn ang="0">
                  <a:pos x="133" y="185"/>
                </a:cxn>
                <a:cxn ang="0">
                  <a:pos x="269" y="83"/>
                </a:cxn>
                <a:cxn ang="0">
                  <a:pos x="494" y="16"/>
                </a:cxn>
                <a:cxn ang="0">
                  <a:pos x="668" y="0"/>
                </a:cxn>
                <a:cxn ang="0">
                  <a:pos x="742" y="10"/>
                </a:cxn>
                <a:cxn ang="0">
                  <a:pos x="855" y="21"/>
                </a:cxn>
                <a:cxn ang="0">
                  <a:pos x="967" y="63"/>
                </a:cxn>
                <a:cxn ang="0">
                  <a:pos x="1082" y="135"/>
                </a:cxn>
                <a:cxn ang="0">
                  <a:pos x="1160" y="208"/>
                </a:cxn>
                <a:cxn ang="0">
                  <a:pos x="1243" y="297"/>
                </a:cxn>
                <a:cxn ang="0">
                  <a:pos x="1282" y="372"/>
                </a:cxn>
                <a:cxn ang="0">
                  <a:pos x="1333" y="520"/>
                </a:cxn>
                <a:cxn ang="0">
                  <a:pos x="1329" y="679"/>
                </a:cxn>
                <a:cxn ang="0">
                  <a:pos x="1291" y="807"/>
                </a:cxn>
                <a:cxn ang="0">
                  <a:pos x="1230" y="909"/>
                </a:cxn>
                <a:cxn ang="0">
                  <a:pos x="1144" y="1009"/>
                </a:cxn>
                <a:cxn ang="0">
                  <a:pos x="1014" y="1096"/>
                </a:cxn>
                <a:cxn ang="0">
                  <a:pos x="845" y="1154"/>
                </a:cxn>
                <a:cxn ang="0">
                  <a:pos x="658" y="50"/>
                </a:cxn>
                <a:cxn ang="0">
                  <a:pos x="466" y="72"/>
                </a:cxn>
                <a:cxn ang="0">
                  <a:pos x="281" y="134"/>
                </a:cxn>
                <a:cxn ang="0">
                  <a:pos x="186" y="194"/>
                </a:cxn>
                <a:cxn ang="0">
                  <a:pos x="97" y="351"/>
                </a:cxn>
                <a:cxn ang="0">
                  <a:pos x="63" y="450"/>
                </a:cxn>
                <a:cxn ang="0">
                  <a:pos x="51" y="586"/>
                </a:cxn>
                <a:cxn ang="0">
                  <a:pos x="52" y="738"/>
                </a:cxn>
                <a:cxn ang="0">
                  <a:pos x="95" y="823"/>
                </a:cxn>
                <a:cxn ang="0">
                  <a:pos x="131" y="899"/>
                </a:cxn>
                <a:cxn ang="0">
                  <a:pos x="256" y="1007"/>
                </a:cxn>
                <a:cxn ang="0">
                  <a:pos x="407" y="1075"/>
                </a:cxn>
                <a:cxn ang="0">
                  <a:pos x="552" y="1108"/>
                </a:cxn>
                <a:cxn ang="0">
                  <a:pos x="646" y="1115"/>
                </a:cxn>
                <a:cxn ang="0">
                  <a:pos x="768" y="1113"/>
                </a:cxn>
                <a:cxn ang="0">
                  <a:pos x="965" y="1062"/>
                </a:cxn>
                <a:cxn ang="0">
                  <a:pos x="1082" y="992"/>
                </a:cxn>
                <a:cxn ang="0">
                  <a:pos x="1176" y="905"/>
                </a:cxn>
                <a:cxn ang="0">
                  <a:pos x="1252" y="771"/>
                </a:cxn>
                <a:cxn ang="0">
                  <a:pos x="1283" y="619"/>
                </a:cxn>
                <a:cxn ang="0">
                  <a:pos x="1270" y="469"/>
                </a:cxn>
                <a:cxn ang="0">
                  <a:pos x="1194" y="318"/>
                </a:cxn>
                <a:cxn ang="0">
                  <a:pos x="1061" y="186"/>
                </a:cxn>
                <a:cxn ang="0">
                  <a:pos x="993" y="131"/>
                </a:cxn>
                <a:cxn ang="0">
                  <a:pos x="850" y="76"/>
                </a:cxn>
                <a:cxn ang="0">
                  <a:pos x="719" y="55"/>
                </a:cxn>
              </a:cxnLst>
              <a:rect l="0" t="0" r="r" b="b"/>
              <a:pathLst>
                <a:path w="1334" h="1167">
                  <a:moveTo>
                    <a:pt x="702" y="1167"/>
                  </a:moveTo>
                  <a:lnTo>
                    <a:pt x="702" y="1167"/>
                  </a:lnTo>
                  <a:lnTo>
                    <a:pt x="681" y="1167"/>
                  </a:lnTo>
                  <a:lnTo>
                    <a:pt x="661" y="1166"/>
                  </a:lnTo>
                  <a:lnTo>
                    <a:pt x="640" y="1164"/>
                  </a:lnTo>
                  <a:lnTo>
                    <a:pt x="620" y="1162"/>
                  </a:lnTo>
                  <a:lnTo>
                    <a:pt x="620" y="1162"/>
                  </a:lnTo>
                  <a:lnTo>
                    <a:pt x="579" y="1156"/>
                  </a:lnTo>
                  <a:lnTo>
                    <a:pt x="541" y="1154"/>
                  </a:lnTo>
                  <a:lnTo>
                    <a:pt x="541" y="1154"/>
                  </a:lnTo>
                  <a:lnTo>
                    <a:pt x="504" y="1150"/>
                  </a:lnTo>
                  <a:lnTo>
                    <a:pt x="467" y="1146"/>
                  </a:lnTo>
                  <a:lnTo>
                    <a:pt x="449" y="1142"/>
                  </a:lnTo>
                  <a:lnTo>
                    <a:pt x="430" y="1138"/>
                  </a:lnTo>
                  <a:lnTo>
                    <a:pt x="412" y="1133"/>
                  </a:lnTo>
                  <a:lnTo>
                    <a:pt x="394" y="1126"/>
                  </a:lnTo>
                  <a:lnTo>
                    <a:pt x="394" y="1126"/>
                  </a:lnTo>
                  <a:lnTo>
                    <a:pt x="349" y="1108"/>
                  </a:lnTo>
                  <a:lnTo>
                    <a:pt x="299" y="1087"/>
                  </a:lnTo>
                  <a:lnTo>
                    <a:pt x="275" y="1074"/>
                  </a:lnTo>
                  <a:lnTo>
                    <a:pt x="248" y="1061"/>
                  </a:lnTo>
                  <a:lnTo>
                    <a:pt x="224" y="1048"/>
                  </a:lnTo>
                  <a:lnTo>
                    <a:pt x="199" y="1032"/>
                  </a:lnTo>
                  <a:lnTo>
                    <a:pt x="174" y="1017"/>
                  </a:lnTo>
                  <a:lnTo>
                    <a:pt x="152" y="998"/>
                  </a:lnTo>
                  <a:lnTo>
                    <a:pt x="131" y="980"/>
                  </a:lnTo>
                  <a:lnTo>
                    <a:pt x="111" y="960"/>
                  </a:lnTo>
                  <a:lnTo>
                    <a:pt x="93" y="939"/>
                  </a:lnTo>
                  <a:lnTo>
                    <a:pt x="78" y="917"/>
                  </a:lnTo>
                  <a:lnTo>
                    <a:pt x="72" y="905"/>
                  </a:lnTo>
                  <a:lnTo>
                    <a:pt x="67" y="894"/>
                  </a:lnTo>
                  <a:lnTo>
                    <a:pt x="61" y="882"/>
                  </a:lnTo>
                  <a:lnTo>
                    <a:pt x="57" y="869"/>
                  </a:lnTo>
                  <a:lnTo>
                    <a:pt x="57" y="869"/>
                  </a:lnTo>
                  <a:lnTo>
                    <a:pt x="52" y="853"/>
                  </a:lnTo>
                  <a:lnTo>
                    <a:pt x="46" y="840"/>
                  </a:lnTo>
                  <a:lnTo>
                    <a:pt x="31" y="813"/>
                  </a:lnTo>
                  <a:lnTo>
                    <a:pt x="31" y="813"/>
                  </a:lnTo>
                  <a:lnTo>
                    <a:pt x="22" y="798"/>
                  </a:lnTo>
                  <a:lnTo>
                    <a:pt x="14" y="784"/>
                  </a:lnTo>
                  <a:lnTo>
                    <a:pt x="8" y="769"/>
                  </a:lnTo>
                  <a:lnTo>
                    <a:pt x="4" y="754"/>
                  </a:lnTo>
                  <a:lnTo>
                    <a:pt x="4" y="754"/>
                  </a:lnTo>
                  <a:lnTo>
                    <a:pt x="1" y="733"/>
                  </a:lnTo>
                  <a:lnTo>
                    <a:pt x="0" y="713"/>
                  </a:lnTo>
                  <a:lnTo>
                    <a:pt x="0" y="692"/>
                  </a:lnTo>
                  <a:lnTo>
                    <a:pt x="1" y="671"/>
                  </a:lnTo>
                  <a:lnTo>
                    <a:pt x="1" y="671"/>
                  </a:lnTo>
                  <a:lnTo>
                    <a:pt x="1" y="637"/>
                  </a:lnTo>
                  <a:lnTo>
                    <a:pt x="1" y="637"/>
                  </a:lnTo>
                  <a:lnTo>
                    <a:pt x="3" y="585"/>
                  </a:lnTo>
                  <a:lnTo>
                    <a:pt x="6" y="534"/>
                  </a:lnTo>
                  <a:lnTo>
                    <a:pt x="6" y="534"/>
                  </a:lnTo>
                  <a:lnTo>
                    <a:pt x="9" y="493"/>
                  </a:lnTo>
                  <a:lnTo>
                    <a:pt x="9" y="493"/>
                  </a:lnTo>
                  <a:lnTo>
                    <a:pt x="9" y="469"/>
                  </a:lnTo>
                  <a:lnTo>
                    <a:pt x="9" y="469"/>
                  </a:lnTo>
                  <a:lnTo>
                    <a:pt x="9" y="452"/>
                  </a:lnTo>
                  <a:lnTo>
                    <a:pt x="10" y="433"/>
                  </a:lnTo>
                  <a:lnTo>
                    <a:pt x="14" y="418"/>
                  </a:lnTo>
                  <a:lnTo>
                    <a:pt x="17" y="408"/>
                  </a:lnTo>
                  <a:lnTo>
                    <a:pt x="21" y="402"/>
                  </a:lnTo>
                  <a:lnTo>
                    <a:pt x="21" y="402"/>
                  </a:lnTo>
                  <a:lnTo>
                    <a:pt x="35" y="376"/>
                  </a:lnTo>
                  <a:lnTo>
                    <a:pt x="50" y="346"/>
                  </a:lnTo>
                  <a:lnTo>
                    <a:pt x="64" y="312"/>
                  </a:lnTo>
                  <a:lnTo>
                    <a:pt x="69" y="296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0" y="263"/>
                  </a:lnTo>
                  <a:lnTo>
                    <a:pt x="86" y="249"/>
                  </a:lnTo>
                  <a:lnTo>
                    <a:pt x="94" y="237"/>
                  </a:lnTo>
                  <a:lnTo>
                    <a:pt x="103" y="225"/>
                  </a:lnTo>
                  <a:lnTo>
                    <a:pt x="103" y="225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33" y="185"/>
                  </a:lnTo>
                  <a:lnTo>
                    <a:pt x="149" y="165"/>
                  </a:lnTo>
                  <a:lnTo>
                    <a:pt x="167" y="148"/>
                  </a:lnTo>
                  <a:lnTo>
                    <a:pt x="186" y="132"/>
                  </a:lnTo>
                  <a:lnTo>
                    <a:pt x="205" y="118"/>
                  </a:lnTo>
                  <a:lnTo>
                    <a:pt x="225" y="106"/>
                  </a:lnTo>
                  <a:lnTo>
                    <a:pt x="247" y="95"/>
                  </a:lnTo>
                  <a:lnTo>
                    <a:pt x="269" y="83"/>
                  </a:lnTo>
                  <a:lnTo>
                    <a:pt x="269" y="83"/>
                  </a:lnTo>
                  <a:lnTo>
                    <a:pt x="305" y="67"/>
                  </a:lnTo>
                  <a:lnTo>
                    <a:pt x="344" y="53"/>
                  </a:lnTo>
                  <a:lnTo>
                    <a:pt x="387" y="40"/>
                  </a:lnTo>
                  <a:lnTo>
                    <a:pt x="433" y="29"/>
                  </a:lnTo>
                  <a:lnTo>
                    <a:pt x="433" y="29"/>
                  </a:lnTo>
                  <a:lnTo>
                    <a:pt x="494" y="16"/>
                  </a:lnTo>
                  <a:lnTo>
                    <a:pt x="524" y="12"/>
                  </a:lnTo>
                  <a:lnTo>
                    <a:pt x="553" y="8"/>
                  </a:lnTo>
                  <a:lnTo>
                    <a:pt x="583" y="4"/>
                  </a:lnTo>
                  <a:lnTo>
                    <a:pt x="611" y="3"/>
                  </a:lnTo>
                  <a:lnTo>
                    <a:pt x="640" y="2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75" y="2"/>
                  </a:lnTo>
                  <a:lnTo>
                    <a:pt x="681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683" y="6"/>
                  </a:lnTo>
                  <a:lnTo>
                    <a:pt x="713" y="7"/>
                  </a:lnTo>
                  <a:lnTo>
                    <a:pt x="742" y="10"/>
                  </a:lnTo>
                  <a:lnTo>
                    <a:pt x="742" y="10"/>
                  </a:lnTo>
                  <a:lnTo>
                    <a:pt x="777" y="13"/>
                  </a:lnTo>
                  <a:lnTo>
                    <a:pt x="811" y="15"/>
                  </a:lnTo>
                  <a:lnTo>
                    <a:pt x="811" y="15"/>
                  </a:lnTo>
                  <a:lnTo>
                    <a:pt x="823" y="15"/>
                  </a:lnTo>
                  <a:lnTo>
                    <a:pt x="833" y="16"/>
                  </a:lnTo>
                  <a:lnTo>
                    <a:pt x="855" y="21"/>
                  </a:lnTo>
                  <a:lnTo>
                    <a:pt x="878" y="29"/>
                  </a:lnTo>
                  <a:lnTo>
                    <a:pt x="899" y="38"/>
                  </a:lnTo>
                  <a:lnTo>
                    <a:pt x="899" y="38"/>
                  </a:lnTo>
                  <a:lnTo>
                    <a:pt x="934" y="51"/>
                  </a:lnTo>
                  <a:lnTo>
                    <a:pt x="934" y="51"/>
                  </a:lnTo>
                  <a:lnTo>
                    <a:pt x="951" y="57"/>
                  </a:lnTo>
                  <a:lnTo>
                    <a:pt x="967" y="63"/>
                  </a:lnTo>
                  <a:lnTo>
                    <a:pt x="981" y="70"/>
                  </a:lnTo>
                  <a:lnTo>
                    <a:pt x="997" y="79"/>
                  </a:lnTo>
                  <a:lnTo>
                    <a:pt x="1028" y="97"/>
                  </a:lnTo>
                  <a:lnTo>
                    <a:pt x="1062" y="121"/>
                  </a:lnTo>
                  <a:lnTo>
                    <a:pt x="1062" y="121"/>
                  </a:lnTo>
                  <a:lnTo>
                    <a:pt x="1082" y="135"/>
                  </a:lnTo>
                  <a:lnTo>
                    <a:pt x="1082" y="135"/>
                  </a:lnTo>
                  <a:lnTo>
                    <a:pt x="1100" y="148"/>
                  </a:lnTo>
                  <a:lnTo>
                    <a:pt x="1118" y="163"/>
                  </a:lnTo>
                  <a:lnTo>
                    <a:pt x="1135" y="178"/>
                  </a:lnTo>
                  <a:lnTo>
                    <a:pt x="1143" y="186"/>
                  </a:lnTo>
                  <a:lnTo>
                    <a:pt x="1148" y="194"/>
                  </a:lnTo>
                  <a:lnTo>
                    <a:pt x="1148" y="194"/>
                  </a:lnTo>
                  <a:lnTo>
                    <a:pt x="1160" y="208"/>
                  </a:lnTo>
                  <a:lnTo>
                    <a:pt x="1172" y="221"/>
                  </a:lnTo>
                  <a:lnTo>
                    <a:pt x="1198" y="248"/>
                  </a:lnTo>
                  <a:lnTo>
                    <a:pt x="1198" y="248"/>
                  </a:lnTo>
                  <a:lnTo>
                    <a:pt x="1216" y="266"/>
                  </a:lnTo>
                  <a:lnTo>
                    <a:pt x="1235" y="285"/>
                  </a:lnTo>
                  <a:lnTo>
                    <a:pt x="1235" y="285"/>
                  </a:lnTo>
                  <a:lnTo>
                    <a:pt x="1243" y="297"/>
                  </a:lnTo>
                  <a:lnTo>
                    <a:pt x="1249" y="309"/>
                  </a:lnTo>
                  <a:lnTo>
                    <a:pt x="1261" y="333"/>
                  </a:lnTo>
                  <a:lnTo>
                    <a:pt x="1261" y="333"/>
                  </a:lnTo>
                  <a:lnTo>
                    <a:pt x="1270" y="352"/>
                  </a:lnTo>
                  <a:lnTo>
                    <a:pt x="1275" y="363"/>
                  </a:lnTo>
                  <a:lnTo>
                    <a:pt x="1282" y="372"/>
                  </a:lnTo>
                  <a:lnTo>
                    <a:pt x="1282" y="372"/>
                  </a:lnTo>
                  <a:lnTo>
                    <a:pt x="1294" y="391"/>
                  </a:lnTo>
                  <a:lnTo>
                    <a:pt x="1303" y="411"/>
                  </a:lnTo>
                  <a:lnTo>
                    <a:pt x="1312" y="432"/>
                  </a:lnTo>
                  <a:lnTo>
                    <a:pt x="1320" y="453"/>
                  </a:lnTo>
                  <a:lnTo>
                    <a:pt x="1326" y="475"/>
                  </a:lnTo>
                  <a:lnTo>
                    <a:pt x="1330" y="497"/>
                  </a:lnTo>
                  <a:lnTo>
                    <a:pt x="1333" y="520"/>
                  </a:lnTo>
                  <a:lnTo>
                    <a:pt x="1334" y="542"/>
                  </a:lnTo>
                  <a:lnTo>
                    <a:pt x="1334" y="551"/>
                  </a:lnTo>
                  <a:lnTo>
                    <a:pt x="1334" y="551"/>
                  </a:lnTo>
                  <a:lnTo>
                    <a:pt x="1334" y="602"/>
                  </a:lnTo>
                  <a:lnTo>
                    <a:pt x="1333" y="628"/>
                  </a:lnTo>
                  <a:lnTo>
                    <a:pt x="1332" y="654"/>
                  </a:lnTo>
                  <a:lnTo>
                    <a:pt x="1329" y="679"/>
                  </a:lnTo>
                  <a:lnTo>
                    <a:pt x="1325" y="705"/>
                  </a:lnTo>
                  <a:lnTo>
                    <a:pt x="1318" y="730"/>
                  </a:lnTo>
                  <a:lnTo>
                    <a:pt x="1311" y="754"/>
                  </a:lnTo>
                  <a:lnTo>
                    <a:pt x="1311" y="754"/>
                  </a:lnTo>
                  <a:lnTo>
                    <a:pt x="1304" y="771"/>
                  </a:lnTo>
                  <a:lnTo>
                    <a:pt x="1304" y="771"/>
                  </a:lnTo>
                  <a:lnTo>
                    <a:pt x="1291" y="807"/>
                  </a:lnTo>
                  <a:lnTo>
                    <a:pt x="1283" y="824"/>
                  </a:lnTo>
                  <a:lnTo>
                    <a:pt x="1274" y="843"/>
                  </a:lnTo>
                  <a:lnTo>
                    <a:pt x="1274" y="843"/>
                  </a:lnTo>
                  <a:lnTo>
                    <a:pt x="1253" y="874"/>
                  </a:lnTo>
                  <a:lnTo>
                    <a:pt x="1253" y="874"/>
                  </a:lnTo>
                  <a:lnTo>
                    <a:pt x="1237" y="898"/>
                  </a:lnTo>
                  <a:lnTo>
                    <a:pt x="1230" y="909"/>
                  </a:lnTo>
                  <a:lnTo>
                    <a:pt x="1223" y="922"/>
                  </a:lnTo>
                  <a:lnTo>
                    <a:pt x="1223" y="922"/>
                  </a:lnTo>
                  <a:lnTo>
                    <a:pt x="1211" y="942"/>
                  </a:lnTo>
                  <a:lnTo>
                    <a:pt x="1197" y="960"/>
                  </a:lnTo>
                  <a:lnTo>
                    <a:pt x="1181" y="977"/>
                  </a:lnTo>
                  <a:lnTo>
                    <a:pt x="1163" y="993"/>
                  </a:lnTo>
                  <a:lnTo>
                    <a:pt x="1144" y="1009"/>
                  </a:lnTo>
                  <a:lnTo>
                    <a:pt x="1125" y="1024"/>
                  </a:lnTo>
                  <a:lnTo>
                    <a:pt x="1084" y="1052"/>
                  </a:lnTo>
                  <a:lnTo>
                    <a:pt x="1084" y="1052"/>
                  </a:lnTo>
                  <a:lnTo>
                    <a:pt x="1059" y="1069"/>
                  </a:lnTo>
                  <a:lnTo>
                    <a:pt x="1059" y="1069"/>
                  </a:lnTo>
                  <a:lnTo>
                    <a:pt x="1037" y="1083"/>
                  </a:lnTo>
                  <a:lnTo>
                    <a:pt x="1014" y="1096"/>
                  </a:lnTo>
                  <a:lnTo>
                    <a:pt x="988" y="1109"/>
                  </a:lnTo>
                  <a:lnTo>
                    <a:pt x="960" y="1121"/>
                  </a:lnTo>
                  <a:lnTo>
                    <a:pt x="931" y="1132"/>
                  </a:lnTo>
                  <a:lnTo>
                    <a:pt x="903" y="1141"/>
                  </a:lnTo>
                  <a:lnTo>
                    <a:pt x="874" y="1147"/>
                  </a:lnTo>
                  <a:lnTo>
                    <a:pt x="845" y="1154"/>
                  </a:lnTo>
                  <a:lnTo>
                    <a:pt x="845" y="1154"/>
                  </a:lnTo>
                  <a:lnTo>
                    <a:pt x="806" y="1159"/>
                  </a:lnTo>
                  <a:lnTo>
                    <a:pt x="770" y="1164"/>
                  </a:lnTo>
                  <a:lnTo>
                    <a:pt x="735" y="1167"/>
                  </a:lnTo>
                  <a:lnTo>
                    <a:pt x="702" y="1167"/>
                  </a:lnTo>
                  <a:lnTo>
                    <a:pt x="702" y="1167"/>
                  </a:lnTo>
                  <a:close/>
                  <a:moveTo>
                    <a:pt x="658" y="50"/>
                  </a:moveTo>
                  <a:lnTo>
                    <a:pt x="658" y="50"/>
                  </a:lnTo>
                  <a:lnTo>
                    <a:pt x="630" y="51"/>
                  </a:lnTo>
                  <a:lnTo>
                    <a:pt x="603" y="53"/>
                  </a:lnTo>
                  <a:lnTo>
                    <a:pt x="575" y="55"/>
                  </a:lnTo>
                  <a:lnTo>
                    <a:pt x="548" y="58"/>
                  </a:lnTo>
                  <a:lnTo>
                    <a:pt x="521" y="62"/>
                  </a:lnTo>
                  <a:lnTo>
                    <a:pt x="493" y="67"/>
                  </a:lnTo>
                  <a:lnTo>
                    <a:pt x="466" y="72"/>
                  </a:lnTo>
                  <a:lnTo>
                    <a:pt x="439" y="79"/>
                  </a:lnTo>
                  <a:lnTo>
                    <a:pt x="412" y="87"/>
                  </a:lnTo>
                  <a:lnTo>
                    <a:pt x="386" y="95"/>
                  </a:lnTo>
                  <a:lnTo>
                    <a:pt x="360" y="104"/>
                  </a:lnTo>
                  <a:lnTo>
                    <a:pt x="333" y="113"/>
                  </a:lnTo>
                  <a:lnTo>
                    <a:pt x="307" y="123"/>
                  </a:lnTo>
                  <a:lnTo>
                    <a:pt x="281" y="134"/>
                  </a:lnTo>
                  <a:lnTo>
                    <a:pt x="256" y="147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20" y="166"/>
                  </a:lnTo>
                  <a:lnTo>
                    <a:pt x="208" y="174"/>
                  </a:lnTo>
                  <a:lnTo>
                    <a:pt x="197" y="183"/>
                  </a:lnTo>
                  <a:lnTo>
                    <a:pt x="186" y="194"/>
                  </a:lnTo>
                  <a:lnTo>
                    <a:pt x="175" y="204"/>
                  </a:lnTo>
                  <a:lnTo>
                    <a:pt x="166" y="216"/>
                  </a:lnTo>
                  <a:lnTo>
                    <a:pt x="146" y="242"/>
                  </a:lnTo>
                  <a:lnTo>
                    <a:pt x="131" y="268"/>
                  </a:lnTo>
                  <a:lnTo>
                    <a:pt x="116" y="297"/>
                  </a:lnTo>
                  <a:lnTo>
                    <a:pt x="106" y="325"/>
                  </a:lnTo>
                  <a:lnTo>
                    <a:pt x="97" y="351"/>
                  </a:lnTo>
                  <a:lnTo>
                    <a:pt x="97" y="351"/>
                  </a:lnTo>
                  <a:lnTo>
                    <a:pt x="90" y="374"/>
                  </a:lnTo>
                  <a:lnTo>
                    <a:pt x="81" y="397"/>
                  </a:lnTo>
                  <a:lnTo>
                    <a:pt x="81" y="397"/>
                  </a:lnTo>
                  <a:lnTo>
                    <a:pt x="73" y="414"/>
                  </a:lnTo>
                  <a:lnTo>
                    <a:pt x="67" y="432"/>
                  </a:lnTo>
                  <a:lnTo>
                    <a:pt x="63" y="45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56" y="516"/>
                  </a:lnTo>
                  <a:lnTo>
                    <a:pt x="56" y="516"/>
                  </a:lnTo>
                  <a:lnTo>
                    <a:pt x="52" y="550"/>
                  </a:lnTo>
                  <a:lnTo>
                    <a:pt x="51" y="586"/>
                  </a:lnTo>
                  <a:lnTo>
                    <a:pt x="51" y="586"/>
                  </a:lnTo>
                  <a:lnTo>
                    <a:pt x="50" y="633"/>
                  </a:lnTo>
                  <a:lnTo>
                    <a:pt x="50" y="633"/>
                  </a:lnTo>
                  <a:lnTo>
                    <a:pt x="50" y="682"/>
                  </a:lnTo>
                  <a:lnTo>
                    <a:pt x="50" y="705"/>
                  </a:lnTo>
                  <a:lnTo>
                    <a:pt x="51" y="730"/>
                  </a:lnTo>
                  <a:lnTo>
                    <a:pt x="51" y="730"/>
                  </a:lnTo>
                  <a:lnTo>
                    <a:pt x="52" y="738"/>
                  </a:lnTo>
                  <a:lnTo>
                    <a:pt x="54" y="746"/>
                  </a:lnTo>
                  <a:lnTo>
                    <a:pt x="60" y="762"/>
                  </a:lnTo>
                  <a:lnTo>
                    <a:pt x="68" y="776"/>
                  </a:lnTo>
                  <a:lnTo>
                    <a:pt x="77" y="790"/>
                  </a:lnTo>
                  <a:lnTo>
                    <a:pt x="77" y="790"/>
                  </a:lnTo>
                  <a:lnTo>
                    <a:pt x="89" y="813"/>
                  </a:lnTo>
                  <a:lnTo>
                    <a:pt x="95" y="823"/>
                  </a:lnTo>
                  <a:lnTo>
                    <a:pt x="99" y="836"/>
                  </a:lnTo>
                  <a:lnTo>
                    <a:pt x="99" y="836"/>
                  </a:lnTo>
                  <a:lnTo>
                    <a:pt x="103" y="849"/>
                  </a:lnTo>
                  <a:lnTo>
                    <a:pt x="110" y="864"/>
                  </a:lnTo>
                  <a:lnTo>
                    <a:pt x="115" y="875"/>
                  </a:lnTo>
                  <a:lnTo>
                    <a:pt x="123" y="888"/>
                  </a:lnTo>
                  <a:lnTo>
                    <a:pt x="131" y="899"/>
                  </a:lnTo>
                  <a:lnTo>
                    <a:pt x="139" y="909"/>
                  </a:lnTo>
                  <a:lnTo>
                    <a:pt x="157" y="930"/>
                  </a:lnTo>
                  <a:lnTo>
                    <a:pt x="178" y="949"/>
                  </a:lnTo>
                  <a:lnTo>
                    <a:pt x="199" y="966"/>
                  </a:lnTo>
                  <a:lnTo>
                    <a:pt x="222" y="983"/>
                  </a:lnTo>
                  <a:lnTo>
                    <a:pt x="246" y="1000"/>
                  </a:lnTo>
                  <a:lnTo>
                    <a:pt x="256" y="1007"/>
                  </a:lnTo>
                  <a:lnTo>
                    <a:pt x="256" y="1007"/>
                  </a:lnTo>
                  <a:lnTo>
                    <a:pt x="280" y="1022"/>
                  </a:lnTo>
                  <a:lnTo>
                    <a:pt x="305" y="1035"/>
                  </a:lnTo>
                  <a:lnTo>
                    <a:pt x="330" y="1047"/>
                  </a:lnTo>
                  <a:lnTo>
                    <a:pt x="354" y="1057"/>
                  </a:lnTo>
                  <a:lnTo>
                    <a:pt x="381" y="1066"/>
                  </a:lnTo>
                  <a:lnTo>
                    <a:pt x="407" y="1075"/>
                  </a:lnTo>
                  <a:lnTo>
                    <a:pt x="459" y="1091"/>
                  </a:lnTo>
                  <a:lnTo>
                    <a:pt x="459" y="1091"/>
                  </a:lnTo>
                  <a:lnTo>
                    <a:pt x="484" y="1099"/>
                  </a:lnTo>
                  <a:lnTo>
                    <a:pt x="484" y="1099"/>
                  </a:lnTo>
                  <a:lnTo>
                    <a:pt x="505" y="1104"/>
                  </a:lnTo>
                  <a:lnTo>
                    <a:pt x="528" y="1107"/>
                  </a:lnTo>
                  <a:lnTo>
                    <a:pt x="552" y="1108"/>
                  </a:lnTo>
                  <a:lnTo>
                    <a:pt x="575" y="1109"/>
                  </a:lnTo>
                  <a:lnTo>
                    <a:pt x="575" y="1109"/>
                  </a:lnTo>
                  <a:lnTo>
                    <a:pt x="609" y="1111"/>
                  </a:lnTo>
                  <a:lnTo>
                    <a:pt x="609" y="1111"/>
                  </a:lnTo>
                  <a:lnTo>
                    <a:pt x="628" y="1112"/>
                  </a:lnTo>
                  <a:lnTo>
                    <a:pt x="646" y="1115"/>
                  </a:lnTo>
                  <a:lnTo>
                    <a:pt x="646" y="1115"/>
                  </a:lnTo>
                  <a:lnTo>
                    <a:pt x="671" y="1117"/>
                  </a:lnTo>
                  <a:lnTo>
                    <a:pt x="696" y="1119"/>
                  </a:lnTo>
                  <a:lnTo>
                    <a:pt x="696" y="1119"/>
                  </a:lnTo>
                  <a:lnTo>
                    <a:pt x="701" y="1119"/>
                  </a:lnTo>
                  <a:lnTo>
                    <a:pt x="701" y="1119"/>
                  </a:lnTo>
                  <a:lnTo>
                    <a:pt x="735" y="1117"/>
                  </a:lnTo>
                  <a:lnTo>
                    <a:pt x="768" y="1113"/>
                  </a:lnTo>
                  <a:lnTo>
                    <a:pt x="799" y="1108"/>
                  </a:lnTo>
                  <a:lnTo>
                    <a:pt x="831" y="1102"/>
                  </a:lnTo>
                  <a:lnTo>
                    <a:pt x="861" y="1095"/>
                  </a:lnTo>
                  <a:lnTo>
                    <a:pt x="891" y="1086"/>
                  </a:lnTo>
                  <a:lnTo>
                    <a:pt x="950" y="1069"/>
                  </a:lnTo>
                  <a:lnTo>
                    <a:pt x="950" y="1069"/>
                  </a:lnTo>
                  <a:lnTo>
                    <a:pt x="965" y="1062"/>
                  </a:lnTo>
                  <a:lnTo>
                    <a:pt x="980" y="1057"/>
                  </a:lnTo>
                  <a:lnTo>
                    <a:pt x="994" y="1049"/>
                  </a:lnTo>
                  <a:lnTo>
                    <a:pt x="1007" y="1043"/>
                  </a:lnTo>
                  <a:lnTo>
                    <a:pt x="1033" y="1026"/>
                  </a:lnTo>
                  <a:lnTo>
                    <a:pt x="1059" y="1007"/>
                  </a:lnTo>
                  <a:lnTo>
                    <a:pt x="1059" y="1007"/>
                  </a:lnTo>
                  <a:lnTo>
                    <a:pt x="1082" y="992"/>
                  </a:lnTo>
                  <a:lnTo>
                    <a:pt x="1082" y="992"/>
                  </a:lnTo>
                  <a:lnTo>
                    <a:pt x="1108" y="973"/>
                  </a:lnTo>
                  <a:lnTo>
                    <a:pt x="1135" y="952"/>
                  </a:lnTo>
                  <a:lnTo>
                    <a:pt x="1148" y="941"/>
                  </a:lnTo>
                  <a:lnTo>
                    <a:pt x="1159" y="929"/>
                  </a:lnTo>
                  <a:lnTo>
                    <a:pt x="1169" y="917"/>
                  </a:lnTo>
                  <a:lnTo>
                    <a:pt x="1176" y="905"/>
                  </a:lnTo>
                  <a:lnTo>
                    <a:pt x="1176" y="905"/>
                  </a:lnTo>
                  <a:lnTo>
                    <a:pt x="1193" y="875"/>
                  </a:lnTo>
                  <a:lnTo>
                    <a:pt x="1210" y="847"/>
                  </a:lnTo>
                  <a:lnTo>
                    <a:pt x="1210" y="847"/>
                  </a:lnTo>
                  <a:lnTo>
                    <a:pt x="1228" y="816"/>
                  </a:lnTo>
                  <a:lnTo>
                    <a:pt x="1244" y="786"/>
                  </a:lnTo>
                  <a:lnTo>
                    <a:pt x="1252" y="771"/>
                  </a:lnTo>
                  <a:lnTo>
                    <a:pt x="1258" y="754"/>
                  </a:lnTo>
                  <a:lnTo>
                    <a:pt x="1264" y="737"/>
                  </a:lnTo>
                  <a:lnTo>
                    <a:pt x="1267" y="718"/>
                  </a:lnTo>
                  <a:lnTo>
                    <a:pt x="1267" y="718"/>
                  </a:lnTo>
                  <a:lnTo>
                    <a:pt x="1277" y="670"/>
                  </a:lnTo>
                  <a:lnTo>
                    <a:pt x="1281" y="644"/>
                  </a:lnTo>
                  <a:lnTo>
                    <a:pt x="1283" y="619"/>
                  </a:lnTo>
                  <a:lnTo>
                    <a:pt x="1284" y="593"/>
                  </a:lnTo>
                  <a:lnTo>
                    <a:pt x="1284" y="567"/>
                  </a:lnTo>
                  <a:lnTo>
                    <a:pt x="1283" y="539"/>
                  </a:lnTo>
                  <a:lnTo>
                    <a:pt x="1279" y="512"/>
                  </a:lnTo>
                  <a:lnTo>
                    <a:pt x="1279" y="512"/>
                  </a:lnTo>
                  <a:lnTo>
                    <a:pt x="1275" y="491"/>
                  </a:lnTo>
                  <a:lnTo>
                    <a:pt x="1270" y="469"/>
                  </a:lnTo>
                  <a:lnTo>
                    <a:pt x="1264" y="446"/>
                  </a:lnTo>
                  <a:lnTo>
                    <a:pt x="1254" y="424"/>
                  </a:lnTo>
                  <a:lnTo>
                    <a:pt x="1245" y="403"/>
                  </a:lnTo>
                  <a:lnTo>
                    <a:pt x="1233" y="381"/>
                  </a:lnTo>
                  <a:lnTo>
                    <a:pt x="1222" y="360"/>
                  </a:lnTo>
                  <a:lnTo>
                    <a:pt x="1209" y="339"/>
                  </a:lnTo>
                  <a:lnTo>
                    <a:pt x="1194" y="318"/>
                  </a:lnTo>
                  <a:lnTo>
                    <a:pt x="1179" y="297"/>
                  </a:lnTo>
                  <a:lnTo>
                    <a:pt x="1162" y="278"/>
                  </a:lnTo>
                  <a:lnTo>
                    <a:pt x="1143" y="258"/>
                  </a:lnTo>
                  <a:lnTo>
                    <a:pt x="1124" y="240"/>
                  </a:lnTo>
                  <a:lnTo>
                    <a:pt x="1104" y="221"/>
                  </a:lnTo>
                  <a:lnTo>
                    <a:pt x="1083" y="203"/>
                  </a:lnTo>
                  <a:lnTo>
                    <a:pt x="1061" y="186"/>
                  </a:lnTo>
                  <a:lnTo>
                    <a:pt x="1061" y="186"/>
                  </a:lnTo>
                  <a:lnTo>
                    <a:pt x="1046" y="174"/>
                  </a:lnTo>
                  <a:lnTo>
                    <a:pt x="1033" y="163"/>
                  </a:lnTo>
                  <a:lnTo>
                    <a:pt x="1033" y="163"/>
                  </a:lnTo>
                  <a:lnTo>
                    <a:pt x="1020" y="152"/>
                  </a:lnTo>
                  <a:lnTo>
                    <a:pt x="1007" y="140"/>
                  </a:lnTo>
                  <a:lnTo>
                    <a:pt x="993" y="131"/>
                  </a:lnTo>
                  <a:lnTo>
                    <a:pt x="978" y="123"/>
                  </a:lnTo>
                  <a:lnTo>
                    <a:pt x="978" y="123"/>
                  </a:lnTo>
                  <a:lnTo>
                    <a:pt x="959" y="114"/>
                  </a:lnTo>
                  <a:lnTo>
                    <a:pt x="939" y="106"/>
                  </a:lnTo>
                  <a:lnTo>
                    <a:pt x="899" y="93"/>
                  </a:lnTo>
                  <a:lnTo>
                    <a:pt x="899" y="93"/>
                  </a:lnTo>
                  <a:lnTo>
                    <a:pt x="850" y="76"/>
                  </a:lnTo>
                  <a:lnTo>
                    <a:pt x="850" y="76"/>
                  </a:lnTo>
                  <a:lnTo>
                    <a:pt x="829" y="70"/>
                  </a:lnTo>
                  <a:lnTo>
                    <a:pt x="808" y="64"/>
                  </a:lnTo>
                  <a:lnTo>
                    <a:pt x="787" y="61"/>
                  </a:lnTo>
                  <a:lnTo>
                    <a:pt x="765" y="58"/>
                  </a:lnTo>
                  <a:lnTo>
                    <a:pt x="743" y="57"/>
                  </a:lnTo>
                  <a:lnTo>
                    <a:pt x="719" y="55"/>
                  </a:lnTo>
                  <a:lnTo>
                    <a:pt x="672" y="54"/>
                  </a:lnTo>
                  <a:lnTo>
                    <a:pt x="672" y="54"/>
                  </a:lnTo>
                  <a:lnTo>
                    <a:pt x="666" y="54"/>
                  </a:lnTo>
                  <a:lnTo>
                    <a:pt x="659" y="50"/>
                  </a:lnTo>
                  <a:lnTo>
                    <a:pt x="658" y="50"/>
                  </a:lnTo>
                  <a:lnTo>
                    <a:pt x="658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1" name="组合 1290"/>
          <p:cNvGrpSpPr/>
          <p:nvPr/>
        </p:nvGrpSpPr>
        <p:grpSpPr>
          <a:xfrm>
            <a:off x="5535085" y="5044000"/>
            <a:ext cx="1056217" cy="1016000"/>
            <a:chOff x="4151313" y="4052888"/>
            <a:chExt cx="792163" cy="762000"/>
          </a:xfrm>
          <a:solidFill>
            <a:srgbClr val="1043AB"/>
          </a:solidFill>
        </p:grpSpPr>
        <p:sp>
          <p:nvSpPr>
            <p:cNvPr id="13325" name="Freeform 1037"/>
            <p:cNvSpPr/>
            <p:nvPr/>
          </p:nvSpPr>
          <p:spPr bwMode="auto">
            <a:xfrm>
              <a:off x="4249738" y="4081463"/>
              <a:ext cx="201613" cy="147638"/>
            </a:xfrm>
            <a:custGeom>
              <a:avLst/>
              <a:gdLst/>
              <a:ahLst/>
              <a:cxnLst>
                <a:cxn ang="0">
                  <a:pos x="500" y="1"/>
                </a:cxn>
                <a:cxn ang="0">
                  <a:pos x="477" y="18"/>
                </a:cxn>
                <a:cxn ang="0">
                  <a:pos x="454" y="37"/>
                </a:cxn>
                <a:cxn ang="0">
                  <a:pos x="448" y="43"/>
                </a:cxn>
                <a:cxn ang="0">
                  <a:pos x="422" y="61"/>
                </a:cxn>
                <a:cxn ang="0">
                  <a:pos x="388" y="81"/>
                </a:cxn>
                <a:cxn ang="0">
                  <a:pos x="318" y="123"/>
                </a:cxn>
                <a:cxn ang="0">
                  <a:pos x="254" y="170"/>
                </a:cxn>
                <a:cxn ang="0">
                  <a:pos x="220" y="196"/>
                </a:cxn>
                <a:cxn ang="0">
                  <a:pos x="114" y="269"/>
                </a:cxn>
                <a:cxn ang="0">
                  <a:pos x="98" y="281"/>
                </a:cxn>
                <a:cxn ang="0">
                  <a:pos x="70" y="306"/>
                </a:cxn>
                <a:cxn ang="0">
                  <a:pos x="54" y="316"/>
                </a:cxn>
                <a:cxn ang="0">
                  <a:pos x="36" y="328"/>
                </a:cxn>
                <a:cxn ang="0">
                  <a:pos x="30" y="333"/>
                </a:cxn>
                <a:cxn ang="0">
                  <a:pos x="20" y="349"/>
                </a:cxn>
                <a:cxn ang="0">
                  <a:pos x="15" y="356"/>
                </a:cxn>
                <a:cxn ang="0">
                  <a:pos x="4" y="361"/>
                </a:cxn>
                <a:cxn ang="0">
                  <a:pos x="3" y="361"/>
                </a:cxn>
                <a:cxn ang="0">
                  <a:pos x="0" y="367"/>
                </a:cxn>
                <a:cxn ang="0">
                  <a:pos x="6" y="371"/>
                </a:cxn>
                <a:cxn ang="0">
                  <a:pos x="8" y="371"/>
                </a:cxn>
                <a:cxn ang="0">
                  <a:pos x="24" y="362"/>
                </a:cxn>
                <a:cxn ang="0">
                  <a:pos x="37" y="347"/>
                </a:cxn>
                <a:cxn ang="0">
                  <a:pos x="41" y="340"/>
                </a:cxn>
                <a:cxn ang="0">
                  <a:pos x="62" y="323"/>
                </a:cxn>
                <a:cxn ang="0">
                  <a:pos x="92" y="303"/>
                </a:cxn>
                <a:cxn ang="0">
                  <a:pos x="127" y="276"/>
                </a:cxn>
                <a:cxn ang="0">
                  <a:pos x="201" y="224"/>
                </a:cxn>
                <a:cxn ang="0">
                  <a:pos x="237" y="197"/>
                </a:cxn>
                <a:cxn ang="0">
                  <a:pos x="286" y="158"/>
                </a:cxn>
                <a:cxn ang="0">
                  <a:pos x="301" y="146"/>
                </a:cxn>
                <a:cxn ang="0">
                  <a:pos x="342" y="120"/>
                </a:cxn>
                <a:cxn ang="0">
                  <a:pos x="384" y="95"/>
                </a:cxn>
                <a:cxn ang="0">
                  <a:pos x="448" y="56"/>
                </a:cxn>
                <a:cxn ang="0">
                  <a:pos x="462" y="46"/>
                </a:cxn>
                <a:cxn ang="0">
                  <a:pos x="491" y="22"/>
                </a:cxn>
                <a:cxn ang="0">
                  <a:pos x="505" y="12"/>
                </a:cxn>
                <a:cxn ang="0">
                  <a:pos x="509" y="8"/>
                </a:cxn>
                <a:cxn ang="0">
                  <a:pos x="504" y="1"/>
                </a:cxn>
                <a:cxn ang="0">
                  <a:pos x="500" y="1"/>
                </a:cxn>
              </a:cxnLst>
              <a:rect l="0" t="0" r="r" b="b"/>
              <a:pathLst>
                <a:path w="509" h="371">
                  <a:moveTo>
                    <a:pt x="500" y="1"/>
                  </a:moveTo>
                  <a:lnTo>
                    <a:pt x="500" y="1"/>
                  </a:lnTo>
                  <a:lnTo>
                    <a:pt x="487" y="9"/>
                  </a:lnTo>
                  <a:lnTo>
                    <a:pt x="477" y="18"/>
                  </a:lnTo>
                  <a:lnTo>
                    <a:pt x="465" y="27"/>
                  </a:lnTo>
                  <a:lnTo>
                    <a:pt x="454" y="37"/>
                  </a:lnTo>
                  <a:lnTo>
                    <a:pt x="454" y="37"/>
                  </a:lnTo>
                  <a:lnTo>
                    <a:pt x="448" y="43"/>
                  </a:lnTo>
                  <a:lnTo>
                    <a:pt x="440" y="50"/>
                  </a:lnTo>
                  <a:lnTo>
                    <a:pt x="422" y="61"/>
                  </a:lnTo>
                  <a:lnTo>
                    <a:pt x="388" y="81"/>
                  </a:lnTo>
                  <a:lnTo>
                    <a:pt x="388" y="81"/>
                  </a:lnTo>
                  <a:lnTo>
                    <a:pt x="352" y="102"/>
                  </a:lnTo>
                  <a:lnTo>
                    <a:pt x="318" y="123"/>
                  </a:lnTo>
                  <a:lnTo>
                    <a:pt x="286" y="145"/>
                  </a:lnTo>
                  <a:lnTo>
                    <a:pt x="254" y="170"/>
                  </a:lnTo>
                  <a:lnTo>
                    <a:pt x="254" y="170"/>
                  </a:lnTo>
                  <a:lnTo>
                    <a:pt x="220" y="196"/>
                  </a:lnTo>
                  <a:lnTo>
                    <a:pt x="185" y="221"/>
                  </a:lnTo>
                  <a:lnTo>
                    <a:pt x="114" y="269"/>
                  </a:lnTo>
                  <a:lnTo>
                    <a:pt x="114" y="269"/>
                  </a:lnTo>
                  <a:lnTo>
                    <a:pt x="98" y="281"/>
                  </a:lnTo>
                  <a:lnTo>
                    <a:pt x="84" y="293"/>
                  </a:lnTo>
                  <a:lnTo>
                    <a:pt x="70" y="306"/>
                  </a:lnTo>
                  <a:lnTo>
                    <a:pt x="54" y="316"/>
                  </a:lnTo>
                  <a:lnTo>
                    <a:pt x="54" y="316"/>
                  </a:lnTo>
                  <a:lnTo>
                    <a:pt x="42" y="324"/>
                  </a:lnTo>
                  <a:lnTo>
                    <a:pt x="36" y="328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25" y="341"/>
                  </a:lnTo>
                  <a:lnTo>
                    <a:pt x="20" y="349"/>
                  </a:lnTo>
                  <a:lnTo>
                    <a:pt x="17" y="353"/>
                  </a:lnTo>
                  <a:lnTo>
                    <a:pt x="15" y="356"/>
                  </a:lnTo>
                  <a:lnTo>
                    <a:pt x="11" y="358"/>
                  </a:lnTo>
                  <a:lnTo>
                    <a:pt x="4" y="361"/>
                  </a:lnTo>
                  <a:lnTo>
                    <a:pt x="4" y="361"/>
                  </a:lnTo>
                  <a:lnTo>
                    <a:pt x="3" y="361"/>
                  </a:lnTo>
                  <a:lnTo>
                    <a:pt x="2" y="364"/>
                  </a:lnTo>
                  <a:lnTo>
                    <a:pt x="0" y="367"/>
                  </a:lnTo>
                  <a:lnTo>
                    <a:pt x="3" y="370"/>
                  </a:lnTo>
                  <a:lnTo>
                    <a:pt x="6" y="371"/>
                  </a:lnTo>
                  <a:lnTo>
                    <a:pt x="8" y="371"/>
                  </a:lnTo>
                  <a:lnTo>
                    <a:pt x="8" y="371"/>
                  </a:lnTo>
                  <a:lnTo>
                    <a:pt x="17" y="367"/>
                  </a:lnTo>
                  <a:lnTo>
                    <a:pt x="24" y="362"/>
                  </a:lnTo>
                  <a:lnTo>
                    <a:pt x="30" y="354"/>
                  </a:lnTo>
                  <a:lnTo>
                    <a:pt x="37" y="347"/>
                  </a:lnTo>
                  <a:lnTo>
                    <a:pt x="37" y="347"/>
                  </a:lnTo>
                  <a:lnTo>
                    <a:pt x="41" y="340"/>
                  </a:lnTo>
                  <a:lnTo>
                    <a:pt x="47" y="333"/>
                  </a:lnTo>
                  <a:lnTo>
                    <a:pt x="62" y="323"/>
                  </a:lnTo>
                  <a:lnTo>
                    <a:pt x="78" y="314"/>
                  </a:lnTo>
                  <a:lnTo>
                    <a:pt x="92" y="303"/>
                  </a:lnTo>
                  <a:lnTo>
                    <a:pt x="92" y="303"/>
                  </a:lnTo>
                  <a:lnTo>
                    <a:pt x="127" y="276"/>
                  </a:lnTo>
                  <a:lnTo>
                    <a:pt x="164" y="250"/>
                  </a:lnTo>
                  <a:lnTo>
                    <a:pt x="201" y="224"/>
                  </a:lnTo>
                  <a:lnTo>
                    <a:pt x="237" y="197"/>
                  </a:lnTo>
                  <a:lnTo>
                    <a:pt x="237" y="197"/>
                  </a:lnTo>
                  <a:lnTo>
                    <a:pt x="269" y="171"/>
                  </a:lnTo>
                  <a:lnTo>
                    <a:pt x="286" y="158"/>
                  </a:lnTo>
                  <a:lnTo>
                    <a:pt x="301" y="146"/>
                  </a:lnTo>
                  <a:lnTo>
                    <a:pt x="301" y="146"/>
                  </a:lnTo>
                  <a:lnTo>
                    <a:pt x="322" y="133"/>
                  </a:lnTo>
                  <a:lnTo>
                    <a:pt x="342" y="120"/>
                  </a:lnTo>
                  <a:lnTo>
                    <a:pt x="384" y="95"/>
                  </a:lnTo>
                  <a:lnTo>
                    <a:pt x="384" y="95"/>
                  </a:lnTo>
                  <a:lnTo>
                    <a:pt x="416" y="77"/>
                  </a:lnTo>
                  <a:lnTo>
                    <a:pt x="448" y="56"/>
                  </a:lnTo>
                  <a:lnTo>
                    <a:pt x="448" y="56"/>
                  </a:lnTo>
                  <a:lnTo>
                    <a:pt x="462" y="46"/>
                  </a:lnTo>
                  <a:lnTo>
                    <a:pt x="477" y="34"/>
                  </a:lnTo>
                  <a:lnTo>
                    <a:pt x="491" y="22"/>
                  </a:lnTo>
                  <a:lnTo>
                    <a:pt x="505" y="12"/>
                  </a:lnTo>
                  <a:lnTo>
                    <a:pt x="505" y="12"/>
                  </a:lnTo>
                  <a:lnTo>
                    <a:pt x="508" y="9"/>
                  </a:lnTo>
                  <a:lnTo>
                    <a:pt x="509" y="8"/>
                  </a:lnTo>
                  <a:lnTo>
                    <a:pt x="508" y="4"/>
                  </a:lnTo>
                  <a:lnTo>
                    <a:pt x="504" y="1"/>
                  </a:lnTo>
                  <a:lnTo>
                    <a:pt x="503" y="0"/>
                  </a:lnTo>
                  <a:lnTo>
                    <a:pt x="500" y="1"/>
                  </a:lnTo>
                  <a:lnTo>
                    <a:pt x="5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6" name="Freeform 1038"/>
            <p:cNvSpPr/>
            <p:nvPr/>
          </p:nvSpPr>
          <p:spPr bwMode="auto">
            <a:xfrm>
              <a:off x="4222751" y="4070350"/>
              <a:ext cx="276225" cy="206375"/>
            </a:xfrm>
            <a:custGeom>
              <a:avLst/>
              <a:gdLst/>
              <a:ahLst/>
              <a:cxnLst>
                <a:cxn ang="0">
                  <a:pos x="687" y="1"/>
                </a:cxn>
                <a:cxn ang="0">
                  <a:pos x="665" y="17"/>
                </a:cxn>
                <a:cxn ang="0">
                  <a:pos x="643" y="28"/>
                </a:cxn>
                <a:cxn ang="0">
                  <a:pos x="620" y="44"/>
                </a:cxn>
                <a:cxn ang="0">
                  <a:pos x="599" y="60"/>
                </a:cxn>
                <a:cxn ang="0">
                  <a:pos x="552" y="95"/>
                </a:cxn>
                <a:cxn ang="0">
                  <a:pos x="507" y="130"/>
                </a:cxn>
                <a:cxn ang="0">
                  <a:pos x="415" y="194"/>
                </a:cxn>
                <a:cxn ang="0">
                  <a:pos x="322" y="257"/>
                </a:cxn>
                <a:cxn ang="0">
                  <a:pos x="236" y="321"/>
                </a:cxn>
                <a:cxn ang="0">
                  <a:pos x="152" y="387"/>
                </a:cxn>
                <a:cxn ang="0">
                  <a:pos x="108" y="418"/>
                </a:cxn>
                <a:cxn ang="0">
                  <a:pos x="64" y="452"/>
                </a:cxn>
                <a:cxn ang="0">
                  <a:pos x="51" y="466"/>
                </a:cxn>
                <a:cxn ang="0">
                  <a:pos x="38" y="481"/>
                </a:cxn>
                <a:cxn ang="0">
                  <a:pos x="20" y="495"/>
                </a:cxn>
                <a:cxn ang="0">
                  <a:pos x="2" y="508"/>
                </a:cxn>
                <a:cxn ang="0">
                  <a:pos x="0" y="512"/>
                </a:cxn>
                <a:cxn ang="0">
                  <a:pos x="2" y="516"/>
                </a:cxn>
                <a:cxn ang="0">
                  <a:pos x="8" y="517"/>
                </a:cxn>
                <a:cxn ang="0">
                  <a:pos x="10" y="517"/>
                </a:cxn>
                <a:cxn ang="0">
                  <a:pos x="54" y="479"/>
                </a:cxn>
                <a:cxn ang="0">
                  <a:pos x="68" y="465"/>
                </a:cxn>
                <a:cxn ang="0">
                  <a:pos x="87" y="447"/>
                </a:cxn>
                <a:cxn ang="0">
                  <a:pos x="131" y="417"/>
                </a:cxn>
                <a:cxn ang="0">
                  <a:pos x="152" y="401"/>
                </a:cxn>
                <a:cxn ang="0">
                  <a:pos x="296" y="290"/>
                </a:cxn>
                <a:cxn ang="0">
                  <a:pos x="344" y="256"/>
                </a:cxn>
                <a:cxn ang="0">
                  <a:pos x="484" y="160"/>
                </a:cxn>
                <a:cxn ang="0">
                  <a:pos x="529" y="128"/>
                </a:cxn>
                <a:cxn ang="0">
                  <a:pos x="623" y="57"/>
                </a:cxn>
                <a:cxn ang="0">
                  <a:pos x="641" y="45"/>
                </a:cxn>
                <a:cxn ang="0">
                  <a:pos x="678" y="23"/>
                </a:cxn>
                <a:cxn ang="0">
                  <a:pos x="695" y="9"/>
                </a:cxn>
                <a:cxn ang="0">
                  <a:pos x="696" y="5"/>
                </a:cxn>
                <a:cxn ang="0">
                  <a:pos x="691" y="0"/>
                </a:cxn>
                <a:cxn ang="0">
                  <a:pos x="687" y="1"/>
                </a:cxn>
              </a:cxnLst>
              <a:rect l="0" t="0" r="r" b="b"/>
              <a:pathLst>
                <a:path w="696" h="519">
                  <a:moveTo>
                    <a:pt x="687" y="1"/>
                  </a:moveTo>
                  <a:lnTo>
                    <a:pt x="687" y="1"/>
                  </a:lnTo>
                  <a:lnTo>
                    <a:pt x="677" y="9"/>
                  </a:lnTo>
                  <a:lnTo>
                    <a:pt x="665" y="17"/>
                  </a:lnTo>
                  <a:lnTo>
                    <a:pt x="643" y="28"/>
                  </a:lnTo>
                  <a:lnTo>
                    <a:pt x="643" y="28"/>
                  </a:lnTo>
                  <a:lnTo>
                    <a:pt x="631" y="36"/>
                  </a:lnTo>
                  <a:lnTo>
                    <a:pt x="620" y="44"/>
                  </a:lnTo>
                  <a:lnTo>
                    <a:pt x="599" y="60"/>
                  </a:lnTo>
                  <a:lnTo>
                    <a:pt x="599" y="60"/>
                  </a:lnTo>
                  <a:lnTo>
                    <a:pt x="576" y="77"/>
                  </a:lnTo>
                  <a:lnTo>
                    <a:pt x="552" y="95"/>
                  </a:lnTo>
                  <a:lnTo>
                    <a:pt x="507" y="130"/>
                  </a:lnTo>
                  <a:lnTo>
                    <a:pt x="507" y="130"/>
                  </a:lnTo>
                  <a:lnTo>
                    <a:pt x="461" y="163"/>
                  </a:lnTo>
                  <a:lnTo>
                    <a:pt x="415" y="194"/>
                  </a:lnTo>
                  <a:lnTo>
                    <a:pt x="322" y="257"/>
                  </a:lnTo>
                  <a:lnTo>
                    <a:pt x="322" y="257"/>
                  </a:lnTo>
                  <a:lnTo>
                    <a:pt x="279" y="289"/>
                  </a:lnTo>
                  <a:lnTo>
                    <a:pt x="236" y="321"/>
                  </a:lnTo>
                  <a:lnTo>
                    <a:pt x="152" y="387"/>
                  </a:lnTo>
                  <a:lnTo>
                    <a:pt x="152" y="387"/>
                  </a:lnTo>
                  <a:lnTo>
                    <a:pt x="130" y="402"/>
                  </a:lnTo>
                  <a:lnTo>
                    <a:pt x="108" y="418"/>
                  </a:lnTo>
                  <a:lnTo>
                    <a:pt x="85" y="434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51" y="466"/>
                  </a:lnTo>
                  <a:lnTo>
                    <a:pt x="38" y="481"/>
                  </a:lnTo>
                  <a:lnTo>
                    <a:pt x="38" y="481"/>
                  </a:lnTo>
                  <a:lnTo>
                    <a:pt x="29" y="489"/>
                  </a:lnTo>
                  <a:lnTo>
                    <a:pt x="20" y="495"/>
                  </a:lnTo>
                  <a:lnTo>
                    <a:pt x="2" y="508"/>
                  </a:lnTo>
                  <a:lnTo>
                    <a:pt x="2" y="508"/>
                  </a:lnTo>
                  <a:lnTo>
                    <a:pt x="0" y="511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2" y="516"/>
                  </a:lnTo>
                  <a:lnTo>
                    <a:pt x="6" y="519"/>
                  </a:lnTo>
                  <a:lnTo>
                    <a:pt x="8" y="517"/>
                  </a:lnTo>
                  <a:lnTo>
                    <a:pt x="10" y="517"/>
                  </a:lnTo>
                  <a:lnTo>
                    <a:pt x="10" y="517"/>
                  </a:lnTo>
                  <a:lnTo>
                    <a:pt x="40" y="493"/>
                  </a:lnTo>
                  <a:lnTo>
                    <a:pt x="54" y="479"/>
                  </a:lnTo>
                  <a:lnTo>
                    <a:pt x="68" y="465"/>
                  </a:lnTo>
                  <a:lnTo>
                    <a:pt x="68" y="465"/>
                  </a:lnTo>
                  <a:lnTo>
                    <a:pt x="76" y="456"/>
                  </a:lnTo>
                  <a:lnTo>
                    <a:pt x="87" y="447"/>
                  </a:lnTo>
                  <a:lnTo>
                    <a:pt x="108" y="431"/>
                  </a:lnTo>
                  <a:lnTo>
                    <a:pt x="131" y="417"/>
                  </a:lnTo>
                  <a:lnTo>
                    <a:pt x="152" y="401"/>
                  </a:lnTo>
                  <a:lnTo>
                    <a:pt x="152" y="401"/>
                  </a:lnTo>
                  <a:lnTo>
                    <a:pt x="248" y="326"/>
                  </a:lnTo>
                  <a:lnTo>
                    <a:pt x="296" y="290"/>
                  </a:lnTo>
                  <a:lnTo>
                    <a:pt x="344" y="256"/>
                  </a:lnTo>
                  <a:lnTo>
                    <a:pt x="344" y="256"/>
                  </a:lnTo>
                  <a:lnTo>
                    <a:pt x="439" y="193"/>
                  </a:lnTo>
                  <a:lnTo>
                    <a:pt x="484" y="160"/>
                  </a:lnTo>
                  <a:lnTo>
                    <a:pt x="529" y="128"/>
                  </a:lnTo>
                  <a:lnTo>
                    <a:pt x="529" y="128"/>
                  </a:lnTo>
                  <a:lnTo>
                    <a:pt x="576" y="92"/>
                  </a:lnTo>
                  <a:lnTo>
                    <a:pt x="623" y="57"/>
                  </a:lnTo>
                  <a:lnTo>
                    <a:pt x="623" y="57"/>
                  </a:lnTo>
                  <a:lnTo>
                    <a:pt x="641" y="45"/>
                  </a:lnTo>
                  <a:lnTo>
                    <a:pt x="660" y="35"/>
                  </a:lnTo>
                  <a:lnTo>
                    <a:pt x="678" y="23"/>
                  </a:lnTo>
                  <a:lnTo>
                    <a:pt x="695" y="9"/>
                  </a:lnTo>
                  <a:lnTo>
                    <a:pt x="695" y="9"/>
                  </a:lnTo>
                  <a:lnTo>
                    <a:pt x="696" y="7"/>
                  </a:lnTo>
                  <a:lnTo>
                    <a:pt x="696" y="5"/>
                  </a:lnTo>
                  <a:lnTo>
                    <a:pt x="695" y="1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7" y="1"/>
                  </a:lnTo>
                  <a:lnTo>
                    <a:pt x="6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7" name="Freeform 1039"/>
            <p:cNvSpPr/>
            <p:nvPr/>
          </p:nvSpPr>
          <p:spPr bwMode="auto">
            <a:xfrm>
              <a:off x="4219576" y="4067175"/>
              <a:ext cx="323850" cy="247650"/>
            </a:xfrm>
            <a:custGeom>
              <a:avLst/>
              <a:gdLst/>
              <a:ahLst/>
              <a:cxnLst>
                <a:cxn ang="0">
                  <a:pos x="806" y="3"/>
                </a:cxn>
                <a:cxn ang="0">
                  <a:pos x="759" y="39"/>
                </a:cxn>
                <a:cxn ang="0">
                  <a:pos x="712" y="76"/>
                </a:cxn>
                <a:cxn ang="0">
                  <a:pos x="661" y="119"/>
                </a:cxn>
                <a:cxn ang="0">
                  <a:pos x="608" y="161"/>
                </a:cxn>
                <a:cxn ang="0">
                  <a:pos x="584" y="180"/>
                </a:cxn>
                <a:cxn ang="0">
                  <a:pos x="535" y="221"/>
                </a:cxn>
                <a:cxn ang="0">
                  <a:pos x="510" y="241"/>
                </a:cxn>
                <a:cxn ang="0">
                  <a:pos x="463" y="272"/>
                </a:cxn>
                <a:cxn ang="0">
                  <a:pos x="415" y="301"/>
                </a:cxn>
                <a:cxn ang="0">
                  <a:pos x="364" y="339"/>
                </a:cxn>
                <a:cxn ang="0">
                  <a:pos x="263" y="417"/>
                </a:cxn>
                <a:cxn ang="0">
                  <a:pos x="211" y="454"/>
                </a:cxn>
                <a:cxn ang="0">
                  <a:pos x="160" y="486"/>
                </a:cxn>
                <a:cxn ang="0">
                  <a:pos x="111" y="522"/>
                </a:cxn>
                <a:cxn ang="0">
                  <a:pos x="88" y="541"/>
                </a:cxn>
                <a:cxn ang="0">
                  <a:pos x="64" y="561"/>
                </a:cxn>
                <a:cxn ang="0">
                  <a:pos x="38" y="591"/>
                </a:cxn>
                <a:cxn ang="0">
                  <a:pos x="21" y="604"/>
                </a:cxn>
                <a:cxn ang="0">
                  <a:pos x="5" y="611"/>
                </a:cxn>
                <a:cxn ang="0">
                  <a:pos x="3" y="612"/>
                </a:cxn>
                <a:cxn ang="0">
                  <a:pos x="0" y="617"/>
                </a:cxn>
                <a:cxn ang="0">
                  <a:pos x="1" y="621"/>
                </a:cxn>
                <a:cxn ang="0">
                  <a:pos x="5" y="622"/>
                </a:cxn>
                <a:cxn ang="0">
                  <a:pos x="15" y="620"/>
                </a:cxn>
                <a:cxn ang="0">
                  <a:pos x="32" y="611"/>
                </a:cxn>
                <a:cxn ang="0">
                  <a:pos x="52" y="590"/>
                </a:cxn>
                <a:cxn ang="0">
                  <a:pos x="66" y="577"/>
                </a:cxn>
                <a:cxn ang="0">
                  <a:pos x="120" y="530"/>
                </a:cxn>
                <a:cxn ang="0">
                  <a:pos x="179" y="488"/>
                </a:cxn>
                <a:cxn ang="0">
                  <a:pos x="209" y="468"/>
                </a:cxn>
                <a:cxn ang="0">
                  <a:pos x="293" y="405"/>
                </a:cxn>
                <a:cxn ang="0">
                  <a:pos x="406" y="322"/>
                </a:cxn>
                <a:cxn ang="0">
                  <a:pos x="430" y="305"/>
                </a:cxn>
                <a:cxn ang="0">
                  <a:pos x="508" y="256"/>
                </a:cxn>
                <a:cxn ang="0">
                  <a:pos x="534" y="238"/>
                </a:cxn>
                <a:cxn ang="0">
                  <a:pos x="582" y="197"/>
                </a:cxn>
                <a:cxn ang="0">
                  <a:pos x="607" y="177"/>
                </a:cxn>
                <a:cxn ang="0">
                  <a:pos x="686" y="114"/>
                </a:cxn>
                <a:cxn ang="0">
                  <a:pos x="712" y="90"/>
                </a:cxn>
                <a:cxn ang="0">
                  <a:pos x="763" y="51"/>
                </a:cxn>
                <a:cxn ang="0">
                  <a:pos x="802" y="21"/>
                </a:cxn>
                <a:cxn ang="0">
                  <a:pos x="814" y="10"/>
                </a:cxn>
                <a:cxn ang="0">
                  <a:pos x="816" y="7"/>
                </a:cxn>
                <a:cxn ang="0">
                  <a:pos x="810" y="0"/>
                </a:cxn>
                <a:cxn ang="0">
                  <a:pos x="806" y="3"/>
                </a:cxn>
              </a:cxnLst>
              <a:rect l="0" t="0" r="r" b="b"/>
              <a:pathLst>
                <a:path w="816" h="622">
                  <a:moveTo>
                    <a:pt x="806" y="3"/>
                  </a:moveTo>
                  <a:lnTo>
                    <a:pt x="806" y="3"/>
                  </a:lnTo>
                  <a:lnTo>
                    <a:pt x="784" y="21"/>
                  </a:lnTo>
                  <a:lnTo>
                    <a:pt x="759" y="39"/>
                  </a:lnTo>
                  <a:lnTo>
                    <a:pt x="735" y="56"/>
                  </a:lnTo>
                  <a:lnTo>
                    <a:pt x="712" y="76"/>
                  </a:lnTo>
                  <a:lnTo>
                    <a:pt x="712" y="76"/>
                  </a:lnTo>
                  <a:lnTo>
                    <a:pt x="661" y="119"/>
                  </a:lnTo>
                  <a:lnTo>
                    <a:pt x="635" y="141"/>
                  </a:lnTo>
                  <a:lnTo>
                    <a:pt x="608" y="161"/>
                  </a:lnTo>
                  <a:lnTo>
                    <a:pt x="608" y="161"/>
                  </a:lnTo>
                  <a:lnTo>
                    <a:pt x="584" y="180"/>
                  </a:lnTo>
                  <a:lnTo>
                    <a:pt x="559" y="201"/>
                  </a:lnTo>
                  <a:lnTo>
                    <a:pt x="535" y="221"/>
                  </a:lnTo>
                  <a:lnTo>
                    <a:pt x="510" y="241"/>
                  </a:lnTo>
                  <a:lnTo>
                    <a:pt x="510" y="241"/>
                  </a:lnTo>
                  <a:lnTo>
                    <a:pt x="487" y="256"/>
                  </a:lnTo>
                  <a:lnTo>
                    <a:pt x="463" y="272"/>
                  </a:lnTo>
                  <a:lnTo>
                    <a:pt x="438" y="286"/>
                  </a:lnTo>
                  <a:lnTo>
                    <a:pt x="415" y="301"/>
                  </a:lnTo>
                  <a:lnTo>
                    <a:pt x="415" y="301"/>
                  </a:lnTo>
                  <a:lnTo>
                    <a:pt x="364" y="339"/>
                  </a:lnTo>
                  <a:lnTo>
                    <a:pt x="314" y="379"/>
                  </a:lnTo>
                  <a:lnTo>
                    <a:pt x="263" y="417"/>
                  </a:lnTo>
                  <a:lnTo>
                    <a:pt x="237" y="437"/>
                  </a:lnTo>
                  <a:lnTo>
                    <a:pt x="211" y="454"/>
                  </a:lnTo>
                  <a:lnTo>
                    <a:pt x="211" y="454"/>
                  </a:lnTo>
                  <a:lnTo>
                    <a:pt x="160" y="486"/>
                  </a:lnTo>
                  <a:lnTo>
                    <a:pt x="135" y="503"/>
                  </a:lnTo>
                  <a:lnTo>
                    <a:pt x="111" y="522"/>
                  </a:lnTo>
                  <a:lnTo>
                    <a:pt x="111" y="522"/>
                  </a:lnTo>
                  <a:lnTo>
                    <a:pt x="88" y="541"/>
                  </a:lnTo>
                  <a:lnTo>
                    <a:pt x="64" y="561"/>
                  </a:lnTo>
                  <a:lnTo>
                    <a:pt x="64" y="561"/>
                  </a:lnTo>
                  <a:lnTo>
                    <a:pt x="52" y="574"/>
                  </a:lnTo>
                  <a:lnTo>
                    <a:pt x="38" y="591"/>
                  </a:lnTo>
                  <a:lnTo>
                    <a:pt x="29" y="598"/>
                  </a:lnTo>
                  <a:lnTo>
                    <a:pt x="21" y="604"/>
                  </a:lnTo>
                  <a:lnTo>
                    <a:pt x="13" y="609"/>
                  </a:lnTo>
                  <a:lnTo>
                    <a:pt x="5" y="611"/>
                  </a:lnTo>
                  <a:lnTo>
                    <a:pt x="5" y="611"/>
                  </a:lnTo>
                  <a:lnTo>
                    <a:pt x="3" y="612"/>
                  </a:lnTo>
                  <a:lnTo>
                    <a:pt x="1" y="613"/>
                  </a:lnTo>
                  <a:lnTo>
                    <a:pt x="0" y="617"/>
                  </a:lnTo>
                  <a:lnTo>
                    <a:pt x="0" y="620"/>
                  </a:lnTo>
                  <a:lnTo>
                    <a:pt x="1" y="621"/>
                  </a:lnTo>
                  <a:lnTo>
                    <a:pt x="3" y="622"/>
                  </a:lnTo>
                  <a:lnTo>
                    <a:pt x="5" y="622"/>
                  </a:lnTo>
                  <a:lnTo>
                    <a:pt x="5" y="622"/>
                  </a:lnTo>
                  <a:lnTo>
                    <a:pt x="15" y="620"/>
                  </a:lnTo>
                  <a:lnTo>
                    <a:pt x="22" y="616"/>
                  </a:lnTo>
                  <a:lnTo>
                    <a:pt x="32" y="611"/>
                  </a:lnTo>
                  <a:lnTo>
                    <a:pt x="38" y="604"/>
                  </a:lnTo>
                  <a:lnTo>
                    <a:pt x="52" y="590"/>
                  </a:lnTo>
                  <a:lnTo>
                    <a:pt x="66" y="577"/>
                  </a:lnTo>
                  <a:lnTo>
                    <a:pt x="66" y="577"/>
                  </a:lnTo>
                  <a:lnTo>
                    <a:pt x="92" y="552"/>
                  </a:lnTo>
                  <a:lnTo>
                    <a:pt x="120" y="530"/>
                  </a:lnTo>
                  <a:lnTo>
                    <a:pt x="149" y="509"/>
                  </a:lnTo>
                  <a:lnTo>
                    <a:pt x="179" y="488"/>
                  </a:lnTo>
                  <a:lnTo>
                    <a:pt x="179" y="488"/>
                  </a:lnTo>
                  <a:lnTo>
                    <a:pt x="209" y="468"/>
                  </a:lnTo>
                  <a:lnTo>
                    <a:pt x="238" y="449"/>
                  </a:lnTo>
                  <a:lnTo>
                    <a:pt x="293" y="405"/>
                  </a:lnTo>
                  <a:lnTo>
                    <a:pt x="349" y="364"/>
                  </a:lnTo>
                  <a:lnTo>
                    <a:pt x="406" y="322"/>
                  </a:lnTo>
                  <a:lnTo>
                    <a:pt x="406" y="322"/>
                  </a:lnTo>
                  <a:lnTo>
                    <a:pt x="430" y="305"/>
                  </a:lnTo>
                  <a:lnTo>
                    <a:pt x="457" y="289"/>
                  </a:lnTo>
                  <a:lnTo>
                    <a:pt x="508" y="256"/>
                  </a:lnTo>
                  <a:lnTo>
                    <a:pt x="508" y="256"/>
                  </a:lnTo>
                  <a:lnTo>
                    <a:pt x="534" y="238"/>
                  </a:lnTo>
                  <a:lnTo>
                    <a:pt x="559" y="218"/>
                  </a:lnTo>
                  <a:lnTo>
                    <a:pt x="582" y="197"/>
                  </a:lnTo>
                  <a:lnTo>
                    <a:pt x="607" y="177"/>
                  </a:lnTo>
                  <a:lnTo>
                    <a:pt x="607" y="177"/>
                  </a:lnTo>
                  <a:lnTo>
                    <a:pt x="661" y="135"/>
                  </a:lnTo>
                  <a:lnTo>
                    <a:pt x="686" y="114"/>
                  </a:lnTo>
                  <a:lnTo>
                    <a:pt x="712" y="90"/>
                  </a:lnTo>
                  <a:lnTo>
                    <a:pt x="712" y="90"/>
                  </a:lnTo>
                  <a:lnTo>
                    <a:pt x="737" y="69"/>
                  </a:lnTo>
                  <a:lnTo>
                    <a:pt x="763" y="51"/>
                  </a:lnTo>
                  <a:lnTo>
                    <a:pt x="789" y="31"/>
                  </a:lnTo>
                  <a:lnTo>
                    <a:pt x="802" y="21"/>
                  </a:lnTo>
                  <a:lnTo>
                    <a:pt x="814" y="10"/>
                  </a:lnTo>
                  <a:lnTo>
                    <a:pt x="814" y="10"/>
                  </a:lnTo>
                  <a:lnTo>
                    <a:pt x="815" y="8"/>
                  </a:lnTo>
                  <a:lnTo>
                    <a:pt x="816" y="7"/>
                  </a:lnTo>
                  <a:lnTo>
                    <a:pt x="814" y="3"/>
                  </a:lnTo>
                  <a:lnTo>
                    <a:pt x="810" y="0"/>
                  </a:lnTo>
                  <a:lnTo>
                    <a:pt x="809" y="1"/>
                  </a:lnTo>
                  <a:lnTo>
                    <a:pt x="806" y="3"/>
                  </a:lnTo>
                  <a:lnTo>
                    <a:pt x="8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8" name="Freeform 1040"/>
            <p:cNvSpPr/>
            <p:nvPr/>
          </p:nvSpPr>
          <p:spPr bwMode="auto">
            <a:xfrm>
              <a:off x="4208463" y="4256088"/>
              <a:ext cx="136525" cy="101600"/>
            </a:xfrm>
            <a:custGeom>
              <a:avLst/>
              <a:gdLst/>
              <a:ahLst/>
              <a:cxnLst>
                <a:cxn ang="0">
                  <a:pos x="332" y="2"/>
                </a:cxn>
                <a:cxn ang="0">
                  <a:pos x="326" y="9"/>
                </a:cxn>
                <a:cxn ang="0">
                  <a:pos x="309" y="17"/>
                </a:cxn>
                <a:cxn ang="0">
                  <a:pos x="301" y="21"/>
                </a:cxn>
                <a:cxn ang="0">
                  <a:pos x="263" y="45"/>
                </a:cxn>
                <a:cxn ang="0">
                  <a:pos x="212" y="78"/>
                </a:cxn>
                <a:cxn ang="0">
                  <a:pos x="160" y="108"/>
                </a:cxn>
                <a:cxn ang="0">
                  <a:pos x="115" y="137"/>
                </a:cxn>
                <a:cxn ang="0">
                  <a:pos x="73" y="170"/>
                </a:cxn>
                <a:cxn ang="0">
                  <a:pos x="64" y="179"/>
                </a:cxn>
                <a:cxn ang="0">
                  <a:pos x="38" y="209"/>
                </a:cxn>
                <a:cxn ang="0">
                  <a:pos x="12" y="238"/>
                </a:cxn>
                <a:cxn ang="0">
                  <a:pos x="3" y="247"/>
                </a:cxn>
                <a:cxn ang="0">
                  <a:pos x="0" y="251"/>
                </a:cxn>
                <a:cxn ang="0">
                  <a:pos x="3" y="253"/>
                </a:cxn>
                <a:cxn ang="0">
                  <a:pos x="8" y="256"/>
                </a:cxn>
                <a:cxn ang="0">
                  <a:pos x="10" y="255"/>
                </a:cxn>
                <a:cxn ang="0">
                  <a:pos x="29" y="236"/>
                </a:cxn>
                <a:cxn ang="0">
                  <a:pos x="63" y="197"/>
                </a:cxn>
                <a:cxn ang="0">
                  <a:pos x="81" y="179"/>
                </a:cxn>
                <a:cxn ang="0">
                  <a:pos x="106" y="158"/>
                </a:cxn>
                <a:cxn ang="0">
                  <a:pos x="184" y="107"/>
                </a:cxn>
                <a:cxn ang="0">
                  <a:pos x="234" y="74"/>
                </a:cxn>
                <a:cxn ang="0">
                  <a:pos x="285" y="47"/>
                </a:cxn>
                <a:cxn ang="0">
                  <a:pos x="296" y="40"/>
                </a:cxn>
                <a:cxn ang="0">
                  <a:pos x="314" y="27"/>
                </a:cxn>
                <a:cxn ang="0">
                  <a:pos x="324" y="22"/>
                </a:cxn>
                <a:cxn ang="0">
                  <a:pos x="335" y="17"/>
                </a:cxn>
                <a:cxn ang="0">
                  <a:pos x="343" y="8"/>
                </a:cxn>
                <a:cxn ang="0">
                  <a:pos x="344" y="5"/>
                </a:cxn>
                <a:cxn ang="0">
                  <a:pos x="343" y="2"/>
                </a:cxn>
                <a:cxn ang="0">
                  <a:pos x="336" y="0"/>
                </a:cxn>
                <a:cxn ang="0">
                  <a:pos x="332" y="2"/>
                </a:cxn>
              </a:cxnLst>
              <a:rect l="0" t="0" r="r" b="b"/>
              <a:pathLst>
                <a:path w="344" h="256">
                  <a:moveTo>
                    <a:pt x="332" y="2"/>
                  </a:moveTo>
                  <a:lnTo>
                    <a:pt x="332" y="2"/>
                  </a:lnTo>
                  <a:lnTo>
                    <a:pt x="330" y="5"/>
                  </a:lnTo>
                  <a:lnTo>
                    <a:pt x="326" y="9"/>
                  </a:lnTo>
                  <a:lnTo>
                    <a:pt x="318" y="13"/>
                  </a:lnTo>
                  <a:lnTo>
                    <a:pt x="309" y="17"/>
                  </a:lnTo>
                  <a:lnTo>
                    <a:pt x="301" y="21"/>
                  </a:lnTo>
                  <a:lnTo>
                    <a:pt x="301" y="21"/>
                  </a:lnTo>
                  <a:lnTo>
                    <a:pt x="281" y="32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12" y="78"/>
                  </a:lnTo>
                  <a:lnTo>
                    <a:pt x="160" y="108"/>
                  </a:lnTo>
                  <a:lnTo>
                    <a:pt x="160" y="108"/>
                  </a:lnTo>
                  <a:lnTo>
                    <a:pt x="137" y="123"/>
                  </a:lnTo>
                  <a:lnTo>
                    <a:pt x="115" y="137"/>
                  </a:lnTo>
                  <a:lnTo>
                    <a:pt x="94" y="153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64" y="179"/>
                  </a:lnTo>
                  <a:lnTo>
                    <a:pt x="55" y="189"/>
                  </a:lnTo>
                  <a:lnTo>
                    <a:pt x="38" y="209"/>
                  </a:lnTo>
                  <a:lnTo>
                    <a:pt x="21" y="229"/>
                  </a:lnTo>
                  <a:lnTo>
                    <a:pt x="12" y="238"/>
                  </a:lnTo>
                  <a:lnTo>
                    <a:pt x="3" y="247"/>
                  </a:lnTo>
                  <a:lnTo>
                    <a:pt x="3" y="247"/>
                  </a:lnTo>
                  <a:lnTo>
                    <a:pt x="1" y="248"/>
                  </a:lnTo>
                  <a:lnTo>
                    <a:pt x="0" y="251"/>
                  </a:lnTo>
                  <a:lnTo>
                    <a:pt x="1" y="252"/>
                  </a:lnTo>
                  <a:lnTo>
                    <a:pt x="3" y="253"/>
                  </a:lnTo>
                  <a:lnTo>
                    <a:pt x="7" y="256"/>
                  </a:lnTo>
                  <a:lnTo>
                    <a:pt x="8" y="256"/>
                  </a:lnTo>
                  <a:lnTo>
                    <a:pt x="10" y="255"/>
                  </a:lnTo>
                  <a:lnTo>
                    <a:pt x="10" y="255"/>
                  </a:lnTo>
                  <a:lnTo>
                    <a:pt x="21" y="246"/>
                  </a:lnTo>
                  <a:lnTo>
                    <a:pt x="29" y="236"/>
                  </a:lnTo>
                  <a:lnTo>
                    <a:pt x="47" y="217"/>
                  </a:lnTo>
                  <a:lnTo>
                    <a:pt x="63" y="197"/>
                  </a:lnTo>
                  <a:lnTo>
                    <a:pt x="81" y="179"/>
                  </a:lnTo>
                  <a:lnTo>
                    <a:pt x="81" y="179"/>
                  </a:lnTo>
                  <a:lnTo>
                    <a:pt x="93" y="168"/>
                  </a:lnTo>
                  <a:lnTo>
                    <a:pt x="106" y="158"/>
                  </a:lnTo>
                  <a:lnTo>
                    <a:pt x="131" y="141"/>
                  </a:lnTo>
                  <a:lnTo>
                    <a:pt x="184" y="107"/>
                  </a:lnTo>
                  <a:lnTo>
                    <a:pt x="184" y="107"/>
                  </a:lnTo>
                  <a:lnTo>
                    <a:pt x="234" y="74"/>
                  </a:lnTo>
                  <a:lnTo>
                    <a:pt x="259" y="59"/>
                  </a:lnTo>
                  <a:lnTo>
                    <a:pt x="285" y="47"/>
                  </a:lnTo>
                  <a:lnTo>
                    <a:pt x="285" y="47"/>
                  </a:lnTo>
                  <a:lnTo>
                    <a:pt x="296" y="40"/>
                  </a:lnTo>
                  <a:lnTo>
                    <a:pt x="305" y="34"/>
                  </a:lnTo>
                  <a:lnTo>
                    <a:pt x="314" y="27"/>
                  </a:lnTo>
                  <a:lnTo>
                    <a:pt x="324" y="22"/>
                  </a:lnTo>
                  <a:lnTo>
                    <a:pt x="324" y="22"/>
                  </a:lnTo>
                  <a:lnTo>
                    <a:pt x="330" y="19"/>
                  </a:lnTo>
                  <a:lnTo>
                    <a:pt x="335" y="17"/>
                  </a:lnTo>
                  <a:lnTo>
                    <a:pt x="339" y="13"/>
                  </a:lnTo>
                  <a:lnTo>
                    <a:pt x="343" y="8"/>
                  </a:lnTo>
                  <a:lnTo>
                    <a:pt x="343" y="8"/>
                  </a:lnTo>
                  <a:lnTo>
                    <a:pt x="344" y="5"/>
                  </a:lnTo>
                  <a:lnTo>
                    <a:pt x="344" y="4"/>
                  </a:lnTo>
                  <a:lnTo>
                    <a:pt x="343" y="2"/>
                  </a:lnTo>
                  <a:lnTo>
                    <a:pt x="341" y="1"/>
                  </a:lnTo>
                  <a:lnTo>
                    <a:pt x="336" y="0"/>
                  </a:lnTo>
                  <a:lnTo>
                    <a:pt x="335" y="0"/>
                  </a:lnTo>
                  <a:lnTo>
                    <a:pt x="332" y="2"/>
                  </a:lnTo>
                  <a:lnTo>
                    <a:pt x="3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9" name="Freeform 1041"/>
            <p:cNvSpPr/>
            <p:nvPr/>
          </p:nvSpPr>
          <p:spPr bwMode="auto">
            <a:xfrm>
              <a:off x="4217988" y="4303713"/>
              <a:ext cx="107950" cy="90488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57" y="2"/>
                </a:cxn>
                <a:cxn ang="0">
                  <a:pos x="249" y="6"/>
                </a:cxn>
                <a:cxn ang="0">
                  <a:pos x="240" y="10"/>
                </a:cxn>
                <a:cxn ang="0">
                  <a:pos x="232" y="17"/>
                </a:cxn>
                <a:cxn ang="0">
                  <a:pos x="215" y="28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7" y="55"/>
                </a:cxn>
                <a:cxn ang="0">
                  <a:pos x="154" y="72"/>
                </a:cxn>
                <a:cxn ang="0">
                  <a:pos x="108" y="103"/>
                </a:cxn>
                <a:cxn ang="0">
                  <a:pos x="108" y="103"/>
                </a:cxn>
                <a:cxn ang="0">
                  <a:pos x="89" y="119"/>
                </a:cxn>
                <a:cxn ang="0">
                  <a:pos x="69" y="136"/>
                </a:cxn>
                <a:cxn ang="0">
                  <a:pos x="32" y="171"/>
                </a:cxn>
                <a:cxn ang="0">
                  <a:pos x="32" y="171"/>
                </a:cxn>
                <a:cxn ang="0">
                  <a:pos x="21" y="183"/>
                </a:cxn>
                <a:cxn ang="0">
                  <a:pos x="10" y="193"/>
                </a:cxn>
                <a:cxn ang="0">
                  <a:pos x="6" y="200"/>
                </a:cxn>
                <a:cxn ang="0">
                  <a:pos x="4" y="206"/>
                </a:cxn>
                <a:cxn ang="0">
                  <a:pos x="1" y="214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0" y="225"/>
                </a:cxn>
                <a:cxn ang="0">
                  <a:pos x="1" y="227"/>
                </a:cxn>
                <a:cxn ang="0">
                  <a:pos x="5" y="229"/>
                </a:cxn>
                <a:cxn ang="0">
                  <a:pos x="9" y="227"/>
                </a:cxn>
                <a:cxn ang="0">
                  <a:pos x="10" y="225"/>
                </a:cxn>
                <a:cxn ang="0">
                  <a:pos x="11" y="222"/>
                </a:cxn>
                <a:cxn ang="0">
                  <a:pos x="11" y="222"/>
                </a:cxn>
                <a:cxn ang="0">
                  <a:pos x="13" y="213"/>
                </a:cxn>
                <a:cxn ang="0">
                  <a:pos x="17" y="204"/>
                </a:cxn>
                <a:cxn ang="0">
                  <a:pos x="23" y="195"/>
                </a:cxn>
                <a:cxn ang="0">
                  <a:pos x="30" y="187"/>
                </a:cxn>
                <a:cxn ang="0">
                  <a:pos x="47" y="171"/>
                </a:cxn>
                <a:cxn ang="0">
                  <a:pos x="61" y="158"/>
                </a:cxn>
                <a:cxn ang="0">
                  <a:pos x="61" y="158"/>
                </a:cxn>
                <a:cxn ang="0">
                  <a:pos x="81" y="141"/>
                </a:cxn>
                <a:cxn ang="0">
                  <a:pos x="99" y="125"/>
                </a:cxn>
                <a:cxn ang="0">
                  <a:pos x="138" y="95"/>
                </a:cxn>
                <a:cxn ang="0">
                  <a:pos x="138" y="95"/>
                </a:cxn>
                <a:cxn ang="0">
                  <a:pos x="155" y="83"/>
                </a:cxn>
                <a:cxn ang="0">
                  <a:pos x="172" y="72"/>
                </a:cxn>
                <a:cxn ang="0">
                  <a:pos x="206" y="49"/>
                </a:cxn>
                <a:cxn ang="0">
                  <a:pos x="206" y="49"/>
                </a:cxn>
                <a:cxn ang="0">
                  <a:pos x="221" y="39"/>
                </a:cxn>
                <a:cxn ang="0">
                  <a:pos x="238" y="27"/>
                </a:cxn>
                <a:cxn ang="0">
                  <a:pos x="253" y="17"/>
                </a:cxn>
                <a:cxn ang="0">
                  <a:pos x="261" y="13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9"/>
                </a:cxn>
                <a:cxn ang="0">
                  <a:pos x="274" y="8"/>
                </a:cxn>
                <a:cxn ang="0">
                  <a:pos x="273" y="5"/>
                </a:cxn>
                <a:cxn ang="0">
                  <a:pos x="272" y="1"/>
                </a:cxn>
                <a:cxn ang="0">
                  <a:pos x="269" y="1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229">
                  <a:moveTo>
                    <a:pt x="266" y="0"/>
                  </a:moveTo>
                  <a:lnTo>
                    <a:pt x="266" y="0"/>
                  </a:lnTo>
                  <a:lnTo>
                    <a:pt x="257" y="2"/>
                  </a:lnTo>
                  <a:lnTo>
                    <a:pt x="249" y="6"/>
                  </a:lnTo>
                  <a:lnTo>
                    <a:pt x="240" y="10"/>
                  </a:lnTo>
                  <a:lnTo>
                    <a:pt x="232" y="17"/>
                  </a:lnTo>
                  <a:lnTo>
                    <a:pt x="215" y="28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7" y="55"/>
                  </a:lnTo>
                  <a:lnTo>
                    <a:pt x="154" y="72"/>
                  </a:lnTo>
                  <a:lnTo>
                    <a:pt x="108" y="103"/>
                  </a:lnTo>
                  <a:lnTo>
                    <a:pt x="108" y="103"/>
                  </a:lnTo>
                  <a:lnTo>
                    <a:pt x="89" y="119"/>
                  </a:lnTo>
                  <a:lnTo>
                    <a:pt x="69" y="136"/>
                  </a:lnTo>
                  <a:lnTo>
                    <a:pt x="32" y="171"/>
                  </a:lnTo>
                  <a:lnTo>
                    <a:pt x="32" y="171"/>
                  </a:lnTo>
                  <a:lnTo>
                    <a:pt x="21" y="183"/>
                  </a:lnTo>
                  <a:lnTo>
                    <a:pt x="10" y="193"/>
                  </a:lnTo>
                  <a:lnTo>
                    <a:pt x="6" y="200"/>
                  </a:lnTo>
                  <a:lnTo>
                    <a:pt x="4" y="206"/>
                  </a:lnTo>
                  <a:lnTo>
                    <a:pt x="1" y="214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1" y="227"/>
                  </a:lnTo>
                  <a:lnTo>
                    <a:pt x="5" y="229"/>
                  </a:lnTo>
                  <a:lnTo>
                    <a:pt x="9" y="227"/>
                  </a:lnTo>
                  <a:lnTo>
                    <a:pt x="10" y="225"/>
                  </a:lnTo>
                  <a:lnTo>
                    <a:pt x="11" y="222"/>
                  </a:lnTo>
                  <a:lnTo>
                    <a:pt x="11" y="222"/>
                  </a:lnTo>
                  <a:lnTo>
                    <a:pt x="13" y="213"/>
                  </a:lnTo>
                  <a:lnTo>
                    <a:pt x="17" y="204"/>
                  </a:lnTo>
                  <a:lnTo>
                    <a:pt x="23" y="195"/>
                  </a:lnTo>
                  <a:lnTo>
                    <a:pt x="30" y="187"/>
                  </a:lnTo>
                  <a:lnTo>
                    <a:pt x="47" y="171"/>
                  </a:lnTo>
                  <a:lnTo>
                    <a:pt x="61" y="158"/>
                  </a:lnTo>
                  <a:lnTo>
                    <a:pt x="61" y="158"/>
                  </a:lnTo>
                  <a:lnTo>
                    <a:pt x="81" y="141"/>
                  </a:lnTo>
                  <a:lnTo>
                    <a:pt x="99" y="125"/>
                  </a:lnTo>
                  <a:lnTo>
                    <a:pt x="138" y="95"/>
                  </a:lnTo>
                  <a:lnTo>
                    <a:pt x="138" y="95"/>
                  </a:lnTo>
                  <a:lnTo>
                    <a:pt x="155" y="83"/>
                  </a:lnTo>
                  <a:lnTo>
                    <a:pt x="172" y="7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21" y="39"/>
                  </a:lnTo>
                  <a:lnTo>
                    <a:pt x="238" y="27"/>
                  </a:lnTo>
                  <a:lnTo>
                    <a:pt x="253" y="17"/>
                  </a:lnTo>
                  <a:lnTo>
                    <a:pt x="261" y="13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9"/>
                  </a:lnTo>
                  <a:lnTo>
                    <a:pt x="274" y="8"/>
                  </a:lnTo>
                  <a:lnTo>
                    <a:pt x="273" y="5"/>
                  </a:lnTo>
                  <a:lnTo>
                    <a:pt x="272" y="1"/>
                  </a:lnTo>
                  <a:lnTo>
                    <a:pt x="269" y="1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0" name="Freeform 1042"/>
            <p:cNvSpPr/>
            <p:nvPr/>
          </p:nvSpPr>
          <p:spPr bwMode="auto">
            <a:xfrm>
              <a:off x="4203701" y="4341813"/>
              <a:ext cx="117475" cy="92075"/>
            </a:xfrm>
            <a:custGeom>
              <a:avLst/>
              <a:gdLst/>
              <a:ahLst/>
              <a:cxnLst>
                <a:cxn ang="0">
                  <a:pos x="289" y="2"/>
                </a:cxn>
                <a:cxn ang="0">
                  <a:pos x="274" y="10"/>
                </a:cxn>
                <a:cxn ang="0">
                  <a:pos x="249" y="31"/>
                </a:cxn>
                <a:cxn ang="0">
                  <a:pos x="235" y="38"/>
                </a:cxn>
                <a:cxn ang="0">
                  <a:pos x="223" y="42"/>
                </a:cxn>
                <a:cxn ang="0">
                  <a:pos x="192" y="59"/>
                </a:cxn>
                <a:cxn ang="0">
                  <a:pos x="154" y="88"/>
                </a:cxn>
                <a:cxn ang="0">
                  <a:pos x="113" y="120"/>
                </a:cxn>
                <a:cxn ang="0">
                  <a:pos x="77" y="155"/>
                </a:cxn>
                <a:cxn ang="0">
                  <a:pos x="60" y="173"/>
                </a:cxn>
                <a:cxn ang="0">
                  <a:pos x="32" y="203"/>
                </a:cxn>
                <a:cxn ang="0">
                  <a:pos x="13" y="219"/>
                </a:cxn>
                <a:cxn ang="0">
                  <a:pos x="2" y="224"/>
                </a:cxn>
                <a:cxn ang="0">
                  <a:pos x="0" y="228"/>
                </a:cxn>
                <a:cxn ang="0">
                  <a:pos x="0" y="232"/>
                </a:cxn>
                <a:cxn ang="0">
                  <a:pos x="6" y="235"/>
                </a:cxn>
                <a:cxn ang="0">
                  <a:pos x="7" y="235"/>
                </a:cxn>
                <a:cxn ang="0">
                  <a:pos x="24" y="224"/>
                </a:cxn>
                <a:cxn ang="0">
                  <a:pos x="64" y="185"/>
                </a:cxn>
                <a:cxn ang="0">
                  <a:pos x="106" y="142"/>
                </a:cxn>
                <a:cxn ang="0">
                  <a:pos x="151" y="103"/>
                </a:cxn>
                <a:cxn ang="0">
                  <a:pos x="171" y="88"/>
                </a:cxn>
                <a:cxn ang="0">
                  <a:pos x="214" y="59"/>
                </a:cxn>
                <a:cxn ang="0">
                  <a:pos x="238" y="49"/>
                </a:cxn>
                <a:cxn ang="0">
                  <a:pos x="245" y="46"/>
                </a:cxn>
                <a:cxn ang="0">
                  <a:pos x="265" y="31"/>
                </a:cxn>
                <a:cxn ang="0">
                  <a:pos x="285" y="16"/>
                </a:cxn>
                <a:cxn ang="0">
                  <a:pos x="293" y="12"/>
                </a:cxn>
                <a:cxn ang="0">
                  <a:pos x="295" y="10"/>
                </a:cxn>
                <a:cxn ang="0">
                  <a:pos x="295" y="3"/>
                </a:cxn>
                <a:cxn ang="0">
                  <a:pos x="291" y="0"/>
                </a:cxn>
                <a:cxn ang="0">
                  <a:pos x="289" y="2"/>
                </a:cxn>
              </a:cxnLst>
              <a:rect l="0" t="0" r="r" b="b"/>
              <a:pathLst>
                <a:path w="295" h="235">
                  <a:moveTo>
                    <a:pt x="289" y="2"/>
                  </a:moveTo>
                  <a:lnTo>
                    <a:pt x="289" y="2"/>
                  </a:lnTo>
                  <a:lnTo>
                    <a:pt x="282" y="4"/>
                  </a:lnTo>
                  <a:lnTo>
                    <a:pt x="274" y="10"/>
                  </a:lnTo>
                  <a:lnTo>
                    <a:pt x="262" y="20"/>
                  </a:lnTo>
                  <a:lnTo>
                    <a:pt x="249" y="31"/>
                  </a:lnTo>
                  <a:lnTo>
                    <a:pt x="243" y="34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23" y="42"/>
                  </a:lnTo>
                  <a:lnTo>
                    <a:pt x="213" y="48"/>
                  </a:lnTo>
                  <a:lnTo>
                    <a:pt x="192" y="59"/>
                  </a:lnTo>
                  <a:lnTo>
                    <a:pt x="154" y="88"/>
                  </a:lnTo>
                  <a:lnTo>
                    <a:pt x="154" y="88"/>
                  </a:lnTo>
                  <a:lnTo>
                    <a:pt x="133" y="103"/>
                  </a:lnTo>
                  <a:lnTo>
                    <a:pt x="113" y="120"/>
                  </a:lnTo>
                  <a:lnTo>
                    <a:pt x="95" y="137"/>
                  </a:lnTo>
                  <a:lnTo>
                    <a:pt x="77" y="155"/>
                  </a:lnTo>
                  <a:lnTo>
                    <a:pt x="77" y="155"/>
                  </a:lnTo>
                  <a:lnTo>
                    <a:pt x="60" y="173"/>
                  </a:lnTo>
                  <a:lnTo>
                    <a:pt x="41" y="193"/>
                  </a:lnTo>
                  <a:lnTo>
                    <a:pt x="32" y="203"/>
                  </a:lnTo>
                  <a:lnTo>
                    <a:pt x="23" y="211"/>
                  </a:lnTo>
                  <a:lnTo>
                    <a:pt x="13" y="219"/>
                  </a:lnTo>
                  <a:lnTo>
                    <a:pt x="2" y="224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0" y="232"/>
                  </a:lnTo>
                  <a:lnTo>
                    <a:pt x="3" y="235"/>
                  </a:lnTo>
                  <a:lnTo>
                    <a:pt x="6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17" y="229"/>
                  </a:lnTo>
                  <a:lnTo>
                    <a:pt x="24" y="224"/>
                  </a:lnTo>
                  <a:lnTo>
                    <a:pt x="38" y="212"/>
                  </a:lnTo>
                  <a:lnTo>
                    <a:pt x="64" y="185"/>
                  </a:lnTo>
                  <a:lnTo>
                    <a:pt x="64" y="185"/>
                  </a:lnTo>
                  <a:lnTo>
                    <a:pt x="106" y="142"/>
                  </a:lnTo>
                  <a:lnTo>
                    <a:pt x="128" y="122"/>
                  </a:lnTo>
                  <a:lnTo>
                    <a:pt x="151" y="103"/>
                  </a:lnTo>
                  <a:lnTo>
                    <a:pt x="151" y="103"/>
                  </a:lnTo>
                  <a:lnTo>
                    <a:pt x="171" y="88"/>
                  </a:lnTo>
                  <a:lnTo>
                    <a:pt x="192" y="72"/>
                  </a:lnTo>
                  <a:lnTo>
                    <a:pt x="214" y="59"/>
                  </a:lnTo>
                  <a:lnTo>
                    <a:pt x="226" y="54"/>
                  </a:lnTo>
                  <a:lnTo>
                    <a:pt x="238" y="49"/>
                  </a:lnTo>
                  <a:lnTo>
                    <a:pt x="238" y="49"/>
                  </a:lnTo>
                  <a:lnTo>
                    <a:pt x="245" y="46"/>
                  </a:lnTo>
                  <a:lnTo>
                    <a:pt x="252" y="41"/>
                  </a:lnTo>
                  <a:lnTo>
                    <a:pt x="265" y="31"/>
                  </a:lnTo>
                  <a:lnTo>
                    <a:pt x="278" y="20"/>
                  </a:lnTo>
                  <a:lnTo>
                    <a:pt x="285" y="16"/>
                  </a:lnTo>
                  <a:lnTo>
                    <a:pt x="293" y="12"/>
                  </a:lnTo>
                  <a:lnTo>
                    <a:pt x="293" y="12"/>
                  </a:lnTo>
                  <a:lnTo>
                    <a:pt x="294" y="11"/>
                  </a:lnTo>
                  <a:lnTo>
                    <a:pt x="295" y="10"/>
                  </a:lnTo>
                  <a:lnTo>
                    <a:pt x="295" y="4"/>
                  </a:lnTo>
                  <a:lnTo>
                    <a:pt x="295" y="3"/>
                  </a:lnTo>
                  <a:lnTo>
                    <a:pt x="294" y="2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1" name="Freeform 1043"/>
            <p:cNvSpPr/>
            <p:nvPr/>
          </p:nvSpPr>
          <p:spPr bwMode="auto">
            <a:xfrm>
              <a:off x="4210051" y="4378325"/>
              <a:ext cx="104775" cy="8096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13" y="30"/>
                </a:cxn>
                <a:cxn ang="0">
                  <a:pos x="174" y="60"/>
                </a:cxn>
                <a:cxn ang="0">
                  <a:pos x="134" y="92"/>
                </a:cxn>
                <a:cxn ang="0">
                  <a:pos x="94" y="122"/>
                </a:cxn>
                <a:cxn ang="0">
                  <a:pos x="94" y="122"/>
                </a:cxn>
                <a:cxn ang="0">
                  <a:pos x="62" y="143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14" y="181"/>
                </a:cxn>
                <a:cxn ang="0">
                  <a:pos x="5" y="188"/>
                </a:cxn>
                <a:cxn ang="0">
                  <a:pos x="2" y="194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1"/>
                </a:cxn>
                <a:cxn ang="0">
                  <a:pos x="1" y="203"/>
                </a:cxn>
                <a:cxn ang="0">
                  <a:pos x="3" y="205"/>
                </a:cxn>
                <a:cxn ang="0">
                  <a:pos x="7" y="205"/>
                </a:cxn>
                <a:cxn ang="0">
                  <a:pos x="10" y="204"/>
                </a:cxn>
                <a:cxn ang="0">
                  <a:pos x="11" y="201"/>
                </a:cxn>
                <a:cxn ang="0">
                  <a:pos x="11" y="201"/>
                </a:cxn>
                <a:cxn ang="0">
                  <a:pos x="13" y="195"/>
                </a:cxn>
                <a:cxn ang="0">
                  <a:pos x="15" y="190"/>
                </a:cxn>
                <a:cxn ang="0">
                  <a:pos x="18" y="188"/>
                </a:cxn>
                <a:cxn ang="0">
                  <a:pos x="19" y="188"/>
                </a:cxn>
                <a:cxn ang="0">
                  <a:pos x="22" y="188"/>
                </a:cxn>
                <a:cxn ang="0">
                  <a:pos x="24" y="188"/>
                </a:cxn>
                <a:cxn ang="0">
                  <a:pos x="27" y="187"/>
                </a:cxn>
                <a:cxn ang="0">
                  <a:pos x="27" y="187"/>
                </a:cxn>
                <a:cxn ang="0">
                  <a:pos x="44" y="171"/>
                </a:cxn>
                <a:cxn ang="0">
                  <a:pos x="62" y="157"/>
                </a:cxn>
                <a:cxn ang="0">
                  <a:pos x="62" y="157"/>
                </a:cxn>
                <a:cxn ang="0">
                  <a:pos x="126" y="111"/>
                </a:cxn>
                <a:cxn ang="0">
                  <a:pos x="126" y="111"/>
                </a:cxn>
                <a:cxn ang="0">
                  <a:pos x="192" y="60"/>
                </a:cxn>
                <a:cxn ang="0">
                  <a:pos x="225" y="35"/>
                </a:cxn>
                <a:cxn ang="0">
                  <a:pos x="260" y="11"/>
                </a:cxn>
                <a:cxn ang="0">
                  <a:pos x="260" y="11"/>
                </a:cxn>
                <a:cxn ang="0">
                  <a:pos x="261" y="9"/>
                </a:cxn>
                <a:cxn ang="0">
                  <a:pos x="262" y="7"/>
                </a:cxn>
                <a:cxn ang="0">
                  <a:pos x="261" y="3"/>
                </a:cxn>
                <a:cxn ang="0">
                  <a:pos x="259" y="0"/>
                </a:cxn>
                <a:cxn ang="0">
                  <a:pos x="256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2" h="205">
                  <a:moveTo>
                    <a:pt x="253" y="1"/>
                  </a:moveTo>
                  <a:lnTo>
                    <a:pt x="253" y="1"/>
                  </a:lnTo>
                  <a:lnTo>
                    <a:pt x="213" y="30"/>
                  </a:lnTo>
                  <a:lnTo>
                    <a:pt x="174" y="60"/>
                  </a:lnTo>
                  <a:lnTo>
                    <a:pt x="134" y="92"/>
                  </a:lnTo>
                  <a:lnTo>
                    <a:pt x="94" y="122"/>
                  </a:lnTo>
                  <a:lnTo>
                    <a:pt x="94" y="122"/>
                  </a:lnTo>
                  <a:lnTo>
                    <a:pt x="62" y="143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14" y="181"/>
                  </a:lnTo>
                  <a:lnTo>
                    <a:pt x="5" y="188"/>
                  </a:lnTo>
                  <a:lnTo>
                    <a:pt x="2" y="194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1" y="203"/>
                  </a:lnTo>
                  <a:lnTo>
                    <a:pt x="3" y="205"/>
                  </a:lnTo>
                  <a:lnTo>
                    <a:pt x="7" y="205"/>
                  </a:lnTo>
                  <a:lnTo>
                    <a:pt x="10" y="204"/>
                  </a:lnTo>
                  <a:lnTo>
                    <a:pt x="11" y="201"/>
                  </a:lnTo>
                  <a:lnTo>
                    <a:pt x="11" y="201"/>
                  </a:lnTo>
                  <a:lnTo>
                    <a:pt x="13" y="195"/>
                  </a:lnTo>
                  <a:lnTo>
                    <a:pt x="15" y="190"/>
                  </a:lnTo>
                  <a:lnTo>
                    <a:pt x="18" y="188"/>
                  </a:lnTo>
                  <a:lnTo>
                    <a:pt x="19" y="188"/>
                  </a:lnTo>
                  <a:lnTo>
                    <a:pt x="22" y="188"/>
                  </a:lnTo>
                  <a:lnTo>
                    <a:pt x="24" y="188"/>
                  </a:lnTo>
                  <a:lnTo>
                    <a:pt x="27" y="187"/>
                  </a:lnTo>
                  <a:lnTo>
                    <a:pt x="27" y="187"/>
                  </a:lnTo>
                  <a:lnTo>
                    <a:pt x="44" y="171"/>
                  </a:lnTo>
                  <a:lnTo>
                    <a:pt x="62" y="157"/>
                  </a:lnTo>
                  <a:lnTo>
                    <a:pt x="62" y="157"/>
                  </a:lnTo>
                  <a:lnTo>
                    <a:pt x="126" y="111"/>
                  </a:lnTo>
                  <a:lnTo>
                    <a:pt x="126" y="111"/>
                  </a:lnTo>
                  <a:lnTo>
                    <a:pt x="192" y="60"/>
                  </a:lnTo>
                  <a:lnTo>
                    <a:pt x="225" y="35"/>
                  </a:lnTo>
                  <a:lnTo>
                    <a:pt x="260" y="11"/>
                  </a:lnTo>
                  <a:lnTo>
                    <a:pt x="260" y="11"/>
                  </a:lnTo>
                  <a:lnTo>
                    <a:pt x="261" y="9"/>
                  </a:lnTo>
                  <a:lnTo>
                    <a:pt x="262" y="7"/>
                  </a:lnTo>
                  <a:lnTo>
                    <a:pt x="261" y="3"/>
                  </a:lnTo>
                  <a:lnTo>
                    <a:pt x="259" y="0"/>
                  </a:lnTo>
                  <a:lnTo>
                    <a:pt x="256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2" name="Freeform 1044"/>
            <p:cNvSpPr/>
            <p:nvPr/>
          </p:nvSpPr>
          <p:spPr bwMode="auto">
            <a:xfrm>
              <a:off x="4254501" y="4410075"/>
              <a:ext cx="46038" cy="3810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7" y="10"/>
                </a:cxn>
                <a:cxn ang="0">
                  <a:pos x="84" y="19"/>
                </a:cxn>
                <a:cxn ang="0">
                  <a:pos x="71" y="31"/>
                </a:cxn>
                <a:cxn ang="0">
                  <a:pos x="58" y="43"/>
                </a:cxn>
                <a:cxn ang="0">
                  <a:pos x="58" y="43"/>
                </a:cxn>
                <a:cxn ang="0">
                  <a:pos x="46" y="55"/>
                </a:cxn>
                <a:cxn ang="0">
                  <a:pos x="33" y="67"/>
                </a:cxn>
                <a:cxn ang="0">
                  <a:pos x="20" y="78"/>
                </a:cxn>
                <a:cxn ang="0">
                  <a:pos x="12" y="82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3" y="87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22" y="89"/>
                </a:cxn>
                <a:cxn ang="0">
                  <a:pos x="37" y="80"/>
                </a:cxn>
                <a:cxn ang="0">
                  <a:pos x="50" y="68"/>
                </a:cxn>
                <a:cxn ang="0">
                  <a:pos x="63" y="56"/>
                </a:cxn>
                <a:cxn ang="0">
                  <a:pos x="89" y="31"/>
                </a:cxn>
                <a:cxn ang="0">
                  <a:pos x="102" y="21"/>
                </a:cxn>
                <a:cxn ang="0">
                  <a:pos x="117" y="12"/>
                </a:cxn>
                <a:cxn ang="0">
                  <a:pos x="117" y="12"/>
                </a:cxn>
                <a:cxn ang="0">
                  <a:pos x="119" y="9"/>
                </a:cxn>
                <a:cxn ang="0">
                  <a:pos x="119" y="8"/>
                </a:cxn>
                <a:cxn ang="0">
                  <a:pos x="119" y="4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98">
                  <a:moveTo>
                    <a:pt x="111" y="1"/>
                  </a:moveTo>
                  <a:lnTo>
                    <a:pt x="111" y="1"/>
                  </a:lnTo>
                  <a:lnTo>
                    <a:pt x="97" y="10"/>
                  </a:lnTo>
                  <a:lnTo>
                    <a:pt x="84" y="19"/>
                  </a:lnTo>
                  <a:lnTo>
                    <a:pt x="71" y="31"/>
                  </a:lnTo>
                  <a:lnTo>
                    <a:pt x="58" y="43"/>
                  </a:lnTo>
                  <a:lnTo>
                    <a:pt x="58" y="43"/>
                  </a:lnTo>
                  <a:lnTo>
                    <a:pt x="46" y="55"/>
                  </a:lnTo>
                  <a:lnTo>
                    <a:pt x="33" y="67"/>
                  </a:lnTo>
                  <a:lnTo>
                    <a:pt x="20" y="78"/>
                  </a:lnTo>
                  <a:lnTo>
                    <a:pt x="12" y="82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3" y="87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22" y="89"/>
                  </a:lnTo>
                  <a:lnTo>
                    <a:pt x="37" y="80"/>
                  </a:lnTo>
                  <a:lnTo>
                    <a:pt x="50" y="68"/>
                  </a:lnTo>
                  <a:lnTo>
                    <a:pt x="63" y="56"/>
                  </a:lnTo>
                  <a:lnTo>
                    <a:pt x="89" y="31"/>
                  </a:lnTo>
                  <a:lnTo>
                    <a:pt x="102" y="21"/>
                  </a:lnTo>
                  <a:lnTo>
                    <a:pt x="117" y="12"/>
                  </a:lnTo>
                  <a:lnTo>
                    <a:pt x="117" y="12"/>
                  </a:lnTo>
                  <a:lnTo>
                    <a:pt x="119" y="9"/>
                  </a:lnTo>
                  <a:lnTo>
                    <a:pt x="119" y="8"/>
                  </a:lnTo>
                  <a:lnTo>
                    <a:pt x="119" y="4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3" name="Freeform 1045"/>
            <p:cNvSpPr/>
            <p:nvPr/>
          </p:nvSpPr>
          <p:spPr bwMode="auto">
            <a:xfrm>
              <a:off x="4459288" y="4070350"/>
              <a:ext cx="133350" cy="103188"/>
            </a:xfrm>
            <a:custGeom>
              <a:avLst/>
              <a:gdLst/>
              <a:ahLst/>
              <a:cxnLst>
                <a:cxn ang="0">
                  <a:pos x="331" y="0"/>
                </a:cxn>
                <a:cxn ang="0">
                  <a:pos x="313" y="5"/>
                </a:cxn>
                <a:cxn ang="0">
                  <a:pos x="299" y="15"/>
                </a:cxn>
                <a:cxn ang="0">
                  <a:pos x="271" y="41"/>
                </a:cxn>
                <a:cxn ang="0">
                  <a:pos x="244" y="62"/>
                </a:cxn>
                <a:cxn ang="0">
                  <a:pos x="218" y="86"/>
                </a:cxn>
                <a:cxn ang="0">
                  <a:pos x="191" y="105"/>
                </a:cxn>
                <a:cxn ang="0">
                  <a:pos x="164" y="125"/>
                </a:cxn>
                <a:cxn ang="0">
                  <a:pos x="135" y="149"/>
                </a:cxn>
                <a:cxn ang="0">
                  <a:pos x="74" y="192"/>
                </a:cxn>
                <a:cxn ang="0">
                  <a:pos x="41" y="211"/>
                </a:cxn>
                <a:cxn ang="0">
                  <a:pos x="19" y="224"/>
                </a:cxn>
                <a:cxn ang="0">
                  <a:pos x="7" y="235"/>
                </a:cxn>
                <a:cxn ang="0">
                  <a:pos x="0" y="248"/>
                </a:cxn>
                <a:cxn ang="0">
                  <a:pos x="0" y="257"/>
                </a:cxn>
                <a:cxn ang="0">
                  <a:pos x="3" y="261"/>
                </a:cxn>
                <a:cxn ang="0">
                  <a:pos x="7" y="261"/>
                </a:cxn>
                <a:cxn ang="0">
                  <a:pos x="12" y="257"/>
                </a:cxn>
                <a:cxn ang="0">
                  <a:pos x="12" y="255"/>
                </a:cxn>
                <a:cxn ang="0">
                  <a:pos x="14" y="245"/>
                </a:cxn>
                <a:cxn ang="0">
                  <a:pos x="21" y="236"/>
                </a:cxn>
                <a:cxn ang="0">
                  <a:pos x="45" y="219"/>
                </a:cxn>
                <a:cxn ang="0">
                  <a:pos x="92" y="194"/>
                </a:cxn>
                <a:cxn ang="0">
                  <a:pos x="114" y="180"/>
                </a:cxn>
                <a:cxn ang="0">
                  <a:pos x="153" y="150"/>
                </a:cxn>
                <a:cxn ang="0">
                  <a:pos x="173" y="133"/>
                </a:cxn>
                <a:cxn ang="0">
                  <a:pos x="210" y="103"/>
                </a:cxn>
                <a:cxn ang="0">
                  <a:pos x="248" y="74"/>
                </a:cxn>
                <a:cxn ang="0">
                  <a:pos x="266" y="60"/>
                </a:cxn>
                <a:cxn ang="0">
                  <a:pos x="284" y="45"/>
                </a:cxn>
                <a:cxn ang="0">
                  <a:pos x="305" y="24"/>
                </a:cxn>
                <a:cxn ang="0">
                  <a:pos x="317" y="15"/>
                </a:cxn>
                <a:cxn ang="0">
                  <a:pos x="331" y="10"/>
                </a:cxn>
                <a:cxn ang="0">
                  <a:pos x="334" y="10"/>
                </a:cxn>
                <a:cxn ang="0">
                  <a:pos x="337" y="5"/>
                </a:cxn>
                <a:cxn ang="0">
                  <a:pos x="335" y="1"/>
                </a:cxn>
                <a:cxn ang="0">
                  <a:pos x="331" y="0"/>
                </a:cxn>
              </a:cxnLst>
              <a:rect l="0" t="0" r="r" b="b"/>
              <a:pathLst>
                <a:path w="337" h="261">
                  <a:moveTo>
                    <a:pt x="331" y="0"/>
                  </a:moveTo>
                  <a:lnTo>
                    <a:pt x="331" y="0"/>
                  </a:lnTo>
                  <a:lnTo>
                    <a:pt x="322" y="1"/>
                  </a:lnTo>
                  <a:lnTo>
                    <a:pt x="313" y="5"/>
                  </a:lnTo>
                  <a:lnTo>
                    <a:pt x="305" y="10"/>
                  </a:lnTo>
                  <a:lnTo>
                    <a:pt x="299" y="15"/>
                  </a:lnTo>
                  <a:lnTo>
                    <a:pt x="284" y="28"/>
                  </a:lnTo>
                  <a:lnTo>
                    <a:pt x="271" y="41"/>
                  </a:lnTo>
                  <a:lnTo>
                    <a:pt x="271" y="41"/>
                  </a:lnTo>
                  <a:lnTo>
                    <a:pt x="244" y="62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05" y="96"/>
                  </a:lnTo>
                  <a:lnTo>
                    <a:pt x="191" y="105"/>
                  </a:lnTo>
                  <a:lnTo>
                    <a:pt x="177" y="11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35" y="149"/>
                  </a:lnTo>
                  <a:lnTo>
                    <a:pt x="105" y="171"/>
                  </a:lnTo>
                  <a:lnTo>
                    <a:pt x="74" y="192"/>
                  </a:lnTo>
                  <a:lnTo>
                    <a:pt x="41" y="211"/>
                  </a:lnTo>
                  <a:lnTo>
                    <a:pt x="41" y="211"/>
                  </a:lnTo>
                  <a:lnTo>
                    <a:pt x="27" y="219"/>
                  </a:lnTo>
                  <a:lnTo>
                    <a:pt x="19" y="224"/>
                  </a:lnTo>
                  <a:lnTo>
                    <a:pt x="12" y="228"/>
                  </a:lnTo>
                  <a:lnTo>
                    <a:pt x="7" y="235"/>
                  </a:lnTo>
                  <a:lnTo>
                    <a:pt x="3" y="241"/>
                  </a:lnTo>
                  <a:lnTo>
                    <a:pt x="0" y="24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4" y="261"/>
                  </a:lnTo>
                  <a:lnTo>
                    <a:pt x="7" y="261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2" y="255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4" y="245"/>
                  </a:lnTo>
                  <a:lnTo>
                    <a:pt x="16" y="241"/>
                  </a:lnTo>
                  <a:lnTo>
                    <a:pt x="21" y="236"/>
                  </a:lnTo>
                  <a:lnTo>
                    <a:pt x="32" y="228"/>
                  </a:lnTo>
                  <a:lnTo>
                    <a:pt x="45" y="219"/>
                  </a:lnTo>
                  <a:lnTo>
                    <a:pt x="72" y="205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114" y="180"/>
                  </a:lnTo>
                  <a:lnTo>
                    <a:pt x="134" y="166"/>
                  </a:lnTo>
                  <a:lnTo>
                    <a:pt x="153" y="150"/>
                  </a:lnTo>
                  <a:lnTo>
                    <a:pt x="173" y="133"/>
                  </a:lnTo>
                  <a:lnTo>
                    <a:pt x="173" y="133"/>
                  </a:lnTo>
                  <a:lnTo>
                    <a:pt x="190" y="117"/>
                  </a:lnTo>
                  <a:lnTo>
                    <a:pt x="210" y="103"/>
                  </a:lnTo>
                  <a:lnTo>
                    <a:pt x="229" y="88"/>
                  </a:lnTo>
                  <a:lnTo>
                    <a:pt x="248" y="74"/>
                  </a:lnTo>
                  <a:lnTo>
                    <a:pt x="248" y="74"/>
                  </a:lnTo>
                  <a:lnTo>
                    <a:pt x="266" y="60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95" y="35"/>
                  </a:lnTo>
                  <a:lnTo>
                    <a:pt x="305" y="24"/>
                  </a:lnTo>
                  <a:lnTo>
                    <a:pt x="312" y="19"/>
                  </a:lnTo>
                  <a:lnTo>
                    <a:pt x="317" y="15"/>
                  </a:lnTo>
                  <a:lnTo>
                    <a:pt x="325" y="13"/>
                  </a:lnTo>
                  <a:lnTo>
                    <a:pt x="331" y="10"/>
                  </a:lnTo>
                  <a:lnTo>
                    <a:pt x="331" y="10"/>
                  </a:lnTo>
                  <a:lnTo>
                    <a:pt x="334" y="10"/>
                  </a:lnTo>
                  <a:lnTo>
                    <a:pt x="335" y="9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35" y="1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4" name="Freeform 1046"/>
            <p:cNvSpPr/>
            <p:nvPr/>
          </p:nvSpPr>
          <p:spPr bwMode="auto">
            <a:xfrm>
              <a:off x="4522788" y="4064000"/>
              <a:ext cx="117475" cy="96838"/>
            </a:xfrm>
            <a:custGeom>
              <a:avLst/>
              <a:gdLst/>
              <a:ahLst/>
              <a:cxnLst>
                <a:cxn ang="0">
                  <a:pos x="290" y="0"/>
                </a:cxn>
                <a:cxn ang="0">
                  <a:pos x="281" y="3"/>
                </a:cxn>
                <a:cxn ang="0">
                  <a:pos x="273" y="11"/>
                </a:cxn>
                <a:cxn ang="0">
                  <a:pos x="243" y="41"/>
                </a:cxn>
                <a:cxn ang="0">
                  <a:pos x="232" y="51"/>
                </a:cxn>
                <a:cxn ang="0">
                  <a:pos x="170" y="98"/>
                </a:cxn>
                <a:cxn ang="0">
                  <a:pos x="150" y="115"/>
                </a:cxn>
                <a:cxn ang="0">
                  <a:pos x="101" y="158"/>
                </a:cxn>
                <a:cxn ang="0">
                  <a:pos x="48" y="198"/>
                </a:cxn>
                <a:cxn ang="0">
                  <a:pos x="21" y="215"/>
                </a:cxn>
                <a:cxn ang="0">
                  <a:pos x="8" y="224"/>
                </a:cxn>
                <a:cxn ang="0">
                  <a:pos x="0" y="238"/>
                </a:cxn>
                <a:cxn ang="0">
                  <a:pos x="0" y="240"/>
                </a:cxn>
                <a:cxn ang="0">
                  <a:pos x="5" y="244"/>
                </a:cxn>
                <a:cxn ang="0">
                  <a:pos x="11" y="243"/>
                </a:cxn>
                <a:cxn ang="0">
                  <a:pos x="12" y="240"/>
                </a:cxn>
                <a:cxn ang="0">
                  <a:pos x="16" y="234"/>
                </a:cxn>
                <a:cxn ang="0">
                  <a:pos x="34" y="223"/>
                </a:cxn>
                <a:cxn ang="0">
                  <a:pos x="42" y="218"/>
                </a:cxn>
                <a:cxn ang="0">
                  <a:pos x="64" y="201"/>
                </a:cxn>
                <a:cxn ang="0">
                  <a:pos x="107" y="166"/>
                </a:cxn>
                <a:cxn ang="0">
                  <a:pos x="150" y="130"/>
                </a:cxn>
                <a:cxn ang="0">
                  <a:pos x="208" y="82"/>
                </a:cxn>
                <a:cxn ang="0">
                  <a:pos x="229" y="66"/>
                </a:cxn>
                <a:cxn ang="0">
                  <a:pos x="260" y="43"/>
                </a:cxn>
                <a:cxn ang="0">
                  <a:pos x="268" y="35"/>
                </a:cxn>
                <a:cxn ang="0">
                  <a:pos x="285" y="15"/>
                </a:cxn>
                <a:cxn ang="0">
                  <a:pos x="293" y="10"/>
                </a:cxn>
                <a:cxn ang="0">
                  <a:pos x="296" y="9"/>
                </a:cxn>
                <a:cxn ang="0">
                  <a:pos x="297" y="3"/>
                </a:cxn>
                <a:cxn ang="0">
                  <a:pos x="293" y="0"/>
                </a:cxn>
                <a:cxn ang="0">
                  <a:pos x="290" y="0"/>
                </a:cxn>
              </a:cxnLst>
              <a:rect l="0" t="0" r="r" b="b"/>
              <a:pathLst>
                <a:path w="297" h="244">
                  <a:moveTo>
                    <a:pt x="290" y="0"/>
                  </a:moveTo>
                  <a:lnTo>
                    <a:pt x="290" y="0"/>
                  </a:lnTo>
                  <a:lnTo>
                    <a:pt x="285" y="1"/>
                  </a:lnTo>
                  <a:lnTo>
                    <a:pt x="281" y="3"/>
                  </a:lnTo>
                  <a:lnTo>
                    <a:pt x="273" y="11"/>
                  </a:lnTo>
                  <a:lnTo>
                    <a:pt x="273" y="11"/>
                  </a:lnTo>
                  <a:lnTo>
                    <a:pt x="254" y="32"/>
                  </a:lnTo>
                  <a:lnTo>
                    <a:pt x="243" y="41"/>
                  </a:lnTo>
                  <a:lnTo>
                    <a:pt x="232" y="51"/>
                  </a:lnTo>
                  <a:lnTo>
                    <a:pt x="232" y="51"/>
                  </a:lnTo>
                  <a:lnTo>
                    <a:pt x="190" y="82"/>
                  </a:lnTo>
                  <a:lnTo>
                    <a:pt x="170" y="98"/>
                  </a:lnTo>
                  <a:lnTo>
                    <a:pt x="150" y="115"/>
                  </a:lnTo>
                  <a:lnTo>
                    <a:pt x="150" y="115"/>
                  </a:lnTo>
                  <a:lnTo>
                    <a:pt x="127" y="137"/>
                  </a:lnTo>
                  <a:lnTo>
                    <a:pt x="101" y="158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37" y="206"/>
                  </a:lnTo>
                  <a:lnTo>
                    <a:pt x="21" y="215"/>
                  </a:lnTo>
                  <a:lnTo>
                    <a:pt x="14" y="219"/>
                  </a:lnTo>
                  <a:lnTo>
                    <a:pt x="8" y="224"/>
                  </a:lnTo>
                  <a:lnTo>
                    <a:pt x="4" y="231"/>
                  </a:lnTo>
                  <a:lnTo>
                    <a:pt x="0" y="238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1" y="241"/>
                  </a:lnTo>
                  <a:lnTo>
                    <a:pt x="5" y="244"/>
                  </a:lnTo>
                  <a:lnTo>
                    <a:pt x="9" y="244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3" y="238"/>
                  </a:lnTo>
                  <a:lnTo>
                    <a:pt x="16" y="234"/>
                  </a:lnTo>
                  <a:lnTo>
                    <a:pt x="21" y="230"/>
                  </a:lnTo>
                  <a:lnTo>
                    <a:pt x="34" y="223"/>
                  </a:lnTo>
                  <a:lnTo>
                    <a:pt x="34" y="223"/>
                  </a:lnTo>
                  <a:lnTo>
                    <a:pt x="42" y="218"/>
                  </a:lnTo>
                  <a:lnTo>
                    <a:pt x="50" y="213"/>
                  </a:lnTo>
                  <a:lnTo>
                    <a:pt x="64" y="201"/>
                  </a:lnTo>
                  <a:lnTo>
                    <a:pt x="64" y="201"/>
                  </a:lnTo>
                  <a:lnTo>
                    <a:pt x="107" y="166"/>
                  </a:lnTo>
                  <a:lnTo>
                    <a:pt x="150" y="130"/>
                  </a:lnTo>
                  <a:lnTo>
                    <a:pt x="150" y="130"/>
                  </a:lnTo>
                  <a:lnTo>
                    <a:pt x="188" y="98"/>
                  </a:lnTo>
                  <a:lnTo>
                    <a:pt x="208" y="82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45" y="56"/>
                  </a:lnTo>
                  <a:lnTo>
                    <a:pt x="260" y="43"/>
                  </a:lnTo>
                  <a:lnTo>
                    <a:pt x="260" y="43"/>
                  </a:lnTo>
                  <a:lnTo>
                    <a:pt x="268" y="35"/>
                  </a:lnTo>
                  <a:lnTo>
                    <a:pt x="276" y="24"/>
                  </a:lnTo>
                  <a:lnTo>
                    <a:pt x="285" y="15"/>
                  </a:lnTo>
                  <a:lnTo>
                    <a:pt x="289" y="13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296" y="9"/>
                  </a:lnTo>
                  <a:lnTo>
                    <a:pt x="297" y="7"/>
                  </a:lnTo>
                  <a:lnTo>
                    <a:pt x="297" y="3"/>
                  </a:lnTo>
                  <a:lnTo>
                    <a:pt x="294" y="0"/>
                  </a:lnTo>
                  <a:lnTo>
                    <a:pt x="293" y="0"/>
                  </a:lnTo>
                  <a:lnTo>
                    <a:pt x="290" y="0"/>
                  </a:lnTo>
                  <a:lnTo>
                    <a:pt x="29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5" name="Freeform 1047"/>
            <p:cNvSpPr/>
            <p:nvPr/>
          </p:nvSpPr>
          <p:spPr bwMode="auto">
            <a:xfrm>
              <a:off x="4562476" y="4076700"/>
              <a:ext cx="109538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57" y="3"/>
                </a:cxn>
                <a:cxn ang="0">
                  <a:pos x="242" y="13"/>
                </a:cxn>
                <a:cxn ang="0">
                  <a:pos x="213" y="35"/>
                </a:cxn>
                <a:cxn ang="0">
                  <a:pos x="192" y="49"/>
                </a:cxn>
                <a:cxn ang="0">
                  <a:pos x="152" y="81"/>
                </a:cxn>
                <a:cxn ang="0">
                  <a:pos x="132" y="98"/>
                </a:cxn>
                <a:cxn ang="0">
                  <a:pos x="90" y="134"/>
                </a:cxn>
                <a:cxn ang="0">
                  <a:pos x="45" y="166"/>
                </a:cxn>
                <a:cxn ang="0">
                  <a:pos x="33" y="173"/>
                </a:cxn>
                <a:cxn ang="0">
                  <a:pos x="12" y="187"/>
                </a:cxn>
                <a:cxn ang="0">
                  <a:pos x="3" y="197"/>
                </a:cxn>
                <a:cxn ang="0">
                  <a:pos x="0" y="204"/>
                </a:cxn>
                <a:cxn ang="0">
                  <a:pos x="0" y="207"/>
                </a:cxn>
                <a:cxn ang="0">
                  <a:pos x="8" y="210"/>
                </a:cxn>
                <a:cxn ang="0">
                  <a:pos x="11" y="206"/>
                </a:cxn>
                <a:cxn ang="0">
                  <a:pos x="12" y="202"/>
                </a:cxn>
                <a:cxn ang="0">
                  <a:pos x="22" y="194"/>
                </a:cxn>
                <a:cxn ang="0">
                  <a:pos x="37" y="185"/>
                </a:cxn>
                <a:cxn ang="0">
                  <a:pos x="68" y="164"/>
                </a:cxn>
                <a:cxn ang="0">
                  <a:pos x="126" y="120"/>
                </a:cxn>
                <a:cxn ang="0">
                  <a:pos x="160" y="90"/>
                </a:cxn>
                <a:cxn ang="0">
                  <a:pos x="194" y="62"/>
                </a:cxn>
                <a:cxn ang="0">
                  <a:pos x="228" y="39"/>
                </a:cxn>
                <a:cxn ang="0">
                  <a:pos x="238" y="30"/>
                </a:cxn>
                <a:cxn ang="0">
                  <a:pos x="254" y="18"/>
                </a:cxn>
                <a:cxn ang="0">
                  <a:pos x="267" y="13"/>
                </a:cxn>
                <a:cxn ang="0">
                  <a:pos x="274" y="11"/>
                </a:cxn>
                <a:cxn ang="0">
                  <a:pos x="277" y="9"/>
                </a:cxn>
                <a:cxn ang="0">
                  <a:pos x="279" y="2"/>
                </a:cxn>
                <a:cxn ang="0">
                  <a:pos x="276" y="0"/>
                </a:cxn>
                <a:cxn ang="0">
                  <a:pos x="274" y="0"/>
                </a:cxn>
              </a:cxnLst>
              <a:rect l="0" t="0" r="r" b="b"/>
              <a:pathLst>
                <a:path w="279" h="210">
                  <a:moveTo>
                    <a:pt x="274" y="0"/>
                  </a:moveTo>
                  <a:lnTo>
                    <a:pt x="274" y="0"/>
                  </a:lnTo>
                  <a:lnTo>
                    <a:pt x="264" y="1"/>
                  </a:lnTo>
                  <a:lnTo>
                    <a:pt x="257" y="3"/>
                  </a:lnTo>
                  <a:lnTo>
                    <a:pt x="249" y="7"/>
                  </a:lnTo>
                  <a:lnTo>
                    <a:pt x="242" y="13"/>
                  </a:lnTo>
                  <a:lnTo>
                    <a:pt x="228" y="23"/>
                  </a:lnTo>
                  <a:lnTo>
                    <a:pt x="213" y="35"/>
                  </a:lnTo>
                  <a:lnTo>
                    <a:pt x="213" y="35"/>
                  </a:lnTo>
                  <a:lnTo>
                    <a:pt x="192" y="49"/>
                  </a:lnTo>
                  <a:lnTo>
                    <a:pt x="172" y="65"/>
                  </a:lnTo>
                  <a:lnTo>
                    <a:pt x="152" y="81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11" y="116"/>
                  </a:lnTo>
                  <a:lnTo>
                    <a:pt x="90" y="134"/>
                  </a:lnTo>
                  <a:lnTo>
                    <a:pt x="68" y="150"/>
                  </a:lnTo>
                  <a:lnTo>
                    <a:pt x="45" y="166"/>
                  </a:lnTo>
                  <a:lnTo>
                    <a:pt x="45" y="166"/>
                  </a:lnTo>
                  <a:lnTo>
                    <a:pt x="33" y="173"/>
                  </a:lnTo>
                  <a:lnTo>
                    <a:pt x="18" y="181"/>
                  </a:lnTo>
                  <a:lnTo>
                    <a:pt x="12" y="187"/>
                  </a:lnTo>
                  <a:lnTo>
                    <a:pt x="7" y="190"/>
                  </a:lnTo>
                  <a:lnTo>
                    <a:pt x="3" y="197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6"/>
                  </a:lnTo>
                  <a:lnTo>
                    <a:pt x="0" y="207"/>
                  </a:lnTo>
                  <a:lnTo>
                    <a:pt x="4" y="210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2" y="202"/>
                  </a:lnTo>
                  <a:lnTo>
                    <a:pt x="15" y="200"/>
                  </a:lnTo>
                  <a:lnTo>
                    <a:pt x="22" y="194"/>
                  </a:lnTo>
                  <a:lnTo>
                    <a:pt x="37" y="185"/>
                  </a:lnTo>
                  <a:lnTo>
                    <a:pt x="37" y="185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97" y="142"/>
                  </a:lnTo>
                  <a:lnTo>
                    <a:pt x="126" y="120"/>
                  </a:lnTo>
                  <a:lnTo>
                    <a:pt x="126" y="120"/>
                  </a:lnTo>
                  <a:lnTo>
                    <a:pt x="160" y="90"/>
                  </a:lnTo>
                  <a:lnTo>
                    <a:pt x="177" y="75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228" y="39"/>
                  </a:lnTo>
                  <a:lnTo>
                    <a:pt x="228" y="39"/>
                  </a:lnTo>
                  <a:lnTo>
                    <a:pt x="238" y="30"/>
                  </a:lnTo>
                  <a:lnTo>
                    <a:pt x="249" y="22"/>
                  </a:lnTo>
                  <a:lnTo>
                    <a:pt x="254" y="18"/>
                  </a:lnTo>
                  <a:lnTo>
                    <a:pt x="260" y="14"/>
                  </a:lnTo>
                  <a:lnTo>
                    <a:pt x="267" y="13"/>
                  </a:lnTo>
                  <a:lnTo>
                    <a:pt x="274" y="11"/>
                  </a:lnTo>
                  <a:lnTo>
                    <a:pt x="274" y="11"/>
                  </a:lnTo>
                  <a:lnTo>
                    <a:pt x="276" y="10"/>
                  </a:lnTo>
                  <a:lnTo>
                    <a:pt x="277" y="9"/>
                  </a:lnTo>
                  <a:lnTo>
                    <a:pt x="279" y="5"/>
                  </a:lnTo>
                  <a:lnTo>
                    <a:pt x="279" y="2"/>
                  </a:lnTo>
                  <a:lnTo>
                    <a:pt x="277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6" name="Freeform 1048"/>
            <p:cNvSpPr/>
            <p:nvPr/>
          </p:nvSpPr>
          <p:spPr bwMode="auto">
            <a:xfrm>
              <a:off x="4597401" y="4083050"/>
              <a:ext cx="109538" cy="74613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61" y="2"/>
                </a:cxn>
                <a:cxn ang="0">
                  <a:pos x="253" y="5"/>
                </a:cxn>
                <a:cxn ang="0">
                  <a:pos x="240" y="13"/>
                </a:cxn>
                <a:cxn ang="0">
                  <a:pos x="214" y="32"/>
                </a:cxn>
                <a:cxn ang="0">
                  <a:pos x="214" y="32"/>
                </a:cxn>
                <a:cxn ang="0">
                  <a:pos x="195" y="43"/>
                </a:cxn>
                <a:cxn ang="0">
                  <a:pos x="177" y="54"/>
                </a:cxn>
                <a:cxn ang="0">
                  <a:pos x="138" y="75"/>
                </a:cxn>
                <a:cxn ang="0">
                  <a:pos x="138" y="75"/>
                </a:cxn>
                <a:cxn ang="0">
                  <a:pos x="121" y="85"/>
                </a:cxn>
                <a:cxn ang="0">
                  <a:pos x="104" y="95"/>
                </a:cxn>
                <a:cxn ang="0">
                  <a:pos x="71" y="119"/>
                </a:cxn>
                <a:cxn ang="0">
                  <a:pos x="38" y="145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8" y="172"/>
                </a:cxn>
                <a:cxn ang="0">
                  <a:pos x="3" y="177"/>
                </a:cxn>
                <a:cxn ang="0">
                  <a:pos x="3" y="177"/>
                </a:cxn>
                <a:cxn ang="0">
                  <a:pos x="2" y="180"/>
                </a:cxn>
                <a:cxn ang="0">
                  <a:pos x="0" y="183"/>
                </a:cxn>
                <a:cxn ang="0">
                  <a:pos x="3" y="187"/>
                </a:cxn>
                <a:cxn ang="0">
                  <a:pos x="7" y="188"/>
                </a:cxn>
                <a:cxn ang="0">
                  <a:pos x="8" y="188"/>
                </a:cxn>
                <a:cxn ang="0">
                  <a:pos x="11" y="187"/>
                </a:cxn>
                <a:cxn ang="0">
                  <a:pos x="11" y="187"/>
                </a:cxn>
                <a:cxn ang="0">
                  <a:pos x="25" y="172"/>
                </a:cxn>
                <a:cxn ang="0">
                  <a:pos x="41" y="158"/>
                </a:cxn>
                <a:cxn ang="0">
                  <a:pos x="74" y="132"/>
                </a:cxn>
                <a:cxn ang="0">
                  <a:pos x="109" y="107"/>
                </a:cxn>
                <a:cxn ang="0">
                  <a:pos x="143" y="85"/>
                </a:cxn>
                <a:cxn ang="0">
                  <a:pos x="143" y="85"/>
                </a:cxn>
                <a:cxn ang="0">
                  <a:pos x="159" y="75"/>
                </a:cxn>
                <a:cxn ang="0">
                  <a:pos x="174" y="68"/>
                </a:cxn>
                <a:cxn ang="0">
                  <a:pos x="190" y="60"/>
                </a:cxn>
                <a:cxn ang="0">
                  <a:pos x="206" y="51"/>
                </a:cxn>
                <a:cxn ang="0">
                  <a:pos x="206" y="51"/>
                </a:cxn>
                <a:cxn ang="0">
                  <a:pos x="236" y="32"/>
                </a:cxn>
                <a:cxn ang="0">
                  <a:pos x="236" y="32"/>
                </a:cxn>
                <a:cxn ang="0">
                  <a:pos x="252" y="19"/>
                </a:cxn>
                <a:cxn ang="0">
                  <a:pos x="261" y="14"/>
                </a:cxn>
                <a:cxn ang="0">
                  <a:pos x="266" y="11"/>
                </a:cxn>
                <a:cxn ang="0">
                  <a:pos x="271" y="10"/>
                </a:cxn>
                <a:cxn ang="0">
                  <a:pos x="271" y="10"/>
                </a:cxn>
                <a:cxn ang="0">
                  <a:pos x="272" y="10"/>
                </a:cxn>
                <a:cxn ang="0">
                  <a:pos x="274" y="9"/>
                </a:cxn>
                <a:cxn ang="0">
                  <a:pos x="275" y="6"/>
                </a:cxn>
                <a:cxn ang="0">
                  <a:pos x="275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5" h="188">
                  <a:moveTo>
                    <a:pt x="267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3" y="5"/>
                  </a:lnTo>
                  <a:lnTo>
                    <a:pt x="240" y="13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195" y="43"/>
                  </a:lnTo>
                  <a:lnTo>
                    <a:pt x="177" y="54"/>
                  </a:lnTo>
                  <a:lnTo>
                    <a:pt x="138" y="75"/>
                  </a:lnTo>
                  <a:lnTo>
                    <a:pt x="138" y="75"/>
                  </a:lnTo>
                  <a:lnTo>
                    <a:pt x="121" y="85"/>
                  </a:lnTo>
                  <a:lnTo>
                    <a:pt x="104" y="95"/>
                  </a:lnTo>
                  <a:lnTo>
                    <a:pt x="71" y="119"/>
                  </a:lnTo>
                  <a:lnTo>
                    <a:pt x="38" y="145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8" y="172"/>
                  </a:lnTo>
                  <a:lnTo>
                    <a:pt x="3" y="177"/>
                  </a:lnTo>
                  <a:lnTo>
                    <a:pt x="3" y="177"/>
                  </a:lnTo>
                  <a:lnTo>
                    <a:pt x="2" y="180"/>
                  </a:lnTo>
                  <a:lnTo>
                    <a:pt x="0" y="183"/>
                  </a:lnTo>
                  <a:lnTo>
                    <a:pt x="3" y="187"/>
                  </a:lnTo>
                  <a:lnTo>
                    <a:pt x="7" y="188"/>
                  </a:lnTo>
                  <a:lnTo>
                    <a:pt x="8" y="188"/>
                  </a:lnTo>
                  <a:lnTo>
                    <a:pt x="11" y="187"/>
                  </a:lnTo>
                  <a:lnTo>
                    <a:pt x="11" y="187"/>
                  </a:lnTo>
                  <a:lnTo>
                    <a:pt x="25" y="172"/>
                  </a:lnTo>
                  <a:lnTo>
                    <a:pt x="41" y="158"/>
                  </a:lnTo>
                  <a:lnTo>
                    <a:pt x="74" y="132"/>
                  </a:lnTo>
                  <a:lnTo>
                    <a:pt x="109" y="107"/>
                  </a:lnTo>
                  <a:lnTo>
                    <a:pt x="143" y="85"/>
                  </a:lnTo>
                  <a:lnTo>
                    <a:pt x="143" y="85"/>
                  </a:lnTo>
                  <a:lnTo>
                    <a:pt x="159" y="75"/>
                  </a:lnTo>
                  <a:lnTo>
                    <a:pt x="174" y="68"/>
                  </a:lnTo>
                  <a:lnTo>
                    <a:pt x="190" y="60"/>
                  </a:lnTo>
                  <a:lnTo>
                    <a:pt x="206" y="51"/>
                  </a:lnTo>
                  <a:lnTo>
                    <a:pt x="206" y="51"/>
                  </a:lnTo>
                  <a:lnTo>
                    <a:pt x="236" y="32"/>
                  </a:lnTo>
                  <a:lnTo>
                    <a:pt x="236" y="32"/>
                  </a:lnTo>
                  <a:lnTo>
                    <a:pt x="252" y="19"/>
                  </a:lnTo>
                  <a:lnTo>
                    <a:pt x="261" y="14"/>
                  </a:lnTo>
                  <a:lnTo>
                    <a:pt x="266" y="11"/>
                  </a:lnTo>
                  <a:lnTo>
                    <a:pt x="271" y="10"/>
                  </a:lnTo>
                  <a:lnTo>
                    <a:pt x="271" y="10"/>
                  </a:lnTo>
                  <a:lnTo>
                    <a:pt x="272" y="10"/>
                  </a:lnTo>
                  <a:lnTo>
                    <a:pt x="274" y="9"/>
                  </a:lnTo>
                  <a:lnTo>
                    <a:pt x="275" y="6"/>
                  </a:lnTo>
                  <a:lnTo>
                    <a:pt x="275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7" name="Freeform 1049"/>
            <p:cNvSpPr/>
            <p:nvPr/>
          </p:nvSpPr>
          <p:spPr bwMode="auto">
            <a:xfrm>
              <a:off x="4627563" y="4092575"/>
              <a:ext cx="101600" cy="73025"/>
            </a:xfrm>
            <a:custGeom>
              <a:avLst/>
              <a:gdLst/>
              <a:ahLst/>
              <a:cxnLst>
                <a:cxn ang="0">
                  <a:pos x="250" y="0"/>
                </a:cxn>
                <a:cxn ang="0">
                  <a:pos x="235" y="6"/>
                </a:cxn>
                <a:cxn ang="0">
                  <a:pos x="224" y="15"/>
                </a:cxn>
                <a:cxn ang="0">
                  <a:pos x="207" y="30"/>
                </a:cxn>
                <a:cxn ang="0">
                  <a:pos x="200" y="34"/>
                </a:cxn>
                <a:cxn ang="0">
                  <a:pos x="137" y="69"/>
                </a:cxn>
                <a:cxn ang="0">
                  <a:pos x="118" y="82"/>
                </a:cxn>
                <a:cxn ang="0">
                  <a:pos x="63" y="119"/>
                </a:cxn>
                <a:cxn ang="0">
                  <a:pos x="46" y="132"/>
                </a:cxn>
                <a:cxn ang="0">
                  <a:pos x="20" y="150"/>
                </a:cxn>
                <a:cxn ang="0">
                  <a:pos x="7" y="162"/>
                </a:cxn>
                <a:cxn ang="0">
                  <a:pos x="0" y="175"/>
                </a:cxn>
                <a:cxn ang="0">
                  <a:pos x="0" y="178"/>
                </a:cxn>
                <a:cxn ang="0">
                  <a:pos x="5" y="183"/>
                </a:cxn>
                <a:cxn ang="0">
                  <a:pos x="10" y="180"/>
                </a:cxn>
                <a:cxn ang="0">
                  <a:pos x="12" y="179"/>
                </a:cxn>
                <a:cxn ang="0">
                  <a:pos x="16" y="171"/>
                </a:cxn>
                <a:cxn ang="0">
                  <a:pos x="31" y="158"/>
                </a:cxn>
                <a:cxn ang="0">
                  <a:pos x="39" y="151"/>
                </a:cxn>
                <a:cxn ang="0">
                  <a:pos x="58" y="137"/>
                </a:cxn>
                <a:cxn ang="0">
                  <a:pos x="77" y="123"/>
                </a:cxn>
                <a:cxn ang="0">
                  <a:pos x="127" y="89"/>
                </a:cxn>
                <a:cxn ang="0">
                  <a:pos x="144" y="80"/>
                </a:cxn>
                <a:cxn ang="0">
                  <a:pos x="175" y="63"/>
                </a:cxn>
                <a:cxn ang="0">
                  <a:pos x="205" y="44"/>
                </a:cxn>
                <a:cxn ang="0">
                  <a:pos x="212" y="40"/>
                </a:cxn>
                <a:cxn ang="0">
                  <a:pos x="229" y="26"/>
                </a:cxn>
                <a:cxn ang="0">
                  <a:pos x="246" y="13"/>
                </a:cxn>
                <a:cxn ang="0">
                  <a:pos x="252" y="12"/>
                </a:cxn>
                <a:cxn ang="0">
                  <a:pos x="256" y="9"/>
                </a:cxn>
                <a:cxn ang="0">
                  <a:pos x="256" y="5"/>
                </a:cxn>
                <a:cxn ang="0">
                  <a:pos x="252" y="1"/>
                </a:cxn>
                <a:cxn ang="0">
                  <a:pos x="250" y="0"/>
                </a:cxn>
              </a:cxnLst>
              <a:rect l="0" t="0" r="r" b="b"/>
              <a:pathLst>
                <a:path w="256" h="183">
                  <a:moveTo>
                    <a:pt x="250" y="0"/>
                  </a:moveTo>
                  <a:lnTo>
                    <a:pt x="250" y="0"/>
                  </a:lnTo>
                  <a:lnTo>
                    <a:pt x="242" y="2"/>
                  </a:lnTo>
                  <a:lnTo>
                    <a:pt x="235" y="6"/>
                  </a:lnTo>
                  <a:lnTo>
                    <a:pt x="229" y="10"/>
                  </a:lnTo>
                  <a:lnTo>
                    <a:pt x="224" y="15"/>
                  </a:lnTo>
                  <a:lnTo>
                    <a:pt x="212" y="25"/>
                  </a:lnTo>
                  <a:lnTo>
                    <a:pt x="207" y="30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58" y="56"/>
                  </a:lnTo>
                  <a:lnTo>
                    <a:pt x="137" y="69"/>
                  </a:lnTo>
                  <a:lnTo>
                    <a:pt x="118" y="82"/>
                  </a:lnTo>
                  <a:lnTo>
                    <a:pt x="118" y="82"/>
                  </a:lnTo>
                  <a:lnTo>
                    <a:pt x="81" y="106"/>
                  </a:lnTo>
                  <a:lnTo>
                    <a:pt x="63" y="119"/>
                  </a:lnTo>
                  <a:lnTo>
                    <a:pt x="46" y="132"/>
                  </a:lnTo>
                  <a:lnTo>
                    <a:pt x="46" y="132"/>
                  </a:lnTo>
                  <a:lnTo>
                    <a:pt x="33" y="141"/>
                  </a:lnTo>
                  <a:lnTo>
                    <a:pt x="20" y="150"/>
                  </a:lnTo>
                  <a:lnTo>
                    <a:pt x="13" y="155"/>
                  </a:lnTo>
                  <a:lnTo>
                    <a:pt x="7" y="162"/>
                  </a:lnTo>
                  <a:lnTo>
                    <a:pt x="3" y="168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10" y="180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3" y="175"/>
                  </a:lnTo>
                  <a:lnTo>
                    <a:pt x="16" y="171"/>
                  </a:lnTo>
                  <a:lnTo>
                    <a:pt x="24" y="165"/>
                  </a:lnTo>
                  <a:lnTo>
                    <a:pt x="31" y="158"/>
                  </a:lnTo>
                  <a:lnTo>
                    <a:pt x="39" y="151"/>
                  </a:lnTo>
                  <a:lnTo>
                    <a:pt x="39" y="151"/>
                  </a:lnTo>
                  <a:lnTo>
                    <a:pt x="48" y="144"/>
                  </a:lnTo>
                  <a:lnTo>
                    <a:pt x="58" y="137"/>
                  </a:lnTo>
                  <a:lnTo>
                    <a:pt x="77" y="123"/>
                  </a:lnTo>
                  <a:lnTo>
                    <a:pt x="77" y="123"/>
                  </a:lnTo>
                  <a:lnTo>
                    <a:pt x="110" y="100"/>
                  </a:lnTo>
                  <a:lnTo>
                    <a:pt x="127" y="89"/>
                  </a:lnTo>
                  <a:lnTo>
                    <a:pt x="144" y="80"/>
                  </a:lnTo>
                  <a:lnTo>
                    <a:pt x="144" y="80"/>
                  </a:lnTo>
                  <a:lnTo>
                    <a:pt x="160" y="72"/>
                  </a:lnTo>
                  <a:lnTo>
                    <a:pt x="175" y="63"/>
                  </a:lnTo>
                  <a:lnTo>
                    <a:pt x="190" y="52"/>
                  </a:lnTo>
                  <a:lnTo>
                    <a:pt x="205" y="44"/>
                  </a:lnTo>
                  <a:lnTo>
                    <a:pt x="205" y="44"/>
                  </a:lnTo>
                  <a:lnTo>
                    <a:pt x="212" y="40"/>
                  </a:lnTo>
                  <a:lnTo>
                    <a:pt x="217" y="35"/>
                  </a:lnTo>
                  <a:lnTo>
                    <a:pt x="229" y="26"/>
                  </a:lnTo>
                  <a:lnTo>
                    <a:pt x="241" y="17"/>
                  </a:lnTo>
                  <a:lnTo>
                    <a:pt x="246" y="13"/>
                  </a:lnTo>
                  <a:lnTo>
                    <a:pt x="252" y="12"/>
                  </a:lnTo>
                  <a:lnTo>
                    <a:pt x="252" y="12"/>
                  </a:lnTo>
                  <a:lnTo>
                    <a:pt x="255" y="10"/>
                  </a:lnTo>
                  <a:lnTo>
                    <a:pt x="256" y="9"/>
                  </a:lnTo>
                  <a:lnTo>
                    <a:pt x="256" y="8"/>
                  </a:lnTo>
                  <a:lnTo>
                    <a:pt x="256" y="5"/>
                  </a:lnTo>
                  <a:lnTo>
                    <a:pt x="254" y="1"/>
                  </a:lnTo>
                  <a:lnTo>
                    <a:pt x="252" y="1"/>
                  </a:lnTo>
                  <a:lnTo>
                    <a:pt x="250" y="0"/>
                  </a:lnTo>
                  <a:lnTo>
                    <a:pt x="25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8" name="Freeform 1050"/>
            <p:cNvSpPr/>
            <p:nvPr/>
          </p:nvSpPr>
          <p:spPr bwMode="auto">
            <a:xfrm>
              <a:off x="4645026" y="4103688"/>
              <a:ext cx="114300" cy="68263"/>
            </a:xfrm>
            <a:custGeom>
              <a:avLst/>
              <a:gdLst/>
              <a:ahLst/>
              <a:cxnLst>
                <a:cxn ang="0">
                  <a:pos x="278" y="0"/>
                </a:cxn>
                <a:cxn ang="0">
                  <a:pos x="278" y="0"/>
                </a:cxn>
                <a:cxn ang="0">
                  <a:pos x="268" y="5"/>
                </a:cxn>
                <a:cxn ang="0">
                  <a:pos x="259" y="9"/>
                </a:cxn>
                <a:cxn ang="0">
                  <a:pos x="242" y="20"/>
                </a:cxn>
                <a:cxn ang="0">
                  <a:pos x="208" y="44"/>
                </a:cxn>
                <a:cxn ang="0">
                  <a:pos x="208" y="44"/>
                </a:cxn>
                <a:cxn ang="0">
                  <a:pos x="185" y="58"/>
                </a:cxn>
                <a:cxn ang="0">
                  <a:pos x="162" y="73"/>
                </a:cxn>
                <a:cxn ang="0">
                  <a:pos x="140" y="85"/>
                </a:cxn>
                <a:cxn ang="0">
                  <a:pos x="115" y="96"/>
                </a:cxn>
                <a:cxn ang="0">
                  <a:pos x="115" y="96"/>
                </a:cxn>
                <a:cxn ang="0">
                  <a:pos x="97" y="105"/>
                </a:cxn>
                <a:cxn ang="0">
                  <a:pos x="77" y="116"/>
                </a:cxn>
                <a:cxn ang="0">
                  <a:pos x="59" y="126"/>
                </a:cxn>
                <a:cxn ang="0">
                  <a:pos x="39" y="136"/>
                </a:cxn>
                <a:cxn ang="0">
                  <a:pos x="39" y="136"/>
                </a:cxn>
                <a:cxn ang="0">
                  <a:pos x="29" y="141"/>
                </a:cxn>
                <a:cxn ang="0">
                  <a:pos x="17" y="146"/>
                </a:cxn>
                <a:cxn ang="0">
                  <a:pos x="10" y="150"/>
                </a:cxn>
                <a:cxn ang="0">
                  <a:pos x="6" y="154"/>
                </a:cxn>
                <a:cxn ang="0">
                  <a:pos x="2" y="158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8"/>
                </a:cxn>
                <a:cxn ang="0">
                  <a:pos x="4" y="171"/>
                </a:cxn>
                <a:cxn ang="0">
                  <a:pos x="8" y="171"/>
                </a:cxn>
                <a:cxn ang="0">
                  <a:pos x="10" y="170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13" y="162"/>
                </a:cxn>
                <a:cxn ang="0">
                  <a:pos x="18" y="158"/>
                </a:cxn>
                <a:cxn ang="0">
                  <a:pos x="23" y="154"/>
                </a:cxn>
                <a:cxn ang="0">
                  <a:pos x="30" y="151"/>
                </a:cxn>
                <a:cxn ang="0">
                  <a:pos x="53" y="142"/>
                </a:cxn>
                <a:cxn ang="0">
                  <a:pos x="53" y="142"/>
                </a:cxn>
                <a:cxn ang="0">
                  <a:pos x="73" y="132"/>
                </a:cxn>
                <a:cxn ang="0">
                  <a:pos x="91" y="122"/>
                </a:cxn>
                <a:cxn ang="0">
                  <a:pos x="110" y="112"/>
                </a:cxn>
                <a:cxn ang="0">
                  <a:pos x="129" y="103"/>
                </a:cxn>
                <a:cxn ang="0">
                  <a:pos x="129" y="103"/>
                </a:cxn>
                <a:cxn ang="0">
                  <a:pos x="149" y="94"/>
                </a:cxn>
                <a:cxn ang="0">
                  <a:pos x="168" y="83"/>
                </a:cxn>
                <a:cxn ang="0">
                  <a:pos x="187" y="71"/>
                </a:cxn>
                <a:cxn ang="0">
                  <a:pos x="205" y="60"/>
                </a:cxn>
                <a:cxn ang="0">
                  <a:pos x="205" y="60"/>
                </a:cxn>
                <a:cxn ang="0">
                  <a:pos x="242" y="34"/>
                </a:cxn>
                <a:cxn ang="0">
                  <a:pos x="261" y="20"/>
                </a:cxn>
                <a:cxn ang="0">
                  <a:pos x="271" y="15"/>
                </a:cxn>
                <a:cxn ang="0">
                  <a:pos x="281" y="11"/>
                </a:cxn>
                <a:cxn ang="0">
                  <a:pos x="281" y="11"/>
                </a:cxn>
                <a:cxn ang="0">
                  <a:pos x="284" y="10"/>
                </a:cxn>
                <a:cxn ang="0">
                  <a:pos x="285" y="7"/>
                </a:cxn>
                <a:cxn ang="0">
                  <a:pos x="285" y="3"/>
                </a:cxn>
                <a:cxn ang="0">
                  <a:pos x="284" y="2"/>
                </a:cxn>
                <a:cxn ang="0">
                  <a:pos x="282" y="0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8" y="0"/>
                </a:cxn>
              </a:cxnLst>
              <a:rect l="0" t="0" r="r" b="b"/>
              <a:pathLst>
                <a:path w="285" h="171">
                  <a:moveTo>
                    <a:pt x="278" y="0"/>
                  </a:moveTo>
                  <a:lnTo>
                    <a:pt x="278" y="0"/>
                  </a:lnTo>
                  <a:lnTo>
                    <a:pt x="268" y="5"/>
                  </a:lnTo>
                  <a:lnTo>
                    <a:pt x="259" y="9"/>
                  </a:lnTo>
                  <a:lnTo>
                    <a:pt x="242" y="20"/>
                  </a:lnTo>
                  <a:lnTo>
                    <a:pt x="208" y="44"/>
                  </a:lnTo>
                  <a:lnTo>
                    <a:pt x="208" y="44"/>
                  </a:lnTo>
                  <a:lnTo>
                    <a:pt x="185" y="58"/>
                  </a:lnTo>
                  <a:lnTo>
                    <a:pt x="162" y="73"/>
                  </a:lnTo>
                  <a:lnTo>
                    <a:pt x="140" y="85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97" y="105"/>
                  </a:lnTo>
                  <a:lnTo>
                    <a:pt x="77" y="116"/>
                  </a:lnTo>
                  <a:lnTo>
                    <a:pt x="59" y="126"/>
                  </a:lnTo>
                  <a:lnTo>
                    <a:pt x="39" y="136"/>
                  </a:lnTo>
                  <a:lnTo>
                    <a:pt x="39" y="136"/>
                  </a:lnTo>
                  <a:lnTo>
                    <a:pt x="29" y="141"/>
                  </a:lnTo>
                  <a:lnTo>
                    <a:pt x="17" y="146"/>
                  </a:lnTo>
                  <a:lnTo>
                    <a:pt x="10" y="150"/>
                  </a:lnTo>
                  <a:lnTo>
                    <a:pt x="6" y="154"/>
                  </a:lnTo>
                  <a:lnTo>
                    <a:pt x="2" y="158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8"/>
                  </a:lnTo>
                  <a:lnTo>
                    <a:pt x="4" y="171"/>
                  </a:lnTo>
                  <a:lnTo>
                    <a:pt x="8" y="171"/>
                  </a:lnTo>
                  <a:lnTo>
                    <a:pt x="10" y="170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13" y="162"/>
                  </a:lnTo>
                  <a:lnTo>
                    <a:pt x="18" y="158"/>
                  </a:lnTo>
                  <a:lnTo>
                    <a:pt x="23" y="154"/>
                  </a:lnTo>
                  <a:lnTo>
                    <a:pt x="30" y="15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73" y="132"/>
                  </a:lnTo>
                  <a:lnTo>
                    <a:pt x="91" y="122"/>
                  </a:lnTo>
                  <a:lnTo>
                    <a:pt x="110" y="112"/>
                  </a:lnTo>
                  <a:lnTo>
                    <a:pt x="129" y="103"/>
                  </a:lnTo>
                  <a:lnTo>
                    <a:pt x="129" y="103"/>
                  </a:lnTo>
                  <a:lnTo>
                    <a:pt x="149" y="94"/>
                  </a:lnTo>
                  <a:lnTo>
                    <a:pt x="168" y="83"/>
                  </a:lnTo>
                  <a:lnTo>
                    <a:pt x="187" y="71"/>
                  </a:lnTo>
                  <a:lnTo>
                    <a:pt x="205" y="60"/>
                  </a:lnTo>
                  <a:lnTo>
                    <a:pt x="205" y="60"/>
                  </a:lnTo>
                  <a:lnTo>
                    <a:pt x="242" y="34"/>
                  </a:lnTo>
                  <a:lnTo>
                    <a:pt x="261" y="20"/>
                  </a:lnTo>
                  <a:lnTo>
                    <a:pt x="271" y="15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4" y="10"/>
                  </a:lnTo>
                  <a:lnTo>
                    <a:pt x="285" y="7"/>
                  </a:lnTo>
                  <a:lnTo>
                    <a:pt x="285" y="3"/>
                  </a:lnTo>
                  <a:lnTo>
                    <a:pt x="284" y="2"/>
                  </a:lnTo>
                  <a:lnTo>
                    <a:pt x="282" y="0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9" name="Freeform 1051"/>
            <p:cNvSpPr/>
            <p:nvPr/>
          </p:nvSpPr>
          <p:spPr bwMode="auto">
            <a:xfrm>
              <a:off x="4689476" y="4114800"/>
              <a:ext cx="96838" cy="68263"/>
            </a:xfrm>
            <a:custGeom>
              <a:avLst/>
              <a:gdLst/>
              <a:ahLst/>
              <a:cxnLst>
                <a:cxn ang="0">
                  <a:pos x="234" y="4"/>
                </a:cxn>
                <a:cxn ang="0">
                  <a:pos x="234" y="4"/>
                </a:cxn>
                <a:cxn ang="0">
                  <a:pos x="232" y="11"/>
                </a:cxn>
                <a:cxn ang="0">
                  <a:pos x="225" y="19"/>
                </a:cxn>
                <a:cxn ang="0">
                  <a:pos x="217" y="25"/>
                </a:cxn>
                <a:cxn ang="0">
                  <a:pos x="208" y="30"/>
                </a:cxn>
                <a:cxn ang="0">
                  <a:pos x="189" y="41"/>
                </a:cxn>
                <a:cxn ang="0">
                  <a:pos x="173" y="49"/>
                </a:cxn>
                <a:cxn ang="0">
                  <a:pos x="173" y="49"/>
                </a:cxn>
                <a:cxn ang="0">
                  <a:pos x="112" y="85"/>
                </a:cxn>
                <a:cxn ang="0">
                  <a:pos x="112" y="85"/>
                </a:cxn>
                <a:cxn ang="0">
                  <a:pos x="83" y="102"/>
                </a:cxn>
                <a:cxn ang="0">
                  <a:pos x="55" y="121"/>
                </a:cxn>
                <a:cxn ang="0">
                  <a:pos x="28" y="140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2" y="169"/>
                </a:cxn>
                <a:cxn ang="0">
                  <a:pos x="6" y="172"/>
                </a:cxn>
                <a:cxn ang="0">
                  <a:pos x="8" y="172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26" y="156"/>
                </a:cxn>
                <a:cxn ang="0">
                  <a:pos x="43" y="143"/>
                </a:cxn>
                <a:cxn ang="0">
                  <a:pos x="62" y="131"/>
                </a:cxn>
                <a:cxn ang="0">
                  <a:pos x="80" y="119"/>
                </a:cxn>
                <a:cxn ang="0">
                  <a:pos x="117" y="97"/>
                </a:cxn>
                <a:cxn ang="0">
                  <a:pos x="135" y="87"/>
                </a:cxn>
                <a:cxn ang="0">
                  <a:pos x="153" y="74"/>
                </a:cxn>
                <a:cxn ang="0">
                  <a:pos x="153" y="74"/>
                </a:cxn>
                <a:cxn ang="0">
                  <a:pos x="170" y="63"/>
                </a:cxn>
                <a:cxn ang="0">
                  <a:pos x="187" y="54"/>
                </a:cxn>
                <a:cxn ang="0">
                  <a:pos x="203" y="45"/>
                </a:cxn>
                <a:cxn ang="0">
                  <a:pos x="220" y="34"/>
                </a:cxn>
                <a:cxn ang="0">
                  <a:pos x="220" y="34"/>
                </a:cxn>
                <a:cxn ang="0">
                  <a:pos x="229" y="28"/>
                </a:cxn>
                <a:cxn ang="0">
                  <a:pos x="236" y="24"/>
                </a:cxn>
                <a:cxn ang="0">
                  <a:pos x="240" y="20"/>
                </a:cxn>
                <a:cxn ang="0">
                  <a:pos x="242" y="17"/>
                </a:cxn>
                <a:cxn ang="0">
                  <a:pos x="244" y="13"/>
                </a:cxn>
                <a:cxn ang="0">
                  <a:pos x="245" y="7"/>
                </a:cxn>
                <a:cxn ang="0">
                  <a:pos x="245" y="7"/>
                </a:cxn>
                <a:cxn ang="0">
                  <a:pos x="245" y="6"/>
                </a:cxn>
                <a:cxn ang="0">
                  <a:pos x="245" y="3"/>
                </a:cxn>
                <a:cxn ang="0">
                  <a:pos x="241" y="0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4" y="4"/>
                </a:cxn>
                <a:cxn ang="0">
                  <a:pos x="234" y="4"/>
                </a:cxn>
              </a:cxnLst>
              <a:rect l="0" t="0" r="r" b="b"/>
              <a:pathLst>
                <a:path w="245" h="172">
                  <a:moveTo>
                    <a:pt x="234" y="4"/>
                  </a:moveTo>
                  <a:lnTo>
                    <a:pt x="234" y="4"/>
                  </a:lnTo>
                  <a:lnTo>
                    <a:pt x="232" y="11"/>
                  </a:lnTo>
                  <a:lnTo>
                    <a:pt x="225" y="19"/>
                  </a:lnTo>
                  <a:lnTo>
                    <a:pt x="217" y="25"/>
                  </a:lnTo>
                  <a:lnTo>
                    <a:pt x="208" y="30"/>
                  </a:lnTo>
                  <a:lnTo>
                    <a:pt x="189" y="41"/>
                  </a:lnTo>
                  <a:lnTo>
                    <a:pt x="173" y="49"/>
                  </a:lnTo>
                  <a:lnTo>
                    <a:pt x="173" y="49"/>
                  </a:lnTo>
                  <a:lnTo>
                    <a:pt x="112" y="85"/>
                  </a:lnTo>
                  <a:lnTo>
                    <a:pt x="112" y="85"/>
                  </a:lnTo>
                  <a:lnTo>
                    <a:pt x="83" y="102"/>
                  </a:lnTo>
                  <a:lnTo>
                    <a:pt x="55" y="121"/>
                  </a:lnTo>
                  <a:lnTo>
                    <a:pt x="28" y="140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2" y="169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26" y="156"/>
                  </a:lnTo>
                  <a:lnTo>
                    <a:pt x="43" y="143"/>
                  </a:lnTo>
                  <a:lnTo>
                    <a:pt x="62" y="131"/>
                  </a:lnTo>
                  <a:lnTo>
                    <a:pt x="80" y="119"/>
                  </a:lnTo>
                  <a:lnTo>
                    <a:pt x="117" y="97"/>
                  </a:lnTo>
                  <a:lnTo>
                    <a:pt x="135" y="87"/>
                  </a:lnTo>
                  <a:lnTo>
                    <a:pt x="153" y="74"/>
                  </a:lnTo>
                  <a:lnTo>
                    <a:pt x="153" y="74"/>
                  </a:lnTo>
                  <a:lnTo>
                    <a:pt x="170" y="63"/>
                  </a:lnTo>
                  <a:lnTo>
                    <a:pt x="187" y="54"/>
                  </a:lnTo>
                  <a:lnTo>
                    <a:pt x="203" y="45"/>
                  </a:lnTo>
                  <a:lnTo>
                    <a:pt x="220" y="34"/>
                  </a:lnTo>
                  <a:lnTo>
                    <a:pt x="220" y="34"/>
                  </a:lnTo>
                  <a:lnTo>
                    <a:pt x="229" y="28"/>
                  </a:lnTo>
                  <a:lnTo>
                    <a:pt x="236" y="24"/>
                  </a:lnTo>
                  <a:lnTo>
                    <a:pt x="240" y="20"/>
                  </a:lnTo>
                  <a:lnTo>
                    <a:pt x="242" y="17"/>
                  </a:lnTo>
                  <a:lnTo>
                    <a:pt x="244" y="13"/>
                  </a:lnTo>
                  <a:lnTo>
                    <a:pt x="245" y="7"/>
                  </a:lnTo>
                  <a:lnTo>
                    <a:pt x="245" y="7"/>
                  </a:lnTo>
                  <a:lnTo>
                    <a:pt x="245" y="6"/>
                  </a:lnTo>
                  <a:lnTo>
                    <a:pt x="245" y="3"/>
                  </a:lnTo>
                  <a:lnTo>
                    <a:pt x="241" y="0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4" y="4"/>
                  </a:lnTo>
                  <a:lnTo>
                    <a:pt x="2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0" name="Freeform 1052"/>
            <p:cNvSpPr/>
            <p:nvPr/>
          </p:nvSpPr>
          <p:spPr bwMode="auto">
            <a:xfrm>
              <a:off x="4718051" y="4133850"/>
              <a:ext cx="90488" cy="55563"/>
            </a:xfrm>
            <a:custGeom>
              <a:avLst/>
              <a:gdLst/>
              <a:ahLst/>
              <a:cxnLst>
                <a:cxn ang="0">
                  <a:pos x="218" y="1"/>
                </a:cxn>
                <a:cxn ang="0">
                  <a:pos x="218" y="1"/>
                </a:cxn>
                <a:cxn ang="0">
                  <a:pos x="207" y="12"/>
                </a:cxn>
                <a:cxn ang="0">
                  <a:pos x="195" y="21"/>
                </a:cxn>
                <a:cxn ang="0">
                  <a:pos x="182" y="30"/>
                </a:cxn>
                <a:cxn ang="0">
                  <a:pos x="169" y="38"/>
                </a:cxn>
                <a:cxn ang="0">
                  <a:pos x="141" y="52"/>
                </a:cxn>
                <a:cxn ang="0">
                  <a:pos x="114" y="65"/>
                </a:cxn>
                <a:cxn ang="0">
                  <a:pos x="114" y="65"/>
                </a:cxn>
                <a:cxn ang="0">
                  <a:pos x="98" y="73"/>
                </a:cxn>
                <a:cxn ang="0">
                  <a:pos x="85" y="81"/>
                </a:cxn>
                <a:cxn ang="0">
                  <a:pos x="57" y="98"/>
                </a:cxn>
                <a:cxn ang="0">
                  <a:pos x="30" y="116"/>
                </a:cxn>
                <a:cxn ang="0">
                  <a:pos x="17" y="124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0" y="140"/>
                </a:cxn>
                <a:cxn ang="0">
                  <a:pos x="4" y="143"/>
                </a:cxn>
                <a:cxn ang="0">
                  <a:pos x="5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2" y="135"/>
                </a:cxn>
                <a:cxn ang="0">
                  <a:pos x="37" y="126"/>
                </a:cxn>
                <a:cxn ang="0">
                  <a:pos x="63" y="107"/>
                </a:cxn>
                <a:cxn ang="0">
                  <a:pos x="90" y="90"/>
                </a:cxn>
                <a:cxn ang="0">
                  <a:pos x="105" y="82"/>
                </a:cxn>
                <a:cxn ang="0">
                  <a:pos x="119" y="76"/>
                </a:cxn>
                <a:cxn ang="0">
                  <a:pos x="119" y="76"/>
                </a:cxn>
                <a:cxn ang="0">
                  <a:pos x="148" y="63"/>
                </a:cxn>
                <a:cxn ang="0">
                  <a:pos x="175" y="47"/>
                </a:cxn>
                <a:cxn ang="0">
                  <a:pos x="188" y="39"/>
                </a:cxn>
                <a:cxn ang="0">
                  <a:pos x="201" y="30"/>
                </a:cxn>
                <a:cxn ang="0">
                  <a:pos x="214" y="20"/>
                </a:cxn>
                <a:cxn ang="0">
                  <a:pos x="226" y="9"/>
                </a:cxn>
                <a:cxn ang="0">
                  <a:pos x="226" y="9"/>
                </a:cxn>
                <a:cxn ang="0">
                  <a:pos x="227" y="8"/>
                </a:cxn>
                <a:cxn ang="0">
                  <a:pos x="227" y="5"/>
                </a:cxn>
                <a:cxn ang="0">
                  <a:pos x="226" y="1"/>
                </a:cxn>
                <a:cxn ang="0">
                  <a:pos x="222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8" y="1"/>
                </a:cxn>
              </a:cxnLst>
              <a:rect l="0" t="0" r="r" b="b"/>
              <a:pathLst>
                <a:path w="227" h="143">
                  <a:moveTo>
                    <a:pt x="218" y="1"/>
                  </a:moveTo>
                  <a:lnTo>
                    <a:pt x="218" y="1"/>
                  </a:lnTo>
                  <a:lnTo>
                    <a:pt x="207" y="12"/>
                  </a:lnTo>
                  <a:lnTo>
                    <a:pt x="195" y="21"/>
                  </a:lnTo>
                  <a:lnTo>
                    <a:pt x="182" y="30"/>
                  </a:lnTo>
                  <a:lnTo>
                    <a:pt x="169" y="38"/>
                  </a:lnTo>
                  <a:lnTo>
                    <a:pt x="141" y="52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98" y="73"/>
                  </a:lnTo>
                  <a:lnTo>
                    <a:pt x="85" y="81"/>
                  </a:lnTo>
                  <a:lnTo>
                    <a:pt x="57" y="98"/>
                  </a:lnTo>
                  <a:lnTo>
                    <a:pt x="30" y="116"/>
                  </a:lnTo>
                  <a:lnTo>
                    <a:pt x="17" y="124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0" y="140"/>
                  </a:lnTo>
                  <a:lnTo>
                    <a:pt x="4" y="143"/>
                  </a:lnTo>
                  <a:lnTo>
                    <a:pt x="5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2" y="135"/>
                  </a:lnTo>
                  <a:lnTo>
                    <a:pt x="37" y="126"/>
                  </a:lnTo>
                  <a:lnTo>
                    <a:pt x="63" y="107"/>
                  </a:lnTo>
                  <a:lnTo>
                    <a:pt x="90" y="90"/>
                  </a:lnTo>
                  <a:lnTo>
                    <a:pt x="105" y="82"/>
                  </a:lnTo>
                  <a:lnTo>
                    <a:pt x="119" y="76"/>
                  </a:lnTo>
                  <a:lnTo>
                    <a:pt x="119" y="76"/>
                  </a:lnTo>
                  <a:lnTo>
                    <a:pt x="148" y="63"/>
                  </a:lnTo>
                  <a:lnTo>
                    <a:pt x="175" y="47"/>
                  </a:lnTo>
                  <a:lnTo>
                    <a:pt x="188" y="39"/>
                  </a:lnTo>
                  <a:lnTo>
                    <a:pt x="201" y="30"/>
                  </a:lnTo>
                  <a:lnTo>
                    <a:pt x="214" y="20"/>
                  </a:lnTo>
                  <a:lnTo>
                    <a:pt x="226" y="9"/>
                  </a:lnTo>
                  <a:lnTo>
                    <a:pt x="226" y="9"/>
                  </a:lnTo>
                  <a:lnTo>
                    <a:pt x="227" y="8"/>
                  </a:lnTo>
                  <a:lnTo>
                    <a:pt x="227" y="5"/>
                  </a:lnTo>
                  <a:lnTo>
                    <a:pt x="226" y="1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8" y="1"/>
                  </a:lnTo>
                  <a:lnTo>
                    <a:pt x="21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1" name="Freeform 1053"/>
            <p:cNvSpPr/>
            <p:nvPr/>
          </p:nvSpPr>
          <p:spPr bwMode="auto">
            <a:xfrm>
              <a:off x="4733926" y="4146550"/>
              <a:ext cx="100013" cy="63500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5"/>
                </a:cxn>
                <a:cxn ang="0">
                  <a:pos x="237" y="8"/>
                </a:cxn>
                <a:cxn ang="0">
                  <a:pos x="230" y="13"/>
                </a:cxn>
                <a:cxn ang="0">
                  <a:pos x="222" y="16"/>
                </a:cxn>
                <a:cxn ang="0">
                  <a:pos x="216" y="17"/>
                </a:cxn>
                <a:cxn ang="0">
                  <a:pos x="216" y="17"/>
                </a:cxn>
                <a:cxn ang="0">
                  <a:pos x="209" y="20"/>
                </a:cxn>
                <a:cxn ang="0">
                  <a:pos x="203" y="24"/>
                </a:cxn>
                <a:cxn ang="0">
                  <a:pos x="191" y="31"/>
                </a:cxn>
                <a:cxn ang="0">
                  <a:pos x="191" y="31"/>
                </a:cxn>
                <a:cxn ang="0">
                  <a:pos x="174" y="41"/>
                </a:cxn>
                <a:cxn ang="0">
                  <a:pos x="157" y="48"/>
                </a:cxn>
                <a:cxn ang="0">
                  <a:pos x="140" y="56"/>
                </a:cxn>
                <a:cxn ang="0">
                  <a:pos x="123" y="64"/>
                </a:cxn>
                <a:cxn ang="0">
                  <a:pos x="123" y="64"/>
                </a:cxn>
                <a:cxn ang="0">
                  <a:pos x="90" y="82"/>
                </a:cxn>
                <a:cxn ang="0">
                  <a:pos x="59" y="102"/>
                </a:cxn>
                <a:cxn ang="0">
                  <a:pos x="30" y="126"/>
                </a:cxn>
                <a:cxn ang="0">
                  <a:pos x="1" y="150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3" y="158"/>
                </a:cxn>
                <a:cxn ang="0">
                  <a:pos x="5" y="160"/>
                </a:cxn>
                <a:cxn ang="0">
                  <a:pos x="8" y="160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26" y="143"/>
                </a:cxn>
                <a:cxn ang="0">
                  <a:pos x="43" y="130"/>
                </a:cxn>
                <a:cxn ang="0">
                  <a:pos x="60" y="116"/>
                </a:cxn>
                <a:cxn ang="0">
                  <a:pos x="79" y="103"/>
                </a:cxn>
                <a:cxn ang="0">
                  <a:pos x="97" y="93"/>
                </a:cxn>
                <a:cxn ang="0">
                  <a:pos x="115" y="82"/>
                </a:cxn>
                <a:cxn ang="0">
                  <a:pos x="135" y="72"/>
                </a:cxn>
                <a:cxn ang="0">
                  <a:pos x="156" y="63"/>
                </a:cxn>
                <a:cxn ang="0">
                  <a:pos x="156" y="63"/>
                </a:cxn>
                <a:cxn ang="0">
                  <a:pos x="171" y="55"/>
                </a:cxn>
                <a:cxn ang="0">
                  <a:pos x="188" y="43"/>
                </a:cxn>
                <a:cxn ang="0">
                  <a:pos x="205" y="34"/>
                </a:cxn>
                <a:cxn ang="0">
                  <a:pos x="213" y="30"/>
                </a:cxn>
                <a:cxn ang="0">
                  <a:pos x="222" y="28"/>
                </a:cxn>
                <a:cxn ang="0">
                  <a:pos x="222" y="28"/>
                </a:cxn>
                <a:cxn ang="0">
                  <a:pos x="230" y="25"/>
                </a:cxn>
                <a:cxn ang="0">
                  <a:pos x="238" y="21"/>
                </a:cxn>
                <a:cxn ang="0">
                  <a:pos x="246" y="16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1" y="7"/>
                </a:cxn>
                <a:cxn ang="0">
                  <a:pos x="251" y="4"/>
                </a:cxn>
                <a:cxn ang="0">
                  <a:pos x="249" y="1"/>
                </a:cxn>
                <a:cxn ang="0">
                  <a:pos x="246" y="0"/>
                </a:cxn>
                <a:cxn ang="0">
                  <a:pos x="245" y="0"/>
                </a:cxn>
                <a:cxn ang="0">
                  <a:pos x="242" y="1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51" h="160">
                  <a:moveTo>
                    <a:pt x="241" y="3"/>
                  </a:moveTo>
                  <a:lnTo>
                    <a:pt x="241" y="3"/>
                  </a:lnTo>
                  <a:lnTo>
                    <a:pt x="240" y="5"/>
                  </a:lnTo>
                  <a:lnTo>
                    <a:pt x="237" y="8"/>
                  </a:lnTo>
                  <a:lnTo>
                    <a:pt x="230" y="13"/>
                  </a:lnTo>
                  <a:lnTo>
                    <a:pt x="222" y="16"/>
                  </a:lnTo>
                  <a:lnTo>
                    <a:pt x="216" y="17"/>
                  </a:lnTo>
                  <a:lnTo>
                    <a:pt x="216" y="17"/>
                  </a:lnTo>
                  <a:lnTo>
                    <a:pt x="209" y="20"/>
                  </a:lnTo>
                  <a:lnTo>
                    <a:pt x="203" y="24"/>
                  </a:lnTo>
                  <a:lnTo>
                    <a:pt x="191" y="31"/>
                  </a:lnTo>
                  <a:lnTo>
                    <a:pt x="191" y="31"/>
                  </a:lnTo>
                  <a:lnTo>
                    <a:pt x="174" y="41"/>
                  </a:lnTo>
                  <a:lnTo>
                    <a:pt x="157" y="48"/>
                  </a:lnTo>
                  <a:lnTo>
                    <a:pt x="140" y="56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90" y="82"/>
                  </a:lnTo>
                  <a:lnTo>
                    <a:pt x="59" y="102"/>
                  </a:lnTo>
                  <a:lnTo>
                    <a:pt x="30" y="126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3" y="158"/>
                  </a:lnTo>
                  <a:lnTo>
                    <a:pt x="5" y="160"/>
                  </a:lnTo>
                  <a:lnTo>
                    <a:pt x="8" y="160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26" y="143"/>
                  </a:lnTo>
                  <a:lnTo>
                    <a:pt x="43" y="130"/>
                  </a:lnTo>
                  <a:lnTo>
                    <a:pt x="60" y="116"/>
                  </a:lnTo>
                  <a:lnTo>
                    <a:pt x="79" y="103"/>
                  </a:lnTo>
                  <a:lnTo>
                    <a:pt x="97" y="93"/>
                  </a:lnTo>
                  <a:lnTo>
                    <a:pt x="115" y="82"/>
                  </a:lnTo>
                  <a:lnTo>
                    <a:pt x="135" y="72"/>
                  </a:lnTo>
                  <a:lnTo>
                    <a:pt x="156" y="63"/>
                  </a:lnTo>
                  <a:lnTo>
                    <a:pt x="156" y="63"/>
                  </a:lnTo>
                  <a:lnTo>
                    <a:pt x="171" y="55"/>
                  </a:lnTo>
                  <a:lnTo>
                    <a:pt x="188" y="43"/>
                  </a:lnTo>
                  <a:lnTo>
                    <a:pt x="205" y="34"/>
                  </a:lnTo>
                  <a:lnTo>
                    <a:pt x="213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30" y="25"/>
                  </a:lnTo>
                  <a:lnTo>
                    <a:pt x="238" y="21"/>
                  </a:lnTo>
                  <a:lnTo>
                    <a:pt x="246" y="16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1" y="7"/>
                  </a:lnTo>
                  <a:lnTo>
                    <a:pt x="251" y="4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2" y="1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2" name="Freeform 1054"/>
            <p:cNvSpPr/>
            <p:nvPr/>
          </p:nvSpPr>
          <p:spPr bwMode="auto">
            <a:xfrm>
              <a:off x="4759326" y="4181475"/>
              <a:ext cx="79375" cy="47625"/>
            </a:xfrm>
            <a:custGeom>
              <a:avLst/>
              <a:gdLst/>
              <a:ahLst/>
              <a:cxnLst>
                <a:cxn ang="0">
                  <a:pos x="195" y="0"/>
                </a:cxn>
                <a:cxn ang="0">
                  <a:pos x="195" y="0"/>
                </a:cxn>
                <a:cxn ang="0">
                  <a:pos x="180" y="0"/>
                </a:cxn>
                <a:cxn ang="0">
                  <a:pos x="167" y="4"/>
                </a:cxn>
                <a:cxn ang="0">
                  <a:pos x="154" y="10"/>
                </a:cxn>
                <a:cxn ang="0">
                  <a:pos x="142" y="16"/>
                </a:cxn>
                <a:cxn ang="0">
                  <a:pos x="119" y="30"/>
                </a:cxn>
                <a:cxn ang="0">
                  <a:pos x="95" y="46"/>
                </a:cxn>
                <a:cxn ang="0">
                  <a:pos x="95" y="46"/>
                </a:cxn>
                <a:cxn ang="0">
                  <a:pos x="48" y="76"/>
                </a:cxn>
                <a:cxn ang="0">
                  <a:pos x="23" y="92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5" y="119"/>
                </a:cxn>
                <a:cxn ang="0">
                  <a:pos x="8" y="119"/>
                </a:cxn>
                <a:cxn ang="0">
                  <a:pos x="10" y="118"/>
                </a:cxn>
                <a:cxn ang="0">
                  <a:pos x="10" y="118"/>
                </a:cxn>
                <a:cxn ang="0">
                  <a:pos x="30" y="102"/>
                </a:cxn>
                <a:cxn ang="0">
                  <a:pos x="51" y="89"/>
                </a:cxn>
                <a:cxn ang="0">
                  <a:pos x="93" y="62"/>
                </a:cxn>
                <a:cxn ang="0">
                  <a:pos x="93" y="62"/>
                </a:cxn>
                <a:cxn ang="0">
                  <a:pos x="116" y="46"/>
                </a:cxn>
                <a:cxn ang="0">
                  <a:pos x="141" y="29"/>
                </a:cxn>
                <a:cxn ang="0">
                  <a:pos x="154" y="23"/>
                </a:cxn>
                <a:cxn ang="0">
                  <a:pos x="167" y="16"/>
                </a:cxn>
                <a:cxn ang="0">
                  <a:pos x="180" y="12"/>
                </a:cxn>
                <a:cxn ang="0">
                  <a:pos x="195" y="11"/>
                </a:cxn>
                <a:cxn ang="0">
                  <a:pos x="195" y="11"/>
                </a:cxn>
                <a:cxn ang="0">
                  <a:pos x="196" y="11"/>
                </a:cxn>
                <a:cxn ang="0">
                  <a:pos x="199" y="10"/>
                </a:cxn>
                <a:cxn ang="0">
                  <a:pos x="200" y="6"/>
                </a:cxn>
                <a:cxn ang="0">
                  <a:pos x="199" y="2"/>
                </a:cxn>
                <a:cxn ang="0">
                  <a:pos x="196" y="0"/>
                </a:cxn>
                <a:cxn ang="0">
                  <a:pos x="195" y="0"/>
                </a:cxn>
                <a:cxn ang="0">
                  <a:pos x="195" y="0"/>
                </a:cxn>
              </a:cxnLst>
              <a:rect l="0" t="0" r="r" b="b"/>
              <a:pathLst>
                <a:path w="200" h="119">
                  <a:moveTo>
                    <a:pt x="195" y="0"/>
                  </a:moveTo>
                  <a:lnTo>
                    <a:pt x="195" y="0"/>
                  </a:lnTo>
                  <a:lnTo>
                    <a:pt x="180" y="0"/>
                  </a:lnTo>
                  <a:lnTo>
                    <a:pt x="167" y="4"/>
                  </a:lnTo>
                  <a:lnTo>
                    <a:pt x="154" y="10"/>
                  </a:lnTo>
                  <a:lnTo>
                    <a:pt x="142" y="16"/>
                  </a:lnTo>
                  <a:lnTo>
                    <a:pt x="119" y="30"/>
                  </a:lnTo>
                  <a:lnTo>
                    <a:pt x="95" y="46"/>
                  </a:lnTo>
                  <a:lnTo>
                    <a:pt x="95" y="46"/>
                  </a:lnTo>
                  <a:lnTo>
                    <a:pt x="48" y="76"/>
                  </a:lnTo>
                  <a:lnTo>
                    <a:pt x="23" y="92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5" y="119"/>
                  </a:lnTo>
                  <a:lnTo>
                    <a:pt x="8" y="119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30" y="102"/>
                  </a:lnTo>
                  <a:lnTo>
                    <a:pt x="51" y="89"/>
                  </a:lnTo>
                  <a:lnTo>
                    <a:pt x="93" y="62"/>
                  </a:lnTo>
                  <a:lnTo>
                    <a:pt x="93" y="62"/>
                  </a:lnTo>
                  <a:lnTo>
                    <a:pt x="116" y="46"/>
                  </a:lnTo>
                  <a:lnTo>
                    <a:pt x="141" y="29"/>
                  </a:lnTo>
                  <a:lnTo>
                    <a:pt x="154" y="23"/>
                  </a:lnTo>
                  <a:lnTo>
                    <a:pt x="167" y="16"/>
                  </a:lnTo>
                  <a:lnTo>
                    <a:pt x="180" y="12"/>
                  </a:lnTo>
                  <a:lnTo>
                    <a:pt x="195" y="11"/>
                  </a:lnTo>
                  <a:lnTo>
                    <a:pt x="195" y="11"/>
                  </a:lnTo>
                  <a:lnTo>
                    <a:pt x="196" y="11"/>
                  </a:lnTo>
                  <a:lnTo>
                    <a:pt x="199" y="10"/>
                  </a:lnTo>
                  <a:lnTo>
                    <a:pt x="200" y="6"/>
                  </a:lnTo>
                  <a:lnTo>
                    <a:pt x="199" y="2"/>
                  </a:lnTo>
                  <a:lnTo>
                    <a:pt x="196" y="0"/>
                  </a:lnTo>
                  <a:lnTo>
                    <a:pt x="195" y="0"/>
                  </a:lnTo>
                  <a:lnTo>
                    <a:pt x="1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3" name="Freeform 1055"/>
            <p:cNvSpPr/>
            <p:nvPr/>
          </p:nvSpPr>
          <p:spPr bwMode="auto">
            <a:xfrm>
              <a:off x="4786313" y="4189413"/>
              <a:ext cx="90488" cy="57150"/>
            </a:xfrm>
            <a:custGeom>
              <a:avLst/>
              <a:gdLst/>
              <a:ahLst/>
              <a:cxnLst>
                <a:cxn ang="0">
                  <a:pos x="223" y="0"/>
                </a:cxn>
                <a:cxn ang="0">
                  <a:pos x="223" y="0"/>
                </a:cxn>
                <a:cxn ang="0">
                  <a:pos x="210" y="2"/>
                </a:cxn>
                <a:cxn ang="0">
                  <a:pos x="198" y="7"/>
                </a:cxn>
                <a:cxn ang="0">
                  <a:pos x="176" y="21"/>
                </a:cxn>
                <a:cxn ang="0">
                  <a:pos x="176" y="21"/>
                </a:cxn>
                <a:cxn ang="0">
                  <a:pos x="157" y="31"/>
                </a:cxn>
                <a:cxn ang="0">
                  <a:pos x="139" y="41"/>
                </a:cxn>
                <a:cxn ang="0">
                  <a:pos x="121" y="49"/>
                </a:cxn>
                <a:cxn ang="0">
                  <a:pos x="101" y="57"/>
                </a:cxn>
                <a:cxn ang="0">
                  <a:pos x="101" y="57"/>
                </a:cxn>
                <a:cxn ang="0">
                  <a:pos x="87" y="62"/>
                </a:cxn>
                <a:cxn ang="0">
                  <a:pos x="72" y="69"/>
                </a:cxn>
                <a:cxn ang="0">
                  <a:pos x="58" y="78"/>
                </a:cxn>
                <a:cxn ang="0">
                  <a:pos x="45" y="87"/>
                </a:cxn>
                <a:cxn ang="0">
                  <a:pos x="32" y="98"/>
                </a:cxn>
                <a:cxn ang="0">
                  <a:pos x="20" y="109"/>
                </a:cxn>
                <a:cxn ang="0">
                  <a:pos x="9" y="121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11" y="140"/>
                </a:cxn>
                <a:cxn ang="0">
                  <a:pos x="11" y="140"/>
                </a:cxn>
                <a:cxn ang="0">
                  <a:pos x="19" y="126"/>
                </a:cxn>
                <a:cxn ang="0">
                  <a:pos x="29" y="115"/>
                </a:cxn>
                <a:cxn ang="0">
                  <a:pos x="42" y="104"/>
                </a:cxn>
                <a:cxn ang="0">
                  <a:pos x="55" y="94"/>
                </a:cxn>
                <a:cxn ang="0">
                  <a:pos x="70" y="85"/>
                </a:cxn>
                <a:cxn ang="0">
                  <a:pos x="84" y="77"/>
                </a:cxn>
                <a:cxn ang="0">
                  <a:pos x="98" y="70"/>
                </a:cxn>
                <a:cxn ang="0">
                  <a:pos x="113" y="65"/>
                </a:cxn>
                <a:cxn ang="0">
                  <a:pos x="113" y="65"/>
                </a:cxn>
                <a:cxn ang="0">
                  <a:pos x="135" y="56"/>
                </a:cxn>
                <a:cxn ang="0">
                  <a:pos x="157" y="44"/>
                </a:cxn>
                <a:cxn ang="0">
                  <a:pos x="157" y="44"/>
                </a:cxn>
                <a:cxn ang="0">
                  <a:pos x="173" y="35"/>
                </a:cxn>
                <a:cxn ang="0">
                  <a:pos x="189" y="24"/>
                </a:cxn>
                <a:cxn ang="0">
                  <a:pos x="206" y="17"/>
                </a:cxn>
                <a:cxn ang="0">
                  <a:pos x="213" y="13"/>
                </a:cxn>
                <a:cxn ang="0">
                  <a:pos x="223" y="11"/>
                </a:cxn>
                <a:cxn ang="0">
                  <a:pos x="223" y="11"/>
                </a:cxn>
                <a:cxn ang="0">
                  <a:pos x="225" y="10"/>
                </a:cxn>
                <a:cxn ang="0">
                  <a:pos x="227" y="9"/>
                </a:cxn>
                <a:cxn ang="0">
                  <a:pos x="228" y="5"/>
                </a:cxn>
                <a:cxn ang="0">
                  <a:pos x="228" y="2"/>
                </a:cxn>
                <a:cxn ang="0">
                  <a:pos x="227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3" y="0"/>
                </a:cxn>
              </a:cxnLst>
              <a:rect l="0" t="0" r="r" b="b"/>
              <a:pathLst>
                <a:path w="228" h="142">
                  <a:moveTo>
                    <a:pt x="223" y="0"/>
                  </a:moveTo>
                  <a:lnTo>
                    <a:pt x="223" y="0"/>
                  </a:lnTo>
                  <a:lnTo>
                    <a:pt x="210" y="2"/>
                  </a:lnTo>
                  <a:lnTo>
                    <a:pt x="198" y="7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57" y="31"/>
                  </a:lnTo>
                  <a:lnTo>
                    <a:pt x="139" y="41"/>
                  </a:lnTo>
                  <a:lnTo>
                    <a:pt x="121" y="49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87" y="62"/>
                  </a:lnTo>
                  <a:lnTo>
                    <a:pt x="72" y="69"/>
                  </a:lnTo>
                  <a:lnTo>
                    <a:pt x="58" y="78"/>
                  </a:lnTo>
                  <a:lnTo>
                    <a:pt x="45" y="87"/>
                  </a:lnTo>
                  <a:lnTo>
                    <a:pt x="32" y="98"/>
                  </a:lnTo>
                  <a:lnTo>
                    <a:pt x="20" y="109"/>
                  </a:lnTo>
                  <a:lnTo>
                    <a:pt x="9" y="121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9" y="126"/>
                  </a:lnTo>
                  <a:lnTo>
                    <a:pt x="29" y="115"/>
                  </a:lnTo>
                  <a:lnTo>
                    <a:pt x="42" y="104"/>
                  </a:lnTo>
                  <a:lnTo>
                    <a:pt x="55" y="94"/>
                  </a:lnTo>
                  <a:lnTo>
                    <a:pt x="70" y="85"/>
                  </a:lnTo>
                  <a:lnTo>
                    <a:pt x="84" y="77"/>
                  </a:lnTo>
                  <a:lnTo>
                    <a:pt x="98" y="70"/>
                  </a:lnTo>
                  <a:lnTo>
                    <a:pt x="113" y="65"/>
                  </a:lnTo>
                  <a:lnTo>
                    <a:pt x="113" y="65"/>
                  </a:lnTo>
                  <a:lnTo>
                    <a:pt x="135" y="56"/>
                  </a:lnTo>
                  <a:lnTo>
                    <a:pt x="157" y="44"/>
                  </a:lnTo>
                  <a:lnTo>
                    <a:pt x="157" y="44"/>
                  </a:lnTo>
                  <a:lnTo>
                    <a:pt x="173" y="35"/>
                  </a:lnTo>
                  <a:lnTo>
                    <a:pt x="189" y="24"/>
                  </a:lnTo>
                  <a:lnTo>
                    <a:pt x="206" y="17"/>
                  </a:lnTo>
                  <a:lnTo>
                    <a:pt x="213" y="13"/>
                  </a:lnTo>
                  <a:lnTo>
                    <a:pt x="223" y="11"/>
                  </a:lnTo>
                  <a:lnTo>
                    <a:pt x="223" y="11"/>
                  </a:lnTo>
                  <a:lnTo>
                    <a:pt x="225" y="10"/>
                  </a:lnTo>
                  <a:lnTo>
                    <a:pt x="227" y="9"/>
                  </a:lnTo>
                  <a:lnTo>
                    <a:pt x="228" y="5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4" name="Freeform 1056"/>
            <p:cNvSpPr/>
            <p:nvPr/>
          </p:nvSpPr>
          <p:spPr bwMode="auto">
            <a:xfrm>
              <a:off x="4797426" y="4221163"/>
              <a:ext cx="88900" cy="47625"/>
            </a:xfrm>
            <a:custGeom>
              <a:avLst/>
              <a:gdLst/>
              <a:ahLst/>
              <a:cxnLst>
                <a:cxn ang="0">
                  <a:pos x="213" y="2"/>
                </a:cxn>
                <a:cxn ang="0">
                  <a:pos x="213" y="2"/>
                </a:cxn>
                <a:cxn ang="0">
                  <a:pos x="202" y="10"/>
                </a:cxn>
                <a:cxn ang="0">
                  <a:pos x="191" y="15"/>
                </a:cxn>
                <a:cxn ang="0">
                  <a:pos x="167" y="25"/>
                </a:cxn>
                <a:cxn ang="0">
                  <a:pos x="167" y="25"/>
                </a:cxn>
                <a:cxn ang="0">
                  <a:pos x="151" y="33"/>
                </a:cxn>
                <a:cxn ang="0">
                  <a:pos x="134" y="40"/>
                </a:cxn>
                <a:cxn ang="0">
                  <a:pos x="102" y="53"/>
                </a:cxn>
                <a:cxn ang="0">
                  <a:pos x="102" y="53"/>
                </a:cxn>
                <a:cxn ang="0">
                  <a:pos x="90" y="58"/>
                </a:cxn>
                <a:cxn ang="0">
                  <a:pos x="80" y="64"/>
                </a:cxn>
                <a:cxn ang="0">
                  <a:pos x="68" y="72"/>
                </a:cxn>
                <a:cxn ang="0">
                  <a:pos x="57" y="79"/>
                </a:cxn>
                <a:cxn ang="0">
                  <a:pos x="57" y="79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25" y="97"/>
                </a:cxn>
                <a:cxn ang="0">
                  <a:pos x="19" y="102"/>
                </a:cxn>
                <a:cxn ang="0">
                  <a:pos x="13" y="106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2" y="110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9"/>
                </a:cxn>
                <a:cxn ang="0">
                  <a:pos x="5" y="121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3" y="118"/>
                </a:cxn>
                <a:cxn ang="0">
                  <a:pos x="18" y="117"/>
                </a:cxn>
                <a:cxn ang="0">
                  <a:pos x="27" y="110"/>
                </a:cxn>
                <a:cxn ang="0">
                  <a:pos x="36" y="104"/>
                </a:cxn>
                <a:cxn ang="0">
                  <a:pos x="45" y="98"/>
                </a:cxn>
                <a:cxn ang="0">
                  <a:pos x="45" y="98"/>
                </a:cxn>
                <a:cxn ang="0">
                  <a:pos x="65" y="88"/>
                </a:cxn>
                <a:cxn ang="0">
                  <a:pos x="83" y="76"/>
                </a:cxn>
                <a:cxn ang="0">
                  <a:pos x="102" y="66"/>
                </a:cxn>
                <a:cxn ang="0">
                  <a:pos x="120" y="57"/>
                </a:cxn>
                <a:cxn ang="0">
                  <a:pos x="120" y="57"/>
                </a:cxn>
                <a:cxn ang="0">
                  <a:pos x="146" y="47"/>
                </a:cxn>
                <a:cxn ang="0">
                  <a:pos x="172" y="37"/>
                </a:cxn>
                <a:cxn ang="0">
                  <a:pos x="185" y="32"/>
                </a:cxn>
                <a:cxn ang="0">
                  <a:pos x="199" y="25"/>
                </a:cxn>
                <a:cxn ang="0">
                  <a:pos x="210" y="19"/>
                </a:cxn>
                <a:cxn ang="0">
                  <a:pos x="221" y="11"/>
                </a:cxn>
                <a:cxn ang="0">
                  <a:pos x="221" y="11"/>
                </a:cxn>
                <a:cxn ang="0">
                  <a:pos x="223" y="8"/>
                </a:cxn>
                <a:cxn ang="0">
                  <a:pos x="223" y="7"/>
                </a:cxn>
                <a:cxn ang="0">
                  <a:pos x="222" y="4"/>
                </a:cxn>
                <a:cxn ang="0">
                  <a:pos x="222" y="3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3" y="2"/>
                </a:cxn>
                <a:cxn ang="0">
                  <a:pos x="213" y="2"/>
                </a:cxn>
              </a:cxnLst>
              <a:rect l="0" t="0" r="r" b="b"/>
              <a:pathLst>
                <a:path w="223" h="121">
                  <a:moveTo>
                    <a:pt x="213" y="2"/>
                  </a:moveTo>
                  <a:lnTo>
                    <a:pt x="213" y="2"/>
                  </a:lnTo>
                  <a:lnTo>
                    <a:pt x="202" y="10"/>
                  </a:lnTo>
                  <a:lnTo>
                    <a:pt x="191" y="15"/>
                  </a:lnTo>
                  <a:lnTo>
                    <a:pt x="167" y="25"/>
                  </a:lnTo>
                  <a:lnTo>
                    <a:pt x="167" y="25"/>
                  </a:lnTo>
                  <a:lnTo>
                    <a:pt x="151" y="33"/>
                  </a:lnTo>
                  <a:lnTo>
                    <a:pt x="134" y="40"/>
                  </a:lnTo>
                  <a:lnTo>
                    <a:pt x="102" y="53"/>
                  </a:lnTo>
                  <a:lnTo>
                    <a:pt x="102" y="53"/>
                  </a:lnTo>
                  <a:lnTo>
                    <a:pt x="90" y="58"/>
                  </a:lnTo>
                  <a:lnTo>
                    <a:pt x="80" y="64"/>
                  </a:lnTo>
                  <a:lnTo>
                    <a:pt x="68" y="72"/>
                  </a:lnTo>
                  <a:lnTo>
                    <a:pt x="57" y="79"/>
                  </a:lnTo>
                  <a:lnTo>
                    <a:pt x="57" y="79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25" y="97"/>
                  </a:lnTo>
                  <a:lnTo>
                    <a:pt x="19" y="102"/>
                  </a:lnTo>
                  <a:lnTo>
                    <a:pt x="13" y="106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2" y="110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9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3" y="118"/>
                  </a:lnTo>
                  <a:lnTo>
                    <a:pt x="18" y="117"/>
                  </a:lnTo>
                  <a:lnTo>
                    <a:pt x="27" y="110"/>
                  </a:lnTo>
                  <a:lnTo>
                    <a:pt x="36" y="104"/>
                  </a:lnTo>
                  <a:lnTo>
                    <a:pt x="45" y="98"/>
                  </a:lnTo>
                  <a:lnTo>
                    <a:pt x="45" y="98"/>
                  </a:lnTo>
                  <a:lnTo>
                    <a:pt x="65" y="88"/>
                  </a:lnTo>
                  <a:lnTo>
                    <a:pt x="83" y="76"/>
                  </a:lnTo>
                  <a:lnTo>
                    <a:pt x="102" y="66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46" y="47"/>
                  </a:lnTo>
                  <a:lnTo>
                    <a:pt x="172" y="37"/>
                  </a:lnTo>
                  <a:lnTo>
                    <a:pt x="185" y="32"/>
                  </a:lnTo>
                  <a:lnTo>
                    <a:pt x="199" y="25"/>
                  </a:lnTo>
                  <a:lnTo>
                    <a:pt x="210" y="19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4"/>
                  </a:lnTo>
                  <a:lnTo>
                    <a:pt x="222" y="3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3" y="2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5" name="Freeform 1057"/>
            <p:cNvSpPr/>
            <p:nvPr/>
          </p:nvSpPr>
          <p:spPr bwMode="auto">
            <a:xfrm>
              <a:off x="4805363" y="4244975"/>
              <a:ext cx="92075" cy="49213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21" y="0"/>
                </a:cxn>
                <a:cxn ang="0">
                  <a:pos x="213" y="3"/>
                </a:cxn>
                <a:cxn ang="0">
                  <a:pos x="199" y="8"/>
                </a:cxn>
                <a:cxn ang="0">
                  <a:pos x="171" y="21"/>
                </a:cxn>
                <a:cxn ang="0">
                  <a:pos x="171" y="21"/>
                </a:cxn>
                <a:cxn ang="0">
                  <a:pos x="105" y="50"/>
                </a:cxn>
                <a:cxn ang="0">
                  <a:pos x="105" y="50"/>
                </a:cxn>
                <a:cxn ang="0">
                  <a:pos x="76" y="61"/>
                </a:cxn>
                <a:cxn ang="0">
                  <a:pos x="63" y="69"/>
                </a:cxn>
                <a:cxn ang="0">
                  <a:pos x="48" y="77"/>
                </a:cxn>
                <a:cxn ang="0">
                  <a:pos x="35" y="85"/>
                </a:cxn>
                <a:cxn ang="0">
                  <a:pos x="24" y="94"/>
                </a:cxn>
                <a:cxn ang="0">
                  <a:pos x="12" y="105"/>
                </a:cxn>
                <a:cxn ang="0">
                  <a:pos x="1" y="115"/>
                </a:cxn>
                <a:cxn ang="0">
                  <a:pos x="1" y="115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4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0" y="112"/>
                </a:cxn>
                <a:cxn ang="0">
                  <a:pos x="33" y="102"/>
                </a:cxn>
                <a:cxn ang="0">
                  <a:pos x="44" y="93"/>
                </a:cxn>
                <a:cxn ang="0">
                  <a:pos x="59" y="84"/>
                </a:cxn>
                <a:cxn ang="0">
                  <a:pos x="72" y="77"/>
                </a:cxn>
                <a:cxn ang="0">
                  <a:pos x="86" y="69"/>
                </a:cxn>
                <a:cxn ang="0">
                  <a:pos x="116" y="57"/>
                </a:cxn>
                <a:cxn ang="0">
                  <a:pos x="116" y="57"/>
                </a:cxn>
                <a:cxn ang="0">
                  <a:pos x="158" y="39"/>
                </a:cxn>
                <a:cxn ang="0">
                  <a:pos x="158" y="39"/>
                </a:cxn>
                <a:cxn ang="0">
                  <a:pos x="192" y="22"/>
                </a:cxn>
                <a:cxn ang="0">
                  <a:pos x="211" y="14"/>
                </a:cxn>
                <a:cxn ang="0">
                  <a:pos x="220" y="12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10"/>
                </a:cxn>
                <a:cxn ang="0">
                  <a:pos x="232" y="9"/>
                </a:cxn>
                <a:cxn ang="0">
                  <a:pos x="233" y="5"/>
                </a:cxn>
                <a:cxn ang="0">
                  <a:pos x="232" y="1"/>
                </a:cxn>
                <a:cxn ang="0">
                  <a:pos x="230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3" h="125">
                  <a:moveTo>
                    <a:pt x="228" y="0"/>
                  </a:moveTo>
                  <a:lnTo>
                    <a:pt x="228" y="0"/>
                  </a:lnTo>
                  <a:lnTo>
                    <a:pt x="221" y="0"/>
                  </a:lnTo>
                  <a:lnTo>
                    <a:pt x="213" y="3"/>
                  </a:lnTo>
                  <a:lnTo>
                    <a:pt x="199" y="8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76" y="61"/>
                  </a:lnTo>
                  <a:lnTo>
                    <a:pt x="63" y="69"/>
                  </a:lnTo>
                  <a:lnTo>
                    <a:pt x="48" y="77"/>
                  </a:lnTo>
                  <a:lnTo>
                    <a:pt x="35" y="85"/>
                  </a:lnTo>
                  <a:lnTo>
                    <a:pt x="24" y="94"/>
                  </a:lnTo>
                  <a:lnTo>
                    <a:pt x="12" y="105"/>
                  </a:lnTo>
                  <a:lnTo>
                    <a:pt x="1" y="115"/>
                  </a:lnTo>
                  <a:lnTo>
                    <a:pt x="1" y="115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4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0" y="112"/>
                  </a:lnTo>
                  <a:lnTo>
                    <a:pt x="33" y="102"/>
                  </a:lnTo>
                  <a:lnTo>
                    <a:pt x="44" y="93"/>
                  </a:lnTo>
                  <a:lnTo>
                    <a:pt x="59" y="84"/>
                  </a:lnTo>
                  <a:lnTo>
                    <a:pt x="72" y="77"/>
                  </a:lnTo>
                  <a:lnTo>
                    <a:pt x="86" y="69"/>
                  </a:lnTo>
                  <a:lnTo>
                    <a:pt x="116" y="57"/>
                  </a:lnTo>
                  <a:lnTo>
                    <a:pt x="116" y="57"/>
                  </a:lnTo>
                  <a:lnTo>
                    <a:pt x="158" y="39"/>
                  </a:lnTo>
                  <a:lnTo>
                    <a:pt x="158" y="39"/>
                  </a:lnTo>
                  <a:lnTo>
                    <a:pt x="192" y="22"/>
                  </a:lnTo>
                  <a:lnTo>
                    <a:pt x="211" y="14"/>
                  </a:lnTo>
                  <a:lnTo>
                    <a:pt x="220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10"/>
                  </a:lnTo>
                  <a:lnTo>
                    <a:pt x="232" y="9"/>
                  </a:lnTo>
                  <a:lnTo>
                    <a:pt x="233" y="5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6" name="Freeform 1058"/>
            <p:cNvSpPr/>
            <p:nvPr/>
          </p:nvSpPr>
          <p:spPr bwMode="auto">
            <a:xfrm>
              <a:off x="4822826" y="4260850"/>
              <a:ext cx="85725" cy="53975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210" y="1"/>
                </a:cxn>
                <a:cxn ang="0">
                  <a:pos x="182" y="16"/>
                </a:cxn>
                <a:cxn ang="0">
                  <a:pos x="156" y="29"/>
                </a:cxn>
                <a:cxn ang="0">
                  <a:pos x="101" y="58"/>
                </a:cxn>
                <a:cxn ang="0">
                  <a:pos x="75" y="73"/>
                </a:cxn>
                <a:cxn ang="0">
                  <a:pos x="49" y="89"/>
                </a:cxn>
                <a:cxn ang="0">
                  <a:pos x="25" y="107"/>
                </a:cxn>
                <a:cxn ang="0">
                  <a:pos x="3" y="128"/>
                </a:cxn>
                <a:cxn ang="0">
                  <a:pos x="3" y="128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3" y="136"/>
                </a:cxn>
                <a:cxn ang="0">
                  <a:pos x="7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33" y="115"/>
                </a:cxn>
                <a:cxn ang="0">
                  <a:pos x="57" y="98"/>
                </a:cxn>
                <a:cxn ang="0">
                  <a:pos x="83" y="81"/>
                </a:cxn>
                <a:cxn ang="0">
                  <a:pos x="109" y="67"/>
                </a:cxn>
                <a:cxn ang="0">
                  <a:pos x="163" y="39"/>
                </a:cxn>
                <a:cxn ang="0">
                  <a:pos x="189" y="25"/>
                </a:cxn>
                <a:cxn ang="0">
                  <a:pos x="215" y="11"/>
                </a:cxn>
                <a:cxn ang="0">
                  <a:pos x="215" y="11"/>
                </a:cxn>
                <a:cxn ang="0">
                  <a:pos x="218" y="9"/>
                </a:cxn>
                <a:cxn ang="0">
                  <a:pos x="218" y="8"/>
                </a:cxn>
                <a:cxn ang="0">
                  <a:pos x="218" y="4"/>
                </a:cxn>
                <a:cxn ang="0">
                  <a:pos x="214" y="1"/>
                </a:cxn>
                <a:cxn ang="0">
                  <a:pos x="212" y="0"/>
                </a:cxn>
                <a:cxn ang="0">
                  <a:pos x="210" y="1"/>
                </a:cxn>
                <a:cxn ang="0">
                  <a:pos x="210" y="1"/>
                </a:cxn>
              </a:cxnLst>
              <a:rect l="0" t="0" r="r" b="b"/>
              <a:pathLst>
                <a:path w="218" h="137">
                  <a:moveTo>
                    <a:pt x="210" y="1"/>
                  </a:moveTo>
                  <a:lnTo>
                    <a:pt x="210" y="1"/>
                  </a:lnTo>
                  <a:lnTo>
                    <a:pt x="182" y="16"/>
                  </a:lnTo>
                  <a:lnTo>
                    <a:pt x="156" y="29"/>
                  </a:lnTo>
                  <a:lnTo>
                    <a:pt x="101" y="58"/>
                  </a:lnTo>
                  <a:lnTo>
                    <a:pt x="75" y="73"/>
                  </a:lnTo>
                  <a:lnTo>
                    <a:pt x="49" y="89"/>
                  </a:lnTo>
                  <a:lnTo>
                    <a:pt x="25" y="107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3" y="136"/>
                  </a:lnTo>
                  <a:lnTo>
                    <a:pt x="7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33" y="115"/>
                  </a:lnTo>
                  <a:lnTo>
                    <a:pt x="57" y="98"/>
                  </a:lnTo>
                  <a:lnTo>
                    <a:pt x="83" y="81"/>
                  </a:lnTo>
                  <a:lnTo>
                    <a:pt x="109" y="67"/>
                  </a:lnTo>
                  <a:lnTo>
                    <a:pt x="163" y="39"/>
                  </a:lnTo>
                  <a:lnTo>
                    <a:pt x="189" y="25"/>
                  </a:lnTo>
                  <a:lnTo>
                    <a:pt x="215" y="11"/>
                  </a:lnTo>
                  <a:lnTo>
                    <a:pt x="215" y="11"/>
                  </a:lnTo>
                  <a:lnTo>
                    <a:pt x="218" y="9"/>
                  </a:lnTo>
                  <a:lnTo>
                    <a:pt x="218" y="8"/>
                  </a:lnTo>
                  <a:lnTo>
                    <a:pt x="218" y="4"/>
                  </a:lnTo>
                  <a:lnTo>
                    <a:pt x="214" y="1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7" name="Freeform 1059"/>
            <p:cNvSpPr/>
            <p:nvPr/>
          </p:nvSpPr>
          <p:spPr bwMode="auto">
            <a:xfrm>
              <a:off x="4814888" y="4289425"/>
              <a:ext cx="93663" cy="69850"/>
            </a:xfrm>
            <a:custGeom>
              <a:avLst/>
              <a:gdLst/>
              <a:ahLst/>
              <a:cxnLst>
                <a:cxn ang="0">
                  <a:pos x="228" y="0"/>
                </a:cxn>
                <a:cxn ang="0">
                  <a:pos x="228" y="0"/>
                </a:cxn>
                <a:cxn ang="0">
                  <a:pos x="214" y="6"/>
                </a:cxn>
                <a:cxn ang="0">
                  <a:pos x="199" y="14"/>
                </a:cxn>
                <a:cxn ang="0">
                  <a:pos x="173" y="31"/>
                </a:cxn>
                <a:cxn ang="0">
                  <a:pos x="122" y="69"/>
                </a:cxn>
                <a:cxn ang="0">
                  <a:pos x="122" y="69"/>
                </a:cxn>
                <a:cxn ang="0">
                  <a:pos x="91" y="91"/>
                </a:cxn>
                <a:cxn ang="0">
                  <a:pos x="61" y="116"/>
                </a:cxn>
                <a:cxn ang="0">
                  <a:pos x="31" y="141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71"/>
                </a:cxn>
                <a:cxn ang="0">
                  <a:pos x="3" y="175"/>
                </a:cxn>
                <a:cxn ang="0">
                  <a:pos x="7" y="176"/>
                </a:cxn>
                <a:cxn ang="0">
                  <a:pos x="8" y="176"/>
                </a:cxn>
                <a:cxn ang="0">
                  <a:pos x="11" y="175"/>
                </a:cxn>
                <a:cxn ang="0">
                  <a:pos x="11" y="175"/>
                </a:cxn>
                <a:cxn ang="0">
                  <a:pos x="36" y="153"/>
                </a:cxn>
                <a:cxn ang="0">
                  <a:pos x="62" y="132"/>
                </a:cxn>
                <a:cxn ang="0">
                  <a:pos x="88" y="111"/>
                </a:cxn>
                <a:cxn ang="0">
                  <a:pos x="114" y="89"/>
                </a:cxn>
                <a:cxn ang="0">
                  <a:pos x="114" y="89"/>
                </a:cxn>
                <a:cxn ang="0">
                  <a:pos x="129" y="77"/>
                </a:cxn>
                <a:cxn ang="0">
                  <a:pos x="144" y="66"/>
                </a:cxn>
                <a:cxn ang="0">
                  <a:pos x="176" y="45"/>
                </a:cxn>
                <a:cxn ang="0">
                  <a:pos x="176" y="45"/>
                </a:cxn>
                <a:cxn ang="0">
                  <a:pos x="202" y="27"/>
                </a:cxn>
                <a:cxn ang="0">
                  <a:pos x="216" y="18"/>
                </a:cxn>
                <a:cxn ang="0">
                  <a:pos x="231" y="11"/>
                </a:cxn>
                <a:cxn ang="0">
                  <a:pos x="231" y="11"/>
                </a:cxn>
                <a:cxn ang="0">
                  <a:pos x="233" y="10"/>
                </a:cxn>
                <a:cxn ang="0">
                  <a:pos x="235" y="8"/>
                </a:cxn>
                <a:cxn ang="0">
                  <a:pos x="235" y="4"/>
                </a:cxn>
                <a:cxn ang="0">
                  <a:pos x="233" y="1"/>
                </a:cxn>
                <a:cxn ang="0">
                  <a:pos x="232" y="0"/>
                </a:cxn>
                <a:cxn ang="0">
                  <a:pos x="231" y="0"/>
                </a:cxn>
                <a:cxn ang="0">
                  <a:pos x="228" y="0"/>
                </a:cxn>
                <a:cxn ang="0">
                  <a:pos x="228" y="0"/>
                </a:cxn>
              </a:cxnLst>
              <a:rect l="0" t="0" r="r" b="b"/>
              <a:pathLst>
                <a:path w="235" h="176">
                  <a:moveTo>
                    <a:pt x="228" y="0"/>
                  </a:moveTo>
                  <a:lnTo>
                    <a:pt x="228" y="0"/>
                  </a:lnTo>
                  <a:lnTo>
                    <a:pt x="214" y="6"/>
                  </a:lnTo>
                  <a:lnTo>
                    <a:pt x="199" y="14"/>
                  </a:lnTo>
                  <a:lnTo>
                    <a:pt x="173" y="31"/>
                  </a:lnTo>
                  <a:lnTo>
                    <a:pt x="122" y="69"/>
                  </a:lnTo>
                  <a:lnTo>
                    <a:pt x="122" y="69"/>
                  </a:lnTo>
                  <a:lnTo>
                    <a:pt x="91" y="91"/>
                  </a:lnTo>
                  <a:lnTo>
                    <a:pt x="61" y="116"/>
                  </a:lnTo>
                  <a:lnTo>
                    <a:pt x="31" y="141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71"/>
                  </a:lnTo>
                  <a:lnTo>
                    <a:pt x="3" y="175"/>
                  </a:lnTo>
                  <a:lnTo>
                    <a:pt x="7" y="176"/>
                  </a:lnTo>
                  <a:lnTo>
                    <a:pt x="8" y="176"/>
                  </a:lnTo>
                  <a:lnTo>
                    <a:pt x="11" y="175"/>
                  </a:lnTo>
                  <a:lnTo>
                    <a:pt x="11" y="175"/>
                  </a:lnTo>
                  <a:lnTo>
                    <a:pt x="36" y="153"/>
                  </a:lnTo>
                  <a:lnTo>
                    <a:pt x="62" y="132"/>
                  </a:lnTo>
                  <a:lnTo>
                    <a:pt x="88" y="111"/>
                  </a:lnTo>
                  <a:lnTo>
                    <a:pt x="114" y="89"/>
                  </a:lnTo>
                  <a:lnTo>
                    <a:pt x="114" y="89"/>
                  </a:lnTo>
                  <a:lnTo>
                    <a:pt x="129" y="77"/>
                  </a:lnTo>
                  <a:lnTo>
                    <a:pt x="144" y="66"/>
                  </a:lnTo>
                  <a:lnTo>
                    <a:pt x="176" y="45"/>
                  </a:lnTo>
                  <a:lnTo>
                    <a:pt x="176" y="45"/>
                  </a:lnTo>
                  <a:lnTo>
                    <a:pt x="202" y="27"/>
                  </a:lnTo>
                  <a:lnTo>
                    <a:pt x="216" y="18"/>
                  </a:lnTo>
                  <a:lnTo>
                    <a:pt x="231" y="11"/>
                  </a:lnTo>
                  <a:lnTo>
                    <a:pt x="231" y="11"/>
                  </a:lnTo>
                  <a:lnTo>
                    <a:pt x="233" y="10"/>
                  </a:lnTo>
                  <a:lnTo>
                    <a:pt x="235" y="8"/>
                  </a:lnTo>
                  <a:lnTo>
                    <a:pt x="235" y="4"/>
                  </a:lnTo>
                  <a:lnTo>
                    <a:pt x="233" y="1"/>
                  </a:lnTo>
                  <a:lnTo>
                    <a:pt x="232" y="0"/>
                  </a:lnTo>
                  <a:lnTo>
                    <a:pt x="231" y="0"/>
                  </a:lnTo>
                  <a:lnTo>
                    <a:pt x="228" y="0"/>
                  </a:lnTo>
                  <a:lnTo>
                    <a:pt x="22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8" name="Freeform 1060"/>
            <p:cNvSpPr/>
            <p:nvPr/>
          </p:nvSpPr>
          <p:spPr bwMode="auto">
            <a:xfrm>
              <a:off x="4819651" y="4319588"/>
              <a:ext cx="98425" cy="66675"/>
            </a:xfrm>
            <a:custGeom>
              <a:avLst/>
              <a:gdLst/>
              <a:ahLst/>
              <a:cxnLst>
                <a:cxn ang="0">
                  <a:pos x="236" y="2"/>
                </a:cxn>
                <a:cxn ang="0">
                  <a:pos x="236" y="2"/>
                </a:cxn>
                <a:cxn ang="0">
                  <a:pos x="221" y="13"/>
                </a:cxn>
                <a:cxn ang="0">
                  <a:pos x="207" y="22"/>
                </a:cxn>
                <a:cxn ang="0">
                  <a:pos x="174" y="41"/>
                </a:cxn>
                <a:cxn ang="0">
                  <a:pos x="174" y="41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75" y="102"/>
                </a:cxn>
                <a:cxn ang="0">
                  <a:pos x="50" y="121"/>
                </a:cxn>
                <a:cxn ang="0">
                  <a:pos x="2" y="161"/>
                </a:cxn>
                <a:cxn ang="0">
                  <a:pos x="2" y="161"/>
                </a:cxn>
                <a:cxn ang="0">
                  <a:pos x="0" y="164"/>
                </a:cxn>
                <a:cxn ang="0">
                  <a:pos x="0" y="165"/>
                </a:cxn>
                <a:cxn ang="0">
                  <a:pos x="0" y="168"/>
                </a:cxn>
                <a:cxn ang="0">
                  <a:pos x="2" y="169"/>
                </a:cxn>
                <a:cxn ang="0">
                  <a:pos x="5" y="170"/>
                </a:cxn>
                <a:cxn ang="0">
                  <a:pos x="8" y="170"/>
                </a:cxn>
                <a:cxn ang="0">
                  <a:pos x="11" y="169"/>
                </a:cxn>
                <a:cxn ang="0">
                  <a:pos x="11" y="169"/>
                </a:cxn>
                <a:cxn ang="0">
                  <a:pos x="37" y="147"/>
                </a:cxn>
                <a:cxn ang="0">
                  <a:pos x="64" y="124"/>
                </a:cxn>
                <a:cxn ang="0">
                  <a:pos x="93" y="104"/>
                </a:cxn>
                <a:cxn ang="0">
                  <a:pos x="108" y="93"/>
                </a:cxn>
                <a:cxn ang="0">
                  <a:pos x="123" y="85"/>
                </a:cxn>
                <a:cxn ang="0">
                  <a:pos x="123" y="85"/>
                </a:cxn>
                <a:cxn ang="0">
                  <a:pos x="157" y="66"/>
                </a:cxn>
                <a:cxn ang="0">
                  <a:pos x="190" y="45"/>
                </a:cxn>
                <a:cxn ang="0">
                  <a:pos x="190" y="45"/>
                </a:cxn>
                <a:cxn ang="0">
                  <a:pos x="217" y="29"/>
                </a:cxn>
                <a:cxn ang="0">
                  <a:pos x="232" y="20"/>
                </a:cxn>
                <a:cxn ang="0">
                  <a:pos x="244" y="9"/>
                </a:cxn>
                <a:cxn ang="0">
                  <a:pos x="244" y="9"/>
                </a:cxn>
                <a:cxn ang="0">
                  <a:pos x="246" y="8"/>
                </a:cxn>
                <a:cxn ang="0">
                  <a:pos x="246" y="5"/>
                </a:cxn>
                <a:cxn ang="0">
                  <a:pos x="245" y="2"/>
                </a:cxn>
                <a:cxn ang="0">
                  <a:pos x="241" y="0"/>
                </a:cxn>
                <a:cxn ang="0">
                  <a:pos x="238" y="0"/>
                </a:cxn>
                <a:cxn ang="0">
                  <a:pos x="236" y="2"/>
                </a:cxn>
                <a:cxn ang="0">
                  <a:pos x="236" y="2"/>
                </a:cxn>
              </a:cxnLst>
              <a:rect l="0" t="0" r="r" b="b"/>
              <a:pathLst>
                <a:path w="246" h="170">
                  <a:moveTo>
                    <a:pt x="236" y="2"/>
                  </a:moveTo>
                  <a:lnTo>
                    <a:pt x="236" y="2"/>
                  </a:lnTo>
                  <a:lnTo>
                    <a:pt x="221" y="13"/>
                  </a:lnTo>
                  <a:lnTo>
                    <a:pt x="207" y="22"/>
                  </a:lnTo>
                  <a:lnTo>
                    <a:pt x="174" y="41"/>
                  </a:lnTo>
                  <a:lnTo>
                    <a:pt x="174" y="41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75" y="102"/>
                  </a:lnTo>
                  <a:lnTo>
                    <a:pt x="50" y="12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9"/>
                  </a:lnTo>
                  <a:lnTo>
                    <a:pt x="5" y="170"/>
                  </a:lnTo>
                  <a:lnTo>
                    <a:pt x="8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37" y="147"/>
                  </a:lnTo>
                  <a:lnTo>
                    <a:pt x="64" y="124"/>
                  </a:lnTo>
                  <a:lnTo>
                    <a:pt x="93" y="104"/>
                  </a:lnTo>
                  <a:lnTo>
                    <a:pt x="108" y="93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57" y="66"/>
                  </a:lnTo>
                  <a:lnTo>
                    <a:pt x="190" y="45"/>
                  </a:lnTo>
                  <a:lnTo>
                    <a:pt x="190" y="45"/>
                  </a:lnTo>
                  <a:lnTo>
                    <a:pt x="217" y="29"/>
                  </a:lnTo>
                  <a:lnTo>
                    <a:pt x="232" y="20"/>
                  </a:lnTo>
                  <a:lnTo>
                    <a:pt x="244" y="9"/>
                  </a:lnTo>
                  <a:lnTo>
                    <a:pt x="244" y="9"/>
                  </a:lnTo>
                  <a:lnTo>
                    <a:pt x="246" y="8"/>
                  </a:lnTo>
                  <a:lnTo>
                    <a:pt x="246" y="5"/>
                  </a:lnTo>
                  <a:lnTo>
                    <a:pt x="245" y="2"/>
                  </a:lnTo>
                  <a:lnTo>
                    <a:pt x="241" y="0"/>
                  </a:lnTo>
                  <a:lnTo>
                    <a:pt x="238" y="0"/>
                  </a:lnTo>
                  <a:lnTo>
                    <a:pt x="236" y="2"/>
                  </a:lnTo>
                  <a:lnTo>
                    <a:pt x="2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9" name="Freeform 1061"/>
            <p:cNvSpPr/>
            <p:nvPr/>
          </p:nvSpPr>
          <p:spPr bwMode="auto">
            <a:xfrm>
              <a:off x="4827588" y="4351338"/>
              <a:ext cx="95250" cy="65088"/>
            </a:xfrm>
            <a:custGeom>
              <a:avLst/>
              <a:gdLst/>
              <a:ahLst/>
              <a:cxnLst>
                <a:cxn ang="0">
                  <a:pos x="230" y="1"/>
                </a:cxn>
                <a:cxn ang="0">
                  <a:pos x="230" y="1"/>
                </a:cxn>
                <a:cxn ang="0">
                  <a:pos x="224" y="7"/>
                </a:cxn>
                <a:cxn ang="0">
                  <a:pos x="217" y="12"/>
                </a:cxn>
                <a:cxn ang="0">
                  <a:pos x="202" y="22"/>
                </a:cxn>
                <a:cxn ang="0">
                  <a:pos x="186" y="31"/>
                </a:cxn>
                <a:cxn ang="0">
                  <a:pos x="170" y="41"/>
                </a:cxn>
                <a:cxn ang="0">
                  <a:pos x="170" y="41"/>
                </a:cxn>
                <a:cxn ang="0">
                  <a:pos x="152" y="52"/>
                </a:cxn>
                <a:cxn ang="0">
                  <a:pos x="132" y="64"/>
                </a:cxn>
                <a:cxn ang="0">
                  <a:pos x="114" y="75"/>
                </a:cxn>
                <a:cxn ang="0">
                  <a:pos x="94" y="86"/>
                </a:cxn>
                <a:cxn ang="0">
                  <a:pos x="94" y="86"/>
                </a:cxn>
                <a:cxn ang="0">
                  <a:pos x="60" y="109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19" y="137"/>
                </a:cxn>
                <a:cxn ang="0">
                  <a:pos x="11" y="143"/>
                </a:cxn>
                <a:cxn ang="0">
                  <a:pos x="4" y="149"/>
                </a:cxn>
                <a:cxn ang="0">
                  <a:pos x="3" y="153"/>
                </a:cxn>
                <a:cxn ang="0">
                  <a:pos x="0" y="158"/>
                </a:cxn>
                <a:cxn ang="0">
                  <a:pos x="0" y="158"/>
                </a:cxn>
                <a:cxn ang="0">
                  <a:pos x="0" y="161"/>
                </a:cxn>
                <a:cxn ang="0">
                  <a:pos x="2" y="162"/>
                </a:cxn>
                <a:cxn ang="0">
                  <a:pos x="6" y="165"/>
                </a:cxn>
                <a:cxn ang="0">
                  <a:pos x="9" y="165"/>
                </a:cxn>
                <a:cxn ang="0">
                  <a:pos x="11" y="164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5" y="154"/>
                </a:cxn>
                <a:cxn ang="0">
                  <a:pos x="20" y="149"/>
                </a:cxn>
                <a:cxn ang="0">
                  <a:pos x="28" y="143"/>
                </a:cxn>
                <a:cxn ang="0">
                  <a:pos x="36" y="137"/>
                </a:cxn>
                <a:cxn ang="0">
                  <a:pos x="53" y="127"/>
                </a:cxn>
                <a:cxn ang="0">
                  <a:pos x="66" y="119"/>
                </a:cxn>
                <a:cxn ang="0">
                  <a:pos x="66" y="119"/>
                </a:cxn>
                <a:cxn ang="0">
                  <a:pos x="100" y="97"/>
                </a:cxn>
                <a:cxn ang="0">
                  <a:pos x="118" y="86"/>
                </a:cxn>
                <a:cxn ang="0">
                  <a:pos x="136" y="76"/>
                </a:cxn>
                <a:cxn ang="0">
                  <a:pos x="136" y="76"/>
                </a:cxn>
                <a:cxn ang="0">
                  <a:pos x="151" y="68"/>
                </a:cxn>
                <a:cxn ang="0">
                  <a:pos x="165" y="59"/>
                </a:cxn>
                <a:cxn ang="0">
                  <a:pos x="191" y="39"/>
                </a:cxn>
                <a:cxn ang="0">
                  <a:pos x="191" y="39"/>
                </a:cxn>
                <a:cxn ang="0">
                  <a:pos x="203" y="31"/>
                </a:cxn>
                <a:cxn ang="0">
                  <a:pos x="216" y="25"/>
                </a:cxn>
                <a:cxn ang="0">
                  <a:pos x="228" y="18"/>
                </a:cxn>
                <a:cxn ang="0">
                  <a:pos x="238" y="9"/>
                </a:cxn>
                <a:cxn ang="0">
                  <a:pos x="238" y="9"/>
                </a:cxn>
                <a:cxn ang="0">
                  <a:pos x="240" y="8"/>
                </a:cxn>
                <a:cxn ang="0">
                  <a:pos x="241" y="5"/>
                </a:cxn>
                <a:cxn ang="0">
                  <a:pos x="238" y="1"/>
                </a:cxn>
                <a:cxn ang="0">
                  <a:pos x="234" y="0"/>
                </a:cxn>
                <a:cxn ang="0">
                  <a:pos x="233" y="0"/>
                </a:cxn>
                <a:cxn ang="0">
                  <a:pos x="230" y="1"/>
                </a:cxn>
                <a:cxn ang="0">
                  <a:pos x="230" y="1"/>
                </a:cxn>
              </a:cxnLst>
              <a:rect l="0" t="0" r="r" b="b"/>
              <a:pathLst>
                <a:path w="241" h="165">
                  <a:moveTo>
                    <a:pt x="230" y="1"/>
                  </a:moveTo>
                  <a:lnTo>
                    <a:pt x="230" y="1"/>
                  </a:lnTo>
                  <a:lnTo>
                    <a:pt x="224" y="7"/>
                  </a:lnTo>
                  <a:lnTo>
                    <a:pt x="217" y="12"/>
                  </a:lnTo>
                  <a:lnTo>
                    <a:pt x="202" y="22"/>
                  </a:lnTo>
                  <a:lnTo>
                    <a:pt x="186" y="31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52" y="52"/>
                  </a:lnTo>
                  <a:lnTo>
                    <a:pt x="132" y="64"/>
                  </a:lnTo>
                  <a:lnTo>
                    <a:pt x="114" y="75"/>
                  </a:lnTo>
                  <a:lnTo>
                    <a:pt x="94" y="86"/>
                  </a:lnTo>
                  <a:lnTo>
                    <a:pt x="94" y="86"/>
                  </a:lnTo>
                  <a:lnTo>
                    <a:pt x="60" y="109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19" y="137"/>
                  </a:lnTo>
                  <a:lnTo>
                    <a:pt x="11" y="143"/>
                  </a:lnTo>
                  <a:lnTo>
                    <a:pt x="4" y="149"/>
                  </a:lnTo>
                  <a:lnTo>
                    <a:pt x="3" y="153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1"/>
                  </a:lnTo>
                  <a:lnTo>
                    <a:pt x="2" y="162"/>
                  </a:lnTo>
                  <a:lnTo>
                    <a:pt x="6" y="165"/>
                  </a:lnTo>
                  <a:lnTo>
                    <a:pt x="9" y="165"/>
                  </a:lnTo>
                  <a:lnTo>
                    <a:pt x="11" y="164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8" y="143"/>
                  </a:lnTo>
                  <a:lnTo>
                    <a:pt x="36" y="137"/>
                  </a:lnTo>
                  <a:lnTo>
                    <a:pt x="53" y="127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100" y="97"/>
                  </a:lnTo>
                  <a:lnTo>
                    <a:pt x="118" y="86"/>
                  </a:lnTo>
                  <a:lnTo>
                    <a:pt x="136" y="76"/>
                  </a:lnTo>
                  <a:lnTo>
                    <a:pt x="136" y="76"/>
                  </a:lnTo>
                  <a:lnTo>
                    <a:pt x="151" y="68"/>
                  </a:lnTo>
                  <a:lnTo>
                    <a:pt x="165" y="5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203" y="31"/>
                  </a:lnTo>
                  <a:lnTo>
                    <a:pt x="216" y="25"/>
                  </a:lnTo>
                  <a:lnTo>
                    <a:pt x="228" y="18"/>
                  </a:lnTo>
                  <a:lnTo>
                    <a:pt x="238" y="9"/>
                  </a:lnTo>
                  <a:lnTo>
                    <a:pt x="238" y="9"/>
                  </a:lnTo>
                  <a:lnTo>
                    <a:pt x="240" y="8"/>
                  </a:lnTo>
                  <a:lnTo>
                    <a:pt x="241" y="5"/>
                  </a:lnTo>
                  <a:lnTo>
                    <a:pt x="238" y="1"/>
                  </a:lnTo>
                  <a:lnTo>
                    <a:pt x="234" y="0"/>
                  </a:lnTo>
                  <a:lnTo>
                    <a:pt x="233" y="0"/>
                  </a:lnTo>
                  <a:lnTo>
                    <a:pt x="230" y="1"/>
                  </a:lnTo>
                  <a:lnTo>
                    <a:pt x="2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0" name="Freeform 1062"/>
            <p:cNvSpPr/>
            <p:nvPr/>
          </p:nvSpPr>
          <p:spPr bwMode="auto">
            <a:xfrm>
              <a:off x="4822826" y="4378325"/>
              <a:ext cx="101600" cy="68263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19" y="17"/>
                </a:cxn>
                <a:cxn ang="0">
                  <a:pos x="188" y="33"/>
                </a:cxn>
                <a:cxn ang="0">
                  <a:pos x="157" y="51"/>
                </a:cxn>
                <a:cxn ang="0">
                  <a:pos x="129" y="69"/>
                </a:cxn>
                <a:cxn ang="0">
                  <a:pos x="129" y="69"/>
                </a:cxn>
                <a:cxn ang="0">
                  <a:pos x="99" y="89"/>
                </a:cxn>
                <a:cxn ang="0">
                  <a:pos x="69" y="111"/>
                </a:cxn>
                <a:cxn ang="0">
                  <a:pos x="69" y="111"/>
                </a:cxn>
                <a:cxn ang="0">
                  <a:pos x="54" y="124"/>
                </a:cxn>
                <a:cxn ang="0">
                  <a:pos x="40" y="140"/>
                </a:cxn>
                <a:cxn ang="0">
                  <a:pos x="31" y="147"/>
                </a:cxn>
                <a:cxn ang="0">
                  <a:pos x="23" y="153"/>
                </a:cxn>
                <a:cxn ang="0">
                  <a:pos x="14" y="158"/>
                </a:cxn>
                <a:cxn ang="0">
                  <a:pos x="6" y="161"/>
                </a:cxn>
                <a:cxn ang="0">
                  <a:pos x="6" y="161"/>
                </a:cxn>
                <a:cxn ang="0">
                  <a:pos x="3" y="161"/>
                </a:cxn>
                <a:cxn ang="0">
                  <a:pos x="2" y="164"/>
                </a:cxn>
                <a:cxn ang="0">
                  <a:pos x="0" y="165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6" y="171"/>
                </a:cxn>
                <a:cxn ang="0">
                  <a:pos x="8" y="171"/>
                </a:cxn>
                <a:cxn ang="0">
                  <a:pos x="8" y="171"/>
                </a:cxn>
                <a:cxn ang="0">
                  <a:pos x="14" y="170"/>
                </a:cxn>
                <a:cxn ang="0">
                  <a:pos x="20" y="167"/>
                </a:cxn>
                <a:cxn ang="0">
                  <a:pos x="29" y="162"/>
                </a:cxn>
                <a:cxn ang="0">
                  <a:pos x="38" y="154"/>
                </a:cxn>
                <a:cxn ang="0">
                  <a:pos x="46" y="147"/>
                </a:cxn>
                <a:cxn ang="0">
                  <a:pos x="46" y="147"/>
                </a:cxn>
                <a:cxn ang="0">
                  <a:pos x="66" y="130"/>
                </a:cxn>
                <a:cxn ang="0">
                  <a:pos x="86" y="114"/>
                </a:cxn>
                <a:cxn ang="0">
                  <a:pos x="126" y="85"/>
                </a:cxn>
                <a:cxn ang="0">
                  <a:pos x="126" y="85"/>
                </a:cxn>
                <a:cxn ang="0">
                  <a:pos x="140" y="75"/>
                </a:cxn>
                <a:cxn ang="0">
                  <a:pos x="156" y="64"/>
                </a:cxn>
                <a:cxn ang="0">
                  <a:pos x="189" y="45"/>
                </a:cxn>
                <a:cxn ang="0">
                  <a:pos x="222" y="28"/>
                </a:cxn>
                <a:cxn ang="0">
                  <a:pos x="256" y="11"/>
                </a:cxn>
                <a:cxn ang="0">
                  <a:pos x="256" y="11"/>
                </a:cxn>
                <a:cxn ang="0">
                  <a:pos x="257" y="9"/>
                </a:cxn>
                <a:cxn ang="0">
                  <a:pos x="258" y="8"/>
                </a:cxn>
                <a:cxn ang="0">
                  <a:pos x="257" y="4"/>
                </a:cxn>
                <a:cxn ang="0">
                  <a:pos x="254" y="1"/>
                </a:cxn>
                <a:cxn ang="0">
                  <a:pos x="252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71">
                  <a:moveTo>
                    <a:pt x="249" y="1"/>
                  </a:moveTo>
                  <a:lnTo>
                    <a:pt x="249" y="1"/>
                  </a:lnTo>
                  <a:lnTo>
                    <a:pt x="219" y="17"/>
                  </a:lnTo>
                  <a:lnTo>
                    <a:pt x="188" y="33"/>
                  </a:lnTo>
                  <a:lnTo>
                    <a:pt x="157" y="51"/>
                  </a:lnTo>
                  <a:lnTo>
                    <a:pt x="129" y="69"/>
                  </a:lnTo>
                  <a:lnTo>
                    <a:pt x="129" y="69"/>
                  </a:lnTo>
                  <a:lnTo>
                    <a:pt x="99" y="89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54" y="124"/>
                  </a:lnTo>
                  <a:lnTo>
                    <a:pt x="40" y="140"/>
                  </a:lnTo>
                  <a:lnTo>
                    <a:pt x="31" y="147"/>
                  </a:lnTo>
                  <a:lnTo>
                    <a:pt x="23" y="153"/>
                  </a:lnTo>
                  <a:lnTo>
                    <a:pt x="14" y="158"/>
                  </a:lnTo>
                  <a:lnTo>
                    <a:pt x="6" y="161"/>
                  </a:lnTo>
                  <a:lnTo>
                    <a:pt x="6" y="161"/>
                  </a:lnTo>
                  <a:lnTo>
                    <a:pt x="3" y="161"/>
                  </a:lnTo>
                  <a:lnTo>
                    <a:pt x="2" y="164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6" y="171"/>
                  </a:lnTo>
                  <a:lnTo>
                    <a:pt x="8" y="171"/>
                  </a:lnTo>
                  <a:lnTo>
                    <a:pt x="8" y="171"/>
                  </a:lnTo>
                  <a:lnTo>
                    <a:pt x="14" y="170"/>
                  </a:lnTo>
                  <a:lnTo>
                    <a:pt x="20" y="167"/>
                  </a:lnTo>
                  <a:lnTo>
                    <a:pt x="29" y="162"/>
                  </a:lnTo>
                  <a:lnTo>
                    <a:pt x="38" y="154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66" y="130"/>
                  </a:lnTo>
                  <a:lnTo>
                    <a:pt x="86" y="114"/>
                  </a:lnTo>
                  <a:lnTo>
                    <a:pt x="126" y="85"/>
                  </a:lnTo>
                  <a:lnTo>
                    <a:pt x="126" y="85"/>
                  </a:lnTo>
                  <a:lnTo>
                    <a:pt x="140" y="75"/>
                  </a:lnTo>
                  <a:lnTo>
                    <a:pt x="156" y="64"/>
                  </a:lnTo>
                  <a:lnTo>
                    <a:pt x="189" y="45"/>
                  </a:lnTo>
                  <a:lnTo>
                    <a:pt x="222" y="28"/>
                  </a:lnTo>
                  <a:lnTo>
                    <a:pt x="256" y="11"/>
                  </a:lnTo>
                  <a:lnTo>
                    <a:pt x="256" y="11"/>
                  </a:lnTo>
                  <a:lnTo>
                    <a:pt x="257" y="9"/>
                  </a:lnTo>
                  <a:lnTo>
                    <a:pt x="258" y="8"/>
                  </a:lnTo>
                  <a:lnTo>
                    <a:pt x="257" y="4"/>
                  </a:lnTo>
                  <a:lnTo>
                    <a:pt x="254" y="1"/>
                  </a:lnTo>
                  <a:lnTo>
                    <a:pt x="252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1" name="Freeform 1063"/>
            <p:cNvSpPr/>
            <p:nvPr/>
          </p:nvSpPr>
          <p:spPr bwMode="auto">
            <a:xfrm>
              <a:off x="4827588" y="4410075"/>
              <a:ext cx="85725" cy="63500"/>
            </a:xfrm>
            <a:custGeom>
              <a:avLst/>
              <a:gdLst/>
              <a:ahLst/>
              <a:cxnLst>
                <a:cxn ang="0">
                  <a:pos x="208" y="1"/>
                </a:cxn>
                <a:cxn ang="0">
                  <a:pos x="208" y="1"/>
                </a:cxn>
                <a:cxn ang="0">
                  <a:pos x="155" y="34"/>
                </a:cxn>
                <a:cxn ang="0">
                  <a:pos x="127" y="52"/>
                </a:cxn>
                <a:cxn ang="0">
                  <a:pos x="101" y="69"/>
                </a:cxn>
                <a:cxn ang="0">
                  <a:pos x="75" y="89"/>
                </a:cxn>
                <a:cxn ang="0">
                  <a:pos x="50" y="108"/>
                </a:cxn>
                <a:cxn ang="0">
                  <a:pos x="25" y="129"/>
                </a:cxn>
                <a:cxn ang="0">
                  <a:pos x="2" y="150"/>
                </a:cxn>
                <a:cxn ang="0">
                  <a:pos x="2" y="150"/>
                </a:cxn>
                <a:cxn ang="0">
                  <a:pos x="0" y="153"/>
                </a:cxn>
                <a:cxn ang="0">
                  <a:pos x="0" y="154"/>
                </a:cxn>
                <a:cxn ang="0">
                  <a:pos x="2" y="158"/>
                </a:cxn>
                <a:cxn ang="0">
                  <a:pos x="6" y="161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33" y="137"/>
                </a:cxn>
                <a:cxn ang="0">
                  <a:pos x="58" y="116"/>
                </a:cxn>
                <a:cxn ang="0">
                  <a:pos x="83" y="98"/>
                </a:cxn>
                <a:cxn ang="0">
                  <a:pos x="108" y="78"/>
                </a:cxn>
                <a:cxn ang="0">
                  <a:pos x="134" y="61"/>
                </a:cxn>
                <a:cxn ang="0">
                  <a:pos x="161" y="43"/>
                </a:cxn>
                <a:cxn ang="0">
                  <a:pos x="215" y="12"/>
                </a:cxn>
                <a:cxn ang="0">
                  <a:pos x="215" y="12"/>
                </a:cxn>
                <a:cxn ang="0">
                  <a:pos x="216" y="9"/>
                </a:cxn>
                <a:cxn ang="0">
                  <a:pos x="217" y="8"/>
                </a:cxn>
                <a:cxn ang="0">
                  <a:pos x="216" y="4"/>
                </a:cxn>
                <a:cxn ang="0">
                  <a:pos x="213" y="1"/>
                </a:cxn>
                <a:cxn ang="0">
                  <a:pos x="211" y="0"/>
                </a:cxn>
                <a:cxn ang="0">
                  <a:pos x="208" y="1"/>
                </a:cxn>
                <a:cxn ang="0">
                  <a:pos x="208" y="1"/>
                </a:cxn>
              </a:cxnLst>
              <a:rect l="0" t="0" r="r" b="b"/>
              <a:pathLst>
                <a:path w="217" h="161">
                  <a:moveTo>
                    <a:pt x="208" y="1"/>
                  </a:moveTo>
                  <a:lnTo>
                    <a:pt x="208" y="1"/>
                  </a:lnTo>
                  <a:lnTo>
                    <a:pt x="155" y="34"/>
                  </a:lnTo>
                  <a:lnTo>
                    <a:pt x="127" y="52"/>
                  </a:lnTo>
                  <a:lnTo>
                    <a:pt x="101" y="69"/>
                  </a:lnTo>
                  <a:lnTo>
                    <a:pt x="75" y="89"/>
                  </a:lnTo>
                  <a:lnTo>
                    <a:pt x="50" y="108"/>
                  </a:lnTo>
                  <a:lnTo>
                    <a:pt x="25" y="129"/>
                  </a:lnTo>
                  <a:lnTo>
                    <a:pt x="2" y="150"/>
                  </a:lnTo>
                  <a:lnTo>
                    <a:pt x="2" y="150"/>
                  </a:lnTo>
                  <a:lnTo>
                    <a:pt x="0" y="153"/>
                  </a:lnTo>
                  <a:lnTo>
                    <a:pt x="0" y="154"/>
                  </a:lnTo>
                  <a:lnTo>
                    <a:pt x="2" y="158"/>
                  </a:lnTo>
                  <a:lnTo>
                    <a:pt x="6" y="161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33" y="137"/>
                  </a:lnTo>
                  <a:lnTo>
                    <a:pt x="58" y="116"/>
                  </a:lnTo>
                  <a:lnTo>
                    <a:pt x="83" y="98"/>
                  </a:lnTo>
                  <a:lnTo>
                    <a:pt x="108" y="78"/>
                  </a:lnTo>
                  <a:lnTo>
                    <a:pt x="134" y="61"/>
                  </a:lnTo>
                  <a:lnTo>
                    <a:pt x="161" y="43"/>
                  </a:lnTo>
                  <a:lnTo>
                    <a:pt x="215" y="12"/>
                  </a:lnTo>
                  <a:lnTo>
                    <a:pt x="215" y="12"/>
                  </a:lnTo>
                  <a:lnTo>
                    <a:pt x="216" y="9"/>
                  </a:lnTo>
                  <a:lnTo>
                    <a:pt x="217" y="8"/>
                  </a:lnTo>
                  <a:lnTo>
                    <a:pt x="216" y="4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08" y="1"/>
                  </a:lnTo>
                  <a:lnTo>
                    <a:pt x="20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2" name="Freeform 1064"/>
            <p:cNvSpPr/>
            <p:nvPr/>
          </p:nvSpPr>
          <p:spPr bwMode="auto">
            <a:xfrm>
              <a:off x="4806951" y="4443413"/>
              <a:ext cx="107950" cy="730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32" y="25"/>
                </a:cxn>
                <a:cxn ang="0">
                  <a:pos x="195" y="49"/>
                </a:cxn>
                <a:cxn ang="0">
                  <a:pos x="123" y="94"/>
                </a:cxn>
                <a:cxn ang="0">
                  <a:pos x="123" y="94"/>
                </a:cxn>
                <a:cxn ang="0">
                  <a:pos x="62" y="131"/>
                </a:cxn>
                <a:cxn ang="0">
                  <a:pos x="30" y="152"/>
                </a:cxn>
                <a:cxn ang="0">
                  <a:pos x="16" y="162"/>
                </a:cxn>
                <a:cxn ang="0">
                  <a:pos x="2" y="173"/>
                </a:cxn>
                <a:cxn ang="0">
                  <a:pos x="2" y="173"/>
                </a:cxn>
                <a:cxn ang="0">
                  <a:pos x="0" y="175"/>
                </a:cxn>
                <a:cxn ang="0">
                  <a:pos x="0" y="179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12" y="183"/>
                </a:cxn>
                <a:cxn ang="0">
                  <a:pos x="12" y="183"/>
                </a:cxn>
                <a:cxn ang="0">
                  <a:pos x="16" y="182"/>
                </a:cxn>
                <a:cxn ang="0">
                  <a:pos x="17" y="179"/>
                </a:cxn>
                <a:cxn ang="0">
                  <a:pos x="19" y="178"/>
                </a:cxn>
                <a:cxn ang="0">
                  <a:pos x="17" y="175"/>
                </a:cxn>
                <a:cxn ang="0">
                  <a:pos x="17" y="175"/>
                </a:cxn>
                <a:cxn ang="0">
                  <a:pos x="46" y="154"/>
                </a:cxn>
                <a:cxn ang="0">
                  <a:pos x="77" y="135"/>
                </a:cxn>
                <a:cxn ang="0">
                  <a:pos x="138" y="98"/>
                </a:cxn>
                <a:cxn ang="0">
                  <a:pos x="138" y="98"/>
                </a:cxn>
                <a:cxn ang="0">
                  <a:pos x="206" y="56"/>
                </a:cxn>
                <a:cxn ang="0">
                  <a:pos x="238" y="34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2" y="3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83">
                  <a:moveTo>
                    <a:pt x="266" y="0"/>
                  </a:moveTo>
                  <a:lnTo>
                    <a:pt x="266" y="0"/>
                  </a:lnTo>
                  <a:lnTo>
                    <a:pt x="232" y="25"/>
                  </a:lnTo>
                  <a:lnTo>
                    <a:pt x="195" y="49"/>
                  </a:lnTo>
                  <a:lnTo>
                    <a:pt x="123" y="94"/>
                  </a:lnTo>
                  <a:lnTo>
                    <a:pt x="123" y="94"/>
                  </a:lnTo>
                  <a:lnTo>
                    <a:pt x="62" y="131"/>
                  </a:lnTo>
                  <a:lnTo>
                    <a:pt x="30" y="152"/>
                  </a:lnTo>
                  <a:lnTo>
                    <a:pt x="16" y="162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12" y="183"/>
                  </a:lnTo>
                  <a:lnTo>
                    <a:pt x="12" y="183"/>
                  </a:lnTo>
                  <a:lnTo>
                    <a:pt x="16" y="182"/>
                  </a:lnTo>
                  <a:lnTo>
                    <a:pt x="17" y="179"/>
                  </a:lnTo>
                  <a:lnTo>
                    <a:pt x="19" y="178"/>
                  </a:lnTo>
                  <a:lnTo>
                    <a:pt x="17" y="175"/>
                  </a:lnTo>
                  <a:lnTo>
                    <a:pt x="17" y="175"/>
                  </a:lnTo>
                  <a:lnTo>
                    <a:pt x="46" y="154"/>
                  </a:lnTo>
                  <a:lnTo>
                    <a:pt x="77" y="135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206" y="56"/>
                  </a:lnTo>
                  <a:lnTo>
                    <a:pt x="238" y="34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2" y="3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3" name="Freeform 1065"/>
            <p:cNvSpPr/>
            <p:nvPr/>
          </p:nvSpPr>
          <p:spPr bwMode="auto">
            <a:xfrm>
              <a:off x="4784726" y="4462463"/>
              <a:ext cx="139700" cy="87313"/>
            </a:xfrm>
            <a:custGeom>
              <a:avLst/>
              <a:gdLst/>
              <a:ahLst/>
              <a:cxnLst>
                <a:cxn ang="0">
                  <a:pos x="343" y="3"/>
                </a:cxn>
                <a:cxn ang="0">
                  <a:pos x="339" y="4"/>
                </a:cxn>
                <a:cxn ang="0">
                  <a:pos x="334" y="6"/>
                </a:cxn>
                <a:cxn ang="0">
                  <a:pos x="317" y="17"/>
                </a:cxn>
                <a:cxn ang="0">
                  <a:pos x="301" y="30"/>
                </a:cxn>
                <a:cxn ang="0">
                  <a:pos x="250" y="67"/>
                </a:cxn>
                <a:cxn ang="0">
                  <a:pos x="196" y="98"/>
                </a:cxn>
                <a:cxn ang="0">
                  <a:pos x="147" y="123"/>
                </a:cxn>
                <a:cxn ang="0">
                  <a:pos x="98" y="150"/>
                </a:cxn>
                <a:cxn ang="0">
                  <a:pos x="75" y="167"/>
                </a:cxn>
                <a:cxn ang="0">
                  <a:pos x="29" y="199"/>
                </a:cxn>
                <a:cxn ang="0">
                  <a:pos x="3" y="210"/>
                </a:cxn>
                <a:cxn ang="0">
                  <a:pos x="1" y="212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7" y="222"/>
                </a:cxn>
                <a:cxn ang="0">
                  <a:pos x="18" y="217"/>
                </a:cxn>
                <a:cxn ang="0">
                  <a:pos x="52" y="195"/>
                </a:cxn>
                <a:cxn ang="0">
                  <a:pos x="84" y="173"/>
                </a:cxn>
                <a:cxn ang="0">
                  <a:pos x="95" y="166"/>
                </a:cxn>
                <a:cxn ang="0">
                  <a:pos x="119" y="150"/>
                </a:cxn>
                <a:cxn ang="0">
                  <a:pos x="143" y="135"/>
                </a:cxn>
                <a:cxn ang="0">
                  <a:pos x="171" y="120"/>
                </a:cxn>
                <a:cxn ang="0">
                  <a:pos x="201" y="107"/>
                </a:cxn>
                <a:cxn ang="0">
                  <a:pos x="254" y="78"/>
                </a:cxn>
                <a:cxn ang="0">
                  <a:pos x="301" y="44"/>
                </a:cxn>
                <a:cxn ang="0">
                  <a:pos x="320" y="29"/>
                </a:cxn>
                <a:cxn ang="0">
                  <a:pos x="337" y="17"/>
                </a:cxn>
                <a:cxn ang="0">
                  <a:pos x="340" y="16"/>
                </a:cxn>
                <a:cxn ang="0">
                  <a:pos x="348" y="14"/>
                </a:cxn>
                <a:cxn ang="0">
                  <a:pos x="352" y="8"/>
                </a:cxn>
                <a:cxn ang="0">
                  <a:pos x="353" y="4"/>
                </a:cxn>
                <a:cxn ang="0">
                  <a:pos x="351" y="1"/>
                </a:cxn>
                <a:cxn ang="0">
                  <a:pos x="344" y="1"/>
                </a:cxn>
                <a:cxn ang="0">
                  <a:pos x="343" y="3"/>
                </a:cxn>
              </a:cxnLst>
              <a:rect l="0" t="0" r="r" b="b"/>
              <a:pathLst>
                <a:path w="353" h="222">
                  <a:moveTo>
                    <a:pt x="343" y="3"/>
                  </a:moveTo>
                  <a:lnTo>
                    <a:pt x="343" y="3"/>
                  </a:lnTo>
                  <a:lnTo>
                    <a:pt x="341" y="4"/>
                  </a:lnTo>
                  <a:lnTo>
                    <a:pt x="339" y="4"/>
                  </a:lnTo>
                  <a:lnTo>
                    <a:pt x="334" y="6"/>
                  </a:lnTo>
                  <a:lnTo>
                    <a:pt x="334" y="6"/>
                  </a:lnTo>
                  <a:lnTo>
                    <a:pt x="324" y="10"/>
                  </a:lnTo>
                  <a:lnTo>
                    <a:pt x="317" y="17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76" y="50"/>
                  </a:lnTo>
                  <a:lnTo>
                    <a:pt x="250" y="67"/>
                  </a:lnTo>
                  <a:lnTo>
                    <a:pt x="224" y="82"/>
                  </a:lnTo>
                  <a:lnTo>
                    <a:pt x="196" y="98"/>
                  </a:lnTo>
                  <a:lnTo>
                    <a:pt x="196" y="98"/>
                  </a:lnTo>
                  <a:lnTo>
                    <a:pt x="147" y="123"/>
                  </a:lnTo>
                  <a:lnTo>
                    <a:pt x="122" y="136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75" y="167"/>
                  </a:lnTo>
                  <a:lnTo>
                    <a:pt x="52" y="184"/>
                  </a:lnTo>
                  <a:lnTo>
                    <a:pt x="29" y="199"/>
                  </a:lnTo>
                  <a:lnTo>
                    <a:pt x="16" y="205"/>
                  </a:lnTo>
                  <a:lnTo>
                    <a:pt x="3" y="210"/>
                  </a:lnTo>
                  <a:lnTo>
                    <a:pt x="3" y="210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4" y="222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18" y="217"/>
                  </a:lnTo>
                  <a:lnTo>
                    <a:pt x="30" y="210"/>
                  </a:lnTo>
                  <a:lnTo>
                    <a:pt x="52" y="195"/>
                  </a:lnTo>
                  <a:lnTo>
                    <a:pt x="73" y="180"/>
                  </a:lnTo>
                  <a:lnTo>
                    <a:pt x="84" y="173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7" y="158"/>
                  </a:lnTo>
                  <a:lnTo>
                    <a:pt x="119" y="150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56" y="127"/>
                  </a:lnTo>
                  <a:lnTo>
                    <a:pt x="171" y="120"/>
                  </a:lnTo>
                  <a:lnTo>
                    <a:pt x="201" y="107"/>
                  </a:lnTo>
                  <a:lnTo>
                    <a:pt x="201" y="107"/>
                  </a:lnTo>
                  <a:lnTo>
                    <a:pt x="228" y="94"/>
                  </a:lnTo>
                  <a:lnTo>
                    <a:pt x="254" y="78"/>
                  </a:lnTo>
                  <a:lnTo>
                    <a:pt x="277" y="63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20" y="29"/>
                  </a:lnTo>
                  <a:lnTo>
                    <a:pt x="332" y="20"/>
                  </a:lnTo>
                  <a:lnTo>
                    <a:pt x="337" y="17"/>
                  </a:lnTo>
                  <a:lnTo>
                    <a:pt x="340" y="16"/>
                  </a:lnTo>
                  <a:lnTo>
                    <a:pt x="340" y="16"/>
                  </a:lnTo>
                  <a:lnTo>
                    <a:pt x="344" y="16"/>
                  </a:lnTo>
                  <a:lnTo>
                    <a:pt x="348" y="14"/>
                  </a:lnTo>
                  <a:lnTo>
                    <a:pt x="352" y="8"/>
                  </a:lnTo>
                  <a:lnTo>
                    <a:pt x="352" y="8"/>
                  </a:lnTo>
                  <a:lnTo>
                    <a:pt x="353" y="6"/>
                  </a:lnTo>
                  <a:lnTo>
                    <a:pt x="353" y="4"/>
                  </a:lnTo>
                  <a:lnTo>
                    <a:pt x="352" y="3"/>
                  </a:lnTo>
                  <a:lnTo>
                    <a:pt x="351" y="1"/>
                  </a:lnTo>
                  <a:lnTo>
                    <a:pt x="347" y="0"/>
                  </a:lnTo>
                  <a:lnTo>
                    <a:pt x="344" y="1"/>
                  </a:lnTo>
                  <a:lnTo>
                    <a:pt x="343" y="3"/>
                  </a:lnTo>
                  <a:lnTo>
                    <a:pt x="3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4" name="Freeform 1066"/>
            <p:cNvSpPr/>
            <p:nvPr/>
          </p:nvSpPr>
          <p:spPr bwMode="auto">
            <a:xfrm>
              <a:off x="4519613" y="4484688"/>
              <a:ext cx="400050" cy="227013"/>
            </a:xfrm>
            <a:custGeom>
              <a:avLst/>
              <a:gdLst/>
              <a:ahLst/>
              <a:cxnLst>
                <a:cxn ang="0">
                  <a:pos x="1000" y="3"/>
                </a:cxn>
                <a:cxn ang="0">
                  <a:pos x="973" y="26"/>
                </a:cxn>
                <a:cxn ang="0">
                  <a:pos x="914" y="68"/>
                </a:cxn>
                <a:cxn ang="0">
                  <a:pos x="884" y="86"/>
                </a:cxn>
                <a:cxn ang="0">
                  <a:pos x="791" y="144"/>
                </a:cxn>
                <a:cxn ang="0">
                  <a:pos x="760" y="162"/>
                </a:cxn>
                <a:cxn ang="0">
                  <a:pos x="699" y="192"/>
                </a:cxn>
                <a:cxn ang="0">
                  <a:pos x="638" y="224"/>
                </a:cxn>
                <a:cxn ang="0">
                  <a:pos x="607" y="241"/>
                </a:cxn>
                <a:cxn ang="0">
                  <a:pos x="544" y="273"/>
                </a:cxn>
                <a:cxn ang="0">
                  <a:pos x="510" y="287"/>
                </a:cxn>
                <a:cxn ang="0">
                  <a:pos x="447" y="314"/>
                </a:cxn>
                <a:cxn ang="0">
                  <a:pos x="385" y="348"/>
                </a:cxn>
                <a:cxn ang="0">
                  <a:pos x="327" y="386"/>
                </a:cxn>
                <a:cxn ang="0">
                  <a:pos x="270" y="424"/>
                </a:cxn>
                <a:cxn ang="0">
                  <a:pos x="236" y="442"/>
                </a:cxn>
                <a:cxn ang="0">
                  <a:pos x="201" y="458"/>
                </a:cxn>
                <a:cxn ang="0">
                  <a:pos x="170" y="476"/>
                </a:cxn>
                <a:cxn ang="0">
                  <a:pos x="138" y="494"/>
                </a:cxn>
                <a:cxn ang="0">
                  <a:pos x="74" y="531"/>
                </a:cxn>
                <a:cxn ang="0">
                  <a:pos x="58" y="540"/>
                </a:cxn>
                <a:cxn ang="0">
                  <a:pos x="32" y="553"/>
                </a:cxn>
                <a:cxn ang="0">
                  <a:pos x="14" y="559"/>
                </a:cxn>
                <a:cxn ang="0">
                  <a:pos x="5" y="560"/>
                </a:cxn>
                <a:cxn ang="0">
                  <a:pos x="1" y="562"/>
                </a:cxn>
                <a:cxn ang="0">
                  <a:pos x="1" y="570"/>
                </a:cxn>
                <a:cxn ang="0">
                  <a:pos x="5" y="572"/>
                </a:cxn>
                <a:cxn ang="0">
                  <a:pos x="10" y="572"/>
                </a:cxn>
                <a:cxn ang="0">
                  <a:pos x="14" y="570"/>
                </a:cxn>
                <a:cxn ang="0">
                  <a:pos x="39" y="564"/>
                </a:cxn>
                <a:cxn ang="0">
                  <a:pos x="62" y="552"/>
                </a:cxn>
                <a:cxn ang="0">
                  <a:pos x="108" y="526"/>
                </a:cxn>
                <a:cxn ang="0">
                  <a:pos x="176" y="487"/>
                </a:cxn>
                <a:cxn ang="0">
                  <a:pos x="247" y="449"/>
                </a:cxn>
                <a:cxn ang="0">
                  <a:pos x="264" y="440"/>
                </a:cxn>
                <a:cxn ang="0">
                  <a:pos x="315" y="408"/>
                </a:cxn>
                <a:cxn ang="0">
                  <a:pos x="382" y="366"/>
                </a:cxn>
                <a:cxn ang="0">
                  <a:pos x="416" y="347"/>
                </a:cxn>
                <a:cxn ang="0">
                  <a:pos x="485" y="310"/>
                </a:cxn>
                <a:cxn ang="0">
                  <a:pos x="522" y="294"/>
                </a:cxn>
                <a:cxn ang="0">
                  <a:pos x="552" y="283"/>
                </a:cxn>
                <a:cxn ang="0">
                  <a:pos x="608" y="254"/>
                </a:cxn>
                <a:cxn ang="0">
                  <a:pos x="637" y="238"/>
                </a:cxn>
                <a:cxn ang="0">
                  <a:pos x="701" y="204"/>
                </a:cxn>
                <a:cxn ang="0">
                  <a:pos x="766" y="171"/>
                </a:cxn>
                <a:cxn ang="0">
                  <a:pos x="799" y="153"/>
                </a:cxn>
                <a:cxn ang="0">
                  <a:pos x="898" y="92"/>
                </a:cxn>
                <a:cxn ang="0">
                  <a:pos x="928" y="73"/>
                </a:cxn>
                <a:cxn ang="0">
                  <a:pos x="983" y="33"/>
                </a:cxn>
                <a:cxn ang="0">
                  <a:pos x="1008" y="11"/>
                </a:cxn>
                <a:cxn ang="0">
                  <a:pos x="1009" y="8"/>
                </a:cxn>
                <a:cxn ang="0">
                  <a:pos x="1008" y="3"/>
                </a:cxn>
                <a:cxn ang="0">
                  <a:pos x="1002" y="1"/>
                </a:cxn>
                <a:cxn ang="0">
                  <a:pos x="1000" y="3"/>
                </a:cxn>
              </a:cxnLst>
              <a:rect l="0" t="0" r="r" b="b"/>
              <a:pathLst>
                <a:path w="1009" h="572">
                  <a:moveTo>
                    <a:pt x="1000" y="3"/>
                  </a:moveTo>
                  <a:lnTo>
                    <a:pt x="1000" y="3"/>
                  </a:lnTo>
                  <a:lnTo>
                    <a:pt x="987" y="15"/>
                  </a:lnTo>
                  <a:lnTo>
                    <a:pt x="973" y="26"/>
                  </a:lnTo>
                  <a:lnTo>
                    <a:pt x="944" y="49"/>
                  </a:lnTo>
                  <a:lnTo>
                    <a:pt x="914" y="68"/>
                  </a:lnTo>
                  <a:lnTo>
                    <a:pt x="884" y="86"/>
                  </a:lnTo>
                  <a:lnTo>
                    <a:pt x="884" y="86"/>
                  </a:lnTo>
                  <a:lnTo>
                    <a:pt x="822" y="124"/>
                  </a:lnTo>
                  <a:lnTo>
                    <a:pt x="791" y="144"/>
                  </a:lnTo>
                  <a:lnTo>
                    <a:pt x="760" y="162"/>
                  </a:lnTo>
                  <a:lnTo>
                    <a:pt x="760" y="162"/>
                  </a:lnTo>
                  <a:lnTo>
                    <a:pt x="729" y="178"/>
                  </a:lnTo>
                  <a:lnTo>
                    <a:pt x="699" y="192"/>
                  </a:lnTo>
                  <a:lnTo>
                    <a:pt x="668" y="207"/>
                  </a:lnTo>
                  <a:lnTo>
                    <a:pt x="638" y="224"/>
                  </a:lnTo>
                  <a:lnTo>
                    <a:pt x="638" y="224"/>
                  </a:lnTo>
                  <a:lnTo>
                    <a:pt x="607" y="241"/>
                  </a:lnTo>
                  <a:lnTo>
                    <a:pt x="575" y="258"/>
                  </a:lnTo>
                  <a:lnTo>
                    <a:pt x="544" y="273"/>
                  </a:lnTo>
                  <a:lnTo>
                    <a:pt x="510" y="287"/>
                  </a:lnTo>
                  <a:lnTo>
                    <a:pt x="510" y="287"/>
                  </a:lnTo>
                  <a:lnTo>
                    <a:pt x="478" y="300"/>
                  </a:lnTo>
                  <a:lnTo>
                    <a:pt x="447" y="314"/>
                  </a:lnTo>
                  <a:lnTo>
                    <a:pt x="416" y="330"/>
                  </a:lnTo>
                  <a:lnTo>
                    <a:pt x="385" y="348"/>
                  </a:lnTo>
                  <a:lnTo>
                    <a:pt x="357" y="366"/>
                  </a:lnTo>
                  <a:lnTo>
                    <a:pt x="327" y="386"/>
                  </a:lnTo>
                  <a:lnTo>
                    <a:pt x="270" y="424"/>
                  </a:lnTo>
                  <a:lnTo>
                    <a:pt x="270" y="424"/>
                  </a:lnTo>
                  <a:lnTo>
                    <a:pt x="253" y="433"/>
                  </a:lnTo>
                  <a:lnTo>
                    <a:pt x="236" y="442"/>
                  </a:lnTo>
                  <a:lnTo>
                    <a:pt x="201" y="458"/>
                  </a:lnTo>
                  <a:lnTo>
                    <a:pt x="201" y="458"/>
                  </a:lnTo>
                  <a:lnTo>
                    <a:pt x="185" y="467"/>
                  </a:lnTo>
                  <a:lnTo>
                    <a:pt x="170" y="476"/>
                  </a:lnTo>
                  <a:lnTo>
                    <a:pt x="138" y="494"/>
                  </a:lnTo>
                  <a:lnTo>
                    <a:pt x="138" y="494"/>
                  </a:lnTo>
                  <a:lnTo>
                    <a:pt x="107" y="513"/>
                  </a:lnTo>
                  <a:lnTo>
                    <a:pt x="74" y="531"/>
                  </a:lnTo>
                  <a:lnTo>
                    <a:pt x="74" y="531"/>
                  </a:lnTo>
                  <a:lnTo>
                    <a:pt x="58" y="540"/>
                  </a:lnTo>
                  <a:lnTo>
                    <a:pt x="41" y="549"/>
                  </a:lnTo>
                  <a:lnTo>
                    <a:pt x="32" y="553"/>
                  </a:lnTo>
                  <a:lnTo>
                    <a:pt x="23" y="556"/>
                  </a:lnTo>
                  <a:lnTo>
                    <a:pt x="14" y="559"/>
                  </a:lnTo>
                  <a:lnTo>
                    <a:pt x="5" y="560"/>
                  </a:lnTo>
                  <a:lnTo>
                    <a:pt x="5" y="560"/>
                  </a:lnTo>
                  <a:lnTo>
                    <a:pt x="2" y="561"/>
                  </a:lnTo>
                  <a:lnTo>
                    <a:pt x="1" y="562"/>
                  </a:lnTo>
                  <a:lnTo>
                    <a:pt x="0" y="566"/>
                  </a:lnTo>
                  <a:lnTo>
                    <a:pt x="1" y="570"/>
                  </a:lnTo>
                  <a:lnTo>
                    <a:pt x="2" y="572"/>
                  </a:lnTo>
                  <a:lnTo>
                    <a:pt x="5" y="572"/>
                  </a:lnTo>
                  <a:lnTo>
                    <a:pt x="10" y="572"/>
                  </a:lnTo>
                  <a:lnTo>
                    <a:pt x="10" y="572"/>
                  </a:lnTo>
                  <a:lnTo>
                    <a:pt x="14" y="570"/>
                  </a:lnTo>
                  <a:lnTo>
                    <a:pt x="14" y="570"/>
                  </a:lnTo>
                  <a:lnTo>
                    <a:pt x="26" y="568"/>
                  </a:lnTo>
                  <a:lnTo>
                    <a:pt x="39" y="564"/>
                  </a:lnTo>
                  <a:lnTo>
                    <a:pt x="51" y="559"/>
                  </a:lnTo>
                  <a:lnTo>
                    <a:pt x="62" y="552"/>
                  </a:lnTo>
                  <a:lnTo>
                    <a:pt x="86" y="539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76" y="487"/>
                  </a:lnTo>
                  <a:lnTo>
                    <a:pt x="211" y="467"/>
                  </a:lnTo>
                  <a:lnTo>
                    <a:pt x="247" y="449"/>
                  </a:lnTo>
                  <a:lnTo>
                    <a:pt x="247" y="449"/>
                  </a:lnTo>
                  <a:lnTo>
                    <a:pt x="264" y="440"/>
                  </a:lnTo>
                  <a:lnTo>
                    <a:pt x="281" y="429"/>
                  </a:lnTo>
                  <a:lnTo>
                    <a:pt x="315" y="408"/>
                  </a:lnTo>
                  <a:lnTo>
                    <a:pt x="348" y="386"/>
                  </a:lnTo>
                  <a:lnTo>
                    <a:pt x="382" y="366"/>
                  </a:lnTo>
                  <a:lnTo>
                    <a:pt x="382" y="366"/>
                  </a:lnTo>
                  <a:lnTo>
                    <a:pt x="416" y="347"/>
                  </a:lnTo>
                  <a:lnTo>
                    <a:pt x="451" y="327"/>
                  </a:lnTo>
                  <a:lnTo>
                    <a:pt x="485" y="310"/>
                  </a:lnTo>
                  <a:lnTo>
                    <a:pt x="503" y="302"/>
                  </a:lnTo>
                  <a:lnTo>
                    <a:pt x="522" y="294"/>
                  </a:lnTo>
                  <a:lnTo>
                    <a:pt x="522" y="294"/>
                  </a:lnTo>
                  <a:lnTo>
                    <a:pt x="552" y="283"/>
                  </a:lnTo>
                  <a:lnTo>
                    <a:pt x="580" y="270"/>
                  </a:lnTo>
                  <a:lnTo>
                    <a:pt x="608" y="254"/>
                  </a:lnTo>
                  <a:lnTo>
                    <a:pt x="637" y="238"/>
                  </a:lnTo>
                  <a:lnTo>
                    <a:pt x="637" y="238"/>
                  </a:lnTo>
                  <a:lnTo>
                    <a:pt x="668" y="221"/>
                  </a:lnTo>
                  <a:lnTo>
                    <a:pt x="701" y="204"/>
                  </a:lnTo>
                  <a:lnTo>
                    <a:pt x="733" y="188"/>
                  </a:lnTo>
                  <a:lnTo>
                    <a:pt x="766" y="171"/>
                  </a:lnTo>
                  <a:lnTo>
                    <a:pt x="766" y="171"/>
                  </a:lnTo>
                  <a:lnTo>
                    <a:pt x="799" y="153"/>
                  </a:lnTo>
                  <a:lnTo>
                    <a:pt x="833" y="132"/>
                  </a:lnTo>
                  <a:lnTo>
                    <a:pt x="898" y="92"/>
                  </a:lnTo>
                  <a:lnTo>
                    <a:pt x="898" y="92"/>
                  </a:lnTo>
                  <a:lnTo>
                    <a:pt x="928" y="73"/>
                  </a:lnTo>
                  <a:lnTo>
                    <a:pt x="956" y="54"/>
                  </a:lnTo>
                  <a:lnTo>
                    <a:pt x="983" y="33"/>
                  </a:lnTo>
                  <a:lnTo>
                    <a:pt x="995" y="22"/>
                  </a:lnTo>
                  <a:lnTo>
                    <a:pt x="1008" y="11"/>
                  </a:lnTo>
                  <a:lnTo>
                    <a:pt x="1008" y="11"/>
                  </a:lnTo>
                  <a:lnTo>
                    <a:pt x="1009" y="8"/>
                  </a:lnTo>
                  <a:lnTo>
                    <a:pt x="1009" y="7"/>
                  </a:lnTo>
                  <a:lnTo>
                    <a:pt x="1008" y="3"/>
                  </a:lnTo>
                  <a:lnTo>
                    <a:pt x="1004" y="0"/>
                  </a:lnTo>
                  <a:lnTo>
                    <a:pt x="1002" y="1"/>
                  </a:lnTo>
                  <a:lnTo>
                    <a:pt x="1000" y="3"/>
                  </a:lnTo>
                  <a:lnTo>
                    <a:pt x="10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5" name="Freeform 1067"/>
            <p:cNvSpPr/>
            <p:nvPr/>
          </p:nvSpPr>
          <p:spPr bwMode="auto">
            <a:xfrm>
              <a:off x="4546601" y="4522788"/>
              <a:ext cx="357188" cy="195263"/>
            </a:xfrm>
            <a:custGeom>
              <a:avLst/>
              <a:gdLst/>
              <a:ahLst/>
              <a:cxnLst>
                <a:cxn ang="0">
                  <a:pos x="892" y="3"/>
                </a:cxn>
                <a:cxn ang="0">
                  <a:pos x="883" y="10"/>
                </a:cxn>
                <a:cxn ang="0">
                  <a:pos x="849" y="26"/>
                </a:cxn>
                <a:cxn ang="0">
                  <a:pos x="835" y="33"/>
                </a:cxn>
                <a:cxn ang="0">
                  <a:pos x="798" y="56"/>
                </a:cxn>
                <a:cxn ang="0">
                  <a:pos x="740" y="91"/>
                </a:cxn>
                <a:cxn ang="0">
                  <a:pos x="685" y="131"/>
                </a:cxn>
                <a:cxn ang="0">
                  <a:pos x="659" y="149"/>
                </a:cxn>
                <a:cxn ang="0">
                  <a:pos x="604" y="184"/>
                </a:cxn>
                <a:cxn ang="0">
                  <a:pos x="520" y="231"/>
                </a:cxn>
                <a:cxn ang="0">
                  <a:pos x="463" y="261"/>
                </a:cxn>
                <a:cxn ang="0">
                  <a:pos x="357" y="322"/>
                </a:cxn>
                <a:cxn ang="0">
                  <a:pos x="328" y="337"/>
                </a:cxn>
                <a:cxn ang="0">
                  <a:pos x="242" y="382"/>
                </a:cxn>
                <a:cxn ang="0">
                  <a:pos x="184" y="409"/>
                </a:cxn>
                <a:cxn ang="0">
                  <a:pos x="124" y="433"/>
                </a:cxn>
                <a:cxn ang="0">
                  <a:pos x="100" y="442"/>
                </a:cxn>
                <a:cxn ang="0">
                  <a:pos x="75" y="451"/>
                </a:cxn>
                <a:cxn ang="0">
                  <a:pos x="41" y="468"/>
                </a:cxn>
                <a:cxn ang="0">
                  <a:pos x="14" y="479"/>
                </a:cxn>
                <a:cxn ang="0">
                  <a:pos x="5" y="480"/>
                </a:cxn>
                <a:cxn ang="0">
                  <a:pos x="1" y="482"/>
                </a:cxn>
                <a:cxn ang="0">
                  <a:pos x="0" y="489"/>
                </a:cxn>
                <a:cxn ang="0">
                  <a:pos x="2" y="492"/>
                </a:cxn>
                <a:cxn ang="0">
                  <a:pos x="5" y="492"/>
                </a:cxn>
                <a:cxn ang="0">
                  <a:pos x="32" y="485"/>
                </a:cxn>
                <a:cxn ang="0">
                  <a:pos x="57" y="475"/>
                </a:cxn>
                <a:cxn ang="0">
                  <a:pos x="96" y="455"/>
                </a:cxn>
                <a:cxn ang="0">
                  <a:pos x="108" y="450"/>
                </a:cxn>
                <a:cxn ang="0">
                  <a:pos x="193" y="417"/>
                </a:cxn>
                <a:cxn ang="0">
                  <a:pos x="221" y="404"/>
                </a:cxn>
                <a:cxn ang="0">
                  <a:pos x="308" y="363"/>
                </a:cxn>
                <a:cxn ang="0">
                  <a:pos x="336" y="348"/>
                </a:cxn>
                <a:cxn ang="0">
                  <a:pos x="429" y="293"/>
                </a:cxn>
                <a:cxn ang="0">
                  <a:pos x="460" y="276"/>
                </a:cxn>
                <a:cxn ang="0">
                  <a:pos x="578" y="213"/>
                </a:cxn>
                <a:cxn ang="0">
                  <a:pos x="635" y="179"/>
                </a:cxn>
                <a:cxn ang="0">
                  <a:pos x="690" y="140"/>
                </a:cxn>
                <a:cxn ang="0">
                  <a:pos x="718" y="120"/>
                </a:cxn>
                <a:cxn ang="0">
                  <a:pos x="803" y="67"/>
                </a:cxn>
                <a:cxn ang="0">
                  <a:pos x="834" y="47"/>
                </a:cxn>
                <a:cxn ang="0">
                  <a:pos x="867" y="31"/>
                </a:cxn>
                <a:cxn ang="0">
                  <a:pos x="876" y="27"/>
                </a:cxn>
                <a:cxn ang="0">
                  <a:pos x="893" y="18"/>
                </a:cxn>
                <a:cxn ang="0">
                  <a:pos x="900" y="10"/>
                </a:cxn>
                <a:cxn ang="0">
                  <a:pos x="901" y="6"/>
                </a:cxn>
                <a:cxn ang="0">
                  <a:pos x="898" y="1"/>
                </a:cxn>
                <a:cxn ang="0">
                  <a:pos x="894" y="1"/>
                </a:cxn>
                <a:cxn ang="0">
                  <a:pos x="892" y="3"/>
                </a:cxn>
              </a:cxnLst>
              <a:rect l="0" t="0" r="r" b="b"/>
              <a:pathLst>
                <a:path w="901" h="492">
                  <a:moveTo>
                    <a:pt x="892" y="3"/>
                  </a:moveTo>
                  <a:lnTo>
                    <a:pt x="892" y="3"/>
                  </a:lnTo>
                  <a:lnTo>
                    <a:pt x="888" y="6"/>
                  </a:lnTo>
                  <a:lnTo>
                    <a:pt x="883" y="10"/>
                  </a:lnTo>
                  <a:lnTo>
                    <a:pt x="872" y="17"/>
                  </a:lnTo>
                  <a:lnTo>
                    <a:pt x="849" y="26"/>
                  </a:lnTo>
                  <a:lnTo>
                    <a:pt x="849" y="26"/>
                  </a:lnTo>
                  <a:lnTo>
                    <a:pt x="835" y="33"/>
                  </a:lnTo>
                  <a:lnTo>
                    <a:pt x="822" y="40"/>
                  </a:lnTo>
                  <a:lnTo>
                    <a:pt x="798" y="56"/>
                  </a:lnTo>
                  <a:lnTo>
                    <a:pt x="798" y="56"/>
                  </a:lnTo>
                  <a:lnTo>
                    <a:pt x="740" y="91"/>
                  </a:lnTo>
                  <a:lnTo>
                    <a:pt x="713" y="111"/>
                  </a:lnTo>
                  <a:lnTo>
                    <a:pt x="685" y="131"/>
                  </a:lnTo>
                  <a:lnTo>
                    <a:pt x="685" y="131"/>
                  </a:lnTo>
                  <a:lnTo>
                    <a:pt x="659" y="149"/>
                  </a:lnTo>
                  <a:lnTo>
                    <a:pt x="631" y="167"/>
                  </a:lnTo>
                  <a:lnTo>
                    <a:pt x="604" y="184"/>
                  </a:lnTo>
                  <a:lnTo>
                    <a:pt x="576" y="200"/>
                  </a:lnTo>
                  <a:lnTo>
                    <a:pt x="520" y="231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09" y="290"/>
                  </a:lnTo>
                  <a:lnTo>
                    <a:pt x="357" y="322"/>
                  </a:lnTo>
                  <a:lnTo>
                    <a:pt x="357" y="322"/>
                  </a:lnTo>
                  <a:lnTo>
                    <a:pt x="328" y="337"/>
                  </a:lnTo>
                  <a:lnTo>
                    <a:pt x="300" y="353"/>
                  </a:lnTo>
                  <a:lnTo>
                    <a:pt x="242" y="382"/>
                  </a:lnTo>
                  <a:lnTo>
                    <a:pt x="242" y="382"/>
                  </a:lnTo>
                  <a:lnTo>
                    <a:pt x="184" y="409"/>
                  </a:lnTo>
                  <a:lnTo>
                    <a:pt x="154" y="421"/>
                  </a:lnTo>
                  <a:lnTo>
                    <a:pt x="124" y="433"/>
                  </a:lnTo>
                  <a:lnTo>
                    <a:pt x="124" y="433"/>
                  </a:lnTo>
                  <a:lnTo>
                    <a:pt x="100" y="442"/>
                  </a:lnTo>
                  <a:lnTo>
                    <a:pt x="75" y="451"/>
                  </a:lnTo>
                  <a:lnTo>
                    <a:pt x="75" y="451"/>
                  </a:lnTo>
                  <a:lnTo>
                    <a:pt x="58" y="459"/>
                  </a:lnTo>
                  <a:lnTo>
                    <a:pt x="41" y="468"/>
                  </a:lnTo>
                  <a:lnTo>
                    <a:pt x="23" y="476"/>
                  </a:lnTo>
                  <a:lnTo>
                    <a:pt x="14" y="479"/>
                  </a:lnTo>
                  <a:lnTo>
                    <a:pt x="5" y="480"/>
                  </a:lnTo>
                  <a:lnTo>
                    <a:pt x="5" y="480"/>
                  </a:lnTo>
                  <a:lnTo>
                    <a:pt x="2" y="481"/>
                  </a:lnTo>
                  <a:lnTo>
                    <a:pt x="1" y="482"/>
                  </a:lnTo>
                  <a:lnTo>
                    <a:pt x="0" y="486"/>
                  </a:lnTo>
                  <a:lnTo>
                    <a:pt x="0" y="489"/>
                  </a:lnTo>
                  <a:lnTo>
                    <a:pt x="1" y="490"/>
                  </a:lnTo>
                  <a:lnTo>
                    <a:pt x="2" y="492"/>
                  </a:lnTo>
                  <a:lnTo>
                    <a:pt x="5" y="492"/>
                  </a:lnTo>
                  <a:lnTo>
                    <a:pt x="5" y="492"/>
                  </a:lnTo>
                  <a:lnTo>
                    <a:pt x="19" y="489"/>
                  </a:lnTo>
                  <a:lnTo>
                    <a:pt x="32" y="485"/>
                  </a:lnTo>
                  <a:lnTo>
                    <a:pt x="45" y="480"/>
                  </a:lnTo>
                  <a:lnTo>
                    <a:pt x="57" y="475"/>
                  </a:lnTo>
                  <a:lnTo>
                    <a:pt x="83" y="462"/>
                  </a:lnTo>
                  <a:lnTo>
                    <a:pt x="96" y="455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66" y="429"/>
                  </a:lnTo>
                  <a:lnTo>
                    <a:pt x="193" y="417"/>
                  </a:lnTo>
                  <a:lnTo>
                    <a:pt x="221" y="404"/>
                  </a:lnTo>
                  <a:lnTo>
                    <a:pt x="221" y="404"/>
                  </a:lnTo>
                  <a:lnTo>
                    <a:pt x="280" y="378"/>
                  </a:lnTo>
                  <a:lnTo>
                    <a:pt x="308" y="363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97" y="311"/>
                  </a:lnTo>
                  <a:lnTo>
                    <a:pt x="429" y="293"/>
                  </a:lnTo>
                  <a:lnTo>
                    <a:pt x="460" y="276"/>
                  </a:lnTo>
                  <a:lnTo>
                    <a:pt x="460" y="276"/>
                  </a:lnTo>
                  <a:lnTo>
                    <a:pt x="519" y="246"/>
                  </a:lnTo>
                  <a:lnTo>
                    <a:pt x="578" y="213"/>
                  </a:lnTo>
                  <a:lnTo>
                    <a:pt x="607" y="196"/>
                  </a:lnTo>
                  <a:lnTo>
                    <a:pt x="635" y="179"/>
                  </a:lnTo>
                  <a:lnTo>
                    <a:pt x="663" y="159"/>
                  </a:lnTo>
                  <a:lnTo>
                    <a:pt x="690" y="140"/>
                  </a:lnTo>
                  <a:lnTo>
                    <a:pt x="690" y="140"/>
                  </a:lnTo>
                  <a:lnTo>
                    <a:pt x="718" y="120"/>
                  </a:lnTo>
                  <a:lnTo>
                    <a:pt x="745" y="102"/>
                  </a:lnTo>
                  <a:lnTo>
                    <a:pt x="803" y="67"/>
                  </a:lnTo>
                  <a:lnTo>
                    <a:pt x="803" y="67"/>
                  </a:lnTo>
                  <a:lnTo>
                    <a:pt x="834" y="47"/>
                  </a:lnTo>
                  <a:lnTo>
                    <a:pt x="850" y="38"/>
                  </a:lnTo>
                  <a:lnTo>
                    <a:pt x="867" y="31"/>
                  </a:lnTo>
                  <a:lnTo>
                    <a:pt x="867" y="31"/>
                  </a:lnTo>
                  <a:lnTo>
                    <a:pt x="876" y="27"/>
                  </a:lnTo>
                  <a:lnTo>
                    <a:pt x="885" y="23"/>
                  </a:lnTo>
                  <a:lnTo>
                    <a:pt x="893" y="18"/>
                  </a:lnTo>
                  <a:lnTo>
                    <a:pt x="900" y="10"/>
                  </a:lnTo>
                  <a:lnTo>
                    <a:pt x="900" y="10"/>
                  </a:lnTo>
                  <a:lnTo>
                    <a:pt x="901" y="8"/>
                  </a:lnTo>
                  <a:lnTo>
                    <a:pt x="901" y="6"/>
                  </a:lnTo>
                  <a:lnTo>
                    <a:pt x="900" y="3"/>
                  </a:lnTo>
                  <a:lnTo>
                    <a:pt x="898" y="1"/>
                  </a:lnTo>
                  <a:lnTo>
                    <a:pt x="896" y="0"/>
                  </a:lnTo>
                  <a:lnTo>
                    <a:pt x="894" y="1"/>
                  </a:lnTo>
                  <a:lnTo>
                    <a:pt x="892" y="3"/>
                  </a:lnTo>
                  <a:lnTo>
                    <a:pt x="8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6" name="Freeform 1068"/>
            <p:cNvSpPr/>
            <p:nvPr/>
          </p:nvSpPr>
          <p:spPr bwMode="auto">
            <a:xfrm>
              <a:off x="4610101" y="4557713"/>
              <a:ext cx="282575" cy="153988"/>
            </a:xfrm>
            <a:custGeom>
              <a:avLst/>
              <a:gdLst/>
              <a:ahLst/>
              <a:cxnLst>
                <a:cxn ang="0">
                  <a:pos x="704" y="2"/>
                </a:cxn>
                <a:cxn ang="0">
                  <a:pos x="688" y="9"/>
                </a:cxn>
                <a:cxn ang="0">
                  <a:pos x="673" y="16"/>
                </a:cxn>
                <a:cxn ang="0">
                  <a:pos x="663" y="21"/>
                </a:cxn>
                <a:cxn ang="0">
                  <a:pos x="637" y="41"/>
                </a:cxn>
                <a:cxn ang="0">
                  <a:pos x="616" y="55"/>
                </a:cxn>
                <a:cxn ang="0">
                  <a:pos x="577" y="85"/>
                </a:cxn>
                <a:cxn ang="0">
                  <a:pos x="555" y="98"/>
                </a:cxn>
                <a:cxn ang="0">
                  <a:pos x="462" y="148"/>
                </a:cxn>
                <a:cxn ang="0">
                  <a:pos x="438" y="162"/>
                </a:cxn>
                <a:cxn ang="0">
                  <a:pos x="390" y="192"/>
                </a:cxn>
                <a:cxn ang="0">
                  <a:pos x="365" y="206"/>
                </a:cxn>
                <a:cxn ang="0">
                  <a:pos x="340" y="216"/>
                </a:cxn>
                <a:cxn ang="0">
                  <a:pos x="270" y="253"/>
                </a:cxn>
                <a:cxn ang="0">
                  <a:pos x="174" y="302"/>
                </a:cxn>
                <a:cxn ang="0">
                  <a:pos x="132" y="321"/>
                </a:cxn>
                <a:cxn ang="0">
                  <a:pos x="89" y="340"/>
                </a:cxn>
                <a:cxn ang="0">
                  <a:pos x="70" y="352"/>
                </a:cxn>
                <a:cxn ang="0">
                  <a:pos x="26" y="372"/>
                </a:cxn>
                <a:cxn ang="0">
                  <a:pos x="4" y="377"/>
                </a:cxn>
                <a:cxn ang="0">
                  <a:pos x="3" y="378"/>
                </a:cxn>
                <a:cxn ang="0">
                  <a:pos x="0" y="382"/>
                </a:cxn>
                <a:cxn ang="0">
                  <a:pos x="3" y="387"/>
                </a:cxn>
                <a:cxn ang="0">
                  <a:pos x="8" y="389"/>
                </a:cxn>
                <a:cxn ang="0">
                  <a:pos x="24" y="385"/>
                </a:cxn>
                <a:cxn ang="0">
                  <a:pos x="70" y="364"/>
                </a:cxn>
                <a:cxn ang="0">
                  <a:pos x="115" y="342"/>
                </a:cxn>
                <a:cxn ang="0">
                  <a:pos x="161" y="321"/>
                </a:cxn>
                <a:cxn ang="0">
                  <a:pos x="212" y="297"/>
                </a:cxn>
                <a:cxn ang="0">
                  <a:pos x="312" y="245"/>
                </a:cxn>
                <a:cxn ang="0">
                  <a:pos x="361" y="219"/>
                </a:cxn>
                <a:cxn ang="0">
                  <a:pos x="411" y="192"/>
                </a:cxn>
                <a:cxn ang="0">
                  <a:pos x="459" y="164"/>
                </a:cxn>
                <a:cxn ang="0">
                  <a:pos x="510" y="135"/>
                </a:cxn>
                <a:cxn ang="0">
                  <a:pos x="561" y="107"/>
                </a:cxn>
                <a:cxn ang="0">
                  <a:pos x="607" y="77"/>
                </a:cxn>
                <a:cxn ang="0">
                  <a:pos x="652" y="45"/>
                </a:cxn>
                <a:cxn ang="0">
                  <a:pos x="670" y="32"/>
                </a:cxn>
                <a:cxn ang="0">
                  <a:pos x="691" y="20"/>
                </a:cxn>
                <a:cxn ang="0">
                  <a:pos x="701" y="16"/>
                </a:cxn>
                <a:cxn ang="0">
                  <a:pos x="712" y="11"/>
                </a:cxn>
                <a:cxn ang="0">
                  <a:pos x="714" y="8"/>
                </a:cxn>
                <a:cxn ang="0">
                  <a:pos x="713" y="3"/>
                </a:cxn>
                <a:cxn ang="0">
                  <a:pos x="707" y="0"/>
                </a:cxn>
                <a:cxn ang="0">
                  <a:pos x="704" y="2"/>
                </a:cxn>
              </a:cxnLst>
              <a:rect l="0" t="0" r="r" b="b"/>
              <a:pathLst>
                <a:path w="714" h="389">
                  <a:moveTo>
                    <a:pt x="704" y="2"/>
                  </a:moveTo>
                  <a:lnTo>
                    <a:pt x="704" y="2"/>
                  </a:lnTo>
                  <a:lnTo>
                    <a:pt x="697" y="7"/>
                  </a:lnTo>
                  <a:lnTo>
                    <a:pt x="688" y="9"/>
                  </a:lnTo>
                  <a:lnTo>
                    <a:pt x="680" y="13"/>
                  </a:lnTo>
                  <a:lnTo>
                    <a:pt x="673" y="16"/>
                  </a:lnTo>
                  <a:lnTo>
                    <a:pt x="673" y="16"/>
                  </a:lnTo>
                  <a:lnTo>
                    <a:pt x="663" y="21"/>
                  </a:lnTo>
                  <a:lnTo>
                    <a:pt x="654" y="28"/>
                  </a:lnTo>
                  <a:lnTo>
                    <a:pt x="637" y="41"/>
                  </a:lnTo>
                  <a:lnTo>
                    <a:pt x="637" y="41"/>
                  </a:lnTo>
                  <a:lnTo>
                    <a:pt x="616" y="55"/>
                  </a:lnTo>
                  <a:lnTo>
                    <a:pt x="597" y="70"/>
                  </a:lnTo>
                  <a:lnTo>
                    <a:pt x="577" y="85"/>
                  </a:lnTo>
                  <a:lnTo>
                    <a:pt x="555" y="98"/>
                  </a:lnTo>
                  <a:lnTo>
                    <a:pt x="555" y="98"/>
                  </a:lnTo>
                  <a:lnTo>
                    <a:pt x="509" y="124"/>
                  </a:lnTo>
                  <a:lnTo>
                    <a:pt x="462" y="148"/>
                  </a:lnTo>
                  <a:lnTo>
                    <a:pt x="462" y="148"/>
                  </a:lnTo>
                  <a:lnTo>
                    <a:pt x="438" y="162"/>
                  </a:lnTo>
                  <a:lnTo>
                    <a:pt x="414" y="178"/>
                  </a:lnTo>
                  <a:lnTo>
                    <a:pt x="390" y="192"/>
                  </a:lnTo>
                  <a:lnTo>
                    <a:pt x="377" y="199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40" y="216"/>
                  </a:lnTo>
                  <a:lnTo>
                    <a:pt x="317" y="228"/>
                  </a:lnTo>
                  <a:lnTo>
                    <a:pt x="270" y="253"/>
                  </a:lnTo>
                  <a:lnTo>
                    <a:pt x="223" y="277"/>
                  </a:lnTo>
                  <a:lnTo>
                    <a:pt x="174" y="302"/>
                  </a:lnTo>
                  <a:lnTo>
                    <a:pt x="174" y="302"/>
                  </a:lnTo>
                  <a:lnTo>
                    <a:pt x="132" y="321"/>
                  </a:lnTo>
                  <a:lnTo>
                    <a:pt x="110" y="331"/>
                  </a:lnTo>
                  <a:lnTo>
                    <a:pt x="89" y="340"/>
                  </a:lnTo>
                  <a:lnTo>
                    <a:pt x="89" y="340"/>
                  </a:lnTo>
                  <a:lnTo>
                    <a:pt x="70" y="352"/>
                  </a:lnTo>
                  <a:lnTo>
                    <a:pt x="49" y="362"/>
                  </a:lnTo>
                  <a:lnTo>
                    <a:pt x="26" y="372"/>
                  </a:lnTo>
                  <a:lnTo>
                    <a:pt x="16" y="376"/>
                  </a:lnTo>
                  <a:lnTo>
                    <a:pt x="4" y="377"/>
                  </a:lnTo>
                  <a:lnTo>
                    <a:pt x="4" y="377"/>
                  </a:lnTo>
                  <a:lnTo>
                    <a:pt x="3" y="378"/>
                  </a:lnTo>
                  <a:lnTo>
                    <a:pt x="1" y="379"/>
                  </a:lnTo>
                  <a:lnTo>
                    <a:pt x="0" y="382"/>
                  </a:lnTo>
                  <a:lnTo>
                    <a:pt x="0" y="383"/>
                  </a:lnTo>
                  <a:lnTo>
                    <a:pt x="3" y="387"/>
                  </a:lnTo>
                  <a:lnTo>
                    <a:pt x="5" y="389"/>
                  </a:lnTo>
                  <a:lnTo>
                    <a:pt x="8" y="389"/>
                  </a:lnTo>
                  <a:lnTo>
                    <a:pt x="8" y="389"/>
                  </a:lnTo>
                  <a:lnTo>
                    <a:pt x="24" y="385"/>
                  </a:lnTo>
                  <a:lnTo>
                    <a:pt x="39" y="378"/>
                  </a:lnTo>
                  <a:lnTo>
                    <a:pt x="70" y="364"/>
                  </a:lnTo>
                  <a:lnTo>
                    <a:pt x="70" y="364"/>
                  </a:lnTo>
                  <a:lnTo>
                    <a:pt x="115" y="342"/>
                  </a:lnTo>
                  <a:lnTo>
                    <a:pt x="161" y="321"/>
                  </a:lnTo>
                  <a:lnTo>
                    <a:pt x="161" y="321"/>
                  </a:lnTo>
                  <a:lnTo>
                    <a:pt x="187" y="309"/>
                  </a:lnTo>
                  <a:lnTo>
                    <a:pt x="212" y="297"/>
                  </a:lnTo>
                  <a:lnTo>
                    <a:pt x="262" y="271"/>
                  </a:lnTo>
                  <a:lnTo>
                    <a:pt x="312" y="245"/>
                  </a:lnTo>
                  <a:lnTo>
                    <a:pt x="361" y="219"/>
                  </a:lnTo>
                  <a:lnTo>
                    <a:pt x="361" y="219"/>
                  </a:lnTo>
                  <a:lnTo>
                    <a:pt x="386" y="207"/>
                  </a:lnTo>
                  <a:lnTo>
                    <a:pt x="411" y="192"/>
                  </a:lnTo>
                  <a:lnTo>
                    <a:pt x="459" y="164"/>
                  </a:lnTo>
                  <a:lnTo>
                    <a:pt x="459" y="164"/>
                  </a:lnTo>
                  <a:lnTo>
                    <a:pt x="484" y="149"/>
                  </a:lnTo>
                  <a:lnTo>
                    <a:pt x="510" y="135"/>
                  </a:lnTo>
                  <a:lnTo>
                    <a:pt x="561" y="107"/>
                  </a:lnTo>
                  <a:lnTo>
                    <a:pt x="561" y="107"/>
                  </a:lnTo>
                  <a:lnTo>
                    <a:pt x="585" y="93"/>
                  </a:lnTo>
                  <a:lnTo>
                    <a:pt x="607" y="77"/>
                  </a:lnTo>
                  <a:lnTo>
                    <a:pt x="629" y="60"/>
                  </a:lnTo>
                  <a:lnTo>
                    <a:pt x="652" y="45"/>
                  </a:lnTo>
                  <a:lnTo>
                    <a:pt x="652" y="45"/>
                  </a:lnTo>
                  <a:lnTo>
                    <a:pt x="670" y="32"/>
                  </a:lnTo>
                  <a:lnTo>
                    <a:pt x="680" y="25"/>
                  </a:lnTo>
                  <a:lnTo>
                    <a:pt x="691" y="20"/>
                  </a:lnTo>
                  <a:lnTo>
                    <a:pt x="691" y="20"/>
                  </a:lnTo>
                  <a:lnTo>
                    <a:pt x="701" y="16"/>
                  </a:lnTo>
                  <a:lnTo>
                    <a:pt x="708" y="13"/>
                  </a:lnTo>
                  <a:lnTo>
                    <a:pt x="712" y="11"/>
                  </a:lnTo>
                  <a:lnTo>
                    <a:pt x="712" y="11"/>
                  </a:lnTo>
                  <a:lnTo>
                    <a:pt x="714" y="8"/>
                  </a:lnTo>
                  <a:lnTo>
                    <a:pt x="714" y="5"/>
                  </a:lnTo>
                  <a:lnTo>
                    <a:pt x="713" y="3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4" y="2"/>
                  </a:lnTo>
                  <a:lnTo>
                    <a:pt x="7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7" name="Freeform 1069"/>
            <p:cNvSpPr/>
            <p:nvPr/>
          </p:nvSpPr>
          <p:spPr bwMode="auto">
            <a:xfrm>
              <a:off x="4657726" y="4584700"/>
              <a:ext cx="220663" cy="123825"/>
            </a:xfrm>
            <a:custGeom>
              <a:avLst/>
              <a:gdLst/>
              <a:ahLst/>
              <a:cxnLst>
                <a:cxn ang="0">
                  <a:pos x="552" y="0"/>
                </a:cxn>
                <a:cxn ang="0">
                  <a:pos x="537" y="3"/>
                </a:cxn>
                <a:cxn ang="0">
                  <a:pos x="510" y="19"/>
                </a:cxn>
                <a:cxn ang="0">
                  <a:pos x="497" y="27"/>
                </a:cxn>
                <a:cxn ang="0">
                  <a:pos x="442" y="56"/>
                </a:cxn>
                <a:cxn ang="0">
                  <a:pos x="423" y="66"/>
                </a:cxn>
                <a:cxn ang="0">
                  <a:pos x="362" y="109"/>
                </a:cxn>
                <a:cxn ang="0">
                  <a:pos x="342" y="120"/>
                </a:cxn>
                <a:cxn ang="0">
                  <a:pos x="303" y="141"/>
                </a:cxn>
                <a:cxn ang="0">
                  <a:pos x="283" y="151"/>
                </a:cxn>
                <a:cxn ang="0">
                  <a:pos x="248" y="175"/>
                </a:cxn>
                <a:cxn ang="0">
                  <a:pos x="213" y="200"/>
                </a:cxn>
                <a:cxn ang="0">
                  <a:pos x="175" y="222"/>
                </a:cxn>
                <a:cxn ang="0">
                  <a:pos x="136" y="241"/>
                </a:cxn>
                <a:cxn ang="0">
                  <a:pos x="64" y="274"/>
                </a:cxn>
                <a:cxn ang="0">
                  <a:pos x="31" y="286"/>
                </a:cxn>
                <a:cxn ang="0">
                  <a:pos x="7" y="298"/>
                </a:cxn>
                <a:cxn ang="0">
                  <a:pos x="1" y="303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7" y="312"/>
                </a:cxn>
                <a:cxn ang="0">
                  <a:pos x="9" y="311"/>
                </a:cxn>
                <a:cxn ang="0">
                  <a:pos x="23" y="303"/>
                </a:cxn>
                <a:cxn ang="0">
                  <a:pos x="69" y="283"/>
                </a:cxn>
                <a:cxn ang="0">
                  <a:pos x="105" y="268"/>
                </a:cxn>
                <a:cxn ang="0">
                  <a:pos x="141" y="251"/>
                </a:cxn>
                <a:cxn ang="0">
                  <a:pos x="211" y="211"/>
                </a:cxn>
                <a:cxn ang="0">
                  <a:pos x="281" y="167"/>
                </a:cxn>
                <a:cxn ang="0">
                  <a:pos x="313" y="147"/>
                </a:cxn>
                <a:cxn ang="0">
                  <a:pos x="381" y="108"/>
                </a:cxn>
                <a:cxn ang="0">
                  <a:pos x="414" y="87"/>
                </a:cxn>
                <a:cxn ang="0">
                  <a:pos x="482" y="47"/>
                </a:cxn>
                <a:cxn ang="0">
                  <a:pos x="521" y="27"/>
                </a:cxn>
                <a:cxn ang="0">
                  <a:pos x="537" y="17"/>
                </a:cxn>
                <a:cxn ang="0">
                  <a:pos x="554" y="10"/>
                </a:cxn>
                <a:cxn ang="0">
                  <a:pos x="557" y="9"/>
                </a:cxn>
                <a:cxn ang="0">
                  <a:pos x="558" y="6"/>
                </a:cxn>
                <a:cxn ang="0">
                  <a:pos x="555" y="0"/>
                </a:cxn>
                <a:cxn ang="0">
                  <a:pos x="552" y="0"/>
                </a:cxn>
              </a:cxnLst>
              <a:rect l="0" t="0" r="r" b="b"/>
              <a:pathLst>
                <a:path w="558" h="312">
                  <a:moveTo>
                    <a:pt x="552" y="0"/>
                  </a:moveTo>
                  <a:lnTo>
                    <a:pt x="552" y="0"/>
                  </a:lnTo>
                  <a:lnTo>
                    <a:pt x="544" y="1"/>
                  </a:lnTo>
                  <a:lnTo>
                    <a:pt x="537" y="3"/>
                  </a:lnTo>
                  <a:lnTo>
                    <a:pt x="523" y="11"/>
                  </a:lnTo>
                  <a:lnTo>
                    <a:pt x="510" y="1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60" y="45"/>
                  </a:lnTo>
                  <a:lnTo>
                    <a:pt x="442" y="5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392" y="88"/>
                  </a:lnTo>
                  <a:lnTo>
                    <a:pt x="362" y="109"/>
                  </a:lnTo>
                  <a:lnTo>
                    <a:pt x="362" y="109"/>
                  </a:lnTo>
                  <a:lnTo>
                    <a:pt x="342" y="120"/>
                  </a:lnTo>
                  <a:lnTo>
                    <a:pt x="323" y="130"/>
                  </a:lnTo>
                  <a:lnTo>
                    <a:pt x="303" y="141"/>
                  </a:lnTo>
                  <a:lnTo>
                    <a:pt x="283" y="151"/>
                  </a:lnTo>
                  <a:lnTo>
                    <a:pt x="283" y="151"/>
                  </a:lnTo>
                  <a:lnTo>
                    <a:pt x="265" y="163"/>
                  </a:lnTo>
                  <a:lnTo>
                    <a:pt x="248" y="175"/>
                  </a:lnTo>
                  <a:lnTo>
                    <a:pt x="213" y="200"/>
                  </a:lnTo>
                  <a:lnTo>
                    <a:pt x="213" y="200"/>
                  </a:lnTo>
                  <a:lnTo>
                    <a:pt x="194" y="211"/>
                  </a:lnTo>
                  <a:lnTo>
                    <a:pt x="175" y="222"/>
                  </a:lnTo>
                  <a:lnTo>
                    <a:pt x="136" y="241"/>
                  </a:lnTo>
                  <a:lnTo>
                    <a:pt x="136" y="241"/>
                  </a:lnTo>
                  <a:lnTo>
                    <a:pt x="99" y="258"/>
                  </a:lnTo>
                  <a:lnTo>
                    <a:pt x="64" y="274"/>
                  </a:lnTo>
                  <a:lnTo>
                    <a:pt x="64" y="274"/>
                  </a:lnTo>
                  <a:lnTo>
                    <a:pt x="31" y="286"/>
                  </a:lnTo>
                  <a:lnTo>
                    <a:pt x="15" y="294"/>
                  </a:lnTo>
                  <a:lnTo>
                    <a:pt x="7" y="298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4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5" y="312"/>
                  </a:lnTo>
                  <a:lnTo>
                    <a:pt x="7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5" y="307"/>
                  </a:lnTo>
                  <a:lnTo>
                    <a:pt x="23" y="303"/>
                  </a:lnTo>
                  <a:lnTo>
                    <a:pt x="37" y="295"/>
                  </a:lnTo>
                  <a:lnTo>
                    <a:pt x="69" y="283"/>
                  </a:lnTo>
                  <a:lnTo>
                    <a:pt x="69" y="283"/>
                  </a:lnTo>
                  <a:lnTo>
                    <a:pt x="105" y="268"/>
                  </a:lnTo>
                  <a:lnTo>
                    <a:pt x="141" y="251"/>
                  </a:lnTo>
                  <a:lnTo>
                    <a:pt x="141" y="251"/>
                  </a:lnTo>
                  <a:lnTo>
                    <a:pt x="177" y="232"/>
                  </a:lnTo>
                  <a:lnTo>
                    <a:pt x="211" y="211"/>
                  </a:lnTo>
                  <a:lnTo>
                    <a:pt x="247" y="189"/>
                  </a:lnTo>
                  <a:lnTo>
                    <a:pt x="281" y="167"/>
                  </a:lnTo>
                  <a:lnTo>
                    <a:pt x="281" y="167"/>
                  </a:lnTo>
                  <a:lnTo>
                    <a:pt x="313" y="147"/>
                  </a:lnTo>
                  <a:lnTo>
                    <a:pt x="347" y="128"/>
                  </a:lnTo>
                  <a:lnTo>
                    <a:pt x="381" y="108"/>
                  </a:lnTo>
                  <a:lnTo>
                    <a:pt x="414" y="87"/>
                  </a:lnTo>
                  <a:lnTo>
                    <a:pt x="414" y="87"/>
                  </a:lnTo>
                  <a:lnTo>
                    <a:pt x="447" y="65"/>
                  </a:lnTo>
                  <a:lnTo>
                    <a:pt x="482" y="47"/>
                  </a:lnTo>
                  <a:lnTo>
                    <a:pt x="482" y="47"/>
                  </a:lnTo>
                  <a:lnTo>
                    <a:pt x="521" y="27"/>
                  </a:lnTo>
                  <a:lnTo>
                    <a:pt x="521" y="27"/>
                  </a:lnTo>
                  <a:lnTo>
                    <a:pt x="537" y="17"/>
                  </a:lnTo>
                  <a:lnTo>
                    <a:pt x="545" y="13"/>
                  </a:lnTo>
                  <a:lnTo>
                    <a:pt x="554" y="10"/>
                  </a:lnTo>
                  <a:lnTo>
                    <a:pt x="554" y="10"/>
                  </a:lnTo>
                  <a:lnTo>
                    <a:pt x="557" y="9"/>
                  </a:lnTo>
                  <a:lnTo>
                    <a:pt x="558" y="7"/>
                  </a:lnTo>
                  <a:lnTo>
                    <a:pt x="558" y="6"/>
                  </a:lnTo>
                  <a:lnTo>
                    <a:pt x="558" y="3"/>
                  </a:lnTo>
                  <a:lnTo>
                    <a:pt x="555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8" name="Freeform 1070"/>
            <p:cNvSpPr/>
            <p:nvPr/>
          </p:nvSpPr>
          <p:spPr bwMode="auto">
            <a:xfrm>
              <a:off x="4524376" y="4616450"/>
              <a:ext cx="53975" cy="33338"/>
            </a:xfrm>
            <a:custGeom>
              <a:avLst/>
              <a:gdLst/>
              <a:ahLst/>
              <a:cxnLst>
                <a:cxn ang="0">
                  <a:pos x="127" y="0"/>
                </a:cxn>
                <a:cxn ang="0">
                  <a:pos x="127" y="0"/>
                </a:cxn>
                <a:cxn ang="0">
                  <a:pos x="91" y="23"/>
                </a:cxn>
                <a:cxn ang="0">
                  <a:pos x="53" y="43"/>
                </a:cxn>
                <a:cxn ang="0">
                  <a:pos x="53" y="43"/>
                </a:cxn>
                <a:cxn ang="0">
                  <a:pos x="41" y="51"/>
                </a:cxn>
                <a:cxn ang="0">
                  <a:pos x="29" y="60"/>
                </a:cxn>
                <a:cxn ang="0">
                  <a:pos x="16" y="68"/>
                </a:cxn>
                <a:cxn ang="0">
                  <a:pos x="10" y="72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75"/>
                </a:cxn>
                <a:cxn ang="0">
                  <a:pos x="0" y="77"/>
                </a:cxn>
                <a:cxn ang="0">
                  <a:pos x="0" y="81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7" y="85"/>
                </a:cxn>
                <a:cxn ang="0">
                  <a:pos x="7" y="85"/>
                </a:cxn>
                <a:cxn ang="0">
                  <a:pos x="13" y="83"/>
                </a:cxn>
                <a:cxn ang="0">
                  <a:pos x="19" y="80"/>
                </a:cxn>
                <a:cxn ang="0">
                  <a:pos x="29" y="72"/>
                </a:cxn>
                <a:cxn ang="0">
                  <a:pos x="40" y="64"/>
                </a:cxn>
                <a:cxn ang="0">
                  <a:pos x="51" y="58"/>
                </a:cxn>
                <a:cxn ang="0">
                  <a:pos x="51" y="58"/>
                </a:cxn>
                <a:cxn ang="0">
                  <a:pos x="93" y="34"/>
                </a:cxn>
                <a:cxn ang="0">
                  <a:pos x="134" y="11"/>
                </a:cxn>
                <a:cxn ang="0">
                  <a:pos x="134" y="11"/>
                </a:cxn>
                <a:cxn ang="0">
                  <a:pos x="135" y="8"/>
                </a:cxn>
                <a:cxn ang="0">
                  <a:pos x="136" y="7"/>
                </a:cxn>
                <a:cxn ang="0">
                  <a:pos x="135" y="3"/>
                </a:cxn>
                <a:cxn ang="0">
                  <a:pos x="132" y="0"/>
                </a:cxn>
                <a:cxn ang="0">
                  <a:pos x="130" y="0"/>
                </a:cxn>
                <a:cxn ang="0">
                  <a:pos x="127" y="0"/>
                </a:cxn>
                <a:cxn ang="0">
                  <a:pos x="127" y="0"/>
                </a:cxn>
              </a:cxnLst>
              <a:rect l="0" t="0" r="r" b="b"/>
              <a:pathLst>
                <a:path w="136" h="85">
                  <a:moveTo>
                    <a:pt x="127" y="0"/>
                  </a:moveTo>
                  <a:lnTo>
                    <a:pt x="127" y="0"/>
                  </a:lnTo>
                  <a:lnTo>
                    <a:pt x="91" y="23"/>
                  </a:lnTo>
                  <a:lnTo>
                    <a:pt x="53" y="43"/>
                  </a:lnTo>
                  <a:lnTo>
                    <a:pt x="53" y="43"/>
                  </a:lnTo>
                  <a:lnTo>
                    <a:pt x="41" y="51"/>
                  </a:lnTo>
                  <a:lnTo>
                    <a:pt x="29" y="60"/>
                  </a:lnTo>
                  <a:lnTo>
                    <a:pt x="16" y="68"/>
                  </a:lnTo>
                  <a:lnTo>
                    <a:pt x="10" y="72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75"/>
                  </a:lnTo>
                  <a:lnTo>
                    <a:pt x="0" y="77"/>
                  </a:lnTo>
                  <a:lnTo>
                    <a:pt x="0" y="81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3" y="83"/>
                  </a:lnTo>
                  <a:lnTo>
                    <a:pt x="19" y="80"/>
                  </a:lnTo>
                  <a:lnTo>
                    <a:pt x="29" y="72"/>
                  </a:lnTo>
                  <a:lnTo>
                    <a:pt x="40" y="64"/>
                  </a:lnTo>
                  <a:lnTo>
                    <a:pt x="51" y="58"/>
                  </a:lnTo>
                  <a:lnTo>
                    <a:pt x="51" y="58"/>
                  </a:lnTo>
                  <a:lnTo>
                    <a:pt x="93" y="34"/>
                  </a:lnTo>
                  <a:lnTo>
                    <a:pt x="134" y="11"/>
                  </a:lnTo>
                  <a:lnTo>
                    <a:pt x="134" y="11"/>
                  </a:lnTo>
                  <a:lnTo>
                    <a:pt x="135" y="8"/>
                  </a:lnTo>
                  <a:lnTo>
                    <a:pt x="136" y="7"/>
                  </a:lnTo>
                  <a:lnTo>
                    <a:pt x="135" y="3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9" name="Freeform 1071"/>
            <p:cNvSpPr/>
            <p:nvPr/>
          </p:nvSpPr>
          <p:spPr bwMode="auto">
            <a:xfrm>
              <a:off x="4522788" y="4618038"/>
              <a:ext cx="84138" cy="571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47" y="34"/>
                </a:cxn>
                <a:cxn ang="0">
                  <a:pos x="119" y="51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72" y="82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30" y="116"/>
                </a:cxn>
                <a:cxn ang="0">
                  <a:pos x="17" y="125"/>
                </a:cxn>
                <a:cxn ang="0">
                  <a:pos x="12" y="129"/>
                </a:cxn>
                <a:cxn ang="0">
                  <a:pos x="5" y="130"/>
                </a:cxn>
                <a:cxn ang="0">
                  <a:pos x="5" y="130"/>
                </a:cxn>
                <a:cxn ang="0">
                  <a:pos x="3" y="132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1" y="137"/>
                </a:cxn>
                <a:cxn ang="0">
                  <a:pos x="3" y="141"/>
                </a:cxn>
                <a:cxn ang="0">
                  <a:pos x="5" y="142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16" y="139"/>
                </a:cxn>
                <a:cxn ang="0">
                  <a:pos x="24" y="134"/>
                </a:cxn>
                <a:cxn ang="0">
                  <a:pos x="38" y="124"/>
                </a:cxn>
                <a:cxn ang="0">
                  <a:pos x="38" y="124"/>
                </a:cxn>
                <a:cxn ang="0">
                  <a:pos x="51" y="115"/>
                </a:cxn>
                <a:cxn ang="0">
                  <a:pos x="63" y="104"/>
                </a:cxn>
                <a:cxn ang="0">
                  <a:pos x="76" y="94"/>
                </a:cxn>
                <a:cxn ang="0">
                  <a:pos x="89" y="85"/>
                </a:cxn>
                <a:cxn ang="0">
                  <a:pos x="89" y="85"/>
                </a:cxn>
                <a:cxn ang="0">
                  <a:pos x="148" y="47"/>
                </a:cxn>
                <a:cxn ang="0">
                  <a:pos x="209" y="10"/>
                </a:cxn>
                <a:cxn ang="0">
                  <a:pos x="209" y="10"/>
                </a:cxn>
                <a:cxn ang="0">
                  <a:pos x="211" y="9"/>
                </a:cxn>
                <a:cxn ang="0">
                  <a:pos x="212" y="6"/>
                </a:cxn>
                <a:cxn ang="0">
                  <a:pos x="211" y="2"/>
                </a:cxn>
                <a:cxn ang="0">
                  <a:pos x="208" y="0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12" h="142">
                  <a:moveTo>
                    <a:pt x="203" y="1"/>
                  </a:moveTo>
                  <a:lnTo>
                    <a:pt x="203" y="1"/>
                  </a:lnTo>
                  <a:lnTo>
                    <a:pt x="147" y="34"/>
                  </a:lnTo>
                  <a:lnTo>
                    <a:pt x="119" y="51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72" y="82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30" y="116"/>
                  </a:lnTo>
                  <a:lnTo>
                    <a:pt x="17" y="125"/>
                  </a:lnTo>
                  <a:lnTo>
                    <a:pt x="12" y="129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1" y="137"/>
                  </a:lnTo>
                  <a:lnTo>
                    <a:pt x="3" y="141"/>
                  </a:lnTo>
                  <a:lnTo>
                    <a:pt x="5" y="142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16" y="139"/>
                  </a:lnTo>
                  <a:lnTo>
                    <a:pt x="24" y="134"/>
                  </a:lnTo>
                  <a:lnTo>
                    <a:pt x="38" y="124"/>
                  </a:lnTo>
                  <a:lnTo>
                    <a:pt x="38" y="124"/>
                  </a:lnTo>
                  <a:lnTo>
                    <a:pt x="51" y="115"/>
                  </a:lnTo>
                  <a:lnTo>
                    <a:pt x="63" y="104"/>
                  </a:lnTo>
                  <a:lnTo>
                    <a:pt x="76" y="94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148" y="47"/>
                  </a:lnTo>
                  <a:lnTo>
                    <a:pt x="209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2" y="6"/>
                  </a:lnTo>
                  <a:lnTo>
                    <a:pt x="211" y="2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0" name="Freeform 1072"/>
            <p:cNvSpPr/>
            <p:nvPr/>
          </p:nvSpPr>
          <p:spPr bwMode="auto">
            <a:xfrm>
              <a:off x="4506913" y="4606925"/>
              <a:ext cx="138113" cy="92075"/>
            </a:xfrm>
            <a:custGeom>
              <a:avLst/>
              <a:gdLst/>
              <a:ahLst/>
              <a:cxnLst>
                <a:cxn ang="0">
                  <a:pos x="340" y="0"/>
                </a:cxn>
                <a:cxn ang="0">
                  <a:pos x="340" y="0"/>
                </a:cxn>
                <a:cxn ang="0">
                  <a:pos x="331" y="2"/>
                </a:cxn>
                <a:cxn ang="0">
                  <a:pos x="323" y="8"/>
                </a:cxn>
                <a:cxn ang="0">
                  <a:pos x="314" y="13"/>
                </a:cxn>
                <a:cxn ang="0">
                  <a:pos x="306" y="19"/>
                </a:cxn>
                <a:cxn ang="0">
                  <a:pos x="292" y="34"/>
                </a:cxn>
                <a:cxn ang="0">
                  <a:pos x="284" y="40"/>
                </a:cxn>
                <a:cxn ang="0">
                  <a:pos x="276" y="46"/>
                </a:cxn>
                <a:cxn ang="0">
                  <a:pos x="276" y="46"/>
                </a:cxn>
                <a:cxn ang="0">
                  <a:pos x="229" y="77"/>
                </a:cxn>
                <a:cxn ang="0">
                  <a:pos x="182" y="108"/>
                </a:cxn>
                <a:cxn ang="0">
                  <a:pos x="182" y="108"/>
                </a:cxn>
                <a:cxn ang="0">
                  <a:pos x="136" y="137"/>
                </a:cxn>
                <a:cxn ang="0">
                  <a:pos x="90" y="166"/>
                </a:cxn>
                <a:cxn ang="0">
                  <a:pos x="90" y="166"/>
                </a:cxn>
                <a:cxn ang="0">
                  <a:pos x="47" y="197"/>
                </a:cxn>
                <a:cxn ang="0">
                  <a:pos x="26" y="212"/>
                </a:cxn>
                <a:cxn ang="0">
                  <a:pos x="14" y="218"/>
                </a:cxn>
                <a:cxn ang="0">
                  <a:pos x="2" y="223"/>
                </a:cxn>
                <a:cxn ang="0">
                  <a:pos x="2" y="223"/>
                </a:cxn>
                <a:cxn ang="0">
                  <a:pos x="0" y="225"/>
                </a:cxn>
                <a:cxn ang="0">
                  <a:pos x="0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4" y="234"/>
                </a:cxn>
                <a:cxn ang="0">
                  <a:pos x="5" y="234"/>
                </a:cxn>
                <a:cxn ang="0">
                  <a:pos x="8" y="233"/>
                </a:cxn>
                <a:cxn ang="0">
                  <a:pos x="8" y="233"/>
                </a:cxn>
                <a:cxn ang="0">
                  <a:pos x="19" y="227"/>
                </a:cxn>
                <a:cxn ang="0">
                  <a:pos x="29" y="222"/>
                </a:cxn>
                <a:cxn ang="0">
                  <a:pos x="50" y="209"/>
                </a:cxn>
                <a:cxn ang="0">
                  <a:pos x="68" y="195"/>
                </a:cxn>
                <a:cxn ang="0">
                  <a:pos x="87" y="182"/>
                </a:cxn>
                <a:cxn ang="0">
                  <a:pos x="87" y="182"/>
                </a:cxn>
                <a:cxn ang="0">
                  <a:pos x="133" y="153"/>
                </a:cxn>
                <a:cxn ang="0">
                  <a:pos x="178" y="124"/>
                </a:cxn>
                <a:cxn ang="0">
                  <a:pos x="178" y="124"/>
                </a:cxn>
                <a:cxn ang="0">
                  <a:pos x="222" y="97"/>
                </a:cxn>
                <a:cxn ang="0">
                  <a:pos x="265" y="68"/>
                </a:cxn>
                <a:cxn ang="0">
                  <a:pos x="265" y="68"/>
                </a:cxn>
                <a:cxn ang="0">
                  <a:pos x="284" y="56"/>
                </a:cxn>
                <a:cxn ang="0">
                  <a:pos x="293" y="51"/>
                </a:cxn>
                <a:cxn ang="0">
                  <a:pos x="301" y="44"/>
                </a:cxn>
                <a:cxn ang="0">
                  <a:pos x="301" y="44"/>
                </a:cxn>
                <a:cxn ang="0">
                  <a:pos x="310" y="34"/>
                </a:cxn>
                <a:cxn ang="0">
                  <a:pos x="319" y="23"/>
                </a:cxn>
                <a:cxn ang="0">
                  <a:pos x="324" y="19"/>
                </a:cxn>
                <a:cxn ang="0">
                  <a:pos x="331" y="15"/>
                </a:cxn>
                <a:cxn ang="0">
                  <a:pos x="337" y="13"/>
                </a:cxn>
                <a:cxn ang="0">
                  <a:pos x="344" y="12"/>
                </a:cxn>
                <a:cxn ang="0">
                  <a:pos x="344" y="12"/>
                </a:cxn>
                <a:cxn ang="0">
                  <a:pos x="346" y="10"/>
                </a:cxn>
                <a:cxn ang="0">
                  <a:pos x="348" y="9"/>
                </a:cxn>
                <a:cxn ang="0">
                  <a:pos x="348" y="6"/>
                </a:cxn>
                <a:cxn ang="0">
                  <a:pos x="348" y="5"/>
                </a:cxn>
                <a:cxn ang="0">
                  <a:pos x="345" y="1"/>
                </a:cxn>
                <a:cxn ang="0">
                  <a:pos x="343" y="0"/>
                </a:cxn>
                <a:cxn ang="0">
                  <a:pos x="340" y="0"/>
                </a:cxn>
                <a:cxn ang="0">
                  <a:pos x="340" y="0"/>
                </a:cxn>
              </a:cxnLst>
              <a:rect l="0" t="0" r="r" b="b"/>
              <a:pathLst>
                <a:path w="348" h="234">
                  <a:moveTo>
                    <a:pt x="340" y="0"/>
                  </a:moveTo>
                  <a:lnTo>
                    <a:pt x="340" y="0"/>
                  </a:lnTo>
                  <a:lnTo>
                    <a:pt x="331" y="2"/>
                  </a:lnTo>
                  <a:lnTo>
                    <a:pt x="323" y="8"/>
                  </a:lnTo>
                  <a:lnTo>
                    <a:pt x="314" y="13"/>
                  </a:lnTo>
                  <a:lnTo>
                    <a:pt x="306" y="19"/>
                  </a:lnTo>
                  <a:lnTo>
                    <a:pt x="292" y="34"/>
                  </a:lnTo>
                  <a:lnTo>
                    <a:pt x="284" y="40"/>
                  </a:lnTo>
                  <a:lnTo>
                    <a:pt x="276" y="46"/>
                  </a:lnTo>
                  <a:lnTo>
                    <a:pt x="276" y="46"/>
                  </a:lnTo>
                  <a:lnTo>
                    <a:pt x="229" y="77"/>
                  </a:lnTo>
                  <a:lnTo>
                    <a:pt x="182" y="108"/>
                  </a:lnTo>
                  <a:lnTo>
                    <a:pt x="182" y="108"/>
                  </a:lnTo>
                  <a:lnTo>
                    <a:pt x="136" y="137"/>
                  </a:lnTo>
                  <a:lnTo>
                    <a:pt x="90" y="166"/>
                  </a:lnTo>
                  <a:lnTo>
                    <a:pt x="90" y="166"/>
                  </a:lnTo>
                  <a:lnTo>
                    <a:pt x="47" y="197"/>
                  </a:lnTo>
                  <a:lnTo>
                    <a:pt x="26" y="212"/>
                  </a:lnTo>
                  <a:lnTo>
                    <a:pt x="14" y="218"/>
                  </a:lnTo>
                  <a:lnTo>
                    <a:pt x="2" y="223"/>
                  </a:lnTo>
                  <a:lnTo>
                    <a:pt x="2" y="223"/>
                  </a:lnTo>
                  <a:lnTo>
                    <a:pt x="0" y="225"/>
                  </a:lnTo>
                  <a:lnTo>
                    <a:pt x="0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4" y="234"/>
                  </a:lnTo>
                  <a:lnTo>
                    <a:pt x="5" y="234"/>
                  </a:lnTo>
                  <a:lnTo>
                    <a:pt x="8" y="233"/>
                  </a:lnTo>
                  <a:lnTo>
                    <a:pt x="8" y="233"/>
                  </a:lnTo>
                  <a:lnTo>
                    <a:pt x="19" y="227"/>
                  </a:lnTo>
                  <a:lnTo>
                    <a:pt x="29" y="222"/>
                  </a:lnTo>
                  <a:lnTo>
                    <a:pt x="50" y="209"/>
                  </a:lnTo>
                  <a:lnTo>
                    <a:pt x="68" y="195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133" y="153"/>
                  </a:lnTo>
                  <a:lnTo>
                    <a:pt x="178" y="124"/>
                  </a:lnTo>
                  <a:lnTo>
                    <a:pt x="178" y="124"/>
                  </a:lnTo>
                  <a:lnTo>
                    <a:pt x="222" y="97"/>
                  </a:lnTo>
                  <a:lnTo>
                    <a:pt x="265" y="68"/>
                  </a:lnTo>
                  <a:lnTo>
                    <a:pt x="265" y="68"/>
                  </a:lnTo>
                  <a:lnTo>
                    <a:pt x="284" y="56"/>
                  </a:lnTo>
                  <a:lnTo>
                    <a:pt x="293" y="51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10" y="34"/>
                  </a:lnTo>
                  <a:lnTo>
                    <a:pt x="319" y="23"/>
                  </a:lnTo>
                  <a:lnTo>
                    <a:pt x="324" y="19"/>
                  </a:lnTo>
                  <a:lnTo>
                    <a:pt x="331" y="15"/>
                  </a:lnTo>
                  <a:lnTo>
                    <a:pt x="337" y="13"/>
                  </a:lnTo>
                  <a:lnTo>
                    <a:pt x="344" y="12"/>
                  </a:lnTo>
                  <a:lnTo>
                    <a:pt x="344" y="12"/>
                  </a:lnTo>
                  <a:lnTo>
                    <a:pt x="346" y="10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8" y="5"/>
                  </a:lnTo>
                  <a:lnTo>
                    <a:pt x="345" y="1"/>
                  </a:lnTo>
                  <a:lnTo>
                    <a:pt x="343" y="0"/>
                  </a:lnTo>
                  <a:lnTo>
                    <a:pt x="340" y="0"/>
                  </a:lnTo>
                  <a:lnTo>
                    <a:pt x="34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1" name="Freeform 1073"/>
            <p:cNvSpPr/>
            <p:nvPr/>
          </p:nvSpPr>
          <p:spPr bwMode="auto">
            <a:xfrm>
              <a:off x="4246563" y="4513263"/>
              <a:ext cx="49213" cy="77788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19" y="141"/>
                </a:cxn>
                <a:cxn ang="0">
                  <a:pos x="16" y="158"/>
                </a:cxn>
                <a:cxn ang="0">
                  <a:pos x="9" y="174"/>
                </a:cxn>
                <a:cxn ang="0">
                  <a:pos x="6" y="18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1"/>
                </a:cxn>
                <a:cxn ang="0">
                  <a:pos x="2" y="195"/>
                </a:cxn>
                <a:cxn ang="0">
                  <a:pos x="4" y="196"/>
                </a:cxn>
                <a:cxn ang="0">
                  <a:pos x="5" y="196"/>
                </a:cxn>
                <a:cxn ang="0">
                  <a:pos x="8" y="196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7" y="186"/>
                </a:cxn>
                <a:cxn ang="0">
                  <a:pos x="22" y="175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8" y="128"/>
                </a:cxn>
                <a:cxn ang="0">
                  <a:pos x="42" y="116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3" y="92"/>
                </a:cxn>
                <a:cxn ang="0">
                  <a:pos x="63" y="79"/>
                </a:cxn>
                <a:cxn ang="0">
                  <a:pos x="81" y="55"/>
                </a:cxn>
                <a:cxn ang="0">
                  <a:pos x="102" y="31"/>
                </a:cxn>
                <a:cxn ang="0">
                  <a:pos x="124" y="9"/>
                </a:cxn>
                <a:cxn ang="0">
                  <a:pos x="124" y="9"/>
                </a:cxn>
                <a:cxn ang="0">
                  <a:pos x="125" y="8"/>
                </a:cxn>
                <a:cxn ang="0">
                  <a:pos x="125" y="5"/>
                </a:cxn>
                <a:cxn ang="0">
                  <a:pos x="124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5" h="196">
                  <a:moveTo>
                    <a:pt x="116" y="1"/>
                  </a:moveTo>
                  <a:lnTo>
                    <a:pt x="116" y="1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19" y="141"/>
                  </a:lnTo>
                  <a:lnTo>
                    <a:pt x="16" y="158"/>
                  </a:lnTo>
                  <a:lnTo>
                    <a:pt x="9" y="174"/>
                  </a:lnTo>
                  <a:lnTo>
                    <a:pt x="6" y="18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2" y="195"/>
                  </a:lnTo>
                  <a:lnTo>
                    <a:pt x="4" y="196"/>
                  </a:lnTo>
                  <a:lnTo>
                    <a:pt x="5" y="196"/>
                  </a:lnTo>
                  <a:lnTo>
                    <a:pt x="8" y="196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7" y="186"/>
                  </a:lnTo>
                  <a:lnTo>
                    <a:pt x="22" y="175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8" y="128"/>
                  </a:lnTo>
                  <a:lnTo>
                    <a:pt x="42" y="116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3" y="92"/>
                  </a:lnTo>
                  <a:lnTo>
                    <a:pt x="63" y="79"/>
                  </a:lnTo>
                  <a:lnTo>
                    <a:pt x="81" y="55"/>
                  </a:lnTo>
                  <a:lnTo>
                    <a:pt x="102" y="31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4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2" name="Freeform 1074"/>
            <p:cNvSpPr/>
            <p:nvPr/>
          </p:nvSpPr>
          <p:spPr bwMode="auto">
            <a:xfrm>
              <a:off x="4256088" y="4479925"/>
              <a:ext cx="82550" cy="133350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98" y="2"/>
                </a:cxn>
                <a:cxn ang="0">
                  <a:pos x="165" y="44"/>
                </a:cxn>
                <a:cxn ang="0">
                  <a:pos x="149" y="65"/>
                </a:cxn>
                <a:cxn ang="0">
                  <a:pos x="135" y="87"/>
                </a:cxn>
                <a:cxn ang="0">
                  <a:pos x="135" y="87"/>
                </a:cxn>
                <a:cxn ang="0">
                  <a:pos x="110" y="130"/>
                </a:cxn>
                <a:cxn ang="0">
                  <a:pos x="97" y="151"/>
                </a:cxn>
                <a:cxn ang="0">
                  <a:pos x="83" y="172"/>
                </a:cxn>
                <a:cxn ang="0">
                  <a:pos x="83" y="172"/>
                </a:cxn>
                <a:cxn ang="0">
                  <a:pos x="55" y="213"/>
                </a:cxn>
                <a:cxn ang="0">
                  <a:pos x="42" y="234"/>
                </a:cxn>
                <a:cxn ang="0">
                  <a:pos x="29" y="255"/>
                </a:cxn>
                <a:cxn ang="0">
                  <a:pos x="29" y="255"/>
                </a:cxn>
                <a:cxn ang="0">
                  <a:pos x="20" y="273"/>
                </a:cxn>
                <a:cxn ang="0">
                  <a:pos x="12" y="291"/>
                </a:cxn>
                <a:cxn ang="0">
                  <a:pos x="12" y="291"/>
                </a:cxn>
                <a:cxn ang="0">
                  <a:pos x="10" y="299"/>
                </a:cxn>
                <a:cxn ang="0">
                  <a:pos x="7" y="308"/>
                </a:cxn>
                <a:cxn ang="0">
                  <a:pos x="4" y="316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5"/>
                </a:cxn>
                <a:cxn ang="0">
                  <a:pos x="0" y="328"/>
                </a:cxn>
                <a:cxn ang="0">
                  <a:pos x="2" y="332"/>
                </a:cxn>
                <a:cxn ang="0">
                  <a:pos x="3" y="333"/>
                </a:cxn>
                <a:cxn ang="0">
                  <a:pos x="6" y="333"/>
                </a:cxn>
                <a:cxn ang="0">
                  <a:pos x="7" y="333"/>
                </a:cxn>
                <a:cxn ang="0">
                  <a:pos x="10" y="331"/>
                </a:cxn>
                <a:cxn ang="0">
                  <a:pos x="10" y="331"/>
                </a:cxn>
                <a:cxn ang="0">
                  <a:pos x="13" y="324"/>
                </a:cxn>
                <a:cxn ang="0">
                  <a:pos x="16" y="316"/>
                </a:cxn>
                <a:cxn ang="0">
                  <a:pos x="16" y="316"/>
                </a:cxn>
                <a:cxn ang="0">
                  <a:pos x="24" y="293"/>
                </a:cxn>
                <a:cxn ang="0">
                  <a:pos x="34" y="269"/>
                </a:cxn>
                <a:cxn ang="0">
                  <a:pos x="34" y="269"/>
                </a:cxn>
                <a:cxn ang="0">
                  <a:pos x="46" y="247"/>
                </a:cxn>
                <a:cxn ang="0">
                  <a:pos x="59" y="226"/>
                </a:cxn>
                <a:cxn ang="0">
                  <a:pos x="87" y="185"/>
                </a:cxn>
                <a:cxn ang="0">
                  <a:pos x="87" y="185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6" y="77"/>
                </a:cxn>
                <a:cxn ang="0">
                  <a:pos x="172" y="53"/>
                </a:cxn>
                <a:cxn ang="0">
                  <a:pos x="207" y="8"/>
                </a:cxn>
                <a:cxn ang="0">
                  <a:pos x="207" y="8"/>
                </a:cxn>
                <a:cxn ang="0">
                  <a:pos x="208" y="5"/>
                </a:cxn>
                <a:cxn ang="0">
                  <a:pos x="208" y="4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8" y="2"/>
                </a:cxn>
                <a:cxn ang="0">
                  <a:pos x="198" y="2"/>
                </a:cxn>
              </a:cxnLst>
              <a:rect l="0" t="0" r="r" b="b"/>
              <a:pathLst>
                <a:path w="208" h="333">
                  <a:moveTo>
                    <a:pt x="198" y="2"/>
                  </a:moveTo>
                  <a:lnTo>
                    <a:pt x="198" y="2"/>
                  </a:lnTo>
                  <a:lnTo>
                    <a:pt x="165" y="44"/>
                  </a:lnTo>
                  <a:lnTo>
                    <a:pt x="149" y="65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10" y="130"/>
                  </a:lnTo>
                  <a:lnTo>
                    <a:pt x="97" y="151"/>
                  </a:lnTo>
                  <a:lnTo>
                    <a:pt x="83" y="172"/>
                  </a:lnTo>
                  <a:lnTo>
                    <a:pt x="83" y="172"/>
                  </a:lnTo>
                  <a:lnTo>
                    <a:pt x="55" y="213"/>
                  </a:lnTo>
                  <a:lnTo>
                    <a:pt x="42" y="234"/>
                  </a:lnTo>
                  <a:lnTo>
                    <a:pt x="29" y="255"/>
                  </a:lnTo>
                  <a:lnTo>
                    <a:pt x="29" y="255"/>
                  </a:lnTo>
                  <a:lnTo>
                    <a:pt x="20" y="273"/>
                  </a:lnTo>
                  <a:lnTo>
                    <a:pt x="12" y="291"/>
                  </a:lnTo>
                  <a:lnTo>
                    <a:pt x="12" y="291"/>
                  </a:lnTo>
                  <a:lnTo>
                    <a:pt x="10" y="299"/>
                  </a:lnTo>
                  <a:lnTo>
                    <a:pt x="7" y="308"/>
                  </a:lnTo>
                  <a:lnTo>
                    <a:pt x="4" y="316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5"/>
                  </a:lnTo>
                  <a:lnTo>
                    <a:pt x="0" y="328"/>
                  </a:lnTo>
                  <a:lnTo>
                    <a:pt x="2" y="332"/>
                  </a:lnTo>
                  <a:lnTo>
                    <a:pt x="3" y="333"/>
                  </a:lnTo>
                  <a:lnTo>
                    <a:pt x="6" y="333"/>
                  </a:lnTo>
                  <a:lnTo>
                    <a:pt x="7" y="333"/>
                  </a:lnTo>
                  <a:lnTo>
                    <a:pt x="10" y="331"/>
                  </a:lnTo>
                  <a:lnTo>
                    <a:pt x="10" y="331"/>
                  </a:lnTo>
                  <a:lnTo>
                    <a:pt x="13" y="324"/>
                  </a:lnTo>
                  <a:lnTo>
                    <a:pt x="16" y="316"/>
                  </a:lnTo>
                  <a:lnTo>
                    <a:pt x="16" y="316"/>
                  </a:lnTo>
                  <a:lnTo>
                    <a:pt x="24" y="293"/>
                  </a:lnTo>
                  <a:lnTo>
                    <a:pt x="34" y="269"/>
                  </a:lnTo>
                  <a:lnTo>
                    <a:pt x="34" y="269"/>
                  </a:lnTo>
                  <a:lnTo>
                    <a:pt x="46" y="247"/>
                  </a:lnTo>
                  <a:lnTo>
                    <a:pt x="59" y="226"/>
                  </a:lnTo>
                  <a:lnTo>
                    <a:pt x="87" y="185"/>
                  </a:lnTo>
                  <a:lnTo>
                    <a:pt x="87" y="185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6" y="77"/>
                  </a:lnTo>
                  <a:lnTo>
                    <a:pt x="172" y="53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5"/>
                  </a:lnTo>
                  <a:lnTo>
                    <a:pt x="208" y="4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3" name="Freeform 1075"/>
            <p:cNvSpPr/>
            <p:nvPr/>
          </p:nvSpPr>
          <p:spPr bwMode="auto">
            <a:xfrm>
              <a:off x="4267201" y="4479925"/>
              <a:ext cx="92075" cy="133350"/>
            </a:xfrm>
            <a:custGeom>
              <a:avLst/>
              <a:gdLst/>
              <a:ahLst/>
              <a:cxnLst>
                <a:cxn ang="0">
                  <a:pos x="224" y="1"/>
                </a:cxn>
                <a:cxn ang="0">
                  <a:pos x="224" y="1"/>
                </a:cxn>
                <a:cxn ang="0">
                  <a:pos x="216" y="7"/>
                </a:cxn>
                <a:cxn ang="0">
                  <a:pos x="208" y="13"/>
                </a:cxn>
                <a:cxn ang="0">
                  <a:pos x="197" y="26"/>
                </a:cxn>
                <a:cxn ang="0">
                  <a:pos x="186" y="41"/>
                </a:cxn>
                <a:cxn ang="0">
                  <a:pos x="176" y="56"/>
                </a:cxn>
                <a:cxn ang="0">
                  <a:pos x="176" y="56"/>
                </a:cxn>
                <a:cxn ang="0">
                  <a:pos x="146" y="106"/>
                </a:cxn>
                <a:cxn ang="0">
                  <a:pos x="116" y="154"/>
                </a:cxn>
                <a:cxn ang="0">
                  <a:pos x="116" y="154"/>
                </a:cxn>
                <a:cxn ang="0">
                  <a:pos x="88" y="199"/>
                </a:cxn>
                <a:cxn ang="0">
                  <a:pos x="59" y="242"/>
                </a:cxn>
                <a:cxn ang="0">
                  <a:pos x="59" y="242"/>
                </a:cxn>
                <a:cxn ang="0">
                  <a:pos x="45" y="262"/>
                </a:cxn>
                <a:cxn ang="0">
                  <a:pos x="29" y="281"/>
                </a:cxn>
                <a:cxn ang="0">
                  <a:pos x="15" y="302"/>
                </a:cxn>
                <a:cxn ang="0">
                  <a:pos x="2" y="323"/>
                </a:cxn>
                <a:cxn ang="0">
                  <a:pos x="2" y="323"/>
                </a:cxn>
                <a:cxn ang="0">
                  <a:pos x="0" y="327"/>
                </a:cxn>
                <a:cxn ang="0">
                  <a:pos x="2" y="330"/>
                </a:cxn>
                <a:cxn ang="0">
                  <a:pos x="4" y="331"/>
                </a:cxn>
                <a:cxn ang="0">
                  <a:pos x="8" y="332"/>
                </a:cxn>
                <a:cxn ang="0">
                  <a:pos x="8" y="332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1" y="328"/>
                </a:cxn>
                <a:cxn ang="0">
                  <a:pos x="23" y="327"/>
                </a:cxn>
                <a:cxn ang="0">
                  <a:pos x="24" y="323"/>
                </a:cxn>
                <a:cxn ang="0">
                  <a:pos x="23" y="319"/>
                </a:cxn>
                <a:cxn ang="0">
                  <a:pos x="19" y="318"/>
                </a:cxn>
                <a:cxn ang="0">
                  <a:pos x="19" y="318"/>
                </a:cxn>
                <a:cxn ang="0">
                  <a:pos x="28" y="303"/>
                </a:cxn>
                <a:cxn ang="0">
                  <a:pos x="38" y="290"/>
                </a:cxn>
                <a:cxn ang="0">
                  <a:pos x="59" y="263"/>
                </a:cxn>
                <a:cxn ang="0">
                  <a:pos x="59" y="263"/>
                </a:cxn>
                <a:cxn ang="0">
                  <a:pos x="85" y="225"/>
                </a:cxn>
                <a:cxn ang="0">
                  <a:pos x="110" y="186"/>
                </a:cxn>
                <a:cxn ang="0">
                  <a:pos x="110" y="186"/>
                </a:cxn>
                <a:cxn ang="0">
                  <a:pos x="163" y="98"/>
                </a:cxn>
                <a:cxn ang="0">
                  <a:pos x="163" y="98"/>
                </a:cxn>
                <a:cxn ang="0">
                  <a:pos x="177" y="75"/>
                </a:cxn>
                <a:cxn ang="0">
                  <a:pos x="191" y="51"/>
                </a:cxn>
                <a:cxn ang="0">
                  <a:pos x="199" y="39"/>
                </a:cxn>
                <a:cxn ang="0">
                  <a:pos x="208" y="29"/>
                </a:cxn>
                <a:cxn ang="0">
                  <a:pos x="219" y="20"/>
                </a:cxn>
                <a:cxn ang="0">
                  <a:pos x="229" y="12"/>
                </a:cxn>
                <a:cxn ang="0">
                  <a:pos x="229" y="12"/>
                </a:cxn>
                <a:cxn ang="0">
                  <a:pos x="231" y="9"/>
                </a:cxn>
                <a:cxn ang="0">
                  <a:pos x="232" y="8"/>
                </a:cxn>
                <a:cxn ang="0">
                  <a:pos x="231" y="4"/>
                </a:cxn>
                <a:cxn ang="0">
                  <a:pos x="228" y="1"/>
                </a:cxn>
                <a:cxn ang="0">
                  <a:pos x="225" y="0"/>
                </a:cxn>
                <a:cxn ang="0">
                  <a:pos x="224" y="1"/>
                </a:cxn>
                <a:cxn ang="0">
                  <a:pos x="224" y="1"/>
                </a:cxn>
              </a:cxnLst>
              <a:rect l="0" t="0" r="r" b="b"/>
              <a:pathLst>
                <a:path w="232" h="332">
                  <a:moveTo>
                    <a:pt x="224" y="1"/>
                  </a:moveTo>
                  <a:lnTo>
                    <a:pt x="224" y="1"/>
                  </a:lnTo>
                  <a:lnTo>
                    <a:pt x="216" y="7"/>
                  </a:lnTo>
                  <a:lnTo>
                    <a:pt x="208" y="13"/>
                  </a:lnTo>
                  <a:lnTo>
                    <a:pt x="197" y="26"/>
                  </a:lnTo>
                  <a:lnTo>
                    <a:pt x="186" y="41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46" y="106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88" y="19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45" y="262"/>
                  </a:lnTo>
                  <a:lnTo>
                    <a:pt x="29" y="281"/>
                  </a:lnTo>
                  <a:lnTo>
                    <a:pt x="15" y="302"/>
                  </a:lnTo>
                  <a:lnTo>
                    <a:pt x="2" y="323"/>
                  </a:lnTo>
                  <a:lnTo>
                    <a:pt x="2" y="323"/>
                  </a:lnTo>
                  <a:lnTo>
                    <a:pt x="0" y="327"/>
                  </a:lnTo>
                  <a:lnTo>
                    <a:pt x="2" y="330"/>
                  </a:lnTo>
                  <a:lnTo>
                    <a:pt x="4" y="331"/>
                  </a:lnTo>
                  <a:lnTo>
                    <a:pt x="8" y="332"/>
                  </a:lnTo>
                  <a:lnTo>
                    <a:pt x="8" y="332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1" y="328"/>
                  </a:lnTo>
                  <a:lnTo>
                    <a:pt x="23" y="327"/>
                  </a:lnTo>
                  <a:lnTo>
                    <a:pt x="24" y="323"/>
                  </a:lnTo>
                  <a:lnTo>
                    <a:pt x="23" y="319"/>
                  </a:lnTo>
                  <a:lnTo>
                    <a:pt x="19" y="318"/>
                  </a:lnTo>
                  <a:lnTo>
                    <a:pt x="19" y="318"/>
                  </a:lnTo>
                  <a:lnTo>
                    <a:pt x="28" y="303"/>
                  </a:lnTo>
                  <a:lnTo>
                    <a:pt x="38" y="29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85" y="225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63" y="98"/>
                  </a:lnTo>
                  <a:lnTo>
                    <a:pt x="163" y="98"/>
                  </a:lnTo>
                  <a:lnTo>
                    <a:pt x="177" y="75"/>
                  </a:lnTo>
                  <a:lnTo>
                    <a:pt x="191" y="51"/>
                  </a:lnTo>
                  <a:lnTo>
                    <a:pt x="199" y="39"/>
                  </a:lnTo>
                  <a:lnTo>
                    <a:pt x="208" y="29"/>
                  </a:lnTo>
                  <a:lnTo>
                    <a:pt x="219" y="20"/>
                  </a:lnTo>
                  <a:lnTo>
                    <a:pt x="229" y="12"/>
                  </a:lnTo>
                  <a:lnTo>
                    <a:pt x="229" y="12"/>
                  </a:lnTo>
                  <a:lnTo>
                    <a:pt x="231" y="9"/>
                  </a:lnTo>
                  <a:lnTo>
                    <a:pt x="232" y="8"/>
                  </a:lnTo>
                  <a:lnTo>
                    <a:pt x="231" y="4"/>
                  </a:lnTo>
                  <a:lnTo>
                    <a:pt x="228" y="1"/>
                  </a:lnTo>
                  <a:lnTo>
                    <a:pt x="225" y="0"/>
                  </a:lnTo>
                  <a:lnTo>
                    <a:pt x="224" y="1"/>
                  </a:lnTo>
                  <a:lnTo>
                    <a:pt x="22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4" name="Freeform 1076"/>
            <p:cNvSpPr/>
            <p:nvPr/>
          </p:nvSpPr>
          <p:spPr bwMode="auto">
            <a:xfrm>
              <a:off x="4287838" y="4484688"/>
              <a:ext cx="90488" cy="13652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06" y="23"/>
                </a:cxn>
                <a:cxn ang="0">
                  <a:pos x="192" y="43"/>
                </a:cxn>
                <a:cxn ang="0">
                  <a:pos x="179" y="61"/>
                </a:cxn>
                <a:cxn ang="0">
                  <a:pos x="166" y="80"/>
                </a:cxn>
                <a:cxn ang="0">
                  <a:pos x="166" y="80"/>
                </a:cxn>
                <a:cxn ang="0">
                  <a:pos x="136" y="128"/>
                </a:cxn>
                <a:cxn ang="0">
                  <a:pos x="106" y="175"/>
                </a:cxn>
                <a:cxn ang="0">
                  <a:pos x="106" y="175"/>
                </a:cxn>
                <a:cxn ang="0">
                  <a:pos x="80" y="216"/>
                </a:cxn>
                <a:cxn ang="0">
                  <a:pos x="51" y="253"/>
                </a:cxn>
                <a:cxn ang="0">
                  <a:pos x="51" y="253"/>
                </a:cxn>
                <a:cxn ang="0">
                  <a:pos x="39" y="273"/>
                </a:cxn>
                <a:cxn ang="0">
                  <a:pos x="26" y="293"/>
                </a:cxn>
                <a:cxn ang="0">
                  <a:pos x="26" y="293"/>
                </a:cxn>
                <a:cxn ang="0">
                  <a:pos x="21" y="302"/>
                </a:cxn>
                <a:cxn ang="0">
                  <a:pos x="16" y="314"/>
                </a:cxn>
                <a:cxn ang="0">
                  <a:pos x="9" y="325"/>
                </a:cxn>
                <a:cxn ang="0">
                  <a:pos x="5" y="329"/>
                </a:cxn>
                <a:cxn ang="0">
                  <a:pos x="3" y="332"/>
                </a:cxn>
                <a:cxn ang="0">
                  <a:pos x="3" y="332"/>
                </a:cxn>
                <a:cxn ang="0">
                  <a:pos x="0" y="333"/>
                </a:cxn>
                <a:cxn ang="0">
                  <a:pos x="0" y="336"/>
                </a:cxn>
                <a:cxn ang="0">
                  <a:pos x="0" y="340"/>
                </a:cxn>
                <a:cxn ang="0">
                  <a:pos x="4" y="342"/>
                </a:cxn>
                <a:cxn ang="0">
                  <a:pos x="5" y="342"/>
                </a:cxn>
                <a:cxn ang="0">
                  <a:pos x="8" y="342"/>
                </a:cxn>
                <a:cxn ang="0">
                  <a:pos x="8" y="342"/>
                </a:cxn>
                <a:cxn ang="0">
                  <a:pos x="12" y="340"/>
                </a:cxn>
                <a:cxn ang="0">
                  <a:pos x="15" y="336"/>
                </a:cxn>
                <a:cxn ang="0">
                  <a:pos x="20" y="328"/>
                </a:cxn>
                <a:cxn ang="0">
                  <a:pos x="20" y="328"/>
                </a:cxn>
                <a:cxn ang="0">
                  <a:pos x="25" y="316"/>
                </a:cxn>
                <a:cxn ang="0">
                  <a:pos x="33" y="304"/>
                </a:cxn>
                <a:cxn ang="0">
                  <a:pos x="47" y="282"/>
                </a:cxn>
                <a:cxn ang="0">
                  <a:pos x="47" y="282"/>
                </a:cxn>
                <a:cxn ang="0">
                  <a:pos x="76" y="240"/>
                </a:cxn>
                <a:cxn ang="0">
                  <a:pos x="105" y="199"/>
                </a:cxn>
                <a:cxn ang="0">
                  <a:pos x="105" y="199"/>
                </a:cxn>
                <a:cxn ang="0">
                  <a:pos x="121" y="175"/>
                </a:cxn>
                <a:cxn ang="0">
                  <a:pos x="135" y="151"/>
                </a:cxn>
                <a:cxn ang="0">
                  <a:pos x="165" y="103"/>
                </a:cxn>
                <a:cxn ang="0">
                  <a:pos x="165" y="103"/>
                </a:cxn>
                <a:cxn ang="0">
                  <a:pos x="181" y="80"/>
                </a:cxn>
                <a:cxn ang="0">
                  <a:pos x="198" y="57"/>
                </a:cxn>
                <a:cxn ang="0">
                  <a:pos x="213" y="34"/>
                </a:cxn>
                <a:cxn ang="0">
                  <a:pos x="220" y="22"/>
                </a:cxn>
                <a:cxn ang="0">
                  <a:pos x="228" y="9"/>
                </a:cxn>
                <a:cxn ang="0">
                  <a:pos x="228" y="9"/>
                </a:cxn>
                <a:cxn ang="0">
                  <a:pos x="228" y="6"/>
                </a:cxn>
                <a:cxn ang="0">
                  <a:pos x="228" y="4"/>
                </a:cxn>
                <a:cxn ang="0">
                  <a:pos x="225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9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8" h="342">
                  <a:moveTo>
                    <a:pt x="217" y="2"/>
                  </a:moveTo>
                  <a:lnTo>
                    <a:pt x="217" y="2"/>
                  </a:lnTo>
                  <a:lnTo>
                    <a:pt x="206" y="23"/>
                  </a:lnTo>
                  <a:lnTo>
                    <a:pt x="192" y="43"/>
                  </a:lnTo>
                  <a:lnTo>
                    <a:pt x="179" y="61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36" y="128"/>
                  </a:lnTo>
                  <a:lnTo>
                    <a:pt x="106" y="175"/>
                  </a:lnTo>
                  <a:lnTo>
                    <a:pt x="106" y="175"/>
                  </a:lnTo>
                  <a:lnTo>
                    <a:pt x="80" y="216"/>
                  </a:lnTo>
                  <a:lnTo>
                    <a:pt x="51" y="253"/>
                  </a:lnTo>
                  <a:lnTo>
                    <a:pt x="51" y="253"/>
                  </a:lnTo>
                  <a:lnTo>
                    <a:pt x="39" y="27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1" y="302"/>
                  </a:lnTo>
                  <a:lnTo>
                    <a:pt x="16" y="314"/>
                  </a:lnTo>
                  <a:lnTo>
                    <a:pt x="9" y="325"/>
                  </a:lnTo>
                  <a:lnTo>
                    <a:pt x="5" y="329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0" y="333"/>
                  </a:lnTo>
                  <a:lnTo>
                    <a:pt x="0" y="336"/>
                  </a:lnTo>
                  <a:lnTo>
                    <a:pt x="0" y="340"/>
                  </a:lnTo>
                  <a:lnTo>
                    <a:pt x="4" y="342"/>
                  </a:lnTo>
                  <a:lnTo>
                    <a:pt x="5" y="342"/>
                  </a:lnTo>
                  <a:lnTo>
                    <a:pt x="8" y="342"/>
                  </a:lnTo>
                  <a:lnTo>
                    <a:pt x="8" y="342"/>
                  </a:lnTo>
                  <a:lnTo>
                    <a:pt x="12" y="340"/>
                  </a:lnTo>
                  <a:lnTo>
                    <a:pt x="15" y="336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25" y="316"/>
                  </a:lnTo>
                  <a:lnTo>
                    <a:pt x="33" y="304"/>
                  </a:lnTo>
                  <a:lnTo>
                    <a:pt x="47" y="282"/>
                  </a:lnTo>
                  <a:lnTo>
                    <a:pt x="47" y="282"/>
                  </a:lnTo>
                  <a:lnTo>
                    <a:pt x="76" y="240"/>
                  </a:lnTo>
                  <a:lnTo>
                    <a:pt x="105" y="199"/>
                  </a:lnTo>
                  <a:lnTo>
                    <a:pt x="105" y="199"/>
                  </a:lnTo>
                  <a:lnTo>
                    <a:pt x="121" y="175"/>
                  </a:lnTo>
                  <a:lnTo>
                    <a:pt x="135" y="151"/>
                  </a:lnTo>
                  <a:lnTo>
                    <a:pt x="165" y="103"/>
                  </a:lnTo>
                  <a:lnTo>
                    <a:pt x="165" y="103"/>
                  </a:lnTo>
                  <a:lnTo>
                    <a:pt x="181" y="80"/>
                  </a:lnTo>
                  <a:lnTo>
                    <a:pt x="198" y="57"/>
                  </a:lnTo>
                  <a:lnTo>
                    <a:pt x="213" y="34"/>
                  </a:lnTo>
                  <a:lnTo>
                    <a:pt x="220" y="22"/>
                  </a:lnTo>
                  <a:lnTo>
                    <a:pt x="228" y="9"/>
                  </a:lnTo>
                  <a:lnTo>
                    <a:pt x="228" y="9"/>
                  </a:lnTo>
                  <a:lnTo>
                    <a:pt x="228" y="6"/>
                  </a:lnTo>
                  <a:lnTo>
                    <a:pt x="228" y="4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0" y="0"/>
                  </a:lnTo>
                  <a:lnTo>
                    <a:pt x="219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5" name="Freeform 1077"/>
            <p:cNvSpPr/>
            <p:nvPr/>
          </p:nvSpPr>
          <p:spPr bwMode="auto">
            <a:xfrm>
              <a:off x="4359276" y="4505325"/>
              <a:ext cx="38100" cy="53975"/>
            </a:xfrm>
            <a:custGeom>
              <a:avLst/>
              <a:gdLst/>
              <a:ahLst/>
              <a:cxnLst>
                <a:cxn ang="0">
                  <a:pos x="88" y="3"/>
                </a:cxn>
                <a:cxn ang="0">
                  <a:pos x="88" y="3"/>
                </a:cxn>
                <a:cxn ang="0">
                  <a:pos x="75" y="18"/>
                </a:cxn>
                <a:cxn ang="0">
                  <a:pos x="62" y="35"/>
                </a:cxn>
                <a:cxn ang="0">
                  <a:pos x="51" y="52"/>
                </a:cxn>
                <a:cxn ang="0">
                  <a:pos x="40" y="69"/>
                </a:cxn>
                <a:cxn ang="0">
                  <a:pos x="40" y="69"/>
                </a:cxn>
                <a:cxn ang="0">
                  <a:pos x="17" y="98"/>
                </a:cxn>
                <a:cxn ang="0">
                  <a:pos x="8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8" y="137"/>
                </a:cxn>
                <a:cxn ang="0">
                  <a:pos x="11" y="136"/>
                </a:cxn>
                <a:cxn ang="0">
                  <a:pos x="12" y="134"/>
                </a:cxn>
                <a:cxn ang="0">
                  <a:pos x="12" y="134"/>
                </a:cxn>
                <a:cxn ang="0">
                  <a:pos x="15" y="126"/>
                </a:cxn>
                <a:cxn ang="0">
                  <a:pos x="20" y="117"/>
                </a:cxn>
                <a:cxn ang="0">
                  <a:pos x="30" y="101"/>
                </a:cxn>
                <a:cxn ang="0">
                  <a:pos x="53" y="71"/>
                </a:cxn>
                <a:cxn ang="0">
                  <a:pos x="53" y="71"/>
                </a:cxn>
                <a:cxn ang="0">
                  <a:pos x="63" y="55"/>
                </a:cxn>
                <a:cxn ang="0">
                  <a:pos x="74" y="39"/>
                </a:cxn>
                <a:cxn ang="0">
                  <a:pos x="84" y="25"/>
                </a:cxn>
                <a:cxn ang="0">
                  <a:pos x="96" y="11"/>
                </a:cxn>
                <a:cxn ang="0">
                  <a:pos x="96" y="11"/>
                </a:cxn>
                <a:cxn ang="0">
                  <a:pos x="97" y="8"/>
                </a:cxn>
                <a:cxn ang="0">
                  <a:pos x="97" y="7"/>
                </a:cxn>
                <a:cxn ang="0">
                  <a:pos x="96" y="3"/>
                </a:cxn>
                <a:cxn ang="0">
                  <a:pos x="92" y="0"/>
                </a:cxn>
                <a:cxn ang="0">
                  <a:pos x="89" y="1"/>
                </a:cxn>
                <a:cxn ang="0">
                  <a:pos x="88" y="3"/>
                </a:cxn>
                <a:cxn ang="0">
                  <a:pos x="88" y="3"/>
                </a:cxn>
              </a:cxnLst>
              <a:rect l="0" t="0" r="r" b="b"/>
              <a:pathLst>
                <a:path w="97" h="137">
                  <a:moveTo>
                    <a:pt x="88" y="3"/>
                  </a:moveTo>
                  <a:lnTo>
                    <a:pt x="88" y="3"/>
                  </a:lnTo>
                  <a:lnTo>
                    <a:pt x="75" y="18"/>
                  </a:lnTo>
                  <a:lnTo>
                    <a:pt x="62" y="35"/>
                  </a:lnTo>
                  <a:lnTo>
                    <a:pt x="51" y="52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17" y="98"/>
                  </a:lnTo>
                  <a:lnTo>
                    <a:pt x="8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8" y="137"/>
                  </a:lnTo>
                  <a:lnTo>
                    <a:pt x="11" y="136"/>
                  </a:lnTo>
                  <a:lnTo>
                    <a:pt x="12" y="134"/>
                  </a:lnTo>
                  <a:lnTo>
                    <a:pt x="12" y="134"/>
                  </a:lnTo>
                  <a:lnTo>
                    <a:pt x="15" y="126"/>
                  </a:lnTo>
                  <a:lnTo>
                    <a:pt x="20" y="117"/>
                  </a:lnTo>
                  <a:lnTo>
                    <a:pt x="30" y="101"/>
                  </a:lnTo>
                  <a:lnTo>
                    <a:pt x="53" y="71"/>
                  </a:lnTo>
                  <a:lnTo>
                    <a:pt x="53" y="71"/>
                  </a:lnTo>
                  <a:lnTo>
                    <a:pt x="63" y="55"/>
                  </a:lnTo>
                  <a:lnTo>
                    <a:pt x="74" y="39"/>
                  </a:lnTo>
                  <a:lnTo>
                    <a:pt x="84" y="25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7" y="8"/>
                  </a:lnTo>
                  <a:lnTo>
                    <a:pt x="97" y="7"/>
                  </a:lnTo>
                  <a:lnTo>
                    <a:pt x="96" y="3"/>
                  </a:lnTo>
                  <a:lnTo>
                    <a:pt x="92" y="0"/>
                  </a:lnTo>
                  <a:lnTo>
                    <a:pt x="89" y="1"/>
                  </a:lnTo>
                  <a:lnTo>
                    <a:pt x="88" y="3"/>
                  </a:lnTo>
                  <a:lnTo>
                    <a:pt x="8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6" name="Freeform 1078"/>
            <p:cNvSpPr/>
            <p:nvPr/>
          </p:nvSpPr>
          <p:spPr bwMode="auto">
            <a:xfrm>
              <a:off x="4375151" y="4513263"/>
              <a:ext cx="39688" cy="5080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4" y="14"/>
                </a:cxn>
                <a:cxn ang="0">
                  <a:pos x="62" y="29"/>
                </a:cxn>
                <a:cxn ang="0">
                  <a:pos x="41" y="59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2" y="127"/>
                </a:cxn>
                <a:cxn ang="0">
                  <a:pos x="6" y="128"/>
                </a:cxn>
                <a:cxn ang="0">
                  <a:pos x="7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51" y="65"/>
                </a:cxn>
                <a:cxn ang="0">
                  <a:pos x="71" y="37"/>
                </a:cxn>
                <a:cxn ang="0">
                  <a:pos x="82" y="22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6" h="128">
                  <a:moveTo>
                    <a:pt x="86" y="1"/>
                  </a:moveTo>
                  <a:lnTo>
                    <a:pt x="86" y="1"/>
                  </a:lnTo>
                  <a:lnTo>
                    <a:pt x="74" y="14"/>
                  </a:lnTo>
                  <a:lnTo>
                    <a:pt x="62" y="29"/>
                  </a:lnTo>
                  <a:lnTo>
                    <a:pt x="41" y="5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2" y="127"/>
                  </a:lnTo>
                  <a:lnTo>
                    <a:pt x="6" y="128"/>
                  </a:lnTo>
                  <a:lnTo>
                    <a:pt x="7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51" y="65"/>
                  </a:lnTo>
                  <a:lnTo>
                    <a:pt x="71" y="37"/>
                  </a:lnTo>
                  <a:lnTo>
                    <a:pt x="82" y="22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7" name="Freeform 1079"/>
            <p:cNvSpPr/>
            <p:nvPr/>
          </p:nvSpPr>
          <p:spPr bwMode="auto">
            <a:xfrm>
              <a:off x="4391026" y="4516438"/>
              <a:ext cx="47625" cy="53975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5" y="14"/>
                </a:cxn>
                <a:cxn ang="0">
                  <a:pos x="80" y="28"/>
                </a:cxn>
                <a:cxn ang="0">
                  <a:pos x="65" y="43"/>
                </a:cxn>
                <a:cxn ang="0">
                  <a:pos x="51" y="58"/>
                </a:cxn>
                <a:cxn ang="0">
                  <a:pos x="25" y="91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6" y="134"/>
                </a:cxn>
                <a:cxn ang="0">
                  <a:pos x="9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34" y="98"/>
                </a:cxn>
                <a:cxn ang="0">
                  <a:pos x="59" y="66"/>
                </a:cxn>
                <a:cxn ang="0">
                  <a:pos x="72" y="51"/>
                </a:cxn>
                <a:cxn ang="0">
                  <a:pos x="86" y="36"/>
                </a:cxn>
                <a:cxn ang="0">
                  <a:pos x="101" y="23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2"/>
                </a:cxn>
                <a:cxn ang="0">
                  <a:pos x="118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20" h="134">
                  <a:moveTo>
                    <a:pt x="111" y="1"/>
                  </a:moveTo>
                  <a:lnTo>
                    <a:pt x="111" y="1"/>
                  </a:lnTo>
                  <a:lnTo>
                    <a:pt x="95" y="14"/>
                  </a:lnTo>
                  <a:lnTo>
                    <a:pt x="80" y="28"/>
                  </a:lnTo>
                  <a:lnTo>
                    <a:pt x="65" y="43"/>
                  </a:lnTo>
                  <a:lnTo>
                    <a:pt x="51" y="58"/>
                  </a:lnTo>
                  <a:lnTo>
                    <a:pt x="25" y="91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6" y="134"/>
                  </a:lnTo>
                  <a:lnTo>
                    <a:pt x="9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34" y="98"/>
                  </a:lnTo>
                  <a:lnTo>
                    <a:pt x="59" y="66"/>
                  </a:lnTo>
                  <a:lnTo>
                    <a:pt x="72" y="51"/>
                  </a:lnTo>
                  <a:lnTo>
                    <a:pt x="86" y="36"/>
                  </a:lnTo>
                  <a:lnTo>
                    <a:pt x="101" y="23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2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8" name="Freeform 1080"/>
            <p:cNvSpPr/>
            <p:nvPr/>
          </p:nvSpPr>
          <p:spPr bwMode="auto">
            <a:xfrm>
              <a:off x="4402138" y="4527550"/>
              <a:ext cx="47625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4"/>
                </a:cxn>
                <a:cxn ang="0">
                  <a:pos x="106" y="8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2" y="38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7"/>
                </a:cxn>
                <a:cxn ang="0">
                  <a:pos x="35" y="96"/>
                </a:cxn>
                <a:cxn ang="0">
                  <a:pos x="35" y="96"/>
                </a:cxn>
                <a:cxn ang="0">
                  <a:pos x="30" y="104"/>
                </a:cxn>
                <a:cxn ang="0">
                  <a:pos x="25" y="110"/>
                </a:cxn>
                <a:cxn ang="0">
                  <a:pos x="13" y="121"/>
                </a:cxn>
                <a:cxn ang="0">
                  <a:pos x="13" y="121"/>
                </a:cxn>
                <a:cxn ang="0">
                  <a:pos x="9" y="127"/>
                </a:cxn>
                <a:cxn ang="0">
                  <a:pos x="4" y="136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1" y="141"/>
                </a:cxn>
                <a:cxn ang="0">
                  <a:pos x="1" y="141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3" y="150"/>
                </a:cxn>
                <a:cxn ang="0">
                  <a:pos x="4" y="150"/>
                </a:cxn>
                <a:cxn ang="0">
                  <a:pos x="5" y="151"/>
                </a:cxn>
                <a:cxn ang="0">
                  <a:pos x="8" y="151"/>
                </a:cxn>
                <a:cxn ang="0">
                  <a:pos x="9" y="149"/>
                </a:cxn>
                <a:cxn ang="0">
                  <a:pos x="9" y="149"/>
                </a:cxn>
                <a:cxn ang="0">
                  <a:pos x="33" y="120"/>
                </a:cxn>
                <a:cxn ang="0">
                  <a:pos x="55" y="90"/>
                </a:cxn>
                <a:cxn ang="0">
                  <a:pos x="55" y="90"/>
                </a:cxn>
                <a:cxn ang="0">
                  <a:pos x="86" y="49"/>
                </a:cxn>
                <a:cxn ang="0">
                  <a:pos x="86" y="49"/>
                </a:cxn>
                <a:cxn ang="0">
                  <a:pos x="102" y="28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20" y="10"/>
                </a:cxn>
                <a:cxn ang="0">
                  <a:pos x="120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2" y="2"/>
                </a:cxn>
                <a:cxn ang="0">
                  <a:pos x="119" y="0"/>
                </a:cxn>
                <a:cxn ang="0">
                  <a:pos x="116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1">
                  <a:moveTo>
                    <a:pt x="114" y="1"/>
                  </a:moveTo>
                  <a:lnTo>
                    <a:pt x="114" y="1"/>
                  </a:lnTo>
                  <a:lnTo>
                    <a:pt x="110" y="4"/>
                  </a:lnTo>
                  <a:lnTo>
                    <a:pt x="106" y="8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2" y="3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7"/>
                  </a:lnTo>
                  <a:lnTo>
                    <a:pt x="35" y="96"/>
                  </a:lnTo>
                  <a:lnTo>
                    <a:pt x="35" y="96"/>
                  </a:lnTo>
                  <a:lnTo>
                    <a:pt x="30" y="104"/>
                  </a:lnTo>
                  <a:lnTo>
                    <a:pt x="25" y="110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9" y="127"/>
                  </a:lnTo>
                  <a:lnTo>
                    <a:pt x="4" y="136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1" y="141"/>
                  </a:lnTo>
                  <a:lnTo>
                    <a:pt x="1" y="141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5" y="151"/>
                  </a:lnTo>
                  <a:lnTo>
                    <a:pt x="8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33" y="120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102" y="28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2" y="2"/>
                  </a:lnTo>
                  <a:lnTo>
                    <a:pt x="119" y="0"/>
                  </a:lnTo>
                  <a:lnTo>
                    <a:pt x="116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9" name="Freeform 1081"/>
            <p:cNvSpPr/>
            <p:nvPr/>
          </p:nvSpPr>
          <p:spPr bwMode="auto">
            <a:xfrm>
              <a:off x="4421188" y="4543425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70" y="15"/>
                </a:cxn>
                <a:cxn ang="0">
                  <a:pos x="59" y="29"/>
                </a:cxn>
                <a:cxn ang="0">
                  <a:pos x="49" y="43"/>
                </a:cxn>
                <a:cxn ang="0">
                  <a:pos x="38" y="59"/>
                </a:cxn>
                <a:cxn ang="0">
                  <a:pos x="20" y="89"/>
                </a:cxn>
                <a:cxn ang="0">
                  <a:pos x="2" y="119"/>
                </a:cxn>
                <a:cxn ang="0">
                  <a:pos x="2" y="119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8"/>
                </a:cxn>
                <a:cxn ang="0">
                  <a:pos x="10" y="127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30" y="96"/>
                </a:cxn>
                <a:cxn ang="0">
                  <a:pos x="47" y="66"/>
                </a:cxn>
                <a:cxn ang="0">
                  <a:pos x="58" y="51"/>
                </a:cxn>
                <a:cxn ang="0">
                  <a:pos x="67" y="37"/>
                </a:cxn>
                <a:cxn ang="0">
                  <a:pos x="79" y="22"/>
                </a:cxn>
                <a:cxn ang="0">
                  <a:pos x="91" y="9"/>
                </a:cxn>
                <a:cxn ang="0">
                  <a:pos x="91" y="9"/>
                </a:cxn>
                <a:cxn ang="0">
                  <a:pos x="92" y="7"/>
                </a:cxn>
                <a:cxn ang="0">
                  <a:pos x="92" y="5"/>
                </a:cxn>
                <a:cxn ang="0">
                  <a:pos x="89" y="2"/>
                </a:cxn>
                <a:cxn ang="0">
                  <a:pos x="87" y="0"/>
                </a:cxn>
                <a:cxn ang="0">
                  <a:pos x="84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2" h="128">
                  <a:moveTo>
                    <a:pt x="81" y="2"/>
                  </a:moveTo>
                  <a:lnTo>
                    <a:pt x="81" y="2"/>
                  </a:lnTo>
                  <a:lnTo>
                    <a:pt x="70" y="15"/>
                  </a:lnTo>
                  <a:lnTo>
                    <a:pt x="59" y="29"/>
                  </a:lnTo>
                  <a:lnTo>
                    <a:pt x="49" y="43"/>
                  </a:lnTo>
                  <a:lnTo>
                    <a:pt x="38" y="59"/>
                  </a:lnTo>
                  <a:lnTo>
                    <a:pt x="20" y="89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8"/>
                  </a:lnTo>
                  <a:lnTo>
                    <a:pt x="10" y="127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30" y="96"/>
                  </a:lnTo>
                  <a:lnTo>
                    <a:pt x="47" y="66"/>
                  </a:lnTo>
                  <a:lnTo>
                    <a:pt x="58" y="51"/>
                  </a:lnTo>
                  <a:lnTo>
                    <a:pt x="67" y="37"/>
                  </a:lnTo>
                  <a:lnTo>
                    <a:pt x="79" y="22"/>
                  </a:lnTo>
                  <a:lnTo>
                    <a:pt x="91" y="9"/>
                  </a:lnTo>
                  <a:lnTo>
                    <a:pt x="91" y="9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4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0" name="Freeform 1082"/>
            <p:cNvSpPr/>
            <p:nvPr/>
          </p:nvSpPr>
          <p:spPr bwMode="auto">
            <a:xfrm>
              <a:off x="4308476" y="4591050"/>
              <a:ext cx="20638" cy="39688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0" y="25"/>
                </a:cxn>
                <a:cxn ang="0">
                  <a:pos x="17" y="47"/>
                </a:cxn>
                <a:cxn ang="0">
                  <a:pos x="11" y="58"/>
                </a:cxn>
                <a:cxn ang="0">
                  <a:pos x="7" y="70"/>
                </a:cxn>
                <a:cxn ang="0">
                  <a:pos x="3" y="83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9" y="98"/>
                </a:cxn>
                <a:cxn ang="0">
                  <a:pos x="11" y="97"/>
                </a:cxn>
                <a:cxn ang="0">
                  <a:pos x="12" y="94"/>
                </a:cxn>
                <a:cxn ang="0">
                  <a:pos x="12" y="94"/>
                </a:cxn>
                <a:cxn ang="0">
                  <a:pos x="13" y="83"/>
                </a:cxn>
                <a:cxn ang="0">
                  <a:pos x="17" y="72"/>
                </a:cxn>
                <a:cxn ang="0">
                  <a:pos x="22" y="60"/>
                </a:cxn>
                <a:cxn ang="0">
                  <a:pos x="28" y="50"/>
                </a:cxn>
                <a:cxn ang="0">
                  <a:pos x="41" y="29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1" y="2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4" h="100">
                  <a:moveTo>
                    <a:pt x="43" y="3"/>
                  </a:moveTo>
                  <a:lnTo>
                    <a:pt x="43" y="3"/>
                  </a:lnTo>
                  <a:lnTo>
                    <a:pt x="30" y="25"/>
                  </a:lnTo>
                  <a:lnTo>
                    <a:pt x="17" y="47"/>
                  </a:lnTo>
                  <a:lnTo>
                    <a:pt x="11" y="58"/>
                  </a:lnTo>
                  <a:lnTo>
                    <a:pt x="7" y="70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9" y="98"/>
                  </a:lnTo>
                  <a:lnTo>
                    <a:pt x="11" y="97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3" y="83"/>
                  </a:lnTo>
                  <a:lnTo>
                    <a:pt x="17" y="72"/>
                  </a:lnTo>
                  <a:lnTo>
                    <a:pt x="22" y="60"/>
                  </a:lnTo>
                  <a:lnTo>
                    <a:pt x="28" y="50"/>
                  </a:lnTo>
                  <a:lnTo>
                    <a:pt x="41" y="29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1" y="2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1" name="Freeform 1083"/>
            <p:cNvSpPr/>
            <p:nvPr/>
          </p:nvSpPr>
          <p:spPr bwMode="auto">
            <a:xfrm>
              <a:off x="4319588" y="4605338"/>
              <a:ext cx="23813" cy="3492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7" y="90"/>
                </a:cxn>
                <a:cxn ang="0">
                  <a:pos x="9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5"/>
                </a:cxn>
                <a:cxn ang="0">
                  <a:pos x="21" y="64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43" y="26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6" y="1"/>
                </a:cxn>
                <a:cxn ang="0">
                  <a:pos x="53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7" h="90">
                  <a:moveTo>
                    <a:pt x="45" y="2"/>
                  </a:moveTo>
                  <a:lnTo>
                    <a:pt x="45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4" y="90"/>
                  </a:lnTo>
                  <a:lnTo>
                    <a:pt x="7" y="90"/>
                  </a:lnTo>
                  <a:lnTo>
                    <a:pt x="9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5"/>
                  </a:lnTo>
                  <a:lnTo>
                    <a:pt x="21" y="6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43" y="26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3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2" name="Freeform 1084"/>
            <p:cNvSpPr/>
            <p:nvPr/>
          </p:nvSpPr>
          <p:spPr bwMode="auto">
            <a:xfrm>
              <a:off x="4338638" y="4610100"/>
              <a:ext cx="26988" cy="36513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40" y="21"/>
                </a:cxn>
                <a:cxn ang="0">
                  <a:pos x="30" y="30"/>
                </a:cxn>
                <a:cxn ang="0">
                  <a:pos x="23" y="40"/>
                </a:cxn>
                <a:cxn ang="0">
                  <a:pos x="15" y="51"/>
                </a:cxn>
                <a:cxn ang="0">
                  <a:pos x="10" y="61"/>
                </a:cxn>
                <a:cxn ang="0">
                  <a:pos x="4" y="74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4" y="94"/>
                </a:cxn>
                <a:cxn ang="0">
                  <a:pos x="8" y="94"/>
                </a:cxn>
                <a:cxn ang="0">
                  <a:pos x="11" y="92"/>
                </a:cxn>
                <a:cxn ang="0">
                  <a:pos x="11" y="90"/>
                </a:cxn>
                <a:cxn ang="0">
                  <a:pos x="11" y="90"/>
                </a:cxn>
                <a:cxn ang="0">
                  <a:pos x="15" y="78"/>
                </a:cxn>
                <a:cxn ang="0">
                  <a:pos x="20" y="66"/>
                </a:cxn>
                <a:cxn ang="0">
                  <a:pos x="25" y="56"/>
                </a:cxn>
                <a:cxn ang="0">
                  <a:pos x="32" y="45"/>
                </a:cxn>
                <a:cxn ang="0">
                  <a:pos x="40" y="36"/>
                </a:cxn>
                <a:cxn ang="0">
                  <a:pos x="49" y="27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6"/>
                </a:cxn>
                <a:cxn ang="0">
                  <a:pos x="67" y="2"/>
                </a:cxn>
                <a:cxn ang="0">
                  <a:pos x="63" y="0"/>
                </a:cxn>
                <a:cxn ang="0">
                  <a:pos x="61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94">
                  <a:moveTo>
                    <a:pt x="59" y="2"/>
                  </a:moveTo>
                  <a:lnTo>
                    <a:pt x="59" y="2"/>
                  </a:lnTo>
                  <a:lnTo>
                    <a:pt x="40" y="21"/>
                  </a:lnTo>
                  <a:lnTo>
                    <a:pt x="30" y="30"/>
                  </a:lnTo>
                  <a:lnTo>
                    <a:pt x="23" y="40"/>
                  </a:lnTo>
                  <a:lnTo>
                    <a:pt x="15" y="51"/>
                  </a:lnTo>
                  <a:lnTo>
                    <a:pt x="10" y="61"/>
                  </a:lnTo>
                  <a:lnTo>
                    <a:pt x="4" y="74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4" y="94"/>
                  </a:lnTo>
                  <a:lnTo>
                    <a:pt x="8" y="94"/>
                  </a:lnTo>
                  <a:lnTo>
                    <a:pt x="11" y="92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5" y="78"/>
                  </a:lnTo>
                  <a:lnTo>
                    <a:pt x="20" y="66"/>
                  </a:lnTo>
                  <a:lnTo>
                    <a:pt x="25" y="56"/>
                  </a:lnTo>
                  <a:lnTo>
                    <a:pt x="32" y="45"/>
                  </a:lnTo>
                  <a:lnTo>
                    <a:pt x="40" y="36"/>
                  </a:lnTo>
                  <a:lnTo>
                    <a:pt x="49" y="27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6"/>
                  </a:lnTo>
                  <a:lnTo>
                    <a:pt x="67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3" name="Freeform 1085"/>
            <p:cNvSpPr/>
            <p:nvPr/>
          </p:nvSpPr>
          <p:spPr bwMode="auto">
            <a:xfrm>
              <a:off x="4359276" y="4614863"/>
              <a:ext cx="26988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1"/>
                </a:cxn>
                <a:cxn ang="0">
                  <a:pos x="13" y="62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8"/>
                </a:cxn>
                <a:cxn ang="0">
                  <a:pos x="4" y="91"/>
                </a:cxn>
                <a:cxn ang="0">
                  <a:pos x="8" y="92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22" y="68"/>
                </a:cxn>
                <a:cxn ang="0">
                  <a:pos x="34" y="47"/>
                </a:cxn>
                <a:cxn ang="0">
                  <a:pos x="48" y="28"/>
                </a:cxn>
                <a:cxn ang="0">
                  <a:pos x="64" y="11"/>
                </a:cxn>
                <a:cxn ang="0">
                  <a:pos x="64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5" h="92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1"/>
                  </a:lnTo>
                  <a:lnTo>
                    <a:pt x="13" y="62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8"/>
                  </a:lnTo>
                  <a:lnTo>
                    <a:pt x="4" y="91"/>
                  </a:lnTo>
                  <a:lnTo>
                    <a:pt x="8" y="92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22" y="68"/>
                  </a:lnTo>
                  <a:lnTo>
                    <a:pt x="34" y="47"/>
                  </a:lnTo>
                  <a:lnTo>
                    <a:pt x="48" y="28"/>
                  </a:lnTo>
                  <a:lnTo>
                    <a:pt x="64" y="11"/>
                  </a:lnTo>
                  <a:lnTo>
                    <a:pt x="64" y="11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4" name="Freeform 1086"/>
            <p:cNvSpPr/>
            <p:nvPr/>
          </p:nvSpPr>
          <p:spPr bwMode="auto">
            <a:xfrm>
              <a:off x="4368801" y="4624388"/>
              <a:ext cx="26988" cy="41275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4" y="10"/>
                </a:cxn>
                <a:cxn ang="0">
                  <a:pos x="53" y="16"/>
                </a:cxn>
                <a:cxn ang="0">
                  <a:pos x="47" y="27"/>
                </a:cxn>
                <a:cxn ang="0">
                  <a:pos x="34" y="47"/>
                </a:cxn>
                <a:cxn ang="0">
                  <a:pos x="34" y="47"/>
                </a:cxn>
                <a:cxn ang="0">
                  <a:pos x="18" y="72"/>
                </a:cxn>
                <a:cxn ang="0">
                  <a:pos x="1" y="95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3"/>
                </a:cxn>
                <a:cxn ang="0">
                  <a:pos x="3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6"/>
                </a:cxn>
                <a:cxn ang="0">
                  <a:pos x="47" y="47"/>
                </a:cxn>
                <a:cxn ang="0">
                  <a:pos x="47" y="47"/>
                </a:cxn>
                <a:cxn ang="0">
                  <a:pos x="60" y="27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5">
                  <a:moveTo>
                    <a:pt x="56" y="5"/>
                  </a:moveTo>
                  <a:lnTo>
                    <a:pt x="56" y="5"/>
                  </a:lnTo>
                  <a:lnTo>
                    <a:pt x="54" y="10"/>
                  </a:lnTo>
                  <a:lnTo>
                    <a:pt x="53" y="16"/>
                  </a:lnTo>
                  <a:lnTo>
                    <a:pt x="47" y="2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18" y="72"/>
                  </a:lnTo>
                  <a:lnTo>
                    <a:pt x="1" y="95"/>
                  </a:lnTo>
                  <a:lnTo>
                    <a:pt x="1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3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6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60" y="27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5" name="Freeform 1087"/>
            <p:cNvSpPr/>
            <p:nvPr/>
          </p:nvSpPr>
          <p:spPr bwMode="auto">
            <a:xfrm>
              <a:off x="4319588" y="4630738"/>
              <a:ext cx="101600" cy="128588"/>
            </a:xfrm>
            <a:custGeom>
              <a:avLst/>
              <a:gdLst/>
              <a:ahLst/>
              <a:cxnLst>
                <a:cxn ang="0">
                  <a:pos x="247" y="1"/>
                </a:cxn>
                <a:cxn ang="0">
                  <a:pos x="247" y="1"/>
                </a:cxn>
                <a:cxn ang="0">
                  <a:pos x="228" y="22"/>
                </a:cxn>
                <a:cxn ang="0">
                  <a:pos x="208" y="43"/>
                </a:cxn>
                <a:cxn ang="0">
                  <a:pos x="171" y="86"/>
                </a:cxn>
                <a:cxn ang="0">
                  <a:pos x="136" y="131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3"/>
                </a:cxn>
                <a:cxn ang="0">
                  <a:pos x="55" y="233"/>
                </a:cxn>
                <a:cxn ang="0">
                  <a:pos x="41" y="254"/>
                </a:cxn>
                <a:cxn ang="0">
                  <a:pos x="41" y="254"/>
                </a:cxn>
                <a:cxn ang="0">
                  <a:pos x="35" y="261"/>
                </a:cxn>
                <a:cxn ang="0">
                  <a:pos x="30" y="269"/>
                </a:cxn>
                <a:cxn ang="0">
                  <a:pos x="17" y="285"/>
                </a:cxn>
                <a:cxn ang="0">
                  <a:pos x="12" y="293"/>
                </a:cxn>
                <a:cxn ang="0">
                  <a:pos x="7" y="301"/>
                </a:cxn>
                <a:cxn ang="0">
                  <a:pos x="3" y="309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0"/>
                </a:cxn>
                <a:cxn ang="0">
                  <a:pos x="1" y="322"/>
                </a:cxn>
                <a:cxn ang="0">
                  <a:pos x="4" y="324"/>
                </a:cxn>
                <a:cxn ang="0">
                  <a:pos x="7" y="324"/>
                </a:cxn>
                <a:cxn ang="0">
                  <a:pos x="8" y="324"/>
                </a:cxn>
                <a:cxn ang="0">
                  <a:pos x="10" y="323"/>
                </a:cxn>
                <a:cxn ang="0">
                  <a:pos x="10" y="320"/>
                </a:cxn>
                <a:cxn ang="0">
                  <a:pos x="10" y="320"/>
                </a:cxn>
                <a:cxn ang="0">
                  <a:pos x="12" y="315"/>
                </a:cxn>
                <a:cxn ang="0">
                  <a:pos x="14" y="310"/>
                </a:cxn>
                <a:cxn ang="0">
                  <a:pos x="20" y="302"/>
                </a:cxn>
                <a:cxn ang="0">
                  <a:pos x="26" y="295"/>
                </a:cxn>
                <a:cxn ang="0">
                  <a:pos x="33" y="288"/>
                </a:cxn>
                <a:cxn ang="0">
                  <a:pos x="33" y="288"/>
                </a:cxn>
                <a:cxn ang="0">
                  <a:pos x="44" y="271"/>
                </a:cxn>
                <a:cxn ang="0">
                  <a:pos x="55" y="252"/>
                </a:cxn>
                <a:cxn ang="0">
                  <a:pos x="55" y="252"/>
                </a:cxn>
                <a:cxn ang="0">
                  <a:pos x="71" y="230"/>
                </a:cxn>
                <a:cxn ang="0">
                  <a:pos x="88" y="208"/>
                </a:cxn>
                <a:cxn ang="0">
                  <a:pos x="123" y="166"/>
                </a:cxn>
                <a:cxn ang="0">
                  <a:pos x="123" y="166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7"/>
                </a:cxn>
                <a:cxn ang="0">
                  <a:pos x="255" y="9"/>
                </a:cxn>
                <a:cxn ang="0">
                  <a:pos x="255" y="9"/>
                </a:cxn>
                <a:cxn ang="0">
                  <a:pos x="256" y="6"/>
                </a:cxn>
                <a:cxn ang="0">
                  <a:pos x="256" y="5"/>
                </a:cxn>
                <a:cxn ang="0">
                  <a:pos x="255" y="1"/>
                </a:cxn>
                <a:cxn ang="0">
                  <a:pos x="251" y="0"/>
                </a:cxn>
                <a:cxn ang="0">
                  <a:pos x="248" y="0"/>
                </a:cxn>
                <a:cxn ang="0">
                  <a:pos x="247" y="1"/>
                </a:cxn>
                <a:cxn ang="0">
                  <a:pos x="247" y="1"/>
                </a:cxn>
              </a:cxnLst>
              <a:rect l="0" t="0" r="r" b="b"/>
              <a:pathLst>
                <a:path w="256" h="324">
                  <a:moveTo>
                    <a:pt x="247" y="1"/>
                  </a:moveTo>
                  <a:lnTo>
                    <a:pt x="247" y="1"/>
                  </a:lnTo>
                  <a:lnTo>
                    <a:pt x="228" y="22"/>
                  </a:lnTo>
                  <a:lnTo>
                    <a:pt x="208" y="43"/>
                  </a:lnTo>
                  <a:lnTo>
                    <a:pt x="171" y="86"/>
                  </a:lnTo>
                  <a:lnTo>
                    <a:pt x="136" y="131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3"/>
                  </a:lnTo>
                  <a:lnTo>
                    <a:pt x="55" y="233"/>
                  </a:lnTo>
                  <a:lnTo>
                    <a:pt x="41" y="254"/>
                  </a:lnTo>
                  <a:lnTo>
                    <a:pt x="41" y="254"/>
                  </a:lnTo>
                  <a:lnTo>
                    <a:pt x="35" y="261"/>
                  </a:lnTo>
                  <a:lnTo>
                    <a:pt x="30" y="269"/>
                  </a:lnTo>
                  <a:lnTo>
                    <a:pt x="17" y="285"/>
                  </a:lnTo>
                  <a:lnTo>
                    <a:pt x="12" y="293"/>
                  </a:lnTo>
                  <a:lnTo>
                    <a:pt x="7" y="301"/>
                  </a:lnTo>
                  <a:lnTo>
                    <a:pt x="3" y="309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0"/>
                  </a:lnTo>
                  <a:lnTo>
                    <a:pt x="1" y="322"/>
                  </a:lnTo>
                  <a:lnTo>
                    <a:pt x="4" y="324"/>
                  </a:lnTo>
                  <a:lnTo>
                    <a:pt x="7" y="324"/>
                  </a:lnTo>
                  <a:lnTo>
                    <a:pt x="8" y="324"/>
                  </a:lnTo>
                  <a:lnTo>
                    <a:pt x="10" y="323"/>
                  </a:lnTo>
                  <a:lnTo>
                    <a:pt x="10" y="320"/>
                  </a:lnTo>
                  <a:lnTo>
                    <a:pt x="10" y="320"/>
                  </a:lnTo>
                  <a:lnTo>
                    <a:pt x="12" y="315"/>
                  </a:lnTo>
                  <a:lnTo>
                    <a:pt x="14" y="310"/>
                  </a:lnTo>
                  <a:lnTo>
                    <a:pt x="20" y="302"/>
                  </a:lnTo>
                  <a:lnTo>
                    <a:pt x="26" y="295"/>
                  </a:lnTo>
                  <a:lnTo>
                    <a:pt x="33" y="288"/>
                  </a:lnTo>
                  <a:lnTo>
                    <a:pt x="33" y="288"/>
                  </a:lnTo>
                  <a:lnTo>
                    <a:pt x="44" y="271"/>
                  </a:lnTo>
                  <a:lnTo>
                    <a:pt x="55" y="252"/>
                  </a:lnTo>
                  <a:lnTo>
                    <a:pt x="55" y="252"/>
                  </a:lnTo>
                  <a:lnTo>
                    <a:pt x="71" y="230"/>
                  </a:lnTo>
                  <a:lnTo>
                    <a:pt x="88" y="208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7"/>
                  </a:lnTo>
                  <a:lnTo>
                    <a:pt x="255" y="9"/>
                  </a:lnTo>
                  <a:lnTo>
                    <a:pt x="255" y="9"/>
                  </a:lnTo>
                  <a:lnTo>
                    <a:pt x="256" y="6"/>
                  </a:lnTo>
                  <a:lnTo>
                    <a:pt x="256" y="5"/>
                  </a:lnTo>
                  <a:lnTo>
                    <a:pt x="255" y="1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7" y="1"/>
                  </a:lnTo>
                  <a:lnTo>
                    <a:pt x="2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6" name="Freeform 1088"/>
            <p:cNvSpPr/>
            <p:nvPr/>
          </p:nvSpPr>
          <p:spPr bwMode="auto">
            <a:xfrm>
              <a:off x="4338638" y="4643438"/>
              <a:ext cx="96838" cy="127000"/>
            </a:xfrm>
            <a:custGeom>
              <a:avLst/>
              <a:gdLst/>
              <a:ahLst/>
              <a:cxnLst>
                <a:cxn ang="0">
                  <a:pos x="233" y="2"/>
                </a:cxn>
                <a:cxn ang="0">
                  <a:pos x="233" y="2"/>
                </a:cxn>
                <a:cxn ang="0">
                  <a:pos x="230" y="6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2" y="17"/>
                </a:cxn>
                <a:cxn ang="0">
                  <a:pos x="216" y="25"/>
                </a:cxn>
                <a:cxn ang="0">
                  <a:pos x="201" y="38"/>
                </a:cxn>
                <a:cxn ang="0">
                  <a:pos x="201" y="38"/>
                </a:cxn>
                <a:cxn ang="0">
                  <a:pos x="182" y="60"/>
                </a:cxn>
                <a:cxn ang="0">
                  <a:pos x="162" y="83"/>
                </a:cxn>
                <a:cxn ang="0">
                  <a:pos x="162" y="83"/>
                </a:cxn>
                <a:cxn ang="0">
                  <a:pos x="128" y="125"/>
                </a:cxn>
                <a:cxn ang="0">
                  <a:pos x="111" y="147"/>
                </a:cxn>
                <a:cxn ang="0">
                  <a:pos x="94" y="169"/>
                </a:cxn>
                <a:cxn ang="0">
                  <a:pos x="94" y="169"/>
                </a:cxn>
                <a:cxn ang="0">
                  <a:pos x="68" y="208"/>
                </a:cxn>
                <a:cxn ang="0">
                  <a:pos x="43" y="247"/>
                </a:cxn>
                <a:cxn ang="0">
                  <a:pos x="43" y="247"/>
                </a:cxn>
                <a:cxn ang="0">
                  <a:pos x="31" y="264"/>
                </a:cxn>
                <a:cxn ang="0">
                  <a:pos x="20" y="279"/>
                </a:cxn>
                <a:cxn ang="0">
                  <a:pos x="8" y="295"/>
                </a:cxn>
                <a:cxn ang="0">
                  <a:pos x="4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0" y="317"/>
                </a:cxn>
                <a:cxn ang="0">
                  <a:pos x="4" y="319"/>
                </a:cxn>
                <a:cxn ang="0">
                  <a:pos x="8" y="318"/>
                </a:cxn>
                <a:cxn ang="0">
                  <a:pos x="10" y="317"/>
                </a:cxn>
                <a:cxn ang="0">
                  <a:pos x="10" y="315"/>
                </a:cxn>
                <a:cxn ang="0">
                  <a:pos x="10" y="315"/>
                </a:cxn>
                <a:cxn ang="0">
                  <a:pos x="14" y="306"/>
                </a:cxn>
                <a:cxn ang="0">
                  <a:pos x="20" y="297"/>
                </a:cxn>
                <a:cxn ang="0">
                  <a:pos x="33" y="280"/>
                </a:cxn>
                <a:cxn ang="0">
                  <a:pos x="46" y="263"/>
                </a:cxn>
                <a:cxn ang="0">
                  <a:pos x="58" y="246"/>
                </a:cxn>
                <a:cxn ang="0">
                  <a:pos x="58" y="246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8" y="143"/>
                </a:cxn>
                <a:cxn ang="0">
                  <a:pos x="146" y="121"/>
                </a:cxn>
                <a:cxn ang="0">
                  <a:pos x="183" y="76"/>
                </a:cxn>
                <a:cxn ang="0">
                  <a:pos x="183" y="76"/>
                </a:cxn>
                <a:cxn ang="0">
                  <a:pos x="199" y="59"/>
                </a:cxn>
                <a:cxn ang="0">
                  <a:pos x="216" y="43"/>
                </a:cxn>
                <a:cxn ang="0">
                  <a:pos x="224" y="34"/>
                </a:cxn>
                <a:cxn ang="0">
                  <a:pos x="232" y="26"/>
                </a:cxn>
                <a:cxn ang="0">
                  <a:pos x="237" y="16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3" y="6"/>
                </a:cxn>
                <a:cxn ang="0">
                  <a:pos x="242" y="3"/>
                </a:cxn>
                <a:cxn ang="0">
                  <a:pos x="239" y="0"/>
                </a:cxn>
                <a:cxn ang="0">
                  <a:pos x="235" y="0"/>
                </a:cxn>
                <a:cxn ang="0">
                  <a:pos x="234" y="0"/>
                </a:cxn>
                <a:cxn ang="0">
                  <a:pos x="233" y="2"/>
                </a:cxn>
                <a:cxn ang="0">
                  <a:pos x="233" y="2"/>
                </a:cxn>
              </a:cxnLst>
              <a:rect l="0" t="0" r="r" b="b"/>
              <a:pathLst>
                <a:path w="243" h="319">
                  <a:moveTo>
                    <a:pt x="233" y="2"/>
                  </a:moveTo>
                  <a:lnTo>
                    <a:pt x="233" y="2"/>
                  </a:lnTo>
                  <a:lnTo>
                    <a:pt x="230" y="6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17"/>
                  </a:lnTo>
                  <a:lnTo>
                    <a:pt x="216" y="25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82" y="60"/>
                  </a:lnTo>
                  <a:lnTo>
                    <a:pt x="162" y="83"/>
                  </a:lnTo>
                  <a:lnTo>
                    <a:pt x="162" y="83"/>
                  </a:lnTo>
                  <a:lnTo>
                    <a:pt x="128" y="125"/>
                  </a:lnTo>
                  <a:lnTo>
                    <a:pt x="111" y="147"/>
                  </a:lnTo>
                  <a:lnTo>
                    <a:pt x="94" y="169"/>
                  </a:lnTo>
                  <a:lnTo>
                    <a:pt x="94" y="169"/>
                  </a:lnTo>
                  <a:lnTo>
                    <a:pt x="68" y="208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31" y="264"/>
                  </a:lnTo>
                  <a:lnTo>
                    <a:pt x="20" y="279"/>
                  </a:lnTo>
                  <a:lnTo>
                    <a:pt x="8" y="295"/>
                  </a:lnTo>
                  <a:lnTo>
                    <a:pt x="4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4" y="319"/>
                  </a:lnTo>
                  <a:lnTo>
                    <a:pt x="8" y="318"/>
                  </a:lnTo>
                  <a:lnTo>
                    <a:pt x="10" y="317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4" y="306"/>
                  </a:lnTo>
                  <a:lnTo>
                    <a:pt x="20" y="297"/>
                  </a:lnTo>
                  <a:lnTo>
                    <a:pt x="33" y="280"/>
                  </a:lnTo>
                  <a:lnTo>
                    <a:pt x="46" y="263"/>
                  </a:lnTo>
                  <a:lnTo>
                    <a:pt x="58" y="246"/>
                  </a:lnTo>
                  <a:lnTo>
                    <a:pt x="58" y="246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8" y="143"/>
                  </a:lnTo>
                  <a:lnTo>
                    <a:pt x="146" y="121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99" y="59"/>
                  </a:lnTo>
                  <a:lnTo>
                    <a:pt x="216" y="43"/>
                  </a:lnTo>
                  <a:lnTo>
                    <a:pt x="224" y="34"/>
                  </a:lnTo>
                  <a:lnTo>
                    <a:pt x="232" y="26"/>
                  </a:lnTo>
                  <a:lnTo>
                    <a:pt x="237" y="16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3" y="6"/>
                  </a:lnTo>
                  <a:lnTo>
                    <a:pt x="242" y="3"/>
                  </a:lnTo>
                  <a:lnTo>
                    <a:pt x="239" y="0"/>
                  </a:lnTo>
                  <a:lnTo>
                    <a:pt x="235" y="0"/>
                  </a:lnTo>
                  <a:lnTo>
                    <a:pt x="234" y="0"/>
                  </a:lnTo>
                  <a:lnTo>
                    <a:pt x="233" y="2"/>
                  </a:lnTo>
                  <a:lnTo>
                    <a:pt x="2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7" name="Freeform 1089"/>
            <p:cNvSpPr/>
            <p:nvPr/>
          </p:nvSpPr>
          <p:spPr bwMode="auto">
            <a:xfrm>
              <a:off x="4359276" y="4652963"/>
              <a:ext cx="90488" cy="117475"/>
            </a:xfrm>
            <a:custGeom>
              <a:avLst/>
              <a:gdLst/>
              <a:ahLst/>
              <a:cxnLst>
                <a:cxn ang="0">
                  <a:pos x="217" y="2"/>
                </a:cxn>
                <a:cxn ang="0">
                  <a:pos x="217" y="2"/>
                </a:cxn>
                <a:cxn ang="0">
                  <a:pos x="212" y="12"/>
                </a:cxn>
                <a:cxn ang="0">
                  <a:pos x="204" y="21"/>
                </a:cxn>
                <a:cxn ang="0">
                  <a:pos x="190" y="36"/>
                </a:cxn>
                <a:cxn ang="0">
                  <a:pos x="190" y="36"/>
                </a:cxn>
                <a:cxn ang="0">
                  <a:pos x="161" y="73"/>
                </a:cxn>
                <a:cxn ang="0">
                  <a:pos x="161" y="73"/>
                </a:cxn>
                <a:cxn ang="0">
                  <a:pos x="133" y="108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7"/>
                </a:cxn>
                <a:cxn ang="0">
                  <a:pos x="47" y="227"/>
                </a:cxn>
                <a:cxn ang="0">
                  <a:pos x="33" y="250"/>
                </a:cxn>
                <a:cxn ang="0">
                  <a:pos x="25" y="261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7"/>
                </a:cxn>
                <a:cxn ang="0">
                  <a:pos x="8" y="281"/>
                </a:cxn>
                <a:cxn ang="0">
                  <a:pos x="4" y="28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0" y="294"/>
                </a:cxn>
                <a:cxn ang="0">
                  <a:pos x="1" y="295"/>
                </a:cxn>
                <a:cxn ang="0">
                  <a:pos x="3" y="297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4" y="289"/>
                </a:cxn>
                <a:cxn ang="0">
                  <a:pos x="21" y="284"/>
                </a:cxn>
                <a:cxn ang="0">
                  <a:pos x="26" y="278"/>
                </a:cxn>
                <a:cxn ang="0">
                  <a:pos x="31" y="273"/>
                </a:cxn>
                <a:cxn ang="0">
                  <a:pos x="31" y="273"/>
                </a:cxn>
                <a:cxn ang="0">
                  <a:pos x="44" y="252"/>
                </a:cxn>
                <a:cxn ang="0">
                  <a:pos x="58" y="233"/>
                </a:cxn>
                <a:cxn ang="0">
                  <a:pos x="58" y="233"/>
                </a:cxn>
                <a:cxn ang="0">
                  <a:pos x="72" y="212"/>
                </a:cxn>
                <a:cxn ang="0">
                  <a:pos x="86" y="191"/>
                </a:cxn>
                <a:cxn ang="0">
                  <a:pos x="101" y="170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7" y="72"/>
                </a:cxn>
                <a:cxn ang="0">
                  <a:pos x="177" y="72"/>
                </a:cxn>
                <a:cxn ang="0">
                  <a:pos x="190" y="56"/>
                </a:cxn>
                <a:cxn ang="0">
                  <a:pos x="204" y="40"/>
                </a:cxn>
                <a:cxn ang="0">
                  <a:pos x="218" y="23"/>
                </a:cxn>
                <a:cxn ang="0">
                  <a:pos x="224" y="14"/>
                </a:cxn>
                <a:cxn ang="0">
                  <a:pos x="229" y="6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9" y="1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8" y="1"/>
                </a:cxn>
                <a:cxn ang="0">
                  <a:pos x="217" y="2"/>
                </a:cxn>
                <a:cxn ang="0">
                  <a:pos x="217" y="2"/>
                </a:cxn>
              </a:cxnLst>
              <a:rect l="0" t="0" r="r" b="b"/>
              <a:pathLst>
                <a:path w="229" h="298">
                  <a:moveTo>
                    <a:pt x="217" y="2"/>
                  </a:moveTo>
                  <a:lnTo>
                    <a:pt x="217" y="2"/>
                  </a:lnTo>
                  <a:lnTo>
                    <a:pt x="212" y="12"/>
                  </a:lnTo>
                  <a:lnTo>
                    <a:pt x="204" y="21"/>
                  </a:lnTo>
                  <a:lnTo>
                    <a:pt x="190" y="36"/>
                  </a:lnTo>
                  <a:lnTo>
                    <a:pt x="190" y="36"/>
                  </a:lnTo>
                  <a:lnTo>
                    <a:pt x="161" y="73"/>
                  </a:lnTo>
                  <a:lnTo>
                    <a:pt x="161" y="73"/>
                  </a:lnTo>
                  <a:lnTo>
                    <a:pt x="133" y="108"/>
                  </a:lnTo>
                  <a:lnTo>
                    <a:pt x="106" y="144"/>
                  </a:lnTo>
                  <a:lnTo>
                    <a:pt x="106" y="144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33" y="250"/>
                  </a:lnTo>
                  <a:lnTo>
                    <a:pt x="25" y="261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7"/>
                  </a:lnTo>
                  <a:lnTo>
                    <a:pt x="8" y="281"/>
                  </a:lnTo>
                  <a:lnTo>
                    <a:pt x="4" y="28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1" y="295"/>
                  </a:lnTo>
                  <a:lnTo>
                    <a:pt x="3" y="297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4" y="289"/>
                  </a:lnTo>
                  <a:lnTo>
                    <a:pt x="21" y="284"/>
                  </a:lnTo>
                  <a:lnTo>
                    <a:pt x="26" y="278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44" y="252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72" y="212"/>
                  </a:lnTo>
                  <a:lnTo>
                    <a:pt x="86" y="191"/>
                  </a:lnTo>
                  <a:lnTo>
                    <a:pt x="101" y="170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7" y="72"/>
                  </a:lnTo>
                  <a:lnTo>
                    <a:pt x="177" y="72"/>
                  </a:lnTo>
                  <a:lnTo>
                    <a:pt x="190" y="56"/>
                  </a:lnTo>
                  <a:lnTo>
                    <a:pt x="204" y="40"/>
                  </a:lnTo>
                  <a:lnTo>
                    <a:pt x="218" y="23"/>
                  </a:lnTo>
                  <a:lnTo>
                    <a:pt x="224" y="14"/>
                  </a:lnTo>
                  <a:lnTo>
                    <a:pt x="229" y="6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9" y="1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8" y="1"/>
                  </a:lnTo>
                  <a:lnTo>
                    <a:pt x="217" y="2"/>
                  </a:lnTo>
                  <a:lnTo>
                    <a:pt x="2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8" name="Freeform 1090"/>
            <p:cNvSpPr/>
            <p:nvPr/>
          </p:nvSpPr>
          <p:spPr bwMode="auto">
            <a:xfrm>
              <a:off x="4403726" y="4670425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7" y="21"/>
                </a:cxn>
                <a:cxn ang="0">
                  <a:pos x="101" y="28"/>
                </a:cxn>
                <a:cxn ang="0">
                  <a:pos x="94" y="36"/>
                </a:cxn>
                <a:cxn ang="0">
                  <a:pos x="94" y="3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49" y="97"/>
                </a:cxn>
                <a:cxn ang="0">
                  <a:pos x="32" y="115"/>
                </a:cxn>
                <a:cxn ang="0">
                  <a:pos x="16" y="135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3" y="162"/>
                </a:cxn>
                <a:cxn ang="0">
                  <a:pos x="7" y="162"/>
                </a:cxn>
                <a:cxn ang="0">
                  <a:pos x="9" y="162"/>
                </a:cxn>
                <a:cxn ang="0">
                  <a:pos x="11" y="160"/>
                </a:cxn>
                <a:cxn ang="0">
                  <a:pos x="11" y="160"/>
                </a:cxn>
                <a:cxn ang="0">
                  <a:pos x="26" y="140"/>
                </a:cxn>
                <a:cxn ang="0">
                  <a:pos x="42" y="121"/>
                </a:cxn>
                <a:cxn ang="0">
                  <a:pos x="58" y="102"/>
                </a:cxn>
                <a:cxn ang="0">
                  <a:pos x="73" y="83"/>
                </a:cxn>
                <a:cxn ang="0">
                  <a:pos x="73" y="83"/>
                </a:cxn>
                <a:cxn ang="0">
                  <a:pos x="94" y="54"/>
                </a:cxn>
                <a:cxn ang="0">
                  <a:pos x="105" y="41"/>
                </a:cxn>
                <a:cxn ang="0">
                  <a:pos x="115" y="28"/>
                </a:cxn>
                <a:cxn ang="0">
                  <a:pos x="115" y="28"/>
                </a:cxn>
                <a:cxn ang="0">
                  <a:pos x="123" y="19"/>
                </a:cxn>
                <a:cxn ang="0">
                  <a:pos x="127" y="13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30" y="6"/>
                </a:cxn>
                <a:cxn ang="0">
                  <a:pos x="128" y="3"/>
                </a:cxn>
                <a:cxn ang="0">
                  <a:pos x="124" y="0"/>
                </a:cxn>
                <a:cxn ang="0">
                  <a:pos x="121" y="2"/>
                </a:cxn>
                <a:cxn ang="0">
                  <a:pos x="119" y="3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30" h="162">
                  <a:moveTo>
                    <a:pt x="118" y="4"/>
                  </a:moveTo>
                  <a:lnTo>
                    <a:pt x="118" y="4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7" y="21"/>
                  </a:lnTo>
                  <a:lnTo>
                    <a:pt x="101" y="28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49" y="97"/>
                  </a:lnTo>
                  <a:lnTo>
                    <a:pt x="32" y="115"/>
                  </a:lnTo>
                  <a:lnTo>
                    <a:pt x="16" y="135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3" y="162"/>
                  </a:lnTo>
                  <a:lnTo>
                    <a:pt x="7" y="162"/>
                  </a:lnTo>
                  <a:lnTo>
                    <a:pt x="9" y="162"/>
                  </a:lnTo>
                  <a:lnTo>
                    <a:pt x="11" y="160"/>
                  </a:lnTo>
                  <a:lnTo>
                    <a:pt x="11" y="160"/>
                  </a:lnTo>
                  <a:lnTo>
                    <a:pt x="26" y="140"/>
                  </a:lnTo>
                  <a:lnTo>
                    <a:pt x="42" y="121"/>
                  </a:lnTo>
                  <a:lnTo>
                    <a:pt x="58" y="102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94" y="54"/>
                  </a:lnTo>
                  <a:lnTo>
                    <a:pt x="105" y="41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23" y="19"/>
                  </a:lnTo>
                  <a:lnTo>
                    <a:pt x="127" y="13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28" y="3"/>
                  </a:lnTo>
                  <a:lnTo>
                    <a:pt x="124" y="0"/>
                  </a:lnTo>
                  <a:lnTo>
                    <a:pt x="121" y="2"/>
                  </a:lnTo>
                  <a:lnTo>
                    <a:pt x="119" y="3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9" name="Freeform 1091"/>
            <p:cNvSpPr/>
            <p:nvPr/>
          </p:nvSpPr>
          <p:spPr bwMode="auto">
            <a:xfrm>
              <a:off x="4246563" y="4664075"/>
              <a:ext cx="17463" cy="44450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3" y="32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1"/>
                </a:cxn>
                <a:cxn ang="0">
                  <a:pos x="8" y="83"/>
                </a:cxn>
                <a:cxn ang="0">
                  <a:pos x="5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4" y="114"/>
                </a:cxn>
                <a:cxn ang="0">
                  <a:pos x="5" y="114"/>
                </a:cxn>
                <a:cxn ang="0">
                  <a:pos x="8" y="114"/>
                </a:cxn>
                <a:cxn ang="0">
                  <a:pos x="9" y="114"/>
                </a:cxn>
                <a:cxn ang="0">
                  <a:pos x="10" y="111"/>
                </a:cxn>
                <a:cxn ang="0">
                  <a:pos x="10" y="111"/>
                </a:cxn>
                <a:cxn ang="0">
                  <a:pos x="14" y="101"/>
                </a:cxn>
                <a:cxn ang="0">
                  <a:pos x="17" y="91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33" y="38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38" y="2"/>
                </a:cxn>
                <a:cxn ang="0">
                  <a:pos x="35" y="3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3" y="32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1"/>
                  </a:lnTo>
                  <a:lnTo>
                    <a:pt x="8" y="83"/>
                  </a:lnTo>
                  <a:lnTo>
                    <a:pt x="5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4" y="114"/>
                  </a:lnTo>
                  <a:lnTo>
                    <a:pt x="5" y="114"/>
                  </a:lnTo>
                  <a:lnTo>
                    <a:pt x="8" y="114"/>
                  </a:lnTo>
                  <a:lnTo>
                    <a:pt x="9" y="114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4" y="101"/>
                  </a:lnTo>
                  <a:lnTo>
                    <a:pt x="17" y="91"/>
                  </a:lnTo>
                  <a:lnTo>
                    <a:pt x="22" y="70"/>
                  </a:lnTo>
                  <a:lnTo>
                    <a:pt x="22" y="70"/>
                  </a:lnTo>
                  <a:lnTo>
                    <a:pt x="33" y="38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38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0" name="Freeform 1092"/>
            <p:cNvSpPr/>
            <p:nvPr/>
          </p:nvSpPr>
          <p:spPr bwMode="auto">
            <a:xfrm>
              <a:off x="4252913" y="4662488"/>
              <a:ext cx="34925" cy="61913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9"/>
                </a:cxn>
                <a:cxn ang="0">
                  <a:pos x="61" y="18"/>
                </a:cxn>
                <a:cxn ang="0">
                  <a:pos x="48" y="36"/>
                </a:cxn>
                <a:cxn ang="0">
                  <a:pos x="36" y="56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8" y="94"/>
                </a:cxn>
                <a:cxn ang="0">
                  <a:pos x="10" y="112"/>
                </a:cxn>
                <a:cxn ang="0">
                  <a:pos x="4" y="132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2" y="155"/>
                </a:cxn>
                <a:cxn ang="0">
                  <a:pos x="5" y="157"/>
                </a:cxn>
                <a:cxn ang="0">
                  <a:pos x="9" y="155"/>
                </a:cxn>
                <a:cxn ang="0">
                  <a:pos x="10" y="153"/>
                </a:cxn>
                <a:cxn ang="0">
                  <a:pos x="12" y="150"/>
                </a:cxn>
                <a:cxn ang="0">
                  <a:pos x="12" y="150"/>
                </a:cxn>
                <a:cxn ang="0">
                  <a:pos x="13" y="141"/>
                </a:cxn>
                <a:cxn ang="0">
                  <a:pos x="16" y="132"/>
                </a:cxn>
                <a:cxn ang="0">
                  <a:pos x="23" y="111"/>
                </a:cxn>
                <a:cxn ang="0">
                  <a:pos x="31" y="91"/>
                </a:cxn>
                <a:cxn ang="0">
                  <a:pos x="40" y="74"/>
                </a:cxn>
                <a:cxn ang="0">
                  <a:pos x="40" y="74"/>
                </a:cxn>
                <a:cxn ang="0">
                  <a:pos x="50" y="57"/>
                </a:cxn>
                <a:cxn ang="0">
                  <a:pos x="60" y="40"/>
                </a:cxn>
                <a:cxn ang="0">
                  <a:pos x="70" y="25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8"/>
                </a:cxn>
                <a:cxn ang="0">
                  <a:pos x="86" y="5"/>
                </a:cxn>
                <a:cxn ang="0">
                  <a:pos x="84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6" h="157">
                  <a:moveTo>
                    <a:pt x="76" y="1"/>
                  </a:moveTo>
                  <a:lnTo>
                    <a:pt x="76" y="1"/>
                  </a:lnTo>
                  <a:lnTo>
                    <a:pt x="68" y="9"/>
                  </a:lnTo>
                  <a:lnTo>
                    <a:pt x="61" y="18"/>
                  </a:lnTo>
                  <a:lnTo>
                    <a:pt x="48" y="36"/>
                  </a:lnTo>
                  <a:lnTo>
                    <a:pt x="36" y="56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8" y="94"/>
                  </a:lnTo>
                  <a:lnTo>
                    <a:pt x="10" y="112"/>
                  </a:lnTo>
                  <a:lnTo>
                    <a:pt x="4" y="132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2" y="155"/>
                  </a:lnTo>
                  <a:lnTo>
                    <a:pt x="5" y="157"/>
                  </a:lnTo>
                  <a:lnTo>
                    <a:pt x="9" y="155"/>
                  </a:lnTo>
                  <a:lnTo>
                    <a:pt x="10" y="153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3" y="141"/>
                  </a:lnTo>
                  <a:lnTo>
                    <a:pt x="16" y="132"/>
                  </a:lnTo>
                  <a:lnTo>
                    <a:pt x="23" y="111"/>
                  </a:lnTo>
                  <a:lnTo>
                    <a:pt x="31" y="91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50" y="57"/>
                  </a:lnTo>
                  <a:lnTo>
                    <a:pt x="60" y="40"/>
                  </a:lnTo>
                  <a:lnTo>
                    <a:pt x="70" y="25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8"/>
                  </a:lnTo>
                  <a:lnTo>
                    <a:pt x="86" y="5"/>
                  </a:lnTo>
                  <a:lnTo>
                    <a:pt x="84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1" name="Freeform 1093"/>
            <p:cNvSpPr/>
            <p:nvPr/>
          </p:nvSpPr>
          <p:spPr bwMode="auto">
            <a:xfrm>
              <a:off x="4271963" y="4672013"/>
              <a:ext cx="33338" cy="58738"/>
            </a:xfrm>
            <a:custGeom>
              <a:avLst/>
              <a:gdLst/>
              <a:ahLst/>
              <a:cxnLst>
                <a:cxn ang="0">
                  <a:pos x="75" y="2"/>
                </a:cxn>
                <a:cxn ang="0">
                  <a:pos x="75" y="2"/>
                </a:cxn>
                <a:cxn ang="0">
                  <a:pos x="53" y="31"/>
                </a:cxn>
                <a:cxn ang="0">
                  <a:pos x="43" y="47"/>
                </a:cxn>
                <a:cxn ang="0">
                  <a:pos x="32" y="64"/>
                </a:cxn>
                <a:cxn ang="0">
                  <a:pos x="23" y="81"/>
                </a:cxn>
                <a:cxn ang="0">
                  <a:pos x="14" y="98"/>
                </a:cxn>
                <a:cxn ang="0">
                  <a:pos x="7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4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2"/>
                </a:cxn>
                <a:cxn ang="0">
                  <a:pos x="1" y="143"/>
                </a:cxn>
                <a:cxn ang="0">
                  <a:pos x="5" y="146"/>
                </a:cxn>
                <a:cxn ang="0">
                  <a:pos x="9" y="145"/>
                </a:cxn>
                <a:cxn ang="0">
                  <a:pos x="10" y="143"/>
                </a:cxn>
                <a:cxn ang="0">
                  <a:pos x="11" y="141"/>
                </a:cxn>
                <a:cxn ang="0">
                  <a:pos x="11" y="141"/>
                </a:cxn>
                <a:cxn ang="0">
                  <a:pos x="17" y="124"/>
                </a:cxn>
                <a:cxn ang="0">
                  <a:pos x="23" y="107"/>
                </a:cxn>
                <a:cxn ang="0">
                  <a:pos x="31" y="88"/>
                </a:cxn>
                <a:cxn ang="0">
                  <a:pos x="40" y="71"/>
                </a:cxn>
                <a:cxn ang="0">
                  <a:pos x="51" y="56"/>
                </a:cxn>
                <a:cxn ang="0">
                  <a:pos x="61" y="39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2"/>
                </a:cxn>
                <a:cxn ang="0">
                  <a:pos x="75" y="2"/>
                </a:cxn>
              </a:cxnLst>
              <a:rect l="0" t="0" r="r" b="b"/>
              <a:pathLst>
                <a:path w="85" h="146">
                  <a:moveTo>
                    <a:pt x="75" y="2"/>
                  </a:moveTo>
                  <a:lnTo>
                    <a:pt x="75" y="2"/>
                  </a:lnTo>
                  <a:lnTo>
                    <a:pt x="53" y="31"/>
                  </a:lnTo>
                  <a:lnTo>
                    <a:pt x="43" y="47"/>
                  </a:lnTo>
                  <a:lnTo>
                    <a:pt x="32" y="64"/>
                  </a:lnTo>
                  <a:lnTo>
                    <a:pt x="23" y="81"/>
                  </a:lnTo>
                  <a:lnTo>
                    <a:pt x="14" y="98"/>
                  </a:lnTo>
                  <a:lnTo>
                    <a:pt x="7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2"/>
                  </a:lnTo>
                  <a:lnTo>
                    <a:pt x="1" y="143"/>
                  </a:lnTo>
                  <a:lnTo>
                    <a:pt x="5" y="146"/>
                  </a:lnTo>
                  <a:lnTo>
                    <a:pt x="9" y="145"/>
                  </a:lnTo>
                  <a:lnTo>
                    <a:pt x="10" y="143"/>
                  </a:lnTo>
                  <a:lnTo>
                    <a:pt x="11" y="141"/>
                  </a:lnTo>
                  <a:lnTo>
                    <a:pt x="11" y="141"/>
                  </a:lnTo>
                  <a:lnTo>
                    <a:pt x="17" y="124"/>
                  </a:lnTo>
                  <a:lnTo>
                    <a:pt x="23" y="107"/>
                  </a:lnTo>
                  <a:lnTo>
                    <a:pt x="31" y="88"/>
                  </a:lnTo>
                  <a:lnTo>
                    <a:pt x="40" y="71"/>
                  </a:lnTo>
                  <a:lnTo>
                    <a:pt x="51" y="56"/>
                  </a:lnTo>
                  <a:lnTo>
                    <a:pt x="61" y="39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2"/>
                  </a:lnTo>
                  <a:lnTo>
                    <a:pt x="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2" name="Freeform 1094"/>
            <p:cNvSpPr/>
            <p:nvPr/>
          </p:nvSpPr>
          <p:spPr bwMode="auto">
            <a:xfrm>
              <a:off x="4287838" y="4687888"/>
              <a:ext cx="30163" cy="50800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1"/>
                </a:cxn>
                <a:cxn ang="0">
                  <a:pos x="59" y="16"/>
                </a:cxn>
                <a:cxn ang="0">
                  <a:pos x="51" y="25"/>
                </a:cxn>
                <a:cxn ang="0">
                  <a:pos x="51" y="25"/>
                </a:cxn>
                <a:cxn ang="0">
                  <a:pos x="30" y="63"/>
                </a:cxn>
                <a:cxn ang="0">
                  <a:pos x="30" y="63"/>
                </a:cxn>
                <a:cxn ang="0">
                  <a:pos x="13" y="92"/>
                </a:cxn>
                <a:cxn ang="0">
                  <a:pos x="5" y="108"/>
                </a:cxn>
                <a:cxn ang="0">
                  <a:pos x="1" y="116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4" y="131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3" y="118"/>
                </a:cxn>
                <a:cxn ang="0">
                  <a:pos x="17" y="109"/>
                </a:cxn>
                <a:cxn ang="0">
                  <a:pos x="25" y="93"/>
                </a:cxn>
                <a:cxn ang="0">
                  <a:pos x="35" y="76"/>
                </a:cxn>
                <a:cxn ang="0">
                  <a:pos x="45" y="61"/>
                </a:cxn>
                <a:cxn ang="0">
                  <a:pos x="45" y="61"/>
                </a:cxn>
                <a:cxn ang="0">
                  <a:pos x="52" y="48"/>
                </a:cxn>
                <a:cxn ang="0">
                  <a:pos x="62" y="34"/>
                </a:cxn>
                <a:cxn ang="0">
                  <a:pos x="71" y="21"/>
                </a:cxn>
                <a:cxn ang="0">
                  <a:pos x="75" y="15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4"/>
                </a:cxn>
                <a:cxn ang="0">
                  <a:pos x="76" y="3"/>
                </a:cxn>
                <a:cxn ang="0">
                  <a:pos x="72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31">
                  <a:moveTo>
                    <a:pt x="66" y="4"/>
                  </a:moveTo>
                  <a:lnTo>
                    <a:pt x="66" y="4"/>
                  </a:lnTo>
                  <a:lnTo>
                    <a:pt x="63" y="11"/>
                  </a:lnTo>
                  <a:lnTo>
                    <a:pt x="59" y="16"/>
                  </a:lnTo>
                  <a:lnTo>
                    <a:pt x="51" y="25"/>
                  </a:lnTo>
                  <a:lnTo>
                    <a:pt x="51" y="25"/>
                  </a:lnTo>
                  <a:lnTo>
                    <a:pt x="30" y="63"/>
                  </a:lnTo>
                  <a:lnTo>
                    <a:pt x="30" y="63"/>
                  </a:lnTo>
                  <a:lnTo>
                    <a:pt x="13" y="92"/>
                  </a:lnTo>
                  <a:lnTo>
                    <a:pt x="5" y="108"/>
                  </a:lnTo>
                  <a:lnTo>
                    <a:pt x="1" y="116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4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3" y="118"/>
                  </a:lnTo>
                  <a:lnTo>
                    <a:pt x="17" y="109"/>
                  </a:lnTo>
                  <a:lnTo>
                    <a:pt x="25" y="93"/>
                  </a:lnTo>
                  <a:lnTo>
                    <a:pt x="35" y="76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52" y="48"/>
                  </a:lnTo>
                  <a:lnTo>
                    <a:pt x="62" y="34"/>
                  </a:lnTo>
                  <a:lnTo>
                    <a:pt x="71" y="21"/>
                  </a:lnTo>
                  <a:lnTo>
                    <a:pt x="75" y="1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4"/>
                  </a:lnTo>
                  <a:lnTo>
                    <a:pt x="76" y="3"/>
                  </a:lnTo>
                  <a:lnTo>
                    <a:pt x="72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3" name="Freeform 1095"/>
            <p:cNvSpPr/>
            <p:nvPr/>
          </p:nvSpPr>
          <p:spPr bwMode="auto">
            <a:xfrm>
              <a:off x="4308476" y="4694238"/>
              <a:ext cx="30163" cy="4762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3" y="10"/>
                </a:cxn>
                <a:cxn ang="0">
                  <a:pos x="59" y="16"/>
                </a:cxn>
                <a:cxn ang="0">
                  <a:pos x="51" y="27"/>
                </a:cxn>
                <a:cxn ang="0">
                  <a:pos x="51" y="27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8"/>
                </a:cxn>
                <a:cxn ang="0">
                  <a:pos x="16" y="83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9" y="119"/>
                </a:cxn>
                <a:cxn ang="0">
                  <a:pos x="11" y="117"/>
                </a:cxn>
                <a:cxn ang="0">
                  <a:pos x="11" y="117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3"/>
                </a:cxn>
                <a:cxn ang="0">
                  <a:pos x="47" y="53"/>
                </a:cxn>
                <a:cxn ang="0">
                  <a:pos x="56" y="40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7"/>
                </a:cxn>
                <a:cxn ang="0">
                  <a:pos x="75" y="12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3"/>
                </a:cxn>
                <a:cxn ang="0">
                  <a:pos x="73" y="0"/>
                </a:cxn>
                <a:cxn ang="0">
                  <a:pos x="68" y="0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7" h="119">
                  <a:moveTo>
                    <a:pt x="66" y="4"/>
                  </a:moveTo>
                  <a:lnTo>
                    <a:pt x="66" y="4"/>
                  </a:lnTo>
                  <a:lnTo>
                    <a:pt x="63" y="10"/>
                  </a:lnTo>
                  <a:lnTo>
                    <a:pt x="59" y="16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8"/>
                  </a:lnTo>
                  <a:lnTo>
                    <a:pt x="16" y="83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6" y="40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7"/>
                  </a:lnTo>
                  <a:lnTo>
                    <a:pt x="75" y="12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3"/>
                  </a:lnTo>
                  <a:lnTo>
                    <a:pt x="73" y="0"/>
                  </a:lnTo>
                  <a:lnTo>
                    <a:pt x="68" y="0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4" name="Freeform 1096"/>
            <p:cNvSpPr/>
            <p:nvPr/>
          </p:nvSpPr>
          <p:spPr bwMode="auto">
            <a:xfrm>
              <a:off x="4184651" y="4686300"/>
              <a:ext cx="15875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2" y="61"/>
                </a:cxn>
                <a:cxn ang="0">
                  <a:pos x="12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9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2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5" name="Freeform 1097"/>
            <p:cNvSpPr/>
            <p:nvPr/>
          </p:nvSpPr>
          <p:spPr bwMode="auto">
            <a:xfrm>
              <a:off x="4206876" y="4713288"/>
              <a:ext cx="12700" cy="25400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19" y="6"/>
                </a:cxn>
                <a:cxn ang="0">
                  <a:pos x="17" y="19"/>
                </a:cxn>
                <a:cxn ang="0">
                  <a:pos x="13" y="33"/>
                </a:cxn>
                <a:cxn ang="0">
                  <a:pos x="6" y="44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4" y="64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8" y="48"/>
                </a:cxn>
                <a:cxn ang="0">
                  <a:pos x="23" y="35"/>
                </a:cxn>
                <a:cxn ang="0">
                  <a:pos x="29" y="21"/>
                </a:cxn>
                <a:cxn ang="0">
                  <a:pos x="30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9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</a:cxnLst>
              <a:rect l="0" t="0" r="r" b="b"/>
              <a:pathLst>
                <a:path w="30" h="65">
                  <a:moveTo>
                    <a:pt x="19" y="6"/>
                  </a:moveTo>
                  <a:lnTo>
                    <a:pt x="19" y="6"/>
                  </a:lnTo>
                  <a:lnTo>
                    <a:pt x="17" y="19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4" y="64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8" y="48"/>
                  </a:lnTo>
                  <a:lnTo>
                    <a:pt x="23" y="35"/>
                  </a:lnTo>
                  <a:lnTo>
                    <a:pt x="29" y="21"/>
                  </a:lnTo>
                  <a:lnTo>
                    <a:pt x="30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6" name="Freeform 1098"/>
            <p:cNvSpPr/>
            <p:nvPr/>
          </p:nvSpPr>
          <p:spPr bwMode="auto">
            <a:xfrm>
              <a:off x="4235451" y="4743450"/>
              <a:ext cx="11113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5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3"/>
                </a:cxn>
                <a:cxn ang="0">
                  <a:pos x="6" y="64"/>
                </a:cxn>
                <a:cxn ang="0">
                  <a:pos x="10" y="63"/>
                </a:cxn>
                <a:cxn ang="0">
                  <a:pos x="11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26" y="20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6" y="3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64">
                  <a:moveTo>
                    <a:pt x="15" y="5"/>
                  </a:moveTo>
                  <a:lnTo>
                    <a:pt x="15" y="5"/>
                  </a:lnTo>
                  <a:lnTo>
                    <a:pt x="15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3"/>
                  </a:lnTo>
                  <a:lnTo>
                    <a:pt x="6" y="64"/>
                  </a:lnTo>
                  <a:lnTo>
                    <a:pt x="10" y="63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6" y="20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7" name="Freeform 1099"/>
            <p:cNvSpPr/>
            <p:nvPr/>
          </p:nvSpPr>
          <p:spPr bwMode="auto">
            <a:xfrm>
              <a:off x="4262438" y="4760913"/>
              <a:ext cx="12700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4" y="57"/>
                </a:cxn>
                <a:cxn ang="0">
                  <a:pos x="5" y="58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11" y="55"/>
                </a:cxn>
                <a:cxn ang="0">
                  <a:pos x="11" y="55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4" y="4"/>
                </a:cxn>
                <a:cxn ang="0">
                  <a:pos x="31" y="2"/>
                </a:cxn>
                <a:cxn ang="0">
                  <a:pos x="28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4" y="57"/>
                  </a:lnTo>
                  <a:lnTo>
                    <a:pt x="5" y="58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8" name="Freeform 1100"/>
            <p:cNvSpPr/>
            <p:nvPr/>
          </p:nvSpPr>
          <p:spPr bwMode="auto">
            <a:xfrm>
              <a:off x="4297363" y="4778375"/>
              <a:ext cx="9525" cy="2381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0"/>
                </a:cxn>
                <a:cxn ang="0">
                  <a:pos x="10" y="15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2" y="40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4" y="60"/>
                </a:cxn>
                <a:cxn ang="0">
                  <a:pos x="8" y="58"/>
                </a:cxn>
                <a:cxn ang="0">
                  <a:pos x="10" y="57"/>
                </a:cxn>
                <a:cxn ang="0">
                  <a:pos x="10" y="56"/>
                </a:cxn>
                <a:cxn ang="0">
                  <a:pos x="10" y="56"/>
                </a:cxn>
                <a:cxn ang="0">
                  <a:pos x="14" y="40"/>
                </a:cxn>
                <a:cxn ang="0">
                  <a:pos x="15" y="34"/>
                </a:cxn>
                <a:cxn ang="0">
                  <a:pos x="18" y="26"/>
                </a:cxn>
                <a:cxn ang="0">
                  <a:pos x="18" y="26"/>
                </a:cxn>
                <a:cxn ang="0">
                  <a:pos x="23" y="15"/>
                </a:cxn>
                <a:cxn ang="0">
                  <a:pos x="25" y="1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2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6" h="60">
                  <a:moveTo>
                    <a:pt x="14" y="5"/>
                  </a:moveTo>
                  <a:lnTo>
                    <a:pt x="14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2" y="4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4" y="60"/>
                  </a:lnTo>
                  <a:lnTo>
                    <a:pt x="8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4" y="40"/>
                  </a:lnTo>
                  <a:lnTo>
                    <a:pt x="15" y="34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23" y="15"/>
                  </a:lnTo>
                  <a:lnTo>
                    <a:pt x="25" y="1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9" name="Freeform 1101"/>
            <p:cNvSpPr/>
            <p:nvPr/>
          </p:nvSpPr>
          <p:spPr bwMode="auto">
            <a:xfrm>
              <a:off x="4332288" y="4787900"/>
              <a:ext cx="9525" cy="1905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14"/>
                </a:cxn>
                <a:cxn ang="0">
                  <a:pos x="10" y="23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3" y="48"/>
                </a:cxn>
                <a:cxn ang="0">
                  <a:pos x="7" y="50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21" y="26"/>
                </a:cxn>
                <a:cxn ang="0">
                  <a:pos x="25" y="16"/>
                </a:cxn>
                <a:cxn ang="0">
                  <a:pos x="27" y="5"/>
                </a:cxn>
                <a:cxn ang="0">
                  <a:pos x="27" y="5"/>
                </a:cxn>
                <a:cxn ang="0">
                  <a:pos x="27" y="2"/>
                </a:cxn>
                <a:cxn ang="0">
                  <a:pos x="25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7" h="50">
                  <a:moveTo>
                    <a:pt x="15" y="5"/>
                  </a:moveTo>
                  <a:lnTo>
                    <a:pt x="15" y="5"/>
                  </a:lnTo>
                  <a:lnTo>
                    <a:pt x="13" y="14"/>
                  </a:lnTo>
                  <a:lnTo>
                    <a:pt x="10" y="23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3" y="48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21" y="26"/>
                  </a:lnTo>
                  <a:lnTo>
                    <a:pt x="25" y="16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0" name="Freeform 1102"/>
            <p:cNvSpPr/>
            <p:nvPr/>
          </p:nvSpPr>
          <p:spPr bwMode="auto">
            <a:xfrm>
              <a:off x="4371976" y="4779963"/>
              <a:ext cx="11113" cy="26988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16" y="7"/>
                </a:cxn>
                <a:cxn ang="0">
                  <a:pos x="15" y="13"/>
                </a:cxn>
                <a:cxn ang="0">
                  <a:pos x="13" y="21"/>
                </a:cxn>
                <a:cxn ang="0">
                  <a:pos x="8" y="34"/>
                </a:cxn>
                <a:cxn ang="0">
                  <a:pos x="3" y="49"/>
                </a:cxn>
                <a:cxn ang="0">
                  <a:pos x="2" y="56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2" y="66"/>
                </a:cxn>
                <a:cxn ang="0">
                  <a:pos x="3" y="67"/>
                </a:cxn>
                <a:cxn ang="0">
                  <a:pos x="7" y="68"/>
                </a:cxn>
                <a:cxn ang="0">
                  <a:pos x="11" y="67"/>
                </a:cxn>
                <a:cxn ang="0">
                  <a:pos x="12" y="66"/>
                </a:cxn>
                <a:cxn ang="0">
                  <a:pos x="12" y="63"/>
                </a:cxn>
                <a:cxn ang="0">
                  <a:pos x="12" y="63"/>
                </a:cxn>
                <a:cxn ang="0">
                  <a:pos x="13" y="56"/>
                </a:cxn>
                <a:cxn ang="0">
                  <a:pos x="15" y="49"/>
                </a:cxn>
                <a:cxn ang="0">
                  <a:pos x="20" y="36"/>
                </a:cxn>
                <a:cxn ang="0">
                  <a:pos x="25" y="21"/>
                </a:cxn>
                <a:cxn ang="0">
                  <a:pos x="27" y="13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7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</a:cxnLst>
              <a:rect l="0" t="0" r="r" b="b"/>
              <a:pathLst>
                <a:path w="28" h="68">
                  <a:moveTo>
                    <a:pt x="16" y="7"/>
                  </a:moveTo>
                  <a:lnTo>
                    <a:pt x="16" y="7"/>
                  </a:lnTo>
                  <a:lnTo>
                    <a:pt x="15" y="13"/>
                  </a:lnTo>
                  <a:lnTo>
                    <a:pt x="13" y="21"/>
                  </a:lnTo>
                  <a:lnTo>
                    <a:pt x="8" y="34"/>
                  </a:lnTo>
                  <a:lnTo>
                    <a:pt x="3" y="49"/>
                  </a:lnTo>
                  <a:lnTo>
                    <a:pt x="2" y="56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6"/>
                  </a:lnTo>
                  <a:lnTo>
                    <a:pt x="3" y="67"/>
                  </a:lnTo>
                  <a:lnTo>
                    <a:pt x="7" y="68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3" y="56"/>
                  </a:lnTo>
                  <a:lnTo>
                    <a:pt x="15" y="49"/>
                  </a:lnTo>
                  <a:lnTo>
                    <a:pt x="20" y="36"/>
                  </a:lnTo>
                  <a:lnTo>
                    <a:pt x="25" y="21"/>
                  </a:lnTo>
                  <a:lnTo>
                    <a:pt x="27" y="13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1" name="Freeform 1103"/>
            <p:cNvSpPr/>
            <p:nvPr/>
          </p:nvSpPr>
          <p:spPr bwMode="auto">
            <a:xfrm>
              <a:off x="4406901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8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7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4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7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2" name="Freeform 1104"/>
            <p:cNvSpPr/>
            <p:nvPr/>
          </p:nvSpPr>
          <p:spPr bwMode="auto">
            <a:xfrm>
              <a:off x="4437063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10"/>
                </a:cxn>
                <a:cxn ang="0">
                  <a:pos x="2" y="10"/>
                </a:cxn>
                <a:cxn ang="0">
                  <a:pos x="3" y="14"/>
                </a:cxn>
                <a:cxn ang="0">
                  <a:pos x="4" y="19"/>
                </a:cxn>
                <a:cxn ang="0">
                  <a:pos x="3" y="28"/>
                </a:cxn>
                <a:cxn ang="0">
                  <a:pos x="3" y="56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5" y="57"/>
                </a:cxn>
                <a:cxn ang="0">
                  <a:pos x="15" y="56"/>
                </a:cxn>
                <a:cxn ang="0">
                  <a:pos x="15" y="20"/>
                </a:cxn>
                <a:cxn ang="0">
                  <a:pos x="15" y="20"/>
                </a:cxn>
                <a:cxn ang="0">
                  <a:pos x="13" y="11"/>
                </a:cxn>
                <a:cxn ang="0">
                  <a:pos x="12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5" h="61">
                  <a:moveTo>
                    <a:pt x="9" y="2"/>
                  </a:moveTo>
                  <a:lnTo>
                    <a:pt x="9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4" y="19"/>
                  </a:lnTo>
                  <a:lnTo>
                    <a:pt x="3" y="28"/>
                  </a:lnTo>
                  <a:lnTo>
                    <a:pt x="3" y="56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5" y="57"/>
                  </a:lnTo>
                  <a:lnTo>
                    <a:pt x="15" y="5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3" y="11"/>
                  </a:lnTo>
                  <a:lnTo>
                    <a:pt x="12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3" name="Freeform 1105"/>
            <p:cNvSpPr/>
            <p:nvPr/>
          </p:nvSpPr>
          <p:spPr bwMode="auto">
            <a:xfrm>
              <a:off x="4471988" y="4741863"/>
              <a:ext cx="7938" cy="19050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7" y="5"/>
                </a:cxn>
                <a:cxn ang="0">
                  <a:pos x="6" y="14"/>
                </a:cxn>
                <a:cxn ang="0">
                  <a:pos x="3" y="24"/>
                </a:cxn>
                <a:cxn ang="0">
                  <a:pos x="1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3" y="34"/>
                </a:cxn>
                <a:cxn ang="0">
                  <a:pos x="15" y="24"/>
                </a:cxn>
                <a:cxn ang="0">
                  <a:pos x="18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7" y="5"/>
                </a:cxn>
                <a:cxn ang="0">
                  <a:pos x="7" y="5"/>
                </a:cxn>
              </a:cxnLst>
              <a:rect l="0" t="0" r="r" b="b"/>
              <a:pathLst>
                <a:path w="19" h="48">
                  <a:moveTo>
                    <a:pt x="7" y="5"/>
                  </a:moveTo>
                  <a:lnTo>
                    <a:pt x="7" y="5"/>
                  </a:lnTo>
                  <a:lnTo>
                    <a:pt x="6" y="14"/>
                  </a:lnTo>
                  <a:lnTo>
                    <a:pt x="3" y="24"/>
                  </a:lnTo>
                  <a:lnTo>
                    <a:pt x="1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34"/>
                  </a:lnTo>
                  <a:lnTo>
                    <a:pt x="15" y="24"/>
                  </a:lnTo>
                  <a:lnTo>
                    <a:pt x="18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4" name="Freeform 1106"/>
            <p:cNvSpPr/>
            <p:nvPr/>
          </p:nvSpPr>
          <p:spPr bwMode="auto">
            <a:xfrm>
              <a:off x="4457701" y="4371975"/>
              <a:ext cx="25400" cy="34925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39" y="21"/>
                </a:cxn>
                <a:cxn ang="0">
                  <a:pos x="23" y="40"/>
                </a:cxn>
                <a:cxn ang="0">
                  <a:pos x="15" y="49"/>
                </a:cxn>
                <a:cxn ang="0">
                  <a:pos x="10" y="59"/>
                </a:cxn>
                <a:cxn ang="0">
                  <a:pos x="3" y="70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4"/>
                </a:cxn>
                <a:cxn ang="0">
                  <a:pos x="1" y="85"/>
                </a:cxn>
                <a:cxn ang="0">
                  <a:pos x="3" y="88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1" y="84"/>
                </a:cxn>
                <a:cxn ang="0">
                  <a:pos x="11" y="84"/>
                </a:cxn>
                <a:cxn ang="0">
                  <a:pos x="15" y="74"/>
                </a:cxn>
                <a:cxn ang="0">
                  <a:pos x="20" y="63"/>
                </a:cxn>
                <a:cxn ang="0">
                  <a:pos x="26" y="54"/>
                </a:cxn>
                <a:cxn ang="0">
                  <a:pos x="32" y="45"/>
                </a:cxn>
                <a:cxn ang="0">
                  <a:pos x="48" y="28"/>
                </a:cxn>
                <a:cxn ang="0">
                  <a:pos x="62" y="11"/>
                </a:cxn>
                <a:cxn ang="0">
                  <a:pos x="62" y="11"/>
                </a:cxn>
                <a:cxn ang="0">
                  <a:pos x="64" y="8"/>
                </a:cxn>
                <a:cxn ang="0">
                  <a:pos x="64" y="7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8" y="0"/>
                </a:cxn>
                <a:cxn ang="0">
                  <a:pos x="57" y="2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4" h="88">
                  <a:moveTo>
                    <a:pt x="54" y="3"/>
                  </a:moveTo>
                  <a:lnTo>
                    <a:pt x="54" y="3"/>
                  </a:lnTo>
                  <a:lnTo>
                    <a:pt x="39" y="21"/>
                  </a:lnTo>
                  <a:lnTo>
                    <a:pt x="23" y="40"/>
                  </a:lnTo>
                  <a:lnTo>
                    <a:pt x="15" y="49"/>
                  </a:lnTo>
                  <a:lnTo>
                    <a:pt x="10" y="59"/>
                  </a:lnTo>
                  <a:lnTo>
                    <a:pt x="3" y="70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3" y="88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1" y="84"/>
                  </a:lnTo>
                  <a:lnTo>
                    <a:pt x="11" y="84"/>
                  </a:lnTo>
                  <a:lnTo>
                    <a:pt x="15" y="74"/>
                  </a:lnTo>
                  <a:lnTo>
                    <a:pt x="20" y="63"/>
                  </a:lnTo>
                  <a:lnTo>
                    <a:pt x="26" y="54"/>
                  </a:lnTo>
                  <a:lnTo>
                    <a:pt x="32" y="45"/>
                  </a:lnTo>
                  <a:lnTo>
                    <a:pt x="48" y="28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4" y="8"/>
                  </a:lnTo>
                  <a:lnTo>
                    <a:pt x="64" y="7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7" y="2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5" name="Freeform 1107"/>
            <p:cNvSpPr/>
            <p:nvPr/>
          </p:nvSpPr>
          <p:spPr bwMode="auto">
            <a:xfrm>
              <a:off x="4483101" y="4367213"/>
              <a:ext cx="26988" cy="41275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0" y="12"/>
                </a:cxn>
                <a:cxn ang="0">
                  <a:pos x="43" y="22"/>
                </a:cxn>
                <a:cxn ang="0">
                  <a:pos x="29" y="43"/>
                </a:cxn>
                <a:cxn ang="0">
                  <a:pos x="29" y="43"/>
                </a:cxn>
                <a:cxn ang="0">
                  <a:pos x="13" y="68"/>
                </a:cxn>
                <a:cxn ang="0">
                  <a:pos x="5" y="8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4" y="102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10" y="98"/>
                </a:cxn>
                <a:cxn ang="0">
                  <a:pos x="10" y="98"/>
                </a:cxn>
                <a:cxn ang="0">
                  <a:pos x="16" y="86"/>
                </a:cxn>
                <a:cxn ang="0">
                  <a:pos x="22" y="74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51" y="31"/>
                </a:cxn>
                <a:cxn ang="0">
                  <a:pos x="58" y="20"/>
                </a:cxn>
                <a:cxn ang="0">
                  <a:pos x="67" y="9"/>
                </a:cxn>
                <a:cxn ang="0">
                  <a:pos x="67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7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02">
                  <a:moveTo>
                    <a:pt x="59" y="1"/>
                  </a:moveTo>
                  <a:lnTo>
                    <a:pt x="59" y="1"/>
                  </a:lnTo>
                  <a:lnTo>
                    <a:pt x="50" y="12"/>
                  </a:lnTo>
                  <a:lnTo>
                    <a:pt x="43" y="22"/>
                  </a:lnTo>
                  <a:lnTo>
                    <a:pt x="29" y="43"/>
                  </a:lnTo>
                  <a:lnTo>
                    <a:pt x="29" y="43"/>
                  </a:lnTo>
                  <a:lnTo>
                    <a:pt x="13" y="68"/>
                  </a:lnTo>
                  <a:lnTo>
                    <a:pt x="5" y="8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4" y="102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6" y="86"/>
                  </a:lnTo>
                  <a:lnTo>
                    <a:pt x="22" y="74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51" y="31"/>
                  </a:lnTo>
                  <a:lnTo>
                    <a:pt x="58" y="20"/>
                  </a:lnTo>
                  <a:lnTo>
                    <a:pt x="67" y="9"/>
                  </a:lnTo>
                  <a:lnTo>
                    <a:pt x="67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7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6" name="Freeform 1108"/>
            <p:cNvSpPr/>
            <p:nvPr/>
          </p:nvSpPr>
          <p:spPr bwMode="auto">
            <a:xfrm>
              <a:off x="4508501" y="4364038"/>
              <a:ext cx="28575" cy="44450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47" y="29"/>
                </a:cxn>
                <a:cxn ang="0">
                  <a:pos x="31" y="52"/>
                </a:cxn>
                <a:cxn ang="0">
                  <a:pos x="16" y="77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1" y="106"/>
                </a:cxn>
                <a:cxn ang="0">
                  <a:pos x="4" y="110"/>
                </a:cxn>
                <a:cxn ang="0">
                  <a:pos x="8" y="110"/>
                </a:cxn>
                <a:cxn ang="0">
                  <a:pos x="9" y="110"/>
                </a:cxn>
                <a:cxn ang="0">
                  <a:pos x="11" y="107"/>
                </a:cxn>
                <a:cxn ang="0">
                  <a:pos x="11" y="107"/>
                </a:cxn>
                <a:cxn ang="0">
                  <a:pos x="25" y="82"/>
                </a:cxn>
                <a:cxn ang="0">
                  <a:pos x="42" y="59"/>
                </a:cxn>
                <a:cxn ang="0">
                  <a:pos x="58" y="34"/>
                </a:cxn>
                <a:cxn ang="0">
                  <a:pos x="72" y="9"/>
                </a:cxn>
                <a:cxn ang="0">
                  <a:pos x="72" y="9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2" h="110">
                  <a:moveTo>
                    <a:pt x="62" y="3"/>
                  </a:moveTo>
                  <a:lnTo>
                    <a:pt x="62" y="3"/>
                  </a:lnTo>
                  <a:lnTo>
                    <a:pt x="47" y="29"/>
                  </a:lnTo>
                  <a:lnTo>
                    <a:pt x="31" y="52"/>
                  </a:lnTo>
                  <a:lnTo>
                    <a:pt x="16" y="77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1" y="106"/>
                  </a:lnTo>
                  <a:lnTo>
                    <a:pt x="4" y="110"/>
                  </a:lnTo>
                  <a:lnTo>
                    <a:pt x="8" y="110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7"/>
                  </a:lnTo>
                  <a:lnTo>
                    <a:pt x="25" y="82"/>
                  </a:lnTo>
                  <a:lnTo>
                    <a:pt x="42" y="59"/>
                  </a:lnTo>
                  <a:lnTo>
                    <a:pt x="58" y="34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7" name="Freeform 1109"/>
            <p:cNvSpPr/>
            <p:nvPr/>
          </p:nvSpPr>
          <p:spPr bwMode="auto">
            <a:xfrm>
              <a:off x="4533901" y="4365625"/>
              <a:ext cx="2381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2" y="106"/>
                </a:cxn>
                <a:cxn ang="0">
                  <a:pos x="6" y="106"/>
                </a:cxn>
                <a:cxn ang="0">
                  <a:pos x="9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7" y="1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60" h="106">
                  <a:moveTo>
                    <a:pt x="49" y="3"/>
                  </a:moveTo>
                  <a:lnTo>
                    <a:pt x="49" y="3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2" y="106"/>
                  </a:lnTo>
                  <a:lnTo>
                    <a:pt x="6" y="106"/>
                  </a:lnTo>
                  <a:lnTo>
                    <a:pt x="9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7" y="1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8" name="Freeform 1110"/>
            <p:cNvSpPr/>
            <p:nvPr/>
          </p:nvSpPr>
          <p:spPr bwMode="auto">
            <a:xfrm>
              <a:off x="4557713" y="4368800"/>
              <a:ext cx="22225" cy="38100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8" y="9"/>
                </a:cxn>
                <a:cxn ang="0">
                  <a:pos x="32" y="17"/>
                </a:cxn>
                <a:cxn ang="0">
                  <a:pos x="25" y="34"/>
                </a:cxn>
                <a:cxn ang="0">
                  <a:pos x="25" y="34"/>
                </a:cxn>
                <a:cxn ang="0">
                  <a:pos x="13" y="60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4" y="94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21" y="70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27"/>
                </a:cxn>
                <a:cxn ang="0">
                  <a:pos x="45" y="18"/>
                </a:cxn>
                <a:cxn ang="0">
                  <a:pos x="52" y="9"/>
                </a:cxn>
                <a:cxn ang="0">
                  <a:pos x="52" y="9"/>
                </a:cxn>
                <a:cxn ang="0">
                  <a:pos x="53" y="8"/>
                </a:cxn>
                <a:cxn ang="0">
                  <a:pos x="53" y="5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3" h="95">
                  <a:moveTo>
                    <a:pt x="44" y="1"/>
                  </a:moveTo>
                  <a:lnTo>
                    <a:pt x="44" y="1"/>
                  </a:lnTo>
                  <a:lnTo>
                    <a:pt x="38" y="9"/>
                  </a:lnTo>
                  <a:lnTo>
                    <a:pt x="32" y="17"/>
                  </a:lnTo>
                  <a:lnTo>
                    <a:pt x="25" y="34"/>
                  </a:lnTo>
                  <a:lnTo>
                    <a:pt x="25" y="34"/>
                  </a:lnTo>
                  <a:lnTo>
                    <a:pt x="13" y="60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4" y="94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21" y="70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27"/>
                  </a:lnTo>
                  <a:lnTo>
                    <a:pt x="45" y="1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9" name="Freeform 1111"/>
            <p:cNvSpPr/>
            <p:nvPr/>
          </p:nvSpPr>
          <p:spPr bwMode="auto">
            <a:xfrm>
              <a:off x="4576763" y="4373563"/>
              <a:ext cx="17463" cy="33338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19" y="38"/>
                </a:cxn>
                <a:cxn ang="0">
                  <a:pos x="2" y="74"/>
                </a:cxn>
                <a:cxn ang="0">
                  <a:pos x="2" y="74"/>
                </a:cxn>
                <a:cxn ang="0">
                  <a:pos x="0" y="77"/>
                </a:cxn>
                <a:cxn ang="0">
                  <a:pos x="2" y="79"/>
                </a:cxn>
                <a:cxn ang="0">
                  <a:pos x="4" y="82"/>
                </a:cxn>
                <a:cxn ang="0">
                  <a:pos x="6" y="83"/>
                </a:cxn>
                <a:cxn ang="0">
                  <a:pos x="8" y="83"/>
                </a:cxn>
                <a:cxn ang="0">
                  <a:pos x="10" y="82"/>
                </a:cxn>
                <a:cxn ang="0">
                  <a:pos x="11" y="79"/>
                </a:cxn>
                <a:cxn ang="0">
                  <a:pos x="11" y="79"/>
                </a:cxn>
                <a:cxn ang="0">
                  <a:pos x="28" y="44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4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6" h="83">
                  <a:moveTo>
                    <a:pt x="36" y="2"/>
                  </a:moveTo>
                  <a:lnTo>
                    <a:pt x="36" y="2"/>
                  </a:lnTo>
                  <a:lnTo>
                    <a:pt x="19" y="38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4" y="82"/>
                  </a:lnTo>
                  <a:lnTo>
                    <a:pt x="6" y="83"/>
                  </a:lnTo>
                  <a:lnTo>
                    <a:pt x="8" y="83"/>
                  </a:lnTo>
                  <a:lnTo>
                    <a:pt x="10" y="82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28" y="4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0" name="Freeform 1112"/>
            <p:cNvSpPr/>
            <p:nvPr/>
          </p:nvSpPr>
          <p:spPr bwMode="auto">
            <a:xfrm>
              <a:off x="4611688" y="4338638"/>
              <a:ext cx="9525" cy="42863"/>
            </a:xfrm>
            <a:custGeom>
              <a:avLst/>
              <a:gdLst/>
              <a:ahLst/>
              <a:cxnLst>
                <a:cxn ang="0">
                  <a:pos x="26" y="99"/>
                </a:cxn>
                <a:cxn ang="0">
                  <a:pos x="26" y="99"/>
                </a:cxn>
                <a:cxn ang="0">
                  <a:pos x="25" y="89"/>
                </a:cxn>
                <a:cxn ang="0">
                  <a:pos x="25" y="77"/>
                </a:cxn>
                <a:cxn ang="0">
                  <a:pos x="24" y="67"/>
                </a:cxn>
                <a:cxn ang="0">
                  <a:pos x="22" y="57"/>
                </a:cxn>
                <a:cxn ang="0">
                  <a:pos x="22" y="57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1" y="54"/>
                </a:cxn>
                <a:cxn ang="0">
                  <a:pos x="11" y="54"/>
                </a:cxn>
                <a:cxn ang="0">
                  <a:pos x="12" y="65"/>
                </a:cxn>
                <a:cxn ang="0">
                  <a:pos x="13" y="77"/>
                </a:cxn>
                <a:cxn ang="0">
                  <a:pos x="13" y="90"/>
                </a:cxn>
                <a:cxn ang="0">
                  <a:pos x="16" y="102"/>
                </a:cxn>
                <a:cxn ang="0">
                  <a:pos x="16" y="102"/>
                </a:cxn>
                <a:cxn ang="0">
                  <a:pos x="17" y="105"/>
                </a:cxn>
                <a:cxn ang="0">
                  <a:pos x="18" y="106"/>
                </a:cxn>
                <a:cxn ang="0">
                  <a:pos x="22" y="106"/>
                </a:cxn>
                <a:cxn ang="0">
                  <a:pos x="26" y="103"/>
                </a:cxn>
                <a:cxn ang="0">
                  <a:pos x="26" y="101"/>
                </a:cxn>
                <a:cxn ang="0">
                  <a:pos x="26" y="99"/>
                </a:cxn>
                <a:cxn ang="0">
                  <a:pos x="26" y="99"/>
                </a:cxn>
              </a:cxnLst>
              <a:rect l="0" t="0" r="r" b="b"/>
              <a:pathLst>
                <a:path w="26" h="106">
                  <a:moveTo>
                    <a:pt x="26" y="99"/>
                  </a:moveTo>
                  <a:lnTo>
                    <a:pt x="26" y="99"/>
                  </a:lnTo>
                  <a:lnTo>
                    <a:pt x="25" y="89"/>
                  </a:lnTo>
                  <a:lnTo>
                    <a:pt x="25" y="77"/>
                  </a:lnTo>
                  <a:lnTo>
                    <a:pt x="24" y="6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1" y="54"/>
                  </a:lnTo>
                  <a:lnTo>
                    <a:pt x="11" y="54"/>
                  </a:lnTo>
                  <a:lnTo>
                    <a:pt x="12" y="65"/>
                  </a:lnTo>
                  <a:lnTo>
                    <a:pt x="13" y="77"/>
                  </a:lnTo>
                  <a:lnTo>
                    <a:pt x="13" y="90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7" y="105"/>
                  </a:lnTo>
                  <a:lnTo>
                    <a:pt x="18" y="106"/>
                  </a:lnTo>
                  <a:lnTo>
                    <a:pt x="22" y="106"/>
                  </a:lnTo>
                  <a:lnTo>
                    <a:pt x="26" y="103"/>
                  </a:lnTo>
                  <a:lnTo>
                    <a:pt x="26" y="101"/>
                  </a:lnTo>
                  <a:lnTo>
                    <a:pt x="26" y="99"/>
                  </a:lnTo>
                  <a:lnTo>
                    <a:pt x="26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1" name="Freeform 1113"/>
            <p:cNvSpPr/>
            <p:nvPr/>
          </p:nvSpPr>
          <p:spPr bwMode="auto">
            <a:xfrm>
              <a:off x="4622801" y="4319588"/>
              <a:ext cx="17463" cy="50800"/>
            </a:xfrm>
            <a:custGeom>
              <a:avLst/>
              <a:gdLst/>
              <a:ahLst/>
              <a:cxnLst>
                <a:cxn ang="0">
                  <a:pos x="46" y="121"/>
                </a:cxn>
                <a:cxn ang="0">
                  <a:pos x="46" y="121"/>
                </a:cxn>
                <a:cxn ang="0">
                  <a:pos x="39" y="107"/>
                </a:cxn>
                <a:cxn ang="0">
                  <a:pos x="36" y="93"/>
                </a:cxn>
                <a:cxn ang="0">
                  <a:pos x="32" y="80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5" y="50"/>
                </a:cxn>
                <a:cxn ang="0">
                  <a:pos x="20" y="36"/>
                </a:cxn>
                <a:cxn ang="0">
                  <a:pos x="15" y="21"/>
                </a:cxn>
                <a:cxn ang="0">
                  <a:pos x="13" y="13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12" y="3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3" y="2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13"/>
                </a:cxn>
                <a:cxn ang="0">
                  <a:pos x="3" y="22"/>
                </a:cxn>
                <a:cxn ang="0">
                  <a:pos x="8" y="37"/>
                </a:cxn>
                <a:cxn ang="0">
                  <a:pos x="13" y="53"/>
                </a:cxn>
                <a:cxn ang="0">
                  <a:pos x="19" y="68"/>
                </a:cxn>
                <a:cxn ang="0">
                  <a:pos x="19" y="68"/>
                </a:cxn>
                <a:cxn ang="0">
                  <a:pos x="25" y="97"/>
                </a:cxn>
                <a:cxn ang="0">
                  <a:pos x="29" y="111"/>
                </a:cxn>
                <a:cxn ang="0">
                  <a:pos x="36" y="127"/>
                </a:cxn>
                <a:cxn ang="0">
                  <a:pos x="36" y="127"/>
                </a:cxn>
                <a:cxn ang="0">
                  <a:pos x="37" y="128"/>
                </a:cxn>
                <a:cxn ang="0">
                  <a:pos x="39" y="130"/>
                </a:cxn>
                <a:cxn ang="0">
                  <a:pos x="43" y="128"/>
                </a:cxn>
                <a:cxn ang="0">
                  <a:pos x="46" y="126"/>
                </a:cxn>
                <a:cxn ang="0">
                  <a:pos x="46" y="123"/>
                </a:cxn>
                <a:cxn ang="0">
                  <a:pos x="46" y="121"/>
                </a:cxn>
                <a:cxn ang="0">
                  <a:pos x="46" y="121"/>
                </a:cxn>
              </a:cxnLst>
              <a:rect l="0" t="0" r="r" b="b"/>
              <a:pathLst>
                <a:path w="46" h="130">
                  <a:moveTo>
                    <a:pt x="46" y="121"/>
                  </a:moveTo>
                  <a:lnTo>
                    <a:pt x="46" y="121"/>
                  </a:lnTo>
                  <a:lnTo>
                    <a:pt x="39" y="107"/>
                  </a:lnTo>
                  <a:lnTo>
                    <a:pt x="36" y="93"/>
                  </a:lnTo>
                  <a:lnTo>
                    <a:pt x="32" y="80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5" y="50"/>
                  </a:lnTo>
                  <a:lnTo>
                    <a:pt x="20" y="36"/>
                  </a:lnTo>
                  <a:lnTo>
                    <a:pt x="15" y="21"/>
                  </a:lnTo>
                  <a:lnTo>
                    <a:pt x="13" y="1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13"/>
                  </a:lnTo>
                  <a:lnTo>
                    <a:pt x="3" y="22"/>
                  </a:lnTo>
                  <a:lnTo>
                    <a:pt x="8" y="37"/>
                  </a:lnTo>
                  <a:lnTo>
                    <a:pt x="13" y="53"/>
                  </a:lnTo>
                  <a:lnTo>
                    <a:pt x="19" y="68"/>
                  </a:lnTo>
                  <a:lnTo>
                    <a:pt x="19" y="68"/>
                  </a:lnTo>
                  <a:lnTo>
                    <a:pt x="25" y="97"/>
                  </a:lnTo>
                  <a:lnTo>
                    <a:pt x="29" y="111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7" y="128"/>
                  </a:lnTo>
                  <a:lnTo>
                    <a:pt x="39" y="130"/>
                  </a:lnTo>
                  <a:lnTo>
                    <a:pt x="43" y="128"/>
                  </a:lnTo>
                  <a:lnTo>
                    <a:pt x="46" y="126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2" name="Freeform 1114"/>
            <p:cNvSpPr/>
            <p:nvPr/>
          </p:nvSpPr>
          <p:spPr bwMode="auto">
            <a:xfrm>
              <a:off x="4633913" y="4305300"/>
              <a:ext cx="17463" cy="44450"/>
            </a:xfrm>
            <a:custGeom>
              <a:avLst/>
              <a:gdLst/>
              <a:ahLst/>
              <a:cxnLst>
                <a:cxn ang="0">
                  <a:pos x="35" y="53"/>
                </a:cxn>
                <a:cxn ang="0">
                  <a:pos x="35" y="53"/>
                </a:cxn>
                <a:cxn ang="0">
                  <a:pos x="30" y="41"/>
                </a:cxn>
                <a:cxn ang="0">
                  <a:pos x="22" y="29"/>
                </a:cxn>
                <a:cxn ang="0">
                  <a:pos x="22" y="29"/>
                </a:cxn>
                <a:cxn ang="0">
                  <a:pos x="14" y="19"/>
                </a:cxn>
                <a:cxn ang="0">
                  <a:pos x="11" y="13"/>
                </a:cxn>
                <a:cxn ang="0">
                  <a:pos x="10" y="9"/>
                </a:cxn>
                <a:cxn ang="0">
                  <a:pos x="10" y="7"/>
                </a:cxn>
                <a:cxn ang="0">
                  <a:pos x="10" y="7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2" y="21"/>
                </a:cxn>
                <a:cxn ang="0">
                  <a:pos x="8" y="28"/>
                </a:cxn>
                <a:cxn ang="0">
                  <a:pos x="13" y="36"/>
                </a:cxn>
                <a:cxn ang="0">
                  <a:pos x="13" y="36"/>
                </a:cxn>
                <a:cxn ang="0">
                  <a:pos x="18" y="43"/>
                </a:cxn>
                <a:cxn ang="0">
                  <a:pos x="22" y="51"/>
                </a:cxn>
                <a:cxn ang="0">
                  <a:pos x="26" y="59"/>
                </a:cxn>
                <a:cxn ang="0">
                  <a:pos x="28" y="68"/>
                </a:cxn>
                <a:cxn ang="0">
                  <a:pos x="32" y="87"/>
                </a:cxn>
                <a:cxn ang="0">
                  <a:pos x="34" y="105"/>
                </a:cxn>
                <a:cxn ang="0">
                  <a:pos x="34" y="105"/>
                </a:cxn>
                <a:cxn ang="0">
                  <a:pos x="34" y="106"/>
                </a:cxn>
                <a:cxn ang="0">
                  <a:pos x="35" y="109"/>
                </a:cxn>
                <a:cxn ang="0">
                  <a:pos x="39" y="110"/>
                </a:cxn>
                <a:cxn ang="0">
                  <a:pos x="43" y="109"/>
                </a:cxn>
                <a:cxn ang="0">
                  <a:pos x="44" y="106"/>
                </a:cxn>
                <a:cxn ang="0">
                  <a:pos x="45" y="105"/>
                </a:cxn>
                <a:cxn ang="0">
                  <a:pos x="45" y="105"/>
                </a:cxn>
                <a:cxn ang="0">
                  <a:pos x="44" y="90"/>
                </a:cxn>
                <a:cxn ang="0">
                  <a:pos x="43" y="77"/>
                </a:cxn>
                <a:cxn ang="0">
                  <a:pos x="40" y="64"/>
                </a:cxn>
                <a:cxn ang="0">
                  <a:pos x="35" y="53"/>
                </a:cxn>
                <a:cxn ang="0">
                  <a:pos x="35" y="53"/>
                </a:cxn>
              </a:cxnLst>
              <a:rect l="0" t="0" r="r" b="b"/>
              <a:pathLst>
                <a:path w="45" h="110">
                  <a:moveTo>
                    <a:pt x="35" y="53"/>
                  </a:moveTo>
                  <a:lnTo>
                    <a:pt x="35" y="53"/>
                  </a:lnTo>
                  <a:lnTo>
                    <a:pt x="30" y="41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14" y="19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9" y="3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21"/>
                  </a:lnTo>
                  <a:lnTo>
                    <a:pt x="8" y="28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18" y="43"/>
                  </a:lnTo>
                  <a:lnTo>
                    <a:pt x="22" y="51"/>
                  </a:lnTo>
                  <a:lnTo>
                    <a:pt x="26" y="59"/>
                  </a:lnTo>
                  <a:lnTo>
                    <a:pt x="28" y="68"/>
                  </a:lnTo>
                  <a:lnTo>
                    <a:pt x="32" y="87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4" y="106"/>
                  </a:lnTo>
                  <a:lnTo>
                    <a:pt x="35" y="109"/>
                  </a:lnTo>
                  <a:lnTo>
                    <a:pt x="39" y="110"/>
                  </a:lnTo>
                  <a:lnTo>
                    <a:pt x="43" y="109"/>
                  </a:lnTo>
                  <a:lnTo>
                    <a:pt x="44" y="106"/>
                  </a:lnTo>
                  <a:lnTo>
                    <a:pt x="45" y="105"/>
                  </a:lnTo>
                  <a:lnTo>
                    <a:pt x="45" y="105"/>
                  </a:lnTo>
                  <a:lnTo>
                    <a:pt x="44" y="90"/>
                  </a:lnTo>
                  <a:lnTo>
                    <a:pt x="43" y="77"/>
                  </a:lnTo>
                  <a:lnTo>
                    <a:pt x="40" y="64"/>
                  </a:lnTo>
                  <a:lnTo>
                    <a:pt x="35" y="53"/>
                  </a:lnTo>
                  <a:lnTo>
                    <a:pt x="35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3" name="Freeform 1115"/>
            <p:cNvSpPr/>
            <p:nvPr/>
          </p:nvSpPr>
          <p:spPr bwMode="auto">
            <a:xfrm>
              <a:off x="4651376" y="4284663"/>
              <a:ext cx="17463" cy="46038"/>
            </a:xfrm>
            <a:custGeom>
              <a:avLst/>
              <a:gdLst/>
              <a:ahLst/>
              <a:cxnLst>
                <a:cxn ang="0">
                  <a:pos x="32" y="51"/>
                </a:cxn>
                <a:cxn ang="0">
                  <a:pos x="32" y="51"/>
                </a:cxn>
                <a:cxn ang="0">
                  <a:pos x="27" y="27"/>
                </a:cxn>
                <a:cxn ang="0">
                  <a:pos x="27" y="27"/>
                </a:cxn>
                <a:cxn ang="0">
                  <a:pos x="24" y="21"/>
                </a:cxn>
                <a:cxn ang="0">
                  <a:pos x="19" y="14"/>
                </a:cxn>
                <a:cxn ang="0">
                  <a:pos x="11" y="2"/>
                </a:cxn>
                <a:cxn ang="0">
                  <a:pos x="11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14" y="30"/>
                </a:cxn>
                <a:cxn ang="0">
                  <a:pos x="17" y="41"/>
                </a:cxn>
                <a:cxn ang="0">
                  <a:pos x="21" y="53"/>
                </a:cxn>
                <a:cxn ang="0">
                  <a:pos x="21" y="53"/>
                </a:cxn>
                <a:cxn ang="0">
                  <a:pos x="27" y="82"/>
                </a:cxn>
                <a:cxn ang="0">
                  <a:pos x="29" y="96"/>
                </a:cxn>
                <a:cxn ang="0">
                  <a:pos x="31" y="112"/>
                </a:cxn>
                <a:cxn ang="0">
                  <a:pos x="31" y="112"/>
                </a:cxn>
                <a:cxn ang="0">
                  <a:pos x="31" y="115"/>
                </a:cxn>
                <a:cxn ang="0">
                  <a:pos x="32" y="116"/>
                </a:cxn>
                <a:cxn ang="0">
                  <a:pos x="36" y="117"/>
                </a:cxn>
                <a:cxn ang="0">
                  <a:pos x="40" y="116"/>
                </a:cxn>
                <a:cxn ang="0">
                  <a:pos x="41" y="115"/>
                </a:cxn>
                <a:cxn ang="0">
                  <a:pos x="42" y="112"/>
                </a:cxn>
                <a:cxn ang="0">
                  <a:pos x="42" y="112"/>
                </a:cxn>
                <a:cxn ang="0">
                  <a:pos x="41" y="96"/>
                </a:cxn>
                <a:cxn ang="0">
                  <a:pos x="38" y="81"/>
                </a:cxn>
                <a:cxn ang="0">
                  <a:pos x="36" y="65"/>
                </a:cxn>
                <a:cxn ang="0">
                  <a:pos x="32" y="51"/>
                </a:cxn>
                <a:cxn ang="0">
                  <a:pos x="32" y="51"/>
                </a:cxn>
              </a:cxnLst>
              <a:rect l="0" t="0" r="r" b="b"/>
              <a:pathLst>
                <a:path w="42" h="117">
                  <a:moveTo>
                    <a:pt x="32" y="51"/>
                  </a:moveTo>
                  <a:lnTo>
                    <a:pt x="32" y="51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4" y="21"/>
                  </a:lnTo>
                  <a:lnTo>
                    <a:pt x="19" y="1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14" y="30"/>
                  </a:lnTo>
                  <a:lnTo>
                    <a:pt x="17" y="41"/>
                  </a:lnTo>
                  <a:lnTo>
                    <a:pt x="21" y="53"/>
                  </a:lnTo>
                  <a:lnTo>
                    <a:pt x="21" y="53"/>
                  </a:lnTo>
                  <a:lnTo>
                    <a:pt x="27" y="82"/>
                  </a:lnTo>
                  <a:lnTo>
                    <a:pt x="29" y="96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2" y="116"/>
                  </a:lnTo>
                  <a:lnTo>
                    <a:pt x="36" y="117"/>
                  </a:lnTo>
                  <a:lnTo>
                    <a:pt x="40" y="116"/>
                  </a:lnTo>
                  <a:lnTo>
                    <a:pt x="41" y="115"/>
                  </a:lnTo>
                  <a:lnTo>
                    <a:pt x="42" y="112"/>
                  </a:lnTo>
                  <a:lnTo>
                    <a:pt x="42" y="112"/>
                  </a:lnTo>
                  <a:lnTo>
                    <a:pt x="41" y="96"/>
                  </a:lnTo>
                  <a:lnTo>
                    <a:pt x="38" y="81"/>
                  </a:lnTo>
                  <a:lnTo>
                    <a:pt x="36" y="65"/>
                  </a:lnTo>
                  <a:lnTo>
                    <a:pt x="32" y="51"/>
                  </a:lnTo>
                  <a:lnTo>
                    <a:pt x="32" y="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4" name="Freeform 1116"/>
            <p:cNvSpPr/>
            <p:nvPr/>
          </p:nvSpPr>
          <p:spPr bwMode="auto">
            <a:xfrm>
              <a:off x="4673601" y="4270375"/>
              <a:ext cx="14288" cy="47625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3" y="19"/>
                </a:cxn>
                <a:cxn ang="0">
                  <a:pos x="5" y="32"/>
                </a:cxn>
                <a:cxn ang="0">
                  <a:pos x="14" y="58"/>
                </a:cxn>
                <a:cxn ang="0">
                  <a:pos x="22" y="85"/>
                </a:cxn>
                <a:cxn ang="0">
                  <a:pos x="25" y="98"/>
                </a:cxn>
                <a:cxn ang="0">
                  <a:pos x="26" y="112"/>
                </a:cxn>
                <a:cxn ang="0">
                  <a:pos x="26" y="112"/>
                </a:cxn>
                <a:cxn ang="0">
                  <a:pos x="26" y="113"/>
                </a:cxn>
                <a:cxn ang="0">
                  <a:pos x="28" y="116"/>
                </a:cxn>
                <a:cxn ang="0">
                  <a:pos x="31" y="117"/>
                </a:cxn>
                <a:cxn ang="0">
                  <a:pos x="35" y="116"/>
                </a:cxn>
                <a:cxn ang="0">
                  <a:pos x="37" y="113"/>
                </a:cxn>
                <a:cxn ang="0">
                  <a:pos x="37" y="112"/>
                </a:cxn>
                <a:cxn ang="0">
                  <a:pos x="37" y="112"/>
                </a:cxn>
                <a:cxn ang="0">
                  <a:pos x="35" y="98"/>
                </a:cxn>
                <a:cxn ang="0">
                  <a:pos x="33" y="83"/>
                </a:cxn>
                <a:cxn ang="0">
                  <a:pos x="25" y="57"/>
                </a:cxn>
                <a:cxn ang="0">
                  <a:pos x="17" y="31"/>
                </a:cxn>
                <a:cxn ang="0">
                  <a:pos x="13" y="17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37" h="117">
                  <a:moveTo>
                    <a:pt x="11" y="4"/>
                  </a:moveTo>
                  <a:lnTo>
                    <a:pt x="11" y="4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19"/>
                  </a:lnTo>
                  <a:lnTo>
                    <a:pt x="5" y="32"/>
                  </a:lnTo>
                  <a:lnTo>
                    <a:pt x="14" y="58"/>
                  </a:lnTo>
                  <a:lnTo>
                    <a:pt x="22" y="85"/>
                  </a:lnTo>
                  <a:lnTo>
                    <a:pt x="25" y="98"/>
                  </a:lnTo>
                  <a:lnTo>
                    <a:pt x="26" y="112"/>
                  </a:lnTo>
                  <a:lnTo>
                    <a:pt x="26" y="112"/>
                  </a:lnTo>
                  <a:lnTo>
                    <a:pt x="26" y="113"/>
                  </a:lnTo>
                  <a:lnTo>
                    <a:pt x="28" y="116"/>
                  </a:lnTo>
                  <a:lnTo>
                    <a:pt x="31" y="117"/>
                  </a:lnTo>
                  <a:lnTo>
                    <a:pt x="35" y="116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5" y="98"/>
                  </a:lnTo>
                  <a:lnTo>
                    <a:pt x="33" y="83"/>
                  </a:lnTo>
                  <a:lnTo>
                    <a:pt x="25" y="57"/>
                  </a:lnTo>
                  <a:lnTo>
                    <a:pt x="17" y="31"/>
                  </a:lnTo>
                  <a:lnTo>
                    <a:pt x="13" y="17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5" name="Freeform 1117"/>
            <p:cNvSpPr/>
            <p:nvPr/>
          </p:nvSpPr>
          <p:spPr bwMode="auto">
            <a:xfrm>
              <a:off x="4687888" y="4262438"/>
              <a:ext cx="11113" cy="36513"/>
            </a:xfrm>
            <a:custGeom>
              <a:avLst/>
              <a:gdLst/>
              <a:ahLst/>
              <a:cxnLst>
                <a:cxn ang="0">
                  <a:pos x="23" y="50"/>
                </a:cxn>
                <a:cxn ang="0">
                  <a:pos x="23" y="50"/>
                </a:cxn>
                <a:cxn ang="0">
                  <a:pos x="21" y="39"/>
                </a:cxn>
                <a:cxn ang="0">
                  <a:pos x="17" y="28"/>
                </a:cxn>
                <a:cxn ang="0">
                  <a:pos x="14" y="17"/>
                </a:cxn>
                <a:cxn ang="0">
                  <a:pos x="11" y="7"/>
                </a:cxn>
                <a:cxn ang="0">
                  <a:pos x="11" y="7"/>
                </a:cxn>
                <a:cxn ang="0">
                  <a:pos x="11" y="4"/>
                </a:cxn>
                <a:cxn ang="0">
                  <a:pos x="10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2" y="20"/>
                </a:cxn>
                <a:cxn ang="0">
                  <a:pos x="6" y="31"/>
                </a:cxn>
                <a:cxn ang="0">
                  <a:pos x="6" y="31"/>
                </a:cxn>
                <a:cxn ang="0">
                  <a:pos x="11" y="45"/>
                </a:cxn>
                <a:cxn ang="0">
                  <a:pos x="14" y="60"/>
                </a:cxn>
                <a:cxn ang="0">
                  <a:pos x="15" y="76"/>
                </a:cxn>
                <a:cxn ang="0">
                  <a:pos x="15" y="90"/>
                </a:cxn>
                <a:cxn ang="0">
                  <a:pos x="15" y="90"/>
                </a:cxn>
                <a:cxn ang="0">
                  <a:pos x="17" y="92"/>
                </a:cxn>
                <a:cxn ang="0">
                  <a:pos x="18" y="94"/>
                </a:cxn>
                <a:cxn ang="0">
                  <a:pos x="22" y="96"/>
                </a:cxn>
                <a:cxn ang="0">
                  <a:pos x="26" y="94"/>
                </a:cxn>
                <a:cxn ang="0">
                  <a:pos x="26" y="92"/>
                </a:cxn>
                <a:cxn ang="0">
                  <a:pos x="27" y="90"/>
                </a:cxn>
                <a:cxn ang="0">
                  <a:pos x="27" y="90"/>
                </a:cxn>
                <a:cxn ang="0">
                  <a:pos x="26" y="69"/>
                </a:cxn>
                <a:cxn ang="0">
                  <a:pos x="23" y="50"/>
                </a:cxn>
                <a:cxn ang="0">
                  <a:pos x="23" y="50"/>
                </a:cxn>
              </a:cxnLst>
              <a:rect l="0" t="0" r="r" b="b"/>
              <a:pathLst>
                <a:path w="27" h="96">
                  <a:moveTo>
                    <a:pt x="23" y="50"/>
                  </a:moveTo>
                  <a:lnTo>
                    <a:pt x="23" y="50"/>
                  </a:lnTo>
                  <a:lnTo>
                    <a:pt x="21" y="39"/>
                  </a:lnTo>
                  <a:lnTo>
                    <a:pt x="17" y="28"/>
                  </a:lnTo>
                  <a:lnTo>
                    <a:pt x="14" y="1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4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20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11" y="45"/>
                  </a:lnTo>
                  <a:lnTo>
                    <a:pt x="14" y="60"/>
                  </a:lnTo>
                  <a:lnTo>
                    <a:pt x="15" y="76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7" y="92"/>
                  </a:lnTo>
                  <a:lnTo>
                    <a:pt x="18" y="94"/>
                  </a:lnTo>
                  <a:lnTo>
                    <a:pt x="22" y="96"/>
                  </a:lnTo>
                  <a:lnTo>
                    <a:pt x="26" y="94"/>
                  </a:lnTo>
                  <a:lnTo>
                    <a:pt x="26" y="92"/>
                  </a:lnTo>
                  <a:lnTo>
                    <a:pt x="27" y="90"/>
                  </a:lnTo>
                  <a:lnTo>
                    <a:pt x="27" y="90"/>
                  </a:lnTo>
                  <a:lnTo>
                    <a:pt x="26" y="69"/>
                  </a:lnTo>
                  <a:lnTo>
                    <a:pt x="23" y="50"/>
                  </a:lnTo>
                  <a:lnTo>
                    <a:pt x="23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6" name="Freeform 1118"/>
            <p:cNvSpPr/>
            <p:nvPr/>
          </p:nvSpPr>
          <p:spPr bwMode="auto">
            <a:xfrm>
              <a:off x="4699001" y="4244975"/>
              <a:ext cx="7938" cy="31750"/>
            </a:xfrm>
            <a:custGeom>
              <a:avLst/>
              <a:gdLst/>
              <a:ahLst/>
              <a:cxnLst>
                <a:cxn ang="0">
                  <a:pos x="11" y="4"/>
                </a:cxn>
                <a:cxn ang="0">
                  <a:pos x="11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7" y="41"/>
                </a:cxn>
                <a:cxn ang="0">
                  <a:pos x="9" y="5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2" y="77"/>
                </a:cxn>
                <a:cxn ang="0">
                  <a:pos x="13" y="79"/>
                </a:cxn>
                <a:cxn ang="0">
                  <a:pos x="17" y="80"/>
                </a:cxn>
                <a:cxn ang="0">
                  <a:pos x="21" y="79"/>
                </a:cxn>
                <a:cxn ang="0">
                  <a:pos x="22" y="77"/>
                </a:cxn>
                <a:cxn ang="0">
                  <a:pos x="22" y="75"/>
                </a:cxn>
                <a:cxn ang="0">
                  <a:pos x="22" y="75"/>
                </a:cxn>
                <a:cxn ang="0">
                  <a:pos x="21" y="56"/>
                </a:cxn>
                <a:cxn ang="0">
                  <a:pos x="18" y="39"/>
                </a:cxn>
                <a:cxn ang="0">
                  <a:pos x="11" y="4"/>
                </a:cxn>
                <a:cxn ang="0">
                  <a:pos x="11" y="4"/>
                </a:cxn>
              </a:cxnLst>
              <a:rect l="0" t="0" r="r" b="b"/>
              <a:pathLst>
                <a:path w="22" h="80">
                  <a:moveTo>
                    <a:pt x="11" y="4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9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7" y="41"/>
                  </a:lnTo>
                  <a:lnTo>
                    <a:pt x="9" y="5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7"/>
                  </a:lnTo>
                  <a:lnTo>
                    <a:pt x="13" y="79"/>
                  </a:lnTo>
                  <a:lnTo>
                    <a:pt x="17" y="80"/>
                  </a:lnTo>
                  <a:lnTo>
                    <a:pt x="21" y="79"/>
                  </a:lnTo>
                  <a:lnTo>
                    <a:pt x="22" y="77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21" y="56"/>
                  </a:lnTo>
                  <a:lnTo>
                    <a:pt x="18" y="39"/>
                  </a:lnTo>
                  <a:lnTo>
                    <a:pt x="11" y="4"/>
                  </a:lnTo>
                  <a:lnTo>
                    <a:pt x="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7" name="Freeform 1119"/>
            <p:cNvSpPr/>
            <p:nvPr/>
          </p:nvSpPr>
          <p:spPr bwMode="auto">
            <a:xfrm>
              <a:off x="4197351" y="4052888"/>
              <a:ext cx="746125" cy="676275"/>
            </a:xfrm>
            <a:custGeom>
              <a:avLst/>
              <a:gdLst/>
              <a:ahLst/>
              <a:cxnLst>
                <a:cxn ang="0">
                  <a:pos x="1865" y="753"/>
                </a:cxn>
                <a:cxn ang="0">
                  <a:pos x="1836" y="535"/>
                </a:cxn>
                <a:cxn ang="0">
                  <a:pos x="1792" y="437"/>
                </a:cxn>
                <a:cxn ang="0">
                  <a:pos x="1652" y="245"/>
                </a:cxn>
                <a:cxn ang="0">
                  <a:pos x="1526" y="145"/>
                </a:cxn>
                <a:cxn ang="0">
                  <a:pos x="1313" y="54"/>
                </a:cxn>
                <a:cxn ang="0">
                  <a:pos x="1153" y="17"/>
                </a:cxn>
                <a:cxn ang="0">
                  <a:pos x="1026" y="5"/>
                </a:cxn>
                <a:cxn ang="0">
                  <a:pos x="954" y="0"/>
                </a:cxn>
                <a:cxn ang="0">
                  <a:pos x="937" y="1"/>
                </a:cxn>
                <a:cxn ang="0">
                  <a:pos x="913" y="4"/>
                </a:cxn>
                <a:cxn ang="0">
                  <a:pos x="782" y="9"/>
                </a:cxn>
                <a:cxn ang="0">
                  <a:pos x="643" y="37"/>
                </a:cxn>
                <a:cxn ang="0">
                  <a:pos x="463" y="88"/>
                </a:cxn>
                <a:cxn ang="0">
                  <a:pos x="281" y="199"/>
                </a:cxn>
                <a:cxn ang="0">
                  <a:pos x="158" y="332"/>
                </a:cxn>
                <a:cxn ang="0">
                  <a:pos x="65" y="485"/>
                </a:cxn>
                <a:cxn ang="0">
                  <a:pos x="26" y="642"/>
                </a:cxn>
                <a:cxn ang="0">
                  <a:pos x="10" y="850"/>
                </a:cxn>
                <a:cxn ang="0">
                  <a:pos x="0" y="984"/>
                </a:cxn>
                <a:cxn ang="0">
                  <a:pos x="34" y="1048"/>
                </a:cxn>
                <a:cxn ang="0">
                  <a:pos x="53" y="931"/>
                </a:cxn>
                <a:cxn ang="0">
                  <a:pos x="66" y="747"/>
                </a:cxn>
                <a:cxn ang="0">
                  <a:pos x="108" y="507"/>
                </a:cxn>
                <a:cxn ang="0">
                  <a:pos x="194" y="362"/>
                </a:cxn>
                <a:cxn ang="0">
                  <a:pos x="344" y="211"/>
                </a:cxn>
                <a:cxn ang="0">
                  <a:pos x="544" y="111"/>
                </a:cxn>
                <a:cxn ang="0">
                  <a:pos x="681" y="77"/>
                </a:cxn>
                <a:cxn ang="0">
                  <a:pos x="838" y="55"/>
                </a:cxn>
                <a:cxn ang="0">
                  <a:pos x="941" y="50"/>
                </a:cxn>
                <a:cxn ang="0">
                  <a:pos x="1075" y="55"/>
                </a:cxn>
                <a:cxn ang="0">
                  <a:pos x="1200" y="77"/>
                </a:cxn>
                <a:cxn ang="0">
                  <a:pos x="1374" y="123"/>
                </a:cxn>
                <a:cxn ang="0">
                  <a:pos x="1538" y="211"/>
                </a:cxn>
                <a:cxn ang="0">
                  <a:pos x="1713" y="399"/>
                </a:cxn>
                <a:cxn ang="0">
                  <a:pos x="1785" y="540"/>
                </a:cxn>
                <a:cxn ang="0">
                  <a:pos x="1815" y="747"/>
                </a:cxn>
                <a:cxn ang="0">
                  <a:pos x="1830" y="955"/>
                </a:cxn>
                <a:cxn ang="0">
                  <a:pos x="1798" y="1155"/>
                </a:cxn>
                <a:cxn ang="0">
                  <a:pos x="1755" y="1280"/>
                </a:cxn>
                <a:cxn ang="0">
                  <a:pos x="1700" y="1364"/>
                </a:cxn>
                <a:cxn ang="0">
                  <a:pos x="1620" y="1454"/>
                </a:cxn>
                <a:cxn ang="0">
                  <a:pos x="1408" y="1576"/>
                </a:cxn>
                <a:cxn ang="0">
                  <a:pos x="1144" y="1645"/>
                </a:cxn>
                <a:cxn ang="0">
                  <a:pos x="940" y="1661"/>
                </a:cxn>
                <a:cxn ang="0">
                  <a:pos x="830" y="1656"/>
                </a:cxn>
                <a:cxn ang="0">
                  <a:pos x="821" y="1701"/>
                </a:cxn>
                <a:cxn ang="0">
                  <a:pos x="941" y="1705"/>
                </a:cxn>
                <a:cxn ang="0">
                  <a:pos x="1152" y="1688"/>
                </a:cxn>
                <a:cxn ang="0">
                  <a:pos x="1284" y="1666"/>
                </a:cxn>
                <a:cxn ang="0">
                  <a:pos x="1393" y="1630"/>
                </a:cxn>
                <a:cxn ang="0">
                  <a:pos x="1624" y="1513"/>
                </a:cxn>
                <a:cxn ang="0">
                  <a:pos x="1705" y="1436"/>
                </a:cxn>
                <a:cxn ang="0">
                  <a:pos x="1799" y="1301"/>
                </a:cxn>
                <a:cxn ang="0">
                  <a:pos x="1837" y="1190"/>
                </a:cxn>
                <a:cxn ang="0">
                  <a:pos x="1874" y="1040"/>
                </a:cxn>
                <a:cxn ang="0">
                  <a:pos x="1879" y="906"/>
                </a:cxn>
              </a:cxnLst>
              <a:rect l="0" t="0" r="r" b="b"/>
              <a:pathLst>
                <a:path w="1882" h="1707">
                  <a:moveTo>
                    <a:pt x="1875" y="876"/>
                  </a:moveTo>
                  <a:lnTo>
                    <a:pt x="1875" y="876"/>
                  </a:lnTo>
                  <a:lnTo>
                    <a:pt x="1871" y="850"/>
                  </a:lnTo>
                  <a:lnTo>
                    <a:pt x="1869" y="825"/>
                  </a:lnTo>
                  <a:lnTo>
                    <a:pt x="1869" y="825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0" y="679"/>
                  </a:lnTo>
                  <a:lnTo>
                    <a:pt x="1856" y="642"/>
                  </a:lnTo>
                  <a:lnTo>
                    <a:pt x="1851" y="606"/>
                  </a:lnTo>
                  <a:lnTo>
                    <a:pt x="1844" y="569"/>
                  </a:lnTo>
                  <a:lnTo>
                    <a:pt x="1836" y="535"/>
                  </a:lnTo>
                  <a:lnTo>
                    <a:pt x="1830" y="518"/>
                  </a:lnTo>
                  <a:lnTo>
                    <a:pt x="1824" y="501"/>
                  </a:lnTo>
                  <a:lnTo>
                    <a:pt x="1816" y="485"/>
                  </a:lnTo>
                  <a:lnTo>
                    <a:pt x="1809" y="470"/>
                  </a:lnTo>
                  <a:lnTo>
                    <a:pt x="1809" y="470"/>
                  </a:lnTo>
                  <a:lnTo>
                    <a:pt x="1792" y="437"/>
                  </a:lnTo>
                  <a:lnTo>
                    <a:pt x="1772" y="403"/>
                  </a:lnTo>
                  <a:lnTo>
                    <a:pt x="1750" y="368"/>
                  </a:lnTo>
                  <a:lnTo>
                    <a:pt x="1725" y="332"/>
                  </a:lnTo>
                  <a:lnTo>
                    <a:pt x="1697" y="296"/>
                  </a:lnTo>
                  <a:lnTo>
                    <a:pt x="1667" y="262"/>
                  </a:lnTo>
                  <a:lnTo>
                    <a:pt x="1652" y="245"/>
                  </a:lnTo>
                  <a:lnTo>
                    <a:pt x="1635" y="229"/>
                  </a:lnTo>
                  <a:lnTo>
                    <a:pt x="1618" y="213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563" y="170"/>
                  </a:lnTo>
                  <a:lnTo>
                    <a:pt x="1526" y="145"/>
                  </a:lnTo>
                  <a:lnTo>
                    <a:pt x="1489" y="123"/>
                  </a:lnTo>
                  <a:lnTo>
                    <a:pt x="1454" y="103"/>
                  </a:lnTo>
                  <a:lnTo>
                    <a:pt x="1419" y="88"/>
                  </a:lnTo>
                  <a:lnTo>
                    <a:pt x="1384" y="73"/>
                  </a:lnTo>
                  <a:lnTo>
                    <a:pt x="1348" y="62"/>
                  </a:lnTo>
                  <a:lnTo>
                    <a:pt x="1313" y="54"/>
                  </a:lnTo>
                  <a:lnTo>
                    <a:pt x="1313" y="54"/>
                  </a:lnTo>
                  <a:lnTo>
                    <a:pt x="1275" y="45"/>
                  </a:lnTo>
                  <a:lnTo>
                    <a:pt x="1238" y="37"/>
                  </a:lnTo>
                  <a:lnTo>
                    <a:pt x="1238" y="37"/>
                  </a:lnTo>
                  <a:lnTo>
                    <a:pt x="1182" y="22"/>
                  </a:lnTo>
                  <a:lnTo>
                    <a:pt x="1153" y="17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00" y="9"/>
                  </a:lnTo>
                  <a:lnTo>
                    <a:pt x="1075" y="7"/>
                  </a:lnTo>
                  <a:lnTo>
                    <a:pt x="1026" y="5"/>
                  </a:lnTo>
                  <a:lnTo>
                    <a:pt x="1026" y="5"/>
                  </a:lnTo>
                  <a:lnTo>
                    <a:pt x="998" y="5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62" y="1"/>
                  </a:lnTo>
                  <a:lnTo>
                    <a:pt x="954" y="0"/>
                  </a:lnTo>
                  <a:lnTo>
                    <a:pt x="954" y="0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45" y="1"/>
                  </a:lnTo>
                  <a:lnTo>
                    <a:pt x="941" y="1"/>
                  </a:lnTo>
                  <a:lnTo>
                    <a:pt x="937" y="1"/>
                  </a:lnTo>
                  <a:lnTo>
                    <a:pt x="937" y="1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20" y="1"/>
                  </a:lnTo>
                  <a:lnTo>
                    <a:pt x="913" y="4"/>
                  </a:lnTo>
                  <a:lnTo>
                    <a:pt x="913" y="4"/>
                  </a:lnTo>
                  <a:lnTo>
                    <a:pt x="884" y="5"/>
                  </a:lnTo>
                  <a:lnTo>
                    <a:pt x="855" y="5"/>
                  </a:lnTo>
                  <a:lnTo>
                    <a:pt x="855" y="5"/>
                  </a:lnTo>
                  <a:lnTo>
                    <a:pt x="807" y="7"/>
                  </a:lnTo>
                  <a:lnTo>
                    <a:pt x="782" y="9"/>
                  </a:lnTo>
                  <a:lnTo>
                    <a:pt x="757" y="12"/>
                  </a:lnTo>
                  <a:lnTo>
                    <a:pt x="757" y="12"/>
                  </a:lnTo>
                  <a:lnTo>
                    <a:pt x="728" y="17"/>
                  </a:lnTo>
                  <a:lnTo>
                    <a:pt x="699" y="22"/>
                  </a:lnTo>
                  <a:lnTo>
                    <a:pt x="643" y="37"/>
                  </a:lnTo>
                  <a:lnTo>
                    <a:pt x="643" y="37"/>
                  </a:lnTo>
                  <a:lnTo>
                    <a:pt x="607" y="45"/>
                  </a:lnTo>
                  <a:lnTo>
                    <a:pt x="569" y="54"/>
                  </a:lnTo>
                  <a:lnTo>
                    <a:pt x="569" y="54"/>
                  </a:lnTo>
                  <a:lnTo>
                    <a:pt x="533" y="62"/>
                  </a:lnTo>
                  <a:lnTo>
                    <a:pt x="498" y="73"/>
                  </a:lnTo>
                  <a:lnTo>
                    <a:pt x="463" y="88"/>
                  </a:lnTo>
                  <a:lnTo>
                    <a:pt x="427" y="103"/>
                  </a:lnTo>
                  <a:lnTo>
                    <a:pt x="392" y="123"/>
                  </a:lnTo>
                  <a:lnTo>
                    <a:pt x="355" y="145"/>
                  </a:lnTo>
                  <a:lnTo>
                    <a:pt x="319" y="170"/>
                  </a:lnTo>
                  <a:lnTo>
                    <a:pt x="281" y="199"/>
                  </a:lnTo>
                  <a:lnTo>
                    <a:pt x="281" y="199"/>
                  </a:lnTo>
                  <a:lnTo>
                    <a:pt x="264" y="213"/>
                  </a:lnTo>
                  <a:lnTo>
                    <a:pt x="247" y="229"/>
                  </a:lnTo>
                  <a:lnTo>
                    <a:pt x="230" y="245"/>
                  </a:lnTo>
                  <a:lnTo>
                    <a:pt x="214" y="262"/>
                  </a:lnTo>
                  <a:lnTo>
                    <a:pt x="185" y="296"/>
                  </a:lnTo>
                  <a:lnTo>
                    <a:pt x="158" y="332"/>
                  </a:lnTo>
                  <a:lnTo>
                    <a:pt x="133" y="368"/>
                  </a:lnTo>
                  <a:lnTo>
                    <a:pt x="109" y="403"/>
                  </a:lnTo>
                  <a:lnTo>
                    <a:pt x="90" y="437"/>
                  </a:lnTo>
                  <a:lnTo>
                    <a:pt x="73" y="470"/>
                  </a:lnTo>
                  <a:lnTo>
                    <a:pt x="73" y="470"/>
                  </a:lnTo>
                  <a:lnTo>
                    <a:pt x="65" y="485"/>
                  </a:lnTo>
                  <a:lnTo>
                    <a:pt x="58" y="501"/>
                  </a:lnTo>
                  <a:lnTo>
                    <a:pt x="52" y="518"/>
                  </a:lnTo>
                  <a:lnTo>
                    <a:pt x="47" y="535"/>
                  </a:lnTo>
                  <a:lnTo>
                    <a:pt x="37" y="569"/>
                  </a:lnTo>
                  <a:lnTo>
                    <a:pt x="31" y="606"/>
                  </a:lnTo>
                  <a:lnTo>
                    <a:pt x="26" y="642"/>
                  </a:lnTo>
                  <a:lnTo>
                    <a:pt x="22" y="679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13" y="825"/>
                  </a:lnTo>
                  <a:lnTo>
                    <a:pt x="13" y="825"/>
                  </a:lnTo>
                  <a:lnTo>
                    <a:pt x="10" y="850"/>
                  </a:lnTo>
                  <a:lnTo>
                    <a:pt x="7" y="876"/>
                  </a:lnTo>
                  <a:lnTo>
                    <a:pt x="7" y="876"/>
                  </a:lnTo>
                  <a:lnTo>
                    <a:pt x="2" y="906"/>
                  </a:lnTo>
                  <a:lnTo>
                    <a:pt x="0" y="938"/>
                  </a:lnTo>
                  <a:lnTo>
                    <a:pt x="0" y="969"/>
                  </a:lnTo>
                  <a:lnTo>
                    <a:pt x="0" y="984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3" y="1069"/>
                  </a:lnTo>
                  <a:lnTo>
                    <a:pt x="13" y="1069"/>
                  </a:lnTo>
                  <a:lnTo>
                    <a:pt x="23" y="1057"/>
                  </a:lnTo>
                  <a:lnTo>
                    <a:pt x="34" y="1048"/>
                  </a:lnTo>
                  <a:lnTo>
                    <a:pt x="45" y="1038"/>
                  </a:lnTo>
                  <a:lnTo>
                    <a:pt x="57" y="1029"/>
                  </a:lnTo>
                  <a:lnTo>
                    <a:pt x="57" y="1029"/>
                  </a:lnTo>
                  <a:lnTo>
                    <a:pt x="55" y="1006"/>
                  </a:lnTo>
                  <a:lnTo>
                    <a:pt x="53" y="981"/>
                  </a:lnTo>
                  <a:lnTo>
                    <a:pt x="53" y="931"/>
                  </a:lnTo>
                  <a:lnTo>
                    <a:pt x="56" y="879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64" y="786"/>
                  </a:lnTo>
                  <a:lnTo>
                    <a:pt x="66" y="747"/>
                  </a:lnTo>
                  <a:lnTo>
                    <a:pt x="66" y="747"/>
                  </a:lnTo>
                  <a:lnTo>
                    <a:pt x="72" y="676"/>
                  </a:lnTo>
                  <a:lnTo>
                    <a:pt x="75" y="642"/>
                  </a:lnTo>
                  <a:lnTo>
                    <a:pt x="81" y="607"/>
                  </a:lnTo>
                  <a:lnTo>
                    <a:pt x="87" y="573"/>
                  </a:lnTo>
                  <a:lnTo>
                    <a:pt x="96" y="540"/>
                  </a:lnTo>
                  <a:lnTo>
                    <a:pt x="108" y="507"/>
                  </a:lnTo>
                  <a:lnTo>
                    <a:pt x="115" y="492"/>
                  </a:lnTo>
                  <a:lnTo>
                    <a:pt x="123" y="476"/>
                  </a:lnTo>
                  <a:lnTo>
                    <a:pt x="123" y="476"/>
                  </a:lnTo>
                  <a:lnTo>
                    <a:pt x="145" y="437"/>
                  </a:lnTo>
                  <a:lnTo>
                    <a:pt x="168" y="399"/>
                  </a:lnTo>
                  <a:lnTo>
                    <a:pt x="194" y="362"/>
                  </a:lnTo>
                  <a:lnTo>
                    <a:pt x="222" y="327"/>
                  </a:lnTo>
                  <a:lnTo>
                    <a:pt x="251" y="294"/>
                  </a:lnTo>
                  <a:lnTo>
                    <a:pt x="281" y="264"/>
                  </a:lnTo>
                  <a:lnTo>
                    <a:pt x="312" y="237"/>
                  </a:lnTo>
                  <a:lnTo>
                    <a:pt x="344" y="211"/>
                  </a:lnTo>
                  <a:lnTo>
                    <a:pt x="344" y="211"/>
                  </a:lnTo>
                  <a:lnTo>
                    <a:pt x="375" y="190"/>
                  </a:lnTo>
                  <a:lnTo>
                    <a:pt x="406" y="170"/>
                  </a:lnTo>
                  <a:lnTo>
                    <a:pt x="439" y="153"/>
                  </a:lnTo>
                  <a:lnTo>
                    <a:pt x="473" y="136"/>
                  </a:lnTo>
                  <a:lnTo>
                    <a:pt x="508" y="123"/>
                  </a:lnTo>
                  <a:lnTo>
                    <a:pt x="544" y="111"/>
                  </a:lnTo>
                  <a:lnTo>
                    <a:pt x="582" y="101"/>
                  </a:lnTo>
                  <a:lnTo>
                    <a:pt x="621" y="92"/>
                  </a:lnTo>
                  <a:lnTo>
                    <a:pt x="621" y="92"/>
                  </a:lnTo>
                  <a:lnTo>
                    <a:pt x="651" y="85"/>
                  </a:lnTo>
                  <a:lnTo>
                    <a:pt x="681" y="77"/>
                  </a:lnTo>
                  <a:lnTo>
                    <a:pt x="681" y="77"/>
                  </a:lnTo>
                  <a:lnTo>
                    <a:pt x="712" y="71"/>
                  </a:lnTo>
                  <a:lnTo>
                    <a:pt x="743" y="63"/>
                  </a:lnTo>
                  <a:lnTo>
                    <a:pt x="775" y="58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89" y="52"/>
                  </a:lnTo>
                  <a:lnTo>
                    <a:pt x="915" y="51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41" y="50"/>
                  </a:lnTo>
                  <a:lnTo>
                    <a:pt x="966" y="51"/>
                  </a:lnTo>
                  <a:lnTo>
                    <a:pt x="992" y="52"/>
                  </a:lnTo>
                  <a:lnTo>
                    <a:pt x="1043" y="55"/>
                  </a:lnTo>
                  <a:lnTo>
                    <a:pt x="1043" y="55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106" y="58"/>
                  </a:lnTo>
                  <a:lnTo>
                    <a:pt x="1139" y="63"/>
                  </a:lnTo>
                  <a:lnTo>
                    <a:pt x="1170" y="71"/>
                  </a:lnTo>
                  <a:lnTo>
                    <a:pt x="1200" y="77"/>
                  </a:lnTo>
                  <a:lnTo>
                    <a:pt x="1200" y="77"/>
                  </a:lnTo>
                  <a:lnTo>
                    <a:pt x="1230" y="85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300" y="101"/>
                  </a:lnTo>
                  <a:lnTo>
                    <a:pt x="1338" y="111"/>
                  </a:lnTo>
                  <a:lnTo>
                    <a:pt x="1374" y="123"/>
                  </a:lnTo>
                  <a:lnTo>
                    <a:pt x="1408" y="136"/>
                  </a:lnTo>
                  <a:lnTo>
                    <a:pt x="1442" y="153"/>
                  </a:lnTo>
                  <a:lnTo>
                    <a:pt x="1475" y="170"/>
                  </a:lnTo>
                  <a:lnTo>
                    <a:pt x="1506" y="190"/>
                  </a:lnTo>
                  <a:lnTo>
                    <a:pt x="1538" y="211"/>
                  </a:lnTo>
                  <a:lnTo>
                    <a:pt x="1538" y="211"/>
                  </a:lnTo>
                  <a:lnTo>
                    <a:pt x="1569" y="237"/>
                  </a:lnTo>
                  <a:lnTo>
                    <a:pt x="1601" y="264"/>
                  </a:lnTo>
                  <a:lnTo>
                    <a:pt x="1631" y="294"/>
                  </a:lnTo>
                  <a:lnTo>
                    <a:pt x="1660" y="327"/>
                  </a:lnTo>
                  <a:lnTo>
                    <a:pt x="1687" y="362"/>
                  </a:lnTo>
                  <a:lnTo>
                    <a:pt x="1713" y="399"/>
                  </a:lnTo>
                  <a:lnTo>
                    <a:pt x="1737" y="437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67" y="492"/>
                  </a:lnTo>
                  <a:lnTo>
                    <a:pt x="1773" y="507"/>
                  </a:lnTo>
                  <a:lnTo>
                    <a:pt x="1785" y="540"/>
                  </a:lnTo>
                  <a:lnTo>
                    <a:pt x="1794" y="573"/>
                  </a:lnTo>
                  <a:lnTo>
                    <a:pt x="1801" y="607"/>
                  </a:lnTo>
                  <a:lnTo>
                    <a:pt x="1806" y="642"/>
                  </a:lnTo>
                  <a:lnTo>
                    <a:pt x="1810" y="67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8" y="786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26" y="870"/>
                  </a:lnTo>
                  <a:lnTo>
                    <a:pt x="1828" y="913"/>
                  </a:lnTo>
                  <a:lnTo>
                    <a:pt x="1830" y="955"/>
                  </a:lnTo>
                  <a:lnTo>
                    <a:pt x="1828" y="995"/>
                  </a:lnTo>
                  <a:lnTo>
                    <a:pt x="1824" y="1035"/>
                  </a:lnTo>
                  <a:lnTo>
                    <a:pt x="1819" y="1075"/>
                  </a:lnTo>
                  <a:lnTo>
                    <a:pt x="1810" y="1114"/>
                  </a:lnTo>
                  <a:lnTo>
                    <a:pt x="1798" y="1155"/>
                  </a:lnTo>
                  <a:lnTo>
                    <a:pt x="1798" y="1155"/>
                  </a:lnTo>
                  <a:lnTo>
                    <a:pt x="1785" y="1194"/>
                  </a:lnTo>
                  <a:lnTo>
                    <a:pt x="1785" y="1194"/>
                  </a:lnTo>
                  <a:lnTo>
                    <a:pt x="1777" y="1223"/>
                  </a:lnTo>
                  <a:lnTo>
                    <a:pt x="1767" y="1252"/>
                  </a:lnTo>
                  <a:lnTo>
                    <a:pt x="1762" y="1266"/>
                  </a:lnTo>
                  <a:lnTo>
                    <a:pt x="1755" y="1280"/>
                  </a:lnTo>
                  <a:lnTo>
                    <a:pt x="1747" y="1293"/>
                  </a:lnTo>
                  <a:lnTo>
                    <a:pt x="1739" y="1307"/>
                  </a:lnTo>
                  <a:lnTo>
                    <a:pt x="1739" y="1307"/>
                  </a:lnTo>
                  <a:lnTo>
                    <a:pt x="1722" y="1331"/>
                  </a:lnTo>
                  <a:lnTo>
                    <a:pt x="1722" y="1331"/>
                  </a:lnTo>
                  <a:lnTo>
                    <a:pt x="1700" y="1364"/>
                  </a:lnTo>
                  <a:lnTo>
                    <a:pt x="1677" y="1397"/>
                  </a:lnTo>
                  <a:lnTo>
                    <a:pt x="1663" y="1412"/>
                  </a:lnTo>
                  <a:lnTo>
                    <a:pt x="1650" y="1427"/>
                  </a:lnTo>
                  <a:lnTo>
                    <a:pt x="1636" y="1441"/>
                  </a:lnTo>
                  <a:lnTo>
                    <a:pt x="1620" y="1454"/>
                  </a:lnTo>
                  <a:lnTo>
                    <a:pt x="1620" y="1454"/>
                  </a:lnTo>
                  <a:lnTo>
                    <a:pt x="1589" y="1478"/>
                  </a:lnTo>
                  <a:lnTo>
                    <a:pt x="1556" y="1500"/>
                  </a:lnTo>
                  <a:lnTo>
                    <a:pt x="1522" y="1521"/>
                  </a:lnTo>
                  <a:lnTo>
                    <a:pt x="1486" y="1541"/>
                  </a:lnTo>
                  <a:lnTo>
                    <a:pt x="1448" y="1559"/>
                  </a:lnTo>
                  <a:lnTo>
                    <a:pt x="1408" y="1576"/>
                  </a:lnTo>
                  <a:lnTo>
                    <a:pt x="1367" y="1592"/>
                  </a:lnTo>
                  <a:lnTo>
                    <a:pt x="1325" y="1606"/>
                  </a:lnTo>
                  <a:lnTo>
                    <a:pt x="1281" y="1618"/>
                  </a:lnTo>
                  <a:lnTo>
                    <a:pt x="1237" y="1628"/>
                  </a:lnTo>
                  <a:lnTo>
                    <a:pt x="1191" y="1637"/>
                  </a:lnTo>
                  <a:lnTo>
                    <a:pt x="1144" y="1645"/>
                  </a:lnTo>
                  <a:lnTo>
                    <a:pt x="1096" y="1652"/>
                  </a:lnTo>
                  <a:lnTo>
                    <a:pt x="1047" y="1656"/>
                  </a:lnTo>
                  <a:lnTo>
                    <a:pt x="999" y="1658"/>
                  </a:lnTo>
                  <a:lnTo>
                    <a:pt x="949" y="1660"/>
                  </a:lnTo>
                  <a:lnTo>
                    <a:pt x="949" y="1660"/>
                  </a:lnTo>
                  <a:lnTo>
                    <a:pt x="940" y="1661"/>
                  </a:lnTo>
                  <a:lnTo>
                    <a:pt x="940" y="1661"/>
                  </a:lnTo>
                  <a:lnTo>
                    <a:pt x="932" y="1660"/>
                  </a:lnTo>
                  <a:lnTo>
                    <a:pt x="932" y="1660"/>
                  </a:lnTo>
                  <a:lnTo>
                    <a:pt x="898" y="1658"/>
                  </a:lnTo>
                  <a:lnTo>
                    <a:pt x="864" y="1657"/>
                  </a:lnTo>
                  <a:lnTo>
                    <a:pt x="830" y="1656"/>
                  </a:lnTo>
                  <a:lnTo>
                    <a:pt x="797" y="1652"/>
                  </a:lnTo>
                  <a:lnTo>
                    <a:pt x="797" y="1652"/>
                  </a:lnTo>
                  <a:lnTo>
                    <a:pt x="792" y="1675"/>
                  </a:lnTo>
                  <a:lnTo>
                    <a:pt x="787" y="1698"/>
                  </a:lnTo>
                  <a:lnTo>
                    <a:pt x="787" y="1698"/>
                  </a:lnTo>
                  <a:lnTo>
                    <a:pt x="821" y="1701"/>
                  </a:lnTo>
                  <a:lnTo>
                    <a:pt x="856" y="1704"/>
                  </a:lnTo>
                  <a:lnTo>
                    <a:pt x="893" y="1707"/>
                  </a:lnTo>
                  <a:lnTo>
                    <a:pt x="932" y="1707"/>
                  </a:lnTo>
                  <a:lnTo>
                    <a:pt x="932" y="1707"/>
                  </a:lnTo>
                  <a:lnTo>
                    <a:pt x="941" y="1705"/>
                  </a:lnTo>
                  <a:lnTo>
                    <a:pt x="941" y="1705"/>
                  </a:lnTo>
                  <a:lnTo>
                    <a:pt x="949" y="1707"/>
                  </a:lnTo>
                  <a:lnTo>
                    <a:pt x="949" y="1707"/>
                  </a:lnTo>
                  <a:lnTo>
                    <a:pt x="1004" y="1705"/>
                  </a:lnTo>
                  <a:lnTo>
                    <a:pt x="1056" y="1703"/>
                  </a:lnTo>
                  <a:lnTo>
                    <a:pt x="1105" y="1696"/>
                  </a:lnTo>
                  <a:lnTo>
                    <a:pt x="1152" y="1688"/>
                  </a:lnTo>
                  <a:lnTo>
                    <a:pt x="1152" y="1688"/>
                  </a:lnTo>
                  <a:lnTo>
                    <a:pt x="1183" y="1682"/>
                  </a:lnTo>
                  <a:lnTo>
                    <a:pt x="1216" y="1677"/>
                  </a:lnTo>
                  <a:lnTo>
                    <a:pt x="1216" y="1677"/>
                  </a:lnTo>
                  <a:lnTo>
                    <a:pt x="1250" y="1671"/>
                  </a:lnTo>
                  <a:lnTo>
                    <a:pt x="1284" y="1666"/>
                  </a:lnTo>
                  <a:lnTo>
                    <a:pt x="1318" y="1657"/>
                  </a:lnTo>
                  <a:lnTo>
                    <a:pt x="1334" y="1652"/>
                  </a:lnTo>
                  <a:lnTo>
                    <a:pt x="1350" y="1647"/>
                  </a:lnTo>
                  <a:lnTo>
                    <a:pt x="1350" y="1647"/>
                  </a:lnTo>
                  <a:lnTo>
                    <a:pt x="1393" y="1630"/>
                  </a:lnTo>
                  <a:lnTo>
                    <a:pt x="1393" y="1630"/>
                  </a:lnTo>
                  <a:lnTo>
                    <a:pt x="1466" y="1599"/>
                  </a:lnTo>
                  <a:lnTo>
                    <a:pt x="1503" y="1582"/>
                  </a:lnTo>
                  <a:lnTo>
                    <a:pt x="1539" y="1565"/>
                  </a:lnTo>
                  <a:lnTo>
                    <a:pt x="1573" y="1546"/>
                  </a:lnTo>
                  <a:lnTo>
                    <a:pt x="1607" y="1525"/>
                  </a:lnTo>
                  <a:lnTo>
                    <a:pt x="1624" y="1513"/>
                  </a:lnTo>
                  <a:lnTo>
                    <a:pt x="1640" y="1501"/>
                  </a:lnTo>
                  <a:lnTo>
                    <a:pt x="1654" y="1488"/>
                  </a:lnTo>
                  <a:lnTo>
                    <a:pt x="1670" y="1474"/>
                  </a:lnTo>
                  <a:lnTo>
                    <a:pt x="1670" y="1474"/>
                  </a:lnTo>
                  <a:lnTo>
                    <a:pt x="1688" y="1456"/>
                  </a:lnTo>
                  <a:lnTo>
                    <a:pt x="1705" y="1436"/>
                  </a:lnTo>
                  <a:lnTo>
                    <a:pt x="1722" y="1415"/>
                  </a:lnTo>
                  <a:lnTo>
                    <a:pt x="1738" y="1394"/>
                  </a:lnTo>
                  <a:lnTo>
                    <a:pt x="1767" y="1354"/>
                  </a:lnTo>
                  <a:lnTo>
                    <a:pt x="1793" y="1313"/>
                  </a:lnTo>
                  <a:lnTo>
                    <a:pt x="1793" y="1313"/>
                  </a:lnTo>
                  <a:lnTo>
                    <a:pt x="1799" y="1301"/>
                  </a:lnTo>
                  <a:lnTo>
                    <a:pt x="1805" y="1290"/>
                  </a:lnTo>
                  <a:lnTo>
                    <a:pt x="1815" y="1265"/>
                  </a:lnTo>
                  <a:lnTo>
                    <a:pt x="1823" y="1239"/>
                  </a:lnTo>
                  <a:lnTo>
                    <a:pt x="1831" y="1212"/>
                  </a:lnTo>
                  <a:lnTo>
                    <a:pt x="1831" y="1212"/>
                  </a:lnTo>
                  <a:lnTo>
                    <a:pt x="1837" y="1190"/>
                  </a:lnTo>
                  <a:lnTo>
                    <a:pt x="1844" y="1168"/>
                  </a:lnTo>
                  <a:lnTo>
                    <a:pt x="1844" y="1168"/>
                  </a:lnTo>
                  <a:lnTo>
                    <a:pt x="1851" y="1146"/>
                  </a:lnTo>
                  <a:lnTo>
                    <a:pt x="1857" y="1125"/>
                  </a:lnTo>
                  <a:lnTo>
                    <a:pt x="1866" y="1082"/>
                  </a:lnTo>
                  <a:lnTo>
                    <a:pt x="1874" y="1040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82" y="984"/>
                  </a:lnTo>
                  <a:lnTo>
                    <a:pt x="1882" y="969"/>
                  </a:lnTo>
                  <a:lnTo>
                    <a:pt x="1882" y="938"/>
                  </a:lnTo>
                  <a:lnTo>
                    <a:pt x="1879" y="906"/>
                  </a:lnTo>
                  <a:lnTo>
                    <a:pt x="1875" y="876"/>
                  </a:lnTo>
                  <a:lnTo>
                    <a:pt x="1875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8" name="Freeform 1120"/>
            <p:cNvSpPr/>
            <p:nvPr/>
          </p:nvSpPr>
          <p:spPr bwMode="auto">
            <a:xfrm>
              <a:off x="4311651" y="4149725"/>
              <a:ext cx="523875" cy="473075"/>
            </a:xfrm>
            <a:custGeom>
              <a:avLst/>
              <a:gdLst/>
              <a:ahLst/>
              <a:cxnLst>
                <a:cxn ang="0">
                  <a:pos x="1260" y="339"/>
                </a:cxn>
                <a:cxn ang="0">
                  <a:pos x="1222" y="252"/>
                </a:cxn>
                <a:cxn ang="0">
                  <a:pos x="1166" y="183"/>
                </a:cxn>
                <a:cxn ang="0">
                  <a:pos x="1103" y="141"/>
                </a:cxn>
                <a:cxn ang="0">
                  <a:pos x="1001" y="74"/>
                </a:cxn>
                <a:cxn ang="0">
                  <a:pos x="943" y="46"/>
                </a:cxn>
                <a:cxn ang="0">
                  <a:pos x="840" y="20"/>
                </a:cxn>
                <a:cxn ang="0">
                  <a:pos x="712" y="1"/>
                </a:cxn>
                <a:cxn ang="0">
                  <a:pos x="555" y="6"/>
                </a:cxn>
                <a:cxn ang="0">
                  <a:pos x="394" y="30"/>
                </a:cxn>
                <a:cxn ang="0">
                  <a:pos x="268" y="86"/>
                </a:cxn>
                <a:cxn ang="0">
                  <a:pos x="158" y="170"/>
                </a:cxn>
                <a:cxn ang="0">
                  <a:pos x="69" y="268"/>
                </a:cxn>
                <a:cxn ang="0">
                  <a:pos x="28" y="360"/>
                </a:cxn>
                <a:cxn ang="0">
                  <a:pos x="14" y="412"/>
                </a:cxn>
                <a:cxn ang="0">
                  <a:pos x="3" y="518"/>
                </a:cxn>
                <a:cxn ang="0">
                  <a:pos x="1" y="685"/>
                </a:cxn>
                <a:cxn ang="0">
                  <a:pos x="37" y="732"/>
                </a:cxn>
                <a:cxn ang="0">
                  <a:pos x="47" y="673"/>
                </a:cxn>
                <a:cxn ang="0">
                  <a:pos x="51" y="507"/>
                </a:cxn>
                <a:cxn ang="0">
                  <a:pos x="77" y="371"/>
                </a:cxn>
                <a:cxn ang="0">
                  <a:pos x="141" y="247"/>
                </a:cxn>
                <a:cxn ang="0">
                  <a:pos x="205" y="187"/>
                </a:cxn>
                <a:cxn ang="0">
                  <a:pos x="298" y="120"/>
                </a:cxn>
                <a:cxn ang="0">
                  <a:pos x="381" y="80"/>
                </a:cxn>
                <a:cxn ang="0">
                  <a:pos x="502" y="56"/>
                </a:cxn>
                <a:cxn ang="0">
                  <a:pos x="667" y="47"/>
                </a:cxn>
                <a:cxn ang="0">
                  <a:pos x="777" y="52"/>
                </a:cxn>
                <a:cxn ang="0">
                  <a:pos x="862" y="76"/>
                </a:cxn>
                <a:cxn ang="0">
                  <a:pos x="934" y="94"/>
                </a:cxn>
                <a:cxn ang="0">
                  <a:pos x="986" y="123"/>
                </a:cxn>
                <a:cxn ang="0">
                  <a:pos x="1045" y="162"/>
                </a:cxn>
                <a:cxn ang="0">
                  <a:pos x="1147" y="231"/>
                </a:cxn>
                <a:cxn ang="0">
                  <a:pos x="1203" y="316"/>
                </a:cxn>
                <a:cxn ang="0">
                  <a:pos x="1257" y="509"/>
                </a:cxn>
                <a:cxn ang="0">
                  <a:pos x="1277" y="629"/>
                </a:cxn>
                <a:cxn ang="0">
                  <a:pos x="1269" y="783"/>
                </a:cxn>
                <a:cxn ang="0">
                  <a:pos x="1218" y="926"/>
                </a:cxn>
                <a:cxn ang="0">
                  <a:pos x="1142" y="1019"/>
                </a:cxn>
                <a:cxn ang="0">
                  <a:pos x="1014" y="1091"/>
                </a:cxn>
                <a:cxn ang="0">
                  <a:pos x="866" y="1129"/>
                </a:cxn>
                <a:cxn ang="0">
                  <a:pos x="697" y="1146"/>
                </a:cxn>
                <a:cxn ang="0">
                  <a:pos x="531" y="1131"/>
                </a:cxn>
                <a:cxn ang="0">
                  <a:pos x="597" y="1186"/>
                </a:cxn>
                <a:cxn ang="0">
                  <a:pos x="748" y="1190"/>
                </a:cxn>
                <a:cxn ang="0">
                  <a:pos x="819" y="1180"/>
                </a:cxn>
                <a:cxn ang="0">
                  <a:pos x="916" y="1166"/>
                </a:cxn>
                <a:cxn ang="0">
                  <a:pos x="1039" y="1130"/>
                </a:cxn>
                <a:cxn ang="0">
                  <a:pos x="1154" y="1063"/>
                </a:cxn>
                <a:cxn ang="0">
                  <a:pos x="1231" y="991"/>
                </a:cxn>
                <a:cxn ang="0">
                  <a:pos x="1290" y="880"/>
                </a:cxn>
                <a:cxn ang="0">
                  <a:pos x="1317" y="756"/>
                </a:cxn>
                <a:cxn ang="0">
                  <a:pos x="1321" y="622"/>
                </a:cxn>
                <a:cxn ang="0">
                  <a:pos x="1294" y="462"/>
                </a:cxn>
              </a:cxnLst>
              <a:rect l="0" t="0" r="r" b="b"/>
              <a:pathLst>
                <a:path w="1323" h="1190">
                  <a:moveTo>
                    <a:pt x="1294" y="462"/>
                  </a:moveTo>
                  <a:lnTo>
                    <a:pt x="1294" y="462"/>
                  </a:lnTo>
                  <a:lnTo>
                    <a:pt x="1282" y="413"/>
                  </a:lnTo>
                  <a:lnTo>
                    <a:pt x="1268" y="363"/>
                  </a:lnTo>
                  <a:lnTo>
                    <a:pt x="1260" y="339"/>
                  </a:lnTo>
                  <a:lnTo>
                    <a:pt x="1251" y="314"/>
                  </a:lnTo>
                  <a:lnTo>
                    <a:pt x="1241" y="290"/>
                  </a:lnTo>
                  <a:lnTo>
                    <a:pt x="1231" y="268"/>
                  </a:lnTo>
                  <a:lnTo>
                    <a:pt x="1231" y="268"/>
                  </a:lnTo>
                  <a:lnTo>
                    <a:pt x="1222" y="252"/>
                  </a:lnTo>
                  <a:lnTo>
                    <a:pt x="1213" y="237"/>
                  </a:lnTo>
                  <a:lnTo>
                    <a:pt x="1202" y="222"/>
                  </a:lnTo>
                  <a:lnTo>
                    <a:pt x="1192" y="208"/>
                  </a:lnTo>
                  <a:lnTo>
                    <a:pt x="1179" y="195"/>
                  </a:lnTo>
                  <a:lnTo>
                    <a:pt x="1166" y="183"/>
                  </a:lnTo>
                  <a:lnTo>
                    <a:pt x="1152" y="173"/>
                  </a:lnTo>
                  <a:lnTo>
                    <a:pt x="1137" y="162"/>
                  </a:lnTo>
                  <a:lnTo>
                    <a:pt x="1137" y="162"/>
                  </a:lnTo>
                  <a:lnTo>
                    <a:pt x="1120" y="152"/>
                  </a:lnTo>
                  <a:lnTo>
                    <a:pt x="1103" y="141"/>
                  </a:lnTo>
                  <a:lnTo>
                    <a:pt x="1070" y="116"/>
                  </a:lnTo>
                  <a:lnTo>
                    <a:pt x="1053" y="105"/>
                  </a:lnTo>
                  <a:lnTo>
                    <a:pt x="1036" y="93"/>
                  </a:lnTo>
                  <a:lnTo>
                    <a:pt x="1018" y="84"/>
                  </a:lnTo>
                  <a:lnTo>
                    <a:pt x="1001" y="74"/>
                  </a:lnTo>
                  <a:lnTo>
                    <a:pt x="1001" y="74"/>
                  </a:lnTo>
                  <a:lnTo>
                    <a:pt x="984" y="67"/>
                  </a:lnTo>
                  <a:lnTo>
                    <a:pt x="968" y="57"/>
                  </a:lnTo>
                  <a:lnTo>
                    <a:pt x="952" y="50"/>
                  </a:lnTo>
                  <a:lnTo>
                    <a:pt x="943" y="46"/>
                  </a:lnTo>
                  <a:lnTo>
                    <a:pt x="935" y="43"/>
                  </a:lnTo>
                  <a:lnTo>
                    <a:pt x="935" y="43"/>
                  </a:lnTo>
                  <a:lnTo>
                    <a:pt x="887" y="31"/>
                  </a:lnTo>
                  <a:lnTo>
                    <a:pt x="840" y="20"/>
                  </a:lnTo>
                  <a:lnTo>
                    <a:pt x="840" y="20"/>
                  </a:lnTo>
                  <a:lnTo>
                    <a:pt x="819" y="14"/>
                  </a:lnTo>
                  <a:lnTo>
                    <a:pt x="798" y="10"/>
                  </a:lnTo>
                  <a:lnTo>
                    <a:pt x="776" y="6"/>
                  </a:lnTo>
                  <a:lnTo>
                    <a:pt x="755" y="4"/>
                  </a:lnTo>
                  <a:lnTo>
                    <a:pt x="712" y="1"/>
                  </a:lnTo>
                  <a:lnTo>
                    <a:pt x="668" y="0"/>
                  </a:lnTo>
                  <a:lnTo>
                    <a:pt x="668" y="0"/>
                  </a:lnTo>
                  <a:lnTo>
                    <a:pt x="648" y="0"/>
                  </a:lnTo>
                  <a:lnTo>
                    <a:pt x="620" y="1"/>
                  </a:lnTo>
                  <a:lnTo>
                    <a:pt x="555" y="6"/>
                  </a:lnTo>
                  <a:lnTo>
                    <a:pt x="485" y="14"/>
                  </a:lnTo>
                  <a:lnTo>
                    <a:pt x="453" y="18"/>
                  </a:lnTo>
                  <a:lnTo>
                    <a:pt x="423" y="23"/>
                  </a:lnTo>
                  <a:lnTo>
                    <a:pt x="423" y="23"/>
                  </a:lnTo>
                  <a:lnTo>
                    <a:pt x="394" y="30"/>
                  </a:lnTo>
                  <a:lnTo>
                    <a:pt x="368" y="38"/>
                  </a:lnTo>
                  <a:lnTo>
                    <a:pt x="341" y="47"/>
                  </a:lnTo>
                  <a:lnTo>
                    <a:pt x="317" y="59"/>
                  </a:lnTo>
                  <a:lnTo>
                    <a:pt x="292" y="72"/>
                  </a:lnTo>
                  <a:lnTo>
                    <a:pt x="268" y="86"/>
                  </a:lnTo>
                  <a:lnTo>
                    <a:pt x="245" y="102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179" y="153"/>
                  </a:lnTo>
                  <a:lnTo>
                    <a:pt x="158" y="170"/>
                  </a:lnTo>
                  <a:lnTo>
                    <a:pt x="139" y="187"/>
                  </a:lnTo>
                  <a:lnTo>
                    <a:pt x="119" y="204"/>
                  </a:lnTo>
                  <a:lnTo>
                    <a:pt x="101" y="224"/>
                  </a:lnTo>
                  <a:lnTo>
                    <a:pt x="84" y="244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58" y="290"/>
                  </a:lnTo>
                  <a:lnTo>
                    <a:pt x="47" y="312"/>
                  </a:lnTo>
                  <a:lnTo>
                    <a:pt x="38" y="336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2" y="371"/>
                  </a:lnTo>
                  <a:lnTo>
                    <a:pt x="18" y="384"/>
                  </a:lnTo>
                  <a:lnTo>
                    <a:pt x="16" y="399"/>
                  </a:lnTo>
                  <a:lnTo>
                    <a:pt x="14" y="412"/>
                  </a:lnTo>
                  <a:lnTo>
                    <a:pt x="12" y="441"/>
                  </a:lnTo>
                  <a:lnTo>
                    <a:pt x="9" y="468"/>
                  </a:lnTo>
                  <a:lnTo>
                    <a:pt x="9" y="468"/>
                  </a:lnTo>
                  <a:lnTo>
                    <a:pt x="5" y="492"/>
                  </a:lnTo>
                  <a:lnTo>
                    <a:pt x="3" y="518"/>
                  </a:lnTo>
                  <a:lnTo>
                    <a:pt x="0" y="568"/>
                  </a:lnTo>
                  <a:lnTo>
                    <a:pt x="0" y="617"/>
                  </a:lnTo>
                  <a:lnTo>
                    <a:pt x="0" y="668"/>
                  </a:lnTo>
                  <a:lnTo>
                    <a:pt x="0" y="668"/>
                  </a:lnTo>
                  <a:lnTo>
                    <a:pt x="1" y="685"/>
                  </a:lnTo>
                  <a:lnTo>
                    <a:pt x="3" y="701"/>
                  </a:lnTo>
                  <a:lnTo>
                    <a:pt x="7" y="717"/>
                  </a:lnTo>
                  <a:lnTo>
                    <a:pt x="10" y="731"/>
                  </a:lnTo>
                  <a:lnTo>
                    <a:pt x="10" y="731"/>
                  </a:lnTo>
                  <a:lnTo>
                    <a:pt x="37" y="732"/>
                  </a:lnTo>
                  <a:lnTo>
                    <a:pt x="62" y="735"/>
                  </a:lnTo>
                  <a:lnTo>
                    <a:pt x="62" y="735"/>
                  </a:lnTo>
                  <a:lnTo>
                    <a:pt x="55" y="714"/>
                  </a:lnTo>
                  <a:lnTo>
                    <a:pt x="51" y="694"/>
                  </a:lnTo>
                  <a:lnTo>
                    <a:pt x="47" y="673"/>
                  </a:lnTo>
                  <a:lnTo>
                    <a:pt x="46" y="650"/>
                  </a:lnTo>
                  <a:lnTo>
                    <a:pt x="46" y="650"/>
                  </a:lnTo>
                  <a:lnTo>
                    <a:pt x="47" y="592"/>
                  </a:lnTo>
                  <a:lnTo>
                    <a:pt x="48" y="536"/>
                  </a:lnTo>
                  <a:lnTo>
                    <a:pt x="51" y="507"/>
                  </a:lnTo>
                  <a:lnTo>
                    <a:pt x="54" y="480"/>
                  </a:lnTo>
                  <a:lnTo>
                    <a:pt x="58" y="452"/>
                  </a:lnTo>
                  <a:lnTo>
                    <a:pt x="63" y="425"/>
                  </a:lnTo>
                  <a:lnTo>
                    <a:pt x="69" y="399"/>
                  </a:lnTo>
                  <a:lnTo>
                    <a:pt x="77" y="371"/>
                  </a:lnTo>
                  <a:lnTo>
                    <a:pt x="86" y="346"/>
                  </a:lnTo>
                  <a:lnTo>
                    <a:pt x="97" y="320"/>
                  </a:lnTo>
                  <a:lnTo>
                    <a:pt x="110" y="295"/>
                  </a:lnTo>
                  <a:lnTo>
                    <a:pt x="124" y="272"/>
                  </a:lnTo>
                  <a:lnTo>
                    <a:pt x="141" y="247"/>
                  </a:lnTo>
                  <a:lnTo>
                    <a:pt x="161" y="225"/>
                  </a:lnTo>
                  <a:lnTo>
                    <a:pt x="161" y="225"/>
                  </a:lnTo>
                  <a:lnTo>
                    <a:pt x="170" y="214"/>
                  </a:lnTo>
                  <a:lnTo>
                    <a:pt x="182" y="204"/>
                  </a:lnTo>
                  <a:lnTo>
                    <a:pt x="205" y="187"/>
                  </a:lnTo>
                  <a:lnTo>
                    <a:pt x="230" y="170"/>
                  </a:lnTo>
                  <a:lnTo>
                    <a:pt x="254" y="153"/>
                  </a:lnTo>
                  <a:lnTo>
                    <a:pt x="254" y="153"/>
                  </a:lnTo>
                  <a:lnTo>
                    <a:pt x="284" y="131"/>
                  </a:lnTo>
                  <a:lnTo>
                    <a:pt x="298" y="120"/>
                  </a:lnTo>
                  <a:lnTo>
                    <a:pt x="314" y="111"/>
                  </a:lnTo>
                  <a:lnTo>
                    <a:pt x="330" y="102"/>
                  </a:lnTo>
                  <a:lnTo>
                    <a:pt x="347" y="94"/>
                  </a:lnTo>
                  <a:lnTo>
                    <a:pt x="362" y="86"/>
                  </a:lnTo>
                  <a:lnTo>
                    <a:pt x="381" y="80"/>
                  </a:lnTo>
                  <a:lnTo>
                    <a:pt x="381" y="80"/>
                  </a:lnTo>
                  <a:lnTo>
                    <a:pt x="398" y="74"/>
                  </a:lnTo>
                  <a:lnTo>
                    <a:pt x="417" y="71"/>
                  </a:lnTo>
                  <a:lnTo>
                    <a:pt x="459" y="63"/>
                  </a:lnTo>
                  <a:lnTo>
                    <a:pt x="502" y="56"/>
                  </a:lnTo>
                  <a:lnTo>
                    <a:pt x="546" y="52"/>
                  </a:lnTo>
                  <a:lnTo>
                    <a:pt x="585" y="50"/>
                  </a:lnTo>
                  <a:lnTo>
                    <a:pt x="620" y="47"/>
                  </a:lnTo>
                  <a:lnTo>
                    <a:pt x="649" y="47"/>
                  </a:lnTo>
                  <a:lnTo>
                    <a:pt x="667" y="47"/>
                  </a:lnTo>
                  <a:lnTo>
                    <a:pt x="667" y="47"/>
                  </a:lnTo>
                  <a:lnTo>
                    <a:pt x="723" y="50"/>
                  </a:lnTo>
                  <a:lnTo>
                    <a:pt x="752" y="51"/>
                  </a:lnTo>
                  <a:lnTo>
                    <a:pt x="777" y="52"/>
                  </a:lnTo>
                  <a:lnTo>
                    <a:pt x="777" y="52"/>
                  </a:lnTo>
                  <a:lnTo>
                    <a:pt x="789" y="55"/>
                  </a:lnTo>
                  <a:lnTo>
                    <a:pt x="802" y="57"/>
                  </a:lnTo>
                  <a:lnTo>
                    <a:pt x="825" y="65"/>
                  </a:lnTo>
                  <a:lnTo>
                    <a:pt x="850" y="73"/>
                  </a:lnTo>
                  <a:lnTo>
                    <a:pt x="862" y="76"/>
                  </a:lnTo>
                  <a:lnTo>
                    <a:pt x="874" y="78"/>
                  </a:lnTo>
                  <a:lnTo>
                    <a:pt x="874" y="78"/>
                  </a:lnTo>
                  <a:lnTo>
                    <a:pt x="900" y="84"/>
                  </a:lnTo>
                  <a:lnTo>
                    <a:pt x="922" y="90"/>
                  </a:lnTo>
                  <a:lnTo>
                    <a:pt x="934" y="94"/>
                  </a:lnTo>
                  <a:lnTo>
                    <a:pt x="946" y="98"/>
                  </a:lnTo>
                  <a:lnTo>
                    <a:pt x="956" y="103"/>
                  </a:lnTo>
                  <a:lnTo>
                    <a:pt x="968" y="111"/>
                  </a:lnTo>
                  <a:lnTo>
                    <a:pt x="968" y="111"/>
                  </a:lnTo>
                  <a:lnTo>
                    <a:pt x="986" y="123"/>
                  </a:lnTo>
                  <a:lnTo>
                    <a:pt x="1006" y="137"/>
                  </a:lnTo>
                  <a:lnTo>
                    <a:pt x="1026" y="152"/>
                  </a:lnTo>
                  <a:lnTo>
                    <a:pt x="1036" y="157"/>
                  </a:lnTo>
                  <a:lnTo>
                    <a:pt x="1045" y="162"/>
                  </a:lnTo>
                  <a:lnTo>
                    <a:pt x="1045" y="162"/>
                  </a:lnTo>
                  <a:lnTo>
                    <a:pt x="1067" y="173"/>
                  </a:lnTo>
                  <a:lnTo>
                    <a:pt x="1088" y="186"/>
                  </a:lnTo>
                  <a:lnTo>
                    <a:pt x="1109" y="199"/>
                  </a:lnTo>
                  <a:lnTo>
                    <a:pt x="1129" y="214"/>
                  </a:lnTo>
                  <a:lnTo>
                    <a:pt x="1147" y="231"/>
                  </a:lnTo>
                  <a:lnTo>
                    <a:pt x="1164" y="250"/>
                  </a:lnTo>
                  <a:lnTo>
                    <a:pt x="1179" y="269"/>
                  </a:lnTo>
                  <a:lnTo>
                    <a:pt x="1192" y="292"/>
                  </a:lnTo>
                  <a:lnTo>
                    <a:pt x="1192" y="292"/>
                  </a:lnTo>
                  <a:lnTo>
                    <a:pt x="1203" y="316"/>
                  </a:lnTo>
                  <a:lnTo>
                    <a:pt x="1213" y="343"/>
                  </a:lnTo>
                  <a:lnTo>
                    <a:pt x="1222" y="370"/>
                  </a:lnTo>
                  <a:lnTo>
                    <a:pt x="1231" y="397"/>
                  </a:lnTo>
                  <a:lnTo>
                    <a:pt x="1244" y="454"/>
                  </a:lnTo>
                  <a:lnTo>
                    <a:pt x="1257" y="509"/>
                  </a:lnTo>
                  <a:lnTo>
                    <a:pt x="1257" y="509"/>
                  </a:lnTo>
                  <a:lnTo>
                    <a:pt x="1264" y="539"/>
                  </a:lnTo>
                  <a:lnTo>
                    <a:pt x="1269" y="569"/>
                  </a:lnTo>
                  <a:lnTo>
                    <a:pt x="1273" y="599"/>
                  </a:lnTo>
                  <a:lnTo>
                    <a:pt x="1277" y="629"/>
                  </a:lnTo>
                  <a:lnTo>
                    <a:pt x="1278" y="660"/>
                  </a:lnTo>
                  <a:lnTo>
                    <a:pt x="1278" y="692"/>
                  </a:lnTo>
                  <a:lnTo>
                    <a:pt x="1277" y="722"/>
                  </a:lnTo>
                  <a:lnTo>
                    <a:pt x="1273" y="753"/>
                  </a:lnTo>
                  <a:lnTo>
                    <a:pt x="1269" y="783"/>
                  </a:lnTo>
                  <a:lnTo>
                    <a:pt x="1262" y="813"/>
                  </a:lnTo>
                  <a:lnTo>
                    <a:pt x="1254" y="843"/>
                  </a:lnTo>
                  <a:lnTo>
                    <a:pt x="1244" y="872"/>
                  </a:lnTo>
                  <a:lnTo>
                    <a:pt x="1232" y="900"/>
                  </a:lnTo>
                  <a:lnTo>
                    <a:pt x="1218" y="926"/>
                  </a:lnTo>
                  <a:lnTo>
                    <a:pt x="1202" y="952"/>
                  </a:lnTo>
                  <a:lnTo>
                    <a:pt x="1184" y="977"/>
                  </a:lnTo>
                  <a:lnTo>
                    <a:pt x="1184" y="977"/>
                  </a:lnTo>
                  <a:lnTo>
                    <a:pt x="1164" y="999"/>
                  </a:lnTo>
                  <a:lnTo>
                    <a:pt x="1142" y="1019"/>
                  </a:lnTo>
                  <a:lnTo>
                    <a:pt x="1118" y="1037"/>
                  </a:lnTo>
                  <a:lnTo>
                    <a:pt x="1095" y="1053"/>
                  </a:lnTo>
                  <a:lnTo>
                    <a:pt x="1069" y="1067"/>
                  </a:lnTo>
                  <a:lnTo>
                    <a:pt x="1041" y="1080"/>
                  </a:lnTo>
                  <a:lnTo>
                    <a:pt x="1014" y="1091"/>
                  </a:lnTo>
                  <a:lnTo>
                    <a:pt x="985" y="1101"/>
                  </a:lnTo>
                  <a:lnTo>
                    <a:pt x="956" y="1109"/>
                  </a:lnTo>
                  <a:lnTo>
                    <a:pt x="926" y="1117"/>
                  </a:lnTo>
                  <a:lnTo>
                    <a:pt x="896" y="1123"/>
                  </a:lnTo>
                  <a:lnTo>
                    <a:pt x="866" y="1129"/>
                  </a:lnTo>
                  <a:lnTo>
                    <a:pt x="808" y="1138"/>
                  </a:lnTo>
                  <a:lnTo>
                    <a:pt x="751" y="1143"/>
                  </a:lnTo>
                  <a:lnTo>
                    <a:pt x="751" y="1143"/>
                  </a:lnTo>
                  <a:lnTo>
                    <a:pt x="725" y="1146"/>
                  </a:lnTo>
                  <a:lnTo>
                    <a:pt x="697" y="1146"/>
                  </a:lnTo>
                  <a:lnTo>
                    <a:pt x="670" y="1146"/>
                  </a:lnTo>
                  <a:lnTo>
                    <a:pt x="641" y="1144"/>
                  </a:lnTo>
                  <a:lnTo>
                    <a:pt x="586" y="1138"/>
                  </a:lnTo>
                  <a:lnTo>
                    <a:pt x="531" y="1131"/>
                  </a:lnTo>
                  <a:lnTo>
                    <a:pt x="531" y="1131"/>
                  </a:lnTo>
                  <a:lnTo>
                    <a:pt x="531" y="1177"/>
                  </a:lnTo>
                  <a:lnTo>
                    <a:pt x="531" y="1177"/>
                  </a:lnTo>
                  <a:lnTo>
                    <a:pt x="572" y="1183"/>
                  </a:lnTo>
                  <a:lnTo>
                    <a:pt x="572" y="1183"/>
                  </a:lnTo>
                  <a:lnTo>
                    <a:pt x="597" y="1186"/>
                  </a:lnTo>
                  <a:lnTo>
                    <a:pt x="621" y="1187"/>
                  </a:lnTo>
                  <a:lnTo>
                    <a:pt x="671" y="1187"/>
                  </a:lnTo>
                  <a:lnTo>
                    <a:pt x="671" y="1187"/>
                  </a:lnTo>
                  <a:lnTo>
                    <a:pt x="734" y="1190"/>
                  </a:lnTo>
                  <a:lnTo>
                    <a:pt x="748" y="1190"/>
                  </a:lnTo>
                  <a:lnTo>
                    <a:pt x="764" y="1189"/>
                  </a:lnTo>
                  <a:lnTo>
                    <a:pt x="780" y="1187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819" y="1180"/>
                  </a:lnTo>
                  <a:lnTo>
                    <a:pt x="842" y="1177"/>
                  </a:lnTo>
                  <a:lnTo>
                    <a:pt x="867" y="1176"/>
                  </a:lnTo>
                  <a:lnTo>
                    <a:pt x="891" y="1172"/>
                  </a:lnTo>
                  <a:lnTo>
                    <a:pt x="891" y="1172"/>
                  </a:lnTo>
                  <a:lnTo>
                    <a:pt x="916" y="1166"/>
                  </a:lnTo>
                  <a:lnTo>
                    <a:pt x="941" y="1160"/>
                  </a:lnTo>
                  <a:lnTo>
                    <a:pt x="989" y="1147"/>
                  </a:lnTo>
                  <a:lnTo>
                    <a:pt x="989" y="1147"/>
                  </a:lnTo>
                  <a:lnTo>
                    <a:pt x="1014" y="1139"/>
                  </a:lnTo>
                  <a:lnTo>
                    <a:pt x="1039" y="1130"/>
                  </a:lnTo>
                  <a:lnTo>
                    <a:pt x="1064" y="1119"/>
                  </a:lnTo>
                  <a:lnTo>
                    <a:pt x="1087" y="1106"/>
                  </a:lnTo>
                  <a:lnTo>
                    <a:pt x="1111" y="1093"/>
                  </a:lnTo>
                  <a:lnTo>
                    <a:pt x="1133" y="1079"/>
                  </a:lnTo>
                  <a:lnTo>
                    <a:pt x="1154" y="1063"/>
                  </a:lnTo>
                  <a:lnTo>
                    <a:pt x="1175" y="1047"/>
                  </a:lnTo>
                  <a:lnTo>
                    <a:pt x="1175" y="1047"/>
                  </a:lnTo>
                  <a:lnTo>
                    <a:pt x="1196" y="1030"/>
                  </a:lnTo>
                  <a:lnTo>
                    <a:pt x="1214" y="1011"/>
                  </a:lnTo>
                  <a:lnTo>
                    <a:pt x="1231" y="991"/>
                  </a:lnTo>
                  <a:lnTo>
                    <a:pt x="1247" y="970"/>
                  </a:lnTo>
                  <a:lnTo>
                    <a:pt x="1260" y="949"/>
                  </a:lnTo>
                  <a:lnTo>
                    <a:pt x="1271" y="927"/>
                  </a:lnTo>
                  <a:lnTo>
                    <a:pt x="1282" y="904"/>
                  </a:lnTo>
                  <a:lnTo>
                    <a:pt x="1290" y="880"/>
                  </a:lnTo>
                  <a:lnTo>
                    <a:pt x="1298" y="857"/>
                  </a:lnTo>
                  <a:lnTo>
                    <a:pt x="1304" y="832"/>
                  </a:lnTo>
                  <a:lnTo>
                    <a:pt x="1309" y="807"/>
                  </a:lnTo>
                  <a:lnTo>
                    <a:pt x="1313" y="782"/>
                  </a:lnTo>
                  <a:lnTo>
                    <a:pt x="1317" y="756"/>
                  </a:lnTo>
                  <a:lnTo>
                    <a:pt x="1320" y="730"/>
                  </a:lnTo>
                  <a:lnTo>
                    <a:pt x="1323" y="677"/>
                  </a:lnTo>
                  <a:lnTo>
                    <a:pt x="1323" y="677"/>
                  </a:lnTo>
                  <a:lnTo>
                    <a:pt x="1323" y="650"/>
                  </a:lnTo>
                  <a:lnTo>
                    <a:pt x="1321" y="622"/>
                  </a:lnTo>
                  <a:lnTo>
                    <a:pt x="1319" y="596"/>
                  </a:lnTo>
                  <a:lnTo>
                    <a:pt x="1315" y="569"/>
                  </a:lnTo>
                  <a:lnTo>
                    <a:pt x="1306" y="515"/>
                  </a:lnTo>
                  <a:lnTo>
                    <a:pt x="1294" y="462"/>
                  </a:lnTo>
                  <a:lnTo>
                    <a:pt x="1294" y="46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9" name="Freeform 1121"/>
            <p:cNvSpPr>
              <a:spLocks noEditPoints="1"/>
            </p:cNvSpPr>
            <p:nvPr/>
          </p:nvSpPr>
          <p:spPr bwMode="auto">
            <a:xfrm>
              <a:off x="4541838" y="4183063"/>
              <a:ext cx="63500" cy="5715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48" y="7"/>
                </a:cxn>
                <a:cxn ang="0">
                  <a:pos x="21" y="23"/>
                </a:cxn>
                <a:cxn ang="0">
                  <a:pos x="11" y="32"/>
                </a:cxn>
                <a:cxn ang="0">
                  <a:pos x="4" y="45"/>
                </a:cxn>
                <a:cxn ang="0">
                  <a:pos x="0" y="58"/>
                </a:cxn>
                <a:cxn ang="0">
                  <a:pos x="2" y="74"/>
                </a:cxn>
                <a:cxn ang="0">
                  <a:pos x="6" y="87"/>
                </a:cxn>
                <a:cxn ang="0">
                  <a:pos x="17" y="111"/>
                </a:cxn>
                <a:cxn ang="0">
                  <a:pos x="27" y="122"/>
                </a:cxn>
                <a:cxn ang="0">
                  <a:pos x="50" y="140"/>
                </a:cxn>
                <a:cxn ang="0">
                  <a:pos x="78" y="145"/>
                </a:cxn>
                <a:cxn ang="0">
                  <a:pos x="83" y="145"/>
                </a:cxn>
                <a:cxn ang="0">
                  <a:pos x="83" y="145"/>
                </a:cxn>
                <a:cxn ang="0">
                  <a:pos x="85" y="145"/>
                </a:cxn>
                <a:cxn ang="0">
                  <a:pos x="93" y="144"/>
                </a:cxn>
                <a:cxn ang="0">
                  <a:pos x="105" y="142"/>
                </a:cxn>
                <a:cxn ang="0">
                  <a:pos x="127" y="132"/>
                </a:cxn>
                <a:cxn ang="0">
                  <a:pos x="138" y="126"/>
                </a:cxn>
                <a:cxn ang="0">
                  <a:pos x="150" y="113"/>
                </a:cxn>
                <a:cxn ang="0">
                  <a:pos x="155" y="98"/>
                </a:cxn>
                <a:cxn ang="0">
                  <a:pos x="157" y="66"/>
                </a:cxn>
                <a:cxn ang="0">
                  <a:pos x="159" y="59"/>
                </a:cxn>
                <a:cxn ang="0">
                  <a:pos x="155" y="45"/>
                </a:cxn>
                <a:cxn ang="0">
                  <a:pos x="148" y="33"/>
                </a:cxn>
                <a:cxn ang="0">
                  <a:pos x="131" y="17"/>
                </a:cxn>
                <a:cxn ang="0">
                  <a:pos x="104" y="4"/>
                </a:cxn>
                <a:cxn ang="0">
                  <a:pos x="75" y="0"/>
                </a:cxn>
                <a:cxn ang="0">
                  <a:pos x="110" y="89"/>
                </a:cxn>
                <a:cxn ang="0">
                  <a:pos x="105" y="93"/>
                </a:cxn>
                <a:cxn ang="0">
                  <a:pos x="91" y="100"/>
                </a:cxn>
                <a:cxn ang="0">
                  <a:pos x="84" y="100"/>
                </a:cxn>
                <a:cxn ang="0">
                  <a:pos x="71" y="98"/>
                </a:cxn>
                <a:cxn ang="0">
                  <a:pos x="62" y="93"/>
                </a:cxn>
                <a:cxn ang="0">
                  <a:pos x="54" y="84"/>
                </a:cxn>
                <a:cxn ang="0">
                  <a:pos x="49" y="72"/>
                </a:cxn>
                <a:cxn ang="0">
                  <a:pos x="48" y="60"/>
                </a:cxn>
                <a:cxn ang="0">
                  <a:pos x="54" y="54"/>
                </a:cxn>
                <a:cxn ang="0">
                  <a:pos x="76" y="46"/>
                </a:cxn>
                <a:cxn ang="0">
                  <a:pos x="82" y="46"/>
                </a:cxn>
                <a:cxn ang="0">
                  <a:pos x="92" y="47"/>
                </a:cxn>
                <a:cxn ang="0">
                  <a:pos x="104" y="54"/>
                </a:cxn>
                <a:cxn ang="0">
                  <a:pos x="112" y="62"/>
                </a:cxn>
                <a:cxn ang="0">
                  <a:pos x="113" y="66"/>
                </a:cxn>
                <a:cxn ang="0">
                  <a:pos x="112" y="85"/>
                </a:cxn>
                <a:cxn ang="0">
                  <a:pos x="110" y="89"/>
                </a:cxn>
              </a:cxnLst>
              <a:rect l="0" t="0" r="r" b="b"/>
              <a:pathLst>
                <a:path w="159" h="145">
                  <a:moveTo>
                    <a:pt x="75" y="0"/>
                  </a:moveTo>
                  <a:lnTo>
                    <a:pt x="75" y="0"/>
                  </a:lnTo>
                  <a:lnTo>
                    <a:pt x="62" y="3"/>
                  </a:lnTo>
                  <a:lnTo>
                    <a:pt x="48" y="7"/>
                  </a:lnTo>
                  <a:lnTo>
                    <a:pt x="33" y="13"/>
                  </a:lnTo>
                  <a:lnTo>
                    <a:pt x="21" y="23"/>
                  </a:lnTo>
                  <a:lnTo>
                    <a:pt x="16" y="26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4" y="45"/>
                  </a:lnTo>
                  <a:lnTo>
                    <a:pt x="2" y="51"/>
                  </a:lnTo>
                  <a:lnTo>
                    <a:pt x="0" y="58"/>
                  </a:lnTo>
                  <a:lnTo>
                    <a:pt x="0" y="66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6" y="87"/>
                  </a:lnTo>
                  <a:lnTo>
                    <a:pt x="11" y="100"/>
                  </a:lnTo>
                  <a:lnTo>
                    <a:pt x="17" y="111"/>
                  </a:lnTo>
                  <a:lnTo>
                    <a:pt x="27" y="122"/>
                  </a:lnTo>
                  <a:lnTo>
                    <a:pt x="27" y="122"/>
                  </a:lnTo>
                  <a:lnTo>
                    <a:pt x="38" y="132"/>
                  </a:lnTo>
                  <a:lnTo>
                    <a:pt x="50" y="140"/>
                  </a:lnTo>
                  <a:lnTo>
                    <a:pt x="63" y="144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105" y="142"/>
                  </a:lnTo>
                  <a:lnTo>
                    <a:pt x="117" y="138"/>
                  </a:lnTo>
                  <a:lnTo>
                    <a:pt x="127" y="132"/>
                  </a:lnTo>
                  <a:lnTo>
                    <a:pt x="138" y="126"/>
                  </a:lnTo>
                  <a:lnTo>
                    <a:pt x="138" y="126"/>
                  </a:lnTo>
                  <a:lnTo>
                    <a:pt x="144" y="119"/>
                  </a:lnTo>
                  <a:lnTo>
                    <a:pt x="150" y="113"/>
                  </a:lnTo>
                  <a:lnTo>
                    <a:pt x="152" y="106"/>
                  </a:lnTo>
                  <a:lnTo>
                    <a:pt x="155" y="98"/>
                  </a:lnTo>
                  <a:lnTo>
                    <a:pt x="156" y="83"/>
                  </a:lnTo>
                  <a:lnTo>
                    <a:pt x="157" y="66"/>
                  </a:lnTo>
                  <a:lnTo>
                    <a:pt x="157" y="66"/>
                  </a:lnTo>
                  <a:lnTo>
                    <a:pt x="159" y="59"/>
                  </a:lnTo>
                  <a:lnTo>
                    <a:pt x="157" y="51"/>
                  </a:lnTo>
                  <a:lnTo>
                    <a:pt x="155" y="45"/>
                  </a:lnTo>
                  <a:lnTo>
                    <a:pt x="152" y="38"/>
                  </a:lnTo>
                  <a:lnTo>
                    <a:pt x="148" y="33"/>
                  </a:lnTo>
                  <a:lnTo>
                    <a:pt x="143" y="26"/>
                  </a:lnTo>
                  <a:lnTo>
                    <a:pt x="131" y="17"/>
                  </a:lnTo>
                  <a:lnTo>
                    <a:pt x="118" y="9"/>
                  </a:lnTo>
                  <a:lnTo>
                    <a:pt x="104" y="4"/>
                  </a:lnTo>
                  <a:lnTo>
                    <a:pt x="89" y="2"/>
                  </a:lnTo>
                  <a:lnTo>
                    <a:pt x="75" y="0"/>
                  </a:lnTo>
                  <a:lnTo>
                    <a:pt x="75" y="0"/>
                  </a:lnTo>
                  <a:close/>
                  <a:moveTo>
                    <a:pt x="110" y="89"/>
                  </a:moveTo>
                  <a:lnTo>
                    <a:pt x="110" y="89"/>
                  </a:lnTo>
                  <a:lnTo>
                    <a:pt x="105" y="93"/>
                  </a:lnTo>
                  <a:lnTo>
                    <a:pt x="99" y="97"/>
                  </a:lnTo>
                  <a:lnTo>
                    <a:pt x="91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76" y="100"/>
                  </a:lnTo>
                  <a:lnTo>
                    <a:pt x="71" y="98"/>
                  </a:lnTo>
                  <a:lnTo>
                    <a:pt x="66" y="96"/>
                  </a:lnTo>
                  <a:lnTo>
                    <a:pt x="62" y="93"/>
                  </a:lnTo>
                  <a:lnTo>
                    <a:pt x="58" y="89"/>
                  </a:lnTo>
                  <a:lnTo>
                    <a:pt x="54" y="84"/>
                  </a:lnTo>
                  <a:lnTo>
                    <a:pt x="49" y="72"/>
                  </a:lnTo>
                  <a:lnTo>
                    <a:pt x="49" y="72"/>
                  </a:lnTo>
                  <a:lnTo>
                    <a:pt x="46" y="66"/>
                  </a:lnTo>
                  <a:lnTo>
                    <a:pt x="48" y="60"/>
                  </a:lnTo>
                  <a:lnTo>
                    <a:pt x="50" y="57"/>
                  </a:lnTo>
                  <a:lnTo>
                    <a:pt x="54" y="54"/>
                  </a:lnTo>
                  <a:lnTo>
                    <a:pt x="66" y="50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82" y="46"/>
                  </a:lnTo>
                  <a:lnTo>
                    <a:pt x="87" y="46"/>
                  </a:lnTo>
                  <a:lnTo>
                    <a:pt x="92" y="47"/>
                  </a:lnTo>
                  <a:lnTo>
                    <a:pt x="99" y="50"/>
                  </a:lnTo>
                  <a:lnTo>
                    <a:pt x="104" y="54"/>
                  </a:lnTo>
                  <a:lnTo>
                    <a:pt x="109" y="58"/>
                  </a:lnTo>
                  <a:lnTo>
                    <a:pt x="112" y="62"/>
                  </a:lnTo>
                  <a:lnTo>
                    <a:pt x="113" y="66"/>
                  </a:lnTo>
                  <a:lnTo>
                    <a:pt x="113" y="66"/>
                  </a:lnTo>
                  <a:lnTo>
                    <a:pt x="112" y="79"/>
                  </a:lnTo>
                  <a:lnTo>
                    <a:pt x="112" y="85"/>
                  </a:lnTo>
                  <a:lnTo>
                    <a:pt x="110" y="89"/>
                  </a:lnTo>
                  <a:lnTo>
                    <a:pt x="110" y="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0" name="Freeform 1122"/>
            <p:cNvSpPr>
              <a:spLocks noEditPoints="1"/>
            </p:cNvSpPr>
            <p:nvPr/>
          </p:nvSpPr>
          <p:spPr bwMode="auto">
            <a:xfrm>
              <a:off x="4341813" y="4359275"/>
              <a:ext cx="60325" cy="53975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52" y="3"/>
                </a:cxn>
                <a:cxn ang="0">
                  <a:pos x="27" y="15"/>
                </a:cxn>
                <a:cxn ang="0">
                  <a:pos x="8" y="34"/>
                </a:cxn>
                <a:cxn ang="0">
                  <a:pos x="2" y="46"/>
                </a:cxn>
                <a:cxn ang="0">
                  <a:pos x="0" y="60"/>
                </a:cxn>
                <a:cxn ang="0">
                  <a:pos x="0" y="74"/>
                </a:cxn>
                <a:cxn ang="0">
                  <a:pos x="8" y="101"/>
                </a:cxn>
                <a:cxn ang="0">
                  <a:pos x="16" y="111"/>
                </a:cxn>
                <a:cxn ang="0">
                  <a:pos x="31" y="125"/>
                </a:cxn>
                <a:cxn ang="0">
                  <a:pos x="51" y="130"/>
                </a:cxn>
                <a:cxn ang="0">
                  <a:pos x="53" y="132"/>
                </a:cxn>
                <a:cxn ang="0">
                  <a:pos x="61" y="136"/>
                </a:cxn>
                <a:cxn ang="0">
                  <a:pos x="67" y="136"/>
                </a:cxn>
                <a:cxn ang="0">
                  <a:pos x="97" y="135"/>
                </a:cxn>
                <a:cxn ang="0">
                  <a:pos x="110" y="130"/>
                </a:cxn>
                <a:cxn ang="0">
                  <a:pos x="123" y="121"/>
                </a:cxn>
                <a:cxn ang="0">
                  <a:pos x="133" y="111"/>
                </a:cxn>
                <a:cxn ang="0">
                  <a:pos x="146" y="94"/>
                </a:cxn>
                <a:cxn ang="0">
                  <a:pos x="150" y="81"/>
                </a:cxn>
                <a:cxn ang="0">
                  <a:pos x="152" y="74"/>
                </a:cxn>
                <a:cxn ang="0">
                  <a:pos x="152" y="59"/>
                </a:cxn>
                <a:cxn ang="0">
                  <a:pos x="148" y="46"/>
                </a:cxn>
                <a:cxn ang="0">
                  <a:pos x="132" y="22"/>
                </a:cxn>
                <a:cxn ang="0">
                  <a:pos x="108" y="7"/>
                </a:cxn>
                <a:cxn ang="0">
                  <a:pos x="81" y="0"/>
                </a:cxn>
                <a:cxn ang="0">
                  <a:pos x="90" y="88"/>
                </a:cxn>
                <a:cxn ang="0">
                  <a:pos x="84" y="91"/>
                </a:cxn>
                <a:cxn ang="0">
                  <a:pos x="77" y="87"/>
                </a:cxn>
                <a:cxn ang="0">
                  <a:pos x="69" y="85"/>
                </a:cxn>
                <a:cxn ang="0">
                  <a:pos x="57" y="85"/>
                </a:cxn>
                <a:cxn ang="0">
                  <a:pos x="48" y="80"/>
                </a:cxn>
                <a:cxn ang="0">
                  <a:pos x="47" y="76"/>
                </a:cxn>
                <a:cxn ang="0">
                  <a:pos x="46" y="60"/>
                </a:cxn>
                <a:cxn ang="0">
                  <a:pos x="47" y="57"/>
                </a:cxn>
                <a:cxn ang="0">
                  <a:pos x="55" y="51"/>
                </a:cxn>
                <a:cxn ang="0">
                  <a:pos x="72" y="46"/>
                </a:cxn>
                <a:cxn ang="0">
                  <a:pos x="81" y="46"/>
                </a:cxn>
                <a:cxn ang="0">
                  <a:pos x="90" y="47"/>
                </a:cxn>
                <a:cxn ang="0">
                  <a:pos x="99" y="54"/>
                </a:cxn>
                <a:cxn ang="0">
                  <a:pos x="104" y="63"/>
                </a:cxn>
                <a:cxn ang="0">
                  <a:pos x="106" y="72"/>
                </a:cxn>
                <a:cxn ang="0">
                  <a:pos x="104" y="77"/>
                </a:cxn>
                <a:cxn ang="0">
                  <a:pos x="90" y="88"/>
                </a:cxn>
              </a:cxnLst>
              <a:rect l="0" t="0" r="r" b="b"/>
              <a:pathLst>
                <a:path w="152" h="136">
                  <a:moveTo>
                    <a:pt x="81" y="0"/>
                  </a:moveTo>
                  <a:lnTo>
                    <a:pt x="81" y="0"/>
                  </a:lnTo>
                  <a:lnTo>
                    <a:pt x="67" y="0"/>
                  </a:lnTo>
                  <a:lnTo>
                    <a:pt x="52" y="3"/>
                  </a:lnTo>
                  <a:lnTo>
                    <a:pt x="39" y="8"/>
                  </a:lnTo>
                  <a:lnTo>
                    <a:pt x="27" y="15"/>
                  </a:lnTo>
                  <a:lnTo>
                    <a:pt x="17" y="24"/>
                  </a:lnTo>
                  <a:lnTo>
                    <a:pt x="8" y="34"/>
                  </a:lnTo>
                  <a:lnTo>
                    <a:pt x="5" y="40"/>
                  </a:lnTo>
                  <a:lnTo>
                    <a:pt x="2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74"/>
                  </a:lnTo>
                  <a:lnTo>
                    <a:pt x="2" y="88"/>
                  </a:lnTo>
                  <a:lnTo>
                    <a:pt x="8" y="101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23" y="119"/>
                  </a:lnTo>
                  <a:lnTo>
                    <a:pt x="31" y="125"/>
                  </a:lnTo>
                  <a:lnTo>
                    <a:pt x="40" y="128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3" y="132"/>
                  </a:lnTo>
                  <a:lnTo>
                    <a:pt x="57" y="135"/>
                  </a:lnTo>
                  <a:lnTo>
                    <a:pt x="61" y="136"/>
                  </a:lnTo>
                  <a:lnTo>
                    <a:pt x="67" y="136"/>
                  </a:lnTo>
                  <a:lnTo>
                    <a:pt x="67" y="136"/>
                  </a:lnTo>
                  <a:lnTo>
                    <a:pt x="82" y="136"/>
                  </a:lnTo>
                  <a:lnTo>
                    <a:pt x="97" y="135"/>
                  </a:lnTo>
                  <a:lnTo>
                    <a:pt x="103" y="132"/>
                  </a:lnTo>
                  <a:lnTo>
                    <a:pt x="110" y="130"/>
                  </a:lnTo>
                  <a:lnTo>
                    <a:pt x="116" y="126"/>
                  </a:lnTo>
                  <a:lnTo>
                    <a:pt x="123" y="121"/>
                  </a:lnTo>
                  <a:lnTo>
                    <a:pt x="123" y="121"/>
                  </a:lnTo>
                  <a:lnTo>
                    <a:pt x="133" y="111"/>
                  </a:lnTo>
                  <a:lnTo>
                    <a:pt x="142" y="101"/>
                  </a:lnTo>
                  <a:lnTo>
                    <a:pt x="146" y="94"/>
                  </a:lnTo>
                  <a:lnTo>
                    <a:pt x="149" y="88"/>
                  </a:lnTo>
                  <a:lnTo>
                    <a:pt x="150" y="81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2" y="67"/>
                  </a:lnTo>
                  <a:lnTo>
                    <a:pt x="152" y="59"/>
                  </a:lnTo>
                  <a:lnTo>
                    <a:pt x="149" y="53"/>
                  </a:lnTo>
                  <a:lnTo>
                    <a:pt x="148" y="46"/>
                  </a:lnTo>
                  <a:lnTo>
                    <a:pt x="140" y="33"/>
                  </a:lnTo>
                  <a:lnTo>
                    <a:pt x="132" y="22"/>
                  </a:lnTo>
                  <a:lnTo>
                    <a:pt x="120" y="13"/>
                  </a:lnTo>
                  <a:lnTo>
                    <a:pt x="108" y="7"/>
                  </a:lnTo>
                  <a:lnTo>
                    <a:pt x="94" y="2"/>
                  </a:lnTo>
                  <a:lnTo>
                    <a:pt x="81" y="0"/>
                  </a:lnTo>
                  <a:lnTo>
                    <a:pt x="81" y="0"/>
                  </a:lnTo>
                  <a:close/>
                  <a:moveTo>
                    <a:pt x="90" y="88"/>
                  </a:moveTo>
                  <a:lnTo>
                    <a:pt x="90" y="88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77" y="87"/>
                  </a:lnTo>
                  <a:lnTo>
                    <a:pt x="73" y="85"/>
                  </a:lnTo>
                  <a:lnTo>
                    <a:pt x="69" y="85"/>
                  </a:lnTo>
                  <a:lnTo>
                    <a:pt x="69" y="85"/>
                  </a:lnTo>
                  <a:lnTo>
                    <a:pt x="57" y="85"/>
                  </a:lnTo>
                  <a:lnTo>
                    <a:pt x="52" y="84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7" y="76"/>
                  </a:lnTo>
                  <a:lnTo>
                    <a:pt x="46" y="71"/>
                  </a:lnTo>
                  <a:lnTo>
                    <a:pt x="46" y="60"/>
                  </a:lnTo>
                  <a:lnTo>
                    <a:pt x="46" y="60"/>
                  </a:lnTo>
                  <a:lnTo>
                    <a:pt x="47" y="57"/>
                  </a:lnTo>
                  <a:lnTo>
                    <a:pt x="50" y="54"/>
                  </a:lnTo>
                  <a:lnTo>
                    <a:pt x="55" y="51"/>
                  </a:lnTo>
                  <a:lnTo>
                    <a:pt x="60" y="49"/>
                  </a:lnTo>
                  <a:lnTo>
                    <a:pt x="72" y="46"/>
                  </a:lnTo>
                  <a:lnTo>
                    <a:pt x="81" y="46"/>
                  </a:lnTo>
                  <a:lnTo>
                    <a:pt x="81" y="46"/>
                  </a:lnTo>
                  <a:lnTo>
                    <a:pt x="85" y="46"/>
                  </a:lnTo>
                  <a:lnTo>
                    <a:pt x="90" y="47"/>
                  </a:lnTo>
                  <a:lnTo>
                    <a:pt x="94" y="50"/>
                  </a:lnTo>
                  <a:lnTo>
                    <a:pt x="99" y="54"/>
                  </a:lnTo>
                  <a:lnTo>
                    <a:pt x="102" y="58"/>
                  </a:lnTo>
                  <a:lnTo>
                    <a:pt x="104" y="63"/>
                  </a:lnTo>
                  <a:lnTo>
                    <a:pt x="106" y="68"/>
                  </a:lnTo>
                  <a:lnTo>
                    <a:pt x="106" y="72"/>
                  </a:lnTo>
                  <a:lnTo>
                    <a:pt x="106" y="72"/>
                  </a:lnTo>
                  <a:lnTo>
                    <a:pt x="104" y="77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1" name="Freeform 1123"/>
            <p:cNvSpPr>
              <a:spLocks noEditPoints="1"/>
            </p:cNvSpPr>
            <p:nvPr/>
          </p:nvSpPr>
          <p:spPr bwMode="auto">
            <a:xfrm>
              <a:off x="4740276" y="4354513"/>
              <a:ext cx="58738" cy="55563"/>
            </a:xfrm>
            <a:custGeom>
              <a:avLst/>
              <a:gdLst/>
              <a:ahLst/>
              <a:cxnLst>
                <a:cxn ang="0">
                  <a:pos x="80" y="0"/>
                </a:cxn>
                <a:cxn ang="0">
                  <a:pos x="67" y="0"/>
                </a:cxn>
                <a:cxn ang="0">
                  <a:pos x="39" y="10"/>
                </a:cxn>
                <a:cxn ang="0">
                  <a:pos x="17" y="28"/>
                </a:cxn>
                <a:cxn ang="0">
                  <a:pos x="2" y="52"/>
                </a:cxn>
                <a:cxn ang="0">
                  <a:pos x="0" y="65"/>
                </a:cxn>
                <a:cxn ang="0">
                  <a:pos x="0" y="80"/>
                </a:cxn>
                <a:cxn ang="0">
                  <a:pos x="8" y="105"/>
                </a:cxn>
                <a:cxn ang="0">
                  <a:pos x="23" y="125"/>
                </a:cxn>
                <a:cxn ang="0">
                  <a:pos x="48" y="135"/>
                </a:cxn>
                <a:cxn ang="0">
                  <a:pos x="64" y="138"/>
                </a:cxn>
                <a:cxn ang="0">
                  <a:pos x="65" y="138"/>
                </a:cxn>
                <a:cxn ang="0">
                  <a:pos x="67" y="138"/>
                </a:cxn>
                <a:cxn ang="0">
                  <a:pos x="94" y="137"/>
                </a:cxn>
                <a:cxn ang="0">
                  <a:pos x="112" y="129"/>
                </a:cxn>
                <a:cxn ang="0">
                  <a:pos x="118" y="125"/>
                </a:cxn>
                <a:cxn ang="0">
                  <a:pos x="137" y="105"/>
                </a:cxn>
                <a:cxn ang="0">
                  <a:pos x="142" y="93"/>
                </a:cxn>
                <a:cxn ang="0">
                  <a:pos x="146" y="80"/>
                </a:cxn>
                <a:cxn ang="0">
                  <a:pos x="146" y="74"/>
                </a:cxn>
                <a:cxn ang="0">
                  <a:pos x="141" y="53"/>
                </a:cxn>
                <a:cxn ang="0">
                  <a:pos x="127" y="29"/>
                </a:cxn>
                <a:cxn ang="0">
                  <a:pos x="104" y="11"/>
                </a:cxn>
                <a:cxn ang="0">
                  <a:pos x="80" y="0"/>
                </a:cxn>
                <a:cxn ang="0">
                  <a:pos x="67" y="92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57" y="91"/>
                </a:cxn>
                <a:cxn ang="0">
                  <a:pos x="48" y="87"/>
                </a:cxn>
                <a:cxn ang="0">
                  <a:pos x="44" y="79"/>
                </a:cxn>
                <a:cxn ang="0">
                  <a:pos x="46" y="70"/>
                </a:cxn>
                <a:cxn ang="0">
                  <a:pos x="53" y="57"/>
                </a:cxn>
                <a:cxn ang="0">
                  <a:pos x="60" y="50"/>
                </a:cxn>
                <a:cxn ang="0">
                  <a:pos x="69" y="46"/>
                </a:cxn>
                <a:cxn ang="0">
                  <a:pos x="77" y="49"/>
                </a:cxn>
                <a:cxn ang="0">
                  <a:pos x="85" y="53"/>
                </a:cxn>
                <a:cxn ang="0">
                  <a:pos x="98" y="66"/>
                </a:cxn>
                <a:cxn ang="0">
                  <a:pos x="101" y="75"/>
                </a:cxn>
                <a:cxn ang="0">
                  <a:pos x="99" y="80"/>
                </a:cxn>
                <a:cxn ang="0">
                  <a:pos x="93" y="88"/>
                </a:cxn>
                <a:cxn ang="0">
                  <a:pos x="77" y="92"/>
                </a:cxn>
                <a:cxn ang="0">
                  <a:pos x="67" y="92"/>
                </a:cxn>
              </a:cxnLst>
              <a:rect l="0" t="0" r="r" b="b"/>
              <a:pathLst>
                <a:path w="146" h="138">
                  <a:moveTo>
                    <a:pt x="80" y="0"/>
                  </a:moveTo>
                  <a:lnTo>
                    <a:pt x="80" y="0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52" y="4"/>
                  </a:lnTo>
                  <a:lnTo>
                    <a:pt x="39" y="10"/>
                  </a:lnTo>
                  <a:lnTo>
                    <a:pt x="27" y="17"/>
                  </a:lnTo>
                  <a:lnTo>
                    <a:pt x="17" y="28"/>
                  </a:lnTo>
                  <a:lnTo>
                    <a:pt x="8" y="40"/>
                  </a:lnTo>
                  <a:lnTo>
                    <a:pt x="2" y="52"/>
                  </a:lnTo>
                  <a:lnTo>
                    <a:pt x="0" y="5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80"/>
                  </a:lnTo>
                  <a:lnTo>
                    <a:pt x="2" y="93"/>
                  </a:lnTo>
                  <a:lnTo>
                    <a:pt x="8" y="105"/>
                  </a:lnTo>
                  <a:lnTo>
                    <a:pt x="14" y="117"/>
                  </a:lnTo>
                  <a:lnTo>
                    <a:pt x="23" y="125"/>
                  </a:lnTo>
                  <a:lnTo>
                    <a:pt x="35" y="131"/>
                  </a:lnTo>
                  <a:lnTo>
                    <a:pt x="48" y="135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5" y="138"/>
                  </a:lnTo>
                  <a:lnTo>
                    <a:pt x="65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81" y="138"/>
                  </a:lnTo>
                  <a:lnTo>
                    <a:pt x="94" y="137"/>
                  </a:lnTo>
                  <a:lnTo>
                    <a:pt x="106" y="133"/>
                  </a:lnTo>
                  <a:lnTo>
                    <a:pt x="112" y="129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28" y="116"/>
                  </a:lnTo>
                  <a:lnTo>
                    <a:pt x="137" y="105"/>
                  </a:lnTo>
                  <a:lnTo>
                    <a:pt x="140" y="100"/>
                  </a:lnTo>
                  <a:lnTo>
                    <a:pt x="142" y="93"/>
                  </a:lnTo>
                  <a:lnTo>
                    <a:pt x="145" y="87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74"/>
                  </a:lnTo>
                  <a:lnTo>
                    <a:pt x="145" y="66"/>
                  </a:lnTo>
                  <a:lnTo>
                    <a:pt x="141" y="53"/>
                  </a:lnTo>
                  <a:lnTo>
                    <a:pt x="136" y="41"/>
                  </a:lnTo>
                  <a:lnTo>
                    <a:pt x="127" y="29"/>
                  </a:lnTo>
                  <a:lnTo>
                    <a:pt x="116" y="19"/>
                  </a:lnTo>
                  <a:lnTo>
                    <a:pt x="104" y="11"/>
                  </a:lnTo>
                  <a:lnTo>
                    <a:pt x="93" y="4"/>
                  </a:lnTo>
                  <a:lnTo>
                    <a:pt x="80" y="0"/>
                  </a:lnTo>
                  <a:lnTo>
                    <a:pt x="80" y="0"/>
                  </a:lnTo>
                  <a:close/>
                  <a:moveTo>
                    <a:pt x="67" y="92"/>
                  </a:moveTo>
                  <a:lnTo>
                    <a:pt x="67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7" y="91"/>
                  </a:lnTo>
                  <a:lnTo>
                    <a:pt x="52" y="89"/>
                  </a:lnTo>
                  <a:lnTo>
                    <a:pt x="48" y="87"/>
                  </a:lnTo>
                  <a:lnTo>
                    <a:pt x="46" y="83"/>
                  </a:lnTo>
                  <a:lnTo>
                    <a:pt x="44" y="79"/>
                  </a:lnTo>
                  <a:lnTo>
                    <a:pt x="44" y="74"/>
                  </a:lnTo>
                  <a:lnTo>
                    <a:pt x="46" y="70"/>
                  </a:lnTo>
                  <a:lnTo>
                    <a:pt x="47" y="65"/>
                  </a:lnTo>
                  <a:lnTo>
                    <a:pt x="53" y="57"/>
                  </a:lnTo>
                  <a:lnTo>
                    <a:pt x="56" y="53"/>
                  </a:lnTo>
                  <a:lnTo>
                    <a:pt x="60" y="50"/>
                  </a:lnTo>
                  <a:lnTo>
                    <a:pt x="65" y="48"/>
                  </a:lnTo>
                  <a:lnTo>
                    <a:pt x="69" y="46"/>
                  </a:lnTo>
                  <a:lnTo>
                    <a:pt x="73" y="48"/>
                  </a:lnTo>
                  <a:lnTo>
                    <a:pt x="77" y="49"/>
                  </a:lnTo>
                  <a:lnTo>
                    <a:pt x="77" y="49"/>
                  </a:lnTo>
                  <a:lnTo>
                    <a:pt x="85" y="53"/>
                  </a:lnTo>
                  <a:lnTo>
                    <a:pt x="93" y="59"/>
                  </a:lnTo>
                  <a:lnTo>
                    <a:pt x="98" y="66"/>
                  </a:lnTo>
                  <a:lnTo>
                    <a:pt x="99" y="70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99" y="80"/>
                  </a:lnTo>
                  <a:lnTo>
                    <a:pt x="97" y="86"/>
                  </a:lnTo>
                  <a:lnTo>
                    <a:pt x="93" y="88"/>
                  </a:lnTo>
                  <a:lnTo>
                    <a:pt x="87" y="89"/>
                  </a:lnTo>
                  <a:lnTo>
                    <a:pt x="77" y="92"/>
                  </a:lnTo>
                  <a:lnTo>
                    <a:pt x="67" y="92"/>
                  </a:lnTo>
                  <a:lnTo>
                    <a:pt x="67" y="9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2" name="Freeform 1124"/>
            <p:cNvSpPr>
              <a:spLocks noEditPoints="1"/>
            </p:cNvSpPr>
            <p:nvPr/>
          </p:nvSpPr>
          <p:spPr bwMode="auto">
            <a:xfrm>
              <a:off x="4543426" y="4533900"/>
              <a:ext cx="63500" cy="55563"/>
            </a:xfrm>
            <a:custGeom>
              <a:avLst/>
              <a:gdLst/>
              <a:ahLst/>
              <a:cxnLst>
                <a:cxn ang="0">
                  <a:pos x="160" y="65"/>
                </a:cxn>
                <a:cxn ang="0">
                  <a:pos x="157" y="47"/>
                </a:cxn>
                <a:cxn ang="0">
                  <a:pos x="152" y="31"/>
                </a:cxn>
                <a:cxn ang="0">
                  <a:pos x="143" y="20"/>
                </a:cxn>
                <a:cxn ang="0">
                  <a:pos x="131" y="11"/>
                </a:cxn>
                <a:cxn ang="0">
                  <a:pos x="118" y="4"/>
                </a:cxn>
                <a:cxn ang="0">
                  <a:pos x="86" y="0"/>
                </a:cxn>
                <a:cxn ang="0">
                  <a:pos x="68" y="1"/>
                </a:cxn>
                <a:cxn ang="0">
                  <a:pos x="38" y="8"/>
                </a:cxn>
                <a:cxn ang="0">
                  <a:pos x="24" y="14"/>
                </a:cxn>
                <a:cxn ang="0">
                  <a:pos x="12" y="24"/>
                </a:cxn>
                <a:cxn ang="0">
                  <a:pos x="7" y="30"/>
                </a:cxn>
                <a:cxn ang="0">
                  <a:pos x="1" y="46"/>
                </a:cxn>
                <a:cxn ang="0">
                  <a:pos x="0" y="62"/>
                </a:cxn>
                <a:cxn ang="0">
                  <a:pos x="5" y="85"/>
                </a:cxn>
                <a:cxn ang="0">
                  <a:pos x="8" y="92"/>
                </a:cxn>
                <a:cxn ang="0">
                  <a:pos x="21" y="113"/>
                </a:cxn>
                <a:cxn ang="0">
                  <a:pos x="46" y="133"/>
                </a:cxn>
                <a:cxn ang="0">
                  <a:pos x="62" y="140"/>
                </a:cxn>
                <a:cxn ang="0">
                  <a:pos x="77" y="144"/>
                </a:cxn>
                <a:cxn ang="0">
                  <a:pos x="93" y="144"/>
                </a:cxn>
                <a:cxn ang="0">
                  <a:pos x="109" y="139"/>
                </a:cxn>
                <a:cxn ang="0">
                  <a:pos x="113" y="136"/>
                </a:cxn>
                <a:cxn ang="0">
                  <a:pos x="116" y="133"/>
                </a:cxn>
                <a:cxn ang="0">
                  <a:pos x="132" y="128"/>
                </a:cxn>
                <a:cxn ang="0">
                  <a:pos x="145" y="119"/>
                </a:cxn>
                <a:cxn ang="0">
                  <a:pos x="150" y="113"/>
                </a:cxn>
                <a:cxn ang="0">
                  <a:pos x="157" y="101"/>
                </a:cxn>
                <a:cxn ang="0">
                  <a:pos x="160" y="80"/>
                </a:cxn>
                <a:cxn ang="0">
                  <a:pos x="160" y="65"/>
                </a:cxn>
                <a:cxn ang="0">
                  <a:pos x="50" y="72"/>
                </a:cxn>
                <a:cxn ang="0">
                  <a:pos x="46" y="62"/>
                </a:cxn>
                <a:cxn ang="0">
                  <a:pos x="47" y="54"/>
                </a:cxn>
                <a:cxn ang="0">
                  <a:pos x="50" y="52"/>
                </a:cxn>
                <a:cxn ang="0">
                  <a:pos x="62" y="48"/>
                </a:cxn>
                <a:cxn ang="0">
                  <a:pos x="75" y="46"/>
                </a:cxn>
                <a:cxn ang="0">
                  <a:pos x="94" y="45"/>
                </a:cxn>
                <a:cxn ang="0">
                  <a:pos x="106" y="48"/>
                </a:cxn>
                <a:cxn ang="0">
                  <a:pos x="113" y="58"/>
                </a:cxn>
                <a:cxn ang="0">
                  <a:pos x="114" y="65"/>
                </a:cxn>
                <a:cxn ang="0">
                  <a:pos x="114" y="85"/>
                </a:cxn>
                <a:cxn ang="0">
                  <a:pos x="113" y="86"/>
                </a:cxn>
                <a:cxn ang="0">
                  <a:pos x="102" y="90"/>
                </a:cxn>
                <a:cxn ang="0">
                  <a:pos x="88" y="90"/>
                </a:cxn>
                <a:cxn ang="0">
                  <a:pos x="79" y="93"/>
                </a:cxn>
                <a:cxn ang="0">
                  <a:pos x="72" y="97"/>
                </a:cxn>
                <a:cxn ang="0">
                  <a:pos x="65" y="92"/>
                </a:cxn>
                <a:cxn ang="0">
                  <a:pos x="50" y="72"/>
                </a:cxn>
              </a:cxnLst>
              <a:rect l="0" t="0" r="r" b="b"/>
              <a:pathLst>
                <a:path w="160" h="144">
                  <a:moveTo>
                    <a:pt x="160" y="65"/>
                  </a:moveTo>
                  <a:lnTo>
                    <a:pt x="160" y="65"/>
                  </a:lnTo>
                  <a:lnTo>
                    <a:pt x="160" y="55"/>
                  </a:lnTo>
                  <a:lnTo>
                    <a:pt x="157" y="47"/>
                  </a:lnTo>
                  <a:lnTo>
                    <a:pt x="154" y="39"/>
                  </a:lnTo>
                  <a:lnTo>
                    <a:pt x="152" y="31"/>
                  </a:lnTo>
                  <a:lnTo>
                    <a:pt x="148" y="25"/>
                  </a:lnTo>
                  <a:lnTo>
                    <a:pt x="143" y="20"/>
                  </a:lnTo>
                  <a:lnTo>
                    <a:pt x="137" y="14"/>
                  </a:lnTo>
                  <a:lnTo>
                    <a:pt x="131" y="11"/>
                  </a:lnTo>
                  <a:lnTo>
                    <a:pt x="124" y="7"/>
                  </a:lnTo>
                  <a:lnTo>
                    <a:pt x="118" y="4"/>
                  </a:lnTo>
                  <a:lnTo>
                    <a:pt x="102" y="0"/>
                  </a:lnTo>
                  <a:lnTo>
                    <a:pt x="86" y="0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52" y="4"/>
                  </a:lnTo>
                  <a:lnTo>
                    <a:pt x="38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17" y="1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7" y="30"/>
                  </a:lnTo>
                  <a:lnTo>
                    <a:pt x="3" y="38"/>
                  </a:lnTo>
                  <a:lnTo>
                    <a:pt x="1" y="46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1" y="69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8" y="92"/>
                  </a:lnTo>
                  <a:lnTo>
                    <a:pt x="12" y="99"/>
                  </a:lnTo>
                  <a:lnTo>
                    <a:pt x="21" y="113"/>
                  </a:lnTo>
                  <a:lnTo>
                    <a:pt x="33" y="124"/>
                  </a:lnTo>
                  <a:lnTo>
                    <a:pt x="46" y="133"/>
                  </a:lnTo>
                  <a:lnTo>
                    <a:pt x="54" y="137"/>
                  </a:lnTo>
                  <a:lnTo>
                    <a:pt x="62" y="140"/>
                  </a:lnTo>
                  <a:lnTo>
                    <a:pt x="69" y="143"/>
                  </a:lnTo>
                  <a:lnTo>
                    <a:pt x="77" y="144"/>
                  </a:lnTo>
                  <a:lnTo>
                    <a:pt x="85" y="144"/>
                  </a:lnTo>
                  <a:lnTo>
                    <a:pt x="93" y="144"/>
                  </a:lnTo>
                  <a:lnTo>
                    <a:pt x="101" y="141"/>
                  </a:lnTo>
                  <a:lnTo>
                    <a:pt x="109" y="139"/>
                  </a:lnTo>
                  <a:lnTo>
                    <a:pt x="109" y="139"/>
                  </a:lnTo>
                  <a:lnTo>
                    <a:pt x="113" y="136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24" y="131"/>
                  </a:lnTo>
                  <a:lnTo>
                    <a:pt x="132" y="128"/>
                  </a:lnTo>
                  <a:lnTo>
                    <a:pt x="140" y="124"/>
                  </a:lnTo>
                  <a:lnTo>
                    <a:pt x="145" y="119"/>
                  </a:lnTo>
                  <a:lnTo>
                    <a:pt x="145" y="119"/>
                  </a:lnTo>
                  <a:lnTo>
                    <a:pt x="150" y="113"/>
                  </a:lnTo>
                  <a:lnTo>
                    <a:pt x="154" y="106"/>
                  </a:lnTo>
                  <a:lnTo>
                    <a:pt x="157" y="101"/>
                  </a:lnTo>
                  <a:lnTo>
                    <a:pt x="158" y="94"/>
                  </a:lnTo>
                  <a:lnTo>
                    <a:pt x="160" y="80"/>
                  </a:lnTo>
                  <a:lnTo>
                    <a:pt x="160" y="65"/>
                  </a:lnTo>
                  <a:lnTo>
                    <a:pt x="160" y="65"/>
                  </a:lnTo>
                  <a:close/>
                  <a:moveTo>
                    <a:pt x="50" y="72"/>
                  </a:moveTo>
                  <a:lnTo>
                    <a:pt x="50" y="72"/>
                  </a:lnTo>
                  <a:lnTo>
                    <a:pt x="47" y="67"/>
                  </a:lnTo>
                  <a:lnTo>
                    <a:pt x="46" y="62"/>
                  </a:lnTo>
                  <a:lnTo>
                    <a:pt x="46" y="56"/>
                  </a:lnTo>
                  <a:lnTo>
                    <a:pt x="47" y="54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5" y="50"/>
                  </a:lnTo>
                  <a:lnTo>
                    <a:pt x="62" y="48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88" y="45"/>
                  </a:lnTo>
                  <a:lnTo>
                    <a:pt x="94" y="45"/>
                  </a:lnTo>
                  <a:lnTo>
                    <a:pt x="101" y="46"/>
                  </a:lnTo>
                  <a:lnTo>
                    <a:pt x="106" y="48"/>
                  </a:lnTo>
                  <a:lnTo>
                    <a:pt x="110" y="52"/>
                  </a:lnTo>
                  <a:lnTo>
                    <a:pt x="113" y="58"/>
                  </a:lnTo>
                  <a:lnTo>
                    <a:pt x="114" y="65"/>
                  </a:lnTo>
                  <a:lnTo>
                    <a:pt x="114" y="65"/>
                  </a:lnTo>
                  <a:lnTo>
                    <a:pt x="114" y="75"/>
                  </a:lnTo>
                  <a:lnTo>
                    <a:pt x="114" y="85"/>
                  </a:lnTo>
                  <a:lnTo>
                    <a:pt x="114" y="85"/>
                  </a:lnTo>
                  <a:lnTo>
                    <a:pt x="113" y="86"/>
                  </a:lnTo>
                  <a:lnTo>
                    <a:pt x="110" y="89"/>
                  </a:lnTo>
                  <a:lnTo>
                    <a:pt x="102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4" y="92"/>
                  </a:lnTo>
                  <a:lnTo>
                    <a:pt x="79" y="93"/>
                  </a:lnTo>
                  <a:lnTo>
                    <a:pt x="76" y="94"/>
                  </a:lnTo>
                  <a:lnTo>
                    <a:pt x="72" y="97"/>
                  </a:lnTo>
                  <a:lnTo>
                    <a:pt x="72" y="97"/>
                  </a:lnTo>
                  <a:lnTo>
                    <a:pt x="65" y="92"/>
                  </a:lnTo>
                  <a:lnTo>
                    <a:pt x="59" y="85"/>
                  </a:lnTo>
                  <a:lnTo>
                    <a:pt x="50" y="72"/>
                  </a:lnTo>
                  <a:lnTo>
                    <a:pt x="50" y="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3" name="Freeform 1125"/>
            <p:cNvSpPr>
              <a:spLocks noEditPoints="1"/>
            </p:cNvSpPr>
            <p:nvPr/>
          </p:nvSpPr>
          <p:spPr bwMode="auto">
            <a:xfrm>
              <a:off x="4443413" y="4356100"/>
              <a:ext cx="173038" cy="66675"/>
            </a:xfrm>
            <a:custGeom>
              <a:avLst/>
              <a:gdLst/>
              <a:ahLst/>
              <a:cxnLst>
                <a:cxn ang="0">
                  <a:pos x="404" y="24"/>
                </a:cxn>
                <a:cxn ang="0">
                  <a:pos x="381" y="12"/>
                </a:cxn>
                <a:cxn ang="0">
                  <a:pos x="345" y="9"/>
                </a:cxn>
                <a:cxn ang="0">
                  <a:pos x="333" y="5"/>
                </a:cxn>
                <a:cxn ang="0">
                  <a:pos x="152" y="3"/>
                </a:cxn>
                <a:cxn ang="0">
                  <a:pos x="85" y="1"/>
                </a:cxn>
                <a:cxn ang="0">
                  <a:pos x="61" y="1"/>
                </a:cxn>
                <a:cxn ang="0">
                  <a:pos x="33" y="13"/>
                </a:cxn>
                <a:cxn ang="0">
                  <a:pos x="16" y="29"/>
                </a:cxn>
                <a:cxn ang="0">
                  <a:pos x="1" y="63"/>
                </a:cxn>
                <a:cxn ang="0">
                  <a:pos x="0" y="97"/>
                </a:cxn>
                <a:cxn ang="0">
                  <a:pos x="6" y="127"/>
                </a:cxn>
                <a:cxn ang="0">
                  <a:pos x="17" y="139"/>
                </a:cxn>
                <a:cxn ang="0">
                  <a:pos x="52" y="156"/>
                </a:cxn>
                <a:cxn ang="0">
                  <a:pos x="71" y="160"/>
                </a:cxn>
                <a:cxn ang="0">
                  <a:pos x="272" y="168"/>
                </a:cxn>
                <a:cxn ang="0">
                  <a:pos x="345" y="168"/>
                </a:cxn>
                <a:cxn ang="0">
                  <a:pos x="365" y="166"/>
                </a:cxn>
                <a:cxn ang="0">
                  <a:pos x="392" y="162"/>
                </a:cxn>
                <a:cxn ang="0">
                  <a:pos x="405" y="154"/>
                </a:cxn>
                <a:cxn ang="0">
                  <a:pos x="421" y="135"/>
                </a:cxn>
                <a:cxn ang="0">
                  <a:pos x="432" y="111"/>
                </a:cxn>
                <a:cxn ang="0">
                  <a:pos x="434" y="85"/>
                </a:cxn>
                <a:cxn ang="0">
                  <a:pos x="429" y="60"/>
                </a:cxn>
                <a:cxn ang="0">
                  <a:pos x="411" y="30"/>
                </a:cxn>
                <a:cxn ang="0">
                  <a:pos x="374" y="120"/>
                </a:cxn>
                <a:cxn ang="0">
                  <a:pos x="336" y="120"/>
                </a:cxn>
                <a:cxn ang="0">
                  <a:pos x="326" y="123"/>
                </a:cxn>
                <a:cxn ang="0">
                  <a:pos x="207" y="120"/>
                </a:cxn>
                <a:cxn ang="0">
                  <a:pos x="82" y="114"/>
                </a:cxn>
                <a:cxn ang="0">
                  <a:pos x="61" y="113"/>
                </a:cxn>
                <a:cxn ang="0">
                  <a:pos x="51" y="106"/>
                </a:cxn>
                <a:cxn ang="0">
                  <a:pos x="46" y="97"/>
                </a:cxn>
                <a:cxn ang="0">
                  <a:pos x="46" y="80"/>
                </a:cxn>
                <a:cxn ang="0">
                  <a:pos x="50" y="58"/>
                </a:cxn>
                <a:cxn ang="0">
                  <a:pos x="60" y="50"/>
                </a:cxn>
                <a:cxn ang="0">
                  <a:pos x="74" y="49"/>
                </a:cxn>
                <a:cxn ang="0">
                  <a:pos x="200" y="49"/>
                </a:cxn>
                <a:cxn ang="0">
                  <a:pos x="331" y="54"/>
                </a:cxn>
                <a:cxn ang="0">
                  <a:pos x="356" y="54"/>
                </a:cxn>
                <a:cxn ang="0">
                  <a:pos x="373" y="58"/>
                </a:cxn>
                <a:cxn ang="0">
                  <a:pos x="384" y="71"/>
                </a:cxn>
                <a:cxn ang="0">
                  <a:pos x="388" y="88"/>
                </a:cxn>
                <a:cxn ang="0">
                  <a:pos x="382" y="111"/>
                </a:cxn>
              </a:cxnLst>
              <a:rect l="0" t="0" r="r" b="b"/>
              <a:pathLst>
                <a:path w="434" h="169">
                  <a:moveTo>
                    <a:pt x="411" y="30"/>
                  </a:moveTo>
                  <a:lnTo>
                    <a:pt x="411" y="30"/>
                  </a:lnTo>
                  <a:lnTo>
                    <a:pt x="404" y="24"/>
                  </a:lnTo>
                  <a:lnTo>
                    <a:pt x="396" y="18"/>
                  </a:lnTo>
                  <a:lnTo>
                    <a:pt x="388" y="14"/>
                  </a:lnTo>
                  <a:lnTo>
                    <a:pt x="381" y="12"/>
                  </a:lnTo>
                  <a:lnTo>
                    <a:pt x="371" y="9"/>
                  </a:lnTo>
                  <a:lnTo>
                    <a:pt x="362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0" y="7"/>
                  </a:lnTo>
                  <a:lnTo>
                    <a:pt x="333" y="5"/>
                  </a:lnTo>
                  <a:lnTo>
                    <a:pt x="333" y="5"/>
                  </a:lnTo>
                  <a:lnTo>
                    <a:pt x="212" y="4"/>
                  </a:lnTo>
                  <a:lnTo>
                    <a:pt x="152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85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61" y="1"/>
                  </a:lnTo>
                  <a:lnTo>
                    <a:pt x="46" y="7"/>
                  </a:lnTo>
                  <a:lnTo>
                    <a:pt x="39" y="9"/>
                  </a:lnTo>
                  <a:lnTo>
                    <a:pt x="33" y="13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1" y="63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97"/>
                  </a:lnTo>
                  <a:lnTo>
                    <a:pt x="1" y="113"/>
                  </a:lnTo>
                  <a:lnTo>
                    <a:pt x="3" y="119"/>
                  </a:lnTo>
                  <a:lnTo>
                    <a:pt x="6" y="127"/>
                  </a:lnTo>
                  <a:lnTo>
                    <a:pt x="10" y="134"/>
                  </a:lnTo>
                  <a:lnTo>
                    <a:pt x="17" y="139"/>
                  </a:lnTo>
                  <a:lnTo>
                    <a:pt x="17" y="139"/>
                  </a:lnTo>
                  <a:lnTo>
                    <a:pt x="29" y="147"/>
                  </a:lnTo>
                  <a:lnTo>
                    <a:pt x="40" y="152"/>
                  </a:lnTo>
                  <a:lnTo>
                    <a:pt x="52" y="156"/>
                  </a:lnTo>
                  <a:lnTo>
                    <a:pt x="65" y="158"/>
                  </a:lnTo>
                  <a:lnTo>
                    <a:pt x="65" y="158"/>
                  </a:lnTo>
                  <a:lnTo>
                    <a:pt x="71" y="160"/>
                  </a:lnTo>
                  <a:lnTo>
                    <a:pt x="71" y="160"/>
                  </a:lnTo>
                  <a:lnTo>
                    <a:pt x="205" y="166"/>
                  </a:lnTo>
                  <a:lnTo>
                    <a:pt x="272" y="168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45" y="168"/>
                  </a:lnTo>
                  <a:lnTo>
                    <a:pt x="349" y="166"/>
                  </a:lnTo>
                  <a:lnTo>
                    <a:pt x="349" y="166"/>
                  </a:lnTo>
                  <a:lnTo>
                    <a:pt x="365" y="166"/>
                  </a:lnTo>
                  <a:lnTo>
                    <a:pt x="379" y="165"/>
                  </a:lnTo>
                  <a:lnTo>
                    <a:pt x="386" y="164"/>
                  </a:lnTo>
                  <a:lnTo>
                    <a:pt x="392" y="162"/>
                  </a:lnTo>
                  <a:lnTo>
                    <a:pt x="399" y="158"/>
                  </a:lnTo>
                  <a:lnTo>
                    <a:pt x="405" y="154"/>
                  </a:lnTo>
                  <a:lnTo>
                    <a:pt x="405" y="154"/>
                  </a:lnTo>
                  <a:lnTo>
                    <a:pt x="412" y="148"/>
                  </a:lnTo>
                  <a:lnTo>
                    <a:pt x="417" y="141"/>
                  </a:lnTo>
                  <a:lnTo>
                    <a:pt x="421" y="135"/>
                  </a:lnTo>
                  <a:lnTo>
                    <a:pt x="425" y="127"/>
                  </a:lnTo>
                  <a:lnTo>
                    <a:pt x="429" y="119"/>
                  </a:lnTo>
                  <a:lnTo>
                    <a:pt x="432" y="111"/>
                  </a:lnTo>
                  <a:lnTo>
                    <a:pt x="434" y="94"/>
                  </a:lnTo>
                  <a:lnTo>
                    <a:pt x="434" y="94"/>
                  </a:lnTo>
                  <a:lnTo>
                    <a:pt x="434" y="85"/>
                  </a:lnTo>
                  <a:lnTo>
                    <a:pt x="433" y="76"/>
                  </a:lnTo>
                  <a:lnTo>
                    <a:pt x="432" y="68"/>
                  </a:lnTo>
                  <a:lnTo>
                    <a:pt x="429" y="60"/>
                  </a:lnTo>
                  <a:lnTo>
                    <a:pt x="421" y="45"/>
                  </a:lnTo>
                  <a:lnTo>
                    <a:pt x="411" y="30"/>
                  </a:lnTo>
                  <a:lnTo>
                    <a:pt x="411" y="30"/>
                  </a:lnTo>
                  <a:close/>
                  <a:moveTo>
                    <a:pt x="378" y="118"/>
                  </a:moveTo>
                  <a:lnTo>
                    <a:pt x="378" y="118"/>
                  </a:lnTo>
                  <a:lnTo>
                    <a:pt x="374" y="120"/>
                  </a:lnTo>
                  <a:lnTo>
                    <a:pt x="369" y="122"/>
                  </a:lnTo>
                  <a:lnTo>
                    <a:pt x="358" y="122"/>
                  </a:lnTo>
                  <a:lnTo>
                    <a:pt x="336" y="120"/>
                  </a:lnTo>
                  <a:lnTo>
                    <a:pt x="336" y="120"/>
                  </a:lnTo>
                  <a:lnTo>
                    <a:pt x="331" y="120"/>
                  </a:lnTo>
                  <a:lnTo>
                    <a:pt x="326" y="123"/>
                  </a:lnTo>
                  <a:lnTo>
                    <a:pt x="326" y="123"/>
                  </a:lnTo>
                  <a:lnTo>
                    <a:pt x="265" y="122"/>
                  </a:lnTo>
                  <a:lnTo>
                    <a:pt x="207" y="120"/>
                  </a:lnTo>
                  <a:lnTo>
                    <a:pt x="89" y="115"/>
                  </a:lnTo>
                  <a:lnTo>
                    <a:pt x="89" y="115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68" y="114"/>
                  </a:lnTo>
                  <a:lnTo>
                    <a:pt x="61" y="113"/>
                  </a:lnTo>
                  <a:lnTo>
                    <a:pt x="55" y="109"/>
                  </a:lnTo>
                  <a:lnTo>
                    <a:pt x="55" y="109"/>
                  </a:lnTo>
                  <a:lnTo>
                    <a:pt x="51" y="106"/>
                  </a:lnTo>
                  <a:lnTo>
                    <a:pt x="48" y="103"/>
                  </a:lnTo>
                  <a:lnTo>
                    <a:pt x="46" y="101"/>
                  </a:lnTo>
                  <a:lnTo>
                    <a:pt x="46" y="97"/>
                  </a:lnTo>
                  <a:lnTo>
                    <a:pt x="44" y="89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47" y="68"/>
                  </a:lnTo>
                  <a:lnTo>
                    <a:pt x="48" y="63"/>
                  </a:lnTo>
                  <a:lnTo>
                    <a:pt x="50" y="58"/>
                  </a:lnTo>
                  <a:lnTo>
                    <a:pt x="52" y="55"/>
                  </a:lnTo>
                  <a:lnTo>
                    <a:pt x="56" y="51"/>
                  </a:lnTo>
                  <a:lnTo>
                    <a:pt x="60" y="50"/>
                  </a:lnTo>
                  <a:lnTo>
                    <a:pt x="65" y="47"/>
                  </a:lnTo>
                  <a:lnTo>
                    <a:pt x="65" y="47"/>
                  </a:lnTo>
                  <a:lnTo>
                    <a:pt x="74" y="49"/>
                  </a:lnTo>
                  <a:lnTo>
                    <a:pt x="74" y="49"/>
                  </a:lnTo>
                  <a:lnTo>
                    <a:pt x="137" y="49"/>
                  </a:lnTo>
                  <a:lnTo>
                    <a:pt x="200" y="49"/>
                  </a:lnTo>
                  <a:lnTo>
                    <a:pt x="326" y="51"/>
                  </a:lnTo>
                  <a:lnTo>
                    <a:pt x="326" y="51"/>
                  </a:lnTo>
                  <a:lnTo>
                    <a:pt x="331" y="54"/>
                  </a:lnTo>
                  <a:lnTo>
                    <a:pt x="336" y="55"/>
                  </a:lnTo>
                  <a:lnTo>
                    <a:pt x="336" y="55"/>
                  </a:lnTo>
                  <a:lnTo>
                    <a:pt x="356" y="54"/>
                  </a:lnTo>
                  <a:lnTo>
                    <a:pt x="365" y="54"/>
                  </a:lnTo>
                  <a:lnTo>
                    <a:pt x="370" y="55"/>
                  </a:lnTo>
                  <a:lnTo>
                    <a:pt x="373" y="58"/>
                  </a:lnTo>
                  <a:lnTo>
                    <a:pt x="373" y="58"/>
                  </a:lnTo>
                  <a:lnTo>
                    <a:pt x="379" y="64"/>
                  </a:lnTo>
                  <a:lnTo>
                    <a:pt x="384" y="71"/>
                  </a:lnTo>
                  <a:lnTo>
                    <a:pt x="387" y="80"/>
                  </a:lnTo>
                  <a:lnTo>
                    <a:pt x="388" y="88"/>
                  </a:lnTo>
                  <a:lnTo>
                    <a:pt x="388" y="88"/>
                  </a:lnTo>
                  <a:lnTo>
                    <a:pt x="388" y="96"/>
                  </a:lnTo>
                  <a:lnTo>
                    <a:pt x="386" y="105"/>
                  </a:lnTo>
                  <a:lnTo>
                    <a:pt x="382" y="111"/>
                  </a:lnTo>
                  <a:lnTo>
                    <a:pt x="378" y="118"/>
                  </a:lnTo>
                  <a:lnTo>
                    <a:pt x="378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4" name="Freeform 1126"/>
            <p:cNvSpPr/>
            <p:nvPr/>
          </p:nvSpPr>
          <p:spPr bwMode="auto">
            <a:xfrm>
              <a:off x="4570413" y="4238625"/>
              <a:ext cx="163513" cy="174625"/>
            </a:xfrm>
            <a:custGeom>
              <a:avLst/>
              <a:gdLst/>
              <a:ahLst/>
              <a:cxnLst>
                <a:cxn ang="0">
                  <a:pos x="386" y="25"/>
                </a:cxn>
                <a:cxn ang="0">
                  <a:pos x="373" y="13"/>
                </a:cxn>
                <a:cxn ang="0">
                  <a:pos x="357" y="6"/>
                </a:cxn>
                <a:cxn ang="0">
                  <a:pos x="323" y="0"/>
                </a:cxn>
                <a:cxn ang="0">
                  <a:pos x="314" y="0"/>
                </a:cxn>
                <a:cxn ang="0">
                  <a:pos x="297" y="5"/>
                </a:cxn>
                <a:cxn ang="0">
                  <a:pos x="283" y="14"/>
                </a:cxn>
                <a:cxn ang="0">
                  <a:pos x="263" y="34"/>
                </a:cxn>
                <a:cxn ang="0">
                  <a:pos x="259" y="36"/>
                </a:cxn>
                <a:cxn ang="0">
                  <a:pos x="254" y="40"/>
                </a:cxn>
                <a:cxn ang="0">
                  <a:pos x="59" y="248"/>
                </a:cxn>
                <a:cxn ang="0">
                  <a:pos x="6" y="308"/>
                </a:cxn>
                <a:cxn ang="0">
                  <a:pos x="0" y="311"/>
                </a:cxn>
                <a:cxn ang="0">
                  <a:pos x="29" y="312"/>
                </a:cxn>
                <a:cxn ang="0">
                  <a:pos x="57" y="319"/>
                </a:cxn>
                <a:cxn ang="0">
                  <a:pos x="113" y="257"/>
                </a:cxn>
                <a:cxn ang="0">
                  <a:pos x="282" y="77"/>
                </a:cxn>
                <a:cxn ang="0">
                  <a:pos x="287" y="74"/>
                </a:cxn>
                <a:cxn ang="0">
                  <a:pos x="292" y="70"/>
                </a:cxn>
                <a:cxn ang="0">
                  <a:pos x="312" y="48"/>
                </a:cxn>
                <a:cxn ang="0">
                  <a:pos x="320" y="46"/>
                </a:cxn>
                <a:cxn ang="0">
                  <a:pos x="327" y="44"/>
                </a:cxn>
                <a:cxn ang="0">
                  <a:pos x="344" y="50"/>
                </a:cxn>
                <a:cxn ang="0">
                  <a:pos x="352" y="55"/>
                </a:cxn>
                <a:cxn ang="0">
                  <a:pos x="361" y="68"/>
                </a:cxn>
                <a:cxn ang="0">
                  <a:pos x="367" y="84"/>
                </a:cxn>
                <a:cxn ang="0">
                  <a:pos x="367" y="87"/>
                </a:cxn>
                <a:cxn ang="0">
                  <a:pos x="356" y="101"/>
                </a:cxn>
                <a:cxn ang="0">
                  <a:pos x="340" y="115"/>
                </a:cxn>
                <a:cxn ang="0">
                  <a:pos x="335" y="125"/>
                </a:cxn>
                <a:cxn ang="0">
                  <a:pos x="223" y="244"/>
                </a:cxn>
                <a:cxn ang="0">
                  <a:pos x="101" y="371"/>
                </a:cxn>
                <a:cxn ang="0">
                  <a:pos x="101" y="379"/>
                </a:cxn>
                <a:cxn ang="0">
                  <a:pos x="102" y="392"/>
                </a:cxn>
                <a:cxn ang="0">
                  <a:pos x="100" y="422"/>
                </a:cxn>
                <a:cxn ang="0">
                  <a:pos x="96" y="438"/>
                </a:cxn>
                <a:cxn ang="0">
                  <a:pos x="104" y="431"/>
                </a:cxn>
                <a:cxn ang="0">
                  <a:pos x="109" y="429"/>
                </a:cxn>
                <a:cxn ang="0">
                  <a:pos x="245" y="288"/>
                </a:cxn>
                <a:cxn ang="0">
                  <a:pos x="378" y="145"/>
                </a:cxn>
                <a:cxn ang="0">
                  <a:pos x="381" y="141"/>
                </a:cxn>
                <a:cxn ang="0">
                  <a:pos x="384" y="136"/>
                </a:cxn>
                <a:cxn ang="0">
                  <a:pos x="402" y="114"/>
                </a:cxn>
                <a:cxn ang="0">
                  <a:pos x="409" y="102"/>
                </a:cxn>
                <a:cxn ang="0">
                  <a:pos x="412" y="87"/>
                </a:cxn>
                <a:cxn ang="0">
                  <a:pos x="412" y="78"/>
                </a:cxn>
                <a:cxn ang="0">
                  <a:pos x="409" y="61"/>
                </a:cxn>
                <a:cxn ang="0">
                  <a:pos x="402" y="46"/>
                </a:cxn>
                <a:cxn ang="0">
                  <a:pos x="386" y="25"/>
                </a:cxn>
              </a:cxnLst>
              <a:rect l="0" t="0" r="r" b="b"/>
              <a:pathLst>
                <a:path w="412" h="438">
                  <a:moveTo>
                    <a:pt x="386" y="25"/>
                  </a:moveTo>
                  <a:lnTo>
                    <a:pt x="386" y="25"/>
                  </a:lnTo>
                  <a:lnTo>
                    <a:pt x="380" y="18"/>
                  </a:lnTo>
                  <a:lnTo>
                    <a:pt x="373" y="13"/>
                  </a:lnTo>
                  <a:lnTo>
                    <a:pt x="365" y="9"/>
                  </a:lnTo>
                  <a:lnTo>
                    <a:pt x="357" y="6"/>
                  </a:lnTo>
                  <a:lnTo>
                    <a:pt x="342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4" y="0"/>
                  </a:lnTo>
                  <a:lnTo>
                    <a:pt x="305" y="1"/>
                  </a:lnTo>
                  <a:lnTo>
                    <a:pt x="297" y="5"/>
                  </a:lnTo>
                  <a:lnTo>
                    <a:pt x="289" y="9"/>
                  </a:lnTo>
                  <a:lnTo>
                    <a:pt x="283" y="14"/>
                  </a:lnTo>
                  <a:lnTo>
                    <a:pt x="276" y="21"/>
                  </a:lnTo>
                  <a:lnTo>
                    <a:pt x="263" y="34"/>
                  </a:lnTo>
                  <a:lnTo>
                    <a:pt x="263" y="34"/>
                  </a:lnTo>
                  <a:lnTo>
                    <a:pt x="259" y="36"/>
                  </a:lnTo>
                  <a:lnTo>
                    <a:pt x="254" y="40"/>
                  </a:lnTo>
                  <a:lnTo>
                    <a:pt x="254" y="40"/>
                  </a:lnTo>
                  <a:lnTo>
                    <a:pt x="130" y="174"/>
                  </a:lnTo>
                  <a:lnTo>
                    <a:pt x="59" y="248"/>
                  </a:lnTo>
                  <a:lnTo>
                    <a:pt x="6" y="308"/>
                  </a:lnTo>
                  <a:lnTo>
                    <a:pt x="6" y="308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15" y="311"/>
                  </a:lnTo>
                  <a:lnTo>
                    <a:pt x="29" y="312"/>
                  </a:lnTo>
                  <a:lnTo>
                    <a:pt x="44" y="315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113" y="257"/>
                  </a:lnTo>
                  <a:lnTo>
                    <a:pt x="176" y="191"/>
                  </a:lnTo>
                  <a:lnTo>
                    <a:pt x="282" y="77"/>
                  </a:lnTo>
                  <a:lnTo>
                    <a:pt x="282" y="77"/>
                  </a:lnTo>
                  <a:lnTo>
                    <a:pt x="287" y="74"/>
                  </a:lnTo>
                  <a:lnTo>
                    <a:pt x="292" y="70"/>
                  </a:lnTo>
                  <a:lnTo>
                    <a:pt x="292" y="70"/>
                  </a:lnTo>
                  <a:lnTo>
                    <a:pt x="304" y="56"/>
                  </a:lnTo>
                  <a:lnTo>
                    <a:pt x="312" y="48"/>
                  </a:lnTo>
                  <a:lnTo>
                    <a:pt x="316" y="47"/>
                  </a:lnTo>
                  <a:lnTo>
                    <a:pt x="320" y="46"/>
                  </a:lnTo>
                  <a:lnTo>
                    <a:pt x="320" y="46"/>
                  </a:lnTo>
                  <a:lnTo>
                    <a:pt x="327" y="44"/>
                  </a:lnTo>
                  <a:lnTo>
                    <a:pt x="337" y="47"/>
                  </a:lnTo>
                  <a:lnTo>
                    <a:pt x="344" y="50"/>
                  </a:lnTo>
                  <a:lnTo>
                    <a:pt x="352" y="55"/>
                  </a:lnTo>
                  <a:lnTo>
                    <a:pt x="352" y="55"/>
                  </a:lnTo>
                  <a:lnTo>
                    <a:pt x="357" y="60"/>
                  </a:lnTo>
                  <a:lnTo>
                    <a:pt x="361" y="68"/>
                  </a:lnTo>
                  <a:lnTo>
                    <a:pt x="365" y="76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67" y="87"/>
                  </a:lnTo>
                  <a:lnTo>
                    <a:pt x="364" y="91"/>
                  </a:lnTo>
                  <a:lnTo>
                    <a:pt x="356" y="101"/>
                  </a:lnTo>
                  <a:lnTo>
                    <a:pt x="340" y="115"/>
                  </a:lnTo>
                  <a:lnTo>
                    <a:pt x="340" y="115"/>
                  </a:lnTo>
                  <a:lnTo>
                    <a:pt x="337" y="120"/>
                  </a:lnTo>
                  <a:lnTo>
                    <a:pt x="335" y="125"/>
                  </a:lnTo>
                  <a:lnTo>
                    <a:pt x="335" y="125"/>
                  </a:lnTo>
                  <a:lnTo>
                    <a:pt x="223" y="244"/>
                  </a:lnTo>
                  <a:lnTo>
                    <a:pt x="156" y="314"/>
                  </a:lnTo>
                  <a:lnTo>
                    <a:pt x="101" y="371"/>
                  </a:lnTo>
                  <a:lnTo>
                    <a:pt x="101" y="371"/>
                  </a:lnTo>
                  <a:lnTo>
                    <a:pt x="101" y="379"/>
                  </a:lnTo>
                  <a:lnTo>
                    <a:pt x="101" y="379"/>
                  </a:lnTo>
                  <a:lnTo>
                    <a:pt x="102" y="392"/>
                  </a:lnTo>
                  <a:lnTo>
                    <a:pt x="101" y="408"/>
                  </a:lnTo>
                  <a:lnTo>
                    <a:pt x="100" y="422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104" y="431"/>
                  </a:lnTo>
                  <a:lnTo>
                    <a:pt x="104" y="431"/>
                  </a:lnTo>
                  <a:lnTo>
                    <a:pt x="109" y="429"/>
                  </a:lnTo>
                  <a:lnTo>
                    <a:pt x="109" y="429"/>
                  </a:lnTo>
                  <a:lnTo>
                    <a:pt x="169" y="367"/>
                  </a:lnTo>
                  <a:lnTo>
                    <a:pt x="245" y="288"/>
                  </a:lnTo>
                  <a:lnTo>
                    <a:pt x="320" y="209"/>
                  </a:lnTo>
                  <a:lnTo>
                    <a:pt x="378" y="145"/>
                  </a:lnTo>
                  <a:lnTo>
                    <a:pt x="378" y="145"/>
                  </a:lnTo>
                  <a:lnTo>
                    <a:pt x="381" y="141"/>
                  </a:lnTo>
                  <a:lnTo>
                    <a:pt x="384" y="136"/>
                  </a:lnTo>
                  <a:lnTo>
                    <a:pt x="384" y="136"/>
                  </a:lnTo>
                  <a:lnTo>
                    <a:pt x="394" y="125"/>
                  </a:lnTo>
                  <a:lnTo>
                    <a:pt x="402" y="114"/>
                  </a:lnTo>
                  <a:lnTo>
                    <a:pt x="406" y="108"/>
                  </a:lnTo>
                  <a:lnTo>
                    <a:pt x="409" y="102"/>
                  </a:lnTo>
                  <a:lnTo>
                    <a:pt x="411" y="94"/>
                  </a:lnTo>
                  <a:lnTo>
                    <a:pt x="412" y="87"/>
                  </a:lnTo>
                  <a:lnTo>
                    <a:pt x="412" y="87"/>
                  </a:lnTo>
                  <a:lnTo>
                    <a:pt x="412" y="78"/>
                  </a:lnTo>
                  <a:lnTo>
                    <a:pt x="411" y="70"/>
                  </a:lnTo>
                  <a:lnTo>
                    <a:pt x="409" y="61"/>
                  </a:lnTo>
                  <a:lnTo>
                    <a:pt x="406" y="53"/>
                  </a:lnTo>
                  <a:lnTo>
                    <a:pt x="402" y="46"/>
                  </a:lnTo>
                  <a:lnTo>
                    <a:pt x="398" y="38"/>
                  </a:lnTo>
                  <a:lnTo>
                    <a:pt x="386" y="25"/>
                  </a:lnTo>
                  <a:lnTo>
                    <a:pt x="386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5" name="Freeform 1127"/>
            <p:cNvSpPr/>
            <p:nvPr/>
          </p:nvSpPr>
          <p:spPr bwMode="auto">
            <a:xfrm>
              <a:off x="4305301" y="4733925"/>
              <a:ext cx="90488" cy="55563"/>
            </a:xfrm>
            <a:custGeom>
              <a:avLst/>
              <a:gdLst/>
              <a:ahLst/>
              <a:cxnLst>
                <a:cxn ang="0">
                  <a:pos x="228" y="29"/>
                </a:cxn>
                <a:cxn ang="0">
                  <a:pos x="226" y="18"/>
                </a:cxn>
                <a:cxn ang="0">
                  <a:pos x="221" y="12"/>
                </a:cxn>
                <a:cxn ang="0">
                  <a:pos x="213" y="8"/>
                </a:cxn>
                <a:cxn ang="0">
                  <a:pos x="196" y="8"/>
                </a:cxn>
                <a:cxn ang="0">
                  <a:pos x="190" y="12"/>
                </a:cxn>
                <a:cxn ang="0">
                  <a:pos x="184" y="18"/>
                </a:cxn>
                <a:cxn ang="0">
                  <a:pos x="182" y="29"/>
                </a:cxn>
                <a:cxn ang="0">
                  <a:pos x="183" y="45"/>
                </a:cxn>
                <a:cxn ang="0">
                  <a:pos x="179" y="67"/>
                </a:cxn>
                <a:cxn ang="0">
                  <a:pos x="173" y="81"/>
                </a:cxn>
                <a:cxn ang="0">
                  <a:pos x="166" y="86"/>
                </a:cxn>
                <a:cxn ang="0">
                  <a:pos x="153" y="92"/>
                </a:cxn>
                <a:cxn ang="0">
                  <a:pos x="126" y="94"/>
                </a:cxn>
                <a:cxn ang="0">
                  <a:pos x="112" y="94"/>
                </a:cxn>
                <a:cxn ang="0">
                  <a:pos x="82" y="89"/>
                </a:cxn>
                <a:cxn ang="0">
                  <a:pos x="61" y="75"/>
                </a:cxn>
                <a:cxn ang="0">
                  <a:pos x="50" y="52"/>
                </a:cxn>
                <a:cxn ang="0">
                  <a:pos x="46" y="22"/>
                </a:cxn>
                <a:cxn ang="0">
                  <a:pos x="44" y="17"/>
                </a:cxn>
                <a:cxn ang="0">
                  <a:pos x="41" y="9"/>
                </a:cxn>
                <a:cxn ang="0">
                  <a:pos x="35" y="4"/>
                </a:cxn>
                <a:cxn ang="0">
                  <a:pos x="22" y="0"/>
                </a:cxn>
                <a:cxn ang="0">
                  <a:pos x="10" y="4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1" y="46"/>
                </a:cxn>
                <a:cxn ang="0">
                  <a:pos x="6" y="67"/>
                </a:cxn>
                <a:cxn ang="0">
                  <a:pos x="14" y="86"/>
                </a:cxn>
                <a:cxn ang="0">
                  <a:pos x="26" y="103"/>
                </a:cxn>
                <a:cxn ang="0">
                  <a:pos x="41" y="119"/>
                </a:cxn>
                <a:cxn ang="0">
                  <a:pos x="58" y="130"/>
                </a:cxn>
                <a:cxn ang="0">
                  <a:pos x="78" y="137"/>
                </a:cxn>
                <a:cxn ang="0">
                  <a:pos x="102" y="140"/>
                </a:cxn>
                <a:cxn ang="0">
                  <a:pos x="127" y="140"/>
                </a:cxn>
                <a:cxn ang="0">
                  <a:pos x="152" y="137"/>
                </a:cxn>
                <a:cxn ang="0">
                  <a:pos x="174" y="132"/>
                </a:cxn>
                <a:cxn ang="0">
                  <a:pos x="196" y="120"/>
                </a:cxn>
                <a:cxn ang="0">
                  <a:pos x="207" y="111"/>
                </a:cxn>
                <a:cxn ang="0">
                  <a:pos x="220" y="90"/>
                </a:cxn>
                <a:cxn ang="0">
                  <a:pos x="226" y="67"/>
                </a:cxn>
                <a:cxn ang="0">
                  <a:pos x="228" y="29"/>
                </a:cxn>
              </a:cxnLst>
              <a:rect l="0" t="0" r="r" b="b"/>
              <a:pathLst>
                <a:path w="228" h="140">
                  <a:moveTo>
                    <a:pt x="228" y="29"/>
                  </a:moveTo>
                  <a:lnTo>
                    <a:pt x="228" y="29"/>
                  </a:lnTo>
                  <a:lnTo>
                    <a:pt x="228" y="24"/>
                  </a:lnTo>
                  <a:lnTo>
                    <a:pt x="226" y="18"/>
                  </a:lnTo>
                  <a:lnTo>
                    <a:pt x="224" y="15"/>
                  </a:lnTo>
                  <a:lnTo>
                    <a:pt x="221" y="12"/>
                  </a:lnTo>
                  <a:lnTo>
                    <a:pt x="217" y="9"/>
                  </a:lnTo>
                  <a:lnTo>
                    <a:pt x="213" y="8"/>
                  </a:lnTo>
                  <a:lnTo>
                    <a:pt x="205" y="7"/>
                  </a:lnTo>
                  <a:lnTo>
                    <a:pt x="196" y="8"/>
                  </a:lnTo>
                  <a:lnTo>
                    <a:pt x="192" y="9"/>
                  </a:lnTo>
                  <a:lnTo>
                    <a:pt x="190" y="12"/>
                  </a:lnTo>
                  <a:lnTo>
                    <a:pt x="187" y="15"/>
                  </a:lnTo>
                  <a:lnTo>
                    <a:pt x="184" y="18"/>
                  </a:lnTo>
                  <a:lnTo>
                    <a:pt x="183" y="24"/>
                  </a:lnTo>
                  <a:lnTo>
                    <a:pt x="182" y="29"/>
                  </a:lnTo>
                  <a:lnTo>
                    <a:pt x="182" y="29"/>
                  </a:lnTo>
                  <a:lnTo>
                    <a:pt x="183" y="45"/>
                  </a:lnTo>
                  <a:lnTo>
                    <a:pt x="182" y="60"/>
                  </a:lnTo>
                  <a:lnTo>
                    <a:pt x="179" y="67"/>
                  </a:lnTo>
                  <a:lnTo>
                    <a:pt x="177" y="75"/>
                  </a:lnTo>
                  <a:lnTo>
                    <a:pt x="173" y="81"/>
                  </a:lnTo>
                  <a:lnTo>
                    <a:pt x="166" y="86"/>
                  </a:lnTo>
                  <a:lnTo>
                    <a:pt x="166" y="86"/>
                  </a:lnTo>
                  <a:lnTo>
                    <a:pt x="160" y="90"/>
                  </a:lnTo>
                  <a:lnTo>
                    <a:pt x="153" y="92"/>
                  </a:lnTo>
                  <a:lnTo>
                    <a:pt x="140" y="94"/>
                  </a:lnTo>
                  <a:lnTo>
                    <a:pt x="126" y="94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97" y="93"/>
                  </a:lnTo>
                  <a:lnTo>
                    <a:pt x="82" y="89"/>
                  </a:lnTo>
                  <a:lnTo>
                    <a:pt x="71" y="83"/>
                  </a:lnTo>
                  <a:lnTo>
                    <a:pt x="61" y="75"/>
                  </a:lnTo>
                  <a:lnTo>
                    <a:pt x="55" y="64"/>
                  </a:lnTo>
                  <a:lnTo>
                    <a:pt x="50" y="52"/>
                  </a:lnTo>
                  <a:lnTo>
                    <a:pt x="46" y="38"/>
                  </a:lnTo>
                  <a:lnTo>
                    <a:pt x="46" y="22"/>
                  </a:lnTo>
                  <a:lnTo>
                    <a:pt x="46" y="22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3"/>
                  </a:lnTo>
                  <a:lnTo>
                    <a:pt x="22" y="0"/>
                  </a:lnTo>
                  <a:lnTo>
                    <a:pt x="14" y="3"/>
                  </a:lnTo>
                  <a:lnTo>
                    <a:pt x="10" y="4"/>
                  </a:lnTo>
                  <a:lnTo>
                    <a:pt x="6" y="7"/>
                  </a:lnTo>
                  <a:lnTo>
                    <a:pt x="4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4"/>
                  </a:lnTo>
                  <a:lnTo>
                    <a:pt x="1" y="46"/>
                  </a:lnTo>
                  <a:lnTo>
                    <a:pt x="4" y="56"/>
                  </a:lnTo>
                  <a:lnTo>
                    <a:pt x="6" y="67"/>
                  </a:lnTo>
                  <a:lnTo>
                    <a:pt x="10" y="77"/>
                  </a:lnTo>
                  <a:lnTo>
                    <a:pt x="14" y="86"/>
                  </a:lnTo>
                  <a:lnTo>
                    <a:pt x="20" y="96"/>
                  </a:lnTo>
                  <a:lnTo>
                    <a:pt x="26" y="103"/>
                  </a:lnTo>
                  <a:lnTo>
                    <a:pt x="33" y="111"/>
                  </a:lnTo>
                  <a:lnTo>
                    <a:pt x="41" y="119"/>
                  </a:lnTo>
                  <a:lnTo>
                    <a:pt x="48" y="124"/>
                  </a:lnTo>
                  <a:lnTo>
                    <a:pt x="58" y="130"/>
                  </a:lnTo>
                  <a:lnTo>
                    <a:pt x="68" y="134"/>
                  </a:lnTo>
                  <a:lnTo>
                    <a:pt x="78" y="137"/>
                  </a:lnTo>
                  <a:lnTo>
                    <a:pt x="90" y="139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27" y="140"/>
                  </a:lnTo>
                  <a:lnTo>
                    <a:pt x="139" y="139"/>
                  </a:lnTo>
                  <a:lnTo>
                    <a:pt x="152" y="137"/>
                  </a:lnTo>
                  <a:lnTo>
                    <a:pt x="163" y="136"/>
                  </a:lnTo>
                  <a:lnTo>
                    <a:pt x="174" y="132"/>
                  </a:lnTo>
                  <a:lnTo>
                    <a:pt x="186" y="127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207" y="111"/>
                  </a:lnTo>
                  <a:lnTo>
                    <a:pt x="213" y="102"/>
                  </a:lnTo>
                  <a:lnTo>
                    <a:pt x="220" y="90"/>
                  </a:lnTo>
                  <a:lnTo>
                    <a:pt x="224" y="79"/>
                  </a:lnTo>
                  <a:lnTo>
                    <a:pt x="226" y="67"/>
                  </a:lnTo>
                  <a:lnTo>
                    <a:pt x="228" y="54"/>
                  </a:lnTo>
                  <a:lnTo>
                    <a:pt x="228" y="29"/>
                  </a:lnTo>
                  <a:lnTo>
                    <a:pt x="228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6" name="Freeform 1128"/>
            <p:cNvSpPr/>
            <p:nvPr/>
          </p:nvSpPr>
          <p:spPr bwMode="auto">
            <a:xfrm>
              <a:off x="4418013" y="4641850"/>
              <a:ext cx="3175" cy="158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8" y="2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8" h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7" name="Freeform 1129"/>
            <p:cNvSpPr/>
            <p:nvPr/>
          </p:nvSpPr>
          <p:spPr bwMode="auto">
            <a:xfrm>
              <a:off x="4316413" y="4500563"/>
              <a:ext cx="153988" cy="254000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200"/>
                </a:cxn>
                <a:cxn ang="0">
                  <a:pos x="180" y="218"/>
                </a:cxn>
                <a:cxn ang="0">
                  <a:pos x="199" y="244"/>
                </a:cxn>
                <a:cxn ang="0">
                  <a:pos x="246" y="265"/>
                </a:cxn>
                <a:cxn ang="0">
                  <a:pos x="334" y="264"/>
                </a:cxn>
                <a:cxn ang="0">
                  <a:pos x="378" y="235"/>
                </a:cxn>
                <a:cxn ang="0">
                  <a:pos x="389" y="184"/>
                </a:cxn>
                <a:cxn ang="0">
                  <a:pos x="369" y="91"/>
                </a:cxn>
                <a:cxn ang="0">
                  <a:pos x="327" y="43"/>
                </a:cxn>
                <a:cxn ang="0">
                  <a:pos x="233" y="8"/>
                </a:cxn>
                <a:cxn ang="0">
                  <a:pos x="156" y="1"/>
                </a:cxn>
                <a:cxn ang="0">
                  <a:pos x="140" y="14"/>
                </a:cxn>
                <a:cxn ang="0">
                  <a:pos x="148" y="42"/>
                </a:cxn>
                <a:cxn ang="0">
                  <a:pos x="185" y="47"/>
                </a:cxn>
                <a:cxn ang="0">
                  <a:pos x="286" y="73"/>
                </a:cxn>
                <a:cxn ang="0">
                  <a:pos x="335" y="117"/>
                </a:cxn>
                <a:cxn ang="0">
                  <a:pos x="344" y="175"/>
                </a:cxn>
                <a:cxn ang="0">
                  <a:pos x="337" y="206"/>
                </a:cxn>
                <a:cxn ang="0">
                  <a:pos x="282" y="222"/>
                </a:cxn>
                <a:cxn ang="0">
                  <a:pos x="232" y="214"/>
                </a:cxn>
                <a:cxn ang="0">
                  <a:pos x="223" y="204"/>
                </a:cxn>
                <a:cxn ang="0">
                  <a:pos x="216" y="184"/>
                </a:cxn>
                <a:cxn ang="0">
                  <a:pos x="181" y="146"/>
                </a:cxn>
                <a:cxn ang="0">
                  <a:pos x="122" y="129"/>
                </a:cxn>
                <a:cxn ang="0">
                  <a:pos x="61" y="134"/>
                </a:cxn>
                <a:cxn ang="0">
                  <a:pos x="17" y="164"/>
                </a:cxn>
                <a:cxn ang="0">
                  <a:pos x="2" y="209"/>
                </a:cxn>
                <a:cxn ang="0">
                  <a:pos x="11" y="244"/>
                </a:cxn>
                <a:cxn ang="0">
                  <a:pos x="83" y="287"/>
                </a:cxn>
                <a:cxn ang="0">
                  <a:pos x="216" y="337"/>
                </a:cxn>
                <a:cxn ang="0">
                  <a:pos x="257" y="355"/>
                </a:cxn>
                <a:cxn ang="0">
                  <a:pos x="267" y="357"/>
                </a:cxn>
                <a:cxn ang="0">
                  <a:pos x="286" y="375"/>
                </a:cxn>
                <a:cxn ang="0">
                  <a:pos x="327" y="418"/>
                </a:cxn>
                <a:cxn ang="0">
                  <a:pos x="338" y="472"/>
                </a:cxn>
                <a:cxn ang="0">
                  <a:pos x="325" y="525"/>
                </a:cxn>
                <a:cxn ang="0">
                  <a:pos x="295" y="561"/>
                </a:cxn>
                <a:cxn ang="0">
                  <a:pos x="223" y="589"/>
                </a:cxn>
                <a:cxn ang="0">
                  <a:pos x="182" y="592"/>
                </a:cxn>
                <a:cxn ang="0">
                  <a:pos x="161" y="608"/>
                </a:cxn>
                <a:cxn ang="0">
                  <a:pos x="163" y="625"/>
                </a:cxn>
                <a:cxn ang="0">
                  <a:pos x="180" y="639"/>
                </a:cxn>
                <a:cxn ang="0">
                  <a:pos x="244" y="633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80" y="436"/>
                </a:cxn>
                <a:cxn ang="0">
                  <a:pos x="354" y="376"/>
                </a:cxn>
                <a:cxn ang="0">
                  <a:pos x="301" y="328"/>
                </a:cxn>
                <a:cxn ang="0">
                  <a:pos x="221" y="290"/>
                </a:cxn>
                <a:cxn ang="0">
                  <a:pos x="108" y="248"/>
                </a:cxn>
                <a:cxn ang="0">
                  <a:pos x="58" y="222"/>
                </a:cxn>
                <a:cxn ang="0">
                  <a:pos x="54" y="198"/>
                </a:cxn>
                <a:cxn ang="0">
                  <a:pos x="72" y="180"/>
                </a:cxn>
              </a:cxnLst>
              <a:rect l="0" t="0" r="r" b="b"/>
              <a:pathLst>
                <a:path w="389" h="639">
                  <a:moveTo>
                    <a:pt x="92" y="174"/>
                  </a:moveTo>
                  <a:lnTo>
                    <a:pt x="92" y="174"/>
                  </a:lnTo>
                  <a:lnTo>
                    <a:pt x="102" y="174"/>
                  </a:lnTo>
                  <a:lnTo>
                    <a:pt x="114" y="174"/>
                  </a:lnTo>
                  <a:lnTo>
                    <a:pt x="126" y="175"/>
                  </a:lnTo>
                  <a:lnTo>
                    <a:pt x="139" y="179"/>
                  </a:lnTo>
                  <a:lnTo>
                    <a:pt x="151" y="183"/>
                  </a:lnTo>
                  <a:lnTo>
                    <a:pt x="161" y="188"/>
                  </a:lnTo>
                  <a:lnTo>
                    <a:pt x="169" y="196"/>
                  </a:lnTo>
                  <a:lnTo>
                    <a:pt x="173" y="200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7" y="212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5"/>
                  </a:lnTo>
                  <a:lnTo>
                    <a:pt x="187" y="231"/>
                  </a:lnTo>
                  <a:lnTo>
                    <a:pt x="187" y="231"/>
                  </a:lnTo>
                  <a:lnTo>
                    <a:pt x="193" y="238"/>
                  </a:lnTo>
                  <a:lnTo>
                    <a:pt x="199" y="244"/>
                  </a:lnTo>
                  <a:lnTo>
                    <a:pt x="206" y="249"/>
                  </a:lnTo>
                  <a:lnTo>
                    <a:pt x="214" y="253"/>
                  </a:lnTo>
                  <a:lnTo>
                    <a:pt x="229" y="260"/>
                  </a:lnTo>
                  <a:lnTo>
                    <a:pt x="246" y="265"/>
                  </a:lnTo>
                  <a:lnTo>
                    <a:pt x="246" y="265"/>
                  </a:lnTo>
                  <a:lnTo>
                    <a:pt x="266" y="268"/>
                  </a:lnTo>
                  <a:lnTo>
                    <a:pt x="288" y="269"/>
                  </a:lnTo>
                  <a:lnTo>
                    <a:pt x="312" y="268"/>
                  </a:lnTo>
                  <a:lnTo>
                    <a:pt x="322" y="266"/>
                  </a:lnTo>
                  <a:lnTo>
                    <a:pt x="334" y="264"/>
                  </a:lnTo>
                  <a:lnTo>
                    <a:pt x="344" y="260"/>
                  </a:lnTo>
                  <a:lnTo>
                    <a:pt x="355" y="255"/>
                  </a:lnTo>
                  <a:lnTo>
                    <a:pt x="364" y="249"/>
                  </a:lnTo>
                  <a:lnTo>
                    <a:pt x="372" y="243"/>
                  </a:lnTo>
                  <a:lnTo>
                    <a:pt x="378" y="235"/>
                  </a:lnTo>
                  <a:lnTo>
                    <a:pt x="384" y="226"/>
                  </a:lnTo>
                  <a:lnTo>
                    <a:pt x="388" y="215"/>
                  </a:lnTo>
                  <a:lnTo>
                    <a:pt x="389" y="204"/>
                  </a:lnTo>
                  <a:lnTo>
                    <a:pt x="389" y="204"/>
                  </a:lnTo>
                  <a:lnTo>
                    <a:pt x="389" y="184"/>
                  </a:lnTo>
                  <a:lnTo>
                    <a:pt x="388" y="163"/>
                  </a:lnTo>
                  <a:lnTo>
                    <a:pt x="386" y="145"/>
                  </a:lnTo>
                  <a:lnTo>
                    <a:pt x="382" y="127"/>
                  </a:lnTo>
                  <a:lnTo>
                    <a:pt x="377" y="108"/>
                  </a:lnTo>
                  <a:lnTo>
                    <a:pt x="369" y="91"/>
                  </a:lnTo>
                  <a:lnTo>
                    <a:pt x="359" y="74"/>
                  </a:lnTo>
                  <a:lnTo>
                    <a:pt x="344" y="59"/>
                  </a:lnTo>
                  <a:lnTo>
                    <a:pt x="344" y="59"/>
                  </a:lnTo>
                  <a:lnTo>
                    <a:pt x="337" y="51"/>
                  </a:lnTo>
                  <a:lnTo>
                    <a:pt x="327" y="43"/>
                  </a:lnTo>
                  <a:lnTo>
                    <a:pt x="317" y="36"/>
                  </a:lnTo>
                  <a:lnTo>
                    <a:pt x="307" y="31"/>
                  </a:lnTo>
                  <a:lnTo>
                    <a:pt x="283" y="21"/>
                  </a:lnTo>
                  <a:lnTo>
                    <a:pt x="259" y="13"/>
                  </a:lnTo>
                  <a:lnTo>
                    <a:pt x="233" y="8"/>
                  </a:lnTo>
                  <a:lnTo>
                    <a:pt x="208" y="4"/>
                  </a:lnTo>
                  <a:lnTo>
                    <a:pt x="184" y="1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1"/>
                  </a:lnTo>
                  <a:lnTo>
                    <a:pt x="151" y="2"/>
                  </a:lnTo>
                  <a:lnTo>
                    <a:pt x="148" y="5"/>
                  </a:lnTo>
                  <a:lnTo>
                    <a:pt x="144" y="8"/>
                  </a:lnTo>
                  <a:lnTo>
                    <a:pt x="142" y="10"/>
                  </a:lnTo>
                  <a:lnTo>
                    <a:pt x="140" y="14"/>
                  </a:lnTo>
                  <a:lnTo>
                    <a:pt x="139" y="23"/>
                  </a:lnTo>
                  <a:lnTo>
                    <a:pt x="140" y="31"/>
                  </a:lnTo>
                  <a:lnTo>
                    <a:pt x="142" y="35"/>
                  </a:lnTo>
                  <a:lnTo>
                    <a:pt x="144" y="39"/>
                  </a:lnTo>
                  <a:lnTo>
                    <a:pt x="148" y="42"/>
                  </a:lnTo>
                  <a:lnTo>
                    <a:pt x="151" y="44"/>
                  </a:lnTo>
                  <a:lnTo>
                    <a:pt x="156" y="45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85" y="47"/>
                  </a:lnTo>
                  <a:lnTo>
                    <a:pt x="214" y="51"/>
                  </a:lnTo>
                  <a:lnTo>
                    <a:pt x="242" y="57"/>
                  </a:lnTo>
                  <a:lnTo>
                    <a:pt x="257" y="61"/>
                  </a:lnTo>
                  <a:lnTo>
                    <a:pt x="271" y="66"/>
                  </a:lnTo>
                  <a:lnTo>
                    <a:pt x="286" y="73"/>
                  </a:lnTo>
                  <a:lnTo>
                    <a:pt x="299" y="79"/>
                  </a:lnTo>
                  <a:lnTo>
                    <a:pt x="310" y="87"/>
                  </a:lnTo>
                  <a:lnTo>
                    <a:pt x="320" y="96"/>
                  </a:lnTo>
                  <a:lnTo>
                    <a:pt x="329" y="107"/>
                  </a:lnTo>
                  <a:lnTo>
                    <a:pt x="335" y="117"/>
                  </a:lnTo>
                  <a:lnTo>
                    <a:pt x="339" y="130"/>
                  </a:lnTo>
                  <a:lnTo>
                    <a:pt x="342" y="145"/>
                  </a:lnTo>
                  <a:lnTo>
                    <a:pt x="342" y="145"/>
                  </a:lnTo>
                  <a:lnTo>
                    <a:pt x="343" y="164"/>
                  </a:lnTo>
                  <a:lnTo>
                    <a:pt x="344" y="175"/>
                  </a:lnTo>
                  <a:lnTo>
                    <a:pt x="343" y="185"/>
                  </a:lnTo>
                  <a:lnTo>
                    <a:pt x="343" y="185"/>
                  </a:lnTo>
                  <a:lnTo>
                    <a:pt x="343" y="192"/>
                  </a:lnTo>
                  <a:lnTo>
                    <a:pt x="342" y="197"/>
                  </a:lnTo>
                  <a:lnTo>
                    <a:pt x="337" y="206"/>
                  </a:lnTo>
                  <a:lnTo>
                    <a:pt x="330" y="212"/>
                  </a:lnTo>
                  <a:lnTo>
                    <a:pt x="321" y="217"/>
                  </a:lnTo>
                  <a:lnTo>
                    <a:pt x="312" y="219"/>
                  </a:lnTo>
                  <a:lnTo>
                    <a:pt x="303" y="221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70" y="221"/>
                  </a:lnTo>
                  <a:lnTo>
                    <a:pt x="250" y="219"/>
                  </a:lnTo>
                  <a:lnTo>
                    <a:pt x="241" y="217"/>
                  </a:lnTo>
                  <a:lnTo>
                    <a:pt x="232" y="214"/>
                  </a:lnTo>
                  <a:lnTo>
                    <a:pt x="227" y="212"/>
                  </a:lnTo>
                  <a:lnTo>
                    <a:pt x="224" y="210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3" y="204"/>
                  </a:lnTo>
                  <a:lnTo>
                    <a:pt x="221" y="200"/>
                  </a:lnTo>
                  <a:lnTo>
                    <a:pt x="221" y="200"/>
                  </a:lnTo>
                  <a:lnTo>
                    <a:pt x="220" y="193"/>
                  </a:lnTo>
                  <a:lnTo>
                    <a:pt x="220" y="193"/>
                  </a:lnTo>
                  <a:lnTo>
                    <a:pt x="216" y="184"/>
                  </a:lnTo>
                  <a:lnTo>
                    <a:pt x="211" y="175"/>
                  </a:lnTo>
                  <a:lnTo>
                    <a:pt x="204" y="166"/>
                  </a:lnTo>
                  <a:lnTo>
                    <a:pt x="198" y="159"/>
                  </a:lnTo>
                  <a:lnTo>
                    <a:pt x="190" y="153"/>
                  </a:lnTo>
                  <a:lnTo>
                    <a:pt x="181" y="146"/>
                  </a:lnTo>
                  <a:lnTo>
                    <a:pt x="173" y="142"/>
                  </a:lnTo>
                  <a:lnTo>
                    <a:pt x="163" y="138"/>
                  </a:lnTo>
                  <a:lnTo>
                    <a:pt x="153" y="134"/>
                  </a:lnTo>
                  <a:lnTo>
                    <a:pt x="143" y="132"/>
                  </a:lnTo>
                  <a:lnTo>
                    <a:pt x="122" y="129"/>
                  </a:lnTo>
                  <a:lnTo>
                    <a:pt x="100" y="129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71" y="132"/>
                  </a:lnTo>
                  <a:lnTo>
                    <a:pt x="61" y="134"/>
                  </a:lnTo>
                  <a:lnTo>
                    <a:pt x="51" y="140"/>
                  </a:lnTo>
                  <a:lnTo>
                    <a:pt x="41" y="145"/>
                  </a:lnTo>
                  <a:lnTo>
                    <a:pt x="33" y="150"/>
                  </a:lnTo>
                  <a:lnTo>
                    <a:pt x="25" y="157"/>
                  </a:lnTo>
                  <a:lnTo>
                    <a:pt x="17" y="164"/>
                  </a:lnTo>
                  <a:lnTo>
                    <a:pt x="14" y="172"/>
                  </a:lnTo>
                  <a:lnTo>
                    <a:pt x="14" y="172"/>
                  </a:lnTo>
                  <a:lnTo>
                    <a:pt x="6" y="189"/>
                  </a:lnTo>
                  <a:lnTo>
                    <a:pt x="3" y="198"/>
                  </a:lnTo>
                  <a:lnTo>
                    <a:pt x="2" y="209"/>
                  </a:lnTo>
                  <a:lnTo>
                    <a:pt x="0" y="219"/>
                  </a:lnTo>
                  <a:lnTo>
                    <a:pt x="2" y="229"/>
                  </a:lnTo>
                  <a:lnTo>
                    <a:pt x="4" y="238"/>
                  </a:lnTo>
                  <a:lnTo>
                    <a:pt x="7" y="242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1" y="253"/>
                  </a:lnTo>
                  <a:lnTo>
                    <a:pt x="33" y="261"/>
                  </a:lnTo>
                  <a:lnTo>
                    <a:pt x="58" y="276"/>
                  </a:lnTo>
                  <a:lnTo>
                    <a:pt x="83" y="287"/>
                  </a:lnTo>
                  <a:lnTo>
                    <a:pt x="110" y="298"/>
                  </a:lnTo>
                  <a:lnTo>
                    <a:pt x="164" y="316"/>
                  </a:lnTo>
                  <a:lnTo>
                    <a:pt x="190" y="327"/>
                  </a:lnTo>
                  <a:lnTo>
                    <a:pt x="216" y="337"/>
                  </a:lnTo>
                  <a:lnTo>
                    <a:pt x="216" y="337"/>
                  </a:lnTo>
                  <a:lnTo>
                    <a:pt x="220" y="341"/>
                  </a:lnTo>
                  <a:lnTo>
                    <a:pt x="227" y="345"/>
                  </a:lnTo>
                  <a:lnTo>
                    <a:pt x="227" y="345"/>
                  </a:lnTo>
                  <a:lnTo>
                    <a:pt x="241" y="350"/>
                  </a:lnTo>
                  <a:lnTo>
                    <a:pt x="257" y="355"/>
                  </a:lnTo>
                  <a:lnTo>
                    <a:pt x="257" y="355"/>
                  </a:lnTo>
                  <a:lnTo>
                    <a:pt x="261" y="355"/>
                  </a:lnTo>
                  <a:lnTo>
                    <a:pt x="261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3" y="357"/>
                  </a:lnTo>
                  <a:lnTo>
                    <a:pt x="263" y="357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6" y="375"/>
                  </a:lnTo>
                  <a:lnTo>
                    <a:pt x="308" y="393"/>
                  </a:lnTo>
                  <a:lnTo>
                    <a:pt x="308" y="393"/>
                  </a:lnTo>
                  <a:lnTo>
                    <a:pt x="316" y="401"/>
                  </a:lnTo>
                  <a:lnTo>
                    <a:pt x="322" y="409"/>
                  </a:lnTo>
                  <a:lnTo>
                    <a:pt x="327" y="418"/>
                  </a:lnTo>
                  <a:lnTo>
                    <a:pt x="333" y="429"/>
                  </a:lnTo>
                  <a:lnTo>
                    <a:pt x="335" y="439"/>
                  </a:lnTo>
                  <a:lnTo>
                    <a:pt x="338" y="450"/>
                  </a:lnTo>
                  <a:lnTo>
                    <a:pt x="339" y="461"/>
                  </a:lnTo>
                  <a:lnTo>
                    <a:pt x="338" y="472"/>
                  </a:lnTo>
                  <a:lnTo>
                    <a:pt x="338" y="484"/>
                  </a:lnTo>
                  <a:lnTo>
                    <a:pt x="335" y="494"/>
                  </a:lnTo>
                  <a:lnTo>
                    <a:pt x="333" y="506"/>
                  </a:lnTo>
                  <a:lnTo>
                    <a:pt x="329" y="516"/>
                  </a:lnTo>
                  <a:lnTo>
                    <a:pt x="325" y="525"/>
                  </a:lnTo>
                  <a:lnTo>
                    <a:pt x="320" y="535"/>
                  </a:lnTo>
                  <a:lnTo>
                    <a:pt x="313" y="544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295" y="561"/>
                  </a:lnTo>
                  <a:lnTo>
                    <a:pt x="283" y="569"/>
                  </a:lnTo>
                  <a:lnTo>
                    <a:pt x="269" y="575"/>
                  </a:lnTo>
                  <a:lnTo>
                    <a:pt x="254" y="582"/>
                  </a:lnTo>
                  <a:lnTo>
                    <a:pt x="238" y="586"/>
                  </a:lnTo>
                  <a:lnTo>
                    <a:pt x="223" y="589"/>
                  </a:lnTo>
                  <a:lnTo>
                    <a:pt x="208" y="592"/>
                  </a:lnTo>
                  <a:lnTo>
                    <a:pt x="193" y="593"/>
                  </a:lnTo>
                  <a:lnTo>
                    <a:pt x="193" y="593"/>
                  </a:lnTo>
                  <a:lnTo>
                    <a:pt x="187" y="592"/>
                  </a:lnTo>
                  <a:lnTo>
                    <a:pt x="182" y="592"/>
                  </a:lnTo>
                  <a:lnTo>
                    <a:pt x="177" y="592"/>
                  </a:lnTo>
                  <a:lnTo>
                    <a:pt x="172" y="595"/>
                  </a:lnTo>
                  <a:lnTo>
                    <a:pt x="168" y="597"/>
                  </a:lnTo>
                  <a:lnTo>
                    <a:pt x="164" y="601"/>
                  </a:lnTo>
                  <a:lnTo>
                    <a:pt x="161" y="608"/>
                  </a:lnTo>
                  <a:lnTo>
                    <a:pt x="161" y="614"/>
                  </a:lnTo>
                  <a:lnTo>
                    <a:pt x="161" y="617"/>
                  </a:lnTo>
                  <a:lnTo>
                    <a:pt x="161" y="617"/>
                  </a:lnTo>
                  <a:lnTo>
                    <a:pt x="161" y="621"/>
                  </a:lnTo>
                  <a:lnTo>
                    <a:pt x="163" y="625"/>
                  </a:lnTo>
                  <a:lnTo>
                    <a:pt x="165" y="629"/>
                  </a:lnTo>
                  <a:lnTo>
                    <a:pt x="168" y="633"/>
                  </a:lnTo>
                  <a:lnTo>
                    <a:pt x="172" y="635"/>
                  </a:lnTo>
                  <a:lnTo>
                    <a:pt x="176" y="638"/>
                  </a:lnTo>
                  <a:lnTo>
                    <a:pt x="180" y="639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204" y="639"/>
                  </a:lnTo>
                  <a:lnTo>
                    <a:pt x="224" y="637"/>
                  </a:lnTo>
                  <a:lnTo>
                    <a:pt x="244" y="633"/>
                  </a:lnTo>
                  <a:lnTo>
                    <a:pt x="262" y="626"/>
                  </a:lnTo>
                  <a:lnTo>
                    <a:pt x="282" y="620"/>
                  </a:lnTo>
                  <a:lnTo>
                    <a:pt x="299" y="610"/>
                  </a:lnTo>
                  <a:lnTo>
                    <a:pt x="316" y="601"/>
                  </a:lnTo>
                  <a:lnTo>
                    <a:pt x="330" y="589"/>
                  </a:lnTo>
                  <a:lnTo>
                    <a:pt x="344" y="576"/>
                  </a:lnTo>
                  <a:lnTo>
                    <a:pt x="356" y="562"/>
                  </a:lnTo>
                  <a:lnTo>
                    <a:pt x="367" y="546"/>
                  </a:lnTo>
                  <a:lnTo>
                    <a:pt x="375" y="529"/>
                  </a:lnTo>
                  <a:lnTo>
                    <a:pt x="381" y="512"/>
                  </a:lnTo>
                  <a:lnTo>
                    <a:pt x="385" y="493"/>
                  </a:lnTo>
                  <a:lnTo>
                    <a:pt x="385" y="472"/>
                  </a:lnTo>
                  <a:lnTo>
                    <a:pt x="382" y="451"/>
                  </a:lnTo>
                  <a:lnTo>
                    <a:pt x="382" y="451"/>
                  </a:lnTo>
                  <a:lnTo>
                    <a:pt x="380" y="436"/>
                  </a:lnTo>
                  <a:lnTo>
                    <a:pt x="376" y="422"/>
                  </a:lnTo>
                  <a:lnTo>
                    <a:pt x="372" y="409"/>
                  </a:lnTo>
                  <a:lnTo>
                    <a:pt x="367" y="397"/>
                  </a:lnTo>
                  <a:lnTo>
                    <a:pt x="360" y="387"/>
                  </a:lnTo>
                  <a:lnTo>
                    <a:pt x="354" y="376"/>
                  </a:lnTo>
                  <a:lnTo>
                    <a:pt x="346" y="366"/>
                  </a:lnTo>
                  <a:lnTo>
                    <a:pt x="338" y="358"/>
                  </a:lnTo>
                  <a:lnTo>
                    <a:pt x="330" y="349"/>
                  </a:lnTo>
                  <a:lnTo>
                    <a:pt x="321" y="342"/>
                  </a:lnTo>
                  <a:lnTo>
                    <a:pt x="301" y="328"/>
                  </a:lnTo>
                  <a:lnTo>
                    <a:pt x="279" y="317"/>
                  </a:lnTo>
                  <a:lnTo>
                    <a:pt x="257" y="307"/>
                  </a:lnTo>
                  <a:lnTo>
                    <a:pt x="257" y="307"/>
                  </a:lnTo>
                  <a:lnTo>
                    <a:pt x="233" y="295"/>
                  </a:lnTo>
                  <a:lnTo>
                    <a:pt x="221" y="290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176" y="276"/>
                  </a:lnTo>
                  <a:lnTo>
                    <a:pt x="142" y="263"/>
                  </a:lnTo>
                  <a:lnTo>
                    <a:pt x="108" y="248"/>
                  </a:lnTo>
                  <a:lnTo>
                    <a:pt x="75" y="234"/>
                  </a:lnTo>
                  <a:lnTo>
                    <a:pt x="75" y="234"/>
                  </a:lnTo>
                  <a:lnTo>
                    <a:pt x="68" y="230"/>
                  </a:lnTo>
                  <a:lnTo>
                    <a:pt x="63" y="226"/>
                  </a:lnTo>
                  <a:lnTo>
                    <a:pt x="58" y="222"/>
                  </a:lnTo>
                  <a:lnTo>
                    <a:pt x="55" y="218"/>
                  </a:lnTo>
                  <a:lnTo>
                    <a:pt x="54" y="213"/>
                  </a:lnTo>
                  <a:lnTo>
                    <a:pt x="53" y="208"/>
                  </a:lnTo>
                  <a:lnTo>
                    <a:pt x="53" y="204"/>
                  </a:lnTo>
                  <a:lnTo>
                    <a:pt x="54" y="198"/>
                  </a:lnTo>
                  <a:lnTo>
                    <a:pt x="55" y="195"/>
                  </a:lnTo>
                  <a:lnTo>
                    <a:pt x="59" y="191"/>
                  </a:lnTo>
                  <a:lnTo>
                    <a:pt x="63" y="187"/>
                  </a:lnTo>
                  <a:lnTo>
                    <a:pt x="67" y="183"/>
                  </a:lnTo>
                  <a:lnTo>
                    <a:pt x="72" y="180"/>
                  </a:lnTo>
                  <a:lnTo>
                    <a:pt x="79" y="178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8" name="Freeform 1130"/>
            <p:cNvSpPr/>
            <p:nvPr/>
          </p:nvSpPr>
          <p:spPr bwMode="auto">
            <a:xfrm>
              <a:off x="4273551" y="4613275"/>
              <a:ext cx="3175" cy="1588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5" y="2"/>
                </a:cxn>
                <a:cxn ang="0">
                  <a:pos x="7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5" y="2"/>
                </a:cxn>
                <a:cxn ang="0">
                  <a:pos x="5" y="2"/>
                </a:cxn>
              </a:cxnLst>
              <a:rect l="0" t="0" r="r" b="b"/>
              <a:pathLst>
                <a:path w="7" h="2">
                  <a:moveTo>
                    <a:pt x="5" y="2"/>
                  </a:moveTo>
                  <a:lnTo>
                    <a:pt x="5" y="2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9" name="Freeform 1131"/>
            <p:cNvSpPr/>
            <p:nvPr/>
          </p:nvSpPr>
          <p:spPr bwMode="auto">
            <a:xfrm>
              <a:off x="4224338" y="4500563"/>
              <a:ext cx="153988" cy="254000"/>
            </a:xfrm>
            <a:custGeom>
              <a:avLst/>
              <a:gdLst/>
              <a:ahLst/>
              <a:cxnLst>
                <a:cxn ang="0">
                  <a:pos x="261" y="464"/>
                </a:cxn>
                <a:cxn ang="0">
                  <a:pos x="214" y="440"/>
                </a:cxn>
                <a:cxn ang="0">
                  <a:pos x="209" y="422"/>
                </a:cxn>
                <a:cxn ang="0">
                  <a:pos x="189" y="396"/>
                </a:cxn>
                <a:cxn ang="0">
                  <a:pos x="141" y="375"/>
                </a:cxn>
                <a:cxn ang="0">
                  <a:pos x="53" y="376"/>
                </a:cxn>
                <a:cxn ang="0">
                  <a:pos x="9" y="404"/>
                </a:cxn>
                <a:cxn ang="0">
                  <a:pos x="0" y="456"/>
                </a:cxn>
                <a:cxn ang="0">
                  <a:pos x="18" y="548"/>
                </a:cxn>
                <a:cxn ang="0">
                  <a:pos x="61" y="596"/>
                </a:cxn>
                <a:cxn ang="0">
                  <a:pos x="154" y="633"/>
                </a:cxn>
                <a:cxn ang="0">
                  <a:pos x="232" y="639"/>
                </a:cxn>
                <a:cxn ang="0">
                  <a:pos x="247" y="625"/>
                </a:cxn>
                <a:cxn ang="0">
                  <a:pos x="240" y="599"/>
                </a:cxn>
                <a:cxn ang="0">
                  <a:pos x="202" y="592"/>
                </a:cxn>
                <a:cxn ang="0">
                  <a:pos x="103" y="567"/>
                </a:cxn>
                <a:cxn ang="0">
                  <a:pos x="53" y="521"/>
                </a:cxn>
                <a:cxn ang="0">
                  <a:pos x="44" y="465"/>
                </a:cxn>
                <a:cxn ang="0">
                  <a:pos x="52" y="434"/>
                </a:cxn>
                <a:cxn ang="0">
                  <a:pos x="106" y="418"/>
                </a:cxn>
                <a:cxn ang="0">
                  <a:pos x="155" y="425"/>
                </a:cxn>
                <a:cxn ang="0">
                  <a:pos x="164" y="435"/>
                </a:cxn>
                <a:cxn ang="0">
                  <a:pos x="172" y="456"/>
                </a:cxn>
                <a:cxn ang="0">
                  <a:pos x="206" y="493"/>
                </a:cxn>
                <a:cxn ang="0">
                  <a:pos x="266" y="510"/>
                </a:cxn>
                <a:cxn ang="0">
                  <a:pos x="327" y="504"/>
                </a:cxn>
                <a:cxn ang="0">
                  <a:pos x="370" y="474"/>
                </a:cxn>
                <a:cxn ang="0">
                  <a:pos x="387" y="430"/>
                </a:cxn>
                <a:cxn ang="0">
                  <a:pos x="378" y="395"/>
                </a:cxn>
                <a:cxn ang="0">
                  <a:pos x="304" y="351"/>
                </a:cxn>
                <a:cxn ang="0">
                  <a:pos x="172" y="302"/>
                </a:cxn>
                <a:cxn ang="0">
                  <a:pos x="130" y="285"/>
                </a:cxn>
                <a:cxn ang="0">
                  <a:pos x="121" y="282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49" y="167"/>
                </a:cxn>
                <a:cxn ang="0">
                  <a:pos x="64" y="113"/>
                </a:cxn>
                <a:cxn ang="0">
                  <a:pos x="92" y="79"/>
                </a:cxn>
                <a:cxn ang="0">
                  <a:pos x="164" y="49"/>
                </a:cxn>
                <a:cxn ang="0">
                  <a:pos x="205" y="48"/>
                </a:cxn>
                <a:cxn ang="0">
                  <a:pos x="226" y="32"/>
                </a:cxn>
                <a:cxn ang="0">
                  <a:pos x="225" y="14"/>
                </a:cxn>
                <a:cxn ang="0">
                  <a:pos x="209" y="1"/>
                </a:cxn>
                <a:cxn ang="0">
                  <a:pos x="145" y="8"/>
                </a:cxn>
                <a:cxn ang="0">
                  <a:pos x="57" y="51"/>
                </a:cxn>
                <a:cxn ang="0">
                  <a:pos x="7" y="128"/>
                </a:cxn>
                <a:cxn ang="0">
                  <a:pos x="7" y="204"/>
                </a:cxn>
                <a:cxn ang="0">
                  <a:pos x="35" y="264"/>
                </a:cxn>
                <a:cxn ang="0">
                  <a:pos x="87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29" y="418"/>
                </a:cxn>
                <a:cxn ang="0">
                  <a:pos x="334" y="440"/>
                </a:cxn>
                <a:cxn ang="0">
                  <a:pos x="315" y="460"/>
                </a:cxn>
              </a:cxnLst>
              <a:rect l="0" t="0" r="r" b="b"/>
              <a:pathLst>
                <a:path w="387" h="639">
                  <a:moveTo>
                    <a:pt x="295" y="465"/>
                  </a:moveTo>
                  <a:lnTo>
                    <a:pt x="295" y="465"/>
                  </a:lnTo>
                  <a:lnTo>
                    <a:pt x="286" y="465"/>
                  </a:lnTo>
                  <a:lnTo>
                    <a:pt x="274" y="465"/>
                  </a:lnTo>
                  <a:lnTo>
                    <a:pt x="261" y="464"/>
                  </a:lnTo>
                  <a:lnTo>
                    <a:pt x="249" y="461"/>
                  </a:lnTo>
                  <a:lnTo>
                    <a:pt x="238" y="457"/>
                  </a:lnTo>
                  <a:lnTo>
                    <a:pt x="226" y="451"/>
                  </a:lnTo>
                  <a:lnTo>
                    <a:pt x="218" y="444"/>
                  </a:lnTo>
                  <a:lnTo>
                    <a:pt x="214" y="440"/>
                  </a:lnTo>
                  <a:lnTo>
                    <a:pt x="213" y="435"/>
                  </a:lnTo>
                  <a:lnTo>
                    <a:pt x="213" y="435"/>
                  </a:lnTo>
                  <a:lnTo>
                    <a:pt x="211" y="427"/>
                  </a:lnTo>
                  <a:lnTo>
                    <a:pt x="209" y="422"/>
                  </a:lnTo>
                  <a:lnTo>
                    <a:pt x="209" y="422"/>
                  </a:lnTo>
                  <a:lnTo>
                    <a:pt x="205" y="414"/>
                  </a:lnTo>
                  <a:lnTo>
                    <a:pt x="201" y="408"/>
                  </a:lnTo>
                  <a:lnTo>
                    <a:pt x="201" y="408"/>
                  </a:lnTo>
                  <a:lnTo>
                    <a:pt x="196" y="401"/>
                  </a:lnTo>
                  <a:lnTo>
                    <a:pt x="189" y="396"/>
                  </a:lnTo>
                  <a:lnTo>
                    <a:pt x="181" y="391"/>
                  </a:lnTo>
                  <a:lnTo>
                    <a:pt x="175" y="387"/>
                  </a:lnTo>
                  <a:lnTo>
                    <a:pt x="158" y="379"/>
                  </a:lnTo>
                  <a:lnTo>
                    <a:pt x="141" y="375"/>
                  </a:lnTo>
                  <a:lnTo>
                    <a:pt x="141" y="375"/>
                  </a:lnTo>
                  <a:lnTo>
                    <a:pt x="123" y="371"/>
                  </a:lnTo>
                  <a:lnTo>
                    <a:pt x="100" y="370"/>
                  </a:lnTo>
                  <a:lnTo>
                    <a:pt x="77" y="371"/>
                  </a:lnTo>
                  <a:lnTo>
                    <a:pt x="65" y="374"/>
                  </a:lnTo>
                  <a:lnTo>
                    <a:pt x="53" y="376"/>
                  </a:lnTo>
                  <a:lnTo>
                    <a:pt x="43" y="380"/>
                  </a:lnTo>
                  <a:lnTo>
                    <a:pt x="32" y="384"/>
                  </a:lnTo>
                  <a:lnTo>
                    <a:pt x="23" y="389"/>
                  </a:lnTo>
                  <a:lnTo>
                    <a:pt x="15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3"/>
                  </a:lnTo>
                  <a:lnTo>
                    <a:pt x="0" y="435"/>
                  </a:lnTo>
                  <a:lnTo>
                    <a:pt x="0" y="435"/>
                  </a:lnTo>
                  <a:lnTo>
                    <a:pt x="0" y="456"/>
                  </a:lnTo>
                  <a:lnTo>
                    <a:pt x="0" y="476"/>
                  </a:lnTo>
                  <a:lnTo>
                    <a:pt x="2" y="495"/>
                  </a:lnTo>
                  <a:lnTo>
                    <a:pt x="5" y="514"/>
                  </a:lnTo>
                  <a:lnTo>
                    <a:pt x="10" y="531"/>
                  </a:lnTo>
                  <a:lnTo>
                    <a:pt x="18" y="548"/>
                  </a:lnTo>
                  <a:lnTo>
                    <a:pt x="30" y="565"/>
                  </a:lnTo>
                  <a:lnTo>
                    <a:pt x="43" y="582"/>
                  </a:lnTo>
                  <a:lnTo>
                    <a:pt x="43" y="582"/>
                  </a:lnTo>
                  <a:lnTo>
                    <a:pt x="52" y="589"/>
                  </a:lnTo>
                  <a:lnTo>
                    <a:pt x="61" y="596"/>
                  </a:lnTo>
                  <a:lnTo>
                    <a:pt x="70" y="603"/>
                  </a:lnTo>
                  <a:lnTo>
                    <a:pt x="82" y="609"/>
                  </a:lnTo>
                  <a:lnTo>
                    <a:pt x="104" y="620"/>
                  </a:lnTo>
                  <a:lnTo>
                    <a:pt x="129" y="627"/>
                  </a:lnTo>
                  <a:lnTo>
                    <a:pt x="154" y="633"/>
                  </a:lnTo>
                  <a:lnTo>
                    <a:pt x="179" y="637"/>
                  </a:lnTo>
                  <a:lnTo>
                    <a:pt x="204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32" y="639"/>
                  </a:lnTo>
                  <a:lnTo>
                    <a:pt x="236" y="638"/>
                  </a:lnTo>
                  <a:lnTo>
                    <a:pt x="240" y="635"/>
                  </a:lnTo>
                  <a:lnTo>
                    <a:pt x="243" y="633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7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1"/>
                  </a:lnTo>
                  <a:lnTo>
                    <a:pt x="240" y="599"/>
                  </a:lnTo>
                  <a:lnTo>
                    <a:pt x="236" y="596"/>
                  </a:lnTo>
                  <a:lnTo>
                    <a:pt x="232" y="595"/>
                  </a:lnTo>
                  <a:lnTo>
                    <a:pt x="227" y="593"/>
                  </a:lnTo>
                  <a:lnTo>
                    <a:pt x="227" y="593"/>
                  </a:lnTo>
                  <a:lnTo>
                    <a:pt x="202" y="592"/>
                  </a:lnTo>
                  <a:lnTo>
                    <a:pt x="175" y="589"/>
                  </a:lnTo>
                  <a:lnTo>
                    <a:pt x="145" y="583"/>
                  </a:lnTo>
                  <a:lnTo>
                    <a:pt x="130" y="579"/>
                  </a:lnTo>
                  <a:lnTo>
                    <a:pt x="116" y="574"/>
                  </a:lnTo>
                  <a:lnTo>
                    <a:pt x="103" y="567"/>
                  </a:lnTo>
                  <a:lnTo>
                    <a:pt x="90" y="561"/>
                  </a:lnTo>
                  <a:lnTo>
                    <a:pt x="78" y="552"/>
                  </a:lnTo>
                  <a:lnTo>
                    <a:pt x="68" y="542"/>
                  </a:lnTo>
                  <a:lnTo>
                    <a:pt x="60" y="533"/>
                  </a:lnTo>
                  <a:lnTo>
                    <a:pt x="53" y="521"/>
                  </a:lnTo>
                  <a:lnTo>
                    <a:pt x="48" y="508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4" y="474"/>
                  </a:lnTo>
                  <a:lnTo>
                    <a:pt x="44" y="465"/>
                  </a:lnTo>
                  <a:lnTo>
                    <a:pt x="44" y="453"/>
                  </a:lnTo>
                  <a:lnTo>
                    <a:pt x="44" y="453"/>
                  </a:lnTo>
                  <a:lnTo>
                    <a:pt x="45" y="448"/>
                  </a:lnTo>
                  <a:lnTo>
                    <a:pt x="47" y="443"/>
                  </a:lnTo>
                  <a:lnTo>
                    <a:pt x="52" y="434"/>
                  </a:lnTo>
                  <a:lnTo>
                    <a:pt x="58" y="427"/>
                  </a:lnTo>
                  <a:lnTo>
                    <a:pt x="66" y="423"/>
                  </a:lnTo>
                  <a:lnTo>
                    <a:pt x="75" y="419"/>
                  </a:lnTo>
                  <a:lnTo>
                    <a:pt x="86" y="418"/>
                  </a:lnTo>
                  <a:lnTo>
                    <a:pt x="106" y="418"/>
                  </a:lnTo>
                  <a:lnTo>
                    <a:pt x="106" y="418"/>
                  </a:lnTo>
                  <a:lnTo>
                    <a:pt x="117" y="418"/>
                  </a:lnTo>
                  <a:lnTo>
                    <a:pt x="137" y="421"/>
                  </a:lnTo>
                  <a:lnTo>
                    <a:pt x="147" y="422"/>
                  </a:lnTo>
                  <a:lnTo>
                    <a:pt x="155" y="425"/>
                  </a:lnTo>
                  <a:lnTo>
                    <a:pt x="162" y="427"/>
                  </a:lnTo>
                  <a:lnTo>
                    <a:pt x="163" y="429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4" y="435"/>
                  </a:lnTo>
                  <a:lnTo>
                    <a:pt x="167" y="440"/>
                  </a:lnTo>
                  <a:lnTo>
                    <a:pt x="167" y="440"/>
                  </a:lnTo>
                  <a:lnTo>
                    <a:pt x="167" y="446"/>
                  </a:lnTo>
                  <a:lnTo>
                    <a:pt x="167" y="446"/>
                  </a:lnTo>
                  <a:lnTo>
                    <a:pt x="172" y="456"/>
                  </a:lnTo>
                  <a:lnTo>
                    <a:pt x="177" y="465"/>
                  </a:lnTo>
                  <a:lnTo>
                    <a:pt x="183" y="473"/>
                  </a:lnTo>
                  <a:lnTo>
                    <a:pt x="191" y="481"/>
                  </a:lnTo>
                  <a:lnTo>
                    <a:pt x="198" y="487"/>
                  </a:lnTo>
                  <a:lnTo>
                    <a:pt x="206" y="493"/>
                  </a:lnTo>
                  <a:lnTo>
                    <a:pt x="215" y="498"/>
                  </a:lnTo>
                  <a:lnTo>
                    <a:pt x="225" y="502"/>
                  </a:lnTo>
                  <a:lnTo>
                    <a:pt x="235" y="504"/>
                  </a:lnTo>
                  <a:lnTo>
                    <a:pt x="246" y="507"/>
                  </a:lnTo>
                  <a:lnTo>
                    <a:pt x="266" y="510"/>
                  </a:lnTo>
                  <a:lnTo>
                    <a:pt x="287" y="511"/>
                  </a:lnTo>
                  <a:lnTo>
                    <a:pt x="308" y="510"/>
                  </a:lnTo>
                  <a:lnTo>
                    <a:pt x="308" y="510"/>
                  </a:lnTo>
                  <a:lnTo>
                    <a:pt x="317" y="507"/>
                  </a:lnTo>
                  <a:lnTo>
                    <a:pt x="327" y="504"/>
                  </a:lnTo>
                  <a:lnTo>
                    <a:pt x="337" y="501"/>
                  </a:lnTo>
                  <a:lnTo>
                    <a:pt x="346" y="495"/>
                  </a:lnTo>
                  <a:lnTo>
                    <a:pt x="355" y="489"/>
                  </a:lnTo>
                  <a:lnTo>
                    <a:pt x="363" y="482"/>
                  </a:lnTo>
                  <a:lnTo>
                    <a:pt x="370" y="474"/>
                  </a:lnTo>
                  <a:lnTo>
                    <a:pt x="375" y="467"/>
                  </a:lnTo>
                  <a:lnTo>
                    <a:pt x="375" y="467"/>
                  </a:lnTo>
                  <a:lnTo>
                    <a:pt x="382" y="450"/>
                  </a:lnTo>
                  <a:lnTo>
                    <a:pt x="384" y="440"/>
                  </a:lnTo>
                  <a:lnTo>
                    <a:pt x="387" y="430"/>
                  </a:lnTo>
                  <a:lnTo>
                    <a:pt x="387" y="421"/>
                  </a:lnTo>
                  <a:lnTo>
                    <a:pt x="387" y="410"/>
                  </a:lnTo>
                  <a:lnTo>
                    <a:pt x="383" y="402"/>
                  </a:lnTo>
                  <a:lnTo>
                    <a:pt x="380" y="399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66" y="385"/>
                  </a:lnTo>
                  <a:lnTo>
                    <a:pt x="354" y="378"/>
                  </a:lnTo>
                  <a:lnTo>
                    <a:pt x="329" y="363"/>
                  </a:lnTo>
                  <a:lnTo>
                    <a:pt x="304" y="351"/>
                  </a:lnTo>
                  <a:lnTo>
                    <a:pt x="278" y="342"/>
                  </a:lnTo>
                  <a:lnTo>
                    <a:pt x="225" y="323"/>
                  </a:lnTo>
                  <a:lnTo>
                    <a:pt x="198" y="314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67" y="298"/>
                  </a:lnTo>
                  <a:lnTo>
                    <a:pt x="162" y="295"/>
                  </a:lnTo>
                  <a:lnTo>
                    <a:pt x="162" y="295"/>
                  </a:lnTo>
                  <a:lnTo>
                    <a:pt x="146" y="290"/>
                  </a:lnTo>
                  <a:lnTo>
                    <a:pt x="130" y="285"/>
                  </a:lnTo>
                  <a:lnTo>
                    <a:pt x="130" y="285"/>
                  </a:lnTo>
                  <a:lnTo>
                    <a:pt x="126" y="283"/>
                  </a:lnTo>
                  <a:lnTo>
                    <a:pt x="126" y="283"/>
                  </a:lnTo>
                  <a:lnTo>
                    <a:pt x="121" y="282"/>
                  </a:lnTo>
                  <a:lnTo>
                    <a:pt x="121" y="282"/>
                  </a:lnTo>
                  <a:lnTo>
                    <a:pt x="125" y="283"/>
                  </a:lnTo>
                  <a:lnTo>
                    <a:pt x="125" y="283"/>
                  </a:lnTo>
                  <a:lnTo>
                    <a:pt x="120" y="281"/>
                  </a:lnTo>
                  <a:lnTo>
                    <a:pt x="120" y="281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3" y="239"/>
                  </a:lnTo>
                  <a:lnTo>
                    <a:pt x="65" y="230"/>
                  </a:lnTo>
                  <a:lnTo>
                    <a:pt x="60" y="221"/>
                  </a:lnTo>
                  <a:lnTo>
                    <a:pt x="56" y="210"/>
                  </a:lnTo>
                  <a:lnTo>
                    <a:pt x="52" y="201"/>
                  </a:lnTo>
                  <a:lnTo>
                    <a:pt x="51" y="189"/>
                  </a:lnTo>
                  <a:lnTo>
                    <a:pt x="49" y="179"/>
                  </a:lnTo>
                  <a:lnTo>
                    <a:pt x="49" y="167"/>
                  </a:lnTo>
                  <a:lnTo>
                    <a:pt x="51" y="157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8" y="124"/>
                  </a:lnTo>
                  <a:lnTo>
                    <a:pt x="64" y="113"/>
                  </a:lnTo>
                  <a:lnTo>
                    <a:pt x="69" y="104"/>
                  </a:lnTo>
                  <a:lnTo>
                    <a:pt x="75" y="9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79"/>
                  </a:lnTo>
                  <a:lnTo>
                    <a:pt x="106" y="70"/>
                  </a:lnTo>
                  <a:lnTo>
                    <a:pt x="119" y="64"/>
                  </a:lnTo>
                  <a:lnTo>
                    <a:pt x="133" y="59"/>
                  </a:lnTo>
                  <a:lnTo>
                    <a:pt x="149" y="53"/>
                  </a:lnTo>
                  <a:lnTo>
                    <a:pt x="164" y="49"/>
                  </a:lnTo>
                  <a:lnTo>
                    <a:pt x="180" y="48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200" y="48"/>
                  </a:lnTo>
                  <a:lnTo>
                    <a:pt x="205" y="48"/>
                  </a:lnTo>
                  <a:lnTo>
                    <a:pt x="210" y="47"/>
                  </a:lnTo>
                  <a:lnTo>
                    <a:pt x="215" y="45"/>
                  </a:lnTo>
                  <a:lnTo>
                    <a:pt x="221" y="42"/>
                  </a:lnTo>
                  <a:lnTo>
                    <a:pt x="223" y="38"/>
                  </a:lnTo>
                  <a:lnTo>
                    <a:pt x="226" y="32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7" y="23"/>
                  </a:lnTo>
                  <a:lnTo>
                    <a:pt x="226" y="18"/>
                  </a:lnTo>
                  <a:lnTo>
                    <a:pt x="225" y="14"/>
                  </a:lnTo>
                  <a:lnTo>
                    <a:pt x="223" y="10"/>
                  </a:lnTo>
                  <a:lnTo>
                    <a:pt x="219" y="6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9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4" y="1"/>
                  </a:lnTo>
                  <a:lnTo>
                    <a:pt x="164" y="4"/>
                  </a:lnTo>
                  <a:lnTo>
                    <a:pt x="145" y="8"/>
                  </a:lnTo>
                  <a:lnTo>
                    <a:pt x="125" y="13"/>
                  </a:lnTo>
                  <a:lnTo>
                    <a:pt x="107" y="21"/>
                  </a:lnTo>
                  <a:lnTo>
                    <a:pt x="89" y="28"/>
                  </a:lnTo>
                  <a:lnTo>
                    <a:pt x="73" y="39"/>
                  </a:lnTo>
                  <a:lnTo>
                    <a:pt x="57" y="51"/>
                  </a:lnTo>
                  <a:lnTo>
                    <a:pt x="43" y="62"/>
                  </a:lnTo>
                  <a:lnTo>
                    <a:pt x="31" y="77"/>
                  </a:lnTo>
                  <a:lnTo>
                    <a:pt x="21" y="93"/>
                  </a:lnTo>
                  <a:lnTo>
                    <a:pt x="13" y="110"/>
                  </a:lnTo>
                  <a:lnTo>
                    <a:pt x="7" y="128"/>
                  </a:lnTo>
                  <a:lnTo>
                    <a:pt x="4" y="147"/>
                  </a:lnTo>
                  <a:lnTo>
                    <a:pt x="2" y="167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7" y="204"/>
                  </a:lnTo>
                  <a:lnTo>
                    <a:pt x="11" y="217"/>
                  </a:lnTo>
                  <a:lnTo>
                    <a:pt x="17" y="230"/>
                  </a:lnTo>
                  <a:lnTo>
                    <a:pt x="22" y="242"/>
                  </a:lnTo>
                  <a:lnTo>
                    <a:pt x="27" y="253"/>
                  </a:lnTo>
                  <a:lnTo>
                    <a:pt x="35" y="264"/>
                  </a:lnTo>
                  <a:lnTo>
                    <a:pt x="41" y="273"/>
                  </a:lnTo>
                  <a:lnTo>
                    <a:pt x="49" y="282"/>
                  </a:lnTo>
                  <a:lnTo>
                    <a:pt x="58" y="290"/>
                  </a:lnTo>
                  <a:lnTo>
                    <a:pt x="68" y="298"/>
                  </a:lnTo>
                  <a:lnTo>
                    <a:pt x="87" y="311"/>
                  </a:lnTo>
                  <a:lnTo>
                    <a:pt x="108" y="323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54" y="345"/>
                  </a:lnTo>
                  <a:lnTo>
                    <a:pt x="166" y="349"/>
                  </a:lnTo>
                  <a:lnTo>
                    <a:pt x="177" y="353"/>
                  </a:lnTo>
                  <a:lnTo>
                    <a:pt x="177" y="353"/>
                  </a:lnTo>
                  <a:lnTo>
                    <a:pt x="213" y="365"/>
                  </a:lnTo>
                  <a:lnTo>
                    <a:pt x="247" y="378"/>
                  </a:lnTo>
                  <a:lnTo>
                    <a:pt x="280" y="391"/>
                  </a:lnTo>
                  <a:lnTo>
                    <a:pt x="314" y="406"/>
                  </a:lnTo>
                  <a:lnTo>
                    <a:pt x="314" y="406"/>
                  </a:lnTo>
                  <a:lnTo>
                    <a:pt x="320" y="409"/>
                  </a:lnTo>
                  <a:lnTo>
                    <a:pt x="325" y="413"/>
                  </a:lnTo>
                  <a:lnTo>
                    <a:pt x="329" y="418"/>
                  </a:lnTo>
                  <a:lnTo>
                    <a:pt x="332" y="422"/>
                  </a:lnTo>
                  <a:lnTo>
                    <a:pt x="334" y="426"/>
                  </a:lnTo>
                  <a:lnTo>
                    <a:pt x="336" y="431"/>
                  </a:lnTo>
                  <a:lnTo>
                    <a:pt x="334" y="436"/>
                  </a:lnTo>
                  <a:lnTo>
                    <a:pt x="334" y="440"/>
                  </a:lnTo>
                  <a:lnTo>
                    <a:pt x="332" y="444"/>
                  </a:lnTo>
                  <a:lnTo>
                    <a:pt x="329" y="450"/>
                  </a:lnTo>
                  <a:lnTo>
                    <a:pt x="325" y="453"/>
                  </a:lnTo>
                  <a:lnTo>
                    <a:pt x="320" y="456"/>
                  </a:lnTo>
                  <a:lnTo>
                    <a:pt x="315" y="460"/>
                  </a:lnTo>
                  <a:lnTo>
                    <a:pt x="310" y="463"/>
                  </a:lnTo>
                  <a:lnTo>
                    <a:pt x="303" y="464"/>
                  </a:lnTo>
                  <a:lnTo>
                    <a:pt x="295" y="465"/>
                  </a:lnTo>
                  <a:lnTo>
                    <a:pt x="295" y="4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0" name="Freeform 1132"/>
            <p:cNvSpPr/>
            <p:nvPr/>
          </p:nvSpPr>
          <p:spPr bwMode="auto">
            <a:xfrm>
              <a:off x="4295776" y="4462463"/>
              <a:ext cx="95250" cy="55563"/>
            </a:xfrm>
            <a:custGeom>
              <a:avLst/>
              <a:gdLst/>
              <a:ahLst/>
              <a:cxnLst>
                <a:cxn ang="0">
                  <a:pos x="242" y="113"/>
                </a:cxn>
                <a:cxn ang="0">
                  <a:pos x="238" y="69"/>
                </a:cxn>
                <a:cxn ang="0">
                  <a:pos x="231" y="49"/>
                </a:cxn>
                <a:cxn ang="0">
                  <a:pos x="218" y="31"/>
                </a:cxn>
                <a:cxn ang="0">
                  <a:pos x="208" y="22"/>
                </a:cxn>
                <a:cxn ang="0">
                  <a:pos x="186" y="10"/>
                </a:cxn>
                <a:cxn ang="0">
                  <a:pos x="159" y="3"/>
                </a:cxn>
                <a:cxn ang="0">
                  <a:pos x="133" y="1"/>
                </a:cxn>
                <a:cxn ang="0">
                  <a:pos x="120" y="0"/>
                </a:cxn>
                <a:cxn ang="0">
                  <a:pos x="82" y="3"/>
                </a:cxn>
                <a:cxn ang="0">
                  <a:pos x="56" y="10"/>
                </a:cxn>
                <a:cxn ang="0">
                  <a:pos x="32" y="20"/>
                </a:cxn>
                <a:cxn ang="0">
                  <a:pos x="22" y="28"/>
                </a:cxn>
                <a:cxn ang="0">
                  <a:pos x="10" y="47"/>
                </a:cxn>
                <a:cxn ang="0">
                  <a:pos x="4" y="69"/>
                </a:cxn>
                <a:cxn ang="0">
                  <a:pos x="1" y="94"/>
                </a:cxn>
                <a:cxn ang="0">
                  <a:pos x="0" y="116"/>
                </a:cxn>
                <a:cxn ang="0">
                  <a:pos x="2" y="125"/>
                </a:cxn>
                <a:cxn ang="0">
                  <a:pos x="8" y="132"/>
                </a:cxn>
                <a:cxn ang="0">
                  <a:pos x="14" y="137"/>
                </a:cxn>
                <a:cxn ang="0">
                  <a:pos x="31" y="137"/>
                </a:cxn>
                <a:cxn ang="0">
                  <a:pos x="39" y="132"/>
                </a:cxn>
                <a:cxn ang="0">
                  <a:pos x="44" y="125"/>
                </a:cxn>
                <a:cxn ang="0">
                  <a:pos x="46" y="116"/>
                </a:cxn>
                <a:cxn ang="0">
                  <a:pos x="47" y="99"/>
                </a:cxn>
                <a:cxn ang="0">
                  <a:pos x="53" y="74"/>
                </a:cxn>
                <a:cxn ang="0">
                  <a:pos x="68" y="57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7" y="52"/>
                </a:cxn>
                <a:cxn ang="0">
                  <a:pos x="183" y="62"/>
                </a:cxn>
                <a:cxn ang="0">
                  <a:pos x="191" y="77"/>
                </a:cxn>
                <a:cxn ang="0">
                  <a:pos x="195" y="94"/>
                </a:cxn>
                <a:cxn ang="0">
                  <a:pos x="196" y="113"/>
                </a:cxn>
                <a:cxn ang="0">
                  <a:pos x="199" y="122"/>
                </a:cxn>
                <a:cxn ang="0">
                  <a:pos x="204" y="129"/>
                </a:cxn>
                <a:cxn ang="0">
                  <a:pos x="221" y="134"/>
                </a:cxn>
                <a:cxn ang="0">
                  <a:pos x="233" y="132"/>
                </a:cxn>
                <a:cxn ang="0">
                  <a:pos x="238" y="126"/>
                </a:cxn>
                <a:cxn ang="0">
                  <a:pos x="242" y="117"/>
                </a:cxn>
                <a:cxn ang="0">
                  <a:pos x="242" y="113"/>
                </a:cxn>
              </a:cxnLst>
              <a:rect l="0" t="0" r="r" b="b"/>
              <a:pathLst>
                <a:path w="242" h="138">
                  <a:moveTo>
                    <a:pt x="242" y="113"/>
                  </a:moveTo>
                  <a:lnTo>
                    <a:pt x="242" y="113"/>
                  </a:lnTo>
                  <a:lnTo>
                    <a:pt x="239" y="91"/>
                  </a:lnTo>
                  <a:lnTo>
                    <a:pt x="238" y="69"/>
                  </a:lnTo>
                  <a:lnTo>
                    <a:pt x="235" y="58"/>
                  </a:lnTo>
                  <a:lnTo>
                    <a:pt x="231" y="49"/>
                  </a:lnTo>
                  <a:lnTo>
                    <a:pt x="226" y="40"/>
                  </a:lnTo>
                  <a:lnTo>
                    <a:pt x="218" y="31"/>
                  </a:lnTo>
                  <a:lnTo>
                    <a:pt x="218" y="31"/>
                  </a:lnTo>
                  <a:lnTo>
                    <a:pt x="208" y="22"/>
                  </a:lnTo>
                  <a:lnTo>
                    <a:pt x="197" y="15"/>
                  </a:lnTo>
                  <a:lnTo>
                    <a:pt x="186" y="10"/>
                  </a:lnTo>
                  <a:lnTo>
                    <a:pt x="172" y="6"/>
                  </a:lnTo>
                  <a:lnTo>
                    <a:pt x="159" y="3"/>
                  </a:lnTo>
                  <a:lnTo>
                    <a:pt x="146" y="1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95" y="2"/>
                  </a:lnTo>
                  <a:lnTo>
                    <a:pt x="82" y="3"/>
                  </a:lnTo>
                  <a:lnTo>
                    <a:pt x="69" y="6"/>
                  </a:lnTo>
                  <a:lnTo>
                    <a:pt x="56" y="10"/>
                  </a:lnTo>
                  <a:lnTo>
                    <a:pt x="43" y="14"/>
                  </a:lnTo>
                  <a:lnTo>
                    <a:pt x="32" y="20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5" y="36"/>
                  </a:lnTo>
                  <a:lnTo>
                    <a:pt x="10" y="47"/>
                  </a:lnTo>
                  <a:lnTo>
                    <a:pt x="6" y="57"/>
                  </a:lnTo>
                  <a:lnTo>
                    <a:pt x="4" y="69"/>
                  </a:lnTo>
                  <a:lnTo>
                    <a:pt x="1" y="81"/>
                  </a:lnTo>
                  <a:lnTo>
                    <a:pt x="1" y="9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21"/>
                  </a:lnTo>
                  <a:lnTo>
                    <a:pt x="2" y="125"/>
                  </a:lnTo>
                  <a:lnTo>
                    <a:pt x="4" y="129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4" y="137"/>
                  </a:lnTo>
                  <a:lnTo>
                    <a:pt x="23" y="138"/>
                  </a:lnTo>
                  <a:lnTo>
                    <a:pt x="31" y="137"/>
                  </a:lnTo>
                  <a:lnTo>
                    <a:pt x="35" y="134"/>
                  </a:lnTo>
                  <a:lnTo>
                    <a:pt x="39" y="132"/>
                  </a:lnTo>
                  <a:lnTo>
                    <a:pt x="42" y="129"/>
                  </a:lnTo>
                  <a:lnTo>
                    <a:pt x="44" y="125"/>
                  </a:lnTo>
                  <a:lnTo>
                    <a:pt x="46" y="121"/>
                  </a:lnTo>
                  <a:lnTo>
                    <a:pt x="46" y="116"/>
                  </a:lnTo>
                  <a:lnTo>
                    <a:pt x="46" y="116"/>
                  </a:lnTo>
                  <a:lnTo>
                    <a:pt x="47" y="99"/>
                  </a:lnTo>
                  <a:lnTo>
                    <a:pt x="49" y="86"/>
                  </a:lnTo>
                  <a:lnTo>
                    <a:pt x="53" y="74"/>
                  </a:lnTo>
                  <a:lnTo>
                    <a:pt x="60" y="65"/>
                  </a:lnTo>
                  <a:lnTo>
                    <a:pt x="68" y="57"/>
                  </a:lnTo>
                  <a:lnTo>
                    <a:pt x="80" y="52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8" y="47"/>
                  </a:lnTo>
                  <a:lnTo>
                    <a:pt x="152" y="48"/>
                  </a:lnTo>
                  <a:lnTo>
                    <a:pt x="167" y="52"/>
                  </a:lnTo>
                  <a:lnTo>
                    <a:pt x="167" y="52"/>
                  </a:lnTo>
                  <a:lnTo>
                    <a:pt x="176" y="56"/>
                  </a:lnTo>
                  <a:lnTo>
                    <a:pt x="183" y="62"/>
                  </a:lnTo>
                  <a:lnTo>
                    <a:pt x="188" y="69"/>
                  </a:lnTo>
                  <a:lnTo>
                    <a:pt x="191" y="77"/>
                  </a:lnTo>
                  <a:lnTo>
                    <a:pt x="193" y="85"/>
                  </a:lnTo>
                  <a:lnTo>
                    <a:pt x="195" y="94"/>
                  </a:lnTo>
                  <a:lnTo>
                    <a:pt x="196" y="113"/>
                  </a:lnTo>
                  <a:lnTo>
                    <a:pt x="196" y="113"/>
                  </a:lnTo>
                  <a:lnTo>
                    <a:pt x="196" y="117"/>
                  </a:lnTo>
                  <a:lnTo>
                    <a:pt x="199" y="122"/>
                  </a:lnTo>
                  <a:lnTo>
                    <a:pt x="201" y="126"/>
                  </a:lnTo>
                  <a:lnTo>
                    <a:pt x="204" y="129"/>
                  </a:lnTo>
                  <a:lnTo>
                    <a:pt x="212" y="133"/>
                  </a:lnTo>
                  <a:lnTo>
                    <a:pt x="221" y="134"/>
                  </a:lnTo>
                  <a:lnTo>
                    <a:pt x="229" y="133"/>
                  </a:lnTo>
                  <a:lnTo>
                    <a:pt x="233" y="132"/>
                  </a:lnTo>
                  <a:lnTo>
                    <a:pt x="235" y="129"/>
                  </a:lnTo>
                  <a:lnTo>
                    <a:pt x="238" y="126"/>
                  </a:lnTo>
                  <a:lnTo>
                    <a:pt x="240" y="122"/>
                  </a:lnTo>
                  <a:lnTo>
                    <a:pt x="242" y="117"/>
                  </a:lnTo>
                  <a:lnTo>
                    <a:pt x="242" y="113"/>
                  </a:lnTo>
                  <a:lnTo>
                    <a:pt x="242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1" name="Freeform 1133"/>
            <p:cNvSpPr>
              <a:spLocks noEditPoints="1"/>
            </p:cNvSpPr>
            <p:nvPr/>
          </p:nvSpPr>
          <p:spPr bwMode="auto">
            <a:xfrm>
              <a:off x="4151313" y="4432300"/>
              <a:ext cx="385763" cy="382588"/>
            </a:xfrm>
            <a:custGeom>
              <a:avLst/>
              <a:gdLst/>
              <a:ahLst/>
              <a:cxnLst>
                <a:cxn ang="0">
                  <a:pos x="822" y="97"/>
                </a:cxn>
                <a:cxn ang="0">
                  <a:pos x="713" y="47"/>
                </a:cxn>
                <a:cxn ang="0">
                  <a:pos x="508" y="2"/>
                </a:cxn>
                <a:cxn ang="0">
                  <a:pos x="410" y="7"/>
                </a:cxn>
                <a:cxn ang="0">
                  <a:pos x="266" y="28"/>
                </a:cxn>
                <a:cxn ang="0">
                  <a:pos x="160" y="78"/>
                </a:cxn>
                <a:cxn ang="0">
                  <a:pos x="92" y="148"/>
                </a:cxn>
                <a:cxn ang="0">
                  <a:pos x="34" y="259"/>
                </a:cxn>
                <a:cxn ang="0">
                  <a:pos x="7" y="381"/>
                </a:cxn>
                <a:cxn ang="0">
                  <a:pos x="0" y="531"/>
                </a:cxn>
                <a:cxn ang="0">
                  <a:pos x="28" y="650"/>
                </a:cxn>
                <a:cxn ang="0">
                  <a:pos x="88" y="760"/>
                </a:cxn>
                <a:cxn ang="0">
                  <a:pos x="173" y="846"/>
                </a:cxn>
                <a:cxn ang="0">
                  <a:pos x="293" y="918"/>
                </a:cxn>
                <a:cxn ang="0">
                  <a:pos x="389" y="950"/>
                </a:cxn>
                <a:cxn ang="0">
                  <a:pos x="551" y="964"/>
                </a:cxn>
                <a:cxn ang="0">
                  <a:pos x="620" y="955"/>
                </a:cxn>
                <a:cxn ang="0">
                  <a:pos x="731" y="925"/>
                </a:cxn>
                <a:cxn ang="0">
                  <a:pos x="836" y="875"/>
                </a:cxn>
                <a:cxn ang="0">
                  <a:pos x="896" y="807"/>
                </a:cxn>
                <a:cxn ang="0">
                  <a:pos x="938" y="696"/>
                </a:cxn>
                <a:cxn ang="0">
                  <a:pos x="972" y="462"/>
                </a:cxn>
                <a:cxn ang="0">
                  <a:pos x="975" y="377"/>
                </a:cxn>
                <a:cxn ang="0">
                  <a:pos x="955" y="270"/>
                </a:cxn>
                <a:cxn ang="0">
                  <a:pos x="908" y="173"/>
                </a:cxn>
                <a:cxn ang="0">
                  <a:pos x="922" y="475"/>
                </a:cxn>
                <a:cxn ang="0">
                  <a:pos x="914" y="555"/>
                </a:cxn>
                <a:cxn ang="0">
                  <a:pos x="890" y="695"/>
                </a:cxn>
                <a:cxn ang="0">
                  <a:pos x="835" y="810"/>
                </a:cxn>
                <a:cxn ang="0">
                  <a:pos x="754" y="869"/>
                </a:cxn>
                <a:cxn ang="0">
                  <a:pos x="633" y="903"/>
                </a:cxn>
                <a:cxn ang="0">
                  <a:pos x="555" y="920"/>
                </a:cxn>
                <a:cxn ang="0">
                  <a:pos x="428" y="912"/>
                </a:cxn>
                <a:cxn ang="0">
                  <a:pos x="311" y="875"/>
                </a:cxn>
                <a:cxn ang="0">
                  <a:pos x="211" y="811"/>
                </a:cxn>
                <a:cxn ang="0">
                  <a:pos x="126" y="731"/>
                </a:cxn>
                <a:cxn ang="0">
                  <a:pos x="73" y="641"/>
                </a:cxn>
                <a:cxn ang="0">
                  <a:pos x="46" y="540"/>
                </a:cxn>
                <a:cxn ang="0">
                  <a:pos x="50" y="372"/>
                </a:cxn>
                <a:cxn ang="0">
                  <a:pos x="81" y="254"/>
                </a:cxn>
                <a:cxn ang="0">
                  <a:pos x="130" y="174"/>
                </a:cxn>
                <a:cxn ang="0">
                  <a:pos x="219" y="101"/>
                </a:cxn>
                <a:cxn ang="0">
                  <a:pos x="319" y="63"/>
                </a:cxn>
                <a:cxn ang="0">
                  <a:pos x="455" y="51"/>
                </a:cxn>
                <a:cxn ang="0">
                  <a:pos x="475" y="50"/>
                </a:cxn>
                <a:cxn ang="0">
                  <a:pos x="527" y="49"/>
                </a:cxn>
                <a:cxn ang="0">
                  <a:pos x="637" y="70"/>
                </a:cxn>
                <a:cxn ang="0">
                  <a:pos x="768" y="118"/>
                </a:cxn>
                <a:cxn ang="0">
                  <a:pos x="863" y="193"/>
                </a:cxn>
                <a:cxn ang="0">
                  <a:pos x="907" y="271"/>
                </a:cxn>
                <a:cxn ang="0">
                  <a:pos x="930" y="393"/>
                </a:cxn>
                <a:cxn ang="0">
                  <a:pos x="922" y="475"/>
                </a:cxn>
              </a:cxnLst>
              <a:rect l="0" t="0" r="r" b="b"/>
              <a:pathLst>
                <a:path w="975" h="964">
                  <a:moveTo>
                    <a:pt x="879" y="142"/>
                  </a:moveTo>
                  <a:lnTo>
                    <a:pt x="879" y="142"/>
                  </a:lnTo>
                  <a:lnTo>
                    <a:pt x="861" y="125"/>
                  </a:lnTo>
                  <a:lnTo>
                    <a:pt x="843" y="110"/>
                  </a:lnTo>
                  <a:lnTo>
                    <a:pt x="822" y="97"/>
                  </a:lnTo>
                  <a:lnTo>
                    <a:pt x="801" y="84"/>
                  </a:lnTo>
                  <a:lnTo>
                    <a:pt x="780" y="74"/>
                  </a:lnTo>
                  <a:lnTo>
                    <a:pt x="758" y="64"/>
                  </a:lnTo>
                  <a:lnTo>
                    <a:pt x="735" y="55"/>
                  </a:lnTo>
                  <a:lnTo>
                    <a:pt x="713" y="47"/>
                  </a:lnTo>
                  <a:lnTo>
                    <a:pt x="667" y="34"/>
                  </a:lnTo>
                  <a:lnTo>
                    <a:pt x="619" y="23"/>
                  </a:lnTo>
                  <a:lnTo>
                    <a:pt x="525" y="4"/>
                  </a:lnTo>
                  <a:lnTo>
                    <a:pt x="525" y="4"/>
                  </a:lnTo>
                  <a:lnTo>
                    <a:pt x="508" y="2"/>
                  </a:lnTo>
                  <a:lnTo>
                    <a:pt x="491" y="0"/>
                  </a:lnTo>
                  <a:lnTo>
                    <a:pt x="474" y="2"/>
                  </a:lnTo>
                  <a:lnTo>
                    <a:pt x="457" y="6"/>
                  </a:lnTo>
                  <a:lnTo>
                    <a:pt x="457" y="6"/>
                  </a:lnTo>
                  <a:lnTo>
                    <a:pt x="410" y="7"/>
                  </a:lnTo>
                  <a:lnTo>
                    <a:pt x="361" y="10"/>
                  </a:lnTo>
                  <a:lnTo>
                    <a:pt x="336" y="13"/>
                  </a:lnTo>
                  <a:lnTo>
                    <a:pt x="313" y="17"/>
                  </a:lnTo>
                  <a:lnTo>
                    <a:pt x="289" y="21"/>
                  </a:lnTo>
                  <a:lnTo>
                    <a:pt x="266" y="28"/>
                  </a:lnTo>
                  <a:lnTo>
                    <a:pt x="243" y="34"/>
                  </a:lnTo>
                  <a:lnTo>
                    <a:pt x="221" y="44"/>
                  </a:lnTo>
                  <a:lnTo>
                    <a:pt x="200" y="53"/>
                  </a:lnTo>
                  <a:lnTo>
                    <a:pt x="179" y="64"/>
                  </a:lnTo>
                  <a:lnTo>
                    <a:pt x="160" y="78"/>
                  </a:lnTo>
                  <a:lnTo>
                    <a:pt x="140" y="92"/>
                  </a:lnTo>
                  <a:lnTo>
                    <a:pt x="123" y="109"/>
                  </a:lnTo>
                  <a:lnTo>
                    <a:pt x="107" y="127"/>
                  </a:lnTo>
                  <a:lnTo>
                    <a:pt x="107" y="127"/>
                  </a:lnTo>
                  <a:lnTo>
                    <a:pt x="92" y="148"/>
                  </a:lnTo>
                  <a:lnTo>
                    <a:pt x="77" y="169"/>
                  </a:lnTo>
                  <a:lnTo>
                    <a:pt x="64" y="191"/>
                  </a:lnTo>
                  <a:lnTo>
                    <a:pt x="52" y="214"/>
                  </a:lnTo>
                  <a:lnTo>
                    <a:pt x="43" y="237"/>
                  </a:lnTo>
                  <a:lnTo>
                    <a:pt x="34" y="259"/>
                  </a:lnTo>
                  <a:lnTo>
                    <a:pt x="26" y="283"/>
                  </a:lnTo>
                  <a:lnTo>
                    <a:pt x="20" y="306"/>
                  </a:lnTo>
                  <a:lnTo>
                    <a:pt x="15" y="331"/>
                  </a:lnTo>
                  <a:lnTo>
                    <a:pt x="11" y="356"/>
                  </a:lnTo>
                  <a:lnTo>
                    <a:pt x="7" y="381"/>
                  </a:lnTo>
                  <a:lnTo>
                    <a:pt x="4" y="406"/>
                  </a:lnTo>
                  <a:lnTo>
                    <a:pt x="0" y="455"/>
                  </a:lnTo>
                  <a:lnTo>
                    <a:pt x="0" y="508"/>
                  </a:lnTo>
                  <a:lnTo>
                    <a:pt x="0" y="508"/>
                  </a:lnTo>
                  <a:lnTo>
                    <a:pt x="0" y="531"/>
                  </a:lnTo>
                  <a:lnTo>
                    <a:pt x="3" y="555"/>
                  </a:lnTo>
                  <a:lnTo>
                    <a:pt x="7" y="578"/>
                  </a:lnTo>
                  <a:lnTo>
                    <a:pt x="12" y="602"/>
                  </a:lnTo>
                  <a:lnTo>
                    <a:pt x="20" y="627"/>
                  </a:lnTo>
                  <a:lnTo>
                    <a:pt x="28" y="650"/>
                  </a:lnTo>
                  <a:lnTo>
                    <a:pt x="37" y="674"/>
                  </a:lnTo>
                  <a:lnTo>
                    <a:pt x="49" y="696"/>
                  </a:lnTo>
                  <a:lnTo>
                    <a:pt x="60" y="718"/>
                  </a:lnTo>
                  <a:lnTo>
                    <a:pt x="73" y="741"/>
                  </a:lnTo>
                  <a:lnTo>
                    <a:pt x="88" y="760"/>
                  </a:lnTo>
                  <a:lnTo>
                    <a:pt x="103" y="781"/>
                  </a:lnTo>
                  <a:lnTo>
                    <a:pt x="119" y="799"/>
                  </a:lnTo>
                  <a:lnTo>
                    <a:pt x="136" y="816"/>
                  </a:lnTo>
                  <a:lnTo>
                    <a:pt x="154" y="832"/>
                  </a:lnTo>
                  <a:lnTo>
                    <a:pt x="173" y="846"/>
                  </a:lnTo>
                  <a:lnTo>
                    <a:pt x="173" y="846"/>
                  </a:lnTo>
                  <a:lnTo>
                    <a:pt x="211" y="873"/>
                  </a:lnTo>
                  <a:lnTo>
                    <a:pt x="251" y="896"/>
                  </a:lnTo>
                  <a:lnTo>
                    <a:pt x="272" y="908"/>
                  </a:lnTo>
                  <a:lnTo>
                    <a:pt x="293" y="918"/>
                  </a:lnTo>
                  <a:lnTo>
                    <a:pt x="315" y="928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62" y="945"/>
                  </a:lnTo>
                  <a:lnTo>
                    <a:pt x="389" y="950"/>
                  </a:lnTo>
                  <a:lnTo>
                    <a:pt x="416" y="955"/>
                  </a:lnTo>
                  <a:lnTo>
                    <a:pt x="442" y="958"/>
                  </a:lnTo>
                  <a:lnTo>
                    <a:pt x="470" y="960"/>
                  </a:lnTo>
                  <a:lnTo>
                    <a:pt x="497" y="962"/>
                  </a:lnTo>
                  <a:lnTo>
                    <a:pt x="551" y="964"/>
                  </a:lnTo>
                  <a:lnTo>
                    <a:pt x="551" y="964"/>
                  </a:lnTo>
                  <a:lnTo>
                    <a:pt x="564" y="964"/>
                  </a:lnTo>
                  <a:lnTo>
                    <a:pt x="574" y="964"/>
                  </a:lnTo>
                  <a:lnTo>
                    <a:pt x="598" y="960"/>
                  </a:lnTo>
                  <a:lnTo>
                    <a:pt x="620" y="955"/>
                  </a:lnTo>
                  <a:lnTo>
                    <a:pt x="642" y="948"/>
                  </a:lnTo>
                  <a:lnTo>
                    <a:pt x="687" y="934"/>
                  </a:lnTo>
                  <a:lnTo>
                    <a:pt x="709" y="929"/>
                  </a:lnTo>
                  <a:lnTo>
                    <a:pt x="731" y="925"/>
                  </a:lnTo>
                  <a:lnTo>
                    <a:pt x="731" y="925"/>
                  </a:lnTo>
                  <a:lnTo>
                    <a:pt x="752" y="920"/>
                  </a:lnTo>
                  <a:lnTo>
                    <a:pt x="773" y="912"/>
                  </a:lnTo>
                  <a:lnTo>
                    <a:pt x="795" y="903"/>
                  </a:lnTo>
                  <a:lnTo>
                    <a:pt x="816" y="890"/>
                  </a:lnTo>
                  <a:lnTo>
                    <a:pt x="836" y="875"/>
                  </a:lnTo>
                  <a:lnTo>
                    <a:pt x="854" y="861"/>
                  </a:lnTo>
                  <a:lnTo>
                    <a:pt x="870" y="844"/>
                  </a:lnTo>
                  <a:lnTo>
                    <a:pt x="883" y="827"/>
                  </a:lnTo>
                  <a:lnTo>
                    <a:pt x="883" y="827"/>
                  </a:lnTo>
                  <a:lnTo>
                    <a:pt x="896" y="807"/>
                  </a:lnTo>
                  <a:lnTo>
                    <a:pt x="907" y="785"/>
                  </a:lnTo>
                  <a:lnTo>
                    <a:pt x="916" y="764"/>
                  </a:lnTo>
                  <a:lnTo>
                    <a:pt x="925" y="742"/>
                  </a:lnTo>
                  <a:lnTo>
                    <a:pt x="931" y="720"/>
                  </a:lnTo>
                  <a:lnTo>
                    <a:pt x="938" y="696"/>
                  </a:lnTo>
                  <a:lnTo>
                    <a:pt x="943" y="674"/>
                  </a:lnTo>
                  <a:lnTo>
                    <a:pt x="949" y="650"/>
                  </a:lnTo>
                  <a:lnTo>
                    <a:pt x="956" y="603"/>
                  </a:lnTo>
                  <a:lnTo>
                    <a:pt x="962" y="556"/>
                  </a:lnTo>
                  <a:lnTo>
                    <a:pt x="972" y="462"/>
                  </a:lnTo>
                  <a:lnTo>
                    <a:pt x="972" y="462"/>
                  </a:lnTo>
                  <a:lnTo>
                    <a:pt x="973" y="441"/>
                  </a:lnTo>
                  <a:lnTo>
                    <a:pt x="975" y="420"/>
                  </a:lnTo>
                  <a:lnTo>
                    <a:pt x="975" y="399"/>
                  </a:lnTo>
                  <a:lnTo>
                    <a:pt x="975" y="377"/>
                  </a:lnTo>
                  <a:lnTo>
                    <a:pt x="972" y="355"/>
                  </a:lnTo>
                  <a:lnTo>
                    <a:pt x="969" y="334"/>
                  </a:lnTo>
                  <a:lnTo>
                    <a:pt x="966" y="312"/>
                  </a:lnTo>
                  <a:lnTo>
                    <a:pt x="962" y="291"/>
                  </a:lnTo>
                  <a:lnTo>
                    <a:pt x="955" y="270"/>
                  </a:lnTo>
                  <a:lnTo>
                    <a:pt x="949" y="249"/>
                  </a:lnTo>
                  <a:lnTo>
                    <a:pt x="939" y="229"/>
                  </a:lnTo>
                  <a:lnTo>
                    <a:pt x="930" y="210"/>
                  </a:lnTo>
                  <a:lnTo>
                    <a:pt x="920" y="191"/>
                  </a:lnTo>
                  <a:lnTo>
                    <a:pt x="908" y="173"/>
                  </a:lnTo>
                  <a:lnTo>
                    <a:pt x="895" y="157"/>
                  </a:lnTo>
                  <a:lnTo>
                    <a:pt x="879" y="142"/>
                  </a:lnTo>
                  <a:lnTo>
                    <a:pt x="879" y="142"/>
                  </a:lnTo>
                  <a:close/>
                  <a:moveTo>
                    <a:pt x="922" y="475"/>
                  </a:moveTo>
                  <a:lnTo>
                    <a:pt x="922" y="475"/>
                  </a:lnTo>
                  <a:lnTo>
                    <a:pt x="920" y="486"/>
                  </a:lnTo>
                  <a:lnTo>
                    <a:pt x="918" y="495"/>
                  </a:lnTo>
                  <a:lnTo>
                    <a:pt x="918" y="514"/>
                  </a:lnTo>
                  <a:lnTo>
                    <a:pt x="917" y="534"/>
                  </a:lnTo>
                  <a:lnTo>
                    <a:pt x="914" y="555"/>
                  </a:lnTo>
                  <a:lnTo>
                    <a:pt x="914" y="555"/>
                  </a:lnTo>
                  <a:lnTo>
                    <a:pt x="904" y="624"/>
                  </a:lnTo>
                  <a:lnTo>
                    <a:pt x="897" y="659"/>
                  </a:lnTo>
                  <a:lnTo>
                    <a:pt x="890" y="695"/>
                  </a:lnTo>
                  <a:lnTo>
                    <a:pt x="890" y="695"/>
                  </a:lnTo>
                  <a:lnTo>
                    <a:pt x="882" y="721"/>
                  </a:lnTo>
                  <a:lnTo>
                    <a:pt x="873" y="746"/>
                  </a:lnTo>
                  <a:lnTo>
                    <a:pt x="862" y="769"/>
                  </a:lnTo>
                  <a:lnTo>
                    <a:pt x="849" y="790"/>
                  </a:lnTo>
                  <a:lnTo>
                    <a:pt x="835" y="810"/>
                  </a:lnTo>
                  <a:lnTo>
                    <a:pt x="816" y="828"/>
                  </a:lnTo>
                  <a:lnTo>
                    <a:pt x="797" y="845"/>
                  </a:lnTo>
                  <a:lnTo>
                    <a:pt x="772" y="860"/>
                  </a:lnTo>
                  <a:lnTo>
                    <a:pt x="772" y="860"/>
                  </a:lnTo>
                  <a:lnTo>
                    <a:pt x="754" y="869"/>
                  </a:lnTo>
                  <a:lnTo>
                    <a:pt x="735" y="877"/>
                  </a:lnTo>
                  <a:lnTo>
                    <a:pt x="714" y="883"/>
                  </a:lnTo>
                  <a:lnTo>
                    <a:pt x="695" y="888"/>
                  </a:lnTo>
                  <a:lnTo>
                    <a:pt x="654" y="897"/>
                  </a:lnTo>
                  <a:lnTo>
                    <a:pt x="633" y="903"/>
                  </a:lnTo>
                  <a:lnTo>
                    <a:pt x="614" y="909"/>
                  </a:lnTo>
                  <a:lnTo>
                    <a:pt x="614" y="909"/>
                  </a:lnTo>
                  <a:lnTo>
                    <a:pt x="595" y="916"/>
                  </a:lnTo>
                  <a:lnTo>
                    <a:pt x="576" y="918"/>
                  </a:lnTo>
                  <a:lnTo>
                    <a:pt x="555" y="920"/>
                  </a:lnTo>
                  <a:lnTo>
                    <a:pt x="534" y="920"/>
                  </a:lnTo>
                  <a:lnTo>
                    <a:pt x="493" y="917"/>
                  </a:lnTo>
                  <a:lnTo>
                    <a:pt x="453" y="913"/>
                  </a:lnTo>
                  <a:lnTo>
                    <a:pt x="453" y="913"/>
                  </a:lnTo>
                  <a:lnTo>
                    <a:pt x="428" y="912"/>
                  </a:lnTo>
                  <a:lnTo>
                    <a:pt x="404" y="908"/>
                  </a:lnTo>
                  <a:lnTo>
                    <a:pt x="379" y="901"/>
                  </a:lnTo>
                  <a:lnTo>
                    <a:pt x="356" y="895"/>
                  </a:lnTo>
                  <a:lnTo>
                    <a:pt x="334" y="886"/>
                  </a:lnTo>
                  <a:lnTo>
                    <a:pt x="311" y="875"/>
                  </a:lnTo>
                  <a:lnTo>
                    <a:pt x="291" y="863"/>
                  </a:lnTo>
                  <a:lnTo>
                    <a:pt x="268" y="850"/>
                  </a:lnTo>
                  <a:lnTo>
                    <a:pt x="268" y="850"/>
                  </a:lnTo>
                  <a:lnTo>
                    <a:pt x="229" y="824"/>
                  </a:lnTo>
                  <a:lnTo>
                    <a:pt x="211" y="811"/>
                  </a:lnTo>
                  <a:lnTo>
                    <a:pt x="192" y="798"/>
                  </a:lnTo>
                  <a:lnTo>
                    <a:pt x="174" y="784"/>
                  </a:lnTo>
                  <a:lnTo>
                    <a:pt x="157" y="768"/>
                  </a:lnTo>
                  <a:lnTo>
                    <a:pt x="141" y="751"/>
                  </a:lnTo>
                  <a:lnTo>
                    <a:pt x="126" y="731"/>
                  </a:lnTo>
                  <a:lnTo>
                    <a:pt x="126" y="731"/>
                  </a:lnTo>
                  <a:lnTo>
                    <a:pt x="111" y="712"/>
                  </a:lnTo>
                  <a:lnTo>
                    <a:pt x="98" y="690"/>
                  </a:lnTo>
                  <a:lnTo>
                    <a:pt x="85" y="666"/>
                  </a:lnTo>
                  <a:lnTo>
                    <a:pt x="73" y="641"/>
                  </a:lnTo>
                  <a:lnTo>
                    <a:pt x="63" y="615"/>
                  </a:lnTo>
                  <a:lnTo>
                    <a:pt x="55" y="590"/>
                  </a:lnTo>
                  <a:lnTo>
                    <a:pt x="49" y="564"/>
                  </a:lnTo>
                  <a:lnTo>
                    <a:pt x="46" y="540"/>
                  </a:lnTo>
                  <a:lnTo>
                    <a:pt x="46" y="540"/>
                  </a:lnTo>
                  <a:lnTo>
                    <a:pt x="43" y="495"/>
                  </a:lnTo>
                  <a:lnTo>
                    <a:pt x="45" y="446"/>
                  </a:lnTo>
                  <a:lnTo>
                    <a:pt x="46" y="421"/>
                  </a:lnTo>
                  <a:lnTo>
                    <a:pt x="47" y="397"/>
                  </a:lnTo>
                  <a:lnTo>
                    <a:pt x="50" y="372"/>
                  </a:lnTo>
                  <a:lnTo>
                    <a:pt x="55" y="348"/>
                  </a:lnTo>
                  <a:lnTo>
                    <a:pt x="59" y="323"/>
                  </a:lnTo>
                  <a:lnTo>
                    <a:pt x="66" y="300"/>
                  </a:lnTo>
                  <a:lnTo>
                    <a:pt x="73" y="276"/>
                  </a:lnTo>
                  <a:lnTo>
                    <a:pt x="81" y="254"/>
                  </a:lnTo>
                  <a:lnTo>
                    <a:pt x="92" y="232"/>
                  </a:lnTo>
                  <a:lnTo>
                    <a:pt x="103" y="211"/>
                  </a:lnTo>
                  <a:lnTo>
                    <a:pt x="115" y="191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47" y="156"/>
                  </a:lnTo>
                  <a:lnTo>
                    <a:pt x="164" y="139"/>
                  </a:lnTo>
                  <a:lnTo>
                    <a:pt x="182" y="125"/>
                  </a:lnTo>
                  <a:lnTo>
                    <a:pt x="199" y="112"/>
                  </a:lnTo>
                  <a:lnTo>
                    <a:pt x="219" y="101"/>
                  </a:lnTo>
                  <a:lnTo>
                    <a:pt x="238" y="91"/>
                  </a:lnTo>
                  <a:lnTo>
                    <a:pt x="258" y="81"/>
                  </a:lnTo>
                  <a:lnTo>
                    <a:pt x="277" y="75"/>
                  </a:lnTo>
                  <a:lnTo>
                    <a:pt x="298" y="68"/>
                  </a:lnTo>
                  <a:lnTo>
                    <a:pt x="319" y="63"/>
                  </a:lnTo>
                  <a:lnTo>
                    <a:pt x="342" y="59"/>
                  </a:lnTo>
                  <a:lnTo>
                    <a:pt x="362" y="57"/>
                  </a:lnTo>
                  <a:lnTo>
                    <a:pt x="408" y="53"/>
                  </a:lnTo>
                  <a:lnTo>
                    <a:pt x="455" y="51"/>
                  </a:lnTo>
                  <a:lnTo>
                    <a:pt x="455" y="51"/>
                  </a:lnTo>
                  <a:lnTo>
                    <a:pt x="462" y="51"/>
                  </a:lnTo>
                  <a:lnTo>
                    <a:pt x="462" y="51"/>
                  </a:lnTo>
                  <a:lnTo>
                    <a:pt x="467" y="51"/>
                  </a:lnTo>
                  <a:lnTo>
                    <a:pt x="467" y="51"/>
                  </a:lnTo>
                  <a:lnTo>
                    <a:pt x="475" y="50"/>
                  </a:lnTo>
                  <a:lnTo>
                    <a:pt x="480" y="47"/>
                  </a:lnTo>
                  <a:lnTo>
                    <a:pt x="480" y="47"/>
                  </a:lnTo>
                  <a:lnTo>
                    <a:pt x="492" y="46"/>
                  </a:lnTo>
                  <a:lnTo>
                    <a:pt x="504" y="46"/>
                  </a:lnTo>
                  <a:lnTo>
                    <a:pt x="527" y="49"/>
                  </a:lnTo>
                  <a:lnTo>
                    <a:pt x="572" y="55"/>
                  </a:lnTo>
                  <a:lnTo>
                    <a:pt x="572" y="55"/>
                  </a:lnTo>
                  <a:lnTo>
                    <a:pt x="594" y="58"/>
                  </a:lnTo>
                  <a:lnTo>
                    <a:pt x="615" y="63"/>
                  </a:lnTo>
                  <a:lnTo>
                    <a:pt x="637" y="70"/>
                  </a:lnTo>
                  <a:lnTo>
                    <a:pt x="661" y="76"/>
                  </a:lnTo>
                  <a:lnTo>
                    <a:pt x="704" y="91"/>
                  </a:lnTo>
                  <a:lnTo>
                    <a:pt x="746" y="108"/>
                  </a:lnTo>
                  <a:lnTo>
                    <a:pt x="746" y="108"/>
                  </a:lnTo>
                  <a:lnTo>
                    <a:pt x="768" y="118"/>
                  </a:lnTo>
                  <a:lnTo>
                    <a:pt x="789" y="130"/>
                  </a:lnTo>
                  <a:lnTo>
                    <a:pt x="810" y="143"/>
                  </a:lnTo>
                  <a:lnTo>
                    <a:pt x="829" y="159"/>
                  </a:lnTo>
                  <a:lnTo>
                    <a:pt x="848" y="174"/>
                  </a:lnTo>
                  <a:lnTo>
                    <a:pt x="863" y="193"/>
                  </a:lnTo>
                  <a:lnTo>
                    <a:pt x="879" y="212"/>
                  </a:lnTo>
                  <a:lnTo>
                    <a:pt x="891" y="233"/>
                  </a:lnTo>
                  <a:lnTo>
                    <a:pt x="891" y="233"/>
                  </a:lnTo>
                  <a:lnTo>
                    <a:pt x="900" y="251"/>
                  </a:lnTo>
                  <a:lnTo>
                    <a:pt x="907" y="271"/>
                  </a:lnTo>
                  <a:lnTo>
                    <a:pt x="913" y="291"/>
                  </a:lnTo>
                  <a:lnTo>
                    <a:pt x="918" y="312"/>
                  </a:lnTo>
                  <a:lnTo>
                    <a:pt x="922" y="333"/>
                  </a:lnTo>
                  <a:lnTo>
                    <a:pt x="925" y="352"/>
                  </a:lnTo>
                  <a:lnTo>
                    <a:pt x="930" y="393"/>
                  </a:lnTo>
                  <a:lnTo>
                    <a:pt x="930" y="393"/>
                  </a:lnTo>
                  <a:lnTo>
                    <a:pt x="930" y="414"/>
                  </a:lnTo>
                  <a:lnTo>
                    <a:pt x="929" y="435"/>
                  </a:lnTo>
                  <a:lnTo>
                    <a:pt x="926" y="455"/>
                  </a:lnTo>
                  <a:lnTo>
                    <a:pt x="922" y="475"/>
                  </a:lnTo>
                  <a:lnTo>
                    <a:pt x="922" y="4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3" name="组合 1292"/>
          <p:cNvGrpSpPr/>
          <p:nvPr/>
        </p:nvGrpSpPr>
        <p:grpSpPr>
          <a:xfrm>
            <a:off x="8375651" y="5058817"/>
            <a:ext cx="1049867" cy="1005417"/>
            <a:chOff x="6281738" y="4064000"/>
            <a:chExt cx="787400" cy="754063"/>
          </a:xfrm>
          <a:solidFill>
            <a:srgbClr val="1043AB"/>
          </a:solidFill>
        </p:grpSpPr>
        <p:sp>
          <p:nvSpPr>
            <p:cNvPr id="13422" name="Freeform 1134"/>
            <p:cNvSpPr/>
            <p:nvPr/>
          </p:nvSpPr>
          <p:spPr bwMode="auto">
            <a:xfrm>
              <a:off x="6778626" y="4521200"/>
              <a:ext cx="50800" cy="79375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97" y="21"/>
                </a:cxn>
                <a:cxn ang="0">
                  <a:pos x="78" y="41"/>
                </a:cxn>
                <a:cxn ang="0">
                  <a:pos x="61" y="62"/>
                </a:cxn>
                <a:cxn ang="0">
                  <a:pos x="46" y="84"/>
                </a:cxn>
                <a:cxn ang="0">
                  <a:pos x="46" y="84"/>
                </a:cxn>
                <a:cxn ang="0">
                  <a:pos x="39" y="94"/>
                </a:cxn>
                <a:cxn ang="0">
                  <a:pos x="34" y="105"/>
                </a:cxn>
                <a:cxn ang="0">
                  <a:pos x="25" y="127"/>
                </a:cxn>
                <a:cxn ang="0">
                  <a:pos x="25" y="127"/>
                </a:cxn>
                <a:cxn ang="0">
                  <a:pos x="20" y="143"/>
                </a:cxn>
                <a:cxn ang="0">
                  <a:pos x="16" y="159"/>
                </a:cxn>
                <a:cxn ang="0">
                  <a:pos x="9" y="174"/>
                </a:cxn>
                <a:cxn ang="0">
                  <a:pos x="5" y="182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90"/>
                </a:cxn>
                <a:cxn ang="0">
                  <a:pos x="0" y="193"/>
                </a:cxn>
                <a:cxn ang="0">
                  <a:pos x="1" y="196"/>
                </a:cxn>
                <a:cxn ang="0">
                  <a:pos x="4" y="198"/>
                </a:cxn>
                <a:cxn ang="0">
                  <a:pos x="5" y="198"/>
                </a:cxn>
                <a:cxn ang="0">
                  <a:pos x="8" y="198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6" y="186"/>
                </a:cxn>
                <a:cxn ang="0">
                  <a:pos x="22" y="176"/>
                </a:cxn>
                <a:cxn ang="0">
                  <a:pos x="26" y="164"/>
                </a:cxn>
                <a:cxn ang="0">
                  <a:pos x="30" y="152"/>
                </a:cxn>
                <a:cxn ang="0">
                  <a:pos x="37" y="128"/>
                </a:cxn>
                <a:cxn ang="0">
                  <a:pos x="42" y="117"/>
                </a:cxn>
                <a:cxn ang="0">
                  <a:pos x="46" y="106"/>
                </a:cxn>
                <a:cxn ang="0">
                  <a:pos x="46" y="106"/>
                </a:cxn>
                <a:cxn ang="0">
                  <a:pos x="54" y="93"/>
                </a:cxn>
                <a:cxn ang="0">
                  <a:pos x="63" y="80"/>
                </a:cxn>
                <a:cxn ang="0">
                  <a:pos x="81" y="55"/>
                </a:cxn>
                <a:cxn ang="0">
                  <a:pos x="102" y="32"/>
                </a:cxn>
                <a:cxn ang="0">
                  <a:pos x="124" y="11"/>
                </a:cxn>
                <a:cxn ang="0">
                  <a:pos x="124" y="11"/>
                </a:cxn>
                <a:cxn ang="0">
                  <a:pos x="126" y="8"/>
                </a:cxn>
                <a:cxn ang="0">
                  <a:pos x="126" y="6"/>
                </a:cxn>
                <a:cxn ang="0">
                  <a:pos x="123" y="2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6" h="198">
                  <a:moveTo>
                    <a:pt x="115" y="2"/>
                  </a:moveTo>
                  <a:lnTo>
                    <a:pt x="115" y="2"/>
                  </a:lnTo>
                  <a:lnTo>
                    <a:pt x="97" y="21"/>
                  </a:lnTo>
                  <a:lnTo>
                    <a:pt x="78" y="41"/>
                  </a:lnTo>
                  <a:lnTo>
                    <a:pt x="61" y="6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39" y="94"/>
                  </a:lnTo>
                  <a:lnTo>
                    <a:pt x="34" y="105"/>
                  </a:lnTo>
                  <a:lnTo>
                    <a:pt x="25" y="127"/>
                  </a:lnTo>
                  <a:lnTo>
                    <a:pt x="25" y="127"/>
                  </a:lnTo>
                  <a:lnTo>
                    <a:pt x="20" y="143"/>
                  </a:lnTo>
                  <a:lnTo>
                    <a:pt x="16" y="159"/>
                  </a:lnTo>
                  <a:lnTo>
                    <a:pt x="9" y="174"/>
                  </a:lnTo>
                  <a:lnTo>
                    <a:pt x="5" y="182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90"/>
                  </a:lnTo>
                  <a:lnTo>
                    <a:pt x="0" y="193"/>
                  </a:lnTo>
                  <a:lnTo>
                    <a:pt x="1" y="196"/>
                  </a:lnTo>
                  <a:lnTo>
                    <a:pt x="4" y="198"/>
                  </a:lnTo>
                  <a:lnTo>
                    <a:pt x="5" y="198"/>
                  </a:lnTo>
                  <a:lnTo>
                    <a:pt x="8" y="198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6" y="186"/>
                  </a:lnTo>
                  <a:lnTo>
                    <a:pt x="22" y="176"/>
                  </a:lnTo>
                  <a:lnTo>
                    <a:pt x="26" y="164"/>
                  </a:lnTo>
                  <a:lnTo>
                    <a:pt x="30" y="152"/>
                  </a:lnTo>
                  <a:lnTo>
                    <a:pt x="37" y="128"/>
                  </a:lnTo>
                  <a:lnTo>
                    <a:pt x="42" y="117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54" y="93"/>
                  </a:lnTo>
                  <a:lnTo>
                    <a:pt x="63" y="80"/>
                  </a:lnTo>
                  <a:lnTo>
                    <a:pt x="81" y="55"/>
                  </a:lnTo>
                  <a:lnTo>
                    <a:pt x="102" y="32"/>
                  </a:lnTo>
                  <a:lnTo>
                    <a:pt x="124" y="11"/>
                  </a:lnTo>
                  <a:lnTo>
                    <a:pt x="124" y="11"/>
                  </a:lnTo>
                  <a:lnTo>
                    <a:pt x="126" y="8"/>
                  </a:lnTo>
                  <a:lnTo>
                    <a:pt x="126" y="6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3" name="Freeform 1135"/>
            <p:cNvSpPr/>
            <p:nvPr/>
          </p:nvSpPr>
          <p:spPr bwMode="auto">
            <a:xfrm>
              <a:off x="6788151" y="4489450"/>
              <a:ext cx="82550" cy="131763"/>
            </a:xfrm>
            <a:custGeom>
              <a:avLst/>
              <a:gdLst/>
              <a:ahLst/>
              <a:cxnLst>
                <a:cxn ang="0">
                  <a:pos x="196" y="3"/>
                </a:cxn>
                <a:cxn ang="0">
                  <a:pos x="196" y="3"/>
                </a:cxn>
                <a:cxn ang="0">
                  <a:pos x="164" y="44"/>
                </a:cxn>
                <a:cxn ang="0">
                  <a:pos x="149" y="65"/>
                </a:cxn>
                <a:cxn ang="0">
                  <a:pos x="134" y="88"/>
                </a:cxn>
                <a:cxn ang="0">
                  <a:pos x="134" y="88"/>
                </a:cxn>
                <a:cxn ang="0">
                  <a:pos x="109" y="131"/>
                </a:cxn>
                <a:cxn ang="0">
                  <a:pos x="96" y="152"/>
                </a:cxn>
                <a:cxn ang="0">
                  <a:pos x="82" y="173"/>
                </a:cxn>
                <a:cxn ang="0">
                  <a:pos x="82" y="173"/>
                </a:cxn>
                <a:cxn ang="0">
                  <a:pos x="54" y="213"/>
                </a:cxn>
                <a:cxn ang="0">
                  <a:pos x="41" y="234"/>
                </a:cxn>
                <a:cxn ang="0">
                  <a:pos x="28" y="255"/>
                </a:cxn>
                <a:cxn ang="0">
                  <a:pos x="28" y="255"/>
                </a:cxn>
                <a:cxn ang="0">
                  <a:pos x="19" y="273"/>
                </a:cxn>
                <a:cxn ang="0">
                  <a:pos x="11" y="292"/>
                </a:cxn>
                <a:cxn ang="0">
                  <a:pos x="11" y="292"/>
                </a:cxn>
                <a:cxn ang="0">
                  <a:pos x="9" y="299"/>
                </a:cxn>
                <a:cxn ang="0">
                  <a:pos x="6" y="309"/>
                </a:cxn>
                <a:cxn ang="0">
                  <a:pos x="3" y="316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32"/>
                </a:cxn>
                <a:cxn ang="0">
                  <a:pos x="2" y="333"/>
                </a:cxn>
                <a:cxn ang="0">
                  <a:pos x="5" y="333"/>
                </a:cxn>
                <a:cxn ang="0">
                  <a:pos x="6" y="333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13" y="326"/>
                </a:cxn>
                <a:cxn ang="0">
                  <a:pos x="15" y="318"/>
                </a:cxn>
                <a:cxn ang="0">
                  <a:pos x="15" y="318"/>
                </a:cxn>
                <a:cxn ang="0">
                  <a:pos x="23" y="293"/>
                </a:cxn>
                <a:cxn ang="0">
                  <a:pos x="34" y="271"/>
                </a:cxn>
                <a:cxn ang="0">
                  <a:pos x="34" y="271"/>
                </a:cxn>
                <a:cxn ang="0">
                  <a:pos x="45" y="248"/>
                </a:cxn>
                <a:cxn ang="0">
                  <a:pos x="58" y="227"/>
                </a:cxn>
                <a:cxn ang="0">
                  <a:pos x="86" y="187"/>
                </a:cxn>
                <a:cxn ang="0">
                  <a:pos x="86" y="187"/>
                </a:cxn>
                <a:cxn ang="0">
                  <a:pos x="115" y="14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55" y="78"/>
                </a:cxn>
                <a:cxn ang="0">
                  <a:pos x="171" y="55"/>
                </a:cxn>
                <a:cxn ang="0">
                  <a:pos x="206" y="8"/>
                </a:cxn>
                <a:cxn ang="0">
                  <a:pos x="206" y="8"/>
                </a:cxn>
                <a:cxn ang="0">
                  <a:pos x="208" y="6"/>
                </a:cxn>
                <a:cxn ang="0">
                  <a:pos x="208" y="4"/>
                </a:cxn>
                <a:cxn ang="0">
                  <a:pos x="206" y="3"/>
                </a:cxn>
                <a:cxn ang="0">
                  <a:pos x="205" y="1"/>
                </a:cxn>
                <a:cxn ang="0">
                  <a:pos x="200" y="0"/>
                </a:cxn>
                <a:cxn ang="0">
                  <a:pos x="198" y="1"/>
                </a:cxn>
                <a:cxn ang="0">
                  <a:pos x="196" y="3"/>
                </a:cxn>
                <a:cxn ang="0">
                  <a:pos x="196" y="3"/>
                </a:cxn>
              </a:cxnLst>
              <a:rect l="0" t="0" r="r" b="b"/>
              <a:pathLst>
                <a:path w="208" h="333">
                  <a:moveTo>
                    <a:pt x="196" y="3"/>
                  </a:moveTo>
                  <a:lnTo>
                    <a:pt x="196" y="3"/>
                  </a:lnTo>
                  <a:lnTo>
                    <a:pt x="164" y="44"/>
                  </a:lnTo>
                  <a:lnTo>
                    <a:pt x="149" y="65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09" y="131"/>
                  </a:lnTo>
                  <a:lnTo>
                    <a:pt x="96" y="152"/>
                  </a:lnTo>
                  <a:lnTo>
                    <a:pt x="82" y="173"/>
                  </a:lnTo>
                  <a:lnTo>
                    <a:pt x="82" y="173"/>
                  </a:lnTo>
                  <a:lnTo>
                    <a:pt x="54" y="213"/>
                  </a:lnTo>
                  <a:lnTo>
                    <a:pt x="41" y="234"/>
                  </a:lnTo>
                  <a:lnTo>
                    <a:pt x="28" y="255"/>
                  </a:lnTo>
                  <a:lnTo>
                    <a:pt x="28" y="255"/>
                  </a:lnTo>
                  <a:lnTo>
                    <a:pt x="19" y="273"/>
                  </a:lnTo>
                  <a:lnTo>
                    <a:pt x="11" y="292"/>
                  </a:lnTo>
                  <a:lnTo>
                    <a:pt x="11" y="292"/>
                  </a:lnTo>
                  <a:lnTo>
                    <a:pt x="9" y="299"/>
                  </a:lnTo>
                  <a:lnTo>
                    <a:pt x="6" y="309"/>
                  </a:lnTo>
                  <a:lnTo>
                    <a:pt x="3" y="316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32"/>
                  </a:lnTo>
                  <a:lnTo>
                    <a:pt x="2" y="333"/>
                  </a:lnTo>
                  <a:lnTo>
                    <a:pt x="5" y="333"/>
                  </a:lnTo>
                  <a:lnTo>
                    <a:pt x="6" y="333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13" y="326"/>
                  </a:lnTo>
                  <a:lnTo>
                    <a:pt x="15" y="318"/>
                  </a:lnTo>
                  <a:lnTo>
                    <a:pt x="15" y="318"/>
                  </a:lnTo>
                  <a:lnTo>
                    <a:pt x="23" y="293"/>
                  </a:lnTo>
                  <a:lnTo>
                    <a:pt x="34" y="271"/>
                  </a:lnTo>
                  <a:lnTo>
                    <a:pt x="34" y="271"/>
                  </a:lnTo>
                  <a:lnTo>
                    <a:pt x="45" y="248"/>
                  </a:lnTo>
                  <a:lnTo>
                    <a:pt x="58" y="227"/>
                  </a:lnTo>
                  <a:lnTo>
                    <a:pt x="86" y="187"/>
                  </a:lnTo>
                  <a:lnTo>
                    <a:pt x="86" y="187"/>
                  </a:lnTo>
                  <a:lnTo>
                    <a:pt x="115" y="14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55" y="78"/>
                  </a:lnTo>
                  <a:lnTo>
                    <a:pt x="171" y="5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6"/>
                  </a:lnTo>
                  <a:lnTo>
                    <a:pt x="208" y="4"/>
                  </a:lnTo>
                  <a:lnTo>
                    <a:pt x="206" y="3"/>
                  </a:lnTo>
                  <a:lnTo>
                    <a:pt x="205" y="1"/>
                  </a:lnTo>
                  <a:lnTo>
                    <a:pt x="200" y="0"/>
                  </a:lnTo>
                  <a:lnTo>
                    <a:pt x="198" y="1"/>
                  </a:lnTo>
                  <a:lnTo>
                    <a:pt x="196" y="3"/>
                  </a:lnTo>
                  <a:lnTo>
                    <a:pt x="1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4" name="Freeform 1136"/>
            <p:cNvSpPr/>
            <p:nvPr/>
          </p:nvSpPr>
          <p:spPr bwMode="auto">
            <a:xfrm>
              <a:off x="6800851" y="4489450"/>
              <a:ext cx="92075" cy="131763"/>
            </a:xfrm>
            <a:custGeom>
              <a:avLst/>
              <a:gdLst/>
              <a:ahLst/>
              <a:cxnLst>
                <a:cxn ang="0">
                  <a:pos x="222" y="1"/>
                </a:cxn>
                <a:cxn ang="0">
                  <a:pos x="222" y="1"/>
                </a:cxn>
                <a:cxn ang="0">
                  <a:pos x="215" y="6"/>
                </a:cxn>
                <a:cxn ang="0">
                  <a:pos x="208" y="11"/>
                </a:cxn>
                <a:cxn ang="0">
                  <a:pos x="196" y="24"/>
                </a:cxn>
                <a:cxn ang="0">
                  <a:pos x="184" y="39"/>
                </a:cxn>
                <a:cxn ang="0">
                  <a:pos x="175" y="54"/>
                </a:cxn>
                <a:cxn ang="0">
                  <a:pos x="175" y="54"/>
                </a:cxn>
                <a:cxn ang="0">
                  <a:pos x="145" y="104"/>
                </a:cxn>
                <a:cxn ang="0">
                  <a:pos x="115" y="154"/>
                </a:cxn>
                <a:cxn ang="0">
                  <a:pos x="115" y="154"/>
                </a:cxn>
                <a:cxn ang="0">
                  <a:pos x="87" y="197"/>
                </a:cxn>
                <a:cxn ang="0">
                  <a:pos x="58" y="240"/>
                </a:cxn>
                <a:cxn ang="0">
                  <a:pos x="58" y="240"/>
                </a:cxn>
                <a:cxn ang="0">
                  <a:pos x="44" y="260"/>
                </a:cxn>
                <a:cxn ang="0">
                  <a:pos x="28" y="281"/>
                </a:cxn>
                <a:cxn ang="0">
                  <a:pos x="14" y="300"/>
                </a:cxn>
                <a:cxn ang="0">
                  <a:pos x="1" y="323"/>
                </a:cxn>
                <a:cxn ang="0">
                  <a:pos x="1" y="323"/>
                </a:cxn>
                <a:cxn ang="0">
                  <a:pos x="0" y="325"/>
                </a:cxn>
                <a:cxn ang="0">
                  <a:pos x="1" y="328"/>
                </a:cxn>
                <a:cxn ang="0">
                  <a:pos x="4" y="330"/>
                </a:cxn>
                <a:cxn ang="0">
                  <a:pos x="7" y="330"/>
                </a:cxn>
                <a:cxn ang="0">
                  <a:pos x="7" y="330"/>
                </a:cxn>
                <a:cxn ang="0">
                  <a:pos x="19" y="328"/>
                </a:cxn>
                <a:cxn ang="0">
                  <a:pos x="19" y="328"/>
                </a:cxn>
                <a:cxn ang="0">
                  <a:pos x="21" y="326"/>
                </a:cxn>
                <a:cxn ang="0">
                  <a:pos x="22" y="325"/>
                </a:cxn>
                <a:cxn ang="0">
                  <a:pos x="23" y="321"/>
                </a:cxn>
                <a:cxn ang="0">
                  <a:pos x="21" y="319"/>
                </a:cxn>
                <a:cxn ang="0">
                  <a:pos x="18" y="316"/>
                </a:cxn>
                <a:cxn ang="0">
                  <a:pos x="18" y="316"/>
                </a:cxn>
                <a:cxn ang="0">
                  <a:pos x="27" y="303"/>
                </a:cxn>
                <a:cxn ang="0">
                  <a:pos x="38" y="289"/>
                </a:cxn>
                <a:cxn ang="0">
                  <a:pos x="58" y="261"/>
                </a:cxn>
                <a:cxn ang="0">
                  <a:pos x="58" y="261"/>
                </a:cxn>
                <a:cxn ang="0">
                  <a:pos x="83" y="223"/>
                </a:cxn>
                <a:cxn ang="0">
                  <a:pos x="108" y="185"/>
                </a:cxn>
                <a:cxn ang="0">
                  <a:pos x="108" y="185"/>
                </a:cxn>
                <a:cxn ang="0">
                  <a:pos x="162" y="98"/>
                </a:cxn>
                <a:cxn ang="0">
                  <a:pos x="162" y="98"/>
                </a:cxn>
                <a:cxn ang="0">
                  <a:pos x="176" y="73"/>
                </a:cxn>
                <a:cxn ang="0">
                  <a:pos x="191" y="49"/>
                </a:cxn>
                <a:cxn ang="0">
                  <a:pos x="198" y="39"/>
                </a:cxn>
                <a:cxn ang="0">
                  <a:pos x="208" y="28"/>
                </a:cxn>
                <a:cxn ang="0">
                  <a:pos x="217" y="18"/>
                </a:cxn>
                <a:cxn ang="0">
                  <a:pos x="229" y="10"/>
                </a:cxn>
                <a:cxn ang="0">
                  <a:pos x="229" y="10"/>
                </a:cxn>
                <a:cxn ang="0">
                  <a:pos x="230" y="9"/>
                </a:cxn>
                <a:cxn ang="0">
                  <a:pos x="231" y="6"/>
                </a:cxn>
                <a:cxn ang="0">
                  <a:pos x="230" y="2"/>
                </a:cxn>
                <a:cxn ang="0">
                  <a:pos x="227" y="0"/>
                </a:cxn>
                <a:cxn ang="0">
                  <a:pos x="225" y="0"/>
                </a:cxn>
                <a:cxn ang="0">
                  <a:pos x="222" y="1"/>
                </a:cxn>
                <a:cxn ang="0">
                  <a:pos x="222" y="1"/>
                </a:cxn>
              </a:cxnLst>
              <a:rect l="0" t="0" r="r" b="b"/>
              <a:pathLst>
                <a:path w="231" h="330">
                  <a:moveTo>
                    <a:pt x="222" y="1"/>
                  </a:moveTo>
                  <a:lnTo>
                    <a:pt x="222" y="1"/>
                  </a:lnTo>
                  <a:lnTo>
                    <a:pt x="215" y="6"/>
                  </a:lnTo>
                  <a:lnTo>
                    <a:pt x="208" y="11"/>
                  </a:lnTo>
                  <a:lnTo>
                    <a:pt x="196" y="24"/>
                  </a:lnTo>
                  <a:lnTo>
                    <a:pt x="184" y="39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45" y="104"/>
                  </a:lnTo>
                  <a:lnTo>
                    <a:pt x="115" y="154"/>
                  </a:lnTo>
                  <a:lnTo>
                    <a:pt x="115" y="154"/>
                  </a:lnTo>
                  <a:lnTo>
                    <a:pt x="87" y="197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44" y="260"/>
                  </a:lnTo>
                  <a:lnTo>
                    <a:pt x="28" y="281"/>
                  </a:lnTo>
                  <a:lnTo>
                    <a:pt x="14" y="300"/>
                  </a:lnTo>
                  <a:lnTo>
                    <a:pt x="1" y="323"/>
                  </a:lnTo>
                  <a:lnTo>
                    <a:pt x="1" y="323"/>
                  </a:lnTo>
                  <a:lnTo>
                    <a:pt x="0" y="325"/>
                  </a:lnTo>
                  <a:lnTo>
                    <a:pt x="1" y="328"/>
                  </a:lnTo>
                  <a:lnTo>
                    <a:pt x="4" y="330"/>
                  </a:lnTo>
                  <a:lnTo>
                    <a:pt x="7" y="330"/>
                  </a:lnTo>
                  <a:lnTo>
                    <a:pt x="7" y="330"/>
                  </a:lnTo>
                  <a:lnTo>
                    <a:pt x="19" y="328"/>
                  </a:lnTo>
                  <a:lnTo>
                    <a:pt x="19" y="328"/>
                  </a:lnTo>
                  <a:lnTo>
                    <a:pt x="21" y="326"/>
                  </a:lnTo>
                  <a:lnTo>
                    <a:pt x="22" y="325"/>
                  </a:lnTo>
                  <a:lnTo>
                    <a:pt x="23" y="321"/>
                  </a:lnTo>
                  <a:lnTo>
                    <a:pt x="21" y="319"/>
                  </a:lnTo>
                  <a:lnTo>
                    <a:pt x="18" y="316"/>
                  </a:lnTo>
                  <a:lnTo>
                    <a:pt x="18" y="316"/>
                  </a:lnTo>
                  <a:lnTo>
                    <a:pt x="27" y="303"/>
                  </a:lnTo>
                  <a:lnTo>
                    <a:pt x="38" y="289"/>
                  </a:lnTo>
                  <a:lnTo>
                    <a:pt x="58" y="261"/>
                  </a:lnTo>
                  <a:lnTo>
                    <a:pt x="58" y="261"/>
                  </a:lnTo>
                  <a:lnTo>
                    <a:pt x="83" y="223"/>
                  </a:lnTo>
                  <a:lnTo>
                    <a:pt x="108" y="185"/>
                  </a:lnTo>
                  <a:lnTo>
                    <a:pt x="108" y="185"/>
                  </a:lnTo>
                  <a:lnTo>
                    <a:pt x="162" y="98"/>
                  </a:lnTo>
                  <a:lnTo>
                    <a:pt x="162" y="98"/>
                  </a:lnTo>
                  <a:lnTo>
                    <a:pt x="176" y="73"/>
                  </a:lnTo>
                  <a:lnTo>
                    <a:pt x="191" y="49"/>
                  </a:lnTo>
                  <a:lnTo>
                    <a:pt x="198" y="39"/>
                  </a:lnTo>
                  <a:lnTo>
                    <a:pt x="208" y="28"/>
                  </a:lnTo>
                  <a:lnTo>
                    <a:pt x="217" y="18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0" y="9"/>
                  </a:lnTo>
                  <a:lnTo>
                    <a:pt x="231" y="6"/>
                  </a:lnTo>
                  <a:lnTo>
                    <a:pt x="230" y="2"/>
                  </a:lnTo>
                  <a:lnTo>
                    <a:pt x="227" y="0"/>
                  </a:lnTo>
                  <a:lnTo>
                    <a:pt x="225" y="0"/>
                  </a:lnTo>
                  <a:lnTo>
                    <a:pt x="222" y="1"/>
                  </a:lnTo>
                  <a:lnTo>
                    <a:pt x="22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5" name="Freeform 1137"/>
            <p:cNvSpPr/>
            <p:nvPr/>
          </p:nvSpPr>
          <p:spPr bwMode="auto">
            <a:xfrm>
              <a:off x="6819901" y="4494213"/>
              <a:ext cx="90488" cy="136525"/>
            </a:xfrm>
            <a:custGeom>
              <a:avLst/>
              <a:gdLst/>
              <a:ahLst/>
              <a:cxnLst>
                <a:cxn ang="0">
                  <a:pos x="218" y="3"/>
                </a:cxn>
                <a:cxn ang="0">
                  <a:pos x="218" y="3"/>
                </a:cxn>
                <a:cxn ang="0">
                  <a:pos x="207" y="24"/>
                </a:cxn>
                <a:cxn ang="0">
                  <a:pos x="194" y="42"/>
                </a:cxn>
                <a:cxn ang="0">
                  <a:pos x="181" y="60"/>
                </a:cxn>
                <a:cxn ang="0">
                  <a:pos x="167" y="80"/>
                </a:cxn>
                <a:cxn ang="0">
                  <a:pos x="167" y="80"/>
                </a:cxn>
                <a:cxn ang="0">
                  <a:pos x="137" y="127"/>
                </a:cxn>
                <a:cxn ang="0">
                  <a:pos x="107" y="176"/>
                </a:cxn>
                <a:cxn ang="0">
                  <a:pos x="107" y="176"/>
                </a:cxn>
                <a:cxn ang="0">
                  <a:pos x="81" y="215"/>
                </a:cxn>
                <a:cxn ang="0">
                  <a:pos x="52" y="254"/>
                </a:cxn>
                <a:cxn ang="0">
                  <a:pos x="52" y="254"/>
                </a:cxn>
                <a:cxn ang="0">
                  <a:pos x="41" y="274"/>
                </a:cxn>
                <a:cxn ang="0">
                  <a:pos x="27" y="293"/>
                </a:cxn>
                <a:cxn ang="0">
                  <a:pos x="27" y="293"/>
                </a:cxn>
                <a:cxn ang="0">
                  <a:pos x="22" y="302"/>
                </a:cxn>
                <a:cxn ang="0">
                  <a:pos x="17" y="314"/>
                </a:cxn>
                <a:cxn ang="0">
                  <a:pos x="10" y="325"/>
                </a:cxn>
                <a:cxn ang="0">
                  <a:pos x="7" y="329"/>
                </a:cxn>
                <a:cxn ang="0">
                  <a:pos x="4" y="331"/>
                </a:cxn>
                <a:cxn ang="0">
                  <a:pos x="4" y="331"/>
                </a:cxn>
                <a:cxn ang="0">
                  <a:pos x="1" y="334"/>
                </a:cxn>
                <a:cxn ang="0">
                  <a:pos x="0" y="335"/>
                </a:cxn>
                <a:cxn ang="0">
                  <a:pos x="1" y="339"/>
                </a:cxn>
                <a:cxn ang="0">
                  <a:pos x="4" y="342"/>
                </a:cxn>
                <a:cxn ang="0">
                  <a:pos x="7" y="343"/>
                </a:cxn>
                <a:cxn ang="0">
                  <a:pos x="9" y="342"/>
                </a:cxn>
                <a:cxn ang="0">
                  <a:pos x="9" y="342"/>
                </a:cxn>
                <a:cxn ang="0">
                  <a:pos x="13" y="339"/>
                </a:cxn>
                <a:cxn ang="0">
                  <a:pos x="16" y="336"/>
                </a:cxn>
                <a:cxn ang="0">
                  <a:pos x="21" y="327"/>
                </a:cxn>
                <a:cxn ang="0">
                  <a:pos x="21" y="327"/>
                </a:cxn>
                <a:cxn ang="0">
                  <a:pos x="26" y="315"/>
                </a:cxn>
                <a:cxn ang="0">
                  <a:pos x="33" y="305"/>
                </a:cxn>
                <a:cxn ang="0">
                  <a:pos x="48" y="283"/>
                </a:cxn>
                <a:cxn ang="0">
                  <a:pos x="48" y="283"/>
                </a:cxn>
                <a:cxn ang="0">
                  <a:pos x="77" y="240"/>
                </a:cxn>
                <a:cxn ang="0">
                  <a:pos x="106" y="198"/>
                </a:cxn>
                <a:cxn ang="0">
                  <a:pos x="106" y="198"/>
                </a:cxn>
                <a:cxn ang="0">
                  <a:pos x="122" y="174"/>
                </a:cxn>
                <a:cxn ang="0">
                  <a:pos x="136" y="151"/>
                </a:cxn>
                <a:cxn ang="0">
                  <a:pos x="166" y="102"/>
                </a:cxn>
                <a:cxn ang="0">
                  <a:pos x="166" y="102"/>
                </a:cxn>
                <a:cxn ang="0">
                  <a:pos x="182" y="80"/>
                </a:cxn>
                <a:cxn ang="0">
                  <a:pos x="199" y="57"/>
                </a:cxn>
                <a:cxn ang="0">
                  <a:pos x="215" y="33"/>
                </a:cxn>
                <a:cxn ang="0">
                  <a:pos x="221" y="21"/>
                </a:cxn>
                <a:cxn ang="0">
                  <a:pos x="228" y="8"/>
                </a:cxn>
                <a:cxn ang="0">
                  <a:pos x="228" y="8"/>
                </a:cxn>
                <a:cxn ang="0">
                  <a:pos x="229" y="6"/>
                </a:cxn>
                <a:cxn ang="0">
                  <a:pos x="229" y="4"/>
                </a:cxn>
                <a:cxn ang="0">
                  <a:pos x="225" y="0"/>
                </a:cxn>
                <a:cxn ang="0">
                  <a:pos x="224" y="0"/>
                </a:cxn>
                <a:cxn ang="0">
                  <a:pos x="221" y="0"/>
                </a:cxn>
                <a:cxn ang="0">
                  <a:pos x="220" y="0"/>
                </a:cxn>
                <a:cxn ang="0">
                  <a:pos x="218" y="3"/>
                </a:cxn>
                <a:cxn ang="0">
                  <a:pos x="218" y="3"/>
                </a:cxn>
              </a:cxnLst>
              <a:rect l="0" t="0" r="r" b="b"/>
              <a:pathLst>
                <a:path w="229" h="343">
                  <a:moveTo>
                    <a:pt x="218" y="3"/>
                  </a:moveTo>
                  <a:lnTo>
                    <a:pt x="218" y="3"/>
                  </a:lnTo>
                  <a:lnTo>
                    <a:pt x="207" y="24"/>
                  </a:lnTo>
                  <a:lnTo>
                    <a:pt x="194" y="42"/>
                  </a:lnTo>
                  <a:lnTo>
                    <a:pt x="181" y="60"/>
                  </a:lnTo>
                  <a:lnTo>
                    <a:pt x="167" y="80"/>
                  </a:lnTo>
                  <a:lnTo>
                    <a:pt x="167" y="80"/>
                  </a:lnTo>
                  <a:lnTo>
                    <a:pt x="137" y="127"/>
                  </a:lnTo>
                  <a:lnTo>
                    <a:pt x="107" y="176"/>
                  </a:lnTo>
                  <a:lnTo>
                    <a:pt x="107" y="176"/>
                  </a:lnTo>
                  <a:lnTo>
                    <a:pt x="81" y="215"/>
                  </a:lnTo>
                  <a:lnTo>
                    <a:pt x="52" y="254"/>
                  </a:lnTo>
                  <a:lnTo>
                    <a:pt x="52" y="254"/>
                  </a:lnTo>
                  <a:lnTo>
                    <a:pt x="41" y="274"/>
                  </a:lnTo>
                  <a:lnTo>
                    <a:pt x="27" y="293"/>
                  </a:lnTo>
                  <a:lnTo>
                    <a:pt x="27" y="293"/>
                  </a:lnTo>
                  <a:lnTo>
                    <a:pt x="22" y="302"/>
                  </a:lnTo>
                  <a:lnTo>
                    <a:pt x="17" y="314"/>
                  </a:lnTo>
                  <a:lnTo>
                    <a:pt x="10" y="325"/>
                  </a:lnTo>
                  <a:lnTo>
                    <a:pt x="7" y="329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1" y="334"/>
                  </a:lnTo>
                  <a:lnTo>
                    <a:pt x="0" y="335"/>
                  </a:lnTo>
                  <a:lnTo>
                    <a:pt x="1" y="339"/>
                  </a:lnTo>
                  <a:lnTo>
                    <a:pt x="4" y="342"/>
                  </a:lnTo>
                  <a:lnTo>
                    <a:pt x="7" y="343"/>
                  </a:lnTo>
                  <a:lnTo>
                    <a:pt x="9" y="342"/>
                  </a:lnTo>
                  <a:lnTo>
                    <a:pt x="9" y="342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21" y="327"/>
                  </a:lnTo>
                  <a:lnTo>
                    <a:pt x="21" y="327"/>
                  </a:lnTo>
                  <a:lnTo>
                    <a:pt x="26" y="315"/>
                  </a:lnTo>
                  <a:lnTo>
                    <a:pt x="33" y="305"/>
                  </a:lnTo>
                  <a:lnTo>
                    <a:pt x="48" y="283"/>
                  </a:lnTo>
                  <a:lnTo>
                    <a:pt x="48" y="283"/>
                  </a:lnTo>
                  <a:lnTo>
                    <a:pt x="77" y="240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22" y="174"/>
                  </a:lnTo>
                  <a:lnTo>
                    <a:pt x="136" y="151"/>
                  </a:lnTo>
                  <a:lnTo>
                    <a:pt x="166" y="102"/>
                  </a:lnTo>
                  <a:lnTo>
                    <a:pt x="166" y="102"/>
                  </a:lnTo>
                  <a:lnTo>
                    <a:pt x="182" y="80"/>
                  </a:lnTo>
                  <a:lnTo>
                    <a:pt x="199" y="57"/>
                  </a:lnTo>
                  <a:lnTo>
                    <a:pt x="215" y="33"/>
                  </a:lnTo>
                  <a:lnTo>
                    <a:pt x="221" y="21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229" y="6"/>
                  </a:lnTo>
                  <a:lnTo>
                    <a:pt x="229" y="4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1" y="0"/>
                  </a:lnTo>
                  <a:lnTo>
                    <a:pt x="220" y="0"/>
                  </a:lnTo>
                  <a:lnTo>
                    <a:pt x="218" y="3"/>
                  </a:lnTo>
                  <a:lnTo>
                    <a:pt x="21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6" name="Freeform 1138"/>
            <p:cNvSpPr/>
            <p:nvPr/>
          </p:nvSpPr>
          <p:spPr bwMode="auto">
            <a:xfrm>
              <a:off x="6891338" y="4513263"/>
              <a:ext cx="38100" cy="5397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73" y="17"/>
                </a:cxn>
                <a:cxn ang="0">
                  <a:pos x="61" y="34"/>
                </a:cxn>
                <a:cxn ang="0">
                  <a:pos x="51" y="52"/>
                </a:cxn>
                <a:cxn ang="0">
                  <a:pos x="37" y="69"/>
                </a:cxn>
                <a:cxn ang="0">
                  <a:pos x="37" y="69"/>
                </a:cxn>
                <a:cxn ang="0">
                  <a:pos x="17" y="98"/>
                </a:cxn>
                <a:cxn ang="0">
                  <a:pos x="7" y="113"/>
                </a:cxn>
                <a:cxn ang="0">
                  <a:pos x="0" y="129"/>
                </a:cxn>
                <a:cxn ang="0">
                  <a:pos x="0" y="129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7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4" y="124"/>
                </a:cxn>
                <a:cxn ang="0">
                  <a:pos x="18" y="116"/>
                </a:cxn>
                <a:cxn ang="0">
                  <a:pos x="28" y="99"/>
                </a:cxn>
                <a:cxn ang="0">
                  <a:pos x="52" y="69"/>
                </a:cxn>
                <a:cxn ang="0">
                  <a:pos x="52" y="69"/>
                </a:cxn>
                <a:cxn ang="0">
                  <a:pos x="62" y="55"/>
                </a:cxn>
                <a:cxn ang="0">
                  <a:pos x="73" y="39"/>
                </a:cxn>
                <a:cxn ang="0">
                  <a:pos x="83" y="23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6" y="8"/>
                </a:cxn>
                <a:cxn ang="0">
                  <a:pos x="96" y="5"/>
                </a:cxn>
                <a:cxn ang="0">
                  <a:pos x="95" y="1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6" h="136">
                  <a:moveTo>
                    <a:pt x="87" y="1"/>
                  </a:moveTo>
                  <a:lnTo>
                    <a:pt x="87" y="1"/>
                  </a:lnTo>
                  <a:lnTo>
                    <a:pt x="73" y="17"/>
                  </a:lnTo>
                  <a:lnTo>
                    <a:pt x="61" y="34"/>
                  </a:lnTo>
                  <a:lnTo>
                    <a:pt x="51" y="5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17" y="98"/>
                  </a:lnTo>
                  <a:lnTo>
                    <a:pt x="7" y="113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7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4" y="124"/>
                  </a:lnTo>
                  <a:lnTo>
                    <a:pt x="18" y="116"/>
                  </a:lnTo>
                  <a:lnTo>
                    <a:pt x="28" y="9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62" y="55"/>
                  </a:lnTo>
                  <a:lnTo>
                    <a:pt x="73" y="39"/>
                  </a:lnTo>
                  <a:lnTo>
                    <a:pt x="83" y="23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6" y="8"/>
                  </a:lnTo>
                  <a:lnTo>
                    <a:pt x="96" y="5"/>
                  </a:lnTo>
                  <a:lnTo>
                    <a:pt x="95" y="1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7" name="Freeform 1139"/>
            <p:cNvSpPr/>
            <p:nvPr/>
          </p:nvSpPr>
          <p:spPr bwMode="auto">
            <a:xfrm>
              <a:off x="6908801" y="4521200"/>
              <a:ext cx="38100" cy="508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6" y="16"/>
                </a:cxn>
                <a:cxn ang="0">
                  <a:pos x="64" y="30"/>
                </a:cxn>
                <a:cxn ang="0">
                  <a:pos x="42" y="59"/>
                </a:cxn>
                <a:cxn ang="0">
                  <a:pos x="2" y="121"/>
                </a:cxn>
                <a:cxn ang="0">
                  <a:pos x="2" y="121"/>
                </a:cxn>
                <a:cxn ang="0">
                  <a:pos x="0" y="122"/>
                </a:cxn>
                <a:cxn ang="0">
                  <a:pos x="2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8" y="128"/>
                </a:cxn>
                <a:cxn ang="0">
                  <a:pos x="10" y="127"/>
                </a:cxn>
                <a:cxn ang="0">
                  <a:pos x="12" y="126"/>
                </a:cxn>
                <a:cxn ang="0">
                  <a:pos x="12" y="126"/>
                </a:cxn>
                <a:cxn ang="0">
                  <a:pos x="51" y="67"/>
                </a:cxn>
                <a:cxn ang="0">
                  <a:pos x="74" y="37"/>
                </a:cxn>
                <a:cxn ang="0">
                  <a:pos x="84" y="24"/>
                </a:cxn>
                <a:cxn ang="0">
                  <a:pos x="97" y="11"/>
                </a:cxn>
                <a:cxn ang="0">
                  <a:pos x="97" y="11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6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9" h="128">
                  <a:moveTo>
                    <a:pt x="88" y="2"/>
                  </a:moveTo>
                  <a:lnTo>
                    <a:pt x="88" y="2"/>
                  </a:lnTo>
                  <a:lnTo>
                    <a:pt x="76" y="16"/>
                  </a:lnTo>
                  <a:lnTo>
                    <a:pt x="64" y="30"/>
                  </a:lnTo>
                  <a:lnTo>
                    <a:pt x="42" y="5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2"/>
                  </a:lnTo>
                  <a:lnTo>
                    <a:pt x="2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8" y="128"/>
                  </a:lnTo>
                  <a:lnTo>
                    <a:pt x="10" y="127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51" y="67"/>
                  </a:lnTo>
                  <a:lnTo>
                    <a:pt x="74" y="37"/>
                  </a:lnTo>
                  <a:lnTo>
                    <a:pt x="84" y="24"/>
                  </a:lnTo>
                  <a:lnTo>
                    <a:pt x="97" y="11"/>
                  </a:lnTo>
                  <a:lnTo>
                    <a:pt x="97" y="11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6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8" name="Freeform 1140"/>
            <p:cNvSpPr/>
            <p:nvPr/>
          </p:nvSpPr>
          <p:spPr bwMode="auto">
            <a:xfrm>
              <a:off x="6924676" y="4525963"/>
              <a:ext cx="47625" cy="53975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111" y="0"/>
                </a:cxn>
                <a:cxn ang="0">
                  <a:pos x="94" y="13"/>
                </a:cxn>
                <a:cxn ang="0">
                  <a:pos x="80" y="28"/>
                </a:cxn>
                <a:cxn ang="0">
                  <a:pos x="64" y="42"/>
                </a:cxn>
                <a:cxn ang="0">
                  <a:pos x="51" y="58"/>
                </a:cxn>
                <a:cxn ang="0">
                  <a:pos x="25" y="92"/>
                </a:cxn>
                <a:cxn ang="0">
                  <a:pos x="1" y="126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6" y="133"/>
                </a:cxn>
                <a:cxn ang="0">
                  <a:pos x="9" y="133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34" y="98"/>
                </a:cxn>
                <a:cxn ang="0">
                  <a:pos x="59" y="65"/>
                </a:cxn>
                <a:cxn ang="0">
                  <a:pos x="72" y="51"/>
                </a:cxn>
                <a:cxn ang="0">
                  <a:pos x="86" y="37"/>
                </a:cxn>
                <a:cxn ang="0">
                  <a:pos x="101" y="24"/>
                </a:cxn>
                <a:cxn ang="0">
                  <a:pos x="118" y="11"/>
                </a:cxn>
                <a:cxn ang="0">
                  <a:pos x="118" y="11"/>
                </a:cxn>
                <a:cxn ang="0">
                  <a:pos x="119" y="9"/>
                </a:cxn>
                <a:cxn ang="0">
                  <a:pos x="120" y="7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11" y="0"/>
                </a:cxn>
              </a:cxnLst>
              <a:rect l="0" t="0" r="r" b="b"/>
              <a:pathLst>
                <a:path w="120" h="133">
                  <a:moveTo>
                    <a:pt x="111" y="0"/>
                  </a:moveTo>
                  <a:lnTo>
                    <a:pt x="111" y="0"/>
                  </a:lnTo>
                  <a:lnTo>
                    <a:pt x="94" y="13"/>
                  </a:lnTo>
                  <a:lnTo>
                    <a:pt x="80" y="28"/>
                  </a:lnTo>
                  <a:lnTo>
                    <a:pt x="64" y="42"/>
                  </a:lnTo>
                  <a:lnTo>
                    <a:pt x="51" y="58"/>
                  </a:lnTo>
                  <a:lnTo>
                    <a:pt x="25" y="92"/>
                  </a:lnTo>
                  <a:lnTo>
                    <a:pt x="1" y="126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6" y="133"/>
                  </a:lnTo>
                  <a:lnTo>
                    <a:pt x="9" y="133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34" y="98"/>
                  </a:lnTo>
                  <a:lnTo>
                    <a:pt x="59" y="65"/>
                  </a:lnTo>
                  <a:lnTo>
                    <a:pt x="72" y="51"/>
                  </a:lnTo>
                  <a:lnTo>
                    <a:pt x="86" y="37"/>
                  </a:lnTo>
                  <a:lnTo>
                    <a:pt x="101" y="24"/>
                  </a:lnTo>
                  <a:lnTo>
                    <a:pt x="118" y="11"/>
                  </a:lnTo>
                  <a:lnTo>
                    <a:pt x="118" y="11"/>
                  </a:lnTo>
                  <a:lnTo>
                    <a:pt x="119" y="9"/>
                  </a:lnTo>
                  <a:lnTo>
                    <a:pt x="120" y="7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9" name="Freeform 1141"/>
            <p:cNvSpPr/>
            <p:nvPr/>
          </p:nvSpPr>
          <p:spPr bwMode="auto">
            <a:xfrm>
              <a:off x="6934201" y="4535488"/>
              <a:ext cx="49213" cy="60325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110" y="5"/>
                </a:cxn>
                <a:cxn ang="0">
                  <a:pos x="106" y="8"/>
                </a:cxn>
                <a:cxn ang="0">
                  <a:pos x="100" y="17"/>
                </a:cxn>
                <a:cxn ang="0">
                  <a:pos x="100" y="17"/>
                </a:cxn>
                <a:cxn ang="0">
                  <a:pos x="81" y="39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50" y="78"/>
                </a:cxn>
                <a:cxn ang="0">
                  <a:pos x="42" y="88"/>
                </a:cxn>
                <a:cxn ang="0">
                  <a:pos x="35" y="98"/>
                </a:cxn>
                <a:cxn ang="0">
                  <a:pos x="35" y="98"/>
                </a:cxn>
                <a:cxn ang="0">
                  <a:pos x="30" y="105"/>
                </a:cxn>
                <a:cxn ang="0">
                  <a:pos x="25" y="111"/>
                </a:cxn>
                <a:cxn ang="0">
                  <a:pos x="13" y="122"/>
                </a:cxn>
                <a:cxn ang="0">
                  <a:pos x="13" y="122"/>
                </a:cxn>
                <a:cxn ang="0">
                  <a:pos x="9" y="128"/>
                </a:cxn>
                <a:cxn ang="0">
                  <a:pos x="4" y="136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2"/>
                </a:cxn>
                <a:cxn ang="0">
                  <a:pos x="1" y="142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1" y="150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8" y="152"/>
                </a:cxn>
                <a:cxn ang="0">
                  <a:pos x="9" y="150"/>
                </a:cxn>
                <a:cxn ang="0">
                  <a:pos x="9" y="150"/>
                </a:cxn>
                <a:cxn ang="0">
                  <a:pos x="33" y="12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86" y="50"/>
                </a:cxn>
                <a:cxn ang="0">
                  <a:pos x="86" y="50"/>
                </a:cxn>
                <a:cxn ang="0">
                  <a:pos x="102" y="30"/>
                </a:cxn>
                <a:cxn ang="0">
                  <a:pos x="111" y="18"/>
                </a:cxn>
                <a:cxn ang="0">
                  <a:pos x="115" y="14"/>
                </a:cxn>
                <a:cxn ang="0">
                  <a:pos x="119" y="12"/>
                </a:cxn>
                <a:cxn ang="0">
                  <a:pos x="119" y="12"/>
                </a:cxn>
                <a:cxn ang="0">
                  <a:pos x="122" y="9"/>
                </a:cxn>
                <a:cxn ang="0">
                  <a:pos x="122" y="8"/>
                </a:cxn>
                <a:cxn ang="0">
                  <a:pos x="122" y="4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2" h="152">
                  <a:moveTo>
                    <a:pt x="114" y="1"/>
                  </a:moveTo>
                  <a:lnTo>
                    <a:pt x="114" y="1"/>
                  </a:lnTo>
                  <a:lnTo>
                    <a:pt x="110" y="5"/>
                  </a:lnTo>
                  <a:lnTo>
                    <a:pt x="106" y="8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81" y="39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50" y="78"/>
                  </a:lnTo>
                  <a:lnTo>
                    <a:pt x="42" y="88"/>
                  </a:lnTo>
                  <a:lnTo>
                    <a:pt x="35" y="98"/>
                  </a:lnTo>
                  <a:lnTo>
                    <a:pt x="35" y="98"/>
                  </a:lnTo>
                  <a:lnTo>
                    <a:pt x="30" y="105"/>
                  </a:lnTo>
                  <a:lnTo>
                    <a:pt x="25" y="111"/>
                  </a:lnTo>
                  <a:lnTo>
                    <a:pt x="13" y="122"/>
                  </a:lnTo>
                  <a:lnTo>
                    <a:pt x="13" y="122"/>
                  </a:lnTo>
                  <a:lnTo>
                    <a:pt x="9" y="128"/>
                  </a:lnTo>
                  <a:lnTo>
                    <a:pt x="4" y="136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2"/>
                  </a:lnTo>
                  <a:lnTo>
                    <a:pt x="1" y="142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50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8" y="152"/>
                  </a:lnTo>
                  <a:lnTo>
                    <a:pt x="9" y="150"/>
                  </a:lnTo>
                  <a:lnTo>
                    <a:pt x="9" y="150"/>
                  </a:lnTo>
                  <a:lnTo>
                    <a:pt x="33" y="12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86" y="50"/>
                  </a:lnTo>
                  <a:lnTo>
                    <a:pt x="86" y="50"/>
                  </a:lnTo>
                  <a:lnTo>
                    <a:pt x="102" y="30"/>
                  </a:lnTo>
                  <a:lnTo>
                    <a:pt x="111" y="18"/>
                  </a:lnTo>
                  <a:lnTo>
                    <a:pt x="115" y="14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22" y="9"/>
                  </a:lnTo>
                  <a:lnTo>
                    <a:pt x="122" y="8"/>
                  </a:lnTo>
                  <a:lnTo>
                    <a:pt x="122" y="4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0" name="Freeform 1142"/>
            <p:cNvSpPr/>
            <p:nvPr/>
          </p:nvSpPr>
          <p:spPr bwMode="auto">
            <a:xfrm>
              <a:off x="6953251" y="4552950"/>
              <a:ext cx="36513" cy="50800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69" y="15"/>
                </a:cxn>
                <a:cxn ang="0">
                  <a:pos x="58" y="29"/>
                </a:cxn>
                <a:cxn ang="0">
                  <a:pos x="48" y="44"/>
                </a:cxn>
                <a:cxn ang="0">
                  <a:pos x="37" y="59"/>
                </a:cxn>
                <a:cxn ang="0">
                  <a:pos x="19" y="91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9"/>
                </a:cxn>
                <a:cxn ang="0">
                  <a:pos x="9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28" y="96"/>
                </a:cxn>
                <a:cxn ang="0">
                  <a:pos x="47" y="66"/>
                </a:cxn>
                <a:cxn ang="0">
                  <a:pos x="56" y="51"/>
                </a:cxn>
                <a:cxn ang="0">
                  <a:pos x="66" y="37"/>
                </a:cxn>
                <a:cxn ang="0">
                  <a:pos x="77" y="23"/>
                </a:cxn>
                <a:cxn ang="0">
                  <a:pos x="88" y="10"/>
                </a:cxn>
                <a:cxn ang="0">
                  <a:pos x="88" y="10"/>
                </a:cxn>
                <a:cxn ang="0">
                  <a:pos x="90" y="8"/>
                </a:cxn>
                <a:cxn ang="0">
                  <a:pos x="91" y="6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29">
                  <a:moveTo>
                    <a:pt x="81" y="2"/>
                  </a:moveTo>
                  <a:lnTo>
                    <a:pt x="81" y="2"/>
                  </a:lnTo>
                  <a:lnTo>
                    <a:pt x="69" y="15"/>
                  </a:lnTo>
                  <a:lnTo>
                    <a:pt x="58" y="29"/>
                  </a:lnTo>
                  <a:lnTo>
                    <a:pt x="48" y="44"/>
                  </a:lnTo>
                  <a:lnTo>
                    <a:pt x="37" y="59"/>
                  </a:lnTo>
                  <a:lnTo>
                    <a:pt x="19" y="9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9"/>
                  </a:lnTo>
                  <a:lnTo>
                    <a:pt x="9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28" y="96"/>
                  </a:lnTo>
                  <a:lnTo>
                    <a:pt x="47" y="66"/>
                  </a:lnTo>
                  <a:lnTo>
                    <a:pt x="56" y="51"/>
                  </a:lnTo>
                  <a:lnTo>
                    <a:pt x="66" y="37"/>
                  </a:lnTo>
                  <a:lnTo>
                    <a:pt x="77" y="23"/>
                  </a:lnTo>
                  <a:lnTo>
                    <a:pt x="88" y="10"/>
                  </a:lnTo>
                  <a:lnTo>
                    <a:pt x="88" y="10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1" name="Freeform 1143"/>
            <p:cNvSpPr/>
            <p:nvPr/>
          </p:nvSpPr>
          <p:spPr bwMode="auto">
            <a:xfrm>
              <a:off x="6840538" y="4600575"/>
              <a:ext cx="20638" cy="3968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0" y="25"/>
                </a:cxn>
                <a:cxn ang="0">
                  <a:pos x="17" y="46"/>
                </a:cxn>
                <a:cxn ang="0">
                  <a:pos x="11" y="57"/>
                </a:cxn>
                <a:cxn ang="0">
                  <a:pos x="6" y="69"/>
                </a:cxn>
                <a:cxn ang="0">
                  <a:pos x="3" y="8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7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10" y="98"/>
                </a:cxn>
                <a:cxn ang="0">
                  <a:pos x="11" y="97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3" y="82"/>
                </a:cxn>
                <a:cxn ang="0">
                  <a:pos x="17" y="70"/>
                </a:cxn>
                <a:cxn ang="0">
                  <a:pos x="23" y="60"/>
                </a:cxn>
                <a:cxn ang="0">
                  <a:pos x="28" y="49"/>
                </a:cxn>
                <a:cxn ang="0">
                  <a:pos x="41" y="2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4" h="99">
                  <a:moveTo>
                    <a:pt x="44" y="2"/>
                  </a:moveTo>
                  <a:lnTo>
                    <a:pt x="44" y="2"/>
                  </a:lnTo>
                  <a:lnTo>
                    <a:pt x="30" y="25"/>
                  </a:lnTo>
                  <a:lnTo>
                    <a:pt x="17" y="46"/>
                  </a:lnTo>
                  <a:lnTo>
                    <a:pt x="11" y="57"/>
                  </a:lnTo>
                  <a:lnTo>
                    <a:pt x="6" y="69"/>
                  </a:lnTo>
                  <a:lnTo>
                    <a:pt x="3" y="8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7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10" y="98"/>
                  </a:lnTo>
                  <a:lnTo>
                    <a:pt x="11" y="97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3" y="82"/>
                  </a:lnTo>
                  <a:lnTo>
                    <a:pt x="17" y="70"/>
                  </a:lnTo>
                  <a:lnTo>
                    <a:pt x="23" y="60"/>
                  </a:lnTo>
                  <a:lnTo>
                    <a:pt x="28" y="49"/>
                  </a:lnTo>
                  <a:lnTo>
                    <a:pt x="41" y="2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1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2" name="Freeform 1144"/>
            <p:cNvSpPr/>
            <p:nvPr/>
          </p:nvSpPr>
          <p:spPr bwMode="auto">
            <a:xfrm>
              <a:off x="6853238" y="4613275"/>
              <a:ext cx="22225" cy="3651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2" y="2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9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4" y="90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4" y="76"/>
                </a:cxn>
                <a:cxn ang="0">
                  <a:pos x="21" y="65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43" y="2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2"/>
                </a:cxn>
                <a:cxn ang="0">
                  <a:pos x="53" y="1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6" h="90">
                  <a:moveTo>
                    <a:pt x="46" y="2"/>
                  </a:moveTo>
                  <a:lnTo>
                    <a:pt x="46" y="2"/>
                  </a:lnTo>
                  <a:lnTo>
                    <a:pt x="32" y="2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9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4" y="90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21" y="65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43" y="2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2"/>
                  </a:lnTo>
                  <a:lnTo>
                    <a:pt x="53" y="1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3" name="Freeform 1145"/>
            <p:cNvSpPr/>
            <p:nvPr/>
          </p:nvSpPr>
          <p:spPr bwMode="auto">
            <a:xfrm>
              <a:off x="6870701" y="4619625"/>
              <a:ext cx="26988" cy="36513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39" y="20"/>
                </a:cxn>
                <a:cxn ang="0">
                  <a:pos x="30" y="29"/>
                </a:cxn>
                <a:cxn ang="0">
                  <a:pos x="22" y="39"/>
                </a:cxn>
                <a:cxn ang="0">
                  <a:pos x="14" y="50"/>
                </a:cxn>
                <a:cxn ang="0">
                  <a:pos x="7" y="62"/>
                </a:cxn>
                <a:cxn ang="0">
                  <a:pos x="3" y="73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3" y="94"/>
                </a:cxn>
                <a:cxn ang="0">
                  <a:pos x="7" y="93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4" y="77"/>
                </a:cxn>
                <a:cxn ang="0">
                  <a:pos x="19" y="66"/>
                </a:cxn>
                <a:cxn ang="0">
                  <a:pos x="24" y="55"/>
                </a:cxn>
                <a:cxn ang="0">
                  <a:pos x="31" y="46"/>
                </a:cxn>
                <a:cxn ang="0">
                  <a:pos x="39" y="35"/>
                </a:cxn>
                <a:cxn ang="0">
                  <a:pos x="48" y="26"/>
                </a:cxn>
                <a:cxn ang="0">
                  <a:pos x="66" y="9"/>
                </a:cxn>
                <a:cxn ang="0">
                  <a:pos x="66" y="9"/>
                </a:cxn>
                <a:cxn ang="0">
                  <a:pos x="68" y="8"/>
                </a:cxn>
                <a:cxn ang="0">
                  <a:pos x="68" y="5"/>
                </a:cxn>
                <a:cxn ang="0">
                  <a:pos x="66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8" h="94">
                  <a:moveTo>
                    <a:pt x="57" y="1"/>
                  </a:moveTo>
                  <a:lnTo>
                    <a:pt x="57" y="1"/>
                  </a:lnTo>
                  <a:lnTo>
                    <a:pt x="39" y="20"/>
                  </a:lnTo>
                  <a:lnTo>
                    <a:pt x="30" y="29"/>
                  </a:lnTo>
                  <a:lnTo>
                    <a:pt x="22" y="39"/>
                  </a:lnTo>
                  <a:lnTo>
                    <a:pt x="14" y="50"/>
                  </a:lnTo>
                  <a:lnTo>
                    <a:pt x="7" y="62"/>
                  </a:lnTo>
                  <a:lnTo>
                    <a:pt x="3" y="7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3" y="94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4" y="77"/>
                  </a:lnTo>
                  <a:lnTo>
                    <a:pt x="19" y="66"/>
                  </a:lnTo>
                  <a:lnTo>
                    <a:pt x="24" y="55"/>
                  </a:lnTo>
                  <a:lnTo>
                    <a:pt x="31" y="46"/>
                  </a:lnTo>
                  <a:lnTo>
                    <a:pt x="39" y="35"/>
                  </a:lnTo>
                  <a:lnTo>
                    <a:pt x="48" y="26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66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4" name="Freeform 1146"/>
            <p:cNvSpPr/>
            <p:nvPr/>
          </p:nvSpPr>
          <p:spPr bwMode="auto">
            <a:xfrm>
              <a:off x="6892926" y="4622800"/>
              <a:ext cx="25400" cy="365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39" y="21"/>
                </a:cxn>
                <a:cxn ang="0">
                  <a:pos x="25" y="40"/>
                </a:cxn>
                <a:cxn ang="0">
                  <a:pos x="13" y="61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3" y="91"/>
                </a:cxn>
                <a:cxn ang="0">
                  <a:pos x="8" y="91"/>
                </a:cxn>
                <a:cxn ang="0">
                  <a:pos x="9" y="91"/>
                </a:cxn>
                <a:cxn ang="0">
                  <a:pos x="11" y="89"/>
                </a:cxn>
                <a:cxn ang="0">
                  <a:pos x="11" y="89"/>
                </a:cxn>
                <a:cxn ang="0">
                  <a:pos x="22" y="68"/>
                </a:cxn>
                <a:cxn ang="0">
                  <a:pos x="34" y="48"/>
                </a:cxn>
                <a:cxn ang="0">
                  <a:pos x="49" y="28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4" y="2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1">
                  <a:moveTo>
                    <a:pt x="56" y="2"/>
                  </a:moveTo>
                  <a:lnTo>
                    <a:pt x="56" y="2"/>
                  </a:lnTo>
                  <a:lnTo>
                    <a:pt x="39" y="21"/>
                  </a:lnTo>
                  <a:lnTo>
                    <a:pt x="25" y="40"/>
                  </a:lnTo>
                  <a:lnTo>
                    <a:pt x="13" y="61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3" y="91"/>
                  </a:lnTo>
                  <a:lnTo>
                    <a:pt x="8" y="91"/>
                  </a:lnTo>
                  <a:lnTo>
                    <a:pt x="9" y="91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22" y="68"/>
                  </a:lnTo>
                  <a:lnTo>
                    <a:pt x="34" y="48"/>
                  </a:lnTo>
                  <a:lnTo>
                    <a:pt x="49" y="28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4" y="2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5" name="Freeform 1147"/>
            <p:cNvSpPr/>
            <p:nvPr/>
          </p:nvSpPr>
          <p:spPr bwMode="auto">
            <a:xfrm>
              <a:off x="6902451" y="4632325"/>
              <a:ext cx="26988" cy="42863"/>
            </a:xfrm>
            <a:custGeom>
              <a:avLst/>
              <a:gdLst/>
              <a:ahLst/>
              <a:cxnLst>
                <a:cxn ang="0">
                  <a:pos x="56" y="5"/>
                </a:cxn>
                <a:cxn ang="0">
                  <a:pos x="56" y="5"/>
                </a:cxn>
                <a:cxn ang="0">
                  <a:pos x="55" y="12"/>
                </a:cxn>
                <a:cxn ang="0">
                  <a:pos x="53" y="17"/>
                </a:cxn>
                <a:cxn ang="0">
                  <a:pos x="47" y="28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18" y="73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1" y="105"/>
                </a:cxn>
                <a:cxn ang="0">
                  <a:pos x="4" y="106"/>
                </a:cxn>
                <a:cxn ang="0">
                  <a:pos x="5" y="106"/>
                </a:cxn>
                <a:cxn ang="0">
                  <a:pos x="8" y="106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9" y="90"/>
                </a:cxn>
                <a:cxn ang="0">
                  <a:pos x="28" y="7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60" y="28"/>
                </a:cxn>
                <a:cxn ang="0">
                  <a:pos x="65" y="17"/>
                </a:cxn>
                <a:cxn ang="0">
                  <a:pos x="66" y="12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4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4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68" h="106">
                  <a:moveTo>
                    <a:pt x="56" y="5"/>
                  </a:moveTo>
                  <a:lnTo>
                    <a:pt x="56" y="5"/>
                  </a:lnTo>
                  <a:lnTo>
                    <a:pt x="55" y="12"/>
                  </a:lnTo>
                  <a:lnTo>
                    <a:pt x="53" y="17"/>
                  </a:lnTo>
                  <a:lnTo>
                    <a:pt x="47" y="28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18" y="73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1" y="105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8" y="106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9" y="90"/>
                  </a:lnTo>
                  <a:lnTo>
                    <a:pt x="28" y="7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60" y="28"/>
                  </a:lnTo>
                  <a:lnTo>
                    <a:pt x="65" y="17"/>
                  </a:lnTo>
                  <a:lnTo>
                    <a:pt x="66" y="12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4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4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6" name="Freeform 1148"/>
            <p:cNvSpPr/>
            <p:nvPr/>
          </p:nvSpPr>
          <p:spPr bwMode="auto">
            <a:xfrm>
              <a:off x="6851651" y="4640263"/>
              <a:ext cx="101600" cy="128588"/>
            </a:xfrm>
            <a:custGeom>
              <a:avLst/>
              <a:gdLst/>
              <a:ahLst/>
              <a:cxnLst>
                <a:cxn ang="0">
                  <a:pos x="246" y="1"/>
                </a:cxn>
                <a:cxn ang="0">
                  <a:pos x="246" y="1"/>
                </a:cxn>
                <a:cxn ang="0">
                  <a:pos x="226" y="22"/>
                </a:cxn>
                <a:cxn ang="0">
                  <a:pos x="208" y="43"/>
                </a:cxn>
                <a:cxn ang="0">
                  <a:pos x="171" y="88"/>
                </a:cxn>
                <a:cxn ang="0">
                  <a:pos x="101" y="175"/>
                </a:cxn>
                <a:cxn ang="0">
                  <a:pos x="101" y="175"/>
                </a:cxn>
                <a:cxn ang="0">
                  <a:pos x="69" y="215"/>
                </a:cxn>
                <a:cxn ang="0">
                  <a:pos x="55" y="234"/>
                </a:cxn>
                <a:cxn ang="0">
                  <a:pos x="41" y="255"/>
                </a:cxn>
                <a:cxn ang="0">
                  <a:pos x="41" y="255"/>
                </a:cxn>
                <a:cxn ang="0">
                  <a:pos x="35" y="263"/>
                </a:cxn>
                <a:cxn ang="0">
                  <a:pos x="30" y="270"/>
                </a:cxn>
                <a:cxn ang="0">
                  <a:pos x="17" y="285"/>
                </a:cxn>
                <a:cxn ang="0">
                  <a:pos x="11" y="293"/>
                </a:cxn>
                <a:cxn ang="0">
                  <a:pos x="5" y="301"/>
                </a:cxn>
                <a:cxn ang="0">
                  <a:pos x="1" y="310"/>
                </a:cxn>
                <a:cxn ang="0">
                  <a:pos x="0" y="318"/>
                </a:cxn>
                <a:cxn ang="0">
                  <a:pos x="0" y="318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4" y="326"/>
                </a:cxn>
                <a:cxn ang="0">
                  <a:pos x="7" y="326"/>
                </a:cxn>
                <a:cxn ang="0">
                  <a:pos x="8" y="324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1" y="322"/>
                </a:cxn>
                <a:cxn ang="0">
                  <a:pos x="12" y="315"/>
                </a:cxn>
                <a:cxn ang="0">
                  <a:pos x="15" y="311"/>
                </a:cxn>
                <a:cxn ang="0">
                  <a:pos x="20" y="304"/>
                </a:cxn>
                <a:cxn ang="0">
                  <a:pos x="26" y="296"/>
                </a:cxn>
                <a:cxn ang="0">
                  <a:pos x="33" y="289"/>
                </a:cxn>
                <a:cxn ang="0">
                  <a:pos x="33" y="289"/>
                </a:cxn>
                <a:cxn ang="0">
                  <a:pos x="45" y="271"/>
                </a:cxn>
                <a:cxn ang="0">
                  <a:pos x="55" y="254"/>
                </a:cxn>
                <a:cxn ang="0">
                  <a:pos x="55" y="254"/>
                </a:cxn>
                <a:cxn ang="0">
                  <a:pos x="71" y="230"/>
                </a:cxn>
                <a:cxn ang="0">
                  <a:pos x="88" y="209"/>
                </a:cxn>
                <a:cxn ang="0">
                  <a:pos x="123" y="168"/>
                </a:cxn>
                <a:cxn ang="0">
                  <a:pos x="123" y="168"/>
                </a:cxn>
                <a:cxn ang="0">
                  <a:pos x="187" y="86"/>
                </a:cxn>
                <a:cxn ang="0">
                  <a:pos x="220" y="47"/>
                </a:cxn>
                <a:cxn ang="0">
                  <a:pos x="237" y="29"/>
                </a:cxn>
                <a:cxn ang="0">
                  <a:pos x="255" y="11"/>
                </a:cxn>
                <a:cxn ang="0">
                  <a:pos x="255" y="11"/>
                </a:cxn>
                <a:cxn ang="0">
                  <a:pos x="257" y="8"/>
                </a:cxn>
                <a:cxn ang="0">
                  <a:pos x="257" y="5"/>
                </a:cxn>
                <a:cxn ang="0">
                  <a:pos x="254" y="1"/>
                </a:cxn>
                <a:cxn ang="0">
                  <a:pos x="251" y="0"/>
                </a:cxn>
                <a:cxn ang="0">
                  <a:pos x="249" y="0"/>
                </a:cxn>
                <a:cxn ang="0">
                  <a:pos x="246" y="1"/>
                </a:cxn>
                <a:cxn ang="0">
                  <a:pos x="246" y="1"/>
                </a:cxn>
              </a:cxnLst>
              <a:rect l="0" t="0" r="r" b="b"/>
              <a:pathLst>
                <a:path w="257" h="326">
                  <a:moveTo>
                    <a:pt x="246" y="1"/>
                  </a:moveTo>
                  <a:lnTo>
                    <a:pt x="246" y="1"/>
                  </a:lnTo>
                  <a:lnTo>
                    <a:pt x="226" y="22"/>
                  </a:lnTo>
                  <a:lnTo>
                    <a:pt x="208" y="43"/>
                  </a:lnTo>
                  <a:lnTo>
                    <a:pt x="171" y="88"/>
                  </a:lnTo>
                  <a:lnTo>
                    <a:pt x="101" y="175"/>
                  </a:lnTo>
                  <a:lnTo>
                    <a:pt x="101" y="175"/>
                  </a:lnTo>
                  <a:lnTo>
                    <a:pt x="69" y="215"/>
                  </a:lnTo>
                  <a:lnTo>
                    <a:pt x="55" y="234"/>
                  </a:lnTo>
                  <a:lnTo>
                    <a:pt x="41" y="255"/>
                  </a:lnTo>
                  <a:lnTo>
                    <a:pt x="41" y="255"/>
                  </a:lnTo>
                  <a:lnTo>
                    <a:pt x="35" y="263"/>
                  </a:lnTo>
                  <a:lnTo>
                    <a:pt x="30" y="270"/>
                  </a:lnTo>
                  <a:lnTo>
                    <a:pt x="17" y="285"/>
                  </a:lnTo>
                  <a:lnTo>
                    <a:pt x="11" y="293"/>
                  </a:lnTo>
                  <a:lnTo>
                    <a:pt x="5" y="301"/>
                  </a:lnTo>
                  <a:lnTo>
                    <a:pt x="1" y="310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4" y="326"/>
                  </a:lnTo>
                  <a:lnTo>
                    <a:pt x="7" y="326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1" y="322"/>
                  </a:lnTo>
                  <a:lnTo>
                    <a:pt x="12" y="315"/>
                  </a:lnTo>
                  <a:lnTo>
                    <a:pt x="15" y="311"/>
                  </a:lnTo>
                  <a:lnTo>
                    <a:pt x="20" y="304"/>
                  </a:lnTo>
                  <a:lnTo>
                    <a:pt x="26" y="296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45" y="271"/>
                  </a:lnTo>
                  <a:lnTo>
                    <a:pt x="55" y="254"/>
                  </a:lnTo>
                  <a:lnTo>
                    <a:pt x="55" y="254"/>
                  </a:lnTo>
                  <a:lnTo>
                    <a:pt x="71" y="230"/>
                  </a:lnTo>
                  <a:lnTo>
                    <a:pt x="88" y="209"/>
                  </a:lnTo>
                  <a:lnTo>
                    <a:pt x="123" y="168"/>
                  </a:lnTo>
                  <a:lnTo>
                    <a:pt x="123" y="168"/>
                  </a:lnTo>
                  <a:lnTo>
                    <a:pt x="187" y="86"/>
                  </a:lnTo>
                  <a:lnTo>
                    <a:pt x="220" y="47"/>
                  </a:lnTo>
                  <a:lnTo>
                    <a:pt x="237" y="29"/>
                  </a:lnTo>
                  <a:lnTo>
                    <a:pt x="255" y="11"/>
                  </a:lnTo>
                  <a:lnTo>
                    <a:pt x="255" y="11"/>
                  </a:lnTo>
                  <a:lnTo>
                    <a:pt x="257" y="8"/>
                  </a:lnTo>
                  <a:lnTo>
                    <a:pt x="257" y="5"/>
                  </a:lnTo>
                  <a:lnTo>
                    <a:pt x="254" y="1"/>
                  </a:lnTo>
                  <a:lnTo>
                    <a:pt x="251" y="0"/>
                  </a:lnTo>
                  <a:lnTo>
                    <a:pt x="249" y="0"/>
                  </a:lnTo>
                  <a:lnTo>
                    <a:pt x="246" y="1"/>
                  </a:lnTo>
                  <a:lnTo>
                    <a:pt x="2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7" name="Freeform 1149"/>
            <p:cNvSpPr/>
            <p:nvPr/>
          </p:nvSpPr>
          <p:spPr bwMode="auto">
            <a:xfrm>
              <a:off x="6872288" y="4651375"/>
              <a:ext cx="96838" cy="127000"/>
            </a:xfrm>
            <a:custGeom>
              <a:avLst/>
              <a:gdLst/>
              <a:ahLst/>
              <a:cxnLst>
                <a:cxn ang="0">
                  <a:pos x="233" y="1"/>
                </a:cxn>
                <a:cxn ang="0">
                  <a:pos x="233" y="1"/>
                </a:cxn>
                <a:cxn ang="0">
                  <a:pos x="230" y="5"/>
                </a:cxn>
                <a:cxn ang="0">
                  <a:pos x="229" y="9"/>
                </a:cxn>
                <a:cxn ang="0">
                  <a:pos x="229" y="9"/>
                </a:cxn>
                <a:cxn ang="0">
                  <a:pos x="223" y="17"/>
                </a:cxn>
                <a:cxn ang="0">
                  <a:pos x="216" y="24"/>
                </a:cxn>
                <a:cxn ang="0">
                  <a:pos x="202" y="39"/>
                </a:cxn>
                <a:cxn ang="0">
                  <a:pos x="202" y="39"/>
                </a:cxn>
                <a:cxn ang="0">
                  <a:pos x="182" y="60"/>
                </a:cxn>
                <a:cxn ang="0">
                  <a:pos x="162" y="82"/>
                </a:cxn>
                <a:cxn ang="0">
                  <a:pos x="162" y="82"/>
                </a:cxn>
                <a:cxn ang="0">
                  <a:pos x="128" y="125"/>
                </a:cxn>
                <a:cxn ang="0">
                  <a:pos x="111" y="146"/>
                </a:cxn>
                <a:cxn ang="0">
                  <a:pos x="94" y="168"/>
                </a:cxn>
                <a:cxn ang="0">
                  <a:pos x="94" y="168"/>
                </a:cxn>
                <a:cxn ang="0">
                  <a:pos x="68" y="207"/>
                </a:cxn>
                <a:cxn ang="0">
                  <a:pos x="43" y="248"/>
                </a:cxn>
                <a:cxn ang="0">
                  <a:pos x="43" y="248"/>
                </a:cxn>
                <a:cxn ang="0">
                  <a:pos x="32" y="264"/>
                </a:cxn>
                <a:cxn ang="0">
                  <a:pos x="20" y="279"/>
                </a:cxn>
                <a:cxn ang="0">
                  <a:pos x="8" y="294"/>
                </a:cxn>
                <a:cxn ang="0">
                  <a:pos x="4" y="303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4" y="319"/>
                </a:cxn>
                <a:cxn ang="0">
                  <a:pos x="8" y="319"/>
                </a:cxn>
                <a:cxn ang="0">
                  <a:pos x="9" y="317"/>
                </a:cxn>
                <a:cxn ang="0">
                  <a:pos x="11" y="315"/>
                </a:cxn>
                <a:cxn ang="0">
                  <a:pos x="11" y="315"/>
                </a:cxn>
                <a:cxn ang="0">
                  <a:pos x="15" y="306"/>
                </a:cxn>
                <a:cxn ang="0">
                  <a:pos x="20" y="296"/>
                </a:cxn>
                <a:cxn ang="0">
                  <a:pos x="32" y="279"/>
                </a:cxn>
                <a:cxn ang="0">
                  <a:pos x="46" y="264"/>
                </a:cxn>
                <a:cxn ang="0">
                  <a:pos x="58" y="247"/>
                </a:cxn>
                <a:cxn ang="0">
                  <a:pos x="58" y="247"/>
                </a:cxn>
                <a:cxn ang="0">
                  <a:pos x="84" y="206"/>
                </a:cxn>
                <a:cxn ang="0">
                  <a:pos x="110" y="166"/>
                </a:cxn>
                <a:cxn ang="0">
                  <a:pos x="110" y="166"/>
                </a:cxn>
                <a:cxn ang="0">
                  <a:pos x="127" y="143"/>
                </a:cxn>
                <a:cxn ang="0">
                  <a:pos x="145" y="120"/>
                </a:cxn>
                <a:cxn ang="0">
                  <a:pos x="183" y="75"/>
                </a:cxn>
                <a:cxn ang="0">
                  <a:pos x="183" y="75"/>
                </a:cxn>
                <a:cxn ang="0">
                  <a:pos x="198" y="60"/>
                </a:cxn>
                <a:cxn ang="0">
                  <a:pos x="215" y="43"/>
                </a:cxn>
                <a:cxn ang="0">
                  <a:pos x="224" y="35"/>
                </a:cxn>
                <a:cxn ang="0">
                  <a:pos x="230" y="26"/>
                </a:cxn>
                <a:cxn ang="0">
                  <a:pos x="237" y="17"/>
                </a:cxn>
                <a:cxn ang="0">
                  <a:pos x="242" y="7"/>
                </a:cxn>
                <a:cxn ang="0">
                  <a:pos x="242" y="7"/>
                </a:cxn>
                <a:cxn ang="0">
                  <a:pos x="242" y="5"/>
                </a:cxn>
                <a:cxn ang="0">
                  <a:pos x="242" y="3"/>
                </a:cxn>
                <a:cxn ang="0">
                  <a:pos x="240" y="1"/>
                </a:cxn>
                <a:cxn ang="0">
                  <a:pos x="236" y="0"/>
                </a:cxn>
                <a:cxn ang="0">
                  <a:pos x="234" y="0"/>
                </a:cxn>
                <a:cxn ang="0">
                  <a:pos x="233" y="1"/>
                </a:cxn>
                <a:cxn ang="0">
                  <a:pos x="233" y="1"/>
                </a:cxn>
              </a:cxnLst>
              <a:rect l="0" t="0" r="r" b="b"/>
              <a:pathLst>
                <a:path w="242" h="319">
                  <a:moveTo>
                    <a:pt x="233" y="1"/>
                  </a:moveTo>
                  <a:lnTo>
                    <a:pt x="233" y="1"/>
                  </a:lnTo>
                  <a:lnTo>
                    <a:pt x="230" y="5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3" y="17"/>
                  </a:lnTo>
                  <a:lnTo>
                    <a:pt x="216" y="24"/>
                  </a:lnTo>
                  <a:lnTo>
                    <a:pt x="202" y="39"/>
                  </a:lnTo>
                  <a:lnTo>
                    <a:pt x="202" y="39"/>
                  </a:lnTo>
                  <a:lnTo>
                    <a:pt x="182" y="6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28" y="125"/>
                  </a:lnTo>
                  <a:lnTo>
                    <a:pt x="111" y="146"/>
                  </a:lnTo>
                  <a:lnTo>
                    <a:pt x="94" y="168"/>
                  </a:lnTo>
                  <a:lnTo>
                    <a:pt x="94" y="168"/>
                  </a:lnTo>
                  <a:lnTo>
                    <a:pt x="68" y="207"/>
                  </a:lnTo>
                  <a:lnTo>
                    <a:pt x="43" y="248"/>
                  </a:lnTo>
                  <a:lnTo>
                    <a:pt x="43" y="248"/>
                  </a:lnTo>
                  <a:lnTo>
                    <a:pt x="32" y="264"/>
                  </a:lnTo>
                  <a:lnTo>
                    <a:pt x="20" y="279"/>
                  </a:lnTo>
                  <a:lnTo>
                    <a:pt x="8" y="294"/>
                  </a:lnTo>
                  <a:lnTo>
                    <a:pt x="4" y="303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4" y="319"/>
                  </a:lnTo>
                  <a:lnTo>
                    <a:pt x="8" y="319"/>
                  </a:lnTo>
                  <a:lnTo>
                    <a:pt x="9" y="317"/>
                  </a:lnTo>
                  <a:lnTo>
                    <a:pt x="11" y="315"/>
                  </a:lnTo>
                  <a:lnTo>
                    <a:pt x="11" y="315"/>
                  </a:lnTo>
                  <a:lnTo>
                    <a:pt x="15" y="306"/>
                  </a:lnTo>
                  <a:lnTo>
                    <a:pt x="20" y="296"/>
                  </a:lnTo>
                  <a:lnTo>
                    <a:pt x="32" y="279"/>
                  </a:lnTo>
                  <a:lnTo>
                    <a:pt x="46" y="264"/>
                  </a:lnTo>
                  <a:lnTo>
                    <a:pt x="58" y="247"/>
                  </a:lnTo>
                  <a:lnTo>
                    <a:pt x="58" y="247"/>
                  </a:lnTo>
                  <a:lnTo>
                    <a:pt x="84" y="206"/>
                  </a:lnTo>
                  <a:lnTo>
                    <a:pt x="110" y="166"/>
                  </a:lnTo>
                  <a:lnTo>
                    <a:pt x="110" y="166"/>
                  </a:lnTo>
                  <a:lnTo>
                    <a:pt x="127" y="143"/>
                  </a:lnTo>
                  <a:lnTo>
                    <a:pt x="145" y="120"/>
                  </a:lnTo>
                  <a:lnTo>
                    <a:pt x="183" y="75"/>
                  </a:lnTo>
                  <a:lnTo>
                    <a:pt x="183" y="75"/>
                  </a:lnTo>
                  <a:lnTo>
                    <a:pt x="198" y="60"/>
                  </a:lnTo>
                  <a:lnTo>
                    <a:pt x="215" y="43"/>
                  </a:lnTo>
                  <a:lnTo>
                    <a:pt x="224" y="35"/>
                  </a:lnTo>
                  <a:lnTo>
                    <a:pt x="230" y="26"/>
                  </a:lnTo>
                  <a:lnTo>
                    <a:pt x="237" y="1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3"/>
                  </a:lnTo>
                  <a:lnTo>
                    <a:pt x="240" y="1"/>
                  </a:lnTo>
                  <a:lnTo>
                    <a:pt x="236" y="0"/>
                  </a:lnTo>
                  <a:lnTo>
                    <a:pt x="234" y="0"/>
                  </a:lnTo>
                  <a:lnTo>
                    <a:pt x="233" y="1"/>
                  </a:lnTo>
                  <a:lnTo>
                    <a:pt x="2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8" name="Freeform 1150"/>
            <p:cNvSpPr/>
            <p:nvPr/>
          </p:nvSpPr>
          <p:spPr bwMode="auto">
            <a:xfrm>
              <a:off x="6892926" y="4660900"/>
              <a:ext cx="90488" cy="119063"/>
            </a:xfrm>
            <a:custGeom>
              <a:avLst/>
              <a:gdLst/>
              <a:ahLst/>
              <a:cxnLst>
                <a:cxn ang="0">
                  <a:pos x="217" y="4"/>
                </a:cxn>
                <a:cxn ang="0">
                  <a:pos x="217" y="4"/>
                </a:cxn>
                <a:cxn ang="0">
                  <a:pos x="212" y="12"/>
                </a:cxn>
                <a:cxn ang="0">
                  <a:pos x="204" y="22"/>
                </a:cxn>
                <a:cxn ang="0">
                  <a:pos x="190" y="38"/>
                </a:cxn>
                <a:cxn ang="0">
                  <a:pos x="190" y="38"/>
                </a:cxn>
                <a:cxn ang="0">
                  <a:pos x="161" y="75"/>
                </a:cxn>
                <a:cxn ang="0">
                  <a:pos x="161" y="75"/>
                </a:cxn>
                <a:cxn ang="0">
                  <a:pos x="134" y="110"/>
                </a:cxn>
                <a:cxn ang="0">
                  <a:pos x="105" y="145"/>
                </a:cxn>
                <a:cxn ang="0">
                  <a:pos x="105" y="145"/>
                </a:cxn>
                <a:cxn ang="0">
                  <a:pos x="90" y="165"/>
                </a:cxn>
                <a:cxn ang="0">
                  <a:pos x="76" y="186"/>
                </a:cxn>
                <a:cxn ang="0">
                  <a:pos x="47" y="228"/>
                </a:cxn>
                <a:cxn ang="0">
                  <a:pos x="47" y="228"/>
                </a:cxn>
                <a:cxn ang="0">
                  <a:pos x="32" y="251"/>
                </a:cxn>
                <a:cxn ang="0">
                  <a:pos x="25" y="263"/>
                </a:cxn>
                <a:cxn ang="0">
                  <a:pos x="16" y="273"/>
                </a:cxn>
                <a:cxn ang="0">
                  <a:pos x="16" y="273"/>
                </a:cxn>
                <a:cxn ang="0">
                  <a:pos x="12" y="279"/>
                </a:cxn>
                <a:cxn ang="0">
                  <a:pos x="7" y="283"/>
                </a:cxn>
                <a:cxn ang="0">
                  <a:pos x="3" y="286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8"/>
                </a:cxn>
                <a:cxn ang="0">
                  <a:pos x="11" y="297"/>
                </a:cxn>
                <a:cxn ang="0">
                  <a:pos x="12" y="294"/>
                </a:cxn>
                <a:cxn ang="0">
                  <a:pos x="12" y="294"/>
                </a:cxn>
                <a:cxn ang="0">
                  <a:pos x="15" y="289"/>
                </a:cxn>
                <a:cxn ang="0">
                  <a:pos x="20" y="284"/>
                </a:cxn>
                <a:cxn ang="0">
                  <a:pos x="26" y="279"/>
                </a:cxn>
                <a:cxn ang="0">
                  <a:pos x="30" y="273"/>
                </a:cxn>
                <a:cxn ang="0">
                  <a:pos x="30" y="273"/>
                </a:cxn>
                <a:cxn ang="0">
                  <a:pos x="43" y="254"/>
                </a:cxn>
                <a:cxn ang="0">
                  <a:pos x="58" y="234"/>
                </a:cxn>
                <a:cxn ang="0">
                  <a:pos x="58" y="234"/>
                </a:cxn>
                <a:cxn ang="0">
                  <a:pos x="72" y="213"/>
                </a:cxn>
                <a:cxn ang="0">
                  <a:pos x="86" y="192"/>
                </a:cxn>
                <a:cxn ang="0">
                  <a:pos x="101" y="171"/>
                </a:cxn>
                <a:cxn ang="0">
                  <a:pos x="115" y="150"/>
                </a:cxn>
                <a:cxn ang="0">
                  <a:pos x="115" y="150"/>
                </a:cxn>
                <a:cxn ang="0">
                  <a:pos x="145" y="11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190" y="58"/>
                </a:cxn>
                <a:cxn ang="0">
                  <a:pos x="204" y="41"/>
                </a:cxn>
                <a:cxn ang="0">
                  <a:pos x="219" y="25"/>
                </a:cxn>
                <a:cxn ang="0">
                  <a:pos x="224" y="16"/>
                </a:cxn>
                <a:cxn ang="0">
                  <a:pos x="228" y="7"/>
                </a:cxn>
                <a:cxn ang="0">
                  <a:pos x="228" y="7"/>
                </a:cxn>
                <a:cxn ang="0">
                  <a:pos x="229" y="4"/>
                </a:cxn>
                <a:cxn ang="0">
                  <a:pos x="228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1" y="0"/>
                </a:cxn>
                <a:cxn ang="0">
                  <a:pos x="219" y="1"/>
                </a:cxn>
                <a:cxn ang="0">
                  <a:pos x="217" y="4"/>
                </a:cxn>
                <a:cxn ang="0">
                  <a:pos x="217" y="4"/>
                </a:cxn>
              </a:cxnLst>
              <a:rect l="0" t="0" r="r" b="b"/>
              <a:pathLst>
                <a:path w="229" h="298">
                  <a:moveTo>
                    <a:pt x="217" y="4"/>
                  </a:moveTo>
                  <a:lnTo>
                    <a:pt x="217" y="4"/>
                  </a:lnTo>
                  <a:lnTo>
                    <a:pt x="212" y="12"/>
                  </a:lnTo>
                  <a:lnTo>
                    <a:pt x="204" y="22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61" y="75"/>
                  </a:lnTo>
                  <a:lnTo>
                    <a:pt x="161" y="75"/>
                  </a:lnTo>
                  <a:lnTo>
                    <a:pt x="134" y="110"/>
                  </a:lnTo>
                  <a:lnTo>
                    <a:pt x="105" y="145"/>
                  </a:lnTo>
                  <a:lnTo>
                    <a:pt x="105" y="145"/>
                  </a:lnTo>
                  <a:lnTo>
                    <a:pt x="90" y="165"/>
                  </a:lnTo>
                  <a:lnTo>
                    <a:pt x="76" y="186"/>
                  </a:lnTo>
                  <a:lnTo>
                    <a:pt x="47" y="228"/>
                  </a:lnTo>
                  <a:lnTo>
                    <a:pt x="47" y="228"/>
                  </a:lnTo>
                  <a:lnTo>
                    <a:pt x="32" y="251"/>
                  </a:lnTo>
                  <a:lnTo>
                    <a:pt x="25" y="263"/>
                  </a:lnTo>
                  <a:lnTo>
                    <a:pt x="16" y="273"/>
                  </a:lnTo>
                  <a:lnTo>
                    <a:pt x="16" y="273"/>
                  </a:lnTo>
                  <a:lnTo>
                    <a:pt x="12" y="279"/>
                  </a:lnTo>
                  <a:lnTo>
                    <a:pt x="7" y="283"/>
                  </a:lnTo>
                  <a:lnTo>
                    <a:pt x="3" y="286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8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5" y="289"/>
                  </a:lnTo>
                  <a:lnTo>
                    <a:pt x="20" y="284"/>
                  </a:lnTo>
                  <a:lnTo>
                    <a:pt x="26" y="279"/>
                  </a:lnTo>
                  <a:lnTo>
                    <a:pt x="30" y="273"/>
                  </a:lnTo>
                  <a:lnTo>
                    <a:pt x="30" y="273"/>
                  </a:lnTo>
                  <a:lnTo>
                    <a:pt x="43" y="254"/>
                  </a:lnTo>
                  <a:lnTo>
                    <a:pt x="58" y="234"/>
                  </a:lnTo>
                  <a:lnTo>
                    <a:pt x="58" y="234"/>
                  </a:lnTo>
                  <a:lnTo>
                    <a:pt x="72" y="213"/>
                  </a:lnTo>
                  <a:lnTo>
                    <a:pt x="86" y="192"/>
                  </a:lnTo>
                  <a:lnTo>
                    <a:pt x="101" y="171"/>
                  </a:lnTo>
                  <a:lnTo>
                    <a:pt x="115" y="150"/>
                  </a:lnTo>
                  <a:lnTo>
                    <a:pt x="115" y="150"/>
                  </a:lnTo>
                  <a:lnTo>
                    <a:pt x="145" y="11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190" y="58"/>
                  </a:lnTo>
                  <a:lnTo>
                    <a:pt x="204" y="41"/>
                  </a:lnTo>
                  <a:lnTo>
                    <a:pt x="219" y="25"/>
                  </a:lnTo>
                  <a:lnTo>
                    <a:pt x="224" y="16"/>
                  </a:lnTo>
                  <a:lnTo>
                    <a:pt x="228" y="7"/>
                  </a:lnTo>
                  <a:lnTo>
                    <a:pt x="228" y="7"/>
                  </a:lnTo>
                  <a:lnTo>
                    <a:pt x="229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1" y="0"/>
                  </a:lnTo>
                  <a:lnTo>
                    <a:pt x="219" y="1"/>
                  </a:lnTo>
                  <a:lnTo>
                    <a:pt x="217" y="4"/>
                  </a:lnTo>
                  <a:lnTo>
                    <a:pt x="2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9" name="Freeform 1151"/>
            <p:cNvSpPr/>
            <p:nvPr/>
          </p:nvSpPr>
          <p:spPr bwMode="auto">
            <a:xfrm>
              <a:off x="6937376" y="4679950"/>
              <a:ext cx="50800" cy="63500"/>
            </a:xfrm>
            <a:custGeom>
              <a:avLst/>
              <a:gdLst/>
              <a:ahLst/>
              <a:cxnLst>
                <a:cxn ang="0">
                  <a:pos x="118" y="4"/>
                </a:cxn>
                <a:cxn ang="0">
                  <a:pos x="118" y="4"/>
                </a:cxn>
                <a:cxn ang="0">
                  <a:pos x="115" y="8"/>
                </a:cxn>
                <a:cxn ang="0">
                  <a:pos x="114" y="12"/>
                </a:cxn>
                <a:cxn ang="0">
                  <a:pos x="108" y="19"/>
                </a:cxn>
                <a:cxn ang="0">
                  <a:pos x="100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63" y="76"/>
                </a:cxn>
                <a:cxn ang="0">
                  <a:pos x="63" y="76"/>
                </a:cxn>
                <a:cxn ang="0">
                  <a:pos x="49" y="95"/>
                </a:cxn>
                <a:cxn ang="0">
                  <a:pos x="32" y="115"/>
                </a:cxn>
                <a:cxn ang="0">
                  <a:pos x="16" y="133"/>
                </a:cxn>
                <a:cxn ang="0">
                  <a:pos x="2" y="153"/>
                </a:cxn>
                <a:cxn ang="0">
                  <a:pos x="2" y="153"/>
                </a:cxn>
                <a:cxn ang="0">
                  <a:pos x="0" y="155"/>
                </a:cxn>
                <a:cxn ang="0">
                  <a:pos x="0" y="158"/>
                </a:cxn>
                <a:cxn ang="0">
                  <a:pos x="3" y="161"/>
                </a:cxn>
                <a:cxn ang="0">
                  <a:pos x="7" y="162"/>
                </a:cxn>
                <a:cxn ang="0">
                  <a:pos x="9" y="161"/>
                </a:cxn>
                <a:cxn ang="0">
                  <a:pos x="11" y="159"/>
                </a:cxn>
                <a:cxn ang="0">
                  <a:pos x="11" y="159"/>
                </a:cxn>
                <a:cxn ang="0">
                  <a:pos x="25" y="138"/>
                </a:cxn>
                <a:cxn ang="0">
                  <a:pos x="42" y="120"/>
                </a:cxn>
                <a:cxn ang="0">
                  <a:pos x="58" y="101"/>
                </a:cxn>
                <a:cxn ang="0">
                  <a:pos x="74" y="82"/>
                </a:cxn>
                <a:cxn ang="0">
                  <a:pos x="74" y="82"/>
                </a:cxn>
                <a:cxn ang="0">
                  <a:pos x="95" y="53"/>
                </a:cxn>
                <a:cxn ang="0">
                  <a:pos x="105" y="39"/>
                </a:cxn>
                <a:cxn ang="0">
                  <a:pos x="115" y="26"/>
                </a:cxn>
                <a:cxn ang="0">
                  <a:pos x="115" y="26"/>
                </a:cxn>
                <a:cxn ang="0">
                  <a:pos x="123" y="17"/>
                </a:cxn>
                <a:cxn ang="0">
                  <a:pos x="126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9" y="2"/>
                </a:cxn>
                <a:cxn ang="0">
                  <a:pos x="125" y="0"/>
                </a:cxn>
                <a:cxn ang="0">
                  <a:pos x="121" y="0"/>
                </a:cxn>
                <a:cxn ang="0">
                  <a:pos x="119" y="1"/>
                </a:cxn>
                <a:cxn ang="0">
                  <a:pos x="118" y="4"/>
                </a:cxn>
                <a:cxn ang="0">
                  <a:pos x="118" y="4"/>
                </a:cxn>
              </a:cxnLst>
              <a:rect l="0" t="0" r="r" b="b"/>
              <a:pathLst>
                <a:path w="129" h="162">
                  <a:moveTo>
                    <a:pt x="118" y="4"/>
                  </a:moveTo>
                  <a:lnTo>
                    <a:pt x="118" y="4"/>
                  </a:lnTo>
                  <a:lnTo>
                    <a:pt x="115" y="8"/>
                  </a:lnTo>
                  <a:lnTo>
                    <a:pt x="114" y="12"/>
                  </a:lnTo>
                  <a:lnTo>
                    <a:pt x="108" y="19"/>
                  </a:lnTo>
                  <a:lnTo>
                    <a:pt x="100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49" y="95"/>
                  </a:lnTo>
                  <a:lnTo>
                    <a:pt x="32" y="115"/>
                  </a:lnTo>
                  <a:lnTo>
                    <a:pt x="16" y="13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5"/>
                  </a:lnTo>
                  <a:lnTo>
                    <a:pt x="0" y="158"/>
                  </a:lnTo>
                  <a:lnTo>
                    <a:pt x="3" y="161"/>
                  </a:lnTo>
                  <a:lnTo>
                    <a:pt x="7" y="162"/>
                  </a:lnTo>
                  <a:lnTo>
                    <a:pt x="9" y="161"/>
                  </a:lnTo>
                  <a:lnTo>
                    <a:pt x="11" y="159"/>
                  </a:lnTo>
                  <a:lnTo>
                    <a:pt x="11" y="159"/>
                  </a:lnTo>
                  <a:lnTo>
                    <a:pt x="25" y="138"/>
                  </a:lnTo>
                  <a:lnTo>
                    <a:pt x="42" y="120"/>
                  </a:lnTo>
                  <a:lnTo>
                    <a:pt x="58" y="101"/>
                  </a:lnTo>
                  <a:lnTo>
                    <a:pt x="74" y="82"/>
                  </a:lnTo>
                  <a:lnTo>
                    <a:pt x="74" y="82"/>
                  </a:lnTo>
                  <a:lnTo>
                    <a:pt x="95" y="53"/>
                  </a:lnTo>
                  <a:lnTo>
                    <a:pt x="105" y="39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23" y="17"/>
                  </a:lnTo>
                  <a:lnTo>
                    <a:pt x="126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9" y="1"/>
                  </a:lnTo>
                  <a:lnTo>
                    <a:pt x="118" y="4"/>
                  </a:lnTo>
                  <a:lnTo>
                    <a:pt x="1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0" name="Freeform 1152"/>
            <p:cNvSpPr/>
            <p:nvPr/>
          </p:nvSpPr>
          <p:spPr bwMode="auto">
            <a:xfrm>
              <a:off x="6778626" y="4672013"/>
              <a:ext cx="19050" cy="46038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24" y="31"/>
                </a:cxn>
                <a:cxn ang="0">
                  <a:pos x="14" y="59"/>
                </a:cxn>
                <a:cxn ang="0">
                  <a:pos x="14" y="59"/>
                </a:cxn>
                <a:cxn ang="0">
                  <a:pos x="10" y="70"/>
                </a:cxn>
                <a:cxn ang="0">
                  <a:pos x="8" y="82"/>
                </a:cxn>
                <a:cxn ang="0">
                  <a:pos x="5" y="94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0" y="110"/>
                </a:cxn>
                <a:cxn ang="0">
                  <a:pos x="3" y="112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4" y="101"/>
                </a:cxn>
                <a:cxn ang="0">
                  <a:pos x="17" y="90"/>
                </a:cxn>
                <a:cxn ang="0">
                  <a:pos x="22" y="69"/>
                </a:cxn>
                <a:cxn ang="0">
                  <a:pos x="22" y="69"/>
                </a:cxn>
                <a:cxn ang="0">
                  <a:pos x="33" y="38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6" h="114">
                  <a:moveTo>
                    <a:pt x="34" y="4"/>
                  </a:moveTo>
                  <a:lnTo>
                    <a:pt x="34" y="4"/>
                  </a:lnTo>
                  <a:lnTo>
                    <a:pt x="24" y="31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0" y="70"/>
                  </a:lnTo>
                  <a:lnTo>
                    <a:pt x="8" y="82"/>
                  </a:lnTo>
                  <a:lnTo>
                    <a:pt x="5" y="9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3" y="112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4" y="101"/>
                  </a:lnTo>
                  <a:lnTo>
                    <a:pt x="17" y="90"/>
                  </a:lnTo>
                  <a:lnTo>
                    <a:pt x="22" y="69"/>
                  </a:lnTo>
                  <a:lnTo>
                    <a:pt x="22" y="69"/>
                  </a:lnTo>
                  <a:lnTo>
                    <a:pt x="33" y="38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1" name="Freeform 1153"/>
            <p:cNvSpPr/>
            <p:nvPr/>
          </p:nvSpPr>
          <p:spPr bwMode="auto">
            <a:xfrm>
              <a:off x="6786563" y="4670425"/>
              <a:ext cx="33338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8" y="10"/>
                </a:cxn>
                <a:cxn ang="0">
                  <a:pos x="60" y="18"/>
                </a:cxn>
                <a:cxn ang="0">
                  <a:pos x="48" y="38"/>
                </a:cxn>
                <a:cxn ang="0">
                  <a:pos x="37" y="57"/>
                </a:cxn>
                <a:cxn ang="0">
                  <a:pos x="26" y="77"/>
                </a:cxn>
                <a:cxn ang="0">
                  <a:pos x="26" y="77"/>
                </a:cxn>
                <a:cxn ang="0">
                  <a:pos x="17" y="94"/>
                </a:cxn>
                <a:cxn ang="0">
                  <a:pos x="9" y="114"/>
                </a:cxn>
                <a:cxn ang="0">
                  <a:pos x="4" y="132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9" y="156"/>
                </a:cxn>
                <a:cxn ang="0">
                  <a:pos x="10" y="154"/>
                </a:cxn>
                <a:cxn ang="0">
                  <a:pos x="12" y="152"/>
                </a:cxn>
                <a:cxn ang="0">
                  <a:pos x="12" y="152"/>
                </a:cxn>
                <a:cxn ang="0">
                  <a:pos x="13" y="142"/>
                </a:cxn>
                <a:cxn ang="0">
                  <a:pos x="16" y="132"/>
                </a:cxn>
                <a:cxn ang="0">
                  <a:pos x="22" y="112"/>
                </a:cxn>
                <a:cxn ang="0">
                  <a:pos x="31" y="93"/>
                </a:cxn>
                <a:cxn ang="0">
                  <a:pos x="41" y="76"/>
                </a:cxn>
                <a:cxn ang="0">
                  <a:pos x="41" y="76"/>
                </a:cxn>
                <a:cxn ang="0">
                  <a:pos x="50" y="57"/>
                </a:cxn>
                <a:cxn ang="0">
                  <a:pos x="59" y="40"/>
                </a:cxn>
                <a:cxn ang="0">
                  <a:pos x="71" y="25"/>
                </a:cxn>
                <a:cxn ang="0">
                  <a:pos x="84" y="10"/>
                </a:cxn>
                <a:cxn ang="0">
                  <a:pos x="84" y="10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57">
                  <a:moveTo>
                    <a:pt x="76" y="1"/>
                  </a:moveTo>
                  <a:lnTo>
                    <a:pt x="76" y="1"/>
                  </a:lnTo>
                  <a:lnTo>
                    <a:pt x="68" y="10"/>
                  </a:lnTo>
                  <a:lnTo>
                    <a:pt x="60" y="18"/>
                  </a:lnTo>
                  <a:lnTo>
                    <a:pt x="48" y="38"/>
                  </a:lnTo>
                  <a:lnTo>
                    <a:pt x="37" y="57"/>
                  </a:lnTo>
                  <a:lnTo>
                    <a:pt x="26" y="77"/>
                  </a:lnTo>
                  <a:lnTo>
                    <a:pt x="26" y="77"/>
                  </a:lnTo>
                  <a:lnTo>
                    <a:pt x="17" y="94"/>
                  </a:lnTo>
                  <a:lnTo>
                    <a:pt x="9" y="114"/>
                  </a:lnTo>
                  <a:lnTo>
                    <a:pt x="4" y="132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9" y="156"/>
                  </a:lnTo>
                  <a:lnTo>
                    <a:pt x="10" y="154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3" y="142"/>
                  </a:lnTo>
                  <a:lnTo>
                    <a:pt x="16" y="132"/>
                  </a:lnTo>
                  <a:lnTo>
                    <a:pt x="22" y="112"/>
                  </a:lnTo>
                  <a:lnTo>
                    <a:pt x="31" y="93"/>
                  </a:lnTo>
                  <a:lnTo>
                    <a:pt x="41" y="76"/>
                  </a:lnTo>
                  <a:lnTo>
                    <a:pt x="41" y="76"/>
                  </a:lnTo>
                  <a:lnTo>
                    <a:pt x="50" y="57"/>
                  </a:lnTo>
                  <a:lnTo>
                    <a:pt x="59" y="40"/>
                  </a:lnTo>
                  <a:lnTo>
                    <a:pt x="71" y="25"/>
                  </a:lnTo>
                  <a:lnTo>
                    <a:pt x="84" y="10"/>
                  </a:lnTo>
                  <a:lnTo>
                    <a:pt x="84" y="10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2" name="Freeform 1154"/>
            <p:cNvSpPr/>
            <p:nvPr/>
          </p:nvSpPr>
          <p:spPr bwMode="auto">
            <a:xfrm>
              <a:off x="6804026" y="4681538"/>
              <a:ext cx="33338" cy="5715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3" y="31"/>
                </a:cxn>
                <a:cxn ang="0">
                  <a:pos x="42" y="47"/>
                </a:cxn>
                <a:cxn ang="0">
                  <a:pos x="32" y="63"/>
                </a:cxn>
                <a:cxn ang="0">
                  <a:pos x="23" y="80"/>
                </a:cxn>
                <a:cxn ang="0">
                  <a:pos x="14" y="98"/>
                </a:cxn>
                <a:cxn ang="0">
                  <a:pos x="8" y="115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1"/>
                </a:cxn>
                <a:cxn ang="0">
                  <a:pos x="1" y="144"/>
                </a:cxn>
                <a:cxn ang="0">
                  <a:pos x="5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5" y="124"/>
                </a:cxn>
                <a:cxn ang="0">
                  <a:pos x="23" y="106"/>
                </a:cxn>
                <a:cxn ang="0">
                  <a:pos x="31" y="89"/>
                </a:cxn>
                <a:cxn ang="0">
                  <a:pos x="40" y="72"/>
                </a:cxn>
                <a:cxn ang="0">
                  <a:pos x="51" y="55"/>
                </a:cxn>
                <a:cxn ang="0">
                  <a:pos x="61" y="39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5" y="8"/>
                </a:cxn>
                <a:cxn ang="0">
                  <a:pos x="85" y="5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45">
                  <a:moveTo>
                    <a:pt x="76" y="1"/>
                  </a:moveTo>
                  <a:lnTo>
                    <a:pt x="76" y="1"/>
                  </a:lnTo>
                  <a:lnTo>
                    <a:pt x="53" y="31"/>
                  </a:lnTo>
                  <a:lnTo>
                    <a:pt x="42" y="47"/>
                  </a:lnTo>
                  <a:lnTo>
                    <a:pt x="32" y="63"/>
                  </a:lnTo>
                  <a:lnTo>
                    <a:pt x="23" y="80"/>
                  </a:lnTo>
                  <a:lnTo>
                    <a:pt x="14" y="98"/>
                  </a:lnTo>
                  <a:lnTo>
                    <a:pt x="8" y="115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1"/>
                  </a:lnTo>
                  <a:lnTo>
                    <a:pt x="1" y="144"/>
                  </a:lnTo>
                  <a:lnTo>
                    <a:pt x="5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5" y="124"/>
                  </a:lnTo>
                  <a:lnTo>
                    <a:pt x="23" y="106"/>
                  </a:lnTo>
                  <a:lnTo>
                    <a:pt x="31" y="89"/>
                  </a:lnTo>
                  <a:lnTo>
                    <a:pt x="40" y="72"/>
                  </a:lnTo>
                  <a:lnTo>
                    <a:pt x="51" y="55"/>
                  </a:lnTo>
                  <a:lnTo>
                    <a:pt x="61" y="3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3" name="Freeform 1155"/>
            <p:cNvSpPr/>
            <p:nvPr/>
          </p:nvSpPr>
          <p:spPr bwMode="auto">
            <a:xfrm>
              <a:off x="6819901" y="4695825"/>
              <a:ext cx="30163" cy="52388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7" y="4"/>
                </a:cxn>
                <a:cxn ang="0">
                  <a:pos x="64" y="10"/>
                </a:cxn>
                <a:cxn ang="0">
                  <a:pos x="60" y="15"/>
                </a:cxn>
                <a:cxn ang="0">
                  <a:pos x="52" y="26"/>
                </a:cxn>
                <a:cxn ang="0">
                  <a:pos x="52" y="26"/>
                </a:cxn>
                <a:cxn ang="0">
                  <a:pos x="31" y="62"/>
                </a:cxn>
                <a:cxn ang="0">
                  <a:pos x="31" y="62"/>
                </a:cxn>
                <a:cxn ang="0">
                  <a:pos x="13" y="93"/>
                </a:cxn>
                <a:cxn ang="0">
                  <a:pos x="7" y="108"/>
                </a:cxn>
                <a:cxn ang="0">
                  <a:pos x="3" y="116"/>
                </a:cxn>
                <a:cxn ang="0">
                  <a:pos x="1" y="124"/>
                </a:cxn>
                <a:cxn ang="0">
                  <a:pos x="1" y="124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5" y="130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2" y="127"/>
                </a:cxn>
                <a:cxn ang="0">
                  <a:pos x="12" y="127"/>
                </a:cxn>
                <a:cxn ang="0">
                  <a:pos x="14" y="119"/>
                </a:cxn>
                <a:cxn ang="0">
                  <a:pos x="17" y="110"/>
                </a:cxn>
                <a:cxn ang="0">
                  <a:pos x="26" y="93"/>
                </a:cxn>
                <a:cxn ang="0">
                  <a:pos x="35" y="77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54" y="48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75" y="14"/>
                </a:cxn>
                <a:cxn ang="0">
                  <a:pos x="77" y="8"/>
                </a:cxn>
                <a:cxn ang="0">
                  <a:pos x="77" y="8"/>
                </a:cxn>
                <a:cxn ang="0">
                  <a:pos x="77" y="5"/>
                </a:cxn>
                <a:cxn ang="0">
                  <a:pos x="77" y="2"/>
                </a:cxn>
                <a:cxn ang="0">
                  <a:pos x="73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4"/>
                </a:cxn>
                <a:cxn ang="0">
                  <a:pos x="67" y="4"/>
                </a:cxn>
              </a:cxnLst>
              <a:rect l="0" t="0" r="r" b="b"/>
              <a:pathLst>
                <a:path w="77" h="130">
                  <a:moveTo>
                    <a:pt x="67" y="4"/>
                  </a:moveTo>
                  <a:lnTo>
                    <a:pt x="67" y="4"/>
                  </a:lnTo>
                  <a:lnTo>
                    <a:pt x="64" y="10"/>
                  </a:lnTo>
                  <a:lnTo>
                    <a:pt x="60" y="15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31" y="62"/>
                  </a:lnTo>
                  <a:lnTo>
                    <a:pt x="31" y="62"/>
                  </a:lnTo>
                  <a:lnTo>
                    <a:pt x="13" y="93"/>
                  </a:lnTo>
                  <a:lnTo>
                    <a:pt x="7" y="108"/>
                  </a:lnTo>
                  <a:lnTo>
                    <a:pt x="3" y="116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5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2" y="127"/>
                  </a:lnTo>
                  <a:lnTo>
                    <a:pt x="12" y="127"/>
                  </a:lnTo>
                  <a:lnTo>
                    <a:pt x="14" y="119"/>
                  </a:lnTo>
                  <a:lnTo>
                    <a:pt x="17" y="110"/>
                  </a:lnTo>
                  <a:lnTo>
                    <a:pt x="26" y="93"/>
                  </a:lnTo>
                  <a:lnTo>
                    <a:pt x="35" y="77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54" y="48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75" y="14"/>
                  </a:lnTo>
                  <a:lnTo>
                    <a:pt x="77" y="8"/>
                  </a:lnTo>
                  <a:lnTo>
                    <a:pt x="77" y="8"/>
                  </a:lnTo>
                  <a:lnTo>
                    <a:pt x="77" y="5"/>
                  </a:lnTo>
                  <a:lnTo>
                    <a:pt x="77" y="2"/>
                  </a:lnTo>
                  <a:lnTo>
                    <a:pt x="73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4" name="Freeform 1156"/>
            <p:cNvSpPr/>
            <p:nvPr/>
          </p:nvSpPr>
          <p:spPr bwMode="auto">
            <a:xfrm>
              <a:off x="6840538" y="4703763"/>
              <a:ext cx="30163" cy="476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8"/>
                </a:cxn>
                <a:cxn ang="0">
                  <a:pos x="59" y="14"/>
                </a:cxn>
                <a:cxn ang="0">
                  <a:pos x="51" y="26"/>
                </a:cxn>
                <a:cxn ang="0">
                  <a:pos x="51" y="26"/>
                </a:cxn>
                <a:cxn ang="0">
                  <a:pos x="42" y="41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24" y="67"/>
                </a:cxn>
                <a:cxn ang="0">
                  <a:pos x="16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5"/>
                </a:cxn>
                <a:cxn ang="0">
                  <a:pos x="3" y="118"/>
                </a:cxn>
                <a:cxn ang="0">
                  <a:pos x="7" y="119"/>
                </a:cxn>
                <a:cxn ang="0">
                  <a:pos x="10" y="118"/>
                </a:cxn>
                <a:cxn ang="0">
                  <a:pos x="11" y="116"/>
                </a:cxn>
                <a:cxn ang="0">
                  <a:pos x="11" y="116"/>
                </a:cxn>
                <a:cxn ang="0">
                  <a:pos x="28" y="84"/>
                </a:cxn>
                <a:cxn ang="0">
                  <a:pos x="37" y="68"/>
                </a:cxn>
                <a:cxn ang="0">
                  <a:pos x="47" y="52"/>
                </a:cxn>
                <a:cxn ang="0">
                  <a:pos x="47" y="52"/>
                </a:cxn>
                <a:cxn ang="0">
                  <a:pos x="57" y="39"/>
                </a:cxn>
                <a:cxn ang="0">
                  <a:pos x="64" y="25"/>
                </a:cxn>
                <a:cxn ang="0">
                  <a:pos x="64" y="25"/>
                </a:cxn>
                <a:cxn ang="0">
                  <a:pos x="71" y="16"/>
                </a:cxn>
                <a:cxn ang="0">
                  <a:pos x="75" y="1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8" y="4"/>
                </a:cxn>
                <a:cxn ang="0">
                  <a:pos x="76" y="1"/>
                </a:cxn>
                <a:cxn ang="0">
                  <a:pos x="74" y="0"/>
                </a:cxn>
                <a:cxn ang="0">
                  <a:pos x="68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8" h="119">
                  <a:moveTo>
                    <a:pt x="66" y="3"/>
                  </a:moveTo>
                  <a:lnTo>
                    <a:pt x="66" y="3"/>
                  </a:lnTo>
                  <a:lnTo>
                    <a:pt x="63" y="8"/>
                  </a:lnTo>
                  <a:lnTo>
                    <a:pt x="59" y="14"/>
                  </a:lnTo>
                  <a:lnTo>
                    <a:pt x="51" y="26"/>
                  </a:lnTo>
                  <a:lnTo>
                    <a:pt x="51" y="26"/>
                  </a:lnTo>
                  <a:lnTo>
                    <a:pt x="42" y="41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24" y="67"/>
                  </a:lnTo>
                  <a:lnTo>
                    <a:pt x="16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3" y="118"/>
                  </a:lnTo>
                  <a:lnTo>
                    <a:pt x="7" y="119"/>
                  </a:lnTo>
                  <a:lnTo>
                    <a:pt x="10" y="118"/>
                  </a:lnTo>
                  <a:lnTo>
                    <a:pt x="11" y="116"/>
                  </a:lnTo>
                  <a:lnTo>
                    <a:pt x="11" y="116"/>
                  </a:lnTo>
                  <a:lnTo>
                    <a:pt x="28" y="84"/>
                  </a:lnTo>
                  <a:lnTo>
                    <a:pt x="37" y="68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7" y="3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71" y="16"/>
                  </a:lnTo>
                  <a:lnTo>
                    <a:pt x="75" y="1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8" y="4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68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5" name="Freeform 1157"/>
            <p:cNvSpPr/>
            <p:nvPr/>
          </p:nvSpPr>
          <p:spPr bwMode="auto">
            <a:xfrm>
              <a:off x="6723063" y="4686300"/>
              <a:ext cx="14288" cy="2540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16" y="31"/>
                </a:cxn>
                <a:cxn ang="0">
                  <a:pos x="9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7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3" y="63"/>
                </a:cxn>
                <a:cxn ang="0">
                  <a:pos x="7" y="64"/>
                </a:cxn>
                <a:cxn ang="0">
                  <a:pos x="9" y="63"/>
                </a:cxn>
                <a:cxn ang="0">
                  <a:pos x="11" y="61"/>
                </a:cxn>
                <a:cxn ang="0">
                  <a:pos x="11" y="61"/>
                </a:cxn>
                <a:cxn ang="0">
                  <a:pos x="20" y="48"/>
                </a:cxn>
                <a:cxn ang="0">
                  <a:pos x="26" y="3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5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8" h="64">
                  <a:moveTo>
                    <a:pt x="28" y="4"/>
                  </a:moveTo>
                  <a:lnTo>
                    <a:pt x="28" y="4"/>
                  </a:lnTo>
                  <a:lnTo>
                    <a:pt x="16" y="31"/>
                  </a:lnTo>
                  <a:lnTo>
                    <a:pt x="9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3" y="63"/>
                  </a:lnTo>
                  <a:lnTo>
                    <a:pt x="7" y="64"/>
                  </a:lnTo>
                  <a:lnTo>
                    <a:pt x="9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20" y="48"/>
                  </a:lnTo>
                  <a:lnTo>
                    <a:pt x="26" y="3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5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6" name="Freeform 1158"/>
            <p:cNvSpPr/>
            <p:nvPr/>
          </p:nvSpPr>
          <p:spPr bwMode="auto">
            <a:xfrm>
              <a:off x="6745288" y="4713288"/>
              <a:ext cx="11113" cy="2540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9"/>
                </a:cxn>
                <a:cxn ang="0">
                  <a:pos x="11" y="33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2" y="64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8"/>
                </a:cxn>
                <a:cxn ang="0">
                  <a:pos x="23" y="35"/>
                </a:cxn>
                <a:cxn ang="0">
                  <a:pos x="27" y="21"/>
                </a:cxn>
                <a:cxn ang="0">
                  <a:pos x="28" y="13"/>
                </a:cxn>
                <a:cxn ang="0">
                  <a:pos x="30" y="6"/>
                </a:cxn>
                <a:cxn ang="0">
                  <a:pos x="30" y="6"/>
                </a:cxn>
                <a:cxn ang="0">
                  <a:pos x="30" y="4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1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30" h="65">
                  <a:moveTo>
                    <a:pt x="18" y="6"/>
                  </a:moveTo>
                  <a:lnTo>
                    <a:pt x="18" y="6"/>
                  </a:lnTo>
                  <a:lnTo>
                    <a:pt x="17" y="19"/>
                  </a:lnTo>
                  <a:lnTo>
                    <a:pt x="11" y="33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8"/>
                  </a:lnTo>
                  <a:lnTo>
                    <a:pt x="23" y="35"/>
                  </a:lnTo>
                  <a:lnTo>
                    <a:pt x="27" y="21"/>
                  </a:lnTo>
                  <a:lnTo>
                    <a:pt x="28" y="1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4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7" name="Freeform 1159"/>
            <p:cNvSpPr/>
            <p:nvPr/>
          </p:nvSpPr>
          <p:spPr bwMode="auto">
            <a:xfrm>
              <a:off x="6773863" y="4743450"/>
              <a:ext cx="9525" cy="25400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3" y="22"/>
                </a:cxn>
                <a:cxn ang="0">
                  <a:pos x="10" y="30"/>
                </a:cxn>
                <a:cxn ang="0">
                  <a:pos x="6" y="37"/>
                </a:cxn>
                <a:cxn ang="0">
                  <a:pos x="6" y="37"/>
                </a:cxn>
                <a:cxn ang="0">
                  <a:pos x="2" y="47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0"/>
                </a:cxn>
                <a:cxn ang="0">
                  <a:pos x="11" y="59"/>
                </a:cxn>
                <a:cxn ang="0">
                  <a:pos x="11" y="59"/>
                </a:cxn>
                <a:cxn ang="0">
                  <a:pos x="13" y="51"/>
                </a:cxn>
                <a:cxn ang="0">
                  <a:pos x="15" y="44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24" y="20"/>
                </a:cxn>
                <a:cxn ang="0">
                  <a:pos x="26" y="5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4" y="1"/>
                </a:cxn>
                <a:cxn ang="0">
                  <a:pos x="21" y="0"/>
                </a:cxn>
                <a:cxn ang="0">
                  <a:pos x="17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6" h="64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3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0"/>
                  </a:lnTo>
                  <a:lnTo>
                    <a:pt x="11" y="59"/>
                  </a:lnTo>
                  <a:lnTo>
                    <a:pt x="11" y="59"/>
                  </a:lnTo>
                  <a:lnTo>
                    <a:pt x="13" y="51"/>
                  </a:lnTo>
                  <a:lnTo>
                    <a:pt x="15" y="44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20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8" name="Freeform 1160"/>
            <p:cNvSpPr/>
            <p:nvPr/>
          </p:nvSpPr>
          <p:spPr bwMode="auto">
            <a:xfrm>
              <a:off x="6799263" y="4760913"/>
              <a:ext cx="14288" cy="238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12" y="23"/>
                </a:cxn>
                <a:cxn ang="0">
                  <a:pos x="12" y="23"/>
                </a:cxn>
                <a:cxn ang="0">
                  <a:pos x="5" y="3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3" y="57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26" y="20"/>
                </a:cxn>
                <a:cxn ang="0">
                  <a:pos x="33" y="10"/>
                </a:cxn>
                <a:cxn ang="0">
                  <a:pos x="33" y="10"/>
                </a:cxn>
                <a:cxn ang="0">
                  <a:pos x="34" y="7"/>
                </a:cxn>
                <a:cxn ang="0">
                  <a:pos x="33" y="4"/>
                </a:cxn>
                <a:cxn ang="0">
                  <a:pos x="30" y="2"/>
                </a:cxn>
                <a:cxn ang="0">
                  <a:pos x="26" y="0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58">
                  <a:moveTo>
                    <a:pt x="24" y="4"/>
                  </a:moveTo>
                  <a:lnTo>
                    <a:pt x="24" y="4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5" y="3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3" y="57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6" y="20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4" y="7"/>
                  </a:lnTo>
                  <a:lnTo>
                    <a:pt x="33" y="4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9" name="Freeform 1161"/>
            <p:cNvSpPr/>
            <p:nvPr/>
          </p:nvSpPr>
          <p:spPr bwMode="auto">
            <a:xfrm>
              <a:off x="6943726" y="4765675"/>
              <a:ext cx="9525" cy="269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20"/>
                </a:cxn>
                <a:cxn ang="0">
                  <a:pos x="9" y="34"/>
                </a:cxn>
                <a:cxn ang="0">
                  <a:pos x="5" y="47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6" y="51"/>
                </a:cxn>
                <a:cxn ang="0">
                  <a:pos x="20" y="37"/>
                </a:cxn>
                <a:cxn ang="0">
                  <a:pos x="22" y="21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17" y="0"/>
                </a:cxn>
                <a:cxn ang="0">
                  <a:pos x="13" y="2"/>
                </a:cxn>
                <a:cxn ang="0">
                  <a:pos x="12" y="4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2" h="68">
                  <a:moveTo>
                    <a:pt x="12" y="5"/>
                  </a:moveTo>
                  <a:lnTo>
                    <a:pt x="12" y="5"/>
                  </a:lnTo>
                  <a:lnTo>
                    <a:pt x="10" y="20"/>
                  </a:lnTo>
                  <a:lnTo>
                    <a:pt x="9" y="34"/>
                  </a:lnTo>
                  <a:lnTo>
                    <a:pt x="5" y="47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6" y="51"/>
                  </a:lnTo>
                  <a:lnTo>
                    <a:pt x="20" y="37"/>
                  </a:lnTo>
                  <a:lnTo>
                    <a:pt x="22" y="21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0" name="Freeform 1162"/>
            <p:cNvSpPr/>
            <p:nvPr/>
          </p:nvSpPr>
          <p:spPr bwMode="auto">
            <a:xfrm>
              <a:off x="6973888" y="4759325"/>
              <a:ext cx="6350" cy="25400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2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1" y="10"/>
                </a:cxn>
                <a:cxn ang="0">
                  <a:pos x="1" y="10"/>
                </a:cxn>
                <a:cxn ang="0">
                  <a:pos x="4" y="14"/>
                </a:cxn>
                <a:cxn ang="0">
                  <a:pos x="4" y="19"/>
                </a:cxn>
                <a:cxn ang="0">
                  <a:pos x="4" y="28"/>
                </a:cxn>
                <a:cxn ang="0">
                  <a:pos x="4" y="56"/>
                </a:cxn>
                <a:cxn ang="0">
                  <a:pos x="4" y="56"/>
                </a:cxn>
                <a:cxn ang="0">
                  <a:pos x="4" y="57"/>
                </a:cxn>
                <a:cxn ang="0">
                  <a:pos x="5" y="60"/>
                </a:cxn>
                <a:cxn ang="0">
                  <a:pos x="9" y="61"/>
                </a:cxn>
                <a:cxn ang="0">
                  <a:pos x="13" y="60"/>
                </a:cxn>
                <a:cxn ang="0">
                  <a:pos x="14" y="57"/>
                </a:cxn>
                <a:cxn ang="0">
                  <a:pos x="16" y="5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4" y="11"/>
                </a:cxn>
                <a:cxn ang="0">
                  <a:pos x="13" y="6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6" h="61">
                  <a:moveTo>
                    <a:pt x="9" y="2"/>
                  </a:moveTo>
                  <a:lnTo>
                    <a:pt x="9" y="2"/>
                  </a:lnTo>
                  <a:lnTo>
                    <a:pt x="8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4"/>
                  </a:lnTo>
                  <a:lnTo>
                    <a:pt x="4" y="19"/>
                  </a:lnTo>
                  <a:lnTo>
                    <a:pt x="4" y="28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60"/>
                  </a:lnTo>
                  <a:lnTo>
                    <a:pt x="9" y="61"/>
                  </a:lnTo>
                  <a:lnTo>
                    <a:pt x="13" y="60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4" y="11"/>
                  </a:lnTo>
                  <a:lnTo>
                    <a:pt x="13" y="6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1" name="Freeform 1163"/>
            <p:cNvSpPr/>
            <p:nvPr/>
          </p:nvSpPr>
          <p:spPr bwMode="auto">
            <a:xfrm>
              <a:off x="7008813" y="4741863"/>
              <a:ext cx="7938" cy="1905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7" y="14"/>
                </a:cxn>
                <a:cxn ang="0">
                  <a:pos x="4" y="24"/>
                </a:cxn>
                <a:cxn ang="0">
                  <a:pos x="2" y="34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6"/>
                </a:cxn>
                <a:cxn ang="0">
                  <a:pos x="2" y="47"/>
                </a:cxn>
                <a:cxn ang="0">
                  <a:pos x="6" y="48"/>
                </a:cxn>
                <a:cxn ang="0">
                  <a:pos x="10" y="47"/>
                </a:cxn>
                <a:cxn ang="0">
                  <a:pos x="11" y="46"/>
                </a:cxn>
                <a:cxn ang="0">
                  <a:pos x="12" y="43"/>
                </a:cxn>
                <a:cxn ang="0">
                  <a:pos x="12" y="43"/>
                </a:cxn>
                <a:cxn ang="0">
                  <a:pos x="14" y="34"/>
                </a:cxn>
                <a:cxn ang="0">
                  <a:pos x="16" y="24"/>
                </a:cxn>
                <a:cxn ang="0">
                  <a:pos x="17" y="14"/>
                </a:cxn>
                <a:cxn ang="0">
                  <a:pos x="19" y="5"/>
                </a:cxn>
                <a:cxn ang="0">
                  <a:pos x="19" y="5"/>
                </a:cxn>
                <a:cxn ang="0">
                  <a:pos x="19" y="3"/>
                </a:cxn>
                <a:cxn ang="0">
                  <a:pos x="17" y="1"/>
                </a:cxn>
                <a:cxn ang="0">
                  <a:pos x="14" y="0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9" h="48">
                  <a:moveTo>
                    <a:pt x="8" y="5"/>
                  </a:moveTo>
                  <a:lnTo>
                    <a:pt x="8" y="5"/>
                  </a:lnTo>
                  <a:lnTo>
                    <a:pt x="7" y="14"/>
                  </a:lnTo>
                  <a:lnTo>
                    <a:pt x="4" y="24"/>
                  </a:lnTo>
                  <a:lnTo>
                    <a:pt x="2" y="34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6"/>
                  </a:lnTo>
                  <a:lnTo>
                    <a:pt x="2" y="47"/>
                  </a:lnTo>
                  <a:lnTo>
                    <a:pt x="6" y="48"/>
                  </a:lnTo>
                  <a:lnTo>
                    <a:pt x="10" y="47"/>
                  </a:lnTo>
                  <a:lnTo>
                    <a:pt x="11" y="46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34"/>
                  </a:lnTo>
                  <a:lnTo>
                    <a:pt x="16" y="24"/>
                  </a:lnTo>
                  <a:lnTo>
                    <a:pt x="17" y="1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2" name="Freeform 1164"/>
            <p:cNvSpPr/>
            <p:nvPr/>
          </p:nvSpPr>
          <p:spPr bwMode="auto">
            <a:xfrm>
              <a:off x="6281738" y="4064000"/>
              <a:ext cx="747713" cy="677863"/>
            </a:xfrm>
            <a:custGeom>
              <a:avLst/>
              <a:gdLst/>
              <a:ahLst/>
              <a:cxnLst>
                <a:cxn ang="0">
                  <a:pos x="18" y="753"/>
                </a:cxn>
                <a:cxn ang="0">
                  <a:pos x="47" y="535"/>
                </a:cxn>
                <a:cxn ang="0">
                  <a:pos x="90" y="437"/>
                </a:cxn>
                <a:cxn ang="0">
                  <a:pos x="231" y="244"/>
                </a:cxn>
                <a:cxn ang="0">
                  <a:pos x="357" y="145"/>
                </a:cxn>
                <a:cxn ang="0">
                  <a:pos x="570" y="53"/>
                </a:cxn>
                <a:cxn ang="0">
                  <a:pos x="728" y="17"/>
                </a:cxn>
                <a:cxn ang="0">
                  <a:pos x="857" y="5"/>
                </a:cxn>
                <a:cxn ang="0">
                  <a:pos x="927" y="0"/>
                </a:cxn>
                <a:cxn ang="0">
                  <a:pos x="946" y="1"/>
                </a:cxn>
                <a:cxn ang="0">
                  <a:pos x="969" y="4"/>
                </a:cxn>
                <a:cxn ang="0">
                  <a:pos x="1101" y="8"/>
                </a:cxn>
                <a:cxn ang="0">
                  <a:pos x="1240" y="36"/>
                </a:cxn>
                <a:cxn ang="0">
                  <a:pos x="1420" y="86"/>
                </a:cxn>
                <a:cxn ang="0">
                  <a:pos x="1601" y="199"/>
                </a:cxn>
                <a:cxn ang="0">
                  <a:pos x="1725" y="331"/>
                </a:cxn>
                <a:cxn ang="0">
                  <a:pos x="1818" y="485"/>
                </a:cxn>
                <a:cxn ang="0">
                  <a:pos x="1856" y="642"/>
                </a:cxn>
                <a:cxn ang="0">
                  <a:pos x="1872" y="850"/>
                </a:cxn>
                <a:cxn ang="0">
                  <a:pos x="1882" y="983"/>
                </a:cxn>
                <a:cxn ang="0">
                  <a:pos x="1849" y="1047"/>
                </a:cxn>
                <a:cxn ang="0">
                  <a:pos x="1830" y="931"/>
                </a:cxn>
                <a:cxn ang="0">
                  <a:pos x="1815" y="747"/>
                </a:cxn>
                <a:cxn ang="0">
                  <a:pos x="1774" y="507"/>
                </a:cxn>
                <a:cxn ang="0">
                  <a:pos x="1687" y="362"/>
                </a:cxn>
                <a:cxn ang="0">
                  <a:pos x="1538" y="210"/>
                </a:cxn>
                <a:cxn ang="0">
                  <a:pos x="1338" y="110"/>
                </a:cxn>
                <a:cxn ang="0">
                  <a:pos x="1201" y="77"/>
                </a:cxn>
                <a:cxn ang="0">
                  <a:pos x="1044" y="55"/>
                </a:cxn>
                <a:cxn ang="0">
                  <a:pos x="942" y="50"/>
                </a:cxn>
                <a:cxn ang="0">
                  <a:pos x="808" y="55"/>
                </a:cxn>
                <a:cxn ang="0">
                  <a:pos x="683" y="77"/>
                </a:cxn>
                <a:cxn ang="0">
                  <a:pos x="509" y="123"/>
                </a:cxn>
                <a:cxn ang="0">
                  <a:pos x="345" y="210"/>
                </a:cxn>
                <a:cxn ang="0">
                  <a:pos x="170" y="397"/>
                </a:cxn>
                <a:cxn ang="0">
                  <a:pos x="98" y="540"/>
                </a:cxn>
                <a:cxn ang="0">
                  <a:pos x="68" y="747"/>
                </a:cxn>
                <a:cxn ang="0">
                  <a:pos x="53" y="955"/>
                </a:cxn>
                <a:cxn ang="0">
                  <a:pos x="85" y="1155"/>
                </a:cxn>
                <a:cxn ang="0">
                  <a:pos x="128" y="1280"/>
                </a:cxn>
                <a:cxn ang="0">
                  <a:pos x="183" y="1364"/>
                </a:cxn>
                <a:cxn ang="0">
                  <a:pos x="263" y="1454"/>
                </a:cxn>
                <a:cxn ang="0">
                  <a:pos x="475" y="1576"/>
                </a:cxn>
                <a:cxn ang="0">
                  <a:pos x="739" y="1645"/>
                </a:cxn>
                <a:cxn ang="0">
                  <a:pos x="942" y="1659"/>
                </a:cxn>
                <a:cxn ang="0">
                  <a:pos x="1052" y="1655"/>
                </a:cxn>
                <a:cxn ang="0">
                  <a:pos x="1062" y="1701"/>
                </a:cxn>
                <a:cxn ang="0">
                  <a:pos x="942" y="1705"/>
                </a:cxn>
                <a:cxn ang="0">
                  <a:pos x="731" y="1688"/>
                </a:cxn>
                <a:cxn ang="0">
                  <a:pos x="598" y="1666"/>
                </a:cxn>
                <a:cxn ang="0">
                  <a:pos x="490" y="1629"/>
                </a:cxn>
                <a:cxn ang="0">
                  <a:pos x="259" y="1513"/>
                </a:cxn>
                <a:cxn ang="0">
                  <a:pos x="176" y="1436"/>
                </a:cxn>
                <a:cxn ang="0">
                  <a:pos x="84" y="1301"/>
                </a:cxn>
                <a:cxn ang="0">
                  <a:pos x="46" y="1190"/>
                </a:cxn>
                <a:cxn ang="0">
                  <a:pos x="9" y="1040"/>
                </a:cxn>
                <a:cxn ang="0">
                  <a:pos x="4" y="906"/>
                </a:cxn>
              </a:cxnLst>
              <a:rect l="0" t="0" r="r" b="b"/>
              <a:pathLst>
                <a:path w="1883" h="1706">
                  <a:moveTo>
                    <a:pt x="8" y="876"/>
                  </a:moveTo>
                  <a:lnTo>
                    <a:pt x="8" y="876"/>
                  </a:lnTo>
                  <a:lnTo>
                    <a:pt x="10" y="850"/>
                  </a:lnTo>
                  <a:lnTo>
                    <a:pt x="13" y="824"/>
                  </a:lnTo>
                  <a:lnTo>
                    <a:pt x="13" y="824"/>
                  </a:lnTo>
                  <a:lnTo>
                    <a:pt x="18" y="753"/>
                  </a:lnTo>
                  <a:lnTo>
                    <a:pt x="18" y="753"/>
                  </a:lnTo>
                  <a:lnTo>
                    <a:pt x="23" y="679"/>
                  </a:lnTo>
                  <a:lnTo>
                    <a:pt x="26" y="642"/>
                  </a:lnTo>
                  <a:lnTo>
                    <a:pt x="31" y="605"/>
                  </a:lnTo>
                  <a:lnTo>
                    <a:pt x="38" y="569"/>
                  </a:lnTo>
                  <a:lnTo>
                    <a:pt x="47" y="535"/>
                  </a:lnTo>
                  <a:lnTo>
                    <a:pt x="52" y="518"/>
                  </a:lnTo>
                  <a:lnTo>
                    <a:pt x="59" y="501"/>
                  </a:lnTo>
                  <a:lnTo>
                    <a:pt x="65" y="485"/>
                  </a:lnTo>
                  <a:lnTo>
                    <a:pt x="73" y="468"/>
                  </a:lnTo>
                  <a:lnTo>
                    <a:pt x="73" y="468"/>
                  </a:lnTo>
                  <a:lnTo>
                    <a:pt x="90" y="437"/>
                  </a:lnTo>
                  <a:lnTo>
                    <a:pt x="111" y="403"/>
                  </a:lnTo>
                  <a:lnTo>
                    <a:pt x="133" y="367"/>
                  </a:lnTo>
                  <a:lnTo>
                    <a:pt x="158" y="331"/>
                  </a:lnTo>
                  <a:lnTo>
                    <a:pt x="186" y="295"/>
                  </a:lnTo>
                  <a:lnTo>
                    <a:pt x="216" y="261"/>
                  </a:lnTo>
                  <a:lnTo>
                    <a:pt x="231" y="244"/>
                  </a:lnTo>
                  <a:lnTo>
                    <a:pt x="247" y="229"/>
                  </a:lnTo>
                  <a:lnTo>
                    <a:pt x="264" y="213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319" y="170"/>
                  </a:lnTo>
                  <a:lnTo>
                    <a:pt x="357" y="145"/>
                  </a:lnTo>
                  <a:lnTo>
                    <a:pt x="392" y="123"/>
                  </a:lnTo>
                  <a:lnTo>
                    <a:pt x="428" y="103"/>
                  </a:lnTo>
                  <a:lnTo>
                    <a:pt x="463" y="86"/>
                  </a:lnTo>
                  <a:lnTo>
                    <a:pt x="498" y="73"/>
                  </a:lnTo>
                  <a:lnTo>
                    <a:pt x="534" y="61"/>
                  </a:lnTo>
                  <a:lnTo>
                    <a:pt x="570" y="53"/>
                  </a:lnTo>
                  <a:lnTo>
                    <a:pt x="570" y="53"/>
                  </a:lnTo>
                  <a:lnTo>
                    <a:pt x="607" y="44"/>
                  </a:lnTo>
                  <a:lnTo>
                    <a:pt x="643" y="36"/>
                  </a:lnTo>
                  <a:lnTo>
                    <a:pt x="643" y="36"/>
                  </a:lnTo>
                  <a:lnTo>
                    <a:pt x="700" y="22"/>
                  </a:lnTo>
                  <a:lnTo>
                    <a:pt x="728" y="17"/>
                  </a:lnTo>
                  <a:lnTo>
                    <a:pt x="759" y="12"/>
                  </a:lnTo>
                  <a:lnTo>
                    <a:pt x="759" y="12"/>
                  </a:lnTo>
                  <a:lnTo>
                    <a:pt x="782" y="8"/>
                  </a:lnTo>
                  <a:lnTo>
                    <a:pt x="807" y="6"/>
                  </a:lnTo>
                  <a:lnTo>
                    <a:pt x="857" y="5"/>
                  </a:lnTo>
                  <a:lnTo>
                    <a:pt x="857" y="5"/>
                  </a:lnTo>
                  <a:lnTo>
                    <a:pt x="885" y="5"/>
                  </a:lnTo>
                  <a:lnTo>
                    <a:pt x="914" y="4"/>
                  </a:lnTo>
                  <a:lnTo>
                    <a:pt x="914" y="4"/>
                  </a:lnTo>
                  <a:lnTo>
                    <a:pt x="921" y="1"/>
                  </a:lnTo>
                  <a:lnTo>
                    <a:pt x="927" y="0"/>
                  </a:lnTo>
                  <a:lnTo>
                    <a:pt x="927" y="0"/>
                  </a:lnTo>
                  <a:lnTo>
                    <a:pt x="931" y="0"/>
                  </a:lnTo>
                  <a:lnTo>
                    <a:pt x="931" y="0"/>
                  </a:lnTo>
                  <a:lnTo>
                    <a:pt x="938" y="1"/>
                  </a:lnTo>
                  <a:lnTo>
                    <a:pt x="942" y="1"/>
                  </a:lnTo>
                  <a:lnTo>
                    <a:pt x="946" y="1"/>
                  </a:lnTo>
                  <a:lnTo>
                    <a:pt x="946" y="1"/>
                  </a:lnTo>
                  <a:lnTo>
                    <a:pt x="952" y="0"/>
                  </a:lnTo>
                  <a:lnTo>
                    <a:pt x="952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3" y="1"/>
                  </a:lnTo>
                  <a:lnTo>
                    <a:pt x="969" y="4"/>
                  </a:lnTo>
                  <a:lnTo>
                    <a:pt x="969" y="4"/>
                  </a:lnTo>
                  <a:lnTo>
                    <a:pt x="998" y="5"/>
                  </a:lnTo>
                  <a:lnTo>
                    <a:pt x="1027" y="5"/>
                  </a:lnTo>
                  <a:lnTo>
                    <a:pt x="1027" y="5"/>
                  </a:lnTo>
                  <a:lnTo>
                    <a:pt x="1076" y="6"/>
                  </a:lnTo>
                  <a:lnTo>
                    <a:pt x="1101" y="8"/>
                  </a:lnTo>
                  <a:lnTo>
                    <a:pt x="1125" y="12"/>
                  </a:lnTo>
                  <a:lnTo>
                    <a:pt x="1125" y="12"/>
                  </a:lnTo>
                  <a:lnTo>
                    <a:pt x="1154" y="17"/>
                  </a:lnTo>
                  <a:lnTo>
                    <a:pt x="1182" y="22"/>
                  </a:lnTo>
                  <a:lnTo>
                    <a:pt x="1240" y="36"/>
                  </a:lnTo>
                  <a:lnTo>
                    <a:pt x="1240" y="36"/>
                  </a:lnTo>
                  <a:lnTo>
                    <a:pt x="1277" y="44"/>
                  </a:lnTo>
                  <a:lnTo>
                    <a:pt x="1313" y="53"/>
                  </a:lnTo>
                  <a:lnTo>
                    <a:pt x="1313" y="53"/>
                  </a:lnTo>
                  <a:lnTo>
                    <a:pt x="1350" y="61"/>
                  </a:lnTo>
                  <a:lnTo>
                    <a:pt x="1385" y="73"/>
                  </a:lnTo>
                  <a:lnTo>
                    <a:pt x="1420" y="86"/>
                  </a:lnTo>
                  <a:lnTo>
                    <a:pt x="1456" y="103"/>
                  </a:lnTo>
                  <a:lnTo>
                    <a:pt x="1491" y="123"/>
                  </a:lnTo>
                  <a:lnTo>
                    <a:pt x="1526" y="145"/>
                  </a:lnTo>
                  <a:lnTo>
                    <a:pt x="1563" y="170"/>
                  </a:lnTo>
                  <a:lnTo>
                    <a:pt x="1601" y="199"/>
                  </a:lnTo>
                  <a:lnTo>
                    <a:pt x="1601" y="199"/>
                  </a:lnTo>
                  <a:lnTo>
                    <a:pt x="1619" y="213"/>
                  </a:lnTo>
                  <a:lnTo>
                    <a:pt x="1636" y="229"/>
                  </a:lnTo>
                  <a:lnTo>
                    <a:pt x="1652" y="244"/>
                  </a:lnTo>
                  <a:lnTo>
                    <a:pt x="1668" y="261"/>
                  </a:lnTo>
                  <a:lnTo>
                    <a:pt x="1698" y="295"/>
                  </a:lnTo>
                  <a:lnTo>
                    <a:pt x="1725" y="331"/>
                  </a:lnTo>
                  <a:lnTo>
                    <a:pt x="1750" y="367"/>
                  </a:lnTo>
                  <a:lnTo>
                    <a:pt x="1772" y="403"/>
                  </a:lnTo>
                  <a:lnTo>
                    <a:pt x="1792" y="437"/>
                  </a:lnTo>
                  <a:lnTo>
                    <a:pt x="1810" y="468"/>
                  </a:lnTo>
                  <a:lnTo>
                    <a:pt x="1810" y="468"/>
                  </a:lnTo>
                  <a:lnTo>
                    <a:pt x="1818" y="485"/>
                  </a:lnTo>
                  <a:lnTo>
                    <a:pt x="1825" y="501"/>
                  </a:lnTo>
                  <a:lnTo>
                    <a:pt x="1831" y="518"/>
                  </a:lnTo>
                  <a:lnTo>
                    <a:pt x="1836" y="535"/>
                  </a:lnTo>
                  <a:lnTo>
                    <a:pt x="1846" y="569"/>
                  </a:lnTo>
                  <a:lnTo>
                    <a:pt x="1852" y="605"/>
                  </a:lnTo>
                  <a:lnTo>
                    <a:pt x="1856" y="642"/>
                  </a:lnTo>
                  <a:lnTo>
                    <a:pt x="1860" y="679"/>
                  </a:lnTo>
                  <a:lnTo>
                    <a:pt x="1865" y="753"/>
                  </a:lnTo>
                  <a:lnTo>
                    <a:pt x="1865" y="753"/>
                  </a:lnTo>
                  <a:lnTo>
                    <a:pt x="1869" y="824"/>
                  </a:lnTo>
                  <a:lnTo>
                    <a:pt x="1869" y="824"/>
                  </a:lnTo>
                  <a:lnTo>
                    <a:pt x="1872" y="850"/>
                  </a:lnTo>
                  <a:lnTo>
                    <a:pt x="1876" y="876"/>
                  </a:lnTo>
                  <a:lnTo>
                    <a:pt x="1876" y="876"/>
                  </a:lnTo>
                  <a:lnTo>
                    <a:pt x="1880" y="906"/>
                  </a:lnTo>
                  <a:lnTo>
                    <a:pt x="1882" y="938"/>
                  </a:lnTo>
                  <a:lnTo>
                    <a:pt x="1883" y="969"/>
                  </a:lnTo>
                  <a:lnTo>
                    <a:pt x="1882" y="983"/>
                  </a:lnTo>
                  <a:lnTo>
                    <a:pt x="1881" y="999"/>
                  </a:lnTo>
                  <a:lnTo>
                    <a:pt x="1881" y="999"/>
                  </a:lnTo>
                  <a:lnTo>
                    <a:pt x="1869" y="1068"/>
                  </a:lnTo>
                  <a:lnTo>
                    <a:pt x="1869" y="1068"/>
                  </a:lnTo>
                  <a:lnTo>
                    <a:pt x="1860" y="1057"/>
                  </a:lnTo>
                  <a:lnTo>
                    <a:pt x="1849" y="1047"/>
                  </a:lnTo>
                  <a:lnTo>
                    <a:pt x="1838" y="1038"/>
                  </a:lnTo>
                  <a:lnTo>
                    <a:pt x="1826" y="1029"/>
                  </a:lnTo>
                  <a:lnTo>
                    <a:pt x="1826" y="1029"/>
                  </a:lnTo>
                  <a:lnTo>
                    <a:pt x="1827" y="1006"/>
                  </a:lnTo>
                  <a:lnTo>
                    <a:pt x="1829" y="981"/>
                  </a:lnTo>
                  <a:lnTo>
                    <a:pt x="1830" y="931"/>
                  </a:lnTo>
                  <a:lnTo>
                    <a:pt x="1827" y="879"/>
                  </a:lnTo>
                  <a:lnTo>
                    <a:pt x="1822" y="824"/>
                  </a:lnTo>
                  <a:lnTo>
                    <a:pt x="1822" y="824"/>
                  </a:lnTo>
                  <a:lnTo>
                    <a:pt x="1818" y="786"/>
                  </a:lnTo>
                  <a:lnTo>
                    <a:pt x="1815" y="747"/>
                  </a:lnTo>
                  <a:lnTo>
                    <a:pt x="1815" y="747"/>
                  </a:lnTo>
                  <a:lnTo>
                    <a:pt x="1810" y="676"/>
                  </a:lnTo>
                  <a:lnTo>
                    <a:pt x="1806" y="642"/>
                  </a:lnTo>
                  <a:lnTo>
                    <a:pt x="1801" y="607"/>
                  </a:lnTo>
                  <a:lnTo>
                    <a:pt x="1795" y="573"/>
                  </a:lnTo>
                  <a:lnTo>
                    <a:pt x="1785" y="540"/>
                  </a:lnTo>
                  <a:lnTo>
                    <a:pt x="1774" y="507"/>
                  </a:lnTo>
                  <a:lnTo>
                    <a:pt x="1767" y="492"/>
                  </a:lnTo>
                  <a:lnTo>
                    <a:pt x="1759" y="476"/>
                  </a:lnTo>
                  <a:lnTo>
                    <a:pt x="1759" y="476"/>
                  </a:lnTo>
                  <a:lnTo>
                    <a:pt x="1737" y="437"/>
                  </a:lnTo>
                  <a:lnTo>
                    <a:pt x="1713" y="397"/>
                  </a:lnTo>
                  <a:lnTo>
                    <a:pt x="1687" y="362"/>
                  </a:lnTo>
                  <a:lnTo>
                    <a:pt x="1660" y="327"/>
                  </a:lnTo>
                  <a:lnTo>
                    <a:pt x="1631" y="294"/>
                  </a:lnTo>
                  <a:lnTo>
                    <a:pt x="1601" y="264"/>
                  </a:lnTo>
                  <a:lnTo>
                    <a:pt x="1571" y="235"/>
                  </a:lnTo>
                  <a:lnTo>
                    <a:pt x="1538" y="210"/>
                  </a:lnTo>
                  <a:lnTo>
                    <a:pt x="1538" y="210"/>
                  </a:lnTo>
                  <a:lnTo>
                    <a:pt x="1508" y="189"/>
                  </a:lnTo>
                  <a:lnTo>
                    <a:pt x="1475" y="170"/>
                  </a:lnTo>
                  <a:lnTo>
                    <a:pt x="1443" y="152"/>
                  </a:lnTo>
                  <a:lnTo>
                    <a:pt x="1410" y="136"/>
                  </a:lnTo>
                  <a:lnTo>
                    <a:pt x="1375" y="123"/>
                  </a:lnTo>
                  <a:lnTo>
                    <a:pt x="1338" y="110"/>
                  </a:lnTo>
                  <a:lnTo>
                    <a:pt x="1301" y="101"/>
                  </a:lnTo>
                  <a:lnTo>
                    <a:pt x="1262" y="91"/>
                  </a:lnTo>
                  <a:lnTo>
                    <a:pt x="1262" y="91"/>
                  </a:lnTo>
                  <a:lnTo>
                    <a:pt x="1231" y="85"/>
                  </a:lnTo>
                  <a:lnTo>
                    <a:pt x="1201" y="77"/>
                  </a:lnTo>
                  <a:lnTo>
                    <a:pt x="1201" y="77"/>
                  </a:lnTo>
                  <a:lnTo>
                    <a:pt x="1171" y="69"/>
                  </a:lnTo>
                  <a:lnTo>
                    <a:pt x="1139" y="63"/>
                  </a:lnTo>
                  <a:lnTo>
                    <a:pt x="1108" y="57"/>
                  </a:lnTo>
                  <a:lnTo>
                    <a:pt x="1075" y="55"/>
                  </a:lnTo>
                  <a:lnTo>
                    <a:pt x="1075" y="55"/>
                  </a:lnTo>
                  <a:lnTo>
                    <a:pt x="1044" y="55"/>
                  </a:lnTo>
                  <a:lnTo>
                    <a:pt x="1044" y="55"/>
                  </a:lnTo>
                  <a:lnTo>
                    <a:pt x="993" y="52"/>
                  </a:lnTo>
                  <a:lnTo>
                    <a:pt x="968" y="51"/>
                  </a:lnTo>
                  <a:lnTo>
                    <a:pt x="942" y="50"/>
                  </a:lnTo>
                  <a:lnTo>
                    <a:pt x="942" y="48"/>
                  </a:lnTo>
                  <a:lnTo>
                    <a:pt x="942" y="50"/>
                  </a:lnTo>
                  <a:lnTo>
                    <a:pt x="942" y="50"/>
                  </a:lnTo>
                  <a:lnTo>
                    <a:pt x="916" y="51"/>
                  </a:lnTo>
                  <a:lnTo>
                    <a:pt x="889" y="52"/>
                  </a:lnTo>
                  <a:lnTo>
                    <a:pt x="838" y="55"/>
                  </a:lnTo>
                  <a:lnTo>
                    <a:pt x="838" y="55"/>
                  </a:lnTo>
                  <a:lnTo>
                    <a:pt x="808" y="55"/>
                  </a:lnTo>
                  <a:lnTo>
                    <a:pt x="808" y="55"/>
                  </a:lnTo>
                  <a:lnTo>
                    <a:pt x="776" y="57"/>
                  </a:lnTo>
                  <a:lnTo>
                    <a:pt x="744" y="63"/>
                  </a:lnTo>
                  <a:lnTo>
                    <a:pt x="713" y="69"/>
                  </a:lnTo>
                  <a:lnTo>
                    <a:pt x="683" y="77"/>
                  </a:lnTo>
                  <a:lnTo>
                    <a:pt x="683" y="77"/>
                  </a:lnTo>
                  <a:lnTo>
                    <a:pt x="653" y="85"/>
                  </a:lnTo>
                  <a:lnTo>
                    <a:pt x="621" y="91"/>
                  </a:lnTo>
                  <a:lnTo>
                    <a:pt x="621" y="91"/>
                  </a:lnTo>
                  <a:lnTo>
                    <a:pt x="582" y="101"/>
                  </a:lnTo>
                  <a:lnTo>
                    <a:pt x="545" y="110"/>
                  </a:lnTo>
                  <a:lnTo>
                    <a:pt x="509" y="123"/>
                  </a:lnTo>
                  <a:lnTo>
                    <a:pt x="473" y="136"/>
                  </a:lnTo>
                  <a:lnTo>
                    <a:pt x="439" y="152"/>
                  </a:lnTo>
                  <a:lnTo>
                    <a:pt x="407" y="170"/>
                  </a:lnTo>
                  <a:lnTo>
                    <a:pt x="375" y="189"/>
                  </a:lnTo>
                  <a:lnTo>
                    <a:pt x="345" y="210"/>
                  </a:lnTo>
                  <a:lnTo>
                    <a:pt x="345" y="210"/>
                  </a:lnTo>
                  <a:lnTo>
                    <a:pt x="312" y="235"/>
                  </a:lnTo>
                  <a:lnTo>
                    <a:pt x="281" y="264"/>
                  </a:lnTo>
                  <a:lnTo>
                    <a:pt x="251" y="294"/>
                  </a:lnTo>
                  <a:lnTo>
                    <a:pt x="222" y="327"/>
                  </a:lnTo>
                  <a:lnTo>
                    <a:pt x="195" y="362"/>
                  </a:lnTo>
                  <a:lnTo>
                    <a:pt x="170" y="397"/>
                  </a:lnTo>
                  <a:lnTo>
                    <a:pt x="145" y="437"/>
                  </a:lnTo>
                  <a:lnTo>
                    <a:pt x="124" y="476"/>
                  </a:lnTo>
                  <a:lnTo>
                    <a:pt x="124" y="476"/>
                  </a:lnTo>
                  <a:lnTo>
                    <a:pt x="116" y="492"/>
                  </a:lnTo>
                  <a:lnTo>
                    <a:pt x="108" y="507"/>
                  </a:lnTo>
                  <a:lnTo>
                    <a:pt x="98" y="540"/>
                  </a:lnTo>
                  <a:lnTo>
                    <a:pt x="89" y="573"/>
                  </a:lnTo>
                  <a:lnTo>
                    <a:pt x="81" y="607"/>
                  </a:lnTo>
                  <a:lnTo>
                    <a:pt x="77" y="642"/>
                  </a:lnTo>
                  <a:lnTo>
                    <a:pt x="73" y="676"/>
                  </a:lnTo>
                  <a:lnTo>
                    <a:pt x="68" y="747"/>
                  </a:lnTo>
                  <a:lnTo>
                    <a:pt x="68" y="747"/>
                  </a:lnTo>
                  <a:lnTo>
                    <a:pt x="64" y="786"/>
                  </a:lnTo>
                  <a:lnTo>
                    <a:pt x="61" y="824"/>
                  </a:lnTo>
                  <a:lnTo>
                    <a:pt x="61" y="824"/>
                  </a:lnTo>
                  <a:lnTo>
                    <a:pt x="57" y="870"/>
                  </a:lnTo>
                  <a:lnTo>
                    <a:pt x="55" y="913"/>
                  </a:lnTo>
                  <a:lnTo>
                    <a:pt x="53" y="955"/>
                  </a:lnTo>
                  <a:lnTo>
                    <a:pt x="55" y="995"/>
                  </a:lnTo>
                  <a:lnTo>
                    <a:pt x="57" y="1034"/>
                  </a:lnTo>
                  <a:lnTo>
                    <a:pt x="64" y="1075"/>
                  </a:lnTo>
                  <a:lnTo>
                    <a:pt x="73" y="1114"/>
                  </a:lnTo>
                  <a:lnTo>
                    <a:pt x="85" y="1155"/>
                  </a:lnTo>
                  <a:lnTo>
                    <a:pt x="85" y="1155"/>
                  </a:lnTo>
                  <a:lnTo>
                    <a:pt x="97" y="1194"/>
                  </a:lnTo>
                  <a:lnTo>
                    <a:pt x="97" y="1194"/>
                  </a:lnTo>
                  <a:lnTo>
                    <a:pt x="106" y="1223"/>
                  </a:lnTo>
                  <a:lnTo>
                    <a:pt x="115" y="1251"/>
                  </a:lnTo>
                  <a:lnTo>
                    <a:pt x="121" y="1266"/>
                  </a:lnTo>
                  <a:lnTo>
                    <a:pt x="128" y="1280"/>
                  </a:lnTo>
                  <a:lnTo>
                    <a:pt x="135" y="1293"/>
                  </a:lnTo>
                  <a:lnTo>
                    <a:pt x="142" y="1306"/>
                  </a:lnTo>
                  <a:lnTo>
                    <a:pt x="142" y="1306"/>
                  </a:lnTo>
                  <a:lnTo>
                    <a:pt x="159" y="1331"/>
                  </a:lnTo>
                  <a:lnTo>
                    <a:pt x="159" y="1331"/>
                  </a:lnTo>
                  <a:lnTo>
                    <a:pt x="183" y="1364"/>
                  </a:lnTo>
                  <a:lnTo>
                    <a:pt x="207" y="1397"/>
                  </a:lnTo>
                  <a:lnTo>
                    <a:pt x="220" y="1412"/>
                  </a:lnTo>
                  <a:lnTo>
                    <a:pt x="233" y="1427"/>
                  </a:lnTo>
                  <a:lnTo>
                    <a:pt x="247" y="1441"/>
                  </a:lnTo>
                  <a:lnTo>
                    <a:pt x="263" y="1454"/>
                  </a:lnTo>
                  <a:lnTo>
                    <a:pt x="263" y="1454"/>
                  </a:lnTo>
                  <a:lnTo>
                    <a:pt x="293" y="1478"/>
                  </a:lnTo>
                  <a:lnTo>
                    <a:pt x="326" y="1500"/>
                  </a:lnTo>
                  <a:lnTo>
                    <a:pt x="361" y="1521"/>
                  </a:lnTo>
                  <a:lnTo>
                    <a:pt x="398" y="1540"/>
                  </a:lnTo>
                  <a:lnTo>
                    <a:pt x="435" y="1559"/>
                  </a:lnTo>
                  <a:lnTo>
                    <a:pt x="475" y="1576"/>
                  </a:lnTo>
                  <a:lnTo>
                    <a:pt x="515" y="1591"/>
                  </a:lnTo>
                  <a:lnTo>
                    <a:pt x="557" y="1606"/>
                  </a:lnTo>
                  <a:lnTo>
                    <a:pt x="602" y="1618"/>
                  </a:lnTo>
                  <a:lnTo>
                    <a:pt x="646" y="1628"/>
                  </a:lnTo>
                  <a:lnTo>
                    <a:pt x="692" y="1637"/>
                  </a:lnTo>
                  <a:lnTo>
                    <a:pt x="739" y="1645"/>
                  </a:lnTo>
                  <a:lnTo>
                    <a:pt x="786" y="1652"/>
                  </a:lnTo>
                  <a:lnTo>
                    <a:pt x="834" y="1655"/>
                  </a:lnTo>
                  <a:lnTo>
                    <a:pt x="884" y="1658"/>
                  </a:lnTo>
                  <a:lnTo>
                    <a:pt x="934" y="1658"/>
                  </a:lnTo>
                  <a:lnTo>
                    <a:pt x="934" y="1658"/>
                  </a:lnTo>
                  <a:lnTo>
                    <a:pt x="942" y="1659"/>
                  </a:lnTo>
                  <a:lnTo>
                    <a:pt x="942" y="1659"/>
                  </a:lnTo>
                  <a:lnTo>
                    <a:pt x="950" y="1658"/>
                  </a:lnTo>
                  <a:lnTo>
                    <a:pt x="950" y="1658"/>
                  </a:lnTo>
                  <a:lnTo>
                    <a:pt x="984" y="1658"/>
                  </a:lnTo>
                  <a:lnTo>
                    <a:pt x="1018" y="1657"/>
                  </a:lnTo>
                  <a:lnTo>
                    <a:pt x="1052" y="1655"/>
                  </a:lnTo>
                  <a:lnTo>
                    <a:pt x="1086" y="1652"/>
                  </a:lnTo>
                  <a:lnTo>
                    <a:pt x="1086" y="1652"/>
                  </a:lnTo>
                  <a:lnTo>
                    <a:pt x="1089" y="1675"/>
                  </a:lnTo>
                  <a:lnTo>
                    <a:pt x="1096" y="1697"/>
                  </a:lnTo>
                  <a:lnTo>
                    <a:pt x="1096" y="1697"/>
                  </a:lnTo>
                  <a:lnTo>
                    <a:pt x="1062" y="1701"/>
                  </a:lnTo>
                  <a:lnTo>
                    <a:pt x="1027" y="1704"/>
                  </a:lnTo>
                  <a:lnTo>
                    <a:pt x="989" y="1706"/>
                  </a:lnTo>
                  <a:lnTo>
                    <a:pt x="950" y="1706"/>
                  </a:lnTo>
                  <a:lnTo>
                    <a:pt x="950" y="1706"/>
                  </a:lnTo>
                  <a:lnTo>
                    <a:pt x="942" y="1705"/>
                  </a:lnTo>
                  <a:lnTo>
                    <a:pt x="942" y="1705"/>
                  </a:lnTo>
                  <a:lnTo>
                    <a:pt x="934" y="1706"/>
                  </a:lnTo>
                  <a:lnTo>
                    <a:pt x="934" y="1706"/>
                  </a:lnTo>
                  <a:lnTo>
                    <a:pt x="878" y="1705"/>
                  </a:lnTo>
                  <a:lnTo>
                    <a:pt x="827" y="1701"/>
                  </a:lnTo>
                  <a:lnTo>
                    <a:pt x="778" y="1696"/>
                  </a:lnTo>
                  <a:lnTo>
                    <a:pt x="731" y="1688"/>
                  </a:lnTo>
                  <a:lnTo>
                    <a:pt x="731" y="1688"/>
                  </a:lnTo>
                  <a:lnTo>
                    <a:pt x="698" y="1682"/>
                  </a:lnTo>
                  <a:lnTo>
                    <a:pt x="666" y="1676"/>
                  </a:lnTo>
                  <a:lnTo>
                    <a:pt x="666" y="1676"/>
                  </a:lnTo>
                  <a:lnTo>
                    <a:pt x="632" y="1671"/>
                  </a:lnTo>
                  <a:lnTo>
                    <a:pt x="598" y="1666"/>
                  </a:lnTo>
                  <a:lnTo>
                    <a:pt x="565" y="1657"/>
                  </a:lnTo>
                  <a:lnTo>
                    <a:pt x="548" y="1652"/>
                  </a:lnTo>
                  <a:lnTo>
                    <a:pt x="532" y="1646"/>
                  </a:lnTo>
                  <a:lnTo>
                    <a:pt x="532" y="1646"/>
                  </a:lnTo>
                  <a:lnTo>
                    <a:pt x="490" y="1629"/>
                  </a:lnTo>
                  <a:lnTo>
                    <a:pt x="490" y="1629"/>
                  </a:lnTo>
                  <a:lnTo>
                    <a:pt x="416" y="1599"/>
                  </a:lnTo>
                  <a:lnTo>
                    <a:pt x="379" y="1582"/>
                  </a:lnTo>
                  <a:lnTo>
                    <a:pt x="344" y="1565"/>
                  </a:lnTo>
                  <a:lnTo>
                    <a:pt x="309" y="1546"/>
                  </a:lnTo>
                  <a:lnTo>
                    <a:pt x="275" y="1525"/>
                  </a:lnTo>
                  <a:lnTo>
                    <a:pt x="259" y="1513"/>
                  </a:lnTo>
                  <a:lnTo>
                    <a:pt x="243" y="1501"/>
                  </a:lnTo>
                  <a:lnTo>
                    <a:pt x="227" y="1488"/>
                  </a:lnTo>
                  <a:lnTo>
                    <a:pt x="213" y="1474"/>
                  </a:lnTo>
                  <a:lnTo>
                    <a:pt x="213" y="1474"/>
                  </a:lnTo>
                  <a:lnTo>
                    <a:pt x="195" y="1455"/>
                  </a:lnTo>
                  <a:lnTo>
                    <a:pt x="176" y="1436"/>
                  </a:lnTo>
                  <a:lnTo>
                    <a:pt x="161" y="1415"/>
                  </a:lnTo>
                  <a:lnTo>
                    <a:pt x="145" y="1394"/>
                  </a:lnTo>
                  <a:lnTo>
                    <a:pt x="116" y="1352"/>
                  </a:lnTo>
                  <a:lnTo>
                    <a:pt x="90" y="1312"/>
                  </a:lnTo>
                  <a:lnTo>
                    <a:pt x="90" y="1312"/>
                  </a:lnTo>
                  <a:lnTo>
                    <a:pt x="84" y="1301"/>
                  </a:lnTo>
                  <a:lnTo>
                    <a:pt x="77" y="1289"/>
                  </a:lnTo>
                  <a:lnTo>
                    <a:pt x="68" y="1264"/>
                  </a:lnTo>
                  <a:lnTo>
                    <a:pt x="59" y="1238"/>
                  </a:lnTo>
                  <a:lnTo>
                    <a:pt x="52" y="1212"/>
                  </a:lnTo>
                  <a:lnTo>
                    <a:pt x="52" y="1212"/>
                  </a:lnTo>
                  <a:lnTo>
                    <a:pt x="46" y="1190"/>
                  </a:lnTo>
                  <a:lnTo>
                    <a:pt x="39" y="1168"/>
                  </a:lnTo>
                  <a:lnTo>
                    <a:pt x="39" y="1168"/>
                  </a:lnTo>
                  <a:lnTo>
                    <a:pt x="31" y="1145"/>
                  </a:lnTo>
                  <a:lnTo>
                    <a:pt x="26" y="1125"/>
                  </a:lnTo>
                  <a:lnTo>
                    <a:pt x="17" y="1081"/>
                  </a:lnTo>
                  <a:lnTo>
                    <a:pt x="9" y="1040"/>
                  </a:lnTo>
                  <a:lnTo>
                    <a:pt x="2" y="999"/>
                  </a:lnTo>
                  <a:lnTo>
                    <a:pt x="2" y="999"/>
                  </a:lnTo>
                  <a:lnTo>
                    <a:pt x="1" y="983"/>
                  </a:lnTo>
                  <a:lnTo>
                    <a:pt x="0" y="969"/>
                  </a:lnTo>
                  <a:lnTo>
                    <a:pt x="1" y="938"/>
                  </a:lnTo>
                  <a:lnTo>
                    <a:pt x="4" y="906"/>
                  </a:lnTo>
                  <a:lnTo>
                    <a:pt x="8" y="876"/>
                  </a:lnTo>
                  <a:lnTo>
                    <a:pt x="8" y="8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3" name="Freeform 1165"/>
            <p:cNvSpPr/>
            <p:nvPr/>
          </p:nvSpPr>
          <p:spPr bwMode="auto">
            <a:xfrm>
              <a:off x="6837363" y="4737100"/>
              <a:ext cx="90488" cy="53975"/>
            </a:xfrm>
            <a:custGeom>
              <a:avLst/>
              <a:gdLst/>
              <a:ahLst/>
              <a:cxnLst>
                <a:cxn ang="0">
                  <a:pos x="228" y="27"/>
                </a:cxn>
                <a:cxn ang="0">
                  <a:pos x="227" y="18"/>
                </a:cxn>
                <a:cxn ang="0">
                  <a:pos x="222" y="11"/>
                </a:cxn>
                <a:cxn ang="0">
                  <a:pos x="214" y="6"/>
                </a:cxn>
                <a:cxn ang="0">
                  <a:pos x="197" y="6"/>
                </a:cxn>
                <a:cxn ang="0">
                  <a:pos x="190" y="11"/>
                </a:cxn>
                <a:cxn ang="0">
                  <a:pos x="185" y="18"/>
                </a:cxn>
                <a:cxn ang="0">
                  <a:pos x="182" y="27"/>
                </a:cxn>
                <a:cxn ang="0">
                  <a:pos x="182" y="43"/>
                </a:cxn>
                <a:cxn ang="0">
                  <a:pos x="180" y="66"/>
                </a:cxn>
                <a:cxn ang="0">
                  <a:pos x="172" y="79"/>
                </a:cxn>
                <a:cxn ang="0">
                  <a:pos x="165" y="86"/>
                </a:cxn>
                <a:cxn ang="0">
                  <a:pos x="154" y="91"/>
                </a:cxn>
                <a:cxn ang="0">
                  <a:pos x="126" y="94"/>
                </a:cxn>
                <a:cxn ang="0">
                  <a:pos x="112" y="93"/>
                </a:cxn>
                <a:cxn ang="0">
                  <a:pos x="83" y="87"/>
                </a:cxn>
                <a:cxn ang="0">
                  <a:pos x="62" y="73"/>
                </a:cxn>
                <a:cxn ang="0">
                  <a:pos x="50" y="51"/>
                </a:cxn>
                <a:cxn ang="0">
                  <a:pos x="45" y="22"/>
                </a:cxn>
                <a:cxn ang="0">
                  <a:pos x="45" y="17"/>
                </a:cxn>
                <a:cxn ang="0">
                  <a:pos x="41" y="9"/>
                </a:cxn>
                <a:cxn ang="0">
                  <a:pos x="35" y="2"/>
                </a:cxn>
                <a:cxn ang="0">
                  <a:pos x="23" y="0"/>
                </a:cxn>
                <a:cxn ang="0">
                  <a:pos x="11" y="2"/>
                </a:cxn>
                <a:cxn ang="0">
                  <a:pos x="4" y="9"/>
                </a:cxn>
                <a:cxn ang="0">
                  <a:pos x="0" y="17"/>
                </a:cxn>
                <a:cxn ang="0">
                  <a:pos x="0" y="22"/>
                </a:cxn>
                <a:cxn ang="0">
                  <a:pos x="2" y="44"/>
                </a:cxn>
                <a:cxn ang="0">
                  <a:pos x="7" y="65"/>
                </a:cxn>
                <a:cxn ang="0">
                  <a:pos x="15" y="86"/>
                </a:cxn>
                <a:cxn ang="0">
                  <a:pos x="25" y="103"/>
                </a:cxn>
                <a:cxn ang="0">
                  <a:pos x="41" y="117"/>
                </a:cxn>
                <a:cxn ang="0">
                  <a:pos x="58" y="129"/>
                </a:cxn>
                <a:cxn ang="0">
                  <a:pos x="79" y="136"/>
                </a:cxn>
                <a:cxn ang="0">
                  <a:pos x="103" y="138"/>
                </a:cxn>
                <a:cxn ang="0">
                  <a:pos x="127" y="138"/>
                </a:cxn>
                <a:cxn ang="0">
                  <a:pos x="151" y="137"/>
                </a:cxn>
                <a:cxn ang="0">
                  <a:pos x="174" y="130"/>
                </a:cxn>
                <a:cxn ang="0">
                  <a:pos x="197" y="120"/>
                </a:cxn>
                <a:cxn ang="0">
                  <a:pos x="206" y="111"/>
                </a:cxn>
                <a:cxn ang="0">
                  <a:pos x="220" y="90"/>
                </a:cxn>
                <a:cxn ang="0">
                  <a:pos x="227" y="66"/>
                </a:cxn>
                <a:cxn ang="0">
                  <a:pos x="228" y="27"/>
                </a:cxn>
              </a:cxnLst>
              <a:rect l="0" t="0" r="r" b="b"/>
              <a:pathLst>
                <a:path w="228" h="138">
                  <a:moveTo>
                    <a:pt x="228" y="27"/>
                  </a:moveTo>
                  <a:lnTo>
                    <a:pt x="228" y="27"/>
                  </a:lnTo>
                  <a:lnTo>
                    <a:pt x="228" y="22"/>
                  </a:lnTo>
                  <a:lnTo>
                    <a:pt x="227" y="18"/>
                  </a:lnTo>
                  <a:lnTo>
                    <a:pt x="224" y="14"/>
                  </a:lnTo>
                  <a:lnTo>
                    <a:pt x="222" y="11"/>
                  </a:lnTo>
                  <a:lnTo>
                    <a:pt x="218" y="9"/>
                  </a:lnTo>
                  <a:lnTo>
                    <a:pt x="214" y="6"/>
                  </a:lnTo>
                  <a:lnTo>
                    <a:pt x="206" y="5"/>
                  </a:lnTo>
                  <a:lnTo>
                    <a:pt x="197" y="6"/>
                  </a:lnTo>
                  <a:lnTo>
                    <a:pt x="193" y="9"/>
                  </a:lnTo>
                  <a:lnTo>
                    <a:pt x="190" y="11"/>
                  </a:lnTo>
                  <a:lnTo>
                    <a:pt x="186" y="14"/>
                  </a:lnTo>
                  <a:lnTo>
                    <a:pt x="185" y="18"/>
                  </a:lnTo>
                  <a:lnTo>
                    <a:pt x="184" y="22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2" y="43"/>
                  </a:lnTo>
                  <a:lnTo>
                    <a:pt x="182" y="59"/>
                  </a:lnTo>
                  <a:lnTo>
                    <a:pt x="180" y="66"/>
                  </a:lnTo>
                  <a:lnTo>
                    <a:pt x="177" y="73"/>
                  </a:lnTo>
                  <a:lnTo>
                    <a:pt x="172" y="79"/>
                  </a:lnTo>
                  <a:lnTo>
                    <a:pt x="165" y="86"/>
                  </a:lnTo>
                  <a:lnTo>
                    <a:pt x="165" y="86"/>
                  </a:lnTo>
                  <a:lnTo>
                    <a:pt x="160" y="89"/>
                  </a:lnTo>
                  <a:lnTo>
                    <a:pt x="154" y="91"/>
                  </a:lnTo>
                  <a:lnTo>
                    <a:pt x="140" y="93"/>
                  </a:lnTo>
                  <a:lnTo>
                    <a:pt x="126" y="94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96" y="91"/>
                  </a:lnTo>
                  <a:lnTo>
                    <a:pt x="83" y="87"/>
                  </a:lnTo>
                  <a:lnTo>
                    <a:pt x="71" y="82"/>
                  </a:lnTo>
                  <a:lnTo>
                    <a:pt x="62" y="73"/>
                  </a:lnTo>
                  <a:lnTo>
                    <a:pt x="54" y="62"/>
                  </a:lnTo>
                  <a:lnTo>
                    <a:pt x="50" y="51"/>
                  </a:lnTo>
                  <a:lnTo>
                    <a:pt x="46" y="38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4" y="11"/>
                  </a:lnTo>
                  <a:lnTo>
                    <a:pt x="41" y="9"/>
                  </a:lnTo>
                  <a:lnTo>
                    <a:pt x="38" y="5"/>
                  </a:lnTo>
                  <a:lnTo>
                    <a:pt x="35" y="2"/>
                  </a:lnTo>
                  <a:lnTo>
                    <a:pt x="31" y="1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5"/>
                  </a:lnTo>
                  <a:lnTo>
                    <a:pt x="4" y="9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32"/>
                  </a:lnTo>
                  <a:lnTo>
                    <a:pt x="2" y="44"/>
                  </a:lnTo>
                  <a:lnTo>
                    <a:pt x="3" y="55"/>
                  </a:lnTo>
                  <a:lnTo>
                    <a:pt x="7" y="65"/>
                  </a:lnTo>
                  <a:lnTo>
                    <a:pt x="10" y="76"/>
                  </a:lnTo>
                  <a:lnTo>
                    <a:pt x="15" y="86"/>
                  </a:lnTo>
                  <a:lnTo>
                    <a:pt x="20" y="94"/>
                  </a:lnTo>
                  <a:lnTo>
                    <a:pt x="25" y="103"/>
                  </a:lnTo>
                  <a:lnTo>
                    <a:pt x="33" y="111"/>
                  </a:lnTo>
                  <a:lnTo>
                    <a:pt x="41" y="117"/>
                  </a:lnTo>
                  <a:lnTo>
                    <a:pt x="49" y="124"/>
                  </a:lnTo>
                  <a:lnTo>
                    <a:pt x="58" y="129"/>
                  </a:lnTo>
                  <a:lnTo>
                    <a:pt x="69" y="133"/>
                  </a:lnTo>
                  <a:lnTo>
                    <a:pt x="79" y="136"/>
                  </a:lnTo>
                  <a:lnTo>
                    <a:pt x="91" y="138"/>
                  </a:lnTo>
                  <a:lnTo>
                    <a:pt x="103" y="138"/>
                  </a:lnTo>
                  <a:lnTo>
                    <a:pt x="103" y="138"/>
                  </a:lnTo>
                  <a:lnTo>
                    <a:pt x="127" y="138"/>
                  </a:lnTo>
                  <a:lnTo>
                    <a:pt x="139" y="138"/>
                  </a:lnTo>
                  <a:lnTo>
                    <a:pt x="151" y="137"/>
                  </a:lnTo>
                  <a:lnTo>
                    <a:pt x="163" y="134"/>
                  </a:lnTo>
                  <a:lnTo>
                    <a:pt x="174" y="130"/>
                  </a:lnTo>
                  <a:lnTo>
                    <a:pt x="186" y="127"/>
                  </a:lnTo>
                  <a:lnTo>
                    <a:pt x="197" y="120"/>
                  </a:lnTo>
                  <a:lnTo>
                    <a:pt x="197" y="120"/>
                  </a:lnTo>
                  <a:lnTo>
                    <a:pt x="206" y="111"/>
                  </a:lnTo>
                  <a:lnTo>
                    <a:pt x="214" y="100"/>
                  </a:lnTo>
                  <a:lnTo>
                    <a:pt x="220" y="90"/>
                  </a:lnTo>
                  <a:lnTo>
                    <a:pt x="224" y="78"/>
                  </a:lnTo>
                  <a:lnTo>
                    <a:pt x="227" y="66"/>
                  </a:lnTo>
                  <a:lnTo>
                    <a:pt x="228" y="53"/>
                  </a:lnTo>
                  <a:lnTo>
                    <a:pt x="228" y="27"/>
                  </a:lnTo>
                  <a:lnTo>
                    <a:pt x="228" y="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4" name="Freeform 1166"/>
            <p:cNvSpPr/>
            <p:nvPr/>
          </p:nvSpPr>
          <p:spPr bwMode="auto">
            <a:xfrm>
              <a:off x="6950076" y="4643438"/>
              <a:ext cx="3175" cy="158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5" y="1"/>
                </a:cxn>
                <a:cxn ang="0">
                  <a:pos x="5" y="1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8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8" y="1"/>
                  </a:lnTo>
                  <a:lnTo>
                    <a:pt x="8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5" name="Freeform 1167"/>
            <p:cNvSpPr/>
            <p:nvPr/>
          </p:nvSpPr>
          <p:spPr bwMode="auto">
            <a:xfrm>
              <a:off x="6848476" y="4503738"/>
              <a:ext cx="153988" cy="252413"/>
            </a:xfrm>
            <a:custGeom>
              <a:avLst/>
              <a:gdLst/>
              <a:ahLst/>
              <a:cxnLst>
                <a:cxn ang="0">
                  <a:pos x="126" y="175"/>
                </a:cxn>
                <a:cxn ang="0">
                  <a:pos x="173" y="199"/>
                </a:cxn>
                <a:cxn ang="0">
                  <a:pos x="179" y="217"/>
                </a:cxn>
                <a:cxn ang="0">
                  <a:pos x="197" y="243"/>
                </a:cxn>
                <a:cxn ang="0">
                  <a:pos x="246" y="264"/>
                </a:cxn>
                <a:cxn ang="0">
                  <a:pos x="334" y="263"/>
                </a:cxn>
                <a:cxn ang="0">
                  <a:pos x="378" y="236"/>
                </a:cxn>
                <a:cxn ang="0">
                  <a:pos x="387" y="183"/>
                </a:cxn>
                <a:cxn ang="0">
                  <a:pos x="369" y="92"/>
                </a:cxn>
                <a:cxn ang="0">
                  <a:pos x="326" y="43"/>
                </a:cxn>
                <a:cxn ang="0">
                  <a:pos x="233" y="7"/>
                </a:cxn>
                <a:cxn ang="0">
                  <a:pos x="156" y="0"/>
                </a:cxn>
                <a:cxn ang="0">
                  <a:pos x="140" y="15"/>
                </a:cxn>
                <a:cxn ang="0">
                  <a:pos x="146" y="41"/>
                </a:cxn>
                <a:cxn ang="0">
                  <a:pos x="184" y="47"/>
                </a:cxn>
                <a:cxn ang="0">
                  <a:pos x="285" y="72"/>
                </a:cxn>
                <a:cxn ang="0">
                  <a:pos x="335" y="118"/>
                </a:cxn>
                <a:cxn ang="0">
                  <a:pos x="343" y="174"/>
                </a:cxn>
                <a:cxn ang="0">
                  <a:pos x="336" y="206"/>
                </a:cxn>
                <a:cxn ang="0">
                  <a:pos x="281" y="221"/>
                </a:cxn>
                <a:cxn ang="0">
                  <a:pos x="231" y="215"/>
                </a:cxn>
                <a:cxn ang="0">
                  <a:pos x="222" y="203"/>
                </a:cxn>
                <a:cxn ang="0">
                  <a:pos x="216" y="183"/>
                </a:cxn>
                <a:cxn ang="0">
                  <a:pos x="180" y="147"/>
                </a:cxn>
                <a:cxn ang="0">
                  <a:pos x="120" y="130"/>
                </a:cxn>
                <a:cxn ang="0">
                  <a:pos x="60" y="135"/>
                </a:cxn>
                <a:cxn ang="0">
                  <a:pos x="17" y="165"/>
                </a:cxn>
                <a:cxn ang="0">
                  <a:pos x="0" y="209"/>
                </a:cxn>
                <a:cxn ang="0">
                  <a:pos x="10" y="245"/>
                </a:cxn>
                <a:cxn ang="0">
                  <a:pos x="82" y="288"/>
                </a:cxn>
                <a:cxn ang="0">
                  <a:pos x="214" y="338"/>
                </a:cxn>
                <a:cxn ang="0">
                  <a:pos x="256" y="355"/>
                </a:cxn>
                <a:cxn ang="0">
                  <a:pos x="266" y="357"/>
                </a:cxn>
                <a:cxn ang="0">
                  <a:pos x="285" y="374"/>
                </a:cxn>
                <a:cxn ang="0">
                  <a:pos x="327" y="419"/>
                </a:cxn>
                <a:cxn ang="0">
                  <a:pos x="337" y="472"/>
                </a:cxn>
                <a:cxn ang="0">
                  <a:pos x="323" y="526"/>
                </a:cxn>
                <a:cxn ang="0">
                  <a:pos x="294" y="560"/>
                </a:cxn>
                <a:cxn ang="0">
                  <a:pos x="222" y="590"/>
                </a:cxn>
                <a:cxn ang="0">
                  <a:pos x="182" y="591"/>
                </a:cxn>
                <a:cxn ang="0">
                  <a:pos x="161" y="607"/>
                </a:cxn>
                <a:cxn ang="0">
                  <a:pos x="162" y="625"/>
                </a:cxn>
                <a:cxn ang="0">
                  <a:pos x="179" y="638"/>
                </a:cxn>
                <a:cxn ang="0">
                  <a:pos x="243" y="632"/>
                </a:cxn>
                <a:cxn ang="0">
                  <a:pos x="330" y="589"/>
                </a:cxn>
                <a:cxn ang="0">
                  <a:pos x="381" y="512"/>
                </a:cxn>
                <a:cxn ang="0">
                  <a:pos x="379" y="436"/>
                </a:cxn>
                <a:cxn ang="0">
                  <a:pos x="353" y="376"/>
                </a:cxn>
                <a:cxn ang="0">
                  <a:pos x="300" y="328"/>
                </a:cxn>
                <a:cxn ang="0">
                  <a:pos x="221" y="291"/>
                </a:cxn>
                <a:cxn ang="0">
                  <a:pos x="107" y="249"/>
                </a:cxn>
                <a:cxn ang="0">
                  <a:pos x="58" y="221"/>
                </a:cxn>
                <a:cxn ang="0">
                  <a:pos x="54" y="199"/>
                </a:cxn>
                <a:cxn ang="0">
                  <a:pos x="72" y="179"/>
                </a:cxn>
              </a:cxnLst>
              <a:rect l="0" t="0" r="r" b="b"/>
              <a:pathLst>
                <a:path w="387" h="640">
                  <a:moveTo>
                    <a:pt x="92" y="174"/>
                  </a:moveTo>
                  <a:lnTo>
                    <a:pt x="92" y="174"/>
                  </a:lnTo>
                  <a:lnTo>
                    <a:pt x="102" y="173"/>
                  </a:lnTo>
                  <a:lnTo>
                    <a:pt x="112" y="174"/>
                  </a:lnTo>
                  <a:lnTo>
                    <a:pt x="126" y="175"/>
                  </a:lnTo>
                  <a:lnTo>
                    <a:pt x="137" y="178"/>
                  </a:lnTo>
                  <a:lnTo>
                    <a:pt x="150" y="182"/>
                  </a:lnTo>
                  <a:lnTo>
                    <a:pt x="161" y="189"/>
                  </a:lnTo>
                  <a:lnTo>
                    <a:pt x="169" y="195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11"/>
                  </a:lnTo>
                  <a:lnTo>
                    <a:pt x="179" y="217"/>
                  </a:lnTo>
                  <a:lnTo>
                    <a:pt x="179" y="217"/>
                  </a:lnTo>
                  <a:lnTo>
                    <a:pt x="182" y="225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92" y="238"/>
                  </a:lnTo>
                  <a:lnTo>
                    <a:pt x="197" y="243"/>
                  </a:lnTo>
                  <a:lnTo>
                    <a:pt x="205" y="249"/>
                  </a:lnTo>
                  <a:lnTo>
                    <a:pt x="213" y="253"/>
                  </a:lnTo>
                  <a:lnTo>
                    <a:pt x="229" y="259"/>
                  </a:lnTo>
                  <a:lnTo>
                    <a:pt x="246" y="264"/>
                  </a:lnTo>
                  <a:lnTo>
                    <a:pt x="246" y="264"/>
                  </a:lnTo>
                  <a:lnTo>
                    <a:pt x="264" y="268"/>
                  </a:lnTo>
                  <a:lnTo>
                    <a:pt x="286" y="270"/>
                  </a:lnTo>
                  <a:lnTo>
                    <a:pt x="310" y="268"/>
                  </a:lnTo>
                  <a:lnTo>
                    <a:pt x="322" y="266"/>
                  </a:lnTo>
                  <a:lnTo>
                    <a:pt x="334" y="263"/>
                  </a:lnTo>
                  <a:lnTo>
                    <a:pt x="344" y="259"/>
                  </a:lnTo>
                  <a:lnTo>
                    <a:pt x="354" y="255"/>
                  </a:lnTo>
                  <a:lnTo>
                    <a:pt x="364" y="250"/>
                  </a:lnTo>
                  <a:lnTo>
                    <a:pt x="371" y="243"/>
                  </a:lnTo>
                  <a:lnTo>
                    <a:pt x="378" y="236"/>
                  </a:lnTo>
                  <a:lnTo>
                    <a:pt x="383" y="226"/>
                  </a:lnTo>
                  <a:lnTo>
                    <a:pt x="386" y="216"/>
                  </a:lnTo>
                  <a:lnTo>
                    <a:pt x="387" y="204"/>
                  </a:lnTo>
                  <a:lnTo>
                    <a:pt x="387" y="204"/>
                  </a:lnTo>
                  <a:lnTo>
                    <a:pt x="387" y="183"/>
                  </a:lnTo>
                  <a:lnTo>
                    <a:pt x="387" y="164"/>
                  </a:lnTo>
                  <a:lnTo>
                    <a:pt x="386" y="144"/>
                  </a:lnTo>
                  <a:lnTo>
                    <a:pt x="382" y="126"/>
                  </a:lnTo>
                  <a:lnTo>
                    <a:pt x="377" y="109"/>
                  </a:lnTo>
                  <a:lnTo>
                    <a:pt x="369" y="92"/>
                  </a:lnTo>
                  <a:lnTo>
                    <a:pt x="358" y="75"/>
                  </a:lnTo>
                  <a:lnTo>
                    <a:pt x="344" y="58"/>
                  </a:lnTo>
                  <a:lnTo>
                    <a:pt x="344" y="58"/>
                  </a:lnTo>
                  <a:lnTo>
                    <a:pt x="336" y="50"/>
                  </a:lnTo>
                  <a:lnTo>
                    <a:pt x="326" y="43"/>
                  </a:lnTo>
                  <a:lnTo>
                    <a:pt x="317" y="37"/>
                  </a:lnTo>
                  <a:lnTo>
                    <a:pt x="306" y="30"/>
                  </a:lnTo>
                  <a:lnTo>
                    <a:pt x="283" y="20"/>
                  </a:lnTo>
                  <a:lnTo>
                    <a:pt x="258" y="12"/>
                  </a:lnTo>
                  <a:lnTo>
                    <a:pt x="233" y="7"/>
                  </a:lnTo>
                  <a:lnTo>
                    <a:pt x="208" y="3"/>
                  </a:lnTo>
                  <a:lnTo>
                    <a:pt x="183" y="0"/>
                  </a:lnTo>
                  <a:lnTo>
                    <a:pt x="161" y="0"/>
                  </a:lnTo>
                  <a:lnTo>
                    <a:pt x="161" y="0"/>
                  </a:lnTo>
                  <a:lnTo>
                    <a:pt x="156" y="0"/>
                  </a:lnTo>
                  <a:lnTo>
                    <a:pt x="150" y="2"/>
                  </a:lnTo>
                  <a:lnTo>
                    <a:pt x="146" y="4"/>
                  </a:lnTo>
                  <a:lnTo>
                    <a:pt x="144" y="7"/>
                  </a:lnTo>
                  <a:lnTo>
                    <a:pt x="141" y="11"/>
                  </a:lnTo>
                  <a:lnTo>
                    <a:pt x="140" y="15"/>
                  </a:lnTo>
                  <a:lnTo>
                    <a:pt x="139" y="22"/>
                  </a:lnTo>
                  <a:lnTo>
                    <a:pt x="140" y="32"/>
                  </a:lnTo>
                  <a:lnTo>
                    <a:pt x="141" y="36"/>
                  </a:lnTo>
                  <a:lnTo>
                    <a:pt x="144" y="38"/>
                  </a:lnTo>
                  <a:lnTo>
                    <a:pt x="146" y="41"/>
                  </a:lnTo>
                  <a:lnTo>
                    <a:pt x="150" y="43"/>
                  </a:lnTo>
                  <a:lnTo>
                    <a:pt x="156" y="45"/>
                  </a:lnTo>
                  <a:lnTo>
                    <a:pt x="161" y="46"/>
                  </a:lnTo>
                  <a:lnTo>
                    <a:pt x="161" y="46"/>
                  </a:lnTo>
                  <a:lnTo>
                    <a:pt x="184" y="47"/>
                  </a:lnTo>
                  <a:lnTo>
                    <a:pt x="212" y="50"/>
                  </a:lnTo>
                  <a:lnTo>
                    <a:pt x="242" y="56"/>
                  </a:lnTo>
                  <a:lnTo>
                    <a:pt x="256" y="60"/>
                  </a:lnTo>
                  <a:lnTo>
                    <a:pt x="271" y="66"/>
                  </a:lnTo>
                  <a:lnTo>
                    <a:pt x="285" y="72"/>
                  </a:lnTo>
                  <a:lnTo>
                    <a:pt x="297" y="79"/>
                  </a:lnTo>
                  <a:lnTo>
                    <a:pt x="309" y="88"/>
                  </a:lnTo>
                  <a:lnTo>
                    <a:pt x="319" y="97"/>
                  </a:lnTo>
                  <a:lnTo>
                    <a:pt x="328" y="106"/>
                  </a:lnTo>
                  <a:lnTo>
                    <a:pt x="335" y="118"/>
                  </a:lnTo>
                  <a:lnTo>
                    <a:pt x="339" y="130"/>
                  </a:lnTo>
                  <a:lnTo>
                    <a:pt x="340" y="144"/>
                  </a:lnTo>
                  <a:lnTo>
                    <a:pt x="340" y="144"/>
                  </a:lnTo>
                  <a:lnTo>
                    <a:pt x="343" y="165"/>
                  </a:lnTo>
                  <a:lnTo>
                    <a:pt x="343" y="174"/>
                  </a:lnTo>
                  <a:lnTo>
                    <a:pt x="343" y="186"/>
                  </a:lnTo>
                  <a:lnTo>
                    <a:pt x="343" y="186"/>
                  </a:lnTo>
                  <a:lnTo>
                    <a:pt x="343" y="191"/>
                  </a:lnTo>
                  <a:lnTo>
                    <a:pt x="340" y="196"/>
                  </a:lnTo>
                  <a:lnTo>
                    <a:pt x="336" y="206"/>
                  </a:lnTo>
                  <a:lnTo>
                    <a:pt x="330" y="212"/>
                  </a:lnTo>
                  <a:lnTo>
                    <a:pt x="320" y="216"/>
                  </a:lnTo>
                  <a:lnTo>
                    <a:pt x="311" y="220"/>
                  </a:lnTo>
                  <a:lnTo>
                    <a:pt x="302" y="221"/>
                  </a:lnTo>
                  <a:lnTo>
                    <a:pt x="281" y="221"/>
                  </a:lnTo>
                  <a:lnTo>
                    <a:pt x="281" y="221"/>
                  </a:lnTo>
                  <a:lnTo>
                    <a:pt x="269" y="221"/>
                  </a:lnTo>
                  <a:lnTo>
                    <a:pt x="250" y="219"/>
                  </a:lnTo>
                  <a:lnTo>
                    <a:pt x="239" y="217"/>
                  </a:lnTo>
                  <a:lnTo>
                    <a:pt x="231" y="215"/>
                  </a:lnTo>
                  <a:lnTo>
                    <a:pt x="225" y="212"/>
                  </a:lnTo>
                  <a:lnTo>
                    <a:pt x="224" y="209"/>
                  </a:lnTo>
                  <a:lnTo>
                    <a:pt x="222" y="208"/>
                  </a:lnTo>
                  <a:lnTo>
                    <a:pt x="222" y="208"/>
                  </a:lnTo>
                  <a:lnTo>
                    <a:pt x="222" y="203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6" y="183"/>
                  </a:lnTo>
                  <a:lnTo>
                    <a:pt x="211" y="174"/>
                  </a:lnTo>
                  <a:lnTo>
                    <a:pt x="204" y="166"/>
                  </a:lnTo>
                  <a:lnTo>
                    <a:pt x="197" y="158"/>
                  </a:lnTo>
                  <a:lnTo>
                    <a:pt x="190" y="152"/>
                  </a:lnTo>
                  <a:lnTo>
                    <a:pt x="180" y="147"/>
                  </a:lnTo>
                  <a:lnTo>
                    <a:pt x="171" y="141"/>
                  </a:lnTo>
                  <a:lnTo>
                    <a:pt x="162" y="138"/>
                  </a:lnTo>
                  <a:lnTo>
                    <a:pt x="152" y="135"/>
                  </a:lnTo>
                  <a:lnTo>
                    <a:pt x="143" y="132"/>
                  </a:lnTo>
                  <a:lnTo>
                    <a:pt x="120" y="130"/>
                  </a:lnTo>
                  <a:lnTo>
                    <a:pt x="99" y="128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69" y="132"/>
                  </a:lnTo>
                  <a:lnTo>
                    <a:pt x="60" y="135"/>
                  </a:lnTo>
                  <a:lnTo>
                    <a:pt x="50" y="139"/>
                  </a:lnTo>
                  <a:lnTo>
                    <a:pt x="41" y="144"/>
                  </a:lnTo>
                  <a:lnTo>
                    <a:pt x="31" y="151"/>
                  </a:lnTo>
                  <a:lnTo>
                    <a:pt x="24" y="157"/>
                  </a:lnTo>
                  <a:lnTo>
                    <a:pt x="17" y="165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5" y="189"/>
                  </a:lnTo>
                  <a:lnTo>
                    <a:pt x="3" y="199"/>
                  </a:lnTo>
                  <a:lnTo>
                    <a:pt x="0" y="209"/>
                  </a:lnTo>
                  <a:lnTo>
                    <a:pt x="0" y="219"/>
                  </a:lnTo>
                  <a:lnTo>
                    <a:pt x="1" y="229"/>
                  </a:lnTo>
                  <a:lnTo>
                    <a:pt x="4" y="237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10" y="245"/>
                  </a:lnTo>
                  <a:lnTo>
                    <a:pt x="21" y="254"/>
                  </a:lnTo>
                  <a:lnTo>
                    <a:pt x="33" y="262"/>
                  </a:lnTo>
                  <a:lnTo>
                    <a:pt x="58" y="276"/>
                  </a:lnTo>
                  <a:lnTo>
                    <a:pt x="82" y="288"/>
                  </a:lnTo>
                  <a:lnTo>
                    <a:pt x="109" y="297"/>
                  </a:lnTo>
                  <a:lnTo>
                    <a:pt x="162" y="317"/>
                  </a:lnTo>
                  <a:lnTo>
                    <a:pt x="190" y="326"/>
                  </a:lnTo>
                  <a:lnTo>
                    <a:pt x="214" y="338"/>
                  </a:lnTo>
                  <a:lnTo>
                    <a:pt x="214" y="338"/>
                  </a:lnTo>
                  <a:lnTo>
                    <a:pt x="220" y="342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41" y="349"/>
                  </a:lnTo>
                  <a:lnTo>
                    <a:pt x="256" y="355"/>
                  </a:lnTo>
                  <a:lnTo>
                    <a:pt x="256" y="355"/>
                  </a:lnTo>
                  <a:lnTo>
                    <a:pt x="260" y="356"/>
                  </a:lnTo>
                  <a:lnTo>
                    <a:pt x="260" y="356"/>
                  </a:lnTo>
                  <a:lnTo>
                    <a:pt x="266" y="357"/>
                  </a:lnTo>
                  <a:lnTo>
                    <a:pt x="266" y="357"/>
                  </a:lnTo>
                  <a:lnTo>
                    <a:pt x="263" y="356"/>
                  </a:lnTo>
                  <a:lnTo>
                    <a:pt x="263" y="356"/>
                  </a:lnTo>
                  <a:lnTo>
                    <a:pt x="267" y="359"/>
                  </a:lnTo>
                  <a:lnTo>
                    <a:pt x="267" y="359"/>
                  </a:lnTo>
                  <a:lnTo>
                    <a:pt x="285" y="374"/>
                  </a:lnTo>
                  <a:lnTo>
                    <a:pt x="306" y="393"/>
                  </a:lnTo>
                  <a:lnTo>
                    <a:pt x="306" y="393"/>
                  </a:lnTo>
                  <a:lnTo>
                    <a:pt x="315" y="400"/>
                  </a:lnTo>
                  <a:lnTo>
                    <a:pt x="322" y="410"/>
                  </a:lnTo>
                  <a:lnTo>
                    <a:pt x="327" y="419"/>
                  </a:lnTo>
                  <a:lnTo>
                    <a:pt x="331" y="428"/>
                  </a:lnTo>
                  <a:lnTo>
                    <a:pt x="335" y="438"/>
                  </a:lnTo>
                  <a:lnTo>
                    <a:pt x="337" y="450"/>
                  </a:lnTo>
                  <a:lnTo>
                    <a:pt x="337" y="461"/>
                  </a:lnTo>
                  <a:lnTo>
                    <a:pt x="337" y="472"/>
                  </a:lnTo>
                  <a:lnTo>
                    <a:pt x="336" y="483"/>
                  </a:lnTo>
                  <a:lnTo>
                    <a:pt x="335" y="495"/>
                  </a:lnTo>
                  <a:lnTo>
                    <a:pt x="332" y="505"/>
                  </a:lnTo>
                  <a:lnTo>
                    <a:pt x="328" y="515"/>
                  </a:lnTo>
                  <a:lnTo>
                    <a:pt x="323" y="526"/>
                  </a:lnTo>
                  <a:lnTo>
                    <a:pt x="318" y="535"/>
                  </a:lnTo>
                  <a:lnTo>
                    <a:pt x="313" y="543"/>
                  </a:lnTo>
                  <a:lnTo>
                    <a:pt x="306" y="551"/>
                  </a:lnTo>
                  <a:lnTo>
                    <a:pt x="306" y="551"/>
                  </a:lnTo>
                  <a:lnTo>
                    <a:pt x="294" y="560"/>
                  </a:lnTo>
                  <a:lnTo>
                    <a:pt x="283" y="569"/>
                  </a:lnTo>
                  <a:lnTo>
                    <a:pt x="268" y="576"/>
                  </a:lnTo>
                  <a:lnTo>
                    <a:pt x="254" y="581"/>
                  </a:lnTo>
                  <a:lnTo>
                    <a:pt x="238" y="586"/>
                  </a:lnTo>
                  <a:lnTo>
                    <a:pt x="222" y="590"/>
                  </a:lnTo>
                  <a:lnTo>
                    <a:pt x="207" y="591"/>
                  </a:lnTo>
                  <a:lnTo>
                    <a:pt x="192" y="593"/>
                  </a:lnTo>
                  <a:lnTo>
                    <a:pt x="192" y="593"/>
                  </a:lnTo>
                  <a:lnTo>
                    <a:pt x="187" y="591"/>
                  </a:lnTo>
                  <a:lnTo>
                    <a:pt x="182" y="591"/>
                  </a:lnTo>
                  <a:lnTo>
                    <a:pt x="177" y="593"/>
                  </a:lnTo>
                  <a:lnTo>
                    <a:pt x="171" y="594"/>
                  </a:lnTo>
                  <a:lnTo>
                    <a:pt x="167" y="598"/>
                  </a:lnTo>
                  <a:lnTo>
                    <a:pt x="163" y="602"/>
                  </a:lnTo>
                  <a:lnTo>
                    <a:pt x="161" y="607"/>
                  </a:lnTo>
                  <a:lnTo>
                    <a:pt x="161" y="614"/>
                  </a:lnTo>
                  <a:lnTo>
                    <a:pt x="161" y="616"/>
                  </a:lnTo>
                  <a:lnTo>
                    <a:pt x="161" y="616"/>
                  </a:lnTo>
                  <a:lnTo>
                    <a:pt x="161" y="621"/>
                  </a:lnTo>
                  <a:lnTo>
                    <a:pt x="162" y="625"/>
                  </a:lnTo>
                  <a:lnTo>
                    <a:pt x="165" y="629"/>
                  </a:lnTo>
                  <a:lnTo>
                    <a:pt x="167" y="632"/>
                  </a:lnTo>
                  <a:lnTo>
                    <a:pt x="170" y="636"/>
                  </a:lnTo>
                  <a:lnTo>
                    <a:pt x="174" y="637"/>
                  </a:lnTo>
                  <a:lnTo>
                    <a:pt x="179" y="638"/>
                  </a:lnTo>
                  <a:lnTo>
                    <a:pt x="183" y="640"/>
                  </a:lnTo>
                  <a:lnTo>
                    <a:pt x="183" y="640"/>
                  </a:lnTo>
                  <a:lnTo>
                    <a:pt x="203" y="638"/>
                  </a:lnTo>
                  <a:lnTo>
                    <a:pt x="224" y="636"/>
                  </a:lnTo>
                  <a:lnTo>
                    <a:pt x="243" y="632"/>
                  </a:lnTo>
                  <a:lnTo>
                    <a:pt x="262" y="627"/>
                  </a:lnTo>
                  <a:lnTo>
                    <a:pt x="280" y="619"/>
                  </a:lnTo>
                  <a:lnTo>
                    <a:pt x="298" y="611"/>
                  </a:lnTo>
                  <a:lnTo>
                    <a:pt x="314" y="600"/>
                  </a:lnTo>
                  <a:lnTo>
                    <a:pt x="330" y="589"/>
                  </a:lnTo>
                  <a:lnTo>
                    <a:pt x="344" y="577"/>
                  </a:lnTo>
                  <a:lnTo>
                    <a:pt x="356" y="563"/>
                  </a:lnTo>
                  <a:lnTo>
                    <a:pt x="366" y="547"/>
                  </a:lnTo>
                  <a:lnTo>
                    <a:pt x="374" y="530"/>
                  </a:lnTo>
                  <a:lnTo>
                    <a:pt x="381" y="512"/>
                  </a:lnTo>
                  <a:lnTo>
                    <a:pt x="383" y="492"/>
                  </a:lnTo>
                  <a:lnTo>
                    <a:pt x="385" y="472"/>
                  </a:lnTo>
                  <a:lnTo>
                    <a:pt x="382" y="450"/>
                  </a:lnTo>
                  <a:lnTo>
                    <a:pt x="382" y="450"/>
                  </a:lnTo>
                  <a:lnTo>
                    <a:pt x="379" y="436"/>
                  </a:lnTo>
                  <a:lnTo>
                    <a:pt x="375" y="423"/>
                  </a:lnTo>
                  <a:lnTo>
                    <a:pt x="371" y="410"/>
                  </a:lnTo>
                  <a:lnTo>
                    <a:pt x="365" y="398"/>
                  </a:lnTo>
                  <a:lnTo>
                    <a:pt x="360" y="386"/>
                  </a:lnTo>
                  <a:lnTo>
                    <a:pt x="353" y="376"/>
                  </a:lnTo>
                  <a:lnTo>
                    <a:pt x="345" y="366"/>
                  </a:lnTo>
                  <a:lnTo>
                    <a:pt x="337" y="357"/>
                  </a:lnTo>
                  <a:lnTo>
                    <a:pt x="328" y="349"/>
                  </a:lnTo>
                  <a:lnTo>
                    <a:pt x="319" y="342"/>
                  </a:lnTo>
                  <a:lnTo>
                    <a:pt x="300" y="328"/>
                  </a:lnTo>
                  <a:lnTo>
                    <a:pt x="279" y="317"/>
                  </a:lnTo>
                  <a:lnTo>
                    <a:pt x="256" y="308"/>
                  </a:lnTo>
                  <a:lnTo>
                    <a:pt x="256" y="308"/>
                  </a:lnTo>
                  <a:lnTo>
                    <a:pt x="233" y="294"/>
                  </a:lnTo>
                  <a:lnTo>
                    <a:pt x="221" y="291"/>
                  </a:lnTo>
                  <a:lnTo>
                    <a:pt x="209" y="287"/>
                  </a:lnTo>
                  <a:lnTo>
                    <a:pt x="209" y="287"/>
                  </a:lnTo>
                  <a:lnTo>
                    <a:pt x="175" y="275"/>
                  </a:lnTo>
                  <a:lnTo>
                    <a:pt x="141" y="262"/>
                  </a:lnTo>
                  <a:lnTo>
                    <a:pt x="107" y="249"/>
                  </a:lnTo>
                  <a:lnTo>
                    <a:pt x="75" y="233"/>
                  </a:lnTo>
                  <a:lnTo>
                    <a:pt x="75" y="233"/>
                  </a:lnTo>
                  <a:lnTo>
                    <a:pt x="68" y="230"/>
                  </a:lnTo>
                  <a:lnTo>
                    <a:pt x="61" y="226"/>
                  </a:lnTo>
                  <a:lnTo>
                    <a:pt x="58" y="221"/>
                  </a:lnTo>
                  <a:lnTo>
                    <a:pt x="55" y="217"/>
                  </a:lnTo>
                  <a:lnTo>
                    <a:pt x="52" y="213"/>
                  </a:lnTo>
                  <a:lnTo>
                    <a:pt x="52" y="208"/>
                  </a:lnTo>
                  <a:lnTo>
                    <a:pt x="52" y="203"/>
                  </a:lnTo>
                  <a:lnTo>
                    <a:pt x="54" y="199"/>
                  </a:lnTo>
                  <a:lnTo>
                    <a:pt x="55" y="195"/>
                  </a:lnTo>
                  <a:lnTo>
                    <a:pt x="58" y="190"/>
                  </a:lnTo>
                  <a:lnTo>
                    <a:pt x="61" y="186"/>
                  </a:lnTo>
                  <a:lnTo>
                    <a:pt x="67" y="183"/>
                  </a:lnTo>
                  <a:lnTo>
                    <a:pt x="72" y="179"/>
                  </a:lnTo>
                  <a:lnTo>
                    <a:pt x="78" y="177"/>
                  </a:lnTo>
                  <a:lnTo>
                    <a:pt x="85" y="175"/>
                  </a:lnTo>
                  <a:lnTo>
                    <a:pt x="92" y="174"/>
                  </a:lnTo>
                  <a:lnTo>
                    <a:pt x="92" y="1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6" name="Freeform 1168"/>
            <p:cNvSpPr/>
            <p:nvPr/>
          </p:nvSpPr>
          <p:spPr bwMode="auto">
            <a:xfrm>
              <a:off x="6805613" y="4614863"/>
              <a:ext cx="3175" cy="1588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7" y="1"/>
                </a:cxn>
                <a:cxn ang="0">
                  <a:pos x="8" y="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7" y="1"/>
                </a:cxn>
                <a:cxn ang="0">
                  <a:pos x="7" y="1"/>
                </a:cxn>
              </a:cxnLst>
              <a:rect l="0" t="0" r="r" b="b"/>
              <a:pathLst>
                <a:path w="8" h="1">
                  <a:moveTo>
                    <a:pt x="7" y="1"/>
                  </a:moveTo>
                  <a:lnTo>
                    <a:pt x="7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7" name="Freeform 1169"/>
            <p:cNvSpPr/>
            <p:nvPr/>
          </p:nvSpPr>
          <p:spPr bwMode="auto">
            <a:xfrm>
              <a:off x="6756401" y="4503738"/>
              <a:ext cx="153988" cy="252413"/>
            </a:xfrm>
            <a:custGeom>
              <a:avLst/>
              <a:gdLst/>
              <a:ahLst/>
              <a:cxnLst>
                <a:cxn ang="0">
                  <a:pos x="262" y="464"/>
                </a:cxn>
                <a:cxn ang="0">
                  <a:pos x="215" y="440"/>
                </a:cxn>
                <a:cxn ang="0">
                  <a:pos x="208" y="421"/>
                </a:cxn>
                <a:cxn ang="0">
                  <a:pos x="190" y="395"/>
                </a:cxn>
                <a:cxn ang="0">
                  <a:pos x="141" y="374"/>
                </a:cxn>
                <a:cxn ang="0">
                  <a:pos x="54" y="376"/>
                </a:cxn>
                <a:cxn ang="0">
                  <a:pos x="9" y="404"/>
                </a:cxn>
                <a:cxn ang="0">
                  <a:pos x="0" y="455"/>
                </a:cxn>
                <a:cxn ang="0">
                  <a:pos x="18" y="548"/>
                </a:cxn>
                <a:cxn ang="0">
                  <a:pos x="62" y="597"/>
                </a:cxn>
                <a:cxn ang="0">
                  <a:pos x="154" y="632"/>
                </a:cxn>
                <a:cxn ang="0">
                  <a:pos x="232" y="638"/>
                </a:cxn>
                <a:cxn ang="0">
                  <a:pos x="247" y="625"/>
                </a:cxn>
                <a:cxn ang="0">
                  <a:pos x="241" y="598"/>
                </a:cxn>
                <a:cxn ang="0">
                  <a:pos x="203" y="593"/>
                </a:cxn>
                <a:cxn ang="0">
                  <a:pos x="102" y="566"/>
                </a:cxn>
                <a:cxn ang="0">
                  <a:pos x="52" y="522"/>
                </a:cxn>
                <a:cxn ang="0">
                  <a:pos x="45" y="464"/>
                </a:cxn>
                <a:cxn ang="0">
                  <a:pos x="51" y="433"/>
                </a:cxn>
                <a:cxn ang="0">
                  <a:pos x="106" y="417"/>
                </a:cxn>
                <a:cxn ang="0">
                  <a:pos x="156" y="425"/>
                </a:cxn>
                <a:cxn ang="0">
                  <a:pos x="165" y="436"/>
                </a:cxn>
                <a:cxn ang="0">
                  <a:pos x="171" y="455"/>
                </a:cxn>
                <a:cxn ang="0">
                  <a:pos x="207" y="492"/>
                </a:cxn>
                <a:cxn ang="0">
                  <a:pos x="267" y="510"/>
                </a:cxn>
                <a:cxn ang="0">
                  <a:pos x="327" y="505"/>
                </a:cxn>
                <a:cxn ang="0">
                  <a:pos x="370" y="475"/>
                </a:cxn>
                <a:cxn ang="0">
                  <a:pos x="387" y="430"/>
                </a:cxn>
                <a:cxn ang="0">
                  <a:pos x="377" y="395"/>
                </a:cxn>
                <a:cxn ang="0">
                  <a:pos x="305" y="352"/>
                </a:cxn>
                <a:cxn ang="0">
                  <a:pos x="173" y="302"/>
                </a:cxn>
                <a:cxn ang="0">
                  <a:pos x="131" y="284"/>
                </a:cxn>
                <a:cxn ang="0">
                  <a:pos x="122" y="283"/>
                </a:cxn>
                <a:cxn ang="0">
                  <a:pos x="102" y="264"/>
                </a:cxn>
                <a:cxn ang="0">
                  <a:pos x="60" y="221"/>
                </a:cxn>
                <a:cxn ang="0">
                  <a:pos x="50" y="168"/>
                </a:cxn>
                <a:cxn ang="0">
                  <a:pos x="64" y="114"/>
                </a:cxn>
                <a:cxn ang="0">
                  <a:pos x="93" y="79"/>
                </a:cxn>
                <a:cxn ang="0">
                  <a:pos x="165" y="50"/>
                </a:cxn>
                <a:cxn ang="0">
                  <a:pos x="205" y="47"/>
                </a:cxn>
                <a:cxn ang="0">
                  <a:pos x="226" y="32"/>
                </a:cxn>
                <a:cxn ang="0">
                  <a:pos x="225" y="15"/>
                </a:cxn>
                <a:cxn ang="0">
                  <a:pos x="208" y="0"/>
                </a:cxn>
                <a:cxn ang="0">
                  <a:pos x="145" y="7"/>
                </a:cxn>
                <a:cxn ang="0">
                  <a:pos x="58" y="50"/>
                </a:cxn>
                <a:cxn ang="0">
                  <a:pos x="7" y="127"/>
                </a:cxn>
                <a:cxn ang="0">
                  <a:pos x="8" y="203"/>
                </a:cxn>
                <a:cxn ang="0">
                  <a:pos x="34" y="263"/>
                </a:cxn>
                <a:cxn ang="0">
                  <a:pos x="88" y="311"/>
                </a:cxn>
                <a:cxn ang="0">
                  <a:pos x="166" y="349"/>
                </a:cxn>
                <a:cxn ang="0">
                  <a:pos x="280" y="391"/>
                </a:cxn>
                <a:cxn ang="0">
                  <a:pos x="330" y="417"/>
                </a:cxn>
                <a:cxn ang="0">
                  <a:pos x="334" y="441"/>
                </a:cxn>
                <a:cxn ang="0">
                  <a:pos x="315" y="459"/>
                </a:cxn>
              </a:cxnLst>
              <a:rect l="0" t="0" r="r" b="b"/>
              <a:pathLst>
                <a:path w="387" h="640">
                  <a:moveTo>
                    <a:pt x="296" y="466"/>
                  </a:moveTo>
                  <a:lnTo>
                    <a:pt x="296" y="466"/>
                  </a:lnTo>
                  <a:lnTo>
                    <a:pt x="285" y="466"/>
                  </a:lnTo>
                  <a:lnTo>
                    <a:pt x="275" y="466"/>
                  </a:lnTo>
                  <a:lnTo>
                    <a:pt x="262" y="464"/>
                  </a:lnTo>
                  <a:lnTo>
                    <a:pt x="250" y="461"/>
                  </a:lnTo>
                  <a:lnTo>
                    <a:pt x="237" y="457"/>
                  </a:lnTo>
                  <a:lnTo>
                    <a:pt x="226" y="451"/>
                  </a:lnTo>
                  <a:lnTo>
                    <a:pt x="219" y="444"/>
                  </a:lnTo>
                  <a:lnTo>
                    <a:pt x="215" y="440"/>
                  </a:lnTo>
                  <a:lnTo>
                    <a:pt x="212" y="434"/>
                  </a:lnTo>
                  <a:lnTo>
                    <a:pt x="212" y="434"/>
                  </a:lnTo>
                  <a:lnTo>
                    <a:pt x="212" y="428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05" y="415"/>
                  </a:lnTo>
                  <a:lnTo>
                    <a:pt x="202" y="408"/>
                  </a:lnTo>
                  <a:lnTo>
                    <a:pt x="202" y="408"/>
                  </a:lnTo>
                  <a:lnTo>
                    <a:pt x="195" y="402"/>
                  </a:lnTo>
                  <a:lnTo>
                    <a:pt x="190" y="395"/>
                  </a:lnTo>
                  <a:lnTo>
                    <a:pt x="182" y="390"/>
                  </a:lnTo>
                  <a:lnTo>
                    <a:pt x="174" y="386"/>
                  </a:lnTo>
                  <a:lnTo>
                    <a:pt x="158" y="379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23" y="372"/>
                  </a:lnTo>
                  <a:lnTo>
                    <a:pt x="101" y="370"/>
                  </a:lnTo>
                  <a:lnTo>
                    <a:pt x="77" y="372"/>
                  </a:lnTo>
                  <a:lnTo>
                    <a:pt x="66" y="373"/>
                  </a:lnTo>
                  <a:lnTo>
                    <a:pt x="54" y="376"/>
                  </a:lnTo>
                  <a:lnTo>
                    <a:pt x="43" y="379"/>
                  </a:lnTo>
                  <a:lnTo>
                    <a:pt x="33" y="385"/>
                  </a:lnTo>
                  <a:lnTo>
                    <a:pt x="24" y="390"/>
                  </a:lnTo>
                  <a:lnTo>
                    <a:pt x="16" y="396"/>
                  </a:lnTo>
                  <a:lnTo>
                    <a:pt x="9" y="404"/>
                  </a:lnTo>
                  <a:lnTo>
                    <a:pt x="4" y="413"/>
                  </a:lnTo>
                  <a:lnTo>
                    <a:pt x="1" y="424"/>
                  </a:lnTo>
                  <a:lnTo>
                    <a:pt x="0" y="436"/>
                  </a:lnTo>
                  <a:lnTo>
                    <a:pt x="0" y="436"/>
                  </a:lnTo>
                  <a:lnTo>
                    <a:pt x="0" y="455"/>
                  </a:lnTo>
                  <a:lnTo>
                    <a:pt x="0" y="475"/>
                  </a:lnTo>
                  <a:lnTo>
                    <a:pt x="1" y="495"/>
                  </a:lnTo>
                  <a:lnTo>
                    <a:pt x="5" y="513"/>
                  </a:lnTo>
                  <a:lnTo>
                    <a:pt x="11" y="531"/>
                  </a:lnTo>
                  <a:lnTo>
                    <a:pt x="18" y="548"/>
                  </a:lnTo>
                  <a:lnTo>
                    <a:pt x="29" y="564"/>
                  </a:lnTo>
                  <a:lnTo>
                    <a:pt x="43" y="581"/>
                  </a:lnTo>
                  <a:lnTo>
                    <a:pt x="43" y="581"/>
                  </a:lnTo>
                  <a:lnTo>
                    <a:pt x="51" y="589"/>
                  </a:lnTo>
                  <a:lnTo>
                    <a:pt x="62" y="597"/>
                  </a:lnTo>
                  <a:lnTo>
                    <a:pt x="71" y="603"/>
                  </a:lnTo>
                  <a:lnTo>
                    <a:pt x="81" y="608"/>
                  </a:lnTo>
                  <a:lnTo>
                    <a:pt x="105" y="619"/>
                  </a:lnTo>
                  <a:lnTo>
                    <a:pt x="130" y="627"/>
                  </a:lnTo>
                  <a:lnTo>
                    <a:pt x="154" y="632"/>
                  </a:lnTo>
                  <a:lnTo>
                    <a:pt x="179" y="636"/>
                  </a:lnTo>
                  <a:lnTo>
                    <a:pt x="204" y="638"/>
                  </a:lnTo>
                  <a:lnTo>
                    <a:pt x="226" y="640"/>
                  </a:lnTo>
                  <a:lnTo>
                    <a:pt x="226" y="640"/>
                  </a:lnTo>
                  <a:lnTo>
                    <a:pt x="232" y="638"/>
                  </a:lnTo>
                  <a:lnTo>
                    <a:pt x="237" y="637"/>
                  </a:lnTo>
                  <a:lnTo>
                    <a:pt x="241" y="634"/>
                  </a:lnTo>
                  <a:lnTo>
                    <a:pt x="243" y="632"/>
                  </a:lnTo>
                  <a:lnTo>
                    <a:pt x="246" y="629"/>
                  </a:lnTo>
                  <a:lnTo>
                    <a:pt x="247" y="625"/>
                  </a:lnTo>
                  <a:lnTo>
                    <a:pt x="249" y="616"/>
                  </a:lnTo>
                  <a:lnTo>
                    <a:pt x="247" y="608"/>
                  </a:lnTo>
                  <a:lnTo>
                    <a:pt x="246" y="604"/>
                  </a:lnTo>
                  <a:lnTo>
                    <a:pt x="243" y="600"/>
                  </a:lnTo>
                  <a:lnTo>
                    <a:pt x="241" y="598"/>
                  </a:lnTo>
                  <a:lnTo>
                    <a:pt x="237" y="595"/>
                  </a:lnTo>
                  <a:lnTo>
                    <a:pt x="232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03" y="593"/>
                  </a:lnTo>
                  <a:lnTo>
                    <a:pt x="175" y="589"/>
                  </a:lnTo>
                  <a:lnTo>
                    <a:pt x="145" y="582"/>
                  </a:lnTo>
                  <a:lnTo>
                    <a:pt x="131" y="578"/>
                  </a:lnTo>
                  <a:lnTo>
                    <a:pt x="117" y="573"/>
                  </a:lnTo>
                  <a:lnTo>
                    <a:pt x="102" y="566"/>
                  </a:lnTo>
                  <a:lnTo>
                    <a:pt x="90" y="560"/>
                  </a:lnTo>
                  <a:lnTo>
                    <a:pt x="79" y="552"/>
                  </a:lnTo>
                  <a:lnTo>
                    <a:pt x="68" y="543"/>
                  </a:lnTo>
                  <a:lnTo>
                    <a:pt x="59" y="532"/>
                  </a:lnTo>
                  <a:lnTo>
                    <a:pt x="52" y="522"/>
                  </a:lnTo>
                  <a:lnTo>
                    <a:pt x="49" y="509"/>
                  </a:lnTo>
                  <a:lnTo>
                    <a:pt x="47" y="495"/>
                  </a:lnTo>
                  <a:lnTo>
                    <a:pt x="47" y="495"/>
                  </a:lnTo>
                  <a:lnTo>
                    <a:pt x="45" y="475"/>
                  </a:lnTo>
                  <a:lnTo>
                    <a:pt x="45" y="464"/>
                  </a:lnTo>
                  <a:lnTo>
                    <a:pt x="45" y="454"/>
                  </a:lnTo>
                  <a:lnTo>
                    <a:pt x="45" y="454"/>
                  </a:lnTo>
                  <a:lnTo>
                    <a:pt x="45" y="447"/>
                  </a:lnTo>
                  <a:lnTo>
                    <a:pt x="47" y="442"/>
                  </a:lnTo>
                  <a:lnTo>
                    <a:pt x="51" y="433"/>
                  </a:lnTo>
                  <a:lnTo>
                    <a:pt x="59" y="428"/>
                  </a:lnTo>
                  <a:lnTo>
                    <a:pt x="67" y="423"/>
                  </a:lnTo>
                  <a:lnTo>
                    <a:pt x="76" y="420"/>
                  </a:lnTo>
                  <a:lnTo>
                    <a:pt x="85" y="419"/>
                  </a:lnTo>
                  <a:lnTo>
                    <a:pt x="106" y="417"/>
                  </a:lnTo>
                  <a:lnTo>
                    <a:pt x="106" y="417"/>
                  </a:lnTo>
                  <a:lnTo>
                    <a:pt x="118" y="419"/>
                  </a:lnTo>
                  <a:lnTo>
                    <a:pt x="137" y="420"/>
                  </a:lnTo>
                  <a:lnTo>
                    <a:pt x="148" y="423"/>
                  </a:lnTo>
                  <a:lnTo>
                    <a:pt x="156" y="425"/>
                  </a:lnTo>
                  <a:lnTo>
                    <a:pt x="162" y="428"/>
                  </a:lnTo>
                  <a:lnTo>
                    <a:pt x="164" y="429"/>
                  </a:lnTo>
                  <a:lnTo>
                    <a:pt x="165" y="430"/>
                  </a:lnTo>
                  <a:lnTo>
                    <a:pt x="165" y="430"/>
                  </a:lnTo>
                  <a:lnTo>
                    <a:pt x="165" y="436"/>
                  </a:lnTo>
                  <a:lnTo>
                    <a:pt x="166" y="440"/>
                  </a:lnTo>
                  <a:lnTo>
                    <a:pt x="166" y="440"/>
                  </a:lnTo>
                  <a:lnTo>
                    <a:pt x="168" y="446"/>
                  </a:lnTo>
                  <a:lnTo>
                    <a:pt x="168" y="446"/>
                  </a:lnTo>
                  <a:lnTo>
                    <a:pt x="171" y="455"/>
                  </a:lnTo>
                  <a:lnTo>
                    <a:pt x="177" y="464"/>
                  </a:lnTo>
                  <a:lnTo>
                    <a:pt x="183" y="474"/>
                  </a:lnTo>
                  <a:lnTo>
                    <a:pt x="190" y="480"/>
                  </a:lnTo>
                  <a:lnTo>
                    <a:pt x="198" y="487"/>
                  </a:lnTo>
                  <a:lnTo>
                    <a:pt x="207" y="492"/>
                  </a:lnTo>
                  <a:lnTo>
                    <a:pt x="216" y="497"/>
                  </a:lnTo>
                  <a:lnTo>
                    <a:pt x="225" y="501"/>
                  </a:lnTo>
                  <a:lnTo>
                    <a:pt x="236" y="505"/>
                  </a:lnTo>
                  <a:lnTo>
                    <a:pt x="245" y="508"/>
                  </a:lnTo>
                  <a:lnTo>
                    <a:pt x="267" y="510"/>
                  </a:lnTo>
                  <a:lnTo>
                    <a:pt x="288" y="510"/>
                  </a:lnTo>
                  <a:lnTo>
                    <a:pt x="309" y="509"/>
                  </a:lnTo>
                  <a:lnTo>
                    <a:pt x="309" y="509"/>
                  </a:lnTo>
                  <a:lnTo>
                    <a:pt x="318" y="508"/>
                  </a:lnTo>
                  <a:lnTo>
                    <a:pt x="327" y="505"/>
                  </a:lnTo>
                  <a:lnTo>
                    <a:pt x="338" y="500"/>
                  </a:lnTo>
                  <a:lnTo>
                    <a:pt x="347" y="495"/>
                  </a:lnTo>
                  <a:lnTo>
                    <a:pt x="356" y="489"/>
                  </a:lnTo>
                  <a:lnTo>
                    <a:pt x="364" y="483"/>
                  </a:lnTo>
                  <a:lnTo>
                    <a:pt x="370" y="475"/>
                  </a:lnTo>
                  <a:lnTo>
                    <a:pt x="376" y="466"/>
                  </a:lnTo>
                  <a:lnTo>
                    <a:pt x="376" y="466"/>
                  </a:lnTo>
                  <a:lnTo>
                    <a:pt x="382" y="450"/>
                  </a:lnTo>
                  <a:lnTo>
                    <a:pt x="385" y="441"/>
                  </a:lnTo>
                  <a:lnTo>
                    <a:pt x="387" y="430"/>
                  </a:lnTo>
                  <a:lnTo>
                    <a:pt x="387" y="420"/>
                  </a:lnTo>
                  <a:lnTo>
                    <a:pt x="386" y="411"/>
                  </a:lnTo>
                  <a:lnTo>
                    <a:pt x="383" y="402"/>
                  </a:lnTo>
                  <a:lnTo>
                    <a:pt x="381" y="398"/>
                  </a:lnTo>
                  <a:lnTo>
                    <a:pt x="377" y="395"/>
                  </a:lnTo>
                  <a:lnTo>
                    <a:pt x="377" y="395"/>
                  </a:lnTo>
                  <a:lnTo>
                    <a:pt x="366" y="386"/>
                  </a:lnTo>
                  <a:lnTo>
                    <a:pt x="355" y="378"/>
                  </a:lnTo>
                  <a:lnTo>
                    <a:pt x="330" y="364"/>
                  </a:lnTo>
                  <a:lnTo>
                    <a:pt x="305" y="352"/>
                  </a:lnTo>
                  <a:lnTo>
                    <a:pt x="279" y="342"/>
                  </a:lnTo>
                  <a:lnTo>
                    <a:pt x="225" y="323"/>
                  </a:lnTo>
                  <a:lnTo>
                    <a:pt x="198" y="313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68" y="297"/>
                  </a:lnTo>
                  <a:lnTo>
                    <a:pt x="161" y="294"/>
                  </a:lnTo>
                  <a:lnTo>
                    <a:pt x="161" y="294"/>
                  </a:lnTo>
                  <a:lnTo>
                    <a:pt x="147" y="289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7" y="284"/>
                  </a:lnTo>
                  <a:lnTo>
                    <a:pt x="127" y="284"/>
                  </a:lnTo>
                  <a:lnTo>
                    <a:pt x="122" y="283"/>
                  </a:lnTo>
                  <a:lnTo>
                    <a:pt x="122" y="283"/>
                  </a:lnTo>
                  <a:lnTo>
                    <a:pt x="124" y="283"/>
                  </a:lnTo>
                  <a:lnTo>
                    <a:pt x="124" y="283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02" y="264"/>
                  </a:lnTo>
                  <a:lnTo>
                    <a:pt x="81" y="246"/>
                  </a:lnTo>
                  <a:lnTo>
                    <a:pt x="81" y="246"/>
                  </a:lnTo>
                  <a:lnTo>
                    <a:pt x="72" y="238"/>
                  </a:lnTo>
                  <a:lnTo>
                    <a:pt x="66" y="230"/>
                  </a:lnTo>
                  <a:lnTo>
                    <a:pt x="60" y="221"/>
                  </a:lnTo>
                  <a:lnTo>
                    <a:pt x="56" y="211"/>
                  </a:lnTo>
                  <a:lnTo>
                    <a:pt x="52" y="200"/>
                  </a:lnTo>
                  <a:lnTo>
                    <a:pt x="50" y="190"/>
                  </a:lnTo>
                  <a:lnTo>
                    <a:pt x="50" y="178"/>
                  </a:lnTo>
                  <a:lnTo>
                    <a:pt x="50" y="168"/>
                  </a:lnTo>
                  <a:lnTo>
                    <a:pt x="51" y="156"/>
                  </a:lnTo>
                  <a:lnTo>
                    <a:pt x="52" y="145"/>
                  </a:lnTo>
                  <a:lnTo>
                    <a:pt x="55" y="134"/>
                  </a:lnTo>
                  <a:lnTo>
                    <a:pt x="59" y="123"/>
                  </a:lnTo>
                  <a:lnTo>
                    <a:pt x="64" y="114"/>
                  </a:lnTo>
                  <a:lnTo>
                    <a:pt x="69" y="105"/>
                  </a:lnTo>
                  <a:lnTo>
                    <a:pt x="75" y="96"/>
                  </a:lnTo>
                  <a:lnTo>
                    <a:pt x="81" y="88"/>
                  </a:lnTo>
                  <a:lnTo>
                    <a:pt x="81" y="88"/>
                  </a:lnTo>
                  <a:lnTo>
                    <a:pt x="93" y="79"/>
                  </a:lnTo>
                  <a:lnTo>
                    <a:pt x="105" y="71"/>
                  </a:lnTo>
                  <a:lnTo>
                    <a:pt x="119" y="64"/>
                  </a:lnTo>
                  <a:lnTo>
                    <a:pt x="134" y="58"/>
                  </a:lnTo>
                  <a:lnTo>
                    <a:pt x="149" y="54"/>
                  </a:lnTo>
                  <a:lnTo>
                    <a:pt x="165" y="50"/>
                  </a:lnTo>
                  <a:lnTo>
                    <a:pt x="181" y="47"/>
                  </a:lnTo>
                  <a:lnTo>
                    <a:pt x="195" y="46"/>
                  </a:lnTo>
                  <a:lnTo>
                    <a:pt x="195" y="46"/>
                  </a:lnTo>
                  <a:lnTo>
                    <a:pt x="200" y="47"/>
                  </a:lnTo>
                  <a:lnTo>
                    <a:pt x="205" y="47"/>
                  </a:lnTo>
                  <a:lnTo>
                    <a:pt x="211" y="47"/>
                  </a:lnTo>
                  <a:lnTo>
                    <a:pt x="216" y="45"/>
                  </a:lnTo>
                  <a:lnTo>
                    <a:pt x="220" y="42"/>
                  </a:lnTo>
                  <a:lnTo>
                    <a:pt x="224" y="37"/>
                  </a:lnTo>
                  <a:lnTo>
                    <a:pt x="226" y="32"/>
                  </a:lnTo>
                  <a:lnTo>
                    <a:pt x="226" y="25"/>
                  </a:lnTo>
                  <a:lnTo>
                    <a:pt x="226" y="22"/>
                  </a:lnTo>
                  <a:lnTo>
                    <a:pt x="226" y="22"/>
                  </a:lnTo>
                  <a:lnTo>
                    <a:pt x="226" y="19"/>
                  </a:lnTo>
                  <a:lnTo>
                    <a:pt x="225" y="15"/>
                  </a:lnTo>
                  <a:lnTo>
                    <a:pt x="223" y="11"/>
                  </a:lnTo>
                  <a:lnTo>
                    <a:pt x="220" y="7"/>
                  </a:lnTo>
                  <a:lnTo>
                    <a:pt x="217" y="4"/>
                  </a:lnTo>
                  <a:lnTo>
                    <a:pt x="213" y="2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5" y="3"/>
                  </a:lnTo>
                  <a:lnTo>
                    <a:pt x="145" y="7"/>
                  </a:lnTo>
                  <a:lnTo>
                    <a:pt x="126" y="13"/>
                  </a:lnTo>
                  <a:lnTo>
                    <a:pt x="107" y="20"/>
                  </a:lnTo>
                  <a:lnTo>
                    <a:pt x="89" y="29"/>
                  </a:lnTo>
                  <a:lnTo>
                    <a:pt x="73" y="38"/>
                  </a:lnTo>
                  <a:lnTo>
                    <a:pt x="58" y="50"/>
                  </a:lnTo>
                  <a:lnTo>
                    <a:pt x="43" y="63"/>
                  </a:lnTo>
                  <a:lnTo>
                    <a:pt x="32" y="77"/>
                  </a:lnTo>
                  <a:lnTo>
                    <a:pt x="21" y="93"/>
                  </a:lnTo>
                  <a:lnTo>
                    <a:pt x="13" y="109"/>
                  </a:lnTo>
                  <a:lnTo>
                    <a:pt x="7" y="127"/>
                  </a:lnTo>
                  <a:lnTo>
                    <a:pt x="4" y="147"/>
                  </a:lnTo>
                  <a:lnTo>
                    <a:pt x="3" y="168"/>
                  </a:lnTo>
                  <a:lnTo>
                    <a:pt x="5" y="189"/>
                  </a:lnTo>
                  <a:lnTo>
                    <a:pt x="5" y="189"/>
                  </a:lnTo>
                  <a:lnTo>
                    <a:pt x="8" y="203"/>
                  </a:lnTo>
                  <a:lnTo>
                    <a:pt x="12" y="217"/>
                  </a:lnTo>
                  <a:lnTo>
                    <a:pt x="16" y="230"/>
                  </a:lnTo>
                  <a:lnTo>
                    <a:pt x="22" y="242"/>
                  </a:lnTo>
                  <a:lnTo>
                    <a:pt x="28" y="253"/>
                  </a:lnTo>
                  <a:lnTo>
                    <a:pt x="34" y="263"/>
                  </a:lnTo>
                  <a:lnTo>
                    <a:pt x="42" y="274"/>
                  </a:lnTo>
                  <a:lnTo>
                    <a:pt x="50" y="281"/>
                  </a:lnTo>
                  <a:lnTo>
                    <a:pt x="59" y="291"/>
                  </a:lnTo>
                  <a:lnTo>
                    <a:pt x="68" y="297"/>
                  </a:lnTo>
                  <a:lnTo>
                    <a:pt x="88" y="311"/>
                  </a:lnTo>
                  <a:lnTo>
                    <a:pt x="109" y="322"/>
                  </a:lnTo>
                  <a:lnTo>
                    <a:pt x="131" y="332"/>
                  </a:lnTo>
                  <a:lnTo>
                    <a:pt x="131" y="332"/>
                  </a:lnTo>
                  <a:lnTo>
                    <a:pt x="154" y="344"/>
                  </a:lnTo>
                  <a:lnTo>
                    <a:pt x="166" y="349"/>
                  </a:lnTo>
                  <a:lnTo>
                    <a:pt x="178" y="353"/>
                  </a:lnTo>
                  <a:lnTo>
                    <a:pt x="178" y="353"/>
                  </a:lnTo>
                  <a:lnTo>
                    <a:pt x="212" y="364"/>
                  </a:lnTo>
                  <a:lnTo>
                    <a:pt x="246" y="377"/>
                  </a:lnTo>
                  <a:lnTo>
                    <a:pt x="280" y="391"/>
                  </a:lnTo>
                  <a:lnTo>
                    <a:pt x="313" y="406"/>
                  </a:lnTo>
                  <a:lnTo>
                    <a:pt x="313" y="406"/>
                  </a:lnTo>
                  <a:lnTo>
                    <a:pt x="319" y="410"/>
                  </a:lnTo>
                  <a:lnTo>
                    <a:pt x="326" y="413"/>
                  </a:lnTo>
                  <a:lnTo>
                    <a:pt x="330" y="417"/>
                  </a:lnTo>
                  <a:lnTo>
                    <a:pt x="332" y="421"/>
                  </a:lnTo>
                  <a:lnTo>
                    <a:pt x="335" y="427"/>
                  </a:lnTo>
                  <a:lnTo>
                    <a:pt x="335" y="430"/>
                  </a:lnTo>
                  <a:lnTo>
                    <a:pt x="335" y="436"/>
                  </a:lnTo>
                  <a:lnTo>
                    <a:pt x="334" y="441"/>
                  </a:lnTo>
                  <a:lnTo>
                    <a:pt x="332" y="445"/>
                  </a:lnTo>
                  <a:lnTo>
                    <a:pt x="330" y="449"/>
                  </a:lnTo>
                  <a:lnTo>
                    <a:pt x="326" y="453"/>
                  </a:lnTo>
                  <a:lnTo>
                    <a:pt x="321" y="457"/>
                  </a:lnTo>
                  <a:lnTo>
                    <a:pt x="315" y="459"/>
                  </a:lnTo>
                  <a:lnTo>
                    <a:pt x="309" y="462"/>
                  </a:lnTo>
                  <a:lnTo>
                    <a:pt x="302" y="464"/>
                  </a:lnTo>
                  <a:lnTo>
                    <a:pt x="296" y="466"/>
                  </a:lnTo>
                  <a:lnTo>
                    <a:pt x="296" y="4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8" name="Freeform 1170"/>
            <p:cNvSpPr/>
            <p:nvPr/>
          </p:nvSpPr>
          <p:spPr bwMode="auto">
            <a:xfrm>
              <a:off x="6827838" y="4465638"/>
              <a:ext cx="95250" cy="53975"/>
            </a:xfrm>
            <a:custGeom>
              <a:avLst/>
              <a:gdLst/>
              <a:ahLst/>
              <a:cxnLst>
                <a:cxn ang="0">
                  <a:pos x="241" y="113"/>
                </a:cxn>
                <a:cxn ang="0">
                  <a:pos x="237" y="69"/>
                </a:cxn>
                <a:cxn ang="0">
                  <a:pos x="232" y="48"/>
                </a:cxn>
                <a:cxn ang="0">
                  <a:pos x="219" y="30"/>
                </a:cxn>
                <a:cxn ang="0">
                  <a:pos x="208" y="22"/>
                </a:cxn>
                <a:cxn ang="0">
                  <a:pos x="186" y="9"/>
                </a:cxn>
                <a:cxn ang="0">
                  <a:pos x="160" y="3"/>
                </a:cxn>
                <a:cxn ang="0">
                  <a:pos x="134" y="0"/>
                </a:cxn>
                <a:cxn ang="0">
                  <a:pos x="121" y="0"/>
                </a:cxn>
                <a:cxn ang="0">
                  <a:pos x="83" y="3"/>
                </a:cxn>
                <a:cxn ang="0">
                  <a:pos x="55" y="9"/>
                </a:cxn>
                <a:cxn ang="0">
                  <a:pos x="32" y="20"/>
                </a:cxn>
                <a:cxn ang="0">
                  <a:pos x="23" y="28"/>
                </a:cxn>
                <a:cxn ang="0">
                  <a:pos x="11" y="47"/>
                </a:cxn>
                <a:cxn ang="0">
                  <a:pos x="3" y="69"/>
                </a:cxn>
                <a:cxn ang="0">
                  <a:pos x="0" y="93"/>
                </a:cxn>
                <a:cxn ang="0">
                  <a:pos x="0" y="115"/>
                </a:cxn>
                <a:cxn ang="0">
                  <a:pos x="2" y="126"/>
                </a:cxn>
                <a:cxn ang="0">
                  <a:pos x="7" y="132"/>
                </a:cxn>
                <a:cxn ang="0">
                  <a:pos x="15" y="136"/>
                </a:cxn>
                <a:cxn ang="0">
                  <a:pos x="32" y="136"/>
                </a:cxn>
                <a:cxn ang="0">
                  <a:pos x="38" y="132"/>
                </a:cxn>
                <a:cxn ang="0">
                  <a:pos x="44" y="126"/>
                </a:cxn>
                <a:cxn ang="0">
                  <a:pos x="46" y="115"/>
                </a:cxn>
                <a:cxn ang="0">
                  <a:pos x="46" y="99"/>
                </a:cxn>
                <a:cxn ang="0">
                  <a:pos x="54" y="73"/>
                </a:cxn>
                <a:cxn ang="0">
                  <a:pos x="68" y="56"/>
                </a:cxn>
                <a:cxn ang="0">
                  <a:pos x="93" y="48"/>
                </a:cxn>
                <a:cxn ang="0">
                  <a:pos x="110" y="47"/>
                </a:cxn>
                <a:cxn ang="0">
                  <a:pos x="152" y="48"/>
                </a:cxn>
                <a:cxn ang="0">
                  <a:pos x="166" y="52"/>
                </a:cxn>
                <a:cxn ang="0">
                  <a:pos x="183" y="62"/>
                </a:cxn>
                <a:cxn ang="0">
                  <a:pos x="191" y="76"/>
                </a:cxn>
                <a:cxn ang="0">
                  <a:pos x="194" y="94"/>
                </a:cxn>
                <a:cxn ang="0">
                  <a:pos x="195" y="113"/>
                </a:cxn>
                <a:cxn ang="0">
                  <a:pos x="199" y="122"/>
                </a:cxn>
                <a:cxn ang="0">
                  <a:pos x="204" y="128"/>
                </a:cxn>
                <a:cxn ang="0">
                  <a:pos x="221" y="135"/>
                </a:cxn>
                <a:cxn ang="0">
                  <a:pos x="233" y="131"/>
                </a:cxn>
                <a:cxn ang="0">
                  <a:pos x="238" y="126"/>
                </a:cxn>
                <a:cxn ang="0">
                  <a:pos x="241" y="118"/>
                </a:cxn>
                <a:cxn ang="0">
                  <a:pos x="241" y="113"/>
                </a:cxn>
              </a:cxnLst>
              <a:rect l="0" t="0" r="r" b="b"/>
              <a:pathLst>
                <a:path w="241" h="137">
                  <a:moveTo>
                    <a:pt x="241" y="113"/>
                  </a:moveTo>
                  <a:lnTo>
                    <a:pt x="241" y="113"/>
                  </a:lnTo>
                  <a:lnTo>
                    <a:pt x="240" y="90"/>
                  </a:lnTo>
                  <a:lnTo>
                    <a:pt x="237" y="69"/>
                  </a:lnTo>
                  <a:lnTo>
                    <a:pt x="236" y="59"/>
                  </a:lnTo>
                  <a:lnTo>
                    <a:pt x="232" y="48"/>
                  </a:lnTo>
                  <a:lnTo>
                    <a:pt x="227" y="39"/>
                  </a:lnTo>
                  <a:lnTo>
                    <a:pt x="219" y="30"/>
                  </a:lnTo>
                  <a:lnTo>
                    <a:pt x="219" y="30"/>
                  </a:lnTo>
                  <a:lnTo>
                    <a:pt x="208" y="22"/>
                  </a:lnTo>
                  <a:lnTo>
                    <a:pt x="198" y="14"/>
                  </a:lnTo>
                  <a:lnTo>
                    <a:pt x="186" y="9"/>
                  </a:lnTo>
                  <a:lnTo>
                    <a:pt x="173" y="5"/>
                  </a:lnTo>
                  <a:lnTo>
                    <a:pt x="160" y="3"/>
                  </a:lnTo>
                  <a:lnTo>
                    <a:pt x="147" y="1"/>
                  </a:lnTo>
                  <a:lnTo>
                    <a:pt x="134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96" y="1"/>
                  </a:lnTo>
                  <a:lnTo>
                    <a:pt x="83" y="3"/>
                  </a:lnTo>
                  <a:lnTo>
                    <a:pt x="68" y="5"/>
                  </a:lnTo>
                  <a:lnTo>
                    <a:pt x="55" y="9"/>
                  </a:lnTo>
                  <a:lnTo>
                    <a:pt x="44" y="14"/>
                  </a:lnTo>
                  <a:lnTo>
                    <a:pt x="32" y="20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16" y="37"/>
                  </a:lnTo>
                  <a:lnTo>
                    <a:pt x="11" y="47"/>
                  </a:lnTo>
                  <a:lnTo>
                    <a:pt x="7" y="58"/>
                  </a:lnTo>
                  <a:lnTo>
                    <a:pt x="3" y="69"/>
                  </a:lnTo>
                  <a:lnTo>
                    <a:pt x="2" y="81"/>
                  </a:lnTo>
                  <a:lnTo>
                    <a:pt x="0" y="93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20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7" y="132"/>
                  </a:lnTo>
                  <a:lnTo>
                    <a:pt x="11" y="135"/>
                  </a:lnTo>
                  <a:lnTo>
                    <a:pt x="15" y="136"/>
                  </a:lnTo>
                  <a:lnTo>
                    <a:pt x="23" y="137"/>
                  </a:lnTo>
                  <a:lnTo>
                    <a:pt x="32" y="136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42" y="128"/>
                  </a:lnTo>
                  <a:lnTo>
                    <a:pt x="44" y="126"/>
                  </a:lnTo>
                  <a:lnTo>
                    <a:pt x="45" y="120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6" y="99"/>
                  </a:lnTo>
                  <a:lnTo>
                    <a:pt x="49" y="85"/>
                  </a:lnTo>
                  <a:lnTo>
                    <a:pt x="54" y="73"/>
                  </a:lnTo>
                  <a:lnTo>
                    <a:pt x="61" y="64"/>
                  </a:lnTo>
                  <a:lnTo>
                    <a:pt x="68" y="56"/>
                  </a:lnTo>
                  <a:lnTo>
                    <a:pt x="80" y="51"/>
                  </a:lnTo>
                  <a:lnTo>
                    <a:pt x="93" y="48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39" y="47"/>
                  </a:lnTo>
                  <a:lnTo>
                    <a:pt x="152" y="48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77" y="56"/>
                  </a:lnTo>
                  <a:lnTo>
                    <a:pt x="183" y="62"/>
                  </a:lnTo>
                  <a:lnTo>
                    <a:pt x="189" y="68"/>
                  </a:lnTo>
                  <a:lnTo>
                    <a:pt x="191" y="76"/>
                  </a:lnTo>
                  <a:lnTo>
                    <a:pt x="194" y="85"/>
                  </a:lnTo>
                  <a:lnTo>
                    <a:pt x="194" y="94"/>
                  </a:lnTo>
                  <a:lnTo>
                    <a:pt x="195" y="113"/>
                  </a:lnTo>
                  <a:lnTo>
                    <a:pt x="195" y="113"/>
                  </a:lnTo>
                  <a:lnTo>
                    <a:pt x="197" y="118"/>
                  </a:lnTo>
                  <a:lnTo>
                    <a:pt x="199" y="122"/>
                  </a:lnTo>
                  <a:lnTo>
                    <a:pt x="202" y="126"/>
                  </a:lnTo>
                  <a:lnTo>
                    <a:pt x="204" y="128"/>
                  </a:lnTo>
                  <a:lnTo>
                    <a:pt x="212" y="133"/>
                  </a:lnTo>
                  <a:lnTo>
                    <a:pt x="221" y="135"/>
                  </a:lnTo>
                  <a:lnTo>
                    <a:pt x="229" y="133"/>
                  </a:lnTo>
                  <a:lnTo>
                    <a:pt x="233" y="131"/>
                  </a:lnTo>
                  <a:lnTo>
                    <a:pt x="236" y="130"/>
                  </a:lnTo>
                  <a:lnTo>
                    <a:pt x="238" y="126"/>
                  </a:lnTo>
                  <a:lnTo>
                    <a:pt x="241" y="122"/>
                  </a:lnTo>
                  <a:lnTo>
                    <a:pt x="241" y="118"/>
                  </a:lnTo>
                  <a:lnTo>
                    <a:pt x="241" y="113"/>
                  </a:lnTo>
                  <a:lnTo>
                    <a:pt x="241" y="1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9" name="Freeform 1171"/>
            <p:cNvSpPr>
              <a:spLocks noEditPoints="1"/>
            </p:cNvSpPr>
            <p:nvPr/>
          </p:nvSpPr>
          <p:spPr bwMode="auto">
            <a:xfrm>
              <a:off x="6681788" y="4435475"/>
              <a:ext cx="387350" cy="382588"/>
            </a:xfrm>
            <a:custGeom>
              <a:avLst/>
              <a:gdLst/>
              <a:ahLst/>
              <a:cxnLst>
                <a:cxn ang="0">
                  <a:pos x="823" y="95"/>
                </a:cxn>
                <a:cxn ang="0">
                  <a:pos x="715" y="47"/>
                </a:cxn>
                <a:cxn ang="0">
                  <a:pos x="509" y="0"/>
                </a:cxn>
                <a:cxn ang="0">
                  <a:pos x="410" y="5"/>
                </a:cxn>
                <a:cxn ang="0">
                  <a:pos x="267" y="26"/>
                </a:cxn>
                <a:cxn ang="0">
                  <a:pos x="161" y="76"/>
                </a:cxn>
                <a:cxn ang="0">
                  <a:pos x="92" y="148"/>
                </a:cxn>
                <a:cxn ang="0">
                  <a:pos x="36" y="259"/>
                </a:cxn>
                <a:cxn ang="0">
                  <a:pos x="8" y="379"/>
                </a:cxn>
                <a:cxn ang="0">
                  <a:pos x="2" y="530"/>
                </a:cxn>
                <a:cxn ang="0">
                  <a:pos x="29" y="649"/>
                </a:cxn>
                <a:cxn ang="0">
                  <a:pos x="89" y="760"/>
                </a:cxn>
                <a:cxn ang="0">
                  <a:pos x="174" y="845"/>
                </a:cxn>
                <a:cxn ang="0">
                  <a:pos x="295" y="917"/>
                </a:cxn>
                <a:cxn ang="0">
                  <a:pos x="390" y="949"/>
                </a:cxn>
                <a:cxn ang="0">
                  <a:pos x="552" y="964"/>
                </a:cxn>
                <a:cxn ang="0">
                  <a:pos x="622" y="953"/>
                </a:cxn>
                <a:cxn ang="0">
                  <a:pos x="733" y="923"/>
                </a:cxn>
                <a:cxn ang="0">
                  <a:pos x="838" y="875"/>
                </a:cxn>
                <a:cxn ang="0">
                  <a:pos x="896" y="805"/>
                </a:cxn>
                <a:cxn ang="0">
                  <a:pos x="940" y="696"/>
                </a:cxn>
                <a:cxn ang="0">
                  <a:pos x="974" y="460"/>
                </a:cxn>
                <a:cxn ang="0">
                  <a:pos x="975" y="377"/>
                </a:cxn>
                <a:cxn ang="0">
                  <a:pos x="957" y="268"/>
                </a:cxn>
                <a:cxn ang="0">
                  <a:pos x="910" y="173"/>
                </a:cxn>
                <a:cxn ang="0">
                  <a:pos x="924" y="473"/>
                </a:cxn>
                <a:cxn ang="0">
                  <a:pos x="916" y="553"/>
                </a:cxn>
                <a:cxn ang="0">
                  <a:pos x="891" y="693"/>
                </a:cxn>
                <a:cxn ang="0">
                  <a:pos x="835" y="808"/>
                </a:cxn>
                <a:cxn ang="0">
                  <a:pos x="755" y="868"/>
                </a:cxn>
                <a:cxn ang="0">
                  <a:pos x="635" y="902"/>
                </a:cxn>
                <a:cxn ang="0">
                  <a:pos x="556" y="918"/>
                </a:cxn>
                <a:cxn ang="0">
                  <a:pos x="429" y="910"/>
                </a:cxn>
                <a:cxn ang="0">
                  <a:pos x="313" y="873"/>
                </a:cxn>
                <a:cxn ang="0">
                  <a:pos x="211" y="809"/>
                </a:cxn>
                <a:cxn ang="0">
                  <a:pos x="127" y="731"/>
                </a:cxn>
                <a:cxn ang="0">
                  <a:pos x="75" y="639"/>
                </a:cxn>
                <a:cxn ang="0">
                  <a:pos x="47" y="539"/>
                </a:cxn>
                <a:cxn ang="0">
                  <a:pos x="51" y="371"/>
                </a:cxn>
                <a:cxn ang="0">
                  <a:pos x="83" y="252"/>
                </a:cxn>
                <a:cxn ang="0">
                  <a:pos x="131" y="173"/>
                </a:cxn>
                <a:cxn ang="0">
                  <a:pos x="220" y="99"/>
                </a:cxn>
                <a:cxn ang="0">
                  <a:pos x="321" y="63"/>
                </a:cxn>
                <a:cxn ang="0">
                  <a:pos x="457" y="50"/>
                </a:cxn>
                <a:cxn ang="0">
                  <a:pos x="477" y="48"/>
                </a:cxn>
                <a:cxn ang="0">
                  <a:pos x="529" y="47"/>
                </a:cxn>
                <a:cxn ang="0">
                  <a:pos x="639" y="68"/>
                </a:cxn>
                <a:cxn ang="0">
                  <a:pos x="770" y="118"/>
                </a:cxn>
                <a:cxn ang="0">
                  <a:pos x="865" y="191"/>
                </a:cxn>
                <a:cxn ang="0">
                  <a:pos x="908" y="271"/>
                </a:cxn>
                <a:cxn ang="0">
                  <a:pos x="932" y="392"/>
                </a:cxn>
                <a:cxn ang="0">
                  <a:pos x="924" y="473"/>
                </a:cxn>
              </a:cxnLst>
              <a:rect l="0" t="0" r="r" b="b"/>
              <a:pathLst>
                <a:path w="976" h="964">
                  <a:moveTo>
                    <a:pt x="881" y="140"/>
                  </a:moveTo>
                  <a:lnTo>
                    <a:pt x="881" y="140"/>
                  </a:lnTo>
                  <a:lnTo>
                    <a:pt x="862" y="124"/>
                  </a:lnTo>
                  <a:lnTo>
                    <a:pt x="843" y="108"/>
                  </a:lnTo>
                  <a:lnTo>
                    <a:pt x="823" y="95"/>
                  </a:lnTo>
                  <a:lnTo>
                    <a:pt x="802" y="84"/>
                  </a:lnTo>
                  <a:lnTo>
                    <a:pt x="781" y="73"/>
                  </a:lnTo>
                  <a:lnTo>
                    <a:pt x="759" y="63"/>
                  </a:lnTo>
                  <a:lnTo>
                    <a:pt x="737" y="55"/>
                  </a:lnTo>
                  <a:lnTo>
                    <a:pt x="715" y="47"/>
                  </a:lnTo>
                  <a:lnTo>
                    <a:pt x="668" y="33"/>
                  </a:lnTo>
                  <a:lnTo>
                    <a:pt x="620" y="22"/>
                  </a:lnTo>
                  <a:lnTo>
                    <a:pt x="526" y="3"/>
                  </a:lnTo>
                  <a:lnTo>
                    <a:pt x="526" y="3"/>
                  </a:lnTo>
                  <a:lnTo>
                    <a:pt x="509" y="0"/>
                  </a:lnTo>
                  <a:lnTo>
                    <a:pt x="492" y="0"/>
                  </a:lnTo>
                  <a:lnTo>
                    <a:pt x="475" y="0"/>
                  </a:lnTo>
                  <a:lnTo>
                    <a:pt x="458" y="4"/>
                  </a:lnTo>
                  <a:lnTo>
                    <a:pt x="458" y="4"/>
                  </a:lnTo>
                  <a:lnTo>
                    <a:pt x="410" y="5"/>
                  </a:lnTo>
                  <a:lnTo>
                    <a:pt x="363" y="9"/>
                  </a:lnTo>
                  <a:lnTo>
                    <a:pt x="338" y="12"/>
                  </a:lnTo>
                  <a:lnTo>
                    <a:pt x="314" y="16"/>
                  </a:lnTo>
                  <a:lnTo>
                    <a:pt x="291" y="21"/>
                  </a:lnTo>
                  <a:lnTo>
                    <a:pt x="267" y="26"/>
                  </a:lnTo>
                  <a:lnTo>
                    <a:pt x="245" y="34"/>
                  </a:lnTo>
                  <a:lnTo>
                    <a:pt x="223" y="42"/>
                  </a:lnTo>
                  <a:lnTo>
                    <a:pt x="201" y="52"/>
                  </a:lnTo>
                  <a:lnTo>
                    <a:pt x="181" y="63"/>
                  </a:lnTo>
                  <a:lnTo>
                    <a:pt x="161" y="76"/>
                  </a:lnTo>
                  <a:lnTo>
                    <a:pt x="142" y="91"/>
                  </a:lnTo>
                  <a:lnTo>
                    <a:pt x="125" y="107"/>
                  </a:lnTo>
                  <a:lnTo>
                    <a:pt x="108" y="125"/>
                  </a:lnTo>
                  <a:lnTo>
                    <a:pt x="108" y="125"/>
                  </a:lnTo>
                  <a:lnTo>
                    <a:pt x="92" y="148"/>
                  </a:lnTo>
                  <a:lnTo>
                    <a:pt x="79" y="169"/>
                  </a:lnTo>
                  <a:lnTo>
                    <a:pt x="66" y="191"/>
                  </a:lnTo>
                  <a:lnTo>
                    <a:pt x="54" y="213"/>
                  </a:lnTo>
                  <a:lnTo>
                    <a:pt x="45" y="235"/>
                  </a:lnTo>
                  <a:lnTo>
                    <a:pt x="36" y="259"/>
                  </a:lnTo>
                  <a:lnTo>
                    <a:pt x="28" y="282"/>
                  </a:lnTo>
                  <a:lnTo>
                    <a:pt x="21" y="306"/>
                  </a:lnTo>
                  <a:lnTo>
                    <a:pt x="16" y="329"/>
                  </a:lnTo>
                  <a:lnTo>
                    <a:pt x="12" y="354"/>
                  </a:lnTo>
                  <a:lnTo>
                    <a:pt x="8" y="379"/>
                  </a:lnTo>
                  <a:lnTo>
                    <a:pt x="6" y="404"/>
                  </a:lnTo>
                  <a:lnTo>
                    <a:pt x="2" y="455"/>
                  </a:lnTo>
                  <a:lnTo>
                    <a:pt x="0" y="506"/>
                  </a:lnTo>
                  <a:lnTo>
                    <a:pt x="0" y="506"/>
                  </a:lnTo>
                  <a:lnTo>
                    <a:pt x="2" y="530"/>
                  </a:lnTo>
                  <a:lnTo>
                    <a:pt x="4" y="553"/>
                  </a:lnTo>
                  <a:lnTo>
                    <a:pt x="8" y="577"/>
                  </a:lnTo>
                  <a:lnTo>
                    <a:pt x="13" y="601"/>
                  </a:lnTo>
                  <a:lnTo>
                    <a:pt x="20" y="625"/>
                  </a:lnTo>
                  <a:lnTo>
                    <a:pt x="29" y="649"/>
                  </a:lnTo>
                  <a:lnTo>
                    <a:pt x="38" y="672"/>
                  </a:lnTo>
                  <a:lnTo>
                    <a:pt x="50" y="696"/>
                  </a:lnTo>
                  <a:lnTo>
                    <a:pt x="62" y="718"/>
                  </a:lnTo>
                  <a:lnTo>
                    <a:pt x="75" y="739"/>
                  </a:lnTo>
                  <a:lnTo>
                    <a:pt x="89" y="760"/>
                  </a:lnTo>
                  <a:lnTo>
                    <a:pt x="105" y="779"/>
                  </a:lnTo>
                  <a:lnTo>
                    <a:pt x="121" y="798"/>
                  </a:lnTo>
                  <a:lnTo>
                    <a:pt x="138" y="815"/>
                  </a:lnTo>
                  <a:lnTo>
                    <a:pt x="156" y="830"/>
                  </a:lnTo>
                  <a:lnTo>
                    <a:pt x="174" y="845"/>
                  </a:lnTo>
                  <a:lnTo>
                    <a:pt x="174" y="845"/>
                  </a:lnTo>
                  <a:lnTo>
                    <a:pt x="212" y="871"/>
                  </a:lnTo>
                  <a:lnTo>
                    <a:pt x="253" y="896"/>
                  </a:lnTo>
                  <a:lnTo>
                    <a:pt x="274" y="906"/>
                  </a:lnTo>
                  <a:lnTo>
                    <a:pt x="295" y="917"/>
                  </a:lnTo>
                  <a:lnTo>
                    <a:pt x="316" y="927"/>
                  </a:lnTo>
                  <a:lnTo>
                    <a:pt x="338" y="935"/>
                  </a:lnTo>
                  <a:lnTo>
                    <a:pt x="338" y="935"/>
                  </a:lnTo>
                  <a:lnTo>
                    <a:pt x="364" y="943"/>
                  </a:lnTo>
                  <a:lnTo>
                    <a:pt x="390" y="949"/>
                  </a:lnTo>
                  <a:lnTo>
                    <a:pt x="416" y="953"/>
                  </a:lnTo>
                  <a:lnTo>
                    <a:pt x="444" y="957"/>
                  </a:lnTo>
                  <a:lnTo>
                    <a:pt x="471" y="960"/>
                  </a:lnTo>
                  <a:lnTo>
                    <a:pt x="499" y="961"/>
                  </a:lnTo>
                  <a:lnTo>
                    <a:pt x="552" y="964"/>
                  </a:lnTo>
                  <a:lnTo>
                    <a:pt x="552" y="964"/>
                  </a:lnTo>
                  <a:lnTo>
                    <a:pt x="564" y="964"/>
                  </a:lnTo>
                  <a:lnTo>
                    <a:pt x="576" y="962"/>
                  </a:lnTo>
                  <a:lnTo>
                    <a:pt x="599" y="960"/>
                  </a:lnTo>
                  <a:lnTo>
                    <a:pt x="622" y="953"/>
                  </a:lnTo>
                  <a:lnTo>
                    <a:pt x="644" y="947"/>
                  </a:lnTo>
                  <a:lnTo>
                    <a:pt x="687" y="934"/>
                  </a:lnTo>
                  <a:lnTo>
                    <a:pt x="709" y="927"/>
                  </a:lnTo>
                  <a:lnTo>
                    <a:pt x="733" y="923"/>
                  </a:lnTo>
                  <a:lnTo>
                    <a:pt x="733" y="923"/>
                  </a:lnTo>
                  <a:lnTo>
                    <a:pt x="754" y="919"/>
                  </a:lnTo>
                  <a:lnTo>
                    <a:pt x="775" y="911"/>
                  </a:lnTo>
                  <a:lnTo>
                    <a:pt x="797" y="901"/>
                  </a:lnTo>
                  <a:lnTo>
                    <a:pt x="818" y="889"/>
                  </a:lnTo>
                  <a:lnTo>
                    <a:pt x="838" y="875"/>
                  </a:lnTo>
                  <a:lnTo>
                    <a:pt x="856" y="859"/>
                  </a:lnTo>
                  <a:lnTo>
                    <a:pt x="872" y="843"/>
                  </a:lnTo>
                  <a:lnTo>
                    <a:pt x="885" y="826"/>
                  </a:lnTo>
                  <a:lnTo>
                    <a:pt x="885" y="826"/>
                  </a:lnTo>
                  <a:lnTo>
                    <a:pt x="896" y="805"/>
                  </a:lnTo>
                  <a:lnTo>
                    <a:pt x="908" y="785"/>
                  </a:lnTo>
                  <a:lnTo>
                    <a:pt x="917" y="762"/>
                  </a:lnTo>
                  <a:lnTo>
                    <a:pt x="925" y="740"/>
                  </a:lnTo>
                  <a:lnTo>
                    <a:pt x="933" y="718"/>
                  </a:lnTo>
                  <a:lnTo>
                    <a:pt x="940" y="696"/>
                  </a:lnTo>
                  <a:lnTo>
                    <a:pt x="945" y="672"/>
                  </a:lnTo>
                  <a:lnTo>
                    <a:pt x="950" y="649"/>
                  </a:lnTo>
                  <a:lnTo>
                    <a:pt x="958" y="603"/>
                  </a:lnTo>
                  <a:lnTo>
                    <a:pt x="963" y="554"/>
                  </a:lnTo>
                  <a:lnTo>
                    <a:pt x="974" y="460"/>
                  </a:lnTo>
                  <a:lnTo>
                    <a:pt x="974" y="460"/>
                  </a:lnTo>
                  <a:lnTo>
                    <a:pt x="975" y="441"/>
                  </a:lnTo>
                  <a:lnTo>
                    <a:pt x="976" y="418"/>
                  </a:lnTo>
                  <a:lnTo>
                    <a:pt x="976" y="397"/>
                  </a:lnTo>
                  <a:lnTo>
                    <a:pt x="975" y="377"/>
                  </a:lnTo>
                  <a:lnTo>
                    <a:pt x="974" y="354"/>
                  </a:lnTo>
                  <a:lnTo>
                    <a:pt x="971" y="332"/>
                  </a:lnTo>
                  <a:lnTo>
                    <a:pt x="967" y="311"/>
                  </a:lnTo>
                  <a:lnTo>
                    <a:pt x="962" y="289"/>
                  </a:lnTo>
                  <a:lnTo>
                    <a:pt x="957" y="268"/>
                  </a:lnTo>
                  <a:lnTo>
                    <a:pt x="949" y="247"/>
                  </a:lnTo>
                  <a:lnTo>
                    <a:pt x="941" y="227"/>
                  </a:lnTo>
                  <a:lnTo>
                    <a:pt x="932" y="208"/>
                  </a:lnTo>
                  <a:lnTo>
                    <a:pt x="921" y="190"/>
                  </a:lnTo>
                  <a:lnTo>
                    <a:pt x="910" y="173"/>
                  </a:lnTo>
                  <a:lnTo>
                    <a:pt x="895" y="156"/>
                  </a:lnTo>
                  <a:lnTo>
                    <a:pt x="881" y="140"/>
                  </a:lnTo>
                  <a:lnTo>
                    <a:pt x="881" y="140"/>
                  </a:lnTo>
                  <a:close/>
                  <a:moveTo>
                    <a:pt x="924" y="473"/>
                  </a:moveTo>
                  <a:lnTo>
                    <a:pt x="924" y="473"/>
                  </a:lnTo>
                  <a:lnTo>
                    <a:pt x="921" y="484"/>
                  </a:lnTo>
                  <a:lnTo>
                    <a:pt x="920" y="494"/>
                  </a:lnTo>
                  <a:lnTo>
                    <a:pt x="919" y="514"/>
                  </a:lnTo>
                  <a:lnTo>
                    <a:pt x="919" y="533"/>
                  </a:lnTo>
                  <a:lnTo>
                    <a:pt x="916" y="553"/>
                  </a:lnTo>
                  <a:lnTo>
                    <a:pt x="916" y="553"/>
                  </a:lnTo>
                  <a:lnTo>
                    <a:pt x="906" y="624"/>
                  </a:lnTo>
                  <a:lnTo>
                    <a:pt x="899" y="658"/>
                  </a:lnTo>
                  <a:lnTo>
                    <a:pt x="891" y="693"/>
                  </a:lnTo>
                  <a:lnTo>
                    <a:pt x="891" y="693"/>
                  </a:lnTo>
                  <a:lnTo>
                    <a:pt x="883" y="720"/>
                  </a:lnTo>
                  <a:lnTo>
                    <a:pt x="874" y="745"/>
                  </a:lnTo>
                  <a:lnTo>
                    <a:pt x="862" y="768"/>
                  </a:lnTo>
                  <a:lnTo>
                    <a:pt x="851" y="788"/>
                  </a:lnTo>
                  <a:lnTo>
                    <a:pt x="835" y="808"/>
                  </a:lnTo>
                  <a:lnTo>
                    <a:pt x="818" y="826"/>
                  </a:lnTo>
                  <a:lnTo>
                    <a:pt x="797" y="843"/>
                  </a:lnTo>
                  <a:lnTo>
                    <a:pt x="773" y="859"/>
                  </a:lnTo>
                  <a:lnTo>
                    <a:pt x="773" y="859"/>
                  </a:lnTo>
                  <a:lnTo>
                    <a:pt x="755" y="868"/>
                  </a:lnTo>
                  <a:lnTo>
                    <a:pt x="736" y="875"/>
                  </a:lnTo>
                  <a:lnTo>
                    <a:pt x="716" y="881"/>
                  </a:lnTo>
                  <a:lnTo>
                    <a:pt x="696" y="887"/>
                  </a:lnTo>
                  <a:lnTo>
                    <a:pt x="654" y="897"/>
                  </a:lnTo>
                  <a:lnTo>
                    <a:pt x="635" y="902"/>
                  </a:lnTo>
                  <a:lnTo>
                    <a:pt x="615" y="909"/>
                  </a:lnTo>
                  <a:lnTo>
                    <a:pt x="615" y="909"/>
                  </a:lnTo>
                  <a:lnTo>
                    <a:pt x="597" y="914"/>
                  </a:lnTo>
                  <a:lnTo>
                    <a:pt x="577" y="917"/>
                  </a:lnTo>
                  <a:lnTo>
                    <a:pt x="556" y="918"/>
                  </a:lnTo>
                  <a:lnTo>
                    <a:pt x="535" y="918"/>
                  </a:lnTo>
                  <a:lnTo>
                    <a:pt x="494" y="915"/>
                  </a:lnTo>
                  <a:lnTo>
                    <a:pt x="454" y="913"/>
                  </a:lnTo>
                  <a:lnTo>
                    <a:pt x="454" y="913"/>
                  </a:lnTo>
                  <a:lnTo>
                    <a:pt x="429" y="910"/>
                  </a:lnTo>
                  <a:lnTo>
                    <a:pt x="405" y="906"/>
                  </a:lnTo>
                  <a:lnTo>
                    <a:pt x="381" y="901"/>
                  </a:lnTo>
                  <a:lnTo>
                    <a:pt x="357" y="893"/>
                  </a:lnTo>
                  <a:lnTo>
                    <a:pt x="335" y="884"/>
                  </a:lnTo>
                  <a:lnTo>
                    <a:pt x="313" y="873"/>
                  </a:lnTo>
                  <a:lnTo>
                    <a:pt x="291" y="862"/>
                  </a:lnTo>
                  <a:lnTo>
                    <a:pt x="270" y="849"/>
                  </a:lnTo>
                  <a:lnTo>
                    <a:pt x="270" y="849"/>
                  </a:lnTo>
                  <a:lnTo>
                    <a:pt x="231" y="822"/>
                  </a:lnTo>
                  <a:lnTo>
                    <a:pt x="211" y="809"/>
                  </a:lnTo>
                  <a:lnTo>
                    <a:pt x="193" y="796"/>
                  </a:lnTo>
                  <a:lnTo>
                    <a:pt x="176" y="782"/>
                  </a:lnTo>
                  <a:lnTo>
                    <a:pt x="159" y="768"/>
                  </a:lnTo>
                  <a:lnTo>
                    <a:pt x="143" y="749"/>
                  </a:lnTo>
                  <a:lnTo>
                    <a:pt x="127" y="731"/>
                  </a:lnTo>
                  <a:lnTo>
                    <a:pt x="127" y="731"/>
                  </a:lnTo>
                  <a:lnTo>
                    <a:pt x="113" y="710"/>
                  </a:lnTo>
                  <a:lnTo>
                    <a:pt x="98" y="688"/>
                  </a:lnTo>
                  <a:lnTo>
                    <a:pt x="85" y="664"/>
                  </a:lnTo>
                  <a:lnTo>
                    <a:pt x="75" y="639"/>
                  </a:lnTo>
                  <a:lnTo>
                    <a:pt x="64" y="615"/>
                  </a:lnTo>
                  <a:lnTo>
                    <a:pt x="57" y="588"/>
                  </a:lnTo>
                  <a:lnTo>
                    <a:pt x="50" y="564"/>
                  </a:lnTo>
                  <a:lnTo>
                    <a:pt x="47" y="539"/>
                  </a:lnTo>
                  <a:lnTo>
                    <a:pt x="47" y="539"/>
                  </a:lnTo>
                  <a:lnTo>
                    <a:pt x="45" y="493"/>
                  </a:lnTo>
                  <a:lnTo>
                    <a:pt x="45" y="445"/>
                  </a:lnTo>
                  <a:lnTo>
                    <a:pt x="46" y="420"/>
                  </a:lnTo>
                  <a:lnTo>
                    <a:pt x="49" y="396"/>
                  </a:lnTo>
                  <a:lnTo>
                    <a:pt x="51" y="371"/>
                  </a:lnTo>
                  <a:lnTo>
                    <a:pt x="55" y="346"/>
                  </a:lnTo>
                  <a:lnTo>
                    <a:pt x="61" y="322"/>
                  </a:lnTo>
                  <a:lnTo>
                    <a:pt x="67" y="298"/>
                  </a:lnTo>
                  <a:lnTo>
                    <a:pt x="75" y="275"/>
                  </a:lnTo>
                  <a:lnTo>
                    <a:pt x="83" y="252"/>
                  </a:lnTo>
                  <a:lnTo>
                    <a:pt x="93" y="231"/>
                  </a:lnTo>
                  <a:lnTo>
                    <a:pt x="104" y="210"/>
                  </a:lnTo>
                  <a:lnTo>
                    <a:pt x="117" y="191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48" y="154"/>
                  </a:lnTo>
                  <a:lnTo>
                    <a:pt x="165" y="139"/>
                  </a:lnTo>
                  <a:lnTo>
                    <a:pt x="182" y="124"/>
                  </a:lnTo>
                  <a:lnTo>
                    <a:pt x="201" y="111"/>
                  </a:lnTo>
                  <a:lnTo>
                    <a:pt x="220" y="99"/>
                  </a:lnTo>
                  <a:lnTo>
                    <a:pt x="238" y="89"/>
                  </a:lnTo>
                  <a:lnTo>
                    <a:pt x="258" y="81"/>
                  </a:lnTo>
                  <a:lnTo>
                    <a:pt x="279" y="73"/>
                  </a:lnTo>
                  <a:lnTo>
                    <a:pt x="300" y="68"/>
                  </a:lnTo>
                  <a:lnTo>
                    <a:pt x="321" y="63"/>
                  </a:lnTo>
                  <a:lnTo>
                    <a:pt x="342" y="59"/>
                  </a:lnTo>
                  <a:lnTo>
                    <a:pt x="364" y="55"/>
                  </a:lnTo>
                  <a:lnTo>
                    <a:pt x="410" y="51"/>
                  </a:lnTo>
                  <a:lnTo>
                    <a:pt x="457" y="50"/>
                  </a:lnTo>
                  <a:lnTo>
                    <a:pt x="457" y="50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477" y="48"/>
                  </a:lnTo>
                  <a:lnTo>
                    <a:pt x="482" y="46"/>
                  </a:lnTo>
                  <a:lnTo>
                    <a:pt x="482" y="46"/>
                  </a:lnTo>
                  <a:lnTo>
                    <a:pt x="494" y="44"/>
                  </a:lnTo>
                  <a:lnTo>
                    <a:pt x="504" y="46"/>
                  </a:lnTo>
                  <a:lnTo>
                    <a:pt x="529" y="47"/>
                  </a:lnTo>
                  <a:lnTo>
                    <a:pt x="573" y="54"/>
                  </a:lnTo>
                  <a:lnTo>
                    <a:pt x="573" y="54"/>
                  </a:lnTo>
                  <a:lnTo>
                    <a:pt x="594" y="57"/>
                  </a:lnTo>
                  <a:lnTo>
                    <a:pt x="616" y="63"/>
                  </a:lnTo>
                  <a:lnTo>
                    <a:pt x="639" y="68"/>
                  </a:lnTo>
                  <a:lnTo>
                    <a:pt x="661" y="74"/>
                  </a:lnTo>
                  <a:lnTo>
                    <a:pt x="705" y="90"/>
                  </a:lnTo>
                  <a:lnTo>
                    <a:pt x="746" y="107"/>
                  </a:lnTo>
                  <a:lnTo>
                    <a:pt x="746" y="107"/>
                  </a:lnTo>
                  <a:lnTo>
                    <a:pt x="770" y="118"/>
                  </a:lnTo>
                  <a:lnTo>
                    <a:pt x="790" y="129"/>
                  </a:lnTo>
                  <a:lnTo>
                    <a:pt x="811" y="142"/>
                  </a:lnTo>
                  <a:lnTo>
                    <a:pt x="831" y="157"/>
                  </a:lnTo>
                  <a:lnTo>
                    <a:pt x="848" y="173"/>
                  </a:lnTo>
                  <a:lnTo>
                    <a:pt x="865" y="191"/>
                  </a:lnTo>
                  <a:lnTo>
                    <a:pt x="879" y="210"/>
                  </a:lnTo>
                  <a:lnTo>
                    <a:pt x="892" y="233"/>
                  </a:lnTo>
                  <a:lnTo>
                    <a:pt x="892" y="233"/>
                  </a:lnTo>
                  <a:lnTo>
                    <a:pt x="902" y="251"/>
                  </a:lnTo>
                  <a:lnTo>
                    <a:pt x="908" y="271"/>
                  </a:lnTo>
                  <a:lnTo>
                    <a:pt x="915" y="290"/>
                  </a:lnTo>
                  <a:lnTo>
                    <a:pt x="919" y="310"/>
                  </a:lnTo>
                  <a:lnTo>
                    <a:pt x="923" y="331"/>
                  </a:lnTo>
                  <a:lnTo>
                    <a:pt x="927" y="352"/>
                  </a:lnTo>
                  <a:lnTo>
                    <a:pt x="932" y="392"/>
                  </a:lnTo>
                  <a:lnTo>
                    <a:pt x="932" y="392"/>
                  </a:lnTo>
                  <a:lnTo>
                    <a:pt x="932" y="412"/>
                  </a:lnTo>
                  <a:lnTo>
                    <a:pt x="930" y="433"/>
                  </a:lnTo>
                  <a:lnTo>
                    <a:pt x="928" y="454"/>
                  </a:lnTo>
                  <a:lnTo>
                    <a:pt x="924" y="473"/>
                  </a:lnTo>
                  <a:lnTo>
                    <a:pt x="924" y="4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0" name="Freeform 1172"/>
            <p:cNvSpPr/>
            <p:nvPr/>
          </p:nvSpPr>
          <p:spPr bwMode="auto">
            <a:xfrm>
              <a:off x="6380163" y="4154488"/>
              <a:ext cx="563563" cy="60325"/>
            </a:xfrm>
            <a:custGeom>
              <a:avLst/>
              <a:gdLst/>
              <a:ahLst/>
              <a:cxnLst>
                <a:cxn ang="0">
                  <a:pos x="1392" y="35"/>
                </a:cxn>
                <a:cxn ang="0">
                  <a:pos x="1354" y="43"/>
                </a:cxn>
                <a:cxn ang="0">
                  <a:pos x="1281" y="64"/>
                </a:cxn>
                <a:cxn ang="0">
                  <a:pos x="1244" y="72"/>
                </a:cxn>
                <a:cxn ang="0">
                  <a:pos x="1146" y="88"/>
                </a:cxn>
                <a:cxn ang="0">
                  <a:pos x="1048" y="98"/>
                </a:cxn>
                <a:cxn ang="0">
                  <a:pos x="958" y="106"/>
                </a:cxn>
                <a:cxn ang="0">
                  <a:pos x="866" y="110"/>
                </a:cxn>
                <a:cxn ang="0">
                  <a:pos x="774" y="110"/>
                </a:cxn>
                <a:cxn ang="0">
                  <a:pos x="684" y="106"/>
                </a:cxn>
                <a:cxn ang="0">
                  <a:pos x="599" y="101"/>
                </a:cxn>
                <a:cxn ang="0">
                  <a:pos x="430" y="93"/>
                </a:cxn>
                <a:cxn ang="0">
                  <a:pos x="345" y="86"/>
                </a:cxn>
                <a:cxn ang="0">
                  <a:pos x="306" y="81"/>
                </a:cxn>
                <a:cxn ang="0">
                  <a:pos x="266" y="75"/>
                </a:cxn>
                <a:cxn ang="0">
                  <a:pos x="242" y="71"/>
                </a:cxn>
                <a:cxn ang="0">
                  <a:pos x="198" y="58"/>
                </a:cxn>
                <a:cxn ang="0">
                  <a:pos x="174" y="54"/>
                </a:cxn>
                <a:cxn ang="0">
                  <a:pos x="152" y="50"/>
                </a:cxn>
                <a:cxn ang="0">
                  <a:pos x="88" y="34"/>
                </a:cxn>
                <a:cxn ang="0">
                  <a:pos x="80" y="31"/>
                </a:cxn>
                <a:cxn ang="0">
                  <a:pos x="58" y="18"/>
                </a:cxn>
                <a:cxn ang="0">
                  <a:pos x="35" y="4"/>
                </a:cxn>
                <a:cxn ang="0">
                  <a:pos x="28" y="1"/>
                </a:cxn>
                <a:cxn ang="0">
                  <a:pos x="18" y="0"/>
                </a:cxn>
                <a:cxn ang="0">
                  <a:pos x="9" y="3"/>
                </a:cxn>
                <a:cxn ang="0">
                  <a:pos x="4" y="9"/>
                </a:cxn>
                <a:cxn ang="0">
                  <a:pos x="0" y="25"/>
                </a:cxn>
                <a:cxn ang="0">
                  <a:pos x="1" y="34"/>
                </a:cxn>
                <a:cxn ang="0">
                  <a:pos x="7" y="41"/>
                </a:cxn>
                <a:cxn ang="0">
                  <a:pos x="16" y="46"/>
                </a:cxn>
                <a:cxn ang="0">
                  <a:pos x="21" y="47"/>
                </a:cxn>
                <a:cxn ang="0">
                  <a:pos x="38" y="59"/>
                </a:cxn>
                <a:cxn ang="0">
                  <a:pos x="62" y="72"/>
                </a:cxn>
                <a:cxn ang="0">
                  <a:pos x="80" y="79"/>
                </a:cxn>
                <a:cxn ang="0">
                  <a:pos x="136" y="93"/>
                </a:cxn>
                <a:cxn ang="0">
                  <a:pos x="228" y="111"/>
                </a:cxn>
                <a:cxn ang="0">
                  <a:pos x="321" y="128"/>
                </a:cxn>
                <a:cxn ang="0">
                  <a:pos x="365" y="135"/>
                </a:cxn>
                <a:cxn ang="0">
                  <a:pos x="455" y="141"/>
                </a:cxn>
                <a:cxn ang="0">
                  <a:pos x="593" y="147"/>
                </a:cxn>
                <a:cxn ang="0">
                  <a:pos x="684" y="152"/>
                </a:cxn>
                <a:cxn ang="0">
                  <a:pos x="729" y="154"/>
                </a:cxn>
                <a:cxn ang="0">
                  <a:pos x="820" y="156"/>
                </a:cxn>
                <a:cxn ang="0">
                  <a:pos x="912" y="154"/>
                </a:cxn>
                <a:cxn ang="0">
                  <a:pos x="1003" y="148"/>
                </a:cxn>
                <a:cxn ang="0">
                  <a:pos x="1048" y="144"/>
                </a:cxn>
                <a:cxn ang="0">
                  <a:pos x="1236" y="120"/>
                </a:cxn>
                <a:cxn ang="0">
                  <a:pos x="1257" y="116"/>
                </a:cxn>
                <a:cxn ang="0">
                  <a:pos x="1320" y="99"/>
                </a:cxn>
                <a:cxn ang="0">
                  <a:pos x="1383" y="84"/>
                </a:cxn>
                <a:cxn ang="0">
                  <a:pos x="1404" y="80"/>
                </a:cxn>
                <a:cxn ang="0">
                  <a:pos x="1413" y="76"/>
                </a:cxn>
                <a:cxn ang="0">
                  <a:pos x="1418" y="71"/>
                </a:cxn>
                <a:cxn ang="0">
                  <a:pos x="1421" y="63"/>
                </a:cxn>
                <a:cxn ang="0">
                  <a:pos x="1415" y="46"/>
                </a:cxn>
                <a:cxn ang="0">
                  <a:pos x="1406" y="38"/>
                </a:cxn>
                <a:cxn ang="0">
                  <a:pos x="1397" y="35"/>
                </a:cxn>
                <a:cxn ang="0">
                  <a:pos x="1392" y="35"/>
                </a:cxn>
              </a:cxnLst>
              <a:rect l="0" t="0" r="r" b="b"/>
              <a:pathLst>
                <a:path w="1421" h="156">
                  <a:moveTo>
                    <a:pt x="1392" y="35"/>
                  </a:moveTo>
                  <a:lnTo>
                    <a:pt x="1392" y="35"/>
                  </a:lnTo>
                  <a:lnTo>
                    <a:pt x="1372" y="39"/>
                  </a:lnTo>
                  <a:lnTo>
                    <a:pt x="1354" y="43"/>
                  </a:lnTo>
                  <a:lnTo>
                    <a:pt x="1317" y="52"/>
                  </a:lnTo>
                  <a:lnTo>
                    <a:pt x="1281" y="64"/>
                  </a:lnTo>
                  <a:lnTo>
                    <a:pt x="1244" y="72"/>
                  </a:lnTo>
                  <a:lnTo>
                    <a:pt x="1244" y="72"/>
                  </a:lnTo>
                  <a:lnTo>
                    <a:pt x="1196" y="81"/>
                  </a:lnTo>
                  <a:lnTo>
                    <a:pt x="1146" y="88"/>
                  </a:lnTo>
                  <a:lnTo>
                    <a:pt x="1048" y="98"/>
                  </a:lnTo>
                  <a:lnTo>
                    <a:pt x="1048" y="98"/>
                  </a:lnTo>
                  <a:lnTo>
                    <a:pt x="1003" y="102"/>
                  </a:lnTo>
                  <a:lnTo>
                    <a:pt x="958" y="106"/>
                  </a:lnTo>
                  <a:lnTo>
                    <a:pt x="912" y="109"/>
                  </a:lnTo>
                  <a:lnTo>
                    <a:pt x="866" y="110"/>
                  </a:lnTo>
                  <a:lnTo>
                    <a:pt x="820" y="111"/>
                  </a:lnTo>
                  <a:lnTo>
                    <a:pt x="774" y="110"/>
                  </a:lnTo>
                  <a:lnTo>
                    <a:pt x="729" y="109"/>
                  </a:lnTo>
                  <a:lnTo>
                    <a:pt x="684" y="106"/>
                  </a:lnTo>
                  <a:lnTo>
                    <a:pt x="684" y="106"/>
                  </a:lnTo>
                  <a:lnTo>
                    <a:pt x="599" y="101"/>
                  </a:lnTo>
                  <a:lnTo>
                    <a:pt x="514" y="97"/>
                  </a:lnTo>
                  <a:lnTo>
                    <a:pt x="430" y="93"/>
                  </a:lnTo>
                  <a:lnTo>
                    <a:pt x="387" y="90"/>
                  </a:lnTo>
                  <a:lnTo>
                    <a:pt x="345" y="86"/>
                  </a:lnTo>
                  <a:lnTo>
                    <a:pt x="345" y="86"/>
                  </a:lnTo>
                  <a:lnTo>
                    <a:pt x="306" y="81"/>
                  </a:lnTo>
                  <a:lnTo>
                    <a:pt x="266" y="75"/>
                  </a:lnTo>
                  <a:lnTo>
                    <a:pt x="266" y="75"/>
                  </a:lnTo>
                  <a:lnTo>
                    <a:pt x="254" y="73"/>
                  </a:lnTo>
                  <a:lnTo>
                    <a:pt x="242" y="71"/>
                  </a:lnTo>
                  <a:lnTo>
                    <a:pt x="220" y="64"/>
                  </a:lnTo>
                  <a:lnTo>
                    <a:pt x="198" y="58"/>
                  </a:lnTo>
                  <a:lnTo>
                    <a:pt x="186" y="55"/>
                  </a:lnTo>
                  <a:lnTo>
                    <a:pt x="174" y="54"/>
                  </a:lnTo>
                  <a:lnTo>
                    <a:pt x="174" y="54"/>
                  </a:lnTo>
                  <a:lnTo>
                    <a:pt x="152" y="50"/>
                  </a:lnTo>
                  <a:lnTo>
                    <a:pt x="131" y="46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0" y="31"/>
                  </a:lnTo>
                  <a:lnTo>
                    <a:pt x="72" y="28"/>
                  </a:lnTo>
                  <a:lnTo>
                    <a:pt x="58" y="18"/>
                  </a:lnTo>
                  <a:lnTo>
                    <a:pt x="43" y="8"/>
                  </a:lnTo>
                  <a:lnTo>
                    <a:pt x="35" y="4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9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4"/>
                  </a:lnTo>
                  <a:lnTo>
                    <a:pt x="4" y="37"/>
                  </a:lnTo>
                  <a:lnTo>
                    <a:pt x="7" y="41"/>
                  </a:lnTo>
                  <a:lnTo>
                    <a:pt x="11" y="43"/>
                  </a:lnTo>
                  <a:lnTo>
                    <a:pt x="16" y="46"/>
                  </a:lnTo>
                  <a:lnTo>
                    <a:pt x="16" y="46"/>
                  </a:lnTo>
                  <a:lnTo>
                    <a:pt x="21" y="47"/>
                  </a:lnTo>
                  <a:lnTo>
                    <a:pt x="28" y="51"/>
                  </a:lnTo>
                  <a:lnTo>
                    <a:pt x="38" y="59"/>
                  </a:lnTo>
                  <a:lnTo>
                    <a:pt x="50" y="67"/>
                  </a:lnTo>
                  <a:lnTo>
                    <a:pt x="62" y="72"/>
                  </a:lnTo>
                  <a:lnTo>
                    <a:pt x="62" y="72"/>
                  </a:lnTo>
                  <a:lnTo>
                    <a:pt x="80" y="79"/>
                  </a:lnTo>
                  <a:lnTo>
                    <a:pt x="98" y="84"/>
                  </a:lnTo>
                  <a:lnTo>
                    <a:pt x="136" y="93"/>
                  </a:lnTo>
                  <a:lnTo>
                    <a:pt x="136" y="93"/>
                  </a:lnTo>
                  <a:lnTo>
                    <a:pt x="228" y="111"/>
                  </a:lnTo>
                  <a:lnTo>
                    <a:pt x="273" y="120"/>
                  </a:lnTo>
                  <a:lnTo>
                    <a:pt x="321" y="128"/>
                  </a:lnTo>
                  <a:lnTo>
                    <a:pt x="321" y="128"/>
                  </a:lnTo>
                  <a:lnTo>
                    <a:pt x="365" y="135"/>
                  </a:lnTo>
                  <a:lnTo>
                    <a:pt x="411" y="139"/>
                  </a:lnTo>
                  <a:lnTo>
                    <a:pt x="455" y="141"/>
                  </a:lnTo>
                  <a:lnTo>
                    <a:pt x="501" y="144"/>
                  </a:lnTo>
                  <a:lnTo>
                    <a:pt x="593" y="147"/>
                  </a:lnTo>
                  <a:lnTo>
                    <a:pt x="638" y="149"/>
                  </a:lnTo>
                  <a:lnTo>
                    <a:pt x="684" y="152"/>
                  </a:lnTo>
                  <a:lnTo>
                    <a:pt x="684" y="152"/>
                  </a:lnTo>
                  <a:lnTo>
                    <a:pt x="729" y="154"/>
                  </a:lnTo>
                  <a:lnTo>
                    <a:pt x="774" y="156"/>
                  </a:lnTo>
                  <a:lnTo>
                    <a:pt x="820" y="156"/>
                  </a:lnTo>
                  <a:lnTo>
                    <a:pt x="866" y="156"/>
                  </a:lnTo>
                  <a:lnTo>
                    <a:pt x="912" y="154"/>
                  </a:lnTo>
                  <a:lnTo>
                    <a:pt x="958" y="152"/>
                  </a:lnTo>
                  <a:lnTo>
                    <a:pt x="1003" y="148"/>
                  </a:lnTo>
                  <a:lnTo>
                    <a:pt x="1048" y="144"/>
                  </a:lnTo>
                  <a:lnTo>
                    <a:pt x="1048" y="144"/>
                  </a:lnTo>
                  <a:lnTo>
                    <a:pt x="1142" y="133"/>
                  </a:lnTo>
                  <a:lnTo>
                    <a:pt x="1236" y="120"/>
                  </a:lnTo>
                  <a:lnTo>
                    <a:pt x="1236" y="120"/>
                  </a:lnTo>
                  <a:lnTo>
                    <a:pt x="1257" y="116"/>
                  </a:lnTo>
                  <a:lnTo>
                    <a:pt x="1278" y="111"/>
                  </a:lnTo>
                  <a:lnTo>
                    <a:pt x="1320" y="99"/>
                  </a:lnTo>
                  <a:lnTo>
                    <a:pt x="1362" y="88"/>
                  </a:lnTo>
                  <a:lnTo>
                    <a:pt x="1383" y="84"/>
                  </a:lnTo>
                  <a:lnTo>
                    <a:pt x="1404" y="80"/>
                  </a:lnTo>
                  <a:lnTo>
                    <a:pt x="1404" y="80"/>
                  </a:lnTo>
                  <a:lnTo>
                    <a:pt x="1409" y="79"/>
                  </a:lnTo>
                  <a:lnTo>
                    <a:pt x="1413" y="76"/>
                  </a:lnTo>
                  <a:lnTo>
                    <a:pt x="1415" y="73"/>
                  </a:lnTo>
                  <a:lnTo>
                    <a:pt x="1418" y="71"/>
                  </a:lnTo>
                  <a:lnTo>
                    <a:pt x="1419" y="67"/>
                  </a:lnTo>
                  <a:lnTo>
                    <a:pt x="1421" y="63"/>
                  </a:lnTo>
                  <a:lnTo>
                    <a:pt x="1419" y="55"/>
                  </a:lnTo>
                  <a:lnTo>
                    <a:pt x="1415" y="46"/>
                  </a:lnTo>
                  <a:lnTo>
                    <a:pt x="1409" y="41"/>
                  </a:lnTo>
                  <a:lnTo>
                    <a:pt x="1406" y="38"/>
                  </a:lnTo>
                  <a:lnTo>
                    <a:pt x="1401" y="35"/>
                  </a:lnTo>
                  <a:lnTo>
                    <a:pt x="1397" y="35"/>
                  </a:lnTo>
                  <a:lnTo>
                    <a:pt x="1392" y="35"/>
                  </a:lnTo>
                  <a:lnTo>
                    <a:pt x="1392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1" name="Freeform 1173"/>
            <p:cNvSpPr/>
            <p:nvPr/>
          </p:nvSpPr>
          <p:spPr bwMode="auto">
            <a:xfrm>
              <a:off x="6296026" y="4392613"/>
              <a:ext cx="725488" cy="34925"/>
            </a:xfrm>
            <a:custGeom>
              <a:avLst/>
              <a:gdLst/>
              <a:ahLst/>
              <a:cxnLst>
                <a:cxn ang="0">
                  <a:pos x="1805" y="45"/>
                </a:cxn>
                <a:cxn ang="0">
                  <a:pos x="1613" y="40"/>
                </a:cxn>
                <a:cxn ang="0">
                  <a:pos x="1584" y="38"/>
                </a:cxn>
                <a:cxn ang="0">
                  <a:pos x="1498" y="41"/>
                </a:cxn>
                <a:cxn ang="0">
                  <a:pos x="1383" y="45"/>
                </a:cxn>
                <a:cxn ang="0">
                  <a:pos x="1263" y="45"/>
                </a:cxn>
                <a:cxn ang="0">
                  <a:pos x="1025" y="42"/>
                </a:cxn>
                <a:cxn ang="0">
                  <a:pos x="906" y="42"/>
                </a:cxn>
                <a:cxn ang="0">
                  <a:pos x="850" y="40"/>
                </a:cxn>
                <a:cxn ang="0">
                  <a:pos x="736" y="24"/>
                </a:cxn>
                <a:cxn ang="0">
                  <a:pos x="679" y="20"/>
                </a:cxn>
                <a:cxn ang="0">
                  <a:pos x="620" y="17"/>
                </a:cxn>
                <a:cxn ang="0">
                  <a:pos x="442" y="17"/>
                </a:cxn>
                <a:cxn ang="0">
                  <a:pos x="391" y="16"/>
                </a:cxn>
                <a:cxn ang="0">
                  <a:pos x="241" y="12"/>
                </a:cxn>
                <a:cxn ang="0">
                  <a:pos x="38" y="6"/>
                </a:cxn>
                <a:cxn ang="0">
                  <a:pos x="33" y="3"/>
                </a:cxn>
                <a:cxn ang="0">
                  <a:pos x="21" y="0"/>
                </a:cxn>
                <a:cxn ang="0">
                  <a:pos x="9" y="6"/>
                </a:cxn>
                <a:cxn ang="0">
                  <a:pos x="1" y="15"/>
                </a:cxn>
                <a:cxn ang="0">
                  <a:pos x="0" y="28"/>
                </a:cxn>
                <a:cxn ang="0">
                  <a:pos x="1" y="33"/>
                </a:cxn>
                <a:cxn ang="0">
                  <a:pos x="4" y="41"/>
                </a:cxn>
                <a:cxn ang="0">
                  <a:pos x="10" y="47"/>
                </a:cxn>
                <a:cxn ang="0">
                  <a:pos x="18" y="50"/>
                </a:cxn>
                <a:cxn ang="0">
                  <a:pos x="23" y="51"/>
                </a:cxn>
                <a:cxn ang="0">
                  <a:pos x="123" y="53"/>
                </a:cxn>
                <a:cxn ang="0">
                  <a:pos x="322" y="61"/>
                </a:cxn>
                <a:cxn ang="0">
                  <a:pos x="421" y="63"/>
                </a:cxn>
                <a:cxn ang="0">
                  <a:pos x="539" y="63"/>
                </a:cxn>
                <a:cxn ang="0">
                  <a:pos x="657" y="64"/>
                </a:cxn>
                <a:cxn ang="0">
                  <a:pos x="714" y="68"/>
                </a:cxn>
                <a:cxn ang="0">
                  <a:pos x="828" y="81"/>
                </a:cxn>
                <a:cxn ang="0">
                  <a:pos x="884" y="87"/>
                </a:cxn>
                <a:cxn ang="0">
                  <a:pos x="944" y="89"/>
                </a:cxn>
                <a:cxn ang="0">
                  <a:pos x="1063" y="87"/>
                </a:cxn>
                <a:cxn ang="0">
                  <a:pos x="1124" y="85"/>
                </a:cxn>
                <a:cxn ang="0">
                  <a:pos x="1301" y="88"/>
                </a:cxn>
                <a:cxn ang="0">
                  <a:pos x="1362" y="91"/>
                </a:cxn>
                <a:cxn ang="0">
                  <a:pos x="1419" y="92"/>
                </a:cxn>
                <a:cxn ang="0">
                  <a:pos x="1534" y="85"/>
                </a:cxn>
                <a:cxn ang="0">
                  <a:pos x="1592" y="84"/>
                </a:cxn>
                <a:cxn ang="0">
                  <a:pos x="1698" y="87"/>
                </a:cxn>
                <a:cxn ang="0">
                  <a:pos x="1805" y="91"/>
                </a:cxn>
                <a:cxn ang="0">
                  <a:pos x="1814" y="89"/>
                </a:cxn>
                <a:cxn ang="0">
                  <a:pos x="1821" y="84"/>
                </a:cxn>
                <a:cxn ang="0">
                  <a:pos x="1825" y="78"/>
                </a:cxn>
                <a:cxn ang="0">
                  <a:pos x="1825" y="61"/>
                </a:cxn>
                <a:cxn ang="0">
                  <a:pos x="1821" y="53"/>
                </a:cxn>
                <a:cxn ang="0">
                  <a:pos x="1814" y="47"/>
                </a:cxn>
                <a:cxn ang="0">
                  <a:pos x="1805" y="45"/>
                </a:cxn>
              </a:cxnLst>
              <a:rect l="0" t="0" r="r" b="b"/>
              <a:pathLst>
                <a:path w="1827" h="92">
                  <a:moveTo>
                    <a:pt x="1805" y="45"/>
                  </a:moveTo>
                  <a:lnTo>
                    <a:pt x="1805" y="45"/>
                  </a:lnTo>
                  <a:lnTo>
                    <a:pt x="1710" y="42"/>
                  </a:lnTo>
                  <a:lnTo>
                    <a:pt x="1613" y="40"/>
                  </a:lnTo>
                  <a:lnTo>
                    <a:pt x="1613" y="40"/>
                  </a:lnTo>
                  <a:lnTo>
                    <a:pt x="1584" y="38"/>
                  </a:lnTo>
                  <a:lnTo>
                    <a:pt x="1555" y="40"/>
                  </a:lnTo>
                  <a:lnTo>
                    <a:pt x="1498" y="41"/>
                  </a:lnTo>
                  <a:lnTo>
                    <a:pt x="1440" y="44"/>
                  </a:lnTo>
                  <a:lnTo>
                    <a:pt x="1383" y="45"/>
                  </a:lnTo>
                  <a:lnTo>
                    <a:pt x="1383" y="45"/>
                  </a:lnTo>
                  <a:lnTo>
                    <a:pt x="1263" y="45"/>
                  </a:lnTo>
                  <a:lnTo>
                    <a:pt x="1144" y="44"/>
                  </a:lnTo>
                  <a:lnTo>
                    <a:pt x="1025" y="42"/>
                  </a:lnTo>
                  <a:lnTo>
                    <a:pt x="906" y="42"/>
                  </a:lnTo>
                  <a:lnTo>
                    <a:pt x="906" y="42"/>
                  </a:lnTo>
                  <a:lnTo>
                    <a:pt x="878" y="41"/>
                  </a:lnTo>
                  <a:lnTo>
                    <a:pt x="850" y="40"/>
                  </a:lnTo>
                  <a:lnTo>
                    <a:pt x="793" y="32"/>
                  </a:lnTo>
                  <a:lnTo>
                    <a:pt x="736" y="24"/>
                  </a:lnTo>
                  <a:lnTo>
                    <a:pt x="708" y="21"/>
                  </a:lnTo>
                  <a:lnTo>
                    <a:pt x="679" y="20"/>
                  </a:lnTo>
                  <a:lnTo>
                    <a:pt x="679" y="20"/>
                  </a:lnTo>
                  <a:lnTo>
                    <a:pt x="620" y="17"/>
                  </a:lnTo>
                  <a:lnTo>
                    <a:pt x="560" y="17"/>
                  </a:lnTo>
                  <a:lnTo>
                    <a:pt x="442" y="17"/>
                  </a:lnTo>
                  <a:lnTo>
                    <a:pt x="442" y="17"/>
                  </a:lnTo>
                  <a:lnTo>
                    <a:pt x="391" y="16"/>
                  </a:lnTo>
                  <a:lnTo>
                    <a:pt x="341" y="15"/>
                  </a:lnTo>
                  <a:lnTo>
                    <a:pt x="241" y="12"/>
                  </a:lnTo>
                  <a:lnTo>
                    <a:pt x="139" y="8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9" y="6"/>
                  </a:lnTo>
                  <a:lnTo>
                    <a:pt x="5" y="10"/>
                  </a:lnTo>
                  <a:lnTo>
                    <a:pt x="1" y="15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10" y="47"/>
                  </a:lnTo>
                  <a:lnTo>
                    <a:pt x="14" y="49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3" y="51"/>
                  </a:lnTo>
                  <a:lnTo>
                    <a:pt x="73" y="51"/>
                  </a:lnTo>
                  <a:lnTo>
                    <a:pt x="123" y="53"/>
                  </a:lnTo>
                  <a:lnTo>
                    <a:pt x="222" y="57"/>
                  </a:lnTo>
                  <a:lnTo>
                    <a:pt x="322" y="61"/>
                  </a:lnTo>
                  <a:lnTo>
                    <a:pt x="371" y="62"/>
                  </a:lnTo>
                  <a:lnTo>
                    <a:pt x="421" y="63"/>
                  </a:lnTo>
                  <a:lnTo>
                    <a:pt x="421" y="63"/>
                  </a:lnTo>
                  <a:lnTo>
                    <a:pt x="539" y="63"/>
                  </a:lnTo>
                  <a:lnTo>
                    <a:pt x="657" y="64"/>
                  </a:lnTo>
                  <a:lnTo>
                    <a:pt x="657" y="64"/>
                  </a:lnTo>
                  <a:lnTo>
                    <a:pt x="685" y="66"/>
                  </a:lnTo>
                  <a:lnTo>
                    <a:pt x="714" y="68"/>
                  </a:lnTo>
                  <a:lnTo>
                    <a:pt x="772" y="75"/>
                  </a:lnTo>
                  <a:lnTo>
                    <a:pt x="828" y="81"/>
                  </a:lnTo>
                  <a:lnTo>
                    <a:pt x="884" y="87"/>
                  </a:lnTo>
                  <a:lnTo>
                    <a:pt x="884" y="87"/>
                  </a:lnTo>
                  <a:lnTo>
                    <a:pt x="914" y="89"/>
                  </a:lnTo>
                  <a:lnTo>
                    <a:pt x="944" y="89"/>
                  </a:lnTo>
                  <a:lnTo>
                    <a:pt x="1003" y="89"/>
                  </a:lnTo>
                  <a:lnTo>
                    <a:pt x="1063" y="87"/>
                  </a:lnTo>
                  <a:lnTo>
                    <a:pt x="1124" y="85"/>
                  </a:lnTo>
                  <a:lnTo>
                    <a:pt x="1124" y="85"/>
                  </a:lnTo>
                  <a:lnTo>
                    <a:pt x="1243" y="85"/>
                  </a:lnTo>
                  <a:lnTo>
                    <a:pt x="1301" y="88"/>
                  </a:lnTo>
                  <a:lnTo>
                    <a:pt x="1362" y="91"/>
                  </a:lnTo>
                  <a:lnTo>
                    <a:pt x="1362" y="91"/>
                  </a:lnTo>
                  <a:lnTo>
                    <a:pt x="1390" y="92"/>
                  </a:lnTo>
                  <a:lnTo>
                    <a:pt x="1419" y="92"/>
                  </a:lnTo>
                  <a:lnTo>
                    <a:pt x="1477" y="88"/>
                  </a:lnTo>
                  <a:lnTo>
                    <a:pt x="1534" y="85"/>
                  </a:lnTo>
                  <a:lnTo>
                    <a:pt x="1563" y="84"/>
                  </a:lnTo>
                  <a:lnTo>
                    <a:pt x="1592" y="84"/>
                  </a:lnTo>
                  <a:lnTo>
                    <a:pt x="1592" y="84"/>
                  </a:lnTo>
                  <a:lnTo>
                    <a:pt x="1698" y="87"/>
                  </a:lnTo>
                  <a:lnTo>
                    <a:pt x="1805" y="91"/>
                  </a:lnTo>
                  <a:lnTo>
                    <a:pt x="1805" y="91"/>
                  </a:lnTo>
                  <a:lnTo>
                    <a:pt x="1810" y="91"/>
                  </a:lnTo>
                  <a:lnTo>
                    <a:pt x="1814" y="89"/>
                  </a:lnTo>
                  <a:lnTo>
                    <a:pt x="1818" y="88"/>
                  </a:lnTo>
                  <a:lnTo>
                    <a:pt x="1821" y="84"/>
                  </a:lnTo>
                  <a:lnTo>
                    <a:pt x="1823" y="81"/>
                  </a:lnTo>
                  <a:lnTo>
                    <a:pt x="1825" y="78"/>
                  </a:lnTo>
                  <a:lnTo>
                    <a:pt x="1827" y="70"/>
                  </a:lnTo>
                  <a:lnTo>
                    <a:pt x="1825" y="61"/>
                  </a:lnTo>
                  <a:lnTo>
                    <a:pt x="1823" y="57"/>
                  </a:lnTo>
                  <a:lnTo>
                    <a:pt x="1821" y="53"/>
                  </a:lnTo>
                  <a:lnTo>
                    <a:pt x="1818" y="50"/>
                  </a:lnTo>
                  <a:lnTo>
                    <a:pt x="1814" y="47"/>
                  </a:lnTo>
                  <a:lnTo>
                    <a:pt x="1810" y="46"/>
                  </a:lnTo>
                  <a:lnTo>
                    <a:pt x="1805" y="45"/>
                  </a:lnTo>
                  <a:lnTo>
                    <a:pt x="180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2" name="Freeform 1174"/>
            <p:cNvSpPr/>
            <p:nvPr/>
          </p:nvSpPr>
          <p:spPr bwMode="auto">
            <a:xfrm>
              <a:off x="6384926" y="4608513"/>
              <a:ext cx="309563" cy="47625"/>
            </a:xfrm>
            <a:custGeom>
              <a:avLst/>
              <a:gdLst/>
              <a:ahLst/>
              <a:cxnLst>
                <a:cxn ang="0">
                  <a:pos x="758" y="1"/>
                </a:cxn>
                <a:cxn ang="0">
                  <a:pos x="660" y="0"/>
                </a:cxn>
                <a:cxn ang="0">
                  <a:pos x="627" y="1"/>
                </a:cxn>
                <a:cxn ang="0">
                  <a:pos x="519" y="1"/>
                </a:cxn>
                <a:cxn ang="0">
                  <a:pos x="412" y="1"/>
                </a:cxn>
                <a:cxn ang="0">
                  <a:pos x="389" y="3"/>
                </a:cxn>
                <a:cxn ang="0">
                  <a:pos x="323" y="10"/>
                </a:cxn>
                <a:cxn ang="0">
                  <a:pos x="234" y="26"/>
                </a:cxn>
                <a:cxn ang="0">
                  <a:pos x="181" y="35"/>
                </a:cxn>
                <a:cxn ang="0">
                  <a:pos x="130" y="47"/>
                </a:cxn>
                <a:cxn ang="0">
                  <a:pos x="77" y="64"/>
                </a:cxn>
                <a:cxn ang="0">
                  <a:pos x="35" y="73"/>
                </a:cxn>
                <a:cxn ang="0">
                  <a:pos x="22" y="75"/>
                </a:cxn>
                <a:cxn ang="0">
                  <a:pos x="13" y="77"/>
                </a:cxn>
                <a:cxn ang="0">
                  <a:pos x="5" y="82"/>
                </a:cxn>
                <a:cxn ang="0">
                  <a:pos x="1" y="90"/>
                </a:cxn>
                <a:cxn ang="0">
                  <a:pos x="1" y="107"/>
                </a:cxn>
                <a:cxn ang="0">
                  <a:pos x="5" y="114"/>
                </a:cxn>
                <a:cxn ang="0">
                  <a:pos x="13" y="119"/>
                </a:cxn>
                <a:cxn ang="0">
                  <a:pos x="22" y="120"/>
                </a:cxn>
                <a:cxn ang="0">
                  <a:pos x="43" y="119"/>
                </a:cxn>
                <a:cxn ang="0">
                  <a:pos x="83" y="111"/>
                </a:cxn>
                <a:cxn ang="0">
                  <a:pos x="143" y="92"/>
                </a:cxn>
                <a:cxn ang="0">
                  <a:pos x="183" y="80"/>
                </a:cxn>
                <a:cxn ang="0">
                  <a:pos x="238" y="67"/>
                </a:cxn>
                <a:cxn ang="0">
                  <a:pos x="296" y="58"/>
                </a:cxn>
                <a:cxn ang="0">
                  <a:pos x="412" y="47"/>
                </a:cxn>
                <a:cxn ang="0">
                  <a:pos x="455" y="44"/>
                </a:cxn>
                <a:cxn ang="0">
                  <a:pos x="586" y="44"/>
                </a:cxn>
                <a:cxn ang="0">
                  <a:pos x="758" y="46"/>
                </a:cxn>
                <a:cxn ang="0">
                  <a:pos x="763" y="46"/>
                </a:cxn>
                <a:cxn ang="0">
                  <a:pos x="771" y="42"/>
                </a:cxn>
                <a:cxn ang="0">
                  <a:pos x="778" y="35"/>
                </a:cxn>
                <a:cxn ang="0">
                  <a:pos x="780" y="24"/>
                </a:cxn>
                <a:cxn ang="0">
                  <a:pos x="778" y="12"/>
                </a:cxn>
                <a:cxn ang="0">
                  <a:pos x="771" y="5"/>
                </a:cxn>
                <a:cxn ang="0">
                  <a:pos x="763" y="1"/>
                </a:cxn>
                <a:cxn ang="0">
                  <a:pos x="758" y="1"/>
                </a:cxn>
              </a:cxnLst>
              <a:rect l="0" t="0" r="r" b="b"/>
              <a:pathLst>
                <a:path w="780" h="120">
                  <a:moveTo>
                    <a:pt x="758" y="1"/>
                  </a:moveTo>
                  <a:lnTo>
                    <a:pt x="758" y="1"/>
                  </a:lnTo>
                  <a:lnTo>
                    <a:pt x="693" y="0"/>
                  </a:lnTo>
                  <a:lnTo>
                    <a:pt x="660" y="0"/>
                  </a:lnTo>
                  <a:lnTo>
                    <a:pt x="627" y="1"/>
                  </a:lnTo>
                  <a:lnTo>
                    <a:pt x="627" y="1"/>
                  </a:lnTo>
                  <a:lnTo>
                    <a:pt x="574" y="1"/>
                  </a:lnTo>
                  <a:lnTo>
                    <a:pt x="519" y="1"/>
                  </a:lnTo>
                  <a:lnTo>
                    <a:pt x="465" y="1"/>
                  </a:lnTo>
                  <a:lnTo>
                    <a:pt x="412" y="1"/>
                  </a:lnTo>
                  <a:lnTo>
                    <a:pt x="412" y="1"/>
                  </a:lnTo>
                  <a:lnTo>
                    <a:pt x="389" y="3"/>
                  </a:lnTo>
                  <a:lnTo>
                    <a:pt x="367" y="4"/>
                  </a:lnTo>
                  <a:lnTo>
                    <a:pt x="323" y="10"/>
                  </a:lnTo>
                  <a:lnTo>
                    <a:pt x="278" y="18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181" y="35"/>
                  </a:lnTo>
                  <a:lnTo>
                    <a:pt x="157" y="41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77" y="64"/>
                  </a:lnTo>
                  <a:lnTo>
                    <a:pt x="49" y="72"/>
                  </a:lnTo>
                  <a:lnTo>
                    <a:pt x="35" y="73"/>
                  </a:lnTo>
                  <a:lnTo>
                    <a:pt x="22" y="75"/>
                  </a:lnTo>
                  <a:lnTo>
                    <a:pt x="22" y="75"/>
                  </a:lnTo>
                  <a:lnTo>
                    <a:pt x="17" y="76"/>
                  </a:lnTo>
                  <a:lnTo>
                    <a:pt x="13" y="77"/>
                  </a:lnTo>
                  <a:lnTo>
                    <a:pt x="9" y="80"/>
                  </a:lnTo>
                  <a:lnTo>
                    <a:pt x="5" y="82"/>
                  </a:lnTo>
                  <a:lnTo>
                    <a:pt x="3" y="86"/>
                  </a:lnTo>
                  <a:lnTo>
                    <a:pt x="1" y="90"/>
                  </a:lnTo>
                  <a:lnTo>
                    <a:pt x="0" y="98"/>
                  </a:lnTo>
                  <a:lnTo>
                    <a:pt x="1" y="107"/>
                  </a:lnTo>
                  <a:lnTo>
                    <a:pt x="3" y="111"/>
                  </a:lnTo>
                  <a:lnTo>
                    <a:pt x="5" y="114"/>
                  </a:lnTo>
                  <a:lnTo>
                    <a:pt x="9" y="116"/>
                  </a:lnTo>
                  <a:lnTo>
                    <a:pt x="13" y="119"/>
                  </a:lnTo>
                  <a:lnTo>
                    <a:pt x="17" y="120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43" y="119"/>
                  </a:lnTo>
                  <a:lnTo>
                    <a:pt x="62" y="115"/>
                  </a:lnTo>
                  <a:lnTo>
                    <a:pt x="83" y="111"/>
                  </a:lnTo>
                  <a:lnTo>
                    <a:pt x="103" y="105"/>
                  </a:lnTo>
                  <a:lnTo>
                    <a:pt x="143" y="92"/>
                  </a:lnTo>
                  <a:lnTo>
                    <a:pt x="183" y="80"/>
                  </a:lnTo>
                  <a:lnTo>
                    <a:pt x="183" y="80"/>
                  </a:lnTo>
                  <a:lnTo>
                    <a:pt x="209" y="73"/>
                  </a:lnTo>
                  <a:lnTo>
                    <a:pt x="238" y="67"/>
                  </a:lnTo>
                  <a:lnTo>
                    <a:pt x="266" y="61"/>
                  </a:lnTo>
                  <a:lnTo>
                    <a:pt x="296" y="58"/>
                  </a:lnTo>
                  <a:lnTo>
                    <a:pt x="355" y="51"/>
                  </a:lnTo>
                  <a:lnTo>
                    <a:pt x="412" y="47"/>
                  </a:lnTo>
                  <a:lnTo>
                    <a:pt x="412" y="47"/>
                  </a:lnTo>
                  <a:lnTo>
                    <a:pt x="455" y="44"/>
                  </a:lnTo>
                  <a:lnTo>
                    <a:pt x="498" y="44"/>
                  </a:lnTo>
                  <a:lnTo>
                    <a:pt x="586" y="44"/>
                  </a:lnTo>
                  <a:lnTo>
                    <a:pt x="672" y="46"/>
                  </a:lnTo>
                  <a:lnTo>
                    <a:pt x="758" y="46"/>
                  </a:lnTo>
                  <a:lnTo>
                    <a:pt x="758" y="46"/>
                  </a:lnTo>
                  <a:lnTo>
                    <a:pt x="763" y="46"/>
                  </a:lnTo>
                  <a:lnTo>
                    <a:pt x="769" y="44"/>
                  </a:lnTo>
                  <a:lnTo>
                    <a:pt x="771" y="42"/>
                  </a:lnTo>
                  <a:lnTo>
                    <a:pt x="775" y="39"/>
                  </a:lnTo>
                  <a:lnTo>
                    <a:pt x="778" y="35"/>
                  </a:lnTo>
                  <a:lnTo>
                    <a:pt x="779" y="31"/>
                  </a:lnTo>
                  <a:lnTo>
                    <a:pt x="780" y="24"/>
                  </a:lnTo>
                  <a:lnTo>
                    <a:pt x="779" y="16"/>
                  </a:lnTo>
                  <a:lnTo>
                    <a:pt x="778" y="12"/>
                  </a:lnTo>
                  <a:lnTo>
                    <a:pt x="775" y="8"/>
                  </a:lnTo>
                  <a:lnTo>
                    <a:pt x="771" y="5"/>
                  </a:lnTo>
                  <a:lnTo>
                    <a:pt x="769" y="3"/>
                  </a:lnTo>
                  <a:lnTo>
                    <a:pt x="763" y="1"/>
                  </a:lnTo>
                  <a:lnTo>
                    <a:pt x="758" y="1"/>
                  </a:lnTo>
                  <a:lnTo>
                    <a:pt x="7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3" name="Freeform 1175"/>
            <p:cNvSpPr/>
            <p:nvPr/>
          </p:nvSpPr>
          <p:spPr bwMode="auto">
            <a:xfrm>
              <a:off x="6361113" y="4068763"/>
              <a:ext cx="249238" cy="655638"/>
            </a:xfrm>
            <a:custGeom>
              <a:avLst/>
              <a:gdLst/>
              <a:ahLst/>
              <a:cxnLst>
                <a:cxn ang="0">
                  <a:pos x="568" y="7"/>
                </a:cxn>
                <a:cxn ang="0">
                  <a:pos x="474" y="37"/>
                </a:cxn>
                <a:cxn ang="0">
                  <a:pos x="385" y="76"/>
                </a:cxn>
                <a:cxn ang="0">
                  <a:pos x="328" y="108"/>
                </a:cxn>
                <a:cxn ang="0">
                  <a:pos x="247" y="153"/>
                </a:cxn>
                <a:cxn ang="0">
                  <a:pos x="221" y="173"/>
                </a:cxn>
                <a:cxn ang="0">
                  <a:pos x="178" y="216"/>
                </a:cxn>
                <a:cxn ang="0">
                  <a:pos x="145" y="253"/>
                </a:cxn>
                <a:cxn ang="0">
                  <a:pos x="120" y="291"/>
                </a:cxn>
                <a:cxn ang="0">
                  <a:pos x="75" y="404"/>
                </a:cxn>
                <a:cxn ang="0">
                  <a:pos x="52" y="462"/>
                </a:cxn>
                <a:cxn ang="0">
                  <a:pos x="20" y="557"/>
                </a:cxn>
                <a:cxn ang="0">
                  <a:pos x="5" y="657"/>
                </a:cxn>
                <a:cxn ang="0">
                  <a:pos x="0" y="759"/>
                </a:cxn>
                <a:cxn ang="0">
                  <a:pos x="0" y="863"/>
                </a:cxn>
                <a:cxn ang="0">
                  <a:pos x="5" y="935"/>
                </a:cxn>
                <a:cxn ang="0">
                  <a:pos x="5" y="973"/>
                </a:cxn>
                <a:cxn ang="0">
                  <a:pos x="7" y="1010"/>
                </a:cxn>
                <a:cxn ang="0">
                  <a:pos x="24" y="1084"/>
                </a:cxn>
                <a:cxn ang="0">
                  <a:pos x="67" y="1230"/>
                </a:cxn>
                <a:cxn ang="0">
                  <a:pos x="103" y="1328"/>
                </a:cxn>
                <a:cxn ang="0">
                  <a:pos x="145" y="1401"/>
                </a:cxn>
                <a:cxn ang="0">
                  <a:pos x="166" y="1427"/>
                </a:cxn>
                <a:cxn ang="0">
                  <a:pos x="209" y="1478"/>
                </a:cxn>
                <a:cxn ang="0">
                  <a:pos x="226" y="1507"/>
                </a:cxn>
                <a:cxn ang="0">
                  <a:pos x="255" y="1545"/>
                </a:cxn>
                <a:cxn ang="0">
                  <a:pos x="320" y="1597"/>
                </a:cxn>
                <a:cxn ang="0">
                  <a:pos x="364" y="1630"/>
                </a:cxn>
                <a:cxn ang="0">
                  <a:pos x="411" y="1655"/>
                </a:cxn>
                <a:cxn ang="0">
                  <a:pos x="420" y="1656"/>
                </a:cxn>
                <a:cxn ang="0">
                  <a:pos x="432" y="1651"/>
                </a:cxn>
                <a:cxn ang="0">
                  <a:pos x="438" y="1631"/>
                </a:cxn>
                <a:cxn ang="0">
                  <a:pos x="434" y="1618"/>
                </a:cxn>
                <a:cxn ang="0">
                  <a:pos x="422" y="1610"/>
                </a:cxn>
                <a:cxn ang="0">
                  <a:pos x="398" y="1598"/>
                </a:cxn>
                <a:cxn ang="0">
                  <a:pos x="348" y="1566"/>
                </a:cxn>
                <a:cxn ang="0">
                  <a:pos x="284" y="1500"/>
                </a:cxn>
                <a:cxn ang="0">
                  <a:pos x="250" y="1455"/>
                </a:cxn>
                <a:cxn ang="0">
                  <a:pos x="208" y="1405"/>
                </a:cxn>
                <a:cxn ang="0">
                  <a:pos x="182" y="1372"/>
                </a:cxn>
                <a:cxn ang="0">
                  <a:pos x="153" y="1322"/>
                </a:cxn>
                <a:cxn ang="0">
                  <a:pos x="123" y="1253"/>
                </a:cxn>
                <a:cxn ang="0">
                  <a:pos x="86" y="1135"/>
                </a:cxn>
                <a:cxn ang="0">
                  <a:pos x="51" y="1002"/>
                </a:cxn>
                <a:cxn ang="0">
                  <a:pos x="47" y="917"/>
                </a:cxn>
                <a:cxn ang="0">
                  <a:pos x="44" y="849"/>
                </a:cxn>
                <a:cxn ang="0">
                  <a:pos x="46" y="743"/>
                </a:cxn>
                <a:cxn ang="0">
                  <a:pos x="51" y="644"/>
                </a:cxn>
                <a:cxn ang="0">
                  <a:pos x="71" y="547"/>
                </a:cxn>
                <a:cxn ang="0">
                  <a:pos x="92" y="485"/>
                </a:cxn>
                <a:cxn ang="0">
                  <a:pos x="133" y="376"/>
                </a:cxn>
                <a:cxn ang="0">
                  <a:pos x="171" y="297"/>
                </a:cxn>
                <a:cxn ang="0">
                  <a:pos x="199" y="261"/>
                </a:cxn>
                <a:cxn ang="0">
                  <a:pos x="254" y="210"/>
                </a:cxn>
                <a:cxn ang="0">
                  <a:pos x="327" y="162"/>
                </a:cxn>
                <a:cxn ang="0">
                  <a:pos x="405" y="117"/>
                </a:cxn>
                <a:cxn ang="0">
                  <a:pos x="492" y="79"/>
                </a:cxn>
                <a:cxn ang="0">
                  <a:pos x="582" y="51"/>
                </a:cxn>
                <a:cxn ang="0">
                  <a:pos x="616" y="43"/>
                </a:cxn>
                <a:cxn ang="0">
                  <a:pos x="625" y="34"/>
                </a:cxn>
                <a:cxn ang="0">
                  <a:pos x="627" y="17"/>
                </a:cxn>
                <a:cxn ang="0">
                  <a:pos x="617" y="4"/>
                </a:cxn>
                <a:cxn ang="0">
                  <a:pos x="604" y="0"/>
                </a:cxn>
              </a:cxnLst>
              <a:rect l="0" t="0" r="r" b="b"/>
              <a:pathLst>
                <a:path w="628" h="1656">
                  <a:moveTo>
                    <a:pt x="599" y="0"/>
                  </a:moveTo>
                  <a:lnTo>
                    <a:pt x="599" y="0"/>
                  </a:lnTo>
                  <a:lnTo>
                    <a:pt x="568" y="7"/>
                  </a:lnTo>
                  <a:lnTo>
                    <a:pt x="536" y="16"/>
                  </a:lnTo>
                  <a:lnTo>
                    <a:pt x="505" y="25"/>
                  </a:lnTo>
                  <a:lnTo>
                    <a:pt x="474" y="37"/>
                  </a:lnTo>
                  <a:lnTo>
                    <a:pt x="443" y="49"/>
                  </a:lnTo>
                  <a:lnTo>
                    <a:pt x="413" y="62"/>
                  </a:lnTo>
                  <a:lnTo>
                    <a:pt x="385" y="76"/>
                  </a:lnTo>
                  <a:lnTo>
                    <a:pt x="356" y="92"/>
                  </a:lnTo>
                  <a:lnTo>
                    <a:pt x="356" y="92"/>
                  </a:lnTo>
                  <a:lnTo>
                    <a:pt x="328" y="108"/>
                  </a:lnTo>
                  <a:lnTo>
                    <a:pt x="301" y="123"/>
                  </a:lnTo>
                  <a:lnTo>
                    <a:pt x="273" y="138"/>
                  </a:lnTo>
                  <a:lnTo>
                    <a:pt x="247" y="153"/>
                  </a:lnTo>
                  <a:lnTo>
                    <a:pt x="247" y="153"/>
                  </a:lnTo>
                  <a:lnTo>
                    <a:pt x="233" y="164"/>
                  </a:lnTo>
                  <a:lnTo>
                    <a:pt x="221" y="173"/>
                  </a:lnTo>
                  <a:lnTo>
                    <a:pt x="209" y="183"/>
                  </a:lnTo>
                  <a:lnTo>
                    <a:pt x="199" y="194"/>
                  </a:lnTo>
                  <a:lnTo>
                    <a:pt x="178" y="216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45" y="253"/>
                  </a:lnTo>
                  <a:lnTo>
                    <a:pt x="136" y="264"/>
                  </a:lnTo>
                  <a:lnTo>
                    <a:pt x="128" y="278"/>
                  </a:lnTo>
                  <a:lnTo>
                    <a:pt x="120" y="291"/>
                  </a:lnTo>
                  <a:lnTo>
                    <a:pt x="107" y="318"/>
                  </a:lnTo>
                  <a:lnTo>
                    <a:pt x="95" y="347"/>
                  </a:lnTo>
                  <a:lnTo>
                    <a:pt x="75" y="404"/>
                  </a:lnTo>
                  <a:lnTo>
                    <a:pt x="64" y="433"/>
                  </a:lnTo>
                  <a:lnTo>
                    <a:pt x="52" y="462"/>
                  </a:lnTo>
                  <a:lnTo>
                    <a:pt x="52" y="462"/>
                  </a:lnTo>
                  <a:lnTo>
                    <a:pt x="39" y="493"/>
                  </a:lnTo>
                  <a:lnTo>
                    <a:pt x="29" y="525"/>
                  </a:lnTo>
                  <a:lnTo>
                    <a:pt x="20" y="557"/>
                  </a:lnTo>
                  <a:lnTo>
                    <a:pt x="13" y="590"/>
                  </a:lnTo>
                  <a:lnTo>
                    <a:pt x="9" y="624"/>
                  </a:lnTo>
                  <a:lnTo>
                    <a:pt x="5" y="657"/>
                  </a:lnTo>
                  <a:lnTo>
                    <a:pt x="1" y="725"/>
                  </a:lnTo>
                  <a:lnTo>
                    <a:pt x="1" y="725"/>
                  </a:lnTo>
                  <a:lnTo>
                    <a:pt x="0" y="759"/>
                  </a:lnTo>
                  <a:lnTo>
                    <a:pt x="0" y="794"/>
                  </a:lnTo>
                  <a:lnTo>
                    <a:pt x="0" y="863"/>
                  </a:lnTo>
                  <a:lnTo>
                    <a:pt x="0" y="863"/>
                  </a:lnTo>
                  <a:lnTo>
                    <a:pt x="0" y="882"/>
                  </a:lnTo>
                  <a:lnTo>
                    <a:pt x="3" y="900"/>
                  </a:lnTo>
                  <a:lnTo>
                    <a:pt x="5" y="935"/>
                  </a:lnTo>
                  <a:lnTo>
                    <a:pt x="5" y="935"/>
                  </a:lnTo>
                  <a:lnTo>
                    <a:pt x="7" y="954"/>
                  </a:lnTo>
                  <a:lnTo>
                    <a:pt x="5" y="973"/>
                  </a:lnTo>
                  <a:lnTo>
                    <a:pt x="5" y="992"/>
                  </a:lnTo>
                  <a:lnTo>
                    <a:pt x="5" y="1001"/>
                  </a:lnTo>
                  <a:lnTo>
                    <a:pt x="7" y="1010"/>
                  </a:lnTo>
                  <a:lnTo>
                    <a:pt x="7" y="1010"/>
                  </a:lnTo>
                  <a:lnTo>
                    <a:pt x="14" y="1048"/>
                  </a:lnTo>
                  <a:lnTo>
                    <a:pt x="24" y="1084"/>
                  </a:lnTo>
                  <a:lnTo>
                    <a:pt x="33" y="1121"/>
                  </a:lnTo>
                  <a:lnTo>
                    <a:pt x="43" y="1158"/>
                  </a:lnTo>
                  <a:lnTo>
                    <a:pt x="67" y="1230"/>
                  </a:lnTo>
                  <a:lnTo>
                    <a:pt x="92" y="1302"/>
                  </a:lnTo>
                  <a:lnTo>
                    <a:pt x="92" y="1302"/>
                  </a:lnTo>
                  <a:lnTo>
                    <a:pt x="103" y="1328"/>
                  </a:lnTo>
                  <a:lnTo>
                    <a:pt x="116" y="1353"/>
                  </a:lnTo>
                  <a:lnTo>
                    <a:pt x="129" y="1377"/>
                  </a:lnTo>
                  <a:lnTo>
                    <a:pt x="145" y="1401"/>
                  </a:lnTo>
                  <a:lnTo>
                    <a:pt x="145" y="1401"/>
                  </a:lnTo>
                  <a:lnTo>
                    <a:pt x="156" y="1414"/>
                  </a:lnTo>
                  <a:lnTo>
                    <a:pt x="166" y="1427"/>
                  </a:lnTo>
                  <a:lnTo>
                    <a:pt x="188" y="1452"/>
                  </a:lnTo>
                  <a:lnTo>
                    <a:pt x="199" y="1465"/>
                  </a:lnTo>
                  <a:lnTo>
                    <a:pt x="209" y="1478"/>
                  </a:lnTo>
                  <a:lnTo>
                    <a:pt x="218" y="1492"/>
                  </a:lnTo>
                  <a:lnTo>
                    <a:pt x="226" y="1507"/>
                  </a:lnTo>
                  <a:lnTo>
                    <a:pt x="226" y="1507"/>
                  </a:lnTo>
                  <a:lnTo>
                    <a:pt x="233" y="1520"/>
                  </a:lnTo>
                  <a:lnTo>
                    <a:pt x="243" y="1532"/>
                  </a:lnTo>
                  <a:lnTo>
                    <a:pt x="255" y="1545"/>
                  </a:lnTo>
                  <a:lnTo>
                    <a:pt x="268" y="1555"/>
                  </a:lnTo>
                  <a:lnTo>
                    <a:pt x="296" y="1577"/>
                  </a:lnTo>
                  <a:lnTo>
                    <a:pt x="320" y="1597"/>
                  </a:lnTo>
                  <a:lnTo>
                    <a:pt x="320" y="1597"/>
                  </a:lnTo>
                  <a:lnTo>
                    <a:pt x="341" y="1613"/>
                  </a:lnTo>
                  <a:lnTo>
                    <a:pt x="364" y="1630"/>
                  </a:lnTo>
                  <a:lnTo>
                    <a:pt x="387" y="1643"/>
                  </a:lnTo>
                  <a:lnTo>
                    <a:pt x="399" y="1649"/>
                  </a:lnTo>
                  <a:lnTo>
                    <a:pt x="411" y="1655"/>
                  </a:lnTo>
                  <a:lnTo>
                    <a:pt x="411" y="1655"/>
                  </a:lnTo>
                  <a:lnTo>
                    <a:pt x="416" y="1656"/>
                  </a:lnTo>
                  <a:lnTo>
                    <a:pt x="420" y="1656"/>
                  </a:lnTo>
                  <a:lnTo>
                    <a:pt x="425" y="1655"/>
                  </a:lnTo>
                  <a:lnTo>
                    <a:pt x="428" y="1653"/>
                  </a:lnTo>
                  <a:lnTo>
                    <a:pt x="432" y="1651"/>
                  </a:lnTo>
                  <a:lnTo>
                    <a:pt x="434" y="1647"/>
                  </a:lnTo>
                  <a:lnTo>
                    <a:pt x="437" y="1639"/>
                  </a:lnTo>
                  <a:lnTo>
                    <a:pt x="438" y="1631"/>
                  </a:lnTo>
                  <a:lnTo>
                    <a:pt x="438" y="1627"/>
                  </a:lnTo>
                  <a:lnTo>
                    <a:pt x="437" y="1622"/>
                  </a:lnTo>
                  <a:lnTo>
                    <a:pt x="434" y="1618"/>
                  </a:lnTo>
                  <a:lnTo>
                    <a:pt x="432" y="1615"/>
                  </a:lnTo>
                  <a:lnTo>
                    <a:pt x="428" y="1613"/>
                  </a:lnTo>
                  <a:lnTo>
                    <a:pt x="422" y="1610"/>
                  </a:lnTo>
                  <a:lnTo>
                    <a:pt x="422" y="1610"/>
                  </a:lnTo>
                  <a:lnTo>
                    <a:pt x="411" y="1605"/>
                  </a:lnTo>
                  <a:lnTo>
                    <a:pt x="398" y="1598"/>
                  </a:lnTo>
                  <a:lnTo>
                    <a:pt x="385" y="1592"/>
                  </a:lnTo>
                  <a:lnTo>
                    <a:pt x="373" y="1584"/>
                  </a:lnTo>
                  <a:lnTo>
                    <a:pt x="348" y="1566"/>
                  </a:lnTo>
                  <a:lnTo>
                    <a:pt x="326" y="1546"/>
                  </a:lnTo>
                  <a:lnTo>
                    <a:pt x="303" y="1524"/>
                  </a:lnTo>
                  <a:lnTo>
                    <a:pt x="284" y="1500"/>
                  </a:lnTo>
                  <a:lnTo>
                    <a:pt x="266" y="1478"/>
                  </a:lnTo>
                  <a:lnTo>
                    <a:pt x="250" y="1455"/>
                  </a:lnTo>
                  <a:lnTo>
                    <a:pt x="250" y="1455"/>
                  </a:lnTo>
                  <a:lnTo>
                    <a:pt x="237" y="1438"/>
                  </a:lnTo>
                  <a:lnTo>
                    <a:pt x="222" y="1421"/>
                  </a:lnTo>
                  <a:lnTo>
                    <a:pt x="208" y="1405"/>
                  </a:lnTo>
                  <a:lnTo>
                    <a:pt x="194" y="1388"/>
                  </a:lnTo>
                  <a:lnTo>
                    <a:pt x="194" y="1388"/>
                  </a:lnTo>
                  <a:lnTo>
                    <a:pt x="182" y="1372"/>
                  </a:lnTo>
                  <a:lnTo>
                    <a:pt x="171" y="1356"/>
                  </a:lnTo>
                  <a:lnTo>
                    <a:pt x="161" y="1339"/>
                  </a:lnTo>
                  <a:lnTo>
                    <a:pt x="153" y="1322"/>
                  </a:lnTo>
                  <a:lnTo>
                    <a:pt x="136" y="1288"/>
                  </a:lnTo>
                  <a:lnTo>
                    <a:pt x="123" y="1253"/>
                  </a:lnTo>
                  <a:lnTo>
                    <a:pt x="123" y="1253"/>
                  </a:lnTo>
                  <a:lnTo>
                    <a:pt x="112" y="1223"/>
                  </a:lnTo>
                  <a:lnTo>
                    <a:pt x="103" y="1194"/>
                  </a:lnTo>
                  <a:lnTo>
                    <a:pt x="86" y="1135"/>
                  </a:lnTo>
                  <a:lnTo>
                    <a:pt x="55" y="1018"/>
                  </a:lnTo>
                  <a:lnTo>
                    <a:pt x="55" y="1018"/>
                  </a:lnTo>
                  <a:lnTo>
                    <a:pt x="51" y="1002"/>
                  </a:lnTo>
                  <a:lnTo>
                    <a:pt x="50" y="986"/>
                  </a:lnTo>
                  <a:lnTo>
                    <a:pt x="47" y="952"/>
                  </a:lnTo>
                  <a:lnTo>
                    <a:pt x="47" y="917"/>
                  </a:lnTo>
                  <a:lnTo>
                    <a:pt x="46" y="884"/>
                  </a:lnTo>
                  <a:lnTo>
                    <a:pt x="46" y="884"/>
                  </a:lnTo>
                  <a:lnTo>
                    <a:pt x="44" y="849"/>
                  </a:lnTo>
                  <a:lnTo>
                    <a:pt x="44" y="814"/>
                  </a:lnTo>
                  <a:lnTo>
                    <a:pt x="46" y="743"/>
                  </a:lnTo>
                  <a:lnTo>
                    <a:pt x="46" y="743"/>
                  </a:lnTo>
                  <a:lnTo>
                    <a:pt x="47" y="710"/>
                  </a:lnTo>
                  <a:lnTo>
                    <a:pt x="48" y="678"/>
                  </a:lnTo>
                  <a:lnTo>
                    <a:pt x="51" y="644"/>
                  </a:lnTo>
                  <a:lnTo>
                    <a:pt x="56" y="611"/>
                  </a:lnTo>
                  <a:lnTo>
                    <a:pt x="63" y="578"/>
                  </a:lnTo>
                  <a:lnTo>
                    <a:pt x="71" y="547"/>
                  </a:lnTo>
                  <a:lnTo>
                    <a:pt x="80" y="516"/>
                  </a:lnTo>
                  <a:lnTo>
                    <a:pt x="92" y="485"/>
                  </a:lnTo>
                  <a:lnTo>
                    <a:pt x="92" y="485"/>
                  </a:lnTo>
                  <a:lnTo>
                    <a:pt x="102" y="458"/>
                  </a:lnTo>
                  <a:lnTo>
                    <a:pt x="112" y="431"/>
                  </a:lnTo>
                  <a:lnTo>
                    <a:pt x="133" y="376"/>
                  </a:lnTo>
                  <a:lnTo>
                    <a:pt x="144" y="348"/>
                  </a:lnTo>
                  <a:lnTo>
                    <a:pt x="157" y="322"/>
                  </a:lnTo>
                  <a:lnTo>
                    <a:pt x="171" y="297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99" y="261"/>
                  </a:lnTo>
                  <a:lnTo>
                    <a:pt x="209" y="249"/>
                  </a:lnTo>
                  <a:lnTo>
                    <a:pt x="230" y="228"/>
                  </a:lnTo>
                  <a:lnTo>
                    <a:pt x="254" y="210"/>
                  </a:lnTo>
                  <a:lnTo>
                    <a:pt x="277" y="193"/>
                  </a:lnTo>
                  <a:lnTo>
                    <a:pt x="301" y="177"/>
                  </a:lnTo>
                  <a:lnTo>
                    <a:pt x="327" y="162"/>
                  </a:lnTo>
                  <a:lnTo>
                    <a:pt x="379" y="131"/>
                  </a:lnTo>
                  <a:lnTo>
                    <a:pt x="379" y="131"/>
                  </a:lnTo>
                  <a:lnTo>
                    <a:pt x="405" y="117"/>
                  </a:lnTo>
                  <a:lnTo>
                    <a:pt x="433" y="102"/>
                  </a:lnTo>
                  <a:lnTo>
                    <a:pt x="462" y="89"/>
                  </a:lnTo>
                  <a:lnTo>
                    <a:pt x="492" y="79"/>
                  </a:lnTo>
                  <a:lnTo>
                    <a:pt x="522" y="68"/>
                  </a:lnTo>
                  <a:lnTo>
                    <a:pt x="552" y="59"/>
                  </a:lnTo>
                  <a:lnTo>
                    <a:pt x="582" y="51"/>
                  </a:lnTo>
                  <a:lnTo>
                    <a:pt x="611" y="45"/>
                  </a:lnTo>
                  <a:lnTo>
                    <a:pt x="611" y="45"/>
                  </a:lnTo>
                  <a:lnTo>
                    <a:pt x="616" y="43"/>
                  </a:lnTo>
                  <a:lnTo>
                    <a:pt x="620" y="41"/>
                  </a:lnTo>
                  <a:lnTo>
                    <a:pt x="624" y="38"/>
                  </a:lnTo>
                  <a:lnTo>
                    <a:pt x="625" y="34"/>
                  </a:lnTo>
                  <a:lnTo>
                    <a:pt x="627" y="30"/>
                  </a:lnTo>
                  <a:lnTo>
                    <a:pt x="628" y="26"/>
                  </a:lnTo>
                  <a:lnTo>
                    <a:pt x="627" y="17"/>
                  </a:lnTo>
                  <a:lnTo>
                    <a:pt x="623" y="9"/>
                  </a:lnTo>
                  <a:lnTo>
                    <a:pt x="620" y="7"/>
                  </a:lnTo>
                  <a:lnTo>
                    <a:pt x="617" y="4"/>
                  </a:lnTo>
                  <a:lnTo>
                    <a:pt x="613" y="2"/>
                  </a:lnTo>
                  <a:lnTo>
                    <a:pt x="610" y="0"/>
                  </a:lnTo>
                  <a:lnTo>
                    <a:pt x="604" y="0"/>
                  </a:lnTo>
                  <a:lnTo>
                    <a:pt x="599" y="0"/>
                  </a:lnTo>
                  <a:lnTo>
                    <a:pt x="59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4" name="Freeform 1176"/>
            <p:cNvSpPr/>
            <p:nvPr/>
          </p:nvSpPr>
          <p:spPr bwMode="auto">
            <a:xfrm>
              <a:off x="6497638" y="4068763"/>
              <a:ext cx="158750" cy="666750"/>
            </a:xfrm>
            <a:custGeom>
              <a:avLst/>
              <a:gdLst/>
              <a:ahLst/>
              <a:cxnLst>
                <a:cxn ang="0">
                  <a:pos x="355" y="6"/>
                </a:cxn>
                <a:cxn ang="0">
                  <a:pos x="336" y="13"/>
                </a:cxn>
                <a:cxn ang="0">
                  <a:pos x="290" y="47"/>
                </a:cxn>
                <a:cxn ang="0">
                  <a:pos x="201" y="129"/>
                </a:cxn>
                <a:cxn ang="0">
                  <a:pos x="162" y="174"/>
                </a:cxn>
                <a:cxn ang="0">
                  <a:pos x="114" y="245"/>
                </a:cxn>
                <a:cxn ang="0">
                  <a:pos x="72" y="323"/>
                </a:cxn>
                <a:cxn ang="0">
                  <a:pos x="39" y="402"/>
                </a:cxn>
                <a:cxn ang="0">
                  <a:pos x="18" y="486"/>
                </a:cxn>
                <a:cxn ang="0">
                  <a:pos x="4" y="602"/>
                </a:cxn>
                <a:cxn ang="0">
                  <a:pos x="0" y="775"/>
                </a:cxn>
                <a:cxn ang="0">
                  <a:pos x="1" y="922"/>
                </a:cxn>
                <a:cxn ang="0">
                  <a:pos x="11" y="1020"/>
                </a:cxn>
                <a:cxn ang="0">
                  <a:pos x="19" y="1103"/>
                </a:cxn>
                <a:cxn ang="0">
                  <a:pos x="40" y="1187"/>
                </a:cxn>
                <a:cxn ang="0">
                  <a:pos x="65" y="1237"/>
                </a:cxn>
                <a:cxn ang="0">
                  <a:pos x="81" y="1264"/>
                </a:cxn>
                <a:cxn ang="0">
                  <a:pos x="114" y="1356"/>
                </a:cxn>
                <a:cxn ang="0">
                  <a:pos x="137" y="1415"/>
                </a:cxn>
                <a:cxn ang="0">
                  <a:pos x="163" y="1471"/>
                </a:cxn>
                <a:cxn ang="0">
                  <a:pos x="226" y="1581"/>
                </a:cxn>
                <a:cxn ang="0">
                  <a:pos x="285" y="1653"/>
                </a:cxn>
                <a:cxn ang="0">
                  <a:pos x="314" y="1677"/>
                </a:cxn>
                <a:cxn ang="0">
                  <a:pos x="327" y="1680"/>
                </a:cxn>
                <a:cxn ang="0">
                  <a:pos x="341" y="1674"/>
                </a:cxn>
                <a:cxn ang="0">
                  <a:pos x="349" y="1658"/>
                </a:cxn>
                <a:cxn ang="0">
                  <a:pos x="345" y="1646"/>
                </a:cxn>
                <a:cxn ang="0">
                  <a:pos x="319" y="1623"/>
                </a:cxn>
                <a:cxn ang="0">
                  <a:pos x="264" y="1557"/>
                </a:cxn>
                <a:cxn ang="0">
                  <a:pos x="222" y="1484"/>
                </a:cxn>
                <a:cxn ang="0">
                  <a:pos x="165" y="1353"/>
                </a:cxn>
                <a:cxn ang="0">
                  <a:pos x="123" y="1247"/>
                </a:cxn>
                <a:cxn ang="0">
                  <a:pos x="77" y="1136"/>
                </a:cxn>
                <a:cxn ang="0">
                  <a:pos x="59" y="1050"/>
                </a:cxn>
                <a:cxn ang="0">
                  <a:pos x="56" y="1005"/>
                </a:cxn>
                <a:cxn ang="0">
                  <a:pos x="47" y="936"/>
                </a:cxn>
                <a:cxn ang="0">
                  <a:pos x="45" y="796"/>
                </a:cxn>
                <a:cxn ang="0">
                  <a:pos x="47" y="687"/>
                </a:cxn>
                <a:cxn ang="0">
                  <a:pos x="61" y="527"/>
                </a:cxn>
                <a:cxn ang="0">
                  <a:pos x="85" y="422"/>
                </a:cxn>
                <a:cxn ang="0">
                  <a:pos x="102" y="371"/>
                </a:cxn>
                <a:cxn ang="0">
                  <a:pos x="141" y="286"/>
                </a:cxn>
                <a:cxn ang="0">
                  <a:pos x="193" y="209"/>
                </a:cxn>
                <a:cxn ang="0">
                  <a:pos x="234" y="162"/>
                </a:cxn>
                <a:cxn ang="0">
                  <a:pos x="304" y="94"/>
                </a:cxn>
                <a:cxn ang="0">
                  <a:pos x="345" y="64"/>
                </a:cxn>
                <a:cxn ang="0">
                  <a:pos x="392" y="36"/>
                </a:cxn>
                <a:cxn ang="0">
                  <a:pos x="399" y="30"/>
                </a:cxn>
                <a:cxn ang="0">
                  <a:pos x="400" y="18"/>
                </a:cxn>
                <a:cxn ang="0">
                  <a:pos x="387" y="2"/>
                </a:cxn>
                <a:cxn ang="0">
                  <a:pos x="369" y="0"/>
                </a:cxn>
                <a:cxn ang="0">
                  <a:pos x="361" y="5"/>
                </a:cxn>
              </a:cxnLst>
              <a:rect l="0" t="0" r="r" b="b"/>
              <a:pathLst>
                <a:path w="400" h="1680">
                  <a:moveTo>
                    <a:pt x="361" y="5"/>
                  </a:moveTo>
                  <a:lnTo>
                    <a:pt x="361" y="5"/>
                  </a:lnTo>
                  <a:lnTo>
                    <a:pt x="355" y="6"/>
                  </a:lnTo>
                  <a:lnTo>
                    <a:pt x="349" y="7"/>
                  </a:lnTo>
                  <a:lnTo>
                    <a:pt x="342" y="10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290" y="47"/>
                  </a:lnTo>
                  <a:lnTo>
                    <a:pt x="290" y="47"/>
                  </a:lnTo>
                  <a:lnTo>
                    <a:pt x="267" y="65"/>
                  </a:lnTo>
                  <a:lnTo>
                    <a:pt x="244" y="86"/>
                  </a:lnTo>
                  <a:lnTo>
                    <a:pt x="201" y="129"/>
                  </a:lnTo>
                  <a:lnTo>
                    <a:pt x="201" y="129"/>
                  </a:lnTo>
                  <a:lnTo>
                    <a:pt x="182" y="151"/>
                  </a:lnTo>
                  <a:lnTo>
                    <a:pt x="162" y="174"/>
                  </a:lnTo>
                  <a:lnTo>
                    <a:pt x="145" y="197"/>
                  </a:lnTo>
                  <a:lnTo>
                    <a:pt x="129" y="221"/>
                  </a:lnTo>
                  <a:lnTo>
                    <a:pt x="114" y="245"/>
                  </a:lnTo>
                  <a:lnTo>
                    <a:pt x="99" y="270"/>
                  </a:lnTo>
                  <a:lnTo>
                    <a:pt x="72" y="323"/>
                  </a:lnTo>
                  <a:lnTo>
                    <a:pt x="72" y="323"/>
                  </a:lnTo>
                  <a:lnTo>
                    <a:pt x="59" y="349"/>
                  </a:lnTo>
                  <a:lnTo>
                    <a:pt x="48" y="375"/>
                  </a:lnTo>
                  <a:lnTo>
                    <a:pt x="39" y="402"/>
                  </a:lnTo>
                  <a:lnTo>
                    <a:pt x="31" y="430"/>
                  </a:lnTo>
                  <a:lnTo>
                    <a:pt x="23" y="459"/>
                  </a:lnTo>
                  <a:lnTo>
                    <a:pt x="18" y="486"/>
                  </a:lnTo>
                  <a:lnTo>
                    <a:pt x="13" y="515"/>
                  </a:lnTo>
                  <a:lnTo>
                    <a:pt x="9" y="544"/>
                  </a:lnTo>
                  <a:lnTo>
                    <a:pt x="4" y="602"/>
                  </a:lnTo>
                  <a:lnTo>
                    <a:pt x="1" y="660"/>
                  </a:lnTo>
                  <a:lnTo>
                    <a:pt x="0" y="718"/>
                  </a:lnTo>
                  <a:lnTo>
                    <a:pt x="0" y="775"/>
                  </a:lnTo>
                  <a:lnTo>
                    <a:pt x="0" y="889"/>
                  </a:lnTo>
                  <a:lnTo>
                    <a:pt x="0" y="889"/>
                  </a:lnTo>
                  <a:lnTo>
                    <a:pt x="1" y="922"/>
                  </a:lnTo>
                  <a:lnTo>
                    <a:pt x="4" y="954"/>
                  </a:lnTo>
                  <a:lnTo>
                    <a:pt x="8" y="987"/>
                  </a:lnTo>
                  <a:lnTo>
                    <a:pt x="11" y="1020"/>
                  </a:lnTo>
                  <a:lnTo>
                    <a:pt x="11" y="1020"/>
                  </a:lnTo>
                  <a:lnTo>
                    <a:pt x="15" y="1075"/>
                  </a:lnTo>
                  <a:lnTo>
                    <a:pt x="19" y="1103"/>
                  </a:lnTo>
                  <a:lnTo>
                    <a:pt x="25" y="1132"/>
                  </a:lnTo>
                  <a:lnTo>
                    <a:pt x="31" y="1160"/>
                  </a:lnTo>
                  <a:lnTo>
                    <a:pt x="40" y="1187"/>
                  </a:lnTo>
                  <a:lnTo>
                    <a:pt x="52" y="1212"/>
                  </a:lnTo>
                  <a:lnTo>
                    <a:pt x="59" y="1225"/>
                  </a:lnTo>
                  <a:lnTo>
                    <a:pt x="65" y="1237"/>
                  </a:lnTo>
                  <a:lnTo>
                    <a:pt x="65" y="1237"/>
                  </a:lnTo>
                  <a:lnTo>
                    <a:pt x="73" y="1250"/>
                  </a:lnTo>
                  <a:lnTo>
                    <a:pt x="81" y="1264"/>
                  </a:lnTo>
                  <a:lnTo>
                    <a:pt x="93" y="1294"/>
                  </a:lnTo>
                  <a:lnTo>
                    <a:pt x="103" y="1326"/>
                  </a:lnTo>
                  <a:lnTo>
                    <a:pt x="114" y="1356"/>
                  </a:lnTo>
                  <a:lnTo>
                    <a:pt x="114" y="1356"/>
                  </a:lnTo>
                  <a:lnTo>
                    <a:pt x="124" y="1386"/>
                  </a:lnTo>
                  <a:lnTo>
                    <a:pt x="137" y="1415"/>
                  </a:lnTo>
                  <a:lnTo>
                    <a:pt x="150" y="1442"/>
                  </a:lnTo>
                  <a:lnTo>
                    <a:pt x="163" y="1471"/>
                  </a:lnTo>
                  <a:lnTo>
                    <a:pt x="163" y="1471"/>
                  </a:lnTo>
                  <a:lnTo>
                    <a:pt x="193" y="1527"/>
                  </a:lnTo>
                  <a:lnTo>
                    <a:pt x="209" y="1555"/>
                  </a:lnTo>
                  <a:lnTo>
                    <a:pt x="226" y="1581"/>
                  </a:lnTo>
                  <a:lnTo>
                    <a:pt x="244" y="1606"/>
                  </a:lnTo>
                  <a:lnTo>
                    <a:pt x="264" y="1629"/>
                  </a:lnTo>
                  <a:lnTo>
                    <a:pt x="285" y="1653"/>
                  </a:lnTo>
                  <a:lnTo>
                    <a:pt x="308" y="1675"/>
                  </a:lnTo>
                  <a:lnTo>
                    <a:pt x="308" y="1675"/>
                  </a:lnTo>
                  <a:lnTo>
                    <a:pt x="314" y="1677"/>
                  </a:lnTo>
                  <a:lnTo>
                    <a:pt x="318" y="1680"/>
                  </a:lnTo>
                  <a:lnTo>
                    <a:pt x="321" y="1680"/>
                  </a:lnTo>
                  <a:lnTo>
                    <a:pt x="327" y="1680"/>
                  </a:lnTo>
                  <a:lnTo>
                    <a:pt x="331" y="1680"/>
                  </a:lnTo>
                  <a:lnTo>
                    <a:pt x="335" y="1677"/>
                  </a:lnTo>
                  <a:lnTo>
                    <a:pt x="341" y="1674"/>
                  </a:lnTo>
                  <a:lnTo>
                    <a:pt x="346" y="1666"/>
                  </a:lnTo>
                  <a:lnTo>
                    <a:pt x="348" y="1662"/>
                  </a:lnTo>
                  <a:lnTo>
                    <a:pt x="349" y="1658"/>
                  </a:lnTo>
                  <a:lnTo>
                    <a:pt x="349" y="1654"/>
                  </a:lnTo>
                  <a:lnTo>
                    <a:pt x="348" y="1650"/>
                  </a:lnTo>
                  <a:lnTo>
                    <a:pt x="345" y="1646"/>
                  </a:lnTo>
                  <a:lnTo>
                    <a:pt x="341" y="1642"/>
                  </a:lnTo>
                  <a:lnTo>
                    <a:pt x="341" y="1642"/>
                  </a:lnTo>
                  <a:lnTo>
                    <a:pt x="319" y="1623"/>
                  </a:lnTo>
                  <a:lnTo>
                    <a:pt x="299" y="1602"/>
                  </a:lnTo>
                  <a:lnTo>
                    <a:pt x="281" y="1579"/>
                  </a:lnTo>
                  <a:lnTo>
                    <a:pt x="264" y="1557"/>
                  </a:lnTo>
                  <a:lnTo>
                    <a:pt x="250" y="1534"/>
                  </a:lnTo>
                  <a:lnTo>
                    <a:pt x="235" y="1509"/>
                  </a:lnTo>
                  <a:lnTo>
                    <a:pt x="222" y="1484"/>
                  </a:lnTo>
                  <a:lnTo>
                    <a:pt x="209" y="1459"/>
                  </a:lnTo>
                  <a:lnTo>
                    <a:pt x="185" y="1407"/>
                  </a:lnTo>
                  <a:lnTo>
                    <a:pt x="165" y="1353"/>
                  </a:lnTo>
                  <a:lnTo>
                    <a:pt x="144" y="1301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98" y="1192"/>
                  </a:lnTo>
                  <a:lnTo>
                    <a:pt x="87" y="1165"/>
                  </a:lnTo>
                  <a:lnTo>
                    <a:pt x="77" y="1136"/>
                  </a:lnTo>
                  <a:lnTo>
                    <a:pt x="69" y="1109"/>
                  </a:lnTo>
                  <a:lnTo>
                    <a:pt x="62" y="1080"/>
                  </a:lnTo>
                  <a:lnTo>
                    <a:pt x="59" y="1050"/>
                  </a:lnTo>
                  <a:lnTo>
                    <a:pt x="57" y="1020"/>
                  </a:lnTo>
                  <a:lnTo>
                    <a:pt x="57" y="1020"/>
                  </a:lnTo>
                  <a:lnTo>
                    <a:pt x="56" y="1005"/>
                  </a:lnTo>
                  <a:lnTo>
                    <a:pt x="55" y="991"/>
                  </a:lnTo>
                  <a:lnTo>
                    <a:pt x="51" y="963"/>
                  </a:lnTo>
                  <a:lnTo>
                    <a:pt x="47" y="936"/>
                  </a:lnTo>
                  <a:lnTo>
                    <a:pt x="45" y="922"/>
                  </a:lnTo>
                  <a:lnTo>
                    <a:pt x="45" y="909"/>
                  </a:lnTo>
                  <a:lnTo>
                    <a:pt x="45" y="796"/>
                  </a:lnTo>
                  <a:lnTo>
                    <a:pt x="45" y="796"/>
                  </a:lnTo>
                  <a:lnTo>
                    <a:pt x="45" y="741"/>
                  </a:lnTo>
                  <a:lnTo>
                    <a:pt x="47" y="687"/>
                  </a:lnTo>
                  <a:lnTo>
                    <a:pt x="49" y="633"/>
                  </a:lnTo>
                  <a:lnTo>
                    <a:pt x="55" y="580"/>
                  </a:lnTo>
                  <a:lnTo>
                    <a:pt x="61" y="527"/>
                  </a:lnTo>
                  <a:lnTo>
                    <a:pt x="72" y="474"/>
                  </a:lnTo>
                  <a:lnTo>
                    <a:pt x="78" y="448"/>
                  </a:lnTo>
                  <a:lnTo>
                    <a:pt x="85" y="422"/>
                  </a:lnTo>
                  <a:lnTo>
                    <a:pt x="93" y="396"/>
                  </a:lnTo>
                  <a:lnTo>
                    <a:pt x="102" y="371"/>
                  </a:lnTo>
                  <a:lnTo>
                    <a:pt x="102" y="371"/>
                  </a:lnTo>
                  <a:lnTo>
                    <a:pt x="114" y="341"/>
                  </a:lnTo>
                  <a:lnTo>
                    <a:pt x="127" y="313"/>
                  </a:lnTo>
                  <a:lnTo>
                    <a:pt x="141" y="286"/>
                  </a:lnTo>
                  <a:lnTo>
                    <a:pt x="157" y="259"/>
                  </a:lnTo>
                  <a:lnTo>
                    <a:pt x="175" y="234"/>
                  </a:lnTo>
                  <a:lnTo>
                    <a:pt x="193" y="209"/>
                  </a:lnTo>
                  <a:lnTo>
                    <a:pt x="213" y="184"/>
                  </a:lnTo>
                  <a:lnTo>
                    <a:pt x="234" y="162"/>
                  </a:lnTo>
                  <a:lnTo>
                    <a:pt x="234" y="162"/>
                  </a:lnTo>
                  <a:lnTo>
                    <a:pt x="256" y="138"/>
                  </a:lnTo>
                  <a:lnTo>
                    <a:pt x="280" y="116"/>
                  </a:lnTo>
                  <a:lnTo>
                    <a:pt x="304" y="94"/>
                  </a:lnTo>
                  <a:lnTo>
                    <a:pt x="329" y="74"/>
                  </a:lnTo>
                  <a:lnTo>
                    <a:pt x="329" y="74"/>
                  </a:lnTo>
                  <a:lnTo>
                    <a:pt x="345" y="64"/>
                  </a:lnTo>
                  <a:lnTo>
                    <a:pt x="362" y="56"/>
                  </a:lnTo>
                  <a:lnTo>
                    <a:pt x="378" y="47"/>
                  </a:lnTo>
                  <a:lnTo>
                    <a:pt x="392" y="36"/>
                  </a:lnTo>
                  <a:lnTo>
                    <a:pt x="392" y="36"/>
                  </a:lnTo>
                  <a:lnTo>
                    <a:pt x="396" y="34"/>
                  </a:lnTo>
                  <a:lnTo>
                    <a:pt x="399" y="30"/>
                  </a:lnTo>
                  <a:lnTo>
                    <a:pt x="400" y="26"/>
                  </a:lnTo>
                  <a:lnTo>
                    <a:pt x="400" y="22"/>
                  </a:lnTo>
                  <a:lnTo>
                    <a:pt x="400" y="18"/>
                  </a:lnTo>
                  <a:lnTo>
                    <a:pt x="399" y="14"/>
                  </a:lnTo>
                  <a:lnTo>
                    <a:pt x="393" y="7"/>
                  </a:lnTo>
                  <a:lnTo>
                    <a:pt x="387" y="2"/>
                  </a:lnTo>
                  <a:lnTo>
                    <a:pt x="378" y="0"/>
                  </a:lnTo>
                  <a:lnTo>
                    <a:pt x="374" y="0"/>
                  </a:lnTo>
                  <a:lnTo>
                    <a:pt x="369" y="0"/>
                  </a:lnTo>
                  <a:lnTo>
                    <a:pt x="365" y="1"/>
                  </a:lnTo>
                  <a:lnTo>
                    <a:pt x="361" y="5"/>
                  </a:lnTo>
                  <a:lnTo>
                    <a:pt x="3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5" name="Freeform 1177"/>
            <p:cNvSpPr/>
            <p:nvPr/>
          </p:nvSpPr>
          <p:spPr bwMode="auto">
            <a:xfrm>
              <a:off x="6662738" y="4068763"/>
              <a:ext cx="115888" cy="390525"/>
            </a:xfrm>
            <a:custGeom>
              <a:avLst/>
              <a:gdLst/>
              <a:ahLst/>
              <a:cxnLst>
                <a:cxn ang="0">
                  <a:pos x="271" y="709"/>
                </a:cxn>
                <a:cxn ang="0">
                  <a:pos x="271" y="598"/>
                </a:cxn>
                <a:cxn ang="0">
                  <a:pos x="266" y="523"/>
                </a:cxn>
                <a:cxn ang="0">
                  <a:pos x="254" y="451"/>
                </a:cxn>
                <a:cxn ang="0">
                  <a:pos x="243" y="416"/>
                </a:cxn>
                <a:cxn ang="0">
                  <a:pos x="238" y="399"/>
                </a:cxn>
                <a:cxn ang="0">
                  <a:pos x="226" y="351"/>
                </a:cxn>
                <a:cxn ang="0">
                  <a:pos x="215" y="301"/>
                </a:cxn>
                <a:cxn ang="0">
                  <a:pos x="209" y="284"/>
                </a:cxn>
                <a:cxn ang="0">
                  <a:pos x="177" y="198"/>
                </a:cxn>
                <a:cxn ang="0">
                  <a:pos x="162" y="170"/>
                </a:cxn>
                <a:cxn ang="0">
                  <a:pos x="123" y="113"/>
                </a:cxn>
                <a:cxn ang="0">
                  <a:pos x="82" y="57"/>
                </a:cxn>
                <a:cxn ang="0">
                  <a:pos x="55" y="21"/>
                </a:cxn>
                <a:cxn ang="0">
                  <a:pos x="43" y="12"/>
                </a:cxn>
                <a:cxn ang="0">
                  <a:pos x="39" y="7"/>
                </a:cxn>
                <a:cxn ang="0">
                  <a:pos x="25" y="0"/>
                </a:cxn>
                <a:cxn ang="0">
                  <a:pos x="10" y="3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0" y="28"/>
                </a:cxn>
                <a:cxn ang="0">
                  <a:pos x="4" y="42"/>
                </a:cxn>
                <a:cxn ang="0">
                  <a:pos x="16" y="50"/>
                </a:cxn>
                <a:cxn ang="0">
                  <a:pos x="24" y="54"/>
                </a:cxn>
                <a:cxn ang="0">
                  <a:pos x="37" y="67"/>
                </a:cxn>
                <a:cxn ang="0">
                  <a:pos x="55" y="94"/>
                </a:cxn>
                <a:cxn ang="0">
                  <a:pos x="65" y="110"/>
                </a:cxn>
                <a:cxn ang="0">
                  <a:pos x="109" y="169"/>
                </a:cxn>
                <a:cxn ang="0">
                  <a:pos x="128" y="202"/>
                </a:cxn>
                <a:cxn ang="0">
                  <a:pos x="143" y="233"/>
                </a:cxn>
                <a:cxn ang="0">
                  <a:pos x="153" y="262"/>
                </a:cxn>
                <a:cxn ang="0">
                  <a:pos x="178" y="348"/>
                </a:cxn>
                <a:cxn ang="0">
                  <a:pos x="201" y="433"/>
                </a:cxn>
                <a:cxn ang="0">
                  <a:pos x="211" y="462"/>
                </a:cxn>
                <a:cxn ang="0">
                  <a:pos x="217" y="492"/>
                </a:cxn>
                <a:cxn ang="0">
                  <a:pos x="222" y="556"/>
                </a:cxn>
                <a:cxn ang="0">
                  <a:pos x="225" y="586"/>
                </a:cxn>
                <a:cxn ang="0">
                  <a:pos x="228" y="621"/>
                </a:cxn>
                <a:cxn ang="0">
                  <a:pos x="226" y="693"/>
                </a:cxn>
                <a:cxn ang="0">
                  <a:pos x="225" y="730"/>
                </a:cxn>
                <a:cxn ang="0">
                  <a:pos x="229" y="789"/>
                </a:cxn>
                <a:cxn ang="0">
                  <a:pos x="241" y="877"/>
                </a:cxn>
                <a:cxn ang="0">
                  <a:pos x="245" y="935"/>
                </a:cxn>
                <a:cxn ang="0">
                  <a:pos x="245" y="964"/>
                </a:cxn>
                <a:cxn ang="0">
                  <a:pos x="246" y="973"/>
                </a:cxn>
                <a:cxn ang="0">
                  <a:pos x="251" y="981"/>
                </a:cxn>
                <a:cxn ang="0">
                  <a:pos x="258" y="985"/>
                </a:cxn>
                <a:cxn ang="0">
                  <a:pos x="275" y="985"/>
                </a:cxn>
                <a:cxn ang="0">
                  <a:pos x="283" y="981"/>
                </a:cxn>
                <a:cxn ang="0">
                  <a:pos x="288" y="973"/>
                </a:cxn>
                <a:cxn ang="0">
                  <a:pos x="290" y="964"/>
                </a:cxn>
                <a:cxn ang="0">
                  <a:pos x="290" y="933"/>
                </a:cxn>
                <a:cxn ang="0">
                  <a:pos x="286" y="869"/>
                </a:cxn>
                <a:cxn ang="0">
                  <a:pos x="275" y="773"/>
                </a:cxn>
                <a:cxn ang="0">
                  <a:pos x="271" y="709"/>
                </a:cxn>
              </a:cxnLst>
              <a:rect l="0" t="0" r="r" b="b"/>
              <a:pathLst>
                <a:path w="290" h="986">
                  <a:moveTo>
                    <a:pt x="271" y="709"/>
                  </a:moveTo>
                  <a:lnTo>
                    <a:pt x="271" y="709"/>
                  </a:lnTo>
                  <a:lnTo>
                    <a:pt x="271" y="635"/>
                  </a:lnTo>
                  <a:lnTo>
                    <a:pt x="271" y="598"/>
                  </a:lnTo>
                  <a:lnTo>
                    <a:pt x="269" y="561"/>
                  </a:lnTo>
                  <a:lnTo>
                    <a:pt x="266" y="523"/>
                  </a:lnTo>
                  <a:lnTo>
                    <a:pt x="262" y="487"/>
                  </a:lnTo>
                  <a:lnTo>
                    <a:pt x="254" y="451"/>
                  </a:lnTo>
                  <a:lnTo>
                    <a:pt x="249" y="433"/>
                  </a:lnTo>
                  <a:lnTo>
                    <a:pt x="243" y="416"/>
                  </a:lnTo>
                  <a:lnTo>
                    <a:pt x="243" y="416"/>
                  </a:lnTo>
                  <a:lnTo>
                    <a:pt x="238" y="399"/>
                  </a:lnTo>
                  <a:lnTo>
                    <a:pt x="234" y="383"/>
                  </a:lnTo>
                  <a:lnTo>
                    <a:pt x="226" y="351"/>
                  </a:lnTo>
                  <a:lnTo>
                    <a:pt x="218" y="317"/>
                  </a:lnTo>
                  <a:lnTo>
                    <a:pt x="215" y="301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188" y="227"/>
                  </a:lnTo>
                  <a:lnTo>
                    <a:pt x="177" y="198"/>
                  </a:lnTo>
                  <a:lnTo>
                    <a:pt x="170" y="183"/>
                  </a:lnTo>
                  <a:lnTo>
                    <a:pt x="162" y="170"/>
                  </a:lnTo>
                  <a:lnTo>
                    <a:pt x="162" y="170"/>
                  </a:lnTo>
                  <a:lnTo>
                    <a:pt x="123" y="113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64" y="32"/>
                  </a:lnTo>
                  <a:lnTo>
                    <a:pt x="55" y="21"/>
                  </a:lnTo>
                  <a:lnTo>
                    <a:pt x="50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39" y="7"/>
                  </a:lnTo>
                  <a:lnTo>
                    <a:pt x="33" y="3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0" y="3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6"/>
                  </a:lnTo>
                  <a:lnTo>
                    <a:pt x="4" y="42"/>
                  </a:lnTo>
                  <a:lnTo>
                    <a:pt x="9" y="47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24" y="54"/>
                  </a:lnTo>
                  <a:lnTo>
                    <a:pt x="30" y="59"/>
                  </a:lnTo>
                  <a:lnTo>
                    <a:pt x="37" y="67"/>
                  </a:lnTo>
                  <a:lnTo>
                    <a:pt x="43" y="76"/>
                  </a:lnTo>
                  <a:lnTo>
                    <a:pt x="55" y="94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88" y="138"/>
                  </a:lnTo>
                  <a:lnTo>
                    <a:pt x="109" y="169"/>
                  </a:lnTo>
                  <a:lnTo>
                    <a:pt x="119" y="185"/>
                  </a:lnTo>
                  <a:lnTo>
                    <a:pt x="128" y="202"/>
                  </a:lnTo>
                  <a:lnTo>
                    <a:pt x="136" y="217"/>
                  </a:lnTo>
                  <a:lnTo>
                    <a:pt x="143" y="233"/>
                  </a:lnTo>
                  <a:lnTo>
                    <a:pt x="143" y="233"/>
                  </a:lnTo>
                  <a:lnTo>
                    <a:pt x="153" y="262"/>
                  </a:lnTo>
                  <a:lnTo>
                    <a:pt x="162" y="291"/>
                  </a:lnTo>
                  <a:lnTo>
                    <a:pt x="178" y="348"/>
                  </a:lnTo>
                  <a:lnTo>
                    <a:pt x="194" y="406"/>
                  </a:lnTo>
                  <a:lnTo>
                    <a:pt x="201" y="433"/>
                  </a:lnTo>
                  <a:lnTo>
                    <a:pt x="211" y="462"/>
                  </a:lnTo>
                  <a:lnTo>
                    <a:pt x="211" y="462"/>
                  </a:lnTo>
                  <a:lnTo>
                    <a:pt x="215" y="476"/>
                  </a:lnTo>
                  <a:lnTo>
                    <a:pt x="217" y="492"/>
                  </a:lnTo>
                  <a:lnTo>
                    <a:pt x="221" y="523"/>
                  </a:lnTo>
                  <a:lnTo>
                    <a:pt x="222" y="556"/>
                  </a:lnTo>
                  <a:lnTo>
                    <a:pt x="225" y="586"/>
                  </a:lnTo>
                  <a:lnTo>
                    <a:pt x="225" y="586"/>
                  </a:lnTo>
                  <a:lnTo>
                    <a:pt x="228" y="604"/>
                  </a:lnTo>
                  <a:lnTo>
                    <a:pt x="228" y="621"/>
                  </a:lnTo>
                  <a:lnTo>
                    <a:pt x="228" y="658"/>
                  </a:lnTo>
                  <a:lnTo>
                    <a:pt x="226" y="693"/>
                  </a:lnTo>
                  <a:lnTo>
                    <a:pt x="225" y="730"/>
                  </a:lnTo>
                  <a:lnTo>
                    <a:pt x="225" y="730"/>
                  </a:lnTo>
                  <a:lnTo>
                    <a:pt x="226" y="759"/>
                  </a:lnTo>
                  <a:lnTo>
                    <a:pt x="229" y="789"/>
                  </a:lnTo>
                  <a:lnTo>
                    <a:pt x="237" y="848"/>
                  </a:lnTo>
                  <a:lnTo>
                    <a:pt x="241" y="877"/>
                  </a:lnTo>
                  <a:lnTo>
                    <a:pt x="243" y="905"/>
                  </a:lnTo>
                  <a:lnTo>
                    <a:pt x="245" y="935"/>
                  </a:lnTo>
                  <a:lnTo>
                    <a:pt x="245" y="964"/>
                  </a:lnTo>
                  <a:lnTo>
                    <a:pt x="245" y="964"/>
                  </a:lnTo>
                  <a:lnTo>
                    <a:pt x="245" y="969"/>
                  </a:lnTo>
                  <a:lnTo>
                    <a:pt x="246" y="973"/>
                  </a:lnTo>
                  <a:lnTo>
                    <a:pt x="249" y="977"/>
                  </a:lnTo>
                  <a:lnTo>
                    <a:pt x="251" y="981"/>
                  </a:lnTo>
                  <a:lnTo>
                    <a:pt x="255" y="984"/>
                  </a:lnTo>
                  <a:lnTo>
                    <a:pt x="258" y="985"/>
                  </a:lnTo>
                  <a:lnTo>
                    <a:pt x="267" y="986"/>
                  </a:lnTo>
                  <a:lnTo>
                    <a:pt x="275" y="985"/>
                  </a:lnTo>
                  <a:lnTo>
                    <a:pt x="279" y="984"/>
                  </a:lnTo>
                  <a:lnTo>
                    <a:pt x="283" y="981"/>
                  </a:lnTo>
                  <a:lnTo>
                    <a:pt x="285" y="977"/>
                  </a:lnTo>
                  <a:lnTo>
                    <a:pt x="288" y="973"/>
                  </a:lnTo>
                  <a:lnTo>
                    <a:pt x="290" y="969"/>
                  </a:lnTo>
                  <a:lnTo>
                    <a:pt x="290" y="964"/>
                  </a:lnTo>
                  <a:lnTo>
                    <a:pt x="290" y="964"/>
                  </a:lnTo>
                  <a:lnTo>
                    <a:pt x="290" y="933"/>
                  </a:lnTo>
                  <a:lnTo>
                    <a:pt x="289" y="900"/>
                  </a:lnTo>
                  <a:lnTo>
                    <a:pt x="286" y="869"/>
                  </a:lnTo>
                  <a:lnTo>
                    <a:pt x="283" y="837"/>
                  </a:lnTo>
                  <a:lnTo>
                    <a:pt x="275" y="773"/>
                  </a:lnTo>
                  <a:lnTo>
                    <a:pt x="272" y="740"/>
                  </a:lnTo>
                  <a:lnTo>
                    <a:pt x="271" y="709"/>
                  </a:lnTo>
                  <a:lnTo>
                    <a:pt x="271" y="7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6" name="Freeform 1178"/>
            <p:cNvSpPr/>
            <p:nvPr/>
          </p:nvSpPr>
          <p:spPr bwMode="auto">
            <a:xfrm>
              <a:off x="6656388" y="4681538"/>
              <a:ext cx="47625" cy="52388"/>
            </a:xfrm>
            <a:custGeom>
              <a:avLst/>
              <a:gdLst/>
              <a:ahLst/>
              <a:cxnLst>
                <a:cxn ang="0">
                  <a:pos x="75" y="16"/>
                </a:cxn>
                <a:cxn ang="0">
                  <a:pos x="69" y="32"/>
                </a:cxn>
                <a:cxn ang="0">
                  <a:pos x="65" y="36"/>
                </a:cxn>
                <a:cxn ang="0">
                  <a:pos x="54" y="46"/>
                </a:cxn>
                <a:cxn ang="0">
                  <a:pos x="42" y="57"/>
                </a:cxn>
                <a:cxn ang="0">
                  <a:pos x="33" y="72"/>
                </a:cxn>
                <a:cxn ang="0">
                  <a:pos x="22" y="85"/>
                </a:cxn>
                <a:cxn ang="0">
                  <a:pos x="17" y="87"/>
                </a:cxn>
                <a:cxn ang="0">
                  <a:pos x="9" y="91"/>
                </a:cxn>
                <a:cxn ang="0">
                  <a:pos x="1" y="101"/>
                </a:cxn>
                <a:cxn ang="0">
                  <a:pos x="1" y="118"/>
                </a:cxn>
                <a:cxn ang="0">
                  <a:pos x="5" y="126"/>
                </a:cxn>
                <a:cxn ang="0">
                  <a:pos x="13" y="130"/>
                </a:cxn>
                <a:cxn ang="0">
                  <a:pos x="22" y="131"/>
                </a:cxn>
                <a:cxn ang="0">
                  <a:pos x="31" y="129"/>
                </a:cxn>
                <a:cxn ang="0">
                  <a:pos x="47" y="122"/>
                </a:cxn>
                <a:cxn ang="0">
                  <a:pos x="60" y="110"/>
                </a:cxn>
                <a:cxn ang="0">
                  <a:pos x="77" y="88"/>
                </a:cxn>
                <a:cxn ang="0">
                  <a:pos x="78" y="84"/>
                </a:cxn>
                <a:cxn ang="0">
                  <a:pos x="82" y="83"/>
                </a:cxn>
                <a:cxn ang="0">
                  <a:pos x="90" y="76"/>
                </a:cxn>
                <a:cxn ang="0">
                  <a:pos x="98" y="68"/>
                </a:cxn>
                <a:cxn ang="0">
                  <a:pos x="111" y="50"/>
                </a:cxn>
                <a:cxn ang="0">
                  <a:pos x="118" y="28"/>
                </a:cxn>
                <a:cxn ang="0">
                  <a:pos x="119" y="23"/>
                </a:cxn>
                <a:cxn ang="0">
                  <a:pos x="116" y="13"/>
                </a:cxn>
                <a:cxn ang="0">
                  <a:pos x="112" y="7"/>
                </a:cxn>
                <a:cxn ang="0">
                  <a:pos x="101" y="0"/>
                </a:cxn>
                <a:cxn ang="0">
                  <a:pos x="89" y="0"/>
                </a:cxn>
                <a:cxn ang="0">
                  <a:pos x="81" y="4"/>
                </a:cxn>
                <a:cxn ang="0">
                  <a:pos x="76" y="11"/>
                </a:cxn>
                <a:cxn ang="0">
                  <a:pos x="75" y="16"/>
                </a:cxn>
              </a:cxnLst>
              <a:rect l="0" t="0" r="r" b="b"/>
              <a:pathLst>
                <a:path w="119" h="131">
                  <a:moveTo>
                    <a:pt x="75" y="16"/>
                  </a:moveTo>
                  <a:lnTo>
                    <a:pt x="75" y="16"/>
                  </a:lnTo>
                  <a:lnTo>
                    <a:pt x="71" y="27"/>
                  </a:lnTo>
                  <a:lnTo>
                    <a:pt x="69" y="32"/>
                  </a:lnTo>
                  <a:lnTo>
                    <a:pt x="65" y="36"/>
                  </a:lnTo>
                  <a:lnTo>
                    <a:pt x="65" y="36"/>
                  </a:lnTo>
                  <a:lnTo>
                    <a:pt x="60" y="41"/>
                  </a:lnTo>
                  <a:lnTo>
                    <a:pt x="54" y="46"/>
                  </a:lnTo>
                  <a:lnTo>
                    <a:pt x="47" y="50"/>
                  </a:lnTo>
                  <a:lnTo>
                    <a:pt x="42" y="57"/>
                  </a:lnTo>
                  <a:lnTo>
                    <a:pt x="42" y="57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22" y="85"/>
                  </a:lnTo>
                  <a:lnTo>
                    <a:pt x="22" y="85"/>
                  </a:lnTo>
                  <a:lnTo>
                    <a:pt x="17" y="87"/>
                  </a:lnTo>
                  <a:lnTo>
                    <a:pt x="13" y="88"/>
                  </a:lnTo>
                  <a:lnTo>
                    <a:pt x="9" y="91"/>
                  </a:lnTo>
                  <a:lnTo>
                    <a:pt x="5" y="95"/>
                  </a:lnTo>
                  <a:lnTo>
                    <a:pt x="1" y="101"/>
                  </a:lnTo>
                  <a:lnTo>
                    <a:pt x="0" y="110"/>
                  </a:lnTo>
                  <a:lnTo>
                    <a:pt x="1" y="118"/>
                  </a:lnTo>
                  <a:lnTo>
                    <a:pt x="3" y="122"/>
                  </a:lnTo>
                  <a:lnTo>
                    <a:pt x="5" y="126"/>
                  </a:lnTo>
                  <a:lnTo>
                    <a:pt x="9" y="129"/>
                  </a:lnTo>
                  <a:lnTo>
                    <a:pt x="13" y="130"/>
                  </a:lnTo>
                  <a:lnTo>
                    <a:pt x="17" y="131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1" y="129"/>
                  </a:lnTo>
                  <a:lnTo>
                    <a:pt x="39" y="126"/>
                  </a:lnTo>
                  <a:lnTo>
                    <a:pt x="47" y="122"/>
                  </a:lnTo>
                  <a:lnTo>
                    <a:pt x="55" y="117"/>
                  </a:lnTo>
                  <a:lnTo>
                    <a:pt x="60" y="110"/>
                  </a:lnTo>
                  <a:lnTo>
                    <a:pt x="67" y="104"/>
                  </a:lnTo>
                  <a:lnTo>
                    <a:pt x="77" y="88"/>
                  </a:lnTo>
                  <a:lnTo>
                    <a:pt x="77" y="88"/>
                  </a:lnTo>
                  <a:lnTo>
                    <a:pt x="78" y="84"/>
                  </a:lnTo>
                  <a:lnTo>
                    <a:pt x="78" y="84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90" y="76"/>
                  </a:lnTo>
                  <a:lnTo>
                    <a:pt x="98" y="68"/>
                  </a:lnTo>
                  <a:lnTo>
                    <a:pt x="98" y="68"/>
                  </a:lnTo>
                  <a:lnTo>
                    <a:pt x="105" y="59"/>
                  </a:lnTo>
                  <a:lnTo>
                    <a:pt x="111" y="50"/>
                  </a:lnTo>
                  <a:lnTo>
                    <a:pt x="115" y="40"/>
                  </a:lnTo>
                  <a:lnTo>
                    <a:pt x="118" y="28"/>
                  </a:lnTo>
                  <a:lnTo>
                    <a:pt x="118" y="28"/>
                  </a:lnTo>
                  <a:lnTo>
                    <a:pt x="119" y="23"/>
                  </a:lnTo>
                  <a:lnTo>
                    <a:pt x="119" y="19"/>
                  </a:lnTo>
                  <a:lnTo>
                    <a:pt x="116" y="13"/>
                  </a:lnTo>
                  <a:lnTo>
                    <a:pt x="115" y="11"/>
                  </a:lnTo>
                  <a:lnTo>
                    <a:pt x="112" y="7"/>
                  </a:lnTo>
                  <a:lnTo>
                    <a:pt x="109" y="4"/>
                  </a:lnTo>
                  <a:lnTo>
                    <a:pt x="101" y="0"/>
                  </a:lnTo>
                  <a:lnTo>
                    <a:pt x="93" y="0"/>
                  </a:lnTo>
                  <a:lnTo>
                    <a:pt x="89" y="0"/>
                  </a:lnTo>
                  <a:lnTo>
                    <a:pt x="85" y="2"/>
                  </a:lnTo>
                  <a:lnTo>
                    <a:pt x="81" y="4"/>
                  </a:lnTo>
                  <a:lnTo>
                    <a:pt x="78" y="7"/>
                  </a:lnTo>
                  <a:lnTo>
                    <a:pt x="76" y="11"/>
                  </a:lnTo>
                  <a:lnTo>
                    <a:pt x="75" y="16"/>
                  </a:lnTo>
                  <a:lnTo>
                    <a:pt x="75" y="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7" name="Freeform 1179"/>
            <p:cNvSpPr/>
            <p:nvPr/>
          </p:nvSpPr>
          <p:spPr bwMode="auto">
            <a:xfrm>
              <a:off x="6686551" y="4070350"/>
              <a:ext cx="252413" cy="382588"/>
            </a:xfrm>
            <a:custGeom>
              <a:avLst/>
              <a:gdLst/>
              <a:ahLst/>
              <a:cxnLst>
                <a:cxn ang="0">
                  <a:pos x="627" y="889"/>
                </a:cxn>
                <a:cxn ang="0">
                  <a:pos x="618" y="813"/>
                </a:cxn>
                <a:cxn ang="0">
                  <a:pos x="618" y="759"/>
                </a:cxn>
                <a:cxn ang="0">
                  <a:pos x="612" y="704"/>
                </a:cxn>
                <a:cxn ang="0">
                  <a:pos x="596" y="649"/>
                </a:cxn>
                <a:cxn ang="0">
                  <a:pos x="575" y="575"/>
                </a:cxn>
                <a:cxn ang="0">
                  <a:pos x="549" y="502"/>
                </a:cxn>
                <a:cxn ang="0">
                  <a:pos x="511" y="421"/>
                </a:cxn>
                <a:cxn ang="0">
                  <a:pos x="478" y="337"/>
                </a:cxn>
                <a:cxn ang="0">
                  <a:pos x="455" y="285"/>
                </a:cxn>
                <a:cxn ang="0">
                  <a:pos x="401" y="205"/>
                </a:cxn>
                <a:cxn ang="0">
                  <a:pos x="378" y="175"/>
                </a:cxn>
                <a:cxn ang="0">
                  <a:pos x="333" y="134"/>
                </a:cxn>
                <a:cxn ang="0">
                  <a:pos x="285" y="103"/>
                </a:cxn>
                <a:cxn ang="0">
                  <a:pos x="223" y="68"/>
                </a:cxn>
                <a:cxn ang="0">
                  <a:pos x="159" y="40"/>
                </a:cxn>
                <a:cxn ang="0">
                  <a:pos x="91" y="15"/>
                </a:cxn>
                <a:cxn ang="0">
                  <a:pos x="39" y="2"/>
                </a:cxn>
                <a:cxn ang="0">
                  <a:pos x="17" y="0"/>
                </a:cxn>
                <a:cxn ang="0">
                  <a:pos x="5" y="5"/>
                </a:cxn>
                <a:cxn ang="0">
                  <a:pos x="0" y="20"/>
                </a:cxn>
                <a:cxn ang="0">
                  <a:pos x="5" y="36"/>
                </a:cxn>
                <a:cxn ang="0">
                  <a:pos x="17" y="44"/>
                </a:cxn>
                <a:cxn ang="0">
                  <a:pos x="35" y="47"/>
                </a:cxn>
                <a:cxn ang="0">
                  <a:pos x="105" y="70"/>
                </a:cxn>
                <a:cxn ang="0">
                  <a:pos x="150" y="85"/>
                </a:cxn>
                <a:cxn ang="0">
                  <a:pos x="231" y="125"/>
                </a:cxn>
                <a:cxn ang="0">
                  <a:pos x="279" y="151"/>
                </a:cxn>
                <a:cxn ang="0">
                  <a:pos x="327" y="188"/>
                </a:cxn>
                <a:cxn ang="0">
                  <a:pos x="368" y="235"/>
                </a:cxn>
                <a:cxn ang="0">
                  <a:pos x="402" y="287"/>
                </a:cxn>
                <a:cxn ang="0">
                  <a:pos x="438" y="362"/>
                </a:cxn>
                <a:cxn ang="0">
                  <a:pos x="455" y="413"/>
                </a:cxn>
                <a:cxn ang="0">
                  <a:pos x="502" y="508"/>
                </a:cxn>
                <a:cxn ang="0">
                  <a:pos x="518" y="545"/>
                </a:cxn>
                <a:cxn ang="0">
                  <a:pos x="553" y="661"/>
                </a:cxn>
                <a:cxn ang="0">
                  <a:pos x="563" y="700"/>
                </a:cxn>
                <a:cxn ang="0">
                  <a:pos x="571" y="757"/>
                </a:cxn>
                <a:cxn ang="0">
                  <a:pos x="572" y="816"/>
                </a:cxn>
                <a:cxn ang="0">
                  <a:pos x="584" y="867"/>
                </a:cxn>
                <a:cxn ang="0">
                  <a:pos x="587" y="905"/>
                </a:cxn>
                <a:cxn ang="0">
                  <a:pos x="587" y="945"/>
                </a:cxn>
                <a:cxn ang="0">
                  <a:pos x="593" y="957"/>
                </a:cxn>
                <a:cxn ang="0">
                  <a:pos x="605" y="963"/>
                </a:cxn>
                <a:cxn ang="0">
                  <a:pos x="616" y="963"/>
                </a:cxn>
                <a:cxn ang="0">
                  <a:pos x="627" y="959"/>
                </a:cxn>
                <a:cxn ang="0">
                  <a:pos x="637" y="950"/>
                </a:cxn>
                <a:cxn ang="0">
                  <a:pos x="638" y="936"/>
                </a:cxn>
                <a:cxn ang="0">
                  <a:pos x="637" y="925"/>
                </a:cxn>
                <a:cxn ang="0">
                  <a:pos x="631" y="919"/>
                </a:cxn>
              </a:cxnLst>
              <a:rect l="0" t="0" r="r" b="b"/>
              <a:pathLst>
                <a:path w="638" h="963">
                  <a:moveTo>
                    <a:pt x="631" y="919"/>
                  </a:moveTo>
                  <a:lnTo>
                    <a:pt x="631" y="919"/>
                  </a:lnTo>
                  <a:lnTo>
                    <a:pt x="627" y="889"/>
                  </a:lnTo>
                  <a:lnTo>
                    <a:pt x="623" y="859"/>
                  </a:lnTo>
                  <a:lnTo>
                    <a:pt x="620" y="829"/>
                  </a:lnTo>
                  <a:lnTo>
                    <a:pt x="618" y="813"/>
                  </a:lnTo>
                  <a:lnTo>
                    <a:pt x="618" y="799"/>
                  </a:lnTo>
                  <a:lnTo>
                    <a:pt x="618" y="799"/>
                  </a:lnTo>
                  <a:lnTo>
                    <a:pt x="618" y="759"/>
                  </a:lnTo>
                  <a:lnTo>
                    <a:pt x="617" y="741"/>
                  </a:lnTo>
                  <a:lnTo>
                    <a:pt x="614" y="723"/>
                  </a:lnTo>
                  <a:lnTo>
                    <a:pt x="612" y="704"/>
                  </a:lnTo>
                  <a:lnTo>
                    <a:pt x="608" y="687"/>
                  </a:lnTo>
                  <a:lnTo>
                    <a:pt x="603" y="669"/>
                  </a:lnTo>
                  <a:lnTo>
                    <a:pt x="596" y="649"/>
                  </a:lnTo>
                  <a:lnTo>
                    <a:pt x="596" y="649"/>
                  </a:lnTo>
                  <a:lnTo>
                    <a:pt x="586" y="613"/>
                  </a:lnTo>
                  <a:lnTo>
                    <a:pt x="575" y="575"/>
                  </a:lnTo>
                  <a:lnTo>
                    <a:pt x="563" y="537"/>
                  </a:lnTo>
                  <a:lnTo>
                    <a:pt x="557" y="520"/>
                  </a:lnTo>
                  <a:lnTo>
                    <a:pt x="549" y="502"/>
                  </a:lnTo>
                  <a:lnTo>
                    <a:pt x="549" y="502"/>
                  </a:lnTo>
                  <a:lnTo>
                    <a:pt x="529" y="461"/>
                  </a:lnTo>
                  <a:lnTo>
                    <a:pt x="511" y="421"/>
                  </a:lnTo>
                  <a:lnTo>
                    <a:pt x="494" y="379"/>
                  </a:lnTo>
                  <a:lnTo>
                    <a:pt x="478" y="337"/>
                  </a:lnTo>
                  <a:lnTo>
                    <a:pt x="478" y="337"/>
                  </a:lnTo>
                  <a:lnTo>
                    <a:pt x="472" y="319"/>
                  </a:lnTo>
                  <a:lnTo>
                    <a:pt x="464" y="302"/>
                  </a:lnTo>
                  <a:lnTo>
                    <a:pt x="455" y="285"/>
                  </a:lnTo>
                  <a:lnTo>
                    <a:pt x="444" y="269"/>
                  </a:lnTo>
                  <a:lnTo>
                    <a:pt x="422" y="236"/>
                  </a:lnTo>
                  <a:lnTo>
                    <a:pt x="401" y="205"/>
                  </a:lnTo>
                  <a:lnTo>
                    <a:pt x="401" y="205"/>
                  </a:lnTo>
                  <a:lnTo>
                    <a:pt x="389" y="189"/>
                  </a:lnTo>
                  <a:lnTo>
                    <a:pt x="378" y="175"/>
                  </a:lnTo>
                  <a:lnTo>
                    <a:pt x="363" y="160"/>
                  </a:lnTo>
                  <a:lnTo>
                    <a:pt x="349" y="147"/>
                  </a:lnTo>
                  <a:lnTo>
                    <a:pt x="333" y="134"/>
                  </a:lnTo>
                  <a:lnTo>
                    <a:pt x="317" y="122"/>
                  </a:lnTo>
                  <a:lnTo>
                    <a:pt x="300" y="112"/>
                  </a:lnTo>
                  <a:lnTo>
                    <a:pt x="285" y="103"/>
                  </a:lnTo>
                  <a:lnTo>
                    <a:pt x="285" y="103"/>
                  </a:lnTo>
                  <a:lnTo>
                    <a:pt x="255" y="86"/>
                  </a:lnTo>
                  <a:lnTo>
                    <a:pt x="223" y="68"/>
                  </a:lnTo>
                  <a:lnTo>
                    <a:pt x="191" y="52"/>
                  </a:lnTo>
                  <a:lnTo>
                    <a:pt x="175" y="45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25" y="28"/>
                  </a:lnTo>
                  <a:lnTo>
                    <a:pt x="91" y="15"/>
                  </a:lnTo>
                  <a:lnTo>
                    <a:pt x="74" y="10"/>
                  </a:lnTo>
                  <a:lnTo>
                    <a:pt x="56" y="5"/>
                  </a:lnTo>
                  <a:lnTo>
                    <a:pt x="3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6"/>
                  </a:lnTo>
                  <a:lnTo>
                    <a:pt x="7" y="40"/>
                  </a:lnTo>
                  <a:lnTo>
                    <a:pt x="11" y="43"/>
                  </a:lnTo>
                  <a:lnTo>
                    <a:pt x="17" y="44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35" y="47"/>
                  </a:lnTo>
                  <a:lnTo>
                    <a:pt x="49" y="51"/>
                  </a:lnTo>
                  <a:lnTo>
                    <a:pt x="77" y="60"/>
                  </a:lnTo>
                  <a:lnTo>
                    <a:pt x="105" y="70"/>
                  </a:lnTo>
                  <a:lnTo>
                    <a:pt x="133" y="79"/>
                  </a:lnTo>
                  <a:lnTo>
                    <a:pt x="133" y="79"/>
                  </a:lnTo>
                  <a:lnTo>
                    <a:pt x="150" y="85"/>
                  </a:lnTo>
                  <a:lnTo>
                    <a:pt x="166" y="92"/>
                  </a:lnTo>
                  <a:lnTo>
                    <a:pt x="198" y="108"/>
                  </a:lnTo>
                  <a:lnTo>
                    <a:pt x="231" y="125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79" y="151"/>
                  </a:lnTo>
                  <a:lnTo>
                    <a:pt x="296" y="163"/>
                  </a:lnTo>
                  <a:lnTo>
                    <a:pt x="312" y="175"/>
                  </a:lnTo>
                  <a:lnTo>
                    <a:pt x="327" y="188"/>
                  </a:lnTo>
                  <a:lnTo>
                    <a:pt x="341" y="204"/>
                  </a:lnTo>
                  <a:lnTo>
                    <a:pt x="355" y="218"/>
                  </a:lnTo>
                  <a:lnTo>
                    <a:pt x="368" y="235"/>
                  </a:lnTo>
                  <a:lnTo>
                    <a:pt x="380" y="252"/>
                  </a:lnTo>
                  <a:lnTo>
                    <a:pt x="392" y="270"/>
                  </a:lnTo>
                  <a:lnTo>
                    <a:pt x="402" y="287"/>
                  </a:lnTo>
                  <a:lnTo>
                    <a:pt x="413" y="306"/>
                  </a:lnTo>
                  <a:lnTo>
                    <a:pt x="422" y="325"/>
                  </a:lnTo>
                  <a:lnTo>
                    <a:pt x="438" y="362"/>
                  </a:lnTo>
                  <a:lnTo>
                    <a:pt x="451" y="400"/>
                  </a:lnTo>
                  <a:lnTo>
                    <a:pt x="451" y="400"/>
                  </a:lnTo>
                  <a:lnTo>
                    <a:pt x="455" y="413"/>
                  </a:lnTo>
                  <a:lnTo>
                    <a:pt x="461" y="427"/>
                  </a:lnTo>
                  <a:lnTo>
                    <a:pt x="474" y="455"/>
                  </a:lnTo>
                  <a:lnTo>
                    <a:pt x="502" y="508"/>
                  </a:lnTo>
                  <a:lnTo>
                    <a:pt x="502" y="508"/>
                  </a:lnTo>
                  <a:lnTo>
                    <a:pt x="511" y="527"/>
                  </a:lnTo>
                  <a:lnTo>
                    <a:pt x="518" y="545"/>
                  </a:lnTo>
                  <a:lnTo>
                    <a:pt x="531" y="584"/>
                  </a:lnTo>
                  <a:lnTo>
                    <a:pt x="541" y="623"/>
                  </a:lnTo>
                  <a:lnTo>
                    <a:pt x="553" y="661"/>
                  </a:lnTo>
                  <a:lnTo>
                    <a:pt x="553" y="661"/>
                  </a:lnTo>
                  <a:lnTo>
                    <a:pt x="558" y="681"/>
                  </a:lnTo>
                  <a:lnTo>
                    <a:pt x="563" y="700"/>
                  </a:lnTo>
                  <a:lnTo>
                    <a:pt x="566" y="719"/>
                  </a:lnTo>
                  <a:lnTo>
                    <a:pt x="570" y="737"/>
                  </a:lnTo>
                  <a:lnTo>
                    <a:pt x="571" y="757"/>
                  </a:lnTo>
                  <a:lnTo>
                    <a:pt x="572" y="775"/>
                  </a:lnTo>
                  <a:lnTo>
                    <a:pt x="572" y="816"/>
                  </a:lnTo>
                  <a:lnTo>
                    <a:pt x="572" y="816"/>
                  </a:lnTo>
                  <a:lnTo>
                    <a:pt x="574" y="829"/>
                  </a:lnTo>
                  <a:lnTo>
                    <a:pt x="576" y="842"/>
                  </a:lnTo>
                  <a:lnTo>
                    <a:pt x="584" y="867"/>
                  </a:lnTo>
                  <a:lnTo>
                    <a:pt x="584" y="867"/>
                  </a:lnTo>
                  <a:lnTo>
                    <a:pt x="587" y="885"/>
                  </a:lnTo>
                  <a:lnTo>
                    <a:pt x="587" y="905"/>
                  </a:lnTo>
                  <a:lnTo>
                    <a:pt x="587" y="941"/>
                  </a:lnTo>
                  <a:lnTo>
                    <a:pt x="587" y="941"/>
                  </a:lnTo>
                  <a:lnTo>
                    <a:pt x="587" y="945"/>
                  </a:lnTo>
                  <a:lnTo>
                    <a:pt x="588" y="950"/>
                  </a:lnTo>
                  <a:lnTo>
                    <a:pt x="591" y="954"/>
                  </a:lnTo>
                  <a:lnTo>
                    <a:pt x="593" y="957"/>
                  </a:lnTo>
                  <a:lnTo>
                    <a:pt x="596" y="959"/>
                  </a:lnTo>
                  <a:lnTo>
                    <a:pt x="600" y="962"/>
                  </a:lnTo>
                  <a:lnTo>
                    <a:pt x="605" y="963"/>
                  </a:lnTo>
                  <a:lnTo>
                    <a:pt x="609" y="963"/>
                  </a:lnTo>
                  <a:lnTo>
                    <a:pt x="616" y="963"/>
                  </a:lnTo>
                  <a:lnTo>
                    <a:pt x="616" y="963"/>
                  </a:lnTo>
                  <a:lnTo>
                    <a:pt x="620" y="963"/>
                  </a:lnTo>
                  <a:lnTo>
                    <a:pt x="623" y="962"/>
                  </a:lnTo>
                  <a:lnTo>
                    <a:pt x="627" y="959"/>
                  </a:lnTo>
                  <a:lnTo>
                    <a:pt x="631" y="957"/>
                  </a:lnTo>
                  <a:lnTo>
                    <a:pt x="634" y="954"/>
                  </a:lnTo>
                  <a:lnTo>
                    <a:pt x="637" y="950"/>
                  </a:lnTo>
                  <a:lnTo>
                    <a:pt x="638" y="945"/>
                  </a:lnTo>
                  <a:lnTo>
                    <a:pt x="638" y="941"/>
                  </a:lnTo>
                  <a:lnTo>
                    <a:pt x="638" y="936"/>
                  </a:lnTo>
                  <a:lnTo>
                    <a:pt x="638" y="936"/>
                  </a:lnTo>
                  <a:lnTo>
                    <a:pt x="638" y="931"/>
                  </a:lnTo>
                  <a:lnTo>
                    <a:pt x="637" y="925"/>
                  </a:lnTo>
                  <a:lnTo>
                    <a:pt x="634" y="923"/>
                  </a:lnTo>
                  <a:lnTo>
                    <a:pt x="631" y="919"/>
                  </a:lnTo>
                  <a:lnTo>
                    <a:pt x="631" y="9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82" name="组合 1281"/>
          <p:cNvGrpSpPr/>
          <p:nvPr/>
        </p:nvGrpSpPr>
        <p:grpSpPr>
          <a:xfrm>
            <a:off x="6982885" y="2315617"/>
            <a:ext cx="999068" cy="946151"/>
            <a:chOff x="5237163" y="2006600"/>
            <a:chExt cx="749301" cy="709613"/>
          </a:xfrm>
          <a:solidFill>
            <a:srgbClr val="1043AB"/>
          </a:solidFill>
        </p:grpSpPr>
        <p:sp>
          <p:nvSpPr>
            <p:cNvPr id="13468" name="Freeform 1180"/>
            <p:cNvSpPr/>
            <p:nvPr/>
          </p:nvSpPr>
          <p:spPr bwMode="auto">
            <a:xfrm>
              <a:off x="5256213" y="2009775"/>
              <a:ext cx="107950" cy="100013"/>
            </a:xfrm>
            <a:custGeom>
              <a:avLst/>
              <a:gdLst/>
              <a:ahLst/>
              <a:cxnLst>
                <a:cxn ang="0">
                  <a:pos x="259" y="4"/>
                </a:cxn>
                <a:cxn ang="0">
                  <a:pos x="259" y="4"/>
                </a:cxn>
                <a:cxn ang="0">
                  <a:pos x="258" y="8"/>
                </a:cxn>
                <a:cxn ang="0">
                  <a:pos x="254" y="12"/>
                </a:cxn>
                <a:cxn ang="0">
                  <a:pos x="247" y="20"/>
                </a:cxn>
                <a:cxn ang="0">
                  <a:pos x="239" y="25"/>
                </a:cxn>
                <a:cxn ang="0">
                  <a:pos x="232" y="30"/>
                </a:cxn>
                <a:cxn ang="0">
                  <a:pos x="232" y="30"/>
                </a:cxn>
                <a:cxn ang="0">
                  <a:pos x="222" y="35"/>
                </a:cxn>
                <a:cxn ang="0">
                  <a:pos x="215" y="42"/>
                </a:cxn>
                <a:cxn ang="0">
                  <a:pos x="199" y="56"/>
                </a:cxn>
                <a:cxn ang="0">
                  <a:pos x="199" y="56"/>
                </a:cxn>
                <a:cxn ang="0">
                  <a:pos x="164" y="86"/>
                </a:cxn>
                <a:cxn ang="0">
                  <a:pos x="128" y="118"/>
                </a:cxn>
                <a:cxn ang="0">
                  <a:pos x="128" y="118"/>
                </a:cxn>
                <a:cxn ang="0">
                  <a:pos x="96" y="146"/>
                </a:cxn>
                <a:cxn ang="0">
                  <a:pos x="63" y="177"/>
                </a:cxn>
                <a:cxn ang="0">
                  <a:pos x="31" y="208"/>
                </a:cxn>
                <a:cxn ang="0">
                  <a:pos x="1" y="241"/>
                </a:cxn>
                <a:cxn ang="0">
                  <a:pos x="1" y="241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7" y="251"/>
                </a:cxn>
                <a:cxn ang="0">
                  <a:pos x="8" y="251"/>
                </a:cxn>
                <a:cxn ang="0">
                  <a:pos x="11" y="248"/>
                </a:cxn>
                <a:cxn ang="0">
                  <a:pos x="11" y="248"/>
                </a:cxn>
                <a:cxn ang="0">
                  <a:pos x="25" y="231"/>
                </a:cxn>
                <a:cxn ang="0">
                  <a:pos x="41" y="214"/>
                </a:cxn>
                <a:cxn ang="0">
                  <a:pos x="75" y="182"/>
                </a:cxn>
                <a:cxn ang="0">
                  <a:pos x="109" y="150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83" y="84"/>
                </a:cxn>
                <a:cxn ang="0">
                  <a:pos x="222" y="51"/>
                </a:cxn>
                <a:cxn ang="0">
                  <a:pos x="222" y="51"/>
                </a:cxn>
                <a:cxn ang="0">
                  <a:pos x="236" y="41"/>
                </a:cxn>
                <a:cxn ang="0">
                  <a:pos x="250" y="31"/>
                </a:cxn>
                <a:cxn ang="0">
                  <a:pos x="256" y="26"/>
                </a:cxn>
                <a:cxn ang="0">
                  <a:pos x="262" y="21"/>
                </a:cxn>
                <a:cxn ang="0">
                  <a:pos x="267" y="14"/>
                </a:cxn>
                <a:cxn ang="0">
                  <a:pos x="271" y="7"/>
                </a:cxn>
                <a:cxn ang="0">
                  <a:pos x="271" y="7"/>
                </a:cxn>
                <a:cxn ang="0">
                  <a:pos x="271" y="4"/>
                </a:cxn>
                <a:cxn ang="0">
                  <a:pos x="270" y="3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2" y="0"/>
                </a:cxn>
                <a:cxn ang="0">
                  <a:pos x="260" y="1"/>
                </a:cxn>
                <a:cxn ang="0">
                  <a:pos x="259" y="4"/>
                </a:cxn>
                <a:cxn ang="0">
                  <a:pos x="259" y="4"/>
                </a:cxn>
              </a:cxnLst>
              <a:rect l="0" t="0" r="r" b="b"/>
              <a:pathLst>
                <a:path w="271" h="251">
                  <a:moveTo>
                    <a:pt x="259" y="4"/>
                  </a:moveTo>
                  <a:lnTo>
                    <a:pt x="259" y="4"/>
                  </a:lnTo>
                  <a:lnTo>
                    <a:pt x="258" y="8"/>
                  </a:lnTo>
                  <a:lnTo>
                    <a:pt x="254" y="12"/>
                  </a:lnTo>
                  <a:lnTo>
                    <a:pt x="247" y="20"/>
                  </a:lnTo>
                  <a:lnTo>
                    <a:pt x="239" y="25"/>
                  </a:lnTo>
                  <a:lnTo>
                    <a:pt x="232" y="30"/>
                  </a:lnTo>
                  <a:lnTo>
                    <a:pt x="232" y="30"/>
                  </a:lnTo>
                  <a:lnTo>
                    <a:pt x="222" y="35"/>
                  </a:lnTo>
                  <a:lnTo>
                    <a:pt x="215" y="42"/>
                  </a:lnTo>
                  <a:lnTo>
                    <a:pt x="199" y="56"/>
                  </a:lnTo>
                  <a:lnTo>
                    <a:pt x="199" y="56"/>
                  </a:lnTo>
                  <a:lnTo>
                    <a:pt x="164" y="86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96" y="146"/>
                  </a:lnTo>
                  <a:lnTo>
                    <a:pt x="63" y="177"/>
                  </a:lnTo>
                  <a:lnTo>
                    <a:pt x="31" y="208"/>
                  </a:lnTo>
                  <a:lnTo>
                    <a:pt x="1" y="241"/>
                  </a:lnTo>
                  <a:lnTo>
                    <a:pt x="1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7" y="251"/>
                  </a:lnTo>
                  <a:lnTo>
                    <a:pt x="8" y="251"/>
                  </a:lnTo>
                  <a:lnTo>
                    <a:pt x="11" y="248"/>
                  </a:lnTo>
                  <a:lnTo>
                    <a:pt x="11" y="248"/>
                  </a:lnTo>
                  <a:lnTo>
                    <a:pt x="25" y="231"/>
                  </a:lnTo>
                  <a:lnTo>
                    <a:pt x="41" y="214"/>
                  </a:lnTo>
                  <a:lnTo>
                    <a:pt x="75" y="182"/>
                  </a:lnTo>
                  <a:lnTo>
                    <a:pt x="109" y="150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83" y="84"/>
                  </a:lnTo>
                  <a:lnTo>
                    <a:pt x="222" y="51"/>
                  </a:lnTo>
                  <a:lnTo>
                    <a:pt x="222" y="51"/>
                  </a:lnTo>
                  <a:lnTo>
                    <a:pt x="236" y="41"/>
                  </a:lnTo>
                  <a:lnTo>
                    <a:pt x="250" y="31"/>
                  </a:lnTo>
                  <a:lnTo>
                    <a:pt x="256" y="26"/>
                  </a:lnTo>
                  <a:lnTo>
                    <a:pt x="262" y="21"/>
                  </a:lnTo>
                  <a:lnTo>
                    <a:pt x="267" y="14"/>
                  </a:lnTo>
                  <a:lnTo>
                    <a:pt x="271" y="7"/>
                  </a:lnTo>
                  <a:lnTo>
                    <a:pt x="271" y="7"/>
                  </a:lnTo>
                  <a:lnTo>
                    <a:pt x="271" y="4"/>
                  </a:lnTo>
                  <a:lnTo>
                    <a:pt x="270" y="3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2" y="0"/>
                  </a:lnTo>
                  <a:lnTo>
                    <a:pt x="260" y="1"/>
                  </a:lnTo>
                  <a:lnTo>
                    <a:pt x="259" y="4"/>
                  </a:lnTo>
                  <a:lnTo>
                    <a:pt x="2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9" name="Freeform 1181"/>
            <p:cNvSpPr/>
            <p:nvPr/>
          </p:nvSpPr>
          <p:spPr bwMode="auto">
            <a:xfrm>
              <a:off x="5246688" y="2011363"/>
              <a:ext cx="177800" cy="144463"/>
            </a:xfrm>
            <a:custGeom>
              <a:avLst/>
              <a:gdLst/>
              <a:ahLst/>
              <a:cxnLst>
                <a:cxn ang="0">
                  <a:pos x="438" y="0"/>
                </a:cxn>
                <a:cxn ang="0">
                  <a:pos x="426" y="4"/>
                </a:cxn>
                <a:cxn ang="0">
                  <a:pos x="394" y="25"/>
                </a:cxn>
                <a:cxn ang="0">
                  <a:pos x="360" y="50"/>
                </a:cxn>
                <a:cxn ang="0">
                  <a:pos x="324" y="74"/>
                </a:cxn>
                <a:cxn ang="0">
                  <a:pos x="267" y="122"/>
                </a:cxn>
                <a:cxn ang="0">
                  <a:pos x="209" y="170"/>
                </a:cxn>
                <a:cxn ang="0">
                  <a:pos x="180" y="193"/>
                </a:cxn>
                <a:cxn ang="0">
                  <a:pos x="93" y="267"/>
                </a:cxn>
                <a:cxn ang="0">
                  <a:pos x="61" y="293"/>
                </a:cxn>
                <a:cxn ang="0">
                  <a:pos x="30" y="320"/>
                </a:cxn>
                <a:cxn ang="0">
                  <a:pos x="13" y="337"/>
                </a:cxn>
                <a:cxn ang="0">
                  <a:pos x="2" y="352"/>
                </a:cxn>
                <a:cxn ang="0">
                  <a:pos x="0" y="357"/>
                </a:cxn>
                <a:cxn ang="0">
                  <a:pos x="0" y="362"/>
                </a:cxn>
                <a:cxn ang="0">
                  <a:pos x="8" y="363"/>
                </a:cxn>
                <a:cxn ang="0">
                  <a:pos x="10" y="361"/>
                </a:cxn>
                <a:cxn ang="0">
                  <a:pos x="13" y="356"/>
                </a:cxn>
                <a:cxn ang="0">
                  <a:pos x="26" y="340"/>
                </a:cxn>
                <a:cxn ang="0">
                  <a:pos x="44" y="322"/>
                </a:cxn>
                <a:cxn ang="0">
                  <a:pos x="72" y="298"/>
                </a:cxn>
                <a:cxn ang="0">
                  <a:pos x="101" y="275"/>
                </a:cxn>
                <a:cxn ang="0">
                  <a:pos x="192" y="197"/>
                </a:cxn>
                <a:cxn ang="0">
                  <a:pos x="224" y="173"/>
                </a:cxn>
                <a:cxn ang="0">
                  <a:pos x="269" y="135"/>
                </a:cxn>
                <a:cxn ang="0">
                  <a:pos x="315" y="97"/>
                </a:cxn>
                <a:cxn ang="0">
                  <a:pos x="365" y="57"/>
                </a:cxn>
                <a:cxn ang="0">
                  <a:pos x="383" y="46"/>
                </a:cxn>
                <a:cxn ang="0">
                  <a:pos x="411" y="26"/>
                </a:cxn>
                <a:cxn ang="0">
                  <a:pos x="433" y="13"/>
                </a:cxn>
                <a:cxn ang="0">
                  <a:pos x="441" y="10"/>
                </a:cxn>
                <a:cxn ang="0">
                  <a:pos x="445" y="8"/>
                </a:cxn>
                <a:cxn ang="0">
                  <a:pos x="445" y="4"/>
                </a:cxn>
                <a:cxn ang="0">
                  <a:pos x="439" y="0"/>
                </a:cxn>
                <a:cxn ang="0">
                  <a:pos x="438" y="0"/>
                </a:cxn>
              </a:cxnLst>
              <a:rect l="0" t="0" r="r" b="b"/>
              <a:pathLst>
                <a:path w="445" h="365">
                  <a:moveTo>
                    <a:pt x="438" y="0"/>
                  </a:moveTo>
                  <a:lnTo>
                    <a:pt x="438" y="0"/>
                  </a:lnTo>
                  <a:lnTo>
                    <a:pt x="431" y="1"/>
                  </a:lnTo>
                  <a:lnTo>
                    <a:pt x="426" y="4"/>
                  </a:lnTo>
                  <a:lnTo>
                    <a:pt x="414" y="10"/>
                  </a:lnTo>
                  <a:lnTo>
                    <a:pt x="394" y="25"/>
                  </a:lnTo>
                  <a:lnTo>
                    <a:pt x="394" y="25"/>
                  </a:lnTo>
                  <a:lnTo>
                    <a:pt x="360" y="50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295" y="98"/>
                  </a:lnTo>
                  <a:lnTo>
                    <a:pt x="267" y="122"/>
                  </a:lnTo>
                  <a:lnTo>
                    <a:pt x="238" y="146"/>
                  </a:lnTo>
                  <a:lnTo>
                    <a:pt x="209" y="170"/>
                  </a:lnTo>
                  <a:lnTo>
                    <a:pt x="209" y="170"/>
                  </a:lnTo>
                  <a:lnTo>
                    <a:pt x="180" y="193"/>
                  </a:lnTo>
                  <a:lnTo>
                    <a:pt x="150" y="217"/>
                  </a:lnTo>
                  <a:lnTo>
                    <a:pt x="93" y="267"/>
                  </a:lnTo>
                  <a:lnTo>
                    <a:pt x="93" y="267"/>
                  </a:lnTo>
                  <a:lnTo>
                    <a:pt x="61" y="293"/>
                  </a:lnTo>
                  <a:lnTo>
                    <a:pt x="46" y="306"/>
                  </a:lnTo>
                  <a:lnTo>
                    <a:pt x="30" y="320"/>
                  </a:lnTo>
                  <a:lnTo>
                    <a:pt x="30" y="320"/>
                  </a:lnTo>
                  <a:lnTo>
                    <a:pt x="13" y="337"/>
                  </a:lnTo>
                  <a:lnTo>
                    <a:pt x="5" y="346"/>
                  </a:lnTo>
                  <a:lnTo>
                    <a:pt x="2" y="352"/>
                  </a:lnTo>
                  <a:lnTo>
                    <a:pt x="0" y="357"/>
                  </a:lnTo>
                  <a:lnTo>
                    <a:pt x="0" y="357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4" y="365"/>
                  </a:lnTo>
                  <a:lnTo>
                    <a:pt x="8" y="363"/>
                  </a:lnTo>
                  <a:lnTo>
                    <a:pt x="9" y="362"/>
                  </a:lnTo>
                  <a:lnTo>
                    <a:pt x="10" y="361"/>
                  </a:lnTo>
                  <a:lnTo>
                    <a:pt x="10" y="361"/>
                  </a:lnTo>
                  <a:lnTo>
                    <a:pt x="13" y="356"/>
                  </a:lnTo>
                  <a:lnTo>
                    <a:pt x="17" y="350"/>
                  </a:lnTo>
                  <a:lnTo>
                    <a:pt x="26" y="340"/>
                  </a:lnTo>
                  <a:lnTo>
                    <a:pt x="44" y="322"/>
                  </a:lnTo>
                  <a:lnTo>
                    <a:pt x="44" y="322"/>
                  </a:lnTo>
                  <a:lnTo>
                    <a:pt x="57" y="310"/>
                  </a:lnTo>
                  <a:lnTo>
                    <a:pt x="72" y="298"/>
                  </a:lnTo>
                  <a:lnTo>
                    <a:pt x="101" y="275"/>
                  </a:lnTo>
                  <a:lnTo>
                    <a:pt x="101" y="275"/>
                  </a:lnTo>
                  <a:lnTo>
                    <a:pt x="162" y="222"/>
                  </a:lnTo>
                  <a:lnTo>
                    <a:pt x="192" y="197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47" y="154"/>
                  </a:lnTo>
                  <a:lnTo>
                    <a:pt x="269" y="135"/>
                  </a:lnTo>
                  <a:lnTo>
                    <a:pt x="315" y="97"/>
                  </a:lnTo>
                  <a:lnTo>
                    <a:pt x="315" y="97"/>
                  </a:lnTo>
                  <a:lnTo>
                    <a:pt x="348" y="71"/>
                  </a:lnTo>
                  <a:lnTo>
                    <a:pt x="365" y="57"/>
                  </a:lnTo>
                  <a:lnTo>
                    <a:pt x="383" y="46"/>
                  </a:lnTo>
                  <a:lnTo>
                    <a:pt x="383" y="46"/>
                  </a:lnTo>
                  <a:lnTo>
                    <a:pt x="396" y="37"/>
                  </a:lnTo>
                  <a:lnTo>
                    <a:pt x="411" y="26"/>
                  </a:lnTo>
                  <a:lnTo>
                    <a:pt x="425" y="16"/>
                  </a:lnTo>
                  <a:lnTo>
                    <a:pt x="433" y="13"/>
                  </a:lnTo>
                  <a:lnTo>
                    <a:pt x="441" y="10"/>
                  </a:lnTo>
                  <a:lnTo>
                    <a:pt x="441" y="10"/>
                  </a:lnTo>
                  <a:lnTo>
                    <a:pt x="443" y="9"/>
                  </a:lnTo>
                  <a:lnTo>
                    <a:pt x="445" y="8"/>
                  </a:lnTo>
                  <a:lnTo>
                    <a:pt x="445" y="6"/>
                  </a:lnTo>
                  <a:lnTo>
                    <a:pt x="445" y="4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8" y="0"/>
                  </a:lnTo>
                  <a:lnTo>
                    <a:pt x="4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0" name="Freeform 1182"/>
            <p:cNvSpPr/>
            <p:nvPr/>
          </p:nvSpPr>
          <p:spPr bwMode="auto">
            <a:xfrm>
              <a:off x="5240338" y="2033588"/>
              <a:ext cx="198438" cy="161925"/>
            </a:xfrm>
            <a:custGeom>
              <a:avLst/>
              <a:gdLst/>
              <a:ahLst/>
              <a:cxnLst>
                <a:cxn ang="0">
                  <a:pos x="495" y="1"/>
                </a:cxn>
                <a:cxn ang="0">
                  <a:pos x="468" y="18"/>
                </a:cxn>
                <a:cxn ang="0">
                  <a:pos x="442" y="35"/>
                </a:cxn>
                <a:cxn ang="0">
                  <a:pos x="378" y="89"/>
                </a:cxn>
                <a:cxn ang="0">
                  <a:pos x="344" y="117"/>
                </a:cxn>
                <a:cxn ang="0">
                  <a:pos x="238" y="194"/>
                </a:cxn>
                <a:cxn ang="0">
                  <a:pos x="209" y="219"/>
                </a:cxn>
                <a:cxn ang="0">
                  <a:pos x="126" y="296"/>
                </a:cxn>
                <a:cxn ang="0">
                  <a:pos x="97" y="322"/>
                </a:cxn>
                <a:cxn ang="0">
                  <a:pos x="67" y="348"/>
                </a:cxn>
                <a:cxn ang="0">
                  <a:pos x="34" y="373"/>
                </a:cxn>
                <a:cxn ang="0">
                  <a:pos x="2" y="398"/>
                </a:cxn>
                <a:cxn ang="0">
                  <a:pos x="0" y="400"/>
                </a:cxn>
                <a:cxn ang="0">
                  <a:pos x="2" y="406"/>
                </a:cxn>
                <a:cxn ang="0">
                  <a:pos x="8" y="407"/>
                </a:cxn>
                <a:cxn ang="0">
                  <a:pos x="11" y="406"/>
                </a:cxn>
                <a:cxn ang="0">
                  <a:pos x="34" y="387"/>
                </a:cxn>
                <a:cxn ang="0">
                  <a:pos x="59" y="369"/>
                </a:cxn>
                <a:cxn ang="0">
                  <a:pos x="90" y="344"/>
                </a:cxn>
                <a:cxn ang="0">
                  <a:pos x="121" y="317"/>
                </a:cxn>
                <a:cxn ang="0">
                  <a:pos x="178" y="263"/>
                </a:cxn>
                <a:cxn ang="0">
                  <a:pos x="237" y="209"/>
                </a:cxn>
                <a:cxn ang="0">
                  <a:pos x="270" y="185"/>
                </a:cxn>
                <a:cxn ang="0">
                  <a:pos x="336" y="136"/>
                </a:cxn>
                <a:cxn ang="0">
                  <a:pos x="369" y="111"/>
                </a:cxn>
                <a:cxn ang="0">
                  <a:pos x="434" y="58"/>
                </a:cxn>
                <a:cxn ang="0">
                  <a:pos x="450" y="46"/>
                </a:cxn>
                <a:cxn ang="0">
                  <a:pos x="500" y="11"/>
                </a:cxn>
                <a:cxn ang="0">
                  <a:pos x="501" y="9"/>
                </a:cxn>
                <a:cxn ang="0">
                  <a:pos x="501" y="3"/>
                </a:cxn>
                <a:cxn ang="0">
                  <a:pos x="499" y="0"/>
                </a:cxn>
                <a:cxn ang="0">
                  <a:pos x="495" y="1"/>
                </a:cxn>
              </a:cxnLst>
              <a:rect l="0" t="0" r="r" b="b"/>
              <a:pathLst>
                <a:path w="503" h="407">
                  <a:moveTo>
                    <a:pt x="495" y="1"/>
                  </a:moveTo>
                  <a:lnTo>
                    <a:pt x="495" y="1"/>
                  </a:lnTo>
                  <a:lnTo>
                    <a:pt x="482" y="9"/>
                  </a:lnTo>
                  <a:lnTo>
                    <a:pt x="468" y="18"/>
                  </a:lnTo>
                  <a:lnTo>
                    <a:pt x="455" y="26"/>
                  </a:lnTo>
                  <a:lnTo>
                    <a:pt x="442" y="35"/>
                  </a:lnTo>
                  <a:lnTo>
                    <a:pt x="442" y="35"/>
                  </a:lnTo>
                  <a:lnTo>
                    <a:pt x="378" y="89"/>
                  </a:lnTo>
                  <a:lnTo>
                    <a:pt x="378" y="89"/>
                  </a:lnTo>
                  <a:lnTo>
                    <a:pt x="344" y="117"/>
                  </a:lnTo>
                  <a:lnTo>
                    <a:pt x="309" y="143"/>
                  </a:lnTo>
                  <a:lnTo>
                    <a:pt x="238" y="194"/>
                  </a:lnTo>
                  <a:lnTo>
                    <a:pt x="238" y="194"/>
                  </a:lnTo>
                  <a:lnTo>
                    <a:pt x="209" y="219"/>
                  </a:lnTo>
                  <a:lnTo>
                    <a:pt x="181" y="243"/>
                  </a:lnTo>
                  <a:lnTo>
                    <a:pt x="126" y="296"/>
                  </a:lnTo>
                  <a:lnTo>
                    <a:pt x="126" y="296"/>
                  </a:lnTo>
                  <a:lnTo>
                    <a:pt x="97" y="322"/>
                  </a:lnTo>
                  <a:lnTo>
                    <a:pt x="67" y="348"/>
                  </a:lnTo>
                  <a:lnTo>
                    <a:pt x="67" y="348"/>
                  </a:lnTo>
                  <a:lnTo>
                    <a:pt x="51" y="361"/>
                  </a:lnTo>
                  <a:lnTo>
                    <a:pt x="34" y="373"/>
                  </a:lnTo>
                  <a:lnTo>
                    <a:pt x="17" y="385"/>
                  </a:lnTo>
                  <a:lnTo>
                    <a:pt x="2" y="398"/>
                  </a:lnTo>
                  <a:lnTo>
                    <a:pt x="2" y="398"/>
                  </a:lnTo>
                  <a:lnTo>
                    <a:pt x="0" y="400"/>
                  </a:lnTo>
                  <a:lnTo>
                    <a:pt x="0" y="402"/>
                  </a:lnTo>
                  <a:lnTo>
                    <a:pt x="2" y="406"/>
                  </a:lnTo>
                  <a:lnTo>
                    <a:pt x="5" y="407"/>
                  </a:lnTo>
                  <a:lnTo>
                    <a:pt x="8" y="407"/>
                  </a:lnTo>
                  <a:lnTo>
                    <a:pt x="11" y="406"/>
                  </a:lnTo>
                  <a:lnTo>
                    <a:pt x="11" y="406"/>
                  </a:lnTo>
                  <a:lnTo>
                    <a:pt x="22" y="396"/>
                  </a:lnTo>
                  <a:lnTo>
                    <a:pt x="34" y="387"/>
                  </a:lnTo>
                  <a:lnTo>
                    <a:pt x="47" y="379"/>
                  </a:lnTo>
                  <a:lnTo>
                    <a:pt x="59" y="369"/>
                  </a:lnTo>
                  <a:lnTo>
                    <a:pt x="59" y="369"/>
                  </a:lnTo>
                  <a:lnTo>
                    <a:pt x="90" y="344"/>
                  </a:lnTo>
                  <a:lnTo>
                    <a:pt x="121" y="317"/>
                  </a:lnTo>
                  <a:lnTo>
                    <a:pt x="121" y="317"/>
                  </a:lnTo>
                  <a:lnTo>
                    <a:pt x="149" y="290"/>
                  </a:lnTo>
                  <a:lnTo>
                    <a:pt x="178" y="263"/>
                  </a:lnTo>
                  <a:lnTo>
                    <a:pt x="207" y="236"/>
                  </a:lnTo>
                  <a:lnTo>
                    <a:pt x="237" y="209"/>
                  </a:lnTo>
                  <a:lnTo>
                    <a:pt x="237" y="209"/>
                  </a:lnTo>
                  <a:lnTo>
                    <a:pt x="270" y="185"/>
                  </a:lnTo>
                  <a:lnTo>
                    <a:pt x="304" y="160"/>
                  </a:lnTo>
                  <a:lnTo>
                    <a:pt x="336" y="13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402" y="85"/>
                  </a:lnTo>
                  <a:lnTo>
                    <a:pt x="434" y="58"/>
                  </a:lnTo>
                  <a:lnTo>
                    <a:pt x="434" y="58"/>
                  </a:lnTo>
                  <a:lnTo>
                    <a:pt x="450" y="46"/>
                  </a:lnTo>
                  <a:lnTo>
                    <a:pt x="467" y="34"/>
                  </a:lnTo>
                  <a:lnTo>
                    <a:pt x="500" y="11"/>
                  </a:lnTo>
                  <a:lnTo>
                    <a:pt x="500" y="11"/>
                  </a:lnTo>
                  <a:lnTo>
                    <a:pt x="501" y="9"/>
                  </a:lnTo>
                  <a:lnTo>
                    <a:pt x="503" y="7"/>
                  </a:lnTo>
                  <a:lnTo>
                    <a:pt x="501" y="3"/>
                  </a:lnTo>
                  <a:lnTo>
                    <a:pt x="500" y="1"/>
                  </a:lnTo>
                  <a:lnTo>
                    <a:pt x="499" y="0"/>
                  </a:lnTo>
                  <a:lnTo>
                    <a:pt x="496" y="0"/>
                  </a:lnTo>
                  <a:lnTo>
                    <a:pt x="495" y="1"/>
                  </a:lnTo>
                  <a:lnTo>
                    <a:pt x="4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1" name="Freeform 1183"/>
            <p:cNvSpPr/>
            <p:nvPr/>
          </p:nvSpPr>
          <p:spPr bwMode="auto">
            <a:xfrm>
              <a:off x="5386388" y="2011363"/>
              <a:ext cx="142875" cy="98425"/>
            </a:xfrm>
            <a:custGeom>
              <a:avLst/>
              <a:gdLst/>
              <a:ahLst/>
              <a:cxnLst>
                <a:cxn ang="0">
                  <a:pos x="355" y="0"/>
                </a:cxn>
                <a:cxn ang="0">
                  <a:pos x="355" y="0"/>
                </a:cxn>
                <a:cxn ang="0">
                  <a:pos x="344" y="4"/>
                </a:cxn>
                <a:cxn ang="0">
                  <a:pos x="334" y="9"/>
                </a:cxn>
                <a:cxn ang="0">
                  <a:pos x="314" y="21"/>
                </a:cxn>
                <a:cxn ang="0">
                  <a:pos x="275" y="48"/>
                </a:cxn>
                <a:cxn ang="0">
                  <a:pos x="275" y="48"/>
                </a:cxn>
                <a:cxn ang="0">
                  <a:pos x="229" y="80"/>
                </a:cxn>
                <a:cxn ang="0">
                  <a:pos x="183" y="110"/>
                </a:cxn>
                <a:cxn ang="0">
                  <a:pos x="183" y="110"/>
                </a:cxn>
                <a:cxn ang="0">
                  <a:pos x="134" y="144"/>
                </a:cxn>
                <a:cxn ang="0">
                  <a:pos x="85" y="178"/>
                </a:cxn>
                <a:cxn ang="0">
                  <a:pos x="85" y="178"/>
                </a:cxn>
                <a:cxn ang="0">
                  <a:pos x="43" y="207"/>
                </a:cxn>
                <a:cxn ang="0">
                  <a:pos x="22" y="221"/>
                </a:cxn>
                <a:cxn ang="0">
                  <a:pos x="3" y="237"/>
                </a:cxn>
                <a:cxn ang="0">
                  <a:pos x="3" y="237"/>
                </a:cxn>
                <a:cxn ang="0">
                  <a:pos x="1" y="239"/>
                </a:cxn>
                <a:cxn ang="0">
                  <a:pos x="0" y="241"/>
                </a:cxn>
                <a:cxn ang="0">
                  <a:pos x="3" y="244"/>
                </a:cxn>
                <a:cxn ang="0">
                  <a:pos x="5" y="247"/>
                </a:cxn>
                <a:cxn ang="0">
                  <a:pos x="8" y="246"/>
                </a:cxn>
                <a:cxn ang="0">
                  <a:pos x="11" y="244"/>
                </a:cxn>
                <a:cxn ang="0">
                  <a:pos x="11" y="244"/>
                </a:cxn>
                <a:cxn ang="0">
                  <a:pos x="29" y="229"/>
                </a:cxn>
                <a:cxn ang="0">
                  <a:pos x="50" y="216"/>
                </a:cxn>
                <a:cxn ang="0">
                  <a:pos x="71" y="201"/>
                </a:cxn>
                <a:cxn ang="0">
                  <a:pos x="92" y="187"/>
                </a:cxn>
                <a:cxn ang="0">
                  <a:pos x="92" y="187"/>
                </a:cxn>
                <a:cxn ang="0">
                  <a:pos x="140" y="154"/>
                </a:cxn>
                <a:cxn ang="0">
                  <a:pos x="188" y="120"/>
                </a:cxn>
                <a:cxn ang="0">
                  <a:pos x="188" y="120"/>
                </a:cxn>
                <a:cxn ang="0">
                  <a:pos x="230" y="91"/>
                </a:cxn>
                <a:cxn ang="0">
                  <a:pos x="272" y="64"/>
                </a:cxn>
                <a:cxn ang="0">
                  <a:pos x="272" y="64"/>
                </a:cxn>
                <a:cxn ang="0">
                  <a:pos x="314" y="35"/>
                </a:cxn>
                <a:cxn ang="0">
                  <a:pos x="314" y="35"/>
                </a:cxn>
                <a:cxn ang="0">
                  <a:pos x="335" y="22"/>
                </a:cxn>
                <a:cxn ang="0">
                  <a:pos x="347" y="16"/>
                </a:cxn>
                <a:cxn ang="0">
                  <a:pos x="358" y="10"/>
                </a:cxn>
                <a:cxn ang="0">
                  <a:pos x="358" y="10"/>
                </a:cxn>
                <a:cxn ang="0">
                  <a:pos x="360" y="9"/>
                </a:cxn>
                <a:cxn ang="0">
                  <a:pos x="361" y="8"/>
                </a:cxn>
                <a:cxn ang="0">
                  <a:pos x="361" y="4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0"/>
                </a:cxn>
                <a:cxn ang="0">
                  <a:pos x="355" y="0"/>
                </a:cxn>
              </a:cxnLst>
              <a:rect l="0" t="0" r="r" b="b"/>
              <a:pathLst>
                <a:path w="361" h="247">
                  <a:moveTo>
                    <a:pt x="355" y="0"/>
                  </a:moveTo>
                  <a:lnTo>
                    <a:pt x="355" y="0"/>
                  </a:lnTo>
                  <a:lnTo>
                    <a:pt x="344" y="4"/>
                  </a:lnTo>
                  <a:lnTo>
                    <a:pt x="334" y="9"/>
                  </a:lnTo>
                  <a:lnTo>
                    <a:pt x="314" y="21"/>
                  </a:lnTo>
                  <a:lnTo>
                    <a:pt x="275" y="48"/>
                  </a:lnTo>
                  <a:lnTo>
                    <a:pt x="275" y="48"/>
                  </a:lnTo>
                  <a:lnTo>
                    <a:pt x="229" y="80"/>
                  </a:lnTo>
                  <a:lnTo>
                    <a:pt x="183" y="110"/>
                  </a:lnTo>
                  <a:lnTo>
                    <a:pt x="183" y="110"/>
                  </a:lnTo>
                  <a:lnTo>
                    <a:pt x="134" y="144"/>
                  </a:lnTo>
                  <a:lnTo>
                    <a:pt x="85" y="178"/>
                  </a:lnTo>
                  <a:lnTo>
                    <a:pt x="85" y="178"/>
                  </a:lnTo>
                  <a:lnTo>
                    <a:pt x="43" y="207"/>
                  </a:lnTo>
                  <a:lnTo>
                    <a:pt x="22" y="221"/>
                  </a:lnTo>
                  <a:lnTo>
                    <a:pt x="3" y="237"/>
                  </a:lnTo>
                  <a:lnTo>
                    <a:pt x="3" y="237"/>
                  </a:lnTo>
                  <a:lnTo>
                    <a:pt x="1" y="239"/>
                  </a:lnTo>
                  <a:lnTo>
                    <a:pt x="0" y="241"/>
                  </a:lnTo>
                  <a:lnTo>
                    <a:pt x="3" y="244"/>
                  </a:lnTo>
                  <a:lnTo>
                    <a:pt x="5" y="247"/>
                  </a:lnTo>
                  <a:lnTo>
                    <a:pt x="8" y="246"/>
                  </a:lnTo>
                  <a:lnTo>
                    <a:pt x="11" y="244"/>
                  </a:lnTo>
                  <a:lnTo>
                    <a:pt x="11" y="244"/>
                  </a:lnTo>
                  <a:lnTo>
                    <a:pt x="29" y="229"/>
                  </a:lnTo>
                  <a:lnTo>
                    <a:pt x="50" y="216"/>
                  </a:lnTo>
                  <a:lnTo>
                    <a:pt x="71" y="201"/>
                  </a:lnTo>
                  <a:lnTo>
                    <a:pt x="92" y="187"/>
                  </a:lnTo>
                  <a:lnTo>
                    <a:pt x="92" y="187"/>
                  </a:lnTo>
                  <a:lnTo>
                    <a:pt x="140" y="154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230" y="91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314" y="35"/>
                  </a:lnTo>
                  <a:lnTo>
                    <a:pt x="314" y="35"/>
                  </a:lnTo>
                  <a:lnTo>
                    <a:pt x="335" y="22"/>
                  </a:lnTo>
                  <a:lnTo>
                    <a:pt x="347" y="16"/>
                  </a:lnTo>
                  <a:lnTo>
                    <a:pt x="358" y="10"/>
                  </a:lnTo>
                  <a:lnTo>
                    <a:pt x="358" y="10"/>
                  </a:lnTo>
                  <a:lnTo>
                    <a:pt x="360" y="9"/>
                  </a:lnTo>
                  <a:lnTo>
                    <a:pt x="361" y="8"/>
                  </a:lnTo>
                  <a:lnTo>
                    <a:pt x="361" y="4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0"/>
                  </a:lnTo>
                  <a:lnTo>
                    <a:pt x="3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2" name="Freeform 1184"/>
            <p:cNvSpPr/>
            <p:nvPr/>
          </p:nvSpPr>
          <p:spPr bwMode="auto">
            <a:xfrm>
              <a:off x="5448301" y="2017713"/>
              <a:ext cx="119063" cy="88900"/>
            </a:xfrm>
            <a:custGeom>
              <a:avLst/>
              <a:gdLst/>
              <a:ahLst/>
              <a:cxnLst>
                <a:cxn ang="0">
                  <a:pos x="292" y="2"/>
                </a:cxn>
                <a:cxn ang="0">
                  <a:pos x="292" y="2"/>
                </a:cxn>
                <a:cxn ang="0">
                  <a:pos x="255" y="23"/>
                </a:cxn>
                <a:cxn ang="0">
                  <a:pos x="219" y="47"/>
                </a:cxn>
                <a:cxn ang="0">
                  <a:pos x="183" y="72"/>
                </a:cxn>
                <a:cxn ang="0">
                  <a:pos x="149" y="98"/>
                </a:cxn>
                <a:cxn ang="0">
                  <a:pos x="149" y="98"/>
                </a:cxn>
                <a:cxn ang="0">
                  <a:pos x="113" y="127"/>
                </a:cxn>
                <a:cxn ang="0">
                  <a:pos x="75" y="156"/>
                </a:cxn>
                <a:cxn ang="0">
                  <a:pos x="37" y="185"/>
                </a:cxn>
                <a:cxn ang="0">
                  <a:pos x="18" y="199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1" y="223"/>
                </a:cxn>
                <a:cxn ang="0">
                  <a:pos x="5" y="225"/>
                </a:cxn>
                <a:cxn ang="0">
                  <a:pos x="7" y="225"/>
                </a:cxn>
                <a:cxn ang="0">
                  <a:pos x="9" y="224"/>
                </a:cxn>
                <a:cxn ang="0">
                  <a:pos x="9" y="224"/>
                </a:cxn>
                <a:cxn ang="0">
                  <a:pos x="41" y="195"/>
                </a:cxn>
                <a:cxn ang="0">
                  <a:pos x="75" y="169"/>
                </a:cxn>
                <a:cxn ang="0">
                  <a:pos x="143" y="119"/>
                </a:cxn>
                <a:cxn ang="0">
                  <a:pos x="143" y="119"/>
                </a:cxn>
                <a:cxn ang="0">
                  <a:pos x="179" y="91"/>
                </a:cxn>
                <a:cxn ang="0">
                  <a:pos x="219" y="62"/>
                </a:cxn>
                <a:cxn ang="0">
                  <a:pos x="256" y="36"/>
                </a:cxn>
                <a:cxn ang="0">
                  <a:pos x="277" y="23"/>
                </a:cxn>
                <a:cxn ang="0">
                  <a:pos x="297" y="11"/>
                </a:cxn>
                <a:cxn ang="0">
                  <a:pos x="297" y="11"/>
                </a:cxn>
                <a:cxn ang="0">
                  <a:pos x="300" y="9"/>
                </a:cxn>
                <a:cxn ang="0">
                  <a:pos x="300" y="8"/>
                </a:cxn>
                <a:cxn ang="0">
                  <a:pos x="300" y="4"/>
                </a:cxn>
                <a:cxn ang="0">
                  <a:pos x="296" y="0"/>
                </a:cxn>
                <a:cxn ang="0">
                  <a:pos x="294" y="0"/>
                </a:cxn>
                <a:cxn ang="0">
                  <a:pos x="292" y="2"/>
                </a:cxn>
                <a:cxn ang="0">
                  <a:pos x="292" y="2"/>
                </a:cxn>
              </a:cxnLst>
              <a:rect l="0" t="0" r="r" b="b"/>
              <a:pathLst>
                <a:path w="300" h="225">
                  <a:moveTo>
                    <a:pt x="292" y="2"/>
                  </a:moveTo>
                  <a:lnTo>
                    <a:pt x="292" y="2"/>
                  </a:lnTo>
                  <a:lnTo>
                    <a:pt x="255" y="23"/>
                  </a:lnTo>
                  <a:lnTo>
                    <a:pt x="219" y="47"/>
                  </a:lnTo>
                  <a:lnTo>
                    <a:pt x="183" y="72"/>
                  </a:lnTo>
                  <a:lnTo>
                    <a:pt x="149" y="98"/>
                  </a:lnTo>
                  <a:lnTo>
                    <a:pt x="149" y="98"/>
                  </a:lnTo>
                  <a:lnTo>
                    <a:pt x="113" y="127"/>
                  </a:lnTo>
                  <a:lnTo>
                    <a:pt x="75" y="156"/>
                  </a:lnTo>
                  <a:lnTo>
                    <a:pt x="37" y="185"/>
                  </a:lnTo>
                  <a:lnTo>
                    <a:pt x="18" y="199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5" y="225"/>
                  </a:lnTo>
                  <a:lnTo>
                    <a:pt x="7" y="225"/>
                  </a:lnTo>
                  <a:lnTo>
                    <a:pt x="9" y="224"/>
                  </a:lnTo>
                  <a:lnTo>
                    <a:pt x="9" y="224"/>
                  </a:lnTo>
                  <a:lnTo>
                    <a:pt x="41" y="195"/>
                  </a:lnTo>
                  <a:lnTo>
                    <a:pt x="75" y="169"/>
                  </a:lnTo>
                  <a:lnTo>
                    <a:pt x="143" y="119"/>
                  </a:lnTo>
                  <a:lnTo>
                    <a:pt x="143" y="119"/>
                  </a:lnTo>
                  <a:lnTo>
                    <a:pt x="179" y="91"/>
                  </a:lnTo>
                  <a:lnTo>
                    <a:pt x="219" y="62"/>
                  </a:lnTo>
                  <a:lnTo>
                    <a:pt x="256" y="36"/>
                  </a:lnTo>
                  <a:lnTo>
                    <a:pt x="277" y="23"/>
                  </a:lnTo>
                  <a:lnTo>
                    <a:pt x="297" y="11"/>
                  </a:lnTo>
                  <a:lnTo>
                    <a:pt x="297" y="11"/>
                  </a:lnTo>
                  <a:lnTo>
                    <a:pt x="300" y="9"/>
                  </a:lnTo>
                  <a:lnTo>
                    <a:pt x="300" y="8"/>
                  </a:lnTo>
                  <a:lnTo>
                    <a:pt x="300" y="4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2" y="2"/>
                  </a:lnTo>
                  <a:lnTo>
                    <a:pt x="2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3" name="Freeform 1185"/>
            <p:cNvSpPr/>
            <p:nvPr/>
          </p:nvSpPr>
          <p:spPr bwMode="auto">
            <a:xfrm>
              <a:off x="5491163" y="2019300"/>
              <a:ext cx="125413" cy="95250"/>
            </a:xfrm>
            <a:custGeom>
              <a:avLst/>
              <a:gdLst/>
              <a:ahLst/>
              <a:cxnLst>
                <a:cxn ang="0">
                  <a:pos x="307" y="2"/>
                </a:cxn>
                <a:cxn ang="0">
                  <a:pos x="307" y="2"/>
                </a:cxn>
                <a:cxn ang="0">
                  <a:pos x="290" y="12"/>
                </a:cxn>
                <a:cxn ang="0">
                  <a:pos x="275" y="24"/>
                </a:cxn>
                <a:cxn ang="0">
                  <a:pos x="243" y="49"/>
                </a:cxn>
                <a:cxn ang="0">
                  <a:pos x="243" y="49"/>
                </a:cxn>
                <a:cxn ang="0">
                  <a:pos x="224" y="63"/>
                </a:cxn>
                <a:cxn ang="0">
                  <a:pos x="203" y="76"/>
                </a:cxn>
                <a:cxn ang="0">
                  <a:pos x="182" y="89"/>
                </a:cxn>
                <a:cxn ang="0">
                  <a:pos x="162" y="102"/>
                </a:cxn>
                <a:cxn ang="0">
                  <a:pos x="162" y="102"/>
                </a:cxn>
                <a:cxn ang="0">
                  <a:pos x="141" y="118"/>
                </a:cxn>
                <a:cxn ang="0">
                  <a:pos x="122" y="132"/>
                </a:cxn>
                <a:cxn ang="0">
                  <a:pos x="82" y="165"/>
                </a:cxn>
                <a:cxn ang="0">
                  <a:pos x="43" y="198"/>
                </a:cxn>
                <a:cxn ang="0">
                  <a:pos x="3" y="229"/>
                </a:cxn>
                <a:cxn ang="0">
                  <a:pos x="3" y="229"/>
                </a:cxn>
                <a:cxn ang="0">
                  <a:pos x="1" y="232"/>
                </a:cxn>
                <a:cxn ang="0">
                  <a:pos x="0" y="233"/>
                </a:cxn>
                <a:cxn ang="0">
                  <a:pos x="1" y="238"/>
                </a:cxn>
                <a:cxn ang="0">
                  <a:pos x="3" y="240"/>
                </a:cxn>
                <a:cxn ang="0">
                  <a:pos x="4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47" y="209"/>
                </a:cxn>
                <a:cxn ang="0">
                  <a:pos x="84" y="179"/>
                </a:cxn>
                <a:cxn ang="0">
                  <a:pos x="122" y="148"/>
                </a:cxn>
                <a:cxn ang="0">
                  <a:pos x="160" y="118"/>
                </a:cxn>
                <a:cxn ang="0">
                  <a:pos x="160" y="118"/>
                </a:cxn>
                <a:cxn ang="0">
                  <a:pos x="179" y="104"/>
                </a:cxn>
                <a:cxn ang="0">
                  <a:pos x="200" y="90"/>
                </a:cxn>
                <a:cxn ang="0">
                  <a:pos x="242" y="64"/>
                </a:cxn>
                <a:cxn ang="0">
                  <a:pos x="242" y="64"/>
                </a:cxn>
                <a:cxn ang="0">
                  <a:pos x="259" y="51"/>
                </a:cxn>
                <a:cxn ang="0">
                  <a:pos x="277" y="37"/>
                </a:cxn>
                <a:cxn ang="0">
                  <a:pos x="294" y="22"/>
                </a:cxn>
                <a:cxn ang="0">
                  <a:pos x="313" y="11"/>
                </a:cxn>
                <a:cxn ang="0">
                  <a:pos x="313" y="11"/>
                </a:cxn>
                <a:cxn ang="0">
                  <a:pos x="315" y="9"/>
                </a:cxn>
                <a:cxn ang="0">
                  <a:pos x="317" y="8"/>
                </a:cxn>
                <a:cxn ang="0">
                  <a:pos x="315" y="3"/>
                </a:cxn>
                <a:cxn ang="0">
                  <a:pos x="311" y="0"/>
                </a:cxn>
                <a:cxn ang="0">
                  <a:pos x="310" y="0"/>
                </a:cxn>
                <a:cxn ang="0">
                  <a:pos x="307" y="2"/>
                </a:cxn>
                <a:cxn ang="0">
                  <a:pos x="307" y="2"/>
                </a:cxn>
              </a:cxnLst>
              <a:rect l="0" t="0" r="r" b="b"/>
              <a:pathLst>
                <a:path w="317" h="241">
                  <a:moveTo>
                    <a:pt x="307" y="2"/>
                  </a:moveTo>
                  <a:lnTo>
                    <a:pt x="307" y="2"/>
                  </a:lnTo>
                  <a:lnTo>
                    <a:pt x="290" y="12"/>
                  </a:lnTo>
                  <a:lnTo>
                    <a:pt x="275" y="24"/>
                  </a:lnTo>
                  <a:lnTo>
                    <a:pt x="243" y="49"/>
                  </a:lnTo>
                  <a:lnTo>
                    <a:pt x="243" y="49"/>
                  </a:lnTo>
                  <a:lnTo>
                    <a:pt x="224" y="63"/>
                  </a:lnTo>
                  <a:lnTo>
                    <a:pt x="203" y="76"/>
                  </a:lnTo>
                  <a:lnTo>
                    <a:pt x="182" y="89"/>
                  </a:lnTo>
                  <a:lnTo>
                    <a:pt x="162" y="102"/>
                  </a:lnTo>
                  <a:lnTo>
                    <a:pt x="162" y="102"/>
                  </a:lnTo>
                  <a:lnTo>
                    <a:pt x="141" y="118"/>
                  </a:lnTo>
                  <a:lnTo>
                    <a:pt x="122" y="132"/>
                  </a:lnTo>
                  <a:lnTo>
                    <a:pt x="82" y="165"/>
                  </a:lnTo>
                  <a:lnTo>
                    <a:pt x="43" y="198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1" y="232"/>
                  </a:lnTo>
                  <a:lnTo>
                    <a:pt x="0" y="233"/>
                  </a:lnTo>
                  <a:lnTo>
                    <a:pt x="1" y="238"/>
                  </a:lnTo>
                  <a:lnTo>
                    <a:pt x="3" y="240"/>
                  </a:lnTo>
                  <a:lnTo>
                    <a:pt x="4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47" y="209"/>
                  </a:lnTo>
                  <a:lnTo>
                    <a:pt x="84" y="179"/>
                  </a:lnTo>
                  <a:lnTo>
                    <a:pt x="122" y="148"/>
                  </a:lnTo>
                  <a:lnTo>
                    <a:pt x="160" y="118"/>
                  </a:lnTo>
                  <a:lnTo>
                    <a:pt x="160" y="118"/>
                  </a:lnTo>
                  <a:lnTo>
                    <a:pt x="179" y="104"/>
                  </a:lnTo>
                  <a:lnTo>
                    <a:pt x="200" y="90"/>
                  </a:lnTo>
                  <a:lnTo>
                    <a:pt x="242" y="64"/>
                  </a:lnTo>
                  <a:lnTo>
                    <a:pt x="242" y="64"/>
                  </a:lnTo>
                  <a:lnTo>
                    <a:pt x="259" y="51"/>
                  </a:lnTo>
                  <a:lnTo>
                    <a:pt x="277" y="37"/>
                  </a:lnTo>
                  <a:lnTo>
                    <a:pt x="294" y="22"/>
                  </a:lnTo>
                  <a:lnTo>
                    <a:pt x="313" y="11"/>
                  </a:lnTo>
                  <a:lnTo>
                    <a:pt x="313" y="11"/>
                  </a:lnTo>
                  <a:lnTo>
                    <a:pt x="315" y="9"/>
                  </a:lnTo>
                  <a:lnTo>
                    <a:pt x="317" y="8"/>
                  </a:lnTo>
                  <a:lnTo>
                    <a:pt x="315" y="3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7" y="2"/>
                  </a:lnTo>
                  <a:lnTo>
                    <a:pt x="30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4" name="Freeform 1186"/>
            <p:cNvSpPr/>
            <p:nvPr/>
          </p:nvSpPr>
          <p:spPr bwMode="auto">
            <a:xfrm>
              <a:off x="5532438" y="2020888"/>
              <a:ext cx="128588" cy="95250"/>
            </a:xfrm>
            <a:custGeom>
              <a:avLst/>
              <a:gdLst/>
              <a:ahLst/>
              <a:cxnLst>
                <a:cxn ang="0">
                  <a:pos x="314" y="1"/>
                </a:cxn>
                <a:cxn ang="0">
                  <a:pos x="314" y="1"/>
                </a:cxn>
                <a:cxn ang="0">
                  <a:pos x="292" y="17"/>
                </a:cxn>
                <a:cxn ang="0">
                  <a:pos x="270" y="33"/>
                </a:cxn>
                <a:cxn ang="0">
                  <a:pos x="224" y="64"/>
                </a:cxn>
                <a:cxn ang="0">
                  <a:pos x="224" y="64"/>
                </a:cxn>
                <a:cxn ang="0">
                  <a:pos x="179" y="97"/>
                </a:cxn>
                <a:cxn ang="0">
                  <a:pos x="157" y="113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87" y="161"/>
                </a:cxn>
                <a:cxn ang="0">
                  <a:pos x="41" y="195"/>
                </a:cxn>
                <a:cxn ang="0">
                  <a:pos x="41" y="195"/>
                </a:cxn>
                <a:cxn ang="0">
                  <a:pos x="29" y="203"/>
                </a:cxn>
                <a:cxn ang="0">
                  <a:pos x="16" y="211"/>
                </a:cxn>
                <a:cxn ang="0">
                  <a:pos x="11" y="215"/>
                </a:cxn>
                <a:cxn ang="0">
                  <a:pos x="6" y="220"/>
                </a:cxn>
                <a:cxn ang="0">
                  <a:pos x="3" y="226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6"/>
                </a:cxn>
                <a:cxn ang="0">
                  <a:pos x="0" y="237"/>
                </a:cxn>
                <a:cxn ang="0">
                  <a:pos x="4" y="239"/>
                </a:cxn>
                <a:cxn ang="0">
                  <a:pos x="8" y="239"/>
                </a:cxn>
                <a:cxn ang="0">
                  <a:pos x="9" y="238"/>
                </a:cxn>
                <a:cxn ang="0">
                  <a:pos x="11" y="236"/>
                </a:cxn>
                <a:cxn ang="0">
                  <a:pos x="11" y="236"/>
                </a:cxn>
                <a:cxn ang="0">
                  <a:pos x="15" y="229"/>
                </a:cxn>
                <a:cxn ang="0">
                  <a:pos x="20" y="222"/>
                </a:cxn>
                <a:cxn ang="0">
                  <a:pos x="28" y="215"/>
                </a:cxn>
                <a:cxn ang="0">
                  <a:pos x="38" y="208"/>
                </a:cxn>
                <a:cxn ang="0">
                  <a:pos x="72" y="186"/>
                </a:cxn>
                <a:cxn ang="0">
                  <a:pos x="72" y="186"/>
                </a:cxn>
                <a:cxn ang="0">
                  <a:pos x="92" y="173"/>
                </a:cxn>
                <a:cxn ang="0">
                  <a:pos x="111" y="160"/>
                </a:cxn>
                <a:cxn ang="0">
                  <a:pos x="131" y="147"/>
                </a:cxn>
                <a:cxn ang="0">
                  <a:pos x="151" y="132"/>
                </a:cxn>
                <a:cxn ang="0">
                  <a:pos x="151" y="132"/>
                </a:cxn>
                <a:cxn ang="0">
                  <a:pos x="170" y="115"/>
                </a:cxn>
                <a:cxn ang="0">
                  <a:pos x="191" y="100"/>
                </a:cxn>
                <a:cxn ang="0">
                  <a:pos x="234" y="71"/>
                </a:cxn>
                <a:cxn ang="0">
                  <a:pos x="278" y="41"/>
                </a:cxn>
                <a:cxn ang="0">
                  <a:pos x="300" y="26"/>
                </a:cxn>
                <a:cxn ang="0">
                  <a:pos x="321" y="11"/>
                </a:cxn>
                <a:cxn ang="0">
                  <a:pos x="321" y="11"/>
                </a:cxn>
                <a:cxn ang="0">
                  <a:pos x="322" y="9"/>
                </a:cxn>
                <a:cxn ang="0">
                  <a:pos x="323" y="7"/>
                </a:cxn>
                <a:cxn ang="0">
                  <a:pos x="322" y="3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4" y="1"/>
                </a:cxn>
                <a:cxn ang="0">
                  <a:pos x="314" y="1"/>
                </a:cxn>
              </a:cxnLst>
              <a:rect l="0" t="0" r="r" b="b"/>
              <a:pathLst>
                <a:path w="323" h="239">
                  <a:moveTo>
                    <a:pt x="314" y="1"/>
                  </a:moveTo>
                  <a:lnTo>
                    <a:pt x="314" y="1"/>
                  </a:lnTo>
                  <a:lnTo>
                    <a:pt x="292" y="17"/>
                  </a:lnTo>
                  <a:lnTo>
                    <a:pt x="270" y="33"/>
                  </a:lnTo>
                  <a:lnTo>
                    <a:pt x="224" y="64"/>
                  </a:lnTo>
                  <a:lnTo>
                    <a:pt x="224" y="64"/>
                  </a:lnTo>
                  <a:lnTo>
                    <a:pt x="179" y="97"/>
                  </a:lnTo>
                  <a:lnTo>
                    <a:pt x="157" y="113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87" y="161"/>
                  </a:lnTo>
                  <a:lnTo>
                    <a:pt x="41" y="195"/>
                  </a:lnTo>
                  <a:lnTo>
                    <a:pt x="41" y="195"/>
                  </a:lnTo>
                  <a:lnTo>
                    <a:pt x="29" y="203"/>
                  </a:lnTo>
                  <a:lnTo>
                    <a:pt x="16" y="211"/>
                  </a:lnTo>
                  <a:lnTo>
                    <a:pt x="11" y="215"/>
                  </a:lnTo>
                  <a:lnTo>
                    <a:pt x="6" y="220"/>
                  </a:lnTo>
                  <a:lnTo>
                    <a:pt x="3" y="226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6"/>
                  </a:lnTo>
                  <a:lnTo>
                    <a:pt x="0" y="237"/>
                  </a:lnTo>
                  <a:lnTo>
                    <a:pt x="4" y="239"/>
                  </a:lnTo>
                  <a:lnTo>
                    <a:pt x="8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1" y="236"/>
                  </a:lnTo>
                  <a:lnTo>
                    <a:pt x="15" y="229"/>
                  </a:lnTo>
                  <a:lnTo>
                    <a:pt x="20" y="222"/>
                  </a:lnTo>
                  <a:lnTo>
                    <a:pt x="28" y="215"/>
                  </a:lnTo>
                  <a:lnTo>
                    <a:pt x="38" y="208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92" y="173"/>
                  </a:lnTo>
                  <a:lnTo>
                    <a:pt x="111" y="160"/>
                  </a:lnTo>
                  <a:lnTo>
                    <a:pt x="131" y="147"/>
                  </a:lnTo>
                  <a:lnTo>
                    <a:pt x="151" y="132"/>
                  </a:lnTo>
                  <a:lnTo>
                    <a:pt x="151" y="132"/>
                  </a:lnTo>
                  <a:lnTo>
                    <a:pt x="170" y="115"/>
                  </a:lnTo>
                  <a:lnTo>
                    <a:pt x="191" y="100"/>
                  </a:lnTo>
                  <a:lnTo>
                    <a:pt x="234" y="71"/>
                  </a:lnTo>
                  <a:lnTo>
                    <a:pt x="278" y="41"/>
                  </a:lnTo>
                  <a:lnTo>
                    <a:pt x="300" y="26"/>
                  </a:lnTo>
                  <a:lnTo>
                    <a:pt x="321" y="11"/>
                  </a:lnTo>
                  <a:lnTo>
                    <a:pt x="321" y="11"/>
                  </a:lnTo>
                  <a:lnTo>
                    <a:pt x="322" y="9"/>
                  </a:lnTo>
                  <a:lnTo>
                    <a:pt x="323" y="7"/>
                  </a:lnTo>
                  <a:lnTo>
                    <a:pt x="322" y="3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4" y="1"/>
                  </a:lnTo>
                  <a:lnTo>
                    <a:pt x="3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5" name="Freeform 1187"/>
            <p:cNvSpPr/>
            <p:nvPr/>
          </p:nvSpPr>
          <p:spPr bwMode="auto">
            <a:xfrm>
              <a:off x="5591176" y="2025650"/>
              <a:ext cx="119063" cy="85725"/>
            </a:xfrm>
            <a:custGeom>
              <a:avLst/>
              <a:gdLst/>
              <a:ahLst/>
              <a:cxnLst>
                <a:cxn ang="0">
                  <a:pos x="288" y="1"/>
                </a:cxn>
                <a:cxn ang="0">
                  <a:pos x="288" y="1"/>
                </a:cxn>
                <a:cxn ang="0">
                  <a:pos x="271" y="17"/>
                </a:cxn>
                <a:cxn ang="0">
                  <a:pos x="253" y="33"/>
                </a:cxn>
                <a:cxn ang="0">
                  <a:pos x="215" y="61"/>
                </a:cxn>
                <a:cxn ang="0">
                  <a:pos x="177" y="89"/>
                </a:cxn>
                <a:cxn ang="0">
                  <a:pos x="137" y="115"/>
                </a:cxn>
                <a:cxn ang="0">
                  <a:pos x="137" y="115"/>
                </a:cxn>
                <a:cxn ang="0">
                  <a:pos x="103" y="137"/>
                </a:cxn>
                <a:cxn ang="0">
                  <a:pos x="68" y="158"/>
                </a:cxn>
                <a:cxn ang="0">
                  <a:pos x="50" y="169"/>
                </a:cxn>
                <a:cxn ang="0">
                  <a:pos x="34" y="180"/>
                </a:cxn>
                <a:cxn ang="0">
                  <a:pos x="17" y="19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9"/>
                </a:cxn>
                <a:cxn ang="0">
                  <a:pos x="0" y="210"/>
                </a:cxn>
                <a:cxn ang="0">
                  <a:pos x="1" y="214"/>
                </a:cxn>
                <a:cxn ang="0">
                  <a:pos x="5" y="217"/>
                </a:cxn>
                <a:cxn ang="0">
                  <a:pos x="8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28" y="200"/>
                </a:cxn>
                <a:cxn ang="0">
                  <a:pos x="45" y="186"/>
                </a:cxn>
                <a:cxn ang="0">
                  <a:pos x="64" y="174"/>
                </a:cxn>
                <a:cxn ang="0">
                  <a:pos x="84" y="161"/>
                </a:cxn>
                <a:cxn ang="0">
                  <a:pos x="123" y="137"/>
                </a:cxn>
                <a:cxn ang="0">
                  <a:pos x="161" y="112"/>
                </a:cxn>
                <a:cxn ang="0">
                  <a:pos x="161" y="112"/>
                </a:cxn>
                <a:cxn ang="0">
                  <a:pos x="196" y="89"/>
                </a:cxn>
                <a:cxn ang="0">
                  <a:pos x="230" y="64"/>
                </a:cxn>
                <a:cxn ang="0">
                  <a:pos x="264" y="38"/>
                </a:cxn>
                <a:cxn ang="0">
                  <a:pos x="280" y="23"/>
                </a:cxn>
                <a:cxn ang="0">
                  <a:pos x="296" y="9"/>
                </a:cxn>
                <a:cxn ang="0">
                  <a:pos x="296" y="9"/>
                </a:cxn>
                <a:cxn ang="0">
                  <a:pos x="297" y="8"/>
                </a:cxn>
                <a:cxn ang="0">
                  <a:pos x="297" y="5"/>
                </a:cxn>
                <a:cxn ang="0">
                  <a:pos x="296" y="1"/>
                </a:cxn>
                <a:cxn ang="0">
                  <a:pos x="292" y="0"/>
                </a:cxn>
                <a:cxn ang="0">
                  <a:pos x="289" y="0"/>
                </a:cxn>
                <a:cxn ang="0">
                  <a:pos x="288" y="1"/>
                </a:cxn>
                <a:cxn ang="0">
                  <a:pos x="288" y="1"/>
                </a:cxn>
              </a:cxnLst>
              <a:rect l="0" t="0" r="r" b="b"/>
              <a:pathLst>
                <a:path w="297" h="217">
                  <a:moveTo>
                    <a:pt x="288" y="1"/>
                  </a:moveTo>
                  <a:lnTo>
                    <a:pt x="288" y="1"/>
                  </a:lnTo>
                  <a:lnTo>
                    <a:pt x="271" y="17"/>
                  </a:lnTo>
                  <a:lnTo>
                    <a:pt x="253" y="33"/>
                  </a:lnTo>
                  <a:lnTo>
                    <a:pt x="215" y="61"/>
                  </a:lnTo>
                  <a:lnTo>
                    <a:pt x="177" y="89"/>
                  </a:lnTo>
                  <a:lnTo>
                    <a:pt x="137" y="115"/>
                  </a:lnTo>
                  <a:lnTo>
                    <a:pt x="137" y="115"/>
                  </a:lnTo>
                  <a:lnTo>
                    <a:pt x="103" y="137"/>
                  </a:lnTo>
                  <a:lnTo>
                    <a:pt x="68" y="158"/>
                  </a:lnTo>
                  <a:lnTo>
                    <a:pt x="50" y="169"/>
                  </a:lnTo>
                  <a:lnTo>
                    <a:pt x="34" y="180"/>
                  </a:lnTo>
                  <a:lnTo>
                    <a:pt x="17" y="19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9"/>
                  </a:lnTo>
                  <a:lnTo>
                    <a:pt x="0" y="210"/>
                  </a:lnTo>
                  <a:lnTo>
                    <a:pt x="1" y="214"/>
                  </a:lnTo>
                  <a:lnTo>
                    <a:pt x="5" y="217"/>
                  </a:lnTo>
                  <a:lnTo>
                    <a:pt x="8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28" y="200"/>
                  </a:lnTo>
                  <a:lnTo>
                    <a:pt x="45" y="186"/>
                  </a:lnTo>
                  <a:lnTo>
                    <a:pt x="64" y="174"/>
                  </a:lnTo>
                  <a:lnTo>
                    <a:pt x="84" y="161"/>
                  </a:lnTo>
                  <a:lnTo>
                    <a:pt x="123" y="137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96" y="89"/>
                  </a:lnTo>
                  <a:lnTo>
                    <a:pt x="230" y="64"/>
                  </a:lnTo>
                  <a:lnTo>
                    <a:pt x="264" y="38"/>
                  </a:lnTo>
                  <a:lnTo>
                    <a:pt x="280" y="23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97" y="8"/>
                  </a:lnTo>
                  <a:lnTo>
                    <a:pt x="297" y="5"/>
                  </a:lnTo>
                  <a:lnTo>
                    <a:pt x="296" y="1"/>
                  </a:lnTo>
                  <a:lnTo>
                    <a:pt x="292" y="0"/>
                  </a:lnTo>
                  <a:lnTo>
                    <a:pt x="289" y="0"/>
                  </a:lnTo>
                  <a:lnTo>
                    <a:pt x="288" y="1"/>
                  </a:lnTo>
                  <a:lnTo>
                    <a:pt x="28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6" name="Freeform 1188"/>
            <p:cNvSpPr/>
            <p:nvPr/>
          </p:nvSpPr>
          <p:spPr bwMode="auto">
            <a:xfrm>
              <a:off x="5635626" y="2027238"/>
              <a:ext cx="131763" cy="88900"/>
            </a:xfrm>
            <a:custGeom>
              <a:avLst/>
              <a:gdLst/>
              <a:ahLst/>
              <a:cxnLst>
                <a:cxn ang="0">
                  <a:pos x="322" y="0"/>
                </a:cxn>
                <a:cxn ang="0">
                  <a:pos x="288" y="21"/>
                </a:cxn>
                <a:cxn ang="0">
                  <a:pos x="254" y="42"/>
                </a:cxn>
                <a:cxn ang="0">
                  <a:pos x="242" y="48"/>
                </a:cxn>
                <a:cxn ang="0">
                  <a:pos x="208" y="73"/>
                </a:cxn>
                <a:cxn ang="0">
                  <a:pos x="165" y="107"/>
                </a:cxn>
                <a:cxn ang="0">
                  <a:pos x="126" y="136"/>
                </a:cxn>
                <a:cxn ang="0">
                  <a:pos x="85" y="163"/>
                </a:cxn>
                <a:cxn ang="0">
                  <a:pos x="54" y="184"/>
                </a:cxn>
                <a:cxn ang="0">
                  <a:pos x="43" y="189"/>
                </a:cxn>
                <a:cxn ang="0">
                  <a:pos x="17" y="201"/>
                </a:cxn>
                <a:cxn ang="0">
                  <a:pos x="13" y="205"/>
                </a:cxn>
                <a:cxn ang="0">
                  <a:pos x="9" y="210"/>
                </a:cxn>
                <a:cxn ang="0">
                  <a:pos x="4" y="213"/>
                </a:cxn>
                <a:cxn ang="0">
                  <a:pos x="0" y="216"/>
                </a:cxn>
                <a:cxn ang="0">
                  <a:pos x="3" y="223"/>
                </a:cxn>
                <a:cxn ang="0">
                  <a:pos x="7" y="223"/>
                </a:cxn>
                <a:cxn ang="0">
                  <a:pos x="13" y="221"/>
                </a:cxn>
                <a:cxn ang="0">
                  <a:pos x="24" y="213"/>
                </a:cxn>
                <a:cxn ang="0">
                  <a:pos x="30" y="209"/>
                </a:cxn>
                <a:cxn ang="0">
                  <a:pos x="58" y="196"/>
                </a:cxn>
                <a:cxn ang="0">
                  <a:pos x="66" y="191"/>
                </a:cxn>
                <a:cxn ang="0">
                  <a:pos x="153" y="129"/>
                </a:cxn>
                <a:cxn ang="0">
                  <a:pos x="202" y="94"/>
                </a:cxn>
                <a:cxn ang="0">
                  <a:pos x="250" y="59"/>
                </a:cxn>
                <a:cxn ang="0">
                  <a:pos x="270" y="47"/>
                </a:cxn>
                <a:cxn ang="0">
                  <a:pos x="288" y="35"/>
                </a:cxn>
                <a:cxn ang="0">
                  <a:pos x="317" y="16"/>
                </a:cxn>
                <a:cxn ang="0">
                  <a:pos x="327" y="10"/>
                </a:cxn>
                <a:cxn ang="0">
                  <a:pos x="331" y="6"/>
                </a:cxn>
                <a:cxn ang="0">
                  <a:pos x="330" y="2"/>
                </a:cxn>
                <a:cxn ang="0">
                  <a:pos x="325" y="0"/>
                </a:cxn>
                <a:cxn ang="0">
                  <a:pos x="322" y="0"/>
                </a:cxn>
              </a:cxnLst>
              <a:rect l="0" t="0" r="r" b="b"/>
              <a:pathLst>
                <a:path w="331" h="223">
                  <a:moveTo>
                    <a:pt x="322" y="0"/>
                  </a:moveTo>
                  <a:lnTo>
                    <a:pt x="322" y="0"/>
                  </a:lnTo>
                  <a:lnTo>
                    <a:pt x="304" y="9"/>
                  </a:lnTo>
                  <a:lnTo>
                    <a:pt x="288" y="21"/>
                  </a:lnTo>
                  <a:lnTo>
                    <a:pt x="271" y="31"/>
                  </a:lnTo>
                  <a:lnTo>
                    <a:pt x="254" y="42"/>
                  </a:lnTo>
                  <a:lnTo>
                    <a:pt x="254" y="42"/>
                  </a:lnTo>
                  <a:lnTo>
                    <a:pt x="242" y="48"/>
                  </a:lnTo>
                  <a:lnTo>
                    <a:pt x="230" y="56"/>
                  </a:lnTo>
                  <a:lnTo>
                    <a:pt x="208" y="73"/>
                  </a:lnTo>
                  <a:lnTo>
                    <a:pt x="187" y="90"/>
                  </a:lnTo>
                  <a:lnTo>
                    <a:pt x="165" y="107"/>
                  </a:lnTo>
                  <a:lnTo>
                    <a:pt x="165" y="107"/>
                  </a:lnTo>
                  <a:lnTo>
                    <a:pt x="126" y="136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64" y="178"/>
                  </a:lnTo>
                  <a:lnTo>
                    <a:pt x="54" y="184"/>
                  </a:lnTo>
                  <a:lnTo>
                    <a:pt x="43" y="189"/>
                  </a:lnTo>
                  <a:lnTo>
                    <a:pt x="43" y="189"/>
                  </a:lnTo>
                  <a:lnTo>
                    <a:pt x="30" y="196"/>
                  </a:lnTo>
                  <a:lnTo>
                    <a:pt x="17" y="201"/>
                  </a:lnTo>
                  <a:lnTo>
                    <a:pt x="17" y="201"/>
                  </a:lnTo>
                  <a:lnTo>
                    <a:pt x="13" y="205"/>
                  </a:lnTo>
                  <a:lnTo>
                    <a:pt x="12" y="208"/>
                  </a:lnTo>
                  <a:lnTo>
                    <a:pt x="9" y="210"/>
                  </a:lnTo>
                  <a:lnTo>
                    <a:pt x="4" y="213"/>
                  </a:lnTo>
                  <a:lnTo>
                    <a:pt x="4" y="213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3" y="223"/>
                  </a:lnTo>
                  <a:lnTo>
                    <a:pt x="4" y="223"/>
                  </a:lnTo>
                  <a:lnTo>
                    <a:pt x="7" y="223"/>
                  </a:lnTo>
                  <a:lnTo>
                    <a:pt x="7" y="223"/>
                  </a:lnTo>
                  <a:lnTo>
                    <a:pt x="13" y="221"/>
                  </a:lnTo>
                  <a:lnTo>
                    <a:pt x="19" y="217"/>
                  </a:lnTo>
                  <a:lnTo>
                    <a:pt x="24" y="213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49" y="201"/>
                  </a:lnTo>
                  <a:lnTo>
                    <a:pt x="58" y="196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110" y="159"/>
                  </a:lnTo>
                  <a:lnTo>
                    <a:pt x="153" y="129"/>
                  </a:lnTo>
                  <a:lnTo>
                    <a:pt x="153" y="129"/>
                  </a:lnTo>
                  <a:lnTo>
                    <a:pt x="202" y="94"/>
                  </a:lnTo>
                  <a:lnTo>
                    <a:pt x="250" y="59"/>
                  </a:lnTo>
                  <a:lnTo>
                    <a:pt x="250" y="59"/>
                  </a:lnTo>
                  <a:lnTo>
                    <a:pt x="259" y="52"/>
                  </a:lnTo>
                  <a:lnTo>
                    <a:pt x="270" y="47"/>
                  </a:lnTo>
                  <a:lnTo>
                    <a:pt x="288" y="35"/>
                  </a:lnTo>
                  <a:lnTo>
                    <a:pt x="288" y="35"/>
                  </a:lnTo>
                  <a:lnTo>
                    <a:pt x="308" y="22"/>
                  </a:lnTo>
                  <a:lnTo>
                    <a:pt x="317" y="16"/>
                  </a:lnTo>
                  <a:lnTo>
                    <a:pt x="327" y="10"/>
                  </a:lnTo>
                  <a:lnTo>
                    <a:pt x="327" y="10"/>
                  </a:lnTo>
                  <a:lnTo>
                    <a:pt x="330" y="9"/>
                  </a:lnTo>
                  <a:lnTo>
                    <a:pt x="331" y="6"/>
                  </a:lnTo>
                  <a:lnTo>
                    <a:pt x="331" y="5"/>
                  </a:lnTo>
                  <a:lnTo>
                    <a:pt x="330" y="2"/>
                  </a:lnTo>
                  <a:lnTo>
                    <a:pt x="327" y="0"/>
                  </a:lnTo>
                  <a:lnTo>
                    <a:pt x="325" y="0"/>
                  </a:lnTo>
                  <a:lnTo>
                    <a:pt x="322" y="0"/>
                  </a:lnTo>
                  <a:lnTo>
                    <a:pt x="3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7" name="Freeform 1189"/>
            <p:cNvSpPr/>
            <p:nvPr/>
          </p:nvSpPr>
          <p:spPr bwMode="auto">
            <a:xfrm>
              <a:off x="5692776" y="2025650"/>
              <a:ext cx="123825" cy="88900"/>
            </a:xfrm>
            <a:custGeom>
              <a:avLst/>
              <a:gdLst/>
              <a:ahLst/>
              <a:cxnLst>
                <a:cxn ang="0">
                  <a:pos x="304" y="0"/>
                </a:cxn>
                <a:cxn ang="0">
                  <a:pos x="304" y="0"/>
                </a:cxn>
                <a:cxn ang="0">
                  <a:pos x="287" y="10"/>
                </a:cxn>
                <a:cxn ang="0">
                  <a:pos x="268" y="20"/>
                </a:cxn>
                <a:cxn ang="0">
                  <a:pos x="251" y="29"/>
                </a:cxn>
                <a:cxn ang="0">
                  <a:pos x="233" y="39"/>
                </a:cxn>
                <a:cxn ang="0">
                  <a:pos x="233" y="39"/>
                </a:cxn>
                <a:cxn ang="0">
                  <a:pos x="190" y="69"/>
                </a:cxn>
                <a:cxn ang="0">
                  <a:pos x="145" y="98"/>
                </a:cxn>
                <a:cxn ang="0">
                  <a:pos x="145" y="98"/>
                </a:cxn>
                <a:cxn ang="0">
                  <a:pos x="107" y="124"/>
                </a:cxn>
                <a:cxn ang="0">
                  <a:pos x="71" y="153"/>
                </a:cxn>
                <a:cxn ang="0">
                  <a:pos x="35" y="182"/>
                </a:cxn>
                <a:cxn ang="0">
                  <a:pos x="18" y="197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7"/>
                </a:cxn>
                <a:cxn ang="0">
                  <a:pos x="0" y="218"/>
                </a:cxn>
                <a:cxn ang="0">
                  <a:pos x="1" y="222"/>
                </a:cxn>
                <a:cxn ang="0">
                  <a:pos x="5" y="224"/>
                </a:cxn>
                <a:cxn ang="0">
                  <a:pos x="8" y="224"/>
                </a:cxn>
                <a:cxn ang="0">
                  <a:pos x="9" y="222"/>
                </a:cxn>
                <a:cxn ang="0">
                  <a:pos x="9" y="222"/>
                </a:cxn>
                <a:cxn ang="0">
                  <a:pos x="28" y="205"/>
                </a:cxn>
                <a:cxn ang="0">
                  <a:pos x="45" y="190"/>
                </a:cxn>
                <a:cxn ang="0">
                  <a:pos x="83" y="158"/>
                </a:cxn>
                <a:cxn ang="0">
                  <a:pos x="121" y="129"/>
                </a:cxn>
                <a:cxn ang="0">
                  <a:pos x="161" y="102"/>
                </a:cxn>
                <a:cxn ang="0">
                  <a:pos x="161" y="102"/>
                </a:cxn>
                <a:cxn ang="0">
                  <a:pos x="240" y="50"/>
                </a:cxn>
                <a:cxn ang="0">
                  <a:pos x="240" y="50"/>
                </a:cxn>
                <a:cxn ang="0">
                  <a:pos x="257" y="39"/>
                </a:cxn>
                <a:cxn ang="0">
                  <a:pos x="275" y="29"/>
                </a:cxn>
                <a:cxn ang="0">
                  <a:pos x="292" y="21"/>
                </a:cxn>
                <a:cxn ang="0">
                  <a:pos x="309" y="10"/>
                </a:cxn>
                <a:cxn ang="0">
                  <a:pos x="309" y="10"/>
                </a:cxn>
                <a:cxn ang="0">
                  <a:pos x="311" y="9"/>
                </a:cxn>
                <a:cxn ang="0">
                  <a:pos x="311" y="6"/>
                </a:cxn>
                <a:cxn ang="0">
                  <a:pos x="311" y="3"/>
                </a:cxn>
                <a:cxn ang="0">
                  <a:pos x="308" y="0"/>
                </a:cxn>
                <a:cxn ang="0">
                  <a:pos x="306" y="0"/>
                </a:cxn>
                <a:cxn ang="0">
                  <a:pos x="304" y="0"/>
                </a:cxn>
                <a:cxn ang="0">
                  <a:pos x="304" y="0"/>
                </a:cxn>
              </a:cxnLst>
              <a:rect l="0" t="0" r="r" b="b"/>
              <a:pathLst>
                <a:path w="311" h="224">
                  <a:moveTo>
                    <a:pt x="304" y="0"/>
                  </a:moveTo>
                  <a:lnTo>
                    <a:pt x="304" y="0"/>
                  </a:lnTo>
                  <a:lnTo>
                    <a:pt x="287" y="10"/>
                  </a:lnTo>
                  <a:lnTo>
                    <a:pt x="268" y="20"/>
                  </a:lnTo>
                  <a:lnTo>
                    <a:pt x="251" y="29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190" y="69"/>
                  </a:lnTo>
                  <a:lnTo>
                    <a:pt x="145" y="98"/>
                  </a:lnTo>
                  <a:lnTo>
                    <a:pt x="145" y="98"/>
                  </a:lnTo>
                  <a:lnTo>
                    <a:pt x="107" y="124"/>
                  </a:lnTo>
                  <a:lnTo>
                    <a:pt x="71" y="153"/>
                  </a:lnTo>
                  <a:lnTo>
                    <a:pt x="35" y="182"/>
                  </a:lnTo>
                  <a:lnTo>
                    <a:pt x="18" y="197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7"/>
                  </a:lnTo>
                  <a:lnTo>
                    <a:pt x="0" y="218"/>
                  </a:lnTo>
                  <a:lnTo>
                    <a:pt x="1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28" y="205"/>
                  </a:lnTo>
                  <a:lnTo>
                    <a:pt x="45" y="190"/>
                  </a:lnTo>
                  <a:lnTo>
                    <a:pt x="83" y="158"/>
                  </a:lnTo>
                  <a:lnTo>
                    <a:pt x="121" y="129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240" y="50"/>
                  </a:lnTo>
                  <a:lnTo>
                    <a:pt x="240" y="50"/>
                  </a:lnTo>
                  <a:lnTo>
                    <a:pt x="257" y="39"/>
                  </a:lnTo>
                  <a:lnTo>
                    <a:pt x="275" y="29"/>
                  </a:lnTo>
                  <a:lnTo>
                    <a:pt x="292" y="21"/>
                  </a:lnTo>
                  <a:lnTo>
                    <a:pt x="309" y="10"/>
                  </a:lnTo>
                  <a:lnTo>
                    <a:pt x="309" y="10"/>
                  </a:lnTo>
                  <a:lnTo>
                    <a:pt x="311" y="9"/>
                  </a:lnTo>
                  <a:lnTo>
                    <a:pt x="311" y="6"/>
                  </a:lnTo>
                  <a:lnTo>
                    <a:pt x="311" y="3"/>
                  </a:lnTo>
                  <a:lnTo>
                    <a:pt x="308" y="0"/>
                  </a:lnTo>
                  <a:lnTo>
                    <a:pt x="306" y="0"/>
                  </a:lnTo>
                  <a:lnTo>
                    <a:pt x="304" y="0"/>
                  </a:lnTo>
                  <a:lnTo>
                    <a:pt x="3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8" name="Freeform 1190"/>
            <p:cNvSpPr/>
            <p:nvPr/>
          </p:nvSpPr>
          <p:spPr bwMode="auto">
            <a:xfrm>
              <a:off x="5734051" y="2032000"/>
              <a:ext cx="127000" cy="87313"/>
            </a:xfrm>
            <a:custGeom>
              <a:avLst/>
              <a:gdLst/>
              <a:ahLst/>
              <a:cxnLst>
                <a:cxn ang="0">
                  <a:pos x="312" y="2"/>
                </a:cxn>
                <a:cxn ang="0">
                  <a:pos x="312" y="2"/>
                </a:cxn>
                <a:cxn ang="0">
                  <a:pos x="270" y="29"/>
                </a:cxn>
                <a:cxn ang="0">
                  <a:pos x="226" y="55"/>
                </a:cxn>
                <a:cxn ang="0">
                  <a:pos x="140" y="107"/>
                </a:cxn>
                <a:cxn ang="0">
                  <a:pos x="140" y="107"/>
                </a:cxn>
                <a:cxn ang="0">
                  <a:pos x="123" y="119"/>
                </a:cxn>
                <a:cxn ang="0">
                  <a:pos x="106" y="132"/>
                </a:cxn>
                <a:cxn ang="0">
                  <a:pos x="72" y="158"/>
                </a:cxn>
                <a:cxn ang="0">
                  <a:pos x="72" y="158"/>
                </a:cxn>
                <a:cxn ang="0">
                  <a:pos x="54" y="170"/>
                </a:cxn>
                <a:cxn ang="0">
                  <a:pos x="37" y="182"/>
                </a:cxn>
                <a:cxn ang="0">
                  <a:pos x="19" y="194"/>
                </a:cxn>
                <a:cxn ang="0">
                  <a:pos x="3" y="208"/>
                </a:cxn>
                <a:cxn ang="0">
                  <a:pos x="3" y="208"/>
                </a:cxn>
                <a:cxn ang="0">
                  <a:pos x="2" y="209"/>
                </a:cxn>
                <a:cxn ang="0">
                  <a:pos x="0" y="212"/>
                </a:cxn>
                <a:cxn ang="0">
                  <a:pos x="3" y="216"/>
                </a:cxn>
                <a:cxn ang="0">
                  <a:pos x="7" y="217"/>
                </a:cxn>
                <a:cxn ang="0">
                  <a:pos x="8" y="217"/>
                </a:cxn>
                <a:cxn ang="0">
                  <a:pos x="11" y="216"/>
                </a:cxn>
                <a:cxn ang="0">
                  <a:pos x="11" y="216"/>
                </a:cxn>
                <a:cxn ang="0">
                  <a:pos x="28" y="202"/>
                </a:cxn>
                <a:cxn ang="0">
                  <a:pos x="47" y="189"/>
                </a:cxn>
                <a:cxn ang="0">
                  <a:pos x="66" y="175"/>
                </a:cxn>
                <a:cxn ang="0">
                  <a:pos x="85" y="162"/>
                </a:cxn>
                <a:cxn ang="0">
                  <a:pos x="85" y="162"/>
                </a:cxn>
                <a:cxn ang="0">
                  <a:pos x="119" y="136"/>
                </a:cxn>
                <a:cxn ang="0">
                  <a:pos x="138" y="124"/>
                </a:cxn>
                <a:cxn ang="0">
                  <a:pos x="156" y="113"/>
                </a:cxn>
                <a:cxn ang="0">
                  <a:pos x="156" y="113"/>
                </a:cxn>
                <a:cxn ang="0">
                  <a:pos x="237" y="63"/>
                </a:cxn>
                <a:cxn ang="0">
                  <a:pos x="278" y="37"/>
                </a:cxn>
                <a:cxn ang="0">
                  <a:pos x="318" y="11"/>
                </a:cxn>
                <a:cxn ang="0">
                  <a:pos x="318" y="11"/>
                </a:cxn>
                <a:cxn ang="0">
                  <a:pos x="319" y="9"/>
                </a:cxn>
                <a:cxn ang="0">
                  <a:pos x="321" y="8"/>
                </a:cxn>
                <a:cxn ang="0">
                  <a:pos x="319" y="3"/>
                </a:cxn>
                <a:cxn ang="0">
                  <a:pos x="317" y="0"/>
                </a:cxn>
                <a:cxn ang="0">
                  <a:pos x="314" y="0"/>
                </a:cxn>
                <a:cxn ang="0">
                  <a:pos x="312" y="2"/>
                </a:cxn>
                <a:cxn ang="0">
                  <a:pos x="312" y="2"/>
                </a:cxn>
              </a:cxnLst>
              <a:rect l="0" t="0" r="r" b="b"/>
              <a:pathLst>
                <a:path w="321" h="217">
                  <a:moveTo>
                    <a:pt x="312" y="2"/>
                  </a:moveTo>
                  <a:lnTo>
                    <a:pt x="312" y="2"/>
                  </a:lnTo>
                  <a:lnTo>
                    <a:pt x="270" y="29"/>
                  </a:lnTo>
                  <a:lnTo>
                    <a:pt x="226" y="55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23" y="119"/>
                  </a:lnTo>
                  <a:lnTo>
                    <a:pt x="106" y="132"/>
                  </a:lnTo>
                  <a:lnTo>
                    <a:pt x="72" y="158"/>
                  </a:lnTo>
                  <a:lnTo>
                    <a:pt x="72" y="158"/>
                  </a:lnTo>
                  <a:lnTo>
                    <a:pt x="54" y="170"/>
                  </a:lnTo>
                  <a:lnTo>
                    <a:pt x="37" y="182"/>
                  </a:lnTo>
                  <a:lnTo>
                    <a:pt x="19" y="194"/>
                  </a:lnTo>
                  <a:lnTo>
                    <a:pt x="3" y="208"/>
                  </a:lnTo>
                  <a:lnTo>
                    <a:pt x="3" y="208"/>
                  </a:lnTo>
                  <a:lnTo>
                    <a:pt x="2" y="209"/>
                  </a:lnTo>
                  <a:lnTo>
                    <a:pt x="0" y="212"/>
                  </a:lnTo>
                  <a:lnTo>
                    <a:pt x="3" y="216"/>
                  </a:lnTo>
                  <a:lnTo>
                    <a:pt x="7" y="217"/>
                  </a:lnTo>
                  <a:lnTo>
                    <a:pt x="8" y="217"/>
                  </a:lnTo>
                  <a:lnTo>
                    <a:pt x="11" y="216"/>
                  </a:lnTo>
                  <a:lnTo>
                    <a:pt x="11" y="216"/>
                  </a:lnTo>
                  <a:lnTo>
                    <a:pt x="28" y="202"/>
                  </a:lnTo>
                  <a:lnTo>
                    <a:pt x="47" y="189"/>
                  </a:lnTo>
                  <a:lnTo>
                    <a:pt x="66" y="175"/>
                  </a:lnTo>
                  <a:lnTo>
                    <a:pt x="85" y="162"/>
                  </a:lnTo>
                  <a:lnTo>
                    <a:pt x="85" y="162"/>
                  </a:lnTo>
                  <a:lnTo>
                    <a:pt x="119" y="136"/>
                  </a:lnTo>
                  <a:lnTo>
                    <a:pt x="138" y="124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237" y="63"/>
                  </a:lnTo>
                  <a:lnTo>
                    <a:pt x="278" y="37"/>
                  </a:lnTo>
                  <a:lnTo>
                    <a:pt x="318" y="11"/>
                  </a:lnTo>
                  <a:lnTo>
                    <a:pt x="318" y="11"/>
                  </a:lnTo>
                  <a:lnTo>
                    <a:pt x="319" y="9"/>
                  </a:lnTo>
                  <a:lnTo>
                    <a:pt x="321" y="8"/>
                  </a:lnTo>
                  <a:lnTo>
                    <a:pt x="319" y="3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312" y="2"/>
                  </a:lnTo>
                  <a:lnTo>
                    <a:pt x="3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9" name="Freeform 1191"/>
            <p:cNvSpPr/>
            <p:nvPr/>
          </p:nvSpPr>
          <p:spPr bwMode="auto">
            <a:xfrm>
              <a:off x="5786438" y="2032000"/>
              <a:ext cx="123825" cy="85725"/>
            </a:xfrm>
            <a:custGeom>
              <a:avLst/>
              <a:gdLst/>
              <a:ahLst/>
              <a:cxnLst>
                <a:cxn ang="0">
                  <a:pos x="303" y="3"/>
                </a:cxn>
                <a:cxn ang="0">
                  <a:pos x="303" y="3"/>
                </a:cxn>
                <a:cxn ang="0">
                  <a:pos x="286" y="16"/>
                </a:cxn>
                <a:cxn ang="0">
                  <a:pos x="269" y="28"/>
                </a:cxn>
                <a:cxn ang="0">
                  <a:pos x="234" y="53"/>
                </a:cxn>
                <a:cxn ang="0">
                  <a:pos x="234" y="53"/>
                </a:cxn>
                <a:cxn ang="0">
                  <a:pos x="193" y="81"/>
                </a:cxn>
                <a:cxn ang="0">
                  <a:pos x="151" y="107"/>
                </a:cxn>
                <a:cxn ang="0">
                  <a:pos x="66" y="160"/>
                </a:cxn>
                <a:cxn ang="0">
                  <a:pos x="66" y="160"/>
                </a:cxn>
                <a:cxn ang="0">
                  <a:pos x="31" y="179"/>
                </a:cxn>
                <a:cxn ang="0">
                  <a:pos x="14" y="191"/>
                </a:cxn>
                <a:cxn ang="0">
                  <a:pos x="7" y="198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6" y="213"/>
                </a:cxn>
                <a:cxn ang="0">
                  <a:pos x="9" y="212"/>
                </a:cxn>
                <a:cxn ang="0">
                  <a:pos x="11" y="211"/>
                </a:cxn>
                <a:cxn ang="0">
                  <a:pos x="11" y="211"/>
                </a:cxn>
                <a:cxn ang="0">
                  <a:pos x="18" y="203"/>
                </a:cxn>
                <a:cxn ang="0">
                  <a:pos x="27" y="198"/>
                </a:cxn>
                <a:cxn ang="0">
                  <a:pos x="45" y="186"/>
                </a:cxn>
                <a:cxn ang="0">
                  <a:pos x="45" y="186"/>
                </a:cxn>
                <a:cxn ang="0">
                  <a:pos x="68" y="172"/>
                </a:cxn>
                <a:cxn ang="0">
                  <a:pos x="91" y="157"/>
                </a:cxn>
                <a:cxn ang="0">
                  <a:pos x="91" y="157"/>
                </a:cxn>
                <a:cxn ang="0">
                  <a:pos x="176" y="106"/>
                </a:cxn>
                <a:cxn ang="0">
                  <a:pos x="176" y="106"/>
                </a:cxn>
                <a:cxn ang="0">
                  <a:pos x="195" y="94"/>
                </a:cxn>
                <a:cxn ang="0">
                  <a:pos x="213" y="83"/>
                </a:cxn>
                <a:cxn ang="0">
                  <a:pos x="248" y="56"/>
                </a:cxn>
                <a:cxn ang="0">
                  <a:pos x="248" y="56"/>
                </a:cxn>
                <a:cxn ang="0">
                  <a:pos x="280" y="34"/>
                </a:cxn>
                <a:cxn ang="0">
                  <a:pos x="295" y="22"/>
                </a:cxn>
                <a:cxn ang="0">
                  <a:pos x="311" y="11"/>
                </a:cxn>
                <a:cxn ang="0">
                  <a:pos x="311" y="11"/>
                </a:cxn>
                <a:cxn ang="0">
                  <a:pos x="312" y="8"/>
                </a:cxn>
                <a:cxn ang="0">
                  <a:pos x="312" y="7"/>
                </a:cxn>
                <a:cxn ang="0">
                  <a:pos x="311" y="3"/>
                </a:cxn>
                <a:cxn ang="0">
                  <a:pos x="307" y="0"/>
                </a:cxn>
                <a:cxn ang="0">
                  <a:pos x="304" y="2"/>
                </a:cxn>
                <a:cxn ang="0">
                  <a:pos x="303" y="3"/>
                </a:cxn>
                <a:cxn ang="0">
                  <a:pos x="303" y="3"/>
                </a:cxn>
              </a:cxnLst>
              <a:rect l="0" t="0" r="r" b="b"/>
              <a:pathLst>
                <a:path w="312" h="213">
                  <a:moveTo>
                    <a:pt x="303" y="3"/>
                  </a:moveTo>
                  <a:lnTo>
                    <a:pt x="303" y="3"/>
                  </a:lnTo>
                  <a:lnTo>
                    <a:pt x="286" y="16"/>
                  </a:lnTo>
                  <a:lnTo>
                    <a:pt x="269" y="28"/>
                  </a:lnTo>
                  <a:lnTo>
                    <a:pt x="234" y="53"/>
                  </a:lnTo>
                  <a:lnTo>
                    <a:pt x="234" y="53"/>
                  </a:lnTo>
                  <a:lnTo>
                    <a:pt x="193" y="81"/>
                  </a:lnTo>
                  <a:lnTo>
                    <a:pt x="151" y="107"/>
                  </a:lnTo>
                  <a:lnTo>
                    <a:pt x="66" y="160"/>
                  </a:lnTo>
                  <a:lnTo>
                    <a:pt x="66" y="160"/>
                  </a:lnTo>
                  <a:lnTo>
                    <a:pt x="31" y="179"/>
                  </a:lnTo>
                  <a:lnTo>
                    <a:pt x="14" y="191"/>
                  </a:lnTo>
                  <a:lnTo>
                    <a:pt x="7" y="198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6" y="213"/>
                  </a:lnTo>
                  <a:lnTo>
                    <a:pt x="9" y="212"/>
                  </a:lnTo>
                  <a:lnTo>
                    <a:pt x="11" y="211"/>
                  </a:lnTo>
                  <a:lnTo>
                    <a:pt x="11" y="211"/>
                  </a:lnTo>
                  <a:lnTo>
                    <a:pt x="18" y="203"/>
                  </a:lnTo>
                  <a:lnTo>
                    <a:pt x="27" y="198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68" y="172"/>
                  </a:lnTo>
                  <a:lnTo>
                    <a:pt x="91" y="157"/>
                  </a:lnTo>
                  <a:lnTo>
                    <a:pt x="91" y="157"/>
                  </a:lnTo>
                  <a:lnTo>
                    <a:pt x="176" y="106"/>
                  </a:lnTo>
                  <a:lnTo>
                    <a:pt x="176" y="106"/>
                  </a:lnTo>
                  <a:lnTo>
                    <a:pt x="195" y="94"/>
                  </a:lnTo>
                  <a:lnTo>
                    <a:pt x="213" y="83"/>
                  </a:lnTo>
                  <a:lnTo>
                    <a:pt x="248" y="56"/>
                  </a:lnTo>
                  <a:lnTo>
                    <a:pt x="248" y="56"/>
                  </a:lnTo>
                  <a:lnTo>
                    <a:pt x="280" y="34"/>
                  </a:lnTo>
                  <a:lnTo>
                    <a:pt x="295" y="22"/>
                  </a:lnTo>
                  <a:lnTo>
                    <a:pt x="311" y="11"/>
                  </a:lnTo>
                  <a:lnTo>
                    <a:pt x="311" y="11"/>
                  </a:lnTo>
                  <a:lnTo>
                    <a:pt x="312" y="8"/>
                  </a:lnTo>
                  <a:lnTo>
                    <a:pt x="312" y="7"/>
                  </a:lnTo>
                  <a:lnTo>
                    <a:pt x="311" y="3"/>
                  </a:lnTo>
                  <a:lnTo>
                    <a:pt x="307" y="0"/>
                  </a:lnTo>
                  <a:lnTo>
                    <a:pt x="304" y="2"/>
                  </a:lnTo>
                  <a:lnTo>
                    <a:pt x="303" y="3"/>
                  </a:lnTo>
                  <a:lnTo>
                    <a:pt x="30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0" name="Freeform 1192"/>
            <p:cNvSpPr/>
            <p:nvPr/>
          </p:nvSpPr>
          <p:spPr bwMode="auto">
            <a:xfrm>
              <a:off x="5835651" y="2051050"/>
              <a:ext cx="103188" cy="68263"/>
            </a:xfrm>
            <a:custGeom>
              <a:avLst/>
              <a:gdLst/>
              <a:ahLst/>
              <a:cxnLst>
                <a:cxn ang="0">
                  <a:pos x="250" y="1"/>
                </a:cxn>
                <a:cxn ang="0">
                  <a:pos x="250" y="1"/>
                </a:cxn>
                <a:cxn ang="0">
                  <a:pos x="237" y="12"/>
                </a:cxn>
                <a:cxn ang="0">
                  <a:pos x="223" y="21"/>
                </a:cxn>
                <a:cxn ang="0">
                  <a:pos x="192" y="38"/>
                </a:cxn>
                <a:cxn ang="0">
                  <a:pos x="192" y="38"/>
                </a:cxn>
                <a:cxn ang="0">
                  <a:pos x="123" y="84"/>
                </a:cxn>
                <a:cxn ang="0">
                  <a:pos x="123" y="84"/>
                </a:cxn>
                <a:cxn ang="0">
                  <a:pos x="92" y="103"/>
                </a:cxn>
                <a:cxn ang="0">
                  <a:pos x="62" y="120"/>
                </a:cxn>
                <a:cxn ang="0">
                  <a:pos x="30" y="140"/>
                </a:cxn>
                <a:cxn ang="0">
                  <a:pos x="16" y="150"/>
                </a:cxn>
                <a:cxn ang="0">
                  <a:pos x="3" y="162"/>
                </a:cxn>
                <a:cxn ang="0">
                  <a:pos x="3" y="162"/>
                </a:cxn>
                <a:cxn ang="0">
                  <a:pos x="2" y="163"/>
                </a:cxn>
                <a:cxn ang="0">
                  <a:pos x="0" y="166"/>
                </a:cxn>
                <a:cxn ang="0">
                  <a:pos x="2" y="167"/>
                </a:cxn>
                <a:cxn ang="0">
                  <a:pos x="3" y="170"/>
                </a:cxn>
                <a:cxn ang="0">
                  <a:pos x="7" y="171"/>
                </a:cxn>
                <a:cxn ang="0">
                  <a:pos x="8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25" y="158"/>
                </a:cxn>
                <a:cxn ang="0">
                  <a:pos x="41" y="146"/>
                </a:cxn>
                <a:cxn ang="0">
                  <a:pos x="72" y="127"/>
                </a:cxn>
                <a:cxn ang="0">
                  <a:pos x="105" y="107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207" y="42"/>
                </a:cxn>
                <a:cxn ang="0">
                  <a:pos x="207" y="42"/>
                </a:cxn>
                <a:cxn ang="0">
                  <a:pos x="233" y="27"/>
                </a:cxn>
                <a:cxn ang="0">
                  <a:pos x="246" y="20"/>
                </a:cxn>
                <a:cxn ang="0">
                  <a:pos x="258" y="10"/>
                </a:cxn>
                <a:cxn ang="0">
                  <a:pos x="258" y="10"/>
                </a:cxn>
                <a:cxn ang="0">
                  <a:pos x="259" y="8"/>
                </a:cxn>
                <a:cxn ang="0">
                  <a:pos x="259" y="7"/>
                </a:cxn>
                <a:cxn ang="0">
                  <a:pos x="258" y="3"/>
                </a:cxn>
                <a:cxn ang="0">
                  <a:pos x="254" y="0"/>
                </a:cxn>
                <a:cxn ang="0">
                  <a:pos x="251" y="1"/>
                </a:cxn>
                <a:cxn ang="0">
                  <a:pos x="250" y="1"/>
                </a:cxn>
                <a:cxn ang="0">
                  <a:pos x="250" y="1"/>
                </a:cxn>
              </a:cxnLst>
              <a:rect l="0" t="0" r="r" b="b"/>
              <a:pathLst>
                <a:path w="259" h="171">
                  <a:moveTo>
                    <a:pt x="250" y="1"/>
                  </a:moveTo>
                  <a:lnTo>
                    <a:pt x="250" y="1"/>
                  </a:lnTo>
                  <a:lnTo>
                    <a:pt x="237" y="12"/>
                  </a:lnTo>
                  <a:lnTo>
                    <a:pt x="223" y="21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92" y="103"/>
                  </a:lnTo>
                  <a:lnTo>
                    <a:pt x="62" y="120"/>
                  </a:lnTo>
                  <a:lnTo>
                    <a:pt x="30" y="140"/>
                  </a:lnTo>
                  <a:lnTo>
                    <a:pt x="16" y="150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3"/>
                  </a:lnTo>
                  <a:lnTo>
                    <a:pt x="0" y="166"/>
                  </a:lnTo>
                  <a:lnTo>
                    <a:pt x="2" y="167"/>
                  </a:lnTo>
                  <a:lnTo>
                    <a:pt x="3" y="170"/>
                  </a:lnTo>
                  <a:lnTo>
                    <a:pt x="7" y="171"/>
                  </a:lnTo>
                  <a:lnTo>
                    <a:pt x="8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25" y="158"/>
                  </a:lnTo>
                  <a:lnTo>
                    <a:pt x="41" y="146"/>
                  </a:lnTo>
                  <a:lnTo>
                    <a:pt x="72" y="127"/>
                  </a:lnTo>
                  <a:lnTo>
                    <a:pt x="105" y="107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207" y="42"/>
                  </a:lnTo>
                  <a:lnTo>
                    <a:pt x="207" y="42"/>
                  </a:lnTo>
                  <a:lnTo>
                    <a:pt x="233" y="27"/>
                  </a:lnTo>
                  <a:lnTo>
                    <a:pt x="246" y="2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9" y="8"/>
                  </a:lnTo>
                  <a:lnTo>
                    <a:pt x="259" y="7"/>
                  </a:lnTo>
                  <a:lnTo>
                    <a:pt x="258" y="3"/>
                  </a:lnTo>
                  <a:lnTo>
                    <a:pt x="254" y="0"/>
                  </a:lnTo>
                  <a:lnTo>
                    <a:pt x="251" y="1"/>
                  </a:lnTo>
                  <a:lnTo>
                    <a:pt x="250" y="1"/>
                  </a:lnTo>
                  <a:lnTo>
                    <a:pt x="25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1" name="Freeform 1193"/>
            <p:cNvSpPr/>
            <p:nvPr/>
          </p:nvSpPr>
          <p:spPr bwMode="auto">
            <a:xfrm>
              <a:off x="5853113" y="2078038"/>
              <a:ext cx="101600" cy="65088"/>
            </a:xfrm>
            <a:custGeom>
              <a:avLst/>
              <a:gdLst/>
              <a:ahLst/>
              <a:cxnLst>
                <a:cxn ang="0">
                  <a:pos x="247" y="0"/>
                </a:cxn>
                <a:cxn ang="0">
                  <a:pos x="247" y="0"/>
                </a:cxn>
                <a:cxn ang="0">
                  <a:pos x="229" y="11"/>
                </a:cxn>
                <a:cxn ang="0">
                  <a:pos x="212" y="21"/>
                </a:cxn>
                <a:cxn ang="0">
                  <a:pos x="195" y="33"/>
                </a:cxn>
                <a:cxn ang="0">
                  <a:pos x="177" y="42"/>
                </a:cxn>
                <a:cxn ang="0">
                  <a:pos x="177" y="42"/>
                </a:cxn>
                <a:cxn ang="0">
                  <a:pos x="141" y="60"/>
                </a:cxn>
                <a:cxn ang="0">
                  <a:pos x="106" y="79"/>
                </a:cxn>
                <a:cxn ang="0">
                  <a:pos x="106" y="79"/>
                </a:cxn>
                <a:cxn ang="0">
                  <a:pos x="90" y="89"/>
                </a:cxn>
                <a:cxn ang="0">
                  <a:pos x="73" y="101"/>
                </a:cxn>
                <a:cxn ang="0">
                  <a:pos x="58" y="111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30" y="128"/>
                </a:cxn>
                <a:cxn ang="0">
                  <a:pos x="18" y="135"/>
                </a:cxn>
                <a:cxn ang="0">
                  <a:pos x="9" y="144"/>
                </a:cxn>
                <a:cxn ang="0">
                  <a:pos x="5" y="149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7"/>
                </a:cxn>
                <a:cxn ang="0">
                  <a:pos x="1" y="160"/>
                </a:cxn>
                <a:cxn ang="0">
                  <a:pos x="4" y="162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12" y="161"/>
                </a:cxn>
                <a:cxn ang="0">
                  <a:pos x="12" y="161"/>
                </a:cxn>
                <a:cxn ang="0">
                  <a:pos x="16" y="153"/>
                </a:cxn>
                <a:cxn ang="0">
                  <a:pos x="22" y="147"/>
                </a:cxn>
                <a:cxn ang="0">
                  <a:pos x="29" y="142"/>
                </a:cxn>
                <a:cxn ang="0">
                  <a:pos x="35" y="138"/>
                </a:cxn>
                <a:cxn ang="0">
                  <a:pos x="51" y="128"/>
                </a:cxn>
                <a:cxn ang="0">
                  <a:pos x="67" y="121"/>
                </a:cxn>
                <a:cxn ang="0">
                  <a:pos x="67" y="121"/>
                </a:cxn>
                <a:cxn ang="0">
                  <a:pos x="81" y="111"/>
                </a:cxn>
                <a:cxn ang="0">
                  <a:pos x="97" y="101"/>
                </a:cxn>
                <a:cxn ang="0">
                  <a:pos x="111" y="91"/>
                </a:cxn>
                <a:cxn ang="0">
                  <a:pos x="127" y="81"/>
                </a:cxn>
                <a:cxn ang="0">
                  <a:pos x="127" y="81"/>
                </a:cxn>
                <a:cxn ang="0">
                  <a:pos x="160" y="66"/>
                </a:cxn>
                <a:cxn ang="0">
                  <a:pos x="191" y="49"/>
                </a:cxn>
                <a:cxn ang="0">
                  <a:pos x="191" y="49"/>
                </a:cxn>
                <a:cxn ang="0">
                  <a:pos x="207" y="40"/>
                </a:cxn>
                <a:cxn ang="0">
                  <a:pos x="222" y="29"/>
                </a:cxn>
                <a:cxn ang="0">
                  <a:pos x="237" y="20"/>
                </a:cxn>
                <a:cxn ang="0">
                  <a:pos x="253" y="11"/>
                </a:cxn>
                <a:cxn ang="0">
                  <a:pos x="253" y="11"/>
                </a:cxn>
                <a:cxn ang="0">
                  <a:pos x="255" y="8"/>
                </a:cxn>
                <a:cxn ang="0">
                  <a:pos x="255" y="7"/>
                </a:cxn>
                <a:cxn ang="0">
                  <a:pos x="255" y="3"/>
                </a:cxn>
                <a:cxn ang="0">
                  <a:pos x="251" y="0"/>
                </a:cxn>
                <a:cxn ang="0">
                  <a:pos x="250" y="0"/>
                </a:cxn>
                <a:cxn ang="0">
                  <a:pos x="247" y="0"/>
                </a:cxn>
                <a:cxn ang="0">
                  <a:pos x="247" y="0"/>
                </a:cxn>
              </a:cxnLst>
              <a:rect l="0" t="0" r="r" b="b"/>
              <a:pathLst>
                <a:path w="255" h="164">
                  <a:moveTo>
                    <a:pt x="247" y="0"/>
                  </a:moveTo>
                  <a:lnTo>
                    <a:pt x="247" y="0"/>
                  </a:lnTo>
                  <a:lnTo>
                    <a:pt x="229" y="11"/>
                  </a:lnTo>
                  <a:lnTo>
                    <a:pt x="212" y="21"/>
                  </a:lnTo>
                  <a:lnTo>
                    <a:pt x="195" y="33"/>
                  </a:lnTo>
                  <a:lnTo>
                    <a:pt x="177" y="42"/>
                  </a:lnTo>
                  <a:lnTo>
                    <a:pt x="177" y="42"/>
                  </a:lnTo>
                  <a:lnTo>
                    <a:pt x="141" y="60"/>
                  </a:lnTo>
                  <a:lnTo>
                    <a:pt x="106" y="79"/>
                  </a:lnTo>
                  <a:lnTo>
                    <a:pt x="106" y="79"/>
                  </a:lnTo>
                  <a:lnTo>
                    <a:pt x="90" y="89"/>
                  </a:lnTo>
                  <a:lnTo>
                    <a:pt x="73" y="101"/>
                  </a:lnTo>
                  <a:lnTo>
                    <a:pt x="58" y="111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30" y="128"/>
                  </a:lnTo>
                  <a:lnTo>
                    <a:pt x="18" y="135"/>
                  </a:lnTo>
                  <a:lnTo>
                    <a:pt x="9" y="144"/>
                  </a:lnTo>
                  <a:lnTo>
                    <a:pt x="5" y="149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7"/>
                  </a:lnTo>
                  <a:lnTo>
                    <a:pt x="1" y="160"/>
                  </a:lnTo>
                  <a:lnTo>
                    <a:pt x="4" y="162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6" y="153"/>
                  </a:lnTo>
                  <a:lnTo>
                    <a:pt x="22" y="147"/>
                  </a:lnTo>
                  <a:lnTo>
                    <a:pt x="29" y="142"/>
                  </a:lnTo>
                  <a:lnTo>
                    <a:pt x="35" y="138"/>
                  </a:lnTo>
                  <a:lnTo>
                    <a:pt x="51" y="128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81" y="111"/>
                  </a:lnTo>
                  <a:lnTo>
                    <a:pt x="97" y="101"/>
                  </a:lnTo>
                  <a:lnTo>
                    <a:pt x="111" y="91"/>
                  </a:lnTo>
                  <a:lnTo>
                    <a:pt x="127" y="81"/>
                  </a:lnTo>
                  <a:lnTo>
                    <a:pt x="127" y="81"/>
                  </a:lnTo>
                  <a:lnTo>
                    <a:pt x="160" y="66"/>
                  </a:lnTo>
                  <a:lnTo>
                    <a:pt x="191" y="49"/>
                  </a:lnTo>
                  <a:lnTo>
                    <a:pt x="191" y="49"/>
                  </a:lnTo>
                  <a:lnTo>
                    <a:pt x="207" y="40"/>
                  </a:lnTo>
                  <a:lnTo>
                    <a:pt x="222" y="29"/>
                  </a:lnTo>
                  <a:lnTo>
                    <a:pt x="237" y="20"/>
                  </a:lnTo>
                  <a:lnTo>
                    <a:pt x="253" y="11"/>
                  </a:lnTo>
                  <a:lnTo>
                    <a:pt x="253" y="11"/>
                  </a:lnTo>
                  <a:lnTo>
                    <a:pt x="255" y="8"/>
                  </a:lnTo>
                  <a:lnTo>
                    <a:pt x="255" y="7"/>
                  </a:lnTo>
                  <a:lnTo>
                    <a:pt x="255" y="3"/>
                  </a:lnTo>
                  <a:lnTo>
                    <a:pt x="251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2" name="Freeform 1194"/>
            <p:cNvSpPr/>
            <p:nvPr/>
          </p:nvSpPr>
          <p:spPr bwMode="auto">
            <a:xfrm>
              <a:off x="5859463" y="2103438"/>
              <a:ext cx="103188" cy="69850"/>
            </a:xfrm>
            <a:custGeom>
              <a:avLst/>
              <a:gdLst/>
              <a:ahLst/>
              <a:cxnLst>
                <a:cxn ang="0">
                  <a:pos x="255" y="0"/>
                </a:cxn>
                <a:cxn ang="0">
                  <a:pos x="255" y="0"/>
                </a:cxn>
                <a:cxn ang="0">
                  <a:pos x="238" y="8"/>
                </a:cxn>
                <a:cxn ang="0">
                  <a:pos x="220" y="17"/>
                </a:cxn>
                <a:cxn ang="0">
                  <a:pos x="187" y="38"/>
                </a:cxn>
                <a:cxn ang="0">
                  <a:pos x="187" y="38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87" y="96"/>
                </a:cxn>
                <a:cxn ang="0">
                  <a:pos x="70" y="109"/>
                </a:cxn>
                <a:cxn ang="0">
                  <a:pos x="36" y="134"/>
                </a:cxn>
                <a:cxn ang="0">
                  <a:pos x="36" y="134"/>
                </a:cxn>
                <a:cxn ang="0">
                  <a:pos x="15" y="148"/>
                </a:cxn>
                <a:cxn ang="0">
                  <a:pos x="6" y="157"/>
                </a:cxn>
                <a:cxn ang="0">
                  <a:pos x="2" y="163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3"/>
                </a:cxn>
                <a:cxn ang="0">
                  <a:pos x="2" y="174"/>
                </a:cxn>
                <a:cxn ang="0">
                  <a:pos x="4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2" y="172"/>
                </a:cxn>
                <a:cxn ang="0">
                  <a:pos x="12" y="172"/>
                </a:cxn>
                <a:cxn ang="0">
                  <a:pos x="14" y="166"/>
                </a:cxn>
                <a:cxn ang="0">
                  <a:pos x="19" y="160"/>
                </a:cxn>
                <a:cxn ang="0">
                  <a:pos x="32" y="149"/>
                </a:cxn>
                <a:cxn ang="0">
                  <a:pos x="57" y="132"/>
                </a:cxn>
                <a:cxn ang="0">
                  <a:pos x="57" y="132"/>
                </a:cxn>
                <a:cxn ang="0">
                  <a:pos x="89" y="110"/>
                </a:cxn>
                <a:cxn ang="0">
                  <a:pos x="120" y="89"/>
                </a:cxn>
                <a:cxn ang="0">
                  <a:pos x="120" y="89"/>
                </a:cxn>
                <a:cxn ang="0">
                  <a:pos x="183" y="53"/>
                </a:cxn>
                <a:cxn ang="0">
                  <a:pos x="183" y="53"/>
                </a:cxn>
                <a:cxn ang="0">
                  <a:pos x="220" y="30"/>
                </a:cxn>
                <a:cxn ang="0">
                  <a:pos x="239" y="20"/>
                </a:cxn>
                <a:cxn ang="0">
                  <a:pos x="248" y="16"/>
                </a:cxn>
                <a:cxn ang="0">
                  <a:pos x="259" y="12"/>
                </a:cxn>
                <a:cxn ang="0">
                  <a:pos x="259" y="12"/>
                </a:cxn>
                <a:cxn ang="0">
                  <a:pos x="260" y="11"/>
                </a:cxn>
                <a:cxn ang="0">
                  <a:pos x="261" y="8"/>
                </a:cxn>
                <a:cxn ang="0">
                  <a:pos x="261" y="4"/>
                </a:cxn>
                <a:cxn ang="0">
                  <a:pos x="260" y="2"/>
                </a:cxn>
                <a:cxn ang="0">
                  <a:pos x="257" y="0"/>
                </a:cxn>
                <a:cxn ang="0">
                  <a:pos x="255" y="0"/>
                </a:cxn>
                <a:cxn ang="0">
                  <a:pos x="255" y="0"/>
                </a:cxn>
              </a:cxnLst>
              <a:rect l="0" t="0" r="r" b="b"/>
              <a:pathLst>
                <a:path w="261" h="176">
                  <a:moveTo>
                    <a:pt x="255" y="0"/>
                  </a:moveTo>
                  <a:lnTo>
                    <a:pt x="255" y="0"/>
                  </a:lnTo>
                  <a:lnTo>
                    <a:pt x="238" y="8"/>
                  </a:lnTo>
                  <a:lnTo>
                    <a:pt x="220" y="17"/>
                  </a:lnTo>
                  <a:lnTo>
                    <a:pt x="187" y="38"/>
                  </a:lnTo>
                  <a:lnTo>
                    <a:pt x="187" y="38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87" y="96"/>
                  </a:lnTo>
                  <a:lnTo>
                    <a:pt x="70" y="109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15" y="148"/>
                  </a:lnTo>
                  <a:lnTo>
                    <a:pt x="6" y="157"/>
                  </a:lnTo>
                  <a:lnTo>
                    <a:pt x="2" y="163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2" y="172"/>
                  </a:lnTo>
                  <a:lnTo>
                    <a:pt x="12" y="172"/>
                  </a:lnTo>
                  <a:lnTo>
                    <a:pt x="14" y="166"/>
                  </a:lnTo>
                  <a:lnTo>
                    <a:pt x="19" y="160"/>
                  </a:lnTo>
                  <a:lnTo>
                    <a:pt x="32" y="149"/>
                  </a:lnTo>
                  <a:lnTo>
                    <a:pt x="57" y="132"/>
                  </a:lnTo>
                  <a:lnTo>
                    <a:pt x="57" y="132"/>
                  </a:lnTo>
                  <a:lnTo>
                    <a:pt x="89" y="110"/>
                  </a:lnTo>
                  <a:lnTo>
                    <a:pt x="120" y="89"/>
                  </a:lnTo>
                  <a:lnTo>
                    <a:pt x="120" y="89"/>
                  </a:lnTo>
                  <a:lnTo>
                    <a:pt x="183" y="53"/>
                  </a:lnTo>
                  <a:lnTo>
                    <a:pt x="183" y="53"/>
                  </a:lnTo>
                  <a:lnTo>
                    <a:pt x="220" y="30"/>
                  </a:lnTo>
                  <a:lnTo>
                    <a:pt x="239" y="20"/>
                  </a:lnTo>
                  <a:lnTo>
                    <a:pt x="248" y="16"/>
                  </a:lnTo>
                  <a:lnTo>
                    <a:pt x="259" y="12"/>
                  </a:lnTo>
                  <a:lnTo>
                    <a:pt x="259" y="12"/>
                  </a:lnTo>
                  <a:lnTo>
                    <a:pt x="260" y="11"/>
                  </a:lnTo>
                  <a:lnTo>
                    <a:pt x="261" y="8"/>
                  </a:lnTo>
                  <a:lnTo>
                    <a:pt x="261" y="4"/>
                  </a:lnTo>
                  <a:lnTo>
                    <a:pt x="260" y="2"/>
                  </a:lnTo>
                  <a:lnTo>
                    <a:pt x="257" y="0"/>
                  </a:lnTo>
                  <a:lnTo>
                    <a:pt x="255" y="0"/>
                  </a:lnTo>
                  <a:lnTo>
                    <a:pt x="2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3" name="Freeform 1195"/>
            <p:cNvSpPr/>
            <p:nvPr/>
          </p:nvSpPr>
          <p:spPr bwMode="auto">
            <a:xfrm>
              <a:off x="5856288" y="2139950"/>
              <a:ext cx="104775" cy="73025"/>
            </a:xfrm>
            <a:custGeom>
              <a:avLst/>
              <a:gdLst/>
              <a:ahLst/>
              <a:cxnLst>
                <a:cxn ang="0">
                  <a:pos x="256" y="1"/>
                </a:cxn>
                <a:cxn ang="0">
                  <a:pos x="256" y="1"/>
                </a:cxn>
                <a:cxn ang="0">
                  <a:pos x="245" y="13"/>
                </a:cxn>
                <a:cxn ang="0">
                  <a:pos x="230" y="22"/>
                </a:cxn>
                <a:cxn ang="0">
                  <a:pos x="216" y="31"/>
                </a:cxn>
                <a:cxn ang="0">
                  <a:pos x="201" y="39"/>
                </a:cxn>
                <a:cxn ang="0">
                  <a:pos x="201" y="39"/>
                </a:cxn>
                <a:cxn ang="0">
                  <a:pos x="179" y="51"/>
                </a:cxn>
                <a:cxn ang="0">
                  <a:pos x="157" y="65"/>
                </a:cxn>
                <a:cxn ang="0">
                  <a:pos x="135" y="81"/>
                </a:cxn>
                <a:cxn ang="0">
                  <a:pos x="114" y="95"/>
                </a:cxn>
                <a:cxn ang="0">
                  <a:pos x="114" y="95"/>
                </a:cxn>
                <a:cxn ang="0">
                  <a:pos x="95" y="107"/>
                </a:cxn>
                <a:cxn ang="0">
                  <a:pos x="77" y="120"/>
                </a:cxn>
                <a:cxn ang="0">
                  <a:pos x="59" y="132"/>
                </a:cxn>
                <a:cxn ang="0">
                  <a:pos x="40" y="144"/>
                </a:cxn>
                <a:cxn ang="0">
                  <a:pos x="40" y="144"/>
                </a:cxn>
                <a:cxn ang="0">
                  <a:pos x="18" y="156"/>
                </a:cxn>
                <a:cxn ang="0">
                  <a:pos x="13" y="159"/>
                </a:cxn>
                <a:cxn ang="0">
                  <a:pos x="8" y="163"/>
                </a:cxn>
                <a:cxn ang="0">
                  <a:pos x="4" y="169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9"/>
                </a:cxn>
                <a:cxn ang="0">
                  <a:pos x="4" y="182"/>
                </a:cxn>
                <a:cxn ang="0">
                  <a:pos x="5" y="183"/>
                </a:cxn>
                <a:cxn ang="0">
                  <a:pos x="8" y="183"/>
                </a:cxn>
                <a:cxn ang="0">
                  <a:pos x="9" y="182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14" y="174"/>
                </a:cxn>
                <a:cxn ang="0">
                  <a:pos x="21" y="167"/>
                </a:cxn>
                <a:cxn ang="0">
                  <a:pos x="29" y="162"/>
                </a:cxn>
                <a:cxn ang="0">
                  <a:pos x="37" y="157"/>
                </a:cxn>
                <a:cxn ang="0">
                  <a:pos x="54" y="148"/>
                </a:cxn>
                <a:cxn ang="0">
                  <a:pos x="68" y="139"/>
                </a:cxn>
                <a:cxn ang="0">
                  <a:pos x="68" y="139"/>
                </a:cxn>
                <a:cxn ang="0">
                  <a:pos x="86" y="125"/>
                </a:cxn>
                <a:cxn ang="0">
                  <a:pos x="106" y="112"/>
                </a:cxn>
                <a:cxn ang="0">
                  <a:pos x="145" y="89"/>
                </a:cxn>
                <a:cxn ang="0">
                  <a:pos x="145" y="89"/>
                </a:cxn>
                <a:cxn ang="0">
                  <a:pos x="183" y="63"/>
                </a:cxn>
                <a:cxn ang="0">
                  <a:pos x="203" y="51"/>
                </a:cxn>
                <a:cxn ang="0">
                  <a:pos x="224" y="40"/>
                </a:cxn>
                <a:cxn ang="0">
                  <a:pos x="224" y="40"/>
                </a:cxn>
                <a:cxn ang="0">
                  <a:pos x="234" y="34"/>
                </a:cxn>
                <a:cxn ang="0">
                  <a:pos x="246" y="26"/>
                </a:cxn>
                <a:cxn ang="0">
                  <a:pos x="256" y="18"/>
                </a:cxn>
                <a:cxn ang="0">
                  <a:pos x="265" y="9"/>
                </a:cxn>
                <a:cxn ang="0">
                  <a:pos x="265" y="9"/>
                </a:cxn>
                <a:cxn ang="0">
                  <a:pos x="267" y="8"/>
                </a:cxn>
                <a:cxn ang="0">
                  <a:pos x="267" y="5"/>
                </a:cxn>
                <a:cxn ang="0">
                  <a:pos x="265" y="1"/>
                </a:cxn>
                <a:cxn ang="0">
                  <a:pos x="262" y="0"/>
                </a:cxn>
                <a:cxn ang="0">
                  <a:pos x="259" y="0"/>
                </a:cxn>
                <a:cxn ang="0">
                  <a:pos x="256" y="1"/>
                </a:cxn>
                <a:cxn ang="0">
                  <a:pos x="256" y="1"/>
                </a:cxn>
              </a:cxnLst>
              <a:rect l="0" t="0" r="r" b="b"/>
              <a:pathLst>
                <a:path w="267" h="183">
                  <a:moveTo>
                    <a:pt x="256" y="1"/>
                  </a:moveTo>
                  <a:lnTo>
                    <a:pt x="256" y="1"/>
                  </a:lnTo>
                  <a:lnTo>
                    <a:pt x="245" y="13"/>
                  </a:lnTo>
                  <a:lnTo>
                    <a:pt x="230" y="22"/>
                  </a:lnTo>
                  <a:lnTo>
                    <a:pt x="216" y="31"/>
                  </a:lnTo>
                  <a:lnTo>
                    <a:pt x="201" y="39"/>
                  </a:lnTo>
                  <a:lnTo>
                    <a:pt x="201" y="39"/>
                  </a:lnTo>
                  <a:lnTo>
                    <a:pt x="179" y="51"/>
                  </a:lnTo>
                  <a:lnTo>
                    <a:pt x="157" y="65"/>
                  </a:lnTo>
                  <a:lnTo>
                    <a:pt x="135" y="81"/>
                  </a:lnTo>
                  <a:lnTo>
                    <a:pt x="114" y="95"/>
                  </a:lnTo>
                  <a:lnTo>
                    <a:pt x="114" y="95"/>
                  </a:lnTo>
                  <a:lnTo>
                    <a:pt x="95" y="107"/>
                  </a:lnTo>
                  <a:lnTo>
                    <a:pt x="77" y="120"/>
                  </a:lnTo>
                  <a:lnTo>
                    <a:pt x="59" y="132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18" y="156"/>
                  </a:lnTo>
                  <a:lnTo>
                    <a:pt x="13" y="159"/>
                  </a:lnTo>
                  <a:lnTo>
                    <a:pt x="8" y="163"/>
                  </a:lnTo>
                  <a:lnTo>
                    <a:pt x="4" y="169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9"/>
                  </a:lnTo>
                  <a:lnTo>
                    <a:pt x="4" y="182"/>
                  </a:lnTo>
                  <a:lnTo>
                    <a:pt x="5" y="183"/>
                  </a:lnTo>
                  <a:lnTo>
                    <a:pt x="8" y="183"/>
                  </a:lnTo>
                  <a:lnTo>
                    <a:pt x="9" y="182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4" y="174"/>
                  </a:lnTo>
                  <a:lnTo>
                    <a:pt x="21" y="167"/>
                  </a:lnTo>
                  <a:lnTo>
                    <a:pt x="29" y="162"/>
                  </a:lnTo>
                  <a:lnTo>
                    <a:pt x="37" y="157"/>
                  </a:lnTo>
                  <a:lnTo>
                    <a:pt x="54" y="148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86" y="125"/>
                  </a:lnTo>
                  <a:lnTo>
                    <a:pt x="106" y="112"/>
                  </a:lnTo>
                  <a:lnTo>
                    <a:pt x="145" y="89"/>
                  </a:lnTo>
                  <a:lnTo>
                    <a:pt x="145" y="89"/>
                  </a:lnTo>
                  <a:lnTo>
                    <a:pt x="183" y="63"/>
                  </a:lnTo>
                  <a:lnTo>
                    <a:pt x="203" y="51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34" y="34"/>
                  </a:lnTo>
                  <a:lnTo>
                    <a:pt x="246" y="26"/>
                  </a:lnTo>
                  <a:lnTo>
                    <a:pt x="256" y="18"/>
                  </a:lnTo>
                  <a:lnTo>
                    <a:pt x="265" y="9"/>
                  </a:lnTo>
                  <a:lnTo>
                    <a:pt x="265" y="9"/>
                  </a:lnTo>
                  <a:lnTo>
                    <a:pt x="267" y="8"/>
                  </a:lnTo>
                  <a:lnTo>
                    <a:pt x="267" y="5"/>
                  </a:lnTo>
                  <a:lnTo>
                    <a:pt x="265" y="1"/>
                  </a:lnTo>
                  <a:lnTo>
                    <a:pt x="262" y="0"/>
                  </a:lnTo>
                  <a:lnTo>
                    <a:pt x="259" y="0"/>
                  </a:lnTo>
                  <a:lnTo>
                    <a:pt x="256" y="1"/>
                  </a:lnTo>
                  <a:lnTo>
                    <a:pt x="25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4" name="Freeform 1196"/>
            <p:cNvSpPr/>
            <p:nvPr/>
          </p:nvSpPr>
          <p:spPr bwMode="auto">
            <a:xfrm>
              <a:off x="5859463" y="2176463"/>
              <a:ext cx="106363" cy="69850"/>
            </a:xfrm>
            <a:custGeom>
              <a:avLst/>
              <a:gdLst/>
              <a:ahLst/>
              <a:cxnLst>
                <a:cxn ang="0">
                  <a:pos x="260" y="2"/>
                </a:cxn>
                <a:cxn ang="0">
                  <a:pos x="260" y="2"/>
                </a:cxn>
                <a:cxn ang="0">
                  <a:pos x="244" y="15"/>
                </a:cxn>
                <a:cxn ang="0">
                  <a:pos x="226" y="27"/>
                </a:cxn>
                <a:cxn ang="0">
                  <a:pos x="208" y="36"/>
                </a:cxn>
                <a:cxn ang="0">
                  <a:pos x="189" y="46"/>
                </a:cxn>
                <a:cxn ang="0">
                  <a:pos x="151" y="63"/>
                </a:cxn>
                <a:cxn ang="0">
                  <a:pos x="133" y="74"/>
                </a:cxn>
                <a:cxn ang="0">
                  <a:pos x="115" y="84"/>
                </a:cxn>
                <a:cxn ang="0">
                  <a:pos x="115" y="84"/>
                </a:cxn>
                <a:cxn ang="0">
                  <a:pos x="86" y="102"/>
                </a:cxn>
                <a:cxn ang="0">
                  <a:pos x="56" y="122"/>
                </a:cxn>
                <a:cxn ang="0">
                  <a:pos x="29" y="143"/>
                </a:cxn>
                <a:cxn ang="0">
                  <a:pos x="14" y="153"/>
                </a:cxn>
                <a:cxn ang="0">
                  <a:pos x="1" y="165"/>
                </a:cxn>
                <a:cxn ang="0">
                  <a:pos x="1" y="165"/>
                </a:cxn>
                <a:cxn ang="0">
                  <a:pos x="0" y="168"/>
                </a:cxn>
                <a:cxn ang="0">
                  <a:pos x="0" y="169"/>
                </a:cxn>
                <a:cxn ang="0">
                  <a:pos x="1" y="173"/>
                </a:cxn>
                <a:cxn ang="0">
                  <a:pos x="5" y="176"/>
                </a:cxn>
                <a:cxn ang="0">
                  <a:pos x="8" y="174"/>
                </a:cxn>
                <a:cxn ang="0">
                  <a:pos x="10" y="173"/>
                </a:cxn>
                <a:cxn ang="0">
                  <a:pos x="10" y="173"/>
                </a:cxn>
                <a:cxn ang="0">
                  <a:pos x="25" y="160"/>
                </a:cxn>
                <a:cxn ang="0">
                  <a:pos x="39" y="148"/>
                </a:cxn>
                <a:cxn ang="0">
                  <a:pos x="72" y="125"/>
                </a:cxn>
                <a:cxn ang="0">
                  <a:pos x="104" y="104"/>
                </a:cxn>
                <a:cxn ang="0">
                  <a:pos x="138" y="83"/>
                </a:cxn>
                <a:cxn ang="0">
                  <a:pos x="138" y="83"/>
                </a:cxn>
                <a:cxn ang="0">
                  <a:pos x="154" y="74"/>
                </a:cxn>
                <a:cxn ang="0">
                  <a:pos x="171" y="65"/>
                </a:cxn>
                <a:cxn ang="0">
                  <a:pos x="205" y="49"/>
                </a:cxn>
                <a:cxn ang="0">
                  <a:pos x="221" y="41"/>
                </a:cxn>
                <a:cxn ang="0">
                  <a:pos x="238" y="32"/>
                </a:cxn>
                <a:cxn ang="0">
                  <a:pos x="254" y="21"/>
                </a:cxn>
                <a:cxn ang="0">
                  <a:pos x="268" y="10"/>
                </a:cxn>
                <a:cxn ang="0">
                  <a:pos x="268" y="10"/>
                </a:cxn>
                <a:cxn ang="0">
                  <a:pos x="271" y="8"/>
                </a:cxn>
                <a:cxn ang="0">
                  <a:pos x="271" y="6"/>
                </a:cxn>
                <a:cxn ang="0">
                  <a:pos x="268" y="2"/>
                </a:cxn>
                <a:cxn ang="0">
                  <a:pos x="265" y="0"/>
                </a:cxn>
                <a:cxn ang="0">
                  <a:pos x="263" y="0"/>
                </a:cxn>
                <a:cxn ang="0">
                  <a:pos x="260" y="2"/>
                </a:cxn>
                <a:cxn ang="0">
                  <a:pos x="260" y="2"/>
                </a:cxn>
              </a:cxnLst>
              <a:rect l="0" t="0" r="r" b="b"/>
              <a:pathLst>
                <a:path w="271" h="176">
                  <a:moveTo>
                    <a:pt x="260" y="2"/>
                  </a:moveTo>
                  <a:lnTo>
                    <a:pt x="260" y="2"/>
                  </a:lnTo>
                  <a:lnTo>
                    <a:pt x="244" y="15"/>
                  </a:lnTo>
                  <a:lnTo>
                    <a:pt x="226" y="27"/>
                  </a:lnTo>
                  <a:lnTo>
                    <a:pt x="208" y="36"/>
                  </a:lnTo>
                  <a:lnTo>
                    <a:pt x="189" y="46"/>
                  </a:lnTo>
                  <a:lnTo>
                    <a:pt x="151" y="63"/>
                  </a:lnTo>
                  <a:lnTo>
                    <a:pt x="133" y="74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86" y="102"/>
                  </a:lnTo>
                  <a:lnTo>
                    <a:pt x="56" y="122"/>
                  </a:lnTo>
                  <a:lnTo>
                    <a:pt x="29" y="143"/>
                  </a:lnTo>
                  <a:lnTo>
                    <a:pt x="14" y="153"/>
                  </a:lnTo>
                  <a:lnTo>
                    <a:pt x="1" y="165"/>
                  </a:lnTo>
                  <a:lnTo>
                    <a:pt x="1" y="165"/>
                  </a:lnTo>
                  <a:lnTo>
                    <a:pt x="0" y="168"/>
                  </a:lnTo>
                  <a:lnTo>
                    <a:pt x="0" y="169"/>
                  </a:lnTo>
                  <a:lnTo>
                    <a:pt x="1" y="173"/>
                  </a:lnTo>
                  <a:lnTo>
                    <a:pt x="5" y="176"/>
                  </a:lnTo>
                  <a:lnTo>
                    <a:pt x="8" y="174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25" y="160"/>
                  </a:lnTo>
                  <a:lnTo>
                    <a:pt x="39" y="148"/>
                  </a:lnTo>
                  <a:lnTo>
                    <a:pt x="72" y="125"/>
                  </a:lnTo>
                  <a:lnTo>
                    <a:pt x="104" y="104"/>
                  </a:lnTo>
                  <a:lnTo>
                    <a:pt x="138" y="83"/>
                  </a:lnTo>
                  <a:lnTo>
                    <a:pt x="138" y="83"/>
                  </a:lnTo>
                  <a:lnTo>
                    <a:pt x="154" y="74"/>
                  </a:lnTo>
                  <a:lnTo>
                    <a:pt x="171" y="65"/>
                  </a:lnTo>
                  <a:lnTo>
                    <a:pt x="205" y="49"/>
                  </a:lnTo>
                  <a:lnTo>
                    <a:pt x="221" y="41"/>
                  </a:lnTo>
                  <a:lnTo>
                    <a:pt x="238" y="32"/>
                  </a:lnTo>
                  <a:lnTo>
                    <a:pt x="254" y="21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71" y="8"/>
                  </a:lnTo>
                  <a:lnTo>
                    <a:pt x="271" y="6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3" y="0"/>
                  </a:lnTo>
                  <a:lnTo>
                    <a:pt x="260" y="2"/>
                  </a:lnTo>
                  <a:lnTo>
                    <a:pt x="26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5" name="Freeform 1197"/>
            <p:cNvSpPr/>
            <p:nvPr/>
          </p:nvSpPr>
          <p:spPr bwMode="auto">
            <a:xfrm>
              <a:off x="5861051" y="2211388"/>
              <a:ext cx="111125" cy="730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5" y="14"/>
                </a:cxn>
                <a:cxn ang="0">
                  <a:pos x="238" y="26"/>
                </a:cxn>
                <a:cxn ang="0">
                  <a:pos x="221" y="37"/>
                </a:cxn>
                <a:cxn ang="0">
                  <a:pos x="202" y="47"/>
                </a:cxn>
                <a:cxn ang="0">
                  <a:pos x="166" y="67"/>
                </a:cxn>
                <a:cxn ang="0">
                  <a:pos x="147" y="77"/>
                </a:cxn>
                <a:cxn ang="0">
                  <a:pos x="130" y="88"/>
                </a:cxn>
                <a:cxn ang="0">
                  <a:pos x="130" y="88"/>
                </a:cxn>
                <a:cxn ang="0">
                  <a:pos x="99" y="110"/>
                </a:cxn>
                <a:cxn ang="0">
                  <a:pos x="68" y="133"/>
                </a:cxn>
                <a:cxn ang="0">
                  <a:pos x="35" y="156"/>
                </a:cxn>
                <a:cxn ang="0">
                  <a:pos x="19" y="166"/>
                </a:cxn>
                <a:cxn ang="0">
                  <a:pos x="2" y="175"/>
                </a:cxn>
                <a:cxn ang="0">
                  <a:pos x="2" y="175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1" y="183"/>
                </a:cxn>
                <a:cxn ang="0">
                  <a:pos x="4" y="186"/>
                </a:cxn>
                <a:cxn ang="0">
                  <a:pos x="6" y="186"/>
                </a:cxn>
                <a:cxn ang="0">
                  <a:pos x="9" y="186"/>
                </a:cxn>
                <a:cxn ang="0">
                  <a:pos x="9" y="186"/>
                </a:cxn>
                <a:cxn ang="0">
                  <a:pos x="26" y="175"/>
                </a:cxn>
                <a:cxn ang="0">
                  <a:pos x="43" y="164"/>
                </a:cxn>
                <a:cxn ang="0">
                  <a:pos x="77" y="140"/>
                </a:cxn>
                <a:cxn ang="0">
                  <a:pos x="111" y="115"/>
                </a:cxn>
                <a:cxn ang="0">
                  <a:pos x="145" y="92"/>
                </a:cxn>
                <a:cxn ang="0">
                  <a:pos x="145" y="92"/>
                </a:cxn>
                <a:cxn ang="0">
                  <a:pos x="162" y="81"/>
                </a:cxn>
                <a:cxn ang="0">
                  <a:pos x="179" y="72"/>
                </a:cxn>
                <a:cxn ang="0">
                  <a:pos x="213" y="52"/>
                </a:cxn>
                <a:cxn ang="0">
                  <a:pos x="231" y="43"/>
                </a:cxn>
                <a:cxn ang="0">
                  <a:pos x="248" y="33"/>
                </a:cxn>
                <a:cxn ang="0">
                  <a:pos x="264" y="22"/>
                </a:cxn>
                <a:cxn ang="0">
                  <a:pos x="280" y="9"/>
                </a:cxn>
                <a:cxn ang="0">
                  <a:pos x="280" y="9"/>
                </a:cxn>
                <a:cxn ang="0">
                  <a:pos x="281" y="8"/>
                </a:cxn>
                <a:cxn ang="0">
                  <a:pos x="281" y="5"/>
                </a:cxn>
                <a:cxn ang="0">
                  <a:pos x="281" y="4"/>
                </a:cxn>
                <a:cxn ang="0">
                  <a:pos x="280" y="1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1" h="186">
                  <a:moveTo>
                    <a:pt x="272" y="1"/>
                  </a:moveTo>
                  <a:lnTo>
                    <a:pt x="272" y="1"/>
                  </a:lnTo>
                  <a:lnTo>
                    <a:pt x="255" y="14"/>
                  </a:lnTo>
                  <a:lnTo>
                    <a:pt x="238" y="26"/>
                  </a:lnTo>
                  <a:lnTo>
                    <a:pt x="221" y="37"/>
                  </a:lnTo>
                  <a:lnTo>
                    <a:pt x="202" y="47"/>
                  </a:lnTo>
                  <a:lnTo>
                    <a:pt x="166" y="67"/>
                  </a:lnTo>
                  <a:lnTo>
                    <a:pt x="147" y="77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99" y="110"/>
                  </a:lnTo>
                  <a:lnTo>
                    <a:pt x="68" y="133"/>
                  </a:lnTo>
                  <a:lnTo>
                    <a:pt x="35" y="156"/>
                  </a:lnTo>
                  <a:lnTo>
                    <a:pt x="19" y="166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1" y="183"/>
                  </a:lnTo>
                  <a:lnTo>
                    <a:pt x="4" y="186"/>
                  </a:lnTo>
                  <a:lnTo>
                    <a:pt x="6" y="186"/>
                  </a:lnTo>
                  <a:lnTo>
                    <a:pt x="9" y="186"/>
                  </a:lnTo>
                  <a:lnTo>
                    <a:pt x="9" y="186"/>
                  </a:lnTo>
                  <a:lnTo>
                    <a:pt x="26" y="175"/>
                  </a:lnTo>
                  <a:lnTo>
                    <a:pt x="43" y="164"/>
                  </a:lnTo>
                  <a:lnTo>
                    <a:pt x="77" y="140"/>
                  </a:lnTo>
                  <a:lnTo>
                    <a:pt x="111" y="115"/>
                  </a:lnTo>
                  <a:lnTo>
                    <a:pt x="145" y="92"/>
                  </a:lnTo>
                  <a:lnTo>
                    <a:pt x="145" y="92"/>
                  </a:lnTo>
                  <a:lnTo>
                    <a:pt x="162" y="81"/>
                  </a:lnTo>
                  <a:lnTo>
                    <a:pt x="179" y="72"/>
                  </a:lnTo>
                  <a:lnTo>
                    <a:pt x="213" y="52"/>
                  </a:lnTo>
                  <a:lnTo>
                    <a:pt x="231" y="43"/>
                  </a:lnTo>
                  <a:lnTo>
                    <a:pt x="248" y="33"/>
                  </a:lnTo>
                  <a:lnTo>
                    <a:pt x="264" y="22"/>
                  </a:lnTo>
                  <a:lnTo>
                    <a:pt x="280" y="9"/>
                  </a:lnTo>
                  <a:lnTo>
                    <a:pt x="280" y="9"/>
                  </a:lnTo>
                  <a:lnTo>
                    <a:pt x="281" y="8"/>
                  </a:lnTo>
                  <a:lnTo>
                    <a:pt x="281" y="5"/>
                  </a:lnTo>
                  <a:lnTo>
                    <a:pt x="281" y="4"/>
                  </a:lnTo>
                  <a:lnTo>
                    <a:pt x="280" y="1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6" name="Freeform 1198"/>
            <p:cNvSpPr/>
            <p:nvPr/>
          </p:nvSpPr>
          <p:spPr bwMode="auto">
            <a:xfrm>
              <a:off x="5862638" y="2254250"/>
              <a:ext cx="112713" cy="71438"/>
            </a:xfrm>
            <a:custGeom>
              <a:avLst/>
              <a:gdLst/>
              <a:ahLst/>
              <a:cxnLst>
                <a:cxn ang="0">
                  <a:pos x="277" y="1"/>
                </a:cxn>
                <a:cxn ang="0">
                  <a:pos x="277" y="1"/>
                </a:cxn>
                <a:cxn ang="0">
                  <a:pos x="242" y="20"/>
                </a:cxn>
                <a:cxn ang="0">
                  <a:pos x="205" y="39"/>
                </a:cxn>
                <a:cxn ang="0">
                  <a:pos x="170" y="57"/>
                </a:cxn>
                <a:cxn ang="0">
                  <a:pos x="133" y="76"/>
                </a:cxn>
                <a:cxn ang="0">
                  <a:pos x="98" y="97"/>
                </a:cxn>
                <a:cxn ang="0">
                  <a:pos x="64" y="118"/>
                </a:cxn>
                <a:cxn ang="0">
                  <a:pos x="48" y="129"/>
                </a:cxn>
                <a:cxn ang="0">
                  <a:pos x="32" y="142"/>
                </a:cxn>
                <a:cxn ang="0">
                  <a:pos x="17" y="156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0" y="174"/>
                </a:cxn>
                <a:cxn ang="0">
                  <a:pos x="1" y="177"/>
                </a:cxn>
                <a:cxn ang="0">
                  <a:pos x="5" y="179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4" y="163"/>
                </a:cxn>
                <a:cxn ang="0">
                  <a:pos x="40" y="150"/>
                </a:cxn>
                <a:cxn ang="0">
                  <a:pos x="56" y="139"/>
                </a:cxn>
                <a:cxn ang="0">
                  <a:pos x="72" y="127"/>
                </a:cxn>
                <a:cxn ang="0">
                  <a:pos x="106" y="106"/>
                </a:cxn>
                <a:cxn ang="0">
                  <a:pos x="141" y="85"/>
                </a:cxn>
                <a:cxn ang="0">
                  <a:pos x="212" y="48"/>
                </a:cxn>
                <a:cxn ang="0">
                  <a:pos x="247" y="30"/>
                </a:cxn>
                <a:cxn ang="0">
                  <a:pos x="282" y="10"/>
                </a:cxn>
                <a:cxn ang="0">
                  <a:pos x="282" y="10"/>
                </a:cxn>
                <a:cxn ang="0">
                  <a:pos x="283" y="9"/>
                </a:cxn>
                <a:cxn ang="0">
                  <a:pos x="285" y="6"/>
                </a:cxn>
                <a:cxn ang="0">
                  <a:pos x="283" y="3"/>
                </a:cxn>
                <a:cxn ang="0">
                  <a:pos x="281" y="0"/>
                </a:cxn>
                <a:cxn ang="0">
                  <a:pos x="278" y="0"/>
                </a:cxn>
                <a:cxn ang="0">
                  <a:pos x="277" y="1"/>
                </a:cxn>
                <a:cxn ang="0">
                  <a:pos x="277" y="1"/>
                </a:cxn>
              </a:cxnLst>
              <a:rect l="0" t="0" r="r" b="b"/>
              <a:pathLst>
                <a:path w="285" h="179">
                  <a:moveTo>
                    <a:pt x="277" y="1"/>
                  </a:moveTo>
                  <a:lnTo>
                    <a:pt x="277" y="1"/>
                  </a:lnTo>
                  <a:lnTo>
                    <a:pt x="242" y="20"/>
                  </a:lnTo>
                  <a:lnTo>
                    <a:pt x="205" y="39"/>
                  </a:lnTo>
                  <a:lnTo>
                    <a:pt x="170" y="57"/>
                  </a:lnTo>
                  <a:lnTo>
                    <a:pt x="133" y="76"/>
                  </a:lnTo>
                  <a:lnTo>
                    <a:pt x="98" y="97"/>
                  </a:lnTo>
                  <a:lnTo>
                    <a:pt x="64" y="118"/>
                  </a:lnTo>
                  <a:lnTo>
                    <a:pt x="48" y="129"/>
                  </a:lnTo>
                  <a:lnTo>
                    <a:pt x="32" y="142"/>
                  </a:lnTo>
                  <a:lnTo>
                    <a:pt x="17" y="156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0" y="174"/>
                  </a:lnTo>
                  <a:lnTo>
                    <a:pt x="1" y="177"/>
                  </a:lnTo>
                  <a:lnTo>
                    <a:pt x="5" y="179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4" y="163"/>
                  </a:lnTo>
                  <a:lnTo>
                    <a:pt x="40" y="150"/>
                  </a:lnTo>
                  <a:lnTo>
                    <a:pt x="56" y="139"/>
                  </a:lnTo>
                  <a:lnTo>
                    <a:pt x="72" y="127"/>
                  </a:lnTo>
                  <a:lnTo>
                    <a:pt x="106" y="106"/>
                  </a:lnTo>
                  <a:lnTo>
                    <a:pt x="141" y="85"/>
                  </a:lnTo>
                  <a:lnTo>
                    <a:pt x="212" y="48"/>
                  </a:lnTo>
                  <a:lnTo>
                    <a:pt x="247" y="30"/>
                  </a:lnTo>
                  <a:lnTo>
                    <a:pt x="282" y="10"/>
                  </a:lnTo>
                  <a:lnTo>
                    <a:pt x="282" y="10"/>
                  </a:lnTo>
                  <a:lnTo>
                    <a:pt x="283" y="9"/>
                  </a:lnTo>
                  <a:lnTo>
                    <a:pt x="285" y="6"/>
                  </a:lnTo>
                  <a:lnTo>
                    <a:pt x="283" y="3"/>
                  </a:lnTo>
                  <a:lnTo>
                    <a:pt x="281" y="0"/>
                  </a:lnTo>
                  <a:lnTo>
                    <a:pt x="278" y="0"/>
                  </a:lnTo>
                  <a:lnTo>
                    <a:pt x="277" y="1"/>
                  </a:lnTo>
                  <a:lnTo>
                    <a:pt x="2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7" name="Freeform 1199"/>
            <p:cNvSpPr/>
            <p:nvPr/>
          </p:nvSpPr>
          <p:spPr bwMode="auto">
            <a:xfrm>
              <a:off x="5862638" y="2293938"/>
              <a:ext cx="107950" cy="666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7"/>
                </a:cxn>
                <a:cxn ang="0">
                  <a:pos x="232" y="15"/>
                </a:cxn>
                <a:cxn ang="0">
                  <a:pos x="215" y="24"/>
                </a:cxn>
                <a:cxn ang="0">
                  <a:pos x="200" y="34"/>
                </a:cxn>
                <a:cxn ang="0">
                  <a:pos x="200" y="34"/>
                </a:cxn>
                <a:cxn ang="0">
                  <a:pos x="180" y="45"/>
                </a:cxn>
                <a:cxn ang="0">
                  <a:pos x="160" y="57"/>
                </a:cxn>
                <a:cxn ang="0">
                  <a:pos x="140" y="67"/>
                </a:cxn>
                <a:cxn ang="0">
                  <a:pos x="120" y="78"/>
                </a:cxn>
                <a:cxn ang="0">
                  <a:pos x="120" y="78"/>
                </a:cxn>
                <a:cxn ang="0">
                  <a:pos x="44" y="122"/>
                </a:cxn>
                <a:cxn ang="0">
                  <a:pos x="44" y="122"/>
                </a:cxn>
                <a:cxn ang="0">
                  <a:pos x="31" y="130"/>
                </a:cxn>
                <a:cxn ang="0">
                  <a:pos x="18" y="138"/>
                </a:cxn>
                <a:cxn ang="0">
                  <a:pos x="13" y="143"/>
                </a:cxn>
                <a:cxn ang="0">
                  <a:pos x="7" y="148"/>
                </a:cxn>
                <a:cxn ang="0">
                  <a:pos x="2" y="153"/>
                </a:cxn>
                <a:cxn ang="0">
                  <a:pos x="0" y="160"/>
                </a:cxn>
                <a:cxn ang="0">
                  <a:pos x="0" y="160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1" y="166"/>
                </a:cxn>
                <a:cxn ang="0">
                  <a:pos x="4" y="166"/>
                </a:cxn>
                <a:cxn ang="0">
                  <a:pos x="7" y="166"/>
                </a:cxn>
                <a:cxn ang="0">
                  <a:pos x="9" y="165"/>
                </a:cxn>
                <a:cxn ang="0">
                  <a:pos x="10" y="164"/>
                </a:cxn>
                <a:cxn ang="0">
                  <a:pos x="10" y="164"/>
                </a:cxn>
                <a:cxn ang="0">
                  <a:pos x="14" y="157"/>
                </a:cxn>
                <a:cxn ang="0">
                  <a:pos x="21" y="151"/>
                </a:cxn>
                <a:cxn ang="0">
                  <a:pos x="27" y="144"/>
                </a:cxn>
                <a:cxn ang="0">
                  <a:pos x="35" y="139"/>
                </a:cxn>
                <a:cxn ang="0">
                  <a:pos x="52" y="130"/>
                </a:cxn>
                <a:cxn ang="0">
                  <a:pos x="65" y="123"/>
                </a:cxn>
                <a:cxn ang="0">
                  <a:pos x="65" y="123"/>
                </a:cxn>
                <a:cxn ang="0">
                  <a:pos x="100" y="102"/>
                </a:cxn>
                <a:cxn ang="0">
                  <a:pos x="134" y="81"/>
                </a:cxn>
                <a:cxn ang="0">
                  <a:pos x="134" y="81"/>
                </a:cxn>
                <a:cxn ang="0">
                  <a:pos x="166" y="64"/>
                </a:cxn>
                <a:cxn ang="0">
                  <a:pos x="198" y="49"/>
                </a:cxn>
                <a:cxn ang="0">
                  <a:pos x="198" y="49"/>
                </a:cxn>
                <a:cxn ang="0">
                  <a:pos x="215" y="38"/>
                </a:cxn>
                <a:cxn ang="0">
                  <a:pos x="232" y="29"/>
                </a:cxn>
                <a:cxn ang="0">
                  <a:pos x="251" y="19"/>
                </a:cxn>
                <a:cxn ang="0">
                  <a:pos x="260" y="15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9"/>
                </a:cxn>
                <a:cxn ang="0">
                  <a:pos x="273" y="8"/>
                </a:cxn>
                <a:cxn ang="0">
                  <a:pos x="273" y="4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3" h="166">
                  <a:moveTo>
                    <a:pt x="266" y="0"/>
                  </a:moveTo>
                  <a:lnTo>
                    <a:pt x="266" y="0"/>
                  </a:lnTo>
                  <a:lnTo>
                    <a:pt x="249" y="7"/>
                  </a:lnTo>
                  <a:lnTo>
                    <a:pt x="232" y="15"/>
                  </a:lnTo>
                  <a:lnTo>
                    <a:pt x="215" y="24"/>
                  </a:lnTo>
                  <a:lnTo>
                    <a:pt x="200" y="34"/>
                  </a:lnTo>
                  <a:lnTo>
                    <a:pt x="200" y="34"/>
                  </a:lnTo>
                  <a:lnTo>
                    <a:pt x="180" y="45"/>
                  </a:lnTo>
                  <a:lnTo>
                    <a:pt x="160" y="57"/>
                  </a:lnTo>
                  <a:lnTo>
                    <a:pt x="140" y="67"/>
                  </a:lnTo>
                  <a:lnTo>
                    <a:pt x="120" y="78"/>
                  </a:lnTo>
                  <a:lnTo>
                    <a:pt x="120" y="78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31" y="130"/>
                  </a:lnTo>
                  <a:lnTo>
                    <a:pt x="18" y="138"/>
                  </a:lnTo>
                  <a:lnTo>
                    <a:pt x="13" y="143"/>
                  </a:lnTo>
                  <a:lnTo>
                    <a:pt x="7" y="148"/>
                  </a:lnTo>
                  <a:lnTo>
                    <a:pt x="2" y="153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1" y="166"/>
                  </a:lnTo>
                  <a:lnTo>
                    <a:pt x="4" y="166"/>
                  </a:lnTo>
                  <a:lnTo>
                    <a:pt x="7" y="166"/>
                  </a:lnTo>
                  <a:lnTo>
                    <a:pt x="9" y="165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4" y="157"/>
                  </a:lnTo>
                  <a:lnTo>
                    <a:pt x="21" y="151"/>
                  </a:lnTo>
                  <a:lnTo>
                    <a:pt x="27" y="144"/>
                  </a:lnTo>
                  <a:lnTo>
                    <a:pt x="35" y="139"/>
                  </a:lnTo>
                  <a:lnTo>
                    <a:pt x="52" y="130"/>
                  </a:lnTo>
                  <a:lnTo>
                    <a:pt x="65" y="123"/>
                  </a:lnTo>
                  <a:lnTo>
                    <a:pt x="65" y="123"/>
                  </a:lnTo>
                  <a:lnTo>
                    <a:pt x="100" y="102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66" y="64"/>
                  </a:lnTo>
                  <a:lnTo>
                    <a:pt x="198" y="49"/>
                  </a:lnTo>
                  <a:lnTo>
                    <a:pt x="198" y="49"/>
                  </a:lnTo>
                  <a:lnTo>
                    <a:pt x="215" y="38"/>
                  </a:lnTo>
                  <a:lnTo>
                    <a:pt x="232" y="29"/>
                  </a:lnTo>
                  <a:lnTo>
                    <a:pt x="251" y="19"/>
                  </a:lnTo>
                  <a:lnTo>
                    <a:pt x="260" y="15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9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8" name="Freeform 1200"/>
            <p:cNvSpPr/>
            <p:nvPr/>
          </p:nvSpPr>
          <p:spPr bwMode="auto">
            <a:xfrm>
              <a:off x="5867401" y="2327275"/>
              <a:ext cx="107950" cy="6032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195" y="30"/>
                </a:cxn>
                <a:cxn ang="0">
                  <a:pos x="160" y="46"/>
                </a:cxn>
                <a:cxn ang="0">
                  <a:pos x="125" y="63"/>
                </a:cxn>
                <a:cxn ang="0">
                  <a:pos x="125" y="63"/>
                </a:cxn>
                <a:cxn ang="0">
                  <a:pos x="92" y="79"/>
                </a:cxn>
                <a:cxn ang="0">
                  <a:pos x="75" y="86"/>
                </a:cxn>
                <a:cxn ang="0">
                  <a:pos x="57" y="96"/>
                </a:cxn>
                <a:cxn ang="0">
                  <a:pos x="41" y="105"/>
                </a:cxn>
                <a:cxn ang="0">
                  <a:pos x="25" y="116"/>
                </a:cxn>
                <a:cxn ang="0">
                  <a:pos x="12" y="128"/>
                </a:cxn>
                <a:cxn ang="0">
                  <a:pos x="6" y="136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5"/>
                </a:cxn>
                <a:cxn ang="0">
                  <a:pos x="0" y="148"/>
                </a:cxn>
                <a:cxn ang="0">
                  <a:pos x="3" y="150"/>
                </a:cxn>
                <a:cxn ang="0">
                  <a:pos x="7" y="152"/>
                </a:cxn>
                <a:cxn ang="0">
                  <a:pos x="8" y="150"/>
                </a:cxn>
                <a:cxn ang="0">
                  <a:pos x="11" y="149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3" y="135"/>
                </a:cxn>
                <a:cxn ang="0">
                  <a:pos x="36" y="122"/>
                </a:cxn>
                <a:cxn ang="0">
                  <a:pos x="53" y="111"/>
                </a:cxn>
                <a:cxn ang="0">
                  <a:pos x="70" y="101"/>
                </a:cxn>
                <a:cxn ang="0">
                  <a:pos x="106" y="84"/>
                </a:cxn>
                <a:cxn ang="0">
                  <a:pos x="140" y="68"/>
                </a:cxn>
                <a:cxn ang="0">
                  <a:pos x="140" y="68"/>
                </a:cxn>
                <a:cxn ang="0">
                  <a:pos x="173" y="52"/>
                </a:cxn>
                <a:cxn ang="0">
                  <a:pos x="206" y="38"/>
                </a:cxn>
                <a:cxn ang="0">
                  <a:pos x="238" y="25"/>
                </a:cxn>
                <a:cxn ang="0">
                  <a:pos x="271" y="11"/>
                </a:cxn>
                <a:cxn ang="0">
                  <a:pos x="271" y="11"/>
                </a:cxn>
                <a:cxn ang="0">
                  <a:pos x="272" y="9"/>
                </a:cxn>
                <a:cxn ang="0">
                  <a:pos x="274" y="7"/>
                </a:cxn>
                <a:cxn ang="0">
                  <a:pos x="274" y="5"/>
                </a:cxn>
                <a:cxn ang="0">
                  <a:pos x="274" y="3"/>
                </a:cxn>
                <a:cxn ang="0">
                  <a:pos x="270" y="0"/>
                </a:cxn>
                <a:cxn ang="0">
                  <a:pos x="267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4" h="152">
                  <a:moveTo>
                    <a:pt x="266" y="0"/>
                  </a:moveTo>
                  <a:lnTo>
                    <a:pt x="266" y="0"/>
                  </a:lnTo>
                  <a:lnTo>
                    <a:pt x="195" y="30"/>
                  </a:lnTo>
                  <a:lnTo>
                    <a:pt x="160" y="46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92" y="79"/>
                  </a:lnTo>
                  <a:lnTo>
                    <a:pt x="75" y="86"/>
                  </a:lnTo>
                  <a:lnTo>
                    <a:pt x="57" y="96"/>
                  </a:lnTo>
                  <a:lnTo>
                    <a:pt x="41" y="105"/>
                  </a:lnTo>
                  <a:lnTo>
                    <a:pt x="25" y="116"/>
                  </a:lnTo>
                  <a:lnTo>
                    <a:pt x="12" y="128"/>
                  </a:lnTo>
                  <a:lnTo>
                    <a:pt x="6" y="136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5"/>
                  </a:lnTo>
                  <a:lnTo>
                    <a:pt x="0" y="148"/>
                  </a:lnTo>
                  <a:lnTo>
                    <a:pt x="3" y="150"/>
                  </a:lnTo>
                  <a:lnTo>
                    <a:pt x="7" y="152"/>
                  </a:lnTo>
                  <a:lnTo>
                    <a:pt x="8" y="150"/>
                  </a:lnTo>
                  <a:lnTo>
                    <a:pt x="11" y="149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3" y="135"/>
                  </a:lnTo>
                  <a:lnTo>
                    <a:pt x="36" y="122"/>
                  </a:lnTo>
                  <a:lnTo>
                    <a:pt x="53" y="111"/>
                  </a:lnTo>
                  <a:lnTo>
                    <a:pt x="70" y="101"/>
                  </a:lnTo>
                  <a:lnTo>
                    <a:pt x="106" y="84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73" y="52"/>
                  </a:lnTo>
                  <a:lnTo>
                    <a:pt x="206" y="38"/>
                  </a:lnTo>
                  <a:lnTo>
                    <a:pt x="238" y="25"/>
                  </a:lnTo>
                  <a:lnTo>
                    <a:pt x="271" y="11"/>
                  </a:lnTo>
                  <a:lnTo>
                    <a:pt x="271" y="11"/>
                  </a:lnTo>
                  <a:lnTo>
                    <a:pt x="272" y="9"/>
                  </a:lnTo>
                  <a:lnTo>
                    <a:pt x="274" y="7"/>
                  </a:lnTo>
                  <a:lnTo>
                    <a:pt x="274" y="5"/>
                  </a:lnTo>
                  <a:lnTo>
                    <a:pt x="274" y="3"/>
                  </a:lnTo>
                  <a:lnTo>
                    <a:pt x="270" y="0"/>
                  </a:lnTo>
                  <a:lnTo>
                    <a:pt x="267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9" name="Freeform 1201"/>
            <p:cNvSpPr/>
            <p:nvPr/>
          </p:nvSpPr>
          <p:spPr bwMode="auto">
            <a:xfrm>
              <a:off x="5861051" y="2363788"/>
              <a:ext cx="111125" cy="71438"/>
            </a:xfrm>
            <a:custGeom>
              <a:avLst/>
              <a:gdLst/>
              <a:ahLst/>
              <a:cxnLst>
                <a:cxn ang="0">
                  <a:pos x="273" y="0"/>
                </a:cxn>
                <a:cxn ang="0">
                  <a:pos x="273" y="0"/>
                </a:cxn>
                <a:cxn ang="0">
                  <a:pos x="201" y="36"/>
                </a:cxn>
                <a:cxn ang="0">
                  <a:pos x="166" y="55"/>
                </a:cxn>
                <a:cxn ang="0">
                  <a:pos x="130" y="75"/>
                </a:cxn>
                <a:cxn ang="0">
                  <a:pos x="130" y="75"/>
                </a:cxn>
                <a:cxn ang="0">
                  <a:pos x="64" y="119"/>
                </a:cxn>
                <a:cxn ang="0">
                  <a:pos x="64" y="119"/>
                </a:cxn>
                <a:cxn ang="0">
                  <a:pos x="48" y="132"/>
                </a:cxn>
                <a:cxn ang="0">
                  <a:pos x="34" y="146"/>
                </a:cxn>
                <a:cxn ang="0">
                  <a:pos x="19" y="159"/>
                </a:cxn>
                <a:cxn ang="0">
                  <a:pos x="11" y="166"/>
                </a:cxn>
                <a:cxn ang="0">
                  <a:pos x="2" y="171"/>
                </a:cxn>
                <a:cxn ang="0">
                  <a:pos x="2" y="171"/>
                </a:cxn>
                <a:cxn ang="0">
                  <a:pos x="1" y="172"/>
                </a:cxn>
                <a:cxn ang="0">
                  <a:pos x="0" y="175"/>
                </a:cxn>
                <a:cxn ang="0">
                  <a:pos x="1" y="179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15" y="176"/>
                </a:cxn>
                <a:cxn ang="0">
                  <a:pos x="23" y="171"/>
                </a:cxn>
                <a:cxn ang="0">
                  <a:pos x="36" y="158"/>
                </a:cxn>
                <a:cxn ang="0">
                  <a:pos x="48" y="146"/>
                </a:cxn>
                <a:cxn ang="0">
                  <a:pos x="62" y="134"/>
                </a:cxn>
                <a:cxn ang="0">
                  <a:pos x="62" y="134"/>
                </a:cxn>
                <a:cxn ang="0">
                  <a:pos x="78" y="123"/>
                </a:cxn>
                <a:cxn ang="0">
                  <a:pos x="94" y="112"/>
                </a:cxn>
                <a:cxn ang="0">
                  <a:pos x="128" y="91"/>
                </a:cxn>
                <a:cxn ang="0">
                  <a:pos x="128" y="91"/>
                </a:cxn>
                <a:cxn ang="0">
                  <a:pos x="164" y="69"/>
                </a:cxn>
                <a:cxn ang="0">
                  <a:pos x="202" y="48"/>
                </a:cxn>
                <a:cxn ang="0">
                  <a:pos x="240" y="28"/>
                </a:cxn>
                <a:cxn ang="0">
                  <a:pos x="278" y="10"/>
                </a:cxn>
                <a:cxn ang="0">
                  <a:pos x="278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3" y="0"/>
                </a:cxn>
                <a:cxn ang="0">
                  <a:pos x="273" y="0"/>
                </a:cxn>
              </a:cxnLst>
              <a:rect l="0" t="0" r="r" b="b"/>
              <a:pathLst>
                <a:path w="281" h="181">
                  <a:moveTo>
                    <a:pt x="273" y="0"/>
                  </a:moveTo>
                  <a:lnTo>
                    <a:pt x="273" y="0"/>
                  </a:lnTo>
                  <a:lnTo>
                    <a:pt x="201" y="36"/>
                  </a:lnTo>
                  <a:lnTo>
                    <a:pt x="166" y="55"/>
                  </a:lnTo>
                  <a:lnTo>
                    <a:pt x="130" y="75"/>
                  </a:lnTo>
                  <a:lnTo>
                    <a:pt x="130" y="75"/>
                  </a:lnTo>
                  <a:lnTo>
                    <a:pt x="64" y="119"/>
                  </a:lnTo>
                  <a:lnTo>
                    <a:pt x="64" y="119"/>
                  </a:lnTo>
                  <a:lnTo>
                    <a:pt x="48" y="132"/>
                  </a:lnTo>
                  <a:lnTo>
                    <a:pt x="34" y="146"/>
                  </a:lnTo>
                  <a:lnTo>
                    <a:pt x="19" y="159"/>
                  </a:lnTo>
                  <a:lnTo>
                    <a:pt x="11" y="166"/>
                  </a:lnTo>
                  <a:lnTo>
                    <a:pt x="2" y="171"/>
                  </a:lnTo>
                  <a:lnTo>
                    <a:pt x="2" y="171"/>
                  </a:lnTo>
                  <a:lnTo>
                    <a:pt x="1" y="172"/>
                  </a:lnTo>
                  <a:lnTo>
                    <a:pt x="0" y="175"/>
                  </a:lnTo>
                  <a:lnTo>
                    <a:pt x="1" y="179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15" y="176"/>
                  </a:lnTo>
                  <a:lnTo>
                    <a:pt x="23" y="171"/>
                  </a:lnTo>
                  <a:lnTo>
                    <a:pt x="36" y="158"/>
                  </a:lnTo>
                  <a:lnTo>
                    <a:pt x="48" y="146"/>
                  </a:lnTo>
                  <a:lnTo>
                    <a:pt x="62" y="134"/>
                  </a:lnTo>
                  <a:lnTo>
                    <a:pt x="62" y="134"/>
                  </a:lnTo>
                  <a:lnTo>
                    <a:pt x="78" y="123"/>
                  </a:lnTo>
                  <a:lnTo>
                    <a:pt x="94" y="112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64" y="69"/>
                  </a:lnTo>
                  <a:lnTo>
                    <a:pt x="202" y="48"/>
                  </a:lnTo>
                  <a:lnTo>
                    <a:pt x="240" y="28"/>
                  </a:lnTo>
                  <a:lnTo>
                    <a:pt x="278" y="10"/>
                  </a:lnTo>
                  <a:lnTo>
                    <a:pt x="278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3" y="0"/>
                  </a:lnTo>
                  <a:lnTo>
                    <a:pt x="2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0" name="Freeform 1202"/>
            <p:cNvSpPr/>
            <p:nvPr/>
          </p:nvSpPr>
          <p:spPr bwMode="auto">
            <a:xfrm>
              <a:off x="5853113" y="2405063"/>
              <a:ext cx="122238" cy="71438"/>
            </a:xfrm>
            <a:custGeom>
              <a:avLst/>
              <a:gdLst/>
              <a:ahLst/>
              <a:cxnLst>
                <a:cxn ang="0">
                  <a:pos x="301" y="1"/>
                </a:cxn>
                <a:cxn ang="0">
                  <a:pos x="301" y="1"/>
                </a:cxn>
                <a:cxn ang="0">
                  <a:pos x="262" y="22"/>
                </a:cxn>
                <a:cxn ang="0">
                  <a:pos x="225" y="44"/>
                </a:cxn>
                <a:cxn ang="0">
                  <a:pos x="187" y="65"/>
                </a:cxn>
                <a:cxn ang="0">
                  <a:pos x="169" y="75"/>
                </a:cxn>
                <a:cxn ang="0">
                  <a:pos x="149" y="85"/>
                </a:cxn>
                <a:cxn ang="0">
                  <a:pos x="149" y="85"/>
                </a:cxn>
                <a:cxn ang="0">
                  <a:pos x="110" y="104"/>
                </a:cxn>
                <a:cxn ang="0">
                  <a:pos x="72" y="126"/>
                </a:cxn>
                <a:cxn ang="0">
                  <a:pos x="72" y="126"/>
                </a:cxn>
                <a:cxn ang="0">
                  <a:pos x="38" y="147"/>
                </a:cxn>
                <a:cxn ang="0">
                  <a:pos x="21" y="158"/>
                </a:cxn>
                <a:cxn ang="0">
                  <a:pos x="4" y="168"/>
                </a:cxn>
                <a:cxn ang="0">
                  <a:pos x="4" y="168"/>
                </a:cxn>
                <a:cxn ang="0">
                  <a:pos x="1" y="170"/>
                </a:cxn>
                <a:cxn ang="0">
                  <a:pos x="0" y="171"/>
                </a:cxn>
                <a:cxn ang="0">
                  <a:pos x="0" y="173"/>
                </a:cxn>
                <a:cxn ang="0">
                  <a:pos x="1" y="175"/>
                </a:cxn>
                <a:cxn ang="0">
                  <a:pos x="4" y="177"/>
                </a:cxn>
                <a:cxn ang="0">
                  <a:pos x="7" y="179"/>
                </a:cxn>
                <a:cxn ang="0">
                  <a:pos x="9" y="177"/>
                </a:cxn>
                <a:cxn ang="0">
                  <a:pos x="9" y="177"/>
                </a:cxn>
                <a:cxn ang="0">
                  <a:pos x="25" y="170"/>
                </a:cxn>
                <a:cxn ang="0">
                  <a:pos x="41" y="159"/>
                </a:cxn>
                <a:cxn ang="0">
                  <a:pos x="71" y="139"/>
                </a:cxn>
                <a:cxn ang="0">
                  <a:pos x="71" y="139"/>
                </a:cxn>
                <a:cxn ang="0">
                  <a:pos x="107" y="119"/>
                </a:cxn>
                <a:cxn ang="0">
                  <a:pos x="145" y="99"/>
                </a:cxn>
                <a:cxn ang="0">
                  <a:pos x="145" y="99"/>
                </a:cxn>
                <a:cxn ang="0">
                  <a:pos x="186" y="78"/>
                </a:cxn>
                <a:cxn ang="0">
                  <a:pos x="226" y="54"/>
                </a:cxn>
                <a:cxn ang="0">
                  <a:pos x="266" y="32"/>
                </a:cxn>
                <a:cxn ang="0">
                  <a:pos x="306" y="10"/>
                </a:cxn>
                <a:cxn ang="0">
                  <a:pos x="306" y="10"/>
                </a:cxn>
                <a:cxn ang="0">
                  <a:pos x="307" y="9"/>
                </a:cxn>
                <a:cxn ang="0">
                  <a:pos x="309" y="7"/>
                </a:cxn>
                <a:cxn ang="0">
                  <a:pos x="309" y="2"/>
                </a:cxn>
                <a:cxn ang="0">
                  <a:pos x="305" y="0"/>
                </a:cxn>
                <a:cxn ang="0">
                  <a:pos x="302" y="0"/>
                </a:cxn>
                <a:cxn ang="0">
                  <a:pos x="301" y="1"/>
                </a:cxn>
                <a:cxn ang="0">
                  <a:pos x="301" y="1"/>
                </a:cxn>
              </a:cxnLst>
              <a:rect l="0" t="0" r="r" b="b"/>
              <a:pathLst>
                <a:path w="309" h="179">
                  <a:moveTo>
                    <a:pt x="301" y="1"/>
                  </a:moveTo>
                  <a:lnTo>
                    <a:pt x="301" y="1"/>
                  </a:lnTo>
                  <a:lnTo>
                    <a:pt x="262" y="22"/>
                  </a:lnTo>
                  <a:lnTo>
                    <a:pt x="225" y="44"/>
                  </a:lnTo>
                  <a:lnTo>
                    <a:pt x="187" y="65"/>
                  </a:lnTo>
                  <a:lnTo>
                    <a:pt x="169" y="75"/>
                  </a:lnTo>
                  <a:lnTo>
                    <a:pt x="149" y="85"/>
                  </a:lnTo>
                  <a:lnTo>
                    <a:pt x="149" y="85"/>
                  </a:lnTo>
                  <a:lnTo>
                    <a:pt x="110" y="104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38" y="147"/>
                  </a:lnTo>
                  <a:lnTo>
                    <a:pt x="21" y="158"/>
                  </a:lnTo>
                  <a:lnTo>
                    <a:pt x="4" y="168"/>
                  </a:lnTo>
                  <a:lnTo>
                    <a:pt x="4" y="168"/>
                  </a:lnTo>
                  <a:lnTo>
                    <a:pt x="1" y="170"/>
                  </a:lnTo>
                  <a:lnTo>
                    <a:pt x="0" y="171"/>
                  </a:lnTo>
                  <a:lnTo>
                    <a:pt x="0" y="173"/>
                  </a:lnTo>
                  <a:lnTo>
                    <a:pt x="1" y="175"/>
                  </a:lnTo>
                  <a:lnTo>
                    <a:pt x="4" y="177"/>
                  </a:lnTo>
                  <a:lnTo>
                    <a:pt x="7" y="179"/>
                  </a:lnTo>
                  <a:lnTo>
                    <a:pt x="9" y="177"/>
                  </a:lnTo>
                  <a:lnTo>
                    <a:pt x="9" y="177"/>
                  </a:lnTo>
                  <a:lnTo>
                    <a:pt x="25" y="170"/>
                  </a:lnTo>
                  <a:lnTo>
                    <a:pt x="41" y="159"/>
                  </a:lnTo>
                  <a:lnTo>
                    <a:pt x="71" y="139"/>
                  </a:lnTo>
                  <a:lnTo>
                    <a:pt x="71" y="139"/>
                  </a:lnTo>
                  <a:lnTo>
                    <a:pt x="107" y="11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86" y="78"/>
                  </a:lnTo>
                  <a:lnTo>
                    <a:pt x="226" y="54"/>
                  </a:lnTo>
                  <a:lnTo>
                    <a:pt x="266" y="32"/>
                  </a:lnTo>
                  <a:lnTo>
                    <a:pt x="306" y="10"/>
                  </a:lnTo>
                  <a:lnTo>
                    <a:pt x="306" y="10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09" y="2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301" y="1"/>
                  </a:lnTo>
                  <a:lnTo>
                    <a:pt x="3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1" name="Freeform 1203"/>
            <p:cNvSpPr/>
            <p:nvPr/>
          </p:nvSpPr>
          <p:spPr bwMode="auto">
            <a:xfrm>
              <a:off x="5856288" y="2447925"/>
              <a:ext cx="111125" cy="71438"/>
            </a:xfrm>
            <a:custGeom>
              <a:avLst/>
              <a:gdLst/>
              <a:ahLst/>
              <a:cxnLst>
                <a:cxn ang="0">
                  <a:pos x="275" y="2"/>
                </a:cxn>
                <a:cxn ang="0">
                  <a:pos x="275" y="2"/>
                </a:cxn>
                <a:cxn ang="0">
                  <a:pos x="262" y="8"/>
                </a:cxn>
                <a:cxn ang="0">
                  <a:pos x="248" y="15"/>
                </a:cxn>
                <a:cxn ang="0">
                  <a:pos x="235" y="23"/>
                </a:cxn>
                <a:cxn ang="0">
                  <a:pos x="222" y="29"/>
                </a:cxn>
                <a:cxn ang="0">
                  <a:pos x="222" y="29"/>
                </a:cxn>
                <a:cxn ang="0">
                  <a:pos x="201" y="38"/>
                </a:cxn>
                <a:cxn ang="0">
                  <a:pos x="179" y="50"/>
                </a:cxn>
                <a:cxn ang="0">
                  <a:pos x="159" y="61"/>
                </a:cxn>
                <a:cxn ang="0">
                  <a:pos x="139" y="74"/>
                </a:cxn>
                <a:cxn ang="0">
                  <a:pos x="139" y="74"/>
                </a:cxn>
                <a:cxn ang="0">
                  <a:pos x="103" y="96"/>
                </a:cxn>
                <a:cxn ang="0">
                  <a:pos x="68" y="118"/>
                </a:cxn>
                <a:cxn ang="0">
                  <a:pos x="51" y="130"/>
                </a:cxn>
                <a:cxn ang="0">
                  <a:pos x="34" y="143"/>
                </a:cxn>
                <a:cxn ang="0">
                  <a:pos x="17" y="15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3" y="178"/>
                </a:cxn>
                <a:cxn ang="0">
                  <a:pos x="5" y="180"/>
                </a:cxn>
                <a:cxn ang="0">
                  <a:pos x="8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25" y="165"/>
                </a:cxn>
                <a:cxn ang="0">
                  <a:pos x="39" y="152"/>
                </a:cxn>
                <a:cxn ang="0">
                  <a:pos x="71" y="130"/>
                </a:cxn>
                <a:cxn ang="0">
                  <a:pos x="103" y="109"/>
                </a:cxn>
                <a:cxn ang="0">
                  <a:pos x="136" y="88"/>
                </a:cxn>
                <a:cxn ang="0">
                  <a:pos x="136" y="88"/>
                </a:cxn>
                <a:cxn ang="0">
                  <a:pos x="167" y="70"/>
                </a:cxn>
                <a:cxn ang="0">
                  <a:pos x="199" y="53"/>
                </a:cxn>
                <a:cxn ang="0">
                  <a:pos x="199" y="53"/>
                </a:cxn>
                <a:cxn ang="0">
                  <a:pos x="222" y="41"/>
                </a:cxn>
                <a:cxn ang="0">
                  <a:pos x="247" y="32"/>
                </a:cxn>
                <a:cxn ang="0">
                  <a:pos x="247" y="32"/>
                </a:cxn>
                <a:cxn ang="0">
                  <a:pos x="255" y="27"/>
                </a:cxn>
                <a:cxn ang="0">
                  <a:pos x="263" y="21"/>
                </a:cxn>
                <a:cxn ang="0">
                  <a:pos x="269" y="16"/>
                </a:cxn>
                <a:cxn ang="0">
                  <a:pos x="277" y="12"/>
                </a:cxn>
                <a:cxn ang="0">
                  <a:pos x="277" y="12"/>
                </a:cxn>
                <a:cxn ang="0">
                  <a:pos x="280" y="11"/>
                </a:cxn>
                <a:cxn ang="0">
                  <a:pos x="281" y="10"/>
                </a:cxn>
                <a:cxn ang="0">
                  <a:pos x="281" y="4"/>
                </a:cxn>
                <a:cxn ang="0">
                  <a:pos x="280" y="3"/>
                </a:cxn>
                <a:cxn ang="0">
                  <a:pos x="279" y="2"/>
                </a:cxn>
                <a:cxn ang="0">
                  <a:pos x="277" y="0"/>
                </a:cxn>
                <a:cxn ang="0">
                  <a:pos x="275" y="2"/>
                </a:cxn>
                <a:cxn ang="0">
                  <a:pos x="275" y="2"/>
                </a:cxn>
              </a:cxnLst>
              <a:rect l="0" t="0" r="r" b="b"/>
              <a:pathLst>
                <a:path w="281" h="180">
                  <a:moveTo>
                    <a:pt x="275" y="2"/>
                  </a:moveTo>
                  <a:lnTo>
                    <a:pt x="275" y="2"/>
                  </a:lnTo>
                  <a:lnTo>
                    <a:pt x="262" y="8"/>
                  </a:lnTo>
                  <a:lnTo>
                    <a:pt x="248" y="15"/>
                  </a:lnTo>
                  <a:lnTo>
                    <a:pt x="235" y="23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01" y="38"/>
                  </a:lnTo>
                  <a:lnTo>
                    <a:pt x="179" y="50"/>
                  </a:lnTo>
                  <a:lnTo>
                    <a:pt x="159" y="61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03" y="96"/>
                  </a:lnTo>
                  <a:lnTo>
                    <a:pt x="68" y="118"/>
                  </a:lnTo>
                  <a:lnTo>
                    <a:pt x="51" y="130"/>
                  </a:lnTo>
                  <a:lnTo>
                    <a:pt x="34" y="143"/>
                  </a:lnTo>
                  <a:lnTo>
                    <a:pt x="17" y="15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3" y="178"/>
                  </a:lnTo>
                  <a:lnTo>
                    <a:pt x="5" y="180"/>
                  </a:lnTo>
                  <a:lnTo>
                    <a:pt x="8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25" y="165"/>
                  </a:lnTo>
                  <a:lnTo>
                    <a:pt x="39" y="152"/>
                  </a:lnTo>
                  <a:lnTo>
                    <a:pt x="71" y="130"/>
                  </a:lnTo>
                  <a:lnTo>
                    <a:pt x="103" y="109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67" y="70"/>
                  </a:lnTo>
                  <a:lnTo>
                    <a:pt x="199" y="53"/>
                  </a:lnTo>
                  <a:lnTo>
                    <a:pt x="199" y="53"/>
                  </a:lnTo>
                  <a:lnTo>
                    <a:pt x="222" y="41"/>
                  </a:lnTo>
                  <a:lnTo>
                    <a:pt x="247" y="32"/>
                  </a:lnTo>
                  <a:lnTo>
                    <a:pt x="247" y="32"/>
                  </a:lnTo>
                  <a:lnTo>
                    <a:pt x="255" y="27"/>
                  </a:lnTo>
                  <a:lnTo>
                    <a:pt x="263" y="21"/>
                  </a:lnTo>
                  <a:lnTo>
                    <a:pt x="269" y="16"/>
                  </a:lnTo>
                  <a:lnTo>
                    <a:pt x="277" y="12"/>
                  </a:lnTo>
                  <a:lnTo>
                    <a:pt x="277" y="12"/>
                  </a:lnTo>
                  <a:lnTo>
                    <a:pt x="280" y="11"/>
                  </a:lnTo>
                  <a:lnTo>
                    <a:pt x="281" y="10"/>
                  </a:lnTo>
                  <a:lnTo>
                    <a:pt x="281" y="4"/>
                  </a:lnTo>
                  <a:lnTo>
                    <a:pt x="280" y="3"/>
                  </a:lnTo>
                  <a:lnTo>
                    <a:pt x="279" y="2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2" name="Freeform 1204"/>
            <p:cNvSpPr/>
            <p:nvPr/>
          </p:nvSpPr>
          <p:spPr bwMode="auto">
            <a:xfrm>
              <a:off x="5861051" y="2473325"/>
              <a:ext cx="114300" cy="80963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46" y="25"/>
                </a:cxn>
                <a:cxn ang="0">
                  <a:pos x="229" y="36"/>
                </a:cxn>
                <a:cxn ang="0">
                  <a:pos x="210" y="48"/>
                </a:cxn>
                <a:cxn ang="0">
                  <a:pos x="210" y="48"/>
                </a:cxn>
                <a:cxn ang="0">
                  <a:pos x="189" y="60"/>
                </a:cxn>
                <a:cxn ang="0">
                  <a:pos x="168" y="74"/>
                </a:cxn>
                <a:cxn ang="0">
                  <a:pos x="127" y="102"/>
                </a:cxn>
                <a:cxn ang="0">
                  <a:pos x="127" y="102"/>
                </a:cxn>
                <a:cxn ang="0">
                  <a:pos x="48" y="153"/>
                </a:cxn>
                <a:cxn ang="0">
                  <a:pos x="48" y="153"/>
                </a:cxn>
                <a:cxn ang="0">
                  <a:pos x="35" y="161"/>
                </a:cxn>
                <a:cxn ang="0">
                  <a:pos x="22" y="170"/>
                </a:cxn>
                <a:cxn ang="0">
                  <a:pos x="10" y="180"/>
                </a:cxn>
                <a:cxn ang="0">
                  <a:pos x="5" y="186"/>
                </a:cxn>
                <a:cxn ang="0">
                  <a:pos x="1" y="193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2" y="200"/>
                </a:cxn>
                <a:cxn ang="0">
                  <a:pos x="6" y="201"/>
                </a:cxn>
                <a:cxn ang="0">
                  <a:pos x="9" y="200"/>
                </a:cxn>
                <a:cxn ang="0">
                  <a:pos x="10" y="199"/>
                </a:cxn>
                <a:cxn ang="0">
                  <a:pos x="10" y="199"/>
                </a:cxn>
                <a:cxn ang="0">
                  <a:pos x="17" y="191"/>
                </a:cxn>
                <a:cxn ang="0">
                  <a:pos x="23" y="184"/>
                </a:cxn>
                <a:cxn ang="0">
                  <a:pos x="30" y="178"/>
                </a:cxn>
                <a:cxn ang="0">
                  <a:pos x="38" y="171"/>
                </a:cxn>
                <a:cxn ang="0">
                  <a:pos x="55" y="161"/>
                </a:cxn>
                <a:cxn ang="0">
                  <a:pos x="72" y="152"/>
                </a:cxn>
                <a:cxn ang="0">
                  <a:pos x="72" y="152"/>
                </a:cxn>
                <a:cxn ang="0">
                  <a:pos x="150" y="101"/>
                </a:cxn>
                <a:cxn ang="0">
                  <a:pos x="150" y="101"/>
                </a:cxn>
                <a:cxn ang="0">
                  <a:pos x="218" y="55"/>
                </a:cxn>
                <a:cxn ang="0">
                  <a:pos x="286" y="10"/>
                </a:cxn>
                <a:cxn ang="0">
                  <a:pos x="286" y="10"/>
                </a:cxn>
                <a:cxn ang="0">
                  <a:pos x="287" y="9"/>
                </a:cxn>
                <a:cxn ang="0">
                  <a:pos x="289" y="6"/>
                </a:cxn>
                <a:cxn ang="0">
                  <a:pos x="287" y="2"/>
                </a:cxn>
                <a:cxn ang="0">
                  <a:pos x="285" y="0"/>
                </a:cxn>
                <a:cxn ang="0">
                  <a:pos x="282" y="0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89" h="201">
                  <a:moveTo>
                    <a:pt x="281" y="1"/>
                  </a:moveTo>
                  <a:lnTo>
                    <a:pt x="281" y="1"/>
                  </a:lnTo>
                  <a:lnTo>
                    <a:pt x="246" y="25"/>
                  </a:lnTo>
                  <a:lnTo>
                    <a:pt x="229" y="36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189" y="60"/>
                  </a:lnTo>
                  <a:lnTo>
                    <a:pt x="168" y="74"/>
                  </a:lnTo>
                  <a:lnTo>
                    <a:pt x="127" y="102"/>
                  </a:lnTo>
                  <a:lnTo>
                    <a:pt x="127" y="10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35" y="161"/>
                  </a:lnTo>
                  <a:lnTo>
                    <a:pt x="22" y="170"/>
                  </a:lnTo>
                  <a:lnTo>
                    <a:pt x="10" y="180"/>
                  </a:lnTo>
                  <a:lnTo>
                    <a:pt x="5" y="186"/>
                  </a:lnTo>
                  <a:lnTo>
                    <a:pt x="1" y="193"/>
                  </a:lnTo>
                  <a:lnTo>
                    <a:pt x="1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0"/>
                  </a:lnTo>
                  <a:lnTo>
                    <a:pt x="6" y="201"/>
                  </a:lnTo>
                  <a:lnTo>
                    <a:pt x="9" y="200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7" y="191"/>
                  </a:lnTo>
                  <a:lnTo>
                    <a:pt x="23" y="184"/>
                  </a:lnTo>
                  <a:lnTo>
                    <a:pt x="30" y="178"/>
                  </a:lnTo>
                  <a:lnTo>
                    <a:pt x="38" y="171"/>
                  </a:lnTo>
                  <a:lnTo>
                    <a:pt x="55" y="161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150" y="101"/>
                  </a:lnTo>
                  <a:lnTo>
                    <a:pt x="150" y="101"/>
                  </a:lnTo>
                  <a:lnTo>
                    <a:pt x="218" y="55"/>
                  </a:lnTo>
                  <a:lnTo>
                    <a:pt x="286" y="10"/>
                  </a:lnTo>
                  <a:lnTo>
                    <a:pt x="286" y="10"/>
                  </a:lnTo>
                  <a:lnTo>
                    <a:pt x="287" y="9"/>
                  </a:lnTo>
                  <a:lnTo>
                    <a:pt x="289" y="6"/>
                  </a:lnTo>
                  <a:lnTo>
                    <a:pt x="287" y="2"/>
                  </a:lnTo>
                  <a:lnTo>
                    <a:pt x="285" y="0"/>
                  </a:lnTo>
                  <a:lnTo>
                    <a:pt x="282" y="0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3" name="Freeform 1205"/>
            <p:cNvSpPr/>
            <p:nvPr/>
          </p:nvSpPr>
          <p:spPr bwMode="auto">
            <a:xfrm>
              <a:off x="5859463" y="2527300"/>
              <a:ext cx="98425" cy="61913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5" y="13"/>
                </a:cxn>
                <a:cxn ang="0">
                  <a:pos x="208" y="24"/>
                </a:cxn>
                <a:cxn ang="0">
                  <a:pos x="171" y="42"/>
                </a:cxn>
                <a:cxn ang="0">
                  <a:pos x="171" y="42"/>
                </a:cxn>
                <a:cxn ang="0">
                  <a:pos x="136" y="62"/>
                </a:cxn>
                <a:cxn ang="0">
                  <a:pos x="102" y="80"/>
                </a:cxn>
                <a:cxn ang="0">
                  <a:pos x="102" y="80"/>
                </a:cxn>
                <a:cxn ang="0">
                  <a:pos x="76" y="94"/>
                </a:cxn>
                <a:cxn ang="0">
                  <a:pos x="47" y="110"/>
                </a:cxn>
                <a:cxn ang="0">
                  <a:pos x="32" y="119"/>
                </a:cxn>
                <a:cxn ang="0">
                  <a:pos x="19" y="128"/>
                </a:cxn>
                <a:cxn ang="0">
                  <a:pos x="9" y="139"/>
                </a:cxn>
                <a:cxn ang="0">
                  <a:pos x="5" y="145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2" y="158"/>
                </a:cxn>
                <a:cxn ang="0">
                  <a:pos x="8" y="160"/>
                </a:cxn>
                <a:cxn ang="0">
                  <a:pos x="9" y="158"/>
                </a:cxn>
                <a:cxn ang="0">
                  <a:pos x="10" y="157"/>
                </a:cxn>
                <a:cxn ang="0">
                  <a:pos x="10" y="157"/>
                </a:cxn>
                <a:cxn ang="0">
                  <a:pos x="14" y="151"/>
                </a:cxn>
                <a:cxn ang="0">
                  <a:pos x="19" y="145"/>
                </a:cxn>
                <a:cxn ang="0">
                  <a:pos x="32" y="135"/>
                </a:cxn>
                <a:cxn ang="0">
                  <a:pos x="46" y="126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91" y="100"/>
                </a:cxn>
                <a:cxn ang="0">
                  <a:pos x="124" y="80"/>
                </a:cxn>
                <a:cxn ang="0">
                  <a:pos x="124" y="80"/>
                </a:cxn>
                <a:cxn ang="0">
                  <a:pos x="159" y="62"/>
                </a:cxn>
                <a:cxn ang="0">
                  <a:pos x="195" y="42"/>
                </a:cxn>
                <a:cxn ang="0">
                  <a:pos x="195" y="42"/>
                </a:cxn>
                <a:cxn ang="0">
                  <a:pos x="222" y="28"/>
                </a:cxn>
                <a:cxn ang="0">
                  <a:pos x="237" y="20"/>
                </a:cxn>
                <a:cxn ang="0">
                  <a:pos x="250" y="9"/>
                </a:cxn>
                <a:cxn ang="0">
                  <a:pos x="250" y="9"/>
                </a:cxn>
                <a:cxn ang="0">
                  <a:pos x="251" y="8"/>
                </a:cxn>
                <a:cxn ang="0">
                  <a:pos x="251" y="5"/>
                </a:cxn>
                <a:cxn ang="0">
                  <a:pos x="251" y="4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60">
                  <a:moveTo>
                    <a:pt x="242" y="2"/>
                  </a:moveTo>
                  <a:lnTo>
                    <a:pt x="242" y="2"/>
                  </a:lnTo>
                  <a:lnTo>
                    <a:pt x="225" y="13"/>
                  </a:lnTo>
                  <a:lnTo>
                    <a:pt x="208" y="24"/>
                  </a:lnTo>
                  <a:lnTo>
                    <a:pt x="171" y="42"/>
                  </a:lnTo>
                  <a:lnTo>
                    <a:pt x="171" y="42"/>
                  </a:lnTo>
                  <a:lnTo>
                    <a:pt x="136" y="62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76" y="94"/>
                  </a:lnTo>
                  <a:lnTo>
                    <a:pt x="47" y="110"/>
                  </a:lnTo>
                  <a:lnTo>
                    <a:pt x="32" y="119"/>
                  </a:lnTo>
                  <a:lnTo>
                    <a:pt x="19" y="128"/>
                  </a:lnTo>
                  <a:lnTo>
                    <a:pt x="9" y="139"/>
                  </a:lnTo>
                  <a:lnTo>
                    <a:pt x="5" y="145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2" y="158"/>
                  </a:lnTo>
                  <a:lnTo>
                    <a:pt x="8" y="160"/>
                  </a:lnTo>
                  <a:lnTo>
                    <a:pt x="9" y="158"/>
                  </a:lnTo>
                  <a:lnTo>
                    <a:pt x="10" y="157"/>
                  </a:lnTo>
                  <a:lnTo>
                    <a:pt x="10" y="157"/>
                  </a:lnTo>
                  <a:lnTo>
                    <a:pt x="14" y="151"/>
                  </a:lnTo>
                  <a:lnTo>
                    <a:pt x="19" y="145"/>
                  </a:lnTo>
                  <a:lnTo>
                    <a:pt x="32" y="135"/>
                  </a:lnTo>
                  <a:lnTo>
                    <a:pt x="46" y="126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91" y="100"/>
                  </a:lnTo>
                  <a:lnTo>
                    <a:pt x="124" y="80"/>
                  </a:lnTo>
                  <a:lnTo>
                    <a:pt x="124" y="80"/>
                  </a:lnTo>
                  <a:lnTo>
                    <a:pt x="159" y="62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222" y="28"/>
                  </a:lnTo>
                  <a:lnTo>
                    <a:pt x="237" y="20"/>
                  </a:lnTo>
                  <a:lnTo>
                    <a:pt x="250" y="9"/>
                  </a:lnTo>
                  <a:lnTo>
                    <a:pt x="250" y="9"/>
                  </a:lnTo>
                  <a:lnTo>
                    <a:pt x="251" y="8"/>
                  </a:lnTo>
                  <a:lnTo>
                    <a:pt x="251" y="5"/>
                  </a:lnTo>
                  <a:lnTo>
                    <a:pt x="251" y="4"/>
                  </a:lnTo>
                  <a:lnTo>
                    <a:pt x="250" y="2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4" name="Freeform 1206"/>
            <p:cNvSpPr/>
            <p:nvPr/>
          </p:nvSpPr>
          <p:spPr bwMode="auto">
            <a:xfrm>
              <a:off x="5721351" y="2543175"/>
              <a:ext cx="255588" cy="165100"/>
            </a:xfrm>
            <a:custGeom>
              <a:avLst/>
              <a:gdLst/>
              <a:ahLst/>
              <a:cxnLst>
                <a:cxn ang="0">
                  <a:pos x="637" y="0"/>
                </a:cxn>
                <a:cxn ang="0">
                  <a:pos x="637" y="0"/>
                </a:cxn>
                <a:cxn ang="0">
                  <a:pos x="618" y="8"/>
                </a:cxn>
                <a:cxn ang="0">
                  <a:pos x="598" y="17"/>
                </a:cxn>
                <a:cxn ang="0">
                  <a:pos x="580" y="28"/>
                </a:cxn>
                <a:cxn ang="0">
                  <a:pos x="563" y="39"/>
                </a:cxn>
                <a:cxn ang="0">
                  <a:pos x="529" y="63"/>
                </a:cxn>
                <a:cxn ang="0">
                  <a:pos x="495" y="89"/>
                </a:cxn>
                <a:cxn ang="0">
                  <a:pos x="495" y="89"/>
                </a:cxn>
                <a:cxn ang="0">
                  <a:pos x="453" y="122"/>
                </a:cxn>
                <a:cxn ang="0">
                  <a:pos x="411" y="152"/>
                </a:cxn>
                <a:cxn ang="0">
                  <a:pos x="366" y="181"/>
                </a:cxn>
                <a:cxn ang="0">
                  <a:pos x="321" y="208"/>
                </a:cxn>
                <a:cxn ang="0">
                  <a:pos x="321" y="208"/>
                </a:cxn>
                <a:cxn ang="0">
                  <a:pos x="238" y="255"/>
                </a:cxn>
                <a:cxn ang="0">
                  <a:pos x="156" y="303"/>
                </a:cxn>
                <a:cxn ang="0">
                  <a:pos x="156" y="303"/>
                </a:cxn>
                <a:cxn ang="0">
                  <a:pos x="117" y="327"/>
                </a:cxn>
                <a:cxn ang="0">
                  <a:pos x="77" y="351"/>
                </a:cxn>
                <a:cxn ang="0">
                  <a:pos x="58" y="364"/>
                </a:cxn>
                <a:cxn ang="0">
                  <a:pos x="38" y="377"/>
                </a:cxn>
                <a:cxn ang="0">
                  <a:pos x="20" y="390"/>
                </a:cxn>
                <a:cxn ang="0">
                  <a:pos x="3" y="405"/>
                </a:cxn>
                <a:cxn ang="0">
                  <a:pos x="3" y="405"/>
                </a:cxn>
                <a:cxn ang="0">
                  <a:pos x="0" y="407"/>
                </a:cxn>
                <a:cxn ang="0">
                  <a:pos x="0" y="409"/>
                </a:cxn>
                <a:cxn ang="0">
                  <a:pos x="3" y="412"/>
                </a:cxn>
                <a:cxn ang="0">
                  <a:pos x="5" y="415"/>
                </a:cxn>
                <a:cxn ang="0">
                  <a:pos x="8" y="415"/>
                </a:cxn>
                <a:cxn ang="0">
                  <a:pos x="11" y="413"/>
                </a:cxn>
                <a:cxn ang="0">
                  <a:pos x="11" y="413"/>
                </a:cxn>
                <a:cxn ang="0">
                  <a:pos x="28" y="399"/>
                </a:cxn>
                <a:cxn ang="0">
                  <a:pos x="46" y="385"/>
                </a:cxn>
                <a:cxn ang="0">
                  <a:pos x="64" y="371"/>
                </a:cxn>
                <a:cxn ang="0">
                  <a:pos x="84" y="360"/>
                </a:cxn>
                <a:cxn ang="0">
                  <a:pos x="162" y="314"/>
                </a:cxn>
                <a:cxn ang="0">
                  <a:pos x="162" y="314"/>
                </a:cxn>
                <a:cxn ang="0">
                  <a:pos x="243" y="264"/>
                </a:cxn>
                <a:cxn ang="0">
                  <a:pos x="327" y="217"/>
                </a:cxn>
                <a:cxn ang="0">
                  <a:pos x="327" y="217"/>
                </a:cxn>
                <a:cxn ang="0">
                  <a:pos x="366" y="195"/>
                </a:cxn>
                <a:cxn ang="0">
                  <a:pos x="404" y="170"/>
                </a:cxn>
                <a:cxn ang="0">
                  <a:pos x="441" y="144"/>
                </a:cxn>
                <a:cxn ang="0">
                  <a:pos x="478" y="116"/>
                </a:cxn>
                <a:cxn ang="0">
                  <a:pos x="478" y="116"/>
                </a:cxn>
                <a:cxn ang="0">
                  <a:pos x="517" y="86"/>
                </a:cxn>
                <a:cxn ang="0">
                  <a:pos x="555" y="58"/>
                </a:cxn>
                <a:cxn ang="0">
                  <a:pos x="576" y="45"/>
                </a:cxn>
                <a:cxn ang="0">
                  <a:pos x="595" y="31"/>
                </a:cxn>
                <a:cxn ang="0">
                  <a:pos x="618" y="21"/>
                </a:cxn>
                <a:cxn ang="0">
                  <a:pos x="640" y="11"/>
                </a:cxn>
                <a:cxn ang="0">
                  <a:pos x="640" y="11"/>
                </a:cxn>
                <a:cxn ang="0">
                  <a:pos x="641" y="9"/>
                </a:cxn>
                <a:cxn ang="0">
                  <a:pos x="642" y="8"/>
                </a:cxn>
                <a:cxn ang="0">
                  <a:pos x="644" y="4"/>
                </a:cxn>
                <a:cxn ang="0">
                  <a:pos x="642" y="1"/>
                </a:cxn>
                <a:cxn ang="0">
                  <a:pos x="641" y="0"/>
                </a:cxn>
                <a:cxn ang="0">
                  <a:pos x="638" y="0"/>
                </a:cxn>
                <a:cxn ang="0">
                  <a:pos x="637" y="0"/>
                </a:cxn>
                <a:cxn ang="0">
                  <a:pos x="637" y="0"/>
                </a:cxn>
              </a:cxnLst>
              <a:rect l="0" t="0" r="r" b="b"/>
              <a:pathLst>
                <a:path w="644" h="415">
                  <a:moveTo>
                    <a:pt x="637" y="0"/>
                  </a:moveTo>
                  <a:lnTo>
                    <a:pt x="637" y="0"/>
                  </a:lnTo>
                  <a:lnTo>
                    <a:pt x="618" y="8"/>
                  </a:lnTo>
                  <a:lnTo>
                    <a:pt x="598" y="17"/>
                  </a:lnTo>
                  <a:lnTo>
                    <a:pt x="580" y="28"/>
                  </a:lnTo>
                  <a:lnTo>
                    <a:pt x="563" y="39"/>
                  </a:lnTo>
                  <a:lnTo>
                    <a:pt x="529" y="63"/>
                  </a:lnTo>
                  <a:lnTo>
                    <a:pt x="495" y="89"/>
                  </a:lnTo>
                  <a:lnTo>
                    <a:pt x="495" y="89"/>
                  </a:lnTo>
                  <a:lnTo>
                    <a:pt x="453" y="122"/>
                  </a:lnTo>
                  <a:lnTo>
                    <a:pt x="411" y="152"/>
                  </a:lnTo>
                  <a:lnTo>
                    <a:pt x="366" y="181"/>
                  </a:lnTo>
                  <a:lnTo>
                    <a:pt x="321" y="208"/>
                  </a:lnTo>
                  <a:lnTo>
                    <a:pt x="321" y="208"/>
                  </a:lnTo>
                  <a:lnTo>
                    <a:pt x="238" y="255"/>
                  </a:lnTo>
                  <a:lnTo>
                    <a:pt x="156" y="303"/>
                  </a:lnTo>
                  <a:lnTo>
                    <a:pt x="156" y="303"/>
                  </a:lnTo>
                  <a:lnTo>
                    <a:pt x="117" y="327"/>
                  </a:lnTo>
                  <a:lnTo>
                    <a:pt x="77" y="351"/>
                  </a:lnTo>
                  <a:lnTo>
                    <a:pt x="58" y="364"/>
                  </a:lnTo>
                  <a:lnTo>
                    <a:pt x="38" y="377"/>
                  </a:lnTo>
                  <a:lnTo>
                    <a:pt x="20" y="390"/>
                  </a:lnTo>
                  <a:lnTo>
                    <a:pt x="3" y="405"/>
                  </a:lnTo>
                  <a:lnTo>
                    <a:pt x="3" y="405"/>
                  </a:lnTo>
                  <a:lnTo>
                    <a:pt x="0" y="407"/>
                  </a:lnTo>
                  <a:lnTo>
                    <a:pt x="0" y="409"/>
                  </a:lnTo>
                  <a:lnTo>
                    <a:pt x="3" y="412"/>
                  </a:lnTo>
                  <a:lnTo>
                    <a:pt x="5" y="415"/>
                  </a:lnTo>
                  <a:lnTo>
                    <a:pt x="8" y="415"/>
                  </a:lnTo>
                  <a:lnTo>
                    <a:pt x="11" y="413"/>
                  </a:lnTo>
                  <a:lnTo>
                    <a:pt x="11" y="413"/>
                  </a:lnTo>
                  <a:lnTo>
                    <a:pt x="28" y="399"/>
                  </a:lnTo>
                  <a:lnTo>
                    <a:pt x="46" y="385"/>
                  </a:lnTo>
                  <a:lnTo>
                    <a:pt x="64" y="371"/>
                  </a:lnTo>
                  <a:lnTo>
                    <a:pt x="84" y="360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243" y="264"/>
                  </a:lnTo>
                  <a:lnTo>
                    <a:pt x="327" y="217"/>
                  </a:lnTo>
                  <a:lnTo>
                    <a:pt x="327" y="217"/>
                  </a:lnTo>
                  <a:lnTo>
                    <a:pt x="366" y="195"/>
                  </a:lnTo>
                  <a:lnTo>
                    <a:pt x="404" y="170"/>
                  </a:lnTo>
                  <a:lnTo>
                    <a:pt x="441" y="144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517" y="86"/>
                  </a:lnTo>
                  <a:lnTo>
                    <a:pt x="555" y="58"/>
                  </a:lnTo>
                  <a:lnTo>
                    <a:pt x="576" y="45"/>
                  </a:lnTo>
                  <a:lnTo>
                    <a:pt x="595" y="31"/>
                  </a:lnTo>
                  <a:lnTo>
                    <a:pt x="618" y="21"/>
                  </a:lnTo>
                  <a:lnTo>
                    <a:pt x="640" y="11"/>
                  </a:lnTo>
                  <a:lnTo>
                    <a:pt x="640" y="11"/>
                  </a:lnTo>
                  <a:lnTo>
                    <a:pt x="641" y="9"/>
                  </a:lnTo>
                  <a:lnTo>
                    <a:pt x="642" y="8"/>
                  </a:lnTo>
                  <a:lnTo>
                    <a:pt x="644" y="4"/>
                  </a:lnTo>
                  <a:lnTo>
                    <a:pt x="642" y="1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7" y="0"/>
                  </a:lnTo>
                  <a:lnTo>
                    <a:pt x="6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5" name="Freeform 1207"/>
            <p:cNvSpPr/>
            <p:nvPr/>
          </p:nvSpPr>
          <p:spPr bwMode="auto">
            <a:xfrm>
              <a:off x="5811838" y="2593975"/>
              <a:ext cx="155575" cy="112713"/>
            </a:xfrm>
            <a:custGeom>
              <a:avLst/>
              <a:gdLst/>
              <a:ahLst/>
              <a:cxnLst>
                <a:cxn ang="0">
                  <a:pos x="383" y="0"/>
                </a:cxn>
                <a:cxn ang="0">
                  <a:pos x="338" y="32"/>
                </a:cxn>
                <a:cxn ang="0">
                  <a:pos x="293" y="68"/>
                </a:cxn>
                <a:cxn ang="0">
                  <a:pos x="249" y="102"/>
                </a:cxn>
                <a:cxn ang="0">
                  <a:pos x="232" y="112"/>
                </a:cxn>
                <a:cxn ang="0">
                  <a:pos x="195" y="132"/>
                </a:cxn>
                <a:cxn ang="0">
                  <a:pos x="183" y="139"/>
                </a:cxn>
                <a:cxn ang="0">
                  <a:pos x="153" y="160"/>
                </a:cxn>
                <a:cxn ang="0">
                  <a:pos x="89" y="200"/>
                </a:cxn>
                <a:cxn ang="0">
                  <a:pos x="59" y="219"/>
                </a:cxn>
                <a:cxn ang="0">
                  <a:pos x="43" y="231"/>
                </a:cxn>
                <a:cxn ang="0">
                  <a:pos x="16" y="249"/>
                </a:cxn>
                <a:cxn ang="0">
                  <a:pos x="3" y="265"/>
                </a:cxn>
                <a:cxn ang="0">
                  <a:pos x="0" y="274"/>
                </a:cxn>
                <a:cxn ang="0">
                  <a:pos x="1" y="278"/>
                </a:cxn>
                <a:cxn ang="0">
                  <a:pos x="8" y="281"/>
                </a:cxn>
                <a:cxn ang="0">
                  <a:pos x="10" y="277"/>
                </a:cxn>
                <a:cxn ang="0">
                  <a:pos x="13" y="270"/>
                </a:cxn>
                <a:cxn ang="0">
                  <a:pos x="21" y="260"/>
                </a:cxn>
                <a:cxn ang="0">
                  <a:pos x="39" y="248"/>
                </a:cxn>
                <a:cxn ang="0">
                  <a:pos x="50" y="241"/>
                </a:cxn>
                <a:cxn ang="0">
                  <a:pos x="73" y="226"/>
                </a:cxn>
                <a:cxn ang="0">
                  <a:pos x="96" y="209"/>
                </a:cxn>
                <a:cxn ang="0">
                  <a:pos x="147" y="177"/>
                </a:cxn>
                <a:cxn ang="0">
                  <a:pos x="198" y="143"/>
                </a:cxn>
                <a:cxn ang="0">
                  <a:pos x="242" y="117"/>
                </a:cxn>
                <a:cxn ang="0">
                  <a:pos x="285" y="88"/>
                </a:cxn>
                <a:cxn ang="0">
                  <a:pos x="336" y="48"/>
                </a:cxn>
                <a:cxn ang="0">
                  <a:pos x="389" y="10"/>
                </a:cxn>
                <a:cxn ang="0">
                  <a:pos x="391" y="9"/>
                </a:cxn>
                <a:cxn ang="0">
                  <a:pos x="391" y="2"/>
                </a:cxn>
                <a:cxn ang="0">
                  <a:pos x="386" y="0"/>
                </a:cxn>
                <a:cxn ang="0">
                  <a:pos x="383" y="0"/>
                </a:cxn>
              </a:cxnLst>
              <a:rect l="0" t="0" r="r" b="b"/>
              <a:pathLst>
                <a:path w="391" h="281">
                  <a:moveTo>
                    <a:pt x="383" y="0"/>
                  </a:moveTo>
                  <a:lnTo>
                    <a:pt x="383" y="0"/>
                  </a:lnTo>
                  <a:lnTo>
                    <a:pt x="360" y="15"/>
                  </a:lnTo>
                  <a:lnTo>
                    <a:pt x="338" y="32"/>
                  </a:lnTo>
                  <a:lnTo>
                    <a:pt x="293" y="68"/>
                  </a:lnTo>
                  <a:lnTo>
                    <a:pt x="293" y="68"/>
                  </a:lnTo>
                  <a:lnTo>
                    <a:pt x="263" y="91"/>
                  </a:lnTo>
                  <a:lnTo>
                    <a:pt x="249" y="102"/>
                  </a:lnTo>
                  <a:lnTo>
                    <a:pt x="232" y="112"/>
                  </a:lnTo>
                  <a:lnTo>
                    <a:pt x="232" y="112"/>
                  </a:lnTo>
                  <a:lnTo>
                    <a:pt x="207" y="125"/>
                  </a:lnTo>
                  <a:lnTo>
                    <a:pt x="195" y="132"/>
                  </a:lnTo>
                  <a:lnTo>
                    <a:pt x="183" y="139"/>
                  </a:lnTo>
                  <a:lnTo>
                    <a:pt x="183" y="139"/>
                  </a:lnTo>
                  <a:lnTo>
                    <a:pt x="169" y="151"/>
                  </a:lnTo>
                  <a:lnTo>
                    <a:pt x="153" y="160"/>
                  </a:lnTo>
                  <a:lnTo>
                    <a:pt x="122" y="180"/>
                  </a:lnTo>
                  <a:lnTo>
                    <a:pt x="89" y="200"/>
                  </a:lnTo>
                  <a:lnTo>
                    <a:pt x="73" y="209"/>
                  </a:lnTo>
                  <a:lnTo>
                    <a:pt x="59" y="219"/>
                  </a:lnTo>
                  <a:lnTo>
                    <a:pt x="59" y="219"/>
                  </a:lnTo>
                  <a:lnTo>
                    <a:pt x="43" y="231"/>
                  </a:lnTo>
                  <a:lnTo>
                    <a:pt x="25" y="243"/>
                  </a:lnTo>
                  <a:lnTo>
                    <a:pt x="16" y="249"/>
                  </a:lnTo>
                  <a:lnTo>
                    <a:pt x="9" y="257"/>
                  </a:lnTo>
                  <a:lnTo>
                    <a:pt x="3" y="265"/>
                  </a:lnTo>
                  <a:lnTo>
                    <a:pt x="0" y="274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8"/>
                  </a:lnTo>
                  <a:lnTo>
                    <a:pt x="4" y="281"/>
                  </a:lnTo>
                  <a:lnTo>
                    <a:pt x="8" y="281"/>
                  </a:lnTo>
                  <a:lnTo>
                    <a:pt x="10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3" y="270"/>
                  </a:lnTo>
                  <a:lnTo>
                    <a:pt x="17" y="265"/>
                  </a:lnTo>
                  <a:lnTo>
                    <a:pt x="21" y="260"/>
                  </a:lnTo>
                  <a:lnTo>
                    <a:pt x="27" y="256"/>
                  </a:lnTo>
                  <a:lnTo>
                    <a:pt x="39" y="248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62" y="234"/>
                  </a:lnTo>
                  <a:lnTo>
                    <a:pt x="73" y="226"/>
                  </a:lnTo>
                  <a:lnTo>
                    <a:pt x="84" y="217"/>
                  </a:lnTo>
                  <a:lnTo>
                    <a:pt x="96" y="209"/>
                  </a:lnTo>
                  <a:lnTo>
                    <a:pt x="96" y="209"/>
                  </a:lnTo>
                  <a:lnTo>
                    <a:pt x="147" y="177"/>
                  </a:lnTo>
                  <a:lnTo>
                    <a:pt x="198" y="143"/>
                  </a:lnTo>
                  <a:lnTo>
                    <a:pt x="198" y="143"/>
                  </a:lnTo>
                  <a:lnTo>
                    <a:pt x="220" y="130"/>
                  </a:lnTo>
                  <a:lnTo>
                    <a:pt x="242" y="117"/>
                  </a:lnTo>
                  <a:lnTo>
                    <a:pt x="264" y="104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336" y="48"/>
                  </a:lnTo>
                  <a:lnTo>
                    <a:pt x="362" y="28"/>
                  </a:lnTo>
                  <a:lnTo>
                    <a:pt x="389" y="10"/>
                  </a:lnTo>
                  <a:lnTo>
                    <a:pt x="389" y="10"/>
                  </a:lnTo>
                  <a:lnTo>
                    <a:pt x="391" y="9"/>
                  </a:lnTo>
                  <a:lnTo>
                    <a:pt x="391" y="6"/>
                  </a:lnTo>
                  <a:lnTo>
                    <a:pt x="391" y="2"/>
                  </a:lnTo>
                  <a:lnTo>
                    <a:pt x="387" y="0"/>
                  </a:lnTo>
                  <a:lnTo>
                    <a:pt x="386" y="0"/>
                  </a:lnTo>
                  <a:lnTo>
                    <a:pt x="383" y="0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6" name="Freeform 1208"/>
            <p:cNvSpPr/>
            <p:nvPr/>
          </p:nvSpPr>
          <p:spPr bwMode="auto">
            <a:xfrm>
              <a:off x="5253038" y="2143125"/>
              <a:ext cx="104775" cy="82550"/>
            </a:xfrm>
            <a:custGeom>
              <a:avLst/>
              <a:gdLst/>
              <a:ahLst/>
              <a:cxnLst>
                <a:cxn ang="0">
                  <a:pos x="257" y="0"/>
                </a:cxn>
                <a:cxn ang="0">
                  <a:pos x="257" y="0"/>
                </a:cxn>
                <a:cxn ang="0">
                  <a:pos x="249" y="2"/>
                </a:cxn>
                <a:cxn ang="0">
                  <a:pos x="241" y="5"/>
                </a:cxn>
                <a:cxn ang="0">
                  <a:pos x="227" y="15"/>
                </a:cxn>
                <a:cxn ang="0">
                  <a:pos x="213" y="26"/>
                </a:cxn>
                <a:cxn ang="0">
                  <a:pos x="199" y="36"/>
                </a:cxn>
                <a:cxn ang="0">
                  <a:pos x="199" y="36"/>
                </a:cxn>
                <a:cxn ang="0">
                  <a:pos x="179" y="49"/>
                </a:cxn>
                <a:cxn ang="0">
                  <a:pos x="161" y="64"/>
                </a:cxn>
                <a:cxn ang="0">
                  <a:pos x="122" y="91"/>
                </a:cxn>
                <a:cxn ang="0">
                  <a:pos x="122" y="91"/>
                </a:cxn>
                <a:cxn ang="0">
                  <a:pos x="105" y="106"/>
                </a:cxn>
                <a:cxn ang="0">
                  <a:pos x="87" y="120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38" y="159"/>
                </a:cxn>
                <a:cxn ang="0">
                  <a:pos x="24" y="171"/>
                </a:cxn>
                <a:cxn ang="0">
                  <a:pos x="11" y="185"/>
                </a:cxn>
                <a:cxn ang="0">
                  <a:pos x="5" y="192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2" y="205"/>
                </a:cxn>
                <a:cxn ang="0">
                  <a:pos x="4" y="208"/>
                </a:cxn>
                <a:cxn ang="0">
                  <a:pos x="5" y="209"/>
                </a:cxn>
                <a:cxn ang="0">
                  <a:pos x="8" y="209"/>
                </a:cxn>
                <a:cxn ang="0">
                  <a:pos x="9" y="208"/>
                </a:cxn>
                <a:cxn ang="0">
                  <a:pos x="11" y="206"/>
                </a:cxn>
                <a:cxn ang="0">
                  <a:pos x="11" y="206"/>
                </a:cxn>
                <a:cxn ang="0">
                  <a:pos x="15" y="199"/>
                </a:cxn>
                <a:cxn ang="0">
                  <a:pos x="20" y="192"/>
                </a:cxn>
                <a:cxn ang="0">
                  <a:pos x="33" y="179"/>
                </a:cxn>
                <a:cxn ang="0">
                  <a:pos x="46" y="167"/>
                </a:cxn>
                <a:cxn ang="0">
                  <a:pos x="59" y="157"/>
                </a:cxn>
                <a:cxn ang="0">
                  <a:pos x="59" y="157"/>
                </a:cxn>
                <a:cxn ang="0">
                  <a:pos x="93" y="128"/>
                </a:cxn>
                <a:cxn ang="0">
                  <a:pos x="128" y="102"/>
                </a:cxn>
                <a:cxn ang="0">
                  <a:pos x="128" y="102"/>
                </a:cxn>
                <a:cxn ang="0">
                  <a:pos x="158" y="78"/>
                </a:cxn>
                <a:cxn ang="0">
                  <a:pos x="190" y="56"/>
                </a:cxn>
                <a:cxn ang="0">
                  <a:pos x="190" y="56"/>
                </a:cxn>
                <a:cxn ang="0">
                  <a:pos x="220" y="36"/>
                </a:cxn>
                <a:cxn ang="0">
                  <a:pos x="220" y="36"/>
                </a:cxn>
                <a:cxn ang="0">
                  <a:pos x="229" y="30"/>
                </a:cxn>
                <a:cxn ang="0">
                  <a:pos x="240" y="22"/>
                </a:cxn>
                <a:cxn ang="0">
                  <a:pos x="250" y="14"/>
                </a:cxn>
                <a:cxn ang="0">
                  <a:pos x="254" y="12"/>
                </a:cxn>
                <a:cxn ang="0">
                  <a:pos x="259" y="10"/>
                </a:cxn>
                <a:cxn ang="0">
                  <a:pos x="259" y="10"/>
                </a:cxn>
                <a:cxn ang="0">
                  <a:pos x="262" y="10"/>
                </a:cxn>
                <a:cxn ang="0">
                  <a:pos x="263" y="8"/>
                </a:cxn>
                <a:cxn ang="0">
                  <a:pos x="263" y="6"/>
                </a:cxn>
                <a:cxn ang="0">
                  <a:pos x="263" y="4"/>
                </a:cxn>
                <a:cxn ang="0">
                  <a:pos x="261" y="1"/>
                </a:cxn>
                <a:cxn ang="0">
                  <a:pos x="258" y="0"/>
                </a:cxn>
                <a:cxn ang="0">
                  <a:pos x="257" y="0"/>
                </a:cxn>
                <a:cxn ang="0">
                  <a:pos x="257" y="0"/>
                </a:cxn>
              </a:cxnLst>
              <a:rect l="0" t="0" r="r" b="b"/>
              <a:pathLst>
                <a:path w="263" h="209">
                  <a:moveTo>
                    <a:pt x="257" y="0"/>
                  </a:moveTo>
                  <a:lnTo>
                    <a:pt x="257" y="0"/>
                  </a:lnTo>
                  <a:lnTo>
                    <a:pt x="249" y="2"/>
                  </a:lnTo>
                  <a:lnTo>
                    <a:pt x="241" y="5"/>
                  </a:lnTo>
                  <a:lnTo>
                    <a:pt x="227" y="15"/>
                  </a:lnTo>
                  <a:lnTo>
                    <a:pt x="213" y="2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79" y="49"/>
                  </a:lnTo>
                  <a:lnTo>
                    <a:pt x="161" y="64"/>
                  </a:lnTo>
                  <a:lnTo>
                    <a:pt x="122" y="91"/>
                  </a:lnTo>
                  <a:lnTo>
                    <a:pt x="122" y="91"/>
                  </a:lnTo>
                  <a:lnTo>
                    <a:pt x="105" y="106"/>
                  </a:lnTo>
                  <a:lnTo>
                    <a:pt x="87" y="120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38" y="159"/>
                  </a:lnTo>
                  <a:lnTo>
                    <a:pt x="24" y="171"/>
                  </a:lnTo>
                  <a:lnTo>
                    <a:pt x="11" y="185"/>
                  </a:lnTo>
                  <a:lnTo>
                    <a:pt x="5" y="192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2" y="205"/>
                  </a:lnTo>
                  <a:lnTo>
                    <a:pt x="4" y="208"/>
                  </a:lnTo>
                  <a:lnTo>
                    <a:pt x="5" y="209"/>
                  </a:lnTo>
                  <a:lnTo>
                    <a:pt x="8" y="209"/>
                  </a:lnTo>
                  <a:lnTo>
                    <a:pt x="9" y="208"/>
                  </a:lnTo>
                  <a:lnTo>
                    <a:pt x="11" y="206"/>
                  </a:lnTo>
                  <a:lnTo>
                    <a:pt x="11" y="206"/>
                  </a:lnTo>
                  <a:lnTo>
                    <a:pt x="15" y="199"/>
                  </a:lnTo>
                  <a:lnTo>
                    <a:pt x="20" y="192"/>
                  </a:lnTo>
                  <a:lnTo>
                    <a:pt x="33" y="179"/>
                  </a:lnTo>
                  <a:lnTo>
                    <a:pt x="46" y="167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93" y="128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58" y="78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9" y="30"/>
                  </a:lnTo>
                  <a:lnTo>
                    <a:pt x="240" y="22"/>
                  </a:lnTo>
                  <a:lnTo>
                    <a:pt x="250" y="14"/>
                  </a:lnTo>
                  <a:lnTo>
                    <a:pt x="254" y="12"/>
                  </a:lnTo>
                  <a:lnTo>
                    <a:pt x="259" y="10"/>
                  </a:lnTo>
                  <a:lnTo>
                    <a:pt x="259" y="10"/>
                  </a:lnTo>
                  <a:lnTo>
                    <a:pt x="262" y="10"/>
                  </a:lnTo>
                  <a:lnTo>
                    <a:pt x="263" y="8"/>
                  </a:lnTo>
                  <a:lnTo>
                    <a:pt x="263" y="6"/>
                  </a:lnTo>
                  <a:lnTo>
                    <a:pt x="263" y="4"/>
                  </a:lnTo>
                  <a:lnTo>
                    <a:pt x="261" y="1"/>
                  </a:lnTo>
                  <a:lnTo>
                    <a:pt x="258" y="0"/>
                  </a:lnTo>
                  <a:lnTo>
                    <a:pt x="257" y="0"/>
                  </a:lnTo>
                  <a:lnTo>
                    <a:pt x="2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7" name="Freeform 1209"/>
            <p:cNvSpPr/>
            <p:nvPr/>
          </p:nvSpPr>
          <p:spPr bwMode="auto">
            <a:xfrm>
              <a:off x="5243513" y="2185988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43" y="7"/>
                </a:cxn>
                <a:cxn ang="0">
                  <a:pos x="237" y="13"/>
                </a:cxn>
                <a:cxn ang="0">
                  <a:pos x="221" y="23"/>
                </a:cxn>
                <a:cxn ang="0">
                  <a:pos x="205" y="32"/>
                </a:cxn>
                <a:cxn ang="0">
                  <a:pos x="190" y="40"/>
                </a:cxn>
                <a:cxn ang="0">
                  <a:pos x="190" y="40"/>
                </a:cxn>
                <a:cxn ang="0">
                  <a:pos x="174" y="52"/>
                </a:cxn>
                <a:cxn ang="0">
                  <a:pos x="158" y="62"/>
                </a:cxn>
                <a:cxn ang="0">
                  <a:pos x="127" y="87"/>
                </a:cxn>
                <a:cxn ang="0">
                  <a:pos x="127" y="87"/>
                </a:cxn>
                <a:cxn ang="0">
                  <a:pos x="63" y="136"/>
                </a:cxn>
                <a:cxn ang="0">
                  <a:pos x="31" y="162"/>
                </a:cxn>
                <a:cxn ang="0">
                  <a:pos x="1" y="188"/>
                </a:cxn>
                <a:cxn ang="0">
                  <a:pos x="1" y="188"/>
                </a:cxn>
                <a:cxn ang="0">
                  <a:pos x="0" y="189"/>
                </a:cxn>
                <a:cxn ang="0">
                  <a:pos x="0" y="192"/>
                </a:cxn>
                <a:cxn ang="0">
                  <a:pos x="1" y="196"/>
                </a:cxn>
                <a:cxn ang="0">
                  <a:pos x="5" y="197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9" y="196"/>
                </a:cxn>
                <a:cxn ang="0">
                  <a:pos x="42" y="168"/>
                </a:cxn>
                <a:cxn ang="0">
                  <a:pos x="75" y="142"/>
                </a:cxn>
                <a:cxn ang="0">
                  <a:pos x="141" y="90"/>
                </a:cxn>
                <a:cxn ang="0">
                  <a:pos x="141" y="90"/>
                </a:cxn>
                <a:cxn ang="0">
                  <a:pos x="173" y="68"/>
                </a:cxn>
                <a:cxn ang="0">
                  <a:pos x="204" y="45"/>
                </a:cxn>
                <a:cxn ang="0">
                  <a:pos x="204" y="45"/>
                </a:cxn>
                <a:cxn ang="0">
                  <a:pos x="218" y="38"/>
                </a:cxn>
                <a:cxn ang="0">
                  <a:pos x="233" y="30"/>
                </a:cxn>
                <a:cxn ang="0">
                  <a:pos x="246" y="21"/>
                </a:cxn>
                <a:cxn ang="0">
                  <a:pos x="251" y="15"/>
                </a:cxn>
                <a:cxn ang="0">
                  <a:pos x="256" y="10"/>
                </a:cxn>
                <a:cxn ang="0">
                  <a:pos x="256" y="10"/>
                </a:cxn>
                <a:cxn ang="0">
                  <a:pos x="258" y="7"/>
                </a:cxn>
                <a:cxn ang="0">
                  <a:pos x="258" y="5"/>
                </a:cxn>
                <a:cxn ang="0">
                  <a:pos x="256" y="1"/>
                </a:cxn>
                <a:cxn ang="0">
                  <a:pos x="255" y="0"/>
                </a:cxn>
                <a:cxn ang="0">
                  <a:pos x="252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7"/>
                  </a:lnTo>
                  <a:lnTo>
                    <a:pt x="237" y="13"/>
                  </a:lnTo>
                  <a:lnTo>
                    <a:pt x="221" y="23"/>
                  </a:lnTo>
                  <a:lnTo>
                    <a:pt x="205" y="32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74" y="52"/>
                  </a:lnTo>
                  <a:lnTo>
                    <a:pt x="158" y="62"/>
                  </a:lnTo>
                  <a:lnTo>
                    <a:pt x="127" y="87"/>
                  </a:lnTo>
                  <a:lnTo>
                    <a:pt x="127" y="87"/>
                  </a:lnTo>
                  <a:lnTo>
                    <a:pt x="63" y="136"/>
                  </a:lnTo>
                  <a:lnTo>
                    <a:pt x="31" y="162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0" y="189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5" y="197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9" y="196"/>
                  </a:lnTo>
                  <a:lnTo>
                    <a:pt x="42" y="168"/>
                  </a:lnTo>
                  <a:lnTo>
                    <a:pt x="75" y="142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73" y="68"/>
                  </a:lnTo>
                  <a:lnTo>
                    <a:pt x="204" y="45"/>
                  </a:lnTo>
                  <a:lnTo>
                    <a:pt x="204" y="45"/>
                  </a:lnTo>
                  <a:lnTo>
                    <a:pt x="218" y="38"/>
                  </a:lnTo>
                  <a:lnTo>
                    <a:pt x="233" y="30"/>
                  </a:lnTo>
                  <a:lnTo>
                    <a:pt x="246" y="21"/>
                  </a:lnTo>
                  <a:lnTo>
                    <a:pt x="251" y="15"/>
                  </a:lnTo>
                  <a:lnTo>
                    <a:pt x="256" y="10"/>
                  </a:lnTo>
                  <a:lnTo>
                    <a:pt x="256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9" name="Freeform 1211"/>
            <p:cNvSpPr/>
            <p:nvPr/>
          </p:nvSpPr>
          <p:spPr bwMode="auto">
            <a:xfrm>
              <a:off x="5237163" y="2224088"/>
              <a:ext cx="107950" cy="79375"/>
            </a:xfrm>
            <a:custGeom>
              <a:avLst/>
              <a:gdLst/>
              <a:ahLst/>
              <a:cxnLst>
                <a:cxn ang="0">
                  <a:pos x="266" y="0"/>
                </a:cxn>
                <a:cxn ang="0">
                  <a:pos x="266" y="0"/>
                </a:cxn>
                <a:cxn ang="0">
                  <a:pos x="249" y="12"/>
                </a:cxn>
                <a:cxn ang="0">
                  <a:pos x="232" y="22"/>
                </a:cxn>
                <a:cxn ang="0">
                  <a:pos x="197" y="41"/>
                </a:cxn>
                <a:cxn ang="0">
                  <a:pos x="197" y="41"/>
                </a:cxn>
                <a:cxn ang="0">
                  <a:pos x="178" y="51"/>
                </a:cxn>
                <a:cxn ang="0">
                  <a:pos x="161" y="63"/>
                </a:cxn>
                <a:cxn ang="0">
                  <a:pos x="129" y="88"/>
                </a:cxn>
                <a:cxn ang="0">
                  <a:pos x="129" y="88"/>
                </a:cxn>
                <a:cxn ang="0">
                  <a:pos x="98" y="110"/>
                </a:cxn>
                <a:cxn ang="0">
                  <a:pos x="70" y="133"/>
                </a:cxn>
                <a:cxn ang="0">
                  <a:pos x="70" y="133"/>
                </a:cxn>
                <a:cxn ang="0">
                  <a:pos x="54" y="148"/>
                </a:cxn>
                <a:cxn ang="0">
                  <a:pos x="38" y="164"/>
                </a:cxn>
                <a:cxn ang="0">
                  <a:pos x="30" y="170"/>
                </a:cxn>
                <a:cxn ang="0">
                  <a:pos x="23" y="178"/>
                </a:cxn>
                <a:cxn ang="0">
                  <a:pos x="13" y="183"/>
                </a:cxn>
                <a:cxn ang="0">
                  <a:pos x="4" y="187"/>
                </a:cxn>
                <a:cxn ang="0">
                  <a:pos x="4" y="187"/>
                </a:cxn>
                <a:cxn ang="0">
                  <a:pos x="3" y="187"/>
                </a:cxn>
                <a:cxn ang="0">
                  <a:pos x="2" y="190"/>
                </a:cxn>
                <a:cxn ang="0">
                  <a:pos x="0" y="192"/>
                </a:cxn>
                <a:cxn ang="0">
                  <a:pos x="3" y="196"/>
                </a:cxn>
                <a:cxn ang="0">
                  <a:pos x="4" y="198"/>
                </a:cxn>
                <a:cxn ang="0">
                  <a:pos x="7" y="198"/>
                </a:cxn>
                <a:cxn ang="0">
                  <a:pos x="11" y="198"/>
                </a:cxn>
                <a:cxn ang="0">
                  <a:pos x="11" y="198"/>
                </a:cxn>
                <a:cxn ang="0">
                  <a:pos x="13" y="196"/>
                </a:cxn>
                <a:cxn ang="0">
                  <a:pos x="15" y="195"/>
                </a:cxn>
                <a:cxn ang="0">
                  <a:pos x="15" y="195"/>
                </a:cxn>
                <a:cxn ang="0">
                  <a:pos x="25" y="188"/>
                </a:cxn>
                <a:cxn ang="0">
                  <a:pos x="34" y="181"/>
                </a:cxn>
                <a:cxn ang="0">
                  <a:pos x="53" y="164"/>
                </a:cxn>
                <a:cxn ang="0">
                  <a:pos x="53" y="164"/>
                </a:cxn>
                <a:cxn ang="0">
                  <a:pos x="70" y="148"/>
                </a:cxn>
                <a:cxn ang="0">
                  <a:pos x="88" y="132"/>
                </a:cxn>
                <a:cxn ang="0">
                  <a:pos x="126" y="103"/>
                </a:cxn>
                <a:cxn ang="0">
                  <a:pos x="126" y="103"/>
                </a:cxn>
                <a:cxn ang="0">
                  <a:pos x="159" y="79"/>
                </a:cxn>
                <a:cxn ang="0">
                  <a:pos x="176" y="65"/>
                </a:cxn>
                <a:cxn ang="0">
                  <a:pos x="194" y="55"/>
                </a:cxn>
                <a:cxn ang="0">
                  <a:pos x="194" y="55"/>
                </a:cxn>
                <a:cxn ang="0">
                  <a:pos x="233" y="34"/>
                </a:cxn>
                <a:cxn ang="0">
                  <a:pos x="253" y="22"/>
                </a:cxn>
                <a:cxn ang="0">
                  <a:pos x="272" y="11"/>
                </a:cxn>
                <a:cxn ang="0">
                  <a:pos x="272" y="11"/>
                </a:cxn>
                <a:cxn ang="0">
                  <a:pos x="274" y="9"/>
                </a:cxn>
                <a:cxn ang="0">
                  <a:pos x="275" y="7"/>
                </a:cxn>
                <a:cxn ang="0">
                  <a:pos x="274" y="3"/>
                </a:cxn>
                <a:cxn ang="0">
                  <a:pos x="272" y="1"/>
                </a:cxn>
                <a:cxn ang="0">
                  <a:pos x="270" y="0"/>
                </a:cxn>
                <a:cxn ang="0">
                  <a:pos x="269" y="0"/>
                </a:cxn>
                <a:cxn ang="0">
                  <a:pos x="266" y="0"/>
                </a:cxn>
                <a:cxn ang="0">
                  <a:pos x="266" y="0"/>
                </a:cxn>
              </a:cxnLst>
              <a:rect l="0" t="0" r="r" b="b"/>
              <a:pathLst>
                <a:path w="275" h="198">
                  <a:moveTo>
                    <a:pt x="266" y="0"/>
                  </a:moveTo>
                  <a:lnTo>
                    <a:pt x="266" y="0"/>
                  </a:lnTo>
                  <a:lnTo>
                    <a:pt x="249" y="12"/>
                  </a:lnTo>
                  <a:lnTo>
                    <a:pt x="232" y="22"/>
                  </a:lnTo>
                  <a:lnTo>
                    <a:pt x="197" y="41"/>
                  </a:lnTo>
                  <a:lnTo>
                    <a:pt x="197" y="41"/>
                  </a:lnTo>
                  <a:lnTo>
                    <a:pt x="178" y="51"/>
                  </a:lnTo>
                  <a:lnTo>
                    <a:pt x="161" y="63"/>
                  </a:lnTo>
                  <a:lnTo>
                    <a:pt x="129" y="88"/>
                  </a:lnTo>
                  <a:lnTo>
                    <a:pt x="129" y="88"/>
                  </a:lnTo>
                  <a:lnTo>
                    <a:pt x="98" y="110"/>
                  </a:lnTo>
                  <a:lnTo>
                    <a:pt x="70" y="133"/>
                  </a:lnTo>
                  <a:lnTo>
                    <a:pt x="70" y="133"/>
                  </a:lnTo>
                  <a:lnTo>
                    <a:pt x="54" y="148"/>
                  </a:lnTo>
                  <a:lnTo>
                    <a:pt x="38" y="164"/>
                  </a:lnTo>
                  <a:lnTo>
                    <a:pt x="30" y="170"/>
                  </a:lnTo>
                  <a:lnTo>
                    <a:pt x="23" y="178"/>
                  </a:lnTo>
                  <a:lnTo>
                    <a:pt x="13" y="183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3" y="187"/>
                  </a:lnTo>
                  <a:lnTo>
                    <a:pt x="2" y="190"/>
                  </a:lnTo>
                  <a:lnTo>
                    <a:pt x="0" y="192"/>
                  </a:lnTo>
                  <a:lnTo>
                    <a:pt x="3" y="196"/>
                  </a:lnTo>
                  <a:lnTo>
                    <a:pt x="4" y="198"/>
                  </a:lnTo>
                  <a:lnTo>
                    <a:pt x="7" y="198"/>
                  </a:lnTo>
                  <a:lnTo>
                    <a:pt x="11" y="198"/>
                  </a:lnTo>
                  <a:lnTo>
                    <a:pt x="11" y="198"/>
                  </a:lnTo>
                  <a:lnTo>
                    <a:pt x="13" y="196"/>
                  </a:lnTo>
                  <a:lnTo>
                    <a:pt x="15" y="195"/>
                  </a:lnTo>
                  <a:lnTo>
                    <a:pt x="15" y="195"/>
                  </a:lnTo>
                  <a:lnTo>
                    <a:pt x="25" y="188"/>
                  </a:lnTo>
                  <a:lnTo>
                    <a:pt x="34" y="181"/>
                  </a:lnTo>
                  <a:lnTo>
                    <a:pt x="53" y="164"/>
                  </a:lnTo>
                  <a:lnTo>
                    <a:pt x="53" y="164"/>
                  </a:lnTo>
                  <a:lnTo>
                    <a:pt x="70" y="148"/>
                  </a:lnTo>
                  <a:lnTo>
                    <a:pt x="88" y="132"/>
                  </a:lnTo>
                  <a:lnTo>
                    <a:pt x="126" y="103"/>
                  </a:lnTo>
                  <a:lnTo>
                    <a:pt x="126" y="103"/>
                  </a:lnTo>
                  <a:lnTo>
                    <a:pt x="159" y="79"/>
                  </a:lnTo>
                  <a:lnTo>
                    <a:pt x="176" y="65"/>
                  </a:lnTo>
                  <a:lnTo>
                    <a:pt x="194" y="55"/>
                  </a:lnTo>
                  <a:lnTo>
                    <a:pt x="194" y="55"/>
                  </a:lnTo>
                  <a:lnTo>
                    <a:pt x="233" y="34"/>
                  </a:lnTo>
                  <a:lnTo>
                    <a:pt x="253" y="22"/>
                  </a:lnTo>
                  <a:lnTo>
                    <a:pt x="272" y="11"/>
                  </a:lnTo>
                  <a:lnTo>
                    <a:pt x="272" y="11"/>
                  </a:lnTo>
                  <a:lnTo>
                    <a:pt x="274" y="9"/>
                  </a:lnTo>
                  <a:lnTo>
                    <a:pt x="275" y="7"/>
                  </a:lnTo>
                  <a:lnTo>
                    <a:pt x="274" y="3"/>
                  </a:lnTo>
                  <a:lnTo>
                    <a:pt x="272" y="1"/>
                  </a:lnTo>
                  <a:lnTo>
                    <a:pt x="270" y="0"/>
                  </a:lnTo>
                  <a:lnTo>
                    <a:pt x="269" y="0"/>
                  </a:lnTo>
                  <a:lnTo>
                    <a:pt x="266" y="0"/>
                  </a:lnTo>
                  <a:lnTo>
                    <a:pt x="2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0" name="Freeform 1212"/>
            <p:cNvSpPr/>
            <p:nvPr/>
          </p:nvSpPr>
          <p:spPr bwMode="auto">
            <a:xfrm>
              <a:off x="5243513" y="2257425"/>
              <a:ext cx="103188" cy="793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37" y="10"/>
                </a:cxn>
                <a:cxn ang="0">
                  <a:pos x="224" y="15"/>
                </a:cxn>
                <a:cxn ang="0">
                  <a:pos x="211" y="25"/>
                </a:cxn>
                <a:cxn ang="0">
                  <a:pos x="196" y="35"/>
                </a:cxn>
                <a:cxn ang="0">
                  <a:pos x="182" y="43"/>
                </a:cxn>
                <a:cxn ang="0">
                  <a:pos x="141" y="76"/>
                </a:cxn>
                <a:cxn ang="0">
                  <a:pos x="126" y="90"/>
                </a:cxn>
                <a:cxn ang="0">
                  <a:pos x="77" y="132"/>
                </a:cxn>
                <a:cxn ang="0">
                  <a:pos x="60" y="146"/>
                </a:cxn>
                <a:cxn ang="0">
                  <a:pos x="43" y="161"/>
                </a:cxn>
                <a:cxn ang="0">
                  <a:pos x="26" y="176"/>
                </a:cxn>
                <a:cxn ang="0">
                  <a:pos x="16" y="184"/>
                </a:cxn>
                <a:cxn ang="0">
                  <a:pos x="5" y="186"/>
                </a:cxn>
                <a:cxn ang="0">
                  <a:pos x="3" y="187"/>
                </a:cxn>
                <a:cxn ang="0">
                  <a:pos x="0" y="192"/>
                </a:cxn>
                <a:cxn ang="0">
                  <a:pos x="3" y="197"/>
                </a:cxn>
                <a:cxn ang="0">
                  <a:pos x="13" y="197"/>
                </a:cxn>
                <a:cxn ang="0">
                  <a:pos x="16" y="197"/>
                </a:cxn>
                <a:cxn ang="0">
                  <a:pos x="17" y="196"/>
                </a:cxn>
                <a:cxn ang="0">
                  <a:pos x="33" y="186"/>
                </a:cxn>
                <a:cxn ang="0">
                  <a:pos x="47" y="172"/>
                </a:cxn>
                <a:cxn ang="0">
                  <a:pos x="84" y="141"/>
                </a:cxn>
                <a:cxn ang="0">
                  <a:pos x="122" y="108"/>
                </a:cxn>
                <a:cxn ang="0">
                  <a:pos x="140" y="91"/>
                </a:cxn>
                <a:cxn ang="0">
                  <a:pos x="180" y="59"/>
                </a:cxn>
                <a:cxn ang="0">
                  <a:pos x="203" y="44"/>
                </a:cxn>
                <a:cxn ang="0">
                  <a:pos x="230" y="26"/>
                </a:cxn>
                <a:cxn ang="0">
                  <a:pos x="237" y="22"/>
                </a:cxn>
                <a:cxn ang="0">
                  <a:pos x="251" y="14"/>
                </a:cxn>
                <a:cxn ang="0">
                  <a:pos x="256" y="9"/>
                </a:cxn>
                <a:cxn ang="0">
                  <a:pos x="258" y="5"/>
                </a:cxn>
                <a:cxn ang="0">
                  <a:pos x="255" y="0"/>
                </a:cxn>
                <a:cxn ang="0">
                  <a:pos x="251" y="0"/>
                </a:cxn>
                <a:cxn ang="0">
                  <a:pos x="249" y="1"/>
                </a:cxn>
              </a:cxnLst>
              <a:rect l="0" t="0" r="r" b="b"/>
              <a:pathLst>
                <a:path w="258" h="197">
                  <a:moveTo>
                    <a:pt x="249" y="1"/>
                  </a:moveTo>
                  <a:lnTo>
                    <a:pt x="249" y="1"/>
                  </a:lnTo>
                  <a:lnTo>
                    <a:pt x="243" y="6"/>
                  </a:lnTo>
                  <a:lnTo>
                    <a:pt x="237" y="10"/>
                  </a:lnTo>
                  <a:lnTo>
                    <a:pt x="224" y="15"/>
                  </a:lnTo>
                  <a:lnTo>
                    <a:pt x="224" y="15"/>
                  </a:lnTo>
                  <a:lnTo>
                    <a:pt x="217" y="21"/>
                  </a:lnTo>
                  <a:lnTo>
                    <a:pt x="211" y="25"/>
                  </a:lnTo>
                  <a:lnTo>
                    <a:pt x="204" y="30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82" y="43"/>
                  </a:lnTo>
                  <a:lnTo>
                    <a:pt x="169" y="53"/>
                  </a:lnTo>
                  <a:lnTo>
                    <a:pt x="141" y="76"/>
                  </a:lnTo>
                  <a:lnTo>
                    <a:pt x="141" y="76"/>
                  </a:lnTo>
                  <a:lnTo>
                    <a:pt x="126" y="90"/>
                  </a:lnTo>
                  <a:lnTo>
                    <a:pt x="110" y="103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60" y="146"/>
                  </a:lnTo>
                  <a:lnTo>
                    <a:pt x="43" y="161"/>
                  </a:lnTo>
                  <a:lnTo>
                    <a:pt x="43" y="161"/>
                  </a:lnTo>
                  <a:lnTo>
                    <a:pt x="35" y="169"/>
                  </a:lnTo>
                  <a:lnTo>
                    <a:pt x="26" y="176"/>
                  </a:lnTo>
                  <a:lnTo>
                    <a:pt x="21" y="180"/>
                  </a:lnTo>
                  <a:lnTo>
                    <a:pt x="16" y="184"/>
                  </a:lnTo>
                  <a:lnTo>
                    <a:pt x="10" y="186"/>
                  </a:lnTo>
                  <a:lnTo>
                    <a:pt x="5" y="186"/>
                  </a:lnTo>
                  <a:lnTo>
                    <a:pt x="5" y="186"/>
                  </a:lnTo>
                  <a:lnTo>
                    <a:pt x="3" y="187"/>
                  </a:lnTo>
                  <a:lnTo>
                    <a:pt x="1" y="188"/>
                  </a:lnTo>
                  <a:lnTo>
                    <a:pt x="0" y="192"/>
                  </a:lnTo>
                  <a:lnTo>
                    <a:pt x="1" y="196"/>
                  </a:lnTo>
                  <a:lnTo>
                    <a:pt x="3" y="197"/>
                  </a:lnTo>
                  <a:lnTo>
                    <a:pt x="5" y="197"/>
                  </a:lnTo>
                  <a:lnTo>
                    <a:pt x="13" y="197"/>
                  </a:lnTo>
                  <a:lnTo>
                    <a:pt x="13" y="197"/>
                  </a:lnTo>
                  <a:lnTo>
                    <a:pt x="16" y="197"/>
                  </a:lnTo>
                  <a:lnTo>
                    <a:pt x="17" y="196"/>
                  </a:lnTo>
                  <a:lnTo>
                    <a:pt x="17" y="196"/>
                  </a:lnTo>
                  <a:lnTo>
                    <a:pt x="25" y="192"/>
                  </a:lnTo>
                  <a:lnTo>
                    <a:pt x="33" y="186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65" y="157"/>
                  </a:lnTo>
                  <a:lnTo>
                    <a:pt x="84" y="141"/>
                  </a:lnTo>
                  <a:lnTo>
                    <a:pt x="103" y="125"/>
                  </a:lnTo>
                  <a:lnTo>
                    <a:pt x="122" y="108"/>
                  </a:lnTo>
                  <a:lnTo>
                    <a:pt x="122" y="108"/>
                  </a:lnTo>
                  <a:lnTo>
                    <a:pt x="140" y="91"/>
                  </a:lnTo>
                  <a:lnTo>
                    <a:pt x="160" y="74"/>
                  </a:lnTo>
                  <a:lnTo>
                    <a:pt x="180" y="59"/>
                  </a:lnTo>
                  <a:lnTo>
                    <a:pt x="203" y="44"/>
                  </a:lnTo>
                  <a:lnTo>
                    <a:pt x="203" y="44"/>
                  </a:lnTo>
                  <a:lnTo>
                    <a:pt x="217" y="35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7" y="22"/>
                  </a:lnTo>
                  <a:lnTo>
                    <a:pt x="243" y="18"/>
                  </a:lnTo>
                  <a:lnTo>
                    <a:pt x="251" y="14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8" y="5"/>
                  </a:lnTo>
                  <a:lnTo>
                    <a:pt x="256" y="1"/>
                  </a:lnTo>
                  <a:lnTo>
                    <a:pt x="255" y="0"/>
                  </a:lnTo>
                  <a:lnTo>
                    <a:pt x="252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1" name="Freeform 1213"/>
            <p:cNvSpPr/>
            <p:nvPr/>
          </p:nvSpPr>
          <p:spPr bwMode="auto">
            <a:xfrm>
              <a:off x="5240338" y="2293938"/>
              <a:ext cx="104775" cy="80963"/>
            </a:xfrm>
            <a:custGeom>
              <a:avLst/>
              <a:gdLst/>
              <a:ahLst/>
              <a:cxnLst>
                <a:cxn ang="0">
                  <a:pos x="258" y="0"/>
                </a:cxn>
                <a:cxn ang="0">
                  <a:pos x="258" y="0"/>
                </a:cxn>
                <a:cxn ang="0">
                  <a:pos x="241" y="11"/>
                </a:cxn>
                <a:cxn ang="0">
                  <a:pos x="224" y="21"/>
                </a:cxn>
                <a:cxn ang="0">
                  <a:pos x="208" y="34"/>
                </a:cxn>
                <a:cxn ang="0">
                  <a:pos x="192" y="47"/>
                </a:cxn>
                <a:cxn ang="0">
                  <a:pos x="162" y="74"/>
                </a:cxn>
                <a:cxn ang="0">
                  <a:pos x="147" y="87"/>
                </a:cxn>
                <a:cxn ang="0">
                  <a:pos x="131" y="98"/>
                </a:cxn>
                <a:cxn ang="0">
                  <a:pos x="131" y="98"/>
                </a:cxn>
                <a:cxn ang="0">
                  <a:pos x="97" y="121"/>
                </a:cxn>
                <a:cxn ang="0">
                  <a:pos x="64" y="144"/>
                </a:cxn>
                <a:cxn ang="0">
                  <a:pos x="33" y="169"/>
                </a:cxn>
                <a:cxn ang="0">
                  <a:pos x="2" y="195"/>
                </a:cxn>
                <a:cxn ang="0">
                  <a:pos x="2" y="195"/>
                </a:cxn>
                <a:cxn ang="0">
                  <a:pos x="0" y="198"/>
                </a:cxn>
                <a:cxn ang="0">
                  <a:pos x="0" y="199"/>
                </a:cxn>
                <a:cxn ang="0">
                  <a:pos x="2" y="203"/>
                </a:cxn>
                <a:cxn ang="0">
                  <a:pos x="5" y="206"/>
                </a:cxn>
                <a:cxn ang="0">
                  <a:pos x="8" y="206"/>
                </a:cxn>
                <a:cxn ang="0">
                  <a:pos x="11" y="204"/>
                </a:cxn>
                <a:cxn ang="0">
                  <a:pos x="11" y="204"/>
                </a:cxn>
                <a:cxn ang="0">
                  <a:pos x="42" y="177"/>
                </a:cxn>
                <a:cxn ang="0">
                  <a:pos x="76" y="151"/>
                </a:cxn>
                <a:cxn ang="0">
                  <a:pos x="111" y="126"/>
                </a:cxn>
                <a:cxn ang="0">
                  <a:pos x="145" y="102"/>
                </a:cxn>
                <a:cxn ang="0">
                  <a:pos x="145" y="102"/>
                </a:cxn>
                <a:cxn ang="0">
                  <a:pos x="161" y="91"/>
                </a:cxn>
                <a:cxn ang="0">
                  <a:pos x="175" y="79"/>
                </a:cxn>
                <a:cxn ang="0">
                  <a:pos x="203" y="54"/>
                </a:cxn>
                <a:cxn ang="0">
                  <a:pos x="217" y="42"/>
                </a:cxn>
                <a:cxn ang="0">
                  <a:pos x="232" y="30"/>
                </a:cxn>
                <a:cxn ang="0">
                  <a:pos x="247" y="20"/>
                </a:cxn>
                <a:cxn ang="0">
                  <a:pos x="264" y="11"/>
                </a:cxn>
                <a:cxn ang="0">
                  <a:pos x="264" y="11"/>
                </a:cxn>
                <a:cxn ang="0">
                  <a:pos x="266" y="9"/>
                </a:cxn>
                <a:cxn ang="0">
                  <a:pos x="267" y="7"/>
                </a:cxn>
                <a:cxn ang="0">
                  <a:pos x="267" y="6"/>
                </a:cxn>
                <a:cxn ang="0">
                  <a:pos x="266" y="3"/>
                </a:cxn>
                <a:cxn ang="0">
                  <a:pos x="263" y="0"/>
                </a:cxn>
                <a:cxn ang="0">
                  <a:pos x="261" y="0"/>
                </a:cxn>
                <a:cxn ang="0">
                  <a:pos x="258" y="0"/>
                </a:cxn>
                <a:cxn ang="0">
                  <a:pos x="258" y="0"/>
                </a:cxn>
              </a:cxnLst>
              <a:rect l="0" t="0" r="r" b="b"/>
              <a:pathLst>
                <a:path w="267" h="206">
                  <a:moveTo>
                    <a:pt x="258" y="0"/>
                  </a:moveTo>
                  <a:lnTo>
                    <a:pt x="258" y="0"/>
                  </a:lnTo>
                  <a:lnTo>
                    <a:pt x="241" y="11"/>
                  </a:lnTo>
                  <a:lnTo>
                    <a:pt x="224" y="21"/>
                  </a:lnTo>
                  <a:lnTo>
                    <a:pt x="208" y="34"/>
                  </a:lnTo>
                  <a:lnTo>
                    <a:pt x="192" y="47"/>
                  </a:lnTo>
                  <a:lnTo>
                    <a:pt x="162" y="74"/>
                  </a:lnTo>
                  <a:lnTo>
                    <a:pt x="147" y="87"/>
                  </a:lnTo>
                  <a:lnTo>
                    <a:pt x="131" y="98"/>
                  </a:lnTo>
                  <a:lnTo>
                    <a:pt x="131" y="98"/>
                  </a:lnTo>
                  <a:lnTo>
                    <a:pt x="97" y="121"/>
                  </a:lnTo>
                  <a:lnTo>
                    <a:pt x="64" y="144"/>
                  </a:lnTo>
                  <a:lnTo>
                    <a:pt x="33" y="169"/>
                  </a:lnTo>
                  <a:lnTo>
                    <a:pt x="2" y="195"/>
                  </a:lnTo>
                  <a:lnTo>
                    <a:pt x="2" y="195"/>
                  </a:lnTo>
                  <a:lnTo>
                    <a:pt x="0" y="198"/>
                  </a:lnTo>
                  <a:lnTo>
                    <a:pt x="0" y="199"/>
                  </a:lnTo>
                  <a:lnTo>
                    <a:pt x="2" y="203"/>
                  </a:lnTo>
                  <a:lnTo>
                    <a:pt x="5" y="206"/>
                  </a:lnTo>
                  <a:lnTo>
                    <a:pt x="8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42" y="177"/>
                  </a:lnTo>
                  <a:lnTo>
                    <a:pt x="76" y="151"/>
                  </a:lnTo>
                  <a:lnTo>
                    <a:pt x="111" y="126"/>
                  </a:lnTo>
                  <a:lnTo>
                    <a:pt x="145" y="102"/>
                  </a:lnTo>
                  <a:lnTo>
                    <a:pt x="145" y="102"/>
                  </a:lnTo>
                  <a:lnTo>
                    <a:pt x="161" y="91"/>
                  </a:lnTo>
                  <a:lnTo>
                    <a:pt x="175" y="79"/>
                  </a:lnTo>
                  <a:lnTo>
                    <a:pt x="203" y="54"/>
                  </a:lnTo>
                  <a:lnTo>
                    <a:pt x="217" y="42"/>
                  </a:lnTo>
                  <a:lnTo>
                    <a:pt x="232" y="30"/>
                  </a:lnTo>
                  <a:lnTo>
                    <a:pt x="247" y="20"/>
                  </a:lnTo>
                  <a:lnTo>
                    <a:pt x="264" y="11"/>
                  </a:lnTo>
                  <a:lnTo>
                    <a:pt x="264" y="11"/>
                  </a:lnTo>
                  <a:lnTo>
                    <a:pt x="266" y="9"/>
                  </a:lnTo>
                  <a:lnTo>
                    <a:pt x="267" y="7"/>
                  </a:lnTo>
                  <a:lnTo>
                    <a:pt x="267" y="6"/>
                  </a:lnTo>
                  <a:lnTo>
                    <a:pt x="266" y="3"/>
                  </a:lnTo>
                  <a:lnTo>
                    <a:pt x="263" y="0"/>
                  </a:lnTo>
                  <a:lnTo>
                    <a:pt x="261" y="0"/>
                  </a:lnTo>
                  <a:lnTo>
                    <a:pt x="258" y="0"/>
                  </a:lnTo>
                  <a:lnTo>
                    <a:pt x="25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2" name="Freeform 1214"/>
            <p:cNvSpPr/>
            <p:nvPr/>
          </p:nvSpPr>
          <p:spPr bwMode="auto">
            <a:xfrm>
              <a:off x="5246688" y="2332038"/>
              <a:ext cx="96838" cy="76200"/>
            </a:xfrm>
            <a:custGeom>
              <a:avLst/>
              <a:gdLst/>
              <a:ahLst/>
              <a:cxnLst>
                <a:cxn ang="0">
                  <a:pos x="235" y="1"/>
                </a:cxn>
                <a:cxn ang="0">
                  <a:pos x="235" y="1"/>
                </a:cxn>
                <a:cxn ang="0">
                  <a:pos x="219" y="11"/>
                </a:cxn>
                <a:cxn ang="0">
                  <a:pos x="205" y="23"/>
                </a:cxn>
                <a:cxn ang="0">
                  <a:pos x="189" y="34"/>
                </a:cxn>
                <a:cxn ang="0">
                  <a:pos x="173" y="45"/>
                </a:cxn>
                <a:cxn ang="0">
                  <a:pos x="173" y="45"/>
                </a:cxn>
                <a:cxn ang="0">
                  <a:pos x="139" y="66"/>
                </a:cxn>
                <a:cxn ang="0">
                  <a:pos x="105" y="88"/>
                </a:cxn>
                <a:cxn ang="0">
                  <a:pos x="105" y="88"/>
                </a:cxn>
                <a:cxn ang="0">
                  <a:pos x="92" y="99"/>
                </a:cxn>
                <a:cxn ang="0">
                  <a:pos x="81" y="112"/>
                </a:cxn>
                <a:cxn ang="0">
                  <a:pos x="68" y="124"/>
                </a:cxn>
                <a:cxn ang="0">
                  <a:pos x="56" y="136"/>
                </a:cxn>
                <a:cxn ang="0">
                  <a:pos x="56" y="136"/>
                </a:cxn>
                <a:cxn ang="0">
                  <a:pos x="30" y="160"/>
                </a:cxn>
                <a:cxn ang="0">
                  <a:pos x="15" y="173"/>
                </a:cxn>
                <a:cxn ang="0">
                  <a:pos x="2" y="184"/>
                </a:cxn>
                <a:cxn ang="0">
                  <a:pos x="2" y="184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2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24" y="181"/>
                </a:cxn>
                <a:cxn ang="0">
                  <a:pos x="37" y="168"/>
                </a:cxn>
                <a:cxn ang="0">
                  <a:pos x="65" y="142"/>
                </a:cxn>
                <a:cxn ang="0">
                  <a:pos x="91" y="116"/>
                </a:cxn>
                <a:cxn ang="0">
                  <a:pos x="105" y="104"/>
                </a:cxn>
                <a:cxn ang="0">
                  <a:pos x="120" y="92"/>
                </a:cxn>
                <a:cxn ang="0">
                  <a:pos x="120" y="92"/>
                </a:cxn>
                <a:cxn ang="0">
                  <a:pos x="149" y="73"/>
                </a:cxn>
                <a:cxn ang="0">
                  <a:pos x="179" y="54"/>
                </a:cxn>
                <a:cxn ang="0">
                  <a:pos x="179" y="54"/>
                </a:cxn>
                <a:cxn ang="0">
                  <a:pos x="194" y="44"/>
                </a:cxn>
                <a:cxn ang="0">
                  <a:pos x="210" y="32"/>
                </a:cxn>
                <a:cxn ang="0">
                  <a:pos x="226" y="20"/>
                </a:cxn>
                <a:cxn ang="0">
                  <a:pos x="242" y="11"/>
                </a:cxn>
                <a:cxn ang="0">
                  <a:pos x="242" y="11"/>
                </a:cxn>
                <a:cxn ang="0">
                  <a:pos x="243" y="9"/>
                </a:cxn>
                <a:cxn ang="0">
                  <a:pos x="244" y="7"/>
                </a:cxn>
                <a:cxn ang="0">
                  <a:pos x="243" y="3"/>
                </a:cxn>
                <a:cxn ang="0">
                  <a:pos x="240" y="1"/>
                </a:cxn>
                <a:cxn ang="0">
                  <a:pos x="238" y="0"/>
                </a:cxn>
                <a:cxn ang="0">
                  <a:pos x="235" y="1"/>
                </a:cxn>
                <a:cxn ang="0">
                  <a:pos x="235" y="1"/>
                </a:cxn>
              </a:cxnLst>
              <a:rect l="0" t="0" r="r" b="b"/>
              <a:pathLst>
                <a:path w="244" h="194">
                  <a:moveTo>
                    <a:pt x="235" y="1"/>
                  </a:moveTo>
                  <a:lnTo>
                    <a:pt x="235" y="1"/>
                  </a:lnTo>
                  <a:lnTo>
                    <a:pt x="219" y="11"/>
                  </a:lnTo>
                  <a:lnTo>
                    <a:pt x="205" y="23"/>
                  </a:lnTo>
                  <a:lnTo>
                    <a:pt x="189" y="34"/>
                  </a:lnTo>
                  <a:lnTo>
                    <a:pt x="173" y="45"/>
                  </a:lnTo>
                  <a:lnTo>
                    <a:pt x="173" y="45"/>
                  </a:lnTo>
                  <a:lnTo>
                    <a:pt x="139" y="66"/>
                  </a:lnTo>
                  <a:lnTo>
                    <a:pt x="105" y="88"/>
                  </a:lnTo>
                  <a:lnTo>
                    <a:pt x="105" y="88"/>
                  </a:lnTo>
                  <a:lnTo>
                    <a:pt x="92" y="99"/>
                  </a:lnTo>
                  <a:lnTo>
                    <a:pt x="81" y="112"/>
                  </a:lnTo>
                  <a:lnTo>
                    <a:pt x="68" y="124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30" y="160"/>
                  </a:lnTo>
                  <a:lnTo>
                    <a:pt x="15" y="173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2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24" y="181"/>
                  </a:lnTo>
                  <a:lnTo>
                    <a:pt x="37" y="168"/>
                  </a:lnTo>
                  <a:lnTo>
                    <a:pt x="65" y="142"/>
                  </a:lnTo>
                  <a:lnTo>
                    <a:pt x="91" y="116"/>
                  </a:lnTo>
                  <a:lnTo>
                    <a:pt x="105" y="104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49" y="73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94" y="44"/>
                  </a:lnTo>
                  <a:lnTo>
                    <a:pt x="210" y="32"/>
                  </a:lnTo>
                  <a:lnTo>
                    <a:pt x="226" y="20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43" y="9"/>
                  </a:lnTo>
                  <a:lnTo>
                    <a:pt x="244" y="7"/>
                  </a:lnTo>
                  <a:lnTo>
                    <a:pt x="243" y="3"/>
                  </a:lnTo>
                  <a:lnTo>
                    <a:pt x="240" y="1"/>
                  </a:lnTo>
                  <a:lnTo>
                    <a:pt x="238" y="0"/>
                  </a:lnTo>
                  <a:lnTo>
                    <a:pt x="235" y="1"/>
                  </a:lnTo>
                  <a:lnTo>
                    <a:pt x="2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3" name="Freeform 1215"/>
            <p:cNvSpPr/>
            <p:nvPr/>
          </p:nvSpPr>
          <p:spPr bwMode="auto">
            <a:xfrm>
              <a:off x="5241926" y="2363788"/>
              <a:ext cx="111125" cy="84138"/>
            </a:xfrm>
            <a:custGeom>
              <a:avLst/>
              <a:gdLst/>
              <a:ahLst/>
              <a:cxnLst>
                <a:cxn ang="0">
                  <a:pos x="274" y="0"/>
                </a:cxn>
                <a:cxn ang="0">
                  <a:pos x="274" y="0"/>
                </a:cxn>
                <a:cxn ang="0">
                  <a:pos x="257" y="9"/>
                </a:cxn>
                <a:cxn ang="0">
                  <a:pos x="241" y="21"/>
                </a:cxn>
                <a:cxn ang="0">
                  <a:pos x="209" y="44"/>
                </a:cxn>
                <a:cxn ang="0">
                  <a:pos x="209" y="44"/>
                </a:cxn>
                <a:cxn ang="0">
                  <a:pos x="175" y="69"/>
                </a:cxn>
                <a:cxn ang="0">
                  <a:pos x="160" y="81"/>
                </a:cxn>
                <a:cxn ang="0">
                  <a:pos x="143" y="94"/>
                </a:cxn>
                <a:cxn ang="0">
                  <a:pos x="143" y="94"/>
                </a:cxn>
                <a:cxn ang="0">
                  <a:pos x="110" y="124"/>
                </a:cxn>
                <a:cxn ang="0">
                  <a:pos x="76" y="151"/>
                </a:cxn>
                <a:cxn ang="0">
                  <a:pos x="41" y="177"/>
                </a:cxn>
                <a:cxn ang="0">
                  <a:pos x="22" y="191"/>
                </a:cxn>
                <a:cxn ang="0">
                  <a:pos x="3" y="201"/>
                </a:cxn>
                <a:cxn ang="0">
                  <a:pos x="3" y="201"/>
                </a:cxn>
                <a:cxn ang="0">
                  <a:pos x="1" y="204"/>
                </a:cxn>
                <a:cxn ang="0">
                  <a:pos x="0" y="205"/>
                </a:cxn>
                <a:cxn ang="0">
                  <a:pos x="1" y="209"/>
                </a:cxn>
                <a:cxn ang="0">
                  <a:pos x="4" y="211"/>
                </a:cxn>
                <a:cxn ang="0">
                  <a:pos x="7" y="211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22" y="205"/>
                </a:cxn>
                <a:cxn ang="0">
                  <a:pos x="29" y="202"/>
                </a:cxn>
                <a:cxn ang="0">
                  <a:pos x="34" y="198"/>
                </a:cxn>
                <a:cxn ang="0">
                  <a:pos x="34" y="198"/>
                </a:cxn>
                <a:cxn ang="0">
                  <a:pos x="52" y="185"/>
                </a:cxn>
                <a:cxn ang="0">
                  <a:pos x="69" y="172"/>
                </a:cxn>
                <a:cxn ang="0">
                  <a:pos x="69" y="172"/>
                </a:cxn>
                <a:cxn ang="0">
                  <a:pos x="85" y="160"/>
                </a:cxn>
                <a:cxn ang="0">
                  <a:pos x="101" y="147"/>
                </a:cxn>
                <a:cxn ang="0">
                  <a:pos x="130" y="121"/>
                </a:cxn>
                <a:cxn ang="0">
                  <a:pos x="130" y="121"/>
                </a:cxn>
                <a:cxn ang="0">
                  <a:pos x="149" y="106"/>
                </a:cxn>
                <a:cxn ang="0">
                  <a:pos x="168" y="90"/>
                </a:cxn>
                <a:cxn ang="0">
                  <a:pos x="207" y="60"/>
                </a:cxn>
                <a:cxn ang="0">
                  <a:pos x="207" y="60"/>
                </a:cxn>
                <a:cxn ang="0">
                  <a:pos x="242" y="34"/>
                </a:cxn>
                <a:cxn ang="0">
                  <a:pos x="260" y="21"/>
                </a:cxn>
                <a:cxn ang="0">
                  <a:pos x="279" y="10"/>
                </a:cxn>
                <a:cxn ang="0">
                  <a:pos x="279" y="10"/>
                </a:cxn>
                <a:cxn ang="0">
                  <a:pos x="281" y="9"/>
                </a:cxn>
                <a:cxn ang="0">
                  <a:pos x="281" y="6"/>
                </a:cxn>
                <a:cxn ang="0">
                  <a:pos x="281" y="2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4" y="0"/>
                </a:cxn>
              </a:cxnLst>
              <a:rect l="0" t="0" r="r" b="b"/>
              <a:pathLst>
                <a:path w="281" h="211">
                  <a:moveTo>
                    <a:pt x="274" y="0"/>
                  </a:moveTo>
                  <a:lnTo>
                    <a:pt x="274" y="0"/>
                  </a:lnTo>
                  <a:lnTo>
                    <a:pt x="257" y="9"/>
                  </a:lnTo>
                  <a:lnTo>
                    <a:pt x="241" y="21"/>
                  </a:lnTo>
                  <a:lnTo>
                    <a:pt x="209" y="44"/>
                  </a:lnTo>
                  <a:lnTo>
                    <a:pt x="209" y="44"/>
                  </a:lnTo>
                  <a:lnTo>
                    <a:pt x="175" y="69"/>
                  </a:lnTo>
                  <a:lnTo>
                    <a:pt x="160" y="81"/>
                  </a:lnTo>
                  <a:lnTo>
                    <a:pt x="143" y="94"/>
                  </a:lnTo>
                  <a:lnTo>
                    <a:pt x="143" y="94"/>
                  </a:lnTo>
                  <a:lnTo>
                    <a:pt x="110" y="124"/>
                  </a:lnTo>
                  <a:lnTo>
                    <a:pt x="76" y="151"/>
                  </a:lnTo>
                  <a:lnTo>
                    <a:pt x="41" y="177"/>
                  </a:lnTo>
                  <a:lnTo>
                    <a:pt x="22" y="191"/>
                  </a:lnTo>
                  <a:lnTo>
                    <a:pt x="3" y="201"/>
                  </a:lnTo>
                  <a:lnTo>
                    <a:pt x="3" y="201"/>
                  </a:lnTo>
                  <a:lnTo>
                    <a:pt x="1" y="204"/>
                  </a:lnTo>
                  <a:lnTo>
                    <a:pt x="0" y="205"/>
                  </a:lnTo>
                  <a:lnTo>
                    <a:pt x="1" y="209"/>
                  </a:lnTo>
                  <a:lnTo>
                    <a:pt x="4" y="211"/>
                  </a:lnTo>
                  <a:lnTo>
                    <a:pt x="7" y="211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22" y="205"/>
                  </a:lnTo>
                  <a:lnTo>
                    <a:pt x="29" y="202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52" y="185"/>
                  </a:lnTo>
                  <a:lnTo>
                    <a:pt x="69" y="172"/>
                  </a:lnTo>
                  <a:lnTo>
                    <a:pt x="69" y="172"/>
                  </a:lnTo>
                  <a:lnTo>
                    <a:pt x="85" y="160"/>
                  </a:lnTo>
                  <a:lnTo>
                    <a:pt x="101" y="147"/>
                  </a:lnTo>
                  <a:lnTo>
                    <a:pt x="130" y="121"/>
                  </a:lnTo>
                  <a:lnTo>
                    <a:pt x="130" y="121"/>
                  </a:lnTo>
                  <a:lnTo>
                    <a:pt x="149" y="106"/>
                  </a:lnTo>
                  <a:lnTo>
                    <a:pt x="168" y="90"/>
                  </a:lnTo>
                  <a:lnTo>
                    <a:pt x="207" y="60"/>
                  </a:lnTo>
                  <a:lnTo>
                    <a:pt x="207" y="60"/>
                  </a:lnTo>
                  <a:lnTo>
                    <a:pt x="242" y="34"/>
                  </a:lnTo>
                  <a:lnTo>
                    <a:pt x="260" y="21"/>
                  </a:lnTo>
                  <a:lnTo>
                    <a:pt x="279" y="10"/>
                  </a:lnTo>
                  <a:lnTo>
                    <a:pt x="279" y="10"/>
                  </a:lnTo>
                  <a:lnTo>
                    <a:pt x="281" y="9"/>
                  </a:lnTo>
                  <a:lnTo>
                    <a:pt x="281" y="6"/>
                  </a:lnTo>
                  <a:lnTo>
                    <a:pt x="281" y="2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4" name="Freeform 1216"/>
            <p:cNvSpPr/>
            <p:nvPr/>
          </p:nvSpPr>
          <p:spPr bwMode="auto">
            <a:xfrm>
              <a:off x="5243513" y="2403475"/>
              <a:ext cx="109538" cy="76200"/>
            </a:xfrm>
            <a:custGeom>
              <a:avLst/>
              <a:gdLst/>
              <a:ahLst/>
              <a:cxnLst>
                <a:cxn ang="0">
                  <a:pos x="267" y="0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1" y="13"/>
                </a:cxn>
                <a:cxn ang="0">
                  <a:pos x="218" y="30"/>
                </a:cxn>
                <a:cxn ang="0">
                  <a:pos x="218" y="30"/>
                </a:cxn>
                <a:cxn ang="0">
                  <a:pos x="200" y="41"/>
                </a:cxn>
                <a:cxn ang="0">
                  <a:pos x="182" y="55"/>
                </a:cxn>
                <a:cxn ang="0">
                  <a:pos x="145" y="78"/>
                </a:cxn>
                <a:cxn ang="0">
                  <a:pos x="145" y="78"/>
                </a:cxn>
                <a:cxn ang="0">
                  <a:pos x="107" y="104"/>
                </a:cxn>
                <a:cxn ang="0">
                  <a:pos x="69" y="130"/>
                </a:cxn>
                <a:cxn ang="0">
                  <a:pos x="69" y="130"/>
                </a:cxn>
                <a:cxn ang="0">
                  <a:pos x="54" y="143"/>
                </a:cxn>
                <a:cxn ang="0">
                  <a:pos x="38" y="158"/>
                </a:cxn>
                <a:cxn ang="0">
                  <a:pos x="30" y="166"/>
                </a:cxn>
                <a:cxn ang="0">
                  <a:pos x="21" y="171"/>
                </a:cxn>
                <a:cxn ang="0">
                  <a:pos x="13" y="176"/>
                </a:cxn>
                <a:cxn ang="0">
                  <a:pos x="4" y="179"/>
                </a:cxn>
                <a:cxn ang="0">
                  <a:pos x="4" y="179"/>
                </a:cxn>
                <a:cxn ang="0">
                  <a:pos x="1" y="180"/>
                </a:cxn>
                <a:cxn ang="0">
                  <a:pos x="0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7" y="189"/>
                </a:cxn>
                <a:cxn ang="0">
                  <a:pos x="13" y="188"/>
                </a:cxn>
                <a:cxn ang="0">
                  <a:pos x="20" y="185"/>
                </a:cxn>
                <a:cxn ang="0">
                  <a:pos x="31" y="177"/>
                </a:cxn>
                <a:cxn ang="0">
                  <a:pos x="52" y="159"/>
                </a:cxn>
                <a:cxn ang="0">
                  <a:pos x="52" y="159"/>
                </a:cxn>
                <a:cxn ang="0">
                  <a:pos x="72" y="143"/>
                </a:cxn>
                <a:cxn ang="0">
                  <a:pos x="93" y="128"/>
                </a:cxn>
                <a:cxn ang="0">
                  <a:pos x="135" y="99"/>
                </a:cxn>
                <a:cxn ang="0">
                  <a:pos x="135" y="99"/>
                </a:cxn>
                <a:cxn ang="0">
                  <a:pos x="171" y="74"/>
                </a:cxn>
                <a:cxn ang="0">
                  <a:pos x="209" y="49"/>
                </a:cxn>
                <a:cxn ang="0">
                  <a:pos x="209" y="49"/>
                </a:cxn>
                <a:cxn ang="0">
                  <a:pos x="224" y="40"/>
                </a:cxn>
                <a:cxn ang="0">
                  <a:pos x="238" y="28"/>
                </a:cxn>
                <a:cxn ang="0">
                  <a:pos x="254" y="18"/>
                </a:cxn>
                <a:cxn ang="0">
                  <a:pos x="262" y="14"/>
                </a:cxn>
                <a:cxn ang="0">
                  <a:pos x="269" y="11"/>
                </a:cxn>
                <a:cxn ang="0">
                  <a:pos x="269" y="11"/>
                </a:cxn>
                <a:cxn ang="0">
                  <a:pos x="272" y="10"/>
                </a:cxn>
                <a:cxn ang="0">
                  <a:pos x="273" y="7"/>
                </a:cxn>
                <a:cxn ang="0">
                  <a:pos x="273" y="4"/>
                </a:cxn>
                <a:cxn ang="0">
                  <a:pos x="271" y="1"/>
                </a:cxn>
                <a:cxn ang="0">
                  <a:pos x="269" y="0"/>
                </a:cxn>
                <a:cxn ang="0">
                  <a:pos x="267" y="0"/>
                </a:cxn>
                <a:cxn ang="0">
                  <a:pos x="267" y="0"/>
                </a:cxn>
              </a:cxnLst>
              <a:rect l="0" t="0" r="r" b="b"/>
              <a:pathLst>
                <a:path w="273" h="189">
                  <a:moveTo>
                    <a:pt x="267" y="0"/>
                  </a:moveTo>
                  <a:lnTo>
                    <a:pt x="267" y="0"/>
                  </a:lnTo>
                  <a:lnTo>
                    <a:pt x="254" y="5"/>
                  </a:lnTo>
                  <a:lnTo>
                    <a:pt x="241" y="1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00" y="41"/>
                  </a:lnTo>
                  <a:lnTo>
                    <a:pt x="182" y="55"/>
                  </a:lnTo>
                  <a:lnTo>
                    <a:pt x="145" y="78"/>
                  </a:lnTo>
                  <a:lnTo>
                    <a:pt x="145" y="78"/>
                  </a:lnTo>
                  <a:lnTo>
                    <a:pt x="107" y="104"/>
                  </a:lnTo>
                  <a:lnTo>
                    <a:pt x="69" y="130"/>
                  </a:lnTo>
                  <a:lnTo>
                    <a:pt x="69" y="130"/>
                  </a:lnTo>
                  <a:lnTo>
                    <a:pt x="54" y="143"/>
                  </a:lnTo>
                  <a:lnTo>
                    <a:pt x="38" y="158"/>
                  </a:lnTo>
                  <a:lnTo>
                    <a:pt x="30" y="166"/>
                  </a:lnTo>
                  <a:lnTo>
                    <a:pt x="21" y="171"/>
                  </a:lnTo>
                  <a:lnTo>
                    <a:pt x="13" y="176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1" y="180"/>
                  </a:lnTo>
                  <a:lnTo>
                    <a:pt x="0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7" y="189"/>
                  </a:lnTo>
                  <a:lnTo>
                    <a:pt x="13" y="188"/>
                  </a:lnTo>
                  <a:lnTo>
                    <a:pt x="20" y="185"/>
                  </a:lnTo>
                  <a:lnTo>
                    <a:pt x="31" y="177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72" y="143"/>
                  </a:lnTo>
                  <a:lnTo>
                    <a:pt x="93" y="128"/>
                  </a:lnTo>
                  <a:lnTo>
                    <a:pt x="135" y="99"/>
                  </a:lnTo>
                  <a:lnTo>
                    <a:pt x="135" y="99"/>
                  </a:lnTo>
                  <a:lnTo>
                    <a:pt x="171" y="74"/>
                  </a:lnTo>
                  <a:lnTo>
                    <a:pt x="209" y="49"/>
                  </a:lnTo>
                  <a:lnTo>
                    <a:pt x="209" y="49"/>
                  </a:lnTo>
                  <a:lnTo>
                    <a:pt x="224" y="40"/>
                  </a:lnTo>
                  <a:lnTo>
                    <a:pt x="238" y="28"/>
                  </a:lnTo>
                  <a:lnTo>
                    <a:pt x="254" y="18"/>
                  </a:lnTo>
                  <a:lnTo>
                    <a:pt x="262" y="14"/>
                  </a:lnTo>
                  <a:lnTo>
                    <a:pt x="269" y="11"/>
                  </a:lnTo>
                  <a:lnTo>
                    <a:pt x="269" y="11"/>
                  </a:lnTo>
                  <a:lnTo>
                    <a:pt x="272" y="10"/>
                  </a:lnTo>
                  <a:lnTo>
                    <a:pt x="273" y="7"/>
                  </a:lnTo>
                  <a:lnTo>
                    <a:pt x="273" y="4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7" y="0"/>
                  </a:lnTo>
                  <a:lnTo>
                    <a:pt x="26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5" name="Freeform 1217"/>
            <p:cNvSpPr/>
            <p:nvPr/>
          </p:nvSpPr>
          <p:spPr bwMode="auto">
            <a:xfrm>
              <a:off x="5254626" y="2436813"/>
              <a:ext cx="100013" cy="76200"/>
            </a:xfrm>
            <a:custGeom>
              <a:avLst/>
              <a:gdLst/>
              <a:ahLst/>
              <a:cxnLst>
                <a:cxn ang="0">
                  <a:pos x="242" y="2"/>
                </a:cxn>
                <a:cxn ang="0">
                  <a:pos x="242" y="2"/>
                </a:cxn>
                <a:cxn ang="0">
                  <a:pos x="228" y="13"/>
                </a:cxn>
                <a:cxn ang="0">
                  <a:pos x="215" y="25"/>
                </a:cxn>
                <a:cxn ang="0">
                  <a:pos x="183" y="46"/>
                </a:cxn>
                <a:cxn ang="0">
                  <a:pos x="152" y="66"/>
                </a:cxn>
                <a:cxn ang="0">
                  <a:pos x="122" y="85"/>
                </a:cxn>
                <a:cxn ang="0">
                  <a:pos x="122" y="85"/>
                </a:cxn>
                <a:cxn ang="0">
                  <a:pos x="107" y="94"/>
                </a:cxn>
                <a:cxn ang="0">
                  <a:pos x="93" y="105"/>
                </a:cxn>
                <a:cxn ang="0">
                  <a:pos x="67" y="127"/>
                </a:cxn>
                <a:cxn ang="0">
                  <a:pos x="67" y="127"/>
                </a:cxn>
                <a:cxn ang="0">
                  <a:pos x="34" y="153"/>
                </a:cxn>
                <a:cxn ang="0">
                  <a:pos x="17" y="166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3"/>
                </a:cxn>
                <a:cxn ang="0">
                  <a:pos x="0" y="185"/>
                </a:cxn>
                <a:cxn ang="0">
                  <a:pos x="3" y="189"/>
                </a:cxn>
                <a:cxn ang="0">
                  <a:pos x="5" y="191"/>
                </a:cxn>
                <a:cxn ang="0">
                  <a:pos x="8" y="190"/>
                </a:cxn>
                <a:cxn ang="0">
                  <a:pos x="11" y="189"/>
                </a:cxn>
                <a:cxn ang="0">
                  <a:pos x="11" y="189"/>
                </a:cxn>
                <a:cxn ang="0">
                  <a:pos x="38" y="162"/>
                </a:cxn>
                <a:cxn ang="0">
                  <a:pos x="69" y="135"/>
                </a:cxn>
                <a:cxn ang="0">
                  <a:pos x="102" y="111"/>
                </a:cxn>
                <a:cxn ang="0">
                  <a:pos x="136" y="89"/>
                </a:cxn>
                <a:cxn ang="0">
                  <a:pos x="136" y="89"/>
                </a:cxn>
                <a:cxn ang="0">
                  <a:pos x="165" y="72"/>
                </a:cxn>
                <a:cxn ang="0">
                  <a:pos x="195" y="53"/>
                </a:cxn>
                <a:cxn ang="0">
                  <a:pos x="224" y="32"/>
                </a:cxn>
                <a:cxn ang="0">
                  <a:pos x="237" y="21"/>
                </a:cxn>
                <a:cxn ang="0">
                  <a:pos x="250" y="11"/>
                </a:cxn>
                <a:cxn ang="0">
                  <a:pos x="250" y="11"/>
                </a:cxn>
                <a:cxn ang="0">
                  <a:pos x="251" y="8"/>
                </a:cxn>
                <a:cxn ang="0">
                  <a:pos x="251" y="6"/>
                </a:cxn>
                <a:cxn ang="0">
                  <a:pos x="250" y="3"/>
                </a:cxn>
                <a:cxn ang="0">
                  <a:pos x="246" y="0"/>
                </a:cxn>
                <a:cxn ang="0">
                  <a:pos x="243" y="0"/>
                </a:cxn>
                <a:cxn ang="0">
                  <a:pos x="242" y="2"/>
                </a:cxn>
                <a:cxn ang="0">
                  <a:pos x="242" y="2"/>
                </a:cxn>
              </a:cxnLst>
              <a:rect l="0" t="0" r="r" b="b"/>
              <a:pathLst>
                <a:path w="251" h="191">
                  <a:moveTo>
                    <a:pt x="242" y="2"/>
                  </a:moveTo>
                  <a:lnTo>
                    <a:pt x="242" y="2"/>
                  </a:lnTo>
                  <a:lnTo>
                    <a:pt x="228" y="13"/>
                  </a:lnTo>
                  <a:lnTo>
                    <a:pt x="215" y="25"/>
                  </a:lnTo>
                  <a:lnTo>
                    <a:pt x="183" y="46"/>
                  </a:lnTo>
                  <a:lnTo>
                    <a:pt x="152" y="66"/>
                  </a:lnTo>
                  <a:lnTo>
                    <a:pt x="122" y="85"/>
                  </a:lnTo>
                  <a:lnTo>
                    <a:pt x="122" y="85"/>
                  </a:lnTo>
                  <a:lnTo>
                    <a:pt x="107" y="94"/>
                  </a:lnTo>
                  <a:lnTo>
                    <a:pt x="93" y="105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34" y="153"/>
                  </a:lnTo>
                  <a:lnTo>
                    <a:pt x="17" y="166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3"/>
                  </a:lnTo>
                  <a:lnTo>
                    <a:pt x="0" y="185"/>
                  </a:lnTo>
                  <a:lnTo>
                    <a:pt x="3" y="189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1" y="189"/>
                  </a:lnTo>
                  <a:lnTo>
                    <a:pt x="11" y="189"/>
                  </a:lnTo>
                  <a:lnTo>
                    <a:pt x="38" y="162"/>
                  </a:lnTo>
                  <a:lnTo>
                    <a:pt x="69" y="135"/>
                  </a:lnTo>
                  <a:lnTo>
                    <a:pt x="102" y="111"/>
                  </a:lnTo>
                  <a:lnTo>
                    <a:pt x="136" y="89"/>
                  </a:lnTo>
                  <a:lnTo>
                    <a:pt x="136" y="89"/>
                  </a:lnTo>
                  <a:lnTo>
                    <a:pt x="165" y="72"/>
                  </a:lnTo>
                  <a:lnTo>
                    <a:pt x="195" y="53"/>
                  </a:lnTo>
                  <a:lnTo>
                    <a:pt x="224" y="32"/>
                  </a:lnTo>
                  <a:lnTo>
                    <a:pt x="237" y="21"/>
                  </a:lnTo>
                  <a:lnTo>
                    <a:pt x="250" y="11"/>
                  </a:lnTo>
                  <a:lnTo>
                    <a:pt x="250" y="11"/>
                  </a:lnTo>
                  <a:lnTo>
                    <a:pt x="251" y="8"/>
                  </a:lnTo>
                  <a:lnTo>
                    <a:pt x="251" y="6"/>
                  </a:lnTo>
                  <a:lnTo>
                    <a:pt x="250" y="3"/>
                  </a:lnTo>
                  <a:lnTo>
                    <a:pt x="246" y="0"/>
                  </a:lnTo>
                  <a:lnTo>
                    <a:pt x="243" y="0"/>
                  </a:lnTo>
                  <a:lnTo>
                    <a:pt x="242" y="2"/>
                  </a:lnTo>
                  <a:lnTo>
                    <a:pt x="2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6" name="Freeform 1218"/>
            <p:cNvSpPr/>
            <p:nvPr/>
          </p:nvSpPr>
          <p:spPr bwMode="auto">
            <a:xfrm>
              <a:off x="5257801" y="2470150"/>
              <a:ext cx="96838" cy="73025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6"/>
                </a:cxn>
                <a:cxn ang="0">
                  <a:pos x="204" y="27"/>
                </a:cxn>
                <a:cxn ang="0">
                  <a:pos x="188" y="38"/>
                </a:cxn>
                <a:cxn ang="0">
                  <a:pos x="170" y="47"/>
                </a:cxn>
                <a:cxn ang="0">
                  <a:pos x="170" y="47"/>
                </a:cxn>
                <a:cxn ang="0">
                  <a:pos x="156" y="55"/>
                </a:cxn>
                <a:cxn ang="0">
                  <a:pos x="141" y="64"/>
                </a:cxn>
                <a:cxn ang="0">
                  <a:pos x="116" y="85"/>
                </a:cxn>
                <a:cxn ang="0">
                  <a:pos x="116" y="85"/>
                </a:cxn>
                <a:cxn ang="0">
                  <a:pos x="77" y="118"/>
                </a:cxn>
                <a:cxn ang="0">
                  <a:pos x="58" y="132"/>
                </a:cxn>
                <a:cxn ang="0">
                  <a:pos x="37" y="145"/>
                </a:cxn>
                <a:cxn ang="0">
                  <a:pos x="37" y="145"/>
                </a:cxn>
                <a:cxn ang="0">
                  <a:pos x="30" y="152"/>
                </a:cxn>
                <a:cxn ang="0">
                  <a:pos x="24" y="158"/>
                </a:cxn>
                <a:cxn ang="0">
                  <a:pos x="16" y="165"/>
                </a:cxn>
                <a:cxn ang="0">
                  <a:pos x="12" y="167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5" y="169"/>
                </a:cxn>
                <a:cxn ang="0">
                  <a:pos x="4" y="170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7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5" y="183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12" y="183"/>
                </a:cxn>
                <a:cxn ang="0">
                  <a:pos x="13" y="182"/>
                </a:cxn>
                <a:cxn ang="0">
                  <a:pos x="14" y="178"/>
                </a:cxn>
                <a:cxn ang="0">
                  <a:pos x="14" y="178"/>
                </a:cxn>
                <a:cxn ang="0">
                  <a:pos x="17" y="178"/>
                </a:cxn>
                <a:cxn ang="0">
                  <a:pos x="17" y="178"/>
                </a:cxn>
                <a:cxn ang="0">
                  <a:pos x="38" y="161"/>
                </a:cxn>
                <a:cxn ang="0">
                  <a:pos x="59" y="145"/>
                </a:cxn>
                <a:cxn ang="0">
                  <a:pos x="59" y="145"/>
                </a:cxn>
                <a:cxn ang="0">
                  <a:pos x="77" y="132"/>
                </a:cxn>
                <a:cxn ang="0">
                  <a:pos x="94" y="119"/>
                </a:cxn>
                <a:cxn ang="0">
                  <a:pos x="111" y="105"/>
                </a:cxn>
                <a:cxn ang="0">
                  <a:pos x="128" y="90"/>
                </a:cxn>
                <a:cxn ang="0">
                  <a:pos x="128" y="90"/>
                </a:cxn>
                <a:cxn ang="0">
                  <a:pos x="158" y="68"/>
                </a:cxn>
                <a:cxn ang="0">
                  <a:pos x="174" y="58"/>
                </a:cxn>
                <a:cxn ang="0">
                  <a:pos x="192" y="50"/>
                </a:cxn>
                <a:cxn ang="0">
                  <a:pos x="192" y="50"/>
                </a:cxn>
                <a:cxn ang="0">
                  <a:pos x="205" y="42"/>
                </a:cxn>
                <a:cxn ang="0">
                  <a:pos x="218" y="31"/>
                </a:cxn>
                <a:cxn ang="0">
                  <a:pos x="230" y="21"/>
                </a:cxn>
                <a:cxn ang="0">
                  <a:pos x="242" y="10"/>
                </a:cxn>
                <a:cxn ang="0">
                  <a:pos x="242" y="10"/>
                </a:cxn>
                <a:cxn ang="0">
                  <a:pos x="243" y="8"/>
                </a:cxn>
                <a:cxn ang="0">
                  <a:pos x="243" y="5"/>
                </a:cxn>
                <a:cxn ang="0">
                  <a:pos x="242" y="1"/>
                </a:cxn>
                <a:cxn ang="0">
                  <a:pos x="238" y="0"/>
                </a:cxn>
                <a:cxn ang="0">
                  <a:pos x="235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3" h="183">
                  <a:moveTo>
                    <a:pt x="234" y="1"/>
                  </a:moveTo>
                  <a:lnTo>
                    <a:pt x="234" y="1"/>
                  </a:lnTo>
                  <a:lnTo>
                    <a:pt x="220" y="16"/>
                  </a:lnTo>
                  <a:lnTo>
                    <a:pt x="204" y="27"/>
                  </a:lnTo>
                  <a:lnTo>
                    <a:pt x="188" y="38"/>
                  </a:lnTo>
                  <a:lnTo>
                    <a:pt x="170" y="47"/>
                  </a:lnTo>
                  <a:lnTo>
                    <a:pt x="170" y="47"/>
                  </a:lnTo>
                  <a:lnTo>
                    <a:pt x="156" y="55"/>
                  </a:lnTo>
                  <a:lnTo>
                    <a:pt x="141" y="64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77" y="118"/>
                  </a:lnTo>
                  <a:lnTo>
                    <a:pt x="58" y="132"/>
                  </a:lnTo>
                  <a:lnTo>
                    <a:pt x="37" y="145"/>
                  </a:lnTo>
                  <a:lnTo>
                    <a:pt x="37" y="145"/>
                  </a:lnTo>
                  <a:lnTo>
                    <a:pt x="30" y="152"/>
                  </a:lnTo>
                  <a:lnTo>
                    <a:pt x="24" y="158"/>
                  </a:lnTo>
                  <a:lnTo>
                    <a:pt x="16" y="165"/>
                  </a:lnTo>
                  <a:lnTo>
                    <a:pt x="12" y="167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5" y="169"/>
                  </a:lnTo>
                  <a:lnTo>
                    <a:pt x="4" y="17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7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5" y="183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12" y="183"/>
                  </a:lnTo>
                  <a:lnTo>
                    <a:pt x="13" y="18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38" y="161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77" y="132"/>
                  </a:lnTo>
                  <a:lnTo>
                    <a:pt x="94" y="119"/>
                  </a:lnTo>
                  <a:lnTo>
                    <a:pt x="111" y="105"/>
                  </a:lnTo>
                  <a:lnTo>
                    <a:pt x="128" y="90"/>
                  </a:lnTo>
                  <a:lnTo>
                    <a:pt x="128" y="90"/>
                  </a:lnTo>
                  <a:lnTo>
                    <a:pt x="158" y="68"/>
                  </a:lnTo>
                  <a:lnTo>
                    <a:pt x="174" y="58"/>
                  </a:lnTo>
                  <a:lnTo>
                    <a:pt x="192" y="50"/>
                  </a:lnTo>
                  <a:lnTo>
                    <a:pt x="192" y="50"/>
                  </a:lnTo>
                  <a:lnTo>
                    <a:pt x="205" y="42"/>
                  </a:lnTo>
                  <a:lnTo>
                    <a:pt x="218" y="31"/>
                  </a:lnTo>
                  <a:lnTo>
                    <a:pt x="230" y="21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3" y="8"/>
                  </a:lnTo>
                  <a:lnTo>
                    <a:pt x="243" y="5"/>
                  </a:lnTo>
                  <a:lnTo>
                    <a:pt x="242" y="1"/>
                  </a:lnTo>
                  <a:lnTo>
                    <a:pt x="238" y="0"/>
                  </a:lnTo>
                  <a:lnTo>
                    <a:pt x="235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7" name="Freeform 1219"/>
            <p:cNvSpPr/>
            <p:nvPr/>
          </p:nvSpPr>
          <p:spPr bwMode="auto">
            <a:xfrm>
              <a:off x="5251451" y="2508250"/>
              <a:ext cx="96838" cy="73025"/>
            </a:xfrm>
            <a:custGeom>
              <a:avLst/>
              <a:gdLst/>
              <a:ahLst/>
              <a:cxnLst>
                <a:cxn ang="0">
                  <a:pos x="233" y="3"/>
                </a:cxn>
                <a:cxn ang="0">
                  <a:pos x="233" y="3"/>
                </a:cxn>
                <a:cxn ang="0">
                  <a:pos x="229" y="8"/>
                </a:cxn>
                <a:cxn ang="0">
                  <a:pos x="224" y="14"/>
                </a:cxn>
                <a:cxn ang="0">
                  <a:pos x="210" y="24"/>
                </a:cxn>
                <a:cxn ang="0">
                  <a:pos x="182" y="41"/>
                </a:cxn>
                <a:cxn ang="0">
                  <a:pos x="182" y="41"/>
                </a:cxn>
                <a:cxn ang="0">
                  <a:pos x="151" y="61"/>
                </a:cxn>
                <a:cxn ang="0">
                  <a:pos x="135" y="71"/>
                </a:cxn>
                <a:cxn ang="0">
                  <a:pos x="121" y="82"/>
                </a:cxn>
                <a:cxn ang="0">
                  <a:pos x="121" y="82"/>
                </a:cxn>
                <a:cxn ang="0">
                  <a:pos x="67" y="122"/>
                </a:cxn>
                <a:cxn ang="0">
                  <a:pos x="67" y="122"/>
                </a:cxn>
                <a:cxn ang="0">
                  <a:pos x="51" y="135"/>
                </a:cxn>
                <a:cxn ang="0">
                  <a:pos x="36" y="148"/>
                </a:cxn>
                <a:cxn ang="0">
                  <a:pos x="20" y="16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2" y="174"/>
                </a:cxn>
                <a:cxn ang="0">
                  <a:pos x="0" y="176"/>
                </a:cxn>
                <a:cxn ang="0">
                  <a:pos x="2" y="180"/>
                </a:cxn>
                <a:cxn ang="0">
                  <a:pos x="4" y="182"/>
                </a:cxn>
                <a:cxn ang="0">
                  <a:pos x="7" y="184"/>
                </a:cxn>
                <a:cxn ang="0">
                  <a:pos x="9" y="182"/>
                </a:cxn>
                <a:cxn ang="0">
                  <a:pos x="9" y="182"/>
                </a:cxn>
                <a:cxn ang="0">
                  <a:pos x="24" y="173"/>
                </a:cxn>
                <a:cxn ang="0">
                  <a:pos x="36" y="164"/>
                </a:cxn>
                <a:cxn ang="0">
                  <a:pos x="60" y="142"/>
                </a:cxn>
                <a:cxn ang="0">
                  <a:pos x="60" y="142"/>
                </a:cxn>
                <a:cxn ang="0">
                  <a:pos x="75" y="130"/>
                </a:cxn>
                <a:cxn ang="0">
                  <a:pos x="91" y="118"/>
                </a:cxn>
                <a:cxn ang="0">
                  <a:pos x="121" y="96"/>
                </a:cxn>
                <a:cxn ang="0">
                  <a:pos x="121" y="96"/>
                </a:cxn>
                <a:cxn ang="0">
                  <a:pos x="139" y="83"/>
                </a:cxn>
                <a:cxn ang="0">
                  <a:pos x="159" y="70"/>
                </a:cxn>
                <a:cxn ang="0">
                  <a:pos x="195" y="45"/>
                </a:cxn>
                <a:cxn ang="0">
                  <a:pos x="195" y="45"/>
                </a:cxn>
                <a:cxn ang="0">
                  <a:pos x="221" y="29"/>
                </a:cxn>
                <a:cxn ang="0">
                  <a:pos x="234" y="20"/>
                </a:cxn>
                <a:cxn ang="0">
                  <a:pos x="240" y="15"/>
                </a:cxn>
                <a:cxn ang="0">
                  <a:pos x="244" y="8"/>
                </a:cxn>
                <a:cxn ang="0">
                  <a:pos x="244" y="8"/>
                </a:cxn>
                <a:cxn ang="0">
                  <a:pos x="245" y="7"/>
                </a:cxn>
                <a:cxn ang="0">
                  <a:pos x="244" y="4"/>
                </a:cxn>
                <a:cxn ang="0">
                  <a:pos x="241" y="2"/>
                </a:cxn>
                <a:cxn ang="0">
                  <a:pos x="237" y="0"/>
                </a:cxn>
                <a:cxn ang="0">
                  <a:pos x="236" y="2"/>
                </a:cxn>
                <a:cxn ang="0">
                  <a:pos x="233" y="3"/>
                </a:cxn>
                <a:cxn ang="0">
                  <a:pos x="233" y="3"/>
                </a:cxn>
              </a:cxnLst>
              <a:rect l="0" t="0" r="r" b="b"/>
              <a:pathLst>
                <a:path w="245" h="184">
                  <a:moveTo>
                    <a:pt x="233" y="3"/>
                  </a:moveTo>
                  <a:lnTo>
                    <a:pt x="233" y="3"/>
                  </a:lnTo>
                  <a:lnTo>
                    <a:pt x="229" y="8"/>
                  </a:lnTo>
                  <a:lnTo>
                    <a:pt x="224" y="14"/>
                  </a:lnTo>
                  <a:lnTo>
                    <a:pt x="210" y="24"/>
                  </a:lnTo>
                  <a:lnTo>
                    <a:pt x="182" y="41"/>
                  </a:lnTo>
                  <a:lnTo>
                    <a:pt x="182" y="41"/>
                  </a:lnTo>
                  <a:lnTo>
                    <a:pt x="151" y="61"/>
                  </a:lnTo>
                  <a:lnTo>
                    <a:pt x="135" y="71"/>
                  </a:lnTo>
                  <a:lnTo>
                    <a:pt x="121" y="82"/>
                  </a:lnTo>
                  <a:lnTo>
                    <a:pt x="121" y="82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51" y="135"/>
                  </a:lnTo>
                  <a:lnTo>
                    <a:pt x="36" y="148"/>
                  </a:lnTo>
                  <a:lnTo>
                    <a:pt x="20" y="16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2" y="174"/>
                  </a:lnTo>
                  <a:lnTo>
                    <a:pt x="0" y="176"/>
                  </a:lnTo>
                  <a:lnTo>
                    <a:pt x="2" y="180"/>
                  </a:lnTo>
                  <a:lnTo>
                    <a:pt x="4" y="182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82"/>
                  </a:lnTo>
                  <a:lnTo>
                    <a:pt x="24" y="173"/>
                  </a:lnTo>
                  <a:lnTo>
                    <a:pt x="36" y="164"/>
                  </a:lnTo>
                  <a:lnTo>
                    <a:pt x="60" y="142"/>
                  </a:lnTo>
                  <a:lnTo>
                    <a:pt x="60" y="142"/>
                  </a:lnTo>
                  <a:lnTo>
                    <a:pt x="75" y="130"/>
                  </a:lnTo>
                  <a:lnTo>
                    <a:pt x="91" y="118"/>
                  </a:lnTo>
                  <a:lnTo>
                    <a:pt x="121" y="96"/>
                  </a:lnTo>
                  <a:lnTo>
                    <a:pt x="121" y="96"/>
                  </a:lnTo>
                  <a:lnTo>
                    <a:pt x="139" y="83"/>
                  </a:lnTo>
                  <a:lnTo>
                    <a:pt x="159" y="70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221" y="29"/>
                  </a:lnTo>
                  <a:lnTo>
                    <a:pt x="234" y="20"/>
                  </a:lnTo>
                  <a:lnTo>
                    <a:pt x="240" y="1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4" y="4"/>
                  </a:lnTo>
                  <a:lnTo>
                    <a:pt x="241" y="2"/>
                  </a:lnTo>
                  <a:lnTo>
                    <a:pt x="237" y="0"/>
                  </a:lnTo>
                  <a:lnTo>
                    <a:pt x="236" y="2"/>
                  </a:lnTo>
                  <a:lnTo>
                    <a:pt x="233" y="3"/>
                  </a:lnTo>
                  <a:lnTo>
                    <a:pt x="2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8" name="Freeform 1220"/>
            <p:cNvSpPr/>
            <p:nvPr/>
          </p:nvSpPr>
          <p:spPr bwMode="auto">
            <a:xfrm>
              <a:off x="5256213" y="2546350"/>
              <a:ext cx="82550" cy="63500"/>
            </a:xfrm>
            <a:custGeom>
              <a:avLst/>
              <a:gdLst/>
              <a:ahLst/>
              <a:cxnLst>
                <a:cxn ang="0">
                  <a:pos x="202" y="0"/>
                </a:cxn>
                <a:cxn ang="0">
                  <a:pos x="202" y="0"/>
                </a:cxn>
                <a:cxn ang="0">
                  <a:pos x="147" y="34"/>
                </a:cxn>
                <a:cxn ang="0">
                  <a:pos x="120" y="50"/>
                </a:cxn>
                <a:cxn ang="0">
                  <a:pos x="93" y="68"/>
                </a:cxn>
                <a:cxn ang="0">
                  <a:pos x="93" y="68"/>
                </a:cxn>
                <a:cxn ang="0">
                  <a:pos x="81" y="76"/>
                </a:cxn>
                <a:cxn ang="0">
                  <a:pos x="69" y="86"/>
                </a:cxn>
                <a:cxn ang="0">
                  <a:pos x="46" y="106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7"/>
                </a:cxn>
                <a:cxn ang="0">
                  <a:pos x="5" y="159"/>
                </a:cxn>
                <a:cxn ang="0">
                  <a:pos x="8" y="159"/>
                </a:cxn>
                <a:cxn ang="0">
                  <a:pos x="11" y="158"/>
                </a:cxn>
                <a:cxn ang="0">
                  <a:pos x="11" y="158"/>
                </a:cxn>
                <a:cxn ang="0">
                  <a:pos x="52" y="115"/>
                </a:cxn>
                <a:cxn ang="0">
                  <a:pos x="76" y="95"/>
                </a:cxn>
                <a:cxn ang="0">
                  <a:pos x="99" y="77"/>
                </a:cxn>
                <a:cxn ang="0">
                  <a:pos x="99" y="77"/>
                </a:cxn>
                <a:cxn ang="0">
                  <a:pos x="126" y="60"/>
                </a:cxn>
                <a:cxn ang="0">
                  <a:pos x="153" y="43"/>
                </a:cxn>
                <a:cxn ang="0">
                  <a:pos x="207" y="10"/>
                </a:cxn>
                <a:cxn ang="0">
                  <a:pos x="207" y="10"/>
                </a:cxn>
                <a:cxn ang="0">
                  <a:pos x="208" y="8"/>
                </a:cxn>
                <a:cxn ang="0">
                  <a:pos x="209" y="6"/>
                </a:cxn>
                <a:cxn ang="0">
                  <a:pos x="208" y="3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2" y="0"/>
                </a:cxn>
                <a:cxn ang="0">
                  <a:pos x="202" y="0"/>
                </a:cxn>
              </a:cxnLst>
              <a:rect l="0" t="0" r="r" b="b"/>
              <a:pathLst>
                <a:path w="209" h="159">
                  <a:moveTo>
                    <a:pt x="202" y="0"/>
                  </a:moveTo>
                  <a:lnTo>
                    <a:pt x="202" y="0"/>
                  </a:lnTo>
                  <a:lnTo>
                    <a:pt x="147" y="34"/>
                  </a:lnTo>
                  <a:lnTo>
                    <a:pt x="120" y="50"/>
                  </a:lnTo>
                  <a:lnTo>
                    <a:pt x="93" y="68"/>
                  </a:lnTo>
                  <a:lnTo>
                    <a:pt x="93" y="68"/>
                  </a:lnTo>
                  <a:lnTo>
                    <a:pt x="81" y="76"/>
                  </a:lnTo>
                  <a:lnTo>
                    <a:pt x="69" y="86"/>
                  </a:lnTo>
                  <a:lnTo>
                    <a:pt x="46" y="106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7"/>
                  </a:lnTo>
                  <a:lnTo>
                    <a:pt x="5" y="159"/>
                  </a:lnTo>
                  <a:lnTo>
                    <a:pt x="8" y="159"/>
                  </a:lnTo>
                  <a:lnTo>
                    <a:pt x="11" y="158"/>
                  </a:lnTo>
                  <a:lnTo>
                    <a:pt x="11" y="158"/>
                  </a:lnTo>
                  <a:lnTo>
                    <a:pt x="52" y="115"/>
                  </a:lnTo>
                  <a:lnTo>
                    <a:pt x="76" y="95"/>
                  </a:lnTo>
                  <a:lnTo>
                    <a:pt x="99" y="77"/>
                  </a:lnTo>
                  <a:lnTo>
                    <a:pt x="99" y="77"/>
                  </a:lnTo>
                  <a:lnTo>
                    <a:pt x="126" y="60"/>
                  </a:lnTo>
                  <a:lnTo>
                    <a:pt x="153" y="43"/>
                  </a:lnTo>
                  <a:lnTo>
                    <a:pt x="207" y="10"/>
                  </a:lnTo>
                  <a:lnTo>
                    <a:pt x="207" y="10"/>
                  </a:lnTo>
                  <a:lnTo>
                    <a:pt x="208" y="8"/>
                  </a:lnTo>
                  <a:lnTo>
                    <a:pt x="209" y="6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2" y="0"/>
                  </a:lnTo>
                  <a:lnTo>
                    <a:pt x="2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9" name="Freeform 1221"/>
            <p:cNvSpPr/>
            <p:nvPr/>
          </p:nvSpPr>
          <p:spPr bwMode="auto">
            <a:xfrm>
              <a:off x="5260976" y="2584450"/>
              <a:ext cx="87313" cy="666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212" y="1"/>
                </a:cxn>
                <a:cxn ang="0">
                  <a:pos x="188" y="16"/>
                </a:cxn>
                <a:cxn ang="0">
                  <a:pos x="163" y="31"/>
                </a:cxn>
                <a:cxn ang="0">
                  <a:pos x="138" y="46"/>
                </a:cxn>
                <a:cxn ang="0">
                  <a:pos x="115" y="63"/>
                </a:cxn>
                <a:cxn ang="0">
                  <a:pos x="115" y="63"/>
                </a:cxn>
                <a:cxn ang="0">
                  <a:pos x="87" y="88"/>
                </a:cxn>
                <a:cxn ang="0">
                  <a:pos x="60" y="111"/>
                </a:cxn>
                <a:cxn ang="0">
                  <a:pos x="33" y="135"/>
                </a:cxn>
                <a:cxn ang="0">
                  <a:pos x="18" y="147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5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6" y="169"/>
                </a:cxn>
                <a:cxn ang="0">
                  <a:pos x="8" y="167"/>
                </a:cxn>
                <a:cxn ang="0">
                  <a:pos x="8" y="167"/>
                </a:cxn>
                <a:cxn ang="0">
                  <a:pos x="35" y="148"/>
                </a:cxn>
                <a:cxn ang="0">
                  <a:pos x="60" y="127"/>
                </a:cxn>
                <a:cxn ang="0">
                  <a:pos x="108" y="84"/>
                </a:cxn>
                <a:cxn ang="0">
                  <a:pos x="108" y="84"/>
                </a:cxn>
                <a:cxn ang="0">
                  <a:pos x="120" y="73"/>
                </a:cxn>
                <a:cxn ang="0">
                  <a:pos x="133" y="64"/>
                </a:cxn>
                <a:cxn ang="0">
                  <a:pos x="161" y="46"/>
                </a:cxn>
                <a:cxn ang="0">
                  <a:pos x="190" y="29"/>
                </a:cxn>
                <a:cxn ang="0">
                  <a:pos x="217" y="11"/>
                </a:cxn>
                <a:cxn ang="0">
                  <a:pos x="217" y="11"/>
                </a:cxn>
                <a:cxn ang="0">
                  <a:pos x="220" y="9"/>
                </a:cxn>
                <a:cxn ang="0">
                  <a:pos x="220" y="8"/>
                </a:cxn>
                <a:cxn ang="0">
                  <a:pos x="220" y="3"/>
                </a:cxn>
                <a:cxn ang="0">
                  <a:pos x="216" y="0"/>
                </a:cxn>
                <a:cxn ang="0">
                  <a:pos x="214" y="0"/>
                </a:cxn>
                <a:cxn ang="0">
                  <a:pos x="212" y="1"/>
                </a:cxn>
                <a:cxn ang="0">
                  <a:pos x="212" y="1"/>
                </a:cxn>
              </a:cxnLst>
              <a:rect l="0" t="0" r="r" b="b"/>
              <a:pathLst>
                <a:path w="220" h="169">
                  <a:moveTo>
                    <a:pt x="212" y="1"/>
                  </a:moveTo>
                  <a:lnTo>
                    <a:pt x="212" y="1"/>
                  </a:lnTo>
                  <a:lnTo>
                    <a:pt x="188" y="16"/>
                  </a:lnTo>
                  <a:lnTo>
                    <a:pt x="163" y="31"/>
                  </a:lnTo>
                  <a:lnTo>
                    <a:pt x="138" y="46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87" y="88"/>
                  </a:lnTo>
                  <a:lnTo>
                    <a:pt x="60" y="111"/>
                  </a:lnTo>
                  <a:lnTo>
                    <a:pt x="33" y="135"/>
                  </a:lnTo>
                  <a:lnTo>
                    <a:pt x="18" y="147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5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6" y="169"/>
                  </a:lnTo>
                  <a:lnTo>
                    <a:pt x="8" y="167"/>
                  </a:lnTo>
                  <a:lnTo>
                    <a:pt x="8" y="167"/>
                  </a:lnTo>
                  <a:lnTo>
                    <a:pt x="35" y="148"/>
                  </a:lnTo>
                  <a:lnTo>
                    <a:pt x="60" y="127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20" y="73"/>
                  </a:lnTo>
                  <a:lnTo>
                    <a:pt x="133" y="64"/>
                  </a:lnTo>
                  <a:lnTo>
                    <a:pt x="161" y="46"/>
                  </a:lnTo>
                  <a:lnTo>
                    <a:pt x="190" y="2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20" y="9"/>
                  </a:lnTo>
                  <a:lnTo>
                    <a:pt x="220" y="8"/>
                  </a:lnTo>
                  <a:lnTo>
                    <a:pt x="220" y="3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0" name="Freeform 1222"/>
            <p:cNvSpPr/>
            <p:nvPr/>
          </p:nvSpPr>
          <p:spPr bwMode="auto">
            <a:xfrm>
              <a:off x="5287963" y="2590800"/>
              <a:ext cx="111125" cy="87313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9" y="8"/>
                </a:cxn>
                <a:cxn ang="0">
                  <a:pos x="250" y="13"/>
                </a:cxn>
                <a:cxn ang="0">
                  <a:pos x="231" y="23"/>
                </a:cxn>
                <a:cxn ang="0">
                  <a:pos x="231" y="23"/>
                </a:cxn>
                <a:cxn ang="0">
                  <a:pos x="224" y="28"/>
                </a:cxn>
                <a:cxn ang="0">
                  <a:pos x="216" y="36"/>
                </a:cxn>
                <a:cxn ang="0">
                  <a:pos x="208" y="43"/>
                </a:cxn>
                <a:cxn ang="0">
                  <a:pos x="201" y="49"/>
                </a:cxn>
                <a:cxn ang="0">
                  <a:pos x="201" y="49"/>
                </a:cxn>
                <a:cxn ang="0">
                  <a:pos x="169" y="74"/>
                </a:cxn>
                <a:cxn ang="0">
                  <a:pos x="136" y="99"/>
                </a:cxn>
                <a:cxn ang="0">
                  <a:pos x="136" y="99"/>
                </a:cxn>
                <a:cxn ang="0">
                  <a:pos x="101" y="127"/>
                </a:cxn>
                <a:cxn ang="0">
                  <a:pos x="65" y="155"/>
                </a:cxn>
                <a:cxn ang="0">
                  <a:pos x="65" y="155"/>
                </a:cxn>
                <a:cxn ang="0">
                  <a:pos x="50" y="167"/>
                </a:cxn>
                <a:cxn ang="0">
                  <a:pos x="33" y="180"/>
                </a:cxn>
                <a:cxn ang="0">
                  <a:pos x="16" y="192"/>
                </a:cxn>
                <a:cxn ang="0">
                  <a:pos x="9" y="200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1" y="209"/>
                </a:cxn>
                <a:cxn ang="0">
                  <a:pos x="0" y="212"/>
                </a:cxn>
                <a:cxn ang="0">
                  <a:pos x="2" y="215"/>
                </a:cxn>
                <a:cxn ang="0">
                  <a:pos x="4" y="217"/>
                </a:cxn>
                <a:cxn ang="0">
                  <a:pos x="6" y="217"/>
                </a:cxn>
                <a:cxn ang="0">
                  <a:pos x="8" y="217"/>
                </a:cxn>
                <a:cxn ang="0">
                  <a:pos x="10" y="214"/>
                </a:cxn>
                <a:cxn ang="0">
                  <a:pos x="10" y="214"/>
                </a:cxn>
                <a:cxn ang="0">
                  <a:pos x="16" y="209"/>
                </a:cxn>
                <a:cxn ang="0">
                  <a:pos x="22" y="202"/>
                </a:cxn>
                <a:cxn ang="0">
                  <a:pos x="36" y="191"/>
                </a:cxn>
                <a:cxn ang="0">
                  <a:pos x="52" y="180"/>
                </a:cxn>
                <a:cxn ang="0">
                  <a:pos x="67" y="170"/>
                </a:cxn>
                <a:cxn ang="0">
                  <a:pos x="67" y="170"/>
                </a:cxn>
                <a:cxn ang="0">
                  <a:pos x="101" y="141"/>
                </a:cxn>
                <a:cxn ang="0">
                  <a:pos x="136" y="113"/>
                </a:cxn>
                <a:cxn ang="0">
                  <a:pos x="136" y="113"/>
                </a:cxn>
                <a:cxn ang="0">
                  <a:pos x="154" y="98"/>
                </a:cxn>
                <a:cxn ang="0">
                  <a:pos x="174" y="83"/>
                </a:cxn>
                <a:cxn ang="0">
                  <a:pos x="213" y="55"/>
                </a:cxn>
                <a:cxn ang="0">
                  <a:pos x="213" y="55"/>
                </a:cxn>
                <a:cxn ang="0">
                  <a:pos x="229" y="42"/>
                </a:cxn>
                <a:cxn ang="0">
                  <a:pos x="235" y="35"/>
                </a:cxn>
                <a:cxn ang="0">
                  <a:pos x="244" y="28"/>
                </a:cxn>
                <a:cxn ang="0">
                  <a:pos x="244" y="28"/>
                </a:cxn>
                <a:cxn ang="0">
                  <a:pos x="260" y="19"/>
                </a:cxn>
                <a:cxn ang="0">
                  <a:pos x="268" y="15"/>
                </a:cxn>
                <a:cxn ang="0">
                  <a:pos x="276" y="9"/>
                </a:cxn>
                <a:cxn ang="0">
                  <a:pos x="276" y="9"/>
                </a:cxn>
                <a:cxn ang="0">
                  <a:pos x="277" y="8"/>
                </a:cxn>
                <a:cxn ang="0">
                  <a:pos x="278" y="5"/>
                </a:cxn>
                <a:cxn ang="0">
                  <a:pos x="277" y="4"/>
                </a:cxn>
                <a:cxn ang="0">
                  <a:pos x="276" y="2"/>
                </a:cxn>
                <a:cxn ang="0">
                  <a:pos x="273" y="0"/>
                </a:cxn>
                <a:cxn ang="0">
                  <a:pos x="271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8" h="217">
                  <a:moveTo>
                    <a:pt x="268" y="1"/>
                  </a:moveTo>
                  <a:lnTo>
                    <a:pt x="268" y="1"/>
                  </a:lnTo>
                  <a:lnTo>
                    <a:pt x="259" y="8"/>
                  </a:lnTo>
                  <a:lnTo>
                    <a:pt x="250" y="13"/>
                  </a:lnTo>
                  <a:lnTo>
                    <a:pt x="231" y="23"/>
                  </a:lnTo>
                  <a:lnTo>
                    <a:pt x="231" y="23"/>
                  </a:lnTo>
                  <a:lnTo>
                    <a:pt x="224" y="28"/>
                  </a:lnTo>
                  <a:lnTo>
                    <a:pt x="216" y="36"/>
                  </a:lnTo>
                  <a:lnTo>
                    <a:pt x="208" y="43"/>
                  </a:lnTo>
                  <a:lnTo>
                    <a:pt x="201" y="49"/>
                  </a:lnTo>
                  <a:lnTo>
                    <a:pt x="201" y="49"/>
                  </a:lnTo>
                  <a:lnTo>
                    <a:pt x="169" y="74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01" y="127"/>
                  </a:lnTo>
                  <a:lnTo>
                    <a:pt x="65" y="155"/>
                  </a:lnTo>
                  <a:lnTo>
                    <a:pt x="65" y="155"/>
                  </a:lnTo>
                  <a:lnTo>
                    <a:pt x="50" y="167"/>
                  </a:lnTo>
                  <a:lnTo>
                    <a:pt x="33" y="180"/>
                  </a:lnTo>
                  <a:lnTo>
                    <a:pt x="16" y="192"/>
                  </a:lnTo>
                  <a:lnTo>
                    <a:pt x="9" y="200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1" y="209"/>
                  </a:lnTo>
                  <a:lnTo>
                    <a:pt x="0" y="212"/>
                  </a:lnTo>
                  <a:lnTo>
                    <a:pt x="2" y="215"/>
                  </a:lnTo>
                  <a:lnTo>
                    <a:pt x="4" y="217"/>
                  </a:lnTo>
                  <a:lnTo>
                    <a:pt x="6" y="217"/>
                  </a:lnTo>
                  <a:lnTo>
                    <a:pt x="8" y="217"/>
                  </a:lnTo>
                  <a:lnTo>
                    <a:pt x="10" y="214"/>
                  </a:lnTo>
                  <a:lnTo>
                    <a:pt x="10" y="214"/>
                  </a:lnTo>
                  <a:lnTo>
                    <a:pt x="16" y="209"/>
                  </a:lnTo>
                  <a:lnTo>
                    <a:pt x="22" y="202"/>
                  </a:lnTo>
                  <a:lnTo>
                    <a:pt x="36" y="191"/>
                  </a:lnTo>
                  <a:lnTo>
                    <a:pt x="52" y="18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101" y="141"/>
                  </a:lnTo>
                  <a:lnTo>
                    <a:pt x="136" y="113"/>
                  </a:lnTo>
                  <a:lnTo>
                    <a:pt x="136" y="113"/>
                  </a:lnTo>
                  <a:lnTo>
                    <a:pt x="154" y="98"/>
                  </a:lnTo>
                  <a:lnTo>
                    <a:pt x="174" y="83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29" y="42"/>
                  </a:lnTo>
                  <a:lnTo>
                    <a:pt x="235" y="35"/>
                  </a:lnTo>
                  <a:lnTo>
                    <a:pt x="244" y="28"/>
                  </a:lnTo>
                  <a:lnTo>
                    <a:pt x="244" y="28"/>
                  </a:lnTo>
                  <a:lnTo>
                    <a:pt x="260" y="19"/>
                  </a:lnTo>
                  <a:lnTo>
                    <a:pt x="268" y="15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7" y="8"/>
                  </a:lnTo>
                  <a:lnTo>
                    <a:pt x="278" y="5"/>
                  </a:lnTo>
                  <a:lnTo>
                    <a:pt x="277" y="4"/>
                  </a:lnTo>
                  <a:lnTo>
                    <a:pt x="276" y="2"/>
                  </a:lnTo>
                  <a:lnTo>
                    <a:pt x="273" y="0"/>
                  </a:lnTo>
                  <a:lnTo>
                    <a:pt x="271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1" name="Freeform 1223"/>
            <p:cNvSpPr/>
            <p:nvPr/>
          </p:nvSpPr>
          <p:spPr bwMode="auto">
            <a:xfrm>
              <a:off x="5334001" y="2589213"/>
              <a:ext cx="128588" cy="96838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17" y="1"/>
                </a:cxn>
                <a:cxn ang="0">
                  <a:pos x="298" y="18"/>
                </a:cxn>
                <a:cxn ang="0">
                  <a:pos x="277" y="34"/>
                </a:cxn>
                <a:cxn ang="0">
                  <a:pos x="237" y="64"/>
                </a:cxn>
                <a:cxn ang="0">
                  <a:pos x="194" y="93"/>
                </a:cxn>
                <a:cxn ang="0">
                  <a:pos x="152" y="120"/>
                </a:cxn>
                <a:cxn ang="0">
                  <a:pos x="152" y="120"/>
                </a:cxn>
                <a:cxn ang="0">
                  <a:pos x="114" y="148"/>
                </a:cxn>
                <a:cxn ang="0">
                  <a:pos x="77" y="176"/>
                </a:cxn>
                <a:cxn ang="0">
                  <a:pos x="39" y="205"/>
                </a:cxn>
                <a:cxn ang="0">
                  <a:pos x="3" y="233"/>
                </a:cxn>
                <a:cxn ang="0">
                  <a:pos x="3" y="233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0" y="240"/>
                </a:cxn>
                <a:cxn ang="0">
                  <a:pos x="1" y="243"/>
                </a:cxn>
                <a:cxn ang="0">
                  <a:pos x="4" y="243"/>
                </a:cxn>
                <a:cxn ang="0">
                  <a:pos x="5" y="243"/>
                </a:cxn>
                <a:cxn ang="0">
                  <a:pos x="8" y="243"/>
                </a:cxn>
                <a:cxn ang="0">
                  <a:pos x="8" y="243"/>
                </a:cxn>
                <a:cxn ang="0">
                  <a:pos x="47" y="213"/>
                </a:cxn>
                <a:cxn ang="0">
                  <a:pos x="86" y="183"/>
                </a:cxn>
                <a:cxn ang="0">
                  <a:pos x="126" y="153"/>
                </a:cxn>
                <a:cxn ang="0">
                  <a:pos x="166" y="124"/>
                </a:cxn>
                <a:cxn ang="0">
                  <a:pos x="166" y="124"/>
                </a:cxn>
                <a:cxn ang="0">
                  <a:pos x="207" y="97"/>
                </a:cxn>
                <a:cxn ang="0">
                  <a:pos x="247" y="70"/>
                </a:cxn>
                <a:cxn ang="0">
                  <a:pos x="288" y="40"/>
                </a:cxn>
                <a:cxn ang="0">
                  <a:pos x="306" y="26"/>
                </a:cxn>
                <a:cxn ang="0">
                  <a:pos x="324" y="9"/>
                </a:cxn>
                <a:cxn ang="0">
                  <a:pos x="324" y="9"/>
                </a:cxn>
                <a:cxn ang="0">
                  <a:pos x="327" y="8"/>
                </a:cxn>
                <a:cxn ang="0">
                  <a:pos x="327" y="5"/>
                </a:cxn>
                <a:cxn ang="0">
                  <a:pos x="324" y="2"/>
                </a:cxn>
                <a:cxn ang="0">
                  <a:pos x="322" y="0"/>
                </a:cxn>
                <a:cxn ang="0">
                  <a:pos x="319" y="0"/>
                </a:cxn>
                <a:cxn ang="0">
                  <a:pos x="317" y="1"/>
                </a:cxn>
                <a:cxn ang="0">
                  <a:pos x="317" y="1"/>
                </a:cxn>
              </a:cxnLst>
              <a:rect l="0" t="0" r="r" b="b"/>
              <a:pathLst>
                <a:path w="327" h="243">
                  <a:moveTo>
                    <a:pt x="317" y="1"/>
                  </a:moveTo>
                  <a:lnTo>
                    <a:pt x="317" y="1"/>
                  </a:lnTo>
                  <a:lnTo>
                    <a:pt x="298" y="18"/>
                  </a:lnTo>
                  <a:lnTo>
                    <a:pt x="277" y="34"/>
                  </a:lnTo>
                  <a:lnTo>
                    <a:pt x="237" y="64"/>
                  </a:lnTo>
                  <a:lnTo>
                    <a:pt x="194" y="93"/>
                  </a:lnTo>
                  <a:lnTo>
                    <a:pt x="152" y="120"/>
                  </a:lnTo>
                  <a:lnTo>
                    <a:pt x="152" y="120"/>
                  </a:lnTo>
                  <a:lnTo>
                    <a:pt x="114" y="148"/>
                  </a:lnTo>
                  <a:lnTo>
                    <a:pt x="77" y="176"/>
                  </a:lnTo>
                  <a:lnTo>
                    <a:pt x="39" y="205"/>
                  </a:lnTo>
                  <a:lnTo>
                    <a:pt x="3" y="233"/>
                  </a:lnTo>
                  <a:lnTo>
                    <a:pt x="3" y="233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1" y="243"/>
                  </a:lnTo>
                  <a:lnTo>
                    <a:pt x="4" y="243"/>
                  </a:lnTo>
                  <a:lnTo>
                    <a:pt x="5" y="243"/>
                  </a:lnTo>
                  <a:lnTo>
                    <a:pt x="8" y="243"/>
                  </a:lnTo>
                  <a:lnTo>
                    <a:pt x="8" y="243"/>
                  </a:lnTo>
                  <a:lnTo>
                    <a:pt x="47" y="213"/>
                  </a:lnTo>
                  <a:lnTo>
                    <a:pt x="86" y="183"/>
                  </a:lnTo>
                  <a:lnTo>
                    <a:pt x="126" y="153"/>
                  </a:lnTo>
                  <a:lnTo>
                    <a:pt x="166" y="124"/>
                  </a:lnTo>
                  <a:lnTo>
                    <a:pt x="166" y="124"/>
                  </a:lnTo>
                  <a:lnTo>
                    <a:pt x="207" y="97"/>
                  </a:lnTo>
                  <a:lnTo>
                    <a:pt x="247" y="70"/>
                  </a:lnTo>
                  <a:lnTo>
                    <a:pt x="288" y="40"/>
                  </a:lnTo>
                  <a:lnTo>
                    <a:pt x="306" y="26"/>
                  </a:lnTo>
                  <a:lnTo>
                    <a:pt x="324" y="9"/>
                  </a:lnTo>
                  <a:lnTo>
                    <a:pt x="324" y="9"/>
                  </a:lnTo>
                  <a:lnTo>
                    <a:pt x="327" y="8"/>
                  </a:lnTo>
                  <a:lnTo>
                    <a:pt x="327" y="5"/>
                  </a:lnTo>
                  <a:lnTo>
                    <a:pt x="324" y="2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17" y="1"/>
                  </a:lnTo>
                  <a:lnTo>
                    <a:pt x="3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2" name="Freeform 1224"/>
            <p:cNvSpPr/>
            <p:nvPr/>
          </p:nvSpPr>
          <p:spPr bwMode="auto">
            <a:xfrm>
              <a:off x="5372101" y="2603500"/>
              <a:ext cx="123825" cy="93663"/>
            </a:xfrm>
            <a:custGeom>
              <a:avLst/>
              <a:gdLst/>
              <a:ahLst/>
              <a:cxnLst>
                <a:cxn ang="0">
                  <a:pos x="302" y="2"/>
                </a:cxn>
                <a:cxn ang="0">
                  <a:pos x="302" y="2"/>
                </a:cxn>
                <a:cxn ang="0">
                  <a:pos x="294" y="13"/>
                </a:cxn>
                <a:cxn ang="0">
                  <a:pos x="287" y="22"/>
                </a:cxn>
                <a:cxn ang="0">
                  <a:pos x="276" y="31"/>
                </a:cxn>
                <a:cxn ang="0">
                  <a:pos x="266" y="39"/>
                </a:cxn>
                <a:cxn ang="0">
                  <a:pos x="245" y="52"/>
                </a:cxn>
                <a:cxn ang="0">
                  <a:pos x="222" y="66"/>
                </a:cxn>
                <a:cxn ang="0">
                  <a:pos x="222" y="66"/>
                </a:cxn>
                <a:cxn ang="0">
                  <a:pos x="178" y="94"/>
                </a:cxn>
                <a:cxn ang="0">
                  <a:pos x="133" y="121"/>
                </a:cxn>
                <a:cxn ang="0">
                  <a:pos x="133" y="121"/>
                </a:cxn>
                <a:cxn ang="0">
                  <a:pos x="98" y="145"/>
                </a:cxn>
                <a:cxn ang="0">
                  <a:pos x="64" y="170"/>
                </a:cxn>
                <a:cxn ang="0">
                  <a:pos x="33" y="197"/>
                </a:cxn>
                <a:cxn ang="0">
                  <a:pos x="17" y="212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9"/>
                </a:cxn>
                <a:cxn ang="0">
                  <a:pos x="0" y="230"/>
                </a:cxn>
                <a:cxn ang="0">
                  <a:pos x="3" y="234"/>
                </a:cxn>
                <a:cxn ang="0">
                  <a:pos x="5" y="236"/>
                </a:cxn>
                <a:cxn ang="0">
                  <a:pos x="8" y="235"/>
                </a:cxn>
                <a:cxn ang="0">
                  <a:pos x="11" y="234"/>
                </a:cxn>
                <a:cxn ang="0">
                  <a:pos x="11" y="234"/>
                </a:cxn>
                <a:cxn ang="0">
                  <a:pos x="28" y="217"/>
                </a:cxn>
                <a:cxn ang="0">
                  <a:pos x="46" y="201"/>
                </a:cxn>
                <a:cxn ang="0">
                  <a:pos x="64" y="185"/>
                </a:cxn>
                <a:cxn ang="0">
                  <a:pos x="84" y="171"/>
                </a:cxn>
                <a:cxn ang="0">
                  <a:pos x="123" y="142"/>
                </a:cxn>
                <a:cxn ang="0">
                  <a:pos x="165" y="115"/>
                </a:cxn>
                <a:cxn ang="0">
                  <a:pos x="165" y="115"/>
                </a:cxn>
                <a:cxn ang="0">
                  <a:pos x="211" y="86"/>
                </a:cxn>
                <a:cxn ang="0">
                  <a:pos x="256" y="57"/>
                </a:cxn>
                <a:cxn ang="0">
                  <a:pos x="256" y="57"/>
                </a:cxn>
                <a:cxn ang="0">
                  <a:pos x="272" y="47"/>
                </a:cxn>
                <a:cxn ang="0">
                  <a:pos x="287" y="36"/>
                </a:cxn>
                <a:cxn ang="0">
                  <a:pos x="301" y="23"/>
                </a:cxn>
                <a:cxn ang="0">
                  <a:pos x="306" y="17"/>
                </a:cxn>
                <a:cxn ang="0">
                  <a:pos x="311" y="9"/>
                </a:cxn>
                <a:cxn ang="0">
                  <a:pos x="311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0" y="1"/>
                </a:cxn>
                <a:cxn ang="0">
                  <a:pos x="305" y="0"/>
                </a:cxn>
                <a:cxn ang="0">
                  <a:pos x="304" y="1"/>
                </a:cxn>
                <a:cxn ang="0">
                  <a:pos x="302" y="2"/>
                </a:cxn>
                <a:cxn ang="0">
                  <a:pos x="302" y="2"/>
                </a:cxn>
              </a:cxnLst>
              <a:rect l="0" t="0" r="r" b="b"/>
              <a:pathLst>
                <a:path w="313" h="236">
                  <a:moveTo>
                    <a:pt x="302" y="2"/>
                  </a:moveTo>
                  <a:lnTo>
                    <a:pt x="302" y="2"/>
                  </a:lnTo>
                  <a:lnTo>
                    <a:pt x="294" y="13"/>
                  </a:lnTo>
                  <a:lnTo>
                    <a:pt x="287" y="22"/>
                  </a:lnTo>
                  <a:lnTo>
                    <a:pt x="276" y="31"/>
                  </a:lnTo>
                  <a:lnTo>
                    <a:pt x="266" y="39"/>
                  </a:lnTo>
                  <a:lnTo>
                    <a:pt x="245" y="52"/>
                  </a:lnTo>
                  <a:lnTo>
                    <a:pt x="222" y="66"/>
                  </a:lnTo>
                  <a:lnTo>
                    <a:pt x="222" y="66"/>
                  </a:lnTo>
                  <a:lnTo>
                    <a:pt x="178" y="94"/>
                  </a:lnTo>
                  <a:lnTo>
                    <a:pt x="133" y="121"/>
                  </a:lnTo>
                  <a:lnTo>
                    <a:pt x="133" y="121"/>
                  </a:lnTo>
                  <a:lnTo>
                    <a:pt x="98" y="145"/>
                  </a:lnTo>
                  <a:lnTo>
                    <a:pt x="64" y="170"/>
                  </a:lnTo>
                  <a:lnTo>
                    <a:pt x="33" y="197"/>
                  </a:lnTo>
                  <a:lnTo>
                    <a:pt x="17" y="212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9"/>
                  </a:lnTo>
                  <a:lnTo>
                    <a:pt x="0" y="230"/>
                  </a:lnTo>
                  <a:lnTo>
                    <a:pt x="3" y="234"/>
                  </a:lnTo>
                  <a:lnTo>
                    <a:pt x="5" y="236"/>
                  </a:lnTo>
                  <a:lnTo>
                    <a:pt x="8" y="235"/>
                  </a:lnTo>
                  <a:lnTo>
                    <a:pt x="11" y="234"/>
                  </a:lnTo>
                  <a:lnTo>
                    <a:pt x="11" y="234"/>
                  </a:lnTo>
                  <a:lnTo>
                    <a:pt x="28" y="217"/>
                  </a:lnTo>
                  <a:lnTo>
                    <a:pt x="46" y="201"/>
                  </a:lnTo>
                  <a:lnTo>
                    <a:pt x="64" y="185"/>
                  </a:lnTo>
                  <a:lnTo>
                    <a:pt x="84" y="171"/>
                  </a:lnTo>
                  <a:lnTo>
                    <a:pt x="123" y="142"/>
                  </a:lnTo>
                  <a:lnTo>
                    <a:pt x="165" y="115"/>
                  </a:lnTo>
                  <a:lnTo>
                    <a:pt x="165" y="115"/>
                  </a:lnTo>
                  <a:lnTo>
                    <a:pt x="211" y="86"/>
                  </a:lnTo>
                  <a:lnTo>
                    <a:pt x="256" y="57"/>
                  </a:lnTo>
                  <a:lnTo>
                    <a:pt x="256" y="57"/>
                  </a:lnTo>
                  <a:lnTo>
                    <a:pt x="272" y="47"/>
                  </a:lnTo>
                  <a:lnTo>
                    <a:pt x="287" y="36"/>
                  </a:lnTo>
                  <a:lnTo>
                    <a:pt x="301" y="23"/>
                  </a:lnTo>
                  <a:lnTo>
                    <a:pt x="306" y="17"/>
                  </a:lnTo>
                  <a:lnTo>
                    <a:pt x="311" y="9"/>
                  </a:lnTo>
                  <a:lnTo>
                    <a:pt x="311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0" y="1"/>
                  </a:lnTo>
                  <a:lnTo>
                    <a:pt x="305" y="0"/>
                  </a:lnTo>
                  <a:lnTo>
                    <a:pt x="304" y="1"/>
                  </a:lnTo>
                  <a:lnTo>
                    <a:pt x="302" y="2"/>
                  </a:lnTo>
                  <a:lnTo>
                    <a:pt x="3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3" name="Freeform 1225"/>
            <p:cNvSpPr/>
            <p:nvPr/>
          </p:nvSpPr>
          <p:spPr bwMode="auto">
            <a:xfrm>
              <a:off x="5438776" y="2600325"/>
              <a:ext cx="117475" cy="87313"/>
            </a:xfrm>
            <a:custGeom>
              <a:avLst/>
              <a:gdLst/>
              <a:ahLst/>
              <a:cxnLst>
                <a:cxn ang="0">
                  <a:pos x="286" y="3"/>
                </a:cxn>
                <a:cxn ang="0">
                  <a:pos x="286" y="3"/>
                </a:cxn>
                <a:cxn ang="0">
                  <a:pos x="268" y="17"/>
                </a:cxn>
                <a:cxn ang="0">
                  <a:pos x="251" y="31"/>
                </a:cxn>
                <a:cxn ang="0">
                  <a:pos x="213" y="57"/>
                </a:cxn>
                <a:cxn ang="0">
                  <a:pos x="136" y="106"/>
                </a:cxn>
                <a:cxn ang="0">
                  <a:pos x="136" y="106"/>
                </a:cxn>
                <a:cxn ang="0">
                  <a:pos x="101" y="131"/>
                </a:cxn>
                <a:cxn ang="0">
                  <a:pos x="68" y="157"/>
                </a:cxn>
                <a:cxn ang="0">
                  <a:pos x="35" y="184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8"/>
                </a:cxn>
                <a:cxn ang="0">
                  <a:pos x="1" y="221"/>
                </a:cxn>
                <a:cxn ang="0">
                  <a:pos x="4" y="221"/>
                </a:cxn>
                <a:cxn ang="0">
                  <a:pos x="5" y="221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43" y="192"/>
                </a:cxn>
                <a:cxn ang="0">
                  <a:pos x="77" y="165"/>
                </a:cxn>
                <a:cxn ang="0">
                  <a:pos x="112" y="137"/>
                </a:cxn>
                <a:cxn ang="0">
                  <a:pos x="149" y="111"/>
                </a:cxn>
                <a:cxn ang="0">
                  <a:pos x="149" y="111"/>
                </a:cxn>
                <a:cxn ang="0">
                  <a:pos x="223" y="63"/>
                </a:cxn>
                <a:cxn ang="0">
                  <a:pos x="260" y="38"/>
                </a:cxn>
                <a:cxn ang="0">
                  <a:pos x="277" y="25"/>
                </a:cxn>
                <a:cxn ang="0">
                  <a:pos x="294" y="10"/>
                </a:cxn>
                <a:cxn ang="0">
                  <a:pos x="294" y="10"/>
                </a:cxn>
                <a:cxn ang="0">
                  <a:pos x="295" y="8"/>
                </a:cxn>
                <a:cxn ang="0">
                  <a:pos x="295" y="6"/>
                </a:cxn>
                <a:cxn ang="0">
                  <a:pos x="294" y="3"/>
                </a:cxn>
                <a:cxn ang="0">
                  <a:pos x="290" y="0"/>
                </a:cxn>
                <a:cxn ang="0">
                  <a:pos x="288" y="1"/>
                </a:cxn>
                <a:cxn ang="0">
                  <a:pos x="286" y="3"/>
                </a:cxn>
                <a:cxn ang="0">
                  <a:pos x="286" y="3"/>
                </a:cxn>
              </a:cxnLst>
              <a:rect l="0" t="0" r="r" b="b"/>
              <a:pathLst>
                <a:path w="295" h="221">
                  <a:moveTo>
                    <a:pt x="286" y="3"/>
                  </a:moveTo>
                  <a:lnTo>
                    <a:pt x="286" y="3"/>
                  </a:lnTo>
                  <a:lnTo>
                    <a:pt x="268" y="17"/>
                  </a:lnTo>
                  <a:lnTo>
                    <a:pt x="251" y="31"/>
                  </a:lnTo>
                  <a:lnTo>
                    <a:pt x="213" y="57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01" y="131"/>
                  </a:lnTo>
                  <a:lnTo>
                    <a:pt x="68" y="157"/>
                  </a:lnTo>
                  <a:lnTo>
                    <a:pt x="35" y="184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8"/>
                  </a:lnTo>
                  <a:lnTo>
                    <a:pt x="1" y="221"/>
                  </a:lnTo>
                  <a:lnTo>
                    <a:pt x="4" y="221"/>
                  </a:lnTo>
                  <a:lnTo>
                    <a:pt x="5" y="221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43" y="192"/>
                  </a:lnTo>
                  <a:lnTo>
                    <a:pt x="77" y="165"/>
                  </a:lnTo>
                  <a:lnTo>
                    <a:pt x="112" y="137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223" y="63"/>
                  </a:lnTo>
                  <a:lnTo>
                    <a:pt x="260" y="38"/>
                  </a:lnTo>
                  <a:lnTo>
                    <a:pt x="277" y="25"/>
                  </a:lnTo>
                  <a:lnTo>
                    <a:pt x="294" y="10"/>
                  </a:lnTo>
                  <a:lnTo>
                    <a:pt x="294" y="10"/>
                  </a:lnTo>
                  <a:lnTo>
                    <a:pt x="295" y="8"/>
                  </a:lnTo>
                  <a:lnTo>
                    <a:pt x="295" y="6"/>
                  </a:lnTo>
                  <a:lnTo>
                    <a:pt x="294" y="3"/>
                  </a:lnTo>
                  <a:lnTo>
                    <a:pt x="290" y="0"/>
                  </a:lnTo>
                  <a:lnTo>
                    <a:pt x="288" y="1"/>
                  </a:lnTo>
                  <a:lnTo>
                    <a:pt x="286" y="3"/>
                  </a:lnTo>
                  <a:lnTo>
                    <a:pt x="2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4" name="Freeform 1226"/>
            <p:cNvSpPr/>
            <p:nvPr/>
          </p:nvSpPr>
          <p:spPr bwMode="auto">
            <a:xfrm>
              <a:off x="5484813" y="2597150"/>
              <a:ext cx="131763" cy="95250"/>
            </a:xfrm>
            <a:custGeom>
              <a:avLst/>
              <a:gdLst/>
              <a:ahLst/>
              <a:cxnLst>
                <a:cxn ang="0">
                  <a:pos x="325" y="1"/>
                </a:cxn>
                <a:cxn ang="0">
                  <a:pos x="325" y="1"/>
                </a:cxn>
                <a:cxn ang="0">
                  <a:pos x="286" y="28"/>
                </a:cxn>
                <a:cxn ang="0">
                  <a:pos x="248" y="56"/>
                </a:cxn>
                <a:cxn ang="0">
                  <a:pos x="209" y="84"/>
                </a:cxn>
                <a:cxn ang="0">
                  <a:pos x="170" y="110"/>
                </a:cxn>
                <a:cxn ang="0">
                  <a:pos x="170" y="110"/>
                </a:cxn>
                <a:cxn ang="0">
                  <a:pos x="129" y="137"/>
                </a:cxn>
                <a:cxn ang="0">
                  <a:pos x="87" y="165"/>
                </a:cxn>
                <a:cxn ang="0">
                  <a:pos x="87" y="165"/>
                </a:cxn>
                <a:cxn ang="0">
                  <a:pos x="53" y="188"/>
                </a:cxn>
                <a:cxn ang="0">
                  <a:pos x="53" y="188"/>
                </a:cxn>
                <a:cxn ang="0">
                  <a:pos x="43" y="200"/>
                </a:cxn>
                <a:cxn ang="0">
                  <a:pos x="31" y="212"/>
                </a:cxn>
                <a:cxn ang="0">
                  <a:pos x="24" y="218"/>
                </a:cxn>
                <a:cxn ang="0">
                  <a:pos x="19" y="224"/>
                </a:cxn>
                <a:cxn ang="0">
                  <a:pos x="11" y="228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2" y="230"/>
                </a:cxn>
                <a:cxn ang="0">
                  <a:pos x="1" y="232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1" y="239"/>
                </a:cxn>
                <a:cxn ang="0">
                  <a:pos x="2" y="241"/>
                </a:cxn>
                <a:cxn ang="0">
                  <a:pos x="5" y="241"/>
                </a:cxn>
                <a:cxn ang="0">
                  <a:pos x="5" y="241"/>
                </a:cxn>
                <a:cxn ang="0">
                  <a:pos x="13" y="239"/>
                </a:cxn>
                <a:cxn ang="0">
                  <a:pos x="21" y="235"/>
                </a:cxn>
                <a:cxn ang="0">
                  <a:pos x="27" y="232"/>
                </a:cxn>
                <a:cxn ang="0">
                  <a:pos x="32" y="226"/>
                </a:cxn>
                <a:cxn ang="0">
                  <a:pos x="44" y="215"/>
                </a:cxn>
                <a:cxn ang="0">
                  <a:pos x="56" y="201"/>
                </a:cxn>
                <a:cxn ang="0">
                  <a:pos x="56" y="201"/>
                </a:cxn>
                <a:cxn ang="0">
                  <a:pos x="66" y="192"/>
                </a:cxn>
                <a:cxn ang="0">
                  <a:pos x="79" y="182"/>
                </a:cxn>
                <a:cxn ang="0">
                  <a:pos x="106" y="164"/>
                </a:cxn>
                <a:cxn ang="0">
                  <a:pos x="159" y="131"/>
                </a:cxn>
                <a:cxn ang="0">
                  <a:pos x="159" y="131"/>
                </a:cxn>
                <a:cxn ang="0">
                  <a:pos x="202" y="101"/>
                </a:cxn>
                <a:cxn ang="0">
                  <a:pos x="246" y="71"/>
                </a:cxn>
                <a:cxn ang="0">
                  <a:pos x="287" y="41"/>
                </a:cxn>
                <a:cxn ang="0">
                  <a:pos x="331" y="12"/>
                </a:cxn>
                <a:cxn ang="0">
                  <a:pos x="331" y="12"/>
                </a:cxn>
                <a:cxn ang="0">
                  <a:pos x="333" y="9"/>
                </a:cxn>
                <a:cxn ang="0">
                  <a:pos x="333" y="8"/>
                </a:cxn>
                <a:cxn ang="0">
                  <a:pos x="333" y="4"/>
                </a:cxn>
                <a:cxn ang="0">
                  <a:pos x="329" y="1"/>
                </a:cxn>
                <a:cxn ang="0">
                  <a:pos x="328" y="0"/>
                </a:cxn>
                <a:cxn ang="0">
                  <a:pos x="325" y="1"/>
                </a:cxn>
                <a:cxn ang="0">
                  <a:pos x="325" y="1"/>
                </a:cxn>
              </a:cxnLst>
              <a:rect l="0" t="0" r="r" b="b"/>
              <a:pathLst>
                <a:path w="333" h="241">
                  <a:moveTo>
                    <a:pt x="325" y="1"/>
                  </a:moveTo>
                  <a:lnTo>
                    <a:pt x="325" y="1"/>
                  </a:lnTo>
                  <a:lnTo>
                    <a:pt x="286" y="28"/>
                  </a:lnTo>
                  <a:lnTo>
                    <a:pt x="248" y="56"/>
                  </a:lnTo>
                  <a:lnTo>
                    <a:pt x="209" y="84"/>
                  </a:lnTo>
                  <a:lnTo>
                    <a:pt x="170" y="110"/>
                  </a:lnTo>
                  <a:lnTo>
                    <a:pt x="170" y="110"/>
                  </a:lnTo>
                  <a:lnTo>
                    <a:pt x="129" y="137"/>
                  </a:lnTo>
                  <a:lnTo>
                    <a:pt x="87" y="165"/>
                  </a:lnTo>
                  <a:lnTo>
                    <a:pt x="87" y="165"/>
                  </a:lnTo>
                  <a:lnTo>
                    <a:pt x="53" y="188"/>
                  </a:lnTo>
                  <a:lnTo>
                    <a:pt x="53" y="188"/>
                  </a:lnTo>
                  <a:lnTo>
                    <a:pt x="43" y="200"/>
                  </a:lnTo>
                  <a:lnTo>
                    <a:pt x="31" y="212"/>
                  </a:lnTo>
                  <a:lnTo>
                    <a:pt x="24" y="218"/>
                  </a:lnTo>
                  <a:lnTo>
                    <a:pt x="19" y="224"/>
                  </a:lnTo>
                  <a:lnTo>
                    <a:pt x="11" y="228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2" y="230"/>
                  </a:lnTo>
                  <a:lnTo>
                    <a:pt x="1" y="232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1" y="239"/>
                  </a:lnTo>
                  <a:lnTo>
                    <a:pt x="2" y="241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13" y="239"/>
                  </a:lnTo>
                  <a:lnTo>
                    <a:pt x="21" y="235"/>
                  </a:lnTo>
                  <a:lnTo>
                    <a:pt x="27" y="232"/>
                  </a:lnTo>
                  <a:lnTo>
                    <a:pt x="32" y="226"/>
                  </a:lnTo>
                  <a:lnTo>
                    <a:pt x="44" y="215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66" y="192"/>
                  </a:lnTo>
                  <a:lnTo>
                    <a:pt x="79" y="182"/>
                  </a:lnTo>
                  <a:lnTo>
                    <a:pt x="106" y="164"/>
                  </a:lnTo>
                  <a:lnTo>
                    <a:pt x="159" y="131"/>
                  </a:lnTo>
                  <a:lnTo>
                    <a:pt x="159" y="131"/>
                  </a:lnTo>
                  <a:lnTo>
                    <a:pt x="202" y="101"/>
                  </a:lnTo>
                  <a:lnTo>
                    <a:pt x="246" y="71"/>
                  </a:lnTo>
                  <a:lnTo>
                    <a:pt x="287" y="41"/>
                  </a:lnTo>
                  <a:lnTo>
                    <a:pt x="331" y="12"/>
                  </a:lnTo>
                  <a:lnTo>
                    <a:pt x="331" y="12"/>
                  </a:lnTo>
                  <a:lnTo>
                    <a:pt x="333" y="9"/>
                  </a:lnTo>
                  <a:lnTo>
                    <a:pt x="333" y="8"/>
                  </a:lnTo>
                  <a:lnTo>
                    <a:pt x="333" y="4"/>
                  </a:lnTo>
                  <a:lnTo>
                    <a:pt x="329" y="1"/>
                  </a:lnTo>
                  <a:lnTo>
                    <a:pt x="328" y="0"/>
                  </a:lnTo>
                  <a:lnTo>
                    <a:pt x="325" y="1"/>
                  </a:lnTo>
                  <a:lnTo>
                    <a:pt x="3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5" name="Freeform 1227"/>
            <p:cNvSpPr/>
            <p:nvPr/>
          </p:nvSpPr>
          <p:spPr bwMode="auto">
            <a:xfrm>
              <a:off x="5526088" y="2600325"/>
              <a:ext cx="150813" cy="103188"/>
            </a:xfrm>
            <a:custGeom>
              <a:avLst/>
              <a:gdLst/>
              <a:ahLst/>
              <a:cxnLst>
                <a:cxn ang="0">
                  <a:pos x="367" y="1"/>
                </a:cxn>
                <a:cxn ang="0">
                  <a:pos x="367" y="1"/>
                </a:cxn>
                <a:cxn ang="0">
                  <a:pos x="355" y="8"/>
                </a:cxn>
                <a:cxn ang="0">
                  <a:pos x="344" y="16"/>
                </a:cxn>
                <a:cxn ang="0">
                  <a:pos x="323" y="31"/>
                </a:cxn>
                <a:cxn ang="0">
                  <a:pos x="280" y="67"/>
                </a:cxn>
                <a:cxn ang="0">
                  <a:pos x="280" y="67"/>
                </a:cxn>
                <a:cxn ang="0">
                  <a:pos x="257" y="84"/>
                </a:cxn>
                <a:cxn ang="0">
                  <a:pos x="232" y="99"/>
                </a:cxn>
                <a:cxn ang="0">
                  <a:pos x="209" y="114"/>
                </a:cxn>
                <a:cxn ang="0">
                  <a:pos x="184" y="128"/>
                </a:cxn>
                <a:cxn ang="0">
                  <a:pos x="184" y="128"/>
                </a:cxn>
                <a:cxn ang="0">
                  <a:pos x="157" y="142"/>
                </a:cxn>
                <a:cxn ang="0">
                  <a:pos x="129" y="156"/>
                </a:cxn>
                <a:cxn ang="0">
                  <a:pos x="102" y="170"/>
                </a:cxn>
                <a:cxn ang="0">
                  <a:pos x="89" y="178"/>
                </a:cxn>
                <a:cxn ang="0">
                  <a:pos x="77" y="187"/>
                </a:cxn>
                <a:cxn ang="0">
                  <a:pos x="77" y="187"/>
                </a:cxn>
                <a:cxn ang="0">
                  <a:pos x="36" y="216"/>
                </a:cxn>
                <a:cxn ang="0">
                  <a:pos x="26" y="224"/>
                </a:cxn>
                <a:cxn ang="0">
                  <a:pos x="17" y="233"/>
                </a:cxn>
                <a:cxn ang="0">
                  <a:pos x="7" y="241"/>
                </a:cxn>
                <a:cxn ang="0">
                  <a:pos x="1" y="251"/>
                </a:cxn>
                <a:cxn ang="0">
                  <a:pos x="1" y="251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1" y="256"/>
                </a:cxn>
                <a:cxn ang="0">
                  <a:pos x="2" y="258"/>
                </a:cxn>
                <a:cxn ang="0">
                  <a:pos x="6" y="259"/>
                </a:cxn>
                <a:cxn ang="0">
                  <a:pos x="9" y="258"/>
                </a:cxn>
                <a:cxn ang="0">
                  <a:pos x="10" y="256"/>
                </a:cxn>
                <a:cxn ang="0">
                  <a:pos x="10" y="256"/>
                </a:cxn>
                <a:cxn ang="0">
                  <a:pos x="18" y="246"/>
                </a:cxn>
                <a:cxn ang="0">
                  <a:pos x="28" y="237"/>
                </a:cxn>
                <a:cxn ang="0">
                  <a:pos x="39" y="227"/>
                </a:cxn>
                <a:cxn ang="0">
                  <a:pos x="52" y="218"/>
                </a:cxn>
                <a:cxn ang="0">
                  <a:pos x="75" y="201"/>
                </a:cxn>
                <a:cxn ang="0">
                  <a:pos x="99" y="186"/>
                </a:cxn>
                <a:cxn ang="0">
                  <a:pos x="99" y="186"/>
                </a:cxn>
                <a:cxn ang="0">
                  <a:pos x="109" y="178"/>
                </a:cxn>
                <a:cxn ang="0">
                  <a:pos x="123" y="170"/>
                </a:cxn>
                <a:cxn ang="0">
                  <a:pos x="147" y="158"/>
                </a:cxn>
                <a:cxn ang="0">
                  <a:pos x="174" y="145"/>
                </a:cxn>
                <a:cxn ang="0">
                  <a:pos x="198" y="133"/>
                </a:cxn>
                <a:cxn ang="0">
                  <a:pos x="198" y="133"/>
                </a:cxn>
                <a:cxn ang="0">
                  <a:pos x="221" y="120"/>
                </a:cxn>
                <a:cxn ang="0">
                  <a:pos x="243" y="106"/>
                </a:cxn>
                <a:cxn ang="0">
                  <a:pos x="265" y="91"/>
                </a:cxn>
                <a:cxn ang="0">
                  <a:pos x="286" y="76"/>
                </a:cxn>
                <a:cxn ang="0">
                  <a:pos x="286" y="76"/>
                </a:cxn>
                <a:cxn ang="0">
                  <a:pos x="307" y="59"/>
                </a:cxn>
                <a:cxn ang="0">
                  <a:pos x="328" y="42"/>
                </a:cxn>
                <a:cxn ang="0">
                  <a:pos x="350" y="26"/>
                </a:cxn>
                <a:cxn ang="0">
                  <a:pos x="362" y="18"/>
                </a:cxn>
                <a:cxn ang="0">
                  <a:pos x="374" y="10"/>
                </a:cxn>
                <a:cxn ang="0">
                  <a:pos x="374" y="10"/>
                </a:cxn>
                <a:cxn ang="0">
                  <a:pos x="375" y="9"/>
                </a:cxn>
                <a:cxn ang="0">
                  <a:pos x="376" y="8"/>
                </a:cxn>
                <a:cxn ang="0">
                  <a:pos x="375" y="4"/>
                </a:cxn>
                <a:cxn ang="0">
                  <a:pos x="372" y="1"/>
                </a:cxn>
                <a:cxn ang="0">
                  <a:pos x="370" y="0"/>
                </a:cxn>
                <a:cxn ang="0">
                  <a:pos x="367" y="1"/>
                </a:cxn>
                <a:cxn ang="0">
                  <a:pos x="367" y="1"/>
                </a:cxn>
              </a:cxnLst>
              <a:rect l="0" t="0" r="r" b="b"/>
              <a:pathLst>
                <a:path w="376" h="259">
                  <a:moveTo>
                    <a:pt x="367" y="1"/>
                  </a:moveTo>
                  <a:lnTo>
                    <a:pt x="367" y="1"/>
                  </a:lnTo>
                  <a:lnTo>
                    <a:pt x="355" y="8"/>
                  </a:lnTo>
                  <a:lnTo>
                    <a:pt x="344" y="16"/>
                  </a:lnTo>
                  <a:lnTo>
                    <a:pt x="323" y="31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57" y="84"/>
                  </a:lnTo>
                  <a:lnTo>
                    <a:pt x="232" y="99"/>
                  </a:lnTo>
                  <a:lnTo>
                    <a:pt x="209" y="114"/>
                  </a:lnTo>
                  <a:lnTo>
                    <a:pt x="184" y="128"/>
                  </a:lnTo>
                  <a:lnTo>
                    <a:pt x="184" y="128"/>
                  </a:lnTo>
                  <a:lnTo>
                    <a:pt x="157" y="142"/>
                  </a:lnTo>
                  <a:lnTo>
                    <a:pt x="129" y="156"/>
                  </a:lnTo>
                  <a:lnTo>
                    <a:pt x="102" y="170"/>
                  </a:lnTo>
                  <a:lnTo>
                    <a:pt x="89" y="178"/>
                  </a:lnTo>
                  <a:lnTo>
                    <a:pt x="77" y="187"/>
                  </a:lnTo>
                  <a:lnTo>
                    <a:pt x="77" y="187"/>
                  </a:lnTo>
                  <a:lnTo>
                    <a:pt x="36" y="216"/>
                  </a:lnTo>
                  <a:lnTo>
                    <a:pt x="26" y="224"/>
                  </a:lnTo>
                  <a:lnTo>
                    <a:pt x="17" y="233"/>
                  </a:lnTo>
                  <a:lnTo>
                    <a:pt x="7" y="241"/>
                  </a:lnTo>
                  <a:lnTo>
                    <a:pt x="1" y="251"/>
                  </a:lnTo>
                  <a:lnTo>
                    <a:pt x="1" y="251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1" y="256"/>
                  </a:lnTo>
                  <a:lnTo>
                    <a:pt x="2" y="258"/>
                  </a:lnTo>
                  <a:lnTo>
                    <a:pt x="6" y="259"/>
                  </a:lnTo>
                  <a:lnTo>
                    <a:pt x="9" y="258"/>
                  </a:lnTo>
                  <a:lnTo>
                    <a:pt x="10" y="256"/>
                  </a:lnTo>
                  <a:lnTo>
                    <a:pt x="10" y="256"/>
                  </a:lnTo>
                  <a:lnTo>
                    <a:pt x="18" y="246"/>
                  </a:lnTo>
                  <a:lnTo>
                    <a:pt x="28" y="237"/>
                  </a:lnTo>
                  <a:lnTo>
                    <a:pt x="39" y="227"/>
                  </a:lnTo>
                  <a:lnTo>
                    <a:pt x="52" y="218"/>
                  </a:lnTo>
                  <a:lnTo>
                    <a:pt x="75" y="201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9" y="178"/>
                  </a:lnTo>
                  <a:lnTo>
                    <a:pt x="123" y="170"/>
                  </a:lnTo>
                  <a:lnTo>
                    <a:pt x="147" y="158"/>
                  </a:lnTo>
                  <a:lnTo>
                    <a:pt x="174" y="145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221" y="120"/>
                  </a:lnTo>
                  <a:lnTo>
                    <a:pt x="243" y="106"/>
                  </a:lnTo>
                  <a:lnTo>
                    <a:pt x="265" y="91"/>
                  </a:lnTo>
                  <a:lnTo>
                    <a:pt x="286" y="76"/>
                  </a:lnTo>
                  <a:lnTo>
                    <a:pt x="286" y="76"/>
                  </a:lnTo>
                  <a:lnTo>
                    <a:pt x="307" y="59"/>
                  </a:lnTo>
                  <a:lnTo>
                    <a:pt x="328" y="42"/>
                  </a:lnTo>
                  <a:lnTo>
                    <a:pt x="350" y="26"/>
                  </a:lnTo>
                  <a:lnTo>
                    <a:pt x="362" y="18"/>
                  </a:lnTo>
                  <a:lnTo>
                    <a:pt x="374" y="10"/>
                  </a:lnTo>
                  <a:lnTo>
                    <a:pt x="374" y="10"/>
                  </a:lnTo>
                  <a:lnTo>
                    <a:pt x="375" y="9"/>
                  </a:lnTo>
                  <a:lnTo>
                    <a:pt x="376" y="8"/>
                  </a:lnTo>
                  <a:lnTo>
                    <a:pt x="375" y="4"/>
                  </a:lnTo>
                  <a:lnTo>
                    <a:pt x="372" y="1"/>
                  </a:lnTo>
                  <a:lnTo>
                    <a:pt x="370" y="0"/>
                  </a:lnTo>
                  <a:lnTo>
                    <a:pt x="367" y="1"/>
                  </a:lnTo>
                  <a:lnTo>
                    <a:pt x="3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6" name="Freeform 1228"/>
            <p:cNvSpPr/>
            <p:nvPr/>
          </p:nvSpPr>
          <p:spPr bwMode="auto">
            <a:xfrm>
              <a:off x="5594351" y="2605088"/>
              <a:ext cx="133350" cy="90488"/>
            </a:xfrm>
            <a:custGeom>
              <a:avLst/>
              <a:gdLst/>
              <a:ahLst/>
              <a:cxnLst>
                <a:cxn ang="0">
                  <a:pos x="326" y="1"/>
                </a:cxn>
                <a:cxn ang="0">
                  <a:pos x="326" y="1"/>
                </a:cxn>
                <a:cxn ang="0">
                  <a:pos x="309" y="14"/>
                </a:cxn>
                <a:cxn ang="0">
                  <a:pos x="290" y="27"/>
                </a:cxn>
                <a:cxn ang="0">
                  <a:pos x="273" y="42"/>
                </a:cxn>
                <a:cxn ang="0">
                  <a:pos x="255" y="55"/>
                </a:cxn>
                <a:cxn ang="0">
                  <a:pos x="255" y="55"/>
                </a:cxn>
                <a:cxn ang="0">
                  <a:pos x="208" y="87"/>
                </a:cxn>
                <a:cxn ang="0">
                  <a:pos x="160" y="120"/>
                </a:cxn>
                <a:cxn ang="0">
                  <a:pos x="160" y="120"/>
                </a:cxn>
                <a:cxn ang="0">
                  <a:pos x="119" y="146"/>
                </a:cxn>
                <a:cxn ang="0">
                  <a:pos x="98" y="159"/>
                </a:cxn>
                <a:cxn ang="0">
                  <a:pos x="78" y="174"/>
                </a:cxn>
                <a:cxn ang="0">
                  <a:pos x="78" y="174"/>
                </a:cxn>
                <a:cxn ang="0">
                  <a:pos x="60" y="185"/>
                </a:cxn>
                <a:cxn ang="0">
                  <a:pos x="40" y="196"/>
                </a:cxn>
                <a:cxn ang="0">
                  <a:pos x="21" y="206"/>
                </a:cxn>
                <a:cxn ang="0">
                  <a:pos x="3" y="218"/>
                </a:cxn>
                <a:cxn ang="0">
                  <a:pos x="3" y="218"/>
                </a:cxn>
                <a:cxn ang="0">
                  <a:pos x="1" y="219"/>
                </a:cxn>
                <a:cxn ang="0">
                  <a:pos x="0" y="221"/>
                </a:cxn>
                <a:cxn ang="0">
                  <a:pos x="1" y="226"/>
                </a:cxn>
                <a:cxn ang="0">
                  <a:pos x="3" y="227"/>
                </a:cxn>
                <a:cxn ang="0">
                  <a:pos x="4" y="229"/>
                </a:cxn>
                <a:cxn ang="0">
                  <a:pos x="6" y="229"/>
                </a:cxn>
                <a:cxn ang="0">
                  <a:pos x="8" y="227"/>
                </a:cxn>
                <a:cxn ang="0">
                  <a:pos x="8" y="227"/>
                </a:cxn>
                <a:cxn ang="0">
                  <a:pos x="25" y="217"/>
                </a:cxn>
                <a:cxn ang="0">
                  <a:pos x="43" y="209"/>
                </a:cxn>
                <a:cxn ang="0">
                  <a:pos x="60" y="200"/>
                </a:cxn>
                <a:cxn ang="0">
                  <a:pos x="77" y="189"/>
                </a:cxn>
                <a:cxn ang="0">
                  <a:pos x="77" y="189"/>
                </a:cxn>
                <a:cxn ang="0">
                  <a:pos x="122" y="159"/>
                </a:cxn>
                <a:cxn ang="0">
                  <a:pos x="166" y="130"/>
                </a:cxn>
                <a:cxn ang="0">
                  <a:pos x="166" y="130"/>
                </a:cxn>
                <a:cxn ang="0">
                  <a:pos x="209" y="100"/>
                </a:cxn>
                <a:cxn ang="0">
                  <a:pos x="252" y="70"/>
                </a:cxn>
                <a:cxn ang="0">
                  <a:pos x="252" y="70"/>
                </a:cxn>
                <a:cxn ang="0">
                  <a:pos x="272" y="55"/>
                </a:cxn>
                <a:cxn ang="0">
                  <a:pos x="292" y="40"/>
                </a:cxn>
                <a:cxn ang="0">
                  <a:pos x="311" y="25"/>
                </a:cxn>
                <a:cxn ang="0">
                  <a:pos x="332" y="10"/>
                </a:cxn>
                <a:cxn ang="0">
                  <a:pos x="332" y="10"/>
                </a:cxn>
                <a:cxn ang="0">
                  <a:pos x="333" y="9"/>
                </a:cxn>
                <a:cxn ang="0">
                  <a:pos x="335" y="6"/>
                </a:cxn>
                <a:cxn ang="0">
                  <a:pos x="333" y="2"/>
                </a:cxn>
                <a:cxn ang="0">
                  <a:pos x="331" y="0"/>
                </a:cxn>
                <a:cxn ang="0">
                  <a:pos x="328" y="0"/>
                </a:cxn>
                <a:cxn ang="0">
                  <a:pos x="326" y="1"/>
                </a:cxn>
                <a:cxn ang="0">
                  <a:pos x="326" y="1"/>
                </a:cxn>
              </a:cxnLst>
              <a:rect l="0" t="0" r="r" b="b"/>
              <a:pathLst>
                <a:path w="335" h="229">
                  <a:moveTo>
                    <a:pt x="326" y="1"/>
                  </a:moveTo>
                  <a:lnTo>
                    <a:pt x="326" y="1"/>
                  </a:lnTo>
                  <a:lnTo>
                    <a:pt x="309" y="14"/>
                  </a:lnTo>
                  <a:lnTo>
                    <a:pt x="290" y="27"/>
                  </a:lnTo>
                  <a:lnTo>
                    <a:pt x="273" y="42"/>
                  </a:lnTo>
                  <a:lnTo>
                    <a:pt x="255" y="55"/>
                  </a:lnTo>
                  <a:lnTo>
                    <a:pt x="255" y="55"/>
                  </a:lnTo>
                  <a:lnTo>
                    <a:pt x="208" y="87"/>
                  </a:lnTo>
                  <a:lnTo>
                    <a:pt x="160" y="120"/>
                  </a:lnTo>
                  <a:lnTo>
                    <a:pt x="160" y="120"/>
                  </a:lnTo>
                  <a:lnTo>
                    <a:pt x="119" y="146"/>
                  </a:lnTo>
                  <a:lnTo>
                    <a:pt x="98" y="159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60" y="185"/>
                  </a:lnTo>
                  <a:lnTo>
                    <a:pt x="40" y="196"/>
                  </a:lnTo>
                  <a:lnTo>
                    <a:pt x="21" y="206"/>
                  </a:lnTo>
                  <a:lnTo>
                    <a:pt x="3" y="218"/>
                  </a:lnTo>
                  <a:lnTo>
                    <a:pt x="3" y="218"/>
                  </a:lnTo>
                  <a:lnTo>
                    <a:pt x="1" y="219"/>
                  </a:lnTo>
                  <a:lnTo>
                    <a:pt x="0" y="221"/>
                  </a:lnTo>
                  <a:lnTo>
                    <a:pt x="1" y="226"/>
                  </a:lnTo>
                  <a:lnTo>
                    <a:pt x="3" y="227"/>
                  </a:lnTo>
                  <a:lnTo>
                    <a:pt x="4" y="229"/>
                  </a:lnTo>
                  <a:lnTo>
                    <a:pt x="6" y="229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25" y="217"/>
                  </a:lnTo>
                  <a:lnTo>
                    <a:pt x="43" y="209"/>
                  </a:lnTo>
                  <a:lnTo>
                    <a:pt x="60" y="200"/>
                  </a:lnTo>
                  <a:lnTo>
                    <a:pt x="77" y="189"/>
                  </a:lnTo>
                  <a:lnTo>
                    <a:pt x="77" y="189"/>
                  </a:lnTo>
                  <a:lnTo>
                    <a:pt x="122" y="159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209" y="100"/>
                  </a:lnTo>
                  <a:lnTo>
                    <a:pt x="252" y="70"/>
                  </a:lnTo>
                  <a:lnTo>
                    <a:pt x="252" y="70"/>
                  </a:lnTo>
                  <a:lnTo>
                    <a:pt x="272" y="55"/>
                  </a:lnTo>
                  <a:lnTo>
                    <a:pt x="292" y="40"/>
                  </a:lnTo>
                  <a:lnTo>
                    <a:pt x="311" y="25"/>
                  </a:lnTo>
                  <a:lnTo>
                    <a:pt x="332" y="10"/>
                  </a:lnTo>
                  <a:lnTo>
                    <a:pt x="332" y="10"/>
                  </a:lnTo>
                  <a:lnTo>
                    <a:pt x="333" y="9"/>
                  </a:lnTo>
                  <a:lnTo>
                    <a:pt x="335" y="6"/>
                  </a:lnTo>
                  <a:lnTo>
                    <a:pt x="333" y="2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1"/>
                  </a:lnTo>
                  <a:lnTo>
                    <a:pt x="3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7" name="Freeform 1229"/>
            <p:cNvSpPr/>
            <p:nvPr/>
          </p:nvSpPr>
          <p:spPr bwMode="auto">
            <a:xfrm>
              <a:off x="5651501" y="2605088"/>
              <a:ext cx="144463" cy="103188"/>
            </a:xfrm>
            <a:custGeom>
              <a:avLst/>
              <a:gdLst/>
              <a:ahLst/>
              <a:cxnLst>
                <a:cxn ang="0">
                  <a:pos x="355" y="1"/>
                </a:cxn>
                <a:cxn ang="0">
                  <a:pos x="355" y="1"/>
                </a:cxn>
                <a:cxn ang="0">
                  <a:pos x="335" y="18"/>
                </a:cxn>
                <a:cxn ang="0">
                  <a:pos x="313" y="34"/>
                </a:cxn>
                <a:cxn ang="0">
                  <a:pos x="270" y="65"/>
                </a:cxn>
                <a:cxn ang="0">
                  <a:pos x="270" y="65"/>
                </a:cxn>
                <a:cxn ang="0">
                  <a:pos x="258" y="73"/>
                </a:cxn>
                <a:cxn ang="0">
                  <a:pos x="247" y="83"/>
                </a:cxn>
                <a:cxn ang="0">
                  <a:pos x="225" y="103"/>
                </a:cxn>
                <a:cxn ang="0">
                  <a:pos x="203" y="123"/>
                </a:cxn>
                <a:cxn ang="0">
                  <a:pos x="192" y="132"/>
                </a:cxn>
                <a:cxn ang="0">
                  <a:pos x="179" y="138"/>
                </a:cxn>
                <a:cxn ang="0">
                  <a:pos x="179" y="138"/>
                </a:cxn>
                <a:cxn ang="0">
                  <a:pos x="131" y="164"/>
                </a:cxn>
                <a:cxn ang="0">
                  <a:pos x="107" y="178"/>
                </a:cxn>
                <a:cxn ang="0">
                  <a:pos x="84" y="192"/>
                </a:cxn>
                <a:cxn ang="0">
                  <a:pos x="84" y="192"/>
                </a:cxn>
                <a:cxn ang="0">
                  <a:pos x="63" y="205"/>
                </a:cxn>
                <a:cxn ang="0">
                  <a:pos x="43" y="221"/>
                </a:cxn>
                <a:cxn ang="0">
                  <a:pos x="24" y="235"/>
                </a:cxn>
                <a:cxn ang="0">
                  <a:pos x="13" y="242"/>
                </a:cxn>
                <a:cxn ang="0">
                  <a:pos x="3" y="248"/>
                </a:cxn>
                <a:cxn ang="0">
                  <a:pos x="3" y="248"/>
                </a:cxn>
                <a:cxn ang="0">
                  <a:pos x="0" y="249"/>
                </a:cxn>
                <a:cxn ang="0">
                  <a:pos x="0" y="251"/>
                </a:cxn>
                <a:cxn ang="0">
                  <a:pos x="0" y="253"/>
                </a:cxn>
                <a:cxn ang="0">
                  <a:pos x="0" y="255"/>
                </a:cxn>
                <a:cxn ang="0">
                  <a:pos x="4" y="259"/>
                </a:cxn>
                <a:cxn ang="0">
                  <a:pos x="5" y="259"/>
                </a:cxn>
                <a:cxn ang="0">
                  <a:pos x="8" y="257"/>
                </a:cxn>
                <a:cxn ang="0">
                  <a:pos x="8" y="257"/>
                </a:cxn>
                <a:cxn ang="0">
                  <a:pos x="19" y="252"/>
                </a:cxn>
                <a:cxn ang="0">
                  <a:pos x="29" y="246"/>
                </a:cxn>
                <a:cxn ang="0">
                  <a:pos x="50" y="231"/>
                </a:cxn>
                <a:cxn ang="0">
                  <a:pos x="70" y="215"/>
                </a:cxn>
                <a:cxn ang="0">
                  <a:pos x="89" y="201"/>
                </a:cxn>
                <a:cxn ang="0">
                  <a:pos x="89" y="201"/>
                </a:cxn>
                <a:cxn ang="0">
                  <a:pos x="115" y="185"/>
                </a:cxn>
                <a:cxn ang="0">
                  <a:pos x="141" y="171"/>
                </a:cxn>
                <a:cxn ang="0">
                  <a:pos x="195" y="144"/>
                </a:cxn>
                <a:cxn ang="0">
                  <a:pos x="195" y="144"/>
                </a:cxn>
                <a:cxn ang="0">
                  <a:pos x="204" y="137"/>
                </a:cxn>
                <a:cxn ang="0">
                  <a:pos x="213" y="129"/>
                </a:cxn>
                <a:cxn ang="0">
                  <a:pos x="230" y="112"/>
                </a:cxn>
                <a:cxn ang="0">
                  <a:pos x="230" y="112"/>
                </a:cxn>
                <a:cxn ang="0">
                  <a:pos x="255" y="90"/>
                </a:cxn>
                <a:cxn ang="0">
                  <a:pos x="283" y="69"/>
                </a:cxn>
                <a:cxn ang="0">
                  <a:pos x="283" y="69"/>
                </a:cxn>
                <a:cxn ang="0">
                  <a:pos x="323" y="40"/>
                </a:cxn>
                <a:cxn ang="0">
                  <a:pos x="344" y="26"/>
                </a:cxn>
                <a:cxn ang="0">
                  <a:pos x="364" y="10"/>
                </a:cxn>
                <a:cxn ang="0">
                  <a:pos x="364" y="10"/>
                </a:cxn>
                <a:cxn ang="0">
                  <a:pos x="365" y="8"/>
                </a:cxn>
                <a:cxn ang="0">
                  <a:pos x="365" y="5"/>
                </a:cxn>
                <a:cxn ang="0">
                  <a:pos x="364" y="2"/>
                </a:cxn>
                <a:cxn ang="0">
                  <a:pos x="360" y="0"/>
                </a:cxn>
                <a:cxn ang="0">
                  <a:pos x="357" y="0"/>
                </a:cxn>
                <a:cxn ang="0">
                  <a:pos x="355" y="1"/>
                </a:cxn>
                <a:cxn ang="0">
                  <a:pos x="355" y="1"/>
                </a:cxn>
              </a:cxnLst>
              <a:rect l="0" t="0" r="r" b="b"/>
              <a:pathLst>
                <a:path w="365" h="259">
                  <a:moveTo>
                    <a:pt x="355" y="1"/>
                  </a:moveTo>
                  <a:lnTo>
                    <a:pt x="355" y="1"/>
                  </a:lnTo>
                  <a:lnTo>
                    <a:pt x="335" y="18"/>
                  </a:lnTo>
                  <a:lnTo>
                    <a:pt x="313" y="34"/>
                  </a:lnTo>
                  <a:lnTo>
                    <a:pt x="270" y="65"/>
                  </a:lnTo>
                  <a:lnTo>
                    <a:pt x="270" y="65"/>
                  </a:lnTo>
                  <a:lnTo>
                    <a:pt x="258" y="73"/>
                  </a:lnTo>
                  <a:lnTo>
                    <a:pt x="247" y="83"/>
                  </a:lnTo>
                  <a:lnTo>
                    <a:pt x="225" y="103"/>
                  </a:lnTo>
                  <a:lnTo>
                    <a:pt x="203" y="123"/>
                  </a:lnTo>
                  <a:lnTo>
                    <a:pt x="192" y="132"/>
                  </a:lnTo>
                  <a:lnTo>
                    <a:pt x="179" y="138"/>
                  </a:lnTo>
                  <a:lnTo>
                    <a:pt x="179" y="138"/>
                  </a:lnTo>
                  <a:lnTo>
                    <a:pt x="131" y="164"/>
                  </a:lnTo>
                  <a:lnTo>
                    <a:pt x="107" y="178"/>
                  </a:lnTo>
                  <a:lnTo>
                    <a:pt x="84" y="192"/>
                  </a:lnTo>
                  <a:lnTo>
                    <a:pt x="84" y="192"/>
                  </a:lnTo>
                  <a:lnTo>
                    <a:pt x="63" y="205"/>
                  </a:lnTo>
                  <a:lnTo>
                    <a:pt x="43" y="221"/>
                  </a:lnTo>
                  <a:lnTo>
                    <a:pt x="24" y="235"/>
                  </a:lnTo>
                  <a:lnTo>
                    <a:pt x="13" y="242"/>
                  </a:lnTo>
                  <a:lnTo>
                    <a:pt x="3" y="248"/>
                  </a:lnTo>
                  <a:lnTo>
                    <a:pt x="3" y="248"/>
                  </a:lnTo>
                  <a:lnTo>
                    <a:pt x="0" y="249"/>
                  </a:lnTo>
                  <a:lnTo>
                    <a:pt x="0" y="251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4" y="259"/>
                  </a:lnTo>
                  <a:lnTo>
                    <a:pt x="5" y="259"/>
                  </a:lnTo>
                  <a:lnTo>
                    <a:pt x="8" y="257"/>
                  </a:lnTo>
                  <a:lnTo>
                    <a:pt x="8" y="257"/>
                  </a:lnTo>
                  <a:lnTo>
                    <a:pt x="19" y="252"/>
                  </a:lnTo>
                  <a:lnTo>
                    <a:pt x="29" y="246"/>
                  </a:lnTo>
                  <a:lnTo>
                    <a:pt x="50" y="231"/>
                  </a:lnTo>
                  <a:lnTo>
                    <a:pt x="70" y="215"/>
                  </a:lnTo>
                  <a:lnTo>
                    <a:pt x="89" y="201"/>
                  </a:lnTo>
                  <a:lnTo>
                    <a:pt x="89" y="201"/>
                  </a:lnTo>
                  <a:lnTo>
                    <a:pt x="115" y="185"/>
                  </a:lnTo>
                  <a:lnTo>
                    <a:pt x="141" y="171"/>
                  </a:lnTo>
                  <a:lnTo>
                    <a:pt x="195" y="144"/>
                  </a:lnTo>
                  <a:lnTo>
                    <a:pt x="195" y="144"/>
                  </a:lnTo>
                  <a:lnTo>
                    <a:pt x="204" y="137"/>
                  </a:lnTo>
                  <a:lnTo>
                    <a:pt x="213" y="129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55" y="90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323" y="40"/>
                  </a:lnTo>
                  <a:lnTo>
                    <a:pt x="344" y="26"/>
                  </a:lnTo>
                  <a:lnTo>
                    <a:pt x="364" y="10"/>
                  </a:lnTo>
                  <a:lnTo>
                    <a:pt x="364" y="10"/>
                  </a:lnTo>
                  <a:lnTo>
                    <a:pt x="365" y="8"/>
                  </a:lnTo>
                  <a:lnTo>
                    <a:pt x="365" y="5"/>
                  </a:lnTo>
                  <a:lnTo>
                    <a:pt x="364" y="2"/>
                  </a:lnTo>
                  <a:lnTo>
                    <a:pt x="360" y="0"/>
                  </a:lnTo>
                  <a:lnTo>
                    <a:pt x="357" y="0"/>
                  </a:lnTo>
                  <a:lnTo>
                    <a:pt x="355" y="1"/>
                  </a:lnTo>
                  <a:lnTo>
                    <a:pt x="35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8" name="Freeform 1230"/>
            <p:cNvSpPr/>
            <p:nvPr/>
          </p:nvSpPr>
          <p:spPr bwMode="auto">
            <a:xfrm>
              <a:off x="5364163" y="2400300"/>
              <a:ext cx="42863" cy="101600"/>
            </a:xfrm>
            <a:custGeom>
              <a:avLst/>
              <a:gdLst/>
              <a:ahLst/>
              <a:cxnLst>
                <a:cxn ang="0">
                  <a:pos x="101" y="2"/>
                </a:cxn>
                <a:cxn ang="0">
                  <a:pos x="101" y="2"/>
                </a:cxn>
                <a:cxn ang="0">
                  <a:pos x="90" y="14"/>
                </a:cxn>
                <a:cxn ang="0">
                  <a:pos x="80" y="29"/>
                </a:cxn>
                <a:cxn ang="0">
                  <a:pos x="72" y="43"/>
                </a:cxn>
                <a:cxn ang="0">
                  <a:pos x="63" y="57"/>
                </a:cxn>
                <a:cxn ang="0">
                  <a:pos x="48" y="89"/>
                </a:cxn>
                <a:cxn ang="0">
                  <a:pos x="35" y="119"/>
                </a:cxn>
                <a:cxn ang="0">
                  <a:pos x="35" y="119"/>
                </a:cxn>
                <a:cxn ang="0">
                  <a:pos x="21" y="150"/>
                </a:cxn>
                <a:cxn ang="0">
                  <a:pos x="10" y="183"/>
                </a:cxn>
                <a:cxn ang="0">
                  <a:pos x="6" y="199"/>
                </a:cxn>
                <a:cxn ang="0">
                  <a:pos x="2" y="214"/>
                </a:cxn>
                <a:cxn ang="0">
                  <a:pos x="0" y="231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1" y="253"/>
                </a:cxn>
                <a:cxn ang="0">
                  <a:pos x="5" y="255"/>
                </a:cxn>
                <a:cxn ang="0">
                  <a:pos x="9" y="253"/>
                </a:cxn>
                <a:cxn ang="0">
                  <a:pos x="10" y="252"/>
                </a:cxn>
                <a:cxn ang="0">
                  <a:pos x="10" y="250"/>
                </a:cxn>
                <a:cxn ang="0">
                  <a:pos x="10" y="250"/>
                </a:cxn>
                <a:cxn ang="0">
                  <a:pos x="12" y="234"/>
                </a:cxn>
                <a:cxn ang="0">
                  <a:pos x="14" y="218"/>
                </a:cxn>
                <a:cxn ang="0">
                  <a:pos x="17" y="204"/>
                </a:cxn>
                <a:cxn ang="0">
                  <a:pos x="21" y="189"/>
                </a:cxn>
                <a:cxn ang="0">
                  <a:pos x="30" y="162"/>
                </a:cxn>
                <a:cxn ang="0">
                  <a:pos x="42" y="133"/>
                </a:cxn>
                <a:cxn ang="0">
                  <a:pos x="42" y="133"/>
                </a:cxn>
                <a:cxn ang="0">
                  <a:pos x="55" y="102"/>
                </a:cxn>
                <a:cxn ang="0">
                  <a:pos x="69" y="69"/>
                </a:cxn>
                <a:cxn ang="0">
                  <a:pos x="78" y="52"/>
                </a:cxn>
                <a:cxn ang="0">
                  <a:pos x="87" y="38"/>
                </a:cxn>
                <a:cxn ang="0">
                  <a:pos x="98" y="23"/>
                </a:cxn>
                <a:cxn ang="0">
                  <a:pos x="108" y="10"/>
                </a:cxn>
                <a:cxn ang="0">
                  <a:pos x="108" y="10"/>
                </a:cxn>
                <a:cxn ang="0">
                  <a:pos x="110" y="8"/>
                </a:cxn>
                <a:cxn ang="0">
                  <a:pos x="110" y="5"/>
                </a:cxn>
                <a:cxn ang="0">
                  <a:pos x="108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2"/>
                </a:cxn>
                <a:cxn ang="0">
                  <a:pos x="101" y="2"/>
                </a:cxn>
              </a:cxnLst>
              <a:rect l="0" t="0" r="r" b="b"/>
              <a:pathLst>
                <a:path w="110" h="255">
                  <a:moveTo>
                    <a:pt x="101" y="2"/>
                  </a:moveTo>
                  <a:lnTo>
                    <a:pt x="101" y="2"/>
                  </a:lnTo>
                  <a:lnTo>
                    <a:pt x="90" y="14"/>
                  </a:lnTo>
                  <a:lnTo>
                    <a:pt x="80" y="29"/>
                  </a:lnTo>
                  <a:lnTo>
                    <a:pt x="72" y="43"/>
                  </a:lnTo>
                  <a:lnTo>
                    <a:pt x="63" y="57"/>
                  </a:lnTo>
                  <a:lnTo>
                    <a:pt x="48" y="89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21" y="150"/>
                  </a:lnTo>
                  <a:lnTo>
                    <a:pt x="10" y="183"/>
                  </a:lnTo>
                  <a:lnTo>
                    <a:pt x="6" y="199"/>
                  </a:lnTo>
                  <a:lnTo>
                    <a:pt x="2" y="214"/>
                  </a:lnTo>
                  <a:lnTo>
                    <a:pt x="0" y="231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1" y="253"/>
                  </a:lnTo>
                  <a:lnTo>
                    <a:pt x="5" y="255"/>
                  </a:lnTo>
                  <a:lnTo>
                    <a:pt x="9" y="253"/>
                  </a:lnTo>
                  <a:lnTo>
                    <a:pt x="10" y="252"/>
                  </a:lnTo>
                  <a:lnTo>
                    <a:pt x="10" y="250"/>
                  </a:lnTo>
                  <a:lnTo>
                    <a:pt x="10" y="250"/>
                  </a:lnTo>
                  <a:lnTo>
                    <a:pt x="12" y="234"/>
                  </a:lnTo>
                  <a:lnTo>
                    <a:pt x="14" y="218"/>
                  </a:lnTo>
                  <a:lnTo>
                    <a:pt x="17" y="204"/>
                  </a:lnTo>
                  <a:lnTo>
                    <a:pt x="21" y="189"/>
                  </a:lnTo>
                  <a:lnTo>
                    <a:pt x="30" y="162"/>
                  </a:lnTo>
                  <a:lnTo>
                    <a:pt x="42" y="133"/>
                  </a:lnTo>
                  <a:lnTo>
                    <a:pt x="42" y="133"/>
                  </a:lnTo>
                  <a:lnTo>
                    <a:pt x="55" y="102"/>
                  </a:lnTo>
                  <a:lnTo>
                    <a:pt x="69" y="69"/>
                  </a:lnTo>
                  <a:lnTo>
                    <a:pt x="78" y="52"/>
                  </a:lnTo>
                  <a:lnTo>
                    <a:pt x="87" y="38"/>
                  </a:lnTo>
                  <a:lnTo>
                    <a:pt x="98" y="23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8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2"/>
                  </a:lnTo>
                  <a:lnTo>
                    <a:pt x="1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9" name="Freeform 1231"/>
            <p:cNvSpPr/>
            <p:nvPr/>
          </p:nvSpPr>
          <p:spPr bwMode="auto">
            <a:xfrm>
              <a:off x="5375276" y="2370138"/>
              <a:ext cx="61913" cy="128588"/>
            </a:xfrm>
            <a:custGeom>
              <a:avLst/>
              <a:gdLst/>
              <a:ahLst/>
              <a:cxnLst>
                <a:cxn ang="0">
                  <a:pos x="145" y="3"/>
                </a:cxn>
                <a:cxn ang="0">
                  <a:pos x="145" y="3"/>
                </a:cxn>
                <a:cxn ang="0">
                  <a:pos x="110" y="86"/>
                </a:cxn>
                <a:cxn ang="0">
                  <a:pos x="90" y="127"/>
                </a:cxn>
                <a:cxn ang="0">
                  <a:pos x="69" y="166"/>
                </a:cxn>
                <a:cxn ang="0">
                  <a:pos x="69" y="166"/>
                </a:cxn>
                <a:cxn ang="0">
                  <a:pos x="50" y="203"/>
                </a:cxn>
                <a:cxn ang="0">
                  <a:pos x="30" y="239"/>
                </a:cxn>
                <a:cxn ang="0">
                  <a:pos x="21" y="259"/>
                </a:cxn>
                <a:cxn ang="0">
                  <a:pos x="13" y="277"/>
                </a:cxn>
                <a:cxn ang="0">
                  <a:pos x="6" y="297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9"/>
                </a:cxn>
                <a:cxn ang="0">
                  <a:pos x="1" y="320"/>
                </a:cxn>
                <a:cxn ang="0">
                  <a:pos x="4" y="323"/>
                </a:cxn>
                <a:cxn ang="0">
                  <a:pos x="8" y="323"/>
                </a:cxn>
                <a:cxn ang="0">
                  <a:pos x="10" y="322"/>
                </a:cxn>
                <a:cxn ang="0">
                  <a:pos x="12" y="319"/>
                </a:cxn>
                <a:cxn ang="0">
                  <a:pos x="12" y="319"/>
                </a:cxn>
                <a:cxn ang="0">
                  <a:pos x="17" y="299"/>
                </a:cxn>
                <a:cxn ang="0">
                  <a:pos x="25" y="280"/>
                </a:cxn>
                <a:cxn ang="0">
                  <a:pos x="33" y="259"/>
                </a:cxn>
                <a:cxn ang="0">
                  <a:pos x="43" y="239"/>
                </a:cxn>
                <a:cxn ang="0">
                  <a:pos x="63" y="201"/>
                </a:cxn>
                <a:cxn ang="0">
                  <a:pos x="84" y="163"/>
                </a:cxn>
                <a:cxn ang="0">
                  <a:pos x="84" y="163"/>
                </a:cxn>
                <a:cxn ang="0">
                  <a:pos x="103" y="125"/>
                </a:cxn>
                <a:cxn ang="0">
                  <a:pos x="122" y="88"/>
                </a:cxn>
                <a:cxn ang="0">
                  <a:pos x="156" y="9"/>
                </a:cxn>
                <a:cxn ang="0">
                  <a:pos x="156" y="9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3" y="1"/>
                </a:cxn>
                <a:cxn ang="0">
                  <a:pos x="150" y="0"/>
                </a:cxn>
                <a:cxn ang="0">
                  <a:pos x="149" y="0"/>
                </a:cxn>
                <a:cxn ang="0">
                  <a:pos x="146" y="1"/>
                </a:cxn>
                <a:cxn ang="0">
                  <a:pos x="145" y="3"/>
                </a:cxn>
                <a:cxn ang="0">
                  <a:pos x="145" y="3"/>
                </a:cxn>
              </a:cxnLst>
              <a:rect l="0" t="0" r="r" b="b"/>
              <a:pathLst>
                <a:path w="156" h="323">
                  <a:moveTo>
                    <a:pt x="145" y="3"/>
                  </a:moveTo>
                  <a:lnTo>
                    <a:pt x="145" y="3"/>
                  </a:lnTo>
                  <a:lnTo>
                    <a:pt x="110" y="86"/>
                  </a:lnTo>
                  <a:lnTo>
                    <a:pt x="90" y="127"/>
                  </a:lnTo>
                  <a:lnTo>
                    <a:pt x="69" y="166"/>
                  </a:lnTo>
                  <a:lnTo>
                    <a:pt x="69" y="166"/>
                  </a:lnTo>
                  <a:lnTo>
                    <a:pt x="50" y="203"/>
                  </a:lnTo>
                  <a:lnTo>
                    <a:pt x="30" y="239"/>
                  </a:lnTo>
                  <a:lnTo>
                    <a:pt x="21" y="259"/>
                  </a:lnTo>
                  <a:lnTo>
                    <a:pt x="13" y="277"/>
                  </a:lnTo>
                  <a:lnTo>
                    <a:pt x="6" y="297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9"/>
                  </a:lnTo>
                  <a:lnTo>
                    <a:pt x="1" y="320"/>
                  </a:lnTo>
                  <a:lnTo>
                    <a:pt x="4" y="323"/>
                  </a:lnTo>
                  <a:lnTo>
                    <a:pt x="8" y="323"/>
                  </a:lnTo>
                  <a:lnTo>
                    <a:pt x="10" y="322"/>
                  </a:lnTo>
                  <a:lnTo>
                    <a:pt x="12" y="319"/>
                  </a:lnTo>
                  <a:lnTo>
                    <a:pt x="12" y="319"/>
                  </a:lnTo>
                  <a:lnTo>
                    <a:pt x="17" y="299"/>
                  </a:lnTo>
                  <a:lnTo>
                    <a:pt x="25" y="280"/>
                  </a:lnTo>
                  <a:lnTo>
                    <a:pt x="33" y="259"/>
                  </a:lnTo>
                  <a:lnTo>
                    <a:pt x="43" y="239"/>
                  </a:lnTo>
                  <a:lnTo>
                    <a:pt x="63" y="201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103" y="125"/>
                  </a:lnTo>
                  <a:lnTo>
                    <a:pt x="122" y="88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3" y="1"/>
                  </a:lnTo>
                  <a:lnTo>
                    <a:pt x="150" y="0"/>
                  </a:lnTo>
                  <a:lnTo>
                    <a:pt x="149" y="0"/>
                  </a:lnTo>
                  <a:lnTo>
                    <a:pt x="146" y="1"/>
                  </a:lnTo>
                  <a:lnTo>
                    <a:pt x="145" y="3"/>
                  </a:lnTo>
                  <a:lnTo>
                    <a:pt x="1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0" name="Freeform 1232"/>
            <p:cNvSpPr/>
            <p:nvPr/>
          </p:nvSpPr>
          <p:spPr bwMode="auto">
            <a:xfrm>
              <a:off x="5416551" y="2376488"/>
              <a:ext cx="33338" cy="74613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63" y="24"/>
                </a:cxn>
                <a:cxn ang="0">
                  <a:pos x="58" y="35"/>
                </a:cxn>
                <a:cxn ang="0">
                  <a:pos x="55" y="47"/>
                </a:cxn>
                <a:cxn ang="0">
                  <a:pos x="55" y="47"/>
                </a:cxn>
                <a:cxn ang="0">
                  <a:pos x="50" y="73"/>
                </a:cxn>
                <a:cxn ang="0">
                  <a:pos x="46" y="87"/>
                </a:cxn>
                <a:cxn ang="0">
                  <a:pos x="42" y="99"/>
                </a:cxn>
                <a:cxn ang="0">
                  <a:pos x="42" y="99"/>
                </a:cxn>
                <a:cxn ang="0">
                  <a:pos x="32" y="120"/>
                </a:cxn>
                <a:cxn ang="0">
                  <a:pos x="21" y="138"/>
                </a:cxn>
                <a:cxn ang="0">
                  <a:pos x="9" y="158"/>
                </a:cxn>
                <a:cxn ang="0">
                  <a:pos x="0" y="179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4"/>
                </a:cxn>
                <a:cxn ang="0">
                  <a:pos x="3" y="185"/>
                </a:cxn>
                <a:cxn ang="0">
                  <a:pos x="5" y="185"/>
                </a:cxn>
                <a:cxn ang="0">
                  <a:pos x="9" y="185"/>
                </a:cxn>
                <a:cxn ang="0">
                  <a:pos x="9" y="185"/>
                </a:cxn>
                <a:cxn ang="0">
                  <a:pos x="12" y="185"/>
                </a:cxn>
                <a:cxn ang="0">
                  <a:pos x="15" y="183"/>
                </a:cxn>
                <a:cxn ang="0">
                  <a:pos x="15" y="179"/>
                </a:cxn>
                <a:cxn ang="0">
                  <a:pos x="13" y="176"/>
                </a:cxn>
                <a:cxn ang="0">
                  <a:pos x="13" y="176"/>
                </a:cxn>
                <a:cxn ang="0">
                  <a:pos x="25" y="157"/>
                </a:cxn>
                <a:cxn ang="0">
                  <a:pos x="37" y="136"/>
                </a:cxn>
                <a:cxn ang="0">
                  <a:pos x="43" y="126"/>
                </a:cxn>
                <a:cxn ang="0">
                  <a:pos x="49" y="116"/>
                </a:cxn>
                <a:cxn ang="0">
                  <a:pos x="54" y="106"/>
                </a:cxn>
                <a:cxn ang="0">
                  <a:pos x="57" y="94"/>
                </a:cxn>
                <a:cxn ang="0">
                  <a:pos x="57" y="94"/>
                </a:cxn>
                <a:cxn ang="0">
                  <a:pos x="62" y="72"/>
                </a:cxn>
                <a:cxn ang="0">
                  <a:pos x="68" y="49"/>
                </a:cxn>
                <a:cxn ang="0">
                  <a:pos x="75" y="28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84" y="4"/>
                </a:cxn>
                <a:cxn ang="0">
                  <a:pos x="83" y="2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185">
                  <a:moveTo>
                    <a:pt x="72" y="4"/>
                  </a:moveTo>
                  <a:lnTo>
                    <a:pt x="72" y="4"/>
                  </a:lnTo>
                  <a:lnTo>
                    <a:pt x="63" y="24"/>
                  </a:lnTo>
                  <a:lnTo>
                    <a:pt x="58" y="35"/>
                  </a:lnTo>
                  <a:lnTo>
                    <a:pt x="55" y="47"/>
                  </a:lnTo>
                  <a:lnTo>
                    <a:pt x="55" y="47"/>
                  </a:lnTo>
                  <a:lnTo>
                    <a:pt x="50" y="73"/>
                  </a:lnTo>
                  <a:lnTo>
                    <a:pt x="46" y="87"/>
                  </a:lnTo>
                  <a:lnTo>
                    <a:pt x="42" y="99"/>
                  </a:lnTo>
                  <a:lnTo>
                    <a:pt x="42" y="99"/>
                  </a:lnTo>
                  <a:lnTo>
                    <a:pt x="32" y="120"/>
                  </a:lnTo>
                  <a:lnTo>
                    <a:pt x="21" y="138"/>
                  </a:lnTo>
                  <a:lnTo>
                    <a:pt x="9" y="158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4"/>
                  </a:lnTo>
                  <a:lnTo>
                    <a:pt x="3" y="185"/>
                  </a:lnTo>
                  <a:lnTo>
                    <a:pt x="5" y="185"/>
                  </a:lnTo>
                  <a:lnTo>
                    <a:pt x="9" y="185"/>
                  </a:lnTo>
                  <a:lnTo>
                    <a:pt x="9" y="185"/>
                  </a:lnTo>
                  <a:lnTo>
                    <a:pt x="12" y="185"/>
                  </a:lnTo>
                  <a:lnTo>
                    <a:pt x="15" y="183"/>
                  </a:lnTo>
                  <a:lnTo>
                    <a:pt x="15" y="179"/>
                  </a:lnTo>
                  <a:lnTo>
                    <a:pt x="13" y="176"/>
                  </a:lnTo>
                  <a:lnTo>
                    <a:pt x="13" y="176"/>
                  </a:lnTo>
                  <a:lnTo>
                    <a:pt x="25" y="157"/>
                  </a:lnTo>
                  <a:lnTo>
                    <a:pt x="37" y="136"/>
                  </a:lnTo>
                  <a:lnTo>
                    <a:pt x="43" y="126"/>
                  </a:lnTo>
                  <a:lnTo>
                    <a:pt x="49" y="116"/>
                  </a:lnTo>
                  <a:lnTo>
                    <a:pt x="54" y="106"/>
                  </a:lnTo>
                  <a:lnTo>
                    <a:pt x="57" y="94"/>
                  </a:lnTo>
                  <a:lnTo>
                    <a:pt x="57" y="94"/>
                  </a:lnTo>
                  <a:lnTo>
                    <a:pt x="62" y="72"/>
                  </a:lnTo>
                  <a:lnTo>
                    <a:pt x="68" y="49"/>
                  </a:lnTo>
                  <a:lnTo>
                    <a:pt x="75" y="28"/>
                  </a:lnTo>
                  <a:lnTo>
                    <a:pt x="83" y="6"/>
                  </a:lnTo>
                  <a:lnTo>
                    <a:pt x="83" y="6"/>
                  </a:lnTo>
                  <a:lnTo>
                    <a:pt x="84" y="4"/>
                  </a:lnTo>
                  <a:lnTo>
                    <a:pt x="83" y="2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1" name="Freeform 1233"/>
            <p:cNvSpPr/>
            <p:nvPr/>
          </p:nvSpPr>
          <p:spPr bwMode="auto">
            <a:xfrm>
              <a:off x="5445126" y="2393950"/>
              <a:ext cx="23813" cy="55563"/>
            </a:xfrm>
            <a:custGeom>
              <a:avLst/>
              <a:gdLst/>
              <a:ahLst/>
              <a:cxnLst>
                <a:cxn ang="0">
                  <a:pos x="50" y="3"/>
                </a:cxn>
                <a:cxn ang="0">
                  <a:pos x="50" y="3"/>
                </a:cxn>
                <a:cxn ang="0">
                  <a:pos x="37" y="33"/>
                </a:cxn>
                <a:cxn ang="0">
                  <a:pos x="26" y="65"/>
                </a:cxn>
                <a:cxn ang="0">
                  <a:pos x="26" y="65"/>
                </a:cxn>
                <a:cxn ang="0">
                  <a:pos x="20" y="82"/>
                </a:cxn>
                <a:cxn ang="0">
                  <a:pos x="12" y="99"/>
                </a:cxn>
                <a:cxn ang="0">
                  <a:pos x="5" y="116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2" y="138"/>
                </a:cxn>
                <a:cxn ang="0">
                  <a:pos x="4" y="140"/>
                </a:cxn>
                <a:cxn ang="0">
                  <a:pos x="8" y="140"/>
                </a:cxn>
                <a:cxn ang="0">
                  <a:pos x="11" y="139"/>
                </a:cxn>
                <a:cxn ang="0">
                  <a:pos x="11" y="136"/>
                </a:cxn>
                <a:cxn ang="0">
                  <a:pos x="11" y="136"/>
                </a:cxn>
                <a:cxn ang="0">
                  <a:pos x="15" y="123"/>
                </a:cxn>
                <a:cxn ang="0">
                  <a:pos x="20" y="110"/>
                </a:cxn>
                <a:cxn ang="0">
                  <a:pos x="32" y="84"/>
                </a:cxn>
                <a:cxn ang="0">
                  <a:pos x="32" y="84"/>
                </a:cxn>
                <a:cxn ang="0">
                  <a:pos x="38" y="66"/>
                </a:cxn>
                <a:cxn ang="0">
                  <a:pos x="45" y="46"/>
                </a:cxn>
                <a:cxn ang="0">
                  <a:pos x="53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3"/>
                </a:cxn>
                <a:cxn ang="0">
                  <a:pos x="50" y="3"/>
                </a:cxn>
              </a:cxnLst>
              <a:rect l="0" t="0" r="r" b="b"/>
              <a:pathLst>
                <a:path w="60" h="140">
                  <a:moveTo>
                    <a:pt x="50" y="3"/>
                  </a:moveTo>
                  <a:lnTo>
                    <a:pt x="50" y="3"/>
                  </a:lnTo>
                  <a:lnTo>
                    <a:pt x="37" y="3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0" y="82"/>
                  </a:lnTo>
                  <a:lnTo>
                    <a:pt x="12" y="99"/>
                  </a:lnTo>
                  <a:lnTo>
                    <a:pt x="5" y="116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8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5" y="123"/>
                  </a:lnTo>
                  <a:lnTo>
                    <a:pt x="20" y="110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8" y="66"/>
                  </a:lnTo>
                  <a:lnTo>
                    <a:pt x="45" y="46"/>
                  </a:lnTo>
                  <a:lnTo>
                    <a:pt x="53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3"/>
                  </a:lnTo>
                  <a:lnTo>
                    <a:pt x="5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2" name="Freeform 1234"/>
            <p:cNvSpPr/>
            <p:nvPr/>
          </p:nvSpPr>
          <p:spPr bwMode="auto">
            <a:xfrm>
              <a:off x="5462588" y="2401888"/>
              <a:ext cx="22225" cy="61913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4" y="37"/>
                </a:cxn>
                <a:cxn ang="0">
                  <a:pos x="24" y="69"/>
                </a:cxn>
                <a:cxn ang="0">
                  <a:pos x="24" y="69"/>
                </a:cxn>
                <a:cxn ang="0">
                  <a:pos x="11" y="109"/>
                </a:cxn>
                <a:cxn ang="0">
                  <a:pos x="4" y="128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0" y="150"/>
                </a:cxn>
                <a:cxn ang="0">
                  <a:pos x="1" y="153"/>
                </a:cxn>
                <a:cxn ang="0">
                  <a:pos x="4" y="154"/>
                </a:cxn>
                <a:cxn ang="0">
                  <a:pos x="7" y="156"/>
                </a:cxn>
                <a:cxn ang="0">
                  <a:pos x="9" y="154"/>
                </a:cxn>
                <a:cxn ang="0">
                  <a:pos x="11" y="153"/>
                </a:cxn>
                <a:cxn ang="0">
                  <a:pos x="11" y="150"/>
                </a:cxn>
                <a:cxn ang="0">
                  <a:pos x="11" y="150"/>
                </a:cxn>
                <a:cxn ang="0">
                  <a:pos x="14" y="133"/>
                </a:cxn>
                <a:cxn ang="0">
                  <a:pos x="20" y="116"/>
                </a:cxn>
                <a:cxn ang="0">
                  <a:pos x="31" y="81"/>
                </a:cxn>
                <a:cxn ang="0">
                  <a:pos x="31" y="81"/>
                </a:cxn>
                <a:cxn ang="0">
                  <a:pos x="45" y="45"/>
                </a:cxn>
                <a:cxn ang="0">
                  <a:pos x="50" y="25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8" y="4"/>
                </a:cxn>
                <a:cxn ang="0">
                  <a:pos x="56" y="3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8" h="156">
                  <a:moveTo>
                    <a:pt x="46" y="3"/>
                  </a:moveTo>
                  <a:lnTo>
                    <a:pt x="46" y="3"/>
                  </a:lnTo>
                  <a:lnTo>
                    <a:pt x="34" y="37"/>
                  </a:lnTo>
                  <a:lnTo>
                    <a:pt x="24" y="69"/>
                  </a:lnTo>
                  <a:lnTo>
                    <a:pt x="24" y="69"/>
                  </a:lnTo>
                  <a:lnTo>
                    <a:pt x="11" y="109"/>
                  </a:lnTo>
                  <a:lnTo>
                    <a:pt x="4" y="128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1" y="153"/>
                  </a:lnTo>
                  <a:lnTo>
                    <a:pt x="4" y="154"/>
                  </a:lnTo>
                  <a:lnTo>
                    <a:pt x="7" y="156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1" y="150"/>
                  </a:lnTo>
                  <a:lnTo>
                    <a:pt x="11" y="150"/>
                  </a:lnTo>
                  <a:lnTo>
                    <a:pt x="14" y="133"/>
                  </a:lnTo>
                  <a:lnTo>
                    <a:pt x="20" y="116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45" y="45"/>
                  </a:lnTo>
                  <a:lnTo>
                    <a:pt x="50" y="25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8" y="4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3" name="Freeform 1235"/>
            <p:cNvSpPr/>
            <p:nvPr/>
          </p:nvSpPr>
          <p:spPr bwMode="auto">
            <a:xfrm>
              <a:off x="5483226" y="2393950"/>
              <a:ext cx="31750" cy="87313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57" y="31"/>
                </a:cxn>
                <a:cxn ang="0">
                  <a:pos x="45" y="55"/>
                </a:cxn>
                <a:cxn ang="0">
                  <a:pos x="35" y="82"/>
                </a:cxn>
                <a:cxn ang="0">
                  <a:pos x="25" y="106"/>
                </a:cxn>
                <a:cxn ang="0">
                  <a:pos x="14" y="133"/>
                </a:cxn>
                <a:cxn ang="0">
                  <a:pos x="6" y="160"/>
                </a:cxn>
                <a:cxn ang="0">
                  <a:pos x="1" y="186"/>
                </a:cxn>
                <a:cxn ang="0">
                  <a:pos x="0" y="201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8"/>
                </a:cxn>
                <a:cxn ang="0">
                  <a:pos x="1" y="219"/>
                </a:cxn>
                <a:cxn ang="0">
                  <a:pos x="5" y="220"/>
                </a:cxn>
                <a:cxn ang="0">
                  <a:pos x="9" y="219"/>
                </a:cxn>
                <a:cxn ang="0">
                  <a:pos x="10" y="218"/>
                </a:cxn>
                <a:cxn ang="0">
                  <a:pos x="10" y="215"/>
                </a:cxn>
                <a:cxn ang="0">
                  <a:pos x="10" y="215"/>
                </a:cxn>
                <a:cxn ang="0">
                  <a:pos x="11" y="201"/>
                </a:cxn>
                <a:cxn ang="0">
                  <a:pos x="13" y="187"/>
                </a:cxn>
                <a:cxn ang="0">
                  <a:pos x="18" y="160"/>
                </a:cxn>
                <a:cxn ang="0">
                  <a:pos x="26" y="134"/>
                </a:cxn>
                <a:cxn ang="0">
                  <a:pos x="35" y="109"/>
                </a:cxn>
                <a:cxn ang="0">
                  <a:pos x="45" y="83"/>
                </a:cxn>
                <a:cxn ang="0">
                  <a:pos x="57" y="58"/>
                </a:cxn>
                <a:cxn ang="0">
                  <a:pos x="68" y="33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4"/>
                </a:cxn>
                <a:cxn ang="0">
                  <a:pos x="78" y="3"/>
                </a:cxn>
                <a:cxn ang="0">
                  <a:pos x="77" y="2"/>
                </a:cxn>
                <a:cxn ang="0">
                  <a:pos x="76" y="0"/>
                </a:cxn>
                <a:cxn ang="0">
                  <a:pos x="72" y="0"/>
                </a:cxn>
                <a:cxn ang="0">
                  <a:pos x="69" y="2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79" h="220">
                  <a:moveTo>
                    <a:pt x="68" y="4"/>
                  </a:moveTo>
                  <a:lnTo>
                    <a:pt x="68" y="4"/>
                  </a:lnTo>
                  <a:lnTo>
                    <a:pt x="57" y="31"/>
                  </a:lnTo>
                  <a:lnTo>
                    <a:pt x="45" y="55"/>
                  </a:lnTo>
                  <a:lnTo>
                    <a:pt x="35" y="82"/>
                  </a:lnTo>
                  <a:lnTo>
                    <a:pt x="25" y="106"/>
                  </a:lnTo>
                  <a:lnTo>
                    <a:pt x="14" y="133"/>
                  </a:lnTo>
                  <a:lnTo>
                    <a:pt x="6" y="160"/>
                  </a:lnTo>
                  <a:lnTo>
                    <a:pt x="1" y="186"/>
                  </a:lnTo>
                  <a:lnTo>
                    <a:pt x="0" y="201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8"/>
                  </a:lnTo>
                  <a:lnTo>
                    <a:pt x="1" y="219"/>
                  </a:lnTo>
                  <a:lnTo>
                    <a:pt x="5" y="220"/>
                  </a:lnTo>
                  <a:lnTo>
                    <a:pt x="9" y="219"/>
                  </a:lnTo>
                  <a:lnTo>
                    <a:pt x="10" y="218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11" y="201"/>
                  </a:lnTo>
                  <a:lnTo>
                    <a:pt x="13" y="187"/>
                  </a:lnTo>
                  <a:lnTo>
                    <a:pt x="18" y="160"/>
                  </a:lnTo>
                  <a:lnTo>
                    <a:pt x="26" y="134"/>
                  </a:lnTo>
                  <a:lnTo>
                    <a:pt x="35" y="109"/>
                  </a:lnTo>
                  <a:lnTo>
                    <a:pt x="45" y="83"/>
                  </a:lnTo>
                  <a:lnTo>
                    <a:pt x="57" y="58"/>
                  </a:lnTo>
                  <a:lnTo>
                    <a:pt x="68" y="33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78" y="3"/>
                  </a:lnTo>
                  <a:lnTo>
                    <a:pt x="77" y="2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9" y="2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4" name="Freeform 1236"/>
            <p:cNvSpPr/>
            <p:nvPr/>
          </p:nvSpPr>
          <p:spPr bwMode="auto">
            <a:xfrm>
              <a:off x="5511801" y="2351088"/>
              <a:ext cx="36513" cy="106363"/>
            </a:xfrm>
            <a:custGeom>
              <a:avLst/>
              <a:gdLst/>
              <a:ahLst/>
              <a:cxnLst>
                <a:cxn ang="0">
                  <a:pos x="79" y="2"/>
                </a:cxn>
                <a:cxn ang="0">
                  <a:pos x="79" y="2"/>
                </a:cxn>
                <a:cxn ang="0">
                  <a:pos x="68" y="37"/>
                </a:cxn>
                <a:cxn ang="0">
                  <a:pos x="57" y="71"/>
                </a:cxn>
                <a:cxn ang="0">
                  <a:pos x="47" y="107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26" y="177"/>
                </a:cxn>
                <a:cxn ang="0">
                  <a:pos x="19" y="194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7" y="223"/>
                </a:cxn>
                <a:cxn ang="0">
                  <a:pos x="4" y="235"/>
                </a:cxn>
                <a:cxn ang="0">
                  <a:pos x="1" y="247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1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5" y="265"/>
                </a:cxn>
                <a:cxn ang="0">
                  <a:pos x="9" y="264"/>
                </a:cxn>
                <a:cxn ang="0">
                  <a:pos x="10" y="261"/>
                </a:cxn>
                <a:cxn ang="0">
                  <a:pos x="11" y="260"/>
                </a:cxn>
                <a:cxn ang="0">
                  <a:pos x="11" y="260"/>
                </a:cxn>
                <a:cxn ang="0">
                  <a:pos x="11" y="251"/>
                </a:cxn>
                <a:cxn ang="0">
                  <a:pos x="14" y="243"/>
                </a:cxn>
                <a:cxn ang="0">
                  <a:pos x="19" y="228"/>
                </a:cxn>
                <a:cxn ang="0">
                  <a:pos x="24" y="215"/>
                </a:cxn>
                <a:cxn ang="0">
                  <a:pos x="30" y="200"/>
                </a:cxn>
                <a:cxn ang="0">
                  <a:pos x="30" y="200"/>
                </a:cxn>
                <a:cxn ang="0">
                  <a:pos x="40" y="167"/>
                </a:cxn>
                <a:cxn ang="0">
                  <a:pos x="51" y="136"/>
                </a:cxn>
                <a:cxn ang="0">
                  <a:pos x="51" y="136"/>
                </a:cxn>
                <a:cxn ang="0">
                  <a:pos x="61" y="103"/>
                </a:cxn>
                <a:cxn ang="0">
                  <a:pos x="70" y="70"/>
                </a:cxn>
                <a:cxn ang="0">
                  <a:pos x="79" y="37"/>
                </a:cxn>
                <a:cxn ang="0">
                  <a:pos x="91" y="6"/>
                </a:cxn>
                <a:cxn ang="0">
                  <a:pos x="91" y="6"/>
                </a:cxn>
                <a:cxn ang="0">
                  <a:pos x="91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1" y="1"/>
                </a:cxn>
                <a:cxn ang="0">
                  <a:pos x="79" y="2"/>
                </a:cxn>
                <a:cxn ang="0">
                  <a:pos x="79" y="2"/>
                </a:cxn>
              </a:cxnLst>
              <a:rect l="0" t="0" r="r" b="b"/>
              <a:pathLst>
                <a:path w="91" h="265">
                  <a:moveTo>
                    <a:pt x="79" y="2"/>
                  </a:moveTo>
                  <a:lnTo>
                    <a:pt x="79" y="2"/>
                  </a:lnTo>
                  <a:lnTo>
                    <a:pt x="68" y="37"/>
                  </a:lnTo>
                  <a:lnTo>
                    <a:pt x="57" y="71"/>
                  </a:lnTo>
                  <a:lnTo>
                    <a:pt x="47" y="107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26" y="177"/>
                  </a:lnTo>
                  <a:lnTo>
                    <a:pt x="19" y="194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7" y="223"/>
                  </a:lnTo>
                  <a:lnTo>
                    <a:pt x="4" y="235"/>
                  </a:lnTo>
                  <a:lnTo>
                    <a:pt x="1" y="247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5" y="265"/>
                  </a:lnTo>
                  <a:lnTo>
                    <a:pt x="9" y="264"/>
                  </a:lnTo>
                  <a:lnTo>
                    <a:pt x="10" y="261"/>
                  </a:lnTo>
                  <a:lnTo>
                    <a:pt x="11" y="260"/>
                  </a:lnTo>
                  <a:lnTo>
                    <a:pt x="11" y="260"/>
                  </a:lnTo>
                  <a:lnTo>
                    <a:pt x="11" y="251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4" y="215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40" y="167"/>
                  </a:lnTo>
                  <a:lnTo>
                    <a:pt x="51" y="136"/>
                  </a:lnTo>
                  <a:lnTo>
                    <a:pt x="51" y="136"/>
                  </a:lnTo>
                  <a:lnTo>
                    <a:pt x="61" y="103"/>
                  </a:lnTo>
                  <a:lnTo>
                    <a:pt x="70" y="70"/>
                  </a:lnTo>
                  <a:lnTo>
                    <a:pt x="79" y="37"/>
                  </a:lnTo>
                  <a:lnTo>
                    <a:pt x="91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1" y="1"/>
                  </a:lnTo>
                  <a:lnTo>
                    <a:pt x="79" y="2"/>
                  </a:lnTo>
                  <a:lnTo>
                    <a:pt x="7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5" name="Freeform 1237"/>
            <p:cNvSpPr/>
            <p:nvPr/>
          </p:nvSpPr>
          <p:spPr bwMode="auto">
            <a:xfrm>
              <a:off x="5543551" y="2314575"/>
              <a:ext cx="33338" cy="10318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55" y="65"/>
                </a:cxn>
                <a:cxn ang="0">
                  <a:pos x="45" y="95"/>
                </a:cxn>
                <a:cxn ang="0">
                  <a:pos x="34" y="126"/>
                </a:cxn>
                <a:cxn ang="0">
                  <a:pos x="34" y="126"/>
                </a:cxn>
                <a:cxn ang="0">
                  <a:pos x="23" y="156"/>
                </a:cxn>
                <a:cxn ang="0">
                  <a:pos x="12" y="187"/>
                </a:cxn>
                <a:cxn ang="0">
                  <a:pos x="8" y="203"/>
                </a:cxn>
                <a:cxn ang="0">
                  <a:pos x="4" y="220"/>
                </a:cxn>
                <a:cxn ang="0">
                  <a:pos x="2" y="235"/>
                </a:cxn>
                <a:cxn ang="0">
                  <a:pos x="0" y="252"/>
                </a:cxn>
                <a:cxn ang="0">
                  <a:pos x="0" y="252"/>
                </a:cxn>
                <a:cxn ang="0">
                  <a:pos x="0" y="255"/>
                </a:cxn>
                <a:cxn ang="0">
                  <a:pos x="2" y="256"/>
                </a:cxn>
                <a:cxn ang="0">
                  <a:pos x="6" y="258"/>
                </a:cxn>
                <a:cxn ang="0">
                  <a:pos x="10" y="256"/>
                </a:cxn>
                <a:cxn ang="0">
                  <a:pos x="11" y="255"/>
                </a:cxn>
                <a:cxn ang="0">
                  <a:pos x="12" y="252"/>
                </a:cxn>
                <a:cxn ang="0">
                  <a:pos x="12" y="252"/>
                </a:cxn>
                <a:cxn ang="0">
                  <a:pos x="14" y="235"/>
                </a:cxn>
                <a:cxn ang="0">
                  <a:pos x="16" y="218"/>
                </a:cxn>
                <a:cxn ang="0">
                  <a:pos x="20" y="201"/>
                </a:cxn>
                <a:cxn ang="0">
                  <a:pos x="24" y="184"/>
                </a:cxn>
                <a:cxn ang="0">
                  <a:pos x="36" y="152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61" y="92"/>
                </a:cxn>
                <a:cxn ang="0">
                  <a:pos x="68" y="64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4"/>
                </a:cxn>
                <a:cxn ang="0">
                  <a:pos x="83" y="3"/>
                </a:cxn>
                <a:cxn ang="0">
                  <a:pos x="80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4" h="258">
                  <a:moveTo>
                    <a:pt x="72" y="4"/>
                  </a:moveTo>
                  <a:lnTo>
                    <a:pt x="72" y="4"/>
                  </a:lnTo>
                  <a:lnTo>
                    <a:pt x="55" y="65"/>
                  </a:lnTo>
                  <a:lnTo>
                    <a:pt x="45" y="95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23" y="156"/>
                  </a:lnTo>
                  <a:lnTo>
                    <a:pt x="12" y="187"/>
                  </a:lnTo>
                  <a:lnTo>
                    <a:pt x="8" y="203"/>
                  </a:lnTo>
                  <a:lnTo>
                    <a:pt x="4" y="220"/>
                  </a:lnTo>
                  <a:lnTo>
                    <a:pt x="2" y="235"/>
                  </a:lnTo>
                  <a:lnTo>
                    <a:pt x="0" y="252"/>
                  </a:lnTo>
                  <a:lnTo>
                    <a:pt x="0" y="252"/>
                  </a:lnTo>
                  <a:lnTo>
                    <a:pt x="0" y="255"/>
                  </a:lnTo>
                  <a:lnTo>
                    <a:pt x="2" y="256"/>
                  </a:lnTo>
                  <a:lnTo>
                    <a:pt x="6" y="258"/>
                  </a:lnTo>
                  <a:lnTo>
                    <a:pt x="10" y="256"/>
                  </a:lnTo>
                  <a:lnTo>
                    <a:pt x="11" y="255"/>
                  </a:lnTo>
                  <a:lnTo>
                    <a:pt x="12" y="252"/>
                  </a:lnTo>
                  <a:lnTo>
                    <a:pt x="12" y="252"/>
                  </a:lnTo>
                  <a:lnTo>
                    <a:pt x="14" y="235"/>
                  </a:lnTo>
                  <a:lnTo>
                    <a:pt x="16" y="218"/>
                  </a:lnTo>
                  <a:lnTo>
                    <a:pt x="20" y="201"/>
                  </a:lnTo>
                  <a:lnTo>
                    <a:pt x="24" y="184"/>
                  </a:lnTo>
                  <a:lnTo>
                    <a:pt x="36" y="152"/>
                  </a:lnTo>
                  <a:lnTo>
                    <a:pt x="50" y="119"/>
                  </a:lnTo>
                  <a:lnTo>
                    <a:pt x="50" y="119"/>
                  </a:lnTo>
                  <a:lnTo>
                    <a:pt x="61" y="92"/>
                  </a:lnTo>
                  <a:lnTo>
                    <a:pt x="68" y="64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4"/>
                  </a:lnTo>
                  <a:lnTo>
                    <a:pt x="83" y="3"/>
                  </a:lnTo>
                  <a:lnTo>
                    <a:pt x="80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6" name="Freeform 1238"/>
            <p:cNvSpPr/>
            <p:nvPr/>
          </p:nvSpPr>
          <p:spPr bwMode="auto">
            <a:xfrm>
              <a:off x="5575301" y="2312988"/>
              <a:ext cx="30163" cy="8255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6" y="25"/>
                </a:cxn>
                <a:cxn ang="0">
                  <a:pos x="49" y="49"/>
                </a:cxn>
                <a:cxn ang="0">
                  <a:pos x="36" y="97"/>
                </a:cxn>
                <a:cxn ang="0">
                  <a:pos x="36" y="97"/>
                </a:cxn>
                <a:cxn ang="0">
                  <a:pos x="26" y="123"/>
                </a:cxn>
                <a:cxn ang="0">
                  <a:pos x="19" y="149"/>
                </a:cxn>
                <a:cxn ang="0">
                  <a:pos x="19" y="149"/>
                </a:cxn>
                <a:cxn ang="0">
                  <a:pos x="12" y="177"/>
                </a:cxn>
                <a:cxn ang="0">
                  <a:pos x="8" y="191"/>
                </a:cxn>
                <a:cxn ang="0">
                  <a:pos x="2" y="204"/>
                </a:cxn>
                <a:cxn ang="0">
                  <a:pos x="2" y="204"/>
                </a:cxn>
                <a:cxn ang="0">
                  <a:pos x="0" y="207"/>
                </a:cxn>
                <a:cxn ang="0">
                  <a:pos x="0" y="208"/>
                </a:cxn>
                <a:cxn ang="0">
                  <a:pos x="3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1" y="209"/>
                </a:cxn>
                <a:cxn ang="0">
                  <a:pos x="11" y="209"/>
                </a:cxn>
                <a:cxn ang="0">
                  <a:pos x="16" y="200"/>
                </a:cxn>
                <a:cxn ang="0">
                  <a:pos x="20" y="190"/>
                </a:cxn>
                <a:cxn ang="0">
                  <a:pos x="26" y="169"/>
                </a:cxn>
                <a:cxn ang="0">
                  <a:pos x="32" y="148"/>
                </a:cxn>
                <a:cxn ang="0">
                  <a:pos x="37" y="127"/>
                </a:cxn>
                <a:cxn ang="0">
                  <a:pos x="37" y="127"/>
                </a:cxn>
                <a:cxn ang="0">
                  <a:pos x="47" y="97"/>
                </a:cxn>
                <a:cxn ang="0">
                  <a:pos x="55" y="67"/>
                </a:cxn>
                <a:cxn ang="0">
                  <a:pos x="64" y="38"/>
                </a:cxn>
                <a:cxn ang="0">
                  <a:pos x="76" y="8"/>
                </a:cxn>
                <a:cxn ang="0">
                  <a:pos x="76" y="8"/>
                </a:cxn>
                <a:cxn ang="0">
                  <a:pos x="76" y="5"/>
                </a:cxn>
                <a:cxn ang="0">
                  <a:pos x="76" y="4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212">
                  <a:moveTo>
                    <a:pt x="66" y="3"/>
                  </a:moveTo>
                  <a:lnTo>
                    <a:pt x="66" y="3"/>
                  </a:lnTo>
                  <a:lnTo>
                    <a:pt x="56" y="25"/>
                  </a:lnTo>
                  <a:lnTo>
                    <a:pt x="49" y="49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26" y="123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2" y="177"/>
                  </a:lnTo>
                  <a:lnTo>
                    <a:pt x="8" y="19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3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1" y="209"/>
                  </a:lnTo>
                  <a:lnTo>
                    <a:pt x="11" y="209"/>
                  </a:lnTo>
                  <a:lnTo>
                    <a:pt x="16" y="200"/>
                  </a:lnTo>
                  <a:lnTo>
                    <a:pt x="20" y="190"/>
                  </a:lnTo>
                  <a:lnTo>
                    <a:pt x="26" y="169"/>
                  </a:lnTo>
                  <a:lnTo>
                    <a:pt x="32" y="148"/>
                  </a:lnTo>
                  <a:lnTo>
                    <a:pt x="37" y="127"/>
                  </a:lnTo>
                  <a:lnTo>
                    <a:pt x="37" y="127"/>
                  </a:lnTo>
                  <a:lnTo>
                    <a:pt x="47" y="97"/>
                  </a:lnTo>
                  <a:lnTo>
                    <a:pt x="55" y="67"/>
                  </a:lnTo>
                  <a:lnTo>
                    <a:pt x="64" y="3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7" name="Freeform 1239"/>
            <p:cNvSpPr/>
            <p:nvPr/>
          </p:nvSpPr>
          <p:spPr bwMode="auto">
            <a:xfrm>
              <a:off x="5608638" y="2317750"/>
              <a:ext cx="22225" cy="71438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33" y="44"/>
                </a:cxn>
                <a:cxn ang="0">
                  <a:pos x="20" y="86"/>
                </a:cxn>
                <a:cxn ang="0">
                  <a:pos x="8" y="128"/>
                </a:cxn>
                <a:cxn ang="0">
                  <a:pos x="4" y="149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5"/>
                </a:cxn>
                <a:cxn ang="0">
                  <a:pos x="5" y="178"/>
                </a:cxn>
                <a:cxn ang="0">
                  <a:pos x="6" y="178"/>
                </a:cxn>
                <a:cxn ang="0">
                  <a:pos x="9" y="178"/>
                </a:cxn>
                <a:cxn ang="0">
                  <a:pos x="10" y="176"/>
                </a:cxn>
                <a:cxn ang="0">
                  <a:pos x="12" y="174"/>
                </a:cxn>
                <a:cxn ang="0">
                  <a:pos x="12" y="174"/>
                </a:cxn>
                <a:cxn ang="0">
                  <a:pos x="14" y="152"/>
                </a:cxn>
                <a:cxn ang="0">
                  <a:pos x="20" y="131"/>
                </a:cxn>
                <a:cxn ang="0">
                  <a:pos x="30" y="89"/>
                </a:cxn>
                <a:cxn ang="0">
                  <a:pos x="43" y="47"/>
                </a:cxn>
                <a:cxn ang="0">
                  <a:pos x="58" y="6"/>
                </a:cxn>
                <a:cxn ang="0">
                  <a:pos x="58" y="6"/>
                </a:cxn>
                <a:cxn ang="0">
                  <a:pos x="58" y="4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8" h="178">
                  <a:moveTo>
                    <a:pt x="46" y="2"/>
                  </a:moveTo>
                  <a:lnTo>
                    <a:pt x="46" y="2"/>
                  </a:lnTo>
                  <a:lnTo>
                    <a:pt x="33" y="44"/>
                  </a:lnTo>
                  <a:lnTo>
                    <a:pt x="20" y="86"/>
                  </a:lnTo>
                  <a:lnTo>
                    <a:pt x="8" y="128"/>
                  </a:lnTo>
                  <a:lnTo>
                    <a:pt x="4" y="149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5"/>
                  </a:lnTo>
                  <a:lnTo>
                    <a:pt x="5" y="178"/>
                  </a:lnTo>
                  <a:lnTo>
                    <a:pt x="6" y="178"/>
                  </a:lnTo>
                  <a:lnTo>
                    <a:pt x="9" y="178"/>
                  </a:lnTo>
                  <a:lnTo>
                    <a:pt x="10" y="176"/>
                  </a:lnTo>
                  <a:lnTo>
                    <a:pt x="12" y="174"/>
                  </a:lnTo>
                  <a:lnTo>
                    <a:pt x="12" y="174"/>
                  </a:lnTo>
                  <a:lnTo>
                    <a:pt x="14" y="152"/>
                  </a:lnTo>
                  <a:lnTo>
                    <a:pt x="20" y="131"/>
                  </a:lnTo>
                  <a:lnTo>
                    <a:pt x="30" y="89"/>
                  </a:lnTo>
                  <a:lnTo>
                    <a:pt x="43" y="47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4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8" name="Freeform 1240"/>
            <p:cNvSpPr/>
            <p:nvPr/>
          </p:nvSpPr>
          <p:spPr bwMode="auto">
            <a:xfrm>
              <a:off x="5632451" y="2319338"/>
              <a:ext cx="26988" cy="80963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3" y="12"/>
                </a:cxn>
                <a:cxn ang="0">
                  <a:pos x="48" y="23"/>
                </a:cxn>
                <a:cxn ang="0">
                  <a:pos x="42" y="42"/>
                </a:cxn>
                <a:cxn ang="0">
                  <a:pos x="37" y="65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21" y="113"/>
                </a:cxn>
                <a:cxn ang="0">
                  <a:pos x="15" y="142"/>
                </a:cxn>
                <a:cxn ang="0">
                  <a:pos x="7" y="170"/>
                </a:cxn>
                <a:cxn ang="0">
                  <a:pos x="0" y="199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4" y="206"/>
                </a:cxn>
                <a:cxn ang="0">
                  <a:pos x="8" y="206"/>
                </a:cxn>
                <a:cxn ang="0">
                  <a:pos x="10" y="204"/>
                </a:cxn>
                <a:cxn ang="0">
                  <a:pos x="11" y="202"/>
                </a:cxn>
                <a:cxn ang="0">
                  <a:pos x="11" y="202"/>
                </a:cxn>
                <a:cxn ang="0">
                  <a:pos x="25" y="150"/>
                </a:cxn>
                <a:cxn ang="0">
                  <a:pos x="38" y="99"/>
                </a:cxn>
                <a:cxn ang="0">
                  <a:pos x="38" y="99"/>
                </a:cxn>
                <a:cxn ang="0">
                  <a:pos x="46" y="75"/>
                </a:cxn>
                <a:cxn ang="0">
                  <a:pos x="53" y="53"/>
                </a:cxn>
                <a:cxn ang="0">
                  <a:pos x="53" y="53"/>
                </a:cxn>
                <a:cxn ang="0">
                  <a:pos x="58" y="31"/>
                </a:cxn>
                <a:cxn ang="0">
                  <a:pos x="62" y="19"/>
                </a:cxn>
                <a:cxn ang="0">
                  <a:pos x="67" y="10"/>
                </a:cxn>
                <a:cxn ang="0">
                  <a:pos x="67" y="10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2" y="0"/>
                </a:cxn>
                <a:cxn ang="0">
                  <a:pos x="59" y="2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8" h="206">
                  <a:moveTo>
                    <a:pt x="58" y="3"/>
                  </a:moveTo>
                  <a:lnTo>
                    <a:pt x="58" y="3"/>
                  </a:lnTo>
                  <a:lnTo>
                    <a:pt x="53" y="12"/>
                  </a:lnTo>
                  <a:lnTo>
                    <a:pt x="48" y="23"/>
                  </a:lnTo>
                  <a:lnTo>
                    <a:pt x="42" y="42"/>
                  </a:lnTo>
                  <a:lnTo>
                    <a:pt x="37" y="65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21" y="113"/>
                  </a:lnTo>
                  <a:lnTo>
                    <a:pt x="15" y="142"/>
                  </a:lnTo>
                  <a:lnTo>
                    <a:pt x="7" y="170"/>
                  </a:lnTo>
                  <a:lnTo>
                    <a:pt x="0" y="199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4" y="206"/>
                  </a:lnTo>
                  <a:lnTo>
                    <a:pt x="8" y="206"/>
                  </a:lnTo>
                  <a:lnTo>
                    <a:pt x="10" y="204"/>
                  </a:lnTo>
                  <a:lnTo>
                    <a:pt x="11" y="202"/>
                  </a:lnTo>
                  <a:lnTo>
                    <a:pt x="11" y="202"/>
                  </a:lnTo>
                  <a:lnTo>
                    <a:pt x="25" y="150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46" y="75"/>
                  </a:lnTo>
                  <a:lnTo>
                    <a:pt x="53" y="53"/>
                  </a:lnTo>
                  <a:lnTo>
                    <a:pt x="53" y="53"/>
                  </a:lnTo>
                  <a:lnTo>
                    <a:pt x="58" y="31"/>
                  </a:lnTo>
                  <a:lnTo>
                    <a:pt x="62" y="19"/>
                  </a:lnTo>
                  <a:lnTo>
                    <a:pt x="67" y="10"/>
                  </a:lnTo>
                  <a:lnTo>
                    <a:pt x="67" y="10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2" y="0"/>
                  </a:lnTo>
                  <a:lnTo>
                    <a:pt x="59" y="2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9" name="Freeform 1241"/>
            <p:cNvSpPr/>
            <p:nvPr/>
          </p:nvSpPr>
          <p:spPr bwMode="auto">
            <a:xfrm>
              <a:off x="5661026" y="2282825"/>
              <a:ext cx="31750" cy="127000"/>
            </a:xfrm>
            <a:custGeom>
              <a:avLst/>
              <a:gdLst/>
              <a:ahLst/>
              <a:cxnLst>
                <a:cxn ang="0">
                  <a:pos x="68" y="5"/>
                </a:cxn>
                <a:cxn ang="0">
                  <a:pos x="68" y="5"/>
                </a:cxn>
                <a:cxn ang="0">
                  <a:pos x="67" y="24"/>
                </a:cxn>
                <a:cxn ang="0">
                  <a:pos x="66" y="42"/>
                </a:cxn>
                <a:cxn ang="0">
                  <a:pos x="62" y="60"/>
                </a:cxn>
                <a:cxn ang="0">
                  <a:pos x="58" y="79"/>
                </a:cxn>
                <a:cxn ang="0">
                  <a:pos x="47" y="114"/>
                </a:cxn>
                <a:cxn ang="0">
                  <a:pos x="37" y="151"/>
                </a:cxn>
                <a:cxn ang="0">
                  <a:pos x="37" y="151"/>
                </a:cxn>
                <a:cxn ang="0">
                  <a:pos x="27" y="191"/>
                </a:cxn>
                <a:cxn ang="0">
                  <a:pos x="16" y="233"/>
                </a:cxn>
                <a:cxn ang="0">
                  <a:pos x="7" y="274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8"/>
                </a:cxn>
                <a:cxn ang="0">
                  <a:pos x="2" y="321"/>
                </a:cxn>
                <a:cxn ang="0">
                  <a:pos x="6" y="323"/>
                </a:cxn>
                <a:cxn ang="0">
                  <a:pos x="7" y="323"/>
                </a:cxn>
                <a:cxn ang="0">
                  <a:pos x="10" y="322"/>
                </a:cxn>
                <a:cxn ang="0">
                  <a:pos x="11" y="321"/>
                </a:cxn>
                <a:cxn ang="0">
                  <a:pos x="11" y="319"/>
                </a:cxn>
                <a:cxn ang="0">
                  <a:pos x="11" y="319"/>
                </a:cxn>
                <a:cxn ang="0">
                  <a:pos x="19" y="278"/>
                </a:cxn>
                <a:cxn ang="0">
                  <a:pos x="28" y="236"/>
                </a:cxn>
                <a:cxn ang="0">
                  <a:pos x="37" y="195"/>
                </a:cxn>
                <a:cxn ang="0">
                  <a:pos x="47" y="153"/>
                </a:cxn>
                <a:cxn ang="0">
                  <a:pos x="47" y="153"/>
                </a:cxn>
                <a:cxn ang="0">
                  <a:pos x="58" y="117"/>
                </a:cxn>
                <a:cxn ang="0">
                  <a:pos x="68" y="80"/>
                </a:cxn>
                <a:cxn ang="0">
                  <a:pos x="72" y="62"/>
                </a:cxn>
                <a:cxn ang="0">
                  <a:pos x="76" y="43"/>
                </a:cxn>
                <a:cxn ang="0">
                  <a:pos x="79" y="24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5" y="0"/>
                </a:cxn>
                <a:cxn ang="0">
                  <a:pos x="71" y="2"/>
                </a:cxn>
                <a:cxn ang="0">
                  <a:pos x="70" y="3"/>
                </a:cxn>
                <a:cxn ang="0">
                  <a:pos x="68" y="5"/>
                </a:cxn>
                <a:cxn ang="0">
                  <a:pos x="68" y="5"/>
                </a:cxn>
              </a:cxnLst>
              <a:rect l="0" t="0" r="r" b="b"/>
              <a:pathLst>
                <a:path w="80" h="323">
                  <a:moveTo>
                    <a:pt x="68" y="5"/>
                  </a:moveTo>
                  <a:lnTo>
                    <a:pt x="68" y="5"/>
                  </a:lnTo>
                  <a:lnTo>
                    <a:pt x="67" y="24"/>
                  </a:lnTo>
                  <a:lnTo>
                    <a:pt x="66" y="42"/>
                  </a:lnTo>
                  <a:lnTo>
                    <a:pt x="62" y="60"/>
                  </a:lnTo>
                  <a:lnTo>
                    <a:pt x="58" y="79"/>
                  </a:lnTo>
                  <a:lnTo>
                    <a:pt x="47" y="114"/>
                  </a:lnTo>
                  <a:lnTo>
                    <a:pt x="37" y="151"/>
                  </a:lnTo>
                  <a:lnTo>
                    <a:pt x="37" y="151"/>
                  </a:lnTo>
                  <a:lnTo>
                    <a:pt x="27" y="191"/>
                  </a:lnTo>
                  <a:lnTo>
                    <a:pt x="16" y="233"/>
                  </a:lnTo>
                  <a:lnTo>
                    <a:pt x="7" y="274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8"/>
                  </a:lnTo>
                  <a:lnTo>
                    <a:pt x="2" y="321"/>
                  </a:lnTo>
                  <a:lnTo>
                    <a:pt x="6" y="323"/>
                  </a:lnTo>
                  <a:lnTo>
                    <a:pt x="7" y="323"/>
                  </a:lnTo>
                  <a:lnTo>
                    <a:pt x="10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9" y="278"/>
                  </a:lnTo>
                  <a:lnTo>
                    <a:pt x="28" y="236"/>
                  </a:lnTo>
                  <a:lnTo>
                    <a:pt x="37" y="195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58" y="117"/>
                  </a:lnTo>
                  <a:lnTo>
                    <a:pt x="68" y="80"/>
                  </a:lnTo>
                  <a:lnTo>
                    <a:pt x="72" y="62"/>
                  </a:lnTo>
                  <a:lnTo>
                    <a:pt x="76" y="43"/>
                  </a:lnTo>
                  <a:lnTo>
                    <a:pt x="79" y="24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5" y="0"/>
                  </a:lnTo>
                  <a:lnTo>
                    <a:pt x="71" y="2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0" name="Freeform 1242"/>
            <p:cNvSpPr/>
            <p:nvPr/>
          </p:nvSpPr>
          <p:spPr bwMode="auto">
            <a:xfrm>
              <a:off x="5707063" y="2260600"/>
              <a:ext cx="19050" cy="11430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3" y="36"/>
                </a:cxn>
                <a:cxn ang="0">
                  <a:pos x="29" y="68"/>
                </a:cxn>
                <a:cxn ang="0">
                  <a:pos x="22" y="133"/>
                </a:cxn>
                <a:cxn ang="0">
                  <a:pos x="22" y="133"/>
                </a:cxn>
                <a:cxn ang="0">
                  <a:pos x="17" y="171"/>
                </a:cxn>
                <a:cxn ang="0">
                  <a:pos x="12" y="208"/>
                </a:cxn>
                <a:cxn ang="0">
                  <a:pos x="5" y="246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4" y="287"/>
                </a:cxn>
                <a:cxn ang="0">
                  <a:pos x="5" y="289"/>
                </a:cxn>
                <a:cxn ang="0">
                  <a:pos x="9" y="287"/>
                </a:cxn>
                <a:cxn ang="0">
                  <a:pos x="11" y="285"/>
                </a:cxn>
                <a:cxn ang="0">
                  <a:pos x="12" y="282"/>
                </a:cxn>
                <a:cxn ang="0">
                  <a:pos x="12" y="282"/>
                </a:cxn>
                <a:cxn ang="0">
                  <a:pos x="16" y="248"/>
                </a:cxn>
                <a:cxn ang="0">
                  <a:pos x="21" y="213"/>
                </a:cxn>
                <a:cxn ang="0">
                  <a:pos x="28" y="179"/>
                </a:cxn>
                <a:cxn ang="0">
                  <a:pos x="33" y="145"/>
                </a:cxn>
                <a:cxn ang="0">
                  <a:pos x="33" y="145"/>
                </a:cxn>
                <a:cxn ang="0">
                  <a:pos x="41" y="75"/>
                </a:cxn>
                <a:cxn ang="0">
                  <a:pos x="45" y="40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50" h="289">
                  <a:moveTo>
                    <a:pt x="38" y="4"/>
                  </a:moveTo>
                  <a:lnTo>
                    <a:pt x="38" y="4"/>
                  </a:lnTo>
                  <a:lnTo>
                    <a:pt x="33" y="36"/>
                  </a:lnTo>
                  <a:lnTo>
                    <a:pt x="29" y="68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17" y="171"/>
                  </a:lnTo>
                  <a:lnTo>
                    <a:pt x="12" y="208"/>
                  </a:lnTo>
                  <a:lnTo>
                    <a:pt x="5" y="246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4" y="287"/>
                  </a:lnTo>
                  <a:lnTo>
                    <a:pt x="5" y="289"/>
                  </a:lnTo>
                  <a:lnTo>
                    <a:pt x="9" y="287"/>
                  </a:lnTo>
                  <a:lnTo>
                    <a:pt x="11" y="28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6" y="248"/>
                  </a:lnTo>
                  <a:lnTo>
                    <a:pt x="21" y="213"/>
                  </a:lnTo>
                  <a:lnTo>
                    <a:pt x="28" y="179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41" y="75"/>
                  </a:lnTo>
                  <a:lnTo>
                    <a:pt x="45" y="40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1" name="Freeform 1243"/>
            <p:cNvSpPr/>
            <p:nvPr/>
          </p:nvSpPr>
          <p:spPr bwMode="auto">
            <a:xfrm>
              <a:off x="5729288" y="2193925"/>
              <a:ext cx="7938" cy="25400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8" y="5"/>
                </a:cxn>
                <a:cxn ang="0">
                  <a:pos x="8" y="19"/>
                </a:cxn>
                <a:cxn ang="0">
                  <a:pos x="8" y="26"/>
                </a:cxn>
                <a:cxn ang="0">
                  <a:pos x="6" y="32"/>
                </a:cxn>
                <a:cxn ang="0">
                  <a:pos x="6" y="32"/>
                </a:cxn>
                <a:cxn ang="0">
                  <a:pos x="2" y="45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5" y="64"/>
                </a:cxn>
                <a:cxn ang="0">
                  <a:pos x="9" y="63"/>
                </a:cxn>
                <a:cxn ang="0">
                  <a:pos x="10" y="62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12" y="5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7" y="39"/>
                </a:cxn>
                <a:cxn ang="0">
                  <a:pos x="18" y="36"/>
                </a:cxn>
                <a:cxn ang="0">
                  <a:pos x="18" y="32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2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8" y="3"/>
                </a:cxn>
                <a:cxn ang="0">
                  <a:pos x="8" y="5"/>
                </a:cxn>
                <a:cxn ang="0">
                  <a:pos x="8" y="5"/>
                </a:cxn>
              </a:cxnLst>
              <a:rect l="0" t="0" r="r" b="b"/>
              <a:pathLst>
                <a:path w="18" h="64">
                  <a:moveTo>
                    <a:pt x="8" y="5"/>
                  </a:moveTo>
                  <a:lnTo>
                    <a:pt x="8" y="5"/>
                  </a:lnTo>
                  <a:lnTo>
                    <a:pt x="8" y="19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32"/>
                  </a:lnTo>
                  <a:lnTo>
                    <a:pt x="2" y="45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5" y="64"/>
                  </a:lnTo>
                  <a:lnTo>
                    <a:pt x="9" y="63"/>
                  </a:lnTo>
                  <a:lnTo>
                    <a:pt x="10" y="62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7" y="39"/>
                  </a:lnTo>
                  <a:lnTo>
                    <a:pt x="18" y="36"/>
                  </a:lnTo>
                  <a:lnTo>
                    <a:pt x="18" y="32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2" name="Freeform 1244"/>
            <p:cNvSpPr/>
            <p:nvPr/>
          </p:nvSpPr>
          <p:spPr bwMode="auto">
            <a:xfrm>
              <a:off x="5741988" y="2182813"/>
              <a:ext cx="26988" cy="149225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59" y="5"/>
                </a:cxn>
                <a:cxn ang="0">
                  <a:pos x="58" y="34"/>
                </a:cxn>
                <a:cxn ang="0">
                  <a:pos x="54" y="62"/>
                </a:cxn>
                <a:cxn ang="0">
                  <a:pos x="49" y="89"/>
                </a:cxn>
                <a:cxn ang="0">
                  <a:pos x="44" y="117"/>
                </a:cxn>
                <a:cxn ang="0">
                  <a:pos x="31" y="170"/>
                </a:cxn>
                <a:cxn ang="0">
                  <a:pos x="17" y="225"/>
                </a:cxn>
                <a:cxn ang="0">
                  <a:pos x="17" y="225"/>
                </a:cxn>
                <a:cxn ang="0">
                  <a:pos x="7" y="272"/>
                </a:cxn>
                <a:cxn ang="0">
                  <a:pos x="4" y="297"/>
                </a:cxn>
                <a:cxn ang="0">
                  <a:pos x="2" y="321"/>
                </a:cxn>
                <a:cxn ang="0">
                  <a:pos x="2" y="321"/>
                </a:cxn>
                <a:cxn ang="0">
                  <a:pos x="0" y="348"/>
                </a:cxn>
                <a:cxn ang="0">
                  <a:pos x="2" y="361"/>
                </a:cxn>
                <a:cxn ang="0">
                  <a:pos x="4" y="366"/>
                </a:cxn>
                <a:cxn ang="0">
                  <a:pos x="7" y="373"/>
                </a:cxn>
                <a:cxn ang="0">
                  <a:pos x="7" y="373"/>
                </a:cxn>
                <a:cxn ang="0">
                  <a:pos x="8" y="376"/>
                </a:cxn>
                <a:cxn ang="0">
                  <a:pos x="10" y="376"/>
                </a:cxn>
                <a:cxn ang="0">
                  <a:pos x="12" y="376"/>
                </a:cxn>
                <a:cxn ang="0">
                  <a:pos x="14" y="376"/>
                </a:cxn>
                <a:cxn ang="0">
                  <a:pos x="16" y="372"/>
                </a:cxn>
                <a:cxn ang="0">
                  <a:pos x="17" y="370"/>
                </a:cxn>
                <a:cxn ang="0">
                  <a:pos x="16" y="368"/>
                </a:cxn>
                <a:cxn ang="0">
                  <a:pos x="16" y="368"/>
                </a:cxn>
                <a:cxn ang="0">
                  <a:pos x="12" y="357"/>
                </a:cxn>
                <a:cxn ang="0">
                  <a:pos x="11" y="347"/>
                </a:cxn>
                <a:cxn ang="0">
                  <a:pos x="11" y="336"/>
                </a:cxn>
                <a:cxn ang="0">
                  <a:pos x="12" y="324"/>
                </a:cxn>
                <a:cxn ang="0">
                  <a:pos x="16" y="301"/>
                </a:cxn>
                <a:cxn ang="0">
                  <a:pos x="20" y="280"/>
                </a:cxn>
                <a:cxn ang="0">
                  <a:pos x="20" y="280"/>
                </a:cxn>
                <a:cxn ang="0">
                  <a:pos x="28" y="233"/>
                </a:cxn>
                <a:cxn ang="0">
                  <a:pos x="33" y="209"/>
                </a:cxn>
                <a:cxn ang="0">
                  <a:pos x="38" y="187"/>
                </a:cxn>
                <a:cxn ang="0">
                  <a:pos x="38" y="187"/>
                </a:cxn>
                <a:cxn ang="0">
                  <a:pos x="51" y="143"/>
                </a:cxn>
                <a:cxn ang="0">
                  <a:pos x="61" y="97"/>
                </a:cxn>
                <a:cxn ang="0">
                  <a:pos x="65" y="75"/>
                </a:cxn>
                <a:cxn ang="0">
                  <a:pos x="67" y="51"/>
                </a:cxn>
                <a:cxn ang="0">
                  <a:pos x="70" y="28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5" y="0"/>
                </a:cxn>
                <a:cxn ang="0">
                  <a:pos x="61" y="1"/>
                </a:cxn>
                <a:cxn ang="0">
                  <a:pos x="59" y="3"/>
                </a:cxn>
                <a:cxn ang="0">
                  <a:pos x="59" y="5"/>
                </a:cxn>
                <a:cxn ang="0">
                  <a:pos x="59" y="5"/>
                </a:cxn>
              </a:cxnLst>
              <a:rect l="0" t="0" r="r" b="b"/>
              <a:pathLst>
                <a:path w="70" h="376">
                  <a:moveTo>
                    <a:pt x="59" y="5"/>
                  </a:moveTo>
                  <a:lnTo>
                    <a:pt x="59" y="5"/>
                  </a:lnTo>
                  <a:lnTo>
                    <a:pt x="58" y="34"/>
                  </a:lnTo>
                  <a:lnTo>
                    <a:pt x="54" y="62"/>
                  </a:lnTo>
                  <a:lnTo>
                    <a:pt x="49" y="89"/>
                  </a:lnTo>
                  <a:lnTo>
                    <a:pt x="44" y="117"/>
                  </a:lnTo>
                  <a:lnTo>
                    <a:pt x="31" y="170"/>
                  </a:lnTo>
                  <a:lnTo>
                    <a:pt x="17" y="225"/>
                  </a:lnTo>
                  <a:lnTo>
                    <a:pt x="17" y="225"/>
                  </a:lnTo>
                  <a:lnTo>
                    <a:pt x="7" y="272"/>
                  </a:lnTo>
                  <a:lnTo>
                    <a:pt x="4" y="297"/>
                  </a:lnTo>
                  <a:lnTo>
                    <a:pt x="2" y="321"/>
                  </a:lnTo>
                  <a:lnTo>
                    <a:pt x="2" y="321"/>
                  </a:lnTo>
                  <a:lnTo>
                    <a:pt x="0" y="348"/>
                  </a:lnTo>
                  <a:lnTo>
                    <a:pt x="2" y="361"/>
                  </a:lnTo>
                  <a:lnTo>
                    <a:pt x="4" y="366"/>
                  </a:lnTo>
                  <a:lnTo>
                    <a:pt x="7" y="373"/>
                  </a:lnTo>
                  <a:lnTo>
                    <a:pt x="7" y="373"/>
                  </a:lnTo>
                  <a:lnTo>
                    <a:pt x="8" y="376"/>
                  </a:lnTo>
                  <a:lnTo>
                    <a:pt x="10" y="376"/>
                  </a:lnTo>
                  <a:lnTo>
                    <a:pt x="12" y="376"/>
                  </a:lnTo>
                  <a:lnTo>
                    <a:pt x="14" y="376"/>
                  </a:lnTo>
                  <a:lnTo>
                    <a:pt x="16" y="372"/>
                  </a:lnTo>
                  <a:lnTo>
                    <a:pt x="17" y="370"/>
                  </a:lnTo>
                  <a:lnTo>
                    <a:pt x="16" y="368"/>
                  </a:lnTo>
                  <a:lnTo>
                    <a:pt x="16" y="368"/>
                  </a:lnTo>
                  <a:lnTo>
                    <a:pt x="12" y="357"/>
                  </a:lnTo>
                  <a:lnTo>
                    <a:pt x="11" y="347"/>
                  </a:lnTo>
                  <a:lnTo>
                    <a:pt x="11" y="336"/>
                  </a:lnTo>
                  <a:lnTo>
                    <a:pt x="12" y="324"/>
                  </a:lnTo>
                  <a:lnTo>
                    <a:pt x="16" y="301"/>
                  </a:lnTo>
                  <a:lnTo>
                    <a:pt x="20" y="280"/>
                  </a:lnTo>
                  <a:lnTo>
                    <a:pt x="20" y="280"/>
                  </a:lnTo>
                  <a:lnTo>
                    <a:pt x="28" y="233"/>
                  </a:lnTo>
                  <a:lnTo>
                    <a:pt x="33" y="209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51" y="143"/>
                  </a:lnTo>
                  <a:lnTo>
                    <a:pt x="61" y="97"/>
                  </a:lnTo>
                  <a:lnTo>
                    <a:pt x="65" y="75"/>
                  </a:lnTo>
                  <a:lnTo>
                    <a:pt x="67" y="51"/>
                  </a:lnTo>
                  <a:lnTo>
                    <a:pt x="70" y="28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5" y="0"/>
                  </a:lnTo>
                  <a:lnTo>
                    <a:pt x="61" y="1"/>
                  </a:lnTo>
                  <a:lnTo>
                    <a:pt x="59" y="3"/>
                  </a:lnTo>
                  <a:lnTo>
                    <a:pt x="59" y="5"/>
                  </a:lnTo>
                  <a:lnTo>
                    <a:pt x="5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3" name="Freeform 1245"/>
            <p:cNvSpPr/>
            <p:nvPr/>
          </p:nvSpPr>
          <p:spPr bwMode="auto">
            <a:xfrm>
              <a:off x="5778501" y="2181225"/>
              <a:ext cx="26988" cy="115888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5" y="11"/>
                </a:cxn>
                <a:cxn ang="0">
                  <a:pos x="51" y="17"/>
                </a:cxn>
                <a:cxn ang="0">
                  <a:pos x="49" y="24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5" y="37"/>
                </a:cxn>
                <a:cxn ang="0">
                  <a:pos x="43" y="45"/>
                </a:cxn>
                <a:cxn ang="0">
                  <a:pos x="43" y="59"/>
                </a:cxn>
                <a:cxn ang="0">
                  <a:pos x="43" y="59"/>
                </a:cxn>
                <a:cxn ang="0">
                  <a:pos x="40" y="101"/>
                </a:cxn>
                <a:cxn ang="0">
                  <a:pos x="36" y="122"/>
                </a:cxn>
                <a:cxn ang="0">
                  <a:pos x="32" y="143"/>
                </a:cxn>
                <a:cxn ang="0">
                  <a:pos x="32" y="143"/>
                </a:cxn>
                <a:cxn ang="0">
                  <a:pos x="16" y="221"/>
                </a:cxn>
                <a:cxn ang="0">
                  <a:pos x="16" y="221"/>
                </a:cxn>
                <a:cxn ang="0">
                  <a:pos x="11" y="237"/>
                </a:cxn>
                <a:cxn ang="0">
                  <a:pos x="7" y="254"/>
                </a:cxn>
                <a:cxn ang="0">
                  <a:pos x="3" y="270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2" y="291"/>
                </a:cxn>
                <a:cxn ang="0">
                  <a:pos x="6" y="292"/>
                </a:cxn>
                <a:cxn ang="0">
                  <a:pos x="9" y="291"/>
                </a:cxn>
                <a:cxn ang="0">
                  <a:pos x="11" y="289"/>
                </a:cxn>
                <a:cxn ang="0">
                  <a:pos x="12" y="287"/>
                </a:cxn>
                <a:cxn ang="0">
                  <a:pos x="12" y="287"/>
                </a:cxn>
                <a:cxn ang="0">
                  <a:pos x="12" y="277"/>
                </a:cxn>
                <a:cxn ang="0">
                  <a:pos x="13" y="268"/>
                </a:cxn>
                <a:cxn ang="0">
                  <a:pos x="19" y="250"/>
                </a:cxn>
                <a:cxn ang="0">
                  <a:pos x="24" y="232"/>
                </a:cxn>
                <a:cxn ang="0">
                  <a:pos x="29" y="213"/>
                </a:cxn>
                <a:cxn ang="0">
                  <a:pos x="29" y="213"/>
                </a:cxn>
                <a:cxn ang="0">
                  <a:pos x="45" y="136"/>
                </a:cxn>
                <a:cxn ang="0">
                  <a:pos x="45" y="136"/>
                </a:cxn>
                <a:cxn ang="0">
                  <a:pos x="49" y="119"/>
                </a:cxn>
                <a:cxn ang="0">
                  <a:pos x="51" y="102"/>
                </a:cxn>
                <a:cxn ang="0">
                  <a:pos x="54" y="70"/>
                </a:cxn>
                <a:cxn ang="0">
                  <a:pos x="54" y="70"/>
                </a:cxn>
                <a:cxn ang="0">
                  <a:pos x="55" y="49"/>
                </a:cxn>
                <a:cxn ang="0">
                  <a:pos x="57" y="38"/>
                </a:cxn>
                <a:cxn ang="0">
                  <a:pos x="60" y="29"/>
                </a:cxn>
                <a:cxn ang="0">
                  <a:pos x="60" y="29"/>
                </a:cxn>
                <a:cxn ang="0">
                  <a:pos x="64" y="17"/>
                </a:cxn>
                <a:cxn ang="0">
                  <a:pos x="68" y="7"/>
                </a:cxn>
                <a:cxn ang="0">
                  <a:pos x="68" y="7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8" h="292">
                  <a:moveTo>
                    <a:pt x="58" y="4"/>
                  </a:moveTo>
                  <a:lnTo>
                    <a:pt x="58" y="4"/>
                  </a:lnTo>
                  <a:lnTo>
                    <a:pt x="55" y="11"/>
                  </a:lnTo>
                  <a:lnTo>
                    <a:pt x="51" y="17"/>
                  </a:lnTo>
                  <a:lnTo>
                    <a:pt x="49" y="24"/>
                  </a:lnTo>
                  <a:lnTo>
                    <a:pt x="46" y="30"/>
                  </a:lnTo>
                  <a:lnTo>
                    <a:pt x="46" y="30"/>
                  </a:lnTo>
                  <a:lnTo>
                    <a:pt x="45" y="37"/>
                  </a:lnTo>
                  <a:lnTo>
                    <a:pt x="43" y="45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0" y="101"/>
                  </a:lnTo>
                  <a:lnTo>
                    <a:pt x="36" y="122"/>
                  </a:lnTo>
                  <a:lnTo>
                    <a:pt x="32" y="143"/>
                  </a:lnTo>
                  <a:lnTo>
                    <a:pt x="32" y="143"/>
                  </a:lnTo>
                  <a:lnTo>
                    <a:pt x="16" y="221"/>
                  </a:lnTo>
                  <a:lnTo>
                    <a:pt x="16" y="221"/>
                  </a:lnTo>
                  <a:lnTo>
                    <a:pt x="11" y="237"/>
                  </a:lnTo>
                  <a:lnTo>
                    <a:pt x="7" y="254"/>
                  </a:lnTo>
                  <a:lnTo>
                    <a:pt x="3" y="270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2" y="291"/>
                  </a:lnTo>
                  <a:lnTo>
                    <a:pt x="6" y="292"/>
                  </a:lnTo>
                  <a:lnTo>
                    <a:pt x="9" y="291"/>
                  </a:lnTo>
                  <a:lnTo>
                    <a:pt x="11" y="289"/>
                  </a:lnTo>
                  <a:lnTo>
                    <a:pt x="12" y="287"/>
                  </a:lnTo>
                  <a:lnTo>
                    <a:pt x="12" y="287"/>
                  </a:lnTo>
                  <a:lnTo>
                    <a:pt x="12" y="277"/>
                  </a:lnTo>
                  <a:lnTo>
                    <a:pt x="13" y="268"/>
                  </a:lnTo>
                  <a:lnTo>
                    <a:pt x="19" y="250"/>
                  </a:lnTo>
                  <a:lnTo>
                    <a:pt x="24" y="232"/>
                  </a:lnTo>
                  <a:lnTo>
                    <a:pt x="29" y="213"/>
                  </a:lnTo>
                  <a:lnTo>
                    <a:pt x="29" y="213"/>
                  </a:lnTo>
                  <a:lnTo>
                    <a:pt x="45" y="136"/>
                  </a:lnTo>
                  <a:lnTo>
                    <a:pt x="45" y="136"/>
                  </a:lnTo>
                  <a:lnTo>
                    <a:pt x="49" y="119"/>
                  </a:lnTo>
                  <a:lnTo>
                    <a:pt x="51" y="102"/>
                  </a:lnTo>
                  <a:lnTo>
                    <a:pt x="54" y="70"/>
                  </a:lnTo>
                  <a:lnTo>
                    <a:pt x="54" y="70"/>
                  </a:lnTo>
                  <a:lnTo>
                    <a:pt x="55" y="49"/>
                  </a:lnTo>
                  <a:lnTo>
                    <a:pt x="57" y="38"/>
                  </a:lnTo>
                  <a:lnTo>
                    <a:pt x="60" y="29"/>
                  </a:lnTo>
                  <a:lnTo>
                    <a:pt x="60" y="29"/>
                  </a:lnTo>
                  <a:lnTo>
                    <a:pt x="64" y="17"/>
                  </a:lnTo>
                  <a:lnTo>
                    <a:pt x="68" y="7"/>
                  </a:lnTo>
                  <a:lnTo>
                    <a:pt x="68" y="7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4" name="Freeform 1246"/>
            <p:cNvSpPr/>
            <p:nvPr/>
          </p:nvSpPr>
          <p:spPr bwMode="auto">
            <a:xfrm>
              <a:off x="5808663" y="2216150"/>
              <a:ext cx="11113" cy="63500"/>
            </a:xfrm>
            <a:custGeom>
              <a:avLst/>
              <a:gdLst/>
              <a:ahLst/>
              <a:cxnLst>
                <a:cxn ang="0">
                  <a:pos x="26" y="7"/>
                </a:cxn>
                <a:cxn ang="0">
                  <a:pos x="26" y="7"/>
                </a:cxn>
                <a:cxn ang="0">
                  <a:pos x="26" y="4"/>
                </a:cxn>
                <a:cxn ang="0">
                  <a:pos x="25" y="2"/>
                </a:cxn>
                <a:cxn ang="0">
                  <a:pos x="21" y="0"/>
                </a:cxn>
                <a:cxn ang="0">
                  <a:pos x="17" y="2"/>
                </a:cxn>
                <a:cxn ang="0">
                  <a:pos x="16" y="4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5" y="24"/>
                </a:cxn>
                <a:cxn ang="0">
                  <a:pos x="12" y="41"/>
                </a:cxn>
                <a:cxn ang="0">
                  <a:pos x="9" y="58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7" y="85"/>
                </a:cxn>
                <a:cxn ang="0">
                  <a:pos x="5" y="96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25"/>
                </a:cxn>
                <a:cxn ang="0">
                  <a:pos x="0" y="134"/>
                </a:cxn>
                <a:cxn ang="0">
                  <a:pos x="1" y="144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0" y="156"/>
                </a:cxn>
                <a:cxn ang="0">
                  <a:pos x="1" y="157"/>
                </a:cxn>
                <a:cxn ang="0">
                  <a:pos x="5" y="160"/>
                </a:cxn>
                <a:cxn ang="0">
                  <a:pos x="9" y="160"/>
                </a:cxn>
                <a:cxn ang="0">
                  <a:pos x="11" y="159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3" y="148"/>
                </a:cxn>
                <a:cxn ang="0">
                  <a:pos x="13" y="140"/>
                </a:cxn>
                <a:cxn ang="0">
                  <a:pos x="12" y="125"/>
                </a:cxn>
                <a:cxn ang="0">
                  <a:pos x="12" y="125"/>
                </a:cxn>
                <a:cxn ang="0">
                  <a:pos x="12" y="114"/>
                </a:cxn>
                <a:cxn ang="0">
                  <a:pos x="15" y="104"/>
                </a:cxn>
                <a:cxn ang="0">
                  <a:pos x="16" y="93"/>
                </a:cxn>
                <a:cxn ang="0">
                  <a:pos x="18" y="84"/>
                </a:cxn>
                <a:cxn ang="0">
                  <a:pos x="18" y="84"/>
                </a:cxn>
                <a:cxn ang="0">
                  <a:pos x="24" y="45"/>
                </a:cxn>
                <a:cxn ang="0">
                  <a:pos x="25" y="25"/>
                </a:cxn>
                <a:cxn ang="0">
                  <a:pos x="26" y="7"/>
                </a:cxn>
                <a:cxn ang="0">
                  <a:pos x="26" y="7"/>
                </a:cxn>
              </a:cxnLst>
              <a:rect l="0" t="0" r="r" b="b"/>
              <a:pathLst>
                <a:path w="26" h="160">
                  <a:moveTo>
                    <a:pt x="26" y="7"/>
                  </a:moveTo>
                  <a:lnTo>
                    <a:pt x="26" y="7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1" y="0"/>
                  </a:lnTo>
                  <a:lnTo>
                    <a:pt x="17" y="2"/>
                  </a:lnTo>
                  <a:lnTo>
                    <a:pt x="16" y="4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24"/>
                  </a:lnTo>
                  <a:lnTo>
                    <a:pt x="12" y="41"/>
                  </a:lnTo>
                  <a:lnTo>
                    <a:pt x="9" y="58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7" y="85"/>
                  </a:lnTo>
                  <a:lnTo>
                    <a:pt x="5" y="9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25"/>
                  </a:lnTo>
                  <a:lnTo>
                    <a:pt x="0" y="134"/>
                  </a:lnTo>
                  <a:lnTo>
                    <a:pt x="1" y="144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1" y="157"/>
                  </a:lnTo>
                  <a:lnTo>
                    <a:pt x="5" y="160"/>
                  </a:lnTo>
                  <a:lnTo>
                    <a:pt x="9" y="160"/>
                  </a:lnTo>
                  <a:lnTo>
                    <a:pt x="11" y="159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3" y="148"/>
                  </a:lnTo>
                  <a:lnTo>
                    <a:pt x="13" y="140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14"/>
                  </a:lnTo>
                  <a:lnTo>
                    <a:pt x="15" y="104"/>
                  </a:lnTo>
                  <a:lnTo>
                    <a:pt x="16" y="93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24" y="45"/>
                  </a:lnTo>
                  <a:lnTo>
                    <a:pt x="25" y="25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5" name="Freeform 1247"/>
            <p:cNvSpPr/>
            <p:nvPr/>
          </p:nvSpPr>
          <p:spPr bwMode="auto">
            <a:xfrm>
              <a:off x="5238751" y="2006600"/>
              <a:ext cx="746125" cy="147638"/>
            </a:xfrm>
            <a:custGeom>
              <a:avLst/>
              <a:gdLst/>
              <a:ahLst/>
              <a:cxnLst>
                <a:cxn ang="0">
                  <a:pos x="1873" y="303"/>
                </a:cxn>
                <a:cxn ang="0">
                  <a:pos x="1865" y="211"/>
                </a:cxn>
                <a:cxn ang="0">
                  <a:pos x="1848" y="155"/>
                </a:cxn>
                <a:cxn ang="0">
                  <a:pos x="1826" y="115"/>
                </a:cxn>
                <a:cxn ang="0">
                  <a:pos x="1807" y="91"/>
                </a:cxn>
                <a:cxn ang="0">
                  <a:pos x="1773" y="62"/>
                </a:cxn>
                <a:cxn ang="0">
                  <a:pos x="1735" y="41"/>
                </a:cxn>
                <a:cxn ang="0">
                  <a:pos x="1665" y="20"/>
                </a:cxn>
                <a:cxn ang="0">
                  <a:pos x="1607" y="15"/>
                </a:cxn>
                <a:cxn ang="0">
                  <a:pos x="1087" y="7"/>
                </a:cxn>
                <a:cxn ang="0">
                  <a:pos x="832" y="7"/>
                </a:cxn>
                <a:cxn ang="0">
                  <a:pos x="502" y="0"/>
                </a:cxn>
                <a:cxn ang="0">
                  <a:pos x="255" y="1"/>
                </a:cxn>
                <a:cxn ang="0">
                  <a:pos x="198" y="5"/>
                </a:cxn>
                <a:cxn ang="0">
                  <a:pos x="132" y="22"/>
                </a:cxn>
                <a:cxn ang="0">
                  <a:pos x="95" y="40"/>
                </a:cxn>
                <a:cxn ang="0">
                  <a:pos x="62" y="65"/>
                </a:cxn>
                <a:cxn ang="0">
                  <a:pos x="41" y="90"/>
                </a:cxn>
                <a:cxn ang="0">
                  <a:pos x="17" y="134"/>
                </a:cxn>
                <a:cxn ang="0">
                  <a:pos x="4" y="181"/>
                </a:cxn>
                <a:cxn ang="0">
                  <a:pos x="0" y="265"/>
                </a:cxn>
                <a:cxn ang="0">
                  <a:pos x="1" y="340"/>
                </a:cxn>
                <a:cxn ang="0">
                  <a:pos x="7" y="351"/>
                </a:cxn>
                <a:cxn ang="0">
                  <a:pos x="23" y="357"/>
                </a:cxn>
                <a:cxn ang="0">
                  <a:pos x="39" y="351"/>
                </a:cxn>
                <a:cxn ang="0">
                  <a:pos x="45" y="340"/>
                </a:cxn>
                <a:cxn ang="0">
                  <a:pos x="45" y="265"/>
                </a:cxn>
                <a:cxn ang="0">
                  <a:pos x="48" y="197"/>
                </a:cxn>
                <a:cxn ang="0">
                  <a:pos x="61" y="149"/>
                </a:cxn>
                <a:cxn ang="0">
                  <a:pos x="86" y="105"/>
                </a:cxn>
                <a:cxn ang="0">
                  <a:pos x="113" y="81"/>
                </a:cxn>
                <a:cxn ang="0">
                  <a:pos x="154" y="60"/>
                </a:cxn>
                <a:cxn ang="0">
                  <a:pos x="201" y="48"/>
                </a:cxn>
                <a:cxn ang="0">
                  <a:pos x="300" y="44"/>
                </a:cxn>
                <a:cxn ang="0">
                  <a:pos x="501" y="47"/>
                </a:cxn>
                <a:cxn ang="0">
                  <a:pos x="914" y="53"/>
                </a:cxn>
                <a:cxn ang="0">
                  <a:pos x="1200" y="57"/>
                </a:cxn>
                <a:cxn ang="0">
                  <a:pos x="1487" y="61"/>
                </a:cxn>
                <a:cxn ang="0">
                  <a:pos x="1609" y="61"/>
                </a:cxn>
                <a:cxn ang="0">
                  <a:pos x="1684" y="73"/>
                </a:cxn>
                <a:cxn ang="0">
                  <a:pos x="1728" y="90"/>
                </a:cxn>
                <a:cxn ang="0">
                  <a:pos x="1760" y="111"/>
                </a:cxn>
                <a:cxn ang="0">
                  <a:pos x="1796" y="153"/>
                </a:cxn>
                <a:cxn ang="0">
                  <a:pos x="1815" y="202"/>
                </a:cxn>
                <a:cxn ang="0">
                  <a:pos x="1824" y="256"/>
                </a:cxn>
                <a:cxn ang="0">
                  <a:pos x="1827" y="350"/>
                </a:cxn>
                <a:cxn ang="0">
                  <a:pos x="1830" y="359"/>
                </a:cxn>
                <a:cxn ang="0">
                  <a:pos x="1837" y="370"/>
                </a:cxn>
                <a:cxn ang="0">
                  <a:pos x="1851" y="374"/>
                </a:cxn>
                <a:cxn ang="0">
                  <a:pos x="1866" y="372"/>
                </a:cxn>
                <a:cxn ang="0">
                  <a:pos x="1879" y="358"/>
                </a:cxn>
                <a:cxn ang="0">
                  <a:pos x="1877" y="338"/>
                </a:cxn>
              </a:cxnLst>
              <a:rect l="0" t="0" r="r" b="b"/>
              <a:pathLst>
                <a:path w="1879" h="374">
                  <a:moveTo>
                    <a:pt x="1873" y="333"/>
                  </a:moveTo>
                  <a:lnTo>
                    <a:pt x="1873" y="333"/>
                  </a:lnTo>
                  <a:lnTo>
                    <a:pt x="1873" y="303"/>
                  </a:lnTo>
                  <a:lnTo>
                    <a:pt x="1871" y="272"/>
                  </a:lnTo>
                  <a:lnTo>
                    <a:pt x="1869" y="241"/>
                  </a:lnTo>
                  <a:lnTo>
                    <a:pt x="1865" y="211"/>
                  </a:lnTo>
                  <a:lnTo>
                    <a:pt x="1857" y="183"/>
                  </a:lnTo>
                  <a:lnTo>
                    <a:pt x="1853" y="168"/>
                  </a:lnTo>
                  <a:lnTo>
                    <a:pt x="1848" y="155"/>
                  </a:lnTo>
                  <a:lnTo>
                    <a:pt x="1841" y="141"/>
                  </a:lnTo>
                  <a:lnTo>
                    <a:pt x="1835" y="128"/>
                  </a:lnTo>
                  <a:lnTo>
                    <a:pt x="1826" y="115"/>
                  </a:lnTo>
                  <a:lnTo>
                    <a:pt x="1817" y="102"/>
                  </a:lnTo>
                  <a:lnTo>
                    <a:pt x="1817" y="102"/>
                  </a:lnTo>
                  <a:lnTo>
                    <a:pt x="1807" y="91"/>
                  </a:lnTo>
                  <a:lnTo>
                    <a:pt x="1797" y="81"/>
                  </a:lnTo>
                  <a:lnTo>
                    <a:pt x="1785" y="71"/>
                  </a:lnTo>
                  <a:lnTo>
                    <a:pt x="1773" y="62"/>
                  </a:lnTo>
                  <a:lnTo>
                    <a:pt x="1762" y="54"/>
                  </a:lnTo>
                  <a:lnTo>
                    <a:pt x="1748" y="48"/>
                  </a:lnTo>
                  <a:lnTo>
                    <a:pt x="1735" y="41"/>
                  </a:lnTo>
                  <a:lnTo>
                    <a:pt x="1721" y="36"/>
                  </a:lnTo>
                  <a:lnTo>
                    <a:pt x="1694" y="27"/>
                  </a:lnTo>
                  <a:lnTo>
                    <a:pt x="1665" y="20"/>
                  </a:lnTo>
                  <a:lnTo>
                    <a:pt x="1635" y="17"/>
                  </a:lnTo>
                  <a:lnTo>
                    <a:pt x="1607" y="15"/>
                  </a:lnTo>
                  <a:lnTo>
                    <a:pt x="1607" y="15"/>
                  </a:lnTo>
                  <a:lnTo>
                    <a:pt x="1433" y="11"/>
                  </a:lnTo>
                  <a:lnTo>
                    <a:pt x="1261" y="9"/>
                  </a:lnTo>
                  <a:lnTo>
                    <a:pt x="1087" y="7"/>
                  </a:lnTo>
                  <a:lnTo>
                    <a:pt x="914" y="7"/>
                  </a:lnTo>
                  <a:lnTo>
                    <a:pt x="914" y="7"/>
                  </a:lnTo>
                  <a:lnTo>
                    <a:pt x="832" y="7"/>
                  </a:lnTo>
                  <a:lnTo>
                    <a:pt x="749" y="6"/>
                  </a:lnTo>
                  <a:lnTo>
                    <a:pt x="584" y="2"/>
                  </a:lnTo>
                  <a:lnTo>
                    <a:pt x="502" y="0"/>
                  </a:lnTo>
                  <a:lnTo>
                    <a:pt x="419" y="0"/>
                  </a:lnTo>
                  <a:lnTo>
                    <a:pt x="337" y="0"/>
                  </a:lnTo>
                  <a:lnTo>
                    <a:pt x="255" y="1"/>
                  </a:lnTo>
                  <a:lnTo>
                    <a:pt x="255" y="1"/>
                  </a:lnTo>
                  <a:lnTo>
                    <a:pt x="226" y="2"/>
                  </a:lnTo>
                  <a:lnTo>
                    <a:pt x="198" y="5"/>
                  </a:lnTo>
                  <a:lnTo>
                    <a:pt x="171" y="10"/>
                  </a:lnTo>
                  <a:lnTo>
                    <a:pt x="145" y="17"/>
                  </a:lnTo>
                  <a:lnTo>
                    <a:pt x="132" y="22"/>
                  </a:lnTo>
                  <a:lnTo>
                    <a:pt x="119" y="27"/>
                  </a:lnTo>
                  <a:lnTo>
                    <a:pt x="107" y="32"/>
                  </a:lnTo>
                  <a:lnTo>
                    <a:pt x="95" y="40"/>
                  </a:lnTo>
                  <a:lnTo>
                    <a:pt x="83" y="47"/>
                  </a:lnTo>
                  <a:lnTo>
                    <a:pt x="73" y="56"/>
                  </a:lnTo>
                  <a:lnTo>
                    <a:pt x="62" y="65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41" y="90"/>
                  </a:lnTo>
                  <a:lnTo>
                    <a:pt x="31" y="104"/>
                  </a:lnTo>
                  <a:lnTo>
                    <a:pt x="23" y="120"/>
                  </a:lnTo>
                  <a:lnTo>
                    <a:pt x="17" y="134"/>
                  </a:lnTo>
                  <a:lnTo>
                    <a:pt x="11" y="150"/>
                  </a:lnTo>
                  <a:lnTo>
                    <a:pt x="7" y="166"/>
                  </a:lnTo>
                  <a:lnTo>
                    <a:pt x="4" y="181"/>
                  </a:lnTo>
                  <a:lnTo>
                    <a:pt x="2" y="198"/>
                  </a:lnTo>
                  <a:lnTo>
                    <a:pt x="0" y="231"/>
                  </a:lnTo>
                  <a:lnTo>
                    <a:pt x="0" y="265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1" y="340"/>
                  </a:lnTo>
                  <a:lnTo>
                    <a:pt x="2" y="345"/>
                  </a:lnTo>
                  <a:lnTo>
                    <a:pt x="5" y="349"/>
                  </a:lnTo>
                  <a:lnTo>
                    <a:pt x="7" y="351"/>
                  </a:lnTo>
                  <a:lnTo>
                    <a:pt x="11" y="354"/>
                  </a:lnTo>
                  <a:lnTo>
                    <a:pt x="15" y="355"/>
                  </a:lnTo>
                  <a:lnTo>
                    <a:pt x="23" y="357"/>
                  </a:lnTo>
                  <a:lnTo>
                    <a:pt x="31" y="355"/>
                  </a:lnTo>
                  <a:lnTo>
                    <a:pt x="35" y="354"/>
                  </a:lnTo>
                  <a:lnTo>
                    <a:pt x="39" y="351"/>
                  </a:lnTo>
                  <a:lnTo>
                    <a:pt x="41" y="349"/>
                  </a:lnTo>
                  <a:lnTo>
                    <a:pt x="44" y="345"/>
                  </a:lnTo>
                  <a:lnTo>
                    <a:pt x="45" y="340"/>
                  </a:lnTo>
                  <a:lnTo>
                    <a:pt x="47" y="334"/>
                  </a:lnTo>
                  <a:lnTo>
                    <a:pt x="47" y="334"/>
                  </a:lnTo>
                  <a:lnTo>
                    <a:pt x="45" y="265"/>
                  </a:lnTo>
                  <a:lnTo>
                    <a:pt x="45" y="231"/>
                  </a:lnTo>
                  <a:lnTo>
                    <a:pt x="47" y="214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6" y="164"/>
                  </a:lnTo>
                  <a:lnTo>
                    <a:pt x="61" y="149"/>
                  </a:lnTo>
                  <a:lnTo>
                    <a:pt x="68" y="134"/>
                  </a:lnTo>
                  <a:lnTo>
                    <a:pt x="75" y="120"/>
                  </a:lnTo>
                  <a:lnTo>
                    <a:pt x="86" y="105"/>
                  </a:lnTo>
                  <a:lnTo>
                    <a:pt x="99" y="92"/>
                  </a:lnTo>
                  <a:lnTo>
                    <a:pt x="113" y="81"/>
                  </a:lnTo>
                  <a:lnTo>
                    <a:pt x="113" y="81"/>
                  </a:lnTo>
                  <a:lnTo>
                    <a:pt x="126" y="73"/>
                  </a:lnTo>
                  <a:lnTo>
                    <a:pt x="140" y="65"/>
                  </a:lnTo>
                  <a:lnTo>
                    <a:pt x="154" y="60"/>
                  </a:lnTo>
                  <a:lnTo>
                    <a:pt x="170" y="54"/>
                  </a:lnTo>
                  <a:lnTo>
                    <a:pt x="185" y="51"/>
                  </a:lnTo>
                  <a:lnTo>
                    <a:pt x="201" y="48"/>
                  </a:lnTo>
                  <a:lnTo>
                    <a:pt x="234" y="45"/>
                  </a:lnTo>
                  <a:lnTo>
                    <a:pt x="268" y="44"/>
                  </a:lnTo>
                  <a:lnTo>
                    <a:pt x="300" y="44"/>
                  </a:lnTo>
                  <a:lnTo>
                    <a:pt x="362" y="45"/>
                  </a:lnTo>
                  <a:lnTo>
                    <a:pt x="362" y="45"/>
                  </a:lnTo>
                  <a:lnTo>
                    <a:pt x="501" y="47"/>
                  </a:lnTo>
                  <a:lnTo>
                    <a:pt x="638" y="49"/>
                  </a:lnTo>
                  <a:lnTo>
                    <a:pt x="777" y="52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1057" y="54"/>
                  </a:lnTo>
                  <a:lnTo>
                    <a:pt x="1200" y="57"/>
                  </a:lnTo>
                  <a:lnTo>
                    <a:pt x="1343" y="60"/>
                  </a:lnTo>
                  <a:lnTo>
                    <a:pt x="1487" y="61"/>
                  </a:lnTo>
                  <a:lnTo>
                    <a:pt x="1487" y="61"/>
                  </a:lnTo>
                  <a:lnTo>
                    <a:pt x="1548" y="60"/>
                  </a:lnTo>
                  <a:lnTo>
                    <a:pt x="1578" y="60"/>
                  </a:lnTo>
                  <a:lnTo>
                    <a:pt x="1609" y="61"/>
                  </a:lnTo>
                  <a:lnTo>
                    <a:pt x="1640" y="64"/>
                  </a:lnTo>
                  <a:lnTo>
                    <a:pt x="1669" y="69"/>
                  </a:lnTo>
                  <a:lnTo>
                    <a:pt x="1684" y="73"/>
                  </a:lnTo>
                  <a:lnTo>
                    <a:pt x="1699" y="78"/>
                  </a:lnTo>
                  <a:lnTo>
                    <a:pt x="1713" y="83"/>
                  </a:lnTo>
                  <a:lnTo>
                    <a:pt x="1728" y="90"/>
                  </a:lnTo>
                  <a:lnTo>
                    <a:pt x="1728" y="90"/>
                  </a:lnTo>
                  <a:lnTo>
                    <a:pt x="1745" y="99"/>
                  </a:lnTo>
                  <a:lnTo>
                    <a:pt x="1760" y="111"/>
                  </a:lnTo>
                  <a:lnTo>
                    <a:pt x="1773" y="124"/>
                  </a:lnTo>
                  <a:lnTo>
                    <a:pt x="1785" y="137"/>
                  </a:lnTo>
                  <a:lnTo>
                    <a:pt x="1796" y="153"/>
                  </a:lnTo>
                  <a:lnTo>
                    <a:pt x="1803" y="168"/>
                  </a:lnTo>
                  <a:lnTo>
                    <a:pt x="1810" y="184"/>
                  </a:lnTo>
                  <a:lnTo>
                    <a:pt x="1815" y="202"/>
                  </a:lnTo>
                  <a:lnTo>
                    <a:pt x="1819" y="219"/>
                  </a:lnTo>
                  <a:lnTo>
                    <a:pt x="1822" y="238"/>
                  </a:lnTo>
                  <a:lnTo>
                    <a:pt x="1824" y="256"/>
                  </a:lnTo>
                  <a:lnTo>
                    <a:pt x="1826" y="275"/>
                  </a:lnTo>
                  <a:lnTo>
                    <a:pt x="1827" y="313"/>
                  </a:lnTo>
                  <a:lnTo>
                    <a:pt x="1827" y="350"/>
                  </a:lnTo>
                  <a:lnTo>
                    <a:pt x="1827" y="350"/>
                  </a:lnTo>
                  <a:lnTo>
                    <a:pt x="1828" y="355"/>
                  </a:lnTo>
                  <a:lnTo>
                    <a:pt x="1830" y="359"/>
                  </a:lnTo>
                  <a:lnTo>
                    <a:pt x="1831" y="363"/>
                  </a:lnTo>
                  <a:lnTo>
                    <a:pt x="1834" y="366"/>
                  </a:lnTo>
                  <a:lnTo>
                    <a:pt x="1837" y="370"/>
                  </a:lnTo>
                  <a:lnTo>
                    <a:pt x="1841" y="371"/>
                  </a:lnTo>
                  <a:lnTo>
                    <a:pt x="1845" y="372"/>
                  </a:lnTo>
                  <a:lnTo>
                    <a:pt x="1851" y="374"/>
                  </a:lnTo>
                  <a:lnTo>
                    <a:pt x="1858" y="374"/>
                  </a:lnTo>
                  <a:lnTo>
                    <a:pt x="1858" y="374"/>
                  </a:lnTo>
                  <a:lnTo>
                    <a:pt x="1866" y="372"/>
                  </a:lnTo>
                  <a:lnTo>
                    <a:pt x="1871" y="368"/>
                  </a:lnTo>
                  <a:lnTo>
                    <a:pt x="1877" y="363"/>
                  </a:lnTo>
                  <a:lnTo>
                    <a:pt x="1879" y="358"/>
                  </a:lnTo>
                  <a:lnTo>
                    <a:pt x="1879" y="351"/>
                  </a:lnTo>
                  <a:lnTo>
                    <a:pt x="1879" y="345"/>
                  </a:lnTo>
                  <a:lnTo>
                    <a:pt x="1877" y="338"/>
                  </a:lnTo>
                  <a:lnTo>
                    <a:pt x="1873" y="333"/>
                  </a:lnTo>
                  <a:lnTo>
                    <a:pt x="1873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6" name="Freeform 1248"/>
            <p:cNvSpPr/>
            <p:nvPr/>
          </p:nvSpPr>
          <p:spPr bwMode="auto">
            <a:xfrm>
              <a:off x="5240338" y="2549525"/>
              <a:ext cx="742950" cy="166688"/>
            </a:xfrm>
            <a:custGeom>
              <a:avLst/>
              <a:gdLst/>
              <a:ahLst/>
              <a:cxnLst>
                <a:cxn ang="0">
                  <a:pos x="1861" y="22"/>
                </a:cxn>
                <a:cxn ang="0">
                  <a:pos x="1860" y="17"/>
                </a:cxn>
                <a:cxn ang="0">
                  <a:pos x="1849" y="4"/>
                </a:cxn>
                <a:cxn ang="0">
                  <a:pos x="1826" y="4"/>
                </a:cxn>
                <a:cxn ang="0">
                  <a:pos x="1815" y="17"/>
                </a:cxn>
                <a:cxn ang="0">
                  <a:pos x="1817" y="35"/>
                </a:cxn>
                <a:cxn ang="0">
                  <a:pos x="1823" y="71"/>
                </a:cxn>
                <a:cxn ang="0">
                  <a:pos x="1812" y="156"/>
                </a:cxn>
                <a:cxn ang="0">
                  <a:pos x="1788" y="224"/>
                </a:cxn>
                <a:cxn ang="0">
                  <a:pos x="1743" y="288"/>
                </a:cxn>
                <a:cxn ang="0">
                  <a:pos x="1682" y="331"/>
                </a:cxn>
                <a:cxn ang="0">
                  <a:pos x="1607" y="354"/>
                </a:cxn>
                <a:cxn ang="0">
                  <a:pos x="1496" y="360"/>
                </a:cxn>
                <a:cxn ang="0">
                  <a:pos x="1161" y="373"/>
                </a:cxn>
                <a:cxn ang="0">
                  <a:pos x="1027" y="366"/>
                </a:cxn>
                <a:cxn ang="0">
                  <a:pos x="727" y="354"/>
                </a:cxn>
                <a:cxn ang="0">
                  <a:pos x="363" y="357"/>
                </a:cxn>
                <a:cxn ang="0">
                  <a:pos x="280" y="353"/>
                </a:cxn>
                <a:cxn ang="0">
                  <a:pos x="146" y="317"/>
                </a:cxn>
                <a:cxn ang="0">
                  <a:pos x="95" y="289"/>
                </a:cxn>
                <a:cxn ang="0">
                  <a:pos x="59" y="230"/>
                </a:cxn>
                <a:cxn ang="0">
                  <a:pos x="48" y="160"/>
                </a:cxn>
                <a:cxn ang="0">
                  <a:pos x="48" y="68"/>
                </a:cxn>
                <a:cxn ang="0">
                  <a:pos x="42" y="52"/>
                </a:cxn>
                <a:cxn ang="0">
                  <a:pos x="18" y="47"/>
                </a:cxn>
                <a:cxn ang="0">
                  <a:pos x="5" y="59"/>
                </a:cxn>
                <a:cxn ang="0">
                  <a:pos x="0" y="141"/>
                </a:cxn>
                <a:cxn ang="0">
                  <a:pos x="2" y="213"/>
                </a:cxn>
                <a:cxn ang="0">
                  <a:pos x="22" y="263"/>
                </a:cxn>
                <a:cxn ang="0">
                  <a:pos x="60" y="319"/>
                </a:cxn>
                <a:cxn ang="0">
                  <a:pos x="110" y="351"/>
                </a:cxn>
                <a:cxn ang="0">
                  <a:pos x="187" y="375"/>
                </a:cxn>
                <a:cxn ang="0">
                  <a:pos x="299" y="400"/>
                </a:cxn>
                <a:cxn ang="0">
                  <a:pos x="437" y="407"/>
                </a:cxn>
                <a:cxn ang="0">
                  <a:pos x="668" y="403"/>
                </a:cxn>
                <a:cxn ang="0">
                  <a:pos x="897" y="400"/>
                </a:cxn>
                <a:cxn ang="0">
                  <a:pos x="1033" y="413"/>
                </a:cxn>
                <a:cxn ang="0">
                  <a:pos x="1089" y="420"/>
                </a:cxn>
                <a:cxn ang="0">
                  <a:pos x="1274" y="417"/>
                </a:cxn>
                <a:cxn ang="0">
                  <a:pos x="1402" y="411"/>
                </a:cxn>
                <a:cxn ang="0">
                  <a:pos x="1587" y="403"/>
                </a:cxn>
                <a:cxn ang="0">
                  <a:pos x="1677" y="385"/>
                </a:cxn>
                <a:cxn ang="0">
                  <a:pos x="1737" y="356"/>
                </a:cxn>
                <a:cxn ang="0">
                  <a:pos x="1785" y="313"/>
                </a:cxn>
                <a:cxn ang="0">
                  <a:pos x="1822" y="259"/>
                </a:cxn>
                <a:cxn ang="0">
                  <a:pos x="1843" y="212"/>
                </a:cxn>
                <a:cxn ang="0">
                  <a:pos x="1869" y="82"/>
                </a:cxn>
                <a:cxn ang="0">
                  <a:pos x="1868" y="41"/>
                </a:cxn>
              </a:cxnLst>
              <a:rect l="0" t="0" r="r" b="b"/>
              <a:pathLst>
                <a:path w="1870" h="420">
                  <a:moveTo>
                    <a:pt x="1868" y="41"/>
                  </a:moveTo>
                  <a:lnTo>
                    <a:pt x="1868" y="41"/>
                  </a:lnTo>
                  <a:lnTo>
                    <a:pt x="1864" y="28"/>
                  </a:lnTo>
                  <a:lnTo>
                    <a:pt x="1861" y="22"/>
                  </a:lnTo>
                  <a:lnTo>
                    <a:pt x="1861" y="21"/>
                  </a:lnTo>
                  <a:lnTo>
                    <a:pt x="1860" y="22"/>
                  </a:lnTo>
                  <a:lnTo>
                    <a:pt x="1860" y="22"/>
                  </a:lnTo>
                  <a:lnTo>
                    <a:pt x="1860" y="17"/>
                  </a:lnTo>
                  <a:lnTo>
                    <a:pt x="1859" y="13"/>
                  </a:lnTo>
                  <a:lnTo>
                    <a:pt x="1856" y="9"/>
                  </a:lnTo>
                  <a:lnTo>
                    <a:pt x="1853" y="7"/>
                  </a:lnTo>
                  <a:lnTo>
                    <a:pt x="1849" y="4"/>
                  </a:lnTo>
                  <a:lnTo>
                    <a:pt x="1846" y="3"/>
                  </a:lnTo>
                  <a:lnTo>
                    <a:pt x="1838" y="0"/>
                  </a:lnTo>
                  <a:lnTo>
                    <a:pt x="1830" y="3"/>
                  </a:lnTo>
                  <a:lnTo>
                    <a:pt x="1826" y="4"/>
                  </a:lnTo>
                  <a:lnTo>
                    <a:pt x="1822" y="7"/>
                  </a:lnTo>
                  <a:lnTo>
                    <a:pt x="1819" y="9"/>
                  </a:lnTo>
                  <a:lnTo>
                    <a:pt x="1817" y="13"/>
                  </a:lnTo>
                  <a:lnTo>
                    <a:pt x="1815" y="17"/>
                  </a:lnTo>
                  <a:lnTo>
                    <a:pt x="1814" y="22"/>
                  </a:lnTo>
                  <a:lnTo>
                    <a:pt x="1814" y="22"/>
                  </a:lnTo>
                  <a:lnTo>
                    <a:pt x="1815" y="29"/>
                  </a:lnTo>
                  <a:lnTo>
                    <a:pt x="1817" y="35"/>
                  </a:lnTo>
                  <a:lnTo>
                    <a:pt x="1819" y="46"/>
                  </a:lnTo>
                  <a:lnTo>
                    <a:pt x="1823" y="58"/>
                  </a:lnTo>
                  <a:lnTo>
                    <a:pt x="1823" y="64"/>
                  </a:lnTo>
                  <a:lnTo>
                    <a:pt x="1823" y="71"/>
                  </a:lnTo>
                  <a:lnTo>
                    <a:pt x="1823" y="71"/>
                  </a:lnTo>
                  <a:lnTo>
                    <a:pt x="1822" y="99"/>
                  </a:lnTo>
                  <a:lnTo>
                    <a:pt x="1818" y="128"/>
                  </a:lnTo>
                  <a:lnTo>
                    <a:pt x="1812" y="156"/>
                  </a:lnTo>
                  <a:lnTo>
                    <a:pt x="1804" y="183"/>
                  </a:lnTo>
                  <a:lnTo>
                    <a:pt x="1804" y="183"/>
                  </a:lnTo>
                  <a:lnTo>
                    <a:pt x="1796" y="204"/>
                  </a:lnTo>
                  <a:lnTo>
                    <a:pt x="1788" y="224"/>
                  </a:lnTo>
                  <a:lnTo>
                    <a:pt x="1778" y="242"/>
                  </a:lnTo>
                  <a:lnTo>
                    <a:pt x="1767" y="259"/>
                  </a:lnTo>
                  <a:lnTo>
                    <a:pt x="1755" y="273"/>
                  </a:lnTo>
                  <a:lnTo>
                    <a:pt x="1743" y="288"/>
                  </a:lnTo>
                  <a:lnTo>
                    <a:pt x="1729" y="301"/>
                  </a:lnTo>
                  <a:lnTo>
                    <a:pt x="1715" y="313"/>
                  </a:lnTo>
                  <a:lnTo>
                    <a:pt x="1699" y="322"/>
                  </a:lnTo>
                  <a:lnTo>
                    <a:pt x="1682" y="331"/>
                  </a:lnTo>
                  <a:lnTo>
                    <a:pt x="1665" y="339"/>
                  </a:lnTo>
                  <a:lnTo>
                    <a:pt x="1647" y="345"/>
                  </a:lnTo>
                  <a:lnTo>
                    <a:pt x="1627" y="351"/>
                  </a:lnTo>
                  <a:lnTo>
                    <a:pt x="1607" y="354"/>
                  </a:lnTo>
                  <a:lnTo>
                    <a:pt x="1585" y="356"/>
                  </a:lnTo>
                  <a:lnTo>
                    <a:pt x="1563" y="357"/>
                  </a:lnTo>
                  <a:lnTo>
                    <a:pt x="1563" y="357"/>
                  </a:lnTo>
                  <a:lnTo>
                    <a:pt x="1496" y="360"/>
                  </a:lnTo>
                  <a:lnTo>
                    <a:pt x="1430" y="364"/>
                  </a:lnTo>
                  <a:lnTo>
                    <a:pt x="1295" y="370"/>
                  </a:lnTo>
                  <a:lnTo>
                    <a:pt x="1228" y="373"/>
                  </a:lnTo>
                  <a:lnTo>
                    <a:pt x="1161" y="373"/>
                  </a:lnTo>
                  <a:lnTo>
                    <a:pt x="1093" y="371"/>
                  </a:lnTo>
                  <a:lnTo>
                    <a:pt x="1061" y="369"/>
                  </a:lnTo>
                  <a:lnTo>
                    <a:pt x="1027" y="366"/>
                  </a:lnTo>
                  <a:lnTo>
                    <a:pt x="1027" y="366"/>
                  </a:lnTo>
                  <a:lnTo>
                    <a:pt x="952" y="360"/>
                  </a:lnTo>
                  <a:lnTo>
                    <a:pt x="878" y="357"/>
                  </a:lnTo>
                  <a:lnTo>
                    <a:pt x="803" y="354"/>
                  </a:lnTo>
                  <a:lnTo>
                    <a:pt x="727" y="354"/>
                  </a:lnTo>
                  <a:lnTo>
                    <a:pt x="577" y="356"/>
                  </a:lnTo>
                  <a:lnTo>
                    <a:pt x="428" y="357"/>
                  </a:lnTo>
                  <a:lnTo>
                    <a:pt x="428" y="357"/>
                  </a:lnTo>
                  <a:lnTo>
                    <a:pt x="363" y="357"/>
                  </a:lnTo>
                  <a:lnTo>
                    <a:pt x="331" y="357"/>
                  </a:lnTo>
                  <a:lnTo>
                    <a:pt x="299" y="354"/>
                  </a:lnTo>
                  <a:lnTo>
                    <a:pt x="299" y="354"/>
                  </a:lnTo>
                  <a:lnTo>
                    <a:pt x="280" y="353"/>
                  </a:lnTo>
                  <a:lnTo>
                    <a:pt x="260" y="349"/>
                  </a:lnTo>
                  <a:lnTo>
                    <a:pt x="241" y="344"/>
                  </a:lnTo>
                  <a:lnTo>
                    <a:pt x="222" y="339"/>
                  </a:lnTo>
                  <a:lnTo>
                    <a:pt x="146" y="317"/>
                  </a:lnTo>
                  <a:lnTo>
                    <a:pt x="146" y="317"/>
                  </a:lnTo>
                  <a:lnTo>
                    <a:pt x="127" y="309"/>
                  </a:lnTo>
                  <a:lnTo>
                    <a:pt x="110" y="300"/>
                  </a:lnTo>
                  <a:lnTo>
                    <a:pt x="95" y="289"/>
                  </a:lnTo>
                  <a:lnTo>
                    <a:pt x="84" y="276"/>
                  </a:lnTo>
                  <a:lnTo>
                    <a:pt x="73" y="262"/>
                  </a:lnTo>
                  <a:lnTo>
                    <a:pt x="65" y="247"/>
                  </a:lnTo>
                  <a:lnTo>
                    <a:pt x="59" y="230"/>
                  </a:lnTo>
                  <a:lnTo>
                    <a:pt x="55" y="213"/>
                  </a:lnTo>
                  <a:lnTo>
                    <a:pt x="51" y="196"/>
                  </a:lnTo>
                  <a:lnTo>
                    <a:pt x="50" y="178"/>
                  </a:lnTo>
                  <a:lnTo>
                    <a:pt x="48" y="160"/>
                  </a:lnTo>
                  <a:lnTo>
                    <a:pt x="47" y="140"/>
                  </a:lnTo>
                  <a:lnTo>
                    <a:pt x="48" y="103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3"/>
                  </a:lnTo>
                  <a:lnTo>
                    <a:pt x="47" y="59"/>
                  </a:lnTo>
                  <a:lnTo>
                    <a:pt x="44" y="55"/>
                  </a:lnTo>
                  <a:lnTo>
                    <a:pt x="42" y="52"/>
                  </a:lnTo>
                  <a:lnTo>
                    <a:pt x="39" y="50"/>
                  </a:lnTo>
                  <a:lnTo>
                    <a:pt x="35" y="47"/>
                  </a:lnTo>
                  <a:lnTo>
                    <a:pt x="26" y="46"/>
                  </a:lnTo>
                  <a:lnTo>
                    <a:pt x="18" y="47"/>
                  </a:lnTo>
                  <a:lnTo>
                    <a:pt x="14" y="50"/>
                  </a:lnTo>
                  <a:lnTo>
                    <a:pt x="10" y="52"/>
                  </a:lnTo>
                  <a:lnTo>
                    <a:pt x="8" y="55"/>
                  </a:lnTo>
                  <a:lnTo>
                    <a:pt x="5" y="59"/>
                  </a:lnTo>
                  <a:lnTo>
                    <a:pt x="4" y="63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1" y="195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6" y="226"/>
                  </a:lnTo>
                  <a:lnTo>
                    <a:pt x="10" y="239"/>
                  </a:lnTo>
                  <a:lnTo>
                    <a:pt x="16" y="251"/>
                  </a:lnTo>
                  <a:lnTo>
                    <a:pt x="22" y="263"/>
                  </a:lnTo>
                  <a:lnTo>
                    <a:pt x="38" y="285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60" y="319"/>
                  </a:lnTo>
                  <a:lnTo>
                    <a:pt x="69" y="328"/>
                  </a:lnTo>
                  <a:lnTo>
                    <a:pt x="82" y="337"/>
                  </a:lnTo>
                  <a:lnTo>
                    <a:pt x="95" y="344"/>
                  </a:lnTo>
                  <a:lnTo>
                    <a:pt x="110" y="351"/>
                  </a:lnTo>
                  <a:lnTo>
                    <a:pt x="123" y="356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87" y="375"/>
                  </a:lnTo>
                  <a:lnTo>
                    <a:pt x="224" y="386"/>
                  </a:lnTo>
                  <a:lnTo>
                    <a:pt x="261" y="395"/>
                  </a:lnTo>
                  <a:lnTo>
                    <a:pt x="280" y="398"/>
                  </a:lnTo>
                  <a:lnTo>
                    <a:pt x="299" y="400"/>
                  </a:lnTo>
                  <a:lnTo>
                    <a:pt x="299" y="400"/>
                  </a:lnTo>
                  <a:lnTo>
                    <a:pt x="345" y="404"/>
                  </a:lnTo>
                  <a:lnTo>
                    <a:pt x="391" y="407"/>
                  </a:lnTo>
                  <a:lnTo>
                    <a:pt x="437" y="407"/>
                  </a:lnTo>
                  <a:lnTo>
                    <a:pt x="484" y="407"/>
                  </a:lnTo>
                  <a:lnTo>
                    <a:pt x="575" y="404"/>
                  </a:lnTo>
                  <a:lnTo>
                    <a:pt x="668" y="403"/>
                  </a:lnTo>
                  <a:lnTo>
                    <a:pt x="668" y="403"/>
                  </a:lnTo>
                  <a:lnTo>
                    <a:pt x="713" y="403"/>
                  </a:lnTo>
                  <a:lnTo>
                    <a:pt x="759" y="402"/>
                  </a:lnTo>
                  <a:lnTo>
                    <a:pt x="851" y="399"/>
                  </a:lnTo>
                  <a:lnTo>
                    <a:pt x="897" y="400"/>
                  </a:lnTo>
                  <a:lnTo>
                    <a:pt x="944" y="402"/>
                  </a:lnTo>
                  <a:lnTo>
                    <a:pt x="989" y="407"/>
                  </a:lnTo>
                  <a:lnTo>
                    <a:pt x="1011" y="409"/>
                  </a:lnTo>
                  <a:lnTo>
                    <a:pt x="1033" y="413"/>
                  </a:lnTo>
                  <a:lnTo>
                    <a:pt x="1033" y="413"/>
                  </a:lnTo>
                  <a:lnTo>
                    <a:pt x="1052" y="417"/>
                  </a:lnTo>
                  <a:lnTo>
                    <a:pt x="1070" y="419"/>
                  </a:lnTo>
                  <a:lnTo>
                    <a:pt x="1089" y="420"/>
                  </a:lnTo>
                  <a:lnTo>
                    <a:pt x="1108" y="420"/>
                  </a:lnTo>
                  <a:lnTo>
                    <a:pt x="1182" y="419"/>
                  </a:lnTo>
                  <a:lnTo>
                    <a:pt x="1182" y="419"/>
                  </a:lnTo>
                  <a:lnTo>
                    <a:pt x="1274" y="417"/>
                  </a:lnTo>
                  <a:lnTo>
                    <a:pt x="1320" y="416"/>
                  </a:lnTo>
                  <a:lnTo>
                    <a:pt x="1364" y="412"/>
                  </a:lnTo>
                  <a:lnTo>
                    <a:pt x="1364" y="412"/>
                  </a:lnTo>
                  <a:lnTo>
                    <a:pt x="1402" y="411"/>
                  </a:lnTo>
                  <a:lnTo>
                    <a:pt x="1439" y="409"/>
                  </a:lnTo>
                  <a:lnTo>
                    <a:pt x="1513" y="408"/>
                  </a:lnTo>
                  <a:lnTo>
                    <a:pt x="1550" y="405"/>
                  </a:lnTo>
                  <a:lnTo>
                    <a:pt x="1587" y="403"/>
                  </a:lnTo>
                  <a:lnTo>
                    <a:pt x="1623" y="398"/>
                  </a:lnTo>
                  <a:lnTo>
                    <a:pt x="1660" y="390"/>
                  </a:lnTo>
                  <a:lnTo>
                    <a:pt x="1660" y="390"/>
                  </a:lnTo>
                  <a:lnTo>
                    <a:pt x="1677" y="385"/>
                  </a:lnTo>
                  <a:lnTo>
                    <a:pt x="1692" y="379"/>
                  </a:lnTo>
                  <a:lnTo>
                    <a:pt x="1708" y="373"/>
                  </a:lnTo>
                  <a:lnTo>
                    <a:pt x="1723" y="365"/>
                  </a:lnTo>
                  <a:lnTo>
                    <a:pt x="1737" y="356"/>
                  </a:lnTo>
                  <a:lnTo>
                    <a:pt x="1750" y="347"/>
                  </a:lnTo>
                  <a:lnTo>
                    <a:pt x="1763" y="336"/>
                  </a:lnTo>
                  <a:lnTo>
                    <a:pt x="1775" y="324"/>
                  </a:lnTo>
                  <a:lnTo>
                    <a:pt x="1785" y="313"/>
                  </a:lnTo>
                  <a:lnTo>
                    <a:pt x="1796" y="300"/>
                  </a:lnTo>
                  <a:lnTo>
                    <a:pt x="1806" y="286"/>
                  </a:lnTo>
                  <a:lnTo>
                    <a:pt x="1814" y="273"/>
                  </a:lnTo>
                  <a:lnTo>
                    <a:pt x="1822" y="259"/>
                  </a:lnTo>
                  <a:lnTo>
                    <a:pt x="1830" y="243"/>
                  </a:lnTo>
                  <a:lnTo>
                    <a:pt x="1836" y="228"/>
                  </a:lnTo>
                  <a:lnTo>
                    <a:pt x="1843" y="212"/>
                  </a:lnTo>
                  <a:lnTo>
                    <a:pt x="1843" y="212"/>
                  </a:lnTo>
                  <a:lnTo>
                    <a:pt x="1852" y="179"/>
                  </a:lnTo>
                  <a:lnTo>
                    <a:pt x="1860" y="148"/>
                  </a:lnTo>
                  <a:lnTo>
                    <a:pt x="1865" y="115"/>
                  </a:lnTo>
                  <a:lnTo>
                    <a:pt x="1869" y="82"/>
                  </a:lnTo>
                  <a:lnTo>
                    <a:pt x="1869" y="82"/>
                  </a:lnTo>
                  <a:lnTo>
                    <a:pt x="1870" y="62"/>
                  </a:lnTo>
                  <a:lnTo>
                    <a:pt x="1870" y="50"/>
                  </a:lnTo>
                  <a:lnTo>
                    <a:pt x="1868" y="41"/>
                  </a:lnTo>
                  <a:lnTo>
                    <a:pt x="186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7" name="Freeform 1249"/>
            <p:cNvSpPr/>
            <p:nvPr/>
          </p:nvSpPr>
          <p:spPr bwMode="auto">
            <a:xfrm>
              <a:off x="5237163" y="2127250"/>
              <a:ext cx="23813" cy="455613"/>
            </a:xfrm>
            <a:custGeom>
              <a:avLst/>
              <a:gdLst/>
              <a:ahLst/>
              <a:cxnLst>
                <a:cxn ang="0">
                  <a:pos x="49" y="290"/>
                </a:cxn>
                <a:cxn ang="0">
                  <a:pos x="51" y="256"/>
                </a:cxn>
                <a:cxn ang="0">
                  <a:pos x="57" y="185"/>
                </a:cxn>
                <a:cxn ang="0">
                  <a:pos x="59" y="150"/>
                </a:cxn>
                <a:cxn ang="0">
                  <a:pos x="55" y="86"/>
                </a:cxn>
                <a:cxn ang="0">
                  <a:pos x="52" y="22"/>
                </a:cxn>
                <a:cxn ang="0">
                  <a:pos x="49" y="11"/>
                </a:cxn>
                <a:cxn ang="0">
                  <a:pos x="44" y="5"/>
                </a:cxn>
                <a:cxn ang="0">
                  <a:pos x="38" y="1"/>
                </a:cxn>
                <a:cxn ang="0">
                  <a:pos x="21" y="1"/>
                </a:cxn>
                <a:cxn ang="0">
                  <a:pos x="13" y="5"/>
                </a:cxn>
                <a:cxn ang="0">
                  <a:pos x="8" y="11"/>
                </a:cxn>
                <a:cxn ang="0">
                  <a:pos x="6" y="22"/>
                </a:cxn>
                <a:cxn ang="0">
                  <a:pos x="9" y="88"/>
                </a:cxn>
                <a:cxn ang="0">
                  <a:pos x="10" y="189"/>
                </a:cxn>
                <a:cxn ang="0">
                  <a:pos x="8" y="256"/>
                </a:cxn>
                <a:cxn ang="0">
                  <a:pos x="4" y="290"/>
                </a:cxn>
                <a:cxn ang="0">
                  <a:pos x="1" y="323"/>
                </a:cxn>
                <a:cxn ang="0">
                  <a:pos x="2" y="391"/>
                </a:cxn>
                <a:cxn ang="0">
                  <a:pos x="1" y="423"/>
                </a:cxn>
                <a:cxn ang="0">
                  <a:pos x="0" y="494"/>
                </a:cxn>
                <a:cxn ang="0">
                  <a:pos x="1" y="565"/>
                </a:cxn>
                <a:cxn ang="0">
                  <a:pos x="2" y="704"/>
                </a:cxn>
                <a:cxn ang="0">
                  <a:pos x="10" y="983"/>
                </a:cxn>
                <a:cxn ang="0">
                  <a:pos x="11" y="1123"/>
                </a:cxn>
                <a:cxn ang="0">
                  <a:pos x="13" y="1128"/>
                </a:cxn>
                <a:cxn ang="0">
                  <a:pos x="17" y="1136"/>
                </a:cxn>
                <a:cxn ang="0">
                  <a:pos x="23" y="1141"/>
                </a:cxn>
                <a:cxn ang="0">
                  <a:pos x="35" y="1145"/>
                </a:cxn>
                <a:cxn ang="0">
                  <a:pos x="47" y="1141"/>
                </a:cxn>
                <a:cxn ang="0">
                  <a:pos x="53" y="1136"/>
                </a:cxn>
                <a:cxn ang="0">
                  <a:pos x="57" y="1128"/>
                </a:cxn>
                <a:cxn ang="0">
                  <a:pos x="57" y="1123"/>
                </a:cxn>
                <a:cxn ang="0">
                  <a:pos x="56" y="983"/>
                </a:cxn>
                <a:cxn ang="0">
                  <a:pos x="48" y="704"/>
                </a:cxn>
                <a:cxn ang="0">
                  <a:pos x="47" y="565"/>
                </a:cxn>
                <a:cxn ang="0">
                  <a:pos x="47" y="495"/>
                </a:cxn>
                <a:cxn ang="0">
                  <a:pos x="49" y="359"/>
                </a:cxn>
                <a:cxn ang="0">
                  <a:pos x="49" y="290"/>
                </a:cxn>
              </a:cxnLst>
              <a:rect l="0" t="0" r="r" b="b"/>
              <a:pathLst>
                <a:path w="59" h="1145">
                  <a:moveTo>
                    <a:pt x="49" y="290"/>
                  </a:moveTo>
                  <a:lnTo>
                    <a:pt x="49" y="290"/>
                  </a:lnTo>
                  <a:lnTo>
                    <a:pt x="49" y="273"/>
                  </a:lnTo>
                  <a:lnTo>
                    <a:pt x="51" y="256"/>
                  </a:lnTo>
                  <a:lnTo>
                    <a:pt x="55" y="221"/>
                  </a:lnTo>
                  <a:lnTo>
                    <a:pt x="57" y="185"/>
                  </a:lnTo>
                  <a:lnTo>
                    <a:pt x="59" y="167"/>
                  </a:lnTo>
                  <a:lnTo>
                    <a:pt x="59" y="150"/>
                  </a:lnTo>
                  <a:lnTo>
                    <a:pt x="59" y="150"/>
                  </a:lnTo>
                  <a:lnTo>
                    <a:pt x="55" y="86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2" y="2"/>
                  </a:lnTo>
                  <a:lnTo>
                    <a:pt x="38" y="1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7" y="2"/>
                  </a:lnTo>
                  <a:lnTo>
                    <a:pt x="13" y="5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6" y="17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9" y="88"/>
                  </a:lnTo>
                  <a:lnTo>
                    <a:pt x="10" y="156"/>
                  </a:lnTo>
                  <a:lnTo>
                    <a:pt x="10" y="189"/>
                  </a:lnTo>
                  <a:lnTo>
                    <a:pt x="10" y="223"/>
                  </a:lnTo>
                  <a:lnTo>
                    <a:pt x="8" y="25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2" y="307"/>
                  </a:lnTo>
                  <a:lnTo>
                    <a:pt x="1" y="323"/>
                  </a:lnTo>
                  <a:lnTo>
                    <a:pt x="2" y="357"/>
                  </a:lnTo>
                  <a:lnTo>
                    <a:pt x="2" y="391"/>
                  </a:lnTo>
                  <a:lnTo>
                    <a:pt x="1" y="423"/>
                  </a:lnTo>
                  <a:lnTo>
                    <a:pt x="1" y="423"/>
                  </a:lnTo>
                  <a:lnTo>
                    <a:pt x="0" y="459"/>
                  </a:lnTo>
                  <a:lnTo>
                    <a:pt x="0" y="494"/>
                  </a:lnTo>
                  <a:lnTo>
                    <a:pt x="1" y="565"/>
                  </a:lnTo>
                  <a:lnTo>
                    <a:pt x="1" y="565"/>
                  </a:lnTo>
                  <a:lnTo>
                    <a:pt x="1" y="634"/>
                  </a:lnTo>
                  <a:lnTo>
                    <a:pt x="2" y="704"/>
                  </a:lnTo>
                  <a:lnTo>
                    <a:pt x="6" y="843"/>
                  </a:lnTo>
                  <a:lnTo>
                    <a:pt x="10" y="983"/>
                  </a:lnTo>
                  <a:lnTo>
                    <a:pt x="11" y="1054"/>
                  </a:lnTo>
                  <a:lnTo>
                    <a:pt x="11" y="1123"/>
                  </a:lnTo>
                  <a:lnTo>
                    <a:pt x="11" y="1123"/>
                  </a:lnTo>
                  <a:lnTo>
                    <a:pt x="13" y="1128"/>
                  </a:lnTo>
                  <a:lnTo>
                    <a:pt x="14" y="1132"/>
                  </a:lnTo>
                  <a:lnTo>
                    <a:pt x="17" y="1136"/>
                  </a:lnTo>
                  <a:lnTo>
                    <a:pt x="19" y="1140"/>
                  </a:lnTo>
                  <a:lnTo>
                    <a:pt x="23" y="1141"/>
                  </a:lnTo>
                  <a:lnTo>
                    <a:pt x="26" y="1144"/>
                  </a:lnTo>
                  <a:lnTo>
                    <a:pt x="35" y="1145"/>
                  </a:lnTo>
                  <a:lnTo>
                    <a:pt x="43" y="1144"/>
                  </a:lnTo>
                  <a:lnTo>
                    <a:pt x="47" y="1141"/>
                  </a:lnTo>
                  <a:lnTo>
                    <a:pt x="51" y="1140"/>
                  </a:lnTo>
                  <a:lnTo>
                    <a:pt x="53" y="1136"/>
                  </a:lnTo>
                  <a:lnTo>
                    <a:pt x="56" y="1132"/>
                  </a:lnTo>
                  <a:lnTo>
                    <a:pt x="57" y="1128"/>
                  </a:lnTo>
                  <a:lnTo>
                    <a:pt x="57" y="1123"/>
                  </a:lnTo>
                  <a:lnTo>
                    <a:pt x="57" y="1123"/>
                  </a:lnTo>
                  <a:lnTo>
                    <a:pt x="57" y="1054"/>
                  </a:lnTo>
                  <a:lnTo>
                    <a:pt x="56" y="983"/>
                  </a:lnTo>
                  <a:lnTo>
                    <a:pt x="52" y="843"/>
                  </a:lnTo>
                  <a:lnTo>
                    <a:pt x="48" y="704"/>
                  </a:lnTo>
                  <a:lnTo>
                    <a:pt x="47" y="634"/>
                  </a:lnTo>
                  <a:lnTo>
                    <a:pt x="47" y="565"/>
                  </a:lnTo>
                  <a:lnTo>
                    <a:pt x="47" y="565"/>
                  </a:lnTo>
                  <a:lnTo>
                    <a:pt x="47" y="495"/>
                  </a:lnTo>
                  <a:lnTo>
                    <a:pt x="48" y="427"/>
                  </a:lnTo>
                  <a:lnTo>
                    <a:pt x="49" y="359"/>
                  </a:lnTo>
                  <a:lnTo>
                    <a:pt x="49" y="290"/>
                  </a:lnTo>
                  <a:lnTo>
                    <a:pt x="49" y="2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8" name="Freeform 1250"/>
            <p:cNvSpPr/>
            <p:nvPr/>
          </p:nvSpPr>
          <p:spPr bwMode="auto">
            <a:xfrm>
              <a:off x="5959476" y="2141538"/>
              <a:ext cx="26988" cy="444500"/>
            </a:xfrm>
            <a:custGeom>
              <a:avLst/>
              <a:gdLst/>
              <a:ahLst/>
              <a:cxnLst>
                <a:cxn ang="0">
                  <a:pos x="51" y="457"/>
                </a:cxn>
                <a:cxn ang="0">
                  <a:pos x="53" y="422"/>
                </a:cxn>
                <a:cxn ang="0">
                  <a:pos x="57" y="387"/>
                </a:cxn>
                <a:cxn ang="0">
                  <a:pos x="57" y="343"/>
                </a:cxn>
                <a:cxn ang="0">
                  <a:pos x="60" y="312"/>
                </a:cxn>
                <a:cxn ang="0">
                  <a:pos x="61" y="302"/>
                </a:cxn>
                <a:cxn ang="0">
                  <a:pos x="67" y="273"/>
                </a:cxn>
                <a:cxn ang="0">
                  <a:pos x="67" y="241"/>
                </a:cxn>
                <a:cxn ang="0">
                  <a:pos x="63" y="181"/>
                </a:cxn>
                <a:cxn ang="0">
                  <a:pos x="63" y="141"/>
                </a:cxn>
                <a:cxn ang="0">
                  <a:pos x="57" y="22"/>
                </a:cxn>
                <a:cxn ang="0">
                  <a:pos x="56" y="17"/>
                </a:cxn>
                <a:cxn ang="0">
                  <a:pos x="52" y="9"/>
                </a:cxn>
                <a:cxn ang="0">
                  <a:pos x="46" y="2"/>
                </a:cxn>
                <a:cxn ang="0">
                  <a:pos x="33" y="0"/>
                </a:cxn>
                <a:cxn ang="0">
                  <a:pos x="21" y="2"/>
                </a:cxn>
                <a:cxn ang="0">
                  <a:pos x="14" y="9"/>
                </a:cxn>
                <a:cxn ang="0">
                  <a:pos x="12" y="17"/>
                </a:cxn>
                <a:cxn ang="0">
                  <a:pos x="12" y="22"/>
                </a:cxn>
                <a:cxn ang="0">
                  <a:pos x="17" y="115"/>
                </a:cxn>
                <a:cxn ang="0">
                  <a:pos x="17" y="145"/>
                </a:cxn>
                <a:cxn ang="0">
                  <a:pos x="21" y="218"/>
                </a:cxn>
                <a:cxn ang="0">
                  <a:pos x="22" y="255"/>
                </a:cxn>
                <a:cxn ang="0">
                  <a:pos x="18" y="290"/>
                </a:cxn>
                <a:cxn ang="0">
                  <a:pos x="14" y="306"/>
                </a:cxn>
                <a:cxn ang="0">
                  <a:pos x="10" y="355"/>
                </a:cxn>
                <a:cxn ang="0">
                  <a:pos x="8" y="421"/>
                </a:cxn>
                <a:cxn ang="0">
                  <a:pos x="5" y="459"/>
                </a:cxn>
                <a:cxn ang="0">
                  <a:pos x="5" y="570"/>
                </a:cxn>
                <a:cxn ang="0">
                  <a:pos x="6" y="601"/>
                </a:cxn>
                <a:cxn ang="0">
                  <a:pos x="9" y="664"/>
                </a:cxn>
                <a:cxn ang="0">
                  <a:pos x="14" y="694"/>
                </a:cxn>
                <a:cxn ang="0">
                  <a:pos x="18" y="735"/>
                </a:cxn>
                <a:cxn ang="0">
                  <a:pos x="19" y="774"/>
                </a:cxn>
                <a:cxn ang="0">
                  <a:pos x="17" y="854"/>
                </a:cxn>
                <a:cxn ang="0">
                  <a:pos x="17" y="869"/>
                </a:cxn>
                <a:cxn ang="0">
                  <a:pos x="12" y="918"/>
                </a:cxn>
                <a:cxn ang="0">
                  <a:pos x="6" y="965"/>
                </a:cxn>
                <a:cxn ang="0">
                  <a:pos x="5" y="980"/>
                </a:cxn>
                <a:cxn ang="0">
                  <a:pos x="9" y="1035"/>
                </a:cxn>
                <a:cxn ang="0">
                  <a:pos x="9" y="1064"/>
                </a:cxn>
                <a:cxn ang="0">
                  <a:pos x="2" y="1089"/>
                </a:cxn>
                <a:cxn ang="0">
                  <a:pos x="1" y="1094"/>
                </a:cxn>
                <a:cxn ang="0">
                  <a:pos x="1" y="1103"/>
                </a:cxn>
                <a:cxn ang="0">
                  <a:pos x="4" y="1111"/>
                </a:cxn>
                <a:cxn ang="0">
                  <a:pos x="13" y="1120"/>
                </a:cxn>
                <a:cxn ang="0">
                  <a:pos x="25" y="1123"/>
                </a:cxn>
                <a:cxn ang="0">
                  <a:pos x="33" y="1122"/>
                </a:cxn>
                <a:cxn ang="0">
                  <a:pos x="39" y="1116"/>
                </a:cxn>
                <a:cxn ang="0">
                  <a:pos x="43" y="1112"/>
                </a:cxn>
                <a:cxn ang="0">
                  <a:pos x="51" y="1090"/>
                </a:cxn>
                <a:cxn ang="0">
                  <a:pos x="53" y="1067"/>
                </a:cxn>
                <a:cxn ang="0">
                  <a:pos x="51" y="1021"/>
                </a:cxn>
                <a:cxn ang="0">
                  <a:pos x="51" y="990"/>
                </a:cxn>
                <a:cxn ang="0">
                  <a:pos x="55" y="925"/>
                </a:cxn>
                <a:cxn ang="0">
                  <a:pos x="59" y="895"/>
                </a:cxn>
                <a:cxn ang="0">
                  <a:pos x="63" y="861"/>
                </a:cxn>
                <a:cxn ang="0">
                  <a:pos x="64" y="795"/>
                </a:cxn>
                <a:cxn ang="0">
                  <a:pos x="64" y="762"/>
                </a:cxn>
                <a:cxn ang="0">
                  <a:pos x="64" y="723"/>
                </a:cxn>
                <a:cxn ang="0">
                  <a:pos x="53" y="647"/>
                </a:cxn>
                <a:cxn ang="0">
                  <a:pos x="51" y="609"/>
                </a:cxn>
              </a:cxnLst>
              <a:rect l="0" t="0" r="r" b="b"/>
              <a:pathLst>
                <a:path w="67" h="1123">
                  <a:moveTo>
                    <a:pt x="51" y="457"/>
                  </a:moveTo>
                  <a:lnTo>
                    <a:pt x="51" y="457"/>
                  </a:lnTo>
                  <a:lnTo>
                    <a:pt x="52" y="440"/>
                  </a:lnTo>
                  <a:lnTo>
                    <a:pt x="53" y="422"/>
                  </a:lnTo>
                  <a:lnTo>
                    <a:pt x="57" y="387"/>
                  </a:lnTo>
                  <a:lnTo>
                    <a:pt x="57" y="387"/>
                  </a:lnTo>
                  <a:lnTo>
                    <a:pt x="57" y="366"/>
                  </a:lnTo>
                  <a:lnTo>
                    <a:pt x="57" y="343"/>
                  </a:lnTo>
                  <a:lnTo>
                    <a:pt x="57" y="323"/>
                  </a:lnTo>
                  <a:lnTo>
                    <a:pt x="60" y="312"/>
                  </a:lnTo>
                  <a:lnTo>
                    <a:pt x="61" y="302"/>
                  </a:lnTo>
                  <a:lnTo>
                    <a:pt x="61" y="302"/>
                  </a:lnTo>
                  <a:lnTo>
                    <a:pt x="65" y="287"/>
                  </a:lnTo>
                  <a:lnTo>
                    <a:pt x="67" y="273"/>
                  </a:lnTo>
                  <a:lnTo>
                    <a:pt x="67" y="257"/>
                  </a:lnTo>
                  <a:lnTo>
                    <a:pt x="67" y="241"/>
                  </a:lnTo>
                  <a:lnTo>
                    <a:pt x="64" y="210"/>
                  </a:lnTo>
                  <a:lnTo>
                    <a:pt x="63" y="181"/>
                  </a:lnTo>
                  <a:lnTo>
                    <a:pt x="63" y="181"/>
                  </a:lnTo>
                  <a:lnTo>
                    <a:pt x="63" y="141"/>
                  </a:lnTo>
                  <a:lnTo>
                    <a:pt x="61" y="102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17"/>
                  </a:lnTo>
                  <a:lnTo>
                    <a:pt x="55" y="11"/>
                  </a:lnTo>
                  <a:lnTo>
                    <a:pt x="52" y="9"/>
                  </a:lnTo>
                  <a:lnTo>
                    <a:pt x="50" y="5"/>
                  </a:lnTo>
                  <a:lnTo>
                    <a:pt x="46" y="2"/>
                  </a:lnTo>
                  <a:lnTo>
                    <a:pt x="42" y="1"/>
                  </a:lnTo>
                  <a:lnTo>
                    <a:pt x="33" y="0"/>
                  </a:lnTo>
                  <a:lnTo>
                    <a:pt x="25" y="1"/>
                  </a:lnTo>
                  <a:lnTo>
                    <a:pt x="21" y="2"/>
                  </a:lnTo>
                  <a:lnTo>
                    <a:pt x="18" y="5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2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6" y="83"/>
                  </a:lnTo>
                  <a:lnTo>
                    <a:pt x="17" y="115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80"/>
                  </a:lnTo>
                  <a:lnTo>
                    <a:pt x="21" y="218"/>
                  </a:lnTo>
                  <a:lnTo>
                    <a:pt x="22" y="236"/>
                  </a:lnTo>
                  <a:lnTo>
                    <a:pt x="22" y="255"/>
                  </a:lnTo>
                  <a:lnTo>
                    <a:pt x="21" y="273"/>
                  </a:lnTo>
                  <a:lnTo>
                    <a:pt x="18" y="290"/>
                  </a:lnTo>
                  <a:lnTo>
                    <a:pt x="18" y="290"/>
                  </a:lnTo>
                  <a:lnTo>
                    <a:pt x="14" y="306"/>
                  </a:lnTo>
                  <a:lnTo>
                    <a:pt x="13" y="321"/>
                  </a:lnTo>
                  <a:lnTo>
                    <a:pt x="10" y="355"/>
                  </a:lnTo>
                  <a:lnTo>
                    <a:pt x="9" y="388"/>
                  </a:lnTo>
                  <a:lnTo>
                    <a:pt x="8" y="421"/>
                  </a:lnTo>
                  <a:lnTo>
                    <a:pt x="8" y="421"/>
                  </a:lnTo>
                  <a:lnTo>
                    <a:pt x="5" y="459"/>
                  </a:lnTo>
                  <a:lnTo>
                    <a:pt x="5" y="495"/>
                  </a:lnTo>
                  <a:lnTo>
                    <a:pt x="5" y="570"/>
                  </a:lnTo>
                  <a:lnTo>
                    <a:pt x="5" y="570"/>
                  </a:lnTo>
                  <a:lnTo>
                    <a:pt x="6" y="601"/>
                  </a:lnTo>
                  <a:lnTo>
                    <a:pt x="6" y="633"/>
                  </a:lnTo>
                  <a:lnTo>
                    <a:pt x="9" y="664"/>
                  </a:lnTo>
                  <a:lnTo>
                    <a:pt x="14" y="694"/>
                  </a:lnTo>
                  <a:lnTo>
                    <a:pt x="14" y="694"/>
                  </a:lnTo>
                  <a:lnTo>
                    <a:pt x="17" y="714"/>
                  </a:lnTo>
                  <a:lnTo>
                    <a:pt x="18" y="735"/>
                  </a:lnTo>
                  <a:lnTo>
                    <a:pt x="19" y="754"/>
                  </a:lnTo>
                  <a:lnTo>
                    <a:pt x="19" y="774"/>
                  </a:lnTo>
                  <a:lnTo>
                    <a:pt x="18" y="814"/>
                  </a:lnTo>
                  <a:lnTo>
                    <a:pt x="17" y="854"/>
                  </a:lnTo>
                  <a:lnTo>
                    <a:pt x="17" y="854"/>
                  </a:lnTo>
                  <a:lnTo>
                    <a:pt x="17" y="869"/>
                  </a:lnTo>
                  <a:lnTo>
                    <a:pt x="16" y="886"/>
                  </a:lnTo>
                  <a:lnTo>
                    <a:pt x="12" y="918"/>
                  </a:lnTo>
                  <a:lnTo>
                    <a:pt x="8" y="949"/>
                  </a:lnTo>
                  <a:lnTo>
                    <a:pt x="6" y="965"/>
                  </a:lnTo>
                  <a:lnTo>
                    <a:pt x="5" y="980"/>
                  </a:lnTo>
                  <a:lnTo>
                    <a:pt x="5" y="980"/>
                  </a:lnTo>
                  <a:lnTo>
                    <a:pt x="8" y="1007"/>
                  </a:lnTo>
                  <a:lnTo>
                    <a:pt x="9" y="1035"/>
                  </a:lnTo>
                  <a:lnTo>
                    <a:pt x="10" y="1051"/>
                  </a:lnTo>
                  <a:lnTo>
                    <a:pt x="9" y="1064"/>
                  </a:lnTo>
                  <a:lnTo>
                    <a:pt x="8" y="1077"/>
                  </a:lnTo>
                  <a:lnTo>
                    <a:pt x="2" y="1089"/>
                  </a:lnTo>
                  <a:lnTo>
                    <a:pt x="2" y="1089"/>
                  </a:lnTo>
                  <a:lnTo>
                    <a:pt x="1" y="1094"/>
                  </a:lnTo>
                  <a:lnTo>
                    <a:pt x="0" y="1098"/>
                  </a:lnTo>
                  <a:lnTo>
                    <a:pt x="1" y="1103"/>
                  </a:lnTo>
                  <a:lnTo>
                    <a:pt x="1" y="1107"/>
                  </a:lnTo>
                  <a:lnTo>
                    <a:pt x="4" y="1111"/>
                  </a:lnTo>
                  <a:lnTo>
                    <a:pt x="6" y="1115"/>
                  </a:lnTo>
                  <a:lnTo>
                    <a:pt x="13" y="1120"/>
                  </a:lnTo>
                  <a:lnTo>
                    <a:pt x="21" y="1123"/>
                  </a:lnTo>
                  <a:lnTo>
                    <a:pt x="25" y="1123"/>
                  </a:lnTo>
                  <a:lnTo>
                    <a:pt x="29" y="1123"/>
                  </a:lnTo>
                  <a:lnTo>
                    <a:pt x="33" y="1122"/>
                  </a:lnTo>
                  <a:lnTo>
                    <a:pt x="36" y="1119"/>
                  </a:lnTo>
                  <a:lnTo>
                    <a:pt x="39" y="1116"/>
                  </a:lnTo>
                  <a:lnTo>
                    <a:pt x="43" y="1112"/>
                  </a:lnTo>
                  <a:lnTo>
                    <a:pt x="43" y="1112"/>
                  </a:lnTo>
                  <a:lnTo>
                    <a:pt x="47" y="1101"/>
                  </a:lnTo>
                  <a:lnTo>
                    <a:pt x="51" y="1090"/>
                  </a:lnTo>
                  <a:lnTo>
                    <a:pt x="52" y="1078"/>
                  </a:lnTo>
                  <a:lnTo>
                    <a:pt x="53" y="1067"/>
                  </a:lnTo>
                  <a:lnTo>
                    <a:pt x="52" y="1044"/>
                  </a:lnTo>
                  <a:lnTo>
                    <a:pt x="51" y="1021"/>
                  </a:lnTo>
                  <a:lnTo>
                    <a:pt x="51" y="1021"/>
                  </a:lnTo>
                  <a:lnTo>
                    <a:pt x="51" y="990"/>
                  </a:lnTo>
                  <a:lnTo>
                    <a:pt x="52" y="958"/>
                  </a:lnTo>
                  <a:lnTo>
                    <a:pt x="55" y="925"/>
                  </a:lnTo>
                  <a:lnTo>
                    <a:pt x="59" y="895"/>
                  </a:lnTo>
                  <a:lnTo>
                    <a:pt x="59" y="895"/>
                  </a:lnTo>
                  <a:lnTo>
                    <a:pt x="61" y="878"/>
                  </a:lnTo>
                  <a:lnTo>
                    <a:pt x="63" y="861"/>
                  </a:lnTo>
                  <a:lnTo>
                    <a:pt x="64" y="829"/>
                  </a:lnTo>
                  <a:lnTo>
                    <a:pt x="64" y="795"/>
                  </a:lnTo>
                  <a:lnTo>
                    <a:pt x="64" y="762"/>
                  </a:lnTo>
                  <a:lnTo>
                    <a:pt x="64" y="762"/>
                  </a:lnTo>
                  <a:lnTo>
                    <a:pt x="65" y="742"/>
                  </a:lnTo>
                  <a:lnTo>
                    <a:pt x="64" y="723"/>
                  </a:lnTo>
                  <a:lnTo>
                    <a:pt x="59" y="685"/>
                  </a:lnTo>
                  <a:lnTo>
                    <a:pt x="53" y="647"/>
                  </a:lnTo>
                  <a:lnTo>
                    <a:pt x="52" y="627"/>
                  </a:lnTo>
                  <a:lnTo>
                    <a:pt x="51" y="609"/>
                  </a:lnTo>
                  <a:lnTo>
                    <a:pt x="51" y="45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9" name="Freeform 1251"/>
            <p:cNvSpPr>
              <a:spLocks noEditPoints="1"/>
            </p:cNvSpPr>
            <p:nvPr/>
          </p:nvSpPr>
          <p:spPr bwMode="auto">
            <a:xfrm>
              <a:off x="5338763" y="2098675"/>
              <a:ext cx="531813" cy="517525"/>
            </a:xfrm>
            <a:custGeom>
              <a:avLst/>
              <a:gdLst/>
              <a:ahLst/>
              <a:cxnLst>
                <a:cxn ang="0">
                  <a:pos x="1333" y="548"/>
                </a:cxn>
                <a:cxn ang="0">
                  <a:pos x="1328" y="423"/>
                </a:cxn>
                <a:cxn ang="0">
                  <a:pos x="1319" y="340"/>
                </a:cxn>
                <a:cxn ang="0">
                  <a:pos x="1323" y="206"/>
                </a:cxn>
                <a:cxn ang="0">
                  <a:pos x="1309" y="68"/>
                </a:cxn>
                <a:cxn ang="0">
                  <a:pos x="1303" y="32"/>
                </a:cxn>
                <a:cxn ang="0">
                  <a:pos x="1287" y="19"/>
                </a:cxn>
                <a:cxn ang="0">
                  <a:pos x="1227" y="19"/>
                </a:cxn>
                <a:cxn ang="0">
                  <a:pos x="833" y="19"/>
                </a:cxn>
                <a:cxn ang="0">
                  <a:pos x="348" y="11"/>
                </a:cxn>
                <a:cxn ang="0">
                  <a:pos x="209" y="0"/>
                </a:cxn>
                <a:cxn ang="0">
                  <a:pos x="30" y="7"/>
                </a:cxn>
                <a:cxn ang="0">
                  <a:pos x="14" y="14"/>
                </a:cxn>
                <a:cxn ang="0">
                  <a:pos x="7" y="111"/>
                </a:cxn>
                <a:cxn ang="0">
                  <a:pos x="3" y="514"/>
                </a:cxn>
                <a:cxn ang="0">
                  <a:pos x="17" y="673"/>
                </a:cxn>
                <a:cxn ang="0">
                  <a:pos x="28" y="933"/>
                </a:cxn>
                <a:cxn ang="0">
                  <a:pos x="20" y="1120"/>
                </a:cxn>
                <a:cxn ang="0">
                  <a:pos x="18" y="1204"/>
                </a:cxn>
                <a:cxn ang="0">
                  <a:pos x="39" y="1245"/>
                </a:cxn>
                <a:cxn ang="0">
                  <a:pos x="99" y="1264"/>
                </a:cxn>
                <a:cxn ang="0">
                  <a:pos x="135" y="1271"/>
                </a:cxn>
                <a:cxn ang="0">
                  <a:pos x="217" y="1273"/>
                </a:cxn>
                <a:cxn ang="0">
                  <a:pos x="437" y="1284"/>
                </a:cxn>
                <a:cxn ang="0">
                  <a:pos x="617" y="1277"/>
                </a:cxn>
                <a:cxn ang="0">
                  <a:pos x="861" y="1275"/>
                </a:cxn>
                <a:cxn ang="0">
                  <a:pos x="1266" y="1297"/>
                </a:cxn>
                <a:cxn ang="0">
                  <a:pos x="1282" y="1302"/>
                </a:cxn>
                <a:cxn ang="0">
                  <a:pos x="1306" y="1293"/>
                </a:cxn>
                <a:cxn ang="0">
                  <a:pos x="1324" y="1216"/>
                </a:cxn>
                <a:cxn ang="0">
                  <a:pos x="1326" y="844"/>
                </a:cxn>
                <a:cxn ang="0">
                  <a:pos x="1336" y="722"/>
                </a:cxn>
                <a:cxn ang="0">
                  <a:pos x="697" y="1229"/>
                </a:cxn>
                <a:cxn ang="0">
                  <a:pos x="381" y="1235"/>
                </a:cxn>
                <a:cxn ang="0">
                  <a:pos x="92" y="1218"/>
                </a:cxn>
                <a:cxn ang="0">
                  <a:pos x="69" y="1201"/>
                </a:cxn>
                <a:cxn ang="0">
                  <a:pos x="65" y="1124"/>
                </a:cxn>
                <a:cxn ang="0">
                  <a:pos x="72" y="978"/>
                </a:cxn>
                <a:cxn ang="0">
                  <a:pos x="68" y="765"/>
                </a:cxn>
                <a:cxn ang="0">
                  <a:pos x="58" y="631"/>
                </a:cxn>
                <a:cxn ang="0">
                  <a:pos x="50" y="544"/>
                </a:cxn>
                <a:cxn ang="0">
                  <a:pos x="46" y="413"/>
                </a:cxn>
                <a:cxn ang="0">
                  <a:pos x="52" y="52"/>
                </a:cxn>
                <a:cxn ang="0">
                  <a:pos x="276" y="49"/>
                </a:cxn>
                <a:cxn ang="0">
                  <a:pos x="424" y="61"/>
                </a:cxn>
                <a:cxn ang="0">
                  <a:pos x="700" y="65"/>
                </a:cxn>
                <a:cxn ang="0">
                  <a:pos x="1198" y="64"/>
                </a:cxn>
                <a:cxn ang="0">
                  <a:pos x="1232" y="65"/>
                </a:cxn>
                <a:cxn ang="0">
                  <a:pos x="1253" y="69"/>
                </a:cxn>
                <a:cxn ang="0">
                  <a:pos x="1272" y="125"/>
                </a:cxn>
                <a:cxn ang="0">
                  <a:pos x="1277" y="225"/>
                </a:cxn>
                <a:cxn ang="0">
                  <a:pos x="1277" y="417"/>
                </a:cxn>
                <a:cxn ang="0">
                  <a:pos x="1292" y="644"/>
                </a:cxn>
                <a:cxn ang="0">
                  <a:pos x="1281" y="790"/>
                </a:cxn>
                <a:cxn ang="0">
                  <a:pos x="1281" y="1127"/>
                </a:cxn>
                <a:cxn ang="0">
                  <a:pos x="1269" y="1251"/>
                </a:cxn>
                <a:cxn ang="0">
                  <a:pos x="769" y="1230"/>
                </a:cxn>
              </a:cxnLst>
              <a:rect l="0" t="0" r="r" b="b"/>
              <a:pathLst>
                <a:path w="1338" h="1302">
                  <a:moveTo>
                    <a:pt x="1337" y="681"/>
                  </a:moveTo>
                  <a:lnTo>
                    <a:pt x="1337" y="681"/>
                  </a:lnTo>
                  <a:lnTo>
                    <a:pt x="1338" y="614"/>
                  </a:lnTo>
                  <a:lnTo>
                    <a:pt x="1336" y="580"/>
                  </a:lnTo>
                  <a:lnTo>
                    <a:pt x="1333" y="548"/>
                  </a:lnTo>
                  <a:lnTo>
                    <a:pt x="1333" y="548"/>
                  </a:lnTo>
                  <a:lnTo>
                    <a:pt x="1330" y="527"/>
                  </a:lnTo>
                  <a:lnTo>
                    <a:pt x="1329" y="506"/>
                  </a:lnTo>
                  <a:lnTo>
                    <a:pt x="1329" y="464"/>
                  </a:lnTo>
                  <a:lnTo>
                    <a:pt x="1328" y="423"/>
                  </a:lnTo>
                  <a:lnTo>
                    <a:pt x="1326" y="402"/>
                  </a:lnTo>
                  <a:lnTo>
                    <a:pt x="1324" y="383"/>
                  </a:lnTo>
                  <a:lnTo>
                    <a:pt x="1324" y="383"/>
                  </a:lnTo>
                  <a:lnTo>
                    <a:pt x="1320" y="361"/>
                  </a:lnTo>
                  <a:lnTo>
                    <a:pt x="1319" y="340"/>
                  </a:lnTo>
                  <a:lnTo>
                    <a:pt x="1319" y="317"/>
                  </a:lnTo>
                  <a:lnTo>
                    <a:pt x="1319" y="295"/>
                  </a:lnTo>
                  <a:lnTo>
                    <a:pt x="1321" y="249"/>
                  </a:lnTo>
                  <a:lnTo>
                    <a:pt x="1323" y="206"/>
                  </a:lnTo>
                  <a:lnTo>
                    <a:pt x="1323" y="206"/>
                  </a:lnTo>
                  <a:lnTo>
                    <a:pt x="1323" y="185"/>
                  </a:lnTo>
                  <a:lnTo>
                    <a:pt x="1321" y="166"/>
                  </a:lnTo>
                  <a:lnTo>
                    <a:pt x="1316" y="126"/>
                  </a:lnTo>
                  <a:lnTo>
                    <a:pt x="1311" y="87"/>
                  </a:lnTo>
                  <a:lnTo>
                    <a:pt x="1309" y="68"/>
                  </a:lnTo>
                  <a:lnTo>
                    <a:pt x="1309" y="48"/>
                  </a:lnTo>
                  <a:lnTo>
                    <a:pt x="1309" y="48"/>
                  </a:lnTo>
                  <a:lnTo>
                    <a:pt x="1308" y="41"/>
                  </a:lnTo>
                  <a:lnTo>
                    <a:pt x="1306" y="36"/>
                  </a:lnTo>
                  <a:lnTo>
                    <a:pt x="1303" y="32"/>
                  </a:lnTo>
                  <a:lnTo>
                    <a:pt x="1299" y="30"/>
                  </a:lnTo>
                  <a:lnTo>
                    <a:pt x="1299" y="30"/>
                  </a:lnTo>
                  <a:lnTo>
                    <a:pt x="1296" y="24"/>
                  </a:lnTo>
                  <a:lnTo>
                    <a:pt x="1291" y="22"/>
                  </a:lnTo>
                  <a:lnTo>
                    <a:pt x="1287" y="19"/>
                  </a:lnTo>
                  <a:lnTo>
                    <a:pt x="1281" y="19"/>
                  </a:lnTo>
                  <a:lnTo>
                    <a:pt x="1230" y="19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9"/>
                  </a:lnTo>
                  <a:lnTo>
                    <a:pt x="1202" y="19"/>
                  </a:lnTo>
                  <a:lnTo>
                    <a:pt x="1177" y="19"/>
                  </a:lnTo>
                  <a:lnTo>
                    <a:pt x="1006" y="19"/>
                  </a:lnTo>
                  <a:lnTo>
                    <a:pt x="1006" y="19"/>
                  </a:lnTo>
                  <a:lnTo>
                    <a:pt x="83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504" y="17"/>
                  </a:lnTo>
                  <a:lnTo>
                    <a:pt x="425" y="14"/>
                  </a:lnTo>
                  <a:lnTo>
                    <a:pt x="348" y="11"/>
                  </a:lnTo>
                  <a:lnTo>
                    <a:pt x="348" y="11"/>
                  </a:lnTo>
                  <a:lnTo>
                    <a:pt x="307" y="7"/>
                  </a:lnTo>
                  <a:lnTo>
                    <a:pt x="268" y="4"/>
                  </a:lnTo>
                  <a:lnTo>
                    <a:pt x="229" y="1"/>
                  </a:lnTo>
                  <a:lnTo>
                    <a:pt x="209" y="0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49" y="1"/>
                  </a:lnTo>
                  <a:lnTo>
                    <a:pt x="110" y="4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4" y="9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4" y="14"/>
                  </a:lnTo>
                  <a:lnTo>
                    <a:pt x="11" y="18"/>
                  </a:lnTo>
                  <a:lnTo>
                    <a:pt x="8" y="24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111"/>
                  </a:lnTo>
                  <a:lnTo>
                    <a:pt x="4" y="192"/>
                  </a:lnTo>
                  <a:lnTo>
                    <a:pt x="3" y="272"/>
                  </a:lnTo>
                  <a:lnTo>
                    <a:pt x="0" y="353"/>
                  </a:lnTo>
                  <a:lnTo>
                    <a:pt x="0" y="434"/>
                  </a:lnTo>
                  <a:lnTo>
                    <a:pt x="3" y="514"/>
                  </a:lnTo>
                  <a:lnTo>
                    <a:pt x="4" y="554"/>
                  </a:lnTo>
                  <a:lnTo>
                    <a:pt x="8" y="595"/>
                  </a:lnTo>
                  <a:lnTo>
                    <a:pt x="12" y="634"/>
                  </a:lnTo>
                  <a:lnTo>
                    <a:pt x="17" y="673"/>
                  </a:lnTo>
                  <a:lnTo>
                    <a:pt x="17" y="673"/>
                  </a:lnTo>
                  <a:lnTo>
                    <a:pt x="22" y="716"/>
                  </a:lnTo>
                  <a:lnTo>
                    <a:pt x="25" y="759"/>
                  </a:lnTo>
                  <a:lnTo>
                    <a:pt x="28" y="803"/>
                  </a:lnTo>
                  <a:lnTo>
                    <a:pt x="28" y="846"/>
                  </a:lnTo>
                  <a:lnTo>
                    <a:pt x="28" y="933"/>
                  </a:lnTo>
                  <a:lnTo>
                    <a:pt x="28" y="1020"/>
                  </a:lnTo>
                  <a:lnTo>
                    <a:pt x="28" y="1020"/>
                  </a:lnTo>
                  <a:lnTo>
                    <a:pt x="26" y="1054"/>
                  </a:lnTo>
                  <a:lnTo>
                    <a:pt x="22" y="1086"/>
                  </a:lnTo>
                  <a:lnTo>
                    <a:pt x="20" y="1120"/>
                  </a:lnTo>
                  <a:lnTo>
                    <a:pt x="18" y="1154"/>
                  </a:lnTo>
                  <a:lnTo>
                    <a:pt x="18" y="1154"/>
                  </a:lnTo>
                  <a:lnTo>
                    <a:pt x="17" y="1179"/>
                  </a:lnTo>
                  <a:lnTo>
                    <a:pt x="17" y="1192"/>
                  </a:lnTo>
                  <a:lnTo>
                    <a:pt x="18" y="1204"/>
                  </a:lnTo>
                  <a:lnTo>
                    <a:pt x="20" y="1215"/>
                  </a:lnTo>
                  <a:lnTo>
                    <a:pt x="24" y="1225"/>
                  </a:lnTo>
                  <a:lnTo>
                    <a:pt x="30" y="1235"/>
                  </a:lnTo>
                  <a:lnTo>
                    <a:pt x="39" y="1245"/>
                  </a:lnTo>
                  <a:lnTo>
                    <a:pt x="39" y="1245"/>
                  </a:lnTo>
                  <a:lnTo>
                    <a:pt x="48" y="1251"/>
                  </a:lnTo>
                  <a:lnTo>
                    <a:pt x="59" y="1256"/>
                  </a:lnTo>
                  <a:lnTo>
                    <a:pt x="68" y="1259"/>
                  </a:lnTo>
                  <a:lnTo>
                    <a:pt x="79" y="1260"/>
                  </a:lnTo>
                  <a:lnTo>
                    <a:pt x="99" y="1264"/>
                  </a:lnTo>
                  <a:lnTo>
                    <a:pt x="110" y="1266"/>
                  </a:lnTo>
                  <a:lnTo>
                    <a:pt x="122" y="1268"/>
                  </a:lnTo>
                  <a:lnTo>
                    <a:pt x="122" y="1268"/>
                  </a:lnTo>
                  <a:lnTo>
                    <a:pt x="127" y="1269"/>
                  </a:lnTo>
                  <a:lnTo>
                    <a:pt x="135" y="1271"/>
                  </a:lnTo>
                  <a:lnTo>
                    <a:pt x="149" y="1271"/>
                  </a:lnTo>
                  <a:lnTo>
                    <a:pt x="178" y="1269"/>
                  </a:lnTo>
                  <a:lnTo>
                    <a:pt x="178" y="1269"/>
                  </a:lnTo>
                  <a:lnTo>
                    <a:pt x="198" y="1271"/>
                  </a:lnTo>
                  <a:lnTo>
                    <a:pt x="217" y="1273"/>
                  </a:lnTo>
                  <a:lnTo>
                    <a:pt x="237" y="1277"/>
                  </a:lnTo>
                  <a:lnTo>
                    <a:pt x="255" y="1280"/>
                  </a:lnTo>
                  <a:lnTo>
                    <a:pt x="255" y="1280"/>
                  </a:lnTo>
                  <a:lnTo>
                    <a:pt x="345" y="1284"/>
                  </a:lnTo>
                  <a:lnTo>
                    <a:pt x="437" y="1284"/>
                  </a:lnTo>
                  <a:lnTo>
                    <a:pt x="481" y="1284"/>
                  </a:lnTo>
                  <a:lnTo>
                    <a:pt x="527" y="1283"/>
                  </a:lnTo>
                  <a:lnTo>
                    <a:pt x="573" y="1280"/>
                  </a:lnTo>
                  <a:lnTo>
                    <a:pt x="617" y="1277"/>
                  </a:lnTo>
                  <a:lnTo>
                    <a:pt x="617" y="1277"/>
                  </a:lnTo>
                  <a:lnTo>
                    <a:pt x="658" y="1275"/>
                  </a:lnTo>
                  <a:lnTo>
                    <a:pt x="699" y="1272"/>
                  </a:lnTo>
                  <a:lnTo>
                    <a:pt x="739" y="1272"/>
                  </a:lnTo>
                  <a:lnTo>
                    <a:pt x="780" y="1272"/>
                  </a:lnTo>
                  <a:lnTo>
                    <a:pt x="861" y="1275"/>
                  </a:lnTo>
                  <a:lnTo>
                    <a:pt x="942" y="1279"/>
                  </a:lnTo>
                  <a:lnTo>
                    <a:pt x="1104" y="1290"/>
                  </a:lnTo>
                  <a:lnTo>
                    <a:pt x="1185" y="1294"/>
                  </a:lnTo>
                  <a:lnTo>
                    <a:pt x="1266" y="1297"/>
                  </a:lnTo>
                  <a:lnTo>
                    <a:pt x="1266" y="1297"/>
                  </a:lnTo>
                  <a:lnTo>
                    <a:pt x="1269" y="1298"/>
                  </a:lnTo>
                  <a:lnTo>
                    <a:pt x="1272" y="1298"/>
                  </a:lnTo>
                  <a:lnTo>
                    <a:pt x="1272" y="1298"/>
                  </a:lnTo>
                  <a:lnTo>
                    <a:pt x="1277" y="1301"/>
                  </a:lnTo>
                  <a:lnTo>
                    <a:pt x="1282" y="1302"/>
                  </a:lnTo>
                  <a:lnTo>
                    <a:pt x="1287" y="1302"/>
                  </a:lnTo>
                  <a:lnTo>
                    <a:pt x="1292" y="1302"/>
                  </a:lnTo>
                  <a:lnTo>
                    <a:pt x="1298" y="1301"/>
                  </a:lnTo>
                  <a:lnTo>
                    <a:pt x="1302" y="1297"/>
                  </a:lnTo>
                  <a:lnTo>
                    <a:pt x="1306" y="1293"/>
                  </a:lnTo>
                  <a:lnTo>
                    <a:pt x="1308" y="1286"/>
                  </a:lnTo>
                  <a:lnTo>
                    <a:pt x="1308" y="1286"/>
                  </a:lnTo>
                  <a:lnTo>
                    <a:pt x="1315" y="1262"/>
                  </a:lnTo>
                  <a:lnTo>
                    <a:pt x="1320" y="1239"/>
                  </a:lnTo>
                  <a:lnTo>
                    <a:pt x="1324" y="1216"/>
                  </a:lnTo>
                  <a:lnTo>
                    <a:pt x="1325" y="1203"/>
                  </a:lnTo>
                  <a:lnTo>
                    <a:pt x="1326" y="1190"/>
                  </a:lnTo>
                  <a:lnTo>
                    <a:pt x="1326" y="1190"/>
                  </a:lnTo>
                  <a:lnTo>
                    <a:pt x="1326" y="1000"/>
                  </a:lnTo>
                  <a:lnTo>
                    <a:pt x="1326" y="844"/>
                  </a:lnTo>
                  <a:lnTo>
                    <a:pt x="1326" y="844"/>
                  </a:lnTo>
                  <a:lnTo>
                    <a:pt x="1326" y="824"/>
                  </a:lnTo>
                  <a:lnTo>
                    <a:pt x="1328" y="803"/>
                  </a:lnTo>
                  <a:lnTo>
                    <a:pt x="1332" y="762"/>
                  </a:lnTo>
                  <a:lnTo>
                    <a:pt x="1336" y="722"/>
                  </a:lnTo>
                  <a:lnTo>
                    <a:pt x="1337" y="702"/>
                  </a:lnTo>
                  <a:lnTo>
                    <a:pt x="1337" y="681"/>
                  </a:lnTo>
                  <a:lnTo>
                    <a:pt x="1337" y="681"/>
                  </a:lnTo>
                  <a:close/>
                  <a:moveTo>
                    <a:pt x="697" y="1229"/>
                  </a:moveTo>
                  <a:lnTo>
                    <a:pt x="697" y="1229"/>
                  </a:lnTo>
                  <a:lnTo>
                    <a:pt x="619" y="1230"/>
                  </a:lnTo>
                  <a:lnTo>
                    <a:pt x="539" y="1232"/>
                  </a:lnTo>
                  <a:lnTo>
                    <a:pt x="460" y="1234"/>
                  </a:lnTo>
                  <a:lnTo>
                    <a:pt x="381" y="1235"/>
                  </a:lnTo>
                  <a:lnTo>
                    <a:pt x="381" y="1235"/>
                  </a:lnTo>
                  <a:lnTo>
                    <a:pt x="345" y="1234"/>
                  </a:lnTo>
                  <a:lnTo>
                    <a:pt x="309" y="1233"/>
                  </a:lnTo>
                  <a:lnTo>
                    <a:pt x="237" y="1228"/>
                  </a:lnTo>
                  <a:lnTo>
                    <a:pt x="165" y="1222"/>
                  </a:lnTo>
                  <a:lnTo>
                    <a:pt x="92" y="1218"/>
                  </a:lnTo>
                  <a:lnTo>
                    <a:pt x="92" y="1218"/>
                  </a:lnTo>
                  <a:lnTo>
                    <a:pt x="84" y="1216"/>
                  </a:lnTo>
                  <a:lnTo>
                    <a:pt x="79" y="1213"/>
                  </a:lnTo>
                  <a:lnTo>
                    <a:pt x="73" y="1208"/>
                  </a:lnTo>
                  <a:lnTo>
                    <a:pt x="69" y="1201"/>
                  </a:lnTo>
                  <a:lnTo>
                    <a:pt x="67" y="1194"/>
                  </a:lnTo>
                  <a:lnTo>
                    <a:pt x="64" y="1184"/>
                  </a:lnTo>
                  <a:lnTo>
                    <a:pt x="63" y="1165"/>
                  </a:lnTo>
                  <a:lnTo>
                    <a:pt x="63" y="1144"/>
                  </a:lnTo>
                  <a:lnTo>
                    <a:pt x="65" y="1124"/>
                  </a:lnTo>
                  <a:lnTo>
                    <a:pt x="68" y="1097"/>
                  </a:lnTo>
                  <a:lnTo>
                    <a:pt x="68" y="1097"/>
                  </a:lnTo>
                  <a:lnTo>
                    <a:pt x="71" y="1058"/>
                  </a:lnTo>
                  <a:lnTo>
                    <a:pt x="72" y="1017"/>
                  </a:lnTo>
                  <a:lnTo>
                    <a:pt x="72" y="978"/>
                  </a:lnTo>
                  <a:lnTo>
                    <a:pt x="71" y="939"/>
                  </a:lnTo>
                  <a:lnTo>
                    <a:pt x="71" y="939"/>
                  </a:lnTo>
                  <a:lnTo>
                    <a:pt x="71" y="869"/>
                  </a:lnTo>
                  <a:lnTo>
                    <a:pt x="69" y="800"/>
                  </a:lnTo>
                  <a:lnTo>
                    <a:pt x="68" y="765"/>
                  </a:lnTo>
                  <a:lnTo>
                    <a:pt x="67" y="731"/>
                  </a:lnTo>
                  <a:lnTo>
                    <a:pt x="64" y="697"/>
                  </a:lnTo>
                  <a:lnTo>
                    <a:pt x="60" y="661"/>
                  </a:lnTo>
                  <a:lnTo>
                    <a:pt x="60" y="661"/>
                  </a:lnTo>
                  <a:lnTo>
                    <a:pt x="58" y="631"/>
                  </a:lnTo>
                  <a:lnTo>
                    <a:pt x="56" y="603"/>
                  </a:lnTo>
                  <a:lnTo>
                    <a:pt x="55" y="574"/>
                  </a:lnTo>
                  <a:lnTo>
                    <a:pt x="52" y="558"/>
                  </a:lnTo>
                  <a:lnTo>
                    <a:pt x="50" y="544"/>
                  </a:lnTo>
                  <a:lnTo>
                    <a:pt x="50" y="544"/>
                  </a:lnTo>
                  <a:lnTo>
                    <a:pt x="46" y="524"/>
                  </a:lnTo>
                  <a:lnTo>
                    <a:pt x="45" y="502"/>
                  </a:lnTo>
                  <a:lnTo>
                    <a:pt x="43" y="480"/>
                  </a:lnTo>
                  <a:lnTo>
                    <a:pt x="43" y="457"/>
                  </a:lnTo>
                  <a:lnTo>
                    <a:pt x="46" y="413"/>
                  </a:lnTo>
                  <a:lnTo>
                    <a:pt x="48" y="370"/>
                  </a:lnTo>
                  <a:lnTo>
                    <a:pt x="48" y="370"/>
                  </a:lnTo>
                  <a:lnTo>
                    <a:pt x="51" y="21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116" y="49"/>
                  </a:lnTo>
                  <a:lnTo>
                    <a:pt x="181" y="47"/>
                  </a:lnTo>
                  <a:lnTo>
                    <a:pt x="212" y="47"/>
                  </a:lnTo>
                  <a:lnTo>
                    <a:pt x="245" y="48"/>
                  </a:lnTo>
                  <a:lnTo>
                    <a:pt x="276" y="49"/>
                  </a:lnTo>
                  <a:lnTo>
                    <a:pt x="309" y="53"/>
                  </a:lnTo>
                  <a:lnTo>
                    <a:pt x="309" y="53"/>
                  </a:lnTo>
                  <a:lnTo>
                    <a:pt x="347" y="57"/>
                  </a:lnTo>
                  <a:lnTo>
                    <a:pt x="386" y="60"/>
                  </a:lnTo>
                  <a:lnTo>
                    <a:pt x="424" y="61"/>
                  </a:lnTo>
                  <a:lnTo>
                    <a:pt x="463" y="62"/>
                  </a:lnTo>
                  <a:lnTo>
                    <a:pt x="542" y="62"/>
                  </a:lnTo>
                  <a:lnTo>
                    <a:pt x="619" y="64"/>
                  </a:lnTo>
                  <a:lnTo>
                    <a:pt x="619" y="64"/>
                  </a:lnTo>
                  <a:lnTo>
                    <a:pt x="700" y="65"/>
                  </a:lnTo>
                  <a:lnTo>
                    <a:pt x="780" y="65"/>
                  </a:lnTo>
                  <a:lnTo>
                    <a:pt x="942" y="65"/>
                  </a:lnTo>
                  <a:lnTo>
                    <a:pt x="1177" y="65"/>
                  </a:lnTo>
                  <a:lnTo>
                    <a:pt x="1177" y="65"/>
                  </a:lnTo>
                  <a:lnTo>
                    <a:pt x="1198" y="64"/>
                  </a:lnTo>
                  <a:lnTo>
                    <a:pt x="1210" y="64"/>
                  </a:lnTo>
                  <a:lnTo>
                    <a:pt x="1220" y="64"/>
                  </a:lnTo>
                  <a:lnTo>
                    <a:pt x="1220" y="64"/>
                  </a:lnTo>
                  <a:lnTo>
                    <a:pt x="1230" y="65"/>
                  </a:lnTo>
                  <a:lnTo>
                    <a:pt x="1232" y="65"/>
                  </a:lnTo>
                  <a:lnTo>
                    <a:pt x="1232" y="65"/>
                  </a:lnTo>
                  <a:lnTo>
                    <a:pt x="1240" y="68"/>
                  </a:lnTo>
                  <a:lnTo>
                    <a:pt x="1240" y="68"/>
                  </a:lnTo>
                  <a:lnTo>
                    <a:pt x="1247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4" y="65"/>
                  </a:lnTo>
                  <a:lnTo>
                    <a:pt x="1264" y="65"/>
                  </a:lnTo>
                  <a:lnTo>
                    <a:pt x="1268" y="95"/>
                  </a:lnTo>
                  <a:lnTo>
                    <a:pt x="1272" y="125"/>
                  </a:lnTo>
                  <a:lnTo>
                    <a:pt x="1275" y="155"/>
                  </a:lnTo>
                  <a:lnTo>
                    <a:pt x="1277" y="171"/>
                  </a:lnTo>
                  <a:lnTo>
                    <a:pt x="1277" y="187"/>
                  </a:lnTo>
                  <a:lnTo>
                    <a:pt x="1277" y="187"/>
                  </a:lnTo>
                  <a:lnTo>
                    <a:pt x="1277" y="225"/>
                  </a:lnTo>
                  <a:lnTo>
                    <a:pt x="1277" y="264"/>
                  </a:lnTo>
                  <a:lnTo>
                    <a:pt x="1274" y="341"/>
                  </a:lnTo>
                  <a:lnTo>
                    <a:pt x="1274" y="341"/>
                  </a:lnTo>
                  <a:lnTo>
                    <a:pt x="1275" y="379"/>
                  </a:lnTo>
                  <a:lnTo>
                    <a:pt x="1277" y="417"/>
                  </a:lnTo>
                  <a:lnTo>
                    <a:pt x="1283" y="493"/>
                  </a:lnTo>
                  <a:lnTo>
                    <a:pt x="1289" y="569"/>
                  </a:lnTo>
                  <a:lnTo>
                    <a:pt x="1291" y="606"/>
                  </a:lnTo>
                  <a:lnTo>
                    <a:pt x="1292" y="644"/>
                  </a:lnTo>
                  <a:lnTo>
                    <a:pt x="1292" y="644"/>
                  </a:lnTo>
                  <a:lnTo>
                    <a:pt x="1291" y="681"/>
                  </a:lnTo>
                  <a:lnTo>
                    <a:pt x="1287" y="718"/>
                  </a:lnTo>
                  <a:lnTo>
                    <a:pt x="1283" y="753"/>
                  </a:lnTo>
                  <a:lnTo>
                    <a:pt x="1281" y="790"/>
                  </a:lnTo>
                  <a:lnTo>
                    <a:pt x="1281" y="790"/>
                  </a:lnTo>
                  <a:lnTo>
                    <a:pt x="1279" y="831"/>
                  </a:lnTo>
                  <a:lnTo>
                    <a:pt x="1279" y="873"/>
                  </a:lnTo>
                  <a:lnTo>
                    <a:pt x="1281" y="958"/>
                  </a:lnTo>
                  <a:lnTo>
                    <a:pt x="1281" y="1127"/>
                  </a:lnTo>
                  <a:lnTo>
                    <a:pt x="1281" y="1127"/>
                  </a:lnTo>
                  <a:lnTo>
                    <a:pt x="1279" y="1160"/>
                  </a:lnTo>
                  <a:lnTo>
                    <a:pt x="1278" y="1191"/>
                  </a:lnTo>
                  <a:lnTo>
                    <a:pt x="1275" y="1221"/>
                  </a:lnTo>
                  <a:lnTo>
                    <a:pt x="1269" y="1251"/>
                  </a:lnTo>
                  <a:lnTo>
                    <a:pt x="1269" y="1251"/>
                  </a:lnTo>
                  <a:lnTo>
                    <a:pt x="1198" y="1250"/>
                  </a:lnTo>
                  <a:lnTo>
                    <a:pt x="1126" y="1247"/>
                  </a:lnTo>
                  <a:lnTo>
                    <a:pt x="984" y="1239"/>
                  </a:lnTo>
                  <a:lnTo>
                    <a:pt x="841" y="1233"/>
                  </a:lnTo>
                  <a:lnTo>
                    <a:pt x="769" y="1230"/>
                  </a:lnTo>
                  <a:lnTo>
                    <a:pt x="697" y="1229"/>
                  </a:lnTo>
                  <a:lnTo>
                    <a:pt x="697" y="12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0" name="Freeform 1252"/>
            <p:cNvSpPr/>
            <p:nvPr/>
          </p:nvSpPr>
          <p:spPr bwMode="auto">
            <a:xfrm>
              <a:off x="5348288" y="2224088"/>
              <a:ext cx="396875" cy="234950"/>
            </a:xfrm>
            <a:custGeom>
              <a:avLst/>
              <a:gdLst/>
              <a:ahLst/>
              <a:cxnLst>
                <a:cxn ang="0">
                  <a:pos x="929" y="38"/>
                </a:cxn>
                <a:cxn ang="0">
                  <a:pos x="840" y="137"/>
                </a:cxn>
                <a:cxn ang="0">
                  <a:pos x="777" y="200"/>
                </a:cxn>
                <a:cxn ang="0">
                  <a:pos x="748" y="222"/>
                </a:cxn>
                <a:cxn ang="0">
                  <a:pos x="722" y="213"/>
                </a:cxn>
                <a:cxn ang="0">
                  <a:pos x="659" y="173"/>
                </a:cxn>
                <a:cxn ang="0">
                  <a:pos x="609" y="156"/>
                </a:cxn>
                <a:cxn ang="0">
                  <a:pos x="583" y="166"/>
                </a:cxn>
                <a:cxn ang="0">
                  <a:pos x="568" y="188"/>
                </a:cxn>
                <a:cxn ang="0">
                  <a:pos x="540" y="215"/>
                </a:cxn>
                <a:cxn ang="0">
                  <a:pos x="489" y="285"/>
                </a:cxn>
                <a:cxn ang="0">
                  <a:pos x="432" y="353"/>
                </a:cxn>
                <a:cxn ang="0">
                  <a:pos x="395" y="408"/>
                </a:cxn>
                <a:cxn ang="0">
                  <a:pos x="369" y="426"/>
                </a:cxn>
                <a:cxn ang="0">
                  <a:pos x="344" y="421"/>
                </a:cxn>
                <a:cxn ang="0">
                  <a:pos x="279" y="369"/>
                </a:cxn>
                <a:cxn ang="0">
                  <a:pos x="235" y="335"/>
                </a:cxn>
                <a:cxn ang="0">
                  <a:pos x="211" y="332"/>
                </a:cxn>
                <a:cxn ang="0">
                  <a:pos x="171" y="360"/>
                </a:cxn>
                <a:cxn ang="0">
                  <a:pos x="119" y="424"/>
                </a:cxn>
                <a:cxn ang="0">
                  <a:pos x="47" y="497"/>
                </a:cxn>
                <a:cxn ang="0">
                  <a:pos x="9" y="547"/>
                </a:cxn>
                <a:cxn ang="0">
                  <a:pos x="0" y="565"/>
                </a:cxn>
                <a:cxn ang="0">
                  <a:pos x="1" y="579"/>
                </a:cxn>
                <a:cxn ang="0">
                  <a:pos x="18" y="593"/>
                </a:cxn>
                <a:cxn ang="0">
                  <a:pos x="44" y="577"/>
                </a:cxn>
                <a:cxn ang="0">
                  <a:pos x="69" y="543"/>
                </a:cxn>
                <a:cxn ang="0">
                  <a:pos x="137" y="471"/>
                </a:cxn>
                <a:cxn ang="0">
                  <a:pos x="218" y="379"/>
                </a:cxn>
                <a:cxn ang="0">
                  <a:pos x="264" y="417"/>
                </a:cxn>
                <a:cxn ang="0">
                  <a:pos x="335" y="471"/>
                </a:cxn>
                <a:cxn ang="0">
                  <a:pos x="378" y="476"/>
                </a:cxn>
                <a:cxn ang="0">
                  <a:pos x="422" y="442"/>
                </a:cxn>
                <a:cxn ang="0">
                  <a:pos x="504" y="341"/>
                </a:cxn>
                <a:cxn ang="0">
                  <a:pos x="560" y="270"/>
                </a:cxn>
                <a:cxn ang="0">
                  <a:pos x="594" y="229"/>
                </a:cxn>
                <a:cxn ang="0">
                  <a:pos x="607" y="217"/>
                </a:cxn>
                <a:cxn ang="0">
                  <a:pos x="616" y="207"/>
                </a:cxn>
                <a:cxn ang="0">
                  <a:pos x="657" y="229"/>
                </a:cxn>
                <a:cxn ang="0">
                  <a:pos x="734" y="275"/>
                </a:cxn>
                <a:cxn ang="0">
                  <a:pos x="757" y="275"/>
                </a:cxn>
                <a:cxn ang="0">
                  <a:pos x="800" y="247"/>
                </a:cxn>
                <a:cxn ang="0">
                  <a:pos x="861" y="182"/>
                </a:cxn>
                <a:cxn ang="0">
                  <a:pos x="974" y="56"/>
                </a:cxn>
                <a:cxn ang="0">
                  <a:pos x="998" y="30"/>
                </a:cxn>
                <a:cxn ang="0">
                  <a:pos x="997" y="14"/>
                </a:cxn>
                <a:cxn ang="0">
                  <a:pos x="977" y="0"/>
                </a:cxn>
                <a:cxn ang="0">
                  <a:pos x="960" y="7"/>
                </a:cxn>
              </a:cxnLst>
              <a:rect l="0" t="0" r="r" b="b"/>
              <a:pathLst>
                <a:path w="999" h="593">
                  <a:moveTo>
                    <a:pt x="960" y="7"/>
                  </a:moveTo>
                  <a:lnTo>
                    <a:pt x="960" y="7"/>
                  </a:lnTo>
                  <a:lnTo>
                    <a:pt x="943" y="22"/>
                  </a:lnTo>
                  <a:lnTo>
                    <a:pt x="929" y="38"/>
                  </a:lnTo>
                  <a:lnTo>
                    <a:pt x="899" y="72"/>
                  </a:lnTo>
                  <a:lnTo>
                    <a:pt x="870" y="105"/>
                  </a:lnTo>
                  <a:lnTo>
                    <a:pt x="840" y="137"/>
                  </a:lnTo>
                  <a:lnTo>
                    <a:pt x="840" y="137"/>
                  </a:lnTo>
                  <a:lnTo>
                    <a:pt x="807" y="169"/>
                  </a:lnTo>
                  <a:lnTo>
                    <a:pt x="791" y="184"/>
                  </a:lnTo>
                  <a:lnTo>
                    <a:pt x="777" y="200"/>
                  </a:lnTo>
                  <a:lnTo>
                    <a:pt x="777" y="200"/>
                  </a:lnTo>
                  <a:lnTo>
                    <a:pt x="766" y="212"/>
                  </a:lnTo>
                  <a:lnTo>
                    <a:pt x="757" y="220"/>
                  </a:lnTo>
                  <a:lnTo>
                    <a:pt x="752" y="221"/>
                  </a:lnTo>
                  <a:lnTo>
                    <a:pt x="748" y="222"/>
                  </a:lnTo>
                  <a:lnTo>
                    <a:pt x="744" y="222"/>
                  </a:lnTo>
                  <a:lnTo>
                    <a:pt x="739" y="222"/>
                  </a:lnTo>
                  <a:lnTo>
                    <a:pt x="731" y="218"/>
                  </a:lnTo>
                  <a:lnTo>
                    <a:pt x="722" y="213"/>
                  </a:lnTo>
                  <a:lnTo>
                    <a:pt x="700" y="198"/>
                  </a:lnTo>
                  <a:lnTo>
                    <a:pt x="700" y="198"/>
                  </a:lnTo>
                  <a:lnTo>
                    <a:pt x="675" y="182"/>
                  </a:lnTo>
                  <a:lnTo>
                    <a:pt x="659" y="173"/>
                  </a:lnTo>
                  <a:lnTo>
                    <a:pt x="643" y="165"/>
                  </a:lnTo>
                  <a:lnTo>
                    <a:pt x="626" y="158"/>
                  </a:lnTo>
                  <a:lnTo>
                    <a:pt x="619" y="157"/>
                  </a:lnTo>
                  <a:lnTo>
                    <a:pt x="609" y="156"/>
                  </a:lnTo>
                  <a:lnTo>
                    <a:pt x="603" y="157"/>
                  </a:lnTo>
                  <a:lnTo>
                    <a:pt x="595" y="158"/>
                  </a:lnTo>
                  <a:lnTo>
                    <a:pt x="589" y="161"/>
                  </a:lnTo>
                  <a:lnTo>
                    <a:pt x="583" y="166"/>
                  </a:lnTo>
                  <a:lnTo>
                    <a:pt x="583" y="166"/>
                  </a:lnTo>
                  <a:lnTo>
                    <a:pt x="577" y="174"/>
                  </a:lnTo>
                  <a:lnTo>
                    <a:pt x="572" y="181"/>
                  </a:lnTo>
                  <a:lnTo>
                    <a:pt x="568" y="188"/>
                  </a:lnTo>
                  <a:lnTo>
                    <a:pt x="560" y="195"/>
                  </a:lnTo>
                  <a:lnTo>
                    <a:pt x="560" y="195"/>
                  </a:lnTo>
                  <a:lnTo>
                    <a:pt x="549" y="204"/>
                  </a:lnTo>
                  <a:lnTo>
                    <a:pt x="540" y="215"/>
                  </a:lnTo>
                  <a:lnTo>
                    <a:pt x="523" y="238"/>
                  </a:lnTo>
                  <a:lnTo>
                    <a:pt x="506" y="263"/>
                  </a:lnTo>
                  <a:lnTo>
                    <a:pt x="497" y="275"/>
                  </a:lnTo>
                  <a:lnTo>
                    <a:pt x="489" y="285"/>
                  </a:lnTo>
                  <a:lnTo>
                    <a:pt x="489" y="285"/>
                  </a:lnTo>
                  <a:lnTo>
                    <a:pt x="459" y="318"/>
                  </a:lnTo>
                  <a:lnTo>
                    <a:pt x="445" y="335"/>
                  </a:lnTo>
                  <a:lnTo>
                    <a:pt x="432" y="353"/>
                  </a:lnTo>
                  <a:lnTo>
                    <a:pt x="432" y="353"/>
                  </a:lnTo>
                  <a:lnTo>
                    <a:pt x="416" y="378"/>
                  </a:lnTo>
                  <a:lnTo>
                    <a:pt x="405" y="394"/>
                  </a:lnTo>
                  <a:lnTo>
                    <a:pt x="395" y="408"/>
                  </a:lnTo>
                  <a:lnTo>
                    <a:pt x="388" y="415"/>
                  </a:lnTo>
                  <a:lnTo>
                    <a:pt x="382" y="420"/>
                  </a:lnTo>
                  <a:lnTo>
                    <a:pt x="375" y="424"/>
                  </a:lnTo>
                  <a:lnTo>
                    <a:pt x="369" y="426"/>
                  </a:lnTo>
                  <a:lnTo>
                    <a:pt x="364" y="429"/>
                  </a:lnTo>
                  <a:lnTo>
                    <a:pt x="357" y="428"/>
                  </a:lnTo>
                  <a:lnTo>
                    <a:pt x="350" y="426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22" y="404"/>
                  </a:lnTo>
                  <a:lnTo>
                    <a:pt x="301" y="387"/>
                  </a:lnTo>
                  <a:lnTo>
                    <a:pt x="279" y="369"/>
                  </a:lnTo>
                  <a:lnTo>
                    <a:pt x="258" y="351"/>
                  </a:lnTo>
                  <a:lnTo>
                    <a:pt x="258" y="351"/>
                  </a:lnTo>
                  <a:lnTo>
                    <a:pt x="248" y="343"/>
                  </a:lnTo>
                  <a:lnTo>
                    <a:pt x="235" y="335"/>
                  </a:lnTo>
                  <a:lnTo>
                    <a:pt x="229" y="332"/>
                  </a:lnTo>
                  <a:lnTo>
                    <a:pt x="222" y="331"/>
                  </a:lnTo>
                  <a:lnTo>
                    <a:pt x="216" y="331"/>
                  </a:lnTo>
                  <a:lnTo>
                    <a:pt x="211" y="332"/>
                  </a:lnTo>
                  <a:lnTo>
                    <a:pt x="211" y="332"/>
                  </a:lnTo>
                  <a:lnTo>
                    <a:pt x="196" y="339"/>
                  </a:lnTo>
                  <a:lnTo>
                    <a:pt x="183" y="348"/>
                  </a:lnTo>
                  <a:lnTo>
                    <a:pt x="171" y="360"/>
                  </a:lnTo>
                  <a:lnTo>
                    <a:pt x="161" y="373"/>
                  </a:lnTo>
                  <a:lnTo>
                    <a:pt x="139" y="400"/>
                  </a:lnTo>
                  <a:lnTo>
                    <a:pt x="129" y="412"/>
                  </a:lnTo>
                  <a:lnTo>
                    <a:pt x="119" y="424"/>
                  </a:lnTo>
                  <a:lnTo>
                    <a:pt x="119" y="424"/>
                  </a:lnTo>
                  <a:lnTo>
                    <a:pt x="91" y="453"/>
                  </a:lnTo>
                  <a:lnTo>
                    <a:pt x="61" y="483"/>
                  </a:lnTo>
                  <a:lnTo>
                    <a:pt x="47" y="497"/>
                  </a:lnTo>
                  <a:lnTo>
                    <a:pt x="33" y="514"/>
                  </a:lnTo>
                  <a:lnTo>
                    <a:pt x="20" y="530"/>
                  </a:lnTo>
                  <a:lnTo>
                    <a:pt x="9" y="547"/>
                  </a:lnTo>
                  <a:lnTo>
                    <a:pt x="9" y="547"/>
                  </a:lnTo>
                  <a:lnTo>
                    <a:pt x="5" y="549"/>
                  </a:lnTo>
                  <a:lnTo>
                    <a:pt x="3" y="553"/>
                  </a:lnTo>
                  <a:lnTo>
                    <a:pt x="0" y="559"/>
                  </a:lnTo>
                  <a:lnTo>
                    <a:pt x="0" y="565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1" y="579"/>
                  </a:lnTo>
                  <a:lnTo>
                    <a:pt x="3" y="583"/>
                  </a:lnTo>
                  <a:lnTo>
                    <a:pt x="5" y="586"/>
                  </a:lnTo>
                  <a:lnTo>
                    <a:pt x="12" y="591"/>
                  </a:lnTo>
                  <a:lnTo>
                    <a:pt x="18" y="593"/>
                  </a:lnTo>
                  <a:lnTo>
                    <a:pt x="26" y="593"/>
                  </a:lnTo>
                  <a:lnTo>
                    <a:pt x="33" y="589"/>
                  </a:lnTo>
                  <a:lnTo>
                    <a:pt x="39" y="585"/>
                  </a:lnTo>
                  <a:lnTo>
                    <a:pt x="44" y="577"/>
                  </a:lnTo>
                  <a:lnTo>
                    <a:pt x="44" y="577"/>
                  </a:lnTo>
                  <a:lnTo>
                    <a:pt x="48" y="568"/>
                  </a:lnTo>
                  <a:lnTo>
                    <a:pt x="55" y="560"/>
                  </a:lnTo>
                  <a:lnTo>
                    <a:pt x="69" y="543"/>
                  </a:lnTo>
                  <a:lnTo>
                    <a:pt x="85" y="527"/>
                  </a:lnTo>
                  <a:lnTo>
                    <a:pt x="99" y="513"/>
                  </a:lnTo>
                  <a:lnTo>
                    <a:pt x="99" y="513"/>
                  </a:lnTo>
                  <a:lnTo>
                    <a:pt x="137" y="471"/>
                  </a:lnTo>
                  <a:lnTo>
                    <a:pt x="176" y="429"/>
                  </a:lnTo>
                  <a:lnTo>
                    <a:pt x="176" y="429"/>
                  </a:lnTo>
                  <a:lnTo>
                    <a:pt x="197" y="404"/>
                  </a:lnTo>
                  <a:lnTo>
                    <a:pt x="218" y="379"/>
                  </a:lnTo>
                  <a:lnTo>
                    <a:pt x="218" y="379"/>
                  </a:lnTo>
                  <a:lnTo>
                    <a:pt x="221" y="383"/>
                  </a:lnTo>
                  <a:lnTo>
                    <a:pt x="231" y="391"/>
                  </a:lnTo>
                  <a:lnTo>
                    <a:pt x="264" y="417"/>
                  </a:lnTo>
                  <a:lnTo>
                    <a:pt x="311" y="454"/>
                  </a:lnTo>
                  <a:lnTo>
                    <a:pt x="311" y="454"/>
                  </a:lnTo>
                  <a:lnTo>
                    <a:pt x="324" y="463"/>
                  </a:lnTo>
                  <a:lnTo>
                    <a:pt x="335" y="471"/>
                  </a:lnTo>
                  <a:lnTo>
                    <a:pt x="345" y="476"/>
                  </a:lnTo>
                  <a:lnTo>
                    <a:pt x="357" y="479"/>
                  </a:lnTo>
                  <a:lnTo>
                    <a:pt x="367" y="479"/>
                  </a:lnTo>
                  <a:lnTo>
                    <a:pt x="378" y="476"/>
                  </a:lnTo>
                  <a:lnTo>
                    <a:pt x="391" y="470"/>
                  </a:lnTo>
                  <a:lnTo>
                    <a:pt x="404" y="459"/>
                  </a:lnTo>
                  <a:lnTo>
                    <a:pt x="404" y="459"/>
                  </a:lnTo>
                  <a:lnTo>
                    <a:pt x="422" y="442"/>
                  </a:lnTo>
                  <a:lnTo>
                    <a:pt x="439" y="424"/>
                  </a:lnTo>
                  <a:lnTo>
                    <a:pt x="456" y="403"/>
                  </a:lnTo>
                  <a:lnTo>
                    <a:pt x="472" y="383"/>
                  </a:lnTo>
                  <a:lnTo>
                    <a:pt x="504" y="341"/>
                  </a:lnTo>
                  <a:lnTo>
                    <a:pt x="519" y="321"/>
                  </a:lnTo>
                  <a:lnTo>
                    <a:pt x="535" y="301"/>
                  </a:lnTo>
                  <a:lnTo>
                    <a:pt x="535" y="301"/>
                  </a:lnTo>
                  <a:lnTo>
                    <a:pt x="560" y="270"/>
                  </a:lnTo>
                  <a:lnTo>
                    <a:pt x="585" y="238"/>
                  </a:lnTo>
                  <a:lnTo>
                    <a:pt x="585" y="238"/>
                  </a:lnTo>
                  <a:lnTo>
                    <a:pt x="590" y="232"/>
                  </a:lnTo>
                  <a:lnTo>
                    <a:pt x="594" y="229"/>
                  </a:lnTo>
                  <a:lnTo>
                    <a:pt x="599" y="226"/>
                  </a:lnTo>
                  <a:lnTo>
                    <a:pt x="603" y="221"/>
                  </a:lnTo>
                  <a:lnTo>
                    <a:pt x="603" y="221"/>
                  </a:lnTo>
                  <a:lnTo>
                    <a:pt x="607" y="217"/>
                  </a:lnTo>
                  <a:lnTo>
                    <a:pt x="609" y="213"/>
                  </a:lnTo>
                  <a:lnTo>
                    <a:pt x="612" y="208"/>
                  </a:lnTo>
                  <a:lnTo>
                    <a:pt x="613" y="207"/>
                  </a:lnTo>
                  <a:lnTo>
                    <a:pt x="616" y="207"/>
                  </a:lnTo>
                  <a:lnTo>
                    <a:pt x="628" y="211"/>
                  </a:lnTo>
                  <a:lnTo>
                    <a:pt x="628" y="211"/>
                  </a:lnTo>
                  <a:lnTo>
                    <a:pt x="641" y="218"/>
                  </a:lnTo>
                  <a:lnTo>
                    <a:pt x="657" y="229"/>
                  </a:lnTo>
                  <a:lnTo>
                    <a:pt x="691" y="253"/>
                  </a:lnTo>
                  <a:lnTo>
                    <a:pt x="708" y="264"/>
                  </a:lnTo>
                  <a:lnTo>
                    <a:pt x="726" y="272"/>
                  </a:lnTo>
                  <a:lnTo>
                    <a:pt x="734" y="275"/>
                  </a:lnTo>
                  <a:lnTo>
                    <a:pt x="743" y="276"/>
                  </a:lnTo>
                  <a:lnTo>
                    <a:pt x="751" y="276"/>
                  </a:lnTo>
                  <a:lnTo>
                    <a:pt x="757" y="275"/>
                  </a:lnTo>
                  <a:lnTo>
                    <a:pt x="757" y="275"/>
                  </a:lnTo>
                  <a:lnTo>
                    <a:pt x="765" y="272"/>
                  </a:lnTo>
                  <a:lnTo>
                    <a:pt x="772" y="270"/>
                  </a:lnTo>
                  <a:lnTo>
                    <a:pt x="786" y="259"/>
                  </a:lnTo>
                  <a:lnTo>
                    <a:pt x="800" y="247"/>
                  </a:lnTo>
                  <a:lnTo>
                    <a:pt x="814" y="234"/>
                  </a:lnTo>
                  <a:lnTo>
                    <a:pt x="838" y="207"/>
                  </a:lnTo>
                  <a:lnTo>
                    <a:pt x="861" y="182"/>
                  </a:lnTo>
                  <a:lnTo>
                    <a:pt x="861" y="182"/>
                  </a:lnTo>
                  <a:lnTo>
                    <a:pt x="893" y="147"/>
                  </a:lnTo>
                  <a:lnTo>
                    <a:pt x="926" y="110"/>
                  </a:lnTo>
                  <a:lnTo>
                    <a:pt x="957" y="73"/>
                  </a:lnTo>
                  <a:lnTo>
                    <a:pt x="974" y="56"/>
                  </a:lnTo>
                  <a:lnTo>
                    <a:pt x="991" y="39"/>
                  </a:lnTo>
                  <a:lnTo>
                    <a:pt x="991" y="39"/>
                  </a:lnTo>
                  <a:lnTo>
                    <a:pt x="995" y="35"/>
                  </a:lnTo>
                  <a:lnTo>
                    <a:pt x="998" y="30"/>
                  </a:lnTo>
                  <a:lnTo>
                    <a:pt x="998" y="26"/>
                  </a:lnTo>
                  <a:lnTo>
                    <a:pt x="999" y="22"/>
                  </a:lnTo>
                  <a:lnTo>
                    <a:pt x="998" y="18"/>
                  </a:lnTo>
                  <a:lnTo>
                    <a:pt x="997" y="14"/>
                  </a:lnTo>
                  <a:lnTo>
                    <a:pt x="991" y="8"/>
                  </a:lnTo>
                  <a:lnTo>
                    <a:pt x="985" y="3"/>
                  </a:lnTo>
                  <a:lnTo>
                    <a:pt x="981" y="1"/>
                  </a:lnTo>
                  <a:lnTo>
                    <a:pt x="977" y="0"/>
                  </a:lnTo>
                  <a:lnTo>
                    <a:pt x="972" y="0"/>
                  </a:lnTo>
                  <a:lnTo>
                    <a:pt x="968" y="1"/>
                  </a:lnTo>
                  <a:lnTo>
                    <a:pt x="964" y="3"/>
                  </a:lnTo>
                  <a:lnTo>
                    <a:pt x="960" y="7"/>
                  </a:lnTo>
                  <a:lnTo>
                    <a:pt x="960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1" name="Freeform 1253"/>
            <p:cNvSpPr/>
            <p:nvPr/>
          </p:nvSpPr>
          <p:spPr bwMode="auto">
            <a:xfrm>
              <a:off x="5360988" y="2268538"/>
              <a:ext cx="438150" cy="261938"/>
            </a:xfrm>
            <a:custGeom>
              <a:avLst/>
              <a:gdLst/>
              <a:ahLst/>
              <a:cxnLst>
                <a:cxn ang="0">
                  <a:pos x="980" y="112"/>
                </a:cxn>
                <a:cxn ang="0">
                  <a:pos x="884" y="208"/>
                </a:cxn>
                <a:cxn ang="0">
                  <a:pos x="812" y="278"/>
                </a:cxn>
                <a:cxn ang="0">
                  <a:pos x="777" y="327"/>
                </a:cxn>
                <a:cxn ang="0">
                  <a:pos x="764" y="338"/>
                </a:cxn>
                <a:cxn ang="0">
                  <a:pos x="722" y="329"/>
                </a:cxn>
                <a:cxn ang="0">
                  <a:pos x="651" y="282"/>
                </a:cxn>
                <a:cxn ang="0">
                  <a:pos x="619" y="261"/>
                </a:cxn>
                <a:cxn ang="0">
                  <a:pos x="594" y="260"/>
                </a:cxn>
                <a:cxn ang="0">
                  <a:pos x="560" y="286"/>
                </a:cxn>
                <a:cxn ang="0">
                  <a:pos x="447" y="402"/>
                </a:cxn>
                <a:cxn ang="0">
                  <a:pos x="388" y="472"/>
                </a:cxn>
                <a:cxn ang="0">
                  <a:pos x="344" y="540"/>
                </a:cxn>
                <a:cxn ang="0">
                  <a:pos x="254" y="476"/>
                </a:cxn>
                <a:cxn ang="0">
                  <a:pos x="212" y="429"/>
                </a:cxn>
                <a:cxn ang="0">
                  <a:pos x="192" y="418"/>
                </a:cxn>
                <a:cxn ang="0">
                  <a:pos x="173" y="429"/>
                </a:cxn>
                <a:cxn ang="0">
                  <a:pos x="161" y="438"/>
                </a:cxn>
                <a:cxn ang="0">
                  <a:pos x="149" y="446"/>
                </a:cxn>
                <a:cxn ang="0">
                  <a:pos x="112" y="499"/>
                </a:cxn>
                <a:cxn ang="0">
                  <a:pos x="52" y="575"/>
                </a:cxn>
                <a:cxn ang="0">
                  <a:pos x="9" y="616"/>
                </a:cxn>
                <a:cxn ang="0">
                  <a:pos x="0" y="630"/>
                </a:cxn>
                <a:cxn ang="0">
                  <a:pos x="12" y="656"/>
                </a:cxn>
                <a:cxn ang="0">
                  <a:pos x="27" y="657"/>
                </a:cxn>
                <a:cxn ang="0">
                  <a:pos x="63" y="630"/>
                </a:cxn>
                <a:cxn ang="0">
                  <a:pos x="140" y="540"/>
                </a:cxn>
                <a:cxn ang="0">
                  <a:pos x="174" y="497"/>
                </a:cxn>
                <a:cxn ang="0">
                  <a:pos x="190" y="473"/>
                </a:cxn>
                <a:cxn ang="0">
                  <a:pos x="268" y="544"/>
                </a:cxn>
                <a:cxn ang="0">
                  <a:pos x="319" y="583"/>
                </a:cxn>
                <a:cxn ang="0">
                  <a:pos x="354" y="595"/>
                </a:cxn>
                <a:cxn ang="0">
                  <a:pos x="368" y="588"/>
                </a:cxn>
                <a:cxn ang="0">
                  <a:pos x="404" y="533"/>
                </a:cxn>
                <a:cxn ang="0">
                  <a:pos x="455" y="461"/>
                </a:cxn>
                <a:cxn ang="0">
                  <a:pos x="515" y="395"/>
                </a:cxn>
                <a:cxn ang="0">
                  <a:pos x="566" y="347"/>
                </a:cxn>
                <a:cxn ang="0">
                  <a:pos x="591" y="319"/>
                </a:cxn>
                <a:cxn ang="0">
                  <a:pos x="613" y="312"/>
                </a:cxn>
                <a:cxn ang="0">
                  <a:pos x="654" y="341"/>
                </a:cxn>
                <a:cxn ang="0">
                  <a:pos x="726" y="381"/>
                </a:cxn>
                <a:cxn ang="0">
                  <a:pos x="764" y="389"/>
                </a:cxn>
                <a:cxn ang="0">
                  <a:pos x="794" y="378"/>
                </a:cxn>
                <a:cxn ang="0">
                  <a:pos x="833" y="333"/>
                </a:cxn>
                <a:cxn ang="0">
                  <a:pos x="865" y="291"/>
                </a:cxn>
                <a:cxn ang="0">
                  <a:pos x="965" y="196"/>
                </a:cxn>
                <a:cxn ang="0">
                  <a:pos x="1011" y="147"/>
                </a:cxn>
                <a:cxn ang="0">
                  <a:pos x="1060" y="96"/>
                </a:cxn>
                <a:cxn ang="0">
                  <a:pos x="1099" y="40"/>
                </a:cxn>
                <a:cxn ang="0">
                  <a:pos x="1104" y="22"/>
                </a:cxn>
                <a:cxn ang="0">
                  <a:pos x="1086" y="1"/>
                </a:cxn>
                <a:cxn ang="0">
                  <a:pos x="1070" y="3"/>
                </a:cxn>
              </a:cxnLst>
              <a:rect l="0" t="0" r="r" b="b"/>
              <a:pathLst>
                <a:path w="1104" h="659">
                  <a:moveTo>
                    <a:pt x="1066" y="7"/>
                  </a:moveTo>
                  <a:lnTo>
                    <a:pt x="1066" y="7"/>
                  </a:lnTo>
                  <a:lnTo>
                    <a:pt x="1024" y="61"/>
                  </a:lnTo>
                  <a:lnTo>
                    <a:pt x="980" y="112"/>
                  </a:lnTo>
                  <a:lnTo>
                    <a:pt x="958" y="137"/>
                  </a:lnTo>
                  <a:lnTo>
                    <a:pt x="934" y="162"/>
                  </a:lnTo>
                  <a:lnTo>
                    <a:pt x="909" y="185"/>
                  </a:lnTo>
                  <a:lnTo>
                    <a:pt x="884" y="208"/>
                  </a:lnTo>
                  <a:lnTo>
                    <a:pt x="884" y="208"/>
                  </a:lnTo>
                  <a:lnTo>
                    <a:pt x="854" y="234"/>
                  </a:lnTo>
                  <a:lnTo>
                    <a:pt x="825" y="262"/>
                  </a:lnTo>
                  <a:lnTo>
                    <a:pt x="812" y="278"/>
                  </a:lnTo>
                  <a:lnTo>
                    <a:pt x="799" y="294"/>
                  </a:lnTo>
                  <a:lnTo>
                    <a:pt x="787" y="310"/>
                  </a:lnTo>
                  <a:lnTo>
                    <a:pt x="777" y="327"/>
                  </a:lnTo>
                  <a:lnTo>
                    <a:pt x="777" y="327"/>
                  </a:lnTo>
                  <a:lnTo>
                    <a:pt x="774" y="330"/>
                  </a:lnTo>
                  <a:lnTo>
                    <a:pt x="772" y="333"/>
                  </a:lnTo>
                  <a:lnTo>
                    <a:pt x="768" y="336"/>
                  </a:lnTo>
                  <a:lnTo>
                    <a:pt x="764" y="338"/>
                  </a:lnTo>
                  <a:lnTo>
                    <a:pt x="755" y="340"/>
                  </a:lnTo>
                  <a:lnTo>
                    <a:pt x="744" y="338"/>
                  </a:lnTo>
                  <a:lnTo>
                    <a:pt x="734" y="334"/>
                  </a:lnTo>
                  <a:lnTo>
                    <a:pt x="722" y="329"/>
                  </a:lnTo>
                  <a:lnTo>
                    <a:pt x="710" y="323"/>
                  </a:lnTo>
                  <a:lnTo>
                    <a:pt x="699" y="315"/>
                  </a:lnTo>
                  <a:lnTo>
                    <a:pt x="674" y="298"/>
                  </a:lnTo>
                  <a:lnTo>
                    <a:pt x="651" y="282"/>
                  </a:lnTo>
                  <a:lnTo>
                    <a:pt x="632" y="269"/>
                  </a:lnTo>
                  <a:lnTo>
                    <a:pt x="625" y="264"/>
                  </a:lnTo>
                  <a:lnTo>
                    <a:pt x="619" y="261"/>
                  </a:lnTo>
                  <a:lnTo>
                    <a:pt x="619" y="261"/>
                  </a:lnTo>
                  <a:lnTo>
                    <a:pt x="612" y="260"/>
                  </a:lnTo>
                  <a:lnTo>
                    <a:pt x="606" y="259"/>
                  </a:lnTo>
                  <a:lnTo>
                    <a:pt x="599" y="259"/>
                  </a:lnTo>
                  <a:lnTo>
                    <a:pt x="594" y="260"/>
                  </a:lnTo>
                  <a:lnTo>
                    <a:pt x="585" y="264"/>
                  </a:lnTo>
                  <a:lnTo>
                    <a:pt x="576" y="269"/>
                  </a:lnTo>
                  <a:lnTo>
                    <a:pt x="568" y="277"/>
                  </a:lnTo>
                  <a:lnTo>
                    <a:pt x="560" y="286"/>
                  </a:lnTo>
                  <a:lnTo>
                    <a:pt x="544" y="304"/>
                  </a:lnTo>
                  <a:lnTo>
                    <a:pt x="544" y="304"/>
                  </a:lnTo>
                  <a:lnTo>
                    <a:pt x="480" y="370"/>
                  </a:lnTo>
                  <a:lnTo>
                    <a:pt x="447" y="402"/>
                  </a:lnTo>
                  <a:lnTo>
                    <a:pt x="416" y="436"/>
                  </a:lnTo>
                  <a:lnTo>
                    <a:pt x="416" y="436"/>
                  </a:lnTo>
                  <a:lnTo>
                    <a:pt x="402" y="453"/>
                  </a:lnTo>
                  <a:lnTo>
                    <a:pt x="388" y="472"/>
                  </a:lnTo>
                  <a:lnTo>
                    <a:pt x="364" y="508"/>
                  </a:lnTo>
                  <a:lnTo>
                    <a:pt x="364" y="508"/>
                  </a:lnTo>
                  <a:lnTo>
                    <a:pt x="344" y="540"/>
                  </a:lnTo>
                  <a:lnTo>
                    <a:pt x="344" y="540"/>
                  </a:lnTo>
                  <a:lnTo>
                    <a:pt x="309" y="517"/>
                  </a:lnTo>
                  <a:lnTo>
                    <a:pt x="290" y="504"/>
                  </a:lnTo>
                  <a:lnTo>
                    <a:pt x="272" y="490"/>
                  </a:lnTo>
                  <a:lnTo>
                    <a:pt x="254" y="476"/>
                  </a:lnTo>
                  <a:lnTo>
                    <a:pt x="238" y="460"/>
                  </a:lnTo>
                  <a:lnTo>
                    <a:pt x="224" y="444"/>
                  </a:lnTo>
                  <a:lnTo>
                    <a:pt x="212" y="429"/>
                  </a:lnTo>
                  <a:lnTo>
                    <a:pt x="212" y="429"/>
                  </a:lnTo>
                  <a:lnTo>
                    <a:pt x="208" y="425"/>
                  </a:lnTo>
                  <a:lnTo>
                    <a:pt x="203" y="421"/>
                  </a:lnTo>
                  <a:lnTo>
                    <a:pt x="198" y="418"/>
                  </a:lnTo>
                  <a:lnTo>
                    <a:pt x="192" y="418"/>
                  </a:lnTo>
                  <a:lnTo>
                    <a:pt x="187" y="419"/>
                  </a:lnTo>
                  <a:lnTo>
                    <a:pt x="182" y="421"/>
                  </a:lnTo>
                  <a:lnTo>
                    <a:pt x="177" y="425"/>
                  </a:lnTo>
                  <a:lnTo>
                    <a:pt x="173" y="429"/>
                  </a:lnTo>
                  <a:lnTo>
                    <a:pt x="173" y="429"/>
                  </a:lnTo>
                  <a:lnTo>
                    <a:pt x="170" y="431"/>
                  </a:lnTo>
                  <a:lnTo>
                    <a:pt x="167" y="434"/>
                  </a:lnTo>
                  <a:lnTo>
                    <a:pt x="161" y="438"/>
                  </a:lnTo>
                  <a:lnTo>
                    <a:pt x="154" y="440"/>
                  </a:lnTo>
                  <a:lnTo>
                    <a:pt x="152" y="443"/>
                  </a:lnTo>
                  <a:lnTo>
                    <a:pt x="149" y="446"/>
                  </a:lnTo>
                  <a:lnTo>
                    <a:pt x="149" y="446"/>
                  </a:lnTo>
                  <a:lnTo>
                    <a:pt x="141" y="460"/>
                  </a:lnTo>
                  <a:lnTo>
                    <a:pt x="133" y="473"/>
                  </a:lnTo>
                  <a:lnTo>
                    <a:pt x="123" y="486"/>
                  </a:lnTo>
                  <a:lnTo>
                    <a:pt x="112" y="499"/>
                  </a:lnTo>
                  <a:lnTo>
                    <a:pt x="112" y="499"/>
                  </a:lnTo>
                  <a:lnTo>
                    <a:pt x="89" y="529"/>
                  </a:lnTo>
                  <a:lnTo>
                    <a:pt x="64" y="561"/>
                  </a:lnTo>
                  <a:lnTo>
                    <a:pt x="52" y="575"/>
                  </a:lnTo>
                  <a:lnTo>
                    <a:pt x="39" y="589"/>
                  </a:lnTo>
                  <a:lnTo>
                    <a:pt x="25" y="602"/>
                  </a:lnTo>
                  <a:lnTo>
                    <a:pt x="9" y="616"/>
                  </a:lnTo>
                  <a:lnTo>
                    <a:pt x="9" y="616"/>
                  </a:lnTo>
                  <a:lnTo>
                    <a:pt x="5" y="618"/>
                  </a:lnTo>
                  <a:lnTo>
                    <a:pt x="3" y="622"/>
                  </a:lnTo>
                  <a:lnTo>
                    <a:pt x="0" y="626"/>
                  </a:lnTo>
                  <a:lnTo>
                    <a:pt x="0" y="630"/>
                  </a:lnTo>
                  <a:lnTo>
                    <a:pt x="0" y="639"/>
                  </a:lnTo>
                  <a:lnTo>
                    <a:pt x="3" y="647"/>
                  </a:lnTo>
                  <a:lnTo>
                    <a:pt x="8" y="653"/>
                  </a:lnTo>
                  <a:lnTo>
                    <a:pt x="12" y="656"/>
                  </a:lnTo>
                  <a:lnTo>
                    <a:pt x="16" y="657"/>
                  </a:lnTo>
                  <a:lnTo>
                    <a:pt x="20" y="659"/>
                  </a:lnTo>
                  <a:lnTo>
                    <a:pt x="24" y="659"/>
                  </a:lnTo>
                  <a:lnTo>
                    <a:pt x="27" y="657"/>
                  </a:lnTo>
                  <a:lnTo>
                    <a:pt x="33" y="655"/>
                  </a:lnTo>
                  <a:lnTo>
                    <a:pt x="33" y="655"/>
                  </a:lnTo>
                  <a:lnTo>
                    <a:pt x="48" y="643"/>
                  </a:lnTo>
                  <a:lnTo>
                    <a:pt x="63" y="630"/>
                  </a:lnTo>
                  <a:lnTo>
                    <a:pt x="77" y="616"/>
                  </a:lnTo>
                  <a:lnTo>
                    <a:pt x="90" y="601"/>
                  </a:lnTo>
                  <a:lnTo>
                    <a:pt x="116" y="570"/>
                  </a:lnTo>
                  <a:lnTo>
                    <a:pt x="140" y="540"/>
                  </a:lnTo>
                  <a:lnTo>
                    <a:pt x="140" y="540"/>
                  </a:lnTo>
                  <a:lnTo>
                    <a:pt x="150" y="525"/>
                  </a:lnTo>
                  <a:lnTo>
                    <a:pt x="162" y="511"/>
                  </a:lnTo>
                  <a:lnTo>
                    <a:pt x="174" y="497"/>
                  </a:lnTo>
                  <a:lnTo>
                    <a:pt x="183" y="481"/>
                  </a:lnTo>
                  <a:lnTo>
                    <a:pt x="183" y="481"/>
                  </a:lnTo>
                  <a:lnTo>
                    <a:pt x="190" y="473"/>
                  </a:lnTo>
                  <a:lnTo>
                    <a:pt x="190" y="473"/>
                  </a:lnTo>
                  <a:lnTo>
                    <a:pt x="201" y="486"/>
                  </a:lnTo>
                  <a:lnTo>
                    <a:pt x="213" y="499"/>
                  </a:lnTo>
                  <a:lnTo>
                    <a:pt x="241" y="521"/>
                  </a:lnTo>
                  <a:lnTo>
                    <a:pt x="268" y="544"/>
                  </a:lnTo>
                  <a:lnTo>
                    <a:pt x="296" y="565"/>
                  </a:lnTo>
                  <a:lnTo>
                    <a:pt x="296" y="565"/>
                  </a:lnTo>
                  <a:lnTo>
                    <a:pt x="310" y="576"/>
                  </a:lnTo>
                  <a:lnTo>
                    <a:pt x="319" y="583"/>
                  </a:lnTo>
                  <a:lnTo>
                    <a:pt x="330" y="589"/>
                  </a:lnTo>
                  <a:lnTo>
                    <a:pt x="340" y="593"/>
                  </a:lnTo>
                  <a:lnTo>
                    <a:pt x="349" y="595"/>
                  </a:lnTo>
                  <a:lnTo>
                    <a:pt x="354" y="595"/>
                  </a:lnTo>
                  <a:lnTo>
                    <a:pt x="360" y="593"/>
                  </a:lnTo>
                  <a:lnTo>
                    <a:pt x="364" y="592"/>
                  </a:lnTo>
                  <a:lnTo>
                    <a:pt x="368" y="588"/>
                  </a:lnTo>
                  <a:lnTo>
                    <a:pt x="368" y="588"/>
                  </a:lnTo>
                  <a:lnTo>
                    <a:pt x="375" y="580"/>
                  </a:lnTo>
                  <a:lnTo>
                    <a:pt x="381" y="571"/>
                  </a:lnTo>
                  <a:lnTo>
                    <a:pt x="392" y="553"/>
                  </a:lnTo>
                  <a:lnTo>
                    <a:pt x="404" y="533"/>
                  </a:lnTo>
                  <a:lnTo>
                    <a:pt x="415" y="515"/>
                  </a:lnTo>
                  <a:lnTo>
                    <a:pt x="415" y="515"/>
                  </a:lnTo>
                  <a:lnTo>
                    <a:pt x="434" y="487"/>
                  </a:lnTo>
                  <a:lnTo>
                    <a:pt x="455" y="461"/>
                  </a:lnTo>
                  <a:lnTo>
                    <a:pt x="477" y="436"/>
                  </a:lnTo>
                  <a:lnTo>
                    <a:pt x="500" y="412"/>
                  </a:lnTo>
                  <a:lnTo>
                    <a:pt x="500" y="412"/>
                  </a:lnTo>
                  <a:lnTo>
                    <a:pt x="515" y="395"/>
                  </a:lnTo>
                  <a:lnTo>
                    <a:pt x="534" y="380"/>
                  </a:lnTo>
                  <a:lnTo>
                    <a:pt x="551" y="364"/>
                  </a:lnTo>
                  <a:lnTo>
                    <a:pt x="559" y="357"/>
                  </a:lnTo>
                  <a:lnTo>
                    <a:pt x="566" y="347"/>
                  </a:lnTo>
                  <a:lnTo>
                    <a:pt x="566" y="347"/>
                  </a:lnTo>
                  <a:lnTo>
                    <a:pt x="578" y="332"/>
                  </a:lnTo>
                  <a:lnTo>
                    <a:pt x="585" y="324"/>
                  </a:lnTo>
                  <a:lnTo>
                    <a:pt x="591" y="319"/>
                  </a:lnTo>
                  <a:lnTo>
                    <a:pt x="598" y="313"/>
                  </a:lnTo>
                  <a:lnTo>
                    <a:pt x="606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7" y="315"/>
                  </a:lnTo>
                  <a:lnTo>
                    <a:pt x="623" y="317"/>
                  </a:lnTo>
                  <a:lnTo>
                    <a:pt x="623" y="317"/>
                  </a:lnTo>
                  <a:lnTo>
                    <a:pt x="654" y="341"/>
                  </a:lnTo>
                  <a:lnTo>
                    <a:pt x="671" y="353"/>
                  </a:lnTo>
                  <a:lnTo>
                    <a:pt x="689" y="364"/>
                  </a:lnTo>
                  <a:lnTo>
                    <a:pt x="708" y="374"/>
                  </a:lnTo>
                  <a:lnTo>
                    <a:pt x="726" y="381"/>
                  </a:lnTo>
                  <a:lnTo>
                    <a:pt x="744" y="387"/>
                  </a:lnTo>
                  <a:lnTo>
                    <a:pt x="755" y="389"/>
                  </a:lnTo>
                  <a:lnTo>
                    <a:pt x="764" y="389"/>
                  </a:lnTo>
                  <a:lnTo>
                    <a:pt x="764" y="389"/>
                  </a:lnTo>
                  <a:lnTo>
                    <a:pt x="772" y="389"/>
                  </a:lnTo>
                  <a:lnTo>
                    <a:pt x="780" y="387"/>
                  </a:lnTo>
                  <a:lnTo>
                    <a:pt x="786" y="383"/>
                  </a:lnTo>
                  <a:lnTo>
                    <a:pt x="794" y="378"/>
                  </a:lnTo>
                  <a:lnTo>
                    <a:pt x="801" y="372"/>
                  </a:lnTo>
                  <a:lnTo>
                    <a:pt x="808" y="366"/>
                  </a:lnTo>
                  <a:lnTo>
                    <a:pt x="821" y="350"/>
                  </a:lnTo>
                  <a:lnTo>
                    <a:pt x="833" y="333"/>
                  </a:lnTo>
                  <a:lnTo>
                    <a:pt x="845" y="316"/>
                  </a:lnTo>
                  <a:lnTo>
                    <a:pt x="855" y="302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93" y="264"/>
                  </a:lnTo>
                  <a:lnTo>
                    <a:pt x="923" y="238"/>
                  </a:lnTo>
                  <a:lnTo>
                    <a:pt x="951" y="210"/>
                  </a:lnTo>
                  <a:lnTo>
                    <a:pt x="965" y="196"/>
                  </a:lnTo>
                  <a:lnTo>
                    <a:pt x="978" y="181"/>
                  </a:lnTo>
                  <a:lnTo>
                    <a:pt x="978" y="181"/>
                  </a:lnTo>
                  <a:lnTo>
                    <a:pt x="994" y="163"/>
                  </a:lnTo>
                  <a:lnTo>
                    <a:pt x="1011" y="147"/>
                  </a:lnTo>
                  <a:lnTo>
                    <a:pt x="1028" y="130"/>
                  </a:lnTo>
                  <a:lnTo>
                    <a:pt x="1045" y="113"/>
                  </a:lnTo>
                  <a:lnTo>
                    <a:pt x="1045" y="113"/>
                  </a:lnTo>
                  <a:lnTo>
                    <a:pt x="1060" y="96"/>
                  </a:lnTo>
                  <a:lnTo>
                    <a:pt x="1073" y="77"/>
                  </a:lnTo>
                  <a:lnTo>
                    <a:pt x="1086" y="58"/>
                  </a:lnTo>
                  <a:lnTo>
                    <a:pt x="1099" y="40"/>
                  </a:lnTo>
                  <a:lnTo>
                    <a:pt x="1099" y="40"/>
                  </a:lnTo>
                  <a:lnTo>
                    <a:pt x="1101" y="36"/>
                  </a:lnTo>
                  <a:lnTo>
                    <a:pt x="1103" y="31"/>
                  </a:lnTo>
                  <a:lnTo>
                    <a:pt x="1104" y="27"/>
                  </a:lnTo>
                  <a:lnTo>
                    <a:pt x="1104" y="22"/>
                  </a:lnTo>
                  <a:lnTo>
                    <a:pt x="1101" y="14"/>
                  </a:lnTo>
                  <a:lnTo>
                    <a:pt x="1096" y="6"/>
                  </a:lnTo>
                  <a:lnTo>
                    <a:pt x="1090" y="2"/>
                  </a:lnTo>
                  <a:lnTo>
                    <a:pt x="1086" y="1"/>
                  </a:lnTo>
                  <a:lnTo>
                    <a:pt x="1082" y="0"/>
                  </a:lnTo>
                  <a:lnTo>
                    <a:pt x="1078" y="0"/>
                  </a:lnTo>
                  <a:lnTo>
                    <a:pt x="1074" y="1"/>
                  </a:lnTo>
                  <a:lnTo>
                    <a:pt x="1070" y="3"/>
                  </a:lnTo>
                  <a:lnTo>
                    <a:pt x="1066" y="7"/>
                  </a:lnTo>
                  <a:lnTo>
                    <a:pt x="1066" y="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2" name="Freeform 1254"/>
            <p:cNvSpPr/>
            <p:nvPr/>
          </p:nvSpPr>
          <p:spPr bwMode="auto">
            <a:xfrm>
              <a:off x="5692776" y="2171700"/>
              <a:ext cx="147638" cy="136525"/>
            </a:xfrm>
            <a:custGeom>
              <a:avLst/>
              <a:gdLst/>
              <a:ahLst/>
              <a:cxnLst>
                <a:cxn ang="0">
                  <a:pos x="332" y="17"/>
                </a:cxn>
                <a:cxn ang="0">
                  <a:pos x="325" y="4"/>
                </a:cxn>
                <a:cxn ang="0">
                  <a:pos x="310" y="0"/>
                </a:cxn>
                <a:cxn ang="0">
                  <a:pos x="298" y="0"/>
                </a:cxn>
                <a:cxn ang="0">
                  <a:pos x="233" y="3"/>
                </a:cxn>
                <a:cxn ang="0">
                  <a:pos x="130" y="17"/>
                </a:cxn>
                <a:cxn ang="0">
                  <a:pos x="34" y="46"/>
                </a:cxn>
                <a:cxn ang="0">
                  <a:pos x="9" y="62"/>
                </a:cxn>
                <a:cxn ang="0">
                  <a:pos x="1" y="75"/>
                </a:cxn>
                <a:cxn ang="0">
                  <a:pos x="4" y="97"/>
                </a:cxn>
                <a:cxn ang="0">
                  <a:pos x="28" y="123"/>
                </a:cxn>
                <a:cxn ang="0">
                  <a:pos x="81" y="161"/>
                </a:cxn>
                <a:cxn ang="0">
                  <a:pos x="102" y="174"/>
                </a:cxn>
                <a:cxn ang="0">
                  <a:pos x="119" y="172"/>
                </a:cxn>
                <a:cxn ang="0">
                  <a:pos x="131" y="157"/>
                </a:cxn>
                <a:cxn ang="0">
                  <a:pos x="131" y="148"/>
                </a:cxn>
                <a:cxn ang="0">
                  <a:pos x="128" y="135"/>
                </a:cxn>
                <a:cxn ang="0">
                  <a:pos x="111" y="126"/>
                </a:cxn>
                <a:cxn ang="0">
                  <a:pos x="67" y="98"/>
                </a:cxn>
                <a:cxn ang="0">
                  <a:pos x="62" y="93"/>
                </a:cxn>
                <a:cxn ang="0">
                  <a:pos x="69" y="83"/>
                </a:cxn>
                <a:cxn ang="0">
                  <a:pos x="121" y="70"/>
                </a:cxn>
                <a:cxn ang="0">
                  <a:pos x="161" y="59"/>
                </a:cxn>
                <a:cxn ang="0">
                  <a:pos x="288" y="46"/>
                </a:cxn>
                <a:cxn ang="0">
                  <a:pos x="296" y="93"/>
                </a:cxn>
                <a:cxn ang="0">
                  <a:pos x="314" y="187"/>
                </a:cxn>
                <a:cxn ang="0">
                  <a:pos x="318" y="233"/>
                </a:cxn>
                <a:cxn ang="0">
                  <a:pos x="323" y="282"/>
                </a:cxn>
                <a:cxn ang="0">
                  <a:pos x="318" y="289"/>
                </a:cxn>
                <a:cxn ang="0">
                  <a:pos x="311" y="287"/>
                </a:cxn>
                <a:cxn ang="0">
                  <a:pos x="263" y="248"/>
                </a:cxn>
                <a:cxn ang="0">
                  <a:pos x="250" y="242"/>
                </a:cxn>
                <a:cxn ang="0">
                  <a:pos x="238" y="245"/>
                </a:cxn>
                <a:cxn ang="0">
                  <a:pos x="229" y="258"/>
                </a:cxn>
                <a:cxn ang="0">
                  <a:pos x="232" y="279"/>
                </a:cxn>
                <a:cxn ang="0">
                  <a:pos x="243" y="288"/>
                </a:cxn>
                <a:cxn ang="0">
                  <a:pos x="257" y="296"/>
                </a:cxn>
                <a:cxn ang="0">
                  <a:pos x="311" y="336"/>
                </a:cxn>
                <a:cxn ang="0">
                  <a:pos x="339" y="346"/>
                </a:cxn>
                <a:cxn ang="0">
                  <a:pos x="355" y="342"/>
                </a:cxn>
                <a:cxn ang="0">
                  <a:pos x="365" y="325"/>
                </a:cxn>
                <a:cxn ang="0">
                  <a:pos x="370" y="292"/>
                </a:cxn>
                <a:cxn ang="0">
                  <a:pos x="369" y="238"/>
                </a:cxn>
                <a:cxn ang="0">
                  <a:pos x="348" y="130"/>
                </a:cxn>
                <a:cxn ang="0">
                  <a:pos x="334" y="41"/>
                </a:cxn>
              </a:cxnLst>
              <a:rect l="0" t="0" r="r" b="b"/>
              <a:pathLst>
                <a:path w="370" h="346">
                  <a:moveTo>
                    <a:pt x="334" y="23"/>
                  </a:moveTo>
                  <a:lnTo>
                    <a:pt x="334" y="23"/>
                  </a:lnTo>
                  <a:lnTo>
                    <a:pt x="332" y="17"/>
                  </a:lnTo>
                  <a:lnTo>
                    <a:pt x="331" y="12"/>
                  </a:lnTo>
                  <a:lnTo>
                    <a:pt x="328" y="8"/>
                  </a:lnTo>
                  <a:lnTo>
                    <a:pt x="325" y="4"/>
                  </a:lnTo>
                  <a:lnTo>
                    <a:pt x="321" y="3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6" y="0"/>
                  </a:lnTo>
                  <a:lnTo>
                    <a:pt x="306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67" y="0"/>
                  </a:lnTo>
                  <a:lnTo>
                    <a:pt x="233" y="3"/>
                  </a:lnTo>
                  <a:lnTo>
                    <a:pt x="199" y="6"/>
                  </a:lnTo>
                  <a:lnTo>
                    <a:pt x="164" y="11"/>
                  </a:lnTo>
                  <a:lnTo>
                    <a:pt x="130" y="17"/>
                  </a:lnTo>
                  <a:lnTo>
                    <a:pt x="97" y="25"/>
                  </a:lnTo>
                  <a:lnTo>
                    <a:pt x="64" y="3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20" y="54"/>
                  </a:lnTo>
                  <a:lnTo>
                    <a:pt x="9" y="62"/>
                  </a:lnTo>
                  <a:lnTo>
                    <a:pt x="5" y="66"/>
                  </a:lnTo>
                  <a:lnTo>
                    <a:pt x="3" y="71"/>
                  </a:lnTo>
                  <a:lnTo>
                    <a:pt x="1" y="75"/>
                  </a:lnTo>
                  <a:lnTo>
                    <a:pt x="0" y="79"/>
                  </a:lnTo>
                  <a:lnTo>
                    <a:pt x="1" y="88"/>
                  </a:lnTo>
                  <a:lnTo>
                    <a:pt x="4" y="97"/>
                  </a:lnTo>
                  <a:lnTo>
                    <a:pt x="11" y="106"/>
                  </a:lnTo>
                  <a:lnTo>
                    <a:pt x="18" y="114"/>
                  </a:lnTo>
                  <a:lnTo>
                    <a:pt x="28" y="123"/>
                  </a:lnTo>
                  <a:lnTo>
                    <a:pt x="38" y="132"/>
                  </a:lnTo>
                  <a:lnTo>
                    <a:pt x="60" y="147"/>
                  </a:lnTo>
                  <a:lnTo>
                    <a:pt x="81" y="161"/>
                  </a:lnTo>
                  <a:lnTo>
                    <a:pt x="97" y="172"/>
                  </a:lnTo>
                  <a:lnTo>
                    <a:pt x="97" y="172"/>
                  </a:lnTo>
                  <a:lnTo>
                    <a:pt x="102" y="174"/>
                  </a:lnTo>
                  <a:lnTo>
                    <a:pt x="109" y="176"/>
                  </a:lnTo>
                  <a:lnTo>
                    <a:pt x="114" y="174"/>
                  </a:lnTo>
                  <a:lnTo>
                    <a:pt x="119" y="172"/>
                  </a:lnTo>
                  <a:lnTo>
                    <a:pt x="124" y="168"/>
                  </a:lnTo>
                  <a:lnTo>
                    <a:pt x="128" y="164"/>
                  </a:lnTo>
                  <a:lnTo>
                    <a:pt x="131" y="157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31" y="148"/>
                  </a:lnTo>
                  <a:lnTo>
                    <a:pt x="131" y="143"/>
                  </a:lnTo>
                  <a:lnTo>
                    <a:pt x="130" y="139"/>
                  </a:lnTo>
                  <a:lnTo>
                    <a:pt x="128" y="135"/>
                  </a:lnTo>
                  <a:lnTo>
                    <a:pt x="126" y="132"/>
                  </a:lnTo>
                  <a:lnTo>
                    <a:pt x="119" y="129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89" y="112"/>
                  </a:lnTo>
                  <a:lnTo>
                    <a:pt x="67" y="98"/>
                  </a:lnTo>
                  <a:lnTo>
                    <a:pt x="67" y="98"/>
                  </a:lnTo>
                  <a:lnTo>
                    <a:pt x="63" y="96"/>
                  </a:lnTo>
                  <a:lnTo>
                    <a:pt x="62" y="93"/>
                  </a:lnTo>
                  <a:lnTo>
                    <a:pt x="62" y="91"/>
                  </a:lnTo>
                  <a:lnTo>
                    <a:pt x="63" y="88"/>
                  </a:lnTo>
                  <a:lnTo>
                    <a:pt x="69" y="83"/>
                  </a:lnTo>
                  <a:lnTo>
                    <a:pt x="80" y="79"/>
                  </a:lnTo>
                  <a:lnTo>
                    <a:pt x="105" y="74"/>
                  </a:lnTo>
                  <a:lnTo>
                    <a:pt x="121" y="70"/>
                  </a:lnTo>
                  <a:lnTo>
                    <a:pt x="121" y="70"/>
                  </a:lnTo>
                  <a:lnTo>
                    <a:pt x="140" y="64"/>
                  </a:lnTo>
                  <a:lnTo>
                    <a:pt x="161" y="59"/>
                  </a:lnTo>
                  <a:lnTo>
                    <a:pt x="204" y="53"/>
                  </a:lnTo>
                  <a:lnTo>
                    <a:pt x="246" y="47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92" y="70"/>
                  </a:lnTo>
                  <a:lnTo>
                    <a:pt x="296" y="93"/>
                  </a:lnTo>
                  <a:lnTo>
                    <a:pt x="305" y="140"/>
                  </a:lnTo>
                  <a:lnTo>
                    <a:pt x="310" y="164"/>
                  </a:lnTo>
                  <a:lnTo>
                    <a:pt x="314" y="187"/>
                  </a:lnTo>
                  <a:lnTo>
                    <a:pt x="317" y="210"/>
                  </a:lnTo>
                  <a:lnTo>
                    <a:pt x="318" y="233"/>
                  </a:lnTo>
                  <a:lnTo>
                    <a:pt x="318" y="233"/>
                  </a:lnTo>
                  <a:lnTo>
                    <a:pt x="321" y="251"/>
                  </a:lnTo>
                  <a:lnTo>
                    <a:pt x="323" y="272"/>
                  </a:lnTo>
                  <a:lnTo>
                    <a:pt x="323" y="282"/>
                  </a:lnTo>
                  <a:lnTo>
                    <a:pt x="322" y="288"/>
                  </a:lnTo>
                  <a:lnTo>
                    <a:pt x="321" y="289"/>
                  </a:lnTo>
                  <a:lnTo>
                    <a:pt x="318" y="289"/>
                  </a:lnTo>
                  <a:lnTo>
                    <a:pt x="315" y="289"/>
                  </a:lnTo>
                  <a:lnTo>
                    <a:pt x="311" y="287"/>
                  </a:lnTo>
                  <a:lnTo>
                    <a:pt x="311" y="287"/>
                  </a:lnTo>
                  <a:lnTo>
                    <a:pt x="285" y="263"/>
                  </a:lnTo>
                  <a:lnTo>
                    <a:pt x="271" y="253"/>
                  </a:lnTo>
                  <a:lnTo>
                    <a:pt x="263" y="248"/>
                  </a:lnTo>
                  <a:lnTo>
                    <a:pt x="255" y="244"/>
                  </a:lnTo>
                  <a:lnTo>
                    <a:pt x="255" y="244"/>
                  </a:lnTo>
                  <a:lnTo>
                    <a:pt x="250" y="242"/>
                  </a:lnTo>
                  <a:lnTo>
                    <a:pt x="246" y="242"/>
                  </a:lnTo>
                  <a:lnTo>
                    <a:pt x="242" y="244"/>
                  </a:lnTo>
                  <a:lnTo>
                    <a:pt x="238" y="245"/>
                  </a:lnTo>
                  <a:lnTo>
                    <a:pt x="236" y="248"/>
                  </a:lnTo>
                  <a:lnTo>
                    <a:pt x="233" y="250"/>
                  </a:lnTo>
                  <a:lnTo>
                    <a:pt x="229" y="258"/>
                  </a:lnTo>
                  <a:lnTo>
                    <a:pt x="228" y="267"/>
                  </a:lnTo>
                  <a:lnTo>
                    <a:pt x="230" y="275"/>
                  </a:lnTo>
                  <a:lnTo>
                    <a:pt x="232" y="279"/>
                  </a:lnTo>
                  <a:lnTo>
                    <a:pt x="236" y="283"/>
                  </a:lnTo>
                  <a:lnTo>
                    <a:pt x="238" y="285"/>
                  </a:lnTo>
                  <a:lnTo>
                    <a:pt x="243" y="288"/>
                  </a:lnTo>
                  <a:lnTo>
                    <a:pt x="243" y="288"/>
                  </a:lnTo>
                  <a:lnTo>
                    <a:pt x="250" y="291"/>
                  </a:lnTo>
                  <a:lnTo>
                    <a:pt x="257" y="296"/>
                  </a:lnTo>
                  <a:lnTo>
                    <a:pt x="274" y="309"/>
                  </a:lnTo>
                  <a:lnTo>
                    <a:pt x="292" y="323"/>
                  </a:lnTo>
                  <a:lnTo>
                    <a:pt x="311" y="336"/>
                  </a:lnTo>
                  <a:lnTo>
                    <a:pt x="321" y="342"/>
                  </a:lnTo>
                  <a:lnTo>
                    <a:pt x="331" y="344"/>
                  </a:lnTo>
                  <a:lnTo>
                    <a:pt x="339" y="346"/>
                  </a:lnTo>
                  <a:lnTo>
                    <a:pt x="347" y="346"/>
                  </a:lnTo>
                  <a:lnTo>
                    <a:pt x="351" y="344"/>
                  </a:lnTo>
                  <a:lnTo>
                    <a:pt x="355" y="342"/>
                  </a:lnTo>
                  <a:lnTo>
                    <a:pt x="357" y="339"/>
                  </a:lnTo>
                  <a:lnTo>
                    <a:pt x="360" y="335"/>
                  </a:lnTo>
                  <a:lnTo>
                    <a:pt x="365" y="325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292"/>
                  </a:lnTo>
                  <a:lnTo>
                    <a:pt x="370" y="275"/>
                  </a:lnTo>
                  <a:lnTo>
                    <a:pt x="370" y="257"/>
                  </a:lnTo>
                  <a:lnTo>
                    <a:pt x="369" y="238"/>
                  </a:lnTo>
                  <a:lnTo>
                    <a:pt x="364" y="202"/>
                  </a:lnTo>
                  <a:lnTo>
                    <a:pt x="356" y="166"/>
                  </a:lnTo>
                  <a:lnTo>
                    <a:pt x="348" y="130"/>
                  </a:lnTo>
                  <a:lnTo>
                    <a:pt x="340" y="95"/>
                  </a:lnTo>
                  <a:lnTo>
                    <a:pt x="335" y="58"/>
                  </a:lnTo>
                  <a:lnTo>
                    <a:pt x="334" y="41"/>
                  </a:lnTo>
                  <a:lnTo>
                    <a:pt x="334" y="23"/>
                  </a:lnTo>
                  <a:lnTo>
                    <a:pt x="334" y="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3" name="Freeform 1255"/>
            <p:cNvSpPr/>
            <p:nvPr/>
          </p:nvSpPr>
          <p:spPr bwMode="auto">
            <a:xfrm>
              <a:off x="5359401" y="2195513"/>
              <a:ext cx="342900" cy="25400"/>
            </a:xfrm>
            <a:custGeom>
              <a:avLst/>
              <a:gdLst/>
              <a:ahLst/>
              <a:cxnLst>
                <a:cxn ang="0">
                  <a:pos x="846" y="31"/>
                </a:cxn>
                <a:cxn ang="0">
                  <a:pos x="846" y="31"/>
                </a:cxn>
                <a:cxn ang="0">
                  <a:pos x="798" y="30"/>
                </a:cxn>
                <a:cxn ang="0">
                  <a:pos x="748" y="29"/>
                </a:cxn>
                <a:cxn ang="0">
                  <a:pos x="649" y="25"/>
                </a:cxn>
                <a:cxn ang="0">
                  <a:pos x="549" y="19"/>
                </a:cxn>
                <a:cxn ang="0">
                  <a:pos x="451" y="16"/>
                </a:cxn>
                <a:cxn ang="0">
                  <a:pos x="451" y="16"/>
                </a:cxn>
                <a:cxn ang="0">
                  <a:pos x="242" y="10"/>
                </a:cxn>
                <a:cxn ang="0">
                  <a:pos x="137" y="9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29" y="4"/>
                </a:cxn>
                <a:cxn ang="0">
                  <a:pos x="24" y="1"/>
                </a:cxn>
                <a:cxn ang="0">
                  <a:pos x="18" y="0"/>
                </a:cxn>
                <a:cxn ang="0">
                  <a:pos x="13" y="0"/>
                </a:cxn>
                <a:cxn ang="0">
                  <a:pos x="8" y="2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0" y="25"/>
                </a:cxn>
                <a:cxn ang="0">
                  <a:pos x="0" y="25"/>
                </a:cxn>
                <a:cxn ang="0">
                  <a:pos x="1" y="33"/>
                </a:cxn>
                <a:cxn ang="0">
                  <a:pos x="5" y="38"/>
                </a:cxn>
                <a:cxn ang="0">
                  <a:pos x="11" y="42"/>
                </a:cxn>
                <a:cxn ang="0">
                  <a:pos x="17" y="43"/>
                </a:cxn>
                <a:cxn ang="0">
                  <a:pos x="17" y="43"/>
                </a:cxn>
                <a:cxn ang="0">
                  <a:pos x="126" y="43"/>
                </a:cxn>
                <a:cxn ang="0">
                  <a:pos x="234" y="46"/>
                </a:cxn>
                <a:cxn ang="0">
                  <a:pos x="451" y="50"/>
                </a:cxn>
                <a:cxn ang="0">
                  <a:pos x="451" y="50"/>
                </a:cxn>
                <a:cxn ang="0">
                  <a:pos x="549" y="53"/>
                </a:cxn>
                <a:cxn ang="0">
                  <a:pos x="649" y="59"/>
                </a:cxn>
                <a:cxn ang="0">
                  <a:pos x="748" y="64"/>
                </a:cxn>
                <a:cxn ang="0">
                  <a:pos x="798" y="65"/>
                </a:cxn>
                <a:cxn ang="0">
                  <a:pos x="846" y="65"/>
                </a:cxn>
                <a:cxn ang="0">
                  <a:pos x="846" y="65"/>
                </a:cxn>
                <a:cxn ang="0">
                  <a:pos x="850" y="65"/>
                </a:cxn>
                <a:cxn ang="0">
                  <a:pos x="854" y="64"/>
                </a:cxn>
                <a:cxn ang="0">
                  <a:pos x="859" y="60"/>
                </a:cxn>
                <a:cxn ang="0">
                  <a:pos x="862" y="55"/>
                </a:cxn>
                <a:cxn ang="0">
                  <a:pos x="863" y="48"/>
                </a:cxn>
                <a:cxn ang="0">
                  <a:pos x="862" y="42"/>
                </a:cxn>
                <a:cxn ang="0">
                  <a:pos x="859" y="36"/>
                </a:cxn>
                <a:cxn ang="0">
                  <a:pos x="854" y="33"/>
                </a:cxn>
                <a:cxn ang="0">
                  <a:pos x="850" y="31"/>
                </a:cxn>
                <a:cxn ang="0">
                  <a:pos x="846" y="31"/>
                </a:cxn>
                <a:cxn ang="0">
                  <a:pos x="846" y="31"/>
                </a:cxn>
              </a:cxnLst>
              <a:rect l="0" t="0" r="r" b="b"/>
              <a:pathLst>
                <a:path w="863" h="65">
                  <a:moveTo>
                    <a:pt x="846" y="31"/>
                  </a:moveTo>
                  <a:lnTo>
                    <a:pt x="846" y="31"/>
                  </a:lnTo>
                  <a:lnTo>
                    <a:pt x="798" y="30"/>
                  </a:lnTo>
                  <a:lnTo>
                    <a:pt x="748" y="29"/>
                  </a:lnTo>
                  <a:lnTo>
                    <a:pt x="649" y="25"/>
                  </a:lnTo>
                  <a:lnTo>
                    <a:pt x="549" y="19"/>
                  </a:lnTo>
                  <a:lnTo>
                    <a:pt x="451" y="16"/>
                  </a:lnTo>
                  <a:lnTo>
                    <a:pt x="451" y="16"/>
                  </a:lnTo>
                  <a:lnTo>
                    <a:pt x="242" y="10"/>
                  </a:lnTo>
                  <a:lnTo>
                    <a:pt x="137" y="9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1" y="33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26" y="43"/>
                  </a:lnTo>
                  <a:lnTo>
                    <a:pt x="234" y="46"/>
                  </a:lnTo>
                  <a:lnTo>
                    <a:pt x="451" y="50"/>
                  </a:lnTo>
                  <a:lnTo>
                    <a:pt x="451" y="50"/>
                  </a:lnTo>
                  <a:lnTo>
                    <a:pt x="549" y="53"/>
                  </a:lnTo>
                  <a:lnTo>
                    <a:pt x="649" y="59"/>
                  </a:lnTo>
                  <a:lnTo>
                    <a:pt x="748" y="64"/>
                  </a:lnTo>
                  <a:lnTo>
                    <a:pt x="798" y="65"/>
                  </a:lnTo>
                  <a:lnTo>
                    <a:pt x="846" y="65"/>
                  </a:lnTo>
                  <a:lnTo>
                    <a:pt x="846" y="65"/>
                  </a:lnTo>
                  <a:lnTo>
                    <a:pt x="850" y="65"/>
                  </a:lnTo>
                  <a:lnTo>
                    <a:pt x="854" y="64"/>
                  </a:lnTo>
                  <a:lnTo>
                    <a:pt x="859" y="60"/>
                  </a:lnTo>
                  <a:lnTo>
                    <a:pt x="862" y="55"/>
                  </a:lnTo>
                  <a:lnTo>
                    <a:pt x="863" y="48"/>
                  </a:lnTo>
                  <a:lnTo>
                    <a:pt x="862" y="42"/>
                  </a:lnTo>
                  <a:lnTo>
                    <a:pt x="859" y="36"/>
                  </a:lnTo>
                  <a:lnTo>
                    <a:pt x="854" y="33"/>
                  </a:lnTo>
                  <a:lnTo>
                    <a:pt x="850" y="31"/>
                  </a:lnTo>
                  <a:lnTo>
                    <a:pt x="846" y="31"/>
                  </a:lnTo>
                  <a:lnTo>
                    <a:pt x="846" y="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4" name="Freeform 1256"/>
            <p:cNvSpPr/>
            <p:nvPr/>
          </p:nvSpPr>
          <p:spPr bwMode="auto">
            <a:xfrm>
              <a:off x="5349876" y="2282825"/>
              <a:ext cx="327025" cy="17463"/>
            </a:xfrm>
            <a:custGeom>
              <a:avLst/>
              <a:gdLst/>
              <a:ahLst/>
              <a:cxnLst>
                <a:cxn ang="0">
                  <a:pos x="808" y="8"/>
                </a:cxn>
                <a:cxn ang="0">
                  <a:pos x="808" y="8"/>
                </a:cxn>
                <a:cxn ang="0">
                  <a:pos x="715" y="6"/>
                </a:cxn>
                <a:cxn ang="0">
                  <a:pos x="624" y="4"/>
                </a:cxn>
                <a:cxn ang="0">
                  <a:pos x="531" y="1"/>
                </a:cxn>
                <a:cxn ang="0">
                  <a:pos x="43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2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39" y="34"/>
                </a:cxn>
                <a:cxn ang="0">
                  <a:pos x="439" y="34"/>
                </a:cxn>
                <a:cxn ang="0">
                  <a:pos x="531" y="35"/>
                </a:cxn>
                <a:cxn ang="0">
                  <a:pos x="624" y="38"/>
                </a:cxn>
                <a:cxn ang="0">
                  <a:pos x="715" y="40"/>
                </a:cxn>
                <a:cxn ang="0">
                  <a:pos x="808" y="42"/>
                </a:cxn>
                <a:cxn ang="0">
                  <a:pos x="808" y="42"/>
                </a:cxn>
                <a:cxn ang="0">
                  <a:pos x="812" y="42"/>
                </a:cxn>
                <a:cxn ang="0">
                  <a:pos x="815" y="40"/>
                </a:cxn>
                <a:cxn ang="0">
                  <a:pos x="820" y="36"/>
                </a:cxn>
                <a:cxn ang="0">
                  <a:pos x="824" y="31"/>
                </a:cxn>
                <a:cxn ang="0">
                  <a:pos x="824" y="25"/>
                </a:cxn>
                <a:cxn ang="0">
                  <a:pos x="824" y="18"/>
                </a:cxn>
                <a:cxn ang="0">
                  <a:pos x="820" y="13"/>
                </a:cxn>
                <a:cxn ang="0">
                  <a:pos x="815" y="9"/>
                </a:cxn>
                <a:cxn ang="0">
                  <a:pos x="812" y="8"/>
                </a:cxn>
                <a:cxn ang="0">
                  <a:pos x="808" y="8"/>
                </a:cxn>
                <a:cxn ang="0">
                  <a:pos x="808" y="8"/>
                </a:cxn>
              </a:cxnLst>
              <a:rect l="0" t="0" r="r" b="b"/>
              <a:pathLst>
                <a:path w="824" h="42">
                  <a:moveTo>
                    <a:pt x="808" y="8"/>
                  </a:moveTo>
                  <a:lnTo>
                    <a:pt x="808" y="8"/>
                  </a:lnTo>
                  <a:lnTo>
                    <a:pt x="715" y="6"/>
                  </a:lnTo>
                  <a:lnTo>
                    <a:pt x="624" y="4"/>
                  </a:lnTo>
                  <a:lnTo>
                    <a:pt x="531" y="1"/>
                  </a:lnTo>
                  <a:lnTo>
                    <a:pt x="43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39" y="34"/>
                  </a:lnTo>
                  <a:lnTo>
                    <a:pt x="439" y="34"/>
                  </a:lnTo>
                  <a:lnTo>
                    <a:pt x="531" y="35"/>
                  </a:lnTo>
                  <a:lnTo>
                    <a:pt x="624" y="38"/>
                  </a:lnTo>
                  <a:lnTo>
                    <a:pt x="715" y="40"/>
                  </a:lnTo>
                  <a:lnTo>
                    <a:pt x="808" y="42"/>
                  </a:lnTo>
                  <a:lnTo>
                    <a:pt x="808" y="42"/>
                  </a:lnTo>
                  <a:lnTo>
                    <a:pt x="812" y="42"/>
                  </a:lnTo>
                  <a:lnTo>
                    <a:pt x="815" y="40"/>
                  </a:lnTo>
                  <a:lnTo>
                    <a:pt x="820" y="36"/>
                  </a:lnTo>
                  <a:lnTo>
                    <a:pt x="824" y="31"/>
                  </a:lnTo>
                  <a:lnTo>
                    <a:pt x="824" y="25"/>
                  </a:lnTo>
                  <a:lnTo>
                    <a:pt x="824" y="18"/>
                  </a:lnTo>
                  <a:lnTo>
                    <a:pt x="820" y="13"/>
                  </a:lnTo>
                  <a:lnTo>
                    <a:pt x="815" y="9"/>
                  </a:lnTo>
                  <a:lnTo>
                    <a:pt x="812" y="8"/>
                  </a:lnTo>
                  <a:lnTo>
                    <a:pt x="808" y="8"/>
                  </a:lnTo>
                  <a:lnTo>
                    <a:pt x="808" y="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5" name="Freeform 1257"/>
            <p:cNvSpPr/>
            <p:nvPr/>
          </p:nvSpPr>
          <p:spPr bwMode="auto">
            <a:xfrm>
              <a:off x="5343526" y="2359025"/>
              <a:ext cx="182563" cy="12700"/>
            </a:xfrm>
            <a:custGeom>
              <a:avLst/>
              <a:gdLst/>
              <a:ahLst/>
              <a:cxnLst>
                <a:cxn ang="0">
                  <a:pos x="444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0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444" y="34"/>
                </a:cxn>
                <a:cxn ang="0">
                  <a:pos x="444" y="34"/>
                </a:cxn>
                <a:cxn ang="0">
                  <a:pos x="447" y="34"/>
                </a:cxn>
                <a:cxn ang="0">
                  <a:pos x="450" y="33"/>
                </a:cxn>
                <a:cxn ang="0">
                  <a:pos x="455" y="29"/>
                </a:cxn>
                <a:cxn ang="0">
                  <a:pos x="459" y="23"/>
                </a:cxn>
                <a:cxn ang="0">
                  <a:pos x="461" y="17"/>
                </a:cxn>
                <a:cxn ang="0">
                  <a:pos x="459" y="10"/>
                </a:cxn>
                <a:cxn ang="0">
                  <a:pos x="455" y="5"/>
                </a:cxn>
                <a:cxn ang="0">
                  <a:pos x="450" y="1"/>
                </a:cxn>
                <a:cxn ang="0">
                  <a:pos x="447" y="0"/>
                </a:cxn>
                <a:cxn ang="0">
                  <a:pos x="444" y="0"/>
                </a:cxn>
                <a:cxn ang="0">
                  <a:pos x="444" y="0"/>
                </a:cxn>
              </a:cxnLst>
              <a:rect l="0" t="0" r="r" b="b"/>
              <a:pathLst>
                <a:path w="461" h="34">
                  <a:moveTo>
                    <a:pt x="444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444" y="34"/>
                  </a:lnTo>
                  <a:lnTo>
                    <a:pt x="444" y="34"/>
                  </a:lnTo>
                  <a:lnTo>
                    <a:pt x="447" y="34"/>
                  </a:lnTo>
                  <a:lnTo>
                    <a:pt x="450" y="33"/>
                  </a:lnTo>
                  <a:lnTo>
                    <a:pt x="455" y="29"/>
                  </a:lnTo>
                  <a:lnTo>
                    <a:pt x="459" y="23"/>
                  </a:lnTo>
                  <a:lnTo>
                    <a:pt x="461" y="17"/>
                  </a:lnTo>
                  <a:lnTo>
                    <a:pt x="459" y="10"/>
                  </a:lnTo>
                  <a:lnTo>
                    <a:pt x="455" y="5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6" name="Freeform 1258"/>
            <p:cNvSpPr/>
            <p:nvPr/>
          </p:nvSpPr>
          <p:spPr bwMode="auto">
            <a:xfrm>
              <a:off x="5703888" y="2362200"/>
              <a:ext cx="139700" cy="1905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299" y="1"/>
                </a:cxn>
                <a:cxn ang="0">
                  <a:pos x="261" y="4"/>
                </a:cxn>
                <a:cxn ang="0">
                  <a:pos x="223" y="6"/>
                </a:cxn>
                <a:cxn ang="0">
                  <a:pos x="183" y="6"/>
                </a:cxn>
                <a:cxn ang="0">
                  <a:pos x="183" y="6"/>
                </a:cxn>
                <a:cxn ang="0">
                  <a:pos x="143" y="6"/>
                </a:cxn>
                <a:cxn ang="0">
                  <a:pos x="101" y="5"/>
                </a:cxn>
                <a:cxn ang="0">
                  <a:pos x="59" y="4"/>
                </a:cxn>
                <a:cxn ang="0">
                  <a:pos x="38" y="5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11" y="9"/>
                </a:cxn>
                <a:cxn ang="0">
                  <a:pos x="6" y="11"/>
                </a:cxn>
                <a:cxn ang="0">
                  <a:pos x="2" y="17"/>
                </a:cxn>
                <a:cxn ang="0">
                  <a:pos x="0" y="25"/>
                </a:cxn>
                <a:cxn ang="0">
                  <a:pos x="0" y="31"/>
                </a:cxn>
                <a:cxn ang="0">
                  <a:pos x="0" y="31"/>
                </a:cxn>
                <a:cxn ang="0">
                  <a:pos x="2" y="38"/>
                </a:cxn>
                <a:cxn ang="0">
                  <a:pos x="4" y="43"/>
                </a:cxn>
                <a:cxn ang="0">
                  <a:pos x="9" y="45"/>
                </a:cxn>
                <a:cxn ang="0">
                  <a:pos x="15" y="48"/>
                </a:cxn>
                <a:cxn ang="0">
                  <a:pos x="20" y="48"/>
                </a:cxn>
                <a:cxn ang="0">
                  <a:pos x="25" y="47"/>
                </a:cxn>
                <a:cxn ang="0">
                  <a:pos x="29" y="44"/>
                </a:cxn>
                <a:cxn ang="0">
                  <a:pos x="33" y="40"/>
                </a:cxn>
                <a:cxn ang="0">
                  <a:pos x="33" y="40"/>
                </a:cxn>
                <a:cxn ang="0">
                  <a:pos x="71" y="38"/>
                </a:cxn>
                <a:cxn ang="0">
                  <a:pos x="109" y="39"/>
                </a:cxn>
                <a:cxn ang="0">
                  <a:pos x="147" y="40"/>
                </a:cxn>
                <a:cxn ang="0">
                  <a:pos x="183" y="42"/>
                </a:cxn>
                <a:cxn ang="0">
                  <a:pos x="183" y="42"/>
                </a:cxn>
                <a:cxn ang="0">
                  <a:pos x="223" y="40"/>
                </a:cxn>
                <a:cxn ang="0">
                  <a:pos x="261" y="38"/>
                </a:cxn>
                <a:cxn ang="0">
                  <a:pos x="299" y="35"/>
                </a:cxn>
                <a:cxn ang="0">
                  <a:pos x="338" y="34"/>
                </a:cxn>
                <a:cxn ang="0">
                  <a:pos x="338" y="34"/>
                </a:cxn>
                <a:cxn ang="0">
                  <a:pos x="342" y="32"/>
                </a:cxn>
                <a:cxn ang="0">
                  <a:pos x="344" y="31"/>
                </a:cxn>
                <a:cxn ang="0">
                  <a:pos x="350" y="27"/>
                </a:cxn>
                <a:cxn ang="0">
                  <a:pos x="354" y="22"/>
                </a:cxn>
                <a:cxn ang="0">
                  <a:pos x="355" y="15"/>
                </a:cxn>
                <a:cxn ang="0">
                  <a:pos x="354" y="9"/>
                </a:cxn>
                <a:cxn ang="0">
                  <a:pos x="350" y="4"/>
                </a:cxn>
                <a:cxn ang="0">
                  <a:pos x="344" y="1"/>
                </a:cxn>
                <a:cxn ang="0">
                  <a:pos x="342" y="0"/>
                </a:cxn>
                <a:cxn ang="0">
                  <a:pos x="338" y="0"/>
                </a:cxn>
                <a:cxn ang="0">
                  <a:pos x="338" y="0"/>
                </a:cxn>
              </a:cxnLst>
              <a:rect l="0" t="0" r="r" b="b"/>
              <a:pathLst>
                <a:path w="355" h="48">
                  <a:moveTo>
                    <a:pt x="338" y="0"/>
                  </a:moveTo>
                  <a:lnTo>
                    <a:pt x="338" y="0"/>
                  </a:lnTo>
                  <a:lnTo>
                    <a:pt x="299" y="1"/>
                  </a:lnTo>
                  <a:lnTo>
                    <a:pt x="261" y="4"/>
                  </a:lnTo>
                  <a:lnTo>
                    <a:pt x="223" y="6"/>
                  </a:lnTo>
                  <a:lnTo>
                    <a:pt x="183" y="6"/>
                  </a:lnTo>
                  <a:lnTo>
                    <a:pt x="183" y="6"/>
                  </a:lnTo>
                  <a:lnTo>
                    <a:pt x="143" y="6"/>
                  </a:lnTo>
                  <a:lnTo>
                    <a:pt x="101" y="5"/>
                  </a:lnTo>
                  <a:lnTo>
                    <a:pt x="59" y="4"/>
                  </a:lnTo>
                  <a:lnTo>
                    <a:pt x="38" y="5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1" y="9"/>
                  </a:lnTo>
                  <a:lnTo>
                    <a:pt x="6" y="11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2" y="38"/>
                  </a:lnTo>
                  <a:lnTo>
                    <a:pt x="4" y="43"/>
                  </a:lnTo>
                  <a:lnTo>
                    <a:pt x="9" y="45"/>
                  </a:lnTo>
                  <a:lnTo>
                    <a:pt x="15" y="48"/>
                  </a:lnTo>
                  <a:lnTo>
                    <a:pt x="20" y="48"/>
                  </a:lnTo>
                  <a:lnTo>
                    <a:pt x="25" y="47"/>
                  </a:lnTo>
                  <a:lnTo>
                    <a:pt x="29" y="44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71" y="38"/>
                  </a:lnTo>
                  <a:lnTo>
                    <a:pt x="109" y="39"/>
                  </a:lnTo>
                  <a:lnTo>
                    <a:pt x="147" y="40"/>
                  </a:lnTo>
                  <a:lnTo>
                    <a:pt x="183" y="42"/>
                  </a:lnTo>
                  <a:lnTo>
                    <a:pt x="183" y="42"/>
                  </a:lnTo>
                  <a:lnTo>
                    <a:pt x="223" y="40"/>
                  </a:lnTo>
                  <a:lnTo>
                    <a:pt x="261" y="38"/>
                  </a:lnTo>
                  <a:lnTo>
                    <a:pt x="299" y="35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42" y="32"/>
                  </a:lnTo>
                  <a:lnTo>
                    <a:pt x="344" y="31"/>
                  </a:lnTo>
                  <a:lnTo>
                    <a:pt x="350" y="27"/>
                  </a:lnTo>
                  <a:lnTo>
                    <a:pt x="354" y="22"/>
                  </a:lnTo>
                  <a:lnTo>
                    <a:pt x="355" y="15"/>
                  </a:lnTo>
                  <a:lnTo>
                    <a:pt x="354" y="9"/>
                  </a:lnTo>
                  <a:lnTo>
                    <a:pt x="350" y="4"/>
                  </a:lnTo>
                  <a:lnTo>
                    <a:pt x="344" y="1"/>
                  </a:lnTo>
                  <a:lnTo>
                    <a:pt x="342" y="0"/>
                  </a:lnTo>
                  <a:lnTo>
                    <a:pt x="338" y="0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7" name="Freeform 1259"/>
            <p:cNvSpPr/>
            <p:nvPr/>
          </p:nvSpPr>
          <p:spPr bwMode="auto">
            <a:xfrm>
              <a:off x="5527676" y="2443163"/>
              <a:ext cx="331788" cy="17463"/>
            </a:xfrm>
            <a:custGeom>
              <a:avLst/>
              <a:gdLst/>
              <a:ahLst/>
              <a:cxnLst>
                <a:cxn ang="0">
                  <a:pos x="815" y="0"/>
                </a:cxn>
                <a:cxn ang="0">
                  <a:pos x="729" y="0"/>
                </a:cxn>
                <a:cxn ang="0">
                  <a:pos x="729" y="0"/>
                </a:cxn>
                <a:cxn ang="0">
                  <a:pos x="703" y="1"/>
                </a:cxn>
                <a:cxn ang="0">
                  <a:pos x="677" y="4"/>
                </a:cxn>
                <a:cxn ang="0">
                  <a:pos x="652" y="7"/>
                </a:cxn>
                <a:cxn ang="0">
                  <a:pos x="624" y="9"/>
                </a:cxn>
                <a:cxn ang="0">
                  <a:pos x="624" y="9"/>
                </a:cxn>
                <a:cxn ang="0">
                  <a:pos x="579" y="10"/>
                </a:cxn>
                <a:cxn ang="0">
                  <a:pos x="533" y="9"/>
                </a:cxn>
                <a:cxn ang="0">
                  <a:pos x="487" y="8"/>
                </a:cxn>
                <a:cxn ang="0">
                  <a:pos x="441" y="8"/>
                </a:cxn>
                <a:cxn ang="0">
                  <a:pos x="19" y="8"/>
                </a:cxn>
                <a:cxn ang="0">
                  <a:pos x="19" y="8"/>
                </a:cxn>
                <a:cxn ang="0">
                  <a:pos x="15" y="8"/>
                </a:cxn>
                <a:cxn ang="0">
                  <a:pos x="11" y="9"/>
                </a:cxn>
                <a:cxn ang="0">
                  <a:pos x="6" y="13"/>
                </a:cxn>
                <a:cxn ang="0">
                  <a:pos x="2" y="18"/>
                </a:cxn>
                <a:cxn ang="0">
                  <a:pos x="0" y="25"/>
                </a:cxn>
                <a:cxn ang="0">
                  <a:pos x="2" y="30"/>
                </a:cxn>
                <a:cxn ang="0">
                  <a:pos x="6" y="37"/>
                </a:cxn>
                <a:cxn ang="0">
                  <a:pos x="11" y="41"/>
                </a:cxn>
                <a:cxn ang="0">
                  <a:pos x="15" y="41"/>
                </a:cxn>
                <a:cxn ang="0">
                  <a:pos x="19" y="42"/>
                </a:cxn>
                <a:cxn ang="0">
                  <a:pos x="441" y="42"/>
                </a:cxn>
                <a:cxn ang="0">
                  <a:pos x="441" y="42"/>
                </a:cxn>
                <a:cxn ang="0">
                  <a:pos x="533" y="42"/>
                </a:cxn>
                <a:cxn ang="0">
                  <a:pos x="624" y="43"/>
                </a:cxn>
                <a:cxn ang="0">
                  <a:pos x="624" y="43"/>
                </a:cxn>
                <a:cxn ang="0">
                  <a:pos x="645" y="42"/>
                </a:cxn>
                <a:cxn ang="0">
                  <a:pos x="666" y="39"/>
                </a:cxn>
                <a:cxn ang="0">
                  <a:pos x="687" y="35"/>
                </a:cxn>
                <a:cxn ang="0">
                  <a:pos x="708" y="34"/>
                </a:cxn>
                <a:cxn ang="0">
                  <a:pos x="815" y="34"/>
                </a:cxn>
                <a:cxn ang="0">
                  <a:pos x="815" y="34"/>
                </a:cxn>
                <a:cxn ang="0">
                  <a:pos x="819" y="34"/>
                </a:cxn>
                <a:cxn ang="0">
                  <a:pos x="823" y="33"/>
                </a:cxn>
                <a:cxn ang="0">
                  <a:pos x="829" y="29"/>
                </a:cxn>
                <a:cxn ang="0">
                  <a:pos x="832" y="24"/>
                </a:cxn>
                <a:cxn ang="0">
                  <a:pos x="834" y="17"/>
                </a:cxn>
                <a:cxn ang="0">
                  <a:pos x="832" y="10"/>
                </a:cxn>
                <a:cxn ang="0">
                  <a:pos x="829" y="5"/>
                </a:cxn>
                <a:cxn ang="0">
                  <a:pos x="823" y="1"/>
                </a:cxn>
                <a:cxn ang="0">
                  <a:pos x="819" y="0"/>
                </a:cxn>
                <a:cxn ang="0">
                  <a:pos x="815" y="0"/>
                </a:cxn>
                <a:cxn ang="0">
                  <a:pos x="815" y="0"/>
                </a:cxn>
              </a:cxnLst>
              <a:rect l="0" t="0" r="r" b="b"/>
              <a:pathLst>
                <a:path w="834" h="43">
                  <a:moveTo>
                    <a:pt x="815" y="0"/>
                  </a:moveTo>
                  <a:lnTo>
                    <a:pt x="729" y="0"/>
                  </a:lnTo>
                  <a:lnTo>
                    <a:pt x="729" y="0"/>
                  </a:lnTo>
                  <a:lnTo>
                    <a:pt x="703" y="1"/>
                  </a:lnTo>
                  <a:lnTo>
                    <a:pt x="677" y="4"/>
                  </a:lnTo>
                  <a:lnTo>
                    <a:pt x="652" y="7"/>
                  </a:lnTo>
                  <a:lnTo>
                    <a:pt x="624" y="9"/>
                  </a:lnTo>
                  <a:lnTo>
                    <a:pt x="624" y="9"/>
                  </a:lnTo>
                  <a:lnTo>
                    <a:pt x="579" y="10"/>
                  </a:lnTo>
                  <a:lnTo>
                    <a:pt x="533" y="9"/>
                  </a:lnTo>
                  <a:lnTo>
                    <a:pt x="487" y="8"/>
                  </a:lnTo>
                  <a:lnTo>
                    <a:pt x="441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8"/>
                  </a:lnTo>
                  <a:lnTo>
                    <a:pt x="11" y="9"/>
                  </a:lnTo>
                  <a:lnTo>
                    <a:pt x="6" y="13"/>
                  </a:lnTo>
                  <a:lnTo>
                    <a:pt x="2" y="18"/>
                  </a:lnTo>
                  <a:lnTo>
                    <a:pt x="0" y="25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15" y="41"/>
                  </a:lnTo>
                  <a:lnTo>
                    <a:pt x="19" y="42"/>
                  </a:lnTo>
                  <a:lnTo>
                    <a:pt x="441" y="42"/>
                  </a:lnTo>
                  <a:lnTo>
                    <a:pt x="441" y="42"/>
                  </a:lnTo>
                  <a:lnTo>
                    <a:pt x="533" y="42"/>
                  </a:lnTo>
                  <a:lnTo>
                    <a:pt x="624" y="43"/>
                  </a:lnTo>
                  <a:lnTo>
                    <a:pt x="624" y="43"/>
                  </a:lnTo>
                  <a:lnTo>
                    <a:pt x="645" y="42"/>
                  </a:lnTo>
                  <a:lnTo>
                    <a:pt x="666" y="39"/>
                  </a:lnTo>
                  <a:lnTo>
                    <a:pt x="687" y="35"/>
                  </a:lnTo>
                  <a:lnTo>
                    <a:pt x="708" y="34"/>
                  </a:lnTo>
                  <a:lnTo>
                    <a:pt x="815" y="34"/>
                  </a:lnTo>
                  <a:lnTo>
                    <a:pt x="815" y="34"/>
                  </a:lnTo>
                  <a:lnTo>
                    <a:pt x="819" y="34"/>
                  </a:lnTo>
                  <a:lnTo>
                    <a:pt x="823" y="33"/>
                  </a:lnTo>
                  <a:lnTo>
                    <a:pt x="829" y="29"/>
                  </a:lnTo>
                  <a:lnTo>
                    <a:pt x="832" y="24"/>
                  </a:lnTo>
                  <a:lnTo>
                    <a:pt x="834" y="17"/>
                  </a:lnTo>
                  <a:lnTo>
                    <a:pt x="832" y="10"/>
                  </a:lnTo>
                  <a:lnTo>
                    <a:pt x="829" y="5"/>
                  </a:lnTo>
                  <a:lnTo>
                    <a:pt x="823" y="1"/>
                  </a:lnTo>
                  <a:lnTo>
                    <a:pt x="819" y="0"/>
                  </a:lnTo>
                  <a:lnTo>
                    <a:pt x="815" y="0"/>
                  </a:lnTo>
                  <a:lnTo>
                    <a:pt x="8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8" name="Freeform 1260"/>
            <p:cNvSpPr/>
            <p:nvPr/>
          </p:nvSpPr>
          <p:spPr bwMode="auto">
            <a:xfrm>
              <a:off x="5362576" y="2519363"/>
              <a:ext cx="487363" cy="19050"/>
            </a:xfrm>
            <a:custGeom>
              <a:avLst/>
              <a:gdLst/>
              <a:ahLst/>
              <a:cxnLst>
                <a:cxn ang="0">
                  <a:pos x="1211" y="15"/>
                </a:cxn>
                <a:cxn ang="0">
                  <a:pos x="1211" y="15"/>
                </a:cxn>
                <a:cxn ang="0">
                  <a:pos x="1062" y="14"/>
                </a:cxn>
                <a:cxn ang="0">
                  <a:pos x="913" y="13"/>
                </a:cxn>
                <a:cxn ang="0">
                  <a:pos x="615" y="7"/>
                </a:cxn>
                <a:cxn ang="0">
                  <a:pos x="315" y="2"/>
                </a:cxn>
                <a:cxn ang="0">
                  <a:pos x="166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1"/>
                </a:cxn>
                <a:cxn ang="0">
                  <a:pos x="9" y="1"/>
                </a:cxn>
                <a:cxn ang="0">
                  <a:pos x="4" y="5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3"/>
                </a:cxn>
                <a:cxn ang="0">
                  <a:pos x="4" y="28"/>
                </a:cxn>
                <a:cxn ang="0">
                  <a:pos x="9" y="32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17" y="34"/>
                </a:cxn>
                <a:cxn ang="0">
                  <a:pos x="166" y="35"/>
                </a:cxn>
                <a:cxn ang="0">
                  <a:pos x="315" y="36"/>
                </a:cxn>
                <a:cxn ang="0">
                  <a:pos x="615" y="41"/>
                </a:cxn>
                <a:cxn ang="0">
                  <a:pos x="913" y="47"/>
                </a:cxn>
                <a:cxn ang="0">
                  <a:pos x="1062" y="49"/>
                </a:cxn>
                <a:cxn ang="0">
                  <a:pos x="1211" y="49"/>
                </a:cxn>
                <a:cxn ang="0">
                  <a:pos x="1211" y="49"/>
                </a:cxn>
                <a:cxn ang="0">
                  <a:pos x="1215" y="49"/>
                </a:cxn>
                <a:cxn ang="0">
                  <a:pos x="1219" y="48"/>
                </a:cxn>
                <a:cxn ang="0">
                  <a:pos x="1224" y="44"/>
                </a:cxn>
                <a:cxn ang="0">
                  <a:pos x="1227" y="39"/>
                </a:cxn>
                <a:cxn ang="0">
                  <a:pos x="1228" y="32"/>
                </a:cxn>
                <a:cxn ang="0">
                  <a:pos x="1227" y="26"/>
                </a:cxn>
                <a:cxn ang="0">
                  <a:pos x="1224" y="21"/>
                </a:cxn>
                <a:cxn ang="0">
                  <a:pos x="1219" y="17"/>
                </a:cxn>
                <a:cxn ang="0">
                  <a:pos x="1215" y="15"/>
                </a:cxn>
                <a:cxn ang="0">
                  <a:pos x="1211" y="15"/>
                </a:cxn>
                <a:cxn ang="0">
                  <a:pos x="1211" y="15"/>
                </a:cxn>
              </a:cxnLst>
              <a:rect l="0" t="0" r="r" b="b"/>
              <a:pathLst>
                <a:path w="1228" h="49">
                  <a:moveTo>
                    <a:pt x="1211" y="15"/>
                  </a:moveTo>
                  <a:lnTo>
                    <a:pt x="1211" y="15"/>
                  </a:lnTo>
                  <a:lnTo>
                    <a:pt x="1062" y="14"/>
                  </a:lnTo>
                  <a:lnTo>
                    <a:pt x="913" y="13"/>
                  </a:lnTo>
                  <a:lnTo>
                    <a:pt x="615" y="7"/>
                  </a:lnTo>
                  <a:lnTo>
                    <a:pt x="315" y="2"/>
                  </a:lnTo>
                  <a:lnTo>
                    <a:pt x="16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166" y="35"/>
                  </a:lnTo>
                  <a:lnTo>
                    <a:pt x="315" y="36"/>
                  </a:lnTo>
                  <a:lnTo>
                    <a:pt x="615" y="41"/>
                  </a:lnTo>
                  <a:lnTo>
                    <a:pt x="913" y="47"/>
                  </a:lnTo>
                  <a:lnTo>
                    <a:pt x="1062" y="49"/>
                  </a:lnTo>
                  <a:lnTo>
                    <a:pt x="1211" y="49"/>
                  </a:lnTo>
                  <a:lnTo>
                    <a:pt x="1211" y="49"/>
                  </a:lnTo>
                  <a:lnTo>
                    <a:pt x="1215" y="49"/>
                  </a:lnTo>
                  <a:lnTo>
                    <a:pt x="1219" y="48"/>
                  </a:lnTo>
                  <a:lnTo>
                    <a:pt x="1224" y="44"/>
                  </a:lnTo>
                  <a:lnTo>
                    <a:pt x="1227" y="39"/>
                  </a:lnTo>
                  <a:lnTo>
                    <a:pt x="1228" y="32"/>
                  </a:lnTo>
                  <a:lnTo>
                    <a:pt x="1227" y="26"/>
                  </a:lnTo>
                  <a:lnTo>
                    <a:pt x="1224" y="21"/>
                  </a:lnTo>
                  <a:lnTo>
                    <a:pt x="1219" y="17"/>
                  </a:lnTo>
                  <a:lnTo>
                    <a:pt x="1215" y="15"/>
                  </a:lnTo>
                  <a:lnTo>
                    <a:pt x="1211" y="15"/>
                  </a:lnTo>
                  <a:lnTo>
                    <a:pt x="1211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9" name="Freeform 1261"/>
            <p:cNvSpPr/>
            <p:nvPr/>
          </p:nvSpPr>
          <p:spPr bwMode="auto">
            <a:xfrm>
              <a:off x="5429251" y="2111375"/>
              <a:ext cx="22225" cy="257175"/>
            </a:xfrm>
            <a:custGeom>
              <a:avLst/>
              <a:gdLst/>
              <a:ahLst/>
              <a:cxnLst>
                <a:cxn ang="0">
                  <a:pos x="52" y="524"/>
                </a:cxn>
                <a:cxn ang="0">
                  <a:pos x="52" y="341"/>
                </a:cxn>
                <a:cxn ang="0">
                  <a:pos x="50" y="298"/>
                </a:cxn>
                <a:cxn ang="0">
                  <a:pos x="38" y="211"/>
                </a:cxn>
                <a:cxn ang="0">
                  <a:pos x="35" y="167"/>
                </a:cxn>
                <a:cxn ang="0">
                  <a:pos x="33" y="135"/>
                </a:cxn>
                <a:cxn ang="0">
                  <a:pos x="30" y="75"/>
                </a:cxn>
                <a:cxn ang="0">
                  <a:pos x="34" y="39"/>
                </a:cxn>
                <a:cxn ang="0">
                  <a:pos x="38" y="25"/>
                </a:cxn>
                <a:cxn ang="0">
                  <a:pos x="41" y="22"/>
                </a:cxn>
                <a:cxn ang="0">
                  <a:pos x="39" y="12"/>
                </a:cxn>
                <a:cxn ang="0">
                  <a:pos x="31" y="3"/>
                </a:cxn>
                <a:cxn ang="0">
                  <a:pos x="20" y="0"/>
                </a:cxn>
                <a:cxn ang="0">
                  <a:pos x="12" y="5"/>
                </a:cxn>
                <a:cxn ang="0">
                  <a:pos x="9" y="8"/>
                </a:cxn>
                <a:cxn ang="0">
                  <a:pos x="1" y="29"/>
                </a:cxn>
                <a:cxn ang="0">
                  <a:pos x="0" y="50"/>
                </a:cxn>
                <a:cxn ang="0">
                  <a:pos x="1" y="93"/>
                </a:cxn>
                <a:cxn ang="0">
                  <a:pos x="1" y="132"/>
                </a:cxn>
                <a:cxn ang="0">
                  <a:pos x="4" y="212"/>
                </a:cxn>
                <a:cxn ang="0">
                  <a:pos x="9" y="252"/>
                </a:cxn>
                <a:cxn ang="0">
                  <a:pos x="13" y="276"/>
                </a:cxn>
                <a:cxn ang="0">
                  <a:pos x="17" y="323"/>
                </a:cxn>
                <a:cxn ang="0">
                  <a:pos x="18" y="394"/>
                </a:cxn>
                <a:cxn ang="0">
                  <a:pos x="18" y="524"/>
                </a:cxn>
                <a:cxn ang="0">
                  <a:pos x="20" y="548"/>
                </a:cxn>
                <a:cxn ang="0">
                  <a:pos x="21" y="589"/>
                </a:cxn>
                <a:cxn ang="0">
                  <a:pos x="18" y="613"/>
                </a:cxn>
                <a:cxn ang="0">
                  <a:pos x="14" y="624"/>
                </a:cxn>
                <a:cxn ang="0">
                  <a:pos x="13" y="632"/>
                </a:cxn>
                <a:cxn ang="0">
                  <a:pos x="17" y="643"/>
                </a:cxn>
                <a:cxn ang="0">
                  <a:pos x="27" y="650"/>
                </a:cxn>
                <a:cxn ang="0">
                  <a:pos x="39" y="647"/>
                </a:cxn>
                <a:cxn ang="0">
                  <a:pos x="44" y="642"/>
                </a:cxn>
                <a:cxn ang="0">
                  <a:pos x="50" y="628"/>
                </a:cxn>
                <a:cxn ang="0">
                  <a:pos x="55" y="599"/>
                </a:cxn>
                <a:cxn ang="0">
                  <a:pos x="54" y="555"/>
                </a:cxn>
                <a:cxn ang="0">
                  <a:pos x="52" y="524"/>
                </a:cxn>
              </a:cxnLst>
              <a:rect l="0" t="0" r="r" b="b"/>
              <a:pathLst>
                <a:path w="55" h="650">
                  <a:moveTo>
                    <a:pt x="52" y="524"/>
                  </a:moveTo>
                  <a:lnTo>
                    <a:pt x="52" y="524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1" y="319"/>
                  </a:lnTo>
                  <a:lnTo>
                    <a:pt x="50" y="298"/>
                  </a:lnTo>
                  <a:lnTo>
                    <a:pt x="43" y="254"/>
                  </a:lnTo>
                  <a:lnTo>
                    <a:pt x="38" y="211"/>
                  </a:lnTo>
                  <a:lnTo>
                    <a:pt x="35" y="190"/>
                  </a:lnTo>
                  <a:lnTo>
                    <a:pt x="35" y="167"/>
                  </a:lnTo>
                  <a:lnTo>
                    <a:pt x="35" y="167"/>
                  </a:lnTo>
                  <a:lnTo>
                    <a:pt x="33" y="135"/>
                  </a:lnTo>
                  <a:lnTo>
                    <a:pt x="30" y="95"/>
                  </a:lnTo>
                  <a:lnTo>
                    <a:pt x="30" y="75"/>
                  </a:lnTo>
                  <a:lnTo>
                    <a:pt x="30" y="56"/>
                  </a:lnTo>
                  <a:lnTo>
                    <a:pt x="34" y="39"/>
                  </a:lnTo>
                  <a:lnTo>
                    <a:pt x="35" y="31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1" y="22"/>
                  </a:lnTo>
                  <a:lnTo>
                    <a:pt x="41" y="18"/>
                  </a:lnTo>
                  <a:lnTo>
                    <a:pt x="39" y="12"/>
                  </a:lnTo>
                  <a:lnTo>
                    <a:pt x="37" y="7"/>
                  </a:lnTo>
                  <a:lnTo>
                    <a:pt x="31" y="3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4" y="18"/>
                  </a:lnTo>
                  <a:lnTo>
                    <a:pt x="1" y="29"/>
                  </a:lnTo>
                  <a:lnTo>
                    <a:pt x="0" y="38"/>
                  </a:lnTo>
                  <a:lnTo>
                    <a:pt x="0" y="50"/>
                  </a:lnTo>
                  <a:lnTo>
                    <a:pt x="0" y="71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1" y="132"/>
                  </a:lnTo>
                  <a:lnTo>
                    <a:pt x="1" y="173"/>
                  </a:lnTo>
                  <a:lnTo>
                    <a:pt x="4" y="212"/>
                  </a:lnTo>
                  <a:lnTo>
                    <a:pt x="5" y="231"/>
                  </a:lnTo>
                  <a:lnTo>
                    <a:pt x="9" y="252"/>
                  </a:lnTo>
                  <a:lnTo>
                    <a:pt x="9" y="252"/>
                  </a:lnTo>
                  <a:lnTo>
                    <a:pt x="13" y="276"/>
                  </a:lnTo>
                  <a:lnTo>
                    <a:pt x="16" y="299"/>
                  </a:lnTo>
                  <a:lnTo>
                    <a:pt x="17" y="323"/>
                  </a:lnTo>
                  <a:lnTo>
                    <a:pt x="18" y="347"/>
                  </a:lnTo>
                  <a:lnTo>
                    <a:pt x="18" y="394"/>
                  </a:lnTo>
                  <a:lnTo>
                    <a:pt x="18" y="442"/>
                  </a:lnTo>
                  <a:lnTo>
                    <a:pt x="18" y="524"/>
                  </a:lnTo>
                  <a:lnTo>
                    <a:pt x="18" y="524"/>
                  </a:lnTo>
                  <a:lnTo>
                    <a:pt x="20" y="548"/>
                  </a:lnTo>
                  <a:lnTo>
                    <a:pt x="21" y="575"/>
                  </a:lnTo>
                  <a:lnTo>
                    <a:pt x="21" y="589"/>
                  </a:lnTo>
                  <a:lnTo>
                    <a:pt x="21" y="602"/>
                  </a:lnTo>
                  <a:lnTo>
                    <a:pt x="18" y="613"/>
                  </a:lnTo>
                  <a:lnTo>
                    <a:pt x="14" y="624"/>
                  </a:lnTo>
                  <a:lnTo>
                    <a:pt x="14" y="624"/>
                  </a:lnTo>
                  <a:lnTo>
                    <a:pt x="13" y="628"/>
                  </a:lnTo>
                  <a:lnTo>
                    <a:pt x="13" y="632"/>
                  </a:lnTo>
                  <a:lnTo>
                    <a:pt x="13" y="638"/>
                  </a:lnTo>
                  <a:lnTo>
                    <a:pt x="17" y="643"/>
                  </a:lnTo>
                  <a:lnTo>
                    <a:pt x="22" y="647"/>
                  </a:lnTo>
                  <a:lnTo>
                    <a:pt x="27" y="650"/>
                  </a:lnTo>
                  <a:lnTo>
                    <a:pt x="34" y="650"/>
                  </a:lnTo>
                  <a:lnTo>
                    <a:pt x="39" y="647"/>
                  </a:lnTo>
                  <a:lnTo>
                    <a:pt x="42" y="645"/>
                  </a:lnTo>
                  <a:lnTo>
                    <a:pt x="44" y="642"/>
                  </a:lnTo>
                  <a:lnTo>
                    <a:pt x="44" y="642"/>
                  </a:lnTo>
                  <a:lnTo>
                    <a:pt x="50" y="628"/>
                  </a:lnTo>
                  <a:lnTo>
                    <a:pt x="52" y="615"/>
                  </a:lnTo>
                  <a:lnTo>
                    <a:pt x="55" y="599"/>
                  </a:lnTo>
                  <a:lnTo>
                    <a:pt x="55" y="585"/>
                  </a:lnTo>
                  <a:lnTo>
                    <a:pt x="54" y="555"/>
                  </a:lnTo>
                  <a:lnTo>
                    <a:pt x="52" y="524"/>
                  </a:lnTo>
                  <a:lnTo>
                    <a:pt x="52" y="5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0" name="Freeform 1262"/>
            <p:cNvSpPr/>
            <p:nvPr/>
          </p:nvSpPr>
          <p:spPr bwMode="auto">
            <a:xfrm>
              <a:off x="5519738" y="2112963"/>
              <a:ext cx="17463" cy="258763"/>
            </a:xfrm>
            <a:custGeom>
              <a:avLst/>
              <a:gdLst/>
              <a:ahLst/>
              <a:cxnLst>
                <a:cxn ang="0">
                  <a:pos x="42" y="629"/>
                </a:cxn>
                <a:cxn ang="0">
                  <a:pos x="42" y="629"/>
                </a:cxn>
                <a:cxn ang="0">
                  <a:pos x="38" y="594"/>
                </a:cxn>
                <a:cxn ang="0">
                  <a:pos x="36" y="557"/>
                </a:cxn>
                <a:cxn ang="0">
                  <a:pos x="34" y="521"/>
                </a:cxn>
                <a:cxn ang="0">
                  <a:pos x="34" y="484"/>
                </a:cxn>
                <a:cxn ang="0">
                  <a:pos x="36" y="410"/>
                </a:cxn>
                <a:cxn ang="0">
                  <a:pos x="37" y="336"/>
                </a:cxn>
                <a:cxn ang="0">
                  <a:pos x="37" y="17"/>
                </a:cxn>
                <a:cxn ang="0">
                  <a:pos x="37" y="17"/>
                </a:cxn>
                <a:cxn ang="0">
                  <a:pos x="37" y="13"/>
                </a:cxn>
                <a:cxn ang="0">
                  <a:pos x="36" y="11"/>
                </a:cxn>
                <a:cxn ang="0">
                  <a:pos x="32" y="5"/>
                </a:cxn>
                <a:cxn ang="0">
                  <a:pos x="26" y="2"/>
                </a:cxn>
                <a:cxn ang="0">
                  <a:pos x="20" y="0"/>
                </a:cxn>
                <a:cxn ang="0">
                  <a:pos x="15" y="2"/>
                </a:cxn>
                <a:cxn ang="0">
                  <a:pos x="8" y="5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3" y="17"/>
                </a:cxn>
                <a:cxn ang="0">
                  <a:pos x="3" y="336"/>
                </a:cxn>
                <a:cxn ang="0">
                  <a:pos x="3" y="336"/>
                </a:cxn>
                <a:cxn ang="0">
                  <a:pos x="2" y="412"/>
                </a:cxn>
                <a:cxn ang="0">
                  <a:pos x="0" y="488"/>
                </a:cxn>
                <a:cxn ang="0">
                  <a:pos x="0" y="526"/>
                </a:cxn>
                <a:cxn ang="0">
                  <a:pos x="2" y="564"/>
                </a:cxn>
                <a:cxn ang="0">
                  <a:pos x="4" y="602"/>
                </a:cxn>
                <a:cxn ang="0">
                  <a:pos x="9" y="638"/>
                </a:cxn>
                <a:cxn ang="0">
                  <a:pos x="9" y="638"/>
                </a:cxn>
                <a:cxn ang="0">
                  <a:pos x="11" y="642"/>
                </a:cxn>
                <a:cxn ang="0">
                  <a:pos x="12" y="645"/>
                </a:cxn>
                <a:cxn ang="0">
                  <a:pos x="17" y="649"/>
                </a:cxn>
                <a:cxn ang="0">
                  <a:pos x="22" y="650"/>
                </a:cxn>
                <a:cxn ang="0">
                  <a:pos x="29" y="650"/>
                </a:cxn>
                <a:cxn ang="0">
                  <a:pos x="34" y="648"/>
                </a:cxn>
                <a:cxn ang="0">
                  <a:pos x="40" y="642"/>
                </a:cxn>
                <a:cxn ang="0">
                  <a:pos x="42" y="637"/>
                </a:cxn>
                <a:cxn ang="0">
                  <a:pos x="43" y="633"/>
                </a:cxn>
                <a:cxn ang="0">
                  <a:pos x="42" y="629"/>
                </a:cxn>
                <a:cxn ang="0">
                  <a:pos x="42" y="629"/>
                </a:cxn>
              </a:cxnLst>
              <a:rect l="0" t="0" r="r" b="b"/>
              <a:pathLst>
                <a:path w="43" h="650">
                  <a:moveTo>
                    <a:pt x="42" y="629"/>
                  </a:moveTo>
                  <a:lnTo>
                    <a:pt x="42" y="629"/>
                  </a:lnTo>
                  <a:lnTo>
                    <a:pt x="38" y="594"/>
                  </a:lnTo>
                  <a:lnTo>
                    <a:pt x="36" y="557"/>
                  </a:lnTo>
                  <a:lnTo>
                    <a:pt x="34" y="521"/>
                  </a:lnTo>
                  <a:lnTo>
                    <a:pt x="34" y="484"/>
                  </a:lnTo>
                  <a:lnTo>
                    <a:pt x="36" y="410"/>
                  </a:lnTo>
                  <a:lnTo>
                    <a:pt x="37" y="336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13"/>
                  </a:lnTo>
                  <a:lnTo>
                    <a:pt x="36" y="11"/>
                  </a:lnTo>
                  <a:lnTo>
                    <a:pt x="32" y="5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3" y="336"/>
                  </a:lnTo>
                  <a:lnTo>
                    <a:pt x="3" y="336"/>
                  </a:lnTo>
                  <a:lnTo>
                    <a:pt x="2" y="412"/>
                  </a:lnTo>
                  <a:lnTo>
                    <a:pt x="0" y="488"/>
                  </a:lnTo>
                  <a:lnTo>
                    <a:pt x="0" y="526"/>
                  </a:lnTo>
                  <a:lnTo>
                    <a:pt x="2" y="564"/>
                  </a:lnTo>
                  <a:lnTo>
                    <a:pt x="4" y="602"/>
                  </a:lnTo>
                  <a:lnTo>
                    <a:pt x="9" y="638"/>
                  </a:lnTo>
                  <a:lnTo>
                    <a:pt x="9" y="638"/>
                  </a:lnTo>
                  <a:lnTo>
                    <a:pt x="11" y="642"/>
                  </a:lnTo>
                  <a:lnTo>
                    <a:pt x="12" y="645"/>
                  </a:lnTo>
                  <a:lnTo>
                    <a:pt x="17" y="649"/>
                  </a:lnTo>
                  <a:lnTo>
                    <a:pt x="22" y="650"/>
                  </a:lnTo>
                  <a:lnTo>
                    <a:pt x="29" y="650"/>
                  </a:lnTo>
                  <a:lnTo>
                    <a:pt x="34" y="648"/>
                  </a:lnTo>
                  <a:lnTo>
                    <a:pt x="40" y="642"/>
                  </a:lnTo>
                  <a:lnTo>
                    <a:pt x="42" y="637"/>
                  </a:lnTo>
                  <a:lnTo>
                    <a:pt x="43" y="633"/>
                  </a:lnTo>
                  <a:lnTo>
                    <a:pt x="42" y="629"/>
                  </a:lnTo>
                  <a:lnTo>
                    <a:pt x="42" y="6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1" name="Freeform 1263"/>
            <p:cNvSpPr/>
            <p:nvPr/>
          </p:nvSpPr>
          <p:spPr bwMode="auto">
            <a:xfrm>
              <a:off x="5602288" y="2112963"/>
              <a:ext cx="22225" cy="193675"/>
            </a:xfrm>
            <a:custGeom>
              <a:avLst/>
              <a:gdLst/>
              <a:ahLst/>
              <a:cxnLst>
                <a:cxn ang="0">
                  <a:pos x="56" y="17"/>
                </a:cxn>
                <a:cxn ang="0">
                  <a:pos x="56" y="17"/>
                </a:cxn>
                <a:cxn ang="0">
                  <a:pos x="56" y="13"/>
                </a:cxn>
                <a:cxn ang="0">
                  <a:pos x="54" y="11"/>
                </a:cxn>
                <a:cxn ang="0">
                  <a:pos x="51" y="5"/>
                </a:cxn>
                <a:cxn ang="0">
                  <a:pos x="45" y="2"/>
                </a:cxn>
                <a:cxn ang="0">
                  <a:pos x="39" y="0"/>
                </a:cxn>
                <a:cxn ang="0">
                  <a:pos x="32" y="2"/>
                </a:cxn>
                <a:cxn ang="0">
                  <a:pos x="27" y="5"/>
                </a:cxn>
                <a:cxn ang="0">
                  <a:pos x="23" y="11"/>
                </a:cxn>
                <a:cxn ang="0">
                  <a:pos x="22" y="13"/>
                </a:cxn>
                <a:cxn ang="0">
                  <a:pos x="22" y="17"/>
                </a:cxn>
                <a:cxn ang="0">
                  <a:pos x="22" y="17"/>
                </a:cxn>
                <a:cxn ang="0">
                  <a:pos x="22" y="128"/>
                </a:cxn>
                <a:cxn ang="0">
                  <a:pos x="22" y="185"/>
                </a:cxn>
                <a:cxn ang="0">
                  <a:pos x="20" y="241"/>
                </a:cxn>
                <a:cxn ang="0">
                  <a:pos x="19" y="298"/>
                </a:cxn>
                <a:cxn ang="0">
                  <a:pos x="15" y="355"/>
                </a:cxn>
                <a:cxn ang="0">
                  <a:pos x="9" y="410"/>
                </a:cxn>
                <a:cxn ang="0">
                  <a:pos x="5" y="437"/>
                </a:cxn>
                <a:cxn ang="0">
                  <a:pos x="0" y="463"/>
                </a:cxn>
                <a:cxn ang="0">
                  <a:pos x="0" y="463"/>
                </a:cxn>
                <a:cxn ang="0">
                  <a:pos x="0" y="467"/>
                </a:cxn>
                <a:cxn ang="0">
                  <a:pos x="0" y="471"/>
                </a:cxn>
                <a:cxn ang="0">
                  <a:pos x="2" y="478"/>
                </a:cxn>
                <a:cxn ang="0">
                  <a:pos x="7" y="481"/>
                </a:cxn>
                <a:cxn ang="0">
                  <a:pos x="13" y="484"/>
                </a:cxn>
                <a:cxn ang="0">
                  <a:pos x="19" y="485"/>
                </a:cxn>
                <a:cxn ang="0">
                  <a:pos x="24" y="484"/>
                </a:cxn>
                <a:cxn ang="0">
                  <a:pos x="30" y="479"/>
                </a:cxn>
                <a:cxn ang="0">
                  <a:pos x="31" y="476"/>
                </a:cxn>
                <a:cxn ang="0">
                  <a:pos x="32" y="472"/>
                </a:cxn>
                <a:cxn ang="0">
                  <a:pos x="32" y="472"/>
                </a:cxn>
                <a:cxn ang="0">
                  <a:pos x="37" y="445"/>
                </a:cxn>
                <a:cxn ang="0">
                  <a:pos x="41" y="417"/>
                </a:cxn>
                <a:cxn ang="0">
                  <a:pos x="48" y="361"/>
                </a:cxn>
                <a:cxn ang="0">
                  <a:pos x="52" y="304"/>
                </a:cxn>
                <a:cxn ang="0">
                  <a:pos x="54" y="246"/>
                </a:cxn>
                <a:cxn ang="0">
                  <a:pos x="56" y="189"/>
                </a:cxn>
                <a:cxn ang="0">
                  <a:pos x="56" y="131"/>
                </a:cxn>
                <a:cxn ang="0">
                  <a:pos x="56" y="17"/>
                </a:cxn>
                <a:cxn ang="0">
                  <a:pos x="56" y="17"/>
                </a:cxn>
              </a:cxnLst>
              <a:rect l="0" t="0" r="r" b="b"/>
              <a:pathLst>
                <a:path w="56" h="485">
                  <a:moveTo>
                    <a:pt x="56" y="17"/>
                  </a:moveTo>
                  <a:lnTo>
                    <a:pt x="56" y="17"/>
                  </a:lnTo>
                  <a:lnTo>
                    <a:pt x="56" y="13"/>
                  </a:lnTo>
                  <a:lnTo>
                    <a:pt x="54" y="11"/>
                  </a:lnTo>
                  <a:lnTo>
                    <a:pt x="51" y="5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7" y="5"/>
                  </a:lnTo>
                  <a:lnTo>
                    <a:pt x="23" y="11"/>
                  </a:lnTo>
                  <a:lnTo>
                    <a:pt x="22" y="13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2" y="128"/>
                  </a:lnTo>
                  <a:lnTo>
                    <a:pt x="22" y="185"/>
                  </a:lnTo>
                  <a:lnTo>
                    <a:pt x="20" y="241"/>
                  </a:lnTo>
                  <a:lnTo>
                    <a:pt x="19" y="298"/>
                  </a:lnTo>
                  <a:lnTo>
                    <a:pt x="15" y="355"/>
                  </a:lnTo>
                  <a:lnTo>
                    <a:pt x="9" y="410"/>
                  </a:lnTo>
                  <a:lnTo>
                    <a:pt x="5" y="437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1"/>
                  </a:lnTo>
                  <a:lnTo>
                    <a:pt x="2" y="478"/>
                  </a:lnTo>
                  <a:lnTo>
                    <a:pt x="7" y="481"/>
                  </a:lnTo>
                  <a:lnTo>
                    <a:pt x="13" y="484"/>
                  </a:lnTo>
                  <a:lnTo>
                    <a:pt x="19" y="485"/>
                  </a:lnTo>
                  <a:lnTo>
                    <a:pt x="24" y="484"/>
                  </a:lnTo>
                  <a:lnTo>
                    <a:pt x="30" y="479"/>
                  </a:lnTo>
                  <a:lnTo>
                    <a:pt x="31" y="476"/>
                  </a:lnTo>
                  <a:lnTo>
                    <a:pt x="32" y="472"/>
                  </a:lnTo>
                  <a:lnTo>
                    <a:pt x="32" y="472"/>
                  </a:lnTo>
                  <a:lnTo>
                    <a:pt x="37" y="445"/>
                  </a:lnTo>
                  <a:lnTo>
                    <a:pt x="41" y="417"/>
                  </a:lnTo>
                  <a:lnTo>
                    <a:pt x="48" y="361"/>
                  </a:lnTo>
                  <a:lnTo>
                    <a:pt x="52" y="304"/>
                  </a:lnTo>
                  <a:lnTo>
                    <a:pt x="54" y="246"/>
                  </a:lnTo>
                  <a:lnTo>
                    <a:pt x="56" y="189"/>
                  </a:lnTo>
                  <a:lnTo>
                    <a:pt x="56" y="131"/>
                  </a:lnTo>
                  <a:lnTo>
                    <a:pt x="56" y="17"/>
                  </a:lnTo>
                  <a:lnTo>
                    <a:pt x="56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2" name="Freeform 1264"/>
            <p:cNvSpPr/>
            <p:nvPr/>
          </p:nvSpPr>
          <p:spPr bwMode="auto">
            <a:xfrm>
              <a:off x="5707063" y="2112963"/>
              <a:ext cx="12700" cy="936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21"/>
                </a:cxn>
                <a:cxn ang="0">
                  <a:pos x="1" y="224"/>
                </a:cxn>
                <a:cxn ang="0">
                  <a:pos x="5" y="229"/>
                </a:cxn>
                <a:cxn ang="0">
                  <a:pos x="11" y="233"/>
                </a:cxn>
                <a:cxn ang="0">
                  <a:pos x="17" y="233"/>
                </a:cxn>
                <a:cxn ang="0">
                  <a:pos x="24" y="233"/>
                </a:cxn>
                <a:cxn ang="0">
                  <a:pos x="29" y="229"/>
                </a:cxn>
                <a:cxn ang="0">
                  <a:pos x="33" y="224"/>
                </a:cxn>
                <a:cxn ang="0">
                  <a:pos x="34" y="221"/>
                </a:cxn>
                <a:cxn ang="0">
                  <a:pos x="34" y="217"/>
                </a:cxn>
                <a:cxn ang="0">
                  <a:pos x="34" y="17"/>
                </a:cxn>
                <a:cxn ang="0">
                  <a:pos x="34" y="17"/>
                </a:cxn>
                <a:cxn ang="0">
                  <a:pos x="34" y="13"/>
                </a:cxn>
                <a:cxn ang="0">
                  <a:pos x="33" y="11"/>
                </a:cxn>
                <a:cxn ang="0">
                  <a:pos x="29" y="5"/>
                </a:cxn>
                <a:cxn ang="0">
                  <a:pos x="24" y="2"/>
                </a:cxn>
                <a:cxn ang="0">
                  <a:pos x="17" y="0"/>
                </a:cxn>
                <a:cxn ang="0">
                  <a:pos x="11" y="2"/>
                </a:cxn>
                <a:cxn ang="0">
                  <a:pos x="5" y="5"/>
                </a:cxn>
                <a:cxn ang="0">
                  <a:pos x="1" y="11"/>
                </a:cxn>
                <a:cxn ang="0">
                  <a:pos x="0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4" h="233">
                  <a:moveTo>
                    <a:pt x="0" y="17"/>
                  </a:moveTo>
                  <a:lnTo>
                    <a:pt x="0" y="217"/>
                  </a:lnTo>
                  <a:lnTo>
                    <a:pt x="0" y="217"/>
                  </a:lnTo>
                  <a:lnTo>
                    <a:pt x="0" y="221"/>
                  </a:lnTo>
                  <a:lnTo>
                    <a:pt x="1" y="224"/>
                  </a:lnTo>
                  <a:lnTo>
                    <a:pt x="5" y="229"/>
                  </a:lnTo>
                  <a:lnTo>
                    <a:pt x="11" y="233"/>
                  </a:lnTo>
                  <a:lnTo>
                    <a:pt x="17" y="233"/>
                  </a:lnTo>
                  <a:lnTo>
                    <a:pt x="24" y="233"/>
                  </a:lnTo>
                  <a:lnTo>
                    <a:pt x="29" y="229"/>
                  </a:lnTo>
                  <a:lnTo>
                    <a:pt x="33" y="224"/>
                  </a:lnTo>
                  <a:lnTo>
                    <a:pt x="34" y="221"/>
                  </a:lnTo>
                  <a:lnTo>
                    <a:pt x="34" y="217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3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3" name="Freeform 1265"/>
            <p:cNvSpPr/>
            <p:nvPr/>
          </p:nvSpPr>
          <p:spPr bwMode="auto">
            <a:xfrm>
              <a:off x="5776913" y="2111375"/>
              <a:ext cx="14288" cy="68263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0" y="153"/>
                </a:cxn>
                <a:cxn ang="0">
                  <a:pos x="0" y="153"/>
                </a:cxn>
                <a:cxn ang="0">
                  <a:pos x="1" y="157"/>
                </a:cxn>
                <a:cxn ang="0">
                  <a:pos x="2" y="161"/>
                </a:cxn>
                <a:cxn ang="0">
                  <a:pos x="6" y="166"/>
                </a:cxn>
                <a:cxn ang="0">
                  <a:pos x="12" y="169"/>
                </a:cxn>
                <a:cxn ang="0">
                  <a:pos x="18" y="170"/>
                </a:cxn>
                <a:cxn ang="0">
                  <a:pos x="23" y="169"/>
                </a:cxn>
                <a:cxn ang="0">
                  <a:pos x="30" y="166"/>
                </a:cxn>
                <a:cxn ang="0">
                  <a:pos x="34" y="161"/>
                </a:cxn>
                <a:cxn ang="0">
                  <a:pos x="34" y="157"/>
                </a:cxn>
                <a:cxn ang="0">
                  <a:pos x="35" y="15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34" y="13"/>
                </a:cxn>
                <a:cxn ang="0">
                  <a:pos x="34" y="9"/>
                </a:cxn>
                <a:cxn ang="0">
                  <a:pos x="30" y="4"/>
                </a:cxn>
                <a:cxn ang="0">
                  <a:pos x="23" y="1"/>
                </a:cxn>
                <a:cxn ang="0">
                  <a:pos x="18" y="0"/>
                </a:cxn>
                <a:cxn ang="0">
                  <a:pos x="12" y="1"/>
                </a:cxn>
                <a:cxn ang="0">
                  <a:pos x="6" y="4"/>
                </a:cxn>
                <a:cxn ang="0">
                  <a:pos x="2" y="9"/>
                </a:cxn>
                <a:cxn ang="0">
                  <a:pos x="1" y="13"/>
                </a:cxn>
                <a:cxn ang="0">
                  <a:pos x="0" y="17"/>
                </a:cxn>
                <a:cxn ang="0">
                  <a:pos x="0" y="17"/>
                </a:cxn>
              </a:cxnLst>
              <a:rect l="0" t="0" r="r" b="b"/>
              <a:pathLst>
                <a:path w="35" h="170">
                  <a:moveTo>
                    <a:pt x="0" y="17"/>
                  </a:moveTo>
                  <a:lnTo>
                    <a:pt x="0" y="153"/>
                  </a:lnTo>
                  <a:lnTo>
                    <a:pt x="0" y="153"/>
                  </a:lnTo>
                  <a:lnTo>
                    <a:pt x="1" y="157"/>
                  </a:lnTo>
                  <a:lnTo>
                    <a:pt x="2" y="161"/>
                  </a:lnTo>
                  <a:lnTo>
                    <a:pt x="6" y="166"/>
                  </a:lnTo>
                  <a:lnTo>
                    <a:pt x="12" y="169"/>
                  </a:lnTo>
                  <a:lnTo>
                    <a:pt x="18" y="170"/>
                  </a:lnTo>
                  <a:lnTo>
                    <a:pt x="23" y="169"/>
                  </a:lnTo>
                  <a:lnTo>
                    <a:pt x="30" y="166"/>
                  </a:lnTo>
                  <a:lnTo>
                    <a:pt x="34" y="161"/>
                  </a:lnTo>
                  <a:lnTo>
                    <a:pt x="34" y="157"/>
                  </a:lnTo>
                  <a:lnTo>
                    <a:pt x="35" y="15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4" name="Freeform 1266"/>
            <p:cNvSpPr/>
            <p:nvPr/>
          </p:nvSpPr>
          <p:spPr bwMode="auto">
            <a:xfrm>
              <a:off x="5427663" y="2451100"/>
              <a:ext cx="20638" cy="149225"/>
            </a:xfrm>
            <a:custGeom>
              <a:avLst/>
              <a:gdLst/>
              <a:ahLst/>
              <a:cxnLst>
                <a:cxn ang="0">
                  <a:pos x="54" y="15"/>
                </a:cxn>
                <a:cxn ang="0">
                  <a:pos x="54" y="15"/>
                </a:cxn>
                <a:cxn ang="0">
                  <a:pos x="54" y="11"/>
                </a:cxn>
                <a:cxn ang="0">
                  <a:pos x="53" y="9"/>
                </a:cxn>
                <a:cxn ang="0">
                  <a:pos x="49" y="4"/>
                </a:cxn>
                <a:cxn ang="0">
                  <a:pos x="44" y="1"/>
                </a:cxn>
                <a:cxn ang="0">
                  <a:pos x="37" y="0"/>
                </a:cxn>
                <a:cxn ang="0">
                  <a:pos x="31" y="1"/>
                </a:cxn>
                <a:cxn ang="0">
                  <a:pos x="25" y="4"/>
                </a:cxn>
                <a:cxn ang="0">
                  <a:pos x="21" y="9"/>
                </a:cxn>
                <a:cxn ang="0">
                  <a:pos x="20" y="11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56"/>
                </a:cxn>
                <a:cxn ang="0">
                  <a:pos x="11" y="96"/>
                </a:cxn>
                <a:cxn ang="0">
                  <a:pos x="6" y="136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222"/>
                </a:cxn>
                <a:cxn ang="0">
                  <a:pos x="0" y="266"/>
                </a:cxn>
                <a:cxn ang="0">
                  <a:pos x="2" y="358"/>
                </a:cxn>
                <a:cxn ang="0">
                  <a:pos x="2" y="358"/>
                </a:cxn>
                <a:cxn ang="0">
                  <a:pos x="3" y="362"/>
                </a:cxn>
                <a:cxn ang="0">
                  <a:pos x="4" y="366"/>
                </a:cxn>
                <a:cxn ang="0">
                  <a:pos x="8" y="371"/>
                </a:cxn>
                <a:cxn ang="0">
                  <a:pos x="14" y="374"/>
                </a:cxn>
                <a:cxn ang="0">
                  <a:pos x="20" y="375"/>
                </a:cxn>
                <a:cxn ang="0">
                  <a:pos x="25" y="374"/>
                </a:cxn>
                <a:cxn ang="0">
                  <a:pos x="32" y="371"/>
                </a:cxn>
                <a:cxn ang="0">
                  <a:pos x="34" y="366"/>
                </a:cxn>
                <a:cxn ang="0">
                  <a:pos x="36" y="362"/>
                </a:cxn>
                <a:cxn ang="0">
                  <a:pos x="37" y="358"/>
                </a:cxn>
                <a:cxn ang="0">
                  <a:pos x="37" y="358"/>
                </a:cxn>
                <a:cxn ang="0">
                  <a:pos x="34" y="308"/>
                </a:cxn>
                <a:cxn ang="0">
                  <a:pos x="33" y="259"/>
                </a:cxn>
                <a:cxn ang="0">
                  <a:pos x="33" y="234"/>
                </a:cxn>
                <a:cxn ang="0">
                  <a:pos x="34" y="209"/>
                </a:cxn>
                <a:cxn ang="0">
                  <a:pos x="36" y="184"/>
                </a:cxn>
                <a:cxn ang="0">
                  <a:pos x="40" y="159"/>
                </a:cxn>
                <a:cxn ang="0">
                  <a:pos x="40" y="159"/>
                </a:cxn>
                <a:cxn ang="0">
                  <a:pos x="45" y="124"/>
                </a:cxn>
                <a:cxn ang="0">
                  <a:pos x="49" y="89"/>
                </a:cxn>
                <a:cxn ang="0">
                  <a:pos x="54" y="15"/>
                </a:cxn>
                <a:cxn ang="0">
                  <a:pos x="54" y="15"/>
                </a:cxn>
              </a:cxnLst>
              <a:rect l="0" t="0" r="r" b="b"/>
              <a:pathLst>
                <a:path w="54" h="375">
                  <a:moveTo>
                    <a:pt x="54" y="15"/>
                  </a:moveTo>
                  <a:lnTo>
                    <a:pt x="54" y="15"/>
                  </a:lnTo>
                  <a:lnTo>
                    <a:pt x="54" y="11"/>
                  </a:lnTo>
                  <a:lnTo>
                    <a:pt x="53" y="9"/>
                  </a:lnTo>
                  <a:lnTo>
                    <a:pt x="49" y="4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5" y="4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56"/>
                  </a:lnTo>
                  <a:lnTo>
                    <a:pt x="11" y="96"/>
                  </a:lnTo>
                  <a:lnTo>
                    <a:pt x="6" y="136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222"/>
                  </a:lnTo>
                  <a:lnTo>
                    <a:pt x="0" y="266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3" y="362"/>
                  </a:lnTo>
                  <a:lnTo>
                    <a:pt x="4" y="366"/>
                  </a:lnTo>
                  <a:lnTo>
                    <a:pt x="8" y="371"/>
                  </a:lnTo>
                  <a:lnTo>
                    <a:pt x="14" y="374"/>
                  </a:lnTo>
                  <a:lnTo>
                    <a:pt x="20" y="375"/>
                  </a:lnTo>
                  <a:lnTo>
                    <a:pt x="25" y="374"/>
                  </a:lnTo>
                  <a:lnTo>
                    <a:pt x="32" y="371"/>
                  </a:lnTo>
                  <a:lnTo>
                    <a:pt x="34" y="366"/>
                  </a:lnTo>
                  <a:lnTo>
                    <a:pt x="36" y="362"/>
                  </a:lnTo>
                  <a:lnTo>
                    <a:pt x="37" y="358"/>
                  </a:lnTo>
                  <a:lnTo>
                    <a:pt x="37" y="358"/>
                  </a:lnTo>
                  <a:lnTo>
                    <a:pt x="34" y="308"/>
                  </a:lnTo>
                  <a:lnTo>
                    <a:pt x="33" y="259"/>
                  </a:lnTo>
                  <a:lnTo>
                    <a:pt x="33" y="234"/>
                  </a:lnTo>
                  <a:lnTo>
                    <a:pt x="34" y="209"/>
                  </a:lnTo>
                  <a:lnTo>
                    <a:pt x="36" y="184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5" y="124"/>
                  </a:lnTo>
                  <a:lnTo>
                    <a:pt x="49" y="89"/>
                  </a:lnTo>
                  <a:lnTo>
                    <a:pt x="54" y="15"/>
                  </a:lnTo>
                  <a:lnTo>
                    <a:pt x="54" y="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5" name="Freeform 1267"/>
            <p:cNvSpPr/>
            <p:nvPr/>
          </p:nvSpPr>
          <p:spPr bwMode="auto">
            <a:xfrm>
              <a:off x="5519738" y="2439988"/>
              <a:ext cx="23813" cy="161925"/>
            </a:xfrm>
            <a:custGeom>
              <a:avLst/>
              <a:gdLst/>
              <a:ahLst/>
              <a:cxnLst>
                <a:cxn ang="0">
                  <a:pos x="23" y="12"/>
                </a:cxn>
                <a:cxn ang="0">
                  <a:pos x="23" y="12"/>
                </a:cxn>
                <a:cxn ang="0">
                  <a:pos x="19" y="27"/>
                </a:cxn>
                <a:cxn ang="0">
                  <a:pos x="17" y="42"/>
                </a:cxn>
                <a:cxn ang="0">
                  <a:pos x="17" y="57"/>
                </a:cxn>
                <a:cxn ang="0">
                  <a:pos x="17" y="73"/>
                </a:cxn>
                <a:cxn ang="0">
                  <a:pos x="17" y="73"/>
                </a:cxn>
                <a:cxn ang="0">
                  <a:pos x="17" y="103"/>
                </a:cxn>
                <a:cxn ang="0">
                  <a:pos x="16" y="133"/>
                </a:cxn>
                <a:cxn ang="0">
                  <a:pos x="13" y="163"/>
                </a:cxn>
                <a:cxn ang="0">
                  <a:pos x="9" y="193"/>
                </a:cxn>
                <a:cxn ang="0">
                  <a:pos x="9" y="193"/>
                </a:cxn>
                <a:cxn ang="0">
                  <a:pos x="4" y="243"/>
                </a:cxn>
                <a:cxn ang="0">
                  <a:pos x="1" y="293"/>
                </a:cxn>
                <a:cxn ang="0">
                  <a:pos x="0" y="344"/>
                </a:cxn>
                <a:cxn ang="0">
                  <a:pos x="0" y="393"/>
                </a:cxn>
                <a:cxn ang="0">
                  <a:pos x="0" y="393"/>
                </a:cxn>
                <a:cxn ang="0">
                  <a:pos x="1" y="397"/>
                </a:cxn>
                <a:cxn ang="0">
                  <a:pos x="1" y="400"/>
                </a:cxn>
                <a:cxn ang="0">
                  <a:pos x="5" y="405"/>
                </a:cxn>
                <a:cxn ang="0">
                  <a:pos x="12" y="409"/>
                </a:cxn>
                <a:cxn ang="0">
                  <a:pos x="17" y="409"/>
                </a:cxn>
                <a:cxn ang="0">
                  <a:pos x="23" y="409"/>
                </a:cxn>
                <a:cxn ang="0">
                  <a:pos x="29" y="405"/>
                </a:cxn>
                <a:cxn ang="0">
                  <a:pos x="33" y="400"/>
                </a:cxn>
                <a:cxn ang="0">
                  <a:pos x="34" y="397"/>
                </a:cxn>
                <a:cxn ang="0">
                  <a:pos x="34" y="393"/>
                </a:cxn>
                <a:cxn ang="0">
                  <a:pos x="34" y="393"/>
                </a:cxn>
                <a:cxn ang="0">
                  <a:pos x="35" y="348"/>
                </a:cxn>
                <a:cxn ang="0">
                  <a:pos x="37" y="303"/>
                </a:cxn>
                <a:cxn ang="0">
                  <a:pos x="42" y="213"/>
                </a:cxn>
                <a:cxn ang="0">
                  <a:pos x="42" y="213"/>
                </a:cxn>
                <a:cxn ang="0">
                  <a:pos x="43" y="186"/>
                </a:cxn>
                <a:cxn ang="0">
                  <a:pos x="47" y="161"/>
                </a:cxn>
                <a:cxn ang="0">
                  <a:pos x="51" y="135"/>
                </a:cxn>
                <a:cxn ang="0">
                  <a:pos x="52" y="107"/>
                </a:cxn>
                <a:cxn ang="0">
                  <a:pos x="52" y="107"/>
                </a:cxn>
                <a:cxn ang="0">
                  <a:pos x="50" y="64"/>
                </a:cxn>
                <a:cxn ang="0">
                  <a:pos x="51" y="52"/>
                </a:cxn>
                <a:cxn ang="0">
                  <a:pos x="51" y="42"/>
                </a:cxn>
                <a:cxn ang="0">
                  <a:pos x="54" y="31"/>
                </a:cxn>
                <a:cxn ang="0">
                  <a:pos x="56" y="21"/>
                </a:cxn>
                <a:cxn ang="0">
                  <a:pos x="56" y="21"/>
                </a:cxn>
                <a:cxn ang="0">
                  <a:pos x="57" y="17"/>
                </a:cxn>
                <a:cxn ang="0">
                  <a:pos x="57" y="14"/>
                </a:cxn>
                <a:cxn ang="0">
                  <a:pos x="56" y="8"/>
                </a:cxn>
                <a:cxn ang="0">
                  <a:pos x="52" y="4"/>
                </a:cxn>
                <a:cxn ang="0">
                  <a:pos x="47" y="1"/>
                </a:cxn>
                <a:cxn ang="0">
                  <a:pos x="40" y="0"/>
                </a:cxn>
                <a:cxn ang="0">
                  <a:pos x="34" y="1"/>
                </a:cxn>
                <a:cxn ang="0">
                  <a:pos x="27" y="5"/>
                </a:cxn>
                <a:cxn ang="0">
                  <a:pos x="26" y="8"/>
                </a:cxn>
                <a:cxn ang="0">
                  <a:pos x="23" y="12"/>
                </a:cxn>
                <a:cxn ang="0">
                  <a:pos x="23" y="12"/>
                </a:cxn>
              </a:cxnLst>
              <a:rect l="0" t="0" r="r" b="b"/>
              <a:pathLst>
                <a:path w="57" h="409">
                  <a:moveTo>
                    <a:pt x="23" y="12"/>
                  </a:moveTo>
                  <a:lnTo>
                    <a:pt x="23" y="12"/>
                  </a:lnTo>
                  <a:lnTo>
                    <a:pt x="19" y="27"/>
                  </a:lnTo>
                  <a:lnTo>
                    <a:pt x="17" y="42"/>
                  </a:lnTo>
                  <a:lnTo>
                    <a:pt x="17" y="57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103"/>
                  </a:lnTo>
                  <a:lnTo>
                    <a:pt x="16" y="133"/>
                  </a:lnTo>
                  <a:lnTo>
                    <a:pt x="13" y="163"/>
                  </a:lnTo>
                  <a:lnTo>
                    <a:pt x="9" y="193"/>
                  </a:lnTo>
                  <a:lnTo>
                    <a:pt x="9" y="193"/>
                  </a:lnTo>
                  <a:lnTo>
                    <a:pt x="4" y="243"/>
                  </a:lnTo>
                  <a:lnTo>
                    <a:pt x="1" y="293"/>
                  </a:lnTo>
                  <a:lnTo>
                    <a:pt x="0" y="344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1" y="397"/>
                  </a:lnTo>
                  <a:lnTo>
                    <a:pt x="1" y="400"/>
                  </a:lnTo>
                  <a:lnTo>
                    <a:pt x="5" y="405"/>
                  </a:lnTo>
                  <a:lnTo>
                    <a:pt x="12" y="409"/>
                  </a:lnTo>
                  <a:lnTo>
                    <a:pt x="17" y="409"/>
                  </a:lnTo>
                  <a:lnTo>
                    <a:pt x="23" y="409"/>
                  </a:lnTo>
                  <a:lnTo>
                    <a:pt x="29" y="405"/>
                  </a:lnTo>
                  <a:lnTo>
                    <a:pt x="33" y="400"/>
                  </a:lnTo>
                  <a:lnTo>
                    <a:pt x="34" y="397"/>
                  </a:lnTo>
                  <a:lnTo>
                    <a:pt x="34" y="393"/>
                  </a:lnTo>
                  <a:lnTo>
                    <a:pt x="34" y="393"/>
                  </a:lnTo>
                  <a:lnTo>
                    <a:pt x="35" y="348"/>
                  </a:lnTo>
                  <a:lnTo>
                    <a:pt x="37" y="30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186"/>
                  </a:lnTo>
                  <a:lnTo>
                    <a:pt x="47" y="161"/>
                  </a:lnTo>
                  <a:lnTo>
                    <a:pt x="51" y="135"/>
                  </a:lnTo>
                  <a:lnTo>
                    <a:pt x="52" y="107"/>
                  </a:lnTo>
                  <a:lnTo>
                    <a:pt x="52" y="107"/>
                  </a:lnTo>
                  <a:lnTo>
                    <a:pt x="50" y="64"/>
                  </a:lnTo>
                  <a:lnTo>
                    <a:pt x="51" y="52"/>
                  </a:lnTo>
                  <a:lnTo>
                    <a:pt x="51" y="42"/>
                  </a:lnTo>
                  <a:lnTo>
                    <a:pt x="54" y="31"/>
                  </a:lnTo>
                  <a:lnTo>
                    <a:pt x="56" y="21"/>
                  </a:lnTo>
                  <a:lnTo>
                    <a:pt x="56" y="21"/>
                  </a:lnTo>
                  <a:lnTo>
                    <a:pt x="57" y="17"/>
                  </a:lnTo>
                  <a:lnTo>
                    <a:pt x="57" y="14"/>
                  </a:lnTo>
                  <a:lnTo>
                    <a:pt x="56" y="8"/>
                  </a:lnTo>
                  <a:lnTo>
                    <a:pt x="52" y="4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4" y="1"/>
                  </a:lnTo>
                  <a:lnTo>
                    <a:pt x="27" y="5"/>
                  </a:lnTo>
                  <a:lnTo>
                    <a:pt x="26" y="8"/>
                  </a:lnTo>
                  <a:lnTo>
                    <a:pt x="23" y="12"/>
                  </a:lnTo>
                  <a:lnTo>
                    <a:pt x="23" y="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6" name="Freeform 1268"/>
            <p:cNvSpPr/>
            <p:nvPr/>
          </p:nvSpPr>
          <p:spPr bwMode="auto">
            <a:xfrm>
              <a:off x="5592763" y="2381250"/>
              <a:ext cx="25400" cy="212725"/>
            </a:xfrm>
            <a:custGeom>
              <a:avLst/>
              <a:gdLst/>
              <a:ahLst/>
              <a:cxnLst>
                <a:cxn ang="0">
                  <a:pos x="52" y="250"/>
                </a:cxn>
                <a:cxn ang="0">
                  <a:pos x="52" y="250"/>
                </a:cxn>
                <a:cxn ang="0">
                  <a:pos x="51" y="219"/>
                </a:cxn>
                <a:cxn ang="0">
                  <a:pos x="50" y="189"/>
                </a:cxn>
                <a:cxn ang="0">
                  <a:pos x="48" y="131"/>
                </a:cxn>
                <a:cxn ang="0">
                  <a:pos x="46" y="100"/>
                </a:cxn>
                <a:cxn ang="0">
                  <a:pos x="43" y="70"/>
                </a:cxn>
                <a:cxn ang="0">
                  <a:pos x="39" y="42"/>
                </a:cxn>
                <a:cxn ang="0">
                  <a:pos x="34" y="13"/>
                </a:cxn>
                <a:cxn ang="0">
                  <a:pos x="34" y="13"/>
                </a:cxn>
                <a:cxn ang="0">
                  <a:pos x="33" y="9"/>
                </a:cxn>
                <a:cxn ang="0">
                  <a:pos x="30" y="6"/>
                </a:cxn>
                <a:cxn ang="0">
                  <a:pos x="25" y="1"/>
                </a:cxn>
                <a:cxn ang="0">
                  <a:pos x="20" y="0"/>
                </a:cxn>
                <a:cxn ang="0">
                  <a:pos x="13" y="1"/>
                </a:cxn>
                <a:cxn ang="0">
                  <a:pos x="8" y="4"/>
                </a:cxn>
                <a:cxn ang="0">
                  <a:pos x="3" y="8"/>
                </a:cxn>
                <a:cxn ang="0">
                  <a:pos x="0" y="14"/>
                </a:cxn>
                <a:cxn ang="0">
                  <a:pos x="0" y="1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7" y="49"/>
                </a:cxn>
                <a:cxn ang="0">
                  <a:pos x="10" y="77"/>
                </a:cxn>
                <a:cxn ang="0">
                  <a:pos x="13" y="106"/>
                </a:cxn>
                <a:cxn ang="0">
                  <a:pos x="16" y="134"/>
                </a:cxn>
                <a:cxn ang="0">
                  <a:pos x="17" y="192"/>
                </a:cxn>
                <a:cxn ang="0">
                  <a:pos x="18" y="250"/>
                </a:cxn>
                <a:cxn ang="0">
                  <a:pos x="18" y="250"/>
                </a:cxn>
                <a:cxn ang="0">
                  <a:pos x="25" y="384"/>
                </a:cxn>
                <a:cxn ang="0">
                  <a:pos x="27" y="452"/>
                </a:cxn>
                <a:cxn ang="0">
                  <a:pos x="29" y="519"/>
                </a:cxn>
                <a:cxn ang="0">
                  <a:pos x="29" y="519"/>
                </a:cxn>
                <a:cxn ang="0">
                  <a:pos x="29" y="523"/>
                </a:cxn>
                <a:cxn ang="0">
                  <a:pos x="30" y="527"/>
                </a:cxn>
                <a:cxn ang="0">
                  <a:pos x="34" y="532"/>
                </a:cxn>
                <a:cxn ang="0">
                  <a:pos x="39" y="535"/>
                </a:cxn>
                <a:cxn ang="0">
                  <a:pos x="46" y="536"/>
                </a:cxn>
                <a:cxn ang="0">
                  <a:pos x="52" y="535"/>
                </a:cxn>
                <a:cxn ang="0">
                  <a:pos x="58" y="532"/>
                </a:cxn>
                <a:cxn ang="0">
                  <a:pos x="61" y="527"/>
                </a:cxn>
                <a:cxn ang="0">
                  <a:pos x="63" y="523"/>
                </a:cxn>
                <a:cxn ang="0">
                  <a:pos x="63" y="519"/>
                </a:cxn>
                <a:cxn ang="0">
                  <a:pos x="63" y="519"/>
                </a:cxn>
                <a:cxn ang="0">
                  <a:pos x="63" y="452"/>
                </a:cxn>
                <a:cxn ang="0">
                  <a:pos x="60" y="384"/>
                </a:cxn>
                <a:cxn ang="0">
                  <a:pos x="58" y="318"/>
                </a:cxn>
                <a:cxn ang="0">
                  <a:pos x="52" y="250"/>
                </a:cxn>
                <a:cxn ang="0">
                  <a:pos x="52" y="250"/>
                </a:cxn>
              </a:cxnLst>
              <a:rect l="0" t="0" r="r" b="b"/>
              <a:pathLst>
                <a:path w="63" h="536">
                  <a:moveTo>
                    <a:pt x="52" y="250"/>
                  </a:moveTo>
                  <a:lnTo>
                    <a:pt x="52" y="250"/>
                  </a:lnTo>
                  <a:lnTo>
                    <a:pt x="51" y="219"/>
                  </a:lnTo>
                  <a:lnTo>
                    <a:pt x="50" y="189"/>
                  </a:lnTo>
                  <a:lnTo>
                    <a:pt x="48" y="131"/>
                  </a:lnTo>
                  <a:lnTo>
                    <a:pt x="46" y="100"/>
                  </a:lnTo>
                  <a:lnTo>
                    <a:pt x="43" y="70"/>
                  </a:lnTo>
                  <a:lnTo>
                    <a:pt x="39" y="42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9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8" y="4"/>
                  </a:lnTo>
                  <a:lnTo>
                    <a:pt x="3" y="8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7" y="49"/>
                  </a:lnTo>
                  <a:lnTo>
                    <a:pt x="10" y="77"/>
                  </a:lnTo>
                  <a:lnTo>
                    <a:pt x="13" y="106"/>
                  </a:lnTo>
                  <a:lnTo>
                    <a:pt x="16" y="134"/>
                  </a:lnTo>
                  <a:lnTo>
                    <a:pt x="17" y="192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5" y="384"/>
                  </a:lnTo>
                  <a:lnTo>
                    <a:pt x="27" y="452"/>
                  </a:lnTo>
                  <a:lnTo>
                    <a:pt x="29" y="519"/>
                  </a:lnTo>
                  <a:lnTo>
                    <a:pt x="29" y="519"/>
                  </a:lnTo>
                  <a:lnTo>
                    <a:pt x="29" y="523"/>
                  </a:lnTo>
                  <a:lnTo>
                    <a:pt x="30" y="527"/>
                  </a:lnTo>
                  <a:lnTo>
                    <a:pt x="34" y="532"/>
                  </a:lnTo>
                  <a:lnTo>
                    <a:pt x="39" y="535"/>
                  </a:lnTo>
                  <a:lnTo>
                    <a:pt x="46" y="536"/>
                  </a:lnTo>
                  <a:lnTo>
                    <a:pt x="52" y="535"/>
                  </a:lnTo>
                  <a:lnTo>
                    <a:pt x="58" y="532"/>
                  </a:lnTo>
                  <a:lnTo>
                    <a:pt x="61" y="527"/>
                  </a:lnTo>
                  <a:lnTo>
                    <a:pt x="63" y="523"/>
                  </a:lnTo>
                  <a:lnTo>
                    <a:pt x="63" y="519"/>
                  </a:lnTo>
                  <a:lnTo>
                    <a:pt x="63" y="519"/>
                  </a:lnTo>
                  <a:lnTo>
                    <a:pt x="63" y="452"/>
                  </a:lnTo>
                  <a:lnTo>
                    <a:pt x="60" y="384"/>
                  </a:lnTo>
                  <a:lnTo>
                    <a:pt x="58" y="318"/>
                  </a:lnTo>
                  <a:lnTo>
                    <a:pt x="52" y="250"/>
                  </a:lnTo>
                  <a:lnTo>
                    <a:pt x="52" y="2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7" name="Freeform 1269"/>
            <p:cNvSpPr/>
            <p:nvPr/>
          </p:nvSpPr>
          <p:spPr bwMode="auto">
            <a:xfrm>
              <a:off x="5700713" y="2366963"/>
              <a:ext cx="17463" cy="228600"/>
            </a:xfrm>
            <a:custGeom>
              <a:avLst/>
              <a:gdLst/>
              <a:ahLst/>
              <a:cxnLst>
                <a:cxn ang="0">
                  <a:pos x="42" y="17"/>
                </a:cxn>
                <a:cxn ang="0">
                  <a:pos x="42" y="17"/>
                </a:cxn>
                <a:cxn ang="0">
                  <a:pos x="42" y="13"/>
                </a:cxn>
                <a:cxn ang="0">
                  <a:pos x="41" y="9"/>
                </a:cxn>
                <a:cxn ang="0">
                  <a:pos x="37" y="4"/>
                </a:cxn>
                <a:cxn ang="0">
                  <a:pos x="31" y="1"/>
                </a:cxn>
                <a:cxn ang="0">
                  <a:pos x="25" y="0"/>
                </a:cxn>
                <a:cxn ang="0">
                  <a:pos x="18" y="1"/>
                </a:cxn>
                <a:cxn ang="0">
                  <a:pos x="13" y="4"/>
                </a:cxn>
                <a:cxn ang="0">
                  <a:pos x="9" y="9"/>
                </a:cxn>
                <a:cxn ang="0">
                  <a:pos x="8" y="13"/>
                </a:cxn>
                <a:cxn ang="0">
                  <a:pos x="8" y="17"/>
                </a:cxn>
                <a:cxn ang="0">
                  <a:pos x="8" y="17"/>
                </a:cxn>
                <a:cxn ang="0">
                  <a:pos x="7" y="85"/>
                </a:cxn>
                <a:cxn ang="0">
                  <a:pos x="5" y="153"/>
                </a:cxn>
                <a:cxn ang="0">
                  <a:pos x="1" y="287"/>
                </a:cxn>
                <a:cxn ang="0">
                  <a:pos x="0" y="355"/>
                </a:cxn>
                <a:cxn ang="0">
                  <a:pos x="0" y="423"/>
                </a:cxn>
                <a:cxn ang="0">
                  <a:pos x="0" y="490"/>
                </a:cxn>
                <a:cxn ang="0">
                  <a:pos x="1" y="559"/>
                </a:cxn>
                <a:cxn ang="0">
                  <a:pos x="1" y="559"/>
                </a:cxn>
                <a:cxn ang="0">
                  <a:pos x="3" y="562"/>
                </a:cxn>
                <a:cxn ang="0">
                  <a:pos x="4" y="566"/>
                </a:cxn>
                <a:cxn ang="0">
                  <a:pos x="8" y="571"/>
                </a:cxn>
                <a:cxn ang="0">
                  <a:pos x="13" y="574"/>
                </a:cxn>
                <a:cxn ang="0">
                  <a:pos x="20" y="575"/>
                </a:cxn>
                <a:cxn ang="0">
                  <a:pos x="26" y="574"/>
                </a:cxn>
                <a:cxn ang="0">
                  <a:pos x="31" y="571"/>
                </a:cxn>
                <a:cxn ang="0">
                  <a:pos x="35" y="566"/>
                </a:cxn>
                <a:cxn ang="0">
                  <a:pos x="35" y="562"/>
                </a:cxn>
                <a:cxn ang="0">
                  <a:pos x="37" y="559"/>
                </a:cxn>
                <a:cxn ang="0">
                  <a:pos x="37" y="559"/>
                </a:cxn>
                <a:cxn ang="0">
                  <a:pos x="34" y="490"/>
                </a:cxn>
                <a:cxn ang="0">
                  <a:pos x="34" y="423"/>
                </a:cxn>
                <a:cxn ang="0">
                  <a:pos x="34" y="355"/>
                </a:cxn>
                <a:cxn ang="0">
                  <a:pos x="37" y="287"/>
                </a:cxn>
                <a:cxn ang="0">
                  <a:pos x="39" y="153"/>
                </a:cxn>
                <a:cxn ang="0">
                  <a:pos x="42" y="85"/>
                </a:cxn>
                <a:cxn ang="0">
                  <a:pos x="42" y="17"/>
                </a:cxn>
                <a:cxn ang="0">
                  <a:pos x="42" y="17"/>
                </a:cxn>
              </a:cxnLst>
              <a:rect l="0" t="0" r="r" b="b"/>
              <a:pathLst>
                <a:path w="42" h="575">
                  <a:moveTo>
                    <a:pt x="42" y="17"/>
                  </a:moveTo>
                  <a:lnTo>
                    <a:pt x="42" y="17"/>
                  </a:lnTo>
                  <a:lnTo>
                    <a:pt x="42" y="13"/>
                  </a:lnTo>
                  <a:lnTo>
                    <a:pt x="41" y="9"/>
                  </a:lnTo>
                  <a:lnTo>
                    <a:pt x="37" y="4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9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8" y="17"/>
                  </a:lnTo>
                  <a:lnTo>
                    <a:pt x="7" y="85"/>
                  </a:lnTo>
                  <a:lnTo>
                    <a:pt x="5" y="153"/>
                  </a:lnTo>
                  <a:lnTo>
                    <a:pt x="1" y="287"/>
                  </a:lnTo>
                  <a:lnTo>
                    <a:pt x="0" y="355"/>
                  </a:lnTo>
                  <a:lnTo>
                    <a:pt x="0" y="423"/>
                  </a:lnTo>
                  <a:lnTo>
                    <a:pt x="0" y="490"/>
                  </a:lnTo>
                  <a:lnTo>
                    <a:pt x="1" y="559"/>
                  </a:lnTo>
                  <a:lnTo>
                    <a:pt x="1" y="559"/>
                  </a:lnTo>
                  <a:lnTo>
                    <a:pt x="3" y="562"/>
                  </a:lnTo>
                  <a:lnTo>
                    <a:pt x="4" y="566"/>
                  </a:lnTo>
                  <a:lnTo>
                    <a:pt x="8" y="571"/>
                  </a:lnTo>
                  <a:lnTo>
                    <a:pt x="13" y="574"/>
                  </a:lnTo>
                  <a:lnTo>
                    <a:pt x="20" y="575"/>
                  </a:lnTo>
                  <a:lnTo>
                    <a:pt x="26" y="574"/>
                  </a:lnTo>
                  <a:lnTo>
                    <a:pt x="31" y="571"/>
                  </a:lnTo>
                  <a:lnTo>
                    <a:pt x="35" y="566"/>
                  </a:lnTo>
                  <a:lnTo>
                    <a:pt x="35" y="562"/>
                  </a:lnTo>
                  <a:lnTo>
                    <a:pt x="37" y="559"/>
                  </a:lnTo>
                  <a:lnTo>
                    <a:pt x="37" y="559"/>
                  </a:lnTo>
                  <a:lnTo>
                    <a:pt x="34" y="490"/>
                  </a:lnTo>
                  <a:lnTo>
                    <a:pt x="34" y="423"/>
                  </a:lnTo>
                  <a:lnTo>
                    <a:pt x="34" y="355"/>
                  </a:lnTo>
                  <a:lnTo>
                    <a:pt x="37" y="287"/>
                  </a:lnTo>
                  <a:lnTo>
                    <a:pt x="39" y="153"/>
                  </a:lnTo>
                  <a:lnTo>
                    <a:pt x="42" y="85"/>
                  </a:lnTo>
                  <a:lnTo>
                    <a:pt x="42" y="17"/>
                  </a:lnTo>
                  <a:lnTo>
                    <a:pt x="42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8" name="Freeform 1270"/>
            <p:cNvSpPr/>
            <p:nvPr/>
          </p:nvSpPr>
          <p:spPr bwMode="auto">
            <a:xfrm>
              <a:off x="5765801" y="2274888"/>
              <a:ext cx="33338" cy="330200"/>
            </a:xfrm>
            <a:custGeom>
              <a:avLst/>
              <a:gdLst/>
              <a:ahLst/>
              <a:cxnLst>
                <a:cxn ang="0">
                  <a:pos x="51" y="17"/>
                </a:cxn>
                <a:cxn ang="0">
                  <a:pos x="45" y="117"/>
                </a:cxn>
                <a:cxn ang="0">
                  <a:pos x="37" y="268"/>
                </a:cxn>
                <a:cxn ang="0">
                  <a:pos x="26" y="368"/>
                </a:cxn>
                <a:cxn ang="0">
                  <a:pos x="19" y="418"/>
                </a:cxn>
                <a:cxn ang="0">
                  <a:pos x="13" y="465"/>
                </a:cxn>
                <a:cxn ang="0">
                  <a:pos x="13" y="514"/>
                </a:cxn>
                <a:cxn ang="0">
                  <a:pos x="17" y="610"/>
                </a:cxn>
                <a:cxn ang="0">
                  <a:pos x="17" y="712"/>
                </a:cxn>
                <a:cxn ang="0">
                  <a:pos x="15" y="740"/>
                </a:cxn>
                <a:cxn ang="0">
                  <a:pos x="3" y="790"/>
                </a:cxn>
                <a:cxn ang="0">
                  <a:pos x="0" y="816"/>
                </a:cxn>
                <a:cxn ang="0">
                  <a:pos x="0" y="820"/>
                </a:cxn>
                <a:cxn ang="0">
                  <a:pos x="6" y="827"/>
                </a:cxn>
                <a:cxn ang="0">
                  <a:pos x="17" y="833"/>
                </a:cxn>
                <a:cxn ang="0">
                  <a:pos x="29" y="827"/>
                </a:cxn>
                <a:cxn ang="0">
                  <a:pos x="34" y="820"/>
                </a:cxn>
                <a:cxn ang="0">
                  <a:pos x="34" y="816"/>
                </a:cxn>
                <a:cxn ang="0">
                  <a:pos x="37" y="793"/>
                </a:cxn>
                <a:cxn ang="0">
                  <a:pos x="49" y="752"/>
                </a:cxn>
                <a:cxn ang="0">
                  <a:pos x="51" y="731"/>
                </a:cxn>
                <a:cxn ang="0">
                  <a:pos x="51" y="631"/>
                </a:cxn>
                <a:cxn ang="0">
                  <a:pos x="49" y="514"/>
                </a:cxn>
                <a:cxn ang="0">
                  <a:pos x="50" y="455"/>
                </a:cxn>
                <a:cxn ang="0">
                  <a:pos x="58" y="397"/>
                </a:cxn>
                <a:cxn ang="0">
                  <a:pos x="62" y="375"/>
                </a:cxn>
                <a:cxn ang="0">
                  <a:pos x="67" y="331"/>
                </a:cxn>
                <a:cxn ang="0">
                  <a:pos x="68" y="264"/>
                </a:cxn>
                <a:cxn ang="0">
                  <a:pos x="70" y="219"/>
                </a:cxn>
                <a:cxn ang="0">
                  <a:pos x="76" y="117"/>
                </a:cxn>
                <a:cxn ang="0">
                  <a:pos x="85" y="17"/>
                </a:cxn>
                <a:cxn ang="0">
                  <a:pos x="85" y="9"/>
                </a:cxn>
                <a:cxn ang="0">
                  <a:pos x="76" y="1"/>
                </a:cxn>
                <a:cxn ang="0">
                  <a:pos x="63" y="1"/>
                </a:cxn>
                <a:cxn ang="0">
                  <a:pos x="54" y="9"/>
                </a:cxn>
                <a:cxn ang="0">
                  <a:pos x="51" y="17"/>
                </a:cxn>
              </a:cxnLst>
              <a:rect l="0" t="0" r="r" b="b"/>
              <a:pathLst>
                <a:path w="85" h="833">
                  <a:moveTo>
                    <a:pt x="51" y="17"/>
                  </a:moveTo>
                  <a:lnTo>
                    <a:pt x="51" y="17"/>
                  </a:lnTo>
                  <a:lnTo>
                    <a:pt x="47" y="66"/>
                  </a:lnTo>
                  <a:lnTo>
                    <a:pt x="45" y="117"/>
                  </a:lnTo>
                  <a:lnTo>
                    <a:pt x="40" y="218"/>
                  </a:lnTo>
                  <a:lnTo>
                    <a:pt x="37" y="268"/>
                  </a:lnTo>
                  <a:lnTo>
                    <a:pt x="32" y="319"/>
                  </a:lnTo>
                  <a:lnTo>
                    <a:pt x="26" y="368"/>
                  </a:lnTo>
                  <a:lnTo>
                    <a:pt x="19" y="418"/>
                  </a:lnTo>
                  <a:lnTo>
                    <a:pt x="19" y="418"/>
                  </a:lnTo>
                  <a:lnTo>
                    <a:pt x="16" y="442"/>
                  </a:lnTo>
                  <a:lnTo>
                    <a:pt x="13" y="465"/>
                  </a:lnTo>
                  <a:lnTo>
                    <a:pt x="13" y="489"/>
                  </a:lnTo>
                  <a:lnTo>
                    <a:pt x="13" y="514"/>
                  </a:lnTo>
                  <a:lnTo>
                    <a:pt x="16" y="563"/>
                  </a:lnTo>
                  <a:lnTo>
                    <a:pt x="17" y="610"/>
                  </a:lnTo>
                  <a:lnTo>
                    <a:pt x="17" y="712"/>
                  </a:lnTo>
                  <a:lnTo>
                    <a:pt x="17" y="712"/>
                  </a:lnTo>
                  <a:lnTo>
                    <a:pt x="16" y="727"/>
                  </a:lnTo>
                  <a:lnTo>
                    <a:pt x="15" y="740"/>
                  </a:lnTo>
                  <a:lnTo>
                    <a:pt x="8" y="765"/>
                  </a:lnTo>
                  <a:lnTo>
                    <a:pt x="3" y="790"/>
                  </a:lnTo>
                  <a:lnTo>
                    <a:pt x="0" y="803"/>
                  </a:lnTo>
                  <a:lnTo>
                    <a:pt x="0" y="816"/>
                  </a:lnTo>
                  <a:lnTo>
                    <a:pt x="0" y="816"/>
                  </a:lnTo>
                  <a:lnTo>
                    <a:pt x="0" y="820"/>
                  </a:lnTo>
                  <a:lnTo>
                    <a:pt x="2" y="824"/>
                  </a:lnTo>
                  <a:lnTo>
                    <a:pt x="6" y="827"/>
                  </a:lnTo>
                  <a:lnTo>
                    <a:pt x="11" y="831"/>
                  </a:lnTo>
                  <a:lnTo>
                    <a:pt x="17" y="833"/>
                  </a:lnTo>
                  <a:lnTo>
                    <a:pt x="24" y="831"/>
                  </a:lnTo>
                  <a:lnTo>
                    <a:pt x="29" y="827"/>
                  </a:lnTo>
                  <a:lnTo>
                    <a:pt x="33" y="824"/>
                  </a:lnTo>
                  <a:lnTo>
                    <a:pt x="34" y="820"/>
                  </a:lnTo>
                  <a:lnTo>
                    <a:pt x="34" y="816"/>
                  </a:lnTo>
                  <a:lnTo>
                    <a:pt x="34" y="816"/>
                  </a:lnTo>
                  <a:lnTo>
                    <a:pt x="34" y="804"/>
                  </a:lnTo>
                  <a:lnTo>
                    <a:pt x="37" y="793"/>
                  </a:lnTo>
                  <a:lnTo>
                    <a:pt x="42" y="773"/>
                  </a:lnTo>
                  <a:lnTo>
                    <a:pt x="49" y="752"/>
                  </a:lnTo>
                  <a:lnTo>
                    <a:pt x="50" y="741"/>
                  </a:lnTo>
                  <a:lnTo>
                    <a:pt x="51" y="731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0" y="574"/>
                  </a:lnTo>
                  <a:lnTo>
                    <a:pt x="49" y="514"/>
                  </a:lnTo>
                  <a:lnTo>
                    <a:pt x="49" y="484"/>
                  </a:lnTo>
                  <a:lnTo>
                    <a:pt x="50" y="455"/>
                  </a:lnTo>
                  <a:lnTo>
                    <a:pt x="53" y="425"/>
                  </a:lnTo>
                  <a:lnTo>
                    <a:pt x="58" y="397"/>
                  </a:lnTo>
                  <a:lnTo>
                    <a:pt x="58" y="397"/>
                  </a:lnTo>
                  <a:lnTo>
                    <a:pt x="62" y="375"/>
                  </a:lnTo>
                  <a:lnTo>
                    <a:pt x="66" y="353"/>
                  </a:lnTo>
                  <a:lnTo>
                    <a:pt x="67" y="331"/>
                  </a:lnTo>
                  <a:lnTo>
                    <a:pt x="68" y="308"/>
                  </a:lnTo>
                  <a:lnTo>
                    <a:pt x="68" y="264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71" y="168"/>
                  </a:lnTo>
                  <a:lnTo>
                    <a:pt x="76" y="117"/>
                  </a:lnTo>
                  <a:lnTo>
                    <a:pt x="85" y="17"/>
                  </a:lnTo>
                  <a:lnTo>
                    <a:pt x="85" y="17"/>
                  </a:lnTo>
                  <a:lnTo>
                    <a:pt x="85" y="13"/>
                  </a:lnTo>
                  <a:lnTo>
                    <a:pt x="85" y="9"/>
                  </a:lnTo>
                  <a:lnTo>
                    <a:pt x="81" y="5"/>
                  </a:lnTo>
                  <a:lnTo>
                    <a:pt x="76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8" y="5"/>
                  </a:lnTo>
                  <a:lnTo>
                    <a:pt x="54" y="9"/>
                  </a:lnTo>
                  <a:lnTo>
                    <a:pt x="53" y="13"/>
                  </a:lnTo>
                  <a:lnTo>
                    <a:pt x="51" y="17"/>
                  </a:lnTo>
                  <a:lnTo>
                    <a:pt x="51" y="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9" name="Freeform 1271"/>
            <p:cNvSpPr/>
            <p:nvPr/>
          </p:nvSpPr>
          <p:spPr bwMode="auto">
            <a:xfrm>
              <a:off x="5819776" y="2200275"/>
              <a:ext cx="38100" cy="12700"/>
            </a:xfrm>
            <a:custGeom>
              <a:avLst/>
              <a:gdLst/>
              <a:ahLst/>
              <a:cxnLst>
                <a:cxn ang="0">
                  <a:pos x="79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3" y="0"/>
                </a:cxn>
                <a:cxn ang="0">
                  <a:pos x="9" y="2"/>
                </a:cxn>
                <a:cxn ang="0">
                  <a:pos x="4" y="6"/>
                </a:cxn>
                <a:cxn ang="0">
                  <a:pos x="1" y="11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4" y="29"/>
                </a:cxn>
                <a:cxn ang="0">
                  <a:pos x="9" y="33"/>
                </a:cxn>
                <a:cxn ang="0">
                  <a:pos x="13" y="34"/>
                </a:cxn>
                <a:cxn ang="0">
                  <a:pos x="17" y="34"/>
                </a:cxn>
                <a:cxn ang="0">
                  <a:pos x="79" y="34"/>
                </a:cxn>
                <a:cxn ang="0">
                  <a:pos x="79" y="34"/>
                </a:cxn>
                <a:cxn ang="0">
                  <a:pos x="82" y="34"/>
                </a:cxn>
                <a:cxn ang="0">
                  <a:pos x="86" y="33"/>
                </a:cxn>
                <a:cxn ang="0">
                  <a:pos x="91" y="29"/>
                </a:cxn>
                <a:cxn ang="0">
                  <a:pos x="94" y="24"/>
                </a:cxn>
                <a:cxn ang="0">
                  <a:pos x="95" y="17"/>
                </a:cxn>
                <a:cxn ang="0">
                  <a:pos x="94" y="11"/>
                </a:cxn>
                <a:cxn ang="0">
                  <a:pos x="91" y="6"/>
                </a:cxn>
                <a:cxn ang="0">
                  <a:pos x="86" y="2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9" y="0"/>
                </a:cxn>
              </a:cxnLst>
              <a:rect l="0" t="0" r="r" b="b"/>
              <a:pathLst>
                <a:path w="95" h="34">
                  <a:moveTo>
                    <a:pt x="79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3" y="34"/>
                  </a:lnTo>
                  <a:lnTo>
                    <a:pt x="17" y="34"/>
                  </a:lnTo>
                  <a:lnTo>
                    <a:pt x="79" y="34"/>
                  </a:lnTo>
                  <a:lnTo>
                    <a:pt x="79" y="34"/>
                  </a:lnTo>
                  <a:lnTo>
                    <a:pt x="82" y="34"/>
                  </a:lnTo>
                  <a:lnTo>
                    <a:pt x="86" y="33"/>
                  </a:lnTo>
                  <a:lnTo>
                    <a:pt x="91" y="29"/>
                  </a:lnTo>
                  <a:lnTo>
                    <a:pt x="94" y="24"/>
                  </a:lnTo>
                  <a:lnTo>
                    <a:pt x="95" y="17"/>
                  </a:lnTo>
                  <a:lnTo>
                    <a:pt x="94" y="11"/>
                  </a:lnTo>
                  <a:lnTo>
                    <a:pt x="91" y="6"/>
                  </a:lnTo>
                  <a:lnTo>
                    <a:pt x="86" y="2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295" name="组合 1294"/>
          <p:cNvGrpSpPr/>
          <p:nvPr/>
        </p:nvGrpSpPr>
        <p:grpSpPr>
          <a:xfrm>
            <a:off x="9944128" y="3581383"/>
            <a:ext cx="1024467" cy="1018117"/>
            <a:chOff x="6137276" y="2995613"/>
            <a:chExt cx="768350" cy="763588"/>
          </a:xfrm>
          <a:solidFill>
            <a:srgbClr val="1043AB"/>
          </a:solidFill>
        </p:grpSpPr>
        <p:sp>
          <p:nvSpPr>
            <p:cNvPr id="1296" name="Freeform 276"/>
            <p:cNvSpPr/>
            <p:nvPr/>
          </p:nvSpPr>
          <p:spPr bwMode="auto">
            <a:xfrm>
              <a:off x="6154738" y="3495676"/>
              <a:ext cx="23813" cy="39688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9"/>
                </a:cxn>
                <a:cxn ang="0">
                  <a:pos x="30" y="13"/>
                </a:cxn>
                <a:cxn ang="0">
                  <a:pos x="25" y="22"/>
                </a:cxn>
                <a:cxn ang="0">
                  <a:pos x="13" y="39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4" y="53"/>
                </a:cxn>
                <a:cxn ang="0">
                  <a:pos x="1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2" y="62"/>
                </a:cxn>
                <a:cxn ang="0">
                  <a:pos x="15" y="53"/>
                </a:cxn>
                <a:cxn ang="0">
                  <a:pos x="19" y="46"/>
                </a:cxn>
                <a:cxn ang="0">
                  <a:pos x="24" y="39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2" y="11"/>
                </a:cxn>
                <a:cxn ang="0">
                  <a:pos x="42" y="11"/>
                </a:cxn>
                <a:cxn ang="0">
                  <a:pos x="43" y="8"/>
                </a:cxn>
                <a:cxn ang="0">
                  <a:pos x="43" y="6"/>
                </a:cxn>
              </a:cxnLst>
              <a:rect l="0" t="0" r="r" b="b"/>
              <a:pathLst>
                <a:path w="43" h="74">
                  <a:moveTo>
                    <a:pt x="43" y="6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9"/>
                  </a:lnTo>
                  <a:lnTo>
                    <a:pt x="30" y="13"/>
                  </a:lnTo>
                  <a:lnTo>
                    <a:pt x="25" y="22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4" y="53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2" y="62"/>
                  </a:lnTo>
                  <a:lnTo>
                    <a:pt x="15" y="53"/>
                  </a:lnTo>
                  <a:lnTo>
                    <a:pt x="19" y="46"/>
                  </a:lnTo>
                  <a:lnTo>
                    <a:pt x="24" y="39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2" y="11"/>
                  </a:lnTo>
                  <a:lnTo>
                    <a:pt x="42" y="11"/>
                  </a:lnTo>
                  <a:lnTo>
                    <a:pt x="43" y="8"/>
                  </a:lnTo>
                  <a:lnTo>
                    <a:pt x="4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7" name="Freeform 277"/>
            <p:cNvSpPr/>
            <p:nvPr/>
          </p:nvSpPr>
          <p:spPr bwMode="auto">
            <a:xfrm>
              <a:off x="6159501" y="3525838"/>
              <a:ext cx="30163" cy="38100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33" y="18"/>
                </a:cxn>
                <a:cxn ang="0">
                  <a:pos x="25" y="26"/>
                </a:cxn>
                <a:cxn ang="0">
                  <a:pos x="18" y="36"/>
                </a:cxn>
                <a:cxn ang="0">
                  <a:pos x="18" y="36"/>
                </a:cxn>
                <a:cxn ang="0">
                  <a:pos x="13" y="43"/>
                </a:cxn>
                <a:cxn ang="0">
                  <a:pos x="8" y="50"/>
                </a:cxn>
                <a:cxn ang="0">
                  <a:pos x="4" y="58"/>
                </a:cxn>
                <a:cxn ang="0">
                  <a:pos x="1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2" y="63"/>
                </a:cxn>
                <a:cxn ang="0">
                  <a:pos x="14" y="60"/>
                </a:cxn>
                <a:cxn ang="0">
                  <a:pos x="19" y="53"/>
                </a:cxn>
                <a:cxn ang="0">
                  <a:pos x="19" y="53"/>
                </a:cxn>
                <a:cxn ang="0">
                  <a:pos x="28" y="38"/>
                </a:cxn>
                <a:cxn ang="0">
                  <a:pos x="28" y="38"/>
                </a:cxn>
                <a:cxn ang="0">
                  <a:pos x="35" y="29"/>
                </a:cxn>
                <a:cxn ang="0">
                  <a:pos x="42" y="22"/>
                </a:cxn>
                <a:cxn ang="0">
                  <a:pos x="56" y="9"/>
                </a:cxn>
                <a:cxn ang="0">
                  <a:pos x="56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72">
                  <a:moveTo>
                    <a:pt x="49" y="3"/>
                  </a:moveTo>
                  <a:lnTo>
                    <a:pt x="49" y="3"/>
                  </a:lnTo>
                  <a:lnTo>
                    <a:pt x="33" y="18"/>
                  </a:lnTo>
                  <a:lnTo>
                    <a:pt x="25" y="2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43"/>
                  </a:lnTo>
                  <a:lnTo>
                    <a:pt x="8" y="50"/>
                  </a:lnTo>
                  <a:lnTo>
                    <a:pt x="4" y="58"/>
                  </a:lnTo>
                  <a:lnTo>
                    <a:pt x="1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35" y="29"/>
                  </a:lnTo>
                  <a:lnTo>
                    <a:pt x="42" y="22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8" name="Freeform 278"/>
            <p:cNvSpPr/>
            <p:nvPr/>
          </p:nvSpPr>
          <p:spPr bwMode="auto">
            <a:xfrm>
              <a:off x="6164263" y="3563938"/>
              <a:ext cx="25400" cy="381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8"/>
                </a:cxn>
                <a:cxn ang="0">
                  <a:pos x="37" y="10"/>
                </a:cxn>
                <a:cxn ang="0">
                  <a:pos x="33" y="17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1" y="46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5" y="58"/>
                </a:cxn>
                <a:cxn ang="0">
                  <a:pos x="21" y="48"/>
                </a:cxn>
                <a:cxn ang="0">
                  <a:pos x="29" y="37"/>
                </a:cxn>
                <a:cxn ang="0">
                  <a:pos x="36" y="27"/>
                </a:cxn>
                <a:cxn ang="0">
                  <a:pos x="36" y="27"/>
                </a:cxn>
                <a:cxn ang="0">
                  <a:pos x="39" y="22"/>
                </a:cxn>
                <a:cxn ang="0">
                  <a:pos x="44" y="17"/>
                </a:cxn>
                <a:cxn ang="0">
                  <a:pos x="46" y="10"/>
                </a:cxn>
                <a:cxn ang="0">
                  <a:pos x="47" y="7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71">
                  <a:moveTo>
                    <a:pt x="47" y="3"/>
                  </a:move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8"/>
                  </a:lnTo>
                  <a:lnTo>
                    <a:pt x="37" y="10"/>
                  </a:lnTo>
                  <a:lnTo>
                    <a:pt x="33" y="1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1" y="46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5" y="58"/>
                  </a:lnTo>
                  <a:lnTo>
                    <a:pt x="21" y="48"/>
                  </a:lnTo>
                  <a:lnTo>
                    <a:pt x="29" y="3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9" y="22"/>
                  </a:lnTo>
                  <a:lnTo>
                    <a:pt x="44" y="17"/>
                  </a:lnTo>
                  <a:lnTo>
                    <a:pt x="46" y="10"/>
                  </a:lnTo>
                  <a:lnTo>
                    <a:pt x="47" y="7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299" name="Freeform 279"/>
            <p:cNvSpPr/>
            <p:nvPr/>
          </p:nvSpPr>
          <p:spPr bwMode="auto">
            <a:xfrm>
              <a:off x="6162676" y="3609976"/>
              <a:ext cx="30163" cy="34925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6" y="15"/>
                </a:cxn>
                <a:cxn ang="0">
                  <a:pos x="25" y="29"/>
                </a:cxn>
                <a:cxn ang="0">
                  <a:pos x="13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9" y="50"/>
                </a:cxn>
                <a:cxn ang="0">
                  <a:pos x="32" y="35"/>
                </a:cxn>
                <a:cxn ang="0">
                  <a:pos x="43" y="22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7" h="64">
                  <a:moveTo>
                    <a:pt x="48" y="1"/>
                  </a:moveTo>
                  <a:lnTo>
                    <a:pt x="48" y="1"/>
                  </a:lnTo>
                  <a:lnTo>
                    <a:pt x="36" y="15"/>
                  </a:lnTo>
                  <a:lnTo>
                    <a:pt x="25" y="29"/>
                  </a:lnTo>
                  <a:lnTo>
                    <a:pt x="13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9" y="50"/>
                  </a:lnTo>
                  <a:lnTo>
                    <a:pt x="32" y="35"/>
                  </a:lnTo>
                  <a:lnTo>
                    <a:pt x="43" y="2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0" name="Freeform 280"/>
            <p:cNvSpPr/>
            <p:nvPr/>
          </p:nvSpPr>
          <p:spPr bwMode="auto">
            <a:xfrm>
              <a:off x="6167438" y="3644901"/>
              <a:ext cx="28575" cy="36513"/>
            </a:xfrm>
            <a:custGeom>
              <a:avLst/>
              <a:gdLst/>
              <a:ahLst/>
              <a:cxnLst>
                <a:cxn ang="0">
                  <a:pos x="48" y="1"/>
                </a:cxn>
                <a:cxn ang="0">
                  <a:pos x="48" y="1"/>
                </a:cxn>
                <a:cxn ang="0">
                  <a:pos x="39" y="7"/>
                </a:cxn>
                <a:cxn ang="0">
                  <a:pos x="32" y="13"/>
                </a:cxn>
                <a:cxn ang="0">
                  <a:pos x="26" y="20"/>
                </a:cxn>
                <a:cxn ang="0">
                  <a:pos x="20" y="27"/>
                </a:cxn>
                <a:cxn ang="0">
                  <a:pos x="9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8" y="49"/>
                </a:cxn>
                <a:cxn ang="0">
                  <a:pos x="27" y="35"/>
                </a:cxn>
                <a:cxn ang="0">
                  <a:pos x="32" y="27"/>
                </a:cxn>
                <a:cxn ang="0">
                  <a:pos x="37" y="20"/>
                </a:cxn>
                <a:cxn ang="0">
                  <a:pos x="44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4" y="8"/>
                </a:cxn>
                <a:cxn ang="0">
                  <a:pos x="54" y="7"/>
                </a:cxn>
                <a:cxn ang="0">
                  <a:pos x="54" y="5"/>
                </a:cxn>
                <a:cxn ang="0">
                  <a:pos x="54" y="4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8" y="1"/>
                </a:cxn>
              </a:cxnLst>
              <a:rect l="0" t="0" r="r" b="b"/>
              <a:pathLst>
                <a:path w="54" h="67">
                  <a:moveTo>
                    <a:pt x="48" y="1"/>
                  </a:moveTo>
                  <a:lnTo>
                    <a:pt x="48" y="1"/>
                  </a:lnTo>
                  <a:lnTo>
                    <a:pt x="39" y="7"/>
                  </a:lnTo>
                  <a:lnTo>
                    <a:pt x="32" y="13"/>
                  </a:lnTo>
                  <a:lnTo>
                    <a:pt x="26" y="20"/>
                  </a:lnTo>
                  <a:lnTo>
                    <a:pt x="20" y="27"/>
                  </a:lnTo>
                  <a:lnTo>
                    <a:pt x="9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8" y="49"/>
                  </a:lnTo>
                  <a:lnTo>
                    <a:pt x="27" y="35"/>
                  </a:lnTo>
                  <a:lnTo>
                    <a:pt x="32" y="27"/>
                  </a:lnTo>
                  <a:lnTo>
                    <a:pt x="37" y="20"/>
                  </a:lnTo>
                  <a:lnTo>
                    <a:pt x="44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4" y="8"/>
                  </a:lnTo>
                  <a:lnTo>
                    <a:pt x="54" y="7"/>
                  </a:lnTo>
                  <a:lnTo>
                    <a:pt x="54" y="5"/>
                  </a:lnTo>
                  <a:lnTo>
                    <a:pt x="54" y="4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1" name="Freeform 281"/>
            <p:cNvSpPr/>
            <p:nvPr/>
          </p:nvSpPr>
          <p:spPr bwMode="auto">
            <a:xfrm>
              <a:off x="6169026" y="3675063"/>
              <a:ext cx="28575" cy="3810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33" y="17"/>
                </a:cxn>
                <a:cxn ang="0">
                  <a:pos x="22" y="32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9" y="53"/>
                </a:cxn>
                <a:cxn ang="0">
                  <a:pos x="29" y="38"/>
                </a:cxn>
                <a:cxn ang="0">
                  <a:pos x="40" y="23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5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4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5" h="72">
                  <a:moveTo>
                    <a:pt x="47" y="2"/>
                  </a:moveTo>
                  <a:lnTo>
                    <a:pt x="47" y="2"/>
                  </a:lnTo>
                  <a:lnTo>
                    <a:pt x="33" y="17"/>
                  </a:lnTo>
                  <a:lnTo>
                    <a:pt x="22" y="32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9" y="53"/>
                  </a:lnTo>
                  <a:lnTo>
                    <a:pt x="29" y="38"/>
                  </a:lnTo>
                  <a:lnTo>
                    <a:pt x="40" y="23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5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4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2" name="Freeform 282"/>
            <p:cNvSpPr/>
            <p:nvPr/>
          </p:nvSpPr>
          <p:spPr bwMode="auto">
            <a:xfrm>
              <a:off x="6181726" y="3694113"/>
              <a:ext cx="28575" cy="39688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7" y="1"/>
                </a:cxn>
                <a:cxn ang="0">
                  <a:pos x="39" y="7"/>
                </a:cxn>
                <a:cxn ang="0">
                  <a:pos x="32" y="14"/>
                </a:cxn>
                <a:cxn ang="0">
                  <a:pos x="25" y="22"/>
                </a:cxn>
                <a:cxn ang="0">
                  <a:pos x="19" y="32"/>
                </a:cxn>
                <a:cxn ang="0">
                  <a:pos x="12" y="40"/>
                </a:cxn>
                <a:cxn ang="0">
                  <a:pos x="7" y="49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3"/>
                </a:cxn>
                <a:cxn ang="0">
                  <a:pos x="16" y="54"/>
                </a:cxn>
                <a:cxn ang="0">
                  <a:pos x="21" y="45"/>
                </a:cxn>
                <a:cxn ang="0">
                  <a:pos x="27" y="36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5" y="6"/>
                </a:cxn>
                <a:cxn ang="0">
                  <a:pos x="55" y="4"/>
                </a:cxn>
                <a:cxn ang="0">
                  <a:pos x="55" y="3"/>
                </a:cxn>
                <a:cxn ang="0">
                  <a:pos x="54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5" h="75">
                  <a:moveTo>
                    <a:pt x="47" y="1"/>
                  </a:moveTo>
                  <a:lnTo>
                    <a:pt x="47" y="1"/>
                  </a:lnTo>
                  <a:lnTo>
                    <a:pt x="39" y="7"/>
                  </a:lnTo>
                  <a:lnTo>
                    <a:pt x="32" y="14"/>
                  </a:lnTo>
                  <a:lnTo>
                    <a:pt x="25" y="22"/>
                  </a:lnTo>
                  <a:lnTo>
                    <a:pt x="19" y="32"/>
                  </a:lnTo>
                  <a:lnTo>
                    <a:pt x="12" y="40"/>
                  </a:lnTo>
                  <a:lnTo>
                    <a:pt x="7" y="49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1" y="45"/>
                  </a:lnTo>
                  <a:lnTo>
                    <a:pt x="27" y="36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5" y="6"/>
                  </a:lnTo>
                  <a:lnTo>
                    <a:pt x="55" y="4"/>
                  </a:lnTo>
                  <a:lnTo>
                    <a:pt x="55" y="3"/>
                  </a:lnTo>
                  <a:lnTo>
                    <a:pt x="54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3" name="Freeform 283"/>
            <p:cNvSpPr/>
            <p:nvPr/>
          </p:nvSpPr>
          <p:spPr bwMode="auto">
            <a:xfrm>
              <a:off x="6210301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4" y="11"/>
                </a:cxn>
                <a:cxn ang="0">
                  <a:pos x="13" y="23"/>
                </a:cxn>
                <a:cxn ang="0">
                  <a:pos x="9" y="30"/>
                </a:cxn>
                <a:cxn ang="0">
                  <a:pos x="5" y="36"/>
                </a:cxn>
                <a:cxn ang="0">
                  <a:pos x="2" y="43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6"/>
                </a:cxn>
                <a:cxn ang="0">
                  <a:pos x="14" y="40"/>
                </a:cxn>
                <a:cxn ang="0">
                  <a:pos x="22" y="28"/>
                </a:cxn>
                <a:cxn ang="0">
                  <a:pos x="31" y="17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57">
                  <a:moveTo>
                    <a:pt x="34" y="1"/>
                  </a:moveTo>
                  <a:lnTo>
                    <a:pt x="34" y="1"/>
                  </a:lnTo>
                  <a:lnTo>
                    <a:pt x="24" y="11"/>
                  </a:lnTo>
                  <a:lnTo>
                    <a:pt x="13" y="23"/>
                  </a:lnTo>
                  <a:lnTo>
                    <a:pt x="9" y="30"/>
                  </a:lnTo>
                  <a:lnTo>
                    <a:pt x="5" y="36"/>
                  </a:lnTo>
                  <a:lnTo>
                    <a:pt x="2" y="43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6"/>
                  </a:lnTo>
                  <a:lnTo>
                    <a:pt x="14" y="40"/>
                  </a:lnTo>
                  <a:lnTo>
                    <a:pt x="22" y="28"/>
                  </a:lnTo>
                  <a:lnTo>
                    <a:pt x="31" y="17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4" name="Freeform 284"/>
            <p:cNvSpPr/>
            <p:nvPr/>
          </p:nvSpPr>
          <p:spPr bwMode="auto">
            <a:xfrm>
              <a:off x="6245226" y="3708401"/>
              <a:ext cx="25400" cy="36513"/>
            </a:xfrm>
            <a:custGeom>
              <a:avLst/>
              <a:gdLst/>
              <a:ahLst/>
              <a:cxnLst>
                <a:cxn ang="0">
                  <a:pos x="40" y="3"/>
                </a:cxn>
                <a:cxn ang="0">
                  <a:pos x="40" y="3"/>
                </a:cxn>
                <a:cxn ang="0">
                  <a:pos x="37" y="11"/>
                </a:cxn>
                <a:cxn ang="0">
                  <a:pos x="32" y="18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8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20" y="51"/>
                </a:cxn>
                <a:cxn ang="0">
                  <a:pos x="31" y="3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40" y="3"/>
                </a:cxn>
              </a:cxnLst>
              <a:rect l="0" t="0" r="r" b="b"/>
              <a:pathLst>
                <a:path w="50" h="68">
                  <a:moveTo>
                    <a:pt x="40" y="3"/>
                  </a:moveTo>
                  <a:lnTo>
                    <a:pt x="40" y="3"/>
                  </a:lnTo>
                  <a:lnTo>
                    <a:pt x="37" y="11"/>
                  </a:lnTo>
                  <a:lnTo>
                    <a:pt x="32" y="18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20" y="51"/>
                  </a:lnTo>
                  <a:lnTo>
                    <a:pt x="31" y="3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4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5" name="Freeform 285"/>
            <p:cNvSpPr/>
            <p:nvPr/>
          </p:nvSpPr>
          <p:spPr bwMode="auto">
            <a:xfrm>
              <a:off x="6278563" y="3711576"/>
              <a:ext cx="20638" cy="31750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6" y="12"/>
                </a:cxn>
                <a:cxn ang="0">
                  <a:pos x="22" y="19"/>
                </a:cxn>
                <a:cxn ang="0">
                  <a:pos x="22" y="19"/>
                </a:cxn>
                <a:cxn ang="0">
                  <a:pos x="17" y="24"/>
                </a:cxn>
                <a:cxn ang="0">
                  <a:pos x="15" y="26"/>
                </a:cxn>
                <a:cxn ang="0">
                  <a:pos x="13" y="28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2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3" y="50"/>
                </a:cxn>
                <a:cxn ang="0">
                  <a:pos x="16" y="42"/>
                </a:cxn>
                <a:cxn ang="0">
                  <a:pos x="21" y="35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0" y="23"/>
                </a:cxn>
                <a:cxn ang="0">
                  <a:pos x="35" y="17"/>
                </a:cxn>
                <a:cxn ang="0">
                  <a:pos x="37" y="11"/>
                </a:cxn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9" h="61">
                  <a:moveTo>
                    <a:pt x="28" y="4"/>
                  </a:moveTo>
                  <a:lnTo>
                    <a:pt x="28" y="4"/>
                  </a:lnTo>
                  <a:lnTo>
                    <a:pt x="28" y="8"/>
                  </a:lnTo>
                  <a:lnTo>
                    <a:pt x="26" y="1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7" y="24"/>
                  </a:lnTo>
                  <a:lnTo>
                    <a:pt x="15" y="26"/>
                  </a:lnTo>
                  <a:lnTo>
                    <a:pt x="13" y="28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2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3" y="50"/>
                  </a:lnTo>
                  <a:lnTo>
                    <a:pt x="16" y="42"/>
                  </a:lnTo>
                  <a:lnTo>
                    <a:pt x="21" y="35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0" y="23"/>
                  </a:lnTo>
                  <a:lnTo>
                    <a:pt x="35" y="17"/>
                  </a:lnTo>
                  <a:lnTo>
                    <a:pt x="37" y="11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6" name="Freeform 286"/>
            <p:cNvSpPr/>
            <p:nvPr/>
          </p:nvSpPr>
          <p:spPr bwMode="auto">
            <a:xfrm>
              <a:off x="6307138" y="3713163"/>
              <a:ext cx="11113" cy="2540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4"/>
                </a:cxn>
                <a:cxn ang="0">
                  <a:pos x="9" y="25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1" y="48"/>
                </a:cxn>
                <a:cxn ang="0">
                  <a:pos x="2" y="49"/>
                </a:cxn>
                <a:cxn ang="0">
                  <a:pos x="4" y="50"/>
                </a:cxn>
                <a:cxn ang="0">
                  <a:pos x="7" y="49"/>
                </a:cxn>
                <a:cxn ang="0">
                  <a:pos x="10" y="48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8" y="26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50">
                  <a:moveTo>
                    <a:pt x="13" y="4"/>
                  </a:moveTo>
                  <a:lnTo>
                    <a:pt x="13" y="4"/>
                  </a:lnTo>
                  <a:lnTo>
                    <a:pt x="12" y="14"/>
                  </a:lnTo>
                  <a:lnTo>
                    <a:pt x="9" y="25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4" y="50"/>
                  </a:lnTo>
                  <a:lnTo>
                    <a:pt x="7" y="49"/>
                  </a:lnTo>
                  <a:lnTo>
                    <a:pt x="10" y="48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8" y="26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7" name="Freeform 287"/>
            <p:cNvSpPr/>
            <p:nvPr/>
          </p:nvSpPr>
          <p:spPr bwMode="auto">
            <a:xfrm>
              <a:off x="6424613" y="3367088"/>
              <a:ext cx="34925" cy="3016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5"/>
                </a:cxn>
                <a:cxn ang="0">
                  <a:pos x="51" y="7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39" y="20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15" y="39"/>
                </a:cxn>
                <a:cxn ang="0">
                  <a:pos x="7" y="44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59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15" y="51"/>
                </a:cxn>
                <a:cxn ang="0">
                  <a:pos x="22" y="45"/>
                </a:cxn>
                <a:cxn ang="0">
                  <a:pos x="30" y="40"/>
                </a:cxn>
                <a:cxn ang="0">
                  <a:pos x="36" y="34"/>
                </a:cxn>
                <a:cxn ang="0">
                  <a:pos x="36" y="34"/>
                </a:cxn>
                <a:cxn ang="0">
                  <a:pos x="51" y="21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59">
                  <a:moveTo>
                    <a:pt x="59" y="1"/>
                  </a:moveTo>
                  <a:lnTo>
                    <a:pt x="59" y="1"/>
                  </a:lnTo>
                  <a:lnTo>
                    <a:pt x="53" y="5"/>
                  </a:lnTo>
                  <a:lnTo>
                    <a:pt x="51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39" y="2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15" y="39"/>
                  </a:lnTo>
                  <a:lnTo>
                    <a:pt x="7" y="44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59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5" y="51"/>
                  </a:lnTo>
                  <a:lnTo>
                    <a:pt x="22" y="45"/>
                  </a:lnTo>
                  <a:lnTo>
                    <a:pt x="30" y="40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51" y="21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8" name="Freeform 288"/>
            <p:cNvSpPr/>
            <p:nvPr/>
          </p:nvSpPr>
          <p:spPr bwMode="auto">
            <a:xfrm>
              <a:off x="6427788" y="3405188"/>
              <a:ext cx="34925" cy="3016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6"/>
                </a:cxn>
                <a:cxn ang="0">
                  <a:pos x="42" y="11"/>
                </a:cxn>
                <a:cxn ang="0">
                  <a:pos x="28" y="23"/>
                </a:cxn>
                <a:cxn ang="0">
                  <a:pos x="15" y="36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33" y="30"/>
                </a:cxn>
                <a:cxn ang="0">
                  <a:pos x="47" y="19"/>
                </a:cxn>
                <a:cxn ang="0">
                  <a:pos x="54" y="14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7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57">
                  <a:moveTo>
                    <a:pt x="57" y="0"/>
                  </a:moveTo>
                  <a:lnTo>
                    <a:pt x="57" y="0"/>
                  </a:lnTo>
                  <a:lnTo>
                    <a:pt x="49" y="6"/>
                  </a:lnTo>
                  <a:lnTo>
                    <a:pt x="42" y="11"/>
                  </a:lnTo>
                  <a:lnTo>
                    <a:pt x="28" y="23"/>
                  </a:lnTo>
                  <a:lnTo>
                    <a:pt x="15" y="36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33" y="30"/>
                  </a:lnTo>
                  <a:lnTo>
                    <a:pt x="47" y="19"/>
                  </a:lnTo>
                  <a:lnTo>
                    <a:pt x="54" y="14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7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09" name="Freeform 289"/>
            <p:cNvSpPr/>
            <p:nvPr/>
          </p:nvSpPr>
          <p:spPr bwMode="auto">
            <a:xfrm>
              <a:off x="6423026" y="3452813"/>
              <a:ext cx="28575" cy="30163"/>
            </a:xfrm>
            <a:custGeom>
              <a:avLst/>
              <a:gdLst/>
              <a:ahLst/>
              <a:cxnLst>
                <a:cxn ang="0">
                  <a:pos x="52" y="3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8"/>
                </a:cxn>
                <a:cxn ang="0">
                  <a:pos x="40" y="11"/>
                </a:cxn>
                <a:cxn ang="0">
                  <a:pos x="34" y="16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18" y="32"/>
                </a:cxn>
                <a:cxn ang="0">
                  <a:pos x="14" y="35"/>
                </a:cxn>
                <a:cxn ang="0">
                  <a:pos x="11" y="37"/>
                </a:cxn>
                <a:cxn ang="0">
                  <a:pos x="11" y="37"/>
                </a:cxn>
                <a:cxn ang="0">
                  <a:pos x="8" y="39"/>
                </a:cxn>
                <a:cxn ang="0">
                  <a:pos x="5" y="42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1" y="50"/>
                </a:cxn>
                <a:cxn ang="0">
                  <a:pos x="15" y="46"/>
                </a:cxn>
                <a:cxn ang="0">
                  <a:pos x="19" y="43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6" y="36"/>
                </a:cxn>
                <a:cxn ang="0">
                  <a:pos x="30" y="32"/>
                </a:cxn>
                <a:cxn ang="0">
                  <a:pos x="38" y="25"/>
                </a:cxn>
                <a:cxn ang="0">
                  <a:pos x="38" y="25"/>
                </a:cxn>
                <a:cxn ang="0">
                  <a:pos x="43" y="20"/>
                </a:cxn>
                <a:cxn ang="0">
                  <a:pos x="49" y="15"/>
                </a:cxn>
                <a:cxn ang="0">
                  <a:pos x="50" y="13"/>
                </a:cxn>
                <a:cxn ang="0">
                  <a:pos x="52" y="10"/>
                </a:cxn>
                <a:cxn ang="0">
                  <a:pos x="52" y="7"/>
                </a:cxn>
                <a:cxn ang="0">
                  <a:pos x="52" y="3"/>
                </a:cxn>
                <a:cxn ang="0">
                  <a:pos x="52" y="3"/>
                </a:cxn>
              </a:cxnLst>
              <a:rect l="0" t="0" r="r" b="b"/>
              <a:pathLst>
                <a:path w="52" h="57">
                  <a:moveTo>
                    <a:pt x="52" y="3"/>
                  </a:move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0" y="11"/>
                  </a:lnTo>
                  <a:lnTo>
                    <a:pt x="34" y="16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18" y="32"/>
                  </a:lnTo>
                  <a:lnTo>
                    <a:pt x="14" y="35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8" y="39"/>
                  </a:lnTo>
                  <a:lnTo>
                    <a:pt x="5" y="42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1" y="50"/>
                  </a:lnTo>
                  <a:lnTo>
                    <a:pt x="15" y="46"/>
                  </a:lnTo>
                  <a:lnTo>
                    <a:pt x="19" y="43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6" y="36"/>
                  </a:lnTo>
                  <a:lnTo>
                    <a:pt x="30" y="32"/>
                  </a:lnTo>
                  <a:lnTo>
                    <a:pt x="38" y="25"/>
                  </a:lnTo>
                  <a:lnTo>
                    <a:pt x="38" y="25"/>
                  </a:lnTo>
                  <a:lnTo>
                    <a:pt x="43" y="20"/>
                  </a:lnTo>
                  <a:lnTo>
                    <a:pt x="49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3"/>
                  </a:lnTo>
                  <a:lnTo>
                    <a:pt x="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0" name="Freeform 290"/>
            <p:cNvSpPr/>
            <p:nvPr/>
          </p:nvSpPr>
          <p:spPr bwMode="auto">
            <a:xfrm>
              <a:off x="6423026" y="3487738"/>
              <a:ext cx="34925" cy="33338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60" y="0"/>
                </a:cxn>
                <a:cxn ang="0">
                  <a:pos x="52" y="4"/>
                </a:cxn>
                <a:cxn ang="0">
                  <a:pos x="45" y="9"/>
                </a:cxn>
                <a:cxn ang="0">
                  <a:pos x="30" y="23"/>
                </a:cxn>
                <a:cxn ang="0">
                  <a:pos x="30" y="23"/>
                </a:cxn>
                <a:cxn ang="0">
                  <a:pos x="14" y="37"/>
                </a:cxn>
                <a:cxn ang="0">
                  <a:pos x="6" y="46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8" y="60"/>
                </a:cxn>
                <a:cxn ang="0">
                  <a:pos x="13" y="52"/>
                </a:cxn>
                <a:cxn ang="0">
                  <a:pos x="20" y="46"/>
                </a:cxn>
                <a:cxn ang="0">
                  <a:pos x="32" y="33"/>
                </a:cxn>
                <a:cxn ang="0">
                  <a:pos x="32" y="33"/>
                </a:cxn>
                <a:cxn ang="0">
                  <a:pos x="47" y="20"/>
                </a:cxn>
                <a:cxn ang="0">
                  <a:pos x="55" y="13"/>
                </a:cxn>
                <a:cxn ang="0">
                  <a:pos x="59" y="11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4" y="8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60" y="0"/>
                </a:cxn>
              </a:cxnLst>
              <a:rect l="0" t="0" r="r" b="b"/>
              <a:pathLst>
                <a:path w="66" h="62">
                  <a:moveTo>
                    <a:pt x="60" y="0"/>
                  </a:moveTo>
                  <a:lnTo>
                    <a:pt x="60" y="0"/>
                  </a:lnTo>
                  <a:lnTo>
                    <a:pt x="52" y="4"/>
                  </a:lnTo>
                  <a:lnTo>
                    <a:pt x="45" y="9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14" y="37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3" y="52"/>
                  </a:lnTo>
                  <a:lnTo>
                    <a:pt x="20" y="46"/>
                  </a:lnTo>
                  <a:lnTo>
                    <a:pt x="32" y="33"/>
                  </a:lnTo>
                  <a:lnTo>
                    <a:pt x="32" y="33"/>
                  </a:lnTo>
                  <a:lnTo>
                    <a:pt x="47" y="20"/>
                  </a:lnTo>
                  <a:lnTo>
                    <a:pt x="55" y="13"/>
                  </a:lnTo>
                  <a:lnTo>
                    <a:pt x="59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4" y="8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1" name="Freeform 291"/>
            <p:cNvSpPr/>
            <p:nvPr/>
          </p:nvSpPr>
          <p:spPr bwMode="auto">
            <a:xfrm>
              <a:off x="6423026" y="3544888"/>
              <a:ext cx="30163" cy="2698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3" y="8"/>
                </a:cxn>
                <a:cxn ang="0">
                  <a:pos x="39" y="11"/>
                </a:cxn>
                <a:cxn ang="0">
                  <a:pos x="39" y="11"/>
                </a:cxn>
                <a:cxn ang="0">
                  <a:pos x="26" y="20"/>
                </a:cxn>
                <a:cxn ang="0">
                  <a:pos x="26" y="20"/>
                </a:cxn>
                <a:cxn ang="0">
                  <a:pos x="12" y="30"/>
                </a:cxn>
                <a:cxn ang="0">
                  <a:pos x="6" y="35"/>
                </a:cxn>
                <a:cxn ang="0">
                  <a:pos x="1" y="41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0" y="44"/>
                </a:cxn>
                <a:cxn ang="0">
                  <a:pos x="2" y="48"/>
                </a:cxn>
                <a:cxn ang="0">
                  <a:pos x="3" y="49"/>
                </a:cxn>
                <a:cxn ang="0">
                  <a:pos x="4" y="49"/>
                </a:cxn>
                <a:cxn ang="0">
                  <a:pos x="6" y="49"/>
                </a:cxn>
                <a:cxn ang="0">
                  <a:pos x="8" y="47"/>
                </a:cxn>
                <a:cxn ang="0">
                  <a:pos x="8" y="47"/>
                </a:cxn>
                <a:cxn ang="0">
                  <a:pos x="15" y="40"/>
                </a:cxn>
                <a:cxn ang="0">
                  <a:pos x="23" y="34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50" y="15"/>
                </a:cxn>
                <a:cxn ang="0">
                  <a:pos x="54" y="10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49">
                  <a:moveTo>
                    <a:pt x="48" y="3"/>
                  </a:moveTo>
                  <a:lnTo>
                    <a:pt x="48" y="3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39" y="11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26" y="20"/>
                  </a:lnTo>
                  <a:lnTo>
                    <a:pt x="12" y="30"/>
                  </a:lnTo>
                  <a:lnTo>
                    <a:pt x="6" y="35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4" y="49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15" y="40"/>
                  </a:lnTo>
                  <a:lnTo>
                    <a:pt x="23" y="34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50" y="15"/>
                  </a:lnTo>
                  <a:lnTo>
                    <a:pt x="54" y="10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2" name="Freeform 292"/>
            <p:cNvSpPr/>
            <p:nvPr/>
          </p:nvSpPr>
          <p:spPr bwMode="auto">
            <a:xfrm>
              <a:off x="6427788" y="3571876"/>
              <a:ext cx="34925" cy="36513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57" y="0"/>
                </a:cxn>
                <a:cxn ang="0">
                  <a:pos x="49" y="7"/>
                </a:cxn>
                <a:cxn ang="0">
                  <a:pos x="43" y="14"/>
                </a:cxn>
                <a:cxn ang="0">
                  <a:pos x="30" y="30"/>
                </a:cxn>
                <a:cxn ang="0">
                  <a:pos x="30" y="30"/>
                </a:cxn>
                <a:cxn ang="0">
                  <a:pos x="23" y="38"/>
                </a:cxn>
                <a:cxn ang="0">
                  <a:pos x="16" y="45"/>
                </a:cxn>
                <a:cxn ang="0">
                  <a:pos x="8" y="53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5" y="69"/>
                </a:cxn>
                <a:cxn ang="0">
                  <a:pos x="8" y="68"/>
                </a:cxn>
                <a:cxn ang="0">
                  <a:pos x="10" y="67"/>
                </a:cxn>
                <a:cxn ang="0">
                  <a:pos x="10" y="67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48" y="21"/>
                </a:cxn>
                <a:cxn ang="0">
                  <a:pos x="54" y="15"/>
                </a:cxn>
                <a:cxn ang="0">
                  <a:pos x="62" y="9"/>
                </a:cxn>
                <a:cxn ang="0">
                  <a:pos x="62" y="9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5"/>
                </a:cxn>
                <a:cxn ang="0">
                  <a:pos x="63" y="3"/>
                </a:cxn>
                <a:cxn ang="0">
                  <a:pos x="62" y="2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7" y="0"/>
                </a:cxn>
              </a:cxnLst>
              <a:rect l="0" t="0" r="r" b="b"/>
              <a:pathLst>
                <a:path w="65" h="69">
                  <a:moveTo>
                    <a:pt x="57" y="0"/>
                  </a:moveTo>
                  <a:lnTo>
                    <a:pt x="57" y="0"/>
                  </a:lnTo>
                  <a:lnTo>
                    <a:pt x="49" y="7"/>
                  </a:lnTo>
                  <a:lnTo>
                    <a:pt x="43" y="14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8" y="5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5" y="69"/>
                  </a:lnTo>
                  <a:lnTo>
                    <a:pt x="8" y="68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8" y="21"/>
                  </a:lnTo>
                  <a:lnTo>
                    <a:pt x="54" y="15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5"/>
                  </a:lnTo>
                  <a:lnTo>
                    <a:pt x="63" y="3"/>
                  </a:lnTo>
                  <a:lnTo>
                    <a:pt x="62" y="2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3" name="Freeform 293"/>
            <p:cNvSpPr/>
            <p:nvPr/>
          </p:nvSpPr>
          <p:spPr bwMode="auto">
            <a:xfrm>
              <a:off x="6427788" y="3619501"/>
              <a:ext cx="36513" cy="3333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9"/>
                </a:cxn>
                <a:cxn ang="0">
                  <a:pos x="47" y="16"/>
                </a:cxn>
                <a:cxn ang="0">
                  <a:pos x="32" y="30"/>
                </a:cxn>
                <a:cxn ang="0">
                  <a:pos x="17" y="42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1" y="62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3" y="49"/>
                </a:cxn>
                <a:cxn ang="0">
                  <a:pos x="39" y="36"/>
                </a:cxn>
                <a:cxn ang="0">
                  <a:pos x="54" y="22"/>
                </a:cxn>
                <a:cxn ang="0">
                  <a:pos x="61" y="15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4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9" h="64">
                  <a:moveTo>
                    <a:pt x="60" y="1"/>
                  </a:moveTo>
                  <a:lnTo>
                    <a:pt x="60" y="1"/>
                  </a:lnTo>
                  <a:lnTo>
                    <a:pt x="54" y="9"/>
                  </a:lnTo>
                  <a:lnTo>
                    <a:pt x="47" y="16"/>
                  </a:lnTo>
                  <a:lnTo>
                    <a:pt x="32" y="30"/>
                  </a:lnTo>
                  <a:lnTo>
                    <a:pt x="17" y="42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1" y="62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3" y="49"/>
                  </a:lnTo>
                  <a:lnTo>
                    <a:pt x="39" y="36"/>
                  </a:lnTo>
                  <a:lnTo>
                    <a:pt x="54" y="22"/>
                  </a:lnTo>
                  <a:lnTo>
                    <a:pt x="61" y="15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4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4" name="Freeform 294"/>
            <p:cNvSpPr/>
            <p:nvPr/>
          </p:nvSpPr>
          <p:spPr bwMode="auto">
            <a:xfrm>
              <a:off x="6427788" y="3656013"/>
              <a:ext cx="38100" cy="3810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6" y="11"/>
                </a:cxn>
                <a:cxn ang="0">
                  <a:pos x="49" y="20"/>
                </a:cxn>
                <a:cxn ang="0">
                  <a:pos x="41" y="27"/>
                </a:cxn>
                <a:cxn ang="0">
                  <a:pos x="32" y="35"/>
                </a:cxn>
                <a:cxn ang="0">
                  <a:pos x="16" y="50"/>
                </a:cxn>
                <a:cxn ang="0">
                  <a:pos x="9" y="57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3"/>
                </a:cxn>
                <a:cxn ang="0">
                  <a:pos x="5" y="73"/>
                </a:cxn>
                <a:cxn ang="0">
                  <a:pos x="8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6" y="62"/>
                </a:cxn>
                <a:cxn ang="0">
                  <a:pos x="24" y="54"/>
                </a:cxn>
                <a:cxn ang="0">
                  <a:pos x="41" y="39"/>
                </a:cxn>
                <a:cxn ang="0">
                  <a:pos x="49" y="32"/>
                </a:cxn>
                <a:cxn ang="0">
                  <a:pos x="57" y="25"/>
                </a:cxn>
                <a:cxn ang="0">
                  <a:pos x="65" y="16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73">
                  <a:moveTo>
                    <a:pt x="62" y="2"/>
                  </a:moveTo>
                  <a:lnTo>
                    <a:pt x="62" y="2"/>
                  </a:lnTo>
                  <a:lnTo>
                    <a:pt x="56" y="11"/>
                  </a:lnTo>
                  <a:lnTo>
                    <a:pt x="49" y="20"/>
                  </a:lnTo>
                  <a:lnTo>
                    <a:pt x="41" y="27"/>
                  </a:lnTo>
                  <a:lnTo>
                    <a:pt x="32" y="35"/>
                  </a:lnTo>
                  <a:lnTo>
                    <a:pt x="16" y="50"/>
                  </a:lnTo>
                  <a:lnTo>
                    <a:pt x="9" y="57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6" y="62"/>
                  </a:lnTo>
                  <a:lnTo>
                    <a:pt x="24" y="54"/>
                  </a:lnTo>
                  <a:lnTo>
                    <a:pt x="41" y="39"/>
                  </a:lnTo>
                  <a:lnTo>
                    <a:pt x="49" y="32"/>
                  </a:lnTo>
                  <a:lnTo>
                    <a:pt x="57" y="25"/>
                  </a:lnTo>
                  <a:lnTo>
                    <a:pt x="65" y="16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5" name="Freeform 295"/>
            <p:cNvSpPr/>
            <p:nvPr/>
          </p:nvSpPr>
          <p:spPr bwMode="auto">
            <a:xfrm>
              <a:off x="6437313" y="3690938"/>
              <a:ext cx="33338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6"/>
                </a:cxn>
                <a:cxn ang="0">
                  <a:pos x="29" y="32"/>
                </a:cxn>
                <a:cxn ang="0">
                  <a:pos x="15" y="46"/>
                </a:cxn>
                <a:cxn ang="0">
                  <a:pos x="9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8" y="66"/>
                </a:cxn>
                <a:cxn ang="0">
                  <a:pos x="15" y="60"/>
                </a:cxn>
                <a:cxn ang="0">
                  <a:pos x="23" y="52"/>
                </a:cxn>
                <a:cxn ang="0">
                  <a:pos x="35" y="38"/>
                </a:cxn>
                <a:cxn ang="0">
                  <a:pos x="48" y="23"/>
                </a:cxn>
                <a:cxn ang="0">
                  <a:pos x="60" y="9"/>
                </a:cxn>
                <a:cxn ang="0">
                  <a:pos x="60" y="9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4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67">
                  <a:moveTo>
                    <a:pt x="54" y="1"/>
                  </a:moveTo>
                  <a:lnTo>
                    <a:pt x="54" y="1"/>
                  </a:lnTo>
                  <a:lnTo>
                    <a:pt x="40" y="16"/>
                  </a:lnTo>
                  <a:lnTo>
                    <a:pt x="29" y="32"/>
                  </a:lnTo>
                  <a:lnTo>
                    <a:pt x="15" y="46"/>
                  </a:lnTo>
                  <a:lnTo>
                    <a:pt x="9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15" y="60"/>
                  </a:lnTo>
                  <a:lnTo>
                    <a:pt x="23" y="52"/>
                  </a:lnTo>
                  <a:lnTo>
                    <a:pt x="35" y="38"/>
                  </a:lnTo>
                  <a:lnTo>
                    <a:pt x="48" y="23"/>
                  </a:lnTo>
                  <a:lnTo>
                    <a:pt x="60" y="9"/>
                  </a:lnTo>
                  <a:lnTo>
                    <a:pt x="60" y="9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4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6" name="Freeform 296"/>
            <p:cNvSpPr/>
            <p:nvPr/>
          </p:nvSpPr>
          <p:spPr bwMode="auto">
            <a:xfrm>
              <a:off x="6473826" y="3708401"/>
              <a:ext cx="22225" cy="30163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6" y="11"/>
                </a:cxn>
                <a:cxn ang="0">
                  <a:pos x="19" y="22"/>
                </a:cxn>
                <a:cxn ang="0">
                  <a:pos x="19" y="22"/>
                </a:cxn>
                <a:cxn ang="0">
                  <a:pos x="16" y="29"/>
                </a:cxn>
                <a:cxn ang="0">
                  <a:pos x="12" y="35"/>
                </a:cxn>
                <a:cxn ang="0">
                  <a:pos x="8" y="41"/>
                </a:cxn>
                <a:cxn ang="0">
                  <a:pos x="5" y="43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3" y="53"/>
                </a:cxn>
                <a:cxn ang="0">
                  <a:pos x="5" y="55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2" y="50"/>
                </a:cxn>
                <a:cxn ang="0">
                  <a:pos x="16" y="47"/>
                </a:cxn>
                <a:cxn ang="0">
                  <a:pos x="19" y="42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30"/>
                </a:cxn>
                <a:cxn ang="0">
                  <a:pos x="30" y="21"/>
                </a:cxn>
                <a:cxn ang="0">
                  <a:pos x="36" y="14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3" h="55">
                  <a:moveTo>
                    <a:pt x="34" y="1"/>
                  </a:moveTo>
                  <a:lnTo>
                    <a:pt x="34" y="1"/>
                  </a:lnTo>
                  <a:lnTo>
                    <a:pt x="26" y="11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6" y="29"/>
                  </a:lnTo>
                  <a:lnTo>
                    <a:pt x="12" y="35"/>
                  </a:lnTo>
                  <a:lnTo>
                    <a:pt x="8" y="41"/>
                  </a:lnTo>
                  <a:lnTo>
                    <a:pt x="5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3" y="53"/>
                  </a:lnTo>
                  <a:lnTo>
                    <a:pt x="5" y="55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2" y="50"/>
                  </a:lnTo>
                  <a:lnTo>
                    <a:pt x="16" y="47"/>
                  </a:lnTo>
                  <a:lnTo>
                    <a:pt x="19" y="42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30"/>
                  </a:lnTo>
                  <a:lnTo>
                    <a:pt x="30" y="21"/>
                  </a:lnTo>
                  <a:lnTo>
                    <a:pt x="36" y="14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7" name="Freeform 297"/>
            <p:cNvSpPr/>
            <p:nvPr/>
          </p:nvSpPr>
          <p:spPr bwMode="auto">
            <a:xfrm>
              <a:off x="6518276" y="3708401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31"/>
                </a:cxn>
                <a:cxn ang="0">
                  <a:pos x="7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7" y="41"/>
                </a:cxn>
                <a:cxn ang="0">
                  <a:pos x="20" y="35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3" h="57">
                  <a:moveTo>
                    <a:pt x="34" y="2"/>
                  </a:moveTo>
                  <a:lnTo>
                    <a:pt x="34" y="2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31"/>
                  </a:lnTo>
                  <a:lnTo>
                    <a:pt x="7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7" y="41"/>
                  </a:lnTo>
                  <a:lnTo>
                    <a:pt x="20" y="35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8" name="Freeform 298"/>
            <p:cNvSpPr/>
            <p:nvPr/>
          </p:nvSpPr>
          <p:spPr bwMode="auto">
            <a:xfrm>
              <a:off x="6556376" y="3709988"/>
              <a:ext cx="19050" cy="31750"/>
            </a:xfrm>
            <a:custGeom>
              <a:avLst/>
              <a:gdLst/>
              <a:ahLst/>
              <a:cxnLst>
                <a:cxn ang="0">
                  <a:pos x="27" y="3"/>
                </a:cxn>
                <a:cxn ang="0">
                  <a:pos x="27" y="3"/>
                </a:cxn>
                <a:cxn ang="0">
                  <a:pos x="24" y="9"/>
                </a:cxn>
                <a:cxn ang="0">
                  <a:pos x="19" y="15"/>
                </a:cxn>
                <a:cxn ang="0">
                  <a:pos x="19" y="15"/>
                </a:cxn>
                <a:cxn ang="0">
                  <a:pos x="16" y="23"/>
                </a:cxn>
                <a:cxn ang="0">
                  <a:pos x="13" y="30"/>
                </a:cxn>
                <a:cxn ang="0">
                  <a:pos x="13" y="30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8"/>
                </a:cxn>
                <a:cxn ang="0">
                  <a:pos x="3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8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2" y="48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21" y="37"/>
                </a:cxn>
                <a:cxn ang="0">
                  <a:pos x="23" y="34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6" y="25"/>
                </a:cxn>
                <a:cxn ang="0">
                  <a:pos x="29" y="18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7" y="3"/>
                </a:cxn>
                <a:cxn ang="0">
                  <a:pos x="27" y="3"/>
                </a:cxn>
              </a:cxnLst>
              <a:rect l="0" t="0" r="r" b="b"/>
              <a:pathLst>
                <a:path w="36" h="58">
                  <a:moveTo>
                    <a:pt x="27" y="3"/>
                  </a:moveTo>
                  <a:lnTo>
                    <a:pt x="27" y="3"/>
                  </a:lnTo>
                  <a:lnTo>
                    <a:pt x="24" y="9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6" y="23"/>
                  </a:lnTo>
                  <a:lnTo>
                    <a:pt x="13" y="30"/>
                  </a:lnTo>
                  <a:lnTo>
                    <a:pt x="13" y="30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8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8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21" y="37"/>
                  </a:lnTo>
                  <a:lnTo>
                    <a:pt x="23" y="34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6" y="25"/>
                  </a:lnTo>
                  <a:lnTo>
                    <a:pt x="29" y="18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19" name="Freeform 299"/>
            <p:cNvSpPr/>
            <p:nvPr/>
          </p:nvSpPr>
          <p:spPr bwMode="auto">
            <a:xfrm>
              <a:off x="6583363" y="3716338"/>
              <a:ext cx="15875" cy="22225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21" y="2"/>
                </a:cxn>
                <a:cxn ang="0">
                  <a:pos x="10" y="19"/>
                </a:cxn>
                <a:cxn ang="0">
                  <a:pos x="4" y="27"/>
                </a:cxn>
                <a:cxn ang="0">
                  <a:pos x="0" y="35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3"/>
                </a:cxn>
                <a:cxn ang="0">
                  <a:pos x="7" y="42"/>
                </a:cxn>
                <a:cxn ang="0">
                  <a:pos x="8" y="41"/>
                </a:cxn>
                <a:cxn ang="0">
                  <a:pos x="8" y="41"/>
                </a:cxn>
                <a:cxn ang="0">
                  <a:pos x="12" y="31"/>
                </a:cxn>
                <a:cxn ang="0">
                  <a:pos x="18" y="23"/>
                </a:cxn>
                <a:cxn ang="0">
                  <a:pos x="30" y="7"/>
                </a:cxn>
                <a:cxn ang="0">
                  <a:pos x="30" y="7"/>
                </a:cxn>
                <a:cxn ang="0">
                  <a:pos x="30" y="5"/>
                </a:cxn>
                <a:cxn ang="0">
                  <a:pos x="30" y="3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1" y="2"/>
                </a:cxn>
              </a:cxnLst>
              <a:rect l="0" t="0" r="r" b="b"/>
              <a:pathLst>
                <a:path w="30" h="43">
                  <a:moveTo>
                    <a:pt x="21" y="2"/>
                  </a:moveTo>
                  <a:lnTo>
                    <a:pt x="21" y="2"/>
                  </a:lnTo>
                  <a:lnTo>
                    <a:pt x="10" y="19"/>
                  </a:lnTo>
                  <a:lnTo>
                    <a:pt x="4" y="27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7" y="42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12" y="31"/>
                  </a:lnTo>
                  <a:lnTo>
                    <a:pt x="18" y="23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0" name="Freeform 300"/>
            <p:cNvSpPr/>
            <p:nvPr/>
          </p:nvSpPr>
          <p:spPr bwMode="auto">
            <a:xfrm>
              <a:off x="6699251" y="3224213"/>
              <a:ext cx="38100" cy="3651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6" y="11"/>
                </a:cxn>
                <a:cxn ang="0">
                  <a:pos x="50" y="18"/>
                </a:cxn>
                <a:cxn ang="0">
                  <a:pos x="34" y="33"/>
                </a:cxn>
                <a:cxn ang="0">
                  <a:pos x="2" y="61"/>
                </a:cxn>
                <a:cxn ang="0">
                  <a:pos x="2" y="61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42" y="39"/>
                </a:cxn>
                <a:cxn ang="0">
                  <a:pos x="57" y="23"/>
                </a:cxn>
                <a:cxn ang="0">
                  <a:pos x="64" y="16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4"/>
                </a:cxn>
                <a:cxn ang="0">
                  <a:pos x="72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4" y="0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2" h="69">
                  <a:moveTo>
                    <a:pt x="63" y="2"/>
                  </a:moveTo>
                  <a:lnTo>
                    <a:pt x="63" y="2"/>
                  </a:lnTo>
                  <a:lnTo>
                    <a:pt x="56" y="11"/>
                  </a:lnTo>
                  <a:lnTo>
                    <a:pt x="50" y="18"/>
                  </a:lnTo>
                  <a:lnTo>
                    <a:pt x="34" y="33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42" y="39"/>
                  </a:lnTo>
                  <a:lnTo>
                    <a:pt x="57" y="23"/>
                  </a:lnTo>
                  <a:lnTo>
                    <a:pt x="64" y="16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4"/>
                  </a:lnTo>
                  <a:lnTo>
                    <a:pt x="72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1" name="Freeform 301"/>
            <p:cNvSpPr/>
            <p:nvPr/>
          </p:nvSpPr>
          <p:spPr bwMode="auto">
            <a:xfrm>
              <a:off x="6694488" y="3271838"/>
              <a:ext cx="39688" cy="39688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63" y="7"/>
                </a:cxn>
                <a:cxn ang="0">
                  <a:pos x="61" y="11"/>
                </a:cxn>
                <a:cxn ang="0">
                  <a:pos x="53" y="18"/>
                </a:cxn>
                <a:cxn ang="0">
                  <a:pos x="36" y="31"/>
                </a:cxn>
                <a:cxn ang="0">
                  <a:pos x="36" y="31"/>
                </a:cxn>
                <a:cxn ang="0">
                  <a:pos x="18" y="48"/>
                </a:cxn>
                <a:cxn ang="0">
                  <a:pos x="9" y="58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3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9" y="62"/>
                </a:cxn>
                <a:cxn ang="0">
                  <a:pos x="29" y="51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65" y="20"/>
                </a:cxn>
                <a:cxn ang="0">
                  <a:pos x="68" y="17"/>
                </a:cxn>
                <a:cxn ang="0">
                  <a:pos x="70" y="13"/>
                </a:cxn>
                <a:cxn ang="0">
                  <a:pos x="73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4" y="3"/>
                </a:cxn>
                <a:cxn ang="0">
                  <a:pos x="74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5" h="75">
                  <a:moveTo>
                    <a:pt x="65" y="3"/>
                  </a:moveTo>
                  <a:lnTo>
                    <a:pt x="65" y="3"/>
                  </a:lnTo>
                  <a:lnTo>
                    <a:pt x="63" y="7"/>
                  </a:lnTo>
                  <a:lnTo>
                    <a:pt x="61" y="11"/>
                  </a:lnTo>
                  <a:lnTo>
                    <a:pt x="53" y="18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18" y="48"/>
                  </a:lnTo>
                  <a:lnTo>
                    <a:pt x="9" y="58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3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9" y="62"/>
                  </a:lnTo>
                  <a:lnTo>
                    <a:pt x="29" y="51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65" y="20"/>
                  </a:lnTo>
                  <a:lnTo>
                    <a:pt x="68" y="17"/>
                  </a:lnTo>
                  <a:lnTo>
                    <a:pt x="70" y="13"/>
                  </a:lnTo>
                  <a:lnTo>
                    <a:pt x="73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4" y="3"/>
                  </a:lnTo>
                  <a:lnTo>
                    <a:pt x="74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2" name="Freeform 302"/>
            <p:cNvSpPr/>
            <p:nvPr/>
          </p:nvSpPr>
          <p:spPr bwMode="auto">
            <a:xfrm>
              <a:off x="6697663" y="3328988"/>
              <a:ext cx="33338" cy="33338"/>
            </a:xfrm>
            <a:custGeom>
              <a:avLst/>
              <a:gdLst/>
              <a:ahLst/>
              <a:cxnLst>
                <a:cxn ang="0">
                  <a:pos x="57" y="1"/>
                </a:cxn>
                <a:cxn ang="0">
                  <a:pos x="57" y="1"/>
                </a:cxn>
                <a:cxn ang="0">
                  <a:pos x="43" y="13"/>
                </a:cxn>
                <a:cxn ang="0">
                  <a:pos x="29" y="25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1"/>
                </a:cxn>
                <a:cxn ang="0">
                  <a:pos x="6" y="59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34" y="34"/>
                </a:cxn>
                <a:cxn ang="0">
                  <a:pos x="48" y="21"/>
                </a:cxn>
                <a:cxn ang="0">
                  <a:pos x="62" y="10"/>
                </a:cxn>
                <a:cxn ang="0">
                  <a:pos x="62" y="10"/>
                </a:cxn>
                <a:cxn ang="0">
                  <a:pos x="63" y="8"/>
                </a:cxn>
                <a:cxn ang="0">
                  <a:pos x="64" y="6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7" y="1"/>
                </a:cxn>
              </a:cxnLst>
              <a:rect l="0" t="0" r="r" b="b"/>
              <a:pathLst>
                <a:path w="64" h="61">
                  <a:moveTo>
                    <a:pt x="57" y="1"/>
                  </a:moveTo>
                  <a:lnTo>
                    <a:pt x="57" y="1"/>
                  </a:lnTo>
                  <a:lnTo>
                    <a:pt x="43" y="13"/>
                  </a:lnTo>
                  <a:lnTo>
                    <a:pt x="29" y="25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1"/>
                  </a:lnTo>
                  <a:lnTo>
                    <a:pt x="6" y="59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34" y="34"/>
                  </a:lnTo>
                  <a:lnTo>
                    <a:pt x="48" y="21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3" name="Freeform 303"/>
            <p:cNvSpPr/>
            <p:nvPr/>
          </p:nvSpPr>
          <p:spPr bwMode="auto">
            <a:xfrm>
              <a:off x="6697663" y="3379788"/>
              <a:ext cx="33338" cy="34925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47" y="6"/>
                </a:cxn>
                <a:cxn ang="0">
                  <a:pos x="38" y="13"/>
                </a:cxn>
                <a:cxn ang="0">
                  <a:pos x="31" y="20"/>
                </a:cxn>
                <a:cxn ang="0">
                  <a:pos x="25" y="28"/>
                </a:cxn>
                <a:cxn ang="0">
                  <a:pos x="13" y="44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49"/>
                </a:cxn>
                <a:cxn ang="0">
                  <a:pos x="31" y="34"/>
                </a:cxn>
                <a:cxn ang="0">
                  <a:pos x="45" y="20"/>
                </a:cxn>
                <a:cxn ang="0">
                  <a:pos x="52" y="14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68">
                  <a:moveTo>
                    <a:pt x="55" y="0"/>
                  </a:moveTo>
                  <a:lnTo>
                    <a:pt x="55" y="0"/>
                  </a:lnTo>
                  <a:lnTo>
                    <a:pt x="47" y="6"/>
                  </a:lnTo>
                  <a:lnTo>
                    <a:pt x="38" y="13"/>
                  </a:lnTo>
                  <a:lnTo>
                    <a:pt x="31" y="20"/>
                  </a:lnTo>
                  <a:lnTo>
                    <a:pt x="25" y="28"/>
                  </a:lnTo>
                  <a:lnTo>
                    <a:pt x="13" y="44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49"/>
                  </a:lnTo>
                  <a:lnTo>
                    <a:pt x="31" y="3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4" name="Freeform 304"/>
            <p:cNvSpPr/>
            <p:nvPr/>
          </p:nvSpPr>
          <p:spPr bwMode="auto">
            <a:xfrm>
              <a:off x="6699251" y="3429001"/>
              <a:ext cx="31750" cy="34925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5"/>
                </a:cxn>
                <a:cxn ang="0">
                  <a:pos x="49" y="7"/>
                </a:cxn>
                <a:cxn ang="0">
                  <a:pos x="45" y="11"/>
                </a:cxn>
                <a:cxn ang="0">
                  <a:pos x="35" y="18"/>
                </a:cxn>
                <a:cxn ang="0">
                  <a:pos x="35" y="18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15" y="37"/>
                </a:cxn>
                <a:cxn ang="0">
                  <a:pos x="9" y="45"/>
                </a:cxn>
                <a:cxn ang="0">
                  <a:pos x="4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2" y="57"/>
                </a:cxn>
                <a:cxn ang="0">
                  <a:pos x="15" y="53"/>
                </a:cxn>
                <a:cxn ang="0">
                  <a:pos x="21" y="45"/>
                </a:cxn>
                <a:cxn ang="0">
                  <a:pos x="38" y="29"/>
                </a:cxn>
                <a:cxn ang="0">
                  <a:pos x="38" y="29"/>
                </a:cxn>
                <a:cxn ang="0">
                  <a:pos x="44" y="24"/>
                </a:cxn>
                <a:cxn ang="0">
                  <a:pos x="51" y="19"/>
                </a:cxn>
                <a:cxn ang="0">
                  <a:pos x="56" y="12"/>
                </a:cxn>
                <a:cxn ang="0">
                  <a:pos x="58" y="9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2" y="1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66">
                  <a:moveTo>
                    <a:pt x="51" y="3"/>
                  </a:moveTo>
                  <a:lnTo>
                    <a:pt x="51" y="3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5" y="11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5" y="37"/>
                  </a:lnTo>
                  <a:lnTo>
                    <a:pt x="9" y="45"/>
                  </a:lnTo>
                  <a:lnTo>
                    <a:pt x="4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2" y="57"/>
                  </a:lnTo>
                  <a:lnTo>
                    <a:pt x="15" y="53"/>
                  </a:lnTo>
                  <a:lnTo>
                    <a:pt x="21" y="45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44" y="24"/>
                  </a:lnTo>
                  <a:lnTo>
                    <a:pt x="51" y="19"/>
                  </a:lnTo>
                  <a:lnTo>
                    <a:pt x="56" y="12"/>
                  </a:lnTo>
                  <a:lnTo>
                    <a:pt x="58" y="9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5" name="Freeform 305"/>
            <p:cNvSpPr/>
            <p:nvPr/>
          </p:nvSpPr>
          <p:spPr bwMode="auto">
            <a:xfrm>
              <a:off x="6704013" y="3460751"/>
              <a:ext cx="30163" cy="365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24" y="31"/>
                </a:cxn>
                <a:cxn ang="0">
                  <a:pos x="12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20" y="51"/>
                </a:cxn>
                <a:cxn ang="0">
                  <a:pos x="32" y="3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8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8" h="69">
                  <a:moveTo>
                    <a:pt x="49" y="1"/>
                  </a:moveTo>
                  <a:lnTo>
                    <a:pt x="49" y="1"/>
                  </a:lnTo>
                  <a:lnTo>
                    <a:pt x="24" y="31"/>
                  </a:lnTo>
                  <a:lnTo>
                    <a:pt x="12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20" y="51"/>
                  </a:lnTo>
                  <a:lnTo>
                    <a:pt x="32" y="3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8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6" name="Freeform 306"/>
            <p:cNvSpPr/>
            <p:nvPr/>
          </p:nvSpPr>
          <p:spPr bwMode="auto">
            <a:xfrm>
              <a:off x="6704013" y="3514726"/>
              <a:ext cx="34925" cy="36513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3" y="14"/>
                </a:cxn>
                <a:cxn ang="0">
                  <a:pos x="29" y="29"/>
                </a:cxn>
                <a:cxn ang="0">
                  <a:pos x="14" y="44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4" y="68"/>
                </a:cxn>
                <a:cxn ang="0">
                  <a:pos x="6" y="68"/>
                </a:cxn>
                <a:cxn ang="0">
                  <a:pos x="7" y="67"/>
                </a:cxn>
                <a:cxn ang="0">
                  <a:pos x="7" y="67"/>
                </a:cxn>
                <a:cxn ang="0">
                  <a:pos x="20" y="51"/>
                </a:cxn>
                <a:cxn ang="0">
                  <a:pos x="35" y="35"/>
                </a:cxn>
                <a:cxn ang="0">
                  <a:pos x="50" y="20"/>
                </a:cxn>
                <a:cxn ang="0">
                  <a:pos x="67" y="7"/>
                </a:cxn>
                <a:cxn ang="0">
                  <a:pos x="67" y="7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68">
                  <a:moveTo>
                    <a:pt x="60" y="1"/>
                  </a:moveTo>
                  <a:lnTo>
                    <a:pt x="60" y="1"/>
                  </a:lnTo>
                  <a:lnTo>
                    <a:pt x="43" y="14"/>
                  </a:lnTo>
                  <a:lnTo>
                    <a:pt x="29" y="29"/>
                  </a:lnTo>
                  <a:lnTo>
                    <a:pt x="14" y="44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7" y="67"/>
                  </a:lnTo>
                  <a:lnTo>
                    <a:pt x="7" y="67"/>
                  </a:lnTo>
                  <a:lnTo>
                    <a:pt x="20" y="51"/>
                  </a:lnTo>
                  <a:lnTo>
                    <a:pt x="35" y="35"/>
                  </a:lnTo>
                  <a:lnTo>
                    <a:pt x="50" y="20"/>
                  </a:lnTo>
                  <a:lnTo>
                    <a:pt x="67" y="7"/>
                  </a:lnTo>
                  <a:lnTo>
                    <a:pt x="67" y="7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7" name="Freeform 307"/>
            <p:cNvSpPr/>
            <p:nvPr/>
          </p:nvSpPr>
          <p:spPr bwMode="auto">
            <a:xfrm>
              <a:off x="6704013" y="3554413"/>
              <a:ext cx="26988" cy="38100"/>
            </a:xfrm>
            <a:custGeom>
              <a:avLst/>
              <a:gdLst/>
              <a:ahLst/>
              <a:cxnLst>
                <a:cxn ang="0">
                  <a:pos x="42" y="6"/>
                </a:cxn>
                <a:cxn ang="0">
                  <a:pos x="42" y="6"/>
                </a:cxn>
                <a:cxn ang="0">
                  <a:pos x="41" y="9"/>
                </a:cxn>
                <a:cxn ang="0">
                  <a:pos x="39" y="13"/>
                </a:cxn>
                <a:cxn ang="0">
                  <a:pos x="34" y="20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11" y="47"/>
                </a:cxn>
                <a:cxn ang="0">
                  <a:pos x="1" y="62"/>
                </a:cxn>
                <a:cxn ang="0">
                  <a:pos x="1" y="62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4" y="70"/>
                </a:cxn>
                <a:cxn ang="0">
                  <a:pos x="6" y="69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20" y="50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41" y="26"/>
                </a:cxn>
                <a:cxn ang="0">
                  <a:pos x="45" y="20"/>
                </a:cxn>
                <a:cxn ang="0">
                  <a:pos x="49" y="13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6"/>
                </a:cxn>
                <a:cxn ang="0">
                  <a:pos x="42" y="6"/>
                </a:cxn>
              </a:cxnLst>
              <a:rect l="0" t="0" r="r" b="b"/>
              <a:pathLst>
                <a:path w="51" h="70">
                  <a:moveTo>
                    <a:pt x="42" y="6"/>
                  </a:moveTo>
                  <a:lnTo>
                    <a:pt x="42" y="6"/>
                  </a:lnTo>
                  <a:lnTo>
                    <a:pt x="41" y="9"/>
                  </a:lnTo>
                  <a:lnTo>
                    <a:pt x="39" y="13"/>
                  </a:lnTo>
                  <a:lnTo>
                    <a:pt x="34" y="20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11" y="47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20" y="50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41" y="26"/>
                  </a:lnTo>
                  <a:lnTo>
                    <a:pt x="45" y="20"/>
                  </a:lnTo>
                  <a:lnTo>
                    <a:pt x="49" y="13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6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8" name="Freeform 308"/>
            <p:cNvSpPr/>
            <p:nvPr/>
          </p:nvSpPr>
          <p:spPr bwMode="auto">
            <a:xfrm>
              <a:off x="6704013" y="3603626"/>
              <a:ext cx="28575" cy="30163"/>
            </a:xfrm>
            <a:custGeom>
              <a:avLst/>
              <a:gdLst/>
              <a:ahLst/>
              <a:cxnLst>
                <a:cxn ang="0">
                  <a:pos x="46" y="2"/>
                </a:cxn>
                <a:cxn ang="0">
                  <a:pos x="46" y="2"/>
                </a:cxn>
                <a:cxn ang="0">
                  <a:pos x="22" y="24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30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2"/>
                </a:cxn>
                <a:cxn ang="0">
                  <a:pos x="46" y="2"/>
                </a:cxn>
              </a:cxnLst>
              <a:rect l="0" t="0" r="r" b="b"/>
              <a:pathLst>
                <a:path w="53" h="57">
                  <a:moveTo>
                    <a:pt x="46" y="2"/>
                  </a:moveTo>
                  <a:lnTo>
                    <a:pt x="46" y="2"/>
                  </a:lnTo>
                  <a:lnTo>
                    <a:pt x="22" y="24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30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2"/>
                  </a:lnTo>
                  <a:lnTo>
                    <a:pt x="4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29" name="Freeform 309"/>
            <p:cNvSpPr/>
            <p:nvPr/>
          </p:nvSpPr>
          <p:spPr bwMode="auto">
            <a:xfrm>
              <a:off x="6704013" y="3644901"/>
              <a:ext cx="34925" cy="44450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3" y="11"/>
                </a:cxn>
                <a:cxn ang="0">
                  <a:pos x="47" y="18"/>
                </a:cxn>
                <a:cxn ang="0">
                  <a:pos x="41" y="24"/>
                </a:cxn>
                <a:cxn ang="0">
                  <a:pos x="35" y="31"/>
                </a:cxn>
                <a:cxn ang="0">
                  <a:pos x="35" y="31"/>
                </a:cxn>
                <a:cxn ang="0">
                  <a:pos x="18" y="5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2"/>
                </a:cxn>
                <a:cxn ang="0">
                  <a:pos x="7" y="82"/>
                </a:cxn>
                <a:cxn ang="0">
                  <a:pos x="22" y="64"/>
                </a:cxn>
                <a:cxn ang="0">
                  <a:pos x="37" y="45"/>
                </a:cxn>
                <a:cxn ang="0">
                  <a:pos x="37" y="45"/>
                </a:cxn>
                <a:cxn ang="0">
                  <a:pos x="45" y="36"/>
                </a:cxn>
                <a:cxn ang="0">
                  <a:pos x="53" y="27"/>
                </a:cxn>
                <a:cxn ang="0">
                  <a:pos x="61" y="18"/>
                </a:cxn>
                <a:cxn ang="0">
                  <a:pos x="64" y="13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8" y="6"/>
                </a:cxn>
                <a:cxn ang="0">
                  <a:pos x="67" y="4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8" h="84">
                  <a:moveTo>
                    <a:pt x="59" y="2"/>
                  </a:moveTo>
                  <a:lnTo>
                    <a:pt x="59" y="2"/>
                  </a:lnTo>
                  <a:lnTo>
                    <a:pt x="53" y="11"/>
                  </a:lnTo>
                  <a:lnTo>
                    <a:pt x="47" y="18"/>
                  </a:lnTo>
                  <a:lnTo>
                    <a:pt x="41" y="24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18" y="5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2"/>
                  </a:lnTo>
                  <a:lnTo>
                    <a:pt x="7" y="82"/>
                  </a:lnTo>
                  <a:lnTo>
                    <a:pt x="22" y="64"/>
                  </a:lnTo>
                  <a:lnTo>
                    <a:pt x="37" y="45"/>
                  </a:lnTo>
                  <a:lnTo>
                    <a:pt x="37" y="45"/>
                  </a:lnTo>
                  <a:lnTo>
                    <a:pt x="45" y="36"/>
                  </a:lnTo>
                  <a:lnTo>
                    <a:pt x="53" y="27"/>
                  </a:lnTo>
                  <a:lnTo>
                    <a:pt x="61" y="18"/>
                  </a:lnTo>
                  <a:lnTo>
                    <a:pt x="64" y="13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8" y="6"/>
                  </a:lnTo>
                  <a:lnTo>
                    <a:pt x="67" y="4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0" name="Freeform 310"/>
            <p:cNvSpPr/>
            <p:nvPr/>
          </p:nvSpPr>
          <p:spPr bwMode="auto">
            <a:xfrm>
              <a:off x="6699251" y="3689351"/>
              <a:ext cx="41275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2" y="13"/>
                </a:cxn>
                <a:cxn ang="0">
                  <a:pos x="53" y="22"/>
                </a:cxn>
                <a:cxn ang="0">
                  <a:pos x="34" y="41"/>
                </a:cxn>
                <a:cxn ang="0">
                  <a:pos x="25" y="50"/>
                </a:cxn>
                <a:cxn ang="0">
                  <a:pos x="17" y="59"/>
                </a:cxn>
                <a:cxn ang="0">
                  <a:pos x="9" y="70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6"/>
                </a:cxn>
                <a:cxn ang="0">
                  <a:pos x="3" y="87"/>
                </a:cxn>
                <a:cxn ang="0">
                  <a:pos x="4" y="87"/>
                </a:cxn>
                <a:cxn ang="0">
                  <a:pos x="6" y="87"/>
                </a:cxn>
                <a:cxn ang="0">
                  <a:pos x="9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7" y="74"/>
                </a:cxn>
                <a:cxn ang="0">
                  <a:pos x="25" y="65"/>
                </a:cxn>
                <a:cxn ang="0">
                  <a:pos x="33" y="54"/>
                </a:cxn>
                <a:cxn ang="0">
                  <a:pos x="43" y="45"/>
                </a:cxn>
                <a:cxn ang="0">
                  <a:pos x="61" y="27"/>
                </a:cxn>
                <a:cxn ang="0">
                  <a:pos x="71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6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7">
                  <a:moveTo>
                    <a:pt x="71" y="2"/>
                  </a:moveTo>
                  <a:lnTo>
                    <a:pt x="71" y="2"/>
                  </a:lnTo>
                  <a:lnTo>
                    <a:pt x="62" y="13"/>
                  </a:lnTo>
                  <a:lnTo>
                    <a:pt x="53" y="22"/>
                  </a:lnTo>
                  <a:lnTo>
                    <a:pt x="34" y="41"/>
                  </a:lnTo>
                  <a:lnTo>
                    <a:pt x="25" y="50"/>
                  </a:lnTo>
                  <a:lnTo>
                    <a:pt x="17" y="59"/>
                  </a:lnTo>
                  <a:lnTo>
                    <a:pt x="9" y="70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6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6" y="87"/>
                  </a:lnTo>
                  <a:lnTo>
                    <a:pt x="9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7" y="74"/>
                  </a:lnTo>
                  <a:lnTo>
                    <a:pt x="25" y="65"/>
                  </a:lnTo>
                  <a:lnTo>
                    <a:pt x="33" y="54"/>
                  </a:lnTo>
                  <a:lnTo>
                    <a:pt x="43" y="45"/>
                  </a:lnTo>
                  <a:lnTo>
                    <a:pt x="61" y="27"/>
                  </a:lnTo>
                  <a:lnTo>
                    <a:pt x="71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6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1" name="Freeform 311"/>
            <p:cNvSpPr/>
            <p:nvPr/>
          </p:nvSpPr>
          <p:spPr bwMode="auto">
            <a:xfrm>
              <a:off x="6732588" y="3716338"/>
              <a:ext cx="23813" cy="33338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37" y="2"/>
                </a:cxn>
                <a:cxn ang="0">
                  <a:pos x="26" y="18"/>
                </a:cxn>
                <a:cxn ang="0">
                  <a:pos x="17" y="33"/>
                </a:cxn>
                <a:cxn ang="0">
                  <a:pos x="17" y="33"/>
                </a:cxn>
                <a:cxn ang="0">
                  <a:pos x="13" y="39"/>
                </a:cxn>
                <a:cxn ang="0">
                  <a:pos x="8" y="46"/>
                </a:cxn>
                <a:cxn ang="0">
                  <a:pos x="5" y="51"/>
                </a:cxn>
                <a:cxn ang="0">
                  <a:pos x="2" y="58"/>
                </a:cxn>
                <a:cxn ang="0">
                  <a:pos x="2" y="58"/>
                </a:cxn>
                <a:cxn ang="0">
                  <a:pos x="0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6" y="63"/>
                </a:cxn>
                <a:cxn ang="0">
                  <a:pos x="8" y="63"/>
                </a:cxn>
                <a:cxn ang="0">
                  <a:pos x="9" y="62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3" y="54"/>
                </a:cxn>
                <a:cxn ang="0">
                  <a:pos x="18" y="48"/>
                </a:cxn>
                <a:cxn ang="0">
                  <a:pos x="22" y="42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36" y="21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7" y="2"/>
                </a:cxn>
                <a:cxn ang="0">
                  <a:pos x="37" y="2"/>
                </a:cxn>
              </a:cxnLst>
              <a:rect l="0" t="0" r="r" b="b"/>
              <a:pathLst>
                <a:path w="46" h="63">
                  <a:moveTo>
                    <a:pt x="37" y="2"/>
                  </a:moveTo>
                  <a:lnTo>
                    <a:pt x="37" y="2"/>
                  </a:lnTo>
                  <a:lnTo>
                    <a:pt x="26" y="18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3" y="39"/>
                  </a:lnTo>
                  <a:lnTo>
                    <a:pt x="8" y="46"/>
                  </a:lnTo>
                  <a:lnTo>
                    <a:pt x="5" y="51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8" y="63"/>
                  </a:lnTo>
                  <a:lnTo>
                    <a:pt x="9" y="62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3" y="54"/>
                  </a:lnTo>
                  <a:lnTo>
                    <a:pt x="18" y="48"/>
                  </a:lnTo>
                  <a:lnTo>
                    <a:pt x="22" y="42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36" y="21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7" y="2"/>
                  </a:lnTo>
                  <a:lnTo>
                    <a:pt x="3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2" name="Freeform 312"/>
            <p:cNvSpPr/>
            <p:nvPr/>
          </p:nvSpPr>
          <p:spPr bwMode="auto">
            <a:xfrm>
              <a:off x="6786563" y="3716338"/>
              <a:ext cx="25400" cy="33338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6" y="7"/>
                </a:cxn>
                <a:cxn ang="0">
                  <a:pos x="31" y="15"/>
                </a:cxn>
                <a:cxn ang="0">
                  <a:pos x="22" y="28"/>
                </a:cxn>
                <a:cxn ang="0">
                  <a:pos x="22" y="28"/>
                </a:cxn>
                <a:cxn ang="0">
                  <a:pos x="17" y="35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9" y="47"/>
                </a:cxn>
                <a:cxn ang="0">
                  <a:pos x="6" y="50"/>
                </a:cxn>
                <a:cxn ang="0">
                  <a:pos x="3" y="5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3" y="63"/>
                </a:cxn>
                <a:cxn ang="0">
                  <a:pos x="4" y="64"/>
                </a:cxn>
                <a:cxn ang="0">
                  <a:pos x="6" y="64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0" y="59"/>
                </a:cxn>
                <a:cxn ang="0">
                  <a:pos x="12" y="58"/>
                </a:cxn>
                <a:cxn ang="0">
                  <a:pos x="15" y="56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21" y="46"/>
                </a:cxn>
                <a:cxn ang="0">
                  <a:pos x="24" y="41"/>
                </a:cxn>
                <a:cxn ang="0">
                  <a:pos x="27" y="36"/>
                </a:cxn>
                <a:cxn ang="0">
                  <a:pos x="27" y="36"/>
                </a:cxn>
                <a:cxn ang="0">
                  <a:pos x="32" y="29"/>
                </a:cxn>
                <a:cxn ang="0">
                  <a:pos x="37" y="22"/>
                </a:cxn>
                <a:cxn ang="0">
                  <a:pos x="43" y="15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6"/>
                </a:cxn>
                <a:cxn ang="0">
                  <a:pos x="50" y="4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50" h="64">
                  <a:moveTo>
                    <a:pt x="41" y="1"/>
                  </a:moveTo>
                  <a:lnTo>
                    <a:pt x="41" y="1"/>
                  </a:lnTo>
                  <a:lnTo>
                    <a:pt x="36" y="7"/>
                  </a:lnTo>
                  <a:lnTo>
                    <a:pt x="31" y="15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17" y="35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9" y="47"/>
                  </a:lnTo>
                  <a:lnTo>
                    <a:pt x="6" y="50"/>
                  </a:lnTo>
                  <a:lnTo>
                    <a:pt x="3" y="5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3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8"/>
                  </a:lnTo>
                  <a:lnTo>
                    <a:pt x="15" y="56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1" y="46"/>
                  </a:lnTo>
                  <a:lnTo>
                    <a:pt x="24" y="41"/>
                  </a:lnTo>
                  <a:lnTo>
                    <a:pt x="27" y="36"/>
                  </a:lnTo>
                  <a:lnTo>
                    <a:pt x="27" y="36"/>
                  </a:lnTo>
                  <a:lnTo>
                    <a:pt x="32" y="29"/>
                  </a:lnTo>
                  <a:lnTo>
                    <a:pt x="37" y="22"/>
                  </a:lnTo>
                  <a:lnTo>
                    <a:pt x="43" y="15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3" name="Freeform 313"/>
            <p:cNvSpPr/>
            <p:nvPr/>
          </p:nvSpPr>
          <p:spPr bwMode="auto">
            <a:xfrm>
              <a:off x="6829426" y="3713163"/>
              <a:ext cx="20638" cy="34925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8" y="10"/>
                </a:cxn>
                <a:cxn ang="0">
                  <a:pos x="24" y="17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1"/>
                </a:cxn>
                <a:cxn ang="0">
                  <a:pos x="26" y="31"/>
                </a:cxn>
                <a:cxn ang="0">
                  <a:pos x="34" y="20"/>
                </a:cxn>
                <a:cxn ang="0">
                  <a:pos x="37" y="12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0" y="4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0" h="66">
                  <a:moveTo>
                    <a:pt x="31" y="3"/>
                  </a:moveTo>
                  <a:lnTo>
                    <a:pt x="31" y="3"/>
                  </a:lnTo>
                  <a:lnTo>
                    <a:pt x="28" y="10"/>
                  </a:lnTo>
                  <a:lnTo>
                    <a:pt x="24" y="17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34" y="20"/>
                  </a:lnTo>
                  <a:lnTo>
                    <a:pt x="37" y="12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4" name="Freeform 314"/>
            <p:cNvSpPr/>
            <p:nvPr/>
          </p:nvSpPr>
          <p:spPr bwMode="auto">
            <a:xfrm>
              <a:off x="6859588" y="3713163"/>
              <a:ext cx="17463" cy="22225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28" y="1"/>
                </a:cxn>
                <a:cxn ang="0">
                  <a:pos x="13" y="17"/>
                </a:cxn>
                <a:cxn ang="0">
                  <a:pos x="6" y="26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0" y="39"/>
                </a:cxn>
                <a:cxn ang="0">
                  <a:pos x="1" y="40"/>
                </a:cxn>
                <a:cxn ang="0">
                  <a:pos x="2" y="41"/>
                </a:cxn>
                <a:cxn ang="0">
                  <a:pos x="4" y="42"/>
                </a:cxn>
                <a:cxn ang="0">
                  <a:pos x="5" y="42"/>
                </a:cxn>
                <a:cxn ang="0">
                  <a:pos x="7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4" y="32"/>
                </a:cxn>
                <a:cxn ang="0">
                  <a:pos x="21" y="24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8" y="1"/>
                </a:cxn>
              </a:cxnLst>
              <a:rect l="0" t="0" r="r" b="b"/>
              <a:pathLst>
                <a:path w="35" h="42">
                  <a:moveTo>
                    <a:pt x="28" y="1"/>
                  </a:moveTo>
                  <a:lnTo>
                    <a:pt x="28" y="1"/>
                  </a:lnTo>
                  <a:lnTo>
                    <a:pt x="13" y="17"/>
                  </a:lnTo>
                  <a:lnTo>
                    <a:pt x="6" y="26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4" y="42"/>
                  </a:lnTo>
                  <a:lnTo>
                    <a:pt x="5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4" y="32"/>
                  </a:lnTo>
                  <a:lnTo>
                    <a:pt x="21" y="2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5" name="Freeform 315"/>
            <p:cNvSpPr/>
            <p:nvPr/>
          </p:nvSpPr>
          <p:spPr bwMode="auto">
            <a:xfrm>
              <a:off x="6310313" y="3257551"/>
              <a:ext cx="19050" cy="31750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3" y="28"/>
                </a:cxn>
                <a:cxn ang="0">
                  <a:pos x="6" y="4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5" y="61"/>
                </a:cxn>
                <a:cxn ang="0">
                  <a:pos x="6" y="62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5" y="44"/>
                </a:cxn>
                <a:cxn ang="0">
                  <a:pos x="21" y="32"/>
                </a:cxn>
                <a:cxn ang="0">
                  <a:pos x="36" y="7"/>
                </a:cxn>
                <a:cxn ang="0">
                  <a:pos x="36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7" h="62">
                  <a:moveTo>
                    <a:pt x="27" y="2"/>
                  </a:moveTo>
                  <a:lnTo>
                    <a:pt x="27" y="2"/>
                  </a:lnTo>
                  <a:lnTo>
                    <a:pt x="13" y="28"/>
                  </a:lnTo>
                  <a:lnTo>
                    <a:pt x="6" y="4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5" y="61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5" y="44"/>
                  </a:lnTo>
                  <a:lnTo>
                    <a:pt x="21" y="32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6" name="Freeform 316"/>
            <p:cNvSpPr/>
            <p:nvPr/>
          </p:nvSpPr>
          <p:spPr bwMode="auto">
            <a:xfrm>
              <a:off x="6348413" y="3241676"/>
              <a:ext cx="26988" cy="3492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4" y="6"/>
                </a:cxn>
                <a:cxn ang="0">
                  <a:pos x="30" y="11"/>
                </a:cxn>
                <a:cxn ang="0">
                  <a:pos x="22" y="23"/>
                </a:cxn>
                <a:cxn ang="0">
                  <a:pos x="22" y="23"/>
                </a:cxn>
                <a:cxn ang="0">
                  <a:pos x="11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9" y="47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6" y="18"/>
                </a:cxn>
                <a:cxn ang="0">
                  <a:pos x="40" y="13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9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9" h="66">
                  <a:moveTo>
                    <a:pt x="39" y="1"/>
                  </a:moveTo>
                  <a:lnTo>
                    <a:pt x="39" y="1"/>
                  </a:lnTo>
                  <a:lnTo>
                    <a:pt x="34" y="6"/>
                  </a:lnTo>
                  <a:lnTo>
                    <a:pt x="30" y="11"/>
                  </a:lnTo>
                  <a:lnTo>
                    <a:pt x="22" y="23"/>
                  </a:lnTo>
                  <a:lnTo>
                    <a:pt x="22" y="23"/>
                  </a:lnTo>
                  <a:lnTo>
                    <a:pt x="11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9" y="47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6" y="18"/>
                  </a:lnTo>
                  <a:lnTo>
                    <a:pt x="40" y="13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9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7" name="Freeform 317"/>
            <p:cNvSpPr/>
            <p:nvPr/>
          </p:nvSpPr>
          <p:spPr bwMode="auto">
            <a:xfrm>
              <a:off x="6388101" y="3217863"/>
              <a:ext cx="19050" cy="42863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2"/>
                </a:cxn>
                <a:cxn ang="0">
                  <a:pos x="15" y="39"/>
                </a:cxn>
                <a:cxn ang="0">
                  <a:pos x="8" y="57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1"/>
                </a:cxn>
                <a:cxn ang="0">
                  <a:pos x="5" y="81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16" y="61"/>
                </a:cxn>
                <a:cxn ang="0">
                  <a:pos x="23" y="43"/>
                </a:cxn>
                <a:cxn ang="0">
                  <a:pos x="30" y="25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1">
                  <a:moveTo>
                    <a:pt x="26" y="3"/>
                  </a:moveTo>
                  <a:lnTo>
                    <a:pt x="26" y="3"/>
                  </a:lnTo>
                  <a:lnTo>
                    <a:pt x="20" y="22"/>
                  </a:lnTo>
                  <a:lnTo>
                    <a:pt x="15" y="39"/>
                  </a:lnTo>
                  <a:lnTo>
                    <a:pt x="8" y="57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1"/>
                  </a:lnTo>
                  <a:lnTo>
                    <a:pt x="5" y="81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16" y="61"/>
                  </a:lnTo>
                  <a:lnTo>
                    <a:pt x="23" y="43"/>
                  </a:lnTo>
                  <a:lnTo>
                    <a:pt x="30" y="25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8" name="Freeform 318"/>
            <p:cNvSpPr/>
            <p:nvPr/>
          </p:nvSpPr>
          <p:spPr bwMode="auto">
            <a:xfrm>
              <a:off x="6411913" y="3201988"/>
              <a:ext cx="23813" cy="476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10"/>
                </a:cxn>
                <a:cxn ang="0">
                  <a:pos x="26" y="19"/>
                </a:cxn>
                <a:cxn ang="0">
                  <a:pos x="24" y="28"/>
                </a:cxn>
                <a:cxn ang="0">
                  <a:pos x="22" y="37"/>
                </a:cxn>
                <a:cxn ang="0">
                  <a:pos x="22" y="37"/>
                </a:cxn>
                <a:cxn ang="0">
                  <a:pos x="19" y="50"/>
                </a:cxn>
                <a:cxn ang="0">
                  <a:pos x="14" y="62"/>
                </a:cxn>
                <a:cxn ang="0">
                  <a:pos x="7" y="7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9" y="70"/>
                </a:cxn>
                <a:cxn ang="0">
                  <a:pos x="27" y="51"/>
                </a:cxn>
                <a:cxn ang="0">
                  <a:pos x="27" y="51"/>
                </a:cxn>
                <a:cxn ang="0">
                  <a:pos x="31" y="39"/>
                </a:cxn>
                <a:cxn ang="0">
                  <a:pos x="33" y="28"/>
                </a:cxn>
                <a:cxn ang="0">
                  <a:pos x="37" y="17"/>
                </a:cxn>
                <a:cxn ang="0">
                  <a:pos x="40" y="12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92">
                  <a:moveTo>
                    <a:pt x="34" y="2"/>
                  </a:moveTo>
                  <a:lnTo>
                    <a:pt x="34" y="2"/>
                  </a:lnTo>
                  <a:lnTo>
                    <a:pt x="30" y="10"/>
                  </a:lnTo>
                  <a:lnTo>
                    <a:pt x="26" y="19"/>
                  </a:lnTo>
                  <a:lnTo>
                    <a:pt x="24" y="28"/>
                  </a:lnTo>
                  <a:lnTo>
                    <a:pt x="22" y="37"/>
                  </a:lnTo>
                  <a:lnTo>
                    <a:pt x="22" y="37"/>
                  </a:lnTo>
                  <a:lnTo>
                    <a:pt x="19" y="50"/>
                  </a:lnTo>
                  <a:lnTo>
                    <a:pt x="14" y="62"/>
                  </a:lnTo>
                  <a:lnTo>
                    <a:pt x="7" y="7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9" y="70"/>
                  </a:lnTo>
                  <a:lnTo>
                    <a:pt x="27" y="51"/>
                  </a:lnTo>
                  <a:lnTo>
                    <a:pt x="27" y="51"/>
                  </a:lnTo>
                  <a:lnTo>
                    <a:pt x="31" y="39"/>
                  </a:lnTo>
                  <a:lnTo>
                    <a:pt x="33" y="28"/>
                  </a:lnTo>
                  <a:lnTo>
                    <a:pt x="37" y="17"/>
                  </a:lnTo>
                  <a:lnTo>
                    <a:pt x="40" y="12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39" name="Freeform 319"/>
            <p:cNvSpPr/>
            <p:nvPr/>
          </p:nvSpPr>
          <p:spPr bwMode="auto">
            <a:xfrm>
              <a:off x="6442076" y="3187701"/>
              <a:ext cx="17463" cy="492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2" y="26"/>
                </a:cxn>
                <a:cxn ang="0">
                  <a:pos x="19" y="37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0" y="67"/>
                </a:cxn>
                <a:cxn ang="0">
                  <a:pos x="6" y="77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5" y="82"/>
                </a:cxn>
                <a:cxn ang="0">
                  <a:pos x="18" y="73"/>
                </a:cxn>
                <a:cxn ang="0">
                  <a:pos x="24" y="54"/>
                </a:cxn>
                <a:cxn ang="0">
                  <a:pos x="24" y="54"/>
                </a:cxn>
                <a:cxn ang="0">
                  <a:pos x="30" y="30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92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2" y="26"/>
                  </a:lnTo>
                  <a:lnTo>
                    <a:pt x="19" y="3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0" y="67"/>
                  </a:lnTo>
                  <a:lnTo>
                    <a:pt x="6" y="77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5" y="82"/>
                  </a:lnTo>
                  <a:lnTo>
                    <a:pt x="18" y="73"/>
                  </a:lnTo>
                  <a:lnTo>
                    <a:pt x="24" y="54"/>
                  </a:lnTo>
                  <a:lnTo>
                    <a:pt x="24" y="54"/>
                  </a:lnTo>
                  <a:lnTo>
                    <a:pt x="30" y="30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0" name="Freeform 320"/>
            <p:cNvSpPr/>
            <p:nvPr/>
          </p:nvSpPr>
          <p:spPr bwMode="auto">
            <a:xfrm>
              <a:off x="6475413" y="3162301"/>
              <a:ext cx="15875" cy="42863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22" y="3"/>
                </a:cxn>
                <a:cxn ang="0">
                  <a:pos x="12" y="40"/>
                </a:cxn>
                <a:cxn ang="0">
                  <a:pos x="7" y="57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6" y="60"/>
                </a:cxn>
                <a:cxn ang="0">
                  <a:pos x="21" y="42"/>
                </a:cxn>
                <a:cxn ang="0">
                  <a:pos x="31" y="6"/>
                </a:cxn>
                <a:cxn ang="0">
                  <a:pos x="31" y="6"/>
                </a:cxn>
                <a:cxn ang="0">
                  <a:pos x="31" y="4"/>
                </a:cxn>
                <a:cxn ang="0">
                  <a:pos x="30" y="2"/>
                </a:cxn>
                <a:cxn ang="0">
                  <a:pos x="29" y="1"/>
                </a:cxn>
                <a:cxn ang="0">
                  <a:pos x="28" y="0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2"/>
                </a:cxn>
                <a:cxn ang="0">
                  <a:pos x="22" y="3"/>
                </a:cxn>
                <a:cxn ang="0">
                  <a:pos x="22" y="3"/>
                </a:cxn>
              </a:cxnLst>
              <a:rect l="0" t="0" r="r" b="b"/>
              <a:pathLst>
                <a:path w="31" h="81">
                  <a:moveTo>
                    <a:pt x="22" y="3"/>
                  </a:moveTo>
                  <a:lnTo>
                    <a:pt x="22" y="3"/>
                  </a:lnTo>
                  <a:lnTo>
                    <a:pt x="12" y="40"/>
                  </a:lnTo>
                  <a:lnTo>
                    <a:pt x="7" y="57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6" y="60"/>
                  </a:lnTo>
                  <a:lnTo>
                    <a:pt x="21" y="42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4"/>
                  </a:lnTo>
                  <a:lnTo>
                    <a:pt x="30" y="2"/>
                  </a:lnTo>
                  <a:lnTo>
                    <a:pt x="29" y="1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1" name="Freeform 321"/>
            <p:cNvSpPr/>
            <p:nvPr/>
          </p:nvSpPr>
          <p:spPr bwMode="auto">
            <a:xfrm>
              <a:off x="6500813" y="3133726"/>
              <a:ext cx="12700" cy="460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9" y="20"/>
                </a:cxn>
                <a:cxn ang="0">
                  <a:pos x="8" y="27"/>
                </a:cxn>
                <a:cxn ang="0">
                  <a:pos x="7" y="36"/>
                </a:cxn>
                <a:cxn ang="0">
                  <a:pos x="7" y="36"/>
                </a:cxn>
                <a:cxn ang="0">
                  <a:pos x="6" y="48"/>
                </a:cxn>
                <a:cxn ang="0">
                  <a:pos x="5" y="59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2" y="87"/>
                </a:cxn>
                <a:cxn ang="0">
                  <a:pos x="4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6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5" y="64"/>
                </a:cxn>
                <a:cxn ang="0">
                  <a:pos x="17" y="52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8" y="32"/>
                </a:cxn>
                <a:cxn ang="0">
                  <a:pos x="19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88">
                  <a:moveTo>
                    <a:pt x="13" y="6"/>
                  </a:moveTo>
                  <a:lnTo>
                    <a:pt x="13" y="6"/>
                  </a:lnTo>
                  <a:lnTo>
                    <a:pt x="10" y="13"/>
                  </a:lnTo>
                  <a:lnTo>
                    <a:pt x="9" y="20"/>
                  </a:lnTo>
                  <a:lnTo>
                    <a:pt x="8" y="2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48"/>
                  </a:lnTo>
                  <a:lnTo>
                    <a:pt x="5" y="5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2" y="87"/>
                  </a:lnTo>
                  <a:lnTo>
                    <a:pt x="4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6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5" y="64"/>
                  </a:lnTo>
                  <a:lnTo>
                    <a:pt x="17" y="5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8" y="32"/>
                  </a:lnTo>
                  <a:lnTo>
                    <a:pt x="19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2" name="Freeform 322"/>
            <p:cNvSpPr/>
            <p:nvPr/>
          </p:nvSpPr>
          <p:spPr bwMode="auto">
            <a:xfrm>
              <a:off x="6370638" y="3087688"/>
              <a:ext cx="14288" cy="19050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18" y="2"/>
                </a:cxn>
                <a:cxn ang="0">
                  <a:pos x="9" y="15"/>
                </a:cxn>
                <a:cxn ang="0">
                  <a:pos x="5" y="22"/>
                </a:cxn>
                <a:cxn ang="0">
                  <a:pos x="1" y="29"/>
                </a:cxn>
                <a:cxn ang="0">
                  <a:pos x="1" y="29"/>
                </a:cxn>
                <a:cxn ang="0">
                  <a:pos x="0" y="31"/>
                </a:cxn>
                <a:cxn ang="0">
                  <a:pos x="1" y="34"/>
                </a:cxn>
                <a:cxn ang="0">
                  <a:pos x="2" y="35"/>
                </a:cxn>
                <a:cxn ang="0">
                  <a:pos x="5" y="36"/>
                </a:cxn>
                <a:cxn ang="0">
                  <a:pos x="7" y="36"/>
                </a:cxn>
                <a:cxn ang="0">
                  <a:pos x="8" y="35"/>
                </a:cxn>
                <a:cxn ang="0">
                  <a:pos x="10" y="34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5"/>
                </a:cxn>
                <a:cxn ang="0">
                  <a:pos x="17" y="19"/>
                </a:cxn>
                <a:cxn ang="0">
                  <a:pos x="26" y="7"/>
                </a:cxn>
                <a:cxn ang="0">
                  <a:pos x="26" y="7"/>
                </a:cxn>
                <a:cxn ang="0">
                  <a:pos x="27" y="6"/>
                </a:cxn>
                <a:cxn ang="0">
                  <a:pos x="27" y="3"/>
                </a:cxn>
                <a:cxn ang="0">
                  <a:pos x="26" y="2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2"/>
                </a:cxn>
                <a:cxn ang="0">
                  <a:pos x="18" y="2"/>
                </a:cxn>
              </a:cxnLst>
              <a:rect l="0" t="0" r="r" b="b"/>
              <a:pathLst>
                <a:path w="27" h="36">
                  <a:moveTo>
                    <a:pt x="18" y="2"/>
                  </a:moveTo>
                  <a:lnTo>
                    <a:pt x="18" y="2"/>
                  </a:lnTo>
                  <a:lnTo>
                    <a:pt x="9" y="15"/>
                  </a:lnTo>
                  <a:lnTo>
                    <a:pt x="5" y="22"/>
                  </a:lnTo>
                  <a:lnTo>
                    <a:pt x="1" y="29"/>
                  </a:lnTo>
                  <a:lnTo>
                    <a:pt x="1" y="29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8" y="35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3" name="Freeform 323"/>
            <p:cNvSpPr/>
            <p:nvPr/>
          </p:nvSpPr>
          <p:spPr bwMode="auto">
            <a:xfrm>
              <a:off x="6396038" y="3084513"/>
              <a:ext cx="9525" cy="22225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6" y="19"/>
                </a:cxn>
                <a:cxn ang="0">
                  <a:pos x="4" y="26"/>
                </a:cxn>
                <a:cxn ang="0">
                  <a:pos x="1" y="33"/>
                </a:cxn>
                <a:cxn ang="0">
                  <a:pos x="1" y="33"/>
                </a:cxn>
                <a:cxn ang="0">
                  <a:pos x="0" y="35"/>
                </a:cxn>
                <a:cxn ang="0">
                  <a:pos x="1" y="36"/>
                </a:cxn>
                <a:cxn ang="0">
                  <a:pos x="3" y="39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39"/>
                </a:cxn>
                <a:cxn ang="0">
                  <a:pos x="9" y="37"/>
                </a:cxn>
                <a:cxn ang="0">
                  <a:pos x="9" y="37"/>
                </a:cxn>
                <a:cxn ang="0">
                  <a:pos x="13" y="30"/>
                </a:cxn>
                <a:cxn ang="0">
                  <a:pos x="16" y="22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3"/>
                </a:cxn>
                <a:cxn ang="0">
                  <a:pos x="19" y="2"/>
                </a:cxn>
                <a:cxn ang="0">
                  <a:pos x="18" y="1"/>
                </a:cxn>
                <a:cxn ang="0">
                  <a:pos x="16" y="0"/>
                </a:cxn>
                <a:cxn ang="0">
                  <a:pos x="14" y="0"/>
                </a:cxn>
                <a:cxn ang="0">
                  <a:pos x="13" y="0"/>
                </a:cxn>
                <a:cxn ang="0">
                  <a:pos x="10" y="1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20" h="41">
                  <a:moveTo>
                    <a:pt x="10" y="3"/>
                  </a:moveTo>
                  <a:lnTo>
                    <a:pt x="10" y="3"/>
                  </a:lnTo>
                  <a:lnTo>
                    <a:pt x="6" y="19"/>
                  </a:lnTo>
                  <a:lnTo>
                    <a:pt x="4" y="26"/>
                  </a:lnTo>
                  <a:lnTo>
                    <a:pt x="1" y="33"/>
                  </a:lnTo>
                  <a:lnTo>
                    <a:pt x="1" y="33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9" y="37"/>
                  </a:lnTo>
                  <a:lnTo>
                    <a:pt x="13" y="30"/>
                  </a:lnTo>
                  <a:lnTo>
                    <a:pt x="16" y="22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4" name="Freeform 324"/>
            <p:cNvSpPr/>
            <p:nvPr/>
          </p:nvSpPr>
          <p:spPr bwMode="auto">
            <a:xfrm>
              <a:off x="6527801" y="3087688"/>
              <a:ext cx="22225" cy="22225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9"/>
                </a:cxn>
                <a:cxn ang="0">
                  <a:pos x="27" y="13"/>
                </a:cxn>
                <a:cxn ang="0">
                  <a:pos x="17" y="21"/>
                </a:cxn>
                <a:cxn ang="0">
                  <a:pos x="7" y="28"/>
                </a:cxn>
                <a:cxn ang="0">
                  <a:pos x="3" y="33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4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8" y="43"/>
                </a:cxn>
                <a:cxn ang="0">
                  <a:pos x="9" y="41"/>
                </a:cxn>
                <a:cxn ang="0">
                  <a:pos x="9" y="41"/>
                </a:cxn>
                <a:cxn ang="0">
                  <a:pos x="11" y="38"/>
                </a:cxn>
                <a:cxn ang="0">
                  <a:pos x="13" y="36"/>
                </a:cxn>
                <a:cxn ang="0">
                  <a:pos x="19" y="31"/>
                </a:cxn>
                <a:cxn ang="0">
                  <a:pos x="19" y="31"/>
                </a:cxn>
                <a:cxn ang="0">
                  <a:pos x="24" y="28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36" y="16"/>
                </a:cxn>
                <a:cxn ang="0">
                  <a:pos x="40" y="11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44">
                  <a:moveTo>
                    <a:pt x="34" y="3"/>
                  </a:moveTo>
                  <a:lnTo>
                    <a:pt x="34" y="3"/>
                  </a:lnTo>
                  <a:lnTo>
                    <a:pt x="31" y="9"/>
                  </a:lnTo>
                  <a:lnTo>
                    <a:pt x="27" y="13"/>
                  </a:lnTo>
                  <a:lnTo>
                    <a:pt x="17" y="21"/>
                  </a:lnTo>
                  <a:lnTo>
                    <a:pt x="7" y="28"/>
                  </a:lnTo>
                  <a:lnTo>
                    <a:pt x="3" y="3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7" y="44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3" y="36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6" y="16"/>
                  </a:lnTo>
                  <a:lnTo>
                    <a:pt x="40" y="11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5" name="Freeform 325"/>
            <p:cNvSpPr/>
            <p:nvPr/>
          </p:nvSpPr>
          <p:spPr bwMode="auto">
            <a:xfrm>
              <a:off x="6550026" y="3089276"/>
              <a:ext cx="19050" cy="20638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25" y="1"/>
                </a:cxn>
                <a:cxn ang="0">
                  <a:pos x="12" y="15"/>
                </a:cxn>
                <a:cxn ang="0">
                  <a:pos x="12" y="15"/>
                </a:cxn>
                <a:cxn ang="0">
                  <a:pos x="10" y="18"/>
                </a:cxn>
                <a:cxn ang="0">
                  <a:pos x="7" y="22"/>
                </a:cxn>
                <a:cxn ang="0">
                  <a:pos x="5" y="26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0" y="32"/>
                </a:cxn>
                <a:cxn ang="0">
                  <a:pos x="0" y="34"/>
                </a:cxn>
                <a:cxn ang="0">
                  <a:pos x="0" y="36"/>
                </a:cxn>
                <a:cxn ang="0">
                  <a:pos x="1" y="37"/>
                </a:cxn>
                <a:cxn ang="0">
                  <a:pos x="4" y="38"/>
                </a:cxn>
                <a:cxn ang="0">
                  <a:pos x="5" y="39"/>
                </a:cxn>
                <a:cxn ang="0">
                  <a:pos x="7" y="38"/>
                </a:cxn>
                <a:cxn ang="0">
                  <a:pos x="8" y="37"/>
                </a:cxn>
                <a:cxn ang="0">
                  <a:pos x="8" y="37"/>
                </a:cxn>
                <a:cxn ang="0">
                  <a:pos x="13" y="30"/>
                </a:cxn>
                <a:cxn ang="0">
                  <a:pos x="18" y="23"/>
                </a:cxn>
                <a:cxn ang="0">
                  <a:pos x="18" y="23"/>
                </a:cxn>
                <a:cxn ang="0">
                  <a:pos x="21" y="19"/>
                </a:cxn>
                <a:cxn ang="0">
                  <a:pos x="24" y="15"/>
                </a:cxn>
                <a:cxn ang="0">
                  <a:pos x="31" y="9"/>
                </a:cxn>
                <a:cxn ang="0">
                  <a:pos x="31" y="9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3" y="4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5" y="1"/>
                </a:cxn>
              </a:cxnLst>
              <a:rect l="0" t="0" r="r" b="b"/>
              <a:pathLst>
                <a:path w="34" h="39">
                  <a:moveTo>
                    <a:pt x="25" y="1"/>
                  </a:moveTo>
                  <a:lnTo>
                    <a:pt x="25" y="1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0" y="18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1" y="37"/>
                  </a:lnTo>
                  <a:lnTo>
                    <a:pt x="4" y="38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7"/>
                  </a:lnTo>
                  <a:lnTo>
                    <a:pt x="8" y="37"/>
                  </a:lnTo>
                  <a:lnTo>
                    <a:pt x="13" y="30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21" y="19"/>
                  </a:lnTo>
                  <a:lnTo>
                    <a:pt x="24" y="1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6" name="Freeform 326"/>
            <p:cNvSpPr/>
            <p:nvPr/>
          </p:nvSpPr>
          <p:spPr bwMode="auto">
            <a:xfrm>
              <a:off x="6246813" y="3517901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9" y="19"/>
                </a:cxn>
                <a:cxn ang="0">
                  <a:pos x="21" y="34"/>
                </a:cxn>
                <a:cxn ang="0">
                  <a:pos x="13" y="50"/>
                </a:cxn>
                <a:cxn ang="0">
                  <a:pos x="7" y="58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5" y="64"/>
                </a:cxn>
                <a:cxn ang="0">
                  <a:pos x="20" y="56"/>
                </a:cxn>
                <a:cxn ang="0">
                  <a:pos x="29" y="40"/>
                </a:cxn>
                <a:cxn ang="0">
                  <a:pos x="38" y="24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2">
                  <a:moveTo>
                    <a:pt x="39" y="2"/>
                  </a:moveTo>
                  <a:lnTo>
                    <a:pt x="39" y="2"/>
                  </a:lnTo>
                  <a:lnTo>
                    <a:pt x="29" y="19"/>
                  </a:lnTo>
                  <a:lnTo>
                    <a:pt x="21" y="34"/>
                  </a:lnTo>
                  <a:lnTo>
                    <a:pt x="13" y="50"/>
                  </a:lnTo>
                  <a:lnTo>
                    <a:pt x="7" y="58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5" y="64"/>
                  </a:lnTo>
                  <a:lnTo>
                    <a:pt x="20" y="56"/>
                  </a:lnTo>
                  <a:lnTo>
                    <a:pt x="29" y="40"/>
                  </a:lnTo>
                  <a:lnTo>
                    <a:pt x="38" y="24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7" name="Freeform 327"/>
            <p:cNvSpPr/>
            <p:nvPr/>
          </p:nvSpPr>
          <p:spPr bwMode="auto">
            <a:xfrm>
              <a:off x="6259513" y="3559176"/>
              <a:ext cx="22225" cy="381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8"/>
                </a:cxn>
                <a:cxn ang="0">
                  <a:pos x="29" y="12"/>
                </a:cxn>
                <a:cxn ang="0">
                  <a:pos x="24" y="18"/>
                </a:cxn>
                <a:cxn ang="0">
                  <a:pos x="19" y="24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5" y="48"/>
                </a:cxn>
                <a:cxn ang="0">
                  <a:pos x="2" y="58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1" y="58"/>
                </a:cxn>
                <a:cxn ang="0">
                  <a:pos x="16" y="47"/>
                </a:cxn>
                <a:cxn ang="0">
                  <a:pos x="21" y="38"/>
                </a:cxn>
                <a:cxn ang="0">
                  <a:pos x="27" y="30"/>
                </a:cxn>
                <a:cxn ang="0">
                  <a:pos x="27" y="30"/>
                </a:cxn>
                <a:cxn ang="0">
                  <a:pos x="31" y="23"/>
                </a:cxn>
                <a:cxn ang="0">
                  <a:pos x="36" y="18"/>
                </a:cxn>
                <a:cxn ang="0">
                  <a:pos x="39" y="11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2" h="72">
                  <a:moveTo>
                    <a:pt x="32" y="4"/>
                  </a:moveTo>
                  <a:lnTo>
                    <a:pt x="32" y="4"/>
                  </a:lnTo>
                  <a:lnTo>
                    <a:pt x="31" y="8"/>
                  </a:lnTo>
                  <a:lnTo>
                    <a:pt x="29" y="12"/>
                  </a:lnTo>
                  <a:lnTo>
                    <a:pt x="24" y="18"/>
                  </a:lnTo>
                  <a:lnTo>
                    <a:pt x="19" y="2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5" y="48"/>
                  </a:lnTo>
                  <a:lnTo>
                    <a:pt x="2" y="5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1" y="58"/>
                  </a:lnTo>
                  <a:lnTo>
                    <a:pt x="16" y="47"/>
                  </a:lnTo>
                  <a:lnTo>
                    <a:pt x="21" y="38"/>
                  </a:lnTo>
                  <a:lnTo>
                    <a:pt x="27" y="30"/>
                  </a:lnTo>
                  <a:lnTo>
                    <a:pt x="27" y="30"/>
                  </a:lnTo>
                  <a:lnTo>
                    <a:pt x="31" y="23"/>
                  </a:lnTo>
                  <a:lnTo>
                    <a:pt x="36" y="18"/>
                  </a:lnTo>
                  <a:lnTo>
                    <a:pt x="39" y="11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8" name="Freeform 328"/>
            <p:cNvSpPr/>
            <p:nvPr/>
          </p:nvSpPr>
          <p:spPr bwMode="auto">
            <a:xfrm>
              <a:off x="6259513" y="3611563"/>
              <a:ext cx="22225" cy="42863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15" y="37"/>
                </a:cxn>
                <a:cxn ang="0">
                  <a:pos x="6" y="5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5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6" y="58"/>
                </a:cxn>
                <a:cxn ang="0">
                  <a:pos x="24" y="42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2" h="80">
                  <a:moveTo>
                    <a:pt x="32" y="3"/>
                  </a:moveTo>
                  <a:lnTo>
                    <a:pt x="32" y="3"/>
                  </a:lnTo>
                  <a:lnTo>
                    <a:pt x="15" y="37"/>
                  </a:lnTo>
                  <a:lnTo>
                    <a:pt x="6" y="5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5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6" y="58"/>
                  </a:lnTo>
                  <a:lnTo>
                    <a:pt x="24" y="42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49" name="Freeform 329"/>
            <p:cNvSpPr/>
            <p:nvPr/>
          </p:nvSpPr>
          <p:spPr bwMode="auto">
            <a:xfrm>
              <a:off x="6499226" y="3406776"/>
              <a:ext cx="28575" cy="38100"/>
            </a:xfrm>
            <a:custGeom>
              <a:avLst/>
              <a:gdLst/>
              <a:ahLst/>
              <a:cxnLst>
                <a:cxn ang="0">
                  <a:pos x="44" y="5"/>
                </a:cxn>
                <a:cxn ang="0">
                  <a:pos x="44" y="5"/>
                </a:cxn>
                <a:cxn ang="0">
                  <a:pos x="43" y="7"/>
                </a:cxn>
                <a:cxn ang="0">
                  <a:pos x="42" y="9"/>
                </a:cxn>
                <a:cxn ang="0">
                  <a:pos x="38" y="13"/>
                </a:cxn>
                <a:cxn ang="0">
                  <a:pos x="29" y="17"/>
                </a:cxn>
                <a:cxn ang="0">
                  <a:pos x="29" y="17"/>
                </a:cxn>
                <a:cxn ang="0">
                  <a:pos x="26" y="20"/>
                </a:cxn>
                <a:cxn ang="0">
                  <a:pos x="24" y="22"/>
                </a:cxn>
                <a:cxn ang="0">
                  <a:pos x="20" y="29"/>
                </a:cxn>
                <a:cxn ang="0">
                  <a:pos x="20" y="29"/>
                </a:cxn>
                <a:cxn ang="0">
                  <a:pos x="13" y="38"/>
                </a:cxn>
                <a:cxn ang="0">
                  <a:pos x="7" y="46"/>
                </a:cxn>
                <a:cxn ang="0">
                  <a:pos x="3" y="56"/>
                </a:cxn>
                <a:cxn ang="0">
                  <a:pos x="1" y="6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4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64"/>
                </a:cxn>
                <a:cxn ang="0">
                  <a:pos x="12" y="58"/>
                </a:cxn>
                <a:cxn ang="0">
                  <a:pos x="19" y="46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6" y="24"/>
                </a:cxn>
                <a:cxn ang="0">
                  <a:pos x="40" y="22"/>
                </a:cxn>
                <a:cxn ang="0">
                  <a:pos x="44" y="20"/>
                </a:cxn>
                <a:cxn ang="0">
                  <a:pos x="48" y="17"/>
                </a:cxn>
                <a:cxn ang="0">
                  <a:pos x="48" y="17"/>
                </a:cxn>
                <a:cxn ang="0">
                  <a:pos x="51" y="14"/>
                </a:cxn>
                <a:cxn ang="0">
                  <a:pos x="52" y="11"/>
                </a:cxn>
                <a:cxn ang="0">
                  <a:pos x="54" y="5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1"/>
                </a:cxn>
                <a:cxn ang="0">
                  <a:pos x="44" y="3"/>
                </a:cxn>
                <a:cxn ang="0">
                  <a:pos x="44" y="5"/>
                </a:cxn>
                <a:cxn ang="0">
                  <a:pos x="44" y="5"/>
                </a:cxn>
              </a:cxnLst>
              <a:rect l="0" t="0" r="r" b="b"/>
              <a:pathLst>
                <a:path w="54" h="72">
                  <a:moveTo>
                    <a:pt x="44" y="5"/>
                  </a:moveTo>
                  <a:lnTo>
                    <a:pt x="44" y="5"/>
                  </a:lnTo>
                  <a:lnTo>
                    <a:pt x="43" y="7"/>
                  </a:lnTo>
                  <a:lnTo>
                    <a:pt x="42" y="9"/>
                  </a:lnTo>
                  <a:lnTo>
                    <a:pt x="38" y="13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6" y="20"/>
                  </a:lnTo>
                  <a:lnTo>
                    <a:pt x="24" y="22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13" y="38"/>
                  </a:lnTo>
                  <a:lnTo>
                    <a:pt x="7" y="46"/>
                  </a:lnTo>
                  <a:lnTo>
                    <a:pt x="3" y="56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4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64"/>
                  </a:lnTo>
                  <a:lnTo>
                    <a:pt x="12" y="58"/>
                  </a:lnTo>
                  <a:lnTo>
                    <a:pt x="19" y="46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44" y="20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51" y="14"/>
                  </a:lnTo>
                  <a:lnTo>
                    <a:pt x="52" y="11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0" name="Freeform 330"/>
            <p:cNvSpPr/>
            <p:nvPr/>
          </p:nvSpPr>
          <p:spPr bwMode="auto">
            <a:xfrm>
              <a:off x="6518276" y="3443288"/>
              <a:ext cx="22225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9"/>
                </a:cxn>
                <a:cxn ang="0">
                  <a:pos x="16" y="17"/>
                </a:cxn>
                <a:cxn ang="0">
                  <a:pos x="7" y="25"/>
                </a:cxn>
                <a:cxn ang="0">
                  <a:pos x="4" y="29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9" y="40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3" y="34"/>
                </a:cxn>
                <a:cxn ang="0">
                  <a:pos x="16" y="30"/>
                </a:cxn>
                <a:cxn ang="0">
                  <a:pos x="24" y="23"/>
                </a:cxn>
                <a:cxn ang="0">
                  <a:pos x="32" y="1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41">
                  <a:moveTo>
                    <a:pt x="33" y="2"/>
                  </a:moveTo>
                  <a:lnTo>
                    <a:pt x="33" y="2"/>
                  </a:lnTo>
                  <a:lnTo>
                    <a:pt x="25" y="9"/>
                  </a:lnTo>
                  <a:lnTo>
                    <a:pt x="16" y="17"/>
                  </a:lnTo>
                  <a:lnTo>
                    <a:pt x="7" y="25"/>
                  </a:lnTo>
                  <a:lnTo>
                    <a:pt x="4" y="29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9" y="40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3" y="34"/>
                  </a:lnTo>
                  <a:lnTo>
                    <a:pt x="16" y="30"/>
                  </a:lnTo>
                  <a:lnTo>
                    <a:pt x="24" y="23"/>
                  </a:lnTo>
                  <a:lnTo>
                    <a:pt x="32" y="1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1" name="Freeform 331"/>
            <p:cNvSpPr/>
            <p:nvPr/>
          </p:nvSpPr>
          <p:spPr bwMode="auto">
            <a:xfrm>
              <a:off x="6511926" y="3560763"/>
              <a:ext cx="42863" cy="46038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5" y="19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34" y="43"/>
                </a:cxn>
                <a:cxn ang="0">
                  <a:pos x="29" y="49"/>
                </a:cxn>
                <a:cxn ang="0">
                  <a:pos x="18" y="58"/>
                </a:cxn>
                <a:cxn ang="0">
                  <a:pos x="9" y="67"/>
                </a:cxn>
                <a:cxn ang="0">
                  <a:pos x="5" y="72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3" y="76"/>
                </a:cxn>
                <a:cxn ang="0">
                  <a:pos x="18" y="70"/>
                </a:cxn>
                <a:cxn ang="0">
                  <a:pos x="24" y="64"/>
                </a:cxn>
                <a:cxn ang="0">
                  <a:pos x="31" y="59"/>
                </a:cxn>
                <a:cxn ang="0">
                  <a:pos x="31" y="59"/>
                </a:cxn>
                <a:cxn ang="0">
                  <a:pos x="38" y="54"/>
                </a:cxn>
                <a:cxn ang="0">
                  <a:pos x="40" y="51"/>
                </a:cxn>
                <a:cxn ang="0">
                  <a:pos x="43" y="47"/>
                </a:cxn>
                <a:cxn ang="0">
                  <a:pos x="43" y="47"/>
                </a:cxn>
                <a:cxn ang="0">
                  <a:pos x="52" y="37"/>
                </a:cxn>
                <a:cxn ang="0">
                  <a:pos x="60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86">
                  <a:moveTo>
                    <a:pt x="71" y="2"/>
                  </a:moveTo>
                  <a:lnTo>
                    <a:pt x="71" y="2"/>
                  </a:lnTo>
                  <a:lnTo>
                    <a:pt x="55" y="19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34" y="43"/>
                  </a:lnTo>
                  <a:lnTo>
                    <a:pt x="29" y="49"/>
                  </a:lnTo>
                  <a:lnTo>
                    <a:pt x="18" y="58"/>
                  </a:lnTo>
                  <a:lnTo>
                    <a:pt x="9" y="67"/>
                  </a:lnTo>
                  <a:lnTo>
                    <a:pt x="5" y="72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3" y="76"/>
                  </a:lnTo>
                  <a:lnTo>
                    <a:pt x="18" y="70"/>
                  </a:lnTo>
                  <a:lnTo>
                    <a:pt x="24" y="64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8" y="54"/>
                  </a:lnTo>
                  <a:lnTo>
                    <a:pt x="40" y="51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52" y="37"/>
                  </a:lnTo>
                  <a:lnTo>
                    <a:pt x="60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2" name="Freeform 332"/>
            <p:cNvSpPr/>
            <p:nvPr/>
          </p:nvSpPr>
          <p:spPr bwMode="auto">
            <a:xfrm>
              <a:off x="6532563" y="3602038"/>
              <a:ext cx="25400" cy="28575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5" y="11"/>
                </a:cxn>
                <a:cxn ang="0">
                  <a:pos x="31" y="16"/>
                </a:cxn>
                <a:cxn ang="0">
                  <a:pos x="26" y="21"/>
                </a:cxn>
                <a:cxn ang="0">
                  <a:pos x="21" y="26"/>
                </a:cxn>
                <a:cxn ang="0">
                  <a:pos x="9" y="36"/>
                </a:cxn>
                <a:cxn ang="0">
                  <a:pos x="4" y="41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6"/>
                </a:cxn>
                <a:cxn ang="0">
                  <a:pos x="19" y="41"/>
                </a:cxn>
                <a:cxn ang="0">
                  <a:pos x="30" y="31"/>
                </a:cxn>
                <a:cxn ang="0">
                  <a:pos x="30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5" y="13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0"/>
                </a:cxn>
                <a:cxn ang="0">
                  <a:pos x="41" y="2"/>
                </a:cxn>
                <a:cxn ang="0">
                  <a:pos x="40" y="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54">
                  <a:moveTo>
                    <a:pt x="39" y="4"/>
                  </a:moveTo>
                  <a:lnTo>
                    <a:pt x="39" y="4"/>
                  </a:lnTo>
                  <a:lnTo>
                    <a:pt x="35" y="11"/>
                  </a:lnTo>
                  <a:lnTo>
                    <a:pt x="31" y="16"/>
                  </a:lnTo>
                  <a:lnTo>
                    <a:pt x="26" y="21"/>
                  </a:lnTo>
                  <a:lnTo>
                    <a:pt x="21" y="26"/>
                  </a:lnTo>
                  <a:lnTo>
                    <a:pt x="9" y="36"/>
                  </a:lnTo>
                  <a:lnTo>
                    <a:pt x="4" y="41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6"/>
                  </a:lnTo>
                  <a:lnTo>
                    <a:pt x="19" y="41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5" y="13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0"/>
                  </a:lnTo>
                  <a:lnTo>
                    <a:pt x="41" y="2"/>
                  </a:lnTo>
                  <a:lnTo>
                    <a:pt x="40" y="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3" name="Freeform 333"/>
            <p:cNvSpPr/>
            <p:nvPr/>
          </p:nvSpPr>
          <p:spPr bwMode="auto">
            <a:xfrm>
              <a:off x="6542088" y="3638551"/>
              <a:ext cx="28575" cy="39688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9" y="9"/>
                </a:cxn>
                <a:cxn ang="0">
                  <a:pos x="34" y="17"/>
                </a:cxn>
                <a:cxn ang="0">
                  <a:pos x="24" y="33"/>
                </a:cxn>
                <a:cxn ang="0">
                  <a:pos x="13" y="50"/>
                </a:cxn>
                <a:cxn ang="0">
                  <a:pos x="8" y="58"/>
                </a:cxn>
                <a:cxn ang="0">
                  <a:pos x="2" y="65"/>
                </a:cxn>
                <a:cxn ang="0">
                  <a:pos x="2" y="65"/>
                </a:cxn>
                <a:cxn ang="0">
                  <a:pos x="1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4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4"/>
                </a:cxn>
                <a:cxn ang="0">
                  <a:pos x="21" y="57"/>
                </a:cxn>
                <a:cxn ang="0">
                  <a:pos x="31" y="40"/>
                </a:cxn>
                <a:cxn ang="0">
                  <a:pos x="40" y="24"/>
                </a:cxn>
                <a:cxn ang="0">
                  <a:pos x="46" y="15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74">
                  <a:moveTo>
                    <a:pt x="45" y="2"/>
                  </a:moveTo>
                  <a:lnTo>
                    <a:pt x="45" y="2"/>
                  </a:lnTo>
                  <a:lnTo>
                    <a:pt x="39" y="9"/>
                  </a:lnTo>
                  <a:lnTo>
                    <a:pt x="34" y="17"/>
                  </a:lnTo>
                  <a:lnTo>
                    <a:pt x="24" y="33"/>
                  </a:lnTo>
                  <a:lnTo>
                    <a:pt x="13" y="50"/>
                  </a:lnTo>
                  <a:lnTo>
                    <a:pt x="8" y="58"/>
                  </a:lnTo>
                  <a:lnTo>
                    <a:pt x="2" y="65"/>
                  </a:lnTo>
                  <a:lnTo>
                    <a:pt x="2" y="65"/>
                  </a:lnTo>
                  <a:lnTo>
                    <a:pt x="1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4"/>
                  </a:lnTo>
                  <a:lnTo>
                    <a:pt x="21" y="57"/>
                  </a:lnTo>
                  <a:lnTo>
                    <a:pt x="31" y="40"/>
                  </a:lnTo>
                  <a:lnTo>
                    <a:pt x="40" y="24"/>
                  </a:lnTo>
                  <a:lnTo>
                    <a:pt x="46" y="15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4" name="Freeform 334"/>
            <p:cNvSpPr/>
            <p:nvPr/>
          </p:nvSpPr>
          <p:spPr bwMode="auto">
            <a:xfrm>
              <a:off x="6804026" y="3252788"/>
              <a:ext cx="34925" cy="28575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3" y="4"/>
                </a:cxn>
                <a:cxn ang="0">
                  <a:pos x="46" y="9"/>
                </a:cxn>
                <a:cxn ang="0">
                  <a:pos x="40" y="13"/>
                </a:cxn>
                <a:cxn ang="0">
                  <a:pos x="32" y="18"/>
                </a:cxn>
                <a:cxn ang="0">
                  <a:pos x="32" y="18"/>
                </a:cxn>
                <a:cxn ang="0">
                  <a:pos x="26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1" y="53"/>
                </a:cxn>
                <a:cxn ang="0">
                  <a:pos x="2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21" y="41"/>
                </a:cxn>
                <a:cxn ang="0">
                  <a:pos x="35" y="28"/>
                </a:cxn>
                <a:cxn ang="0">
                  <a:pos x="35" y="28"/>
                </a:cxn>
                <a:cxn ang="0">
                  <a:pos x="49" y="18"/>
                </a:cxn>
                <a:cxn ang="0">
                  <a:pos x="55" y="14"/>
                </a:cxn>
                <a:cxn ang="0">
                  <a:pos x="63" y="10"/>
                </a:cxn>
                <a:cxn ang="0">
                  <a:pos x="63" y="10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3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54">
                  <a:moveTo>
                    <a:pt x="60" y="1"/>
                  </a:moveTo>
                  <a:lnTo>
                    <a:pt x="60" y="1"/>
                  </a:lnTo>
                  <a:lnTo>
                    <a:pt x="53" y="4"/>
                  </a:lnTo>
                  <a:lnTo>
                    <a:pt x="46" y="9"/>
                  </a:lnTo>
                  <a:lnTo>
                    <a:pt x="40" y="13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6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1" y="53"/>
                  </a:lnTo>
                  <a:lnTo>
                    <a:pt x="2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21" y="41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49" y="18"/>
                  </a:lnTo>
                  <a:lnTo>
                    <a:pt x="55" y="14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5" name="Freeform 335"/>
            <p:cNvSpPr/>
            <p:nvPr/>
          </p:nvSpPr>
          <p:spPr bwMode="auto">
            <a:xfrm>
              <a:off x="6824663" y="3282951"/>
              <a:ext cx="23813" cy="28575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30" y="13"/>
                </a:cxn>
                <a:cxn ang="0">
                  <a:pos x="20" y="24"/>
                </a:cxn>
                <a:cxn ang="0">
                  <a:pos x="11" y="36"/>
                </a:cxn>
                <a:cxn ang="0">
                  <a:pos x="2" y="47"/>
                </a:cxn>
                <a:cxn ang="0">
                  <a:pos x="2" y="47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5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3"/>
                </a:cxn>
                <a:cxn ang="0">
                  <a:pos x="28" y="31"/>
                </a:cxn>
                <a:cxn ang="0">
                  <a:pos x="36" y="20"/>
                </a:cxn>
                <a:cxn ang="0">
                  <a:pos x="46" y="9"/>
                </a:cxn>
                <a:cxn ang="0">
                  <a:pos x="46" y="9"/>
                </a:cxn>
                <a:cxn ang="0">
                  <a:pos x="47" y="8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5">
                  <a:moveTo>
                    <a:pt x="39" y="2"/>
                  </a:moveTo>
                  <a:lnTo>
                    <a:pt x="39" y="2"/>
                  </a:lnTo>
                  <a:lnTo>
                    <a:pt x="30" y="13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5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3"/>
                  </a:lnTo>
                  <a:lnTo>
                    <a:pt x="28" y="31"/>
                  </a:lnTo>
                  <a:lnTo>
                    <a:pt x="36" y="20"/>
                  </a:lnTo>
                  <a:lnTo>
                    <a:pt x="46" y="9"/>
                  </a:lnTo>
                  <a:lnTo>
                    <a:pt x="46" y="9"/>
                  </a:lnTo>
                  <a:lnTo>
                    <a:pt x="47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6" name="Freeform 336"/>
            <p:cNvSpPr/>
            <p:nvPr/>
          </p:nvSpPr>
          <p:spPr bwMode="auto">
            <a:xfrm>
              <a:off x="6746876" y="3535363"/>
              <a:ext cx="41275" cy="41275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4" y="18"/>
                </a:cxn>
                <a:cxn ang="0">
                  <a:pos x="36" y="35"/>
                </a:cxn>
                <a:cxn ang="0">
                  <a:pos x="18" y="53"/>
                </a:cxn>
                <a:cxn ang="0">
                  <a:pos x="10" y="62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8" y="67"/>
                </a:cxn>
                <a:cxn ang="0">
                  <a:pos x="26" y="58"/>
                </a:cxn>
                <a:cxn ang="0">
                  <a:pos x="43" y="40"/>
                </a:cxn>
                <a:cxn ang="0">
                  <a:pos x="62" y="24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0" h="79">
                  <a:moveTo>
                    <a:pt x="72" y="1"/>
                  </a:moveTo>
                  <a:lnTo>
                    <a:pt x="72" y="1"/>
                  </a:lnTo>
                  <a:lnTo>
                    <a:pt x="54" y="18"/>
                  </a:lnTo>
                  <a:lnTo>
                    <a:pt x="36" y="35"/>
                  </a:lnTo>
                  <a:lnTo>
                    <a:pt x="18" y="53"/>
                  </a:lnTo>
                  <a:lnTo>
                    <a:pt x="10" y="62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8" y="67"/>
                  </a:lnTo>
                  <a:lnTo>
                    <a:pt x="26" y="58"/>
                  </a:lnTo>
                  <a:lnTo>
                    <a:pt x="43" y="40"/>
                  </a:lnTo>
                  <a:lnTo>
                    <a:pt x="62" y="24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7" name="Freeform 337"/>
            <p:cNvSpPr/>
            <p:nvPr/>
          </p:nvSpPr>
          <p:spPr bwMode="auto">
            <a:xfrm>
              <a:off x="6786563" y="3578226"/>
              <a:ext cx="25400" cy="2540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5" y="1"/>
                </a:cxn>
                <a:cxn ang="0">
                  <a:pos x="28" y="4"/>
                </a:cxn>
                <a:cxn ang="0">
                  <a:pos x="22" y="8"/>
                </a:cxn>
                <a:cxn ang="0">
                  <a:pos x="17" y="14"/>
                </a:cxn>
                <a:cxn ang="0">
                  <a:pos x="13" y="21"/>
                </a:cxn>
                <a:cxn ang="0">
                  <a:pos x="8" y="27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8"/>
                </a:cxn>
                <a:cxn ang="0">
                  <a:pos x="7" y="47"/>
                </a:cxn>
                <a:cxn ang="0">
                  <a:pos x="9" y="46"/>
                </a:cxn>
                <a:cxn ang="0">
                  <a:pos x="9" y="46"/>
                </a:cxn>
                <a:cxn ang="0">
                  <a:pos x="15" y="34"/>
                </a:cxn>
                <a:cxn ang="0">
                  <a:pos x="22" y="23"/>
                </a:cxn>
                <a:cxn ang="0">
                  <a:pos x="26" y="18"/>
                </a:cxn>
                <a:cxn ang="0">
                  <a:pos x="31" y="13"/>
                </a:cxn>
                <a:cxn ang="0">
                  <a:pos x="36" y="10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9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8">
                  <a:moveTo>
                    <a:pt x="43" y="0"/>
                  </a:moveTo>
                  <a:lnTo>
                    <a:pt x="43" y="0"/>
                  </a:lnTo>
                  <a:lnTo>
                    <a:pt x="35" y="1"/>
                  </a:lnTo>
                  <a:lnTo>
                    <a:pt x="28" y="4"/>
                  </a:lnTo>
                  <a:lnTo>
                    <a:pt x="22" y="8"/>
                  </a:lnTo>
                  <a:lnTo>
                    <a:pt x="17" y="14"/>
                  </a:lnTo>
                  <a:lnTo>
                    <a:pt x="13" y="21"/>
                  </a:lnTo>
                  <a:lnTo>
                    <a:pt x="8" y="27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9" y="46"/>
                  </a:lnTo>
                  <a:lnTo>
                    <a:pt x="9" y="46"/>
                  </a:lnTo>
                  <a:lnTo>
                    <a:pt x="15" y="34"/>
                  </a:lnTo>
                  <a:lnTo>
                    <a:pt x="22" y="23"/>
                  </a:lnTo>
                  <a:lnTo>
                    <a:pt x="26" y="18"/>
                  </a:lnTo>
                  <a:lnTo>
                    <a:pt x="31" y="13"/>
                  </a:lnTo>
                  <a:lnTo>
                    <a:pt x="36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9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8" name="Freeform 338"/>
            <p:cNvSpPr/>
            <p:nvPr/>
          </p:nvSpPr>
          <p:spPr bwMode="auto">
            <a:xfrm>
              <a:off x="6786563" y="3635376"/>
              <a:ext cx="42863" cy="4286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7" y="8"/>
                </a:cxn>
                <a:cxn ang="0">
                  <a:pos x="64" y="12"/>
                </a:cxn>
                <a:cxn ang="0">
                  <a:pos x="60" y="16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1" y="21"/>
                </a:cxn>
                <a:cxn ang="0">
                  <a:pos x="47" y="26"/>
                </a:cxn>
                <a:cxn ang="0">
                  <a:pos x="41" y="34"/>
                </a:cxn>
                <a:cxn ang="0">
                  <a:pos x="41" y="34"/>
                </a:cxn>
                <a:cxn ang="0">
                  <a:pos x="31" y="44"/>
                </a:cxn>
                <a:cxn ang="0">
                  <a:pos x="22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80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31" y="57"/>
                </a:cxn>
                <a:cxn ang="0">
                  <a:pos x="43" y="45"/>
                </a:cxn>
                <a:cxn ang="0">
                  <a:pos x="54" y="34"/>
                </a:cxn>
                <a:cxn ang="0">
                  <a:pos x="54" y="34"/>
                </a:cxn>
                <a:cxn ang="0">
                  <a:pos x="59" y="29"/>
                </a:cxn>
                <a:cxn ang="0">
                  <a:pos x="65" y="25"/>
                </a:cxn>
                <a:cxn ang="0">
                  <a:pos x="65" y="25"/>
                </a:cxn>
                <a:cxn ang="0">
                  <a:pos x="70" y="21"/>
                </a:cxn>
                <a:cxn ang="0">
                  <a:pos x="73" y="17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79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79" h="80">
                  <a:moveTo>
                    <a:pt x="71" y="2"/>
                  </a:moveTo>
                  <a:lnTo>
                    <a:pt x="71" y="2"/>
                  </a:lnTo>
                  <a:lnTo>
                    <a:pt x="67" y="8"/>
                  </a:lnTo>
                  <a:lnTo>
                    <a:pt x="64" y="12"/>
                  </a:lnTo>
                  <a:lnTo>
                    <a:pt x="60" y="16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1" y="21"/>
                  </a:lnTo>
                  <a:lnTo>
                    <a:pt x="47" y="26"/>
                  </a:lnTo>
                  <a:lnTo>
                    <a:pt x="41" y="34"/>
                  </a:lnTo>
                  <a:lnTo>
                    <a:pt x="41" y="34"/>
                  </a:lnTo>
                  <a:lnTo>
                    <a:pt x="31" y="44"/>
                  </a:lnTo>
                  <a:lnTo>
                    <a:pt x="22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80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31" y="57"/>
                  </a:lnTo>
                  <a:lnTo>
                    <a:pt x="43" y="45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9" y="29"/>
                  </a:lnTo>
                  <a:lnTo>
                    <a:pt x="65" y="25"/>
                  </a:lnTo>
                  <a:lnTo>
                    <a:pt x="65" y="25"/>
                  </a:lnTo>
                  <a:lnTo>
                    <a:pt x="70" y="21"/>
                  </a:lnTo>
                  <a:lnTo>
                    <a:pt x="73" y="1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59" name="Freeform 339"/>
            <p:cNvSpPr>
              <a:spLocks noEditPoints="1"/>
            </p:cNvSpPr>
            <p:nvPr/>
          </p:nvSpPr>
          <p:spPr bwMode="auto">
            <a:xfrm>
              <a:off x="6137276" y="3425826"/>
              <a:ext cx="227013" cy="333375"/>
            </a:xfrm>
            <a:custGeom>
              <a:avLst/>
              <a:gdLst/>
              <a:ahLst/>
              <a:cxnLst>
                <a:cxn ang="0">
                  <a:pos x="94" y="625"/>
                </a:cxn>
                <a:cxn ang="0">
                  <a:pos x="51" y="599"/>
                </a:cxn>
                <a:cxn ang="0">
                  <a:pos x="13" y="539"/>
                </a:cxn>
                <a:cxn ang="0">
                  <a:pos x="8" y="497"/>
                </a:cxn>
                <a:cxn ang="0">
                  <a:pos x="9" y="435"/>
                </a:cxn>
                <a:cxn ang="0">
                  <a:pos x="10" y="394"/>
                </a:cxn>
                <a:cxn ang="0">
                  <a:pos x="8" y="349"/>
                </a:cxn>
                <a:cxn ang="0">
                  <a:pos x="2" y="283"/>
                </a:cxn>
                <a:cxn ang="0">
                  <a:pos x="3" y="229"/>
                </a:cxn>
                <a:cxn ang="0">
                  <a:pos x="0" y="165"/>
                </a:cxn>
                <a:cxn ang="0">
                  <a:pos x="3" y="122"/>
                </a:cxn>
                <a:cxn ang="0">
                  <a:pos x="3" y="84"/>
                </a:cxn>
                <a:cxn ang="0">
                  <a:pos x="37" y="23"/>
                </a:cxn>
                <a:cxn ang="0">
                  <a:pos x="75" y="4"/>
                </a:cxn>
                <a:cxn ang="0">
                  <a:pos x="114" y="3"/>
                </a:cxn>
                <a:cxn ang="0">
                  <a:pos x="221" y="2"/>
                </a:cxn>
                <a:cxn ang="0">
                  <a:pos x="270" y="1"/>
                </a:cxn>
                <a:cxn ang="0">
                  <a:pos x="306" y="10"/>
                </a:cxn>
                <a:cxn ang="0">
                  <a:pos x="354" y="13"/>
                </a:cxn>
                <a:cxn ang="0">
                  <a:pos x="388" y="29"/>
                </a:cxn>
                <a:cxn ang="0">
                  <a:pos x="410" y="63"/>
                </a:cxn>
                <a:cxn ang="0">
                  <a:pos x="419" y="132"/>
                </a:cxn>
                <a:cxn ang="0">
                  <a:pos x="427" y="206"/>
                </a:cxn>
                <a:cxn ang="0">
                  <a:pos x="426" y="266"/>
                </a:cxn>
                <a:cxn ang="0">
                  <a:pos x="426" y="324"/>
                </a:cxn>
                <a:cxn ang="0">
                  <a:pos x="430" y="408"/>
                </a:cxn>
                <a:cxn ang="0">
                  <a:pos x="430" y="483"/>
                </a:cxn>
                <a:cxn ang="0">
                  <a:pos x="428" y="571"/>
                </a:cxn>
                <a:cxn ang="0">
                  <a:pos x="405" y="603"/>
                </a:cxn>
                <a:cxn ang="0">
                  <a:pos x="383" y="614"/>
                </a:cxn>
                <a:cxn ang="0">
                  <a:pos x="343" y="623"/>
                </a:cxn>
                <a:cxn ang="0">
                  <a:pos x="179" y="629"/>
                </a:cxn>
                <a:cxn ang="0">
                  <a:pos x="38" y="100"/>
                </a:cxn>
                <a:cxn ang="0">
                  <a:pos x="36" y="133"/>
                </a:cxn>
                <a:cxn ang="0">
                  <a:pos x="38" y="209"/>
                </a:cxn>
                <a:cxn ang="0">
                  <a:pos x="40" y="358"/>
                </a:cxn>
                <a:cxn ang="0">
                  <a:pos x="43" y="481"/>
                </a:cxn>
                <a:cxn ang="0">
                  <a:pos x="44" y="485"/>
                </a:cxn>
                <a:cxn ang="0">
                  <a:pos x="52" y="539"/>
                </a:cxn>
                <a:cxn ang="0">
                  <a:pos x="77" y="574"/>
                </a:cxn>
                <a:cxn ang="0">
                  <a:pos x="132" y="589"/>
                </a:cxn>
                <a:cxn ang="0">
                  <a:pos x="231" y="594"/>
                </a:cxn>
                <a:cxn ang="0">
                  <a:pos x="303" y="587"/>
                </a:cxn>
                <a:cxn ang="0">
                  <a:pos x="346" y="586"/>
                </a:cxn>
                <a:cxn ang="0">
                  <a:pos x="378" y="570"/>
                </a:cxn>
                <a:cxn ang="0">
                  <a:pos x="388" y="552"/>
                </a:cxn>
                <a:cxn ang="0">
                  <a:pos x="389" y="511"/>
                </a:cxn>
                <a:cxn ang="0">
                  <a:pos x="390" y="475"/>
                </a:cxn>
                <a:cxn ang="0">
                  <a:pos x="394" y="417"/>
                </a:cxn>
                <a:cxn ang="0">
                  <a:pos x="389" y="306"/>
                </a:cxn>
                <a:cxn ang="0">
                  <a:pos x="392" y="237"/>
                </a:cxn>
                <a:cxn ang="0">
                  <a:pos x="387" y="162"/>
                </a:cxn>
                <a:cxn ang="0">
                  <a:pos x="382" y="116"/>
                </a:cxn>
                <a:cxn ang="0">
                  <a:pos x="371" y="70"/>
                </a:cxn>
                <a:cxn ang="0">
                  <a:pos x="343" y="51"/>
                </a:cxn>
                <a:cxn ang="0">
                  <a:pos x="292" y="45"/>
                </a:cxn>
                <a:cxn ang="0">
                  <a:pos x="245" y="39"/>
                </a:cxn>
                <a:cxn ang="0">
                  <a:pos x="140" y="39"/>
                </a:cxn>
                <a:cxn ang="0">
                  <a:pos x="80" y="43"/>
                </a:cxn>
                <a:cxn ang="0">
                  <a:pos x="52" y="63"/>
                </a:cxn>
                <a:cxn ang="0">
                  <a:pos x="38" y="100"/>
                </a:cxn>
              </a:cxnLst>
              <a:rect l="0" t="0" r="r" b="b"/>
              <a:pathLst>
                <a:path w="430" h="630">
                  <a:moveTo>
                    <a:pt x="143" y="630"/>
                  </a:moveTo>
                  <a:lnTo>
                    <a:pt x="143" y="630"/>
                  </a:lnTo>
                  <a:lnTo>
                    <a:pt x="118" y="629"/>
                  </a:lnTo>
                  <a:lnTo>
                    <a:pt x="107" y="627"/>
                  </a:lnTo>
                  <a:lnTo>
                    <a:pt x="94" y="625"/>
                  </a:lnTo>
                  <a:lnTo>
                    <a:pt x="83" y="621"/>
                  </a:lnTo>
                  <a:lnTo>
                    <a:pt x="71" y="615"/>
                  </a:lnTo>
                  <a:lnTo>
                    <a:pt x="61" y="608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39" y="586"/>
                  </a:lnTo>
                  <a:lnTo>
                    <a:pt x="30" y="575"/>
                  </a:lnTo>
                  <a:lnTo>
                    <a:pt x="23" y="563"/>
                  </a:lnTo>
                  <a:lnTo>
                    <a:pt x="18" y="551"/>
                  </a:lnTo>
                  <a:lnTo>
                    <a:pt x="13" y="539"/>
                  </a:lnTo>
                  <a:lnTo>
                    <a:pt x="10" y="526"/>
                  </a:lnTo>
                  <a:lnTo>
                    <a:pt x="9" y="513"/>
                  </a:lnTo>
                  <a:lnTo>
                    <a:pt x="8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89"/>
                  </a:lnTo>
                  <a:lnTo>
                    <a:pt x="7" y="489"/>
                  </a:lnTo>
                  <a:lnTo>
                    <a:pt x="7" y="462"/>
                  </a:lnTo>
                  <a:lnTo>
                    <a:pt x="7" y="449"/>
                  </a:lnTo>
                  <a:lnTo>
                    <a:pt x="9" y="435"/>
                  </a:lnTo>
                  <a:lnTo>
                    <a:pt x="9" y="435"/>
                  </a:lnTo>
                  <a:lnTo>
                    <a:pt x="10" y="422"/>
                  </a:lnTo>
                  <a:lnTo>
                    <a:pt x="11" y="411"/>
                  </a:lnTo>
                  <a:lnTo>
                    <a:pt x="10" y="402"/>
                  </a:lnTo>
                  <a:lnTo>
                    <a:pt x="10" y="394"/>
                  </a:lnTo>
                  <a:lnTo>
                    <a:pt x="10" y="394"/>
                  </a:lnTo>
                  <a:lnTo>
                    <a:pt x="8" y="382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8" y="349"/>
                  </a:lnTo>
                  <a:lnTo>
                    <a:pt x="7" y="336"/>
                  </a:lnTo>
                  <a:lnTo>
                    <a:pt x="5" y="316"/>
                  </a:lnTo>
                  <a:lnTo>
                    <a:pt x="5" y="316"/>
                  </a:lnTo>
                  <a:lnTo>
                    <a:pt x="3" y="296"/>
                  </a:lnTo>
                  <a:lnTo>
                    <a:pt x="2" y="283"/>
                  </a:lnTo>
                  <a:lnTo>
                    <a:pt x="2" y="266"/>
                  </a:lnTo>
                  <a:lnTo>
                    <a:pt x="2" y="266"/>
                  </a:lnTo>
                  <a:lnTo>
                    <a:pt x="2" y="23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3" y="217"/>
                  </a:lnTo>
                  <a:lnTo>
                    <a:pt x="2" y="186"/>
                  </a:lnTo>
                  <a:lnTo>
                    <a:pt x="1" y="178"/>
                  </a:lnTo>
                  <a:lnTo>
                    <a:pt x="1" y="178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6"/>
                  </a:lnTo>
                  <a:lnTo>
                    <a:pt x="2" y="116"/>
                  </a:lnTo>
                  <a:lnTo>
                    <a:pt x="2" y="99"/>
                  </a:lnTo>
                  <a:lnTo>
                    <a:pt x="3" y="84"/>
                  </a:lnTo>
                  <a:lnTo>
                    <a:pt x="6" y="69"/>
                  </a:lnTo>
                  <a:lnTo>
                    <a:pt x="10" y="57"/>
                  </a:lnTo>
                  <a:lnTo>
                    <a:pt x="18" y="44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2"/>
                  </a:lnTo>
                  <a:lnTo>
                    <a:pt x="51" y="12"/>
                  </a:lnTo>
                  <a:lnTo>
                    <a:pt x="56" y="9"/>
                  </a:lnTo>
                  <a:lnTo>
                    <a:pt x="62" y="7"/>
                  </a:lnTo>
                  <a:lnTo>
                    <a:pt x="75" y="4"/>
                  </a:lnTo>
                  <a:lnTo>
                    <a:pt x="88" y="3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25" y="3"/>
                  </a:lnTo>
                  <a:lnTo>
                    <a:pt x="194" y="3"/>
                  </a:lnTo>
                  <a:lnTo>
                    <a:pt x="194" y="3"/>
                  </a:lnTo>
                  <a:lnTo>
                    <a:pt x="221" y="2"/>
                  </a:lnTo>
                  <a:lnTo>
                    <a:pt x="221" y="2"/>
                  </a:lnTo>
                  <a:lnTo>
                    <a:pt x="236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1" y="0"/>
                  </a:lnTo>
                  <a:lnTo>
                    <a:pt x="270" y="1"/>
                  </a:lnTo>
                  <a:lnTo>
                    <a:pt x="279" y="3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5" y="8"/>
                  </a:lnTo>
                  <a:lnTo>
                    <a:pt x="306" y="10"/>
                  </a:lnTo>
                  <a:lnTo>
                    <a:pt x="316" y="10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1"/>
                  </a:lnTo>
                  <a:lnTo>
                    <a:pt x="354" y="13"/>
                  </a:lnTo>
                  <a:lnTo>
                    <a:pt x="363" y="15"/>
                  </a:lnTo>
                  <a:lnTo>
                    <a:pt x="363" y="15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8" y="29"/>
                  </a:lnTo>
                  <a:lnTo>
                    <a:pt x="393" y="33"/>
                  </a:lnTo>
                  <a:lnTo>
                    <a:pt x="397" y="38"/>
                  </a:lnTo>
                  <a:lnTo>
                    <a:pt x="401" y="43"/>
                  </a:lnTo>
                  <a:lnTo>
                    <a:pt x="405" y="49"/>
                  </a:lnTo>
                  <a:lnTo>
                    <a:pt x="410" y="63"/>
                  </a:lnTo>
                  <a:lnTo>
                    <a:pt x="415" y="79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2"/>
                  </a:lnTo>
                  <a:lnTo>
                    <a:pt x="420" y="147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6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48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5" y="276"/>
                  </a:lnTo>
                  <a:lnTo>
                    <a:pt x="425" y="288"/>
                  </a:lnTo>
                  <a:lnTo>
                    <a:pt x="425" y="302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6" y="324"/>
                  </a:lnTo>
                  <a:lnTo>
                    <a:pt x="429" y="359"/>
                  </a:lnTo>
                  <a:lnTo>
                    <a:pt x="429" y="382"/>
                  </a:lnTo>
                  <a:lnTo>
                    <a:pt x="429" y="382"/>
                  </a:lnTo>
                  <a:lnTo>
                    <a:pt x="430" y="408"/>
                  </a:lnTo>
                  <a:lnTo>
                    <a:pt x="430" y="408"/>
                  </a:lnTo>
                  <a:lnTo>
                    <a:pt x="430" y="438"/>
                  </a:lnTo>
                  <a:lnTo>
                    <a:pt x="430" y="438"/>
                  </a:lnTo>
                  <a:lnTo>
                    <a:pt x="430" y="483"/>
                  </a:lnTo>
                  <a:lnTo>
                    <a:pt x="430" y="483"/>
                  </a:lnTo>
                  <a:lnTo>
                    <a:pt x="430" y="527"/>
                  </a:lnTo>
                  <a:lnTo>
                    <a:pt x="430" y="549"/>
                  </a:lnTo>
                  <a:lnTo>
                    <a:pt x="430" y="549"/>
                  </a:lnTo>
                  <a:lnTo>
                    <a:pt x="429" y="562"/>
                  </a:lnTo>
                  <a:lnTo>
                    <a:pt x="428" y="571"/>
                  </a:lnTo>
                  <a:lnTo>
                    <a:pt x="425" y="579"/>
                  </a:lnTo>
                  <a:lnTo>
                    <a:pt x="422" y="586"/>
                  </a:lnTo>
                  <a:lnTo>
                    <a:pt x="418" y="592"/>
                  </a:lnTo>
                  <a:lnTo>
                    <a:pt x="413" y="596"/>
                  </a:lnTo>
                  <a:lnTo>
                    <a:pt x="405" y="603"/>
                  </a:lnTo>
                  <a:lnTo>
                    <a:pt x="404" y="604"/>
                  </a:lnTo>
                  <a:lnTo>
                    <a:pt x="404" y="604"/>
                  </a:lnTo>
                  <a:lnTo>
                    <a:pt x="398" y="608"/>
                  </a:lnTo>
                  <a:lnTo>
                    <a:pt x="391" y="611"/>
                  </a:lnTo>
                  <a:lnTo>
                    <a:pt x="383" y="614"/>
                  </a:lnTo>
                  <a:lnTo>
                    <a:pt x="376" y="617"/>
                  </a:lnTo>
                  <a:lnTo>
                    <a:pt x="360" y="622"/>
                  </a:lnTo>
                  <a:lnTo>
                    <a:pt x="351" y="623"/>
                  </a:lnTo>
                  <a:lnTo>
                    <a:pt x="343" y="623"/>
                  </a:lnTo>
                  <a:lnTo>
                    <a:pt x="343" y="623"/>
                  </a:lnTo>
                  <a:lnTo>
                    <a:pt x="303" y="624"/>
                  </a:lnTo>
                  <a:lnTo>
                    <a:pt x="261" y="626"/>
                  </a:lnTo>
                  <a:lnTo>
                    <a:pt x="261" y="626"/>
                  </a:lnTo>
                  <a:lnTo>
                    <a:pt x="221" y="628"/>
                  </a:lnTo>
                  <a:lnTo>
                    <a:pt x="179" y="629"/>
                  </a:lnTo>
                  <a:lnTo>
                    <a:pt x="170" y="629"/>
                  </a:lnTo>
                  <a:lnTo>
                    <a:pt x="170" y="629"/>
                  </a:lnTo>
                  <a:lnTo>
                    <a:pt x="143" y="630"/>
                  </a:lnTo>
                  <a:lnTo>
                    <a:pt x="143" y="630"/>
                  </a:lnTo>
                  <a:close/>
                  <a:moveTo>
                    <a:pt x="38" y="100"/>
                  </a:moveTo>
                  <a:lnTo>
                    <a:pt x="38" y="100"/>
                  </a:lnTo>
                  <a:lnTo>
                    <a:pt x="37" y="107"/>
                  </a:lnTo>
                  <a:lnTo>
                    <a:pt x="36" y="115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55"/>
                  </a:lnTo>
                  <a:lnTo>
                    <a:pt x="37" y="175"/>
                  </a:lnTo>
                  <a:lnTo>
                    <a:pt x="37" y="175"/>
                  </a:lnTo>
                  <a:lnTo>
                    <a:pt x="38" y="209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41"/>
                  </a:lnTo>
                  <a:lnTo>
                    <a:pt x="40" y="358"/>
                  </a:lnTo>
                  <a:lnTo>
                    <a:pt x="40" y="358"/>
                  </a:lnTo>
                  <a:lnTo>
                    <a:pt x="41" y="374"/>
                  </a:lnTo>
                  <a:lnTo>
                    <a:pt x="42" y="399"/>
                  </a:lnTo>
                  <a:lnTo>
                    <a:pt x="42" y="399"/>
                  </a:lnTo>
                  <a:lnTo>
                    <a:pt x="43" y="439"/>
                  </a:lnTo>
                  <a:lnTo>
                    <a:pt x="43" y="481"/>
                  </a:lnTo>
                  <a:lnTo>
                    <a:pt x="43" y="482"/>
                  </a:lnTo>
                  <a:lnTo>
                    <a:pt x="44" y="483"/>
                  </a:lnTo>
                  <a:lnTo>
                    <a:pt x="44" y="483"/>
                  </a:lnTo>
                  <a:lnTo>
                    <a:pt x="44" y="485"/>
                  </a:lnTo>
                  <a:lnTo>
                    <a:pt x="44" y="485"/>
                  </a:lnTo>
                  <a:lnTo>
                    <a:pt x="44" y="494"/>
                  </a:lnTo>
                  <a:lnTo>
                    <a:pt x="46" y="508"/>
                  </a:lnTo>
                  <a:lnTo>
                    <a:pt x="48" y="523"/>
                  </a:lnTo>
                  <a:lnTo>
                    <a:pt x="50" y="531"/>
                  </a:lnTo>
                  <a:lnTo>
                    <a:pt x="52" y="539"/>
                  </a:lnTo>
                  <a:lnTo>
                    <a:pt x="55" y="547"/>
                  </a:lnTo>
                  <a:lnTo>
                    <a:pt x="59" y="554"/>
                  </a:lnTo>
                  <a:lnTo>
                    <a:pt x="64" y="562"/>
                  </a:lnTo>
                  <a:lnTo>
                    <a:pt x="70" y="568"/>
                  </a:lnTo>
                  <a:lnTo>
                    <a:pt x="77" y="574"/>
                  </a:lnTo>
                  <a:lnTo>
                    <a:pt x="85" y="578"/>
                  </a:lnTo>
                  <a:lnTo>
                    <a:pt x="94" y="582"/>
                  </a:lnTo>
                  <a:lnTo>
                    <a:pt x="106" y="585"/>
                  </a:lnTo>
                  <a:lnTo>
                    <a:pt x="106" y="585"/>
                  </a:lnTo>
                  <a:lnTo>
                    <a:pt x="132" y="589"/>
                  </a:lnTo>
                  <a:lnTo>
                    <a:pt x="153" y="592"/>
                  </a:lnTo>
                  <a:lnTo>
                    <a:pt x="174" y="593"/>
                  </a:lnTo>
                  <a:lnTo>
                    <a:pt x="196" y="594"/>
                  </a:lnTo>
                  <a:lnTo>
                    <a:pt x="231" y="594"/>
                  </a:lnTo>
                  <a:lnTo>
                    <a:pt x="231" y="594"/>
                  </a:lnTo>
                  <a:lnTo>
                    <a:pt x="247" y="593"/>
                  </a:lnTo>
                  <a:lnTo>
                    <a:pt x="262" y="592"/>
                  </a:lnTo>
                  <a:lnTo>
                    <a:pt x="293" y="588"/>
                  </a:lnTo>
                  <a:lnTo>
                    <a:pt x="293" y="588"/>
                  </a:lnTo>
                  <a:lnTo>
                    <a:pt x="303" y="587"/>
                  </a:lnTo>
                  <a:lnTo>
                    <a:pt x="311" y="587"/>
                  </a:lnTo>
                  <a:lnTo>
                    <a:pt x="322" y="587"/>
                  </a:lnTo>
                  <a:lnTo>
                    <a:pt x="322" y="587"/>
                  </a:lnTo>
                  <a:lnTo>
                    <a:pt x="335" y="587"/>
                  </a:lnTo>
                  <a:lnTo>
                    <a:pt x="346" y="586"/>
                  </a:lnTo>
                  <a:lnTo>
                    <a:pt x="357" y="583"/>
                  </a:lnTo>
                  <a:lnTo>
                    <a:pt x="363" y="580"/>
                  </a:lnTo>
                  <a:lnTo>
                    <a:pt x="369" y="577"/>
                  </a:lnTo>
                  <a:lnTo>
                    <a:pt x="369" y="577"/>
                  </a:lnTo>
                  <a:lnTo>
                    <a:pt x="378" y="570"/>
                  </a:lnTo>
                  <a:lnTo>
                    <a:pt x="384" y="565"/>
                  </a:lnTo>
                  <a:lnTo>
                    <a:pt x="385" y="563"/>
                  </a:lnTo>
                  <a:lnTo>
                    <a:pt x="387" y="559"/>
                  </a:lnTo>
                  <a:lnTo>
                    <a:pt x="388" y="552"/>
                  </a:lnTo>
                  <a:lnTo>
                    <a:pt x="388" y="552"/>
                  </a:lnTo>
                  <a:lnTo>
                    <a:pt x="389" y="547"/>
                  </a:lnTo>
                  <a:lnTo>
                    <a:pt x="390" y="540"/>
                  </a:lnTo>
                  <a:lnTo>
                    <a:pt x="390" y="540"/>
                  </a:lnTo>
                  <a:lnTo>
                    <a:pt x="390" y="530"/>
                  </a:lnTo>
                  <a:lnTo>
                    <a:pt x="389" y="511"/>
                  </a:lnTo>
                  <a:lnTo>
                    <a:pt x="389" y="511"/>
                  </a:lnTo>
                  <a:lnTo>
                    <a:pt x="389" y="498"/>
                  </a:lnTo>
                  <a:lnTo>
                    <a:pt x="389" y="497"/>
                  </a:lnTo>
                  <a:lnTo>
                    <a:pt x="389" y="497"/>
                  </a:lnTo>
                  <a:lnTo>
                    <a:pt x="390" y="475"/>
                  </a:lnTo>
                  <a:lnTo>
                    <a:pt x="392" y="459"/>
                  </a:lnTo>
                  <a:lnTo>
                    <a:pt x="392" y="459"/>
                  </a:lnTo>
                  <a:lnTo>
                    <a:pt x="393" y="441"/>
                  </a:lnTo>
                  <a:lnTo>
                    <a:pt x="394" y="417"/>
                  </a:lnTo>
                  <a:lnTo>
                    <a:pt x="394" y="417"/>
                  </a:lnTo>
                  <a:lnTo>
                    <a:pt x="393" y="382"/>
                  </a:lnTo>
                  <a:lnTo>
                    <a:pt x="392" y="359"/>
                  </a:lnTo>
                  <a:lnTo>
                    <a:pt x="392" y="359"/>
                  </a:lnTo>
                  <a:lnTo>
                    <a:pt x="390" y="338"/>
                  </a:lnTo>
                  <a:lnTo>
                    <a:pt x="389" y="306"/>
                  </a:lnTo>
                  <a:lnTo>
                    <a:pt x="389" y="306"/>
                  </a:lnTo>
                  <a:lnTo>
                    <a:pt x="390" y="276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2" y="237"/>
                  </a:lnTo>
                  <a:lnTo>
                    <a:pt x="392" y="224"/>
                  </a:lnTo>
                  <a:lnTo>
                    <a:pt x="391" y="204"/>
                  </a:lnTo>
                  <a:lnTo>
                    <a:pt x="391" y="204"/>
                  </a:lnTo>
                  <a:lnTo>
                    <a:pt x="389" y="180"/>
                  </a:lnTo>
                  <a:lnTo>
                    <a:pt x="387" y="162"/>
                  </a:lnTo>
                  <a:lnTo>
                    <a:pt x="387" y="162"/>
                  </a:lnTo>
                  <a:lnTo>
                    <a:pt x="383" y="143"/>
                  </a:lnTo>
                  <a:lnTo>
                    <a:pt x="382" y="130"/>
                  </a:lnTo>
                  <a:lnTo>
                    <a:pt x="382" y="116"/>
                  </a:lnTo>
                  <a:lnTo>
                    <a:pt x="382" y="116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1" y="70"/>
                  </a:lnTo>
                  <a:lnTo>
                    <a:pt x="367" y="65"/>
                  </a:lnTo>
                  <a:lnTo>
                    <a:pt x="362" y="60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5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5" y="39"/>
                  </a:lnTo>
                  <a:lnTo>
                    <a:pt x="194" y="39"/>
                  </a:lnTo>
                  <a:lnTo>
                    <a:pt x="194" y="39"/>
                  </a:lnTo>
                  <a:lnTo>
                    <a:pt x="160" y="39"/>
                  </a:lnTo>
                  <a:lnTo>
                    <a:pt x="160" y="39"/>
                  </a:lnTo>
                  <a:lnTo>
                    <a:pt x="140" y="39"/>
                  </a:ln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7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59"/>
                  </a:lnTo>
                  <a:lnTo>
                    <a:pt x="52" y="63"/>
                  </a:lnTo>
                  <a:lnTo>
                    <a:pt x="49" y="68"/>
                  </a:lnTo>
                  <a:lnTo>
                    <a:pt x="46" y="73"/>
                  </a:lnTo>
                  <a:lnTo>
                    <a:pt x="41" y="86"/>
                  </a:lnTo>
                  <a:lnTo>
                    <a:pt x="38" y="100"/>
                  </a:lnTo>
                  <a:lnTo>
                    <a:pt x="3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0" name="Freeform 340"/>
            <p:cNvSpPr>
              <a:spLocks noEditPoints="1"/>
            </p:cNvSpPr>
            <p:nvPr/>
          </p:nvSpPr>
          <p:spPr bwMode="auto">
            <a:xfrm>
              <a:off x="6407151" y="3316288"/>
              <a:ext cx="227013" cy="442913"/>
            </a:xfrm>
            <a:custGeom>
              <a:avLst/>
              <a:gdLst/>
              <a:ahLst/>
              <a:cxnLst>
                <a:cxn ang="0">
                  <a:pos x="94" y="832"/>
                </a:cxn>
                <a:cxn ang="0">
                  <a:pos x="51" y="806"/>
                </a:cxn>
                <a:cxn ang="0">
                  <a:pos x="13" y="746"/>
                </a:cxn>
                <a:cxn ang="0">
                  <a:pos x="8" y="704"/>
                </a:cxn>
                <a:cxn ang="0">
                  <a:pos x="8" y="589"/>
                </a:cxn>
                <a:cxn ang="0">
                  <a:pos x="10" y="546"/>
                </a:cxn>
                <a:cxn ang="0">
                  <a:pos x="8" y="511"/>
                </a:cxn>
                <a:cxn ang="0">
                  <a:pos x="2" y="330"/>
                </a:cxn>
                <a:cxn ang="0">
                  <a:pos x="3" y="214"/>
                </a:cxn>
                <a:cxn ang="0">
                  <a:pos x="0" y="152"/>
                </a:cxn>
                <a:cxn ang="0">
                  <a:pos x="3" y="123"/>
                </a:cxn>
                <a:cxn ang="0">
                  <a:pos x="6" y="71"/>
                </a:cxn>
                <a:cxn ang="0">
                  <a:pos x="51" y="14"/>
                </a:cxn>
                <a:cxn ang="0">
                  <a:pos x="88" y="4"/>
                </a:cxn>
                <a:cxn ang="0">
                  <a:pos x="125" y="4"/>
                </a:cxn>
                <a:cxn ang="0">
                  <a:pos x="236" y="2"/>
                </a:cxn>
                <a:cxn ang="0">
                  <a:pos x="279" y="4"/>
                </a:cxn>
                <a:cxn ang="0">
                  <a:pos x="317" y="12"/>
                </a:cxn>
                <a:cxn ang="0">
                  <a:pos x="364" y="16"/>
                </a:cxn>
                <a:cxn ang="0">
                  <a:pos x="393" y="35"/>
                </a:cxn>
                <a:cxn ang="0">
                  <a:pos x="415" y="79"/>
                </a:cxn>
                <a:cxn ang="0">
                  <a:pos x="420" y="148"/>
                </a:cxn>
                <a:cxn ang="0">
                  <a:pos x="428" y="222"/>
                </a:cxn>
                <a:cxn ang="0">
                  <a:pos x="425" y="335"/>
                </a:cxn>
                <a:cxn ang="0">
                  <a:pos x="429" y="449"/>
                </a:cxn>
                <a:cxn ang="0">
                  <a:pos x="430" y="608"/>
                </a:cxn>
                <a:cxn ang="0">
                  <a:pos x="430" y="756"/>
                </a:cxn>
                <a:cxn ang="0">
                  <a:pos x="422" y="793"/>
                </a:cxn>
                <a:cxn ang="0">
                  <a:pos x="404" y="811"/>
                </a:cxn>
                <a:cxn ang="0">
                  <a:pos x="359" y="829"/>
                </a:cxn>
                <a:cxn ang="0">
                  <a:pos x="261" y="833"/>
                </a:cxn>
                <a:cxn ang="0">
                  <a:pos x="170" y="836"/>
                </a:cxn>
                <a:cxn ang="0">
                  <a:pos x="37" y="108"/>
                </a:cxn>
                <a:cxn ang="0">
                  <a:pos x="36" y="156"/>
                </a:cxn>
                <a:cxn ang="0">
                  <a:pos x="38" y="376"/>
                </a:cxn>
                <a:cxn ang="0">
                  <a:pos x="42" y="544"/>
                </a:cxn>
                <a:cxn ang="0">
                  <a:pos x="44" y="690"/>
                </a:cxn>
                <a:cxn ang="0">
                  <a:pos x="47" y="730"/>
                </a:cxn>
                <a:cxn ang="0">
                  <a:pos x="64" y="769"/>
                </a:cxn>
                <a:cxn ang="0">
                  <a:pos x="106" y="792"/>
                </a:cxn>
                <a:cxn ang="0">
                  <a:pos x="196" y="801"/>
                </a:cxn>
                <a:cxn ang="0">
                  <a:pos x="293" y="795"/>
                </a:cxn>
                <a:cxn ang="0">
                  <a:pos x="322" y="794"/>
                </a:cxn>
                <a:cxn ang="0">
                  <a:pos x="369" y="784"/>
                </a:cxn>
                <a:cxn ang="0">
                  <a:pos x="387" y="759"/>
                </a:cxn>
                <a:cxn ang="0">
                  <a:pos x="390" y="737"/>
                </a:cxn>
                <a:cxn ang="0">
                  <a:pos x="388" y="704"/>
                </a:cxn>
                <a:cxn ang="0">
                  <a:pos x="394" y="562"/>
                </a:cxn>
                <a:cxn ang="0">
                  <a:pos x="390" y="371"/>
                </a:cxn>
                <a:cxn ang="0">
                  <a:pos x="392" y="251"/>
                </a:cxn>
                <a:cxn ang="0">
                  <a:pos x="386" y="163"/>
                </a:cxn>
                <a:cxn ang="0">
                  <a:pos x="382" y="117"/>
                </a:cxn>
                <a:cxn ang="0">
                  <a:pos x="372" y="71"/>
                </a:cxn>
                <a:cxn ang="0">
                  <a:pos x="343" y="51"/>
                </a:cxn>
                <a:cxn ang="0">
                  <a:pos x="292" y="46"/>
                </a:cxn>
                <a:cxn ang="0">
                  <a:pos x="245" y="40"/>
                </a:cxn>
                <a:cxn ang="0">
                  <a:pos x="140" y="40"/>
                </a:cxn>
                <a:cxn ang="0">
                  <a:pos x="81" y="44"/>
                </a:cxn>
                <a:cxn ang="0">
                  <a:pos x="52" y="64"/>
                </a:cxn>
                <a:cxn ang="0">
                  <a:pos x="39" y="101"/>
                </a:cxn>
              </a:cxnLst>
              <a:rect l="0" t="0" r="r" b="b"/>
              <a:pathLst>
                <a:path w="430" h="837">
                  <a:moveTo>
                    <a:pt x="143" y="837"/>
                  </a:moveTo>
                  <a:lnTo>
                    <a:pt x="143" y="837"/>
                  </a:lnTo>
                  <a:lnTo>
                    <a:pt x="118" y="836"/>
                  </a:lnTo>
                  <a:lnTo>
                    <a:pt x="107" y="834"/>
                  </a:lnTo>
                  <a:lnTo>
                    <a:pt x="94" y="832"/>
                  </a:lnTo>
                  <a:lnTo>
                    <a:pt x="83" y="828"/>
                  </a:lnTo>
                  <a:lnTo>
                    <a:pt x="72" y="822"/>
                  </a:lnTo>
                  <a:lnTo>
                    <a:pt x="61" y="815"/>
                  </a:lnTo>
                  <a:lnTo>
                    <a:pt x="51" y="806"/>
                  </a:lnTo>
                  <a:lnTo>
                    <a:pt x="51" y="806"/>
                  </a:lnTo>
                  <a:lnTo>
                    <a:pt x="39" y="793"/>
                  </a:lnTo>
                  <a:lnTo>
                    <a:pt x="30" y="782"/>
                  </a:lnTo>
                  <a:lnTo>
                    <a:pt x="23" y="770"/>
                  </a:lnTo>
                  <a:lnTo>
                    <a:pt x="17" y="758"/>
                  </a:lnTo>
                  <a:lnTo>
                    <a:pt x="13" y="746"/>
                  </a:lnTo>
                  <a:lnTo>
                    <a:pt x="11" y="733"/>
                  </a:lnTo>
                  <a:lnTo>
                    <a:pt x="9" y="720"/>
                  </a:lnTo>
                  <a:lnTo>
                    <a:pt x="8" y="705"/>
                  </a:lnTo>
                  <a:lnTo>
                    <a:pt x="8" y="705"/>
                  </a:lnTo>
                  <a:lnTo>
                    <a:pt x="8" y="704"/>
                  </a:lnTo>
                  <a:lnTo>
                    <a:pt x="8" y="704"/>
                  </a:lnTo>
                  <a:lnTo>
                    <a:pt x="7" y="677"/>
                  </a:lnTo>
                  <a:lnTo>
                    <a:pt x="7" y="640"/>
                  </a:lnTo>
                  <a:lnTo>
                    <a:pt x="7" y="604"/>
                  </a:lnTo>
                  <a:lnTo>
                    <a:pt x="8" y="589"/>
                  </a:lnTo>
                  <a:lnTo>
                    <a:pt x="9" y="579"/>
                  </a:lnTo>
                  <a:lnTo>
                    <a:pt x="9" y="579"/>
                  </a:lnTo>
                  <a:lnTo>
                    <a:pt x="10" y="565"/>
                  </a:lnTo>
                  <a:lnTo>
                    <a:pt x="11" y="555"/>
                  </a:lnTo>
                  <a:lnTo>
                    <a:pt x="10" y="546"/>
                  </a:lnTo>
                  <a:lnTo>
                    <a:pt x="10" y="537"/>
                  </a:lnTo>
                  <a:lnTo>
                    <a:pt x="10" y="537"/>
                  </a:lnTo>
                  <a:lnTo>
                    <a:pt x="9" y="526"/>
                  </a:lnTo>
                  <a:lnTo>
                    <a:pt x="8" y="511"/>
                  </a:lnTo>
                  <a:lnTo>
                    <a:pt x="8" y="511"/>
                  </a:lnTo>
                  <a:lnTo>
                    <a:pt x="7" y="467"/>
                  </a:lnTo>
                  <a:lnTo>
                    <a:pt x="5" y="420"/>
                  </a:lnTo>
                  <a:lnTo>
                    <a:pt x="5" y="420"/>
                  </a:lnTo>
                  <a:lnTo>
                    <a:pt x="3" y="374"/>
                  </a:lnTo>
                  <a:lnTo>
                    <a:pt x="2" y="330"/>
                  </a:lnTo>
                  <a:lnTo>
                    <a:pt x="2" y="330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37"/>
                  </a:lnTo>
                  <a:lnTo>
                    <a:pt x="3" y="214"/>
                  </a:lnTo>
                  <a:lnTo>
                    <a:pt x="2" y="187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2"/>
                  </a:lnTo>
                  <a:lnTo>
                    <a:pt x="1" y="138"/>
                  </a:lnTo>
                  <a:lnTo>
                    <a:pt x="3" y="126"/>
                  </a:lnTo>
                  <a:lnTo>
                    <a:pt x="3" y="125"/>
                  </a:lnTo>
                  <a:lnTo>
                    <a:pt x="3" y="123"/>
                  </a:lnTo>
                  <a:lnTo>
                    <a:pt x="3" y="123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2" y="100"/>
                  </a:lnTo>
                  <a:lnTo>
                    <a:pt x="4" y="84"/>
                  </a:lnTo>
                  <a:lnTo>
                    <a:pt x="6" y="71"/>
                  </a:lnTo>
                  <a:lnTo>
                    <a:pt x="11" y="57"/>
                  </a:lnTo>
                  <a:lnTo>
                    <a:pt x="17" y="46"/>
                  </a:lnTo>
                  <a:lnTo>
                    <a:pt x="26" y="35"/>
                  </a:lnTo>
                  <a:lnTo>
                    <a:pt x="37" y="24"/>
                  </a:lnTo>
                  <a:lnTo>
                    <a:pt x="51" y="14"/>
                  </a:lnTo>
                  <a:lnTo>
                    <a:pt x="51" y="14"/>
                  </a:lnTo>
                  <a:lnTo>
                    <a:pt x="56" y="11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4"/>
                  </a:lnTo>
                  <a:lnTo>
                    <a:pt x="101" y="4"/>
                  </a:lnTo>
                  <a:lnTo>
                    <a:pt x="101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25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221" y="3"/>
                  </a:lnTo>
                  <a:lnTo>
                    <a:pt x="221" y="3"/>
                  </a:lnTo>
                  <a:lnTo>
                    <a:pt x="236" y="2"/>
                  </a:lnTo>
                  <a:lnTo>
                    <a:pt x="252" y="0"/>
                  </a:lnTo>
                  <a:lnTo>
                    <a:pt x="252" y="0"/>
                  </a:lnTo>
                  <a:lnTo>
                    <a:pt x="262" y="2"/>
                  </a:lnTo>
                  <a:lnTo>
                    <a:pt x="270" y="3"/>
                  </a:lnTo>
                  <a:lnTo>
                    <a:pt x="279" y="4"/>
                  </a:lnTo>
                  <a:lnTo>
                    <a:pt x="286" y="6"/>
                  </a:lnTo>
                  <a:lnTo>
                    <a:pt x="286" y="6"/>
                  </a:lnTo>
                  <a:lnTo>
                    <a:pt x="296" y="9"/>
                  </a:lnTo>
                  <a:lnTo>
                    <a:pt x="307" y="11"/>
                  </a:lnTo>
                  <a:lnTo>
                    <a:pt x="317" y="12"/>
                  </a:lnTo>
                  <a:lnTo>
                    <a:pt x="327" y="12"/>
                  </a:lnTo>
                  <a:lnTo>
                    <a:pt x="327" y="12"/>
                  </a:lnTo>
                  <a:lnTo>
                    <a:pt x="346" y="13"/>
                  </a:lnTo>
                  <a:lnTo>
                    <a:pt x="354" y="14"/>
                  </a:lnTo>
                  <a:lnTo>
                    <a:pt x="364" y="16"/>
                  </a:lnTo>
                  <a:lnTo>
                    <a:pt x="364" y="16"/>
                  </a:lnTo>
                  <a:lnTo>
                    <a:pt x="376" y="22"/>
                  </a:lnTo>
                  <a:lnTo>
                    <a:pt x="382" y="25"/>
                  </a:lnTo>
                  <a:lnTo>
                    <a:pt x="387" y="30"/>
                  </a:lnTo>
                  <a:lnTo>
                    <a:pt x="393" y="35"/>
                  </a:lnTo>
                  <a:lnTo>
                    <a:pt x="397" y="39"/>
                  </a:lnTo>
                  <a:lnTo>
                    <a:pt x="401" y="45"/>
                  </a:lnTo>
                  <a:lnTo>
                    <a:pt x="405" y="50"/>
                  </a:lnTo>
                  <a:lnTo>
                    <a:pt x="411" y="64"/>
                  </a:lnTo>
                  <a:lnTo>
                    <a:pt x="415" y="79"/>
                  </a:lnTo>
                  <a:lnTo>
                    <a:pt x="417" y="97"/>
                  </a:lnTo>
                  <a:lnTo>
                    <a:pt x="419" y="117"/>
                  </a:lnTo>
                  <a:lnTo>
                    <a:pt x="419" y="117"/>
                  </a:lnTo>
                  <a:lnTo>
                    <a:pt x="419" y="133"/>
                  </a:lnTo>
                  <a:lnTo>
                    <a:pt x="420" y="148"/>
                  </a:lnTo>
                  <a:lnTo>
                    <a:pt x="423" y="170"/>
                  </a:lnTo>
                  <a:lnTo>
                    <a:pt x="423" y="170"/>
                  </a:lnTo>
                  <a:lnTo>
                    <a:pt x="426" y="193"/>
                  </a:lnTo>
                  <a:lnTo>
                    <a:pt x="427" y="207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7" y="253"/>
                  </a:lnTo>
                  <a:lnTo>
                    <a:pt x="426" y="283"/>
                  </a:lnTo>
                  <a:lnTo>
                    <a:pt x="426" y="283"/>
                  </a:lnTo>
                  <a:lnTo>
                    <a:pt x="425" y="335"/>
                  </a:lnTo>
                  <a:lnTo>
                    <a:pt x="425" y="361"/>
                  </a:lnTo>
                  <a:lnTo>
                    <a:pt x="426" y="388"/>
                  </a:lnTo>
                  <a:lnTo>
                    <a:pt x="426" y="388"/>
                  </a:lnTo>
                  <a:lnTo>
                    <a:pt x="428" y="417"/>
                  </a:lnTo>
                  <a:lnTo>
                    <a:pt x="429" y="449"/>
                  </a:lnTo>
                  <a:lnTo>
                    <a:pt x="429" y="514"/>
                  </a:lnTo>
                  <a:lnTo>
                    <a:pt x="429" y="514"/>
                  </a:lnTo>
                  <a:lnTo>
                    <a:pt x="430" y="553"/>
                  </a:lnTo>
                  <a:lnTo>
                    <a:pt x="430" y="553"/>
                  </a:lnTo>
                  <a:lnTo>
                    <a:pt x="430" y="608"/>
                  </a:lnTo>
                  <a:lnTo>
                    <a:pt x="430" y="608"/>
                  </a:lnTo>
                  <a:lnTo>
                    <a:pt x="430" y="690"/>
                  </a:lnTo>
                  <a:lnTo>
                    <a:pt x="430" y="690"/>
                  </a:lnTo>
                  <a:lnTo>
                    <a:pt x="430" y="734"/>
                  </a:lnTo>
                  <a:lnTo>
                    <a:pt x="430" y="756"/>
                  </a:lnTo>
                  <a:lnTo>
                    <a:pt x="430" y="756"/>
                  </a:lnTo>
                  <a:lnTo>
                    <a:pt x="430" y="769"/>
                  </a:lnTo>
                  <a:lnTo>
                    <a:pt x="428" y="778"/>
                  </a:lnTo>
                  <a:lnTo>
                    <a:pt x="425" y="786"/>
                  </a:lnTo>
                  <a:lnTo>
                    <a:pt x="422" y="793"/>
                  </a:lnTo>
                  <a:lnTo>
                    <a:pt x="417" y="799"/>
                  </a:lnTo>
                  <a:lnTo>
                    <a:pt x="413" y="803"/>
                  </a:lnTo>
                  <a:lnTo>
                    <a:pt x="405" y="810"/>
                  </a:lnTo>
                  <a:lnTo>
                    <a:pt x="404" y="811"/>
                  </a:lnTo>
                  <a:lnTo>
                    <a:pt x="404" y="811"/>
                  </a:lnTo>
                  <a:lnTo>
                    <a:pt x="398" y="815"/>
                  </a:lnTo>
                  <a:lnTo>
                    <a:pt x="392" y="818"/>
                  </a:lnTo>
                  <a:lnTo>
                    <a:pt x="383" y="821"/>
                  </a:lnTo>
                  <a:lnTo>
                    <a:pt x="376" y="824"/>
                  </a:lnTo>
                  <a:lnTo>
                    <a:pt x="359" y="829"/>
                  </a:lnTo>
                  <a:lnTo>
                    <a:pt x="351" y="830"/>
                  </a:lnTo>
                  <a:lnTo>
                    <a:pt x="343" y="830"/>
                  </a:lnTo>
                  <a:lnTo>
                    <a:pt x="343" y="830"/>
                  </a:lnTo>
                  <a:lnTo>
                    <a:pt x="302" y="831"/>
                  </a:lnTo>
                  <a:lnTo>
                    <a:pt x="261" y="833"/>
                  </a:lnTo>
                  <a:lnTo>
                    <a:pt x="261" y="833"/>
                  </a:lnTo>
                  <a:lnTo>
                    <a:pt x="221" y="835"/>
                  </a:lnTo>
                  <a:lnTo>
                    <a:pt x="179" y="836"/>
                  </a:lnTo>
                  <a:lnTo>
                    <a:pt x="170" y="836"/>
                  </a:lnTo>
                  <a:lnTo>
                    <a:pt x="170" y="836"/>
                  </a:lnTo>
                  <a:lnTo>
                    <a:pt x="143" y="837"/>
                  </a:lnTo>
                  <a:lnTo>
                    <a:pt x="143" y="837"/>
                  </a:lnTo>
                  <a:close/>
                  <a:moveTo>
                    <a:pt x="39" y="101"/>
                  </a:moveTo>
                  <a:lnTo>
                    <a:pt x="39" y="101"/>
                  </a:lnTo>
                  <a:lnTo>
                    <a:pt x="37" y="108"/>
                  </a:lnTo>
                  <a:lnTo>
                    <a:pt x="37" y="116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56"/>
                  </a:lnTo>
                  <a:lnTo>
                    <a:pt x="37" y="176"/>
                  </a:lnTo>
                  <a:lnTo>
                    <a:pt x="37" y="176"/>
                  </a:lnTo>
                  <a:lnTo>
                    <a:pt x="38" y="211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9" y="438"/>
                  </a:lnTo>
                  <a:lnTo>
                    <a:pt x="41" y="505"/>
                  </a:lnTo>
                  <a:lnTo>
                    <a:pt x="41" y="505"/>
                  </a:lnTo>
                  <a:lnTo>
                    <a:pt x="42" y="544"/>
                  </a:lnTo>
                  <a:lnTo>
                    <a:pt x="42" y="544"/>
                  </a:lnTo>
                  <a:lnTo>
                    <a:pt x="43" y="614"/>
                  </a:lnTo>
                  <a:lnTo>
                    <a:pt x="44" y="688"/>
                  </a:lnTo>
                  <a:lnTo>
                    <a:pt x="44" y="689"/>
                  </a:lnTo>
                  <a:lnTo>
                    <a:pt x="44" y="690"/>
                  </a:lnTo>
                  <a:lnTo>
                    <a:pt x="44" y="690"/>
                  </a:lnTo>
                  <a:lnTo>
                    <a:pt x="44" y="692"/>
                  </a:lnTo>
                  <a:lnTo>
                    <a:pt x="44" y="692"/>
                  </a:lnTo>
                  <a:lnTo>
                    <a:pt x="44" y="701"/>
                  </a:lnTo>
                  <a:lnTo>
                    <a:pt x="45" y="715"/>
                  </a:lnTo>
                  <a:lnTo>
                    <a:pt x="47" y="730"/>
                  </a:lnTo>
                  <a:lnTo>
                    <a:pt x="50" y="738"/>
                  </a:lnTo>
                  <a:lnTo>
                    <a:pt x="52" y="746"/>
                  </a:lnTo>
                  <a:lnTo>
                    <a:pt x="55" y="754"/>
                  </a:lnTo>
                  <a:lnTo>
                    <a:pt x="59" y="761"/>
                  </a:lnTo>
                  <a:lnTo>
                    <a:pt x="64" y="769"/>
                  </a:lnTo>
                  <a:lnTo>
                    <a:pt x="70" y="775"/>
                  </a:lnTo>
                  <a:lnTo>
                    <a:pt x="77" y="781"/>
                  </a:lnTo>
                  <a:lnTo>
                    <a:pt x="85" y="785"/>
                  </a:lnTo>
                  <a:lnTo>
                    <a:pt x="94" y="789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31" y="796"/>
                  </a:lnTo>
                  <a:lnTo>
                    <a:pt x="153" y="799"/>
                  </a:lnTo>
                  <a:lnTo>
                    <a:pt x="174" y="800"/>
                  </a:lnTo>
                  <a:lnTo>
                    <a:pt x="196" y="801"/>
                  </a:lnTo>
                  <a:lnTo>
                    <a:pt x="232" y="801"/>
                  </a:lnTo>
                  <a:lnTo>
                    <a:pt x="232" y="801"/>
                  </a:lnTo>
                  <a:lnTo>
                    <a:pt x="246" y="800"/>
                  </a:lnTo>
                  <a:lnTo>
                    <a:pt x="262" y="799"/>
                  </a:lnTo>
                  <a:lnTo>
                    <a:pt x="293" y="795"/>
                  </a:lnTo>
                  <a:lnTo>
                    <a:pt x="293" y="795"/>
                  </a:lnTo>
                  <a:lnTo>
                    <a:pt x="302" y="794"/>
                  </a:lnTo>
                  <a:lnTo>
                    <a:pt x="311" y="794"/>
                  </a:lnTo>
                  <a:lnTo>
                    <a:pt x="322" y="794"/>
                  </a:lnTo>
                  <a:lnTo>
                    <a:pt x="322" y="794"/>
                  </a:lnTo>
                  <a:lnTo>
                    <a:pt x="335" y="794"/>
                  </a:lnTo>
                  <a:lnTo>
                    <a:pt x="346" y="793"/>
                  </a:lnTo>
                  <a:lnTo>
                    <a:pt x="357" y="790"/>
                  </a:lnTo>
                  <a:lnTo>
                    <a:pt x="364" y="787"/>
                  </a:lnTo>
                  <a:lnTo>
                    <a:pt x="369" y="784"/>
                  </a:lnTo>
                  <a:lnTo>
                    <a:pt x="369" y="784"/>
                  </a:lnTo>
                  <a:lnTo>
                    <a:pt x="378" y="777"/>
                  </a:lnTo>
                  <a:lnTo>
                    <a:pt x="384" y="772"/>
                  </a:lnTo>
                  <a:lnTo>
                    <a:pt x="386" y="766"/>
                  </a:lnTo>
                  <a:lnTo>
                    <a:pt x="387" y="759"/>
                  </a:lnTo>
                  <a:lnTo>
                    <a:pt x="387" y="759"/>
                  </a:lnTo>
                  <a:lnTo>
                    <a:pt x="388" y="754"/>
                  </a:lnTo>
                  <a:lnTo>
                    <a:pt x="390" y="747"/>
                  </a:lnTo>
                  <a:lnTo>
                    <a:pt x="390" y="747"/>
                  </a:lnTo>
                  <a:lnTo>
                    <a:pt x="390" y="737"/>
                  </a:lnTo>
                  <a:lnTo>
                    <a:pt x="390" y="718"/>
                  </a:lnTo>
                  <a:lnTo>
                    <a:pt x="390" y="718"/>
                  </a:lnTo>
                  <a:lnTo>
                    <a:pt x="388" y="705"/>
                  </a:lnTo>
                  <a:lnTo>
                    <a:pt x="388" y="704"/>
                  </a:lnTo>
                  <a:lnTo>
                    <a:pt x="388" y="704"/>
                  </a:lnTo>
                  <a:lnTo>
                    <a:pt x="390" y="674"/>
                  </a:lnTo>
                  <a:lnTo>
                    <a:pt x="392" y="638"/>
                  </a:lnTo>
                  <a:lnTo>
                    <a:pt x="392" y="638"/>
                  </a:lnTo>
                  <a:lnTo>
                    <a:pt x="393" y="596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3" y="505"/>
                  </a:lnTo>
                  <a:lnTo>
                    <a:pt x="391" y="444"/>
                  </a:lnTo>
                  <a:lnTo>
                    <a:pt x="391" y="444"/>
                  </a:lnTo>
                  <a:lnTo>
                    <a:pt x="390" y="371"/>
                  </a:lnTo>
                  <a:lnTo>
                    <a:pt x="390" y="371"/>
                  </a:lnTo>
                  <a:lnTo>
                    <a:pt x="390" y="333"/>
                  </a:lnTo>
                  <a:lnTo>
                    <a:pt x="391" y="297"/>
                  </a:lnTo>
                  <a:lnTo>
                    <a:pt x="391" y="297"/>
                  </a:lnTo>
                  <a:lnTo>
                    <a:pt x="392" y="251"/>
                  </a:lnTo>
                  <a:lnTo>
                    <a:pt x="392" y="229"/>
                  </a:lnTo>
                  <a:lnTo>
                    <a:pt x="391" y="205"/>
                  </a:lnTo>
                  <a:lnTo>
                    <a:pt x="391" y="205"/>
                  </a:lnTo>
                  <a:lnTo>
                    <a:pt x="388" y="181"/>
                  </a:lnTo>
                  <a:lnTo>
                    <a:pt x="386" y="163"/>
                  </a:lnTo>
                  <a:lnTo>
                    <a:pt x="386" y="163"/>
                  </a:lnTo>
                  <a:lnTo>
                    <a:pt x="383" y="144"/>
                  </a:lnTo>
                  <a:lnTo>
                    <a:pt x="382" y="132"/>
                  </a:lnTo>
                  <a:lnTo>
                    <a:pt x="382" y="117"/>
                  </a:lnTo>
                  <a:lnTo>
                    <a:pt x="382" y="117"/>
                  </a:lnTo>
                  <a:lnTo>
                    <a:pt x="382" y="105"/>
                  </a:lnTo>
                  <a:lnTo>
                    <a:pt x="380" y="95"/>
                  </a:lnTo>
                  <a:lnTo>
                    <a:pt x="378" y="87"/>
                  </a:lnTo>
                  <a:lnTo>
                    <a:pt x="375" y="78"/>
                  </a:lnTo>
                  <a:lnTo>
                    <a:pt x="372" y="71"/>
                  </a:lnTo>
                  <a:lnTo>
                    <a:pt x="367" y="66"/>
                  </a:lnTo>
                  <a:lnTo>
                    <a:pt x="362" y="61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1"/>
                  </a:lnTo>
                  <a:lnTo>
                    <a:pt x="336" y="49"/>
                  </a:lnTo>
                  <a:lnTo>
                    <a:pt x="328" y="48"/>
                  </a:lnTo>
                  <a:lnTo>
                    <a:pt x="311" y="46"/>
                  </a:lnTo>
                  <a:lnTo>
                    <a:pt x="292" y="46"/>
                  </a:lnTo>
                  <a:lnTo>
                    <a:pt x="292" y="46"/>
                  </a:lnTo>
                  <a:lnTo>
                    <a:pt x="282" y="45"/>
                  </a:lnTo>
                  <a:lnTo>
                    <a:pt x="270" y="43"/>
                  </a:lnTo>
                  <a:lnTo>
                    <a:pt x="270" y="43"/>
                  </a:lnTo>
                  <a:lnTo>
                    <a:pt x="258" y="41"/>
                  </a:lnTo>
                  <a:lnTo>
                    <a:pt x="24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93" y="41"/>
                  </a:lnTo>
                  <a:lnTo>
                    <a:pt x="81" y="44"/>
                  </a:lnTo>
                  <a:lnTo>
                    <a:pt x="69" y="48"/>
                  </a:lnTo>
                  <a:lnTo>
                    <a:pt x="64" y="51"/>
                  </a:lnTo>
                  <a:lnTo>
                    <a:pt x="59" y="55"/>
                  </a:lnTo>
                  <a:lnTo>
                    <a:pt x="55" y="60"/>
                  </a:lnTo>
                  <a:lnTo>
                    <a:pt x="52" y="64"/>
                  </a:lnTo>
                  <a:lnTo>
                    <a:pt x="49" y="69"/>
                  </a:lnTo>
                  <a:lnTo>
                    <a:pt x="45" y="74"/>
                  </a:lnTo>
                  <a:lnTo>
                    <a:pt x="41" y="87"/>
                  </a:lnTo>
                  <a:lnTo>
                    <a:pt x="39" y="101"/>
                  </a:lnTo>
                  <a:lnTo>
                    <a:pt x="39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1" name="Freeform 341"/>
            <p:cNvSpPr>
              <a:spLocks noEditPoints="1"/>
            </p:cNvSpPr>
            <p:nvPr/>
          </p:nvSpPr>
          <p:spPr bwMode="auto">
            <a:xfrm>
              <a:off x="6678613" y="3179763"/>
              <a:ext cx="227013" cy="579438"/>
            </a:xfrm>
            <a:custGeom>
              <a:avLst/>
              <a:gdLst/>
              <a:ahLst/>
              <a:cxnLst>
                <a:cxn ang="0">
                  <a:pos x="94" y="1092"/>
                </a:cxn>
                <a:cxn ang="0">
                  <a:pos x="51" y="1066"/>
                </a:cxn>
                <a:cxn ang="0">
                  <a:pos x="13" y="1006"/>
                </a:cxn>
                <a:cxn ang="0">
                  <a:pos x="8" y="964"/>
                </a:cxn>
                <a:cxn ang="0">
                  <a:pos x="9" y="902"/>
                </a:cxn>
                <a:cxn ang="0">
                  <a:pos x="9" y="843"/>
                </a:cxn>
                <a:cxn ang="0">
                  <a:pos x="7" y="746"/>
                </a:cxn>
                <a:cxn ang="0">
                  <a:pos x="2" y="490"/>
                </a:cxn>
                <a:cxn ang="0">
                  <a:pos x="2" y="186"/>
                </a:cxn>
                <a:cxn ang="0">
                  <a:pos x="1" y="138"/>
                </a:cxn>
                <a:cxn ang="0">
                  <a:pos x="2" y="115"/>
                </a:cxn>
                <a:cxn ang="0">
                  <a:pos x="10" y="56"/>
                </a:cxn>
                <a:cxn ang="0">
                  <a:pos x="51" y="13"/>
                </a:cxn>
                <a:cxn ang="0">
                  <a:pos x="101" y="2"/>
                </a:cxn>
                <a:cxn ang="0">
                  <a:pos x="195" y="2"/>
                </a:cxn>
                <a:cxn ang="0">
                  <a:pos x="251" y="0"/>
                </a:cxn>
                <a:cxn ang="0">
                  <a:pos x="286" y="5"/>
                </a:cxn>
                <a:cxn ang="0">
                  <a:pos x="326" y="11"/>
                </a:cxn>
                <a:cxn ang="0">
                  <a:pos x="364" y="15"/>
                </a:cxn>
                <a:cxn ang="0">
                  <a:pos x="397" y="39"/>
                </a:cxn>
                <a:cxn ang="0">
                  <a:pos x="418" y="96"/>
                </a:cxn>
                <a:cxn ang="0">
                  <a:pos x="423" y="187"/>
                </a:cxn>
                <a:cxn ang="0">
                  <a:pos x="428" y="256"/>
                </a:cxn>
                <a:cxn ang="0">
                  <a:pos x="426" y="547"/>
                </a:cxn>
                <a:cxn ang="0">
                  <a:pos x="429" y="790"/>
                </a:cxn>
                <a:cxn ang="0">
                  <a:pos x="430" y="950"/>
                </a:cxn>
                <a:cxn ang="0">
                  <a:pos x="429" y="1029"/>
                </a:cxn>
                <a:cxn ang="0">
                  <a:pos x="413" y="1063"/>
                </a:cxn>
                <a:cxn ang="0">
                  <a:pos x="391" y="1078"/>
                </a:cxn>
                <a:cxn ang="0">
                  <a:pos x="343" y="1090"/>
                </a:cxn>
                <a:cxn ang="0">
                  <a:pos x="221" y="1095"/>
                </a:cxn>
                <a:cxn ang="0">
                  <a:pos x="143" y="1097"/>
                </a:cxn>
                <a:cxn ang="0">
                  <a:pos x="93" y="40"/>
                </a:cxn>
                <a:cxn ang="0">
                  <a:pos x="55" y="58"/>
                </a:cxn>
                <a:cxn ang="0">
                  <a:pos x="38" y="101"/>
                </a:cxn>
                <a:cxn ang="0">
                  <a:pos x="44" y="112"/>
                </a:cxn>
                <a:cxn ang="0">
                  <a:pos x="42" y="125"/>
                </a:cxn>
                <a:cxn ang="0">
                  <a:pos x="34" y="191"/>
                </a:cxn>
                <a:cxn ang="0">
                  <a:pos x="38" y="535"/>
                </a:cxn>
                <a:cxn ang="0">
                  <a:pos x="45" y="774"/>
                </a:cxn>
                <a:cxn ang="0">
                  <a:pos x="46" y="901"/>
                </a:cxn>
                <a:cxn ang="0">
                  <a:pos x="44" y="950"/>
                </a:cxn>
                <a:cxn ang="0">
                  <a:pos x="45" y="975"/>
                </a:cxn>
                <a:cxn ang="0">
                  <a:pos x="59" y="1021"/>
                </a:cxn>
                <a:cxn ang="0">
                  <a:pos x="94" y="1049"/>
                </a:cxn>
                <a:cxn ang="0">
                  <a:pos x="174" y="1060"/>
                </a:cxn>
                <a:cxn ang="0">
                  <a:pos x="262" y="1059"/>
                </a:cxn>
                <a:cxn ang="0">
                  <a:pos x="322" y="1054"/>
                </a:cxn>
                <a:cxn ang="0">
                  <a:pos x="364" y="1047"/>
                </a:cxn>
                <a:cxn ang="0">
                  <a:pos x="386" y="1027"/>
                </a:cxn>
                <a:cxn ang="0">
                  <a:pos x="390" y="1007"/>
                </a:cxn>
                <a:cxn ang="0">
                  <a:pos x="388" y="964"/>
                </a:cxn>
                <a:cxn ang="0">
                  <a:pos x="393" y="890"/>
                </a:cxn>
                <a:cxn ang="0">
                  <a:pos x="390" y="479"/>
                </a:cxn>
                <a:cxn ang="0">
                  <a:pos x="391" y="239"/>
                </a:cxn>
                <a:cxn ang="0">
                  <a:pos x="383" y="153"/>
                </a:cxn>
                <a:cxn ang="0">
                  <a:pos x="380" y="94"/>
                </a:cxn>
                <a:cxn ang="0">
                  <a:pos x="362" y="59"/>
                </a:cxn>
                <a:cxn ang="0">
                  <a:pos x="327" y="47"/>
                </a:cxn>
                <a:cxn ang="0">
                  <a:pos x="270" y="42"/>
                </a:cxn>
                <a:cxn ang="0">
                  <a:pos x="195" y="39"/>
                </a:cxn>
              </a:cxnLst>
              <a:rect l="0" t="0" r="r" b="b"/>
              <a:pathLst>
                <a:path w="430" h="1097">
                  <a:moveTo>
                    <a:pt x="143" y="1097"/>
                  </a:moveTo>
                  <a:lnTo>
                    <a:pt x="143" y="1097"/>
                  </a:lnTo>
                  <a:lnTo>
                    <a:pt x="118" y="1096"/>
                  </a:lnTo>
                  <a:lnTo>
                    <a:pt x="107" y="1094"/>
                  </a:lnTo>
                  <a:lnTo>
                    <a:pt x="94" y="1092"/>
                  </a:lnTo>
                  <a:lnTo>
                    <a:pt x="83" y="1088"/>
                  </a:lnTo>
                  <a:lnTo>
                    <a:pt x="72" y="1082"/>
                  </a:lnTo>
                  <a:lnTo>
                    <a:pt x="61" y="1075"/>
                  </a:lnTo>
                  <a:lnTo>
                    <a:pt x="51" y="1066"/>
                  </a:lnTo>
                  <a:lnTo>
                    <a:pt x="51" y="1066"/>
                  </a:lnTo>
                  <a:lnTo>
                    <a:pt x="39" y="1053"/>
                  </a:lnTo>
                  <a:lnTo>
                    <a:pt x="30" y="1042"/>
                  </a:lnTo>
                  <a:lnTo>
                    <a:pt x="23" y="1030"/>
                  </a:lnTo>
                  <a:lnTo>
                    <a:pt x="17" y="1018"/>
                  </a:lnTo>
                  <a:lnTo>
                    <a:pt x="13" y="1006"/>
                  </a:lnTo>
                  <a:lnTo>
                    <a:pt x="10" y="993"/>
                  </a:lnTo>
                  <a:lnTo>
                    <a:pt x="9" y="980"/>
                  </a:lnTo>
                  <a:lnTo>
                    <a:pt x="8" y="965"/>
                  </a:lnTo>
                  <a:lnTo>
                    <a:pt x="8" y="965"/>
                  </a:lnTo>
                  <a:lnTo>
                    <a:pt x="8" y="964"/>
                  </a:lnTo>
                  <a:lnTo>
                    <a:pt x="7" y="956"/>
                  </a:lnTo>
                  <a:lnTo>
                    <a:pt x="7" y="956"/>
                  </a:lnTo>
                  <a:lnTo>
                    <a:pt x="7" y="929"/>
                  </a:lnTo>
                  <a:lnTo>
                    <a:pt x="7" y="916"/>
                  </a:lnTo>
                  <a:lnTo>
                    <a:pt x="9" y="902"/>
                  </a:lnTo>
                  <a:lnTo>
                    <a:pt x="9" y="902"/>
                  </a:lnTo>
                  <a:lnTo>
                    <a:pt x="10" y="887"/>
                  </a:lnTo>
                  <a:lnTo>
                    <a:pt x="11" y="872"/>
                  </a:lnTo>
                  <a:lnTo>
                    <a:pt x="10" y="858"/>
                  </a:lnTo>
                  <a:lnTo>
                    <a:pt x="9" y="843"/>
                  </a:lnTo>
                  <a:lnTo>
                    <a:pt x="9" y="843"/>
                  </a:lnTo>
                  <a:lnTo>
                    <a:pt x="8" y="828"/>
                  </a:lnTo>
                  <a:lnTo>
                    <a:pt x="8" y="812"/>
                  </a:lnTo>
                  <a:lnTo>
                    <a:pt x="8" y="812"/>
                  </a:lnTo>
                  <a:lnTo>
                    <a:pt x="7" y="746"/>
                  </a:lnTo>
                  <a:lnTo>
                    <a:pt x="5" y="650"/>
                  </a:lnTo>
                  <a:lnTo>
                    <a:pt x="5" y="650"/>
                  </a:lnTo>
                  <a:lnTo>
                    <a:pt x="3" y="55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2" y="418"/>
                  </a:lnTo>
                  <a:lnTo>
                    <a:pt x="2" y="418"/>
                  </a:lnTo>
                  <a:lnTo>
                    <a:pt x="3" y="289"/>
                  </a:lnTo>
                  <a:lnTo>
                    <a:pt x="3" y="229"/>
                  </a:lnTo>
                  <a:lnTo>
                    <a:pt x="2" y="186"/>
                  </a:lnTo>
                  <a:lnTo>
                    <a:pt x="1" y="179"/>
                  </a:lnTo>
                  <a:lnTo>
                    <a:pt x="1" y="179"/>
                  </a:lnTo>
                  <a:lnTo>
                    <a:pt x="0" y="165"/>
                  </a:lnTo>
                  <a:lnTo>
                    <a:pt x="0" y="151"/>
                  </a:lnTo>
                  <a:lnTo>
                    <a:pt x="1" y="138"/>
                  </a:lnTo>
                  <a:lnTo>
                    <a:pt x="3" y="125"/>
                  </a:lnTo>
                  <a:lnTo>
                    <a:pt x="3" y="124"/>
                  </a:lnTo>
                  <a:lnTo>
                    <a:pt x="3" y="122"/>
                  </a:lnTo>
                  <a:lnTo>
                    <a:pt x="3" y="122"/>
                  </a:lnTo>
                  <a:lnTo>
                    <a:pt x="2" y="115"/>
                  </a:lnTo>
                  <a:lnTo>
                    <a:pt x="2" y="115"/>
                  </a:lnTo>
                  <a:lnTo>
                    <a:pt x="2" y="99"/>
                  </a:lnTo>
                  <a:lnTo>
                    <a:pt x="4" y="83"/>
                  </a:lnTo>
                  <a:lnTo>
                    <a:pt x="6" y="70"/>
                  </a:lnTo>
                  <a:lnTo>
                    <a:pt x="10" y="56"/>
                  </a:lnTo>
                  <a:lnTo>
                    <a:pt x="17" y="45"/>
                  </a:lnTo>
                  <a:lnTo>
                    <a:pt x="26" y="34"/>
                  </a:lnTo>
                  <a:lnTo>
                    <a:pt x="37" y="23"/>
                  </a:lnTo>
                  <a:lnTo>
                    <a:pt x="51" y="13"/>
                  </a:lnTo>
                  <a:lnTo>
                    <a:pt x="51" y="13"/>
                  </a:lnTo>
                  <a:lnTo>
                    <a:pt x="56" y="10"/>
                  </a:lnTo>
                  <a:lnTo>
                    <a:pt x="62" y="8"/>
                  </a:lnTo>
                  <a:lnTo>
                    <a:pt x="74" y="5"/>
                  </a:lnTo>
                  <a:lnTo>
                    <a:pt x="88" y="2"/>
                  </a:lnTo>
                  <a:lnTo>
                    <a:pt x="101" y="2"/>
                  </a:lnTo>
                  <a:lnTo>
                    <a:pt x="101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25" y="2"/>
                  </a:lnTo>
                  <a:lnTo>
                    <a:pt x="195" y="2"/>
                  </a:lnTo>
                  <a:lnTo>
                    <a:pt x="195" y="2"/>
                  </a:lnTo>
                  <a:lnTo>
                    <a:pt x="221" y="1"/>
                  </a:lnTo>
                  <a:lnTo>
                    <a:pt x="221" y="1"/>
                  </a:lnTo>
                  <a:lnTo>
                    <a:pt x="236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62" y="0"/>
                  </a:lnTo>
                  <a:lnTo>
                    <a:pt x="270" y="1"/>
                  </a:lnTo>
                  <a:lnTo>
                    <a:pt x="279" y="2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96" y="9"/>
                  </a:lnTo>
                  <a:lnTo>
                    <a:pt x="307" y="10"/>
                  </a:lnTo>
                  <a:lnTo>
                    <a:pt x="317" y="11"/>
                  </a:lnTo>
                  <a:lnTo>
                    <a:pt x="326" y="11"/>
                  </a:lnTo>
                  <a:lnTo>
                    <a:pt x="326" y="11"/>
                  </a:lnTo>
                  <a:lnTo>
                    <a:pt x="345" y="12"/>
                  </a:lnTo>
                  <a:lnTo>
                    <a:pt x="354" y="13"/>
                  </a:lnTo>
                  <a:lnTo>
                    <a:pt x="364" y="15"/>
                  </a:lnTo>
                  <a:lnTo>
                    <a:pt x="364" y="15"/>
                  </a:lnTo>
                  <a:lnTo>
                    <a:pt x="376" y="21"/>
                  </a:lnTo>
                  <a:lnTo>
                    <a:pt x="382" y="25"/>
                  </a:lnTo>
                  <a:lnTo>
                    <a:pt x="387" y="28"/>
                  </a:lnTo>
                  <a:lnTo>
                    <a:pt x="393" y="34"/>
                  </a:lnTo>
                  <a:lnTo>
                    <a:pt x="397" y="39"/>
                  </a:lnTo>
                  <a:lnTo>
                    <a:pt x="401" y="44"/>
                  </a:lnTo>
                  <a:lnTo>
                    <a:pt x="405" y="50"/>
                  </a:lnTo>
                  <a:lnTo>
                    <a:pt x="410" y="63"/>
                  </a:lnTo>
                  <a:lnTo>
                    <a:pt x="414" y="78"/>
                  </a:lnTo>
                  <a:lnTo>
                    <a:pt x="418" y="96"/>
                  </a:lnTo>
                  <a:lnTo>
                    <a:pt x="419" y="116"/>
                  </a:lnTo>
                  <a:lnTo>
                    <a:pt x="419" y="116"/>
                  </a:lnTo>
                  <a:lnTo>
                    <a:pt x="419" y="134"/>
                  </a:lnTo>
                  <a:lnTo>
                    <a:pt x="420" y="152"/>
                  </a:lnTo>
                  <a:lnTo>
                    <a:pt x="423" y="187"/>
                  </a:lnTo>
                  <a:lnTo>
                    <a:pt x="423" y="187"/>
                  </a:lnTo>
                  <a:lnTo>
                    <a:pt x="426" y="222"/>
                  </a:lnTo>
                  <a:lnTo>
                    <a:pt x="427" y="239"/>
                  </a:lnTo>
                  <a:lnTo>
                    <a:pt x="428" y="256"/>
                  </a:lnTo>
                  <a:lnTo>
                    <a:pt x="428" y="256"/>
                  </a:lnTo>
                  <a:lnTo>
                    <a:pt x="426" y="340"/>
                  </a:lnTo>
                  <a:lnTo>
                    <a:pt x="426" y="340"/>
                  </a:lnTo>
                  <a:lnTo>
                    <a:pt x="425" y="457"/>
                  </a:lnTo>
                  <a:lnTo>
                    <a:pt x="425" y="509"/>
                  </a:lnTo>
                  <a:lnTo>
                    <a:pt x="426" y="547"/>
                  </a:lnTo>
                  <a:lnTo>
                    <a:pt x="426" y="547"/>
                  </a:lnTo>
                  <a:lnTo>
                    <a:pt x="428" y="589"/>
                  </a:lnTo>
                  <a:lnTo>
                    <a:pt x="429" y="651"/>
                  </a:lnTo>
                  <a:lnTo>
                    <a:pt x="429" y="790"/>
                  </a:lnTo>
                  <a:lnTo>
                    <a:pt x="429" y="790"/>
                  </a:lnTo>
                  <a:lnTo>
                    <a:pt x="430" y="853"/>
                  </a:lnTo>
                  <a:lnTo>
                    <a:pt x="430" y="853"/>
                  </a:lnTo>
                  <a:lnTo>
                    <a:pt x="430" y="892"/>
                  </a:lnTo>
                  <a:lnTo>
                    <a:pt x="430" y="892"/>
                  </a:lnTo>
                  <a:lnTo>
                    <a:pt x="430" y="950"/>
                  </a:lnTo>
                  <a:lnTo>
                    <a:pt x="430" y="950"/>
                  </a:lnTo>
                  <a:lnTo>
                    <a:pt x="430" y="994"/>
                  </a:lnTo>
                  <a:lnTo>
                    <a:pt x="430" y="1016"/>
                  </a:lnTo>
                  <a:lnTo>
                    <a:pt x="430" y="1016"/>
                  </a:lnTo>
                  <a:lnTo>
                    <a:pt x="429" y="1029"/>
                  </a:lnTo>
                  <a:lnTo>
                    <a:pt x="428" y="1038"/>
                  </a:lnTo>
                  <a:lnTo>
                    <a:pt x="425" y="1046"/>
                  </a:lnTo>
                  <a:lnTo>
                    <a:pt x="422" y="1053"/>
                  </a:lnTo>
                  <a:lnTo>
                    <a:pt x="418" y="1059"/>
                  </a:lnTo>
                  <a:lnTo>
                    <a:pt x="413" y="1063"/>
                  </a:lnTo>
                  <a:lnTo>
                    <a:pt x="405" y="1070"/>
                  </a:lnTo>
                  <a:lnTo>
                    <a:pt x="404" y="1071"/>
                  </a:lnTo>
                  <a:lnTo>
                    <a:pt x="404" y="1071"/>
                  </a:lnTo>
                  <a:lnTo>
                    <a:pt x="398" y="1075"/>
                  </a:lnTo>
                  <a:lnTo>
                    <a:pt x="391" y="1078"/>
                  </a:lnTo>
                  <a:lnTo>
                    <a:pt x="383" y="1081"/>
                  </a:lnTo>
                  <a:lnTo>
                    <a:pt x="376" y="1085"/>
                  </a:lnTo>
                  <a:lnTo>
                    <a:pt x="359" y="1089"/>
                  </a:lnTo>
                  <a:lnTo>
                    <a:pt x="351" y="1090"/>
                  </a:lnTo>
                  <a:lnTo>
                    <a:pt x="343" y="1090"/>
                  </a:lnTo>
                  <a:lnTo>
                    <a:pt x="343" y="1090"/>
                  </a:lnTo>
                  <a:lnTo>
                    <a:pt x="302" y="1091"/>
                  </a:lnTo>
                  <a:lnTo>
                    <a:pt x="261" y="1093"/>
                  </a:lnTo>
                  <a:lnTo>
                    <a:pt x="261" y="1093"/>
                  </a:lnTo>
                  <a:lnTo>
                    <a:pt x="221" y="1095"/>
                  </a:lnTo>
                  <a:lnTo>
                    <a:pt x="179" y="1096"/>
                  </a:lnTo>
                  <a:lnTo>
                    <a:pt x="170" y="1096"/>
                  </a:lnTo>
                  <a:lnTo>
                    <a:pt x="170" y="1096"/>
                  </a:lnTo>
                  <a:lnTo>
                    <a:pt x="143" y="1097"/>
                  </a:lnTo>
                  <a:lnTo>
                    <a:pt x="143" y="1097"/>
                  </a:lnTo>
                  <a:close/>
                  <a:moveTo>
                    <a:pt x="140" y="39"/>
                  </a:moveTo>
                  <a:lnTo>
                    <a:pt x="140" y="39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93" y="40"/>
                  </a:lnTo>
                  <a:lnTo>
                    <a:pt x="80" y="43"/>
                  </a:lnTo>
                  <a:lnTo>
                    <a:pt x="68" y="48"/>
                  </a:lnTo>
                  <a:lnTo>
                    <a:pt x="63" y="51"/>
                  </a:lnTo>
                  <a:lnTo>
                    <a:pt x="59" y="54"/>
                  </a:lnTo>
                  <a:lnTo>
                    <a:pt x="55" y="58"/>
                  </a:lnTo>
                  <a:lnTo>
                    <a:pt x="52" y="63"/>
                  </a:lnTo>
                  <a:lnTo>
                    <a:pt x="48" y="68"/>
                  </a:lnTo>
                  <a:lnTo>
                    <a:pt x="45" y="74"/>
                  </a:lnTo>
                  <a:lnTo>
                    <a:pt x="41" y="86"/>
                  </a:lnTo>
                  <a:lnTo>
                    <a:pt x="38" y="101"/>
                  </a:lnTo>
                  <a:lnTo>
                    <a:pt x="38" y="103"/>
                  </a:lnTo>
                  <a:lnTo>
                    <a:pt x="40" y="105"/>
                  </a:lnTo>
                  <a:lnTo>
                    <a:pt x="40" y="105"/>
                  </a:lnTo>
                  <a:lnTo>
                    <a:pt x="42" y="108"/>
                  </a:lnTo>
                  <a:lnTo>
                    <a:pt x="44" y="112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3" y="122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38" y="133"/>
                  </a:lnTo>
                  <a:lnTo>
                    <a:pt x="35" y="142"/>
                  </a:lnTo>
                  <a:lnTo>
                    <a:pt x="34" y="154"/>
                  </a:lnTo>
                  <a:lnTo>
                    <a:pt x="33" y="166"/>
                  </a:lnTo>
                  <a:lnTo>
                    <a:pt x="34" y="191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7" y="233"/>
                  </a:lnTo>
                  <a:lnTo>
                    <a:pt x="38" y="244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8" y="576"/>
                  </a:lnTo>
                  <a:lnTo>
                    <a:pt x="40" y="637"/>
                  </a:lnTo>
                  <a:lnTo>
                    <a:pt x="45" y="774"/>
                  </a:lnTo>
                  <a:lnTo>
                    <a:pt x="45" y="774"/>
                  </a:lnTo>
                  <a:lnTo>
                    <a:pt x="49" y="844"/>
                  </a:lnTo>
                  <a:lnTo>
                    <a:pt x="49" y="844"/>
                  </a:lnTo>
                  <a:lnTo>
                    <a:pt x="49" y="859"/>
                  </a:lnTo>
                  <a:lnTo>
                    <a:pt x="49" y="873"/>
                  </a:lnTo>
                  <a:lnTo>
                    <a:pt x="46" y="901"/>
                  </a:lnTo>
                  <a:lnTo>
                    <a:pt x="46" y="901"/>
                  </a:lnTo>
                  <a:lnTo>
                    <a:pt x="44" y="924"/>
                  </a:lnTo>
                  <a:lnTo>
                    <a:pt x="43" y="948"/>
                  </a:lnTo>
                  <a:lnTo>
                    <a:pt x="43" y="949"/>
                  </a:lnTo>
                  <a:lnTo>
                    <a:pt x="44" y="950"/>
                  </a:lnTo>
                  <a:lnTo>
                    <a:pt x="44" y="950"/>
                  </a:lnTo>
                  <a:lnTo>
                    <a:pt x="44" y="952"/>
                  </a:lnTo>
                  <a:lnTo>
                    <a:pt x="44" y="952"/>
                  </a:lnTo>
                  <a:lnTo>
                    <a:pt x="44" y="961"/>
                  </a:lnTo>
                  <a:lnTo>
                    <a:pt x="45" y="975"/>
                  </a:lnTo>
                  <a:lnTo>
                    <a:pt x="48" y="990"/>
                  </a:lnTo>
                  <a:lnTo>
                    <a:pt x="50" y="999"/>
                  </a:lnTo>
                  <a:lnTo>
                    <a:pt x="52" y="1006"/>
                  </a:lnTo>
                  <a:lnTo>
                    <a:pt x="55" y="1014"/>
                  </a:lnTo>
                  <a:lnTo>
                    <a:pt x="59" y="1021"/>
                  </a:lnTo>
                  <a:lnTo>
                    <a:pt x="64" y="1029"/>
                  </a:lnTo>
                  <a:lnTo>
                    <a:pt x="70" y="1035"/>
                  </a:lnTo>
                  <a:lnTo>
                    <a:pt x="77" y="1041"/>
                  </a:lnTo>
                  <a:lnTo>
                    <a:pt x="85" y="1045"/>
                  </a:lnTo>
                  <a:lnTo>
                    <a:pt x="94" y="1049"/>
                  </a:lnTo>
                  <a:lnTo>
                    <a:pt x="106" y="1052"/>
                  </a:lnTo>
                  <a:lnTo>
                    <a:pt x="106" y="1052"/>
                  </a:lnTo>
                  <a:lnTo>
                    <a:pt x="131" y="1057"/>
                  </a:lnTo>
                  <a:lnTo>
                    <a:pt x="153" y="1059"/>
                  </a:lnTo>
                  <a:lnTo>
                    <a:pt x="174" y="1060"/>
                  </a:lnTo>
                  <a:lnTo>
                    <a:pt x="196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47" y="1060"/>
                  </a:lnTo>
                  <a:lnTo>
                    <a:pt x="262" y="1059"/>
                  </a:lnTo>
                  <a:lnTo>
                    <a:pt x="293" y="1056"/>
                  </a:lnTo>
                  <a:lnTo>
                    <a:pt x="293" y="1056"/>
                  </a:lnTo>
                  <a:lnTo>
                    <a:pt x="302" y="1054"/>
                  </a:lnTo>
                  <a:lnTo>
                    <a:pt x="311" y="1054"/>
                  </a:lnTo>
                  <a:lnTo>
                    <a:pt x="322" y="1054"/>
                  </a:lnTo>
                  <a:lnTo>
                    <a:pt x="322" y="1054"/>
                  </a:lnTo>
                  <a:lnTo>
                    <a:pt x="335" y="1054"/>
                  </a:lnTo>
                  <a:lnTo>
                    <a:pt x="346" y="1053"/>
                  </a:lnTo>
                  <a:lnTo>
                    <a:pt x="357" y="1050"/>
                  </a:lnTo>
                  <a:lnTo>
                    <a:pt x="364" y="1047"/>
                  </a:lnTo>
                  <a:lnTo>
                    <a:pt x="369" y="1044"/>
                  </a:lnTo>
                  <a:lnTo>
                    <a:pt x="369" y="1044"/>
                  </a:lnTo>
                  <a:lnTo>
                    <a:pt x="378" y="1037"/>
                  </a:lnTo>
                  <a:lnTo>
                    <a:pt x="384" y="1032"/>
                  </a:lnTo>
                  <a:lnTo>
                    <a:pt x="386" y="1027"/>
                  </a:lnTo>
                  <a:lnTo>
                    <a:pt x="387" y="1019"/>
                  </a:lnTo>
                  <a:lnTo>
                    <a:pt x="387" y="1019"/>
                  </a:lnTo>
                  <a:lnTo>
                    <a:pt x="388" y="1014"/>
                  </a:lnTo>
                  <a:lnTo>
                    <a:pt x="390" y="1007"/>
                  </a:lnTo>
                  <a:lnTo>
                    <a:pt x="390" y="1007"/>
                  </a:lnTo>
                  <a:lnTo>
                    <a:pt x="390" y="997"/>
                  </a:lnTo>
                  <a:lnTo>
                    <a:pt x="390" y="978"/>
                  </a:lnTo>
                  <a:lnTo>
                    <a:pt x="390" y="978"/>
                  </a:lnTo>
                  <a:lnTo>
                    <a:pt x="388" y="965"/>
                  </a:lnTo>
                  <a:lnTo>
                    <a:pt x="388" y="964"/>
                  </a:lnTo>
                  <a:lnTo>
                    <a:pt x="388" y="964"/>
                  </a:lnTo>
                  <a:lnTo>
                    <a:pt x="390" y="939"/>
                  </a:lnTo>
                  <a:lnTo>
                    <a:pt x="392" y="916"/>
                  </a:lnTo>
                  <a:lnTo>
                    <a:pt x="392" y="916"/>
                  </a:lnTo>
                  <a:lnTo>
                    <a:pt x="393" y="890"/>
                  </a:lnTo>
                  <a:lnTo>
                    <a:pt x="394" y="863"/>
                  </a:lnTo>
                  <a:lnTo>
                    <a:pt x="394" y="863"/>
                  </a:lnTo>
                  <a:lnTo>
                    <a:pt x="388" y="529"/>
                  </a:lnTo>
                  <a:lnTo>
                    <a:pt x="388" y="529"/>
                  </a:lnTo>
                  <a:lnTo>
                    <a:pt x="390" y="479"/>
                  </a:lnTo>
                  <a:lnTo>
                    <a:pt x="391" y="410"/>
                  </a:lnTo>
                  <a:lnTo>
                    <a:pt x="391" y="410"/>
                  </a:lnTo>
                  <a:lnTo>
                    <a:pt x="392" y="312"/>
                  </a:lnTo>
                  <a:lnTo>
                    <a:pt x="392" y="270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90" y="214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3" y="153"/>
                  </a:lnTo>
                  <a:lnTo>
                    <a:pt x="382" y="134"/>
                  </a:lnTo>
                  <a:lnTo>
                    <a:pt x="382" y="115"/>
                  </a:lnTo>
                  <a:lnTo>
                    <a:pt x="382" y="115"/>
                  </a:lnTo>
                  <a:lnTo>
                    <a:pt x="381" y="104"/>
                  </a:lnTo>
                  <a:lnTo>
                    <a:pt x="380" y="94"/>
                  </a:lnTo>
                  <a:lnTo>
                    <a:pt x="378" y="85"/>
                  </a:lnTo>
                  <a:lnTo>
                    <a:pt x="375" y="77"/>
                  </a:lnTo>
                  <a:lnTo>
                    <a:pt x="372" y="71"/>
                  </a:lnTo>
                  <a:lnTo>
                    <a:pt x="367" y="65"/>
                  </a:lnTo>
                  <a:lnTo>
                    <a:pt x="362" y="59"/>
                  </a:lnTo>
                  <a:lnTo>
                    <a:pt x="356" y="56"/>
                  </a:lnTo>
                  <a:lnTo>
                    <a:pt x="350" y="53"/>
                  </a:lnTo>
                  <a:lnTo>
                    <a:pt x="343" y="50"/>
                  </a:lnTo>
                  <a:lnTo>
                    <a:pt x="336" y="48"/>
                  </a:lnTo>
                  <a:lnTo>
                    <a:pt x="327" y="47"/>
                  </a:lnTo>
                  <a:lnTo>
                    <a:pt x="311" y="46"/>
                  </a:lnTo>
                  <a:lnTo>
                    <a:pt x="292" y="45"/>
                  </a:lnTo>
                  <a:lnTo>
                    <a:pt x="292" y="45"/>
                  </a:lnTo>
                  <a:lnTo>
                    <a:pt x="282" y="44"/>
                  </a:lnTo>
                  <a:lnTo>
                    <a:pt x="270" y="42"/>
                  </a:lnTo>
                  <a:lnTo>
                    <a:pt x="270" y="42"/>
                  </a:lnTo>
                  <a:lnTo>
                    <a:pt x="258" y="40"/>
                  </a:lnTo>
                  <a:lnTo>
                    <a:pt x="244" y="39"/>
                  </a:lnTo>
                  <a:lnTo>
                    <a:pt x="195" y="39"/>
                  </a:lnTo>
                  <a:lnTo>
                    <a:pt x="195" y="39"/>
                  </a:lnTo>
                  <a:lnTo>
                    <a:pt x="159" y="39"/>
                  </a:lnTo>
                  <a:lnTo>
                    <a:pt x="159" y="39"/>
                  </a:lnTo>
                  <a:lnTo>
                    <a:pt x="140" y="39"/>
                  </a:lnTo>
                  <a:lnTo>
                    <a:pt x="140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2" name="Freeform 342"/>
            <p:cNvSpPr>
              <a:spLocks noEditPoints="1"/>
            </p:cNvSpPr>
            <p:nvPr/>
          </p:nvSpPr>
          <p:spPr bwMode="auto">
            <a:xfrm>
              <a:off x="6242051" y="2995613"/>
              <a:ext cx="368300" cy="307975"/>
            </a:xfrm>
            <a:custGeom>
              <a:avLst/>
              <a:gdLst/>
              <a:ahLst/>
              <a:cxnLst>
                <a:cxn ang="0">
                  <a:pos x="22" y="571"/>
                </a:cxn>
                <a:cxn ang="0">
                  <a:pos x="1" y="548"/>
                </a:cxn>
                <a:cxn ang="0">
                  <a:pos x="19" y="511"/>
                </a:cxn>
                <a:cxn ang="0">
                  <a:pos x="57" y="496"/>
                </a:cxn>
                <a:cxn ang="0">
                  <a:pos x="80" y="477"/>
                </a:cxn>
                <a:cxn ang="0">
                  <a:pos x="154" y="422"/>
                </a:cxn>
                <a:cxn ang="0">
                  <a:pos x="211" y="365"/>
                </a:cxn>
                <a:cxn ang="0">
                  <a:pos x="262" y="274"/>
                </a:cxn>
                <a:cxn ang="0">
                  <a:pos x="252" y="240"/>
                </a:cxn>
                <a:cxn ang="0">
                  <a:pos x="181" y="224"/>
                </a:cxn>
                <a:cxn ang="0">
                  <a:pos x="150" y="186"/>
                </a:cxn>
                <a:cxn ang="0">
                  <a:pos x="184" y="142"/>
                </a:cxn>
                <a:cxn ang="0">
                  <a:pos x="230" y="100"/>
                </a:cxn>
                <a:cxn ang="0">
                  <a:pos x="272" y="76"/>
                </a:cxn>
                <a:cxn ang="0">
                  <a:pos x="399" y="5"/>
                </a:cxn>
                <a:cxn ang="0">
                  <a:pos x="469" y="11"/>
                </a:cxn>
                <a:cxn ang="0">
                  <a:pos x="553" y="63"/>
                </a:cxn>
                <a:cxn ang="0">
                  <a:pos x="670" y="145"/>
                </a:cxn>
                <a:cxn ang="0">
                  <a:pos x="694" y="187"/>
                </a:cxn>
                <a:cxn ang="0">
                  <a:pos x="681" y="225"/>
                </a:cxn>
                <a:cxn ang="0">
                  <a:pos x="632" y="242"/>
                </a:cxn>
                <a:cxn ang="0">
                  <a:pos x="574" y="241"/>
                </a:cxn>
                <a:cxn ang="0">
                  <a:pos x="545" y="271"/>
                </a:cxn>
                <a:cxn ang="0">
                  <a:pos x="529" y="323"/>
                </a:cxn>
                <a:cxn ang="0">
                  <a:pos x="457" y="422"/>
                </a:cxn>
                <a:cxn ang="0">
                  <a:pos x="309" y="522"/>
                </a:cxn>
                <a:cxn ang="0">
                  <a:pos x="200" y="561"/>
                </a:cxn>
                <a:cxn ang="0">
                  <a:pos x="89" y="583"/>
                </a:cxn>
                <a:cxn ang="0">
                  <a:pos x="318" y="201"/>
                </a:cxn>
                <a:cxn ang="0">
                  <a:pos x="321" y="218"/>
                </a:cxn>
                <a:cxn ang="0">
                  <a:pos x="314" y="239"/>
                </a:cxn>
                <a:cxn ang="0">
                  <a:pos x="292" y="296"/>
                </a:cxn>
                <a:cxn ang="0">
                  <a:pos x="256" y="360"/>
                </a:cxn>
                <a:cxn ang="0">
                  <a:pos x="187" y="443"/>
                </a:cxn>
                <a:cxn ang="0">
                  <a:pos x="99" y="509"/>
                </a:cxn>
                <a:cxn ang="0">
                  <a:pos x="78" y="546"/>
                </a:cxn>
                <a:cxn ang="0">
                  <a:pos x="141" y="539"/>
                </a:cxn>
                <a:cxn ang="0">
                  <a:pos x="265" y="502"/>
                </a:cxn>
                <a:cxn ang="0">
                  <a:pos x="396" y="426"/>
                </a:cxn>
                <a:cxn ang="0">
                  <a:pos x="472" y="344"/>
                </a:cxn>
                <a:cxn ang="0">
                  <a:pos x="509" y="272"/>
                </a:cxn>
                <a:cxn ang="0">
                  <a:pos x="533" y="219"/>
                </a:cxn>
                <a:cxn ang="0">
                  <a:pos x="547" y="204"/>
                </a:cxn>
                <a:cxn ang="0">
                  <a:pos x="609" y="207"/>
                </a:cxn>
                <a:cxn ang="0">
                  <a:pos x="657" y="193"/>
                </a:cxn>
                <a:cxn ang="0">
                  <a:pos x="635" y="164"/>
                </a:cxn>
                <a:cxn ang="0">
                  <a:pos x="587" y="130"/>
                </a:cxn>
                <a:cxn ang="0">
                  <a:pos x="495" y="65"/>
                </a:cxn>
                <a:cxn ang="0">
                  <a:pos x="417" y="41"/>
                </a:cxn>
                <a:cxn ang="0">
                  <a:pos x="339" y="74"/>
                </a:cxn>
                <a:cxn ang="0">
                  <a:pos x="281" y="117"/>
                </a:cxn>
                <a:cxn ang="0">
                  <a:pos x="253" y="130"/>
                </a:cxn>
                <a:cxn ang="0">
                  <a:pos x="219" y="163"/>
                </a:cxn>
                <a:cxn ang="0">
                  <a:pos x="203" y="197"/>
                </a:cxn>
                <a:cxn ang="0">
                  <a:pos x="240" y="205"/>
                </a:cxn>
                <a:cxn ang="0">
                  <a:pos x="308" y="197"/>
                </a:cxn>
              </a:cxnLst>
              <a:rect l="0" t="0" r="r" b="b"/>
              <a:pathLst>
                <a:path w="695" h="583">
                  <a:moveTo>
                    <a:pt x="83" y="583"/>
                  </a:moveTo>
                  <a:lnTo>
                    <a:pt x="83" y="583"/>
                  </a:lnTo>
                  <a:lnTo>
                    <a:pt x="67" y="582"/>
                  </a:lnTo>
                  <a:lnTo>
                    <a:pt x="52" y="580"/>
                  </a:lnTo>
                  <a:lnTo>
                    <a:pt x="36" y="576"/>
                  </a:lnTo>
                  <a:lnTo>
                    <a:pt x="29" y="574"/>
                  </a:lnTo>
                  <a:lnTo>
                    <a:pt x="22" y="571"/>
                  </a:lnTo>
                  <a:lnTo>
                    <a:pt x="22" y="571"/>
                  </a:lnTo>
                  <a:lnTo>
                    <a:pt x="16" y="568"/>
                  </a:lnTo>
                  <a:lnTo>
                    <a:pt x="11" y="564"/>
                  </a:lnTo>
                  <a:lnTo>
                    <a:pt x="7" y="561"/>
                  </a:lnTo>
                  <a:lnTo>
                    <a:pt x="4" y="557"/>
                  </a:lnTo>
                  <a:lnTo>
                    <a:pt x="2" y="553"/>
                  </a:lnTo>
                  <a:lnTo>
                    <a:pt x="1" y="548"/>
                  </a:lnTo>
                  <a:lnTo>
                    <a:pt x="0" y="543"/>
                  </a:lnTo>
                  <a:lnTo>
                    <a:pt x="1" y="539"/>
                  </a:lnTo>
                  <a:lnTo>
                    <a:pt x="1" y="539"/>
                  </a:lnTo>
                  <a:lnTo>
                    <a:pt x="3" y="532"/>
                  </a:lnTo>
                  <a:lnTo>
                    <a:pt x="6" y="525"/>
                  </a:lnTo>
                  <a:lnTo>
                    <a:pt x="11" y="517"/>
                  </a:lnTo>
                  <a:lnTo>
                    <a:pt x="19" y="511"/>
                  </a:lnTo>
                  <a:lnTo>
                    <a:pt x="26" y="506"/>
                  </a:lnTo>
                  <a:lnTo>
                    <a:pt x="34" y="502"/>
                  </a:lnTo>
                  <a:lnTo>
                    <a:pt x="42" y="499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5" y="496"/>
                  </a:lnTo>
                  <a:lnTo>
                    <a:pt x="57" y="496"/>
                  </a:lnTo>
                  <a:lnTo>
                    <a:pt x="58" y="495"/>
                  </a:lnTo>
                  <a:lnTo>
                    <a:pt x="58" y="49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73" y="482"/>
                  </a:lnTo>
                  <a:lnTo>
                    <a:pt x="80" y="477"/>
                  </a:lnTo>
                  <a:lnTo>
                    <a:pt x="80" y="477"/>
                  </a:lnTo>
                  <a:lnTo>
                    <a:pt x="104" y="462"/>
                  </a:lnTo>
                  <a:lnTo>
                    <a:pt x="115" y="453"/>
                  </a:lnTo>
                  <a:lnTo>
                    <a:pt x="126" y="444"/>
                  </a:lnTo>
                  <a:lnTo>
                    <a:pt x="126" y="444"/>
                  </a:lnTo>
                  <a:lnTo>
                    <a:pt x="140" y="432"/>
                  </a:lnTo>
                  <a:lnTo>
                    <a:pt x="154" y="422"/>
                  </a:lnTo>
                  <a:lnTo>
                    <a:pt x="154" y="422"/>
                  </a:lnTo>
                  <a:lnTo>
                    <a:pt x="170" y="410"/>
                  </a:lnTo>
                  <a:lnTo>
                    <a:pt x="184" y="397"/>
                  </a:lnTo>
                  <a:lnTo>
                    <a:pt x="192" y="390"/>
                  </a:lnTo>
                  <a:lnTo>
                    <a:pt x="199" y="383"/>
                  </a:lnTo>
                  <a:lnTo>
                    <a:pt x="205" y="374"/>
                  </a:lnTo>
                  <a:lnTo>
                    <a:pt x="211" y="365"/>
                  </a:lnTo>
                  <a:lnTo>
                    <a:pt x="211" y="365"/>
                  </a:lnTo>
                  <a:lnTo>
                    <a:pt x="223" y="347"/>
                  </a:lnTo>
                  <a:lnTo>
                    <a:pt x="223" y="347"/>
                  </a:lnTo>
                  <a:lnTo>
                    <a:pt x="234" y="330"/>
                  </a:lnTo>
                  <a:lnTo>
                    <a:pt x="244" y="311"/>
                  </a:lnTo>
                  <a:lnTo>
                    <a:pt x="254" y="292"/>
                  </a:lnTo>
                  <a:lnTo>
                    <a:pt x="262" y="274"/>
                  </a:lnTo>
                  <a:lnTo>
                    <a:pt x="262" y="274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70" y="246"/>
                  </a:lnTo>
                  <a:lnTo>
                    <a:pt x="274" y="238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52" y="240"/>
                  </a:lnTo>
                  <a:lnTo>
                    <a:pt x="240" y="240"/>
                  </a:lnTo>
                  <a:lnTo>
                    <a:pt x="240" y="240"/>
                  </a:lnTo>
                  <a:lnTo>
                    <a:pt x="224" y="239"/>
                  </a:lnTo>
                  <a:lnTo>
                    <a:pt x="209" y="237"/>
                  </a:lnTo>
                  <a:lnTo>
                    <a:pt x="195" y="231"/>
                  </a:lnTo>
                  <a:lnTo>
                    <a:pt x="181" y="224"/>
                  </a:lnTo>
                  <a:lnTo>
                    <a:pt x="181" y="224"/>
                  </a:lnTo>
                  <a:lnTo>
                    <a:pt x="171" y="218"/>
                  </a:lnTo>
                  <a:lnTo>
                    <a:pt x="162" y="209"/>
                  </a:lnTo>
                  <a:lnTo>
                    <a:pt x="157" y="203"/>
                  </a:lnTo>
                  <a:lnTo>
                    <a:pt x="153" y="197"/>
                  </a:lnTo>
                  <a:lnTo>
                    <a:pt x="151" y="192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79"/>
                  </a:lnTo>
                  <a:lnTo>
                    <a:pt x="152" y="172"/>
                  </a:lnTo>
                  <a:lnTo>
                    <a:pt x="155" y="167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72" y="152"/>
                  </a:lnTo>
                  <a:lnTo>
                    <a:pt x="184" y="142"/>
                  </a:lnTo>
                  <a:lnTo>
                    <a:pt x="184" y="142"/>
                  </a:lnTo>
                  <a:lnTo>
                    <a:pt x="195" y="134"/>
                  </a:lnTo>
                  <a:lnTo>
                    <a:pt x="206" y="126"/>
                  </a:lnTo>
                  <a:lnTo>
                    <a:pt x="215" y="116"/>
                  </a:lnTo>
                  <a:lnTo>
                    <a:pt x="225" y="105"/>
                  </a:lnTo>
                  <a:lnTo>
                    <a:pt x="225" y="105"/>
                  </a:lnTo>
                  <a:lnTo>
                    <a:pt x="230" y="100"/>
                  </a:lnTo>
                  <a:lnTo>
                    <a:pt x="236" y="96"/>
                  </a:lnTo>
                  <a:lnTo>
                    <a:pt x="250" y="89"/>
                  </a:lnTo>
                  <a:lnTo>
                    <a:pt x="250" y="89"/>
                  </a:lnTo>
                  <a:lnTo>
                    <a:pt x="261" y="84"/>
                  </a:lnTo>
                  <a:lnTo>
                    <a:pt x="267" y="80"/>
                  </a:lnTo>
                  <a:lnTo>
                    <a:pt x="272" y="76"/>
                  </a:lnTo>
                  <a:lnTo>
                    <a:pt x="272" y="76"/>
                  </a:lnTo>
                  <a:lnTo>
                    <a:pt x="287" y="64"/>
                  </a:lnTo>
                  <a:lnTo>
                    <a:pt x="303" y="52"/>
                  </a:lnTo>
                  <a:lnTo>
                    <a:pt x="320" y="41"/>
                  </a:lnTo>
                  <a:lnTo>
                    <a:pt x="339" y="30"/>
                  </a:lnTo>
                  <a:lnTo>
                    <a:pt x="358" y="20"/>
                  </a:lnTo>
                  <a:lnTo>
                    <a:pt x="379" y="12"/>
                  </a:lnTo>
                  <a:lnTo>
                    <a:pt x="399" y="5"/>
                  </a:lnTo>
                  <a:lnTo>
                    <a:pt x="420" y="1"/>
                  </a:lnTo>
                  <a:lnTo>
                    <a:pt x="420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42" y="2"/>
                  </a:lnTo>
                  <a:lnTo>
                    <a:pt x="456" y="5"/>
                  </a:lnTo>
                  <a:lnTo>
                    <a:pt x="469" y="11"/>
                  </a:lnTo>
                  <a:lnTo>
                    <a:pt x="483" y="17"/>
                  </a:lnTo>
                  <a:lnTo>
                    <a:pt x="496" y="24"/>
                  </a:lnTo>
                  <a:lnTo>
                    <a:pt x="509" y="32"/>
                  </a:lnTo>
                  <a:lnTo>
                    <a:pt x="533" y="49"/>
                  </a:lnTo>
                  <a:lnTo>
                    <a:pt x="533" y="49"/>
                  </a:lnTo>
                  <a:lnTo>
                    <a:pt x="553" y="63"/>
                  </a:lnTo>
                  <a:lnTo>
                    <a:pt x="553" y="63"/>
                  </a:lnTo>
                  <a:lnTo>
                    <a:pt x="588" y="85"/>
                  </a:lnTo>
                  <a:lnTo>
                    <a:pt x="588" y="85"/>
                  </a:lnTo>
                  <a:lnTo>
                    <a:pt x="610" y="99"/>
                  </a:lnTo>
                  <a:lnTo>
                    <a:pt x="631" y="113"/>
                  </a:lnTo>
                  <a:lnTo>
                    <a:pt x="652" y="129"/>
                  </a:lnTo>
                  <a:lnTo>
                    <a:pt x="661" y="137"/>
                  </a:lnTo>
                  <a:lnTo>
                    <a:pt x="670" y="145"/>
                  </a:lnTo>
                  <a:lnTo>
                    <a:pt x="670" y="145"/>
                  </a:lnTo>
                  <a:lnTo>
                    <a:pt x="676" y="152"/>
                  </a:lnTo>
                  <a:lnTo>
                    <a:pt x="681" y="157"/>
                  </a:lnTo>
                  <a:lnTo>
                    <a:pt x="685" y="164"/>
                  </a:lnTo>
                  <a:lnTo>
                    <a:pt x="689" y="171"/>
                  </a:lnTo>
                  <a:lnTo>
                    <a:pt x="692" y="178"/>
                  </a:lnTo>
                  <a:lnTo>
                    <a:pt x="694" y="187"/>
                  </a:lnTo>
                  <a:lnTo>
                    <a:pt x="695" y="194"/>
                  </a:lnTo>
                  <a:lnTo>
                    <a:pt x="695" y="201"/>
                  </a:lnTo>
                  <a:lnTo>
                    <a:pt x="695" y="201"/>
                  </a:lnTo>
                  <a:lnTo>
                    <a:pt x="694" y="209"/>
                  </a:lnTo>
                  <a:lnTo>
                    <a:pt x="691" y="215"/>
                  </a:lnTo>
                  <a:lnTo>
                    <a:pt x="687" y="220"/>
                  </a:lnTo>
                  <a:lnTo>
                    <a:pt x="681" y="225"/>
                  </a:lnTo>
                  <a:lnTo>
                    <a:pt x="681" y="225"/>
                  </a:lnTo>
                  <a:lnTo>
                    <a:pt x="675" y="229"/>
                  </a:lnTo>
                  <a:lnTo>
                    <a:pt x="667" y="232"/>
                  </a:lnTo>
                  <a:lnTo>
                    <a:pt x="659" y="235"/>
                  </a:lnTo>
                  <a:lnTo>
                    <a:pt x="651" y="238"/>
                  </a:lnTo>
                  <a:lnTo>
                    <a:pt x="641" y="240"/>
                  </a:lnTo>
                  <a:lnTo>
                    <a:pt x="632" y="242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610" y="243"/>
                  </a:lnTo>
                  <a:lnTo>
                    <a:pt x="592" y="242"/>
                  </a:lnTo>
                  <a:lnTo>
                    <a:pt x="574" y="241"/>
                  </a:lnTo>
                  <a:lnTo>
                    <a:pt x="574" y="241"/>
                  </a:lnTo>
                  <a:lnTo>
                    <a:pt x="557" y="240"/>
                  </a:lnTo>
                  <a:lnTo>
                    <a:pt x="555" y="243"/>
                  </a:lnTo>
                  <a:lnTo>
                    <a:pt x="554" y="244"/>
                  </a:lnTo>
                  <a:lnTo>
                    <a:pt x="554" y="244"/>
                  </a:lnTo>
                  <a:lnTo>
                    <a:pt x="550" y="252"/>
                  </a:lnTo>
                  <a:lnTo>
                    <a:pt x="547" y="261"/>
                  </a:lnTo>
                  <a:lnTo>
                    <a:pt x="545" y="271"/>
                  </a:lnTo>
                  <a:lnTo>
                    <a:pt x="544" y="280"/>
                  </a:lnTo>
                  <a:lnTo>
                    <a:pt x="544" y="280"/>
                  </a:lnTo>
                  <a:lnTo>
                    <a:pt x="541" y="295"/>
                  </a:lnTo>
                  <a:lnTo>
                    <a:pt x="540" y="302"/>
                  </a:lnTo>
                  <a:lnTo>
                    <a:pt x="537" y="308"/>
                  </a:lnTo>
                  <a:lnTo>
                    <a:pt x="537" y="308"/>
                  </a:lnTo>
                  <a:lnTo>
                    <a:pt x="529" y="323"/>
                  </a:lnTo>
                  <a:lnTo>
                    <a:pt x="521" y="335"/>
                  </a:lnTo>
                  <a:lnTo>
                    <a:pt x="504" y="362"/>
                  </a:lnTo>
                  <a:lnTo>
                    <a:pt x="500" y="366"/>
                  </a:lnTo>
                  <a:lnTo>
                    <a:pt x="500" y="366"/>
                  </a:lnTo>
                  <a:lnTo>
                    <a:pt x="483" y="390"/>
                  </a:lnTo>
                  <a:lnTo>
                    <a:pt x="466" y="412"/>
                  </a:lnTo>
                  <a:lnTo>
                    <a:pt x="457" y="422"/>
                  </a:lnTo>
                  <a:lnTo>
                    <a:pt x="448" y="431"/>
                  </a:lnTo>
                  <a:lnTo>
                    <a:pt x="437" y="440"/>
                  </a:lnTo>
                  <a:lnTo>
                    <a:pt x="427" y="448"/>
                  </a:lnTo>
                  <a:lnTo>
                    <a:pt x="427" y="448"/>
                  </a:lnTo>
                  <a:lnTo>
                    <a:pt x="396" y="469"/>
                  </a:lnTo>
                  <a:lnTo>
                    <a:pt x="366" y="487"/>
                  </a:lnTo>
                  <a:lnTo>
                    <a:pt x="309" y="522"/>
                  </a:lnTo>
                  <a:lnTo>
                    <a:pt x="309" y="522"/>
                  </a:lnTo>
                  <a:lnTo>
                    <a:pt x="289" y="531"/>
                  </a:lnTo>
                  <a:lnTo>
                    <a:pt x="268" y="539"/>
                  </a:lnTo>
                  <a:lnTo>
                    <a:pt x="247" y="546"/>
                  </a:lnTo>
                  <a:lnTo>
                    <a:pt x="225" y="553"/>
                  </a:lnTo>
                  <a:lnTo>
                    <a:pt x="225" y="553"/>
                  </a:lnTo>
                  <a:lnTo>
                    <a:pt x="200" y="561"/>
                  </a:lnTo>
                  <a:lnTo>
                    <a:pt x="176" y="569"/>
                  </a:lnTo>
                  <a:lnTo>
                    <a:pt x="176" y="569"/>
                  </a:lnTo>
                  <a:lnTo>
                    <a:pt x="166" y="572"/>
                  </a:lnTo>
                  <a:lnTo>
                    <a:pt x="155" y="575"/>
                  </a:lnTo>
                  <a:lnTo>
                    <a:pt x="133" y="580"/>
                  </a:lnTo>
                  <a:lnTo>
                    <a:pt x="110" y="582"/>
                  </a:lnTo>
                  <a:lnTo>
                    <a:pt x="89" y="583"/>
                  </a:lnTo>
                  <a:lnTo>
                    <a:pt x="89" y="583"/>
                  </a:lnTo>
                  <a:lnTo>
                    <a:pt x="83" y="583"/>
                  </a:lnTo>
                  <a:lnTo>
                    <a:pt x="83" y="583"/>
                  </a:lnTo>
                  <a:close/>
                  <a:moveTo>
                    <a:pt x="308" y="197"/>
                  </a:moveTo>
                  <a:lnTo>
                    <a:pt x="308" y="197"/>
                  </a:lnTo>
                  <a:lnTo>
                    <a:pt x="313" y="198"/>
                  </a:lnTo>
                  <a:lnTo>
                    <a:pt x="318" y="201"/>
                  </a:lnTo>
                  <a:lnTo>
                    <a:pt x="318" y="201"/>
                  </a:lnTo>
                  <a:lnTo>
                    <a:pt x="319" y="203"/>
                  </a:lnTo>
                  <a:lnTo>
                    <a:pt x="321" y="207"/>
                  </a:lnTo>
                  <a:lnTo>
                    <a:pt x="321" y="211"/>
                  </a:lnTo>
                  <a:lnTo>
                    <a:pt x="321" y="215"/>
                  </a:lnTo>
                  <a:lnTo>
                    <a:pt x="321" y="216"/>
                  </a:lnTo>
                  <a:lnTo>
                    <a:pt x="321" y="218"/>
                  </a:lnTo>
                  <a:lnTo>
                    <a:pt x="321" y="218"/>
                  </a:lnTo>
                  <a:lnTo>
                    <a:pt x="322" y="221"/>
                  </a:lnTo>
                  <a:lnTo>
                    <a:pt x="322" y="225"/>
                  </a:lnTo>
                  <a:lnTo>
                    <a:pt x="321" y="229"/>
                  </a:lnTo>
                  <a:lnTo>
                    <a:pt x="317" y="234"/>
                  </a:lnTo>
                  <a:lnTo>
                    <a:pt x="317" y="234"/>
                  </a:lnTo>
                  <a:lnTo>
                    <a:pt x="314" y="239"/>
                  </a:lnTo>
                  <a:lnTo>
                    <a:pt x="312" y="243"/>
                  </a:lnTo>
                  <a:lnTo>
                    <a:pt x="307" y="254"/>
                  </a:lnTo>
                  <a:lnTo>
                    <a:pt x="301" y="269"/>
                  </a:lnTo>
                  <a:lnTo>
                    <a:pt x="296" y="285"/>
                  </a:lnTo>
                  <a:lnTo>
                    <a:pt x="296" y="285"/>
                  </a:lnTo>
                  <a:lnTo>
                    <a:pt x="292" y="296"/>
                  </a:lnTo>
                  <a:lnTo>
                    <a:pt x="292" y="296"/>
                  </a:lnTo>
                  <a:lnTo>
                    <a:pt x="289" y="304"/>
                  </a:lnTo>
                  <a:lnTo>
                    <a:pt x="285" y="311"/>
                  </a:lnTo>
                  <a:lnTo>
                    <a:pt x="276" y="327"/>
                  </a:lnTo>
                  <a:lnTo>
                    <a:pt x="276" y="327"/>
                  </a:lnTo>
                  <a:lnTo>
                    <a:pt x="271" y="334"/>
                  </a:lnTo>
                  <a:lnTo>
                    <a:pt x="271" y="334"/>
                  </a:lnTo>
                  <a:lnTo>
                    <a:pt x="256" y="360"/>
                  </a:lnTo>
                  <a:lnTo>
                    <a:pt x="256" y="360"/>
                  </a:lnTo>
                  <a:lnTo>
                    <a:pt x="246" y="376"/>
                  </a:lnTo>
                  <a:lnTo>
                    <a:pt x="235" y="392"/>
                  </a:lnTo>
                  <a:lnTo>
                    <a:pt x="224" y="408"/>
                  </a:lnTo>
                  <a:lnTo>
                    <a:pt x="210" y="422"/>
                  </a:lnTo>
                  <a:lnTo>
                    <a:pt x="210" y="422"/>
                  </a:lnTo>
                  <a:lnTo>
                    <a:pt x="187" y="443"/>
                  </a:lnTo>
                  <a:lnTo>
                    <a:pt x="166" y="461"/>
                  </a:lnTo>
                  <a:lnTo>
                    <a:pt x="144" y="478"/>
                  </a:lnTo>
                  <a:lnTo>
                    <a:pt x="123" y="493"/>
                  </a:lnTo>
                  <a:lnTo>
                    <a:pt x="123" y="493"/>
                  </a:lnTo>
                  <a:lnTo>
                    <a:pt x="112" y="501"/>
                  </a:lnTo>
                  <a:lnTo>
                    <a:pt x="99" y="509"/>
                  </a:lnTo>
                  <a:lnTo>
                    <a:pt x="99" y="509"/>
                  </a:lnTo>
                  <a:lnTo>
                    <a:pt x="82" y="523"/>
                  </a:lnTo>
                  <a:lnTo>
                    <a:pt x="72" y="529"/>
                  </a:lnTo>
                  <a:lnTo>
                    <a:pt x="62" y="534"/>
                  </a:lnTo>
                  <a:lnTo>
                    <a:pt x="45" y="542"/>
                  </a:lnTo>
                  <a:lnTo>
                    <a:pt x="64" y="545"/>
                  </a:lnTo>
                  <a:lnTo>
                    <a:pt x="64" y="545"/>
                  </a:lnTo>
                  <a:lnTo>
                    <a:pt x="78" y="546"/>
                  </a:lnTo>
                  <a:lnTo>
                    <a:pt x="80" y="546"/>
                  </a:lnTo>
                  <a:lnTo>
                    <a:pt x="80" y="546"/>
                  </a:lnTo>
                  <a:lnTo>
                    <a:pt x="97" y="545"/>
                  </a:lnTo>
                  <a:lnTo>
                    <a:pt x="115" y="542"/>
                  </a:lnTo>
                  <a:lnTo>
                    <a:pt x="115" y="542"/>
                  </a:lnTo>
                  <a:lnTo>
                    <a:pt x="127" y="541"/>
                  </a:lnTo>
                  <a:lnTo>
                    <a:pt x="141" y="539"/>
                  </a:lnTo>
                  <a:lnTo>
                    <a:pt x="141" y="539"/>
                  </a:lnTo>
                  <a:lnTo>
                    <a:pt x="158" y="538"/>
                  </a:lnTo>
                  <a:lnTo>
                    <a:pt x="177" y="534"/>
                  </a:lnTo>
                  <a:lnTo>
                    <a:pt x="197" y="529"/>
                  </a:lnTo>
                  <a:lnTo>
                    <a:pt x="219" y="522"/>
                  </a:lnTo>
                  <a:lnTo>
                    <a:pt x="241" y="512"/>
                  </a:lnTo>
                  <a:lnTo>
                    <a:pt x="265" y="502"/>
                  </a:lnTo>
                  <a:lnTo>
                    <a:pt x="290" y="489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38" y="465"/>
                  </a:lnTo>
                  <a:lnTo>
                    <a:pt x="357" y="452"/>
                  </a:lnTo>
                  <a:lnTo>
                    <a:pt x="377" y="440"/>
                  </a:lnTo>
                  <a:lnTo>
                    <a:pt x="396" y="426"/>
                  </a:lnTo>
                  <a:lnTo>
                    <a:pt x="414" y="412"/>
                  </a:lnTo>
                  <a:lnTo>
                    <a:pt x="431" y="395"/>
                  </a:lnTo>
                  <a:lnTo>
                    <a:pt x="447" y="379"/>
                  </a:lnTo>
                  <a:lnTo>
                    <a:pt x="461" y="360"/>
                  </a:lnTo>
                  <a:lnTo>
                    <a:pt x="461" y="360"/>
                  </a:lnTo>
                  <a:lnTo>
                    <a:pt x="472" y="344"/>
                  </a:lnTo>
                  <a:lnTo>
                    <a:pt x="472" y="344"/>
                  </a:lnTo>
                  <a:lnTo>
                    <a:pt x="484" y="328"/>
                  </a:lnTo>
                  <a:lnTo>
                    <a:pt x="495" y="310"/>
                  </a:lnTo>
                  <a:lnTo>
                    <a:pt x="500" y="301"/>
                  </a:lnTo>
                  <a:lnTo>
                    <a:pt x="504" y="291"/>
                  </a:lnTo>
                  <a:lnTo>
                    <a:pt x="507" y="282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11" y="258"/>
                  </a:lnTo>
                  <a:lnTo>
                    <a:pt x="513" y="247"/>
                  </a:lnTo>
                  <a:lnTo>
                    <a:pt x="517" y="237"/>
                  </a:lnTo>
                  <a:lnTo>
                    <a:pt x="523" y="225"/>
                  </a:lnTo>
                  <a:lnTo>
                    <a:pt x="523" y="225"/>
                  </a:lnTo>
                  <a:lnTo>
                    <a:pt x="527" y="221"/>
                  </a:lnTo>
                  <a:lnTo>
                    <a:pt x="533" y="219"/>
                  </a:lnTo>
                  <a:lnTo>
                    <a:pt x="535" y="218"/>
                  </a:lnTo>
                  <a:lnTo>
                    <a:pt x="536" y="215"/>
                  </a:lnTo>
                  <a:lnTo>
                    <a:pt x="536" y="215"/>
                  </a:lnTo>
                  <a:lnTo>
                    <a:pt x="537" y="212"/>
                  </a:lnTo>
                  <a:lnTo>
                    <a:pt x="540" y="207"/>
                  </a:lnTo>
                  <a:lnTo>
                    <a:pt x="544" y="204"/>
                  </a:lnTo>
                  <a:lnTo>
                    <a:pt x="547" y="204"/>
                  </a:lnTo>
                  <a:lnTo>
                    <a:pt x="551" y="203"/>
                  </a:lnTo>
                  <a:lnTo>
                    <a:pt x="551" y="203"/>
                  </a:lnTo>
                  <a:lnTo>
                    <a:pt x="575" y="205"/>
                  </a:lnTo>
                  <a:lnTo>
                    <a:pt x="575" y="205"/>
                  </a:lnTo>
                  <a:lnTo>
                    <a:pt x="592" y="206"/>
                  </a:lnTo>
                  <a:lnTo>
                    <a:pt x="609" y="207"/>
                  </a:lnTo>
                  <a:lnTo>
                    <a:pt x="609" y="207"/>
                  </a:lnTo>
                  <a:lnTo>
                    <a:pt x="622" y="206"/>
                  </a:lnTo>
                  <a:lnTo>
                    <a:pt x="632" y="205"/>
                  </a:lnTo>
                  <a:lnTo>
                    <a:pt x="642" y="203"/>
                  </a:lnTo>
                  <a:lnTo>
                    <a:pt x="652" y="200"/>
                  </a:lnTo>
                  <a:lnTo>
                    <a:pt x="652" y="200"/>
                  </a:lnTo>
                  <a:lnTo>
                    <a:pt x="656" y="197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657" y="190"/>
                  </a:lnTo>
                  <a:lnTo>
                    <a:pt x="657" y="187"/>
                  </a:lnTo>
                  <a:lnTo>
                    <a:pt x="652" y="181"/>
                  </a:lnTo>
                  <a:lnTo>
                    <a:pt x="645" y="172"/>
                  </a:lnTo>
                  <a:lnTo>
                    <a:pt x="635" y="164"/>
                  </a:lnTo>
                  <a:lnTo>
                    <a:pt x="635" y="164"/>
                  </a:lnTo>
                  <a:lnTo>
                    <a:pt x="628" y="157"/>
                  </a:lnTo>
                  <a:lnTo>
                    <a:pt x="628" y="157"/>
                  </a:lnTo>
                  <a:lnTo>
                    <a:pt x="620" y="148"/>
                  </a:lnTo>
                  <a:lnTo>
                    <a:pt x="611" y="142"/>
                  </a:lnTo>
                  <a:lnTo>
                    <a:pt x="602" y="137"/>
                  </a:lnTo>
                  <a:lnTo>
                    <a:pt x="593" y="132"/>
                  </a:lnTo>
                  <a:lnTo>
                    <a:pt x="587" y="130"/>
                  </a:lnTo>
                  <a:lnTo>
                    <a:pt x="587" y="130"/>
                  </a:lnTo>
                  <a:lnTo>
                    <a:pt x="574" y="122"/>
                  </a:lnTo>
                  <a:lnTo>
                    <a:pt x="562" y="113"/>
                  </a:lnTo>
                  <a:lnTo>
                    <a:pt x="535" y="93"/>
                  </a:lnTo>
                  <a:lnTo>
                    <a:pt x="535" y="93"/>
                  </a:lnTo>
                  <a:lnTo>
                    <a:pt x="509" y="75"/>
                  </a:lnTo>
                  <a:lnTo>
                    <a:pt x="495" y="65"/>
                  </a:lnTo>
                  <a:lnTo>
                    <a:pt x="482" y="57"/>
                  </a:lnTo>
                  <a:lnTo>
                    <a:pt x="468" y="50"/>
                  </a:lnTo>
                  <a:lnTo>
                    <a:pt x="454" y="45"/>
                  </a:lnTo>
                  <a:lnTo>
                    <a:pt x="439" y="42"/>
                  </a:lnTo>
                  <a:lnTo>
                    <a:pt x="425" y="41"/>
                  </a:lnTo>
                  <a:lnTo>
                    <a:pt x="425" y="41"/>
                  </a:lnTo>
                  <a:lnTo>
                    <a:pt x="417" y="41"/>
                  </a:lnTo>
                  <a:lnTo>
                    <a:pt x="408" y="42"/>
                  </a:lnTo>
                  <a:lnTo>
                    <a:pt x="400" y="45"/>
                  </a:lnTo>
                  <a:lnTo>
                    <a:pt x="392" y="47"/>
                  </a:lnTo>
                  <a:lnTo>
                    <a:pt x="392" y="47"/>
                  </a:lnTo>
                  <a:lnTo>
                    <a:pt x="367" y="59"/>
                  </a:lnTo>
                  <a:lnTo>
                    <a:pt x="352" y="67"/>
                  </a:lnTo>
                  <a:lnTo>
                    <a:pt x="339" y="74"/>
                  </a:lnTo>
                  <a:lnTo>
                    <a:pt x="325" y="82"/>
                  </a:lnTo>
                  <a:lnTo>
                    <a:pt x="312" y="92"/>
                  </a:lnTo>
                  <a:lnTo>
                    <a:pt x="298" y="103"/>
                  </a:lnTo>
                  <a:lnTo>
                    <a:pt x="286" y="114"/>
                  </a:lnTo>
                  <a:lnTo>
                    <a:pt x="286" y="114"/>
                  </a:lnTo>
                  <a:lnTo>
                    <a:pt x="283" y="116"/>
                  </a:lnTo>
                  <a:lnTo>
                    <a:pt x="281" y="117"/>
                  </a:lnTo>
                  <a:lnTo>
                    <a:pt x="275" y="119"/>
                  </a:lnTo>
                  <a:lnTo>
                    <a:pt x="275" y="119"/>
                  </a:lnTo>
                  <a:lnTo>
                    <a:pt x="268" y="120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7" y="127"/>
                  </a:lnTo>
                  <a:lnTo>
                    <a:pt x="253" y="130"/>
                  </a:lnTo>
                  <a:lnTo>
                    <a:pt x="246" y="137"/>
                  </a:lnTo>
                  <a:lnTo>
                    <a:pt x="246" y="137"/>
                  </a:lnTo>
                  <a:lnTo>
                    <a:pt x="238" y="145"/>
                  </a:lnTo>
                  <a:lnTo>
                    <a:pt x="238" y="145"/>
                  </a:lnTo>
                  <a:lnTo>
                    <a:pt x="231" y="152"/>
                  </a:lnTo>
                  <a:lnTo>
                    <a:pt x="231" y="152"/>
                  </a:lnTo>
                  <a:lnTo>
                    <a:pt x="219" y="163"/>
                  </a:lnTo>
                  <a:lnTo>
                    <a:pt x="208" y="173"/>
                  </a:lnTo>
                  <a:lnTo>
                    <a:pt x="204" y="178"/>
                  </a:lnTo>
                  <a:lnTo>
                    <a:pt x="202" y="184"/>
                  </a:lnTo>
                  <a:lnTo>
                    <a:pt x="201" y="189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3" y="197"/>
                  </a:lnTo>
                  <a:lnTo>
                    <a:pt x="205" y="199"/>
                  </a:lnTo>
                  <a:lnTo>
                    <a:pt x="208" y="201"/>
                  </a:lnTo>
                  <a:lnTo>
                    <a:pt x="212" y="203"/>
                  </a:lnTo>
                  <a:lnTo>
                    <a:pt x="223" y="205"/>
                  </a:lnTo>
                  <a:lnTo>
                    <a:pt x="237" y="206"/>
                  </a:lnTo>
                  <a:lnTo>
                    <a:pt x="240" y="205"/>
                  </a:lnTo>
                  <a:lnTo>
                    <a:pt x="240" y="205"/>
                  </a:lnTo>
                  <a:lnTo>
                    <a:pt x="251" y="205"/>
                  </a:lnTo>
                  <a:lnTo>
                    <a:pt x="261" y="204"/>
                  </a:lnTo>
                  <a:lnTo>
                    <a:pt x="281" y="201"/>
                  </a:lnTo>
                  <a:lnTo>
                    <a:pt x="281" y="201"/>
                  </a:lnTo>
                  <a:lnTo>
                    <a:pt x="306" y="197"/>
                  </a:lnTo>
                  <a:lnTo>
                    <a:pt x="306" y="197"/>
                  </a:lnTo>
                  <a:lnTo>
                    <a:pt x="308" y="197"/>
                  </a:lnTo>
                  <a:lnTo>
                    <a:pt x="308" y="19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363" name="组合 1362"/>
          <p:cNvGrpSpPr/>
          <p:nvPr/>
        </p:nvGrpSpPr>
        <p:grpSpPr>
          <a:xfrm>
            <a:off x="10102878" y="5008017"/>
            <a:ext cx="726017" cy="929217"/>
            <a:chOff x="6256338" y="4065588"/>
            <a:chExt cx="544513" cy="696913"/>
          </a:xfrm>
          <a:solidFill>
            <a:srgbClr val="1043AB"/>
          </a:solidFill>
        </p:grpSpPr>
        <p:sp>
          <p:nvSpPr>
            <p:cNvPr id="1364" name="Freeform 576"/>
            <p:cNvSpPr/>
            <p:nvPr/>
          </p:nvSpPr>
          <p:spPr bwMode="auto">
            <a:xfrm>
              <a:off x="6296026" y="4081463"/>
              <a:ext cx="69850" cy="96838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1" y="7"/>
                </a:cxn>
                <a:cxn ang="0">
                  <a:pos x="121" y="7"/>
                </a:cxn>
                <a:cxn ang="0">
                  <a:pos x="120" y="9"/>
                </a:cxn>
                <a:cxn ang="0">
                  <a:pos x="120" y="9"/>
                </a:cxn>
                <a:cxn ang="0">
                  <a:pos x="111" y="19"/>
                </a:cxn>
                <a:cxn ang="0">
                  <a:pos x="104" y="29"/>
                </a:cxn>
                <a:cxn ang="0">
                  <a:pos x="90" y="51"/>
                </a:cxn>
                <a:cxn ang="0">
                  <a:pos x="75" y="73"/>
                </a:cxn>
                <a:cxn ang="0">
                  <a:pos x="67" y="83"/>
                </a:cxn>
                <a:cxn ang="0">
                  <a:pos x="59" y="94"/>
                </a:cxn>
                <a:cxn ang="0">
                  <a:pos x="59" y="94"/>
                </a:cxn>
                <a:cxn ang="0">
                  <a:pos x="42" y="113"/>
                </a:cxn>
                <a:cxn ang="0">
                  <a:pos x="25" y="132"/>
                </a:cxn>
                <a:cxn ang="0">
                  <a:pos x="18" y="142"/>
                </a:cxn>
                <a:cxn ang="0">
                  <a:pos x="11" y="153"/>
                </a:cxn>
                <a:cxn ang="0">
                  <a:pos x="5" y="163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2" y="179"/>
                </a:cxn>
                <a:cxn ang="0">
                  <a:pos x="3" y="181"/>
                </a:cxn>
                <a:cxn ang="0">
                  <a:pos x="4" y="181"/>
                </a:cxn>
                <a:cxn ang="0">
                  <a:pos x="6" y="181"/>
                </a:cxn>
                <a:cxn ang="0">
                  <a:pos x="8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0" y="178"/>
                </a:cxn>
                <a:cxn ang="0">
                  <a:pos x="15" y="165"/>
                </a:cxn>
                <a:cxn ang="0">
                  <a:pos x="20" y="154"/>
                </a:cxn>
                <a:cxn ang="0">
                  <a:pos x="28" y="143"/>
                </a:cxn>
                <a:cxn ang="0">
                  <a:pos x="37" y="133"/>
                </a:cxn>
                <a:cxn ang="0">
                  <a:pos x="54" y="113"/>
                </a:cxn>
                <a:cxn ang="0">
                  <a:pos x="71" y="94"/>
                </a:cxn>
                <a:cxn ang="0">
                  <a:pos x="71" y="94"/>
                </a:cxn>
                <a:cxn ang="0">
                  <a:pos x="79" y="83"/>
                </a:cxn>
                <a:cxn ang="0">
                  <a:pos x="88" y="73"/>
                </a:cxn>
                <a:cxn ang="0">
                  <a:pos x="101" y="51"/>
                </a:cxn>
                <a:cxn ang="0">
                  <a:pos x="116" y="29"/>
                </a:cxn>
                <a:cxn ang="0">
                  <a:pos x="124" y="19"/>
                </a:cxn>
                <a:cxn ang="0">
                  <a:pos x="132" y="9"/>
                </a:cxn>
                <a:cxn ang="0">
                  <a:pos x="132" y="9"/>
                </a:cxn>
                <a:cxn ang="0">
                  <a:pos x="133" y="7"/>
                </a:cxn>
                <a:cxn ang="0">
                  <a:pos x="133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3" h="181">
                  <a:moveTo>
                    <a:pt x="126" y="1"/>
                  </a:moveTo>
                  <a:lnTo>
                    <a:pt x="121" y="7"/>
                  </a:lnTo>
                  <a:lnTo>
                    <a:pt x="121" y="7"/>
                  </a:lnTo>
                  <a:lnTo>
                    <a:pt x="120" y="9"/>
                  </a:lnTo>
                  <a:lnTo>
                    <a:pt x="120" y="9"/>
                  </a:lnTo>
                  <a:lnTo>
                    <a:pt x="111" y="19"/>
                  </a:lnTo>
                  <a:lnTo>
                    <a:pt x="104" y="29"/>
                  </a:lnTo>
                  <a:lnTo>
                    <a:pt x="90" y="51"/>
                  </a:lnTo>
                  <a:lnTo>
                    <a:pt x="75" y="73"/>
                  </a:lnTo>
                  <a:lnTo>
                    <a:pt x="67" y="83"/>
                  </a:lnTo>
                  <a:lnTo>
                    <a:pt x="59" y="94"/>
                  </a:lnTo>
                  <a:lnTo>
                    <a:pt x="59" y="94"/>
                  </a:lnTo>
                  <a:lnTo>
                    <a:pt x="42" y="113"/>
                  </a:lnTo>
                  <a:lnTo>
                    <a:pt x="25" y="132"/>
                  </a:lnTo>
                  <a:lnTo>
                    <a:pt x="18" y="142"/>
                  </a:lnTo>
                  <a:lnTo>
                    <a:pt x="11" y="153"/>
                  </a:lnTo>
                  <a:lnTo>
                    <a:pt x="5" y="163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2" y="179"/>
                  </a:lnTo>
                  <a:lnTo>
                    <a:pt x="3" y="181"/>
                  </a:lnTo>
                  <a:lnTo>
                    <a:pt x="4" y="181"/>
                  </a:lnTo>
                  <a:lnTo>
                    <a:pt x="6" y="181"/>
                  </a:lnTo>
                  <a:lnTo>
                    <a:pt x="8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0" y="178"/>
                  </a:lnTo>
                  <a:lnTo>
                    <a:pt x="15" y="165"/>
                  </a:lnTo>
                  <a:lnTo>
                    <a:pt x="20" y="154"/>
                  </a:lnTo>
                  <a:lnTo>
                    <a:pt x="28" y="143"/>
                  </a:lnTo>
                  <a:lnTo>
                    <a:pt x="37" y="133"/>
                  </a:lnTo>
                  <a:lnTo>
                    <a:pt x="54" y="113"/>
                  </a:lnTo>
                  <a:lnTo>
                    <a:pt x="71" y="94"/>
                  </a:lnTo>
                  <a:lnTo>
                    <a:pt x="71" y="94"/>
                  </a:lnTo>
                  <a:lnTo>
                    <a:pt x="79" y="83"/>
                  </a:lnTo>
                  <a:lnTo>
                    <a:pt x="88" y="73"/>
                  </a:lnTo>
                  <a:lnTo>
                    <a:pt x="101" y="51"/>
                  </a:lnTo>
                  <a:lnTo>
                    <a:pt x="116" y="29"/>
                  </a:lnTo>
                  <a:lnTo>
                    <a:pt x="124" y="19"/>
                  </a:lnTo>
                  <a:lnTo>
                    <a:pt x="132" y="9"/>
                  </a:lnTo>
                  <a:lnTo>
                    <a:pt x="132" y="9"/>
                  </a:lnTo>
                  <a:lnTo>
                    <a:pt x="133" y="7"/>
                  </a:lnTo>
                  <a:lnTo>
                    <a:pt x="133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5" name="Freeform 577"/>
            <p:cNvSpPr/>
            <p:nvPr/>
          </p:nvSpPr>
          <p:spPr bwMode="auto">
            <a:xfrm>
              <a:off x="6296026" y="4162425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4" y="18"/>
                </a:cxn>
                <a:cxn ang="0">
                  <a:pos x="53" y="35"/>
                </a:cxn>
                <a:cxn ang="0">
                  <a:pos x="34" y="68"/>
                </a:cxn>
                <a:cxn ang="0">
                  <a:pos x="24" y="85"/>
                </a:cxn>
                <a:cxn ang="0">
                  <a:pos x="15" y="101"/>
                </a:cxn>
                <a:cxn ang="0">
                  <a:pos x="7" y="119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0"/>
                </a:cxn>
                <a:cxn ang="0">
                  <a:pos x="3" y="142"/>
                </a:cxn>
                <a:cxn ang="0">
                  <a:pos x="4" y="142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9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13" y="130"/>
                </a:cxn>
                <a:cxn ang="0">
                  <a:pos x="17" y="121"/>
                </a:cxn>
                <a:cxn ang="0">
                  <a:pos x="25" y="104"/>
                </a:cxn>
                <a:cxn ang="0">
                  <a:pos x="35" y="87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52" y="54"/>
                </a:cxn>
                <a:cxn ang="0">
                  <a:pos x="63" y="38"/>
                </a:cxn>
                <a:cxn ang="0">
                  <a:pos x="72" y="23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1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4" y="18"/>
                  </a:lnTo>
                  <a:lnTo>
                    <a:pt x="53" y="35"/>
                  </a:lnTo>
                  <a:lnTo>
                    <a:pt x="34" y="68"/>
                  </a:lnTo>
                  <a:lnTo>
                    <a:pt x="24" y="85"/>
                  </a:lnTo>
                  <a:lnTo>
                    <a:pt x="15" y="101"/>
                  </a:lnTo>
                  <a:lnTo>
                    <a:pt x="7" y="119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0"/>
                  </a:lnTo>
                  <a:lnTo>
                    <a:pt x="3" y="142"/>
                  </a:lnTo>
                  <a:lnTo>
                    <a:pt x="4" y="142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9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13" y="130"/>
                  </a:lnTo>
                  <a:lnTo>
                    <a:pt x="17" y="121"/>
                  </a:lnTo>
                  <a:lnTo>
                    <a:pt x="25" y="104"/>
                  </a:lnTo>
                  <a:lnTo>
                    <a:pt x="35" y="87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52" y="54"/>
                  </a:lnTo>
                  <a:lnTo>
                    <a:pt x="63" y="38"/>
                  </a:lnTo>
                  <a:lnTo>
                    <a:pt x="72" y="23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1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6" name="Freeform 578"/>
            <p:cNvSpPr/>
            <p:nvPr/>
          </p:nvSpPr>
          <p:spPr bwMode="auto">
            <a:xfrm>
              <a:off x="6296026" y="4216400"/>
              <a:ext cx="42863" cy="6985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54" y="32"/>
                </a:cxn>
                <a:cxn ang="0">
                  <a:pos x="36" y="64"/>
                </a:cxn>
                <a:cxn ang="0">
                  <a:pos x="17" y="94"/>
                </a:cxn>
                <a:cxn ang="0">
                  <a:pos x="9" y="110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0" y="128"/>
                </a:cxn>
                <a:cxn ang="0">
                  <a:pos x="2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10" y="131"/>
                </a:cxn>
                <a:cxn ang="0">
                  <a:pos x="10" y="131"/>
                </a:cxn>
                <a:cxn ang="0">
                  <a:pos x="17" y="114"/>
                </a:cxn>
                <a:cxn ang="0">
                  <a:pos x="25" y="99"/>
                </a:cxn>
                <a:cxn ang="0">
                  <a:pos x="44" y="68"/>
                </a:cxn>
                <a:cxn ang="0">
                  <a:pos x="63" y="38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4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33">
                  <a:moveTo>
                    <a:pt x="73" y="2"/>
                  </a:moveTo>
                  <a:lnTo>
                    <a:pt x="73" y="2"/>
                  </a:lnTo>
                  <a:lnTo>
                    <a:pt x="54" y="32"/>
                  </a:lnTo>
                  <a:lnTo>
                    <a:pt x="36" y="64"/>
                  </a:lnTo>
                  <a:lnTo>
                    <a:pt x="17" y="94"/>
                  </a:lnTo>
                  <a:lnTo>
                    <a:pt x="9" y="110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10" y="131"/>
                  </a:lnTo>
                  <a:lnTo>
                    <a:pt x="10" y="131"/>
                  </a:lnTo>
                  <a:lnTo>
                    <a:pt x="17" y="114"/>
                  </a:lnTo>
                  <a:lnTo>
                    <a:pt x="25" y="99"/>
                  </a:lnTo>
                  <a:lnTo>
                    <a:pt x="44" y="68"/>
                  </a:lnTo>
                  <a:lnTo>
                    <a:pt x="63" y="38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4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7" name="Freeform 579"/>
            <p:cNvSpPr/>
            <p:nvPr/>
          </p:nvSpPr>
          <p:spPr bwMode="auto">
            <a:xfrm>
              <a:off x="6288088" y="4273550"/>
              <a:ext cx="41275" cy="60325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3" y="30"/>
                </a:cxn>
                <a:cxn ang="0">
                  <a:pos x="36" y="56"/>
                </a:cxn>
                <a:cxn ang="0">
                  <a:pos x="19" y="82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7" y="86"/>
                </a:cxn>
                <a:cxn ang="0">
                  <a:pos x="45" y="61"/>
                </a:cxn>
                <a:cxn ang="0">
                  <a:pos x="61" y="34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14">
                  <a:moveTo>
                    <a:pt x="67" y="2"/>
                  </a:moveTo>
                  <a:lnTo>
                    <a:pt x="67" y="2"/>
                  </a:lnTo>
                  <a:lnTo>
                    <a:pt x="53" y="30"/>
                  </a:lnTo>
                  <a:lnTo>
                    <a:pt x="36" y="56"/>
                  </a:lnTo>
                  <a:lnTo>
                    <a:pt x="19" y="82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7" y="86"/>
                  </a:lnTo>
                  <a:lnTo>
                    <a:pt x="45" y="61"/>
                  </a:lnTo>
                  <a:lnTo>
                    <a:pt x="61" y="34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8" name="Freeform 580"/>
            <p:cNvSpPr/>
            <p:nvPr/>
          </p:nvSpPr>
          <p:spPr bwMode="auto">
            <a:xfrm>
              <a:off x="6281738" y="4319588"/>
              <a:ext cx="49213" cy="69850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78" y="10"/>
                </a:cxn>
                <a:cxn ang="0">
                  <a:pos x="72" y="18"/>
                </a:cxn>
                <a:cxn ang="0">
                  <a:pos x="60" y="34"/>
                </a:cxn>
                <a:cxn ang="0">
                  <a:pos x="47" y="52"/>
                </a:cxn>
                <a:cxn ang="0">
                  <a:pos x="35" y="69"/>
                </a:cxn>
                <a:cxn ang="0">
                  <a:pos x="35" y="69"/>
                </a:cxn>
                <a:cxn ang="0">
                  <a:pos x="23" y="82"/>
                </a:cxn>
                <a:cxn ang="0">
                  <a:pos x="14" y="97"/>
                </a:cxn>
                <a:cxn ang="0">
                  <a:pos x="6" y="111"/>
                </a:cxn>
                <a:cxn ang="0">
                  <a:pos x="2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5" y="133"/>
                </a:cxn>
                <a:cxn ang="0">
                  <a:pos x="6" y="133"/>
                </a:cxn>
                <a:cxn ang="0">
                  <a:pos x="8" y="132"/>
                </a:cxn>
                <a:cxn ang="0">
                  <a:pos x="9" y="130"/>
                </a:cxn>
                <a:cxn ang="0">
                  <a:pos x="9" y="130"/>
                </a:cxn>
                <a:cxn ang="0">
                  <a:pos x="12" y="120"/>
                </a:cxn>
                <a:cxn ang="0">
                  <a:pos x="15" y="111"/>
                </a:cxn>
                <a:cxn ang="0">
                  <a:pos x="20" y="103"/>
                </a:cxn>
                <a:cxn ang="0">
                  <a:pos x="25" y="96"/>
                </a:cxn>
                <a:cxn ang="0">
                  <a:pos x="38" y="80"/>
                </a:cxn>
                <a:cxn ang="0">
                  <a:pos x="50" y="65"/>
                </a:cxn>
                <a:cxn ang="0">
                  <a:pos x="50" y="65"/>
                </a:cxn>
                <a:cxn ang="0">
                  <a:pos x="61" y="51"/>
                </a:cxn>
                <a:cxn ang="0">
                  <a:pos x="70" y="35"/>
                </a:cxn>
                <a:cxn ang="0">
                  <a:pos x="80" y="22"/>
                </a:cxn>
                <a:cxn ang="0">
                  <a:pos x="93" y="7"/>
                </a:cxn>
                <a:cxn ang="0">
                  <a:pos x="93" y="7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4" h="133">
                  <a:moveTo>
                    <a:pt x="86" y="1"/>
                  </a:moveTo>
                  <a:lnTo>
                    <a:pt x="86" y="1"/>
                  </a:lnTo>
                  <a:lnTo>
                    <a:pt x="78" y="10"/>
                  </a:lnTo>
                  <a:lnTo>
                    <a:pt x="72" y="18"/>
                  </a:lnTo>
                  <a:lnTo>
                    <a:pt x="60" y="34"/>
                  </a:lnTo>
                  <a:lnTo>
                    <a:pt x="47" y="52"/>
                  </a:lnTo>
                  <a:lnTo>
                    <a:pt x="35" y="69"/>
                  </a:lnTo>
                  <a:lnTo>
                    <a:pt x="35" y="69"/>
                  </a:lnTo>
                  <a:lnTo>
                    <a:pt x="23" y="82"/>
                  </a:lnTo>
                  <a:lnTo>
                    <a:pt x="14" y="97"/>
                  </a:lnTo>
                  <a:lnTo>
                    <a:pt x="6" y="111"/>
                  </a:lnTo>
                  <a:lnTo>
                    <a:pt x="2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5" y="133"/>
                  </a:lnTo>
                  <a:lnTo>
                    <a:pt x="6" y="133"/>
                  </a:lnTo>
                  <a:lnTo>
                    <a:pt x="8" y="132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2" y="120"/>
                  </a:lnTo>
                  <a:lnTo>
                    <a:pt x="15" y="111"/>
                  </a:lnTo>
                  <a:lnTo>
                    <a:pt x="20" y="103"/>
                  </a:lnTo>
                  <a:lnTo>
                    <a:pt x="25" y="96"/>
                  </a:lnTo>
                  <a:lnTo>
                    <a:pt x="38" y="80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61" y="51"/>
                  </a:lnTo>
                  <a:lnTo>
                    <a:pt x="70" y="35"/>
                  </a:lnTo>
                  <a:lnTo>
                    <a:pt x="80" y="22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69" name="Freeform 581"/>
            <p:cNvSpPr/>
            <p:nvPr/>
          </p:nvSpPr>
          <p:spPr bwMode="auto">
            <a:xfrm>
              <a:off x="6280151" y="4367213"/>
              <a:ext cx="39688" cy="650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3"/>
                </a:cxn>
                <a:cxn ang="0">
                  <a:pos x="63" y="6"/>
                </a:cxn>
                <a:cxn ang="0">
                  <a:pos x="64" y="8"/>
                </a:cxn>
                <a:cxn ang="0">
                  <a:pos x="64" y="8"/>
                </a:cxn>
                <a:cxn ang="0">
                  <a:pos x="64" y="11"/>
                </a:cxn>
                <a:cxn ang="0">
                  <a:pos x="62" y="17"/>
                </a:cxn>
                <a:cxn ang="0">
                  <a:pos x="59" y="23"/>
                </a:cxn>
                <a:cxn ang="0">
                  <a:pos x="54" y="29"/>
                </a:cxn>
                <a:cxn ang="0">
                  <a:pos x="45" y="43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29" y="68"/>
                </a:cxn>
                <a:cxn ang="0">
                  <a:pos x="19" y="84"/>
                </a:cxn>
                <a:cxn ang="0">
                  <a:pos x="9" y="101"/>
                </a:cxn>
                <a:cxn ang="0">
                  <a:pos x="5" y="109"/>
                </a:cxn>
                <a:cxn ang="0">
                  <a:pos x="2" y="117"/>
                </a:cxn>
                <a:cxn ang="0">
                  <a:pos x="2" y="117"/>
                </a:cxn>
                <a:cxn ang="0">
                  <a:pos x="0" y="120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8" y="124"/>
                </a:cxn>
                <a:cxn ang="0">
                  <a:pos x="9" y="122"/>
                </a:cxn>
                <a:cxn ang="0">
                  <a:pos x="11" y="121"/>
                </a:cxn>
                <a:cxn ang="0">
                  <a:pos x="11" y="121"/>
                </a:cxn>
                <a:cxn ang="0">
                  <a:pos x="15" y="110"/>
                </a:cxn>
                <a:cxn ang="0">
                  <a:pos x="19" y="100"/>
                </a:cxn>
                <a:cxn ang="0">
                  <a:pos x="31" y="79"/>
                </a:cxn>
                <a:cxn ang="0">
                  <a:pos x="43" y="59"/>
                </a:cxn>
                <a:cxn ang="0">
                  <a:pos x="56" y="41"/>
                </a:cxn>
                <a:cxn ang="0">
                  <a:pos x="56" y="41"/>
                </a:cxn>
                <a:cxn ang="0">
                  <a:pos x="62" y="34"/>
                </a:cxn>
                <a:cxn ang="0">
                  <a:pos x="69" y="23"/>
                </a:cxn>
                <a:cxn ang="0">
                  <a:pos x="71" y="18"/>
                </a:cxn>
                <a:cxn ang="0">
                  <a:pos x="72" y="13"/>
                </a:cxn>
                <a:cxn ang="0">
                  <a:pos x="73" y="8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73" h="124">
                  <a:moveTo>
                    <a:pt x="72" y="2"/>
                  </a:move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3"/>
                  </a:lnTo>
                  <a:lnTo>
                    <a:pt x="63" y="6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2" y="17"/>
                  </a:lnTo>
                  <a:lnTo>
                    <a:pt x="59" y="23"/>
                  </a:lnTo>
                  <a:lnTo>
                    <a:pt x="54" y="29"/>
                  </a:lnTo>
                  <a:lnTo>
                    <a:pt x="45" y="43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29" y="68"/>
                  </a:lnTo>
                  <a:lnTo>
                    <a:pt x="19" y="84"/>
                  </a:lnTo>
                  <a:lnTo>
                    <a:pt x="9" y="101"/>
                  </a:lnTo>
                  <a:lnTo>
                    <a:pt x="5" y="109"/>
                  </a:lnTo>
                  <a:lnTo>
                    <a:pt x="2" y="117"/>
                  </a:lnTo>
                  <a:lnTo>
                    <a:pt x="2" y="117"/>
                  </a:lnTo>
                  <a:lnTo>
                    <a:pt x="0" y="120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8" y="124"/>
                  </a:lnTo>
                  <a:lnTo>
                    <a:pt x="9" y="122"/>
                  </a:lnTo>
                  <a:lnTo>
                    <a:pt x="11" y="121"/>
                  </a:lnTo>
                  <a:lnTo>
                    <a:pt x="11" y="121"/>
                  </a:lnTo>
                  <a:lnTo>
                    <a:pt x="15" y="110"/>
                  </a:lnTo>
                  <a:lnTo>
                    <a:pt x="19" y="100"/>
                  </a:lnTo>
                  <a:lnTo>
                    <a:pt x="31" y="79"/>
                  </a:lnTo>
                  <a:lnTo>
                    <a:pt x="43" y="59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62" y="34"/>
                  </a:lnTo>
                  <a:lnTo>
                    <a:pt x="69" y="23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3" y="8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0" name="Freeform 582"/>
            <p:cNvSpPr/>
            <p:nvPr/>
          </p:nvSpPr>
          <p:spPr bwMode="auto">
            <a:xfrm>
              <a:off x="6292851" y="4405313"/>
              <a:ext cx="36513" cy="65088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53" y="7"/>
                </a:cxn>
                <a:cxn ang="0">
                  <a:pos x="49" y="13"/>
                </a:cxn>
                <a:cxn ang="0">
                  <a:pos x="40" y="27"/>
                </a:cxn>
                <a:cxn ang="0">
                  <a:pos x="32" y="41"/>
                </a:cxn>
                <a:cxn ang="0">
                  <a:pos x="27" y="56"/>
                </a:cxn>
                <a:cxn ang="0">
                  <a:pos x="16" y="87"/>
                </a:cxn>
                <a:cxn ang="0">
                  <a:pos x="9" y="101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9" y="122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17" y="107"/>
                </a:cxn>
                <a:cxn ang="0">
                  <a:pos x="23" y="92"/>
                </a:cxn>
                <a:cxn ang="0">
                  <a:pos x="35" y="62"/>
                </a:cxn>
                <a:cxn ang="0">
                  <a:pos x="41" y="48"/>
                </a:cxn>
                <a:cxn ang="0">
                  <a:pos x="47" y="33"/>
                </a:cxn>
                <a:cxn ang="0">
                  <a:pos x="55" y="20"/>
                </a:cxn>
                <a:cxn ang="0">
                  <a:pos x="60" y="13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8" h="123">
                  <a:moveTo>
                    <a:pt x="59" y="1"/>
                  </a:moveTo>
                  <a:lnTo>
                    <a:pt x="59" y="1"/>
                  </a:lnTo>
                  <a:lnTo>
                    <a:pt x="53" y="7"/>
                  </a:lnTo>
                  <a:lnTo>
                    <a:pt x="49" y="13"/>
                  </a:lnTo>
                  <a:lnTo>
                    <a:pt x="40" y="27"/>
                  </a:lnTo>
                  <a:lnTo>
                    <a:pt x="32" y="41"/>
                  </a:lnTo>
                  <a:lnTo>
                    <a:pt x="27" y="56"/>
                  </a:lnTo>
                  <a:lnTo>
                    <a:pt x="16" y="87"/>
                  </a:lnTo>
                  <a:lnTo>
                    <a:pt x="9" y="101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9" y="122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17" y="107"/>
                  </a:lnTo>
                  <a:lnTo>
                    <a:pt x="23" y="92"/>
                  </a:lnTo>
                  <a:lnTo>
                    <a:pt x="35" y="62"/>
                  </a:lnTo>
                  <a:lnTo>
                    <a:pt x="41" y="48"/>
                  </a:lnTo>
                  <a:lnTo>
                    <a:pt x="47" y="33"/>
                  </a:lnTo>
                  <a:lnTo>
                    <a:pt x="55" y="20"/>
                  </a:lnTo>
                  <a:lnTo>
                    <a:pt x="60" y="13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1" name="Freeform 583"/>
            <p:cNvSpPr/>
            <p:nvPr/>
          </p:nvSpPr>
          <p:spPr bwMode="auto">
            <a:xfrm>
              <a:off x="6291263" y="4448175"/>
              <a:ext cx="47625" cy="77788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6" y="7"/>
                </a:cxn>
                <a:cxn ang="0">
                  <a:pos x="71" y="13"/>
                </a:cxn>
                <a:cxn ang="0">
                  <a:pos x="65" y="20"/>
                </a:cxn>
                <a:cxn ang="0">
                  <a:pos x="61" y="28"/>
                </a:cxn>
                <a:cxn ang="0">
                  <a:pos x="53" y="42"/>
                </a:cxn>
                <a:cxn ang="0">
                  <a:pos x="46" y="58"/>
                </a:cxn>
                <a:cxn ang="0">
                  <a:pos x="46" y="58"/>
                </a:cxn>
                <a:cxn ang="0">
                  <a:pos x="35" y="78"/>
                </a:cxn>
                <a:cxn ang="0">
                  <a:pos x="24" y="99"/>
                </a:cxn>
                <a:cxn ang="0">
                  <a:pos x="12" y="119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18" y="127"/>
                </a:cxn>
                <a:cxn ang="0">
                  <a:pos x="28" y="111"/>
                </a:cxn>
                <a:cxn ang="0">
                  <a:pos x="48" y="76"/>
                </a:cxn>
                <a:cxn ang="0">
                  <a:pos x="48" y="76"/>
                </a:cxn>
                <a:cxn ang="0">
                  <a:pos x="56" y="58"/>
                </a:cxn>
                <a:cxn ang="0">
                  <a:pos x="65" y="40"/>
                </a:cxn>
                <a:cxn ang="0">
                  <a:pos x="70" y="31"/>
                </a:cxn>
                <a:cxn ang="0">
                  <a:pos x="76" y="23"/>
                </a:cxn>
                <a:cxn ang="0">
                  <a:pos x="82" y="14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47">
                  <a:moveTo>
                    <a:pt x="82" y="1"/>
                  </a:moveTo>
                  <a:lnTo>
                    <a:pt x="82" y="1"/>
                  </a:lnTo>
                  <a:lnTo>
                    <a:pt x="76" y="7"/>
                  </a:lnTo>
                  <a:lnTo>
                    <a:pt x="71" y="13"/>
                  </a:lnTo>
                  <a:lnTo>
                    <a:pt x="65" y="20"/>
                  </a:lnTo>
                  <a:lnTo>
                    <a:pt x="61" y="28"/>
                  </a:lnTo>
                  <a:lnTo>
                    <a:pt x="53" y="42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35" y="78"/>
                  </a:lnTo>
                  <a:lnTo>
                    <a:pt x="24" y="99"/>
                  </a:lnTo>
                  <a:lnTo>
                    <a:pt x="12" y="119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18" y="127"/>
                  </a:lnTo>
                  <a:lnTo>
                    <a:pt x="28" y="111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6" y="58"/>
                  </a:lnTo>
                  <a:lnTo>
                    <a:pt x="65" y="40"/>
                  </a:lnTo>
                  <a:lnTo>
                    <a:pt x="70" y="31"/>
                  </a:lnTo>
                  <a:lnTo>
                    <a:pt x="76" y="23"/>
                  </a:lnTo>
                  <a:lnTo>
                    <a:pt x="82" y="14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2" name="Freeform 584"/>
            <p:cNvSpPr/>
            <p:nvPr/>
          </p:nvSpPr>
          <p:spPr bwMode="auto">
            <a:xfrm>
              <a:off x="6286501" y="4502150"/>
              <a:ext cx="39688" cy="71438"/>
            </a:xfrm>
            <a:custGeom>
              <a:avLst/>
              <a:gdLst/>
              <a:ahLst/>
              <a:cxnLst>
                <a:cxn ang="0">
                  <a:pos x="67" y="1"/>
                </a:cxn>
                <a:cxn ang="0">
                  <a:pos x="67" y="1"/>
                </a:cxn>
                <a:cxn ang="0">
                  <a:pos x="62" y="7"/>
                </a:cxn>
                <a:cxn ang="0">
                  <a:pos x="58" y="12"/>
                </a:cxn>
                <a:cxn ang="0">
                  <a:pos x="55" y="18"/>
                </a:cxn>
                <a:cxn ang="0">
                  <a:pos x="52" y="24"/>
                </a:cxn>
                <a:cxn ang="0">
                  <a:pos x="48" y="38"/>
                </a:cxn>
                <a:cxn ang="0">
                  <a:pos x="43" y="51"/>
                </a:cxn>
                <a:cxn ang="0">
                  <a:pos x="43" y="51"/>
                </a:cxn>
                <a:cxn ang="0">
                  <a:pos x="40" y="62"/>
                </a:cxn>
                <a:cxn ang="0">
                  <a:pos x="36" y="71"/>
                </a:cxn>
                <a:cxn ang="0">
                  <a:pos x="31" y="81"/>
                </a:cxn>
                <a:cxn ang="0">
                  <a:pos x="25" y="90"/>
                </a:cxn>
                <a:cxn ang="0">
                  <a:pos x="12" y="108"/>
                </a:cxn>
                <a:cxn ang="0">
                  <a:pos x="6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4" y="133"/>
                </a:cxn>
                <a:cxn ang="0">
                  <a:pos x="5" y="133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13" y="124"/>
                </a:cxn>
                <a:cxn ang="0">
                  <a:pos x="17" y="118"/>
                </a:cxn>
                <a:cxn ang="0">
                  <a:pos x="23" y="111"/>
                </a:cxn>
                <a:cxn ang="0">
                  <a:pos x="27" y="104"/>
                </a:cxn>
                <a:cxn ang="0">
                  <a:pos x="27" y="104"/>
                </a:cxn>
                <a:cxn ang="0">
                  <a:pos x="37" y="85"/>
                </a:cxn>
                <a:cxn ang="0">
                  <a:pos x="48" y="68"/>
                </a:cxn>
                <a:cxn ang="0">
                  <a:pos x="48" y="68"/>
                </a:cxn>
                <a:cxn ang="0">
                  <a:pos x="51" y="59"/>
                </a:cxn>
                <a:cxn ang="0">
                  <a:pos x="54" y="52"/>
                </a:cxn>
                <a:cxn ang="0">
                  <a:pos x="58" y="37"/>
                </a:cxn>
                <a:cxn ang="0">
                  <a:pos x="60" y="28"/>
                </a:cxn>
                <a:cxn ang="0">
                  <a:pos x="64" y="21"/>
                </a:cxn>
                <a:cxn ang="0">
                  <a:pos x="68" y="15"/>
                </a:cxn>
                <a:cxn ang="0">
                  <a:pos x="74" y="9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1"/>
                </a:cxn>
              </a:cxnLst>
              <a:rect l="0" t="0" r="r" b="b"/>
              <a:pathLst>
                <a:path w="75" h="133">
                  <a:moveTo>
                    <a:pt x="67" y="1"/>
                  </a:moveTo>
                  <a:lnTo>
                    <a:pt x="67" y="1"/>
                  </a:lnTo>
                  <a:lnTo>
                    <a:pt x="62" y="7"/>
                  </a:lnTo>
                  <a:lnTo>
                    <a:pt x="58" y="12"/>
                  </a:lnTo>
                  <a:lnTo>
                    <a:pt x="55" y="18"/>
                  </a:lnTo>
                  <a:lnTo>
                    <a:pt x="52" y="24"/>
                  </a:lnTo>
                  <a:lnTo>
                    <a:pt x="48" y="38"/>
                  </a:lnTo>
                  <a:lnTo>
                    <a:pt x="43" y="51"/>
                  </a:lnTo>
                  <a:lnTo>
                    <a:pt x="43" y="51"/>
                  </a:lnTo>
                  <a:lnTo>
                    <a:pt x="40" y="62"/>
                  </a:lnTo>
                  <a:lnTo>
                    <a:pt x="36" y="71"/>
                  </a:lnTo>
                  <a:lnTo>
                    <a:pt x="31" y="81"/>
                  </a:lnTo>
                  <a:lnTo>
                    <a:pt x="25" y="90"/>
                  </a:lnTo>
                  <a:lnTo>
                    <a:pt x="12" y="108"/>
                  </a:lnTo>
                  <a:lnTo>
                    <a:pt x="6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4" y="133"/>
                  </a:lnTo>
                  <a:lnTo>
                    <a:pt x="5" y="133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13" y="124"/>
                  </a:lnTo>
                  <a:lnTo>
                    <a:pt x="17" y="118"/>
                  </a:lnTo>
                  <a:lnTo>
                    <a:pt x="23" y="111"/>
                  </a:lnTo>
                  <a:lnTo>
                    <a:pt x="27" y="104"/>
                  </a:lnTo>
                  <a:lnTo>
                    <a:pt x="27" y="104"/>
                  </a:lnTo>
                  <a:lnTo>
                    <a:pt x="37" y="85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51" y="59"/>
                  </a:lnTo>
                  <a:lnTo>
                    <a:pt x="54" y="52"/>
                  </a:lnTo>
                  <a:lnTo>
                    <a:pt x="58" y="37"/>
                  </a:lnTo>
                  <a:lnTo>
                    <a:pt x="60" y="28"/>
                  </a:lnTo>
                  <a:lnTo>
                    <a:pt x="64" y="21"/>
                  </a:lnTo>
                  <a:lnTo>
                    <a:pt x="68" y="15"/>
                  </a:lnTo>
                  <a:lnTo>
                    <a:pt x="74" y="9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3" name="Freeform 585"/>
            <p:cNvSpPr/>
            <p:nvPr/>
          </p:nvSpPr>
          <p:spPr bwMode="auto">
            <a:xfrm>
              <a:off x="6273801" y="4562475"/>
              <a:ext cx="61913" cy="84138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79" y="35"/>
                </a:cxn>
                <a:cxn ang="0">
                  <a:pos x="62" y="52"/>
                </a:cxn>
                <a:cxn ang="0">
                  <a:pos x="48" y="71"/>
                </a:cxn>
                <a:cxn ang="0">
                  <a:pos x="33" y="91"/>
                </a:cxn>
                <a:cxn ang="0">
                  <a:pos x="21" y="110"/>
                </a:cxn>
                <a:cxn ang="0">
                  <a:pos x="9" y="130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3" y="143"/>
                </a:cxn>
                <a:cxn ang="0">
                  <a:pos x="18" y="134"/>
                </a:cxn>
                <a:cxn ang="0">
                  <a:pos x="29" y="115"/>
                </a:cxn>
                <a:cxn ang="0">
                  <a:pos x="41" y="99"/>
                </a:cxn>
                <a:cxn ang="0">
                  <a:pos x="54" y="81"/>
                </a:cxn>
                <a:cxn ang="0">
                  <a:pos x="54" y="81"/>
                </a:cxn>
                <a:cxn ang="0">
                  <a:pos x="69" y="62"/>
                </a:cxn>
                <a:cxn ang="0">
                  <a:pos x="85" y="44"/>
                </a:cxn>
                <a:cxn ang="0">
                  <a:pos x="101" y="25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5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8" h="157">
                  <a:moveTo>
                    <a:pt x="111" y="1"/>
                  </a:moveTo>
                  <a:lnTo>
                    <a:pt x="111" y="1"/>
                  </a:lnTo>
                  <a:lnTo>
                    <a:pt x="79" y="35"/>
                  </a:lnTo>
                  <a:lnTo>
                    <a:pt x="62" y="52"/>
                  </a:lnTo>
                  <a:lnTo>
                    <a:pt x="48" y="71"/>
                  </a:lnTo>
                  <a:lnTo>
                    <a:pt x="33" y="91"/>
                  </a:lnTo>
                  <a:lnTo>
                    <a:pt x="21" y="110"/>
                  </a:lnTo>
                  <a:lnTo>
                    <a:pt x="9" y="13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3" y="143"/>
                  </a:lnTo>
                  <a:lnTo>
                    <a:pt x="18" y="134"/>
                  </a:lnTo>
                  <a:lnTo>
                    <a:pt x="29" y="115"/>
                  </a:lnTo>
                  <a:lnTo>
                    <a:pt x="41" y="9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69" y="62"/>
                  </a:lnTo>
                  <a:lnTo>
                    <a:pt x="85" y="44"/>
                  </a:lnTo>
                  <a:lnTo>
                    <a:pt x="101" y="25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5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4" name="Freeform 586"/>
            <p:cNvSpPr/>
            <p:nvPr/>
          </p:nvSpPr>
          <p:spPr bwMode="auto">
            <a:xfrm>
              <a:off x="6280151" y="4586288"/>
              <a:ext cx="65088" cy="103188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14" y="0"/>
                </a:cxn>
                <a:cxn ang="0">
                  <a:pos x="112" y="1"/>
                </a:cxn>
                <a:cxn ang="0">
                  <a:pos x="111" y="2"/>
                </a:cxn>
                <a:cxn ang="0">
                  <a:pos x="110" y="3"/>
                </a:cxn>
                <a:cxn ang="0">
                  <a:pos x="110" y="5"/>
                </a:cxn>
                <a:cxn ang="0">
                  <a:pos x="111" y="7"/>
                </a:cxn>
                <a:cxn ang="0">
                  <a:pos x="112" y="8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92" y="43"/>
                </a:cxn>
                <a:cxn ang="0">
                  <a:pos x="69" y="80"/>
                </a:cxn>
                <a:cxn ang="0">
                  <a:pos x="69" y="80"/>
                </a:cxn>
                <a:cxn ang="0">
                  <a:pos x="31" y="136"/>
                </a:cxn>
                <a:cxn ang="0">
                  <a:pos x="31" y="136"/>
                </a:cxn>
                <a:cxn ang="0">
                  <a:pos x="23" y="147"/>
                </a:cxn>
                <a:cxn ang="0">
                  <a:pos x="17" y="160"/>
                </a:cxn>
                <a:cxn ang="0">
                  <a:pos x="12" y="171"/>
                </a:cxn>
                <a:cxn ang="0">
                  <a:pos x="5" y="182"/>
                </a:cxn>
                <a:cxn ang="0">
                  <a:pos x="5" y="182"/>
                </a:cxn>
                <a:cxn ang="0">
                  <a:pos x="3" y="185"/>
                </a:cxn>
                <a:cxn ang="0">
                  <a:pos x="2" y="190"/>
                </a:cxn>
                <a:cxn ang="0">
                  <a:pos x="2" y="190"/>
                </a:cxn>
                <a:cxn ang="0">
                  <a:pos x="0" y="191"/>
                </a:cxn>
                <a:cxn ang="0">
                  <a:pos x="2" y="193"/>
                </a:cxn>
                <a:cxn ang="0">
                  <a:pos x="4" y="195"/>
                </a:cxn>
                <a:cxn ang="0">
                  <a:pos x="7" y="195"/>
                </a:cxn>
                <a:cxn ang="0">
                  <a:pos x="9" y="194"/>
                </a:cxn>
                <a:cxn ang="0">
                  <a:pos x="10" y="193"/>
                </a:cxn>
                <a:cxn ang="0">
                  <a:pos x="10" y="193"/>
                </a:cxn>
                <a:cxn ang="0">
                  <a:pos x="11" y="191"/>
                </a:cxn>
                <a:cxn ang="0">
                  <a:pos x="12" y="191"/>
                </a:cxn>
                <a:cxn ang="0">
                  <a:pos x="12" y="191"/>
                </a:cxn>
                <a:cxn ang="0">
                  <a:pos x="14" y="190"/>
                </a:cxn>
                <a:cxn ang="0">
                  <a:pos x="15" y="189"/>
                </a:cxn>
                <a:cxn ang="0">
                  <a:pos x="15" y="186"/>
                </a:cxn>
                <a:cxn ang="0">
                  <a:pos x="15" y="185"/>
                </a:cxn>
                <a:cxn ang="0">
                  <a:pos x="15" y="185"/>
                </a:cxn>
                <a:cxn ang="0">
                  <a:pos x="23" y="171"/>
                </a:cxn>
                <a:cxn ang="0">
                  <a:pos x="31" y="155"/>
                </a:cxn>
                <a:cxn ang="0">
                  <a:pos x="39" y="141"/>
                </a:cxn>
                <a:cxn ang="0">
                  <a:pos x="47" y="127"/>
                </a:cxn>
                <a:cxn ang="0">
                  <a:pos x="47" y="127"/>
                </a:cxn>
                <a:cxn ang="0">
                  <a:pos x="73" y="87"/>
                </a:cxn>
                <a:cxn ang="0">
                  <a:pos x="86" y="68"/>
                </a:cxn>
                <a:cxn ang="0">
                  <a:pos x="101" y="50"/>
                </a:cxn>
                <a:cxn ang="0">
                  <a:pos x="101" y="50"/>
                </a:cxn>
                <a:cxn ang="0">
                  <a:pos x="108" y="40"/>
                </a:cxn>
                <a:cxn ang="0">
                  <a:pos x="112" y="33"/>
                </a:cxn>
                <a:cxn ang="0">
                  <a:pos x="118" y="25"/>
                </a:cxn>
                <a:cxn ang="0">
                  <a:pos x="121" y="16"/>
                </a:cxn>
                <a:cxn ang="0">
                  <a:pos x="122" y="9"/>
                </a:cxn>
                <a:cxn ang="0">
                  <a:pos x="122" y="6"/>
                </a:cxn>
                <a:cxn ang="0">
                  <a:pos x="121" y="4"/>
                </a:cxn>
                <a:cxn ang="0">
                  <a:pos x="120" y="2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2" h="195">
                  <a:moveTo>
                    <a:pt x="117" y="0"/>
                  </a:move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11" y="2"/>
                  </a:lnTo>
                  <a:lnTo>
                    <a:pt x="110" y="3"/>
                  </a:lnTo>
                  <a:lnTo>
                    <a:pt x="110" y="5"/>
                  </a:lnTo>
                  <a:lnTo>
                    <a:pt x="111" y="7"/>
                  </a:lnTo>
                  <a:lnTo>
                    <a:pt x="112" y="8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92" y="43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31" y="136"/>
                  </a:lnTo>
                  <a:lnTo>
                    <a:pt x="31" y="136"/>
                  </a:lnTo>
                  <a:lnTo>
                    <a:pt x="23" y="147"/>
                  </a:lnTo>
                  <a:lnTo>
                    <a:pt x="17" y="160"/>
                  </a:lnTo>
                  <a:lnTo>
                    <a:pt x="12" y="171"/>
                  </a:lnTo>
                  <a:lnTo>
                    <a:pt x="5" y="182"/>
                  </a:lnTo>
                  <a:lnTo>
                    <a:pt x="5" y="182"/>
                  </a:lnTo>
                  <a:lnTo>
                    <a:pt x="3" y="185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0" y="191"/>
                  </a:lnTo>
                  <a:lnTo>
                    <a:pt x="2" y="193"/>
                  </a:lnTo>
                  <a:lnTo>
                    <a:pt x="4" y="195"/>
                  </a:lnTo>
                  <a:lnTo>
                    <a:pt x="7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0" y="193"/>
                  </a:lnTo>
                  <a:lnTo>
                    <a:pt x="11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4" y="190"/>
                  </a:lnTo>
                  <a:lnTo>
                    <a:pt x="15" y="189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5"/>
                  </a:lnTo>
                  <a:lnTo>
                    <a:pt x="23" y="171"/>
                  </a:lnTo>
                  <a:lnTo>
                    <a:pt x="31" y="155"/>
                  </a:lnTo>
                  <a:lnTo>
                    <a:pt x="39" y="141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73" y="87"/>
                  </a:lnTo>
                  <a:lnTo>
                    <a:pt x="86" y="68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108" y="40"/>
                  </a:lnTo>
                  <a:lnTo>
                    <a:pt x="112" y="33"/>
                  </a:lnTo>
                  <a:lnTo>
                    <a:pt x="118" y="25"/>
                  </a:lnTo>
                  <a:lnTo>
                    <a:pt x="121" y="16"/>
                  </a:lnTo>
                  <a:lnTo>
                    <a:pt x="122" y="9"/>
                  </a:lnTo>
                  <a:lnTo>
                    <a:pt x="122" y="6"/>
                  </a:lnTo>
                  <a:lnTo>
                    <a:pt x="121" y="4"/>
                  </a:lnTo>
                  <a:lnTo>
                    <a:pt x="120" y="2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5" name="Freeform 587"/>
            <p:cNvSpPr/>
            <p:nvPr/>
          </p:nvSpPr>
          <p:spPr bwMode="auto">
            <a:xfrm>
              <a:off x="6299201" y="4586288"/>
              <a:ext cx="87313" cy="122238"/>
            </a:xfrm>
            <a:custGeom>
              <a:avLst/>
              <a:gdLst/>
              <a:ahLst/>
              <a:cxnLst>
                <a:cxn ang="0">
                  <a:pos x="157" y="2"/>
                </a:cxn>
                <a:cxn ang="0">
                  <a:pos x="157" y="2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18" y="48"/>
                </a:cxn>
                <a:cxn ang="0">
                  <a:pos x="83" y="97"/>
                </a:cxn>
                <a:cxn ang="0">
                  <a:pos x="83" y="97"/>
                </a:cxn>
                <a:cxn ang="0">
                  <a:pos x="61" y="12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32" y="174"/>
                </a:cxn>
                <a:cxn ang="0">
                  <a:pos x="22" y="190"/>
                </a:cxn>
                <a:cxn ang="0">
                  <a:pos x="22" y="190"/>
                </a:cxn>
                <a:cxn ang="0">
                  <a:pos x="14" y="208"/>
                </a:cxn>
                <a:cxn ang="0">
                  <a:pos x="9" y="218"/>
                </a:cxn>
                <a:cxn ang="0">
                  <a:pos x="6" y="221"/>
                </a:cxn>
                <a:cxn ang="0">
                  <a:pos x="2" y="225"/>
                </a:cxn>
                <a:cxn ang="0">
                  <a:pos x="2" y="225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1" y="231"/>
                </a:cxn>
                <a:cxn ang="0">
                  <a:pos x="2" y="232"/>
                </a:cxn>
                <a:cxn ang="0">
                  <a:pos x="3" y="233"/>
                </a:cxn>
                <a:cxn ang="0">
                  <a:pos x="5" y="233"/>
                </a:cxn>
                <a:cxn ang="0">
                  <a:pos x="7" y="232"/>
                </a:cxn>
                <a:cxn ang="0">
                  <a:pos x="7" y="232"/>
                </a:cxn>
                <a:cxn ang="0">
                  <a:pos x="13" y="226"/>
                </a:cxn>
                <a:cxn ang="0">
                  <a:pos x="18" y="219"/>
                </a:cxn>
                <a:cxn ang="0">
                  <a:pos x="24" y="211"/>
                </a:cxn>
                <a:cxn ang="0">
                  <a:pos x="28" y="202"/>
                </a:cxn>
                <a:cxn ang="0">
                  <a:pos x="28" y="202"/>
                </a:cxn>
                <a:cxn ang="0">
                  <a:pos x="37" y="184"/>
                </a:cxn>
                <a:cxn ang="0">
                  <a:pos x="47" y="167"/>
                </a:cxn>
                <a:cxn ang="0">
                  <a:pos x="69" y="133"/>
                </a:cxn>
                <a:cxn ang="0">
                  <a:pos x="69" y="133"/>
                </a:cxn>
                <a:cxn ang="0">
                  <a:pos x="91" y="99"/>
                </a:cxn>
                <a:cxn ang="0">
                  <a:pos x="114" y="67"/>
                </a:cxn>
                <a:cxn ang="0">
                  <a:pos x="126" y="52"/>
                </a:cxn>
                <a:cxn ang="0">
                  <a:pos x="139" y="37"/>
                </a:cxn>
                <a:cxn ang="0">
                  <a:pos x="151" y="23"/>
                </a:cxn>
                <a:cxn ang="0">
                  <a:pos x="164" y="8"/>
                </a:cxn>
                <a:cxn ang="0">
                  <a:pos x="164" y="8"/>
                </a:cxn>
                <a:cxn ang="0">
                  <a:pos x="166" y="6"/>
                </a:cxn>
                <a:cxn ang="0">
                  <a:pos x="166" y="5"/>
                </a:cxn>
                <a:cxn ang="0">
                  <a:pos x="166" y="3"/>
                </a:cxn>
                <a:cxn ang="0">
                  <a:pos x="164" y="2"/>
                </a:cxn>
                <a:cxn ang="0">
                  <a:pos x="162" y="1"/>
                </a:cxn>
                <a:cxn ang="0">
                  <a:pos x="161" y="0"/>
                </a:cxn>
                <a:cxn ang="0">
                  <a:pos x="159" y="0"/>
                </a:cxn>
                <a:cxn ang="0">
                  <a:pos x="157" y="2"/>
                </a:cxn>
                <a:cxn ang="0">
                  <a:pos x="157" y="2"/>
                </a:cxn>
              </a:cxnLst>
              <a:rect l="0" t="0" r="r" b="b"/>
              <a:pathLst>
                <a:path w="166" h="233">
                  <a:moveTo>
                    <a:pt x="157" y="2"/>
                  </a:moveTo>
                  <a:lnTo>
                    <a:pt x="157" y="2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18" y="48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61" y="12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32" y="174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14" y="208"/>
                  </a:lnTo>
                  <a:lnTo>
                    <a:pt x="9" y="218"/>
                  </a:lnTo>
                  <a:lnTo>
                    <a:pt x="6" y="221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1" y="231"/>
                  </a:lnTo>
                  <a:lnTo>
                    <a:pt x="2" y="232"/>
                  </a:lnTo>
                  <a:lnTo>
                    <a:pt x="3" y="233"/>
                  </a:lnTo>
                  <a:lnTo>
                    <a:pt x="5" y="233"/>
                  </a:lnTo>
                  <a:lnTo>
                    <a:pt x="7" y="232"/>
                  </a:lnTo>
                  <a:lnTo>
                    <a:pt x="7" y="232"/>
                  </a:lnTo>
                  <a:lnTo>
                    <a:pt x="13" y="226"/>
                  </a:lnTo>
                  <a:lnTo>
                    <a:pt x="18" y="219"/>
                  </a:lnTo>
                  <a:lnTo>
                    <a:pt x="24" y="211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7" y="184"/>
                  </a:lnTo>
                  <a:lnTo>
                    <a:pt x="47" y="167"/>
                  </a:lnTo>
                  <a:lnTo>
                    <a:pt x="69" y="133"/>
                  </a:lnTo>
                  <a:lnTo>
                    <a:pt x="69" y="133"/>
                  </a:lnTo>
                  <a:lnTo>
                    <a:pt x="91" y="99"/>
                  </a:lnTo>
                  <a:lnTo>
                    <a:pt x="114" y="67"/>
                  </a:lnTo>
                  <a:lnTo>
                    <a:pt x="126" y="52"/>
                  </a:lnTo>
                  <a:lnTo>
                    <a:pt x="139" y="37"/>
                  </a:lnTo>
                  <a:lnTo>
                    <a:pt x="151" y="23"/>
                  </a:lnTo>
                  <a:lnTo>
                    <a:pt x="164" y="8"/>
                  </a:lnTo>
                  <a:lnTo>
                    <a:pt x="164" y="8"/>
                  </a:lnTo>
                  <a:lnTo>
                    <a:pt x="166" y="6"/>
                  </a:lnTo>
                  <a:lnTo>
                    <a:pt x="166" y="5"/>
                  </a:lnTo>
                  <a:lnTo>
                    <a:pt x="166" y="3"/>
                  </a:lnTo>
                  <a:lnTo>
                    <a:pt x="164" y="2"/>
                  </a:lnTo>
                  <a:lnTo>
                    <a:pt x="162" y="1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7" y="2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6" name="Freeform 588"/>
            <p:cNvSpPr/>
            <p:nvPr/>
          </p:nvSpPr>
          <p:spPr bwMode="auto">
            <a:xfrm>
              <a:off x="6329363" y="4578350"/>
              <a:ext cx="98425" cy="14128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3" y="17"/>
                </a:cxn>
                <a:cxn ang="0">
                  <a:pos x="150" y="31"/>
                </a:cxn>
                <a:cxn ang="0">
                  <a:pos x="126" y="63"/>
                </a:cxn>
                <a:cxn ang="0">
                  <a:pos x="102" y="94"/>
                </a:cxn>
                <a:cxn ang="0">
                  <a:pos x="81" y="126"/>
                </a:cxn>
                <a:cxn ang="0">
                  <a:pos x="81" y="126"/>
                </a:cxn>
                <a:cxn ang="0">
                  <a:pos x="69" y="143"/>
                </a:cxn>
                <a:cxn ang="0">
                  <a:pos x="58" y="161"/>
                </a:cxn>
                <a:cxn ang="0">
                  <a:pos x="36" y="197"/>
                </a:cxn>
                <a:cxn ang="0">
                  <a:pos x="36" y="197"/>
                </a:cxn>
                <a:cxn ang="0">
                  <a:pos x="16" y="228"/>
                </a:cxn>
                <a:cxn ang="0">
                  <a:pos x="7" y="245"/>
                </a:cxn>
                <a:cxn ang="0">
                  <a:pos x="0" y="262"/>
                </a:cxn>
                <a:cxn ang="0">
                  <a:pos x="0" y="262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1" y="266"/>
                </a:cxn>
                <a:cxn ang="0">
                  <a:pos x="3" y="267"/>
                </a:cxn>
                <a:cxn ang="0">
                  <a:pos x="6" y="267"/>
                </a:cxn>
                <a:cxn ang="0">
                  <a:pos x="8" y="266"/>
                </a:cxn>
                <a:cxn ang="0">
                  <a:pos x="9" y="264"/>
                </a:cxn>
                <a:cxn ang="0">
                  <a:pos x="9" y="264"/>
                </a:cxn>
                <a:cxn ang="0">
                  <a:pos x="16" y="248"/>
                </a:cxn>
                <a:cxn ang="0">
                  <a:pos x="26" y="233"/>
                </a:cxn>
                <a:cxn ang="0">
                  <a:pos x="44" y="201"/>
                </a:cxn>
                <a:cxn ang="0">
                  <a:pos x="44" y="201"/>
                </a:cxn>
                <a:cxn ang="0">
                  <a:pos x="64" y="169"/>
                </a:cxn>
                <a:cxn ang="0">
                  <a:pos x="73" y="154"/>
                </a:cxn>
                <a:cxn ang="0">
                  <a:pos x="84" y="137"/>
                </a:cxn>
                <a:cxn ang="0">
                  <a:pos x="84" y="137"/>
                </a:cxn>
                <a:cxn ang="0">
                  <a:pos x="107" y="104"/>
                </a:cxn>
                <a:cxn ang="0">
                  <a:pos x="131" y="71"/>
                </a:cxn>
                <a:cxn ang="0">
                  <a:pos x="156" y="39"/>
                </a:cxn>
                <a:cxn ang="0">
                  <a:pos x="170" y="24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8"/>
                </a:cxn>
                <a:cxn ang="0">
                  <a:pos x="185" y="6"/>
                </a:cxn>
                <a:cxn ang="0">
                  <a:pos x="184" y="4"/>
                </a:cxn>
                <a:cxn ang="0">
                  <a:pos x="183" y="2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67">
                  <a:moveTo>
                    <a:pt x="177" y="2"/>
                  </a:moveTo>
                  <a:lnTo>
                    <a:pt x="177" y="2"/>
                  </a:lnTo>
                  <a:lnTo>
                    <a:pt x="163" y="17"/>
                  </a:lnTo>
                  <a:lnTo>
                    <a:pt x="150" y="31"/>
                  </a:lnTo>
                  <a:lnTo>
                    <a:pt x="126" y="63"/>
                  </a:lnTo>
                  <a:lnTo>
                    <a:pt x="102" y="94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69" y="143"/>
                  </a:lnTo>
                  <a:lnTo>
                    <a:pt x="58" y="161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16" y="228"/>
                  </a:lnTo>
                  <a:lnTo>
                    <a:pt x="7" y="245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1" y="266"/>
                  </a:lnTo>
                  <a:lnTo>
                    <a:pt x="3" y="267"/>
                  </a:lnTo>
                  <a:lnTo>
                    <a:pt x="6" y="267"/>
                  </a:lnTo>
                  <a:lnTo>
                    <a:pt x="8" y="266"/>
                  </a:lnTo>
                  <a:lnTo>
                    <a:pt x="9" y="264"/>
                  </a:lnTo>
                  <a:lnTo>
                    <a:pt x="9" y="264"/>
                  </a:lnTo>
                  <a:lnTo>
                    <a:pt x="16" y="248"/>
                  </a:lnTo>
                  <a:lnTo>
                    <a:pt x="26" y="233"/>
                  </a:lnTo>
                  <a:lnTo>
                    <a:pt x="44" y="201"/>
                  </a:lnTo>
                  <a:lnTo>
                    <a:pt x="44" y="201"/>
                  </a:lnTo>
                  <a:lnTo>
                    <a:pt x="64" y="169"/>
                  </a:lnTo>
                  <a:lnTo>
                    <a:pt x="73" y="154"/>
                  </a:lnTo>
                  <a:lnTo>
                    <a:pt x="84" y="137"/>
                  </a:lnTo>
                  <a:lnTo>
                    <a:pt x="84" y="137"/>
                  </a:lnTo>
                  <a:lnTo>
                    <a:pt x="107" y="104"/>
                  </a:lnTo>
                  <a:lnTo>
                    <a:pt x="131" y="71"/>
                  </a:lnTo>
                  <a:lnTo>
                    <a:pt x="156" y="39"/>
                  </a:lnTo>
                  <a:lnTo>
                    <a:pt x="170" y="24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8"/>
                  </a:lnTo>
                  <a:lnTo>
                    <a:pt x="185" y="6"/>
                  </a:lnTo>
                  <a:lnTo>
                    <a:pt x="184" y="4"/>
                  </a:lnTo>
                  <a:lnTo>
                    <a:pt x="183" y="2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7" name="Freeform 589"/>
            <p:cNvSpPr/>
            <p:nvPr/>
          </p:nvSpPr>
          <p:spPr bwMode="auto">
            <a:xfrm>
              <a:off x="6346826" y="4591050"/>
              <a:ext cx="119063" cy="160338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216" y="0"/>
                </a:cxn>
                <a:cxn ang="0">
                  <a:pos x="208" y="4"/>
                </a:cxn>
                <a:cxn ang="0">
                  <a:pos x="201" y="10"/>
                </a:cxn>
                <a:cxn ang="0">
                  <a:pos x="195" y="16"/>
                </a:cxn>
                <a:cxn ang="0">
                  <a:pos x="188" y="23"/>
                </a:cxn>
                <a:cxn ang="0">
                  <a:pos x="177" y="39"/>
                </a:cxn>
                <a:cxn ang="0">
                  <a:pos x="168" y="53"/>
                </a:cxn>
                <a:cxn ang="0">
                  <a:pos x="168" y="53"/>
                </a:cxn>
                <a:cxn ang="0">
                  <a:pos x="142" y="96"/>
                </a:cxn>
                <a:cxn ang="0">
                  <a:pos x="128" y="116"/>
                </a:cxn>
                <a:cxn ang="0">
                  <a:pos x="114" y="137"/>
                </a:cxn>
                <a:cxn ang="0">
                  <a:pos x="114" y="137"/>
                </a:cxn>
                <a:cxn ang="0">
                  <a:pos x="84" y="180"/>
                </a:cxn>
                <a:cxn ang="0">
                  <a:pos x="54" y="222"/>
                </a:cxn>
                <a:cxn ang="0">
                  <a:pos x="54" y="222"/>
                </a:cxn>
                <a:cxn ang="0">
                  <a:pos x="40" y="240"/>
                </a:cxn>
                <a:cxn ang="0">
                  <a:pos x="25" y="258"/>
                </a:cxn>
                <a:cxn ang="0">
                  <a:pos x="11" y="277"/>
                </a:cxn>
                <a:cxn ang="0">
                  <a:pos x="5" y="286"/>
                </a:cxn>
                <a:cxn ang="0">
                  <a:pos x="0" y="297"/>
                </a:cxn>
                <a:cxn ang="0">
                  <a:pos x="0" y="297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4"/>
                </a:cxn>
                <a:cxn ang="0">
                  <a:pos x="9" y="304"/>
                </a:cxn>
                <a:cxn ang="0">
                  <a:pos x="9" y="304"/>
                </a:cxn>
                <a:cxn ang="0">
                  <a:pos x="11" y="304"/>
                </a:cxn>
                <a:cxn ang="0">
                  <a:pos x="12" y="303"/>
                </a:cxn>
                <a:cxn ang="0">
                  <a:pos x="13" y="301"/>
                </a:cxn>
                <a:cxn ang="0">
                  <a:pos x="13" y="298"/>
                </a:cxn>
                <a:cxn ang="0">
                  <a:pos x="11" y="296"/>
                </a:cxn>
                <a:cxn ang="0">
                  <a:pos x="11" y="296"/>
                </a:cxn>
                <a:cxn ang="0">
                  <a:pos x="21" y="281"/>
                </a:cxn>
                <a:cxn ang="0">
                  <a:pos x="31" y="267"/>
                </a:cxn>
                <a:cxn ang="0">
                  <a:pos x="52" y="241"/>
                </a:cxn>
                <a:cxn ang="0">
                  <a:pos x="52" y="241"/>
                </a:cxn>
                <a:cxn ang="0">
                  <a:pos x="80" y="201"/>
                </a:cxn>
                <a:cxn ang="0">
                  <a:pos x="108" y="163"/>
                </a:cxn>
                <a:cxn ang="0">
                  <a:pos x="108" y="163"/>
                </a:cxn>
                <a:cxn ang="0">
                  <a:pos x="134" y="125"/>
                </a:cxn>
                <a:cxn ang="0">
                  <a:pos x="158" y="86"/>
                </a:cxn>
                <a:cxn ang="0">
                  <a:pos x="158" y="86"/>
                </a:cxn>
                <a:cxn ang="0">
                  <a:pos x="171" y="65"/>
                </a:cxn>
                <a:cxn ang="0">
                  <a:pos x="184" y="43"/>
                </a:cxn>
                <a:cxn ang="0">
                  <a:pos x="193" y="32"/>
                </a:cxn>
                <a:cxn ang="0">
                  <a:pos x="201" y="22"/>
                </a:cxn>
                <a:cxn ang="0">
                  <a:pos x="210" y="15"/>
                </a:cxn>
                <a:cxn ang="0">
                  <a:pos x="221" y="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4" y="4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9" y="0"/>
                </a:cxn>
                <a:cxn ang="0">
                  <a:pos x="216" y="0"/>
                </a:cxn>
                <a:cxn ang="0">
                  <a:pos x="216" y="0"/>
                </a:cxn>
              </a:cxnLst>
              <a:rect l="0" t="0" r="r" b="b"/>
              <a:pathLst>
                <a:path w="224" h="304">
                  <a:moveTo>
                    <a:pt x="216" y="0"/>
                  </a:moveTo>
                  <a:lnTo>
                    <a:pt x="216" y="0"/>
                  </a:lnTo>
                  <a:lnTo>
                    <a:pt x="208" y="4"/>
                  </a:lnTo>
                  <a:lnTo>
                    <a:pt x="201" y="10"/>
                  </a:lnTo>
                  <a:lnTo>
                    <a:pt x="195" y="16"/>
                  </a:lnTo>
                  <a:lnTo>
                    <a:pt x="188" y="23"/>
                  </a:lnTo>
                  <a:lnTo>
                    <a:pt x="177" y="39"/>
                  </a:lnTo>
                  <a:lnTo>
                    <a:pt x="168" y="53"/>
                  </a:lnTo>
                  <a:lnTo>
                    <a:pt x="168" y="53"/>
                  </a:lnTo>
                  <a:lnTo>
                    <a:pt x="142" y="96"/>
                  </a:lnTo>
                  <a:lnTo>
                    <a:pt x="128" y="116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84" y="18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40" y="240"/>
                  </a:lnTo>
                  <a:lnTo>
                    <a:pt x="25" y="258"/>
                  </a:lnTo>
                  <a:lnTo>
                    <a:pt x="11" y="277"/>
                  </a:lnTo>
                  <a:lnTo>
                    <a:pt x="5" y="286"/>
                  </a:lnTo>
                  <a:lnTo>
                    <a:pt x="0" y="297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4"/>
                  </a:lnTo>
                  <a:lnTo>
                    <a:pt x="9" y="304"/>
                  </a:lnTo>
                  <a:lnTo>
                    <a:pt x="9" y="304"/>
                  </a:lnTo>
                  <a:lnTo>
                    <a:pt x="11" y="304"/>
                  </a:lnTo>
                  <a:lnTo>
                    <a:pt x="12" y="303"/>
                  </a:lnTo>
                  <a:lnTo>
                    <a:pt x="13" y="301"/>
                  </a:lnTo>
                  <a:lnTo>
                    <a:pt x="13" y="298"/>
                  </a:lnTo>
                  <a:lnTo>
                    <a:pt x="11" y="296"/>
                  </a:lnTo>
                  <a:lnTo>
                    <a:pt x="11" y="296"/>
                  </a:lnTo>
                  <a:lnTo>
                    <a:pt x="21" y="281"/>
                  </a:lnTo>
                  <a:lnTo>
                    <a:pt x="31" y="267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80" y="201"/>
                  </a:lnTo>
                  <a:lnTo>
                    <a:pt x="108" y="163"/>
                  </a:lnTo>
                  <a:lnTo>
                    <a:pt x="108" y="163"/>
                  </a:lnTo>
                  <a:lnTo>
                    <a:pt x="134" y="125"/>
                  </a:lnTo>
                  <a:lnTo>
                    <a:pt x="158" y="86"/>
                  </a:lnTo>
                  <a:lnTo>
                    <a:pt x="158" y="86"/>
                  </a:lnTo>
                  <a:lnTo>
                    <a:pt x="171" y="65"/>
                  </a:lnTo>
                  <a:lnTo>
                    <a:pt x="184" y="43"/>
                  </a:lnTo>
                  <a:lnTo>
                    <a:pt x="193" y="32"/>
                  </a:lnTo>
                  <a:lnTo>
                    <a:pt x="201" y="22"/>
                  </a:lnTo>
                  <a:lnTo>
                    <a:pt x="210" y="15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5"/>
                  </a:lnTo>
                  <a:lnTo>
                    <a:pt x="224" y="4"/>
                  </a:lnTo>
                  <a:lnTo>
                    <a:pt x="223" y="2"/>
                  </a:lnTo>
                  <a:lnTo>
                    <a:pt x="220" y="0"/>
                  </a:lnTo>
                  <a:lnTo>
                    <a:pt x="219" y="0"/>
                  </a:lnTo>
                  <a:lnTo>
                    <a:pt x="216" y="0"/>
                  </a:lnTo>
                  <a:lnTo>
                    <a:pt x="21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8" name="Freeform 590"/>
            <p:cNvSpPr/>
            <p:nvPr/>
          </p:nvSpPr>
          <p:spPr bwMode="auto">
            <a:xfrm>
              <a:off x="6391276" y="4581525"/>
              <a:ext cx="119063" cy="157163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205" y="7"/>
                </a:cxn>
                <a:cxn ang="0">
                  <a:pos x="194" y="16"/>
                </a:cxn>
                <a:cxn ang="0">
                  <a:pos x="177" y="40"/>
                </a:cxn>
                <a:cxn ang="0">
                  <a:pos x="145" y="90"/>
                </a:cxn>
                <a:cxn ang="0">
                  <a:pos x="115" y="140"/>
                </a:cxn>
                <a:cxn ang="0">
                  <a:pos x="99" y="163"/>
                </a:cxn>
                <a:cxn ang="0">
                  <a:pos x="45" y="230"/>
                </a:cxn>
                <a:cxn ang="0">
                  <a:pos x="33" y="244"/>
                </a:cxn>
                <a:cxn ang="0">
                  <a:pos x="14" y="268"/>
                </a:cxn>
                <a:cxn ang="0">
                  <a:pos x="4" y="285"/>
                </a:cxn>
                <a:cxn ang="0">
                  <a:pos x="1" y="293"/>
                </a:cxn>
                <a:cxn ang="0">
                  <a:pos x="1" y="297"/>
                </a:cxn>
                <a:cxn ang="0">
                  <a:pos x="4" y="299"/>
                </a:cxn>
                <a:cxn ang="0">
                  <a:pos x="7" y="299"/>
                </a:cxn>
                <a:cxn ang="0">
                  <a:pos x="9" y="296"/>
                </a:cxn>
                <a:cxn ang="0">
                  <a:pos x="13" y="287"/>
                </a:cxn>
                <a:cxn ang="0">
                  <a:pos x="24" y="270"/>
                </a:cxn>
                <a:cxn ang="0">
                  <a:pos x="44" y="245"/>
                </a:cxn>
                <a:cxn ang="0">
                  <a:pos x="58" y="231"/>
                </a:cxn>
                <a:cxn ang="0">
                  <a:pos x="109" y="164"/>
                </a:cxn>
                <a:cxn ang="0">
                  <a:pos x="122" y="145"/>
                </a:cxn>
                <a:cxn ang="0">
                  <a:pos x="159" y="84"/>
                </a:cxn>
                <a:cxn ang="0">
                  <a:pos x="171" y="63"/>
                </a:cxn>
                <a:cxn ang="0">
                  <a:pos x="193" y="31"/>
                </a:cxn>
                <a:cxn ang="0">
                  <a:pos x="210" y="14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4" y="5"/>
                </a:cxn>
                <a:cxn ang="0">
                  <a:pos x="223" y="2"/>
                </a:cxn>
                <a:cxn ang="0">
                  <a:pos x="220" y="0"/>
                </a:cxn>
                <a:cxn ang="0">
                  <a:pos x="217" y="0"/>
                </a:cxn>
              </a:cxnLst>
              <a:rect l="0" t="0" r="r" b="b"/>
              <a:pathLst>
                <a:path w="224" h="299">
                  <a:moveTo>
                    <a:pt x="217" y="0"/>
                  </a:moveTo>
                  <a:lnTo>
                    <a:pt x="217" y="0"/>
                  </a:lnTo>
                  <a:lnTo>
                    <a:pt x="211" y="3"/>
                  </a:lnTo>
                  <a:lnTo>
                    <a:pt x="205" y="7"/>
                  </a:lnTo>
                  <a:lnTo>
                    <a:pt x="199" y="11"/>
                  </a:lnTo>
                  <a:lnTo>
                    <a:pt x="194" y="16"/>
                  </a:lnTo>
                  <a:lnTo>
                    <a:pt x="185" y="28"/>
                  </a:lnTo>
                  <a:lnTo>
                    <a:pt x="177" y="40"/>
                  </a:lnTo>
                  <a:lnTo>
                    <a:pt x="177" y="40"/>
                  </a:lnTo>
                  <a:lnTo>
                    <a:pt x="145" y="90"/>
                  </a:lnTo>
                  <a:lnTo>
                    <a:pt x="115" y="140"/>
                  </a:lnTo>
                  <a:lnTo>
                    <a:pt x="115" y="140"/>
                  </a:lnTo>
                  <a:lnTo>
                    <a:pt x="108" y="152"/>
                  </a:lnTo>
                  <a:lnTo>
                    <a:pt x="99" y="163"/>
                  </a:lnTo>
                  <a:lnTo>
                    <a:pt x="83" y="186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33" y="244"/>
                  </a:lnTo>
                  <a:lnTo>
                    <a:pt x="21" y="260"/>
                  </a:lnTo>
                  <a:lnTo>
                    <a:pt x="14" y="268"/>
                  </a:lnTo>
                  <a:lnTo>
                    <a:pt x="9" y="276"/>
                  </a:lnTo>
                  <a:lnTo>
                    <a:pt x="4" y="285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3" y="287"/>
                  </a:lnTo>
                  <a:lnTo>
                    <a:pt x="18" y="278"/>
                  </a:lnTo>
                  <a:lnTo>
                    <a:pt x="24" y="270"/>
                  </a:lnTo>
                  <a:lnTo>
                    <a:pt x="31" y="262"/>
                  </a:lnTo>
                  <a:lnTo>
                    <a:pt x="44" y="245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84" y="198"/>
                  </a:lnTo>
                  <a:lnTo>
                    <a:pt x="109" y="164"/>
                  </a:lnTo>
                  <a:lnTo>
                    <a:pt x="109" y="164"/>
                  </a:lnTo>
                  <a:lnTo>
                    <a:pt x="122" y="145"/>
                  </a:lnTo>
                  <a:lnTo>
                    <a:pt x="135" y="124"/>
                  </a:lnTo>
                  <a:lnTo>
                    <a:pt x="159" y="84"/>
                  </a:lnTo>
                  <a:lnTo>
                    <a:pt x="159" y="84"/>
                  </a:lnTo>
                  <a:lnTo>
                    <a:pt x="171" y="63"/>
                  </a:lnTo>
                  <a:lnTo>
                    <a:pt x="185" y="41"/>
                  </a:lnTo>
                  <a:lnTo>
                    <a:pt x="193" y="31"/>
                  </a:lnTo>
                  <a:lnTo>
                    <a:pt x="202" y="21"/>
                  </a:lnTo>
                  <a:lnTo>
                    <a:pt x="210" y="14"/>
                  </a:lnTo>
                  <a:lnTo>
                    <a:pt x="215" y="11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4" y="7"/>
                  </a:lnTo>
                  <a:lnTo>
                    <a:pt x="224" y="5"/>
                  </a:lnTo>
                  <a:lnTo>
                    <a:pt x="224" y="3"/>
                  </a:lnTo>
                  <a:lnTo>
                    <a:pt x="223" y="2"/>
                  </a:lnTo>
                  <a:lnTo>
                    <a:pt x="222" y="0"/>
                  </a:lnTo>
                  <a:lnTo>
                    <a:pt x="220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79" name="Freeform 591"/>
            <p:cNvSpPr/>
            <p:nvPr/>
          </p:nvSpPr>
          <p:spPr bwMode="auto">
            <a:xfrm>
              <a:off x="6423026" y="4586288"/>
              <a:ext cx="109538" cy="157163"/>
            </a:xfrm>
            <a:custGeom>
              <a:avLst/>
              <a:gdLst/>
              <a:ahLst/>
              <a:cxnLst>
                <a:cxn ang="0">
                  <a:pos x="201" y="2"/>
                </a:cxn>
                <a:cxn ang="0">
                  <a:pos x="167" y="40"/>
                </a:cxn>
                <a:cxn ang="0">
                  <a:pos x="137" y="83"/>
                </a:cxn>
                <a:cxn ang="0">
                  <a:pos x="81" y="171"/>
                </a:cxn>
                <a:cxn ang="0">
                  <a:pos x="51" y="217"/>
                </a:cxn>
                <a:cxn ang="0">
                  <a:pos x="43" y="228"/>
                </a:cxn>
                <a:cxn ang="0">
                  <a:pos x="27" y="250"/>
                </a:cxn>
                <a:cxn ang="0">
                  <a:pos x="21" y="262"/>
                </a:cxn>
                <a:cxn ang="0">
                  <a:pos x="19" y="266"/>
                </a:cxn>
                <a:cxn ang="0">
                  <a:pos x="8" y="279"/>
                </a:cxn>
                <a:cxn ang="0">
                  <a:pos x="0" y="291"/>
                </a:cxn>
                <a:cxn ang="0">
                  <a:pos x="0" y="295"/>
                </a:cxn>
                <a:cxn ang="0">
                  <a:pos x="1" y="298"/>
                </a:cxn>
                <a:cxn ang="0">
                  <a:pos x="4" y="299"/>
                </a:cxn>
                <a:cxn ang="0">
                  <a:pos x="7" y="298"/>
                </a:cxn>
                <a:cxn ang="0">
                  <a:pos x="9" y="295"/>
                </a:cxn>
                <a:cxn ang="0">
                  <a:pos x="11" y="294"/>
                </a:cxn>
                <a:cxn ang="0">
                  <a:pos x="13" y="291"/>
                </a:cxn>
                <a:cxn ang="0">
                  <a:pos x="21" y="281"/>
                </a:cxn>
                <a:cxn ang="0">
                  <a:pos x="28" y="269"/>
                </a:cxn>
                <a:cxn ang="0">
                  <a:pos x="33" y="259"/>
                </a:cxn>
                <a:cxn ang="0">
                  <a:pos x="54" y="229"/>
                </a:cxn>
                <a:cxn ang="0">
                  <a:pos x="79" y="192"/>
                </a:cxn>
                <a:cxn ang="0">
                  <a:pos x="104" y="153"/>
                </a:cxn>
                <a:cxn ang="0">
                  <a:pos x="151" y="78"/>
                </a:cxn>
                <a:cxn ang="0">
                  <a:pos x="178" y="41"/>
                </a:cxn>
                <a:cxn ang="0">
                  <a:pos x="207" y="8"/>
                </a:cxn>
                <a:cxn ang="0">
                  <a:pos x="208" y="6"/>
                </a:cxn>
                <a:cxn ang="0">
                  <a:pos x="208" y="3"/>
                </a:cxn>
                <a:cxn ang="0">
                  <a:pos x="206" y="1"/>
                </a:cxn>
                <a:cxn ang="0">
                  <a:pos x="202" y="0"/>
                </a:cxn>
                <a:cxn ang="0">
                  <a:pos x="201" y="2"/>
                </a:cxn>
              </a:cxnLst>
              <a:rect l="0" t="0" r="r" b="b"/>
              <a:pathLst>
                <a:path w="208" h="299">
                  <a:moveTo>
                    <a:pt x="201" y="2"/>
                  </a:moveTo>
                  <a:lnTo>
                    <a:pt x="201" y="2"/>
                  </a:lnTo>
                  <a:lnTo>
                    <a:pt x="183" y="21"/>
                  </a:lnTo>
                  <a:lnTo>
                    <a:pt x="167" y="40"/>
                  </a:lnTo>
                  <a:lnTo>
                    <a:pt x="151" y="61"/>
                  </a:lnTo>
                  <a:lnTo>
                    <a:pt x="137" y="83"/>
                  </a:lnTo>
                  <a:lnTo>
                    <a:pt x="109" y="126"/>
                  </a:lnTo>
                  <a:lnTo>
                    <a:pt x="81" y="171"/>
                  </a:lnTo>
                  <a:lnTo>
                    <a:pt x="81" y="171"/>
                  </a:lnTo>
                  <a:lnTo>
                    <a:pt x="51" y="217"/>
                  </a:lnTo>
                  <a:lnTo>
                    <a:pt x="51" y="217"/>
                  </a:lnTo>
                  <a:lnTo>
                    <a:pt x="43" y="228"/>
                  </a:lnTo>
                  <a:lnTo>
                    <a:pt x="34" y="238"/>
                  </a:lnTo>
                  <a:lnTo>
                    <a:pt x="27" y="250"/>
                  </a:lnTo>
                  <a:lnTo>
                    <a:pt x="24" y="256"/>
                  </a:lnTo>
                  <a:lnTo>
                    <a:pt x="21" y="262"/>
                  </a:lnTo>
                  <a:lnTo>
                    <a:pt x="21" y="262"/>
                  </a:lnTo>
                  <a:lnTo>
                    <a:pt x="19" y="266"/>
                  </a:lnTo>
                  <a:lnTo>
                    <a:pt x="15" y="270"/>
                  </a:lnTo>
                  <a:lnTo>
                    <a:pt x="8" y="279"/>
                  </a:lnTo>
                  <a:lnTo>
                    <a:pt x="2" y="287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7" y="298"/>
                  </a:lnTo>
                  <a:lnTo>
                    <a:pt x="8" y="297"/>
                  </a:lnTo>
                  <a:lnTo>
                    <a:pt x="9" y="295"/>
                  </a:lnTo>
                  <a:lnTo>
                    <a:pt x="9" y="295"/>
                  </a:lnTo>
                  <a:lnTo>
                    <a:pt x="11" y="294"/>
                  </a:lnTo>
                  <a:lnTo>
                    <a:pt x="13" y="291"/>
                  </a:lnTo>
                  <a:lnTo>
                    <a:pt x="13" y="291"/>
                  </a:lnTo>
                  <a:lnTo>
                    <a:pt x="16" y="286"/>
                  </a:lnTo>
                  <a:lnTo>
                    <a:pt x="21" y="281"/>
                  </a:lnTo>
                  <a:lnTo>
                    <a:pt x="25" y="276"/>
                  </a:lnTo>
                  <a:lnTo>
                    <a:pt x="28" y="269"/>
                  </a:lnTo>
                  <a:lnTo>
                    <a:pt x="28" y="269"/>
                  </a:lnTo>
                  <a:lnTo>
                    <a:pt x="33" y="259"/>
                  </a:lnTo>
                  <a:lnTo>
                    <a:pt x="39" y="24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79" y="192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27" y="115"/>
                  </a:lnTo>
                  <a:lnTo>
                    <a:pt x="151" y="78"/>
                  </a:lnTo>
                  <a:lnTo>
                    <a:pt x="165" y="59"/>
                  </a:lnTo>
                  <a:lnTo>
                    <a:pt x="178" y="41"/>
                  </a:lnTo>
                  <a:lnTo>
                    <a:pt x="192" y="25"/>
                  </a:lnTo>
                  <a:lnTo>
                    <a:pt x="207" y="8"/>
                  </a:lnTo>
                  <a:lnTo>
                    <a:pt x="207" y="8"/>
                  </a:lnTo>
                  <a:lnTo>
                    <a:pt x="208" y="6"/>
                  </a:lnTo>
                  <a:lnTo>
                    <a:pt x="208" y="5"/>
                  </a:lnTo>
                  <a:lnTo>
                    <a:pt x="208" y="3"/>
                  </a:lnTo>
                  <a:lnTo>
                    <a:pt x="207" y="2"/>
                  </a:lnTo>
                  <a:lnTo>
                    <a:pt x="206" y="1"/>
                  </a:lnTo>
                  <a:lnTo>
                    <a:pt x="204" y="0"/>
                  </a:lnTo>
                  <a:lnTo>
                    <a:pt x="202" y="0"/>
                  </a:lnTo>
                  <a:lnTo>
                    <a:pt x="201" y="2"/>
                  </a:lnTo>
                  <a:lnTo>
                    <a:pt x="20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0" name="Freeform 592"/>
            <p:cNvSpPr/>
            <p:nvPr/>
          </p:nvSpPr>
          <p:spPr bwMode="auto">
            <a:xfrm>
              <a:off x="6462713" y="4678363"/>
              <a:ext cx="46038" cy="71438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55" y="32"/>
                </a:cxn>
                <a:cxn ang="0">
                  <a:pos x="36" y="63"/>
                </a:cxn>
                <a:cxn ang="0">
                  <a:pos x="17" y="94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3" y="133"/>
                </a:cxn>
                <a:cxn ang="0">
                  <a:pos x="4" y="133"/>
                </a:cxn>
                <a:cxn ang="0">
                  <a:pos x="6" y="133"/>
                </a:cxn>
                <a:cxn ang="0">
                  <a:pos x="7" y="133"/>
                </a:cxn>
                <a:cxn ang="0">
                  <a:pos x="9" y="131"/>
                </a:cxn>
                <a:cxn ang="0">
                  <a:pos x="9" y="131"/>
                </a:cxn>
                <a:cxn ang="0">
                  <a:pos x="25" y="99"/>
                </a:cxn>
                <a:cxn ang="0">
                  <a:pos x="44" y="67"/>
                </a:cxn>
                <a:cxn ang="0">
                  <a:pos x="64" y="3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6" h="133">
                  <a:moveTo>
                    <a:pt x="76" y="2"/>
                  </a:moveTo>
                  <a:lnTo>
                    <a:pt x="76" y="2"/>
                  </a:lnTo>
                  <a:lnTo>
                    <a:pt x="55" y="32"/>
                  </a:lnTo>
                  <a:lnTo>
                    <a:pt x="36" y="63"/>
                  </a:lnTo>
                  <a:lnTo>
                    <a:pt x="17" y="94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3" y="133"/>
                  </a:lnTo>
                  <a:lnTo>
                    <a:pt x="4" y="133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9" y="131"/>
                  </a:lnTo>
                  <a:lnTo>
                    <a:pt x="9" y="131"/>
                  </a:lnTo>
                  <a:lnTo>
                    <a:pt x="25" y="99"/>
                  </a:lnTo>
                  <a:lnTo>
                    <a:pt x="44" y="67"/>
                  </a:lnTo>
                  <a:lnTo>
                    <a:pt x="64" y="3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1" name="Freeform 593"/>
            <p:cNvSpPr/>
            <p:nvPr/>
          </p:nvSpPr>
          <p:spPr bwMode="auto">
            <a:xfrm>
              <a:off x="6505576" y="4681538"/>
              <a:ext cx="47625" cy="6985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1" y="17"/>
                </a:cxn>
                <a:cxn ang="0">
                  <a:pos x="59" y="31"/>
                </a:cxn>
                <a:cxn ang="0">
                  <a:pos x="49" y="47"/>
                </a:cxn>
                <a:cxn ang="0">
                  <a:pos x="39" y="62"/>
                </a:cxn>
                <a:cxn ang="0">
                  <a:pos x="20" y="95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0" y="131"/>
                </a:cxn>
                <a:cxn ang="0">
                  <a:pos x="1" y="132"/>
                </a:cxn>
                <a:cxn ang="0">
                  <a:pos x="2" y="133"/>
                </a:cxn>
                <a:cxn ang="0">
                  <a:pos x="5" y="134"/>
                </a:cxn>
                <a:cxn ang="0">
                  <a:pos x="7" y="134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27" y="101"/>
                </a:cxn>
                <a:cxn ang="0">
                  <a:pos x="46" y="69"/>
                </a:cxn>
                <a:cxn ang="0">
                  <a:pos x="56" y="53"/>
                </a:cxn>
                <a:cxn ang="0">
                  <a:pos x="67" y="38"/>
                </a:cxn>
                <a:cxn ang="0">
                  <a:pos x="78" y="23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5"/>
                </a:cxn>
                <a:cxn ang="0">
                  <a:pos x="91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1" h="134">
                  <a:moveTo>
                    <a:pt x="82" y="2"/>
                  </a:moveTo>
                  <a:lnTo>
                    <a:pt x="82" y="2"/>
                  </a:lnTo>
                  <a:lnTo>
                    <a:pt x="71" y="17"/>
                  </a:lnTo>
                  <a:lnTo>
                    <a:pt x="59" y="31"/>
                  </a:lnTo>
                  <a:lnTo>
                    <a:pt x="49" y="47"/>
                  </a:lnTo>
                  <a:lnTo>
                    <a:pt x="39" y="62"/>
                  </a:lnTo>
                  <a:lnTo>
                    <a:pt x="20" y="95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1" y="132"/>
                  </a:lnTo>
                  <a:lnTo>
                    <a:pt x="2" y="133"/>
                  </a:lnTo>
                  <a:lnTo>
                    <a:pt x="5" y="134"/>
                  </a:lnTo>
                  <a:lnTo>
                    <a:pt x="7" y="134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27" y="101"/>
                  </a:lnTo>
                  <a:lnTo>
                    <a:pt x="46" y="69"/>
                  </a:lnTo>
                  <a:lnTo>
                    <a:pt x="56" y="53"/>
                  </a:lnTo>
                  <a:lnTo>
                    <a:pt x="67" y="38"/>
                  </a:lnTo>
                  <a:lnTo>
                    <a:pt x="78" y="23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1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2" name="Freeform 594"/>
            <p:cNvSpPr/>
            <p:nvPr/>
          </p:nvSpPr>
          <p:spPr bwMode="auto">
            <a:xfrm>
              <a:off x="6532563" y="4587875"/>
              <a:ext cx="28575" cy="34925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9"/>
                </a:cxn>
                <a:cxn ang="0">
                  <a:pos x="31" y="17"/>
                </a:cxn>
                <a:cxn ang="0">
                  <a:pos x="19" y="30"/>
                </a:cxn>
                <a:cxn ang="0">
                  <a:pos x="13" y="36"/>
                </a:cxn>
                <a:cxn ang="0">
                  <a:pos x="7" y="44"/>
                </a:cxn>
                <a:cxn ang="0">
                  <a:pos x="3" y="52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22" y="41"/>
                </a:cxn>
                <a:cxn ang="0">
                  <a:pos x="27" y="33"/>
                </a:cxn>
                <a:cxn ang="0">
                  <a:pos x="41" y="21"/>
                </a:cxn>
                <a:cxn ang="0">
                  <a:pos x="46" y="14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66">
                  <a:moveTo>
                    <a:pt x="43" y="2"/>
                  </a:moveTo>
                  <a:lnTo>
                    <a:pt x="43" y="2"/>
                  </a:lnTo>
                  <a:lnTo>
                    <a:pt x="38" y="9"/>
                  </a:lnTo>
                  <a:lnTo>
                    <a:pt x="31" y="17"/>
                  </a:lnTo>
                  <a:lnTo>
                    <a:pt x="19" y="30"/>
                  </a:lnTo>
                  <a:lnTo>
                    <a:pt x="13" y="36"/>
                  </a:lnTo>
                  <a:lnTo>
                    <a:pt x="7" y="44"/>
                  </a:lnTo>
                  <a:lnTo>
                    <a:pt x="3" y="52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22" y="41"/>
                  </a:lnTo>
                  <a:lnTo>
                    <a:pt x="27" y="33"/>
                  </a:lnTo>
                  <a:lnTo>
                    <a:pt x="41" y="21"/>
                  </a:lnTo>
                  <a:lnTo>
                    <a:pt x="46" y="14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3" name="Freeform 595"/>
            <p:cNvSpPr/>
            <p:nvPr/>
          </p:nvSpPr>
          <p:spPr bwMode="auto">
            <a:xfrm>
              <a:off x="6553201" y="4595813"/>
              <a:ext cx="34925" cy="523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4" y="4"/>
                </a:cxn>
                <a:cxn ang="0">
                  <a:pos x="50" y="8"/>
                </a:cxn>
                <a:cxn ang="0">
                  <a:pos x="46" y="12"/>
                </a:cxn>
                <a:cxn ang="0">
                  <a:pos x="43" y="16"/>
                </a:cxn>
                <a:cxn ang="0">
                  <a:pos x="38" y="2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30" y="47"/>
                </a:cxn>
                <a:cxn ang="0">
                  <a:pos x="26" y="56"/>
                </a:cxn>
                <a:cxn ang="0">
                  <a:pos x="21" y="63"/>
                </a:cxn>
                <a:cxn ang="0">
                  <a:pos x="15" y="71"/>
                </a:cxn>
                <a:cxn ang="0">
                  <a:pos x="15" y="71"/>
                </a:cxn>
                <a:cxn ang="0">
                  <a:pos x="7" y="81"/>
                </a:cxn>
                <a:cxn ang="0">
                  <a:pos x="3" y="8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2" y="99"/>
                </a:cxn>
                <a:cxn ang="0">
                  <a:pos x="3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2"/>
                </a:cxn>
                <a:cxn ang="0">
                  <a:pos x="15" y="87"/>
                </a:cxn>
                <a:cxn ang="0">
                  <a:pos x="24" y="77"/>
                </a:cxn>
                <a:cxn ang="0">
                  <a:pos x="33" y="68"/>
                </a:cxn>
                <a:cxn ang="0">
                  <a:pos x="36" y="64"/>
                </a:cxn>
                <a:cxn ang="0">
                  <a:pos x="38" y="59"/>
                </a:cxn>
                <a:cxn ang="0">
                  <a:pos x="38" y="59"/>
                </a:cxn>
                <a:cxn ang="0">
                  <a:pos x="41" y="44"/>
                </a:cxn>
                <a:cxn ang="0">
                  <a:pos x="46" y="31"/>
                </a:cxn>
                <a:cxn ang="0">
                  <a:pos x="49" y="24"/>
                </a:cxn>
                <a:cxn ang="0">
                  <a:pos x="53" y="18"/>
                </a:cxn>
                <a:cxn ang="0">
                  <a:pos x="58" y="13"/>
                </a:cxn>
                <a:cxn ang="0">
                  <a:pos x="64" y="9"/>
                </a:cxn>
                <a:cxn ang="0">
                  <a:pos x="64" y="9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6" h="99">
                  <a:moveTo>
                    <a:pt x="60" y="1"/>
                  </a:moveTo>
                  <a:lnTo>
                    <a:pt x="60" y="1"/>
                  </a:lnTo>
                  <a:lnTo>
                    <a:pt x="54" y="4"/>
                  </a:lnTo>
                  <a:lnTo>
                    <a:pt x="50" y="8"/>
                  </a:lnTo>
                  <a:lnTo>
                    <a:pt x="46" y="12"/>
                  </a:lnTo>
                  <a:lnTo>
                    <a:pt x="43" y="16"/>
                  </a:lnTo>
                  <a:lnTo>
                    <a:pt x="38" y="2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0" y="47"/>
                  </a:lnTo>
                  <a:lnTo>
                    <a:pt x="26" y="56"/>
                  </a:lnTo>
                  <a:lnTo>
                    <a:pt x="21" y="63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7" y="81"/>
                  </a:lnTo>
                  <a:lnTo>
                    <a:pt x="3" y="8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2"/>
                  </a:lnTo>
                  <a:lnTo>
                    <a:pt x="15" y="87"/>
                  </a:lnTo>
                  <a:lnTo>
                    <a:pt x="24" y="77"/>
                  </a:lnTo>
                  <a:lnTo>
                    <a:pt x="33" y="68"/>
                  </a:lnTo>
                  <a:lnTo>
                    <a:pt x="36" y="64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41" y="44"/>
                  </a:lnTo>
                  <a:lnTo>
                    <a:pt x="46" y="31"/>
                  </a:lnTo>
                  <a:lnTo>
                    <a:pt x="49" y="24"/>
                  </a:lnTo>
                  <a:lnTo>
                    <a:pt x="53" y="18"/>
                  </a:lnTo>
                  <a:lnTo>
                    <a:pt x="58" y="13"/>
                  </a:lnTo>
                  <a:lnTo>
                    <a:pt x="64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4" name="Freeform 596"/>
            <p:cNvSpPr/>
            <p:nvPr/>
          </p:nvSpPr>
          <p:spPr bwMode="auto">
            <a:xfrm>
              <a:off x="6548438" y="4591050"/>
              <a:ext cx="85725" cy="146050"/>
            </a:xfrm>
            <a:custGeom>
              <a:avLst/>
              <a:gdLst/>
              <a:ahLst/>
              <a:cxnLst>
                <a:cxn ang="0">
                  <a:pos x="153" y="3"/>
                </a:cxn>
                <a:cxn ang="0">
                  <a:pos x="147" y="10"/>
                </a:cxn>
                <a:cxn ang="0">
                  <a:pos x="141" y="17"/>
                </a:cxn>
                <a:cxn ang="0">
                  <a:pos x="137" y="25"/>
                </a:cxn>
                <a:cxn ang="0">
                  <a:pos x="119" y="49"/>
                </a:cxn>
                <a:cxn ang="0">
                  <a:pos x="106" y="69"/>
                </a:cxn>
                <a:cxn ang="0">
                  <a:pos x="69" y="129"/>
                </a:cxn>
                <a:cxn ang="0">
                  <a:pos x="57" y="148"/>
                </a:cxn>
                <a:cxn ang="0">
                  <a:pos x="28" y="209"/>
                </a:cxn>
                <a:cxn ang="0">
                  <a:pos x="20" y="224"/>
                </a:cxn>
                <a:cxn ang="0">
                  <a:pos x="7" y="246"/>
                </a:cxn>
                <a:cxn ang="0">
                  <a:pos x="1" y="261"/>
                </a:cxn>
                <a:cxn ang="0">
                  <a:pos x="0" y="271"/>
                </a:cxn>
                <a:cxn ang="0">
                  <a:pos x="1" y="274"/>
                </a:cxn>
                <a:cxn ang="0">
                  <a:pos x="4" y="275"/>
                </a:cxn>
                <a:cxn ang="0">
                  <a:pos x="10" y="273"/>
                </a:cxn>
                <a:cxn ang="0">
                  <a:pos x="10" y="271"/>
                </a:cxn>
                <a:cxn ang="0">
                  <a:pos x="13" y="258"/>
                </a:cxn>
                <a:cxn ang="0">
                  <a:pos x="22" y="237"/>
                </a:cxn>
                <a:cxn ang="0">
                  <a:pos x="29" y="226"/>
                </a:cxn>
                <a:cxn ang="0">
                  <a:pos x="39" y="210"/>
                </a:cxn>
                <a:cxn ang="0">
                  <a:pos x="46" y="191"/>
                </a:cxn>
                <a:cxn ang="0">
                  <a:pos x="64" y="156"/>
                </a:cxn>
                <a:cxn ang="0">
                  <a:pos x="85" y="121"/>
                </a:cxn>
                <a:cxn ang="0">
                  <a:pos x="108" y="83"/>
                </a:cxn>
                <a:cxn ang="0">
                  <a:pos x="133" y="47"/>
                </a:cxn>
                <a:cxn ang="0">
                  <a:pos x="142" y="34"/>
                </a:cxn>
                <a:cxn ang="0">
                  <a:pos x="149" y="21"/>
                </a:cxn>
                <a:cxn ang="0">
                  <a:pos x="153" y="17"/>
                </a:cxn>
                <a:cxn ang="0">
                  <a:pos x="159" y="10"/>
                </a:cxn>
                <a:cxn ang="0">
                  <a:pos x="162" y="5"/>
                </a:cxn>
                <a:cxn ang="0">
                  <a:pos x="162" y="2"/>
                </a:cxn>
                <a:cxn ang="0">
                  <a:pos x="159" y="0"/>
                </a:cxn>
                <a:cxn ang="0">
                  <a:pos x="154" y="1"/>
                </a:cxn>
                <a:cxn ang="0">
                  <a:pos x="153" y="3"/>
                </a:cxn>
              </a:cxnLst>
              <a:rect l="0" t="0" r="r" b="b"/>
              <a:pathLst>
                <a:path w="162" h="275">
                  <a:moveTo>
                    <a:pt x="153" y="3"/>
                  </a:moveTo>
                  <a:lnTo>
                    <a:pt x="153" y="3"/>
                  </a:lnTo>
                  <a:lnTo>
                    <a:pt x="150" y="6"/>
                  </a:lnTo>
                  <a:lnTo>
                    <a:pt x="147" y="10"/>
                  </a:lnTo>
                  <a:lnTo>
                    <a:pt x="144" y="13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37" y="25"/>
                  </a:lnTo>
                  <a:lnTo>
                    <a:pt x="131" y="33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06" y="69"/>
                  </a:lnTo>
                  <a:lnTo>
                    <a:pt x="93" y="88"/>
                  </a:lnTo>
                  <a:lnTo>
                    <a:pt x="69" y="129"/>
                  </a:lnTo>
                  <a:lnTo>
                    <a:pt x="69" y="129"/>
                  </a:lnTo>
                  <a:lnTo>
                    <a:pt x="57" y="148"/>
                  </a:lnTo>
                  <a:lnTo>
                    <a:pt x="47" y="168"/>
                  </a:lnTo>
                  <a:lnTo>
                    <a:pt x="28" y="209"/>
                  </a:lnTo>
                  <a:lnTo>
                    <a:pt x="28" y="209"/>
                  </a:lnTo>
                  <a:lnTo>
                    <a:pt x="20" y="224"/>
                  </a:lnTo>
                  <a:lnTo>
                    <a:pt x="12" y="239"/>
                  </a:lnTo>
                  <a:lnTo>
                    <a:pt x="7" y="246"/>
                  </a:lnTo>
                  <a:lnTo>
                    <a:pt x="4" y="254"/>
                  </a:lnTo>
                  <a:lnTo>
                    <a:pt x="1" y="26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3"/>
                  </a:lnTo>
                  <a:lnTo>
                    <a:pt x="1" y="274"/>
                  </a:lnTo>
                  <a:lnTo>
                    <a:pt x="3" y="275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10" y="273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11" y="265"/>
                  </a:lnTo>
                  <a:lnTo>
                    <a:pt x="13" y="258"/>
                  </a:lnTo>
                  <a:lnTo>
                    <a:pt x="17" y="247"/>
                  </a:lnTo>
                  <a:lnTo>
                    <a:pt x="22" y="237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34" y="218"/>
                  </a:lnTo>
                  <a:lnTo>
                    <a:pt x="39" y="210"/>
                  </a:lnTo>
                  <a:lnTo>
                    <a:pt x="46" y="191"/>
                  </a:lnTo>
                  <a:lnTo>
                    <a:pt x="46" y="191"/>
                  </a:lnTo>
                  <a:lnTo>
                    <a:pt x="55" y="173"/>
                  </a:lnTo>
                  <a:lnTo>
                    <a:pt x="64" y="156"/>
                  </a:lnTo>
                  <a:lnTo>
                    <a:pt x="75" y="138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108" y="83"/>
                  </a:lnTo>
                  <a:lnTo>
                    <a:pt x="120" y="65"/>
                  </a:lnTo>
                  <a:lnTo>
                    <a:pt x="133" y="47"/>
                  </a:lnTo>
                  <a:lnTo>
                    <a:pt x="133" y="47"/>
                  </a:lnTo>
                  <a:lnTo>
                    <a:pt x="142" y="34"/>
                  </a:lnTo>
                  <a:lnTo>
                    <a:pt x="146" y="28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53" y="17"/>
                  </a:lnTo>
                  <a:lnTo>
                    <a:pt x="156" y="14"/>
                  </a:lnTo>
                  <a:lnTo>
                    <a:pt x="159" y="10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3"/>
                  </a:lnTo>
                  <a:lnTo>
                    <a:pt x="15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5" name="Freeform 597"/>
            <p:cNvSpPr/>
            <p:nvPr/>
          </p:nvSpPr>
          <p:spPr bwMode="auto">
            <a:xfrm>
              <a:off x="6573838" y="4587875"/>
              <a:ext cx="95250" cy="1587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68" y="13"/>
                </a:cxn>
                <a:cxn ang="0">
                  <a:pos x="164" y="22"/>
                </a:cxn>
                <a:cxn ang="0">
                  <a:pos x="152" y="38"/>
                </a:cxn>
                <a:cxn ang="0">
                  <a:pos x="141" y="56"/>
                </a:cxn>
                <a:cxn ang="0">
                  <a:pos x="130" y="73"/>
                </a:cxn>
                <a:cxn ang="0">
                  <a:pos x="130" y="73"/>
                </a:cxn>
                <a:cxn ang="0">
                  <a:pos x="111" y="111"/>
                </a:cxn>
                <a:cxn ang="0">
                  <a:pos x="91" y="149"/>
                </a:cxn>
                <a:cxn ang="0">
                  <a:pos x="91" y="149"/>
                </a:cxn>
                <a:cxn ang="0">
                  <a:pos x="81" y="167"/>
                </a:cxn>
                <a:cxn ang="0">
                  <a:pos x="69" y="185"/>
                </a:cxn>
                <a:cxn ang="0">
                  <a:pos x="47" y="219"/>
                </a:cxn>
                <a:cxn ang="0">
                  <a:pos x="47" y="219"/>
                </a:cxn>
                <a:cxn ang="0">
                  <a:pos x="35" y="234"/>
                </a:cxn>
                <a:cxn ang="0">
                  <a:pos x="30" y="242"/>
                </a:cxn>
                <a:cxn ang="0">
                  <a:pos x="25" y="250"/>
                </a:cxn>
                <a:cxn ang="0">
                  <a:pos x="25" y="250"/>
                </a:cxn>
                <a:cxn ang="0">
                  <a:pos x="12" y="27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2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53" y="225"/>
                </a:cxn>
                <a:cxn ang="0">
                  <a:pos x="76" y="190"/>
                </a:cxn>
                <a:cxn ang="0">
                  <a:pos x="99" y="155"/>
                </a:cxn>
                <a:cxn ang="0">
                  <a:pos x="99" y="155"/>
                </a:cxn>
                <a:cxn ang="0">
                  <a:pos x="106" y="144"/>
                </a:cxn>
                <a:cxn ang="0">
                  <a:pos x="112" y="135"/>
                </a:cxn>
                <a:cxn ang="0">
                  <a:pos x="122" y="113"/>
                </a:cxn>
                <a:cxn ang="0">
                  <a:pos x="133" y="91"/>
                </a:cxn>
                <a:cxn ang="0">
                  <a:pos x="143" y="70"/>
                </a:cxn>
                <a:cxn ang="0">
                  <a:pos x="143" y="70"/>
                </a:cxn>
                <a:cxn ang="0">
                  <a:pos x="152" y="54"/>
                </a:cxn>
                <a:cxn ang="0">
                  <a:pos x="164" y="38"/>
                </a:cxn>
                <a:cxn ang="0">
                  <a:pos x="173" y="23"/>
                </a:cxn>
                <a:cxn ang="0">
                  <a:pos x="177" y="15"/>
                </a:cxn>
                <a:cxn ang="0">
                  <a:pos x="180" y="6"/>
                </a:cxn>
                <a:cxn ang="0">
                  <a:pos x="180" y="6"/>
                </a:cxn>
                <a:cxn ang="0">
                  <a:pos x="180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300">
                  <a:moveTo>
                    <a:pt x="171" y="3"/>
                  </a:moveTo>
                  <a:lnTo>
                    <a:pt x="171" y="3"/>
                  </a:lnTo>
                  <a:lnTo>
                    <a:pt x="168" y="13"/>
                  </a:lnTo>
                  <a:lnTo>
                    <a:pt x="164" y="22"/>
                  </a:lnTo>
                  <a:lnTo>
                    <a:pt x="152" y="38"/>
                  </a:lnTo>
                  <a:lnTo>
                    <a:pt x="141" y="56"/>
                  </a:lnTo>
                  <a:lnTo>
                    <a:pt x="130" y="73"/>
                  </a:lnTo>
                  <a:lnTo>
                    <a:pt x="130" y="73"/>
                  </a:lnTo>
                  <a:lnTo>
                    <a:pt x="111" y="111"/>
                  </a:lnTo>
                  <a:lnTo>
                    <a:pt x="91" y="149"/>
                  </a:lnTo>
                  <a:lnTo>
                    <a:pt x="91" y="149"/>
                  </a:lnTo>
                  <a:lnTo>
                    <a:pt x="81" y="167"/>
                  </a:lnTo>
                  <a:lnTo>
                    <a:pt x="69" y="185"/>
                  </a:lnTo>
                  <a:lnTo>
                    <a:pt x="47" y="219"/>
                  </a:lnTo>
                  <a:lnTo>
                    <a:pt x="47" y="219"/>
                  </a:lnTo>
                  <a:lnTo>
                    <a:pt x="35" y="234"/>
                  </a:lnTo>
                  <a:lnTo>
                    <a:pt x="30" y="242"/>
                  </a:lnTo>
                  <a:lnTo>
                    <a:pt x="25" y="250"/>
                  </a:lnTo>
                  <a:lnTo>
                    <a:pt x="25" y="250"/>
                  </a:lnTo>
                  <a:lnTo>
                    <a:pt x="12" y="27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2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53" y="225"/>
                  </a:lnTo>
                  <a:lnTo>
                    <a:pt x="76" y="190"/>
                  </a:lnTo>
                  <a:lnTo>
                    <a:pt x="99" y="155"/>
                  </a:lnTo>
                  <a:lnTo>
                    <a:pt x="99" y="155"/>
                  </a:lnTo>
                  <a:lnTo>
                    <a:pt x="106" y="144"/>
                  </a:lnTo>
                  <a:lnTo>
                    <a:pt x="112" y="135"/>
                  </a:lnTo>
                  <a:lnTo>
                    <a:pt x="122" y="113"/>
                  </a:lnTo>
                  <a:lnTo>
                    <a:pt x="133" y="91"/>
                  </a:lnTo>
                  <a:lnTo>
                    <a:pt x="143" y="70"/>
                  </a:lnTo>
                  <a:lnTo>
                    <a:pt x="143" y="70"/>
                  </a:lnTo>
                  <a:lnTo>
                    <a:pt x="152" y="54"/>
                  </a:lnTo>
                  <a:lnTo>
                    <a:pt x="164" y="38"/>
                  </a:lnTo>
                  <a:lnTo>
                    <a:pt x="173" y="23"/>
                  </a:lnTo>
                  <a:lnTo>
                    <a:pt x="177" y="15"/>
                  </a:lnTo>
                  <a:lnTo>
                    <a:pt x="180" y="6"/>
                  </a:lnTo>
                  <a:lnTo>
                    <a:pt x="180" y="6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6" name="Freeform 598"/>
            <p:cNvSpPr/>
            <p:nvPr/>
          </p:nvSpPr>
          <p:spPr bwMode="auto">
            <a:xfrm>
              <a:off x="6618288" y="4578350"/>
              <a:ext cx="93663" cy="158750"/>
            </a:xfrm>
            <a:custGeom>
              <a:avLst/>
              <a:gdLst/>
              <a:ahLst/>
              <a:cxnLst>
                <a:cxn ang="0">
                  <a:pos x="167" y="4"/>
                </a:cxn>
                <a:cxn ang="0">
                  <a:pos x="156" y="20"/>
                </a:cxn>
                <a:cxn ang="0">
                  <a:pos x="143" y="36"/>
                </a:cxn>
                <a:cxn ang="0">
                  <a:pos x="138" y="43"/>
                </a:cxn>
                <a:cxn ang="0">
                  <a:pos x="125" y="65"/>
                </a:cxn>
                <a:cxn ang="0">
                  <a:pos x="105" y="102"/>
                </a:cxn>
                <a:cxn ang="0">
                  <a:pos x="86" y="141"/>
                </a:cxn>
                <a:cxn ang="0">
                  <a:pos x="69" y="179"/>
                </a:cxn>
                <a:cxn ang="0">
                  <a:pos x="50" y="215"/>
                </a:cxn>
                <a:cxn ang="0">
                  <a:pos x="39" y="232"/>
                </a:cxn>
                <a:cxn ang="0">
                  <a:pos x="28" y="249"/>
                </a:cxn>
                <a:cxn ang="0">
                  <a:pos x="15" y="271"/>
                </a:cxn>
                <a:cxn ang="0">
                  <a:pos x="1" y="293"/>
                </a:cxn>
                <a:cxn ang="0">
                  <a:pos x="0" y="294"/>
                </a:cxn>
                <a:cxn ang="0">
                  <a:pos x="0" y="298"/>
                </a:cxn>
                <a:cxn ang="0">
                  <a:pos x="3" y="300"/>
                </a:cxn>
                <a:cxn ang="0">
                  <a:pos x="6" y="300"/>
                </a:cxn>
                <a:cxn ang="0">
                  <a:pos x="7" y="299"/>
                </a:cxn>
                <a:cxn ang="0">
                  <a:pos x="19" y="285"/>
                </a:cxn>
                <a:cxn ang="0">
                  <a:pos x="36" y="255"/>
                </a:cxn>
                <a:cxn ang="0">
                  <a:pos x="46" y="241"/>
                </a:cxn>
                <a:cxn ang="0">
                  <a:pos x="68" y="201"/>
                </a:cxn>
                <a:cxn ang="0">
                  <a:pos x="88" y="160"/>
                </a:cxn>
                <a:cxn ang="0">
                  <a:pos x="108" y="119"/>
                </a:cxn>
                <a:cxn ang="0">
                  <a:pos x="128" y="77"/>
                </a:cxn>
                <a:cxn ang="0">
                  <a:pos x="141" y="56"/>
                </a:cxn>
                <a:cxn ang="0">
                  <a:pos x="154" y="38"/>
                </a:cxn>
                <a:cxn ang="0">
                  <a:pos x="161" y="30"/>
                </a:cxn>
                <a:cxn ang="0">
                  <a:pos x="171" y="16"/>
                </a:cxn>
                <a:cxn ang="0">
                  <a:pos x="175" y="8"/>
                </a:cxn>
                <a:cxn ang="0">
                  <a:pos x="175" y="5"/>
                </a:cxn>
                <a:cxn ang="0">
                  <a:pos x="171" y="0"/>
                </a:cxn>
                <a:cxn ang="0">
                  <a:pos x="168" y="1"/>
                </a:cxn>
                <a:cxn ang="0">
                  <a:pos x="167" y="4"/>
                </a:cxn>
              </a:cxnLst>
              <a:rect l="0" t="0" r="r" b="b"/>
              <a:pathLst>
                <a:path w="175" h="301">
                  <a:moveTo>
                    <a:pt x="167" y="4"/>
                  </a:moveTo>
                  <a:lnTo>
                    <a:pt x="167" y="4"/>
                  </a:lnTo>
                  <a:lnTo>
                    <a:pt x="162" y="12"/>
                  </a:lnTo>
                  <a:lnTo>
                    <a:pt x="156" y="20"/>
                  </a:lnTo>
                  <a:lnTo>
                    <a:pt x="150" y="28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8" y="43"/>
                  </a:lnTo>
                  <a:lnTo>
                    <a:pt x="134" y="49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05" y="102"/>
                  </a:lnTo>
                  <a:lnTo>
                    <a:pt x="95" y="122"/>
                  </a:lnTo>
                  <a:lnTo>
                    <a:pt x="86" y="141"/>
                  </a:lnTo>
                  <a:lnTo>
                    <a:pt x="86" y="141"/>
                  </a:lnTo>
                  <a:lnTo>
                    <a:pt x="69" y="179"/>
                  </a:lnTo>
                  <a:lnTo>
                    <a:pt x="60" y="196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39" y="232"/>
                  </a:lnTo>
                  <a:lnTo>
                    <a:pt x="28" y="249"/>
                  </a:lnTo>
                  <a:lnTo>
                    <a:pt x="28" y="249"/>
                  </a:lnTo>
                  <a:lnTo>
                    <a:pt x="22" y="260"/>
                  </a:lnTo>
                  <a:lnTo>
                    <a:pt x="15" y="271"/>
                  </a:lnTo>
                  <a:lnTo>
                    <a:pt x="9" y="282"/>
                  </a:lnTo>
                  <a:lnTo>
                    <a:pt x="1" y="293"/>
                  </a:lnTo>
                  <a:lnTo>
                    <a:pt x="1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1"/>
                  </a:lnTo>
                  <a:lnTo>
                    <a:pt x="6" y="300"/>
                  </a:lnTo>
                  <a:lnTo>
                    <a:pt x="7" y="299"/>
                  </a:lnTo>
                  <a:lnTo>
                    <a:pt x="7" y="299"/>
                  </a:lnTo>
                  <a:lnTo>
                    <a:pt x="13" y="293"/>
                  </a:lnTo>
                  <a:lnTo>
                    <a:pt x="19" y="285"/>
                  </a:lnTo>
                  <a:lnTo>
                    <a:pt x="28" y="271"/>
                  </a:lnTo>
                  <a:lnTo>
                    <a:pt x="36" y="255"/>
                  </a:lnTo>
                  <a:lnTo>
                    <a:pt x="46" y="241"/>
                  </a:lnTo>
                  <a:lnTo>
                    <a:pt x="46" y="241"/>
                  </a:lnTo>
                  <a:lnTo>
                    <a:pt x="57" y="221"/>
                  </a:lnTo>
                  <a:lnTo>
                    <a:pt x="68" y="201"/>
                  </a:lnTo>
                  <a:lnTo>
                    <a:pt x="79" y="181"/>
                  </a:lnTo>
                  <a:lnTo>
                    <a:pt x="88" y="160"/>
                  </a:lnTo>
                  <a:lnTo>
                    <a:pt x="88" y="160"/>
                  </a:lnTo>
                  <a:lnTo>
                    <a:pt x="108" y="119"/>
                  </a:lnTo>
                  <a:lnTo>
                    <a:pt x="118" y="98"/>
                  </a:lnTo>
                  <a:lnTo>
                    <a:pt x="128" y="77"/>
                  </a:lnTo>
                  <a:lnTo>
                    <a:pt x="128" y="77"/>
                  </a:lnTo>
                  <a:lnTo>
                    <a:pt x="141" y="56"/>
                  </a:lnTo>
                  <a:lnTo>
                    <a:pt x="147" y="47"/>
                  </a:lnTo>
                  <a:lnTo>
                    <a:pt x="154" y="38"/>
                  </a:lnTo>
                  <a:lnTo>
                    <a:pt x="154" y="38"/>
                  </a:lnTo>
                  <a:lnTo>
                    <a:pt x="161" y="30"/>
                  </a:lnTo>
                  <a:lnTo>
                    <a:pt x="166" y="24"/>
                  </a:lnTo>
                  <a:lnTo>
                    <a:pt x="171" y="16"/>
                  </a:lnTo>
                  <a:lnTo>
                    <a:pt x="175" y="8"/>
                  </a:lnTo>
                  <a:lnTo>
                    <a:pt x="175" y="8"/>
                  </a:lnTo>
                  <a:lnTo>
                    <a:pt x="175" y="6"/>
                  </a:lnTo>
                  <a:lnTo>
                    <a:pt x="175" y="5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7" y="4"/>
                  </a:lnTo>
                  <a:lnTo>
                    <a:pt x="1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7" name="Freeform 599"/>
            <p:cNvSpPr/>
            <p:nvPr/>
          </p:nvSpPr>
          <p:spPr bwMode="auto">
            <a:xfrm>
              <a:off x="6648451" y="4540250"/>
              <a:ext cx="128588" cy="206375"/>
            </a:xfrm>
            <a:custGeom>
              <a:avLst/>
              <a:gdLst/>
              <a:ahLst/>
              <a:cxnLst>
                <a:cxn ang="0">
                  <a:pos x="233" y="4"/>
                </a:cxn>
                <a:cxn ang="0">
                  <a:pos x="233" y="4"/>
                </a:cxn>
                <a:cxn ang="0">
                  <a:pos x="231" y="11"/>
                </a:cxn>
                <a:cxn ang="0">
                  <a:pos x="229" y="18"/>
                </a:cxn>
                <a:cxn ang="0">
                  <a:pos x="227" y="23"/>
                </a:cxn>
                <a:cxn ang="0">
                  <a:pos x="223" y="29"/>
                </a:cxn>
                <a:cxn ang="0">
                  <a:pos x="214" y="39"/>
                </a:cxn>
                <a:cxn ang="0">
                  <a:pos x="205" y="49"/>
                </a:cxn>
                <a:cxn ang="0">
                  <a:pos x="205" y="49"/>
                </a:cxn>
                <a:cxn ang="0">
                  <a:pos x="199" y="57"/>
                </a:cxn>
                <a:cxn ang="0">
                  <a:pos x="193" y="68"/>
                </a:cxn>
                <a:cxn ang="0">
                  <a:pos x="181" y="89"/>
                </a:cxn>
                <a:cxn ang="0">
                  <a:pos x="181" y="89"/>
                </a:cxn>
                <a:cxn ang="0">
                  <a:pos x="119" y="192"/>
                </a:cxn>
                <a:cxn ang="0">
                  <a:pos x="119" y="192"/>
                </a:cxn>
                <a:cxn ang="0">
                  <a:pos x="90" y="239"/>
                </a:cxn>
                <a:cxn ang="0">
                  <a:pos x="62" y="288"/>
                </a:cxn>
                <a:cxn ang="0">
                  <a:pos x="62" y="288"/>
                </a:cxn>
                <a:cxn ang="0">
                  <a:pos x="49" y="313"/>
                </a:cxn>
                <a:cxn ang="0">
                  <a:pos x="35" y="337"/>
                </a:cxn>
                <a:cxn ang="0">
                  <a:pos x="27" y="348"/>
                </a:cxn>
                <a:cxn ang="0">
                  <a:pos x="20" y="360"/>
                </a:cxn>
                <a:cxn ang="0">
                  <a:pos x="10" y="371"/>
                </a:cxn>
                <a:cxn ang="0">
                  <a:pos x="1" y="381"/>
                </a:cxn>
                <a:cxn ang="0">
                  <a:pos x="1" y="381"/>
                </a:cxn>
                <a:cxn ang="0">
                  <a:pos x="0" y="383"/>
                </a:cxn>
                <a:cxn ang="0">
                  <a:pos x="0" y="385"/>
                </a:cxn>
                <a:cxn ang="0">
                  <a:pos x="0" y="387"/>
                </a:cxn>
                <a:cxn ang="0">
                  <a:pos x="1" y="389"/>
                </a:cxn>
                <a:cxn ang="0">
                  <a:pos x="3" y="390"/>
                </a:cxn>
                <a:cxn ang="0">
                  <a:pos x="4" y="390"/>
                </a:cxn>
                <a:cxn ang="0">
                  <a:pos x="6" y="390"/>
                </a:cxn>
                <a:cxn ang="0">
                  <a:pos x="7" y="389"/>
                </a:cxn>
                <a:cxn ang="0">
                  <a:pos x="7" y="389"/>
                </a:cxn>
                <a:cxn ang="0">
                  <a:pos x="16" y="378"/>
                </a:cxn>
                <a:cxn ang="0">
                  <a:pos x="25" y="368"/>
                </a:cxn>
                <a:cxn ang="0">
                  <a:pos x="40" y="346"/>
                </a:cxn>
                <a:cxn ang="0">
                  <a:pos x="54" y="323"/>
                </a:cxn>
                <a:cxn ang="0">
                  <a:pos x="66" y="300"/>
                </a:cxn>
                <a:cxn ang="0">
                  <a:pos x="66" y="300"/>
                </a:cxn>
                <a:cxn ang="0">
                  <a:pos x="81" y="274"/>
                </a:cxn>
                <a:cxn ang="0">
                  <a:pos x="96" y="248"/>
                </a:cxn>
                <a:cxn ang="0">
                  <a:pos x="127" y="197"/>
                </a:cxn>
                <a:cxn ang="0">
                  <a:pos x="127" y="197"/>
                </a:cxn>
                <a:cxn ang="0">
                  <a:pos x="194" y="86"/>
                </a:cxn>
                <a:cxn ang="0">
                  <a:pos x="194" y="86"/>
                </a:cxn>
                <a:cxn ang="0">
                  <a:pos x="210" y="61"/>
                </a:cxn>
                <a:cxn ang="0">
                  <a:pos x="228" y="37"/>
                </a:cxn>
                <a:cxn ang="0">
                  <a:pos x="228" y="37"/>
                </a:cxn>
                <a:cxn ang="0">
                  <a:pos x="233" y="30"/>
                </a:cxn>
                <a:cxn ang="0">
                  <a:pos x="237" y="22"/>
                </a:cxn>
                <a:cxn ang="0">
                  <a:pos x="240" y="13"/>
                </a:cxn>
                <a:cxn ang="0">
                  <a:pos x="242" y="4"/>
                </a:cxn>
                <a:cxn ang="0">
                  <a:pos x="242" y="4"/>
                </a:cxn>
                <a:cxn ang="0">
                  <a:pos x="242" y="2"/>
                </a:cxn>
                <a:cxn ang="0">
                  <a:pos x="241" y="1"/>
                </a:cxn>
                <a:cxn ang="0">
                  <a:pos x="239" y="0"/>
                </a:cxn>
                <a:cxn ang="0">
                  <a:pos x="238" y="0"/>
                </a:cxn>
                <a:cxn ang="0">
                  <a:pos x="234" y="1"/>
                </a:cxn>
                <a:cxn ang="0">
                  <a:pos x="233" y="2"/>
                </a:cxn>
                <a:cxn ang="0">
                  <a:pos x="233" y="4"/>
                </a:cxn>
                <a:cxn ang="0">
                  <a:pos x="233" y="4"/>
                </a:cxn>
              </a:cxnLst>
              <a:rect l="0" t="0" r="r" b="b"/>
              <a:pathLst>
                <a:path w="242" h="390">
                  <a:moveTo>
                    <a:pt x="233" y="4"/>
                  </a:moveTo>
                  <a:lnTo>
                    <a:pt x="233" y="4"/>
                  </a:lnTo>
                  <a:lnTo>
                    <a:pt x="231" y="11"/>
                  </a:lnTo>
                  <a:lnTo>
                    <a:pt x="229" y="18"/>
                  </a:lnTo>
                  <a:lnTo>
                    <a:pt x="227" y="23"/>
                  </a:lnTo>
                  <a:lnTo>
                    <a:pt x="223" y="29"/>
                  </a:lnTo>
                  <a:lnTo>
                    <a:pt x="214" y="39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199" y="57"/>
                  </a:lnTo>
                  <a:lnTo>
                    <a:pt x="193" y="68"/>
                  </a:lnTo>
                  <a:lnTo>
                    <a:pt x="181" y="89"/>
                  </a:lnTo>
                  <a:lnTo>
                    <a:pt x="181" y="89"/>
                  </a:lnTo>
                  <a:lnTo>
                    <a:pt x="119" y="192"/>
                  </a:lnTo>
                  <a:lnTo>
                    <a:pt x="119" y="192"/>
                  </a:lnTo>
                  <a:lnTo>
                    <a:pt x="90" y="239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49" y="313"/>
                  </a:lnTo>
                  <a:lnTo>
                    <a:pt x="35" y="337"/>
                  </a:lnTo>
                  <a:lnTo>
                    <a:pt x="27" y="348"/>
                  </a:lnTo>
                  <a:lnTo>
                    <a:pt x="20" y="360"/>
                  </a:lnTo>
                  <a:lnTo>
                    <a:pt x="10" y="371"/>
                  </a:lnTo>
                  <a:lnTo>
                    <a:pt x="1" y="381"/>
                  </a:lnTo>
                  <a:lnTo>
                    <a:pt x="1" y="381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7"/>
                  </a:lnTo>
                  <a:lnTo>
                    <a:pt x="1" y="389"/>
                  </a:lnTo>
                  <a:lnTo>
                    <a:pt x="3" y="390"/>
                  </a:lnTo>
                  <a:lnTo>
                    <a:pt x="4" y="390"/>
                  </a:lnTo>
                  <a:lnTo>
                    <a:pt x="6" y="390"/>
                  </a:lnTo>
                  <a:lnTo>
                    <a:pt x="7" y="389"/>
                  </a:lnTo>
                  <a:lnTo>
                    <a:pt x="7" y="389"/>
                  </a:lnTo>
                  <a:lnTo>
                    <a:pt x="16" y="378"/>
                  </a:lnTo>
                  <a:lnTo>
                    <a:pt x="25" y="368"/>
                  </a:lnTo>
                  <a:lnTo>
                    <a:pt x="40" y="346"/>
                  </a:lnTo>
                  <a:lnTo>
                    <a:pt x="54" y="323"/>
                  </a:lnTo>
                  <a:lnTo>
                    <a:pt x="66" y="300"/>
                  </a:lnTo>
                  <a:lnTo>
                    <a:pt x="66" y="300"/>
                  </a:lnTo>
                  <a:lnTo>
                    <a:pt x="81" y="274"/>
                  </a:lnTo>
                  <a:lnTo>
                    <a:pt x="96" y="248"/>
                  </a:lnTo>
                  <a:lnTo>
                    <a:pt x="127" y="197"/>
                  </a:lnTo>
                  <a:lnTo>
                    <a:pt x="127" y="197"/>
                  </a:lnTo>
                  <a:lnTo>
                    <a:pt x="194" y="86"/>
                  </a:lnTo>
                  <a:lnTo>
                    <a:pt x="194" y="86"/>
                  </a:lnTo>
                  <a:lnTo>
                    <a:pt x="210" y="61"/>
                  </a:lnTo>
                  <a:lnTo>
                    <a:pt x="228" y="37"/>
                  </a:lnTo>
                  <a:lnTo>
                    <a:pt x="228" y="37"/>
                  </a:lnTo>
                  <a:lnTo>
                    <a:pt x="233" y="30"/>
                  </a:lnTo>
                  <a:lnTo>
                    <a:pt x="237" y="22"/>
                  </a:lnTo>
                  <a:lnTo>
                    <a:pt x="240" y="13"/>
                  </a:lnTo>
                  <a:lnTo>
                    <a:pt x="242" y="4"/>
                  </a:lnTo>
                  <a:lnTo>
                    <a:pt x="242" y="4"/>
                  </a:lnTo>
                  <a:lnTo>
                    <a:pt x="242" y="2"/>
                  </a:lnTo>
                  <a:lnTo>
                    <a:pt x="241" y="1"/>
                  </a:lnTo>
                  <a:lnTo>
                    <a:pt x="239" y="0"/>
                  </a:lnTo>
                  <a:lnTo>
                    <a:pt x="238" y="0"/>
                  </a:lnTo>
                  <a:lnTo>
                    <a:pt x="234" y="1"/>
                  </a:lnTo>
                  <a:lnTo>
                    <a:pt x="233" y="2"/>
                  </a:lnTo>
                  <a:lnTo>
                    <a:pt x="233" y="4"/>
                  </a:lnTo>
                  <a:lnTo>
                    <a:pt x="2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8" name="Freeform 600"/>
            <p:cNvSpPr/>
            <p:nvPr/>
          </p:nvSpPr>
          <p:spPr bwMode="auto">
            <a:xfrm>
              <a:off x="6696076" y="4583113"/>
              <a:ext cx="93663" cy="15875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68" y="2"/>
                </a:cxn>
                <a:cxn ang="0">
                  <a:pos x="156" y="17"/>
                </a:cxn>
                <a:cxn ang="0">
                  <a:pos x="145" y="35"/>
                </a:cxn>
                <a:cxn ang="0">
                  <a:pos x="135" y="53"/>
                </a:cxn>
                <a:cxn ang="0">
                  <a:pos x="127" y="70"/>
                </a:cxn>
                <a:cxn ang="0">
                  <a:pos x="109" y="108"/>
                </a:cxn>
                <a:cxn ang="0">
                  <a:pos x="101" y="125"/>
                </a:cxn>
                <a:cxn ang="0">
                  <a:pos x="92" y="144"/>
                </a:cxn>
                <a:cxn ang="0">
                  <a:pos x="92" y="144"/>
                </a:cxn>
                <a:cxn ang="0">
                  <a:pos x="81" y="162"/>
                </a:cxn>
                <a:cxn ang="0">
                  <a:pos x="70" y="180"/>
                </a:cxn>
                <a:cxn ang="0">
                  <a:pos x="46" y="216"/>
                </a:cxn>
                <a:cxn ang="0">
                  <a:pos x="46" y="216"/>
                </a:cxn>
                <a:cxn ang="0">
                  <a:pos x="40" y="226"/>
                </a:cxn>
                <a:cxn ang="0">
                  <a:pos x="35" y="235"/>
                </a:cxn>
                <a:cxn ang="0">
                  <a:pos x="25" y="255"/>
                </a:cxn>
                <a:cxn ang="0">
                  <a:pos x="15" y="274"/>
                </a:cxn>
                <a:cxn ang="0">
                  <a:pos x="8" y="284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8"/>
                </a:cxn>
                <a:cxn ang="0">
                  <a:pos x="8" y="298"/>
                </a:cxn>
                <a:cxn ang="0">
                  <a:pos x="15" y="291"/>
                </a:cxn>
                <a:cxn ang="0">
                  <a:pos x="20" y="284"/>
                </a:cxn>
                <a:cxn ang="0">
                  <a:pos x="29" y="267"/>
                </a:cxn>
                <a:cxn ang="0">
                  <a:pos x="37" y="251"/>
                </a:cxn>
                <a:cxn ang="0">
                  <a:pos x="46" y="234"/>
                </a:cxn>
                <a:cxn ang="0">
                  <a:pos x="46" y="234"/>
                </a:cxn>
                <a:cxn ang="0">
                  <a:pos x="57" y="216"/>
                </a:cxn>
                <a:cxn ang="0">
                  <a:pos x="68" y="198"/>
                </a:cxn>
                <a:cxn ang="0">
                  <a:pos x="81" y="180"/>
                </a:cxn>
                <a:cxn ang="0">
                  <a:pos x="92" y="162"/>
                </a:cxn>
                <a:cxn ang="0">
                  <a:pos x="92" y="162"/>
                </a:cxn>
                <a:cxn ang="0">
                  <a:pos x="103" y="144"/>
                </a:cxn>
                <a:cxn ang="0">
                  <a:pos x="112" y="124"/>
                </a:cxn>
                <a:cxn ang="0">
                  <a:pos x="131" y="84"/>
                </a:cxn>
                <a:cxn ang="0">
                  <a:pos x="140" y="64"/>
                </a:cxn>
                <a:cxn ang="0">
                  <a:pos x="150" y="44"/>
                </a:cxn>
                <a:cxn ang="0">
                  <a:pos x="162" y="26"/>
                </a:cxn>
                <a:cxn ang="0">
                  <a:pos x="174" y="8"/>
                </a:cxn>
                <a:cxn ang="0">
                  <a:pos x="174" y="8"/>
                </a:cxn>
                <a:cxn ang="0">
                  <a:pos x="175" y="7"/>
                </a:cxn>
                <a:cxn ang="0">
                  <a:pos x="175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8" y="2"/>
                </a:cxn>
                <a:cxn ang="0">
                  <a:pos x="168" y="2"/>
                </a:cxn>
              </a:cxnLst>
              <a:rect l="0" t="0" r="r" b="b"/>
              <a:pathLst>
                <a:path w="175" h="300">
                  <a:moveTo>
                    <a:pt x="168" y="2"/>
                  </a:moveTo>
                  <a:lnTo>
                    <a:pt x="168" y="2"/>
                  </a:lnTo>
                  <a:lnTo>
                    <a:pt x="156" y="17"/>
                  </a:lnTo>
                  <a:lnTo>
                    <a:pt x="145" y="35"/>
                  </a:lnTo>
                  <a:lnTo>
                    <a:pt x="135" y="53"/>
                  </a:lnTo>
                  <a:lnTo>
                    <a:pt x="127" y="70"/>
                  </a:lnTo>
                  <a:lnTo>
                    <a:pt x="109" y="108"/>
                  </a:lnTo>
                  <a:lnTo>
                    <a:pt x="101" y="125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81" y="162"/>
                  </a:lnTo>
                  <a:lnTo>
                    <a:pt x="70" y="180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0" y="226"/>
                  </a:lnTo>
                  <a:lnTo>
                    <a:pt x="35" y="235"/>
                  </a:lnTo>
                  <a:lnTo>
                    <a:pt x="25" y="255"/>
                  </a:lnTo>
                  <a:lnTo>
                    <a:pt x="15" y="274"/>
                  </a:lnTo>
                  <a:lnTo>
                    <a:pt x="8" y="284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5" y="291"/>
                  </a:lnTo>
                  <a:lnTo>
                    <a:pt x="20" y="284"/>
                  </a:lnTo>
                  <a:lnTo>
                    <a:pt x="29" y="267"/>
                  </a:lnTo>
                  <a:lnTo>
                    <a:pt x="37" y="251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57" y="216"/>
                  </a:lnTo>
                  <a:lnTo>
                    <a:pt x="68" y="198"/>
                  </a:lnTo>
                  <a:lnTo>
                    <a:pt x="81" y="18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103" y="144"/>
                  </a:lnTo>
                  <a:lnTo>
                    <a:pt x="112" y="124"/>
                  </a:lnTo>
                  <a:lnTo>
                    <a:pt x="131" y="84"/>
                  </a:lnTo>
                  <a:lnTo>
                    <a:pt x="140" y="64"/>
                  </a:lnTo>
                  <a:lnTo>
                    <a:pt x="150" y="44"/>
                  </a:lnTo>
                  <a:lnTo>
                    <a:pt x="162" y="26"/>
                  </a:lnTo>
                  <a:lnTo>
                    <a:pt x="174" y="8"/>
                  </a:lnTo>
                  <a:lnTo>
                    <a:pt x="174" y="8"/>
                  </a:lnTo>
                  <a:lnTo>
                    <a:pt x="175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8" y="2"/>
                  </a:lnTo>
                  <a:lnTo>
                    <a:pt x="1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89" name="Freeform 601"/>
            <p:cNvSpPr/>
            <p:nvPr/>
          </p:nvSpPr>
          <p:spPr bwMode="auto">
            <a:xfrm>
              <a:off x="6726238" y="4641850"/>
              <a:ext cx="60325" cy="96838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3" y="24"/>
                </a:cxn>
                <a:cxn ang="0">
                  <a:pos x="82" y="47"/>
                </a:cxn>
                <a:cxn ang="0">
                  <a:pos x="58" y="93"/>
                </a:cxn>
                <a:cxn ang="0">
                  <a:pos x="46" y="116"/>
                </a:cxn>
                <a:cxn ang="0">
                  <a:pos x="32" y="137"/>
                </a:cxn>
                <a:cxn ang="0">
                  <a:pos x="18" y="158"/>
                </a:cxn>
                <a:cxn ang="0">
                  <a:pos x="9" y="168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0" y="182"/>
                </a:cxn>
                <a:cxn ang="0">
                  <a:pos x="1" y="184"/>
                </a:cxn>
                <a:cxn ang="0">
                  <a:pos x="3" y="185"/>
                </a:cxn>
                <a:cxn ang="0">
                  <a:pos x="4" y="185"/>
                </a:cxn>
                <a:cxn ang="0">
                  <a:pos x="6" y="185"/>
                </a:cxn>
                <a:cxn ang="0">
                  <a:pos x="8" y="184"/>
                </a:cxn>
                <a:cxn ang="0">
                  <a:pos x="8" y="184"/>
                </a:cxn>
                <a:cxn ang="0">
                  <a:pos x="17" y="175"/>
                </a:cxn>
                <a:cxn ang="0">
                  <a:pos x="25" y="164"/>
                </a:cxn>
                <a:cxn ang="0">
                  <a:pos x="39" y="144"/>
                </a:cxn>
                <a:cxn ang="0">
                  <a:pos x="53" y="122"/>
                </a:cxn>
                <a:cxn ang="0">
                  <a:pos x="65" y="99"/>
                </a:cxn>
                <a:cxn ang="0">
                  <a:pos x="89" y="52"/>
                </a:cxn>
                <a:cxn ang="0">
                  <a:pos x="102" y="30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85">
                  <a:moveTo>
                    <a:pt x="106" y="2"/>
                  </a:moveTo>
                  <a:lnTo>
                    <a:pt x="106" y="2"/>
                  </a:lnTo>
                  <a:lnTo>
                    <a:pt x="93" y="24"/>
                  </a:lnTo>
                  <a:lnTo>
                    <a:pt x="82" y="47"/>
                  </a:lnTo>
                  <a:lnTo>
                    <a:pt x="58" y="93"/>
                  </a:lnTo>
                  <a:lnTo>
                    <a:pt x="46" y="116"/>
                  </a:lnTo>
                  <a:lnTo>
                    <a:pt x="32" y="137"/>
                  </a:lnTo>
                  <a:lnTo>
                    <a:pt x="18" y="158"/>
                  </a:lnTo>
                  <a:lnTo>
                    <a:pt x="9" y="168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0" y="182"/>
                  </a:lnTo>
                  <a:lnTo>
                    <a:pt x="1" y="184"/>
                  </a:lnTo>
                  <a:lnTo>
                    <a:pt x="3" y="185"/>
                  </a:lnTo>
                  <a:lnTo>
                    <a:pt x="4" y="185"/>
                  </a:lnTo>
                  <a:lnTo>
                    <a:pt x="6" y="185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7" y="175"/>
                  </a:lnTo>
                  <a:lnTo>
                    <a:pt x="25" y="164"/>
                  </a:lnTo>
                  <a:lnTo>
                    <a:pt x="39" y="144"/>
                  </a:lnTo>
                  <a:lnTo>
                    <a:pt x="53" y="122"/>
                  </a:lnTo>
                  <a:lnTo>
                    <a:pt x="65" y="99"/>
                  </a:lnTo>
                  <a:lnTo>
                    <a:pt x="89" y="52"/>
                  </a:lnTo>
                  <a:lnTo>
                    <a:pt x="102" y="30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0" name="Freeform 602"/>
            <p:cNvSpPr/>
            <p:nvPr/>
          </p:nvSpPr>
          <p:spPr bwMode="auto">
            <a:xfrm>
              <a:off x="6364288" y="4087813"/>
              <a:ext cx="30163" cy="44450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37" y="22"/>
                </a:cxn>
                <a:cxn ang="0">
                  <a:pos x="27" y="41"/>
                </a:cxn>
                <a:cxn ang="0">
                  <a:pos x="16" y="60"/>
                </a:cxn>
                <a:cxn ang="0">
                  <a:pos x="8" y="69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8" y="85"/>
                </a:cxn>
                <a:cxn ang="0">
                  <a:pos x="16" y="75"/>
                </a:cxn>
                <a:cxn ang="0">
                  <a:pos x="23" y="66"/>
                </a:cxn>
                <a:cxn ang="0">
                  <a:pos x="34" y="47"/>
                </a:cxn>
                <a:cxn ang="0">
                  <a:pos x="46" y="2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6">
                  <a:moveTo>
                    <a:pt x="48" y="3"/>
                  </a:moveTo>
                  <a:lnTo>
                    <a:pt x="48" y="3"/>
                  </a:lnTo>
                  <a:lnTo>
                    <a:pt x="37" y="22"/>
                  </a:lnTo>
                  <a:lnTo>
                    <a:pt x="27" y="41"/>
                  </a:lnTo>
                  <a:lnTo>
                    <a:pt x="16" y="60"/>
                  </a:lnTo>
                  <a:lnTo>
                    <a:pt x="8" y="69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8" y="85"/>
                  </a:lnTo>
                  <a:lnTo>
                    <a:pt x="16" y="75"/>
                  </a:lnTo>
                  <a:lnTo>
                    <a:pt x="23" y="66"/>
                  </a:lnTo>
                  <a:lnTo>
                    <a:pt x="34" y="47"/>
                  </a:lnTo>
                  <a:lnTo>
                    <a:pt x="46" y="2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1" name="Freeform 603"/>
            <p:cNvSpPr/>
            <p:nvPr/>
          </p:nvSpPr>
          <p:spPr bwMode="auto">
            <a:xfrm>
              <a:off x="6400801" y="4079875"/>
              <a:ext cx="39688" cy="50800"/>
            </a:xfrm>
            <a:custGeom>
              <a:avLst/>
              <a:gdLst/>
              <a:ahLst/>
              <a:cxnLst>
                <a:cxn ang="0">
                  <a:pos x="64" y="3"/>
                </a:cxn>
                <a:cxn ang="0">
                  <a:pos x="64" y="3"/>
                </a:cxn>
                <a:cxn ang="0">
                  <a:pos x="61" y="9"/>
                </a:cxn>
                <a:cxn ang="0">
                  <a:pos x="59" y="13"/>
                </a:cxn>
                <a:cxn ang="0">
                  <a:pos x="52" y="21"/>
                </a:cxn>
                <a:cxn ang="0">
                  <a:pos x="45" y="28"/>
                </a:cxn>
                <a:cxn ang="0">
                  <a:pos x="39" y="37"/>
                </a:cxn>
                <a:cxn ang="0">
                  <a:pos x="39" y="37"/>
                </a:cxn>
                <a:cxn ang="0">
                  <a:pos x="36" y="43"/>
                </a:cxn>
                <a:cxn ang="0">
                  <a:pos x="32" y="48"/>
                </a:cxn>
                <a:cxn ang="0">
                  <a:pos x="22" y="58"/>
                </a:cxn>
                <a:cxn ang="0">
                  <a:pos x="22" y="58"/>
                </a:cxn>
                <a:cxn ang="0">
                  <a:pos x="10" y="73"/>
                </a:cxn>
                <a:cxn ang="0">
                  <a:pos x="4" y="82"/>
                </a:cxn>
                <a:cxn ang="0">
                  <a:pos x="2" y="86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2" y="93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3"/>
                </a:cxn>
                <a:cxn ang="0">
                  <a:pos x="11" y="90"/>
                </a:cxn>
                <a:cxn ang="0">
                  <a:pos x="11" y="89"/>
                </a:cxn>
                <a:cxn ang="0">
                  <a:pos x="10" y="87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7"/>
                </a:cxn>
                <a:cxn ang="0">
                  <a:pos x="12" y="88"/>
                </a:cxn>
                <a:cxn ang="0">
                  <a:pos x="14" y="85"/>
                </a:cxn>
                <a:cxn ang="0">
                  <a:pos x="14" y="85"/>
                </a:cxn>
                <a:cxn ang="0">
                  <a:pos x="22" y="74"/>
                </a:cxn>
                <a:cxn ang="0">
                  <a:pos x="22" y="74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57" y="30"/>
                </a:cxn>
                <a:cxn ang="0">
                  <a:pos x="66" y="19"/>
                </a:cxn>
                <a:cxn ang="0">
                  <a:pos x="70" y="13"/>
                </a:cxn>
                <a:cxn ang="0">
                  <a:pos x="73" y="5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3"/>
                </a:cxn>
                <a:cxn ang="0">
                  <a:pos x="64" y="3"/>
                </a:cxn>
              </a:cxnLst>
              <a:rect l="0" t="0" r="r" b="b"/>
              <a:pathLst>
                <a:path w="73" h="95">
                  <a:moveTo>
                    <a:pt x="64" y="3"/>
                  </a:moveTo>
                  <a:lnTo>
                    <a:pt x="64" y="3"/>
                  </a:lnTo>
                  <a:lnTo>
                    <a:pt x="61" y="9"/>
                  </a:lnTo>
                  <a:lnTo>
                    <a:pt x="59" y="13"/>
                  </a:lnTo>
                  <a:lnTo>
                    <a:pt x="52" y="21"/>
                  </a:lnTo>
                  <a:lnTo>
                    <a:pt x="45" y="28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36" y="43"/>
                  </a:lnTo>
                  <a:lnTo>
                    <a:pt x="32" y="48"/>
                  </a:lnTo>
                  <a:lnTo>
                    <a:pt x="22" y="58"/>
                  </a:lnTo>
                  <a:lnTo>
                    <a:pt x="22" y="58"/>
                  </a:lnTo>
                  <a:lnTo>
                    <a:pt x="10" y="73"/>
                  </a:lnTo>
                  <a:lnTo>
                    <a:pt x="4" y="82"/>
                  </a:lnTo>
                  <a:lnTo>
                    <a:pt x="2" y="86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" y="93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3"/>
                  </a:lnTo>
                  <a:lnTo>
                    <a:pt x="11" y="90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7"/>
                  </a:lnTo>
                  <a:lnTo>
                    <a:pt x="12" y="88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57" y="30"/>
                  </a:lnTo>
                  <a:lnTo>
                    <a:pt x="66" y="19"/>
                  </a:lnTo>
                  <a:lnTo>
                    <a:pt x="70" y="13"/>
                  </a:lnTo>
                  <a:lnTo>
                    <a:pt x="73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3"/>
                  </a:lnTo>
                  <a:lnTo>
                    <a:pt x="6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2" name="Freeform 604"/>
            <p:cNvSpPr/>
            <p:nvPr/>
          </p:nvSpPr>
          <p:spPr bwMode="auto">
            <a:xfrm>
              <a:off x="6442076" y="4076700"/>
              <a:ext cx="42863" cy="46038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9"/>
                </a:cxn>
                <a:cxn ang="0">
                  <a:pos x="69" y="14"/>
                </a:cxn>
                <a:cxn ang="0">
                  <a:pos x="65" y="18"/>
                </a:cxn>
                <a:cxn ang="0">
                  <a:pos x="61" y="21"/>
                </a:cxn>
                <a:cxn ang="0">
                  <a:pos x="53" y="28"/>
                </a:cxn>
                <a:cxn ang="0">
                  <a:pos x="46" y="34"/>
                </a:cxn>
                <a:cxn ang="0">
                  <a:pos x="46" y="34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8" y="66"/>
                </a:cxn>
                <a:cxn ang="0">
                  <a:pos x="12" y="73"/>
                </a:cxn>
                <a:cxn ang="0">
                  <a:pos x="7" y="75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2" y="77"/>
                </a:cxn>
                <a:cxn ang="0">
                  <a:pos x="1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6" y="85"/>
                </a:cxn>
                <a:cxn ang="0">
                  <a:pos x="12" y="84"/>
                </a:cxn>
                <a:cxn ang="0">
                  <a:pos x="16" y="81"/>
                </a:cxn>
                <a:cxn ang="0">
                  <a:pos x="20" y="78"/>
                </a:cxn>
                <a:cxn ang="0">
                  <a:pos x="24" y="74"/>
                </a:cxn>
                <a:cxn ang="0">
                  <a:pos x="24" y="74"/>
                </a:cxn>
                <a:cxn ang="0">
                  <a:pos x="30" y="65"/>
                </a:cxn>
                <a:cxn ang="0">
                  <a:pos x="37" y="57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61" y="33"/>
                </a:cxn>
                <a:cxn ang="0">
                  <a:pos x="71" y="25"/>
                </a:cxn>
                <a:cxn ang="0">
                  <a:pos x="74" y="21"/>
                </a:cxn>
                <a:cxn ang="0">
                  <a:pos x="78" y="17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4" y="1"/>
                </a:cxn>
                <a:cxn ang="0">
                  <a:pos x="73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85">
                  <a:moveTo>
                    <a:pt x="72" y="5"/>
                  </a:moveTo>
                  <a:lnTo>
                    <a:pt x="72" y="5"/>
                  </a:lnTo>
                  <a:lnTo>
                    <a:pt x="71" y="9"/>
                  </a:lnTo>
                  <a:lnTo>
                    <a:pt x="69" y="14"/>
                  </a:lnTo>
                  <a:lnTo>
                    <a:pt x="65" y="18"/>
                  </a:lnTo>
                  <a:lnTo>
                    <a:pt x="61" y="21"/>
                  </a:lnTo>
                  <a:lnTo>
                    <a:pt x="53" y="28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8" y="66"/>
                  </a:lnTo>
                  <a:lnTo>
                    <a:pt x="12" y="73"/>
                  </a:lnTo>
                  <a:lnTo>
                    <a:pt x="7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2" y="77"/>
                  </a:lnTo>
                  <a:lnTo>
                    <a:pt x="1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12" y="84"/>
                  </a:lnTo>
                  <a:lnTo>
                    <a:pt x="16" y="81"/>
                  </a:lnTo>
                  <a:lnTo>
                    <a:pt x="20" y="78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30" y="65"/>
                  </a:lnTo>
                  <a:lnTo>
                    <a:pt x="37" y="57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61" y="33"/>
                  </a:lnTo>
                  <a:lnTo>
                    <a:pt x="71" y="25"/>
                  </a:lnTo>
                  <a:lnTo>
                    <a:pt x="74" y="21"/>
                  </a:lnTo>
                  <a:lnTo>
                    <a:pt x="78" y="17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4" y="1"/>
                  </a:lnTo>
                  <a:lnTo>
                    <a:pt x="73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3" name="Freeform 605"/>
            <p:cNvSpPr/>
            <p:nvPr/>
          </p:nvSpPr>
          <p:spPr bwMode="auto">
            <a:xfrm>
              <a:off x="6483351" y="4075113"/>
              <a:ext cx="42863" cy="492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6" y="30"/>
                </a:cxn>
                <a:cxn ang="0">
                  <a:pos x="47" y="41"/>
                </a:cxn>
                <a:cxn ang="0">
                  <a:pos x="36" y="54"/>
                </a:cxn>
                <a:cxn ang="0">
                  <a:pos x="36" y="54"/>
                </a:cxn>
                <a:cxn ang="0">
                  <a:pos x="30" y="62"/>
                </a:cxn>
                <a:cxn ang="0">
                  <a:pos x="22" y="71"/>
                </a:cxn>
                <a:cxn ang="0">
                  <a:pos x="12" y="80"/>
                </a:cxn>
                <a:cxn ang="0">
                  <a:pos x="7" y="83"/>
                </a:cxn>
                <a:cxn ang="0">
                  <a:pos x="3" y="85"/>
                </a:cxn>
                <a:cxn ang="0">
                  <a:pos x="3" y="85"/>
                </a:cxn>
                <a:cxn ang="0">
                  <a:pos x="1" y="86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6" y="94"/>
                </a:cxn>
                <a:cxn ang="0">
                  <a:pos x="11" y="92"/>
                </a:cxn>
                <a:cxn ang="0">
                  <a:pos x="16" y="89"/>
                </a:cxn>
                <a:cxn ang="0">
                  <a:pos x="22" y="85"/>
                </a:cxn>
                <a:cxn ang="0">
                  <a:pos x="26" y="80"/>
                </a:cxn>
                <a:cxn ang="0">
                  <a:pos x="35" y="69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8"/>
                </a:cxn>
                <a:cxn ang="0">
                  <a:pos x="64" y="34"/>
                </a:cxn>
                <a:cxn ang="0">
                  <a:pos x="73" y="21"/>
                </a:cxn>
                <a:cxn ang="0">
                  <a:pos x="77" y="13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94">
                  <a:moveTo>
                    <a:pt x="71" y="3"/>
                  </a:moveTo>
                  <a:lnTo>
                    <a:pt x="71" y="3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6" y="30"/>
                  </a:lnTo>
                  <a:lnTo>
                    <a:pt x="47" y="41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0" y="62"/>
                  </a:lnTo>
                  <a:lnTo>
                    <a:pt x="22" y="71"/>
                  </a:lnTo>
                  <a:lnTo>
                    <a:pt x="12" y="80"/>
                  </a:lnTo>
                  <a:lnTo>
                    <a:pt x="7" y="83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1" y="86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6" y="94"/>
                  </a:lnTo>
                  <a:lnTo>
                    <a:pt x="11" y="92"/>
                  </a:lnTo>
                  <a:lnTo>
                    <a:pt x="16" y="89"/>
                  </a:lnTo>
                  <a:lnTo>
                    <a:pt x="22" y="85"/>
                  </a:lnTo>
                  <a:lnTo>
                    <a:pt x="26" y="80"/>
                  </a:lnTo>
                  <a:lnTo>
                    <a:pt x="35" y="69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8"/>
                  </a:lnTo>
                  <a:lnTo>
                    <a:pt x="64" y="34"/>
                  </a:lnTo>
                  <a:lnTo>
                    <a:pt x="73" y="21"/>
                  </a:lnTo>
                  <a:lnTo>
                    <a:pt x="77" y="13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4" name="Freeform 606"/>
            <p:cNvSpPr/>
            <p:nvPr/>
          </p:nvSpPr>
          <p:spPr bwMode="auto">
            <a:xfrm>
              <a:off x="6523038" y="4079875"/>
              <a:ext cx="38100" cy="50800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4" y="13"/>
                </a:cxn>
                <a:cxn ang="0">
                  <a:pos x="46" y="24"/>
                </a:cxn>
                <a:cxn ang="0">
                  <a:pos x="33" y="48"/>
                </a:cxn>
                <a:cxn ang="0">
                  <a:pos x="33" y="48"/>
                </a:cxn>
                <a:cxn ang="0">
                  <a:pos x="18" y="71"/>
                </a:cxn>
                <a:cxn ang="0">
                  <a:pos x="18" y="71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7" y="86"/>
                </a:cxn>
                <a:cxn ang="0">
                  <a:pos x="7" y="87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7" y="87"/>
                </a:cxn>
                <a:cxn ang="0">
                  <a:pos x="5" y="87"/>
                </a:cxn>
                <a:cxn ang="0">
                  <a:pos x="2" y="87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2" y="96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12" y="95"/>
                </a:cxn>
                <a:cxn ang="0">
                  <a:pos x="15" y="91"/>
                </a:cxn>
                <a:cxn ang="0">
                  <a:pos x="22" y="83"/>
                </a:cxn>
                <a:cxn ang="0">
                  <a:pos x="26" y="76"/>
                </a:cxn>
                <a:cxn ang="0">
                  <a:pos x="26" y="76"/>
                </a:cxn>
                <a:cxn ang="0">
                  <a:pos x="37" y="59"/>
                </a:cxn>
                <a:cxn ang="0">
                  <a:pos x="47" y="42"/>
                </a:cxn>
                <a:cxn ang="0">
                  <a:pos x="58" y="24"/>
                </a:cxn>
                <a:cxn ang="0">
                  <a:pos x="63" y="1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97">
                  <a:moveTo>
                    <a:pt x="63" y="2"/>
                  </a:moveTo>
                  <a:lnTo>
                    <a:pt x="63" y="2"/>
                  </a:lnTo>
                  <a:lnTo>
                    <a:pt x="54" y="13"/>
                  </a:lnTo>
                  <a:lnTo>
                    <a:pt x="46" y="24"/>
                  </a:lnTo>
                  <a:lnTo>
                    <a:pt x="33" y="48"/>
                  </a:lnTo>
                  <a:lnTo>
                    <a:pt x="33" y="48"/>
                  </a:lnTo>
                  <a:lnTo>
                    <a:pt x="18" y="71"/>
                  </a:lnTo>
                  <a:lnTo>
                    <a:pt x="18" y="7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7" y="87"/>
                  </a:lnTo>
                  <a:lnTo>
                    <a:pt x="5" y="87"/>
                  </a:lnTo>
                  <a:lnTo>
                    <a:pt x="2" y="87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2" y="96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12" y="95"/>
                  </a:lnTo>
                  <a:lnTo>
                    <a:pt x="15" y="91"/>
                  </a:lnTo>
                  <a:lnTo>
                    <a:pt x="22" y="8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37" y="59"/>
                  </a:lnTo>
                  <a:lnTo>
                    <a:pt x="47" y="42"/>
                  </a:lnTo>
                  <a:lnTo>
                    <a:pt x="58" y="24"/>
                  </a:lnTo>
                  <a:lnTo>
                    <a:pt x="63" y="1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5" name="Freeform 608"/>
            <p:cNvSpPr/>
            <p:nvPr/>
          </p:nvSpPr>
          <p:spPr bwMode="auto">
            <a:xfrm>
              <a:off x="6553200" y="4079875"/>
              <a:ext cx="39688" cy="5238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5" y="11"/>
                </a:cxn>
                <a:cxn ang="0">
                  <a:pos x="61" y="17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4" y="41"/>
                </a:cxn>
                <a:cxn ang="0">
                  <a:pos x="36" y="53"/>
                </a:cxn>
                <a:cxn ang="0">
                  <a:pos x="36" y="53"/>
                </a:cxn>
                <a:cxn ang="0">
                  <a:pos x="20" y="70"/>
                </a:cxn>
                <a:cxn ang="0">
                  <a:pos x="15" y="75"/>
                </a:cxn>
                <a:cxn ang="0">
                  <a:pos x="12" y="80"/>
                </a:cxn>
                <a:cxn ang="0">
                  <a:pos x="10" y="85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9" y="87"/>
                </a:cxn>
                <a:cxn ang="0">
                  <a:pos x="7" y="86"/>
                </a:cxn>
                <a:cxn ang="0">
                  <a:pos x="6" y="85"/>
                </a:cxn>
                <a:cxn ang="0">
                  <a:pos x="4" y="85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5" y="99"/>
                </a:cxn>
                <a:cxn ang="0">
                  <a:pos x="8" y="100"/>
                </a:cxn>
                <a:cxn ang="0">
                  <a:pos x="8" y="100"/>
                </a:cxn>
                <a:cxn ang="0">
                  <a:pos x="11" y="100"/>
                </a:cxn>
                <a:cxn ang="0">
                  <a:pos x="13" y="99"/>
                </a:cxn>
                <a:cxn ang="0">
                  <a:pos x="13" y="99"/>
                </a:cxn>
                <a:cxn ang="0">
                  <a:pos x="30" y="77"/>
                </a:cxn>
                <a:cxn ang="0">
                  <a:pos x="46" y="55"/>
                </a:cxn>
                <a:cxn ang="0">
                  <a:pos x="46" y="55"/>
                </a:cxn>
                <a:cxn ang="0">
                  <a:pos x="54" y="43"/>
                </a:cxn>
                <a:cxn ang="0">
                  <a:pos x="63" y="29"/>
                </a:cxn>
                <a:cxn ang="0">
                  <a:pos x="63" y="29"/>
                </a:cxn>
                <a:cxn ang="0">
                  <a:pos x="71" y="18"/>
                </a:cxn>
                <a:cxn ang="0">
                  <a:pos x="74" y="13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5" y="2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5" h="100">
                  <a:moveTo>
                    <a:pt x="67" y="3"/>
                  </a:moveTo>
                  <a:lnTo>
                    <a:pt x="67" y="3"/>
                  </a:lnTo>
                  <a:lnTo>
                    <a:pt x="65" y="11"/>
                  </a:lnTo>
                  <a:lnTo>
                    <a:pt x="61" y="17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4" y="41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20" y="70"/>
                  </a:lnTo>
                  <a:lnTo>
                    <a:pt x="15" y="75"/>
                  </a:lnTo>
                  <a:lnTo>
                    <a:pt x="12" y="80"/>
                  </a:lnTo>
                  <a:lnTo>
                    <a:pt x="10" y="85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9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4" y="85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5" y="99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1" y="100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30" y="77"/>
                  </a:lnTo>
                  <a:lnTo>
                    <a:pt x="46" y="55"/>
                  </a:lnTo>
                  <a:lnTo>
                    <a:pt x="46" y="55"/>
                  </a:lnTo>
                  <a:lnTo>
                    <a:pt x="54" y="43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71" y="18"/>
                  </a:lnTo>
                  <a:lnTo>
                    <a:pt x="74" y="13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2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6" name="Freeform 609"/>
            <p:cNvSpPr/>
            <p:nvPr/>
          </p:nvSpPr>
          <p:spPr bwMode="auto">
            <a:xfrm>
              <a:off x="6588125" y="4081463"/>
              <a:ext cx="46038" cy="4603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69" y="13"/>
                </a:cxn>
                <a:cxn ang="0">
                  <a:pos x="62" y="22"/>
                </a:cxn>
                <a:cxn ang="0">
                  <a:pos x="54" y="32"/>
                </a:cxn>
                <a:cxn ang="0">
                  <a:pos x="44" y="40"/>
                </a:cxn>
                <a:cxn ang="0">
                  <a:pos x="25" y="56"/>
                </a:cxn>
                <a:cxn ang="0">
                  <a:pos x="6" y="73"/>
                </a:cxn>
                <a:cxn ang="0">
                  <a:pos x="6" y="73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9"/>
                </a:cxn>
                <a:cxn ang="0">
                  <a:pos x="13" y="79"/>
                </a:cxn>
                <a:cxn ang="0">
                  <a:pos x="32" y="63"/>
                </a:cxn>
                <a:cxn ang="0">
                  <a:pos x="52" y="46"/>
                </a:cxn>
                <a:cxn ang="0">
                  <a:pos x="61" y="37"/>
                </a:cxn>
                <a:cxn ang="0">
                  <a:pos x="69" y="28"/>
                </a:cxn>
                <a:cxn ang="0">
                  <a:pos x="78" y="1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5" h="86">
                  <a:moveTo>
                    <a:pt x="77" y="3"/>
                  </a:moveTo>
                  <a:lnTo>
                    <a:pt x="77" y="3"/>
                  </a:lnTo>
                  <a:lnTo>
                    <a:pt x="69" y="13"/>
                  </a:lnTo>
                  <a:lnTo>
                    <a:pt x="62" y="22"/>
                  </a:lnTo>
                  <a:lnTo>
                    <a:pt x="54" y="32"/>
                  </a:lnTo>
                  <a:lnTo>
                    <a:pt x="44" y="40"/>
                  </a:lnTo>
                  <a:lnTo>
                    <a:pt x="25" y="56"/>
                  </a:lnTo>
                  <a:lnTo>
                    <a:pt x="6" y="73"/>
                  </a:lnTo>
                  <a:lnTo>
                    <a:pt x="6" y="73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32" y="63"/>
                  </a:lnTo>
                  <a:lnTo>
                    <a:pt x="52" y="46"/>
                  </a:lnTo>
                  <a:lnTo>
                    <a:pt x="61" y="37"/>
                  </a:lnTo>
                  <a:lnTo>
                    <a:pt x="69" y="28"/>
                  </a:lnTo>
                  <a:lnTo>
                    <a:pt x="78" y="1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7" name="Freeform 610"/>
            <p:cNvSpPr/>
            <p:nvPr/>
          </p:nvSpPr>
          <p:spPr bwMode="auto">
            <a:xfrm>
              <a:off x="6634163" y="4084638"/>
              <a:ext cx="36513" cy="39688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14"/>
                </a:cxn>
                <a:cxn ang="0">
                  <a:pos x="41" y="26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13" y="52"/>
                </a:cxn>
                <a:cxn ang="0">
                  <a:pos x="5" y="61"/>
                </a:cxn>
                <a:cxn ang="0">
                  <a:pos x="2" y="65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3" y="75"/>
                </a:cxn>
                <a:cxn ang="0">
                  <a:pos x="6" y="75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9" y="61"/>
                </a:cxn>
                <a:cxn ang="0">
                  <a:pos x="19" y="61"/>
                </a:cxn>
                <a:cxn ang="0">
                  <a:pos x="38" y="42"/>
                </a:cxn>
                <a:cxn ang="0">
                  <a:pos x="38" y="42"/>
                </a:cxn>
                <a:cxn ang="0">
                  <a:pos x="55" y="24"/>
                </a:cxn>
                <a:cxn ang="0">
                  <a:pos x="63" y="16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75">
                  <a:moveTo>
                    <a:pt x="62" y="2"/>
                  </a:moveTo>
                  <a:lnTo>
                    <a:pt x="62" y="2"/>
                  </a:lnTo>
                  <a:lnTo>
                    <a:pt x="53" y="14"/>
                  </a:lnTo>
                  <a:lnTo>
                    <a:pt x="41" y="26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13" y="52"/>
                  </a:lnTo>
                  <a:lnTo>
                    <a:pt x="5" y="61"/>
                  </a:lnTo>
                  <a:lnTo>
                    <a:pt x="2" y="65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3" y="75"/>
                  </a:lnTo>
                  <a:lnTo>
                    <a:pt x="6" y="75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19" y="61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55" y="24"/>
                  </a:lnTo>
                  <a:lnTo>
                    <a:pt x="63" y="16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8" name="Freeform 611"/>
            <p:cNvSpPr/>
            <p:nvPr/>
          </p:nvSpPr>
          <p:spPr bwMode="auto">
            <a:xfrm>
              <a:off x="6665913" y="4081463"/>
              <a:ext cx="38100" cy="4286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6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19" y="46"/>
                </a:cxn>
                <a:cxn ang="0">
                  <a:pos x="11" y="54"/>
                </a:cxn>
                <a:cxn ang="0">
                  <a:pos x="4" y="65"/>
                </a:cxn>
                <a:cxn ang="0">
                  <a:pos x="2" y="70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1" y="72"/>
                </a:cxn>
                <a:cxn ang="0">
                  <a:pos x="14" y="67"/>
                </a:cxn>
                <a:cxn ang="0">
                  <a:pos x="21" y="57"/>
                </a:cxn>
                <a:cxn ang="0">
                  <a:pos x="28" y="49"/>
                </a:cxn>
                <a:cxn ang="0">
                  <a:pos x="37" y="41"/>
                </a:cxn>
                <a:cxn ang="0">
                  <a:pos x="37" y="41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2" y="7"/>
                </a:cxn>
                <a:cxn ang="0">
                  <a:pos x="71" y="4"/>
                </a:cxn>
                <a:cxn ang="0">
                  <a:pos x="70" y="1"/>
                </a:cxn>
                <a:cxn ang="0">
                  <a:pos x="66" y="0"/>
                </a:cxn>
                <a:cxn ang="0">
                  <a:pos x="66" y="0"/>
                </a:cxn>
              </a:cxnLst>
              <a:rect l="0" t="0" r="r" b="b"/>
              <a:pathLst>
                <a:path w="72" h="81">
                  <a:moveTo>
                    <a:pt x="66" y="0"/>
                  </a:moveTo>
                  <a:lnTo>
                    <a:pt x="61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6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19" y="46"/>
                  </a:lnTo>
                  <a:lnTo>
                    <a:pt x="11" y="54"/>
                  </a:lnTo>
                  <a:lnTo>
                    <a:pt x="4" y="65"/>
                  </a:lnTo>
                  <a:lnTo>
                    <a:pt x="2" y="70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2"/>
                  </a:lnTo>
                  <a:lnTo>
                    <a:pt x="14" y="67"/>
                  </a:lnTo>
                  <a:lnTo>
                    <a:pt x="21" y="57"/>
                  </a:lnTo>
                  <a:lnTo>
                    <a:pt x="28" y="49"/>
                  </a:lnTo>
                  <a:lnTo>
                    <a:pt x="37" y="41"/>
                  </a:lnTo>
                  <a:lnTo>
                    <a:pt x="37" y="41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2" y="7"/>
                  </a:lnTo>
                  <a:lnTo>
                    <a:pt x="71" y="4"/>
                  </a:lnTo>
                  <a:lnTo>
                    <a:pt x="70" y="1"/>
                  </a:lnTo>
                  <a:lnTo>
                    <a:pt x="66" y="0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399" name="Freeform 612"/>
            <p:cNvSpPr/>
            <p:nvPr/>
          </p:nvSpPr>
          <p:spPr bwMode="auto">
            <a:xfrm>
              <a:off x="6689725" y="4089400"/>
              <a:ext cx="34925" cy="46038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9"/>
                </a:cxn>
                <a:cxn ang="0">
                  <a:pos x="54" y="12"/>
                </a:cxn>
                <a:cxn ang="0">
                  <a:pos x="50" y="19"/>
                </a:cxn>
                <a:cxn ang="0">
                  <a:pos x="45" y="25"/>
                </a:cxn>
                <a:cxn ang="0">
                  <a:pos x="39" y="30"/>
                </a:cxn>
                <a:cxn ang="0">
                  <a:pos x="39" y="30"/>
                </a:cxn>
                <a:cxn ang="0">
                  <a:pos x="33" y="37"/>
                </a:cxn>
                <a:cxn ang="0">
                  <a:pos x="25" y="43"/>
                </a:cxn>
                <a:cxn ang="0">
                  <a:pos x="25" y="43"/>
                </a:cxn>
                <a:cxn ang="0">
                  <a:pos x="17" y="52"/>
                </a:cxn>
                <a:cxn ang="0">
                  <a:pos x="10" y="60"/>
                </a:cxn>
                <a:cxn ang="0">
                  <a:pos x="4" y="69"/>
                </a:cxn>
                <a:cxn ang="0">
                  <a:pos x="2" y="74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6"/>
                </a:cxn>
                <a:cxn ang="0">
                  <a:pos x="14" y="70"/>
                </a:cxn>
                <a:cxn ang="0">
                  <a:pos x="17" y="65"/>
                </a:cxn>
                <a:cxn ang="0">
                  <a:pos x="21" y="61"/>
                </a:cxn>
                <a:cxn ang="0">
                  <a:pos x="30" y="53"/>
                </a:cxn>
                <a:cxn ang="0">
                  <a:pos x="39" y="45"/>
                </a:cxn>
                <a:cxn ang="0">
                  <a:pos x="48" y="36"/>
                </a:cxn>
                <a:cxn ang="0">
                  <a:pos x="57" y="27"/>
                </a:cxn>
                <a:cxn ang="0">
                  <a:pos x="61" y="22"/>
                </a:cxn>
                <a:cxn ang="0">
                  <a:pos x="63" y="17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85">
                  <a:moveTo>
                    <a:pt x="57" y="5"/>
                  </a:moveTo>
                  <a:lnTo>
                    <a:pt x="57" y="5"/>
                  </a:lnTo>
                  <a:lnTo>
                    <a:pt x="56" y="9"/>
                  </a:lnTo>
                  <a:lnTo>
                    <a:pt x="54" y="12"/>
                  </a:lnTo>
                  <a:lnTo>
                    <a:pt x="50" y="19"/>
                  </a:lnTo>
                  <a:lnTo>
                    <a:pt x="45" y="25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3" y="37"/>
                  </a:lnTo>
                  <a:lnTo>
                    <a:pt x="25" y="43"/>
                  </a:lnTo>
                  <a:lnTo>
                    <a:pt x="25" y="43"/>
                  </a:lnTo>
                  <a:lnTo>
                    <a:pt x="17" y="52"/>
                  </a:lnTo>
                  <a:lnTo>
                    <a:pt x="10" y="60"/>
                  </a:lnTo>
                  <a:lnTo>
                    <a:pt x="4" y="69"/>
                  </a:lnTo>
                  <a:lnTo>
                    <a:pt x="2" y="7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6"/>
                  </a:lnTo>
                  <a:lnTo>
                    <a:pt x="14" y="70"/>
                  </a:lnTo>
                  <a:lnTo>
                    <a:pt x="17" y="65"/>
                  </a:lnTo>
                  <a:lnTo>
                    <a:pt x="21" y="61"/>
                  </a:lnTo>
                  <a:lnTo>
                    <a:pt x="30" y="53"/>
                  </a:lnTo>
                  <a:lnTo>
                    <a:pt x="39" y="45"/>
                  </a:lnTo>
                  <a:lnTo>
                    <a:pt x="48" y="36"/>
                  </a:lnTo>
                  <a:lnTo>
                    <a:pt x="57" y="27"/>
                  </a:lnTo>
                  <a:lnTo>
                    <a:pt x="61" y="22"/>
                  </a:lnTo>
                  <a:lnTo>
                    <a:pt x="63" y="17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0" name="Freeform 613"/>
            <p:cNvSpPr/>
            <p:nvPr/>
          </p:nvSpPr>
          <p:spPr bwMode="auto">
            <a:xfrm>
              <a:off x="6707188" y="4097338"/>
              <a:ext cx="39688" cy="508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5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12"/>
                </a:cxn>
                <a:cxn ang="0">
                  <a:pos x="65" y="17"/>
                </a:cxn>
                <a:cxn ang="0">
                  <a:pos x="61" y="22"/>
                </a:cxn>
                <a:cxn ang="0">
                  <a:pos x="57" y="28"/>
                </a:cxn>
                <a:cxn ang="0">
                  <a:pos x="46" y="38"/>
                </a:cxn>
                <a:cxn ang="0">
                  <a:pos x="38" y="46"/>
                </a:cxn>
                <a:cxn ang="0">
                  <a:pos x="38" y="46"/>
                </a:cxn>
                <a:cxn ang="0">
                  <a:pos x="20" y="67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4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0" y="81"/>
                </a:cxn>
                <a:cxn ang="0">
                  <a:pos x="32" y="68"/>
                </a:cxn>
                <a:cxn ang="0">
                  <a:pos x="43" y="54"/>
                </a:cxn>
                <a:cxn ang="0">
                  <a:pos x="56" y="42"/>
                </a:cxn>
                <a:cxn ang="0">
                  <a:pos x="56" y="42"/>
                </a:cxn>
                <a:cxn ang="0">
                  <a:pos x="64" y="34"/>
                </a:cxn>
                <a:cxn ang="0">
                  <a:pos x="71" y="24"/>
                </a:cxn>
                <a:cxn ang="0">
                  <a:pos x="74" y="20"/>
                </a:cxn>
                <a:cxn ang="0">
                  <a:pos x="75" y="15"/>
                </a:cxn>
                <a:cxn ang="0">
                  <a:pos x="76" y="10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76" h="96">
                  <a:moveTo>
                    <a:pt x="75" y="4"/>
                  </a:moveTo>
                  <a:lnTo>
                    <a:pt x="75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5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12"/>
                  </a:lnTo>
                  <a:lnTo>
                    <a:pt x="65" y="17"/>
                  </a:lnTo>
                  <a:lnTo>
                    <a:pt x="61" y="22"/>
                  </a:lnTo>
                  <a:lnTo>
                    <a:pt x="57" y="28"/>
                  </a:lnTo>
                  <a:lnTo>
                    <a:pt x="46" y="38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20" y="67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4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0" y="81"/>
                  </a:lnTo>
                  <a:lnTo>
                    <a:pt x="32" y="68"/>
                  </a:lnTo>
                  <a:lnTo>
                    <a:pt x="43" y="54"/>
                  </a:lnTo>
                  <a:lnTo>
                    <a:pt x="56" y="42"/>
                  </a:lnTo>
                  <a:lnTo>
                    <a:pt x="56" y="42"/>
                  </a:lnTo>
                  <a:lnTo>
                    <a:pt x="64" y="34"/>
                  </a:lnTo>
                  <a:lnTo>
                    <a:pt x="71" y="24"/>
                  </a:lnTo>
                  <a:lnTo>
                    <a:pt x="74" y="20"/>
                  </a:lnTo>
                  <a:lnTo>
                    <a:pt x="75" y="15"/>
                  </a:lnTo>
                  <a:lnTo>
                    <a:pt x="76" y="10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1" name="Freeform 614"/>
            <p:cNvSpPr/>
            <p:nvPr/>
          </p:nvSpPr>
          <p:spPr bwMode="auto">
            <a:xfrm>
              <a:off x="6711950" y="4110038"/>
              <a:ext cx="57150" cy="76200"/>
            </a:xfrm>
            <a:custGeom>
              <a:avLst/>
              <a:gdLst/>
              <a:ahLst/>
              <a:cxnLst>
                <a:cxn ang="0">
                  <a:pos x="104" y="0"/>
                </a:cxn>
                <a:cxn ang="0">
                  <a:pos x="100" y="0"/>
                </a:cxn>
                <a:cxn ang="0">
                  <a:pos x="100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7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86" y="25"/>
                </a:cxn>
                <a:cxn ang="0">
                  <a:pos x="75" y="42"/>
                </a:cxn>
                <a:cxn ang="0">
                  <a:pos x="51" y="74"/>
                </a:cxn>
                <a:cxn ang="0">
                  <a:pos x="25" y="109"/>
                </a:cxn>
                <a:cxn ang="0">
                  <a:pos x="25" y="109"/>
                </a:cxn>
                <a:cxn ang="0">
                  <a:pos x="15" y="123"/>
                </a:cxn>
                <a:cxn ang="0">
                  <a:pos x="9" y="129"/>
                </a:cxn>
                <a:cxn ang="0">
                  <a:pos x="6" y="132"/>
                </a:cxn>
                <a:cxn ang="0">
                  <a:pos x="3" y="133"/>
                </a:cxn>
                <a:cxn ang="0">
                  <a:pos x="3" y="133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1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2"/>
                </a:cxn>
                <a:cxn ang="0">
                  <a:pos x="5" y="142"/>
                </a:cxn>
                <a:cxn ang="0">
                  <a:pos x="11" y="139"/>
                </a:cxn>
                <a:cxn ang="0">
                  <a:pos x="17" y="135"/>
                </a:cxn>
                <a:cxn ang="0">
                  <a:pos x="22" y="130"/>
                </a:cxn>
                <a:cxn ang="0">
                  <a:pos x="27" y="124"/>
                </a:cxn>
                <a:cxn ang="0">
                  <a:pos x="35" y="111"/>
                </a:cxn>
                <a:cxn ang="0">
                  <a:pos x="44" y="100"/>
                </a:cxn>
                <a:cxn ang="0">
                  <a:pos x="44" y="100"/>
                </a:cxn>
                <a:cxn ang="0">
                  <a:pos x="78" y="54"/>
                </a:cxn>
                <a:cxn ang="0">
                  <a:pos x="93" y="31"/>
                </a:cxn>
                <a:cxn ang="0">
                  <a:pos x="102" y="19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0"/>
                </a:cxn>
                <a:cxn ang="0">
                  <a:pos x="104" y="0"/>
                </a:cxn>
                <a:cxn ang="0">
                  <a:pos x="104" y="0"/>
                </a:cxn>
              </a:cxnLst>
              <a:rect l="0" t="0" r="r" b="b"/>
              <a:pathLst>
                <a:path w="109" h="143">
                  <a:moveTo>
                    <a:pt x="104" y="0"/>
                  </a:moveTo>
                  <a:lnTo>
                    <a:pt x="100" y="0"/>
                  </a:lnTo>
                  <a:lnTo>
                    <a:pt x="100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7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86" y="25"/>
                  </a:lnTo>
                  <a:lnTo>
                    <a:pt x="75" y="42"/>
                  </a:lnTo>
                  <a:lnTo>
                    <a:pt x="51" y="74"/>
                  </a:lnTo>
                  <a:lnTo>
                    <a:pt x="25" y="109"/>
                  </a:lnTo>
                  <a:lnTo>
                    <a:pt x="25" y="109"/>
                  </a:lnTo>
                  <a:lnTo>
                    <a:pt x="15" y="123"/>
                  </a:lnTo>
                  <a:lnTo>
                    <a:pt x="9" y="129"/>
                  </a:lnTo>
                  <a:lnTo>
                    <a:pt x="6" y="132"/>
                  </a:lnTo>
                  <a:lnTo>
                    <a:pt x="3" y="133"/>
                  </a:lnTo>
                  <a:lnTo>
                    <a:pt x="3" y="133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1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2"/>
                  </a:lnTo>
                  <a:lnTo>
                    <a:pt x="5" y="142"/>
                  </a:lnTo>
                  <a:lnTo>
                    <a:pt x="11" y="139"/>
                  </a:lnTo>
                  <a:lnTo>
                    <a:pt x="17" y="135"/>
                  </a:lnTo>
                  <a:lnTo>
                    <a:pt x="22" y="130"/>
                  </a:lnTo>
                  <a:lnTo>
                    <a:pt x="27" y="124"/>
                  </a:lnTo>
                  <a:lnTo>
                    <a:pt x="35" y="111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78" y="54"/>
                  </a:lnTo>
                  <a:lnTo>
                    <a:pt x="93" y="31"/>
                  </a:lnTo>
                  <a:lnTo>
                    <a:pt x="102" y="19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0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2" name="Freeform 615"/>
            <p:cNvSpPr/>
            <p:nvPr/>
          </p:nvSpPr>
          <p:spPr bwMode="auto">
            <a:xfrm>
              <a:off x="6724650" y="4137025"/>
              <a:ext cx="57150" cy="809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6" y="43"/>
                </a:cxn>
                <a:cxn ang="0">
                  <a:pos x="50" y="83"/>
                </a:cxn>
                <a:cxn ang="0">
                  <a:pos x="50" y="83"/>
                </a:cxn>
                <a:cxn ang="0">
                  <a:pos x="43" y="93"/>
                </a:cxn>
                <a:cxn ang="0">
                  <a:pos x="36" y="103"/>
                </a:cxn>
                <a:cxn ang="0">
                  <a:pos x="21" y="120"/>
                </a:cxn>
                <a:cxn ang="0">
                  <a:pos x="21" y="120"/>
                </a:cxn>
                <a:cxn ang="0">
                  <a:pos x="16" y="127"/>
                </a:cxn>
                <a:cxn ang="0">
                  <a:pos x="12" y="133"/>
                </a:cxn>
                <a:cxn ang="0">
                  <a:pos x="8" y="139"/>
                </a:cxn>
                <a:cxn ang="0">
                  <a:pos x="5" y="142"/>
                </a:cxn>
                <a:cxn ang="0">
                  <a:pos x="3" y="143"/>
                </a:cxn>
                <a:cxn ang="0">
                  <a:pos x="3" y="143"/>
                </a:cxn>
                <a:cxn ang="0">
                  <a:pos x="1" y="145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4" y="152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7" y="151"/>
                </a:cxn>
                <a:cxn ang="0">
                  <a:pos x="11" y="149"/>
                </a:cxn>
                <a:cxn ang="0">
                  <a:pos x="14" y="145"/>
                </a:cxn>
                <a:cxn ang="0">
                  <a:pos x="21" y="138"/>
                </a:cxn>
                <a:cxn ang="0">
                  <a:pos x="21" y="138"/>
                </a:cxn>
                <a:cxn ang="0">
                  <a:pos x="27" y="129"/>
                </a:cxn>
                <a:cxn ang="0">
                  <a:pos x="34" y="119"/>
                </a:cxn>
                <a:cxn ang="0">
                  <a:pos x="49" y="102"/>
                </a:cxn>
                <a:cxn ang="0">
                  <a:pos x="49" y="102"/>
                </a:cxn>
                <a:cxn ang="0">
                  <a:pos x="65" y="79"/>
                </a:cxn>
                <a:cxn ang="0">
                  <a:pos x="80" y="5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52">
                  <a:moveTo>
                    <a:pt x="100" y="2"/>
                  </a:moveTo>
                  <a:lnTo>
                    <a:pt x="100" y="2"/>
                  </a:lnTo>
                  <a:lnTo>
                    <a:pt x="76" y="43"/>
                  </a:lnTo>
                  <a:lnTo>
                    <a:pt x="50" y="83"/>
                  </a:lnTo>
                  <a:lnTo>
                    <a:pt x="50" y="83"/>
                  </a:lnTo>
                  <a:lnTo>
                    <a:pt x="43" y="93"/>
                  </a:lnTo>
                  <a:lnTo>
                    <a:pt x="36" y="103"/>
                  </a:lnTo>
                  <a:lnTo>
                    <a:pt x="21" y="120"/>
                  </a:lnTo>
                  <a:lnTo>
                    <a:pt x="21" y="120"/>
                  </a:lnTo>
                  <a:lnTo>
                    <a:pt x="16" y="127"/>
                  </a:lnTo>
                  <a:lnTo>
                    <a:pt x="12" y="133"/>
                  </a:lnTo>
                  <a:lnTo>
                    <a:pt x="8" y="139"/>
                  </a:lnTo>
                  <a:lnTo>
                    <a:pt x="5" y="142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45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4" y="152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11" y="149"/>
                  </a:lnTo>
                  <a:lnTo>
                    <a:pt x="14" y="145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7" y="129"/>
                  </a:lnTo>
                  <a:lnTo>
                    <a:pt x="34" y="119"/>
                  </a:lnTo>
                  <a:lnTo>
                    <a:pt x="49" y="102"/>
                  </a:lnTo>
                  <a:lnTo>
                    <a:pt x="49" y="102"/>
                  </a:lnTo>
                  <a:lnTo>
                    <a:pt x="65" y="79"/>
                  </a:lnTo>
                  <a:lnTo>
                    <a:pt x="80" y="5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3" name="Freeform 616"/>
            <p:cNvSpPr/>
            <p:nvPr/>
          </p:nvSpPr>
          <p:spPr bwMode="auto">
            <a:xfrm>
              <a:off x="6726238" y="4184650"/>
              <a:ext cx="58738" cy="80963"/>
            </a:xfrm>
            <a:custGeom>
              <a:avLst/>
              <a:gdLst/>
              <a:ahLst/>
              <a:cxnLst>
                <a:cxn ang="0">
                  <a:pos x="102" y="2"/>
                </a:cxn>
                <a:cxn ang="0">
                  <a:pos x="102" y="2"/>
                </a:cxn>
                <a:cxn ang="0">
                  <a:pos x="88" y="16"/>
                </a:cxn>
                <a:cxn ang="0">
                  <a:pos x="82" y="23"/>
                </a:cxn>
                <a:cxn ang="0">
                  <a:pos x="77" y="31"/>
                </a:cxn>
                <a:cxn ang="0">
                  <a:pos x="77" y="31"/>
                </a:cxn>
                <a:cxn ang="0">
                  <a:pos x="61" y="58"/>
                </a:cxn>
                <a:cxn ang="0">
                  <a:pos x="53" y="72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6" y="94"/>
                </a:cxn>
                <a:cxn ang="0">
                  <a:pos x="30" y="105"/>
                </a:cxn>
                <a:cxn ang="0">
                  <a:pos x="23" y="115"/>
                </a:cxn>
                <a:cxn ang="0">
                  <a:pos x="16" y="126"/>
                </a:cxn>
                <a:cxn ang="0">
                  <a:pos x="16" y="126"/>
                </a:cxn>
                <a:cxn ang="0">
                  <a:pos x="7" y="135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2"/>
                </a:cxn>
                <a:cxn ang="0">
                  <a:pos x="4" y="153"/>
                </a:cxn>
                <a:cxn ang="0">
                  <a:pos x="5" y="153"/>
                </a:cxn>
                <a:cxn ang="0">
                  <a:pos x="7" y="152"/>
                </a:cxn>
                <a:cxn ang="0">
                  <a:pos x="8" y="151"/>
                </a:cxn>
                <a:cxn ang="0">
                  <a:pos x="8" y="151"/>
                </a:cxn>
                <a:cxn ang="0">
                  <a:pos x="28" y="124"/>
                </a:cxn>
                <a:cxn ang="0">
                  <a:pos x="38" y="109"/>
                </a:cxn>
                <a:cxn ang="0">
                  <a:pos x="47" y="96"/>
                </a:cxn>
                <a:cxn ang="0">
                  <a:pos x="47" y="96"/>
                </a:cxn>
                <a:cxn ang="0">
                  <a:pos x="61" y="73"/>
                </a:cxn>
                <a:cxn ang="0">
                  <a:pos x="76" y="50"/>
                </a:cxn>
                <a:cxn ang="0">
                  <a:pos x="90" y="28"/>
                </a:cxn>
                <a:cxn ang="0">
                  <a:pos x="100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3" y="1"/>
                </a:cxn>
                <a:cxn ang="0">
                  <a:pos x="102" y="2"/>
                </a:cxn>
                <a:cxn ang="0">
                  <a:pos x="102" y="2"/>
                </a:cxn>
              </a:cxnLst>
              <a:rect l="0" t="0" r="r" b="b"/>
              <a:pathLst>
                <a:path w="109" h="153">
                  <a:moveTo>
                    <a:pt x="102" y="2"/>
                  </a:moveTo>
                  <a:lnTo>
                    <a:pt x="102" y="2"/>
                  </a:lnTo>
                  <a:lnTo>
                    <a:pt x="88" y="16"/>
                  </a:lnTo>
                  <a:lnTo>
                    <a:pt x="82" y="23"/>
                  </a:lnTo>
                  <a:lnTo>
                    <a:pt x="77" y="31"/>
                  </a:lnTo>
                  <a:lnTo>
                    <a:pt x="77" y="31"/>
                  </a:lnTo>
                  <a:lnTo>
                    <a:pt x="61" y="58"/>
                  </a:lnTo>
                  <a:lnTo>
                    <a:pt x="53" y="72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6" y="94"/>
                  </a:lnTo>
                  <a:lnTo>
                    <a:pt x="30" y="105"/>
                  </a:lnTo>
                  <a:lnTo>
                    <a:pt x="23" y="115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7" y="135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2"/>
                  </a:lnTo>
                  <a:lnTo>
                    <a:pt x="4" y="153"/>
                  </a:lnTo>
                  <a:lnTo>
                    <a:pt x="5" y="153"/>
                  </a:lnTo>
                  <a:lnTo>
                    <a:pt x="7" y="152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28" y="124"/>
                  </a:lnTo>
                  <a:lnTo>
                    <a:pt x="38" y="10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61" y="73"/>
                  </a:lnTo>
                  <a:lnTo>
                    <a:pt x="76" y="50"/>
                  </a:lnTo>
                  <a:lnTo>
                    <a:pt x="90" y="28"/>
                  </a:lnTo>
                  <a:lnTo>
                    <a:pt x="100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3" y="1"/>
                  </a:lnTo>
                  <a:lnTo>
                    <a:pt x="102" y="2"/>
                  </a:lnTo>
                  <a:lnTo>
                    <a:pt x="10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4" name="Freeform 617"/>
            <p:cNvSpPr/>
            <p:nvPr/>
          </p:nvSpPr>
          <p:spPr bwMode="auto">
            <a:xfrm>
              <a:off x="6726238" y="4238625"/>
              <a:ext cx="50800" cy="7302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5" y="20"/>
                </a:cxn>
                <a:cxn ang="0">
                  <a:pos x="63" y="37"/>
                </a:cxn>
                <a:cxn ang="0">
                  <a:pos x="38" y="71"/>
                </a:cxn>
                <a:cxn ang="0">
                  <a:pos x="38" y="71"/>
                </a:cxn>
                <a:cxn ang="0">
                  <a:pos x="28" y="85"/>
                </a:cxn>
                <a:cxn ang="0">
                  <a:pos x="16" y="100"/>
                </a:cxn>
                <a:cxn ang="0">
                  <a:pos x="10" y="108"/>
                </a:cxn>
                <a:cxn ang="0">
                  <a:pos x="5" y="116"/>
                </a:cxn>
                <a:cxn ang="0">
                  <a:pos x="2" y="12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5"/>
                </a:cxn>
                <a:cxn ang="0">
                  <a:pos x="1" y="137"/>
                </a:cxn>
                <a:cxn ang="0">
                  <a:pos x="2" y="137"/>
                </a:cxn>
                <a:cxn ang="0">
                  <a:pos x="4" y="138"/>
                </a:cxn>
                <a:cxn ang="0">
                  <a:pos x="7" y="137"/>
                </a:cxn>
                <a:cxn ang="0">
                  <a:pos x="8" y="135"/>
                </a:cxn>
                <a:cxn ang="0">
                  <a:pos x="9" y="132"/>
                </a:cxn>
                <a:cxn ang="0">
                  <a:pos x="9" y="132"/>
                </a:cxn>
                <a:cxn ang="0">
                  <a:pos x="11" y="124"/>
                </a:cxn>
                <a:cxn ang="0">
                  <a:pos x="16" y="116"/>
                </a:cxn>
                <a:cxn ang="0">
                  <a:pos x="21" y="108"/>
                </a:cxn>
                <a:cxn ang="0">
                  <a:pos x="27" y="99"/>
                </a:cxn>
                <a:cxn ang="0">
                  <a:pos x="41" y="83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74" y="38"/>
                </a:cxn>
                <a:cxn ang="0">
                  <a:pos x="84" y="23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5" y="5"/>
                </a:cxn>
                <a:cxn ang="0">
                  <a:pos x="95" y="3"/>
                </a:cxn>
                <a:cxn ang="0">
                  <a:pos x="94" y="2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38">
                  <a:moveTo>
                    <a:pt x="86" y="2"/>
                  </a:moveTo>
                  <a:lnTo>
                    <a:pt x="86" y="2"/>
                  </a:lnTo>
                  <a:lnTo>
                    <a:pt x="75" y="20"/>
                  </a:lnTo>
                  <a:lnTo>
                    <a:pt x="63" y="37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28" y="85"/>
                  </a:lnTo>
                  <a:lnTo>
                    <a:pt x="16" y="100"/>
                  </a:lnTo>
                  <a:lnTo>
                    <a:pt x="10" y="108"/>
                  </a:lnTo>
                  <a:lnTo>
                    <a:pt x="5" y="116"/>
                  </a:lnTo>
                  <a:lnTo>
                    <a:pt x="2" y="124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5"/>
                  </a:lnTo>
                  <a:lnTo>
                    <a:pt x="1" y="137"/>
                  </a:lnTo>
                  <a:lnTo>
                    <a:pt x="2" y="137"/>
                  </a:lnTo>
                  <a:lnTo>
                    <a:pt x="4" y="138"/>
                  </a:lnTo>
                  <a:lnTo>
                    <a:pt x="7" y="137"/>
                  </a:lnTo>
                  <a:lnTo>
                    <a:pt x="8" y="135"/>
                  </a:lnTo>
                  <a:lnTo>
                    <a:pt x="9" y="132"/>
                  </a:lnTo>
                  <a:lnTo>
                    <a:pt x="9" y="132"/>
                  </a:lnTo>
                  <a:lnTo>
                    <a:pt x="11" y="124"/>
                  </a:lnTo>
                  <a:lnTo>
                    <a:pt x="16" y="116"/>
                  </a:lnTo>
                  <a:lnTo>
                    <a:pt x="21" y="108"/>
                  </a:lnTo>
                  <a:lnTo>
                    <a:pt x="27" y="99"/>
                  </a:lnTo>
                  <a:lnTo>
                    <a:pt x="41" y="83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74" y="38"/>
                  </a:lnTo>
                  <a:lnTo>
                    <a:pt x="84" y="23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5" y="3"/>
                  </a:lnTo>
                  <a:lnTo>
                    <a:pt x="94" y="2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5" name="Freeform 618"/>
            <p:cNvSpPr/>
            <p:nvPr/>
          </p:nvSpPr>
          <p:spPr bwMode="auto">
            <a:xfrm>
              <a:off x="6721475" y="4275138"/>
              <a:ext cx="58738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1"/>
                </a:cxn>
                <a:cxn ang="0">
                  <a:pos x="88" y="19"/>
                </a:cxn>
                <a:cxn ang="0">
                  <a:pos x="75" y="38"/>
                </a:cxn>
                <a:cxn ang="0">
                  <a:pos x="65" y="56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39" y="94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20" y="123"/>
                </a:cxn>
                <a:cxn ang="0">
                  <a:pos x="13" y="132"/>
                </a:cxn>
                <a:cxn ang="0">
                  <a:pos x="6" y="141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0" y="155"/>
                </a:cxn>
                <a:cxn ang="0">
                  <a:pos x="1" y="156"/>
                </a:cxn>
                <a:cxn ang="0">
                  <a:pos x="2" y="157"/>
                </a:cxn>
                <a:cxn ang="0">
                  <a:pos x="4" y="158"/>
                </a:cxn>
                <a:cxn ang="0">
                  <a:pos x="5" y="158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13" y="150"/>
                </a:cxn>
                <a:cxn ang="0">
                  <a:pos x="18" y="143"/>
                </a:cxn>
                <a:cxn ang="0">
                  <a:pos x="24" y="138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39" y="111"/>
                </a:cxn>
                <a:cxn ang="0">
                  <a:pos x="53" y="90"/>
                </a:cxn>
                <a:cxn ang="0">
                  <a:pos x="53" y="90"/>
                </a:cxn>
                <a:cxn ang="0">
                  <a:pos x="66" y="71"/>
                </a:cxn>
                <a:cxn ang="0">
                  <a:pos x="79" y="49"/>
                </a:cxn>
                <a:cxn ang="0">
                  <a:pos x="92" y="28"/>
                </a:cxn>
                <a:cxn ang="0">
                  <a:pos x="99" y="18"/>
                </a:cxn>
                <a:cxn ang="0">
                  <a:pos x="108" y="9"/>
                </a:cxn>
                <a:cxn ang="0">
                  <a:pos x="108" y="9"/>
                </a:cxn>
                <a:cxn ang="0">
                  <a:pos x="109" y="8"/>
                </a:cxn>
                <a:cxn ang="0">
                  <a:pos x="109" y="5"/>
                </a:cxn>
                <a:cxn ang="0">
                  <a:pos x="109" y="3"/>
                </a:cxn>
                <a:cxn ang="0">
                  <a:pos x="108" y="2"/>
                </a:cxn>
                <a:cxn ang="0">
                  <a:pos x="105" y="1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58">
                  <a:moveTo>
                    <a:pt x="100" y="2"/>
                  </a:moveTo>
                  <a:lnTo>
                    <a:pt x="100" y="2"/>
                  </a:lnTo>
                  <a:lnTo>
                    <a:pt x="94" y="11"/>
                  </a:lnTo>
                  <a:lnTo>
                    <a:pt x="88" y="19"/>
                  </a:lnTo>
                  <a:lnTo>
                    <a:pt x="75" y="38"/>
                  </a:lnTo>
                  <a:lnTo>
                    <a:pt x="65" y="56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39" y="94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20" y="123"/>
                  </a:lnTo>
                  <a:lnTo>
                    <a:pt x="13" y="132"/>
                  </a:lnTo>
                  <a:lnTo>
                    <a:pt x="6" y="141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1" y="156"/>
                  </a:lnTo>
                  <a:lnTo>
                    <a:pt x="2" y="157"/>
                  </a:lnTo>
                  <a:lnTo>
                    <a:pt x="4" y="158"/>
                  </a:lnTo>
                  <a:lnTo>
                    <a:pt x="5" y="158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13" y="150"/>
                  </a:lnTo>
                  <a:lnTo>
                    <a:pt x="18" y="143"/>
                  </a:lnTo>
                  <a:lnTo>
                    <a:pt x="24" y="138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39" y="111"/>
                  </a:lnTo>
                  <a:lnTo>
                    <a:pt x="53" y="90"/>
                  </a:lnTo>
                  <a:lnTo>
                    <a:pt x="53" y="90"/>
                  </a:lnTo>
                  <a:lnTo>
                    <a:pt x="66" y="71"/>
                  </a:lnTo>
                  <a:lnTo>
                    <a:pt x="79" y="49"/>
                  </a:lnTo>
                  <a:lnTo>
                    <a:pt x="92" y="28"/>
                  </a:lnTo>
                  <a:lnTo>
                    <a:pt x="99" y="18"/>
                  </a:lnTo>
                  <a:lnTo>
                    <a:pt x="108" y="9"/>
                  </a:lnTo>
                  <a:lnTo>
                    <a:pt x="108" y="9"/>
                  </a:lnTo>
                  <a:lnTo>
                    <a:pt x="109" y="8"/>
                  </a:lnTo>
                  <a:lnTo>
                    <a:pt x="109" y="5"/>
                  </a:lnTo>
                  <a:lnTo>
                    <a:pt x="109" y="3"/>
                  </a:lnTo>
                  <a:lnTo>
                    <a:pt x="108" y="2"/>
                  </a:lnTo>
                  <a:lnTo>
                    <a:pt x="105" y="1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6" name="Freeform 619"/>
            <p:cNvSpPr/>
            <p:nvPr/>
          </p:nvSpPr>
          <p:spPr bwMode="auto">
            <a:xfrm>
              <a:off x="6726238" y="4329113"/>
              <a:ext cx="47625" cy="889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7" y="11"/>
                </a:cxn>
                <a:cxn ang="0">
                  <a:pos x="72" y="21"/>
                </a:cxn>
                <a:cxn ang="0">
                  <a:pos x="60" y="39"/>
                </a:cxn>
                <a:cxn ang="0">
                  <a:pos x="50" y="58"/>
                </a:cxn>
                <a:cxn ang="0">
                  <a:pos x="45" y="67"/>
                </a:cxn>
                <a:cxn ang="0">
                  <a:pos x="41" y="77"/>
                </a:cxn>
                <a:cxn ang="0">
                  <a:pos x="41" y="77"/>
                </a:cxn>
                <a:cxn ang="0">
                  <a:pos x="32" y="97"/>
                </a:cxn>
                <a:cxn ang="0">
                  <a:pos x="22" y="11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7" y="166"/>
                </a:cxn>
                <a:cxn ang="0">
                  <a:pos x="8" y="164"/>
                </a:cxn>
                <a:cxn ang="0">
                  <a:pos x="8" y="164"/>
                </a:cxn>
                <a:cxn ang="0">
                  <a:pos x="27" y="128"/>
                </a:cxn>
                <a:cxn ang="0">
                  <a:pos x="36" y="111"/>
                </a:cxn>
                <a:cxn ang="0">
                  <a:pos x="45" y="93"/>
                </a:cxn>
                <a:cxn ang="0">
                  <a:pos x="45" y="93"/>
                </a:cxn>
                <a:cxn ang="0">
                  <a:pos x="49" y="82"/>
                </a:cxn>
                <a:cxn ang="0">
                  <a:pos x="55" y="71"/>
                </a:cxn>
                <a:cxn ang="0">
                  <a:pos x="66" y="50"/>
                </a:cxn>
                <a:cxn ang="0">
                  <a:pos x="79" y="29"/>
                </a:cxn>
                <a:cxn ang="0">
                  <a:pos x="85" y="19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7">
                  <a:moveTo>
                    <a:pt x="82" y="2"/>
                  </a:moveTo>
                  <a:lnTo>
                    <a:pt x="82" y="2"/>
                  </a:lnTo>
                  <a:lnTo>
                    <a:pt x="77" y="11"/>
                  </a:lnTo>
                  <a:lnTo>
                    <a:pt x="72" y="21"/>
                  </a:lnTo>
                  <a:lnTo>
                    <a:pt x="60" y="39"/>
                  </a:lnTo>
                  <a:lnTo>
                    <a:pt x="50" y="58"/>
                  </a:lnTo>
                  <a:lnTo>
                    <a:pt x="45" y="67"/>
                  </a:lnTo>
                  <a:lnTo>
                    <a:pt x="41" y="77"/>
                  </a:lnTo>
                  <a:lnTo>
                    <a:pt x="41" y="77"/>
                  </a:lnTo>
                  <a:lnTo>
                    <a:pt x="32" y="97"/>
                  </a:lnTo>
                  <a:lnTo>
                    <a:pt x="22" y="11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7" y="166"/>
                  </a:lnTo>
                  <a:lnTo>
                    <a:pt x="8" y="164"/>
                  </a:lnTo>
                  <a:lnTo>
                    <a:pt x="8" y="164"/>
                  </a:lnTo>
                  <a:lnTo>
                    <a:pt x="27" y="128"/>
                  </a:lnTo>
                  <a:lnTo>
                    <a:pt x="36" y="111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9" y="82"/>
                  </a:lnTo>
                  <a:lnTo>
                    <a:pt x="55" y="71"/>
                  </a:lnTo>
                  <a:lnTo>
                    <a:pt x="66" y="50"/>
                  </a:lnTo>
                  <a:lnTo>
                    <a:pt x="79" y="29"/>
                  </a:lnTo>
                  <a:lnTo>
                    <a:pt x="85" y="19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7" name="Freeform 620"/>
            <p:cNvSpPr/>
            <p:nvPr/>
          </p:nvSpPr>
          <p:spPr bwMode="auto">
            <a:xfrm>
              <a:off x="6731000" y="4384675"/>
              <a:ext cx="41275" cy="68263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1" y="14"/>
                </a:cxn>
                <a:cxn ang="0">
                  <a:pos x="52" y="26"/>
                </a:cxn>
                <a:cxn ang="0">
                  <a:pos x="45" y="38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9"/>
                </a:cxn>
                <a:cxn ang="0">
                  <a:pos x="21" y="87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10" y="126"/>
                </a:cxn>
                <a:cxn ang="0">
                  <a:pos x="10" y="126"/>
                </a:cxn>
                <a:cxn ang="0">
                  <a:pos x="44" y="67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1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6" h="128">
                  <a:moveTo>
                    <a:pt x="68" y="2"/>
                  </a:moveTo>
                  <a:lnTo>
                    <a:pt x="68" y="2"/>
                  </a:lnTo>
                  <a:lnTo>
                    <a:pt x="61" y="14"/>
                  </a:lnTo>
                  <a:lnTo>
                    <a:pt x="52" y="26"/>
                  </a:lnTo>
                  <a:lnTo>
                    <a:pt x="45" y="38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9"/>
                  </a:lnTo>
                  <a:lnTo>
                    <a:pt x="21" y="87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10" y="126"/>
                  </a:lnTo>
                  <a:lnTo>
                    <a:pt x="10" y="126"/>
                  </a:lnTo>
                  <a:lnTo>
                    <a:pt x="44" y="6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1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8" name="Freeform 621"/>
            <p:cNvSpPr/>
            <p:nvPr/>
          </p:nvSpPr>
          <p:spPr bwMode="auto">
            <a:xfrm>
              <a:off x="6737350" y="4427538"/>
              <a:ext cx="42863" cy="69850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7" y="26"/>
                </a:cxn>
                <a:cxn ang="0">
                  <a:pos x="52" y="40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8" y="72"/>
                </a:cxn>
                <a:cxn ang="0">
                  <a:pos x="27" y="92"/>
                </a:cxn>
                <a:cxn ang="0">
                  <a:pos x="14" y="109"/>
                </a:cxn>
                <a:cxn ang="0">
                  <a:pos x="2" y="126"/>
                </a:cxn>
                <a:cxn ang="0">
                  <a:pos x="2" y="126"/>
                </a:cxn>
                <a:cxn ang="0">
                  <a:pos x="1" y="127"/>
                </a:cxn>
                <a:cxn ang="0">
                  <a:pos x="0" y="129"/>
                </a:cxn>
                <a:cxn ang="0">
                  <a:pos x="1" y="131"/>
                </a:cxn>
                <a:cxn ang="0">
                  <a:pos x="2" y="132"/>
                </a:cxn>
                <a:cxn ang="0">
                  <a:pos x="3" y="133"/>
                </a:cxn>
                <a:cxn ang="0">
                  <a:pos x="5" y="134"/>
                </a:cxn>
                <a:cxn ang="0">
                  <a:pos x="7" y="133"/>
                </a:cxn>
                <a:cxn ang="0">
                  <a:pos x="8" y="132"/>
                </a:cxn>
                <a:cxn ang="0">
                  <a:pos x="8" y="132"/>
                </a:cxn>
                <a:cxn ang="0">
                  <a:pos x="18" y="120"/>
                </a:cxn>
                <a:cxn ang="0">
                  <a:pos x="28" y="105"/>
                </a:cxn>
                <a:cxn ang="0">
                  <a:pos x="44" y="76"/>
                </a:cxn>
                <a:cxn ang="0">
                  <a:pos x="44" y="76"/>
                </a:cxn>
                <a:cxn ang="0">
                  <a:pos x="53" y="58"/>
                </a:cxn>
                <a:cxn ang="0">
                  <a:pos x="60" y="41"/>
                </a:cxn>
                <a:cxn ang="0">
                  <a:pos x="68" y="24"/>
                </a:cxn>
                <a:cxn ang="0">
                  <a:pos x="73" y="16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81" h="134">
                  <a:moveTo>
                    <a:pt x="72" y="1"/>
                  </a:moveTo>
                  <a:lnTo>
                    <a:pt x="72" y="1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7" y="26"/>
                  </a:lnTo>
                  <a:lnTo>
                    <a:pt x="52" y="40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8" y="72"/>
                  </a:lnTo>
                  <a:lnTo>
                    <a:pt x="27" y="92"/>
                  </a:lnTo>
                  <a:lnTo>
                    <a:pt x="14" y="109"/>
                  </a:lnTo>
                  <a:lnTo>
                    <a:pt x="2" y="126"/>
                  </a:lnTo>
                  <a:lnTo>
                    <a:pt x="2" y="126"/>
                  </a:lnTo>
                  <a:lnTo>
                    <a:pt x="1" y="127"/>
                  </a:lnTo>
                  <a:lnTo>
                    <a:pt x="0" y="129"/>
                  </a:lnTo>
                  <a:lnTo>
                    <a:pt x="1" y="131"/>
                  </a:lnTo>
                  <a:lnTo>
                    <a:pt x="2" y="132"/>
                  </a:lnTo>
                  <a:lnTo>
                    <a:pt x="3" y="133"/>
                  </a:lnTo>
                  <a:lnTo>
                    <a:pt x="5" y="134"/>
                  </a:lnTo>
                  <a:lnTo>
                    <a:pt x="7" y="133"/>
                  </a:lnTo>
                  <a:lnTo>
                    <a:pt x="8" y="132"/>
                  </a:lnTo>
                  <a:lnTo>
                    <a:pt x="8" y="132"/>
                  </a:lnTo>
                  <a:lnTo>
                    <a:pt x="18" y="120"/>
                  </a:lnTo>
                  <a:lnTo>
                    <a:pt x="28" y="10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53" y="58"/>
                  </a:lnTo>
                  <a:lnTo>
                    <a:pt x="60" y="41"/>
                  </a:lnTo>
                  <a:lnTo>
                    <a:pt x="68" y="24"/>
                  </a:lnTo>
                  <a:lnTo>
                    <a:pt x="73" y="16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09" name="Freeform 622"/>
            <p:cNvSpPr/>
            <p:nvPr/>
          </p:nvSpPr>
          <p:spPr bwMode="auto">
            <a:xfrm>
              <a:off x="6742113" y="4470400"/>
              <a:ext cx="39688" cy="68263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58" y="17"/>
                </a:cxn>
                <a:cxn ang="0">
                  <a:pos x="51" y="32"/>
                </a:cxn>
                <a:cxn ang="0">
                  <a:pos x="44" y="47"/>
                </a:cxn>
                <a:cxn ang="0">
                  <a:pos x="35" y="62"/>
                </a:cxn>
                <a:cxn ang="0">
                  <a:pos x="35" y="62"/>
                </a:cxn>
                <a:cxn ang="0">
                  <a:pos x="18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8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43" y="67"/>
                </a:cxn>
                <a:cxn ang="0">
                  <a:pos x="43" y="67"/>
                </a:cxn>
                <a:cxn ang="0">
                  <a:pos x="58" y="36"/>
                </a:cxn>
                <a:cxn ang="0">
                  <a:pos x="66" y="22"/>
                </a:cxn>
                <a:cxn ang="0">
                  <a:pos x="76" y="7"/>
                </a:cxn>
                <a:cxn ang="0">
                  <a:pos x="76" y="7"/>
                </a:cxn>
                <a:cxn ang="0">
                  <a:pos x="77" y="5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7" h="129">
                  <a:moveTo>
                    <a:pt x="67" y="2"/>
                  </a:moveTo>
                  <a:lnTo>
                    <a:pt x="67" y="2"/>
                  </a:lnTo>
                  <a:lnTo>
                    <a:pt x="58" y="17"/>
                  </a:lnTo>
                  <a:lnTo>
                    <a:pt x="51" y="32"/>
                  </a:lnTo>
                  <a:lnTo>
                    <a:pt x="44" y="47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18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43" y="67"/>
                  </a:lnTo>
                  <a:lnTo>
                    <a:pt x="43" y="67"/>
                  </a:lnTo>
                  <a:lnTo>
                    <a:pt x="58" y="36"/>
                  </a:lnTo>
                  <a:lnTo>
                    <a:pt x="66" y="22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7" y="5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0" name="Freeform 623"/>
            <p:cNvSpPr>
              <a:spLocks noEditPoints="1"/>
            </p:cNvSpPr>
            <p:nvPr/>
          </p:nvSpPr>
          <p:spPr bwMode="auto">
            <a:xfrm>
              <a:off x="6256338" y="4065588"/>
              <a:ext cx="544513" cy="696913"/>
            </a:xfrm>
            <a:custGeom>
              <a:avLst/>
              <a:gdLst/>
              <a:ahLst/>
              <a:cxnLst>
                <a:cxn ang="0">
                  <a:pos x="117" y="1301"/>
                </a:cxn>
                <a:cxn ang="0">
                  <a:pos x="41" y="1242"/>
                </a:cxn>
                <a:cxn ang="0">
                  <a:pos x="6" y="1151"/>
                </a:cxn>
                <a:cxn ang="0">
                  <a:pos x="3" y="1060"/>
                </a:cxn>
                <a:cxn ang="0">
                  <a:pos x="8" y="908"/>
                </a:cxn>
                <a:cxn ang="0">
                  <a:pos x="17" y="676"/>
                </a:cxn>
                <a:cxn ang="0">
                  <a:pos x="20" y="219"/>
                </a:cxn>
                <a:cxn ang="0">
                  <a:pos x="27" y="195"/>
                </a:cxn>
                <a:cxn ang="0">
                  <a:pos x="44" y="84"/>
                </a:cxn>
                <a:cxn ang="0">
                  <a:pos x="130" y="15"/>
                </a:cxn>
                <a:cxn ang="0">
                  <a:pos x="297" y="1"/>
                </a:cxn>
                <a:cxn ang="0">
                  <a:pos x="482" y="2"/>
                </a:cxn>
                <a:cxn ang="0">
                  <a:pos x="620" y="6"/>
                </a:cxn>
                <a:cxn ang="0">
                  <a:pos x="794" y="9"/>
                </a:cxn>
                <a:cxn ang="0">
                  <a:pos x="923" y="31"/>
                </a:cxn>
                <a:cxn ang="0">
                  <a:pos x="1003" y="106"/>
                </a:cxn>
                <a:cxn ang="0">
                  <a:pos x="1014" y="195"/>
                </a:cxn>
                <a:cxn ang="0">
                  <a:pos x="1019" y="237"/>
                </a:cxn>
                <a:cxn ang="0">
                  <a:pos x="1016" y="335"/>
                </a:cxn>
                <a:cxn ang="0">
                  <a:pos x="1016" y="426"/>
                </a:cxn>
                <a:cxn ang="0">
                  <a:pos x="1019" y="541"/>
                </a:cxn>
                <a:cxn ang="0">
                  <a:pos x="1020" y="650"/>
                </a:cxn>
                <a:cxn ang="0">
                  <a:pos x="1014" y="735"/>
                </a:cxn>
                <a:cxn ang="0">
                  <a:pos x="1020" y="897"/>
                </a:cxn>
                <a:cxn ang="0">
                  <a:pos x="1026" y="1044"/>
                </a:cxn>
                <a:cxn ang="0">
                  <a:pos x="1026" y="1132"/>
                </a:cxn>
                <a:cxn ang="0">
                  <a:pos x="1017" y="1204"/>
                </a:cxn>
                <a:cxn ang="0">
                  <a:pos x="946" y="1287"/>
                </a:cxn>
                <a:cxn ang="0">
                  <a:pos x="847" y="1313"/>
                </a:cxn>
                <a:cxn ang="0">
                  <a:pos x="837" y="1313"/>
                </a:cxn>
                <a:cxn ang="0">
                  <a:pos x="803" y="1309"/>
                </a:cxn>
                <a:cxn ang="0">
                  <a:pos x="719" y="1311"/>
                </a:cxn>
                <a:cxn ang="0">
                  <a:pos x="267" y="1318"/>
                </a:cxn>
                <a:cxn ang="0">
                  <a:pos x="457" y="1282"/>
                </a:cxn>
                <a:cxn ang="0">
                  <a:pos x="675" y="1278"/>
                </a:cxn>
                <a:cxn ang="0">
                  <a:pos x="822" y="1274"/>
                </a:cxn>
                <a:cxn ang="0">
                  <a:pos x="881" y="1273"/>
                </a:cxn>
                <a:cxn ang="0">
                  <a:pos x="949" y="1240"/>
                </a:cxn>
                <a:cxn ang="0">
                  <a:pos x="988" y="1178"/>
                </a:cxn>
                <a:cxn ang="0">
                  <a:pos x="993" y="1096"/>
                </a:cxn>
                <a:cxn ang="0">
                  <a:pos x="978" y="963"/>
                </a:cxn>
                <a:cxn ang="0">
                  <a:pos x="981" y="753"/>
                </a:cxn>
                <a:cxn ang="0">
                  <a:pos x="978" y="509"/>
                </a:cxn>
                <a:cxn ang="0">
                  <a:pos x="982" y="371"/>
                </a:cxn>
                <a:cxn ang="0">
                  <a:pos x="975" y="291"/>
                </a:cxn>
                <a:cxn ang="0">
                  <a:pos x="980" y="198"/>
                </a:cxn>
                <a:cxn ang="0">
                  <a:pos x="965" y="115"/>
                </a:cxn>
                <a:cxn ang="0">
                  <a:pos x="909" y="64"/>
                </a:cxn>
                <a:cxn ang="0">
                  <a:pos x="764" y="47"/>
                </a:cxn>
                <a:cxn ang="0">
                  <a:pos x="428" y="37"/>
                </a:cxn>
                <a:cxn ang="0">
                  <a:pos x="260" y="38"/>
                </a:cxn>
                <a:cxn ang="0">
                  <a:pos x="123" y="53"/>
                </a:cxn>
                <a:cxn ang="0">
                  <a:pos x="78" y="97"/>
                </a:cxn>
                <a:cxn ang="0">
                  <a:pos x="63" y="189"/>
                </a:cxn>
                <a:cxn ang="0">
                  <a:pos x="54" y="283"/>
                </a:cxn>
                <a:cxn ang="0">
                  <a:pos x="52" y="699"/>
                </a:cxn>
                <a:cxn ang="0">
                  <a:pos x="43" y="895"/>
                </a:cxn>
                <a:cxn ang="0">
                  <a:pos x="36" y="1076"/>
                </a:cxn>
                <a:cxn ang="0">
                  <a:pos x="41" y="1123"/>
                </a:cxn>
                <a:cxn ang="0">
                  <a:pos x="68" y="1214"/>
                </a:cxn>
                <a:cxn ang="0">
                  <a:pos x="159" y="1274"/>
                </a:cxn>
                <a:cxn ang="0">
                  <a:pos x="316" y="1281"/>
                </a:cxn>
              </a:cxnLst>
              <a:rect l="0" t="0" r="r" b="b"/>
              <a:pathLst>
                <a:path w="1029" h="1318">
                  <a:moveTo>
                    <a:pt x="249" y="1318"/>
                  </a:moveTo>
                  <a:lnTo>
                    <a:pt x="249" y="1318"/>
                  </a:lnTo>
                  <a:lnTo>
                    <a:pt x="226" y="1318"/>
                  </a:lnTo>
                  <a:lnTo>
                    <a:pt x="203" y="1317"/>
                  </a:lnTo>
                  <a:lnTo>
                    <a:pt x="180" y="1315"/>
                  </a:lnTo>
                  <a:lnTo>
                    <a:pt x="158" y="1311"/>
                  </a:lnTo>
                  <a:lnTo>
                    <a:pt x="137" y="1307"/>
                  </a:lnTo>
                  <a:lnTo>
                    <a:pt x="117" y="1301"/>
                  </a:lnTo>
                  <a:lnTo>
                    <a:pt x="107" y="1297"/>
                  </a:lnTo>
                  <a:lnTo>
                    <a:pt x="98" y="1292"/>
                  </a:lnTo>
                  <a:lnTo>
                    <a:pt x="89" y="1288"/>
                  </a:lnTo>
                  <a:lnTo>
                    <a:pt x="81" y="1281"/>
                  </a:lnTo>
                  <a:lnTo>
                    <a:pt x="81" y="1281"/>
                  </a:lnTo>
                  <a:lnTo>
                    <a:pt x="66" y="1270"/>
                  </a:lnTo>
                  <a:lnTo>
                    <a:pt x="54" y="1257"/>
                  </a:lnTo>
                  <a:lnTo>
                    <a:pt x="41" y="1242"/>
                  </a:lnTo>
                  <a:lnTo>
                    <a:pt x="31" y="1225"/>
                  </a:lnTo>
                  <a:lnTo>
                    <a:pt x="23" y="1209"/>
                  </a:lnTo>
                  <a:lnTo>
                    <a:pt x="15" y="1190"/>
                  </a:lnTo>
                  <a:lnTo>
                    <a:pt x="10" y="1172"/>
                  </a:lnTo>
                  <a:lnTo>
                    <a:pt x="7" y="1153"/>
                  </a:lnTo>
                  <a:lnTo>
                    <a:pt x="7" y="1152"/>
                  </a:lnTo>
                  <a:lnTo>
                    <a:pt x="6" y="1151"/>
                  </a:lnTo>
                  <a:lnTo>
                    <a:pt x="6" y="1151"/>
                  </a:lnTo>
                  <a:lnTo>
                    <a:pt x="5" y="1147"/>
                  </a:lnTo>
                  <a:lnTo>
                    <a:pt x="5" y="1147"/>
                  </a:lnTo>
                  <a:lnTo>
                    <a:pt x="3" y="1136"/>
                  </a:lnTo>
                  <a:lnTo>
                    <a:pt x="1" y="1126"/>
                  </a:lnTo>
                  <a:lnTo>
                    <a:pt x="0" y="1104"/>
                  </a:lnTo>
                  <a:lnTo>
                    <a:pt x="1" y="1082"/>
                  </a:lnTo>
                  <a:lnTo>
                    <a:pt x="3" y="1060"/>
                  </a:lnTo>
                  <a:lnTo>
                    <a:pt x="3" y="1060"/>
                  </a:lnTo>
                  <a:lnTo>
                    <a:pt x="5" y="1031"/>
                  </a:lnTo>
                  <a:lnTo>
                    <a:pt x="5" y="1031"/>
                  </a:lnTo>
                  <a:lnTo>
                    <a:pt x="6" y="1001"/>
                  </a:lnTo>
                  <a:lnTo>
                    <a:pt x="6" y="1001"/>
                  </a:lnTo>
                  <a:lnTo>
                    <a:pt x="9" y="955"/>
                  </a:lnTo>
                  <a:lnTo>
                    <a:pt x="9" y="932"/>
                  </a:lnTo>
                  <a:lnTo>
                    <a:pt x="8" y="908"/>
                  </a:lnTo>
                  <a:lnTo>
                    <a:pt x="8" y="908"/>
                  </a:lnTo>
                  <a:lnTo>
                    <a:pt x="7" y="889"/>
                  </a:lnTo>
                  <a:lnTo>
                    <a:pt x="7" y="868"/>
                  </a:lnTo>
                  <a:lnTo>
                    <a:pt x="8" y="827"/>
                  </a:lnTo>
                  <a:lnTo>
                    <a:pt x="10" y="786"/>
                  </a:lnTo>
                  <a:lnTo>
                    <a:pt x="12" y="745"/>
                  </a:lnTo>
                  <a:lnTo>
                    <a:pt x="12" y="745"/>
                  </a:lnTo>
                  <a:lnTo>
                    <a:pt x="17" y="676"/>
                  </a:lnTo>
                  <a:lnTo>
                    <a:pt x="17" y="676"/>
                  </a:lnTo>
                  <a:lnTo>
                    <a:pt x="18" y="619"/>
                  </a:lnTo>
                  <a:lnTo>
                    <a:pt x="20" y="561"/>
                  </a:lnTo>
                  <a:lnTo>
                    <a:pt x="18" y="448"/>
                  </a:lnTo>
                  <a:lnTo>
                    <a:pt x="18" y="448"/>
                  </a:lnTo>
                  <a:lnTo>
                    <a:pt x="17" y="334"/>
                  </a:lnTo>
                  <a:lnTo>
                    <a:pt x="17" y="277"/>
                  </a:lnTo>
                  <a:lnTo>
                    <a:pt x="20" y="219"/>
                  </a:lnTo>
                  <a:lnTo>
                    <a:pt x="20" y="219"/>
                  </a:lnTo>
                  <a:lnTo>
                    <a:pt x="21" y="214"/>
                  </a:lnTo>
                  <a:lnTo>
                    <a:pt x="24" y="209"/>
                  </a:lnTo>
                  <a:lnTo>
                    <a:pt x="25" y="208"/>
                  </a:lnTo>
                  <a:lnTo>
                    <a:pt x="25" y="207"/>
                  </a:lnTo>
                  <a:lnTo>
                    <a:pt x="25" y="207"/>
                  </a:lnTo>
                  <a:lnTo>
                    <a:pt x="26" y="201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9" y="143"/>
                  </a:lnTo>
                  <a:lnTo>
                    <a:pt x="30" y="13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38" y="101"/>
                  </a:lnTo>
                  <a:lnTo>
                    <a:pt x="44" y="84"/>
                  </a:lnTo>
                  <a:lnTo>
                    <a:pt x="53" y="70"/>
                  </a:lnTo>
                  <a:lnTo>
                    <a:pt x="61" y="56"/>
                  </a:lnTo>
                  <a:lnTo>
                    <a:pt x="72" y="45"/>
                  </a:lnTo>
                  <a:lnTo>
                    <a:pt x="84" y="36"/>
                  </a:lnTo>
                  <a:lnTo>
                    <a:pt x="96" y="27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30" y="15"/>
                  </a:lnTo>
                  <a:lnTo>
                    <a:pt x="151" y="11"/>
                  </a:lnTo>
                  <a:lnTo>
                    <a:pt x="171" y="7"/>
                  </a:lnTo>
                  <a:lnTo>
                    <a:pt x="192" y="4"/>
                  </a:lnTo>
                  <a:lnTo>
                    <a:pt x="213" y="3"/>
                  </a:lnTo>
                  <a:lnTo>
                    <a:pt x="234" y="2"/>
                  </a:lnTo>
                  <a:lnTo>
                    <a:pt x="277" y="1"/>
                  </a:lnTo>
                  <a:lnTo>
                    <a:pt x="277" y="1"/>
                  </a:lnTo>
                  <a:lnTo>
                    <a:pt x="297" y="1"/>
                  </a:lnTo>
                  <a:lnTo>
                    <a:pt x="297" y="1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448" y="2"/>
                  </a:lnTo>
                  <a:lnTo>
                    <a:pt x="448" y="2"/>
                  </a:lnTo>
                  <a:lnTo>
                    <a:pt x="482" y="2"/>
                  </a:lnTo>
                  <a:lnTo>
                    <a:pt x="513" y="0"/>
                  </a:lnTo>
                  <a:lnTo>
                    <a:pt x="513" y="0"/>
                  </a:lnTo>
                  <a:lnTo>
                    <a:pt x="536" y="0"/>
                  </a:lnTo>
                  <a:lnTo>
                    <a:pt x="536" y="0"/>
                  </a:lnTo>
                  <a:lnTo>
                    <a:pt x="556" y="0"/>
                  </a:lnTo>
                  <a:lnTo>
                    <a:pt x="577" y="1"/>
                  </a:lnTo>
                  <a:lnTo>
                    <a:pt x="620" y="6"/>
                  </a:lnTo>
                  <a:lnTo>
                    <a:pt x="620" y="6"/>
                  </a:lnTo>
                  <a:lnTo>
                    <a:pt x="661" y="9"/>
                  </a:lnTo>
                  <a:lnTo>
                    <a:pt x="68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48" y="10"/>
                  </a:lnTo>
                  <a:lnTo>
                    <a:pt x="748" y="10"/>
                  </a:lnTo>
                  <a:lnTo>
                    <a:pt x="794" y="9"/>
                  </a:lnTo>
                  <a:lnTo>
                    <a:pt x="794" y="9"/>
                  </a:lnTo>
                  <a:lnTo>
                    <a:pt x="815" y="10"/>
                  </a:lnTo>
                  <a:lnTo>
                    <a:pt x="839" y="11"/>
                  </a:lnTo>
                  <a:lnTo>
                    <a:pt x="865" y="14"/>
                  </a:lnTo>
                  <a:lnTo>
                    <a:pt x="878" y="17"/>
                  </a:lnTo>
                  <a:lnTo>
                    <a:pt x="890" y="20"/>
                  </a:lnTo>
                  <a:lnTo>
                    <a:pt x="890" y="20"/>
                  </a:lnTo>
                  <a:lnTo>
                    <a:pt x="908" y="25"/>
                  </a:lnTo>
                  <a:lnTo>
                    <a:pt x="923" y="31"/>
                  </a:lnTo>
                  <a:lnTo>
                    <a:pt x="937" y="39"/>
                  </a:lnTo>
                  <a:lnTo>
                    <a:pt x="950" y="47"/>
                  </a:lnTo>
                  <a:lnTo>
                    <a:pt x="963" y="57"/>
                  </a:lnTo>
                  <a:lnTo>
                    <a:pt x="975" y="69"/>
                  </a:lnTo>
                  <a:lnTo>
                    <a:pt x="987" y="82"/>
                  </a:lnTo>
                  <a:lnTo>
                    <a:pt x="997" y="97"/>
                  </a:lnTo>
                  <a:lnTo>
                    <a:pt x="997" y="97"/>
                  </a:lnTo>
                  <a:lnTo>
                    <a:pt x="1003" y="106"/>
                  </a:lnTo>
                  <a:lnTo>
                    <a:pt x="1007" y="115"/>
                  </a:lnTo>
                  <a:lnTo>
                    <a:pt x="1010" y="125"/>
                  </a:lnTo>
                  <a:lnTo>
                    <a:pt x="1012" y="134"/>
                  </a:lnTo>
                  <a:lnTo>
                    <a:pt x="1013" y="143"/>
                  </a:lnTo>
                  <a:lnTo>
                    <a:pt x="1014" y="153"/>
                  </a:lnTo>
                  <a:lnTo>
                    <a:pt x="1014" y="172"/>
                  </a:lnTo>
                  <a:lnTo>
                    <a:pt x="1014" y="172"/>
                  </a:lnTo>
                  <a:lnTo>
                    <a:pt x="1014" y="195"/>
                  </a:lnTo>
                  <a:lnTo>
                    <a:pt x="1016" y="207"/>
                  </a:lnTo>
                  <a:lnTo>
                    <a:pt x="1018" y="218"/>
                  </a:lnTo>
                  <a:lnTo>
                    <a:pt x="1018" y="219"/>
                  </a:lnTo>
                  <a:lnTo>
                    <a:pt x="1018" y="220"/>
                  </a:lnTo>
                  <a:lnTo>
                    <a:pt x="1018" y="220"/>
                  </a:lnTo>
                  <a:lnTo>
                    <a:pt x="1020" y="225"/>
                  </a:lnTo>
                  <a:lnTo>
                    <a:pt x="1020" y="231"/>
                  </a:lnTo>
                  <a:lnTo>
                    <a:pt x="1019" y="237"/>
                  </a:lnTo>
                  <a:lnTo>
                    <a:pt x="1017" y="242"/>
                  </a:lnTo>
                  <a:lnTo>
                    <a:pt x="1016" y="243"/>
                  </a:lnTo>
                  <a:lnTo>
                    <a:pt x="1016" y="245"/>
                  </a:lnTo>
                  <a:lnTo>
                    <a:pt x="1016" y="245"/>
                  </a:lnTo>
                  <a:lnTo>
                    <a:pt x="1013" y="268"/>
                  </a:lnTo>
                  <a:lnTo>
                    <a:pt x="1012" y="291"/>
                  </a:lnTo>
                  <a:lnTo>
                    <a:pt x="1013" y="312"/>
                  </a:lnTo>
                  <a:lnTo>
                    <a:pt x="1016" y="335"/>
                  </a:lnTo>
                  <a:lnTo>
                    <a:pt x="1016" y="335"/>
                  </a:lnTo>
                  <a:lnTo>
                    <a:pt x="1018" y="353"/>
                  </a:lnTo>
                  <a:lnTo>
                    <a:pt x="1019" y="370"/>
                  </a:lnTo>
                  <a:lnTo>
                    <a:pt x="1019" y="387"/>
                  </a:lnTo>
                  <a:lnTo>
                    <a:pt x="1018" y="405"/>
                  </a:lnTo>
                  <a:lnTo>
                    <a:pt x="1018" y="405"/>
                  </a:lnTo>
                  <a:lnTo>
                    <a:pt x="1016" y="426"/>
                  </a:lnTo>
                  <a:lnTo>
                    <a:pt x="1016" y="426"/>
                  </a:lnTo>
                  <a:lnTo>
                    <a:pt x="1013" y="461"/>
                  </a:lnTo>
                  <a:lnTo>
                    <a:pt x="1012" y="478"/>
                  </a:lnTo>
                  <a:lnTo>
                    <a:pt x="1013" y="496"/>
                  </a:lnTo>
                  <a:lnTo>
                    <a:pt x="1013" y="496"/>
                  </a:lnTo>
                  <a:lnTo>
                    <a:pt x="1014" y="510"/>
                  </a:lnTo>
                  <a:lnTo>
                    <a:pt x="1017" y="524"/>
                  </a:lnTo>
                  <a:lnTo>
                    <a:pt x="1017" y="524"/>
                  </a:lnTo>
                  <a:lnTo>
                    <a:pt x="1019" y="541"/>
                  </a:lnTo>
                  <a:lnTo>
                    <a:pt x="1020" y="552"/>
                  </a:lnTo>
                  <a:lnTo>
                    <a:pt x="1020" y="561"/>
                  </a:lnTo>
                  <a:lnTo>
                    <a:pt x="1020" y="561"/>
                  </a:lnTo>
                  <a:lnTo>
                    <a:pt x="1019" y="586"/>
                  </a:lnTo>
                  <a:lnTo>
                    <a:pt x="1020" y="610"/>
                  </a:lnTo>
                  <a:lnTo>
                    <a:pt x="1020" y="610"/>
                  </a:lnTo>
                  <a:lnTo>
                    <a:pt x="1020" y="629"/>
                  </a:lnTo>
                  <a:lnTo>
                    <a:pt x="1020" y="650"/>
                  </a:lnTo>
                  <a:lnTo>
                    <a:pt x="1020" y="650"/>
                  </a:lnTo>
                  <a:lnTo>
                    <a:pt x="1019" y="667"/>
                  </a:lnTo>
                  <a:lnTo>
                    <a:pt x="1017" y="684"/>
                  </a:lnTo>
                  <a:lnTo>
                    <a:pt x="1017" y="684"/>
                  </a:lnTo>
                  <a:lnTo>
                    <a:pt x="1014" y="709"/>
                  </a:lnTo>
                  <a:lnTo>
                    <a:pt x="1014" y="723"/>
                  </a:lnTo>
                  <a:lnTo>
                    <a:pt x="1014" y="735"/>
                  </a:lnTo>
                  <a:lnTo>
                    <a:pt x="1014" y="735"/>
                  </a:lnTo>
                  <a:lnTo>
                    <a:pt x="1017" y="775"/>
                  </a:lnTo>
                  <a:lnTo>
                    <a:pt x="1017" y="775"/>
                  </a:lnTo>
                  <a:lnTo>
                    <a:pt x="1020" y="805"/>
                  </a:lnTo>
                  <a:lnTo>
                    <a:pt x="1021" y="836"/>
                  </a:lnTo>
                  <a:lnTo>
                    <a:pt x="1021" y="867"/>
                  </a:lnTo>
                  <a:lnTo>
                    <a:pt x="1021" y="881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8" y="918"/>
                  </a:lnTo>
                  <a:lnTo>
                    <a:pt x="1017" y="937"/>
                  </a:lnTo>
                  <a:lnTo>
                    <a:pt x="1016" y="956"/>
                  </a:lnTo>
                  <a:lnTo>
                    <a:pt x="1017" y="975"/>
                  </a:lnTo>
                  <a:lnTo>
                    <a:pt x="1018" y="992"/>
                  </a:lnTo>
                  <a:lnTo>
                    <a:pt x="1020" y="1010"/>
                  </a:lnTo>
                  <a:lnTo>
                    <a:pt x="1023" y="1027"/>
                  </a:lnTo>
                  <a:lnTo>
                    <a:pt x="1026" y="1044"/>
                  </a:lnTo>
                  <a:lnTo>
                    <a:pt x="1026" y="1044"/>
                  </a:lnTo>
                  <a:lnTo>
                    <a:pt x="1028" y="1059"/>
                  </a:lnTo>
                  <a:lnTo>
                    <a:pt x="1029" y="1073"/>
                  </a:lnTo>
                  <a:lnTo>
                    <a:pt x="1028" y="1089"/>
                  </a:lnTo>
                  <a:lnTo>
                    <a:pt x="1027" y="1103"/>
                  </a:lnTo>
                  <a:lnTo>
                    <a:pt x="1027" y="1103"/>
                  </a:lnTo>
                  <a:lnTo>
                    <a:pt x="1026" y="1118"/>
                  </a:lnTo>
                  <a:lnTo>
                    <a:pt x="1026" y="1132"/>
                  </a:lnTo>
                  <a:lnTo>
                    <a:pt x="1026" y="1132"/>
                  </a:lnTo>
                  <a:lnTo>
                    <a:pt x="1026" y="1146"/>
                  </a:lnTo>
                  <a:lnTo>
                    <a:pt x="1026" y="1146"/>
                  </a:lnTo>
                  <a:lnTo>
                    <a:pt x="1026" y="1168"/>
                  </a:lnTo>
                  <a:lnTo>
                    <a:pt x="1024" y="1179"/>
                  </a:lnTo>
                  <a:lnTo>
                    <a:pt x="1022" y="1189"/>
                  </a:lnTo>
                  <a:lnTo>
                    <a:pt x="1022" y="1189"/>
                  </a:lnTo>
                  <a:lnTo>
                    <a:pt x="1017" y="1204"/>
                  </a:lnTo>
                  <a:lnTo>
                    <a:pt x="1010" y="1217"/>
                  </a:lnTo>
                  <a:lnTo>
                    <a:pt x="1003" y="1230"/>
                  </a:lnTo>
                  <a:lnTo>
                    <a:pt x="996" y="1241"/>
                  </a:lnTo>
                  <a:lnTo>
                    <a:pt x="988" y="1252"/>
                  </a:lnTo>
                  <a:lnTo>
                    <a:pt x="978" y="1262"/>
                  </a:lnTo>
                  <a:lnTo>
                    <a:pt x="968" y="1271"/>
                  </a:lnTo>
                  <a:lnTo>
                    <a:pt x="957" y="1279"/>
                  </a:lnTo>
                  <a:lnTo>
                    <a:pt x="946" y="1287"/>
                  </a:lnTo>
                  <a:lnTo>
                    <a:pt x="935" y="1293"/>
                  </a:lnTo>
                  <a:lnTo>
                    <a:pt x="921" y="1298"/>
                  </a:lnTo>
                  <a:lnTo>
                    <a:pt x="908" y="1303"/>
                  </a:lnTo>
                  <a:lnTo>
                    <a:pt x="894" y="1306"/>
                  </a:lnTo>
                  <a:lnTo>
                    <a:pt x="879" y="1309"/>
                  </a:lnTo>
                  <a:lnTo>
                    <a:pt x="863" y="1311"/>
                  </a:lnTo>
                  <a:lnTo>
                    <a:pt x="847" y="1313"/>
                  </a:lnTo>
                  <a:lnTo>
                    <a:pt x="847" y="1313"/>
                  </a:lnTo>
                  <a:lnTo>
                    <a:pt x="846" y="1313"/>
                  </a:lnTo>
                  <a:lnTo>
                    <a:pt x="846" y="1313"/>
                  </a:lnTo>
                  <a:lnTo>
                    <a:pt x="842" y="1313"/>
                  </a:lnTo>
                  <a:lnTo>
                    <a:pt x="842" y="1313"/>
                  </a:lnTo>
                  <a:lnTo>
                    <a:pt x="840" y="1313"/>
                  </a:lnTo>
                  <a:lnTo>
                    <a:pt x="838" y="1313"/>
                  </a:lnTo>
                  <a:lnTo>
                    <a:pt x="837" y="1313"/>
                  </a:lnTo>
                  <a:lnTo>
                    <a:pt x="837" y="1313"/>
                  </a:lnTo>
                  <a:lnTo>
                    <a:pt x="833" y="1311"/>
                  </a:lnTo>
                  <a:lnTo>
                    <a:pt x="829" y="1310"/>
                  </a:lnTo>
                  <a:lnTo>
                    <a:pt x="828" y="1310"/>
                  </a:lnTo>
                  <a:lnTo>
                    <a:pt x="827" y="1309"/>
                  </a:lnTo>
                  <a:lnTo>
                    <a:pt x="827" y="1309"/>
                  </a:lnTo>
                  <a:lnTo>
                    <a:pt x="817" y="1309"/>
                  </a:lnTo>
                  <a:lnTo>
                    <a:pt x="817" y="1309"/>
                  </a:lnTo>
                  <a:lnTo>
                    <a:pt x="803" y="1309"/>
                  </a:lnTo>
                  <a:lnTo>
                    <a:pt x="790" y="1311"/>
                  </a:lnTo>
                  <a:lnTo>
                    <a:pt x="790" y="1311"/>
                  </a:lnTo>
                  <a:lnTo>
                    <a:pt x="769" y="1313"/>
                  </a:lnTo>
                  <a:lnTo>
                    <a:pt x="769" y="1313"/>
                  </a:lnTo>
                  <a:lnTo>
                    <a:pt x="744" y="1313"/>
                  </a:lnTo>
                  <a:lnTo>
                    <a:pt x="744" y="1313"/>
                  </a:lnTo>
                  <a:lnTo>
                    <a:pt x="719" y="1311"/>
                  </a:lnTo>
                  <a:lnTo>
                    <a:pt x="719" y="1311"/>
                  </a:lnTo>
                  <a:lnTo>
                    <a:pt x="694" y="1313"/>
                  </a:lnTo>
                  <a:lnTo>
                    <a:pt x="666" y="1314"/>
                  </a:lnTo>
                  <a:lnTo>
                    <a:pt x="666" y="1314"/>
                  </a:lnTo>
                  <a:lnTo>
                    <a:pt x="609" y="1316"/>
                  </a:lnTo>
                  <a:lnTo>
                    <a:pt x="552" y="1317"/>
                  </a:lnTo>
                  <a:lnTo>
                    <a:pt x="552" y="1317"/>
                  </a:lnTo>
                  <a:lnTo>
                    <a:pt x="413" y="1318"/>
                  </a:lnTo>
                  <a:lnTo>
                    <a:pt x="267" y="1318"/>
                  </a:lnTo>
                  <a:lnTo>
                    <a:pt x="267" y="1318"/>
                  </a:lnTo>
                  <a:lnTo>
                    <a:pt x="249" y="1318"/>
                  </a:lnTo>
                  <a:lnTo>
                    <a:pt x="249" y="1318"/>
                  </a:lnTo>
                  <a:close/>
                  <a:moveTo>
                    <a:pt x="368" y="1281"/>
                  </a:moveTo>
                  <a:lnTo>
                    <a:pt x="368" y="1281"/>
                  </a:lnTo>
                  <a:lnTo>
                    <a:pt x="412" y="1281"/>
                  </a:lnTo>
                  <a:lnTo>
                    <a:pt x="457" y="1282"/>
                  </a:lnTo>
                  <a:lnTo>
                    <a:pt x="457" y="1282"/>
                  </a:lnTo>
                  <a:lnTo>
                    <a:pt x="502" y="1283"/>
                  </a:lnTo>
                  <a:lnTo>
                    <a:pt x="549" y="1285"/>
                  </a:lnTo>
                  <a:lnTo>
                    <a:pt x="549" y="1285"/>
                  </a:lnTo>
                  <a:lnTo>
                    <a:pt x="601" y="1283"/>
                  </a:lnTo>
                  <a:lnTo>
                    <a:pt x="625" y="1282"/>
                  </a:lnTo>
                  <a:lnTo>
                    <a:pt x="648" y="1280"/>
                  </a:lnTo>
                  <a:lnTo>
                    <a:pt x="648" y="1280"/>
                  </a:lnTo>
                  <a:lnTo>
                    <a:pt x="675" y="1278"/>
                  </a:lnTo>
                  <a:lnTo>
                    <a:pt x="703" y="1277"/>
                  </a:lnTo>
                  <a:lnTo>
                    <a:pt x="762" y="1276"/>
                  </a:lnTo>
                  <a:lnTo>
                    <a:pt x="771" y="1276"/>
                  </a:lnTo>
                  <a:lnTo>
                    <a:pt x="771" y="1276"/>
                  </a:lnTo>
                  <a:lnTo>
                    <a:pt x="796" y="1275"/>
                  </a:lnTo>
                  <a:lnTo>
                    <a:pt x="796" y="1275"/>
                  </a:lnTo>
                  <a:lnTo>
                    <a:pt x="809" y="1274"/>
                  </a:lnTo>
                  <a:lnTo>
                    <a:pt x="822" y="1274"/>
                  </a:lnTo>
                  <a:lnTo>
                    <a:pt x="822" y="1274"/>
                  </a:lnTo>
                  <a:lnTo>
                    <a:pt x="834" y="1274"/>
                  </a:lnTo>
                  <a:lnTo>
                    <a:pt x="845" y="1276"/>
                  </a:lnTo>
                  <a:lnTo>
                    <a:pt x="846" y="1276"/>
                  </a:lnTo>
                  <a:lnTo>
                    <a:pt x="847" y="1276"/>
                  </a:lnTo>
                  <a:lnTo>
                    <a:pt x="847" y="1276"/>
                  </a:lnTo>
                  <a:lnTo>
                    <a:pt x="869" y="1274"/>
                  </a:lnTo>
                  <a:lnTo>
                    <a:pt x="881" y="1273"/>
                  </a:lnTo>
                  <a:lnTo>
                    <a:pt x="890" y="1271"/>
                  </a:lnTo>
                  <a:lnTo>
                    <a:pt x="900" y="1268"/>
                  </a:lnTo>
                  <a:lnTo>
                    <a:pt x="910" y="1265"/>
                  </a:lnTo>
                  <a:lnTo>
                    <a:pt x="918" y="1262"/>
                  </a:lnTo>
                  <a:lnTo>
                    <a:pt x="926" y="1257"/>
                  </a:lnTo>
                  <a:lnTo>
                    <a:pt x="935" y="1252"/>
                  </a:lnTo>
                  <a:lnTo>
                    <a:pt x="942" y="1246"/>
                  </a:lnTo>
                  <a:lnTo>
                    <a:pt x="949" y="1240"/>
                  </a:lnTo>
                  <a:lnTo>
                    <a:pt x="955" y="1234"/>
                  </a:lnTo>
                  <a:lnTo>
                    <a:pt x="963" y="1225"/>
                  </a:lnTo>
                  <a:lnTo>
                    <a:pt x="968" y="1218"/>
                  </a:lnTo>
                  <a:lnTo>
                    <a:pt x="979" y="1200"/>
                  </a:lnTo>
                  <a:lnTo>
                    <a:pt x="979" y="1200"/>
                  </a:lnTo>
                  <a:lnTo>
                    <a:pt x="982" y="1192"/>
                  </a:lnTo>
                  <a:lnTo>
                    <a:pt x="985" y="1185"/>
                  </a:lnTo>
                  <a:lnTo>
                    <a:pt x="988" y="1178"/>
                  </a:lnTo>
                  <a:lnTo>
                    <a:pt x="989" y="1171"/>
                  </a:lnTo>
                  <a:lnTo>
                    <a:pt x="990" y="1156"/>
                  </a:lnTo>
                  <a:lnTo>
                    <a:pt x="990" y="1140"/>
                  </a:lnTo>
                  <a:lnTo>
                    <a:pt x="990" y="1140"/>
                  </a:lnTo>
                  <a:lnTo>
                    <a:pt x="990" y="1128"/>
                  </a:lnTo>
                  <a:lnTo>
                    <a:pt x="991" y="1116"/>
                  </a:lnTo>
                  <a:lnTo>
                    <a:pt x="991" y="1116"/>
                  </a:lnTo>
                  <a:lnTo>
                    <a:pt x="993" y="1096"/>
                  </a:lnTo>
                  <a:lnTo>
                    <a:pt x="993" y="1077"/>
                  </a:lnTo>
                  <a:lnTo>
                    <a:pt x="991" y="1060"/>
                  </a:lnTo>
                  <a:lnTo>
                    <a:pt x="988" y="1042"/>
                  </a:lnTo>
                  <a:lnTo>
                    <a:pt x="988" y="1042"/>
                  </a:lnTo>
                  <a:lnTo>
                    <a:pt x="983" y="1022"/>
                  </a:lnTo>
                  <a:lnTo>
                    <a:pt x="981" y="1003"/>
                  </a:lnTo>
                  <a:lnTo>
                    <a:pt x="979" y="983"/>
                  </a:lnTo>
                  <a:lnTo>
                    <a:pt x="978" y="963"/>
                  </a:lnTo>
                  <a:lnTo>
                    <a:pt x="979" y="924"/>
                  </a:lnTo>
                  <a:lnTo>
                    <a:pt x="980" y="883"/>
                  </a:lnTo>
                  <a:lnTo>
                    <a:pt x="980" y="883"/>
                  </a:lnTo>
                  <a:lnTo>
                    <a:pt x="982" y="839"/>
                  </a:lnTo>
                  <a:lnTo>
                    <a:pt x="982" y="817"/>
                  </a:lnTo>
                  <a:lnTo>
                    <a:pt x="981" y="794"/>
                  </a:lnTo>
                  <a:lnTo>
                    <a:pt x="981" y="794"/>
                  </a:lnTo>
                  <a:lnTo>
                    <a:pt x="981" y="753"/>
                  </a:lnTo>
                  <a:lnTo>
                    <a:pt x="982" y="711"/>
                  </a:lnTo>
                  <a:lnTo>
                    <a:pt x="982" y="711"/>
                  </a:lnTo>
                  <a:lnTo>
                    <a:pt x="983" y="673"/>
                  </a:lnTo>
                  <a:lnTo>
                    <a:pt x="983" y="635"/>
                  </a:lnTo>
                  <a:lnTo>
                    <a:pt x="983" y="635"/>
                  </a:lnTo>
                  <a:lnTo>
                    <a:pt x="981" y="577"/>
                  </a:lnTo>
                  <a:lnTo>
                    <a:pt x="978" y="521"/>
                  </a:lnTo>
                  <a:lnTo>
                    <a:pt x="978" y="509"/>
                  </a:lnTo>
                  <a:lnTo>
                    <a:pt x="978" y="509"/>
                  </a:lnTo>
                  <a:lnTo>
                    <a:pt x="977" y="492"/>
                  </a:lnTo>
                  <a:lnTo>
                    <a:pt x="978" y="474"/>
                  </a:lnTo>
                  <a:lnTo>
                    <a:pt x="980" y="440"/>
                  </a:lnTo>
                  <a:lnTo>
                    <a:pt x="980" y="440"/>
                  </a:lnTo>
                  <a:lnTo>
                    <a:pt x="982" y="406"/>
                  </a:lnTo>
                  <a:lnTo>
                    <a:pt x="982" y="389"/>
                  </a:lnTo>
                  <a:lnTo>
                    <a:pt x="982" y="371"/>
                  </a:lnTo>
                  <a:lnTo>
                    <a:pt x="982" y="371"/>
                  </a:lnTo>
                  <a:lnTo>
                    <a:pt x="981" y="355"/>
                  </a:lnTo>
                  <a:lnTo>
                    <a:pt x="978" y="338"/>
                  </a:lnTo>
                  <a:lnTo>
                    <a:pt x="978" y="338"/>
                  </a:lnTo>
                  <a:lnTo>
                    <a:pt x="976" y="314"/>
                  </a:lnTo>
                  <a:lnTo>
                    <a:pt x="975" y="303"/>
                  </a:lnTo>
                  <a:lnTo>
                    <a:pt x="975" y="291"/>
                  </a:lnTo>
                  <a:lnTo>
                    <a:pt x="975" y="291"/>
                  </a:lnTo>
                  <a:lnTo>
                    <a:pt x="978" y="257"/>
                  </a:lnTo>
                  <a:lnTo>
                    <a:pt x="978" y="257"/>
                  </a:lnTo>
                  <a:lnTo>
                    <a:pt x="980" y="224"/>
                  </a:lnTo>
                  <a:lnTo>
                    <a:pt x="981" y="222"/>
                  </a:lnTo>
                  <a:lnTo>
                    <a:pt x="981" y="221"/>
                  </a:lnTo>
                  <a:lnTo>
                    <a:pt x="981" y="221"/>
                  </a:lnTo>
                  <a:lnTo>
                    <a:pt x="980" y="210"/>
                  </a:lnTo>
                  <a:lnTo>
                    <a:pt x="980" y="198"/>
                  </a:lnTo>
                  <a:lnTo>
                    <a:pt x="980" y="180"/>
                  </a:lnTo>
                  <a:lnTo>
                    <a:pt x="980" y="180"/>
                  </a:lnTo>
                  <a:lnTo>
                    <a:pt x="980" y="161"/>
                  </a:lnTo>
                  <a:lnTo>
                    <a:pt x="979" y="154"/>
                  </a:lnTo>
                  <a:lnTo>
                    <a:pt x="978" y="146"/>
                  </a:lnTo>
                  <a:lnTo>
                    <a:pt x="973" y="134"/>
                  </a:lnTo>
                  <a:lnTo>
                    <a:pt x="967" y="120"/>
                  </a:lnTo>
                  <a:lnTo>
                    <a:pt x="965" y="115"/>
                  </a:lnTo>
                  <a:lnTo>
                    <a:pt x="965" y="115"/>
                  </a:lnTo>
                  <a:lnTo>
                    <a:pt x="960" y="105"/>
                  </a:lnTo>
                  <a:lnTo>
                    <a:pt x="953" y="96"/>
                  </a:lnTo>
                  <a:lnTo>
                    <a:pt x="946" y="87"/>
                  </a:lnTo>
                  <a:lnTo>
                    <a:pt x="938" y="80"/>
                  </a:lnTo>
                  <a:lnTo>
                    <a:pt x="928" y="74"/>
                  </a:lnTo>
                  <a:lnTo>
                    <a:pt x="919" y="69"/>
                  </a:lnTo>
                  <a:lnTo>
                    <a:pt x="909" y="64"/>
                  </a:lnTo>
                  <a:lnTo>
                    <a:pt x="897" y="59"/>
                  </a:lnTo>
                  <a:lnTo>
                    <a:pt x="887" y="56"/>
                  </a:lnTo>
                  <a:lnTo>
                    <a:pt x="876" y="53"/>
                  </a:lnTo>
                  <a:lnTo>
                    <a:pt x="853" y="50"/>
                  </a:lnTo>
                  <a:lnTo>
                    <a:pt x="829" y="48"/>
                  </a:lnTo>
                  <a:lnTo>
                    <a:pt x="807" y="47"/>
                  </a:lnTo>
                  <a:lnTo>
                    <a:pt x="807" y="47"/>
                  </a:lnTo>
                  <a:lnTo>
                    <a:pt x="764" y="47"/>
                  </a:lnTo>
                  <a:lnTo>
                    <a:pt x="721" y="45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556" y="39"/>
                  </a:lnTo>
                  <a:lnTo>
                    <a:pt x="476" y="38"/>
                  </a:lnTo>
                  <a:lnTo>
                    <a:pt x="476" y="38"/>
                  </a:lnTo>
                  <a:lnTo>
                    <a:pt x="428" y="37"/>
                  </a:lnTo>
                  <a:lnTo>
                    <a:pt x="428" y="37"/>
                  </a:lnTo>
                  <a:lnTo>
                    <a:pt x="358" y="37"/>
                  </a:lnTo>
                  <a:lnTo>
                    <a:pt x="358" y="37"/>
                  </a:lnTo>
                  <a:lnTo>
                    <a:pt x="295" y="38"/>
                  </a:lnTo>
                  <a:lnTo>
                    <a:pt x="295" y="38"/>
                  </a:lnTo>
                  <a:lnTo>
                    <a:pt x="282" y="38"/>
                  </a:lnTo>
                  <a:lnTo>
                    <a:pt x="282" y="38"/>
                  </a:lnTo>
                  <a:lnTo>
                    <a:pt x="260" y="38"/>
                  </a:lnTo>
                  <a:lnTo>
                    <a:pt x="260" y="38"/>
                  </a:lnTo>
                  <a:lnTo>
                    <a:pt x="236" y="37"/>
                  </a:lnTo>
                  <a:lnTo>
                    <a:pt x="236" y="37"/>
                  </a:lnTo>
                  <a:lnTo>
                    <a:pt x="202" y="38"/>
                  </a:lnTo>
                  <a:lnTo>
                    <a:pt x="185" y="39"/>
                  </a:lnTo>
                  <a:lnTo>
                    <a:pt x="169" y="41"/>
                  </a:lnTo>
                  <a:lnTo>
                    <a:pt x="153" y="44"/>
                  </a:lnTo>
                  <a:lnTo>
                    <a:pt x="138" y="48"/>
                  </a:lnTo>
                  <a:lnTo>
                    <a:pt x="123" y="53"/>
                  </a:lnTo>
                  <a:lnTo>
                    <a:pt x="111" y="60"/>
                  </a:lnTo>
                  <a:lnTo>
                    <a:pt x="111" y="60"/>
                  </a:lnTo>
                  <a:lnTo>
                    <a:pt x="103" y="66"/>
                  </a:lnTo>
                  <a:lnTo>
                    <a:pt x="96" y="71"/>
                  </a:lnTo>
                  <a:lnTo>
                    <a:pt x="90" y="77"/>
                  </a:lnTo>
                  <a:lnTo>
                    <a:pt x="85" y="83"/>
                  </a:lnTo>
                  <a:lnTo>
                    <a:pt x="81" y="89"/>
                  </a:lnTo>
                  <a:lnTo>
                    <a:pt x="78" y="97"/>
                  </a:lnTo>
                  <a:lnTo>
                    <a:pt x="71" y="110"/>
                  </a:lnTo>
                  <a:lnTo>
                    <a:pt x="68" y="126"/>
                  </a:lnTo>
                  <a:lnTo>
                    <a:pt x="66" y="141"/>
                  </a:lnTo>
                  <a:lnTo>
                    <a:pt x="65" y="157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3" y="189"/>
                  </a:lnTo>
                  <a:lnTo>
                    <a:pt x="63" y="189"/>
                  </a:lnTo>
                  <a:lnTo>
                    <a:pt x="63" y="199"/>
                  </a:lnTo>
                  <a:lnTo>
                    <a:pt x="62" y="210"/>
                  </a:lnTo>
                  <a:lnTo>
                    <a:pt x="60" y="219"/>
                  </a:lnTo>
                  <a:lnTo>
                    <a:pt x="56" y="227"/>
                  </a:lnTo>
                  <a:lnTo>
                    <a:pt x="56" y="228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54" y="283"/>
                  </a:lnTo>
                  <a:lnTo>
                    <a:pt x="54" y="336"/>
                  </a:lnTo>
                  <a:lnTo>
                    <a:pt x="55" y="441"/>
                  </a:lnTo>
                  <a:lnTo>
                    <a:pt x="55" y="441"/>
                  </a:lnTo>
                  <a:lnTo>
                    <a:pt x="56" y="551"/>
                  </a:lnTo>
                  <a:lnTo>
                    <a:pt x="56" y="606"/>
                  </a:lnTo>
                  <a:lnTo>
                    <a:pt x="54" y="662"/>
                  </a:lnTo>
                  <a:lnTo>
                    <a:pt x="54" y="662"/>
                  </a:lnTo>
                  <a:lnTo>
                    <a:pt x="52" y="699"/>
                  </a:lnTo>
                  <a:lnTo>
                    <a:pt x="49" y="736"/>
                  </a:lnTo>
                  <a:lnTo>
                    <a:pt x="49" y="736"/>
                  </a:lnTo>
                  <a:lnTo>
                    <a:pt x="45" y="776"/>
                  </a:lnTo>
                  <a:lnTo>
                    <a:pt x="43" y="816"/>
                  </a:lnTo>
                  <a:lnTo>
                    <a:pt x="42" y="855"/>
                  </a:lnTo>
                  <a:lnTo>
                    <a:pt x="42" y="875"/>
                  </a:lnTo>
                  <a:lnTo>
                    <a:pt x="43" y="895"/>
                  </a:lnTo>
                  <a:lnTo>
                    <a:pt x="43" y="895"/>
                  </a:lnTo>
                  <a:lnTo>
                    <a:pt x="44" y="922"/>
                  </a:lnTo>
                  <a:lnTo>
                    <a:pt x="44" y="948"/>
                  </a:lnTo>
                  <a:lnTo>
                    <a:pt x="42" y="1002"/>
                  </a:lnTo>
                  <a:lnTo>
                    <a:pt x="42" y="1012"/>
                  </a:lnTo>
                  <a:lnTo>
                    <a:pt x="42" y="1012"/>
                  </a:lnTo>
                  <a:lnTo>
                    <a:pt x="39" y="1045"/>
                  </a:lnTo>
                  <a:lnTo>
                    <a:pt x="39" y="1045"/>
                  </a:lnTo>
                  <a:lnTo>
                    <a:pt x="36" y="1076"/>
                  </a:lnTo>
                  <a:lnTo>
                    <a:pt x="36" y="1093"/>
                  </a:lnTo>
                  <a:lnTo>
                    <a:pt x="36" y="1107"/>
                  </a:lnTo>
                  <a:lnTo>
                    <a:pt x="36" y="1109"/>
                  </a:lnTo>
                  <a:lnTo>
                    <a:pt x="37" y="1111"/>
                  </a:lnTo>
                  <a:lnTo>
                    <a:pt x="37" y="1111"/>
                  </a:lnTo>
                  <a:lnTo>
                    <a:pt x="39" y="1114"/>
                  </a:lnTo>
                  <a:lnTo>
                    <a:pt x="40" y="1117"/>
                  </a:lnTo>
                  <a:lnTo>
                    <a:pt x="41" y="1123"/>
                  </a:lnTo>
                  <a:lnTo>
                    <a:pt x="41" y="1123"/>
                  </a:lnTo>
                  <a:lnTo>
                    <a:pt x="41" y="1137"/>
                  </a:lnTo>
                  <a:lnTo>
                    <a:pt x="43" y="1152"/>
                  </a:lnTo>
                  <a:lnTo>
                    <a:pt x="45" y="1165"/>
                  </a:lnTo>
                  <a:lnTo>
                    <a:pt x="50" y="1179"/>
                  </a:lnTo>
                  <a:lnTo>
                    <a:pt x="55" y="1191"/>
                  </a:lnTo>
                  <a:lnTo>
                    <a:pt x="61" y="1203"/>
                  </a:lnTo>
                  <a:lnTo>
                    <a:pt x="68" y="1214"/>
                  </a:lnTo>
                  <a:lnTo>
                    <a:pt x="77" y="1224"/>
                  </a:lnTo>
                  <a:lnTo>
                    <a:pt x="86" y="1235"/>
                  </a:lnTo>
                  <a:lnTo>
                    <a:pt x="96" y="1243"/>
                  </a:lnTo>
                  <a:lnTo>
                    <a:pt x="108" y="1251"/>
                  </a:lnTo>
                  <a:lnTo>
                    <a:pt x="119" y="1259"/>
                  </a:lnTo>
                  <a:lnTo>
                    <a:pt x="131" y="1265"/>
                  </a:lnTo>
                  <a:lnTo>
                    <a:pt x="145" y="1270"/>
                  </a:lnTo>
                  <a:lnTo>
                    <a:pt x="159" y="1274"/>
                  </a:lnTo>
                  <a:lnTo>
                    <a:pt x="175" y="1277"/>
                  </a:lnTo>
                  <a:lnTo>
                    <a:pt x="175" y="1277"/>
                  </a:lnTo>
                  <a:lnTo>
                    <a:pt x="195" y="1279"/>
                  </a:lnTo>
                  <a:lnTo>
                    <a:pt x="215" y="1281"/>
                  </a:lnTo>
                  <a:lnTo>
                    <a:pt x="238" y="1282"/>
                  </a:lnTo>
                  <a:lnTo>
                    <a:pt x="264" y="1282"/>
                  </a:lnTo>
                  <a:lnTo>
                    <a:pt x="264" y="1282"/>
                  </a:lnTo>
                  <a:lnTo>
                    <a:pt x="316" y="1281"/>
                  </a:lnTo>
                  <a:lnTo>
                    <a:pt x="316" y="1281"/>
                  </a:lnTo>
                  <a:lnTo>
                    <a:pt x="368" y="1281"/>
                  </a:lnTo>
                  <a:lnTo>
                    <a:pt x="368" y="12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1" name="Freeform 624"/>
            <p:cNvSpPr>
              <a:spLocks noEditPoints="1"/>
            </p:cNvSpPr>
            <p:nvPr/>
          </p:nvSpPr>
          <p:spPr bwMode="auto">
            <a:xfrm>
              <a:off x="6318250" y="4124325"/>
              <a:ext cx="425450" cy="479425"/>
            </a:xfrm>
            <a:custGeom>
              <a:avLst/>
              <a:gdLst/>
              <a:ahLst/>
              <a:cxnLst>
                <a:cxn ang="0">
                  <a:pos x="516" y="903"/>
                </a:cxn>
                <a:cxn ang="0">
                  <a:pos x="391" y="894"/>
                </a:cxn>
                <a:cxn ang="0">
                  <a:pos x="317" y="888"/>
                </a:cxn>
                <a:cxn ang="0">
                  <a:pos x="228" y="887"/>
                </a:cxn>
                <a:cxn ang="0">
                  <a:pos x="130" y="884"/>
                </a:cxn>
                <a:cxn ang="0">
                  <a:pos x="77" y="878"/>
                </a:cxn>
                <a:cxn ang="0">
                  <a:pos x="31" y="862"/>
                </a:cxn>
                <a:cxn ang="0">
                  <a:pos x="5" y="825"/>
                </a:cxn>
                <a:cxn ang="0">
                  <a:pos x="0" y="758"/>
                </a:cxn>
                <a:cxn ang="0">
                  <a:pos x="9" y="579"/>
                </a:cxn>
                <a:cxn ang="0">
                  <a:pos x="7" y="239"/>
                </a:cxn>
                <a:cxn ang="0">
                  <a:pos x="14" y="76"/>
                </a:cxn>
                <a:cxn ang="0">
                  <a:pos x="34" y="29"/>
                </a:cxn>
                <a:cxn ang="0">
                  <a:pos x="78" y="6"/>
                </a:cxn>
                <a:cxn ang="0">
                  <a:pos x="126" y="3"/>
                </a:cxn>
                <a:cxn ang="0">
                  <a:pos x="249" y="2"/>
                </a:cxn>
                <a:cxn ang="0">
                  <a:pos x="586" y="11"/>
                </a:cxn>
                <a:cxn ang="0">
                  <a:pos x="665" y="11"/>
                </a:cxn>
                <a:cxn ang="0">
                  <a:pos x="704" y="24"/>
                </a:cxn>
                <a:cxn ang="0">
                  <a:pos x="739" y="45"/>
                </a:cxn>
                <a:cxn ang="0">
                  <a:pos x="761" y="102"/>
                </a:cxn>
                <a:cxn ang="0">
                  <a:pos x="766" y="166"/>
                </a:cxn>
                <a:cxn ang="0">
                  <a:pos x="775" y="262"/>
                </a:cxn>
                <a:cxn ang="0">
                  <a:pos x="774" y="472"/>
                </a:cxn>
                <a:cxn ang="0">
                  <a:pos x="777" y="519"/>
                </a:cxn>
                <a:cxn ang="0">
                  <a:pos x="781" y="581"/>
                </a:cxn>
                <a:cxn ang="0">
                  <a:pos x="797" y="684"/>
                </a:cxn>
                <a:cxn ang="0">
                  <a:pos x="798" y="782"/>
                </a:cxn>
                <a:cxn ang="0">
                  <a:pos x="801" y="842"/>
                </a:cxn>
                <a:cxn ang="0">
                  <a:pos x="778" y="875"/>
                </a:cxn>
                <a:cxn ang="0">
                  <a:pos x="708" y="904"/>
                </a:cxn>
                <a:cxn ang="0">
                  <a:pos x="656" y="908"/>
                </a:cxn>
                <a:cxn ang="0">
                  <a:pos x="322" y="852"/>
                </a:cxn>
                <a:cxn ang="0">
                  <a:pos x="500" y="867"/>
                </a:cxn>
                <a:cxn ang="0">
                  <a:pos x="714" y="867"/>
                </a:cxn>
                <a:cxn ang="0">
                  <a:pos x="757" y="840"/>
                </a:cxn>
                <a:cxn ang="0">
                  <a:pos x="766" y="807"/>
                </a:cxn>
                <a:cxn ang="0">
                  <a:pos x="761" y="746"/>
                </a:cxn>
                <a:cxn ang="0">
                  <a:pos x="748" y="616"/>
                </a:cxn>
                <a:cxn ang="0">
                  <a:pos x="740" y="524"/>
                </a:cxn>
                <a:cxn ang="0">
                  <a:pos x="737" y="453"/>
                </a:cxn>
                <a:cxn ang="0">
                  <a:pos x="738" y="355"/>
                </a:cxn>
                <a:cxn ang="0">
                  <a:pos x="733" y="191"/>
                </a:cxn>
                <a:cxn ang="0">
                  <a:pos x="723" y="95"/>
                </a:cxn>
                <a:cxn ang="0">
                  <a:pos x="699" y="62"/>
                </a:cxn>
                <a:cxn ang="0">
                  <a:pos x="625" y="45"/>
                </a:cxn>
                <a:cxn ang="0">
                  <a:pos x="526" y="45"/>
                </a:cxn>
                <a:cxn ang="0">
                  <a:pos x="306" y="42"/>
                </a:cxn>
                <a:cxn ang="0">
                  <a:pos x="162" y="39"/>
                </a:cxn>
                <a:cxn ang="0">
                  <a:pos x="112" y="43"/>
                </a:cxn>
                <a:cxn ang="0">
                  <a:pos x="63" y="63"/>
                </a:cxn>
                <a:cxn ang="0">
                  <a:pos x="48" y="119"/>
                </a:cxn>
                <a:cxn ang="0">
                  <a:pos x="46" y="425"/>
                </a:cxn>
                <a:cxn ang="0">
                  <a:pos x="36" y="731"/>
                </a:cxn>
                <a:cxn ang="0">
                  <a:pos x="41" y="819"/>
                </a:cxn>
                <a:cxn ang="0">
                  <a:pos x="66" y="841"/>
                </a:cxn>
                <a:cxn ang="0">
                  <a:pos x="122" y="845"/>
                </a:cxn>
                <a:cxn ang="0">
                  <a:pos x="211" y="850"/>
                </a:cxn>
                <a:cxn ang="0">
                  <a:pos x="306" y="851"/>
                </a:cxn>
              </a:cxnLst>
              <a:rect l="0" t="0" r="r" b="b"/>
              <a:pathLst>
                <a:path w="803" h="908">
                  <a:moveTo>
                    <a:pt x="614" y="908"/>
                  </a:moveTo>
                  <a:lnTo>
                    <a:pt x="614" y="908"/>
                  </a:lnTo>
                  <a:lnTo>
                    <a:pt x="564" y="907"/>
                  </a:lnTo>
                  <a:lnTo>
                    <a:pt x="564" y="907"/>
                  </a:lnTo>
                  <a:lnTo>
                    <a:pt x="540" y="905"/>
                  </a:lnTo>
                  <a:lnTo>
                    <a:pt x="516" y="903"/>
                  </a:lnTo>
                  <a:lnTo>
                    <a:pt x="516" y="903"/>
                  </a:lnTo>
                  <a:lnTo>
                    <a:pt x="488" y="900"/>
                  </a:lnTo>
                  <a:lnTo>
                    <a:pt x="459" y="898"/>
                  </a:lnTo>
                  <a:lnTo>
                    <a:pt x="459" y="898"/>
                  </a:lnTo>
                  <a:lnTo>
                    <a:pt x="425" y="897"/>
                  </a:lnTo>
                  <a:lnTo>
                    <a:pt x="391" y="894"/>
                  </a:lnTo>
                  <a:lnTo>
                    <a:pt x="391" y="894"/>
                  </a:lnTo>
                  <a:lnTo>
                    <a:pt x="365" y="891"/>
                  </a:lnTo>
                  <a:lnTo>
                    <a:pt x="337" y="889"/>
                  </a:lnTo>
                  <a:lnTo>
                    <a:pt x="337" y="889"/>
                  </a:lnTo>
                  <a:lnTo>
                    <a:pt x="317" y="888"/>
                  </a:lnTo>
                  <a:lnTo>
                    <a:pt x="317" y="888"/>
                  </a:lnTo>
                  <a:lnTo>
                    <a:pt x="291" y="889"/>
                  </a:lnTo>
                  <a:lnTo>
                    <a:pt x="291" y="889"/>
                  </a:lnTo>
                  <a:lnTo>
                    <a:pt x="264" y="889"/>
                  </a:lnTo>
                  <a:lnTo>
                    <a:pt x="264" y="889"/>
                  </a:lnTo>
                  <a:lnTo>
                    <a:pt x="245" y="889"/>
                  </a:lnTo>
                  <a:lnTo>
                    <a:pt x="228" y="887"/>
                  </a:lnTo>
                  <a:lnTo>
                    <a:pt x="228" y="887"/>
                  </a:lnTo>
                  <a:lnTo>
                    <a:pt x="202" y="886"/>
                  </a:lnTo>
                  <a:lnTo>
                    <a:pt x="177" y="885"/>
                  </a:lnTo>
                  <a:lnTo>
                    <a:pt x="177" y="885"/>
                  </a:lnTo>
                  <a:lnTo>
                    <a:pt x="145" y="885"/>
                  </a:lnTo>
                  <a:lnTo>
                    <a:pt x="130" y="884"/>
                  </a:lnTo>
                  <a:lnTo>
                    <a:pt x="114" y="881"/>
                  </a:lnTo>
                  <a:lnTo>
                    <a:pt x="114" y="881"/>
                  </a:lnTo>
                  <a:lnTo>
                    <a:pt x="101" y="880"/>
                  </a:lnTo>
                  <a:lnTo>
                    <a:pt x="87" y="879"/>
                  </a:lnTo>
                  <a:lnTo>
                    <a:pt x="87" y="879"/>
                  </a:lnTo>
                  <a:lnTo>
                    <a:pt x="77" y="878"/>
                  </a:lnTo>
                  <a:lnTo>
                    <a:pt x="66" y="877"/>
                  </a:lnTo>
                  <a:lnTo>
                    <a:pt x="56" y="875"/>
                  </a:lnTo>
                  <a:lnTo>
                    <a:pt x="47" y="872"/>
                  </a:lnTo>
                  <a:lnTo>
                    <a:pt x="47" y="872"/>
                  </a:lnTo>
                  <a:lnTo>
                    <a:pt x="38" y="867"/>
                  </a:lnTo>
                  <a:lnTo>
                    <a:pt x="31" y="862"/>
                  </a:lnTo>
                  <a:lnTo>
                    <a:pt x="25" y="856"/>
                  </a:lnTo>
                  <a:lnTo>
                    <a:pt x="20" y="851"/>
                  </a:lnTo>
                  <a:lnTo>
                    <a:pt x="14" y="845"/>
                  </a:lnTo>
                  <a:lnTo>
                    <a:pt x="11" y="839"/>
                  </a:lnTo>
                  <a:lnTo>
                    <a:pt x="8" y="832"/>
                  </a:lnTo>
                  <a:lnTo>
                    <a:pt x="5" y="825"/>
                  </a:lnTo>
                  <a:lnTo>
                    <a:pt x="2" y="811"/>
                  </a:lnTo>
                  <a:lnTo>
                    <a:pt x="0" y="795"/>
                  </a:lnTo>
                  <a:lnTo>
                    <a:pt x="0" y="778"/>
                  </a:lnTo>
                  <a:lnTo>
                    <a:pt x="0" y="760"/>
                  </a:lnTo>
                  <a:lnTo>
                    <a:pt x="0" y="758"/>
                  </a:lnTo>
                  <a:lnTo>
                    <a:pt x="0" y="758"/>
                  </a:lnTo>
                  <a:lnTo>
                    <a:pt x="0" y="732"/>
                  </a:lnTo>
                  <a:lnTo>
                    <a:pt x="1" y="706"/>
                  </a:lnTo>
                  <a:lnTo>
                    <a:pt x="4" y="655"/>
                  </a:lnTo>
                  <a:lnTo>
                    <a:pt x="4" y="655"/>
                  </a:lnTo>
                  <a:lnTo>
                    <a:pt x="7" y="604"/>
                  </a:lnTo>
                  <a:lnTo>
                    <a:pt x="9" y="579"/>
                  </a:lnTo>
                  <a:lnTo>
                    <a:pt x="9" y="553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8" y="270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6" y="191"/>
                  </a:lnTo>
                  <a:lnTo>
                    <a:pt x="6" y="167"/>
                  </a:lnTo>
                  <a:lnTo>
                    <a:pt x="6" y="143"/>
                  </a:lnTo>
                  <a:lnTo>
                    <a:pt x="8" y="120"/>
                  </a:lnTo>
                  <a:lnTo>
                    <a:pt x="10" y="98"/>
                  </a:lnTo>
                  <a:lnTo>
                    <a:pt x="14" y="76"/>
                  </a:lnTo>
                  <a:lnTo>
                    <a:pt x="21" y="55"/>
                  </a:lnTo>
                  <a:lnTo>
                    <a:pt x="21" y="55"/>
                  </a:lnTo>
                  <a:lnTo>
                    <a:pt x="23" y="47"/>
                  </a:lnTo>
                  <a:lnTo>
                    <a:pt x="26" y="41"/>
                  </a:lnTo>
                  <a:lnTo>
                    <a:pt x="30" y="34"/>
                  </a:lnTo>
                  <a:lnTo>
                    <a:pt x="34" y="29"/>
                  </a:lnTo>
                  <a:lnTo>
                    <a:pt x="38" y="25"/>
                  </a:lnTo>
                  <a:lnTo>
                    <a:pt x="42" y="21"/>
                  </a:lnTo>
                  <a:lnTo>
                    <a:pt x="48" y="17"/>
                  </a:lnTo>
                  <a:lnTo>
                    <a:pt x="53" y="14"/>
                  </a:lnTo>
                  <a:lnTo>
                    <a:pt x="65" y="10"/>
                  </a:lnTo>
                  <a:lnTo>
                    <a:pt x="78" y="6"/>
                  </a:lnTo>
                  <a:lnTo>
                    <a:pt x="93" y="5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22" y="5"/>
                  </a:lnTo>
                  <a:lnTo>
                    <a:pt x="124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31" y="1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93" y="1"/>
                  </a:lnTo>
                  <a:lnTo>
                    <a:pt x="249" y="2"/>
                  </a:lnTo>
                  <a:lnTo>
                    <a:pt x="361" y="5"/>
                  </a:lnTo>
                  <a:lnTo>
                    <a:pt x="361" y="5"/>
                  </a:lnTo>
                  <a:lnTo>
                    <a:pt x="473" y="8"/>
                  </a:lnTo>
                  <a:lnTo>
                    <a:pt x="529" y="10"/>
                  </a:lnTo>
                  <a:lnTo>
                    <a:pt x="586" y="11"/>
                  </a:lnTo>
                  <a:lnTo>
                    <a:pt x="586" y="11"/>
                  </a:lnTo>
                  <a:lnTo>
                    <a:pt x="607" y="10"/>
                  </a:lnTo>
                  <a:lnTo>
                    <a:pt x="607" y="10"/>
                  </a:lnTo>
                  <a:lnTo>
                    <a:pt x="634" y="8"/>
                  </a:lnTo>
                  <a:lnTo>
                    <a:pt x="634" y="8"/>
                  </a:lnTo>
                  <a:lnTo>
                    <a:pt x="650" y="10"/>
                  </a:lnTo>
                  <a:lnTo>
                    <a:pt x="665" y="11"/>
                  </a:lnTo>
                  <a:lnTo>
                    <a:pt x="674" y="13"/>
                  </a:lnTo>
                  <a:lnTo>
                    <a:pt x="681" y="14"/>
                  </a:lnTo>
                  <a:lnTo>
                    <a:pt x="688" y="17"/>
                  </a:lnTo>
                  <a:lnTo>
                    <a:pt x="695" y="20"/>
                  </a:lnTo>
                  <a:lnTo>
                    <a:pt x="695" y="20"/>
                  </a:lnTo>
                  <a:lnTo>
                    <a:pt x="704" y="24"/>
                  </a:lnTo>
                  <a:lnTo>
                    <a:pt x="712" y="28"/>
                  </a:lnTo>
                  <a:lnTo>
                    <a:pt x="712" y="28"/>
                  </a:lnTo>
                  <a:lnTo>
                    <a:pt x="722" y="33"/>
                  </a:lnTo>
                  <a:lnTo>
                    <a:pt x="732" y="39"/>
                  </a:lnTo>
                  <a:lnTo>
                    <a:pt x="736" y="42"/>
                  </a:lnTo>
                  <a:lnTo>
                    <a:pt x="739" y="45"/>
                  </a:lnTo>
                  <a:lnTo>
                    <a:pt x="742" y="48"/>
                  </a:lnTo>
                  <a:lnTo>
                    <a:pt x="744" y="53"/>
                  </a:lnTo>
                  <a:lnTo>
                    <a:pt x="744" y="53"/>
                  </a:lnTo>
                  <a:lnTo>
                    <a:pt x="752" y="74"/>
                  </a:lnTo>
                  <a:lnTo>
                    <a:pt x="759" y="92"/>
                  </a:lnTo>
                  <a:lnTo>
                    <a:pt x="761" y="102"/>
                  </a:lnTo>
                  <a:lnTo>
                    <a:pt x="763" y="112"/>
                  </a:lnTo>
                  <a:lnTo>
                    <a:pt x="764" y="123"/>
                  </a:lnTo>
                  <a:lnTo>
                    <a:pt x="764" y="134"/>
                  </a:lnTo>
                  <a:lnTo>
                    <a:pt x="764" y="134"/>
                  </a:lnTo>
                  <a:lnTo>
                    <a:pt x="764" y="150"/>
                  </a:lnTo>
                  <a:lnTo>
                    <a:pt x="766" y="166"/>
                  </a:lnTo>
                  <a:lnTo>
                    <a:pt x="770" y="198"/>
                  </a:lnTo>
                  <a:lnTo>
                    <a:pt x="770" y="198"/>
                  </a:lnTo>
                  <a:lnTo>
                    <a:pt x="773" y="219"/>
                  </a:lnTo>
                  <a:lnTo>
                    <a:pt x="773" y="219"/>
                  </a:lnTo>
                  <a:lnTo>
                    <a:pt x="775" y="241"/>
                  </a:lnTo>
                  <a:lnTo>
                    <a:pt x="775" y="262"/>
                  </a:lnTo>
                  <a:lnTo>
                    <a:pt x="774" y="306"/>
                  </a:lnTo>
                  <a:lnTo>
                    <a:pt x="774" y="306"/>
                  </a:lnTo>
                  <a:lnTo>
                    <a:pt x="773" y="348"/>
                  </a:lnTo>
                  <a:lnTo>
                    <a:pt x="773" y="460"/>
                  </a:lnTo>
                  <a:lnTo>
                    <a:pt x="773" y="460"/>
                  </a:lnTo>
                  <a:lnTo>
                    <a:pt x="774" y="472"/>
                  </a:lnTo>
                  <a:lnTo>
                    <a:pt x="775" y="484"/>
                  </a:lnTo>
                  <a:lnTo>
                    <a:pt x="775" y="484"/>
                  </a:lnTo>
                  <a:lnTo>
                    <a:pt x="777" y="497"/>
                  </a:lnTo>
                  <a:lnTo>
                    <a:pt x="778" y="508"/>
                  </a:lnTo>
                  <a:lnTo>
                    <a:pt x="778" y="508"/>
                  </a:lnTo>
                  <a:lnTo>
                    <a:pt x="777" y="519"/>
                  </a:lnTo>
                  <a:lnTo>
                    <a:pt x="777" y="519"/>
                  </a:lnTo>
                  <a:lnTo>
                    <a:pt x="776" y="534"/>
                  </a:lnTo>
                  <a:lnTo>
                    <a:pt x="776" y="550"/>
                  </a:lnTo>
                  <a:lnTo>
                    <a:pt x="778" y="564"/>
                  </a:lnTo>
                  <a:lnTo>
                    <a:pt x="781" y="581"/>
                  </a:lnTo>
                  <a:lnTo>
                    <a:pt x="781" y="581"/>
                  </a:lnTo>
                  <a:lnTo>
                    <a:pt x="786" y="598"/>
                  </a:lnTo>
                  <a:lnTo>
                    <a:pt x="790" y="618"/>
                  </a:lnTo>
                  <a:lnTo>
                    <a:pt x="793" y="641"/>
                  </a:lnTo>
                  <a:lnTo>
                    <a:pt x="796" y="667"/>
                  </a:lnTo>
                  <a:lnTo>
                    <a:pt x="796" y="667"/>
                  </a:lnTo>
                  <a:lnTo>
                    <a:pt x="797" y="684"/>
                  </a:lnTo>
                  <a:lnTo>
                    <a:pt x="797" y="703"/>
                  </a:lnTo>
                  <a:lnTo>
                    <a:pt x="797" y="739"/>
                  </a:lnTo>
                  <a:lnTo>
                    <a:pt x="797" y="739"/>
                  </a:lnTo>
                  <a:lnTo>
                    <a:pt x="797" y="766"/>
                  </a:lnTo>
                  <a:lnTo>
                    <a:pt x="797" y="766"/>
                  </a:lnTo>
                  <a:lnTo>
                    <a:pt x="798" y="782"/>
                  </a:lnTo>
                  <a:lnTo>
                    <a:pt x="800" y="796"/>
                  </a:lnTo>
                  <a:lnTo>
                    <a:pt x="800" y="796"/>
                  </a:lnTo>
                  <a:lnTo>
                    <a:pt x="802" y="808"/>
                  </a:lnTo>
                  <a:lnTo>
                    <a:pt x="803" y="819"/>
                  </a:lnTo>
                  <a:lnTo>
                    <a:pt x="803" y="830"/>
                  </a:lnTo>
                  <a:lnTo>
                    <a:pt x="801" y="842"/>
                  </a:lnTo>
                  <a:lnTo>
                    <a:pt x="801" y="842"/>
                  </a:lnTo>
                  <a:lnTo>
                    <a:pt x="799" y="848"/>
                  </a:lnTo>
                  <a:lnTo>
                    <a:pt x="796" y="854"/>
                  </a:lnTo>
                  <a:lnTo>
                    <a:pt x="793" y="859"/>
                  </a:lnTo>
                  <a:lnTo>
                    <a:pt x="788" y="865"/>
                  </a:lnTo>
                  <a:lnTo>
                    <a:pt x="778" y="875"/>
                  </a:lnTo>
                  <a:lnTo>
                    <a:pt x="766" y="883"/>
                  </a:lnTo>
                  <a:lnTo>
                    <a:pt x="752" y="891"/>
                  </a:lnTo>
                  <a:lnTo>
                    <a:pt x="738" y="896"/>
                  </a:lnTo>
                  <a:lnTo>
                    <a:pt x="723" y="901"/>
                  </a:lnTo>
                  <a:lnTo>
                    <a:pt x="709" y="904"/>
                  </a:lnTo>
                  <a:lnTo>
                    <a:pt x="708" y="904"/>
                  </a:lnTo>
                  <a:lnTo>
                    <a:pt x="708" y="905"/>
                  </a:lnTo>
                  <a:lnTo>
                    <a:pt x="708" y="905"/>
                  </a:lnTo>
                  <a:lnTo>
                    <a:pt x="703" y="907"/>
                  </a:lnTo>
                  <a:lnTo>
                    <a:pt x="699" y="907"/>
                  </a:lnTo>
                  <a:lnTo>
                    <a:pt x="699" y="907"/>
                  </a:lnTo>
                  <a:lnTo>
                    <a:pt x="656" y="908"/>
                  </a:lnTo>
                  <a:lnTo>
                    <a:pt x="656" y="908"/>
                  </a:lnTo>
                  <a:lnTo>
                    <a:pt x="614" y="908"/>
                  </a:lnTo>
                  <a:lnTo>
                    <a:pt x="614" y="908"/>
                  </a:lnTo>
                  <a:close/>
                  <a:moveTo>
                    <a:pt x="306" y="851"/>
                  </a:moveTo>
                  <a:lnTo>
                    <a:pt x="306" y="851"/>
                  </a:lnTo>
                  <a:lnTo>
                    <a:pt x="322" y="852"/>
                  </a:lnTo>
                  <a:lnTo>
                    <a:pt x="336" y="853"/>
                  </a:lnTo>
                  <a:lnTo>
                    <a:pt x="336" y="853"/>
                  </a:lnTo>
                  <a:lnTo>
                    <a:pt x="375" y="857"/>
                  </a:lnTo>
                  <a:lnTo>
                    <a:pt x="416" y="860"/>
                  </a:lnTo>
                  <a:lnTo>
                    <a:pt x="457" y="864"/>
                  </a:lnTo>
                  <a:lnTo>
                    <a:pt x="500" y="867"/>
                  </a:lnTo>
                  <a:lnTo>
                    <a:pt x="589" y="870"/>
                  </a:lnTo>
                  <a:lnTo>
                    <a:pt x="685" y="871"/>
                  </a:lnTo>
                  <a:lnTo>
                    <a:pt x="685" y="871"/>
                  </a:lnTo>
                  <a:lnTo>
                    <a:pt x="694" y="871"/>
                  </a:lnTo>
                  <a:lnTo>
                    <a:pt x="704" y="869"/>
                  </a:lnTo>
                  <a:lnTo>
                    <a:pt x="714" y="867"/>
                  </a:lnTo>
                  <a:lnTo>
                    <a:pt x="723" y="863"/>
                  </a:lnTo>
                  <a:lnTo>
                    <a:pt x="733" y="858"/>
                  </a:lnTo>
                  <a:lnTo>
                    <a:pt x="742" y="853"/>
                  </a:lnTo>
                  <a:lnTo>
                    <a:pt x="749" y="847"/>
                  </a:lnTo>
                  <a:lnTo>
                    <a:pt x="757" y="840"/>
                  </a:lnTo>
                  <a:lnTo>
                    <a:pt x="757" y="840"/>
                  </a:lnTo>
                  <a:lnTo>
                    <a:pt x="760" y="835"/>
                  </a:lnTo>
                  <a:lnTo>
                    <a:pt x="762" y="829"/>
                  </a:lnTo>
                  <a:lnTo>
                    <a:pt x="764" y="824"/>
                  </a:lnTo>
                  <a:lnTo>
                    <a:pt x="765" y="819"/>
                  </a:lnTo>
                  <a:lnTo>
                    <a:pt x="766" y="813"/>
                  </a:lnTo>
                  <a:lnTo>
                    <a:pt x="766" y="807"/>
                  </a:lnTo>
                  <a:lnTo>
                    <a:pt x="764" y="794"/>
                  </a:lnTo>
                  <a:lnTo>
                    <a:pt x="764" y="794"/>
                  </a:lnTo>
                  <a:lnTo>
                    <a:pt x="762" y="783"/>
                  </a:lnTo>
                  <a:lnTo>
                    <a:pt x="761" y="770"/>
                  </a:lnTo>
                  <a:lnTo>
                    <a:pt x="761" y="746"/>
                  </a:lnTo>
                  <a:lnTo>
                    <a:pt x="761" y="746"/>
                  </a:lnTo>
                  <a:lnTo>
                    <a:pt x="761" y="733"/>
                  </a:lnTo>
                  <a:lnTo>
                    <a:pt x="761" y="733"/>
                  </a:lnTo>
                  <a:lnTo>
                    <a:pt x="760" y="703"/>
                  </a:lnTo>
                  <a:lnTo>
                    <a:pt x="758" y="674"/>
                  </a:lnTo>
                  <a:lnTo>
                    <a:pt x="753" y="645"/>
                  </a:lnTo>
                  <a:lnTo>
                    <a:pt x="748" y="616"/>
                  </a:lnTo>
                  <a:lnTo>
                    <a:pt x="748" y="616"/>
                  </a:lnTo>
                  <a:lnTo>
                    <a:pt x="742" y="570"/>
                  </a:lnTo>
                  <a:lnTo>
                    <a:pt x="742" y="570"/>
                  </a:lnTo>
                  <a:lnTo>
                    <a:pt x="741" y="558"/>
                  </a:lnTo>
                  <a:lnTo>
                    <a:pt x="740" y="546"/>
                  </a:lnTo>
                  <a:lnTo>
                    <a:pt x="740" y="524"/>
                  </a:lnTo>
                  <a:lnTo>
                    <a:pt x="740" y="524"/>
                  </a:lnTo>
                  <a:lnTo>
                    <a:pt x="739" y="504"/>
                  </a:lnTo>
                  <a:lnTo>
                    <a:pt x="738" y="483"/>
                  </a:lnTo>
                  <a:lnTo>
                    <a:pt x="738" y="483"/>
                  </a:lnTo>
                  <a:lnTo>
                    <a:pt x="737" y="468"/>
                  </a:lnTo>
                  <a:lnTo>
                    <a:pt x="737" y="453"/>
                  </a:lnTo>
                  <a:lnTo>
                    <a:pt x="737" y="423"/>
                  </a:lnTo>
                  <a:lnTo>
                    <a:pt x="737" y="423"/>
                  </a:lnTo>
                  <a:lnTo>
                    <a:pt x="737" y="401"/>
                  </a:lnTo>
                  <a:lnTo>
                    <a:pt x="737" y="401"/>
                  </a:lnTo>
                  <a:lnTo>
                    <a:pt x="738" y="355"/>
                  </a:lnTo>
                  <a:lnTo>
                    <a:pt x="738" y="355"/>
                  </a:lnTo>
                  <a:lnTo>
                    <a:pt x="738" y="317"/>
                  </a:lnTo>
                  <a:lnTo>
                    <a:pt x="738" y="279"/>
                  </a:lnTo>
                  <a:lnTo>
                    <a:pt x="736" y="242"/>
                  </a:lnTo>
                  <a:lnTo>
                    <a:pt x="734" y="204"/>
                  </a:lnTo>
                  <a:lnTo>
                    <a:pt x="734" y="204"/>
                  </a:lnTo>
                  <a:lnTo>
                    <a:pt x="733" y="191"/>
                  </a:lnTo>
                  <a:lnTo>
                    <a:pt x="733" y="174"/>
                  </a:lnTo>
                  <a:lnTo>
                    <a:pt x="733" y="174"/>
                  </a:lnTo>
                  <a:lnTo>
                    <a:pt x="732" y="141"/>
                  </a:lnTo>
                  <a:lnTo>
                    <a:pt x="731" y="125"/>
                  </a:lnTo>
                  <a:lnTo>
                    <a:pt x="728" y="109"/>
                  </a:lnTo>
                  <a:lnTo>
                    <a:pt x="723" y="95"/>
                  </a:lnTo>
                  <a:lnTo>
                    <a:pt x="720" y="87"/>
                  </a:lnTo>
                  <a:lnTo>
                    <a:pt x="717" y="81"/>
                  </a:lnTo>
                  <a:lnTo>
                    <a:pt x="713" y="76"/>
                  </a:lnTo>
                  <a:lnTo>
                    <a:pt x="709" y="71"/>
                  </a:lnTo>
                  <a:lnTo>
                    <a:pt x="704" y="67"/>
                  </a:lnTo>
                  <a:lnTo>
                    <a:pt x="699" y="62"/>
                  </a:lnTo>
                  <a:lnTo>
                    <a:pt x="699" y="62"/>
                  </a:lnTo>
                  <a:lnTo>
                    <a:pt x="684" y="56"/>
                  </a:lnTo>
                  <a:lnTo>
                    <a:pt x="670" y="52"/>
                  </a:lnTo>
                  <a:lnTo>
                    <a:pt x="655" y="49"/>
                  </a:lnTo>
                  <a:lnTo>
                    <a:pt x="639" y="46"/>
                  </a:lnTo>
                  <a:lnTo>
                    <a:pt x="625" y="45"/>
                  </a:lnTo>
                  <a:lnTo>
                    <a:pt x="611" y="44"/>
                  </a:lnTo>
                  <a:lnTo>
                    <a:pt x="586" y="43"/>
                  </a:lnTo>
                  <a:lnTo>
                    <a:pt x="586" y="43"/>
                  </a:lnTo>
                  <a:lnTo>
                    <a:pt x="556" y="44"/>
                  </a:lnTo>
                  <a:lnTo>
                    <a:pt x="526" y="45"/>
                  </a:lnTo>
                  <a:lnTo>
                    <a:pt x="526" y="45"/>
                  </a:lnTo>
                  <a:lnTo>
                    <a:pt x="500" y="46"/>
                  </a:lnTo>
                  <a:lnTo>
                    <a:pt x="475" y="47"/>
                  </a:lnTo>
                  <a:lnTo>
                    <a:pt x="475" y="47"/>
                  </a:lnTo>
                  <a:lnTo>
                    <a:pt x="432" y="46"/>
                  </a:lnTo>
                  <a:lnTo>
                    <a:pt x="390" y="45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236" y="39"/>
                  </a:lnTo>
                  <a:lnTo>
                    <a:pt x="165" y="38"/>
                  </a:lnTo>
                  <a:lnTo>
                    <a:pt x="164" y="38"/>
                  </a:lnTo>
                  <a:lnTo>
                    <a:pt x="162" y="39"/>
                  </a:lnTo>
                  <a:lnTo>
                    <a:pt x="162" y="39"/>
                  </a:lnTo>
                  <a:lnTo>
                    <a:pt x="156" y="41"/>
                  </a:lnTo>
                  <a:lnTo>
                    <a:pt x="151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24" y="42"/>
                  </a:lnTo>
                  <a:lnTo>
                    <a:pt x="112" y="43"/>
                  </a:lnTo>
                  <a:lnTo>
                    <a:pt x="98" y="45"/>
                  </a:lnTo>
                  <a:lnTo>
                    <a:pt x="85" y="48"/>
                  </a:lnTo>
                  <a:lnTo>
                    <a:pt x="79" y="51"/>
                  </a:lnTo>
                  <a:lnTo>
                    <a:pt x="74" y="54"/>
                  </a:lnTo>
                  <a:lnTo>
                    <a:pt x="68" y="58"/>
                  </a:lnTo>
                  <a:lnTo>
                    <a:pt x="63" y="63"/>
                  </a:lnTo>
                  <a:lnTo>
                    <a:pt x="59" y="70"/>
                  </a:lnTo>
                  <a:lnTo>
                    <a:pt x="56" y="77"/>
                  </a:lnTo>
                  <a:lnTo>
                    <a:pt x="53" y="85"/>
                  </a:lnTo>
                  <a:lnTo>
                    <a:pt x="51" y="95"/>
                  </a:lnTo>
                  <a:lnTo>
                    <a:pt x="51" y="95"/>
                  </a:lnTo>
                  <a:lnTo>
                    <a:pt x="48" y="119"/>
                  </a:lnTo>
                  <a:lnTo>
                    <a:pt x="46" y="143"/>
                  </a:lnTo>
                  <a:lnTo>
                    <a:pt x="46" y="168"/>
                  </a:lnTo>
                  <a:lnTo>
                    <a:pt x="46" y="192"/>
                  </a:lnTo>
                  <a:lnTo>
                    <a:pt x="46" y="209"/>
                  </a:lnTo>
                  <a:lnTo>
                    <a:pt x="46" y="425"/>
                  </a:lnTo>
                  <a:lnTo>
                    <a:pt x="46" y="425"/>
                  </a:lnTo>
                  <a:lnTo>
                    <a:pt x="45" y="470"/>
                  </a:lnTo>
                  <a:lnTo>
                    <a:pt x="44" y="513"/>
                  </a:lnTo>
                  <a:lnTo>
                    <a:pt x="40" y="600"/>
                  </a:lnTo>
                  <a:lnTo>
                    <a:pt x="40" y="600"/>
                  </a:lnTo>
                  <a:lnTo>
                    <a:pt x="37" y="686"/>
                  </a:lnTo>
                  <a:lnTo>
                    <a:pt x="36" y="731"/>
                  </a:lnTo>
                  <a:lnTo>
                    <a:pt x="36" y="774"/>
                  </a:lnTo>
                  <a:lnTo>
                    <a:pt x="36" y="774"/>
                  </a:lnTo>
                  <a:lnTo>
                    <a:pt x="36" y="785"/>
                  </a:lnTo>
                  <a:lnTo>
                    <a:pt x="36" y="796"/>
                  </a:lnTo>
                  <a:lnTo>
                    <a:pt x="38" y="808"/>
                  </a:lnTo>
                  <a:lnTo>
                    <a:pt x="41" y="819"/>
                  </a:lnTo>
                  <a:lnTo>
                    <a:pt x="44" y="823"/>
                  </a:lnTo>
                  <a:lnTo>
                    <a:pt x="47" y="828"/>
                  </a:lnTo>
                  <a:lnTo>
                    <a:pt x="51" y="832"/>
                  </a:lnTo>
                  <a:lnTo>
                    <a:pt x="55" y="836"/>
                  </a:lnTo>
                  <a:lnTo>
                    <a:pt x="60" y="839"/>
                  </a:lnTo>
                  <a:lnTo>
                    <a:pt x="66" y="841"/>
                  </a:lnTo>
                  <a:lnTo>
                    <a:pt x="74" y="842"/>
                  </a:lnTo>
                  <a:lnTo>
                    <a:pt x="81" y="843"/>
                  </a:lnTo>
                  <a:lnTo>
                    <a:pt x="81" y="843"/>
                  </a:lnTo>
                  <a:lnTo>
                    <a:pt x="102" y="844"/>
                  </a:lnTo>
                  <a:lnTo>
                    <a:pt x="122" y="845"/>
                  </a:lnTo>
                  <a:lnTo>
                    <a:pt x="122" y="845"/>
                  </a:lnTo>
                  <a:lnTo>
                    <a:pt x="144" y="847"/>
                  </a:lnTo>
                  <a:lnTo>
                    <a:pt x="167" y="847"/>
                  </a:lnTo>
                  <a:lnTo>
                    <a:pt x="167" y="847"/>
                  </a:lnTo>
                  <a:lnTo>
                    <a:pt x="190" y="848"/>
                  </a:lnTo>
                  <a:lnTo>
                    <a:pt x="211" y="850"/>
                  </a:lnTo>
                  <a:lnTo>
                    <a:pt x="211" y="850"/>
                  </a:lnTo>
                  <a:lnTo>
                    <a:pt x="234" y="851"/>
                  </a:lnTo>
                  <a:lnTo>
                    <a:pt x="258" y="852"/>
                  </a:lnTo>
                  <a:lnTo>
                    <a:pt x="258" y="852"/>
                  </a:lnTo>
                  <a:lnTo>
                    <a:pt x="282" y="852"/>
                  </a:lnTo>
                  <a:lnTo>
                    <a:pt x="282" y="852"/>
                  </a:lnTo>
                  <a:lnTo>
                    <a:pt x="306" y="851"/>
                  </a:lnTo>
                  <a:lnTo>
                    <a:pt x="306" y="8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2" name="Freeform 625"/>
            <p:cNvSpPr>
              <a:spLocks noEditPoints="1"/>
            </p:cNvSpPr>
            <p:nvPr/>
          </p:nvSpPr>
          <p:spPr bwMode="auto">
            <a:xfrm>
              <a:off x="6481763" y="4614863"/>
              <a:ext cx="82550" cy="74613"/>
            </a:xfrm>
            <a:custGeom>
              <a:avLst/>
              <a:gdLst/>
              <a:ahLst/>
              <a:cxnLst>
                <a:cxn ang="0">
                  <a:pos x="61" y="141"/>
                </a:cxn>
                <a:cxn ang="0">
                  <a:pos x="56" y="141"/>
                </a:cxn>
                <a:cxn ang="0">
                  <a:pos x="35" y="135"/>
                </a:cxn>
                <a:cxn ang="0">
                  <a:pos x="20" y="126"/>
                </a:cxn>
                <a:cxn ang="0">
                  <a:pos x="15" y="122"/>
                </a:cxn>
                <a:cxn ang="0">
                  <a:pos x="6" y="109"/>
                </a:cxn>
                <a:cxn ang="0">
                  <a:pos x="2" y="94"/>
                </a:cxn>
                <a:cxn ang="0">
                  <a:pos x="0" y="79"/>
                </a:cxn>
                <a:cxn ang="0">
                  <a:pos x="0" y="61"/>
                </a:cxn>
                <a:cxn ang="0">
                  <a:pos x="2" y="46"/>
                </a:cxn>
                <a:cxn ang="0">
                  <a:pos x="6" y="35"/>
                </a:cxn>
                <a:cxn ang="0">
                  <a:pos x="12" y="26"/>
                </a:cxn>
                <a:cxn ang="0">
                  <a:pos x="22" y="19"/>
                </a:cxn>
                <a:cxn ang="0">
                  <a:pos x="37" y="10"/>
                </a:cxn>
                <a:cxn ang="0">
                  <a:pos x="65" y="1"/>
                </a:cxn>
                <a:cxn ang="0">
                  <a:pos x="77" y="0"/>
                </a:cxn>
                <a:cxn ang="0">
                  <a:pos x="83" y="0"/>
                </a:cxn>
                <a:cxn ang="0">
                  <a:pos x="100" y="4"/>
                </a:cxn>
                <a:cxn ang="0">
                  <a:pos x="116" y="12"/>
                </a:cxn>
                <a:cxn ang="0">
                  <a:pos x="130" y="23"/>
                </a:cxn>
                <a:cxn ang="0">
                  <a:pos x="143" y="37"/>
                </a:cxn>
                <a:cxn ang="0">
                  <a:pos x="147" y="43"/>
                </a:cxn>
                <a:cxn ang="0">
                  <a:pos x="152" y="57"/>
                </a:cxn>
                <a:cxn ang="0">
                  <a:pos x="155" y="70"/>
                </a:cxn>
                <a:cxn ang="0">
                  <a:pos x="155" y="85"/>
                </a:cxn>
                <a:cxn ang="0">
                  <a:pos x="154" y="92"/>
                </a:cxn>
                <a:cxn ang="0">
                  <a:pos x="149" y="106"/>
                </a:cxn>
                <a:cxn ang="0">
                  <a:pos x="142" y="117"/>
                </a:cxn>
                <a:cxn ang="0">
                  <a:pos x="134" y="125"/>
                </a:cxn>
                <a:cxn ang="0">
                  <a:pos x="123" y="131"/>
                </a:cxn>
                <a:cxn ang="0">
                  <a:pos x="97" y="140"/>
                </a:cxn>
                <a:cxn ang="0">
                  <a:pos x="66" y="141"/>
                </a:cxn>
                <a:cxn ang="0">
                  <a:pos x="61" y="101"/>
                </a:cxn>
                <a:cxn ang="0">
                  <a:pos x="67" y="102"/>
                </a:cxn>
                <a:cxn ang="0">
                  <a:pos x="73" y="106"/>
                </a:cxn>
                <a:cxn ang="0">
                  <a:pos x="75" y="106"/>
                </a:cxn>
                <a:cxn ang="0">
                  <a:pos x="83" y="106"/>
                </a:cxn>
                <a:cxn ang="0">
                  <a:pos x="96" y="106"/>
                </a:cxn>
                <a:cxn ang="0">
                  <a:pos x="107" y="101"/>
                </a:cxn>
                <a:cxn ang="0">
                  <a:pos x="115" y="94"/>
                </a:cxn>
                <a:cxn ang="0">
                  <a:pos x="117" y="88"/>
                </a:cxn>
                <a:cxn ang="0">
                  <a:pos x="118" y="79"/>
                </a:cxn>
                <a:cxn ang="0">
                  <a:pos x="114" y="58"/>
                </a:cxn>
                <a:cxn ang="0">
                  <a:pos x="108" y="50"/>
                </a:cxn>
                <a:cxn ang="0">
                  <a:pos x="96" y="39"/>
                </a:cxn>
                <a:cxn ang="0">
                  <a:pos x="84" y="36"/>
                </a:cxn>
                <a:cxn ang="0">
                  <a:pos x="73" y="37"/>
                </a:cxn>
                <a:cxn ang="0">
                  <a:pos x="54" y="42"/>
                </a:cxn>
                <a:cxn ang="0">
                  <a:pos x="45" y="46"/>
                </a:cxn>
                <a:cxn ang="0">
                  <a:pos x="37" y="54"/>
                </a:cxn>
                <a:cxn ang="0">
                  <a:pos x="36" y="63"/>
                </a:cxn>
                <a:cxn ang="0">
                  <a:pos x="36" y="68"/>
                </a:cxn>
                <a:cxn ang="0">
                  <a:pos x="36" y="79"/>
                </a:cxn>
                <a:cxn ang="0">
                  <a:pos x="40" y="92"/>
                </a:cxn>
                <a:cxn ang="0">
                  <a:pos x="45" y="99"/>
                </a:cxn>
                <a:cxn ang="0">
                  <a:pos x="53" y="102"/>
                </a:cxn>
                <a:cxn ang="0">
                  <a:pos x="55" y="102"/>
                </a:cxn>
                <a:cxn ang="0">
                  <a:pos x="61" y="101"/>
                </a:cxn>
              </a:cxnLst>
              <a:rect l="0" t="0" r="r" b="b"/>
              <a:pathLst>
                <a:path w="155" h="141">
                  <a:moveTo>
                    <a:pt x="61" y="141"/>
                  </a:moveTo>
                  <a:lnTo>
                    <a:pt x="61" y="141"/>
                  </a:lnTo>
                  <a:lnTo>
                    <a:pt x="56" y="141"/>
                  </a:lnTo>
                  <a:lnTo>
                    <a:pt x="56" y="141"/>
                  </a:lnTo>
                  <a:lnTo>
                    <a:pt x="45" y="139"/>
                  </a:lnTo>
                  <a:lnTo>
                    <a:pt x="35" y="135"/>
                  </a:lnTo>
                  <a:lnTo>
                    <a:pt x="25" y="129"/>
                  </a:lnTo>
                  <a:lnTo>
                    <a:pt x="20" y="126"/>
                  </a:lnTo>
                  <a:lnTo>
                    <a:pt x="15" y="122"/>
                  </a:lnTo>
                  <a:lnTo>
                    <a:pt x="15" y="122"/>
                  </a:lnTo>
                  <a:lnTo>
                    <a:pt x="10" y="115"/>
                  </a:lnTo>
                  <a:lnTo>
                    <a:pt x="6" y="109"/>
                  </a:lnTo>
                  <a:lnTo>
                    <a:pt x="4" y="101"/>
                  </a:lnTo>
                  <a:lnTo>
                    <a:pt x="2" y="94"/>
                  </a:lnTo>
                  <a:lnTo>
                    <a:pt x="1" y="86"/>
                  </a:lnTo>
                  <a:lnTo>
                    <a:pt x="0" y="79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1" y="54"/>
                  </a:lnTo>
                  <a:lnTo>
                    <a:pt x="2" y="46"/>
                  </a:lnTo>
                  <a:lnTo>
                    <a:pt x="3" y="40"/>
                  </a:lnTo>
                  <a:lnTo>
                    <a:pt x="6" y="35"/>
                  </a:lnTo>
                  <a:lnTo>
                    <a:pt x="9" y="30"/>
                  </a:lnTo>
                  <a:lnTo>
                    <a:pt x="12" y="26"/>
                  </a:lnTo>
                  <a:lnTo>
                    <a:pt x="17" y="22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37" y="10"/>
                  </a:lnTo>
                  <a:lnTo>
                    <a:pt x="52" y="4"/>
                  </a:lnTo>
                  <a:lnTo>
                    <a:pt x="65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7"/>
                  </a:lnTo>
                  <a:lnTo>
                    <a:pt x="116" y="12"/>
                  </a:lnTo>
                  <a:lnTo>
                    <a:pt x="124" y="16"/>
                  </a:lnTo>
                  <a:lnTo>
                    <a:pt x="130" y="23"/>
                  </a:lnTo>
                  <a:lnTo>
                    <a:pt x="138" y="30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7" y="43"/>
                  </a:lnTo>
                  <a:lnTo>
                    <a:pt x="150" y="50"/>
                  </a:lnTo>
                  <a:lnTo>
                    <a:pt x="152" y="57"/>
                  </a:lnTo>
                  <a:lnTo>
                    <a:pt x="154" y="64"/>
                  </a:lnTo>
                  <a:lnTo>
                    <a:pt x="155" y="70"/>
                  </a:lnTo>
                  <a:lnTo>
                    <a:pt x="155" y="78"/>
                  </a:lnTo>
                  <a:lnTo>
                    <a:pt x="155" y="85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1" y="99"/>
                  </a:lnTo>
                  <a:lnTo>
                    <a:pt x="149" y="106"/>
                  </a:lnTo>
                  <a:lnTo>
                    <a:pt x="146" y="112"/>
                  </a:lnTo>
                  <a:lnTo>
                    <a:pt x="142" y="117"/>
                  </a:lnTo>
                  <a:lnTo>
                    <a:pt x="138" y="121"/>
                  </a:lnTo>
                  <a:lnTo>
                    <a:pt x="134" y="125"/>
                  </a:lnTo>
                  <a:lnTo>
                    <a:pt x="128" y="129"/>
                  </a:lnTo>
                  <a:lnTo>
                    <a:pt x="123" y="131"/>
                  </a:lnTo>
                  <a:lnTo>
                    <a:pt x="111" y="137"/>
                  </a:lnTo>
                  <a:lnTo>
                    <a:pt x="97" y="140"/>
                  </a:lnTo>
                  <a:lnTo>
                    <a:pt x="83" y="141"/>
                  </a:lnTo>
                  <a:lnTo>
                    <a:pt x="66" y="141"/>
                  </a:lnTo>
                  <a:lnTo>
                    <a:pt x="61" y="141"/>
                  </a:lnTo>
                  <a:close/>
                  <a:moveTo>
                    <a:pt x="61" y="101"/>
                  </a:moveTo>
                  <a:lnTo>
                    <a:pt x="61" y="101"/>
                  </a:lnTo>
                  <a:lnTo>
                    <a:pt x="67" y="102"/>
                  </a:lnTo>
                  <a:lnTo>
                    <a:pt x="72" y="105"/>
                  </a:lnTo>
                  <a:lnTo>
                    <a:pt x="73" y="106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83" y="106"/>
                  </a:lnTo>
                  <a:lnTo>
                    <a:pt x="83" y="106"/>
                  </a:lnTo>
                  <a:lnTo>
                    <a:pt x="91" y="106"/>
                  </a:lnTo>
                  <a:lnTo>
                    <a:pt x="96" y="106"/>
                  </a:lnTo>
                  <a:lnTo>
                    <a:pt x="101" y="103"/>
                  </a:lnTo>
                  <a:lnTo>
                    <a:pt x="107" y="101"/>
                  </a:lnTo>
                  <a:lnTo>
                    <a:pt x="111" y="98"/>
                  </a:lnTo>
                  <a:lnTo>
                    <a:pt x="115" y="94"/>
                  </a:lnTo>
                  <a:lnTo>
                    <a:pt x="117" y="88"/>
                  </a:lnTo>
                  <a:lnTo>
                    <a:pt x="117" y="88"/>
                  </a:lnTo>
                  <a:lnTo>
                    <a:pt x="118" y="84"/>
                  </a:lnTo>
                  <a:lnTo>
                    <a:pt x="118" y="79"/>
                  </a:lnTo>
                  <a:lnTo>
                    <a:pt x="117" y="68"/>
                  </a:lnTo>
                  <a:lnTo>
                    <a:pt x="114" y="58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02" y="43"/>
                  </a:lnTo>
                  <a:lnTo>
                    <a:pt x="96" y="39"/>
                  </a:lnTo>
                  <a:lnTo>
                    <a:pt x="90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73" y="37"/>
                  </a:lnTo>
                  <a:lnTo>
                    <a:pt x="63" y="39"/>
                  </a:lnTo>
                  <a:lnTo>
                    <a:pt x="54" y="42"/>
                  </a:lnTo>
                  <a:lnTo>
                    <a:pt x="45" y="46"/>
                  </a:lnTo>
                  <a:lnTo>
                    <a:pt x="45" y="46"/>
                  </a:lnTo>
                  <a:lnTo>
                    <a:pt x="40" y="51"/>
                  </a:lnTo>
                  <a:lnTo>
                    <a:pt x="37" y="54"/>
                  </a:lnTo>
                  <a:lnTo>
                    <a:pt x="36" y="58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6" y="79"/>
                  </a:lnTo>
                  <a:lnTo>
                    <a:pt x="38" y="88"/>
                  </a:lnTo>
                  <a:lnTo>
                    <a:pt x="40" y="92"/>
                  </a:lnTo>
                  <a:lnTo>
                    <a:pt x="42" y="96"/>
                  </a:lnTo>
                  <a:lnTo>
                    <a:pt x="45" y="99"/>
                  </a:lnTo>
                  <a:lnTo>
                    <a:pt x="51" y="101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5" y="102"/>
                  </a:lnTo>
                  <a:lnTo>
                    <a:pt x="61" y="101"/>
                  </a:lnTo>
                  <a:lnTo>
                    <a:pt x="61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3" name="Freeform 626"/>
            <p:cNvSpPr>
              <a:spLocks noEditPoints="1"/>
            </p:cNvSpPr>
            <p:nvPr/>
          </p:nvSpPr>
          <p:spPr bwMode="auto">
            <a:xfrm>
              <a:off x="6372225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2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1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3" y="17"/>
                </a:cxn>
                <a:cxn ang="0">
                  <a:pos x="4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6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4" y="0"/>
                </a:cxn>
                <a:cxn ang="0">
                  <a:pos x="57" y="0"/>
                </a:cxn>
                <a:cxn ang="0">
                  <a:pos x="80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5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59" y="51"/>
                </a:cxn>
                <a:cxn ang="0">
                  <a:pos x="160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3" y="130"/>
                </a:cxn>
                <a:cxn ang="0">
                  <a:pos x="143" y="141"/>
                </a:cxn>
                <a:cxn ang="0">
                  <a:pos x="141" y="142"/>
                </a:cxn>
                <a:cxn ang="0">
                  <a:pos x="138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19" y="107"/>
                </a:cxn>
                <a:cxn ang="0">
                  <a:pos x="123" y="105"/>
                </a:cxn>
                <a:cxn ang="0">
                  <a:pos x="126" y="100"/>
                </a:cxn>
                <a:cxn ang="0">
                  <a:pos x="123" y="61"/>
                </a:cxn>
                <a:cxn ang="0">
                  <a:pos x="121" y="44"/>
                </a:cxn>
                <a:cxn ang="0">
                  <a:pos x="116" y="36"/>
                </a:cxn>
                <a:cxn ang="0">
                  <a:pos x="105" y="37"/>
                </a:cxn>
                <a:cxn ang="0">
                  <a:pos x="84" y="36"/>
                </a:cxn>
                <a:cxn ang="0">
                  <a:pos x="60" y="35"/>
                </a:cxn>
                <a:cxn ang="0">
                  <a:pos x="42" y="36"/>
                </a:cxn>
                <a:cxn ang="0">
                  <a:pos x="38" y="41"/>
                </a:cxn>
                <a:cxn ang="0">
                  <a:pos x="36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39" y="99"/>
                </a:cxn>
                <a:cxn ang="0">
                  <a:pos x="43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2" y="143"/>
                  </a:lnTo>
                  <a:lnTo>
                    <a:pt x="23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3" y="104"/>
                  </a:lnTo>
                  <a:lnTo>
                    <a:pt x="1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1"/>
                  </a:lnTo>
                  <a:lnTo>
                    <a:pt x="10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4" y="1"/>
                  </a:lnTo>
                  <a:lnTo>
                    <a:pt x="44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1" y="6"/>
                  </a:lnTo>
                  <a:lnTo>
                    <a:pt x="145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59" y="51"/>
                  </a:lnTo>
                  <a:lnTo>
                    <a:pt x="160" y="67"/>
                  </a:lnTo>
                  <a:lnTo>
                    <a:pt x="160" y="78"/>
                  </a:lnTo>
                  <a:lnTo>
                    <a:pt x="160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3" y="130"/>
                  </a:lnTo>
                  <a:lnTo>
                    <a:pt x="149" y="135"/>
                  </a:lnTo>
                  <a:lnTo>
                    <a:pt x="143" y="141"/>
                  </a:lnTo>
                  <a:lnTo>
                    <a:pt x="143" y="141"/>
                  </a:lnTo>
                  <a:lnTo>
                    <a:pt x="141" y="142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34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19" y="107"/>
                  </a:lnTo>
                  <a:lnTo>
                    <a:pt x="119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44"/>
                  </a:lnTo>
                  <a:lnTo>
                    <a:pt x="123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5" y="37"/>
                  </a:lnTo>
                  <a:lnTo>
                    <a:pt x="105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42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6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41" y="104"/>
                  </a:lnTo>
                  <a:lnTo>
                    <a:pt x="43" y="109"/>
                  </a:lnTo>
                  <a:lnTo>
                    <a:pt x="48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4" name="Freeform 627"/>
            <p:cNvSpPr>
              <a:spLocks noEditPoints="1"/>
            </p:cNvSpPr>
            <p:nvPr/>
          </p:nvSpPr>
          <p:spPr bwMode="auto">
            <a:xfrm>
              <a:off x="6477000" y="4175125"/>
              <a:ext cx="84138" cy="77788"/>
            </a:xfrm>
            <a:custGeom>
              <a:avLst/>
              <a:gdLst/>
              <a:ahLst/>
              <a:cxnLst>
                <a:cxn ang="0">
                  <a:pos x="54" y="146"/>
                </a:cxn>
                <a:cxn ang="0">
                  <a:pos x="33" y="143"/>
                </a:cxn>
                <a:cxn ang="0">
                  <a:pos x="18" y="134"/>
                </a:cxn>
                <a:cxn ang="0">
                  <a:pos x="14" y="130"/>
                </a:cxn>
                <a:cxn ang="0">
                  <a:pos x="7" y="116"/>
                </a:cxn>
                <a:cxn ang="0">
                  <a:pos x="2" y="93"/>
                </a:cxn>
                <a:cxn ang="0">
                  <a:pos x="0" y="68"/>
                </a:cxn>
                <a:cxn ang="0">
                  <a:pos x="2" y="44"/>
                </a:cxn>
                <a:cxn ang="0">
                  <a:pos x="3" y="21"/>
                </a:cxn>
                <a:cxn ang="0">
                  <a:pos x="4" y="18"/>
                </a:cxn>
                <a:cxn ang="0">
                  <a:pos x="4" y="17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5" y="2"/>
                </a:cxn>
                <a:cxn ang="0">
                  <a:pos x="45" y="0"/>
                </a:cxn>
                <a:cxn ang="0">
                  <a:pos x="57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5" y="1"/>
                </a:cxn>
                <a:cxn ang="0">
                  <a:pos x="136" y="3"/>
                </a:cxn>
                <a:cxn ang="0">
                  <a:pos x="146" y="9"/>
                </a:cxn>
                <a:cxn ang="0">
                  <a:pos x="153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1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2" y="145"/>
                </a:cxn>
                <a:cxn ang="0">
                  <a:pos x="94" y="144"/>
                </a:cxn>
                <a:cxn ang="0">
                  <a:pos x="65" y="145"/>
                </a:cxn>
                <a:cxn ang="0">
                  <a:pos x="54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70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4" y="105"/>
                </a:cxn>
                <a:cxn ang="0">
                  <a:pos x="127" y="100"/>
                </a:cxn>
                <a:cxn ang="0">
                  <a:pos x="124" y="61"/>
                </a:cxn>
                <a:cxn ang="0">
                  <a:pos x="122" y="44"/>
                </a:cxn>
                <a:cxn ang="0">
                  <a:pos x="116" y="36"/>
                </a:cxn>
                <a:cxn ang="0">
                  <a:pos x="106" y="37"/>
                </a:cxn>
                <a:cxn ang="0">
                  <a:pos x="84" y="36"/>
                </a:cxn>
                <a:cxn ang="0">
                  <a:pos x="61" y="35"/>
                </a:cxn>
                <a:cxn ang="0">
                  <a:pos x="43" y="36"/>
                </a:cxn>
                <a:cxn ang="0">
                  <a:pos x="38" y="42"/>
                </a:cxn>
                <a:cxn ang="0">
                  <a:pos x="37" y="60"/>
                </a:cxn>
                <a:cxn ang="0">
                  <a:pos x="38" y="81"/>
                </a:cxn>
                <a:cxn ang="0">
                  <a:pos x="39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4" y="146"/>
                  </a:moveTo>
                  <a:lnTo>
                    <a:pt x="54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8" y="134"/>
                  </a:lnTo>
                  <a:lnTo>
                    <a:pt x="18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7" y="116"/>
                  </a:lnTo>
                  <a:lnTo>
                    <a:pt x="4" y="104"/>
                  </a:lnTo>
                  <a:lnTo>
                    <a:pt x="2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5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5" y="1"/>
                  </a:lnTo>
                  <a:lnTo>
                    <a:pt x="130" y="2"/>
                  </a:lnTo>
                  <a:lnTo>
                    <a:pt x="136" y="3"/>
                  </a:lnTo>
                  <a:lnTo>
                    <a:pt x="140" y="6"/>
                  </a:lnTo>
                  <a:lnTo>
                    <a:pt x="146" y="9"/>
                  </a:lnTo>
                  <a:lnTo>
                    <a:pt x="149" y="13"/>
                  </a:lnTo>
                  <a:lnTo>
                    <a:pt x="153" y="18"/>
                  </a:lnTo>
                  <a:lnTo>
                    <a:pt x="153" y="18"/>
                  </a:lnTo>
                  <a:lnTo>
                    <a:pt x="155" y="26"/>
                  </a:lnTo>
                  <a:lnTo>
                    <a:pt x="158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1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50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1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65" y="145"/>
                  </a:lnTo>
                  <a:lnTo>
                    <a:pt x="65" y="145"/>
                  </a:lnTo>
                  <a:lnTo>
                    <a:pt x="54" y="146"/>
                  </a:lnTo>
                  <a:lnTo>
                    <a:pt x="54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81" y="108"/>
                  </a:lnTo>
                  <a:lnTo>
                    <a:pt x="119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4" y="105"/>
                  </a:lnTo>
                  <a:lnTo>
                    <a:pt x="128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4" y="61"/>
                  </a:lnTo>
                  <a:lnTo>
                    <a:pt x="124" y="61"/>
                  </a:lnTo>
                  <a:lnTo>
                    <a:pt x="122" y="44"/>
                  </a:lnTo>
                  <a:lnTo>
                    <a:pt x="124" y="37"/>
                  </a:lnTo>
                  <a:lnTo>
                    <a:pt x="116" y="36"/>
                  </a:lnTo>
                  <a:lnTo>
                    <a:pt x="116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61" y="35"/>
                  </a:lnTo>
                  <a:lnTo>
                    <a:pt x="61" y="35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7" y="60"/>
                  </a:lnTo>
                  <a:lnTo>
                    <a:pt x="38" y="77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5" name="Freeform 628"/>
            <p:cNvSpPr>
              <a:spLocks noEditPoints="1"/>
            </p:cNvSpPr>
            <p:nvPr/>
          </p:nvSpPr>
          <p:spPr bwMode="auto">
            <a:xfrm>
              <a:off x="6580188" y="4175125"/>
              <a:ext cx="85725" cy="77788"/>
            </a:xfrm>
            <a:custGeom>
              <a:avLst/>
              <a:gdLst/>
              <a:ahLst/>
              <a:cxnLst>
                <a:cxn ang="0">
                  <a:pos x="53" y="146"/>
                </a:cxn>
                <a:cxn ang="0">
                  <a:pos x="33" y="143"/>
                </a:cxn>
                <a:cxn ang="0">
                  <a:pos x="17" y="134"/>
                </a:cxn>
                <a:cxn ang="0">
                  <a:pos x="14" y="130"/>
                </a:cxn>
                <a:cxn ang="0">
                  <a:pos x="6" y="116"/>
                </a:cxn>
                <a:cxn ang="0">
                  <a:pos x="0" y="93"/>
                </a:cxn>
                <a:cxn ang="0">
                  <a:pos x="0" y="68"/>
                </a:cxn>
                <a:cxn ang="0">
                  <a:pos x="1" y="44"/>
                </a:cxn>
                <a:cxn ang="0">
                  <a:pos x="2" y="21"/>
                </a:cxn>
                <a:cxn ang="0">
                  <a:pos x="4" y="17"/>
                </a:cxn>
                <a:cxn ang="0">
                  <a:pos x="5" y="15"/>
                </a:cxn>
                <a:cxn ang="0">
                  <a:pos x="5" y="14"/>
                </a:cxn>
                <a:cxn ang="0">
                  <a:pos x="6" y="12"/>
                </a:cxn>
                <a:cxn ang="0">
                  <a:pos x="7" y="11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45" y="0"/>
                </a:cxn>
                <a:cxn ang="0">
                  <a:pos x="56" y="0"/>
                </a:cxn>
                <a:cxn ang="0">
                  <a:pos x="81" y="0"/>
                </a:cxn>
                <a:cxn ang="0">
                  <a:pos x="110" y="1"/>
                </a:cxn>
                <a:cxn ang="0">
                  <a:pos x="124" y="1"/>
                </a:cxn>
                <a:cxn ang="0">
                  <a:pos x="135" y="3"/>
                </a:cxn>
                <a:cxn ang="0">
                  <a:pos x="144" y="9"/>
                </a:cxn>
                <a:cxn ang="0">
                  <a:pos x="152" y="18"/>
                </a:cxn>
                <a:cxn ang="0">
                  <a:pos x="155" y="26"/>
                </a:cxn>
                <a:cxn ang="0">
                  <a:pos x="160" y="51"/>
                </a:cxn>
                <a:cxn ang="0">
                  <a:pos x="161" y="78"/>
                </a:cxn>
                <a:cxn ang="0">
                  <a:pos x="161" y="88"/>
                </a:cxn>
                <a:cxn ang="0">
                  <a:pos x="161" y="104"/>
                </a:cxn>
                <a:cxn ang="0">
                  <a:pos x="159" y="119"/>
                </a:cxn>
                <a:cxn ang="0">
                  <a:pos x="154" y="130"/>
                </a:cxn>
                <a:cxn ang="0">
                  <a:pos x="142" y="141"/>
                </a:cxn>
                <a:cxn ang="0">
                  <a:pos x="140" y="142"/>
                </a:cxn>
                <a:cxn ang="0">
                  <a:pos x="139" y="142"/>
                </a:cxn>
                <a:cxn ang="0">
                  <a:pos x="130" y="145"/>
                </a:cxn>
                <a:cxn ang="0">
                  <a:pos x="111" y="145"/>
                </a:cxn>
                <a:cxn ang="0">
                  <a:pos x="93" y="144"/>
                </a:cxn>
                <a:cxn ang="0">
                  <a:pos x="64" y="145"/>
                </a:cxn>
                <a:cxn ang="0">
                  <a:pos x="53" y="146"/>
                </a:cxn>
                <a:cxn ang="0">
                  <a:pos x="47" y="109"/>
                </a:cxn>
                <a:cxn ang="0">
                  <a:pos x="56" y="109"/>
                </a:cxn>
                <a:cxn ang="0">
                  <a:pos x="69" y="108"/>
                </a:cxn>
                <a:cxn ang="0">
                  <a:pos x="81" y="108"/>
                </a:cxn>
                <a:cxn ang="0">
                  <a:pos x="120" y="107"/>
                </a:cxn>
                <a:cxn ang="0">
                  <a:pos x="123" y="105"/>
                </a:cxn>
                <a:cxn ang="0">
                  <a:pos x="127" y="100"/>
                </a:cxn>
                <a:cxn ang="0">
                  <a:pos x="123" y="61"/>
                </a:cxn>
                <a:cxn ang="0">
                  <a:pos x="122" y="44"/>
                </a:cxn>
                <a:cxn ang="0">
                  <a:pos x="115" y="36"/>
                </a:cxn>
                <a:cxn ang="0">
                  <a:pos x="106" y="37"/>
                </a:cxn>
                <a:cxn ang="0">
                  <a:pos x="83" y="36"/>
                </a:cxn>
                <a:cxn ang="0">
                  <a:pos x="59" y="35"/>
                </a:cxn>
                <a:cxn ang="0">
                  <a:pos x="43" y="36"/>
                </a:cxn>
                <a:cxn ang="0">
                  <a:pos x="38" y="41"/>
                </a:cxn>
                <a:cxn ang="0">
                  <a:pos x="37" y="60"/>
                </a:cxn>
                <a:cxn ang="0">
                  <a:pos x="37" y="81"/>
                </a:cxn>
                <a:cxn ang="0">
                  <a:pos x="38" y="90"/>
                </a:cxn>
                <a:cxn ang="0">
                  <a:pos x="40" y="99"/>
                </a:cxn>
                <a:cxn ang="0">
                  <a:pos x="44" y="109"/>
                </a:cxn>
                <a:cxn ang="0">
                  <a:pos x="47" y="109"/>
                </a:cxn>
              </a:cxnLst>
              <a:rect l="0" t="0" r="r" b="b"/>
              <a:pathLst>
                <a:path w="161" h="146">
                  <a:moveTo>
                    <a:pt x="53" y="146"/>
                  </a:moveTo>
                  <a:lnTo>
                    <a:pt x="53" y="146"/>
                  </a:lnTo>
                  <a:lnTo>
                    <a:pt x="42" y="145"/>
                  </a:lnTo>
                  <a:lnTo>
                    <a:pt x="33" y="143"/>
                  </a:lnTo>
                  <a:lnTo>
                    <a:pt x="24" y="140"/>
                  </a:lnTo>
                  <a:lnTo>
                    <a:pt x="17" y="134"/>
                  </a:lnTo>
                  <a:lnTo>
                    <a:pt x="17" y="134"/>
                  </a:lnTo>
                  <a:lnTo>
                    <a:pt x="14" y="130"/>
                  </a:lnTo>
                  <a:lnTo>
                    <a:pt x="11" y="126"/>
                  </a:lnTo>
                  <a:lnTo>
                    <a:pt x="6" y="116"/>
                  </a:lnTo>
                  <a:lnTo>
                    <a:pt x="2" y="104"/>
                  </a:lnTo>
                  <a:lnTo>
                    <a:pt x="0" y="93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1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4" y="2"/>
                  </a:lnTo>
                  <a:lnTo>
                    <a:pt x="35" y="1"/>
                  </a:lnTo>
                  <a:lnTo>
                    <a:pt x="4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104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24" y="1"/>
                  </a:lnTo>
                  <a:lnTo>
                    <a:pt x="130" y="2"/>
                  </a:lnTo>
                  <a:lnTo>
                    <a:pt x="135" y="3"/>
                  </a:lnTo>
                  <a:lnTo>
                    <a:pt x="140" y="6"/>
                  </a:lnTo>
                  <a:lnTo>
                    <a:pt x="144" y="9"/>
                  </a:lnTo>
                  <a:lnTo>
                    <a:pt x="149" y="13"/>
                  </a:lnTo>
                  <a:lnTo>
                    <a:pt x="152" y="18"/>
                  </a:lnTo>
                  <a:lnTo>
                    <a:pt x="152" y="18"/>
                  </a:lnTo>
                  <a:lnTo>
                    <a:pt x="155" y="26"/>
                  </a:lnTo>
                  <a:lnTo>
                    <a:pt x="157" y="34"/>
                  </a:lnTo>
                  <a:lnTo>
                    <a:pt x="160" y="51"/>
                  </a:lnTo>
                  <a:lnTo>
                    <a:pt x="161" y="67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88"/>
                  </a:lnTo>
                  <a:lnTo>
                    <a:pt x="161" y="88"/>
                  </a:lnTo>
                  <a:lnTo>
                    <a:pt x="161" y="104"/>
                  </a:lnTo>
                  <a:lnTo>
                    <a:pt x="160" y="112"/>
                  </a:lnTo>
                  <a:lnTo>
                    <a:pt x="159" y="119"/>
                  </a:lnTo>
                  <a:lnTo>
                    <a:pt x="157" y="125"/>
                  </a:lnTo>
                  <a:lnTo>
                    <a:pt x="154" y="130"/>
                  </a:lnTo>
                  <a:lnTo>
                    <a:pt x="149" y="135"/>
                  </a:lnTo>
                  <a:lnTo>
                    <a:pt x="142" y="141"/>
                  </a:lnTo>
                  <a:lnTo>
                    <a:pt x="142" y="141"/>
                  </a:lnTo>
                  <a:lnTo>
                    <a:pt x="140" y="142"/>
                  </a:lnTo>
                  <a:lnTo>
                    <a:pt x="139" y="142"/>
                  </a:lnTo>
                  <a:lnTo>
                    <a:pt x="139" y="142"/>
                  </a:lnTo>
                  <a:lnTo>
                    <a:pt x="135" y="144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11" y="145"/>
                  </a:lnTo>
                  <a:lnTo>
                    <a:pt x="111" y="145"/>
                  </a:lnTo>
                  <a:lnTo>
                    <a:pt x="93" y="144"/>
                  </a:lnTo>
                  <a:lnTo>
                    <a:pt x="93" y="144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53" y="146"/>
                  </a:lnTo>
                  <a:lnTo>
                    <a:pt x="53" y="146"/>
                  </a:lnTo>
                  <a:close/>
                  <a:moveTo>
                    <a:pt x="47" y="109"/>
                  </a:moveTo>
                  <a:lnTo>
                    <a:pt x="47" y="109"/>
                  </a:lnTo>
                  <a:lnTo>
                    <a:pt x="56" y="109"/>
                  </a:lnTo>
                  <a:lnTo>
                    <a:pt x="56" y="109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81" y="108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20" y="107"/>
                  </a:lnTo>
                  <a:lnTo>
                    <a:pt x="123" y="105"/>
                  </a:lnTo>
                  <a:lnTo>
                    <a:pt x="127" y="104"/>
                  </a:lnTo>
                  <a:lnTo>
                    <a:pt x="127" y="100"/>
                  </a:lnTo>
                  <a:lnTo>
                    <a:pt x="127" y="10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2" y="44"/>
                  </a:lnTo>
                  <a:lnTo>
                    <a:pt x="123" y="37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06" y="37"/>
                  </a:lnTo>
                  <a:lnTo>
                    <a:pt x="106" y="37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43" y="36"/>
                  </a:lnTo>
                  <a:lnTo>
                    <a:pt x="38" y="36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37" y="60"/>
                  </a:lnTo>
                  <a:lnTo>
                    <a:pt x="37" y="77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38" y="90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1" y="104"/>
                  </a:lnTo>
                  <a:lnTo>
                    <a:pt x="44" y="109"/>
                  </a:lnTo>
                  <a:lnTo>
                    <a:pt x="49" y="107"/>
                  </a:lnTo>
                  <a:lnTo>
                    <a:pt x="47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6" name="Freeform 629"/>
            <p:cNvSpPr>
              <a:spLocks noEditPoints="1"/>
            </p:cNvSpPr>
            <p:nvPr/>
          </p:nvSpPr>
          <p:spPr bwMode="auto">
            <a:xfrm>
              <a:off x="6375400" y="427196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1" y="80"/>
                </a:cxn>
                <a:cxn ang="0">
                  <a:pos x="1" y="76"/>
                </a:cxn>
                <a:cxn ang="0">
                  <a:pos x="0" y="49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8"/>
                </a:cxn>
                <a:cxn ang="0">
                  <a:pos x="22" y="3"/>
                </a:cxn>
                <a:cxn ang="0">
                  <a:pos x="35" y="1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4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9"/>
                </a:cxn>
                <a:cxn ang="0">
                  <a:pos x="143" y="114"/>
                </a:cxn>
                <a:cxn ang="0">
                  <a:pos x="140" y="121"/>
                </a:cxn>
                <a:cxn ang="0">
                  <a:pos x="129" y="132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80"/>
                </a:cxn>
                <a:cxn ang="0">
                  <a:pos x="39" y="94"/>
                </a:cxn>
                <a:cxn ang="0">
                  <a:pos x="40" y="96"/>
                </a:cxn>
                <a:cxn ang="0">
                  <a:pos x="47" y="102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2"/>
                </a:cxn>
                <a:cxn ang="0">
                  <a:pos x="99" y="101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2"/>
                </a:cxn>
                <a:cxn ang="0">
                  <a:pos x="69" y="41"/>
                </a:cxn>
                <a:cxn ang="0">
                  <a:pos x="37" y="37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3"/>
                  </a:lnTo>
                  <a:lnTo>
                    <a:pt x="10" y="118"/>
                  </a:lnTo>
                  <a:lnTo>
                    <a:pt x="7" y="112"/>
                  </a:lnTo>
                  <a:lnTo>
                    <a:pt x="4" y="105"/>
                  </a:lnTo>
                  <a:lnTo>
                    <a:pt x="3" y="96"/>
                  </a:lnTo>
                  <a:lnTo>
                    <a:pt x="1" y="80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62"/>
                  </a:lnTo>
                  <a:lnTo>
                    <a:pt x="0" y="49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8"/>
                  </a:lnTo>
                  <a:lnTo>
                    <a:pt x="16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5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1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6"/>
                  </a:lnTo>
                  <a:lnTo>
                    <a:pt x="147" y="89"/>
                  </a:lnTo>
                  <a:lnTo>
                    <a:pt x="146" y="103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1"/>
                  </a:lnTo>
                  <a:lnTo>
                    <a:pt x="134" y="128"/>
                  </a:lnTo>
                  <a:lnTo>
                    <a:pt x="129" y="132"/>
                  </a:lnTo>
                  <a:lnTo>
                    <a:pt x="123" y="135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80"/>
                  </a:lnTo>
                  <a:lnTo>
                    <a:pt x="38" y="87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6"/>
                  </a:lnTo>
                  <a:lnTo>
                    <a:pt x="42" y="99"/>
                  </a:lnTo>
                  <a:lnTo>
                    <a:pt x="47" y="102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9" y="101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69" y="41"/>
                  </a:lnTo>
                  <a:lnTo>
                    <a:pt x="43" y="38"/>
                  </a:lnTo>
                  <a:lnTo>
                    <a:pt x="37" y="37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7" name="Freeform 630"/>
            <p:cNvSpPr>
              <a:spLocks noEditPoints="1"/>
            </p:cNvSpPr>
            <p:nvPr/>
          </p:nvSpPr>
          <p:spPr bwMode="auto">
            <a:xfrm>
              <a:off x="6477000" y="4275138"/>
              <a:ext cx="80963" cy="71438"/>
            </a:xfrm>
            <a:custGeom>
              <a:avLst/>
              <a:gdLst/>
              <a:ahLst/>
              <a:cxnLst>
                <a:cxn ang="0">
                  <a:pos x="89" y="136"/>
                </a:cxn>
                <a:cxn ang="0">
                  <a:pos x="76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5" y="109"/>
                </a:cxn>
                <a:cxn ang="0">
                  <a:pos x="0" y="93"/>
                </a:cxn>
                <a:cxn ang="0">
                  <a:pos x="0" y="67"/>
                </a:cxn>
                <a:cxn ang="0">
                  <a:pos x="2" y="48"/>
                </a:cxn>
                <a:cxn ang="0">
                  <a:pos x="3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10"/>
                </a:cxn>
                <a:cxn ang="0">
                  <a:pos x="144" y="15"/>
                </a:cxn>
                <a:cxn ang="0">
                  <a:pos x="146" y="18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3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9" y="136"/>
                </a:cxn>
                <a:cxn ang="0">
                  <a:pos x="85" y="38"/>
                </a:cxn>
                <a:cxn ang="0">
                  <a:pos x="61" y="39"/>
                </a:cxn>
                <a:cxn ang="0">
                  <a:pos x="41" y="39"/>
                </a:cxn>
                <a:cxn ang="0">
                  <a:pos x="39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7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9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8" y="97"/>
                </a:cxn>
                <a:cxn ang="0">
                  <a:pos x="118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6" y="41"/>
                </a:cxn>
                <a:cxn ang="0">
                  <a:pos x="89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9" y="136"/>
                  </a:moveTo>
                  <a:lnTo>
                    <a:pt x="89" y="136"/>
                  </a:lnTo>
                  <a:lnTo>
                    <a:pt x="76" y="136"/>
                  </a:lnTo>
                  <a:lnTo>
                    <a:pt x="76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2" y="128"/>
                  </a:lnTo>
                  <a:lnTo>
                    <a:pt x="17" y="125"/>
                  </a:lnTo>
                  <a:lnTo>
                    <a:pt x="12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5" y="109"/>
                  </a:lnTo>
                  <a:lnTo>
                    <a:pt x="3" y="101"/>
                  </a:lnTo>
                  <a:lnTo>
                    <a:pt x="0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3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4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4" y="93"/>
                  </a:lnTo>
                  <a:lnTo>
                    <a:pt x="153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5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1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9" y="136"/>
                  </a:lnTo>
                  <a:lnTo>
                    <a:pt x="89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1" y="39"/>
                  </a:lnTo>
                  <a:lnTo>
                    <a:pt x="61" y="39"/>
                  </a:lnTo>
                  <a:lnTo>
                    <a:pt x="41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8" y="98"/>
                  </a:lnTo>
                  <a:lnTo>
                    <a:pt x="59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8" y="97"/>
                  </a:lnTo>
                  <a:lnTo>
                    <a:pt x="118" y="94"/>
                  </a:lnTo>
                  <a:lnTo>
                    <a:pt x="118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8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8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8" name="Freeform 631"/>
            <p:cNvSpPr>
              <a:spLocks noEditPoints="1"/>
            </p:cNvSpPr>
            <p:nvPr/>
          </p:nvSpPr>
          <p:spPr bwMode="auto">
            <a:xfrm>
              <a:off x="6580188" y="4275138"/>
              <a:ext cx="80963" cy="71438"/>
            </a:xfrm>
            <a:custGeom>
              <a:avLst/>
              <a:gdLst/>
              <a:ahLst/>
              <a:cxnLst>
                <a:cxn ang="0">
                  <a:pos x="88" y="136"/>
                </a:cxn>
                <a:cxn ang="0">
                  <a:pos x="77" y="136"/>
                </a:cxn>
                <a:cxn ang="0">
                  <a:pos x="65" y="136"/>
                </a:cxn>
                <a:cxn ang="0">
                  <a:pos x="45" y="135"/>
                </a:cxn>
                <a:cxn ang="0">
                  <a:pos x="29" y="131"/>
                </a:cxn>
                <a:cxn ang="0">
                  <a:pos x="17" y="125"/>
                </a:cxn>
                <a:cxn ang="0">
                  <a:pos x="9" y="116"/>
                </a:cxn>
                <a:cxn ang="0">
                  <a:pos x="6" y="109"/>
                </a:cxn>
                <a:cxn ang="0">
                  <a:pos x="1" y="93"/>
                </a:cxn>
                <a:cxn ang="0">
                  <a:pos x="0" y="67"/>
                </a:cxn>
                <a:cxn ang="0">
                  <a:pos x="1" y="48"/>
                </a:cxn>
                <a:cxn ang="0">
                  <a:pos x="2" y="38"/>
                </a:cxn>
                <a:cxn ang="0">
                  <a:pos x="7" y="25"/>
                </a:cxn>
                <a:cxn ang="0">
                  <a:pos x="15" y="12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10"/>
                </a:cxn>
                <a:cxn ang="0">
                  <a:pos x="143" y="15"/>
                </a:cxn>
                <a:cxn ang="0">
                  <a:pos x="146" y="18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6"/>
                </a:cxn>
                <a:cxn ang="0">
                  <a:pos x="154" y="101"/>
                </a:cxn>
                <a:cxn ang="0">
                  <a:pos x="149" y="115"/>
                </a:cxn>
                <a:cxn ang="0">
                  <a:pos x="139" y="127"/>
                </a:cxn>
                <a:cxn ang="0">
                  <a:pos x="132" y="131"/>
                </a:cxn>
                <a:cxn ang="0">
                  <a:pos x="110" y="135"/>
                </a:cxn>
                <a:cxn ang="0">
                  <a:pos x="88" y="136"/>
                </a:cxn>
                <a:cxn ang="0">
                  <a:pos x="85" y="38"/>
                </a:cxn>
                <a:cxn ang="0">
                  <a:pos x="60" y="39"/>
                </a:cxn>
                <a:cxn ang="0">
                  <a:pos x="41" y="39"/>
                </a:cxn>
                <a:cxn ang="0">
                  <a:pos x="40" y="43"/>
                </a:cxn>
                <a:cxn ang="0">
                  <a:pos x="38" y="46"/>
                </a:cxn>
                <a:cxn ang="0">
                  <a:pos x="37" y="54"/>
                </a:cxn>
                <a:cxn ang="0">
                  <a:pos x="37" y="62"/>
                </a:cxn>
                <a:cxn ang="0">
                  <a:pos x="38" y="69"/>
                </a:cxn>
                <a:cxn ang="0">
                  <a:pos x="38" y="83"/>
                </a:cxn>
                <a:cxn ang="0">
                  <a:pos x="42" y="93"/>
                </a:cxn>
                <a:cxn ang="0">
                  <a:pos x="45" y="96"/>
                </a:cxn>
                <a:cxn ang="0">
                  <a:pos x="58" y="100"/>
                </a:cxn>
                <a:cxn ang="0">
                  <a:pos x="79" y="102"/>
                </a:cxn>
                <a:cxn ang="0">
                  <a:pos x="98" y="101"/>
                </a:cxn>
                <a:cxn ang="0">
                  <a:pos x="117" y="97"/>
                </a:cxn>
                <a:cxn ang="0">
                  <a:pos x="117" y="94"/>
                </a:cxn>
                <a:cxn ang="0">
                  <a:pos x="120" y="72"/>
                </a:cxn>
                <a:cxn ang="0">
                  <a:pos x="118" y="48"/>
                </a:cxn>
                <a:cxn ang="0">
                  <a:pos x="112" y="43"/>
                </a:cxn>
                <a:cxn ang="0">
                  <a:pos x="100" y="42"/>
                </a:cxn>
                <a:cxn ang="0">
                  <a:pos x="97" y="41"/>
                </a:cxn>
                <a:cxn ang="0">
                  <a:pos x="88" y="39"/>
                </a:cxn>
                <a:cxn ang="0">
                  <a:pos x="85" y="38"/>
                </a:cxn>
              </a:cxnLst>
              <a:rect l="0" t="0" r="r" b="b"/>
              <a:pathLst>
                <a:path w="155" h="136">
                  <a:moveTo>
                    <a:pt x="88" y="136"/>
                  </a:moveTo>
                  <a:lnTo>
                    <a:pt x="88" y="136"/>
                  </a:lnTo>
                  <a:lnTo>
                    <a:pt x="77" y="136"/>
                  </a:lnTo>
                  <a:lnTo>
                    <a:pt x="77" y="136"/>
                  </a:lnTo>
                  <a:lnTo>
                    <a:pt x="65" y="136"/>
                  </a:lnTo>
                  <a:lnTo>
                    <a:pt x="65" y="136"/>
                  </a:lnTo>
                  <a:lnTo>
                    <a:pt x="54" y="136"/>
                  </a:lnTo>
                  <a:lnTo>
                    <a:pt x="45" y="135"/>
                  </a:lnTo>
                  <a:lnTo>
                    <a:pt x="37" y="133"/>
                  </a:lnTo>
                  <a:lnTo>
                    <a:pt x="29" y="131"/>
                  </a:lnTo>
                  <a:lnTo>
                    <a:pt x="23" y="128"/>
                  </a:lnTo>
                  <a:lnTo>
                    <a:pt x="17" y="125"/>
                  </a:lnTo>
                  <a:lnTo>
                    <a:pt x="13" y="121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6" y="109"/>
                  </a:lnTo>
                  <a:lnTo>
                    <a:pt x="2" y="101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67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2" y="38"/>
                  </a:lnTo>
                  <a:lnTo>
                    <a:pt x="4" y="31"/>
                  </a:lnTo>
                  <a:lnTo>
                    <a:pt x="7" y="25"/>
                  </a:lnTo>
                  <a:lnTo>
                    <a:pt x="10" y="18"/>
                  </a:lnTo>
                  <a:lnTo>
                    <a:pt x="15" y="12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8"/>
                  </a:lnTo>
                  <a:lnTo>
                    <a:pt x="135" y="10"/>
                  </a:lnTo>
                  <a:lnTo>
                    <a:pt x="139" y="12"/>
                  </a:lnTo>
                  <a:lnTo>
                    <a:pt x="143" y="15"/>
                  </a:lnTo>
                  <a:lnTo>
                    <a:pt x="146" y="18"/>
                  </a:lnTo>
                  <a:lnTo>
                    <a:pt x="146" y="18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6"/>
                  </a:lnTo>
                  <a:lnTo>
                    <a:pt x="155" y="60"/>
                  </a:lnTo>
                  <a:lnTo>
                    <a:pt x="155" y="76"/>
                  </a:lnTo>
                  <a:lnTo>
                    <a:pt x="155" y="76"/>
                  </a:lnTo>
                  <a:lnTo>
                    <a:pt x="155" y="93"/>
                  </a:lnTo>
                  <a:lnTo>
                    <a:pt x="154" y="101"/>
                  </a:lnTo>
                  <a:lnTo>
                    <a:pt x="152" y="109"/>
                  </a:lnTo>
                  <a:lnTo>
                    <a:pt x="149" y="115"/>
                  </a:lnTo>
                  <a:lnTo>
                    <a:pt x="144" y="122"/>
                  </a:lnTo>
                  <a:lnTo>
                    <a:pt x="139" y="127"/>
                  </a:lnTo>
                  <a:lnTo>
                    <a:pt x="132" y="131"/>
                  </a:lnTo>
                  <a:lnTo>
                    <a:pt x="132" y="131"/>
                  </a:lnTo>
                  <a:lnTo>
                    <a:pt x="122" y="134"/>
                  </a:lnTo>
                  <a:lnTo>
                    <a:pt x="110" y="135"/>
                  </a:lnTo>
                  <a:lnTo>
                    <a:pt x="99" y="136"/>
                  </a:lnTo>
                  <a:lnTo>
                    <a:pt x="88" y="136"/>
                  </a:lnTo>
                  <a:lnTo>
                    <a:pt x="88" y="136"/>
                  </a:lnTo>
                  <a:close/>
                  <a:moveTo>
                    <a:pt x="85" y="38"/>
                  </a:moveTo>
                  <a:lnTo>
                    <a:pt x="85" y="38"/>
                  </a:lnTo>
                  <a:lnTo>
                    <a:pt x="60" y="39"/>
                  </a:lnTo>
                  <a:lnTo>
                    <a:pt x="60" y="39"/>
                  </a:lnTo>
                  <a:lnTo>
                    <a:pt x="41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6"/>
                  </a:lnTo>
                  <a:lnTo>
                    <a:pt x="37" y="5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8"/>
                  </a:lnTo>
                  <a:lnTo>
                    <a:pt x="42" y="93"/>
                  </a:lnTo>
                  <a:lnTo>
                    <a:pt x="42" y="93"/>
                  </a:lnTo>
                  <a:lnTo>
                    <a:pt x="45" y="96"/>
                  </a:lnTo>
                  <a:lnTo>
                    <a:pt x="49" y="98"/>
                  </a:lnTo>
                  <a:lnTo>
                    <a:pt x="58" y="100"/>
                  </a:lnTo>
                  <a:lnTo>
                    <a:pt x="69" y="102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98" y="101"/>
                  </a:lnTo>
                  <a:lnTo>
                    <a:pt x="113" y="98"/>
                  </a:lnTo>
                  <a:lnTo>
                    <a:pt x="117" y="97"/>
                  </a:lnTo>
                  <a:lnTo>
                    <a:pt x="117" y="94"/>
                  </a:lnTo>
                  <a:lnTo>
                    <a:pt x="117" y="94"/>
                  </a:lnTo>
                  <a:lnTo>
                    <a:pt x="120" y="83"/>
                  </a:lnTo>
                  <a:lnTo>
                    <a:pt x="120" y="72"/>
                  </a:lnTo>
                  <a:lnTo>
                    <a:pt x="120" y="59"/>
                  </a:lnTo>
                  <a:lnTo>
                    <a:pt x="118" y="48"/>
                  </a:lnTo>
                  <a:lnTo>
                    <a:pt x="117" y="43"/>
                  </a:lnTo>
                  <a:lnTo>
                    <a:pt x="112" y="43"/>
                  </a:lnTo>
                  <a:lnTo>
                    <a:pt x="112" y="43"/>
                  </a:lnTo>
                  <a:lnTo>
                    <a:pt x="100" y="42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3" y="41"/>
                  </a:lnTo>
                  <a:lnTo>
                    <a:pt x="88" y="39"/>
                  </a:lnTo>
                  <a:lnTo>
                    <a:pt x="87" y="38"/>
                  </a:lnTo>
                  <a:lnTo>
                    <a:pt x="85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19" name="Freeform 632"/>
            <p:cNvSpPr>
              <a:spLocks noEditPoints="1"/>
            </p:cNvSpPr>
            <p:nvPr/>
          </p:nvSpPr>
          <p:spPr bwMode="auto">
            <a:xfrm>
              <a:off x="6375400" y="4367213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6"/>
                </a:cxn>
                <a:cxn ang="0">
                  <a:pos x="28" y="132"/>
                </a:cxn>
                <a:cxn ang="0">
                  <a:pos x="20" y="128"/>
                </a:cxn>
                <a:cxn ang="0">
                  <a:pos x="10" y="117"/>
                </a:cxn>
                <a:cxn ang="0">
                  <a:pos x="4" y="104"/>
                </a:cxn>
                <a:cxn ang="0">
                  <a:pos x="1" y="79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3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2"/>
                </a:cxn>
                <a:cxn ang="0">
                  <a:pos x="88" y="5"/>
                </a:cxn>
                <a:cxn ang="0">
                  <a:pos x="99" y="5"/>
                </a:cxn>
                <a:cxn ang="0">
                  <a:pos x="109" y="7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1"/>
                </a:cxn>
                <a:cxn ang="0">
                  <a:pos x="134" y="17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2"/>
                </a:cxn>
                <a:cxn ang="0">
                  <a:pos x="147" y="88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7"/>
                </a:cxn>
                <a:cxn ang="0">
                  <a:pos x="71" y="138"/>
                </a:cxn>
                <a:cxn ang="0">
                  <a:pos x="37" y="64"/>
                </a:cxn>
                <a:cxn ang="0">
                  <a:pos x="37" y="79"/>
                </a:cxn>
                <a:cxn ang="0">
                  <a:pos x="39" y="94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7"/>
                  </a:lnTo>
                  <a:lnTo>
                    <a:pt x="48" y="136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8"/>
                  </a:lnTo>
                  <a:lnTo>
                    <a:pt x="14" y="124"/>
                  </a:lnTo>
                  <a:lnTo>
                    <a:pt x="10" y="117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6"/>
                  </a:lnTo>
                  <a:lnTo>
                    <a:pt x="1" y="7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1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88" y="5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104" y="6"/>
                  </a:lnTo>
                  <a:lnTo>
                    <a:pt x="109" y="7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1"/>
                  </a:lnTo>
                  <a:lnTo>
                    <a:pt x="129" y="14"/>
                  </a:lnTo>
                  <a:lnTo>
                    <a:pt x="134" y="17"/>
                  </a:lnTo>
                  <a:lnTo>
                    <a:pt x="139" y="21"/>
                  </a:lnTo>
                  <a:lnTo>
                    <a:pt x="142" y="26"/>
                  </a:lnTo>
                  <a:lnTo>
                    <a:pt x="145" y="30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7" y="75"/>
                  </a:lnTo>
                  <a:lnTo>
                    <a:pt x="147" y="88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4"/>
                  </a:moveTo>
                  <a:lnTo>
                    <a:pt x="37" y="64"/>
                  </a:lnTo>
                  <a:lnTo>
                    <a:pt x="37" y="79"/>
                  </a:lnTo>
                  <a:lnTo>
                    <a:pt x="38" y="86"/>
                  </a:lnTo>
                  <a:lnTo>
                    <a:pt x="39" y="94"/>
                  </a:lnTo>
                  <a:lnTo>
                    <a:pt x="39" y="94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2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8"/>
                  </a:lnTo>
                  <a:lnTo>
                    <a:pt x="37" y="38"/>
                  </a:lnTo>
                  <a:lnTo>
                    <a:pt x="37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0" name="Freeform 633"/>
            <p:cNvSpPr>
              <a:spLocks noEditPoints="1"/>
            </p:cNvSpPr>
            <p:nvPr/>
          </p:nvSpPr>
          <p:spPr bwMode="auto">
            <a:xfrm>
              <a:off x="6477000" y="4370388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5" y="107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7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8" y="96"/>
                </a:cxn>
                <a:cxn ang="0">
                  <a:pos x="118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3"/>
                  </a:lnTo>
                  <a:lnTo>
                    <a:pt x="12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7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9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1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7"/>
                  </a:lnTo>
                  <a:lnTo>
                    <a:pt x="61" y="37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7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1" name="Freeform 634"/>
            <p:cNvSpPr>
              <a:spLocks noEditPoints="1"/>
            </p:cNvSpPr>
            <p:nvPr/>
          </p:nvSpPr>
          <p:spPr bwMode="auto">
            <a:xfrm>
              <a:off x="6580188" y="4370388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4"/>
                </a:cxn>
                <a:cxn ang="0">
                  <a:pos x="45" y="133"/>
                </a:cxn>
                <a:cxn ang="0">
                  <a:pos x="29" y="130"/>
                </a:cxn>
                <a:cxn ang="0">
                  <a:pos x="17" y="123"/>
                </a:cxn>
                <a:cxn ang="0">
                  <a:pos x="9" y="115"/>
                </a:cxn>
                <a:cxn ang="0">
                  <a:pos x="6" y="107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3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0"/>
                </a:cxn>
                <a:cxn ang="0">
                  <a:pos x="93" y="1"/>
                </a:cxn>
                <a:cxn ang="0">
                  <a:pos x="102" y="3"/>
                </a:cxn>
                <a:cxn ang="0">
                  <a:pos x="107" y="4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0"/>
                </a:cxn>
                <a:cxn ang="0">
                  <a:pos x="155" y="59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5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7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4"/>
                </a:cxn>
                <a:cxn ang="0">
                  <a:pos x="37" y="52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1"/>
                </a:cxn>
                <a:cxn ang="0">
                  <a:pos x="42" y="91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0"/>
                </a:cxn>
                <a:cxn ang="0">
                  <a:pos x="98" y="99"/>
                </a:cxn>
                <a:cxn ang="0">
                  <a:pos x="117" y="96"/>
                </a:cxn>
                <a:cxn ang="0">
                  <a:pos x="117" y="92"/>
                </a:cxn>
                <a:cxn ang="0">
                  <a:pos x="120" y="70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7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4"/>
                  </a:lnTo>
                  <a:lnTo>
                    <a:pt x="65" y="134"/>
                  </a:lnTo>
                  <a:lnTo>
                    <a:pt x="54" y="134"/>
                  </a:lnTo>
                  <a:lnTo>
                    <a:pt x="45" y="133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3"/>
                  </a:lnTo>
                  <a:lnTo>
                    <a:pt x="13" y="119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7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2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3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8" y="5"/>
                  </a:lnTo>
                  <a:lnTo>
                    <a:pt x="130" y="6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3"/>
                  </a:lnTo>
                  <a:lnTo>
                    <a:pt x="152" y="30"/>
                  </a:lnTo>
                  <a:lnTo>
                    <a:pt x="154" y="44"/>
                  </a:lnTo>
                  <a:lnTo>
                    <a:pt x="155" y="59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4"/>
                  </a:lnTo>
                  <a:lnTo>
                    <a:pt x="38" y="44"/>
                  </a:lnTo>
                  <a:lnTo>
                    <a:pt x="37" y="52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9" y="87"/>
                  </a:lnTo>
                  <a:lnTo>
                    <a:pt x="42" y="91"/>
                  </a:lnTo>
                  <a:lnTo>
                    <a:pt x="42" y="91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0"/>
                  </a:lnTo>
                  <a:lnTo>
                    <a:pt x="79" y="100"/>
                  </a:lnTo>
                  <a:lnTo>
                    <a:pt x="98" y="99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2"/>
                  </a:lnTo>
                  <a:lnTo>
                    <a:pt x="117" y="92"/>
                  </a:lnTo>
                  <a:lnTo>
                    <a:pt x="120" y="81"/>
                  </a:lnTo>
                  <a:lnTo>
                    <a:pt x="120" y="70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1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7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2" name="Freeform 635"/>
            <p:cNvSpPr>
              <a:spLocks noEditPoints="1"/>
            </p:cNvSpPr>
            <p:nvPr/>
          </p:nvSpPr>
          <p:spPr bwMode="auto">
            <a:xfrm>
              <a:off x="6375400" y="4459288"/>
              <a:ext cx="77788" cy="73025"/>
            </a:xfrm>
            <a:custGeom>
              <a:avLst/>
              <a:gdLst/>
              <a:ahLst/>
              <a:cxnLst>
                <a:cxn ang="0">
                  <a:pos x="71" y="138"/>
                </a:cxn>
                <a:cxn ang="0">
                  <a:pos x="48" y="137"/>
                </a:cxn>
                <a:cxn ang="0">
                  <a:pos x="28" y="132"/>
                </a:cxn>
                <a:cxn ang="0">
                  <a:pos x="20" y="129"/>
                </a:cxn>
                <a:cxn ang="0">
                  <a:pos x="10" y="119"/>
                </a:cxn>
                <a:cxn ang="0">
                  <a:pos x="4" y="104"/>
                </a:cxn>
                <a:cxn ang="0">
                  <a:pos x="1" y="80"/>
                </a:cxn>
                <a:cxn ang="0">
                  <a:pos x="1" y="75"/>
                </a:cxn>
                <a:cxn ang="0">
                  <a:pos x="0" y="48"/>
                </a:cxn>
                <a:cxn ang="0">
                  <a:pos x="4" y="22"/>
                </a:cxn>
                <a:cxn ang="0">
                  <a:pos x="6" y="17"/>
                </a:cxn>
                <a:cxn ang="0">
                  <a:pos x="12" y="9"/>
                </a:cxn>
                <a:cxn ang="0">
                  <a:pos x="22" y="4"/>
                </a:cxn>
                <a:cxn ang="0">
                  <a:pos x="35" y="0"/>
                </a:cxn>
                <a:cxn ang="0">
                  <a:pos x="43" y="0"/>
                </a:cxn>
                <a:cxn ang="0">
                  <a:pos x="74" y="3"/>
                </a:cxn>
                <a:cxn ang="0">
                  <a:pos x="88" y="5"/>
                </a:cxn>
                <a:cxn ang="0">
                  <a:pos x="99" y="6"/>
                </a:cxn>
                <a:cxn ang="0">
                  <a:pos x="109" y="8"/>
                </a:cxn>
                <a:cxn ang="0">
                  <a:pos x="111" y="8"/>
                </a:cxn>
                <a:cxn ang="0">
                  <a:pos x="116" y="9"/>
                </a:cxn>
                <a:cxn ang="0">
                  <a:pos x="123" y="12"/>
                </a:cxn>
                <a:cxn ang="0">
                  <a:pos x="134" y="18"/>
                </a:cxn>
                <a:cxn ang="0">
                  <a:pos x="142" y="26"/>
                </a:cxn>
                <a:cxn ang="0">
                  <a:pos x="146" y="37"/>
                </a:cxn>
                <a:cxn ang="0">
                  <a:pos x="146" y="44"/>
                </a:cxn>
                <a:cxn ang="0">
                  <a:pos x="147" y="63"/>
                </a:cxn>
                <a:cxn ang="0">
                  <a:pos x="147" y="90"/>
                </a:cxn>
                <a:cxn ang="0">
                  <a:pos x="143" y="114"/>
                </a:cxn>
                <a:cxn ang="0">
                  <a:pos x="140" y="122"/>
                </a:cxn>
                <a:cxn ang="0">
                  <a:pos x="129" y="131"/>
                </a:cxn>
                <a:cxn ang="0">
                  <a:pos x="115" y="136"/>
                </a:cxn>
                <a:cxn ang="0">
                  <a:pos x="90" y="138"/>
                </a:cxn>
                <a:cxn ang="0">
                  <a:pos x="71" y="138"/>
                </a:cxn>
                <a:cxn ang="0">
                  <a:pos x="37" y="65"/>
                </a:cxn>
                <a:cxn ang="0">
                  <a:pos x="37" y="79"/>
                </a:cxn>
                <a:cxn ang="0">
                  <a:pos x="39" y="95"/>
                </a:cxn>
                <a:cxn ang="0">
                  <a:pos x="40" y="97"/>
                </a:cxn>
                <a:cxn ang="0">
                  <a:pos x="47" y="101"/>
                </a:cxn>
                <a:cxn ang="0">
                  <a:pos x="60" y="103"/>
                </a:cxn>
                <a:cxn ang="0">
                  <a:pos x="80" y="102"/>
                </a:cxn>
                <a:cxn ang="0">
                  <a:pos x="95" y="101"/>
                </a:cxn>
                <a:cxn ang="0">
                  <a:pos x="100" y="101"/>
                </a:cxn>
                <a:cxn ang="0">
                  <a:pos x="99" y="100"/>
                </a:cxn>
                <a:cxn ang="0">
                  <a:pos x="110" y="98"/>
                </a:cxn>
                <a:cxn ang="0">
                  <a:pos x="105" y="44"/>
                </a:cxn>
                <a:cxn ang="0">
                  <a:pos x="101" y="42"/>
                </a:cxn>
                <a:cxn ang="0">
                  <a:pos x="99" y="41"/>
                </a:cxn>
                <a:cxn ang="0">
                  <a:pos x="69" y="40"/>
                </a:cxn>
                <a:cxn ang="0">
                  <a:pos x="37" y="38"/>
                </a:cxn>
              </a:cxnLst>
              <a:rect l="0" t="0" r="r" b="b"/>
              <a:pathLst>
                <a:path w="147" h="138">
                  <a:moveTo>
                    <a:pt x="71" y="138"/>
                  </a:moveTo>
                  <a:lnTo>
                    <a:pt x="71" y="138"/>
                  </a:lnTo>
                  <a:lnTo>
                    <a:pt x="59" y="138"/>
                  </a:lnTo>
                  <a:lnTo>
                    <a:pt x="48" y="137"/>
                  </a:lnTo>
                  <a:lnTo>
                    <a:pt x="37" y="135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20" y="129"/>
                  </a:lnTo>
                  <a:lnTo>
                    <a:pt x="14" y="124"/>
                  </a:lnTo>
                  <a:lnTo>
                    <a:pt x="10" y="119"/>
                  </a:lnTo>
                  <a:lnTo>
                    <a:pt x="7" y="111"/>
                  </a:lnTo>
                  <a:lnTo>
                    <a:pt x="4" y="104"/>
                  </a:lnTo>
                  <a:lnTo>
                    <a:pt x="3" y="97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62"/>
                  </a:lnTo>
                  <a:lnTo>
                    <a:pt x="0" y="48"/>
                  </a:lnTo>
                  <a:lnTo>
                    <a:pt x="1" y="35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6" y="17"/>
                  </a:lnTo>
                  <a:lnTo>
                    <a:pt x="8" y="13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59" y="2"/>
                  </a:lnTo>
                  <a:lnTo>
                    <a:pt x="74" y="3"/>
                  </a:lnTo>
                  <a:lnTo>
                    <a:pt x="74" y="3"/>
                  </a:lnTo>
                  <a:lnTo>
                    <a:pt x="88" y="5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104" y="6"/>
                  </a:lnTo>
                  <a:lnTo>
                    <a:pt x="109" y="8"/>
                  </a:lnTo>
                  <a:lnTo>
                    <a:pt x="110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23" y="12"/>
                  </a:lnTo>
                  <a:lnTo>
                    <a:pt x="129" y="14"/>
                  </a:lnTo>
                  <a:lnTo>
                    <a:pt x="134" y="18"/>
                  </a:lnTo>
                  <a:lnTo>
                    <a:pt x="139" y="22"/>
                  </a:lnTo>
                  <a:lnTo>
                    <a:pt x="142" y="26"/>
                  </a:lnTo>
                  <a:lnTo>
                    <a:pt x="145" y="32"/>
                  </a:lnTo>
                  <a:lnTo>
                    <a:pt x="146" y="37"/>
                  </a:lnTo>
                  <a:lnTo>
                    <a:pt x="146" y="44"/>
                  </a:lnTo>
                  <a:lnTo>
                    <a:pt x="146" y="44"/>
                  </a:lnTo>
                  <a:lnTo>
                    <a:pt x="147" y="63"/>
                  </a:lnTo>
                  <a:lnTo>
                    <a:pt x="147" y="63"/>
                  </a:lnTo>
                  <a:lnTo>
                    <a:pt x="147" y="76"/>
                  </a:lnTo>
                  <a:lnTo>
                    <a:pt x="147" y="90"/>
                  </a:lnTo>
                  <a:lnTo>
                    <a:pt x="146" y="102"/>
                  </a:lnTo>
                  <a:lnTo>
                    <a:pt x="143" y="114"/>
                  </a:lnTo>
                  <a:lnTo>
                    <a:pt x="143" y="114"/>
                  </a:lnTo>
                  <a:lnTo>
                    <a:pt x="140" y="122"/>
                  </a:lnTo>
                  <a:lnTo>
                    <a:pt x="134" y="127"/>
                  </a:lnTo>
                  <a:lnTo>
                    <a:pt x="129" y="131"/>
                  </a:lnTo>
                  <a:lnTo>
                    <a:pt x="123" y="134"/>
                  </a:lnTo>
                  <a:lnTo>
                    <a:pt x="115" y="136"/>
                  </a:lnTo>
                  <a:lnTo>
                    <a:pt x="108" y="137"/>
                  </a:lnTo>
                  <a:lnTo>
                    <a:pt x="90" y="138"/>
                  </a:lnTo>
                  <a:lnTo>
                    <a:pt x="90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7" y="65"/>
                  </a:moveTo>
                  <a:lnTo>
                    <a:pt x="37" y="65"/>
                  </a:lnTo>
                  <a:lnTo>
                    <a:pt x="37" y="79"/>
                  </a:lnTo>
                  <a:lnTo>
                    <a:pt x="38" y="88"/>
                  </a:lnTo>
                  <a:lnTo>
                    <a:pt x="39" y="95"/>
                  </a:lnTo>
                  <a:lnTo>
                    <a:pt x="39" y="95"/>
                  </a:lnTo>
                  <a:lnTo>
                    <a:pt x="40" y="97"/>
                  </a:lnTo>
                  <a:lnTo>
                    <a:pt x="42" y="99"/>
                  </a:lnTo>
                  <a:lnTo>
                    <a:pt x="47" y="101"/>
                  </a:lnTo>
                  <a:lnTo>
                    <a:pt x="54" y="103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95" y="101"/>
                  </a:lnTo>
                  <a:lnTo>
                    <a:pt x="95" y="101"/>
                  </a:lnTo>
                  <a:lnTo>
                    <a:pt x="100" y="101"/>
                  </a:lnTo>
                  <a:lnTo>
                    <a:pt x="100" y="101"/>
                  </a:lnTo>
                  <a:lnTo>
                    <a:pt x="99" y="100"/>
                  </a:lnTo>
                  <a:lnTo>
                    <a:pt x="98" y="98"/>
                  </a:lnTo>
                  <a:lnTo>
                    <a:pt x="110" y="98"/>
                  </a:lnTo>
                  <a:lnTo>
                    <a:pt x="110" y="45"/>
                  </a:lnTo>
                  <a:lnTo>
                    <a:pt x="105" y="44"/>
                  </a:lnTo>
                  <a:lnTo>
                    <a:pt x="105" y="44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69" y="40"/>
                  </a:lnTo>
                  <a:lnTo>
                    <a:pt x="43" y="39"/>
                  </a:lnTo>
                  <a:lnTo>
                    <a:pt x="37" y="38"/>
                  </a:lnTo>
                  <a:lnTo>
                    <a:pt x="37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3" name="Freeform 636"/>
            <p:cNvSpPr>
              <a:spLocks noEditPoints="1"/>
            </p:cNvSpPr>
            <p:nvPr/>
          </p:nvSpPr>
          <p:spPr bwMode="auto">
            <a:xfrm>
              <a:off x="6477000" y="4462463"/>
              <a:ext cx="80963" cy="71438"/>
            </a:xfrm>
            <a:custGeom>
              <a:avLst/>
              <a:gdLst/>
              <a:ahLst/>
              <a:cxnLst>
                <a:cxn ang="0">
                  <a:pos x="89" y="135"/>
                </a:cxn>
                <a:cxn ang="0">
                  <a:pos x="76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5" y="108"/>
                </a:cxn>
                <a:cxn ang="0">
                  <a:pos x="0" y="92"/>
                </a:cxn>
                <a:cxn ang="0">
                  <a:pos x="0" y="65"/>
                </a:cxn>
                <a:cxn ang="0">
                  <a:pos x="2" y="46"/>
                </a:cxn>
                <a:cxn ang="0">
                  <a:pos x="3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9" y="5"/>
                </a:cxn>
                <a:cxn ang="0">
                  <a:pos x="135" y="8"/>
                </a:cxn>
                <a:cxn ang="0">
                  <a:pos x="144" y="13"/>
                </a:cxn>
                <a:cxn ang="0">
                  <a:pos x="146" y="17"/>
                </a:cxn>
                <a:cxn ang="0">
                  <a:pos x="151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3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9" y="135"/>
                </a:cxn>
                <a:cxn ang="0">
                  <a:pos x="85" y="37"/>
                </a:cxn>
                <a:cxn ang="0">
                  <a:pos x="61" y="38"/>
                </a:cxn>
                <a:cxn ang="0">
                  <a:pos x="41" y="38"/>
                </a:cxn>
                <a:cxn ang="0">
                  <a:pos x="39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7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9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8" y="96"/>
                </a:cxn>
                <a:cxn ang="0">
                  <a:pos x="118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6" y="40"/>
                </a:cxn>
                <a:cxn ang="0">
                  <a:pos x="89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9" y="135"/>
                  </a:moveTo>
                  <a:lnTo>
                    <a:pt x="89" y="135"/>
                  </a:lnTo>
                  <a:lnTo>
                    <a:pt x="76" y="135"/>
                  </a:lnTo>
                  <a:lnTo>
                    <a:pt x="76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2" y="127"/>
                  </a:lnTo>
                  <a:lnTo>
                    <a:pt x="17" y="124"/>
                  </a:lnTo>
                  <a:lnTo>
                    <a:pt x="12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5" y="108"/>
                  </a:lnTo>
                  <a:lnTo>
                    <a:pt x="3" y="100"/>
                  </a:lnTo>
                  <a:lnTo>
                    <a:pt x="0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3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0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3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9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4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1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4" y="92"/>
                  </a:lnTo>
                  <a:lnTo>
                    <a:pt x="153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5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9" y="135"/>
                  </a:lnTo>
                  <a:lnTo>
                    <a:pt x="89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41" y="38"/>
                  </a:lnTo>
                  <a:lnTo>
                    <a:pt x="39" y="41"/>
                  </a:lnTo>
                  <a:lnTo>
                    <a:pt x="39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8" y="96"/>
                  </a:lnTo>
                  <a:lnTo>
                    <a:pt x="59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8" y="96"/>
                  </a:lnTo>
                  <a:lnTo>
                    <a:pt x="118" y="93"/>
                  </a:lnTo>
                  <a:lnTo>
                    <a:pt x="118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8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2" y="39"/>
                  </a:lnTo>
                  <a:lnTo>
                    <a:pt x="89" y="38"/>
                  </a:lnTo>
                  <a:lnTo>
                    <a:pt x="88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4" name="Freeform 637"/>
            <p:cNvSpPr>
              <a:spLocks noEditPoints="1"/>
            </p:cNvSpPr>
            <p:nvPr/>
          </p:nvSpPr>
          <p:spPr bwMode="auto">
            <a:xfrm>
              <a:off x="6580188" y="4462463"/>
              <a:ext cx="80963" cy="71438"/>
            </a:xfrm>
            <a:custGeom>
              <a:avLst/>
              <a:gdLst/>
              <a:ahLst/>
              <a:cxnLst>
                <a:cxn ang="0">
                  <a:pos x="88" y="135"/>
                </a:cxn>
                <a:cxn ang="0">
                  <a:pos x="77" y="135"/>
                </a:cxn>
                <a:cxn ang="0">
                  <a:pos x="65" y="135"/>
                </a:cxn>
                <a:cxn ang="0">
                  <a:pos x="45" y="134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9" y="115"/>
                </a:cxn>
                <a:cxn ang="0">
                  <a:pos x="6" y="108"/>
                </a:cxn>
                <a:cxn ang="0">
                  <a:pos x="1" y="92"/>
                </a:cxn>
                <a:cxn ang="0">
                  <a:pos x="0" y="65"/>
                </a:cxn>
                <a:cxn ang="0">
                  <a:pos x="1" y="46"/>
                </a:cxn>
                <a:cxn ang="0">
                  <a:pos x="2" y="37"/>
                </a:cxn>
                <a:cxn ang="0">
                  <a:pos x="7" y="24"/>
                </a:cxn>
                <a:cxn ang="0">
                  <a:pos x="15" y="11"/>
                </a:cxn>
                <a:cxn ang="0">
                  <a:pos x="28" y="3"/>
                </a:cxn>
                <a:cxn ang="0">
                  <a:pos x="41" y="1"/>
                </a:cxn>
                <a:cxn ang="0">
                  <a:pos x="56" y="0"/>
                </a:cxn>
                <a:cxn ang="0">
                  <a:pos x="75" y="1"/>
                </a:cxn>
                <a:cxn ang="0">
                  <a:pos x="93" y="1"/>
                </a:cxn>
                <a:cxn ang="0">
                  <a:pos x="102" y="4"/>
                </a:cxn>
                <a:cxn ang="0">
                  <a:pos x="107" y="5"/>
                </a:cxn>
                <a:cxn ang="0">
                  <a:pos x="118" y="5"/>
                </a:cxn>
                <a:cxn ang="0">
                  <a:pos x="135" y="8"/>
                </a:cxn>
                <a:cxn ang="0">
                  <a:pos x="143" y="13"/>
                </a:cxn>
                <a:cxn ang="0">
                  <a:pos x="146" y="17"/>
                </a:cxn>
                <a:cxn ang="0">
                  <a:pos x="152" y="31"/>
                </a:cxn>
                <a:cxn ang="0">
                  <a:pos x="155" y="60"/>
                </a:cxn>
                <a:cxn ang="0">
                  <a:pos x="155" y="74"/>
                </a:cxn>
                <a:cxn ang="0">
                  <a:pos x="154" y="100"/>
                </a:cxn>
                <a:cxn ang="0">
                  <a:pos x="149" y="115"/>
                </a:cxn>
                <a:cxn ang="0">
                  <a:pos x="139" y="126"/>
                </a:cxn>
                <a:cxn ang="0">
                  <a:pos x="132" y="129"/>
                </a:cxn>
                <a:cxn ang="0">
                  <a:pos x="110" y="134"/>
                </a:cxn>
                <a:cxn ang="0">
                  <a:pos x="88" y="135"/>
                </a:cxn>
                <a:cxn ang="0">
                  <a:pos x="85" y="37"/>
                </a:cxn>
                <a:cxn ang="0">
                  <a:pos x="60" y="38"/>
                </a:cxn>
                <a:cxn ang="0">
                  <a:pos x="41" y="38"/>
                </a:cxn>
                <a:cxn ang="0">
                  <a:pos x="40" y="41"/>
                </a:cxn>
                <a:cxn ang="0">
                  <a:pos x="38" y="45"/>
                </a:cxn>
                <a:cxn ang="0">
                  <a:pos x="37" y="53"/>
                </a:cxn>
                <a:cxn ang="0">
                  <a:pos x="37" y="61"/>
                </a:cxn>
                <a:cxn ang="0">
                  <a:pos x="38" y="68"/>
                </a:cxn>
                <a:cxn ang="0">
                  <a:pos x="38" y="83"/>
                </a:cxn>
                <a:cxn ang="0">
                  <a:pos x="42" y="92"/>
                </a:cxn>
                <a:cxn ang="0">
                  <a:pos x="45" y="94"/>
                </a:cxn>
                <a:cxn ang="0">
                  <a:pos x="58" y="99"/>
                </a:cxn>
                <a:cxn ang="0">
                  <a:pos x="79" y="101"/>
                </a:cxn>
                <a:cxn ang="0">
                  <a:pos x="98" y="100"/>
                </a:cxn>
                <a:cxn ang="0">
                  <a:pos x="117" y="96"/>
                </a:cxn>
                <a:cxn ang="0">
                  <a:pos x="117" y="93"/>
                </a:cxn>
                <a:cxn ang="0">
                  <a:pos x="120" y="71"/>
                </a:cxn>
                <a:cxn ang="0">
                  <a:pos x="118" y="46"/>
                </a:cxn>
                <a:cxn ang="0">
                  <a:pos x="112" y="41"/>
                </a:cxn>
                <a:cxn ang="0">
                  <a:pos x="100" y="40"/>
                </a:cxn>
                <a:cxn ang="0">
                  <a:pos x="97" y="40"/>
                </a:cxn>
                <a:cxn ang="0">
                  <a:pos x="88" y="38"/>
                </a:cxn>
                <a:cxn ang="0">
                  <a:pos x="85" y="37"/>
                </a:cxn>
              </a:cxnLst>
              <a:rect l="0" t="0" r="r" b="b"/>
              <a:pathLst>
                <a:path w="155" h="135">
                  <a:moveTo>
                    <a:pt x="88" y="135"/>
                  </a:moveTo>
                  <a:lnTo>
                    <a:pt x="88" y="135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65" y="135"/>
                  </a:lnTo>
                  <a:lnTo>
                    <a:pt x="65" y="135"/>
                  </a:lnTo>
                  <a:lnTo>
                    <a:pt x="54" y="134"/>
                  </a:lnTo>
                  <a:lnTo>
                    <a:pt x="45" y="134"/>
                  </a:lnTo>
                  <a:lnTo>
                    <a:pt x="37" y="132"/>
                  </a:lnTo>
                  <a:lnTo>
                    <a:pt x="29" y="130"/>
                  </a:lnTo>
                  <a:lnTo>
                    <a:pt x="23" y="127"/>
                  </a:lnTo>
                  <a:lnTo>
                    <a:pt x="17" y="124"/>
                  </a:lnTo>
                  <a:lnTo>
                    <a:pt x="13" y="120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6" y="108"/>
                  </a:lnTo>
                  <a:lnTo>
                    <a:pt x="2" y="100"/>
                  </a:lnTo>
                  <a:lnTo>
                    <a:pt x="1" y="92"/>
                  </a:lnTo>
                  <a:lnTo>
                    <a:pt x="0" y="84"/>
                  </a:lnTo>
                  <a:lnTo>
                    <a:pt x="0" y="65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2" y="37"/>
                  </a:lnTo>
                  <a:lnTo>
                    <a:pt x="4" y="31"/>
                  </a:lnTo>
                  <a:lnTo>
                    <a:pt x="7" y="24"/>
                  </a:lnTo>
                  <a:lnTo>
                    <a:pt x="10" y="17"/>
                  </a:lnTo>
                  <a:lnTo>
                    <a:pt x="15" y="11"/>
                  </a:lnTo>
                  <a:lnTo>
                    <a:pt x="21" y="6"/>
                  </a:lnTo>
                  <a:lnTo>
                    <a:pt x="28" y="3"/>
                  </a:lnTo>
                  <a:lnTo>
                    <a:pt x="28" y="3"/>
                  </a:lnTo>
                  <a:lnTo>
                    <a:pt x="41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75" y="1"/>
                  </a:lnTo>
                  <a:lnTo>
                    <a:pt x="75" y="1"/>
                  </a:lnTo>
                  <a:lnTo>
                    <a:pt x="93" y="1"/>
                  </a:lnTo>
                  <a:lnTo>
                    <a:pt x="93" y="1"/>
                  </a:lnTo>
                  <a:lnTo>
                    <a:pt x="98" y="2"/>
                  </a:lnTo>
                  <a:lnTo>
                    <a:pt x="102" y="4"/>
                  </a:lnTo>
                  <a:lnTo>
                    <a:pt x="104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18" y="5"/>
                  </a:lnTo>
                  <a:lnTo>
                    <a:pt x="130" y="7"/>
                  </a:lnTo>
                  <a:lnTo>
                    <a:pt x="135" y="8"/>
                  </a:lnTo>
                  <a:lnTo>
                    <a:pt x="139" y="10"/>
                  </a:lnTo>
                  <a:lnTo>
                    <a:pt x="143" y="13"/>
                  </a:lnTo>
                  <a:lnTo>
                    <a:pt x="146" y="17"/>
                  </a:lnTo>
                  <a:lnTo>
                    <a:pt x="146" y="17"/>
                  </a:lnTo>
                  <a:lnTo>
                    <a:pt x="149" y="24"/>
                  </a:lnTo>
                  <a:lnTo>
                    <a:pt x="152" y="31"/>
                  </a:lnTo>
                  <a:lnTo>
                    <a:pt x="154" y="44"/>
                  </a:lnTo>
                  <a:lnTo>
                    <a:pt x="155" y="60"/>
                  </a:lnTo>
                  <a:lnTo>
                    <a:pt x="155" y="74"/>
                  </a:lnTo>
                  <a:lnTo>
                    <a:pt x="155" y="74"/>
                  </a:lnTo>
                  <a:lnTo>
                    <a:pt x="155" y="92"/>
                  </a:lnTo>
                  <a:lnTo>
                    <a:pt x="154" y="100"/>
                  </a:lnTo>
                  <a:lnTo>
                    <a:pt x="152" y="107"/>
                  </a:lnTo>
                  <a:lnTo>
                    <a:pt x="149" y="115"/>
                  </a:lnTo>
                  <a:lnTo>
                    <a:pt x="144" y="121"/>
                  </a:lnTo>
                  <a:lnTo>
                    <a:pt x="139" y="126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22" y="132"/>
                  </a:lnTo>
                  <a:lnTo>
                    <a:pt x="110" y="134"/>
                  </a:lnTo>
                  <a:lnTo>
                    <a:pt x="99" y="135"/>
                  </a:lnTo>
                  <a:lnTo>
                    <a:pt x="88" y="135"/>
                  </a:lnTo>
                  <a:lnTo>
                    <a:pt x="88" y="135"/>
                  </a:lnTo>
                  <a:close/>
                  <a:moveTo>
                    <a:pt x="85" y="37"/>
                  </a:moveTo>
                  <a:lnTo>
                    <a:pt x="85" y="37"/>
                  </a:lnTo>
                  <a:lnTo>
                    <a:pt x="60" y="38"/>
                  </a:lnTo>
                  <a:lnTo>
                    <a:pt x="60" y="38"/>
                  </a:lnTo>
                  <a:lnTo>
                    <a:pt x="41" y="38"/>
                  </a:lnTo>
                  <a:lnTo>
                    <a:pt x="40" y="41"/>
                  </a:lnTo>
                  <a:lnTo>
                    <a:pt x="40" y="41"/>
                  </a:lnTo>
                  <a:lnTo>
                    <a:pt x="38" y="44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7" y="53"/>
                  </a:lnTo>
                  <a:lnTo>
                    <a:pt x="37" y="61"/>
                  </a:lnTo>
                  <a:lnTo>
                    <a:pt x="37" y="61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9" y="87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5" y="94"/>
                  </a:lnTo>
                  <a:lnTo>
                    <a:pt x="49" y="96"/>
                  </a:lnTo>
                  <a:lnTo>
                    <a:pt x="58" y="99"/>
                  </a:lnTo>
                  <a:lnTo>
                    <a:pt x="69" y="100"/>
                  </a:lnTo>
                  <a:lnTo>
                    <a:pt x="79" y="101"/>
                  </a:lnTo>
                  <a:lnTo>
                    <a:pt x="79" y="101"/>
                  </a:lnTo>
                  <a:lnTo>
                    <a:pt x="98" y="100"/>
                  </a:lnTo>
                  <a:lnTo>
                    <a:pt x="113" y="97"/>
                  </a:lnTo>
                  <a:lnTo>
                    <a:pt x="117" y="96"/>
                  </a:lnTo>
                  <a:lnTo>
                    <a:pt x="117" y="93"/>
                  </a:lnTo>
                  <a:lnTo>
                    <a:pt x="117" y="93"/>
                  </a:lnTo>
                  <a:lnTo>
                    <a:pt x="120" y="83"/>
                  </a:lnTo>
                  <a:lnTo>
                    <a:pt x="120" y="71"/>
                  </a:lnTo>
                  <a:lnTo>
                    <a:pt x="120" y="59"/>
                  </a:lnTo>
                  <a:lnTo>
                    <a:pt x="118" y="46"/>
                  </a:lnTo>
                  <a:lnTo>
                    <a:pt x="117" y="42"/>
                  </a:lnTo>
                  <a:lnTo>
                    <a:pt x="112" y="41"/>
                  </a:lnTo>
                  <a:lnTo>
                    <a:pt x="112" y="41"/>
                  </a:lnTo>
                  <a:lnTo>
                    <a:pt x="100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7" y="37"/>
                  </a:lnTo>
                  <a:lnTo>
                    <a:pt x="8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25" name="组合 1424"/>
          <p:cNvGrpSpPr/>
          <p:nvPr/>
        </p:nvGrpSpPr>
        <p:grpSpPr>
          <a:xfrm>
            <a:off x="9906027" y="2305033"/>
            <a:ext cx="1049867" cy="1073151"/>
            <a:chOff x="6108700" y="2038350"/>
            <a:chExt cx="787400" cy="804863"/>
          </a:xfrm>
          <a:solidFill>
            <a:srgbClr val="1043AB"/>
          </a:solidFill>
        </p:grpSpPr>
        <p:sp>
          <p:nvSpPr>
            <p:cNvPr id="1426" name="Freeform 757"/>
            <p:cNvSpPr/>
            <p:nvPr/>
          </p:nvSpPr>
          <p:spPr bwMode="auto">
            <a:xfrm>
              <a:off x="6137275" y="2403475"/>
              <a:ext cx="25400" cy="4603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9"/>
                </a:cxn>
                <a:cxn ang="0">
                  <a:pos x="35" y="14"/>
                </a:cxn>
                <a:cxn ang="0">
                  <a:pos x="31" y="24"/>
                </a:cxn>
                <a:cxn ang="0">
                  <a:pos x="20" y="43"/>
                </a:cxn>
                <a:cxn ang="0">
                  <a:pos x="20" y="43"/>
                </a:cxn>
                <a:cxn ang="0">
                  <a:pos x="9" y="60"/>
                </a:cxn>
                <a:cxn ang="0">
                  <a:pos x="5" y="68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1"/>
                </a:cxn>
                <a:cxn ang="0">
                  <a:pos x="20" y="61"/>
                </a:cxn>
                <a:cxn ang="0">
                  <a:pos x="26" y="50"/>
                </a:cxn>
                <a:cxn ang="0">
                  <a:pos x="32" y="39"/>
                </a:cxn>
                <a:cxn ang="0">
                  <a:pos x="32" y="39"/>
                </a:cxn>
                <a:cxn ang="0">
                  <a:pos x="41" y="23"/>
                </a:cxn>
                <a:cxn ang="0">
                  <a:pos x="46" y="13"/>
                </a:cxn>
                <a:cxn ang="0">
                  <a:pos x="47" y="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8" h="85">
                  <a:moveTo>
                    <a:pt x="38" y="4"/>
                  </a:moveTo>
                  <a:lnTo>
                    <a:pt x="38" y="4"/>
                  </a:lnTo>
                  <a:lnTo>
                    <a:pt x="37" y="9"/>
                  </a:lnTo>
                  <a:lnTo>
                    <a:pt x="35" y="14"/>
                  </a:lnTo>
                  <a:lnTo>
                    <a:pt x="31" y="24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9" y="60"/>
                  </a:lnTo>
                  <a:lnTo>
                    <a:pt x="5" y="6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1"/>
                  </a:lnTo>
                  <a:lnTo>
                    <a:pt x="20" y="61"/>
                  </a:lnTo>
                  <a:lnTo>
                    <a:pt x="26" y="50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41" y="23"/>
                  </a:lnTo>
                  <a:lnTo>
                    <a:pt x="46" y="13"/>
                  </a:lnTo>
                  <a:lnTo>
                    <a:pt x="47" y="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7" name="Freeform 758"/>
            <p:cNvSpPr/>
            <p:nvPr/>
          </p:nvSpPr>
          <p:spPr bwMode="auto">
            <a:xfrm>
              <a:off x="6156325" y="2433638"/>
              <a:ext cx="25400" cy="571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7" y="27"/>
                </a:cxn>
                <a:cxn ang="0">
                  <a:pos x="17" y="51"/>
                </a:cxn>
                <a:cxn ang="0">
                  <a:pos x="7" y="76"/>
                </a:cxn>
                <a:cxn ang="0">
                  <a:pos x="3" y="88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6" y="107"/>
                </a:cxn>
                <a:cxn ang="0">
                  <a:pos x="8" y="106"/>
                </a:cxn>
                <a:cxn ang="0">
                  <a:pos x="10" y="103"/>
                </a:cxn>
                <a:cxn ang="0">
                  <a:pos x="10" y="103"/>
                </a:cxn>
                <a:cxn ang="0">
                  <a:pos x="13" y="91"/>
                </a:cxn>
                <a:cxn ang="0">
                  <a:pos x="16" y="79"/>
                </a:cxn>
                <a:cxn ang="0">
                  <a:pos x="26" y="54"/>
                </a:cxn>
                <a:cxn ang="0">
                  <a:pos x="36" y="30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107">
                  <a:moveTo>
                    <a:pt x="38" y="3"/>
                  </a:moveTo>
                  <a:lnTo>
                    <a:pt x="38" y="3"/>
                  </a:lnTo>
                  <a:lnTo>
                    <a:pt x="27" y="27"/>
                  </a:lnTo>
                  <a:lnTo>
                    <a:pt x="17" y="51"/>
                  </a:lnTo>
                  <a:lnTo>
                    <a:pt x="7" y="76"/>
                  </a:lnTo>
                  <a:lnTo>
                    <a:pt x="3" y="88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6" y="107"/>
                  </a:lnTo>
                  <a:lnTo>
                    <a:pt x="8" y="106"/>
                  </a:lnTo>
                  <a:lnTo>
                    <a:pt x="10" y="103"/>
                  </a:lnTo>
                  <a:lnTo>
                    <a:pt x="10" y="103"/>
                  </a:lnTo>
                  <a:lnTo>
                    <a:pt x="13" y="91"/>
                  </a:lnTo>
                  <a:lnTo>
                    <a:pt x="16" y="79"/>
                  </a:lnTo>
                  <a:lnTo>
                    <a:pt x="26" y="54"/>
                  </a:lnTo>
                  <a:lnTo>
                    <a:pt x="36" y="30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8" name="Freeform 759"/>
            <p:cNvSpPr/>
            <p:nvPr/>
          </p:nvSpPr>
          <p:spPr bwMode="auto">
            <a:xfrm>
              <a:off x="6183313" y="2476500"/>
              <a:ext cx="17463" cy="4286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10" y="38"/>
                </a:cxn>
                <a:cxn ang="0">
                  <a:pos x="5" y="57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1"/>
                </a:cxn>
                <a:cxn ang="0">
                  <a:pos x="8" y="80"/>
                </a:cxn>
                <a:cxn ang="0">
                  <a:pos x="8" y="78"/>
                </a:cxn>
                <a:cxn ang="0">
                  <a:pos x="8" y="78"/>
                </a:cxn>
                <a:cxn ang="0">
                  <a:pos x="13" y="60"/>
                </a:cxn>
                <a:cxn ang="0">
                  <a:pos x="20" y="42"/>
                </a:cxn>
                <a:cxn ang="0">
                  <a:pos x="26" y="24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81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10" y="38"/>
                  </a:lnTo>
                  <a:lnTo>
                    <a:pt x="5" y="57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1"/>
                  </a:lnTo>
                  <a:lnTo>
                    <a:pt x="8" y="80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3" y="60"/>
                  </a:lnTo>
                  <a:lnTo>
                    <a:pt x="20" y="42"/>
                  </a:lnTo>
                  <a:lnTo>
                    <a:pt x="26" y="24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29" name="Freeform 760"/>
            <p:cNvSpPr/>
            <p:nvPr/>
          </p:nvSpPr>
          <p:spPr bwMode="auto">
            <a:xfrm>
              <a:off x="6203950" y="2500313"/>
              <a:ext cx="20638" cy="41275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3" y="20"/>
                </a:cxn>
                <a:cxn ang="0">
                  <a:pos x="17" y="37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25" y="41"/>
                </a:cxn>
                <a:cxn ang="0">
                  <a:pos x="33" y="23"/>
                </a:cxn>
                <a:cxn ang="0">
                  <a:pos x="39" y="7"/>
                </a:cxn>
                <a:cxn ang="0">
                  <a:pos x="39" y="7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6">
                  <a:moveTo>
                    <a:pt x="29" y="3"/>
                  </a:moveTo>
                  <a:lnTo>
                    <a:pt x="29" y="3"/>
                  </a:lnTo>
                  <a:lnTo>
                    <a:pt x="23" y="20"/>
                  </a:lnTo>
                  <a:lnTo>
                    <a:pt x="17" y="37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25" y="41"/>
                  </a:lnTo>
                  <a:lnTo>
                    <a:pt x="33" y="23"/>
                  </a:lnTo>
                  <a:lnTo>
                    <a:pt x="39" y="7"/>
                  </a:lnTo>
                  <a:lnTo>
                    <a:pt x="39" y="7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0" name="Freeform 761"/>
            <p:cNvSpPr/>
            <p:nvPr/>
          </p:nvSpPr>
          <p:spPr bwMode="auto">
            <a:xfrm>
              <a:off x="6373813" y="2681288"/>
              <a:ext cx="12700" cy="38100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3" y="6"/>
                </a:cxn>
                <a:cxn ang="0">
                  <a:pos x="12" y="13"/>
                </a:cxn>
                <a:cxn ang="0">
                  <a:pos x="10" y="21"/>
                </a:cxn>
                <a:cxn ang="0">
                  <a:pos x="6" y="36"/>
                </a:cxn>
                <a:cxn ang="0">
                  <a:pos x="2" y="50"/>
                </a:cxn>
                <a:cxn ang="0">
                  <a:pos x="1" y="58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0" y="58"/>
                </a:cxn>
                <a:cxn ang="0">
                  <a:pos x="12" y="50"/>
                </a:cxn>
                <a:cxn ang="0">
                  <a:pos x="16" y="36"/>
                </a:cxn>
                <a:cxn ang="0">
                  <a:pos x="20" y="21"/>
                </a:cxn>
                <a:cxn ang="0">
                  <a:pos x="21" y="1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3" y="6"/>
                </a:cxn>
              </a:cxnLst>
              <a:rect l="0" t="0" r="r" b="b"/>
              <a:pathLst>
                <a:path w="22" h="70">
                  <a:moveTo>
                    <a:pt x="13" y="6"/>
                  </a:moveTo>
                  <a:lnTo>
                    <a:pt x="13" y="6"/>
                  </a:lnTo>
                  <a:lnTo>
                    <a:pt x="12" y="13"/>
                  </a:lnTo>
                  <a:lnTo>
                    <a:pt x="10" y="21"/>
                  </a:lnTo>
                  <a:lnTo>
                    <a:pt x="6" y="36"/>
                  </a:lnTo>
                  <a:lnTo>
                    <a:pt x="2" y="50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0" y="58"/>
                  </a:lnTo>
                  <a:lnTo>
                    <a:pt x="12" y="50"/>
                  </a:lnTo>
                  <a:lnTo>
                    <a:pt x="16" y="36"/>
                  </a:lnTo>
                  <a:lnTo>
                    <a:pt x="20" y="21"/>
                  </a:lnTo>
                  <a:lnTo>
                    <a:pt x="21" y="1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1" name="Freeform 762"/>
            <p:cNvSpPr/>
            <p:nvPr/>
          </p:nvSpPr>
          <p:spPr bwMode="auto">
            <a:xfrm>
              <a:off x="6407150" y="2698750"/>
              <a:ext cx="30163" cy="428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6" y="2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16" y="39"/>
                </a:cxn>
                <a:cxn ang="0">
                  <a:pos x="14" y="44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5" y="66"/>
                </a:cxn>
                <a:cxn ang="0">
                  <a:pos x="1" y="77"/>
                </a:cxn>
                <a:cxn ang="0">
                  <a:pos x="1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6" y="82"/>
                </a:cxn>
                <a:cxn ang="0">
                  <a:pos x="7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8" y="59"/>
                </a:cxn>
                <a:cxn ang="0">
                  <a:pos x="22" y="48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33" y="31"/>
                </a:cxn>
                <a:cxn ang="0">
                  <a:pos x="40" y="23"/>
                </a:cxn>
                <a:cxn ang="0">
                  <a:pos x="48" y="16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5" h="82">
                  <a:moveTo>
                    <a:pt x="45" y="3"/>
                  </a:moveTo>
                  <a:lnTo>
                    <a:pt x="45" y="3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6" y="2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6" y="39"/>
                  </a:lnTo>
                  <a:lnTo>
                    <a:pt x="14" y="4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5" y="66"/>
                  </a:lnTo>
                  <a:lnTo>
                    <a:pt x="1" y="77"/>
                  </a:lnTo>
                  <a:lnTo>
                    <a:pt x="1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6" y="82"/>
                  </a:lnTo>
                  <a:lnTo>
                    <a:pt x="7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8" y="59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33" y="31"/>
                  </a:lnTo>
                  <a:lnTo>
                    <a:pt x="40" y="23"/>
                  </a:lnTo>
                  <a:lnTo>
                    <a:pt x="48" y="1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2" name="Freeform 763"/>
            <p:cNvSpPr/>
            <p:nvPr/>
          </p:nvSpPr>
          <p:spPr bwMode="auto">
            <a:xfrm>
              <a:off x="6430963" y="2728913"/>
              <a:ext cx="26988" cy="50800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2" y="22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7" y="54"/>
                </a:cxn>
                <a:cxn ang="0">
                  <a:pos x="11" y="66"/>
                </a:cxn>
                <a:cxn ang="0">
                  <a:pos x="6" y="77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10" y="92"/>
                </a:cxn>
                <a:cxn ang="0">
                  <a:pos x="10" y="92"/>
                </a:cxn>
                <a:cxn ang="0">
                  <a:pos x="14" y="81"/>
                </a:cxn>
                <a:cxn ang="0">
                  <a:pos x="18" y="71"/>
                </a:cxn>
                <a:cxn ang="0">
                  <a:pos x="22" y="62"/>
                </a:cxn>
                <a:cxn ang="0">
                  <a:pos x="28" y="52"/>
                </a:cxn>
                <a:cxn ang="0">
                  <a:pos x="28" y="52"/>
                </a:cxn>
                <a:cxn ang="0">
                  <a:pos x="32" y="47"/>
                </a:cxn>
                <a:cxn ang="0">
                  <a:pos x="34" y="42"/>
                </a:cxn>
                <a:cxn ang="0">
                  <a:pos x="38" y="33"/>
                </a:cxn>
                <a:cxn ang="0">
                  <a:pos x="38" y="33"/>
                </a:cxn>
                <a:cxn ang="0">
                  <a:pos x="44" y="20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1" h="96">
                  <a:moveTo>
                    <a:pt x="43" y="3"/>
                  </a:moveTo>
                  <a:lnTo>
                    <a:pt x="43" y="3"/>
                  </a:lnTo>
                  <a:lnTo>
                    <a:pt x="32" y="22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7" y="54"/>
                  </a:lnTo>
                  <a:lnTo>
                    <a:pt x="11" y="66"/>
                  </a:lnTo>
                  <a:lnTo>
                    <a:pt x="6" y="77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4" y="81"/>
                  </a:lnTo>
                  <a:lnTo>
                    <a:pt x="18" y="71"/>
                  </a:lnTo>
                  <a:lnTo>
                    <a:pt x="22" y="6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32" y="47"/>
                  </a:lnTo>
                  <a:lnTo>
                    <a:pt x="34" y="42"/>
                  </a:lnTo>
                  <a:lnTo>
                    <a:pt x="38" y="33"/>
                  </a:lnTo>
                  <a:lnTo>
                    <a:pt x="38" y="33"/>
                  </a:lnTo>
                  <a:lnTo>
                    <a:pt x="44" y="20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3" name="Freeform 764"/>
            <p:cNvSpPr/>
            <p:nvPr/>
          </p:nvSpPr>
          <p:spPr bwMode="auto">
            <a:xfrm>
              <a:off x="6461125" y="2754313"/>
              <a:ext cx="25400" cy="4921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6" y="22"/>
                </a:cxn>
                <a:cxn ang="0">
                  <a:pos x="15" y="43"/>
                </a:cxn>
                <a:cxn ang="0">
                  <a:pos x="7" y="64"/>
                </a:cxn>
                <a:cxn ang="0">
                  <a:pos x="3" y="7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0" y="89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2" y="78"/>
                </a:cxn>
                <a:cxn ang="0">
                  <a:pos x="15" y="66"/>
                </a:cxn>
                <a:cxn ang="0">
                  <a:pos x="24" y="46"/>
                </a:cxn>
                <a:cxn ang="0">
                  <a:pos x="35" y="26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92">
                  <a:moveTo>
                    <a:pt x="39" y="2"/>
                  </a:moveTo>
                  <a:lnTo>
                    <a:pt x="39" y="2"/>
                  </a:lnTo>
                  <a:lnTo>
                    <a:pt x="26" y="22"/>
                  </a:lnTo>
                  <a:lnTo>
                    <a:pt x="15" y="43"/>
                  </a:lnTo>
                  <a:lnTo>
                    <a:pt x="7" y="64"/>
                  </a:lnTo>
                  <a:lnTo>
                    <a:pt x="3" y="7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0" y="89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2" y="78"/>
                  </a:lnTo>
                  <a:lnTo>
                    <a:pt x="15" y="66"/>
                  </a:lnTo>
                  <a:lnTo>
                    <a:pt x="24" y="46"/>
                  </a:lnTo>
                  <a:lnTo>
                    <a:pt x="35" y="26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4" name="Freeform 765"/>
            <p:cNvSpPr/>
            <p:nvPr/>
          </p:nvSpPr>
          <p:spPr bwMode="auto">
            <a:xfrm>
              <a:off x="6499225" y="2765425"/>
              <a:ext cx="22225" cy="53975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29" y="13"/>
                </a:cxn>
                <a:cxn ang="0">
                  <a:pos x="24" y="25"/>
                </a:cxn>
                <a:cxn ang="0">
                  <a:pos x="20" y="36"/>
                </a:cxn>
                <a:cxn ang="0">
                  <a:pos x="15" y="49"/>
                </a:cxn>
                <a:cxn ang="0">
                  <a:pos x="8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1" y="100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7" y="76"/>
                </a:cxn>
                <a:cxn ang="0">
                  <a:pos x="24" y="52"/>
                </a:cxn>
                <a:cxn ang="0">
                  <a:pos x="32" y="29"/>
                </a:cxn>
                <a:cxn ang="0">
                  <a:pos x="37" y="19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101">
                  <a:moveTo>
                    <a:pt x="35" y="3"/>
                  </a:moveTo>
                  <a:lnTo>
                    <a:pt x="35" y="3"/>
                  </a:lnTo>
                  <a:lnTo>
                    <a:pt x="29" y="13"/>
                  </a:lnTo>
                  <a:lnTo>
                    <a:pt x="24" y="25"/>
                  </a:lnTo>
                  <a:lnTo>
                    <a:pt x="20" y="36"/>
                  </a:lnTo>
                  <a:lnTo>
                    <a:pt x="15" y="49"/>
                  </a:lnTo>
                  <a:lnTo>
                    <a:pt x="8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1" y="100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7" y="76"/>
                  </a:lnTo>
                  <a:lnTo>
                    <a:pt x="24" y="52"/>
                  </a:lnTo>
                  <a:lnTo>
                    <a:pt x="32" y="29"/>
                  </a:lnTo>
                  <a:lnTo>
                    <a:pt x="37" y="19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5" name="Freeform 766"/>
            <p:cNvSpPr/>
            <p:nvPr/>
          </p:nvSpPr>
          <p:spPr bwMode="auto">
            <a:xfrm>
              <a:off x="6540500" y="2767013"/>
              <a:ext cx="23813" cy="53975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29" y="27"/>
                </a:cxn>
                <a:cxn ang="0">
                  <a:pos x="20" y="50"/>
                </a:cxn>
                <a:cxn ang="0">
                  <a:pos x="11" y="73"/>
                </a:cxn>
                <a:cxn ang="0">
                  <a:pos x="1" y="94"/>
                </a:cxn>
                <a:cxn ang="0">
                  <a:pos x="1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101"/>
                </a:cxn>
                <a:cxn ang="0">
                  <a:pos x="3" y="102"/>
                </a:cxn>
                <a:cxn ang="0">
                  <a:pos x="4" y="102"/>
                </a:cxn>
                <a:cxn ang="0">
                  <a:pos x="6" y="102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9" y="77"/>
                </a:cxn>
                <a:cxn ang="0">
                  <a:pos x="29" y="54"/>
                </a:cxn>
                <a:cxn ang="0">
                  <a:pos x="37" y="30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2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102">
                  <a:moveTo>
                    <a:pt x="35" y="4"/>
                  </a:moveTo>
                  <a:lnTo>
                    <a:pt x="35" y="4"/>
                  </a:lnTo>
                  <a:lnTo>
                    <a:pt x="29" y="27"/>
                  </a:lnTo>
                  <a:lnTo>
                    <a:pt x="20" y="50"/>
                  </a:lnTo>
                  <a:lnTo>
                    <a:pt x="11" y="73"/>
                  </a:lnTo>
                  <a:lnTo>
                    <a:pt x="1" y="94"/>
                  </a:lnTo>
                  <a:lnTo>
                    <a:pt x="1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101"/>
                  </a:lnTo>
                  <a:lnTo>
                    <a:pt x="3" y="102"/>
                  </a:lnTo>
                  <a:lnTo>
                    <a:pt x="4" y="102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9" y="77"/>
                  </a:lnTo>
                  <a:lnTo>
                    <a:pt x="29" y="54"/>
                  </a:lnTo>
                  <a:lnTo>
                    <a:pt x="37" y="30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6" name="Freeform 767"/>
            <p:cNvSpPr/>
            <p:nvPr/>
          </p:nvSpPr>
          <p:spPr bwMode="auto">
            <a:xfrm>
              <a:off x="6386513" y="2139950"/>
              <a:ext cx="15875" cy="36513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2" y="4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4" y="32"/>
                </a:cxn>
                <a:cxn ang="0">
                  <a:pos x="14" y="32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5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60"/>
                </a:cxn>
                <a:cxn ang="0">
                  <a:pos x="16" y="53"/>
                </a:cxn>
                <a:cxn ang="0">
                  <a:pos x="22" y="38"/>
                </a:cxn>
                <a:cxn ang="0">
                  <a:pos x="22" y="38"/>
                </a:cxn>
                <a:cxn ang="0">
                  <a:pos x="28" y="22"/>
                </a:cxn>
                <a:cxn ang="0">
                  <a:pos x="31" y="14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32" h="70">
                  <a:moveTo>
                    <a:pt x="22" y="4"/>
                  </a:moveTo>
                  <a:lnTo>
                    <a:pt x="22" y="4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5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60"/>
                  </a:lnTo>
                  <a:lnTo>
                    <a:pt x="16" y="53"/>
                  </a:lnTo>
                  <a:lnTo>
                    <a:pt x="22" y="38"/>
                  </a:lnTo>
                  <a:lnTo>
                    <a:pt x="22" y="38"/>
                  </a:lnTo>
                  <a:lnTo>
                    <a:pt x="28" y="22"/>
                  </a:lnTo>
                  <a:lnTo>
                    <a:pt x="31" y="1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4"/>
                  </a:lnTo>
                  <a:lnTo>
                    <a:pt x="2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7" name="Freeform 768"/>
            <p:cNvSpPr/>
            <p:nvPr/>
          </p:nvSpPr>
          <p:spPr bwMode="auto">
            <a:xfrm>
              <a:off x="6429375" y="2155825"/>
              <a:ext cx="9525" cy="33338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6" y="18"/>
                </a:cxn>
                <a:cxn ang="0">
                  <a:pos x="3" y="31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3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58"/>
                </a:cxn>
                <a:cxn ang="0">
                  <a:pos x="10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6" y="18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63">
                  <a:moveTo>
                    <a:pt x="7" y="4"/>
                  </a:moveTo>
                  <a:lnTo>
                    <a:pt x="7" y="4"/>
                  </a:lnTo>
                  <a:lnTo>
                    <a:pt x="6" y="18"/>
                  </a:lnTo>
                  <a:lnTo>
                    <a:pt x="3" y="31"/>
                  </a:lnTo>
                  <a:lnTo>
                    <a:pt x="1" y="45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6" y="18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8" name="Freeform 769"/>
            <p:cNvSpPr/>
            <p:nvPr/>
          </p:nvSpPr>
          <p:spPr bwMode="auto">
            <a:xfrm>
              <a:off x="6461125" y="2173288"/>
              <a:ext cx="14288" cy="36513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7" y="2"/>
                </a:cxn>
                <a:cxn ang="0">
                  <a:pos x="14" y="9"/>
                </a:cxn>
                <a:cxn ang="0">
                  <a:pos x="11" y="17"/>
                </a:cxn>
                <a:cxn ang="0">
                  <a:pos x="7" y="32"/>
                </a:cxn>
                <a:cxn ang="0">
                  <a:pos x="5" y="4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9"/>
                </a:cxn>
                <a:cxn ang="0">
                  <a:pos x="7" y="69"/>
                </a:cxn>
                <a:cxn ang="0">
                  <a:pos x="8" y="69"/>
                </a:cxn>
                <a:cxn ang="0">
                  <a:pos x="10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4" y="51"/>
                </a:cxn>
                <a:cxn ang="0">
                  <a:pos x="16" y="36"/>
                </a:cxn>
                <a:cxn ang="0">
                  <a:pos x="19" y="21"/>
                </a:cxn>
                <a:cxn ang="0">
                  <a:pos x="22" y="14"/>
                </a:cxn>
                <a:cxn ang="0">
                  <a:pos x="25" y="7"/>
                </a:cxn>
                <a:cxn ang="0">
                  <a:pos x="25" y="7"/>
                </a:cxn>
                <a:cxn ang="0">
                  <a:pos x="26" y="5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2"/>
                </a:cxn>
              </a:cxnLst>
              <a:rect l="0" t="0" r="r" b="b"/>
              <a:pathLst>
                <a:path w="26" h="69">
                  <a:moveTo>
                    <a:pt x="17" y="2"/>
                  </a:moveTo>
                  <a:lnTo>
                    <a:pt x="17" y="2"/>
                  </a:lnTo>
                  <a:lnTo>
                    <a:pt x="14" y="9"/>
                  </a:lnTo>
                  <a:lnTo>
                    <a:pt x="11" y="17"/>
                  </a:lnTo>
                  <a:lnTo>
                    <a:pt x="7" y="32"/>
                  </a:lnTo>
                  <a:lnTo>
                    <a:pt x="5" y="4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9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4" y="51"/>
                  </a:lnTo>
                  <a:lnTo>
                    <a:pt x="16" y="36"/>
                  </a:lnTo>
                  <a:lnTo>
                    <a:pt x="19" y="21"/>
                  </a:lnTo>
                  <a:lnTo>
                    <a:pt x="22" y="14"/>
                  </a:lnTo>
                  <a:lnTo>
                    <a:pt x="25" y="7"/>
                  </a:lnTo>
                  <a:lnTo>
                    <a:pt x="25" y="7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39" name="Freeform 770"/>
            <p:cNvSpPr/>
            <p:nvPr/>
          </p:nvSpPr>
          <p:spPr bwMode="auto">
            <a:xfrm>
              <a:off x="6475413" y="2203450"/>
              <a:ext cx="19050" cy="50800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3" y="11"/>
                </a:cxn>
                <a:cxn ang="0">
                  <a:pos x="18" y="21"/>
                </a:cxn>
                <a:cxn ang="0">
                  <a:pos x="13" y="32"/>
                </a:cxn>
                <a:cxn ang="0">
                  <a:pos x="9" y="43"/>
                </a:cxn>
                <a:cxn ang="0">
                  <a:pos x="6" y="54"/>
                </a:cxn>
                <a:cxn ang="0">
                  <a:pos x="3" y="67"/>
                </a:cxn>
                <a:cxn ang="0">
                  <a:pos x="0" y="90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2" y="95"/>
                </a:cxn>
                <a:cxn ang="0">
                  <a:pos x="5" y="95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3" y="68"/>
                </a:cxn>
                <a:cxn ang="0">
                  <a:pos x="15" y="58"/>
                </a:cxn>
                <a:cxn ang="0">
                  <a:pos x="18" y="47"/>
                </a:cxn>
                <a:cxn ang="0">
                  <a:pos x="21" y="37"/>
                </a:cxn>
                <a:cxn ang="0">
                  <a:pos x="25" y="26"/>
                </a:cxn>
                <a:cxn ang="0">
                  <a:pos x="30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95">
                  <a:moveTo>
                    <a:pt x="30" y="2"/>
                  </a:moveTo>
                  <a:lnTo>
                    <a:pt x="30" y="2"/>
                  </a:lnTo>
                  <a:lnTo>
                    <a:pt x="23" y="11"/>
                  </a:lnTo>
                  <a:lnTo>
                    <a:pt x="18" y="21"/>
                  </a:lnTo>
                  <a:lnTo>
                    <a:pt x="13" y="32"/>
                  </a:lnTo>
                  <a:lnTo>
                    <a:pt x="9" y="43"/>
                  </a:lnTo>
                  <a:lnTo>
                    <a:pt x="6" y="54"/>
                  </a:lnTo>
                  <a:lnTo>
                    <a:pt x="3" y="67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2" y="95"/>
                  </a:lnTo>
                  <a:lnTo>
                    <a:pt x="5" y="95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3" y="68"/>
                  </a:lnTo>
                  <a:lnTo>
                    <a:pt x="15" y="58"/>
                  </a:lnTo>
                  <a:lnTo>
                    <a:pt x="18" y="47"/>
                  </a:lnTo>
                  <a:lnTo>
                    <a:pt x="21" y="37"/>
                  </a:lnTo>
                  <a:lnTo>
                    <a:pt x="25" y="26"/>
                  </a:lnTo>
                  <a:lnTo>
                    <a:pt x="30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0" name="Freeform 771"/>
            <p:cNvSpPr/>
            <p:nvPr/>
          </p:nvSpPr>
          <p:spPr bwMode="auto">
            <a:xfrm>
              <a:off x="6481763" y="2241550"/>
              <a:ext cx="26988" cy="55563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4" y="13"/>
                </a:cxn>
                <a:cxn ang="0">
                  <a:pos x="28" y="25"/>
                </a:cxn>
                <a:cxn ang="0">
                  <a:pos x="23" y="37"/>
                </a:cxn>
                <a:cxn ang="0">
                  <a:pos x="17" y="50"/>
                </a:cxn>
                <a:cxn ang="0">
                  <a:pos x="8" y="76"/>
                </a:cxn>
                <a:cxn ang="0">
                  <a:pos x="0" y="102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6"/>
                </a:cxn>
                <a:cxn ang="0">
                  <a:pos x="3" y="107"/>
                </a:cxn>
                <a:cxn ang="0">
                  <a:pos x="5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7" y="79"/>
                </a:cxn>
                <a:cxn ang="0">
                  <a:pos x="26" y="54"/>
                </a:cxn>
                <a:cxn ang="0">
                  <a:pos x="31" y="41"/>
                </a:cxn>
                <a:cxn ang="0">
                  <a:pos x="36" y="29"/>
                </a:cxn>
                <a:cxn ang="0">
                  <a:pos x="42" y="18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1" h="107">
                  <a:moveTo>
                    <a:pt x="42" y="2"/>
                  </a:moveTo>
                  <a:lnTo>
                    <a:pt x="42" y="2"/>
                  </a:lnTo>
                  <a:lnTo>
                    <a:pt x="34" y="13"/>
                  </a:lnTo>
                  <a:lnTo>
                    <a:pt x="28" y="25"/>
                  </a:lnTo>
                  <a:lnTo>
                    <a:pt x="23" y="37"/>
                  </a:lnTo>
                  <a:lnTo>
                    <a:pt x="17" y="50"/>
                  </a:lnTo>
                  <a:lnTo>
                    <a:pt x="8" y="76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6"/>
                  </a:lnTo>
                  <a:lnTo>
                    <a:pt x="3" y="107"/>
                  </a:lnTo>
                  <a:lnTo>
                    <a:pt x="5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7" y="79"/>
                  </a:lnTo>
                  <a:lnTo>
                    <a:pt x="26" y="54"/>
                  </a:lnTo>
                  <a:lnTo>
                    <a:pt x="31" y="41"/>
                  </a:lnTo>
                  <a:lnTo>
                    <a:pt x="36" y="29"/>
                  </a:lnTo>
                  <a:lnTo>
                    <a:pt x="42" y="18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1" name="Freeform 772"/>
            <p:cNvSpPr/>
            <p:nvPr/>
          </p:nvSpPr>
          <p:spPr bwMode="auto">
            <a:xfrm>
              <a:off x="6770688" y="2238375"/>
              <a:ext cx="12700" cy="47625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7" y="4"/>
                </a:cxn>
                <a:cxn ang="0">
                  <a:pos x="12" y="25"/>
                </a:cxn>
                <a:cxn ang="0">
                  <a:pos x="7" y="45"/>
                </a:cxn>
                <a:cxn ang="0">
                  <a:pos x="3" y="65"/>
                </a:cxn>
                <a:cxn ang="0">
                  <a:pos x="1" y="7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5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0" y="75"/>
                </a:cxn>
                <a:cxn ang="0">
                  <a:pos x="12" y="65"/>
                </a:cxn>
                <a:cxn ang="0">
                  <a:pos x="17" y="45"/>
                </a:cxn>
                <a:cxn ang="0">
                  <a:pos x="22" y="25"/>
                </a:cxn>
                <a:cxn ang="0">
                  <a:pos x="26" y="4"/>
                </a:cxn>
                <a:cxn ang="0">
                  <a:pos x="26" y="4"/>
                </a:cxn>
                <a:cxn ang="0">
                  <a:pos x="26" y="2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7" y="4"/>
                </a:cxn>
                <a:cxn ang="0">
                  <a:pos x="17" y="4"/>
                </a:cxn>
              </a:cxnLst>
              <a:rect l="0" t="0" r="r" b="b"/>
              <a:pathLst>
                <a:path w="26" h="91">
                  <a:moveTo>
                    <a:pt x="17" y="4"/>
                  </a:moveTo>
                  <a:lnTo>
                    <a:pt x="17" y="4"/>
                  </a:lnTo>
                  <a:lnTo>
                    <a:pt x="12" y="25"/>
                  </a:lnTo>
                  <a:lnTo>
                    <a:pt x="7" y="45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5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0" y="75"/>
                  </a:lnTo>
                  <a:lnTo>
                    <a:pt x="12" y="65"/>
                  </a:lnTo>
                  <a:lnTo>
                    <a:pt x="17" y="45"/>
                  </a:lnTo>
                  <a:lnTo>
                    <a:pt x="22" y="25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2" name="Freeform 773"/>
            <p:cNvSpPr/>
            <p:nvPr/>
          </p:nvSpPr>
          <p:spPr bwMode="auto">
            <a:xfrm>
              <a:off x="6811963" y="2214563"/>
              <a:ext cx="17463" cy="50800"/>
            </a:xfrm>
            <a:custGeom>
              <a:avLst/>
              <a:gdLst/>
              <a:ahLst/>
              <a:cxnLst>
                <a:cxn ang="0">
                  <a:pos x="23" y="3"/>
                </a:cxn>
                <a:cxn ang="0">
                  <a:pos x="23" y="3"/>
                </a:cxn>
                <a:cxn ang="0">
                  <a:pos x="14" y="25"/>
                </a:cxn>
                <a:cxn ang="0">
                  <a:pos x="9" y="47"/>
                </a:cxn>
                <a:cxn ang="0">
                  <a:pos x="4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3" y="98"/>
                </a:cxn>
                <a:cxn ang="0">
                  <a:pos x="6" y="98"/>
                </a:cxn>
                <a:cxn ang="0">
                  <a:pos x="7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2" y="91"/>
                </a:cxn>
                <a:cxn ang="0">
                  <a:pos x="12" y="88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4" y="66"/>
                </a:cxn>
                <a:cxn ang="0">
                  <a:pos x="18" y="46"/>
                </a:cxn>
                <a:cxn ang="0">
                  <a:pos x="25" y="25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2" y="3"/>
                </a:cxn>
                <a:cxn ang="0">
                  <a:pos x="31" y="2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3"/>
                </a:cxn>
              </a:cxnLst>
              <a:rect l="0" t="0" r="r" b="b"/>
              <a:pathLst>
                <a:path w="32" h="98">
                  <a:moveTo>
                    <a:pt x="23" y="3"/>
                  </a:moveTo>
                  <a:lnTo>
                    <a:pt x="23" y="3"/>
                  </a:lnTo>
                  <a:lnTo>
                    <a:pt x="14" y="25"/>
                  </a:lnTo>
                  <a:lnTo>
                    <a:pt x="9" y="47"/>
                  </a:lnTo>
                  <a:lnTo>
                    <a:pt x="4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3" y="98"/>
                  </a:lnTo>
                  <a:lnTo>
                    <a:pt x="6" y="98"/>
                  </a:lnTo>
                  <a:lnTo>
                    <a:pt x="7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2" y="91"/>
                  </a:lnTo>
                  <a:lnTo>
                    <a:pt x="12" y="88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4" y="66"/>
                  </a:lnTo>
                  <a:lnTo>
                    <a:pt x="18" y="46"/>
                  </a:lnTo>
                  <a:lnTo>
                    <a:pt x="25" y="2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3" name="Freeform 774"/>
            <p:cNvSpPr/>
            <p:nvPr/>
          </p:nvSpPr>
          <p:spPr bwMode="auto">
            <a:xfrm>
              <a:off x="6848475" y="2211388"/>
              <a:ext cx="19050" cy="46038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2" y="23"/>
                </a:cxn>
                <a:cxn ang="0">
                  <a:pos x="17" y="44"/>
                </a:cxn>
                <a:cxn ang="0">
                  <a:pos x="11" y="62"/>
                </a:cxn>
                <a:cxn ang="0">
                  <a:pos x="6" y="72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3" y="87"/>
                </a:cxn>
                <a:cxn ang="0">
                  <a:pos x="4" y="88"/>
                </a:cxn>
                <a:cxn ang="0">
                  <a:pos x="6" y="88"/>
                </a:cxn>
                <a:cxn ang="0">
                  <a:pos x="8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19" y="66"/>
                </a:cxn>
                <a:cxn ang="0">
                  <a:pos x="25" y="47"/>
                </a:cxn>
                <a:cxn ang="0">
                  <a:pos x="30" y="26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88">
                  <a:moveTo>
                    <a:pt x="26" y="3"/>
                  </a:moveTo>
                  <a:lnTo>
                    <a:pt x="26" y="3"/>
                  </a:lnTo>
                  <a:lnTo>
                    <a:pt x="22" y="23"/>
                  </a:lnTo>
                  <a:lnTo>
                    <a:pt x="17" y="44"/>
                  </a:lnTo>
                  <a:lnTo>
                    <a:pt x="11" y="62"/>
                  </a:lnTo>
                  <a:lnTo>
                    <a:pt x="6" y="72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3" y="87"/>
                  </a:lnTo>
                  <a:lnTo>
                    <a:pt x="4" y="88"/>
                  </a:lnTo>
                  <a:lnTo>
                    <a:pt x="6" y="88"/>
                  </a:lnTo>
                  <a:lnTo>
                    <a:pt x="8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19" y="66"/>
                  </a:lnTo>
                  <a:lnTo>
                    <a:pt x="25" y="47"/>
                  </a:lnTo>
                  <a:lnTo>
                    <a:pt x="30" y="26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4" name="Freeform 775"/>
            <p:cNvSpPr/>
            <p:nvPr/>
          </p:nvSpPr>
          <p:spPr bwMode="auto">
            <a:xfrm>
              <a:off x="6586538" y="2754313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6" y="24"/>
                </a:cxn>
                <a:cxn ang="0">
                  <a:pos x="5" y="44"/>
                </a:cxn>
                <a:cxn ang="0">
                  <a:pos x="3" y="6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2" y="65"/>
                </a:cxn>
                <a:cxn ang="0">
                  <a:pos x="14" y="46"/>
                </a:cxn>
                <a:cxn ang="0">
                  <a:pos x="15" y="2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8">
                  <a:moveTo>
                    <a:pt x="6" y="4"/>
                  </a:moveTo>
                  <a:lnTo>
                    <a:pt x="6" y="4"/>
                  </a:lnTo>
                  <a:lnTo>
                    <a:pt x="6" y="24"/>
                  </a:lnTo>
                  <a:lnTo>
                    <a:pt x="5" y="44"/>
                  </a:lnTo>
                  <a:lnTo>
                    <a:pt x="3" y="6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2" y="65"/>
                  </a:lnTo>
                  <a:lnTo>
                    <a:pt x="14" y="46"/>
                  </a:lnTo>
                  <a:lnTo>
                    <a:pt x="15" y="2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5" name="Freeform 776"/>
            <p:cNvSpPr/>
            <p:nvPr/>
          </p:nvSpPr>
          <p:spPr bwMode="auto">
            <a:xfrm>
              <a:off x="6623050" y="2711450"/>
              <a:ext cx="12700" cy="47625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6" y="2"/>
                </a:cxn>
                <a:cxn ang="0">
                  <a:pos x="13" y="4"/>
                </a:cxn>
                <a:cxn ang="0">
                  <a:pos x="9" y="8"/>
                </a:cxn>
                <a:cxn ang="0">
                  <a:pos x="8" y="11"/>
                </a:cxn>
                <a:cxn ang="0">
                  <a:pos x="6" y="19"/>
                </a:cxn>
                <a:cxn ang="0">
                  <a:pos x="5" y="27"/>
                </a:cxn>
                <a:cxn ang="0">
                  <a:pos x="5" y="27"/>
                </a:cxn>
                <a:cxn ang="0">
                  <a:pos x="6" y="55"/>
                </a:cxn>
                <a:cxn ang="0">
                  <a:pos x="6" y="63"/>
                </a:cxn>
                <a:cxn ang="0">
                  <a:pos x="5" y="69"/>
                </a:cxn>
                <a:cxn ang="0">
                  <a:pos x="4" y="76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1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8"/>
                </a:cxn>
                <a:cxn ang="0">
                  <a:pos x="15" y="68"/>
                </a:cxn>
                <a:cxn ang="0">
                  <a:pos x="16" y="57"/>
                </a:cxn>
                <a:cxn ang="0">
                  <a:pos x="17" y="48"/>
                </a:cxn>
                <a:cxn ang="0">
                  <a:pos x="17" y="48"/>
                </a:cxn>
                <a:cxn ang="0">
                  <a:pos x="16" y="39"/>
                </a:cxn>
                <a:cxn ang="0">
                  <a:pos x="15" y="26"/>
                </a:cxn>
                <a:cxn ang="0">
                  <a:pos x="15" y="21"/>
                </a:cxn>
                <a:cxn ang="0">
                  <a:pos x="16" y="16"/>
                </a:cxn>
                <a:cxn ang="0">
                  <a:pos x="19" y="13"/>
                </a:cxn>
                <a:cxn ang="0">
                  <a:pos x="22" y="10"/>
                </a:cxn>
                <a:cxn ang="0">
                  <a:pos x="22" y="10"/>
                </a:cxn>
                <a:cxn ang="0">
                  <a:pos x="24" y="9"/>
                </a:cxn>
                <a:cxn ang="0">
                  <a:pos x="25" y="8"/>
                </a:cxn>
                <a:cxn ang="0">
                  <a:pos x="26" y="6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6" h="89">
                  <a:moveTo>
                    <a:pt x="20" y="1"/>
                  </a:moveTo>
                  <a:lnTo>
                    <a:pt x="20" y="1"/>
                  </a:lnTo>
                  <a:lnTo>
                    <a:pt x="16" y="2"/>
                  </a:lnTo>
                  <a:lnTo>
                    <a:pt x="13" y="4"/>
                  </a:lnTo>
                  <a:lnTo>
                    <a:pt x="9" y="8"/>
                  </a:lnTo>
                  <a:lnTo>
                    <a:pt x="8" y="11"/>
                  </a:lnTo>
                  <a:lnTo>
                    <a:pt x="6" y="19"/>
                  </a:lnTo>
                  <a:lnTo>
                    <a:pt x="5" y="27"/>
                  </a:lnTo>
                  <a:lnTo>
                    <a:pt x="5" y="27"/>
                  </a:lnTo>
                  <a:lnTo>
                    <a:pt x="6" y="55"/>
                  </a:lnTo>
                  <a:lnTo>
                    <a:pt x="6" y="63"/>
                  </a:lnTo>
                  <a:lnTo>
                    <a:pt x="5" y="69"/>
                  </a:lnTo>
                  <a:lnTo>
                    <a:pt x="4" y="76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1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8"/>
                  </a:lnTo>
                  <a:lnTo>
                    <a:pt x="15" y="68"/>
                  </a:lnTo>
                  <a:lnTo>
                    <a:pt x="16" y="57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6" y="39"/>
                  </a:lnTo>
                  <a:lnTo>
                    <a:pt x="15" y="26"/>
                  </a:lnTo>
                  <a:lnTo>
                    <a:pt x="15" y="21"/>
                  </a:lnTo>
                  <a:lnTo>
                    <a:pt x="16" y="16"/>
                  </a:lnTo>
                  <a:lnTo>
                    <a:pt x="19" y="13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6" name="Freeform 777"/>
            <p:cNvSpPr/>
            <p:nvPr/>
          </p:nvSpPr>
          <p:spPr bwMode="auto">
            <a:xfrm>
              <a:off x="6661150" y="2678113"/>
              <a:ext cx="23813" cy="50800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9" y="13"/>
                </a:cxn>
                <a:cxn ang="0">
                  <a:pos x="23" y="23"/>
                </a:cxn>
                <a:cxn ang="0">
                  <a:pos x="18" y="33"/>
                </a:cxn>
                <a:cxn ang="0">
                  <a:pos x="13" y="45"/>
                </a:cxn>
                <a:cxn ang="0">
                  <a:pos x="6" y="6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1" y="94"/>
                </a:cxn>
                <a:cxn ang="0">
                  <a:pos x="3" y="95"/>
                </a:cxn>
                <a:cxn ang="0">
                  <a:pos x="5" y="95"/>
                </a:cxn>
                <a:cxn ang="0">
                  <a:pos x="6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5" y="70"/>
                </a:cxn>
                <a:cxn ang="0">
                  <a:pos x="23" y="48"/>
                </a:cxn>
                <a:cxn ang="0">
                  <a:pos x="27" y="37"/>
                </a:cxn>
                <a:cxn ang="0">
                  <a:pos x="32" y="27"/>
                </a:cxn>
                <a:cxn ang="0">
                  <a:pos x="37" y="17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95">
                  <a:moveTo>
                    <a:pt x="35" y="2"/>
                  </a:moveTo>
                  <a:lnTo>
                    <a:pt x="35" y="2"/>
                  </a:lnTo>
                  <a:lnTo>
                    <a:pt x="29" y="13"/>
                  </a:lnTo>
                  <a:lnTo>
                    <a:pt x="23" y="23"/>
                  </a:lnTo>
                  <a:lnTo>
                    <a:pt x="18" y="33"/>
                  </a:lnTo>
                  <a:lnTo>
                    <a:pt x="13" y="45"/>
                  </a:lnTo>
                  <a:lnTo>
                    <a:pt x="6" y="6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1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6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5" y="70"/>
                  </a:lnTo>
                  <a:lnTo>
                    <a:pt x="23" y="48"/>
                  </a:lnTo>
                  <a:lnTo>
                    <a:pt x="27" y="37"/>
                  </a:lnTo>
                  <a:lnTo>
                    <a:pt x="32" y="27"/>
                  </a:lnTo>
                  <a:lnTo>
                    <a:pt x="37" y="1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7" name="Freeform 778"/>
            <p:cNvSpPr/>
            <p:nvPr/>
          </p:nvSpPr>
          <p:spPr bwMode="auto">
            <a:xfrm>
              <a:off x="6719888" y="2638425"/>
              <a:ext cx="15875" cy="5397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5" y="14"/>
                </a:cxn>
                <a:cxn ang="0">
                  <a:pos x="12" y="25"/>
                </a:cxn>
                <a:cxn ang="0">
                  <a:pos x="9" y="49"/>
                </a:cxn>
                <a:cxn ang="0">
                  <a:pos x="6" y="73"/>
                </a:cxn>
                <a:cxn ang="0">
                  <a:pos x="3" y="8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1"/>
                </a:cxn>
                <a:cxn ang="0">
                  <a:pos x="6" y="101"/>
                </a:cxn>
                <a:cxn ang="0">
                  <a:pos x="8" y="100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2" y="88"/>
                </a:cxn>
                <a:cxn ang="0">
                  <a:pos x="14" y="76"/>
                </a:cxn>
                <a:cxn ang="0">
                  <a:pos x="17" y="52"/>
                </a:cxn>
                <a:cxn ang="0">
                  <a:pos x="20" y="29"/>
                </a:cxn>
                <a:cxn ang="0">
                  <a:pos x="23" y="1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101">
                  <a:moveTo>
                    <a:pt x="19" y="3"/>
                  </a:moveTo>
                  <a:lnTo>
                    <a:pt x="19" y="3"/>
                  </a:lnTo>
                  <a:lnTo>
                    <a:pt x="15" y="14"/>
                  </a:lnTo>
                  <a:lnTo>
                    <a:pt x="12" y="25"/>
                  </a:lnTo>
                  <a:lnTo>
                    <a:pt x="9" y="49"/>
                  </a:lnTo>
                  <a:lnTo>
                    <a:pt x="6" y="73"/>
                  </a:lnTo>
                  <a:lnTo>
                    <a:pt x="3" y="8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6" y="101"/>
                  </a:lnTo>
                  <a:lnTo>
                    <a:pt x="8" y="100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2" y="88"/>
                  </a:lnTo>
                  <a:lnTo>
                    <a:pt x="14" y="76"/>
                  </a:lnTo>
                  <a:lnTo>
                    <a:pt x="17" y="52"/>
                  </a:lnTo>
                  <a:lnTo>
                    <a:pt x="20" y="29"/>
                  </a:lnTo>
                  <a:lnTo>
                    <a:pt x="23" y="1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8" name="Freeform 779"/>
            <p:cNvSpPr/>
            <p:nvPr/>
          </p:nvSpPr>
          <p:spPr bwMode="auto">
            <a:xfrm>
              <a:off x="6767513" y="2584450"/>
              <a:ext cx="15875" cy="571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31"/>
                </a:cxn>
                <a:cxn ang="0">
                  <a:pos x="18" y="44"/>
                </a:cxn>
                <a:cxn ang="0">
                  <a:pos x="16" y="57"/>
                </a:cxn>
                <a:cxn ang="0">
                  <a:pos x="16" y="57"/>
                </a:cxn>
                <a:cxn ang="0">
                  <a:pos x="9" y="8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7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9" y="79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30" y="40"/>
                </a:cxn>
                <a:cxn ang="0">
                  <a:pos x="30" y="29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0" h="107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31"/>
                  </a:lnTo>
                  <a:lnTo>
                    <a:pt x="18" y="44"/>
                  </a:lnTo>
                  <a:lnTo>
                    <a:pt x="16" y="57"/>
                  </a:lnTo>
                  <a:lnTo>
                    <a:pt x="16" y="57"/>
                  </a:lnTo>
                  <a:lnTo>
                    <a:pt x="9" y="8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7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9" y="79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40"/>
                  </a:lnTo>
                  <a:lnTo>
                    <a:pt x="30" y="29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49" name="Freeform 780"/>
            <p:cNvSpPr/>
            <p:nvPr/>
          </p:nvSpPr>
          <p:spPr bwMode="auto">
            <a:xfrm>
              <a:off x="6805613" y="2538413"/>
              <a:ext cx="15875" cy="63500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1" y="19"/>
                </a:cxn>
                <a:cxn ang="0">
                  <a:pos x="20" y="33"/>
                </a:cxn>
                <a:cxn ang="0">
                  <a:pos x="15" y="62"/>
                </a:cxn>
                <a:cxn ang="0">
                  <a:pos x="15" y="62"/>
                </a:cxn>
                <a:cxn ang="0">
                  <a:pos x="14" y="75"/>
                </a:cxn>
                <a:cxn ang="0">
                  <a:pos x="12" y="88"/>
                </a:cxn>
                <a:cxn ang="0">
                  <a:pos x="11" y="95"/>
                </a:cxn>
                <a:cxn ang="0">
                  <a:pos x="9" y="101"/>
                </a:cxn>
                <a:cxn ang="0">
                  <a:pos x="6" y="106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9"/>
                </a:cxn>
                <a:cxn ang="0">
                  <a:pos x="3" y="120"/>
                </a:cxn>
                <a:cxn ang="0">
                  <a:pos x="4" y="121"/>
                </a:cxn>
                <a:cxn ang="0">
                  <a:pos x="7" y="120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4" y="110"/>
                </a:cxn>
                <a:cxn ang="0">
                  <a:pos x="18" y="100"/>
                </a:cxn>
                <a:cxn ang="0">
                  <a:pos x="21" y="90"/>
                </a:cxn>
                <a:cxn ang="0">
                  <a:pos x="22" y="80"/>
                </a:cxn>
                <a:cxn ang="0">
                  <a:pos x="22" y="80"/>
                </a:cxn>
                <a:cxn ang="0">
                  <a:pos x="28" y="42"/>
                </a:cxn>
                <a:cxn ang="0">
                  <a:pos x="30" y="24"/>
                </a:cxn>
                <a:cxn ang="0">
                  <a:pos x="31" y="5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1" h="121">
                  <a:moveTo>
                    <a:pt x="22" y="5"/>
                  </a:moveTo>
                  <a:lnTo>
                    <a:pt x="22" y="5"/>
                  </a:lnTo>
                  <a:lnTo>
                    <a:pt x="21" y="19"/>
                  </a:lnTo>
                  <a:lnTo>
                    <a:pt x="20" y="33"/>
                  </a:lnTo>
                  <a:lnTo>
                    <a:pt x="15" y="62"/>
                  </a:lnTo>
                  <a:lnTo>
                    <a:pt x="15" y="62"/>
                  </a:lnTo>
                  <a:lnTo>
                    <a:pt x="14" y="75"/>
                  </a:lnTo>
                  <a:lnTo>
                    <a:pt x="12" y="88"/>
                  </a:lnTo>
                  <a:lnTo>
                    <a:pt x="11" y="95"/>
                  </a:lnTo>
                  <a:lnTo>
                    <a:pt x="9" y="101"/>
                  </a:lnTo>
                  <a:lnTo>
                    <a:pt x="6" y="106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9"/>
                  </a:lnTo>
                  <a:lnTo>
                    <a:pt x="3" y="120"/>
                  </a:lnTo>
                  <a:lnTo>
                    <a:pt x="4" y="121"/>
                  </a:lnTo>
                  <a:lnTo>
                    <a:pt x="7" y="120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4" y="110"/>
                  </a:lnTo>
                  <a:lnTo>
                    <a:pt x="18" y="100"/>
                  </a:lnTo>
                  <a:lnTo>
                    <a:pt x="21" y="90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8" y="42"/>
                  </a:lnTo>
                  <a:lnTo>
                    <a:pt x="30" y="24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0" name="Freeform 781"/>
            <p:cNvSpPr/>
            <p:nvPr/>
          </p:nvSpPr>
          <p:spPr bwMode="auto">
            <a:xfrm>
              <a:off x="6854825" y="2497138"/>
              <a:ext cx="6350" cy="444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3" y="23"/>
                </a:cxn>
                <a:cxn ang="0">
                  <a:pos x="2" y="40"/>
                </a:cxn>
                <a:cxn ang="0">
                  <a:pos x="1" y="59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7" y="82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0" y="59"/>
                </a:cxn>
                <a:cxn ang="0">
                  <a:pos x="11" y="40"/>
                </a:cxn>
                <a:cxn ang="0">
                  <a:pos x="12" y="23"/>
                </a:cxn>
                <a:cxn ang="0">
                  <a:pos x="13" y="4"/>
                </a:cxn>
                <a:cxn ang="0">
                  <a:pos x="13" y="4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3" h="82">
                  <a:moveTo>
                    <a:pt x="4" y="4"/>
                  </a:moveTo>
                  <a:lnTo>
                    <a:pt x="4" y="4"/>
                  </a:lnTo>
                  <a:lnTo>
                    <a:pt x="3" y="23"/>
                  </a:lnTo>
                  <a:lnTo>
                    <a:pt x="2" y="40"/>
                  </a:lnTo>
                  <a:lnTo>
                    <a:pt x="1" y="59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59"/>
                  </a:lnTo>
                  <a:lnTo>
                    <a:pt x="11" y="40"/>
                  </a:lnTo>
                  <a:lnTo>
                    <a:pt x="12" y="2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1" name="Freeform 782"/>
            <p:cNvSpPr/>
            <p:nvPr/>
          </p:nvSpPr>
          <p:spPr bwMode="auto">
            <a:xfrm>
              <a:off x="6578600" y="2328863"/>
              <a:ext cx="12700" cy="52388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2" y="17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3" y="39"/>
                </a:cxn>
                <a:cxn ang="0">
                  <a:pos x="1" y="44"/>
                </a:cxn>
                <a:cxn ang="0">
                  <a:pos x="0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10" y="93"/>
                </a:cxn>
                <a:cxn ang="0">
                  <a:pos x="10" y="93"/>
                </a:cxn>
                <a:cxn ang="0">
                  <a:pos x="8" y="70"/>
                </a:cxn>
                <a:cxn ang="0">
                  <a:pos x="9" y="58"/>
                </a:cxn>
                <a:cxn ang="0">
                  <a:pos x="10" y="52"/>
                </a:cxn>
                <a:cxn ang="0">
                  <a:pos x="11" y="48"/>
                </a:cxn>
                <a:cxn ang="0">
                  <a:pos x="11" y="48"/>
                </a:cxn>
                <a:cxn ang="0">
                  <a:pos x="16" y="37"/>
                </a:cxn>
                <a:cxn ang="0">
                  <a:pos x="19" y="27"/>
                </a:cxn>
                <a:cxn ang="0">
                  <a:pos x="21" y="16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22" h="98">
                  <a:moveTo>
                    <a:pt x="22" y="5"/>
                  </a:moveTo>
                  <a:lnTo>
                    <a:pt x="22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2" y="17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3" y="39"/>
                  </a:lnTo>
                  <a:lnTo>
                    <a:pt x="1" y="44"/>
                  </a:lnTo>
                  <a:lnTo>
                    <a:pt x="0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8" y="70"/>
                  </a:lnTo>
                  <a:lnTo>
                    <a:pt x="9" y="58"/>
                  </a:lnTo>
                  <a:lnTo>
                    <a:pt x="10" y="52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6" y="37"/>
                  </a:lnTo>
                  <a:lnTo>
                    <a:pt x="19" y="27"/>
                  </a:lnTo>
                  <a:lnTo>
                    <a:pt x="21" y="16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2" name="Freeform 783"/>
            <p:cNvSpPr/>
            <p:nvPr/>
          </p:nvSpPr>
          <p:spPr bwMode="auto">
            <a:xfrm>
              <a:off x="6613525" y="2352675"/>
              <a:ext cx="14288" cy="44450"/>
            </a:xfrm>
            <a:custGeom>
              <a:avLst/>
              <a:gdLst/>
              <a:ahLst/>
              <a:cxnLst>
                <a:cxn ang="0">
                  <a:pos x="18" y="6"/>
                </a:cxn>
                <a:cxn ang="0">
                  <a:pos x="18" y="6"/>
                </a:cxn>
                <a:cxn ang="0">
                  <a:pos x="17" y="15"/>
                </a:cxn>
                <a:cxn ang="0">
                  <a:pos x="16" y="24"/>
                </a:cxn>
                <a:cxn ang="0">
                  <a:pos x="11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20" y="44"/>
                </a:cxn>
                <a:cxn ang="0">
                  <a:pos x="25" y="25"/>
                </a:cxn>
                <a:cxn ang="0">
                  <a:pos x="27" y="15"/>
                </a:cxn>
                <a:cxn ang="0">
                  <a:pos x="27" y="6"/>
                </a:cxn>
                <a:cxn ang="0">
                  <a:pos x="27" y="6"/>
                </a:cxn>
                <a:cxn ang="0">
                  <a:pos x="27" y="4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4"/>
                </a:cxn>
                <a:cxn ang="0">
                  <a:pos x="18" y="6"/>
                </a:cxn>
                <a:cxn ang="0">
                  <a:pos x="18" y="6"/>
                </a:cxn>
              </a:cxnLst>
              <a:rect l="0" t="0" r="r" b="b"/>
              <a:pathLst>
                <a:path w="27" h="86">
                  <a:moveTo>
                    <a:pt x="18" y="6"/>
                  </a:moveTo>
                  <a:lnTo>
                    <a:pt x="18" y="6"/>
                  </a:lnTo>
                  <a:lnTo>
                    <a:pt x="17" y="15"/>
                  </a:lnTo>
                  <a:lnTo>
                    <a:pt x="16" y="24"/>
                  </a:lnTo>
                  <a:lnTo>
                    <a:pt x="11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20" y="44"/>
                  </a:lnTo>
                  <a:lnTo>
                    <a:pt x="25" y="25"/>
                  </a:lnTo>
                  <a:lnTo>
                    <a:pt x="27" y="15"/>
                  </a:lnTo>
                  <a:lnTo>
                    <a:pt x="27" y="6"/>
                  </a:lnTo>
                  <a:lnTo>
                    <a:pt x="27" y="6"/>
                  </a:lnTo>
                  <a:lnTo>
                    <a:pt x="27" y="4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3" name="Freeform 784"/>
            <p:cNvSpPr/>
            <p:nvPr/>
          </p:nvSpPr>
          <p:spPr bwMode="auto">
            <a:xfrm>
              <a:off x="6656388" y="2373313"/>
              <a:ext cx="38100" cy="5873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6" y="14"/>
                </a:cxn>
                <a:cxn ang="0">
                  <a:pos x="48" y="26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3" y="62"/>
                </a:cxn>
                <a:cxn ang="0">
                  <a:pos x="15" y="75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8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5" y="111"/>
                </a:cxn>
                <a:cxn ang="0">
                  <a:pos x="6" y="111"/>
                </a:cxn>
                <a:cxn ang="0">
                  <a:pos x="8" y="110"/>
                </a:cxn>
                <a:cxn ang="0">
                  <a:pos x="9" y="109"/>
                </a:cxn>
                <a:cxn ang="0">
                  <a:pos x="9" y="109"/>
                </a:cxn>
                <a:cxn ang="0">
                  <a:pos x="24" y="77"/>
                </a:cxn>
                <a:cxn ang="0">
                  <a:pos x="34" y="63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8" y="29"/>
                </a:cxn>
                <a:cxn ang="0">
                  <a:pos x="66" y="18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111">
                  <a:moveTo>
                    <a:pt x="64" y="2"/>
                  </a:moveTo>
                  <a:lnTo>
                    <a:pt x="64" y="2"/>
                  </a:lnTo>
                  <a:lnTo>
                    <a:pt x="56" y="14"/>
                  </a:lnTo>
                  <a:lnTo>
                    <a:pt x="48" y="26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3" y="62"/>
                  </a:lnTo>
                  <a:lnTo>
                    <a:pt x="15" y="75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5" y="111"/>
                  </a:lnTo>
                  <a:lnTo>
                    <a:pt x="6" y="111"/>
                  </a:lnTo>
                  <a:lnTo>
                    <a:pt x="8" y="110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24" y="77"/>
                  </a:lnTo>
                  <a:lnTo>
                    <a:pt x="34" y="63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8" y="29"/>
                  </a:lnTo>
                  <a:lnTo>
                    <a:pt x="66" y="18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4" name="Freeform 785"/>
            <p:cNvSpPr/>
            <p:nvPr/>
          </p:nvSpPr>
          <p:spPr bwMode="auto">
            <a:xfrm>
              <a:off x="6532563" y="2520950"/>
              <a:ext cx="17463" cy="476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23"/>
                </a:cxn>
                <a:cxn ang="0">
                  <a:pos x="13" y="44"/>
                </a:cxn>
                <a:cxn ang="0">
                  <a:pos x="5" y="65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67"/>
                </a:cxn>
                <a:cxn ang="0">
                  <a:pos x="22" y="46"/>
                </a:cxn>
                <a:cxn ang="0">
                  <a:pos x="28" y="27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92">
                  <a:moveTo>
                    <a:pt x="26" y="3"/>
                  </a:moveTo>
                  <a:lnTo>
                    <a:pt x="26" y="3"/>
                  </a:lnTo>
                  <a:lnTo>
                    <a:pt x="20" y="23"/>
                  </a:lnTo>
                  <a:lnTo>
                    <a:pt x="13" y="44"/>
                  </a:lnTo>
                  <a:lnTo>
                    <a:pt x="5" y="65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67"/>
                  </a:lnTo>
                  <a:lnTo>
                    <a:pt x="22" y="46"/>
                  </a:lnTo>
                  <a:lnTo>
                    <a:pt x="28" y="27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5" name="Freeform 786"/>
            <p:cNvSpPr/>
            <p:nvPr/>
          </p:nvSpPr>
          <p:spPr bwMode="auto">
            <a:xfrm>
              <a:off x="6569075" y="2543175"/>
              <a:ext cx="11113" cy="25400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11"/>
                </a:cxn>
                <a:cxn ang="0">
                  <a:pos x="4" y="21"/>
                </a:cxn>
                <a:cxn ang="0">
                  <a:pos x="1" y="32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7"/>
                </a:cxn>
                <a:cxn ang="0">
                  <a:pos x="5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2" y="24"/>
                </a:cxn>
                <a:cxn ang="0">
                  <a:pos x="16" y="16"/>
                </a:cxn>
                <a:cxn ang="0">
                  <a:pos x="18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1" y="6"/>
                </a:cxn>
                <a:cxn ang="0">
                  <a:pos x="22" y="4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2" h="48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11"/>
                  </a:lnTo>
                  <a:lnTo>
                    <a:pt x="4" y="21"/>
                  </a:lnTo>
                  <a:lnTo>
                    <a:pt x="1" y="32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2" y="24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4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6" name="Freeform 787"/>
            <p:cNvSpPr/>
            <p:nvPr/>
          </p:nvSpPr>
          <p:spPr bwMode="auto">
            <a:xfrm>
              <a:off x="6665913" y="2536825"/>
              <a:ext cx="9525" cy="34925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4" y="9"/>
                </a:cxn>
                <a:cxn ang="0">
                  <a:pos x="2" y="16"/>
                </a:cxn>
                <a:cxn ang="0">
                  <a:pos x="0" y="24"/>
                </a:cxn>
                <a:cxn ang="0">
                  <a:pos x="0" y="31"/>
                </a:cxn>
                <a:cxn ang="0">
                  <a:pos x="0" y="45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9" y="47"/>
                </a:cxn>
                <a:cxn ang="0">
                  <a:pos x="9" y="33"/>
                </a:cxn>
                <a:cxn ang="0">
                  <a:pos x="9" y="27"/>
                </a:cxn>
                <a:cxn ang="0">
                  <a:pos x="10" y="19"/>
                </a:cxn>
                <a:cxn ang="0">
                  <a:pos x="12" y="13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6" y="2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6">
                  <a:moveTo>
                    <a:pt x="8" y="2"/>
                  </a:moveTo>
                  <a:lnTo>
                    <a:pt x="8" y="2"/>
                  </a:lnTo>
                  <a:lnTo>
                    <a:pt x="4" y="9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0" y="45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9" y="47"/>
                  </a:lnTo>
                  <a:lnTo>
                    <a:pt x="9" y="33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2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7" name="Freeform 788"/>
            <p:cNvSpPr/>
            <p:nvPr/>
          </p:nvSpPr>
          <p:spPr bwMode="auto">
            <a:xfrm>
              <a:off x="6735763" y="2103438"/>
              <a:ext cx="9525" cy="49213"/>
            </a:xfrm>
            <a:custGeom>
              <a:avLst/>
              <a:gdLst/>
              <a:ahLst/>
              <a:cxnLst>
                <a:cxn ang="0">
                  <a:pos x="16" y="85"/>
                </a:cxn>
                <a:cxn ang="0">
                  <a:pos x="16" y="85"/>
                </a:cxn>
                <a:cxn ang="0">
                  <a:pos x="13" y="76"/>
                </a:cxn>
                <a:cxn ang="0">
                  <a:pos x="10" y="65"/>
                </a:cxn>
                <a:cxn ang="0">
                  <a:pos x="9" y="56"/>
                </a:cxn>
                <a:cxn ang="0">
                  <a:pos x="9" y="45"/>
                </a:cxn>
                <a:cxn ang="0">
                  <a:pos x="10" y="2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1" y="27"/>
                </a:cxn>
                <a:cxn ang="0">
                  <a:pos x="0" y="48"/>
                </a:cxn>
                <a:cxn ang="0">
                  <a:pos x="1" y="58"/>
                </a:cxn>
                <a:cxn ang="0">
                  <a:pos x="2" y="69"/>
                </a:cxn>
                <a:cxn ang="0">
                  <a:pos x="4" y="80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9" y="91"/>
                </a:cxn>
                <a:cxn ang="0">
                  <a:pos x="11" y="92"/>
                </a:cxn>
                <a:cxn ang="0">
                  <a:pos x="12" y="92"/>
                </a:cxn>
                <a:cxn ang="0">
                  <a:pos x="14" y="91"/>
                </a:cxn>
                <a:cxn ang="0">
                  <a:pos x="16" y="89"/>
                </a:cxn>
                <a:cxn ang="0">
                  <a:pos x="16" y="87"/>
                </a:cxn>
                <a:cxn ang="0">
                  <a:pos x="16" y="85"/>
                </a:cxn>
                <a:cxn ang="0">
                  <a:pos x="16" y="85"/>
                </a:cxn>
              </a:cxnLst>
              <a:rect l="0" t="0" r="r" b="b"/>
              <a:pathLst>
                <a:path w="16" h="92">
                  <a:moveTo>
                    <a:pt x="16" y="85"/>
                  </a:moveTo>
                  <a:lnTo>
                    <a:pt x="16" y="85"/>
                  </a:lnTo>
                  <a:lnTo>
                    <a:pt x="13" y="76"/>
                  </a:lnTo>
                  <a:lnTo>
                    <a:pt x="10" y="65"/>
                  </a:lnTo>
                  <a:lnTo>
                    <a:pt x="9" y="56"/>
                  </a:lnTo>
                  <a:lnTo>
                    <a:pt x="9" y="45"/>
                  </a:lnTo>
                  <a:lnTo>
                    <a:pt x="10" y="2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27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2" y="69"/>
                  </a:lnTo>
                  <a:lnTo>
                    <a:pt x="4" y="8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9" y="91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4" y="91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5"/>
                  </a:lnTo>
                  <a:lnTo>
                    <a:pt x="16" y="8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8" name="Freeform 789"/>
            <p:cNvSpPr/>
            <p:nvPr/>
          </p:nvSpPr>
          <p:spPr bwMode="auto">
            <a:xfrm>
              <a:off x="6777038" y="2109788"/>
              <a:ext cx="14288" cy="36513"/>
            </a:xfrm>
            <a:custGeom>
              <a:avLst/>
              <a:gdLst/>
              <a:ahLst/>
              <a:cxnLst>
                <a:cxn ang="0">
                  <a:pos x="20" y="1"/>
                </a:cxn>
                <a:cxn ang="0">
                  <a:pos x="20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4" y="9"/>
                </a:cxn>
                <a:cxn ang="0">
                  <a:pos x="15" y="10"/>
                </a:cxn>
                <a:cxn ang="0">
                  <a:pos x="15" y="10"/>
                </a:cxn>
                <a:cxn ang="0">
                  <a:pos x="17" y="11"/>
                </a:cxn>
                <a:cxn ang="0">
                  <a:pos x="18" y="14"/>
                </a:cxn>
                <a:cxn ang="0">
                  <a:pos x="18" y="19"/>
                </a:cxn>
                <a:cxn ang="0">
                  <a:pos x="16" y="26"/>
                </a:cxn>
                <a:cxn ang="0">
                  <a:pos x="13" y="35"/>
                </a:cxn>
                <a:cxn ang="0">
                  <a:pos x="6" y="50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5" y="68"/>
                </a:cxn>
                <a:cxn ang="0">
                  <a:pos x="7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16" y="51"/>
                </a:cxn>
                <a:cxn ang="0">
                  <a:pos x="20" y="42"/>
                </a:cxn>
                <a:cxn ang="0">
                  <a:pos x="24" y="32"/>
                </a:cxn>
                <a:cxn ang="0">
                  <a:pos x="26" y="23"/>
                </a:cxn>
                <a:cxn ang="0">
                  <a:pos x="27" y="15"/>
                </a:cxn>
                <a:cxn ang="0">
                  <a:pos x="26" y="11"/>
                </a:cxn>
                <a:cxn ang="0">
                  <a:pos x="25" y="7"/>
                </a:cxn>
                <a:cxn ang="0">
                  <a:pos x="23" y="3"/>
                </a:cxn>
                <a:cxn ang="0">
                  <a:pos x="20" y="1"/>
                </a:cxn>
                <a:cxn ang="0">
                  <a:pos x="20" y="1"/>
                </a:cxn>
              </a:cxnLst>
              <a:rect l="0" t="0" r="r" b="b"/>
              <a:pathLst>
                <a:path w="27" h="68">
                  <a:moveTo>
                    <a:pt x="20" y="1"/>
                  </a:moveTo>
                  <a:lnTo>
                    <a:pt x="20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8" y="14"/>
                  </a:lnTo>
                  <a:lnTo>
                    <a:pt x="18" y="19"/>
                  </a:lnTo>
                  <a:lnTo>
                    <a:pt x="16" y="26"/>
                  </a:lnTo>
                  <a:lnTo>
                    <a:pt x="13" y="35"/>
                  </a:lnTo>
                  <a:lnTo>
                    <a:pt x="6" y="5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16" y="51"/>
                  </a:lnTo>
                  <a:lnTo>
                    <a:pt x="20" y="42"/>
                  </a:lnTo>
                  <a:lnTo>
                    <a:pt x="24" y="32"/>
                  </a:lnTo>
                  <a:lnTo>
                    <a:pt x="26" y="23"/>
                  </a:lnTo>
                  <a:lnTo>
                    <a:pt x="27" y="15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59" name="Freeform 790"/>
            <p:cNvSpPr>
              <a:spLocks noEditPoints="1"/>
            </p:cNvSpPr>
            <p:nvPr/>
          </p:nvSpPr>
          <p:spPr bwMode="auto">
            <a:xfrm>
              <a:off x="6108700" y="2038350"/>
              <a:ext cx="787400" cy="804863"/>
            </a:xfrm>
            <a:custGeom>
              <a:avLst/>
              <a:gdLst/>
              <a:ahLst/>
              <a:cxnLst>
                <a:cxn ang="0">
                  <a:pos x="578" y="1404"/>
                </a:cxn>
                <a:cxn ang="0">
                  <a:pos x="407" y="1195"/>
                </a:cxn>
                <a:cxn ang="0">
                  <a:pos x="531" y="1138"/>
                </a:cxn>
                <a:cxn ang="0">
                  <a:pos x="680" y="1150"/>
                </a:cxn>
                <a:cxn ang="0">
                  <a:pos x="645" y="932"/>
                </a:cxn>
                <a:cxn ang="0">
                  <a:pos x="408" y="748"/>
                </a:cxn>
                <a:cxn ang="0">
                  <a:pos x="309" y="884"/>
                </a:cxn>
                <a:cxn ang="0">
                  <a:pos x="256" y="1027"/>
                </a:cxn>
                <a:cxn ang="0">
                  <a:pos x="27" y="808"/>
                </a:cxn>
                <a:cxn ang="0">
                  <a:pos x="28" y="580"/>
                </a:cxn>
                <a:cxn ang="0">
                  <a:pos x="237" y="380"/>
                </a:cxn>
                <a:cxn ang="0">
                  <a:pos x="342" y="519"/>
                </a:cxn>
                <a:cxn ang="0">
                  <a:pos x="488" y="635"/>
                </a:cxn>
                <a:cxn ang="0">
                  <a:pos x="644" y="548"/>
                </a:cxn>
                <a:cxn ang="0">
                  <a:pos x="628" y="366"/>
                </a:cxn>
                <a:cxn ang="0">
                  <a:pos x="492" y="300"/>
                </a:cxn>
                <a:cxn ang="0">
                  <a:pos x="415" y="290"/>
                </a:cxn>
                <a:cxn ang="0">
                  <a:pos x="435" y="200"/>
                </a:cxn>
                <a:cxn ang="0">
                  <a:pos x="676" y="5"/>
                </a:cxn>
                <a:cxn ang="0">
                  <a:pos x="880" y="97"/>
                </a:cxn>
                <a:cxn ang="0">
                  <a:pos x="996" y="212"/>
                </a:cxn>
                <a:cxn ang="0">
                  <a:pos x="1057" y="40"/>
                </a:cxn>
                <a:cxn ang="0">
                  <a:pos x="1286" y="30"/>
                </a:cxn>
                <a:cxn ang="0">
                  <a:pos x="1459" y="212"/>
                </a:cxn>
                <a:cxn ang="0">
                  <a:pos x="1441" y="427"/>
                </a:cxn>
                <a:cxn ang="0">
                  <a:pos x="1284" y="473"/>
                </a:cxn>
                <a:cxn ang="0">
                  <a:pos x="1353" y="601"/>
                </a:cxn>
                <a:cxn ang="0">
                  <a:pos x="1487" y="856"/>
                </a:cxn>
                <a:cxn ang="0">
                  <a:pos x="1299" y="1117"/>
                </a:cxn>
                <a:cxn ang="0">
                  <a:pos x="1017" y="1376"/>
                </a:cxn>
                <a:cxn ang="0">
                  <a:pos x="789" y="1521"/>
                </a:cxn>
                <a:cxn ang="0">
                  <a:pos x="453" y="1210"/>
                </a:cxn>
                <a:cxn ang="0">
                  <a:pos x="633" y="1401"/>
                </a:cxn>
                <a:cxn ang="0">
                  <a:pos x="800" y="1483"/>
                </a:cxn>
                <a:cxn ang="0">
                  <a:pos x="1004" y="1338"/>
                </a:cxn>
                <a:cxn ang="0">
                  <a:pos x="1270" y="1096"/>
                </a:cxn>
                <a:cxn ang="0">
                  <a:pos x="1454" y="851"/>
                </a:cxn>
                <a:cxn ang="0">
                  <a:pos x="1336" y="635"/>
                </a:cxn>
                <a:cxn ang="0">
                  <a:pos x="1274" y="564"/>
                </a:cxn>
                <a:cxn ang="0">
                  <a:pos x="1278" y="427"/>
                </a:cxn>
                <a:cxn ang="0">
                  <a:pos x="1442" y="370"/>
                </a:cxn>
                <a:cxn ang="0">
                  <a:pos x="1397" y="175"/>
                </a:cxn>
                <a:cxn ang="0">
                  <a:pos x="1211" y="37"/>
                </a:cxn>
                <a:cxn ang="0">
                  <a:pos x="1064" y="102"/>
                </a:cxn>
                <a:cxn ang="0">
                  <a:pos x="999" y="246"/>
                </a:cxn>
                <a:cxn ang="0">
                  <a:pos x="939" y="213"/>
                </a:cxn>
                <a:cxn ang="0">
                  <a:pos x="716" y="34"/>
                </a:cxn>
                <a:cxn ang="0">
                  <a:pos x="480" y="208"/>
                </a:cxn>
                <a:cxn ang="0">
                  <a:pos x="502" y="262"/>
                </a:cxn>
                <a:cxn ang="0">
                  <a:pos x="695" y="412"/>
                </a:cxn>
                <a:cxn ang="0">
                  <a:pos x="640" y="610"/>
                </a:cxn>
                <a:cxn ang="0">
                  <a:pos x="420" y="655"/>
                </a:cxn>
                <a:cxn ang="0">
                  <a:pos x="277" y="462"/>
                </a:cxn>
                <a:cxn ang="0">
                  <a:pos x="213" y="447"/>
                </a:cxn>
                <a:cxn ang="0">
                  <a:pos x="43" y="639"/>
                </a:cxn>
                <a:cxn ang="0">
                  <a:pos x="210" y="963"/>
                </a:cxn>
                <a:cxn ang="0">
                  <a:pos x="265" y="982"/>
                </a:cxn>
                <a:cxn ang="0">
                  <a:pos x="280" y="792"/>
                </a:cxn>
                <a:cxn ang="0">
                  <a:pos x="469" y="724"/>
                </a:cxn>
                <a:cxn ang="0">
                  <a:pos x="730" y="1027"/>
                </a:cxn>
                <a:cxn ang="0">
                  <a:pos x="672" y="1200"/>
                </a:cxn>
                <a:cxn ang="0">
                  <a:pos x="499" y="1166"/>
                </a:cxn>
              </a:cxnLst>
              <a:rect l="0" t="0" r="r" b="b"/>
              <a:pathLst>
                <a:path w="1489" h="1521">
                  <a:moveTo>
                    <a:pt x="789" y="1521"/>
                  </a:moveTo>
                  <a:lnTo>
                    <a:pt x="789" y="1521"/>
                  </a:lnTo>
                  <a:lnTo>
                    <a:pt x="778" y="1521"/>
                  </a:lnTo>
                  <a:lnTo>
                    <a:pt x="778" y="1521"/>
                  </a:lnTo>
                  <a:lnTo>
                    <a:pt x="762" y="1519"/>
                  </a:lnTo>
                  <a:lnTo>
                    <a:pt x="747" y="1516"/>
                  </a:lnTo>
                  <a:lnTo>
                    <a:pt x="733" y="1512"/>
                  </a:lnTo>
                  <a:lnTo>
                    <a:pt x="718" y="1507"/>
                  </a:lnTo>
                  <a:lnTo>
                    <a:pt x="705" y="1501"/>
                  </a:lnTo>
                  <a:lnTo>
                    <a:pt x="691" y="1494"/>
                  </a:lnTo>
                  <a:lnTo>
                    <a:pt x="678" y="1486"/>
                  </a:lnTo>
                  <a:lnTo>
                    <a:pt x="663" y="1476"/>
                  </a:lnTo>
                  <a:lnTo>
                    <a:pt x="663" y="1476"/>
                  </a:lnTo>
                  <a:lnTo>
                    <a:pt x="643" y="1461"/>
                  </a:lnTo>
                  <a:lnTo>
                    <a:pt x="621" y="1444"/>
                  </a:lnTo>
                  <a:lnTo>
                    <a:pt x="599" y="1425"/>
                  </a:lnTo>
                  <a:lnTo>
                    <a:pt x="578" y="1404"/>
                  </a:lnTo>
                  <a:lnTo>
                    <a:pt x="578" y="1404"/>
                  </a:lnTo>
                  <a:lnTo>
                    <a:pt x="552" y="1378"/>
                  </a:lnTo>
                  <a:lnTo>
                    <a:pt x="529" y="1352"/>
                  </a:lnTo>
                  <a:lnTo>
                    <a:pt x="505" y="1326"/>
                  </a:lnTo>
                  <a:lnTo>
                    <a:pt x="484" y="1300"/>
                  </a:lnTo>
                  <a:lnTo>
                    <a:pt x="484" y="1300"/>
                  </a:lnTo>
                  <a:lnTo>
                    <a:pt x="475" y="1289"/>
                  </a:lnTo>
                  <a:lnTo>
                    <a:pt x="463" y="1277"/>
                  </a:lnTo>
                  <a:lnTo>
                    <a:pt x="442" y="1256"/>
                  </a:lnTo>
                  <a:lnTo>
                    <a:pt x="442" y="1256"/>
                  </a:lnTo>
                  <a:lnTo>
                    <a:pt x="436" y="1251"/>
                  </a:lnTo>
                  <a:lnTo>
                    <a:pt x="439" y="1249"/>
                  </a:lnTo>
                  <a:lnTo>
                    <a:pt x="434" y="1244"/>
                  </a:lnTo>
                  <a:lnTo>
                    <a:pt x="434" y="1244"/>
                  </a:lnTo>
                  <a:lnTo>
                    <a:pt x="426" y="1233"/>
                  </a:lnTo>
                  <a:lnTo>
                    <a:pt x="419" y="1223"/>
                  </a:lnTo>
                  <a:lnTo>
                    <a:pt x="414" y="1213"/>
                  </a:lnTo>
                  <a:lnTo>
                    <a:pt x="409" y="1204"/>
                  </a:lnTo>
                  <a:lnTo>
                    <a:pt x="407" y="1195"/>
                  </a:lnTo>
                  <a:lnTo>
                    <a:pt x="407" y="1186"/>
                  </a:lnTo>
                  <a:lnTo>
                    <a:pt x="409" y="1178"/>
                  </a:lnTo>
                  <a:lnTo>
                    <a:pt x="413" y="1171"/>
                  </a:lnTo>
                  <a:lnTo>
                    <a:pt x="413" y="1171"/>
                  </a:lnTo>
                  <a:lnTo>
                    <a:pt x="419" y="1161"/>
                  </a:lnTo>
                  <a:lnTo>
                    <a:pt x="426" y="1153"/>
                  </a:lnTo>
                  <a:lnTo>
                    <a:pt x="434" y="1147"/>
                  </a:lnTo>
                  <a:lnTo>
                    <a:pt x="444" y="1141"/>
                  </a:lnTo>
                  <a:lnTo>
                    <a:pt x="454" y="1135"/>
                  </a:lnTo>
                  <a:lnTo>
                    <a:pt x="465" y="1132"/>
                  </a:lnTo>
                  <a:lnTo>
                    <a:pt x="477" y="1130"/>
                  </a:lnTo>
                  <a:lnTo>
                    <a:pt x="489" y="1129"/>
                  </a:lnTo>
                  <a:lnTo>
                    <a:pt x="489" y="1129"/>
                  </a:lnTo>
                  <a:lnTo>
                    <a:pt x="501" y="1130"/>
                  </a:lnTo>
                  <a:lnTo>
                    <a:pt x="511" y="1131"/>
                  </a:lnTo>
                  <a:lnTo>
                    <a:pt x="521" y="1134"/>
                  </a:lnTo>
                  <a:lnTo>
                    <a:pt x="531" y="1138"/>
                  </a:lnTo>
                  <a:lnTo>
                    <a:pt x="531" y="1138"/>
                  </a:lnTo>
                  <a:lnTo>
                    <a:pt x="553" y="1148"/>
                  </a:lnTo>
                  <a:lnTo>
                    <a:pt x="553" y="1148"/>
                  </a:lnTo>
                  <a:lnTo>
                    <a:pt x="571" y="1156"/>
                  </a:lnTo>
                  <a:lnTo>
                    <a:pt x="591" y="1165"/>
                  </a:lnTo>
                  <a:lnTo>
                    <a:pt x="600" y="1168"/>
                  </a:lnTo>
                  <a:lnTo>
                    <a:pt x="609" y="1170"/>
                  </a:lnTo>
                  <a:lnTo>
                    <a:pt x="619" y="1171"/>
                  </a:lnTo>
                  <a:lnTo>
                    <a:pt x="629" y="1172"/>
                  </a:lnTo>
                  <a:lnTo>
                    <a:pt x="631" y="1172"/>
                  </a:lnTo>
                  <a:lnTo>
                    <a:pt x="631" y="1172"/>
                  </a:lnTo>
                  <a:lnTo>
                    <a:pt x="638" y="1171"/>
                  </a:lnTo>
                  <a:lnTo>
                    <a:pt x="646" y="1170"/>
                  </a:lnTo>
                  <a:lnTo>
                    <a:pt x="652" y="1168"/>
                  </a:lnTo>
                  <a:lnTo>
                    <a:pt x="658" y="1166"/>
                  </a:lnTo>
                  <a:lnTo>
                    <a:pt x="664" y="1162"/>
                  </a:lnTo>
                  <a:lnTo>
                    <a:pt x="671" y="1158"/>
                  </a:lnTo>
                  <a:lnTo>
                    <a:pt x="676" y="1154"/>
                  </a:lnTo>
                  <a:lnTo>
                    <a:pt x="680" y="1150"/>
                  </a:lnTo>
                  <a:lnTo>
                    <a:pt x="680" y="1150"/>
                  </a:lnTo>
                  <a:lnTo>
                    <a:pt x="686" y="1143"/>
                  </a:lnTo>
                  <a:lnTo>
                    <a:pt x="690" y="1134"/>
                  </a:lnTo>
                  <a:lnTo>
                    <a:pt x="694" y="1125"/>
                  </a:lnTo>
                  <a:lnTo>
                    <a:pt x="698" y="1116"/>
                  </a:lnTo>
                  <a:lnTo>
                    <a:pt x="700" y="1105"/>
                  </a:lnTo>
                  <a:lnTo>
                    <a:pt x="702" y="1095"/>
                  </a:lnTo>
                  <a:lnTo>
                    <a:pt x="702" y="1085"/>
                  </a:lnTo>
                  <a:lnTo>
                    <a:pt x="702" y="1073"/>
                  </a:lnTo>
                  <a:lnTo>
                    <a:pt x="702" y="1073"/>
                  </a:lnTo>
                  <a:lnTo>
                    <a:pt x="700" y="1061"/>
                  </a:lnTo>
                  <a:lnTo>
                    <a:pt x="698" y="1048"/>
                  </a:lnTo>
                  <a:lnTo>
                    <a:pt x="694" y="1036"/>
                  </a:lnTo>
                  <a:lnTo>
                    <a:pt x="690" y="1024"/>
                  </a:lnTo>
                  <a:lnTo>
                    <a:pt x="682" y="1000"/>
                  </a:lnTo>
                  <a:lnTo>
                    <a:pt x="671" y="976"/>
                  </a:lnTo>
                  <a:lnTo>
                    <a:pt x="658" y="954"/>
                  </a:lnTo>
                  <a:lnTo>
                    <a:pt x="645" y="932"/>
                  </a:lnTo>
                  <a:lnTo>
                    <a:pt x="630" y="911"/>
                  </a:lnTo>
                  <a:lnTo>
                    <a:pt x="616" y="891"/>
                  </a:lnTo>
                  <a:lnTo>
                    <a:pt x="616" y="891"/>
                  </a:lnTo>
                  <a:lnTo>
                    <a:pt x="596" y="865"/>
                  </a:lnTo>
                  <a:lnTo>
                    <a:pt x="574" y="840"/>
                  </a:lnTo>
                  <a:lnTo>
                    <a:pt x="562" y="828"/>
                  </a:lnTo>
                  <a:lnTo>
                    <a:pt x="549" y="816"/>
                  </a:lnTo>
                  <a:lnTo>
                    <a:pt x="537" y="805"/>
                  </a:lnTo>
                  <a:lnTo>
                    <a:pt x="523" y="794"/>
                  </a:lnTo>
                  <a:lnTo>
                    <a:pt x="510" y="785"/>
                  </a:lnTo>
                  <a:lnTo>
                    <a:pt x="495" y="776"/>
                  </a:lnTo>
                  <a:lnTo>
                    <a:pt x="481" y="768"/>
                  </a:lnTo>
                  <a:lnTo>
                    <a:pt x="467" y="761"/>
                  </a:lnTo>
                  <a:lnTo>
                    <a:pt x="453" y="755"/>
                  </a:lnTo>
                  <a:lnTo>
                    <a:pt x="438" y="751"/>
                  </a:lnTo>
                  <a:lnTo>
                    <a:pt x="423" y="749"/>
                  </a:lnTo>
                  <a:lnTo>
                    <a:pt x="408" y="748"/>
                  </a:lnTo>
                  <a:lnTo>
                    <a:pt x="408" y="748"/>
                  </a:lnTo>
                  <a:lnTo>
                    <a:pt x="404" y="748"/>
                  </a:lnTo>
                  <a:lnTo>
                    <a:pt x="404" y="748"/>
                  </a:lnTo>
                  <a:lnTo>
                    <a:pt x="393" y="748"/>
                  </a:lnTo>
                  <a:lnTo>
                    <a:pt x="382" y="749"/>
                  </a:lnTo>
                  <a:lnTo>
                    <a:pt x="372" y="751"/>
                  </a:lnTo>
                  <a:lnTo>
                    <a:pt x="363" y="754"/>
                  </a:lnTo>
                  <a:lnTo>
                    <a:pt x="354" y="758"/>
                  </a:lnTo>
                  <a:lnTo>
                    <a:pt x="346" y="763"/>
                  </a:lnTo>
                  <a:lnTo>
                    <a:pt x="339" y="770"/>
                  </a:lnTo>
                  <a:lnTo>
                    <a:pt x="333" y="776"/>
                  </a:lnTo>
                  <a:lnTo>
                    <a:pt x="333" y="776"/>
                  </a:lnTo>
                  <a:lnTo>
                    <a:pt x="324" y="786"/>
                  </a:lnTo>
                  <a:lnTo>
                    <a:pt x="318" y="799"/>
                  </a:lnTo>
                  <a:lnTo>
                    <a:pt x="313" y="813"/>
                  </a:lnTo>
                  <a:lnTo>
                    <a:pt x="310" y="829"/>
                  </a:lnTo>
                  <a:lnTo>
                    <a:pt x="308" y="845"/>
                  </a:lnTo>
                  <a:lnTo>
                    <a:pt x="308" y="864"/>
                  </a:lnTo>
                  <a:lnTo>
                    <a:pt x="309" y="884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13" y="922"/>
                  </a:lnTo>
                  <a:lnTo>
                    <a:pt x="315" y="938"/>
                  </a:lnTo>
                  <a:lnTo>
                    <a:pt x="315" y="952"/>
                  </a:lnTo>
                  <a:lnTo>
                    <a:pt x="313" y="966"/>
                  </a:lnTo>
                  <a:lnTo>
                    <a:pt x="312" y="972"/>
                  </a:lnTo>
                  <a:lnTo>
                    <a:pt x="310" y="978"/>
                  </a:lnTo>
                  <a:lnTo>
                    <a:pt x="307" y="984"/>
                  </a:lnTo>
                  <a:lnTo>
                    <a:pt x="303" y="990"/>
                  </a:lnTo>
                  <a:lnTo>
                    <a:pt x="299" y="997"/>
                  </a:lnTo>
                  <a:lnTo>
                    <a:pt x="294" y="1002"/>
                  </a:lnTo>
                  <a:lnTo>
                    <a:pt x="288" y="1008"/>
                  </a:lnTo>
                  <a:lnTo>
                    <a:pt x="281" y="1013"/>
                  </a:lnTo>
                  <a:lnTo>
                    <a:pt x="281" y="1013"/>
                  </a:lnTo>
                  <a:lnTo>
                    <a:pt x="273" y="1019"/>
                  </a:lnTo>
                  <a:lnTo>
                    <a:pt x="264" y="1024"/>
                  </a:lnTo>
                  <a:lnTo>
                    <a:pt x="256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39" y="1027"/>
                  </a:lnTo>
                  <a:lnTo>
                    <a:pt x="232" y="1024"/>
                  </a:lnTo>
                  <a:lnTo>
                    <a:pt x="224" y="1019"/>
                  </a:lnTo>
                  <a:lnTo>
                    <a:pt x="216" y="1014"/>
                  </a:lnTo>
                  <a:lnTo>
                    <a:pt x="213" y="1010"/>
                  </a:lnTo>
                  <a:lnTo>
                    <a:pt x="209" y="1013"/>
                  </a:lnTo>
                  <a:lnTo>
                    <a:pt x="164" y="968"/>
                  </a:lnTo>
                  <a:lnTo>
                    <a:pt x="164" y="968"/>
                  </a:lnTo>
                  <a:lnTo>
                    <a:pt x="125" y="929"/>
                  </a:lnTo>
                  <a:lnTo>
                    <a:pt x="108" y="911"/>
                  </a:lnTo>
                  <a:lnTo>
                    <a:pt x="90" y="891"/>
                  </a:lnTo>
                  <a:lnTo>
                    <a:pt x="73" y="871"/>
                  </a:lnTo>
                  <a:lnTo>
                    <a:pt x="57" y="851"/>
                  </a:lnTo>
                  <a:lnTo>
                    <a:pt x="41" y="830"/>
                  </a:lnTo>
                  <a:lnTo>
                    <a:pt x="27" y="808"/>
                  </a:lnTo>
                  <a:lnTo>
                    <a:pt x="27" y="808"/>
                  </a:lnTo>
                  <a:lnTo>
                    <a:pt x="22" y="798"/>
                  </a:lnTo>
                  <a:lnTo>
                    <a:pt x="17" y="786"/>
                  </a:lnTo>
                  <a:lnTo>
                    <a:pt x="11" y="776"/>
                  </a:lnTo>
                  <a:lnTo>
                    <a:pt x="8" y="764"/>
                  </a:lnTo>
                  <a:lnTo>
                    <a:pt x="5" y="752"/>
                  </a:lnTo>
                  <a:lnTo>
                    <a:pt x="2" y="741"/>
                  </a:lnTo>
                  <a:lnTo>
                    <a:pt x="1" y="728"/>
                  </a:lnTo>
                  <a:lnTo>
                    <a:pt x="0" y="716"/>
                  </a:lnTo>
                  <a:lnTo>
                    <a:pt x="0" y="702"/>
                  </a:lnTo>
                  <a:lnTo>
                    <a:pt x="0" y="689"/>
                  </a:lnTo>
                  <a:lnTo>
                    <a:pt x="2" y="675"/>
                  </a:lnTo>
                  <a:lnTo>
                    <a:pt x="4" y="662"/>
                  </a:lnTo>
                  <a:lnTo>
                    <a:pt x="6" y="647"/>
                  </a:lnTo>
                  <a:lnTo>
                    <a:pt x="9" y="633"/>
                  </a:lnTo>
                  <a:lnTo>
                    <a:pt x="19" y="602"/>
                  </a:lnTo>
                  <a:lnTo>
                    <a:pt x="19" y="602"/>
                  </a:lnTo>
                  <a:lnTo>
                    <a:pt x="23" y="590"/>
                  </a:lnTo>
                  <a:lnTo>
                    <a:pt x="28" y="580"/>
                  </a:lnTo>
                  <a:lnTo>
                    <a:pt x="33" y="570"/>
                  </a:lnTo>
                  <a:lnTo>
                    <a:pt x="39" y="560"/>
                  </a:lnTo>
                  <a:lnTo>
                    <a:pt x="53" y="541"/>
                  </a:lnTo>
                  <a:lnTo>
                    <a:pt x="68" y="523"/>
                  </a:lnTo>
                  <a:lnTo>
                    <a:pt x="85" y="506"/>
                  </a:lnTo>
                  <a:lnTo>
                    <a:pt x="104" y="490"/>
                  </a:lnTo>
                  <a:lnTo>
                    <a:pt x="141" y="459"/>
                  </a:lnTo>
                  <a:lnTo>
                    <a:pt x="141" y="459"/>
                  </a:lnTo>
                  <a:lnTo>
                    <a:pt x="156" y="446"/>
                  </a:lnTo>
                  <a:lnTo>
                    <a:pt x="156" y="446"/>
                  </a:lnTo>
                  <a:lnTo>
                    <a:pt x="178" y="428"/>
                  </a:lnTo>
                  <a:lnTo>
                    <a:pt x="202" y="405"/>
                  </a:lnTo>
                  <a:lnTo>
                    <a:pt x="205" y="408"/>
                  </a:lnTo>
                  <a:lnTo>
                    <a:pt x="209" y="404"/>
                  </a:lnTo>
                  <a:lnTo>
                    <a:pt x="209" y="404"/>
                  </a:lnTo>
                  <a:lnTo>
                    <a:pt x="220" y="393"/>
                  </a:lnTo>
                  <a:lnTo>
                    <a:pt x="231" y="384"/>
                  </a:lnTo>
                  <a:lnTo>
                    <a:pt x="237" y="380"/>
                  </a:lnTo>
                  <a:lnTo>
                    <a:pt x="244" y="377"/>
                  </a:lnTo>
                  <a:lnTo>
                    <a:pt x="249" y="375"/>
                  </a:lnTo>
                  <a:lnTo>
                    <a:pt x="255" y="375"/>
                  </a:lnTo>
                  <a:lnTo>
                    <a:pt x="255" y="375"/>
                  </a:lnTo>
                  <a:lnTo>
                    <a:pt x="261" y="376"/>
                  </a:lnTo>
                  <a:lnTo>
                    <a:pt x="267" y="378"/>
                  </a:lnTo>
                  <a:lnTo>
                    <a:pt x="274" y="381"/>
                  </a:lnTo>
                  <a:lnTo>
                    <a:pt x="280" y="386"/>
                  </a:lnTo>
                  <a:lnTo>
                    <a:pt x="280" y="386"/>
                  </a:lnTo>
                  <a:lnTo>
                    <a:pt x="290" y="399"/>
                  </a:lnTo>
                  <a:lnTo>
                    <a:pt x="300" y="411"/>
                  </a:lnTo>
                  <a:lnTo>
                    <a:pt x="307" y="422"/>
                  </a:lnTo>
                  <a:lnTo>
                    <a:pt x="314" y="435"/>
                  </a:lnTo>
                  <a:lnTo>
                    <a:pt x="319" y="447"/>
                  </a:lnTo>
                  <a:lnTo>
                    <a:pt x="324" y="461"/>
                  </a:lnTo>
                  <a:lnTo>
                    <a:pt x="333" y="489"/>
                  </a:lnTo>
                  <a:lnTo>
                    <a:pt x="333" y="489"/>
                  </a:lnTo>
                  <a:lnTo>
                    <a:pt x="342" y="519"/>
                  </a:lnTo>
                  <a:lnTo>
                    <a:pt x="345" y="527"/>
                  </a:lnTo>
                  <a:lnTo>
                    <a:pt x="345" y="527"/>
                  </a:lnTo>
                  <a:lnTo>
                    <a:pt x="352" y="549"/>
                  </a:lnTo>
                  <a:lnTo>
                    <a:pt x="357" y="559"/>
                  </a:lnTo>
                  <a:lnTo>
                    <a:pt x="362" y="570"/>
                  </a:lnTo>
                  <a:lnTo>
                    <a:pt x="368" y="580"/>
                  </a:lnTo>
                  <a:lnTo>
                    <a:pt x="375" y="588"/>
                  </a:lnTo>
                  <a:lnTo>
                    <a:pt x="385" y="595"/>
                  </a:lnTo>
                  <a:lnTo>
                    <a:pt x="395" y="602"/>
                  </a:lnTo>
                  <a:lnTo>
                    <a:pt x="395" y="602"/>
                  </a:lnTo>
                  <a:lnTo>
                    <a:pt x="411" y="610"/>
                  </a:lnTo>
                  <a:lnTo>
                    <a:pt x="411" y="610"/>
                  </a:lnTo>
                  <a:lnTo>
                    <a:pt x="428" y="617"/>
                  </a:lnTo>
                  <a:lnTo>
                    <a:pt x="446" y="625"/>
                  </a:lnTo>
                  <a:lnTo>
                    <a:pt x="462" y="631"/>
                  </a:lnTo>
                  <a:lnTo>
                    <a:pt x="480" y="635"/>
                  </a:lnTo>
                  <a:lnTo>
                    <a:pt x="480" y="635"/>
                  </a:lnTo>
                  <a:lnTo>
                    <a:pt x="488" y="635"/>
                  </a:lnTo>
                  <a:lnTo>
                    <a:pt x="488" y="635"/>
                  </a:lnTo>
                  <a:lnTo>
                    <a:pt x="498" y="635"/>
                  </a:lnTo>
                  <a:lnTo>
                    <a:pt x="507" y="633"/>
                  </a:lnTo>
                  <a:lnTo>
                    <a:pt x="517" y="631"/>
                  </a:lnTo>
                  <a:lnTo>
                    <a:pt x="528" y="627"/>
                  </a:lnTo>
                  <a:lnTo>
                    <a:pt x="547" y="619"/>
                  </a:lnTo>
                  <a:lnTo>
                    <a:pt x="566" y="611"/>
                  </a:lnTo>
                  <a:lnTo>
                    <a:pt x="574" y="607"/>
                  </a:lnTo>
                  <a:lnTo>
                    <a:pt x="574" y="607"/>
                  </a:lnTo>
                  <a:lnTo>
                    <a:pt x="584" y="603"/>
                  </a:lnTo>
                  <a:lnTo>
                    <a:pt x="592" y="598"/>
                  </a:lnTo>
                  <a:lnTo>
                    <a:pt x="599" y="593"/>
                  </a:lnTo>
                  <a:lnTo>
                    <a:pt x="605" y="588"/>
                  </a:lnTo>
                  <a:lnTo>
                    <a:pt x="618" y="577"/>
                  </a:lnTo>
                  <a:lnTo>
                    <a:pt x="629" y="564"/>
                  </a:lnTo>
                  <a:lnTo>
                    <a:pt x="629" y="564"/>
                  </a:lnTo>
                  <a:lnTo>
                    <a:pt x="644" y="548"/>
                  </a:lnTo>
                  <a:lnTo>
                    <a:pt x="644" y="548"/>
                  </a:lnTo>
                  <a:lnTo>
                    <a:pt x="652" y="538"/>
                  </a:lnTo>
                  <a:lnTo>
                    <a:pt x="659" y="529"/>
                  </a:lnTo>
                  <a:lnTo>
                    <a:pt x="664" y="519"/>
                  </a:lnTo>
                  <a:lnTo>
                    <a:pt x="667" y="508"/>
                  </a:lnTo>
                  <a:lnTo>
                    <a:pt x="671" y="497"/>
                  </a:lnTo>
                  <a:lnTo>
                    <a:pt x="673" y="486"/>
                  </a:lnTo>
                  <a:lnTo>
                    <a:pt x="673" y="474"/>
                  </a:lnTo>
                  <a:lnTo>
                    <a:pt x="673" y="463"/>
                  </a:lnTo>
                  <a:lnTo>
                    <a:pt x="671" y="451"/>
                  </a:lnTo>
                  <a:lnTo>
                    <a:pt x="669" y="440"/>
                  </a:lnTo>
                  <a:lnTo>
                    <a:pt x="665" y="430"/>
                  </a:lnTo>
                  <a:lnTo>
                    <a:pt x="661" y="418"/>
                  </a:lnTo>
                  <a:lnTo>
                    <a:pt x="656" y="408"/>
                  </a:lnTo>
                  <a:lnTo>
                    <a:pt x="651" y="398"/>
                  </a:lnTo>
                  <a:lnTo>
                    <a:pt x="645" y="388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28" y="366"/>
                  </a:lnTo>
                  <a:lnTo>
                    <a:pt x="628" y="366"/>
                  </a:lnTo>
                  <a:lnTo>
                    <a:pt x="619" y="355"/>
                  </a:lnTo>
                  <a:lnTo>
                    <a:pt x="609" y="344"/>
                  </a:lnTo>
                  <a:lnTo>
                    <a:pt x="597" y="332"/>
                  </a:lnTo>
                  <a:lnTo>
                    <a:pt x="591" y="328"/>
                  </a:lnTo>
                  <a:lnTo>
                    <a:pt x="584" y="324"/>
                  </a:lnTo>
                  <a:lnTo>
                    <a:pt x="584" y="32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3" y="311"/>
                  </a:lnTo>
                  <a:lnTo>
                    <a:pt x="555" y="307"/>
                  </a:lnTo>
                  <a:lnTo>
                    <a:pt x="546" y="304"/>
                  </a:lnTo>
                  <a:lnTo>
                    <a:pt x="537" y="301"/>
                  </a:lnTo>
                  <a:lnTo>
                    <a:pt x="537" y="301"/>
                  </a:lnTo>
                  <a:lnTo>
                    <a:pt x="520" y="300"/>
                  </a:lnTo>
                  <a:lnTo>
                    <a:pt x="506" y="300"/>
                  </a:lnTo>
                  <a:lnTo>
                    <a:pt x="492" y="300"/>
                  </a:lnTo>
                  <a:lnTo>
                    <a:pt x="492" y="300"/>
                  </a:lnTo>
                  <a:lnTo>
                    <a:pt x="483" y="298"/>
                  </a:lnTo>
                  <a:lnTo>
                    <a:pt x="483" y="298"/>
                  </a:lnTo>
                  <a:lnTo>
                    <a:pt x="473" y="296"/>
                  </a:lnTo>
                  <a:lnTo>
                    <a:pt x="471" y="296"/>
                  </a:lnTo>
                  <a:lnTo>
                    <a:pt x="469" y="297"/>
                  </a:lnTo>
                  <a:lnTo>
                    <a:pt x="469" y="297"/>
                  </a:lnTo>
                  <a:lnTo>
                    <a:pt x="464" y="300"/>
                  </a:lnTo>
                  <a:lnTo>
                    <a:pt x="460" y="302"/>
                  </a:lnTo>
                  <a:lnTo>
                    <a:pt x="451" y="303"/>
                  </a:lnTo>
                  <a:lnTo>
                    <a:pt x="450" y="303"/>
                  </a:lnTo>
                  <a:lnTo>
                    <a:pt x="450" y="303"/>
                  </a:lnTo>
                  <a:lnTo>
                    <a:pt x="445" y="304"/>
                  </a:lnTo>
                  <a:lnTo>
                    <a:pt x="445" y="304"/>
                  </a:lnTo>
                  <a:lnTo>
                    <a:pt x="437" y="303"/>
                  </a:lnTo>
                  <a:lnTo>
                    <a:pt x="429" y="300"/>
                  </a:lnTo>
                  <a:lnTo>
                    <a:pt x="422" y="296"/>
                  </a:lnTo>
                  <a:lnTo>
                    <a:pt x="415" y="290"/>
                  </a:lnTo>
                  <a:lnTo>
                    <a:pt x="415" y="290"/>
                  </a:lnTo>
                  <a:lnTo>
                    <a:pt x="408" y="282"/>
                  </a:lnTo>
                  <a:lnTo>
                    <a:pt x="403" y="275"/>
                  </a:lnTo>
                  <a:lnTo>
                    <a:pt x="400" y="268"/>
                  </a:lnTo>
                  <a:lnTo>
                    <a:pt x="400" y="261"/>
                  </a:lnTo>
                  <a:lnTo>
                    <a:pt x="400" y="252"/>
                  </a:lnTo>
                  <a:lnTo>
                    <a:pt x="402" y="244"/>
                  </a:lnTo>
                  <a:lnTo>
                    <a:pt x="406" y="235"/>
                  </a:lnTo>
                  <a:lnTo>
                    <a:pt x="410" y="225"/>
                  </a:lnTo>
                  <a:lnTo>
                    <a:pt x="413" y="220"/>
                  </a:lnTo>
                  <a:lnTo>
                    <a:pt x="411" y="220"/>
                  </a:lnTo>
                  <a:lnTo>
                    <a:pt x="415" y="218"/>
                  </a:lnTo>
                  <a:lnTo>
                    <a:pt x="419" y="209"/>
                  </a:lnTo>
                  <a:lnTo>
                    <a:pt x="419" y="209"/>
                  </a:lnTo>
                  <a:lnTo>
                    <a:pt x="423" y="204"/>
                  </a:lnTo>
                  <a:lnTo>
                    <a:pt x="426" y="202"/>
                  </a:lnTo>
                  <a:lnTo>
                    <a:pt x="430" y="200"/>
                  </a:lnTo>
                  <a:lnTo>
                    <a:pt x="433" y="200"/>
                  </a:lnTo>
                  <a:lnTo>
                    <a:pt x="435" y="200"/>
                  </a:lnTo>
                  <a:lnTo>
                    <a:pt x="438" y="199"/>
                  </a:lnTo>
                  <a:lnTo>
                    <a:pt x="438" y="199"/>
                  </a:lnTo>
                  <a:lnTo>
                    <a:pt x="459" y="180"/>
                  </a:lnTo>
                  <a:lnTo>
                    <a:pt x="479" y="163"/>
                  </a:lnTo>
                  <a:lnTo>
                    <a:pt x="495" y="147"/>
                  </a:lnTo>
                  <a:lnTo>
                    <a:pt x="511" y="131"/>
                  </a:lnTo>
                  <a:lnTo>
                    <a:pt x="522" y="119"/>
                  </a:lnTo>
                  <a:lnTo>
                    <a:pt x="522" y="119"/>
                  </a:lnTo>
                  <a:lnTo>
                    <a:pt x="541" y="99"/>
                  </a:lnTo>
                  <a:lnTo>
                    <a:pt x="560" y="80"/>
                  </a:lnTo>
                  <a:lnTo>
                    <a:pt x="578" y="63"/>
                  </a:lnTo>
                  <a:lnTo>
                    <a:pt x="597" y="47"/>
                  </a:lnTo>
                  <a:lnTo>
                    <a:pt x="618" y="32"/>
                  </a:lnTo>
                  <a:lnTo>
                    <a:pt x="629" y="25"/>
                  </a:lnTo>
                  <a:lnTo>
                    <a:pt x="640" y="19"/>
                  </a:lnTo>
                  <a:lnTo>
                    <a:pt x="651" y="14"/>
                  </a:lnTo>
                  <a:lnTo>
                    <a:pt x="663" y="9"/>
                  </a:lnTo>
                  <a:lnTo>
                    <a:pt x="676" y="5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701" y="0"/>
                  </a:lnTo>
                  <a:lnTo>
                    <a:pt x="713" y="0"/>
                  </a:lnTo>
                  <a:lnTo>
                    <a:pt x="713" y="0"/>
                  </a:lnTo>
                  <a:lnTo>
                    <a:pt x="723" y="0"/>
                  </a:lnTo>
                  <a:lnTo>
                    <a:pt x="734" y="1"/>
                  </a:lnTo>
                  <a:lnTo>
                    <a:pt x="744" y="3"/>
                  </a:lnTo>
                  <a:lnTo>
                    <a:pt x="755" y="6"/>
                  </a:lnTo>
                  <a:lnTo>
                    <a:pt x="765" y="10"/>
                  </a:lnTo>
                  <a:lnTo>
                    <a:pt x="775" y="14"/>
                  </a:lnTo>
                  <a:lnTo>
                    <a:pt x="795" y="23"/>
                  </a:lnTo>
                  <a:lnTo>
                    <a:pt x="813" y="35"/>
                  </a:lnTo>
                  <a:lnTo>
                    <a:pt x="829" y="47"/>
                  </a:lnTo>
                  <a:lnTo>
                    <a:pt x="845" y="61"/>
                  </a:lnTo>
                  <a:lnTo>
                    <a:pt x="857" y="73"/>
                  </a:lnTo>
                  <a:lnTo>
                    <a:pt x="857" y="73"/>
                  </a:lnTo>
                  <a:lnTo>
                    <a:pt x="880" y="97"/>
                  </a:lnTo>
                  <a:lnTo>
                    <a:pt x="903" y="120"/>
                  </a:lnTo>
                  <a:lnTo>
                    <a:pt x="903" y="120"/>
                  </a:lnTo>
                  <a:lnTo>
                    <a:pt x="923" y="142"/>
                  </a:lnTo>
                  <a:lnTo>
                    <a:pt x="945" y="164"/>
                  </a:lnTo>
                  <a:lnTo>
                    <a:pt x="945" y="164"/>
                  </a:lnTo>
                  <a:lnTo>
                    <a:pt x="956" y="177"/>
                  </a:lnTo>
                  <a:lnTo>
                    <a:pt x="966" y="188"/>
                  </a:lnTo>
                  <a:lnTo>
                    <a:pt x="966" y="188"/>
                  </a:lnTo>
                  <a:lnTo>
                    <a:pt x="978" y="204"/>
                  </a:lnTo>
                  <a:lnTo>
                    <a:pt x="978" y="205"/>
                  </a:lnTo>
                  <a:lnTo>
                    <a:pt x="979" y="205"/>
                  </a:lnTo>
                  <a:lnTo>
                    <a:pt x="979" y="205"/>
                  </a:lnTo>
                  <a:lnTo>
                    <a:pt x="983" y="208"/>
                  </a:lnTo>
                  <a:lnTo>
                    <a:pt x="986" y="210"/>
                  </a:lnTo>
                  <a:lnTo>
                    <a:pt x="990" y="212"/>
                  </a:lnTo>
                  <a:lnTo>
                    <a:pt x="993" y="212"/>
                  </a:lnTo>
                  <a:lnTo>
                    <a:pt x="993" y="212"/>
                  </a:lnTo>
                  <a:lnTo>
                    <a:pt x="996" y="212"/>
                  </a:lnTo>
                  <a:lnTo>
                    <a:pt x="999" y="210"/>
                  </a:lnTo>
                  <a:lnTo>
                    <a:pt x="1002" y="209"/>
                  </a:lnTo>
                  <a:lnTo>
                    <a:pt x="1004" y="206"/>
                  </a:lnTo>
                  <a:lnTo>
                    <a:pt x="1008" y="200"/>
                  </a:lnTo>
                  <a:lnTo>
                    <a:pt x="1013" y="190"/>
                  </a:lnTo>
                  <a:lnTo>
                    <a:pt x="1015" y="181"/>
                  </a:lnTo>
                  <a:lnTo>
                    <a:pt x="1017" y="169"/>
                  </a:lnTo>
                  <a:lnTo>
                    <a:pt x="1019" y="147"/>
                  </a:lnTo>
                  <a:lnTo>
                    <a:pt x="1019" y="147"/>
                  </a:lnTo>
                  <a:lnTo>
                    <a:pt x="1021" y="130"/>
                  </a:lnTo>
                  <a:lnTo>
                    <a:pt x="1023" y="114"/>
                  </a:lnTo>
                  <a:lnTo>
                    <a:pt x="1027" y="97"/>
                  </a:lnTo>
                  <a:lnTo>
                    <a:pt x="1032" y="80"/>
                  </a:lnTo>
                  <a:lnTo>
                    <a:pt x="1032" y="80"/>
                  </a:lnTo>
                  <a:lnTo>
                    <a:pt x="1034" y="73"/>
                  </a:lnTo>
                  <a:lnTo>
                    <a:pt x="1037" y="66"/>
                  </a:lnTo>
                  <a:lnTo>
                    <a:pt x="1047" y="52"/>
                  </a:lnTo>
                  <a:lnTo>
                    <a:pt x="1057" y="40"/>
                  </a:lnTo>
                  <a:lnTo>
                    <a:pt x="1069" y="30"/>
                  </a:lnTo>
                  <a:lnTo>
                    <a:pt x="1082" y="20"/>
                  </a:lnTo>
                  <a:lnTo>
                    <a:pt x="1097" y="12"/>
                  </a:lnTo>
                  <a:lnTo>
                    <a:pt x="1112" y="7"/>
                  </a:lnTo>
                  <a:lnTo>
                    <a:pt x="1128" y="4"/>
                  </a:lnTo>
                  <a:lnTo>
                    <a:pt x="1128" y="4"/>
                  </a:lnTo>
                  <a:lnTo>
                    <a:pt x="1153" y="1"/>
                  </a:lnTo>
                  <a:lnTo>
                    <a:pt x="1176" y="1"/>
                  </a:lnTo>
                  <a:lnTo>
                    <a:pt x="1176" y="1"/>
                  </a:lnTo>
                  <a:lnTo>
                    <a:pt x="1192" y="1"/>
                  </a:lnTo>
                  <a:lnTo>
                    <a:pt x="1207" y="2"/>
                  </a:lnTo>
                  <a:lnTo>
                    <a:pt x="1222" y="5"/>
                  </a:lnTo>
                  <a:lnTo>
                    <a:pt x="1235" y="8"/>
                  </a:lnTo>
                  <a:lnTo>
                    <a:pt x="1249" y="12"/>
                  </a:lnTo>
                  <a:lnTo>
                    <a:pt x="1262" y="17"/>
                  </a:lnTo>
                  <a:lnTo>
                    <a:pt x="1274" y="22"/>
                  </a:lnTo>
                  <a:lnTo>
                    <a:pt x="1286" y="30"/>
                  </a:lnTo>
                  <a:lnTo>
                    <a:pt x="1286" y="30"/>
                  </a:lnTo>
                  <a:lnTo>
                    <a:pt x="1298" y="38"/>
                  </a:lnTo>
                  <a:lnTo>
                    <a:pt x="1309" y="47"/>
                  </a:lnTo>
                  <a:lnTo>
                    <a:pt x="1331" y="67"/>
                  </a:lnTo>
                  <a:lnTo>
                    <a:pt x="1331" y="67"/>
                  </a:lnTo>
                  <a:lnTo>
                    <a:pt x="1343" y="79"/>
                  </a:lnTo>
                  <a:lnTo>
                    <a:pt x="1357" y="91"/>
                  </a:lnTo>
                  <a:lnTo>
                    <a:pt x="1357" y="91"/>
                  </a:lnTo>
                  <a:lnTo>
                    <a:pt x="1373" y="104"/>
                  </a:lnTo>
                  <a:lnTo>
                    <a:pt x="1373" y="104"/>
                  </a:lnTo>
                  <a:lnTo>
                    <a:pt x="1387" y="116"/>
                  </a:lnTo>
                  <a:lnTo>
                    <a:pt x="1400" y="128"/>
                  </a:lnTo>
                  <a:lnTo>
                    <a:pt x="1413" y="140"/>
                  </a:lnTo>
                  <a:lnTo>
                    <a:pt x="1425" y="154"/>
                  </a:lnTo>
                  <a:lnTo>
                    <a:pt x="1425" y="154"/>
                  </a:lnTo>
                  <a:lnTo>
                    <a:pt x="1433" y="166"/>
                  </a:lnTo>
                  <a:lnTo>
                    <a:pt x="1443" y="180"/>
                  </a:lnTo>
                  <a:lnTo>
                    <a:pt x="1451" y="195"/>
                  </a:lnTo>
                  <a:lnTo>
                    <a:pt x="1459" y="212"/>
                  </a:lnTo>
                  <a:lnTo>
                    <a:pt x="1468" y="230"/>
                  </a:lnTo>
                  <a:lnTo>
                    <a:pt x="1474" y="248"/>
                  </a:lnTo>
                  <a:lnTo>
                    <a:pt x="1480" y="267"/>
                  </a:lnTo>
                  <a:lnTo>
                    <a:pt x="1484" y="286"/>
                  </a:lnTo>
                  <a:lnTo>
                    <a:pt x="1487" y="305"/>
                  </a:lnTo>
                  <a:lnTo>
                    <a:pt x="1488" y="324"/>
                  </a:lnTo>
                  <a:lnTo>
                    <a:pt x="1487" y="343"/>
                  </a:lnTo>
                  <a:lnTo>
                    <a:pt x="1484" y="360"/>
                  </a:lnTo>
                  <a:lnTo>
                    <a:pt x="1482" y="368"/>
                  </a:lnTo>
                  <a:lnTo>
                    <a:pt x="1479" y="378"/>
                  </a:lnTo>
                  <a:lnTo>
                    <a:pt x="1476" y="386"/>
                  </a:lnTo>
                  <a:lnTo>
                    <a:pt x="1472" y="393"/>
                  </a:lnTo>
                  <a:lnTo>
                    <a:pt x="1467" y="401"/>
                  </a:lnTo>
                  <a:lnTo>
                    <a:pt x="1461" y="408"/>
                  </a:lnTo>
                  <a:lnTo>
                    <a:pt x="1455" y="415"/>
                  </a:lnTo>
                  <a:lnTo>
                    <a:pt x="1448" y="421"/>
                  </a:lnTo>
                  <a:lnTo>
                    <a:pt x="1448" y="421"/>
                  </a:lnTo>
                  <a:lnTo>
                    <a:pt x="1441" y="427"/>
                  </a:lnTo>
                  <a:lnTo>
                    <a:pt x="1432" y="431"/>
                  </a:lnTo>
                  <a:lnTo>
                    <a:pt x="1424" y="433"/>
                  </a:lnTo>
                  <a:lnTo>
                    <a:pt x="1416" y="435"/>
                  </a:lnTo>
                  <a:lnTo>
                    <a:pt x="1406" y="436"/>
                  </a:lnTo>
                  <a:lnTo>
                    <a:pt x="1397" y="437"/>
                  </a:lnTo>
                  <a:lnTo>
                    <a:pt x="1377" y="437"/>
                  </a:lnTo>
                  <a:lnTo>
                    <a:pt x="1377" y="437"/>
                  </a:lnTo>
                  <a:lnTo>
                    <a:pt x="1359" y="437"/>
                  </a:lnTo>
                  <a:lnTo>
                    <a:pt x="1339" y="439"/>
                  </a:lnTo>
                  <a:lnTo>
                    <a:pt x="1331" y="441"/>
                  </a:lnTo>
                  <a:lnTo>
                    <a:pt x="1321" y="443"/>
                  </a:lnTo>
                  <a:lnTo>
                    <a:pt x="1313" y="447"/>
                  </a:lnTo>
                  <a:lnTo>
                    <a:pt x="1305" y="452"/>
                  </a:lnTo>
                  <a:lnTo>
                    <a:pt x="1305" y="452"/>
                  </a:lnTo>
                  <a:lnTo>
                    <a:pt x="1298" y="458"/>
                  </a:lnTo>
                  <a:lnTo>
                    <a:pt x="1292" y="463"/>
                  </a:lnTo>
                  <a:lnTo>
                    <a:pt x="1287" y="468"/>
                  </a:lnTo>
                  <a:lnTo>
                    <a:pt x="1284" y="473"/>
                  </a:lnTo>
                  <a:lnTo>
                    <a:pt x="1281" y="478"/>
                  </a:lnTo>
                  <a:lnTo>
                    <a:pt x="1280" y="484"/>
                  </a:lnTo>
                  <a:lnTo>
                    <a:pt x="1279" y="488"/>
                  </a:lnTo>
                  <a:lnTo>
                    <a:pt x="1279" y="493"/>
                  </a:lnTo>
                  <a:lnTo>
                    <a:pt x="1281" y="501"/>
                  </a:lnTo>
                  <a:lnTo>
                    <a:pt x="1284" y="510"/>
                  </a:lnTo>
                  <a:lnTo>
                    <a:pt x="1289" y="518"/>
                  </a:lnTo>
                  <a:lnTo>
                    <a:pt x="1295" y="526"/>
                  </a:lnTo>
                  <a:lnTo>
                    <a:pt x="1295" y="526"/>
                  </a:lnTo>
                  <a:lnTo>
                    <a:pt x="1302" y="537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08" y="549"/>
                  </a:lnTo>
                  <a:lnTo>
                    <a:pt x="1316" y="559"/>
                  </a:lnTo>
                  <a:lnTo>
                    <a:pt x="1316" y="559"/>
                  </a:lnTo>
                  <a:lnTo>
                    <a:pt x="1333" y="581"/>
                  </a:lnTo>
                  <a:lnTo>
                    <a:pt x="1342" y="591"/>
                  </a:lnTo>
                  <a:lnTo>
                    <a:pt x="1353" y="601"/>
                  </a:lnTo>
                  <a:lnTo>
                    <a:pt x="1353" y="601"/>
                  </a:lnTo>
                  <a:lnTo>
                    <a:pt x="1367" y="614"/>
                  </a:lnTo>
                  <a:lnTo>
                    <a:pt x="1367" y="614"/>
                  </a:lnTo>
                  <a:lnTo>
                    <a:pt x="1400" y="644"/>
                  </a:lnTo>
                  <a:lnTo>
                    <a:pt x="1416" y="660"/>
                  </a:lnTo>
                  <a:lnTo>
                    <a:pt x="1431" y="677"/>
                  </a:lnTo>
                  <a:lnTo>
                    <a:pt x="1446" y="694"/>
                  </a:lnTo>
                  <a:lnTo>
                    <a:pt x="1459" y="713"/>
                  </a:lnTo>
                  <a:lnTo>
                    <a:pt x="1464" y="721"/>
                  </a:lnTo>
                  <a:lnTo>
                    <a:pt x="1470" y="730"/>
                  </a:lnTo>
                  <a:lnTo>
                    <a:pt x="1474" y="741"/>
                  </a:lnTo>
                  <a:lnTo>
                    <a:pt x="1477" y="750"/>
                  </a:lnTo>
                  <a:lnTo>
                    <a:pt x="1477" y="750"/>
                  </a:lnTo>
                  <a:lnTo>
                    <a:pt x="1483" y="773"/>
                  </a:lnTo>
                  <a:lnTo>
                    <a:pt x="1487" y="794"/>
                  </a:lnTo>
                  <a:lnTo>
                    <a:pt x="1489" y="816"/>
                  </a:lnTo>
                  <a:lnTo>
                    <a:pt x="1489" y="836"/>
                  </a:lnTo>
                  <a:lnTo>
                    <a:pt x="1487" y="856"/>
                  </a:lnTo>
                  <a:lnTo>
                    <a:pt x="1483" y="876"/>
                  </a:lnTo>
                  <a:lnTo>
                    <a:pt x="1476" y="896"/>
                  </a:lnTo>
                  <a:lnTo>
                    <a:pt x="1467" y="918"/>
                  </a:lnTo>
                  <a:lnTo>
                    <a:pt x="1467" y="918"/>
                  </a:lnTo>
                  <a:lnTo>
                    <a:pt x="1458" y="933"/>
                  </a:lnTo>
                  <a:lnTo>
                    <a:pt x="1448" y="949"/>
                  </a:lnTo>
                  <a:lnTo>
                    <a:pt x="1437" y="963"/>
                  </a:lnTo>
                  <a:lnTo>
                    <a:pt x="1425" y="978"/>
                  </a:lnTo>
                  <a:lnTo>
                    <a:pt x="1425" y="978"/>
                  </a:lnTo>
                  <a:lnTo>
                    <a:pt x="1404" y="1004"/>
                  </a:lnTo>
                  <a:lnTo>
                    <a:pt x="1404" y="1004"/>
                  </a:lnTo>
                  <a:lnTo>
                    <a:pt x="1389" y="1024"/>
                  </a:lnTo>
                  <a:lnTo>
                    <a:pt x="1373" y="1041"/>
                  </a:lnTo>
                  <a:lnTo>
                    <a:pt x="1340" y="1075"/>
                  </a:lnTo>
                  <a:lnTo>
                    <a:pt x="1340" y="1075"/>
                  </a:lnTo>
                  <a:lnTo>
                    <a:pt x="1320" y="1096"/>
                  </a:lnTo>
                  <a:lnTo>
                    <a:pt x="1320" y="1096"/>
                  </a:lnTo>
                  <a:lnTo>
                    <a:pt x="1299" y="1117"/>
                  </a:lnTo>
                  <a:lnTo>
                    <a:pt x="1278" y="1137"/>
                  </a:lnTo>
                  <a:lnTo>
                    <a:pt x="1233" y="1175"/>
                  </a:lnTo>
                  <a:lnTo>
                    <a:pt x="1233" y="1175"/>
                  </a:lnTo>
                  <a:lnTo>
                    <a:pt x="1194" y="1209"/>
                  </a:lnTo>
                  <a:lnTo>
                    <a:pt x="1174" y="1227"/>
                  </a:lnTo>
                  <a:lnTo>
                    <a:pt x="1155" y="1245"/>
                  </a:lnTo>
                  <a:lnTo>
                    <a:pt x="1155" y="1245"/>
                  </a:lnTo>
                  <a:lnTo>
                    <a:pt x="1134" y="1266"/>
                  </a:lnTo>
                  <a:lnTo>
                    <a:pt x="1112" y="1286"/>
                  </a:lnTo>
                  <a:lnTo>
                    <a:pt x="1112" y="1286"/>
                  </a:lnTo>
                  <a:lnTo>
                    <a:pt x="1089" y="1305"/>
                  </a:lnTo>
                  <a:lnTo>
                    <a:pt x="1068" y="1326"/>
                  </a:lnTo>
                  <a:lnTo>
                    <a:pt x="1063" y="1330"/>
                  </a:lnTo>
                  <a:lnTo>
                    <a:pt x="1063" y="1330"/>
                  </a:lnTo>
                  <a:lnTo>
                    <a:pt x="1041" y="1352"/>
                  </a:lnTo>
                  <a:lnTo>
                    <a:pt x="1018" y="1374"/>
                  </a:lnTo>
                  <a:lnTo>
                    <a:pt x="1017" y="1375"/>
                  </a:lnTo>
                  <a:lnTo>
                    <a:pt x="1017" y="1376"/>
                  </a:lnTo>
                  <a:lnTo>
                    <a:pt x="1017" y="1376"/>
                  </a:lnTo>
                  <a:lnTo>
                    <a:pt x="1013" y="1381"/>
                  </a:lnTo>
                  <a:lnTo>
                    <a:pt x="1013" y="1381"/>
                  </a:lnTo>
                  <a:lnTo>
                    <a:pt x="988" y="1404"/>
                  </a:lnTo>
                  <a:lnTo>
                    <a:pt x="962" y="1427"/>
                  </a:lnTo>
                  <a:lnTo>
                    <a:pt x="935" y="1447"/>
                  </a:lnTo>
                  <a:lnTo>
                    <a:pt x="909" y="1468"/>
                  </a:lnTo>
                  <a:lnTo>
                    <a:pt x="909" y="1468"/>
                  </a:lnTo>
                  <a:lnTo>
                    <a:pt x="883" y="1489"/>
                  </a:lnTo>
                  <a:lnTo>
                    <a:pt x="883" y="1489"/>
                  </a:lnTo>
                  <a:lnTo>
                    <a:pt x="873" y="1496"/>
                  </a:lnTo>
                  <a:lnTo>
                    <a:pt x="861" y="1502"/>
                  </a:lnTo>
                  <a:lnTo>
                    <a:pt x="850" y="1509"/>
                  </a:lnTo>
                  <a:lnTo>
                    <a:pt x="839" y="1513"/>
                  </a:lnTo>
                  <a:lnTo>
                    <a:pt x="826" y="1517"/>
                  </a:lnTo>
                  <a:lnTo>
                    <a:pt x="814" y="1519"/>
                  </a:lnTo>
                  <a:lnTo>
                    <a:pt x="801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lnTo>
                    <a:pt x="789" y="1521"/>
                  </a:lnTo>
                  <a:close/>
                  <a:moveTo>
                    <a:pt x="490" y="1165"/>
                  </a:moveTo>
                  <a:lnTo>
                    <a:pt x="490" y="1165"/>
                  </a:lnTo>
                  <a:lnTo>
                    <a:pt x="484" y="1165"/>
                  </a:lnTo>
                  <a:lnTo>
                    <a:pt x="478" y="1166"/>
                  </a:lnTo>
                  <a:lnTo>
                    <a:pt x="473" y="1168"/>
                  </a:lnTo>
                  <a:lnTo>
                    <a:pt x="467" y="1171"/>
                  </a:lnTo>
                  <a:lnTo>
                    <a:pt x="467" y="1171"/>
                  </a:lnTo>
                  <a:lnTo>
                    <a:pt x="460" y="1176"/>
                  </a:lnTo>
                  <a:lnTo>
                    <a:pt x="454" y="1181"/>
                  </a:lnTo>
                  <a:lnTo>
                    <a:pt x="450" y="1187"/>
                  </a:lnTo>
                  <a:lnTo>
                    <a:pt x="449" y="1194"/>
                  </a:lnTo>
                  <a:lnTo>
                    <a:pt x="449" y="1194"/>
                  </a:lnTo>
                  <a:lnTo>
                    <a:pt x="449" y="1200"/>
                  </a:lnTo>
                  <a:lnTo>
                    <a:pt x="450" y="1205"/>
                  </a:lnTo>
                  <a:lnTo>
                    <a:pt x="453" y="1210"/>
                  </a:lnTo>
                  <a:lnTo>
                    <a:pt x="456" y="1215"/>
                  </a:lnTo>
                  <a:lnTo>
                    <a:pt x="465" y="1226"/>
                  </a:lnTo>
                  <a:lnTo>
                    <a:pt x="476" y="1236"/>
                  </a:lnTo>
                  <a:lnTo>
                    <a:pt x="476" y="1236"/>
                  </a:lnTo>
                  <a:lnTo>
                    <a:pt x="485" y="1244"/>
                  </a:lnTo>
                  <a:lnTo>
                    <a:pt x="485" y="1244"/>
                  </a:lnTo>
                  <a:lnTo>
                    <a:pt x="487" y="1247"/>
                  </a:lnTo>
                  <a:lnTo>
                    <a:pt x="489" y="1252"/>
                  </a:lnTo>
                  <a:lnTo>
                    <a:pt x="489" y="1253"/>
                  </a:lnTo>
                  <a:lnTo>
                    <a:pt x="504" y="1268"/>
                  </a:lnTo>
                  <a:lnTo>
                    <a:pt x="504" y="1268"/>
                  </a:lnTo>
                  <a:lnTo>
                    <a:pt x="545" y="1312"/>
                  </a:lnTo>
                  <a:lnTo>
                    <a:pt x="545" y="1312"/>
                  </a:lnTo>
                  <a:lnTo>
                    <a:pt x="567" y="1334"/>
                  </a:lnTo>
                  <a:lnTo>
                    <a:pt x="567" y="1334"/>
                  </a:lnTo>
                  <a:lnTo>
                    <a:pt x="598" y="1369"/>
                  </a:lnTo>
                  <a:lnTo>
                    <a:pt x="615" y="1385"/>
                  </a:lnTo>
                  <a:lnTo>
                    <a:pt x="633" y="1401"/>
                  </a:lnTo>
                  <a:lnTo>
                    <a:pt x="633" y="1401"/>
                  </a:lnTo>
                  <a:lnTo>
                    <a:pt x="646" y="1412"/>
                  </a:lnTo>
                  <a:lnTo>
                    <a:pt x="658" y="1424"/>
                  </a:lnTo>
                  <a:lnTo>
                    <a:pt x="658" y="1424"/>
                  </a:lnTo>
                  <a:lnTo>
                    <a:pt x="676" y="1440"/>
                  </a:lnTo>
                  <a:lnTo>
                    <a:pt x="685" y="1447"/>
                  </a:lnTo>
                  <a:lnTo>
                    <a:pt x="694" y="1455"/>
                  </a:lnTo>
                  <a:lnTo>
                    <a:pt x="705" y="1462"/>
                  </a:lnTo>
                  <a:lnTo>
                    <a:pt x="715" y="1468"/>
                  </a:lnTo>
                  <a:lnTo>
                    <a:pt x="727" y="1472"/>
                  </a:lnTo>
                  <a:lnTo>
                    <a:pt x="739" y="1476"/>
                  </a:lnTo>
                  <a:lnTo>
                    <a:pt x="739" y="1476"/>
                  </a:lnTo>
                  <a:lnTo>
                    <a:pt x="752" y="1480"/>
                  </a:lnTo>
                  <a:lnTo>
                    <a:pt x="765" y="1482"/>
                  </a:lnTo>
                  <a:lnTo>
                    <a:pt x="776" y="1483"/>
                  </a:lnTo>
                  <a:lnTo>
                    <a:pt x="787" y="1483"/>
                  </a:lnTo>
                  <a:lnTo>
                    <a:pt x="787" y="1483"/>
                  </a:lnTo>
                  <a:lnTo>
                    <a:pt x="800" y="1483"/>
                  </a:lnTo>
                  <a:lnTo>
                    <a:pt x="813" y="1481"/>
                  </a:lnTo>
                  <a:lnTo>
                    <a:pt x="824" y="1478"/>
                  </a:lnTo>
                  <a:lnTo>
                    <a:pt x="836" y="1473"/>
                  </a:lnTo>
                  <a:lnTo>
                    <a:pt x="848" y="1467"/>
                  </a:lnTo>
                  <a:lnTo>
                    <a:pt x="859" y="1460"/>
                  </a:lnTo>
                  <a:lnTo>
                    <a:pt x="872" y="1452"/>
                  </a:lnTo>
                  <a:lnTo>
                    <a:pt x="883" y="1442"/>
                  </a:lnTo>
                  <a:lnTo>
                    <a:pt x="883" y="1442"/>
                  </a:lnTo>
                  <a:lnTo>
                    <a:pt x="905" y="1424"/>
                  </a:lnTo>
                  <a:lnTo>
                    <a:pt x="928" y="1405"/>
                  </a:lnTo>
                  <a:lnTo>
                    <a:pt x="928" y="1405"/>
                  </a:lnTo>
                  <a:lnTo>
                    <a:pt x="945" y="1391"/>
                  </a:lnTo>
                  <a:lnTo>
                    <a:pt x="949" y="1388"/>
                  </a:lnTo>
                  <a:lnTo>
                    <a:pt x="946" y="1384"/>
                  </a:lnTo>
                  <a:lnTo>
                    <a:pt x="959" y="1376"/>
                  </a:lnTo>
                  <a:lnTo>
                    <a:pt x="959" y="1376"/>
                  </a:lnTo>
                  <a:lnTo>
                    <a:pt x="982" y="1357"/>
                  </a:lnTo>
                  <a:lnTo>
                    <a:pt x="1004" y="1338"/>
                  </a:lnTo>
                  <a:lnTo>
                    <a:pt x="1025" y="1317"/>
                  </a:lnTo>
                  <a:lnTo>
                    <a:pt x="1047" y="1296"/>
                  </a:lnTo>
                  <a:lnTo>
                    <a:pt x="1053" y="1289"/>
                  </a:lnTo>
                  <a:lnTo>
                    <a:pt x="1053" y="1289"/>
                  </a:lnTo>
                  <a:lnTo>
                    <a:pt x="1070" y="1274"/>
                  </a:lnTo>
                  <a:lnTo>
                    <a:pt x="1086" y="1260"/>
                  </a:lnTo>
                  <a:lnTo>
                    <a:pt x="1086" y="1260"/>
                  </a:lnTo>
                  <a:lnTo>
                    <a:pt x="1102" y="1246"/>
                  </a:lnTo>
                  <a:lnTo>
                    <a:pt x="1118" y="1231"/>
                  </a:lnTo>
                  <a:lnTo>
                    <a:pt x="1118" y="1231"/>
                  </a:lnTo>
                  <a:lnTo>
                    <a:pt x="1136" y="1214"/>
                  </a:lnTo>
                  <a:lnTo>
                    <a:pt x="1155" y="1198"/>
                  </a:lnTo>
                  <a:lnTo>
                    <a:pt x="1192" y="1166"/>
                  </a:lnTo>
                  <a:lnTo>
                    <a:pt x="1192" y="1166"/>
                  </a:lnTo>
                  <a:lnTo>
                    <a:pt x="1231" y="1132"/>
                  </a:lnTo>
                  <a:lnTo>
                    <a:pt x="1251" y="1115"/>
                  </a:lnTo>
                  <a:lnTo>
                    <a:pt x="1270" y="1096"/>
                  </a:lnTo>
                  <a:lnTo>
                    <a:pt x="1270" y="1096"/>
                  </a:lnTo>
                  <a:lnTo>
                    <a:pt x="1307" y="1057"/>
                  </a:lnTo>
                  <a:lnTo>
                    <a:pt x="1343" y="1017"/>
                  </a:lnTo>
                  <a:lnTo>
                    <a:pt x="1377" y="977"/>
                  </a:lnTo>
                  <a:lnTo>
                    <a:pt x="1410" y="936"/>
                  </a:lnTo>
                  <a:lnTo>
                    <a:pt x="1410" y="936"/>
                  </a:lnTo>
                  <a:lnTo>
                    <a:pt x="1419" y="924"/>
                  </a:lnTo>
                  <a:lnTo>
                    <a:pt x="1427" y="911"/>
                  </a:lnTo>
                  <a:lnTo>
                    <a:pt x="1431" y="903"/>
                  </a:lnTo>
                  <a:lnTo>
                    <a:pt x="1434" y="896"/>
                  </a:lnTo>
                  <a:lnTo>
                    <a:pt x="1438" y="888"/>
                  </a:lnTo>
                  <a:lnTo>
                    <a:pt x="1440" y="878"/>
                  </a:lnTo>
                  <a:lnTo>
                    <a:pt x="1440" y="878"/>
                  </a:lnTo>
                  <a:lnTo>
                    <a:pt x="1442" y="874"/>
                  </a:lnTo>
                  <a:lnTo>
                    <a:pt x="1443" y="871"/>
                  </a:lnTo>
                  <a:lnTo>
                    <a:pt x="1448" y="864"/>
                  </a:lnTo>
                  <a:lnTo>
                    <a:pt x="1448" y="864"/>
                  </a:lnTo>
                  <a:lnTo>
                    <a:pt x="1451" y="858"/>
                  </a:lnTo>
                  <a:lnTo>
                    <a:pt x="1454" y="851"/>
                  </a:lnTo>
                  <a:lnTo>
                    <a:pt x="1456" y="843"/>
                  </a:lnTo>
                  <a:lnTo>
                    <a:pt x="1457" y="834"/>
                  </a:lnTo>
                  <a:lnTo>
                    <a:pt x="1457" y="834"/>
                  </a:lnTo>
                  <a:lnTo>
                    <a:pt x="1455" y="816"/>
                  </a:lnTo>
                  <a:lnTo>
                    <a:pt x="1452" y="800"/>
                  </a:lnTo>
                  <a:lnTo>
                    <a:pt x="1449" y="783"/>
                  </a:lnTo>
                  <a:lnTo>
                    <a:pt x="1444" y="769"/>
                  </a:lnTo>
                  <a:lnTo>
                    <a:pt x="1439" y="755"/>
                  </a:lnTo>
                  <a:lnTo>
                    <a:pt x="1431" y="743"/>
                  </a:lnTo>
                  <a:lnTo>
                    <a:pt x="1424" y="730"/>
                  </a:lnTo>
                  <a:lnTo>
                    <a:pt x="1415" y="719"/>
                  </a:lnTo>
                  <a:lnTo>
                    <a:pt x="1410" y="713"/>
                  </a:lnTo>
                  <a:lnTo>
                    <a:pt x="1410" y="713"/>
                  </a:lnTo>
                  <a:lnTo>
                    <a:pt x="1381" y="678"/>
                  </a:lnTo>
                  <a:lnTo>
                    <a:pt x="1366" y="663"/>
                  </a:lnTo>
                  <a:lnTo>
                    <a:pt x="1349" y="647"/>
                  </a:lnTo>
                  <a:lnTo>
                    <a:pt x="1349" y="647"/>
                  </a:lnTo>
                  <a:lnTo>
                    <a:pt x="1336" y="635"/>
                  </a:lnTo>
                  <a:lnTo>
                    <a:pt x="1336" y="635"/>
                  </a:lnTo>
                  <a:lnTo>
                    <a:pt x="1323" y="623"/>
                  </a:lnTo>
                  <a:lnTo>
                    <a:pt x="1310" y="612"/>
                  </a:lnTo>
                  <a:lnTo>
                    <a:pt x="1300" y="600"/>
                  </a:lnTo>
                  <a:lnTo>
                    <a:pt x="1295" y="593"/>
                  </a:lnTo>
                  <a:lnTo>
                    <a:pt x="1290" y="586"/>
                  </a:lnTo>
                  <a:lnTo>
                    <a:pt x="1290" y="586"/>
                  </a:lnTo>
                  <a:lnTo>
                    <a:pt x="1288" y="582"/>
                  </a:lnTo>
                  <a:lnTo>
                    <a:pt x="1286" y="580"/>
                  </a:lnTo>
                  <a:lnTo>
                    <a:pt x="1285" y="579"/>
                  </a:lnTo>
                  <a:lnTo>
                    <a:pt x="1285" y="579"/>
                  </a:lnTo>
                  <a:lnTo>
                    <a:pt x="1281" y="577"/>
                  </a:lnTo>
                  <a:lnTo>
                    <a:pt x="1279" y="574"/>
                  </a:lnTo>
                  <a:lnTo>
                    <a:pt x="1277" y="571"/>
                  </a:lnTo>
                  <a:lnTo>
                    <a:pt x="1276" y="566"/>
                  </a:lnTo>
                  <a:lnTo>
                    <a:pt x="1275" y="565"/>
                  </a:lnTo>
                  <a:lnTo>
                    <a:pt x="1274" y="564"/>
                  </a:lnTo>
                  <a:lnTo>
                    <a:pt x="1274" y="564"/>
                  </a:lnTo>
                  <a:lnTo>
                    <a:pt x="1263" y="552"/>
                  </a:lnTo>
                  <a:lnTo>
                    <a:pt x="1263" y="552"/>
                  </a:lnTo>
                  <a:lnTo>
                    <a:pt x="1259" y="547"/>
                  </a:lnTo>
                  <a:lnTo>
                    <a:pt x="1257" y="543"/>
                  </a:lnTo>
                  <a:lnTo>
                    <a:pt x="1257" y="543"/>
                  </a:lnTo>
                  <a:lnTo>
                    <a:pt x="1248" y="527"/>
                  </a:lnTo>
                  <a:lnTo>
                    <a:pt x="1244" y="520"/>
                  </a:lnTo>
                  <a:lnTo>
                    <a:pt x="1242" y="514"/>
                  </a:lnTo>
                  <a:lnTo>
                    <a:pt x="1240" y="506"/>
                  </a:lnTo>
                  <a:lnTo>
                    <a:pt x="1239" y="500"/>
                  </a:lnTo>
                  <a:lnTo>
                    <a:pt x="1239" y="493"/>
                  </a:lnTo>
                  <a:lnTo>
                    <a:pt x="1240" y="487"/>
                  </a:lnTo>
                  <a:lnTo>
                    <a:pt x="1240" y="487"/>
                  </a:lnTo>
                  <a:lnTo>
                    <a:pt x="1244" y="473"/>
                  </a:lnTo>
                  <a:lnTo>
                    <a:pt x="1250" y="460"/>
                  </a:lnTo>
                  <a:lnTo>
                    <a:pt x="1257" y="447"/>
                  </a:lnTo>
                  <a:lnTo>
                    <a:pt x="1267" y="436"/>
                  </a:lnTo>
                  <a:lnTo>
                    <a:pt x="1278" y="427"/>
                  </a:lnTo>
                  <a:lnTo>
                    <a:pt x="1289" y="418"/>
                  </a:lnTo>
                  <a:lnTo>
                    <a:pt x="1302" y="412"/>
                  </a:lnTo>
                  <a:lnTo>
                    <a:pt x="1315" y="408"/>
                  </a:lnTo>
                  <a:lnTo>
                    <a:pt x="1315" y="408"/>
                  </a:lnTo>
                  <a:lnTo>
                    <a:pt x="1324" y="407"/>
                  </a:lnTo>
                  <a:lnTo>
                    <a:pt x="1333" y="406"/>
                  </a:lnTo>
                  <a:lnTo>
                    <a:pt x="1353" y="405"/>
                  </a:lnTo>
                  <a:lnTo>
                    <a:pt x="1353" y="405"/>
                  </a:lnTo>
                  <a:lnTo>
                    <a:pt x="1368" y="404"/>
                  </a:lnTo>
                  <a:lnTo>
                    <a:pt x="1383" y="403"/>
                  </a:lnTo>
                  <a:lnTo>
                    <a:pt x="1397" y="401"/>
                  </a:lnTo>
                  <a:lnTo>
                    <a:pt x="1412" y="396"/>
                  </a:lnTo>
                  <a:lnTo>
                    <a:pt x="1418" y="393"/>
                  </a:lnTo>
                  <a:lnTo>
                    <a:pt x="1423" y="390"/>
                  </a:lnTo>
                  <a:lnTo>
                    <a:pt x="1429" y="386"/>
                  </a:lnTo>
                  <a:lnTo>
                    <a:pt x="1433" y="382"/>
                  </a:lnTo>
                  <a:lnTo>
                    <a:pt x="1439" y="376"/>
                  </a:lnTo>
                  <a:lnTo>
                    <a:pt x="1442" y="370"/>
                  </a:lnTo>
                  <a:lnTo>
                    <a:pt x="1445" y="362"/>
                  </a:lnTo>
                  <a:lnTo>
                    <a:pt x="1447" y="354"/>
                  </a:lnTo>
                  <a:lnTo>
                    <a:pt x="1447" y="354"/>
                  </a:lnTo>
                  <a:lnTo>
                    <a:pt x="1449" y="343"/>
                  </a:lnTo>
                  <a:lnTo>
                    <a:pt x="1449" y="331"/>
                  </a:lnTo>
                  <a:lnTo>
                    <a:pt x="1449" y="319"/>
                  </a:lnTo>
                  <a:lnTo>
                    <a:pt x="1449" y="306"/>
                  </a:lnTo>
                  <a:lnTo>
                    <a:pt x="1447" y="294"/>
                  </a:lnTo>
                  <a:lnTo>
                    <a:pt x="1445" y="280"/>
                  </a:lnTo>
                  <a:lnTo>
                    <a:pt x="1442" y="268"/>
                  </a:lnTo>
                  <a:lnTo>
                    <a:pt x="1438" y="254"/>
                  </a:lnTo>
                  <a:lnTo>
                    <a:pt x="1433" y="242"/>
                  </a:lnTo>
                  <a:lnTo>
                    <a:pt x="1429" y="230"/>
                  </a:lnTo>
                  <a:lnTo>
                    <a:pt x="1424" y="217"/>
                  </a:lnTo>
                  <a:lnTo>
                    <a:pt x="1418" y="206"/>
                  </a:lnTo>
                  <a:lnTo>
                    <a:pt x="1412" y="194"/>
                  </a:lnTo>
                  <a:lnTo>
                    <a:pt x="1404" y="184"/>
                  </a:lnTo>
                  <a:lnTo>
                    <a:pt x="1397" y="175"/>
                  </a:lnTo>
                  <a:lnTo>
                    <a:pt x="1389" y="166"/>
                  </a:lnTo>
                  <a:lnTo>
                    <a:pt x="1389" y="166"/>
                  </a:lnTo>
                  <a:lnTo>
                    <a:pt x="1381" y="158"/>
                  </a:lnTo>
                  <a:lnTo>
                    <a:pt x="1371" y="150"/>
                  </a:lnTo>
                  <a:lnTo>
                    <a:pt x="1354" y="134"/>
                  </a:lnTo>
                  <a:lnTo>
                    <a:pt x="1354" y="134"/>
                  </a:lnTo>
                  <a:lnTo>
                    <a:pt x="1336" y="121"/>
                  </a:lnTo>
                  <a:lnTo>
                    <a:pt x="1320" y="106"/>
                  </a:lnTo>
                  <a:lnTo>
                    <a:pt x="1320" y="106"/>
                  </a:lnTo>
                  <a:lnTo>
                    <a:pt x="1302" y="88"/>
                  </a:lnTo>
                  <a:lnTo>
                    <a:pt x="1282" y="72"/>
                  </a:lnTo>
                  <a:lnTo>
                    <a:pt x="1273" y="65"/>
                  </a:lnTo>
                  <a:lnTo>
                    <a:pt x="1263" y="59"/>
                  </a:lnTo>
                  <a:lnTo>
                    <a:pt x="1253" y="52"/>
                  </a:lnTo>
                  <a:lnTo>
                    <a:pt x="1242" y="47"/>
                  </a:lnTo>
                  <a:lnTo>
                    <a:pt x="1242" y="47"/>
                  </a:lnTo>
                  <a:lnTo>
                    <a:pt x="1227" y="41"/>
                  </a:lnTo>
                  <a:lnTo>
                    <a:pt x="1211" y="37"/>
                  </a:lnTo>
                  <a:lnTo>
                    <a:pt x="1195" y="35"/>
                  </a:lnTo>
                  <a:lnTo>
                    <a:pt x="1177" y="34"/>
                  </a:lnTo>
                  <a:lnTo>
                    <a:pt x="1177" y="34"/>
                  </a:lnTo>
                  <a:lnTo>
                    <a:pt x="1167" y="34"/>
                  </a:lnTo>
                  <a:lnTo>
                    <a:pt x="1157" y="35"/>
                  </a:lnTo>
                  <a:lnTo>
                    <a:pt x="1146" y="37"/>
                  </a:lnTo>
                  <a:lnTo>
                    <a:pt x="1137" y="39"/>
                  </a:lnTo>
                  <a:lnTo>
                    <a:pt x="1128" y="42"/>
                  </a:lnTo>
                  <a:lnTo>
                    <a:pt x="1119" y="45"/>
                  </a:lnTo>
                  <a:lnTo>
                    <a:pt x="1111" y="49"/>
                  </a:lnTo>
                  <a:lnTo>
                    <a:pt x="1103" y="54"/>
                  </a:lnTo>
                  <a:lnTo>
                    <a:pt x="1096" y="60"/>
                  </a:lnTo>
                  <a:lnTo>
                    <a:pt x="1088" y="66"/>
                  </a:lnTo>
                  <a:lnTo>
                    <a:pt x="1082" y="72"/>
                  </a:lnTo>
                  <a:lnTo>
                    <a:pt x="1077" y="79"/>
                  </a:lnTo>
                  <a:lnTo>
                    <a:pt x="1072" y="87"/>
                  </a:lnTo>
                  <a:lnTo>
                    <a:pt x="1068" y="94"/>
                  </a:lnTo>
                  <a:lnTo>
                    <a:pt x="1064" y="102"/>
                  </a:lnTo>
                  <a:lnTo>
                    <a:pt x="1061" y="111"/>
                  </a:lnTo>
                  <a:lnTo>
                    <a:pt x="1061" y="111"/>
                  </a:lnTo>
                  <a:lnTo>
                    <a:pt x="1058" y="123"/>
                  </a:lnTo>
                  <a:lnTo>
                    <a:pt x="1057" y="134"/>
                  </a:lnTo>
                  <a:lnTo>
                    <a:pt x="1055" y="157"/>
                  </a:lnTo>
                  <a:lnTo>
                    <a:pt x="1055" y="157"/>
                  </a:lnTo>
                  <a:lnTo>
                    <a:pt x="1054" y="175"/>
                  </a:lnTo>
                  <a:lnTo>
                    <a:pt x="1053" y="184"/>
                  </a:lnTo>
                  <a:lnTo>
                    <a:pt x="1051" y="192"/>
                  </a:lnTo>
                  <a:lnTo>
                    <a:pt x="1049" y="201"/>
                  </a:lnTo>
                  <a:lnTo>
                    <a:pt x="1045" y="209"/>
                  </a:lnTo>
                  <a:lnTo>
                    <a:pt x="1040" y="216"/>
                  </a:lnTo>
                  <a:lnTo>
                    <a:pt x="1032" y="224"/>
                  </a:lnTo>
                  <a:lnTo>
                    <a:pt x="1032" y="224"/>
                  </a:lnTo>
                  <a:lnTo>
                    <a:pt x="1021" y="235"/>
                  </a:lnTo>
                  <a:lnTo>
                    <a:pt x="1011" y="242"/>
                  </a:lnTo>
                  <a:lnTo>
                    <a:pt x="1004" y="244"/>
                  </a:lnTo>
                  <a:lnTo>
                    <a:pt x="999" y="246"/>
                  </a:lnTo>
                  <a:lnTo>
                    <a:pt x="994" y="247"/>
                  </a:lnTo>
                  <a:lnTo>
                    <a:pt x="989" y="248"/>
                  </a:lnTo>
                  <a:lnTo>
                    <a:pt x="989" y="248"/>
                  </a:lnTo>
                  <a:lnTo>
                    <a:pt x="984" y="247"/>
                  </a:lnTo>
                  <a:lnTo>
                    <a:pt x="978" y="246"/>
                  </a:lnTo>
                  <a:lnTo>
                    <a:pt x="973" y="244"/>
                  </a:lnTo>
                  <a:lnTo>
                    <a:pt x="968" y="242"/>
                  </a:lnTo>
                  <a:lnTo>
                    <a:pt x="964" y="239"/>
                  </a:lnTo>
                  <a:lnTo>
                    <a:pt x="963" y="240"/>
                  </a:lnTo>
                  <a:lnTo>
                    <a:pt x="963" y="240"/>
                  </a:lnTo>
                  <a:lnTo>
                    <a:pt x="959" y="235"/>
                  </a:lnTo>
                  <a:lnTo>
                    <a:pt x="959" y="235"/>
                  </a:lnTo>
                  <a:lnTo>
                    <a:pt x="954" y="231"/>
                  </a:lnTo>
                  <a:lnTo>
                    <a:pt x="954" y="231"/>
                  </a:lnTo>
                  <a:lnTo>
                    <a:pt x="950" y="225"/>
                  </a:lnTo>
                  <a:lnTo>
                    <a:pt x="949" y="224"/>
                  </a:lnTo>
                  <a:lnTo>
                    <a:pt x="939" y="213"/>
                  </a:lnTo>
                  <a:lnTo>
                    <a:pt x="939" y="213"/>
                  </a:lnTo>
                  <a:lnTo>
                    <a:pt x="927" y="199"/>
                  </a:lnTo>
                  <a:lnTo>
                    <a:pt x="914" y="184"/>
                  </a:lnTo>
                  <a:lnTo>
                    <a:pt x="887" y="157"/>
                  </a:lnTo>
                  <a:lnTo>
                    <a:pt x="887" y="157"/>
                  </a:lnTo>
                  <a:lnTo>
                    <a:pt x="875" y="145"/>
                  </a:lnTo>
                  <a:lnTo>
                    <a:pt x="875" y="145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25" y="93"/>
                  </a:lnTo>
                  <a:lnTo>
                    <a:pt x="808" y="78"/>
                  </a:lnTo>
                  <a:lnTo>
                    <a:pt x="792" y="64"/>
                  </a:lnTo>
                  <a:lnTo>
                    <a:pt x="774" y="52"/>
                  </a:lnTo>
                  <a:lnTo>
                    <a:pt x="765" y="47"/>
                  </a:lnTo>
                  <a:lnTo>
                    <a:pt x="756" y="43"/>
                  </a:lnTo>
                  <a:lnTo>
                    <a:pt x="745" y="39"/>
                  </a:lnTo>
                  <a:lnTo>
                    <a:pt x="736" y="37"/>
                  </a:lnTo>
                  <a:lnTo>
                    <a:pt x="726" y="35"/>
                  </a:lnTo>
                  <a:lnTo>
                    <a:pt x="716" y="34"/>
                  </a:lnTo>
                  <a:lnTo>
                    <a:pt x="716" y="34"/>
                  </a:lnTo>
                  <a:lnTo>
                    <a:pt x="708" y="35"/>
                  </a:lnTo>
                  <a:lnTo>
                    <a:pt x="700" y="36"/>
                  </a:lnTo>
                  <a:lnTo>
                    <a:pt x="692" y="38"/>
                  </a:lnTo>
                  <a:lnTo>
                    <a:pt x="684" y="40"/>
                  </a:lnTo>
                  <a:lnTo>
                    <a:pt x="684" y="40"/>
                  </a:lnTo>
                  <a:lnTo>
                    <a:pt x="664" y="48"/>
                  </a:lnTo>
                  <a:lnTo>
                    <a:pt x="646" y="59"/>
                  </a:lnTo>
                  <a:lnTo>
                    <a:pt x="628" y="70"/>
                  </a:lnTo>
                  <a:lnTo>
                    <a:pt x="612" y="82"/>
                  </a:lnTo>
                  <a:lnTo>
                    <a:pt x="597" y="95"/>
                  </a:lnTo>
                  <a:lnTo>
                    <a:pt x="581" y="109"/>
                  </a:lnTo>
                  <a:lnTo>
                    <a:pt x="552" y="138"/>
                  </a:lnTo>
                  <a:lnTo>
                    <a:pt x="552" y="138"/>
                  </a:lnTo>
                  <a:lnTo>
                    <a:pt x="535" y="158"/>
                  </a:lnTo>
                  <a:lnTo>
                    <a:pt x="515" y="177"/>
                  </a:lnTo>
                  <a:lnTo>
                    <a:pt x="515" y="177"/>
                  </a:lnTo>
                  <a:lnTo>
                    <a:pt x="480" y="208"/>
                  </a:lnTo>
                  <a:lnTo>
                    <a:pt x="448" y="235"/>
                  </a:lnTo>
                  <a:lnTo>
                    <a:pt x="447" y="236"/>
                  </a:lnTo>
                  <a:lnTo>
                    <a:pt x="447" y="236"/>
                  </a:lnTo>
                  <a:lnTo>
                    <a:pt x="444" y="247"/>
                  </a:lnTo>
                  <a:lnTo>
                    <a:pt x="444" y="247"/>
                  </a:lnTo>
                  <a:lnTo>
                    <a:pt x="438" y="261"/>
                  </a:lnTo>
                  <a:lnTo>
                    <a:pt x="439" y="259"/>
                  </a:lnTo>
                  <a:lnTo>
                    <a:pt x="448" y="268"/>
                  </a:lnTo>
                  <a:lnTo>
                    <a:pt x="448" y="268"/>
                  </a:lnTo>
                  <a:lnTo>
                    <a:pt x="451" y="265"/>
                  </a:lnTo>
                  <a:lnTo>
                    <a:pt x="455" y="264"/>
                  </a:lnTo>
                  <a:lnTo>
                    <a:pt x="463" y="261"/>
                  </a:lnTo>
                  <a:lnTo>
                    <a:pt x="463" y="261"/>
                  </a:lnTo>
                  <a:lnTo>
                    <a:pt x="470" y="260"/>
                  </a:lnTo>
                  <a:lnTo>
                    <a:pt x="477" y="260"/>
                  </a:lnTo>
                  <a:lnTo>
                    <a:pt x="477" y="260"/>
                  </a:lnTo>
                  <a:lnTo>
                    <a:pt x="489" y="260"/>
                  </a:lnTo>
                  <a:lnTo>
                    <a:pt x="502" y="262"/>
                  </a:lnTo>
                  <a:lnTo>
                    <a:pt x="502" y="262"/>
                  </a:lnTo>
                  <a:lnTo>
                    <a:pt x="514" y="263"/>
                  </a:lnTo>
                  <a:lnTo>
                    <a:pt x="526" y="264"/>
                  </a:lnTo>
                  <a:lnTo>
                    <a:pt x="526" y="264"/>
                  </a:lnTo>
                  <a:lnTo>
                    <a:pt x="541" y="265"/>
                  </a:lnTo>
                  <a:lnTo>
                    <a:pt x="557" y="268"/>
                  </a:lnTo>
                  <a:lnTo>
                    <a:pt x="572" y="273"/>
                  </a:lnTo>
                  <a:lnTo>
                    <a:pt x="588" y="280"/>
                  </a:lnTo>
                  <a:lnTo>
                    <a:pt x="603" y="291"/>
                  </a:lnTo>
                  <a:lnTo>
                    <a:pt x="618" y="301"/>
                  </a:lnTo>
                  <a:lnTo>
                    <a:pt x="632" y="315"/>
                  </a:lnTo>
                  <a:lnTo>
                    <a:pt x="646" y="329"/>
                  </a:lnTo>
                  <a:lnTo>
                    <a:pt x="646" y="329"/>
                  </a:lnTo>
                  <a:lnTo>
                    <a:pt x="658" y="345"/>
                  </a:lnTo>
                  <a:lnTo>
                    <a:pt x="670" y="361"/>
                  </a:lnTo>
                  <a:lnTo>
                    <a:pt x="679" y="378"/>
                  </a:lnTo>
                  <a:lnTo>
                    <a:pt x="687" y="394"/>
                  </a:lnTo>
                  <a:lnTo>
                    <a:pt x="695" y="412"/>
                  </a:lnTo>
                  <a:lnTo>
                    <a:pt x="702" y="431"/>
                  </a:lnTo>
                  <a:lnTo>
                    <a:pt x="706" y="449"/>
                  </a:lnTo>
                  <a:lnTo>
                    <a:pt x="710" y="469"/>
                  </a:lnTo>
                  <a:lnTo>
                    <a:pt x="710" y="469"/>
                  </a:lnTo>
                  <a:lnTo>
                    <a:pt x="711" y="484"/>
                  </a:lnTo>
                  <a:lnTo>
                    <a:pt x="710" y="497"/>
                  </a:lnTo>
                  <a:lnTo>
                    <a:pt x="708" y="508"/>
                  </a:lnTo>
                  <a:lnTo>
                    <a:pt x="704" y="521"/>
                  </a:lnTo>
                  <a:lnTo>
                    <a:pt x="698" y="532"/>
                  </a:lnTo>
                  <a:lnTo>
                    <a:pt x="691" y="543"/>
                  </a:lnTo>
                  <a:lnTo>
                    <a:pt x="676" y="565"/>
                  </a:lnTo>
                  <a:lnTo>
                    <a:pt x="676" y="565"/>
                  </a:lnTo>
                  <a:lnTo>
                    <a:pt x="664" y="581"/>
                  </a:lnTo>
                  <a:lnTo>
                    <a:pt x="664" y="581"/>
                  </a:lnTo>
                  <a:lnTo>
                    <a:pt x="659" y="589"/>
                  </a:lnTo>
                  <a:lnTo>
                    <a:pt x="653" y="597"/>
                  </a:lnTo>
                  <a:lnTo>
                    <a:pt x="646" y="604"/>
                  </a:lnTo>
                  <a:lnTo>
                    <a:pt x="640" y="610"/>
                  </a:lnTo>
                  <a:lnTo>
                    <a:pt x="624" y="621"/>
                  </a:lnTo>
                  <a:lnTo>
                    <a:pt x="608" y="631"/>
                  </a:lnTo>
                  <a:lnTo>
                    <a:pt x="592" y="639"/>
                  </a:lnTo>
                  <a:lnTo>
                    <a:pt x="574" y="645"/>
                  </a:lnTo>
                  <a:lnTo>
                    <a:pt x="538" y="659"/>
                  </a:lnTo>
                  <a:lnTo>
                    <a:pt x="535" y="660"/>
                  </a:lnTo>
                  <a:lnTo>
                    <a:pt x="535" y="660"/>
                  </a:lnTo>
                  <a:lnTo>
                    <a:pt x="521" y="663"/>
                  </a:lnTo>
                  <a:lnTo>
                    <a:pt x="508" y="666"/>
                  </a:lnTo>
                  <a:lnTo>
                    <a:pt x="495" y="668"/>
                  </a:lnTo>
                  <a:lnTo>
                    <a:pt x="482" y="668"/>
                  </a:lnTo>
                  <a:lnTo>
                    <a:pt x="482" y="668"/>
                  </a:lnTo>
                  <a:lnTo>
                    <a:pt x="472" y="668"/>
                  </a:lnTo>
                  <a:lnTo>
                    <a:pt x="461" y="667"/>
                  </a:lnTo>
                  <a:lnTo>
                    <a:pt x="451" y="665"/>
                  </a:lnTo>
                  <a:lnTo>
                    <a:pt x="441" y="663"/>
                  </a:lnTo>
                  <a:lnTo>
                    <a:pt x="430" y="659"/>
                  </a:lnTo>
                  <a:lnTo>
                    <a:pt x="420" y="655"/>
                  </a:lnTo>
                  <a:lnTo>
                    <a:pt x="409" y="649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81" y="634"/>
                  </a:lnTo>
                  <a:lnTo>
                    <a:pt x="367" y="623"/>
                  </a:lnTo>
                  <a:lnTo>
                    <a:pt x="354" y="613"/>
                  </a:lnTo>
                  <a:lnTo>
                    <a:pt x="343" y="602"/>
                  </a:lnTo>
                  <a:lnTo>
                    <a:pt x="334" y="589"/>
                  </a:lnTo>
                  <a:lnTo>
                    <a:pt x="325" y="575"/>
                  </a:lnTo>
                  <a:lnTo>
                    <a:pt x="318" y="559"/>
                  </a:lnTo>
                  <a:lnTo>
                    <a:pt x="312" y="543"/>
                  </a:lnTo>
                  <a:lnTo>
                    <a:pt x="312" y="543"/>
                  </a:lnTo>
                  <a:lnTo>
                    <a:pt x="306" y="521"/>
                  </a:lnTo>
                  <a:lnTo>
                    <a:pt x="300" y="499"/>
                  </a:lnTo>
                  <a:lnTo>
                    <a:pt x="300" y="499"/>
                  </a:lnTo>
                  <a:lnTo>
                    <a:pt x="294" y="478"/>
                  </a:lnTo>
                  <a:lnTo>
                    <a:pt x="288" y="459"/>
                  </a:lnTo>
                  <a:lnTo>
                    <a:pt x="277" y="462"/>
                  </a:lnTo>
                  <a:lnTo>
                    <a:pt x="278" y="457"/>
                  </a:lnTo>
                  <a:lnTo>
                    <a:pt x="282" y="455"/>
                  </a:lnTo>
                  <a:lnTo>
                    <a:pt x="287" y="457"/>
                  </a:lnTo>
                  <a:lnTo>
                    <a:pt x="287" y="457"/>
                  </a:lnTo>
                  <a:lnTo>
                    <a:pt x="283" y="450"/>
                  </a:lnTo>
                  <a:lnTo>
                    <a:pt x="283" y="450"/>
                  </a:lnTo>
                  <a:lnTo>
                    <a:pt x="273" y="433"/>
                  </a:lnTo>
                  <a:lnTo>
                    <a:pt x="265" y="421"/>
                  </a:lnTo>
                  <a:lnTo>
                    <a:pt x="259" y="415"/>
                  </a:lnTo>
                  <a:lnTo>
                    <a:pt x="256" y="414"/>
                  </a:lnTo>
                  <a:lnTo>
                    <a:pt x="254" y="413"/>
                  </a:lnTo>
                  <a:lnTo>
                    <a:pt x="254" y="413"/>
                  </a:lnTo>
                  <a:lnTo>
                    <a:pt x="252" y="414"/>
                  </a:lnTo>
                  <a:lnTo>
                    <a:pt x="249" y="415"/>
                  </a:lnTo>
                  <a:lnTo>
                    <a:pt x="222" y="442"/>
                  </a:lnTo>
                  <a:lnTo>
                    <a:pt x="222" y="442"/>
                  </a:lnTo>
                  <a:lnTo>
                    <a:pt x="218" y="446"/>
                  </a:lnTo>
                  <a:lnTo>
                    <a:pt x="213" y="447"/>
                  </a:lnTo>
                  <a:lnTo>
                    <a:pt x="210" y="447"/>
                  </a:lnTo>
                  <a:lnTo>
                    <a:pt x="208" y="449"/>
                  </a:lnTo>
                  <a:lnTo>
                    <a:pt x="208" y="449"/>
                  </a:lnTo>
                  <a:lnTo>
                    <a:pt x="196" y="461"/>
                  </a:lnTo>
                  <a:lnTo>
                    <a:pt x="182" y="472"/>
                  </a:lnTo>
                  <a:lnTo>
                    <a:pt x="157" y="494"/>
                  </a:lnTo>
                  <a:lnTo>
                    <a:pt x="157" y="494"/>
                  </a:lnTo>
                  <a:lnTo>
                    <a:pt x="136" y="510"/>
                  </a:lnTo>
                  <a:lnTo>
                    <a:pt x="115" y="528"/>
                  </a:lnTo>
                  <a:lnTo>
                    <a:pt x="95" y="548"/>
                  </a:lnTo>
                  <a:lnTo>
                    <a:pt x="86" y="558"/>
                  </a:lnTo>
                  <a:lnTo>
                    <a:pt x="77" y="569"/>
                  </a:lnTo>
                  <a:lnTo>
                    <a:pt x="77" y="569"/>
                  </a:lnTo>
                  <a:lnTo>
                    <a:pt x="68" y="581"/>
                  </a:lnTo>
                  <a:lnTo>
                    <a:pt x="60" y="594"/>
                  </a:lnTo>
                  <a:lnTo>
                    <a:pt x="53" y="609"/>
                  </a:lnTo>
                  <a:lnTo>
                    <a:pt x="48" y="623"/>
                  </a:lnTo>
                  <a:lnTo>
                    <a:pt x="43" y="639"/>
                  </a:lnTo>
                  <a:lnTo>
                    <a:pt x="39" y="655"/>
                  </a:lnTo>
                  <a:lnTo>
                    <a:pt x="36" y="670"/>
                  </a:lnTo>
                  <a:lnTo>
                    <a:pt x="35" y="687"/>
                  </a:lnTo>
                  <a:lnTo>
                    <a:pt x="35" y="702"/>
                  </a:lnTo>
                  <a:lnTo>
                    <a:pt x="36" y="718"/>
                  </a:lnTo>
                  <a:lnTo>
                    <a:pt x="38" y="733"/>
                  </a:lnTo>
                  <a:lnTo>
                    <a:pt x="41" y="748"/>
                  </a:lnTo>
                  <a:lnTo>
                    <a:pt x="47" y="762"/>
                  </a:lnTo>
                  <a:lnTo>
                    <a:pt x="52" y="776"/>
                  </a:lnTo>
                  <a:lnTo>
                    <a:pt x="59" y="789"/>
                  </a:lnTo>
                  <a:lnTo>
                    <a:pt x="66" y="801"/>
                  </a:lnTo>
                  <a:lnTo>
                    <a:pt x="66" y="801"/>
                  </a:lnTo>
                  <a:lnTo>
                    <a:pt x="94" y="837"/>
                  </a:lnTo>
                  <a:lnTo>
                    <a:pt x="124" y="873"/>
                  </a:lnTo>
                  <a:lnTo>
                    <a:pt x="159" y="911"/>
                  </a:lnTo>
                  <a:lnTo>
                    <a:pt x="199" y="952"/>
                  </a:lnTo>
                  <a:lnTo>
                    <a:pt x="199" y="952"/>
                  </a:lnTo>
                  <a:lnTo>
                    <a:pt x="210" y="963"/>
                  </a:lnTo>
                  <a:lnTo>
                    <a:pt x="216" y="969"/>
                  </a:lnTo>
                  <a:lnTo>
                    <a:pt x="218" y="969"/>
                  </a:lnTo>
                  <a:lnTo>
                    <a:pt x="218" y="969"/>
                  </a:lnTo>
                  <a:lnTo>
                    <a:pt x="221" y="970"/>
                  </a:lnTo>
                  <a:lnTo>
                    <a:pt x="224" y="971"/>
                  </a:lnTo>
                  <a:lnTo>
                    <a:pt x="226" y="973"/>
                  </a:lnTo>
                  <a:lnTo>
                    <a:pt x="229" y="975"/>
                  </a:lnTo>
                  <a:lnTo>
                    <a:pt x="229" y="975"/>
                  </a:lnTo>
                  <a:lnTo>
                    <a:pt x="234" y="981"/>
                  </a:lnTo>
                  <a:lnTo>
                    <a:pt x="240" y="985"/>
                  </a:lnTo>
                  <a:lnTo>
                    <a:pt x="246" y="988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4" y="988"/>
                  </a:lnTo>
                  <a:lnTo>
                    <a:pt x="257" y="987"/>
                  </a:lnTo>
                  <a:lnTo>
                    <a:pt x="261" y="985"/>
                  </a:lnTo>
                  <a:lnTo>
                    <a:pt x="265" y="982"/>
                  </a:lnTo>
                  <a:lnTo>
                    <a:pt x="265" y="982"/>
                  </a:lnTo>
                  <a:lnTo>
                    <a:pt x="268" y="977"/>
                  </a:lnTo>
                  <a:lnTo>
                    <a:pt x="272" y="971"/>
                  </a:lnTo>
                  <a:lnTo>
                    <a:pt x="275" y="963"/>
                  </a:lnTo>
                  <a:lnTo>
                    <a:pt x="276" y="956"/>
                  </a:lnTo>
                  <a:lnTo>
                    <a:pt x="278" y="942"/>
                  </a:lnTo>
                  <a:lnTo>
                    <a:pt x="277" y="928"/>
                  </a:lnTo>
                  <a:lnTo>
                    <a:pt x="277" y="928"/>
                  </a:lnTo>
                  <a:lnTo>
                    <a:pt x="275" y="915"/>
                  </a:lnTo>
                  <a:lnTo>
                    <a:pt x="275" y="915"/>
                  </a:lnTo>
                  <a:lnTo>
                    <a:pt x="271" y="882"/>
                  </a:lnTo>
                  <a:lnTo>
                    <a:pt x="270" y="865"/>
                  </a:lnTo>
                  <a:lnTo>
                    <a:pt x="268" y="848"/>
                  </a:lnTo>
                  <a:lnTo>
                    <a:pt x="268" y="848"/>
                  </a:lnTo>
                  <a:lnTo>
                    <a:pt x="270" y="838"/>
                  </a:lnTo>
                  <a:lnTo>
                    <a:pt x="271" y="828"/>
                  </a:lnTo>
                  <a:lnTo>
                    <a:pt x="273" y="818"/>
                  </a:lnTo>
                  <a:lnTo>
                    <a:pt x="275" y="809"/>
                  </a:lnTo>
                  <a:lnTo>
                    <a:pt x="280" y="792"/>
                  </a:lnTo>
                  <a:lnTo>
                    <a:pt x="288" y="777"/>
                  </a:lnTo>
                  <a:lnTo>
                    <a:pt x="297" y="762"/>
                  </a:lnTo>
                  <a:lnTo>
                    <a:pt x="309" y="748"/>
                  </a:lnTo>
                  <a:lnTo>
                    <a:pt x="322" y="735"/>
                  </a:lnTo>
                  <a:lnTo>
                    <a:pt x="337" y="722"/>
                  </a:lnTo>
                  <a:lnTo>
                    <a:pt x="337" y="722"/>
                  </a:lnTo>
                  <a:lnTo>
                    <a:pt x="341" y="719"/>
                  </a:lnTo>
                  <a:lnTo>
                    <a:pt x="346" y="716"/>
                  </a:lnTo>
                  <a:lnTo>
                    <a:pt x="352" y="714"/>
                  </a:lnTo>
                  <a:lnTo>
                    <a:pt x="359" y="712"/>
                  </a:lnTo>
                  <a:lnTo>
                    <a:pt x="373" y="708"/>
                  </a:lnTo>
                  <a:lnTo>
                    <a:pt x="391" y="707"/>
                  </a:lnTo>
                  <a:lnTo>
                    <a:pt x="391" y="707"/>
                  </a:lnTo>
                  <a:lnTo>
                    <a:pt x="402" y="708"/>
                  </a:lnTo>
                  <a:lnTo>
                    <a:pt x="414" y="709"/>
                  </a:lnTo>
                  <a:lnTo>
                    <a:pt x="434" y="713"/>
                  </a:lnTo>
                  <a:lnTo>
                    <a:pt x="453" y="718"/>
                  </a:lnTo>
                  <a:lnTo>
                    <a:pt x="469" y="724"/>
                  </a:lnTo>
                  <a:lnTo>
                    <a:pt x="469" y="724"/>
                  </a:lnTo>
                  <a:lnTo>
                    <a:pt x="495" y="737"/>
                  </a:lnTo>
                  <a:lnTo>
                    <a:pt x="520" y="752"/>
                  </a:lnTo>
                  <a:lnTo>
                    <a:pt x="543" y="767"/>
                  </a:lnTo>
                  <a:lnTo>
                    <a:pt x="564" y="782"/>
                  </a:lnTo>
                  <a:lnTo>
                    <a:pt x="584" y="799"/>
                  </a:lnTo>
                  <a:lnTo>
                    <a:pt x="601" y="815"/>
                  </a:lnTo>
                  <a:lnTo>
                    <a:pt x="617" y="833"/>
                  </a:lnTo>
                  <a:lnTo>
                    <a:pt x="631" y="850"/>
                  </a:lnTo>
                  <a:lnTo>
                    <a:pt x="642" y="865"/>
                  </a:lnTo>
                  <a:lnTo>
                    <a:pt x="642" y="865"/>
                  </a:lnTo>
                  <a:lnTo>
                    <a:pt x="669" y="902"/>
                  </a:lnTo>
                  <a:lnTo>
                    <a:pt x="681" y="922"/>
                  </a:lnTo>
                  <a:lnTo>
                    <a:pt x="693" y="942"/>
                  </a:lnTo>
                  <a:lnTo>
                    <a:pt x="705" y="962"/>
                  </a:lnTo>
                  <a:lnTo>
                    <a:pt x="715" y="983"/>
                  </a:lnTo>
                  <a:lnTo>
                    <a:pt x="723" y="1005"/>
                  </a:lnTo>
                  <a:lnTo>
                    <a:pt x="730" y="1027"/>
                  </a:lnTo>
                  <a:lnTo>
                    <a:pt x="730" y="1027"/>
                  </a:lnTo>
                  <a:lnTo>
                    <a:pt x="733" y="1040"/>
                  </a:lnTo>
                  <a:lnTo>
                    <a:pt x="735" y="1057"/>
                  </a:lnTo>
                  <a:lnTo>
                    <a:pt x="737" y="1076"/>
                  </a:lnTo>
                  <a:lnTo>
                    <a:pt x="737" y="1097"/>
                  </a:lnTo>
                  <a:lnTo>
                    <a:pt x="736" y="1108"/>
                  </a:lnTo>
                  <a:lnTo>
                    <a:pt x="735" y="1118"/>
                  </a:lnTo>
                  <a:lnTo>
                    <a:pt x="733" y="1129"/>
                  </a:lnTo>
                  <a:lnTo>
                    <a:pt x="730" y="1140"/>
                  </a:lnTo>
                  <a:lnTo>
                    <a:pt x="726" y="1149"/>
                  </a:lnTo>
                  <a:lnTo>
                    <a:pt x="720" y="1158"/>
                  </a:lnTo>
                  <a:lnTo>
                    <a:pt x="714" y="1168"/>
                  </a:lnTo>
                  <a:lnTo>
                    <a:pt x="707" y="1176"/>
                  </a:lnTo>
                  <a:lnTo>
                    <a:pt x="707" y="1176"/>
                  </a:lnTo>
                  <a:lnTo>
                    <a:pt x="699" y="1183"/>
                  </a:lnTo>
                  <a:lnTo>
                    <a:pt x="689" y="1189"/>
                  </a:lnTo>
                  <a:lnTo>
                    <a:pt x="681" y="1196"/>
                  </a:lnTo>
                  <a:lnTo>
                    <a:pt x="672" y="1200"/>
                  </a:lnTo>
                  <a:lnTo>
                    <a:pt x="662" y="1203"/>
                  </a:lnTo>
                  <a:lnTo>
                    <a:pt x="653" y="1206"/>
                  </a:lnTo>
                  <a:lnTo>
                    <a:pt x="643" y="1207"/>
                  </a:lnTo>
                  <a:lnTo>
                    <a:pt x="633" y="1208"/>
                  </a:lnTo>
                  <a:lnTo>
                    <a:pt x="633" y="1208"/>
                  </a:lnTo>
                  <a:lnTo>
                    <a:pt x="620" y="1207"/>
                  </a:lnTo>
                  <a:lnTo>
                    <a:pt x="607" y="1205"/>
                  </a:lnTo>
                  <a:lnTo>
                    <a:pt x="593" y="1202"/>
                  </a:lnTo>
                  <a:lnTo>
                    <a:pt x="578" y="1197"/>
                  </a:lnTo>
                  <a:lnTo>
                    <a:pt x="578" y="1197"/>
                  </a:lnTo>
                  <a:lnTo>
                    <a:pt x="568" y="1192"/>
                  </a:lnTo>
                  <a:lnTo>
                    <a:pt x="557" y="1186"/>
                  </a:lnTo>
                  <a:lnTo>
                    <a:pt x="557" y="1186"/>
                  </a:lnTo>
                  <a:lnTo>
                    <a:pt x="540" y="1179"/>
                  </a:lnTo>
                  <a:lnTo>
                    <a:pt x="523" y="1172"/>
                  </a:lnTo>
                  <a:lnTo>
                    <a:pt x="515" y="1169"/>
                  </a:lnTo>
                  <a:lnTo>
                    <a:pt x="507" y="1167"/>
                  </a:lnTo>
                  <a:lnTo>
                    <a:pt x="499" y="1166"/>
                  </a:lnTo>
                  <a:lnTo>
                    <a:pt x="490" y="1165"/>
                  </a:lnTo>
                  <a:lnTo>
                    <a:pt x="490" y="1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460" name="组合 1459"/>
          <p:cNvGrpSpPr/>
          <p:nvPr/>
        </p:nvGrpSpPr>
        <p:grpSpPr>
          <a:xfrm>
            <a:off x="9920844" y="952483"/>
            <a:ext cx="1051984" cy="1081616"/>
            <a:chOff x="6119813" y="1023938"/>
            <a:chExt cx="788988" cy="811212"/>
          </a:xfrm>
          <a:solidFill>
            <a:srgbClr val="1043AB"/>
          </a:solidFill>
        </p:grpSpPr>
        <p:sp>
          <p:nvSpPr>
            <p:cNvPr id="1461" name="Freeform 1049"/>
            <p:cNvSpPr/>
            <p:nvPr/>
          </p:nvSpPr>
          <p:spPr bwMode="auto">
            <a:xfrm>
              <a:off x="6213475" y="1209675"/>
              <a:ext cx="39688" cy="65088"/>
            </a:xfrm>
            <a:custGeom>
              <a:avLst/>
              <a:gdLst/>
              <a:ahLst/>
              <a:cxnLst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4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5" y="9"/>
                </a:cxn>
                <a:cxn ang="0">
                  <a:pos x="63" y="14"/>
                </a:cxn>
                <a:cxn ang="0">
                  <a:pos x="57" y="23"/>
                </a:cxn>
                <a:cxn ang="0">
                  <a:pos x="50" y="32"/>
                </a:cxn>
                <a:cxn ang="0">
                  <a:pos x="44" y="38"/>
                </a:cxn>
                <a:cxn ang="0">
                  <a:pos x="44" y="38"/>
                </a:cxn>
                <a:cxn ang="0">
                  <a:pos x="32" y="52"/>
                </a:cxn>
                <a:cxn ang="0">
                  <a:pos x="22" y="67"/>
                </a:cxn>
                <a:cxn ang="0">
                  <a:pos x="22" y="67"/>
                </a:cxn>
                <a:cxn ang="0">
                  <a:pos x="15" y="78"/>
                </a:cxn>
                <a:cxn ang="0">
                  <a:pos x="8" y="91"/>
                </a:cxn>
                <a:cxn ang="0">
                  <a:pos x="3" y="104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1"/>
                </a:cxn>
                <a:cxn ang="0">
                  <a:pos x="2" y="121"/>
                </a:cxn>
                <a:cxn ang="0">
                  <a:pos x="4" y="122"/>
                </a:cxn>
                <a:cxn ang="0">
                  <a:pos x="7" y="121"/>
                </a:cxn>
                <a:cxn ang="0">
                  <a:pos x="8" y="119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3" y="102"/>
                </a:cxn>
                <a:cxn ang="0">
                  <a:pos x="21" y="89"/>
                </a:cxn>
                <a:cxn ang="0">
                  <a:pos x="21" y="89"/>
                </a:cxn>
                <a:cxn ang="0">
                  <a:pos x="26" y="78"/>
                </a:cxn>
                <a:cxn ang="0">
                  <a:pos x="32" y="69"/>
                </a:cxn>
                <a:cxn ang="0">
                  <a:pos x="38" y="60"/>
                </a:cxn>
                <a:cxn ang="0">
                  <a:pos x="46" y="50"/>
                </a:cxn>
                <a:cxn ang="0">
                  <a:pos x="46" y="50"/>
                </a:cxn>
                <a:cxn ang="0">
                  <a:pos x="62" y="32"/>
                </a:cxn>
                <a:cxn ang="0">
                  <a:pos x="70" y="21"/>
                </a:cxn>
                <a:cxn ang="0">
                  <a:pos x="74" y="15"/>
                </a:cxn>
                <a:cxn ang="0">
                  <a:pos x="75" y="10"/>
                </a:cxn>
                <a:cxn ang="0">
                  <a:pos x="75" y="10"/>
                </a:cxn>
                <a:cxn ang="0">
                  <a:pos x="76" y="8"/>
                </a:cxn>
                <a:cxn ang="0">
                  <a:pos x="76" y="6"/>
                </a:cxn>
              </a:cxnLst>
              <a:rect l="0" t="0" r="r" b="b"/>
              <a:pathLst>
                <a:path w="76" h="122">
                  <a:moveTo>
                    <a:pt x="76" y="6"/>
                  </a:moveTo>
                  <a:lnTo>
                    <a:pt x="76" y="6"/>
                  </a:lnTo>
                  <a:lnTo>
                    <a:pt x="76" y="4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5" y="9"/>
                  </a:lnTo>
                  <a:lnTo>
                    <a:pt x="63" y="14"/>
                  </a:lnTo>
                  <a:lnTo>
                    <a:pt x="57" y="23"/>
                  </a:lnTo>
                  <a:lnTo>
                    <a:pt x="50" y="32"/>
                  </a:lnTo>
                  <a:lnTo>
                    <a:pt x="44" y="38"/>
                  </a:lnTo>
                  <a:lnTo>
                    <a:pt x="44" y="38"/>
                  </a:lnTo>
                  <a:lnTo>
                    <a:pt x="32" y="52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5" y="78"/>
                  </a:lnTo>
                  <a:lnTo>
                    <a:pt x="8" y="91"/>
                  </a:lnTo>
                  <a:lnTo>
                    <a:pt x="3" y="104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1"/>
                  </a:lnTo>
                  <a:lnTo>
                    <a:pt x="2" y="121"/>
                  </a:lnTo>
                  <a:lnTo>
                    <a:pt x="4" y="122"/>
                  </a:lnTo>
                  <a:lnTo>
                    <a:pt x="7" y="121"/>
                  </a:lnTo>
                  <a:lnTo>
                    <a:pt x="8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3" y="102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6" y="78"/>
                  </a:lnTo>
                  <a:lnTo>
                    <a:pt x="32" y="69"/>
                  </a:lnTo>
                  <a:lnTo>
                    <a:pt x="38" y="60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62" y="32"/>
                  </a:lnTo>
                  <a:lnTo>
                    <a:pt x="70" y="21"/>
                  </a:lnTo>
                  <a:lnTo>
                    <a:pt x="74" y="15"/>
                  </a:lnTo>
                  <a:lnTo>
                    <a:pt x="75" y="10"/>
                  </a:lnTo>
                  <a:lnTo>
                    <a:pt x="75" y="10"/>
                  </a:lnTo>
                  <a:lnTo>
                    <a:pt x="76" y="8"/>
                  </a:lnTo>
                  <a:lnTo>
                    <a:pt x="7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2" name="Freeform 1050"/>
            <p:cNvSpPr/>
            <p:nvPr/>
          </p:nvSpPr>
          <p:spPr bwMode="auto">
            <a:xfrm>
              <a:off x="6227763" y="1220788"/>
              <a:ext cx="55563" cy="85725"/>
            </a:xfrm>
            <a:custGeom>
              <a:avLst/>
              <a:gdLst/>
              <a:ahLst/>
              <a:cxnLst>
                <a:cxn ang="0">
                  <a:pos x="105" y="5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05" y="3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3" y="0"/>
                </a:cxn>
                <a:cxn ang="0">
                  <a:pos x="99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4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5" y="10"/>
                </a:cxn>
                <a:cxn ang="0">
                  <a:pos x="94" y="15"/>
                </a:cxn>
                <a:cxn ang="0">
                  <a:pos x="92" y="19"/>
                </a:cxn>
                <a:cxn ang="0">
                  <a:pos x="86" y="28"/>
                </a:cxn>
                <a:cxn ang="0">
                  <a:pos x="79" y="38"/>
                </a:cxn>
                <a:cxn ang="0">
                  <a:pos x="73" y="44"/>
                </a:cxn>
                <a:cxn ang="0">
                  <a:pos x="73" y="44"/>
                </a:cxn>
                <a:cxn ang="0">
                  <a:pos x="62" y="56"/>
                </a:cxn>
                <a:cxn ang="0">
                  <a:pos x="53" y="70"/>
                </a:cxn>
                <a:cxn ang="0">
                  <a:pos x="53" y="70"/>
                </a:cxn>
                <a:cxn ang="0">
                  <a:pos x="25" y="113"/>
                </a:cxn>
                <a:cxn ang="0">
                  <a:pos x="25" y="113"/>
                </a:cxn>
                <a:cxn ang="0">
                  <a:pos x="19" y="124"/>
                </a:cxn>
                <a:cxn ang="0">
                  <a:pos x="13" y="134"/>
                </a:cxn>
                <a:cxn ang="0">
                  <a:pos x="8" y="143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5" y="162"/>
                </a:cxn>
                <a:cxn ang="0">
                  <a:pos x="6" y="161"/>
                </a:cxn>
                <a:cxn ang="0">
                  <a:pos x="8" y="160"/>
                </a:cxn>
                <a:cxn ang="0">
                  <a:pos x="8" y="160"/>
                </a:cxn>
                <a:cxn ang="0">
                  <a:pos x="18" y="148"/>
                </a:cxn>
                <a:cxn ang="0">
                  <a:pos x="25" y="135"/>
                </a:cxn>
                <a:cxn ang="0">
                  <a:pos x="39" y="108"/>
                </a:cxn>
                <a:cxn ang="0">
                  <a:pos x="47" y="95"/>
                </a:cxn>
                <a:cxn ang="0">
                  <a:pos x="54" y="81"/>
                </a:cxn>
                <a:cxn ang="0">
                  <a:pos x="62" y="69"/>
                </a:cxn>
                <a:cxn ang="0">
                  <a:pos x="73" y="57"/>
                </a:cxn>
                <a:cxn ang="0">
                  <a:pos x="73" y="57"/>
                </a:cxn>
                <a:cxn ang="0">
                  <a:pos x="83" y="47"/>
                </a:cxn>
                <a:cxn ang="0">
                  <a:pos x="94" y="34"/>
                </a:cxn>
                <a:cxn ang="0">
                  <a:pos x="98" y="27"/>
                </a:cxn>
                <a:cxn ang="0">
                  <a:pos x="103" y="20"/>
                </a:cxn>
                <a:cxn ang="0">
                  <a:pos x="105" y="13"/>
                </a:cxn>
                <a:cxn ang="0">
                  <a:pos x="105" y="5"/>
                </a:cxn>
                <a:cxn ang="0">
                  <a:pos x="105" y="5"/>
                </a:cxn>
              </a:cxnLst>
              <a:rect l="0" t="0" r="r" b="b"/>
              <a:pathLst>
                <a:path w="105" h="162">
                  <a:moveTo>
                    <a:pt x="105" y="5"/>
                  </a:move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3" y="0"/>
                  </a:lnTo>
                  <a:lnTo>
                    <a:pt x="99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4" y="15"/>
                  </a:lnTo>
                  <a:lnTo>
                    <a:pt x="92" y="19"/>
                  </a:lnTo>
                  <a:lnTo>
                    <a:pt x="86" y="28"/>
                  </a:lnTo>
                  <a:lnTo>
                    <a:pt x="79" y="38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62" y="56"/>
                  </a:lnTo>
                  <a:lnTo>
                    <a:pt x="53" y="70"/>
                  </a:lnTo>
                  <a:lnTo>
                    <a:pt x="53" y="70"/>
                  </a:lnTo>
                  <a:lnTo>
                    <a:pt x="25" y="113"/>
                  </a:lnTo>
                  <a:lnTo>
                    <a:pt x="25" y="113"/>
                  </a:lnTo>
                  <a:lnTo>
                    <a:pt x="19" y="124"/>
                  </a:lnTo>
                  <a:lnTo>
                    <a:pt x="13" y="134"/>
                  </a:lnTo>
                  <a:lnTo>
                    <a:pt x="8" y="143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5" y="162"/>
                  </a:lnTo>
                  <a:lnTo>
                    <a:pt x="6" y="161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8" y="148"/>
                  </a:lnTo>
                  <a:lnTo>
                    <a:pt x="25" y="135"/>
                  </a:lnTo>
                  <a:lnTo>
                    <a:pt x="39" y="108"/>
                  </a:lnTo>
                  <a:lnTo>
                    <a:pt x="47" y="95"/>
                  </a:lnTo>
                  <a:lnTo>
                    <a:pt x="54" y="81"/>
                  </a:lnTo>
                  <a:lnTo>
                    <a:pt x="62" y="69"/>
                  </a:lnTo>
                  <a:lnTo>
                    <a:pt x="73" y="57"/>
                  </a:lnTo>
                  <a:lnTo>
                    <a:pt x="73" y="57"/>
                  </a:lnTo>
                  <a:lnTo>
                    <a:pt x="83" y="47"/>
                  </a:lnTo>
                  <a:lnTo>
                    <a:pt x="94" y="34"/>
                  </a:lnTo>
                  <a:lnTo>
                    <a:pt x="98" y="27"/>
                  </a:lnTo>
                  <a:lnTo>
                    <a:pt x="103" y="20"/>
                  </a:lnTo>
                  <a:lnTo>
                    <a:pt x="105" y="13"/>
                  </a:lnTo>
                  <a:lnTo>
                    <a:pt x="105" y="5"/>
                  </a:lnTo>
                  <a:lnTo>
                    <a:pt x="10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3" name="Freeform 1051"/>
            <p:cNvSpPr/>
            <p:nvPr/>
          </p:nvSpPr>
          <p:spPr bwMode="auto">
            <a:xfrm>
              <a:off x="6227763" y="1250950"/>
              <a:ext cx="66675" cy="8890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9" y="16"/>
                </a:cxn>
                <a:cxn ang="0">
                  <a:pos x="82" y="29"/>
                </a:cxn>
                <a:cxn ang="0">
                  <a:pos x="82" y="29"/>
                </a:cxn>
                <a:cxn ang="0">
                  <a:pos x="76" y="38"/>
                </a:cxn>
                <a:cxn ang="0">
                  <a:pos x="69" y="47"/>
                </a:cxn>
                <a:cxn ang="0">
                  <a:pos x="58" y="67"/>
                </a:cxn>
                <a:cxn ang="0">
                  <a:pos x="58" y="67"/>
                </a:cxn>
                <a:cxn ang="0">
                  <a:pos x="51" y="78"/>
                </a:cxn>
                <a:cxn ang="0">
                  <a:pos x="45" y="89"/>
                </a:cxn>
                <a:cxn ang="0">
                  <a:pos x="32" y="113"/>
                </a:cxn>
                <a:cxn ang="0">
                  <a:pos x="25" y="125"/>
                </a:cxn>
                <a:cxn ang="0">
                  <a:pos x="19" y="137"/>
                </a:cxn>
                <a:cxn ang="0">
                  <a:pos x="10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3" y="166"/>
                </a:cxn>
                <a:cxn ang="0">
                  <a:pos x="5" y="166"/>
                </a:cxn>
                <a:cxn ang="0">
                  <a:pos x="6" y="166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16" y="157"/>
                </a:cxn>
                <a:cxn ang="0">
                  <a:pos x="22" y="148"/>
                </a:cxn>
                <a:cxn ang="0">
                  <a:pos x="34" y="130"/>
                </a:cxn>
                <a:cxn ang="0">
                  <a:pos x="45" y="111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0" y="81"/>
                </a:cxn>
                <a:cxn ang="0">
                  <a:pos x="66" y="71"/>
                </a:cxn>
                <a:cxn ang="0">
                  <a:pos x="81" y="50"/>
                </a:cxn>
                <a:cxn ang="0">
                  <a:pos x="81" y="50"/>
                </a:cxn>
                <a:cxn ang="0">
                  <a:pos x="90" y="38"/>
                </a:cxn>
                <a:cxn ang="0">
                  <a:pos x="101" y="27"/>
                </a:cxn>
                <a:cxn ang="0">
                  <a:pos x="122" y="7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4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1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4" h="166">
                  <a:moveTo>
                    <a:pt x="116" y="1"/>
                  </a:moveTo>
                  <a:lnTo>
                    <a:pt x="116" y="1"/>
                  </a:lnTo>
                  <a:lnTo>
                    <a:pt x="99" y="16"/>
                  </a:lnTo>
                  <a:lnTo>
                    <a:pt x="82" y="29"/>
                  </a:lnTo>
                  <a:lnTo>
                    <a:pt x="82" y="29"/>
                  </a:lnTo>
                  <a:lnTo>
                    <a:pt x="76" y="38"/>
                  </a:lnTo>
                  <a:lnTo>
                    <a:pt x="69" y="47"/>
                  </a:lnTo>
                  <a:lnTo>
                    <a:pt x="58" y="67"/>
                  </a:lnTo>
                  <a:lnTo>
                    <a:pt x="58" y="67"/>
                  </a:lnTo>
                  <a:lnTo>
                    <a:pt x="51" y="78"/>
                  </a:lnTo>
                  <a:lnTo>
                    <a:pt x="45" y="89"/>
                  </a:lnTo>
                  <a:lnTo>
                    <a:pt x="32" y="113"/>
                  </a:lnTo>
                  <a:lnTo>
                    <a:pt x="25" y="125"/>
                  </a:lnTo>
                  <a:lnTo>
                    <a:pt x="19" y="137"/>
                  </a:lnTo>
                  <a:lnTo>
                    <a:pt x="10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3" y="166"/>
                  </a:lnTo>
                  <a:lnTo>
                    <a:pt x="5" y="166"/>
                  </a:lnTo>
                  <a:lnTo>
                    <a:pt x="6" y="166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16" y="157"/>
                  </a:lnTo>
                  <a:lnTo>
                    <a:pt x="22" y="148"/>
                  </a:lnTo>
                  <a:lnTo>
                    <a:pt x="34" y="130"/>
                  </a:lnTo>
                  <a:lnTo>
                    <a:pt x="45" y="111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0" y="81"/>
                  </a:lnTo>
                  <a:lnTo>
                    <a:pt x="66" y="71"/>
                  </a:lnTo>
                  <a:lnTo>
                    <a:pt x="81" y="50"/>
                  </a:lnTo>
                  <a:lnTo>
                    <a:pt x="81" y="50"/>
                  </a:lnTo>
                  <a:lnTo>
                    <a:pt x="90" y="38"/>
                  </a:lnTo>
                  <a:lnTo>
                    <a:pt x="101" y="27"/>
                  </a:lnTo>
                  <a:lnTo>
                    <a:pt x="122" y="7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4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1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4" name="Freeform 1052"/>
            <p:cNvSpPr/>
            <p:nvPr/>
          </p:nvSpPr>
          <p:spPr bwMode="auto">
            <a:xfrm>
              <a:off x="6218238" y="1208088"/>
              <a:ext cx="57150" cy="682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87" y="14"/>
                </a:cxn>
                <a:cxn ang="0">
                  <a:pos x="74" y="27"/>
                </a:cxn>
                <a:cxn ang="0">
                  <a:pos x="60" y="43"/>
                </a:cxn>
                <a:cxn ang="0">
                  <a:pos x="49" y="58"/>
                </a:cxn>
                <a:cxn ang="0">
                  <a:pos x="25" y="89"/>
                </a:cxn>
                <a:cxn ang="0">
                  <a:pos x="14" y="106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7" y="129"/>
                </a:cxn>
                <a:cxn ang="0">
                  <a:pos x="9" y="128"/>
                </a:cxn>
                <a:cxn ang="0">
                  <a:pos x="9" y="128"/>
                </a:cxn>
                <a:cxn ang="0">
                  <a:pos x="20" y="113"/>
                </a:cxn>
                <a:cxn ang="0">
                  <a:pos x="31" y="97"/>
                </a:cxn>
                <a:cxn ang="0">
                  <a:pos x="54" y="66"/>
                </a:cxn>
                <a:cxn ang="0">
                  <a:pos x="67" y="50"/>
                </a:cxn>
                <a:cxn ang="0">
                  <a:pos x="79" y="36"/>
                </a:cxn>
                <a:cxn ang="0">
                  <a:pos x="93" y="22"/>
                </a:cxn>
                <a:cxn ang="0">
                  <a:pos x="107" y="10"/>
                </a:cxn>
                <a:cxn ang="0">
                  <a:pos x="107" y="10"/>
                </a:cxn>
                <a:cxn ang="0">
                  <a:pos x="108" y="9"/>
                </a:cxn>
                <a:cxn ang="0">
                  <a:pos x="109" y="7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09" h="130">
                  <a:moveTo>
                    <a:pt x="102" y="1"/>
                  </a:moveTo>
                  <a:lnTo>
                    <a:pt x="102" y="1"/>
                  </a:lnTo>
                  <a:lnTo>
                    <a:pt x="87" y="14"/>
                  </a:lnTo>
                  <a:lnTo>
                    <a:pt x="74" y="27"/>
                  </a:lnTo>
                  <a:lnTo>
                    <a:pt x="60" y="43"/>
                  </a:lnTo>
                  <a:lnTo>
                    <a:pt x="49" y="58"/>
                  </a:lnTo>
                  <a:lnTo>
                    <a:pt x="25" y="89"/>
                  </a:lnTo>
                  <a:lnTo>
                    <a:pt x="14" y="106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7" y="129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20" y="113"/>
                  </a:lnTo>
                  <a:lnTo>
                    <a:pt x="31" y="97"/>
                  </a:lnTo>
                  <a:lnTo>
                    <a:pt x="54" y="66"/>
                  </a:lnTo>
                  <a:lnTo>
                    <a:pt x="67" y="50"/>
                  </a:lnTo>
                  <a:lnTo>
                    <a:pt x="79" y="36"/>
                  </a:lnTo>
                  <a:lnTo>
                    <a:pt x="93" y="22"/>
                  </a:lnTo>
                  <a:lnTo>
                    <a:pt x="107" y="10"/>
                  </a:lnTo>
                  <a:lnTo>
                    <a:pt x="107" y="10"/>
                  </a:lnTo>
                  <a:lnTo>
                    <a:pt x="108" y="9"/>
                  </a:lnTo>
                  <a:lnTo>
                    <a:pt x="109" y="7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5" name="Freeform 1053"/>
            <p:cNvSpPr/>
            <p:nvPr/>
          </p:nvSpPr>
          <p:spPr bwMode="auto">
            <a:xfrm>
              <a:off x="6743700" y="1198563"/>
              <a:ext cx="42863" cy="60325"/>
            </a:xfrm>
            <a:custGeom>
              <a:avLst/>
              <a:gdLst/>
              <a:ahLst/>
              <a:cxnLst>
                <a:cxn ang="0">
                  <a:pos x="72" y="5"/>
                </a:cxn>
                <a:cxn ang="0">
                  <a:pos x="72" y="5"/>
                </a:cxn>
                <a:cxn ang="0">
                  <a:pos x="71" y="12"/>
                </a:cxn>
                <a:cxn ang="0">
                  <a:pos x="68" y="19"/>
                </a:cxn>
                <a:cxn ang="0">
                  <a:pos x="65" y="27"/>
                </a:cxn>
                <a:cxn ang="0">
                  <a:pos x="60" y="34"/>
                </a:cxn>
                <a:cxn ang="0">
                  <a:pos x="51" y="47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20" y="83"/>
                </a:cxn>
                <a:cxn ang="0">
                  <a:pos x="11" y="94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5" y="114"/>
                </a:cxn>
                <a:cxn ang="0">
                  <a:pos x="8" y="113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9" y="99"/>
                </a:cxn>
                <a:cxn ang="0">
                  <a:pos x="29" y="87"/>
                </a:cxn>
                <a:cxn ang="0">
                  <a:pos x="52" y="62"/>
                </a:cxn>
                <a:cxn ang="0">
                  <a:pos x="63" y="48"/>
                </a:cxn>
                <a:cxn ang="0">
                  <a:pos x="72" y="35"/>
                </a:cxn>
                <a:cxn ang="0">
                  <a:pos x="76" y="28"/>
                </a:cxn>
                <a:cxn ang="0">
                  <a:pos x="78" y="20"/>
                </a:cxn>
                <a:cxn ang="0">
                  <a:pos x="80" y="12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1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5"/>
                </a:cxn>
              </a:cxnLst>
              <a:rect l="0" t="0" r="r" b="b"/>
              <a:pathLst>
                <a:path w="81" h="114">
                  <a:moveTo>
                    <a:pt x="72" y="5"/>
                  </a:moveTo>
                  <a:lnTo>
                    <a:pt x="72" y="5"/>
                  </a:lnTo>
                  <a:lnTo>
                    <a:pt x="71" y="12"/>
                  </a:lnTo>
                  <a:lnTo>
                    <a:pt x="68" y="19"/>
                  </a:lnTo>
                  <a:lnTo>
                    <a:pt x="65" y="27"/>
                  </a:lnTo>
                  <a:lnTo>
                    <a:pt x="60" y="34"/>
                  </a:lnTo>
                  <a:lnTo>
                    <a:pt x="51" y="47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20" y="83"/>
                  </a:lnTo>
                  <a:lnTo>
                    <a:pt x="11" y="94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5" y="114"/>
                  </a:lnTo>
                  <a:lnTo>
                    <a:pt x="8" y="113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9" y="99"/>
                  </a:lnTo>
                  <a:lnTo>
                    <a:pt x="29" y="87"/>
                  </a:lnTo>
                  <a:lnTo>
                    <a:pt x="52" y="62"/>
                  </a:lnTo>
                  <a:lnTo>
                    <a:pt x="63" y="48"/>
                  </a:lnTo>
                  <a:lnTo>
                    <a:pt x="72" y="35"/>
                  </a:lnTo>
                  <a:lnTo>
                    <a:pt x="76" y="28"/>
                  </a:lnTo>
                  <a:lnTo>
                    <a:pt x="78" y="20"/>
                  </a:lnTo>
                  <a:lnTo>
                    <a:pt x="80" y="12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1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1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6" name="Freeform 1054"/>
            <p:cNvSpPr/>
            <p:nvPr/>
          </p:nvSpPr>
          <p:spPr bwMode="auto">
            <a:xfrm>
              <a:off x="6751638" y="1206500"/>
              <a:ext cx="60325" cy="74613"/>
            </a:xfrm>
            <a:custGeom>
              <a:avLst/>
              <a:gdLst/>
              <a:ahLst/>
              <a:cxnLst>
                <a:cxn ang="0">
                  <a:pos x="105" y="1"/>
                </a:cxn>
                <a:cxn ang="0">
                  <a:pos x="105" y="1"/>
                </a:cxn>
                <a:cxn ang="0">
                  <a:pos x="91" y="17"/>
                </a:cxn>
                <a:cxn ang="0">
                  <a:pos x="77" y="33"/>
                </a:cxn>
                <a:cxn ang="0">
                  <a:pos x="52" y="6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0" y="140"/>
                </a:cxn>
                <a:cxn ang="0">
                  <a:pos x="2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59" y="73"/>
                </a:cxn>
                <a:cxn ang="0">
                  <a:pos x="85" y="40"/>
                </a:cxn>
                <a:cxn ang="0">
                  <a:pos x="98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8" y="0"/>
                </a:cxn>
                <a:cxn ang="0">
                  <a:pos x="105" y="1"/>
                </a:cxn>
                <a:cxn ang="0">
                  <a:pos x="105" y="1"/>
                </a:cxn>
              </a:cxnLst>
              <a:rect l="0" t="0" r="r" b="b"/>
              <a:pathLst>
                <a:path w="114" h="142">
                  <a:moveTo>
                    <a:pt x="105" y="1"/>
                  </a:moveTo>
                  <a:lnTo>
                    <a:pt x="105" y="1"/>
                  </a:lnTo>
                  <a:lnTo>
                    <a:pt x="91" y="17"/>
                  </a:lnTo>
                  <a:lnTo>
                    <a:pt x="77" y="33"/>
                  </a:lnTo>
                  <a:lnTo>
                    <a:pt x="52" y="6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40"/>
                  </a:lnTo>
                  <a:lnTo>
                    <a:pt x="2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59" y="73"/>
                  </a:lnTo>
                  <a:lnTo>
                    <a:pt x="85" y="40"/>
                  </a:lnTo>
                  <a:lnTo>
                    <a:pt x="98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8" y="0"/>
                  </a:ln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7" name="Freeform 1055"/>
            <p:cNvSpPr/>
            <p:nvPr/>
          </p:nvSpPr>
          <p:spPr bwMode="auto">
            <a:xfrm>
              <a:off x="6750050" y="1228725"/>
              <a:ext cx="66675" cy="85725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3" y="18"/>
                </a:cxn>
                <a:cxn ang="0">
                  <a:pos x="88" y="36"/>
                </a:cxn>
                <a:cxn ang="0">
                  <a:pos x="72" y="55"/>
                </a:cxn>
                <a:cxn ang="0">
                  <a:pos x="58" y="73"/>
                </a:cxn>
                <a:cxn ang="0">
                  <a:pos x="58" y="73"/>
                </a:cxn>
                <a:cxn ang="0">
                  <a:pos x="42" y="97"/>
                </a:cxn>
                <a:cxn ang="0">
                  <a:pos x="35" y="109"/>
                </a:cxn>
                <a:cxn ang="0">
                  <a:pos x="25" y="120"/>
                </a:cxn>
                <a:cxn ang="0">
                  <a:pos x="25" y="120"/>
                </a:cxn>
                <a:cxn ang="0">
                  <a:pos x="12" y="137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5" y="150"/>
                </a:cxn>
                <a:cxn ang="0">
                  <a:pos x="21" y="141"/>
                </a:cxn>
                <a:cxn ang="0">
                  <a:pos x="35" y="122"/>
                </a:cxn>
                <a:cxn ang="0">
                  <a:pos x="49" y="104"/>
                </a:cxn>
                <a:cxn ang="0">
                  <a:pos x="56" y="95"/>
                </a:cxn>
                <a:cxn ang="0">
                  <a:pos x="62" y="86"/>
                </a:cxn>
                <a:cxn ang="0">
                  <a:pos x="62" y="86"/>
                </a:cxn>
                <a:cxn ang="0">
                  <a:pos x="69" y="74"/>
                </a:cxn>
                <a:cxn ang="0">
                  <a:pos x="76" y="64"/>
                </a:cxn>
                <a:cxn ang="0">
                  <a:pos x="92" y="44"/>
                </a:cxn>
                <a:cxn ang="0">
                  <a:pos x="109" y="27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8" y="3"/>
                </a:cxn>
                <a:cxn ang="0">
                  <a:pos x="127" y="2"/>
                </a:cxn>
                <a:cxn ang="0">
                  <a:pos x="125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61">
                  <a:moveTo>
                    <a:pt x="120" y="2"/>
                  </a:moveTo>
                  <a:lnTo>
                    <a:pt x="120" y="2"/>
                  </a:lnTo>
                  <a:lnTo>
                    <a:pt x="103" y="18"/>
                  </a:lnTo>
                  <a:lnTo>
                    <a:pt x="88" y="36"/>
                  </a:lnTo>
                  <a:lnTo>
                    <a:pt x="72" y="55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42" y="97"/>
                  </a:lnTo>
                  <a:lnTo>
                    <a:pt x="35" y="109"/>
                  </a:lnTo>
                  <a:lnTo>
                    <a:pt x="25" y="120"/>
                  </a:lnTo>
                  <a:lnTo>
                    <a:pt x="25" y="120"/>
                  </a:lnTo>
                  <a:lnTo>
                    <a:pt x="12" y="137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5" y="150"/>
                  </a:lnTo>
                  <a:lnTo>
                    <a:pt x="21" y="141"/>
                  </a:lnTo>
                  <a:lnTo>
                    <a:pt x="35" y="122"/>
                  </a:lnTo>
                  <a:lnTo>
                    <a:pt x="49" y="104"/>
                  </a:lnTo>
                  <a:lnTo>
                    <a:pt x="56" y="95"/>
                  </a:lnTo>
                  <a:lnTo>
                    <a:pt x="62" y="86"/>
                  </a:lnTo>
                  <a:lnTo>
                    <a:pt x="62" y="86"/>
                  </a:lnTo>
                  <a:lnTo>
                    <a:pt x="69" y="74"/>
                  </a:lnTo>
                  <a:lnTo>
                    <a:pt x="76" y="64"/>
                  </a:lnTo>
                  <a:lnTo>
                    <a:pt x="92" y="44"/>
                  </a:lnTo>
                  <a:lnTo>
                    <a:pt x="109" y="27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7" y="2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8" name="Freeform 1056"/>
            <p:cNvSpPr/>
            <p:nvPr/>
          </p:nvSpPr>
          <p:spPr bwMode="auto">
            <a:xfrm>
              <a:off x="6751638" y="1262063"/>
              <a:ext cx="65088" cy="77788"/>
            </a:xfrm>
            <a:custGeom>
              <a:avLst/>
              <a:gdLst/>
              <a:ahLst/>
              <a:cxnLst>
                <a:cxn ang="0">
                  <a:pos x="115" y="1"/>
                </a:cxn>
                <a:cxn ang="0">
                  <a:pos x="115" y="1"/>
                </a:cxn>
                <a:cxn ang="0">
                  <a:pos x="99" y="19"/>
                </a:cxn>
                <a:cxn ang="0">
                  <a:pos x="84" y="37"/>
                </a:cxn>
                <a:cxn ang="0">
                  <a:pos x="53" y="75"/>
                </a:cxn>
                <a:cxn ang="0">
                  <a:pos x="53" y="75"/>
                </a:cxn>
                <a:cxn ang="0">
                  <a:pos x="26" y="107"/>
                </a:cxn>
                <a:cxn ang="0">
                  <a:pos x="12" y="123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7" y="146"/>
                </a:cxn>
                <a:cxn ang="0">
                  <a:pos x="8" y="145"/>
                </a:cxn>
                <a:cxn ang="0">
                  <a:pos x="8" y="145"/>
                </a:cxn>
                <a:cxn ang="0">
                  <a:pos x="22" y="126"/>
                </a:cxn>
                <a:cxn ang="0">
                  <a:pos x="36" y="109"/>
                </a:cxn>
                <a:cxn ang="0">
                  <a:pos x="65" y="75"/>
                </a:cxn>
                <a:cxn ang="0">
                  <a:pos x="65" y="75"/>
                </a:cxn>
                <a:cxn ang="0">
                  <a:pos x="93" y="40"/>
                </a:cxn>
                <a:cxn ang="0">
                  <a:pos x="107" y="24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1"/>
                </a:cxn>
                <a:cxn ang="0">
                  <a:pos x="115" y="1"/>
                </a:cxn>
              </a:cxnLst>
              <a:rect l="0" t="0" r="r" b="b"/>
              <a:pathLst>
                <a:path w="123" h="147">
                  <a:moveTo>
                    <a:pt x="115" y="1"/>
                  </a:moveTo>
                  <a:lnTo>
                    <a:pt x="115" y="1"/>
                  </a:lnTo>
                  <a:lnTo>
                    <a:pt x="99" y="19"/>
                  </a:lnTo>
                  <a:lnTo>
                    <a:pt x="84" y="3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26" y="107"/>
                  </a:lnTo>
                  <a:lnTo>
                    <a:pt x="12" y="123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8" y="145"/>
                  </a:lnTo>
                  <a:lnTo>
                    <a:pt x="22" y="126"/>
                  </a:lnTo>
                  <a:lnTo>
                    <a:pt x="36" y="109"/>
                  </a:lnTo>
                  <a:lnTo>
                    <a:pt x="65" y="75"/>
                  </a:lnTo>
                  <a:lnTo>
                    <a:pt x="65" y="75"/>
                  </a:lnTo>
                  <a:lnTo>
                    <a:pt x="93" y="40"/>
                  </a:lnTo>
                  <a:lnTo>
                    <a:pt x="107" y="24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1"/>
                  </a:lnTo>
                  <a:lnTo>
                    <a:pt x="1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69" name="Freeform 1057"/>
            <p:cNvSpPr/>
            <p:nvPr/>
          </p:nvSpPr>
          <p:spPr bwMode="auto">
            <a:xfrm>
              <a:off x="6777038" y="1298575"/>
              <a:ext cx="34925" cy="38100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1" y="11"/>
                </a:cxn>
                <a:cxn ang="0">
                  <a:pos x="44" y="18"/>
                </a:cxn>
                <a:cxn ang="0">
                  <a:pos x="36" y="25"/>
                </a:cxn>
                <a:cxn ang="0">
                  <a:pos x="27" y="33"/>
                </a:cxn>
                <a:cxn ang="0">
                  <a:pos x="27" y="33"/>
                </a:cxn>
                <a:cxn ang="0">
                  <a:pos x="14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6" y="59"/>
                </a:cxn>
                <a:cxn ang="0">
                  <a:pos x="23" y="51"/>
                </a:cxn>
                <a:cxn ang="0">
                  <a:pos x="40" y="35"/>
                </a:cxn>
                <a:cxn ang="0">
                  <a:pos x="40" y="35"/>
                </a:cxn>
                <a:cxn ang="0">
                  <a:pos x="53" y="21"/>
                </a:cxn>
                <a:cxn ang="0">
                  <a:pos x="61" y="15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7" h="71">
                  <a:moveTo>
                    <a:pt x="57" y="2"/>
                  </a:moveTo>
                  <a:lnTo>
                    <a:pt x="57" y="2"/>
                  </a:lnTo>
                  <a:lnTo>
                    <a:pt x="51" y="11"/>
                  </a:lnTo>
                  <a:lnTo>
                    <a:pt x="44" y="18"/>
                  </a:lnTo>
                  <a:lnTo>
                    <a:pt x="36" y="25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14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6" y="59"/>
                  </a:lnTo>
                  <a:lnTo>
                    <a:pt x="23" y="51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53" y="21"/>
                  </a:lnTo>
                  <a:lnTo>
                    <a:pt x="61" y="15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0" name="Freeform 1058"/>
            <p:cNvSpPr/>
            <p:nvPr/>
          </p:nvSpPr>
          <p:spPr bwMode="auto">
            <a:xfrm>
              <a:off x="6148388" y="1654175"/>
              <a:ext cx="41275" cy="77788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70" y="7"/>
                </a:cxn>
                <a:cxn ang="0">
                  <a:pos x="68" y="10"/>
                </a:cxn>
                <a:cxn ang="0">
                  <a:pos x="64" y="17"/>
                </a:cxn>
                <a:cxn ang="0">
                  <a:pos x="58" y="23"/>
                </a:cxn>
                <a:cxn ang="0">
                  <a:pos x="54" y="29"/>
                </a:cxn>
                <a:cxn ang="0">
                  <a:pos x="54" y="29"/>
                </a:cxn>
                <a:cxn ang="0">
                  <a:pos x="33" y="70"/>
                </a:cxn>
                <a:cxn ang="0">
                  <a:pos x="33" y="70"/>
                </a:cxn>
                <a:cxn ang="0">
                  <a:pos x="23" y="88"/>
                </a:cxn>
                <a:cxn ang="0">
                  <a:pos x="14" y="105"/>
                </a:cxn>
                <a:cxn ang="0">
                  <a:pos x="6" y="122"/>
                </a:cxn>
                <a:cxn ang="0">
                  <a:pos x="3" y="13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4" y="147"/>
                </a:cxn>
                <a:cxn ang="0">
                  <a:pos x="6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2" y="134"/>
                </a:cxn>
                <a:cxn ang="0">
                  <a:pos x="16" y="123"/>
                </a:cxn>
                <a:cxn ang="0">
                  <a:pos x="24" y="105"/>
                </a:cxn>
                <a:cxn ang="0">
                  <a:pos x="35" y="86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56" y="45"/>
                </a:cxn>
                <a:cxn ang="0">
                  <a:pos x="61" y="33"/>
                </a:cxn>
                <a:cxn ang="0">
                  <a:pos x="65" y="28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73" y="20"/>
                </a:cxn>
                <a:cxn ang="0">
                  <a:pos x="76" y="17"/>
                </a:cxn>
                <a:cxn ang="0">
                  <a:pos x="78" y="1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47">
                  <a:moveTo>
                    <a:pt x="71" y="3"/>
                  </a:moveTo>
                  <a:lnTo>
                    <a:pt x="71" y="3"/>
                  </a:lnTo>
                  <a:lnTo>
                    <a:pt x="70" y="7"/>
                  </a:lnTo>
                  <a:lnTo>
                    <a:pt x="68" y="10"/>
                  </a:lnTo>
                  <a:lnTo>
                    <a:pt x="64" y="17"/>
                  </a:lnTo>
                  <a:lnTo>
                    <a:pt x="58" y="23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33" y="70"/>
                  </a:lnTo>
                  <a:lnTo>
                    <a:pt x="33" y="70"/>
                  </a:lnTo>
                  <a:lnTo>
                    <a:pt x="23" y="88"/>
                  </a:lnTo>
                  <a:lnTo>
                    <a:pt x="14" y="105"/>
                  </a:lnTo>
                  <a:lnTo>
                    <a:pt x="6" y="122"/>
                  </a:lnTo>
                  <a:lnTo>
                    <a:pt x="3" y="132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4" y="147"/>
                  </a:lnTo>
                  <a:lnTo>
                    <a:pt x="6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2" y="134"/>
                  </a:lnTo>
                  <a:lnTo>
                    <a:pt x="16" y="123"/>
                  </a:lnTo>
                  <a:lnTo>
                    <a:pt x="24" y="105"/>
                  </a:lnTo>
                  <a:lnTo>
                    <a:pt x="35" y="86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56" y="45"/>
                  </a:lnTo>
                  <a:lnTo>
                    <a:pt x="61" y="33"/>
                  </a:lnTo>
                  <a:lnTo>
                    <a:pt x="65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3" y="20"/>
                  </a:lnTo>
                  <a:lnTo>
                    <a:pt x="76" y="17"/>
                  </a:lnTo>
                  <a:lnTo>
                    <a:pt x="78" y="1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1" name="Freeform 1059"/>
            <p:cNvSpPr/>
            <p:nvPr/>
          </p:nvSpPr>
          <p:spPr bwMode="auto">
            <a:xfrm>
              <a:off x="6172200" y="1663700"/>
              <a:ext cx="42863" cy="76200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73" y="2"/>
                </a:cxn>
                <a:cxn ang="0">
                  <a:pos x="60" y="16"/>
                </a:cxn>
                <a:cxn ang="0">
                  <a:pos x="50" y="32"/>
                </a:cxn>
                <a:cxn ang="0">
                  <a:pos x="41" y="48"/>
                </a:cxn>
                <a:cxn ang="0">
                  <a:pos x="32" y="65"/>
                </a:cxn>
                <a:cxn ang="0">
                  <a:pos x="17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4" y="143"/>
                </a:cxn>
                <a:cxn ang="0">
                  <a:pos x="7" y="143"/>
                </a:cxn>
                <a:cxn ang="0">
                  <a:pos x="8" y="142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7" y="123"/>
                </a:cxn>
                <a:cxn ang="0">
                  <a:pos x="24" y="106"/>
                </a:cxn>
                <a:cxn ang="0">
                  <a:pos x="40" y="71"/>
                </a:cxn>
                <a:cxn ang="0">
                  <a:pos x="48" y="55"/>
                </a:cxn>
                <a:cxn ang="0">
                  <a:pos x="57" y="38"/>
                </a:cxn>
                <a:cxn ang="0">
                  <a:pos x="68" y="22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6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8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2"/>
                </a:cxn>
                <a:cxn ang="0">
                  <a:pos x="73" y="2"/>
                </a:cxn>
              </a:cxnLst>
              <a:rect l="0" t="0" r="r" b="b"/>
              <a:pathLst>
                <a:path w="81" h="143">
                  <a:moveTo>
                    <a:pt x="73" y="2"/>
                  </a:moveTo>
                  <a:lnTo>
                    <a:pt x="73" y="2"/>
                  </a:lnTo>
                  <a:lnTo>
                    <a:pt x="60" y="16"/>
                  </a:lnTo>
                  <a:lnTo>
                    <a:pt x="50" y="32"/>
                  </a:lnTo>
                  <a:lnTo>
                    <a:pt x="41" y="48"/>
                  </a:lnTo>
                  <a:lnTo>
                    <a:pt x="32" y="65"/>
                  </a:lnTo>
                  <a:lnTo>
                    <a:pt x="17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4" y="143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7" y="123"/>
                  </a:lnTo>
                  <a:lnTo>
                    <a:pt x="24" y="106"/>
                  </a:lnTo>
                  <a:lnTo>
                    <a:pt x="40" y="71"/>
                  </a:lnTo>
                  <a:lnTo>
                    <a:pt x="48" y="55"/>
                  </a:lnTo>
                  <a:lnTo>
                    <a:pt x="57" y="38"/>
                  </a:lnTo>
                  <a:lnTo>
                    <a:pt x="68" y="2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6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8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2"/>
                  </a:lnTo>
                  <a:lnTo>
                    <a:pt x="7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2" name="Freeform 1060"/>
            <p:cNvSpPr/>
            <p:nvPr/>
          </p:nvSpPr>
          <p:spPr bwMode="auto">
            <a:xfrm>
              <a:off x="6196013" y="1663700"/>
              <a:ext cx="52388" cy="77788"/>
            </a:xfrm>
            <a:custGeom>
              <a:avLst/>
              <a:gdLst/>
              <a:ahLst/>
              <a:cxnLst>
                <a:cxn ang="0">
                  <a:pos x="92" y="2"/>
                </a:cxn>
                <a:cxn ang="0">
                  <a:pos x="92" y="2"/>
                </a:cxn>
                <a:cxn ang="0">
                  <a:pos x="64" y="34"/>
                </a:cxn>
                <a:cxn ang="0">
                  <a:pos x="51" y="51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30" y="86"/>
                </a:cxn>
                <a:cxn ang="0">
                  <a:pos x="23" y="103"/>
                </a:cxn>
                <a:cxn ang="0">
                  <a:pos x="23" y="103"/>
                </a:cxn>
                <a:cxn ang="0">
                  <a:pos x="18" y="111"/>
                </a:cxn>
                <a:cxn ang="0">
                  <a:pos x="14" y="119"/>
                </a:cxn>
                <a:cxn ang="0">
                  <a:pos x="5" y="133"/>
                </a:cxn>
                <a:cxn ang="0">
                  <a:pos x="5" y="133"/>
                </a:cxn>
                <a:cxn ang="0">
                  <a:pos x="2" y="134"/>
                </a:cxn>
                <a:cxn ang="0">
                  <a:pos x="1" y="136"/>
                </a:cxn>
                <a:cxn ang="0">
                  <a:pos x="0" y="137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1" y="146"/>
                </a:cxn>
                <a:cxn ang="0">
                  <a:pos x="4" y="147"/>
                </a:cxn>
                <a:cxn ang="0">
                  <a:pos x="7" y="147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27" y="113"/>
                </a:cxn>
                <a:cxn ang="0">
                  <a:pos x="43" y="80"/>
                </a:cxn>
                <a:cxn ang="0">
                  <a:pos x="43" y="80"/>
                </a:cxn>
                <a:cxn ang="0">
                  <a:pos x="49" y="70"/>
                </a:cxn>
                <a:cxn ang="0">
                  <a:pos x="55" y="61"/>
                </a:cxn>
                <a:cxn ang="0">
                  <a:pos x="69" y="43"/>
                </a:cxn>
                <a:cxn ang="0">
                  <a:pos x="85" y="26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5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2"/>
                </a:cxn>
                <a:cxn ang="0">
                  <a:pos x="92" y="2"/>
                </a:cxn>
              </a:cxnLst>
              <a:rect l="0" t="0" r="r" b="b"/>
              <a:pathLst>
                <a:path w="100" h="147">
                  <a:moveTo>
                    <a:pt x="92" y="2"/>
                  </a:moveTo>
                  <a:lnTo>
                    <a:pt x="92" y="2"/>
                  </a:lnTo>
                  <a:lnTo>
                    <a:pt x="64" y="34"/>
                  </a:lnTo>
                  <a:lnTo>
                    <a:pt x="51" y="51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30" y="86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18" y="111"/>
                  </a:lnTo>
                  <a:lnTo>
                    <a:pt x="14" y="119"/>
                  </a:lnTo>
                  <a:lnTo>
                    <a:pt x="5" y="133"/>
                  </a:lnTo>
                  <a:lnTo>
                    <a:pt x="5" y="133"/>
                  </a:lnTo>
                  <a:lnTo>
                    <a:pt x="2" y="134"/>
                  </a:lnTo>
                  <a:lnTo>
                    <a:pt x="1" y="136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1" y="146"/>
                  </a:lnTo>
                  <a:lnTo>
                    <a:pt x="4" y="147"/>
                  </a:lnTo>
                  <a:lnTo>
                    <a:pt x="7" y="147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27" y="113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9" y="70"/>
                  </a:lnTo>
                  <a:lnTo>
                    <a:pt x="55" y="61"/>
                  </a:lnTo>
                  <a:lnTo>
                    <a:pt x="69" y="43"/>
                  </a:lnTo>
                  <a:lnTo>
                    <a:pt x="85" y="26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5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2"/>
                  </a:lnTo>
                  <a:lnTo>
                    <a:pt x="9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3" name="Freeform 1061"/>
            <p:cNvSpPr/>
            <p:nvPr/>
          </p:nvSpPr>
          <p:spPr bwMode="auto">
            <a:xfrm>
              <a:off x="6215063" y="1673225"/>
              <a:ext cx="55563" cy="69850"/>
            </a:xfrm>
            <a:custGeom>
              <a:avLst/>
              <a:gdLst/>
              <a:ahLst/>
              <a:cxnLst>
                <a:cxn ang="0">
                  <a:pos x="98" y="1"/>
                </a:cxn>
                <a:cxn ang="0">
                  <a:pos x="98" y="1"/>
                </a:cxn>
                <a:cxn ang="0">
                  <a:pos x="83" y="13"/>
                </a:cxn>
                <a:cxn ang="0">
                  <a:pos x="69" y="24"/>
                </a:cxn>
                <a:cxn ang="0">
                  <a:pos x="55" y="37"/>
                </a:cxn>
                <a:cxn ang="0">
                  <a:pos x="49" y="44"/>
                </a:cxn>
                <a:cxn ang="0">
                  <a:pos x="44" y="51"/>
                </a:cxn>
                <a:cxn ang="0">
                  <a:pos x="44" y="51"/>
                </a:cxn>
                <a:cxn ang="0">
                  <a:pos x="33" y="69"/>
                </a:cxn>
                <a:cxn ang="0">
                  <a:pos x="24" y="86"/>
                </a:cxn>
                <a:cxn ang="0">
                  <a:pos x="24" y="86"/>
                </a:cxn>
                <a:cxn ang="0">
                  <a:pos x="19" y="96"/>
                </a:cxn>
                <a:cxn ang="0">
                  <a:pos x="13" y="104"/>
                </a:cxn>
                <a:cxn ang="0">
                  <a:pos x="6" y="113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30"/>
                </a:cxn>
                <a:cxn ang="0">
                  <a:pos x="7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18" y="112"/>
                </a:cxn>
                <a:cxn ang="0">
                  <a:pos x="26" y="99"/>
                </a:cxn>
                <a:cxn ang="0">
                  <a:pos x="35" y="84"/>
                </a:cxn>
                <a:cxn ang="0">
                  <a:pos x="44" y="70"/>
                </a:cxn>
                <a:cxn ang="0">
                  <a:pos x="44" y="70"/>
                </a:cxn>
                <a:cxn ang="0">
                  <a:pos x="49" y="60"/>
                </a:cxn>
                <a:cxn ang="0">
                  <a:pos x="55" y="52"/>
                </a:cxn>
                <a:cxn ang="0">
                  <a:pos x="62" y="44"/>
                </a:cxn>
                <a:cxn ang="0">
                  <a:pos x="70" y="37"/>
                </a:cxn>
                <a:cxn ang="0">
                  <a:pos x="86" y="23"/>
                </a:cxn>
                <a:cxn ang="0">
                  <a:pos x="103" y="10"/>
                </a:cxn>
                <a:cxn ang="0">
                  <a:pos x="103" y="10"/>
                </a:cxn>
                <a:cxn ang="0">
                  <a:pos x="104" y="9"/>
                </a:cxn>
                <a:cxn ang="0">
                  <a:pos x="105" y="7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1"/>
                </a:cxn>
                <a:cxn ang="0">
                  <a:pos x="98" y="1"/>
                </a:cxn>
              </a:cxnLst>
              <a:rect l="0" t="0" r="r" b="b"/>
              <a:pathLst>
                <a:path w="105" h="130">
                  <a:moveTo>
                    <a:pt x="98" y="1"/>
                  </a:moveTo>
                  <a:lnTo>
                    <a:pt x="98" y="1"/>
                  </a:lnTo>
                  <a:lnTo>
                    <a:pt x="83" y="13"/>
                  </a:lnTo>
                  <a:lnTo>
                    <a:pt x="69" y="24"/>
                  </a:lnTo>
                  <a:lnTo>
                    <a:pt x="55" y="37"/>
                  </a:lnTo>
                  <a:lnTo>
                    <a:pt x="49" y="44"/>
                  </a:lnTo>
                  <a:lnTo>
                    <a:pt x="44" y="51"/>
                  </a:lnTo>
                  <a:lnTo>
                    <a:pt x="44" y="51"/>
                  </a:lnTo>
                  <a:lnTo>
                    <a:pt x="33" y="69"/>
                  </a:lnTo>
                  <a:lnTo>
                    <a:pt x="24" y="86"/>
                  </a:lnTo>
                  <a:lnTo>
                    <a:pt x="24" y="86"/>
                  </a:lnTo>
                  <a:lnTo>
                    <a:pt x="19" y="96"/>
                  </a:lnTo>
                  <a:lnTo>
                    <a:pt x="13" y="104"/>
                  </a:lnTo>
                  <a:lnTo>
                    <a:pt x="6" y="113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8" y="112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4" y="70"/>
                  </a:lnTo>
                  <a:lnTo>
                    <a:pt x="44" y="70"/>
                  </a:lnTo>
                  <a:lnTo>
                    <a:pt x="49" y="60"/>
                  </a:lnTo>
                  <a:lnTo>
                    <a:pt x="55" y="52"/>
                  </a:lnTo>
                  <a:lnTo>
                    <a:pt x="62" y="44"/>
                  </a:lnTo>
                  <a:lnTo>
                    <a:pt x="70" y="37"/>
                  </a:lnTo>
                  <a:lnTo>
                    <a:pt x="86" y="23"/>
                  </a:lnTo>
                  <a:lnTo>
                    <a:pt x="103" y="10"/>
                  </a:lnTo>
                  <a:lnTo>
                    <a:pt x="103" y="10"/>
                  </a:lnTo>
                  <a:lnTo>
                    <a:pt x="104" y="9"/>
                  </a:lnTo>
                  <a:lnTo>
                    <a:pt x="105" y="7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4" name="Freeform 1062"/>
            <p:cNvSpPr/>
            <p:nvPr/>
          </p:nvSpPr>
          <p:spPr bwMode="auto">
            <a:xfrm>
              <a:off x="6238875" y="1698625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2" y="13"/>
                </a:cxn>
                <a:cxn ang="0">
                  <a:pos x="27" y="28"/>
                </a:cxn>
                <a:cxn ang="0">
                  <a:pos x="27" y="28"/>
                </a:cxn>
                <a:cxn ang="0">
                  <a:pos x="19" y="36"/>
                </a:cxn>
                <a:cxn ang="0">
                  <a:pos x="13" y="46"/>
                </a:cxn>
                <a:cxn ang="0">
                  <a:pos x="8" y="55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7" y="70"/>
                </a:cxn>
                <a:cxn ang="0">
                  <a:pos x="13" y="64"/>
                </a:cxn>
                <a:cxn ang="0">
                  <a:pos x="17" y="58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35" y="34"/>
                </a:cxn>
                <a:cxn ang="0">
                  <a:pos x="43" y="25"/>
                </a:cxn>
                <a:cxn ang="0">
                  <a:pos x="54" y="17"/>
                </a:cxn>
                <a:cxn ang="0">
                  <a:pos x="63" y="9"/>
                </a:cxn>
                <a:cxn ang="0">
                  <a:pos x="63" y="9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65" y="3"/>
                </a:cxn>
                <a:cxn ang="0">
                  <a:pos x="64" y="1"/>
                </a:cxn>
                <a:cxn ang="0">
                  <a:pos x="62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5" h="71">
                  <a:moveTo>
                    <a:pt x="59" y="1"/>
                  </a:moveTo>
                  <a:lnTo>
                    <a:pt x="59" y="1"/>
                  </a:lnTo>
                  <a:lnTo>
                    <a:pt x="42" y="13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19" y="36"/>
                  </a:lnTo>
                  <a:lnTo>
                    <a:pt x="13" y="46"/>
                  </a:lnTo>
                  <a:lnTo>
                    <a:pt x="8" y="55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7" y="70"/>
                  </a:lnTo>
                  <a:lnTo>
                    <a:pt x="13" y="64"/>
                  </a:lnTo>
                  <a:lnTo>
                    <a:pt x="17" y="58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35" y="34"/>
                  </a:lnTo>
                  <a:lnTo>
                    <a:pt x="43" y="25"/>
                  </a:lnTo>
                  <a:lnTo>
                    <a:pt x="54" y="17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5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65" y="3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5" name="Freeform 1063"/>
            <p:cNvSpPr/>
            <p:nvPr/>
          </p:nvSpPr>
          <p:spPr bwMode="auto">
            <a:xfrm>
              <a:off x="6754813" y="1679575"/>
              <a:ext cx="36513" cy="61913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9" y="9"/>
                </a:cxn>
                <a:cxn ang="0">
                  <a:pos x="54" y="17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5" y="59"/>
                </a:cxn>
                <a:cxn ang="0">
                  <a:pos x="25" y="59"/>
                </a:cxn>
                <a:cxn ang="0">
                  <a:pos x="18" y="71"/>
                </a:cxn>
                <a:cxn ang="0">
                  <a:pos x="10" y="85"/>
                </a:cxn>
                <a:cxn ang="0">
                  <a:pos x="5" y="98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4" y="99"/>
                </a:cxn>
                <a:cxn ang="0">
                  <a:pos x="22" y="85"/>
                </a:cxn>
                <a:cxn ang="0">
                  <a:pos x="29" y="70"/>
                </a:cxn>
                <a:cxn ang="0">
                  <a:pos x="38" y="57"/>
                </a:cxn>
                <a:cxn ang="0">
                  <a:pos x="38" y="57"/>
                </a:cxn>
                <a:cxn ang="0">
                  <a:pos x="47" y="44"/>
                </a:cxn>
                <a:cxn ang="0">
                  <a:pos x="57" y="32"/>
                </a:cxn>
                <a:cxn ang="0">
                  <a:pos x="65" y="19"/>
                </a:cxn>
                <a:cxn ang="0">
                  <a:pos x="69" y="12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18">
                  <a:moveTo>
                    <a:pt x="62" y="3"/>
                  </a:moveTo>
                  <a:lnTo>
                    <a:pt x="62" y="3"/>
                  </a:lnTo>
                  <a:lnTo>
                    <a:pt x="59" y="9"/>
                  </a:lnTo>
                  <a:lnTo>
                    <a:pt x="54" y="17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5" y="59"/>
                  </a:lnTo>
                  <a:lnTo>
                    <a:pt x="25" y="59"/>
                  </a:lnTo>
                  <a:lnTo>
                    <a:pt x="18" y="71"/>
                  </a:lnTo>
                  <a:lnTo>
                    <a:pt x="10" y="85"/>
                  </a:lnTo>
                  <a:lnTo>
                    <a:pt x="5" y="98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4" y="99"/>
                  </a:lnTo>
                  <a:lnTo>
                    <a:pt x="22" y="85"/>
                  </a:lnTo>
                  <a:lnTo>
                    <a:pt x="29" y="70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7" y="44"/>
                  </a:lnTo>
                  <a:lnTo>
                    <a:pt x="57" y="32"/>
                  </a:lnTo>
                  <a:lnTo>
                    <a:pt x="65" y="19"/>
                  </a:lnTo>
                  <a:lnTo>
                    <a:pt x="69" y="12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6" name="Freeform 1064"/>
            <p:cNvSpPr/>
            <p:nvPr/>
          </p:nvSpPr>
          <p:spPr bwMode="auto">
            <a:xfrm>
              <a:off x="6769100" y="1676400"/>
              <a:ext cx="60325" cy="8413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90" y="18"/>
                </a:cxn>
                <a:cxn ang="0">
                  <a:pos x="75" y="35"/>
                </a:cxn>
                <a:cxn ang="0">
                  <a:pos x="59" y="52"/>
                </a:cxn>
                <a:cxn ang="0">
                  <a:pos x="46" y="71"/>
                </a:cxn>
                <a:cxn ang="0">
                  <a:pos x="33" y="90"/>
                </a:cxn>
                <a:cxn ang="0">
                  <a:pos x="21" y="109"/>
                </a:cxn>
                <a:cxn ang="0">
                  <a:pos x="10" y="130"/>
                </a:cxn>
                <a:cxn ang="0">
                  <a:pos x="1" y="151"/>
                </a:cxn>
                <a:cxn ang="0">
                  <a:pos x="1" y="151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7"/>
                </a:cxn>
                <a:cxn ang="0">
                  <a:pos x="4" y="158"/>
                </a:cxn>
                <a:cxn ang="0">
                  <a:pos x="6" y="158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9" y="155"/>
                </a:cxn>
                <a:cxn ang="0">
                  <a:pos x="19" y="135"/>
                </a:cxn>
                <a:cxn ang="0">
                  <a:pos x="29" y="116"/>
                </a:cxn>
                <a:cxn ang="0">
                  <a:pos x="40" y="96"/>
                </a:cxn>
                <a:cxn ang="0">
                  <a:pos x="54" y="77"/>
                </a:cxn>
                <a:cxn ang="0">
                  <a:pos x="67" y="59"/>
                </a:cxn>
                <a:cxn ang="0">
                  <a:pos x="82" y="41"/>
                </a:cxn>
                <a:cxn ang="0">
                  <a:pos x="96" y="24"/>
                </a:cxn>
                <a:cxn ang="0">
                  <a:pos x="113" y="9"/>
                </a:cxn>
                <a:cxn ang="0">
                  <a:pos x="113" y="9"/>
                </a:cxn>
                <a:cxn ang="0">
                  <a:pos x="114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3" y="3"/>
                </a:cxn>
                <a:cxn ang="0">
                  <a:pos x="111" y="2"/>
                </a:cxn>
                <a:cxn ang="0">
                  <a:pos x="110" y="0"/>
                </a:cxn>
                <a:cxn ang="0">
                  <a:pos x="108" y="2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58">
                  <a:moveTo>
                    <a:pt x="106" y="3"/>
                  </a:moveTo>
                  <a:lnTo>
                    <a:pt x="106" y="3"/>
                  </a:lnTo>
                  <a:lnTo>
                    <a:pt x="90" y="18"/>
                  </a:lnTo>
                  <a:lnTo>
                    <a:pt x="75" y="35"/>
                  </a:lnTo>
                  <a:lnTo>
                    <a:pt x="59" y="52"/>
                  </a:lnTo>
                  <a:lnTo>
                    <a:pt x="46" y="71"/>
                  </a:lnTo>
                  <a:lnTo>
                    <a:pt x="33" y="90"/>
                  </a:lnTo>
                  <a:lnTo>
                    <a:pt x="21" y="109"/>
                  </a:lnTo>
                  <a:lnTo>
                    <a:pt x="10" y="130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7"/>
                  </a:lnTo>
                  <a:lnTo>
                    <a:pt x="4" y="158"/>
                  </a:lnTo>
                  <a:lnTo>
                    <a:pt x="6" y="158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5"/>
                  </a:lnTo>
                  <a:lnTo>
                    <a:pt x="19" y="135"/>
                  </a:lnTo>
                  <a:lnTo>
                    <a:pt x="29" y="116"/>
                  </a:lnTo>
                  <a:lnTo>
                    <a:pt x="40" y="96"/>
                  </a:lnTo>
                  <a:lnTo>
                    <a:pt x="54" y="77"/>
                  </a:lnTo>
                  <a:lnTo>
                    <a:pt x="67" y="59"/>
                  </a:lnTo>
                  <a:lnTo>
                    <a:pt x="82" y="41"/>
                  </a:lnTo>
                  <a:lnTo>
                    <a:pt x="96" y="24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3" y="3"/>
                  </a:lnTo>
                  <a:lnTo>
                    <a:pt x="111" y="2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7" name="Freeform 1065"/>
            <p:cNvSpPr/>
            <p:nvPr/>
          </p:nvSpPr>
          <p:spPr bwMode="auto">
            <a:xfrm>
              <a:off x="6797675" y="1681163"/>
              <a:ext cx="52388" cy="63500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3"/>
                </a:cxn>
                <a:cxn ang="0">
                  <a:pos x="83" y="6"/>
                </a:cxn>
                <a:cxn ang="0">
                  <a:pos x="79" y="10"/>
                </a:cxn>
                <a:cxn ang="0">
                  <a:pos x="74" y="15"/>
                </a:cxn>
                <a:cxn ang="0">
                  <a:pos x="68" y="27"/>
                </a:cxn>
                <a:cxn ang="0">
                  <a:pos x="63" y="37"/>
                </a:cxn>
                <a:cxn ang="0">
                  <a:pos x="63" y="37"/>
                </a:cxn>
                <a:cxn ang="0">
                  <a:pos x="56" y="49"/>
                </a:cxn>
                <a:cxn ang="0">
                  <a:pos x="47" y="60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92"/>
                </a:cxn>
                <a:cxn ang="0">
                  <a:pos x="15" y="99"/>
                </a:cxn>
                <a:cxn ang="0">
                  <a:pos x="10" y="106"/>
                </a:cxn>
                <a:cxn ang="0">
                  <a:pos x="10" y="106"/>
                </a:cxn>
                <a:cxn ang="0">
                  <a:pos x="7" y="106"/>
                </a:cxn>
                <a:cxn ang="0">
                  <a:pos x="5" y="107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4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19"/>
                </a:cxn>
                <a:cxn ang="0">
                  <a:pos x="5" y="119"/>
                </a:cxn>
                <a:cxn ang="0">
                  <a:pos x="5" y="119"/>
                </a:cxn>
                <a:cxn ang="0">
                  <a:pos x="12" y="116"/>
                </a:cxn>
                <a:cxn ang="0">
                  <a:pos x="18" y="111"/>
                </a:cxn>
                <a:cxn ang="0">
                  <a:pos x="25" y="104"/>
                </a:cxn>
                <a:cxn ang="0">
                  <a:pos x="30" y="97"/>
                </a:cxn>
                <a:cxn ang="0">
                  <a:pos x="40" y="83"/>
                </a:cxn>
                <a:cxn ang="0">
                  <a:pos x="51" y="70"/>
                </a:cxn>
                <a:cxn ang="0">
                  <a:pos x="51" y="70"/>
                </a:cxn>
                <a:cxn ang="0">
                  <a:pos x="62" y="57"/>
                </a:cxn>
                <a:cxn ang="0">
                  <a:pos x="67" y="50"/>
                </a:cxn>
                <a:cxn ang="0">
                  <a:pos x="71" y="42"/>
                </a:cxn>
                <a:cxn ang="0">
                  <a:pos x="71" y="42"/>
                </a:cxn>
                <a:cxn ang="0">
                  <a:pos x="75" y="34"/>
                </a:cxn>
                <a:cxn ang="0">
                  <a:pos x="81" y="24"/>
                </a:cxn>
                <a:cxn ang="0">
                  <a:pos x="85" y="18"/>
                </a:cxn>
                <a:cxn ang="0">
                  <a:pos x="88" y="14"/>
                </a:cxn>
                <a:cxn ang="0">
                  <a:pos x="92" y="11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97" y="9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9">
                  <a:moveTo>
                    <a:pt x="93" y="1"/>
                  </a:moveTo>
                  <a:lnTo>
                    <a:pt x="93" y="1"/>
                  </a:lnTo>
                  <a:lnTo>
                    <a:pt x="88" y="3"/>
                  </a:lnTo>
                  <a:lnTo>
                    <a:pt x="83" y="6"/>
                  </a:lnTo>
                  <a:lnTo>
                    <a:pt x="79" y="10"/>
                  </a:lnTo>
                  <a:lnTo>
                    <a:pt x="74" y="15"/>
                  </a:lnTo>
                  <a:lnTo>
                    <a:pt x="68" y="27"/>
                  </a:lnTo>
                  <a:lnTo>
                    <a:pt x="63" y="37"/>
                  </a:lnTo>
                  <a:lnTo>
                    <a:pt x="63" y="37"/>
                  </a:lnTo>
                  <a:lnTo>
                    <a:pt x="56" y="49"/>
                  </a:lnTo>
                  <a:lnTo>
                    <a:pt x="47" y="6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92"/>
                  </a:lnTo>
                  <a:lnTo>
                    <a:pt x="15" y="99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7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4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19"/>
                  </a:lnTo>
                  <a:lnTo>
                    <a:pt x="5" y="119"/>
                  </a:lnTo>
                  <a:lnTo>
                    <a:pt x="5" y="119"/>
                  </a:lnTo>
                  <a:lnTo>
                    <a:pt x="12" y="116"/>
                  </a:lnTo>
                  <a:lnTo>
                    <a:pt x="18" y="111"/>
                  </a:lnTo>
                  <a:lnTo>
                    <a:pt x="25" y="104"/>
                  </a:lnTo>
                  <a:lnTo>
                    <a:pt x="30" y="97"/>
                  </a:lnTo>
                  <a:lnTo>
                    <a:pt x="40" y="83"/>
                  </a:lnTo>
                  <a:lnTo>
                    <a:pt x="51" y="70"/>
                  </a:lnTo>
                  <a:lnTo>
                    <a:pt x="51" y="70"/>
                  </a:lnTo>
                  <a:lnTo>
                    <a:pt x="62" y="57"/>
                  </a:lnTo>
                  <a:lnTo>
                    <a:pt x="67" y="5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5" y="34"/>
                  </a:lnTo>
                  <a:lnTo>
                    <a:pt x="81" y="24"/>
                  </a:lnTo>
                  <a:lnTo>
                    <a:pt x="85" y="18"/>
                  </a:lnTo>
                  <a:lnTo>
                    <a:pt x="88" y="14"/>
                  </a:lnTo>
                  <a:lnTo>
                    <a:pt x="92" y="11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7" y="9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8" name="Freeform 1066"/>
            <p:cNvSpPr/>
            <p:nvPr/>
          </p:nvSpPr>
          <p:spPr bwMode="auto">
            <a:xfrm>
              <a:off x="6827838" y="1679575"/>
              <a:ext cx="44450" cy="65088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64" y="13"/>
                </a:cxn>
                <a:cxn ang="0">
                  <a:pos x="53" y="26"/>
                </a:cxn>
                <a:cxn ang="0">
                  <a:pos x="42" y="39"/>
                </a:cxn>
                <a:cxn ang="0">
                  <a:pos x="37" y="46"/>
                </a:cxn>
                <a:cxn ang="0">
                  <a:pos x="33" y="55"/>
                </a:cxn>
                <a:cxn ang="0">
                  <a:pos x="33" y="55"/>
                </a:cxn>
                <a:cxn ang="0">
                  <a:pos x="29" y="62"/>
                </a:cxn>
                <a:cxn ang="0">
                  <a:pos x="25" y="70"/>
                </a:cxn>
                <a:cxn ang="0">
                  <a:pos x="15" y="85"/>
                </a:cxn>
                <a:cxn ang="0">
                  <a:pos x="6" y="100"/>
                </a:cxn>
                <a:cxn ang="0">
                  <a:pos x="2" y="108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20"/>
                </a:cxn>
                <a:cxn ang="0">
                  <a:pos x="11" y="112"/>
                </a:cxn>
                <a:cxn ang="0">
                  <a:pos x="14" y="103"/>
                </a:cxn>
                <a:cxn ang="0">
                  <a:pos x="24" y="89"/>
                </a:cxn>
                <a:cxn ang="0">
                  <a:pos x="33" y="74"/>
                </a:cxn>
                <a:cxn ang="0">
                  <a:pos x="41" y="59"/>
                </a:cxn>
                <a:cxn ang="0">
                  <a:pos x="41" y="59"/>
                </a:cxn>
                <a:cxn ang="0">
                  <a:pos x="51" y="44"/>
                </a:cxn>
                <a:cxn ang="0">
                  <a:pos x="61" y="32"/>
                </a:cxn>
                <a:cxn ang="0">
                  <a:pos x="71" y="19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5" h="123">
                  <a:moveTo>
                    <a:pt x="76" y="1"/>
                  </a:moveTo>
                  <a:lnTo>
                    <a:pt x="76" y="1"/>
                  </a:lnTo>
                  <a:lnTo>
                    <a:pt x="64" y="13"/>
                  </a:lnTo>
                  <a:lnTo>
                    <a:pt x="53" y="26"/>
                  </a:lnTo>
                  <a:lnTo>
                    <a:pt x="42" y="39"/>
                  </a:lnTo>
                  <a:lnTo>
                    <a:pt x="37" y="46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29" y="62"/>
                  </a:lnTo>
                  <a:lnTo>
                    <a:pt x="25" y="70"/>
                  </a:lnTo>
                  <a:lnTo>
                    <a:pt x="15" y="85"/>
                  </a:lnTo>
                  <a:lnTo>
                    <a:pt x="6" y="100"/>
                  </a:lnTo>
                  <a:lnTo>
                    <a:pt x="2" y="108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20"/>
                  </a:lnTo>
                  <a:lnTo>
                    <a:pt x="11" y="112"/>
                  </a:lnTo>
                  <a:lnTo>
                    <a:pt x="14" y="103"/>
                  </a:lnTo>
                  <a:lnTo>
                    <a:pt x="24" y="89"/>
                  </a:lnTo>
                  <a:lnTo>
                    <a:pt x="33" y="74"/>
                  </a:lnTo>
                  <a:lnTo>
                    <a:pt x="41" y="59"/>
                  </a:lnTo>
                  <a:lnTo>
                    <a:pt x="41" y="59"/>
                  </a:lnTo>
                  <a:lnTo>
                    <a:pt x="51" y="44"/>
                  </a:lnTo>
                  <a:lnTo>
                    <a:pt x="61" y="32"/>
                  </a:lnTo>
                  <a:lnTo>
                    <a:pt x="71" y="19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79" name="Freeform 1067"/>
            <p:cNvSpPr/>
            <p:nvPr/>
          </p:nvSpPr>
          <p:spPr bwMode="auto">
            <a:xfrm>
              <a:off x="6842125" y="1681163"/>
              <a:ext cx="47625" cy="63500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0" y="14"/>
                </a:cxn>
                <a:cxn ang="0">
                  <a:pos x="59" y="28"/>
                </a:cxn>
                <a:cxn ang="0">
                  <a:pos x="38" y="55"/>
                </a:cxn>
                <a:cxn ang="0">
                  <a:pos x="19" y="83"/>
                </a:cxn>
                <a:cxn ang="0">
                  <a:pos x="1" y="112"/>
                </a:cxn>
                <a:cxn ang="0">
                  <a:pos x="1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27" y="88"/>
                </a:cxn>
                <a:cxn ang="0">
                  <a:pos x="45" y="60"/>
                </a:cxn>
                <a:cxn ang="0">
                  <a:pos x="66" y="34"/>
                </a:cxn>
                <a:cxn ang="0">
                  <a:pos x="77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19">
                  <a:moveTo>
                    <a:pt x="82" y="2"/>
                  </a:moveTo>
                  <a:lnTo>
                    <a:pt x="82" y="2"/>
                  </a:lnTo>
                  <a:lnTo>
                    <a:pt x="70" y="14"/>
                  </a:lnTo>
                  <a:lnTo>
                    <a:pt x="59" y="28"/>
                  </a:lnTo>
                  <a:lnTo>
                    <a:pt x="38" y="55"/>
                  </a:lnTo>
                  <a:lnTo>
                    <a:pt x="19" y="83"/>
                  </a:lnTo>
                  <a:lnTo>
                    <a:pt x="1" y="112"/>
                  </a:lnTo>
                  <a:lnTo>
                    <a:pt x="1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27" y="88"/>
                  </a:lnTo>
                  <a:lnTo>
                    <a:pt x="45" y="60"/>
                  </a:lnTo>
                  <a:lnTo>
                    <a:pt x="66" y="34"/>
                  </a:lnTo>
                  <a:lnTo>
                    <a:pt x="77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0" name="Freeform 1068"/>
            <p:cNvSpPr/>
            <p:nvPr/>
          </p:nvSpPr>
          <p:spPr bwMode="auto">
            <a:xfrm>
              <a:off x="6283325" y="17272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8"/>
                </a:cxn>
                <a:cxn ang="0">
                  <a:pos x="38" y="16"/>
                </a:cxn>
                <a:cxn ang="0">
                  <a:pos x="25" y="3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33" y="39"/>
                </a:cxn>
                <a:cxn ang="0">
                  <a:pos x="45" y="23"/>
                </a:cxn>
                <a:cxn ang="0">
                  <a:pos x="53" y="15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6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5" y="8"/>
                  </a:lnTo>
                  <a:lnTo>
                    <a:pt x="38" y="16"/>
                  </a:lnTo>
                  <a:lnTo>
                    <a:pt x="25" y="3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33" y="39"/>
                  </a:lnTo>
                  <a:lnTo>
                    <a:pt x="45" y="23"/>
                  </a:lnTo>
                  <a:lnTo>
                    <a:pt x="53" y="15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6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1" name="Freeform 1069"/>
            <p:cNvSpPr/>
            <p:nvPr/>
          </p:nvSpPr>
          <p:spPr bwMode="auto">
            <a:xfrm>
              <a:off x="6281738" y="1757363"/>
              <a:ext cx="36513" cy="46038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3" y="19"/>
                </a:cxn>
                <a:cxn ang="0">
                  <a:pos x="35" y="27"/>
                </a:cxn>
                <a:cxn ang="0">
                  <a:pos x="26" y="36"/>
                </a:cxn>
                <a:cxn ang="0">
                  <a:pos x="26" y="36"/>
                </a:cxn>
                <a:cxn ang="0">
                  <a:pos x="20" y="46"/>
                </a:cxn>
                <a:cxn ang="0">
                  <a:pos x="14" y="58"/>
                </a:cxn>
                <a:cxn ang="0">
                  <a:pos x="8" y="68"/>
                </a:cxn>
                <a:cxn ang="0">
                  <a:pos x="5" y="73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7" y="84"/>
                </a:cxn>
                <a:cxn ang="0">
                  <a:pos x="7" y="84"/>
                </a:cxn>
                <a:cxn ang="0">
                  <a:pos x="13" y="78"/>
                </a:cxn>
                <a:cxn ang="0">
                  <a:pos x="18" y="70"/>
                </a:cxn>
                <a:cxn ang="0">
                  <a:pos x="26" y="55"/>
                </a:cxn>
                <a:cxn ang="0">
                  <a:pos x="26" y="55"/>
                </a:cxn>
                <a:cxn ang="0">
                  <a:pos x="31" y="48"/>
                </a:cxn>
                <a:cxn ang="0">
                  <a:pos x="36" y="41"/>
                </a:cxn>
                <a:cxn ang="0">
                  <a:pos x="46" y="30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0" h="86">
                  <a:moveTo>
                    <a:pt x="63" y="1"/>
                  </a:moveTo>
                  <a:lnTo>
                    <a:pt x="63" y="1"/>
                  </a:lnTo>
                  <a:lnTo>
                    <a:pt x="43" y="19"/>
                  </a:lnTo>
                  <a:lnTo>
                    <a:pt x="35" y="27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0" y="46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3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7" y="84"/>
                  </a:lnTo>
                  <a:lnTo>
                    <a:pt x="7" y="84"/>
                  </a:lnTo>
                  <a:lnTo>
                    <a:pt x="13" y="78"/>
                  </a:lnTo>
                  <a:lnTo>
                    <a:pt x="18" y="70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31" y="48"/>
                  </a:lnTo>
                  <a:lnTo>
                    <a:pt x="36" y="41"/>
                  </a:lnTo>
                  <a:lnTo>
                    <a:pt x="46" y="30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2" name="Freeform 1070"/>
            <p:cNvSpPr/>
            <p:nvPr/>
          </p:nvSpPr>
          <p:spPr bwMode="auto">
            <a:xfrm>
              <a:off x="6305550" y="1778000"/>
              <a:ext cx="26988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3" y="7"/>
                </a:cxn>
                <a:cxn ang="0">
                  <a:pos x="28" y="14"/>
                </a:cxn>
                <a:cxn ang="0">
                  <a:pos x="19" y="26"/>
                </a:cxn>
                <a:cxn ang="0">
                  <a:pos x="11" y="41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8" y="46"/>
                </a:cxn>
                <a:cxn ang="0">
                  <a:pos x="26" y="32"/>
                </a:cxn>
                <a:cxn ang="0">
                  <a:pos x="35" y="20"/>
                </a:cxn>
                <a:cxn ang="0">
                  <a:pos x="41" y="1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9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9" h="61">
                  <a:moveTo>
                    <a:pt x="40" y="1"/>
                  </a:moveTo>
                  <a:lnTo>
                    <a:pt x="40" y="1"/>
                  </a:lnTo>
                  <a:lnTo>
                    <a:pt x="33" y="7"/>
                  </a:lnTo>
                  <a:lnTo>
                    <a:pt x="28" y="14"/>
                  </a:lnTo>
                  <a:lnTo>
                    <a:pt x="19" y="26"/>
                  </a:lnTo>
                  <a:lnTo>
                    <a:pt x="11" y="41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8" y="46"/>
                  </a:lnTo>
                  <a:lnTo>
                    <a:pt x="26" y="32"/>
                  </a:lnTo>
                  <a:lnTo>
                    <a:pt x="35" y="20"/>
                  </a:lnTo>
                  <a:lnTo>
                    <a:pt x="41" y="1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3" name="Freeform 1071"/>
            <p:cNvSpPr/>
            <p:nvPr/>
          </p:nvSpPr>
          <p:spPr bwMode="auto">
            <a:xfrm>
              <a:off x="6348413" y="1778000"/>
              <a:ext cx="33338" cy="39688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7" y="10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52"/>
                </a:cxn>
                <a:cxn ang="0">
                  <a:pos x="9" y="60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1" y="70"/>
                </a:cxn>
                <a:cxn ang="0">
                  <a:pos x="0" y="72"/>
                </a:cxn>
                <a:cxn ang="0">
                  <a:pos x="1" y="73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8" y="75"/>
                </a:cxn>
                <a:cxn ang="0">
                  <a:pos x="16" y="67"/>
                </a:cxn>
                <a:cxn ang="0">
                  <a:pos x="22" y="58"/>
                </a:cxn>
                <a:cxn ang="0">
                  <a:pos x="35" y="42"/>
                </a:cxn>
                <a:cxn ang="0">
                  <a:pos x="48" y="24"/>
                </a:cxn>
                <a:cxn ang="0">
                  <a:pos x="54" y="16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6"/>
                </a:cxn>
                <a:cxn ang="0">
                  <a:pos x="62" y="4"/>
                </a:cxn>
                <a:cxn ang="0">
                  <a:pos x="62" y="3"/>
                </a:cxn>
                <a:cxn ang="0">
                  <a:pos x="61" y="1"/>
                </a:cxn>
                <a:cxn ang="0">
                  <a:pos x="59" y="0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6">
                  <a:moveTo>
                    <a:pt x="54" y="1"/>
                  </a:moveTo>
                  <a:lnTo>
                    <a:pt x="54" y="1"/>
                  </a:lnTo>
                  <a:lnTo>
                    <a:pt x="47" y="10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52"/>
                  </a:lnTo>
                  <a:lnTo>
                    <a:pt x="9" y="60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1" y="70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6" y="67"/>
                  </a:lnTo>
                  <a:lnTo>
                    <a:pt x="22" y="58"/>
                  </a:lnTo>
                  <a:lnTo>
                    <a:pt x="35" y="42"/>
                  </a:lnTo>
                  <a:lnTo>
                    <a:pt x="48" y="24"/>
                  </a:lnTo>
                  <a:lnTo>
                    <a:pt x="54" y="16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4" name="Freeform 1072"/>
            <p:cNvSpPr/>
            <p:nvPr/>
          </p:nvSpPr>
          <p:spPr bwMode="auto">
            <a:xfrm>
              <a:off x="6392863" y="1778000"/>
              <a:ext cx="23813" cy="428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5" y="18"/>
                </a:cxn>
                <a:cxn ang="0">
                  <a:pos x="19" y="26"/>
                </a:cxn>
                <a:cxn ang="0">
                  <a:pos x="13" y="35"/>
                </a:cxn>
                <a:cxn ang="0">
                  <a:pos x="9" y="45"/>
                </a:cxn>
                <a:cxn ang="0">
                  <a:pos x="5" y="54"/>
                </a:cxn>
                <a:cxn ang="0">
                  <a:pos x="2" y="64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1" y="68"/>
                </a:cxn>
                <a:cxn ang="0">
                  <a:pos x="13" y="58"/>
                </a:cxn>
                <a:cxn ang="0">
                  <a:pos x="17" y="49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2" y="23"/>
                </a:cxn>
                <a:cxn ang="0">
                  <a:pos x="38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81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5" y="18"/>
                  </a:lnTo>
                  <a:lnTo>
                    <a:pt x="19" y="26"/>
                  </a:lnTo>
                  <a:lnTo>
                    <a:pt x="13" y="35"/>
                  </a:lnTo>
                  <a:lnTo>
                    <a:pt x="9" y="45"/>
                  </a:lnTo>
                  <a:lnTo>
                    <a:pt x="5" y="54"/>
                  </a:lnTo>
                  <a:lnTo>
                    <a:pt x="2" y="64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1" y="68"/>
                  </a:lnTo>
                  <a:lnTo>
                    <a:pt x="13" y="58"/>
                  </a:lnTo>
                  <a:lnTo>
                    <a:pt x="17" y="49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2" y="23"/>
                  </a:lnTo>
                  <a:lnTo>
                    <a:pt x="38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5" name="Freeform 1073"/>
            <p:cNvSpPr/>
            <p:nvPr/>
          </p:nvSpPr>
          <p:spPr bwMode="auto">
            <a:xfrm>
              <a:off x="6423025" y="1782763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9"/>
                </a:cxn>
                <a:cxn ang="0">
                  <a:pos x="25" y="13"/>
                </a:cxn>
                <a:cxn ang="0">
                  <a:pos x="21" y="18"/>
                </a:cxn>
                <a:cxn ang="0">
                  <a:pos x="21" y="18"/>
                </a:cxn>
                <a:cxn ang="0">
                  <a:pos x="9" y="34"/>
                </a:cxn>
                <a:cxn ang="0">
                  <a:pos x="5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6" y="40"/>
                </a:cxn>
                <a:cxn ang="0">
                  <a:pos x="21" y="33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31" y="21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9"/>
                  </a:lnTo>
                  <a:lnTo>
                    <a:pt x="25" y="13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9" y="34"/>
                  </a:lnTo>
                  <a:lnTo>
                    <a:pt x="5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6" y="40"/>
                  </a:lnTo>
                  <a:lnTo>
                    <a:pt x="21" y="3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31" y="21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6" name="Freeform 1074"/>
            <p:cNvSpPr/>
            <p:nvPr/>
          </p:nvSpPr>
          <p:spPr bwMode="auto">
            <a:xfrm>
              <a:off x="6475413" y="1778000"/>
              <a:ext cx="26988" cy="349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40" y="3"/>
                </a:cxn>
                <a:cxn ang="0">
                  <a:pos x="37" y="5"/>
                </a:cxn>
                <a:cxn ang="0">
                  <a:pos x="34" y="8"/>
                </a:cxn>
                <a:cxn ang="0">
                  <a:pos x="29" y="16"/>
                </a:cxn>
                <a:cxn ang="0">
                  <a:pos x="26" y="24"/>
                </a:cxn>
                <a:cxn ang="0">
                  <a:pos x="26" y="24"/>
                </a:cxn>
                <a:cxn ang="0">
                  <a:pos x="23" y="28"/>
                </a:cxn>
                <a:cxn ang="0">
                  <a:pos x="20" y="33"/>
                </a:cxn>
                <a:cxn ang="0">
                  <a:pos x="13" y="42"/>
                </a:cxn>
                <a:cxn ang="0">
                  <a:pos x="6" y="51"/>
                </a:cxn>
                <a:cxn ang="0">
                  <a:pos x="2" y="55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7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4" y="55"/>
                </a:cxn>
                <a:cxn ang="0">
                  <a:pos x="19" y="49"/>
                </a:cxn>
                <a:cxn ang="0">
                  <a:pos x="29" y="36"/>
                </a:cxn>
                <a:cxn ang="0">
                  <a:pos x="29" y="36"/>
                </a:cxn>
                <a:cxn ang="0">
                  <a:pos x="34" y="29"/>
                </a:cxn>
                <a:cxn ang="0">
                  <a:pos x="37" y="21"/>
                </a:cxn>
                <a:cxn ang="0">
                  <a:pos x="40" y="17"/>
                </a:cxn>
                <a:cxn ang="0">
                  <a:pos x="42" y="14"/>
                </a:cxn>
                <a:cxn ang="0">
                  <a:pos x="45" y="11"/>
                </a:cxn>
                <a:cxn ang="0">
                  <a:pos x="48" y="10"/>
                </a:cxn>
                <a:cxn ang="0">
                  <a:pos x="48" y="10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2" h="67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40" y="3"/>
                  </a:lnTo>
                  <a:lnTo>
                    <a:pt x="37" y="5"/>
                  </a:lnTo>
                  <a:lnTo>
                    <a:pt x="34" y="8"/>
                  </a:lnTo>
                  <a:lnTo>
                    <a:pt x="29" y="1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3" y="28"/>
                  </a:lnTo>
                  <a:lnTo>
                    <a:pt x="20" y="33"/>
                  </a:lnTo>
                  <a:lnTo>
                    <a:pt x="13" y="42"/>
                  </a:lnTo>
                  <a:lnTo>
                    <a:pt x="6" y="51"/>
                  </a:lnTo>
                  <a:lnTo>
                    <a:pt x="2" y="55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7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4" y="55"/>
                  </a:lnTo>
                  <a:lnTo>
                    <a:pt x="19" y="49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34" y="29"/>
                  </a:lnTo>
                  <a:lnTo>
                    <a:pt x="37" y="21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5" y="11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7" name="Freeform 1075"/>
            <p:cNvSpPr/>
            <p:nvPr/>
          </p:nvSpPr>
          <p:spPr bwMode="auto">
            <a:xfrm>
              <a:off x="6519863" y="1770063"/>
              <a:ext cx="25400" cy="38100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7" y="19"/>
                </a:cxn>
                <a:cxn ang="0">
                  <a:pos x="18" y="37"/>
                </a:cxn>
                <a:cxn ang="0">
                  <a:pos x="18" y="37"/>
                </a:cxn>
                <a:cxn ang="0">
                  <a:pos x="11" y="50"/>
                </a:cxn>
                <a:cxn ang="0">
                  <a:pos x="7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7" y="71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14" y="63"/>
                </a:cxn>
                <a:cxn ang="0">
                  <a:pos x="19" y="55"/>
                </a:cxn>
                <a:cxn ang="0">
                  <a:pos x="28" y="39"/>
                </a:cxn>
                <a:cxn ang="0">
                  <a:pos x="38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8" h="71">
                  <a:moveTo>
                    <a:pt x="39" y="2"/>
                  </a:moveTo>
                  <a:lnTo>
                    <a:pt x="39" y="2"/>
                  </a:lnTo>
                  <a:lnTo>
                    <a:pt x="27" y="19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1" y="50"/>
                  </a:lnTo>
                  <a:lnTo>
                    <a:pt x="7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7" y="71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4" y="63"/>
                  </a:lnTo>
                  <a:lnTo>
                    <a:pt x="19" y="55"/>
                  </a:lnTo>
                  <a:lnTo>
                    <a:pt x="28" y="39"/>
                  </a:lnTo>
                  <a:lnTo>
                    <a:pt x="38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8" name="Freeform 1076"/>
            <p:cNvSpPr/>
            <p:nvPr/>
          </p:nvSpPr>
          <p:spPr bwMode="auto">
            <a:xfrm>
              <a:off x="6557963" y="1774825"/>
              <a:ext cx="28575" cy="3016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2" y="10"/>
                </a:cxn>
                <a:cxn ang="0">
                  <a:pos x="19" y="23"/>
                </a:cxn>
                <a:cxn ang="0">
                  <a:pos x="12" y="29"/>
                </a:cxn>
                <a:cxn ang="0">
                  <a:pos x="7" y="36"/>
                </a:cxn>
                <a:cxn ang="0">
                  <a:pos x="3" y="44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2" y="47"/>
                </a:cxn>
                <a:cxn ang="0">
                  <a:pos x="16" y="40"/>
                </a:cxn>
                <a:cxn ang="0">
                  <a:pos x="21" y="34"/>
                </a:cxn>
                <a:cxn ang="0">
                  <a:pos x="26" y="28"/>
                </a:cxn>
                <a:cxn ang="0">
                  <a:pos x="38" y="18"/>
                </a:cxn>
                <a:cxn ang="0">
                  <a:pos x="51" y="9"/>
                </a:cxn>
                <a:cxn ang="0">
                  <a:pos x="51" y="9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57">
                  <a:moveTo>
                    <a:pt x="45" y="1"/>
                  </a:moveTo>
                  <a:lnTo>
                    <a:pt x="45" y="1"/>
                  </a:lnTo>
                  <a:lnTo>
                    <a:pt x="32" y="10"/>
                  </a:lnTo>
                  <a:lnTo>
                    <a:pt x="19" y="23"/>
                  </a:lnTo>
                  <a:lnTo>
                    <a:pt x="12" y="29"/>
                  </a:lnTo>
                  <a:lnTo>
                    <a:pt x="7" y="36"/>
                  </a:lnTo>
                  <a:lnTo>
                    <a:pt x="3" y="44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47"/>
                  </a:lnTo>
                  <a:lnTo>
                    <a:pt x="16" y="40"/>
                  </a:lnTo>
                  <a:lnTo>
                    <a:pt x="21" y="34"/>
                  </a:lnTo>
                  <a:lnTo>
                    <a:pt x="26" y="28"/>
                  </a:lnTo>
                  <a:lnTo>
                    <a:pt x="38" y="18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89" name="Freeform 1077"/>
            <p:cNvSpPr/>
            <p:nvPr/>
          </p:nvSpPr>
          <p:spPr bwMode="auto">
            <a:xfrm>
              <a:off x="6600825" y="1774825"/>
              <a:ext cx="20638" cy="30163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5" y="7"/>
                </a:cxn>
                <a:cxn ang="0">
                  <a:pos x="20" y="12"/>
                </a:cxn>
                <a:cxn ang="0">
                  <a:pos x="16" y="17"/>
                </a:cxn>
                <a:cxn ang="0">
                  <a:pos x="12" y="22"/>
                </a:cxn>
                <a:cxn ang="0">
                  <a:pos x="12" y="22"/>
                </a:cxn>
                <a:cxn ang="0">
                  <a:pos x="9" y="28"/>
                </a:cxn>
                <a:cxn ang="0">
                  <a:pos x="7" y="35"/>
                </a:cxn>
                <a:cxn ang="0">
                  <a:pos x="4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1" y="50"/>
                </a:cxn>
                <a:cxn ang="0">
                  <a:pos x="13" y="44"/>
                </a:cxn>
                <a:cxn ang="0">
                  <a:pos x="15" y="37"/>
                </a:cxn>
                <a:cxn ang="0">
                  <a:pos x="17" y="31"/>
                </a:cxn>
                <a:cxn ang="0">
                  <a:pos x="17" y="31"/>
                </a:cxn>
                <a:cxn ang="0">
                  <a:pos x="22" y="25"/>
                </a:cxn>
                <a:cxn ang="0">
                  <a:pos x="27" y="19"/>
                </a:cxn>
                <a:cxn ang="0">
                  <a:pos x="32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8">
                  <a:moveTo>
                    <a:pt x="29" y="3"/>
                  </a:moveTo>
                  <a:lnTo>
                    <a:pt x="29" y="3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6" y="17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9" y="28"/>
                  </a:lnTo>
                  <a:lnTo>
                    <a:pt x="7" y="35"/>
                  </a:lnTo>
                  <a:lnTo>
                    <a:pt x="4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1" y="50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17" y="31"/>
                  </a:lnTo>
                  <a:lnTo>
                    <a:pt x="17" y="31"/>
                  </a:lnTo>
                  <a:lnTo>
                    <a:pt x="22" y="25"/>
                  </a:lnTo>
                  <a:lnTo>
                    <a:pt x="27" y="19"/>
                  </a:lnTo>
                  <a:lnTo>
                    <a:pt x="32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0" name="Freeform 1078"/>
            <p:cNvSpPr/>
            <p:nvPr/>
          </p:nvSpPr>
          <p:spPr bwMode="auto">
            <a:xfrm>
              <a:off x="6638925" y="1774825"/>
              <a:ext cx="17463" cy="333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10"/>
                </a:cxn>
                <a:cxn ang="0">
                  <a:pos x="25" y="13"/>
                </a:cxn>
                <a:cxn ang="0">
                  <a:pos x="23" y="17"/>
                </a:cxn>
                <a:cxn ang="0">
                  <a:pos x="22" y="21"/>
                </a:cxn>
                <a:cxn ang="0">
                  <a:pos x="18" y="26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10" y="37"/>
                </a:cxn>
                <a:cxn ang="0">
                  <a:pos x="6" y="44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1"/>
                </a:cxn>
                <a:cxn ang="0">
                  <a:pos x="10" y="60"/>
                </a:cxn>
                <a:cxn ang="0">
                  <a:pos x="10" y="60"/>
                </a:cxn>
                <a:cxn ang="0">
                  <a:pos x="17" y="45"/>
                </a:cxn>
                <a:cxn ang="0">
                  <a:pos x="22" y="37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0" y="24"/>
                </a:cxn>
                <a:cxn ang="0">
                  <a:pos x="33" y="18"/>
                </a:cxn>
                <a:cxn ang="0">
                  <a:pos x="34" y="11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34" h="62">
                  <a:moveTo>
                    <a:pt x="33" y="4"/>
                  </a:move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3" y="17"/>
                  </a:lnTo>
                  <a:lnTo>
                    <a:pt x="22" y="21"/>
                  </a:lnTo>
                  <a:lnTo>
                    <a:pt x="18" y="26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10" y="37"/>
                  </a:lnTo>
                  <a:lnTo>
                    <a:pt x="6" y="44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1"/>
                  </a:lnTo>
                  <a:lnTo>
                    <a:pt x="10" y="60"/>
                  </a:lnTo>
                  <a:lnTo>
                    <a:pt x="10" y="60"/>
                  </a:lnTo>
                  <a:lnTo>
                    <a:pt x="17" y="45"/>
                  </a:lnTo>
                  <a:lnTo>
                    <a:pt x="22" y="37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0" y="24"/>
                  </a:lnTo>
                  <a:lnTo>
                    <a:pt x="33" y="18"/>
                  </a:lnTo>
                  <a:lnTo>
                    <a:pt x="34" y="11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1" name="Freeform 1079"/>
            <p:cNvSpPr/>
            <p:nvPr/>
          </p:nvSpPr>
          <p:spPr bwMode="auto">
            <a:xfrm>
              <a:off x="6681788" y="1774825"/>
              <a:ext cx="22225" cy="381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26" y="19"/>
                </a:cxn>
                <a:cxn ang="0">
                  <a:pos x="18" y="33"/>
                </a:cxn>
                <a:cxn ang="0">
                  <a:pos x="9" y="49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3" y="69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8" y="53"/>
                </a:cxn>
                <a:cxn ang="0">
                  <a:pos x="27" y="37"/>
                </a:cxn>
                <a:cxn ang="0">
                  <a:pos x="35" y="22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4" h="71">
                  <a:moveTo>
                    <a:pt x="34" y="3"/>
                  </a:moveTo>
                  <a:lnTo>
                    <a:pt x="34" y="3"/>
                  </a:lnTo>
                  <a:lnTo>
                    <a:pt x="26" y="19"/>
                  </a:lnTo>
                  <a:lnTo>
                    <a:pt x="18" y="33"/>
                  </a:lnTo>
                  <a:lnTo>
                    <a:pt x="9" y="49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3" y="69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8" y="53"/>
                  </a:lnTo>
                  <a:lnTo>
                    <a:pt x="27" y="37"/>
                  </a:lnTo>
                  <a:lnTo>
                    <a:pt x="35" y="22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2" name="Freeform 1080"/>
            <p:cNvSpPr/>
            <p:nvPr/>
          </p:nvSpPr>
          <p:spPr bwMode="auto">
            <a:xfrm>
              <a:off x="6291263" y="1112838"/>
              <a:ext cx="22225" cy="28575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30" y="5"/>
                </a:cxn>
                <a:cxn ang="0">
                  <a:pos x="26" y="10"/>
                </a:cxn>
                <a:cxn ang="0">
                  <a:pos x="18" y="22"/>
                </a:cxn>
                <a:cxn ang="0">
                  <a:pos x="11" y="33"/>
                </a:cxn>
                <a:cxn ang="0">
                  <a:pos x="6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13" y="46"/>
                </a:cxn>
                <a:cxn ang="0">
                  <a:pos x="17" y="40"/>
                </a:cxn>
                <a:cxn ang="0">
                  <a:pos x="23" y="29"/>
                </a:cxn>
                <a:cxn ang="0">
                  <a:pos x="31" y="18"/>
                </a:cxn>
                <a:cxn ang="0">
                  <a:pos x="35" y="13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3">
                  <a:moveTo>
                    <a:pt x="35" y="1"/>
                  </a:moveTo>
                  <a:lnTo>
                    <a:pt x="35" y="1"/>
                  </a:lnTo>
                  <a:lnTo>
                    <a:pt x="30" y="5"/>
                  </a:lnTo>
                  <a:lnTo>
                    <a:pt x="26" y="10"/>
                  </a:lnTo>
                  <a:lnTo>
                    <a:pt x="18" y="22"/>
                  </a:lnTo>
                  <a:lnTo>
                    <a:pt x="11" y="33"/>
                  </a:lnTo>
                  <a:lnTo>
                    <a:pt x="6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3" y="46"/>
                  </a:lnTo>
                  <a:lnTo>
                    <a:pt x="17" y="40"/>
                  </a:lnTo>
                  <a:lnTo>
                    <a:pt x="23" y="29"/>
                  </a:lnTo>
                  <a:lnTo>
                    <a:pt x="31" y="18"/>
                  </a:lnTo>
                  <a:lnTo>
                    <a:pt x="35" y="13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3" name="Freeform 1081"/>
            <p:cNvSpPr/>
            <p:nvPr/>
          </p:nvSpPr>
          <p:spPr bwMode="auto">
            <a:xfrm>
              <a:off x="6291263" y="1147763"/>
              <a:ext cx="34925" cy="3651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6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8" y="66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6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3" y="1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68">
                  <a:moveTo>
                    <a:pt x="58" y="2"/>
                  </a:move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6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8" y="66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6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4" name="Freeform 1082"/>
            <p:cNvSpPr/>
            <p:nvPr/>
          </p:nvSpPr>
          <p:spPr bwMode="auto">
            <a:xfrm>
              <a:off x="6286500" y="1211263"/>
              <a:ext cx="23813" cy="30163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1" y="0"/>
                </a:cxn>
                <a:cxn ang="0">
                  <a:pos x="35" y="3"/>
                </a:cxn>
                <a:cxn ang="0">
                  <a:pos x="31" y="6"/>
                </a:cxn>
                <a:cxn ang="0">
                  <a:pos x="27" y="10"/>
                </a:cxn>
                <a:cxn ang="0">
                  <a:pos x="24" y="15"/>
                </a:cxn>
                <a:cxn ang="0">
                  <a:pos x="24" y="15"/>
                </a:cxn>
                <a:cxn ang="0">
                  <a:pos x="17" y="24"/>
                </a:cxn>
                <a:cxn ang="0">
                  <a:pos x="11" y="33"/>
                </a:cxn>
                <a:cxn ang="0">
                  <a:pos x="6" y="41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7"/>
                </a:cxn>
                <a:cxn ang="0">
                  <a:pos x="16" y="41"/>
                </a:cxn>
                <a:cxn ang="0">
                  <a:pos x="16" y="41"/>
                </a:cxn>
                <a:cxn ang="0">
                  <a:pos x="23" y="33"/>
                </a:cxn>
                <a:cxn ang="0">
                  <a:pos x="29" y="24"/>
                </a:cxn>
                <a:cxn ang="0">
                  <a:pos x="29" y="24"/>
                </a:cxn>
                <a:cxn ang="0">
                  <a:pos x="32" y="20"/>
                </a:cxn>
                <a:cxn ang="0">
                  <a:pos x="35" y="16"/>
                </a:cxn>
                <a:cxn ang="0">
                  <a:pos x="38" y="12"/>
                </a:cxn>
                <a:cxn ang="0">
                  <a:pos x="43" y="9"/>
                </a:cxn>
                <a:cxn ang="0">
                  <a:pos x="43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1" y="0"/>
                </a:cxn>
              </a:cxnLst>
              <a:rect l="0" t="0" r="r" b="b"/>
              <a:pathLst>
                <a:path w="46" h="57">
                  <a:moveTo>
                    <a:pt x="41" y="0"/>
                  </a:moveTo>
                  <a:lnTo>
                    <a:pt x="41" y="0"/>
                  </a:lnTo>
                  <a:lnTo>
                    <a:pt x="35" y="3"/>
                  </a:lnTo>
                  <a:lnTo>
                    <a:pt x="31" y="6"/>
                  </a:lnTo>
                  <a:lnTo>
                    <a:pt x="27" y="10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17" y="24"/>
                  </a:lnTo>
                  <a:lnTo>
                    <a:pt x="11" y="33"/>
                  </a:lnTo>
                  <a:lnTo>
                    <a:pt x="6" y="41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23" y="3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2" y="20"/>
                  </a:lnTo>
                  <a:lnTo>
                    <a:pt x="35" y="16"/>
                  </a:lnTo>
                  <a:lnTo>
                    <a:pt x="38" y="12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5" name="Freeform 1083"/>
            <p:cNvSpPr/>
            <p:nvPr/>
          </p:nvSpPr>
          <p:spPr bwMode="auto">
            <a:xfrm>
              <a:off x="6288088" y="1258888"/>
              <a:ext cx="28575" cy="396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4" y="1"/>
                </a:cxn>
                <a:cxn ang="0">
                  <a:pos x="39" y="3"/>
                </a:cxn>
                <a:cxn ang="0">
                  <a:pos x="36" y="5"/>
                </a:cxn>
                <a:cxn ang="0">
                  <a:pos x="33" y="7"/>
                </a:cxn>
                <a:cxn ang="0">
                  <a:pos x="29" y="14"/>
                </a:cxn>
                <a:cxn ang="0">
                  <a:pos x="25" y="21"/>
                </a:cxn>
                <a:cxn ang="0">
                  <a:pos x="25" y="21"/>
                </a:cxn>
                <a:cxn ang="0">
                  <a:pos x="18" y="34"/>
                </a:cxn>
                <a:cxn ang="0">
                  <a:pos x="11" y="45"/>
                </a:cxn>
                <a:cxn ang="0">
                  <a:pos x="5" y="57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5"/>
                </a:cxn>
                <a:cxn ang="0">
                  <a:pos x="5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2"/>
                </a:cxn>
                <a:cxn ang="0">
                  <a:pos x="12" y="64"/>
                </a:cxn>
                <a:cxn ang="0">
                  <a:pos x="16" y="56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8" y="33"/>
                </a:cxn>
                <a:cxn ang="0">
                  <a:pos x="33" y="22"/>
                </a:cxn>
                <a:cxn ang="0">
                  <a:pos x="37" y="17"/>
                </a:cxn>
                <a:cxn ang="0">
                  <a:pos x="40" y="14"/>
                </a:cxn>
                <a:cxn ang="0">
                  <a:pos x="45" y="11"/>
                </a:cxn>
                <a:cxn ang="0">
                  <a:pos x="48" y="9"/>
                </a:cxn>
                <a:cxn ang="0">
                  <a:pos x="48" y="9"/>
                </a:cxn>
                <a:cxn ang="0">
                  <a:pos x="50" y="9"/>
                </a:cxn>
                <a:cxn ang="0">
                  <a:pos x="51" y="8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76">
                  <a:moveTo>
                    <a:pt x="48" y="0"/>
                  </a:moveTo>
                  <a:lnTo>
                    <a:pt x="48" y="0"/>
                  </a:lnTo>
                  <a:lnTo>
                    <a:pt x="44" y="1"/>
                  </a:lnTo>
                  <a:lnTo>
                    <a:pt x="39" y="3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29" y="14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8" y="34"/>
                  </a:lnTo>
                  <a:lnTo>
                    <a:pt x="11" y="45"/>
                  </a:lnTo>
                  <a:lnTo>
                    <a:pt x="5" y="57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2" y="64"/>
                  </a:lnTo>
                  <a:lnTo>
                    <a:pt x="16" y="56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8" y="33"/>
                  </a:lnTo>
                  <a:lnTo>
                    <a:pt x="33" y="22"/>
                  </a:lnTo>
                  <a:lnTo>
                    <a:pt x="37" y="17"/>
                  </a:lnTo>
                  <a:lnTo>
                    <a:pt x="40" y="14"/>
                  </a:lnTo>
                  <a:lnTo>
                    <a:pt x="45" y="11"/>
                  </a:lnTo>
                  <a:lnTo>
                    <a:pt x="48" y="9"/>
                  </a:lnTo>
                  <a:lnTo>
                    <a:pt x="48" y="9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6" name="Freeform 1084"/>
            <p:cNvSpPr/>
            <p:nvPr/>
          </p:nvSpPr>
          <p:spPr bwMode="auto">
            <a:xfrm>
              <a:off x="6288088" y="1304925"/>
              <a:ext cx="28575" cy="36513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38" y="8"/>
                </a:cxn>
                <a:cxn ang="0">
                  <a:pos x="32" y="15"/>
                </a:cxn>
                <a:cxn ang="0">
                  <a:pos x="21" y="31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29" y="37"/>
                </a:cxn>
                <a:cxn ang="0">
                  <a:pos x="39" y="21"/>
                </a:cxn>
                <a:cxn ang="0">
                  <a:pos x="45" y="1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3" h="71">
                  <a:moveTo>
                    <a:pt x="45" y="1"/>
                  </a:moveTo>
                  <a:lnTo>
                    <a:pt x="45" y="1"/>
                  </a:lnTo>
                  <a:lnTo>
                    <a:pt x="38" y="8"/>
                  </a:lnTo>
                  <a:lnTo>
                    <a:pt x="32" y="15"/>
                  </a:lnTo>
                  <a:lnTo>
                    <a:pt x="21" y="31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29" y="37"/>
                  </a:lnTo>
                  <a:lnTo>
                    <a:pt x="39" y="21"/>
                  </a:lnTo>
                  <a:lnTo>
                    <a:pt x="45" y="1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7" name="Freeform 1085"/>
            <p:cNvSpPr/>
            <p:nvPr/>
          </p:nvSpPr>
          <p:spPr bwMode="auto">
            <a:xfrm>
              <a:off x="6338888" y="1304925"/>
              <a:ext cx="28575" cy="38100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1"/>
                </a:cxn>
                <a:cxn ang="0">
                  <a:pos x="30" y="19"/>
                </a:cxn>
                <a:cxn ang="0">
                  <a:pos x="23" y="28"/>
                </a:cxn>
                <a:cxn ang="0">
                  <a:pos x="17" y="36"/>
                </a:cxn>
                <a:cxn ang="0">
                  <a:pos x="17" y="36"/>
                </a:cxn>
                <a:cxn ang="0">
                  <a:pos x="9" y="49"/>
                </a:cxn>
                <a:cxn ang="0">
                  <a:pos x="4" y="57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6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3" y="73"/>
                </a:cxn>
                <a:cxn ang="0">
                  <a:pos x="6" y="74"/>
                </a:cxn>
                <a:cxn ang="0">
                  <a:pos x="7" y="73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1" y="65"/>
                </a:cxn>
                <a:cxn ang="0">
                  <a:pos x="13" y="61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0"/>
                </a:cxn>
                <a:cxn ang="0">
                  <a:pos x="40" y="23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74">
                  <a:moveTo>
                    <a:pt x="44" y="2"/>
                  </a:moveTo>
                  <a:lnTo>
                    <a:pt x="44" y="2"/>
                  </a:lnTo>
                  <a:lnTo>
                    <a:pt x="38" y="11"/>
                  </a:lnTo>
                  <a:lnTo>
                    <a:pt x="30" y="19"/>
                  </a:lnTo>
                  <a:lnTo>
                    <a:pt x="23" y="28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9" y="49"/>
                  </a:lnTo>
                  <a:lnTo>
                    <a:pt x="4" y="57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3" y="73"/>
                  </a:lnTo>
                  <a:lnTo>
                    <a:pt x="6" y="74"/>
                  </a:lnTo>
                  <a:lnTo>
                    <a:pt x="7" y="73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1" y="65"/>
                  </a:lnTo>
                  <a:lnTo>
                    <a:pt x="13" y="61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0"/>
                  </a:lnTo>
                  <a:lnTo>
                    <a:pt x="40" y="23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8" name="Freeform 1086"/>
            <p:cNvSpPr/>
            <p:nvPr/>
          </p:nvSpPr>
          <p:spPr bwMode="auto">
            <a:xfrm>
              <a:off x="6380163" y="1311275"/>
              <a:ext cx="19050" cy="33338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7" y="7"/>
                </a:cxn>
                <a:cxn ang="0">
                  <a:pos x="24" y="11"/>
                </a:cxn>
                <a:cxn ang="0">
                  <a:pos x="22" y="14"/>
                </a:cxn>
                <a:cxn ang="0">
                  <a:pos x="19" y="17"/>
                </a:cxn>
                <a:cxn ang="0">
                  <a:pos x="19" y="17"/>
                </a:cxn>
                <a:cxn ang="0">
                  <a:pos x="16" y="26"/>
                </a:cxn>
                <a:cxn ang="0">
                  <a:pos x="16" y="26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7" y="60"/>
                </a:cxn>
                <a:cxn ang="0">
                  <a:pos x="11" y="55"/>
                </a:cxn>
                <a:cxn ang="0">
                  <a:pos x="16" y="49"/>
                </a:cxn>
                <a:cxn ang="0">
                  <a:pos x="21" y="37"/>
                </a:cxn>
                <a:cxn ang="0">
                  <a:pos x="21" y="37"/>
                </a:cxn>
                <a:cxn ang="0">
                  <a:pos x="25" y="27"/>
                </a:cxn>
                <a:cxn ang="0">
                  <a:pos x="27" y="23"/>
                </a:cxn>
                <a:cxn ang="0">
                  <a:pos x="29" y="20"/>
                </a:cxn>
                <a:cxn ang="0">
                  <a:pos x="29" y="20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37" y="5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61">
                  <a:moveTo>
                    <a:pt x="28" y="3"/>
                  </a:moveTo>
                  <a:lnTo>
                    <a:pt x="28" y="3"/>
                  </a:lnTo>
                  <a:lnTo>
                    <a:pt x="27" y="7"/>
                  </a:lnTo>
                  <a:lnTo>
                    <a:pt x="24" y="11"/>
                  </a:lnTo>
                  <a:lnTo>
                    <a:pt x="22" y="14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5" y="27"/>
                  </a:lnTo>
                  <a:lnTo>
                    <a:pt x="27" y="23"/>
                  </a:lnTo>
                  <a:lnTo>
                    <a:pt x="29" y="20"/>
                  </a:lnTo>
                  <a:lnTo>
                    <a:pt x="29" y="20"/>
                  </a:lnTo>
                  <a:lnTo>
                    <a:pt x="34" y="14"/>
                  </a:lnTo>
                  <a:lnTo>
                    <a:pt x="36" y="10"/>
                  </a:lnTo>
                  <a:lnTo>
                    <a:pt x="37" y="5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499" name="Freeform 1087"/>
            <p:cNvSpPr/>
            <p:nvPr/>
          </p:nvSpPr>
          <p:spPr bwMode="auto">
            <a:xfrm>
              <a:off x="6423025" y="1314450"/>
              <a:ext cx="23813" cy="30163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3"/>
                </a:cxn>
                <a:cxn ang="0">
                  <a:pos x="17" y="25"/>
                </a:cxn>
                <a:cxn ang="0">
                  <a:pos x="8" y="38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6" y="43"/>
                </a:cxn>
                <a:cxn ang="0">
                  <a:pos x="25" y="30"/>
                </a:cxn>
                <a:cxn ang="0">
                  <a:pos x="35" y="19"/>
                </a:cxn>
                <a:cxn ang="0">
                  <a:pos x="45" y="9"/>
                </a:cxn>
                <a:cxn ang="0">
                  <a:pos x="45" y="9"/>
                </a:cxn>
                <a:cxn ang="0">
                  <a:pos x="47" y="7"/>
                </a:cxn>
                <a:cxn ang="0">
                  <a:pos x="47" y="6"/>
                </a:cxn>
                <a:cxn ang="0">
                  <a:pos x="47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57">
                  <a:moveTo>
                    <a:pt x="39" y="2"/>
                  </a:moveTo>
                  <a:lnTo>
                    <a:pt x="39" y="2"/>
                  </a:lnTo>
                  <a:lnTo>
                    <a:pt x="28" y="13"/>
                  </a:lnTo>
                  <a:lnTo>
                    <a:pt x="17" y="25"/>
                  </a:lnTo>
                  <a:lnTo>
                    <a:pt x="8" y="3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6" y="43"/>
                  </a:lnTo>
                  <a:lnTo>
                    <a:pt x="25" y="30"/>
                  </a:lnTo>
                  <a:lnTo>
                    <a:pt x="35" y="19"/>
                  </a:lnTo>
                  <a:lnTo>
                    <a:pt x="45" y="9"/>
                  </a:lnTo>
                  <a:lnTo>
                    <a:pt x="45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0" name="Freeform 1088"/>
            <p:cNvSpPr/>
            <p:nvPr/>
          </p:nvSpPr>
          <p:spPr bwMode="auto">
            <a:xfrm>
              <a:off x="6472238" y="1319213"/>
              <a:ext cx="17463" cy="3016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34"/>
                </a:cxn>
                <a:cxn ang="0">
                  <a:pos x="12" y="38"/>
                </a:cxn>
                <a:cxn ang="0">
                  <a:pos x="2" y="48"/>
                </a:cxn>
                <a:cxn ang="0">
                  <a:pos x="2" y="48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0" y="43"/>
                </a:cxn>
                <a:cxn ang="0">
                  <a:pos x="25" y="38"/>
                </a:cxn>
                <a:cxn ang="0">
                  <a:pos x="29" y="31"/>
                </a:cxn>
                <a:cxn ang="0">
                  <a:pos x="29" y="31"/>
                </a:cxn>
                <a:cxn ang="0">
                  <a:pos x="31" y="25"/>
                </a:cxn>
                <a:cxn ang="0">
                  <a:pos x="33" y="17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57">
                  <a:moveTo>
                    <a:pt x="24" y="4"/>
                  </a:moveTo>
                  <a:lnTo>
                    <a:pt x="24" y="4"/>
                  </a:lnTo>
                  <a:lnTo>
                    <a:pt x="24" y="16"/>
                  </a:lnTo>
                  <a:lnTo>
                    <a:pt x="22" y="23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34"/>
                  </a:lnTo>
                  <a:lnTo>
                    <a:pt x="12" y="3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0" y="43"/>
                  </a:lnTo>
                  <a:lnTo>
                    <a:pt x="25" y="38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31" y="25"/>
                  </a:lnTo>
                  <a:lnTo>
                    <a:pt x="33" y="17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1" name="Freeform 1089"/>
            <p:cNvSpPr/>
            <p:nvPr/>
          </p:nvSpPr>
          <p:spPr bwMode="auto">
            <a:xfrm>
              <a:off x="6526213" y="1311275"/>
              <a:ext cx="23813" cy="30163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7"/>
                </a:cxn>
                <a:cxn ang="0">
                  <a:pos x="36" y="11"/>
                </a:cxn>
                <a:cxn ang="0">
                  <a:pos x="32" y="14"/>
                </a:cxn>
                <a:cxn ang="0">
                  <a:pos x="28" y="17"/>
                </a:cxn>
                <a:cxn ang="0">
                  <a:pos x="24" y="21"/>
                </a:cxn>
                <a:cxn ang="0">
                  <a:pos x="24" y="21"/>
                </a:cxn>
                <a:cxn ang="0">
                  <a:pos x="19" y="29"/>
                </a:cxn>
                <a:cxn ang="0">
                  <a:pos x="13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8" y="32"/>
                </a:cxn>
                <a:cxn ang="0">
                  <a:pos x="30" y="29"/>
                </a:cxn>
                <a:cxn ang="0">
                  <a:pos x="33" y="26"/>
                </a:cxn>
                <a:cxn ang="0">
                  <a:pos x="33" y="26"/>
                </a:cxn>
                <a:cxn ang="0">
                  <a:pos x="38" y="21"/>
                </a:cxn>
                <a:cxn ang="0">
                  <a:pos x="42" y="17"/>
                </a:cxn>
                <a:cxn ang="0">
                  <a:pos x="45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57">
                  <a:moveTo>
                    <a:pt x="37" y="4"/>
                  </a:moveTo>
                  <a:lnTo>
                    <a:pt x="37" y="4"/>
                  </a:lnTo>
                  <a:lnTo>
                    <a:pt x="37" y="7"/>
                  </a:lnTo>
                  <a:lnTo>
                    <a:pt x="36" y="11"/>
                  </a:lnTo>
                  <a:lnTo>
                    <a:pt x="32" y="14"/>
                  </a:lnTo>
                  <a:lnTo>
                    <a:pt x="28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19" y="29"/>
                  </a:lnTo>
                  <a:lnTo>
                    <a:pt x="13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0" y="29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8" y="21"/>
                  </a:lnTo>
                  <a:lnTo>
                    <a:pt x="42" y="17"/>
                  </a:lnTo>
                  <a:lnTo>
                    <a:pt x="45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2" name="Freeform 1090"/>
            <p:cNvSpPr/>
            <p:nvPr/>
          </p:nvSpPr>
          <p:spPr bwMode="auto">
            <a:xfrm>
              <a:off x="6578600" y="1309688"/>
              <a:ext cx="20638" cy="31750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8" y="12"/>
                </a:cxn>
                <a:cxn ang="0">
                  <a:pos x="26" y="20"/>
                </a:cxn>
                <a:cxn ang="0">
                  <a:pos x="24" y="26"/>
                </a:cxn>
                <a:cxn ang="0">
                  <a:pos x="20" y="32"/>
                </a:cxn>
                <a:cxn ang="0">
                  <a:pos x="12" y="44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0" y="49"/>
                </a:cxn>
                <a:cxn ang="0">
                  <a:pos x="25" y="43"/>
                </a:cxn>
                <a:cxn ang="0">
                  <a:pos x="29" y="35"/>
                </a:cxn>
                <a:cxn ang="0">
                  <a:pos x="32" y="29"/>
                </a:cxn>
                <a:cxn ang="0">
                  <a:pos x="35" y="21"/>
                </a:cxn>
                <a:cxn ang="0">
                  <a:pos x="38" y="14"/>
                </a:cxn>
                <a:cxn ang="0">
                  <a:pos x="39" y="5"/>
                </a:cxn>
                <a:cxn ang="0">
                  <a:pos x="39" y="5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9" h="62">
                  <a:moveTo>
                    <a:pt x="29" y="5"/>
                  </a:moveTo>
                  <a:lnTo>
                    <a:pt x="29" y="5"/>
                  </a:lnTo>
                  <a:lnTo>
                    <a:pt x="28" y="12"/>
                  </a:lnTo>
                  <a:lnTo>
                    <a:pt x="26" y="20"/>
                  </a:lnTo>
                  <a:lnTo>
                    <a:pt x="24" y="26"/>
                  </a:lnTo>
                  <a:lnTo>
                    <a:pt x="20" y="32"/>
                  </a:lnTo>
                  <a:lnTo>
                    <a:pt x="12" y="44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0" y="49"/>
                  </a:lnTo>
                  <a:lnTo>
                    <a:pt x="25" y="43"/>
                  </a:lnTo>
                  <a:lnTo>
                    <a:pt x="29" y="35"/>
                  </a:lnTo>
                  <a:lnTo>
                    <a:pt x="32" y="29"/>
                  </a:lnTo>
                  <a:lnTo>
                    <a:pt x="35" y="21"/>
                  </a:lnTo>
                  <a:lnTo>
                    <a:pt x="38" y="14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3" name="Freeform 1091"/>
            <p:cNvSpPr/>
            <p:nvPr/>
          </p:nvSpPr>
          <p:spPr bwMode="auto">
            <a:xfrm>
              <a:off x="6626225" y="1314450"/>
              <a:ext cx="22225" cy="30163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4" y="6"/>
                </a:cxn>
                <a:cxn ang="0">
                  <a:pos x="33" y="13"/>
                </a:cxn>
                <a:cxn ang="0">
                  <a:pos x="29" y="19"/>
                </a:cxn>
                <a:cxn ang="0">
                  <a:pos x="24" y="25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11" y="41"/>
                </a:cxn>
                <a:cxn ang="0">
                  <a:pos x="2" y="50"/>
                </a:cxn>
                <a:cxn ang="0">
                  <a:pos x="2" y="50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6" y="57"/>
                </a:cxn>
                <a:cxn ang="0">
                  <a:pos x="8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0" y="46"/>
                </a:cxn>
                <a:cxn ang="0">
                  <a:pos x="30" y="34"/>
                </a:cxn>
                <a:cxn ang="0">
                  <a:pos x="36" y="27"/>
                </a:cxn>
                <a:cxn ang="0">
                  <a:pos x="40" y="20"/>
                </a:cxn>
                <a:cxn ang="0">
                  <a:pos x="42" y="13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4" y="6"/>
                </a:cxn>
                <a:cxn ang="0">
                  <a:pos x="34" y="6"/>
                </a:cxn>
              </a:cxnLst>
              <a:rect l="0" t="0" r="r" b="b"/>
              <a:pathLst>
                <a:path w="44" h="57">
                  <a:moveTo>
                    <a:pt x="34" y="6"/>
                  </a:moveTo>
                  <a:lnTo>
                    <a:pt x="34" y="6"/>
                  </a:lnTo>
                  <a:lnTo>
                    <a:pt x="33" y="13"/>
                  </a:lnTo>
                  <a:lnTo>
                    <a:pt x="29" y="19"/>
                  </a:lnTo>
                  <a:lnTo>
                    <a:pt x="24" y="25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11" y="41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8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0" y="46"/>
                  </a:lnTo>
                  <a:lnTo>
                    <a:pt x="30" y="34"/>
                  </a:lnTo>
                  <a:lnTo>
                    <a:pt x="36" y="27"/>
                  </a:lnTo>
                  <a:lnTo>
                    <a:pt x="40" y="20"/>
                  </a:lnTo>
                  <a:lnTo>
                    <a:pt x="42" y="13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6"/>
                  </a:lnTo>
                  <a:lnTo>
                    <a:pt x="3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4" name="Freeform 1092"/>
            <p:cNvSpPr/>
            <p:nvPr/>
          </p:nvSpPr>
          <p:spPr bwMode="auto">
            <a:xfrm>
              <a:off x="6665913" y="1317625"/>
              <a:ext cx="20638" cy="26988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7"/>
                </a:cxn>
                <a:cxn ang="0">
                  <a:pos x="27" y="8"/>
                </a:cxn>
                <a:cxn ang="0">
                  <a:pos x="24" y="11"/>
                </a:cxn>
                <a:cxn ang="0">
                  <a:pos x="24" y="11"/>
                </a:cxn>
                <a:cxn ang="0">
                  <a:pos x="19" y="23"/>
                </a:cxn>
                <a:cxn ang="0">
                  <a:pos x="19" y="23"/>
                </a:cxn>
                <a:cxn ang="0">
                  <a:pos x="15" y="29"/>
                </a:cxn>
                <a:cxn ang="0">
                  <a:pos x="10" y="34"/>
                </a:cxn>
                <a:cxn ang="0">
                  <a:pos x="1" y="44"/>
                </a:cxn>
                <a:cxn ang="0">
                  <a:pos x="1" y="44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8" y="50"/>
                </a:cxn>
                <a:cxn ang="0">
                  <a:pos x="15" y="43"/>
                </a:cxn>
                <a:cxn ang="0">
                  <a:pos x="22" y="35"/>
                </a:cxn>
                <a:cxn ang="0">
                  <a:pos x="27" y="27"/>
                </a:cxn>
                <a:cxn ang="0">
                  <a:pos x="32" y="17"/>
                </a:cxn>
                <a:cxn ang="0">
                  <a:pos x="32" y="17"/>
                </a:cxn>
                <a:cxn ang="0">
                  <a:pos x="35" y="15"/>
                </a:cxn>
                <a:cxn ang="0">
                  <a:pos x="36" y="12"/>
                </a:cxn>
                <a:cxn ang="0">
                  <a:pos x="37" y="9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37" h="51">
                  <a:moveTo>
                    <a:pt x="37" y="4"/>
                  </a:move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7"/>
                  </a:lnTo>
                  <a:lnTo>
                    <a:pt x="27" y="8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5" y="29"/>
                  </a:lnTo>
                  <a:lnTo>
                    <a:pt x="10" y="34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15" y="43"/>
                  </a:lnTo>
                  <a:lnTo>
                    <a:pt x="22" y="35"/>
                  </a:lnTo>
                  <a:lnTo>
                    <a:pt x="27" y="27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7" y="9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5" name="Freeform 1093"/>
            <p:cNvSpPr/>
            <p:nvPr/>
          </p:nvSpPr>
          <p:spPr bwMode="auto">
            <a:xfrm>
              <a:off x="6708775" y="1319213"/>
              <a:ext cx="12700" cy="2222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3"/>
                </a:cxn>
                <a:cxn ang="0">
                  <a:pos x="7" y="19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6" y="43"/>
                </a:cxn>
                <a:cxn ang="0">
                  <a:pos x="7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5" y="24"/>
                </a:cxn>
                <a:cxn ang="0">
                  <a:pos x="23" y="7"/>
                </a:cxn>
                <a:cxn ang="0">
                  <a:pos x="23" y="7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3"/>
                </a:cxn>
              </a:cxnLst>
              <a:rect l="0" t="0" r="r" b="b"/>
              <a:pathLst>
                <a:path w="24" h="43">
                  <a:moveTo>
                    <a:pt x="14" y="3"/>
                  </a:moveTo>
                  <a:lnTo>
                    <a:pt x="14" y="3"/>
                  </a:lnTo>
                  <a:lnTo>
                    <a:pt x="7" y="19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5" y="24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6" name="Freeform 1094"/>
            <p:cNvSpPr/>
            <p:nvPr/>
          </p:nvSpPr>
          <p:spPr bwMode="auto">
            <a:xfrm>
              <a:off x="6178550" y="1379538"/>
              <a:ext cx="30163" cy="34925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35" y="14"/>
                </a:cxn>
                <a:cxn ang="0">
                  <a:pos x="20" y="27"/>
                </a:cxn>
                <a:cxn ang="0">
                  <a:pos x="13" y="34"/>
                </a:cxn>
                <a:cxn ang="0">
                  <a:pos x="8" y="42"/>
                </a:cxn>
                <a:cxn ang="0">
                  <a:pos x="4" y="51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4"/>
                </a:cxn>
                <a:cxn ang="0">
                  <a:pos x="16" y="46"/>
                </a:cxn>
                <a:cxn ang="0">
                  <a:pos x="22" y="39"/>
                </a:cxn>
                <a:cxn ang="0">
                  <a:pos x="29" y="32"/>
                </a:cxn>
                <a:cxn ang="0">
                  <a:pos x="42" y="19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66">
                  <a:moveTo>
                    <a:pt x="49" y="1"/>
                  </a:moveTo>
                  <a:lnTo>
                    <a:pt x="49" y="1"/>
                  </a:lnTo>
                  <a:lnTo>
                    <a:pt x="35" y="14"/>
                  </a:lnTo>
                  <a:lnTo>
                    <a:pt x="20" y="27"/>
                  </a:lnTo>
                  <a:lnTo>
                    <a:pt x="13" y="34"/>
                  </a:lnTo>
                  <a:lnTo>
                    <a:pt x="8" y="42"/>
                  </a:lnTo>
                  <a:lnTo>
                    <a:pt x="4" y="51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4"/>
                  </a:lnTo>
                  <a:lnTo>
                    <a:pt x="16" y="46"/>
                  </a:lnTo>
                  <a:lnTo>
                    <a:pt x="22" y="39"/>
                  </a:lnTo>
                  <a:lnTo>
                    <a:pt x="29" y="32"/>
                  </a:lnTo>
                  <a:lnTo>
                    <a:pt x="42" y="19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7" name="Freeform 1095"/>
            <p:cNvSpPr/>
            <p:nvPr/>
          </p:nvSpPr>
          <p:spPr bwMode="auto">
            <a:xfrm>
              <a:off x="6175375" y="1414463"/>
              <a:ext cx="39688" cy="5080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0"/>
                </a:cxn>
                <a:cxn ang="0">
                  <a:pos x="60" y="16"/>
                </a:cxn>
                <a:cxn ang="0">
                  <a:pos x="51" y="27"/>
                </a:cxn>
                <a:cxn ang="0">
                  <a:pos x="41" y="38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16" y="68"/>
                </a:cxn>
                <a:cxn ang="0">
                  <a:pos x="8" y="78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3" y="94"/>
                </a:cxn>
                <a:cxn ang="0">
                  <a:pos x="6" y="94"/>
                </a:cxn>
                <a:cxn ang="0">
                  <a:pos x="8" y="94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17" y="82"/>
                </a:cxn>
                <a:cxn ang="0">
                  <a:pos x="26" y="72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2" y="39"/>
                </a:cxn>
                <a:cxn ang="0">
                  <a:pos x="62" y="29"/>
                </a:cxn>
                <a:cxn ang="0">
                  <a:pos x="70" y="19"/>
                </a:cxn>
                <a:cxn ang="0">
                  <a:pos x="73" y="13"/>
                </a:cxn>
                <a:cxn ang="0">
                  <a:pos x="76" y="6"/>
                </a:cxn>
                <a:cxn ang="0">
                  <a:pos x="76" y="6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94">
                  <a:moveTo>
                    <a:pt x="67" y="3"/>
                  </a:moveTo>
                  <a:lnTo>
                    <a:pt x="67" y="3"/>
                  </a:lnTo>
                  <a:lnTo>
                    <a:pt x="64" y="10"/>
                  </a:lnTo>
                  <a:lnTo>
                    <a:pt x="60" y="16"/>
                  </a:lnTo>
                  <a:lnTo>
                    <a:pt x="51" y="27"/>
                  </a:lnTo>
                  <a:lnTo>
                    <a:pt x="41" y="38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16" y="68"/>
                  </a:lnTo>
                  <a:lnTo>
                    <a:pt x="8" y="7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3" y="94"/>
                  </a:lnTo>
                  <a:lnTo>
                    <a:pt x="6" y="94"/>
                  </a:lnTo>
                  <a:lnTo>
                    <a:pt x="8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17" y="82"/>
                  </a:lnTo>
                  <a:lnTo>
                    <a:pt x="26" y="7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2" y="39"/>
                  </a:lnTo>
                  <a:lnTo>
                    <a:pt x="62" y="29"/>
                  </a:lnTo>
                  <a:lnTo>
                    <a:pt x="70" y="19"/>
                  </a:lnTo>
                  <a:lnTo>
                    <a:pt x="73" y="13"/>
                  </a:lnTo>
                  <a:lnTo>
                    <a:pt x="76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8" name="Freeform 1096"/>
            <p:cNvSpPr/>
            <p:nvPr/>
          </p:nvSpPr>
          <p:spPr bwMode="auto">
            <a:xfrm>
              <a:off x="6175375" y="1485900"/>
              <a:ext cx="33338" cy="39688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54" y="0"/>
                </a:cxn>
                <a:cxn ang="0">
                  <a:pos x="45" y="5"/>
                </a:cxn>
                <a:cxn ang="0">
                  <a:pos x="37" y="12"/>
                </a:cxn>
                <a:cxn ang="0">
                  <a:pos x="30" y="21"/>
                </a:cxn>
                <a:cxn ang="0">
                  <a:pos x="22" y="29"/>
                </a:cxn>
                <a:cxn ang="0">
                  <a:pos x="16" y="39"/>
                </a:cxn>
                <a:cxn ang="0">
                  <a:pos x="11" y="49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8" y="55"/>
                </a:cxn>
                <a:cxn ang="0">
                  <a:pos x="23" y="45"/>
                </a:cxn>
                <a:cxn ang="0">
                  <a:pos x="30" y="36"/>
                </a:cxn>
                <a:cxn ang="0">
                  <a:pos x="36" y="28"/>
                </a:cxn>
                <a:cxn ang="0">
                  <a:pos x="43" y="19"/>
                </a:cxn>
                <a:cxn ang="0">
                  <a:pos x="50" y="13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4" y="0"/>
                </a:cxn>
              </a:cxnLst>
              <a:rect l="0" t="0" r="r" b="b"/>
              <a:pathLst>
                <a:path w="62" h="75">
                  <a:moveTo>
                    <a:pt x="54" y="0"/>
                  </a:moveTo>
                  <a:lnTo>
                    <a:pt x="54" y="0"/>
                  </a:lnTo>
                  <a:lnTo>
                    <a:pt x="45" y="5"/>
                  </a:lnTo>
                  <a:lnTo>
                    <a:pt x="37" y="12"/>
                  </a:lnTo>
                  <a:lnTo>
                    <a:pt x="30" y="21"/>
                  </a:lnTo>
                  <a:lnTo>
                    <a:pt x="22" y="29"/>
                  </a:lnTo>
                  <a:lnTo>
                    <a:pt x="16" y="39"/>
                  </a:lnTo>
                  <a:lnTo>
                    <a:pt x="11" y="49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8" y="55"/>
                  </a:lnTo>
                  <a:lnTo>
                    <a:pt x="23" y="45"/>
                  </a:lnTo>
                  <a:lnTo>
                    <a:pt x="30" y="36"/>
                  </a:lnTo>
                  <a:lnTo>
                    <a:pt x="36" y="28"/>
                  </a:lnTo>
                  <a:lnTo>
                    <a:pt x="43" y="19"/>
                  </a:lnTo>
                  <a:lnTo>
                    <a:pt x="50" y="13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09" name="Freeform 1097"/>
            <p:cNvSpPr/>
            <p:nvPr/>
          </p:nvSpPr>
          <p:spPr bwMode="auto">
            <a:xfrm>
              <a:off x="6189663" y="1533525"/>
              <a:ext cx="25400" cy="3175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29" y="12"/>
                </a:cxn>
                <a:cxn ang="0">
                  <a:pos x="19" y="25"/>
                </a:cxn>
                <a:cxn ang="0">
                  <a:pos x="19" y="25"/>
                </a:cxn>
                <a:cxn ang="0">
                  <a:pos x="15" y="32"/>
                </a:cxn>
                <a:cxn ang="0">
                  <a:pos x="11" y="39"/>
                </a:cxn>
                <a:cxn ang="0">
                  <a:pos x="7" y="47"/>
                </a:cxn>
                <a:cxn ang="0">
                  <a:pos x="3" y="53"/>
                </a:cxn>
                <a:cxn ang="0">
                  <a:pos x="3" y="53"/>
                </a:cxn>
                <a:cxn ang="0">
                  <a:pos x="2" y="55"/>
                </a:cxn>
                <a:cxn ang="0">
                  <a:pos x="0" y="57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4" y="35"/>
                </a:cxn>
                <a:cxn ang="0">
                  <a:pos x="24" y="35"/>
                </a:cxn>
                <a:cxn ang="0">
                  <a:pos x="28" y="28"/>
                </a:cxn>
                <a:cxn ang="0">
                  <a:pos x="35" y="21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61">
                  <a:moveTo>
                    <a:pt x="40" y="1"/>
                  </a:moveTo>
                  <a:lnTo>
                    <a:pt x="40" y="1"/>
                  </a:lnTo>
                  <a:lnTo>
                    <a:pt x="29" y="12"/>
                  </a:lnTo>
                  <a:lnTo>
                    <a:pt x="19" y="25"/>
                  </a:lnTo>
                  <a:lnTo>
                    <a:pt x="19" y="25"/>
                  </a:lnTo>
                  <a:lnTo>
                    <a:pt x="15" y="32"/>
                  </a:lnTo>
                  <a:lnTo>
                    <a:pt x="11" y="39"/>
                  </a:lnTo>
                  <a:lnTo>
                    <a:pt x="7" y="47"/>
                  </a:lnTo>
                  <a:lnTo>
                    <a:pt x="3" y="53"/>
                  </a:lnTo>
                  <a:lnTo>
                    <a:pt x="3" y="53"/>
                  </a:lnTo>
                  <a:lnTo>
                    <a:pt x="2" y="55"/>
                  </a:lnTo>
                  <a:lnTo>
                    <a:pt x="0" y="57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28"/>
                  </a:lnTo>
                  <a:lnTo>
                    <a:pt x="35" y="21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0" name="Freeform 1098"/>
            <p:cNvSpPr/>
            <p:nvPr/>
          </p:nvSpPr>
          <p:spPr bwMode="auto">
            <a:xfrm>
              <a:off x="6192838" y="1573213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16" y="26"/>
                </a:cxn>
                <a:cxn ang="0">
                  <a:pos x="0" y="49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5" y="3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7">
                  <a:moveTo>
                    <a:pt x="34" y="2"/>
                  </a:moveTo>
                  <a:lnTo>
                    <a:pt x="34" y="2"/>
                  </a:lnTo>
                  <a:lnTo>
                    <a:pt x="16" y="26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5" y="3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1" name="Freeform 1099"/>
            <p:cNvSpPr/>
            <p:nvPr/>
          </p:nvSpPr>
          <p:spPr bwMode="auto">
            <a:xfrm>
              <a:off x="6257925" y="1624013"/>
              <a:ext cx="15875" cy="26988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0"/>
                </a:cxn>
                <a:cxn ang="0">
                  <a:pos x="17" y="16"/>
                </a:cxn>
                <a:cxn ang="0">
                  <a:pos x="11" y="26"/>
                </a:cxn>
                <a:cxn ang="0">
                  <a:pos x="5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49"/>
                </a:cxn>
                <a:cxn ang="0">
                  <a:pos x="9" y="49"/>
                </a:cxn>
                <a:cxn ang="0">
                  <a:pos x="14" y="37"/>
                </a:cxn>
                <a:cxn ang="0">
                  <a:pos x="21" y="27"/>
                </a:cxn>
                <a:cxn ang="0">
                  <a:pos x="26" y="17"/>
                </a:cxn>
                <a:cxn ang="0">
                  <a:pos x="28" y="10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52">
                  <a:moveTo>
                    <a:pt x="20" y="4"/>
                  </a:moveTo>
                  <a:lnTo>
                    <a:pt x="20" y="4"/>
                  </a:lnTo>
                  <a:lnTo>
                    <a:pt x="19" y="10"/>
                  </a:lnTo>
                  <a:lnTo>
                    <a:pt x="17" y="16"/>
                  </a:lnTo>
                  <a:lnTo>
                    <a:pt x="11" y="26"/>
                  </a:lnTo>
                  <a:lnTo>
                    <a:pt x="5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14" y="37"/>
                  </a:lnTo>
                  <a:lnTo>
                    <a:pt x="21" y="27"/>
                  </a:lnTo>
                  <a:lnTo>
                    <a:pt x="26" y="17"/>
                  </a:lnTo>
                  <a:lnTo>
                    <a:pt x="28" y="10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2" name="Freeform 1100"/>
            <p:cNvSpPr/>
            <p:nvPr/>
          </p:nvSpPr>
          <p:spPr bwMode="auto">
            <a:xfrm>
              <a:off x="6308725" y="1628775"/>
              <a:ext cx="20638" cy="26988"/>
            </a:xfrm>
            <a:custGeom>
              <a:avLst/>
              <a:gdLst/>
              <a:ahLst/>
              <a:cxnLst>
                <a:cxn ang="0">
                  <a:pos x="31" y="1"/>
                </a:cxn>
                <a:cxn ang="0">
                  <a:pos x="31" y="1"/>
                </a:cxn>
                <a:cxn ang="0">
                  <a:pos x="19" y="10"/>
                </a:cxn>
                <a:cxn ang="0">
                  <a:pos x="14" y="15"/>
                </a:cxn>
                <a:cxn ang="0">
                  <a:pos x="10" y="20"/>
                </a:cxn>
                <a:cxn ang="0">
                  <a:pos x="6" y="26"/>
                </a:cxn>
                <a:cxn ang="0">
                  <a:pos x="2" y="32"/>
                </a:cxn>
                <a:cxn ang="0">
                  <a:pos x="1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10" y="50"/>
                </a:cxn>
                <a:cxn ang="0">
                  <a:pos x="10" y="48"/>
                </a:cxn>
                <a:cxn ang="0">
                  <a:pos x="10" y="48"/>
                </a:cxn>
                <a:cxn ang="0">
                  <a:pos x="11" y="41"/>
                </a:cxn>
                <a:cxn ang="0">
                  <a:pos x="12" y="36"/>
                </a:cxn>
                <a:cxn ang="0">
                  <a:pos x="15" y="30"/>
                </a:cxn>
                <a:cxn ang="0">
                  <a:pos x="18" y="25"/>
                </a:cxn>
                <a:cxn ang="0">
                  <a:pos x="21" y="21"/>
                </a:cxn>
                <a:cxn ang="0">
                  <a:pos x="26" y="17"/>
                </a:cxn>
                <a:cxn ang="0">
                  <a:pos x="36" y="10"/>
                </a:cxn>
                <a:cxn ang="0">
                  <a:pos x="36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1" y="1"/>
                </a:cxn>
              </a:cxnLst>
              <a:rect l="0" t="0" r="r" b="b"/>
              <a:pathLst>
                <a:path w="38" h="52">
                  <a:moveTo>
                    <a:pt x="31" y="1"/>
                  </a:moveTo>
                  <a:lnTo>
                    <a:pt x="31" y="1"/>
                  </a:lnTo>
                  <a:lnTo>
                    <a:pt x="19" y="10"/>
                  </a:lnTo>
                  <a:lnTo>
                    <a:pt x="14" y="15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2" y="32"/>
                  </a:lnTo>
                  <a:lnTo>
                    <a:pt x="1" y="4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1" y="41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8" y="25"/>
                  </a:lnTo>
                  <a:lnTo>
                    <a:pt x="21" y="21"/>
                  </a:lnTo>
                  <a:lnTo>
                    <a:pt x="26" y="17"/>
                  </a:lnTo>
                  <a:lnTo>
                    <a:pt x="36" y="10"/>
                  </a:lnTo>
                  <a:lnTo>
                    <a:pt x="36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3" name="Freeform 1101"/>
            <p:cNvSpPr/>
            <p:nvPr/>
          </p:nvSpPr>
          <p:spPr bwMode="auto">
            <a:xfrm>
              <a:off x="6372225" y="1633538"/>
              <a:ext cx="20638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13" y="23"/>
                </a:cxn>
                <a:cxn ang="0">
                  <a:pos x="7" y="34"/>
                </a:cxn>
                <a:cxn ang="0">
                  <a:pos x="0" y="45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14" y="39"/>
                </a:cxn>
                <a:cxn ang="0">
                  <a:pos x="21" y="2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5" y="1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2">
                  <a:moveTo>
                    <a:pt x="29" y="2"/>
                  </a:moveTo>
                  <a:lnTo>
                    <a:pt x="29" y="2"/>
                  </a:lnTo>
                  <a:lnTo>
                    <a:pt x="13" y="23"/>
                  </a:lnTo>
                  <a:lnTo>
                    <a:pt x="7" y="34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14" y="39"/>
                  </a:lnTo>
                  <a:lnTo>
                    <a:pt x="21" y="2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5" y="1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4" name="Freeform 1102"/>
            <p:cNvSpPr/>
            <p:nvPr/>
          </p:nvSpPr>
          <p:spPr bwMode="auto">
            <a:xfrm>
              <a:off x="6440488" y="1639888"/>
              <a:ext cx="17463" cy="28575"/>
            </a:xfrm>
            <a:custGeom>
              <a:avLst/>
              <a:gdLst/>
              <a:ahLst/>
              <a:cxnLst>
                <a:cxn ang="0">
                  <a:pos x="24" y="3"/>
                </a:cxn>
                <a:cxn ang="0">
                  <a:pos x="24" y="3"/>
                </a:cxn>
                <a:cxn ang="0">
                  <a:pos x="18" y="15"/>
                </a:cxn>
                <a:cxn ang="0">
                  <a:pos x="11" y="26"/>
                </a:cxn>
                <a:cxn ang="0">
                  <a:pos x="5" y="38"/>
                </a:cxn>
                <a:cxn ang="0">
                  <a:pos x="2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1" y="47"/>
                </a:cxn>
                <a:cxn ang="0">
                  <a:pos x="14" y="40"/>
                </a:cxn>
                <a:cxn ang="0">
                  <a:pos x="21" y="29"/>
                </a:cxn>
                <a:cxn ang="0">
                  <a:pos x="27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6" y="0"/>
                </a:cxn>
                <a:cxn ang="0">
                  <a:pos x="25" y="1"/>
                </a:cxn>
                <a:cxn ang="0">
                  <a:pos x="24" y="3"/>
                </a:cxn>
                <a:cxn ang="0">
                  <a:pos x="24" y="3"/>
                </a:cxn>
              </a:cxnLst>
              <a:rect l="0" t="0" r="r" b="b"/>
              <a:pathLst>
                <a:path w="33" h="56">
                  <a:moveTo>
                    <a:pt x="24" y="3"/>
                  </a:moveTo>
                  <a:lnTo>
                    <a:pt x="24" y="3"/>
                  </a:lnTo>
                  <a:lnTo>
                    <a:pt x="18" y="15"/>
                  </a:lnTo>
                  <a:lnTo>
                    <a:pt x="11" y="26"/>
                  </a:lnTo>
                  <a:lnTo>
                    <a:pt x="5" y="38"/>
                  </a:lnTo>
                  <a:lnTo>
                    <a:pt x="2" y="4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1" y="47"/>
                  </a:lnTo>
                  <a:lnTo>
                    <a:pt x="14" y="40"/>
                  </a:lnTo>
                  <a:lnTo>
                    <a:pt x="21" y="29"/>
                  </a:lnTo>
                  <a:lnTo>
                    <a:pt x="27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4" y="3"/>
                  </a:lnTo>
                  <a:lnTo>
                    <a:pt x="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5" name="Freeform 1103"/>
            <p:cNvSpPr/>
            <p:nvPr/>
          </p:nvSpPr>
          <p:spPr bwMode="auto">
            <a:xfrm>
              <a:off x="6515100" y="1639888"/>
              <a:ext cx="23813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16"/>
                </a:cxn>
                <a:cxn ang="0">
                  <a:pos x="15" y="29"/>
                </a:cxn>
                <a:cxn ang="0">
                  <a:pos x="10" y="36"/>
                </a:cxn>
                <a:cxn ang="0">
                  <a:pos x="6" y="44"/>
                </a:cxn>
                <a:cxn ang="0">
                  <a:pos x="3" y="5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2" y="55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3" y="33"/>
                </a:cxn>
                <a:cxn ang="0">
                  <a:pos x="32" y="2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66">
                  <a:moveTo>
                    <a:pt x="34" y="2"/>
                  </a:moveTo>
                  <a:lnTo>
                    <a:pt x="34" y="2"/>
                  </a:lnTo>
                  <a:lnTo>
                    <a:pt x="24" y="16"/>
                  </a:lnTo>
                  <a:lnTo>
                    <a:pt x="15" y="29"/>
                  </a:lnTo>
                  <a:lnTo>
                    <a:pt x="10" y="36"/>
                  </a:lnTo>
                  <a:lnTo>
                    <a:pt x="6" y="44"/>
                  </a:lnTo>
                  <a:lnTo>
                    <a:pt x="3" y="5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2" y="55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3" y="33"/>
                  </a:lnTo>
                  <a:lnTo>
                    <a:pt x="32" y="2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6" name="Freeform 1104"/>
            <p:cNvSpPr/>
            <p:nvPr/>
          </p:nvSpPr>
          <p:spPr bwMode="auto">
            <a:xfrm>
              <a:off x="6573838" y="1639888"/>
              <a:ext cx="12700" cy="285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0"/>
                </a:cxn>
                <a:cxn ang="0">
                  <a:pos x="12" y="17"/>
                </a:cxn>
                <a:cxn ang="0">
                  <a:pos x="9" y="28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9" y="29"/>
                </a:cxn>
                <a:cxn ang="0">
                  <a:pos x="22" y="17"/>
                </a:cxn>
                <a:cxn ang="0">
                  <a:pos x="23" y="1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4" h="56">
                  <a:moveTo>
                    <a:pt x="14" y="4"/>
                  </a:moveTo>
                  <a:lnTo>
                    <a:pt x="14" y="4"/>
                  </a:lnTo>
                  <a:lnTo>
                    <a:pt x="13" y="10"/>
                  </a:lnTo>
                  <a:lnTo>
                    <a:pt x="12" y="17"/>
                  </a:lnTo>
                  <a:lnTo>
                    <a:pt x="9" y="28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9" y="29"/>
                  </a:lnTo>
                  <a:lnTo>
                    <a:pt x="22" y="17"/>
                  </a:lnTo>
                  <a:lnTo>
                    <a:pt x="23" y="1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7" name="Freeform 1105"/>
            <p:cNvSpPr/>
            <p:nvPr/>
          </p:nvSpPr>
          <p:spPr bwMode="auto">
            <a:xfrm>
              <a:off x="6634163" y="1636713"/>
              <a:ext cx="22225" cy="31750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30" y="9"/>
                </a:cxn>
                <a:cxn ang="0">
                  <a:pos x="25" y="14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0" y="33"/>
                </a:cxn>
                <a:cxn ang="0">
                  <a:pos x="7" y="40"/>
                </a:cxn>
                <a:cxn ang="0">
                  <a:pos x="1" y="55"/>
                </a:cxn>
                <a:cxn ang="0">
                  <a:pos x="1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44"/>
                </a:cxn>
                <a:cxn ang="0">
                  <a:pos x="19" y="3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33" y="20"/>
                </a:cxn>
                <a:cxn ang="0">
                  <a:pos x="38" y="13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1">
                  <a:moveTo>
                    <a:pt x="34" y="2"/>
                  </a:moveTo>
                  <a:lnTo>
                    <a:pt x="34" y="2"/>
                  </a:lnTo>
                  <a:lnTo>
                    <a:pt x="30" y="9"/>
                  </a:lnTo>
                  <a:lnTo>
                    <a:pt x="25" y="14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0" y="33"/>
                  </a:lnTo>
                  <a:lnTo>
                    <a:pt x="7" y="40"/>
                  </a:lnTo>
                  <a:lnTo>
                    <a:pt x="1" y="55"/>
                  </a:lnTo>
                  <a:lnTo>
                    <a:pt x="1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44"/>
                  </a:lnTo>
                  <a:lnTo>
                    <a:pt x="19" y="3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38" y="13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8" name="Freeform 1106"/>
            <p:cNvSpPr/>
            <p:nvPr/>
          </p:nvSpPr>
          <p:spPr bwMode="auto">
            <a:xfrm>
              <a:off x="6681788" y="1641475"/>
              <a:ext cx="14288" cy="31750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6" y="46"/>
                </a:cxn>
                <a:cxn ang="0">
                  <a:pos x="22" y="32"/>
                </a:cxn>
                <a:cxn ang="0">
                  <a:pos x="27" y="19"/>
                </a:cxn>
                <a:cxn ang="0">
                  <a:pos x="28" y="13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9" h="61">
                  <a:moveTo>
                    <a:pt x="20" y="5"/>
                  </a:moveTo>
                  <a:lnTo>
                    <a:pt x="20" y="5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6" y="46"/>
                  </a:lnTo>
                  <a:lnTo>
                    <a:pt x="22" y="32"/>
                  </a:lnTo>
                  <a:lnTo>
                    <a:pt x="27" y="19"/>
                  </a:lnTo>
                  <a:lnTo>
                    <a:pt x="28" y="1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19" name="Freeform 1107"/>
            <p:cNvSpPr/>
            <p:nvPr/>
          </p:nvSpPr>
          <p:spPr bwMode="auto">
            <a:xfrm>
              <a:off x="6743700" y="1641475"/>
              <a:ext cx="19050" cy="3016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6"/>
                </a:cxn>
                <a:cxn ang="0">
                  <a:pos x="24" y="6"/>
                </a:cxn>
                <a:cxn ang="0">
                  <a:pos x="25" y="9"/>
                </a:cxn>
                <a:cxn ang="0">
                  <a:pos x="24" y="13"/>
                </a:cxn>
                <a:cxn ang="0">
                  <a:pos x="22" y="19"/>
                </a:cxn>
                <a:cxn ang="0">
                  <a:pos x="18" y="24"/>
                </a:cxn>
                <a:cxn ang="0">
                  <a:pos x="14" y="29"/>
                </a:cxn>
                <a:cxn ang="0">
                  <a:pos x="14" y="29"/>
                </a:cxn>
                <a:cxn ang="0">
                  <a:pos x="6" y="40"/>
                </a:cxn>
                <a:cxn ang="0">
                  <a:pos x="3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4"/>
                </a:cxn>
                <a:cxn ang="0">
                  <a:pos x="10" y="54"/>
                </a:cxn>
                <a:cxn ang="0">
                  <a:pos x="13" y="48"/>
                </a:cxn>
                <a:cxn ang="0">
                  <a:pos x="17" y="42"/>
                </a:cxn>
                <a:cxn ang="0">
                  <a:pos x="26" y="30"/>
                </a:cxn>
                <a:cxn ang="0">
                  <a:pos x="29" y="24"/>
                </a:cxn>
                <a:cxn ang="0">
                  <a:pos x="32" y="18"/>
                </a:cxn>
                <a:cxn ang="0">
                  <a:pos x="34" y="1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34" h="57">
                  <a:moveTo>
                    <a:pt x="33" y="3"/>
                  </a:moveTo>
                  <a:lnTo>
                    <a:pt x="33" y="3"/>
                  </a:lnTo>
                  <a:lnTo>
                    <a:pt x="32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5" y="9"/>
                  </a:lnTo>
                  <a:lnTo>
                    <a:pt x="24" y="13"/>
                  </a:lnTo>
                  <a:lnTo>
                    <a:pt x="22" y="19"/>
                  </a:lnTo>
                  <a:lnTo>
                    <a:pt x="18" y="24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6" y="40"/>
                  </a:lnTo>
                  <a:lnTo>
                    <a:pt x="3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3" y="48"/>
                  </a:lnTo>
                  <a:lnTo>
                    <a:pt x="17" y="42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2" y="18"/>
                  </a:lnTo>
                  <a:lnTo>
                    <a:pt x="34" y="1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0" name="Freeform 1108"/>
            <p:cNvSpPr/>
            <p:nvPr/>
          </p:nvSpPr>
          <p:spPr bwMode="auto">
            <a:xfrm>
              <a:off x="6789738" y="1649413"/>
              <a:ext cx="7938" cy="17463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15"/>
                </a:cxn>
                <a:cxn ang="0">
                  <a:pos x="3" y="20"/>
                </a:cxn>
                <a:cxn ang="0">
                  <a:pos x="1" y="25"/>
                </a:cxn>
                <a:cxn ang="0">
                  <a:pos x="1" y="25"/>
                </a:cxn>
                <a:cxn ang="0">
                  <a:pos x="0" y="27"/>
                </a:cxn>
                <a:cxn ang="0">
                  <a:pos x="0" y="29"/>
                </a:cxn>
                <a:cxn ang="0">
                  <a:pos x="0" y="30"/>
                </a:cxn>
                <a:cxn ang="0">
                  <a:pos x="1" y="32"/>
                </a:cxn>
                <a:cxn ang="0">
                  <a:pos x="3" y="33"/>
                </a:cxn>
                <a:cxn ang="0">
                  <a:pos x="4" y="33"/>
                </a:cxn>
                <a:cxn ang="0">
                  <a:pos x="6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1" y="29"/>
                </a:cxn>
                <a:cxn ang="0">
                  <a:pos x="12" y="26"/>
                </a:cxn>
                <a:cxn ang="0">
                  <a:pos x="14" y="18"/>
                </a:cxn>
                <a:cxn ang="0">
                  <a:pos x="14" y="1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33">
                  <a:moveTo>
                    <a:pt x="4" y="4"/>
                  </a:moveTo>
                  <a:lnTo>
                    <a:pt x="4" y="4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1" y="32"/>
                  </a:lnTo>
                  <a:lnTo>
                    <a:pt x="3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1" y="29"/>
                  </a:lnTo>
                  <a:lnTo>
                    <a:pt x="12" y="26"/>
                  </a:lnTo>
                  <a:lnTo>
                    <a:pt x="14" y="18"/>
                  </a:lnTo>
                  <a:lnTo>
                    <a:pt x="14" y="1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1" name="Freeform 1109"/>
            <p:cNvSpPr/>
            <p:nvPr/>
          </p:nvSpPr>
          <p:spPr bwMode="auto">
            <a:xfrm>
              <a:off x="6834188" y="1651000"/>
              <a:ext cx="12700" cy="19050"/>
            </a:xfrm>
            <a:custGeom>
              <a:avLst/>
              <a:gdLst/>
              <a:ahLst/>
              <a:cxnLst>
                <a:cxn ang="0">
                  <a:pos x="16" y="3"/>
                </a:cxn>
                <a:cxn ang="0">
                  <a:pos x="16" y="3"/>
                </a:cxn>
                <a:cxn ang="0">
                  <a:pos x="10" y="14"/>
                </a:cxn>
                <a:cxn ang="0">
                  <a:pos x="6" y="21"/>
                </a:cxn>
                <a:cxn ang="0">
                  <a:pos x="2" y="26"/>
                </a:cxn>
                <a:cxn ang="0">
                  <a:pos x="2" y="26"/>
                </a:cxn>
                <a:cxn ang="0">
                  <a:pos x="1" y="27"/>
                </a:cxn>
                <a:cxn ang="0">
                  <a:pos x="0" y="29"/>
                </a:cxn>
                <a:cxn ang="0">
                  <a:pos x="1" y="31"/>
                </a:cxn>
                <a:cxn ang="0">
                  <a:pos x="2" y="32"/>
                </a:cxn>
                <a:cxn ang="0">
                  <a:pos x="3" y="33"/>
                </a:cxn>
                <a:cxn ang="0">
                  <a:pos x="5" y="34"/>
                </a:cxn>
                <a:cxn ang="0">
                  <a:pos x="8" y="33"/>
                </a:cxn>
                <a:cxn ang="0">
                  <a:pos x="9" y="32"/>
                </a:cxn>
                <a:cxn ang="0">
                  <a:pos x="9" y="32"/>
                </a:cxn>
                <a:cxn ang="0">
                  <a:pos x="14" y="27"/>
                </a:cxn>
                <a:cxn ang="0">
                  <a:pos x="17" y="21"/>
                </a:cxn>
                <a:cxn ang="0">
                  <a:pos x="24" y="7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6" y="3"/>
                </a:cxn>
              </a:cxnLst>
              <a:rect l="0" t="0" r="r" b="b"/>
              <a:pathLst>
                <a:path w="24" h="34">
                  <a:moveTo>
                    <a:pt x="16" y="3"/>
                  </a:moveTo>
                  <a:lnTo>
                    <a:pt x="16" y="3"/>
                  </a:lnTo>
                  <a:lnTo>
                    <a:pt x="10" y="14"/>
                  </a:lnTo>
                  <a:lnTo>
                    <a:pt x="6" y="21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8" y="33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2" name="Freeform 1110"/>
            <p:cNvSpPr/>
            <p:nvPr/>
          </p:nvSpPr>
          <p:spPr bwMode="auto">
            <a:xfrm>
              <a:off x="6205538" y="1625600"/>
              <a:ext cx="25400" cy="23813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43" y="0"/>
                </a:cxn>
                <a:cxn ang="0">
                  <a:pos x="37" y="2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1" y="25"/>
                </a:cxn>
                <a:cxn ang="0">
                  <a:pos x="2" y="35"/>
                </a:cxn>
                <a:cxn ang="0">
                  <a:pos x="2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41"/>
                </a:cxn>
                <a:cxn ang="0">
                  <a:pos x="2" y="42"/>
                </a:cxn>
                <a:cxn ang="0">
                  <a:pos x="4" y="43"/>
                </a:cxn>
                <a:cxn ang="0">
                  <a:pos x="5" y="44"/>
                </a:cxn>
                <a:cxn ang="0">
                  <a:pos x="7" y="44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3"/>
                </a:cxn>
                <a:cxn ang="0">
                  <a:pos x="23" y="25"/>
                </a:cxn>
                <a:cxn ang="0">
                  <a:pos x="23" y="25"/>
                </a:cxn>
                <a:cxn ang="0">
                  <a:pos x="27" y="20"/>
                </a:cxn>
                <a:cxn ang="0">
                  <a:pos x="32" y="16"/>
                </a:cxn>
                <a:cxn ang="0">
                  <a:pos x="37" y="12"/>
                </a:cxn>
                <a:cxn ang="0">
                  <a:pos x="40" y="10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45" y="9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3" y="0"/>
                </a:cxn>
              </a:cxnLst>
              <a:rect l="0" t="0" r="r" b="b"/>
              <a:pathLst>
                <a:path w="48" h="44">
                  <a:moveTo>
                    <a:pt x="43" y="0"/>
                  </a:moveTo>
                  <a:lnTo>
                    <a:pt x="43" y="0"/>
                  </a:lnTo>
                  <a:lnTo>
                    <a:pt x="37" y="2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1" y="2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2" y="42"/>
                  </a:lnTo>
                  <a:lnTo>
                    <a:pt x="4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3"/>
                  </a:lnTo>
                  <a:lnTo>
                    <a:pt x="23" y="25"/>
                  </a:lnTo>
                  <a:lnTo>
                    <a:pt x="23" y="25"/>
                  </a:lnTo>
                  <a:lnTo>
                    <a:pt x="27" y="20"/>
                  </a:lnTo>
                  <a:lnTo>
                    <a:pt x="32" y="16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45" y="9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3" name="Freeform 1111"/>
            <p:cNvSpPr/>
            <p:nvPr/>
          </p:nvSpPr>
          <p:spPr bwMode="auto">
            <a:xfrm>
              <a:off x="6478588" y="1447800"/>
              <a:ext cx="28575" cy="39688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3"/>
                </a:cxn>
                <a:cxn ang="0">
                  <a:pos x="37" y="21"/>
                </a:cxn>
                <a:cxn ang="0">
                  <a:pos x="32" y="29"/>
                </a:cxn>
                <a:cxn ang="0">
                  <a:pos x="27" y="38"/>
                </a:cxn>
                <a:cxn ang="0">
                  <a:pos x="14" y="51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3" y="73"/>
                </a:cxn>
                <a:cxn ang="0">
                  <a:pos x="5" y="73"/>
                </a:cxn>
                <a:cxn ang="0">
                  <a:pos x="6" y="73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22" y="57"/>
                </a:cxn>
                <a:cxn ang="0">
                  <a:pos x="35" y="42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0" y="16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73">
                  <a:moveTo>
                    <a:pt x="44" y="3"/>
                  </a:moveTo>
                  <a:lnTo>
                    <a:pt x="44" y="3"/>
                  </a:lnTo>
                  <a:lnTo>
                    <a:pt x="41" y="13"/>
                  </a:lnTo>
                  <a:lnTo>
                    <a:pt x="37" y="21"/>
                  </a:lnTo>
                  <a:lnTo>
                    <a:pt x="32" y="29"/>
                  </a:lnTo>
                  <a:lnTo>
                    <a:pt x="27" y="38"/>
                  </a:lnTo>
                  <a:lnTo>
                    <a:pt x="14" y="51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3" y="73"/>
                  </a:lnTo>
                  <a:lnTo>
                    <a:pt x="5" y="73"/>
                  </a:lnTo>
                  <a:lnTo>
                    <a:pt x="6" y="73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22" y="57"/>
                  </a:lnTo>
                  <a:lnTo>
                    <a:pt x="35" y="42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0" y="16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4" name="Freeform 1112"/>
            <p:cNvSpPr/>
            <p:nvPr/>
          </p:nvSpPr>
          <p:spPr bwMode="auto">
            <a:xfrm>
              <a:off x="6535738" y="1462088"/>
              <a:ext cx="31750" cy="34925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5" y="5"/>
                </a:cxn>
                <a:cxn ang="0">
                  <a:pos x="37" y="11"/>
                </a:cxn>
                <a:cxn ang="0">
                  <a:pos x="28" y="18"/>
                </a:cxn>
                <a:cxn ang="0">
                  <a:pos x="21" y="25"/>
                </a:cxn>
                <a:cxn ang="0">
                  <a:pos x="14" y="33"/>
                </a:cxn>
                <a:cxn ang="0">
                  <a:pos x="9" y="43"/>
                </a:cxn>
                <a:cxn ang="0">
                  <a:pos x="5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7"/>
                </a:cxn>
                <a:cxn ang="0">
                  <a:pos x="22" y="40"/>
                </a:cxn>
                <a:cxn ang="0">
                  <a:pos x="27" y="31"/>
                </a:cxn>
                <a:cxn ang="0">
                  <a:pos x="35" y="25"/>
                </a:cxn>
                <a:cxn ang="0">
                  <a:pos x="41" y="19"/>
                </a:cxn>
                <a:cxn ang="0">
                  <a:pos x="49" y="14"/>
                </a:cxn>
                <a:cxn ang="0">
                  <a:pos x="57" y="11"/>
                </a:cxn>
                <a:cxn ang="0">
                  <a:pos x="57" y="11"/>
                </a:cxn>
                <a:cxn ang="0">
                  <a:pos x="59" y="10"/>
                </a:cxn>
                <a:cxn ang="0">
                  <a:pos x="60" y="7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0" h="68">
                  <a:moveTo>
                    <a:pt x="54" y="1"/>
                  </a:moveTo>
                  <a:lnTo>
                    <a:pt x="54" y="1"/>
                  </a:lnTo>
                  <a:lnTo>
                    <a:pt x="45" y="5"/>
                  </a:lnTo>
                  <a:lnTo>
                    <a:pt x="37" y="11"/>
                  </a:lnTo>
                  <a:lnTo>
                    <a:pt x="28" y="18"/>
                  </a:lnTo>
                  <a:lnTo>
                    <a:pt x="21" y="25"/>
                  </a:lnTo>
                  <a:lnTo>
                    <a:pt x="14" y="33"/>
                  </a:lnTo>
                  <a:lnTo>
                    <a:pt x="9" y="43"/>
                  </a:lnTo>
                  <a:lnTo>
                    <a:pt x="5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7"/>
                  </a:lnTo>
                  <a:lnTo>
                    <a:pt x="22" y="40"/>
                  </a:lnTo>
                  <a:lnTo>
                    <a:pt x="27" y="31"/>
                  </a:lnTo>
                  <a:lnTo>
                    <a:pt x="35" y="25"/>
                  </a:lnTo>
                  <a:lnTo>
                    <a:pt x="41" y="19"/>
                  </a:lnTo>
                  <a:lnTo>
                    <a:pt x="49" y="14"/>
                  </a:lnTo>
                  <a:lnTo>
                    <a:pt x="57" y="11"/>
                  </a:lnTo>
                  <a:lnTo>
                    <a:pt x="57" y="11"/>
                  </a:lnTo>
                  <a:lnTo>
                    <a:pt x="59" y="10"/>
                  </a:lnTo>
                  <a:lnTo>
                    <a:pt x="60" y="7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5" name="Freeform 1113"/>
            <p:cNvSpPr/>
            <p:nvPr/>
          </p:nvSpPr>
          <p:spPr bwMode="auto">
            <a:xfrm>
              <a:off x="6602413" y="1468438"/>
              <a:ext cx="19050" cy="34925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20" y="17"/>
                </a:cxn>
                <a:cxn ang="0">
                  <a:pos x="13" y="32"/>
                </a:cxn>
                <a:cxn ang="0">
                  <a:pos x="6" y="45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5" y="48"/>
                </a:cxn>
                <a:cxn ang="0">
                  <a:pos x="23" y="34"/>
                </a:cxn>
                <a:cxn ang="0">
                  <a:pos x="29" y="20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5" h="66">
                  <a:moveTo>
                    <a:pt x="26" y="3"/>
                  </a:moveTo>
                  <a:lnTo>
                    <a:pt x="26" y="3"/>
                  </a:lnTo>
                  <a:lnTo>
                    <a:pt x="20" y="17"/>
                  </a:lnTo>
                  <a:lnTo>
                    <a:pt x="13" y="32"/>
                  </a:lnTo>
                  <a:lnTo>
                    <a:pt x="6" y="45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5" y="48"/>
                  </a:lnTo>
                  <a:lnTo>
                    <a:pt x="23" y="34"/>
                  </a:lnTo>
                  <a:lnTo>
                    <a:pt x="29" y="20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6" name="Freeform 1114"/>
            <p:cNvSpPr/>
            <p:nvPr/>
          </p:nvSpPr>
          <p:spPr bwMode="auto">
            <a:xfrm>
              <a:off x="6119813" y="1331913"/>
              <a:ext cx="788988" cy="425450"/>
            </a:xfrm>
            <a:custGeom>
              <a:avLst/>
              <a:gdLst/>
              <a:ahLst/>
              <a:cxnLst>
                <a:cxn ang="0">
                  <a:pos x="1188" y="803"/>
                </a:cxn>
                <a:cxn ang="0">
                  <a:pos x="1171" y="793"/>
                </a:cxn>
                <a:cxn ang="0">
                  <a:pos x="1173" y="773"/>
                </a:cxn>
                <a:cxn ang="0">
                  <a:pos x="1232" y="767"/>
                </a:cxn>
                <a:cxn ang="0">
                  <a:pos x="1381" y="767"/>
                </a:cxn>
                <a:cxn ang="0">
                  <a:pos x="1417" y="753"/>
                </a:cxn>
                <a:cxn ang="0">
                  <a:pos x="1451" y="693"/>
                </a:cxn>
                <a:cxn ang="0">
                  <a:pos x="1449" y="459"/>
                </a:cxn>
                <a:cxn ang="0">
                  <a:pos x="1450" y="293"/>
                </a:cxn>
                <a:cxn ang="0">
                  <a:pos x="1442" y="200"/>
                </a:cxn>
                <a:cxn ang="0">
                  <a:pos x="1413" y="105"/>
                </a:cxn>
                <a:cxn ang="0">
                  <a:pos x="1383" y="76"/>
                </a:cxn>
                <a:cxn ang="0">
                  <a:pos x="1309" y="56"/>
                </a:cxn>
                <a:cxn ang="0">
                  <a:pos x="822" y="52"/>
                </a:cxn>
                <a:cxn ang="0">
                  <a:pos x="546" y="48"/>
                </a:cxn>
                <a:cxn ang="0">
                  <a:pos x="364" y="39"/>
                </a:cxn>
                <a:cxn ang="0">
                  <a:pos x="197" y="39"/>
                </a:cxn>
                <a:cxn ang="0">
                  <a:pos x="89" y="50"/>
                </a:cxn>
                <a:cxn ang="0">
                  <a:pos x="51" y="73"/>
                </a:cxn>
                <a:cxn ang="0">
                  <a:pos x="50" y="129"/>
                </a:cxn>
                <a:cxn ang="0">
                  <a:pos x="54" y="239"/>
                </a:cxn>
                <a:cxn ang="0">
                  <a:pos x="46" y="333"/>
                </a:cxn>
                <a:cxn ang="0">
                  <a:pos x="38" y="442"/>
                </a:cxn>
                <a:cxn ang="0">
                  <a:pos x="44" y="504"/>
                </a:cxn>
                <a:cxn ang="0">
                  <a:pos x="51" y="570"/>
                </a:cxn>
                <a:cxn ang="0">
                  <a:pos x="50" y="659"/>
                </a:cxn>
                <a:cxn ang="0">
                  <a:pos x="43" y="693"/>
                </a:cxn>
                <a:cxn ang="0">
                  <a:pos x="71" y="750"/>
                </a:cxn>
                <a:cxn ang="0">
                  <a:pos x="188" y="760"/>
                </a:cxn>
                <a:cxn ang="0">
                  <a:pos x="292" y="767"/>
                </a:cxn>
                <a:cxn ang="0">
                  <a:pos x="306" y="785"/>
                </a:cxn>
                <a:cxn ang="0">
                  <a:pos x="295" y="802"/>
                </a:cxn>
                <a:cxn ang="0">
                  <a:pos x="157" y="799"/>
                </a:cxn>
                <a:cxn ang="0">
                  <a:pos x="79" y="790"/>
                </a:cxn>
                <a:cxn ang="0">
                  <a:pos x="26" y="765"/>
                </a:cxn>
                <a:cxn ang="0">
                  <a:pos x="11" y="716"/>
                </a:cxn>
                <a:cxn ang="0">
                  <a:pos x="1" y="701"/>
                </a:cxn>
                <a:cxn ang="0">
                  <a:pos x="7" y="684"/>
                </a:cxn>
                <a:cxn ang="0">
                  <a:pos x="9" y="650"/>
                </a:cxn>
                <a:cxn ang="0">
                  <a:pos x="13" y="631"/>
                </a:cxn>
                <a:cxn ang="0">
                  <a:pos x="13" y="555"/>
                </a:cxn>
                <a:cxn ang="0">
                  <a:pos x="1" y="458"/>
                </a:cxn>
                <a:cxn ang="0">
                  <a:pos x="8" y="326"/>
                </a:cxn>
                <a:cxn ang="0">
                  <a:pos x="13" y="177"/>
                </a:cxn>
                <a:cxn ang="0">
                  <a:pos x="10" y="94"/>
                </a:cxn>
                <a:cxn ang="0">
                  <a:pos x="28" y="42"/>
                </a:cxn>
                <a:cxn ang="0">
                  <a:pos x="88" y="13"/>
                </a:cxn>
                <a:cxn ang="0">
                  <a:pos x="158" y="3"/>
                </a:cxn>
                <a:cxn ang="0">
                  <a:pos x="336" y="1"/>
                </a:cxn>
                <a:cxn ang="0">
                  <a:pos x="713" y="12"/>
                </a:cxn>
                <a:cxn ang="0">
                  <a:pos x="1090" y="18"/>
                </a:cxn>
                <a:cxn ang="0">
                  <a:pos x="1265" y="15"/>
                </a:cxn>
                <a:cxn ang="0">
                  <a:pos x="1343" y="21"/>
                </a:cxn>
                <a:cxn ang="0">
                  <a:pos x="1416" y="54"/>
                </a:cxn>
                <a:cxn ang="0">
                  <a:pos x="1456" y="110"/>
                </a:cxn>
                <a:cxn ang="0">
                  <a:pos x="1479" y="190"/>
                </a:cxn>
                <a:cxn ang="0">
                  <a:pos x="1485" y="306"/>
                </a:cxn>
                <a:cxn ang="0">
                  <a:pos x="1487" y="524"/>
                </a:cxn>
                <a:cxn ang="0">
                  <a:pos x="1490" y="675"/>
                </a:cxn>
                <a:cxn ang="0">
                  <a:pos x="1489" y="717"/>
                </a:cxn>
                <a:cxn ang="0">
                  <a:pos x="1477" y="731"/>
                </a:cxn>
                <a:cxn ang="0">
                  <a:pos x="1435" y="789"/>
                </a:cxn>
                <a:cxn ang="0">
                  <a:pos x="1390" y="803"/>
                </a:cxn>
              </a:cxnLst>
              <a:rect l="0" t="0" r="r" b="b"/>
              <a:pathLst>
                <a:path w="1490" h="804">
                  <a:moveTo>
                    <a:pt x="1377" y="804"/>
                  </a:moveTo>
                  <a:lnTo>
                    <a:pt x="1377" y="804"/>
                  </a:lnTo>
                  <a:lnTo>
                    <a:pt x="1364" y="804"/>
                  </a:lnTo>
                  <a:lnTo>
                    <a:pt x="1364" y="804"/>
                  </a:lnTo>
                  <a:lnTo>
                    <a:pt x="1352" y="803"/>
                  </a:lnTo>
                  <a:lnTo>
                    <a:pt x="1188" y="803"/>
                  </a:lnTo>
                  <a:lnTo>
                    <a:pt x="1188" y="803"/>
                  </a:lnTo>
                  <a:lnTo>
                    <a:pt x="1182" y="803"/>
                  </a:lnTo>
                  <a:lnTo>
                    <a:pt x="1179" y="802"/>
                  </a:lnTo>
                  <a:lnTo>
                    <a:pt x="1176" y="800"/>
                  </a:lnTo>
                  <a:lnTo>
                    <a:pt x="1173" y="797"/>
                  </a:lnTo>
                  <a:lnTo>
                    <a:pt x="1171" y="793"/>
                  </a:lnTo>
                  <a:lnTo>
                    <a:pt x="1170" y="790"/>
                  </a:lnTo>
                  <a:lnTo>
                    <a:pt x="1169" y="785"/>
                  </a:lnTo>
                  <a:lnTo>
                    <a:pt x="1169" y="785"/>
                  </a:lnTo>
                  <a:lnTo>
                    <a:pt x="1170" y="779"/>
                  </a:lnTo>
                  <a:lnTo>
                    <a:pt x="1171" y="776"/>
                  </a:lnTo>
                  <a:lnTo>
                    <a:pt x="1173" y="773"/>
                  </a:lnTo>
                  <a:lnTo>
                    <a:pt x="1176" y="771"/>
                  </a:lnTo>
                  <a:lnTo>
                    <a:pt x="1179" y="769"/>
                  </a:lnTo>
                  <a:lnTo>
                    <a:pt x="1182" y="767"/>
                  </a:lnTo>
                  <a:lnTo>
                    <a:pt x="1188" y="767"/>
                  </a:lnTo>
                  <a:lnTo>
                    <a:pt x="1188" y="767"/>
                  </a:lnTo>
                  <a:lnTo>
                    <a:pt x="1232" y="767"/>
                  </a:lnTo>
                  <a:lnTo>
                    <a:pt x="1235" y="767"/>
                  </a:lnTo>
                  <a:lnTo>
                    <a:pt x="1235" y="767"/>
                  </a:lnTo>
                  <a:lnTo>
                    <a:pt x="1320" y="768"/>
                  </a:lnTo>
                  <a:lnTo>
                    <a:pt x="1320" y="768"/>
                  </a:lnTo>
                  <a:lnTo>
                    <a:pt x="1356" y="767"/>
                  </a:lnTo>
                  <a:lnTo>
                    <a:pt x="1381" y="767"/>
                  </a:lnTo>
                  <a:lnTo>
                    <a:pt x="1381" y="767"/>
                  </a:lnTo>
                  <a:lnTo>
                    <a:pt x="1389" y="765"/>
                  </a:lnTo>
                  <a:lnTo>
                    <a:pt x="1396" y="763"/>
                  </a:lnTo>
                  <a:lnTo>
                    <a:pt x="1403" y="760"/>
                  </a:lnTo>
                  <a:lnTo>
                    <a:pt x="1410" y="757"/>
                  </a:lnTo>
                  <a:lnTo>
                    <a:pt x="1417" y="753"/>
                  </a:lnTo>
                  <a:lnTo>
                    <a:pt x="1422" y="748"/>
                  </a:lnTo>
                  <a:lnTo>
                    <a:pt x="1427" y="743"/>
                  </a:lnTo>
                  <a:lnTo>
                    <a:pt x="1432" y="736"/>
                  </a:lnTo>
                  <a:lnTo>
                    <a:pt x="1439" y="723"/>
                  </a:lnTo>
                  <a:lnTo>
                    <a:pt x="1446" y="708"/>
                  </a:lnTo>
                  <a:lnTo>
                    <a:pt x="1451" y="693"/>
                  </a:lnTo>
                  <a:lnTo>
                    <a:pt x="1453" y="676"/>
                  </a:lnTo>
                  <a:lnTo>
                    <a:pt x="1453" y="676"/>
                  </a:lnTo>
                  <a:lnTo>
                    <a:pt x="1452" y="610"/>
                  </a:lnTo>
                  <a:lnTo>
                    <a:pt x="1451" y="543"/>
                  </a:lnTo>
                  <a:lnTo>
                    <a:pt x="1451" y="543"/>
                  </a:lnTo>
                  <a:lnTo>
                    <a:pt x="1449" y="459"/>
                  </a:lnTo>
                  <a:lnTo>
                    <a:pt x="1448" y="374"/>
                  </a:lnTo>
                  <a:lnTo>
                    <a:pt x="1448" y="374"/>
                  </a:lnTo>
                  <a:lnTo>
                    <a:pt x="1448" y="350"/>
                  </a:lnTo>
                  <a:lnTo>
                    <a:pt x="1449" y="325"/>
                  </a:lnTo>
                  <a:lnTo>
                    <a:pt x="1449" y="325"/>
                  </a:lnTo>
                  <a:lnTo>
                    <a:pt x="1450" y="293"/>
                  </a:lnTo>
                  <a:lnTo>
                    <a:pt x="1451" y="261"/>
                  </a:lnTo>
                  <a:lnTo>
                    <a:pt x="1450" y="244"/>
                  </a:lnTo>
                  <a:lnTo>
                    <a:pt x="1448" y="229"/>
                  </a:lnTo>
                  <a:lnTo>
                    <a:pt x="1446" y="214"/>
                  </a:lnTo>
                  <a:lnTo>
                    <a:pt x="1442" y="200"/>
                  </a:lnTo>
                  <a:lnTo>
                    <a:pt x="1442" y="200"/>
                  </a:lnTo>
                  <a:lnTo>
                    <a:pt x="1437" y="179"/>
                  </a:lnTo>
                  <a:lnTo>
                    <a:pt x="1437" y="179"/>
                  </a:lnTo>
                  <a:lnTo>
                    <a:pt x="1430" y="149"/>
                  </a:lnTo>
                  <a:lnTo>
                    <a:pt x="1426" y="133"/>
                  </a:lnTo>
                  <a:lnTo>
                    <a:pt x="1420" y="119"/>
                  </a:lnTo>
                  <a:lnTo>
                    <a:pt x="1413" y="105"/>
                  </a:lnTo>
                  <a:lnTo>
                    <a:pt x="1405" y="93"/>
                  </a:lnTo>
                  <a:lnTo>
                    <a:pt x="1400" y="88"/>
                  </a:lnTo>
                  <a:lnTo>
                    <a:pt x="1395" y="83"/>
                  </a:lnTo>
                  <a:lnTo>
                    <a:pt x="1390" y="79"/>
                  </a:lnTo>
                  <a:lnTo>
                    <a:pt x="1383" y="76"/>
                  </a:lnTo>
                  <a:lnTo>
                    <a:pt x="1383" y="76"/>
                  </a:lnTo>
                  <a:lnTo>
                    <a:pt x="1361" y="67"/>
                  </a:lnTo>
                  <a:lnTo>
                    <a:pt x="1350" y="63"/>
                  </a:lnTo>
                  <a:lnTo>
                    <a:pt x="1341" y="60"/>
                  </a:lnTo>
                  <a:lnTo>
                    <a:pt x="1331" y="58"/>
                  </a:lnTo>
                  <a:lnTo>
                    <a:pt x="1320" y="57"/>
                  </a:lnTo>
                  <a:lnTo>
                    <a:pt x="1309" y="56"/>
                  </a:lnTo>
                  <a:lnTo>
                    <a:pt x="1297" y="56"/>
                  </a:lnTo>
                  <a:lnTo>
                    <a:pt x="989" y="56"/>
                  </a:lnTo>
                  <a:lnTo>
                    <a:pt x="989" y="56"/>
                  </a:lnTo>
                  <a:lnTo>
                    <a:pt x="906" y="54"/>
                  </a:lnTo>
                  <a:lnTo>
                    <a:pt x="824" y="52"/>
                  </a:lnTo>
                  <a:lnTo>
                    <a:pt x="822" y="52"/>
                  </a:lnTo>
                  <a:lnTo>
                    <a:pt x="822" y="52"/>
                  </a:lnTo>
                  <a:lnTo>
                    <a:pt x="740" y="50"/>
                  </a:lnTo>
                  <a:lnTo>
                    <a:pt x="658" y="49"/>
                  </a:lnTo>
                  <a:lnTo>
                    <a:pt x="610" y="49"/>
                  </a:lnTo>
                  <a:lnTo>
                    <a:pt x="610" y="49"/>
                  </a:lnTo>
                  <a:lnTo>
                    <a:pt x="546" y="48"/>
                  </a:lnTo>
                  <a:lnTo>
                    <a:pt x="477" y="47"/>
                  </a:lnTo>
                  <a:lnTo>
                    <a:pt x="477" y="47"/>
                  </a:lnTo>
                  <a:lnTo>
                    <a:pt x="440" y="45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364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284" y="37"/>
                  </a:lnTo>
                  <a:lnTo>
                    <a:pt x="284" y="37"/>
                  </a:lnTo>
                  <a:lnTo>
                    <a:pt x="243" y="37"/>
                  </a:lnTo>
                  <a:lnTo>
                    <a:pt x="197" y="39"/>
                  </a:lnTo>
                  <a:lnTo>
                    <a:pt x="150" y="41"/>
                  </a:lnTo>
                  <a:lnTo>
                    <a:pt x="130" y="43"/>
                  </a:lnTo>
                  <a:lnTo>
                    <a:pt x="113" y="46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89" y="50"/>
                  </a:lnTo>
                  <a:lnTo>
                    <a:pt x="80" y="52"/>
                  </a:lnTo>
                  <a:lnTo>
                    <a:pt x="71" y="56"/>
                  </a:lnTo>
                  <a:lnTo>
                    <a:pt x="63" y="60"/>
                  </a:lnTo>
                  <a:lnTo>
                    <a:pt x="57" y="64"/>
                  </a:lnTo>
                  <a:lnTo>
                    <a:pt x="53" y="70"/>
                  </a:lnTo>
                  <a:lnTo>
                    <a:pt x="51" y="73"/>
                  </a:lnTo>
                  <a:lnTo>
                    <a:pt x="50" y="77"/>
                  </a:lnTo>
                  <a:lnTo>
                    <a:pt x="50" y="77"/>
                  </a:lnTo>
                  <a:lnTo>
                    <a:pt x="49" y="91"/>
                  </a:lnTo>
                  <a:lnTo>
                    <a:pt x="49" y="103"/>
                  </a:lnTo>
                  <a:lnTo>
                    <a:pt x="50" y="129"/>
                  </a:lnTo>
                  <a:lnTo>
                    <a:pt x="50" y="129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1" y="182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39"/>
                  </a:lnTo>
                  <a:lnTo>
                    <a:pt x="54" y="271"/>
                  </a:lnTo>
                  <a:lnTo>
                    <a:pt x="53" y="288"/>
                  </a:lnTo>
                  <a:lnTo>
                    <a:pt x="52" y="303"/>
                  </a:lnTo>
                  <a:lnTo>
                    <a:pt x="50" y="318"/>
                  </a:lnTo>
                  <a:lnTo>
                    <a:pt x="46" y="333"/>
                  </a:lnTo>
                  <a:lnTo>
                    <a:pt x="46" y="333"/>
                  </a:lnTo>
                  <a:lnTo>
                    <a:pt x="43" y="346"/>
                  </a:lnTo>
                  <a:lnTo>
                    <a:pt x="41" y="359"/>
                  </a:lnTo>
                  <a:lnTo>
                    <a:pt x="39" y="374"/>
                  </a:lnTo>
                  <a:lnTo>
                    <a:pt x="38" y="387"/>
                  </a:lnTo>
                  <a:lnTo>
                    <a:pt x="38" y="414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8" y="469"/>
                  </a:lnTo>
                  <a:lnTo>
                    <a:pt x="38" y="469"/>
                  </a:lnTo>
                  <a:lnTo>
                    <a:pt x="39" y="477"/>
                  </a:lnTo>
                  <a:lnTo>
                    <a:pt x="40" y="487"/>
                  </a:lnTo>
                  <a:lnTo>
                    <a:pt x="44" y="504"/>
                  </a:lnTo>
                  <a:lnTo>
                    <a:pt x="44" y="504"/>
                  </a:lnTo>
                  <a:lnTo>
                    <a:pt x="47" y="522"/>
                  </a:lnTo>
                  <a:lnTo>
                    <a:pt x="49" y="530"/>
                  </a:lnTo>
                  <a:lnTo>
                    <a:pt x="50" y="539"/>
                  </a:lnTo>
                  <a:lnTo>
                    <a:pt x="50" y="539"/>
                  </a:lnTo>
                  <a:lnTo>
                    <a:pt x="51" y="570"/>
                  </a:lnTo>
                  <a:lnTo>
                    <a:pt x="51" y="600"/>
                  </a:lnTo>
                  <a:lnTo>
                    <a:pt x="51" y="619"/>
                  </a:lnTo>
                  <a:lnTo>
                    <a:pt x="51" y="627"/>
                  </a:lnTo>
                  <a:lnTo>
                    <a:pt x="51" y="627"/>
                  </a:lnTo>
                  <a:lnTo>
                    <a:pt x="51" y="642"/>
                  </a:lnTo>
                  <a:lnTo>
                    <a:pt x="50" y="659"/>
                  </a:lnTo>
                  <a:lnTo>
                    <a:pt x="47" y="675"/>
                  </a:lnTo>
                  <a:lnTo>
                    <a:pt x="46" y="683"/>
                  </a:lnTo>
                  <a:lnTo>
                    <a:pt x="43" y="691"/>
                  </a:lnTo>
                  <a:lnTo>
                    <a:pt x="43" y="692"/>
                  </a:lnTo>
                  <a:lnTo>
                    <a:pt x="43" y="693"/>
                  </a:lnTo>
                  <a:lnTo>
                    <a:pt x="43" y="693"/>
                  </a:lnTo>
                  <a:lnTo>
                    <a:pt x="45" y="707"/>
                  </a:lnTo>
                  <a:lnTo>
                    <a:pt x="47" y="720"/>
                  </a:lnTo>
                  <a:lnTo>
                    <a:pt x="52" y="730"/>
                  </a:lnTo>
                  <a:lnTo>
                    <a:pt x="57" y="739"/>
                  </a:lnTo>
                  <a:lnTo>
                    <a:pt x="64" y="746"/>
                  </a:lnTo>
                  <a:lnTo>
                    <a:pt x="71" y="750"/>
                  </a:lnTo>
                  <a:lnTo>
                    <a:pt x="81" y="753"/>
                  </a:lnTo>
                  <a:lnTo>
                    <a:pt x="91" y="754"/>
                  </a:lnTo>
                  <a:lnTo>
                    <a:pt x="91" y="754"/>
                  </a:lnTo>
                  <a:lnTo>
                    <a:pt x="111" y="755"/>
                  </a:lnTo>
                  <a:lnTo>
                    <a:pt x="135" y="756"/>
                  </a:lnTo>
                  <a:lnTo>
                    <a:pt x="188" y="760"/>
                  </a:lnTo>
                  <a:lnTo>
                    <a:pt x="188" y="760"/>
                  </a:lnTo>
                  <a:lnTo>
                    <a:pt x="243" y="764"/>
                  </a:lnTo>
                  <a:lnTo>
                    <a:pt x="267" y="765"/>
                  </a:lnTo>
                  <a:lnTo>
                    <a:pt x="287" y="767"/>
                  </a:lnTo>
                  <a:lnTo>
                    <a:pt x="287" y="767"/>
                  </a:lnTo>
                  <a:lnTo>
                    <a:pt x="292" y="767"/>
                  </a:lnTo>
                  <a:lnTo>
                    <a:pt x="295" y="769"/>
                  </a:lnTo>
                  <a:lnTo>
                    <a:pt x="298" y="771"/>
                  </a:lnTo>
                  <a:lnTo>
                    <a:pt x="301" y="773"/>
                  </a:lnTo>
                  <a:lnTo>
                    <a:pt x="302" y="776"/>
                  </a:lnTo>
                  <a:lnTo>
                    <a:pt x="305" y="779"/>
                  </a:lnTo>
                  <a:lnTo>
                    <a:pt x="306" y="785"/>
                  </a:lnTo>
                  <a:lnTo>
                    <a:pt x="306" y="785"/>
                  </a:lnTo>
                  <a:lnTo>
                    <a:pt x="305" y="790"/>
                  </a:lnTo>
                  <a:lnTo>
                    <a:pt x="302" y="793"/>
                  </a:lnTo>
                  <a:lnTo>
                    <a:pt x="301" y="797"/>
                  </a:lnTo>
                  <a:lnTo>
                    <a:pt x="298" y="800"/>
                  </a:lnTo>
                  <a:lnTo>
                    <a:pt x="295" y="802"/>
                  </a:lnTo>
                  <a:lnTo>
                    <a:pt x="292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51" y="803"/>
                  </a:lnTo>
                  <a:lnTo>
                    <a:pt x="204" y="801"/>
                  </a:lnTo>
                  <a:lnTo>
                    <a:pt x="157" y="799"/>
                  </a:lnTo>
                  <a:lnTo>
                    <a:pt x="122" y="796"/>
                  </a:lnTo>
                  <a:lnTo>
                    <a:pt x="122" y="796"/>
                  </a:lnTo>
                  <a:lnTo>
                    <a:pt x="106" y="793"/>
                  </a:lnTo>
                  <a:lnTo>
                    <a:pt x="106" y="793"/>
                  </a:lnTo>
                  <a:lnTo>
                    <a:pt x="92" y="792"/>
                  </a:lnTo>
                  <a:lnTo>
                    <a:pt x="79" y="790"/>
                  </a:lnTo>
                  <a:lnTo>
                    <a:pt x="66" y="787"/>
                  </a:lnTo>
                  <a:lnTo>
                    <a:pt x="54" y="783"/>
                  </a:lnTo>
                  <a:lnTo>
                    <a:pt x="54" y="783"/>
                  </a:lnTo>
                  <a:lnTo>
                    <a:pt x="37" y="774"/>
                  </a:lnTo>
                  <a:lnTo>
                    <a:pt x="31" y="770"/>
                  </a:lnTo>
                  <a:lnTo>
                    <a:pt x="26" y="765"/>
                  </a:lnTo>
                  <a:lnTo>
                    <a:pt x="22" y="760"/>
                  </a:lnTo>
                  <a:lnTo>
                    <a:pt x="18" y="753"/>
                  </a:lnTo>
                  <a:lnTo>
                    <a:pt x="16" y="745"/>
                  </a:lnTo>
                  <a:lnTo>
                    <a:pt x="14" y="734"/>
                  </a:lnTo>
                  <a:lnTo>
                    <a:pt x="14" y="734"/>
                  </a:lnTo>
                  <a:lnTo>
                    <a:pt x="11" y="716"/>
                  </a:lnTo>
                  <a:lnTo>
                    <a:pt x="9" y="714"/>
                  </a:lnTo>
                  <a:lnTo>
                    <a:pt x="9" y="714"/>
                  </a:lnTo>
                  <a:lnTo>
                    <a:pt x="5" y="711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1" y="701"/>
                  </a:lnTo>
                  <a:lnTo>
                    <a:pt x="1" y="697"/>
                  </a:lnTo>
                  <a:lnTo>
                    <a:pt x="2" y="694"/>
                  </a:lnTo>
                  <a:lnTo>
                    <a:pt x="4" y="690"/>
                  </a:lnTo>
                  <a:lnTo>
                    <a:pt x="4" y="690"/>
                  </a:lnTo>
                  <a:lnTo>
                    <a:pt x="7" y="686"/>
                  </a:lnTo>
                  <a:lnTo>
                    <a:pt x="7" y="684"/>
                  </a:lnTo>
                  <a:lnTo>
                    <a:pt x="7" y="683"/>
                  </a:lnTo>
                  <a:lnTo>
                    <a:pt x="7" y="683"/>
                  </a:lnTo>
                  <a:lnTo>
                    <a:pt x="7" y="669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9" y="650"/>
                  </a:lnTo>
                  <a:lnTo>
                    <a:pt x="12" y="645"/>
                  </a:lnTo>
                  <a:lnTo>
                    <a:pt x="14" y="644"/>
                  </a:lnTo>
                  <a:lnTo>
                    <a:pt x="14" y="641"/>
                  </a:lnTo>
                  <a:lnTo>
                    <a:pt x="14" y="641"/>
                  </a:lnTo>
                  <a:lnTo>
                    <a:pt x="13" y="631"/>
                  </a:lnTo>
                  <a:lnTo>
                    <a:pt x="13" y="631"/>
                  </a:lnTo>
                  <a:lnTo>
                    <a:pt x="13" y="619"/>
                  </a:lnTo>
                  <a:lnTo>
                    <a:pt x="13" y="619"/>
                  </a:lnTo>
                  <a:lnTo>
                    <a:pt x="14" y="597"/>
                  </a:lnTo>
                  <a:lnTo>
                    <a:pt x="14" y="597"/>
                  </a:lnTo>
                  <a:lnTo>
                    <a:pt x="14" y="576"/>
                  </a:lnTo>
                  <a:lnTo>
                    <a:pt x="13" y="555"/>
                  </a:lnTo>
                  <a:lnTo>
                    <a:pt x="12" y="534"/>
                  </a:lnTo>
                  <a:lnTo>
                    <a:pt x="9" y="515"/>
                  </a:lnTo>
                  <a:lnTo>
                    <a:pt x="9" y="515"/>
                  </a:lnTo>
                  <a:lnTo>
                    <a:pt x="5" y="496"/>
                  </a:lnTo>
                  <a:lnTo>
                    <a:pt x="3" y="476"/>
                  </a:lnTo>
                  <a:lnTo>
                    <a:pt x="1" y="458"/>
                  </a:lnTo>
                  <a:lnTo>
                    <a:pt x="0" y="438"/>
                  </a:lnTo>
                  <a:lnTo>
                    <a:pt x="1" y="401"/>
                  </a:lnTo>
                  <a:lnTo>
                    <a:pt x="2" y="365"/>
                  </a:lnTo>
                  <a:lnTo>
                    <a:pt x="2" y="365"/>
                  </a:lnTo>
                  <a:lnTo>
                    <a:pt x="4" y="346"/>
                  </a:lnTo>
                  <a:lnTo>
                    <a:pt x="8" y="326"/>
                  </a:lnTo>
                  <a:lnTo>
                    <a:pt x="8" y="326"/>
                  </a:lnTo>
                  <a:lnTo>
                    <a:pt x="12" y="303"/>
                  </a:lnTo>
                  <a:lnTo>
                    <a:pt x="13" y="292"/>
                  </a:lnTo>
                  <a:lnTo>
                    <a:pt x="13" y="280"/>
                  </a:lnTo>
                  <a:lnTo>
                    <a:pt x="13" y="177"/>
                  </a:lnTo>
                  <a:lnTo>
                    <a:pt x="13" y="177"/>
                  </a:lnTo>
                  <a:lnTo>
                    <a:pt x="13" y="160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0" y="119"/>
                  </a:lnTo>
                  <a:lnTo>
                    <a:pt x="10" y="106"/>
                  </a:lnTo>
                  <a:lnTo>
                    <a:pt x="10" y="94"/>
                  </a:lnTo>
                  <a:lnTo>
                    <a:pt x="11" y="81"/>
                  </a:lnTo>
                  <a:lnTo>
                    <a:pt x="14" y="69"/>
                  </a:lnTo>
                  <a:lnTo>
                    <a:pt x="18" y="58"/>
                  </a:lnTo>
                  <a:lnTo>
                    <a:pt x="24" y="46"/>
                  </a:lnTo>
                  <a:lnTo>
                    <a:pt x="24" y="46"/>
                  </a:lnTo>
                  <a:lnTo>
                    <a:pt x="28" y="42"/>
                  </a:lnTo>
                  <a:lnTo>
                    <a:pt x="31" y="37"/>
                  </a:lnTo>
                  <a:lnTo>
                    <a:pt x="40" y="30"/>
                  </a:lnTo>
                  <a:lnTo>
                    <a:pt x="52" y="23"/>
                  </a:lnTo>
                  <a:lnTo>
                    <a:pt x="63" y="19"/>
                  </a:lnTo>
                  <a:lnTo>
                    <a:pt x="75" y="15"/>
                  </a:lnTo>
                  <a:lnTo>
                    <a:pt x="88" y="13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41" y="5"/>
                  </a:lnTo>
                  <a:lnTo>
                    <a:pt x="158" y="3"/>
                  </a:lnTo>
                  <a:lnTo>
                    <a:pt x="198" y="1"/>
                  </a:lnTo>
                  <a:lnTo>
                    <a:pt x="235" y="0"/>
                  </a:lnTo>
                  <a:lnTo>
                    <a:pt x="263" y="0"/>
                  </a:lnTo>
                  <a:lnTo>
                    <a:pt x="263" y="0"/>
                  </a:lnTo>
                  <a:lnTo>
                    <a:pt x="302" y="0"/>
                  </a:lnTo>
                  <a:lnTo>
                    <a:pt x="336" y="1"/>
                  </a:lnTo>
                  <a:lnTo>
                    <a:pt x="336" y="1"/>
                  </a:lnTo>
                  <a:lnTo>
                    <a:pt x="424" y="5"/>
                  </a:lnTo>
                  <a:lnTo>
                    <a:pt x="517" y="9"/>
                  </a:lnTo>
                  <a:lnTo>
                    <a:pt x="614" y="11"/>
                  </a:lnTo>
                  <a:lnTo>
                    <a:pt x="713" y="12"/>
                  </a:lnTo>
                  <a:lnTo>
                    <a:pt x="713" y="12"/>
                  </a:lnTo>
                  <a:lnTo>
                    <a:pt x="807" y="13"/>
                  </a:lnTo>
                  <a:lnTo>
                    <a:pt x="901" y="15"/>
                  </a:lnTo>
                  <a:lnTo>
                    <a:pt x="904" y="15"/>
                  </a:lnTo>
                  <a:lnTo>
                    <a:pt x="904" y="15"/>
                  </a:lnTo>
                  <a:lnTo>
                    <a:pt x="997" y="17"/>
                  </a:lnTo>
                  <a:lnTo>
                    <a:pt x="1090" y="18"/>
                  </a:lnTo>
                  <a:lnTo>
                    <a:pt x="1090" y="18"/>
                  </a:lnTo>
                  <a:lnTo>
                    <a:pt x="1159" y="17"/>
                  </a:lnTo>
                  <a:lnTo>
                    <a:pt x="1160" y="17"/>
                  </a:lnTo>
                  <a:lnTo>
                    <a:pt x="1160" y="17"/>
                  </a:lnTo>
                  <a:lnTo>
                    <a:pt x="1214" y="15"/>
                  </a:lnTo>
                  <a:lnTo>
                    <a:pt x="1265" y="15"/>
                  </a:lnTo>
                  <a:lnTo>
                    <a:pt x="1265" y="15"/>
                  </a:lnTo>
                  <a:lnTo>
                    <a:pt x="1292" y="15"/>
                  </a:lnTo>
                  <a:lnTo>
                    <a:pt x="1292" y="15"/>
                  </a:lnTo>
                  <a:lnTo>
                    <a:pt x="1309" y="16"/>
                  </a:lnTo>
                  <a:lnTo>
                    <a:pt x="1325" y="18"/>
                  </a:lnTo>
                  <a:lnTo>
                    <a:pt x="1343" y="21"/>
                  </a:lnTo>
                  <a:lnTo>
                    <a:pt x="1362" y="26"/>
                  </a:lnTo>
                  <a:lnTo>
                    <a:pt x="1380" y="33"/>
                  </a:lnTo>
                  <a:lnTo>
                    <a:pt x="1390" y="37"/>
                  </a:lnTo>
                  <a:lnTo>
                    <a:pt x="1398" y="42"/>
                  </a:lnTo>
                  <a:lnTo>
                    <a:pt x="1407" y="48"/>
                  </a:lnTo>
                  <a:lnTo>
                    <a:pt x="1416" y="54"/>
                  </a:lnTo>
                  <a:lnTo>
                    <a:pt x="1424" y="62"/>
                  </a:lnTo>
                  <a:lnTo>
                    <a:pt x="1432" y="69"/>
                  </a:lnTo>
                  <a:lnTo>
                    <a:pt x="1432" y="69"/>
                  </a:lnTo>
                  <a:lnTo>
                    <a:pt x="1441" y="81"/>
                  </a:lnTo>
                  <a:lnTo>
                    <a:pt x="1450" y="95"/>
                  </a:lnTo>
                  <a:lnTo>
                    <a:pt x="1456" y="110"/>
                  </a:lnTo>
                  <a:lnTo>
                    <a:pt x="1462" y="126"/>
                  </a:lnTo>
                  <a:lnTo>
                    <a:pt x="1467" y="142"/>
                  </a:lnTo>
                  <a:lnTo>
                    <a:pt x="1472" y="157"/>
                  </a:lnTo>
                  <a:lnTo>
                    <a:pt x="1478" y="187"/>
                  </a:lnTo>
                  <a:lnTo>
                    <a:pt x="1479" y="190"/>
                  </a:lnTo>
                  <a:lnTo>
                    <a:pt x="1479" y="190"/>
                  </a:lnTo>
                  <a:lnTo>
                    <a:pt x="1481" y="204"/>
                  </a:lnTo>
                  <a:lnTo>
                    <a:pt x="1483" y="218"/>
                  </a:lnTo>
                  <a:lnTo>
                    <a:pt x="1485" y="247"/>
                  </a:lnTo>
                  <a:lnTo>
                    <a:pt x="1485" y="276"/>
                  </a:lnTo>
                  <a:lnTo>
                    <a:pt x="1485" y="304"/>
                  </a:lnTo>
                  <a:lnTo>
                    <a:pt x="1485" y="306"/>
                  </a:lnTo>
                  <a:lnTo>
                    <a:pt x="1485" y="306"/>
                  </a:lnTo>
                  <a:lnTo>
                    <a:pt x="1484" y="340"/>
                  </a:lnTo>
                  <a:lnTo>
                    <a:pt x="1484" y="340"/>
                  </a:lnTo>
                  <a:lnTo>
                    <a:pt x="1485" y="433"/>
                  </a:lnTo>
                  <a:lnTo>
                    <a:pt x="1487" y="524"/>
                  </a:lnTo>
                  <a:lnTo>
                    <a:pt x="1487" y="524"/>
                  </a:lnTo>
                  <a:lnTo>
                    <a:pt x="1489" y="598"/>
                  </a:lnTo>
                  <a:lnTo>
                    <a:pt x="1490" y="671"/>
                  </a:lnTo>
                  <a:lnTo>
                    <a:pt x="1490" y="671"/>
                  </a:lnTo>
                  <a:lnTo>
                    <a:pt x="1490" y="672"/>
                  </a:lnTo>
                  <a:lnTo>
                    <a:pt x="1490" y="672"/>
                  </a:lnTo>
                  <a:lnTo>
                    <a:pt x="1490" y="675"/>
                  </a:lnTo>
                  <a:lnTo>
                    <a:pt x="1490" y="676"/>
                  </a:lnTo>
                  <a:lnTo>
                    <a:pt x="1490" y="687"/>
                  </a:lnTo>
                  <a:lnTo>
                    <a:pt x="1490" y="687"/>
                  </a:lnTo>
                  <a:lnTo>
                    <a:pt x="1490" y="712"/>
                  </a:lnTo>
                  <a:lnTo>
                    <a:pt x="1490" y="712"/>
                  </a:lnTo>
                  <a:lnTo>
                    <a:pt x="1489" y="717"/>
                  </a:lnTo>
                  <a:lnTo>
                    <a:pt x="1487" y="722"/>
                  </a:lnTo>
                  <a:lnTo>
                    <a:pt x="1484" y="725"/>
                  </a:lnTo>
                  <a:lnTo>
                    <a:pt x="1480" y="728"/>
                  </a:lnTo>
                  <a:lnTo>
                    <a:pt x="1478" y="729"/>
                  </a:lnTo>
                  <a:lnTo>
                    <a:pt x="1477" y="731"/>
                  </a:lnTo>
                  <a:lnTo>
                    <a:pt x="1477" y="731"/>
                  </a:lnTo>
                  <a:lnTo>
                    <a:pt x="1469" y="748"/>
                  </a:lnTo>
                  <a:lnTo>
                    <a:pt x="1464" y="757"/>
                  </a:lnTo>
                  <a:lnTo>
                    <a:pt x="1458" y="765"/>
                  </a:lnTo>
                  <a:lnTo>
                    <a:pt x="1452" y="774"/>
                  </a:lnTo>
                  <a:lnTo>
                    <a:pt x="1445" y="782"/>
                  </a:lnTo>
                  <a:lnTo>
                    <a:pt x="1435" y="789"/>
                  </a:lnTo>
                  <a:lnTo>
                    <a:pt x="1426" y="795"/>
                  </a:lnTo>
                  <a:lnTo>
                    <a:pt x="1426" y="795"/>
                  </a:lnTo>
                  <a:lnTo>
                    <a:pt x="1421" y="798"/>
                  </a:lnTo>
                  <a:lnTo>
                    <a:pt x="1415" y="800"/>
                  </a:lnTo>
                  <a:lnTo>
                    <a:pt x="1402" y="802"/>
                  </a:lnTo>
                  <a:lnTo>
                    <a:pt x="1390" y="803"/>
                  </a:lnTo>
                  <a:lnTo>
                    <a:pt x="1377" y="804"/>
                  </a:lnTo>
                  <a:lnTo>
                    <a:pt x="1377" y="80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7" name="Freeform 1115"/>
            <p:cNvSpPr>
              <a:spLocks noEditPoints="1"/>
            </p:cNvSpPr>
            <p:nvPr/>
          </p:nvSpPr>
          <p:spPr bwMode="auto">
            <a:xfrm>
              <a:off x="6162675" y="1647825"/>
              <a:ext cx="695325" cy="187325"/>
            </a:xfrm>
            <a:custGeom>
              <a:avLst/>
              <a:gdLst/>
              <a:ahLst/>
              <a:cxnLst>
                <a:cxn ang="0">
                  <a:pos x="852" y="351"/>
                </a:cxn>
                <a:cxn ang="0">
                  <a:pos x="747" y="346"/>
                </a:cxn>
                <a:cxn ang="0">
                  <a:pos x="552" y="348"/>
                </a:cxn>
                <a:cxn ang="0">
                  <a:pos x="401" y="347"/>
                </a:cxn>
                <a:cxn ang="0">
                  <a:pos x="275" y="337"/>
                </a:cxn>
                <a:cxn ang="0">
                  <a:pos x="217" y="333"/>
                </a:cxn>
                <a:cxn ang="0">
                  <a:pos x="206" y="320"/>
                </a:cxn>
                <a:cxn ang="0">
                  <a:pos x="206" y="293"/>
                </a:cxn>
                <a:cxn ang="0">
                  <a:pos x="202" y="246"/>
                </a:cxn>
                <a:cxn ang="0">
                  <a:pos x="200" y="60"/>
                </a:cxn>
                <a:cxn ang="0">
                  <a:pos x="187" y="53"/>
                </a:cxn>
                <a:cxn ang="0">
                  <a:pos x="102" y="47"/>
                </a:cxn>
                <a:cxn ang="0">
                  <a:pos x="65" y="37"/>
                </a:cxn>
                <a:cxn ang="0">
                  <a:pos x="6" y="33"/>
                </a:cxn>
                <a:cxn ang="0">
                  <a:pos x="0" y="18"/>
                </a:cxn>
                <a:cxn ang="0">
                  <a:pos x="9" y="2"/>
                </a:cxn>
                <a:cxn ang="0">
                  <a:pos x="37" y="0"/>
                </a:cxn>
                <a:cxn ang="0">
                  <a:pos x="85" y="2"/>
                </a:cxn>
                <a:cxn ang="0">
                  <a:pos x="122" y="12"/>
                </a:cxn>
                <a:cxn ang="0">
                  <a:pos x="156" y="12"/>
                </a:cxn>
                <a:cxn ang="0">
                  <a:pos x="179" y="15"/>
                </a:cxn>
                <a:cxn ang="0">
                  <a:pos x="238" y="16"/>
                </a:cxn>
                <a:cxn ang="0">
                  <a:pos x="287" y="18"/>
                </a:cxn>
                <a:cxn ang="0">
                  <a:pos x="352" y="25"/>
                </a:cxn>
                <a:cxn ang="0">
                  <a:pos x="427" y="24"/>
                </a:cxn>
                <a:cxn ang="0">
                  <a:pos x="510" y="27"/>
                </a:cxn>
                <a:cxn ang="0">
                  <a:pos x="626" y="32"/>
                </a:cxn>
                <a:cxn ang="0">
                  <a:pos x="749" y="39"/>
                </a:cxn>
                <a:cxn ang="0">
                  <a:pos x="941" y="38"/>
                </a:cxn>
                <a:cxn ang="0">
                  <a:pos x="1138" y="40"/>
                </a:cxn>
                <a:cxn ang="0">
                  <a:pos x="1295" y="43"/>
                </a:cxn>
                <a:cxn ang="0">
                  <a:pos x="1311" y="52"/>
                </a:cxn>
                <a:cxn ang="0">
                  <a:pos x="1311" y="70"/>
                </a:cxn>
                <a:cxn ang="0">
                  <a:pos x="1295" y="79"/>
                </a:cxn>
                <a:cxn ang="0">
                  <a:pos x="1139" y="77"/>
                </a:cxn>
                <a:cxn ang="0">
                  <a:pos x="1107" y="92"/>
                </a:cxn>
                <a:cxn ang="0">
                  <a:pos x="1103" y="190"/>
                </a:cxn>
                <a:cxn ang="0">
                  <a:pos x="1110" y="299"/>
                </a:cxn>
                <a:cxn ang="0">
                  <a:pos x="1109" y="323"/>
                </a:cxn>
                <a:cxn ang="0">
                  <a:pos x="1092" y="338"/>
                </a:cxn>
                <a:cxn ang="0">
                  <a:pos x="1081" y="347"/>
                </a:cxn>
                <a:cxn ang="0">
                  <a:pos x="994" y="351"/>
                </a:cxn>
                <a:cxn ang="0">
                  <a:pos x="253" y="53"/>
                </a:cxn>
                <a:cxn ang="0">
                  <a:pos x="236" y="107"/>
                </a:cxn>
                <a:cxn ang="0">
                  <a:pos x="239" y="258"/>
                </a:cxn>
                <a:cxn ang="0">
                  <a:pos x="248" y="270"/>
                </a:cxn>
                <a:cxn ang="0">
                  <a:pos x="245" y="299"/>
                </a:cxn>
                <a:cxn ang="0">
                  <a:pos x="321" y="304"/>
                </a:cxn>
                <a:cxn ang="0">
                  <a:pos x="642" y="310"/>
                </a:cxn>
                <a:cxn ang="0">
                  <a:pos x="898" y="317"/>
                </a:cxn>
                <a:cxn ang="0">
                  <a:pos x="1053" y="310"/>
                </a:cxn>
                <a:cxn ang="0">
                  <a:pos x="1065" y="304"/>
                </a:cxn>
                <a:cxn ang="0">
                  <a:pos x="1071" y="276"/>
                </a:cxn>
                <a:cxn ang="0">
                  <a:pos x="1069" y="118"/>
                </a:cxn>
                <a:cxn ang="0">
                  <a:pos x="1063" y="103"/>
                </a:cxn>
                <a:cxn ang="0">
                  <a:pos x="983" y="74"/>
                </a:cxn>
                <a:cxn ang="0">
                  <a:pos x="794" y="76"/>
                </a:cxn>
                <a:cxn ang="0">
                  <a:pos x="670" y="72"/>
                </a:cxn>
                <a:cxn ang="0">
                  <a:pos x="581" y="67"/>
                </a:cxn>
                <a:cxn ang="0">
                  <a:pos x="440" y="62"/>
                </a:cxn>
                <a:cxn ang="0">
                  <a:pos x="382" y="63"/>
                </a:cxn>
                <a:cxn ang="0">
                  <a:pos x="274" y="54"/>
                </a:cxn>
              </a:cxnLst>
              <a:rect l="0" t="0" r="r" b="b"/>
              <a:pathLst>
                <a:path w="1313" h="354">
                  <a:moveTo>
                    <a:pt x="910" y="354"/>
                  </a:moveTo>
                  <a:lnTo>
                    <a:pt x="910" y="354"/>
                  </a:lnTo>
                  <a:lnTo>
                    <a:pt x="880" y="354"/>
                  </a:lnTo>
                  <a:lnTo>
                    <a:pt x="852" y="351"/>
                  </a:lnTo>
                  <a:lnTo>
                    <a:pt x="852" y="351"/>
                  </a:lnTo>
                  <a:lnTo>
                    <a:pt x="829" y="349"/>
                  </a:lnTo>
                  <a:lnTo>
                    <a:pt x="804" y="347"/>
                  </a:lnTo>
                  <a:lnTo>
                    <a:pt x="777" y="346"/>
                  </a:lnTo>
                  <a:lnTo>
                    <a:pt x="747" y="346"/>
                  </a:lnTo>
                  <a:lnTo>
                    <a:pt x="747" y="346"/>
                  </a:lnTo>
                  <a:lnTo>
                    <a:pt x="687" y="347"/>
                  </a:lnTo>
                  <a:lnTo>
                    <a:pt x="68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552" y="348"/>
                  </a:lnTo>
                  <a:lnTo>
                    <a:pt x="552" y="348"/>
                  </a:lnTo>
                  <a:lnTo>
                    <a:pt x="476" y="349"/>
                  </a:lnTo>
                  <a:lnTo>
                    <a:pt x="476" y="349"/>
                  </a:lnTo>
                  <a:lnTo>
                    <a:pt x="436" y="348"/>
                  </a:lnTo>
                  <a:lnTo>
                    <a:pt x="401" y="347"/>
                  </a:lnTo>
                  <a:lnTo>
                    <a:pt x="401" y="347"/>
                  </a:lnTo>
                  <a:lnTo>
                    <a:pt x="363" y="345"/>
                  </a:lnTo>
                  <a:lnTo>
                    <a:pt x="326" y="342"/>
                  </a:lnTo>
                  <a:lnTo>
                    <a:pt x="326" y="342"/>
                  </a:lnTo>
                  <a:lnTo>
                    <a:pt x="275" y="337"/>
                  </a:lnTo>
                  <a:lnTo>
                    <a:pt x="249" y="335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20" y="334"/>
                  </a:lnTo>
                  <a:lnTo>
                    <a:pt x="217" y="333"/>
                  </a:lnTo>
                  <a:lnTo>
                    <a:pt x="214" y="332"/>
                  </a:lnTo>
                  <a:lnTo>
                    <a:pt x="211" y="329"/>
                  </a:lnTo>
                  <a:lnTo>
                    <a:pt x="209" y="327"/>
                  </a:lnTo>
                  <a:lnTo>
                    <a:pt x="207" y="324"/>
                  </a:lnTo>
                  <a:lnTo>
                    <a:pt x="206" y="320"/>
                  </a:lnTo>
                  <a:lnTo>
                    <a:pt x="206" y="317"/>
                  </a:lnTo>
                  <a:lnTo>
                    <a:pt x="206" y="317"/>
                  </a:lnTo>
                  <a:lnTo>
                    <a:pt x="206" y="310"/>
                  </a:lnTo>
                  <a:lnTo>
                    <a:pt x="206" y="310"/>
                  </a:lnTo>
                  <a:lnTo>
                    <a:pt x="206" y="293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6" y="292"/>
                  </a:lnTo>
                  <a:lnTo>
                    <a:pt x="203" y="269"/>
                  </a:lnTo>
                  <a:lnTo>
                    <a:pt x="202" y="246"/>
                  </a:lnTo>
                  <a:lnTo>
                    <a:pt x="200" y="200"/>
                  </a:lnTo>
                  <a:lnTo>
                    <a:pt x="199" y="154"/>
                  </a:lnTo>
                  <a:lnTo>
                    <a:pt x="200" y="107"/>
                  </a:lnTo>
                  <a:lnTo>
                    <a:pt x="200" y="107"/>
                  </a:lnTo>
                  <a:lnTo>
                    <a:pt x="200" y="60"/>
                  </a:lnTo>
                  <a:lnTo>
                    <a:pt x="200" y="54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87" y="53"/>
                  </a:lnTo>
                  <a:lnTo>
                    <a:pt x="187" y="53"/>
                  </a:lnTo>
                  <a:lnTo>
                    <a:pt x="152" y="50"/>
                  </a:lnTo>
                  <a:lnTo>
                    <a:pt x="115" y="49"/>
                  </a:lnTo>
                  <a:lnTo>
                    <a:pt x="115" y="49"/>
                  </a:lnTo>
                  <a:lnTo>
                    <a:pt x="108" y="48"/>
                  </a:lnTo>
                  <a:lnTo>
                    <a:pt x="102" y="47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7" y="39"/>
                  </a:lnTo>
                  <a:lnTo>
                    <a:pt x="71" y="38"/>
                  </a:lnTo>
                  <a:lnTo>
                    <a:pt x="65" y="37"/>
                  </a:lnTo>
                  <a:lnTo>
                    <a:pt x="17" y="37"/>
                  </a:lnTo>
                  <a:lnTo>
                    <a:pt x="17" y="37"/>
                  </a:lnTo>
                  <a:lnTo>
                    <a:pt x="13" y="37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9" y="0"/>
                  </a:lnTo>
                  <a:lnTo>
                    <a:pt x="85" y="2"/>
                  </a:lnTo>
                  <a:lnTo>
                    <a:pt x="99" y="5"/>
                  </a:lnTo>
                  <a:lnTo>
                    <a:pt x="107" y="7"/>
                  </a:lnTo>
                  <a:lnTo>
                    <a:pt x="115" y="10"/>
                  </a:lnTo>
                  <a:lnTo>
                    <a:pt x="115" y="10"/>
                  </a:lnTo>
                  <a:lnTo>
                    <a:pt x="122" y="12"/>
                  </a:lnTo>
                  <a:lnTo>
                    <a:pt x="131" y="13"/>
                  </a:lnTo>
                  <a:lnTo>
                    <a:pt x="131" y="13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64" y="12"/>
                  </a:lnTo>
                  <a:lnTo>
                    <a:pt x="164" y="12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221" y="17"/>
                  </a:lnTo>
                  <a:lnTo>
                    <a:pt x="221" y="17"/>
                  </a:lnTo>
                  <a:lnTo>
                    <a:pt x="238" y="16"/>
                  </a:lnTo>
                  <a:lnTo>
                    <a:pt x="256" y="16"/>
                  </a:lnTo>
                  <a:lnTo>
                    <a:pt x="256" y="16"/>
                  </a:lnTo>
                  <a:lnTo>
                    <a:pt x="267" y="16"/>
                  </a:lnTo>
                  <a:lnTo>
                    <a:pt x="267" y="16"/>
                  </a:lnTo>
                  <a:lnTo>
                    <a:pt x="287" y="18"/>
                  </a:lnTo>
                  <a:lnTo>
                    <a:pt x="306" y="21"/>
                  </a:lnTo>
                  <a:lnTo>
                    <a:pt x="306" y="21"/>
                  </a:lnTo>
                  <a:lnTo>
                    <a:pt x="329" y="24"/>
                  </a:lnTo>
                  <a:lnTo>
                    <a:pt x="341" y="25"/>
                  </a:lnTo>
                  <a:lnTo>
                    <a:pt x="352" y="25"/>
                  </a:lnTo>
                  <a:lnTo>
                    <a:pt x="362" y="25"/>
                  </a:lnTo>
                  <a:lnTo>
                    <a:pt x="362" y="25"/>
                  </a:lnTo>
                  <a:lnTo>
                    <a:pt x="411" y="25"/>
                  </a:lnTo>
                  <a:lnTo>
                    <a:pt x="427" y="24"/>
                  </a:lnTo>
                  <a:lnTo>
                    <a:pt x="427" y="24"/>
                  </a:lnTo>
                  <a:lnTo>
                    <a:pt x="438" y="24"/>
                  </a:lnTo>
                  <a:lnTo>
                    <a:pt x="438" y="24"/>
                  </a:lnTo>
                  <a:lnTo>
                    <a:pt x="474" y="25"/>
                  </a:lnTo>
                  <a:lnTo>
                    <a:pt x="510" y="27"/>
                  </a:lnTo>
                  <a:lnTo>
                    <a:pt x="510" y="27"/>
                  </a:lnTo>
                  <a:lnTo>
                    <a:pt x="546" y="30"/>
                  </a:lnTo>
                  <a:lnTo>
                    <a:pt x="581" y="31"/>
                  </a:lnTo>
                  <a:lnTo>
                    <a:pt x="581" y="31"/>
                  </a:lnTo>
                  <a:lnTo>
                    <a:pt x="604" y="31"/>
                  </a:lnTo>
                  <a:lnTo>
                    <a:pt x="626" y="32"/>
                  </a:lnTo>
                  <a:lnTo>
                    <a:pt x="668" y="35"/>
                  </a:lnTo>
                  <a:lnTo>
                    <a:pt x="668" y="35"/>
                  </a:lnTo>
                  <a:lnTo>
                    <a:pt x="709" y="38"/>
                  </a:lnTo>
                  <a:lnTo>
                    <a:pt x="749" y="39"/>
                  </a:lnTo>
                  <a:lnTo>
                    <a:pt x="749" y="39"/>
                  </a:lnTo>
                  <a:lnTo>
                    <a:pt x="785" y="39"/>
                  </a:lnTo>
                  <a:lnTo>
                    <a:pt x="785" y="39"/>
                  </a:lnTo>
                  <a:lnTo>
                    <a:pt x="854" y="39"/>
                  </a:lnTo>
                  <a:lnTo>
                    <a:pt x="921" y="38"/>
                  </a:lnTo>
                  <a:lnTo>
                    <a:pt x="941" y="38"/>
                  </a:lnTo>
                  <a:lnTo>
                    <a:pt x="941" y="38"/>
                  </a:lnTo>
                  <a:lnTo>
                    <a:pt x="981" y="37"/>
                  </a:lnTo>
                  <a:lnTo>
                    <a:pt x="981" y="37"/>
                  </a:lnTo>
                  <a:lnTo>
                    <a:pt x="1060" y="38"/>
                  </a:lnTo>
                  <a:lnTo>
                    <a:pt x="1138" y="40"/>
                  </a:lnTo>
                  <a:lnTo>
                    <a:pt x="1139" y="40"/>
                  </a:lnTo>
                  <a:lnTo>
                    <a:pt x="1139" y="40"/>
                  </a:lnTo>
                  <a:lnTo>
                    <a:pt x="1216" y="42"/>
                  </a:lnTo>
                  <a:lnTo>
                    <a:pt x="1295" y="43"/>
                  </a:lnTo>
                  <a:lnTo>
                    <a:pt x="1295" y="43"/>
                  </a:lnTo>
                  <a:lnTo>
                    <a:pt x="1299" y="43"/>
                  </a:lnTo>
                  <a:lnTo>
                    <a:pt x="1303" y="44"/>
                  </a:lnTo>
                  <a:lnTo>
                    <a:pt x="1307" y="46"/>
                  </a:lnTo>
                  <a:lnTo>
                    <a:pt x="1309" y="49"/>
                  </a:lnTo>
                  <a:lnTo>
                    <a:pt x="1311" y="52"/>
                  </a:lnTo>
                  <a:lnTo>
                    <a:pt x="1312" y="55"/>
                  </a:lnTo>
                  <a:lnTo>
                    <a:pt x="1313" y="61"/>
                  </a:lnTo>
                  <a:lnTo>
                    <a:pt x="1313" y="61"/>
                  </a:lnTo>
                  <a:lnTo>
                    <a:pt x="1312" y="67"/>
                  </a:lnTo>
                  <a:lnTo>
                    <a:pt x="1311" y="70"/>
                  </a:lnTo>
                  <a:lnTo>
                    <a:pt x="1309" y="73"/>
                  </a:lnTo>
                  <a:lnTo>
                    <a:pt x="1307" y="75"/>
                  </a:lnTo>
                  <a:lnTo>
                    <a:pt x="1303" y="77"/>
                  </a:lnTo>
                  <a:lnTo>
                    <a:pt x="1299" y="79"/>
                  </a:lnTo>
                  <a:lnTo>
                    <a:pt x="1295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88" y="79"/>
                  </a:lnTo>
                  <a:lnTo>
                    <a:pt x="1212" y="78"/>
                  </a:lnTo>
                  <a:lnTo>
                    <a:pt x="1139" y="77"/>
                  </a:lnTo>
                  <a:lnTo>
                    <a:pt x="1101" y="76"/>
                  </a:lnTo>
                  <a:lnTo>
                    <a:pt x="1104" y="85"/>
                  </a:lnTo>
                  <a:lnTo>
                    <a:pt x="1104" y="85"/>
                  </a:lnTo>
                  <a:lnTo>
                    <a:pt x="1107" y="88"/>
                  </a:lnTo>
                  <a:lnTo>
                    <a:pt x="1107" y="92"/>
                  </a:lnTo>
                  <a:lnTo>
                    <a:pt x="1107" y="92"/>
                  </a:lnTo>
                  <a:lnTo>
                    <a:pt x="1106" y="122"/>
                  </a:lnTo>
                  <a:lnTo>
                    <a:pt x="1104" y="153"/>
                  </a:lnTo>
                  <a:lnTo>
                    <a:pt x="1104" y="153"/>
                  </a:lnTo>
                  <a:lnTo>
                    <a:pt x="1103" y="190"/>
                  </a:lnTo>
                  <a:lnTo>
                    <a:pt x="1103" y="227"/>
                  </a:lnTo>
                  <a:lnTo>
                    <a:pt x="1103" y="245"/>
                  </a:lnTo>
                  <a:lnTo>
                    <a:pt x="1104" y="264"/>
                  </a:lnTo>
                  <a:lnTo>
                    <a:pt x="1107" y="281"/>
                  </a:lnTo>
                  <a:lnTo>
                    <a:pt x="1110" y="299"/>
                  </a:lnTo>
                  <a:lnTo>
                    <a:pt x="1110" y="299"/>
                  </a:lnTo>
                  <a:lnTo>
                    <a:pt x="1111" y="305"/>
                  </a:lnTo>
                  <a:lnTo>
                    <a:pt x="1111" y="311"/>
                  </a:lnTo>
                  <a:lnTo>
                    <a:pt x="1110" y="318"/>
                  </a:lnTo>
                  <a:lnTo>
                    <a:pt x="1109" y="323"/>
                  </a:lnTo>
                  <a:lnTo>
                    <a:pt x="1106" y="327"/>
                  </a:lnTo>
                  <a:lnTo>
                    <a:pt x="1102" y="331"/>
                  </a:lnTo>
                  <a:lnTo>
                    <a:pt x="1098" y="334"/>
                  </a:lnTo>
                  <a:lnTo>
                    <a:pt x="1093" y="337"/>
                  </a:lnTo>
                  <a:lnTo>
                    <a:pt x="1092" y="338"/>
                  </a:lnTo>
                  <a:lnTo>
                    <a:pt x="1091" y="339"/>
                  </a:lnTo>
                  <a:lnTo>
                    <a:pt x="1091" y="339"/>
                  </a:lnTo>
                  <a:lnTo>
                    <a:pt x="1088" y="343"/>
                  </a:lnTo>
                  <a:lnTo>
                    <a:pt x="1085" y="346"/>
                  </a:lnTo>
                  <a:lnTo>
                    <a:pt x="1081" y="347"/>
                  </a:lnTo>
                  <a:lnTo>
                    <a:pt x="1075" y="347"/>
                  </a:lnTo>
                  <a:lnTo>
                    <a:pt x="1075" y="347"/>
                  </a:lnTo>
                  <a:lnTo>
                    <a:pt x="1035" y="348"/>
                  </a:lnTo>
                  <a:lnTo>
                    <a:pt x="994" y="351"/>
                  </a:lnTo>
                  <a:lnTo>
                    <a:pt x="994" y="351"/>
                  </a:lnTo>
                  <a:lnTo>
                    <a:pt x="952" y="353"/>
                  </a:lnTo>
                  <a:lnTo>
                    <a:pt x="910" y="354"/>
                  </a:lnTo>
                  <a:lnTo>
                    <a:pt x="910" y="354"/>
                  </a:lnTo>
                  <a:close/>
                  <a:moveTo>
                    <a:pt x="253" y="53"/>
                  </a:moveTo>
                  <a:lnTo>
                    <a:pt x="253" y="53"/>
                  </a:lnTo>
                  <a:lnTo>
                    <a:pt x="242" y="53"/>
                  </a:lnTo>
                  <a:lnTo>
                    <a:pt x="237" y="53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6" y="107"/>
                  </a:lnTo>
                  <a:lnTo>
                    <a:pt x="236" y="107"/>
                  </a:lnTo>
                  <a:lnTo>
                    <a:pt x="236" y="181"/>
                  </a:lnTo>
                  <a:lnTo>
                    <a:pt x="237" y="218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41" y="260"/>
                  </a:lnTo>
                  <a:lnTo>
                    <a:pt x="241" y="260"/>
                  </a:lnTo>
                  <a:lnTo>
                    <a:pt x="244" y="262"/>
                  </a:lnTo>
                  <a:lnTo>
                    <a:pt x="247" y="266"/>
                  </a:lnTo>
                  <a:lnTo>
                    <a:pt x="248" y="270"/>
                  </a:lnTo>
                  <a:lnTo>
                    <a:pt x="248" y="274"/>
                  </a:lnTo>
                  <a:lnTo>
                    <a:pt x="248" y="274"/>
                  </a:lnTo>
                  <a:lnTo>
                    <a:pt x="248" y="284"/>
                  </a:lnTo>
                  <a:lnTo>
                    <a:pt x="246" y="292"/>
                  </a:lnTo>
                  <a:lnTo>
                    <a:pt x="245" y="299"/>
                  </a:lnTo>
                  <a:lnTo>
                    <a:pt x="251" y="299"/>
                  </a:lnTo>
                  <a:lnTo>
                    <a:pt x="251" y="299"/>
                  </a:lnTo>
                  <a:lnTo>
                    <a:pt x="287" y="301"/>
                  </a:lnTo>
                  <a:lnTo>
                    <a:pt x="321" y="304"/>
                  </a:lnTo>
                  <a:lnTo>
                    <a:pt x="321" y="304"/>
                  </a:lnTo>
                  <a:lnTo>
                    <a:pt x="369" y="308"/>
                  </a:lnTo>
                  <a:lnTo>
                    <a:pt x="392" y="309"/>
                  </a:lnTo>
                  <a:lnTo>
                    <a:pt x="417" y="310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94" y="310"/>
                  </a:lnTo>
                  <a:lnTo>
                    <a:pt x="748" y="311"/>
                  </a:lnTo>
                  <a:lnTo>
                    <a:pt x="867" y="316"/>
                  </a:lnTo>
                  <a:lnTo>
                    <a:pt x="867" y="316"/>
                  </a:lnTo>
                  <a:lnTo>
                    <a:pt x="898" y="317"/>
                  </a:lnTo>
                  <a:lnTo>
                    <a:pt x="898" y="317"/>
                  </a:lnTo>
                  <a:lnTo>
                    <a:pt x="943" y="316"/>
                  </a:lnTo>
                  <a:lnTo>
                    <a:pt x="986" y="314"/>
                  </a:lnTo>
                  <a:lnTo>
                    <a:pt x="986" y="314"/>
                  </a:lnTo>
                  <a:lnTo>
                    <a:pt x="1053" y="310"/>
                  </a:lnTo>
                  <a:lnTo>
                    <a:pt x="1055" y="310"/>
                  </a:lnTo>
                  <a:lnTo>
                    <a:pt x="1057" y="308"/>
                  </a:lnTo>
                  <a:lnTo>
                    <a:pt x="1057" y="308"/>
                  </a:lnTo>
                  <a:lnTo>
                    <a:pt x="1061" y="306"/>
                  </a:lnTo>
                  <a:lnTo>
                    <a:pt x="1065" y="304"/>
                  </a:lnTo>
                  <a:lnTo>
                    <a:pt x="1068" y="304"/>
                  </a:lnTo>
                  <a:lnTo>
                    <a:pt x="1069" y="300"/>
                  </a:lnTo>
                  <a:lnTo>
                    <a:pt x="1069" y="300"/>
                  </a:lnTo>
                  <a:lnTo>
                    <a:pt x="1070" y="292"/>
                  </a:lnTo>
                  <a:lnTo>
                    <a:pt x="1071" y="276"/>
                  </a:lnTo>
                  <a:lnTo>
                    <a:pt x="1071" y="253"/>
                  </a:lnTo>
                  <a:lnTo>
                    <a:pt x="1070" y="220"/>
                  </a:lnTo>
                  <a:lnTo>
                    <a:pt x="1070" y="220"/>
                  </a:lnTo>
                  <a:lnTo>
                    <a:pt x="1069" y="212"/>
                  </a:lnTo>
                  <a:lnTo>
                    <a:pt x="1069" y="118"/>
                  </a:lnTo>
                  <a:lnTo>
                    <a:pt x="1068" y="116"/>
                  </a:lnTo>
                  <a:lnTo>
                    <a:pt x="1068" y="116"/>
                  </a:lnTo>
                  <a:lnTo>
                    <a:pt x="1066" y="114"/>
                  </a:lnTo>
                  <a:lnTo>
                    <a:pt x="1065" y="110"/>
                  </a:lnTo>
                  <a:lnTo>
                    <a:pt x="1063" y="103"/>
                  </a:lnTo>
                  <a:lnTo>
                    <a:pt x="1063" y="75"/>
                  </a:lnTo>
                  <a:lnTo>
                    <a:pt x="1058" y="75"/>
                  </a:lnTo>
                  <a:lnTo>
                    <a:pt x="1058" y="75"/>
                  </a:lnTo>
                  <a:lnTo>
                    <a:pt x="983" y="74"/>
                  </a:lnTo>
                  <a:lnTo>
                    <a:pt x="983" y="74"/>
                  </a:lnTo>
                  <a:lnTo>
                    <a:pt x="941" y="74"/>
                  </a:lnTo>
                  <a:lnTo>
                    <a:pt x="910" y="75"/>
                  </a:lnTo>
                  <a:lnTo>
                    <a:pt x="910" y="75"/>
                  </a:lnTo>
                  <a:lnTo>
                    <a:pt x="852" y="76"/>
                  </a:lnTo>
                  <a:lnTo>
                    <a:pt x="794" y="76"/>
                  </a:lnTo>
                  <a:lnTo>
                    <a:pt x="794" y="76"/>
                  </a:lnTo>
                  <a:lnTo>
                    <a:pt x="749" y="76"/>
                  </a:lnTo>
                  <a:lnTo>
                    <a:pt x="749" y="76"/>
                  </a:lnTo>
                  <a:lnTo>
                    <a:pt x="710" y="74"/>
                  </a:lnTo>
                  <a:lnTo>
                    <a:pt x="670" y="72"/>
                  </a:lnTo>
                  <a:lnTo>
                    <a:pt x="670" y="72"/>
                  </a:lnTo>
                  <a:lnTo>
                    <a:pt x="626" y="69"/>
                  </a:lnTo>
                  <a:lnTo>
                    <a:pt x="604" y="68"/>
                  </a:lnTo>
                  <a:lnTo>
                    <a:pt x="581" y="67"/>
                  </a:lnTo>
                  <a:lnTo>
                    <a:pt x="581" y="67"/>
                  </a:lnTo>
                  <a:lnTo>
                    <a:pt x="546" y="67"/>
                  </a:lnTo>
                  <a:lnTo>
                    <a:pt x="511" y="65"/>
                  </a:lnTo>
                  <a:lnTo>
                    <a:pt x="511" y="65"/>
                  </a:lnTo>
                  <a:lnTo>
                    <a:pt x="475" y="63"/>
                  </a:lnTo>
                  <a:lnTo>
                    <a:pt x="440" y="62"/>
                  </a:lnTo>
                  <a:lnTo>
                    <a:pt x="440" y="62"/>
                  </a:lnTo>
                  <a:lnTo>
                    <a:pt x="428" y="62"/>
                  </a:lnTo>
                  <a:lnTo>
                    <a:pt x="428" y="62"/>
                  </a:lnTo>
                  <a:lnTo>
                    <a:pt x="382" y="63"/>
                  </a:lnTo>
                  <a:lnTo>
                    <a:pt x="382" y="63"/>
                  </a:lnTo>
                  <a:lnTo>
                    <a:pt x="352" y="62"/>
                  </a:lnTo>
                  <a:lnTo>
                    <a:pt x="324" y="61"/>
                  </a:lnTo>
                  <a:lnTo>
                    <a:pt x="299" y="58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64" y="53"/>
                  </a:lnTo>
                  <a:lnTo>
                    <a:pt x="253" y="53"/>
                  </a:lnTo>
                  <a:lnTo>
                    <a:pt x="253" y="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8" name="Freeform 1116"/>
            <p:cNvSpPr/>
            <p:nvPr/>
          </p:nvSpPr>
          <p:spPr bwMode="auto">
            <a:xfrm>
              <a:off x="6265863" y="1023938"/>
              <a:ext cx="487363" cy="323850"/>
            </a:xfrm>
            <a:custGeom>
              <a:avLst/>
              <a:gdLst/>
              <a:ahLst/>
              <a:cxnLst>
                <a:cxn ang="0">
                  <a:pos x="881" y="605"/>
                </a:cxn>
                <a:cxn ang="0">
                  <a:pos x="878" y="586"/>
                </a:cxn>
                <a:cxn ang="0">
                  <a:pos x="886" y="572"/>
                </a:cxn>
                <a:cxn ang="0">
                  <a:pos x="883" y="499"/>
                </a:cxn>
                <a:cxn ang="0">
                  <a:pos x="882" y="380"/>
                </a:cxn>
                <a:cxn ang="0">
                  <a:pos x="872" y="238"/>
                </a:cxn>
                <a:cxn ang="0">
                  <a:pos x="870" y="150"/>
                </a:cxn>
                <a:cxn ang="0">
                  <a:pos x="869" y="111"/>
                </a:cxn>
                <a:cxn ang="0">
                  <a:pos x="851" y="76"/>
                </a:cxn>
                <a:cxn ang="0">
                  <a:pos x="807" y="66"/>
                </a:cxn>
                <a:cxn ang="0">
                  <a:pos x="743" y="62"/>
                </a:cxn>
                <a:cxn ang="0">
                  <a:pos x="657" y="60"/>
                </a:cxn>
                <a:cxn ang="0">
                  <a:pos x="621" y="62"/>
                </a:cxn>
                <a:cxn ang="0">
                  <a:pos x="586" y="58"/>
                </a:cxn>
                <a:cxn ang="0">
                  <a:pos x="525" y="52"/>
                </a:cxn>
                <a:cxn ang="0">
                  <a:pos x="519" y="52"/>
                </a:cxn>
                <a:cxn ang="0">
                  <a:pos x="450" y="47"/>
                </a:cxn>
                <a:cxn ang="0">
                  <a:pos x="191" y="41"/>
                </a:cxn>
                <a:cxn ang="0">
                  <a:pos x="81" y="51"/>
                </a:cxn>
                <a:cxn ang="0">
                  <a:pos x="55" y="71"/>
                </a:cxn>
                <a:cxn ang="0">
                  <a:pos x="47" y="104"/>
                </a:cxn>
                <a:cxn ang="0">
                  <a:pos x="50" y="404"/>
                </a:cxn>
                <a:cxn ang="0">
                  <a:pos x="53" y="471"/>
                </a:cxn>
                <a:cxn ang="0">
                  <a:pos x="40" y="568"/>
                </a:cxn>
                <a:cxn ang="0">
                  <a:pos x="34" y="599"/>
                </a:cxn>
                <a:cxn ang="0">
                  <a:pos x="18" y="606"/>
                </a:cxn>
                <a:cxn ang="0">
                  <a:pos x="5" y="600"/>
                </a:cxn>
                <a:cxn ang="0">
                  <a:pos x="0" y="588"/>
                </a:cxn>
                <a:cxn ang="0">
                  <a:pos x="16" y="486"/>
                </a:cxn>
                <a:cxn ang="0">
                  <a:pos x="13" y="408"/>
                </a:cxn>
                <a:cxn ang="0">
                  <a:pos x="10" y="130"/>
                </a:cxn>
                <a:cxn ang="0">
                  <a:pos x="10" y="88"/>
                </a:cxn>
                <a:cxn ang="0">
                  <a:pos x="28" y="38"/>
                </a:cxn>
                <a:cxn ang="0">
                  <a:pos x="58" y="19"/>
                </a:cxn>
                <a:cxn ang="0">
                  <a:pos x="110" y="9"/>
                </a:cxn>
                <a:cxn ang="0">
                  <a:pos x="209" y="0"/>
                </a:cxn>
                <a:cxn ang="0">
                  <a:pos x="378" y="6"/>
                </a:cxn>
                <a:cxn ang="0">
                  <a:pos x="489" y="14"/>
                </a:cxn>
                <a:cxn ang="0">
                  <a:pos x="551" y="18"/>
                </a:cxn>
                <a:cxn ang="0">
                  <a:pos x="609" y="25"/>
                </a:cxn>
                <a:cxn ang="0">
                  <a:pos x="660" y="24"/>
                </a:cxn>
                <a:cxn ang="0">
                  <a:pos x="772" y="28"/>
                </a:cxn>
                <a:cxn ang="0">
                  <a:pos x="825" y="29"/>
                </a:cxn>
                <a:cxn ang="0">
                  <a:pos x="878" y="51"/>
                </a:cxn>
                <a:cxn ang="0">
                  <a:pos x="903" y="102"/>
                </a:cxn>
                <a:cxn ang="0">
                  <a:pos x="910" y="110"/>
                </a:cxn>
                <a:cxn ang="0">
                  <a:pos x="913" y="124"/>
                </a:cxn>
                <a:cxn ang="0">
                  <a:pos x="907" y="136"/>
                </a:cxn>
                <a:cxn ang="0">
                  <a:pos x="914" y="284"/>
                </a:cxn>
                <a:cxn ang="0">
                  <a:pos x="920" y="343"/>
                </a:cxn>
                <a:cxn ang="0">
                  <a:pos x="920" y="431"/>
                </a:cxn>
                <a:cxn ang="0">
                  <a:pos x="921" y="542"/>
                </a:cxn>
                <a:cxn ang="0">
                  <a:pos x="921" y="565"/>
                </a:cxn>
                <a:cxn ang="0">
                  <a:pos x="908" y="607"/>
                </a:cxn>
                <a:cxn ang="0">
                  <a:pos x="896" y="613"/>
                </a:cxn>
              </a:cxnLst>
              <a:rect l="0" t="0" r="r" b="b"/>
              <a:pathLst>
                <a:path w="921" h="613">
                  <a:moveTo>
                    <a:pt x="896" y="613"/>
                  </a:moveTo>
                  <a:lnTo>
                    <a:pt x="896" y="613"/>
                  </a:lnTo>
                  <a:lnTo>
                    <a:pt x="890" y="612"/>
                  </a:lnTo>
                  <a:lnTo>
                    <a:pt x="886" y="610"/>
                  </a:lnTo>
                  <a:lnTo>
                    <a:pt x="881" y="605"/>
                  </a:lnTo>
                  <a:lnTo>
                    <a:pt x="878" y="600"/>
                  </a:lnTo>
                  <a:lnTo>
                    <a:pt x="878" y="600"/>
                  </a:lnTo>
                  <a:lnTo>
                    <a:pt x="876" y="595"/>
                  </a:lnTo>
                  <a:lnTo>
                    <a:pt x="877" y="591"/>
                  </a:lnTo>
                  <a:lnTo>
                    <a:pt x="878" y="586"/>
                  </a:lnTo>
                  <a:lnTo>
                    <a:pt x="882" y="582"/>
                  </a:lnTo>
                  <a:lnTo>
                    <a:pt x="882" y="582"/>
                  </a:lnTo>
                  <a:lnTo>
                    <a:pt x="883" y="579"/>
                  </a:lnTo>
                  <a:lnTo>
                    <a:pt x="885" y="576"/>
                  </a:lnTo>
                  <a:lnTo>
                    <a:pt x="886" y="572"/>
                  </a:lnTo>
                  <a:lnTo>
                    <a:pt x="887" y="566"/>
                  </a:lnTo>
                  <a:lnTo>
                    <a:pt x="887" y="546"/>
                  </a:lnTo>
                  <a:lnTo>
                    <a:pt x="885" y="515"/>
                  </a:lnTo>
                  <a:lnTo>
                    <a:pt x="885" y="515"/>
                  </a:lnTo>
                  <a:lnTo>
                    <a:pt x="883" y="499"/>
                  </a:lnTo>
                  <a:lnTo>
                    <a:pt x="883" y="499"/>
                  </a:lnTo>
                  <a:lnTo>
                    <a:pt x="881" y="436"/>
                  </a:lnTo>
                  <a:lnTo>
                    <a:pt x="882" y="407"/>
                  </a:lnTo>
                  <a:lnTo>
                    <a:pt x="882" y="380"/>
                  </a:lnTo>
                  <a:lnTo>
                    <a:pt x="882" y="380"/>
                  </a:lnTo>
                  <a:lnTo>
                    <a:pt x="883" y="362"/>
                  </a:lnTo>
                  <a:lnTo>
                    <a:pt x="883" y="343"/>
                  </a:lnTo>
                  <a:lnTo>
                    <a:pt x="880" y="306"/>
                  </a:lnTo>
                  <a:lnTo>
                    <a:pt x="877" y="271"/>
                  </a:lnTo>
                  <a:lnTo>
                    <a:pt x="872" y="238"/>
                  </a:lnTo>
                  <a:lnTo>
                    <a:pt x="872" y="238"/>
                  </a:lnTo>
                  <a:lnTo>
                    <a:pt x="870" y="217"/>
                  </a:lnTo>
                  <a:lnTo>
                    <a:pt x="869" y="196"/>
                  </a:lnTo>
                  <a:lnTo>
                    <a:pt x="870" y="152"/>
                  </a:lnTo>
                  <a:lnTo>
                    <a:pt x="870" y="150"/>
                  </a:lnTo>
                  <a:lnTo>
                    <a:pt x="870" y="150"/>
                  </a:lnTo>
                  <a:lnTo>
                    <a:pt x="870" y="133"/>
                  </a:lnTo>
                  <a:lnTo>
                    <a:pt x="870" y="133"/>
                  </a:lnTo>
                  <a:lnTo>
                    <a:pt x="870" y="119"/>
                  </a:lnTo>
                  <a:lnTo>
                    <a:pt x="869" y="111"/>
                  </a:lnTo>
                  <a:lnTo>
                    <a:pt x="867" y="102"/>
                  </a:lnTo>
                  <a:lnTo>
                    <a:pt x="864" y="93"/>
                  </a:lnTo>
                  <a:lnTo>
                    <a:pt x="860" y="85"/>
                  </a:lnTo>
                  <a:lnTo>
                    <a:pt x="854" y="79"/>
                  </a:lnTo>
                  <a:lnTo>
                    <a:pt x="851" y="76"/>
                  </a:lnTo>
                  <a:lnTo>
                    <a:pt x="847" y="74"/>
                  </a:lnTo>
                  <a:lnTo>
                    <a:pt x="847" y="74"/>
                  </a:lnTo>
                  <a:lnTo>
                    <a:pt x="837" y="71"/>
                  </a:lnTo>
                  <a:lnTo>
                    <a:pt x="822" y="68"/>
                  </a:lnTo>
                  <a:lnTo>
                    <a:pt x="807" y="66"/>
                  </a:lnTo>
                  <a:lnTo>
                    <a:pt x="795" y="65"/>
                  </a:lnTo>
                  <a:lnTo>
                    <a:pt x="795" y="65"/>
                  </a:lnTo>
                  <a:lnTo>
                    <a:pt x="768" y="64"/>
                  </a:lnTo>
                  <a:lnTo>
                    <a:pt x="743" y="62"/>
                  </a:lnTo>
                  <a:lnTo>
                    <a:pt x="743" y="62"/>
                  </a:lnTo>
                  <a:lnTo>
                    <a:pt x="717" y="60"/>
                  </a:lnTo>
                  <a:lnTo>
                    <a:pt x="691" y="59"/>
                  </a:lnTo>
                  <a:lnTo>
                    <a:pt x="691" y="59"/>
                  </a:lnTo>
                  <a:lnTo>
                    <a:pt x="673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5" y="60"/>
                  </a:lnTo>
                  <a:lnTo>
                    <a:pt x="639" y="61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15" y="62"/>
                  </a:lnTo>
                  <a:lnTo>
                    <a:pt x="615" y="62"/>
                  </a:lnTo>
                  <a:lnTo>
                    <a:pt x="601" y="60"/>
                  </a:lnTo>
                  <a:lnTo>
                    <a:pt x="586" y="58"/>
                  </a:lnTo>
                  <a:lnTo>
                    <a:pt x="586" y="58"/>
                  </a:lnTo>
                  <a:lnTo>
                    <a:pt x="574" y="56"/>
                  </a:lnTo>
                  <a:lnTo>
                    <a:pt x="561" y="54"/>
                  </a:lnTo>
                  <a:lnTo>
                    <a:pt x="561" y="54"/>
                  </a:lnTo>
                  <a:lnTo>
                    <a:pt x="525" y="52"/>
                  </a:lnTo>
                  <a:lnTo>
                    <a:pt x="525" y="52"/>
                  </a:lnTo>
                  <a:lnTo>
                    <a:pt x="522" y="52"/>
                  </a:lnTo>
                  <a:lnTo>
                    <a:pt x="522" y="52"/>
                  </a:lnTo>
                  <a:lnTo>
                    <a:pt x="520" y="52"/>
                  </a:lnTo>
                  <a:lnTo>
                    <a:pt x="521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519" y="52"/>
                  </a:lnTo>
                  <a:lnTo>
                    <a:pt x="485" y="49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382" y="45"/>
                  </a:lnTo>
                  <a:lnTo>
                    <a:pt x="316" y="43"/>
                  </a:lnTo>
                  <a:lnTo>
                    <a:pt x="252" y="42"/>
                  </a:lnTo>
                  <a:lnTo>
                    <a:pt x="191" y="41"/>
                  </a:lnTo>
                  <a:lnTo>
                    <a:pt x="191" y="41"/>
                  </a:lnTo>
                  <a:lnTo>
                    <a:pt x="164" y="42"/>
                  </a:lnTo>
                  <a:lnTo>
                    <a:pt x="136" y="43"/>
                  </a:lnTo>
                  <a:lnTo>
                    <a:pt x="108" y="46"/>
                  </a:lnTo>
                  <a:lnTo>
                    <a:pt x="95" y="48"/>
                  </a:lnTo>
                  <a:lnTo>
                    <a:pt x="81" y="51"/>
                  </a:lnTo>
                  <a:lnTo>
                    <a:pt x="81" y="51"/>
                  </a:lnTo>
                  <a:lnTo>
                    <a:pt x="73" y="53"/>
                  </a:lnTo>
                  <a:lnTo>
                    <a:pt x="67" y="58"/>
                  </a:lnTo>
                  <a:lnTo>
                    <a:pt x="61" y="64"/>
                  </a:lnTo>
                  <a:lnTo>
                    <a:pt x="55" y="71"/>
                  </a:lnTo>
                  <a:lnTo>
                    <a:pt x="52" y="78"/>
                  </a:lnTo>
                  <a:lnTo>
                    <a:pt x="49" y="85"/>
                  </a:lnTo>
                  <a:lnTo>
                    <a:pt x="46" y="99"/>
                  </a:lnTo>
                  <a:lnTo>
                    <a:pt x="45" y="102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9" y="108"/>
                  </a:lnTo>
                  <a:lnTo>
                    <a:pt x="50" y="114"/>
                  </a:lnTo>
                  <a:lnTo>
                    <a:pt x="50" y="404"/>
                  </a:lnTo>
                  <a:lnTo>
                    <a:pt x="50" y="404"/>
                  </a:lnTo>
                  <a:lnTo>
                    <a:pt x="50" y="421"/>
                  </a:lnTo>
                  <a:lnTo>
                    <a:pt x="51" y="439"/>
                  </a:lnTo>
                  <a:lnTo>
                    <a:pt x="51" y="439"/>
                  </a:lnTo>
                  <a:lnTo>
                    <a:pt x="53" y="455"/>
                  </a:lnTo>
                  <a:lnTo>
                    <a:pt x="53" y="471"/>
                  </a:lnTo>
                  <a:lnTo>
                    <a:pt x="53" y="487"/>
                  </a:lnTo>
                  <a:lnTo>
                    <a:pt x="51" y="502"/>
                  </a:lnTo>
                  <a:lnTo>
                    <a:pt x="51" y="502"/>
                  </a:lnTo>
                  <a:lnTo>
                    <a:pt x="43" y="546"/>
                  </a:lnTo>
                  <a:lnTo>
                    <a:pt x="40" y="568"/>
                  </a:lnTo>
                  <a:lnTo>
                    <a:pt x="38" y="589"/>
                  </a:lnTo>
                  <a:lnTo>
                    <a:pt x="38" y="589"/>
                  </a:lnTo>
                  <a:lnTo>
                    <a:pt x="37" y="593"/>
                  </a:lnTo>
                  <a:lnTo>
                    <a:pt x="36" y="596"/>
                  </a:lnTo>
                  <a:lnTo>
                    <a:pt x="34" y="599"/>
                  </a:lnTo>
                  <a:lnTo>
                    <a:pt x="31" y="601"/>
                  </a:lnTo>
                  <a:lnTo>
                    <a:pt x="27" y="603"/>
                  </a:lnTo>
                  <a:lnTo>
                    <a:pt x="24" y="605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4" y="605"/>
                  </a:lnTo>
                  <a:lnTo>
                    <a:pt x="11" y="604"/>
                  </a:lnTo>
                  <a:lnTo>
                    <a:pt x="8" y="603"/>
                  </a:lnTo>
                  <a:lnTo>
                    <a:pt x="5" y="600"/>
                  </a:lnTo>
                  <a:lnTo>
                    <a:pt x="5" y="600"/>
                  </a:lnTo>
                  <a:lnTo>
                    <a:pt x="3" y="598"/>
                  </a:lnTo>
                  <a:lnTo>
                    <a:pt x="1" y="595"/>
                  </a:lnTo>
                  <a:lnTo>
                    <a:pt x="0" y="592"/>
                  </a:lnTo>
                  <a:lnTo>
                    <a:pt x="0" y="588"/>
                  </a:lnTo>
                  <a:lnTo>
                    <a:pt x="0" y="588"/>
                  </a:lnTo>
                  <a:lnTo>
                    <a:pt x="4" y="565"/>
                  </a:lnTo>
                  <a:lnTo>
                    <a:pt x="7" y="543"/>
                  </a:lnTo>
                  <a:lnTo>
                    <a:pt x="14" y="505"/>
                  </a:lnTo>
                  <a:lnTo>
                    <a:pt x="14" y="505"/>
                  </a:lnTo>
                  <a:lnTo>
                    <a:pt x="16" y="486"/>
                  </a:lnTo>
                  <a:lnTo>
                    <a:pt x="16" y="468"/>
                  </a:lnTo>
                  <a:lnTo>
                    <a:pt x="16" y="448"/>
                  </a:lnTo>
                  <a:lnTo>
                    <a:pt x="15" y="428"/>
                  </a:lnTo>
                  <a:lnTo>
                    <a:pt x="15" y="428"/>
                  </a:lnTo>
                  <a:lnTo>
                    <a:pt x="13" y="408"/>
                  </a:lnTo>
                  <a:lnTo>
                    <a:pt x="13" y="390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0" y="130"/>
                  </a:lnTo>
                  <a:lnTo>
                    <a:pt x="8" y="127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8" y="100"/>
                  </a:lnTo>
                  <a:lnTo>
                    <a:pt x="10" y="88"/>
                  </a:lnTo>
                  <a:lnTo>
                    <a:pt x="12" y="76"/>
                  </a:lnTo>
                  <a:lnTo>
                    <a:pt x="15" y="63"/>
                  </a:lnTo>
                  <a:lnTo>
                    <a:pt x="20" y="53"/>
                  </a:lnTo>
                  <a:lnTo>
                    <a:pt x="25" y="43"/>
                  </a:lnTo>
                  <a:lnTo>
                    <a:pt x="28" y="38"/>
                  </a:lnTo>
                  <a:lnTo>
                    <a:pt x="33" y="34"/>
                  </a:lnTo>
                  <a:lnTo>
                    <a:pt x="33" y="34"/>
                  </a:lnTo>
                  <a:lnTo>
                    <a:pt x="41" y="28"/>
                  </a:lnTo>
                  <a:lnTo>
                    <a:pt x="49" y="22"/>
                  </a:lnTo>
                  <a:lnTo>
                    <a:pt x="58" y="19"/>
                  </a:lnTo>
                  <a:lnTo>
                    <a:pt x="69" y="16"/>
                  </a:lnTo>
                  <a:lnTo>
                    <a:pt x="79" y="13"/>
                  </a:lnTo>
                  <a:lnTo>
                    <a:pt x="90" y="11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55" y="4"/>
                  </a:lnTo>
                  <a:lnTo>
                    <a:pt x="181" y="2"/>
                  </a:lnTo>
                  <a:lnTo>
                    <a:pt x="209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73" y="0"/>
                  </a:lnTo>
                  <a:lnTo>
                    <a:pt x="308" y="2"/>
                  </a:lnTo>
                  <a:lnTo>
                    <a:pt x="378" y="6"/>
                  </a:lnTo>
                  <a:lnTo>
                    <a:pt x="378" y="6"/>
                  </a:lnTo>
                  <a:lnTo>
                    <a:pt x="451" y="10"/>
                  </a:lnTo>
                  <a:lnTo>
                    <a:pt x="451" y="10"/>
                  </a:lnTo>
                  <a:lnTo>
                    <a:pt x="470" y="11"/>
                  </a:lnTo>
                  <a:lnTo>
                    <a:pt x="489" y="14"/>
                  </a:lnTo>
                  <a:lnTo>
                    <a:pt x="489" y="14"/>
                  </a:lnTo>
                  <a:lnTo>
                    <a:pt x="510" y="15"/>
                  </a:lnTo>
                  <a:lnTo>
                    <a:pt x="532" y="17"/>
                  </a:lnTo>
                  <a:lnTo>
                    <a:pt x="532" y="17"/>
                  </a:lnTo>
                  <a:lnTo>
                    <a:pt x="551" y="18"/>
                  </a:lnTo>
                  <a:lnTo>
                    <a:pt x="569" y="21"/>
                  </a:lnTo>
                  <a:lnTo>
                    <a:pt x="569" y="21"/>
                  </a:lnTo>
                  <a:lnTo>
                    <a:pt x="590" y="24"/>
                  </a:lnTo>
                  <a:lnTo>
                    <a:pt x="600" y="25"/>
                  </a:lnTo>
                  <a:lnTo>
                    <a:pt x="609" y="25"/>
                  </a:lnTo>
                  <a:lnTo>
                    <a:pt x="609" y="25"/>
                  </a:lnTo>
                  <a:lnTo>
                    <a:pt x="615" y="25"/>
                  </a:lnTo>
                  <a:lnTo>
                    <a:pt x="615" y="25"/>
                  </a:lnTo>
                  <a:lnTo>
                    <a:pt x="637" y="24"/>
                  </a:lnTo>
                  <a:lnTo>
                    <a:pt x="660" y="24"/>
                  </a:lnTo>
                  <a:lnTo>
                    <a:pt x="660" y="24"/>
                  </a:lnTo>
                  <a:lnTo>
                    <a:pt x="701" y="25"/>
                  </a:lnTo>
                  <a:lnTo>
                    <a:pt x="744" y="26"/>
                  </a:lnTo>
                  <a:lnTo>
                    <a:pt x="744" y="26"/>
                  </a:lnTo>
                  <a:lnTo>
                    <a:pt x="772" y="28"/>
                  </a:lnTo>
                  <a:lnTo>
                    <a:pt x="772" y="28"/>
                  </a:lnTo>
                  <a:lnTo>
                    <a:pt x="790" y="28"/>
                  </a:lnTo>
                  <a:lnTo>
                    <a:pt x="790" y="28"/>
                  </a:lnTo>
                  <a:lnTo>
                    <a:pt x="813" y="28"/>
                  </a:lnTo>
                  <a:lnTo>
                    <a:pt x="825" y="29"/>
                  </a:lnTo>
                  <a:lnTo>
                    <a:pt x="838" y="31"/>
                  </a:lnTo>
                  <a:lnTo>
                    <a:pt x="849" y="33"/>
                  </a:lnTo>
                  <a:lnTo>
                    <a:pt x="860" y="37"/>
                  </a:lnTo>
                  <a:lnTo>
                    <a:pt x="869" y="44"/>
                  </a:lnTo>
                  <a:lnTo>
                    <a:pt x="878" y="51"/>
                  </a:lnTo>
                  <a:lnTo>
                    <a:pt x="878" y="51"/>
                  </a:lnTo>
                  <a:lnTo>
                    <a:pt x="887" y="61"/>
                  </a:lnTo>
                  <a:lnTo>
                    <a:pt x="894" y="74"/>
                  </a:lnTo>
                  <a:lnTo>
                    <a:pt x="899" y="87"/>
                  </a:lnTo>
                  <a:lnTo>
                    <a:pt x="903" y="102"/>
                  </a:lnTo>
                  <a:lnTo>
                    <a:pt x="904" y="104"/>
                  </a:lnTo>
                  <a:lnTo>
                    <a:pt x="905" y="105"/>
                  </a:lnTo>
                  <a:lnTo>
                    <a:pt x="905" y="105"/>
                  </a:lnTo>
                  <a:lnTo>
                    <a:pt x="908" y="107"/>
                  </a:lnTo>
                  <a:lnTo>
                    <a:pt x="910" y="110"/>
                  </a:lnTo>
                  <a:lnTo>
                    <a:pt x="911" y="113"/>
                  </a:lnTo>
                  <a:lnTo>
                    <a:pt x="913" y="117"/>
                  </a:lnTo>
                  <a:lnTo>
                    <a:pt x="913" y="117"/>
                  </a:lnTo>
                  <a:lnTo>
                    <a:pt x="913" y="121"/>
                  </a:lnTo>
                  <a:lnTo>
                    <a:pt x="913" y="124"/>
                  </a:lnTo>
                  <a:lnTo>
                    <a:pt x="910" y="129"/>
                  </a:lnTo>
                  <a:lnTo>
                    <a:pt x="908" y="132"/>
                  </a:lnTo>
                  <a:lnTo>
                    <a:pt x="907" y="134"/>
                  </a:lnTo>
                  <a:lnTo>
                    <a:pt x="907" y="136"/>
                  </a:lnTo>
                  <a:lnTo>
                    <a:pt x="907" y="136"/>
                  </a:lnTo>
                  <a:lnTo>
                    <a:pt x="908" y="169"/>
                  </a:lnTo>
                  <a:lnTo>
                    <a:pt x="910" y="202"/>
                  </a:lnTo>
                  <a:lnTo>
                    <a:pt x="910" y="202"/>
                  </a:lnTo>
                  <a:lnTo>
                    <a:pt x="913" y="243"/>
                  </a:lnTo>
                  <a:lnTo>
                    <a:pt x="914" y="284"/>
                  </a:lnTo>
                  <a:lnTo>
                    <a:pt x="914" y="284"/>
                  </a:lnTo>
                  <a:lnTo>
                    <a:pt x="915" y="303"/>
                  </a:lnTo>
                  <a:lnTo>
                    <a:pt x="917" y="321"/>
                  </a:lnTo>
                  <a:lnTo>
                    <a:pt x="917" y="321"/>
                  </a:lnTo>
                  <a:lnTo>
                    <a:pt x="920" y="343"/>
                  </a:lnTo>
                  <a:lnTo>
                    <a:pt x="921" y="355"/>
                  </a:lnTo>
                  <a:lnTo>
                    <a:pt x="921" y="367"/>
                  </a:lnTo>
                  <a:lnTo>
                    <a:pt x="921" y="367"/>
                  </a:lnTo>
                  <a:lnTo>
                    <a:pt x="920" y="399"/>
                  </a:lnTo>
                  <a:lnTo>
                    <a:pt x="920" y="431"/>
                  </a:lnTo>
                  <a:lnTo>
                    <a:pt x="920" y="440"/>
                  </a:lnTo>
                  <a:lnTo>
                    <a:pt x="920" y="440"/>
                  </a:lnTo>
                  <a:lnTo>
                    <a:pt x="921" y="486"/>
                  </a:lnTo>
                  <a:lnTo>
                    <a:pt x="921" y="486"/>
                  </a:lnTo>
                  <a:lnTo>
                    <a:pt x="921" y="542"/>
                  </a:lnTo>
                  <a:lnTo>
                    <a:pt x="921" y="542"/>
                  </a:lnTo>
                  <a:lnTo>
                    <a:pt x="921" y="548"/>
                  </a:lnTo>
                  <a:lnTo>
                    <a:pt x="921" y="550"/>
                  </a:lnTo>
                  <a:lnTo>
                    <a:pt x="921" y="550"/>
                  </a:lnTo>
                  <a:lnTo>
                    <a:pt x="921" y="565"/>
                  </a:lnTo>
                  <a:lnTo>
                    <a:pt x="920" y="581"/>
                  </a:lnTo>
                  <a:lnTo>
                    <a:pt x="919" y="588"/>
                  </a:lnTo>
                  <a:lnTo>
                    <a:pt x="916" y="595"/>
                  </a:lnTo>
                  <a:lnTo>
                    <a:pt x="913" y="601"/>
                  </a:lnTo>
                  <a:lnTo>
                    <a:pt x="908" y="607"/>
                  </a:lnTo>
                  <a:lnTo>
                    <a:pt x="908" y="607"/>
                  </a:lnTo>
                  <a:lnTo>
                    <a:pt x="905" y="610"/>
                  </a:lnTo>
                  <a:lnTo>
                    <a:pt x="902" y="612"/>
                  </a:lnTo>
                  <a:lnTo>
                    <a:pt x="899" y="613"/>
                  </a:lnTo>
                  <a:lnTo>
                    <a:pt x="896" y="613"/>
                  </a:lnTo>
                  <a:lnTo>
                    <a:pt x="896" y="6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29" name="Freeform 1117"/>
            <p:cNvSpPr/>
            <p:nvPr/>
          </p:nvSpPr>
          <p:spPr bwMode="auto">
            <a:xfrm>
              <a:off x="6199188" y="1189038"/>
              <a:ext cx="85725" cy="161925"/>
            </a:xfrm>
            <a:custGeom>
              <a:avLst/>
              <a:gdLst/>
              <a:ahLst/>
              <a:cxnLst>
                <a:cxn ang="0">
                  <a:pos x="29" y="307"/>
                </a:cxn>
                <a:cxn ang="0">
                  <a:pos x="20" y="304"/>
                </a:cxn>
                <a:cxn ang="0">
                  <a:pos x="14" y="300"/>
                </a:cxn>
                <a:cxn ang="0">
                  <a:pos x="10" y="293"/>
                </a:cxn>
                <a:cxn ang="0">
                  <a:pos x="10" y="288"/>
                </a:cxn>
                <a:cxn ang="0">
                  <a:pos x="10" y="264"/>
                </a:cxn>
                <a:cxn ang="0">
                  <a:pos x="8" y="182"/>
                </a:cxn>
                <a:cxn ang="0">
                  <a:pos x="6" y="153"/>
                </a:cxn>
                <a:cxn ang="0">
                  <a:pos x="3" y="127"/>
                </a:cxn>
                <a:cxn ang="0">
                  <a:pos x="0" y="83"/>
                </a:cxn>
                <a:cxn ang="0">
                  <a:pos x="1" y="54"/>
                </a:cxn>
                <a:cxn ang="0">
                  <a:pos x="3" y="42"/>
                </a:cxn>
                <a:cxn ang="0">
                  <a:pos x="10" y="23"/>
                </a:cxn>
                <a:cxn ang="0">
                  <a:pos x="23" y="9"/>
                </a:cxn>
                <a:cxn ang="0">
                  <a:pos x="42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17" y="5"/>
                </a:cxn>
                <a:cxn ang="0">
                  <a:pos x="132" y="7"/>
                </a:cxn>
                <a:cxn ang="0">
                  <a:pos x="144" y="8"/>
                </a:cxn>
                <a:cxn ang="0">
                  <a:pos x="152" y="10"/>
                </a:cxn>
                <a:cxn ang="0">
                  <a:pos x="158" y="16"/>
                </a:cxn>
                <a:cxn ang="0">
                  <a:pos x="161" y="22"/>
                </a:cxn>
                <a:cxn ang="0">
                  <a:pos x="162" y="29"/>
                </a:cxn>
                <a:cxn ang="0">
                  <a:pos x="161" y="35"/>
                </a:cxn>
                <a:cxn ang="0">
                  <a:pos x="158" y="40"/>
                </a:cxn>
                <a:cxn ang="0">
                  <a:pos x="152" y="44"/>
                </a:cxn>
                <a:cxn ang="0">
                  <a:pos x="145" y="46"/>
                </a:cxn>
                <a:cxn ang="0">
                  <a:pos x="143" y="46"/>
                </a:cxn>
                <a:cxn ang="0">
                  <a:pos x="114" y="42"/>
                </a:cxn>
                <a:cxn ang="0">
                  <a:pos x="74" y="38"/>
                </a:cxn>
                <a:cxn ang="0">
                  <a:pos x="72" y="38"/>
                </a:cxn>
                <a:cxn ang="0">
                  <a:pos x="64" y="38"/>
                </a:cxn>
                <a:cxn ang="0">
                  <a:pos x="53" y="43"/>
                </a:cxn>
                <a:cxn ang="0">
                  <a:pos x="49" y="46"/>
                </a:cxn>
                <a:cxn ang="0">
                  <a:pos x="43" y="56"/>
                </a:cxn>
                <a:cxn ang="0">
                  <a:pos x="40" y="68"/>
                </a:cxn>
                <a:cxn ang="0">
                  <a:pos x="40" y="96"/>
                </a:cxn>
                <a:cxn ang="0">
                  <a:pos x="40" y="112"/>
                </a:cxn>
                <a:cxn ang="0">
                  <a:pos x="42" y="156"/>
                </a:cxn>
                <a:cxn ang="0">
                  <a:pos x="44" y="199"/>
                </a:cxn>
                <a:cxn ang="0">
                  <a:pos x="47" y="288"/>
                </a:cxn>
                <a:cxn ang="0">
                  <a:pos x="47" y="293"/>
                </a:cxn>
                <a:cxn ang="0">
                  <a:pos x="44" y="300"/>
                </a:cxn>
                <a:cxn ang="0">
                  <a:pos x="37" y="304"/>
                </a:cxn>
                <a:cxn ang="0">
                  <a:pos x="29" y="307"/>
                </a:cxn>
              </a:cxnLst>
              <a:rect l="0" t="0" r="r" b="b"/>
              <a:pathLst>
                <a:path w="162" h="307">
                  <a:moveTo>
                    <a:pt x="29" y="307"/>
                  </a:moveTo>
                  <a:lnTo>
                    <a:pt x="29" y="307"/>
                  </a:lnTo>
                  <a:lnTo>
                    <a:pt x="23" y="306"/>
                  </a:lnTo>
                  <a:lnTo>
                    <a:pt x="20" y="304"/>
                  </a:lnTo>
                  <a:lnTo>
                    <a:pt x="17" y="303"/>
                  </a:lnTo>
                  <a:lnTo>
                    <a:pt x="14" y="300"/>
                  </a:lnTo>
                  <a:lnTo>
                    <a:pt x="11" y="296"/>
                  </a:lnTo>
                  <a:lnTo>
                    <a:pt x="10" y="293"/>
                  </a:lnTo>
                  <a:lnTo>
                    <a:pt x="10" y="288"/>
                  </a:lnTo>
                  <a:lnTo>
                    <a:pt x="10" y="288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09"/>
                  </a:lnTo>
                  <a:lnTo>
                    <a:pt x="8" y="182"/>
                  </a:lnTo>
                  <a:lnTo>
                    <a:pt x="6" y="154"/>
                  </a:lnTo>
                  <a:lnTo>
                    <a:pt x="6" y="153"/>
                  </a:lnTo>
                  <a:lnTo>
                    <a:pt x="6" y="153"/>
                  </a:lnTo>
                  <a:lnTo>
                    <a:pt x="3" y="127"/>
                  </a:lnTo>
                  <a:lnTo>
                    <a:pt x="1" y="97"/>
                  </a:lnTo>
                  <a:lnTo>
                    <a:pt x="0" y="83"/>
                  </a:lnTo>
                  <a:lnTo>
                    <a:pt x="0" y="68"/>
                  </a:lnTo>
                  <a:lnTo>
                    <a:pt x="1" y="54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9"/>
                  </a:lnTo>
                  <a:lnTo>
                    <a:pt x="32" y="5"/>
                  </a:lnTo>
                  <a:lnTo>
                    <a:pt x="42" y="2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92" y="1"/>
                  </a:lnTo>
                  <a:lnTo>
                    <a:pt x="117" y="5"/>
                  </a:lnTo>
                  <a:lnTo>
                    <a:pt x="117" y="5"/>
                  </a:lnTo>
                  <a:lnTo>
                    <a:pt x="132" y="7"/>
                  </a:lnTo>
                  <a:lnTo>
                    <a:pt x="144" y="8"/>
                  </a:lnTo>
                  <a:lnTo>
                    <a:pt x="144" y="8"/>
                  </a:lnTo>
                  <a:lnTo>
                    <a:pt x="148" y="9"/>
                  </a:lnTo>
                  <a:lnTo>
                    <a:pt x="152" y="10"/>
                  </a:lnTo>
                  <a:lnTo>
                    <a:pt x="156" y="13"/>
                  </a:lnTo>
                  <a:lnTo>
                    <a:pt x="158" y="16"/>
                  </a:lnTo>
                  <a:lnTo>
                    <a:pt x="160" y="19"/>
                  </a:lnTo>
                  <a:lnTo>
                    <a:pt x="161" y="22"/>
                  </a:lnTo>
                  <a:lnTo>
                    <a:pt x="162" y="29"/>
                  </a:lnTo>
                  <a:lnTo>
                    <a:pt x="162" y="29"/>
                  </a:lnTo>
                  <a:lnTo>
                    <a:pt x="162" y="32"/>
                  </a:lnTo>
                  <a:lnTo>
                    <a:pt x="161" y="35"/>
                  </a:lnTo>
                  <a:lnTo>
                    <a:pt x="159" y="38"/>
                  </a:lnTo>
                  <a:lnTo>
                    <a:pt x="158" y="40"/>
                  </a:lnTo>
                  <a:lnTo>
                    <a:pt x="154" y="43"/>
                  </a:lnTo>
                  <a:lnTo>
                    <a:pt x="152" y="44"/>
                  </a:lnTo>
                  <a:lnTo>
                    <a:pt x="148" y="45"/>
                  </a:lnTo>
                  <a:lnTo>
                    <a:pt x="145" y="46"/>
                  </a:lnTo>
                  <a:lnTo>
                    <a:pt x="143" y="46"/>
                  </a:lnTo>
                  <a:lnTo>
                    <a:pt x="143" y="46"/>
                  </a:lnTo>
                  <a:lnTo>
                    <a:pt x="114" y="42"/>
                  </a:lnTo>
                  <a:lnTo>
                    <a:pt x="114" y="42"/>
                  </a:lnTo>
                  <a:lnTo>
                    <a:pt x="94" y="39"/>
                  </a:lnTo>
                  <a:lnTo>
                    <a:pt x="74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64" y="38"/>
                  </a:lnTo>
                  <a:lnTo>
                    <a:pt x="58" y="40"/>
                  </a:lnTo>
                  <a:lnTo>
                    <a:pt x="53" y="43"/>
                  </a:lnTo>
                  <a:lnTo>
                    <a:pt x="49" y="46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3" y="56"/>
                  </a:lnTo>
                  <a:lnTo>
                    <a:pt x="42" y="61"/>
                  </a:lnTo>
                  <a:lnTo>
                    <a:pt x="40" y="68"/>
                  </a:lnTo>
                  <a:lnTo>
                    <a:pt x="39" y="82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2" y="156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6" y="244"/>
                  </a:lnTo>
                  <a:lnTo>
                    <a:pt x="47" y="288"/>
                  </a:lnTo>
                  <a:lnTo>
                    <a:pt x="47" y="288"/>
                  </a:lnTo>
                  <a:lnTo>
                    <a:pt x="47" y="293"/>
                  </a:lnTo>
                  <a:lnTo>
                    <a:pt x="46" y="296"/>
                  </a:lnTo>
                  <a:lnTo>
                    <a:pt x="44" y="300"/>
                  </a:lnTo>
                  <a:lnTo>
                    <a:pt x="40" y="303"/>
                  </a:lnTo>
                  <a:lnTo>
                    <a:pt x="37" y="304"/>
                  </a:lnTo>
                  <a:lnTo>
                    <a:pt x="34" y="306"/>
                  </a:lnTo>
                  <a:lnTo>
                    <a:pt x="29" y="307"/>
                  </a:lnTo>
                  <a:lnTo>
                    <a:pt x="29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0" name="Freeform 1118"/>
            <p:cNvSpPr/>
            <p:nvPr/>
          </p:nvSpPr>
          <p:spPr bwMode="auto">
            <a:xfrm>
              <a:off x="6742113" y="1189038"/>
              <a:ext cx="84138" cy="168275"/>
            </a:xfrm>
            <a:custGeom>
              <a:avLst/>
              <a:gdLst/>
              <a:ahLst/>
              <a:cxnLst>
                <a:cxn ang="0">
                  <a:pos x="127" y="317"/>
                </a:cxn>
                <a:cxn ang="0">
                  <a:pos x="118" y="316"/>
                </a:cxn>
                <a:cxn ang="0">
                  <a:pos x="113" y="312"/>
                </a:cxn>
                <a:cxn ang="0">
                  <a:pos x="111" y="309"/>
                </a:cxn>
                <a:cxn ang="0">
                  <a:pos x="109" y="303"/>
                </a:cxn>
                <a:cxn ang="0">
                  <a:pos x="109" y="299"/>
                </a:cxn>
                <a:cxn ang="0">
                  <a:pos x="118" y="209"/>
                </a:cxn>
                <a:cxn ang="0">
                  <a:pos x="121" y="130"/>
                </a:cxn>
                <a:cxn ang="0">
                  <a:pos x="121" y="122"/>
                </a:cxn>
                <a:cxn ang="0">
                  <a:pos x="120" y="85"/>
                </a:cxn>
                <a:cxn ang="0">
                  <a:pos x="115" y="60"/>
                </a:cxn>
                <a:cxn ang="0">
                  <a:pos x="110" y="49"/>
                </a:cxn>
                <a:cxn ang="0">
                  <a:pos x="103" y="42"/>
                </a:cxn>
                <a:cxn ang="0">
                  <a:pos x="93" y="37"/>
                </a:cxn>
                <a:cxn ang="0">
                  <a:pos x="81" y="36"/>
                </a:cxn>
                <a:cxn ang="0">
                  <a:pos x="69" y="35"/>
                </a:cxn>
                <a:cxn ang="0">
                  <a:pos x="39" y="37"/>
                </a:cxn>
                <a:cxn ang="0">
                  <a:pos x="19" y="38"/>
                </a:cxn>
                <a:cxn ang="0">
                  <a:pos x="15" y="37"/>
                </a:cxn>
                <a:cxn ang="0">
                  <a:pos x="7" y="35"/>
                </a:cxn>
                <a:cxn ang="0">
                  <a:pos x="3" y="30"/>
                </a:cxn>
                <a:cxn ang="0">
                  <a:pos x="0" y="21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3"/>
                </a:cxn>
                <a:cxn ang="0">
                  <a:pos x="18" y="1"/>
                </a:cxn>
                <a:cxn ang="0">
                  <a:pos x="30" y="1"/>
                </a:cxn>
                <a:cxn ang="0">
                  <a:pos x="59" y="0"/>
                </a:cxn>
                <a:cxn ang="0">
                  <a:pos x="91" y="2"/>
                </a:cxn>
                <a:cxn ang="0">
                  <a:pos x="113" y="8"/>
                </a:cxn>
                <a:cxn ang="0">
                  <a:pos x="127" y="17"/>
                </a:cxn>
                <a:cxn ang="0">
                  <a:pos x="138" y="27"/>
                </a:cxn>
                <a:cxn ang="0">
                  <a:pos x="146" y="42"/>
                </a:cxn>
                <a:cxn ang="0">
                  <a:pos x="153" y="59"/>
                </a:cxn>
                <a:cxn ang="0">
                  <a:pos x="156" y="71"/>
                </a:cxn>
                <a:cxn ang="0">
                  <a:pos x="160" y="127"/>
                </a:cxn>
                <a:cxn ang="0">
                  <a:pos x="159" y="184"/>
                </a:cxn>
                <a:cxn ang="0">
                  <a:pos x="153" y="241"/>
                </a:cxn>
                <a:cxn ang="0">
                  <a:pos x="146" y="301"/>
                </a:cxn>
                <a:cxn ang="0">
                  <a:pos x="145" y="304"/>
                </a:cxn>
                <a:cxn ang="0">
                  <a:pos x="141" y="311"/>
                </a:cxn>
                <a:cxn ang="0">
                  <a:pos x="133" y="316"/>
                </a:cxn>
                <a:cxn ang="0">
                  <a:pos x="127" y="317"/>
                </a:cxn>
              </a:cxnLst>
              <a:rect l="0" t="0" r="r" b="b"/>
              <a:pathLst>
                <a:path w="160" h="317">
                  <a:moveTo>
                    <a:pt x="127" y="317"/>
                  </a:moveTo>
                  <a:lnTo>
                    <a:pt x="127" y="317"/>
                  </a:lnTo>
                  <a:lnTo>
                    <a:pt x="122" y="317"/>
                  </a:lnTo>
                  <a:lnTo>
                    <a:pt x="118" y="316"/>
                  </a:lnTo>
                  <a:lnTo>
                    <a:pt x="115" y="314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1" y="309"/>
                  </a:lnTo>
                  <a:lnTo>
                    <a:pt x="110" y="306"/>
                  </a:lnTo>
                  <a:lnTo>
                    <a:pt x="109" y="303"/>
                  </a:lnTo>
                  <a:lnTo>
                    <a:pt x="109" y="299"/>
                  </a:lnTo>
                  <a:lnTo>
                    <a:pt x="109" y="299"/>
                  </a:lnTo>
                  <a:lnTo>
                    <a:pt x="115" y="253"/>
                  </a:lnTo>
                  <a:lnTo>
                    <a:pt x="118" y="209"/>
                  </a:lnTo>
                  <a:lnTo>
                    <a:pt x="120" y="168"/>
                  </a:lnTo>
                  <a:lnTo>
                    <a:pt x="121" y="130"/>
                  </a:lnTo>
                  <a:lnTo>
                    <a:pt x="121" y="122"/>
                  </a:lnTo>
                  <a:lnTo>
                    <a:pt x="121" y="122"/>
                  </a:lnTo>
                  <a:lnTo>
                    <a:pt x="121" y="99"/>
                  </a:lnTo>
                  <a:lnTo>
                    <a:pt x="120" y="85"/>
                  </a:lnTo>
                  <a:lnTo>
                    <a:pt x="118" y="72"/>
                  </a:lnTo>
                  <a:lnTo>
                    <a:pt x="115" y="60"/>
                  </a:lnTo>
                  <a:lnTo>
                    <a:pt x="113" y="54"/>
                  </a:lnTo>
                  <a:lnTo>
                    <a:pt x="110" y="49"/>
                  </a:lnTo>
                  <a:lnTo>
                    <a:pt x="107" y="45"/>
                  </a:lnTo>
                  <a:lnTo>
                    <a:pt x="103" y="42"/>
                  </a:lnTo>
                  <a:lnTo>
                    <a:pt x="99" y="39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1" y="36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54" y="36"/>
                  </a:lnTo>
                  <a:lnTo>
                    <a:pt x="39" y="37"/>
                  </a:lnTo>
                  <a:lnTo>
                    <a:pt x="39" y="37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76" y="0"/>
                  </a:lnTo>
                  <a:lnTo>
                    <a:pt x="91" y="2"/>
                  </a:lnTo>
                  <a:lnTo>
                    <a:pt x="107" y="6"/>
                  </a:lnTo>
                  <a:lnTo>
                    <a:pt x="113" y="8"/>
                  </a:lnTo>
                  <a:lnTo>
                    <a:pt x="120" y="13"/>
                  </a:lnTo>
                  <a:lnTo>
                    <a:pt x="127" y="17"/>
                  </a:lnTo>
                  <a:lnTo>
                    <a:pt x="133" y="21"/>
                  </a:lnTo>
                  <a:lnTo>
                    <a:pt x="138" y="27"/>
                  </a:lnTo>
                  <a:lnTo>
                    <a:pt x="142" y="33"/>
                  </a:lnTo>
                  <a:lnTo>
                    <a:pt x="146" y="42"/>
                  </a:lnTo>
                  <a:lnTo>
                    <a:pt x="150" y="50"/>
                  </a:lnTo>
                  <a:lnTo>
                    <a:pt x="153" y="59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9" y="99"/>
                  </a:lnTo>
                  <a:lnTo>
                    <a:pt x="160" y="127"/>
                  </a:lnTo>
                  <a:lnTo>
                    <a:pt x="160" y="155"/>
                  </a:lnTo>
                  <a:lnTo>
                    <a:pt x="159" y="184"/>
                  </a:lnTo>
                  <a:lnTo>
                    <a:pt x="157" y="213"/>
                  </a:lnTo>
                  <a:lnTo>
                    <a:pt x="153" y="241"/>
                  </a:lnTo>
                  <a:lnTo>
                    <a:pt x="147" y="295"/>
                  </a:lnTo>
                  <a:lnTo>
                    <a:pt x="146" y="301"/>
                  </a:lnTo>
                  <a:lnTo>
                    <a:pt x="146" y="301"/>
                  </a:lnTo>
                  <a:lnTo>
                    <a:pt x="145" y="304"/>
                  </a:lnTo>
                  <a:lnTo>
                    <a:pt x="144" y="308"/>
                  </a:lnTo>
                  <a:lnTo>
                    <a:pt x="141" y="311"/>
                  </a:lnTo>
                  <a:lnTo>
                    <a:pt x="139" y="313"/>
                  </a:lnTo>
                  <a:lnTo>
                    <a:pt x="133" y="316"/>
                  </a:lnTo>
                  <a:lnTo>
                    <a:pt x="127" y="317"/>
                  </a:lnTo>
                  <a:lnTo>
                    <a:pt x="127" y="31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1" name="Freeform 1119"/>
            <p:cNvSpPr>
              <a:spLocks noEditPoints="1"/>
            </p:cNvSpPr>
            <p:nvPr/>
          </p:nvSpPr>
          <p:spPr bwMode="auto">
            <a:xfrm>
              <a:off x="6586538" y="1546225"/>
              <a:ext cx="61913" cy="57150"/>
            </a:xfrm>
            <a:custGeom>
              <a:avLst/>
              <a:gdLst/>
              <a:ahLst/>
              <a:cxnLst>
                <a:cxn ang="0">
                  <a:pos x="52" y="108"/>
                </a:cxn>
                <a:cxn ang="0">
                  <a:pos x="29" y="102"/>
                </a:cxn>
                <a:cxn ang="0">
                  <a:pos x="11" y="89"/>
                </a:cxn>
                <a:cxn ang="0">
                  <a:pos x="6" y="81"/>
                </a:cxn>
                <a:cxn ang="0">
                  <a:pos x="0" y="64"/>
                </a:cxn>
                <a:cxn ang="0">
                  <a:pos x="0" y="55"/>
                </a:cxn>
                <a:cxn ang="0">
                  <a:pos x="3" y="39"/>
                </a:cxn>
                <a:cxn ang="0">
                  <a:pos x="11" y="25"/>
                </a:cxn>
                <a:cxn ang="0">
                  <a:pos x="23" y="13"/>
                </a:cxn>
                <a:cxn ang="0">
                  <a:pos x="38" y="6"/>
                </a:cxn>
                <a:cxn ang="0">
                  <a:pos x="40" y="6"/>
                </a:cxn>
                <a:cxn ang="0">
                  <a:pos x="44" y="3"/>
                </a:cxn>
                <a:cxn ang="0">
                  <a:pos x="56" y="1"/>
                </a:cxn>
                <a:cxn ang="0">
                  <a:pos x="61" y="0"/>
                </a:cxn>
                <a:cxn ang="0">
                  <a:pos x="78" y="3"/>
                </a:cxn>
                <a:cxn ang="0">
                  <a:pos x="94" y="11"/>
                </a:cxn>
                <a:cxn ang="0">
                  <a:pos x="106" y="24"/>
                </a:cxn>
                <a:cxn ang="0">
                  <a:pos x="115" y="39"/>
                </a:cxn>
                <a:cxn ang="0">
                  <a:pos x="117" y="51"/>
                </a:cxn>
                <a:cxn ang="0">
                  <a:pos x="117" y="61"/>
                </a:cxn>
                <a:cxn ang="0">
                  <a:pos x="115" y="71"/>
                </a:cxn>
                <a:cxn ang="0">
                  <a:pos x="110" y="82"/>
                </a:cxn>
                <a:cxn ang="0">
                  <a:pos x="105" y="86"/>
                </a:cxn>
                <a:cxn ang="0">
                  <a:pos x="96" y="95"/>
                </a:cxn>
                <a:cxn ang="0">
                  <a:pos x="85" y="101"/>
                </a:cxn>
                <a:cxn ang="0">
                  <a:pos x="71" y="104"/>
                </a:cxn>
                <a:cxn ang="0">
                  <a:pos x="64" y="106"/>
                </a:cxn>
                <a:cxn ang="0">
                  <a:pos x="63" y="106"/>
                </a:cxn>
                <a:cxn ang="0">
                  <a:pos x="54" y="108"/>
                </a:cxn>
                <a:cxn ang="0">
                  <a:pos x="59" y="46"/>
                </a:cxn>
                <a:cxn ang="0">
                  <a:pos x="52" y="50"/>
                </a:cxn>
                <a:cxn ang="0">
                  <a:pos x="48" y="51"/>
                </a:cxn>
                <a:cxn ang="0">
                  <a:pos x="47" y="53"/>
                </a:cxn>
                <a:cxn ang="0">
                  <a:pos x="54" y="62"/>
                </a:cxn>
                <a:cxn ang="0">
                  <a:pos x="55" y="62"/>
                </a:cxn>
                <a:cxn ang="0">
                  <a:pos x="64" y="60"/>
                </a:cxn>
                <a:cxn ang="0">
                  <a:pos x="68" y="51"/>
                </a:cxn>
                <a:cxn ang="0">
                  <a:pos x="67" y="50"/>
                </a:cxn>
                <a:cxn ang="0">
                  <a:pos x="65" y="46"/>
                </a:cxn>
                <a:cxn ang="0">
                  <a:pos x="59" y="46"/>
                </a:cxn>
              </a:cxnLst>
              <a:rect l="0" t="0" r="r" b="b"/>
              <a:pathLst>
                <a:path w="117" h="108">
                  <a:moveTo>
                    <a:pt x="52" y="108"/>
                  </a:moveTo>
                  <a:lnTo>
                    <a:pt x="52" y="108"/>
                  </a:lnTo>
                  <a:lnTo>
                    <a:pt x="40" y="106"/>
                  </a:lnTo>
                  <a:lnTo>
                    <a:pt x="29" y="102"/>
                  </a:lnTo>
                  <a:lnTo>
                    <a:pt x="19" y="96"/>
                  </a:lnTo>
                  <a:lnTo>
                    <a:pt x="11" y="89"/>
                  </a:lnTo>
                  <a:lnTo>
                    <a:pt x="11" y="89"/>
                  </a:lnTo>
                  <a:lnTo>
                    <a:pt x="6" y="81"/>
                  </a:lnTo>
                  <a:lnTo>
                    <a:pt x="2" y="73"/>
                  </a:lnTo>
                  <a:lnTo>
                    <a:pt x="0" y="64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47"/>
                  </a:lnTo>
                  <a:lnTo>
                    <a:pt x="3" y="39"/>
                  </a:lnTo>
                  <a:lnTo>
                    <a:pt x="7" y="32"/>
                  </a:lnTo>
                  <a:lnTo>
                    <a:pt x="11" y="25"/>
                  </a:lnTo>
                  <a:lnTo>
                    <a:pt x="16" y="18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4" y="3"/>
                  </a:lnTo>
                  <a:lnTo>
                    <a:pt x="49" y="2"/>
                  </a:lnTo>
                  <a:lnTo>
                    <a:pt x="56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69" y="1"/>
                  </a:lnTo>
                  <a:lnTo>
                    <a:pt x="78" y="3"/>
                  </a:lnTo>
                  <a:lnTo>
                    <a:pt x="86" y="7"/>
                  </a:lnTo>
                  <a:lnTo>
                    <a:pt x="94" y="11"/>
                  </a:lnTo>
                  <a:lnTo>
                    <a:pt x="100" y="17"/>
                  </a:lnTo>
                  <a:lnTo>
                    <a:pt x="106" y="24"/>
                  </a:lnTo>
                  <a:lnTo>
                    <a:pt x="111" y="31"/>
                  </a:lnTo>
                  <a:lnTo>
                    <a:pt x="115" y="39"/>
                  </a:lnTo>
                  <a:lnTo>
                    <a:pt x="115" y="39"/>
                  </a:lnTo>
                  <a:lnTo>
                    <a:pt x="117" y="51"/>
                  </a:lnTo>
                  <a:lnTo>
                    <a:pt x="117" y="56"/>
                  </a:lnTo>
                  <a:lnTo>
                    <a:pt x="117" y="61"/>
                  </a:lnTo>
                  <a:lnTo>
                    <a:pt x="116" y="66"/>
                  </a:lnTo>
                  <a:lnTo>
                    <a:pt x="115" y="71"/>
                  </a:lnTo>
                  <a:lnTo>
                    <a:pt x="113" y="77"/>
                  </a:lnTo>
                  <a:lnTo>
                    <a:pt x="110" y="82"/>
                  </a:lnTo>
                  <a:lnTo>
                    <a:pt x="110" y="82"/>
                  </a:lnTo>
                  <a:lnTo>
                    <a:pt x="105" y="86"/>
                  </a:lnTo>
                  <a:lnTo>
                    <a:pt x="101" y="91"/>
                  </a:lnTo>
                  <a:lnTo>
                    <a:pt x="96" y="95"/>
                  </a:lnTo>
                  <a:lnTo>
                    <a:pt x="91" y="98"/>
                  </a:lnTo>
                  <a:lnTo>
                    <a:pt x="85" y="101"/>
                  </a:lnTo>
                  <a:lnTo>
                    <a:pt x="78" y="103"/>
                  </a:lnTo>
                  <a:lnTo>
                    <a:pt x="71" y="104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8" y="108"/>
                  </a:lnTo>
                  <a:lnTo>
                    <a:pt x="54" y="108"/>
                  </a:lnTo>
                  <a:lnTo>
                    <a:pt x="52" y="108"/>
                  </a:lnTo>
                  <a:close/>
                  <a:moveTo>
                    <a:pt x="59" y="46"/>
                  </a:moveTo>
                  <a:lnTo>
                    <a:pt x="59" y="46"/>
                  </a:lnTo>
                  <a:lnTo>
                    <a:pt x="52" y="50"/>
                  </a:lnTo>
                  <a:lnTo>
                    <a:pt x="49" y="51"/>
                  </a:lnTo>
                  <a:lnTo>
                    <a:pt x="48" y="51"/>
                  </a:lnTo>
                  <a:lnTo>
                    <a:pt x="48" y="51"/>
                  </a:lnTo>
                  <a:lnTo>
                    <a:pt x="47" y="53"/>
                  </a:lnTo>
                  <a:lnTo>
                    <a:pt x="40" y="61"/>
                  </a:lnTo>
                  <a:lnTo>
                    <a:pt x="54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9" y="60"/>
                  </a:lnTo>
                  <a:lnTo>
                    <a:pt x="64" y="60"/>
                  </a:lnTo>
                  <a:lnTo>
                    <a:pt x="72" y="59"/>
                  </a:lnTo>
                  <a:lnTo>
                    <a:pt x="68" y="51"/>
                  </a:lnTo>
                  <a:lnTo>
                    <a:pt x="67" y="50"/>
                  </a:lnTo>
                  <a:lnTo>
                    <a:pt x="67" y="50"/>
                  </a:lnTo>
                  <a:lnTo>
                    <a:pt x="66" y="49"/>
                  </a:lnTo>
                  <a:lnTo>
                    <a:pt x="65" y="46"/>
                  </a:lnTo>
                  <a:lnTo>
                    <a:pt x="61" y="45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2" name="Freeform 1120"/>
            <p:cNvSpPr>
              <a:spLocks noEditPoints="1"/>
            </p:cNvSpPr>
            <p:nvPr/>
          </p:nvSpPr>
          <p:spPr bwMode="auto">
            <a:xfrm>
              <a:off x="6664325" y="1544638"/>
              <a:ext cx="66675" cy="57150"/>
            </a:xfrm>
            <a:custGeom>
              <a:avLst/>
              <a:gdLst/>
              <a:ahLst/>
              <a:cxnLst>
                <a:cxn ang="0">
                  <a:pos x="75" y="109"/>
                </a:cxn>
                <a:cxn ang="0">
                  <a:pos x="65" y="106"/>
                </a:cxn>
                <a:cxn ang="0">
                  <a:pos x="63" y="106"/>
                </a:cxn>
                <a:cxn ang="0">
                  <a:pos x="51" y="105"/>
                </a:cxn>
                <a:cxn ang="0">
                  <a:pos x="32" y="101"/>
                </a:cxn>
                <a:cxn ang="0">
                  <a:pos x="22" y="96"/>
                </a:cxn>
                <a:cxn ang="0">
                  <a:pos x="18" y="92"/>
                </a:cxn>
                <a:cxn ang="0">
                  <a:pos x="7" y="76"/>
                </a:cxn>
                <a:cxn ang="0">
                  <a:pos x="1" y="56"/>
                </a:cxn>
                <a:cxn ang="0">
                  <a:pos x="0" y="47"/>
                </a:cxn>
                <a:cxn ang="0">
                  <a:pos x="3" y="32"/>
                </a:cxn>
                <a:cxn ang="0">
                  <a:pos x="7" y="25"/>
                </a:cxn>
                <a:cxn ang="0">
                  <a:pos x="17" y="15"/>
                </a:cxn>
                <a:cxn ang="0">
                  <a:pos x="28" y="8"/>
                </a:cxn>
                <a:cxn ang="0">
                  <a:pos x="40" y="3"/>
                </a:cxn>
                <a:cxn ang="0">
                  <a:pos x="54" y="1"/>
                </a:cxn>
                <a:cxn ang="0">
                  <a:pos x="55" y="1"/>
                </a:cxn>
                <a:cxn ang="0">
                  <a:pos x="69" y="0"/>
                </a:cxn>
                <a:cxn ang="0">
                  <a:pos x="85" y="2"/>
                </a:cxn>
                <a:cxn ang="0">
                  <a:pos x="101" y="8"/>
                </a:cxn>
                <a:cxn ang="0">
                  <a:pos x="110" y="15"/>
                </a:cxn>
                <a:cxn ang="0">
                  <a:pos x="121" y="34"/>
                </a:cxn>
                <a:cxn ang="0">
                  <a:pos x="125" y="44"/>
                </a:cxn>
                <a:cxn ang="0">
                  <a:pos x="126" y="56"/>
                </a:cxn>
                <a:cxn ang="0">
                  <a:pos x="125" y="66"/>
                </a:cxn>
                <a:cxn ang="0">
                  <a:pos x="116" y="85"/>
                </a:cxn>
                <a:cxn ang="0">
                  <a:pos x="100" y="99"/>
                </a:cxn>
                <a:cxn ang="0">
                  <a:pos x="81" y="107"/>
                </a:cxn>
                <a:cxn ang="0">
                  <a:pos x="75" y="109"/>
                </a:cxn>
                <a:cxn ang="0">
                  <a:pos x="68" y="61"/>
                </a:cxn>
                <a:cxn ang="0">
                  <a:pos x="74" y="61"/>
                </a:cxn>
                <a:cxn ang="0">
                  <a:pos x="80" y="59"/>
                </a:cxn>
                <a:cxn ang="0">
                  <a:pos x="81" y="54"/>
                </a:cxn>
                <a:cxn ang="0">
                  <a:pos x="81" y="53"/>
                </a:cxn>
                <a:cxn ang="0">
                  <a:pos x="76" y="47"/>
                </a:cxn>
                <a:cxn ang="0">
                  <a:pos x="69" y="45"/>
                </a:cxn>
                <a:cxn ang="0">
                  <a:pos x="62" y="45"/>
                </a:cxn>
                <a:cxn ang="0">
                  <a:pos x="58" y="46"/>
                </a:cxn>
                <a:cxn ang="0">
                  <a:pos x="54" y="46"/>
                </a:cxn>
                <a:cxn ang="0">
                  <a:pos x="47" y="49"/>
                </a:cxn>
                <a:cxn ang="0">
                  <a:pos x="52" y="60"/>
                </a:cxn>
                <a:cxn ang="0">
                  <a:pos x="54" y="60"/>
                </a:cxn>
                <a:cxn ang="0">
                  <a:pos x="67" y="61"/>
                </a:cxn>
              </a:cxnLst>
              <a:rect l="0" t="0" r="r" b="b"/>
              <a:pathLst>
                <a:path w="126" h="109">
                  <a:moveTo>
                    <a:pt x="75" y="109"/>
                  </a:moveTo>
                  <a:lnTo>
                    <a:pt x="75" y="109"/>
                  </a:lnTo>
                  <a:lnTo>
                    <a:pt x="69" y="109"/>
                  </a:lnTo>
                  <a:lnTo>
                    <a:pt x="65" y="106"/>
                  </a:lnTo>
                  <a:lnTo>
                    <a:pt x="64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51" y="105"/>
                  </a:lnTo>
                  <a:lnTo>
                    <a:pt x="38" y="103"/>
                  </a:lnTo>
                  <a:lnTo>
                    <a:pt x="32" y="101"/>
                  </a:lnTo>
                  <a:lnTo>
                    <a:pt x="27" y="99"/>
                  </a:lnTo>
                  <a:lnTo>
                    <a:pt x="22" y="96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6"/>
                  </a:lnTo>
                  <a:lnTo>
                    <a:pt x="4" y="66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47"/>
                  </a:lnTo>
                  <a:lnTo>
                    <a:pt x="1" y="40"/>
                  </a:lnTo>
                  <a:lnTo>
                    <a:pt x="3" y="32"/>
                  </a:lnTo>
                  <a:lnTo>
                    <a:pt x="7" y="25"/>
                  </a:lnTo>
                  <a:lnTo>
                    <a:pt x="7" y="25"/>
                  </a:lnTo>
                  <a:lnTo>
                    <a:pt x="11" y="20"/>
                  </a:lnTo>
                  <a:lnTo>
                    <a:pt x="17" y="15"/>
                  </a:lnTo>
                  <a:lnTo>
                    <a:pt x="22" y="12"/>
                  </a:lnTo>
                  <a:lnTo>
                    <a:pt x="28" y="8"/>
                  </a:lnTo>
                  <a:lnTo>
                    <a:pt x="34" y="5"/>
                  </a:lnTo>
                  <a:lnTo>
                    <a:pt x="40" y="3"/>
                  </a:lnTo>
                  <a:lnTo>
                    <a:pt x="47" y="2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5" y="1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77" y="1"/>
                  </a:lnTo>
                  <a:lnTo>
                    <a:pt x="85" y="2"/>
                  </a:lnTo>
                  <a:lnTo>
                    <a:pt x="93" y="4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10" y="15"/>
                  </a:lnTo>
                  <a:lnTo>
                    <a:pt x="116" y="24"/>
                  </a:lnTo>
                  <a:lnTo>
                    <a:pt x="121" y="34"/>
                  </a:lnTo>
                  <a:lnTo>
                    <a:pt x="125" y="44"/>
                  </a:lnTo>
                  <a:lnTo>
                    <a:pt x="125" y="44"/>
                  </a:lnTo>
                  <a:lnTo>
                    <a:pt x="126" y="50"/>
                  </a:lnTo>
                  <a:lnTo>
                    <a:pt x="126" y="56"/>
                  </a:lnTo>
                  <a:lnTo>
                    <a:pt x="126" y="61"/>
                  </a:lnTo>
                  <a:lnTo>
                    <a:pt x="125" y="66"/>
                  </a:lnTo>
                  <a:lnTo>
                    <a:pt x="121" y="75"/>
                  </a:lnTo>
                  <a:lnTo>
                    <a:pt x="116" y="85"/>
                  </a:lnTo>
                  <a:lnTo>
                    <a:pt x="109" y="92"/>
                  </a:lnTo>
                  <a:lnTo>
                    <a:pt x="100" y="99"/>
                  </a:lnTo>
                  <a:lnTo>
                    <a:pt x="91" y="104"/>
                  </a:lnTo>
                  <a:lnTo>
                    <a:pt x="81" y="107"/>
                  </a:lnTo>
                  <a:lnTo>
                    <a:pt x="81" y="107"/>
                  </a:lnTo>
                  <a:lnTo>
                    <a:pt x="75" y="109"/>
                  </a:lnTo>
                  <a:lnTo>
                    <a:pt x="75" y="109"/>
                  </a:lnTo>
                  <a:close/>
                  <a:moveTo>
                    <a:pt x="68" y="61"/>
                  </a:moveTo>
                  <a:lnTo>
                    <a:pt x="68" y="61"/>
                  </a:lnTo>
                  <a:lnTo>
                    <a:pt x="74" y="61"/>
                  </a:lnTo>
                  <a:lnTo>
                    <a:pt x="76" y="62"/>
                  </a:lnTo>
                  <a:lnTo>
                    <a:pt x="80" y="59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3"/>
                  </a:lnTo>
                  <a:lnTo>
                    <a:pt x="79" y="49"/>
                  </a:lnTo>
                  <a:lnTo>
                    <a:pt x="76" y="47"/>
                  </a:lnTo>
                  <a:lnTo>
                    <a:pt x="72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58" y="46"/>
                  </a:lnTo>
                  <a:lnTo>
                    <a:pt x="58" y="46"/>
                  </a:lnTo>
                  <a:lnTo>
                    <a:pt x="54" y="46"/>
                  </a:lnTo>
                  <a:lnTo>
                    <a:pt x="51" y="47"/>
                  </a:lnTo>
                  <a:lnTo>
                    <a:pt x="47" y="49"/>
                  </a:lnTo>
                  <a:lnTo>
                    <a:pt x="48" y="58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4" y="60"/>
                  </a:lnTo>
                  <a:lnTo>
                    <a:pt x="63" y="61"/>
                  </a:lnTo>
                  <a:lnTo>
                    <a:pt x="67" y="61"/>
                  </a:lnTo>
                  <a:lnTo>
                    <a:pt x="68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533" name="Freeform 1121"/>
            <p:cNvSpPr>
              <a:spLocks noEditPoints="1"/>
            </p:cNvSpPr>
            <p:nvPr/>
          </p:nvSpPr>
          <p:spPr bwMode="auto">
            <a:xfrm>
              <a:off x="6759575" y="1531938"/>
              <a:ext cx="92075" cy="90488"/>
            </a:xfrm>
            <a:custGeom>
              <a:avLst/>
              <a:gdLst/>
              <a:ahLst/>
              <a:cxnLst>
                <a:cxn ang="0">
                  <a:pos x="100" y="171"/>
                </a:cxn>
                <a:cxn ang="0">
                  <a:pos x="87" y="168"/>
                </a:cxn>
                <a:cxn ang="0">
                  <a:pos x="86" y="168"/>
                </a:cxn>
                <a:cxn ang="0">
                  <a:pos x="69" y="164"/>
                </a:cxn>
                <a:cxn ang="0">
                  <a:pos x="41" y="152"/>
                </a:cxn>
                <a:cxn ang="0">
                  <a:pos x="20" y="135"/>
                </a:cxn>
                <a:cxn ang="0">
                  <a:pos x="6" y="111"/>
                </a:cxn>
                <a:cxn ang="0">
                  <a:pos x="2" y="96"/>
                </a:cxn>
                <a:cxn ang="0">
                  <a:pos x="0" y="78"/>
                </a:cxn>
                <a:cxn ang="0">
                  <a:pos x="2" y="60"/>
                </a:cxn>
                <a:cxn ang="0">
                  <a:pos x="8" y="43"/>
                </a:cxn>
                <a:cxn ang="0">
                  <a:pos x="16" y="29"/>
                </a:cxn>
                <a:cxn ang="0">
                  <a:pos x="22" y="23"/>
                </a:cxn>
                <a:cxn ang="0">
                  <a:pos x="36" y="12"/>
                </a:cxn>
                <a:cxn ang="0">
                  <a:pos x="51" y="5"/>
                </a:cxn>
                <a:cxn ang="0">
                  <a:pos x="69" y="1"/>
                </a:cxn>
                <a:cxn ang="0">
                  <a:pos x="78" y="0"/>
                </a:cxn>
                <a:cxn ang="0">
                  <a:pos x="86" y="0"/>
                </a:cxn>
                <a:cxn ang="0">
                  <a:pos x="111" y="2"/>
                </a:cxn>
                <a:cxn ang="0">
                  <a:pos x="126" y="7"/>
                </a:cxn>
                <a:cxn ang="0">
                  <a:pos x="140" y="16"/>
                </a:cxn>
                <a:cxn ang="0">
                  <a:pos x="146" y="23"/>
                </a:cxn>
                <a:cxn ang="0">
                  <a:pos x="162" y="43"/>
                </a:cxn>
                <a:cxn ang="0">
                  <a:pos x="168" y="57"/>
                </a:cxn>
                <a:cxn ang="0">
                  <a:pos x="172" y="82"/>
                </a:cxn>
                <a:cxn ang="0">
                  <a:pos x="173" y="98"/>
                </a:cxn>
                <a:cxn ang="0">
                  <a:pos x="172" y="113"/>
                </a:cxn>
                <a:cxn ang="0">
                  <a:pos x="168" y="125"/>
                </a:cxn>
                <a:cxn ang="0">
                  <a:pos x="159" y="139"/>
                </a:cxn>
                <a:cxn ang="0">
                  <a:pos x="151" y="147"/>
                </a:cxn>
                <a:cxn ang="0">
                  <a:pos x="136" y="158"/>
                </a:cxn>
                <a:cxn ang="0">
                  <a:pos x="128" y="163"/>
                </a:cxn>
                <a:cxn ang="0">
                  <a:pos x="127" y="164"/>
                </a:cxn>
                <a:cxn ang="0">
                  <a:pos x="120" y="168"/>
                </a:cxn>
                <a:cxn ang="0">
                  <a:pos x="112" y="169"/>
                </a:cxn>
                <a:cxn ang="0">
                  <a:pos x="108" y="170"/>
                </a:cxn>
                <a:cxn ang="0">
                  <a:pos x="104" y="171"/>
                </a:cxn>
                <a:cxn ang="0">
                  <a:pos x="100" y="171"/>
                </a:cxn>
                <a:cxn ang="0">
                  <a:pos x="84" y="45"/>
                </a:cxn>
                <a:cxn ang="0">
                  <a:pos x="68" y="47"/>
                </a:cxn>
                <a:cxn ang="0">
                  <a:pos x="57" y="52"/>
                </a:cxn>
                <a:cxn ang="0">
                  <a:pos x="50" y="61"/>
                </a:cxn>
                <a:cxn ang="0">
                  <a:pos x="48" y="65"/>
                </a:cxn>
                <a:cxn ang="0">
                  <a:pos x="46" y="77"/>
                </a:cxn>
                <a:cxn ang="0">
                  <a:pos x="47" y="88"/>
                </a:cxn>
                <a:cxn ang="0">
                  <a:pos x="50" y="98"/>
                </a:cxn>
                <a:cxn ang="0">
                  <a:pos x="52" y="103"/>
                </a:cxn>
                <a:cxn ang="0">
                  <a:pos x="61" y="113"/>
                </a:cxn>
                <a:cxn ang="0">
                  <a:pos x="73" y="119"/>
                </a:cxn>
                <a:cxn ang="0">
                  <a:pos x="86" y="122"/>
                </a:cxn>
                <a:cxn ang="0">
                  <a:pos x="102" y="123"/>
                </a:cxn>
                <a:cxn ang="0">
                  <a:pos x="103" y="123"/>
                </a:cxn>
                <a:cxn ang="0">
                  <a:pos x="119" y="115"/>
                </a:cxn>
                <a:cxn ang="0">
                  <a:pos x="127" y="109"/>
                </a:cxn>
                <a:cxn ang="0">
                  <a:pos x="129" y="101"/>
                </a:cxn>
                <a:cxn ang="0">
                  <a:pos x="128" y="91"/>
                </a:cxn>
                <a:cxn ang="0">
                  <a:pos x="127" y="75"/>
                </a:cxn>
                <a:cxn ang="0">
                  <a:pos x="124" y="63"/>
                </a:cxn>
                <a:cxn ang="0">
                  <a:pos x="115" y="54"/>
                </a:cxn>
                <a:cxn ang="0">
                  <a:pos x="102" y="47"/>
                </a:cxn>
                <a:cxn ang="0">
                  <a:pos x="84" y="45"/>
                </a:cxn>
              </a:cxnLst>
              <a:rect l="0" t="0" r="r" b="b"/>
              <a:pathLst>
                <a:path w="173" h="171">
                  <a:moveTo>
                    <a:pt x="100" y="171"/>
                  </a:moveTo>
                  <a:lnTo>
                    <a:pt x="100" y="171"/>
                  </a:lnTo>
                  <a:lnTo>
                    <a:pt x="94" y="170"/>
                  </a:lnTo>
                  <a:lnTo>
                    <a:pt x="87" y="168"/>
                  </a:lnTo>
                  <a:lnTo>
                    <a:pt x="87" y="168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69" y="164"/>
                  </a:lnTo>
                  <a:lnTo>
                    <a:pt x="54" y="159"/>
                  </a:lnTo>
                  <a:lnTo>
                    <a:pt x="41" y="152"/>
                  </a:lnTo>
                  <a:lnTo>
                    <a:pt x="29" y="145"/>
                  </a:lnTo>
                  <a:lnTo>
                    <a:pt x="20" y="135"/>
                  </a:lnTo>
                  <a:lnTo>
                    <a:pt x="12" y="123"/>
                  </a:lnTo>
                  <a:lnTo>
                    <a:pt x="6" y="111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0" y="87"/>
                  </a:lnTo>
                  <a:lnTo>
                    <a:pt x="0" y="78"/>
                  </a:lnTo>
                  <a:lnTo>
                    <a:pt x="0" y="68"/>
                  </a:lnTo>
                  <a:lnTo>
                    <a:pt x="2" y="60"/>
                  </a:lnTo>
                  <a:lnTo>
                    <a:pt x="4" y="52"/>
                  </a:lnTo>
                  <a:lnTo>
                    <a:pt x="8" y="43"/>
                  </a:lnTo>
                  <a:lnTo>
                    <a:pt x="12" y="36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22" y="23"/>
                  </a:lnTo>
                  <a:lnTo>
                    <a:pt x="28" y="17"/>
                  </a:lnTo>
                  <a:lnTo>
                    <a:pt x="36" y="12"/>
                  </a:lnTo>
                  <a:lnTo>
                    <a:pt x="43" y="8"/>
                  </a:lnTo>
                  <a:lnTo>
                    <a:pt x="51" y="5"/>
                  </a:lnTo>
                  <a:lnTo>
                    <a:pt x="59" y="3"/>
                  </a:lnTo>
                  <a:lnTo>
                    <a:pt x="69" y="1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103" y="1"/>
                  </a:lnTo>
                  <a:lnTo>
                    <a:pt x="111" y="2"/>
                  </a:lnTo>
                  <a:lnTo>
                    <a:pt x="118" y="4"/>
                  </a:lnTo>
                  <a:lnTo>
                    <a:pt x="126" y="7"/>
                  </a:lnTo>
                  <a:lnTo>
                    <a:pt x="133" y="11"/>
                  </a:lnTo>
                  <a:lnTo>
                    <a:pt x="140" y="16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58" y="36"/>
                  </a:lnTo>
                  <a:lnTo>
                    <a:pt x="162" y="43"/>
                  </a:lnTo>
                  <a:lnTo>
                    <a:pt x="165" y="50"/>
                  </a:lnTo>
                  <a:lnTo>
                    <a:pt x="168" y="57"/>
                  </a:lnTo>
                  <a:lnTo>
                    <a:pt x="170" y="6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3" y="98"/>
                  </a:lnTo>
                  <a:lnTo>
                    <a:pt x="173" y="106"/>
                  </a:lnTo>
                  <a:lnTo>
                    <a:pt x="172" y="113"/>
                  </a:lnTo>
                  <a:lnTo>
                    <a:pt x="170" y="119"/>
                  </a:lnTo>
                  <a:lnTo>
                    <a:pt x="168" y="125"/>
                  </a:lnTo>
                  <a:lnTo>
                    <a:pt x="164" y="132"/>
                  </a:lnTo>
                  <a:lnTo>
                    <a:pt x="159" y="139"/>
                  </a:lnTo>
                  <a:lnTo>
                    <a:pt x="159" y="139"/>
                  </a:lnTo>
                  <a:lnTo>
                    <a:pt x="151" y="147"/>
                  </a:lnTo>
                  <a:lnTo>
                    <a:pt x="143" y="153"/>
                  </a:lnTo>
                  <a:lnTo>
                    <a:pt x="136" y="158"/>
                  </a:lnTo>
                  <a:lnTo>
                    <a:pt x="129" y="163"/>
                  </a:lnTo>
                  <a:lnTo>
                    <a:pt x="128" y="163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4" y="166"/>
                  </a:lnTo>
                  <a:lnTo>
                    <a:pt x="120" y="168"/>
                  </a:lnTo>
                  <a:lnTo>
                    <a:pt x="116" y="169"/>
                  </a:lnTo>
                  <a:lnTo>
                    <a:pt x="112" y="169"/>
                  </a:lnTo>
                  <a:lnTo>
                    <a:pt x="109" y="169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4" y="171"/>
                  </a:lnTo>
                  <a:lnTo>
                    <a:pt x="100" y="171"/>
                  </a:lnTo>
                  <a:lnTo>
                    <a:pt x="100" y="171"/>
                  </a:lnTo>
                  <a:close/>
                  <a:moveTo>
                    <a:pt x="84" y="45"/>
                  </a:moveTo>
                  <a:lnTo>
                    <a:pt x="84" y="45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2" y="49"/>
                  </a:lnTo>
                  <a:lnTo>
                    <a:pt x="57" y="52"/>
                  </a:lnTo>
                  <a:lnTo>
                    <a:pt x="53" y="5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48" y="65"/>
                  </a:lnTo>
                  <a:lnTo>
                    <a:pt x="47" y="70"/>
                  </a:lnTo>
                  <a:lnTo>
                    <a:pt x="46" y="77"/>
                  </a:lnTo>
                  <a:lnTo>
                    <a:pt x="46" y="82"/>
                  </a:lnTo>
                  <a:lnTo>
                    <a:pt x="47" y="88"/>
                  </a:lnTo>
                  <a:lnTo>
                    <a:pt x="48" y="93"/>
                  </a:lnTo>
                  <a:lnTo>
                    <a:pt x="50" y="98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6" y="109"/>
                  </a:lnTo>
                  <a:lnTo>
                    <a:pt x="61" y="113"/>
                  </a:lnTo>
                  <a:lnTo>
                    <a:pt x="67" y="117"/>
                  </a:lnTo>
                  <a:lnTo>
                    <a:pt x="73" y="119"/>
                  </a:lnTo>
                  <a:lnTo>
                    <a:pt x="80" y="121"/>
                  </a:lnTo>
                  <a:lnTo>
                    <a:pt x="86" y="122"/>
                  </a:lnTo>
                  <a:lnTo>
                    <a:pt x="101" y="123"/>
                  </a:lnTo>
                  <a:lnTo>
                    <a:pt x="102" y="123"/>
                  </a:lnTo>
                  <a:lnTo>
                    <a:pt x="103" y="123"/>
                  </a:lnTo>
                  <a:lnTo>
                    <a:pt x="103" y="123"/>
                  </a:lnTo>
                  <a:lnTo>
                    <a:pt x="110" y="120"/>
                  </a:lnTo>
                  <a:lnTo>
                    <a:pt x="119" y="115"/>
                  </a:lnTo>
                  <a:lnTo>
                    <a:pt x="124" y="112"/>
                  </a:lnTo>
                  <a:lnTo>
                    <a:pt x="127" y="109"/>
                  </a:lnTo>
                  <a:lnTo>
                    <a:pt x="129" y="105"/>
                  </a:lnTo>
                  <a:lnTo>
                    <a:pt x="129" y="101"/>
                  </a:lnTo>
                  <a:lnTo>
                    <a:pt x="128" y="91"/>
                  </a:lnTo>
                  <a:lnTo>
                    <a:pt x="128" y="91"/>
                  </a:lnTo>
                  <a:lnTo>
                    <a:pt x="127" y="75"/>
                  </a:lnTo>
                  <a:lnTo>
                    <a:pt x="127" y="75"/>
                  </a:lnTo>
                  <a:lnTo>
                    <a:pt x="126" y="68"/>
                  </a:lnTo>
                  <a:lnTo>
                    <a:pt x="124" y="63"/>
                  </a:lnTo>
                  <a:lnTo>
                    <a:pt x="119" y="58"/>
                  </a:lnTo>
                  <a:lnTo>
                    <a:pt x="115" y="54"/>
                  </a:lnTo>
                  <a:lnTo>
                    <a:pt x="109" y="50"/>
                  </a:lnTo>
                  <a:lnTo>
                    <a:pt x="102" y="47"/>
                  </a:lnTo>
                  <a:lnTo>
                    <a:pt x="94" y="46"/>
                  </a:lnTo>
                  <a:lnTo>
                    <a:pt x="84" y="45"/>
                  </a:lnTo>
                  <a:lnTo>
                    <a:pt x="8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sp>
        <p:nvSpPr>
          <p:cNvPr id="1535" name="TextBox 1534"/>
          <p:cNvSpPr txBox="1"/>
          <p:nvPr/>
        </p:nvSpPr>
        <p:spPr>
          <a:xfrm>
            <a:off x="1016202" y="2825178"/>
            <a:ext cx="199881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Hand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drawing </a:t>
            </a:r>
            <a:endParaRPr lang="en-US" altLang="zh-CN" sz="2000" dirty="0">
              <a:solidFill>
                <a:schemeClr val="bg1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  <a:p>
            <a:r>
              <a:rPr lang="zh-CN" altLang="en-US" sz="2000" dirty="0">
                <a:solidFill>
                  <a:schemeClr val="bg1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label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742194" y="1495011"/>
            <a:ext cx="24476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</a:t>
            </a:r>
            <a:r>
              <a:rPr lang="en-US" altLang="zh-CN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01</a:t>
            </a:r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the title</a:t>
              </a: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" name="组合 952"/>
          <p:cNvGrpSpPr/>
          <p:nvPr/>
        </p:nvGrpSpPr>
        <p:grpSpPr>
          <a:xfrm>
            <a:off x="7440563" y="2766537"/>
            <a:ext cx="1104900" cy="588433"/>
            <a:chOff x="6148388" y="2366963"/>
            <a:chExt cx="828675" cy="441325"/>
          </a:xfrm>
          <a:solidFill>
            <a:srgbClr val="1043AB"/>
          </a:solidFill>
        </p:grpSpPr>
        <p:sp>
          <p:nvSpPr>
            <p:cNvPr id="16485" name="Freeform 101"/>
            <p:cNvSpPr/>
            <p:nvPr/>
          </p:nvSpPr>
          <p:spPr bwMode="auto">
            <a:xfrm>
              <a:off x="6172200" y="2527300"/>
              <a:ext cx="65088" cy="107950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104" y="9"/>
                </a:cxn>
                <a:cxn ang="0">
                  <a:pos x="92" y="17"/>
                </a:cxn>
                <a:cxn ang="0">
                  <a:pos x="82" y="27"/>
                </a:cxn>
                <a:cxn ang="0">
                  <a:pos x="73" y="40"/>
                </a:cxn>
                <a:cxn ang="0">
                  <a:pos x="64" y="52"/>
                </a:cxn>
                <a:cxn ang="0">
                  <a:pos x="57" y="64"/>
                </a:cxn>
                <a:cxn ang="0">
                  <a:pos x="44" y="89"/>
                </a:cxn>
                <a:cxn ang="0">
                  <a:pos x="44" y="89"/>
                </a:cxn>
                <a:cxn ang="0">
                  <a:pos x="29" y="116"/>
                </a:cxn>
                <a:cxn ang="0">
                  <a:pos x="16" y="143"/>
                </a:cxn>
                <a:cxn ang="0">
                  <a:pos x="10" y="156"/>
                </a:cxn>
                <a:cxn ang="0">
                  <a:pos x="6" y="171"/>
                </a:cxn>
                <a:cxn ang="0">
                  <a:pos x="1" y="185"/>
                </a:cxn>
                <a:cxn ang="0">
                  <a:pos x="0" y="200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10" y="200"/>
                </a:cxn>
                <a:cxn ang="0">
                  <a:pos x="10" y="200"/>
                </a:cxn>
                <a:cxn ang="0">
                  <a:pos x="11" y="185"/>
                </a:cxn>
                <a:cxn ang="0">
                  <a:pos x="15" y="172"/>
                </a:cxn>
                <a:cxn ang="0">
                  <a:pos x="19" y="158"/>
                </a:cxn>
                <a:cxn ang="0">
                  <a:pos x="25" y="145"/>
                </a:cxn>
                <a:cxn ang="0">
                  <a:pos x="39" y="120"/>
                </a:cxn>
                <a:cxn ang="0">
                  <a:pos x="52" y="94"/>
                </a:cxn>
                <a:cxn ang="0">
                  <a:pos x="52" y="94"/>
                </a:cxn>
                <a:cxn ang="0">
                  <a:pos x="57" y="83"/>
                </a:cxn>
                <a:cxn ang="0">
                  <a:pos x="64" y="71"/>
                </a:cxn>
                <a:cxn ang="0">
                  <a:pos x="72" y="58"/>
                </a:cxn>
                <a:cxn ang="0">
                  <a:pos x="80" y="46"/>
                </a:cxn>
                <a:cxn ang="0">
                  <a:pos x="89" y="34"/>
                </a:cxn>
                <a:cxn ang="0">
                  <a:pos x="98" y="24"/>
                </a:cxn>
                <a:cxn ang="0">
                  <a:pos x="110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2" y="9"/>
                </a:cxn>
                <a:cxn ang="0">
                  <a:pos x="123" y="6"/>
                </a:cxn>
                <a:cxn ang="0">
                  <a:pos x="123" y="5"/>
                </a:cxn>
                <a:cxn ang="0">
                  <a:pos x="122" y="3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204">
                  <a:moveTo>
                    <a:pt x="116" y="1"/>
                  </a:moveTo>
                  <a:lnTo>
                    <a:pt x="116" y="1"/>
                  </a:lnTo>
                  <a:lnTo>
                    <a:pt x="104" y="9"/>
                  </a:lnTo>
                  <a:lnTo>
                    <a:pt x="92" y="17"/>
                  </a:lnTo>
                  <a:lnTo>
                    <a:pt x="82" y="27"/>
                  </a:lnTo>
                  <a:lnTo>
                    <a:pt x="73" y="40"/>
                  </a:lnTo>
                  <a:lnTo>
                    <a:pt x="64" y="52"/>
                  </a:lnTo>
                  <a:lnTo>
                    <a:pt x="57" y="64"/>
                  </a:lnTo>
                  <a:lnTo>
                    <a:pt x="44" y="89"/>
                  </a:lnTo>
                  <a:lnTo>
                    <a:pt x="44" y="89"/>
                  </a:lnTo>
                  <a:lnTo>
                    <a:pt x="29" y="116"/>
                  </a:lnTo>
                  <a:lnTo>
                    <a:pt x="16" y="143"/>
                  </a:lnTo>
                  <a:lnTo>
                    <a:pt x="10" y="156"/>
                  </a:lnTo>
                  <a:lnTo>
                    <a:pt x="6" y="171"/>
                  </a:lnTo>
                  <a:lnTo>
                    <a:pt x="1" y="185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10" y="200"/>
                  </a:lnTo>
                  <a:lnTo>
                    <a:pt x="10" y="200"/>
                  </a:lnTo>
                  <a:lnTo>
                    <a:pt x="11" y="185"/>
                  </a:lnTo>
                  <a:lnTo>
                    <a:pt x="15" y="172"/>
                  </a:lnTo>
                  <a:lnTo>
                    <a:pt x="19" y="158"/>
                  </a:lnTo>
                  <a:lnTo>
                    <a:pt x="25" y="145"/>
                  </a:lnTo>
                  <a:lnTo>
                    <a:pt x="39" y="120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7" y="83"/>
                  </a:lnTo>
                  <a:lnTo>
                    <a:pt x="64" y="71"/>
                  </a:lnTo>
                  <a:lnTo>
                    <a:pt x="72" y="58"/>
                  </a:lnTo>
                  <a:lnTo>
                    <a:pt x="80" y="46"/>
                  </a:lnTo>
                  <a:lnTo>
                    <a:pt x="89" y="34"/>
                  </a:lnTo>
                  <a:lnTo>
                    <a:pt x="98" y="24"/>
                  </a:lnTo>
                  <a:lnTo>
                    <a:pt x="110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2" y="9"/>
                  </a:lnTo>
                  <a:lnTo>
                    <a:pt x="123" y="6"/>
                  </a:lnTo>
                  <a:lnTo>
                    <a:pt x="123" y="5"/>
                  </a:lnTo>
                  <a:lnTo>
                    <a:pt x="122" y="3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6" name="Freeform 102"/>
            <p:cNvSpPr/>
            <p:nvPr/>
          </p:nvSpPr>
          <p:spPr bwMode="auto">
            <a:xfrm>
              <a:off x="6173788" y="2527300"/>
              <a:ext cx="103188" cy="157163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0" y="16"/>
                </a:cxn>
                <a:cxn ang="0">
                  <a:pos x="153" y="31"/>
                </a:cxn>
                <a:cxn ang="0">
                  <a:pos x="138" y="48"/>
                </a:cxn>
                <a:cxn ang="0">
                  <a:pos x="123" y="65"/>
                </a:cxn>
                <a:cxn ang="0">
                  <a:pos x="110" y="84"/>
                </a:cxn>
                <a:cxn ang="0">
                  <a:pos x="97" y="103"/>
                </a:cxn>
                <a:cxn ang="0">
                  <a:pos x="72" y="142"/>
                </a:cxn>
                <a:cxn ang="0">
                  <a:pos x="72" y="142"/>
                </a:cxn>
                <a:cxn ang="0">
                  <a:pos x="60" y="161"/>
                </a:cxn>
                <a:cxn ang="0">
                  <a:pos x="50" y="181"/>
                </a:cxn>
                <a:cxn ang="0">
                  <a:pos x="40" y="202"/>
                </a:cxn>
                <a:cxn ang="0">
                  <a:pos x="30" y="221"/>
                </a:cxn>
                <a:cxn ang="0">
                  <a:pos x="30" y="221"/>
                </a:cxn>
                <a:cxn ang="0">
                  <a:pos x="21" y="240"/>
                </a:cxn>
                <a:cxn ang="0">
                  <a:pos x="12" y="258"/>
                </a:cxn>
                <a:cxn ang="0">
                  <a:pos x="8" y="266"/>
                </a:cxn>
                <a:cxn ang="0">
                  <a:pos x="5" y="275"/>
                </a:cxn>
                <a:cxn ang="0">
                  <a:pos x="3" y="284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0" y="297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9" y="298"/>
                </a:cxn>
                <a:cxn ang="0">
                  <a:pos x="10" y="297"/>
                </a:cxn>
                <a:cxn ang="0">
                  <a:pos x="10" y="295"/>
                </a:cxn>
                <a:cxn ang="0">
                  <a:pos x="10" y="295"/>
                </a:cxn>
                <a:cxn ang="0">
                  <a:pos x="12" y="284"/>
                </a:cxn>
                <a:cxn ang="0">
                  <a:pos x="14" y="275"/>
                </a:cxn>
                <a:cxn ang="0">
                  <a:pos x="18" y="266"/>
                </a:cxn>
                <a:cxn ang="0">
                  <a:pos x="22" y="255"/>
                </a:cxn>
                <a:cxn ang="0">
                  <a:pos x="33" y="237"/>
                </a:cxn>
                <a:cxn ang="0">
                  <a:pos x="42" y="219"/>
                </a:cxn>
                <a:cxn ang="0">
                  <a:pos x="42" y="219"/>
                </a:cxn>
                <a:cxn ang="0">
                  <a:pos x="50" y="201"/>
                </a:cxn>
                <a:cxn ang="0">
                  <a:pos x="60" y="182"/>
                </a:cxn>
                <a:cxn ang="0">
                  <a:pos x="80" y="147"/>
                </a:cxn>
                <a:cxn ang="0">
                  <a:pos x="80" y="147"/>
                </a:cxn>
                <a:cxn ang="0">
                  <a:pos x="91" y="127"/>
                </a:cxn>
                <a:cxn ang="0">
                  <a:pos x="104" y="109"/>
                </a:cxn>
                <a:cxn ang="0">
                  <a:pos x="116" y="90"/>
                </a:cxn>
                <a:cxn ang="0">
                  <a:pos x="130" y="73"/>
                </a:cxn>
                <a:cxn ang="0">
                  <a:pos x="144" y="55"/>
                </a:cxn>
                <a:cxn ang="0">
                  <a:pos x="160" y="39"/>
                </a:cxn>
                <a:cxn ang="0">
                  <a:pos x="175" y="24"/>
                </a:cxn>
                <a:cxn ang="0">
                  <a:pos x="193" y="10"/>
                </a:cxn>
                <a:cxn ang="0">
                  <a:pos x="193" y="10"/>
                </a:cxn>
                <a:cxn ang="0">
                  <a:pos x="194" y="8"/>
                </a:cxn>
                <a:cxn ang="0">
                  <a:pos x="195" y="6"/>
                </a:cxn>
                <a:cxn ang="0">
                  <a:pos x="194" y="2"/>
                </a:cxn>
                <a:cxn ang="0">
                  <a:pos x="193" y="1"/>
                </a:cxn>
                <a:cxn ang="0">
                  <a:pos x="192" y="0"/>
                </a:cxn>
                <a:cxn ang="0">
                  <a:pos x="190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5" h="299">
                  <a:moveTo>
                    <a:pt x="187" y="1"/>
                  </a:moveTo>
                  <a:lnTo>
                    <a:pt x="187" y="1"/>
                  </a:lnTo>
                  <a:lnTo>
                    <a:pt x="170" y="16"/>
                  </a:lnTo>
                  <a:lnTo>
                    <a:pt x="153" y="31"/>
                  </a:lnTo>
                  <a:lnTo>
                    <a:pt x="138" y="48"/>
                  </a:lnTo>
                  <a:lnTo>
                    <a:pt x="123" y="65"/>
                  </a:lnTo>
                  <a:lnTo>
                    <a:pt x="110" y="84"/>
                  </a:lnTo>
                  <a:lnTo>
                    <a:pt x="97" y="103"/>
                  </a:lnTo>
                  <a:lnTo>
                    <a:pt x="72" y="142"/>
                  </a:lnTo>
                  <a:lnTo>
                    <a:pt x="72" y="142"/>
                  </a:lnTo>
                  <a:lnTo>
                    <a:pt x="60" y="161"/>
                  </a:lnTo>
                  <a:lnTo>
                    <a:pt x="50" y="181"/>
                  </a:lnTo>
                  <a:lnTo>
                    <a:pt x="40" y="202"/>
                  </a:lnTo>
                  <a:lnTo>
                    <a:pt x="30" y="221"/>
                  </a:lnTo>
                  <a:lnTo>
                    <a:pt x="30" y="221"/>
                  </a:lnTo>
                  <a:lnTo>
                    <a:pt x="21" y="240"/>
                  </a:lnTo>
                  <a:lnTo>
                    <a:pt x="12" y="258"/>
                  </a:lnTo>
                  <a:lnTo>
                    <a:pt x="8" y="266"/>
                  </a:lnTo>
                  <a:lnTo>
                    <a:pt x="5" y="275"/>
                  </a:lnTo>
                  <a:lnTo>
                    <a:pt x="3" y="284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9" y="298"/>
                  </a:lnTo>
                  <a:lnTo>
                    <a:pt x="10" y="297"/>
                  </a:lnTo>
                  <a:lnTo>
                    <a:pt x="10" y="295"/>
                  </a:lnTo>
                  <a:lnTo>
                    <a:pt x="10" y="295"/>
                  </a:lnTo>
                  <a:lnTo>
                    <a:pt x="12" y="284"/>
                  </a:lnTo>
                  <a:lnTo>
                    <a:pt x="14" y="275"/>
                  </a:lnTo>
                  <a:lnTo>
                    <a:pt x="18" y="266"/>
                  </a:lnTo>
                  <a:lnTo>
                    <a:pt x="22" y="255"/>
                  </a:lnTo>
                  <a:lnTo>
                    <a:pt x="33" y="237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50" y="201"/>
                  </a:lnTo>
                  <a:lnTo>
                    <a:pt x="60" y="182"/>
                  </a:lnTo>
                  <a:lnTo>
                    <a:pt x="80" y="147"/>
                  </a:lnTo>
                  <a:lnTo>
                    <a:pt x="80" y="147"/>
                  </a:lnTo>
                  <a:lnTo>
                    <a:pt x="91" y="127"/>
                  </a:lnTo>
                  <a:lnTo>
                    <a:pt x="104" y="109"/>
                  </a:lnTo>
                  <a:lnTo>
                    <a:pt x="116" y="90"/>
                  </a:lnTo>
                  <a:lnTo>
                    <a:pt x="130" y="73"/>
                  </a:lnTo>
                  <a:lnTo>
                    <a:pt x="144" y="55"/>
                  </a:lnTo>
                  <a:lnTo>
                    <a:pt x="160" y="39"/>
                  </a:lnTo>
                  <a:lnTo>
                    <a:pt x="175" y="24"/>
                  </a:lnTo>
                  <a:lnTo>
                    <a:pt x="193" y="10"/>
                  </a:lnTo>
                  <a:lnTo>
                    <a:pt x="193" y="10"/>
                  </a:lnTo>
                  <a:lnTo>
                    <a:pt x="194" y="8"/>
                  </a:lnTo>
                  <a:lnTo>
                    <a:pt x="195" y="6"/>
                  </a:lnTo>
                  <a:lnTo>
                    <a:pt x="194" y="2"/>
                  </a:lnTo>
                  <a:lnTo>
                    <a:pt x="193" y="1"/>
                  </a:lnTo>
                  <a:lnTo>
                    <a:pt x="192" y="0"/>
                  </a:lnTo>
                  <a:lnTo>
                    <a:pt x="190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7" name="Freeform 103"/>
            <p:cNvSpPr/>
            <p:nvPr/>
          </p:nvSpPr>
          <p:spPr bwMode="auto">
            <a:xfrm>
              <a:off x="6181725" y="2536825"/>
              <a:ext cx="115888" cy="185738"/>
            </a:xfrm>
            <a:custGeom>
              <a:avLst/>
              <a:gdLst/>
              <a:ahLst/>
              <a:cxnLst>
                <a:cxn ang="0">
                  <a:pos x="210" y="1"/>
                </a:cxn>
                <a:cxn ang="0">
                  <a:pos x="193" y="19"/>
                </a:cxn>
                <a:cxn ang="0">
                  <a:pos x="179" y="38"/>
                </a:cxn>
                <a:cxn ang="0">
                  <a:pos x="159" y="69"/>
                </a:cxn>
                <a:cxn ang="0">
                  <a:pos x="152" y="78"/>
                </a:cxn>
                <a:cxn ang="0">
                  <a:pos x="118" y="119"/>
                </a:cxn>
                <a:cxn ang="0">
                  <a:pos x="93" y="150"/>
                </a:cxn>
                <a:cxn ang="0">
                  <a:pos x="87" y="161"/>
                </a:cxn>
                <a:cxn ang="0">
                  <a:pos x="60" y="204"/>
                </a:cxn>
                <a:cxn ang="0">
                  <a:pos x="32" y="249"/>
                </a:cxn>
                <a:cxn ang="0">
                  <a:pos x="14" y="284"/>
                </a:cxn>
                <a:cxn ang="0">
                  <a:pos x="6" y="308"/>
                </a:cxn>
                <a:cxn ang="0">
                  <a:pos x="1" y="333"/>
                </a:cxn>
                <a:cxn ang="0">
                  <a:pos x="0" y="346"/>
                </a:cxn>
                <a:cxn ang="0">
                  <a:pos x="1" y="349"/>
                </a:cxn>
                <a:cxn ang="0">
                  <a:pos x="4" y="350"/>
                </a:cxn>
                <a:cxn ang="0">
                  <a:pos x="8" y="349"/>
                </a:cxn>
                <a:cxn ang="0">
                  <a:pos x="9" y="346"/>
                </a:cxn>
                <a:cxn ang="0">
                  <a:pos x="10" y="334"/>
                </a:cxn>
                <a:cxn ang="0">
                  <a:pos x="15" y="310"/>
                </a:cxn>
                <a:cxn ang="0">
                  <a:pos x="24" y="286"/>
                </a:cxn>
                <a:cxn ang="0">
                  <a:pos x="41" y="252"/>
                </a:cxn>
                <a:cxn ang="0">
                  <a:pos x="68" y="208"/>
                </a:cxn>
                <a:cxn ang="0">
                  <a:pos x="95" y="166"/>
                </a:cxn>
                <a:cxn ang="0">
                  <a:pos x="102" y="154"/>
                </a:cxn>
                <a:cxn ang="0">
                  <a:pos x="127" y="121"/>
                </a:cxn>
                <a:cxn ang="0">
                  <a:pos x="163" y="78"/>
                </a:cxn>
                <a:cxn ang="0">
                  <a:pos x="170" y="69"/>
                </a:cxn>
                <a:cxn ang="0">
                  <a:pos x="188" y="41"/>
                </a:cxn>
                <a:cxn ang="0">
                  <a:pos x="200" y="24"/>
                </a:cxn>
                <a:cxn ang="0">
                  <a:pos x="217" y="7"/>
                </a:cxn>
                <a:cxn ang="0">
                  <a:pos x="218" y="6"/>
                </a:cxn>
                <a:cxn ang="0">
                  <a:pos x="218" y="3"/>
                </a:cxn>
                <a:cxn ang="0">
                  <a:pos x="214" y="0"/>
                </a:cxn>
                <a:cxn ang="0">
                  <a:pos x="210" y="1"/>
                </a:cxn>
              </a:cxnLst>
              <a:rect l="0" t="0" r="r" b="b"/>
              <a:pathLst>
                <a:path w="218" h="350">
                  <a:moveTo>
                    <a:pt x="210" y="1"/>
                  </a:moveTo>
                  <a:lnTo>
                    <a:pt x="210" y="1"/>
                  </a:lnTo>
                  <a:lnTo>
                    <a:pt x="200" y="9"/>
                  </a:lnTo>
                  <a:lnTo>
                    <a:pt x="193" y="19"/>
                  </a:lnTo>
                  <a:lnTo>
                    <a:pt x="185" y="28"/>
                  </a:lnTo>
                  <a:lnTo>
                    <a:pt x="179" y="38"/>
                  </a:lnTo>
                  <a:lnTo>
                    <a:pt x="165" y="59"/>
                  </a:lnTo>
                  <a:lnTo>
                    <a:pt x="159" y="69"/>
                  </a:lnTo>
                  <a:lnTo>
                    <a:pt x="152" y="78"/>
                  </a:lnTo>
                  <a:lnTo>
                    <a:pt x="152" y="78"/>
                  </a:lnTo>
                  <a:lnTo>
                    <a:pt x="134" y="99"/>
                  </a:lnTo>
                  <a:lnTo>
                    <a:pt x="118" y="119"/>
                  </a:lnTo>
                  <a:lnTo>
                    <a:pt x="101" y="139"/>
                  </a:lnTo>
                  <a:lnTo>
                    <a:pt x="93" y="150"/>
                  </a:lnTo>
                  <a:lnTo>
                    <a:pt x="87" y="161"/>
                  </a:lnTo>
                  <a:lnTo>
                    <a:pt x="87" y="161"/>
                  </a:lnTo>
                  <a:lnTo>
                    <a:pt x="73" y="183"/>
                  </a:lnTo>
                  <a:lnTo>
                    <a:pt x="60" y="204"/>
                  </a:lnTo>
                  <a:lnTo>
                    <a:pt x="45" y="226"/>
                  </a:lnTo>
                  <a:lnTo>
                    <a:pt x="32" y="249"/>
                  </a:lnTo>
                  <a:lnTo>
                    <a:pt x="21" y="273"/>
                  </a:lnTo>
                  <a:lnTo>
                    <a:pt x="14" y="284"/>
                  </a:lnTo>
                  <a:lnTo>
                    <a:pt x="10" y="296"/>
                  </a:lnTo>
                  <a:lnTo>
                    <a:pt x="6" y="308"/>
                  </a:lnTo>
                  <a:lnTo>
                    <a:pt x="3" y="320"/>
                  </a:lnTo>
                  <a:lnTo>
                    <a:pt x="1" y="333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48"/>
                  </a:lnTo>
                  <a:lnTo>
                    <a:pt x="1" y="349"/>
                  </a:lnTo>
                  <a:lnTo>
                    <a:pt x="3" y="350"/>
                  </a:lnTo>
                  <a:lnTo>
                    <a:pt x="4" y="350"/>
                  </a:lnTo>
                  <a:lnTo>
                    <a:pt x="6" y="350"/>
                  </a:lnTo>
                  <a:lnTo>
                    <a:pt x="8" y="349"/>
                  </a:lnTo>
                  <a:lnTo>
                    <a:pt x="9" y="348"/>
                  </a:lnTo>
                  <a:lnTo>
                    <a:pt x="9" y="346"/>
                  </a:lnTo>
                  <a:lnTo>
                    <a:pt x="9" y="346"/>
                  </a:lnTo>
                  <a:lnTo>
                    <a:pt x="10" y="334"/>
                  </a:lnTo>
                  <a:lnTo>
                    <a:pt x="12" y="321"/>
                  </a:lnTo>
                  <a:lnTo>
                    <a:pt x="15" y="310"/>
                  </a:lnTo>
                  <a:lnTo>
                    <a:pt x="20" y="297"/>
                  </a:lnTo>
                  <a:lnTo>
                    <a:pt x="24" y="286"/>
                  </a:lnTo>
                  <a:lnTo>
                    <a:pt x="29" y="275"/>
                  </a:lnTo>
                  <a:lnTo>
                    <a:pt x="41" y="252"/>
                  </a:lnTo>
                  <a:lnTo>
                    <a:pt x="55" y="229"/>
                  </a:lnTo>
                  <a:lnTo>
                    <a:pt x="68" y="208"/>
                  </a:lnTo>
                  <a:lnTo>
                    <a:pt x="82" y="187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102" y="154"/>
                  </a:lnTo>
                  <a:lnTo>
                    <a:pt x="110" y="142"/>
                  </a:lnTo>
                  <a:lnTo>
                    <a:pt x="127" y="121"/>
                  </a:lnTo>
                  <a:lnTo>
                    <a:pt x="146" y="100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70" y="69"/>
                  </a:lnTo>
                  <a:lnTo>
                    <a:pt x="177" y="60"/>
                  </a:lnTo>
                  <a:lnTo>
                    <a:pt x="188" y="41"/>
                  </a:lnTo>
                  <a:lnTo>
                    <a:pt x="194" y="32"/>
                  </a:lnTo>
                  <a:lnTo>
                    <a:pt x="200" y="24"/>
                  </a:lnTo>
                  <a:lnTo>
                    <a:pt x="209" y="15"/>
                  </a:lnTo>
                  <a:lnTo>
                    <a:pt x="217" y="7"/>
                  </a:lnTo>
                  <a:lnTo>
                    <a:pt x="217" y="7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8" y="3"/>
                  </a:lnTo>
                  <a:lnTo>
                    <a:pt x="217" y="1"/>
                  </a:lnTo>
                  <a:lnTo>
                    <a:pt x="214" y="0"/>
                  </a:lnTo>
                  <a:lnTo>
                    <a:pt x="212" y="0"/>
                  </a:lnTo>
                  <a:lnTo>
                    <a:pt x="210" y="1"/>
                  </a:lnTo>
                  <a:lnTo>
                    <a:pt x="2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8" name="Freeform 104"/>
            <p:cNvSpPr/>
            <p:nvPr/>
          </p:nvSpPr>
          <p:spPr bwMode="auto">
            <a:xfrm>
              <a:off x="6189663" y="2667000"/>
              <a:ext cx="47625" cy="85725"/>
            </a:xfrm>
            <a:custGeom>
              <a:avLst/>
              <a:gdLst/>
              <a:ahLst/>
              <a:cxnLst>
                <a:cxn ang="0">
                  <a:pos x="82" y="2"/>
                </a:cxn>
                <a:cxn ang="0">
                  <a:pos x="82" y="2"/>
                </a:cxn>
                <a:cxn ang="0">
                  <a:pos x="74" y="9"/>
                </a:cxn>
                <a:cxn ang="0">
                  <a:pos x="67" y="17"/>
                </a:cxn>
                <a:cxn ang="0">
                  <a:pos x="59" y="26"/>
                </a:cxn>
                <a:cxn ang="0">
                  <a:pos x="53" y="35"/>
                </a:cxn>
                <a:cxn ang="0">
                  <a:pos x="42" y="53"/>
                </a:cxn>
                <a:cxn ang="0">
                  <a:pos x="32" y="73"/>
                </a:cxn>
                <a:cxn ang="0">
                  <a:pos x="24" y="93"/>
                </a:cxn>
                <a:cxn ang="0">
                  <a:pos x="16" y="113"/>
                </a:cxn>
                <a:cxn ang="0">
                  <a:pos x="9" y="134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4" y="161"/>
                </a:cxn>
                <a:cxn ang="0">
                  <a:pos x="7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17" y="138"/>
                </a:cxn>
                <a:cxn ang="0">
                  <a:pos x="25" y="118"/>
                </a:cxn>
                <a:cxn ang="0">
                  <a:pos x="32" y="98"/>
                </a:cxn>
                <a:cxn ang="0">
                  <a:pos x="41" y="77"/>
                </a:cxn>
                <a:cxn ang="0">
                  <a:pos x="50" y="59"/>
                </a:cxn>
                <a:cxn ang="0">
                  <a:pos x="60" y="40"/>
                </a:cxn>
                <a:cxn ang="0">
                  <a:pos x="67" y="32"/>
                </a:cxn>
                <a:cxn ang="0">
                  <a:pos x="74" y="24"/>
                </a:cxn>
                <a:cxn ang="0">
                  <a:pos x="81" y="15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2" y="2"/>
                </a:cxn>
                <a:cxn ang="0">
                  <a:pos x="82" y="2"/>
                </a:cxn>
              </a:cxnLst>
              <a:rect l="0" t="0" r="r" b="b"/>
              <a:pathLst>
                <a:path w="90" h="161">
                  <a:moveTo>
                    <a:pt x="82" y="2"/>
                  </a:moveTo>
                  <a:lnTo>
                    <a:pt x="82" y="2"/>
                  </a:lnTo>
                  <a:lnTo>
                    <a:pt x="74" y="9"/>
                  </a:lnTo>
                  <a:lnTo>
                    <a:pt x="67" y="17"/>
                  </a:lnTo>
                  <a:lnTo>
                    <a:pt x="59" y="26"/>
                  </a:lnTo>
                  <a:lnTo>
                    <a:pt x="53" y="35"/>
                  </a:lnTo>
                  <a:lnTo>
                    <a:pt x="42" y="53"/>
                  </a:lnTo>
                  <a:lnTo>
                    <a:pt x="32" y="73"/>
                  </a:lnTo>
                  <a:lnTo>
                    <a:pt x="24" y="93"/>
                  </a:lnTo>
                  <a:lnTo>
                    <a:pt x="16" y="113"/>
                  </a:lnTo>
                  <a:lnTo>
                    <a:pt x="9" y="134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4" y="161"/>
                  </a:lnTo>
                  <a:lnTo>
                    <a:pt x="7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17" y="138"/>
                  </a:lnTo>
                  <a:lnTo>
                    <a:pt x="25" y="118"/>
                  </a:lnTo>
                  <a:lnTo>
                    <a:pt x="32" y="98"/>
                  </a:lnTo>
                  <a:lnTo>
                    <a:pt x="41" y="77"/>
                  </a:lnTo>
                  <a:lnTo>
                    <a:pt x="50" y="59"/>
                  </a:lnTo>
                  <a:lnTo>
                    <a:pt x="60" y="40"/>
                  </a:lnTo>
                  <a:lnTo>
                    <a:pt x="67" y="32"/>
                  </a:lnTo>
                  <a:lnTo>
                    <a:pt x="74" y="24"/>
                  </a:lnTo>
                  <a:lnTo>
                    <a:pt x="81" y="15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2" y="2"/>
                  </a:lnTo>
                  <a:lnTo>
                    <a:pt x="8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9" name="Freeform 105"/>
            <p:cNvSpPr/>
            <p:nvPr/>
          </p:nvSpPr>
          <p:spPr bwMode="auto">
            <a:xfrm>
              <a:off x="6210300" y="2705100"/>
              <a:ext cx="34925" cy="6826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12"/>
                </a:cxn>
                <a:cxn ang="0">
                  <a:pos x="50" y="21"/>
                </a:cxn>
                <a:cxn ang="0">
                  <a:pos x="40" y="35"/>
                </a:cxn>
                <a:cxn ang="0">
                  <a:pos x="31" y="50"/>
                </a:cxn>
                <a:cxn ang="0">
                  <a:pos x="25" y="58"/>
                </a:cxn>
                <a:cxn ang="0">
                  <a:pos x="21" y="66"/>
                </a:cxn>
                <a:cxn ang="0">
                  <a:pos x="21" y="66"/>
                </a:cxn>
                <a:cxn ang="0">
                  <a:pos x="15" y="80"/>
                </a:cxn>
                <a:cxn ang="0">
                  <a:pos x="10" y="94"/>
                </a:cxn>
                <a:cxn ang="0">
                  <a:pos x="1" y="122"/>
                </a:cxn>
                <a:cxn ang="0">
                  <a:pos x="1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0" y="94"/>
                </a:cxn>
                <a:cxn ang="0">
                  <a:pos x="26" y="79"/>
                </a:cxn>
                <a:cxn ang="0">
                  <a:pos x="33" y="64"/>
                </a:cxn>
                <a:cxn ang="0">
                  <a:pos x="33" y="64"/>
                </a:cxn>
                <a:cxn ang="0">
                  <a:pos x="37" y="57"/>
                </a:cxn>
                <a:cxn ang="0">
                  <a:pos x="41" y="50"/>
                </a:cxn>
                <a:cxn ang="0">
                  <a:pos x="50" y="36"/>
                </a:cxn>
                <a:cxn ang="0">
                  <a:pos x="60" y="22"/>
                </a:cxn>
                <a:cxn ang="0">
                  <a:pos x="64" y="14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7" h="128">
                  <a:moveTo>
                    <a:pt x="57" y="3"/>
                  </a:moveTo>
                  <a:lnTo>
                    <a:pt x="57" y="3"/>
                  </a:lnTo>
                  <a:lnTo>
                    <a:pt x="54" y="12"/>
                  </a:lnTo>
                  <a:lnTo>
                    <a:pt x="50" y="21"/>
                  </a:lnTo>
                  <a:lnTo>
                    <a:pt x="40" y="35"/>
                  </a:lnTo>
                  <a:lnTo>
                    <a:pt x="31" y="50"/>
                  </a:lnTo>
                  <a:lnTo>
                    <a:pt x="25" y="58"/>
                  </a:lnTo>
                  <a:lnTo>
                    <a:pt x="21" y="66"/>
                  </a:lnTo>
                  <a:lnTo>
                    <a:pt x="21" y="66"/>
                  </a:lnTo>
                  <a:lnTo>
                    <a:pt x="15" y="80"/>
                  </a:lnTo>
                  <a:lnTo>
                    <a:pt x="10" y="94"/>
                  </a:lnTo>
                  <a:lnTo>
                    <a:pt x="1" y="122"/>
                  </a:lnTo>
                  <a:lnTo>
                    <a:pt x="1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0" y="94"/>
                  </a:lnTo>
                  <a:lnTo>
                    <a:pt x="26" y="79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7" y="57"/>
                  </a:lnTo>
                  <a:lnTo>
                    <a:pt x="41" y="50"/>
                  </a:lnTo>
                  <a:lnTo>
                    <a:pt x="50" y="36"/>
                  </a:lnTo>
                  <a:lnTo>
                    <a:pt x="60" y="22"/>
                  </a:lnTo>
                  <a:lnTo>
                    <a:pt x="64" y="14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0" name="Freeform 106"/>
            <p:cNvSpPr/>
            <p:nvPr/>
          </p:nvSpPr>
          <p:spPr bwMode="auto">
            <a:xfrm>
              <a:off x="6240463" y="2722563"/>
              <a:ext cx="30163" cy="60325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11"/>
                </a:cxn>
                <a:cxn ang="0">
                  <a:pos x="45" y="18"/>
                </a:cxn>
                <a:cxn ang="0">
                  <a:pos x="40" y="30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14" y="81"/>
                </a:cxn>
                <a:cxn ang="0">
                  <a:pos x="7" y="94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6" y="97"/>
                </a:cxn>
                <a:cxn ang="0">
                  <a:pos x="23" y="82"/>
                </a:cxn>
                <a:cxn ang="0">
                  <a:pos x="31" y="67"/>
                </a:cxn>
                <a:cxn ang="0">
                  <a:pos x="39" y="53"/>
                </a:cxn>
                <a:cxn ang="0">
                  <a:pos x="39" y="53"/>
                </a:cxn>
                <a:cxn ang="0">
                  <a:pos x="50" y="29"/>
                </a:cxn>
                <a:cxn ang="0">
                  <a:pos x="54" y="18"/>
                </a:cxn>
                <a:cxn ang="0">
                  <a:pos x="56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6" y="3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49" y="2"/>
                </a:cxn>
                <a:cxn ang="0">
                  <a:pos x="48" y="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57" h="114">
                  <a:moveTo>
                    <a:pt x="47" y="5"/>
                  </a:moveTo>
                  <a:lnTo>
                    <a:pt x="47" y="5"/>
                  </a:lnTo>
                  <a:lnTo>
                    <a:pt x="46" y="11"/>
                  </a:lnTo>
                  <a:lnTo>
                    <a:pt x="45" y="18"/>
                  </a:lnTo>
                  <a:lnTo>
                    <a:pt x="40" y="30"/>
                  </a:lnTo>
                  <a:lnTo>
                    <a:pt x="27" y="55"/>
                  </a:lnTo>
                  <a:lnTo>
                    <a:pt x="27" y="55"/>
                  </a:lnTo>
                  <a:lnTo>
                    <a:pt x="14" y="81"/>
                  </a:lnTo>
                  <a:lnTo>
                    <a:pt x="7" y="94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6" y="97"/>
                  </a:lnTo>
                  <a:lnTo>
                    <a:pt x="23" y="82"/>
                  </a:lnTo>
                  <a:lnTo>
                    <a:pt x="31" y="67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50" y="29"/>
                  </a:lnTo>
                  <a:lnTo>
                    <a:pt x="54" y="18"/>
                  </a:lnTo>
                  <a:lnTo>
                    <a:pt x="56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6" y="3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49" y="2"/>
                  </a:lnTo>
                  <a:lnTo>
                    <a:pt x="48" y="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1" name="Freeform 107"/>
            <p:cNvSpPr/>
            <p:nvPr/>
          </p:nvSpPr>
          <p:spPr bwMode="auto">
            <a:xfrm>
              <a:off x="6275388" y="2730500"/>
              <a:ext cx="31750" cy="55563"/>
            </a:xfrm>
            <a:custGeom>
              <a:avLst/>
              <a:gdLst/>
              <a:ahLst/>
              <a:cxnLst>
                <a:cxn ang="0">
                  <a:pos x="51" y="3"/>
                </a:cxn>
                <a:cxn ang="0">
                  <a:pos x="51" y="3"/>
                </a:cxn>
                <a:cxn ang="0">
                  <a:pos x="50" y="9"/>
                </a:cxn>
                <a:cxn ang="0">
                  <a:pos x="47" y="15"/>
                </a:cxn>
                <a:cxn ang="0">
                  <a:pos x="43" y="20"/>
                </a:cxn>
                <a:cxn ang="0">
                  <a:pos x="39" y="25"/>
                </a:cxn>
                <a:cxn ang="0">
                  <a:pos x="31" y="36"/>
                </a:cxn>
                <a:cxn ang="0">
                  <a:pos x="26" y="41"/>
                </a:cxn>
                <a:cxn ang="0">
                  <a:pos x="23" y="46"/>
                </a:cxn>
                <a:cxn ang="0">
                  <a:pos x="23" y="46"/>
                </a:cxn>
                <a:cxn ang="0">
                  <a:pos x="10" y="71"/>
                </a:cxn>
                <a:cxn ang="0">
                  <a:pos x="4" y="8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4" y="86"/>
                </a:cxn>
                <a:cxn ang="0">
                  <a:pos x="20" y="72"/>
                </a:cxn>
                <a:cxn ang="0">
                  <a:pos x="34" y="45"/>
                </a:cxn>
                <a:cxn ang="0">
                  <a:pos x="34" y="45"/>
                </a:cxn>
                <a:cxn ang="0">
                  <a:pos x="37" y="40"/>
                </a:cxn>
                <a:cxn ang="0">
                  <a:pos x="41" y="36"/>
                </a:cxn>
                <a:cxn ang="0">
                  <a:pos x="49" y="26"/>
                </a:cxn>
                <a:cxn ang="0">
                  <a:pos x="53" y="22"/>
                </a:cxn>
                <a:cxn ang="0">
                  <a:pos x="56" y="17"/>
                </a:cxn>
                <a:cxn ang="0">
                  <a:pos x="59" y="12"/>
                </a:cxn>
                <a:cxn ang="0">
                  <a:pos x="60" y="6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3"/>
                </a:cxn>
              </a:cxnLst>
              <a:rect l="0" t="0" r="r" b="b"/>
              <a:pathLst>
                <a:path w="60" h="104">
                  <a:moveTo>
                    <a:pt x="51" y="3"/>
                  </a:moveTo>
                  <a:lnTo>
                    <a:pt x="51" y="3"/>
                  </a:lnTo>
                  <a:lnTo>
                    <a:pt x="50" y="9"/>
                  </a:lnTo>
                  <a:lnTo>
                    <a:pt x="47" y="15"/>
                  </a:lnTo>
                  <a:lnTo>
                    <a:pt x="43" y="20"/>
                  </a:lnTo>
                  <a:lnTo>
                    <a:pt x="39" y="25"/>
                  </a:lnTo>
                  <a:lnTo>
                    <a:pt x="31" y="36"/>
                  </a:lnTo>
                  <a:lnTo>
                    <a:pt x="26" y="41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0" y="71"/>
                  </a:lnTo>
                  <a:lnTo>
                    <a:pt x="4" y="8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4" y="86"/>
                  </a:lnTo>
                  <a:lnTo>
                    <a:pt x="20" y="72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7" y="40"/>
                  </a:lnTo>
                  <a:lnTo>
                    <a:pt x="41" y="36"/>
                  </a:lnTo>
                  <a:lnTo>
                    <a:pt x="49" y="26"/>
                  </a:lnTo>
                  <a:lnTo>
                    <a:pt x="53" y="22"/>
                  </a:lnTo>
                  <a:lnTo>
                    <a:pt x="56" y="17"/>
                  </a:lnTo>
                  <a:lnTo>
                    <a:pt x="59" y="12"/>
                  </a:lnTo>
                  <a:lnTo>
                    <a:pt x="60" y="6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2" name="Freeform 108"/>
            <p:cNvSpPr/>
            <p:nvPr/>
          </p:nvSpPr>
          <p:spPr bwMode="auto">
            <a:xfrm>
              <a:off x="6300788" y="2730500"/>
              <a:ext cx="36513" cy="6032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60" y="10"/>
                </a:cxn>
                <a:cxn ang="0">
                  <a:pos x="57" y="16"/>
                </a:cxn>
                <a:cxn ang="0">
                  <a:pos x="53" y="23"/>
                </a:cxn>
                <a:cxn ang="0">
                  <a:pos x="48" y="30"/>
                </a:cxn>
                <a:cxn ang="0">
                  <a:pos x="37" y="42"/>
                </a:cxn>
                <a:cxn ang="0">
                  <a:pos x="28" y="53"/>
                </a:cxn>
                <a:cxn ang="0">
                  <a:pos x="28" y="53"/>
                </a:cxn>
                <a:cxn ang="0">
                  <a:pos x="19" y="66"/>
                </a:cxn>
                <a:cxn ang="0">
                  <a:pos x="11" y="79"/>
                </a:cxn>
                <a:cxn ang="0">
                  <a:pos x="5" y="93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102"/>
                </a:cxn>
                <a:cxn ang="0">
                  <a:pos x="15" y="94"/>
                </a:cxn>
                <a:cxn ang="0">
                  <a:pos x="23" y="78"/>
                </a:cxn>
                <a:cxn ang="0">
                  <a:pos x="32" y="64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50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6" y="18"/>
                </a:cxn>
                <a:cxn ang="0">
                  <a:pos x="69" y="12"/>
                </a:cxn>
                <a:cxn ang="0">
                  <a:pos x="70" y="6"/>
                </a:cxn>
                <a:cxn ang="0">
                  <a:pos x="70" y="6"/>
                </a:cxn>
                <a:cxn ang="0">
                  <a:pos x="70" y="4"/>
                </a:cxn>
                <a:cxn ang="0">
                  <a:pos x="69" y="2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2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0" h="113">
                  <a:moveTo>
                    <a:pt x="62" y="3"/>
                  </a:moveTo>
                  <a:lnTo>
                    <a:pt x="62" y="3"/>
                  </a:lnTo>
                  <a:lnTo>
                    <a:pt x="60" y="10"/>
                  </a:lnTo>
                  <a:lnTo>
                    <a:pt x="57" y="16"/>
                  </a:lnTo>
                  <a:lnTo>
                    <a:pt x="53" y="23"/>
                  </a:lnTo>
                  <a:lnTo>
                    <a:pt x="48" y="30"/>
                  </a:lnTo>
                  <a:lnTo>
                    <a:pt x="37" y="42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19" y="66"/>
                  </a:lnTo>
                  <a:lnTo>
                    <a:pt x="11" y="79"/>
                  </a:lnTo>
                  <a:lnTo>
                    <a:pt x="5" y="93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02"/>
                  </a:lnTo>
                  <a:lnTo>
                    <a:pt x="15" y="94"/>
                  </a:lnTo>
                  <a:lnTo>
                    <a:pt x="23" y="78"/>
                  </a:lnTo>
                  <a:lnTo>
                    <a:pt x="32" y="64"/>
                  </a:lnTo>
                  <a:lnTo>
                    <a:pt x="41" y="49"/>
                  </a:lnTo>
                  <a:lnTo>
                    <a:pt x="41" y="49"/>
                  </a:lnTo>
                  <a:lnTo>
                    <a:pt x="50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6" y="18"/>
                  </a:lnTo>
                  <a:lnTo>
                    <a:pt x="69" y="12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4"/>
                  </a:lnTo>
                  <a:lnTo>
                    <a:pt x="69" y="2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3" name="Freeform 109"/>
            <p:cNvSpPr/>
            <p:nvPr/>
          </p:nvSpPr>
          <p:spPr bwMode="auto">
            <a:xfrm>
              <a:off x="6326188" y="2735263"/>
              <a:ext cx="44450" cy="63500"/>
            </a:xfrm>
            <a:custGeom>
              <a:avLst/>
              <a:gdLst/>
              <a:ahLst/>
              <a:cxnLst>
                <a:cxn ang="0">
                  <a:pos x="76" y="1"/>
                </a:cxn>
                <a:cxn ang="0">
                  <a:pos x="76" y="1"/>
                </a:cxn>
                <a:cxn ang="0">
                  <a:pos x="54" y="27"/>
                </a:cxn>
                <a:cxn ang="0">
                  <a:pos x="33" y="54"/>
                </a:cxn>
                <a:cxn ang="0">
                  <a:pos x="22" y="67"/>
                </a:cxn>
                <a:cxn ang="0">
                  <a:pos x="13" y="81"/>
                </a:cxn>
                <a:cxn ang="0">
                  <a:pos x="6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11" y="118"/>
                </a:cxn>
                <a:cxn ang="0">
                  <a:pos x="12" y="117"/>
                </a:cxn>
                <a:cxn ang="0">
                  <a:pos x="13" y="114"/>
                </a:cxn>
                <a:cxn ang="0">
                  <a:pos x="13" y="110"/>
                </a:cxn>
                <a:cxn ang="0">
                  <a:pos x="12" y="109"/>
                </a:cxn>
                <a:cxn ang="0">
                  <a:pos x="11" y="108"/>
                </a:cxn>
                <a:cxn ang="0">
                  <a:pos x="11" y="108"/>
                </a:cxn>
                <a:cxn ang="0">
                  <a:pos x="17" y="94"/>
                </a:cxn>
                <a:cxn ang="0">
                  <a:pos x="24" y="80"/>
                </a:cxn>
                <a:cxn ang="0">
                  <a:pos x="34" y="67"/>
                </a:cxn>
                <a:cxn ang="0">
                  <a:pos x="43" y="55"/>
                </a:cxn>
                <a:cxn ang="0">
                  <a:pos x="64" y="3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84" y="4"/>
                </a:cxn>
                <a:cxn ang="0">
                  <a:pos x="84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1"/>
                </a:cxn>
              </a:cxnLst>
              <a:rect l="0" t="0" r="r" b="b"/>
              <a:pathLst>
                <a:path w="84" h="118">
                  <a:moveTo>
                    <a:pt x="76" y="1"/>
                  </a:moveTo>
                  <a:lnTo>
                    <a:pt x="76" y="1"/>
                  </a:lnTo>
                  <a:lnTo>
                    <a:pt x="54" y="27"/>
                  </a:lnTo>
                  <a:lnTo>
                    <a:pt x="33" y="54"/>
                  </a:lnTo>
                  <a:lnTo>
                    <a:pt x="22" y="67"/>
                  </a:lnTo>
                  <a:lnTo>
                    <a:pt x="13" y="81"/>
                  </a:lnTo>
                  <a:lnTo>
                    <a:pt x="6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2" y="117"/>
                  </a:lnTo>
                  <a:lnTo>
                    <a:pt x="13" y="114"/>
                  </a:lnTo>
                  <a:lnTo>
                    <a:pt x="13" y="110"/>
                  </a:lnTo>
                  <a:lnTo>
                    <a:pt x="12" y="109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7" y="94"/>
                  </a:lnTo>
                  <a:lnTo>
                    <a:pt x="24" y="80"/>
                  </a:lnTo>
                  <a:lnTo>
                    <a:pt x="34" y="67"/>
                  </a:lnTo>
                  <a:lnTo>
                    <a:pt x="43" y="55"/>
                  </a:lnTo>
                  <a:lnTo>
                    <a:pt x="64" y="3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4" name="Freeform 110"/>
            <p:cNvSpPr/>
            <p:nvPr/>
          </p:nvSpPr>
          <p:spPr bwMode="auto">
            <a:xfrm>
              <a:off x="6361113" y="2738438"/>
              <a:ext cx="31750" cy="52388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9"/>
                </a:cxn>
                <a:cxn ang="0">
                  <a:pos x="48" y="14"/>
                </a:cxn>
                <a:cxn ang="0">
                  <a:pos x="43" y="25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14" y="67"/>
                </a:cxn>
                <a:cxn ang="0">
                  <a:pos x="7" y="8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3" y="99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5" y="83"/>
                </a:cxn>
                <a:cxn ang="0">
                  <a:pos x="23" y="70"/>
                </a:cxn>
                <a:cxn ang="0">
                  <a:pos x="41" y="44"/>
                </a:cxn>
                <a:cxn ang="0">
                  <a:pos x="41" y="44"/>
                </a:cxn>
                <a:cxn ang="0">
                  <a:pos x="53" y="26"/>
                </a:cxn>
                <a:cxn ang="0">
                  <a:pos x="59" y="16"/>
                </a:cxn>
                <a:cxn ang="0">
                  <a:pos x="61" y="10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2" h="99">
                  <a:moveTo>
                    <a:pt x="51" y="4"/>
                  </a:moveTo>
                  <a:lnTo>
                    <a:pt x="51" y="4"/>
                  </a:lnTo>
                  <a:lnTo>
                    <a:pt x="50" y="9"/>
                  </a:lnTo>
                  <a:lnTo>
                    <a:pt x="48" y="14"/>
                  </a:lnTo>
                  <a:lnTo>
                    <a:pt x="43" y="25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14" y="67"/>
                  </a:lnTo>
                  <a:lnTo>
                    <a:pt x="7" y="8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3" y="99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5" y="83"/>
                  </a:lnTo>
                  <a:lnTo>
                    <a:pt x="23" y="70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53" y="26"/>
                  </a:lnTo>
                  <a:lnTo>
                    <a:pt x="59" y="16"/>
                  </a:lnTo>
                  <a:lnTo>
                    <a:pt x="61" y="10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5" name="Freeform 111"/>
            <p:cNvSpPr/>
            <p:nvPr/>
          </p:nvSpPr>
          <p:spPr bwMode="auto">
            <a:xfrm>
              <a:off x="6392863" y="2614613"/>
              <a:ext cx="120650" cy="173038"/>
            </a:xfrm>
            <a:custGeom>
              <a:avLst/>
              <a:gdLst/>
              <a:ahLst/>
              <a:cxnLst>
                <a:cxn ang="0">
                  <a:pos x="218" y="2"/>
                </a:cxn>
                <a:cxn ang="0">
                  <a:pos x="202" y="22"/>
                </a:cxn>
                <a:cxn ang="0">
                  <a:pos x="186" y="41"/>
                </a:cxn>
                <a:cxn ang="0">
                  <a:pos x="178" y="49"/>
                </a:cxn>
                <a:cxn ang="0">
                  <a:pos x="161" y="78"/>
                </a:cxn>
                <a:cxn ang="0">
                  <a:pos x="131" y="121"/>
                </a:cxn>
                <a:cxn ang="0">
                  <a:pos x="102" y="167"/>
                </a:cxn>
                <a:cxn ang="0">
                  <a:pos x="75" y="213"/>
                </a:cxn>
                <a:cxn ang="0">
                  <a:pos x="46" y="259"/>
                </a:cxn>
                <a:cxn ang="0">
                  <a:pos x="40" y="266"/>
                </a:cxn>
                <a:cxn ang="0">
                  <a:pos x="19" y="288"/>
                </a:cxn>
                <a:cxn ang="0">
                  <a:pos x="7" y="303"/>
                </a:cxn>
                <a:cxn ang="0">
                  <a:pos x="0" y="321"/>
                </a:cxn>
                <a:cxn ang="0">
                  <a:pos x="0" y="323"/>
                </a:cxn>
                <a:cxn ang="0">
                  <a:pos x="3" y="326"/>
                </a:cxn>
                <a:cxn ang="0">
                  <a:pos x="7" y="326"/>
                </a:cxn>
                <a:cxn ang="0">
                  <a:pos x="9" y="323"/>
                </a:cxn>
                <a:cxn ang="0">
                  <a:pos x="10" y="319"/>
                </a:cxn>
                <a:cxn ang="0">
                  <a:pos x="18" y="305"/>
                </a:cxn>
                <a:cxn ang="0">
                  <a:pos x="32" y="291"/>
                </a:cxn>
                <a:cxn ang="0">
                  <a:pos x="46" y="274"/>
                </a:cxn>
                <a:cxn ang="0">
                  <a:pos x="60" y="257"/>
                </a:cxn>
                <a:cxn ang="0">
                  <a:pos x="87" y="211"/>
                </a:cxn>
                <a:cxn ang="0">
                  <a:pos x="114" y="165"/>
                </a:cxn>
                <a:cxn ang="0">
                  <a:pos x="141" y="123"/>
                </a:cxn>
                <a:cxn ang="0">
                  <a:pos x="169" y="82"/>
                </a:cxn>
                <a:cxn ang="0">
                  <a:pos x="182" y="62"/>
                </a:cxn>
                <a:cxn ang="0">
                  <a:pos x="197" y="42"/>
                </a:cxn>
                <a:cxn ang="0">
                  <a:pos x="204" y="33"/>
                </a:cxn>
                <a:cxn ang="0">
                  <a:pos x="220" y="16"/>
                </a:cxn>
                <a:cxn ang="0">
                  <a:pos x="226" y="7"/>
                </a:cxn>
                <a:cxn ang="0">
                  <a:pos x="227" y="3"/>
                </a:cxn>
                <a:cxn ang="0">
                  <a:pos x="225" y="1"/>
                </a:cxn>
                <a:cxn ang="0">
                  <a:pos x="221" y="0"/>
                </a:cxn>
                <a:cxn ang="0">
                  <a:pos x="218" y="2"/>
                </a:cxn>
              </a:cxnLst>
              <a:rect l="0" t="0" r="r" b="b"/>
              <a:pathLst>
                <a:path w="227" h="327">
                  <a:moveTo>
                    <a:pt x="218" y="2"/>
                  </a:moveTo>
                  <a:lnTo>
                    <a:pt x="218" y="2"/>
                  </a:lnTo>
                  <a:lnTo>
                    <a:pt x="210" y="12"/>
                  </a:lnTo>
                  <a:lnTo>
                    <a:pt x="202" y="22"/>
                  </a:lnTo>
                  <a:lnTo>
                    <a:pt x="194" y="32"/>
                  </a:lnTo>
                  <a:lnTo>
                    <a:pt x="186" y="41"/>
                  </a:lnTo>
                  <a:lnTo>
                    <a:pt x="186" y="41"/>
                  </a:lnTo>
                  <a:lnTo>
                    <a:pt x="178" y="49"/>
                  </a:lnTo>
                  <a:lnTo>
                    <a:pt x="172" y="5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31" y="121"/>
                  </a:lnTo>
                  <a:lnTo>
                    <a:pt x="116" y="144"/>
                  </a:lnTo>
                  <a:lnTo>
                    <a:pt x="102" y="167"/>
                  </a:lnTo>
                  <a:lnTo>
                    <a:pt x="102" y="167"/>
                  </a:lnTo>
                  <a:lnTo>
                    <a:pt x="75" y="213"/>
                  </a:lnTo>
                  <a:lnTo>
                    <a:pt x="61" y="236"/>
                  </a:lnTo>
                  <a:lnTo>
                    <a:pt x="46" y="259"/>
                  </a:lnTo>
                  <a:lnTo>
                    <a:pt x="46" y="259"/>
                  </a:lnTo>
                  <a:lnTo>
                    <a:pt x="40" y="266"/>
                  </a:lnTo>
                  <a:lnTo>
                    <a:pt x="34" y="273"/>
                  </a:lnTo>
                  <a:lnTo>
                    <a:pt x="19" y="288"/>
                  </a:lnTo>
                  <a:lnTo>
                    <a:pt x="12" y="296"/>
                  </a:lnTo>
                  <a:lnTo>
                    <a:pt x="7" y="303"/>
                  </a:lnTo>
                  <a:lnTo>
                    <a:pt x="2" y="312"/>
                  </a:lnTo>
                  <a:lnTo>
                    <a:pt x="0" y="321"/>
                  </a:lnTo>
                  <a:lnTo>
                    <a:pt x="0" y="321"/>
                  </a:lnTo>
                  <a:lnTo>
                    <a:pt x="0" y="323"/>
                  </a:lnTo>
                  <a:lnTo>
                    <a:pt x="0" y="324"/>
                  </a:lnTo>
                  <a:lnTo>
                    <a:pt x="3" y="326"/>
                  </a:lnTo>
                  <a:lnTo>
                    <a:pt x="5" y="327"/>
                  </a:lnTo>
                  <a:lnTo>
                    <a:pt x="7" y="326"/>
                  </a:lnTo>
                  <a:lnTo>
                    <a:pt x="8" y="325"/>
                  </a:lnTo>
                  <a:lnTo>
                    <a:pt x="9" y="323"/>
                  </a:lnTo>
                  <a:lnTo>
                    <a:pt x="9" y="323"/>
                  </a:lnTo>
                  <a:lnTo>
                    <a:pt x="10" y="319"/>
                  </a:lnTo>
                  <a:lnTo>
                    <a:pt x="12" y="314"/>
                  </a:lnTo>
                  <a:lnTo>
                    <a:pt x="18" y="305"/>
                  </a:lnTo>
                  <a:lnTo>
                    <a:pt x="25" y="298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46" y="274"/>
                  </a:lnTo>
                  <a:lnTo>
                    <a:pt x="60" y="257"/>
                  </a:lnTo>
                  <a:lnTo>
                    <a:pt x="60" y="257"/>
                  </a:lnTo>
                  <a:lnTo>
                    <a:pt x="74" y="234"/>
                  </a:lnTo>
                  <a:lnTo>
                    <a:pt x="87" y="211"/>
                  </a:lnTo>
                  <a:lnTo>
                    <a:pt x="114" y="165"/>
                  </a:lnTo>
                  <a:lnTo>
                    <a:pt x="114" y="165"/>
                  </a:lnTo>
                  <a:lnTo>
                    <a:pt x="128" y="143"/>
                  </a:lnTo>
                  <a:lnTo>
                    <a:pt x="141" y="123"/>
                  </a:lnTo>
                  <a:lnTo>
                    <a:pt x="169" y="82"/>
                  </a:lnTo>
                  <a:lnTo>
                    <a:pt x="169" y="82"/>
                  </a:lnTo>
                  <a:lnTo>
                    <a:pt x="176" y="72"/>
                  </a:lnTo>
                  <a:lnTo>
                    <a:pt x="182" y="62"/>
                  </a:lnTo>
                  <a:lnTo>
                    <a:pt x="190" y="51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204" y="33"/>
                  </a:lnTo>
                  <a:lnTo>
                    <a:pt x="212" y="24"/>
                  </a:lnTo>
                  <a:lnTo>
                    <a:pt x="220" y="16"/>
                  </a:lnTo>
                  <a:lnTo>
                    <a:pt x="226" y="7"/>
                  </a:lnTo>
                  <a:lnTo>
                    <a:pt x="226" y="7"/>
                  </a:lnTo>
                  <a:lnTo>
                    <a:pt x="227" y="5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5" y="1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8" y="2"/>
                  </a:lnTo>
                  <a:lnTo>
                    <a:pt x="21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6" name="Freeform 112"/>
            <p:cNvSpPr/>
            <p:nvPr/>
          </p:nvSpPr>
          <p:spPr bwMode="auto">
            <a:xfrm>
              <a:off x="6426200" y="2662238"/>
              <a:ext cx="76200" cy="125413"/>
            </a:xfrm>
            <a:custGeom>
              <a:avLst/>
              <a:gdLst/>
              <a:ahLst/>
              <a:cxnLst>
                <a:cxn ang="0">
                  <a:pos x="137" y="4"/>
                </a:cxn>
                <a:cxn ang="0">
                  <a:pos x="137" y="4"/>
                </a:cxn>
                <a:cxn ang="0">
                  <a:pos x="135" y="12"/>
                </a:cxn>
                <a:cxn ang="0">
                  <a:pos x="132" y="19"/>
                </a:cxn>
                <a:cxn ang="0">
                  <a:pos x="127" y="26"/>
                </a:cxn>
                <a:cxn ang="0">
                  <a:pos x="120" y="35"/>
                </a:cxn>
                <a:cxn ang="0">
                  <a:pos x="108" y="49"/>
                </a:cxn>
                <a:cxn ang="0">
                  <a:pos x="98" y="62"/>
                </a:cxn>
                <a:cxn ang="0">
                  <a:pos x="98" y="62"/>
                </a:cxn>
                <a:cxn ang="0">
                  <a:pos x="78" y="93"/>
                </a:cxn>
                <a:cxn ang="0">
                  <a:pos x="58" y="125"/>
                </a:cxn>
                <a:cxn ang="0">
                  <a:pos x="58" y="125"/>
                </a:cxn>
                <a:cxn ang="0">
                  <a:pos x="41" y="156"/>
                </a:cxn>
                <a:cxn ang="0">
                  <a:pos x="24" y="187"/>
                </a:cxn>
                <a:cxn ang="0">
                  <a:pos x="24" y="187"/>
                </a:cxn>
                <a:cxn ang="0">
                  <a:pos x="17" y="199"/>
                </a:cxn>
                <a:cxn ang="0">
                  <a:pos x="10" y="209"/>
                </a:cxn>
                <a:cxn ang="0">
                  <a:pos x="7" y="214"/>
                </a:cxn>
                <a:cxn ang="0">
                  <a:pos x="4" y="220"/>
                </a:cxn>
                <a:cxn ang="0">
                  <a:pos x="2" y="22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0" y="235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4" y="237"/>
                </a:cxn>
                <a:cxn ang="0">
                  <a:pos x="7" y="236"/>
                </a:cxn>
                <a:cxn ang="0">
                  <a:pos x="9" y="235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1" y="225"/>
                </a:cxn>
                <a:cxn ang="0">
                  <a:pos x="14" y="217"/>
                </a:cxn>
                <a:cxn ang="0">
                  <a:pos x="18" y="209"/>
                </a:cxn>
                <a:cxn ang="0">
                  <a:pos x="23" y="202"/>
                </a:cxn>
                <a:cxn ang="0">
                  <a:pos x="34" y="186"/>
                </a:cxn>
                <a:cxn ang="0">
                  <a:pos x="43" y="172"/>
                </a:cxn>
                <a:cxn ang="0">
                  <a:pos x="43" y="172"/>
                </a:cxn>
                <a:cxn ang="0">
                  <a:pos x="61" y="140"/>
                </a:cxn>
                <a:cxn ang="0">
                  <a:pos x="80" y="109"/>
                </a:cxn>
                <a:cxn ang="0">
                  <a:pos x="80" y="109"/>
                </a:cxn>
                <a:cxn ang="0">
                  <a:pos x="98" y="81"/>
                </a:cxn>
                <a:cxn ang="0">
                  <a:pos x="116" y="53"/>
                </a:cxn>
                <a:cxn ang="0">
                  <a:pos x="116" y="53"/>
                </a:cxn>
                <a:cxn ang="0">
                  <a:pos x="125" y="42"/>
                </a:cxn>
                <a:cxn ang="0">
                  <a:pos x="134" y="31"/>
                </a:cxn>
                <a:cxn ang="0">
                  <a:pos x="138" y="25"/>
                </a:cxn>
                <a:cxn ang="0">
                  <a:pos x="142" y="19"/>
                </a:cxn>
                <a:cxn ang="0">
                  <a:pos x="145" y="13"/>
                </a:cxn>
                <a:cxn ang="0">
                  <a:pos x="146" y="7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46" y="3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2"/>
                </a:cxn>
                <a:cxn ang="0">
                  <a:pos x="138" y="3"/>
                </a:cxn>
                <a:cxn ang="0">
                  <a:pos x="137" y="4"/>
                </a:cxn>
                <a:cxn ang="0">
                  <a:pos x="137" y="4"/>
                </a:cxn>
              </a:cxnLst>
              <a:rect l="0" t="0" r="r" b="b"/>
              <a:pathLst>
                <a:path w="146" h="237">
                  <a:moveTo>
                    <a:pt x="137" y="4"/>
                  </a:moveTo>
                  <a:lnTo>
                    <a:pt x="137" y="4"/>
                  </a:lnTo>
                  <a:lnTo>
                    <a:pt x="135" y="12"/>
                  </a:lnTo>
                  <a:lnTo>
                    <a:pt x="132" y="19"/>
                  </a:lnTo>
                  <a:lnTo>
                    <a:pt x="127" y="26"/>
                  </a:lnTo>
                  <a:lnTo>
                    <a:pt x="120" y="35"/>
                  </a:lnTo>
                  <a:lnTo>
                    <a:pt x="108" y="49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78" y="93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41" y="156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17" y="199"/>
                  </a:lnTo>
                  <a:lnTo>
                    <a:pt x="10" y="209"/>
                  </a:lnTo>
                  <a:lnTo>
                    <a:pt x="7" y="214"/>
                  </a:lnTo>
                  <a:lnTo>
                    <a:pt x="4" y="220"/>
                  </a:lnTo>
                  <a:lnTo>
                    <a:pt x="2" y="22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4" y="237"/>
                  </a:lnTo>
                  <a:lnTo>
                    <a:pt x="7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1" y="225"/>
                  </a:lnTo>
                  <a:lnTo>
                    <a:pt x="14" y="217"/>
                  </a:lnTo>
                  <a:lnTo>
                    <a:pt x="18" y="209"/>
                  </a:lnTo>
                  <a:lnTo>
                    <a:pt x="23" y="202"/>
                  </a:lnTo>
                  <a:lnTo>
                    <a:pt x="34" y="186"/>
                  </a:lnTo>
                  <a:lnTo>
                    <a:pt x="43" y="172"/>
                  </a:lnTo>
                  <a:lnTo>
                    <a:pt x="43" y="172"/>
                  </a:lnTo>
                  <a:lnTo>
                    <a:pt x="61" y="140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98" y="81"/>
                  </a:lnTo>
                  <a:lnTo>
                    <a:pt x="116" y="53"/>
                  </a:lnTo>
                  <a:lnTo>
                    <a:pt x="116" y="53"/>
                  </a:lnTo>
                  <a:lnTo>
                    <a:pt x="125" y="42"/>
                  </a:lnTo>
                  <a:lnTo>
                    <a:pt x="134" y="31"/>
                  </a:lnTo>
                  <a:lnTo>
                    <a:pt x="138" y="25"/>
                  </a:lnTo>
                  <a:lnTo>
                    <a:pt x="142" y="19"/>
                  </a:lnTo>
                  <a:lnTo>
                    <a:pt x="145" y="13"/>
                  </a:lnTo>
                  <a:lnTo>
                    <a:pt x="146" y="7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46" y="3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2"/>
                  </a:lnTo>
                  <a:lnTo>
                    <a:pt x="138" y="3"/>
                  </a:lnTo>
                  <a:lnTo>
                    <a:pt x="137" y="4"/>
                  </a:lnTo>
                  <a:lnTo>
                    <a:pt x="1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7" name="Freeform 113"/>
            <p:cNvSpPr/>
            <p:nvPr/>
          </p:nvSpPr>
          <p:spPr bwMode="auto">
            <a:xfrm>
              <a:off x="6453188" y="2716213"/>
              <a:ext cx="47625" cy="571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7" y="11"/>
                </a:cxn>
                <a:cxn ang="0">
                  <a:pos x="72" y="18"/>
                </a:cxn>
                <a:cxn ang="0">
                  <a:pos x="66" y="25"/>
                </a:cxn>
                <a:cxn ang="0">
                  <a:pos x="60" y="32"/>
                </a:cxn>
                <a:cxn ang="0">
                  <a:pos x="48" y="45"/>
                </a:cxn>
                <a:cxn ang="0">
                  <a:pos x="35" y="59"/>
                </a:cxn>
                <a:cxn ang="0">
                  <a:pos x="35" y="59"/>
                </a:cxn>
                <a:cxn ang="0">
                  <a:pos x="27" y="69"/>
                </a:cxn>
                <a:cxn ang="0">
                  <a:pos x="20" y="80"/>
                </a:cxn>
                <a:cxn ang="0">
                  <a:pos x="12" y="91"/>
                </a:cxn>
                <a:cxn ang="0">
                  <a:pos x="8" y="96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8" y="107"/>
                </a:cxn>
                <a:cxn ang="0">
                  <a:pos x="8" y="107"/>
                </a:cxn>
                <a:cxn ang="0">
                  <a:pos x="14" y="103"/>
                </a:cxn>
                <a:cxn ang="0">
                  <a:pos x="19" y="98"/>
                </a:cxn>
                <a:cxn ang="0">
                  <a:pos x="28" y="85"/>
                </a:cxn>
                <a:cxn ang="0">
                  <a:pos x="37" y="72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58" y="47"/>
                </a:cxn>
                <a:cxn ang="0">
                  <a:pos x="71" y="34"/>
                </a:cxn>
                <a:cxn ang="0">
                  <a:pos x="76" y="28"/>
                </a:cxn>
                <a:cxn ang="0">
                  <a:pos x="82" y="20"/>
                </a:cxn>
                <a:cxn ang="0">
                  <a:pos x="86" y="13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08">
                  <a:moveTo>
                    <a:pt x="81" y="3"/>
                  </a:moveTo>
                  <a:lnTo>
                    <a:pt x="81" y="3"/>
                  </a:lnTo>
                  <a:lnTo>
                    <a:pt x="77" y="11"/>
                  </a:lnTo>
                  <a:lnTo>
                    <a:pt x="72" y="18"/>
                  </a:lnTo>
                  <a:lnTo>
                    <a:pt x="66" y="25"/>
                  </a:lnTo>
                  <a:lnTo>
                    <a:pt x="60" y="32"/>
                  </a:lnTo>
                  <a:lnTo>
                    <a:pt x="48" y="45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27" y="69"/>
                  </a:lnTo>
                  <a:lnTo>
                    <a:pt x="20" y="80"/>
                  </a:lnTo>
                  <a:lnTo>
                    <a:pt x="12" y="91"/>
                  </a:lnTo>
                  <a:lnTo>
                    <a:pt x="8" y="96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8" y="107"/>
                  </a:lnTo>
                  <a:lnTo>
                    <a:pt x="8" y="107"/>
                  </a:lnTo>
                  <a:lnTo>
                    <a:pt x="14" y="103"/>
                  </a:lnTo>
                  <a:lnTo>
                    <a:pt x="19" y="98"/>
                  </a:lnTo>
                  <a:lnTo>
                    <a:pt x="28" y="85"/>
                  </a:lnTo>
                  <a:lnTo>
                    <a:pt x="37" y="72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58" y="47"/>
                  </a:lnTo>
                  <a:lnTo>
                    <a:pt x="71" y="34"/>
                  </a:lnTo>
                  <a:lnTo>
                    <a:pt x="76" y="28"/>
                  </a:lnTo>
                  <a:lnTo>
                    <a:pt x="82" y="20"/>
                  </a:lnTo>
                  <a:lnTo>
                    <a:pt x="86" y="13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8" name="Freeform 114"/>
            <p:cNvSpPr/>
            <p:nvPr/>
          </p:nvSpPr>
          <p:spPr bwMode="auto">
            <a:xfrm>
              <a:off x="6289675" y="2527300"/>
              <a:ext cx="42863" cy="69850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6" y="13"/>
                </a:cxn>
                <a:cxn ang="0">
                  <a:pos x="59" y="23"/>
                </a:cxn>
                <a:cxn ang="0">
                  <a:pos x="59" y="23"/>
                </a:cxn>
                <a:cxn ang="0">
                  <a:pos x="49" y="43"/>
                </a:cxn>
                <a:cxn ang="0">
                  <a:pos x="38" y="62"/>
                </a:cxn>
                <a:cxn ang="0">
                  <a:pos x="38" y="62"/>
                </a:cxn>
                <a:cxn ang="0">
                  <a:pos x="32" y="71"/>
                </a:cxn>
                <a:cxn ang="0">
                  <a:pos x="27" y="78"/>
                </a:cxn>
                <a:cxn ang="0">
                  <a:pos x="16" y="93"/>
                </a:cxn>
                <a:cxn ang="0">
                  <a:pos x="11" y="102"/>
                </a:cxn>
                <a:cxn ang="0">
                  <a:pos x="7" y="110"/>
                </a:cxn>
                <a:cxn ang="0">
                  <a:pos x="3" y="118"/>
                </a:cxn>
                <a:cxn ang="0">
                  <a:pos x="0" y="127"/>
                </a:cxn>
                <a:cxn ang="0">
                  <a:pos x="0" y="127"/>
                </a:cxn>
                <a:cxn ang="0">
                  <a:pos x="0" y="129"/>
                </a:cxn>
                <a:cxn ang="0">
                  <a:pos x="1" y="130"/>
                </a:cxn>
                <a:cxn ang="0">
                  <a:pos x="4" y="132"/>
                </a:cxn>
                <a:cxn ang="0">
                  <a:pos x="5" y="133"/>
                </a:cxn>
                <a:cxn ang="0">
                  <a:pos x="9" y="130"/>
                </a:cxn>
                <a:cxn ang="0">
                  <a:pos x="10" y="129"/>
                </a:cxn>
                <a:cxn ang="0">
                  <a:pos x="11" y="127"/>
                </a:cxn>
                <a:cxn ang="0">
                  <a:pos x="11" y="127"/>
                </a:cxn>
                <a:cxn ang="0">
                  <a:pos x="12" y="122"/>
                </a:cxn>
                <a:cxn ang="0">
                  <a:pos x="14" y="116"/>
                </a:cxn>
                <a:cxn ang="0">
                  <a:pos x="19" y="106"/>
                </a:cxn>
                <a:cxn ang="0">
                  <a:pos x="26" y="96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4" y="71"/>
                </a:cxn>
                <a:cxn ang="0">
                  <a:pos x="54" y="52"/>
                </a:cxn>
                <a:cxn ang="0">
                  <a:pos x="54" y="52"/>
                </a:cxn>
                <a:cxn ang="0">
                  <a:pos x="60" y="41"/>
                </a:cxn>
                <a:cxn ang="0">
                  <a:pos x="68" y="29"/>
                </a:cxn>
                <a:cxn ang="0">
                  <a:pos x="75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3"/>
                </a:cxn>
                <a:cxn ang="0">
                  <a:pos x="81" y="2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33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6" y="13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49" y="43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2" y="71"/>
                  </a:lnTo>
                  <a:lnTo>
                    <a:pt x="27" y="78"/>
                  </a:lnTo>
                  <a:lnTo>
                    <a:pt x="16" y="93"/>
                  </a:lnTo>
                  <a:lnTo>
                    <a:pt x="11" y="102"/>
                  </a:lnTo>
                  <a:lnTo>
                    <a:pt x="7" y="110"/>
                  </a:lnTo>
                  <a:lnTo>
                    <a:pt x="3" y="11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9"/>
                  </a:lnTo>
                  <a:lnTo>
                    <a:pt x="1" y="130"/>
                  </a:lnTo>
                  <a:lnTo>
                    <a:pt x="4" y="132"/>
                  </a:lnTo>
                  <a:lnTo>
                    <a:pt x="5" y="133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7"/>
                  </a:lnTo>
                  <a:lnTo>
                    <a:pt x="11" y="127"/>
                  </a:lnTo>
                  <a:lnTo>
                    <a:pt x="12" y="122"/>
                  </a:lnTo>
                  <a:lnTo>
                    <a:pt x="14" y="116"/>
                  </a:lnTo>
                  <a:lnTo>
                    <a:pt x="19" y="106"/>
                  </a:lnTo>
                  <a:lnTo>
                    <a:pt x="26" y="96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4" y="71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60" y="41"/>
                  </a:lnTo>
                  <a:lnTo>
                    <a:pt x="68" y="29"/>
                  </a:lnTo>
                  <a:lnTo>
                    <a:pt x="75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99" name="Freeform 115"/>
            <p:cNvSpPr/>
            <p:nvPr/>
          </p:nvSpPr>
          <p:spPr bwMode="auto">
            <a:xfrm>
              <a:off x="6327775" y="2540000"/>
              <a:ext cx="44450" cy="65088"/>
            </a:xfrm>
            <a:custGeom>
              <a:avLst/>
              <a:gdLst/>
              <a:ahLst/>
              <a:cxnLst>
                <a:cxn ang="0">
                  <a:pos x="78" y="1"/>
                </a:cxn>
                <a:cxn ang="0">
                  <a:pos x="78" y="1"/>
                </a:cxn>
                <a:cxn ang="0">
                  <a:pos x="70" y="7"/>
                </a:cxn>
                <a:cxn ang="0">
                  <a:pos x="63" y="13"/>
                </a:cxn>
                <a:cxn ang="0">
                  <a:pos x="55" y="22"/>
                </a:cxn>
                <a:cxn ang="0">
                  <a:pos x="49" y="29"/>
                </a:cxn>
                <a:cxn ang="0">
                  <a:pos x="38" y="46"/>
                </a:cxn>
                <a:cxn ang="0">
                  <a:pos x="28" y="63"/>
                </a:cxn>
                <a:cxn ang="0">
                  <a:pos x="28" y="63"/>
                </a:cxn>
                <a:cxn ang="0">
                  <a:pos x="23" y="70"/>
                </a:cxn>
                <a:cxn ang="0">
                  <a:pos x="18" y="76"/>
                </a:cxn>
                <a:cxn ang="0">
                  <a:pos x="8" y="90"/>
                </a:cxn>
                <a:cxn ang="0">
                  <a:pos x="4" y="96"/>
                </a:cxn>
                <a:cxn ang="0">
                  <a:pos x="1" y="103"/>
                </a:cxn>
                <a:cxn ang="0">
                  <a:pos x="0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9" y="120"/>
                </a:cxn>
                <a:cxn ang="0">
                  <a:pos x="9" y="118"/>
                </a:cxn>
                <a:cxn ang="0">
                  <a:pos x="9" y="118"/>
                </a:cxn>
                <a:cxn ang="0">
                  <a:pos x="9" y="111"/>
                </a:cxn>
                <a:cxn ang="0">
                  <a:pos x="11" y="103"/>
                </a:cxn>
                <a:cxn ang="0">
                  <a:pos x="14" y="97"/>
                </a:cxn>
                <a:cxn ang="0">
                  <a:pos x="18" y="91"/>
                </a:cxn>
                <a:cxn ang="0">
                  <a:pos x="28" y="80"/>
                </a:cxn>
                <a:cxn ang="0">
                  <a:pos x="32" y="73"/>
                </a:cxn>
                <a:cxn ang="0">
                  <a:pos x="36" y="68"/>
                </a:cxn>
                <a:cxn ang="0">
                  <a:pos x="36" y="68"/>
                </a:cxn>
                <a:cxn ang="0">
                  <a:pos x="45" y="52"/>
                </a:cxn>
                <a:cxn ang="0">
                  <a:pos x="55" y="36"/>
                </a:cxn>
                <a:cxn ang="0">
                  <a:pos x="62" y="28"/>
                </a:cxn>
                <a:cxn ang="0">
                  <a:pos x="68" y="22"/>
                </a:cxn>
                <a:cxn ang="0">
                  <a:pos x="75" y="15"/>
                </a:cxn>
                <a:cxn ang="0">
                  <a:pos x="83" y="9"/>
                </a:cxn>
                <a:cxn ang="0">
                  <a:pos x="83" y="9"/>
                </a:cxn>
                <a:cxn ang="0">
                  <a:pos x="84" y="7"/>
                </a:cxn>
                <a:cxn ang="0">
                  <a:pos x="85" y="6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8" y="1"/>
                </a:cxn>
              </a:cxnLst>
              <a:rect l="0" t="0" r="r" b="b"/>
              <a:pathLst>
                <a:path w="85" h="123">
                  <a:moveTo>
                    <a:pt x="78" y="1"/>
                  </a:moveTo>
                  <a:lnTo>
                    <a:pt x="78" y="1"/>
                  </a:lnTo>
                  <a:lnTo>
                    <a:pt x="70" y="7"/>
                  </a:lnTo>
                  <a:lnTo>
                    <a:pt x="63" y="13"/>
                  </a:lnTo>
                  <a:lnTo>
                    <a:pt x="55" y="22"/>
                  </a:lnTo>
                  <a:lnTo>
                    <a:pt x="49" y="29"/>
                  </a:lnTo>
                  <a:lnTo>
                    <a:pt x="38" y="46"/>
                  </a:lnTo>
                  <a:lnTo>
                    <a:pt x="28" y="63"/>
                  </a:lnTo>
                  <a:lnTo>
                    <a:pt x="28" y="63"/>
                  </a:lnTo>
                  <a:lnTo>
                    <a:pt x="23" y="70"/>
                  </a:lnTo>
                  <a:lnTo>
                    <a:pt x="18" y="76"/>
                  </a:lnTo>
                  <a:lnTo>
                    <a:pt x="8" y="90"/>
                  </a:lnTo>
                  <a:lnTo>
                    <a:pt x="4" y="96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9" y="111"/>
                  </a:lnTo>
                  <a:lnTo>
                    <a:pt x="11" y="103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8" y="80"/>
                  </a:lnTo>
                  <a:lnTo>
                    <a:pt x="32" y="73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45" y="52"/>
                  </a:lnTo>
                  <a:lnTo>
                    <a:pt x="55" y="36"/>
                  </a:lnTo>
                  <a:lnTo>
                    <a:pt x="62" y="28"/>
                  </a:lnTo>
                  <a:lnTo>
                    <a:pt x="68" y="22"/>
                  </a:lnTo>
                  <a:lnTo>
                    <a:pt x="75" y="15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4" y="7"/>
                  </a:lnTo>
                  <a:lnTo>
                    <a:pt x="85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0" name="Freeform 116"/>
            <p:cNvSpPr/>
            <p:nvPr/>
          </p:nvSpPr>
          <p:spPr bwMode="auto">
            <a:xfrm>
              <a:off x="6357938" y="2549525"/>
              <a:ext cx="34925" cy="52388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2" y="15"/>
                </a:cxn>
                <a:cxn ang="0">
                  <a:pos x="45" y="27"/>
                </a:cxn>
                <a:cxn ang="0">
                  <a:pos x="37" y="38"/>
                </a:cxn>
                <a:cxn ang="0">
                  <a:pos x="28" y="48"/>
                </a:cxn>
                <a:cxn ang="0">
                  <a:pos x="20" y="59"/>
                </a:cxn>
                <a:cxn ang="0">
                  <a:pos x="12" y="69"/>
                </a:cxn>
                <a:cxn ang="0">
                  <a:pos x="5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2" y="89"/>
                </a:cxn>
                <a:cxn ang="0">
                  <a:pos x="15" y="82"/>
                </a:cxn>
                <a:cxn ang="0">
                  <a:pos x="22" y="71"/>
                </a:cxn>
                <a:cxn ang="0">
                  <a:pos x="32" y="61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55" y="29"/>
                </a:cxn>
                <a:cxn ang="0">
                  <a:pos x="61" y="17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7" h="99">
                  <a:moveTo>
                    <a:pt x="56" y="3"/>
                  </a:moveTo>
                  <a:lnTo>
                    <a:pt x="56" y="3"/>
                  </a:lnTo>
                  <a:lnTo>
                    <a:pt x="52" y="15"/>
                  </a:lnTo>
                  <a:lnTo>
                    <a:pt x="45" y="27"/>
                  </a:lnTo>
                  <a:lnTo>
                    <a:pt x="37" y="38"/>
                  </a:lnTo>
                  <a:lnTo>
                    <a:pt x="28" y="48"/>
                  </a:lnTo>
                  <a:lnTo>
                    <a:pt x="20" y="59"/>
                  </a:lnTo>
                  <a:lnTo>
                    <a:pt x="12" y="69"/>
                  </a:lnTo>
                  <a:lnTo>
                    <a:pt x="5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2" y="89"/>
                  </a:lnTo>
                  <a:lnTo>
                    <a:pt x="15" y="82"/>
                  </a:lnTo>
                  <a:lnTo>
                    <a:pt x="22" y="71"/>
                  </a:lnTo>
                  <a:lnTo>
                    <a:pt x="32" y="61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55" y="29"/>
                  </a:lnTo>
                  <a:lnTo>
                    <a:pt x="61" y="1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1" name="Freeform 117"/>
            <p:cNvSpPr/>
            <p:nvPr/>
          </p:nvSpPr>
          <p:spPr bwMode="auto">
            <a:xfrm>
              <a:off x="6392863" y="2549525"/>
              <a:ext cx="34925" cy="52388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48" y="15"/>
                </a:cxn>
                <a:cxn ang="0">
                  <a:pos x="39" y="28"/>
                </a:cxn>
                <a:cxn ang="0">
                  <a:pos x="30" y="40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9"/>
                </a:cxn>
                <a:cxn ang="0">
                  <a:pos x="12" y="64"/>
                </a:cxn>
                <a:cxn ang="0">
                  <a:pos x="7" y="69"/>
                </a:cxn>
                <a:cxn ang="0">
                  <a:pos x="5" y="71"/>
                </a:cxn>
                <a:cxn ang="0">
                  <a:pos x="4" y="74"/>
                </a:cxn>
                <a:cxn ang="0">
                  <a:pos x="4" y="74"/>
                </a:cxn>
                <a:cxn ang="0">
                  <a:pos x="2" y="83"/>
                </a:cxn>
                <a:cxn ang="0">
                  <a:pos x="0" y="89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8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7" y="98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10" y="89"/>
                </a:cxn>
                <a:cxn ang="0">
                  <a:pos x="12" y="82"/>
                </a:cxn>
                <a:cxn ang="0">
                  <a:pos x="14" y="76"/>
                </a:cxn>
                <a:cxn ang="0">
                  <a:pos x="18" y="71"/>
                </a:cxn>
                <a:cxn ang="0">
                  <a:pos x="25" y="61"/>
                </a:cxn>
                <a:cxn ang="0">
                  <a:pos x="34" y="51"/>
                </a:cxn>
                <a:cxn ang="0">
                  <a:pos x="34" y="51"/>
                </a:cxn>
                <a:cxn ang="0">
                  <a:pos x="42" y="41"/>
                </a:cxn>
                <a:cxn ang="0">
                  <a:pos x="50" y="30"/>
                </a:cxn>
                <a:cxn ang="0">
                  <a:pos x="65" y="6"/>
                </a:cxn>
                <a:cxn ang="0">
                  <a:pos x="65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66" h="99">
                  <a:moveTo>
                    <a:pt x="56" y="2"/>
                  </a:moveTo>
                  <a:lnTo>
                    <a:pt x="56" y="2"/>
                  </a:lnTo>
                  <a:lnTo>
                    <a:pt x="48" y="15"/>
                  </a:lnTo>
                  <a:lnTo>
                    <a:pt x="39" y="28"/>
                  </a:lnTo>
                  <a:lnTo>
                    <a:pt x="30" y="40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9"/>
                  </a:lnTo>
                  <a:lnTo>
                    <a:pt x="12" y="64"/>
                  </a:lnTo>
                  <a:lnTo>
                    <a:pt x="7" y="69"/>
                  </a:lnTo>
                  <a:lnTo>
                    <a:pt x="5" y="71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2" y="83"/>
                  </a:lnTo>
                  <a:lnTo>
                    <a:pt x="0" y="89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7" y="98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10" y="89"/>
                  </a:lnTo>
                  <a:lnTo>
                    <a:pt x="12" y="82"/>
                  </a:lnTo>
                  <a:lnTo>
                    <a:pt x="14" y="76"/>
                  </a:lnTo>
                  <a:lnTo>
                    <a:pt x="18" y="71"/>
                  </a:lnTo>
                  <a:lnTo>
                    <a:pt x="25" y="61"/>
                  </a:lnTo>
                  <a:lnTo>
                    <a:pt x="34" y="51"/>
                  </a:lnTo>
                  <a:lnTo>
                    <a:pt x="34" y="51"/>
                  </a:lnTo>
                  <a:lnTo>
                    <a:pt x="42" y="41"/>
                  </a:lnTo>
                  <a:lnTo>
                    <a:pt x="50" y="30"/>
                  </a:lnTo>
                  <a:lnTo>
                    <a:pt x="65" y="6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2" name="Freeform 118"/>
            <p:cNvSpPr/>
            <p:nvPr/>
          </p:nvSpPr>
          <p:spPr bwMode="auto">
            <a:xfrm>
              <a:off x="6418263" y="2547938"/>
              <a:ext cx="49213" cy="57150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63" y="22"/>
                </a:cxn>
                <a:cxn ang="0">
                  <a:pos x="39" y="44"/>
                </a:cxn>
                <a:cxn ang="0">
                  <a:pos x="39" y="44"/>
                </a:cxn>
                <a:cxn ang="0">
                  <a:pos x="34" y="49"/>
                </a:cxn>
                <a:cxn ang="0">
                  <a:pos x="29" y="56"/>
                </a:cxn>
                <a:cxn ang="0">
                  <a:pos x="19" y="71"/>
                </a:cxn>
                <a:cxn ang="0">
                  <a:pos x="9" y="86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4"/>
                </a:cxn>
                <a:cxn ang="0">
                  <a:pos x="1" y="105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5" y="108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6"/>
                </a:cxn>
                <a:cxn ang="0">
                  <a:pos x="17" y="92"/>
                </a:cxn>
                <a:cxn ang="0">
                  <a:pos x="25" y="80"/>
                </a:cxn>
                <a:cxn ang="0">
                  <a:pos x="42" y="55"/>
                </a:cxn>
                <a:cxn ang="0">
                  <a:pos x="42" y="55"/>
                </a:cxn>
                <a:cxn ang="0">
                  <a:pos x="48" y="49"/>
                </a:cxn>
                <a:cxn ang="0">
                  <a:pos x="54" y="43"/>
                </a:cxn>
                <a:cxn ang="0">
                  <a:pos x="67" y="31"/>
                </a:cxn>
                <a:cxn ang="0">
                  <a:pos x="81" y="1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08">
                  <a:moveTo>
                    <a:pt x="87" y="1"/>
                  </a:moveTo>
                  <a:lnTo>
                    <a:pt x="87" y="1"/>
                  </a:lnTo>
                  <a:lnTo>
                    <a:pt x="63" y="22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4" y="49"/>
                  </a:lnTo>
                  <a:lnTo>
                    <a:pt x="29" y="56"/>
                  </a:lnTo>
                  <a:lnTo>
                    <a:pt x="19" y="71"/>
                  </a:lnTo>
                  <a:lnTo>
                    <a:pt x="9" y="86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1" y="105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5" y="108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6"/>
                  </a:lnTo>
                  <a:lnTo>
                    <a:pt x="17" y="92"/>
                  </a:lnTo>
                  <a:lnTo>
                    <a:pt x="25" y="80"/>
                  </a:lnTo>
                  <a:lnTo>
                    <a:pt x="42" y="55"/>
                  </a:lnTo>
                  <a:lnTo>
                    <a:pt x="42" y="55"/>
                  </a:lnTo>
                  <a:lnTo>
                    <a:pt x="48" y="49"/>
                  </a:lnTo>
                  <a:lnTo>
                    <a:pt x="54" y="43"/>
                  </a:lnTo>
                  <a:lnTo>
                    <a:pt x="67" y="31"/>
                  </a:lnTo>
                  <a:lnTo>
                    <a:pt x="81" y="1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3" name="Freeform 119"/>
            <p:cNvSpPr/>
            <p:nvPr/>
          </p:nvSpPr>
          <p:spPr bwMode="auto">
            <a:xfrm>
              <a:off x="6435725" y="2552700"/>
              <a:ext cx="52388" cy="66675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79" y="17"/>
                </a:cxn>
                <a:cxn ang="0">
                  <a:pos x="67" y="33"/>
                </a:cxn>
                <a:cxn ang="0">
                  <a:pos x="55" y="49"/>
                </a:cxn>
                <a:cxn ang="0">
                  <a:pos x="43" y="66"/>
                </a:cxn>
                <a:cxn ang="0">
                  <a:pos x="43" y="66"/>
                </a:cxn>
                <a:cxn ang="0">
                  <a:pos x="20" y="92"/>
                </a:cxn>
                <a:cxn ang="0">
                  <a:pos x="10" y="10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4" y="128"/>
                </a:cxn>
                <a:cxn ang="0">
                  <a:pos x="5" y="128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8" y="126"/>
                </a:cxn>
                <a:cxn ang="0">
                  <a:pos x="19" y="109"/>
                </a:cxn>
                <a:cxn ang="0">
                  <a:pos x="30" y="95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66" y="52"/>
                </a:cxn>
                <a:cxn ang="0">
                  <a:pos x="77" y="37"/>
                </a:cxn>
                <a:cxn ang="0">
                  <a:pos x="86" y="23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5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28">
                  <a:moveTo>
                    <a:pt x="91" y="1"/>
                  </a:moveTo>
                  <a:lnTo>
                    <a:pt x="91" y="1"/>
                  </a:lnTo>
                  <a:lnTo>
                    <a:pt x="79" y="17"/>
                  </a:lnTo>
                  <a:lnTo>
                    <a:pt x="67" y="33"/>
                  </a:lnTo>
                  <a:lnTo>
                    <a:pt x="55" y="49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20" y="92"/>
                  </a:lnTo>
                  <a:lnTo>
                    <a:pt x="10" y="10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4" y="128"/>
                  </a:lnTo>
                  <a:lnTo>
                    <a:pt x="5" y="128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8" y="126"/>
                  </a:lnTo>
                  <a:lnTo>
                    <a:pt x="19" y="109"/>
                  </a:lnTo>
                  <a:lnTo>
                    <a:pt x="30" y="95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66" y="52"/>
                  </a:lnTo>
                  <a:lnTo>
                    <a:pt x="77" y="37"/>
                  </a:lnTo>
                  <a:lnTo>
                    <a:pt x="86" y="23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5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4" name="Freeform 120"/>
            <p:cNvSpPr/>
            <p:nvPr/>
          </p:nvSpPr>
          <p:spPr bwMode="auto">
            <a:xfrm>
              <a:off x="6448425" y="2579688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4"/>
                </a:cxn>
                <a:cxn ang="0">
                  <a:pos x="55" y="27"/>
                </a:cxn>
                <a:cxn ang="0">
                  <a:pos x="44" y="41"/>
                </a:cxn>
                <a:cxn ang="0">
                  <a:pos x="34" y="55"/>
                </a:cxn>
                <a:cxn ang="0">
                  <a:pos x="34" y="55"/>
                </a:cxn>
                <a:cxn ang="0">
                  <a:pos x="24" y="69"/>
                </a:cxn>
                <a:cxn ang="0">
                  <a:pos x="13" y="83"/>
                </a:cxn>
                <a:cxn ang="0">
                  <a:pos x="9" y="90"/>
                </a:cxn>
                <a:cxn ang="0">
                  <a:pos x="5" y="98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10" y="114"/>
                </a:cxn>
                <a:cxn ang="0">
                  <a:pos x="10" y="114"/>
                </a:cxn>
                <a:cxn ang="0">
                  <a:pos x="11" y="107"/>
                </a:cxn>
                <a:cxn ang="0">
                  <a:pos x="14" y="100"/>
                </a:cxn>
                <a:cxn ang="0">
                  <a:pos x="19" y="92"/>
                </a:cxn>
                <a:cxn ang="0">
                  <a:pos x="23" y="85"/>
                </a:cxn>
                <a:cxn ang="0">
                  <a:pos x="33" y="72"/>
                </a:cxn>
                <a:cxn ang="0">
                  <a:pos x="42" y="59"/>
                </a:cxn>
                <a:cxn ang="0">
                  <a:pos x="42" y="59"/>
                </a:cxn>
                <a:cxn ang="0">
                  <a:pos x="52" y="46"/>
                </a:cxn>
                <a:cxn ang="0">
                  <a:pos x="62" y="34"/>
                </a:cxn>
                <a:cxn ang="0">
                  <a:pos x="73" y="20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18">
                  <a:moveTo>
                    <a:pt x="77" y="2"/>
                  </a:moveTo>
                  <a:lnTo>
                    <a:pt x="77" y="2"/>
                  </a:lnTo>
                  <a:lnTo>
                    <a:pt x="66" y="14"/>
                  </a:lnTo>
                  <a:lnTo>
                    <a:pt x="55" y="27"/>
                  </a:lnTo>
                  <a:lnTo>
                    <a:pt x="44" y="41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24" y="69"/>
                  </a:lnTo>
                  <a:lnTo>
                    <a:pt x="13" y="83"/>
                  </a:lnTo>
                  <a:lnTo>
                    <a:pt x="9" y="90"/>
                  </a:lnTo>
                  <a:lnTo>
                    <a:pt x="5" y="98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1" y="107"/>
                  </a:lnTo>
                  <a:lnTo>
                    <a:pt x="14" y="100"/>
                  </a:lnTo>
                  <a:lnTo>
                    <a:pt x="19" y="92"/>
                  </a:lnTo>
                  <a:lnTo>
                    <a:pt x="23" y="85"/>
                  </a:lnTo>
                  <a:lnTo>
                    <a:pt x="33" y="72"/>
                  </a:lnTo>
                  <a:lnTo>
                    <a:pt x="42" y="59"/>
                  </a:lnTo>
                  <a:lnTo>
                    <a:pt x="42" y="59"/>
                  </a:lnTo>
                  <a:lnTo>
                    <a:pt x="52" y="46"/>
                  </a:lnTo>
                  <a:lnTo>
                    <a:pt x="62" y="34"/>
                  </a:lnTo>
                  <a:lnTo>
                    <a:pt x="73" y="20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5" name="Freeform 121"/>
            <p:cNvSpPr/>
            <p:nvPr/>
          </p:nvSpPr>
          <p:spPr bwMode="auto">
            <a:xfrm>
              <a:off x="6448425" y="2593975"/>
              <a:ext cx="52388" cy="65088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8" y="5"/>
                </a:cxn>
                <a:cxn ang="0">
                  <a:pos x="85" y="8"/>
                </a:cxn>
                <a:cxn ang="0">
                  <a:pos x="77" y="16"/>
                </a:cxn>
                <a:cxn ang="0">
                  <a:pos x="77" y="16"/>
                </a:cxn>
                <a:cxn ang="0">
                  <a:pos x="65" y="29"/>
                </a:cxn>
                <a:cxn ang="0">
                  <a:pos x="59" y="37"/>
                </a:cxn>
                <a:cxn ang="0">
                  <a:pos x="54" y="44"/>
                </a:cxn>
                <a:cxn ang="0">
                  <a:pos x="54" y="44"/>
                </a:cxn>
                <a:cxn ang="0">
                  <a:pos x="27" y="80"/>
                </a:cxn>
                <a:cxn ang="0">
                  <a:pos x="13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8"/>
                </a:cxn>
                <a:cxn ang="0">
                  <a:pos x="1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3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29" y="90"/>
                </a:cxn>
                <a:cxn ang="0">
                  <a:pos x="39" y="76"/>
                </a:cxn>
                <a:cxn ang="0">
                  <a:pos x="51" y="61"/>
                </a:cxn>
                <a:cxn ang="0">
                  <a:pos x="51" y="61"/>
                </a:cxn>
                <a:cxn ang="0">
                  <a:pos x="63" y="47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86" y="20"/>
                </a:cxn>
                <a:cxn ang="0">
                  <a:pos x="92" y="14"/>
                </a:cxn>
                <a:cxn ang="0">
                  <a:pos x="98" y="10"/>
                </a:cxn>
                <a:cxn ang="0">
                  <a:pos x="98" y="10"/>
                </a:cxn>
                <a:cxn ang="0">
                  <a:pos x="99" y="9"/>
                </a:cxn>
                <a:cxn ang="0">
                  <a:pos x="100" y="7"/>
                </a:cxn>
                <a:cxn ang="0">
                  <a:pos x="100" y="6"/>
                </a:cxn>
                <a:cxn ang="0">
                  <a:pos x="99" y="3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123">
                  <a:moveTo>
                    <a:pt x="93" y="1"/>
                  </a:moveTo>
                  <a:lnTo>
                    <a:pt x="93" y="1"/>
                  </a:lnTo>
                  <a:lnTo>
                    <a:pt x="88" y="5"/>
                  </a:lnTo>
                  <a:lnTo>
                    <a:pt x="85" y="8"/>
                  </a:lnTo>
                  <a:lnTo>
                    <a:pt x="77" y="16"/>
                  </a:lnTo>
                  <a:lnTo>
                    <a:pt x="77" y="16"/>
                  </a:lnTo>
                  <a:lnTo>
                    <a:pt x="65" y="29"/>
                  </a:lnTo>
                  <a:lnTo>
                    <a:pt x="59" y="37"/>
                  </a:lnTo>
                  <a:lnTo>
                    <a:pt x="54" y="44"/>
                  </a:lnTo>
                  <a:lnTo>
                    <a:pt x="54" y="44"/>
                  </a:lnTo>
                  <a:lnTo>
                    <a:pt x="27" y="80"/>
                  </a:lnTo>
                  <a:lnTo>
                    <a:pt x="13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8"/>
                  </a:lnTo>
                  <a:lnTo>
                    <a:pt x="1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29" y="90"/>
                  </a:lnTo>
                  <a:lnTo>
                    <a:pt x="39" y="76"/>
                  </a:lnTo>
                  <a:lnTo>
                    <a:pt x="51" y="61"/>
                  </a:lnTo>
                  <a:lnTo>
                    <a:pt x="51" y="61"/>
                  </a:lnTo>
                  <a:lnTo>
                    <a:pt x="63" y="47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86" y="20"/>
                  </a:lnTo>
                  <a:lnTo>
                    <a:pt x="92" y="14"/>
                  </a:lnTo>
                  <a:lnTo>
                    <a:pt x="98" y="10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0" y="7"/>
                  </a:lnTo>
                  <a:lnTo>
                    <a:pt x="100" y="6"/>
                  </a:lnTo>
                  <a:lnTo>
                    <a:pt x="99" y="3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6" name="Freeform 122"/>
            <p:cNvSpPr/>
            <p:nvPr/>
          </p:nvSpPr>
          <p:spPr bwMode="auto">
            <a:xfrm>
              <a:off x="6604000" y="2535238"/>
              <a:ext cx="73025" cy="100013"/>
            </a:xfrm>
            <a:custGeom>
              <a:avLst/>
              <a:gdLst/>
              <a:ahLst/>
              <a:cxnLst>
                <a:cxn ang="0">
                  <a:pos x="129" y="1"/>
                </a:cxn>
                <a:cxn ang="0">
                  <a:pos x="129" y="1"/>
                </a:cxn>
                <a:cxn ang="0">
                  <a:pos x="121" y="11"/>
                </a:cxn>
                <a:cxn ang="0">
                  <a:pos x="113" y="20"/>
                </a:cxn>
                <a:cxn ang="0">
                  <a:pos x="97" y="42"/>
                </a:cxn>
                <a:cxn ang="0">
                  <a:pos x="83" y="64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63" y="100"/>
                </a:cxn>
                <a:cxn ang="0">
                  <a:pos x="55" y="112"/>
                </a:cxn>
                <a:cxn ang="0">
                  <a:pos x="38" y="135"/>
                </a:cxn>
                <a:cxn ang="0">
                  <a:pos x="19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7" y="189"/>
                </a:cxn>
                <a:cxn ang="0">
                  <a:pos x="8" y="189"/>
                </a:cxn>
                <a:cxn ang="0">
                  <a:pos x="10" y="187"/>
                </a:cxn>
                <a:cxn ang="0">
                  <a:pos x="10" y="187"/>
                </a:cxn>
                <a:cxn ang="0">
                  <a:pos x="17" y="176"/>
                </a:cxn>
                <a:cxn ang="0">
                  <a:pos x="26" y="165"/>
                </a:cxn>
                <a:cxn ang="0">
                  <a:pos x="44" y="144"/>
                </a:cxn>
                <a:cxn ang="0">
                  <a:pos x="60" y="123"/>
                </a:cxn>
                <a:cxn ang="0">
                  <a:pos x="69" y="110"/>
                </a:cxn>
                <a:cxn ang="0">
                  <a:pos x="75" y="99"/>
                </a:cxn>
                <a:cxn ang="0">
                  <a:pos x="75" y="99"/>
                </a:cxn>
                <a:cxn ang="0">
                  <a:pos x="88" y="74"/>
                </a:cxn>
                <a:cxn ang="0">
                  <a:pos x="103" y="51"/>
                </a:cxn>
                <a:cxn ang="0">
                  <a:pos x="118" y="29"/>
                </a:cxn>
                <a:cxn ang="0">
                  <a:pos x="127" y="18"/>
                </a:cxn>
                <a:cxn ang="0">
                  <a:pos x="137" y="8"/>
                </a:cxn>
                <a:cxn ang="0">
                  <a:pos x="137" y="8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5" y="0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29" y="1"/>
                </a:cxn>
                <a:cxn ang="0">
                  <a:pos x="129" y="1"/>
                </a:cxn>
              </a:cxnLst>
              <a:rect l="0" t="0" r="r" b="b"/>
              <a:pathLst>
                <a:path w="138" h="189">
                  <a:moveTo>
                    <a:pt x="129" y="1"/>
                  </a:moveTo>
                  <a:lnTo>
                    <a:pt x="129" y="1"/>
                  </a:lnTo>
                  <a:lnTo>
                    <a:pt x="121" y="11"/>
                  </a:lnTo>
                  <a:lnTo>
                    <a:pt x="113" y="20"/>
                  </a:lnTo>
                  <a:lnTo>
                    <a:pt x="97" y="42"/>
                  </a:lnTo>
                  <a:lnTo>
                    <a:pt x="83" y="64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63" y="100"/>
                  </a:lnTo>
                  <a:lnTo>
                    <a:pt x="55" y="112"/>
                  </a:lnTo>
                  <a:lnTo>
                    <a:pt x="38" y="135"/>
                  </a:lnTo>
                  <a:lnTo>
                    <a:pt x="19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7" y="189"/>
                  </a:lnTo>
                  <a:lnTo>
                    <a:pt x="8" y="189"/>
                  </a:lnTo>
                  <a:lnTo>
                    <a:pt x="10" y="187"/>
                  </a:lnTo>
                  <a:lnTo>
                    <a:pt x="10" y="187"/>
                  </a:lnTo>
                  <a:lnTo>
                    <a:pt x="17" y="176"/>
                  </a:lnTo>
                  <a:lnTo>
                    <a:pt x="26" y="165"/>
                  </a:lnTo>
                  <a:lnTo>
                    <a:pt x="44" y="144"/>
                  </a:lnTo>
                  <a:lnTo>
                    <a:pt x="60" y="123"/>
                  </a:lnTo>
                  <a:lnTo>
                    <a:pt x="69" y="110"/>
                  </a:lnTo>
                  <a:lnTo>
                    <a:pt x="75" y="99"/>
                  </a:lnTo>
                  <a:lnTo>
                    <a:pt x="75" y="99"/>
                  </a:lnTo>
                  <a:lnTo>
                    <a:pt x="88" y="74"/>
                  </a:lnTo>
                  <a:lnTo>
                    <a:pt x="103" y="51"/>
                  </a:lnTo>
                  <a:lnTo>
                    <a:pt x="118" y="29"/>
                  </a:lnTo>
                  <a:lnTo>
                    <a:pt x="127" y="18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5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7" name="Freeform 123"/>
            <p:cNvSpPr/>
            <p:nvPr/>
          </p:nvSpPr>
          <p:spPr bwMode="auto">
            <a:xfrm>
              <a:off x="6604000" y="2532063"/>
              <a:ext cx="103188" cy="139700"/>
            </a:xfrm>
            <a:custGeom>
              <a:avLst/>
              <a:gdLst/>
              <a:ahLst/>
              <a:cxnLst>
                <a:cxn ang="0">
                  <a:pos x="185" y="3"/>
                </a:cxn>
                <a:cxn ang="0">
                  <a:pos x="185" y="3"/>
                </a:cxn>
                <a:cxn ang="0">
                  <a:pos x="184" y="6"/>
                </a:cxn>
                <a:cxn ang="0">
                  <a:pos x="181" y="9"/>
                </a:cxn>
                <a:cxn ang="0">
                  <a:pos x="175" y="15"/>
                </a:cxn>
                <a:cxn ang="0">
                  <a:pos x="161" y="28"/>
                </a:cxn>
                <a:cxn ang="0">
                  <a:pos x="161" y="28"/>
                </a:cxn>
                <a:cxn ang="0">
                  <a:pos x="156" y="34"/>
                </a:cxn>
                <a:cxn ang="0">
                  <a:pos x="151" y="40"/>
                </a:cxn>
                <a:cxn ang="0">
                  <a:pos x="143" y="54"/>
                </a:cxn>
                <a:cxn ang="0">
                  <a:pos x="143" y="54"/>
                </a:cxn>
                <a:cxn ang="0">
                  <a:pos x="130" y="74"/>
                </a:cxn>
                <a:cxn ang="0">
                  <a:pos x="117" y="93"/>
                </a:cxn>
                <a:cxn ang="0">
                  <a:pos x="104" y="111"/>
                </a:cxn>
                <a:cxn ang="0">
                  <a:pos x="89" y="130"/>
                </a:cxn>
                <a:cxn ang="0">
                  <a:pos x="89" y="130"/>
                </a:cxn>
                <a:cxn ang="0">
                  <a:pos x="64" y="160"/>
                </a:cxn>
                <a:cxn ang="0">
                  <a:pos x="42" y="191"/>
                </a:cxn>
                <a:cxn ang="0">
                  <a:pos x="30" y="207"/>
                </a:cxn>
                <a:cxn ang="0">
                  <a:pos x="20" y="224"/>
                </a:cxn>
                <a:cxn ang="0">
                  <a:pos x="10" y="240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1" y="263"/>
                </a:cxn>
                <a:cxn ang="0">
                  <a:pos x="3" y="264"/>
                </a:cxn>
                <a:cxn ang="0">
                  <a:pos x="4" y="264"/>
                </a:cxn>
                <a:cxn ang="0">
                  <a:pos x="7" y="264"/>
                </a:cxn>
                <a:cxn ang="0">
                  <a:pos x="8" y="264"/>
                </a:cxn>
                <a:cxn ang="0">
                  <a:pos x="10" y="262"/>
                </a:cxn>
                <a:cxn ang="0">
                  <a:pos x="10" y="262"/>
                </a:cxn>
                <a:cxn ang="0">
                  <a:pos x="20" y="242"/>
                </a:cxn>
                <a:cxn ang="0">
                  <a:pos x="31" y="224"/>
                </a:cxn>
                <a:cxn ang="0">
                  <a:pos x="44" y="205"/>
                </a:cxn>
                <a:cxn ang="0">
                  <a:pos x="57" y="187"/>
                </a:cxn>
                <a:cxn ang="0">
                  <a:pos x="84" y="151"/>
                </a:cxn>
                <a:cxn ang="0">
                  <a:pos x="112" y="116"/>
                </a:cxn>
                <a:cxn ang="0">
                  <a:pos x="112" y="116"/>
                </a:cxn>
                <a:cxn ang="0">
                  <a:pos x="135" y="84"/>
                </a:cxn>
                <a:cxn ang="0">
                  <a:pos x="156" y="51"/>
                </a:cxn>
                <a:cxn ang="0">
                  <a:pos x="156" y="51"/>
                </a:cxn>
                <a:cxn ang="0">
                  <a:pos x="168" y="34"/>
                </a:cxn>
                <a:cxn ang="0">
                  <a:pos x="168" y="34"/>
                </a:cxn>
                <a:cxn ang="0">
                  <a:pos x="172" y="31"/>
                </a:cxn>
                <a:cxn ang="0">
                  <a:pos x="176" y="28"/>
                </a:cxn>
                <a:cxn ang="0">
                  <a:pos x="180" y="24"/>
                </a:cxn>
                <a:cxn ang="0">
                  <a:pos x="184" y="21"/>
                </a:cxn>
                <a:cxn ang="0">
                  <a:pos x="184" y="21"/>
                </a:cxn>
                <a:cxn ang="0">
                  <a:pos x="190" y="14"/>
                </a:cxn>
                <a:cxn ang="0">
                  <a:pos x="192" y="10"/>
                </a:cxn>
                <a:cxn ang="0">
                  <a:pos x="195" y="5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5" y="2"/>
                </a:cxn>
                <a:cxn ang="0">
                  <a:pos x="192" y="0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1"/>
                </a:cxn>
                <a:cxn ang="0">
                  <a:pos x="185" y="3"/>
                </a:cxn>
                <a:cxn ang="0">
                  <a:pos x="185" y="3"/>
                </a:cxn>
              </a:cxnLst>
              <a:rect l="0" t="0" r="r" b="b"/>
              <a:pathLst>
                <a:path w="195" h="264">
                  <a:moveTo>
                    <a:pt x="185" y="3"/>
                  </a:moveTo>
                  <a:lnTo>
                    <a:pt x="185" y="3"/>
                  </a:lnTo>
                  <a:lnTo>
                    <a:pt x="184" y="6"/>
                  </a:lnTo>
                  <a:lnTo>
                    <a:pt x="181" y="9"/>
                  </a:lnTo>
                  <a:lnTo>
                    <a:pt x="175" y="15"/>
                  </a:lnTo>
                  <a:lnTo>
                    <a:pt x="161" y="28"/>
                  </a:lnTo>
                  <a:lnTo>
                    <a:pt x="161" y="28"/>
                  </a:lnTo>
                  <a:lnTo>
                    <a:pt x="156" y="34"/>
                  </a:lnTo>
                  <a:lnTo>
                    <a:pt x="151" y="40"/>
                  </a:lnTo>
                  <a:lnTo>
                    <a:pt x="143" y="54"/>
                  </a:lnTo>
                  <a:lnTo>
                    <a:pt x="143" y="54"/>
                  </a:lnTo>
                  <a:lnTo>
                    <a:pt x="130" y="74"/>
                  </a:lnTo>
                  <a:lnTo>
                    <a:pt x="117" y="93"/>
                  </a:lnTo>
                  <a:lnTo>
                    <a:pt x="104" y="111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64" y="160"/>
                  </a:lnTo>
                  <a:lnTo>
                    <a:pt x="42" y="191"/>
                  </a:lnTo>
                  <a:lnTo>
                    <a:pt x="30" y="207"/>
                  </a:lnTo>
                  <a:lnTo>
                    <a:pt x="20" y="224"/>
                  </a:lnTo>
                  <a:lnTo>
                    <a:pt x="10" y="240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3" y="264"/>
                  </a:lnTo>
                  <a:lnTo>
                    <a:pt x="4" y="264"/>
                  </a:lnTo>
                  <a:lnTo>
                    <a:pt x="7" y="264"/>
                  </a:lnTo>
                  <a:lnTo>
                    <a:pt x="8" y="264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20" y="242"/>
                  </a:lnTo>
                  <a:lnTo>
                    <a:pt x="31" y="224"/>
                  </a:lnTo>
                  <a:lnTo>
                    <a:pt x="44" y="205"/>
                  </a:lnTo>
                  <a:lnTo>
                    <a:pt x="57" y="187"/>
                  </a:lnTo>
                  <a:lnTo>
                    <a:pt x="84" y="151"/>
                  </a:lnTo>
                  <a:lnTo>
                    <a:pt x="112" y="116"/>
                  </a:lnTo>
                  <a:lnTo>
                    <a:pt x="112" y="116"/>
                  </a:lnTo>
                  <a:lnTo>
                    <a:pt x="135" y="84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68" y="34"/>
                  </a:lnTo>
                  <a:lnTo>
                    <a:pt x="168" y="34"/>
                  </a:lnTo>
                  <a:lnTo>
                    <a:pt x="172" y="31"/>
                  </a:lnTo>
                  <a:lnTo>
                    <a:pt x="176" y="28"/>
                  </a:lnTo>
                  <a:lnTo>
                    <a:pt x="180" y="24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90" y="14"/>
                  </a:lnTo>
                  <a:lnTo>
                    <a:pt x="192" y="10"/>
                  </a:lnTo>
                  <a:lnTo>
                    <a:pt x="195" y="5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5" y="2"/>
                  </a:lnTo>
                  <a:lnTo>
                    <a:pt x="192" y="0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1"/>
                  </a:lnTo>
                  <a:lnTo>
                    <a:pt x="185" y="3"/>
                  </a:lnTo>
                  <a:lnTo>
                    <a:pt x="1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8" name="Freeform 124"/>
            <p:cNvSpPr/>
            <p:nvPr/>
          </p:nvSpPr>
          <p:spPr bwMode="auto">
            <a:xfrm>
              <a:off x="6616700" y="2541588"/>
              <a:ext cx="107950" cy="150813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65" y="31"/>
                </a:cxn>
                <a:cxn ang="0">
                  <a:pos x="151" y="48"/>
                </a:cxn>
                <a:cxn ang="0">
                  <a:pos x="137" y="64"/>
                </a:cxn>
                <a:cxn ang="0">
                  <a:pos x="137" y="64"/>
                </a:cxn>
                <a:cxn ang="0">
                  <a:pos x="123" y="84"/>
                </a:cxn>
                <a:cxn ang="0">
                  <a:pos x="110" y="105"/>
                </a:cxn>
                <a:cxn ang="0">
                  <a:pos x="96" y="125"/>
                </a:cxn>
                <a:cxn ang="0">
                  <a:pos x="90" y="135"/>
                </a:cxn>
                <a:cxn ang="0">
                  <a:pos x="82" y="145"/>
                </a:cxn>
                <a:cxn ang="0">
                  <a:pos x="82" y="145"/>
                </a:cxn>
                <a:cxn ang="0">
                  <a:pos x="69" y="160"/>
                </a:cxn>
                <a:cxn ang="0">
                  <a:pos x="57" y="177"/>
                </a:cxn>
                <a:cxn ang="0">
                  <a:pos x="34" y="210"/>
                </a:cxn>
                <a:cxn ang="0">
                  <a:pos x="34" y="210"/>
                </a:cxn>
                <a:cxn ang="0">
                  <a:pos x="23" y="226"/>
                </a:cxn>
                <a:cxn ang="0">
                  <a:pos x="12" y="243"/>
                </a:cxn>
                <a:cxn ang="0">
                  <a:pos x="8" y="252"/>
                </a:cxn>
                <a:cxn ang="0">
                  <a:pos x="4" y="261"/>
                </a:cxn>
                <a:cxn ang="0">
                  <a:pos x="2" y="270"/>
                </a:cxn>
                <a:cxn ang="0">
                  <a:pos x="0" y="280"/>
                </a:cxn>
                <a:cxn ang="0">
                  <a:pos x="0" y="280"/>
                </a:cxn>
                <a:cxn ang="0">
                  <a:pos x="0" y="282"/>
                </a:cxn>
                <a:cxn ang="0">
                  <a:pos x="1" y="283"/>
                </a:cxn>
                <a:cxn ang="0">
                  <a:pos x="3" y="284"/>
                </a:cxn>
                <a:cxn ang="0">
                  <a:pos x="4" y="284"/>
                </a:cxn>
                <a:cxn ang="0">
                  <a:pos x="7" y="283"/>
                </a:cxn>
                <a:cxn ang="0">
                  <a:pos x="9" y="281"/>
                </a:cxn>
                <a:cxn ang="0">
                  <a:pos x="9" y="280"/>
                </a:cxn>
                <a:cxn ang="0">
                  <a:pos x="9" y="280"/>
                </a:cxn>
                <a:cxn ang="0">
                  <a:pos x="11" y="269"/>
                </a:cxn>
                <a:cxn ang="0">
                  <a:pos x="16" y="258"/>
                </a:cxn>
                <a:cxn ang="0">
                  <a:pos x="20" y="248"/>
                </a:cxn>
                <a:cxn ang="0">
                  <a:pos x="26" y="238"/>
                </a:cxn>
                <a:cxn ang="0">
                  <a:pos x="38" y="219"/>
                </a:cxn>
                <a:cxn ang="0">
                  <a:pos x="52" y="201"/>
                </a:cxn>
                <a:cxn ang="0">
                  <a:pos x="52" y="201"/>
                </a:cxn>
                <a:cxn ang="0">
                  <a:pos x="63" y="185"/>
                </a:cxn>
                <a:cxn ang="0">
                  <a:pos x="75" y="170"/>
                </a:cxn>
                <a:cxn ang="0">
                  <a:pos x="87" y="154"/>
                </a:cxn>
                <a:cxn ang="0">
                  <a:pos x="99" y="138"/>
                </a:cxn>
                <a:cxn ang="0">
                  <a:pos x="99" y="138"/>
                </a:cxn>
                <a:cxn ang="0">
                  <a:pos x="112" y="119"/>
                </a:cxn>
                <a:cxn ang="0">
                  <a:pos x="123" y="100"/>
                </a:cxn>
                <a:cxn ang="0">
                  <a:pos x="135" y="82"/>
                </a:cxn>
                <a:cxn ang="0">
                  <a:pos x="149" y="64"/>
                </a:cxn>
                <a:cxn ang="0">
                  <a:pos x="149" y="64"/>
                </a:cxn>
                <a:cxn ang="0">
                  <a:pos x="161" y="50"/>
                </a:cxn>
                <a:cxn ang="0">
                  <a:pos x="175" y="35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199" y="0"/>
                </a:cxn>
                <a:cxn ang="0">
                  <a:pos x="197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84">
                  <a:moveTo>
                    <a:pt x="196" y="1"/>
                  </a:moveTo>
                  <a:lnTo>
                    <a:pt x="196" y="1"/>
                  </a:lnTo>
                  <a:lnTo>
                    <a:pt x="165" y="31"/>
                  </a:lnTo>
                  <a:lnTo>
                    <a:pt x="151" y="48"/>
                  </a:lnTo>
                  <a:lnTo>
                    <a:pt x="137" y="64"/>
                  </a:lnTo>
                  <a:lnTo>
                    <a:pt x="137" y="64"/>
                  </a:lnTo>
                  <a:lnTo>
                    <a:pt x="123" y="84"/>
                  </a:lnTo>
                  <a:lnTo>
                    <a:pt x="110" y="105"/>
                  </a:lnTo>
                  <a:lnTo>
                    <a:pt x="96" y="125"/>
                  </a:lnTo>
                  <a:lnTo>
                    <a:pt x="90" y="135"/>
                  </a:lnTo>
                  <a:lnTo>
                    <a:pt x="82" y="145"/>
                  </a:lnTo>
                  <a:lnTo>
                    <a:pt x="82" y="145"/>
                  </a:lnTo>
                  <a:lnTo>
                    <a:pt x="69" y="160"/>
                  </a:lnTo>
                  <a:lnTo>
                    <a:pt x="57" y="177"/>
                  </a:lnTo>
                  <a:lnTo>
                    <a:pt x="34" y="210"/>
                  </a:lnTo>
                  <a:lnTo>
                    <a:pt x="34" y="210"/>
                  </a:lnTo>
                  <a:lnTo>
                    <a:pt x="23" y="226"/>
                  </a:lnTo>
                  <a:lnTo>
                    <a:pt x="12" y="243"/>
                  </a:lnTo>
                  <a:lnTo>
                    <a:pt x="8" y="252"/>
                  </a:lnTo>
                  <a:lnTo>
                    <a:pt x="4" y="261"/>
                  </a:lnTo>
                  <a:lnTo>
                    <a:pt x="2" y="27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2"/>
                  </a:lnTo>
                  <a:lnTo>
                    <a:pt x="1" y="283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7" y="283"/>
                  </a:lnTo>
                  <a:lnTo>
                    <a:pt x="9" y="281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11" y="269"/>
                  </a:lnTo>
                  <a:lnTo>
                    <a:pt x="16" y="258"/>
                  </a:lnTo>
                  <a:lnTo>
                    <a:pt x="20" y="248"/>
                  </a:lnTo>
                  <a:lnTo>
                    <a:pt x="26" y="238"/>
                  </a:lnTo>
                  <a:lnTo>
                    <a:pt x="38" y="21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63" y="185"/>
                  </a:lnTo>
                  <a:lnTo>
                    <a:pt x="75" y="170"/>
                  </a:lnTo>
                  <a:lnTo>
                    <a:pt x="87" y="154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12" y="119"/>
                  </a:lnTo>
                  <a:lnTo>
                    <a:pt x="123" y="100"/>
                  </a:lnTo>
                  <a:lnTo>
                    <a:pt x="135" y="82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61" y="50"/>
                  </a:lnTo>
                  <a:lnTo>
                    <a:pt x="175" y="35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09" name="Freeform 125"/>
            <p:cNvSpPr/>
            <p:nvPr/>
          </p:nvSpPr>
          <p:spPr bwMode="auto">
            <a:xfrm>
              <a:off x="6613525" y="2652713"/>
              <a:ext cx="52388" cy="80963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86" y="8"/>
                </a:cxn>
                <a:cxn ang="0">
                  <a:pos x="81" y="13"/>
                </a:cxn>
                <a:cxn ang="0">
                  <a:pos x="75" y="20"/>
                </a:cxn>
                <a:cxn ang="0">
                  <a:pos x="71" y="26"/>
                </a:cxn>
                <a:cxn ang="0">
                  <a:pos x="71" y="26"/>
                </a:cxn>
                <a:cxn ang="0">
                  <a:pos x="65" y="36"/>
                </a:cxn>
                <a:cxn ang="0">
                  <a:pos x="59" y="47"/>
                </a:cxn>
                <a:cxn ang="0">
                  <a:pos x="47" y="68"/>
                </a:cxn>
                <a:cxn ang="0">
                  <a:pos x="47" y="68"/>
                </a:cxn>
                <a:cxn ang="0">
                  <a:pos x="41" y="77"/>
                </a:cxn>
                <a:cxn ang="0">
                  <a:pos x="35" y="87"/>
                </a:cxn>
                <a:cxn ang="0">
                  <a:pos x="22" y="104"/>
                </a:cxn>
                <a:cxn ang="0">
                  <a:pos x="22" y="104"/>
                </a:cxn>
                <a:cxn ang="0">
                  <a:pos x="16" y="113"/>
                </a:cxn>
                <a:cxn ang="0">
                  <a:pos x="11" y="124"/>
                </a:cxn>
                <a:cxn ang="0">
                  <a:pos x="7" y="134"/>
                </a:cxn>
                <a:cxn ang="0">
                  <a:pos x="1" y="143"/>
                </a:cxn>
                <a:cxn ang="0">
                  <a:pos x="1" y="143"/>
                </a:cxn>
                <a:cxn ang="0">
                  <a:pos x="0" y="146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4" y="152"/>
                </a:cxn>
                <a:cxn ang="0">
                  <a:pos x="6" y="151"/>
                </a:cxn>
                <a:cxn ang="0">
                  <a:pos x="7" y="150"/>
                </a:cxn>
                <a:cxn ang="0">
                  <a:pos x="7" y="150"/>
                </a:cxn>
                <a:cxn ang="0">
                  <a:pos x="12" y="143"/>
                </a:cxn>
                <a:cxn ang="0">
                  <a:pos x="15" y="137"/>
                </a:cxn>
                <a:cxn ang="0">
                  <a:pos x="22" y="123"/>
                </a:cxn>
                <a:cxn ang="0">
                  <a:pos x="22" y="123"/>
                </a:cxn>
                <a:cxn ang="0">
                  <a:pos x="28" y="111"/>
                </a:cxn>
                <a:cxn ang="0">
                  <a:pos x="35" y="101"/>
                </a:cxn>
                <a:cxn ang="0">
                  <a:pos x="51" y="80"/>
                </a:cxn>
                <a:cxn ang="0">
                  <a:pos x="51" y="80"/>
                </a:cxn>
                <a:cxn ang="0">
                  <a:pos x="57" y="70"/>
                </a:cxn>
                <a:cxn ang="0">
                  <a:pos x="63" y="60"/>
                </a:cxn>
                <a:cxn ang="0">
                  <a:pos x="75" y="37"/>
                </a:cxn>
                <a:cxn ang="0">
                  <a:pos x="75" y="37"/>
                </a:cxn>
                <a:cxn ang="0">
                  <a:pos x="81" y="30"/>
                </a:cxn>
                <a:cxn ang="0">
                  <a:pos x="87" y="22"/>
                </a:cxn>
                <a:cxn ang="0">
                  <a:pos x="93" y="14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99" h="152">
                  <a:moveTo>
                    <a:pt x="90" y="2"/>
                  </a:moveTo>
                  <a:lnTo>
                    <a:pt x="90" y="2"/>
                  </a:lnTo>
                  <a:lnTo>
                    <a:pt x="86" y="8"/>
                  </a:lnTo>
                  <a:lnTo>
                    <a:pt x="81" y="13"/>
                  </a:lnTo>
                  <a:lnTo>
                    <a:pt x="75" y="20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65" y="36"/>
                  </a:lnTo>
                  <a:lnTo>
                    <a:pt x="59" y="47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1" y="77"/>
                  </a:lnTo>
                  <a:lnTo>
                    <a:pt x="35" y="87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6" y="113"/>
                  </a:lnTo>
                  <a:lnTo>
                    <a:pt x="11" y="124"/>
                  </a:lnTo>
                  <a:lnTo>
                    <a:pt x="7" y="134"/>
                  </a:lnTo>
                  <a:lnTo>
                    <a:pt x="1" y="143"/>
                  </a:lnTo>
                  <a:lnTo>
                    <a:pt x="1" y="143"/>
                  </a:lnTo>
                  <a:lnTo>
                    <a:pt x="0" y="146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4" y="152"/>
                  </a:lnTo>
                  <a:lnTo>
                    <a:pt x="6" y="151"/>
                  </a:lnTo>
                  <a:lnTo>
                    <a:pt x="7" y="150"/>
                  </a:lnTo>
                  <a:lnTo>
                    <a:pt x="7" y="150"/>
                  </a:lnTo>
                  <a:lnTo>
                    <a:pt x="12" y="143"/>
                  </a:lnTo>
                  <a:lnTo>
                    <a:pt x="15" y="137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8" y="111"/>
                  </a:lnTo>
                  <a:lnTo>
                    <a:pt x="35" y="101"/>
                  </a:lnTo>
                  <a:lnTo>
                    <a:pt x="51" y="80"/>
                  </a:lnTo>
                  <a:lnTo>
                    <a:pt x="51" y="80"/>
                  </a:lnTo>
                  <a:lnTo>
                    <a:pt x="57" y="70"/>
                  </a:lnTo>
                  <a:lnTo>
                    <a:pt x="63" y="60"/>
                  </a:lnTo>
                  <a:lnTo>
                    <a:pt x="75" y="37"/>
                  </a:lnTo>
                  <a:lnTo>
                    <a:pt x="75" y="37"/>
                  </a:lnTo>
                  <a:lnTo>
                    <a:pt x="81" y="30"/>
                  </a:lnTo>
                  <a:lnTo>
                    <a:pt x="87" y="22"/>
                  </a:lnTo>
                  <a:lnTo>
                    <a:pt x="93" y="14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0" name="Freeform 126"/>
            <p:cNvSpPr/>
            <p:nvPr/>
          </p:nvSpPr>
          <p:spPr bwMode="auto">
            <a:xfrm>
              <a:off x="6624638" y="2689225"/>
              <a:ext cx="46038" cy="7620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8" y="4"/>
                </a:cxn>
                <a:cxn ang="0">
                  <a:pos x="75" y="7"/>
                </a:cxn>
                <a:cxn ang="0">
                  <a:pos x="73" y="11"/>
                </a:cxn>
                <a:cxn ang="0">
                  <a:pos x="71" y="16"/>
                </a:cxn>
                <a:cxn ang="0">
                  <a:pos x="71" y="16"/>
                </a:cxn>
                <a:cxn ang="0">
                  <a:pos x="66" y="27"/>
                </a:cxn>
                <a:cxn ang="0">
                  <a:pos x="59" y="36"/>
                </a:cxn>
                <a:cxn ang="0">
                  <a:pos x="52" y="46"/>
                </a:cxn>
                <a:cxn ang="0">
                  <a:pos x="43" y="54"/>
                </a:cxn>
                <a:cxn ang="0">
                  <a:pos x="43" y="54"/>
                </a:cxn>
                <a:cxn ang="0">
                  <a:pos x="38" y="62"/>
                </a:cxn>
                <a:cxn ang="0">
                  <a:pos x="33" y="71"/>
                </a:cxn>
                <a:cxn ang="0">
                  <a:pos x="23" y="90"/>
                </a:cxn>
                <a:cxn ang="0">
                  <a:pos x="23" y="9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0" y="140"/>
                </a:cxn>
                <a:cxn ang="0">
                  <a:pos x="1" y="142"/>
                </a:cxn>
                <a:cxn ang="0">
                  <a:pos x="2" y="143"/>
                </a:cxn>
                <a:cxn ang="0">
                  <a:pos x="4" y="143"/>
                </a:cxn>
                <a:cxn ang="0">
                  <a:pos x="6" y="143"/>
                </a:cxn>
                <a:cxn ang="0">
                  <a:pos x="7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7" y="103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2" y="59"/>
                </a:cxn>
                <a:cxn ang="0">
                  <a:pos x="58" y="52"/>
                </a:cxn>
                <a:cxn ang="0">
                  <a:pos x="65" y="45"/>
                </a:cxn>
                <a:cxn ang="0">
                  <a:pos x="71" y="37"/>
                </a:cxn>
                <a:cxn ang="0">
                  <a:pos x="71" y="37"/>
                </a:cxn>
                <a:cxn ang="0">
                  <a:pos x="75" y="30"/>
                </a:cxn>
                <a:cxn ang="0">
                  <a:pos x="78" y="23"/>
                </a:cxn>
                <a:cxn ang="0">
                  <a:pos x="81" y="16"/>
                </a:cxn>
                <a:cxn ang="0">
                  <a:pos x="84" y="13"/>
                </a:cxn>
                <a:cxn ang="0">
                  <a:pos x="87" y="9"/>
                </a:cxn>
                <a:cxn ang="0">
                  <a:pos x="87" y="9"/>
                </a:cxn>
                <a:cxn ang="0">
                  <a:pos x="88" y="8"/>
                </a:cxn>
                <a:cxn ang="0">
                  <a:pos x="89" y="6"/>
                </a:cxn>
                <a:cxn ang="0">
                  <a:pos x="88" y="3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89" h="143">
                  <a:moveTo>
                    <a:pt x="82" y="1"/>
                  </a:moveTo>
                  <a:lnTo>
                    <a:pt x="82" y="1"/>
                  </a:lnTo>
                  <a:lnTo>
                    <a:pt x="78" y="4"/>
                  </a:lnTo>
                  <a:lnTo>
                    <a:pt x="75" y="7"/>
                  </a:lnTo>
                  <a:lnTo>
                    <a:pt x="73" y="11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6" y="27"/>
                  </a:lnTo>
                  <a:lnTo>
                    <a:pt x="59" y="36"/>
                  </a:lnTo>
                  <a:lnTo>
                    <a:pt x="52" y="4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38" y="62"/>
                  </a:lnTo>
                  <a:lnTo>
                    <a:pt x="33" y="71"/>
                  </a:lnTo>
                  <a:lnTo>
                    <a:pt x="23" y="90"/>
                  </a:lnTo>
                  <a:lnTo>
                    <a:pt x="23" y="9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0"/>
                  </a:lnTo>
                  <a:lnTo>
                    <a:pt x="1" y="142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6" y="143"/>
                  </a:lnTo>
                  <a:lnTo>
                    <a:pt x="7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7" y="103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2" y="59"/>
                  </a:lnTo>
                  <a:lnTo>
                    <a:pt x="58" y="52"/>
                  </a:lnTo>
                  <a:lnTo>
                    <a:pt x="65" y="45"/>
                  </a:lnTo>
                  <a:lnTo>
                    <a:pt x="71" y="37"/>
                  </a:lnTo>
                  <a:lnTo>
                    <a:pt x="71" y="37"/>
                  </a:lnTo>
                  <a:lnTo>
                    <a:pt x="75" y="30"/>
                  </a:lnTo>
                  <a:lnTo>
                    <a:pt x="78" y="23"/>
                  </a:lnTo>
                  <a:lnTo>
                    <a:pt x="81" y="16"/>
                  </a:lnTo>
                  <a:lnTo>
                    <a:pt x="84" y="13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8" y="8"/>
                  </a:lnTo>
                  <a:lnTo>
                    <a:pt x="89" y="6"/>
                  </a:lnTo>
                  <a:lnTo>
                    <a:pt x="88" y="3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1" name="Freeform 127"/>
            <p:cNvSpPr/>
            <p:nvPr/>
          </p:nvSpPr>
          <p:spPr bwMode="auto">
            <a:xfrm>
              <a:off x="6648450" y="2714625"/>
              <a:ext cx="42863" cy="6826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3" y="18"/>
                </a:cxn>
                <a:cxn ang="0">
                  <a:pos x="53" y="33"/>
                </a:cxn>
                <a:cxn ang="0">
                  <a:pos x="31" y="60"/>
                </a:cxn>
                <a:cxn ang="0">
                  <a:pos x="21" y="74"/>
                </a:cxn>
                <a:cxn ang="0">
                  <a:pos x="11" y="88"/>
                </a:cxn>
                <a:cxn ang="0">
                  <a:pos x="7" y="97"/>
                </a:cxn>
                <a:cxn ang="0">
                  <a:pos x="4" y="105"/>
                </a:cxn>
                <a:cxn ang="0">
                  <a:pos x="2" y="113"/>
                </a:cxn>
                <a:cxn ang="0">
                  <a:pos x="0" y="123"/>
                </a:cxn>
                <a:cxn ang="0">
                  <a:pos x="0" y="123"/>
                </a:cxn>
                <a:cxn ang="0">
                  <a:pos x="0" y="126"/>
                </a:cxn>
                <a:cxn ang="0">
                  <a:pos x="2" y="128"/>
                </a:cxn>
                <a:cxn ang="0">
                  <a:pos x="5" y="128"/>
                </a:cxn>
                <a:cxn ang="0">
                  <a:pos x="8" y="127"/>
                </a:cxn>
                <a:cxn ang="0">
                  <a:pos x="12" y="122"/>
                </a:cxn>
                <a:cxn ang="0">
                  <a:pos x="12" y="122"/>
                </a:cxn>
                <a:cxn ang="0">
                  <a:pos x="13" y="119"/>
                </a:cxn>
                <a:cxn ang="0">
                  <a:pos x="13" y="117"/>
                </a:cxn>
                <a:cxn ang="0">
                  <a:pos x="12" y="116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13" y="107"/>
                </a:cxn>
                <a:cxn ang="0">
                  <a:pos x="17" y="100"/>
                </a:cxn>
                <a:cxn ang="0">
                  <a:pos x="24" y="85"/>
                </a:cxn>
                <a:cxn ang="0">
                  <a:pos x="33" y="72"/>
                </a:cxn>
                <a:cxn ang="0">
                  <a:pos x="42" y="60"/>
                </a:cxn>
                <a:cxn ang="0">
                  <a:pos x="63" y="35"/>
                </a:cxn>
                <a:cxn ang="0">
                  <a:pos x="72" y="21"/>
                </a:cxn>
                <a:cxn ang="0">
                  <a:pos x="80" y="7"/>
                </a:cxn>
                <a:cxn ang="0">
                  <a:pos x="80" y="7"/>
                </a:cxn>
                <a:cxn ang="0">
                  <a:pos x="81" y="5"/>
                </a:cxn>
                <a:cxn ang="0">
                  <a:pos x="80" y="4"/>
                </a:cxn>
                <a:cxn ang="0">
                  <a:pos x="78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1" h="128">
                  <a:moveTo>
                    <a:pt x="71" y="3"/>
                  </a:moveTo>
                  <a:lnTo>
                    <a:pt x="71" y="3"/>
                  </a:lnTo>
                  <a:lnTo>
                    <a:pt x="63" y="18"/>
                  </a:lnTo>
                  <a:lnTo>
                    <a:pt x="53" y="33"/>
                  </a:lnTo>
                  <a:lnTo>
                    <a:pt x="31" y="60"/>
                  </a:lnTo>
                  <a:lnTo>
                    <a:pt x="21" y="74"/>
                  </a:lnTo>
                  <a:lnTo>
                    <a:pt x="11" y="88"/>
                  </a:lnTo>
                  <a:lnTo>
                    <a:pt x="7" y="97"/>
                  </a:lnTo>
                  <a:lnTo>
                    <a:pt x="4" y="105"/>
                  </a:lnTo>
                  <a:lnTo>
                    <a:pt x="2" y="113"/>
                  </a:lnTo>
                  <a:lnTo>
                    <a:pt x="0" y="123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2" y="128"/>
                  </a:lnTo>
                  <a:lnTo>
                    <a:pt x="5" y="128"/>
                  </a:lnTo>
                  <a:lnTo>
                    <a:pt x="8" y="127"/>
                  </a:lnTo>
                  <a:lnTo>
                    <a:pt x="12" y="122"/>
                  </a:lnTo>
                  <a:lnTo>
                    <a:pt x="12" y="122"/>
                  </a:lnTo>
                  <a:lnTo>
                    <a:pt x="13" y="119"/>
                  </a:lnTo>
                  <a:lnTo>
                    <a:pt x="13" y="117"/>
                  </a:lnTo>
                  <a:lnTo>
                    <a:pt x="12" y="116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3" y="107"/>
                  </a:lnTo>
                  <a:lnTo>
                    <a:pt x="17" y="100"/>
                  </a:lnTo>
                  <a:lnTo>
                    <a:pt x="24" y="85"/>
                  </a:lnTo>
                  <a:lnTo>
                    <a:pt x="33" y="72"/>
                  </a:lnTo>
                  <a:lnTo>
                    <a:pt x="42" y="60"/>
                  </a:lnTo>
                  <a:lnTo>
                    <a:pt x="63" y="35"/>
                  </a:lnTo>
                  <a:lnTo>
                    <a:pt x="72" y="21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1" y="5"/>
                  </a:lnTo>
                  <a:lnTo>
                    <a:pt x="80" y="4"/>
                  </a:lnTo>
                  <a:lnTo>
                    <a:pt x="78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2" name="Freeform 128"/>
            <p:cNvSpPr/>
            <p:nvPr/>
          </p:nvSpPr>
          <p:spPr bwMode="auto">
            <a:xfrm>
              <a:off x="6681788" y="2725738"/>
              <a:ext cx="42863" cy="60325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0" y="13"/>
                </a:cxn>
                <a:cxn ang="0">
                  <a:pos x="49" y="23"/>
                </a:cxn>
                <a:cxn ang="0">
                  <a:pos x="38" y="35"/>
                </a:cxn>
                <a:cxn ang="0">
                  <a:pos x="34" y="43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13" y="78"/>
                </a:cxn>
                <a:cxn ang="0">
                  <a:pos x="6" y="92"/>
                </a:cxn>
                <a:cxn ang="0">
                  <a:pos x="3" y="100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4" y="94"/>
                </a:cxn>
                <a:cxn ang="0">
                  <a:pos x="23" y="79"/>
                </a:cxn>
                <a:cxn ang="0">
                  <a:pos x="32" y="63"/>
                </a:cxn>
                <a:cxn ang="0">
                  <a:pos x="42" y="50"/>
                </a:cxn>
                <a:cxn ang="0">
                  <a:pos x="42" y="50"/>
                </a:cxn>
                <a:cxn ang="0">
                  <a:pos x="49" y="42"/>
                </a:cxn>
                <a:cxn ang="0">
                  <a:pos x="54" y="32"/>
                </a:cxn>
                <a:cxn ang="0">
                  <a:pos x="54" y="32"/>
                </a:cxn>
                <a:cxn ang="0">
                  <a:pos x="59" y="25"/>
                </a:cxn>
                <a:cxn ang="0">
                  <a:pos x="65" y="19"/>
                </a:cxn>
                <a:cxn ang="0">
                  <a:pos x="80" y="9"/>
                </a:cxn>
                <a:cxn ang="0">
                  <a:pos x="80" y="9"/>
                </a:cxn>
                <a:cxn ang="0">
                  <a:pos x="81" y="6"/>
                </a:cxn>
                <a:cxn ang="0">
                  <a:pos x="82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2" h="114">
                  <a:moveTo>
                    <a:pt x="73" y="1"/>
                  </a:moveTo>
                  <a:lnTo>
                    <a:pt x="73" y="1"/>
                  </a:lnTo>
                  <a:lnTo>
                    <a:pt x="60" y="13"/>
                  </a:lnTo>
                  <a:lnTo>
                    <a:pt x="49" y="23"/>
                  </a:lnTo>
                  <a:lnTo>
                    <a:pt x="38" y="35"/>
                  </a:lnTo>
                  <a:lnTo>
                    <a:pt x="34" y="43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13" y="78"/>
                  </a:lnTo>
                  <a:lnTo>
                    <a:pt x="6" y="92"/>
                  </a:lnTo>
                  <a:lnTo>
                    <a:pt x="3" y="100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4" y="94"/>
                  </a:lnTo>
                  <a:lnTo>
                    <a:pt x="23" y="79"/>
                  </a:lnTo>
                  <a:lnTo>
                    <a:pt x="32" y="63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9" y="4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9" y="25"/>
                  </a:lnTo>
                  <a:lnTo>
                    <a:pt x="65" y="1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1" y="6"/>
                  </a:lnTo>
                  <a:lnTo>
                    <a:pt x="82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3" name="Freeform 129"/>
            <p:cNvSpPr/>
            <p:nvPr/>
          </p:nvSpPr>
          <p:spPr bwMode="auto">
            <a:xfrm>
              <a:off x="6700838" y="2732088"/>
              <a:ext cx="52388" cy="60325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78" y="13"/>
                </a:cxn>
                <a:cxn ang="0">
                  <a:pos x="63" y="26"/>
                </a:cxn>
                <a:cxn ang="0">
                  <a:pos x="50" y="39"/>
                </a:cxn>
                <a:cxn ang="0">
                  <a:pos x="37" y="53"/>
                </a:cxn>
                <a:cxn ang="0">
                  <a:pos x="37" y="53"/>
                </a:cxn>
                <a:cxn ang="0">
                  <a:pos x="26" y="66"/>
                </a:cxn>
                <a:cxn ang="0">
                  <a:pos x="16" y="78"/>
                </a:cxn>
                <a:cxn ang="0">
                  <a:pos x="11" y="85"/>
                </a:cxn>
                <a:cxn ang="0">
                  <a:pos x="6" y="93"/>
                </a:cxn>
                <a:cxn ang="0">
                  <a:pos x="3" y="100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5" y="114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2" y="103"/>
                </a:cxn>
                <a:cxn ang="0">
                  <a:pos x="16" y="96"/>
                </a:cxn>
                <a:cxn ang="0">
                  <a:pos x="19" y="90"/>
                </a:cxn>
                <a:cxn ang="0">
                  <a:pos x="24" y="83"/>
                </a:cxn>
                <a:cxn ang="0">
                  <a:pos x="33" y="71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6" y="46"/>
                </a:cxn>
                <a:cxn ang="0">
                  <a:pos x="69" y="33"/>
                </a:cxn>
                <a:cxn ang="0">
                  <a:pos x="83" y="20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98" y="3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99" h="114">
                  <a:moveTo>
                    <a:pt x="93" y="1"/>
                  </a:moveTo>
                  <a:lnTo>
                    <a:pt x="93" y="1"/>
                  </a:lnTo>
                  <a:lnTo>
                    <a:pt x="78" y="13"/>
                  </a:lnTo>
                  <a:lnTo>
                    <a:pt x="63" y="26"/>
                  </a:lnTo>
                  <a:lnTo>
                    <a:pt x="50" y="39"/>
                  </a:lnTo>
                  <a:lnTo>
                    <a:pt x="37" y="53"/>
                  </a:lnTo>
                  <a:lnTo>
                    <a:pt x="37" y="53"/>
                  </a:lnTo>
                  <a:lnTo>
                    <a:pt x="26" y="66"/>
                  </a:lnTo>
                  <a:lnTo>
                    <a:pt x="16" y="78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3" y="100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2" y="103"/>
                  </a:lnTo>
                  <a:lnTo>
                    <a:pt x="16" y="96"/>
                  </a:lnTo>
                  <a:lnTo>
                    <a:pt x="19" y="90"/>
                  </a:lnTo>
                  <a:lnTo>
                    <a:pt x="24" y="83"/>
                  </a:lnTo>
                  <a:lnTo>
                    <a:pt x="33" y="71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6" y="46"/>
                  </a:lnTo>
                  <a:lnTo>
                    <a:pt x="69" y="33"/>
                  </a:lnTo>
                  <a:lnTo>
                    <a:pt x="83" y="20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98" y="3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4" name="Freeform 130"/>
            <p:cNvSpPr/>
            <p:nvPr/>
          </p:nvSpPr>
          <p:spPr bwMode="auto">
            <a:xfrm>
              <a:off x="6738938" y="2738438"/>
              <a:ext cx="58738" cy="6191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70" y="33"/>
                </a:cxn>
                <a:cxn ang="0">
                  <a:pos x="53" y="49"/>
                </a:cxn>
                <a:cxn ang="0">
                  <a:pos x="36" y="64"/>
                </a:cxn>
                <a:cxn ang="0">
                  <a:pos x="36" y="64"/>
                </a:cxn>
                <a:cxn ang="0">
                  <a:pos x="24" y="73"/>
                </a:cxn>
                <a:cxn ang="0">
                  <a:pos x="13" y="86"/>
                </a:cxn>
                <a:cxn ang="0">
                  <a:pos x="9" y="92"/>
                </a:cxn>
                <a:cxn ang="0">
                  <a:pos x="5" y="99"/>
                </a:cxn>
                <a:cxn ang="0">
                  <a:pos x="2" y="10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2" y="117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2" y="118"/>
                </a:cxn>
                <a:cxn ang="0">
                  <a:pos x="13" y="117"/>
                </a:cxn>
                <a:cxn ang="0">
                  <a:pos x="15" y="114"/>
                </a:cxn>
                <a:cxn ang="0">
                  <a:pos x="14" y="111"/>
                </a:cxn>
                <a:cxn ang="0">
                  <a:pos x="13" y="110"/>
                </a:cxn>
                <a:cxn ang="0">
                  <a:pos x="11" y="110"/>
                </a:cxn>
                <a:cxn ang="0">
                  <a:pos x="11" y="110"/>
                </a:cxn>
                <a:cxn ang="0">
                  <a:pos x="14" y="102"/>
                </a:cxn>
                <a:cxn ang="0">
                  <a:pos x="17" y="95"/>
                </a:cxn>
                <a:cxn ang="0">
                  <a:pos x="22" y="89"/>
                </a:cxn>
                <a:cxn ang="0">
                  <a:pos x="28" y="83"/>
                </a:cxn>
                <a:cxn ang="0">
                  <a:pos x="40" y="72"/>
                </a:cxn>
                <a:cxn ang="0">
                  <a:pos x="52" y="63"/>
                </a:cxn>
                <a:cxn ang="0">
                  <a:pos x="52" y="63"/>
                </a:cxn>
                <a:cxn ang="0">
                  <a:pos x="67" y="51"/>
                </a:cxn>
                <a:cxn ang="0">
                  <a:pos x="81" y="36"/>
                </a:cxn>
                <a:cxn ang="0">
                  <a:pos x="108" y="8"/>
                </a:cxn>
                <a:cxn ang="0">
                  <a:pos x="108" y="8"/>
                </a:cxn>
                <a:cxn ang="0">
                  <a:pos x="109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119">
                  <a:moveTo>
                    <a:pt x="102" y="1"/>
                  </a:moveTo>
                  <a:lnTo>
                    <a:pt x="102" y="1"/>
                  </a:lnTo>
                  <a:lnTo>
                    <a:pt x="70" y="33"/>
                  </a:lnTo>
                  <a:lnTo>
                    <a:pt x="53" y="49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24" y="73"/>
                  </a:lnTo>
                  <a:lnTo>
                    <a:pt x="13" y="86"/>
                  </a:lnTo>
                  <a:lnTo>
                    <a:pt x="9" y="92"/>
                  </a:lnTo>
                  <a:lnTo>
                    <a:pt x="5" y="99"/>
                  </a:lnTo>
                  <a:lnTo>
                    <a:pt x="2" y="10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2" y="117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2" y="118"/>
                  </a:lnTo>
                  <a:lnTo>
                    <a:pt x="13" y="117"/>
                  </a:lnTo>
                  <a:lnTo>
                    <a:pt x="15" y="114"/>
                  </a:lnTo>
                  <a:lnTo>
                    <a:pt x="14" y="111"/>
                  </a:lnTo>
                  <a:lnTo>
                    <a:pt x="13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4" y="102"/>
                  </a:lnTo>
                  <a:lnTo>
                    <a:pt x="17" y="95"/>
                  </a:lnTo>
                  <a:lnTo>
                    <a:pt x="22" y="89"/>
                  </a:lnTo>
                  <a:lnTo>
                    <a:pt x="28" y="83"/>
                  </a:lnTo>
                  <a:lnTo>
                    <a:pt x="40" y="72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67" y="51"/>
                  </a:lnTo>
                  <a:lnTo>
                    <a:pt x="81" y="36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9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5" name="Freeform 131"/>
            <p:cNvSpPr/>
            <p:nvPr/>
          </p:nvSpPr>
          <p:spPr bwMode="auto">
            <a:xfrm>
              <a:off x="6773863" y="2738438"/>
              <a:ext cx="58738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74" y="28"/>
                </a:cxn>
                <a:cxn ang="0">
                  <a:pos x="48" y="56"/>
                </a:cxn>
                <a:cxn ang="0">
                  <a:pos x="23" y="86"/>
                </a:cxn>
                <a:cxn ang="0">
                  <a:pos x="12" y="100"/>
                </a:cxn>
                <a:cxn ang="0">
                  <a:pos x="1" y="116"/>
                </a:cxn>
                <a:cxn ang="0">
                  <a:pos x="1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9" y="105"/>
                </a:cxn>
                <a:cxn ang="0">
                  <a:pos x="31" y="91"/>
                </a:cxn>
                <a:cxn ang="0">
                  <a:pos x="55" y="62"/>
                </a:cxn>
                <a:cxn ang="0">
                  <a:pos x="81" y="35"/>
                </a:cxn>
                <a:cxn ang="0">
                  <a:pos x="107" y="8"/>
                </a:cxn>
                <a:cxn ang="0">
                  <a:pos x="107" y="8"/>
                </a:cxn>
                <a:cxn ang="0">
                  <a:pos x="109" y="6"/>
                </a:cxn>
                <a:cxn ang="0">
                  <a:pos x="109" y="4"/>
                </a:cxn>
                <a:cxn ang="0">
                  <a:pos x="108" y="3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9" h="123">
                  <a:moveTo>
                    <a:pt x="101" y="1"/>
                  </a:moveTo>
                  <a:lnTo>
                    <a:pt x="101" y="1"/>
                  </a:lnTo>
                  <a:lnTo>
                    <a:pt x="74" y="28"/>
                  </a:lnTo>
                  <a:lnTo>
                    <a:pt x="48" y="56"/>
                  </a:lnTo>
                  <a:lnTo>
                    <a:pt x="23" y="86"/>
                  </a:lnTo>
                  <a:lnTo>
                    <a:pt x="12" y="100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9" y="105"/>
                  </a:lnTo>
                  <a:lnTo>
                    <a:pt x="31" y="91"/>
                  </a:lnTo>
                  <a:lnTo>
                    <a:pt x="55" y="62"/>
                  </a:lnTo>
                  <a:lnTo>
                    <a:pt x="81" y="35"/>
                  </a:lnTo>
                  <a:lnTo>
                    <a:pt x="107" y="8"/>
                  </a:lnTo>
                  <a:lnTo>
                    <a:pt x="107" y="8"/>
                  </a:lnTo>
                  <a:lnTo>
                    <a:pt x="109" y="6"/>
                  </a:lnTo>
                  <a:lnTo>
                    <a:pt x="109" y="4"/>
                  </a:lnTo>
                  <a:lnTo>
                    <a:pt x="108" y="3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6" name="Freeform 132"/>
            <p:cNvSpPr/>
            <p:nvPr/>
          </p:nvSpPr>
          <p:spPr bwMode="auto">
            <a:xfrm>
              <a:off x="6819900" y="2652713"/>
              <a:ext cx="134938" cy="146050"/>
            </a:xfrm>
            <a:custGeom>
              <a:avLst/>
              <a:gdLst/>
              <a:ahLst/>
              <a:cxnLst>
                <a:cxn ang="0">
                  <a:pos x="251" y="0"/>
                </a:cxn>
                <a:cxn ang="0">
                  <a:pos x="251" y="0"/>
                </a:cxn>
                <a:cxn ang="0">
                  <a:pos x="244" y="0"/>
                </a:cxn>
                <a:cxn ang="0">
                  <a:pos x="238" y="2"/>
                </a:cxn>
                <a:cxn ang="0">
                  <a:pos x="233" y="5"/>
                </a:cxn>
                <a:cxn ang="0">
                  <a:pos x="227" y="9"/>
                </a:cxn>
                <a:cxn ang="0">
                  <a:pos x="216" y="20"/>
                </a:cxn>
                <a:cxn ang="0">
                  <a:pos x="212" y="25"/>
                </a:cxn>
                <a:cxn ang="0">
                  <a:pos x="206" y="29"/>
                </a:cxn>
                <a:cxn ang="0">
                  <a:pos x="206" y="29"/>
                </a:cxn>
                <a:cxn ang="0">
                  <a:pos x="203" y="32"/>
                </a:cxn>
                <a:cxn ang="0">
                  <a:pos x="199" y="36"/>
                </a:cxn>
                <a:cxn ang="0">
                  <a:pos x="191" y="45"/>
                </a:cxn>
                <a:cxn ang="0">
                  <a:pos x="185" y="55"/>
                </a:cxn>
                <a:cxn ang="0">
                  <a:pos x="179" y="64"/>
                </a:cxn>
                <a:cxn ang="0">
                  <a:pos x="179" y="64"/>
                </a:cxn>
                <a:cxn ang="0">
                  <a:pos x="159" y="87"/>
                </a:cxn>
                <a:cxn ang="0">
                  <a:pos x="140" y="108"/>
                </a:cxn>
                <a:cxn ang="0">
                  <a:pos x="140" y="108"/>
                </a:cxn>
                <a:cxn ang="0">
                  <a:pos x="101" y="152"/>
                </a:cxn>
                <a:cxn ang="0">
                  <a:pos x="61" y="194"/>
                </a:cxn>
                <a:cxn ang="0">
                  <a:pos x="61" y="194"/>
                </a:cxn>
                <a:cxn ang="0">
                  <a:pos x="30" y="230"/>
                </a:cxn>
                <a:cxn ang="0">
                  <a:pos x="15" y="249"/>
                </a:cxn>
                <a:cxn ang="0">
                  <a:pos x="0" y="267"/>
                </a:cxn>
                <a:cxn ang="0">
                  <a:pos x="0" y="267"/>
                </a:cxn>
                <a:cxn ang="0">
                  <a:pos x="0" y="269"/>
                </a:cxn>
                <a:cxn ang="0">
                  <a:pos x="0" y="271"/>
                </a:cxn>
                <a:cxn ang="0">
                  <a:pos x="1" y="273"/>
                </a:cxn>
                <a:cxn ang="0">
                  <a:pos x="2" y="274"/>
                </a:cxn>
                <a:cxn ang="0">
                  <a:pos x="5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23" y="254"/>
                </a:cxn>
                <a:cxn ang="0">
                  <a:pos x="38" y="236"/>
                </a:cxn>
                <a:cxn ang="0">
                  <a:pos x="69" y="201"/>
                </a:cxn>
                <a:cxn ang="0">
                  <a:pos x="69" y="201"/>
                </a:cxn>
                <a:cxn ang="0">
                  <a:pos x="101" y="164"/>
                </a:cxn>
                <a:cxn ang="0">
                  <a:pos x="135" y="128"/>
                </a:cxn>
                <a:cxn ang="0">
                  <a:pos x="135" y="128"/>
                </a:cxn>
                <a:cxn ang="0">
                  <a:pos x="150" y="110"/>
                </a:cxn>
                <a:cxn ang="0">
                  <a:pos x="166" y="93"/>
                </a:cxn>
                <a:cxn ang="0">
                  <a:pos x="197" y="57"/>
                </a:cxn>
                <a:cxn ang="0">
                  <a:pos x="197" y="57"/>
                </a:cxn>
                <a:cxn ang="0">
                  <a:pos x="207" y="43"/>
                </a:cxn>
                <a:cxn ang="0">
                  <a:pos x="220" y="27"/>
                </a:cxn>
                <a:cxn ang="0">
                  <a:pos x="229" y="20"/>
                </a:cxn>
                <a:cxn ang="0">
                  <a:pos x="236" y="13"/>
                </a:cxn>
                <a:cxn ang="0">
                  <a:pos x="244" y="10"/>
                </a:cxn>
                <a:cxn ang="0">
                  <a:pos x="247" y="9"/>
                </a:cxn>
                <a:cxn ang="0">
                  <a:pos x="251" y="9"/>
                </a:cxn>
                <a:cxn ang="0">
                  <a:pos x="251" y="9"/>
                </a:cxn>
                <a:cxn ang="0">
                  <a:pos x="253" y="9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5" y="5"/>
                </a:cxn>
                <a:cxn ang="0">
                  <a:pos x="254" y="2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51" y="0"/>
                </a:cxn>
              </a:cxnLst>
              <a:rect l="0" t="0" r="r" b="b"/>
              <a:pathLst>
                <a:path w="255" h="275">
                  <a:moveTo>
                    <a:pt x="251" y="0"/>
                  </a:moveTo>
                  <a:lnTo>
                    <a:pt x="251" y="0"/>
                  </a:lnTo>
                  <a:lnTo>
                    <a:pt x="244" y="0"/>
                  </a:lnTo>
                  <a:lnTo>
                    <a:pt x="238" y="2"/>
                  </a:lnTo>
                  <a:lnTo>
                    <a:pt x="233" y="5"/>
                  </a:lnTo>
                  <a:lnTo>
                    <a:pt x="227" y="9"/>
                  </a:lnTo>
                  <a:lnTo>
                    <a:pt x="216" y="20"/>
                  </a:lnTo>
                  <a:lnTo>
                    <a:pt x="212" y="25"/>
                  </a:lnTo>
                  <a:lnTo>
                    <a:pt x="206" y="29"/>
                  </a:lnTo>
                  <a:lnTo>
                    <a:pt x="206" y="29"/>
                  </a:lnTo>
                  <a:lnTo>
                    <a:pt x="203" y="32"/>
                  </a:lnTo>
                  <a:lnTo>
                    <a:pt x="199" y="36"/>
                  </a:lnTo>
                  <a:lnTo>
                    <a:pt x="191" y="45"/>
                  </a:lnTo>
                  <a:lnTo>
                    <a:pt x="185" y="55"/>
                  </a:lnTo>
                  <a:lnTo>
                    <a:pt x="179" y="64"/>
                  </a:lnTo>
                  <a:lnTo>
                    <a:pt x="179" y="64"/>
                  </a:lnTo>
                  <a:lnTo>
                    <a:pt x="159" y="87"/>
                  </a:lnTo>
                  <a:lnTo>
                    <a:pt x="140" y="108"/>
                  </a:lnTo>
                  <a:lnTo>
                    <a:pt x="140" y="108"/>
                  </a:lnTo>
                  <a:lnTo>
                    <a:pt x="101" y="152"/>
                  </a:lnTo>
                  <a:lnTo>
                    <a:pt x="61" y="194"/>
                  </a:lnTo>
                  <a:lnTo>
                    <a:pt x="61" y="194"/>
                  </a:lnTo>
                  <a:lnTo>
                    <a:pt x="30" y="230"/>
                  </a:lnTo>
                  <a:lnTo>
                    <a:pt x="15" y="249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69"/>
                  </a:lnTo>
                  <a:lnTo>
                    <a:pt x="0" y="271"/>
                  </a:lnTo>
                  <a:lnTo>
                    <a:pt x="1" y="273"/>
                  </a:lnTo>
                  <a:lnTo>
                    <a:pt x="2" y="274"/>
                  </a:lnTo>
                  <a:lnTo>
                    <a:pt x="5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23" y="254"/>
                  </a:lnTo>
                  <a:lnTo>
                    <a:pt x="38" y="236"/>
                  </a:lnTo>
                  <a:lnTo>
                    <a:pt x="69" y="201"/>
                  </a:lnTo>
                  <a:lnTo>
                    <a:pt x="69" y="201"/>
                  </a:lnTo>
                  <a:lnTo>
                    <a:pt x="101" y="164"/>
                  </a:lnTo>
                  <a:lnTo>
                    <a:pt x="135" y="128"/>
                  </a:lnTo>
                  <a:lnTo>
                    <a:pt x="135" y="128"/>
                  </a:lnTo>
                  <a:lnTo>
                    <a:pt x="150" y="110"/>
                  </a:lnTo>
                  <a:lnTo>
                    <a:pt x="166" y="93"/>
                  </a:lnTo>
                  <a:lnTo>
                    <a:pt x="197" y="57"/>
                  </a:lnTo>
                  <a:lnTo>
                    <a:pt x="197" y="57"/>
                  </a:lnTo>
                  <a:lnTo>
                    <a:pt x="207" y="43"/>
                  </a:lnTo>
                  <a:lnTo>
                    <a:pt x="220" y="27"/>
                  </a:lnTo>
                  <a:lnTo>
                    <a:pt x="229" y="20"/>
                  </a:lnTo>
                  <a:lnTo>
                    <a:pt x="236" y="13"/>
                  </a:lnTo>
                  <a:lnTo>
                    <a:pt x="244" y="10"/>
                  </a:lnTo>
                  <a:lnTo>
                    <a:pt x="247" y="9"/>
                  </a:lnTo>
                  <a:lnTo>
                    <a:pt x="251" y="9"/>
                  </a:lnTo>
                  <a:lnTo>
                    <a:pt x="251" y="9"/>
                  </a:lnTo>
                  <a:lnTo>
                    <a:pt x="253" y="9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5" y="5"/>
                  </a:lnTo>
                  <a:lnTo>
                    <a:pt x="254" y="2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7" name="Freeform 133"/>
            <p:cNvSpPr/>
            <p:nvPr/>
          </p:nvSpPr>
          <p:spPr bwMode="auto">
            <a:xfrm>
              <a:off x="6854825" y="2687638"/>
              <a:ext cx="92075" cy="107950"/>
            </a:xfrm>
            <a:custGeom>
              <a:avLst/>
              <a:gdLst/>
              <a:ahLst/>
              <a:cxnLst>
                <a:cxn ang="0">
                  <a:pos x="169" y="1"/>
                </a:cxn>
                <a:cxn ang="0">
                  <a:pos x="169" y="1"/>
                </a:cxn>
                <a:cxn ang="0">
                  <a:pos x="156" y="10"/>
                </a:cxn>
                <a:cxn ang="0">
                  <a:pos x="145" y="22"/>
                </a:cxn>
                <a:cxn ang="0">
                  <a:pos x="134" y="33"/>
                </a:cxn>
                <a:cxn ang="0">
                  <a:pos x="123" y="45"/>
                </a:cxn>
                <a:cxn ang="0">
                  <a:pos x="103" y="70"/>
                </a:cxn>
                <a:cxn ang="0">
                  <a:pos x="83" y="95"/>
                </a:cxn>
                <a:cxn ang="0">
                  <a:pos x="83" y="95"/>
                </a:cxn>
                <a:cxn ang="0">
                  <a:pos x="61" y="119"/>
                </a:cxn>
                <a:cxn ang="0">
                  <a:pos x="39" y="144"/>
                </a:cxn>
                <a:cxn ang="0">
                  <a:pos x="28" y="156"/>
                </a:cxn>
                <a:cxn ang="0">
                  <a:pos x="18" y="168"/>
                </a:cxn>
                <a:cxn ang="0">
                  <a:pos x="9" y="18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1" y="200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8" y="203"/>
                </a:cxn>
                <a:cxn ang="0">
                  <a:pos x="10" y="201"/>
                </a:cxn>
                <a:cxn ang="0">
                  <a:pos x="10" y="201"/>
                </a:cxn>
                <a:cxn ang="0">
                  <a:pos x="16" y="188"/>
                </a:cxn>
                <a:cxn ang="0">
                  <a:pos x="24" y="176"/>
                </a:cxn>
                <a:cxn ang="0">
                  <a:pos x="33" y="163"/>
                </a:cxn>
                <a:cxn ang="0">
                  <a:pos x="43" y="152"/>
                </a:cxn>
                <a:cxn ang="0">
                  <a:pos x="63" y="129"/>
                </a:cxn>
                <a:cxn ang="0">
                  <a:pos x="85" y="107"/>
                </a:cxn>
                <a:cxn ang="0">
                  <a:pos x="85" y="107"/>
                </a:cxn>
                <a:cxn ang="0">
                  <a:pos x="95" y="95"/>
                </a:cxn>
                <a:cxn ang="0">
                  <a:pos x="107" y="82"/>
                </a:cxn>
                <a:cxn ang="0">
                  <a:pos x="127" y="56"/>
                </a:cxn>
                <a:cxn ang="0">
                  <a:pos x="138" y="43"/>
                </a:cxn>
                <a:cxn ang="0">
                  <a:pos x="149" y="31"/>
                </a:cxn>
                <a:cxn ang="0">
                  <a:pos x="161" y="20"/>
                </a:cxn>
                <a:cxn ang="0">
                  <a:pos x="174" y="9"/>
                </a:cxn>
                <a:cxn ang="0">
                  <a:pos x="174" y="9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2"/>
                </a:cxn>
                <a:cxn ang="0">
                  <a:pos x="174" y="1"/>
                </a:cxn>
                <a:cxn ang="0">
                  <a:pos x="172" y="0"/>
                </a:cxn>
                <a:cxn ang="0">
                  <a:pos x="171" y="0"/>
                </a:cxn>
                <a:cxn ang="0">
                  <a:pos x="169" y="1"/>
                </a:cxn>
                <a:cxn ang="0">
                  <a:pos x="169" y="1"/>
                </a:cxn>
              </a:cxnLst>
              <a:rect l="0" t="0" r="r" b="b"/>
              <a:pathLst>
                <a:path w="176" h="203">
                  <a:moveTo>
                    <a:pt x="169" y="1"/>
                  </a:moveTo>
                  <a:lnTo>
                    <a:pt x="169" y="1"/>
                  </a:lnTo>
                  <a:lnTo>
                    <a:pt x="156" y="10"/>
                  </a:lnTo>
                  <a:lnTo>
                    <a:pt x="145" y="22"/>
                  </a:lnTo>
                  <a:lnTo>
                    <a:pt x="134" y="33"/>
                  </a:lnTo>
                  <a:lnTo>
                    <a:pt x="123" y="45"/>
                  </a:lnTo>
                  <a:lnTo>
                    <a:pt x="103" y="7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61" y="119"/>
                  </a:lnTo>
                  <a:lnTo>
                    <a:pt x="39" y="144"/>
                  </a:lnTo>
                  <a:lnTo>
                    <a:pt x="28" y="156"/>
                  </a:lnTo>
                  <a:lnTo>
                    <a:pt x="18" y="168"/>
                  </a:lnTo>
                  <a:lnTo>
                    <a:pt x="9" y="18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1" y="200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8" y="203"/>
                  </a:lnTo>
                  <a:lnTo>
                    <a:pt x="10" y="201"/>
                  </a:lnTo>
                  <a:lnTo>
                    <a:pt x="10" y="201"/>
                  </a:lnTo>
                  <a:lnTo>
                    <a:pt x="16" y="188"/>
                  </a:lnTo>
                  <a:lnTo>
                    <a:pt x="24" y="176"/>
                  </a:lnTo>
                  <a:lnTo>
                    <a:pt x="33" y="163"/>
                  </a:lnTo>
                  <a:lnTo>
                    <a:pt x="43" y="152"/>
                  </a:lnTo>
                  <a:lnTo>
                    <a:pt x="63" y="129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95" y="95"/>
                  </a:lnTo>
                  <a:lnTo>
                    <a:pt x="107" y="82"/>
                  </a:lnTo>
                  <a:lnTo>
                    <a:pt x="127" y="56"/>
                  </a:lnTo>
                  <a:lnTo>
                    <a:pt x="138" y="43"/>
                  </a:lnTo>
                  <a:lnTo>
                    <a:pt x="149" y="31"/>
                  </a:lnTo>
                  <a:lnTo>
                    <a:pt x="161" y="20"/>
                  </a:lnTo>
                  <a:lnTo>
                    <a:pt x="174" y="9"/>
                  </a:lnTo>
                  <a:lnTo>
                    <a:pt x="174" y="9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2"/>
                  </a:lnTo>
                  <a:lnTo>
                    <a:pt x="174" y="1"/>
                  </a:lnTo>
                  <a:lnTo>
                    <a:pt x="172" y="0"/>
                  </a:lnTo>
                  <a:lnTo>
                    <a:pt x="171" y="0"/>
                  </a:lnTo>
                  <a:lnTo>
                    <a:pt x="169" y="1"/>
                  </a:lnTo>
                  <a:lnTo>
                    <a:pt x="16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8" name="Freeform 134"/>
            <p:cNvSpPr/>
            <p:nvPr/>
          </p:nvSpPr>
          <p:spPr bwMode="auto">
            <a:xfrm>
              <a:off x="6881813" y="2722563"/>
              <a:ext cx="68263" cy="65088"/>
            </a:xfrm>
            <a:custGeom>
              <a:avLst/>
              <a:gdLst/>
              <a:ahLst/>
              <a:cxnLst>
                <a:cxn ang="0">
                  <a:pos x="121" y="1"/>
                </a:cxn>
                <a:cxn ang="0">
                  <a:pos x="121" y="1"/>
                </a:cxn>
                <a:cxn ang="0">
                  <a:pos x="111" y="6"/>
                </a:cxn>
                <a:cxn ang="0">
                  <a:pos x="102" y="14"/>
                </a:cxn>
                <a:cxn ang="0">
                  <a:pos x="85" y="27"/>
                </a:cxn>
                <a:cxn ang="0">
                  <a:pos x="54" y="57"/>
                </a:cxn>
                <a:cxn ang="0">
                  <a:pos x="54" y="57"/>
                </a:cxn>
                <a:cxn ang="0">
                  <a:pos x="39" y="70"/>
                </a:cxn>
                <a:cxn ang="0">
                  <a:pos x="25" y="85"/>
                </a:cxn>
                <a:cxn ang="0">
                  <a:pos x="11" y="100"/>
                </a:cxn>
                <a:cxn ang="0">
                  <a:pos x="5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14" y="114"/>
                </a:cxn>
                <a:cxn ang="0">
                  <a:pos x="20" y="105"/>
                </a:cxn>
                <a:cxn ang="0">
                  <a:pos x="32" y="91"/>
                </a:cxn>
                <a:cxn ang="0">
                  <a:pos x="47" y="7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91" y="34"/>
                </a:cxn>
                <a:cxn ang="0">
                  <a:pos x="108" y="21"/>
                </a:cxn>
                <a:cxn ang="0">
                  <a:pos x="116" y="15"/>
                </a:cxn>
                <a:cxn ang="0">
                  <a:pos x="125" y="9"/>
                </a:cxn>
                <a:cxn ang="0">
                  <a:pos x="125" y="9"/>
                </a:cxn>
                <a:cxn ang="0">
                  <a:pos x="127" y="8"/>
                </a:cxn>
                <a:cxn ang="0">
                  <a:pos x="127" y="6"/>
                </a:cxn>
                <a:cxn ang="0">
                  <a:pos x="127" y="4"/>
                </a:cxn>
                <a:cxn ang="0">
                  <a:pos x="127" y="3"/>
                </a:cxn>
                <a:cxn ang="0">
                  <a:pos x="126" y="1"/>
                </a:cxn>
                <a:cxn ang="0">
                  <a:pos x="124" y="1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1" y="1"/>
                </a:cxn>
              </a:cxnLst>
              <a:rect l="0" t="0" r="r" b="b"/>
              <a:pathLst>
                <a:path w="127" h="123">
                  <a:moveTo>
                    <a:pt x="121" y="1"/>
                  </a:moveTo>
                  <a:lnTo>
                    <a:pt x="121" y="1"/>
                  </a:lnTo>
                  <a:lnTo>
                    <a:pt x="111" y="6"/>
                  </a:lnTo>
                  <a:lnTo>
                    <a:pt x="102" y="14"/>
                  </a:lnTo>
                  <a:lnTo>
                    <a:pt x="85" y="2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39" y="70"/>
                  </a:lnTo>
                  <a:lnTo>
                    <a:pt x="25" y="85"/>
                  </a:lnTo>
                  <a:lnTo>
                    <a:pt x="11" y="100"/>
                  </a:lnTo>
                  <a:lnTo>
                    <a:pt x="5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14" y="114"/>
                  </a:lnTo>
                  <a:lnTo>
                    <a:pt x="20" y="105"/>
                  </a:lnTo>
                  <a:lnTo>
                    <a:pt x="32" y="91"/>
                  </a:lnTo>
                  <a:lnTo>
                    <a:pt x="47" y="78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91" y="34"/>
                  </a:lnTo>
                  <a:lnTo>
                    <a:pt x="108" y="21"/>
                  </a:lnTo>
                  <a:lnTo>
                    <a:pt x="116" y="15"/>
                  </a:lnTo>
                  <a:lnTo>
                    <a:pt x="125" y="9"/>
                  </a:lnTo>
                  <a:lnTo>
                    <a:pt x="125" y="9"/>
                  </a:lnTo>
                  <a:lnTo>
                    <a:pt x="127" y="8"/>
                  </a:lnTo>
                  <a:lnTo>
                    <a:pt x="127" y="6"/>
                  </a:lnTo>
                  <a:lnTo>
                    <a:pt x="127" y="4"/>
                  </a:lnTo>
                  <a:lnTo>
                    <a:pt x="127" y="3"/>
                  </a:lnTo>
                  <a:lnTo>
                    <a:pt x="126" y="1"/>
                  </a:lnTo>
                  <a:lnTo>
                    <a:pt x="124" y="1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19" name="Freeform 135"/>
            <p:cNvSpPr/>
            <p:nvPr/>
          </p:nvSpPr>
          <p:spPr bwMode="auto">
            <a:xfrm>
              <a:off x="6697663" y="2528888"/>
              <a:ext cx="55563" cy="71438"/>
            </a:xfrm>
            <a:custGeom>
              <a:avLst/>
              <a:gdLst/>
              <a:ahLst/>
              <a:cxnLst>
                <a:cxn ang="0">
                  <a:pos x="98" y="3"/>
                </a:cxn>
                <a:cxn ang="0">
                  <a:pos x="98" y="3"/>
                </a:cxn>
                <a:cxn ang="0">
                  <a:pos x="95" y="8"/>
                </a:cxn>
                <a:cxn ang="0">
                  <a:pos x="91" y="12"/>
                </a:cxn>
                <a:cxn ang="0">
                  <a:pos x="83" y="20"/>
                </a:cxn>
                <a:cxn ang="0">
                  <a:pos x="73" y="28"/>
                </a:cxn>
                <a:cxn ang="0">
                  <a:pos x="66" y="38"/>
                </a:cxn>
                <a:cxn ang="0">
                  <a:pos x="66" y="38"/>
                </a:cxn>
                <a:cxn ang="0">
                  <a:pos x="48" y="58"/>
                </a:cxn>
                <a:cxn ang="0">
                  <a:pos x="38" y="69"/>
                </a:cxn>
                <a:cxn ang="0">
                  <a:pos x="30" y="80"/>
                </a:cxn>
                <a:cxn ang="0">
                  <a:pos x="30" y="80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2"/>
                </a:cxn>
                <a:cxn ang="0">
                  <a:pos x="1" y="120"/>
                </a:cxn>
                <a:cxn ang="0">
                  <a:pos x="0" y="126"/>
                </a:cxn>
                <a:cxn ang="0">
                  <a:pos x="0" y="130"/>
                </a:cxn>
                <a:cxn ang="0">
                  <a:pos x="1" y="132"/>
                </a:cxn>
                <a:cxn ang="0">
                  <a:pos x="1" y="132"/>
                </a:cxn>
                <a:cxn ang="0">
                  <a:pos x="3" y="134"/>
                </a:cxn>
                <a:cxn ang="0">
                  <a:pos x="6" y="134"/>
                </a:cxn>
                <a:cxn ang="0">
                  <a:pos x="6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0" y="132"/>
                </a:cxn>
                <a:cxn ang="0">
                  <a:pos x="11" y="131"/>
                </a:cxn>
                <a:cxn ang="0">
                  <a:pos x="12" y="129"/>
                </a:cxn>
                <a:cxn ang="0">
                  <a:pos x="11" y="126"/>
                </a:cxn>
                <a:cxn ang="0">
                  <a:pos x="11" y="125"/>
                </a:cxn>
                <a:cxn ang="0">
                  <a:pos x="9" y="124"/>
                </a:cxn>
                <a:cxn ang="0">
                  <a:pos x="8" y="123"/>
                </a:cxn>
                <a:cxn ang="0">
                  <a:pos x="6" y="123"/>
                </a:cxn>
                <a:cxn ang="0">
                  <a:pos x="6" y="123"/>
                </a:cxn>
                <a:cxn ang="0">
                  <a:pos x="9" y="123"/>
                </a:cxn>
                <a:cxn ang="0">
                  <a:pos x="10" y="123"/>
                </a:cxn>
                <a:cxn ang="0">
                  <a:pos x="11" y="122"/>
                </a:cxn>
                <a:cxn ang="0">
                  <a:pos x="14" y="119"/>
                </a:cxn>
                <a:cxn ang="0">
                  <a:pos x="14" y="119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36" y="88"/>
                </a:cxn>
                <a:cxn ang="0">
                  <a:pos x="43" y="77"/>
                </a:cxn>
                <a:cxn ang="0">
                  <a:pos x="52" y="67"/>
                </a:cxn>
                <a:cxn ang="0">
                  <a:pos x="52" y="67"/>
                </a:cxn>
                <a:cxn ang="0">
                  <a:pos x="82" y="32"/>
                </a:cxn>
                <a:cxn ang="0">
                  <a:pos x="82" y="32"/>
                </a:cxn>
                <a:cxn ang="0">
                  <a:pos x="88" y="26"/>
                </a:cxn>
                <a:cxn ang="0">
                  <a:pos x="95" y="20"/>
                </a:cxn>
                <a:cxn ang="0">
                  <a:pos x="101" y="15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4"/>
                </a:cxn>
                <a:cxn ang="0">
                  <a:pos x="105" y="3"/>
                </a:cxn>
                <a:cxn ang="0">
                  <a:pos x="104" y="1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1"/>
                </a:cxn>
                <a:cxn ang="0">
                  <a:pos x="98" y="3"/>
                </a:cxn>
                <a:cxn ang="0">
                  <a:pos x="98" y="3"/>
                </a:cxn>
              </a:cxnLst>
              <a:rect l="0" t="0" r="r" b="b"/>
              <a:pathLst>
                <a:path w="106" h="134">
                  <a:moveTo>
                    <a:pt x="98" y="3"/>
                  </a:moveTo>
                  <a:lnTo>
                    <a:pt x="98" y="3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83" y="20"/>
                  </a:lnTo>
                  <a:lnTo>
                    <a:pt x="73" y="2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48" y="58"/>
                  </a:lnTo>
                  <a:lnTo>
                    <a:pt x="38" y="69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2"/>
                  </a:lnTo>
                  <a:lnTo>
                    <a:pt x="1" y="120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1" y="132"/>
                  </a:lnTo>
                  <a:lnTo>
                    <a:pt x="1" y="132"/>
                  </a:lnTo>
                  <a:lnTo>
                    <a:pt x="3" y="134"/>
                  </a:lnTo>
                  <a:lnTo>
                    <a:pt x="6" y="134"/>
                  </a:lnTo>
                  <a:lnTo>
                    <a:pt x="6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0" y="132"/>
                  </a:lnTo>
                  <a:lnTo>
                    <a:pt x="11" y="131"/>
                  </a:lnTo>
                  <a:lnTo>
                    <a:pt x="12" y="129"/>
                  </a:lnTo>
                  <a:lnTo>
                    <a:pt x="11" y="126"/>
                  </a:lnTo>
                  <a:lnTo>
                    <a:pt x="11" y="125"/>
                  </a:lnTo>
                  <a:lnTo>
                    <a:pt x="9" y="124"/>
                  </a:lnTo>
                  <a:lnTo>
                    <a:pt x="8" y="123"/>
                  </a:lnTo>
                  <a:lnTo>
                    <a:pt x="6" y="123"/>
                  </a:lnTo>
                  <a:lnTo>
                    <a:pt x="6" y="123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1" y="122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36" y="88"/>
                  </a:lnTo>
                  <a:lnTo>
                    <a:pt x="43" y="7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82" y="32"/>
                  </a:lnTo>
                  <a:lnTo>
                    <a:pt x="82" y="32"/>
                  </a:lnTo>
                  <a:lnTo>
                    <a:pt x="88" y="26"/>
                  </a:lnTo>
                  <a:lnTo>
                    <a:pt x="95" y="20"/>
                  </a:lnTo>
                  <a:lnTo>
                    <a:pt x="101" y="15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4"/>
                  </a:lnTo>
                  <a:lnTo>
                    <a:pt x="105" y="3"/>
                  </a:lnTo>
                  <a:lnTo>
                    <a:pt x="104" y="1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1"/>
                  </a:lnTo>
                  <a:lnTo>
                    <a:pt x="98" y="3"/>
                  </a:lnTo>
                  <a:lnTo>
                    <a:pt x="9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0" name="Freeform 136"/>
            <p:cNvSpPr/>
            <p:nvPr/>
          </p:nvSpPr>
          <p:spPr bwMode="auto">
            <a:xfrm>
              <a:off x="6729413" y="2536825"/>
              <a:ext cx="60325" cy="6508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99" y="10"/>
                </a:cxn>
                <a:cxn ang="0">
                  <a:pos x="93" y="19"/>
                </a:cxn>
                <a:cxn ang="0">
                  <a:pos x="87" y="27"/>
                </a:cxn>
                <a:cxn ang="0">
                  <a:pos x="78" y="34"/>
                </a:cxn>
                <a:cxn ang="0">
                  <a:pos x="63" y="47"/>
                </a:cxn>
                <a:cxn ang="0">
                  <a:pos x="47" y="60"/>
                </a:cxn>
                <a:cxn ang="0">
                  <a:pos x="47" y="60"/>
                </a:cxn>
                <a:cxn ang="0">
                  <a:pos x="40" y="66"/>
                </a:cxn>
                <a:cxn ang="0">
                  <a:pos x="33" y="72"/>
                </a:cxn>
                <a:cxn ang="0">
                  <a:pos x="21" y="86"/>
                </a:cxn>
                <a:cxn ang="0">
                  <a:pos x="10" y="10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19"/>
                </a:cxn>
                <a:cxn ang="0">
                  <a:pos x="1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12" y="117"/>
                </a:cxn>
                <a:cxn ang="0">
                  <a:pos x="12" y="117"/>
                </a:cxn>
                <a:cxn ang="0">
                  <a:pos x="13" y="115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23" y="99"/>
                </a:cxn>
                <a:cxn ang="0">
                  <a:pos x="33" y="87"/>
                </a:cxn>
                <a:cxn ang="0">
                  <a:pos x="33" y="87"/>
                </a:cxn>
                <a:cxn ang="0">
                  <a:pos x="40" y="79"/>
                </a:cxn>
                <a:cxn ang="0">
                  <a:pos x="48" y="73"/>
                </a:cxn>
                <a:cxn ang="0">
                  <a:pos x="57" y="67"/>
                </a:cxn>
                <a:cxn ang="0">
                  <a:pos x="64" y="60"/>
                </a:cxn>
                <a:cxn ang="0">
                  <a:pos x="64" y="60"/>
                </a:cxn>
                <a:cxn ang="0">
                  <a:pos x="91" y="35"/>
                </a:cxn>
                <a:cxn ang="0">
                  <a:pos x="102" y="22"/>
                </a:cxn>
                <a:cxn ang="0">
                  <a:pos x="107" y="14"/>
                </a:cxn>
                <a:cxn ang="0">
                  <a:pos x="112" y="6"/>
                </a:cxn>
                <a:cxn ang="0">
                  <a:pos x="112" y="6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4" h="123">
                  <a:moveTo>
                    <a:pt x="104" y="2"/>
                  </a:moveTo>
                  <a:lnTo>
                    <a:pt x="104" y="2"/>
                  </a:lnTo>
                  <a:lnTo>
                    <a:pt x="99" y="10"/>
                  </a:lnTo>
                  <a:lnTo>
                    <a:pt x="93" y="19"/>
                  </a:lnTo>
                  <a:lnTo>
                    <a:pt x="87" y="27"/>
                  </a:lnTo>
                  <a:lnTo>
                    <a:pt x="78" y="34"/>
                  </a:lnTo>
                  <a:lnTo>
                    <a:pt x="63" y="47"/>
                  </a:lnTo>
                  <a:lnTo>
                    <a:pt x="47" y="60"/>
                  </a:lnTo>
                  <a:lnTo>
                    <a:pt x="47" y="60"/>
                  </a:lnTo>
                  <a:lnTo>
                    <a:pt x="40" y="66"/>
                  </a:lnTo>
                  <a:lnTo>
                    <a:pt x="33" y="72"/>
                  </a:lnTo>
                  <a:lnTo>
                    <a:pt x="21" y="86"/>
                  </a:lnTo>
                  <a:lnTo>
                    <a:pt x="10" y="10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9"/>
                  </a:lnTo>
                  <a:lnTo>
                    <a:pt x="1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12" y="117"/>
                  </a:lnTo>
                  <a:lnTo>
                    <a:pt x="12" y="117"/>
                  </a:lnTo>
                  <a:lnTo>
                    <a:pt x="13" y="115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23" y="99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40" y="79"/>
                  </a:lnTo>
                  <a:lnTo>
                    <a:pt x="48" y="73"/>
                  </a:lnTo>
                  <a:lnTo>
                    <a:pt x="57" y="67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91" y="35"/>
                  </a:lnTo>
                  <a:lnTo>
                    <a:pt x="102" y="22"/>
                  </a:lnTo>
                  <a:lnTo>
                    <a:pt x="107" y="14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1" name="Freeform 137"/>
            <p:cNvSpPr/>
            <p:nvPr/>
          </p:nvSpPr>
          <p:spPr bwMode="auto">
            <a:xfrm>
              <a:off x="6764338" y="2535238"/>
              <a:ext cx="52388" cy="61913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7" y="8"/>
                </a:cxn>
                <a:cxn ang="0">
                  <a:pos x="87" y="8"/>
                </a:cxn>
                <a:cxn ang="0">
                  <a:pos x="83" y="14"/>
                </a:cxn>
                <a:cxn ang="0">
                  <a:pos x="79" y="19"/>
                </a:cxn>
                <a:cxn ang="0">
                  <a:pos x="67" y="31"/>
                </a:cxn>
                <a:cxn ang="0">
                  <a:pos x="67" y="31"/>
                </a:cxn>
                <a:cxn ang="0">
                  <a:pos x="61" y="37"/>
                </a:cxn>
                <a:cxn ang="0">
                  <a:pos x="56" y="44"/>
                </a:cxn>
                <a:cxn ang="0">
                  <a:pos x="44" y="59"/>
                </a:cxn>
                <a:cxn ang="0">
                  <a:pos x="44" y="59"/>
                </a:cxn>
                <a:cxn ang="0">
                  <a:pos x="22" y="84"/>
                </a:cxn>
                <a:cxn ang="0">
                  <a:pos x="10" y="98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9"/>
                </a:cxn>
                <a:cxn ang="0">
                  <a:pos x="6" y="119"/>
                </a:cxn>
                <a:cxn ang="0">
                  <a:pos x="6" y="119"/>
                </a:cxn>
                <a:cxn ang="0">
                  <a:pos x="9" y="116"/>
                </a:cxn>
                <a:cxn ang="0">
                  <a:pos x="11" y="115"/>
                </a:cxn>
                <a:cxn ang="0">
                  <a:pos x="13" y="113"/>
                </a:cxn>
                <a:cxn ang="0">
                  <a:pos x="13" y="110"/>
                </a:cxn>
                <a:cxn ang="0">
                  <a:pos x="13" y="110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25" y="95"/>
                </a:cxn>
                <a:cxn ang="0">
                  <a:pos x="37" y="81"/>
                </a:cxn>
                <a:cxn ang="0">
                  <a:pos x="61" y="53"/>
                </a:cxn>
                <a:cxn ang="0">
                  <a:pos x="61" y="53"/>
                </a:cxn>
                <a:cxn ang="0">
                  <a:pos x="70" y="42"/>
                </a:cxn>
                <a:cxn ang="0">
                  <a:pos x="82" y="32"/>
                </a:cxn>
                <a:cxn ang="0">
                  <a:pos x="91" y="19"/>
                </a:cxn>
                <a:cxn ang="0">
                  <a:pos x="95" y="1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9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19">
                  <a:moveTo>
                    <a:pt x="95" y="0"/>
                  </a:moveTo>
                  <a:lnTo>
                    <a:pt x="90" y="0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83" y="14"/>
                  </a:lnTo>
                  <a:lnTo>
                    <a:pt x="79" y="19"/>
                  </a:lnTo>
                  <a:lnTo>
                    <a:pt x="67" y="31"/>
                  </a:lnTo>
                  <a:lnTo>
                    <a:pt x="67" y="31"/>
                  </a:lnTo>
                  <a:lnTo>
                    <a:pt x="61" y="37"/>
                  </a:lnTo>
                  <a:lnTo>
                    <a:pt x="56" y="44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22" y="84"/>
                  </a:lnTo>
                  <a:lnTo>
                    <a:pt x="10" y="98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9"/>
                  </a:lnTo>
                  <a:lnTo>
                    <a:pt x="6" y="119"/>
                  </a:lnTo>
                  <a:lnTo>
                    <a:pt x="6" y="119"/>
                  </a:lnTo>
                  <a:lnTo>
                    <a:pt x="9" y="116"/>
                  </a:lnTo>
                  <a:lnTo>
                    <a:pt x="11" y="115"/>
                  </a:lnTo>
                  <a:lnTo>
                    <a:pt x="13" y="113"/>
                  </a:lnTo>
                  <a:lnTo>
                    <a:pt x="13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25" y="95"/>
                  </a:lnTo>
                  <a:lnTo>
                    <a:pt x="37" y="81"/>
                  </a:lnTo>
                  <a:lnTo>
                    <a:pt x="61" y="53"/>
                  </a:lnTo>
                  <a:lnTo>
                    <a:pt x="61" y="53"/>
                  </a:lnTo>
                  <a:lnTo>
                    <a:pt x="70" y="42"/>
                  </a:lnTo>
                  <a:lnTo>
                    <a:pt x="82" y="32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9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2" name="Freeform 138"/>
            <p:cNvSpPr/>
            <p:nvPr/>
          </p:nvSpPr>
          <p:spPr bwMode="auto">
            <a:xfrm>
              <a:off x="6804025" y="253523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4" y="9"/>
                </a:cxn>
                <a:cxn ang="0">
                  <a:pos x="69" y="16"/>
                </a:cxn>
                <a:cxn ang="0">
                  <a:pos x="58" y="30"/>
                </a:cxn>
                <a:cxn ang="0">
                  <a:pos x="34" y="56"/>
                </a:cxn>
                <a:cxn ang="0">
                  <a:pos x="34" y="56"/>
                </a:cxn>
                <a:cxn ang="0">
                  <a:pos x="17" y="74"/>
                </a:cxn>
                <a:cxn ang="0">
                  <a:pos x="9" y="84"/>
                </a:cxn>
                <a:cxn ang="0">
                  <a:pos x="6" y="90"/>
                </a:cxn>
                <a:cxn ang="0">
                  <a:pos x="4" y="95"/>
                </a:cxn>
                <a:cxn ang="0">
                  <a:pos x="4" y="95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2" y="107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9" y="107"/>
                </a:cxn>
                <a:cxn ang="0">
                  <a:pos x="10" y="106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1" y="102"/>
                </a:cxn>
                <a:cxn ang="0">
                  <a:pos x="11" y="102"/>
                </a:cxn>
                <a:cxn ang="0">
                  <a:pos x="12" y="102"/>
                </a:cxn>
                <a:cxn ang="0">
                  <a:pos x="12" y="102"/>
                </a:cxn>
                <a:cxn ang="0">
                  <a:pos x="13" y="101"/>
                </a:cxn>
                <a:cxn ang="0">
                  <a:pos x="14" y="99"/>
                </a:cxn>
                <a:cxn ang="0">
                  <a:pos x="15" y="96"/>
                </a:cxn>
                <a:cxn ang="0">
                  <a:pos x="15" y="96"/>
                </a:cxn>
                <a:cxn ang="0">
                  <a:pos x="15" y="94"/>
                </a:cxn>
                <a:cxn ang="0">
                  <a:pos x="15" y="93"/>
                </a:cxn>
                <a:cxn ang="0">
                  <a:pos x="15" y="93"/>
                </a:cxn>
                <a:cxn ang="0">
                  <a:pos x="19" y="88"/>
                </a:cxn>
                <a:cxn ang="0">
                  <a:pos x="23" y="82"/>
                </a:cxn>
                <a:cxn ang="0">
                  <a:pos x="32" y="72"/>
                </a:cxn>
                <a:cxn ang="0">
                  <a:pos x="32" y="72"/>
                </a:cxn>
                <a:cxn ang="0">
                  <a:pos x="44" y="59"/>
                </a:cxn>
                <a:cxn ang="0">
                  <a:pos x="56" y="46"/>
                </a:cxn>
                <a:cxn ang="0">
                  <a:pos x="56" y="46"/>
                </a:cxn>
                <a:cxn ang="0">
                  <a:pos x="64" y="37"/>
                </a:cxn>
                <a:cxn ang="0">
                  <a:pos x="73" y="28"/>
                </a:cxn>
                <a:cxn ang="0">
                  <a:pos x="80" y="17"/>
                </a:cxn>
                <a:cxn ang="0">
                  <a:pos x="85" y="7"/>
                </a:cxn>
                <a:cxn ang="0">
                  <a:pos x="85" y="7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8">
                  <a:moveTo>
                    <a:pt x="77" y="2"/>
                  </a:moveTo>
                  <a:lnTo>
                    <a:pt x="77" y="2"/>
                  </a:lnTo>
                  <a:lnTo>
                    <a:pt x="74" y="9"/>
                  </a:lnTo>
                  <a:lnTo>
                    <a:pt x="69" y="16"/>
                  </a:lnTo>
                  <a:lnTo>
                    <a:pt x="58" y="30"/>
                  </a:lnTo>
                  <a:lnTo>
                    <a:pt x="34" y="56"/>
                  </a:lnTo>
                  <a:lnTo>
                    <a:pt x="34" y="56"/>
                  </a:lnTo>
                  <a:lnTo>
                    <a:pt x="17" y="74"/>
                  </a:lnTo>
                  <a:lnTo>
                    <a:pt x="9" y="84"/>
                  </a:lnTo>
                  <a:lnTo>
                    <a:pt x="6" y="90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2" y="107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9" y="107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1" y="102"/>
                  </a:lnTo>
                  <a:lnTo>
                    <a:pt x="11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5" y="96"/>
                  </a:lnTo>
                  <a:lnTo>
                    <a:pt x="15" y="96"/>
                  </a:lnTo>
                  <a:lnTo>
                    <a:pt x="15" y="94"/>
                  </a:lnTo>
                  <a:lnTo>
                    <a:pt x="15" y="93"/>
                  </a:lnTo>
                  <a:lnTo>
                    <a:pt x="15" y="93"/>
                  </a:lnTo>
                  <a:lnTo>
                    <a:pt x="19" y="88"/>
                  </a:lnTo>
                  <a:lnTo>
                    <a:pt x="23" y="8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44" y="59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64" y="37"/>
                  </a:lnTo>
                  <a:lnTo>
                    <a:pt x="73" y="28"/>
                  </a:lnTo>
                  <a:lnTo>
                    <a:pt x="80" y="17"/>
                  </a:lnTo>
                  <a:lnTo>
                    <a:pt x="85" y="7"/>
                  </a:lnTo>
                  <a:lnTo>
                    <a:pt x="85" y="7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3" name="Freeform 139"/>
            <p:cNvSpPr/>
            <p:nvPr/>
          </p:nvSpPr>
          <p:spPr bwMode="auto">
            <a:xfrm>
              <a:off x="6834188" y="2535238"/>
              <a:ext cx="42863" cy="58738"/>
            </a:xfrm>
            <a:custGeom>
              <a:avLst/>
              <a:gdLst/>
              <a:ahLst/>
              <a:cxnLst>
                <a:cxn ang="0">
                  <a:pos x="73" y="1"/>
                </a:cxn>
                <a:cxn ang="0">
                  <a:pos x="73" y="1"/>
                </a:cxn>
                <a:cxn ang="0">
                  <a:pos x="67" y="6"/>
                </a:cxn>
                <a:cxn ang="0">
                  <a:pos x="63" y="11"/>
                </a:cxn>
                <a:cxn ang="0">
                  <a:pos x="56" y="21"/>
                </a:cxn>
                <a:cxn ang="0">
                  <a:pos x="50" y="33"/>
                </a:cxn>
                <a:cxn ang="0">
                  <a:pos x="43" y="45"/>
                </a:cxn>
                <a:cxn ang="0">
                  <a:pos x="43" y="45"/>
                </a:cxn>
                <a:cxn ang="0">
                  <a:pos x="32" y="61"/>
                </a:cxn>
                <a:cxn ang="0">
                  <a:pos x="21" y="75"/>
                </a:cxn>
                <a:cxn ang="0">
                  <a:pos x="10" y="90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3"/>
                </a:cxn>
                <a:cxn ang="0">
                  <a:pos x="4" y="113"/>
                </a:cxn>
                <a:cxn ang="0">
                  <a:pos x="10" y="113"/>
                </a:cxn>
                <a:cxn ang="0">
                  <a:pos x="10" y="113"/>
                </a:cxn>
                <a:cxn ang="0">
                  <a:pos x="12" y="112"/>
                </a:cxn>
                <a:cxn ang="0">
                  <a:pos x="14" y="110"/>
                </a:cxn>
                <a:cxn ang="0">
                  <a:pos x="14" y="107"/>
                </a:cxn>
                <a:cxn ang="0">
                  <a:pos x="12" y="105"/>
                </a:cxn>
                <a:cxn ang="0">
                  <a:pos x="12" y="105"/>
                </a:cxn>
                <a:cxn ang="0">
                  <a:pos x="19" y="92"/>
                </a:cxn>
                <a:cxn ang="0">
                  <a:pos x="28" y="79"/>
                </a:cxn>
                <a:cxn ang="0">
                  <a:pos x="47" y="56"/>
                </a:cxn>
                <a:cxn ang="0">
                  <a:pos x="47" y="56"/>
                </a:cxn>
                <a:cxn ang="0">
                  <a:pos x="51" y="49"/>
                </a:cxn>
                <a:cxn ang="0">
                  <a:pos x="54" y="43"/>
                </a:cxn>
                <a:cxn ang="0">
                  <a:pos x="61" y="31"/>
                </a:cxn>
                <a:cxn ang="0">
                  <a:pos x="68" y="18"/>
                </a:cxn>
                <a:cxn ang="0">
                  <a:pos x="74" y="13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80" y="6"/>
                </a:cxn>
                <a:cxn ang="0">
                  <a:pos x="81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3" y="1"/>
                </a:cxn>
              </a:cxnLst>
              <a:rect l="0" t="0" r="r" b="b"/>
              <a:pathLst>
                <a:path w="81" h="113">
                  <a:moveTo>
                    <a:pt x="73" y="1"/>
                  </a:moveTo>
                  <a:lnTo>
                    <a:pt x="73" y="1"/>
                  </a:lnTo>
                  <a:lnTo>
                    <a:pt x="67" y="6"/>
                  </a:lnTo>
                  <a:lnTo>
                    <a:pt x="63" y="11"/>
                  </a:lnTo>
                  <a:lnTo>
                    <a:pt x="56" y="21"/>
                  </a:lnTo>
                  <a:lnTo>
                    <a:pt x="50" y="33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32" y="61"/>
                  </a:lnTo>
                  <a:lnTo>
                    <a:pt x="21" y="75"/>
                  </a:lnTo>
                  <a:lnTo>
                    <a:pt x="10" y="90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3"/>
                  </a:lnTo>
                  <a:lnTo>
                    <a:pt x="4" y="113"/>
                  </a:lnTo>
                  <a:lnTo>
                    <a:pt x="10" y="113"/>
                  </a:lnTo>
                  <a:lnTo>
                    <a:pt x="10" y="113"/>
                  </a:lnTo>
                  <a:lnTo>
                    <a:pt x="12" y="112"/>
                  </a:lnTo>
                  <a:lnTo>
                    <a:pt x="14" y="110"/>
                  </a:lnTo>
                  <a:lnTo>
                    <a:pt x="14" y="107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9" y="92"/>
                  </a:lnTo>
                  <a:lnTo>
                    <a:pt x="28" y="7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51" y="49"/>
                  </a:lnTo>
                  <a:lnTo>
                    <a:pt x="54" y="43"/>
                  </a:lnTo>
                  <a:lnTo>
                    <a:pt x="61" y="31"/>
                  </a:lnTo>
                  <a:lnTo>
                    <a:pt x="68" y="18"/>
                  </a:lnTo>
                  <a:lnTo>
                    <a:pt x="74" y="13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80" y="6"/>
                  </a:lnTo>
                  <a:lnTo>
                    <a:pt x="81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4" name="Freeform 140"/>
            <p:cNvSpPr/>
            <p:nvPr/>
          </p:nvSpPr>
          <p:spPr bwMode="auto">
            <a:xfrm>
              <a:off x="6859588" y="2544763"/>
              <a:ext cx="34925" cy="55563"/>
            </a:xfrm>
            <a:custGeom>
              <a:avLst/>
              <a:gdLst/>
              <a:ahLst/>
              <a:cxnLst>
                <a:cxn ang="0">
                  <a:pos x="58" y="4"/>
                </a:cxn>
                <a:cxn ang="0">
                  <a:pos x="58" y="4"/>
                </a:cxn>
                <a:cxn ang="0">
                  <a:pos x="54" y="12"/>
                </a:cxn>
                <a:cxn ang="0">
                  <a:pos x="51" y="18"/>
                </a:cxn>
                <a:cxn ang="0">
                  <a:pos x="43" y="31"/>
                </a:cxn>
                <a:cxn ang="0">
                  <a:pos x="43" y="31"/>
                </a:cxn>
                <a:cxn ang="0">
                  <a:pos x="28" y="59"/>
                </a:cxn>
                <a:cxn ang="0">
                  <a:pos x="28" y="59"/>
                </a:cxn>
                <a:cxn ang="0">
                  <a:pos x="19" y="72"/>
                </a:cxn>
                <a:cxn ang="0">
                  <a:pos x="15" y="78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6" y="86"/>
                </a:cxn>
                <a:cxn ang="0">
                  <a:pos x="4" y="90"/>
                </a:cxn>
                <a:cxn ang="0">
                  <a:pos x="2" y="94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0" y="98"/>
                </a:cxn>
                <a:cxn ang="0">
                  <a:pos x="11" y="95"/>
                </a:cxn>
                <a:cxn ang="0">
                  <a:pos x="15" y="91"/>
                </a:cxn>
                <a:cxn ang="0">
                  <a:pos x="19" y="88"/>
                </a:cxn>
                <a:cxn ang="0">
                  <a:pos x="23" y="84"/>
                </a:cxn>
                <a:cxn ang="0">
                  <a:pos x="23" y="84"/>
                </a:cxn>
                <a:cxn ang="0">
                  <a:pos x="39" y="59"/>
                </a:cxn>
                <a:cxn ang="0">
                  <a:pos x="39" y="59"/>
                </a:cxn>
                <a:cxn ang="0">
                  <a:pos x="46" y="46"/>
                </a:cxn>
                <a:cxn ang="0">
                  <a:pos x="54" y="31"/>
                </a:cxn>
                <a:cxn ang="0">
                  <a:pos x="54" y="31"/>
                </a:cxn>
                <a:cxn ang="0">
                  <a:pos x="62" y="20"/>
                </a:cxn>
                <a:cxn ang="0">
                  <a:pos x="65" y="14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5" y="3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8" y="4"/>
                </a:cxn>
                <a:cxn ang="0">
                  <a:pos x="58" y="4"/>
                </a:cxn>
              </a:cxnLst>
              <a:rect l="0" t="0" r="r" b="b"/>
              <a:pathLst>
                <a:path w="66" h="105">
                  <a:moveTo>
                    <a:pt x="58" y="4"/>
                  </a:moveTo>
                  <a:lnTo>
                    <a:pt x="58" y="4"/>
                  </a:lnTo>
                  <a:lnTo>
                    <a:pt x="54" y="12"/>
                  </a:lnTo>
                  <a:lnTo>
                    <a:pt x="51" y="18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19" y="72"/>
                  </a:lnTo>
                  <a:lnTo>
                    <a:pt x="15" y="78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2" y="9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0" y="98"/>
                  </a:lnTo>
                  <a:lnTo>
                    <a:pt x="11" y="95"/>
                  </a:lnTo>
                  <a:lnTo>
                    <a:pt x="15" y="91"/>
                  </a:lnTo>
                  <a:lnTo>
                    <a:pt x="19" y="88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39" y="59"/>
                  </a:lnTo>
                  <a:lnTo>
                    <a:pt x="39" y="59"/>
                  </a:lnTo>
                  <a:lnTo>
                    <a:pt x="46" y="4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62" y="20"/>
                  </a:lnTo>
                  <a:lnTo>
                    <a:pt x="65" y="14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8" y="4"/>
                  </a:lnTo>
                  <a:lnTo>
                    <a:pt x="5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5" name="Freeform 141"/>
            <p:cNvSpPr/>
            <p:nvPr/>
          </p:nvSpPr>
          <p:spPr bwMode="auto">
            <a:xfrm>
              <a:off x="6869113" y="2549525"/>
              <a:ext cx="41275" cy="60325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3" y="9"/>
                </a:cxn>
                <a:cxn ang="0">
                  <a:pos x="59" y="16"/>
                </a:cxn>
                <a:cxn ang="0">
                  <a:pos x="50" y="30"/>
                </a:cxn>
                <a:cxn ang="0">
                  <a:pos x="50" y="30"/>
                </a:cxn>
                <a:cxn ang="0">
                  <a:pos x="44" y="43"/>
                </a:cxn>
                <a:cxn ang="0">
                  <a:pos x="35" y="55"/>
                </a:cxn>
                <a:cxn ang="0">
                  <a:pos x="35" y="55"/>
                </a:cxn>
                <a:cxn ang="0">
                  <a:pos x="20" y="80"/>
                </a:cxn>
                <a:cxn ang="0">
                  <a:pos x="11" y="93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1" y="111"/>
                </a:cxn>
                <a:cxn ang="0">
                  <a:pos x="3" y="112"/>
                </a:cxn>
                <a:cxn ang="0">
                  <a:pos x="4" y="113"/>
                </a:cxn>
                <a:cxn ang="0">
                  <a:pos x="7" y="112"/>
                </a:cxn>
                <a:cxn ang="0">
                  <a:pos x="8" y="111"/>
                </a:cxn>
                <a:cxn ang="0">
                  <a:pos x="8" y="111"/>
                </a:cxn>
                <a:cxn ang="0">
                  <a:pos x="18" y="100"/>
                </a:cxn>
                <a:cxn ang="0">
                  <a:pos x="27" y="86"/>
                </a:cxn>
                <a:cxn ang="0">
                  <a:pos x="44" y="60"/>
                </a:cxn>
                <a:cxn ang="0">
                  <a:pos x="44" y="60"/>
                </a:cxn>
                <a:cxn ang="0">
                  <a:pos x="53" y="44"/>
                </a:cxn>
                <a:cxn ang="0">
                  <a:pos x="62" y="28"/>
                </a:cxn>
                <a:cxn ang="0">
                  <a:pos x="62" y="28"/>
                </a:cxn>
                <a:cxn ang="0">
                  <a:pos x="65" y="21"/>
                </a:cxn>
                <a:cxn ang="0">
                  <a:pos x="70" y="16"/>
                </a:cxn>
                <a:cxn ang="0">
                  <a:pos x="73" y="1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13">
                  <a:moveTo>
                    <a:pt x="66" y="3"/>
                  </a:moveTo>
                  <a:lnTo>
                    <a:pt x="66" y="3"/>
                  </a:lnTo>
                  <a:lnTo>
                    <a:pt x="63" y="9"/>
                  </a:lnTo>
                  <a:lnTo>
                    <a:pt x="59" y="16"/>
                  </a:lnTo>
                  <a:lnTo>
                    <a:pt x="50" y="30"/>
                  </a:lnTo>
                  <a:lnTo>
                    <a:pt x="50" y="30"/>
                  </a:lnTo>
                  <a:lnTo>
                    <a:pt x="44" y="4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20" y="80"/>
                  </a:lnTo>
                  <a:lnTo>
                    <a:pt x="11" y="93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1" y="111"/>
                  </a:lnTo>
                  <a:lnTo>
                    <a:pt x="3" y="112"/>
                  </a:lnTo>
                  <a:lnTo>
                    <a:pt x="4" y="113"/>
                  </a:lnTo>
                  <a:lnTo>
                    <a:pt x="7" y="112"/>
                  </a:lnTo>
                  <a:lnTo>
                    <a:pt x="8" y="111"/>
                  </a:lnTo>
                  <a:lnTo>
                    <a:pt x="8" y="111"/>
                  </a:lnTo>
                  <a:lnTo>
                    <a:pt x="18" y="100"/>
                  </a:lnTo>
                  <a:lnTo>
                    <a:pt x="27" y="8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53" y="44"/>
                  </a:lnTo>
                  <a:lnTo>
                    <a:pt x="62" y="28"/>
                  </a:lnTo>
                  <a:lnTo>
                    <a:pt x="62" y="28"/>
                  </a:lnTo>
                  <a:lnTo>
                    <a:pt x="65" y="21"/>
                  </a:lnTo>
                  <a:lnTo>
                    <a:pt x="70" y="16"/>
                  </a:lnTo>
                  <a:lnTo>
                    <a:pt x="73" y="1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6" name="Freeform 142"/>
            <p:cNvSpPr/>
            <p:nvPr/>
          </p:nvSpPr>
          <p:spPr bwMode="auto">
            <a:xfrm>
              <a:off x="6881813" y="2562225"/>
              <a:ext cx="42863" cy="6191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6" y="12"/>
                </a:cxn>
                <a:cxn ang="0">
                  <a:pos x="61" y="21"/>
                </a:cxn>
                <a:cxn ang="0">
                  <a:pos x="57" y="31"/>
                </a:cxn>
                <a:cxn ang="0">
                  <a:pos x="54" y="42"/>
                </a:cxn>
                <a:cxn ang="0">
                  <a:pos x="54" y="42"/>
                </a:cxn>
                <a:cxn ang="0">
                  <a:pos x="50" y="51"/>
                </a:cxn>
                <a:cxn ang="0">
                  <a:pos x="45" y="60"/>
                </a:cxn>
                <a:cxn ang="0">
                  <a:pos x="38" y="70"/>
                </a:cxn>
                <a:cxn ang="0">
                  <a:pos x="31" y="78"/>
                </a:cxn>
                <a:cxn ang="0">
                  <a:pos x="16" y="95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7" y="118"/>
                </a:cxn>
                <a:cxn ang="0">
                  <a:pos x="28" y="94"/>
                </a:cxn>
                <a:cxn ang="0">
                  <a:pos x="38" y="82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7" y="57"/>
                </a:cxn>
                <a:cxn ang="0">
                  <a:pos x="60" y="51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69" y="25"/>
                </a:cxn>
                <a:cxn ang="0">
                  <a:pos x="73" y="17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3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119">
                  <a:moveTo>
                    <a:pt x="72" y="2"/>
                  </a:moveTo>
                  <a:lnTo>
                    <a:pt x="72" y="2"/>
                  </a:lnTo>
                  <a:lnTo>
                    <a:pt x="66" y="12"/>
                  </a:lnTo>
                  <a:lnTo>
                    <a:pt x="61" y="21"/>
                  </a:lnTo>
                  <a:lnTo>
                    <a:pt x="57" y="31"/>
                  </a:lnTo>
                  <a:lnTo>
                    <a:pt x="54" y="42"/>
                  </a:lnTo>
                  <a:lnTo>
                    <a:pt x="54" y="42"/>
                  </a:lnTo>
                  <a:lnTo>
                    <a:pt x="50" y="51"/>
                  </a:lnTo>
                  <a:lnTo>
                    <a:pt x="45" y="60"/>
                  </a:lnTo>
                  <a:lnTo>
                    <a:pt x="38" y="70"/>
                  </a:lnTo>
                  <a:lnTo>
                    <a:pt x="31" y="78"/>
                  </a:lnTo>
                  <a:lnTo>
                    <a:pt x="16" y="95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28" y="94"/>
                  </a:lnTo>
                  <a:lnTo>
                    <a:pt x="38" y="82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7" y="57"/>
                  </a:lnTo>
                  <a:lnTo>
                    <a:pt x="60" y="51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69" y="25"/>
                  </a:lnTo>
                  <a:lnTo>
                    <a:pt x="73" y="17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3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7" name="Freeform 143"/>
            <p:cNvSpPr/>
            <p:nvPr/>
          </p:nvSpPr>
          <p:spPr bwMode="auto">
            <a:xfrm>
              <a:off x="6886575" y="2582863"/>
              <a:ext cx="53975" cy="66675"/>
            </a:xfrm>
            <a:custGeom>
              <a:avLst/>
              <a:gdLst/>
              <a:ahLst/>
              <a:cxnLst>
                <a:cxn ang="0">
                  <a:pos x="91" y="2"/>
                </a:cxn>
                <a:cxn ang="0">
                  <a:pos x="91" y="2"/>
                </a:cxn>
                <a:cxn ang="0">
                  <a:pos x="85" y="8"/>
                </a:cxn>
                <a:cxn ang="0">
                  <a:pos x="80" y="15"/>
                </a:cxn>
                <a:cxn ang="0">
                  <a:pos x="70" y="31"/>
                </a:cxn>
                <a:cxn ang="0">
                  <a:pos x="59" y="45"/>
                </a:cxn>
                <a:cxn ang="0">
                  <a:pos x="54" y="52"/>
                </a:cxn>
                <a:cxn ang="0">
                  <a:pos x="48" y="60"/>
                </a:cxn>
                <a:cxn ang="0">
                  <a:pos x="48" y="60"/>
                </a:cxn>
                <a:cxn ang="0">
                  <a:pos x="34" y="74"/>
                </a:cxn>
                <a:cxn ang="0">
                  <a:pos x="23" y="88"/>
                </a:cxn>
                <a:cxn ang="0">
                  <a:pos x="12" y="104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19" y="110"/>
                </a:cxn>
                <a:cxn ang="0">
                  <a:pos x="30" y="95"/>
                </a:cxn>
                <a:cxn ang="0">
                  <a:pos x="42" y="80"/>
                </a:cxn>
                <a:cxn ang="0">
                  <a:pos x="55" y="66"/>
                </a:cxn>
                <a:cxn ang="0">
                  <a:pos x="55" y="66"/>
                </a:cxn>
                <a:cxn ang="0">
                  <a:pos x="67" y="52"/>
                </a:cxn>
                <a:cxn ang="0">
                  <a:pos x="76" y="37"/>
                </a:cxn>
                <a:cxn ang="0">
                  <a:pos x="86" y="22"/>
                </a:cxn>
                <a:cxn ang="0">
                  <a:pos x="92" y="15"/>
                </a:cxn>
                <a:cxn ang="0">
                  <a:pos x="99" y="8"/>
                </a:cxn>
                <a:cxn ang="0">
                  <a:pos x="99" y="8"/>
                </a:cxn>
                <a:cxn ang="0">
                  <a:pos x="100" y="6"/>
                </a:cxn>
                <a:cxn ang="0">
                  <a:pos x="100" y="5"/>
                </a:cxn>
                <a:cxn ang="0">
                  <a:pos x="100" y="3"/>
                </a:cxn>
                <a:cxn ang="0">
                  <a:pos x="99" y="2"/>
                </a:cxn>
                <a:cxn ang="0">
                  <a:pos x="96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2"/>
                </a:cxn>
                <a:cxn ang="0">
                  <a:pos x="91" y="2"/>
                </a:cxn>
              </a:cxnLst>
              <a:rect l="0" t="0" r="r" b="b"/>
              <a:pathLst>
                <a:path w="100" h="128">
                  <a:moveTo>
                    <a:pt x="91" y="2"/>
                  </a:moveTo>
                  <a:lnTo>
                    <a:pt x="91" y="2"/>
                  </a:lnTo>
                  <a:lnTo>
                    <a:pt x="85" y="8"/>
                  </a:lnTo>
                  <a:lnTo>
                    <a:pt x="80" y="15"/>
                  </a:lnTo>
                  <a:lnTo>
                    <a:pt x="70" y="31"/>
                  </a:lnTo>
                  <a:lnTo>
                    <a:pt x="59" y="45"/>
                  </a:lnTo>
                  <a:lnTo>
                    <a:pt x="54" y="52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34" y="74"/>
                  </a:lnTo>
                  <a:lnTo>
                    <a:pt x="23" y="88"/>
                  </a:lnTo>
                  <a:lnTo>
                    <a:pt x="12" y="10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19" y="110"/>
                  </a:lnTo>
                  <a:lnTo>
                    <a:pt x="30" y="95"/>
                  </a:lnTo>
                  <a:lnTo>
                    <a:pt x="42" y="80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67" y="52"/>
                  </a:lnTo>
                  <a:lnTo>
                    <a:pt x="76" y="37"/>
                  </a:lnTo>
                  <a:lnTo>
                    <a:pt x="86" y="22"/>
                  </a:lnTo>
                  <a:lnTo>
                    <a:pt x="92" y="15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6"/>
                  </a:lnTo>
                  <a:lnTo>
                    <a:pt x="100" y="5"/>
                  </a:lnTo>
                  <a:lnTo>
                    <a:pt x="100" y="3"/>
                  </a:lnTo>
                  <a:lnTo>
                    <a:pt x="99" y="2"/>
                  </a:lnTo>
                  <a:lnTo>
                    <a:pt x="96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2"/>
                  </a:lnTo>
                  <a:lnTo>
                    <a:pt x="9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8" name="Freeform 144"/>
            <p:cNvSpPr/>
            <p:nvPr/>
          </p:nvSpPr>
          <p:spPr bwMode="auto">
            <a:xfrm>
              <a:off x="6881813" y="2601913"/>
              <a:ext cx="68263" cy="825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7" y="8"/>
                </a:cxn>
                <a:cxn ang="0">
                  <a:pos x="114" y="13"/>
                </a:cxn>
                <a:cxn ang="0">
                  <a:pos x="105" y="22"/>
                </a:cxn>
                <a:cxn ang="0">
                  <a:pos x="88" y="37"/>
                </a:cxn>
                <a:cxn ang="0">
                  <a:pos x="88" y="37"/>
                </a:cxn>
                <a:cxn ang="0">
                  <a:pos x="81" y="44"/>
                </a:cxn>
                <a:cxn ang="0">
                  <a:pos x="73" y="53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31" y="109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3" y="155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42" y="110"/>
                </a:cxn>
                <a:cxn ang="0">
                  <a:pos x="75" y="67"/>
                </a:cxn>
                <a:cxn ang="0">
                  <a:pos x="75" y="67"/>
                </a:cxn>
                <a:cxn ang="0">
                  <a:pos x="84" y="56"/>
                </a:cxn>
                <a:cxn ang="0">
                  <a:pos x="92" y="46"/>
                </a:cxn>
                <a:cxn ang="0">
                  <a:pos x="112" y="28"/>
                </a:cxn>
                <a:cxn ang="0">
                  <a:pos x="112" y="28"/>
                </a:cxn>
                <a:cxn ang="0">
                  <a:pos x="117" y="23"/>
                </a:cxn>
                <a:cxn ang="0">
                  <a:pos x="122" y="18"/>
                </a:cxn>
                <a:cxn ang="0">
                  <a:pos x="126" y="12"/>
                </a:cxn>
                <a:cxn ang="0">
                  <a:pos x="128" y="6"/>
                </a:cxn>
                <a:cxn ang="0">
                  <a:pos x="128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2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156">
                  <a:moveTo>
                    <a:pt x="119" y="3"/>
                  </a:moveTo>
                  <a:lnTo>
                    <a:pt x="119" y="3"/>
                  </a:lnTo>
                  <a:lnTo>
                    <a:pt x="117" y="8"/>
                  </a:lnTo>
                  <a:lnTo>
                    <a:pt x="114" y="13"/>
                  </a:lnTo>
                  <a:lnTo>
                    <a:pt x="105" y="22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81" y="44"/>
                  </a:lnTo>
                  <a:lnTo>
                    <a:pt x="73" y="53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31" y="10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3" y="155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42" y="110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84" y="56"/>
                  </a:lnTo>
                  <a:lnTo>
                    <a:pt x="92" y="4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7" y="23"/>
                  </a:lnTo>
                  <a:lnTo>
                    <a:pt x="122" y="18"/>
                  </a:lnTo>
                  <a:lnTo>
                    <a:pt x="126" y="12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2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29" name="Freeform 145"/>
            <p:cNvSpPr/>
            <p:nvPr/>
          </p:nvSpPr>
          <p:spPr bwMode="auto">
            <a:xfrm>
              <a:off x="6292850" y="2393950"/>
              <a:ext cx="82550" cy="50800"/>
            </a:xfrm>
            <a:custGeom>
              <a:avLst/>
              <a:gdLst/>
              <a:ahLst/>
              <a:cxnLst>
                <a:cxn ang="0">
                  <a:pos x="148" y="1"/>
                </a:cxn>
                <a:cxn ang="0">
                  <a:pos x="148" y="1"/>
                </a:cxn>
                <a:cxn ang="0">
                  <a:pos x="131" y="11"/>
                </a:cxn>
                <a:cxn ang="0">
                  <a:pos x="111" y="20"/>
                </a:cxn>
                <a:cxn ang="0">
                  <a:pos x="93" y="28"/>
                </a:cxn>
                <a:cxn ang="0">
                  <a:pos x="75" y="40"/>
                </a:cxn>
                <a:cxn ang="0">
                  <a:pos x="75" y="40"/>
                </a:cxn>
                <a:cxn ang="0">
                  <a:pos x="38" y="62"/>
                </a:cxn>
                <a:cxn ang="0">
                  <a:pos x="19" y="74"/>
                </a:cxn>
                <a:cxn ang="0">
                  <a:pos x="2" y="86"/>
                </a:cxn>
                <a:cxn ang="0">
                  <a:pos x="2" y="86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2" y="94"/>
                </a:cxn>
                <a:cxn ang="0">
                  <a:pos x="5" y="95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94"/>
                </a:cxn>
                <a:cxn ang="0">
                  <a:pos x="13" y="93"/>
                </a:cxn>
                <a:cxn ang="0">
                  <a:pos x="13" y="91"/>
                </a:cxn>
                <a:cxn ang="0">
                  <a:pos x="13" y="89"/>
                </a:cxn>
                <a:cxn ang="0">
                  <a:pos x="13" y="89"/>
                </a:cxn>
                <a:cxn ang="0">
                  <a:pos x="30" y="79"/>
                </a:cxn>
                <a:cxn ang="0">
                  <a:pos x="46" y="67"/>
                </a:cxn>
                <a:cxn ang="0">
                  <a:pos x="79" y="48"/>
                </a:cxn>
                <a:cxn ang="0">
                  <a:pos x="79" y="48"/>
                </a:cxn>
                <a:cxn ang="0">
                  <a:pos x="98" y="37"/>
                </a:cxn>
                <a:cxn ang="0">
                  <a:pos x="116" y="28"/>
                </a:cxn>
                <a:cxn ang="0">
                  <a:pos x="135" y="19"/>
                </a:cxn>
                <a:cxn ang="0">
                  <a:pos x="154" y="10"/>
                </a:cxn>
                <a:cxn ang="0">
                  <a:pos x="154" y="10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6" y="2"/>
                </a:cxn>
                <a:cxn ang="0">
                  <a:pos x="155" y="1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8" y="1"/>
                </a:cxn>
                <a:cxn ang="0">
                  <a:pos x="148" y="1"/>
                </a:cxn>
              </a:cxnLst>
              <a:rect l="0" t="0" r="r" b="b"/>
              <a:pathLst>
                <a:path w="156" h="95">
                  <a:moveTo>
                    <a:pt x="148" y="1"/>
                  </a:moveTo>
                  <a:lnTo>
                    <a:pt x="148" y="1"/>
                  </a:lnTo>
                  <a:lnTo>
                    <a:pt x="131" y="11"/>
                  </a:lnTo>
                  <a:lnTo>
                    <a:pt x="111" y="20"/>
                  </a:lnTo>
                  <a:lnTo>
                    <a:pt x="93" y="28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38" y="62"/>
                  </a:lnTo>
                  <a:lnTo>
                    <a:pt x="19" y="74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2" y="94"/>
                  </a:lnTo>
                  <a:lnTo>
                    <a:pt x="5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94"/>
                  </a:lnTo>
                  <a:lnTo>
                    <a:pt x="13" y="93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30" y="79"/>
                  </a:lnTo>
                  <a:lnTo>
                    <a:pt x="46" y="67"/>
                  </a:lnTo>
                  <a:lnTo>
                    <a:pt x="79" y="48"/>
                  </a:lnTo>
                  <a:lnTo>
                    <a:pt x="79" y="48"/>
                  </a:lnTo>
                  <a:lnTo>
                    <a:pt x="98" y="37"/>
                  </a:lnTo>
                  <a:lnTo>
                    <a:pt x="116" y="28"/>
                  </a:lnTo>
                  <a:lnTo>
                    <a:pt x="135" y="19"/>
                  </a:lnTo>
                  <a:lnTo>
                    <a:pt x="154" y="10"/>
                  </a:lnTo>
                  <a:lnTo>
                    <a:pt x="154" y="10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6" y="2"/>
                  </a:lnTo>
                  <a:lnTo>
                    <a:pt x="155" y="1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8" y="1"/>
                  </a:lnTo>
                  <a:lnTo>
                    <a:pt x="14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0" name="Freeform 146"/>
            <p:cNvSpPr/>
            <p:nvPr/>
          </p:nvSpPr>
          <p:spPr bwMode="auto">
            <a:xfrm>
              <a:off x="6281738" y="2419350"/>
              <a:ext cx="90488" cy="52388"/>
            </a:xfrm>
            <a:custGeom>
              <a:avLst/>
              <a:gdLst/>
              <a:ahLst/>
              <a:cxnLst>
                <a:cxn ang="0">
                  <a:pos x="164" y="0"/>
                </a:cxn>
                <a:cxn ang="0">
                  <a:pos x="164" y="0"/>
                </a:cxn>
                <a:cxn ang="0">
                  <a:pos x="141" y="12"/>
                </a:cxn>
                <a:cxn ang="0">
                  <a:pos x="119" y="26"/>
                </a:cxn>
                <a:cxn ang="0">
                  <a:pos x="96" y="38"/>
                </a:cxn>
                <a:cxn ang="0">
                  <a:pos x="73" y="49"/>
                </a:cxn>
                <a:cxn ang="0">
                  <a:pos x="73" y="49"/>
                </a:cxn>
                <a:cxn ang="0">
                  <a:pos x="61" y="57"/>
                </a:cxn>
                <a:cxn ang="0">
                  <a:pos x="50" y="63"/>
                </a:cxn>
                <a:cxn ang="0">
                  <a:pos x="27" y="76"/>
                </a:cxn>
                <a:cxn ang="0">
                  <a:pos x="27" y="76"/>
                </a:cxn>
                <a:cxn ang="0">
                  <a:pos x="12" y="82"/>
                </a:cxn>
                <a:cxn ang="0">
                  <a:pos x="6" y="87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2" y="94"/>
                </a:cxn>
                <a:cxn ang="0">
                  <a:pos x="17" y="91"/>
                </a:cxn>
                <a:cxn ang="0">
                  <a:pos x="26" y="86"/>
                </a:cxn>
                <a:cxn ang="0">
                  <a:pos x="35" y="81"/>
                </a:cxn>
                <a:cxn ang="0">
                  <a:pos x="44" y="77"/>
                </a:cxn>
                <a:cxn ang="0">
                  <a:pos x="44" y="77"/>
                </a:cxn>
                <a:cxn ang="0">
                  <a:pos x="64" y="66"/>
                </a:cxn>
                <a:cxn ang="0">
                  <a:pos x="86" y="55"/>
                </a:cxn>
                <a:cxn ang="0">
                  <a:pos x="86" y="55"/>
                </a:cxn>
                <a:cxn ang="0">
                  <a:pos x="106" y="43"/>
                </a:cxn>
                <a:cxn ang="0">
                  <a:pos x="127" y="32"/>
                </a:cxn>
                <a:cxn ang="0">
                  <a:pos x="148" y="1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7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2"/>
                </a:cxn>
                <a:cxn ang="0">
                  <a:pos x="169" y="1"/>
                </a:cxn>
                <a:cxn ang="0">
                  <a:pos x="168" y="0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4" y="0"/>
                </a:cxn>
              </a:cxnLst>
              <a:rect l="0" t="0" r="r" b="b"/>
              <a:pathLst>
                <a:path w="171" h="99">
                  <a:moveTo>
                    <a:pt x="164" y="0"/>
                  </a:moveTo>
                  <a:lnTo>
                    <a:pt x="164" y="0"/>
                  </a:lnTo>
                  <a:lnTo>
                    <a:pt x="141" y="12"/>
                  </a:lnTo>
                  <a:lnTo>
                    <a:pt x="119" y="26"/>
                  </a:lnTo>
                  <a:lnTo>
                    <a:pt x="96" y="38"/>
                  </a:lnTo>
                  <a:lnTo>
                    <a:pt x="73" y="49"/>
                  </a:lnTo>
                  <a:lnTo>
                    <a:pt x="73" y="49"/>
                  </a:lnTo>
                  <a:lnTo>
                    <a:pt x="61" y="57"/>
                  </a:lnTo>
                  <a:lnTo>
                    <a:pt x="50" y="63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12" y="82"/>
                  </a:lnTo>
                  <a:lnTo>
                    <a:pt x="6" y="87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2" y="94"/>
                  </a:lnTo>
                  <a:lnTo>
                    <a:pt x="17" y="91"/>
                  </a:lnTo>
                  <a:lnTo>
                    <a:pt x="26" y="86"/>
                  </a:lnTo>
                  <a:lnTo>
                    <a:pt x="35" y="81"/>
                  </a:lnTo>
                  <a:lnTo>
                    <a:pt x="44" y="77"/>
                  </a:lnTo>
                  <a:lnTo>
                    <a:pt x="44" y="77"/>
                  </a:lnTo>
                  <a:lnTo>
                    <a:pt x="64" y="66"/>
                  </a:lnTo>
                  <a:lnTo>
                    <a:pt x="86" y="55"/>
                  </a:lnTo>
                  <a:lnTo>
                    <a:pt x="86" y="55"/>
                  </a:lnTo>
                  <a:lnTo>
                    <a:pt x="106" y="43"/>
                  </a:lnTo>
                  <a:lnTo>
                    <a:pt x="127" y="32"/>
                  </a:lnTo>
                  <a:lnTo>
                    <a:pt x="148" y="1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7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2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1" name="Freeform 147"/>
            <p:cNvSpPr/>
            <p:nvPr/>
          </p:nvSpPr>
          <p:spPr bwMode="auto">
            <a:xfrm>
              <a:off x="6262688" y="2444750"/>
              <a:ext cx="92075" cy="571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68" y="0"/>
                </a:cxn>
                <a:cxn ang="0">
                  <a:pos x="148" y="15"/>
                </a:cxn>
                <a:cxn ang="0">
                  <a:pos x="127" y="26"/>
                </a:cxn>
                <a:cxn ang="0">
                  <a:pos x="82" y="48"/>
                </a:cxn>
                <a:cxn ang="0">
                  <a:pos x="61" y="59"/>
                </a:cxn>
                <a:cxn ang="0">
                  <a:pos x="40" y="72"/>
                </a:cxn>
                <a:cxn ang="0">
                  <a:pos x="19" y="85"/>
                </a:cxn>
                <a:cxn ang="0">
                  <a:pos x="10" y="92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6" y="99"/>
                </a:cxn>
                <a:cxn ang="0">
                  <a:pos x="27" y="92"/>
                </a:cxn>
                <a:cxn ang="0">
                  <a:pos x="46" y="79"/>
                </a:cxn>
                <a:cxn ang="0">
                  <a:pos x="67" y="66"/>
                </a:cxn>
                <a:cxn ang="0">
                  <a:pos x="89" y="56"/>
                </a:cxn>
                <a:cxn ang="0">
                  <a:pos x="132" y="34"/>
                </a:cxn>
                <a:cxn ang="0">
                  <a:pos x="153" y="22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8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0"/>
                </a:cxn>
                <a:cxn ang="0">
                  <a:pos x="171" y="0"/>
                </a:cxn>
                <a:cxn ang="0">
                  <a:pos x="170" y="0"/>
                </a:cxn>
                <a:cxn ang="0">
                  <a:pos x="168" y="0"/>
                </a:cxn>
                <a:cxn ang="0">
                  <a:pos x="168" y="0"/>
                </a:cxn>
              </a:cxnLst>
              <a:rect l="0" t="0" r="r" b="b"/>
              <a:pathLst>
                <a:path w="174" h="109">
                  <a:moveTo>
                    <a:pt x="168" y="0"/>
                  </a:moveTo>
                  <a:lnTo>
                    <a:pt x="168" y="0"/>
                  </a:lnTo>
                  <a:lnTo>
                    <a:pt x="148" y="15"/>
                  </a:lnTo>
                  <a:lnTo>
                    <a:pt x="127" y="26"/>
                  </a:lnTo>
                  <a:lnTo>
                    <a:pt x="82" y="48"/>
                  </a:lnTo>
                  <a:lnTo>
                    <a:pt x="61" y="59"/>
                  </a:lnTo>
                  <a:lnTo>
                    <a:pt x="40" y="72"/>
                  </a:lnTo>
                  <a:lnTo>
                    <a:pt x="19" y="85"/>
                  </a:lnTo>
                  <a:lnTo>
                    <a:pt x="10" y="92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6" y="99"/>
                  </a:lnTo>
                  <a:lnTo>
                    <a:pt x="27" y="92"/>
                  </a:lnTo>
                  <a:lnTo>
                    <a:pt x="46" y="79"/>
                  </a:lnTo>
                  <a:lnTo>
                    <a:pt x="67" y="66"/>
                  </a:lnTo>
                  <a:lnTo>
                    <a:pt x="89" y="56"/>
                  </a:lnTo>
                  <a:lnTo>
                    <a:pt x="132" y="34"/>
                  </a:lnTo>
                  <a:lnTo>
                    <a:pt x="153" y="2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2" name="Freeform 148"/>
            <p:cNvSpPr/>
            <p:nvPr/>
          </p:nvSpPr>
          <p:spPr bwMode="auto">
            <a:xfrm>
              <a:off x="6275388" y="2482850"/>
              <a:ext cx="60325" cy="28575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107" y="0"/>
                </a:cxn>
                <a:cxn ang="0">
                  <a:pos x="90" y="5"/>
                </a:cxn>
                <a:cxn ang="0">
                  <a:pos x="75" y="10"/>
                </a:cxn>
                <a:cxn ang="0">
                  <a:pos x="59" y="16"/>
                </a:cxn>
                <a:cxn ang="0">
                  <a:pos x="43" y="21"/>
                </a:cxn>
                <a:cxn ang="0">
                  <a:pos x="43" y="21"/>
                </a:cxn>
                <a:cxn ang="0">
                  <a:pos x="32" y="26"/>
                </a:cxn>
                <a:cxn ang="0">
                  <a:pos x="20" y="32"/>
                </a:cxn>
                <a:cxn ang="0">
                  <a:pos x="10" y="39"/>
                </a:cxn>
                <a:cxn ang="0">
                  <a:pos x="5" y="4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12" y="49"/>
                </a:cxn>
                <a:cxn ang="0">
                  <a:pos x="18" y="45"/>
                </a:cxn>
                <a:cxn ang="0">
                  <a:pos x="23" y="41"/>
                </a:cxn>
                <a:cxn ang="0">
                  <a:pos x="31" y="37"/>
                </a:cxn>
                <a:cxn ang="0">
                  <a:pos x="44" y="32"/>
                </a:cxn>
                <a:cxn ang="0">
                  <a:pos x="57" y="27"/>
                </a:cxn>
                <a:cxn ang="0">
                  <a:pos x="57" y="27"/>
                </a:cxn>
                <a:cxn ang="0">
                  <a:pos x="71" y="23"/>
                </a:cxn>
                <a:cxn ang="0">
                  <a:pos x="83" y="18"/>
                </a:cxn>
                <a:cxn ang="0">
                  <a:pos x="97" y="13"/>
                </a:cxn>
                <a:cxn ang="0">
                  <a:pos x="110" y="9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7" y="0"/>
                </a:cxn>
              </a:cxnLst>
              <a:rect l="0" t="0" r="r" b="b"/>
              <a:pathLst>
                <a:path w="113" h="56">
                  <a:moveTo>
                    <a:pt x="107" y="0"/>
                  </a:moveTo>
                  <a:lnTo>
                    <a:pt x="107" y="0"/>
                  </a:lnTo>
                  <a:lnTo>
                    <a:pt x="90" y="5"/>
                  </a:lnTo>
                  <a:lnTo>
                    <a:pt x="75" y="10"/>
                  </a:lnTo>
                  <a:lnTo>
                    <a:pt x="59" y="16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32" y="26"/>
                  </a:lnTo>
                  <a:lnTo>
                    <a:pt x="20" y="32"/>
                  </a:lnTo>
                  <a:lnTo>
                    <a:pt x="10" y="39"/>
                  </a:lnTo>
                  <a:lnTo>
                    <a:pt x="5" y="4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12" y="49"/>
                  </a:lnTo>
                  <a:lnTo>
                    <a:pt x="18" y="45"/>
                  </a:lnTo>
                  <a:lnTo>
                    <a:pt x="23" y="41"/>
                  </a:lnTo>
                  <a:lnTo>
                    <a:pt x="31" y="37"/>
                  </a:lnTo>
                  <a:lnTo>
                    <a:pt x="44" y="32"/>
                  </a:lnTo>
                  <a:lnTo>
                    <a:pt x="57" y="27"/>
                  </a:lnTo>
                  <a:lnTo>
                    <a:pt x="57" y="27"/>
                  </a:lnTo>
                  <a:lnTo>
                    <a:pt x="71" y="23"/>
                  </a:lnTo>
                  <a:lnTo>
                    <a:pt x="83" y="18"/>
                  </a:lnTo>
                  <a:lnTo>
                    <a:pt x="97" y="13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3" name="Freeform 149"/>
            <p:cNvSpPr/>
            <p:nvPr/>
          </p:nvSpPr>
          <p:spPr bwMode="auto">
            <a:xfrm>
              <a:off x="6759575" y="2381250"/>
              <a:ext cx="34925" cy="47625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4" y="9"/>
                </a:cxn>
                <a:cxn ang="0">
                  <a:pos x="52" y="14"/>
                </a:cxn>
                <a:cxn ang="0">
                  <a:pos x="48" y="19"/>
                </a:cxn>
                <a:cxn ang="0">
                  <a:pos x="44" y="25"/>
                </a:cxn>
                <a:cxn ang="0">
                  <a:pos x="27" y="44"/>
                </a:cxn>
                <a:cxn ang="0">
                  <a:pos x="27" y="44"/>
                </a:cxn>
                <a:cxn ang="0">
                  <a:pos x="18" y="53"/>
                </a:cxn>
                <a:cxn ang="0">
                  <a:pos x="11" y="63"/>
                </a:cxn>
                <a:cxn ang="0">
                  <a:pos x="4" y="73"/>
                </a:cxn>
                <a:cxn ang="0">
                  <a:pos x="2" y="78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5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9" y="86"/>
                </a:cxn>
                <a:cxn ang="0">
                  <a:pos x="9" y="86"/>
                </a:cxn>
                <a:cxn ang="0">
                  <a:pos x="11" y="80"/>
                </a:cxn>
                <a:cxn ang="0">
                  <a:pos x="14" y="74"/>
                </a:cxn>
                <a:cxn ang="0">
                  <a:pos x="22" y="64"/>
                </a:cxn>
                <a:cxn ang="0">
                  <a:pos x="31" y="53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46" y="35"/>
                </a:cxn>
                <a:cxn ang="0">
                  <a:pos x="54" y="25"/>
                </a:cxn>
                <a:cxn ang="0">
                  <a:pos x="59" y="21"/>
                </a:cxn>
                <a:cxn ang="0">
                  <a:pos x="62" y="16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89">
                  <a:moveTo>
                    <a:pt x="57" y="3"/>
                  </a:moveTo>
                  <a:lnTo>
                    <a:pt x="57" y="3"/>
                  </a:lnTo>
                  <a:lnTo>
                    <a:pt x="54" y="9"/>
                  </a:lnTo>
                  <a:lnTo>
                    <a:pt x="52" y="14"/>
                  </a:lnTo>
                  <a:lnTo>
                    <a:pt x="48" y="19"/>
                  </a:lnTo>
                  <a:lnTo>
                    <a:pt x="44" y="25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18" y="53"/>
                  </a:lnTo>
                  <a:lnTo>
                    <a:pt x="11" y="63"/>
                  </a:lnTo>
                  <a:lnTo>
                    <a:pt x="4" y="73"/>
                  </a:lnTo>
                  <a:lnTo>
                    <a:pt x="2" y="78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5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1" y="80"/>
                  </a:lnTo>
                  <a:lnTo>
                    <a:pt x="14" y="74"/>
                  </a:lnTo>
                  <a:lnTo>
                    <a:pt x="22" y="64"/>
                  </a:lnTo>
                  <a:lnTo>
                    <a:pt x="31" y="53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46" y="35"/>
                  </a:lnTo>
                  <a:lnTo>
                    <a:pt x="54" y="25"/>
                  </a:lnTo>
                  <a:lnTo>
                    <a:pt x="59" y="21"/>
                  </a:lnTo>
                  <a:lnTo>
                    <a:pt x="62" y="16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4" name="Freeform 150"/>
            <p:cNvSpPr/>
            <p:nvPr/>
          </p:nvSpPr>
          <p:spPr bwMode="auto">
            <a:xfrm>
              <a:off x="6770688" y="2398713"/>
              <a:ext cx="36513" cy="55563"/>
            </a:xfrm>
            <a:custGeom>
              <a:avLst/>
              <a:gdLst/>
              <a:ahLst/>
              <a:cxnLst>
                <a:cxn ang="0">
                  <a:pos x="58" y="5"/>
                </a:cxn>
                <a:cxn ang="0">
                  <a:pos x="58" y="5"/>
                </a:cxn>
                <a:cxn ang="0">
                  <a:pos x="56" y="11"/>
                </a:cxn>
                <a:cxn ang="0">
                  <a:pos x="54" y="17"/>
                </a:cxn>
                <a:cxn ang="0">
                  <a:pos x="48" y="29"/>
                </a:cxn>
                <a:cxn ang="0">
                  <a:pos x="41" y="41"/>
                </a:cxn>
                <a:cxn ang="0">
                  <a:pos x="33" y="51"/>
                </a:cxn>
                <a:cxn ang="0">
                  <a:pos x="33" y="51"/>
                </a:cxn>
                <a:cxn ang="0">
                  <a:pos x="26" y="64"/>
                </a:cxn>
                <a:cxn ang="0">
                  <a:pos x="18" y="7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30" y="74"/>
                </a:cxn>
                <a:cxn ang="0">
                  <a:pos x="40" y="60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54" y="35"/>
                </a:cxn>
                <a:cxn ang="0">
                  <a:pos x="59" y="25"/>
                </a:cxn>
                <a:cxn ang="0">
                  <a:pos x="64" y="16"/>
                </a:cxn>
                <a:cxn ang="0">
                  <a:pos x="67" y="10"/>
                </a:cxn>
                <a:cxn ang="0">
                  <a:pos x="68" y="5"/>
                </a:cxn>
                <a:cxn ang="0">
                  <a:pos x="68" y="5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1"/>
                </a:cxn>
                <a:cxn ang="0">
                  <a:pos x="58" y="3"/>
                </a:cxn>
                <a:cxn ang="0">
                  <a:pos x="58" y="5"/>
                </a:cxn>
                <a:cxn ang="0">
                  <a:pos x="58" y="5"/>
                </a:cxn>
              </a:cxnLst>
              <a:rect l="0" t="0" r="r" b="b"/>
              <a:pathLst>
                <a:path w="68" h="104">
                  <a:moveTo>
                    <a:pt x="58" y="5"/>
                  </a:moveTo>
                  <a:lnTo>
                    <a:pt x="58" y="5"/>
                  </a:lnTo>
                  <a:lnTo>
                    <a:pt x="56" y="11"/>
                  </a:lnTo>
                  <a:lnTo>
                    <a:pt x="54" y="17"/>
                  </a:lnTo>
                  <a:lnTo>
                    <a:pt x="48" y="29"/>
                  </a:lnTo>
                  <a:lnTo>
                    <a:pt x="41" y="41"/>
                  </a:lnTo>
                  <a:lnTo>
                    <a:pt x="33" y="51"/>
                  </a:lnTo>
                  <a:lnTo>
                    <a:pt x="33" y="51"/>
                  </a:lnTo>
                  <a:lnTo>
                    <a:pt x="26" y="64"/>
                  </a:lnTo>
                  <a:lnTo>
                    <a:pt x="18" y="7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30" y="74"/>
                  </a:lnTo>
                  <a:lnTo>
                    <a:pt x="40" y="60"/>
                  </a:lnTo>
                  <a:lnTo>
                    <a:pt x="48" y="45"/>
                  </a:lnTo>
                  <a:lnTo>
                    <a:pt x="48" y="45"/>
                  </a:lnTo>
                  <a:lnTo>
                    <a:pt x="54" y="35"/>
                  </a:lnTo>
                  <a:lnTo>
                    <a:pt x="59" y="25"/>
                  </a:lnTo>
                  <a:lnTo>
                    <a:pt x="64" y="16"/>
                  </a:lnTo>
                  <a:lnTo>
                    <a:pt x="67" y="10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1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5" name="Freeform 151"/>
            <p:cNvSpPr/>
            <p:nvPr/>
          </p:nvSpPr>
          <p:spPr bwMode="auto">
            <a:xfrm>
              <a:off x="6799263" y="2424113"/>
              <a:ext cx="25400" cy="444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4" y="15"/>
                </a:cxn>
                <a:cxn ang="0">
                  <a:pos x="30" y="26"/>
                </a:cxn>
                <a:cxn ang="0">
                  <a:pos x="24" y="36"/>
                </a:cxn>
                <a:cxn ang="0">
                  <a:pos x="18" y="46"/>
                </a:cxn>
                <a:cxn ang="0">
                  <a:pos x="18" y="46"/>
                </a:cxn>
                <a:cxn ang="0">
                  <a:pos x="7" y="62"/>
                </a:cxn>
                <a:cxn ang="0">
                  <a:pos x="2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7" y="84"/>
                </a:cxn>
                <a:cxn ang="0">
                  <a:pos x="9" y="83"/>
                </a:cxn>
                <a:cxn ang="0">
                  <a:pos x="9" y="81"/>
                </a:cxn>
                <a:cxn ang="0">
                  <a:pos x="9" y="81"/>
                </a:cxn>
                <a:cxn ang="0">
                  <a:pos x="10" y="76"/>
                </a:cxn>
                <a:cxn ang="0">
                  <a:pos x="13" y="71"/>
                </a:cxn>
                <a:cxn ang="0">
                  <a:pos x="19" y="61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36" y="34"/>
                </a:cxn>
                <a:cxn ang="0">
                  <a:pos x="40" y="25"/>
                </a:cxn>
                <a:cxn ang="0">
                  <a:pos x="45" y="16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85">
                  <a:moveTo>
                    <a:pt x="38" y="3"/>
                  </a:moveTo>
                  <a:lnTo>
                    <a:pt x="38" y="3"/>
                  </a:lnTo>
                  <a:lnTo>
                    <a:pt x="34" y="15"/>
                  </a:lnTo>
                  <a:lnTo>
                    <a:pt x="30" y="26"/>
                  </a:lnTo>
                  <a:lnTo>
                    <a:pt x="24" y="36"/>
                  </a:lnTo>
                  <a:lnTo>
                    <a:pt x="18" y="46"/>
                  </a:lnTo>
                  <a:lnTo>
                    <a:pt x="18" y="46"/>
                  </a:lnTo>
                  <a:lnTo>
                    <a:pt x="7" y="62"/>
                  </a:lnTo>
                  <a:lnTo>
                    <a:pt x="2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7" y="84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0" y="76"/>
                  </a:lnTo>
                  <a:lnTo>
                    <a:pt x="13" y="71"/>
                  </a:lnTo>
                  <a:lnTo>
                    <a:pt x="19" y="61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6" y="34"/>
                  </a:lnTo>
                  <a:lnTo>
                    <a:pt x="40" y="25"/>
                  </a:lnTo>
                  <a:lnTo>
                    <a:pt x="45" y="16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6" name="Freeform 152"/>
            <p:cNvSpPr/>
            <p:nvPr/>
          </p:nvSpPr>
          <p:spPr bwMode="auto">
            <a:xfrm>
              <a:off x="6815138" y="2444750"/>
              <a:ext cx="22225" cy="44450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5" y="21"/>
                </a:cxn>
                <a:cxn ang="0">
                  <a:pos x="14" y="41"/>
                </a:cxn>
                <a:cxn ang="0">
                  <a:pos x="6" y="59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1" y="72"/>
                </a:cxn>
                <a:cxn ang="0">
                  <a:pos x="14" y="62"/>
                </a:cxn>
                <a:cxn ang="0">
                  <a:pos x="24" y="44"/>
                </a:cxn>
                <a:cxn ang="0">
                  <a:pos x="33" y="26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85">
                  <a:moveTo>
                    <a:pt x="33" y="2"/>
                  </a:moveTo>
                  <a:lnTo>
                    <a:pt x="33" y="2"/>
                  </a:lnTo>
                  <a:lnTo>
                    <a:pt x="25" y="21"/>
                  </a:lnTo>
                  <a:lnTo>
                    <a:pt x="14" y="41"/>
                  </a:lnTo>
                  <a:lnTo>
                    <a:pt x="6" y="59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4" y="62"/>
                  </a:lnTo>
                  <a:lnTo>
                    <a:pt x="24" y="44"/>
                  </a:lnTo>
                  <a:lnTo>
                    <a:pt x="33" y="26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7" name="Freeform 153"/>
            <p:cNvSpPr/>
            <p:nvPr/>
          </p:nvSpPr>
          <p:spPr bwMode="auto">
            <a:xfrm>
              <a:off x="6829425" y="2466975"/>
              <a:ext cx="25400" cy="38100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7" y="15"/>
                </a:cxn>
                <a:cxn ang="0">
                  <a:pos x="15" y="31"/>
                </a:cxn>
                <a:cxn ang="0">
                  <a:pos x="10" y="39"/>
                </a:cxn>
                <a:cxn ang="0">
                  <a:pos x="6" y="47"/>
                </a:cxn>
                <a:cxn ang="0">
                  <a:pos x="3" y="5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2" y="59"/>
                </a:cxn>
                <a:cxn ang="0">
                  <a:pos x="15" y="50"/>
                </a:cxn>
                <a:cxn ang="0">
                  <a:pos x="20" y="43"/>
                </a:cxn>
                <a:cxn ang="0">
                  <a:pos x="24" y="35"/>
                </a:cxn>
                <a:cxn ang="0">
                  <a:pos x="34" y="21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7" h="71">
                  <a:moveTo>
                    <a:pt x="39" y="1"/>
                  </a:moveTo>
                  <a:lnTo>
                    <a:pt x="39" y="1"/>
                  </a:lnTo>
                  <a:lnTo>
                    <a:pt x="27" y="15"/>
                  </a:lnTo>
                  <a:lnTo>
                    <a:pt x="15" y="31"/>
                  </a:lnTo>
                  <a:lnTo>
                    <a:pt x="10" y="39"/>
                  </a:lnTo>
                  <a:lnTo>
                    <a:pt x="6" y="47"/>
                  </a:lnTo>
                  <a:lnTo>
                    <a:pt x="3" y="5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2" y="59"/>
                  </a:lnTo>
                  <a:lnTo>
                    <a:pt x="15" y="50"/>
                  </a:lnTo>
                  <a:lnTo>
                    <a:pt x="20" y="43"/>
                  </a:lnTo>
                  <a:lnTo>
                    <a:pt x="24" y="35"/>
                  </a:lnTo>
                  <a:lnTo>
                    <a:pt x="34" y="21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8" name="Freeform 154"/>
            <p:cNvSpPr/>
            <p:nvPr/>
          </p:nvSpPr>
          <p:spPr bwMode="auto">
            <a:xfrm>
              <a:off x="6845300" y="2484438"/>
              <a:ext cx="23813" cy="3810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3"/>
                </a:cxn>
                <a:cxn ang="0">
                  <a:pos x="31" y="20"/>
                </a:cxn>
                <a:cxn ang="0">
                  <a:pos x="25" y="27"/>
                </a:cxn>
                <a:cxn ang="0">
                  <a:pos x="18" y="34"/>
                </a:cxn>
                <a:cxn ang="0">
                  <a:pos x="18" y="34"/>
                </a:cxn>
                <a:cxn ang="0">
                  <a:pos x="8" y="48"/>
                </a:cxn>
                <a:cxn ang="0">
                  <a:pos x="4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3" y="58"/>
                </a:cxn>
                <a:cxn ang="0">
                  <a:pos x="19" y="47"/>
                </a:cxn>
                <a:cxn ang="0">
                  <a:pos x="27" y="38"/>
                </a:cxn>
                <a:cxn ang="0">
                  <a:pos x="34" y="30"/>
                </a:cxn>
                <a:cxn ang="0">
                  <a:pos x="34" y="30"/>
                </a:cxn>
                <a:cxn ang="0">
                  <a:pos x="40" y="25"/>
                </a:cxn>
                <a:cxn ang="0">
                  <a:pos x="43" y="18"/>
                </a:cxn>
                <a:cxn ang="0">
                  <a:pos x="46" y="1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71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3"/>
                  </a:lnTo>
                  <a:lnTo>
                    <a:pt x="31" y="20"/>
                  </a:lnTo>
                  <a:lnTo>
                    <a:pt x="25" y="27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8" y="48"/>
                  </a:lnTo>
                  <a:lnTo>
                    <a:pt x="4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3" y="58"/>
                  </a:lnTo>
                  <a:lnTo>
                    <a:pt x="19" y="47"/>
                  </a:lnTo>
                  <a:lnTo>
                    <a:pt x="27" y="38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40" y="25"/>
                  </a:lnTo>
                  <a:lnTo>
                    <a:pt x="43" y="18"/>
                  </a:lnTo>
                  <a:lnTo>
                    <a:pt x="46" y="1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39" name="Freeform 155"/>
            <p:cNvSpPr/>
            <p:nvPr/>
          </p:nvSpPr>
          <p:spPr bwMode="auto">
            <a:xfrm>
              <a:off x="6527800" y="2617788"/>
              <a:ext cx="30163" cy="47625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49" y="2"/>
                </a:cxn>
                <a:cxn ang="0">
                  <a:pos x="41" y="11"/>
                </a:cxn>
                <a:cxn ang="0">
                  <a:pos x="34" y="20"/>
                </a:cxn>
                <a:cxn ang="0">
                  <a:pos x="21" y="40"/>
                </a:cxn>
                <a:cxn ang="0">
                  <a:pos x="21" y="40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2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3" y="75"/>
                </a:cxn>
                <a:cxn ang="0">
                  <a:pos x="18" y="65"/>
                </a:cxn>
                <a:cxn ang="0">
                  <a:pos x="24" y="54"/>
                </a:cxn>
                <a:cxn ang="0">
                  <a:pos x="30" y="45"/>
                </a:cxn>
                <a:cxn ang="0">
                  <a:pos x="30" y="45"/>
                </a:cxn>
                <a:cxn ang="0">
                  <a:pos x="42" y="26"/>
                </a:cxn>
                <a:cxn ang="0">
                  <a:pos x="48" y="1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2"/>
                </a:cxn>
                <a:cxn ang="0">
                  <a:pos x="49" y="2"/>
                </a:cxn>
              </a:cxnLst>
              <a:rect l="0" t="0" r="r" b="b"/>
              <a:pathLst>
                <a:path w="57" h="91">
                  <a:moveTo>
                    <a:pt x="49" y="2"/>
                  </a:moveTo>
                  <a:lnTo>
                    <a:pt x="49" y="2"/>
                  </a:lnTo>
                  <a:lnTo>
                    <a:pt x="41" y="11"/>
                  </a:lnTo>
                  <a:lnTo>
                    <a:pt x="34" y="2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2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3" y="75"/>
                  </a:lnTo>
                  <a:lnTo>
                    <a:pt x="18" y="65"/>
                  </a:lnTo>
                  <a:lnTo>
                    <a:pt x="24" y="54"/>
                  </a:lnTo>
                  <a:lnTo>
                    <a:pt x="30" y="45"/>
                  </a:lnTo>
                  <a:lnTo>
                    <a:pt x="30" y="45"/>
                  </a:lnTo>
                  <a:lnTo>
                    <a:pt x="42" y="26"/>
                  </a:lnTo>
                  <a:lnTo>
                    <a:pt x="48" y="1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2"/>
                  </a:lnTo>
                  <a:lnTo>
                    <a:pt x="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0" name="Freeform 156"/>
            <p:cNvSpPr/>
            <p:nvPr/>
          </p:nvSpPr>
          <p:spPr bwMode="auto">
            <a:xfrm>
              <a:off x="6546850" y="2617788"/>
              <a:ext cx="31750" cy="47625"/>
            </a:xfrm>
            <a:custGeom>
              <a:avLst/>
              <a:gdLst/>
              <a:ahLst/>
              <a:cxnLst>
                <a:cxn ang="0">
                  <a:pos x="53" y="2"/>
                </a:cxn>
                <a:cxn ang="0">
                  <a:pos x="53" y="2"/>
                </a:cxn>
                <a:cxn ang="0">
                  <a:pos x="48" y="6"/>
                </a:cxn>
                <a:cxn ang="0">
                  <a:pos x="43" y="9"/>
                </a:cxn>
                <a:cxn ang="0">
                  <a:pos x="39" y="13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7" y="29"/>
                </a:cxn>
                <a:cxn ang="0">
                  <a:pos x="18" y="40"/>
                </a:cxn>
                <a:cxn ang="0">
                  <a:pos x="18" y="40"/>
                </a:cxn>
                <a:cxn ang="0">
                  <a:pos x="11" y="50"/>
                </a:cxn>
                <a:cxn ang="0">
                  <a:pos x="5" y="61"/>
                </a:cxn>
                <a:cxn ang="0">
                  <a:pos x="1" y="72"/>
                </a:cxn>
                <a:cxn ang="0">
                  <a:pos x="0" y="78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10" y="77"/>
                </a:cxn>
                <a:cxn ang="0">
                  <a:pos x="11" y="70"/>
                </a:cxn>
                <a:cxn ang="0">
                  <a:pos x="14" y="64"/>
                </a:cxn>
                <a:cxn ang="0">
                  <a:pos x="17" y="58"/>
                </a:cxn>
                <a:cxn ang="0">
                  <a:pos x="26" y="45"/>
                </a:cxn>
                <a:cxn ang="0">
                  <a:pos x="35" y="34"/>
                </a:cxn>
                <a:cxn ang="0">
                  <a:pos x="35" y="34"/>
                </a:cxn>
                <a:cxn ang="0">
                  <a:pos x="41" y="27"/>
                </a:cxn>
                <a:cxn ang="0">
                  <a:pos x="48" y="20"/>
                </a:cxn>
                <a:cxn ang="0">
                  <a:pos x="55" y="13"/>
                </a:cxn>
                <a:cxn ang="0">
                  <a:pos x="61" y="6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2"/>
                </a:cxn>
                <a:cxn ang="0">
                  <a:pos x="53" y="2"/>
                </a:cxn>
              </a:cxnLst>
              <a:rect l="0" t="0" r="r" b="b"/>
              <a:pathLst>
                <a:path w="61" h="90">
                  <a:moveTo>
                    <a:pt x="53" y="2"/>
                  </a:moveTo>
                  <a:lnTo>
                    <a:pt x="53" y="2"/>
                  </a:lnTo>
                  <a:lnTo>
                    <a:pt x="48" y="6"/>
                  </a:lnTo>
                  <a:lnTo>
                    <a:pt x="43" y="9"/>
                  </a:lnTo>
                  <a:lnTo>
                    <a:pt x="39" y="1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27" y="29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1" y="50"/>
                  </a:lnTo>
                  <a:lnTo>
                    <a:pt x="5" y="61"/>
                  </a:lnTo>
                  <a:lnTo>
                    <a:pt x="1" y="72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10" y="77"/>
                  </a:lnTo>
                  <a:lnTo>
                    <a:pt x="11" y="70"/>
                  </a:lnTo>
                  <a:lnTo>
                    <a:pt x="14" y="64"/>
                  </a:lnTo>
                  <a:lnTo>
                    <a:pt x="17" y="58"/>
                  </a:lnTo>
                  <a:lnTo>
                    <a:pt x="26" y="45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41" y="27"/>
                  </a:lnTo>
                  <a:lnTo>
                    <a:pt x="48" y="20"/>
                  </a:lnTo>
                  <a:lnTo>
                    <a:pt x="55" y="13"/>
                  </a:lnTo>
                  <a:lnTo>
                    <a:pt x="61" y="6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2"/>
                  </a:lnTo>
                  <a:lnTo>
                    <a:pt x="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1" name="Freeform 157"/>
            <p:cNvSpPr/>
            <p:nvPr/>
          </p:nvSpPr>
          <p:spPr bwMode="auto">
            <a:xfrm>
              <a:off x="6557963" y="2632075"/>
              <a:ext cx="28575" cy="34925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43" y="2"/>
                </a:cxn>
                <a:cxn ang="0">
                  <a:pos x="40" y="4"/>
                </a:cxn>
                <a:cxn ang="0">
                  <a:pos x="34" y="9"/>
                </a:cxn>
                <a:cxn ang="0">
                  <a:pos x="24" y="22"/>
                </a:cxn>
                <a:cxn ang="0">
                  <a:pos x="24" y="22"/>
                </a:cxn>
                <a:cxn ang="0">
                  <a:pos x="11" y="40"/>
                </a:cxn>
                <a:cxn ang="0">
                  <a:pos x="5" y="50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3" y="54"/>
                </a:cxn>
                <a:cxn ang="0">
                  <a:pos x="17" y="48"/>
                </a:cxn>
                <a:cxn ang="0">
                  <a:pos x="27" y="34"/>
                </a:cxn>
                <a:cxn ang="0">
                  <a:pos x="27" y="3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1" y="15"/>
                </a:cxn>
                <a:cxn ang="0">
                  <a:pos x="45" y="11"/>
                </a:cxn>
                <a:cxn ang="0">
                  <a:pos x="49" y="9"/>
                </a:cxn>
                <a:cxn ang="0">
                  <a:pos x="49" y="9"/>
                </a:cxn>
                <a:cxn ang="0">
                  <a:pos x="50" y="8"/>
                </a:cxn>
                <a:cxn ang="0">
                  <a:pos x="51" y="7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2" h="66">
                  <a:moveTo>
                    <a:pt x="46" y="0"/>
                  </a:moveTo>
                  <a:lnTo>
                    <a:pt x="46" y="0"/>
                  </a:lnTo>
                  <a:lnTo>
                    <a:pt x="43" y="2"/>
                  </a:lnTo>
                  <a:lnTo>
                    <a:pt x="40" y="4"/>
                  </a:lnTo>
                  <a:lnTo>
                    <a:pt x="34" y="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1" y="40"/>
                  </a:lnTo>
                  <a:lnTo>
                    <a:pt x="5" y="50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7" y="48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1" y="15"/>
                  </a:lnTo>
                  <a:lnTo>
                    <a:pt x="45" y="11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2" name="Freeform 158"/>
            <p:cNvSpPr>
              <a:spLocks noEditPoints="1"/>
            </p:cNvSpPr>
            <p:nvPr/>
          </p:nvSpPr>
          <p:spPr bwMode="auto">
            <a:xfrm>
              <a:off x="6148388" y="2513013"/>
              <a:ext cx="390525" cy="295275"/>
            </a:xfrm>
            <a:custGeom>
              <a:avLst/>
              <a:gdLst/>
              <a:ahLst/>
              <a:cxnLst>
                <a:cxn ang="0">
                  <a:pos x="344" y="557"/>
                </a:cxn>
                <a:cxn ang="0">
                  <a:pos x="231" y="552"/>
                </a:cxn>
                <a:cxn ang="0">
                  <a:pos x="147" y="536"/>
                </a:cxn>
                <a:cxn ang="0">
                  <a:pos x="93" y="508"/>
                </a:cxn>
                <a:cxn ang="0">
                  <a:pos x="46" y="450"/>
                </a:cxn>
                <a:cxn ang="0">
                  <a:pos x="15" y="365"/>
                </a:cxn>
                <a:cxn ang="0">
                  <a:pos x="2" y="278"/>
                </a:cxn>
                <a:cxn ang="0">
                  <a:pos x="3" y="184"/>
                </a:cxn>
                <a:cxn ang="0">
                  <a:pos x="22" y="101"/>
                </a:cxn>
                <a:cxn ang="0">
                  <a:pos x="46" y="49"/>
                </a:cxn>
                <a:cxn ang="0">
                  <a:pos x="87" y="19"/>
                </a:cxn>
                <a:cxn ang="0">
                  <a:pos x="177" y="5"/>
                </a:cxn>
                <a:cxn ang="0">
                  <a:pos x="241" y="5"/>
                </a:cxn>
                <a:cxn ang="0">
                  <a:pos x="305" y="1"/>
                </a:cxn>
                <a:cxn ang="0">
                  <a:pos x="401" y="4"/>
                </a:cxn>
                <a:cxn ang="0">
                  <a:pos x="503" y="9"/>
                </a:cxn>
                <a:cxn ang="0">
                  <a:pos x="572" y="17"/>
                </a:cxn>
                <a:cxn ang="0">
                  <a:pos x="628" y="27"/>
                </a:cxn>
                <a:cxn ang="0">
                  <a:pos x="692" y="66"/>
                </a:cxn>
                <a:cxn ang="0">
                  <a:pos x="719" y="116"/>
                </a:cxn>
                <a:cxn ang="0">
                  <a:pos x="723" y="162"/>
                </a:cxn>
                <a:cxn ang="0">
                  <a:pos x="730" y="172"/>
                </a:cxn>
                <a:cxn ang="0">
                  <a:pos x="731" y="193"/>
                </a:cxn>
                <a:cxn ang="0">
                  <a:pos x="736" y="205"/>
                </a:cxn>
                <a:cxn ang="0">
                  <a:pos x="730" y="220"/>
                </a:cxn>
                <a:cxn ang="0">
                  <a:pos x="716" y="332"/>
                </a:cxn>
                <a:cxn ang="0">
                  <a:pos x="704" y="400"/>
                </a:cxn>
                <a:cxn ang="0">
                  <a:pos x="677" y="468"/>
                </a:cxn>
                <a:cxn ang="0">
                  <a:pos x="633" y="509"/>
                </a:cxn>
                <a:cxn ang="0">
                  <a:pos x="560" y="543"/>
                </a:cxn>
                <a:cxn ang="0">
                  <a:pos x="466" y="558"/>
                </a:cxn>
                <a:cxn ang="0">
                  <a:pos x="195" y="40"/>
                </a:cxn>
                <a:cxn ang="0">
                  <a:pos x="157" y="43"/>
                </a:cxn>
                <a:cxn ang="0">
                  <a:pos x="94" y="59"/>
                </a:cxn>
                <a:cxn ang="0">
                  <a:pos x="67" y="85"/>
                </a:cxn>
                <a:cxn ang="0">
                  <a:pos x="41" y="188"/>
                </a:cxn>
                <a:cxn ang="0">
                  <a:pos x="46" y="342"/>
                </a:cxn>
                <a:cxn ang="0">
                  <a:pos x="75" y="422"/>
                </a:cxn>
                <a:cxn ang="0">
                  <a:pos x="102" y="467"/>
                </a:cxn>
                <a:cxn ang="0">
                  <a:pos x="149" y="498"/>
                </a:cxn>
                <a:cxn ang="0">
                  <a:pos x="222" y="514"/>
                </a:cxn>
                <a:cxn ang="0">
                  <a:pos x="337" y="519"/>
                </a:cxn>
                <a:cxn ang="0">
                  <a:pos x="421" y="524"/>
                </a:cxn>
                <a:cxn ang="0">
                  <a:pos x="529" y="511"/>
                </a:cxn>
                <a:cxn ang="0">
                  <a:pos x="609" y="485"/>
                </a:cxn>
                <a:cxn ang="0">
                  <a:pos x="658" y="425"/>
                </a:cxn>
                <a:cxn ang="0">
                  <a:pos x="686" y="312"/>
                </a:cxn>
                <a:cxn ang="0">
                  <a:pos x="695" y="195"/>
                </a:cxn>
                <a:cxn ang="0">
                  <a:pos x="689" y="158"/>
                </a:cxn>
                <a:cxn ang="0">
                  <a:pos x="678" y="109"/>
                </a:cxn>
                <a:cxn ang="0">
                  <a:pos x="646" y="75"/>
                </a:cxn>
                <a:cxn ang="0">
                  <a:pos x="566" y="54"/>
                </a:cxn>
                <a:cxn ang="0">
                  <a:pos x="404" y="37"/>
                </a:cxn>
                <a:cxn ang="0">
                  <a:pos x="312" y="37"/>
                </a:cxn>
                <a:cxn ang="0">
                  <a:pos x="267" y="43"/>
                </a:cxn>
                <a:cxn ang="0">
                  <a:pos x="224" y="42"/>
                </a:cxn>
              </a:cxnLst>
              <a:rect l="0" t="0" r="r" b="b"/>
              <a:pathLst>
                <a:path w="736" h="560">
                  <a:moveTo>
                    <a:pt x="421" y="560"/>
                  </a:moveTo>
                  <a:lnTo>
                    <a:pt x="421" y="560"/>
                  </a:lnTo>
                  <a:lnTo>
                    <a:pt x="382" y="559"/>
                  </a:lnTo>
                  <a:lnTo>
                    <a:pt x="344" y="557"/>
                  </a:lnTo>
                  <a:lnTo>
                    <a:pt x="344" y="557"/>
                  </a:lnTo>
                  <a:lnTo>
                    <a:pt x="306" y="555"/>
                  </a:lnTo>
                  <a:lnTo>
                    <a:pt x="266" y="554"/>
                  </a:lnTo>
                  <a:lnTo>
                    <a:pt x="266" y="554"/>
                  </a:lnTo>
                  <a:lnTo>
                    <a:pt x="249" y="553"/>
                  </a:lnTo>
                  <a:lnTo>
                    <a:pt x="231" y="552"/>
                  </a:lnTo>
                  <a:lnTo>
                    <a:pt x="215" y="550"/>
                  </a:lnTo>
                  <a:lnTo>
                    <a:pt x="197" y="548"/>
                  </a:lnTo>
                  <a:lnTo>
                    <a:pt x="181" y="544"/>
                  </a:lnTo>
                  <a:lnTo>
                    <a:pt x="163" y="540"/>
                  </a:lnTo>
                  <a:lnTo>
                    <a:pt x="147" y="536"/>
                  </a:lnTo>
                  <a:lnTo>
                    <a:pt x="131" y="529"/>
                  </a:lnTo>
                  <a:lnTo>
                    <a:pt x="131" y="529"/>
                  </a:lnTo>
                  <a:lnTo>
                    <a:pt x="118" y="523"/>
                  </a:lnTo>
                  <a:lnTo>
                    <a:pt x="104" y="516"/>
                  </a:lnTo>
                  <a:lnTo>
                    <a:pt x="93" y="508"/>
                  </a:lnTo>
                  <a:lnTo>
                    <a:pt x="82" y="497"/>
                  </a:lnTo>
                  <a:lnTo>
                    <a:pt x="71" y="487"/>
                  </a:lnTo>
                  <a:lnTo>
                    <a:pt x="62" y="475"/>
                  </a:lnTo>
                  <a:lnTo>
                    <a:pt x="54" y="462"/>
                  </a:lnTo>
                  <a:lnTo>
                    <a:pt x="46" y="450"/>
                  </a:lnTo>
                  <a:lnTo>
                    <a:pt x="39" y="436"/>
                  </a:lnTo>
                  <a:lnTo>
                    <a:pt x="33" y="422"/>
                  </a:lnTo>
                  <a:lnTo>
                    <a:pt x="28" y="408"/>
                  </a:lnTo>
                  <a:lnTo>
                    <a:pt x="23" y="394"/>
                  </a:lnTo>
                  <a:lnTo>
                    <a:pt x="15" y="365"/>
                  </a:lnTo>
                  <a:lnTo>
                    <a:pt x="9" y="337"/>
                  </a:lnTo>
                  <a:lnTo>
                    <a:pt x="9" y="337"/>
                  </a:lnTo>
                  <a:lnTo>
                    <a:pt x="6" y="318"/>
                  </a:lnTo>
                  <a:lnTo>
                    <a:pt x="4" y="298"/>
                  </a:lnTo>
                  <a:lnTo>
                    <a:pt x="2" y="278"/>
                  </a:lnTo>
                  <a:lnTo>
                    <a:pt x="1" y="259"/>
                  </a:lnTo>
                  <a:lnTo>
                    <a:pt x="0" y="240"/>
                  </a:lnTo>
                  <a:lnTo>
                    <a:pt x="1" y="221"/>
                  </a:lnTo>
                  <a:lnTo>
                    <a:pt x="2" y="203"/>
                  </a:lnTo>
                  <a:lnTo>
                    <a:pt x="3" y="184"/>
                  </a:lnTo>
                  <a:lnTo>
                    <a:pt x="5" y="167"/>
                  </a:lnTo>
                  <a:lnTo>
                    <a:pt x="8" y="149"/>
                  </a:lnTo>
                  <a:lnTo>
                    <a:pt x="12" y="133"/>
                  </a:lnTo>
                  <a:lnTo>
                    <a:pt x="16" y="116"/>
                  </a:lnTo>
                  <a:lnTo>
                    <a:pt x="22" y="101"/>
                  </a:lnTo>
                  <a:lnTo>
                    <a:pt x="28" y="86"/>
                  </a:lnTo>
                  <a:lnTo>
                    <a:pt x="34" y="72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6" y="49"/>
                  </a:lnTo>
                  <a:lnTo>
                    <a:pt x="53" y="41"/>
                  </a:lnTo>
                  <a:lnTo>
                    <a:pt x="60" y="35"/>
                  </a:lnTo>
                  <a:lnTo>
                    <a:pt x="68" y="28"/>
                  </a:lnTo>
                  <a:lnTo>
                    <a:pt x="77" y="23"/>
                  </a:lnTo>
                  <a:lnTo>
                    <a:pt x="87" y="19"/>
                  </a:lnTo>
                  <a:lnTo>
                    <a:pt x="97" y="16"/>
                  </a:lnTo>
                  <a:lnTo>
                    <a:pt x="107" y="13"/>
                  </a:lnTo>
                  <a:lnTo>
                    <a:pt x="129" y="9"/>
                  </a:lnTo>
                  <a:lnTo>
                    <a:pt x="153" y="6"/>
                  </a:lnTo>
                  <a:lnTo>
                    <a:pt x="177" y="5"/>
                  </a:lnTo>
                  <a:lnTo>
                    <a:pt x="201" y="5"/>
                  </a:lnTo>
                  <a:lnTo>
                    <a:pt x="201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41" y="5"/>
                  </a:lnTo>
                  <a:lnTo>
                    <a:pt x="241" y="5"/>
                  </a:lnTo>
                  <a:lnTo>
                    <a:pt x="260" y="5"/>
                  </a:lnTo>
                  <a:lnTo>
                    <a:pt x="280" y="4"/>
                  </a:lnTo>
                  <a:lnTo>
                    <a:pt x="280" y="4"/>
                  </a:lnTo>
                  <a:lnTo>
                    <a:pt x="305" y="1"/>
                  </a:lnTo>
                  <a:lnTo>
                    <a:pt x="332" y="0"/>
                  </a:lnTo>
                  <a:lnTo>
                    <a:pt x="332" y="0"/>
                  </a:lnTo>
                  <a:lnTo>
                    <a:pt x="367" y="1"/>
                  </a:lnTo>
                  <a:lnTo>
                    <a:pt x="401" y="4"/>
                  </a:lnTo>
                  <a:lnTo>
                    <a:pt x="401" y="4"/>
                  </a:lnTo>
                  <a:lnTo>
                    <a:pt x="432" y="5"/>
                  </a:lnTo>
                  <a:lnTo>
                    <a:pt x="463" y="6"/>
                  </a:lnTo>
                  <a:lnTo>
                    <a:pt x="463" y="6"/>
                  </a:lnTo>
                  <a:lnTo>
                    <a:pt x="483" y="7"/>
                  </a:lnTo>
                  <a:lnTo>
                    <a:pt x="503" y="9"/>
                  </a:lnTo>
                  <a:lnTo>
                    <a:pt x="542" y="14"/>
                  </a:lnTo>
                  <a:lnTo>
                    <a:pt x="542" y="14"/>
                  </a:lnTo>
                  <a:lnTo>
                    <a:pt x="557" y="16"/>
                  </a:lnTo>
                  <a:lnTo>
                    <a:pt x="572" y="17"/>
                  </a:lnTo>
                  <a:lnTo>
                    <a:pt x="572" y="17"/>
                  </a:lnTo>
                  <a:lnTo>
                    <a:pt x="593" y="19"/>
                  </a:lnTo>
                  <a:lnTo>
                    <a:pt x="604" y="20"/>
                  </a:lnTo>
                  <a:lnTo>
                    <a:pt x="613" y="23"/>
                  </a:lnTo>
                  <a:lnTo>
                    <a:pt x="613" y="23"/>
                  </a:lnTo>
                  <a:lnTo>
                    <a:pt x="628" y="27"/>
                  </a:lnTo>
                  <a:lnTo>
                    <a:pt x="642" y="32"/>
                  </a:lnTo>
                  <a:lnTo>
                    <a:pt x="656" y="39"/>
                  </a:lnTo>
                  <a:lnTo>
                    <a:pt x="668" y="46"/>
                  </a:lnTo>
                  <a:lnTo>
                    <a:pt x="681" y="55"/>
                  </a:lnTo>
                  <a:lnTo>
                    <a:pt x="692" y="66"/>
                  </a:lnTo>
                  <a:lnTo>
                    <a:pt x="702" y="78"/>
                  </a:lnTo>
                  <a:lnTo>
                    <a:pt x="711" y="92"/>
                  </a:lnTo>
                  <a:lnTo>
                    <a:pt x="711" y="92"/>
                  </a:lnTo>
                  <a:lnTo>
                    <a:pt x="716" y="104"/>
                  </a:lnTo>
                  <a:lnTo>
                    <a:pt x="719" y="116"/>
                  </a:lnTo>
                  <a:lnTo>
                    <a:pt x="720" y="130"/>
                  </a:lnTo>
                  <a:lnTo>
                    <a:pt x="721" y="142"/>
                  </a:lnTo>
                  <a:lnTo>
                    <a:pt x="721" y="142"/>
                  </a:lnTo>
                  <a:lnTo>
                    <a:pt x="723" y="160"/>
                  </a:lnTo>
                  <a:lnTo>
                    <a:pt x="723" y="162"/>
                  </a:lnTo>
                  <a:lnTo>
                    <a:pt x="725" y="164"/>
                  </a:lnTo>
                  <a:lnTo>
                    <a:pt x="725" y="164"/>
                  </a:lnTo>
                  <a:lnTo>
                    <a:pt x="727" y="166"/>
                  </a:lnTo>
                  <a:lnTo>
                    <a:pt x="729" y="169"/>
                  </a:lnTo>
                  <a:lnTo>
                    <a:pt x="730" y="172"/>
                  </a:lnTo>
                  <a:lnTo>
                    <a:pt x="730" y="176"/>
                  </a:lnTo>
                  <a:lnTo>
                    <a:pt x="730" y="176"/>
                  </a:lnTo>
                  <a:lnTo>
                    <a:pt x="730" y="188"/>
                  </a:lnTo>
                  <a:lnTo>
                    <a:pt x="730" y="192"/>
                  </a:lnTo>
                  <a:lnTo>
                    <a:pt x="731" y="193"/>
                  </a:lnTo>
                  <a:lnTo>
                    <a:pt x="731" y="193"/>
                  </a:lnTo>
                  <a:lnTo>
                    <a:pt x="734" y="198"/>
                  </a:lnTo>
                  <a:lnTo>
                    <a:pt x="734" y="198"/>
                  </a:lnTo>
                  <a:lnTo>
                    <a:pt x="735" y="202"/>
                  </a:lnTo>
                  <a:lnTo>
                    <a:pt x="736" y="205"/>
                  </a:lnTo>
                  <a:lnTo>
                    <a:pt x="736" y="208"/>
                  </a:lnTo>
                  <a:lnTo>
                    <a:pt x="736" y="211"/>
                  </a:lnTo>
                  <a:lnTo>
                    <a:pt x="734" y="215"/>
                  </a:lnTo>
                  <a:lnTo>
                    <a:pt x="731" y="218"/>
                  </a:lnTo>
                  <a:lnTo>
                    <a:pt x="730" y="220"/>
                  </a:lnTo>
                  <a:lnTo>
                    <a:pt x="730" y="223"/>
                  </a:lnTo>
                  <a:lnTo>
                    <a:pt x="730" y="223"/>
                  </a:lnTo>
                  <a:lnTo>
                    <a:pt x="728" y="249"/>
                  </a:lnTo>
                  <a:lnTo>
                    <a:pt x="724" y="277"/>
                  </a:lnTo>
                  <a:lnTo>
                    <a:pt x="716" y="332"/>
                  </a:lnTo>
                  <a:lnTo>
                    <a:pt x="716" y="332"/>
                  </a:lnTo>
                  <a:lnTo>
                    <a:pt x="713" y="355"/>
                  </a:lnTo>
                  <a:lnTo>
                    <a:pt x="713" y="355"/>
                  </a:lnTo>
                  <a:lnTo>
                    <a:pt x="707" y="385"/>
                  </a:lnTo>
                  <a:lnTo>
                    <a:pt x="704" y="400"/>
                  </a:lnTo>
                  <a:lnTo>
                    <a:pt x="701" y="416"/>
                  </a:lnTo>
                  <a:lnTo>
                    <a:pt x="697" y="430"/>
                  </a:lnTo>
                  <a:lnTo>
                    <a:pt x="691" y="444"/>
                  </a:lnTo>
                  <a:lnTo>
                    <a:pt x="685" y="457"/>
                  </a:lnTo>
                  <a:lnTo>
                    <a:pt x="677" y="468"/>
                  </a:lnTo>
                  <a:lnTo>
                    <a:pt x="677" y="468"/>
                  </a:lnTo>
                  <a:lnTo>
                    <a:pt x="666" y="480"/>
                  </a:lnTo>
                  <a:lnTo>
                    <a:pt x="656" y="490"/>
                  </a:lnTo>
                  <a:lnTo>
                    <a:pt x="646" y="500"/>
                  </a:lnTo>
                  <a:lnTo>
                    <a:pt x="633" y="509"/>
                  </a:lnTo>
                  <a:lnTo>
                    <a:pt x="620" y="517"/>
                  </a:lnTo>
                  <a:lnTo>
                    <a:pt x="606" y="525"/>
                  </a:lnTo>
                  <a:lnTo>
                    <a:pt x="592" y="531"/>
                  </a:lnTo>
                  <a:lnTo>
                    <a:pt x="576" y="538"/>
                  </a:lnTo>
                  <a:lnTo>
                    <a:pt x="560" y="543"/>
                  </a:lnTo>
                  <a:lnTo>
                    <a:pt x="543" y="548"/>
                  </a:lnTo>
                  <a:lnTo>
                    <a:pt x="525" y="551"/>
                  </a:lnTo>
                  <a:lnTo>
                    <a:pt x="506" y="554"/>
                  </a:lnTo>
                  <a:lnTo>
                    <a:pt x="486" y="557"/>
                  </a:lnTo>
                  <a:lnTo>
                    <a:pt x="466" y="558"/>
                  </a:lnTo>
                  <a:lnTo>
                    <a:pt x="444" y="559"/>
                  </a:lnTo>
                  <a:lnTo>
                    <a:pt x="421" y="560"/>
                  </a:lnTo>
                  <a:lnTo>
                    <a:pt x="421" y="560"/>
                  </a:lnTo>
                  <a:close/>
                  <a:moveTo>
                    <a:pt x="195" y="40"/>
                  </a:moveTo>
                  <a:lnTo>
                    <a:pt x="195" y="40"/>
                  </a:lnTo>
                  <a:lnTo>
                    <a:pt x="184" y="40"/>
                  </a:lnTo>
                  <a:lnTo>
                    <a:pt x="184" y="40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57" y="43"/>
                  </a:lnTo>
                  <a:lnTo>
                    <a:pt x="140" y="45"/>
                  </a:lnTo>
                  <a:lnTo>
                    <a:pt x="124" y="48"/>
                  </a:lnTo>
                  <a:lnTo>
                    <a:pt x="108" y="52"/>
                  </a:lnTo>
                  <a:lnTo>
                    <a:pt x="101" y="55"/>
                  </a:lnTo>
                  <a:lnTo>
                    <a:pt x="94" y="59"/>
                  </a:lnTo>
                  <a:lnTo>
                    <a:pt x="87" y="62"/>
                  </a:lnTo>
                  <a:lnTo>
                    <a:pt x="82" y="68"/>
                  </a:lnTo>
                  <a:lnTo>
                    <a:pt x="75" y="73"/>
                  </a:lnTo>
                  <a:lnTo>
                    <a:pt x="71" y="79"/>
                  </a:lnTo>
                  <a:lnTo>
                    <a:pt x="67" y="85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54" y="124"/>
                  </a:lnTo>
                  <a:lnTo>
                    <a:pt x="46" y="156"/>
                  </a:lnTo>
                  <a:lnTo>
                    <a:pt x="41" y="188"/>
                  </a:lnTo>
                  <a:lnTo>
                    <a:pt x="38" y="220"/>
                  </a:lnTo>
                  <a:lnTo>
                    <a:pt x="37" y="251"/>
                  </a:lnTo>
                  <a:lnTo>
                    <a:pt x="38" y="283"/>
                  </a:lnTo>
                  <a:lnTo>
                    <a:pt x="41" y="313"/>
                  </a:lnTo>
                  <a:lnTo>
                    <a:pt x="46" y="342"/>
                  </a:lnTo>
                  <a:lnTo>
                    <a:pt x="46" y="342"/>
                  </a:lnTo>
                  <a:lnTo>
                    <a:pt x="51" y="357"/>
                  </a:lnTo>
                  <a:lnTo>
                    <a:pt x="55" y="370"/>
                  </a:lnTo>
                  <a:lnTo>
                    <a:pt x="65" y="396"/>
                  </a:lnTo>
                  <a:lnTo>
                    <a:pt x="75" y="422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2" y="454"/>
                  </a:lnTo>
                  <a:lnTo>
                    <a:pt x="97" y="461"/>
                  </a:lnTo>
                  <a:lnTo>
                    <a:pt x="102" y="467"/>
                  </a:lnTo>
                  <a:lnTo>
                    <a:pt x="108" y="474"/>
                  </a:lnTo>
                  <a:lnTo>
                    <a:pt x="115" y="479"/>
                  </a:lnTo>
                  <a:lnTo>
                    <a:pt x="121" y="484"/>
                  </a:lnTo>
                  <a:lnTo>
                    <a:pt x="134" y="492"/>
                  </a:lnTo>
                  <a:lnTo>
                    <a:pt x="149" y="498"/>
                  </a:lnTo>
                  <a:lnTo>
                    <a:pt x="164" y="503"/>
                  </a:lnTo>
                  <a:lnTo>
                    <a:pt x="179" y="507"/>
                  </a:lnTo>
                  <a:lnTo>
                    <a:pt x="193" y="510"/>
                  </a:lnTo>
                  <a:lnTo>
                    <a:pt x="193" y="510"/>
                  </a:lnTo>
                  <a:lnTo>
                    <a:pt x="222" y="514"/>
                  </a:lnTo>
                  <a:lnTo>
                    <a:pt x="252" y="517"/>
                  </a:lnTo>
                  <a:lnTo>
                    <a:pt x="281" y="518"/>
                  </a:lnTo>
                  <a:lnTo>
                    <a:pt x="309" y="518"/>
                  </a:lnTo>
                  <a:lnTo>
                    <a:pt x="309" y="518"/>
                  </a:lnTo>
                  <a:lnTo>
                    <a:pt x="337" y="519"/>
                  </a:lnTo>
                  <a:lnTo>
                    <a:pt x="365" y="521"/>
                  </a:lnTo>
                  <a:lnTo>
                    <a:pt x="365" y="521"/>
                  </a:lnTo>
                  <a:lnTo>
                    <a:pt x="392" y="523"/>
                  </a:lnTo>
                  <a:lnTo>
                    <a:pt x="421" y="524"/>
                  </a:lnTo>
                  <a:lnTo>
                    <a:pt x="421" y="524"/>
                  </a:lnTo>
                  <a:lnTo>
                    <a:pt x="440" y="523"/>
                  </a:lnTo>
                  <a:lnTo>
                    <a:pt x="458" y="522"/>
                  </a:lnTo>
                  <a:lnTo>
                    <a:pt x="476" y="520"/>
                  </a:lnTo>
                  <a:lnTo>
                    <a:pt x="494" y="518"/>
                  </a:lnTo>
                  <a:lnTo>
                    <a:pt x="529" y="511"/>
                  </a:lnTo>
                  <a:lnTo>
                    <a:pt x="562" y="503"/>
                  </a:lnTo>
                  <a:lnTo>
                    <a:pt x="562" y="503"/>
                  </a:lnTo>
                  <a:lnTo>
                    <a:pt x="579" y="499"/>
                  </a:lnTo>
                  <a:lnTo>
                    <a:pt x="595" y="492"/>
                  </a:lnTo>
                  <a:lnTo>
                    <a:pt x="609" y="485"/>
                  </a:lnTo>
                  <a:lnTo>
                    <a:pt x="623" y="476"/>
                  </a:lnTo>
                  <a:lnTo>
                    <a:pt x="634" y="464"/>
                  </a:lnTo>
                  <a:lnTo>
                    <a:pt x="644" y="453"/>
                  </a:lnTo>
                  <a:lnTo>
                    <a:pt x="653" y="439"/>
                  </a:lnTo>
                  <a:lnTo>
                    <a:pt x="658" y="425"/>
                  </a:lnTo>
                  <a:lnTo>
                    <a:pt x="658" y="425"/>
                  </a:lnTo>
                  <a:lnTo>
                    <a:pt x="667" y="398"/>
                  </a:lnTo>
                  <a:lnTo>
                    <a:pt x="674" y="370"/>
                  </a:lnTo>
                  <a:lnTo>
                    <a:pt x="681" y="341"/>
                  </a:lnTo>
                  <a:lnTo>
                    <a:pt x="686" y="312"/>
                  </a:lnTo>
                  <a:lnTo>
                    <a:pt x="690" y="282"/>
                  </a:lnTo>
                  <a:lnTo>
                    <a:pt x="693" y="254"/>
                  </a:lnTo>
                  <a:lnTo>
                    <a:pt x="694" y="225"/>
                  </a:lnTo>
                  <a:lnTo>
                    <a:pt x="695" y="196"/>
                  </a:lnTo>
                  <a:lnTo>
                    <a:pt x="695" y="195"/>
                  </a:lnTo>
                  <a:lnTo>
                    <a:pt x="694" y="195"/>
                  </a:lnTo>
                  <a:lnTo>
                    <a:pt x="694" y="195"/>
                  </a:lnTo>
                  <a:lnTo>
                    <a:pt x="691" y="177"/>
                  </a:lnTo>
                  <a:lnTo>
                    <a:pt x="689" y="158"/>
                  </a:lnTo>
                  <a:lnTo>
                    <a:pt x="689" y="158"/>
                  </a:lnTo>
                  <a:lnTo>
                    <a:pt x="687" y="142"/>
                  </a:lnTo>
                  <a:lnTo>
                    <a:pt x="687" y="142"/>
                  </a:lnTo>
                  <a:lnTo>
                    <a:pt x="685" y="130"/>
                  </a:lnTo>
                  <a:lnTo>
                    <a:pt x="682" y="118"/>
                  </a:lnTo>
                  <a:lnTo>
                    <a:pt x="678" y="109"/>
                  </a:lnTo>
                  <a:lnTo>
                    <a:pt x="672" y="100"/>
                  </a:lnTo>
                  <a:lnTo>
                    <a:pt x="667" y="92"/>
                  </a:lnTo>
                  <a:lnTo>
                    <a:pt x="660" y="85"/>
                  </a:lnTo>
                  <a:lnTo>
                    <a:pt x="653" y="80"/>
                  </a:lnTo>
                  <a:lnTo>
                    <a:pt x="646" y="75"/>
                  </a:lnTo>
                  <a:lnTo>
                    <a:pt x="637" y="71"/>
                  </a:lnTo>
                  <a:lnTo>
                    <a:pt x="628" y="67"/>
                  </a:lnTo>
                  <a:lnTo>
                    <a:pt x="608" y="61"/>
                  </a:lnTo>
                  <a:lnTo>
                    <a:pt x="588" y="57"/>
                  </a:lnTo>
                  <a:lnTo>
                    <a:pt x="566" y="54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02" y="46"/>
                  </a:lnTo>
                  <a:lnTo>
                    <a:pt x="453" y="41"/>
                  </a:lnTo>
                  <a:lnTo>
                    <a:pt x="404" y="37"/>
                  </a:lnTo>
                  <a:lnTo>
                    <a:pt x="379" y="36"/>
                  </a:lnTo>
                  <a:lnTo>
                    <a:pt x="354" y="36"/>
                  </a:lnTo>
                  <a:lnTo>
                    <a:pt x="354" y="36"/>
                  </a:lnTo>
                  <a:lnTo>
                    <a:pt x="333" y="36"/>
                  </a:lnTo>
                  <a:lnTo>
                    <a:pt x="312" y="37"/>
                  </a:lnTo>
                  <a:lnTo>
                    <a:pt x="312" y="37"/>
                  </a:lnTo>
                  <a:lnTo>
                    <a:pt x="298" y="38"/>
                  </a:lnTo>
                  <a:lnTo>
                    <a:pt x="284" y="40"/>
                  </a:lnTo>
                  <a:lnTo>
                    <a:pt x="284" y="40"/>
                  </a:lnTo>
                  <a:lnTo>
                    <a:pt x="267" y="43"/>
                  </a:lnTo>
                  <a:lnTo>
                    <a:pt x="250" y="44"/>
                  </a:lnTo>
                  <a:lnTo>
                    <a:pt x="248" y="44"/>
                  </a:lnTo>
                  <a:lnTo>
                    <a:pt x="248" y="44"/>
                  </a:lnTo>
                  <a:lnTo>
                    <a:pt x="236" y="43"/>
                  </a:lnTo>
                  <a:lnTo>
                    <a:pt x="224" y="42"/>
                  </a:lnTo>
                  <a:lnTo>
                    <a:pt x="224" y="42"/>
                  </a:lnTo>
                  <a:lnTo>
                    <a:pt x="210" y="40"/>
                  </a:lnTo>
                  <a:lnTo>
                    <a:pt x="195" y="40"/>
                  </a:lnTo>
                  <a:lnTo>
                    <a:pt x="195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3" name="Freeform 159"/>
            <p:cNvSpPr>
              <a:spLocks noEditPoints="1"/>
            </p:cNvSpPr>
            <p:nvPr/>
          </p:nvSpPr>
          <p:spPr bwMode="auto">
            <a:xfrm>
              <a:off x="622617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5"/>
                </a:cxn>
                <a:cxn ang="0">
                  <a:pos x="106" y="279"/>
                </a:cxn>
                <a:cxn ang="0">
                  <a:pos x="62" y="262"/>
                </a:cxn>
                <a:cxn ang="0">
                  <a:pos x="40" y="244"/>
                </a:cxn>
                <a:cxn ang="0">
                  <a:pos x="16" y="210"/>
                </a:cxn>
                <a:cxn ang="0">
                  <a:pos x="1" y="159"/>
                </a:cxn>
                <a:cxn ang="0">
                  <a:pos x="0" y="94"/>
                </a:cxn>
                <a:cxn ang="0">
                  <a:pos x="8" y="45"/>
                </a:cxn>
                <a:cxn ang="0">
                  <a:pos x="22" y="23"/>
                </a:cxn>
                <a:cxn ang="0">
                  <a:pos x="43" y="11"/>
                </a:cxn>
                <a:cxn ang="0">
                  <a:pos x="89" y="5"/>
                </a:cxn>
                <a:cxn ang="0">
                  <a:pos x="204" y="0"/>
                </a:cxn>
                <a:cxn ang="0">
                  <a:pos x="331" y="4"/>
                </a:cxn>
                <a:cxn ang="0">
                  <a:pos x="380" y="11"/>
                </a:cxn>
                <a:cxn ang="0">
                  <a:pos x="408" y="20"/>
                </a:cxn>
                <a:cxn ang="0">
                  <a:pos x="417" y="22"/>
                </a:cxn>
                <a:cxn ang="0">
                  <a:pos x="426" y="29"/>
                </a:cxn>
                <a:cxn ang="0">
                  <a:pos x="432" y="39"/>
                </a:cxn>
                <a:cxn ang="0">
                  <a:pos x="432" y="44"/>
                </a:cxn>
                <a:cxn ang="0">
                  <a:pos x="436" y="71"/>
                </a:cxn>
                <a:cxn ang="0">
                  <a:pos x="441" y="107"/>
                </a:cxn>
                <a:cxn ang="0">
                  <a:pos x="448" y="145"/>
                </a:cxn>
                <a:cxn ang="0">
                  <a:pos x="445" y="166"/>
                </a:cxn>
                <a:cxn ang="0">
                  <a:pos x="416" y="226"/>
                </a:cxn>
                <a:cxn ang="0">
                  <a:pos x="381" y="264"/>
                </a:cxn>
                <a:cxn ang="0">
                  <a:pos x="358" y="276"/>
                </a:cxn>
                <a:cxn ang="0">
                  <a:pos x="304" y="283"/>
                </a:cxn>
                <a:cxn ang="0">
                  <a:pos x="264" y="284"/>
                </a:cxn>
                <a:cxn ang="0">
                  <a:pos x="210" y="286"/>
                </a:cxn>
                <a:cxn ang="0">
                  <a:pos x="142" y="36"/>
                </a:cxn>
                <a:cxn ang="0">
                  <a:pos x="57" y="45"/>
                </a:cxn>
                <a:cxn ang="0">
                  <a:pos x="38" y="63"/>
                </a:cxn>
                <a:cxn ang="0">
                  <a:pos x="32" y="111"/>
                </a:cxn>
                <a:cxn ang="0">
                  <a:pos x="39" y="176"/>
                </a:cxn>
                <a:cxn ang="0">
                  <a:pos x="50" y="201"/>
                </a:cxn>
                <a:cxn ang="0">
                  <a:pos x="74" y="224"/>
                </a:cxn>
                <a:cxn ang="0">
                  <a:pos x="107" y="240"/>
                </a:cxn>
                <a:cxn ang="0">
                  <a:pos x="204" y="254"/>
                </a:cxn>
                <a:cxn ang="0">
                  <a:pos x="292" y="249"/>
                </a:cxn>
                <a:cxn ang="0">
                  <a:pos x="329" y="245"/>
                </a:cxn>
                <a:cxn ang="0">
                  <a:pos x="363" y="231"/>
                </a:cxn>
                <a:cxn ang="0">
                  <a:pos x="386" y="210"/>
                </a:cxn>
                <a:cxn ang="0">
                  <a:pos x="405" y="179"/>
                </a:cxn>
                <a:cxn ang="0">
                  <a:pos x="411" y="147"/>
                </a:cxn>
                <a:cxn ang="0">
                  <a:pos x="407" y="122"/>
                </a:cxn>
                <a:cxn ang="0">
                  <a:pos x="402" y="94"/>
                </a:cxn>
                <a:cxn ang="0">
                  <a:pos x="401" y="67"/>
                </a:cxn>
                <a:cxn ang="0">
                  <a:pos x="396" y="56"/>
                </a:cxn>
                <a:cxn ang="0">
                  <a:pos x="291" y="38"/>
                </a:cxn>
                <a:cxn ang="0">
                  <a:pos x="158" y="36"/>
                </a:cxn>
              </a:cxnLst>
              <a:rect l="0" t="0" r="r" b="b"/>
              <a:pathLst>
                <a:path w="448" h="286">
                  <a:moveTo>
                    <a:pt x="210" y="286"/>
                  </a:moveTo>
                  <a:lnTo>
                    <a:pt x="210" y="286"/>
                  </a:lnTo>
                  <a:lnTo>
                    <a:pt x="194" y="286"/>
                  </a:lnTo>
                  <a:lnTo>
                    <a:pt x="184" y="285"/>
                  </a:lnTo>
                  <a:lnTo>
                    <a:pt x="184" y="285"/>
                  </a:lnTo>
                  <a:lnTo>
                    <a:pt x="145" y="284"/>
                  </a:lnTo>
                  <a:lnTo>
                    <a:pt x="126" y="282"/>
                  </a:lnTo>
                  <a:lnTo>
                    <a:pt x="106" y="279"/>
                  </a:lnTo>
                  <a:lnTo>
                    <a:pt x="87" y="273"/>
                  </a:lnTo>
                  <a:lnTo>
                    <a:pt x="78" y="270"/>
                  </a:lnTo>
                  <a:lnTo>
                    <a:pt x="70" y="267"/>
                  </a:lnTo>
                  <a:lnTo>
                    <a:pt x="62" y="262"/>
                  </a:lnTo>
                  <a:lnTo>
                    <a:pt x="53" y="257"/>
                  </a:lnTo>
                  <a:lnTo>
                    <a:pt x="46" y="25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3" y="236"/>
                  </a:lnTo>
                  <a:lnTo>
                    <a:pt x="26" y="227"/>
                  </a:lnTo>
                  <a:lnTo>
                    <a:pt x="20" y="219"/>
                  </a:lnTo>
                  <a:lnTo>
                    <a:pt x="16" y="210"/>
                  </a:lnTo>
                  <a:lnTo>
                    <a:pt x="12" y="202"/>
                  </a:lnTo>
                  <a:lnTo>
                    <a:pt x="9" y="194"/>
                  </a:lnTo>
                  <a:lnTo>
                    <a:pt x="4" y="176"/>
                  </a:lnTo>
                  <a:lnTo>
                    <a:pt x="1" y="159"/>
                  </a:lnTo>
                  <a:lnTo>
                    <a:pt x="0" y="139"/>
                  </a:lnTo>
                  <a:lnTo>
                    <a:pt x="0" y="119"/>
                  </a:lnTo>
                  <a:lnTo>
                    <a:pt x="0" y="9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1" y="76"/>
                  </a:lnTo>
                  <a:lnTo>
                    <a:pt x="3" y="60"/>
                  </a:lnTo>
                  <a:lnTo>
                    <a:pt x="8" y="45"/>
                  </a:lnTo>
                  <a:lnTo>
                    <a:pt x="11" y="39"/>
                  </a:lnTo>
                  <a:lnTo>
                    <a:pt x="14" y="34"/>
                  </a:lnTo>
                  <a:lnTo>
                    <a:pt x="18" y="29"/>
                  </a:lnTo>
                  <a:lnTo>
                    <a:pt x="22" y="23"/>
                  </a:lnTo>
                  <a:lnTo>
                    <a:pt x="26" y="20"/>
                  </a:lnTo>
                  <a:lnTo>
                    <a:pt x="32" y="16"/>
                  </a:lnTo>
                  <a:lnTo>
                    <a:pt x="37" y="13"/>
                  </a:lnTo>
                  <a:lnTo>
                    <a:pt x="43" y="11"/>
                  </a:lnTo>
                  <a:lnTo>
                    <a:pt x="49" y="9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89" y="5"/>
                  </a:lnTo>
                  <a:lnTo>
                    <a:pt x="125" y="2"/>
                  </a:lnTo>
                  <a:lnTo>
                    <a:pt x="163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39" y="1"/>
                  </a:lnTo>
                  <a:lnTo>
                    <a:pt x="239" y="1"/>
                  </a:lnTo>
                  <a:lnTo>
                    <a:pt x="302" y="3"/>
                  </a:lnTo>
                  <a:lnTo>
                    <a:pt x="331" y="4"/>
                  </a:lnTo>
                  <a:lnTo>
                    <a:pt x="358" y="7"/>
                  </a:lnTo>
                  <a:lnTo>
                    <a:pt x="358" y="7"/>
                  </a:lnTo>
                  <a:lnTo>
                    <a:pt x="369" y="8"/>
                  </a:lnTo>
                  <a:lnTo>
                    <a:pt x="380" y="11"/>
                  </a:lnTo>
                  <a:lnTo>
                    <a:pt x="400" y="18"/>
                  </a:lnTo>
                  <a:lnTo>
                    <a:pt x="405" y="20"/>
                  </a:lnTo>
                  <a:lnTo>
                    <a:pt x="408" y="20"/>
                  </a:lnTo>
                  <a:lnTo>
                    <a:pt x="408" y="20"/>
                  </a:lnTo>
                  <a:lnTo>
                    <a:pt x="410" y="20"/>
                  </a:lnTo>
                  <a:lnTo>
                    <a:pt x="410" y="20"/>
                  </a:lnTo>
                  <a:lnTo>
                    <a:pt x="414" y="20"/>
                  </a:lnTo>
                  <a:lnTo>
                    <a:pt x="417" y="22"/>
                  </a:lnTo>
                  <a:lnTo>
                    <a:pt x="421" y="24"/>
                  </a:lnTo>
                  <a:lnTo>
                    <a:pt x="424" y="28"/>
                  </a:lnTo>
                  <a:lnTo>
                    <a:pt x="425" y="29"/>
                  </a:lnTo>
                  <a:lnTo>
                    <a:pt x="426" y="29"/>
                  </a:lnTo>
                  <a:lnTo>
                    <a:pt x="426" y="29"/>
                  </a:lnTo>
                  <a:lnTo>
                    <a:pt x="428" y="32"/>
                  </a:lnTo>
                  <a:lnTo>
                    <a:pt x="430" y="35"/>
                  </a:lnTo>
                  <a:lnTo>
                    <a:pt x="432" y="39"/>
                  </a:lnTo>
                  <a:lnTo>
                    <a:pt x="432" y="42"/>
                  </a:lnTo>
                  <a:lnTo>
                    <a:pt x="432" y="43"/>
                  </a:lnTo>
                  <a:lnTo>
                    <a:pt x="432" y="44"/>
                  </a:lnTo>
                  <a:lnTo>
                    <a:pt x="432" y="44"/>
                  </a:lnTo>
                  <a:lnTo>
                    <a:pt x="434" y="50"/>
                  </a:lnTo>
                  <a:lnTo>
                    <a:pt x="435" y="57"/>
                  </a:lnTo>
                  <a:lnTo>
                    <a:pt x="436" y="71"/>
                  </a:lnTo>
                  <a:lnTo>
                    <a:pt x="436" y="71"/>
                  </a:lnTo>
                  <a:lnTo>
                    <a:pt x="436" y="85"/>
                  </a:lnTo>
                  <a:lnTo>
                    <a:pt x="438" y="94"/>
                  </a:lnTo>
                  <a:lnTo>
                    <a:pt x="440" y="102"/>
                  </a:lnTo>
                  <a:lnTo>
                    <a:pt x="441" y="107"/>
                  </a:lnTo>
                  <a:lnTo>
                    <a:pt x="441" y="107"/>
                  </a:lnTo>
                  <a:lnTo>
                    <a:pt x="445" y="122"/>
                  </a:lnTo>
                  <a:lnTo>
                    <a:pt x="447" y="137"/>
                  </a:lnTo>
                  <a:lnTo>
                    <a:pt x="448" y="145"/>
                  </a:lnTo>
                  <a:lnTo>
                    <a:pt x="448" y="153"/>
                  </a:lnTo>
                  <a:lnTo>
                    <a:pt x="447" y="160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39" y="181"/>
                  </a:lnTo>
                  <a:lnTo>
                    <a:pt x="432" y="197"/>
                  </a:lnTo>
                  <a:lnTo>
                    <a:pt x="425" y="211"/>
                  </a:lnTo>
                  <a:lnTo>
                    <a:pt x="416" y="226"/>
                  </a:lnTo>
                  <a:lnTo>
                    <a:pt x="405" y="240"/>
                  </a:lnTo>
                  <a:lnTo>
                    <a:pt x="394" y="253"/>
                  </a:lnTo>
                  <a:lnTo>
                    <a:pt x="388" y="259"/>
                  </a:lnTo>
                  <a:lnTo>
                    <a:pt x="381" y="264"/>
                  </a:lnTo>
                  <a:lnTo>
                    <a:pt x="372" y="269"/>
                  </a:lnTo>
                  <a:lnTo>
                    <a:pt x="364" y="273"/>
                  </a:lnTo>
                  <a:lnTo>
                    <a:pt x="364" y="273"/>
                  </a:lnTo>
                  <a:lnTo>
                    <a:pt x="358" y="276"/>
                  </a:lnTo>
                  <a:lnTo>
                    <a:pt x="350" y="279"/>
                  </a:lnTo>
                  <a:lnTo>
                    <a:pt x="335" y="282"/>
                  </a:lnTo>
                  <a:lnTo>
                    <a:pt x="320" y="283"/>
                  </a:lnTo>
                  <a:lnTo>
                    <a:pt x="304" y="283"/>
                  </a:lnTo>
                  <a:lnTo>
                    <a:pt x="304" y="283"/>
                  </a:lnTo>
                  <a:lnTo>
                    <a:pt x="289" y="284"/>
                  </a:lnTo>
                  <a:lnTo>
                    <a:pt x="289" y="284"/>
                  </a:lnTo>
                  <a:lnTo>
                    <a:pt x="264" y="284"/>
                  </a:lnTo>
                  <a:lnTo>
                    <a:pt x="264" y="284"/>
                  </a:lnTo>
                  <a:lnTo>
                    <a:pt x="237" y="285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lnTo>
                    <a:pt x="210" y="286"/>
                  </a:lnTo>
                  <a:close/>
                  <a:moveTo>
                    <a:pt x="142" y="36"/>
                  </a:moveTo>
                  <a:lnTo>
                    <a:pt x="142" y="36"/>
                  </a:lnTo>
                  <a:lnTo>
                    <a:pt x="112" y="37"/>
                  </a:lnTo>
                  <a:lnTo>
                    <a:pt x="88" y="39"/>
                  </a:lnTo>
                  <a:lnTo>
                    <a:pt x="71" y="42"/>
                  </a:lnTo>
                  <a:lnTo>
                    <a:pt x="57" y="45"/>
                  </a:lnTo>
                  <a:lnTo>
                    <a:pt x="48" y="49"/>
                  </a:lnTo>
                  <a:lnTo>
                    <a:pt x="43" y="53"/>
                  </a:lnTo>
                  <a:lnTo>
                    <a:pt x="39" y="59"/>
                  </a:lnTo>
                  <a:lnTo>
                    <a:pt x="38" y="63"/>
                  </a:lnTo>
                  <a:lnTo>
                    <a:pt x="38" y="63"/>
                  </a:lnTo>
                  <a:lnTo>
                    <a:pt x="36" y="77"/>
                  </a:lnTo>
                  <a:lnTo>
                    <a:pt x="34" y="94"/>
                  </a:lnTo>
                  <a:lnTo>
                    <a:pt x="32" y="111"/>
                  </a:lnTo>
                  <a:lnTo>
                    <a:pt x="32" y="131"/>
                  </a:lnTo>
                  <a:lnTo>
                    <a:pt x="33" y="149"/>
                  </a:lnTo>
                  <a:lnTo>
                    <a:pt x="37" y="168"/>
                  </a:lnTo>
                  <a:lnTo>
                    <a:pt x="39" y="176"/>
                  </a:lnTo>
                  <a:lnTo>
                    <a:pt x="42" y="186"/>
                  </a:lnTo>
                  <a:lnTo>
                    <a:pt x="46" y="193"/>
                  </a:lnTo>
                  <a:lnTo>
                    <a:pt x="50" y="201"/>
                  </a:lnTo>
                  <a:lnTo>
                    <a:pt x="50" y="201"/>
                  </a:lnTo>
                  <a:lnTo>
                    <a:pt x="55" y="207"/>
                  </a:lnTo>
                  <a:lnTo>
                    <a:pt x="60" y="213"/>
                  </a:lnTo>
                  <a:lnTo>
                    <a:pt x="67" y="219"/>
                  </a:lnTo>
                  <a:lnTo>
                    <a:pt x="74" y="224"/>
                  </a:lnTo>
                  <a:lnTo>
                    <a:pt x="81" y="229"/>
                  </a:lnTo>
                  <a:lnTo>
                    <a:pt x="89" y="233"/>
                  </a:lnTo>
                  <a:lnTo>
                    <a:pt x="98" y="237"/>
                  </a:lnTo>
                  <a:lnTo>
                    <a:pt x="107" y="240"/>
                  </a:lnTo>
                  <a:lnTo>
                    <a:pt x="128" y="246"/>
                  </a:lnTo>
                  <a:lnTo>
                    <a:pt x="150" y="251"/>
                  </a:lnTo>
                  <a:lnTo>
                    <a:pt x="176" y="253"/>
                  </a:lnTo>
                  <a:lnTo>
                    <a:pt x="204" y="254"/>
                  </a:lnTo>
                  <a:lnTo>
                    <a:pt x="204" y="254"/>
                  </a:lnTo>
                  <a:lnTo>
                    <a:pt x="228" y="253"/>
                  </a:lnTo>
                  <a:lnTo>
                    <a:pt x="250" y="252"/>
                  </a:lnTo>
                  <a:lnTo>
                    <a:pt x="292" y="249"/>
                  </a:lnTo>
                  <a:lnTo>
                    <a:pt x="292" y="249"/>
                  </a:lnTo>
                  <a:lnTo>
                    <a:pt x="321" y="246"/>
                  </a:lnTo>
                  <a:lnTo>
                    <a:pt x="321" y="246"/>
                  </a:lnTo>
                  <a:lnTo>
                    <a:pt x="329" y="245"/>
                  </a:lnTo>
                  <a:lnTo>
                    <a:pt x="337" y="243"/>
                  </a:lnTo>
                  <a:lnTo>
                    <a:pt x="347" y="240"/>
                  </a:lnTo>
                  <a:lnTo>
                    <a:pt x="355" y="236"/>
                  </a:lnTo>
                  <a:lnTo>
                    <a:pt x="363" y="231"/>
                  </a:lnTo>
                  <a:lnTo>
                    <a:pt x="371" y="225"/>
                  </a:lnTo>
                  <a:lnTo>
                    <a:pt x="379" y="218"/>
                  </a:lnTo>
                  <a:lnTo>
                    <a:pt x="386" y="210"/>
                  </a:lnTo>
                  <a:lnTo>
                    <a:pt x="386" y="210"/>
                  </a:lnTo>
                  <a:lnTo>
                    <a:pt x="392" y="202"/>
                  </a:lnTo>
                  <a:lnTo>
                    <a:pt x="397" y="195"/>
                  </a:lnTo>
                  <a:lnTo>
                    <a:pt x="402" y="187"/>
                  </a:lnTo>
                  <a:lnTo>
                    <a:pt x="405" y="179"/>
                  </a:lnTo>
                  <a:lnTo>
                    <a:pt x="409" y="171"/>
                  </a:lnTo>
                  <a:lnTo>
                    <a:pt x="411" y="163"/>
                  </a:lnTo>
                  <a:lnTo>
                    <a:pt x="412" y="156"/>
                  </a:lnTo>
                  <a:lnTo>
                    <a:pt x="411" y="147"/>
                  </a:lnTo>
                  <a:lnTo>
                    <a:pt x="411" y="147"/>
                  </a:lnTo>
                  <a:lnTo>
                    <a:pt x="410" y="135"/>
                  </a:lnTo>
                  <a:lnTo>
                    <a:pt x="407" y="122"/>
                  </a:lnTo>
                  <a:lnTo>
                    <a:pt x="407" y="122"/>
                  </a:lnTo>
                  <a:lnTo>
                    <a:pt x="403" y="108"/>
                  </a:lnTo>
                  <a:lnTo>
                    <a:pt x="402" y="101"/>
                  </a:lnTo>
                  <a:lnTo>
                    <a:pt x="402" y="94"/>
                  </a:lnTo>
                  <a:lnTo>
                    <a:pt x="402" y="94"/>
                  </a:lnTo>
                  <a:lnTo>
                    <a:pt x="402" y="85"/>
                  </a:lnTo>
                  <a:lnTo>
                    <a:pt x="402" y="85"/>
                  </a:lnTo>
                  <a:lnTo>
                    <a:pt x="402" y="73"/>
                  </a:lnTo>
                  <a:lnTo>
                    <a:pt x="401" y="67"/>
                  </a:lnTo>
                  <a:lnTo>
                    <a:pt x="400" y="61"/>
                  </a:lnTo>
                  <a:lnTo>
                    <a:pt x="399" y="57"/>
                  </a:lnTo>
                  <a:lnTo>
                    <a:pt x="396" y="56"/>
                  </a:lnTo>
                  <a:lnTo>
                    <a:pt x="396" y="56"/>
                  </a:lnTo>
                  <a:lnTo>
                    <a:pt x="368" y="48"/>
                  </a:lnTo>
                  <a:lnTo>
                    <a:pt x="342" y="43"/>
                  </a:lnTo>
                  <a:lnTo>
                    <a:pt x="317" y="39"/>
                  </a:lnTo>
                  <a:lnTo>
                    <a:pt x="291" y="38"/>
                  </a:lnTo>
                  <a:lnTo>
                    <a:pt x="291" y="38"/>
                  </a:lnTo>
                  <a:lnTo>
                    <a:pt x="234" y="37"/>
                  </a:lnTo>
                  <a:lnTo>
                    <a:pt x="176" y="36"/>
                  </a:lnTo>
                  <a:lnTo>
                    <a:pt x="158" y="36"/>
                  </a:lnTo>
                  <a:lnTo>
                    <a:pt x="142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4" name="Freeform 160"/>
            <p:cNvSpPr>
              <a:spLocks noEditPoints="1"/>
            </p:cNvSpPr>
            <p:nvPr/>
          </p:nvSpPr>
          <p:spPr bwMode="auto">
            <a:xfrm>
              <a:off x="6586538" y="2513013"/>
              <a:ext cx="390525" cy="295275"/>
            </a:xfrm>
            <a:custGeom>
              <a:avLst/>
              <a:gdLst/>
              <a:ahLst/>
              <a:cxnLst>
                <a:cxn ang="0">
                  <a:pos x="251" y="557"/>
                </a:cxn>
                <a:cxn ang="0">
                  <a:pos x="160" y="538"/>
                </a:cxn>
                <a:cxn ang="0">
                  <a:pos x="92" y="500"/>
                </a:cxn>
                <a:cxn ang="0">
                  <a:pos x="53" y="457"/>
                </a:cxn>
                <a:cxn ang="0">
                  <a:pos x="29" y="385"/>
                </a:cxn>
                <a:cxn ang="0">
                  <a:pos x="13" y="277"/>
                </a:cxn>
                <a:cxn ang="0">
                  <a:pos x="6" y="218"/>
                </a:cxn>
                <a:cxn ang="0">
                  <a:pos x="1" y="202"/>
                </a:cxn>
                <a:cxn ang="0">
                  <a:pos x="7" y="188"/>
                </a:cxn>
                <a:cxn ang="0">
                  <a:pos x="9" y="169"/>
                </a:cxn>
                <a:cxn ang="0">
                  <a:pos x="14" y="160"/>
                </a:cxn>
                <a:cxn ang="0">
                  <a:pos x="22" y="104"/>
                </a:cxn>
                <a:cxn ang="0">
                  <a:pos x="56" y="55"/>
                </a:cxn>
                <a:cxn ang="0">
                  <a:pos x="123" y="23"/>
                </a:cxn>
                <a:cxn ang="0">
                  <a:pos x="166" y="17"/>
                </a:cxn>
                <a:cxn ang="0">
                  <a:pos x="254" y="7"/>
                </a:cxn>
                <a:cxn ang="0">
                  <a:pos x="336" y="4"/>
                </a:cxn>
                <a:cxn ang="0">
                  <a:pos x="457" y="4"/>
                </a:cxn>
                <a:cxn ang="0">
                  <a:pos x="516" y="5"/>
                </a:cxn>
                <a:cxn ang="0">
                  <a:pos x="584" y="6"/>
                </a:cxn>
                <a:cxn ang="0">
                  <a:pos x="660" y="23"/>
                </a:cxn>
                <a:cxn ang="0">
                  <a:pos x="697" y="57"/>
                </a:cxn>
                <a:cxn ang="0">
                  <a:pos x="720" y="116"/>
                </a:cxn>
                <a:cxn ang="0">
                  <a:pos x="736" y="203"/>
                </a:cxn>
                <a:cxn ang="0">
                  <a:pos x="734" y="298"/>
                </a:cxn>
                <a:cxn ang="0">
                  <a:pos x="714" y="394"/>
                </a:cxn>
                <a:cxn ang="0">
                  <a:pos x="683" y="462"/>
                </a:cxn>
                <a:cxn ang="0">
                  <a:pos x="632" y="516"/>
                </a:cxn>
                <a:cxn ang="0">
                  <a:pos x="574" y="540"/>
                </a:cxn>
                <a:cxn ang="0">
                  <a:pos x="488" y="553"/>
                </a:cxn>
                <a:cxn ang="0">
                  <a:pos x="393" y="557"/>
                </a:cxn>
                <a:cxn ang="0">
                  <a:pos x="383" y="36"/>
                </a:cxn>
                <a:cxn ang="0">
                  <a:pos x="186" y="52"/>
                </a:cxn>
                <a:cxn ang="0">
                  <a:pos x="109" y="67"/>
                </a:cxn>
                <a:cxn ang="0">
                  <a:pos x="71" y="92"/>
                </a:cxn>
                <a:cxn ang="0">
                  <a:pos x="50" y="142"/>
                </a:cxn>
                <a:cxn ang="0">
                  <a:pos x="43" y="195"/>
                </a:cxn>
                <a:cxn ang="0">
                  <a:pos x="45" y="254"/>
                </a:cxn>
                <a:cxn ang="0">
                  <a:pos x="71" y="398"/>
                </a:cxn>
                <a:cxn ang="0">
                  <a:pos x="103" y="464"/>
                </a:cxn>
                <a:cxn ang="0">
                  <a:pos x="175" y="503"/>
                </a:cxn>
                <a:cxn ang="0">
                  <a:pos x="279" y="522"/>
                </a:cxn>
                <a:cxn ang="0">
                  <a:pos x="373" y="521"/>
                </a:cxn>
                <a:cxn ang="0">
                  <a:pos x="457" y="518"/>
                </a:cxn>
                <a:cxn ang="0">
                  <a:pos x="559" y="507"/>
                </a:cxn>
                <a:cxn ang="0">
                  <a:pos x="623" y="479"/>
                </a:cxn>
                <a:cxn ang="0">
                  <a:pos x="650" y="446"/>
                </a:cxn>
                <a:cxn ang="0">
                  <a:pos x="687" y="357"/>
                </a:cxn>
                <a:cxn ang="0">
                  <a:pos x="701" y="251"/>
                </a:cxn>
                <a:cxn ang="0">
                  <a:pos x="674" y="92"/>
                </a:cxn>
                <a:cxn ang="0">
                  <a:pos x="656" y="68"/>
                </a:cxn>
                <a:cxn ang="0">
                  <a:pos x="613" y="48"/>
                </a:cxn>
                <a:cxn ang="0">
                  <a:pos x="553" y="40"/>
                </a:cxn>
                <a:cxn ang="0">
                  <a:pos x="514" y="42"/>
                </a:cxn>
                <a:cxn ang="0">
                  <a:pos x="487" y="44"/>
                </a:cxn>
                <a:cxn ang="0">
                  <a:pos x="425" y="37"/>
                </a:cxn>
              </a:cxnLst>
              <a:rect l="0" t="0" r="r" b="b"/>
              <a:pathLst>
                <a:path w="737" h="560">
                  <a:moveTo>
                    <a:pt x="315" y="560"/>
                  </a:moveTo>
                  <a:lnTo>
                    <a:pt x="315" y="560"/>
                  </a:lnTo>
                  <a:lnTo>
                    <a:pt x="294" y="559"/>
                  </a:lnTo>
                  <a:lnTo>
                    <a:pt x="272" y="558"/>
                  </a:lnTo>
                  <a:lnTo>
                    <a:pt x="251" y="557"/>
                  </a:lnTo>
                  <a:lnTo>
                    <a:pt x="231" y="554"/>
                  </a:lnTo>
                  <a:lnTo>
                    <a:pt x="212" y="551"/>
                  </a:lnTo>
                  <a:lnTo>
                    <a:pt x="195" y="548"/>
                  </a:lnTo>
                  <a:lnTo>
                    <a:pt x="177" y="543"/>
                  </a:lnTo>
                  <a:lnTo>
                    <a:pt x="160" y="538"/>
                  </a:lnTo>
                  <a:lnTo>
                    <a:pt x="145" y="531"/>
                  </a:lnTo>
                  <a:lnTo>
                    <a:pt x="130" y="525"/>
                  </a:lnTo>
                  <a:lnTo>
                    <a:pt x="117" y="517"/>
                  </a:lnTo>
                  <a:lnTo>
                    <a:pt x="105" y="509"/>
                  </a:lnTo>
                  <a:lnTo>
                    <a:pt x="92" y="500"/>
                  </a:lnTo>
                  <a:lnTo>
                    <a:pt x="81" y="490"/>
                  </a:lnTo>
                  <a:lnTo>
                    <a:pt x="71" y="480"/>
                  </a:lnTo>
                  <a:lnTo>
                    <a:pt x="61" y="468"/>
                  </a:lnTo>
                  <a:lnTo>
                    <a:pt x="61" y="468"/>
                  </a:lnTo>
                  <a:lnTo>
                    <a:pt x="53" y="457"/>
                  </a:lnTo>
                  <a:lnTo>
                    <a:pt x="46" y="444"/>
                  </a:lnTo>
                  <a:lnTo>
                    <a:pt x="41" y="430"/>
                  </a:lnTo>
                  <a:lnTo>
                    <a:pt x="36" y="416"/>
                  </a:lnTo>
                  <a:lnTo>
                    <a:pt x="32" y="400"/>
                  </a:lnTo>
                  <a:lnTo>
                    <a:pt x="29" y="385"/>
                  </a:lnTo>
                  <a:lnTo>
                    <a:pt x="25" y="355"/>
                  </a:lnTo>
                  <a:lnTo>
                    <a:pt x="25" y="355"/>
                  </a:lnTo>
                  <a:lnTo>
                    <a:pt x="21" y="332"/>
                  </a:lnTo>
                  <a:lnTo>
                    <a:pt x="21" y="332"/>
                  </a:lnTo>
                  <a:lnTo>
                    <a:pt x="13" y="277"/>
                  </a:lnTo>
                  <a:lnTo>
                    <a:pt x="10" y="249"/>
                  </a:lnTo>
                  <a:lnTo>
                    <a:pt x="8" y="223"/>
                  </a:lnTo>
                  <a:lnTo>
                    <a:pt x="8" y="220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3" y="215"/>
                  </a:lnTo>
                  <a:lnTo>
                    <a:pt x="1" y="211"/>
                  </a:lnTo>
                  <a:lnTo>
                    <a:pt x="0" y="208"/>
                  </a:lnTo>
                  <a:lnTo>
                    <a:pt x="0" y="205"/>
                  </a:lnTo>
                  <a:lnTo>
                    <a:pt x="1" y="202"/>
                  </a:lnTo>
                  <a:lnTo>
                    <a:pt x="3" y="198"/>
                  </a:lnTo>
                  <a:lnTo>
                    <a:pt x="3" y="198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7" y="188"/>
                  </a:lnTo>
                  <a:lnTo>
                    <a:pt x="7" y="188"/>
                  </a:lnTo>
                  <a:lnTo>
                    <a:pt x="7" y="176"/>
                  </a:lnTo>
                  <a:lnTo>
                    <a:pt x="7" y="176"/>
                  </a:lnTo>
                  <a:lnTo>
                    <a:pt x="8" y="172"/>
                  </a:lnTo>
                  <a:lnTo>
                    <a:pt x="9" y="169"/>
                  </a:lnTo>
                  <a:lnTo>
                    <a:pt x="11" y="166"/>
                  </a:lnTo>
                  <a:lnTo>
                    <a:pt x="13" y="164"/>
                  </a:lnTo>
                  <a:lnTo>
                    <a:pt x="14" y="162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30"/>
                  </a:lnTo>
                  <a:lnTo>
                    <a:pt x="19" y="116"/>
                  </a:lnTo>
                  <a:lnTo>
                    <a:pt x="22" y="104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34" y="78"/>
                  </a:lnTo>
                  <a:lnTo>
                    <a:pt x="45" y="66"/>
                  </a:lnTo>
                  <a:lnTo>
                    <a:pt x="56" y="55"/>
                  </a:lnTo>
                  <a:lnTo>
                    <a:pt x="69" y="46"/>
                  </a:lnTo>
                  <a:lnTo>
                    <a:pt x="82" y="39"/>
                  </a:lnTo>
                  <a:lnTo>
                    <a:pt x="95" y="32"/>
                  </a:lnTo>
                  <a:lnTo>
                    <a:pt x="109" y="27"/>
                  </a:lnTo>
                  <a:lnTo>
                    <a:pt x="123" y="23"/>
                  </a:lnTo>
                  <a:lnTo>
                    <a:pt x="123" y="23"/>
                  </a:lnTo>
                  <a:lnTo>
                    <a:pt x="134" y="20"/>
                  </a:lnTo>
                  <a:lnTo>
                    <a:pt x="144" y="19"/>
                  </a:lnTo>
                  <a:lnTo>
                    <a:pt x="166" y="17"/>
                  </a:lnTo>
                  <a:lnTo>
                    <a:pt x="166" y="17"/>
                  </a:lnTo>
                  <a:lnTo>
                    <a:pt x="180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234" y="9"/>
                  </a:lnTo>
                  <a:lnTo>
                    <a:pt x="254" y="7"/>
                  </a:lnTo>
                  <a:lnTo>
                    <a:pt x="275" y="6"/>
                  </a:lnTo>
                  <a:lnTo>
                    <a:pt x="275" y="6"/>
                  </a:lnTo>
                  <a:lnTo>
                    <a:pt x="306" y="5"/>
                  </a:lnTo>
                  <a:lnTo>
                    <a:pt x="336" y="4"/>
                  </a:lnTo>
                  <a:lnTo>
                    <a:pt x="336" y="4"/>
                  </a:lnTo>
                  <a:lnTo>
                    <a:pt x="371" y="1"/>
                  </a:lnTo>
                  <a:lnTo>
                    <a:pt x="405" y="0"/>
                  </a:lnTo>
                  <a:lnTo>
                    <a:pt x="405" y="0"/>
                  </a:lnTo>
                  <a:lnTo>
                    <a:pt x="432" y="1"/>
                  </a:lnTo>
                  <a:lnTo>
                    <a:pt x="457" y="4"/>
                  </a:lnTo>
                  <a:lnTo>
                    <a:pt x="457" y="4"/>
                  </a:lnTo>
                  <a:lnTo>
                    <a:pt x="477" y="5"/>
                  </a:lnTo>
                  <a:lnTo>
                    <a:pt x="496" y="5"/>
                  </a:lnTo>
                  <a:lnTo>
                    <a:pt x="496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536" y="5"/>
                  </a:lnTo>
                  <a:lnTo>
                    <a:pt x="536" y="5"/>
                  </a:lnTo>
                  <a:lnTo>
                    <a:pt x="560" y="5"/>
                  </a:lnTo>
                  <a:lnTo>
                    <a:pt x="584" y="6"/>
                  </a:lnTo>
                  <a:lnTo>
                    <a:pt x="608" y="9"/>
                  </a:lnTo>
                  <a:lnTo>
                    <a:pt x="630" y="13"/>
                  </a:lnTo>
                  <a:lnTo>
                    <a:pt x="641" y="16"/>
                  </a:lnTo>
                  <a:lnTo>
                    <a:pt x="651" y="19"/>
                  </a:lnTo>
                  <a:lnTo>
                    <a:pt x="660" y="23"/>
                  </a:lnTo>
                  <a:lnTo>
                    <a:pt x="669" y="28"/>
                  </a:lnTo>
                  <a:lnTo>
                    <a:pt x="677" y="35"/>
                  </a:lnTo>
                  <a:lnTo>
                    <a:pt x="684" y="41"/>
                  </a:lnTo>
                  <a:lnTo>
                    <a:pt x="691" y="49"/>
                  </a:lnTo>
                  <a:lnTo>
                    <a:pt x="697" y="57"/>
                  </a:lnTo>
                  <a:lnTo>
                    <a:pt x="697" y="57"/>
                  </a:lnTo>
                  <a:lnTo>
                    <a:pt x="704" y="72"/>
                  </a:lnTo>
                  <a:lnTo>
                    <a:pt x="710" y="86"/>
                  </a:lnTo>
                  <a:lnTo>
                    <a:pt x="715" y="101"/>
                  </a:lnTo>
                  <a:lnTo>
                    <a:pt x="720" y="116"/>
                  </a:lnTo>
                  <a:lnTo>
                    <a:pt x="725" y="133"/>
                  </a:lnTo>
                  <a:lnTo>
                    <a:pt x="729" y="149"/>
                  </a:lnTo>
                  <a:lnTo>
                    <a:pt x="732" y="167"/>
                  </a:lnTo>
                  <a:lnTo>
                    <a:pt x="734" y="184"/>
                  </a:lnTo>
                  <a:lnTo>
                    <a:pt x="736" y="203"/>
                  </a:lnTo>
                  <a:lnTo>
                    <a:pt x="737" y="221"/>
                  </a:lnTo>
                  <a:lnTo>
                    <a:pt x="737" y="240"/>
                  </a:lnTo>
                  <a:lnTo>
                    <a:pt x="737" y="259"/>
                  </a:lnTo>
                  <a:lnTo>
                    <a:pt x="736" y="278"/>
                  </a:lnTo>
                  <a:lnTo>
                    <a:pt x="734" y="298"/>
                  </a:lnTo>
                  <a:lnTo>
                    <a:pt x="731" y="318"/>
                  </a:lnTo>
                  <a:lnTo>
                    <a:pt x="728" y="337"/>
                  </a:lnTo>
                  <a:lnTo>
                    <a:pt x="728" y="337"/>
                  </a:lnTo>
                  <a:lnTo>
                    <a:pt x="722" y="365"/>
                  </a:lnTo>
                  <a:lnTo>
                    <a:pt x="714" y="394"/>
                  </a:lnTo>
                  <a:lnTo>
                    <a:pt x="709" y="408"/>
                  </a:lnTo>
                  <a:lnTo>
                    <a:pt x="704" y="422"/>
                  </a:lnTo>
                  <a:lnTo>
                    <a:pt x="698" y="436"/>
                  </a:lnTo>
                  <a:lnTo>
                    <a:pt x="691" y="450"/>
                  </a:lnTo>
                  <a:lnTo>
                    <a:pt x="683" y="462"/>
                  </a:lnTo>
                  <a:lnTo>
                    <a:pt x="675" y="475"/>
                  </a:lnTo>
                  <a:lnTo>
                    <a:pt x="666" y="487"/>
                  </a:lnTo>
                  <a:lnTo>
                    <a:pt x="655" y="497"/>
                  </a:lnTo>
                  <a:lnTo>
                    <a:pt x="645" y="508"/>
                  </a:lnTo>
                  <a:lnTo>
                    <a:pt x="632" y="516"/>
                  </a:lnTo>
                  <a:lnTo>
                    <a:pt x="620" y="523"/>
                  </a:lnTo>
                  <a:lnTo>
                    <a:pt x="606" y="529"/>
                  </a:lnTo>
                  <a:lnTo>
                    <a:pt x="606" y="529"/>
                  </a:lnTo>
                  <a:lnTo>
                    <a:pt x="590" y="536"/>
                  </a:lnTo>
                  <a:lnTo>
                    <a:pt x="574" y="540"/>
                  </a:lnTo>
                  <a:lnTo>
                    <a:pt x="557" y="544"/>
                  </a:lnTo>
                  <a:lnTo>
                    <a:pt x="540" y="548"/>
                  </a:lnTo>
                  <a:lnTo>
                    <a:pt x="523" y="550"/>
                  </a:lnTo>
                  <a:lnTo>
                    <a:pt x="505" y="552"/>
                  </a:lnTo>
                  <a:lnTo>
                    <a:pt x="488" y="553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32" y="555"/>
                  </a:lnTo>
                  <a:lnTo>
                    <a:pt x="393" y="557"/>
                  </a:lnTo>
                  <a:lnTo>
                    <a:pt x="393" y="557"/>
                  </a:lnTo>
                  <a:lnTo>
                    <a:pt x="355" y="559"/>
                  </a:lnTo>
                  <a:lnTo>
                    <a:pt x="315" y="560"/>
                  </a:lnTo>
                  <a:lnTo>
                    <a:pt x="315" y="560"/>
                  </a:lnTo>
                  <a:close/>
                  <a:moveTo>
                    <a:pt x="383" y="36"/>
                  </a:moveTo>
                  <a:lnTo>
                    <a:pt x="383" y="36"/>
                  </a:lnTo>
                  <a:lnTo>
                    <a:pt x="358" y="36"/>
                  </a:lnTo>
                  <a:lnTo>
                    <a:pt x="333" y="37"/>
                  </a:lnTo>
                  <a:lnTo>
                    <a:pt x="284" y="41"/>
                  </a:lnTo>
                  <a:lnTo>
                    <a:pt x="235" y="46"/>
                  </a:lnTo>
                  <a:lnTo>
                    <a:pt x="186" y="52"/>
                  </a:lnTo>
                  <a:lnTo>
                    <a:pt x="171" y="54"/>
                  </a:lnTo>
                  <a:lnTo>
                    <a:pt x="171" y="54"/>
                  </a:lnTo>
                  <a:lnTo>
                    <a:pt x="149" y="57"/>
                  </a:lnTo>
                  <a:lnTo>
                    <a:pt x="128" y="61"/>
                  </a:lnTo>
                  <a:lnTo>
                    <a:pt x="109" y="67"/>
                  </a:lnTo>
                  <a:lnTo>
                    <a:pt x="101" y="71"/>
                  </a:lnTo>
                  <a:lnTo>
                    <a:pt x="92" y="75"/>
                  </a:lnTo>
                  <a:lnTo>
                    <a:pt x="84" y="80"/>
                  </a:lnTo>
                  <a:lnTo>
                    <a:pt x="77" y="85"/>
                  </a:lnTo>
                  <a:lnTo>
                    <a:pt x="71" y="92"/>
                  </a:lnTo>
                  <a:lnTo>
                    <a:pt x="64" y="100"/>
                  </a:lnTo>
                  <a:lnTo>
                    <a:pt x="59" y="109"/>
                  </a:lnTo>
                  <a:lnTo>
                    <a:pt x="55" y="118"/>
                  </a:lnTo>
                  <a:lnTo>
                    <a:pt x="52" y="130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48" y="158"/>
                  </a:lnTo>
                  <a:lnTo>
                    <a:pt x="48" y="158"/>
                  </a:lnTo>
                  <a:lnTo>
                    <a:pt x="46" y="17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3" y="196"/>
                  </a:lnTo>
                  <a:lnTo>
                    <a:pt x="43" y="196"/>
                  </a:lnTo>
                  <a:lnTo>
                    <a:pt x="43" y="225"/>
                  </a:lnTo>
                  <a:lnTo>
                    <a:pt x="45" y="254"/>
                  </a:lnTo>
                  <a:lnTo>
                    <a:pt x="47" y="282"/>
                  </a:lnTo>
                  <a:lnTo>
                    <a:pt x="51" y="312"/>
                  </a:lnTo>
                  <a:lnTo>
                    <a:pt x="56" y="341"/>
                  </a:lnTo>
                  <a:lnTo>
                    <a:pt x="63" y="370"/>
                  </a:lnTo>
                  <a:lnTo>
                    <a:pt x="71" y="398"/>
                  </a:lnTo>
                  <a:lnTo>
                    <a:pt x="79" y="425"/>
                  </a:lnTo>
                  <a:lnTo>
                    <a:pt x="79" y="425"/>
                  </a:lnTo>
                  <a:lnTo>
                    <a:pt x="85" y="439"/>
                  </a:lnTo>
                  <a:lnTo>
                    <a:pt x="93" y="453"/>
                  </a:lnTo>
                  <a:lnTo>
                    <a:pt x="103" y="464"/>
                  </a:lnTo>
                  <a:lnTo>
                    <a:pt x="114" y="476"/>
                  </a:lnTo>
                  <a:lnTo>
                    <a:pt x="127" y="485"/>
                  </a:lnTo>
                  <a:lnTo>
                    <a:pt x="142" y="492"/>
                  </a:lnTo>
                  <a:lnTo>
                    <a:pt x="158" y="499"/>
                  </a:lnTo>
                  <a:lnTo>
                    <a:pt x="175" y="503"/>
                  </a:lnTo>
                  <a:lnTo>
                    <a:pt x="175" y="503"/>
                  </a:lnTo>
                  <a:lnTo>
                    <a:pt x="209" y="511"/>
                  </a:lnTo>
                  <a:lnTo>
                    <a:pt x="243" y="518"/>
                  </a:lnTo>
                  <a:lnTo>
                    <a:pt x="262" y="520"/>
                  </a:lnTo>
                  <a:lnTo>
                    <a:pt x="279" y="522"/>
                  </a:lnTo>
                  <a:lnTo>
                    <a:pt x="298" y="523"/>
                  </a:lnTo>
                  <a:lnTo>
                    <a:pt x="315" y="524"/>
                  </a:lnTo>
                  <a:lnTo>
                    <a:pt x="315" y="524"/>
                  </a:lnTo>
                  <a:lnTo>
                    <a:pt x="344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401" y="519"/>
                  </a:lnTo>
                  <a:lnTo>
                    <a:pt x="429" y="518"/>
                  </a:lnTo>
                  <a:lnTo>
                    <a:pt x="429" y="518"/>
                  </a:lnTo>
                  <a:lnTo>
                    <a:pt x="457" y="518"/>
                  </a:lnTo>
                  <a:lnTo>
                    <a:pt x="486" y="517"/>
                  </a:lnTo>
                  <a:lnTo>
                    <a:pt x="515" y="514"/>
                  </a:lnTo>
                  <a:lnTo>
                    <a:pt x="545" y="510"/>
                  </a:lnTo>
                  <a:lnTo>
                    <a:pt x="545" y="510"/>
                  </a:lnTo>
                  <a:lnTo>
                    <a:pt x="559" y="507"/>
                  </a:lnTo>
                  <a:lnTo>
                    <a:pt x="574" y="503"/>
                  </a:lnTo>
                  <a:lnTo>
                    <a:pt x="588" y="498"/>
                  </a:lnTo>
                  <a:lnTo>
                    <a:pt x="603" y="492"/>
                  </a:lnTo>
                  <a:lnTo>
                    <a:pt x="616" y="484"/>
                  </a:lnTo>
                  <a:lnTo>
                    <a:pt x="623" y="479"/>
                  </a:lnTo>
                  <a:lnTo>
                    <a:pt x="629" y="474"/>
                  </a:lnTo>
                  <a:lnTo>
                    <a:pt x="635" y="467"/>
                  </a:lnTo>
                  <a:lnTo>
                    <a:pt x="640" y="461"/>
                  </a:lnTo>
                  <a:lnTo>
                    <a:pt x="645" y="454"/>
                  </a:lnTo>
                  <a:lnTo>
                    <a:pt x="650" y="446"/>
                  </a:lnTo>
                  <a:lnTo>
                    <a:pt x="650" y="446"/>
                  </a:lnTo>
                  <a:lnTo>
                    <a:pt x="661" y="422"/>
                  </a:lnTo>
                  <a:lnTo>
                    <a:pt x="673" y="396"/>
                  </a:lnTo>
                  <a:lnTo>
                    <a:pt x="682" y="370"/>
                  </a:lnTo>
                  <a:lnTo>
                    <a:pt x="687" y="357"/>
                  </a:lnTo>
                  <a:lnTo>
                    <a:pt x="690" y="342"/>
                  </a:lnTo>
                  <a:lnTo>
                    <a:pt x="690" y="342"/>
                  </a:lnTo>
                  <a:lnTo>
                    <a:pt x="697" y="313"/>
                  </a:lnTo>
                  <a:lnTo>
                    <a:pt x="700" y="283"/>
                  </a:lnTo>
                  <a:lnTo>
                    <a:pt x="701" y="251"/>
                  </a:lnTo>
                  <a:lnTo>
                    <a:pt x="700" y="220"/>
                  </a:lnTo>
                  <a:lnTo>
                    <a:pt x="697" y="188"/>
                  </a:lnTo>
                  <a:lnTo>
                    <a:pt x="690" y="156"/>
                  </a:lnTo>
                  <a:lnTo>
                    <a:pt x="683" y="124"/>
                  </a:lnTo>
                  <a:lnTo>
                    <a:pt x="674" y="92"/>
                  </a:lnTo>
                  <a:lnTo>
                    <a:pt x="674" y="92"/>
                  </a:lnTo>
                  <a:lnTo>
                    <a:pt x="671" y="85"/>
                  </a:lnTo>
                  <a:lnTo>
                    <a:pt x="667" y="79"/>
                  </a:lnTo>
                  <a:lnTo>
                    <a:pt x="661" y="73"/>
                  </a:lnTo>
                  <a:lnTo>
                    <a:pt x="656" y="68"/>
                  </a:lnTo>
                  <a:lnTo>
                    <a:pt x="650" y="62"/>
                  </a:lnTo>
                  <a:lnTo>
                    <a:pt x="644" y="59"/>
                  </a:lnTo>
                  <a:lnTo>
                    <a:pt x="637" y="55"/>
                  </a:lnTo>
                  <a:lnTo>
                    <a:pt x="628" y="52"/>
                  </a:lnTo>
                  <a:lnTo>
                    <a:pt x="613" y="48"/>
                  </a:lnTo>
                  <a:lnTo>
                    <a:pt x="596" y="45"/>
                  </a:lnTo>
                  <a:lnTo>
                    <a:pt x="581" y="43"/>
                  </a:lnTo>
                  <a:lnTo>
                    <a:pt x="565" y="41"/>
                  </a:lnTo>
                  <a:lnTo>
                    <a:pt x="565" y="41"/>
                  </a:lnTo>
                  <a:lnTo>
                    <a:pt x="553" y="40"/>
                  </a:lnTo>
                  <a:lnTo>
                    <a:pt x="553" y="40"/>
                  </a:lnTo>
                  <a:lnTo>
                    <a:pt x="542" y="40"/>
                  </a:lnTo>
                  <a:lnTo>
                    <a:pt x="542" y="40"/>
                  </a:lnTo>
                  <a:lnTo>
                    <a:pt x="528" y="40"/>
                  </a:lnTo>
                  <a:lnTo>
                    <a:pt x="514" y="42"/>
                  </a:lnTo>
                  <a:lnTo>
                    <a:pt x="514" y="42"/>
                  </a:lnTo>
                  <a:lnTo>
                    <a:pt x="501" y="43"/>
                  </a:lnTo>
                  <a:lnTo>
                    <a:pt x="490" y="44"/>
                  </a:lnTo>
                  <a:lnTo>
                    <a:pt x="487" y="44"/>
                  </a:lnTo>
                  <a:lnTo>
                    <a:pt x="487" y="44"/>
                  </a:lnTo>
                  <a:lnTo>
                    <a:pt x="470" y="43"/>
                  </a:lnTo>
                  <a:lnTo>
                    <a:pt x="453" y="40"/>
                  </a:lnTo>
                  <a:lnTo>
                    <a:pt x="453" y="40"/>
                  </a:lnTo>
                  <a:lnTo>
                    <a:pt x="439" y="38"/>
                  </a:lnTo>
                  <a:lnTo>
                    <a:pt x="425" y="37"/>
                  </a:lnTo>
                  <a:lnTo>
                    <a:pt x="425" y="37"/>
                  </a:lnTo>
                  <a:lnTo>
                    <a:pt x="404" y="36"/>
                  </a:lnTo>
                  <a:lnTo>
                    <a:pt x="383" y="36"/>
                  </a:lnTo>
                  <a:lnTo>
                    <a:pt x="38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5" name="Freeform 161"/>
            <p:cNvSpPr>
              <a:spLocks noEditPoints="1"/>
            </p:cNvSpPr>
            <p:nvPr/>
          </p:nvSpPr>
          <p:spPr bwMode="auto">
            <a:xfrm>
              <a:off x="6664325" y="2582863"/>
              <a:ext cx="236538" cy="150813"/>
            </a:xfrm>
            <a:custGeom>
              <a:avLst/>
              <a:gdLst/>
              <a:ahLst/>
              <a:cxnLst>
                <a:cxn ang="0">
                  <a:pos x="184" y="284"/>
                </a:cxn>
                <a:cxn ang="0">
                  <a:pos x="144" y="283"/>
                </a:cxn>
                <a:cxn ang="0">
                  <a:pos x="97" y="279"/>
                </a:cxn>
                <a:cxn ang="0">
                  <a:pos x="74" y="269"/>
                </a:cxn>
                <a:cxn ang="0">
                  <a:pos x="41" y="240"/>
                </a:cxn>
                <a:cxn ang="0">
                  <a:pos x="8" y="181"/>
                </a:cxn>
                <a:cxn ang="0">
                  <a:pos x="0" y="153"/>
                </a:cxn>
                <a:cxn ang="0">
                  <a:pos x="6" y="107"/>
                </a:cxn>
                <a:cxn ang="0">
                  <a:pos x="10" y="85"/>
                </a:cxn>
                <a:cxn ang="0">
                  <a:pos x="12" y="50"/>
                </a:cxn>
                <a:cxn ang="0">
                  <a:pos x="14" y="42"/>
                </a:cxn>
                <a:cxn ang="0">
                  <a:pos x="22" y="29"/>
                </a:cxn>
                <a:cxn ang="0">
                  <a:pos x="27" y="24"/>
                </a:cxn>
                <a:cxn ang="0">
                  <a:pos x="37" y="20"/>
                </a:cxn>
                <a:cxn ang="0">
                  <a:pos x="46" y="18"/>
                </a:cxn>
                <a:cxn ang="0">
                  <a:pos x="89" y="7"/>
                </a:cxn>
                <a:cxn ang="0">
                  <a:pos x="209" y="1"/>
                </a:cxn>
                <a:cxn ang="0">
                  <a:pos x="322" y="2"/>
                </a:cxn>
                <a:cxn ang="0">
                  <a:pos x="398" y="9"/>
                </a:cxn>
                <a:cxn ang="0">
                  <a:pos x="420" y="20"/>
                </a:cxn>
                <a:cxn ang="0">
                  <a:pos x="437" y="39"/>
                </a:cxn>
                <a:cxn ang="0">
                  <a:pos x="448" y="94"/>
                </a:cxn>
                <a:cxn ang="0">
                  <a:pos x="448" y="139"/>
                </a:cxn>
                <a:cxn ang="0">
                  <a:pos x="436" y="202"/>
                </a:cxn>
                <a:cxn ang="0">
                  <a:pos x="415" y="236"/>
                </a:cxn>
                <a:cxn ang="0">
                  <a:pos x="393" y="257"/>
                </a:cxn>
                <a:cxn ang="0">
                  <a:pos x="360" y="273"/>
                </a:cxn>
                <a:cxn ang="0">
                  <a:pos x="263" y="285"/>
                </a:cxn>
                <a:cxn ang="0">
                  <a:pos x="238" y="286"/>
                </a:cxn>
                <a:cxn ang="0">
                  <a:pos x="157" y="38"/>
                </a:cxn>
                <a:cxn ang="0">
                  <a:pos x="78" y="48"/>
                </a:cxn>
                <a:cxn ang="0">
                  <a:pos x="47" y="61"/>
                </a:cxn>
                <a:cxn ang="0">
                  <a:pos x="45" y="85"/>
                </a:cxn>
                <a:cxn ang="0">
                  <a:pos x="43" y="108"/>
                </a:cxn>
                <a:cxn ang="0">
                  <a:pos x="36" y="147"/>
                </a:cxn>
                <a:cxn ang="0">
                  <a:pos x="39" y="171"/>
                </a:cxn>
                <a:cxn ang="0">
                  <a:pos x="55" y="202"/>
                </a:cxn>
                <a:cxn ang="0">
                  <a:pos x="76" y="225"/>
                </a:cxn>
                <a:cxn ang="0">
                  <a:pos x="109" y="243"/>
                </a:cxn>
                <a:cxn ang="0">
                  <a:pos x="155" y="249"/>
                </a:cxn>
                <a:cxn ang="0">
                  <a:pos x="243" y="254"/>
                </a:cxn>
                <a:cxn ang="0">
                  <a:pos x="319" y="246"/>
                </a:cxn>
                <a:cxn ang="0">
                  <a:pos x="366" y="229"/>
                </a:cxn>
                <a:cxn ang="0">
                  <a:pos x="391" y="207"/>
                </a:cxn>
                <a:cxn ang="0">
                  <a:pos x="405" y="186"/>
                </a:cxn>
                <a:cxn ang="0">
                  <a:pos x="416" y="131"/>
                </a:cxn>
                <a:cxn ang="0">
                  <a:pos x="409" y="63"/>
                </a:cxn>
                <a:cxn ang="0">
                  <a:pos x="399" y="49"/>
                </a:cxn>
                <a:cxn ang="0">
                  <a:pos x="335" y="37"/>
                </a:cxn>
              </a:cxnLst>
              <a:rect l="0" t="0" r="r" b="b"/>
              <a:pathLst>
                <a:path w="448" h="286">
                  <a:moveTo>
                    <a:pt x="238" y="286"/>
                  </a:moveTo>
                  <a:lnTo>
                    <a:pt x="238" y="286"/>
                  </a:lnTo>
                  <a:lnTo>
                    <a:pt x="211" y="285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58" y="284"/>
                  </a:lnTo>
                  <a:lnTo>
                    <a:pt x="158" y="284"/>
                  </a:lnTo>
                  <a:lnTo>
                    <a:pt x="144" y="283"/>
                  </a:lnTo>
                  <a:lnTo>
                    <a:pt x="144" y="283"/>
                  </a:lnTo>
                  <a:lnTo>
                    <a:pt x="128" y="283"/>
                  </a:lnTo>
                  <a:lnTo>
                    <a:pt x="113" y="282"/>
                  </a:lnTo>
                  <a:lnTo>
                    <a:pt x="97" y="279"/>
                  </a:lnTo>
                  <a:lnTo>
                    <a:pt x="90" y="276"/>
                  </a:lnTo>
                  <a:lnTo>
                    <a:pt x="83" y="273"/>
                  </a:lnTo>
                  <a:lnTo>
                    <a:pt x="83" y="273"/>
                  </a:lnTo>
                  <a:lnTo>
                    <a:pt x="74" y="269"/>
                  </a:lnTo>
                  <a:lnTo>
                    <a:pt x="67" y="264"/>
                  </a:lnTo>
                  <a:lnTo>
                    <a:pt x="60" y="259"/>
                  </a:lnTo>
                  <a:lnTo>
                    <a:pt x="53" y="253"/>
                  </a:lnTo>
                  <a:lnTo>
                    <a:pt x="41" y="240"/>
                  </a:lnTo>
                  <a:lnTo>
                    <a:pt x="31" y="226"/>
                  </a:lnTo>
                  <a:lnTo>
                    <a:pt x="23" y="211"/>
                  </a:lnTo>
                  <a:lnTo>
                    <a:pt x="14" y="197"/>
                  </a:lnTo>
                  <a:lnTo>
                    <a:pt x="8" y="181"/>
                  </a:lnTo>
                  <a:lnTo>
                    <a:pt x="2" y="166"/>
                  </a:lnTo>
                  <a:lnTo>
                    <a:pt x="2" y="166"/>
                  </a:lnTo>
                  <a:lnTo>
                    <a:pt x="1" y="160"/>
                  </a:lnTo>
                  <a:lnTo>
                    <a:pt x="0" y="153"/>
                  </a:lnTo>
                  <a:lnTo>
                    <a:pt x="0" y="145"/>
                  </a:lnTo>
                  <a:lnTo>
                    <a:pt x="0" y="137"/>
                  </a:lnTo>
                  <a:lnTo>
                    <a:pt x="3" y="122"/>
                  </a:lnTo>
                  <a:lnTo>
                    <a:pt x="6" y="107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9" y="94"/>
                  </a:lnTo>
                  <a:lnTo>
                    <a:pt x="10" y="85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2" y="57"/>
                  </a:lnTo>
                  <a:lnTo>
                    <a:pt x="12" y="50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9" y="32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3" y="28"/>
                  </a:lnTo>
                  <a:lnTo>
                    <a:pt x="23" y="28"/>
                  </a:lnTo>
                  <a:lnTo>
                    <a:pt x="27" y="24"/>
                  </a:lnTo>
                  <a:lnTo>
                    <a:pt x="30" y="22"/>
                  </a:lnTo>
                  <a:lnTo>
                    <a:pt x="34" y="20"/>
                  </a:lnTo>
                  <a:lnTo>
                    <a:pt x="37" y="20"/>
                  </a:lnTo>
                  <a:lnTo>
                    <a:pt x="37" y="20"/>
                  </a:lnTo>
                  <a:lnTo>
                    <a:pt x="40" y="20"/>
                  </a:lnTo>
                  <a:lnTo>
                    <a:pt x="41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67" y="11"/>
                  </a:lnTo>
                  <a:lnTo>
                    <a:pt x="78" y="8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117" y="4"/>
                  </a:lnTo>
                  <a:lnTo>
                    <a:pt x="145" y="3"/>
                  </a:lnTo>
                  <a:lnTo>
                    <a:pt x="209" y="1"/>
                  </a:lnTo>
                  <a:lnTo>
                    <a:pt x="209" y="1"/>
                  </a:lnTo>
                  <a:lnTo>
                    <a:pt x="243" y="0"/>
                  </a:lnTo>
                  <a:lnTo>
                    <a:pt x="243" y="0"/>
                  </a:lnTo>
                  <a:lnTo>
                    <a:pt x="285" y="1"/>
                  </a:lnTo>
                  <a:lnTo>
                    <a:pt x="322" y="2"/>
                  </a:lnTo>
                  <a:lnTo>
                    <a:pt x="357" y="5"/>
                  </a:lnTo>
                  <a:lnTo>
                    <a:pt x="391" y="8"/>
                  </a:lnTo>
                  <a:lnTo>
                    <a:pt x="391" y="8"/>
                  </a:lnTo>
                  <a:lnTo>
                    <a:pt x="398" y="9"/>
                  </a:lnTo>
                  <a:lnTo>
                    <a:pt x="405" y="11"/>
                  </a:lnTo>
                  <a:lnTo>
                    <a:pt x="410" y="13"/>
                  </a:lnTo>
                  <a:lnTo>
                    <a:pt x="416" y="16"/>
                  </a:lnTo>
                  <a:lnTo>
                    <a:pt x="420" y="20"/>
                  </a:lnTo>
                  <a:lnTo>
                    <a:pt x="426" y="23"/>
                  </a:lnTo>
                  <a:lnTo>
                    <a:pt x="430" y="29"/>
                  </a:lnTo>
                  <a:lnTo>
                    <a:pt x="434" y="34"/>
                  </a:lnTo>
                  <a:lnTo>
                    <a:pt x="437" y="39"/>
                  </a:lnTo>
                  <a:lnTo>
                    <a:pt x="440" y="45"/>
                  </a:lnTo>
                  <a:lnTo>
                    <a:pt x="444" y="60"/>
                  </a:lnTo>
                  <a:lnTo>
                    <a:pt x="447" y="76"/>
                  </a:lnTo>
                  <a:lnTo>
                    <a:pt x="448" y="94"/>
                  </a:lnTo>
                  <a:lnTo>
                    <a:pt x="448" y="98"/>
                  </a:lnTo>
                  <a:lnTo>
                    <a:pt x="448" y="98"/>
                  </a:lnTo>
                  <a:lnTo>
                    <a:pt x="448" y="119"/>
                  </a:lnTo>
                  <a:lnTo>
                    <a:pt x="448" y="139"/>
                  </a:lnTo>
                  <a:lnTo>
                    <a:pt x="446" y="159"/>
                  </a:lnTo>
                  <a:lnTo>
                    <a:pt x="443" y="176"/>
                  </a:lnTo>
                  <a:lnTo>
                    <a:pt x="439" y="194"/>
                  </a:lnTo>
                  <a:lnTo>
                    <a:pt x="436" y="202"/>
                  </a:lnTo>
                  <a:lnTo>
                    <a:pt x="432" y="210"/>
                  </a:lnTo>
                  <a:lnTo>
                    <a:pt x="427" y="219"/>
                  </a:lnTo>
                  <a:lnTo>
                    <a:pt x="421" y="227"/>
                  </a:lnTo>
                  <a:lnTo>
                    <a:pt x="415" y="23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1" y="252"/>
                  </a:lnTo>
                  <a:lnTo>
                    <a:pt x="393" y="257"/>
                  </a:lnTo>
                  <a:lnTo>
                    <a:pt x="386" y="262"/>
                  </a:lnTo>
                  <a:lnTo>
                    <a:pt x="378" y="267"/>
                  </a:lnTo>
                  <a:lnTo>
                    <a:pt x="369" y="270"/>
                  </a:lnTo>
                  <a:lnTo>
                    <a:pt x="360" y="273"/>
                  </a:lnTo>
                  <a:lnTo>
                    <a:pt x="341" y="279"/>
                  </a:lnTo>
                  <a:lnTo>
                    <a:pt x="321" y="282"/>
                  </a:lnTo>
                  <a:lnTo>
                    <a:pt x="302" y="284"/>
                  </a:lnTo>
                  <a:lnTo>
                    <a:pt x="263" y="285"/>
                  </a:lnTo>
                  <a:lnTo>
                    <a:pt x="253" y="286"/>
                  </a:lnTo>
                  <a:lnTo>
                    <a:pt x="253" y="286"/>
                  </a:lnTo>
                  <a:lnTo>
                    <a:pt x="238" y="286"/>
                  </a:lnTo>
                  <a:lnTo>
                    <a:pt x="238" y="286"/>
                  </a:lnTo>
                  <a:close/>
                  <a:moveTo>
                    <a:pt x="271" y="36"/>
                  </a:moveTo>
                  <a:lnTo>
                    <a:pt x="271" y="36"/>
                  </a:lnTo>
                  <a:lnTo>
                    <a:pt x="214" y="37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30" y="39"/>
                  </a:lnTo>
                  <a:lnTo>
                    <a:pt x="104" y="43"/>
                  </a:lnTo>
                  <a:lnTo>
                    <a:pt x="78" y="48"/>
                  </a:lnTo>
                  <a:lnTo>
                    <a:pt x="51" y="56"/>
                  </a:lnTo>
                  <a:lnTo>
                    <a:pt x="47" y="57"/>
                  </a:lnTo>
                  <a:lnTo>
                    <a:pt x="47" y="61"/>
                  </a:lnTo>
                  <a:lnTo>
                    <a:pt x="47" y="61"/>
                  </a:lnTo>
                  <a:lnTo>
                    <a:pt x="45" y="67"/>
                  </a:lnTo>
                  <a:lnTo>
                    <a:pt x="45" y="7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94"/>
                  </a:lnTo>
                  <a:lnTo>
                    <a:pt x="45" y="94"/>
                  </a:lnTo>
                  <a:lnTo>
                    <a:pt x="44" y="101"/>
                  </a:lnTo>
                  <a:lnTo>
                    <a:pt x="43" y="108"/>
                  </a:lnTo>
                  <a:lnTo>
                    <a:pt x="40" y="122"/>
                  </a:lnTo>
                  <a:lnTo>
                    <a:pt x="40" y="122"/>
                  </a:lnTo>
                  <a:lnTo>
                    <a:pt x="38" y="135"/>
                  </a:lnTo>
                  <a:lnTo>
                    <a:pt x="36" y="147"/>
                  </a:lnTo>
                  <a:lnTo>
                    <a:pt x="36" y="147"/>
                  </a:lnTo>
                  <a:lnTo>
                    <a:pt x="36" y="156"/>
                  </a:lnTo>
                  <a:lnTo>
                    <a:pt x="37" y="163"/>
                  </a:lnTo>
                  <a:lnTo>
                    <a:pt x="39" y="171"/>
                  </a:lnTo>
                  <a:lnTo>
                    <a:pt x="41" y="179"/>
                  </a:lnTo>
                  <a:lnTo>
                    <a:pt x="45" y="187"/>
                  </a:lnTo>
                  <a:lnTo>
                    <a:pt x="50" y="195"/>
                  </a:lnTo>
                  <a:lnTo>
                    <a:pt x="55" y="202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68" y="218"/>
                  </a:lnTo>
                  <a:lnTo>
                    <a:pt x="76" y="225"/>
                  </a:lnTo>
                  <a:lnTo>
                    <a:pt x="84" y="231"/>
                  </a:lnTo>
                  <a:lnTo>
                    <a:pt x="93" y="236"/>
                  </a:lnTo>
                  <a:lnTo>
                    <a:pt x="101" y="240"/>
                  </a:lnTo>
                  <a:lnTo>
                    <a:pt x="109" y="243"/>
                  </a:lnTo>
                  <a:lnTo>
                    <a:pt x="118" y="245"/>
                  </a:lnTo>
                  <a:lnTo>
                    <a:pt x="126" y="246"/>
                  </a:lnTo>
                  <a:lnTo>
                    <a:pt x="126" y="246"/>
                  </a:lnTo>
                  <a:lnTo>
                    <a:pt x="155" y="249"/>
                  </a:lnTo>
                  <a:lnTo>
                    <a:pt x="155" y="249"/>
                  </a:lnTo>
                  <a:lnTo>
                    <a:pt x="197" y="252"/>
                  </a:lnTo>
                  <a:lnTo>
                    <a:pt x="220" y="253"/>
                  </a:lnTo>
                  <a:lnTo>
                    <a:pt x="243" y="254"/>
                  </a:lnTo>
                  <a:lnTo>
                    <a:pt x="243" y="254"/>
                  </a:lnTo>
                  <a:lnTo>
                    <a:pt x="271" y="253"/>
                  </a:lnTo>
                  <a:lnTo>
                    <a:pt x="296" y="251"/>
                  </a:lnTo>
                  <a:lnTo>
                    <a:pt x="319" y="246"/>
                  </a:lnTo>
                  <a:lnTo>
                    <a:pt x="340" y="240"/>
                  </a:lnTo>
                  <a:lnTo>
                    <a:pt x="349" y="237"/>
                  </a:lnTo>
                  <a:lnTo>
                    <a:pt x="358" y="233"/>
                  </a:lnTo>
                  <a:lnTo>
                    <a:pt x="366" y="229"/>
                  </a:lnTo>
                  <a:lnTo>
                    <a:pt x="373" y="224"/>
                  </a:lnTo>
                  <a:lnTo>
                    <a:pt x="380" y="219"/>
                  </a:lnTo>
                  <a:lnTo>
                    <a:pt x="386" y="213"/>
                  </a:lnTo>
                  <a:lnTo>
                    <a:pt x="391" y="207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402" y="193"/>
                  </a:lnTo>
                  <a:lnTo>
                    <a:pt x="405" y="186"/>
                  </a:lnTo>
                  <a:lnTo>
                    <a:pt x="408" y="176"/>
                  </a:lnTo>
                  <a:lnTo>
                    <a:pt x="411" y="168"/>
                  </a:lnTo>
                  <a:lnTo>
                    <a:pt x="414" y="149"/>
                  </a:lnTo>
                  <a:lnTo>
                    <a:pt x="416" y="131"/>
                  </a:lnTo>
                  <a:lnTo>
                    <a:pt x="415" y="111"/>
                  </a:lnTo>
                  <a:lnTo>
                    <a:pt x="414" y="94"/>
                  </a:lnTo>
                  <a:lnTo>
                    <a:pt x="412" y="77"/>
                  </a:lnTo>
                  <a:lnTo>
                    <a:pt x="409" y="63"/>
                  </a:lnTo>
                  <a:lnTo>
                    <a:pt x="409" y="63"/>
                  </a:lnTo>
                  <a:lnTo>
                    <a:pt x="408" y="59"/>
                  </a:lnTo>
                  <a:lnTo>
                    <a:pt x="405" y="53"/>
                  </a:lnTo>
                  <a:lnTo>
                    <a:pt x="399" y="49"/>
                  </a:lnTo>
                  <a:lnTo>
                    <a:pt x="389" y="45"/>
                  </a:lnTo>
                  <a:lnTo>
                    <a:pt x="377" y="42"/>
                  </a:lnTo>
                  <a:lnTo>
                    <a:pt x="358" y="39"/>
                  </a:lnTo>
                  <a:lnTo>
                    <a:pt x="335" y="37"/>
                  </a:lnTo>
                  <a:lnTo>
                    <a:pt x="305" y="36"/>
                  </a:lnTo>
                  <a:lnTo>
                    <a:pt x="289" y="36"/>
                  </a:lnTo>
                  <a:lnTo>
                    <a:pt x="27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6" name="Freeform 162"/>
            <p:cNvSpPr/>
            <p:nvPr/>
          </p:nvSpPr>
          <p:spPr bwMode="auto">
            <a:xfrm>
              <a:off x="6526213" y="2589213"/>
              <a:ext cx="79375" cy="22225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79" y="44"/>
                </a:cxn>
                <a:cxn ang="0">
                  <a:pos x="64" y="44"/>
                </a:cxn>
                <a:cxn ang="0">
                  <a:pos x="47" y="42"/>
                </a:cxn>
                <a:cxn ang="0">
                  <a:pos x="31" y="40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9" y="35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8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1" y="17"/>
                </a:cxn>
                <a:cxn ang="0">
                  <a:pos x="2" y="10"/>
                </a:cxn>
                <a:cxn ang="0">
                  <a:pos x="5" y="5"/>
                </a:cxn>
                <a:cxn ang="0">
                  <a:pos x="7" y="3"/>
                </a:cxn>
                <a:cxn ang="0">
                  <a:pos x="10" y="2"/>
                </a:cxn>
                <a:cxn ang="0">
                  <a:pos x="13" y="1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22" y="1"/>
                </a:cxn>
                <a:cxn ang="0">
                  <a:pos x="35" y="4"/>
                </a:cxn>
                <a:cxn ang="0">
                  <a:pos x="48" y="7"/>
                </a:cxn>
                <a:cxn ang="0">
                  <a:pos x="63" y="8"/>
                </a:cxn>
                <a:cxn ang="0">
                  <a:pos x="79" y="8"/>
                </a:cxn>
                <a:cxn ang="0">
                  <a:pos x="79" y="8"/>
                </a:cxn>
                <a:cxn ang="0">
                  <a:pos x="107" y="7"/>
                </a:cxn>
                <a:cxn ang="0">
                  <a:pos x="107" y="7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5" y="7"/>
                </a:cxn>
                <a:cxn ang="0">
                  <a:pos x="139" y="8"/>
                </a:cxn>
                <a:cxn ang="0">
                  <a:pos x="142" y="10"/>
                </a:cxn>
                <a:cxn ang="0">
                  <a:pos x="144" y="12"/>
                </a:cxn>
                <a:cxn ang="0">
                  <a:pos x="146" y="16"/>
                </a:cxn>
                <a:cxn ang="0">
                  <a:pos x="147" y="19"/>
                </a:cxn>
                <a:cxn ang="0">
                  <a:pos x="148" y="25"/>
                </a:cxn>
                <a:cxn ang="0">
                  <a:pos x="148" y="25"/>
                </a:cxn>
                <a:cxn ang="0">
                  <a:pos x="147" y="31"/>
                </a:cxn>
                <a:cxn ang="0">
                  <a:pos x="146" y="34"/>
                </a:cxn>
                <a:cxn ang="0">
                  <a:pos x="144" y="37"/>
                </a:cxn>
                <a:cxn ang="0">
                  <a:pos x="142" y="39"/>
                </a:cxn>
                <a:cxn ang="0">
                  <a:pos x="139" y="41"/>
                </a:cxn>
                <a:cxn ang="0">
                  <a:pos x="135" y="42"/>
                </a:cxn>
                <a:cxn ang="0">
                  <a:pos x="131" y="43"/>
                </a:cxn>
                <a:cxn ang="0">
                  <a:pos x="131" y="43"/>
                </a:cxn>
                <a:cxn ang="0">
                  <a:pos x="107" y="43"/>
                </a:cxn>
                <a:cxn ang="0">
                  <a:pos x="107" y="43"/>
                </a:cxn>
                <a:cxn ang="0">
                  <a:pos x="79" y="44"/>
                </a:cxn>
                <a:cxn ang="0">
                  <a:pos x="79" y="44"/>
                </a:cxn>
              </a:cxnLst>
              <a:rect l="0" t="0" r="r" b="b"/>
              <a:pathLst>
                <a:path w="148" h="44">
                  <a:moveTo>
                    <a:pt x="79" y="44"/>
                  </a:moveTo>
                  <a:lnTo>
                    <a:pt x="79" y="44"/>
                  </a:lnTo>
                  <a:lnTo>
                    <a:pt x="64" y="44"/>
                  </a:lnTo>
                  <a:lnTo>
                    <a:pt x="47" y="42"/>
                  </a:lnTo>
                  <a:lnTo>
                    <a:pt x="31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5" y="4"/>
                  </a:lnTo>
                  <a:lnTo>
                    <a:pt x="48" y="7"/>
                  </a:lnTo>
                  <a:lnTo>
                    <a:pt x="63" y="8"/>
                  </a:lnTo>
                  <a:lnTo>
                    <a:pt x="79" y="8"/>
                  </a:lnTo>
                  <a:lnTo>
                    <a:pt x="79" y="8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5" y="7"/>
                  </a:lnTo>
                  <a:lnTo>
                    <a:pt x="139" y="8"/>
                  </a:lnTo>
                  <a:lnTo>
                    <a:pt x="142" y="10"/>
                  </a:lnTo>
                  <a:lnTo>
                    <a:pt x="144" y="12"/>
                  </a:lnTo>
                  <a:lnTo>
                    <a:pt x="146" y="16"/>
                  </a:lnTo>
                  <a:lnTo>
                    <a:pt x="147" y="19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7" y="31"/>
                  </a:lnTo>
                  <a:lnTo>
                    <a:pt x="146" y="34"/>
                  </a:lnTo>
                  <a:lnTo>
                    <a:pt x="144" y="37"/>
                  </a:lnTo>
                  <a:lnTo>
                    <a:pt x="142" y="39"/>
                  </a:lnTo>
                  <a:lnTo>
                    <a:pt x="139" y="41"/>
                  </a:lnTo>
                  <a:lnTo>
                    <a:pt x="135" y="42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7" name="Freeform 163"/>
            <p:cNvSpPr/>
            <p:nvPr/>
          </p:nvSpPr>
          <p:spPr bwMode="auto">
            <a:xfrm>
              <a:off x="6516688" y="2643188"/>
              <a:ext cx="92075" cy="28575"/>
            </a:xfrm>
            <a:custGeom>
              <a:avLst/>
              <a:gdLst/>
              <a:ahLst/>
              <a:cxnLst>
                <a:cxn ang="0">
                  <a:pos x="157" y="55"/>
                </a:cxn>
                <a:cxn ang="0">
                  <a:pos x="140" y="52"/>
                </a:cxn>
                <a:cxn ang="0">
                  <a:pos x="122" y="46"/>
                </a:cxn>
                <a:cxn ang="0">
                  <a:pos x="96" y="37"/>
                </a:cxn>
                <a:cxn ang="0">
                  <a:pos x="88" y="36"/>
                </a:cxn>
                <a:cxn ang="0">
                  <a:pos x="77" y="35"/>
                </a:cxn>
                <a:cxn ang="0">
                  <a:pos x="43" y="39"/>
                </a:cxn>
                <a:cxn ang="0">
                  <a:pos x="30" y="41"/>
                </a:cxn>
                <a:cxn ang="0">
                  <a:pos x="16" y="43"/>
                </a:cxn>
                <a:cxn ang="0">
                  <a:pos x="11" y="42"/>
                </a:cxn>
                <a:cxn ang="0">
                  <a:pos x="6" y="40"/>
                </a:cxn>
                <a:cxn ang="0">
                  <a:pos x="1" y="32"/>
                </a:cxn>
                <a:cxn ang="0">
                  <a:pos x="0" y="26"/>
                </a:cxn>
                <a:cxn ang="0">
                  <a:pos x="2" y="16"/>
                </a:cxn>
                <a:cxn ang="0">
                  <a:pos x="6" y="11"/>
                </a:cxn>
                <a:cxn ang="0">
                  <a:pos x="14" y="6"/>
                </a:cxn>
                <a:cxn ang="0">
                  <a:pos x="18" y="6"/>
                </a:cxn>
                <a:cxn ang="0">
                  <a:pos x="47" y="3"/>
                </a:cxn>
                <a:cxn ang="0">
                  <a:pos x="63" y="1"/>
                </a:cxn>
                <a:cxn ang="0">
                  <a:pos x="81" y="0"/>
                </a:cxn>
                <a:cxn ang="0">
                  <a:pos x="93" y="0"/>
                </a:cxn>
                <a:cxn ang="0">
                  <a:pos x="108" y="3"/>
                </a:cxn>
                <a:cxn ang="0">
                  <a:pos x="122" y="10"/>
                </a:cxn>
                <a:cxn ang="0">
                  <a:pos x="147" y="18"/>
                </a:cxn>
                <a:cxn ang="0">
                  <a:pos x="156" y="19"/>
                </a:cxn>
                <a:cxn ang="0">
                  <a:pos x="163" y="21"/>
                </a:cxn>
                <a:cxn ang="0">
                  <a:pos x="169" y="26"/>
                </a:cxn>
                <a:cxn ang="0">
                  <a:pos x="173" y="32"/>
                </a:cxn>
                <a:cxn ang="0">
                  <a:pos x="174" y="40"/>
                </a:cxn>
                <a:cxn ang="0">
                  <a:pos x="169" y="50"/>
                </a:cxn>
                <a:cxn ang="0">
                  <a:pos x="165" y="54"/>
                </a:cxn>
                <a:cxn ang="0">
                  <a:pos x="158" y="55"/>
                </a:cxn>
                <a:cxn ang="0">
                  <a:pos x="157" y="55"/>
                </a:cxn>
              </a:cxnLst>
              <a:rect l="0" t="0" r="r" b="b"/>
              <a:pathLst>
                <a:path w="174" h="55">
                  <a:moveTo>
                    <a:pt x="157" y="55"/>
                  </a:moveTo>
                  <a:lnTo>
                    <a:pt x="157" y="55"/>
                  </a:lnTo>
                  <a:lnTo>
                    <a:pt x="148" y="54"/>
                  </a:lnTo>
                  <a:lnTo>
                    <a:pt x="140" y="52"/>
                  </a:lnTo>
                  <a:lnTo>
                    <a:pt x="122" y="46"/>
                  </a:lnTo>
                  <a:lnTo>
                    <a:pt x="122" y="46"/>
                  </a:lnTo>
                  <a:lnTo>
                    <a:pt x="105" y="40"/>
                  </a:lnTo>
                  <a:lnTo>
                    <a:pt x="96" y="37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77" y="35"/>
                  </a:lnTo>
                  <a:lnTo>
                    <a:pt x="77" y="35"/>
                  </a:lnTo>
                  <a:lnTo>
                    <a:pt x="60" y="36"/>
                  </a:lnTo>
                  <a:lnTo>
                    <a:pt x="43" y="39"/>
                  </a:lnTo>
                  <a:lnTo>
                    <a:pt x="43" y="39"/>
                  </a:lnTo>
                  <a:lnTo>
                    <a:pt x="30" y="41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3"/>
                  </a:lnTo>
                  <a:lnTo>
                    <a:pt x="11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32" y="4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63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3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39" y="16"/>
                  </a:lnTo>
                  <a:lnTo>
                    <a:pt x="147" y="18"/>
                  </a:lnTo>
                  <a:lnTo>
                    <a:pt x="156" y="19"/>
                  </a:lnTo>
                  <a:lnTo>
                    <a:pt x="156" y="19"/>
                  </a:lnTo>
                  <a:lnTo>
                    <a:pt x="160" y="20"/>
                  </a:lnTo>
                  <a:lnTo>
                    <a:pt x="163" y="21"/>
                  </a:lnTo>
                  <a:lnTo>
                    <a:pt x="166" y="23"/>
                  </a:lnTo>
                  <a:lnTo>
                    <a:pt x="169" y="26"/>
                  </a:lnTo>
                  <a:lnTo>
                    <a:pt x="172" y="29"/>
                  </a:lnTo>
                  <a:lnTo>
                    <a:pt x="173" y="32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3" y="45"/>
                  </a:lnTo>
                  <a:lnTo>
                    <a:pt x="169" y="50"/>
                  </a:lnTo>
                  <a:lnTo>
                    <a:pt x="167" y="52"/>
                  </a:lnTo>
                  <a:lnTo>
                    <a:pt x="165" y="54"/>
                  </a:lnTo>
                  <a:lnTo>
                    <a:pt x="162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7" y="55"/>
                  </a:lnTo>
                  <a:lnTo>
                    <a:pt x="157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8" name="Freeform 164"/>
            <p:cNvSpPr/>
            <p:nvPr/>
          </p:nvSpPr>
          <p:spPr bwMode="auto">
            <a:xfrm>
              <a:off x="6223000" y="2368550"/>
              <a:ext cx="180975" cy="163513"/>
            </a:xfrm>
            <a:custGeom>
              <a:avLst/>
              <a:gdLst/>
              <a:ahLst/>
              <a:cxnLst>
                <a:cxn ang="0">
                  <a:pos x="159" y="306"/>
                </a:cxn>
                <a:cxn ang="0">
                  <a:pos x="147" y="296"/>
                </a:cxn>
                <a:cxn ang="0">
                  <a:pos x="145" y="288"/>
                </a:cxn>
                <a:cxn ang="0">
                  <a:pos x="147" y="278"/>
                </a:cxn>
                <a:cxn ang="0">
                  <a:pos x="153" y="272"/>
                </a:cxn>
                <a:cxn ang="0">
                  <a:pos x="167" y="261"/>
                </a:cxn>
                <a:cxn ang="0">
                  <a:pos x="181" y="235"/>
                </a:cxn>
                <a:cxn ang="0">
                  <a:pos x="190" y="217"/>
                </a:cxn>
                <a:cxn ang="0">
                  <a:pos x="211" y="194"/>
                </a:cxn>
                <a:cxn ang="0">
                  <a:pos x="244" y="155"/>
                </a:cxn>
                <a:cxn ang="0">
                  <a:pos x="261" y="131"/>
                </a:cxn>
                <a:cxn ang="0">
                  <a:pos x="284" y="105"/>
                </a:cxn>
                <a:cxn ang="0">
                  <a:pos x="308" y="78"/>
                </a:cxn>
                <a:cxn ang="0">
                  <a:pos x="312" y="64"/>
                </a:cxn>
                <a:cxn ang="0">
                  <a:pos x="310" y="57"/>
                </a:cxn>
                <a:cxn ang="0">
                  <a:pos x="300" y="45"/>
                </a:cxn>
                <a:cxn ang="0">
                  <a:pos x="275" y="38"/>
                </a:cxn>
                <a:cxn ang="0">
                  <a:pos x="260" y="37"/>
                </a:cxn>
                <a:cxn ang="0">
                  <a:pos x="242" y="39"/>
                </a:cxn>
                <a:cxn ang="0">
                  <a:pos x="216" y="49"/>
                </a:cxn>
                <a:cxn ang="0">
                  <a:pos x="187" y="73"/>
                </a:cxn>
                <a:cxn ang="0">
                  <a:pos x="153" y="120"/>
                </a:cxn>
                <a:cxn ang="0">
                  <a:pos x="126" y="163"/>
                </a:cxn>
                <a:cxn ang="0">
                  <a:pos x="79" y="228"/>
                </a:cxn>
                <a:cxn ang="0">
                  <a:pos x="29" y="289"/>
                </a:cxn>
                <a:cxn ang="0">
                  <a:pos x="21" y="294"/>
                </a:cxn>
                <a:cxn ang="0">
                  <a:pos x="14" y="294"/>
                </a:cxn>
                <a:cxn ang="0">
                  <a:pos x="2" y="283"/>
                </a:cxn>
                <a:cxn ang="0">
                  <a:pos x="0" y="275"/>
                </a:cxn>
                <a:cxn ang="0">
                  <a:pos x="5" y="262"/>
                </a:cxn>
                <a:cxn ang="0">
                  <a:pos x="72" y="177"/>
                </a:cxn>
                <a:cxn ang="0">
                  <a:pos x="108" y="126"/>
                </a:cxn>
                <a:cxn ang="0">
                  <a:pos x="140" y="74"/>
                </a:cxn>
                <a:cxn ang="0">
                  <a:pos x="160" y="45"/>
                </a:cxn>
                <a:cxn ang="0">
                  <a:pos x="193" y="18"/>
                </a:cxn>
                <a:cxn ang="0">
                  <a:pos x="236" y="3"/>
                </a:cxn>
                <a:cxn ang="0">
                  <a:pos x="267" y="0"/>
                </a:cxn>
                <a:cxn ang="0">
                  <a:pos x="310" y="8"/>
                </a:cxn>
                <a:cxn ang="0">
                  <a:pos x="330" y="19"/>
                </a:cxn>
                <a:cxn ang="0">
                  <a:pos x="342" y="43"/>
                </a:cxn>
                <a:cxn ang="0">
                  <a:pos x="344" y="71"/>
                </a:cxn>
                <a:cxn ang="0">
                  <a:pos x="342" y="86"/>
                </a:cxn>
                <a:cxn ang="0">
                  <a:pos x="334" y="103"/>
                </a:cxn>
                <a:cxn ang="0">
                  <a:pos x="316" y="122"/>
                </a:cxn>
                <a:cxn ang="0">
                  <a:pos x="300" y="139"/>
                </a:cxn>
                <a:cxn ang="0">
                  <a:pos x="235" y="219"/>
                </a:cxn>
                <a:cxn ang="0">
                  <a:pos x="216" y="248"/>
                </a:cxn>
                <a:cxn ang="0">
                  <a:pos x="203" y="270"/>
                </a:cxn>
                <a:cxn ang="0">
                  <a:pos x="183" y="295"/>
                </a:cxn>
                <a:cxn ang="0">
                  <a:pos x="172" y="303"/>
                </a:cxn>
                <a:cxn ang="0">
                  <a:pos x="163" y="307"/>
                </a:cxn>
              </a:cxnLst>
              <a:rect l="0" t="0" r="r" b="b"/>
              <a:pathLst>
                <a:path w="344" h="307">
                  <a:moveTo>
                    <a:pt x="163" y="307"/>
                  </a:moveTo>
                  <a:lnTo>
                    <a:pt x="163" y="307"/>
                  </a:lnTo>
                  <a:lnTo>
                    <a:pt x="159" y="306"/>
                  </a:lnTo>
                  <a:lnTo>
                    <a:pt x="156" y="306"/>
                  </a:lnTo>
                  <a:lnTo>
                    <a:pt x="151" y="301"/>
                  </a:lnTo>
                  <a:lnTo>
                    <a:pt x="147" y="296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5" y="283"/>
                  </a:lnTo>
                  <a:lnTo>
                    <a:pt x="146" y="281"/>
                  </a:lnTo>
                  <a:lnTo>
                    <a:pt x="147" y="278"/>
                  </a:lnTo>
                  <a:lnTo>
                    <a:pt x="150" y="276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8" y="269"/>
                  </a:lnTo>
                  <a:lnTo>
                    <a:pt x="163" y="266"/>
                  </a:lnTo>
                  <a:lnTo>
                    <a:pt x="167" y="261"/>
                  </a:lnTo>
                  <a:lnTo>
                    <a:pt x="170" y="257"/>
                  </a:lnTo>
                  <a:lnTo>
                    <a:pt x="176" y="247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7" y="223"/>
                  </a:lnTo>
                  <a:lnTo>
                    <a:pt x="190" y="217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34" y="168"/>
                  </a:lnTo>
                  <a:lnTo>
                    <a:pt x="244" y="155"/>
                  </a:lnTo>
                  <a:lnTo>
                    <a:pt x="254" y="140"/>
                  </a:lnTo>
                  <a:lnTo>
                    <a:pt x="254" y="140"/>
                  </a:lnTo>
                  <a:lnTo>
                    <a:pt x="261" y="131"/>
                  </a:lnTo>
                  <a:lnTo>
                    <a:pt x="268" y="122"/>
                  </a:lnTo>
                  <a:lnTo>
                    <a:pt x="284" y="105"/>
                  </a:lnTo>
                  <a:lnTo>
                    <a:pt x="284" y="105"/>
                  </a:lnTo>
                  <a:lnTo>
                    <a:pt x="302" y="87"/>
                  </a:lnTo>
                  <a:lnTo>
                    <a:pt x="302" y="87"/>
                  </a:lnTo>
                  <a:lnTo>
                    <a:pt x="308" y="78"/>
                  </a:lnTo>
                  <a:lnTo>
                    <a:pt x="311" y="71"/>
                  </a:lnTo>
                  <a:lnTo>
                    <a:pt x="312" y="67"/>
                  </a:lnTo>
                  <a:lnTo>
                    <a:pt x="312" y="64"/>
                  </a:lnTo>
                  <a:lnTo>
                    <a:pt x="311" y="60"/>
                  </a:lnTo>
                  <a:lnTo>
                    <a:pt x="310" y="57"/>
                  </a:lnTo>
                  <a:lnTo>
                    <a:pt x="310" y="57"/>
                  </a:lnTo>
                  <a:lnTo>
                    <a:pt x="308" y="53"/>
                  </a:lnTo>
                  <a:lnTo>
                    <a:pt x="306" y="50"/>
                  </a:lnTo>
                  <a:lnTo>
                    <a:pt x="300" y="45"/>
                  </a:lnTo>
                  <a:lnTo>
                    <a:pt x="292" y="42"/>
                  </a:lnTo>
                  <a:lnTo>
                    <a:pt x="283" y="39"/>
                  </a:lnTo>
                  <a:lnTo>
                    <a:pt x="275" y="38"/>
                  </a:lnTo>
                  <a:lnTo>
                    <a:pt x="269" y="37"/>
                  </a:lnTo>
                  <a:lnTo>
                    <a:pt x="260" y="37"/>
                  </a:lnTo>
                  <a:lnTo>
                    <a:pt x="260" y="37"/>
                  </a:lnTo>
                  <a:lnTo>
                    <a:pt x="251" y="37"/>
                  </a:lnTo>
                  <a:lnTo>
                    <a:pt x="251" y="37"/>
                  </a:lnTo>
                  <a:lnTo>
                    <a:pt x="242" y="39"/>
                  </a:lnTo>
                  <a:lnTo>
                    <a:pt x="233" y="42"/>
                  </a:lnTo>
                  <a:lnTo>
                    <a:pt x="225" y="45"/>
                  </a:lnTo>
                  <a:lnTo>
                    <a:pt x="216" y="49"/>
                  </a:lnTo>
                  <a:lnTo>
                    <a:pt x="208" y="55"/>
                  </a:lnTo>
                  <a:lnTo>
                    <a:pt x="201" y="60"/>
                  </a:lnTo>
                  <a:lnTo>
                    <a:pt x="187" y="73"/>
                  </a:lnTo>
                  <a:lnTo>
                    <a:pt x="175" y="88"/>
                  </a:lnTo>
                  <a:lnTo>
                    <a:pt x="164" y="103"/>
                  </a:lnTo>
                  <a:lnTo>
                    <a:pt x="153" y="120"/>
                  </a:lnTo>
                  <a:lnTo>
                    <a:pt x="143" y="136"/>
                  </a:lnTo>
                  <a:lnTo>
                    <a:pt x="143" y="136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03" y="196"/>
                  </a:lnTo>
                  <a:lnTo>
                    <a:pt x="79" y="228"/>
                  </a:lnTo>
                  <a:lnTo>
                    <a:pt x="54" y="259"/>
                  </a:lnTo>
                  <a:lnTo>
                    <a:pt x="29" y="289"/>
                  </a:lnTo>
                  <a:lnTo>
                    <a:pt x="29" y="289"/>
                  </a:lnTo>
                  <a:lnTo>
                    <a:pt x="27" y="291"/>
                  </a:lnTo>
                  <a:lnTo>
                    <a:pt x="24" y="293"/>
                  </a:lnTo>
                  <a:lnTo>
                    <a:pt x="21" y="294"/>
                  </a:lnTo>
                  <a:lnTo>
                    <a:pt x="18" y="295"/>
                  </a:lnTo>
                  <a:lnTo>
                    <a:pt x="18" y="295"/>
                  </a:lnTo>
                  <a:lnTo>
                    <a:pt x="14" y="294"/>
                  </a:lnTo>
                  <a:lnTo>
                    <a:pt x="9" y="291"/>
                  </a:lnTo>
                  <a:lnTo>
                    <a:pt x="6" y="288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0" y="280"/>
                  </a:lnTo>
                  <a:lnTo>
                    <a:pt x="0" y="275"/>
                  </a:lnTo>
                  <a:lnTo>
                    <a:pt x="1" y="269"/>
                  </a:lnTo>
                  <a:lnTo>
                    <a:pt x="2" y="266"/>
                  </a:lnTo>
                  <a:lnTo>
                    <a:pt x="5" y="262"/>
                  </a:lnTo>
                  <a:lnTo>
                    <a:pt x="5" y="262"/>
                  </a:lnTo>
                  <a:lnTo>
                    <a:pt x="48" y="208"/>
                  </a:lnTo>
                  <a:lnTo>
                    <a:pt x="72" y="177"/>
                  </a:lnTo>
                  <a:lnTo>
                    <a:pt x="94" y="145"/>
                  </a:lnTo>
                  <a:lnTo>
                    <a:pt x="94" y="145"/>
                  </a:lnTo>
                  <a:lnTo>
                    <a:pt x="108" y="126"/>
                  </a:lnTo>
                  <a:lnTo>
                    <a:pt x="120" y="105"/>
                  </a:lnTo>
                  <a:lnTo>
                    <a:pt x="120" y="105"/>
                  </a:lnTo>
                  <a:lnTo>
                    <a:pt x="140" y="74"/>
                  </a:lnTo>
                  <a:lnTo>
                    <a:pt x="150" y="60"/>
                  </a:lnTo>
                  <a:lnTo>
                    <a:pt x="160" y="45"/>
                  </a:lnTo>
                  <a:lnTo>
                    <a:pt x="160" y="45"/>
                  </a:lnTo>
                  <a:lnTo>
                    <a:pt x="170" y="35"/>
                  </a:lnTo>
                  <a:lnTo>
                    <a:pt x="181" y="27"/>
                  </a:lnTo>
                  <a:lnTo>
                    <a:pt x="193" y="18"/>
                  </a:lnTo>
                  <a:lnTo>
                    <a:pt x="206" y="12"/>
                  </a:lnTo>
                  <a:lnTo>
                    <a:pt x="220" y="7"/>
                  </a:lnTo>
                  <a:lnTo>
                    <a:pt x="236" y="3"/>
                  </a:lnTo>
                  <a:lnTo>
                    <a:pt x="251" y="1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82" y="1"/>
                  </a:lnTo>
                  <a:lnTo>
                    <a:pt x="297" y="3"/>
                  </a:lnTo>
                  <a:lnTo>
                    <a:pt x="310" y="8"/>
                  </a:lnTo>
                  <a:lnTo>
                    <a:pt x="324" y="13"/>
                  </a:lnTo>
                  <a:lnTo>
                    <a:pt x="324" y="13"/>
                  </a:lnTo>
                  <a:lnTo>
                    <a:pt x="330" y="19"/>
                  </a:lnTo>
                  <a:lnTo>
                    <a:pt x="335" y="27"/>
                  </a:lnTo>
                  <a:lnTo>
                    <a:pt x="339" y="34"/>
                  </a:lnTo>
                  <a:lnTo>
                    <a:pt x="342" y="43"/>
                  </a:lnTo>
                  <a:lnTo>
                    <a:pt x="344" y="52"/>
                  </a:lnTo>
                  <a:lnTo>
                    <a:pt x="344" y="62"/>
                  </a:lnTo>
                  <a:lnTo>
                    <a:pt x="344" y="71"/>
                  </a:lnTo>
                  <a:lnTo>
                    <a:pt x="344" y="79"/>
                  </a:lnTo>
                  <a:lnTo>
                    <a:pt x="344" y="79"/>
                  </a:lnTo>
                  <a:lnTo>
                    <a:pt x="342" y="86"/>
                  </a:lnTo>
                  <a:lnTo>
                    <a:pt x="340" y="92"/>
                  </a:lnTo>
                  <a:lnTo>
                    <a:pt x="337" y="98"/>
                  </a:lnTo>
                  <a:lnTo>
                    <a:pt x="334" y="103"/>
                  </a:lnTo>
                  <a:lnTo>
                    <a:pt x="326" y="112"/>
                  </a:lnTo>
                  <a:lnTo>
                    <a:pt x="316" y="122"/>
                  </a:lnTo>
                  <a:lnTo>
                    <a:pt x="316" y="122"/>
                  </a:lnTo>
                  <a:lnTo>
                    <a:pt x="308" y="130"/>
                  </a:lnTo>
                  <a:lnTo>
                    <a:pt x="300" y="139"/>
                  </a:lnTo>
                  <a:lnTo>
                    <a:pt x="300" y="139"/>
                  </a:lnTo>
                  <a:lnTo>
                    <a:pt x="278" y="165"/>
                  </a:lnTo>
                  <a:lnTo>
                    <a:pt x="257" y="192"/>
                  </a:lnTo>
                  <a:lnTo>
                    <a:pt x="235" y="219"/>
                  </a:lnTo>
                  <a:lnTo>
                    <a:pt x="226" y="233"/>
                  </a:lnTo>
                  <a:lnTo>
                    <a:pt x="216" y="248"/>
                  </a:lnTo>
                  <a:lnTo>
                    <a:pt x="216" y="248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03" y="270"/>
                  </a:lnTo>
                  <a:lnTo>
                    <a:pt x="194" y="283"/>
                  </a:lnTo>
                  <a:lnTo>
                    <a:pt x="188" y="289"/>
                  </a:lnTo>
                  <a:lnTo>
                    <a:pt x="183" y="295"/>
                  </a:lnTo>
                  <a:lnTo>
                    <a:pt x="178" y="299"/>
                  </a:lnTo>
                  <a:lnTo>
                    <a:pt x="172" y="303"/>
                  </a:lnTo>
                  <a:lnTo>
                    <a:pt x="172" y="303"/>
                  </a:lnTo>
                  <a:lnTo>
                    <a:pt x="167" y="306"/>
                  </a:lnTo>
                  <a:lnTo>
                    <a:pt x="163" y="307"/>
                  </a:lnTo>
                  <a:lnTo>
                    <a:pt x="163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49" name="Freeform 165"/>
            <p:cNvSpPr/>
            <p:nvPr/>
          </p:nvSpPr>
          <p:spPr bwMode="auto">
            <a:xfrm>
              <a:off x="6731000" y="2366963"/>
              <a:ext cx="182563" cy="160338"/>
            </a:xfrm>
            <a:custGeom>
              <a:avLst/>
              <a:gdLst/>
              <a:ahLst/>
              <a:cxnLst>
                <a:cxn ang="0">
                  <a:pos x="221" y="303"/>
                </a:cxn>
                <a:cxn ang="0">
                  <a:pos x="213" y="298"/>
                </a:cxn>
                <a:cxn ang="0">
                  <a:pos x="210" y="291"/>
                </a:cxn>
                <a:cxn ang="0">
                  <a:pos x="198" y="273"/>
                </a:cxn>
                <a:cxn ang="0">
                  <a:pos x="177" y="251"/>
                </a:cxn>
                <a:cxn ang="0">
                  <a:pos x="164" y="237"/>
                </a:cxn>
                <a:cxn ang="0">
                  <a:pos x="119" y="195"/>
                </a:cxn>
                <a:cxn ang="0">
                  <a:pos x="71" y="158"/>
                </a:cxn>
                <a:cxn ang="0">
                  <a:pos x="27" y="118"/>
                </a:cxn>
                <a:cxn ang="0">
                  <a:pos x="8" y="95"/>
                </a:cxn>
                <a:cxn ang="0">
                  <a:pos x="0" y="69"/>
                </a:cxn>
                <a:cxn ang="0">
                  <a:pos x="1" y="51"/>
                </a:cxn>
                <a:cxn ang="0">
                  <a:pos x="14" y="28"/>
                </a:cxn>
                <a:cxn ang="0">
                  <a:pos x="39" y="10"/>
                </a:cxn>
                <a:cxn ang="0">
                  <a:pos x="60" y="2"/>
                </a:cxn>
                <a:cxn ang="0">
                  <a:pos x="84" y="0"/>
                </a:cxn>
                <a:cxn ang="0">
                  <a:pos x="133" y="9"/>
                </a:cxn>
                <a:cxn ang="0">
                  <a:pos x="155" y="21"/>
                </a:cxn>
                <a:cxn ang="0">
                  <a:pos x="185" y="50"/>
                </a:cxn>
                <a:cxn ang="0">
                  <a:pos x="206" y="78"/>
                </a:cxn>
                <a:cxn ang="0">
                  <a:pos x="229" y="105"/>
                </a:cxn>
                <a:cxn ang="0">
                  <a:pos x="261" y="142"/>
                </a:cxn>
                <a:cxn ang="0">
                  <a:pos x="291" y="182"/>
                </a:cxn>
                <a:cxn ang="0">
                  <a:pos x="306" y="210"/>
                </a:cxn>
                <a:cxn ang="0">
                  <a:pos x="330" y="256"/>
                </a:cxn>
                <a:cxn ang="0">
                  <a:pos x="341" y="267"/>
                </a:cxn>
                <a:cxn ang="0">
                  <a:pos x="347" y="280"/>
                </a:cxn>
                <a:cxn ang="0">
                  <a:pos x="343" y="289"/>
                </a:cxn>
                <a:cxn ang="0">
                  <a:pos x="326" y="297"/>
                </a:cxn>
                <a:cxn ang="0">
                  <a:pos x="320" y="296"/>
                </a:cxn>
                <a:cxn ang="0">
                  <a:pos x="307" y="285"/>
                </a:cxn>
                <a:cxn ang="0">
                  <a:pos x="291" y="256"/>
                </a:cxn>
                <a:cxn ang="0">
                  <a:pos x="281" y="234"/>
                </a:cxn>
                <a:cxn ang="0">
                  <a:pos x="270" y="216"/>
                </a:cxn>
                <a:cxn ang="0">
                  <a:pos x="234" y="162"/>
                </a:cxn>
                <a:cxn ang="0">
                  <a:pos x="221" y="146"/>
                </a:cxn>
                <a:cxn ang="0">
                  <a:pos x="192" y="112"/>
                </a:cxn>
                <a:cxn ang="0">
                  <a:pos x="146" y="61"/>
                </a:cxn>
                <a:cxn ang="0">
                  <a:pos x="118" y="43"/>
                </a:cxn>
                <a:cxn ang="0">
                  <a:pos x="94" y="36"/>
                </a:cxn>
                <a:cxn ang="0">
                  <a:pos x="77" y="36"/>
                </a:cxn>
                <a:cxn ang="0">
                  <a:pos x="74" y="36"/>
                </a:cxn>
                <a:cxn ang="0">
                  <a:pos x="55" y="41"/>
                </a:cxn>
                <a:cxn ang="0">
                  <a:pos x="45" y="52"/>
                </a:cxn>
                <a:cxn ang="0">
                  <a:pos x="42" y="81"/>
                </a:cxn>
                <a:cxn ang="0">
                  <a:pos x="43" y="85"/>
                </a:cxn>
                <a:cxn ang="0">
                  <a:pos x="71" y="106"/>
                </a:cxn>
                <a:cxn ang="0">
                  <a:pos x="94" y="126"/>
                </a:cxn>
                <a:cxn ang="0">
                  <a:pos x="128" y="155"/>
                </a:cxn>
                <a:cxn ang="0">
                  <a:pos x="163" y="185"/>
                </a:cxn>
                <a:cxn ang="0">
                  <a:pos x="200" y="221"/>
                </a:cxn>
                <a:cxn ang="0">
                  <a:pos x="234" y="261"/>
                </a:cxn>
                <a:cxn ang="0">
                  <a:pos x="244" y="282"/>
                </a:cxn>
                <a:cxn ang="0">
                  <a:pos x="243" y="293"/>
                </a:cxn>
                <a:cxn ang="0">
                  <a:pos x="238" y="299"/>
                </a:cxn>
                <a:cxn ang="0">
                  <a:pos x="225" y="303"/>
                </a:cxn>
              </a:cxnLst>
              <a:rect l="0" t="0" r="r" b="b"/>
              <a:pathLst>
                <a:path w="347" h="303">
                  <a:moveTo>
                    <a:pt x="225" y="303"/>
                  </a:moveTo>
                  <a:lnTo>
                    <a:pt x="225" y="303"/>
                  </a:lnTo>
                  <a:lnTo>
                    <a:pt x="221" y="303"/>
                  </a:lnTo>
                  <a:lnTo>
                    <a:pt x="217" y="301"/>
                  </a:lnTo>
                  <a:lnTo>
                    <a:pt x="215" y="300"/>
                  </a:lnTo>
                  <a:lnTo>
                    <a:pt x="213" y="298"/>
                  </a:lnTo>
                  <a:lnTo>
                    <a:pt x="211" y="295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08" y="287"/>
                  </a:lnTo>
                  <a:lnTo>
                    <a:pt x="206" y="283"/>
                  </a:lnTo>
                  <a:lnTo>
                    <a:pt x="198" y="273"/>
                  </a:lnTo>
                  <a:lnTo>
                    <a:pt x="189" y="263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66" y="240"/>
                  </a:lnTo>
                  <a:lnTo>
                    <a:pt x="164" y="237"/>
                  </a:lnTo>
                  <a:lnTo>
                    <a:pt x="164" y="237"/>
                  </a:lnTo>
                  <a:lnTo>
                    <a:pt x="143" y="214"/>
                  </a:lnTo>
                  <a:lnTo>
                    <a:pt x="131" y="204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95" y="176"/>
                  </a:lnTo>
                  <a:lnTo>
                    <a:pt x="71" y="158"/>
                  </a:lnTo>
                  <a:lnTo>
                    <a:pt x="49" y="13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0" y="111"/>
                  </a:lnTo>
                  <a:lnTo>
                    <a:pt x="13" y="103"/>
                  </a:lnTo>
                  <a:lnTo>
                    <a:pt x="8" y="95"/>
                  </a:lnTo>
                  <a:lnTo>
                    <a:pt x="4" y="86"/>
                  </a:lnTo>
                  <a:lnTo>
                    <a:pt x="1" y="77"/>
                  </a:lnTo>
                  <a:lnTo>
                    <a:pt x="0" y="69"/>
                  </a:lnTo>
                  <a:lnTo>
                    <a:pt x="0" y="60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4" y="43"/>
                  </a:lnTo>
                  <a:lnTo>
                    <a:pt x="9" y="35"/>
                  </a:lnTo>
                  <a:lnTo>
                    <a:pt x="14" y="28"/>
                  </a:lnTo>
                  <a:lnTo>
                    <a:pt x="22" y="20"/>
                  </a:lnTo>
                  <a:lnTo>
                    <a:pt x="30" y="14"/>
                  </a:lnTo>
                  <a:lnTo>
                    <a:pt x="39" y="10"/>
                  </a:lnTo>
                  <a:lnTo>
                    <a:pt x="49" y="6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71" y="1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100" y="1"/>
                  </a:lnTo>
                  <a:lnTo>
                    <a:pt x="117" y="4"/>
                  </a:lnTo>
                  <a:lnTo>
                    <a:pt x="133" y="9"/>
                  </a:lnTo>
                  <a:lnTo>
                    <a:pt x="147" y="16"/>
                  </a:lnTo>
                  <a:lnTo>
                    <a:pt x="147" y="16"/>
                  </a:lnTo>
                  <a:lnTo>
                    <a:pt x="155" y="21"/>
                  </a:lnTo>
                  <a:lnTo>
                    <a:pt x="161" y="27"/>
                  </a:lnTo>
                  <a:lnTo>
                    <a:pt x="173" y="38"/>
                  </a:lnTo>
                  <a:lnTo>
                    <a:pt x="185" y="50"/>
                  </a:lnTo>
                  <a:lnTo>
                    <a:pt x="195" y="65"/>
                  </a:lnTo>
                  <a:lnTo>
                    <a:pt x="195" y="65"/>
                  </a:lnTo>
                  <a:lnTo>
                    <a:pt x="206" y="78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46" y="124"/>
                  </a:lnTo>
                  <a:lnTo>
                    <a:pt x="261" y="142"/>
                  </a:lnTo>
                  <a:lnTo>
                    <a:pt x="277" y="161"/>
                  </a:lnTo>
                  <a:lnTo>
                    <a:pt x="291" y="182"/>
                  </a:lnTo>
                  <a:lnTo>
                    <a:pt x="291" y="182"/>
                  </a:lnTo>
                  <a:lnTo>
                    <a:pt x="297" y="195"/>
                  </a:lnTo>
                  <a:lnTo>
                    <a:pt x="306" y="210"/>
                  </a:lnTo>
                  <a:lnTo>
                    <a:pt x="306" y="210"/>
                  </a:lnTo>
                  <a:lnTo>
                    <a:pt x="313" y="227"/>
                  </a:lnTo>
                  <a:lnTo>
                    <a:pt x="321" y="242"/>
                  </a:lnTo>
                  <a:lnTo>
                    <a:pt x="330" y="256"/>
                  </a:lnTo>
                  <a:lnTo>
                    <a:pt x="336" y="262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5" y="271"/>
                  </a:lnTo>
                  <a:lnTo>
                    <a:pt x="346" y="276"/>
                  </a:lnTo>
                  <a:lnTo>
                    <a:pt x="347" y="280"/>
                  </a:lnTo>
                  <a:lnTo>
                    <a:pt x="346" y="284"/>
                  </a:lnTo>
                  <a:lnTo>
                    <a:pt x="346" y="284"/>
                  </a:lnTo>
                  <a:lnTo>
                    <a:pt x="343" y="289"/>
                  </a:lnTo>
                  <a:lnTo>
                    <a:pt x="338" y="293"/>
                  </a:lnTo>
                  <a:lnTo>
                    <a:pt x="333" y="296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6" y="297"/>
                  </a:lnTo>
                  <a:lnTo>
                    <a:pt x="320" y="296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07" y="285"/>
                  </a:lnTo>
                  <a:lnTo>
                    <a:pt x="301" y="275"/>
                  </a:lnTo>
                  <a:lnTo>
                    <a:pt x="296" y="266"/>
                  </a:lnTo>
                  <a:lnTo>
                    <a:pt x="291" y="256"/>
                  </a:lnTo>
                  <a:lnTo>
                    <a:pt x="291" y="256"/>
                  </a:lnTo>
                  <a:lnTo>
                    <a:pt x="286" y="245"/>
                  </a:lnTo>
                  <a:lnTo>
                    <a:pt x="281" y="234"/>
                  </a:lnTo>
                  <a:lnTo>
                    <a:pt x="281" y="234"/>
                  </a:lnTo>
                  <a:lnTo>
                    <a:pt x="270" y="216"/>
                  </a:lnTo>
                  <a:lnTo>
                    <a:pt x="270" y="216"/>
                  </a:lnTo>
                  <a:lnTo>
                    <a:pt x="258" y="197"/>
                  </a:lnTo>
                  <a:lnTo>
                    <a:pt x="247" y="178"/>
                  </a:lnTo>
                  <a:lnTo>
                    <a:pt x="234" y="162"/>
                  </a:lnTo>
                  <a:lnTo>
                    <a:pt x="228" y="154"/>
                  </a:lnTo>
                  <a:lnTo>
                    <a:pt x="221" y="146"/>
                  </a:lnTo>
                  <a:lnTo>
                    <a:pt x="221" y="146"/>
                  </a:lnTo>
                  <a:lnTo>
                    <a:pt x="208" y="130"/>
                  </a:lnTo>
                  <a:lnTo>
                    <a:pt x="192" y="112"/>
                  </a:lnTo>
                  <a:lnTo>
                    <a:pt x="192" y="112"/>
                  </a:lnTo>
                  <a:lnTo>
                    <a:pt x="170" y="85"/>
                  </a:lnTo>
                  <a:lnTo>
                    <a:pt x="158" y="72"/>
                  </a:lnTo>
                  <a:lnTo>
                    <a:pt x="146" y="61"/>
                  </a:lnTo>
                  <a:lnTo>
                    <a:pt x="132" y="50"/>
                  </a:lnTo>
                  <a:lnTo>
                    <a:pt x="125" y="46"/>
                  </a:lnTo>
                  <a:lnTo>
                    <a:pt x="118" y="43"/>
                  </a:lnTo>
                  <a:lnTo>
                    <a:pt x="110" y="40"/>
                  </a:lnTo>
                  <a:lnTo>
                    <a:pt x="102" y="38"/>
                  </a:lnTo>
                  <a:lnTo>
                    <a:pt x="94" y="36"/>
                  </a:lnTo>
                  <a:lnTo>
                    <a:pt x="86" y="36"/>
                  </a:lnTo>
                  <a:lnTo>
                    <a:pt x="86" y="36"/>
                  </a:lnTo>
                  <a:lnTo>
                    <a:pt x="77" y="36"/>
                  </a:lnTo>
                  <a:lnTo>
                    <a:pt x="77" y="36"/>
                  </a:lnTo>
                  <a:lnTo>
                    <a:pt x="74" y="36"/>
                  </a:lnTo>
                  <a:lnTo>
                    <a:pt x="74" y="36"/>
                  </a:lnTo>
                  <a:lnTo>
                    <a:pt x="66" y="37"/>
                  </a:lnTo>
                  <a:lnTo>
                    <a:pt x="60" y="38"/>
                  </a:lnTo>
                  <a:lnTo>
                    <a:pt x="55" y="41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5" y="52"/>
                  </a:lnTo>
                  <a:lnTo>
                    <a:pt x="42" y="60"/>
                  </a:lnTo>
                  <a:lnTo>
                    <a:pt x="41" y="7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57" y="96"/>
                  </a:lnTo>
                  <a:lnTo>
                    <a:pt x="71" y="106"/>
                  </a:lnTo>
                  <a:lnTo>
                    <a:pt x="71" y="106"/>
                  </a:lnTo>
                  <a:lnTo>
                    <a:pt x="83" y="115"/>
                  </a:lnTo>
                  <a:lnTo>
                    <a:pt x="94" y="126"/>
                  </a:lnTo>
                  <a:lnTo>
                    <a:pt x="94" y="126"/>
                  </a:lnTo>
                  <a:lnTo>
                    <a:pt x="110" y="140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46" y="169"/>
                  </a:lnTo>
                  <a:lnTo>
                    <a:pt x="163" y="185"/>
                  </a:lnTo>
                  <a:lnTo>
                    <a:pt x="163" y="185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200" y="221"/>
                  </a:lnTo>
                  <a:lnTo>
                    <a:pt x="219" y="240"/>
                  </a:lnTo>
                  <a:lnTo>
                    <a:pt x="227" y="251"/>
                  </a:lnTo>
                  <a:lnTo>
                    <a:pt x="234" y="261"/>
                  </a:lnTo>
                  <a:lnTo>
                    <a:pt x="241" y="271"/>
                  </a:lnTo>
                  <a:lnTo>
                    <a:pt x="244" y="282"/>
                  </a:lnTo>
                  <a:lnTo>
                    <a:pt x="244" y="282"/>
                  </a:lnTo>
                  <a:lnTo>
                    <a:pt x="245" y="286"/>
                  </a:lnTo>
                  <a:lnTo>
                    <a:pt x="244" y="289"/>
                  </a:lnTo>
                  <a:lnTo>
                    <a:pt x="243" y="293"/>
                  </a:lnTo>
                  <a:lnTo>
                    <a:pt x="241" y="296"/>
                  </a:lnTo>
                  <a:lnTo>
                    <a:pt x="241" y="296"/>
                  </a:lnTo>
                  <a:lnTo>
                    <a:pt x="238" y="299"/>
                  </a:lnTo>
                  <a:lnTo>
                    <a:pt x="234" y="301"/>
                  </a:lnTo>
                  <a:lnTo>
                    <a:pt x="229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5" name="组合 954"/>
          <p:cNvGrpSpPr/>
          <p:nvPr/>
        </p:nvGrpSpPr>
        <p:grpSpPr>
          <a:xfrm>
            <a:off x="4839179" y="2521003"/>
            <a:ext cx="810684" cy="855133"/>
            <a:chOff x="4197350" y="2182813"/>
            <a:chExt cx="608013" cy="641350"/>
          </a:xfrm>
          <a:solidFill>
            <a:srgbClr val="1043AB"/>
          </a:solidFill>
        </p:grpSpPr>
        <p:sp>
          <p:nvSpPr>
            <p:cNvPr id="16550" name="Freeform 166"/>
            <p:cNvSpPr/>
            <p:nvPr/>
          </p:nvSpPr>
          <p:spPr bwMode="auto">
            <a:xfrm>
              <a:off x="4229100" y="2211388"/>
              <a:ext cx="39688" cy="157163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8" y="14"/>
                </a:cxn>
                <a:cxn ang="0">
                  <a:pos x="54" y="25"/>
                </a:cxn>
                <a:cxn ang="0">
                  <a:pos x="47" y="49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27" y="122"/>
                </a:cxn>
                <a:cxn ang="0">
                  <a:pos x="21" y="149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6" y="222"/>
                </a:cxn>
                <a:cxn ang="0">
                  <a:pos x="3" y="243"/>
                </a:cxn>
                <a:cxn ang="0">
                  <a:pos x="1" y="263"/>
                </a:cxn>
                <a:cxn ang="0">
                  <a:pos x="0" y="283"/>
                </a:cxn>
                <a:cxn ang="0">
                  <a:pos x="0" y="283"/>
                </a:cxn>
                <a:cxn ang="0">
                  <a:pos x="1" y="290"/>
                </a:cxn>
                <a:cxn ang="0">
                  <a:pos x="2" y="292"/>
                </a:cxn>
                <a:cxn ang="0">
                  <a:pos x="3" y="294"/>
                </a:cxn>
                <a:cxn ang="0">
                  <a:pos x="6" y="296"/>
                </a:cxn>
                <a:cxn ang="0">
                  <a:pos x="8" y="296"/>
                </a:cxn>
                <a:cxn ang="0">
                  <a:pos x="11" y="296"/>
                </a:cxn>
                <a:cxn ang="0">
                  <a:pos x="14" y="294"/>
                </a:cxn>
                <a:cxn ang="0">
                  <a:pos x="14" y="294"/>
                </a:cxn>
                <a:cxn ang="0">
                  <a:pos x="15" y="293"/>
                </a:cxn>
                <a:cxn ang="0">
                  <a:pos x="16" y="291"/>
                </a:cxn>
                <a:cxn ang="0">
                  <a:pos x="15" y="287"/>
                </a:cxn>
                <a:cxn ang="0">
                  <a:pos x="14" y="285"/>
                </a:cxn>
                <a:cxn ang="0">
                  <a:pos x="12" y="285"/>
                </a:cxn>
                <a:cxn ang="0">
                  <a:pos x="11" y="284"/>
                </a:cxn>
                <a:cxn ang="0">
                  <a:pos x="9" y="285"/>
                </a:cxn>
                <a:cxn ang="0">
                  <a:pos x="9" y="285"/>
                </a:cxn>
                <a:cxn ang="0">
                  <a:pos x="11" y="282"/>
                </a:cxn>
                <a:cxn ang="0">
                  <a:pos x="12" y="276"/>
                </a:cxn>
                <a:cxn ang="0">
                  <a:pos x="14" y="259"/>
                </a:cxn>
                <a:cxn ang="0">
                  <a:pos x="14" y="232"/>
                </a:cxn>
                <a:cxn ang="0">
                  <a:pos x="14" y="232"/>
                </a:cxn>
                <a:cxn ang="0">
                  <a:pos x="17" y="212"/>
                </a:cxn>
                <a:cxn ang="0">
                  <a:pos x="21" y="193"/>
                </a:cxn>
                <a:cxn ang="0">
                  <a:pos x="29" y="155"/>
                </a:cxn>
                <a:cxn ang="0">
                  <a:pos x="29" y="155"/>
                </a:cxn>
                <a:cxn ang="0">
                  <a:pos x="38" y="119"/>
                </a:cxn>
                <a:cxn ang="0">
                  <a:pos x="48" y="83"/>
                </a:cxn>
                <a:cxn ang="0">
                  <a:pos x="48" y="83"/>
                </a:cxn>
                <a:cxn ang="0">
                  <a:pos x="58" y="45"/>
                </a:cxn>
                <a:cxn ang="0">
                  <a:pos x="64" y="25"/>
                </a:cxn>
                <a:cxn ang="0">
                  <a:pos x="68" y="16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2" y="2"/>
                </a:cxn>
                <a:cxn ang="0">
                  <a:pos x="71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296">
                  <a:moveTo>
                    <a:pt x="63" y="2"/>
                  </a:moveTo>
                  <a:lnTo>
                    <a:pt x="63" y="2"/>
                  </a:lnTo>
                  <a:lnTo>
                    <a:pt x="58" y="14"/>
                  </a:lnTo>
                  <a:lnTo>
                    <a:pt x="54" y="25"/>
                  </a:lnTo>
                  <a:lnTo>
                    <a:pt x="47" y="49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27" y="122"/>
                  </a:lnTo>
                  <a:lnTo>
                    <a:pt x="21" y="149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6" y="222"/>
                  </a:lnTo>
                  <a:lnTo>
                    <a:pt x="3" y="243"/>
                  </a:lnTo>
                  <a:lnTo>
                    <a:pt x="1" y="263"/>
                  </a:lnTo>
                  <a:lnTo>
                    <a:pt x="0" y="283"/>
                  </a:lnTo>
                  <a:lnTo>
                    <a:pt x="0" y="283"/>
                  </a:lnTo>
                  <a:lnTo>
                    <a:pt x="1" y="290"/>
                  </a:lnTo>
                  <a:lnTo>
                    <a:pt x="2" y="292"/>
                  </a:lnTo>
                  <a:lnTo>
                    <a:pt x="3" y="294"/>
                  </a:lnTo>
                  <a:lnTo>
                    <a:pt x="6" y="296"/>
                  </a:lnTo>
                  <a:lnTo>
                    <a:pt x="8" y="296"/>
                  </a:lnTo>
                  <a:lnTo>
                    <a:pt x="11" y="296"/>
                  </a:lnTo>
                  <a:lnTo>
                    <a:pt x="14" y="294"/>
                  </a:lnTo>
                  <a:lnTo>
                    <a:pt x="14" y="294"/>
                  </a:lnTo>
                  <a:lnTo>
                    <a:pt x="15" y="293"/>
                  </a:lnTo>
                  <a:lnTo>
                    <a:pt x="16" y="291"/>
                  </a:lnTo>
                  <a:lnTo>
                    <a:pt x="15" y="287"/>
                  </a:lnTo>
                  <a:lnTo>
                    <a:pt x="14" y="285"/>
                  </a:lnTo>
                  <a:lnTo>
                    <a:pt x="12" y="285"/>
                  </a:lnTo>
                  <a:lnTo>
                    <a:pt x="11" y="284"/>
                  </a:lnTo>
                  <a:lnTo>
                    <a:pt x="9" y="285"/>
                  </a:lnTo>
                  <a:lnTo>
                    <a:pt x="9" y="285"/>
                  </a:lnTo>
                  <a:lnTo>
                    <a:pt x="11" y="282"/>
                  </a:lnTo>
                  <a:lnTo>
                    <a:pt x="12" y="276"/>
                  </a:lnTo>
                  <a:lnTo>
                    <a:pt x="14" y="259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7" y="212"/>
                  </a:lnTo>
                  <a:lnTo>
                    <a:pt x="21" y="193"/>
                  </a:lnTo>
                  <a:lnTo>
                    <a:pt x="29" y="155"/>
                  </a:lnTo>
                  <a:lnTo>
                    <a:pt x="29" y="155"/>
                  </a:lnTo>
                  <a:lnTo>
                    <a:pt x="38" y="119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58" y="45"/>
                  </a:lnTo>
                  <a:lnTo>
                    <a:pt x="64" y="25"/>
                  </a:lnTo>
                  <a:lnTo>
                    <a:pt x="68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1" name="Freeform 167"/>
            <p:cNvSpPr/>
            <p:nvPr/>
          </p:nvSpPr>
          <p:spPr bwMode="auto">
            <a:xfrm>
              <a:off x="4251325" y="2206625"/>
              <a:ext cx="39688" cy="1778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1" y="40"/>
                </a:cxn>
                <a:cxn ang="0">
                  <a:pos x="44" y="59"/>
                </a:cxn>
                <a:cxn ang="0">
                  <a:pos x="38" y="78"/>
                </a:cxn>
                <a:cxn ang="0">
                  <a:pos x="38" y="78"/>
                </a:cxn>
                <a:cxn ang="0">
                  <a:pos x="33" y="101"/>
                </a:cxn>
                <a:cxn ang="0">
                  <a:pos x="29" y="124"/>
                </a:cxn>
                <a:cxn ang="0">
                  <a:pos x="20" y="170"/>
                </a:cxn>
                <a:cxn ang="0">
                  <a:pos x="20" y="170"/>
                </a:cxn>
                <a:cxn ang="0">
                  <a:pos x="5" y="249"/>
                </a:cxn>
                <a:cxn ang="0">
                  <a:pos x="5" y="249"/>
                </a:cxn>
                <a:cxn ang="0">
                  <a:pos x="2" y="270"/>
                </a:cxn>
                <a:cxn ang="0">
                  <a:pos x="1" y="290"/>
                </a:cxn>
                <a:cxn ang="0">
                  <a:pos x="0" y="311"/>
                </a:cxn>
                <a:cxn ang="0">
                  <a:pos x="0" y="332"/>
                </a:cxn>
                <a:cxn ang="0">
                  <a:pos x="0" y="332"/>
                </a:cxn>
                <a:cxn ang="0">
                  <a:pos x="0" y="334"/>
                </a:cxn>
                <a:cxn ang="0">
                  <a:pos x="1" y="336"/>
                </a:cxn>
                <a:cxn ang="0">
                  <a:pos x="3" y="336"/>
                </a:cxn>
                <a:cxn ang="0">
                  <a:pos x="5" y="337"/>
                </a:cxn>
                <a:cxn ang="0">
                  <a:pos x="6" y="336"/>
                </a:cxn>
                <a:cxn ang="0">
                  <a:pos x="8" y="336"/>
                </a:cxn>
                <a:cxn ang="0">
                  <a:pos x="9" y="334"/>
                </a:cxn>
                <a:cxn ang="0">
                  <a:pos x="9" y="332"/>
                </a:cxn>
                <a:cxn ang="0">
                  <a:pos x="9" y="332"/>
                </a:cxn>
                <a:cxn ang="0">
                  <a:pos x="9" y="310"/>
                </a:cxn>
                <a:cxn ang="0">
                  <a:pos x="10" y="288"/>
                </a:cxn>
                <a:cxn ang="0">
                  <a:pos x="12" y="265"/>
                </a:cxn>
                <a:cxn ang="0">
                  <a:pos x="16" y="244"/>
                </a:cxn>
                <a:cxn ang="0">
                  <a:pos x="16" y="244"/>
                </a:cxn>
                <a:cxn ang="0">
                  <a:pos x="32" y="164"/>
                </a:cxn>
                <a:cxn ang="0">
                  <a:pos x="32" y="164"/>
                </a:cxn>
                <a:cxn ang="0">
                  <a:pos x="39" y="122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52" y="61"/>
                </a:cxn>
                <a:cxn ang="0">
                  <a:pos x="60" y="43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337">
                  <a:moveTo>
                    <a:pt x="66" y="3"/>
                  </a:moveTo>
                  <a:lnTo>
                    <a:pt x="66" y="3"/>
                  </a:lnTo>
                  <a:lnTo>
                    <a:pt x="51" y="40"/>
                  </a:lnTo>
                  <a:lnTo>
                    <a:pt x="44" y="59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3" y="101"/>
                  </a:lnTo>
                  <a:lnTo>
                    <a:pt x="29" y="124"/>
                  </a:lnTo>
                  <a:lnTo>
                    <a:pt x="20" y="170"/>
                  </a:lnTo>
                  <a:lnTo>
                    <a:pt x="20" y="170"/>
                  </a:lnTo>
                  <a:lnTo>
                    <a:pt x="5" y="249"/>
                  </a:lnTo>
                  <a:lnTo>
                    <a:pt x="5" y="249"/>
                  </a:lnTo>
                  <a:lnTo>
                    <a:pt x="2" y="270"/>
                  </a:lnTo>
                  <a:lnTo>
                    <a:pt x="1" y="290"/>
                  </a:lnTo>
                  <a:lnTo>
                    <a:pt x="0" y="311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34"/>
                  </a:lnTo>
                  <a:lnTo>
                    <a:pt x="1" y="336"/>
                  </a:lnTo>
                  <a:lnTo>
                    <a:pt x="3" y="336"/>
                  </a:lnTo>
                  <a:lnTo>
                    <a:pt x="5" y="337"/>
                  </a:lnTo>
                  <a:lnTo>
                    <a:pt x="6" y="336"/>
                  </a:lnTo>
                  <a:lnTo>
                    <a:pt x="8" y="336"/>
                  </a:lnTo>
                  <a:lnTo>
                    <a:pt x="9" y="334"/>
                  </a:lnTo>
                  <a:lnTo>
                    <a:pt x="9" y="332"/>
                  </a:lnTo>
                  <a:lnTo>
                    <a:pt x="9" y="332"/>
                  </a:lnTo>
                  <a:lnTo>
                    <a:pt x="9" y="310"/>
                  </a:lnTo>
                  <a:lnTo>
                    <a:pt x="10" y="288"/>
                  </a:lnTo>
                  <a:lnTo>
                    <a:pt x="12" y="265"/>
                  </a:lnTo>
                  <a:lnTo>
                    <a:pt x="16" y="244"/>
                  </a:lnTo>
                  <a:lnTo>
                    <a:pt x="16" y="244"/>
                  </a:lnTo>
                  <a:lnTo>
                    <a:pt x="32" y="164"/>
                  </a:lnTo>
                  <a:lnTo>
                    <a:pt x="32" y="164"/>
                  </a:lnTo>
                  <a:lnTo>
                    <a:pt x="39" y="122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61"/>
                  </a:lnTo>
                  <a:lnTo>
                    <a:pt x="60" y="43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2" name="Freeform 168"/>
            <p:cNvSpPr/>
            <p:nvPr/>
          </p:nvSpPr>
          <p:spPr bwMode="auto">
            <a:xfrm>
              <a:off x="4271963" y="2197100"/>
              <a:ext cx="55563" cy="195263"/>
            </a:xfrm>
            <a:custGeom>
              <a:avLst/>
              <a:gdLst/>
              <a:ahLst/>
              <a:cxnLst>
                <a:cxn ang="0">
                  <a:pos x="98" y="2"/>
                </a:cxn>
                <a:cxn ang="0">
                  <a:pos x="98" y="2"/>
                </a:cxn>
                <a:cxn ang="0">
                  <a:pos x="84" y="26"/>
                </a:cxn>
                <a:cxn ang="0">
                  <a:pos x="71" y="51"/>
                </a:cxn>
                <a:cxn ang="0">
                  <a:pos x="61" y="77"/>
                </a:cxn>
                <a:cxn ang="0">
                  <a:pos x="51" y="103"/>
                </a:cxn>
                <a:cxn ang="0">
                  <a:pos x="42" y="128"/>
                </a:cxn>
                <a:cxn ang="0">
                  <a:pos x="34" y="155"/>
                </a:cxn>
                <a:cxn ang="0">
                  <a:pos x="27" y="182"/>
                </a:cxn>
                <a:cxn ang="0">
                  <a:pos x="21" y="209"/>
                </a:cxn>
                <a:cxn ang="0">
                  <a:pos x="21" y="209"/>
                </a:cxn>
                <a:cxn ang="0">
                  <a:pos x="14" y="234"/>
                </a:cxn>
                <a:cxn ang="0">
                  <a:pos x="9" y="259"/>
                </a:cxn>
                <a:cxn ang="0">
                  <a:pos x="6" y="283"/>
                </a:cxn>
                <a:cxn ang="0">
                  <a:pos x="3" y="308"/>
                </a:cxn>
                <a:cxn ang="0">
                  <a:pos x="3" y="308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0" y="349"/>
                </a:cxn>
                <a:cxn ang="0">
                  <a:pos x="1" y="356"/>
                </a:cxn>
                <a:cxn ang="0">
                  <a:pos x="4" y="363"/>
                </a:cxn>
                <a:cxn ang="0">
                  <a:pos x="6" y="366"/>
                </a:cxn>
                <a:cxn ang="0">
                  <a:pos x="8" y="368"/>
                </a:cxn>
                <a:cxn ang="0">
                  <a:pos x="8" y="368"/>
                </a:cxn>
                <a:cxn ang="0">
                  <a:pos x="11" y="370"/>
                </a:cxn>
                <a:cxn ang="0">
                  <a:pos x="13" y="369"/>
                </a:cxn>
                <a:cxn ang="0">
                  <a:pos x="15" y="368"/>
                </a:cxn>
                <a:cxn ang="0">
                  <a:pos x="16" y="365"/>
                </a:cxn>
                <a:cxn ang="0">
                  <a:pos x="16" y="361"/>
                </a:cxn>
                <a:cxn ang="0">
                  <a:pos x="16" y="361"/>
                </a:cxn>
                <a:cxn ang="0">
                  <a:pos x="16" y="359"/>
                </a:cxn>
                <a:cxn ang="0">
                  <a:pos x="15" y="357"/>
                </a:cxn>
                <a:cxn ang="0">
                  <a:pos x="13" y="356"/>
                </a:cxn>
                <a:cxn ang="0">
                  <a:pos x="11" y="356"/>
                </a:cxn>
                <a:cxn ang="0">
                  <a:pos x="11" y="356"/>
                </a:cxn>
                <a:cxn ang="0">
                  <a:pos x="10" y="349"/>
                </a:cxn>
                <a:cxn ang="0">
                  <a:pos x="10" y="339"/>
                </a:cxn>
                <a:cxn ang="0">
                  <a:pos x="11" y="324"/>
                </a:cxn>
                <a:cxn ang="0">
                  <a:pos x="11" y="324"/>
                </a:cxn>
                <a:cxn ang="0">
                  <a:pos x="12" y="304"/>
                </a:cxn>
                <a:cxn ang="0">
                  <a:pos x="14" y="283"/>
                </a:cxn>
                <a:cxn ang="0">
                  <a:pos x="14" y="283"/>
                </a:cxn>
                <a:cxn ang="0">
                  <a:pos x="19" y="259"/>
                </a:cxn>
                <a:cxn ang="0">
                  <a:pos x="24" y="235"/>
                </a:cxn>
                <a:cxn ang="0">
                  <a:pos x="35" y="185"/>
                </a:cxn>
                <a:cxn ang="0">
                  <a:pos x="35" y="185"/>
                </a:cxn>
                <a:cxn ang="0">
                  <a:pos x="47" y="143"/>
                </a:cxn>
                <a:cxn ang="0">
                  <a:pos x="61" y="102"/>
                </a:cxn>
                <a:cxn ang="0">
                  <a:pos x="61" y="102"/>
                </a:cxn>
                <a:cxn ang="0">
                  <a:pos x="70" y="77"/>
                </a:cxn>
                <a:cxn ang="0">
                  <a:pos x="80" y="53"/>
                </a:cxn>
                <a:cxn ang="0">
                  <a:pos x="93" y="30"/>
                </a:cxn>
                <a:cxn ang="0">
                  <a:pos x="106" y="8"/>
                </a:cxn>
                <a:cxn ang="0">
                  <a:pos x="106" y="8"/>
                </a:cxn>
                <a:cxn ang="0">
                  <a:pos x="106" y="6"/>
                </a:cxn>
                <a:cxn ang="0">
                  <a:pos x="106" y="3"/>
                </a:cxn>
                <a:cxn ang="0">
                  <a:pos x="105" y="2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2"/>
                </a:cxn>
                <a:cxn ang="0">
                  <a:pos x="98" y="2"/>
                </a:cxn>
              </a:cxnLst>
              <a:rect l="0" t="0" r="r" b="b"/>
              <a:pathLst>
                <a:path w="106" h="370">
                  <a:moveTo>
                    <a:pt x="98" y="2"/>
                  </a:moveTo>
                  <a:lnTo>
                    <a:pt x="98" y="2"/>
                  </a:lnTo>
                  <a:lnTo>
                    <a:pt x="84" y="26"/>
                  </a:lnTo>
                  <a:lnTo>
                    <a:pt x="71" y="51"/>
                  </a:lnTo>
                  <a:lnTo>
                    <a:pt x="61" y="77"/>
                  </a:lnTo>
                  <a:lnTo>
                    <a:pt x="51" y="103"/>
                  </a:lnTo>
                  <a:lnTo>
                    <a:pt x="42" y="128"/>
                  </a:lnTo>
                  <a:lnTo>
                    <a:pt x="34" y="155"/>
                  </a:lnTo>
                  <a:lnTo>
                    <a:pt x="27" y="182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14" y="234"/>
                  </a:lnTo>
                  <a:lnTo>
                    <a:pt x="9" y="259"/>
                  </a:lnTo>
                  <a:lnTo>
                    <a:pt x="6" y="283"/>
                  </a:lnTo>
                  <a:lnTo>
                    <a:pt x="3" y="308"/>
                  </a:lnTo>
                  <a:lnTo>
                    <a:pt x="3" y="308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0" y="349"/>
                  </a:lnTo>
                  <a:lnTo>
                    <a:pt x="1" y="356"/>
                  </a:lnTo>
                  <a:lnTo>
                    <a:pt x="4" y="363"/>
                  </a:lnTo>
                  <a:lnTo>
                    <a:pt x="6" y="366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1" y="370"/>
                  </a:lnTo>
                  <a:lnTo>
                    <a:pt x="13" y="369"/>
                  </a:lnTo>
                  <a:lnTo>
                    <a:pt x="15" y="368"/>
                  </a:lnTo>
                  <a:lnTo>
                    <a:pt x="16" y="365"/>
                  </a:lnTo>
                  <a:lnTo>
                    <a:pt x="16" y="361"/>
                  </a:lnTo>
                  <a:lnTo>
                    <a:pt x="16" y="361"/>
                  </a:lnTo>
                  <a:lnTo>
                    <a:pt x="16" y="359"/>
                  </a:lnTo>
                  <a:lnTo>
                    <a:pt x="15" y="357"/>
                  </a:lnTo>
                  <a:lnTo>
                    <a:pt x="13" y="356"/>
                  </a:lnTo>
                  <a:lnTo>
                    <a:pt x="11" y="356"/>
                  </a:lnTo>
                  <a:lnTo>
                    <a:pt x="11" y="356"/>
                  </a:lnTo>
                  <a:lnTo>
                    <a:pt x="10" y="349"/>
                  </a:lnTo>
                  <a:lnTo>
                    <a:pt x="10" y="339"/>
                  </a:lnTo>
                  <a:lnTo>
                    <a:pt x="11" y="324"/>
                  </a:lnTo>
                  <a:lnTo>
                    <a:pt x="11" y="324"/>
                  </a:lnTo>
                  <a:lnTo>
                    <a:pt x="12" y="304"/>
                  </a:lnTo>
                  <a:lnTo>
                    <a:pt x="14" y="283"/>
                  </a:lnTo>
                  <a:lnTo>
                    <a:pt x="14" y="283"/>
                  </a:lnTo>
                  <a:lnTo>
                    <a:pt x="19" y="259"/>
                  </a:lnTo>
                  <a:lnTo>
                    <a:pt x="24" y="235"/>
                  </a:lnTo>
                  <a:lnTo>
                    <a:pt x="35" y="185"/>
                  </a:lnTo>
                  <a:lnTo>
                    <a:pt x="35" y="185"/>
                  </a:lnTo>
                  <a:lnTo>
                    <a:pt x="47" y="143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70" y="77"/>
                  </a:lnTo>
                  <a:lnTo>
                    <a:pt x="80" y="53"/>
                  </a:lnTo>
                  <a:lnTo>
                    <a:pt x="93" y="30"/>
                  </a:lnTo>
                  <a:lnTo>
                    <a:pt x="106" y="8"/>
                  </a:lnTo>
                  <a:lnTo>
                    <a:pt x="106" y="8"/>
                  </a:lnTo>
                  <a:lnTo>
                    <a:pt x="106" y="6"/>
                  </a:lnTo>
                  <a:lnTo>
                    <a:pt x="106" y="3"/>
                  </a:lnTo>
                  <a:lnTo>
                    <a:pt x="105" y="2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2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3" name="Freeform 169"/>
            <p:cNvSpPr/>
            <p:nvPr/>
          </p:nvSpPr>
          <p:spPr bwMode="auto">
            <a:xfrm>
              <a:off x="4305300" y="2198688"/>
              <a:ext cx="39688" cy="146050"/>
            </a:xfrm>
            <a:custGeom>
              <a:avLst/>
              <a:gdLst/>
              <a:ahLst/>
              <a:cxnLst>
                <a:cxn ang="0">
                  <a:pos x="68" y="2"/>
                </a:cxn>
                <a:cxn ang="0">
                  <a:pos x="68" y="2"/>
                </a:cxn>
                <a:cxn ang="0">
                  <a:pos x="62" y="10"/>
                </a:cxn>
                <a:cxn ang="0">
                  <a:pos x="57" y="20"/>
                </a:cxn>
                <a:cxn ang="0">
                  <a:pos x="54" y="31"/>
                </a:cxn>
                <a:cxn ang="0">
                  <a:pos x="53" y="41"/>
                </a:cxn>
                <a:cxn ang="0">
                  <a:pos x="53" y="41"/>
                </a:cxn>
                <a:cxn ang="0">
                  <a:pos x="51" y="51"/>
                </a:cxn>
                <a:cxn ang="0">
                  <a:pos x="49" y="60"/>
                </a:cxn>
                <a:cxn ang="0">
                  <a:pos x="42" y="80"/>
                </a:cxn>
                <a:cxn ang="0">
                  <a:pos x="37" y="101"/>
                </a:cxn>
                <a:cxn ang="0">
                  <a:pos x="32" y="120"/>
                </a:cxn>
                <a:cxn ang="0">
                  <a:pos x="32" y="120"/>
                </a:cxn>
                <a:cxn ang="0">
                  <a:pos x="14" y="191"/>
                </a:cxn>
                <a:cxn ang="0">
                  <a:pos x="7" y="227"/>
                </a:cxn>
                <a:cxn ang="0">
                  <a:pos x="3" y="244"/>
                </a:cxn>
                <a:cxn ang="0">
                  <a:pos x="1" y="263"/>
                </a:cxn>
                <a:cxn ang="0">
                  <a:pos x="1" y="263"/>
                </a:cxn>
                <a:cxn ang="0">
                  <a:pos x="0" y="265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3"/>
                </a:cxn>
                <a:cxn ang="0">
                  <a:pos x="3" y="274"/>
                </a:cxn>
                <a:cxn ang="0">
                  <a:pos x="4" y="274"/>
                </a:cxn>
                <a:cxn ang="0">
                  <a:pos x="7" y="273"/>
                </a:cxn>
                <a:cxn ang="0">
                  <a:pos x="8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1" y="254"/>
                </a:cxn>
                <a:cxn ang="0">
                  <a:pos x="14" y="237"/>
                </a:cxn>
                <a:cxn ang="0">
                  <a:pos x="22" y="204"/>
                </a:cxn>
                <a:cxn ang="0">
                  <a:pos x="37" y="139"/>
                </a:cxn>
                <a:cxn ang="0">
                  <a:pos x="37" y="139"/>
                </a:cxn>
                <a:cxn ang="0">
                  <a:pos x="45" y="106"/>
                </a:cxn>
                <a:cxn ang="0">
                  <a:pos x="54" y="73"/>
                </a:cxn>
                <a:cxn ang="0">
                  <a:pos x="54" y="73"/>
                </a:cxn>
                <a:cxn ang="0">
                  <a:pos x="58" y="56"/>
                </a:cxn>
                <a:cxn ang="0">
                  <a:pos x="61" y="39"/>
                </a:cxn>
                <a:cxn ang="0">
                  <a:pos x="64" y="31"/>
                </a:cxn>
                <a:cxn ang="0">
                  <a:pos x="66" y="22"/>
                </a:cxn>
                <a:cxn ang="0">
                  <a:pos x="70" y="14"/>
                </a:cxn>
                <a:cxn ang="0">
                  <a:pos x="74" y="8"/>
                </a:cxn>
                <a:cxn ang="0">
                  <a:pos x="74" y="8"/>
                </a:cxn>
                <a:cxn ang="0">
                  <a:pos x="75" y="6"/>
                </a:cxn>
                <a:cxn ang="0">
                  <a:pos x="75" y="5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8" y="2"/>
                </a:cxn>
                <a:cxn ang="0">
                  <a:pos x="68" y="2"/>
                </a:cxn>
              </a:cxnLst>
              <a:rect l="0" t="0" r="r" b="b"/>
              <a:pathLst>
                <a:path w="75" h="274">
                  <a:moveTo>
                    <a:pt x="68" y="2"/>
                  </a:moveTo>
                  <a:lnTo>
                    <a:pt x="68" y="2"/>
                  </a:lnTo>
                  <a:lnTo>
                    <a:pt x="62" y="10"/>
                  </a:lnTo>
                  <a:lnTo>
                    <a:pt x="57" y="20"/>
                  </a:lnTo>
                  <a:lnTo>
                    <a:pt x="54" y="31"/>
                  </a:lnTo>
                  <a:lnTo>
                    <a:pt x="53" y="41"/>
                  </a:lnTo>
                  <a:lnTo>
                    <a:pt x="53" y="41"/>
                  </a:lnTo>
                  <a:lnTo>
                    <a:pt x="51" y="51"/>
                  </a:lnTo>
                  <a:lnTo>
                    <a:pt x="49" y="60"/>
                  </a:lnTo>
                  <a:lnTo>
                    <a:pt x="42" y="80"/>
                  </a:lnTo>
                  <a:lnTo>
                    <a:pt x="37" y="101"/>
                  </a:lnTo>
                  <a:lnTo>
                    <a:pt x="32" y="120"/>
                  </a:lnTo>
                  <a:lnTo>
                    <a:pt x="32" y="120"/>
                  </a:lnTo>
                  <a:lnTo>
                    <a:pt x="14" y="191"/>
                  </a:lnTo>
                  <a:lnTo>
                    <a:pt x="7" y="227"/>
                  </a:lnTo>
                  <a:lnTo>
                    <a:pt x="3" y="244"/>
                  </a:lnTo>
                  <a:lnTo>
                    <a:pt x="1" y="263"/>
                  </a:lnTo>
                  <a:lnTo>
                    <a:pt x="1" y="263"/>
                  </a:lnTo>
                  <a:lnTo>
                    <a:pt x="0" y="265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3" y="274"/>
                  </a:lnTo>
                  <a:lnTo>
                    <a:pt x="4" y="274"/>
                  </a:lnTo>
                  <a:lnTo>
                    <a:pt x="7" y="273"/>
                  </a:lnTo>
                  <a:lnTo>
                    <a:pt x="8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1" y="254"/>
                  </a:lnTo>
                  <a:lnTo>
                    <a:pt x="14" y="237"/>
                  </a:lnTo>
                  <a:lnTo>
                    <a:pt x="22" y="20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45" y="106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56"/>
                  </a:lnTo>
                  <a:lnTo>
                    <a:pt x="61" y="39"/>
                  </a:lnTo>
                  <a:lnTo>
                    <a:pt x="64" y="31"/>
                  </a:lnTo>
                  <a:lnTo>
                    <a:pt x="66" y="22"/>
                  </a:lnTo>
                  <a:lnTo>
                    <a:pt x="70" y="14"/>
                  </a:lnTo>
                  <a:lnTo>
                    <a:pt x="74" y="8"/>
                  </a:lnTo>
                  <a:lnTo>
                    <a:pt x="74" y="8"/>
                  </a:lnTo>
                  <a:lnTo>
                    <a:pt x="75" y="6"/>
                  </a:lnTo>
                  <a:lnTo>
                    <a:pt x="75" y="5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8" y="2"/>
                  </a:lnTo>
                  <a:lnTo>
                    <a:pt x="6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4" name="Freeform 170"/>
            <p:cNvSpPr/>
            <p:nvPr/>
          </p:nvSpPr>
          <p:spPr bwMode="auto">
            <a:xfrm>
              <a:off x="4338638" y="2201863"/>
              <a:ext cx="31750" cy="1127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1" y="10"/>
                </a:cxn>
                <a:cxn ang="0">
                  <a:pos x="48" y="16"/>
                </a:cxn>
                <a:cxn ang="0">
                  <a:pos x="43" y="29"/>
                </a:cxn>
                <a:cxn ang="0">
                  <a:pos x="38" y="41"/>
                </a:cxn>
                <a:cxn ang="0">
                  <a:pos x="36" y="47"/>
                </a:cxn>
                <a:cxn ang="0">
                  <a:pos x="34" y="54"/>
                </a:cxn>
                <a:cxn ang="0">
                  <a:pos x="34" y="54"/>
                </a:cxn>
                <a:cxn ang="0">
                  <a:pos x="25" y="103"/>
                </a:cxn>
                <a:cxn ang="0">
                  <a:pos x="25" y="103"/>
                </a:cxn>
                <a:cxn ang="0">
                  <a:pos x="23" y="116"/>
                </a:cxn>
                <a:cxn ang="0">
                  <a:pos x="19" y="129"/>
                </a:cxn>
                <a:cxn ang="0">
                  <a:pos x="10" y="156"/>
                </a:cxn>
                <a:cxn ang="0">
                  <a:pos x="3" y="181"/>
                </a:cxn>
                <a:cxn ang="0">
                  <a:pos x="1" y="195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6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0" y="200"/>
                </a:cxn>
                <a:cxn ang="0">
                  <a:pos x="11" y="192"/>
                </a:cxn>
                <a:cxn ang="0">
                  <a:pos x="15" y="176"/>
                </a:cxn>
                <a:cxn ang="0">
                  <a:pos x="26" y="144"/>
                </a:cxn>
                <a:cxn ang="0">
                  <a:pos x="26" y="144"/>
                </a:cxn>
                <a:cxn ang="0">
                  <a:pos x="29" y="131"/>
                </a:cxn>
                <a:cxn ang="0">
                  <a:pos x="32" y="117"/>
                </a:cxn>
                <a:cxn ang="0">
                  <a:pos x="37" y="91"/>
                </a:cxn>
                <a:cxn ang="0">
                  <a:pos x="37" y="91"/>
                </a:cxn>
                <a:cxn ang="0">
                  <a:pos x="41" y="67"/>
                </a:cxn>
                <a:cxn ang="0">
                  <a:pos x="46" y="42"/>
                </a:cxn>
                <a:cxn ang="0">
                  <a:pos x="46" y="42"/>
                </a:cxn>
                <a:cxn ang="0">
                  <a:pos x="50" y="33"/>
                </a:cxn>
                <a:cxn ang="0">
                  <a:pos x="55" y="23"/>
                </a:cxn>
                <a:cxn ang="0">
                  <a:pos x="59" y="14"/>
                </a:cxn>
                <a:cxn ang="0">
                  <a:pos x="60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3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4" y="1"/>
                </a:cxn>
                <a:cxn ang="0">
                  <a:pos x="53" y="3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1" h="212">
                  <a:moveTo>
                    <a:pt x="52" y="4"/>
                  </a:moveTo>
                  <a:lnTo>
                    <a:pt x="52" y="4"/>
                  </a:lnTo>
                  <a:lnTo>
                    <a:pt x="51" y="10"/>
                  </a:lnTo>
                  <a:lnTo>
                    <a:pt x="48" y="16"/>
                  </a:lnTo>
                  <a:lnTo>
                    <a:pt x="43" y="29"/>
                  </a:lnTo>
                  <a:lnTo>
                    <a:pt x="38" y="41"/>
                  </a:lnTo>
                  <a:lnTo>
                    <a:pt x="36" y="47"/>
                  </a:lnTo>
                  <a:lnTo>
                    <a:pt x="34" y="54"/>
                  </a:lnTo>
                  <a:lnTo>
                    <a:pt x="34" y="54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16"/>
                  </a:lnTo>
                  <a:lnTo>
                    <a:pt x="19" y="129"/>
                  </a:lnTo>
                  <a:lnTo>
                    <a:pt x="10" y="156"/>
                  </a:lnTo>
                  <a:lnTo>
                    <a:pt x="3" y="181"/>
                  </a:lnTo>
                  <a:lnTo>
                    <a:pt x="1" y="195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6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0"/>
                  </a:lnTo>
                  <a:lnTo>
                    <a:pt x="11" y="192"/>
                  </a:lnTo>
                  <a:lnTo>
                    <a:pt x="15" y="176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9" y="131"/>
                  </a:lnTo>
                  <a:lnTo>
                    <a:pt x="32" y="117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41" y="67"/>
                  </a:lnTo>
                  <a:lnTo>
                    <a:pt x="46" y="42"/>
                  </a:lnTo>
                  <a:lnTo>
                    <a:pt x="46" y="42"/>
                  </a:lnTo>
                  <a:lnTo>
                    <a:pt x="50" y="33"/>
                  </a:lnTo>
                  <a:lnTo>
                    <a:pt x="55" y="23"/>
                  </a:lnTo>
                  <a:lnTo>
                    <a:pt x="59" y="14"/>
                  </a:lnTo>
                  <a:lnTo>
                    <a:pt x="60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4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5" name="Freeform 171"/>
            <p:cNvSpPr/>
            <p:nvPr/>
          </p:nvSpPr>
          <p:spPr bwMode="auto">
            <a:xfrm>
              <a:off x="4357688" y="2209800"/>
              <a:ext cx="36513" cy="90488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51" y="10"/>
                </a:cxn>
                <a:cxn ang="0">
                  <a:pos x="43" y="22"/>
                </a:cxn>
                <a:cxn ang="0">
                  <a:pos x="37" y="34"/>
                </a:cxn>
                <a:cxn ang="0">
                  <a:pos x="33" y="48"/>
                </a:cxn>
                <a:cxn ang="0">
                  <a:pos x="29" y="61"/>
                </a:cxn>
                <a:cxn ang="0">
                  <a:pos x="25" y="75"/>
                </a:cxn>
                <a:cxn ang="0">
                  <a:pos x="20" y="100"/>
                </a:cxn>
                <a:cxn ang="0">
                  <a:pos x="20" y="100"/>
                </a:cxn>
                <a:cxn ang="0">
                  <a:pos x="15" y="115"/>
                </a:cxn>
                <a:cxn ang="0">
                  <a:pos x="6" y="135"/>
                </a:cxn>
                <a:cxn ang="0">
                  <a:pos x="3" y="147"/>
                </a:cxn>
                <a:cxn ang="0">
                  <a:pos x="0" y="156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3" y="170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1"/>
                </a:cxn>
                <a:cxn ang="0">
                  <a:pos x="9" y="169"/>
                </a:cxn>
                <a:cxn ang="0">
                  <a:pos x="10" y="167"/>
                </a:cxn>
                <a:cxn ang="0">
                  <a:pos x="11" y="165"/>
                </a:cxn>
                <a:cxn ang="0">
                  <a:pos x="10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0" y="159"/>
                </a:cxn>
                <a:cxn ang="0">
                  <a:pos x="14" y="152"/>
                </a:cxn>
                <a:cxn ang="0">
                  <a:pos x="18" y="138"/>
                </a:cxn>
                <a:cxn ang="0">
                  <a:pos x="18" y="138"/>
                </a:cxn>
                <a:cxn ang="0">
                  <a:pos x="24" y="119"/>
                </a:cxn>
                <a:cxn ang="0">
                  <a:pos x="29" y="100"/>
                </a:cxn>
                <a:cxn ang="0">
                  <a:pos x="29" y="100"/>
                </a:cxn>
                <a:cxn ang="0">
                  <a:pos x="34" y="76"/>
                </a:cxn>
                <a:cxn ang="0">
                  <a:pos x="38" y="63"/>
                </a:cxn>
                <a:cxn ang="0">
                  <a:pos x="41" y="51"/>
                </a:cxn>
                <a:cxn ang="0">
                  <a:pos x="47" y="38"/>
                </a:cxn>
                <a:cxn ang="0">
                  <a:pos x="52" y="27"/>
                </a:cxn>
                <a:cxn ang="0">
                  <a:pos x="58" y="17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8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8" h="171">
                  <a:moveTo>
                    <a:pt x="60" y="1"/>
                  </a:moveTo>
                  <a:lnTo>
                    <a:pt x="60" y="1"/>
                  </a:lnTo>
                  <a:lnTo>
                    <a:pt x="51" y="10"/>
                  </a:lnTo>
                  <a:lnTo>
                    <a:pt x="43" y="22"/>
                  </a:lnTo>
                  <a:lnTo>
                    <a:pt x="37" y="34"/>
                  </a:lnTo>
                  <a:lnTo>
                    <a:pt x="33" y="48"/>
                  </a:lnTo>
                  <a:lnTo>
                    <a:pt x="29" y="61"/>
                  </a:lnTo>
                  <a:lnTo>
                    <a:pt x="25" y="75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5" y="115"/>
                  </a:lnTo>
                  <a:lnTo>
                    <a:pt x="6" y="135"/>
                  </a:lnTo>
                  <a:lnTo>
                    <a:pt x="3" y="147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1"/>
                  </a:lnTo>
                  <a:lnTo>
                    <a:pt x="9" y="169"/>
                  </a:lnTo>
                  <a:lnTo>
                    <a:pt x="10" y="167"/>
                  </a:lnTo>
                  <a:lnTo>
                    <a:pt x="11" y="165"/>
                  </a:lnTo>
                  <a:lnTo>
                    <a:pt x="10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0" y="159"/>
                  </a:lnTo>
                  <a:lnTo>
                    <a:pt x="14" y="152"/>
                  </a:lnTo>
                  <a:lnTo>
                    <a:pt x="18" y="138"/>
                  </a:lnTo>
                  <a:lnTo>
                    <a:pt x="18" y="138"/>
                  </a:lnTo>
                  <a:lnTo>
                    <a:pt x="24" y="119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34" y="76"/>
                  </a:lnTo>
                  <a:lnTo>
                    <a:pt x="38" y="63"/>
                  </a:lnTo>
                  <a:lnTo>
                    <a:pt x="41" y="51"/>
                  </a:lnTo>
                  <a:lnTo>
                    <a:pt x="47" y="38"/>
                  </a:lnTo>
                  <a:lnTo>
                    <a:pt x="52" y="27"/>
                  </a:lnTo>
                  <a:lnTo>
                    <a:pt x="58" y="17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8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6" name="Freeform 172"/>
            <p:cNvSpPr/>
            <p:nvPr/>
          </p:nvSpPr>
          <p:spPr bwMode="auto">
            <a:xfrm>
              <a:off x="4383088" y="2219325"/>
              <a:ext cx="33338" cy="6350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50" y="2"/>
                </a:cxn>
                <a:cxn ang="0">
                  <a:pos x="46" y="5"/>
                </a:cxn>
                <a:cxn ang="0">
                  <a:pos x="42" y="8"/>
                </a:cxn>
                <a:cxn ang="0">
                  <a:pos x="39" y="11"/>
                </a:cxn>
                <a:cxn ang="0">
                  <a:pos x="33" y="19"/>
                </a:cxn>
                <a:cxn ang="0">
                  <a:pos x="29" y="30"/>
                </a:cxn>
                <a:cxn ang="0">
                  <a:pos x="29" y="30"/>
                </a:cxn>
                <a:cxn ang="0">
                  <a:pos x="13" y="70"/>
                </a:cxn>
                <a:cxn ang="0">
                  <a:pos x="6" y="9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3" y="100"/>
                </a:cxn>
                <a:cxn ang="0">
                  <a:pos x="17" y="84"/>
                </a:cxn>
                <a:cxn ang="0">
                  <a:pos x="23" y="70"/>
                </a:cxn>
                <a:cxn ang="0">
                  <a:pos x="30" y="56"/>
                </a:cxn>
                <a:cxn ang="0">
                  <a:pos x="30" y="56"/>
                </a:cxn>
                <a:cxn ang="0">
                  <a:pos x="34" y="42"/>
                </a:cxn>
                <a:cxn ang="0">
                  <a:pos x="39" y="29"/>
                </a:cxn>
                <a:cxn ang="0">
                  <a:pos x="42" y="22"/>
                </a:cxn>
                <a:cxn ang="0">
                  <a:pos x="46" y="17"/>
                </a:cxn>
                <a:cxn ang="0">
                  <a:pos x="51" y="12"/>
                </a:cxn>
                <a:cxn ang="0">
                  <a:pos x="57" y="9"/>
                </a:cxn>
                <a:cxn ang="0">
                  <a:pos x="57" y="9"/>
                </a:cxn>
                <a:cxn ang="0">
                  <a:pos x="60" y="8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1" y="2"/>
                </a:cxn>
                <a:cxn ang="0">
                  <a:pos x="60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5" y="0"/>
                </a:cxn>
              </a:cxnLst>
              <a:rect l="0" t="0" r="r" b="b"/>
              <a:pathLst>
                <a:path w="62" h="119">
                  <a:moveTo>
                    <a:pt x="55" y="0"/>
                  </a:moveTo>
                  <a:lnTo>
                    <a:pt x="55" y="0"/>
                  </a:lnTo>
                  <a:lnTo>
                    <a:pt x="50" y="2"/>
                  </a:lnTo>
                  <a:lnTo>
                    <a:pt x="46" y="5"/>
                  </a:lnTo>
                  <a:lnTo>
                    <a:pt x="42" y="8"/>
                  </a:lnTo>
                  <a:lnTo>
                    <a:pt x="39" y="11"/>
                  </a:lnTo>
                  <a:lnTo>
                    <a:pt x="33" y="19"/>
                  </a:lnTo>
                  <a:lnTo>
                    <a:pt x="29" y="30"/>
                  </a:lnTo>
                  <a:lnTo>
                    <a:pt x="29" y="30"/>
                  </a:lnTo>
                  <a:lnTo>
                    <a:pt x="13" y="70"/>
                  </a:lnTo>
                  <a:lnTo>
                    <a:pt x="6" y="9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3" y="100"/>
                  </a:lnTo>
                  <a:lnTo>
                    <a:pt x="17" y="84"/>
                  </a:lnTo>
                  <a:lnTo>
                    <a:pt x="23" y="70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4" y="42"/>
                  </a:lnTo>
                  <a:lnTo>
                    <a:pt x="39" y="29"/>
                  </a:lnTo>
                  <a:lnTo>
                    <a:pt x="42" y="22"/>
                  </a:lnTo>
                  <a:lnTo>
                    <a:pt x="46" y="17"/>
                  </a:lnTo>
                  <a:lnTo>
                    <a:pt x="51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60" y="8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1" y="2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7" name="Freeform 173"/>
            <p:cNvSpPr/>
            <p:nvPr/>
          </p:nvSpPr>
          <p:spPr bwMode="auto">
            <a:xfrm>
              <a:off x="4403725" y="2228850"/>
              <a:ext cx="17463" cy="52388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24" y="2"/>
                </a:cxn>
                <a:cxn ang="0">
                  <a:pos x="22" y="6"/>
                </a:cxn>
                <a:cxn ang="0">
                  <a:pos x="17" y="12"/>
                </a:cxn>
                <a:cxn ang="0">
                  <a:pos x="15" y="20"/>
                </a:cxn>
                <a:cxn ang="0">
                  <a:pos x="14" y="27"/>
                </a:cxn>
                <a:cxn ang="0">
                  <a:pos x="14" y="27"/>
                </a:cxn>
                <a:cxn ang="0">
                  <a:pos x="12" y="45"/>
                </a:cxn>
                <a:cxn ang="0">
                  <a:pos x="10" y="61"/>
                </a:cxn>
                <a:cxn ang="0">
                  <a:pos x="6" y="78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1" y="100"/>
                </a:cxn>
                <a:cxn ang="0">
                  <a:pos x="3" y="100"/>
                </a:cxn>
                <a:cxn ang="0">
                  <a:pos x="6" y="100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5" y="80"/>
                </a:cxn>
                <a:cxn ang="0">
                  <a:pos x="18" y="75"/>
                </a:cxn>
                <a:cxn ang="0">
                  <a:pos x="18" y="75"/>
                </a:cxn>
                <a:cxn ang="0">
                  <a:pos x="19" y="72"/>
                </a:cxn>
                <a:cxn ang="0">
                  <a:pos x="21" y="69"/>
                </a:cxn>
                <a:cxn ang="0">
                  <a:pos x="21" y="62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23" y="28"/>
                </a:cxn>
                <a:cxn ang="0">
                  <a:pos x="24" y="22"/>
                </a:cxn>
                <a:cxn ang="0">
                  <a:pos x="25" y="17"/>
                </a:cxn>
                <a:cxn ang="0">
                  <a:pos x="27" y="13"/>
                </a:cxn>
                <a:cxn ang="0">
                  <a:pos x="30" y="10"/>
                </a:cxn>
                <a:cxn ang="0">
                  <a:pos x="30" y="10"/>
                </a:cxn>
                <a:cxn ang="0">
                  <a:pos x="31" y="9"/>
                </a:cxn>
                <a:cxn ang="0">
                  <a:pos x="32" y="8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3" h="100">
                  <a:moveTo>
                    <a:pt x="27" y="1"/>
                  </a:moveTo>
                  <a:lnTo>
                    <a:pt x="27" y="1"/>
                  </a:lnTo>
                  <a:lnTo>
                    <a:pt x="24" y="2"/>
                  </a:lnTo>
                  <a:lnTo>
                    <a:pt x="22" y="6"/>
                  </a:lnTo>
                  <a:lnTo>
                    <a:pt x="17" y="12"/>
                  </a:lnTo>
                  <a:lnTo>
                    <a:pt x="15" y="20"/>
                  </a:lnTo>
                  <a:lnTo>
                    <a:pt x="14" y="27"/>
                  </a:lnTo>
                  <a:lnTo>
                    <a:pt x="14" y="27"/>
                  </a:lnTo>
                  <a:lnTo>
                    <a:pt x="12" y="45"/>
                  </a:lnTo>
                  <a:lnTo>
                    <a:pt x="10" y="61"/>
                  </a:lnTo>
                  <a:lnTo>
                    <a:pt x="6" y="78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1" y="100"/>
                  </a:lnTo>
                  <a:lnTo>
                    <a:pt x="3" y="100"/>
                  </a:lnTo>
                  <a:lnTo>
                    <a:pt x="6" y="100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5" y="80"/>
                  </a:lnTo>
                  <a:lnTo>
                    <a:pt x="18" y="75"/>
                  </a:lnTo>
                  <a:lnTo>
                    <a:pt x="18" y="75"/>
                  </a:lnTo>
                  <a:lnTo>
                    <a:pt x="19" y="72"/>
                  </a:lnTo>
                  <a:lnTo>
                    <a:pt x="21" y="69"/>
                  </a:lnTo>
                  <a:lnTo>
                    <a:pt x="21" y="62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23" y="28"/>
                  </a:lnTo>
                  <a:lnTo>
                    <a:pt x="24" y="22"/>
                  </a:lnTo>
                  <a:lnTo>
                    <a:pt x="25" y="17"/>
                  </a:lnTo>
                  <a:lnTo>
                    <a:pt x="27" y="13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8" name="Freeform 174"/>
            <p:cNvSpPr/>
            <p:nvPr/>
          </p:nvSpPr>
          <p:spPr bwMode="auto">
            <a:xfrm>
              <a:off x="4340225" y="243681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5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6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0">
                  <a:moveTo>
                    <a:pt x="0" y="5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5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59" name="Freeform 175"/>
            <p:cNvSpPr/>
            <p:nvPr/>
          </p:nvSpPr>
          <p:spPr bwMode="auto">
            <a:xfrm>
              <a:off x="4370388" y="2460625"/>
              <a:ext cx="11113" cy="65088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2"/>
                </a:cxn>
                <a:cxn ang="0">
                  <a:pos x="9" y="9"/>
                </a:cxn>
                <a:cxn ang="0">
                  <a:pos x="7" y="15"/>
                </a:cxn>
                <a:cxn ang="0">
                  <a:pos x="3" y="29"/>
                </a:cxn>
                <a:cxn ang="0">
                  <a:pos x="1" y="44"/>
                </a:cxn>
                <a:cxn ang="0">
                  <a:pos x="0" y="59"/>
                </a:cxn>
                <a:cxn ang="0">
                  <a:pos x="1" y="90"/>
                </a:cxn>
                <a:cxn ang="0">
                  <a:pos x="2" y="118"/>
                </a:cxn>
                <a:cxn ang="0">
                  <a:pos x="2" y="118"/>
                </a:cxn>
                <a:cxn ang="0">
                  <a:pos x="3" y="120"/>
                </a:cxn>
                <a:cxn ang="0">
                  <a:pos x="4" y="122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9" y="123"/>
                </a:cxn>
                <a:cxn ang="0">
                  <a:pos x="10" y="122"/>
                </a:cxn>
                <a:cxn ang="0">
                  <a:pos x="11" y="120"/>
                </a:cxn>
                <a:cxn ang="0">
                  <a:pos x="11" y="118"/>
                </a:cxn>
                <a:cxn ang="0">
                  <a:pos x="11" y="118"/>
                </a:cxn>
                <a:cxn ang="0">
                  <a:pos x="10" y="91"/>
                </a:cxn>
                <a:cxn ang="0">
                  <a:pos x="10" y="61"/>
                </a:cxn>
                <a:cxn ang="0">
                  <a:pos x="10" y="47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7" y="13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2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2"/>
                </a:cxn>
              </a:cxnLst>
              <a:rect l="0" t="0" r="r" b="b"/>
              <a:pathLst>
                <a:path w="22" h="123">
                  <a:moveTo>
                    <a:pt x="12" y="2"/>
                  </a:moveTo>
                  <a:lnTo>
                    <a:pt x="12" y="2"/>
                  </a:lnTo>
                  <a:lnTo>
                    <a:pt x="9" y="9"/>
                  </a:lnTo>
                  <a:lnTo>
                    <a:pt x="7" y="15"/>
                  </a:lnTo>
                  <a:lnTo>
                    <a:pt x="3" y="29"/>
                  </a:lnTo>
                  <a:lnTo>
                    <a:pt x="1" y="44"/>
                  </a:lnTo>
                  <a:lnTo>
                    <a:pt x="0" y="59"/>
                  </a:lnTo>
                  <a:lnTo>
                    <a:pt x="1" y="90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4" y="122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9" y="123"/>
                  </a:lnTo>
                  <a:lnTo>
                    <a:pt x="10" y="122"/>
                  </a:lnTo>
                  <a:lnTo>
                    <a:pt x="11" y="120"/>
                  </a:lnTo>
                  <a:lnTo>
                    <a:pt x="11" y="118"/>
                  </a:lnTo>
                  <a:lnTo>
                    <a:pt x="11" y="118"/>
                  </a:lnTo>
                  <a:lnTo>
                    <a:pt x="10" y="91"/>
                  </a:lnTo>
                  <a:lnTo>
                    <a:pt x="10" y="61"/>
                  </a:lnTo>
                  <a:lnTo>
                    <a:pt x="10" y="47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2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0" name="Freeform 176"/>
            <p:cNvSpPr/>
            <p:nvPr/>
          </p:nvSpPr>
          <p:spPr bwMode="auto">
            <a:xfrm>
              <a:off x="4395788" y="2492375"/>
              <a:ext cx="7938" cy="55563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29"/>
                </a:cxn>
                <a:cxn ang="0">
                  <a:pos x="2" y="53"/>
                </a:cxn>
                <a:cxn ang="0">
                  <a:pos x="1" y="7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5"/>
                </a:cxn>
                <a:cxn ang="0">
                  <a:pos x="9" y="104"/>
                </a:cxn>
                <a:cxn ang="0">
                  <a:pos x="10" y="102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1" y="77"/>
                </a:cxn>
                <a:cxn ang="0">
                  <a:pos x="13" y="53"/>
                </a:cxn>
                <a:cxn ang="0">
                  <a:pos x="14" y="29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7" y="2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05">
                  <a:moveTo>
                    <a:pt x="6" y="5"/>
                  </a:moveTo>
                  <a:lnTo>
                    <a:pt x="6" y="5"/>
                  </a:lnTo>
                  <a:lnTo>
                    <a:pt x="5" y="29"/>
                  </a:lnTo>
                  <a:lnTo>
                    <a:pt x="2" y="53"/>
                  </a:lnTo>
                  <a:lnTo>
                    <a:pt x="1" y="7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9" y="104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1" y="77"/>
                  </a:lnTo>
                  <a:lnTo>
                    <a:pt x="13" y="53"/>
                  </a:lnTo>
                  <a:lnTo>
                    <a:pt x="14" y="29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1" name="Freeform 177"/>
            <p:cNvSpPr/>
            <p:nvPr/>
          </p:nvSpPr>
          <p:spPr bwMode="auto">
            <a:xfrm>
              <a:off x="4424363" y="2520950"/>
              <a:ext cx="4763" cy="714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6"/>
                </a:cxn>
                <a:cxn ang="0">
                  <a:pos x="4" y="137"/>
                </a:cxn>
                <a:cxn ang="0">
                  <a:pos x="6" y="136"/>
                </a:cxn>
                <a:cxn ang="0">
                  <a:pos x="7" y="136"/>
                </a:cxn>
                <a:cxn ang="0">
                  <a:pos x="8" y="134"/>
                </a:cxn>
                <a:cxn ang="0">
                  <a:pos x="9" y="13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137">
                  <a:moveTo>
                    <a:pt x="0" y="4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6"/>
                  </a:lnTo>
                  <a:lnTo>
                    <a:pt x="4" y="137"/>
                  </a:lnTo>
                  <a:lnTo>
                    <a:pt x="6" y="136"/>
                  </a:lnTo>
                  <a:lnTo>
                    <a:pt x="7" y="136"/>
                  </a:lnTo>
                  <a:lnTo>
                    <a:pt x="8" y="134"/>
                  </a:lnTo>
                  <a:lnTo>
                    <a:pt x="9" y="13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2" name="Freeform 178"/>
            <p:cNvSpPr/>
            <p:nvPr/>
          </p:nvSpPr>
          <p:spPr bwMode="auto">
            <a:xfrm>
              <a:off x="4451350" y="2547938"/>
              <a:ext cx="7938" cy="68263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3"/>
                </a:cxn>
                <a:cxn ang="0">
                  <a:pos x="1" y="47"/>
                </a:cxn>
                <a:cxn ang="0">
                  <a:pos x="0" y="62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3" y="128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4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0" y="52"/>
                </a:cxn>
                <a:cxn ang="0">
                  <a:pos x="11" y="3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2"/>
                </a:cxn>
                <a:cxn ang="0">
                  <a:pos x="11" y="1"/>
                </a:cxn>
                <a:cxn ang="0">
                  <a:pos x="10" y="0"/>
                </a:cxn>
                <a:cxn ang="0">
                  <a:pos x="6" y="2"/>
                </a:cxn>
                <a:cxn ang="0">
                  <a:pos x="5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28">
                  <a:moveTo>
                    <a:pt x="5" y="5"/>
                  </a:moveTo>
                  <a:lnTo>
                    <a:pt x="5" y="5"/>
                  </a:lnTo>
                  <a:lnTo>
                    <a:pt x="2" y="33"/>
                  </a:lnTo>
                  <a:lnTo>
                    <a:pt x="1" y="47"/>
                  </a:lnTo>
                  <a:lnTo>
                    <a:pt x="0" y="62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3" y="128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4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0" y="52"/>
                  </a:lnTo>
                  <a:lnTo>
                    <a:pt x="11" y="3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3" name="Freeform 179"/>
            <p:cNvSpPr/>
            <p:nvPr/>
          </p:nvSpPr>
          <p:spPr bwMode="auto">
            <a:xfrm>
              <a:off x="4478338" y="2578100"/>
              <a:ext cx="6350" cy="555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10" y="10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104">
                  <a:moveTo>
                    <a:pt x="0" y="5"/>
                  </a:move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10" y="10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4" name="Freeform 180"/>
            <p:cNvSpPr/>
            <p:nvPr/>
          </p:nvSpPr>
          <p:spPr bwMode="auto">
            <a:xfrm>
              <a:off x="4500563" y="2608263"/>
              <a:ext cx="7938" cy="49213"/>
            </a:xfrm>
            <a:custGeom>
              <a:avLst/>
              <a:gdLst/>
              <a:ahLst/>
              <a:cxnLst>
                <a:cxn ang="0">
                  <a:pos x="15" y="88"/>
                </a:cxn>
                <a:cxn ang="0">
                  <a:pos x="15" y="88"/>
                </a:cxn>
                <a:cxn ang="0">
                  <a:pos x="12" y="79"/>
                </a:cxn>
                <a:cxn ang="0">
                  <a:pos x="10" y="68"/>
                </a:cxn>
                <a:cxn ang="0">
                  <a:pos x="9" y="57"/>
                </a:cxn>
                <a:cxn ang="0">
                  <a:pos x="9" y="47"/>
                </a:cxn>
                <a:cxn ang="0">
                  <a:pos x="9" y="2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6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9"/>
                </a:cxn>
                <a:cxn ang="0">
                  <a:pos x="3" y="81"/>
                </a:cxn>
                <a:cxn ang="0">
                  <a:pos x="6" y="91"/>
                </a:cxn>
                <a:cxn ang="0">
                  <a:pos x="6" y="91"/>
                </a:cxn>
                <a:cxn ang="0">
                  <a:pos x="7" y="93"/>
                </a:cxn>
                <a:cxn ang="0">
                  <a:pos x="8" y="94"/>
                </a:cxn>
                <a:cxn ang="0">
                  <a:pos x="10" y="94"/>
                </a:cxn>
                <a:cxn ang="0">
                  <a:pos x="12" y="94"/>
                </a:cxn>
                <a:cxn ang="0">
                  <a:pos x="13" y="93"/>
                </a:cxn>
                <a:cxn ang="0">
                  <a:pos x="14" y="92"/>
                </a:cxn>
                <a:cxn ang="0">
                  <a:pos x="15" y="90"/>
                </a:cxn>
                <a:cxn ang="0">
                  <a:pos x="15" y="88"/>
                </a:cxn>
                <a:cxn ang="0">
                  <a:pos x="15" y="88"/>
                </a:cxn>
              </a:cxnLst>
              <a:rect l="0" t="0" r="r" b="b"/>
              <a:pathLst>
                <a:path w="15" h="94">
                  <a:moveTo>
                    <a:pt x="15" y="88"/>
                  </a:moveTo>
                  <a:lnTo>
                    <a:pt x="15" y="88"/>
                  </a:lnTo>
                  <a:lnTo>
                    <a:pt x="12" y="79"/>
                  </a:lnTo>
                  <a:lnTo>
                    <a:pt x="10" y="68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9" y="2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6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3" y="81"/>
                  </a:lnTo>
                  <a:lnTo>
                    <a:pt x="6" y="91"/>
                  </a:lnTo>
                  <a:lnTo>
                    <a:pt x="6" y="91"/>
                  </a:lnTo>
                  <a:lnTo>
                    <a:pt x="7" y="93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3"/>
                  </a:lnTo>
                  <a:lnTo>
                    <a:pt x="14" y="92"/>
                  </a:lnTo>
                  <a:lnTo>
                    <a:pt x="15" y="90"/>
                  </a:lnTo>
                  <a:lnTo>
                    <a:pt x="15" y="88"/>
                  </a:lnTo>
                  <a:lnTo>
                    <a:pt x="15" y="8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5" name="Freeform 181"/>
            <p:cNvSpPr/>
            <p:nvPr/>
          </p:nvSpPr>
          <p:spPr bwMode="auto">
            <a:xfrm>
              <a:off x="4529138" y="2622550"/>
              <a:ext cx="7938" cy="63500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8"/>
                </a:cxn>
                <a:cxn ang="0">
                  <a:pos x="3" y="31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86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6" y="119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1" y="114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1"/>
                </a:cxn>
                <a:cxn ang="0">
                  <a:pos x="14" y="18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119">
                  <a:moveTo>
                    <a:pt x="6" y="5"/>
                  </a:moveTo>
                  <a:lnTo>
                    <a:pt x="6" y="5"/>
                  </a:lnTo>
                  <a:lnTo>
                    <a:pt x="5" y="18"/>
                  </a:lnTo>
                  <a:lnTo>
                    <a:pt x="3" y="31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86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6" y="119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1" y="114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1"/>
                  </a:lnTo>
                  <a:lnTo>
                    <a:pt x="14" y="18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6" name="Freeform 182"/>
            <p:cNvSpPr/>
            <p:nvPr/>
          </p:nvSpPr>
          <p:spPr bwMode="auto">
            <a:xfrm>
              <a:off x="4551363" y="2652713"/>
              <a:ext cx="4763" cy="55563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0" y="53"/>
                </a:cxn>
                <a:cxn ang="0">
                  <a:pos x="0" y="75"/>
                </a:cxn>
                <a:cxn ang="0">
                  <a:pos x="2" y="99"/>
                </a:cxn>
                <a:cxn ang="0">
                  <a:pos x="2" y="99"/>
                </a:cxn>
                <a:cxn ang="0">
                  <a:pos x="2" y="101"/>
                </a:cxn>
                <a:cxn ang="0">
                  <a:pos x="4" y="103"/>
                </a:cxn>
                <a:cxn ang="0">
                  <a:pos x="7" y="104"/>
                </a:cxn>
                <a:cxn ang="0">
                  <a:pos x="9" y="104"/>
                </a:cxn>
                <a:cxn ang="0">
                  <a:pos x="10" y="103"/>
                </a:cxn>
                <a:cxn ang="0">
                  <a:pos x="11" y="101"/>
                </a:cxn>
                <a:cxn ang="0">
                  <a:pos x="11" y="99"/>
                </a:cxn>
                <a:cxn ang="0">
                  <a:pos x="11" y="99"/>
                </a:cxn>
                <a:cxn ang="0">
                  <a:pos x="9" y="75"/>
                </a:cxn>
                <a:cxn ang="0">
                  <a:pos x="9" y="53"/>
                </a:cxn>
                <a:cxn ang="0">
                  <a:pos x="11" y="5"/>
                </a:cxn>
                <a:cxn ang="0">
                  <a:pos x="11" y="5"/>
                </a:cxn>
              </a:cxnLst>
              <a:rect l="0" t="0" r="r" b="b"/>
              <a:pathLst>
                <a:path w="11" h="104">
                  <a:moveTo>
                    <a:pt x="11" y="5"/>
                  </a:move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3"/>
                  </a:lnTo>
                  <a:lnTo>
                    <a:pt x="0" y="75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2" y="101"/>
                  </a:lnTo>
                  <a:lnTo>
                    <a:pt x="4" y="103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10" y="103"/>
                  </a:lnTo>
                  <a:lnTo>
                    <a:pt x="11" y="101"/>
                  </a:lnTo>
                  <a:lnTo>
                    <a:pt x="11" y="99"/>
                  </a:lnTo>
                  <a:lnTo>
                    <a:pt x="11" y="99"/>
                  </a:lnTo>
                  <a:lnTo>
                    <a:pt x="9" y="75"/>
                  </a:lnTo>
                  <a:lnTo>
                    <a:pt x="9" y="53"/>
                  </a:lnTo>
                  <a:lnTo>
                    <a:pt x="11" y="5"/>
                  </a:lnTo>
                  <a:lnTo>
                    <a:pt x="1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7" name="Freeform 183"/>
            <p:cNvSpPr/>
            <p:nvPr/>
          </p:nvSpPr>
          <p:spPr bwMode="auto">
            <a:xfrm>
              <a:off x="4572000" y="2676525"/>
              <a:ext cx="6350" cy="58738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57"/>
                </a:cxn>
                <a:cxn ang="0">
                  <a:pos x="2" y="83"/>
                </a:cxn>
                <a:cxn ang="0">
                  <a:pos x="5" y="109"/>
                </a:cxn>
                <a:cxn ang="0">
                  <a:pos x="5" y="109"/>
                </a:cxn>
                <a:cxn ang="0">
                  <a:pos x="6" y="111"/>
                </a:cxn>
                <a:cxn ang="0">
                  <a:pos x="7" y="112"/>
                </a:cxn>
                <a:cxn ang="0">
                  <a:pos x="10" y="113"/>
                </a:cxn>
                <a:cxn ang="0">
                  <a:pos x="12" y="113"/>
                </a:cxn>
                <a:cxn ang="0">
                  <a:pos x="13" y="112"/>
                </a:cxn>
                <a:cxn ang="0">
                  <a:pos x="14" y="111"/>
                </a:cxn>
                <a:cxn ang="0">
                  <a:pos x="14" y="109"/>
                </a:cxn>
                <a:cxn ang="0">
                  <a:pos x="14" y="109"/>
                </a:cxn>
                <a:cxn ang="0">
                  <a:pos x="12" y="83"/>
                </a:cxn>
                <a:cxn ang="0">
                  <a:pos x="10" y="5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113">
                  <a:moveTo>
                    <a:pt x="10" y="4"/>
                  </a:move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7"/>
                  </a:lnTo>
                  <a:lnTo>
                    <a:pt x="2" y="83"/>
                  </a:lnTo>
                  <a:lnTo>
                    <a:pt x="5" y="109"/>
                  </a:lnTo>
                  <a:lnTo>
                    <a:pt x="5" y="109"/>
                  </a:lnTo>
                  <a:lnTo>
                    <a:pt x="6" y="111"/>
                  </a:lnTo>
                  <a:lnTo>
                    <a:pt x="7" y="112"/>
                  </a:lnTo>
                  <a:lnTo>
                    <a:pt x="10" y="113"/>
                  </a:lnTo>
                  <a:lnTo>
                    <a:pt x="12" y="113"/>
                  </a:lnTo>
                  <a:lnTo>
                    <a:pt x="13" y="112"/>
                  </a:lnTo>
                  <a:lnTo>
                    <a:pt x="14" y="111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2" y="83"/>
                  </a:lnTo>
                  <a:lnTo>
                    <a:pt x="10" y="5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8" name="Freeform 184"/>
            <p:cNvSpPr/>
            <p:nvPr/>
          </p:nvSpPr>
          <p:spPr bwMode="auto">
            <a:xfrm>
              <a:off x="4481513" y="2305050"/>
              <a:ext cx="12700" cy="61913"/>
            </a:xfrm>
            <a:custGeom>
              <a:avLst/>
              <a:gdLst/>
              <a:ahLst/>
              <a:cxnLst>
                <a:cxn ang="0">
                  <a:pos x="21" y="109"/>
                </a:cxn>
                <a:cxn ang="0">
                  <a:pos x="21" y="109"/>
                </a:cxn>
                <a:cxn ang="0">
                  <a:pos x="16" y="105"/>
                </a:cxn>
                <a:cxn ang="0">
                  <a:pos x="13" y="101"/>
                </a:cxn>
                <a:cxn ang="0">
                  <a:pos x="11" y="95"/>
                </a:cxn>
                <a:cxn ang="0">
                  <a:pos x="9" y="89"/>
                </a:cxn>
                <a:cxn ang="0">
                  <a:pos x="9" y="7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0" y="3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9"/>
                </a:cxn>
                <a:cxn ang="0">
                  <a:pos x="1" y="95"/>
                </a:cxn>
                <a:cxn ang="0">
                  <a:pos x="3" y="100"/>
                </a:cxn>
                <a:cxn ang="0">
                  <a:pos x="5" y="105"/>
                </a:cxn>
                <a:cxn ang="0">
                  <a:pos x="8" y="110"/>
                </a:cxn>
                <a:cxn ang="0">
                  <a:pos x="12" y="115"/>
                </a:cxn>
                <a:cxn ang="0">
                  <a:pos x="16" y="118"/>
                </a:cxn>
                <a:cxn ang="0">
                  <a:pos x="16" y="118"/>
                </a:cxn>
                <a:cxn ang="0">
                  <a:pos x="18" y="119"/>
                </a:cxn>
                <a:cxn ang="0">
                  <a:pos x="20" y="119"/>
                </a:cxn>
                <a:cxn ang="0">
                  <a:pos x="21" y="118"/>
                </a:cxn>
                <a:cxn ang="0">
                  <a:pos x="22" y="117"/>
                </a:cxn>
                <a:cxn ang="0">
                  <a:pos x="23" y="115"/>
                </a:cxn>
                <a:cxn ang="0">
                  <a:pos x="23" y="112"/>
                </a:cxn>
                <a:cxn ang="0">
                  <a:pos x="22" y="111"/>
                </a:cxn>
                <a:cxn ang="0">
                  <a:pos x="21" y="109"/>
                </a:cxn>
                <a:cxn ang="0">
                  <a:pos x="21" y="109"/>
                </a:cxn>
              </a:cxnLst>
              <a:rect l="0" t="0" r="r" b="b"/>
              <a:pathLst>
                <a:path w="23" h="119">
                  <a:moveTo>
                    <a:pt x="21" y="109"/>
                  </a:moveTo>
                  <a:lnTo>
                    <a:pt x="21" y="109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1" y="95"/>
                  </a:lnTo>
                  <a:lnTo>
                    <a:pt x="9" y="89"/>
                  </a:lnTo>
                  <a:lnTo>
                    <a:pt x="9" y="7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0" y="3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9"/>
                  </a:lnTo>
                  <a:lnTo>
                    <a:pt x="1" y="95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8" y="110"/>
                  </a:lnTo>
                  <a:lnTo>
                    <a:pt x="12" y="115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9"/>
                  </a:lnTo>
                  <a:lnTo>
                    <a:pt x="20" y="119"/>
                  </a:lnTo>
                  <a:lnTo>
                    <a:pt x="21" y="118"/>
                  </a:lnTo>
                  <a:lnTo>
                    <a:pt x="22" y="117"/>
                  </a:lnTo>
                  <a:lnTo>
                    <a:pt x="23" y="115"/>
                  </a:lnTo>
                  <a:lnTo>
                    <a:pt x="23" y="112"/>
                  </a:lnTo>
                  <a:lnTo>
                    <a:pt x="22" y="111"/>
                  </a:lnTo>
                  <a:lnTo>
                    <a:pt x="21" y="109"/>
                  </a:lnTo>
                  <a:lnTo>
                    <a:pt x="21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69" name="Freeform 185"/>
            <p:cNvSpPr/>
            <p:nvPr/>
          </p:nvSpPr>
          <p:spPr bwMode="auto">
            <a:xfrm>
              <a:off x="4519613" y="2336800"/>
              <a:ext cx="9525" cy="555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5"/>
                </a:cxn>
                <a:cxn ang="0">
                  <a:pos x="4" y="27"/>
                </a:cxn>
                <a:cxn ang="0">
                  <a:pos x="2" y="50"/>
                </a:cxn>
                <a:cxn ang="0">
                  <a:pos x="0" y="75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99"/>
                </a:cxn>
                <a:cxn ang="0">
                  <a:pos x="9" y="99"/>
                </a:cxn>
                <a:cxn ang="0">
                  <a:pos x="10" y="75"/>
                </a:cxn>
                <a:cxn ang="0">
                  <a:pos x="11" y="52"/>
                </a:cxn>
                <a:cxn ang="0">
                  <a:pos x="13" y="29"/>
                </a:cxn>
                <a:cxn ang="0">
                  <a:pos x="16" y="17"/>
                </a:cxn>
                <a:cxn ang="0">
                  <a:pos x="18" y="6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8" h="104">
                  <a:moveTo>
                    <a:pt x="9" y="3"/>
                  </a:moveTo>
                  <a:lnTo>
                    <a:pt x="9" y="3"/>
                  </a:lnTo>
                  <a:lnTo>
                    <a:pt x="7" y="15"/>
                  </a:lnTo>
                  <a:lnTo>
                    <a:pt x="4" y="27"/>
                  </a:lnTo>
                  <a:lnTo>
                    <a:pt x="2" y="50"/>
                  </a:lnTo>
                  <a:lnTo>
                    <a:pt x="0" y="75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10" y="75"/>
                  </a:lnTo>
                  <a:lnTo>
                    <a:pt x="11" y="52"/>
                  </a:lnTo>
                  <a:lnTo>
                    <a:pt x="13" y="29"/>
                  </a:lnTo>
                  <a:lnTo>
                    <a:pt x="16" y="17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0" name="Freeform 186"/>
            <p:cNvSpPr/>
            <p:nvPr/>
          </p:nvSpPr>
          <p:spPr bwMode="auto">
            <a:xfrm>
              <a:off x="4543425" y="2370138"/>
              <a:ext cx="7938" cy="7143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36"/>
                </a:cxn>
                <a:cxn ang="0">
                  <a:pos x="3" y="68"/>
                </a:cxn>
                <a:cxn ang="0">
                  <a:pos x="1" y="100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3" y="136"/>
                </a:cxn>
                <a:cxn ang="0">
                  <a:pos x="4" y="136"/>
                </a:cxn>
                <a:cxn ang="0">
                  <a:pos x="7" y="136"/>
                </a:cxn>
                <a:cxn ang="0">
                  <a:pos x="9" y="135"/>
                </a:cxn>
                <a:cxn ang="0">
                  <a:pos x="10" y="134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11" y="100"/>
                </a:cxn>
                <a:cxn ang="0">
                  <a:pos x="13" y="68"/>
                </a:cxn>
                <a:cxn ang="0">
                  <a:pos x="14" y="36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136">
                  <a:moveTo>
                    <a:pt x="5" y="4"/>
                  </a:moveTo>
                  <a:lnTo>
                    <a:pt x="5" y="4"/>
                  </a:lnTo>
                  <a:lnTo>
                    <a:pt x="4" y="36"/>
                  </a:lnTo>
                  <a:lnTo>
                    <a:pt x="3" y="68"/>
                  </a:lnTo>
                  <a:lnTo>
                    <a:pt x="1" y="100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3" y="136"/>
                  </a:lnTo>
                  <a:lnTo>
                    <a:pt x="4" y="136"/>
                  </a:lnTo>
                  <a:lnTo>
                    <a:pt x="7" y="136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11" y="100"/>
                  </a:lnTo>
                  <a:lnTo>
                    <a:pt x="13" y="68"/>
                  </a:lnTo>
                  <a:lnTo>
                    <a:pt x="14" y="36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1" name="Freeform 187"/>
            <p:cNvSpPr/>
            <p:nvPr/>
          </p:nvSpPr>
          <p:spPr bwMode="auto">
            <a:xfrm>
              <a:off x="4573588" y="2406650"/>
              <a:ext cx="4763" cy="714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28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5" y="133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9" y="130"/>
                </a:cxn>
                <a:cxn ang="0">
                  <a:pos x="9" y="12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33">
                  <a:moveTo>
                    <a:pt x="0" y="5"/>
                  </a:moveTo>
                  <a:lnTo>
                    <a:pt x="0" y="128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5" y="133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2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2" name="Freeform 188"/>
            <p:cNvSpPr/>
            <p:nvPr/>
          </p:nvSpPr>
          <p:spPr bwMode="auto">
            <a:xfrm>
              <a:off x="4602163" y="24320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1"/>
                </a:cxn>
                <a:cxn ang="0">
                  <a:pos x="8" y="120"/>
                </a:cxn>
                <a:cxn ang="0">
                  <a:pos x="9" y="11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1"/>
                  </a:lnTo>
                  <a:lnTo>
                    <a:pt x="8" y="120"/>
                  </a:lnTo>
                  <a:lnTo>
                    <a:pt x="9" y="118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3" name="Freeform 189"/>
            <p:cNvSpPr/>
            <p:nvPr/>
          </p:nvSpPr>
          <p:spPr bwMode="auto">
            <a:xfrm>
              <a:off x="4624388" y="2457450"/>
              <a:ext cx="4763" cy="650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23">
                  <a:moveTo>
                    <a:pt x="0" y="5"/>
                  </a:move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4" name="Freeform 190"/>
            <p:cNvSpPr/>
            <p:nvPr/>
          </p:nvSpPr>
          <p:spPr bwMode="auto">
            <a:xfrm>
              <a:off x="4651375" y="2482850"/>
              <a:ext cx="7938" cy="7302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5" y="5"/>
                </a:cxn>
                <a:cxn ang="0">
                  <a:pos x="2" y="30"/>
                </a:cxn>
                <a:cxn ang="0">
                  <a:pos x="1" y="42"/>
                </a:cxn>
                <a:cxn ang="0">
                  <a:pos x="0" y="55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10" y="132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47"/>
                </a:cxn>
                <a:cxn ang="0">
                  <a:pos x="11" y="33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5" y="5"/>
                </a:cxn>
                <a:cxn ang="0">
                  <a:pos x="5" y="5"/>
                </a:cxn>
              </a:cxnLst>
              <a:rect l="0" t="0" r="r" b="b"/>
              <a:pathLst>
                <a:path w="14" h="137">
                  <a:moveTo>
                    <a:pt x="5" y="5"/>
                  </a:moveTo>
                  <a:lnTo>
                    <a:pt x="5" y="5"/>
                  </a:lnTo>
                  <a:lnTo>
                    <a:pt x="2" y="30"/>
                  </a:lnTo>
                  <a:lnTo>
                    <a:pt x="1" y="42"/>
                  </a:lnTo>
                  <a:lnTo>
                    <a:pt x="0" y="55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10" y="132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47"/>
                  </a:lnTo>
                  <a:lnTo>
                    <a:pt x="11" y="3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5" name="Freeform 191"/>
            <p:cNvSpPr/>
            <p:nvPr/>
          </p:nvSpPr>
          <p:spPr bwMode="auto">
            <a:xfrm>
              <a:off x="4684713" y="2500313"/>
              <a:ext cx="4763" cy="873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3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9" y="163"/>
                </a:cxn>
                <a:cxn ang="0">
                  <a:pos x="9" y="16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66">
                  <a:moveTo>
                    <a:pt x="0" y="5"/>
                  </a:move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3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9" y="163"/>
                  </a:lnTo>
                  <a:lnTo>
                    <a:pt x="9" y="16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6" name="Freeform 192"/>
            <p:cNvSpPr/>
            <p:nvPr/>
          </p:nvSpPr>
          <p:spPr bwMode="auto">
            <a:xfrm>
              <a:off x="4702175" y="2540000"/>
              <a:ext cx="7938" cy="69850"/>
            </a:xfrm>
            <a:custGeom>
              <a:avLst/>
              <a:gdLst/>
              <a:ahLst/>
              <a:cxnLst>
                <a:cxn ang="0">
                  <a:pos x="6" y="3"/>
                </a:cxn>
                <a:cxn ang="0">
                  <a:pos x="6" y="3"/>
                </a:cxn>
                <a:cxn ang="0">
                  <a:pos x="3" y="19"/>
                </a:cxn>
                <a:cxn ang="0">
                  <a:pos x="1" y="34"/>
                </a:cxn>
                <a:cxn ang="0">
                  <a:pos x="0" y="50"/>
                </a:cxn>
                <a:cxn ang="0">
                  <a:pos x="0" y="65"/>
                </a:cxn>
                <a:cxn ang="0">
                  <a:pos x="1" y="96"/>
                </a:cxn>
                <a:cxn ang="0">
                  <a:pos x="1" y="127"/>
                </a:cxn>
                <a:cxn ang="0">
                  <a:pos x="1" y="127"/>
                </a:cxn>
                <a:cxn ang="0">
                  <a:pos x="2" y="129"/>
                </a:cxn>
                <a:cxn ang="0">
                  <a:pos x="3" y="131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7" y="132"/>
                </a:cxn>
                <a:cxn ang="0">
                  <a:pos x="9" y="131"/>
                </a:cxn>
                <a:cxn ang="0">
                  <a:pos x="10" y="129"/>
                </a:cxn>
                <a:cxn ang="0">
                  <a:pos x="10" y="127"/>
                </a:cxn>
                <a:cxn ang="0">
                  <a:pos x="10" y="127"/>
                </a:cxn>
                <a:cxn ang="0">
                  <a:pos x="10" y="97"/>
                </a:cxn>
                <a:cxn ang="0">
                  <a:pos x="9" y="66"/>
                </a:cxn>
                <a:cxn ang="0">
                  <a:pos x="9" y="51"/>
                </a:cxn>
                <a:cxn ang="0">
                  <a:pos x="10" y="36"/>
                </a:cxn>
                <a:cxn ang="0">
                  <a:pos x="12" y="21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3"/>
                </a:cxn>
              </a:cxnLst>
              <a:rect l="0" t="0" r="r" b="b"/>
              <a:pathLst>
                <a:path w="15" h="132">
                  <a:moveTo>
                    <a:pt x="6" y="3"/>
                  </a:moveTo>
                  <a:lnTo>
                    <a:pt x="6" y="3"/>
                  </a:lnTo>
                  <a:lnTo>
                    <a:pt x="3" y="19"/>
                  </a:lnTo>
                  <a:lnTo>
                    <a:pt x="1" y="34"/>
                  </a:lnTo>
                  <a:lnTo>
                    <a:pt x="0" y="50"/>
                  </a:lnTo>
                  <a:lnTo>
                    <a:pt x="0" y="65"/>
                  </a:lnTo>
                  <a:lnTo>
                    <a:pt x="1" y="96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2" y="129"/>
                  </a:lnTo>
                  <a:lnTo>
                    <a:pt x="3" y="131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7" y="132"/>
                  </a:lnTo>
                  <a:lnTo>
                    <a:pt x="9" y="131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10" y="127"/>
                  </a:lnTo>
                  <a:lnTo>
                    <a:pt x="10" y="97"/>
                  </a:lnTo>
                  <a:lnTo>
                    <a:pt x="9" y="66"/>
                  </a:lnTo>
                  <a:lnTo>
                    <a:pt x="9" y="51"/>
                  </a:lnTo>
                  <a:lnTo>
                    <a:pt x="10" y="36"/>
                  </a:lnTo>
                  <a:lnTo>
                    <a:pt x="12" y="21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7" name="Freeform 193"/>
            <p:cNvSpPr/>
            <p:nvPr/>
          </p:nvSpPr>
          <p:spPr bwMode="auto">
            <a:xfrm>
              <a:off x="4727575" y="2568575"/>
              <a:ext cx="9525" cy="52388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3"/>
                </a:cxn>
                <a:cxn ang="0">
                  <a:pos x="3" y="48"/>
                </a:cxn>
                <a:cxn ang="0">
                  <a:pos x="1" y="72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9" y="98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1" y="72"/>
                </a:cxn>
                <a:cxn ang="0">
                  <a:pos x="13" y="50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2"/>
                </a:cxn>
                <a:cxn ang="0">
                  <a:pos x="10" y="3"/>
                </a:cxn>
                <a:cxn ang="0">
                  <a:pos x="10" y="3"/>
                </a:cxn>
              </a:cxnLst>
              <a:rect l="0" t="0" r="r" b="b"/>
              <a:pathLst>
                <a:path w="19" h="99">
                  <a:moveTo>
                    <a:pt x="10" y="3"/>
                  </a:moveTo>
                  <a:lnTo>
                    <a:pt x="10" y="3"/>
                  </a:lnTo>
                  <a:lnTo>
                    <a:pt x="3" y="48"/>
                  </a:lnTo>
                  <a:lnTo>
                    <a:pt x="1" y="72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9" y="98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1" y="72"/>
                  </a:lnTo>
                  <a:lnTo>
                    <a:pt x="13" y="50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8" name="Freeform 194"/>
            <p:cNvSpPr/>
            <p:nvPr/>
          </p:nvSpPr>
          <p:spPr bwMode="auto">
            <a:xfrm>
              <a:off x="4748213" y="2590800"/>
              <a:ext cx="4763" cy="571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9"/>
                </a:cxn>
                <a:cxn ang="0">
                  <a:pos x="9" y="107"/>
                </a:cxn>
                <a:cxn ang="0">
                  <a:pos x="9" y="10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110">
                  <a:moveTo>
                    <a:pt x="0" y="5"/>
                  </a:moveTo>
                  <a:lnTo>
                    <a:pt x="0" y="104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9"/>
                  </a:lnTo>
                  <a:lnTo>
                    <a:pt x="9" y="107"/>
                  </a:lnTo>
                  <a:lnTo>
                    <a:pt x="9" y="10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79" name="Freeform 195"/>
            <p:cNvSpPr/>
            <p:nvPr/>
          </p:nvSpPr>
          <p:spPr bwMode="auto">
            <a:xfrm>
              <a:off x="4641850" y="2751138"/>
              <a:ext cx="7938" cy="26988"/>
            </a:xfrm>
            <a:custGeom>
              <a:avLst/>
              <a:gdLst/>
              <a:ahLst/>
              <a:cxnLst>
                <a:cxn ang="0">
                  <a:pos x="15" y="46"/>
                </a:cxn>
                <a:cxn ang="0">
                  <a:pos x="15" y="46"/>
                </a:cxn>
                <a:cxn ang="0">
                  <a:pos x="12" y="36"/>
                </a:cxn>
                <a:cxn ang="0">
                  <a:pos x="11" y="2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7"/>
                </a:cxn>
                <a:cxn ang="0">
                  <a:pos x="2" y="38"/>
                </a:cxn>
                <a:cxn ang="0">
                  <a:pos x="5" y="48"/>
                </a:cxn>
                <a:cxn ang="0">
                  <a:pos x="5" y="48"/>
                </a:cxn>
                <a:cxn ang="0">
                  <a:pos x="6" y="50"/>
                </a:cxn>
                <a:cxn ang="0">
                  <a:pos x="7" y="51"/>
                </a:cxn>
                <a:cxn ang="0">
                  <a:pos x="10" y="51"/>
                </a:cxn>
                <a:cxn ang="0">
                  <a:pos x="11" y="51"/>
                </a:cxn>
                <a:cxn ang="0">
                  <a:pos x="13" y="51"/>
                </a:cxn>
                <a:cxn ang="0">
                  <a:pos x="14" y="49"/>
                </a:cxn>
                <a:cxn ang="0">
                  <a:pos x="15" y="48"/>
                </a:cxn>
                <a:cxn ang="0">
                  <a:pos x="15" y="46"/>
                </a:cxn>
                <a:cxn ang="0">
                  <a:pos x="15" y="46"/>
                </a:cxn>
              </a:cxnLst>
              <a:rect l="0" t="0" r="r" b="b"/>
              <a:pathLst>
                <a:path w="15" h="51">
                  <a:moveTo>
                    <a:pt x="15" y="46"/>
                  </a:moveTo>
                  <a:lnTo>
                    <a:pt x="15" y="46"/>
                  </a:lnTo>
                  <a:lnTo>
                    <a:pt x="12" y="36"/>
                  </a:lnTo>
                  <a:lnTo>
                    <a:pt x="11" y="2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7"/>
                  </a:lnTo>
                  <a:lnTo>
                    <a:pt x="2" y="38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1"/>
                  </a:lnTo>
                  <a:lnTo>
                    <a:pt x="11" y="51"/>
                  </a:lnTo>
                  <a:lnTo>
                    <a:pt x="13" y="51"/>
                  </a:lnTo>
                  <a:lnTo>
                    <a:pt x="14" y="49"/>
                  </a:lnTo>
                  <a:lnTo>
                    <a:pt x="15" y="48"/>
                  </a:lnTo>
                  <a:lnTo>
                    <a:pt x="15" y="46"/>
                  </a:lnTo>
                  <a:lnTo>
                    <a:pt x="1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0" name="Freeform 196"/>
            <p:cNvSpPr/>
            <p:nvPr/>
          </p:nvSpPr>
          <p:spPr bwMode="auto">
            <a:xfrm>
              <a:off x="4675188" y="2751138"/>
              <a:ext cx="12700" cy="34925"/>
            </a:xfrm>
            <a:custGeom>
              <a:avLst/>
              <a:gdLst/>
              <a:ahLst/>
              <a:cxnLst>
                <a:cxn ang="0">
                  <a:pos x="18" y="39"/>
                </a:cxn>
                <a:cxn ang="0">
                  <a:pos x="18" y="39"/>
                </a:cxn>
                <a:cxn ang="0">
                  <a:pos x="14" y="31"/>
                </a:cxn>
                <a:cxn ang="0">
                  <a:pos x="12" y="23"/>
                </a:cxn>
                <a:cxn ang="0">
                  <a:pos x="9" y="1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7"/>
                </a:cxn>
                <a:cxn ang="0">
                  <a:pos x="1" y="24"/>
                </a:cxn>
                <a:cxn ang="0">
                  <a:pos x="3" y="30"/>
                </a:cxn>
                <a:cxn ang="0">
                  <a:pos x="3" y="30"/>
                </a:cxn>
                <a:cxn ang="0">
                  <a:pos x="6" y="38"/>
                </a:cxn>
                <a:cxn ang="0">
                  <a:pos x="9" y="45"/>
                </a:cxn>
                <a:cxn ang="0">
                  <a:pos x="13" y="54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5" y="64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5"/>
                </a:cxn>
                <a:cxn ang="0">
                  <a:pos x="23" y="64"/>
                </a:cxn>
                <a:cxn ang="0">
                  <a:pos x="24" y="62"/>
                </a:cxn>
                <a:cxn ang="0">
                  <a:pos x="24" y="62"/>
                </a:cxn>
                <a:cxn ang="0">
                  <a:pos x="23" y="56"/>
                </a:cxn>
                <a:cxn ang="0">
                  <a:pos x="22" y="49"/>
                </a:cxn>
                <a:cxn ang="0">
                  <a:pos x="18" y="39"/>
                </a:cxn>
                <a:cxn ang="0">
                  <a:pos x="18" y="39"/>
                </a:cxn>
              </a:cxnLst>
              <a:rect l="0" t="0" r="r" b="b"/>
              <a:pathLst>
                <a:path w="24" h="66">
                  <a:moveTo>
                    <a:pt x="18" y="39"/>
                  </a:moveTo>
                  <a:lnTo>
                    <a:pt x="18" y="39"/>
                  </a:lnTo>
                  <a:lnTo>
                    <a:pt x="14" y="31"/>
                  </a:lnTo>
                  <a:lnTo>
                    <a:pt x="12" y="23"/>
                  </a:lnTo>
                  <a:lnTo>
                    <a:pt x="9" y="13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6" y="38"/>
                  </a:lnTo>
                  <a:lnTo>
                    <a:pt x="9" y="45"/>
                  </a:lnTo>
                  <a:lnTo>
                    <a:pt x="13" y="54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5" y="64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3" y="56"/>
                  </a:lnTo>
                  <a:lnTo>
                    <a:pt x="22" y="49"/>
                  </a:lnTo>
                  <a:lnTo>
                    <a:pt x="18" y="39"/>
                  </a:lnTo>
                  <a:lnTo>
                    <a:pt x="18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1" name="Freeform 197"/>
            <p:cNvSpPr/>
            <p:nvPr/>
          </p:nvSpPr>
          <p:spPr bwMode="auto">
            <a:xfrm>
              <a:off x="4710113" y="2759075"/>
              <a:ext cx="9525" cy="444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4"/>
                </a:cxn>
                <a:cxn ang="0">
                  <a:pos x="3" y="44"/>
                </a:cxn>
                <a:cxn ang="0">
                  <a:pos x="6" y="63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1" y="84"/>
                </a:cxn>
                <a:cxn ang="0">
                  <a:pos x="12" y="85"/>
                </a:cxn>
                <a:cxn ang="0">
                  <a:pos x="14" y="85"/>
                </a:cxn>
                <a:cxn ang="0">
                  <a:pos x="16" y="85"/>
                </a:cxn>
                <a:cxn ang="0">
                  <a:pos x="17" y="84"/>
                </a:cxn>
                <a:cxn ang="0">
                  <a:pos x="18" y="83"/>
                </a:cxn>
                <a:cxn ang="0">
                  <a:pos x="19" y="82"/>
                </a:cxn>
                <a:cxn ang="0">
                  <a:pos x="19" y="80"/>
                </a:cxn>
                <a:cxn ang="0">
                  <a:pos x="19" y="80"/>
                </a:cxn>
                <a:cxn ang="0">
                  <a:pos x="16" y="61"/>
                </a:cxn>
                <a:cxn ang="0">
                  <a:pos x="13" y="43"/>
                </a:cxn>
                <a:cxn ang="0">
                  <a:pos x="11" y="2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85">
                  <a:moveTo>
                    <a:pt x="10" y="4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4"/>
                  </a:lnTo>
                  <a:lnTo>
                    <a:pt x="3" y="44"/>
                  </a:lnTo>
                  <a:lnTo>
                    <a:pt x="6" y="63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1" y="84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6" y="85"/>
                  </a:lnTo>
                  <a:lnTo>
                    <a:pt x="17" y="84"/>
                  </a:lnTo>
                  <a:lnTo>
                    <a:pt x="18" y="83"/>
                  </a:lnTo>
                  <a:lnTo>
                    <a:pt x="19" y="82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6" y="61"/>
                  </a:lnTo>
                  <a:lnTo>
                    <a:pt x="13" y="43"/>
                  </a:lnTo>
                  <a:lnTo>
                    <a:pt x="11" y="2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2" name="Freeform 198"/>
            <p:cNvSpPr/>
            <p:nvPr/>
          </p:nvSpPr>
          <p:spPr bwMode="auto">
            <a:xfrm>
              <a:off x="4416425" y="2370138"/>
              <a:ext cx="15875" cy="106363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4" y="24"/>
                </a:cxn>
                <a:cxn ang="0">
                  <a:pos x="13" y="34"/>
                </a:cxn>
                <a:cxn ang="0">
                  <a:pos x="13" y="45"/>
                </a:cxn>
                <a:cxn ang="0">
                  <a:pos x="13" y="98"/>
                </a:cxn>
                <a:cxn ang="0">
                  <a:pos x="13" y="98"/>
                </a:cxn>
                <a:cxn ang="0">
                  <a:pos x="13" y="124"/>
                </a:cxn>
                <a:cxn ang="0">
                  <a:pos x="12" y="136"/>
                </a:cxn>
                <a:cxn ang="0">
                  <a:pos x="10" y="149"/>
                </a:cxn>
                <a:cxn ang="0">
                  <a:pos x="10" y="149"/>
                </a:cxn>
                <a:cxn ang="0">
                  <a:pos x="4" y="171"/>
                </a:cxn>
                <a:cxn ang="0">
                  <a:pos x="2" y="183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9"/>
                </a:cxn>
                <a:cxn ang="0">
                  <a:pos x="6" y="198"/>
                </a:cxn>
                <a:cxn ang="0">
                  <a:pos x="8" y="197"/>
                </a:cxn>
                <a:cxn ang="0">
                  <a:pos x="9" y="196"/>
                </a:cxn>
                <a:cxn ang="0">
                  <a:pos x="10" y="194"/>
                </a:cxn>
                <a:cxn ang="0">
                  <a:pos x="10" y="194"/>
                </a:cxn>
                <a:cxn ang="0">
                  <a:pos x="11" y="182"/>
                </a:cxn>
                <a:cxn ang="0">
                  <a:pos x="14" y="169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22" y="135"/>
                </a:cxn>
                <a:cxn ang="0">
                  <a:pos x="22" y="125"/>
                </a:cxn>
                <a:cxn ang="0">
                  <a:pos x="22" y="105"/>
                </a:cxn>
                <a:cxn ang="0">
                  <a:pos x="22" y="105"/>
                </a:cxn>
                <a:cxn ang="0">
                  <a:pos x="22" y="80"/>
                </a:cxn>
                <a:cxn ang="0">
                  <a:pos x="22" y="55"/>
                </a:cxn>
                <a:cxn ang="0">
                  <a:pos x="23" y="31"/>
                </a:cxn>
                <a:cxn ang="0">
                  <a:pos x="25" y="18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2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9" h="199">
                  <a:moveTo>
                    <a:pt x="19" y="3"/>
                  </a:moveTo>
                  <a:lnTo>
                    <a:pt x="19" y="3"/>
                  </a:lnTo>
                  <a:lnTo>
                    <a:pt x="14" y="24"/>
                  </a:lnTo>
                  <a:lnTo>
                    <a:pt x="13" y="34"/>
                  </a:lnTo>
                  <a:lnTo>
                    <a:pt x="13" y="45"/>
                  </a:lnTo>
                  <a:lnTo>
                    <a:pt x="13" y="98"/>
                  </a:lnTo>
                  <a:lnTo>
                    <a:pt x="13" y="98"/>
                  </a:lnTo>
                  <a:lnTo>
                    <a:pt x="13" y="124"/>
                  </a:lnTo>
                  <a:lnTo>
                    <a:pt x="12" y="136"/>
                  </a:lnTo>
                  <a:lnTo>
                    <a:pt x="10" y="149"/>
                  </a:lnTo>
                  <a:lnTo>
                    <a:pt x="10" y="149"/>
                  </a:lnTo>
                  <a:lnTo>
                    <a:pt x="4" y="171"/>
                  </a:lnTo>
                  <a:lnTo>
                    <a:pt x="2" y="183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9"/>
                  </a:lnTo>
                  <a:lnTo>
                    <a:pt x="6" y="198"/>
                  </a:lnTo>
                  <a:lnTo>
                    <a:pt x="8" y="197"/>
                  </a:lnTo>
                  <a:lnTo>
                    <a:pt x="9" y="196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1" y="182"/>
                  </a:lnTo>
                  <a:lnTo>
                    <a:pt x="14" y="169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22" y="135"/>
                  </a:lnTo>
                  <a:lnTo>
                    <a:pt x="22" y="12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2" y="80"/>
                  </a:lnTo>
                  <a:lnTo>
                    <a:pt x="22" y="55"/>
                  </a:lnTo>
                  <a:lnTo>
                    <a:pt x="23" y="31"/>
                  </a:lnTo>
                  <a:lnTo>
                    <a:pt x="25" y="18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3" name="Freeform 199"/>
            <p:cNvSpPr/>
            <p:nvPr/>
          </p:nvSpPr>
          <p:spPr bwMode="auto">
            <a:xfrm>
              <a:off x="4464050" y="2424113"/>
              <a:ext cx="19050" cy="88900"/>
            </a:xfrm>
            <a:custGeom>
              <a:avLst/>
              <a:gdLst/>
              <a:ahLst/>
              <a:cxnLst>
                <a:cxn ang="0">
                  <a:pos x="26" y="3"/>
                </a:cxn>
                <a:cxn ang="0">
                  <a:pos x="26" y="3"/>
                </a:cxn>
                <a:cxn ang="0">
                  <a:pos x="18" y="42"/>
                </a:cxn>
                <a:cxn ang="0">
                  <a:pos x="11" y="83"/>
                </a:cxn>
                <a:cxn ang="0">
                  <a:pos x="6" y="123"/>
                </a:cxn>
                <a:cxn ang="0">
                  <a:pos x="0" y="162"/>
                </a:cxn>
                <a:cxn ang="0">
                  <a:pos x="0" y="162"/>
                </a:cxn>
                <a:cxn ang="0">
                  <a:pos x="0" y="164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8" y="166"/>
                </a:cxn>
                <a:cxn ang="0">
                  <a:pos x="10" y="164"/>
                </a:cxn>
                <a:cxn ang="0">
                  <a:pos x="10" y="162"/>
                </a:cxn>
                <a:cxn ang="0">
                  <a:pos x="10" y="162"/>
                </a:cxn>
                <a:cxn ang="0">
                  <a:pos x="15" y="123"/>
                </a:cxn>
                <a:cxn ang="0">
                  <a:pos x="20" y="84"/>
                </a:cxn>
                <a:cxn ang="0">
                  <a:pos x="26" y="45"/>
                </a:cxn>
                <a:cxn ang="0">
                  <a:pos x="36" y="6"/>
                </a:cxn>
                <a:cxn ang="0">
                  <a:pos x="36" y="6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6" y="3"/>
                </a:cxn>
                <a:cxn ang="0">
                  <a:pos x="26" y="3"/>
                </a:cxn>
              </a:cxnLst>
              <a:rect l="0" t="0" r="r" b="b"/>
              <a:pathLst>
                <a:path w="36" h="167">
                  <a:moveTo>
                    <a:pt x="26" y="3"/>
                  </a:moveTo>
                  <a:lnTo>
                    <a:pt x="26" y="3"/>
                  </a:lnTo>
                  <a:lnTo>
                    <a:pt x="18" y="42"/>
                  </a:lnTo>
                  <a:lnTo>
                    <a:pt x="11" y="83"/>
                  </a:lnTo>
                  <a:lnTo>
                    <a:pt x="6" y="123"/>
                  </a:lnTo>
                  <a:lnTo>
                    <a:pt x="0" y="162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8" y="166"/>
                  </a:lnTo>
                  <a:lnTo>
                    <a:pt x="10" y="164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5" y="123"/>
                  </a:lnTo>
                  <a:lnTo>
                    <a:pt x="20" y="84"/>
                  </a:lnTo>
                  <a:lnTo>
                    <a:pt x="26" y="45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6" y="3"/>
                  </a:lnTo>
                  <a:lnTo>
                    <a:pt x="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4" name="Freeform 200"/>
            <p:cNvSpPr/>
            <p:nvPr/>
          </p:nvSpPr>
          <p:spPr bwMode="auto">
            <a:xfrm>
              <a:off x="4521200" y="2484438"/>
              <a:ext cx="17463" cy="95250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26" y="5"/>
                </a:cxn>
                <a:cxn ang="0">
                  <a:pos x="25" y="26"/>
                </a:cxn>
                <a:cxn ang="0">
                  <a:pos x="23" y="46"/>
                </a:cxn>
                <a:cxn ang="0">
                  <a:pos x="20" y="67"/>
                </a:cxn>
                <a:cxn ang="0">
                  <a:pos x="14" y="88"/>
                </a:cxn>
                <a:cxn ang="0">
                  <a:pos x="14" y="88"/>
                </a:cxn>
                <a:cxn ang="0">
                  <a:pos x="11" y="98"/>
                </a:cxn>
                <a:cxn ang="0">
                  <a:pos x="9" y="109"/>
                </a:cxn>
                <a:cxn ang="0">
                  <a:pos x="6" y="131"/>
                </a:cxn>
                <a:cxn ang="0">
                  <a:pos x="3" y="153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1" y="177"/>
                </a:cxn>
                <a:cxn ang="0">
                  <a:pos x="4" y="179"/>
                </a:cxn>
                <a:cxn ang="0">
                  <a:pos x="6" y="179"/>
                </a:cxn>
                <a:cxn ang="0">
                  <a:pos x="7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2" y="155"/>
                </a:cxn>
                <a:cxn ang="0">
                  <a:pos x="15" y="133"/>
                </a:cxn>
                <a:cxn ang="0">
                  <a:pos x="18" y="111"/>
                </a:cxn>
                <a:cxn ang="0">
                  <a:pos x="24" y="91"/>
                </a:cxn>
                <a:cxn ang="0">
                  <a:pos x="24" y="91"/>
                </a:cxn>
                <a:cxn ang="0">
                  <a:pos x="28" y="69"/>
                </a:cxn>
                <a:cxn ang="0">
                  <a:pos x="32" y="48"/>
                </a:cxn>
                <a:cxn ang="0">
                  <a:pos x="34" y="27"/>
                </a:cxn>
                <a:cxn ang="0">
                  <a:pos x="35" y="5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6" y="5"/>
                </a:cxn>
                <a:cxn ang="0">
                  <a:pos x="26" y="5"/>
                </a:cxn>
              </a:cxnLst>
              <a:rect l="0" t="0" r="r" b="b"/>
              <a:pathLst>
                <a:path w="35" h="179">
                  <a:moveTo>
                    <a:pt x="26" y="5"/>
                  </a:moveTo>
                  <a:lnTo>
                    <a:pt x="26" y="5"/>
                  </a:lnTo>
                  <a:lnTo>
                    <a:pt x="25" y="26"/>
                  </a:lnTo>
                  <a:lnTo>
                    <a:pt x="23" y="46"/>
                  </a:lnTo>
                  <a:lnTo>
                    <a:pt x="20" y="67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1" y="98"/>
                  </a:lnTo>
                  <a:lnTo>
                    <a:pt x="9" y="109"/>
                  </a:lnTo>
                  <a:lnTo>
                    <a:pt x="6" y="131"/>
                  </a:lnTo>
                  <a:lnTo>
                    <a:pt x="3" y="153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1" y="177"/>
                  </a:lnTo>
                  <a:lnTo>
                    <a:pt x="4" y="179"/>
                  </a:lnTo>
                  <a:lnTo>
                    <a:pt x="6" y="179"/>
                  </a:lnTo>
                  <a:lnTo>
                    <a:pt x="7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2" y="155"/>
                  </a:lnTo>
                  <a:lnTo>
                    <a:pt x="15" y="133"/>
                  </a:lnTo>
                  <a:lnTo>
                    <a:pt x="18" y="111"/>
                  </a:lnTo>
                  <a:lnTo>
                    <a:pt x="24" y="91"/>
                  </a:lnTo>
                  <a:lnTo>
                    <a:pt x="24" y="91"/>
                  </a:lnTo>
                  <a:lnTo>
                    <a:pt x="28" y="69"/>
                  </a:lnTo>
                  <a:lnTo>
                    <a:pt x="32" y="48"/>
                  </a:lnTo>
                  <a:lnTo>
                    <a:pt x="34" y="27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5" name="Freeform 201"/>
            <p:cNvSpPr/>
            <p:nvPr/>
          </p:nvSpPr>
          <p:spPr bwMode="auto">
            <a:xfrm>
              <a:off x="4570413" y="2508250"/>
              <a:ext cx="12700" cy="41275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12" y="3"/>
                </a:cxn>
                <a:cxn ang="0">
                  <a:pos x="8" y="21"/>
                </a:cxn>
                <a:cxn ang="0">
                  <a:pos x="6" y="38"/>
                </a:cxn>
                <a:cxn ang="0">
                  <a:pos x="3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2" y="58"/>
                </a:cxn>
                <a:cxn ang="0">
                  <a:pos x="14" y="40"/>
                </a:cxn>
                <a:cxn ang="0">
                  <a:pos x="17" y="23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6" y="0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3"/>
                </a:cxn>
                <a:cxn ang="0">
                  <a:pos x="12" y="3"/>
                </a:cxn>
              </a:cxnLst>
              <a:rect l="0" t="0" r="r" b="b"/>
              <a:pathLst>
                <a:path w="22" h="79">
                  <a:moveTo>
                    <a:pt x="12" y="3"/>
                  </a:moveTo>
                  <a:lnTo>
                    <a:pt x="12" y="3"/>
                  </a:lnTo>
                  <a:lnTo>
                    <a:pt x="8" y="21"/>
                  </a:lnTo>
                  <a:lnTo>
                    <a:pt x="6" y="38"/>
                  </a:lnTo>
                  <a:lnTo>
                    <a:pt x="3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2" y="58"/>
                  </a:lnTo>
                  <a:lnTo>
                    <a:pt x="14" y="40"/>
                  </a:lnTo>
                  <a:lnTo>
                    <a:pt x="17" y="23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6" name="Freeform 202"/>
            <p:cNvSpPr/>
            <p:nvPr/>
          </p:nvSpPr>
          <p:spPr bwMode="auto">
            <a:xfrm>
              <a:off x="4603750" y="2557463"/>
              <a:ext cx="15875" cy="46038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85">
                  <a:moveTo>
                    <a:pt x="20" y="3"/>
                  </a:moveTo>
                  <a:lnTo>
                    <a:pt x="20" y="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7" name="Freeform 203"/>
            <p:cNvSpPr/>
            <p:nvPr/>
          </p:nvSpPr>
          <p:spPr bwMode="auto">
            <a:xfrm>
              <a:off x="4687888" y="2668588"/>
              <a:ext cx="15875" cy="619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2"/>
                </a:cxn>
                <a:cxn ang="0">
                  <a:pos x="17" y="19"/>
                </a:cxn>
                <a:cxn ang="0">
                  <a:pos x="12" y="35"/>
                </a:cxn>
                <a:cxn ang="0">
                  <a:pos x="8" y="50"/>
                </a:cxn>
                <a:cxn ang="0">
                  <a:pos x="7" y="58"/>
                </a:cxn>
                <a:cxn ang="0">
                  <a:pos x="6" y="65"/>
                </a:cxn>
                <a:cxn ang="0">
                  <a:pos x="6" y="65"/>
                </a:cxn>
                <a:cxn ang="0">
                  <a:pos x="6" y="76"/>
                </a:cxn>
                <a:cxn ang="0">
                  <a:pos x="5" y="89"/>
                </a:cxn>
                <a:cxn ang="0">
                  <a:pos x="4" y="99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6"/>
                </a:cxn>
                <a:cxn ang="0">
                  <a:pos x="6" y="116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12" y="102"/>
                </a:cxn>
                <a:cxn ang="0">
                  <a:pos x="14" y="92"/>
                </a:cxn>
                <a:cxn ang="0">
                  <a:pos x="15" y="80"/>
                </a:cxn>
                <a:cxn ang="0">
                  <a:pos x="15" y="70"/>
                </a:cxn>
                <a:cxn ang="0">
                  <a:pos x="15" y="70"/>
                </a:cxn>
                <a:cxn ang="0">
                  <a:pos x="17" y="62"/>
                </a:cxn>
                <a:cxn ang="0">
                  <a:pos x="18" y="54"/>
                </a:cxn>
                <a:cxn ang="0">
                  <a:pos x="22" y="37"/>
                </a:cxn>
                <a:cxn ang="0">
                  <a:pos x="26" y="20"/>
                </a:cxn>
                <a:cxn ang="0">
                  <a:pos x="28" y="1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9" h="116">
                  <a:moveTo>
                    <a:pt x="19" y="4"/>
                  </a:moveTo>
                  <a:lnTo>
                    <a:pt x="19" y="4"/>
                  </a:lnTo>
                  <a:lnTo>
                    <a:pt x="19" y="12"/>
                  </a:lnTo>
                  <a:lnTo>
                    <a:pt x="17" y="19"/>
                  </a:lnTo>
                  <a:lnTo>
                    <a:pt x="12" y="35"/>
                  </a:lnTo>
                  <a:lnTo>
                    <a:pt x="8" y="50"/>
                  </a:lnTo>
                  <a:lnTo>
                    <a:pt x="7" y="58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6" y="76"/>
                  </a:lnTo>
                  <a:lnTo>
                    <a:pt x="5" y="89"/>
                  </a:lnTo>
                  <a:lnTo>
                    <a:pt x="4" y="99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6"/>
                  </a:lnTo>
                  <a:lnTo>
                    <a:pt x="6" y="116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2" y="102"/>
                  </a:lnTo>
                  <a:lnTo>
                    <a:pt x="14" y="92"/>
                  </a:lnTo>
                  <a:lnTo>
                    <a:pt x="15" y="80"/>
                  </a:lnTo>
                  <a:lnTo>
                    <a:pt x="15" y="70"/>
                  </a:lnTo>
                  <a:lnTo>
                    <a:pt x="15" y="70"/>
                  </a:lnTo>
                  <a:lnTo>
                    <a:pt x="17" y="62"/>
                  </a:lnTo>
                  <a:lnTo>
                    <a:pt x="18" y="54"/>
                  </a:lnTo>
                  <a:lnTo>
                    <a:pt x="22" y="37"/>
                  </a:lnTo>
                  <a:lnTo>
                    <a:pt x="26" y="20"/>
                  </a:lnTo>
                  <a:lnTo>
                    <a:pt x="28" y="1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88" name="Freeform 204"/>
            <p:cNvSpPr/>
            <p:nvPr/>
          </p:nvSpPr>
          <p:spPr bwMode="auto">
            <a:xfrm>
              <a:off x="4714875" y="2657475"/>
              <a:ext cx="11113" cy="61913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2" y="5"/>
                </a:cxn>
                <a:cxn ang="0">
                  <a:pos x="10" y="32"/>
                </a:cxn>
                <a:cxn ang="0">
                  <a:pos x="6" y="59"/>
                </a:cxn>
                <a:cxn ang="0">
                  <a:pos x="2" y="8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5"/>
                </a:cxn>
                <a:cxn ang="0">
                  <a:pos x="9" y="113"/>
                </a:cxn>
                <a:cxn ang="0">
                  <a:pos x="9" y="113"/>
                </a:cxn>
                <a:cxn ang="0">
                  <a:pos x="11" y="86"/>
                </a:cxn>
                <a:cxn ang="0">
                  <a:pos x="15" y="59"/>
                </a:cxn>
                <a:cxn ang="0">
                  <a:pos x="19" y="32"/>
                </a:cxn>
                <a:cxn ang="0">
                  <a:pos x="21" y="5"/>
                </a:cxn>
                <a:cxn ang="0">
                  <a:pos x="21" y="5"/>
                </a:cxn>
                <a:cxn ang="0">
                  <a:pos x="21" y="3"/>
                </a:cxn>
                <a:cxn ang="0">
                  <a:pos x="20" y="2"/>
                </a:cxn>
                <a:cxn ang="0">
                  <a:pos x="19" y="1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3"/>
                </a:cxn>
                <a:cxn ang="0">
                  <a:pos x="12" y="5"/>
                </a:cxn>
                <a:cxn ang="0">
                  <a:pos x="12" y="5"/>
                </a:cxn>
              </a:cxnLst>
              <a:rect l="0" t="0" r="r" b="b"/>
              <a:pathLst>
                <a:path w="21" h="117">
                  <a:moveTo>
                    <a:pt x="12" y="5"/>
                  </a:moveTo>
                  <a:lnTo>
                    <a:pt x="12" y="5"/>
                  </a:lnTo>
                  <a:lnTo>
                    <a:pt x="10" y="32"/>
                  </a:lnTo>
                  <a:lnTo>
                    <a:pt x="6" y="59"/>
                  </a:lnTo>
                  <a:lnTo>
                    <a:pt x="2" y="8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9" y="113"/>
                  </a:lnTo>
                  <a:lnTo>
                    <a:pt x="11" y="86"/>
                  </a:lnTo>
                  <a:lnTo>
                    <a:pt x="15" y="59"/>
                  </a:lnTo>
                  <a:lnTo>
                    <a:pt x="19" y="32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0" name="Freeform 206"/>
            <p:cNvSpPr>
              <a:spLocks noEditPoints="1"/>
            </p:cNvSpPr>
            <p:nvPr/>
          </p:nvSpPr>
          <p:spPr bwMode="auto">
            <a:xfrm>
              <a:off x="4249738" y="2249488"/>
              <a:ext cx="555625" cy="574675"/>
            </a:xfrm>
            <a:custGeom>
              <a:avLst/>
              <a:gdLst/>
              <a:ahLst/>
              <a:cxnLst>
                <a:cxn ang="0">
                  <a:pos x="817" y="1056"/>
                </a:cxn>
                <a:cxn ang="0">
                  <a:pos x="716" y="1035"/>
                </a:cxn>
                <a:cxn ang="0">
                  <a:pos x="659" y="1016"/>
                </a:cxn>
                <a:cxn ang="0">
                  <a:pos x="645" y="1010"/>
                </a:cxn>
                <a:cxn ang="0">
                  <a:pos x="623" y="986"/>
                </a:cxn>
                <a:cxn ang="0">
                  <a:pos x="608" y="970"/>
                </a:cxn>
                <a:cxn ang="0">
                  <a:pos x="577" y="929"/>
                </a:cxn>
                <a:cxn ang="0">
                  <a:pos x="513" y="864"/>
                </a:cxn>
                <a:cxn ang="0">
                  <a:pos x="403" y="767"/>
                </a:cxn>
                <a:cxn ang="0">
                  <a:pos x="307" y="683"/>
                </a:cxn>
                <a:cxn ang="0">
                  <a:pos x="222" y="574"/>
                </a:cxn>
                <a:cxn ang="0">
                  <a:pos x="139" y="472"/>
                </a:cxn>
                <a:cxn ang="0">
                  <a:pos x="97" y="439"/>
                </a:cxn>
                <a:cxn ang="0">
                  <a:pos x="31" y="360"/>
                </a:cxn>
                <a:cxn ang="0">
                  <a:pos x="27" y="300"/>
                </a:cxn>
                <a:cxn ang="0">
                  <a:pos x="84" y="371"/>
                </a:cxn>
                <a:cxn ang="0">
                  <a:pos x="141" y="426"/>
                </a:cxn>
                <a:cxn ang="0">
                  <a:pos x="208" y="491"/>
                </a:cxn>
                <a:cxn ang="0">
                  <a:pos x="305" y="624"/>
                </a:cxn>
                <a:cxn ang="0">
                  <a:pos x="398" y="714"/>
                </a:cxn>
                <a:cxn ang="0">
                  <a:pos x="481" y="790"/>
                </a:cxn>
                <a:cxn ang="0">
                  <a:pos x="571" y="872"/>
                </a:cxn>
                <a:cxn ang="0">
                  <a:pos x="646" y="943"/>
                </a:cxn>
                <a:cxn ang="0">
                  <a:pos x="724" y="871"/>
                </a:cxn>
                <a:cxn ang="0">
                  <a:pos x="843" y="787"/>
                </a:cxn>
                <a:cxn ang="0">
                  <a:pos x="981" y="693"/>
                </a:cxn>
                <a:cxn ang="0">
                  <a:pos x="917" y="620"/>
                </a:cxn>
                <a:cxn ang="0">
                  <a:pos x="751" y="446"/>
                </a:cxn>
                <a:cxn ang="0">
                  <a:pos x="583" y="291"/>
                </a:cxn>
                <a:cxn ang="0">
                  <a:pos x="501" y="195"/>
                </a:cxn>
                <a:cxn ang="0">
                  <a:pos x="431" y="116"/>
                </a:cxn>
                <a:cxn ang="0">
                  <a:pos x="378" y="54"/>
                </a:cxn>
                <a:cxn ang="0">
                  <a:pos x="377" y="0"/>
                </a:cxn>
                <a:cxn ang="0">
                  <a:pos x="496" y="134"/>
                </a:cxn>
                <a:cxn ang="0">
                  <a:pos x="631" y="290"/>
                </a:cxn>
                <a:cxn ang="0">
                  <a:pos x="729" y="380"/>
                </a:cxn>
                <a:cxn ang="0">
                  <a:pos x="900" y="546"/>
                </a:cxn>
                <a:cxn ang="0">
                  <a:pos x="980" y="641"/>
                </a:cxn>
                <a:cxn ang="0">
                  <a:pos x="1020" y="678"/>
                </a:cxn>
                <a:cxn ang="0">
                  <a:pos x="1032" y="689"/>
                </a:cxn>
                <a:cxn ang="0">
                  <a:pos x="1037" y="700"/>
                </a:cxn>
                <a:cxn ang="0">
                  <a:pos x="1051" y="800"/>
                </a:cxn>
                <a:cxn ang="0">
                  <a:pos x="1037" y="911"/>
                </a:cxn>
                <a:cxn ang="0">
                  <a:pos x="1029" y="991"/>
                </a:cxn>
                <a:cxn ang="0">
                  <a:pos x="1023" y="1039"/>
                </a:cxn>
                <a:cxn ang="0">
                  <a:pos x="1016" y="1079"/>
                </a:cxn>
                <a:cxn ang="0">
                  <a:pos x="1002" y="1088"/>
                </a:cxn>
                <a:cxn ang="0">
                  <a:pos x="996" y="1087"/>
                </a:cxn>
                <a:cxn ang="0">
                  <a:pos x="954" y="761"/>
                </a:cxn>
                <a:cxn ang="0">
                  <a:pos x="842" y="830"/>
                </a:cxn>
                <a:cxn ang="0">
                  <a:pos x="729" y="917"/>
                </a:cxn>
                <a:cxn ang="0">
                  <a:pos x="672" y="967"/>
                </a:cxn>
                <a:cxn ang="0">
                  <a:pos x="699" y="991"/>
                </a:cxn>
                <a:cxn ang="0">
                  <a:pos x="772" y="1010"/>
                </a:cxn>
                <a:cxn ang="0">
                  <a:pos x="941" y="1046"/>
                </a:cxn>
                <a:cxn ang="0">
                  <a:pos x="989" y="1039"/>
                </a:cxn>
                <a:cxn ang="0">
                  <a:pos x="990" y="1018"/>
                </a:cxn>
                <a:cxn ang="0">
                  <a:pos x="995" y="957"/>
                </a:cxn>
                <a:cxn ang="0">
                  <a:pos x="1010" y="856"/>
                </a:cxn>
                <a:cxn ang="0">
                  <a:pos x="1010" y="734"/>
                </a:cxn>
              </a:cxnLst>
              <a:rect l="0" t="0" r="r" b="b"/>
              <a:pathLst>
                <a:path w="1051" h="1088">
                  <a:moveTo>
                    <a:pt x="991" y="1088"/>
                  </a:moveTo>
                  <a:lnTo>
                    <a:pt x="991" y="1088"/>
                  </a:lnTo>
                  <a:lnTo>
                    <a:pt x="952" y="1084"/>
                  </a:lnTo>
                  <a:lnTo>
                    <a:pt x="911" y="1078"/>
                  </a:lnTo>
                  <a:lnTo>
                    <a:pt x="866" y="1069"/>
                  </a:lnTo>
                  <a:lnTo>
                    <a:pt x="817" y="1056"/>
                  </a:lnTo>
                  <a:lnTo>
                    <a:pt x="817" y="1056"/>
                  </a:lnTo>
                  <a:lnTo>
                    <a:pt x="773" y="1046"/>
                  </a:lnTo>
                  <a:lnTo>
                    <a:pt x="751" y="1041"/>
                  </a:lnTo>
                  <a:lnTo>
                    <a:pt x="728" y="1037"/>
                  </a:lnTo>
                  <a:lnTo>
                    <a:pt x="728" y="1037"/>
                  </a:lnTo>
                  <a:lnTo>
                    <a:pt x="716" y="1035"/>
                  </a:lnTo>
                  <a:lnTo>
                    <a:pt x="706" y="1031"/>
                  </a:lnTo>
                  <a:lnTo>
                    <a:pt x="686" y="1025"/>
                  </a:lnTo>
                  <a:lnTo>
                    <a:pt x="686" y="1025"/>
                  </a:lnTo>
                  <a:lnTo>
                    <a:pt x="673" y="1020"/>
                  </a:lnTo>
                  <a:lnTo>
                    <a:pt x="659" y="1016"/>
                  </a:lnTo>
                  <a:lnTo>
                    <a:pt x="659" y="1016"/>
                  </a:lnTo>
                  <a:lnTo>
                    <a:pt x="654" y="1015"/>
                  </a:lnTo>
                  <a:lnTo>
                    <a:pt x="651" y="1013"/>
                  </a:lnTo>
                  <a:lnTo>
                    <a:pt x="650" y="1012"/>
                  </a:lnTo>
                  <a:lnTo>
                    <a:pt x="649" y="1011"/>
                  </a:lnTo>
                  <a:lnTo>
                    <a:pt x="649" y="1011"/>
                  </a:lnTo>
                  <a:lnTo>
                    <a:pt x="645" y="1010"/>
                  </a:lnTo>
                  <a:lnTo>
                    <a:pt x="645" y="1010"/>
                  </a:lnTo>
                  <a:lnTo>
                    <a:pt x="640" y="1006"/>
                  </a:lnTo>
                  <a:lnTo>
                    <a:pt x="635" y="1001"/>
                  </a:lnTo>
                  <a:lnTo>
                    <a:pt x="628" y="991"/>
                  </a:lnTo>
                  <a:lnTo>
                    <a:pt x="623" y="986"/>
                  </a:lnTo>
                  <a:lnTo>
                    <a:pt x="623" y="986"/>
                  </a:lnTo>
                  <a:lnTo>
                    <a:pt x="620" y="983"/>
                  </a:lnTo>
                  <a:lnTo>
                    <a:pt x="619" y="982"/>
                  </a:lnTo>
                  <a:lnTo>
                    <a:pt x="619" y="982"/>
                  </a:lnTo>
                  <a:lnTo>
                    <a:pt x="614" y="979"/>
                  </a:lnTo>
                  <a:lnTo>
                    <a:pt x="611" y="976"/>
                  </a:lnTo>
                  <a:lnTo>
                    <a:pt x="608" y="970"/>
                  </a:lnTo>
                  <a:lnTo>
                    <a:pt x="608" y="965"/>
                  </a:lnTo>
                  <a:lnTo>
                    <a:pt x="608" y="963"/>
                  </a:lnTo>
                  <a:lnTo>
                    <a:pt x="606" y="961"/>
                  </a:lnTo>
                  <a:lnTo>
                    <a:pt x="606" y="961"/>
                  </a:lnTo>
                  <a:lnTo>
                    <a:pt x="591" y="946"/>
                  </a:lnTo>
                  <a:lnTo>
                    <a:pt x="577" y="929"/>
                  </a:lnTo>
                  <a:lnTo>
                    <a:pt x="577" y="929"/>
                  </a:lnTo>
                  <a:lnTo>
                    <a:pt x="561" y="912"/>
                  </a:lnTo>
                  <a:lnTo>
                    <a:pt x="546" y="895"/>
                  </a:lnTo>
                  <a:lnTo>
                    <a:pt x="529" y="879"/>
                  </a:lnTo>
                  <a:lnTo>
                    <a:pt x="513" y="864"/>
                  </a:lnTo>
                  <a:lnTo>
                    <a:pt x="513" y="864"/>
                  </a:lnTo>
                  <a:lnTo>
                    <a:pt x="490" y="846"/>
                  </a:lnTo>
                  <a:lnTo>
                    <a:pt x="469" y="827"/>
                  </a:lnTo>
                  <a:lnTo>
                    <a:pt x="428" y="789"/>
                  </a:lnTo>
                  <a:lnTo>
                    <a:pt x="428" y="789"/>
                  </a:lnTo>
                  <a:lnTo>
                    <a:pt x="416" y="777"/>
                  </a:lnTo>
                  <a:lnTo>
                    <a:pt x="403" y="767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56" y="729"/>
                  </a:lnTo>
                  <a:lnTo>
                    <a:pt x="336" y="711"/>
                  </a:lnTo>
                  <a:lnTo>
                    <a:pt x="317" y="693"/>
                  </a:lnTo>
                  <a:lnTo>
                    <a:pt x="307" y="683"/>
                  </a:lnTo>
                  <a:lnTo>
                    <a:pt x="299" y="673"/>
                  </a:lnTo>
                  <a:lnTo>
                    <a:pt x="299" y="673"/>
                  </a:lnTo>
                  <a:lnTo>
                    <a:pt x="271" y="638"/>
                  </a:lnTo>
                  <a:lnTo>
                    <a:pt x="271" y="638"/>
                  </a:lnTo>
                  <a:lnTo>
                    <a:pt x="238" y="596"/>
                  </a:lnTo>
                  <a:lnTo>
                    <a:pt x="222" y="574"/>
                  </a:lnTo>
                  <a:lnTo>
                    <a:pt x="207" y="552"/>
                  </a:lnTo>
                  <a:lnTo>
                    <a:pt x="207" y="552"/>
                  </a:lnTo>
                  <a:lnTo>
                    <a:pt x="194" y="534"/>
                  </a:lnTo>
                  <a:lnTo>
                    <a:pt x="178" y="514"/>
                  </a:lnTo>
                  <a:lnTo>
                    <a:pt x="160" y="493"/>
                  </a:lnTo>
                  <a:lnTo>
                    <a:pt x="139" y="472"/>
                  </a:lnTo>
                  <a:lnTo>
                    <a:pt x="139" y="472"/>
                  </a:lnTo>
                  <a:lnTo>
                    <a:pt x="128" y="461"/>
                  </a:lnTo>
                  <a:lnTo>
                    <a:pt x="115" y="453"/>
                  </a:lnTo>
                  <a:lnTo>
                    <a:pt x="115" y="453"/>
                  </a:lnTo>
                  <a:lnTo>
                    <a:pt x="103" y="444"/>
                  </a:lnTo>
                  <a:lnTo>
                    <a:pt x="97" y="439"/>
                  </a:lnTo>
                  <a:lnTo>
                    <a:pt x="92" y="433"/>
                  </a:lnTo>
                  <a:lnTo>
                    <a:pt x="92" y="433"/>
                  </a:lnTo>
                  <a:lnTo>
                    <a:pt x="74" y="414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31" y="360"/>
                  </a:lnTo>
                  <a:lnTo>
                    <a:pt x="16" y="345"/>
                  </a:lnTo>
                  <a:lnTo>
                    <a:pt x="2" y="329"/>
                  </a:lnTo>
                  <a:lnTo>
                    <a:pt x="2" y="329"/>
                  </a:lnTo>
                  <a:lnTo>
                    <a:pt x="0" y="327"/>
                  </a:lnTo>
                  <a:lnTo>
                    <a:pt x="0" y="327"/>
                  </a:lnTo>
                  <a:lnTo>
                    <a:pt x="27" y="300"/>
                  </a:lnTo>
                  <a:lnTo>
                    <a:pt x="27" y="300"/>
                  </a:lnTo>
                  <a:lnTo>
                    <a:pt x="45" y="322"/>
                  </a:lnTo>
                  <a:lnTo>
                    <a:pt x="45" y="322"/>
                  </a:lnTo>
                  <a:lnTo>
                    <a:pt x="68" y="351"/>
                  </a:lnTo>
                  <a:lnTo>
                    <a:pt x="68" y="351"/>
                  </a:lnTo>
                  <a:lnTo>
                    <a:pt x="84" y="371"/>
                  </a:lnTo>
                  <a:lnTo>
                    <a:pt x="102" y="392"/>
                  </a:lnTo>
                  <a:lnTo>
                    <a:pt x="111" y="401"/>
                  </a:lnTo>
                  <a:lnTo>
                    <a:pt x="120" y="411"/>
                  </a:lnTo>
                  <a:lnTo>
                    <a:pt x="131" y="419"/>
                  </a:lnTo>
                  <a:lnTo>
                    <a:pt x="141" y="426"/>
                  </a:lnTo>
                  <a:lnTo>
                    <a:pt x="141" y="426"/>
                  </a:lnTo>
                  <a:lnTo>
                    <a:pt x="151" y="434"/>
                  </a:lnTo>
                  <a:lnTo>
                    <a:pt x="163" y="444"/>
                  </a:lnTo>
                  <a:lnTo>
                    <a:pt x="174" y="454"/>
                  </a:lnTo>
                  <a:lnTo>
                    <a:pt x="186" y="465"/>
                  </a:lnTo>
                  <a:lnTo>
                    <a:pt x="197" y="478"/>
                  </a:lnTo>
                  <a:lnTo>
                    <a:pt x="208" y="491"/>
                  </a:lnTo>
                  <a:lnTo>
                    <a:pt x="219" y="506"/>
                  </a:lnTo>
                  <a:lnTo>
                    <a:pt x="229" y="521"/>
                  </a:lnTo>
                  <a:lnTo>
                    <a:pt x="229" y="521"/>
                  </a:lnTo>
                  <a:lnTo>
                    <a:pt x="261" y="567"/>
                  </a:lnTo>
                  <a:lnTo>
                    <a:pt x="291" y="607"/>
                  </a:lnTo>
                  <a:lnTo>
                    <a:pt x="305" y="624"/>
                  </a:lnTo>
                  <a:lnTo>
                    <a:pt x="319" y="640"/>
                  </a:lnTo>
                  <a:lnTo>
                    <a:pt x="332" y="654"/>
                  </a:lnTo>
                  <a:lnTo>
                    <a:pt x="346" y="668"/>
                  </a:lnTo>
                  <a:lnTo>
                    <a:pt x="346" y="668"/>
                  </a:lnTo>
                  <a:lnTo>
                    <a:pt x="371" y="692"/>
                  </a:lnTo>
                  <a:lnTo>
                    <a:pt x="398" y="714"/>
                  </a:lnTo>
                  <a:lnTo>
                    <a:pt x="398" y="714"/>
                  </a:lnTo>
                  <a:lnTo>
                    <a:pt x="429" y="741"/>
                  </a:lnTo>
                  <a:lnTo>
                    <a:pt x="445" y="755"/>
                  </a:lnTo>
                  <a:lnTo>
                    <a:pt x="459" y="769"/>
                  </a:lnTo>
                  <a:lnTo>
                    <a:pt x="459" y="769"/>
                  </a:lnTo>
                  <a:lnTo>
                    <a:pt x="481" y="790"/>
                  </a:lnTo>
                  <a:lnTo>
                    <a:pt x="504" y="809"/>
                  </a:lnTo>
                  <a:lnTo>
                    <a:pt x="504" y="809"/>
                  </a:lnTo>
                  <a:lnTo>
                    <a:pt x="526" y="828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71" y="872"/>
                  </a:lnTo>
                  <a:lnTo>
                    <a:pt x="594" y="896"/>
                  </a:lnTo>
                  <a:lnTo>
                    <a:pt x="594" y="896"/>
                  </a:lnTo>
                  <a:lnTo>
                    <a:pt x="615" y="920"/>
                  </a:lnTo>
                  <a:lnTo>
                    <a:pt x="638" y="943"/>
                  </a:lnTo>
                  <a:lnTo>
                    <a:pt x="643" y="948"/>
                  </a:lnTo>
                  <a:lnTo>
                    <a:pt x="646" y="943"/>
                  </a:lnTo>
                  <a:lnTo>
                    <a:pt x="646" y="943"/>
                  </a:lnTo>
                  <a:lnTo>
                    <a:pt x="658" y="929"/>
                  </a:lnTo>
                  <a:lnTo>
                    <a:pt x="669" y="917"/>
                  </a:lnTo>
                  <a:lnTo>
                    <a:pt x="682" y="904"/>
                  </a:lnTo>
                  <a:lnTo>
                    <a:pt x="696" y="893"/>
                  </a:lnTo>
                  <a:lnTo>
                    <a:pt x="724" y="871"/>
                  </a:lnTo>
                  <a:lnTo>
                    <a:pt x="753" y="851"/>
                  </a:lnTo>
                  <a:lnTo>
                    <a:pt x="753" y="851"/>
                  </a:lnTo>
                  <a:lnTo>
                    <a:pt x="784" y="829"/>
                  </a:lnTo>
                  <a:lnTo>
                    <a:pt x="784" y="829"/>
                  </a:lnTo>
                  <a:lnTo>
                    <a:pt x="812" y="807"/>
                  </a:lnTo>
                  <a:lnTo>
                    <a:pt x="843" y="787"/>
                  </a:lnTo>
                  <a:lnTo>
                    <a:pt x="906" y="748"/>
                  </a:lnTo>
                  <a:lnTo>
                    <a:pt x="906" y="748"/>
                  </a:lnTo>
                  <a:lnTo>
                    <a:pt x="944" y="725"/>
                  </a:lnTo>
                  <a:lnTo>
                    <a:pt x="980" y="702"/>
                  </a:lnTo>
                  <a:lnTo>
                    <a:pt x="986" y="698"/>
                  </a:lnTo>
                  <a:lnTo>
                    <a:pt x="981" y="693"/>
                  </a:lnTo>
                  <a:lnTo>
                    <a:pt x="981" y="693"/>
                  </a:lnTo>
                  <a:lnTo>
                    <a:pt x="964" y="676"/>
                  </a:lnTo>
                  <a:lnTo>
                    <a:pt x="949" y="660"/>
                  </a:lnTo>
                  <a:lnTo>
                    <a:pt x="920" y="624"/>
                  </a:lnTo>
                  <a:lnTo>
                    <a:pt x="917" y="620"/>
                  </a:lnTo>
                  <a:lnTo>
                    <a:pt x="917" y="620"/>
                  </a:lnTo>
                  <a:lnTo>
                    <a:pt x="882" y="579"/>
                  </a:lnTo>
                  <a:lnTo>
                    <a:pt x="850" y="543"/>
                  </a:lnTo>
                  <a:lnTo>
                    <a:pt x="819" y="510"/>
                  </a:lnTo>
                  <a:lnTo>
                    <a:pt x="789" y="480"/>
                  </a:lnTo>
                  <a:lnTo>
                    <a:pt x="789" y="480"/>
                  </a:lnTo>
                  <a:lnTo>
                    <a:pt x="751" y="446"/>
                  </a:lnTo>
                  <a:lnTo>
                    <a:pt x="712" y="412"/>
                  </a:lnTo>
                  <a:lnTo>
                    <a:pt x="712" y="412"/>
                  </a:lnTo>
                  <a:lnTo>
                    <a:pt x="668" y="372"/>
                  </a:lnTo>
                  <a:lnTo>
                    <a:pt x="624" y="332"/>
                  </a:lnTo>
                  <a:lnTo>
                    <a:pt x="604" y="313"/>
                  </a:lnTo>
                  <a:lnTo>
                    <a:pt x="583" y="291"/>
                  </a:lnTo>
                  <a:lnTo>
                    <a:pt x="564" y="269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22" y="221"/>
                  </a:lnTo>
                  <a:lnTo>
                    <a:pt x="501" y="195"/>
                  </a:lnTo>
                  <a:lnTo>
                    <a:pt x="501" y="195"/>
                  </a:lnTo>
                  <a:lnTo>
                    <a:pt x="475" y="165"/>
                  </a:lnTo>
                  <a:lnTo>
                    <a:pt x="450" y="135"/>
                  </a:lnTo>
                  <a:lnTo>
                    <a:pt x="450" y="135"/>
                  </a:lnTo>
                  <a:lnTo>
                    <a:pt x="441" y="125"/>
                  </a:lnTo>
                  <a:lnTo>
                    <a:pt x="431" y="116"/>
                  </a:lnTo>
                  <a:lnTo>
                    <a:pt x="431" y="116"/>
                  </a:lnTo>
                  <a:lnTo>
                    <a:pt x="422" y="107"/>
                  </a:lnTo>
                  <a:lnTo>
                    <a:pt x="413" y="98"/>
                  </a:lnTo>
                  <a:lnTo>
                    <a:pt x="413" y="98"/>
                  </a:lnTo>
                  <a:lnTo>
                    <a:pt x="400" y="81"/>
                  </a:lnTo>
                  <a:lnTo>
                    <a:pt x="389" y="67"/>
                  </a:lnTo>
                  <a:lnTo>
                    <a:pt x="378" y="54"/>
                  </a:lnTo>
                  <a:lnTo>
                    <a:pt x="366" y="44"/>
                  </a:lnTo>
                  <a:lnTo>
                    <a:pt x="366" y="44"/>
                  </a:lnTo>
                  <a:lnTo>
                    <a:pt x="355" y="33"/>
                  </a:lnTo>
                  <a:lnTo>
                    <a:pt x="346" y="21"/>
                  </a:lnTo>
                  <a:lnTo>
                    <a:pt x="346" y="21"/>
                  </a:lnTo>
                  <a:lnTo>
                    <a:pt x="377" y="0"/>
                  </a:lnTo>
                  <a:lnTo>
                    <a:pt x="377" y="0"/>
                  </a:lnTo>
                  <a:lnTo>
                    <a:pt x="382" y="6"/>
                  </a:lnTo>
                  <a:lnTo>
                    <a:pt x="382" y="6"/>
                  </a:lnTo>
                  <a:lnTo>
                    <a:pt x="433" y="64"/>
                  </a:lnTo>
                  <a:lnTo>
                    <a:pt x="433" y="64"/>
                  </a:lnTo>
                  <a:lnTo>
                    <a:pt x="496" y="134"/>
                  </a:lnTo>
                  <a:lnTo>
                    <a:pt x="527" y="170"/>
                  </a:lnTo>
                  <a:lnTo>
                    <a:pt x="558" y="207"/>
                  </a:lnTo>
                  <a:lnTo>
                    <a:pt x="558" y="207"/>
                  </a:lnTo>
                  <a:lnTo>
                    <a:pt x="585" y="239"/>
                  </a:lnTo>
                  <a:lnTo>
                    <a:pt x="614" y="273"/>
                  </a:lnTo>
                  <a:lnTo>
                    <a:pt x="631" y="290"/>
                  </a:lnTo>
                  <a:lnTo>
                    <a:pt x="647" y="307"/>
                  </a:lnTo>
                  <a:lnTo>
                    <a:pt x="665" y="324"/>
                  </a:lnTo>
                  <a:lnTo>
                    <a:pt x="683" y="341"/>
                  </a:lnTo>
                  <a:lnTo>
                    <a:pt x="683" y="341"/>
                  </a:lnTo>
                  <a:lnTo>
                    <a:pt x="729" y="380"/>
                  </a:lnTo>
                  <a:lnTo>
                    <a:pt x="729" y="380"/>
                  </a:lnTo>
                  <a:lnTo>
                    <a:pt x="765" y="411"/>
                  </a:lnTo>
                  <a:lnTo>
                    <a:pt x="801" y="444"/>
                  </a:lnTo>
                  <a:lnTo>
                    <a:pt x="801" y="444"/>
                  </a:lnTo>
                  <a:lnTo>
                    <a:pt x="836" y="477"/>
                  </a:lnTo>
                  <a:lnTo>
                    <a:pt x="869" y="511"/>
                  </a:lnTo>
                  <a:lnTo>
                    <a:pt x="900" y="546"/>
                  </a:lnTo>
                  <a:lnTo>
                    <a:pt x="930" y="581"/>
                  </a:lnTo>
                  <a:lnTo>
                    <a:pt x="930" y="581"/>
                  </a:lnTo>
                  <a:lnTo>
                    <a:pt x="946" y="600"/>
                  </a:lnTo>
                  <a:lnTo>
                    <a:pt x="946" y="600"/>
                  </a:lnTo>
                  <a:lnTo>
                    <a:pt x="962" y="620"/>
                  </a:lnTo>
                  <a:lnTo>
                    <a:pt x="980" y="641"/>
                  </a:lnTo>
                  <a:lnTo>
                    <a:pt x="998" y="661"/>
                  </a:lnTo>
                  <a:lnTo>
                    <a:pt x="1008" y="669"/>
                  </a:lnTo>
                  <a:lnTo>
                    <a:pt x="1018" y="677"/>
                  </a:lnTo>
                  <a:lnTo>
                    <a:pt x="1019" y="678"/>
                  </a:lnTo>
                  <a:lnTo>
                    <a:pt x="1020" y="678"/>
                  </a:lnTo>
                  <a:lnTo>
                    <a:pt x="1020" y="678"/>
                  </a:lnTo>
                  <a:lnTo>
                    <a:pt x="1025" y="680"/>
                  </a:lnTo>
                  <a:lnTo>
                    <a:pt x="1029" y="684"/>
                  </a:lnTo>
                  <a:lnTo>
                    <a:pt x="1029" y="685"/>
                  </a:lnTo>
                  <a:lnTo>
                    <a:pt x="1030" y="686"/>
                  </a:lnTo>
                  <a:lnTo>
                    <a:pt x="1030" y="686"/>
                  </a:lnTo>
                  <a:lnTo>
                    <a:pt x="1032" y="689"/>
                  </a:lnTo>
                  <a:lnTo>
                    <a:pt x="1035" y="692"/>
                  </a:lnTo>
                  <a:lnTo>
                    <a:pt x="1036" y="695"/>
                  </a:lnTo>
                  <a:lnTo>
                    <a:pt x="1037" y="698"/>
                  </a:lnTo>
                  <a:lnTo>
                    <a:pt x="1037" y="699"/>
                  </a:lnTo>
                  <a:lnTo>
                    <a:pt x="1037" y="700"/>
                  </a:lnTo>
                  <a:lnTo>
                    <a:pt x="1037" y="700"/>
                  </a:lnTo>
                  <a:lnTo>
                    <a:pt x="1041" y="711"/>
                  </a:lnTo>
                  <a:lnTo>
                    <a:pt x="1045" y="723"/>
                  </a:lnTo>
                  <a:lnTo>
                    <a:pt x="1047" y="735"/>
                  </a:lnTo>
                  <a:lnTo>
                    <a:pt x="1049" y="748"/>
                  </a:lnTo>
                  <a:lnTo>
                    <a:pt x="1051" y="774"/>
                  </a:lnTo>
                  <a:lnTo>
                    <a:pt x="1051" y="800"/>
                  </a:lnTo>
                  <a:lnTo>
                    <a:pt x="1050" y="826"/>
                  </a:lnTo>
                  <a:lnTo>
                    <a:pt x="1047" y="851"/>
                  </a:lnTo>
                  <a:lnTo>
                    <a:pt x="1044" y="872"/>
                  </a:lnTo>
                  <a:lnTo>
                    <a:pt x="1040" y="892"/>
                  </a:lnTo>
                  <a:lnTo>
                    <a:pt x="1040" y="892"/>
                  </a:lnTo>
                  <a:lnTo>
                    <a:pt x="1037" y="911"/>
                  </a:lnTo>
                  <a:lnTo>
                    <a:pt x="1035" y="929"/>
                  </a:lnTo>
                  <a:lnTo>
                    <a:pt x="1030" y="967"/>
                  </a:lnTo>
                  <a:lnTo>
                    <a:pt x="1030" y="973"/>
                  </a:lnTo>
                  <a:lnTo>
                    <a:pt x="1030" y="973"/>
                  </a:lnTo>
                  <a:lnTo>
                    <a:pt x="1029" y="991"/>
                  </a:lnTo>
                  <a:lnTo>
                    <a:pt x="1029" y="991"/>
                  </a:lnTo>
                  <a:lnTo>
                    <a:pt x="1029" y="1009"/>
                  </a:lnTo>
                  <a:lnTo>
                    <a:pt x="1028" y="1017"/>
                  </a:lnTo>
                  <a:lnTo>
                    <a:pt x="1026" y="1024"/>
                  </a:lnTo>
                  <a:lnTo>
                    <a:pt x="1026" y="1024"/>
                  </a:lnTo>
                  <a:lnTo>
                    <a:pt x="1024" y="1031"/>
                  </a:lnTo>
                  <a:lnTo>
                    <a:pt x="1023" y="1039"/>
                  </a:lnTo>
                  <a:lnTo>
                    <a:pt x="1023" y="1051"/>
                  </a:lnTo>
                  <a:lnTo>
                    <a:pt x="1023" y="1051"/>
                  </a:lnTo>
                  <a:lnTo>
                    <a:pt x="1023" y="1059"/>
                  </a:lnTo>
                  <a:lnTo>
                    <a:pt x="1021" y="1068"/>
                  </a:lnTo>
                  <a:lnTo>
                    <a:pt x="1019" y="1075"/>
                  </a:lnTo>
                  <a:lnTo>
                    <a:pt x="1016" y="1079"/>
                  </a:lnTo>
                  <a:lnTo>
                    <a:pt x="1013" y="1083"/>
                  </a:lnTo>
                  <a:lnTo>
                    <a:pt x="1013" y="1083"/>
                  </a:lnTo>
                  <a:lnTo>
                    <a:pt x="1010" y="1085"/>
                  </a:lnTo>
                  <a:lnTo>
                    <a:pt x="1008" y="1086"/>
                  </a:lnTo>
                  <a:lnTo>
                    <a:pt x="1005" y="1087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1002" y="1088"/>
                  </a:lnTo>
                  <a:lnTo>
                    <a:pt x="998" y="1087"/>
                  </a:lnTo>
                  <a:lnTo>
                    <a:pt x="997" y="1087"/>
                  </a:lnTo>
                  <a:lnTo>
                    <a:pt x="996" y="1087"/>
                  </a:lnTo>
                  <a:lnTo>
                    <a:pt x="996" y="1087"/>
                  </a:lnTo>
                  <a:lnTo>
                    <a:pt x="992" y="1088"/>
                  </a:lnTo>
                  <a:lnTo>
                    <a:pt x="991" y="1088"/>
                  </a:lnTo>
                  <a:close/>
                  <a:moveTo>
                    <a:pt x="1002" y="731"/>
                  </a:moveTo>
                  <a:lnTo>
                    <a:pt x="1002" y="731"/>
                  </a:lnTo>
                  <a:lnTo>
                    <a:pt x="954" y="761"/>
                  </a:lnTo>
                  <a:lnTo>
                    <a:pt x="954" y="761"/>
                  </a:lnTo>
                  <a:lnTo>
                    <a:pt x="918" y="784"/>
                  </a:lnTo>
                  <a:lnTo>
                    <a:pt x="918" y="784"/>
                  </a:lnTo>
                  <a:lnTo>
                    <a:pt x="885" y="803"/>
                  </a:lnTo>
                  <a:lnTo>
                    <a:pt x="885" y="803"/>
                  </a:lnTo>
                  <a:lnTo>
                    <a:pt x="856" y="821"/>
                  </a:lnTo>
                  <a:lnTo>
                    <a:pt x="842" y="830"/>
                  </a:lnTo>
                  <a:lnTo>
                    <a:pt x="829" y="839"/>
                  </a:lnTo>
                  <a:lnTo>
                    <a:pt x="819" y="847"/>
                  </a:lnTo>
                  <a:lnTo>
                    <a:pt x="819" y="847"/>
                  </a:lnTo>
                  <a:lnTo>
                    <a:pt x="773" y="881"/>
                  </a:lnTo>
                  <a:lnTo>
                    <a:pt x="729" y="917"/>
                  </a:lnTo>
                  <a:lnTo>
                    <a:pt x="729" y="917"/>
                  </a:lnTo>
                  <a:lnTo>
                    <a:pt x="717" y="925"/>
                  </a:lnTo>
                  <a:lnTo>
                    <a:pt x="717" y="925"/>
                  </a:lnTo>
                  <a:lnTo>
                    <a:pt x="704" y="936"/>
                  </a:lnTo>
                  <a:lnTo>
                    <a:pt x="691" y="948"/>
                  </a:lnTo>
                  <a:lnTo>
                    <a:pt x="678" y="960"/>
                  </a:lnTo>
                  <a:lnTo>
                    <a:pt x="672" y="967"/>
                  </a:lnTo>
                  <a:lnTo>
                    <a:pt x="668" y="974"/>
                  </a:lnTo>
                  <a:lnTo>
                    <a:pt x="664" y="980"/>
                  </a:lnTo>
                  <a:lnTo>
                    <a:pt x="671" y="982"/>
                  </a:lnTo>
                  <a:lnTo>
                    <a:pt x="671" y="982"/>
                  </a:lnTo>
                  <a:lnTo>
                    <a:pt x="699" y="991"/>
                  </a:lnTo>
                  <a:lnTo>
                    <a:pt x="699" y="991"/>
                  </a:lnTo>
                  <a:lnTo>
                    <a:pt x="718" y="996"/>
                  </a:lnTo>
                  <a:lnTo>
                    <a:pt x="738" y="1003"/>
                  </a:lnTo>
                  <a:lnTo>
                    <a:pt x="738" y="1003"/>
                  </a:lnTo>
                  <a:lnTo>
                    <a:pt x="756" y="1007"/>
                  </a:lnTo>
                  <a:lnTo>
                    <a:pt x="772" y="1010"/>
                  </a:lnTo>
                  <a:lnTo>
                    <a:pt x="772" y="1010"/>
                  </a:lnTo>
                  <a:lnTo>
                    <a:pt x="792" y="1014"/>
                  </a:lnTo>
                  <a:lnTo>
                    <a:pt x="811" y="1018"/>
                  </a:lnTo>
                  <a:lnTo>
                    <a:pt x="811" y="1018"/>
                  </a:lnTo>
                  <a:lnTo>
                    <a:pt x="854" y="1028"/>
                  </a:lnTo>
                  <a:lnTo>
                    <a:pt x="897" y="1039"/>
                  </a:lnTo>
                  <a:lnTo>
                    <a:pt x="941" y="1046"/>
                  </a:lnTo>
                  <a:lnTo>
                    <a:pt x="962" y="1049"/>
                  </a:lnTo>
                  <a:lnTo>
                    <a:pt x="984" y="1051"/>
                  </a:lnTo>
                  <a:lnTo>
                    <a:pt x="991" y="1052"/>
                  </a:lnTo>
                  <a:lnTo>
                    <a:pt x="990" y="1045"/>
                  </a:lnTo>
                  <a:lnTo>
                    <a:pt x="990" y="1045"/>
                  </a:lnTo>
                  <a:lnTo>
                    <a:pt x="989" y="1039"/>
                  </a:lnTo>
                  <a:lnTo>
                    <a:pt x="989" y="1039"/>
                  </a:lnTo>
                  <a:lnTo>
                    <a:pt x="987" y="1032"/>
                  </a:lnTo>
                  <a:lnTo>
                    <a:pt x="987" y="1029"/>
                  </a:lnTo>
                  <a:lnTo>
                    <a:pt x="987" y="1027"/>
                  </a:lnTo>
                  <a:lnTo>
                    <a:pt x="987" y="1027"/>
                  </a:lnTo>
                  <a:lnTo>
                    <a:pt x="990" y="1018"/>
                  </a:lnTo>
                  <a:lnTo>
                    <a:pt x="992" y="1008"/>
                  </a:lnTo>
                  <a:lnTo>
                    <a:pt x="993" y="988"/>
                  </a:lnTo>
                  <a:lnTo>
                    <a:pt x="993" y="988"/>
                  </a:lnTo>
                  <a:lnTo>
                    <a:pt x="994" y="974"/>
                  </a:lnTo>
                  <a:lnTo>
                    <a:pt x="994" y="974"/>
                  </a:lnTo>
                  <a:lnTo>
                    <a:pt x="995" y="957"/>
                  </a:lnTo>
                  <a:lnTo>
                    <a:pt x="995" y="957"/>
                  </a:lnTo>
                  <a:lnTo>
                    <a:pt x="998" y="925"/>
                  </a:lnTo>
                  <a:lnTo>
                    <a:pt x="1000" y="910"/>
                  </a:lnTo>
                  <a:lnTo>
                    <a:pt x="1004" y="893"/>
                  </a:lnTo>
                  <a:lnTo>
                    <a:pt x="1004" y="893"/>
                  </a:lnTo>
                  <a:lnTo>
                    <a:pt x="1010" y="856"/>
                  </a:lnTo>
                  <a:lnTo>
                    <a:pt x="1013" y="835"/>
                  </a:lnTo>
                  <a:lnTo>
                    <a:pt x="1015" y="813"/>
                  </a:lnTo>
                  <a:lnTo>
                    <a:pt x="1016" y="793"/>
                  </a:lnTo>
                  <a:lnTo>
                    <a:pt x="1015" y="772"/>
                  </a:lnTo>
                  <a:lnTo>
                    <a:pt x="1014" y="753"/>
                  </a:lnTo>
                  <a:lnTo>
                    <a:pt x="1010" y="734"/>
                  </a:lnTo>
                  <a:lnTo>
                    <a:pt x="1008" y="726"/>
                  </a:lnTo>
                  <a:lnTo>
                    <a:pt x="1002" y="73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1" name="Freeform 207"/>
            <p:cNvSpPr/>
            <p:nvPr/>
          </p:nvSpPr>
          <p:spPr bwMode="auto">
            <a:xfrm>
              <a:off x="4251325" y="2251075"/>
              <a:ext cx="195263" cy="161925"/>
            </a:xfrm>
            <a:custGeom>
              <a:avLst/>
              <a:gdLst/>
              <a:ahLst/>
              <a:cxnLst>
                <a:cxn ang="0">
                  <a:pos x="15" y="307"/>
                </a:cxn>
                <a:cxn ang="0">
                  <a:pos x="9" y="306"/>
                </a:cxn>
                <a:cxn ang="0">
                  <a:pos x="2" y="298"/>
                </a:cxn>
                <a:cxn ang="0">
                  <a:pos x="0" y="293"/>
                </a:cxn>
                <a:cxn ang="0">
                  <a:pos x="2" y="281"/>
                </a:cxn>
                <a:cxn ang="0">
                  <a:pos x="6" y="275"/>
                </a:cxn>
                <a:cxn ang="0">
                  <a:pos x="12" y="272"/>
                </a:cxn>
                <a:cxn ang="0">
                  <a:pos x="18" y="269"/>
                </a:cxn>
                <a:cxn ang="0">
                  <a:pos x="30" y="259"/>
                </a:cxn>
                <a:cxn ang="0">
                  <a:pos x="48" y="238"/>
                </a:cxn>
                <a:cxn ang="0">
                  <a:pos x="59" y="222"/>
                </a:cxn>
                <a:cxn ang="0">
                  <a:pos x="75" y="201"/>
                </a:cxn>
                <a:cxn ang="0">
                  <a:pos x="94" y="180"/>
                </a:cxn>
                <a:cxn ang="0">
                  <a:pos x="136" y="143"/>
                </a:cxn>
                <a:cxn ang="0">
                  <a:pos x="160" y="124"/>
                </a:cxn>
                <a:cxn ang="0">
                  <a:pos x="174" y="112"/>
                </a:cxn>
                <a:cxn ang="0">
                  <a:pos x="224" y="83"/>
                </a:cxn>
                <a:cxn ang="0">
                  <a:pos x="241" y="73"/>
                </a:cxn>
                <a:cxn ang="0">
                  <a:pos x="259" y="63"/>
                </a:cxn>
                <a:cxn ang="0">
                  <a:pos x="305" y="32"/>
                </a:cxn>
                <a:cxn ang="0">
                  <a:pos x="345" y="3"/>
                </a:cxn>
                <a:cxn ang="0">
                  <a:pos x="354" y="0"/>
                </a:cxn>
                <a:cxn ang="0">
                  <a:pos x="359" y="1"/>
                </a:cxn>
                <a:cxn ang="0">
                  <a:pos x="366" y="8"/>
                </a:cxn>
                <a:cxn ang="0">
                  <a:pos x="368" y="12"/>
                </a:cxn>
                <a:cxn ang="0">
                  <a:pos x="369" y="22"/>
                </a:cxn>
                <a:cxn ang="0">
                  <a:pos x="367" y="29"/>
                </a:cxn>
                <a:cxn ang="0">
                  <a:pos x="362" y="35"/>
                </a:cxn>
                <a:cxn ang="0">
                  <a:pos x="339" y="51"/>
                </a:cxn>
                <a:cxn ang="0">
                  <a:pos x="270" y="96"/>
                </a:cxn>
                <a:cxn ang="0">
                  <a:pos x="240" y="115"/>
                </a:cxn>
                <a:cxn ang="0">
                  <a:pos x="180" y="157"/>
                </a:cxn>
                <a:cxn ang="0">
                  <a:pos x="151" y="179"/>
                </a:cxn>
                <a:cxn ang="0">
                  <a:pos x="109" y="218"/>
                </a:cxn>
                <a:cxn ang="0">
                  <a:pos x="78" y="252"/>
                </a:cxn>
                <a:cxn ang="0">
                  <a:pos x="69" y="264"/>
                </a:cxn>
                <a:cxn ang="0">
                  <a:pos x="47" y="290"/>
                </a:cxn>
                <a:cxn ang="0">
                  <a:pos x="35" y="300"/>
                </a:cxn>
                <a:cxn ang="0">
                  <a:pos x="21" y="306"/>
                </a:cxn>
                <a:cxn ang="0">
                  <a:pos x="15" y="307"/>
                </a:cxn>
              </a:cxnLst>
              <a:rect l="0" t="0" r="r" b="b"/>
              <a:pathLst>
                <a:path w="369" h="307">
                  <a:moveTo>
                    <a:pt x="15" y="307"/>
                  </a:moveTo>
                  <a:lnTo>
                    <a:pt x="15" y="307"/>
                  </a:lnTo>
                  <a:lnTo>
                    <a:pt x="12" y="307"/>
                  </a:lnTo>
                  <a:lnTo>
                    <a:pt x="9" y="306"/>
                  </a:lnTo>
                  <a:lnTo>
                    <a:pt x="5" y="303"/>
                  </a:lnTo>
                  <a:lnTo>
                    <a:pt x="2" y="298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87"/>
                  </a:lnTo>
                  <a:lnTo>
                    <a:pt x="2" y="281"/>
                  </a:lnTo>
                  <a:lnTo>
                    <a:pt x="4" y="277"/>
                  </a:lnTo>
                  <a:lnTo>
                    <a:pt x="6" y="275"/>
                  </a:lnTo>
                  <a:lnTo>
                    <a:pt x="9" y="273"/>
                  </a:lnTo>
                  <a:lnTo>
                    <a:pt x="12" y="272"/>
                  </a:lnTo>
                  <a:lnTo>
                    <a:pt x="12" y="272"/>
                  </a:lnTo>
                  <a:lnTo>
                    <a:pt x="18" y="269"/>
                  </a:lnTo>
                  <a:lnTo>
                    <a:pt x="24" y="265"/>
                  </a:lnTo>
                  <a:lnTo>
                    <a:pt x="30" y="259"/>
                  </a:lnTo>
                  <a:lnTo>
                    <a:pt x="36" y="253"/>
                  </a:lnTo>
                  <a:lnTo>
                    <a:pt x="48" y="238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8" y="210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94" y="180"/>
                  </a:lnTo>
                  <a:lnTo>
                    <a:pt x="114" y="162"/>
                  </a:lnTo>
                  <a:lnTo>
                    <a:pt x="136" y="143"/>
                  </a:lnTo>
                  <a:lnTo>
                    <a:pt x="157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74" y="112"/>
                  </a:lnTo>
                  <a:lnTo>
                    <a:pt x="190" y="102"/>
                  </a:lnTo>
                  <a:lnTo>
                    <a:pt x="224" y="83"/>
                  </a:lnTo>
                  <a:lnTo>
                    <a:pt x="224" y="83"/>
                  </a:lnTo>
                  <a:lnTo>
                    <a:pt x="241" y="73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83" y="47"/>
                  </a:lnTo>
                  <a:lnTo>
                    <a:pt x="305" y="32"/>
                  </a:lnTo>
                  <a:lnTo>
                    <a:pt x="345" y="3"/>
                  </a:lnTo>
                  <a:lnTo>
                    <a:pt x="345" y="3"/>
                  </a:lnTo>
                  <a:lnTo>
                    <a:pt x="350" y="1"/>
                  </a:lnTo>
                  <a:lnTo>
                    <a:pt x="354" y="0"/>
                  </a:lnTo>
                  <a:lnTo>
                    <a:pt x="354" y="0"/>
                  </a:lnTo>
                  <a:lnTo>
                    <a:pt x="359" y="1"/>
                  </a:lnTo>
                  <a:lnTo>
                    <a:pt x="363" y="4"/>
                  </a:lnTo>
                  <a:lnTo>
                    <a:pt x="366" y="8"/>
                  </a:lnTo>
                  <a:lnTo>
                    <a:pt x="368" y="12"/>
                  </a:lnTo>
                  <a:lnTo>
                    <a:pt x="368" y="12"/>
                  </a:lnTo>
                  <a:lnTo>
                    <a:pt x="369" y="16"/>
                  </a:lnTo>
                  <a:lnTo>
                    <a:pt x="369" y="22"/>
                  </a:lnTo>
                  <a:lnTo>
                    <a:pt x="369" y="25"/>
                  </a:lnTo>
                  <a:lnTo>
                    <a:pt x="367" y="29"/>
                  </a:lnTo>
                  <a:lnTo>
                    <a:pt x="365" y="32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39" y="51"/>
                  </a:lnTo>
                  <a:lnTo>
                    <a:pt x="317" y="67"/>
                  </a:lnTo>
                  <a:lnTo>
                    <a:pt x="270" y="96"/>
                  </a:lnTo>
                  <a:lnTo>
                    <a:pt x="270" y="96"/>
                  </a:lnTo>
                  <a:lnTo>
                    <a:pt x="240" y="115"/>
                  </a:lnTo>
                  <a:lnTo>
                    <a:pt x="210" y="135"/>
                  </a:lnTo>
                  <a:lnTo>
                    <a:pt x="180" y="157"/>
                  </a:lnTo>
                  <a:lnTo>
                    <a:pt x="151" y="179"/>
                  </a:lnTo>
                  <a:lnTo>
                    <a:pt x="151" y="179"/>
                  </a:lnTo>
                  <a:lnTo>
                    <a:pt x="131" y="198"/>
                  </a:lnTo>
                  <a:lnTo>
                    <a:pt x="109" y="218"/>
                  </a:lnTo>
                  <a:lnTo>
                    <a:pt x="88" y="239"/>
                  </a:lnTo>
                  <a:lnTo>
                    <a:pt x="78" y="25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59" y="277"/>
                  </a:lnTo>
                  <a:lnTo>
                    <a:pt x="47" y="290"/>
                  </a:lnTo>
                  <a:lnTo>
                    <a:pt x="42" y="295"/>
                  </a:lnTo>
                  <a:lnTo>
                    <a:pt x="35" y="300"/>
                  </a:lnTo>
                  <a:lnTo>
                    <a:pt x="29" y="304"/>
                  </a:lnTo>
                  <a:lnTo>
                    <a:pt x="21" y="306"/>
                  </a:lnTo>
                  <a:lnTo>
                    <a:pt x="21" y="306"/>
                  </a:lnTo>
                  <a:lnTo>
                    <a:pt x="15" y="307"/>
                  </a:lnTo>
                  <a:lnTo>
                    <a:pt x="15" y="3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2" name="Freeform 208"/>
            <p:cNvSpPr/>
            <p:nvPr/>
          </p:nvSpPr>
          <p:spPr bwMode="auto">
            <a:xfrm>
              <a:off x="4284663" y="2282825"/>
              <a:ext cx="195263" cy="171450"/>
            </a:xfrm>
            <a:custGeom>
              <a:avLst/>
              <a:gdLst/>
              <a:ahLst/>
              <a:cxnLst>
                <a:cxn ang="0">
                  <a:pos x="15" y="323"/>
                </a:cxn>
                <a:cxn ang="0">
                  <a:pos x="6" y="319"/>
                </a:cxn>
                <a:cxn ang="0">
                  <a:pos x="1" y="309"/>
                </a:cxn>
                <a:cxn ang="0">
                  <a:pos x="0" y="306"/>
                </a:cxn>
                <a:cxn ang="0">
                  <a:pos x="0" y="297"/>
                </a:cxn>
                <a:cxn ang="0">
                  <a:pos x="4" y="290"/>
                </a:cxn>
                <a:cxn ang="0">
                  <a:pos x="7" y="287"/>
                </a:cxn>
                <a:cxn ang="0">
                  <a:pos x="15" y="277"/>
                </a:cxn>
                <a:cxn ang="0">
                  <a:pos x="20" y="266"/>
                </a:cxn>
                <a:cxn ang="0">
                  <a:pos x="29" y="253"/>
                </a:cxn>
                <a:cxn ang="0">
                  <a:pos x="48" y="230"/>
                </a:cxn>
                <a:cxn ang="0">
                  <a:pos x="68" y="211"/>
                </a:cxn>
                <a:cxn ang="0">
                  <a:pos x="94" y="190"/>
                </a:cxn>
                <a:cxn ang="0">
                  <a:pos x="126" y="162"/>
                </a:cxn>
                <a:cxn ang="0">
                  <a:pos x="159" y="135"/>
                </a:cxn>
                <a:cxn ang="0">
                  <a:pos x="187" y="111"/>
                </a:cxn>
                <a:cxn ang="0">
                  <a:pos x="236" y="73"/>
                </a:cxn>
                <a:cxn ang="0">
                  <a:pos x="254" y="61"/>
                </a:cxn>
                <a:cxn ang="0">
                  <a:pos x="311" y="23"/>
                </a:cxn>
                <a:cxn ang="0">
                  <a:pos x="344" y="3"/>
                </a:cxn>
                <a:cxn ang="0">
                  <a:pos x="348" y="1"/>
                </a:cxn>
                <a:cxn ang="0">
                  <a:pos x="352" y="0"/>
                </a:cxn>
                <a:cxn ang="0">
                  <a:pos x="358" y="2"/>
                </a:cxn>
                <a:cxn ang="0">
                  <a:pos x="366" y="9"/>
                </a:cxn>
                <a:cxn ang="0">
                  <a:pos x="368" y="14"/>
                </a:cxn>
                <a:cxn ang="0">
                  <a:pos x="369" y="22"/>
                </a:cxn>
                <a:cxn ang="0">
                  <a:pos x="366" y="29"/>
                </a:cxn>
                <a:cxn ang="0">
                  <a:pos x="361" y="35"/>
                </a:cxn>
                <a:cxn ang="0">
                  <a:pos x="325" y="57"/>
                </a:cxn>
                <a:cxn ang="0">
                  <a:pos x="271" y="92"/>
                </a:cxn>
                <a:cxn ang="0">
                  <a:pos x="250" y="107"/>
                </a:cxn>
                <a:cxn ang="0">
                  <a:pos x="190" y="157"/>
                </a:cxn>
                <a:cxn ang="0">
                  <a:pos x="164" y="179"/>
                </a:cxn>
                <a:cxn ang="0">
                  <a:pos x="134" y="203"/>
                </a:cxn>
                <a:cxn ang="0">
                  <a:pos x="102" y="229"/>
                </a:cxn>
                <a:cxn ang="0">
                  <a:pos x="72" y="258"/>
                </a:cxn>
                <a:cxn ang="0">
                  <a:pos x="66" y="264"/>
                </a:cxn>
                <a:cxn ang="0">
                  <a:pos x="51" y="286"/>
                </a:cxn>
                <a:cxn ang="0">
                  <a:pos x="46" y="295"/>
                </a:cxn>
                <a:cxn ang="0">
                  <a:pos x="33" y="312"/>
                </a:cxn>
                <a:cxn ang="0">
                  <a:pos x="24" y="319"/>
                </a:cxn>
                <a:cxn ang="0">
                  <a:pos x="15" y="323"/>
                </a:cxn>
              </a:cxnLst>
              <a:rect l="0" t="0" r="r" b="b"/>
              <a:pathLst>
                <a:path w="369" h="323">
                  <a:moveTo>
                    <a:pt x="15" y="323"/>
                  </a:moveTo>
                  <a:lnTo>
                    <a:pt x="15" y="323"/>
                  </a:lnTo>
                  <a:lnTo>
                    <a:pt x="10" y="322"/>
                  </a:lnTo>
                  <a:lnTo>
                    <a:pt x="6" y="319"/>
                  </a:lnTo>
                  <a:lnTo>
                    <a:pt x="3" y="315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06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7" y="287"/>
                  </a:lnTo>
                  <a:lnTo>
                    <a:pt x="7" y="287"/>
                  </a:lnTo>
                  <a:lnTo>
                    <a:pt x="11" y="283"/>
                  </a:lnTo>
                  <a:lnTo>
                    <a:pt x="15" y="277"/>
                  </a:lnTo>
                  <a:lnTo>
                    <a:pt x="20" y="266"/>
                  </a:lnTo>
                  <a:lnTo>
                    <a:pt x="20" y="266"/>
                  </a:lnTo>
                  <a:lnTo>
                    <a:pt x="24" y="259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48" y="230"/>
                  </a:lnTo>
                  <a:lnTo>
                    <a:pt x="59" y="221"/>
                  </a:lnTo>
                  <a:lnTo>
                    <a:pt x="68" y="211"/>
                  </a:lnTo>
                  <a:lnTo>
                    <a:pt x="68" y="211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126" y="162"/>
                  </a:lnTo>
                  <a:lnTo>
                    <a:pt x="159" y="135"/>
                  </a:lnTo>
                  <a:lnTo>
                    <a:pt x="159" y="135"/>
                  </a:lnTo>
                  <a:lnTo>
                    <a:pt x="187" y="111"/>
                  </a:lnTo>
                  <a:lnTo>
                    <a:pt x="187" y="111"/>
                  </a:lnTo>
                  <a:lnTo>
                    <a:pt x="220" y="85"/>
                  </a:lnTo>
                  <a:lnTo>
                    <a:pt x="236" y="73"/>
                  </a:lnTo>
                  <a:lnTo>
                    <a:pt x="254" y="61"/>
                  </a:lnTo>
                  <a:lnTo>
                    <a:pt x="254" y="61"/>
                  </a:lnTo>
                  <a:lnTo>
                    <a:pt x="282" y="41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44" y="3"/>
                  </a:lnTo>
                  <a:lnTo>
                    <a:pt x="344" y="3"/>
                  </a:lnTo>
                  <a:lnTo>
                    <a:pt x="348" y="1"/>
                  </a:lnTo>
                  <a:lnTo>
                    <a:pt x="352" y="0"/>
                  </a:lnTo>
                  <a:lnTo>
                    <a:pt x="352" y="0"/>
                  </a:lnTo>
                  <a:lnTo>
                    <a:pt x="355" y="1"/>
                  </a:lnTo>
                  <a:lnTo>
                    <a:pt x="358" y="2"/>
                  </a:lnTo>
                  <a:lnTo>
                    <a:pt x="363" y="5"/>
                  </a:lnTo>
                  <a:lnTo>
                    <a:pt x="366" y="9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9" y="17"/>
                  </a:lnTo>
                  <a:lnTo>
                    <a:pt x="369" y="22"/>
                  </a:lnTo>
                  <a:lnTo>
                    <a:pt x="368" y="25"/>
                  </a:lnTo>
                  <a:lnTo>
                    <a:pt x="366" y="29"/>
                  </a:lnTo>
                  <a:lnTo>
                    <a:pt x="364" y="32"/>
                  </a:lnTo>
                  <a:lnTo>
                    <a:pt x="361" y="35"/>
                  </a:lnTo>
                  <a:lnTo>
                    <a:pt x="361" y="35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271" y="92"/>
                  </a:lnTo>
                  <a:lnTo>
                    <a:pt x="271" y="92"/>
                  </a:lnTo>
                  <a:lnTo>
                    <a:pt x="250" y="107"/>
                  </a:lnTo>
                  <a:lnTo>
                    <a:pt x="229" y="123"/>
                  </a:lnTo>
                  <a:lnTo>
                    <a:pt x="190" y="157"/>
                  </a:lnTo>
                  <a:lnTo>
                    <a:pt x="190" y="15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34" y="203"/>
                  </a:lnTo>
                  <a:lnTo>
                    <a:pt x="134" y="203"/>
                  </a:lnTo>
                  <a:lnTo>
                    <a:pt x="102" y="229"/>
                  </a:lnTo>
                  <a:lnTo>
                    <a:pt x="86" y="242"/>
                  </a:lnTo>
                  <a:lnTo>
                    <a:pt x="72" y="258"/>
                  </a:lnTo>
                  <a:lnTo>
                    <a:pt x="72" y="258"/>
                  </a:lnTo>
                  <a:lnTo>
                    <a:pt x="66" y="264"/>
                  </a:lnTo>
                  <a:lnTo>
                    <a:pt x="61" y="271"/>
                  </a:lnTo>
                  <a:lnTo>
                    <a:pt x="51" y="286"/>
                  </a:lnTo>
                  <a:lnTo>
                    <a:pt x="51" y="286"/>
                  </a:lnTo>
                  <a:lnTo>
                    <a:pt x="46" y="295"/>
                  </a:lnTo>
                  <a:lnTo>
                    <a:pt x="40" y="303"/>
                  </a:lnTo>
                  <a:lnTo>
                    <a:pt x="33" y="312"/>
                  </a:lnTo>
                  <a:lnTo>
                    <a:pt x="24" y="319"/>
                  </a:lnTo>
                  <a:lnTo>
                    <a:pt x="24" y="319"/>
                  </a:lnTo>
                  <a:lnTo>
                    <a:pt x="19" y="322"/>
                  </a:lnTo>
                  <a:lnTo>
                    <a:pt x="15" y="323"/>
                  </a:lnTo>
                  <a:lnTo>
                    <a:pt x="15" y="3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3" name="Freeform 209"/>
            <p:cNvSpPr/>
            <p:nvPr/>
          </p:nvSpPr>
          <p:spPr bwMode="auto">
            <a:xfrm>
              <a:off x="4446588" y="2346325"/>
              <a:ext cx="285750" cy="307975"/>
            </a:xfrm>
            <a:custGeom>
              <a:avLst/>
              <a:gdLst/>
              <a:ahLst/>
              <a:cxnLst>
                <a:cxn ang="0">
                  <a:pos x="524" y="583"/>
                </a:cxn>
                <a:cxn ang="0">
                  <a:pos x="515" y="580"/>
                </a:cxn>
                <a:cxn ang="0">
                  <a:pos x="501" y="571"/>
                </a:cxn>
                <a:cxn ang="0">
                  <a:pos x="476" y="549"/>
                </a:cxn>
                <a:cxn ang="0">
                  <a:pos x="437" y="513"/>
                </a:cxn>
                <a:cxn ang="0">
                  <a:pos x="414" y="488"/>
                </a:cxn>
                <a:cxn ang="0">
                  <a:pos x="388" y="460"/>
                </a:cxn>
                <a:cxn ang="0">
                  <a:pos x="339" y="409"/>
                </a:cxn>
                <a:cxn ang="0">
                  <a:pos x="300" y="361"/>
                </a:cxn>
                <a:cxn ang="0">
                  <a:pos x="288" y="344"/>
                </a:cxn>
                <a:cxn ang="0">
                  <a:pos x="246" y="293"/>
                </a:cxn>
                <a:cxn ang="0">
                  <a:pos x="202" y="245"/>
                </a:cxn>
                <a:cxn ang="0">
                  <a:pos x="167" y="208"/>
                </a:cxn>
                <a:cxn ang="0">
                  <a:pos x="134" y="170"/>
                </a:cxn>
                <a:cxn ang="0">
                  <a:pos x="121" y="153"/>
                </a:cxn>
                <a:cxn ang="0">
                  <a:pos x="95" y="121"/>
                </a:cxn>
                <a:cxn ang="0">
                  <a:pos x="54" y="76"/>
                </a:cxn>
                <a:cxn ang="0">
                  <a:pos x="24" y="48"/>
                </a:cxn>
                <a:cxn ang="0">
                  <a:pos x="8" y="36"/>
                </a:cxn>
                <a:cxn ang="0">
                  <a:pos x="3" y="29"/>
                </a:cxn>
                <a:cxn ang="0">
                  <a:pos x="0" y="22"/>
                </a:cxn>
                <a:cxn ang="0">
                  <a:pos x="1" y="13"/>
                </a:cxn>
                <a:cxn ang="0">
                  <a:pos x="4" y="8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5" y="3"/>
                </a:cxn>
                <a:cxn ang="0">
                  <a:pos x="41" y="15"/>
                </a:cxn>
                <a:cxn ang="0">
                  <a:pos x="70" y="41"/>
                </a:cxn>
                <a:cxn ang="0">
                  <a:pos x="110" y="84"/>
                </a:cxn>
                <a:cxn ang="0">
                  <a:pos x="136" y="115"/>
                </a:cxn>
                <a:cxn ang="0">
                  <a:pos x="206" y="198"/>
                </a:cxn>
                <a:cxn ang="0">
                  <a:pos x="290" y="291"/>
                </a:cxn>
                <a:cxn ang="0">
                  <a:pos x="303" y="306"/>
                </a:cxn>
                <a:cxn ang="0">
                  <a:pos x="341" y="353"/>
                </a:cxn>
                <a:cxn ang="0">
                  <a:pos x="371" y="390"/>
                </a:cxn>
                <a:cxn ang="0">
                  <a:pos x="403" y="425"/>
                </a:cxn>
                <a:cxn ang="0">
                  <a:pos x="433" y="457"/>
                </a:cxn>
                <a:cxn ang="0">
                  <a:pos x="457" y="482"/>
                </a:cxn>
                <a:cxn ang="0">
                  <a:pos x="493" y="518"/>
                </a:cxn>
                <a:cxn ang="0">
                  <a:pos x="519" y="540"/>
                </a:cxn>
                <a:cxn ang="0">
                  <a:pos x="532" y="549"/>
                </a:cxn>
                <a:cxn ang="0">
                  <a:pos x="539" y="554"/>
                </a:cxn>
                <a:cxn ang="0">
                  <a:pos x="541" y="560"/>
                </a:cxn>
                <a:cxn ang="0">
                  <a:pos x="541" y="570"/>
                </a:cxn>
                <a:cxn ang="0">
                  <a:pos x="539" y="575"/>
                </a:cxn>
                <a:cxn ang="0">
                  <a:pos x="530" y="582"/>
                </a:cxn>
                <a:cxn ang="0">
                  <a:pos x="524" y="583"/>
                </a:cxn>
              </a:cxnLst>
              <a:rect l="0" t="0" r="r" b="b"/>
              <a:pathLst>
                <a:path w="541" h="583">
                  <a:moveTo>
                    <a:pt x="524" y="583"/>
                  </a:moveTo>
                  <a:lnTo>
                    <a:pt x="524" y="583"/>
                  </a:lnTo>
                  <a:lnTo>
                    <a:pt x="520" y="582"/>
                  </a:lnTo>
                  <a:lnTo>
                    <a:pt x="515" y="580"/>
                  </a:lnTo>
                  <a:lnTo>
                    <a:pt x="515" y="580"/>
                  </a:lnTo>
                  <a:lnTo>
                    <a:pt x="501" y="571"/>
                  </a:lnTo>
                  <a:lnTo>
                    <a:pt x="488" y="560"/>
                  </a:lnTo>
                  <a:lnTo>
                    <a:pt x="476" y="549"/>
                  </a:lnTo>
                  <a:lnTo>
                    <a:pt x="462" y="538"/>
                  </a:lnTo>
                  <a:lnTo>
                    <a:pt x="437" y="513"/>
                  </a:lnTo>
                  <a:lnTo>
                    <a:pt x="414" y="488"/>
                  </a:lnTo>
                  <a:lnTo>
                    <a:pt x="414" y="488"/>
                  </a:lnTo>
                  <a:lnTo>
                    <a:pt x="388" y="460"/>
                  </a:lnTo>
                  <a:lnTo>
                    <a:pt x="388" y="460"/>
                  </a:lnTo>
                  <a:lnTo>
                    <a:pt x="365" y="437"/>
                  </a:lnTo>
                  <a:lnTo>
                    <a:pt x="339" y="409"/>
                  </a:lnTo>
                  <a:lnTo>
                    <a:pt x="313" y="377"/>
                  </a:lnTo>
                  <a:lnTo>
                    <a:pt x="300" y="361"/>
                  </a:lnTo>
                  <a:lnTo>
                    <a:pt x="288" y="344"/>
                  </a:lnTo>
                  <a:lnTo>
                    <a:pt x="288" y="344"/>
                  </a:lnTo>
                  <a:lnTo>
                    <a:pt x="268" y="319"/>
                  </a:lnTo>
                  <a:lnTo>
                    <a:pt x="246" y="293"/>
                  </a:lnTo>
                  <a:lnTo>
                    <a:pt x="224" y="269"/>
                  </a:lnTo>
                  <a:lnTo>
                    <a:pt x="202" y="245"/>
                  </a:lnTo>
                  <a:lnTo>
                    <a:pt x="202" y="245"/>
                  </a:lnTo>
                  <a:lnTo>
                    <a:pt x="167" y="208"/>
                  </a:lnTo>
                  <a:lnTo>
                    <a:pt x="150" y="189"/>
                  </a:lnTo>
                  <a:lnTo>
                    <a:pt x="134" y="170"/>
                  </a:lnTo>
                  <a:lnTo>
                    <a:pt x="134" y="170"/>
                  </a:lnTo>
                  <a:lnTo>
                    <a:pt x="121" y="153"/>
                  </a:lnTo>
                  <a:lnTo>
                    <a:pt x="121" y="153"/>
                  </a:lnTo>
                  <a:lnTo>
                    <a:pt x="95" y="121"/>
                  </a:lnTo>
                  <a:lnTo>
                    <a:pt x="69" y="90"/>
                  </a:lnTo>
                  <a:lnTo>
                    <a:pt x="54" y="76"/>
                  </a:lnTo>
                  <a:lnTo>
                    <a:pt x="40" y="61"/>
                  </a:lnTo>
                  <a:lnTo>
                    <a:pt x="24" y="48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5" y="32"/>
                  </a:lnTo>
                  <a:lnTo>
                    <a:pt x="3" y="29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4" y="8"/>
                  </a:lnTo>
                  <a:lnTo>
                    <a:pt x="7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5" y="3"/>
                  </a:lnTo>
                  <a:lnTo>
                    <a:pt x="25" y="3"/>
                  </a:lnTo>
                  <a:lnTo>
                    <a:pt x="41" y="15"/>
                  </a:lnTo>
                  <a:lnTo>
                    <a:pt x="55" y="28"/>
                  </a:lnTo>
                  <a:lnTo>
                    <a:pt x="70" y="41"/>
                  </a:lnTo>
                  <a:lnTo>
                    <a:pt x="83" y="55"/>
                  </a:lnTo>
                  <a:lnTo>
                    <a:pt x="110" y="84"/>
                  </a:lnTo>
                  <a:lnTo>
                    <a:pt x="136" y="115"/>
                  </a:lnTo>
                  <a:lnTo>
                    <a:pt x="136" y="115"/>
                  </a:lnTo>
                  <a:lnTo>
                    <a:pt x="170" y="156"/>
                  </a:lnTo>
                  <a:lnTo>
                    <a:pt x="206" y="198"/>
                  </a:lnTo>
                  <a:lnTo>
                    <a:pt x="246" y="242"/>
                  </a:lnTo>
                  <a:lnTo>
                    <a:pt x="290" y="291"/>
                  </a:lnTo>
                  <a:lnTo>
                    <a:pt x="290" y="291"/>
                  </a:lnTo>
                  <a:lnTo>
                    <a:pt x="303" y="306"/>
                  </a:lnTo>
                  <a:lnTo>
                    <a:pt x="317" y="322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71" y="390"/>
                  </a:lnTo>
                  <a:lnTo>
                    <a:pt x="387" y="407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33" y="457"/>
                  </a:lnTo>
                  <a:lnTo>
                    <a:pt x="433" y="457"/>
                  </a:lnTo>
                  <a:lnTo>
                    <a:pt x="457" y="482"/>
                  </a:lnTo>
                  <a:lnTo>
                    <a:pt x="481" y="507"/>
                  </a:lnTo>
                  <a:lnTo>
                    <a:pt x="493" y="518"/>
                  </a:lnTo>
                  <a:lnTo>
                    <a:pt x="507" y="529"/>
                  </a:lnTo>
                  <a:lnTo>
                    <a:pt x="519" y="540"/>
                  </a:lnTo>
                  <a:lnTo>
                    <a:pt x="532" y="549"/>
                  </a:lnTo>
                  <a:lnTo>
                    <a:pt x="532" y="549"/>
                  </a:lnTo>
                  <a:lnTo>
                    <a:pt x="537" y="552"/>
                  </a:lnTo>
                  <a:lnTo>
                    <a:pt x="539" y="554"/>
                  </a:lnTo>
                  <a:lnTo>
                    <a:pt x="540" y="557"/>
                  </a:lnTo>
                  <a:lnTo>
                    <a:pt x="541" y="560"/>
                  </a:lnTo>
                  <a:lnTo>
                    <a:pt x="541" y="565"/>
                  </a:lnTo>
                  <a:lnTo>
                    <a:pt x="541" y="570"/>
                  </a:lnTo>
                  <a:lnTo>
                    <a:pt x="541" y="570"/>
                  </a:lnTo>
                  <a:lnTo>
                    <a:pt x="539" y="575"/>
                  </a:lnTo>
                  <a:lnTo>
                    <a:pt x="534" y="579"/>
                  </a:lnTo>
                  <a:lnTo>
                    <a:pt x="530" y="582"/>
                  </a:lnTo>
                  <a:lnTo>
                    <a:pt x="527" y="583"/>
                  </a:lnTo>
                  <a:lnTo>
                    <a:pt x="524" y="583"/>
                  </a:lnTo>
                  <a:lnTo>
                    <a:pt x="524" y="5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4" name="Freeform 210"/>
            <p:cNvSpPr/>
            <p:nvPr/>
          </p:nvSpPr>
          <p:spPr bwMode="auto">
            <a:xfrm>
              <a:off x="4349750" y="2435225"/>
              <a:ext cx="273050" cy="288925"/>
            </a:xfrm>
            <a:custGeom>
              <a:avLst/>
              <a:gdLst/>
              <a:ahLst/>
              <a:cxnLst>
                <a:cxn ang="0">
                  <a:pos x="493" y="546"/>
                </a:cxn>
                <a:cxn ang="0">
                  <a:pos x="481" y="537"/>
                </a:cxn>
                <a:cxn ang="0">
                  <a:pos x="475" y="524"/>
                </a:cxn>
                <a:cxn ang="0">
                  <a:pos x="457" y="505"/>
                </a:cxn>
                <a:cxn ang="0">
                  <a:pos x="444" y="490"/>
                </a:cxn>
                <a:cxn ang="0">
                  <a:pos x="436" y="479"/>
                </a:cxn>
                <a:cxn ang="0">
                  <a:pos x="411" y="452"/>
                </a:cxn>
                <a:cxn ang="0">
                  <a:pos x="402" y="443"/>
                </a:cxn>
                <a:cxn ang="0">
                  <a:pos x="387" y="420"/>
                </a:cxn>
                <a:cxn ang="0">
                  <a:pos x="376" y="410"/>
                </a:cxn>
                <a:cxn ang="0">
                  <a:pos x="345" y="378"/>
                </a:cxn>
                <a:cxn ang="0">
                  <a:pos x="321" y="352"/>
                </a:cxn>
                <a:cxn ang="0">
                  <a:pos x="280" y="313"/>
                </a:cxn>
                <a:cxn ang="0">
                  <a:pos x="252" y="285"/>
                </a:cxn>
                <a:cxn ang="0">
                  <a:pos x="151" y="183"/>
                </a:cxn>
                <a:cxn ang="0">
                  <a:pos x="106" y="136"/>
                </a:cxn>
                <a:cxn ang="0">
                  <a:pos x="64" y="92"/>
                </a:cxn>
                <a:cxn ang="0">
                  <a:pos x="33" y="58"/>
                </a:cxn>
                <a:cxn ang="0">
                  <a:pos x="13" y="39"/>
                </a:cxn>
                <a:cxn ang="0">
                  <a:pos x="3" y="26"/>
                </a:cxn>
                <a:cxn ang="0">
                  <a:pos x="0" y="14"/>
                </a:cxn>
                <a:cxn ang="0">
                  <a:pos x="5" y="6"/>
                </a:cxn>
                <a:cxn ang="0">
                  <a:pos x="19" y="0"/>
                </a:cxn>
                <a:cxn ang="0">
                  <a:pos x="26" y="2"/>
                </a:cxn>
                <a:cxn ang="0">
                  <a:pos x="34" y="8"/>
                </a:cxn>
                <a:cxn ang="0">
                  <a:pos x="72" y="47"/>
                </a:cxn>
                <a:cxn ang="0">
                  <a:pos x="94" y="67"/>
                </a:cxn>
                <a:cxn ang="0">
                  <a:pos x="151" y="133"/>
                </a:cxn>
                <a:cxn ang="0">
                  <a:pos x="191" y="176"/>
                </a:cxn>
                <a:cxn ang="0">
                  <a:pos x="275" y="260"/>
                </a:cxn>
                <a:cxn ang="0">
                  <a:pos x="311" y="293"/>
                </a:cxn>
                <a:cxn ang="0">
                  <a:pos x="364" y="343"/>
                </a:cxn>
                <a:cxn ang="0">
                  <a:pos x="407" y="387"/>
                </a:cxn>
                <a:cxn ang="0">
                  <a:pos x="423" y="411"/>
                </a:cxn>
                <a:cxn ang="0">
                  <a:pos x="440" y="429"/>
                </a:cxn>
                <a:cxn ang="0">
                  <a:pos x="452" y="440"/>
                </a:cxn>
                <a:cxn ang="0">
                  <a:pos x="460" y="452"/>
                </a:cxn>
                <a:cxn ang="0">
                  <a:pos x="481" y="478"/>
                </a:cxn>
                <a:cxn ang="0">
                  <a:pos x="496" y="493"/>
                </a:cxn>
                <a:cxn ang="0">
                  <a:pos x="508" y="510"/>
                </a:cxn>
                <a:cxn ang="0">
                  <a:pos x="512" y="513"/>
                </a:cxn>
                <a:cxn ang="0">
                  <a:pos x="515" y="524"/>
                </a:cxn>
                <a:cxn ang="0">
                  <a:pos x="515" y="533"/>
                </a:cxn>
                <a:cxn ang="0">
                  <a:pos x="510" y="542"/>
                </a:cxn>
                <a:cxn ang="0">
                  <a:pos x="499" y="546"/>
                </a:cxn>
              </a:cxnLst>
              <a:rect l="0" t="0" r="r" b="b"/>
              <a:pathLst>
                <a:path w="515" h="546">
                  <a:moveTo>
                    <a:pt x="499" y="546"/>
                  </a:moveTo>
                  <a:lnTo>
                    <a:pt x="499" y="546"/>
                  </a:lnTo>
                  <a:lnTo>
                    <a:pt x="493" y="546"/>
                  </a:lnTo>
                  <a:lnTo>
                    <a:pt x="488" y="543"/>
                  </a:lnTo>
                  <a:lnTo>
                    <a:pt x="483" y="540"/>
                  </a:lnTo>
                  <a:lnTo>
                    <a:pt x="481" y="537"/>
                  </a:lnTo>
                  <a:lnTo>
                    <a:pt x="480" y="534"/>
                  </a:lnTo>
                  <a:lnTo>
                    <a:pt x="480" y="534"/>
                  </a:lnTo>
                  <a:lnTo>
                    <a:pt x="475" y="524"/>
                  </a:lnTo>
                  <a:lnTo>
                    <a:pt x="470" y="517"/>
                  </a:lnTo>
                  <a:lnTo>
                    <a:pt x="463" y="511"/>
                  </a:lnTo>
                  <a:lnTo>
                    <a:pt x="457" y="505"/>
                  </a:lnTo>
                  <a:lnTo>
                    <a:pt x="457" y="505"/>
                  </a:lnTo>
                  <a:lnTo>
                    <a:pt x="450" y="498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36" y="479"/>
                  </a:lnTo>
                  <a:lnTo>
                    <a:pt x="436" y="479"/>
                  </a:lnTo>
                  <a:lnTo>
                    <a:pt x="425" y="466"/>
                  </a:lnTo>
                  <a:lnTo>
                    <a:pt x="419" y="458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7" y="448"/>
                  </a:lnTo>
                  <a:lnTo>
                    <a:pt x="402" y="443"/>
                  </a:lnTo>
                  <a:lnTo>
                    <a:pt x="395" y="433"/>
                  </a:lnTo>
                  <a:lnTo>
                    <a:pt x="395" y="433"/>
                  </a:lnTo>
                  <a:lnTo>
                    <a:pt x="387" y="420"/>
                  </a:lnTo>
                  <a:lnTo>
                    <a:pt x="382" y="415"/>
                  </a:lnTo>
                  <a:lnTo>
                    <a:pt x="376" y="410"/>
                  </a:lnTo>
                  <a:lnTo>
                    <a:pt x="376" y="410"/>
                  </a:lnTo>
                  <a:lnTo>
                    <a:pt x="367" y="404"/>
                  </a:lnTo>
                  <a:lnTo>
                    <a:pt x="360" y="395"/>
                  </a:lnTo>
                  <a:lnTo>
                    <a:pt x="345" y="378"/>
                  </a:lnTo>
                  <a:lnTo>
                    <a:pt x="345" y="378"/>
                  </a:lnTo>
                  <a:lnTo>
                    <a:pt x="333" y="364"/>
                  </a:lnTo>
                  <a:lnTo>
                    <a:pt x="321" y="352"/>
                  </a:lnTo>
                  <a:lnTo>
                    <a:pt x="321" y="352"/>
                  </a:lnTo>
                  <a:lnTo>
                    <a:pt x="299" y="332"/>
                  </a:lnTo>
                  <a:lnTo>
                    <a:pt x="280" y="313"/>
                  </a:lnTo>
                  <a:lnTo>
                    <a:pt x="280" y="313"/>
                  </a:lnTo>
                  <a:lnTo>
                    <a:pt x="252" y="285"/>
                  </a:lnTo>
                  <a:lnTo>
                    <a:pt x="252" y="285"/>
                  </a:lnTo>
                  <a:lnTo>
                    <a:pt x="225" y="260"/>
                  </a:lnTo>
                  <a:lnTo>
                    <a:pt x="200" y="234"/>
                  </a:lnTo>
                  <a:lnTo>
                    <a:pt x="151" y="183"/>
                  </a:lnTo>
                  <a:lnTo>
                    <a:pt x="151" y="183"/>
                  </a:lnTo>
                  <a:lnTo>
                    <a:pt x="106" y="136"/>
                  </a:lnTo>
                  <a:lnTo>
                    <a:pt x="106" y="136"/>
                  </a:lnTo>
                  <a:lnTo>
                    <a:pt x="87" y="116"/>
                  </a:lnTo>
                  <a:lnTo>
                    <a:pt x="87" y="116"/>
                  </a:lnTo>
                  <a:lnTo>
                    <a:pt x="64" y="92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33" y="58"/>
                  </a:lnTo>
                  <a:lnTo>
                    <a:pt x="24" y="50"/>
                  </a:lnTo>
                  <a:lnTo>
                    <a:pt x="24" y="50"/>
                  </a:lnTo>
                  <a:lnTo>
                    <a:pt x="13" y="39"/>
                  </a:lnTo>
                  <a:lnTo>
                    <a:pt x="8" y="33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6"/>
                  </a:lnTo>
                  <a:lnTo>
                    <a:pt x="9" y="3"/>
                  </a:lnTo>
                  <a:lnTo>
                    <a:pt x="14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2" y="1"/>
                  </a:lnTo>
                  <a:lnTo>
                    <a:pt x="26" y="2"/>
                  </a:lnTo>
                  <a:lnTo>
                    <a:pt x="31" y="4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42" y="18"/>
                  </a:lnTo>
                  <a:lnTo>
                    <a:pt x="51" y="29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83" y="57"/>
                  </a:lnTo>
                  <a:lnTo>
                    <a:pt x="94" y="67"/>
                  </a:lnTo>
                  <a:lnTo>
                    <a:pt x="94" y="67"/>
                  </a:lnTo>
                  <a:lnTo>
                    <a:pt x="124" y="100"/>
                  </a:lnTo>
                  <a:lnTo>
                    <a:pt x="151" y="133"/>
                  </a:lnTo>
                  <a:lnTo>
                    <a:pt x="164" y="146"/>
                  </a:lnTo>
                  <a:lnTo>
                    <a:pt x="164" y="146"/>
                  </a:lnTo>
                  <a:lnTo>
                    <a:pt x="191" y="176"/>
                  </a:lnTo>
                  <a:lnTo>
                    <a:pt x="219" y="205"/>
                  </a:lnTo>
                  <a:lnTo>
                    <a:pt x="247" y="232"/>
                  </a:lnTo>
                  <a:lnTo>
                    <a:pt x="275" y="260"/>
                  </a:lnTo>
                  <a:lnTo>
                    <a:pt x="275" y="260"/>
                  </a:lnTo>
                  <a:lnTo>
                    <a:pt x="311" y="293"/>
                  </a:lnTo>
                  <a:lnTo>
                    <a:pt x="311" y="293"/>
                  </a:lnTo>
                  <a:lnTo>
                    <a:pt x="342" y="321"/>
                  </a:lnTo>
                  <a:lnTo>
                    <a:pt x="342" y="321"/>
                  </a:lnTo>
                  <a:lnTo>
                    <a:pt x="364" y="343"/>
                  </a:lnTo>
                  <a:lnTo>
                    <a:pt x="386" y="363"/>
                  </a:lnTo>
                  <a:lnTo>
                    <a:pt x="396" y="375"/>
                  </a:lnTo>
                  <a:lnTo>
                    <a:pt x="407" y="387"/>
                  </a:lnTo>
                  <a:lnTo>
                    <a:pt x="415" y="398"/>
                  </a:lnTo>
                  <a:lnTo>
                    <a:pt x="423" y="411"/>
                  </a:lnTo>
                  <a:lnTo>
                    <a:pt x="423" y="411"/>
                  </a:lnTo>
                  <a:lnTo>
                    <a:pt x="426" y="416"/>
                  </a:lnTo>
                  <a:lnTo>
                    <a:pt x="430" y="421"/>
                  </a:lnTo>
                  <a:lnTo>
                    <a:pt x="440" y="429"/>
                  </a:lnTo>
                  <a:lnTo>
                    <a:pt x="440" y="429"/>
                  </a:lnTo>
                  <a:lnTo>
                    <a:pt x="446" y="435"/>
                  </a:lnTo>
                  <a:lnTo>
                    <a:pt x="452" y="440"/>
                  </a:lnTo>
                  <a:lnTo>
                    <a:pt x="452" y="440"/>
                  </a:lnTo>
                  <a:lnTo>
                    <a:pt x="460" y="452"/>
                  </a:lnTo>
                  <a:lnTo>
                    <a:pt x="460" y="452"/>
                  </a:lnTo>
                  <a:lnTo>
                    <a:pt x="470" y="466"/>
                  </a:lnTo>
                  <a:lnTo>
                    <a:pt x="475" y="472"/>
                  </a:lnTo>
                  <a:lnTo>
                    <a:pt x="481" y="478"/>
                  </a:lnTo>
                  <a:lnTo>
                    <a:pt x="481" y="478"/>
                  </a:lnTo>
                  <a:lnTo>
                    <a:pt x="489" y="486"/>
                  </a:lnTo>
                  <a:lnTo>
                    <a:pt x="496" y="493"/>
                  </a:lnTo>
                  <a:lnTo>
                    <a:pt x="502" y="501"/>
                  </a:lnTo>
                  <a:lnTo>
                    <a:pt x="507" y="509"/>
                  </a:lnTo>
                  <a:lnTo>
                    <a:pt x="508" y="510"/>
                  </a:lnTo>
                  <a:lnTo>
                    <a:pt x="509" y="511"/>
                  </a:lnTo>
                  <a:lnTo>
                    <a:pt x="509" y="511"/>
                  </a:lnTo>
                  <a:lnTo>
                    <a:pt x="512" y="513"/>
                  </a:lnTo>
                  <a:lnTo>
                    <a:pt x="514" y="516"/>
                  </a:lnTo>
                  <a:lnTo>
                    <a:pt x="515" y="520"/>
                  </a:lnTo>
                  <a:lnTo>
                    <a:pt x="515" y="524"/>
                  </a:lnTo>
                  <a:lnTo>
                    <a:pt x="515" y="530"/>
                  </a:lnTo>
                  <a:lnTo>
                    <a:pt x="515" y="530"/>
                  </a:lnTo>
                  <a:lnTo>
                    <a:pt x="515" y="533"/>
                  </a:lnTo>
                  <a:lnTo>
                    <a:pt x="514" y="537"/>
                  </a:lnTo>
                  <a:lnTo>
                    <a:pt x="513" y="540"/>
                  </a:lnTo>
                  <a:lnTo>
                    <a:pt x="510" y="542"/>
                  </a:lnTo>
                  <a:lnTo>
                    <a:pt x="510" y="542"/>
                  </a:lnTo>
                  <a:lnTo>
                    <a:pt x="506" y="545"/>
                  </a:lnTo>
                  <a:lnTo>
                    <a:pt x="499" y="546"/>
                  </a:lnTo>
                  <a:lnTo>
                    <a:pt x="499" y="5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5" name="Freeform 211"/>
            <p:cNvSpPr/>
            <p:nvPr/>
          </p:nvSpPr>
          <p:spPr bwMode="auto">
            <a:xfrm>
              <a:off x="4708525" y="2740025"/>
              <a:ext cx="77788" cy="74613"/>
            </a:xfrm>
            <a:custGeom>
              <a:avLst/>
              <a:gdLst/>
              <a:ahLst/>
              <a:cxnLst>
                <a:cxn ang="0">
                  <a:pos x="116" y="142"/>
                </a:cxn>
                <a:cxn ang="0">
                  <a:pos x="111" y="142"/>
                </a:cxn>
                <a:cxn ang="0">
                  <a:pos x="101" y="140"/>
                </a:cxn>
                <a:cxn ang="0">
                  <a:pos x="90" y="136"/>
                </a:cxn>
                <a:cxn ang="0">
                  <a:pos x="88" y="139"/>
                </a:cxn>
                <a:cxn ang="0">
                  <a:pos x="79" y="141"/>
                </a:cxn>
                <a:cxn ang="0">
                  <a:pos x="77" y="141"/>
                </a:cxn>
                <a:cxn ang="0">
                  <a:pos x="63" y="139"/>
                </a:cxn>
                <a:cxn ang="0">
                  <a:pos x="49" y="136"/>
                </a:cxn>
                <a:cxn ang="0">
                  <a:pos x="42" y="134"/>
                </a:cxn>
                <a:cxn ang="0">
                  <a:pos x="33" y="127"/>
                </a:cxn>
                <a:cxn ang="0">
                  <a:pos x="30" y="129"/>
                </a:cxn>
                <a:cxn ang="0">
                  <a:pos x="21" y="131"/>
                </a:cxn>
                <a:cxn ang="0">
                  <a:pos x="18" y="130"/>
                </a:cxn>
                <a:cxn ang="0">
                  <a:pos x="12" y="127"/>
                </a:cxn>
                <a:cxn ang="0">
                  <a:pos x="7" y="122"/>
                </a:cxn>
                <a:cxn ang="0">
                  <a:pos x="6" y="117"/>
                </a:cxn>
                <a:cxn ang="0">
                  <a:pos x="5" y="115"/>
                </a:cxn>
                <a:cxn ang="0">
                  <a:pos x="1" y="108"/>
                </a:cxn>
                <a:cxn ang="0">
                  <a:pos x="1" y="101"/>
                </a:cxn>
                <a:cxn ang="0">
                  <a:pos x="3" y="95"/>
                </a:cxn>
                <a:cxn ang="0">
                  <a:pos x="13" y="83"/>
                </a:cxn>
                <a:cxn ang="0">
                  <a:pos x="31" y="62"/>
                </a:cxn>
                <a:cxn ang="0">
                  <a:pos x="63" y="34"/>
                </a:cxn>
                <a:cxn ang="0">
                  <a:pos x="92" y="13"/>
                </a:cxn>
                <a:cxn ang="0">
                  <a:pos x="98" y="8"/>
                </a:cxn>
                <a:cxn ang="0">
                  <a:pos x="113" y="1"/>
                </a:cxn>
                <a:cxn ang="0">
                  <a:pos x="121" y="0"/>
                </a:cxn>
                <a:cxn ang="0">
                  <a:pos x="131" y="2"/>
                </a:cxn>
                <a:cxn ang="0">
                  <a:pos x="137" y="5"/>
                </a:cxn>
                <a:cxn ang="0">
                  <a:pos x="143" y="15"/>
                </a:cxn>
                <a:cxn ang="0">
                  <a:pos x="147" y="29"/>
                </a:cxn>
                <a:cxn ang="0">
                  <a:pos x="148" y="35"/>
                </a:cxn>
                <a:cxn ang="0">
                  <a:pos x="147" y="53"/>
                </a:cxn>
                <a:cxn ang="0">
                  <a:pos x="148" y="84"/>
                </a:cxn>
                <a:cxn ang="0">
                  <a:pos x="148" y="100"/>
                </a:cxn>
                <a:cxn ang="0">
                  <a:pos x="146" y="116"/>
                </a:cxn>
                <a:cxn ang="0">
                  <a:pos x="145" y="125"/>
                </a:cxn>
                <a:cxn ang="0">
                  <a:pos x="141" y="132"/>
                </a:cxn>
                <a:cxn ang="0">
                  <a:pos x="136" y="136"/>
                </a:cxn>
                <a:cxn ang="0">
                  <a:pos x="128" y="141"/>
                </a:cxn>
                <a:cxn ang="0">
                  <a:pos x="126" y="141"/>
                </a:cxn>
                <a:cxn ang="0">
                  <a:pos x="121" y="142"/>
                </a:cxn>
                <a:cxn ang="0">
                  <a:pos x="116" y="142"/>
                </a:cxn>
              </a:cxnLst>
              <a:rect l="0" t="0" r="r" b="b"/>
              <a:pathLst>
                <a:path w="148" h="142">
                  <a:moveTo>
                    <a:pt x="116" y="142"/>
                  </a:moveTo>
                  <a:lnTo>
                    <a:pt x="116" y="142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01" y="140"/>
                  </a:lnTo>
                  <a:lnTo>
                    <a:pt x="101" y="140"/>
                  </a:lnTo>
                  <a:lnTo>
                    <a:pt x="93" y="136"/>
                  </a:lnTo>
                  <a:lnTo>
                    <a:pt x="90" y="136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41"/>
                  </a:lnTo>
                  <a:lnTo>
                    <a:pt x="79" y="141"/>
                  </a:lnTo>
                  <a:lnTo>
                    <a:pt x="79" y="141"/>
                  </a:lnTo>
                  <a:lnTo>
                    <a:pt x="77" y="141"/>
                  </a:lnTo>
                  <a:lnTo>
                    <a:pt x="77" y="141"/>
                  </a:lnTo>
                  <a:lnTo>
                    <a:pt x="63" y="139"/>
                  </a:lnTo>
                  <a:lnTo>
                    <a:pt x="63" y="139"/>
                  </a:lnTo>
                  <a:lnTo>
                    <a:pt x="49" y="136"/>
                  </a:lnTo>
                  <a:lnTo>
                    <a:pt x="49" y="136"/>
                  </a:lnTo>
                  <a:lnTo>
                    <a:pt x="42" y="134"/>
                  </a:lnTo>
                  <a:lnTo>
                    <a:pt x="36" y="130"/>
                  </a:lnTo>
                  <a:lnTo>
                    <a:pt x="33" y="127"/>
                  </a:lnTo>
                  <a:lnTo>
                    <a:pt x="30" y="129"/>
                  </a:lnTo>
                  <a:lnTo>
                    <a:pt x="30" y="129"/>
                  </a:lnTo>
                  <a:lnTo>
                    <a:pt x="25" y="130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8" y="130"/>
                  </a:lnTo>
                  <a:lnTo>
                    <a:pt x="13" y="129"/>
                  </a:lnTo>
                  <a:lnTo>
                    <a:pt x="12" y="127"/>
                  </a:lnTo>
                  <a:lnTo>
                    <a:pt x="10" y="125"/>
                  </a:lnTo>
                  <a:lnTo>
                    <a:pt x="7" y="122"/>
                  </a:lnTo>
                  <a:lnTo>
                    <a:pt x="6" y="119"/>
                  </a:lnTo>
                  <a:lnTo>
                    <a:pt x="6" y="117"/>
                  </a:lnTo>
                  <a:lnTo>
                    <a:pt x="5" y="115"/>
                  </a:lnTo>
                  <a:lnTo>
                    <a:pt x="5" y="115"/>
                  </a:lnTo>
                  <a:lnTo>
                    <a:pt x="2" y="112"/>
                  </a:lnTo>
                  <a:lnTo>
                    <a:pt x="1" y="108"/>
                  </a:lnTo>
                  <a:lnTo>
                    <a:pt x="0" y="104"/>
                  </a:lnTo>
                  <a:lnTo>
                    <a:pt x="1" y="101"/>
                  </a:lnTo>
                  <a:lnTo>
                    <a:pt x="2" y="98"/>
                  </a:lnTo>
                  <a:lnTo>
                    <a:pt x="3" y="95"/>
                  </a:lnTo>
                  <a:lnTo>
                    <a:pt x="3" y="95"/>
                  </a:lnTo>
                  <a:lnTo>
                    <a:pt x="13" y="83"/>
                  </a:lnTo>
                  <a:lnTo>
                    <a:pt x="22" y="72"/>
                  </a:lnTo>
                  <a:lnTo>
                    <a:pt x="31" y="62"/>
                  </a:lnTo>
                  <a:lnTo>
                    <a:pt x="42" y="52"/>
                  </a:lnTo>
                  <a:lnTo>
                    <a:pt x="63" y="34"/>
                  </a:lnTo>
                  <a:lnTo>
                    <a:pt x="87" y="17"/>
                  </a:lnTo>
                  <a:lnTo>
                    <a:pt x="92" y="13"/>
                  </a:lnTo>
                  <a:lnTo>
                    <a:pt x="92" y="13"/>
                  </a:lnTo>
                  <a:lnTo>
                    <a:pt x="98" y="8"/>
                  </a:lnTo>
                  <a:lnTo>
                    <a:pt x="105" y="4"/>
                  </a:lnTo>
                  <a:lnTo>
                    <a:pt x="113" y="1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6" y="1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37" y="5"/>
                  </a:lnTo>
                  <a:lnTo>
                    <a:pt x="141" y="9"/>
                  </a:lnTo>
                  <a:lnTo>
                    <a:pt x="143" y="15"/>
                  </a:lnTo>
                  <a:lnTo>
                    <a:pt x="145" y="20"/>
                  </a:lnTo>
                  <a:lnTo>
                    <a:pt x="147" y="29"/>
                  </a:lnTo>
                  <a:lnTo>
                    <a:pt x="148" y="35"/>
                  </a:lnTo>
                  <a:lnTo>
                    <a:pt x="148" y="35"/>
                  </a:lnTo>
                  <a:lnTo>
                    <a:pt x="147" y="53"/>
                  </a:lnTo>
                  <a:lnTo>
                    <a:pt x="147" y="53"/>
                  </a:lnTo>
                  <a:lnTo>
                    <a:pt x="147" y="81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100"/>
                  </a:lnTo>
                  <a:lnTo>
                    <a:pt x="147" y="108"/>
                  </a:lnTo>
                  <a:lnTo>
                    <a:pt x="146" y="116"/>
                  </a:lnTo>
                  <a:lnTo>
                    <a:pt x="146" y="116"/>
                  </a:lnTo>
                  <a:lnTo>
                    <a:pt x="145" y="125"/>
                  </a:lnTo>
                  <a:lnTo>
                    <a:pt x="143" y="128"/>
                  </a:lnTo>
                  <a:lnTo>
                    <a:pt x="141" y="132"/>
                  </a:lnTo>
                  <a:lnTo>
                    <a:pt x="139" y="134"/>
                  </a:lnTo>
                  <a:lnTo>
                    <a:pt x="136" y="136"/>
                  </a:lnTo>
                  <a:lnTo>
                    <a:pt x="128" y="141"/>
                  </a:lnTo>
                  <a:lnTo>
                    <a:pt x="128" y="141"/>
                  </a:lnTo>
                  <a:lnTo>
                    <a:pt x="127" y="141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1" y="142"/>
                  </a:lnTo>
                  <a:lnTo>
                    <a:pt x="116" y="142"/>
                  </a:lnTo>
                  <a:lnTo>
                    <a:pt x="116" y="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6" name="Freeform 212"/>
            <p:cNvSpPr/>
            <p:nvPr/>
          </p:nvSpPr>
          <p:spPr bwMode="auto">
            <a:xfrm>
              <a:off x="4197350" y="2182813"/>
              <a:ext cx="260350" cy="244475"/>
            </a:xfrm>
            <a:custGeom>
              <a:avLst/>
              <a:gdLst/>
              <a:ahLst/>
              <a:cxnLst>
                <a:cxn ang="0">
                  <a:pos x="106" y="462"/>
                </a:cxn>
                <a:cxn ang="0">
                  <a:pos x="96" y="455"/>
                </a:cxn>
                <a:cxn ang="0">
                  <a:pos x="94" y="452"/>
                </a:cxn>
                <a:cxn ang="0">
                  <a:pos x="85" y="442"/>
                </a:cxn>
                <a:cxn ang="0">
                  <a:pos x="76" y="430"/>
                </a:cxn>
                <a:cxn ang="0">
                  <a:pos x="53" y="411"/>
                </a:cxn>
                <a:cxn ang="0">
                  <a:pos x="35" y="386"/>
                </a:cxn>
                <a:cxn ang="0">
                  <a:pos x="15" y="339"/>
                </a:cxn>
                <a:cxn ang="0">
                  <a:pos x="5" y="299"/>
                </a:cxn>
                <a:cxn ang="0">
                  <a:pos x="0" y="253"/>
                </a:cxn>
                <a:cxn ang="0">
                  <a:pos x="3" y="202"/>
                </a:cxn>
                <a:cxn ang="0">
                  <a:pos x="8" y="172"/>
                </a:cxn>
                <a:cxn ang="0">
                  <a:pos x="24" y="124"/>
                </a:cxn>
                <a:cxn ang="0">
                  <a:pos x="48" y="85"/>
                </a:cxn>
                <a:cxn ang="0">
                  <a:pos x="68" y="64"/>
                </a:cxn>
                <a:cxn ang="0">
                  <a:pos x="124" y="25"/>
                </a:cxn>
                <a:cxn ang="0">
                  <a:pos x="193" y="4"/>
                </a:cxn>
                <a:cxn ang="0">
                  <a:pos x="241" y="0"/>
                </a:cxn>
                <a:cxn ang="0">
                  <a:pos x="298" y="5"/>
                </a:cxn>
                <a:cxn ang="0">
                  <a:pos x="352" y="20"/>
                </a:cxn>
                <a:cxn ang="0">
                  <a:pos x="401" y="44"/>
                </a:cxn>
                <a:cxn ang="0">
                  <a:pos x="445" y="76"/>
                </a:cxn>
                <a:cxn ang="0">
                  <a:pos x="480" y="115"/>
                </a:cxn>
                <a:cxn ang="0">
                  <a:pos x="492" y="135"/>
                </a:cxn>
                <a:cxn ang="0">
                  <a:pos x="491" y="146"/>
                </a:cxn>
                <a:cxn ang="0">
                  <a:pos x="483" y="153"/>
                </a:cxn>
                <a:cxn ang="0">
                  <a:pos x="473" y="157"/>
                </a:cxn>
                <a:cxn ang="0">
                  <a:pos x="465" y="154"/>
                </a:cxn>
                <a:cxn ang="0">
                  <a:pos x="458" y="147"/>
                </a:cxn>
                <a:cxn ang="0">
                  <a:pos x="429" y="112"/>
                </a:cxn>
                <a:cxn ang="0">
                  <a:pos x="395" y="85"/>
                </a:cxn>
                <a:cxn ang="0">
                  <a:pos x="356" y="65"/>
                </a:cxn>
                <a:cxn ang="0">
                  <a:pos x="289" y="42"/>
                </a:cxn>
                <a:cxn ang="0">
                  <a:pos x="247" y="34"/>
                </a:cxn>
                <a:cxn ang="0">
                  <a:pos x="219" y="34"/>
                </a:cxn>
                <a:cxn ang="0">
                  <a:pos x="182" y="40"/>
                </a:cxn>
                <a:cxn ang="0">
                  <a:pos x="144" y="53"/>
                </a:cxn>
                <a:cxn ang="0">
                  <a:pos x="109" y="74"/>
                </a:cxn>
                <a:cxn ang="0">
                  <a:pos x="80" y="100"/>
                </a:cxn>
                <a:cxn ang="0">
                  <a:pos x="59" y="133"/>
                </a:cxn>
                <a:cxn ang="0">
                  <a:pos x="48" y="163"/>
                </a:cxn>
                <a:cxn ang="0">
                  <a:pos x="39" y="210"/>
                </a:cxn>
                <a:cxn ang="0">
                  <a:pos x="38" y="259"/>
                </a:cxn>
                <a:cxn ang="0">
                  <a:pos x="45" y="304"/>
                </a:cxn>
                <a:cxn ang="0">
                  <a:pos x="60" y="348"/>
                </a:cxn>
                <a:cxn ang="0">
                  <a:pos x="76" y="373"/>
                </a:cxn>
                <a:cxn ang="0">
                  <a:pos x="101" y="402"/>
                </a:cxn>
                <a:cxn ang="0">
                  <a:pos x="122" y="429"/>
                </a:cxn>
                <a:cxn ang="0">
                  <a:pos x="125" y="431"/>
                </a:cxn>
                <a:cxn ang="0">
                  <a:pos x="131" y="446"/>
                </a:cxn>
                <a:cxn ang="0">
                  <a:pos x="129" y="455"/>
                </a:cxn>
                <a:cxn ang="0">
                  <a:pos x="121" y="462"/>
                </a:cxn>
                <a:cxn ang="0">
                  <a:pos x="110" y="463"/>
                </a:cxn>
              </a:cxnLst>
              <a:rect l="0" t="0" r="r" b="b"/>
              <a:pathLst>
                <a:path w="492" h="463">
                  <a:moveTo>
                    <a:pt x="110" y="463"/>
                  </a:moveTo>
                  <a:lnTo>
                    <a:pt x="110" y="463"/>
                  </a:lnTo>
                  <a:lnTo>
                    <a:pt x="106" y="462"/>
                  </a:lnTo>
                  <a:lnTo>
                    <a:pt x="102" y="461"/>
                  </a:lnTo>
                  <a:lnTo>
                    <a:pt x="98" y="458"/>
                  </a:lnTo>
                  <a:lnTo>
                    <a:pt x="96" y="455"/>
                  </a:lnTo>
                  <a:lnTo>
                    <a:pt x="96" y="455"/>
                  </a:lnTo>
                  <a:lnTo>
                    <a:pt x="94" y="453"/>
                  </a:lnTo>
                  <a:lnTo>
                    <a:pt x="94" y="452"/>
                  </a:lnTo>
                  <a:lnTo>
                    <a:pt x="91" y="450"/>
                  </a:lnTo>
                  <a:lnTo>
                    <a:pt x="91" y="450"/>
                  </a:lnTo>
                  <a:lnTo>
                    <a:pt x="85" y="442"/>
                  </a:lnTo>
                  <a:lnTo>
                    <a:pt x="85" y="442"/>
                  </a:lnTo>
                  <a:lnTo>
                    <a:pt x="80" y="435"/>
                  </a:lnTo>
                  <a:lnTo>
                    <a:pt x="76" y="430"/>
                  </a:lnTo>
                  <a:lnTo>
                    <a:pt x="65" y="421"/>
                  </a:lnTo>
                  <a:lnTo>
                    <a:pt x="65" y="421"/>
                  </a:lnTo>
                  <a:lnTo>
                    <a:pt x="53" y="411"/>
                  </a:lnTo>
                  <a:lnTo>
                    <a:pt x="53" y="411"/>
                  </a:lnTo>
                  <a:lnTo>
                    <a:pt x="44" y="399"/>
                  </a:lnTo>
                  <a:lnTo>
                    <a:pt x="35" y="386"/>
                  </a:lnTo>
                  <a:lnTo>
                    <a:pt x="27" y="370"/>
                  </a:lnTo>
                  <a:lnTo>
                    <a:pt x="21" y="355"/>
                  </a:lnTo>
                  <a:lnTo>
                    <a:pt x="15" y="339"/>
                  </a:lnTo>
                  <a:lnTo>
                    <a:pt x="11" y="325"/>
                  </a:lnTo>
                  <a:lnTo>
                    <a:pt x="5" y="299"/>
                  </a:lnTo>
                  <a:lnTo>
                    <a:pt x="5" y="299"/>
                  </a:lnTo>
                  <a:lnTo>
                    <a:pt x="3" y="285"/>
                  </a:lnTo>
                  <a:lnTo>
                    <a:pt x="0" y="269"/>
                  </a:lnTo>
                  <a:lnTo>
                    <a:pt x="0" y="253"/>
                  </a:lnTo>
                  <a:lnTo>
                    <a:pt x="0" y="235"/>
                  </a:lnTo>
                  <a:lnTo>
                    <a:pt x="0" y="218"/>
                  </a:lnTo>
                  <a:lnTo>
                    <a:pt x="3" y="202"/>
                  </a:lnTo>
                  <a:lnTo>
                    <a:pt x="5" y="186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13" y="154"/>
                  </a:lnTo>
                  <a:lnTo>
                    <a:pt x="18" y="139"/>
                  </a:lnTo>
                  <a:lnTo>
                    <a:pt x="24" y="124"/>
                  </a:lnTo>
                  <a:lnTo>
                    <a:pt x="31" y="110"/>
                  </a:lnTo>
                  <a:lnTo>
                    <a:pt x="39" y="98"/>
                  </a:lnTo>
                  <a:lnTo>
                    <a:pt x="48" y="85"/>
                  </a:lnTo>
                  <a:lnTo>
                    <a:pt x="57" y="7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85" y="49"/>
                  </a:lnTo>
                  <a:lnTo>
                    <a:pt x="105" y="36"/>
                  </a:lnTo>
                  <a:lnTo>
                    <a:pt x="124" y="25"/>
                  </a:lnTo>
                  <a:lnTo>
                    <a:pt x="146" y="16"/>
                  </a:lnTo>
                  <a:lnTo>
                    <a:pt x="169" y="9"/>
                  </a:lnTo>
                  <a:lnTo>
                    <a:pt x="193" y="4"/>
                  </a:lnTo>
                  <a:lnTo>
                    <a:pt x="216" y="1"/>
                  </a:lnTo>
                  <a:lnTo>
                    <a:pt x="241" y="0"/>
                  </a:lnTo>
                  <a:lnTo>
                    <a:pt x="241" y="0"/>
                  </a:lnTo>
                  <a:lnTo>
                    <a:pt x="260" y="1"/>
                  </a:lnTo>
                  <a:lnTo>
                    <a:pt x="279" y="2"/>
                  </a:lnTo>
                  <a:lnTo>
                    <a:pt x="298" y="5"/>
                  </a:lnTo>
                  <a:lnTo>
                    <a:pt x="316" y="9"/>
                  </a:lnTo>
                  <a:lnTo>
                    <a:pt x="334" y="14"/>
                  </a:lnTo>
                  <a:lnTo>
                    <a:pt x="352" y="20"/>
                  </a:lnTo>
                  <a:lnTo>
                    <a:pt x="368" y="27"/>
                  </a:lnTo>
                  <a:lnTo>
                    <a:pt x="385" y="35"/>
                  </a:lnTo>
                  <a:lnTo>
                    <a:pt x="401" y="44"/>
                  </a:lnTo>
                  <a:lnTo>
                    <a:pt x="416" y="54"/>
                  </a:lnTo>
                  <a:lnTo>
                    <a:pt x="430" y="65"/>
                  </a:lnTo>
                  <a:lnTo>
                    <a:pt x="445" y="76"/>
                  </a:lnTo>
                  <a:lnTo>
                    <a:pt x="457" y="88"/>
                  </a:lnTo>
                  <a:lnTo>
                    <a:pt x="469" y="102"/>
                  </a:lnTo>
                  <a:lnTo>
                    <a:pt x="480" y="115"/>
                  </a:lnTo>
                  <a:lnTo>
                    <a:pt x="490" y="130"/>
                  </a:lnTo>
                  <a:lnTo>
                    <a:pt x="490" y="130"/>
                  </a:lnTo>
                  <a:lnTo>
                    <a:pt x="492" y="135"/>
                  </a:lnTo>
                  <a:lnTo>
                    <a:pt x="492" y="139"/>
                  </a:lnTo>
                  <a:lnTo>
                    <a:pt x="492" y="143"/>
                  </a:lnTo>
                  <a:lnTo>
                    <a:pt x="491" y="146"/>
                  </a:lnTo>
                  <a:lnTo>
                    <a:pt x="491" y="146"/>
                  </a:lnTo>
                  <a:lnTo>
                    <a:pt x="487" y="150"/>
                  </a:lnTo>
                  <a:lnTo>
                    <a:pt x="483" y="153"/>
                  </a:lnTo>
                  <a:lnTo>
                    <a:pt x="478" y="155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73" y="157"/>
                  </a:lnTo>
                  <a:lnTo>
                    <a:pt x="469" y="155"/>
                  </a:lnTo>
                  <a:lnTo>
                    <a:pt x="465" y="154"/>
                  </a:lnTo>
                  <a:lnTo>
                    <a:pt x="462" y="151"/>
                  </a:lnTo>
                  <a:lnTo>
                    <a:pt x="458" y="147"/>
                  </a:lnTo>
                  <a:lnTo>
                    <a:pt x="458" y="147"/>
                  </a:lnTo>
                  <a:lnTo>
                    <a:pt x="450" y="135"/>
                  </a:lnTo>
                  <a:lnTo>
                    <a:pt x="439" y="123"/>
                  </a:lnTo>
                  <a:lnTo>
                    <a:pt x="429" y="112"/>
                  </a:lnTo>
                  <a:lnTo>
                    <a:pt x="419" y="102"/>
                  </a:lnTo>
                  <a:lnTo>
                    <a:pt x="407" y="94"/>
                  </a:lnTo>
                  <a:lnTo>
                    <a:pt x="395" y="85"/>
                  </a:lnTo>
                  <a:lnTo>
                    <a:pt x="383" y="77"/>
                  </a:lnTo>
                  <a:lnTo>
                    <a:pt x="369" y="71"/>
                  </a:lnTo>
                  <a:lnTo>
                    <a:pt x="356" y="65"/>
                  </a:lnTo>
                  <a:lnTo>
                    <a:pt x="342" y="59"/>
                  </a:lnTo>
                  <a:lnTo>
                    <a:pt x="316" y="50"/>
                  </a:lnTo>
                  <a:lnTo>
                    <a:pt x="289" y="42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47" y="34"/>
                  </a:lnTo>
                  <a:lnTo>
                    <a:pt x="232" y="33"/>
                  </a:lnTo>
                  <a:lnTo>
                    <a:pt x="232" y="33"/>
                  </a:lnTo>
                  <a:lnTo>
                    <a:pt x="219" y="34"/>
                  </a:lnTo>
                  <a:lnTo>
                    <a:pt x="207" y="35"/>
                  </a:lnTo>
                  <a:lnTo>
                    <a:pt x="195" y="37"/>
                  </a:lnTo>
                  <a:lnTo>
                    <a:pt x="182" y="40"/>
                  </a:lnTo>
                  <a:lnTo>
                    <a:pt x="169" y="44"/>
                  </a:lnTo>
                  <a:lnTo>
                    <a:pt x="156" y="48"/>
                  </a:lnTo>
                  <a:lnTo>
                    <a:pt x="144" y="53"/>
                  </a:lnTo>
                  <a:lnTo>
                    <a:pt x="133" y="59"/>
                  </a:lnTo>
                  <a:lnTo>
                    <a:pt x="120" y="66"/>
                  </a:lnTo>
                  <a:lnTo>
                    <a:pt x="109" y="74"/>
                  </a:lnTo>
                  <a:lnTo>
                    <a:pt x="99" y="82"/>
                  </a:lnTo>
                  <a:lnTo>
                    <a:pt x="89" y="90"/>
                  </a:lnTo>
                  <a:lnTo>
                    <a:pt x="80" y="100"/>
                  </a:lnTo>
                  <a:lnTo>
                    <a:pt x="72" y="110"/>
                  </a:lnTo>
                  <a:lnTo>
                    <a:pt x="66" y="121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53" y="147"/>
                  </a:lnTo>
                  <a:lnTo>
                    <a:pt x="48" y="163"/>
                  </a:lnTo>
                  <a:lnTo>
                    <a:pt x="44" y="178"/>
                  </a:lnTo>
                  <a:lnTo>
                    <a:pt x="41" y="195"/>
                  </a:lnTo>
                  <a:lnTo>
                    <a:pt x="39" y="210"/>
                  </a:lnTo>
                  <a:lnTo>
                    <a:pt x="38" y="227"/>
                  </a:lnTo>
                  <a:lnTo>
                    <a:pt x="37" y="242"/>
                  </a:lnTo>
                  <a:lnTo>
                    <a:pt x="38" y="259"/>
                  </a:lnTo>
                  <a:lnTo>
                    <a:pt x="39" y="274"/>
                  </a:lnTo>
                  <a:lnTo>
                    <a:pt x="42" y="290"/>
                  </a:lnTo>
                  <a:lnTo>
                    <a:pt x="45" y="304"/>
                  </a:lnTo>
                  <a:lnTo>
                    <a:pt x="49" y="320"/>
                  </a:lnTo>
                  <a:lnTo>
                    <a:pt x="54" y="334"/>
                  </a:lnTo>
                  <a:lnTo>
                    <a:pt x="60" y="348"/>
                  </a:lnTo>
                  <a:lnTo>
                    <a:pt x="68" y="361"/>
                  </a:lnTo>
                  <a:lnTo>
                    <a:pt x="76" y="373"/>
                  </a:lnTo>
                  <a:lnTo>
                    <a:pt x="76" y="373"/>
                  </a:lnTo>
                  <a:lnTo>
                    <a:pt x="87" y="389"/>
                  </a:lnTo>
                  <a:lnTo>
                    <a:pt x="101" y="402"/>
                  </a:lnTo>
                  <a:lnTo>
                    <a:pt x="101" y="402"/>
                  </a:lnTo>
                  <a:lnTo>
                    <a:pt x="112" y="416"/>
                  </a:lnTo>
                  <a:lnTo>
                    <a:pt x="121" y="428"/>
                  </a:lnTo>
                  <a:lnTo>
                    <a:pt x="122" y="429"/>
                  </a:lnTo>
                  <a:lnTo>
                    <a:pt x="123" y="430"/>
                  </a:lnTo>
                  <a:lnTo>
                    <a:pt x="123" y="430"/>
                  </a:lnTo>
                  <a:lnTo>
                    <a:pt x="125" y="431"/>
                  </a:lnTo>
                  <a:lnTo>
                    <a:pt x="128" y="434"/>
                  </a:lnTo>
                  <a:lnTo>
                    <a:pt x="130" y="440"/>
                  </a:lnTo>
                  <a:lnTo>
                    <a:pt x="131" y="446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29" y="455"/>
                  </a:lnTo>
                  <a:lnTo>
                    <a:pt x="125" y="458"/>
                  </a:lnTo>
                  <a:lnTo>
                    <a:pt x="123" y="460"/>
                  </a:lnTo>
                  <a:lnTo>
                    <a:pt x="121" y="462"/>
                  </a:lnTo>
                  <a:lnTo>
                    <a:pt x="117" y="463"/>
                  </a:lnTo>
                  <a:lnTo>
                    <a:pt x="114" y="463"/>
                  </a:lnTo>
                  <a:lnTo>
                    <a:pt x="11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6" name="组合 955"/>
          <p:cNvGrpSpPr/>
          <p:nvPr/>
        </p:nvGrpSpPr>
        <p:grpSpPr>
          <a:xfrm>
            <a:off x="3497213" y="2413053"/>
            <a:ext cx="1039284" cy="1003300"/>
            <a:chOff x="3190875" y="2101850"/>
            <a:chExt cx="779463" cy="752475"/>
          </a:xfrm>
          <a:solidFill>
            <a:srgbClr val="1043AB"/>
          </a:solidFill>
        </p:grpSpPr>
        <p:sp>
          <p:nvSpPr>
            <p:cNvPr id="16597" name="Freeform 213"/>
            <p:cNvSpPr/>
            <p:nvPr/>
          </p:nvSpPr>
          <p:spPr bwMode="auto">
            <a:xfrm>
              <a:off x="3417888" y="2455863"/>
              <a:ext cx="44450" cy="82550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71" y="9"/>
                </a:cxn>
                <a:cxn ang="0">
                  <a:pos x="65" y="18"/>
                </a:cxn>
                <a:cxn ang="0">
                  <a:pos x="58" y="26"/>
                </a:cxn>
                <a:cxn ang="0">
                  <a:pos x="54" y="34"/>
                </a:cxn>
                <a:cxn ang="0">
                  <a:pos x="45" y="52"/>
                </a:cxn>
                <a:cxn ang="0">
                  <a:pos x="37" y="71"/>
                </a:cxn>
                <a:cxn ang="0">
                  <a:pos x="37" y="71"/>
                </a:cxn>
                <a:cxn ang="0">
                  <a:pos x="26" y="100"/>
                </a:cxn>
                <a:cxn ang="0">
                  <a:pos x="19" y="114"/>
                </a:cxn>
                <a:cxn ang="0">
                  <a:pos x="15" y="120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6" y="131"/>
                </a:cxn>
                <a:cxn ang="0">
                  <a:pos x="4" y="137"/>
                </a:cxn>
                <a:cxn ang="0">
                  <a:pos x="2" y="144"/>
                </a:cxn>
                <a:cxn ang="0">
                  <a:pos x="0" y="151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2" y="154"/>
                </a:cxn>
                <a:cxn ang="0">
                  <a:pos x="3" y="155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53"/>
                </a:cxn>
                <a:cxn ang="0">
                  <a:pos x="10" y="151"/>
                </a:cxn>
                <a:cxn ang="0">
                  <a:pos x="10" y="151"/>
                </a:cxn>
                <a:cxn ang="0">
                  <a:pos x="11" y="146"/>
                </a:cxn>
                <a:cxn ang="0">
                  <a:pos x="13" y="142"/>
                </a:cxn>
                <a:cxn ang="0">
                  <a:pos x="18" y="132"/>
                </a:cxn>
                <a:cxn ang="0">
                  <a:pos x="24" y="123"/>
                </a:cxn>
                <a:cxn ang="0">
                  <a:pos x="29" y="115"/>
                </a:cxn>
                <a:cxn ang="0">
                  <a:pos x="29" y="115"/>
                </a:cxn>
                <a:cxn ang="0">
                  <a:pos x="37" y="98"/>
                </a:cxn>
                <a:cxn ang="0">
                  <a:pos x="43" y="82"/>
                </a:cxn>
                <a:cxn ang="0">
                  <a:pos x="43" y="82"/>
                </a:cxn>
                <a:cxn ang="0">
                  <a:pos x="51" y="62"/>
                </a:cxn>
                <a:cxn ang="0">
                  <a:pos x="60" y="43"/>
                </a:cxn>
                <a:cxn ang="0">
                  <a:pos x="65" y="34"/>
                </a:cxn>
                <a:cxn ang="0">
                  <a:pos x="71" y="25"/>
                </a:cxn>
                <a:cxn ang="0">
                  <a:pos x="77" y="17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5" h="155">
                  <a:moveTo>
                    <a:pt x="78" y="2"/>
                  </a:moveTo>
                  <a:lnTo>
                    <a:pt x="78" y="2"/>
                  </a:lnTo>
                  <a:lnTo>
                    <a:pt x="71" y="9"/>
                  </a:lnTo>
                  <a:lnTo>
                    <a:pt x="65" y="18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45" y="52"/>
                  </a:lnTo>
                  <a:lnTo>
                    <a:pt x="37" y="71"/>
                  </a:lnTo>
                  <a:lnTo>
                    <a:pt x="37" y="71"/>
                  </a:lnTo>
                  <a:lnTo>
                    <a:pt x="26" y="100"/>
                  </a:lnTo>
                  <a:lnTo>
                    <a:pt x="19" y="114"/>
                  </a:lnTo>
                  <a:lnTo>
                    <a:pt x="15" y="120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6" y="131"/>
                  </a:lnTo>
                  <a:lnTo>
                    <a:pt x="4" y="137"/>
                  </a:lnTo>
                  <a:lnTo>
                    <a:pt x="2" y="144"/>
                  </a:lnTo>
                  <a:lnTo>
                    <a:pt x="0" y="151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8" y="154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10" y="151"/>
                  </a:lnTo>
                  <a:lnTo>
                    <a:pt x="11" y="146"/>
                  </a:lnTo>
                  <a:lnTo>
                    <a:pt x="13" y="142"/>
                  </a:lnTo>
                  <a:lnTo>
                    <a:pt x="18" y="132"/>
                  </a:lnTo>
                  <a:lnTo>
                    <a:pt x="24" y="123"/>
                  </a:lnTo>
                  <a:lnTo>
                    <a:pt x="29" y="115"/>
                  </a:lnTo>
                  <a:lnTo>
                    <a:pt x="29" y="115"/>
                  </a:lnTo>
                  <a:lnTo>
                    <a:pt x="37" y="98"/>
                  </a:lnTo>
                  <a:lnTo>
                    <a:pt x="43" y="82"/>
                  </a:lnTo>
                  <a:lnTo>
                    <a:pt x="43" y="82"/>
                  </a:lnTo>
                  <a:lnTo>
                    <a:pt x="51" y="62"/>
                  </a:lnTo>
                  <a:lnTo>
                    <a:pt x="60" y="43"/>
                  </a:lnTo>
                  <a:lnTo>
                    <a:pt x="65" y="34"/>
                  </a:lnTo>
                  <a:lnTo>
                    <a:pt x="71" y="25"/>
                  </a:lnTo>
                  <a:lnTo>
                    <a:pt x="77" y="17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8" name="Freeform 214"/>
            <p:cNvSpPr/>
            <p:nvPr/>
          </p:nvSpPr>
          <p:spPr bwMode="auto">
            <a:xfrm>
              <a:off x="3421063" y="2446338"/>
              <a:ext cx="71438" cy="147638"/>
            </a:xfrm>
            <a:custGeom>
              <a:avLst/>
              <a:gdLst/>
              <a:ahLst/>
              <a:cxnLst>
                <a:cxn ang="0">
                  <a:pos x="126" y="3"/>
                </a:cxn>
                <a:cxn ang="0">
                  <a:pos x="126" y="3"/>
                </a:cxn>
                <a:cxn ang="0">
                  <a:pos x="118" y="19"/>
                </a:cxn>
                <a:cxn ang="0">
                  <a:pos x="110" y="35"/>
                </a:cxn>
                <a:cxn ang="0">
                  <a:pos x="101" y="50"/>
                </a:cxn>
                <a:cxn ang="0">
                  <a:pos x="92" y="66"/>
                </a:cxn>
                <a:cxn ang="0">
                  <a:pos x="92" y="66"/>
                </a:cxn>
                <a:cxn ang="0">
                  <a:pos x="75" y="95"/>
                </a:cxn>
                <a:cxn ang="0">
                  <a:pos x="68" y="111"/>
                </a:cxn>
                <a:cxn ang="0">
                  <a:pos x="61" y="126"/>
                </a:cxn>
                <a:cxn ang="0">
                  <a:pos x="61" y="126"/>
                </a:cxn>
                <a:cxn ang="0">
                  <a:pos x="47" y="164"/>
                </a:cxn>
                <a:cxn ang="0">
                  <a:pos x="33" y="201"/>
                </a:cxn>
                <a:cxn ang="0">
                  <a:pos x="17" y="238"/>
                </a:cxn>
                <a:cxn ang="0">
                  <a:pos x="1" y="273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3" y="280"/>
                </a:cxn>
                <a:cxn ang="0">
                  <a:pos x="4" y="280"/>
                </a:cxn>
                <a:cxn ang="0">
                  <a:pos x="6" y="280"/>
                </a:cxn>
                <a:cxn ang="0">
                  <a:pos x="7" y="280"/>
                </a:cxn>
                <a:cxn ang="0">
                  <a:pos x="8" y="278"/>
                </a:cxn>
                <a:cxn ang="0">
                  <a:pos x="8" y="278"/>
                </a:cxn>
                <a:cxn ang="0">
                  <a:pos x="23" y="246"/>
                </a:cxn>
                <a:cxn ang="0">
                  <a:pos x="37" y="213"/>
                </a:cxn>
                <a:cxn ang="0">
                  <a:pos x="37" y="213"/>
                </a:cxn>
                <a:cxn ang="0">
                  <a:pos x="54" y="175"/>
                </a:cxn>
                <a:cxn ang="0">
                  <a:pos x="62" y="156"/>
                </a:cxn>
                <a:cxn ang="0">
                  <a:pos x="68" y="137"/>
                </a:cxn>
                <a:cxn ang="0">
                  <a:pos x="68" y="137"/>
                </a:cxn>
                <a:cxn ang="0">
                  <a:pos x="70" y="128"/>
                </a:cxn>
                <a:cxn ang="0">
                  <a:pos x="73" y="119"/>
                </a:cxn>
                <a:cxn ang="0">
                  <a:pos x="80" y="103"/>
                </a:cxn>
                <a:cxn ang="0">
                  <a:pos x="90" y="86"/>
                </a:cxn>
                <a:cxn ang="0">
                  <a:pos x="99" y="70"/>
                </a:cxn>
                <a:cxn ang="0">
                  <a:pos x="118" y="39"/>
                </a:cxn>
                <a:cxn ang="0">
                  <a:pos x="128" y="22"/>
                </a:cxn>
                <a:cxn ang="0">
                  <a:pos x="135" y="6"/>
                </a:cxn>
                <a:cxn ang="0">
                  <a:pos x="135" y="6"/>
                </a:cxn>
                <a:cxn ang="0">
                  <a:pos x="136" y="4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3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3"/>
                </a:cxn>
                <a:cxn ang="0">
                  <a:pos x="126" y="3"/>
                </a:cxn>
              </a:cxnLst>
              <a:rect l="0" t="0" r="r" b="b"/>
              <a:pathLst>
                <a:path w="136" h="280">
                  <a:moveTo>
                    <a:pt x="126" y="3"/>
                  </a:moveTo>
                  <a:lnTo>
                    <a:pt x="126" y="3"/>
                  </a:lnTo>
                  <a:lnTo>
                    <a:pt x="118" y="19"/>
                  </a:lnTo>
                  <a:lnTo>
                    <a:pt x="110" y="35"/>
                  </a:lnTo>
                  <a:lnTo>
                    <a:pt x="101" y="50"/>
                  </a:lnTo>
                  <a:lnTo>
                    <a:pt x="92" y="66"/>
                  </a:lnTo>
                  <a:lnTo>
                    <a:pt x="92" y="66"/>
                  </a:lnTo>
                  <a:lnTo>
                    <a:pt x="75" y="95"/>
                  </a:lnTo>
                  <a:lnTo>
                    <a:pt x="68" y="111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47" y="164"/>
                  </a:lnTo>
                  <a:lnTo>
                    <a:pt x="33" y="201"/>
                  </a:lnTo>
                  <a:lnTo>
                    <a:pt x="17" y="238"/>
                  </a:lnTo>
                  <a:lnTo>
                    <a:pt x="1" y="273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3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80"/>
                  </a:lnTo>
                  <a:lnTo>
                    <a:pt x="8" y="278"/>
                  </a:lnTo>
                  <a:lnTo>
                    <a:pt x="8" y="278"/>
                  </a:lnTo>
                  <a:lnTo>
                    <a:pt x="23" y="246"/>
                  </a:lnTo>
                  <a:lnTo>
                    <a:pt x="37" y="213"/>
                  </a:lnTo>
                  <a:lnTo>
                    <a:pt x="37" y="213"/>
                  </a:lnTo>
                  <a:lnTo>
                    <a:pt x="54" y="175"/>
                  </a:lnTo>
                  <a:lnTo>
                    <a:pt x="62" y="156"/>
                  </a:lnTo>
                  <a:lnTo>
                    <a:pt x="68" y="137"/>
                  </a:lnTo>
                  <a:lnTo>
                    <a:pt x="68" y="137"/>
                  </a:lnTo>
                  <a:lnTo>
                    <a:pt x="70" y="128"/>
                  </a:lnTo>
                  <a:lnTo>
                    <a:pt x="73" y="119"/>
                  </a:lnTo>
                  <a:lnTo>
                    <a:pt x="80" y="103"/>
                  </a:lnTo>
                  <a:lnTo>
                    <a:pt x="90" y="86"/>
                  </a:lnTo>
                  <a:lnTo>
                    <a:pt x="99" y="70"/>
                  </a:lnTo>
                  <a:lnTo>
                    <a:pt x="118" y="39"/>
                  </a:lnTo>
                  <a:lnTo>
                    <a:pt x="128" y="22"/>
                  </a:lnTo>
                  <a:lnTo>
                    <a:pt x="135" y="6"/>
                  </a:lnTo>
                  <a:lnTo>
                    <a:pt x="135" y="6"/>
                  </a:lnTo>
                  <a:lnTo>
                    <a:pt x="136" y="4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3" y="0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599" name="Freeform 215"/>
            <p:cNvSpPr/>
            <p:nvPr/>
          </p:nvSpPr>
          <p:spPr bwMode="auto">
            <a:xfrm>
              <a:off x="3441700" y="2446338"/>
              <a:ext cx="84138" cy="161925"/>
            </a:xfrm>
            <a:custGeom>
              <a:avLst/>
              <a:gdLst/>
              <a:ahLst/>
              <a:cxnLst>
                <a:cxn ang="0">
                  <a:pos x="153" y="1"/>
                </a:cxn>
                <a:cxn ang="0">
                  <a:pos x="139" y="22"/>
                </a:cxn>
                <a:cxn ang="0">
                  <a:pos x="129" y="44"/>
                </a:cxn>
                <a:cxn ang="0">
                  <a:pos x="112" y="84"/>
                </a:cxn>
                <a:cxn ang="0">
                  <a:pos x="109" y="93"/>
                </a:cxn>
                <a:cxn ang="0">
                  <a:pos x="104" y="116"/>
                </a:cxn>
                <a:cxn ang="0">
                  <a:pos x="100" y="125"/>
                </a:cxn>
                <a:cxn ang="0">
                  <a:pos x="79" y="157"/>
                </a:cxn>
                <a:cxn ang="0">
                  <a:pos x="60" y="190"/>
                </a:cxn>
                <a:cxn ang="0">
                  <a:pos x="24" y="249"/>
                </a:cxn>
                <a:cxn ang="0">
                  <a:pos x="5" y="287"/>
                </a:cxn>
                <a:cxn ang="0">
                  <a:pos x="0" y="300"/>
                </a:cxn>
                <a:cxn ang="0">
                  <a:pos x="1" y="305"/>
                </a:cxn>
                <a:cxn ang="0">
                  <a:pos x="2" y="306"/>
                </a:cxn>
                <a:cxn ang="0">
                  <a:pos x="5" y="307"/>
                </a:cxn>
                <a:cxn ang="0">
                  <a:pos x="9" y="302"/>
                </a:cxn>
                <a:cxn ang="0">
                  <a:pos x="8" y="300"/>
                </a:cxn>
                <a:cxn ang="0">
                  <a:pos x="10" y="299"/>
                </a:cxn>
                <a:cxn ang="0">
                  <a:pos x="15" y="288"/>
                </a:cxn>
                <a:cxn ang="0">
                  <a:pos x="32" y="258"/>
                </a:cxn>
                <a:cxn ang="0">
                  <a:pos x="55" y="218"/>
                </a:cxn>
                <a:cxn ang="0">
                  <a:pos x="77" y="179"/>
                </a:cxn>
                <a:cxn ang="0">
                  <a:pos x="108" y="129"/>
                </a:cxn>
                <a:cxn ang="0">
                  <a:pos x="110" y="124"/>
                </a:cxn>
                <a:cxn ang="0">
                  <a:pos x="114" y="110"/>
                </a:cxn>
                <a:cxn ang="0">
                  <a:pos x="121" y="90"/>
                </a:cxn>
                <a:cxn ang="0">
                  <a:pos x="128" y="71"/>
                </a:cxn>
                <a:cxn ang="0">
                  <a:pos x="141" y="39"/>
                </a:cxn>
                <a:cxn ang="0">
                  <a:pos x="155" y="15"/>
                </a:cxn>
                <a:cxn ang="0">
                  <a:pos x="159" y="9"/>
                </a:cxn>
                <a:cxn ang="0">
                  <a:pos x="160" y="5"/>
                </a:cxn>
                <a:cxn ang="0">
                  <a:pos x="157" y="0"/>
                </a:cxn>
                <a:cxn ang="0">
                  <a:pos x="154" y="0"/>
                </a:cxn>
                <a:cxn ang="0">
                  <a:pos x="153" y="1"/>
                </a:cxn>
              </a:cxnLst>
              <a:rect l="0" t="0" r="r" b="b"/>
              <a:pathLst>
                <a:path w="160" h="307">
                  <a:moveTo>
                    <a:pt x="153" y="1"/>
                  </a:moveTo>
                  <a:lnTo>
                    <a:pt x="153" y="1"/>
                  </a:lnTo>
                  <a:lnTo>
                    <a:pt x="146" y="12"/>
                  </a:lnTo>
                  <a:lnTo>
                    <a:pt x="139" y="22"/>
                  </a:lnTo>
                  <a:lnTo>
                    <a:pt x="134" y="33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09" y="93"/>
                  </a:lnTo>
                  <a:lnTo>
                    <a:pt x="107" y="105"/>
                  </a:lnTo>
                  <a:lnTo>
                    <a:pt x="104" y="116"/>
                  </a:lnTo>
                  <a:lnTo>
                    <a:pt x="102" y="121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79" y="157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46" y="212"/>
                  </a:lnTo>
                  <a:lnTo>
                    <a:pt x="24" y="249"/>
                  </a:lnTo>
                  <a:lnTo>
                    <a:pt x="13" y="269"/>
                  </a:lnTo>
                  <a:lnTo>
                    <a:pt x="5" y="287"/>
                  </a:lnTo>
                  <a:lnTo>
                    <a:pt x="2" y="294"/>
                  </a:lnTo>
                  <a:lnTo>
                    <a:pt x="0" y="300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4" y="307"/>
                  </a:lnTo>
                  <a:lnTo>
                    <a:pt x="5" y="307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8" y="300"/>
                  </a:lnTo>
                  <a:lnTo>
                    <a:pt x="8" y="300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15" y="288"/>
                  </a:lnTo>
                  <a:lnTo>
                    <a:pt x="15" y="288"/>
                  </a:lnTo>
                  <a:lnTo>
                    <a:pt x="32" y="258"/>
                  </a:lnTo>
                  <a:lnTo>
                    <a:pt x="32" y="258"/>
                  </a:lnTo>
                  <a:lnTo>
                    <a:pt x="55" y="218"/>
                  </a:lnTo>
                  <a:lnTo>
                    <a:pt x="77" y="179"/>
                  </a:lnTo>
                  <a:lnTo>
                    <a:pt x="77" y="179"/>
                  </a:lnTo>
                  <a:lnTo>
                    <a:pt x="93" y="154"/>
                  </a:lnTo>
                  <a:lnTo>
                    <a:pt x="108" y="129"/>
                  </a:lnTo>
                  <a:lnTo>
                    <a:pt x="108" y="129"/>
                  </a:lnTo>
                  <a:lnTo>
                    <a:pt x="110" y="124"/>
                  </a:lnTo>
                  <a:lnTo>
                    <a:pt x="112" y="119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21" y="90"/>
                  </a:lnTo>
                  <a:lnTo>
                    <a:pt x="128" y="71"/>
                  </a:lnTo>
                  <a:lnTo>
                    <a:pt x="128" y="71"/>
                  </a:lnTo>
                  <a:lnTo>
                    <a:pt x="134" y="55"/>
                  </a:lnTo>
                  <a:lnTo>
                    <a:pt x="141" y="39"/>
                  </a:lnTo>
                  <a:lnTo>
                    <a:pt x="150" y="23"/>
                  </a:lnTo>
                  <a:lnTo>
                    <a:pt x="155" y="15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60" y="7"/>
                  </a:lnTo>
                  <a:lnTo>
                    <a:pt x="160" y="5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3" y="1"/>
                  </a:lnTo>
                  <a:lnTo>
                    <a:pt x="1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0" name="Freeform 216"/>
            <p:cNvSpPr/>
            <p:nvPr/>
          </p:nvSpPr>
          <p:spPr bwMode="auto">
            <a:xfrm>
              <a:off x="3468688" y="2425700"/>
              <a:ext cx="96838" cy="206375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2" y="26"/>
                </a:cxn>
                <a:cxn ang="0">
                  <a:pos x="147" y="50"/>
                </a:cxn>
                <a:cxn ang="0">
                  <a:pos x="134" y="76"/>
                </a:cxn>
                <a:cxn ang="0">
                  <a:pos x="121" y="100"/>
                </a:cxn>
                <a:cxn ang="0">
                  <a:pos x="98" y="152"/>
                </a:cxn>
                <a:cxn ang="0">
                  <a:pos x="76" y="204"/>
                </a:cxn>
                <a:cxn ang="0">
                  <a:pos x="76" y="204"/>
                </a:cxn>
                <a:cxn ang="0">
                  <a:pos x="36" y="297"/>
                </a:cxn>
                <a:cxn ang="0">
                  <a:pos x="36" y="297"/>
                </a:cxn>
                <a:cxn ang="0">
                  <a:pos x="26" y="317"/>
                </a:cxn>
                <a:cxn ang="0">
                  <a:pos x="16" y="339"/>
                </a:cxn>
                <a:cxn ang="0">
                  <a:pos x="7" y="360"/>
                </a:cxn>
                <a:cxn ang="0">
                  <a:pos x="3" y="371"/>
                </a:cxn>
                <a:cxn ang="0">
                  <a:pos x="0" y="382"/>
                </a:cxn>
                <a:cxn ang="0">
                  <a:pos x="0" y="382"/>
                </a:cxn>
                <a:cxn ang="0">
                  <a:pos x="0" y="384"/>
                </a:cxn>
                <a:cxn ang="0">
                  <a:pos x="0" y="386"/>
                </a:cxn>
                <a:cxn ang="0">
                  <a:pos x="1" y="388"/>
                </a:cxn>
                <a:cxn ang="0">
                  <a:pos x="3" y="388"/>
                </a:cxn>
                <a:cxn ang="0">
                  <a:pos x="5" y="389"/>
                </a:cxn>
                <a:cxn ang="0">
                  <a:pos x="6" y="388"/>
                </a:cxn>
                <a:cxn ang="0">
                  <a:pos x="8" y="387"/>
                </a:cxn>
                <a:cxn ang="0">
                  <a:pos x="9" y="384"/>
                </a:cxn>
                <a:cxn ang="0">
                  <a:pos x="9" y="384"/>
                </a:cxn>
                <a:cxn ang="0">
                  <a:pos x="12" y="373"/>
                </a:cxn>
                <a:cxn ang="0">
                  <a:pos x="16" y="363"/>
                </a:cxn>
                <a:cxn ang="0">
                  <a:pos x="20" y="351"/>
                </a:cxn>
                <a:cxn ang="0">
                  <a:pos x="25" y="341"/>
                </a:cxn>
                <a:cxn ang="0">
                  <a:pos x="25" y="341"/>
                </a:cxn>
                <a:cxn ang="0">
                  <a:pos x="32" y="330"/>
                </a:cxn>
                <a:cxn ang="0">
                  <a:pos x="37" y="318"/>
                </a:cxn>
                <a:cxn ang="0">
                  <a:pos x="47" y="295"/>
                </a:cxn>
                <a:cxn ang="0">
                  <a:pos x="47" y="295"/>
                </a:cxn>
                <a:cxn ang="0">
                  <a:pos x="87" y="202"/>
                </a:cxn>
                <a:cxn ang="0">
                  <a:pos x="87" y="202"/>
                </a:cxn>
                <a:cxn ang="0">
                  <a:pos x="109" y="151"/>
                </a:cxn>
                <a:cxn ang="0">
                  <a:pos x="132" y="101"/>
                </a:cxn>
                <a:cxn ang="0">
                  <a:pos x="144" y="78"/>
                </a:cxn>
                <a:cxn ang="0">
                  <a:pos x="157" y="53"/>
                </a:cxn>
                <a:cxn ang="0">
                  <a:pos x="170" y="29"/>
                </a:cxn>
                <a:cxn ang="0">
                  <a:pos x="184" y="6"/>
                </a:cxn>
                <a:cxn ang="0">
                  <a:pos x="184" y="6"/>
                </a:cxn>
                <a:cxn ang="0">
                  <a:pos x="185" y="4"/>
                </a:cxn>
                <a:cxn ang="0">
                  <a:pos x="185" y="3"/>
                </a:cxn>
                <a:cxn ang="0">
                  <a:pos x="184" y="1"/>
                </a:cxn>
                <a:cxn ang="0">
                  <a:pos x="183" y="0"/>
                </a:cxn>
                <a:cxn ang="0">
                  <a:pos x="181" y="0"/>
                </a:cxn>
                <a:cxn ang="0">
                  <a:pos x="180" y="0"/>
                </a:cxn>
                <a:cxn ang="0">
                  <a:pos x="178" y="0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389">
                  <a:moveTo>
                    <a:pt x="177" y="2"/>
                  </a:moveTo>
                  <a:lnTo>
                    <a:pt x="177" y="2"/>
                  </a:lnTo>
                  <a:lnTo>
                    <a:pt x="162" y="26"/>
                  </a:lnTo>
                  <a:lnTo>
                    <a:pt x="147" y="50"/>
                  </a:lnTo>
                  <a:lnTo>
                    <a:pt x="134" y="76"/>
                  </a:lnTo>
                  <a:lnTo>
                    <a:pt x="121" y="100"/>
                  </a:lnTo>
                  <a:lnTo>
                    <a:pt x="98" y="15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36" y="297"/>
                  </a:lnTo>
                  <a:lnTo>
                    <a:pt x="36" y="297"/>
                  </a:lnTo>
                  <a:lnTo>
                    <a:pt x="26" y="317"/>
                  </a:lnTo>
                  <a:lnTo>
                    <a:pt x="16" y="339"/>
                  </a:lnTo>
                  <a:lnTo>
                    <a:pt x="7" y="360"/>
                  </a:lnTo>
                  <a:lnTo>
                    <a:pt x="3" y="371"/>
                  </a:lnTo>
                  <a:lnTo>
                    <a:pt x="0" y="382"/>
                  </a:lnTo>
                  <a:lnTo>
                    <a:pt x="0" y="382"/>
                  </a:lnTo>
                  <a:lnTo>
                    <a:pt x="0" y="384"/>
                  </a:lnTo>
                  <a:lnTo>
                    <a:pt x="0" y="386"/>
                  </a:lnTo>
                  <a:lnTo>
                    <a:pt x="1" y="388"/>
                  </a:lnTo>
                  <a:lnTo>
                    <a:pt x="3" y="388"/>
                  </a:lnTo>
                  <a:lnTo>
                    <a:pt x="5" y="389"/>
                  </a:lnTo>
                  <a:lnTo>
                    <a:pt x="6" y="388"/>
                  </a:lnTo>
                  <a:lnTo>
                    <a:pt x="8" y="387"/>
                  </a:lnTo>
                  <a:lnTo>
                    <a:pt x="9" y="384"/>
                  </a:lnTo>
                  <a:lnTo>
                    <a:pt x="9" y="384"/>
                  </a:lnTo>
                  <a:lnTo>
                    <a:pt x="12" y="373"/>
                  </a:lnTo>
                  <a:lnTo>
                    <a:pt x="16" y="363"/>
                  </a:lnTo>
                  <a:lnTo>
                    <a:pt x="20" y="351"/>
                  </a:lnTo>
                  <a:lnTo>
                    <a:pt x="25" y="341"/>
                  </a:lnTo>
                  <a:lnTo>
                    <a:pt x="25" y="341"/>
                  </a:lnTo>
                  <a:lnTo>
                    <a:pt x="32" y="330"/>
                  </a:lnTo>
                  <a:lnTo>
                    <a:pt x="37" y="318"/>
                  </a:lnTo>
                  <a:lnTo>
                    <a:pt x="47" y="295"/>
                  </a:lnTo>
                  <a:lnTo>
                    <a:pt x="47" y="295"/>
                  </a:lnTo>
                  <a:lnTo>
                    <a:pt x="87" y="202"/>
                  </a:lnTo>
                  <a:lnTo>
                    <a:pt x="87" y="202"/>
                  </a:lnTo>
                  <a:lnTo>
                    <a:pt x="109" y="151"/>
                  </a:lnTo>
                  <a:lnTo>
                    <a:pt x="132" y="101"/>
                  </a:lnTo>
                  <a:lnTo>
                    <a:pt x="144" y="78"/>
                  </a:lnTo>
                  <a:lnTo>
                    <a:pt x="157" y="53"/>
                  </a:lnTo>
                  <a:lnTo>
                    <a:pt x="170" y="29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5" y="4"/>
                  </a:lnTo>
                  <a:lnTo>
                    <a:pt x="185" y="3"/>
                  </a:lnTo>
                  <a:lnTo>
                    <a:pt x="184" y="1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1" name="Freeform 217"/>
            <p:cNvSpPr/>
            <p:nvPr/>
          </p:nvSpPr>
          <p:spPr bwMode="auto">
            <a:xfrm>
              <a:off x="3514725" y="2389188"/>
              <a:ext cx="107950" cy="252413"/>
            </a:xfrm>
            <a:custGeom>
              <a:avLst/>
              <a:gdLst/>
              <a:ahLst/>
              <a:cxnLst>
                <a:cxn ang="0">
                  <a:pos x="198" y="2"/>
                </a:cxn>
                <a:cxn ang="0">
                  <a:pos x="147" y="97"/>
                </a:cxn>
                <a:cxn ang="0">
                  <a:pos x="133" y="128"/>
                </a:cxn>
                <a:cxn ang="0">
                  <a:pos x="108" y="192"/>
                </a:cxn>
                <a:cxn ang="0">
                  <a:pos x="95" y="224"/>
                </a:cxn>
                <a:cxn ang="0">
                  <a:pos x="55" y="314"/>
                </a:cxn>
                <a:cxn ang="0">
                  <a:pos x="44" y="344"/>
                </a:cxn>
                <a:cxn ang="0">
                  <a:pos x="33" y="374"/>
                </a:cxn>
                <a:cxn ang="0">
                  <a:pos x="25" y="405"/>
                </a:cxn>
                <a:cxn ang="0">
                  <a:pos x="19" y="419"/>
                </a:cxn>
                <a:cxn ang="0">
                  <a:pos x="14" y="434"/>
                </a:cxn>
                <a:cxn ang="0">
                  <a:pos x="9" y="452"/>
                </a:cxn>
                <a:cxn ang="0">
                  <a:pos x="1" y="470"/>
                </a:cxn>
                <a:cxn ang="0">
                  <a:pos x="0" y="472"/>
                </a:cxn>
                <a:cxn ang="0">
                  <a:pos x="2" y="475"/>
                </a:cxn>
                <a:cxn ang="0">
                  <a:pos x="4" y="477"/>
                </a:cxn>
                <a:cxn ang="0">
                  <a:pos x="9" y="476"/>
                </a:cxn>
                <a:cxn ang="0">
                  <a:pos x="10" y="475"/>
                </a:cxn>
                <a:cxn ang="0">
                  <a:pos x="20" y="449"/>
                </a:cxn>
                <a:cxn ang="0">
                  <a:pos x="44" y="371"/>
                </a:cxn>
                <a:cxn ang="0">
                  <a:pos x="50" y="353"/>
                </a:cxn>
                <a:cxn ang="0">
                  <a:pos x="70" y="304"/>
                </a:cxn>
                <a:cxn ang="0">
                  <a:pos x="99" y="238"/>
                </a:cxn>
                <a:cxn ang="0">
                  <a:pos x="124" y="174"/>
                </a:cxn>
                <a:cxn ang="0">
                  <a:pos x="143" y="125"/>
                </a:cxn>
                <a:cxn ang="0">
                  <a:pos x="150" y="109"/>
                </a:cxn>
                <a:cxn ang="0">
                  <a:pos x="206" y="7"/>
                </a:cxn>
                <a:cxn ang="0">
                  <a:pos x="206" y="5"/>
                </a:cxn>
                <a:cxn ang="0">
                  <a:pos x="205" y="2"/>
                </a:cxn>
                <a:cxn ang="0">
                  <a:pos x="202" y="0"/>
                </a:cxn>
                <a:cxn ang="0">
                  <a:pos x="199" y="1"/>
                </a:cxn>
                <a:cxn ang="0">
                  <a:pos x="198" y="2"/>
                </a:cxn>
              </a:cxnLst>
              <a:rect l="0" t="0" r="r" b="b"/>
              <a:pathLst>
                <a:path w="206" h="477">
                  <a:moveTo>
                    <a:pt x="198" y="2"/>
                  </a:moveTo>
                  <a:lnTo>
                    <a:pt x="198" y="2"/>
                  </a:lnTo>
                  <a:lnTo>
                    <a:pt x="147" y="97"/>
                  </a:lnTo>
                  <a:lnTo>
                    <a:pt x="147" y="97"/>
                  </a:lnTo>
                  <a:lnTo>
                    <a:pt x="139" y="113"/>
                  </a:lnTo>
                  <a:lnTo>
                    <a:pt x="133" y="128"/>
                  </a:lnTo>
                  <a:lnTo>
                    <a:pt x="120" y="160"/>
                  </a:lnTo>
                  <a:lnTo>
                    <a:pt x="108" y="192"/>
                  </a:lnTo>
                  <a:lnTo>
                    <a:pt x="95" y="224"/>
                  </a:lnTo>
                  <a:lnTo>
                    <a:pt x="95" y="224"/>
                  </a:lnTo>
                  <a:lnTo>
                    <a:pt x="68" y="284"/>
                  </a:lnTo>
                  <a:lnTo>
                    <a:pt x="55" y="314"/>
                  </a:lnTo>
                  <a:lnTo>
                    <a:pt x="44" y="344"/>
                  </a:lnTo>
                  <a:lnTo>
                    <a:pt x="44" y="344"/>
                  </a:lnTo>
                  <a:lnTo>
                    <a:pt x="38" y="359"/>
                  </a:lnTo>
                  <a:lnTo>
                    <a:pt x="33" y="374"/>
                  </a:lnTo>
                  <a:lnTo>
                    <a:pt x="25" y="405"/>
                  </a:lnTo>
                  <a:lnTo>
                    <a:pt x="25" y="405"/>
                  </a:lnTo>
                  <a:lnTo>
                    <a:pt x="23" y="412"/>
                  </a:lnTo>
                  <a:lnTo>
                    <a:pt x="19" y="419"/>
                  </a:lnTo>
                  <a:lnTo>
                    <a:pt x="16" y="427"/>
                  </a:lnTo>
                  <a:lnTo>
                    <a:pt x="14" y="434"/>
                  </a:lnTo>
                  <a:lnTo>
                    <a:pt x="14" y="434"/>
                  </a:lnTo>
                  <a:lnTo>
                    <a:pt x="9" y="452"/>
                  </a:lnTo>
                  <a:lnTo>
                    <a:pt x="5" y="461"/>
                  </a:lnTo>
                  <a:lnTo>
                    <a:pt x="1" y="470"/>
                  </a:lnTo>
                  <a:lnTo>
                    <a:pt x="1" y="470"/>
                  </a:lnTo>
                  <a:lnTo>
                    <a:pt x="0" y="472"/>
                  </a:lnTo>
                  <a:lnTo>
                    <a:pt x="1" y="474"/>
                  </a:lnTo>
                  <a:lnTo>
                    <a:pt x="2" y="475"/>
                  </a:lnTo>
                  <a:lnTo>
                    <a:pt x="3" y="476"/>
                  </a:lnTo>
                  <a:lnTo>
                    <a:pt x="4" y="477"/>
                  </a:lnTo>
                  <a:lnTo>
                    <a:pt x="7" y="477"/>
                  </a:lnTo>
                  <a:lnTo>
                    <a:pt x="9" y="476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15" y="463"/>
                  </a:lnTo>
                  <a:lnTo>
                    <a:pt x="20" y="449"/>
                  </a:lnTo>
                  <a:lnTo>
                    <a:pt x="29" y="424"/>
                  </a:lnTo>
                  <a:lnTo>
                    <a:pt x="44" y="371"/>
                  </a:lnTo>
                  <a:lnTo>
                    <a:pt x="44" y="371"/>
                  </a:lnTo>
                  <a:lnTo>
                    <a:pt x="50" y="353"/>
                  </a:lnTo>
                  <a:lnTo>
                    <a:pt x="56" y="337"/>
                  </a:lnTo>
                  <a:lnTo>
                    <a:pt x="70" y="304"/>
                  </a:lnTo>
                  <a:lnTo>
                    <a:pt x="99" y="238"/>
                  </a:lnTo>
                  <a:lnTo>
                    <a:pt x="99" y="238"/>
                  </a:lnTo>
                  <a:lnTo>
                    <a:pt x="113" y="206"/>
                  </a:lnTo>
                  <a:lnTo>
                    <a:pt x="124" y="174"/>
                  </a:lnTo>
                  <a:lnTo>
                    <a:pt x="137" y="142"/>
                  </a:lnTo>
                  <a:lnTo>
                    <a:pt x="143" y="125"/>
                  </a:lnTo>
                  <a:lnTo>
                    <a:pt x="150" y="109"/>
                  </a:lnTo>
                  <a:lnTo>
                    <a:pt x="150" y="109"/>
                  </a:lnTo>
                  <a:lnTo>
                    <a:pt x="178" y="59"/>
                  </a:lnTo>
                  <a:lnTo>
                    <a:pt x="206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5" y="2"/>
                  </a:lnTo>
                  <a:lnTo>
                    <a:pt x="204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9" y="1"/>
                  </a:lnTo>
                  <a:lnTo>
                    <a:pt x="198" y="2"/>
                  </a:lnTo>
                  <a:lnTo>
                    <a:pt x="19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2" name="Freeform 218"/>
            <p:cNvSpPr/>
            <p:nvPr/>
          </p:nvSpPr>
          <p:spPr bwMode="auto">
            <a:xfrm>
              <a:off x="3571875" y="2335213"/>
              <a:ext cx="95250" cy="282575"/>
            </a:xfrm>
            <a:custGeom>
              <a:avLst/>
              <a:gdLst/>
              <a:ahLst/>
              <a:cxnLst>
                <a:cxn ang="0">
                  <a:pos x="171" y="5"/>
                </a:cxn>
                <a:cxn ang="0">
                  <a:pos x="165" y="36"/>
                </a:cxn>
                <a:cxn ang="0">
                  <a:pos x="157" y="67"/>
                </a:cxn>
                <a:cxn ang="0">
                  <a:pos x="133" y="127"/>
                </a:cxn>
                <a:cxn ang="0">
                  <a:pos x="119" y="162"/>
                </a:cxn>
                <a:cxn ang="0">
                  <a:pos x="79" y="267"/>
                </a:cxn>
                <a:cxn ang="0">
                  <a:pos x="51" y="335"/>
                </a:cxn>
                <a:cxn ang="0">
                  <a:pos x="33" y="387"/>
                </a:cxn>
                <a:cxn ang="0">
                  <a:pos x="28" y="406"/>
                </a:cxn>
                <a:cxn ang="0">
                  <a:pos x="12" y="472"/>
                </a:cxn>
                <a:cxn ang="0">
                  <a:pos x="9" y="486"/>
                </a:cxn>
                <a:cxn ang="0">
                  <a:pos x="2" y="515"/>
                </a:cxn>
                <a:cxn ang="0">
                  <a:pos x="0" y="530"/>
                </a:cxn>
                <a:cxn ang="0">
                  <a:pos x="1" y="533"/>
                </a:cxn>
                <a:cxn ang="0">
                  <a:pos x="4" y="534"/>
                </a:cxn>
                <a:cxn ang="0">
                  <a:pos x="9" y="532"/>
                </a:cxn>
                <a:cxn ang="0">
                  <a:pos x="9" y="530"/>
                </a:cxn>
                <a:cxn ang="0">
                  <a:pos x="15" y="498"/>
                </a:cxn>
                <a:cxn ang="0">
                  <a:pos x="22" y="467"/>
                </a:cxn>
                <a:cxn ang="0">
                  <a:pos x="26" y="449"/>
                </a:cxn>
                <a:cxn ang="0">
                  <a:pos x="39" y="400"/>
                </a:cxn>
                <a:cxn ang="0">
                  <a:pos x="44" y="382"/>
                </a:cxn>
                <a:cxn ang="0">
                  <a:pos x="64" y="329"/>
                </a:cxn>
                <a:cxn ang="0">
                  <a:pos x="92" y="261"/>
                </a:cxn>
                <a:cxn ang="0">
                  <a:pos x="120" y="187"/>
                </a:cxn>
                <a:cxn ang="0">
                  <a:pos x="148" y="113"/>
                </a:cxn>
                <a:cxn ang="0">
                  <a:pos x="160" y="88"/>
                </a:cxn>
                <a:cxn ang="0">
                  <a:pos x="173" y="46"/>
                </a:cxn>
                <a:cxn ang="0">
                  <a:pos x="178" y="18"/>
                </a:cxn>
                <a:cxn ang="0">
                  <a:pos x="180" y="5"/>
                </a:cxn>
                <a:cxn ang="0">
                  <a:pos x="179" y="1"/>
                </a:cxn>
                <a:cxn ang="0">
                  <a:pos x="176" y="0"/>
                </a:cxn>
                <a:cxn ang="0">
                  <a:pos x="171" y="3"/>
                </a:cxn>
                <a:cxn ang="0">
                  <a:pos x="171" y="5"/>
                </a:cxn>
              </a:cxnLst>
              <a:rect l="0" t="0" r="r" b="b"/>
              <a:pathLst>
                <a:path w="180" h="534">
                  <a:moveTo>
                    <a:pt x="171" y="5"/>
                  </a:moveTo>
                  <a:lnTo>
                    <a:pt x="171" y="5"/>
                  </a:lnTo>
                  <a:lnTo>
                    <a:pt x="168" y="20"/>
                  </a:lnTo>
                  <a:lnTo>
                    <a:pt x="165" y="36"/>
                  </a:lnTo>
                  <a:lnTo>
                    <a:pt x="161" y="51"/>
                  </a:lnTo>
                  <a:lnTo>
                    <a:pt x="157" y="67"/>
                  </a:lnTo>
                  <a:lnTo>
                    <a:pt x="145" y="97"/>
                  </a:lnTo>
                  <a:lnTo>
                    <a:pt x="133" y="127"/>
                  </a:lnTo>
                  <a:lnTo>
                    <a:pt x="133" y="127"/>
                  </a:lnTo>
                  <a:lnTo>
                    <a:pt x="119" y="162"/>
                  </a:lnTo>
                  <a:lnTo>
                    <a:pt x="106" y="197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51" y="335"/>
                  </a:lnTo>
                  <a:lnTo>
                    <a:pt x="39" y="370"/>
                  </a:lnTo>
                  <a:lnTo>
                    <a:pt x="33" y="387"/>
                  </a:lnTo>
                  <a:lnTo>
                    <a:pt x="28" y="406"/>
                  </a:lnTo>
                  <a:lnTo>
                    <a:pt x="28" y="406"/>
                  </a:lnTo>
                  <a:lnTo>
                    <a:pt x="19" y="439"/>
                  </a:lnTo>
                  <a:lnTo>
                    <a:pt x="12" y="472"/>
                  </a:lnTo>
                  <a:lnTo>
                    <a:pt x="12" y="472"/>
                  </a:lnTo>
                  <a:lnTo>
                    <a:pt x="9" y="486"/>
                  </a:lnTo>
                  <a:lnTo>
                    <a:pt x="6" y="501"/>
                  </a:lnTo>
                  <a:lnTo>
                    <a:pt x="2" y="515"/>
                  </a:lnTo>
                  <a:lnTo>
                    <a:pt x="0" y="530"/>
                  </a:lnTo>
                  <a:lnTo>
                    <a:pt x="0" y="530"/>
                  </a:lnTo>
                  <a:lnTo>
                    <a:pt x="1" y="532"/>
                  </a:lnTo>
                  <a:lnTo>
                    <a:pt x="1" y="533"/>
                  </a:lnTo>
                  <a:lnTo>
                    <a:pt x="3" y="534"/>
                  </a:lnTo>
                  <a:lnTo>
                    <a:pt x="4" y="534"/>
                  </a:lnTo>
                  <a:lnTo>
                    <a:pt x="8" y="533"/>
                  </a:lnTo>
                  <a:lnTo>
                    <a:pt x="9" y="532"/>
                  </a:lnTo>
                  <a:lnTo>
                    <a:pt x="9" y="530"/>
                  </a:lnTo>
                  <a:lnTo>
                    <a:pt x="9" y="530"/>
                  </a:lnTo>
                  <a:lnTo>
                    <a:pt x="12" y="513"/>
                  </a:lnTo>
                  <a:lnTo>
                    <a:pt x="15" y="498"/>
                  </a:lnTo>
                  <a:lnTo>
                    <a:pt x="19" y="482"/>
                  </a:lnTo>
                  <a:lnTo>
                    <a:pt x="22" y="467"/>
                  </a:lnTo>
                  <a:lnTo>
                    <a:pt x="22" y="467"/>
                  </a:lnTo>
                  <a:lnTo>
                    <a:pt x="26" y="449"/>
                  </a:lnTo>
                  <a:lnTo>
                    <a:pt x="30" y="433"/>
                  </a:lnTo>
                  <a:lnTo>
                    <a:pt x="39" y="400"/>
                  </a:lnTo>
                  <a:lnTo>
                    <a:pt x="39" y="400"/>
                  </a:lnTo>
                  <a:lnTo>
                    <a:pt x="44" y="382"/>
                  </a:lnTo>
                  <a:lnTo>
                    <a:pt x="50" y="364"/>
                  </a:lnTo>
                  <a:lnTo>
                    <a:pt x="64" y="329"/>
                  </a:lnTo>
                  <a:lnTo>
                    <a:pt x="78" y="295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120" y="187"/>
                  </a:lnTo>
                  <a:lnTo>
                    <a:pt x="134" y="151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60" y="88"/>
                  </a:lnTo>
                  <a:lnTo>
                    <a:pt x="169" y="61"/>
                  </a:lnTo>
                  <a:lnTo>
                    <a:pt x="173" y="46"/>
                  </a:lnTo>
                  <a:lnTo>
                    <a:pt x="176" y="33"/>
                  </a:lnTo>
                  <a:lnTo>
                    <a:pt x="178" y="18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6" y="0"/>
                  </a:lnTo>
                  <a:lnTo>
                    <a:pt x="172" y="1"/>
                  </a:lnTo>
                  <a:lnTo>
                    <a:pt x="171" y="3"/>
                  </a:lnTo>
                  <a:lnTo>
                    <a:pt x="171" y="5"/>
                  </a:lnTo>
                  <a:lnTo>
                    <a:pt x="17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3" name="Freeform 219"/>
            <p:cNvSpPr/>
            <p:nvPr/>
          </p:nvSpPr>
          <p:spPr bwMode="auto">
            <a:xfrm>
              <a:off x="3662363" y="2174875"/>
              <a:ext cx="14288" cy="49213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11" y="23"/>
                </a:cxn>
                <a:cxn ang="0">
                  <a:pos x="4" y="43"/>
                </a:cxn>
                <a:cxn ang="0">
                  <a:pos x="1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1" y="66"/>
                </a:cxn>
                <a:cxn ang="0">
                  <a:pos x="14" y="47"/>
                </a:cxn>
                <a:cxn ang="0">
                  <a:pos x="20" y="27"/>
                </a:cxn>
                <a:cxn ang="0">
                  <a:pos x="27" y="7"/>
                </a:cxn>
                <a:cxn ang="0">
                  <a:pos x="27" y="7"/>
                </a:cxn>
                <a:cxn ang="0">
                  <a:pos x="28" y="5"/>
                </a:cxn>
                <a:cxn ang="0">
                  <a:pos x="28" y="4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8" h="92">
                  <a:moveTo>
                    <a:pt x="20" y="3"/>
                  </a:moveTo>
                  <a:lnTo>
                    <a:pt x="20" y="3"/>
                  </a:lnTo>
                  <a:lnTo>
                    <a:pt x="11" y="23"/>
                  </a:lnTo>
                  <a:lnTo>
                    <a:pt x="4" y="43"/>
                  </a:lnTo>
                  <a:lnTo>
                    <a:pt x="1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66"/>
                  </a:lnTo>
                  <a:lnTo>
                    <a:pt x="14" y="47"/>
                  </a:lnTo>
                  <a:lnTo>
                    <a:pt x="20" y="2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8" y="5"/>
                  </a:lnTo>
                  <a:lnTo>
                    <a:pt x="28" y="4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4" name="Freeform 220"/>
            <p:cNvSpPr/>
            <p:nvPr/>
          </p:nvSpPr>
          <p:spPr bwMode="auto">
            <a:xfrm>
              <a:off x="3681413" y="2162175"/>
              <a:ext cx="36513" cy="8890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6"/>
                </a:cxn>
                <a:cxn ang="0">
                  <a:pos x="54" y="26"/>
                </a:cxn>
                <a:cxn ang="0">
                  <a:pos x="50" y="36"/>
                </a:cxn>
                <a:cxn ang="0">
                  <a:pos x="46" y="47"/>
                </a:cxn>
                <a:cxn ang="0">
                  <a:pos x="37" y="67"/>
                </a:cxn>
                <a:cxn ang="0">
                  <a:pos x="27" y="88"/>
                </a:cxn>
                <a:cxn ang="0">
                  <a:pos x="27" y="88"/>
                </a:cxn>
                <a:cxn ang="0">
                  <a:pos x="13" y="124"/>
                </a:cxn>
                <a:cxn ang="0">
                  <a:pos x="6" y="143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5" y="168"/>
                </a:cxn>
                <a:cxn ang="0">
                  <a:pos x="7" y="168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10" y="165"/>
                </a:cxn>
                <a:cxn ang="0">
                  <a:pos x="10" y="165"/>
                </a:cxn>
                <a:cxn ang="0">
                  <a:pos x="16" y="142"/>
                </a:cxn>
                <a:cxn ang="0">
                  <a:pos x="24" y="120"/>
                </a:cxn>
                <a:cxn ang="0">
                  <a:pos x="42" y="77"/>
                </a:cxn>
                <a:cxn ang="0">
                  <a:pos x="42" y="77"/>
                </a:cxn>
                <a:cxn ang="0">
                  <a:pos x="57" y="42"/>
                </a:cxn>
                <a:cxn ang="0">
                  <a:pos x="61" y="33"/>
                </a:cxn>
                <a:cxn ang="0">
                  <a:pos x="63" y="24"/>
                </a:cxn>
                <a:cxn ang="0">
                  <a:pos x="65" y="15"/>
                </a:cxn>
                <a:cxn ang="0">
                  <a:pos x="68" y="4"/>
                </a:cxn>
                <a:cxn ang="0">
                  <a:pos x="68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8" h="168">
                  <a:moveTo>
                    <a:pt x="57" y="4"/>
                  </a:moveTo>
                  <a:lnTo>
                    <a:pt x="57" y="4"/>
                  </a:lnTo>
                  <a:lnTo>
                    <a:pt x="56" y="16"/>
                  </a:lnTo>
                  <a:lnTo>
                    <a:pt x="54" y="26"/>
                  </a:lnTo>
                  <a:lnTo>
                    <a:pt x="50" y="36"/>
                  </a:lnTo>
                  <a:lnTo>
                    <a:pt x="46" y="47"/>
                  </a:lnTo>
                  <a:lnTo>
                    <a:pt x="37" y="67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13" y="124"/>
                  </a:lnTo>
                  <a:lnTo>
                    <a:pt x="6" y="143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10" y="165"/>
                  </a:lnTo>
                  <a:lnTo>
                    <a:pt x="10" y="165"/>
                  </a:lnTo>
                  <a:lnTo>
                    <a:pt x="16" y="142"/>
                  </a:lnTo>
                  <a:lnTo>
                    <a:pt x="24" y="12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57" y="42"/>
                  </a:lnTo>
                  <a:lnTo>
                    <a:pt x="61" y="33"/>
                  </a:lnTo>
                  <a:lnTo>
                    <a:pt x="63" y="24"/>
                  </a:lnTo>
                  <a:lnTo>
                    <a:pt x="65" y="15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5" name="Freeform 221"/>
            <p:cNvSpPr/>
            <p:nvPr/>
          </p:nvSpPr>
          <p:spPr bwMode="auto">
            <a:xfrm>
              <a:off x="3617913" y="2128838"/>
              <a:ext cx="155575" cy="488950"/>
            </a:xfrm>
            <a:custGeom>
              <a:avLst/>
              <a:gdLst/>
              <a:ahLst/>
              <a:cxnLst>
                <a:cxn ang="0">
                  <a:pos x="285" y="4"/>
                </a:cxn>
                <a:cxn ang="0">
                  <a:pos x="283" y="20"/>
                </a:cxn>
                <a:cxn ang="0">
                  <a:pos x="277" y="34"/>
                </a:cxn>
                <a:cxn ang="0">
                  <a:pos x="262" y="61"/>
                </a:cxn>
                <a:cxn ang="0">
                  <a:pos x="253" y="75"/>
                </a:cxn>
                <a:cxn ang="0">
                  <a:pos x="230" y="115"/>
                </a:cxn>
                <a:cxn ang="0">
                  <a:pos x="215" y="142"/>
                </a:cxn>
                <a:cxn ang="0">
                  <a:pos x="193" y="196"/>
                </a:cxn>
                <a:cxn ang="0">
                  <a:pos x="183" y="224"/>
                </a:cxn>
                <a:cxn ang="0">
                  <a:pos x="168" y="290"/>
                </a:cxn>
                <a:cxn ang="0">
                  <a:pos x="154" y="337"/>
                </a:cxn>
                <a:cxn ang="0">
                  <a:pos x="149" y="354"/>
                </a:cxn>
                <a:cxn ang="0">
                  <a:pos x="128" y="416"/>
                </a:cxn>
                <a:cxn ang="0">
                  <a:pos x="111" y="480"/>
                </a:cxn>
                <a:cxn ang="0">
                  <a:pos x="104" y="514"/>
                </a:cxn>
                <a:cxn ang="0">
                  <a:pos x="85" y="580"/>
                </a:cxn>
                <a:cxn ang="0">
                  <a:pos x="75" y="613"/>
                </a:cxn>
                <a:cxn ang="0">
                  <a:pos x="59" y="660"/>
                </a:cxn>
                <a:cxn ang="0">
                  <a:pos x="56" y="676"/>
                </a:cxn>
                <a:cxn ang="0">
                  <a:pos x="43" y="748"/>
                </a:cxn>
                <a:cxn ang="0">
                  <a:pos x="37" y="780"/>
                </a:cxn>
                <a:cxn ang="0">
                  <a:pos x="21" y="842"/>
                </a:cxn>
                <a:cxn ang="0">
                  <a:pos x="12" y="873"/>
                </a:cxn>
                <a:cxn ang="0">
                  <a:pos x="0" y="926"/>
                </a:cxn>
                <a:cxn ang="0">
                  <a:pos x="10" y="923"/>
                </a:cxn>
                <a:cxn ang="0">
                  <a:pos x="16" y="895"/>
                </a:cxn>
                <a:cxn ang="0">
                  <a:pos x="23" y="868"/>
                </a:cxn>
                <a:cxn ang="0">
                  <a:pos x="41" y="805"/>
                </a:cxn>
                <a:cxn ang="0">
                  <a:pos x="54" y="742"/>
                </a:cxn>
                <a:cxn ang="0">
                  <a:pos x="65" y="679"/>
                </a:cxn>
                <a:cxn ang="0">
                  <a:pos x="70" y="660"/>
                </a:cxn>
                <a:cxn ang="0">
                  <a:pos x="87" y="607"/>
                </a:cxn>
                <a:cxn ang="0">
                  <a:pos x="98" y="574"/>
                </a:cxn>
                <a:cxn ang="0">
                  <a:pos x="114" y="507"/>
                </a:cxn>
                <a:cxn ang="0">
                  <a:pos x="121" y="473"/>
                </a:cxn>
                <a:cxn ang="0">
                  <a:pos x="129" y="441"/>
                </a:cxn>
                <a:cxn ang="0">
                  <a:pos x="150" y="378"/>
                </a:cxn>
                <a:cxn ang="0">
                  <a:pos x="162" y="347"/>
                </a:cxn>
                <a:cxn ang="0">
                  <a:pos x="172" y="315"/>
                </a:cxn>
                <a:cxn ang="0">
                  <a:pos x="188" y="250"/>
                </a:cxn>
                <a:cxn ang="0">
                  <a:pos x="196" y="218"/>
                </a:cxn>
                <a:cxn ang="0">
                  <a:pos x="205" y="186"/>
                </a:cxn>
                <a:cxn ang="0">
                  <a:pos x="219" y="156"/>
                </a:cxn>
                <a:cxn ang="0">
                  <a:pos x="251" y="98"/>
                </a:cxn>
                <a:cxn ang="0">
                  <a:pos x="264" y="77"/>
                </a:cxn>
                <a:cxn ang="0">
                  <a:pos x="284" y="42"/>
                </a:cxn>
                <a:cxn ang="0">
                  <a:pos x="293" y="18"/>
                </a:cxn>
                <a:cxn ang="0">
                  <a:pos x="295" y="4"/>
                </a:cxn>
                <a:cxn ang="0">
                  <a:pos x="293" y="1"/>
                </a:cxn>
                <a:cxn ang="0">
                  <a:pos x="290" y="0"/>
                </a:cxn>
                <a:cxn ang="0">
                  <a:pos x="287" y="1"/>
                </a:cxn>
                <a:cxn ang="0">
                  <a:pos x="285" y="4"/>
                </a:cxn>
              </a:cxnLst>
              <a:rect l="0" t="0" r="r" b="b"/>
              <a:pathLst>
                <a:path w="295" h="926">
                  <a:moveTo>
                    <a:pt x="285" y="4"/>
                  </a:moveTo>
                  <a:lnTo>
                    <a:pt x="285" y="4"/>
                  </a:lnTo>
                  <a:lnTo>
                    <a:pt x="284" y="13"/>
                  </a:lnTo>
                  <a:lnTo>
                    <a:pt x="283" y="20"/>
                  </a:lnTo>
                  <a:lnTo>
                    <a:pt x="280" y="27"/>
                  </a:lnTo>
                  <a:lnTo>
                    <a:pt x="277" y="34"/>
                  </a:lnTo>
                  <a:lnTo>
                    <a:pt x="270" y="48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53" y="75"/>
                  </a:lnTo>
                  <a:lnTo>
                    <a:pt x="245" y="88"/>
                  </a:lnTo>
                  <a:lnTo>
                    <a:pt x="230" y="115"/>
                  </a:lnTo>
                  <a:lnTo>
                    <a:pt x="230" y="115"/>
                  </a:lnTo>
                  <a:lnTo>
                    <a:pt x="215" y="142"/>
                  </a:lnTo>
                  <a:lnTo>
                    <a:pt x="203" y="168"/>
                  </a:lnTo>
                  <a:lnTo>
                    <a:pt x="193" y="196"/>
                  </a:lnTo>
                  <a:lnTo>
                    <a:pt x="183" y="224"/>
                  </a:lnTo>
                  <a:lnTo>
                    <a:pt x="183" y="224"/>
                  </a:lnTo>
                  <a:lnTo>
                    <a:pt x="176" y="256"/>
                  </a:lnTo>
                  <a:lnTo>
                    <a:pt x="168" y="290"/>
                  </a:lnTo>
                  <a:lnTo>
                    <a:pt x="160" y="322"/>
                  </a:lnTo>
                  <a:lnTo>
                    <a:pt x="154" y="337"/>
                  </a:lnTo>
                  <a:lnTo>
                    <a:pt x="149" y="354"/>
                  </a:lnTo>
                  <a:lnTo>
                    <a:pt x="149" y="354"/>
                  </a:lnTo>
                  <a:lnTo>
                    <a:pt x="138" y="385"/>
                  </a:lnTo>
                  <a:lnTo>
                    <a:pt x="128" y="416"/>
                  </a:lnTo>
                  <a:lnTo>
                    <a:pt x="118" y="448"/>
                  </a:lnTo>
                  <a:lnTo>
                    <a:pt x="111" y="480"/>
                  </a:lnTo>
                  <a:lnTo>
                    <a:pt x="111" y="480"/>
                  </a:lnTo>
                  <a:lnTo>
                    <a:pt x="104" y="514"/>
                  </a:lnTo>
                  <a:lnTo>
                    <a:pt x="96" y="547"/>
                  </a:lnTo>
                  <a:lnTo>
                    <a:pt x="85" y="580"/>
                  </a:lnTo>
                  <a:lnTo>
                    <a:pt x="75" y="613"/>
                  </a:lnTo>
                  <a:lnTo>
                    <a:pt x="75" y="613"/>
                  </a:lnTo>
                  <a:lnTo>
                    <a:pt x="65" y="645"/>
                  </a:lnTo>
                  <a:lnTo>
                    <a:pt x="59" y="660"/>
                  </a:lnTo>
                  <a:lnTo>
                    <a:pt x="56" y="676"/>
                  </a:lnTo>
                  <a:lnTo>
                    <a:pt x="56" y="676"/>
                  </a:lnTo>
                  <a:lnTo>
                    <a:pt x="49" y="712"/>
                  </a:lnTo>
                  <a:lnTo>
                    <a:pt x="43" y="748"/>
                  </a:lnTo>
                  <a:lnTo>
                    <a:pt x="43" y="748"/>
                  </a:lnTo>
                  <a:lnTo>
                    <a:pt x="37" y="780"/>
                  </a:lnTo>
                  <a:lnTo>
                    <a:pt x="29" y="811"/>
                  </a:lnTo>
                  <a:lnTo>
                    <a:pt x="21" y="842"/>
                  </a:lnTo>
                  <a:lnTo>
                    <a:pt x="12" y="873"/>
                  </a:lnTo>
                  <a:lnTo>
                    <a:pt x="12" y="873"/>
                  </a:lnTo>
                  <a:lnTo>
                    <a:pt x="5" y="900"/>
                  </a:lnTo>
                  <a:lnTo>
                    <a:pt x="0" y="926"/>
                  </a:lnTo>
                  <a:lnTo>
                    <a:pt x="0" y="926"/>
                  </a:lnTo>
                  <a:lnTo>
                    <a:pt x="10" y="923"/>
                  </a:lnTo>
                  <a:lnTo>
                    <a:pt x="10" y="923"/>
                  </a:lnTo>
                  <a:lnTo>
                    <a:pt x="16" y="895"/>
                  </a:lnTo>
                  <a:lnTo>
                    <a:pt x="23" y="868"/>
                  </a:lnTo>
                  <a:lnTo>
                    <a:pt x="23" y="868"/>
                  </a:lnTo>
                  <a:lnTo>
                    <a:pt x="33" y="837"/>
                  </a:lnTo>
                  <a:lnTo>
                    <a:pt x="41" y="805"/>
                  </a:lnTo>
                  <a:lnTo>
                    <a:pt x="48" y="774"/>
                  </a:lnTo>
                  <a:lnTo>
                    <a:pt x="54" y="742"/>
                  </a:lnTo>
                  <a:lnTo>
                    <a:pt x="54" y="742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0" y="660"/>
                  </a:lnTo>
                  <a:lnTo>
                    <a:pt x="75" y="643"/>
                  </a:lnTo>
                  <a:lnTo>
                    <a:pt x="87" y="607"/>
                  </a:lnTo>
                  <a:lnTo>
                    <a:pt x="87" y="607"/>
                  </a:lnTo>
                  <a:lnTo>
                    <a:pt x="98" y="574"/>
                  </a:lnTo>
                  <a:lnTo>
                    <a:pt x="107" y="541"/>
                  </a:lnTo>
                  <a:lnTo>
                    <a:pt x="114" y="507"/>
                  </a:lnTo>
                  <a:lnTo>
                    <a:pt x="121" y="473"/>
                  </a:lnTo>
                  <a:lnTo>
                    <a:pt x="121" y="473"/>
                  </a:lnTo>
                  <a:lnTo>
                    <a:pt x="125" y="458"/>
                  </a:lnTo>
                  <a:lnTo>
                    <a:pt x="129" y="441"/>
                  </a:lnTo>
                  <a:lnTo>
                    <a:pt x="139" y="409"/>
                  </a:lnTo>
                  <a:lnTo>
                    <a:pt x="150" y="378"/>
                  </a:lnTo>
                  <a:lnTo>
                    <a:pt x="162" y="347"/>
                  </a:lnTo>
                  <a:lnTo>
                    <a:pt x="162" y="347"/>
                  </a:lnTo>
                  <a:lnTo>
                    <a:pt x="167" y="332"/>
                  </a:lnTo>
                  <a:lnTo>
                    <a:pt x="172" y="315"/>
                  </a:lnTo>
                  <a:lnTo>
                    <a:pt x="180" y="283"/>
                  </a:lnTo>
                  <a:lnTo>
                    <a:pt x="188" y="250"/>
                  </a:lnTo>
                  <a:lnTo>
                    <a:pt x="196" y="218"/>
                  </a:lnTo>
                  <a:lnTo>
                    <a:pt x="196" y="218"/>
                  </a:lnTo>
                  <a:lnTo>
                    <a:pt x="200" y="202"/>
                  </a:lnTo>
                  <a:lnTo>
                    <a:pt x="205" y="186"/>
                  </a:lnTo>
                  <a:lnTo>
                    <a:pt x="211" y="171"/>
                  </a:lnTo>
                  <a:lnTo>
                    <a:pt x="219" y="156"/>
                  </a:lnTo>
                  <a:lnTo>
                    <a:pt x="234" y="127"/>
                  </a:lnTo>
                  <a:lnTo>
                    <a:pt x="251" y="98"/>
                  </a:lnTo>
                  <a:lnTo>
                    <a:pt x="251" y="98"/>
                  </a:lnTo>
                  <a:lnTo>
                    <a:pt x="264" y="77"/>
                  </a:lnTo>
                  <a:lnTo>
                    <a:pt x="278" y="54"/>
                  </a:lnTo>
                  <a:lnTo>
                    <a:pt x="284" y="42"/>
                  </a:lnTo>
                  <a:lnTo>
                    <a:pt x="289" y="30"/>
                  </a:lnTo>
                  <a:lnTo>
                    <a:pt x="293" y="18"/>
                  </a:lnTo>
                  <a:lnTo>
                    <a:pt x="295" y="4"/>
                  </a:lnTo>
                  <a:lnTo>
                    <a:pt x="295" y="4"/>
                  </a:lnTo>
                  <a:lnTo>
                    <a:pt x="294" y="2"/>
                  </a:lnTo>
                  <a:lnTo>
                    <a:pt x="293" y="1"/>
                  </a:lnTo>
                  <a:lnTo>
                    <a:pt x="292" y="0"/>
                  </a:lnTo>
                  <a:lnTo>
                    <a:pt x="290" y="0"/>
                  </a:lnTo>
                  <a:lnTo>
                    <a:pt x="289" y="0"/>
                  </a:lnTo>
                  <a:lnTo>
                    <a:pt x="287" y="1"/>
                  </a:lnTo>
                  <a:lnTo>
                    <a:pt x="286" y="2"/>
                  </a:lnTo>
                  <a:lnTo>
                    <a:pt x="285" y="4"/>
                  </a:lnTo>
                  <a:lnTo>
                    <a:pt x="2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6" name="Freeform 222"/>
            <p:cNvSpPr/>
            <p:nvPr/>
          </p:nvSpPr>
          <p:spPr bwMode="auto">
            <a:xfrm>
              <a:off x="3648075" y="2117725"/>
              <a:ext cx="169863" cy="493713"/>
            </a:xfrm>
            <a:custGeom>
              <a:avLst/>
              <a:gdLst/>
              <a:ahLst/>
              <a:cxnLst>
                <a:cxn ang="0">
                  <a:pos x="309" y="8"/>
                </a:cxn>
                <a:cxn ang="0">
                  <a:pos x="291" y="37"/>
                </a:cxn>
                <a:cxn ang="0">
                  <a:pos x="278" y="54"/>
                </a:cxn>
                <a:cxn ang="0">
                  <a:pos x="269" y="73"/>
                </a:cxn>
                <a:cxn ang="0">
                  <a:pos x="225" y="193"/>
                </a:cxn>
                <a:cxn ang="0">
                  <a:pos x="199" y="254"/>
                </a:cxn>
                <a:cxn ang="0">
                  <a:pos x="175" y="316"/>
                </a:cxn>
                <a:cxn ang="0">
                  <a:pos x="152" y="418"/>
                </a:cxn>
                <a:cxn ang="0">
                  <a:pos x="143" y="468"/>
                </a:cxn>
                <a:cxn ang="0">
                  <a:pos x="128" y="513"/>
                </a:cxn>
                <a:cxn ang="0">
                  <a:pos x="104" y="572"/>
                </a:cxn>
                <a:cxn ang="0">
                  <a:pos x="85" y="637"/>
                </a:cxn>
                <a:cxn ang="0">
                  <a:pos x="64" y="702"/>
                </a:cxn>
                <a:cxn ang="0">
                  <a:pos x="44" y="756"/>
                </a:cxn>
                <a:cxn ang="0">
                  <a:pos x="27" y="812"/>
                </a:cxn>
                <a:cxn ang="0">
                  <a:pos x="21" y="835"/>
                </a:cxn>
                <a:cxn ang="0">
                  <a:pos x="17" y="863"/>
                </a:cxn>
                <a:cxn ang="0">
                  <a:pos x="7" y="895"/>
                </a:cxn>
                <a:cxn ang="0">
                  <a:pos x="1" y="919"/>
                </a:cxn>
                <a:cxn ang="0">
                  <a:pos x="0" y="927"/>
                </a:cxn>
                <a:cxn ang="0">
                  <a:pos x="3" y="932"/>
                </a:cxn>
                <a:cxn ang="0">
                  <a:pos x="9" y="931"/>
                </a:cxn>
                <a:cxn ang="0">
                  <a:pos x="10" y="927"/>
                </a:cxn>
                <a:cxn ang="0">
                  <a:pos x="16" y="897"/>
                </a:cxn>
                <a:cxn ang="0">
                  <a:pos x="28" y="861"/>
                </a:cxn>
                <a:cxn ang="0">
                  <a:pos x="29" y="843"/>
                </a:cxn>
                <a:cxn ang="0">
                  <a:pos x="39" y="807"/>
                </a:cxn>
                <a:cxn ang="0">
                  <a:pos x="57" y="745"/>
                </a:cxn>
                <a:cxn ang="0">
                  <a:pos x="82" y="686"/>
                </a:cxn>
                <a:cxn ang="0">
                  <a:pos x="99" y="630"/>
                </a:cxn>
                <a:cxn ang="0">
                  <a:pos x="113" y="574"/>
                </a:cxn>
                <a:cxn ang="0">
                  <a:pos x="137" y="515"/>
                </a:cxn>
                <a:cxn ang="0">
                  <a:pos x="152" y="471"/>
                </a:cxn>
                <a:cxn ang="0">
                  <a:pos x="160" y="423"/>
                </a:cxn>
                <a:cxn ang="0">
                  <a:pos x="182" y="327"/>
                </a:cxn>
                <a:cxn ang="0">
                  <a:pos x="205" y="264"/>
                </a:cxn>
                <a:cxn ang="0">
                  <a:pos x="231" y="203"/>
                </a:cxn>
                <a:cxn ang="0">
                  <a:pos x="276" y="82"/>
                </a:cxn>
                <a:cxn ang="0">
                  <a:pos x="294" y="48"/>
                </a:cxn>
                <a:cxn ang="0">
                  <a:pos x="307" y="30"/>
                </a:cxn>
                <a:cxn ang="0">
                  <a:pos x="320" y="6"/>
                </a:cxn>
                <a:cxn ang="0">
                  <a:pos x="319" y="2"/>
                </a:cxn>
                <a:cxn ang="0">
                  <a:pos x="312" y="1"/>
                </a:cxn>
                <a:cxn ang="0">
                  <a:pos x="310" y="4"/>
                </a:cxn>
              </a:cxnLst>
              <a:rect l="0" t="0" r="r" b="b"/>
              <a:pathLst>
                <a:path w="320" h="932">
                  <a:moveTo>
                    <a:pt x="310" y="4"/>
                  </a:moveTo>
                  <a:lnTo>
                    <a:pt x="310" y="4"/>
                  </a:lnTo>
                  <a:lnTo>
                    <a:pt x="309" y="8"/>
                  </a:lnTo>
                  <a:lnTo>
                    <a:pt x="307" y="13"/>
                  </a:lnTo>
                  <a:lnTo>
                    <a:pt x="302" y="21"/>
                  </a:lnTo>
                  <a:lnTo>
                    <a:pt x="291" y="37"/>
                  </a:lnTo>
                  <a:lnTo>
                    <a:pt x="291" y="37"/>
                  </a:lnTo>
                  <a:lnTo>
                    <a:pt x="284" y="45"/>
                  </a:lnTo>
                  <a:lnTo>
                    <a:pt x="278" y="54"/>
                  </a:lnTo>
                  <a:lnTo>
                    <a:pt x="273" y="64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58" y="103"/>
                  </a:lnTo>
                  <a:lnTo>
                    <a:pt x="247" y="133"/>
                  </a:lnTo>
                  <a:lnTo>
                    <a:pt x="225" y="193"/>
                  </a:lnTo>
                  <a:lnTo>
                    <a:pt x="225" y="193"/>
                  </a:lnTo>
                  <a:lnTo>
                    <a:pt x="212" y="223"/>
                  </a:lnTo>
                  <a:lnTo>
                    <a:pt x="199" y="254"/>
                  </a:lnTo>
                  <a:lnTo>
                    <a:pt x="185" y="285"/>
                  </a:lnTo>
                  <a:lnTo>
                    <a:pt x="180" y="300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59" y="384"/>
                  </a:lnTo>
                  <a:lnTo>
                    <a:pt x="152" y="418"/>
                  </a:lnTo>
                  <a:lnTo>
                    <a:pt x="146" y="452"/>
                  </a:lnTo>
                  <a:lnTo>
                    <a:pt x="146" y="452"/>
                  </a:lnTo>
                  <a:lnTo>
                    <a:pt x="143" y="468"/>
                  </a:lnTo>
                  <a:lnTo>
                    <a:pt x="139" y="483"/>
                  </a:lnTo>
                  <a:lnTo>
                    <a:pt x="134" y="499"/>
                  </a:lnTo>
                  <a:lnTo>
                    <a:pt x="128" y="513"/>
                  </a:lnTo>
                  <a:lnTo>
                    <a:pt x="116" y="543"/>
                  </a:lnTo>
                  <a:lnTo>
                    <a:pt x="104" y="572"/>
                  </a:lnTo>
                  <a:lnTo>
                    <a:pt x="104" y="572"/>
                  </a:lnTo>
                  <a:lnTo>
                    <a:pt x="99" y="588"/>
                  </a:lnTo>
                  <a:lnTo>
                    <a:pt x="93" y="604"/>
                  </a:lnTo>
                  <a:lnTo>
                    <a:pt x="85" y="637"/>
                  </a:lnTo>
                  <a:lnTo>
                    <a:pt x="76" y="670"/>
                  </a:lnTo>
                  <a:lnTo>
                    <a:pt x="71" y="686"/>
                  </a:lnTo>
                  <a:lnTo>
                    <a:pt x="64" y="702"/>
                  </a:lnTo>
                  <a:lnTo>
                    <a:pt x="64" y="702"/>
                  </a:lnTo>
                  <a:lnTo>
                    <a:pt x="53" y="729"/>
                  </a:lnTo>
                  <a:lnTo>
                    <a:pt x="44" y="756"/>
                  </a:lnTo>
                  <a:lnTo>
                    <a:pt x="35" y="784"/>
                  </a:lnTo>
                  <a:lnTo>
                    <a:pt x="27" y="812"/>
                  </a:lnTo>
                  <a:lnTo>
                    <a:pt x="27" y="812"/>
                  </a:lnTo>
                  <a:lnTo>
                    <a:pt x="24" y="824"/>
                  </a:lnTo>
                  <a:lnTo>
                    <a:pt x="22" y="829"/>
                  </a:lnTo>
                  <a:lnTo>
                    <a:pt x="21" y="835"/>
                  </a:lnTo>
                  <a:lnTo>
                    <a:pt x="21" y="835"/>
                  </a:lnTo>
                  <a:lnTo>
                    <a:pt x="19" y="854"/>
                  </a:lnTo>
                  <a:lnTo>
                    <a:pt x="17" y="863"/>
                  </a:lnTo>
                  <a:lnTo>
                    <a:pt x="15" y="872"/>
                  </a:lnTo>
                  <a:lnTo>
                    <a:pt x="15" y="872"/>
                  </a:lnTo>
                  <a:lnTo>
                    <a:pt x="7" y="895"/>
                  </a:lnTo>
                  <a:lnTo>
                    <a:pt x="3" y="907"/>
                  </a:lnTo>
                  <a:lnTo>
                    <a:pt x="1" y="919"/>
                  </a:lnTo>
                  <a:lnTo>
                    <a:pt x="1" y="919"/>
                  </a:lnTo>
                  <a:lnTo>
                    <a:pt x="0" y="921"/>
                  </a:lnTo>
                  <a:lnTo>
                    <a:pt x="0" y="927"/>
                  </a:lnTo>
                  <a:lnTo>
                    <a:pt x="0" y="927"/>
                  </a:lnTo>
                  <a:lnTo>
                    <a:pt x="0" y="929"/>
                  </a:lnTo>
                  <a:lnTo>
                    <a:pt x="1" y="931"/>
                  </a:lnTo>
                  <a:lnTo>
                    <a:pt x="3" y="932"/>
                  </a:lnTo>
                  <a:lnTo>
                    <a:pt x="6" y="932"/>
                  </a:lnTo>
                  <a:lnTo>
                    <a:pt x="7" y="932"/>
                  </a:lnTo>
                  <a:lnTo>
                    <a:pt x="9" y="931"/>
                  </a:lnTo>
                  <a:lnTo>
                    <a:pt x="10" y="929"/>
                  </a:lnTo>
                  <a:lnTo>
                    <a:pt x="10" y="927"/>
                  </a:lnTo>
                  <a:lnTo>
                    <a:pt x="10" y="927"/>
                  </a:lnTo>
                  <a:lnTo>
                    <a:pt x="11" y="920"/>
                  </a:lnTo>
                  <a:lnTo>
                    <a:pt x="12" y="912"/>
                  </a:lnTo>
                  <a:lnTo>
                    <a:pt x="16" y="897"/>
                  </a:lnTo>
                  <a:lnTo>
                    <a:pt x="26" y="867"/>
                  </a:lnTo>
                  <a:lnTo>
                    <a:pt x="26" y="867"/>
                  </a:lnTo>
                  <a:lnTo>
                    <a:pt x="28" y="861"/>
                  </a:lnTo>
                  <a:lnTo>
                    <a:pt x="28" y="855"/>
                  </a:lnTo>
                  <a:lnTo>
                    <a:pt x="29" y="843"/>
                  </a:lnTo>
                  <a:lnTo>
                    <a:pt x="29" y="843"/>
                  </a:lnTo>
                  <a:lnTo>
                    <a:pt x="30" y="834"/>
                  </a:lnTo>
                  <a:lnTo>
                    <a:pt x="33" y="825"/>
                  </a:lnTo>
                  <a:lnTo>
                    <a:pt x="39" y="807"/>
                  </a:lnTo>
                  <a:lnTo>
                    <a:pt x="39" y="807"/>
                  </a:lnTo>
                  <a:lnTo>
                    <a:pt x="47" y="775"/>
                  </a:lnTo>
                  <a:lnTo>
                    <a:pt x="57" y="745"/>
                  </a:lnTo>
                  <a:lnTo>
                    <a:pt x="70" y="715"/>
                  </a:lnTo>
                  <a:lnTo>
                    <a:pt x="82" y="686"/>
                  </a:lnTo>
                  <a:lnTo>
                    <a:pt x="82" y="686"/>
                  </a:lnTo>
                  <a:lnTo>
                    <a:pt x="87" y="672"/>
                  </a:lnTo>
                  <a:lnTo>
                    <a:pt x="91" y="658"/>
                  </a:lnTo>
                  <a:lnTo>
                    <a:pt x="99" y="630"/>
                  </a:lnTo>
                  <a:lnTo>
                    <a:pt x="105" y="602"/>
                  </a:lnTo>
                  <a:lnTo>
                    <a:pt x="109" y="588"/>
                  </a:lnTo>
                  <a:lnTo>
                    <a:pt x="113" y="574"/>
                  </a:lnTo>
                  <a:lnTo>
                    <a:pt x="113" y="574"/>
                  </a:lnTo>
                  <a:lnTo>
                    <a:pt x="124" y="545"/>
                  </a:lnTo>
                  <a:lnTo>
                    <a:pt x="137" y="515"/>
                  </a:lnTo>
                  <a:lnTo>
                    <a:pt x="143" y="501"/>
                  </a:lnTo>
                  <a:lnTo>
                    <a:pt x="148" y="486"/>
                  </a:lnTo>
                  <a:lnTo>
                    <a:pt x="152" y="471"/>
                  </a:lnTo>
                  <a:lnTo>
                    <a:pt x="155" y="455"/>
                  </a:lnTo>
                  <a:lnTo>
                    <a:pt x="155" y="455"/>
                  </a:lnTo>
                  <a:lnTo>
                    <a:pt x="160" y="423"/>
                  </a:lnTo>
                  <a:lnTo>
                    <a:pt x="168" y="391"/>
                  </a:lnTo>
                  <a:lnTo>
                    <a:pt x="182" y="327"/>
                  </a:lnTo>
                  <a:lnTo>
                    <a:pt x="182" y="327"/>
                  </a:lnTo>
                  <a:lnTo>
                    <a:pt x="186" y="312"/>
                  </a:lnTo>
                  <a:lnTo>
                    <a:pt x="193" y="296"/>
                  </a:lnTo>
                  <a:lnTo>
                    <a:pt x="205" y="264"/>
                  </a:lnTo>
                  <a:lnTo>
                    <a:pt x="218" y="234"/>
                  </a:lnTo>
                  <a:lnTo>
                    <a:pt x="231" y="203"/>
                  </a:lnTo>
                  <a:lnTo>
                    <a:pt x="231" y="203"/>
                  </a:lnTo>
                  <a:lnTo>
                    <a:pt x="253" y="143"/>
                  </a:lnTo>
                  <a:lnTo>
                    <a:pt x="276" y="82"/>
                  </a:lnTo>
                  <a:lnTo>
                    <a:pt x="276" y="82"/>
                  </a:lnTo>
                  <a:lnTo>
                    <a:pt x="281" y="70"/>
                  </a:lnTo>
                  <a:lnTo>
                    <a:pt x="288" y="59"/>
                  </a:lnTo>
                  <a:lnTo>
                    <a:pt x="294" y="48"/>
                  </a:lnTo>
                  <a:lnTo>
                    <a:pt x="302" y="37"/>
                  </a:lnTo>
                  <a:lnTo>
                    <a:pt x="302" y="37"/>
                  </a:lnTo>
                  <a:lnTo>
                    <a:pt x="307" y="30"/>
                  </a:lnTo>
                  <a:lnTo>
                    <a:pt x="312" y="22"/>
                  </a:lnTo>
                  <a:lnTo>
                    <a:pt x="317" y="14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20" y="4"/>
                  </a:lnTo>
                  <a:lnTo>
                    <a:pt x="319" y="2"/>
                  </a:lnTo>
                  <a:lnTo>
                    <a:pt x="315" y="0"/>
                  </a:lnTo>
                  <a:lnTo>
                    <a:pt x="314" y="0"/>
                  </a:lnTo>
                  <a:lnTo>
                    <a:pt x="312" y="1"/>
                  </a:lnTo>
                  <a:lnTo>
                    <a:pt x="311" y="2"/>
                  </a:lnTo>
                  <a:lnTo>
                    <a:pt x="310" y="4"/>
                  </a:lnTo>
                  <a:lnTo>
                    <a:pt x="3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7" name="Freeform 223"/>
            <p:cNvSpPr/>
            <p:nvPr/>
          </p:nvSpPr>
          <p:spPr bwMode="auto">
            <a:xfrm>
              <a:off x="3678238" y="2128838"/>
              <a:ext cx="165100" cy="463550"/>
            </a:xfrm>
            <a:custGeom>
              <a:avLst/>
              <a:gdLst/>
              <a:ahLst/>
              <a:cxnLst>
                <a:cxn ang="0">
                  <a:pos x="304" y="4"/>
                </a:cxn>
                <a:cxn ang="0">
                  <a:pos x="301" y="32"/>
                </a:cxn>
                <a:cxn ang="0">
                  <a:pos x="288" y="87"/>
                </a:cxn>
                <a:cxn ang="0">
                  <a:pos x="281" y="114"/>
                </a:cxn>
                <a:cxn ang="0">
                  <a:pos x="262" y="201"/>
                </a:cxn>
                <a:cxn ang="0">
                  <a:pos x="253" y="230"/>
                </a:cxn>
                <a:cxn ang="0">
                  <a:pos x="233" y="291"/>
                </a:cxn>
                <a:cxn ang="0">
                  <a:pos x="199" y="381"/>
                </a:cxn>
                <a:cxn ang="0">
                  <a:pos x="178" y="442"/>
                </a:cxn>
                <a:cxn ang="0">
                  <a:pos x="169" y="473"/>
                </a:cxn>
                <a:cxn ang="0">
                  <a:pos x="149" y="535"/>
                </a:cxn>
                <a:cxn ang="0">
                  <a:pos x="123" y="594"/>
                </a:cxn>
                <a:cxn ang="0">
                  <a:pos x="108" y="622"/>
                </a:cxn>
                <a:cxn ang="0">
                  <a:pos x="77" y="677"/>
                </a:cxn>
                <a:cxn ang="0">
                  <a:pos x="62" y="705"/>
                </a:cxn>
                <a:cxn ang="0">
                  <a:pos x="42" y="757"/>
                </a:cxn>
                <a:cxn ang="0">
                  <a:pos x="25" y="796"/>
                </a:cxn>
                <a:cxn ang="0">
                  <a:pos x="18" y="808"/>
                </a:cxn>
                <a:cxn ang="0">
                  <a:pos x="5" y="839"/>
                </a:cxn>
                <a:cxn ang="0">
                  <a:pos x="0" y="870"/>
                </a:cxn>
                <a:cxn ang="0">
                  <a:pos x="0" y="871"/>
                </a:cxn>
                <a:cxn ang="0">
                  <a:pos x="0" y="872"/>
                </a:cxn>
                <a:cxn ang="0">
                  <a:pos x="2" y="875"/>
                </a:cxn>
                <a:cxn ang="0">
                  <a:pos x="5" y="876"/>
                </a:cxn>
                <a:cxn ang="0">
                  <a:pos x="8" y="875"/>
                </a:cxn>
                <a:cxn ang="0">
                  <a:pos x="9" y="872"/>
                </a:cxn>
                <a:cxn ang="0">
                  <a:pos x="11" y="861"/>
                </a:cxn>
                <a:cxn ang="0">
                  <a:pos x="15" y="841"/>
                </a:cxn>
                <a:cxn ang="0">
                  <a:pos x="27" y="812"/>
                </a:cxn>
                <a:cxn ang="0">
                  <a:pos x="37" y="794"/>
                </a:cxn>
                <a:cxn ang="0">
                  <a:pos x="46" y="771"/>
                </a:cxn>
                <a:cxn ang="0">
                  <a:pos x="54" y="748"/>
                </a:cxn>
                <a:cxn ang="0">
                  <a:pos x="83" y="686"/>
                </a:cxn>
                <a:cxn ang="0">
                  <a:pos x="97" y="658"/>
                </a:cxn>
                <a:cxn ang="0">
                  <a:pos x="128" y="604"/>
                </a:cxn>
                <a:cxn ang="0">
                  <a:pos x="143" y="576"/>
                </a:cxn>
                <a:cxn ang="0">
                  <a:pos x="154" y="547"/>
                </a:cxn>
                <a:cxn ang="0">
                  <a:pos x="183" y="459"/>
                </a:cxn>
                <a:cxn ang="0">
                  <a:pos x="204" y="400"/>
                </a:cxn>
                <a:cxn ang="0">
                  <a:pos x="246" y="282"/>
                </a:cxn>
                <a:cxn ang="0">
                  <a:pos x="266" y="223"/>
                </a:cxn>
                <a:cxn ang="0">
                  <a:pos x="273" y="196"/>
                </a:cxn>
                <a:cxn ang="0">
                  <a:pos x="293" y="109"/>
                </a:cxn>
                <a:cxn ang="0">
                  <a:pos x="305" y="57"/>
                </a:cxn>
                <a:cxn ang="0">
                  <a:pos x="312" y="18"/>
                </a:cxn>
                <a:cxn ang="0">
                  <a:pos x="313" y="4"/>
                </a:cxn>
                <a:cxn ang="0">
                  <a:pos x="312" y="1"/>
                </a:cxn>
                <a:cxn ang="0">
                  <a:pos x="309" y="0"/>
                </a:cxn>
                <a:cxn ang="0">
                  <a:pos x="305" y="1"/>
                </a:cxn>
                <a:cxn ang="0">
                  <a:pos x="304" y="4"/>
                </a:cxn>
              </a:cxnLst>
              <a:rect l="0" t="0" r="r" b="b"/>
              <a:pathLst>
                <a:path w="313" h="876">
                  <a:moveTo>
                    <a:pt x="304" y="4"/>
                  </a:moveTo>
                  <a:lnTo>
                    <a:pt x="304" y="4"/>
                  </a:lnTo>
                  <a:lnTo>
                    <a:pt x="303" y="19"/>
                  </a:lnTo>
                  <a:lnTo>
                    <a:pt x="301" y="32"/>
                  </a:lnTo>
                  <a:lnTo>
                    <a:pt x="296" y="60"/>
                  </a:lnTo>
                  <a:lnTo>
                    <a:pt x="288" y="87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69" y="172"/>
                  </a:lnTo>
                  <a:lnTo>
                    <a:pt x="262" y="201"/>
                  </a:lnTo>
                  <a:lnTo>
                    <a:pt x="253" y="230"/>
                  </a:lnTo>
                  <a:lnTo>
                    <a:pt x="253" y="230"/>
                  </a:lnTo>
                  <a:lnTo>
                    <a:pt x="244" y="260"/>
                  </a:lnTo>
                  <a:lnTo>
                    <a:pt x="233" y="291"/>
                  </a:lnTo>
                  <a:lnTo>
                    <a:pt x="210" y="351"/>
                  </a:lnTo>
                  <a:lnTo>
                    <a:pt x="199" y="381"/>
                  </a:lnTo>
                  <a:lnTo>
                    <a:pt x="188" y="411"/>
                  </a:lnTo>
                  <a:lnTo>
                    <a:pt x="178" y="442"/>
                  </a:lnTo>
                  <a:lnTo>
                    <a:pt x="169" y="473"/>
                  </a:lnTo>
                  <a:lnTo>
                    <a:pt x="169" y="473"/>
                  </a:lnTo>
                  <a:lnTo>
                    <a:pt x="160" y="504"/>
                  </a:lnTo>
                  <a:lnTo>
                    <a:pt x="149" y="535"/>
                  </a:lnTo>
                  <a:lnTo>
                    <a:pt x="137" y="565"/>
                  </a:lnTo>
                  <a:lnTo>
                    <a:pt x="123" y="594"/>
                  </a:lnTo>
                  <a:lnTo>
                    <a:pt x="123" y="594"/>
                  </a:lnTo>
                  <a:lnTo>
                    <a:pt x="108" y="622"/>
                  </a:lnTo>
                  <a:lnTo>
                    <a:pt x="92" y="649"/>
                  </a:lnTo>
                  <a:lnTo>
                    <a:pt x="77" y="677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51" y="731"/>
                  </a:lnTo>
                  <a:lnTo>
                    <a:pt x="42" y="757"/>
                  </a:lnTo>
                  <a:lnTo>
                    <a:pt x="30" y="783"/>
                  </a:lnTo>
                  <a:lnTo>
                    <a:pt x="25" y="796"/>
                  </a:lnTo>
                  <a:lnTo>
                    <a:pt x="18" y="808"/>
                  </a:lnTo>
                  <a:lnTo>
                    <a:pt x="18" y="808"/>
                  </a:lnTo>
                  <a:lnTo>
                    <a:pt x="11" y="824"/>
                  </a:lnTo>
                  <a:lnTo>
                    <a:pt x="5" y="839"/>
                  </a:lnTo>
                  <a:lnTo>
                    <a:pt x="1" y="853"/>
                  </a:lnTo>
                  <a:lnTo>
                    <a:pt x="0" y="870"/>
                  </a:lnTo>
                  <a:lnTo>
                    <a:pt x="0" y="870"/>
                  </a:lnTo>
                  <a:lnTo>
                    <a:pt x="0" y="871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74"/>
                  </a:lnTo>
                  <a:lnTo>
                    <a:pt x="2" y="875"/>
                  </a:lnTo>
                  <a:lnTo>
                    <a:pt x="3" y="876"/>
                  </a:lnTo>
                  <a:lnTo>
                    <a:pt x="5" y="876"/>
                  </a:lnTo>
                  <a:lnTo>
                    <a:pt x="6" y="876"/>
                  </a:lnTo>
                  <a:lnTo>
                    <a:pt x="8" y="875"/>
                  </a:lnTo>
                  <a:lnTo>
                    <a:pt x="9" y="874"/>
                  </a:lnTo>
                  <a:lnTo>
                    <a:pt x="9" y="872"/>
                  </a:lnTo>
                  <a:lnTo>
                    <a:pt x="9" y="872"/>
                  </a:lnTo>
                  <a:lnTo>
                    <a:pt x="11" y="861"/>
                  </a:lnTo>
                  <a:lnTo>
                    <a:pt x="13" y="850"/>
                  </a:lnTo>
                  <a:lnTo>
                    <a:pt x="15" y="841"/>
                  </a:lnTo>
                  <a:lnTo>
                    <a:pt x="19" y="831"/>
                  </a:lnTo>
                  <a:lnTo>
                    <a:pt x="27" y="812"/>
                  </a:lnTo>
                  <a:lnTo>
                    <a:pt x="37" y="794"/>
                  </a:lnTo>
                  <a:lnTo>
                    <a:pt x="37" y="794"/>
                  </a:lnTo>
                  <a:lnTo>
                    <a:pt x="42" y="782"/>
                  </a:lnTo>
                  <a:lnTo>
                    <a:pt x="46" y="771"/>
                  </a:lnTo>
                  <a:lnTo>
                    <a:pt x="54" y="748"/>
                  </a:lnTo>
                  <a:lnTo>
                    <a:pt x="54" y="748"/>
                  </a:lnTo>
                  <a:lnTo>
                    <a:pt x="67" y="717"/>
                  </a:lnTo>
                  <a:lnTo>
                    <a:pt x="83" y="686"/>
                  </a:lnTo>
                  <a:lnTo>
                    <a:pt x="83" y="686"/>
                  </a:lnTo>
                  <a:lnTo>
                    <a:pt x="97" y="658"/>
                  </a:lnTo>
                  <a:lnTo>
                    <a:pt x="113" y="631"/>
                  </a:lnTo>
                  <a:lnTo>
                    <a:pt x="128" y="604"/>
                  </a:lnTo>
                  <a:lnTo>
                    <a:pt x="143" y="576"/>
                  </a:lnTo>
                  <a:lnTo>
                    <a:pt x="143" y="576"/>
                  </a:lnTo>
                  <a:lnTo>
                    <a:pt x="149" y="561"/>
                  </a:lnTo>
                  <a:lnTo>
                    <a:pt x="154" y="547"/>
                  </a:lnTo>
                  <a:lnTo>
                    <a:pt x="164" y="518"/>
                  </a:lnTo>
                  <a:lnTo>
                    <a:pt x="183" y="459"/>
                  </a:lnTo>
                  <a:lnTo>
                    <a:pt x="183" y="459"/>
                  </a:lnTo>
                  <a:lnTo>
                    <a:pt x="204" y="400"/>
                  </a:lnTo>
                  <a:lnTo>
                    <a:pt x="225" y="341"/>
                  </a:lnTo>
                  <a:lnTo>
                    <a:pt x="246" y="282"/>
                  </a:lnTo>
                  <a:lnTo>
                    <a:pt x="256" y="253"/>
                  </a:lnTo>
                  <a:lnTo>
                    <a:pt x="266" y="223"/>
                  </a:lnTo>
                  <a:lnTo>
                    <a:pt x="266" y="223"/>
                  </a:lnTo>
                  <a:lnTo>
                    <a:pt x="273" y="196"/>
                  </a:lnTo>
                  <a:lnTo>
                    <a:pt x="280" y="167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305" y="57"/>
                  </a:lnTo>
                  <a:lnTo>
                    <a:pt x="311" y="31"/>
                  </a:lnTo>
                  <a:lnTo>
                    <a:pt x="312" y="18"/>
                  </a:lnTo>
                  <a:lnTo>
                    <a:pt x="313" y="4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0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4" y="2"/>
                  </a:lnTo>
                  <a:lnTo>
                    <a:pt x="304" y="4"/>
                  </a:lnTo>
                  <a:lnTo>
                    <a:pt x="3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8" name="Freeform 224"/>
            <p:cNvSpPr/>
            <p:nvPr/>
          </p:nvSpPr>
          <p:spPr bwMode="auto">
            <a:xfrm>
              <a:off x="3725863" y="2147888"/>
              <a:ext cx="158750" cy="400050"/>
            </a:xfrm>
            <a:custGeom>
              <a:avLst/>
              <a:gdLst/>
              <a:ahLst/>
              <a:cxnLst>
                <a:cxn ang="0">
                  <a:pos x="286" y="10"/>
                </a:cxn>
                <a:cxn ang="0">
                  <a:pos x="276" y="32"/>
                </a:cxn>
                <a:cxn ang="0">
                  <a:pos x="265" y="66"/>
                </a:cxn>
                <a:cxn ang="0">
                  <a:pos x="238" y="143"/>
                </a:cxn>
                <a:cxn ang="0">
                  <a:pos x="211" y="216"/>
                </a:cxn>
                <a:cxn ang="0">
                  <a:pos x="184" y="291"/>
                </a:cxn>
                <a:cxn ang="0">
                  <a:pos x="171" y="353"/>
                </a:cxn>
                <a:cxn ang="0">
                  <a:pos x="168" y="377"/>
                </a:cxn>
                <a:cxn ang="0">
                  <a:pos x="156" y="412"/>
                </a:cxn>
                <a:cxn ang="0">
                  <a:pos x="136" y="455"/>
                </a:cxn>
                <a:cxn ang="0">
                  <a:pos x="123" y="496"/>
                </a:cxn>
                <a:cxn ang="0">
                  <a:pos x="117" y="509"/>
                </a:cxn>
                <a:cxn ang="0">
                  <a:pos x="94" y="556"/>
                </a:cxn>
                <a:cxn ang="0">
                  <a:pos x="76" y="606"/>
                </a:cxn>
                <a:cxn ang="0">
                  <a:pos x="61" y="653"/>
                </a:cxn>
                <a:cxn ang="0">
                  <a:pos x="53" y="667"/>
                </a:cxn>
                <a:cxn ang="0">
                  <a:pos x="23" y="705"/>
                </a:cxn>
                <a:cxn ang="0">
                  <a:pos x="16" y="715"/>
                </a:cxn>
                <a:cxn ang="0">
                  <a:pos x="4" y="744"/>
                </a:cxn>
                <a:cxn ang="0">
                  <a:pos x="0" y="751"/>
                </a:cxn>
                <a:cxn ang="0">
                  <a:pos x="4" y="757"/>
                </a:cxn>
                <a:cxn ang="0">
                  <a:pos x="12" y="756"/>
                </a:cxn>
                <a:cxn ang="0">
                  <a:pos x="14" y="749"/>
                </a:cxn>
                <a:cxn ang="0">
                  <a:pos x="12" y="747"/>
                </a:cxn>
                <a:cxn ang="0">
                  <a:pos x="22" y="724"/>
                </a:cxn>
                <a:cxn ang="0">
                  <a:pos x="33" y="706"/>
                </a:cxn>
                <a:cxn ang="0">
                  <a:pos x="57" y="678"/>
                </a:cxn>
                <a:cxn ang="0">
                  <a:pos x="74" y="645"/>
                </a:cxn>
                <a:cxn ang="0">
                  <a:pos x="94" y="584"/>
                </a:cxn>
                <a:cxn ang="0">
                  <a:pos x="111" y="542"/>
                </a:cxn>
                <a:cxn ang="0">
                  <a:pos x="126" y="510"/>
                </a:cxn>
                <a:cxn ang="0">
                  <a:pos x="134" y="490"/>
                </a:cxn>
                <a:cxn ang="0">
                  <a:pos x="164" y="417"/>
                </a:cxn>
                <a:cxn ang="0">
                  <a:pos x="177" y="384"/>
                </a:cxn>
                <a:cxn ang="0">
                  <a:pos x="180" y="359"/>
                </a:cxn>
                <a:cxn ang="0">
                  <a:pos x="191" y="305"/>
                </a:cxn>
                <a:cxn ang="0">
                  <a:pos x="208" y="254"/>
                </a:cxn>
                <a:cxn ang="0">
                  <a:pos x="243" y="154"/>
                </a:cxn>
                <a:cxn ang="0">
                  <a:pos x="268" y="83"/>
                </a:cxn>
                <a:cxn ang="0">
                  <a:pos x="282" y="46"/>
                </a:cxn>
                <a:cxn ang="0">
                  <a:pos x="290" y="21"/>
                </a:cxn>
                <a:cxn ang="0">
                  <a:pos x="299" y="9"/>
                </a:cxn>
                <a:cxn ang="0">
                  <a:pos x="300" y="4"/>
                </a:cxn>
                <a:cxn ang="0">
                  <a:pos x="295" y="0"/>
                </a:cxn>
                <a:cxn ang="0">
                  <a:pos x="292" y="3"/>
                </a:cxn>
              </a:cxnLst>
              <a:rect l="0" t="0" r="r" b="b"/>
              <a:pathLst>
                <a:path w="300" h="757">
                  <a:moveTo>
                    <a:pt x="292" y="3"/>
                  </a:moveTo>
                  <a:lnTo>
                    <a:pt x="292" y="3"/>
                  </a:lnTo>
                  <a:lnTo>
                    <a:pt x="286" y="10"/>
                  </a:lnTo>
                  <a:lnTo>
                    <a:pt x="282" y="17"/>
                  </a:lnTo>
                  <a:lnTo>
                    <a:pt x="279" y="24"/>
                  </a:lnTo>
                  <a:lnTo>
                    <a:pt x="276" y="32"/>
                  </a:lnTo>
                  <a:lnTo>
                    <a:pt x="271" y="49"/>
                  </a:lnTo>
                  <a:lnTo>
                    <a:pt x="265" y="66"/>
                  </a:lnTo>
                  <a:lnTo>
                    <a:pt x="265" y="66"/>
                  </a:lnTo>
                  <a:lnTo>
                    <a:pt x="255" y="91"/>
                  </a:lnTo>
                  <a:lnTo>
                    <a:pt x="246" y="117"/>
                  </a:lnTo>
                  <a:lnTo>
                    <a:pt x="238" y="143"/>
                  </a:lnTo>
                  <a:lnTo>
                    <a:pt x="228" y="169"/>
                  </a:lnTo>
                  <a:lnTo>
                    <a:pt x="228" y="169"/>
                  </a:lnTo>
                  <a:lnTo>
                    <a:pt x="211" y="216"/>
                  </a:lnTo>
                  <a:lnTo>
                    <a:pt x="200" y="241"/>
                  </a:lnTo>
                  <a:lnTo>
                    <a:pt x="192" y="266"/>
                  </a:lnTo>
                  <a:lnTo>
                    <a:pt x="184" y="291"/>
                  </a:lnTo>
                  <a:lnTo>
                    <a:pt x="178" y="316"/>
                  </a:lnTo>
                  <a:lnTo>
                    <a:pt x="173" y="340"/>
                  </a:lnTo>
                  <a:lnTo>
                    <a:pt x="171" y="353"/>
                  </a:lnTo>
                  <a:lnTo>
                    <a:pt x="170" y="366"/>
                  </a:lnTo>
                  <a:lnTo>
                    <a:pt x="170" y="366"/>
                  </a:lnTo>
                  <a:lnTo>
                    <a:pt x="168" y="377"/>
                  </a:lnTo>
                  <a:lnTo>
                    <a:pt x="165" y="389"/>
                  </a:lnTo>
                  <a:lnTo>
                    <a:pt x="161" y="400"/>
                  </a:lnTo>
                  <a:lnTo>
                    <a:pt x="156" y="412"/>
                  </a:lnTo>
                  <a:lnTo>
                    <a:pt x="146" y="433"/>
                  </a:lnTo>
                  <a:lnTo>
                    <a:pt x="140" y="444"/>
                  </a:lnTo>
                  <a:lnTo>
                    <a:pt x="136" y="455"/>
                  </a:lnTo>
                  <a:lnTo>
                    <a:pt x="136" y="455"/>
                  </a:lnTo>
                  <a:lnTo>
                    <a:pt x="128" y="483"/>
                  </a:lnTo>
                  <a:lnTo>
                    <a:pt x="123" y="496"/>
                  </a:lnTo>
                  <a:lnTo>
                    <a:pt x="120" y="504"/>
                  </a:lnTo>
                  <a:lnTo>
                    <a:pt x="117" y="509"/>
                  </a:lnTo>
                  <a:lnTo>
                    <a:pt x="117" y="509"/>
                  </a:lnTo>
                  <a:lnTo>
                    <a:pt x="110" y="520"/>
                  </a:lnTo>
                  <a:lnTo>
                    <a:pt x="103" y="532"/>
                  </a:lnTo>
                  <a:lnTo>
                    <a:pt x="94" y="556"/>
                  </a:lnTo>
                  <a:lnTo>
                    <a:pt x="94" y="556"/>
                  </a:lnTo>
                  <a:lnTo>
                    <a:pt x="85" y="581"/>
                  </a:lnTo>
                  <a:lnTo>
                    <a:pt x="76" y="606"/>
                  </a:lnTo>
                  <a:lnTo>
                    <a:pt x="76" y="606"/>
                  </a:lnTo>
                  <a:lnTo>
                    <a:pt x="67" y="638"/>
                  </a:lnTo>
                  <a:lnTo>
                    <a:pt x="61" y="653"/>
                  </a:lnTo>
                  <a:lnTo>
                    <a:pt x="57" y="661"/>
                  </a:lnTo>
                  <a:lnTo>
                    <a:pt x="53" y="667"/>
                  </a:lnTo>
                  <a:lnTo>
                    <a:pt x="53" y="667"/>
                  </a:lnTo>
                  <a:lnTo>
                    <a:pt x="45" y="677"/>
                  </a:lnTo>
                  <a:lnTo>
                    <a:pt x="38" y="686"/>
                  </a:lnTo>
                  <a:lnTo>
                    <a:pt x="23" y="705"/>
                  </a:lnTo>
                  <a:lnTo>
                    <a:pt x="23" y="705"/>
                  </a:lnTo>
                  <a:lnTo>
                    <a:pt x="19" y="710"/>
                  </a:lnTo>
                  <a:lnTo>
                    <a:pt x="16" y="715"/>
                  </a:lnTo>
                  <a:lnTo>
                    <a:pt x="11" y="727"/>
                  </a:lnTo>
                  <a:lnTo>
                    <a:pt x="6" y="738"/>
                  </a:lnTo>
                  <a:lnTo>
                    <a:pt x="4" y="744"/>
                  </a:lnTo>
                  <a:lnTo>
                    <a:pt x="0" y="749"/>
                  </a:lnTo>
                  <a:lnTo>
                    <a:pt x="0" y="749"/>
                  </a:lnTo>
                  <a:lnTo>
                    <a:pt x="0" y="751"/>
                  </a:lnTo>
                  <a:lnTo>
                    <a:pt x="0" y="753"/>
                  </a:lnTo>
                  <a:lnTo>
                    <a:pt x="2" y="756"/>
                  </a:lnTo>
                  <a:lnTo>
                    <a:pt x="4" y="757"/>
                  </a:lnTo>
                  <a:lnTo>
                    <a:pt x="11" y="757"/>
                  </a:lnTo>
                  <a:lnTo>
                    <a:pt x="11" y="757"/>
                  </a:lnTo>
                  <a:lnTo>
                    <a:pt x="12" y="756"/>
                  </a:lnTo>
                  <a:lnTo>
                    <a:pt x="14" y="756"/>
                  </a:lnTo>
                  <a:lnTo>
                    <a:pt x="16" y="752"/>
                  </a:lnTo>
                  <a:lnTo>
                    <a:pt x="14" y="749"/>
                  </a:lnTo>
                  <a:lnTo>
                    <a:pt x="13" y="748"/>
                  </a:lnTo>
                  <a:lnTo>
                    <a:pt x="12" y="747"/>
                  </a:lnTo>
                  <a:lnTo>
                    <a:pt x="12" y="747"/>
                  </a:lnTo>
                  <a:lnTo>
                    <a:pt x="16" y="739"/>
                  </a:lnTo>
                  <a:lnTo>
                    <a:pt x="19" y="732"/>
                  </a:lnTo>
                  <a:lnTo>
                    <a:pt x="22" y="724"/>
                  </a:lnTo>
                  <a:lnTo>
                    <a:pt x="26" y="716"/>
                  </a:lnTo>
                  <a:lnTo>
                    <a:pt x="26" y="716"/>
                  </a:lnTo>
                  <a:lnTo>
                    <a:pt x="33" y="706"/>
                  </a:lnTo>
                  <a:lnTo>
                    <a:pt x="41" y="697"/>
                  </a:lnTo>
                  <a:lnTo>
                    <a:pt x="57" y="678"/>
                  </a:lnTo>
                  <a:lnTo>
                    <a:pt x="57" y="678"/>
                  </a:lnTo>
                  <a:lnTo>
                    <a:pt x="63" y="668"/>
                  </a:lnTo>
                  <a:lnTo>
                    <a:pt x="69" y="656"/>
                  </a:lnTo>
                  <a:lnTo>
                    <a:pt x="74" y="645"/>
                  </a:lnTo>
                  <a:lnTo>
                    <a:pt x="79" y="633"/>
                  </a:lnTo>
                  <a:lnTo>
                    <a:pt x="87" y="608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104" y="556"/>
                  </a:lnTo>
                  <a:lnTo>
                    <a:pt x="111" y="542"/>
                  </a:lnTo>
                  <a:lnTo>
                    <a:pt x="117" y="528"/>
                  </a:lnTo>
                  <a:lnTo>
                    <a:pt x="117" y="528"/>
                  </a:lnTo>
                  <a:lnTo>
                    <a:pt x="126" y="510"/>
                  </a:lnTo>
                  <a:lnTo>
                    <a:pt x="131" y="500"/>
                  </a:lnTo>
                  <a:lnTo>
                    <a:pt x="134" y="490"/>
                  </a:lnTo>
                  <a:lnTo>
                    <a:pt x="134" y="490"/>
                  </a:lnTo>
                  <a:lnTo>
                    <a:pt x="144" y="465"/>
                  </a:lnTo>
                  <a:lnTo>
                    <a:pt x="154" y="441"/>
                  </a:lnTo>
                  <a:lnTo>
                    <a:pt x="164" y="417"/>
                  </a:lnTo>
                  <a:lnTo>
                    <a:pt x="174" y="392"/>
                  </a:lnTo>
                  <a:lnTo>
                    <a:pt x="174" y="392"/>
                  </a:lnTo>
                  <a:lnTo>
                    <a:pt x="177" y="384"/>
                  </a:lnTo>
                  <a:lnTo>
                    <a:pt x="178" y="376"/>
                  </a:lnTo>
                  <a:lnTo>
                    <a:pt x="180" y="359"/>
                  </a:lnTo>
                  <a:lnTo>
                    <a:pt x="180" y="359"/>
                  </a:lnTo>
                  <a:lnTo>
                    <a:pt x="182" y="345"/>
                  </a:lnTo>
                  <a:lnTo>
                    <a:pt x="184" y="332"/>
                  </a:lnTo>
                  <a:lnTo>
                    <a:pt x="191" y="305"/>
                  </a:lnTo>
                  <a:lnTo>
                    <a:pt x="191" y="305"/>
                  </a:lnTo>
                  <a:lnTo>
                    <a:pt x="199" y="279"/>
                  </a:lnTo>
                  <a:lnTo>
                    <a:pt x="208" y="254"/>
                  </a:lnTo>
                  <a:lnTo>
                    <a:pt x="226" y="203"/>
                  </a:lnTo>
                  <a:lnTo>
                    <a:pt x="226" y="203"/>
                  </a:lnTo>
                  <a:lnTo>
                    <a:pt x="243" y="154"/>
                  </a:lnTo>
                  <a:lnTo>
                    <a:pt x="258" y="107"/>
                  </a:lnTo>
                  <a:lnTo>
                    <a:pt x="258" y="107"/>
                  </a:lnTo>
                  <a:lnTo>
                    <a:pt x="268" y="83"/>
                  </a:lnTo>
                  <a:lnTo>
                    <a:pt x="278" y="59"/>
                  </a:lnTo>
                  <a:lnTo>
                    <a:pt x="278" y="59"/>
                  </a:lnTo>
                  <a:lnTo>
                    <a:pt x="282" y="46"/>
                  </a:lnTo>
                  <a:lnTo>
                    <a:pt x="286" y="34"/>
                  </a:lnTo>
                  <a:lnTo>
                    <a:pt x="288" y="27"/>
                  </a:lnTo>
                  <a:lnTo>
                    <a:pt x="290" y="21"/>
                  </a:lnTo>
                  <a:lnTo>
                    <a:pt x="294" y="15"/>
                  </a:lnTo>
                  <a:lnTo>
                    <a:pt x="299" y="9"/>
                  </a:lnTo>
                  <a:lnTo>
                    <a:pt x="299" y="9"/>
                  </a:lnTo>
                  <a:lnTo>
                    <a:pt x="300" y="7"/>
                  </a:lnTo>
                  <a:lnTo>
                    <a:pt x="300" y="6"/>
                  </a:lnTo>
                  <a:lnTo>
                    <a:pt x="300" y="4"/>
                  </a:lnTo>
                  <a:lnTo>
                    <a:pt x="299" y="3"/>
                  </a:lnTo>
                  <a:lnTo>
                    <a:pt x="297" y="2"/>
                  </a:lnTo>
                  <a:lnTo>
                    <a:pt x="295" y="0"/>
                  </a:lnTo>
                  <a:lnTo>
                    <a:pt x="293" y="2"/>
                  </a:lnTo>
                  <a:lnTo>
                    <a:pt x="292" y="3"/>
                  </a:lnTo>
                  <a:lnTo>
                    <a:pt x="29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09" name="Freeform 225"/>
            <p:cNvSpPr/>
            <p:nvPr/>
          </p:nvSpPr>
          <p:spPr bwMode="auto">
            <a:xfrm>
              <a:off x="3811588" y="2182813"/>
              <a:ext cx="88900" cy="282575"/>
            </a:xfrm>
            <a:custGeom>
              <a:avLst/>
              <a:gdLst/>
              <a:ahLst/>
              <a:cxnLst>
                <a:cxn ang="0">
                  <a:pos x="161" y="0"/>
                </a:cxn>
                <a:cxn ang="0">
                  <a:pos x="154" y="3"/>
                </a:cxn>
                <a:cxn ang="0">
                  <a:pos x="148" y="9"/>
                </a:cxn>
                <a:cxn ang="0">
                  <a:pos x="142" y="26"/>
                </a:cxn>
                <a:cxn ang="0">
                  <a:pos x="140" y="47"/>
                </a:cxn>
                <a:cxn ang="0">
                  <a:pos x="140" y="65"/>
                </a:cxn>
                <a:cxn ang="0">
                  <a:pos x="137" y="96"/>
                </a:cxn>
                <a:cxn ang="0">
                  <a:pos x="131" y="126"/>
                </a:cxn>
                <a:cxn ang="0">
                  <a:pos x="126" y="150"/>
                </a:cxn>
                <a:cxn ang="0">
                  <a:pos x="117" y="173"/>
                </a:cxn>
                <a:cxn ang="0">
                  <a:pos x="96" y="218"/>
                </a:cxn>
                <a:cxn ang="0">
                  <a:pos x="89" y="236"/>
                </a:cxn>
                <a:cxn ang="0">
                  <a:pos x="75" y="290"/>
                </a:cxn>
                <a:cxn ang="0">
                  <a:pos x="60" y="336"/>
                </a:cxn>
                <a:cxn ang="0">
                  <a:pos x="48" y="384"/>
                </a:cxn>
                <a:cxn ang="0">
                  <a:pos x="38" y="426"/>
                </a:cxn>
                <a:cxn ang="0">
                  <a:pos x="26" y="468"/>
                </a:cxn>
                <a:cxn ang="0">
                  <a:pos x="22" y="477"/>
                </a:cxn>
                <a:cxn ang="0">
                  <a:pos x="11" y="497"/>
                </a:cxn>
                <a:cxn ang="0">
                  <a:pos x="4" y="512"/>
                </a:cxn>
                <a:cxn ang="0">
                  <a:pos x="0" y="528"/>
                </a:cxn>
                <a:cxn ang="0">
                  <a:pos x="0" y="530"/>
                </a:cxn>
                <a:cxn ang="0">
                  <a:pos x="3" y="533"/>
                </a:cxn>
                <a:cxn ang="0">
                  <a:pos x="7" y="531"/>
                </a:cxn>
                <a:cxn ang="0">
                  <a:pos x="10" y="528"/>
                </a:cxn>
                <a:cxn ang="0">
                  <a:pos x="11" y="521"/>
                </a:cxn>
                <a:cxn ang="0">
                  <a:pos x="17" y="507"/>
                </a:cxn>
                <a:cxn ang="0">
                  <a:pos x="28" y="485"/>
                </a:cxn>
                <a:cxn ang="0">
                  <a:pos x="34" y="472"/>
                </a:cxn>
                <a:cxn ang="0">
                  <a:pos x="46" y="437"/>
                </a:cxn>
                <a:cxn ang="0">
                  <a:pos x="54" y="403"/>
                </a:cxn>
                <a:cxn ang="0">
                  <a:pos x="75" y="325"/>
                </a:cxn>
                <a:cxn ang="0">
                  <a:pos x="96" y="247"/>
                </a:cxn>
                <a:cxn ang="0">
                  <a:pos x="111" y="209"/>
                </a:cxn>
                <a:cxn ang="0">
                  <a:pos x="128" y="172"/>
                </a:cxn>
                <a:cxn ang="0">
                  <a:pos x="139" y="142"/>
                </a:cxn>
                <a:cxn ang="0">
                  <a:pos x="143" y="110"/>
                </a:cxn>
                <a:cxn ang="0">
                  <a:pos x="147" y="85"/>
                </a:cxn>
                <a:cxn ang="0">
                  <a:pos x="149" y="60"/>
                </a:cxn>
                <a:cxn ang="0">
                  <a:pos x="149" y="48"/>
                </a:cxn>
                <a:cxn ang="0">
                  <a:pos x="152" y="23"/>
                </a:cxn>
                <a:cxn ang="0">
                  <a:pos x="159" y="11"/>
                </a:cxn>
                <a:cxn ang="0">
                  <a:pos x="164" y="9"/>
                </a:cxn>
                <a:cxn ang="0">
                  <a:pos x="167" y="8"/>
                </a:cxn>
                <a:cxn ang="0">
                  <a:pos x="168" y="5"/>
                </a:cxn>
                <a:cxn ang="0">
                  <a:pos x="166" y="1"/>
                </a:cxn>
                <a:cxn ang="0">
                  <a:pos x="161" y="0"/>
                </a:cxn>
              </a:cxnLst>
              <a:rect l="0" t="0" r="r" b="b"/>
              <a:pathLst>
                <a:path w="168" h="534">
                  <a:moveTo>
                    <a:pt x="161" y="0"/>
                  </a:moveTo>
                  <a:lnTo>
                    <a:pt x="161" y="0"/>
                  </a:lnTo>
                  <a:lnTo>
                    <a:pt x="157" y="1"/>
                  </a:lnTo>
                  <a:lnTo>
                    <a:pt x="154" y="3"/>
                  </a:lnTo>
                  <a:lnTo>
                    <a:pt x="151" y="5"/>
                  </a:lnTo>
                  <a:lnTo>
                    <a:pt x="148" y="9"/>
                  </a:lnTo>
                  <a:lnTo>
                    <a:pt x="145" y="17"/>
                  </a:lnTo>
                  <a:lnTo>
                    <a:pt x="142" y="26"/>
                  </a:lnTo>
                  <a:lnTo>
                    <a:pt x="141" y="38"/>
                  </a:lnTo>
                  <a:lnTo>
                    <a:pt x="140" y="47"/>
                  </a:lnTo>
                  <a:lnTo>
                    <a:pt x="140" y="65"/>
                  </a:lnTo>
                  <a:lnTo>
                    <a:pt x="140" y="65"/>
                  </a:lnTo>
                  <a:lnTo>
                    <a:pt x="139" y="80"/>
                  </a:lnTo>
                  <a:lnTo>
                    <a:pt x="137" y="96"/>
                  </a:lnTo>
                  <a:lnTo>
                    <a:pt x="131" y="126"/>
                  </a:lnTo>
                  <a:lnTo>
                    <a:pt x="131" y="126"/>
                  </a:lnTo>
                  <a:lnTo>
                    <a:pt x="129" y="138"/>
                  </a:lnTo>
                  <a:lnTo>
                    <a:pt x="126" y="150"/>
                  </a:lnTo>
                  <a:lnTo>
                    <a:pt x="122" y="162"/>
                  </a:lnTo>
                  <a:lnTo>
                    <a:pt x="117" y="173"/>
                  </a:lnTo>
                  <a:lnTo>
                    <a:pt x="107" y="19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89" y="236"/>
                  </a:lnTo>
                  <a:lnTo>
                    <a:pt x="84" y="254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60" y="336"/>
                  </a:lnTo>
                  <a:lnTo>
                    <a:pt x="54" y="360"/>
                  </a:lnTo>
                  <a:lnTo>
                    <a:pt x="48" y="384"/>
                  </a:lnTo>
                  <a:lnTo>
                    <a:pt x="48" y="384"/>
                  </a:lnTo>
                  <a:lnTo>
                    <a:pt x="38" y="426"/>
                  </a:lnTo>
                  <a:lnTo>
                    <a:pt x="32" y="448"/>
                  </a:lnTo>
                  <a:lnTo>
                    <a:pt x="26" y="468"/>
                  </a:lnTo>
                  <a:lnTo>
                    <a:pt x="26" y="468"/>
                  </a:lnTo>
                  <a:lnTo>
                    <a:pt x="22" y="477"/>
                  </a:lnTo>
                  <a:lnTo>
                    <a:pt x="19" y="484"/>
                  </a:lnTo>
                  <a:lnTo>
                    <a:pt x="11" y="497"/>
                  </a:lnTo>
                  <a:lnTo>
                    <a:pt x="7" y="505"/>
                  </a:lnTo>
                  <a:lnTo>
                    <a:pt x="4" y="512"/>
                  </a:lnTo>
                  <a:lnTo>
                    <a:pt x="1" y="520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0" y="530"/>
                  </a:lnTo>
                  <a:lnTo>
                    <a:pt x="1" y="531"/>
                  </a:lnTo>
                  <a:lnTo>
                    <a:pt x="3" y="533"/>
                  </a:lnTo>
                  <a:lnTo>
                    <a:pt x="4" y="534"/>
                  </a:lnTo>
                  <a:lnTo>
                    <a:pt x="7" y="531"/>
                  </a:lnTo>
                  <a:lnTo>
                    <a:pt x="10" y="530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1" y="521"/>
                  </a:lnTo>
                  <a:lnTo>
                    <a:pt x="14" y="514"/>
                  </a:lnTo>
                  <a:lnTo>
                    <a:pt x="17" y="507"/>
                  </a:lnTo>
                  <a:lnTo>
                    <a:pt x="20" y="499"/>
                  </a:lnTo>
                  <a:lnTo>
                    <a:pt x="28" y="485"/>
                  </a:lnTo>
                  <a:lnTo>
                    <a:pt x="34" y="472"/>
                  </a:lnTo>
                  <a:lnTo>
                    <a:pt x="34" y="472"/>
                  </a:lnTo>
                  <a:lnTo>
                    <a:pt x="41" y="455"/>
                  </a:lnTo>
                  <a:lnTo>
                    <a:pt x="46" y="437"/>
                  </a:lnTo>
                  <a:lnTo>
                    <a:pt x="54" y="403"/>
                  </a:lnTo>
                  <a:lnTo>
                    <a:pt x="54" y="403"/>
                  </a:lnTo>
                  <a:lnTo>
                    <a:pt x="64" y="364"/>
                  </a:lnTo>
                  <a:lnTo>
                    <a:pt x="75" y="325"/>
                  </a:lnTo>
                  <a:lnTo>
                    <a:pt x="96" y="247"/>
                  </a:lnTo>
                  <a:lnTo>
                    <a:pt x="96" y="247"/>
                  </a:lnTo>
                  <a:lnTo>
                    <a:pt x="103" y="228"/>
                  </a:lnTo>
                  <a:lnTo>
                    <a:pt x="111" y="209"/>
                  </a:lnTo>
                  <a:lnTo>
                    <a:pt x="128" y="172"/>
                  </a:lnTo>
                  <a:lnTo>
                    <a:pt x="128" y="172"/>
                  </a:lnTo>
                  <a:lnTo>
                    <a:pt x="135" y="157"/>
                  </a:lnTo>
                  <a:lnTo>
                    <a:pt x="139" y="142"/>
                  </a:lnTo>
                  <a:lnTo>
                    <a:pt x="141" y="127"/>
                  </a:lnTo>
                  <a:lnTo>
                    <a:pt x="143" y="110"/>
                  </a:lnTo>
                  <a:lnTo>
                    <a:pt x="143" y="110"/>
                  </a:lnTo>
                  <a:lnTo>
                    <a:pt x="147" y="85"/>
                  </a:lnTo>
                  <a:lnTo>
                    <a:pt x="148" y="73"/>
                  </a:lnTo>
                  <a:lnTo>
                    <a:pt x="149" y="60"/>
                  </a:lnTo>
                  <a:lnTo>
                    <a:pt x="149" y="60"/>
                  </a:lnTo>
                  <a:lnTo>
                    <a:pt x="149" y="48"/>
                  </a:lnTo>
                  <a:lnTo>
                    <a:pt x="151" y="32"/>
                  </a:lnTo>
                  <a:lnTo>
                    <a:pt x="152" y="23"/>
                  </a:lnTo>
                  <a:lnTo>
                    <a:pt x="155" y="16"/>
                  </a:lnTo>
                  <a:lnTo>
                    <a:pt x="159" y="11"/>
                  </a:lnTo>
                  <a:lnTo>
                    <a:pt x="161" y="9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8"/>
                  </a:lnTo>
                  <a:lnTo>
                    <a:pt x="168" y="7"/>
                  </a:lnTo>
                  <a:lnTo>
                    <a:pt x="168" y="5"/>
                  </a:lnTo>
                  <a:lnTo>
                    <a:pt x="168" y="3"/>
                  </a:lnTo>
                  <a:lnTo>
                    <a:pt x="166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0" name="Freeform 226"/>
            <p:cNvSpPr/>
            <p:nvPr/>
          </p:nvSpPr>
          <p:spPr bwMode="auto">
            <a:xfrm>
              <a:off x="3902075" y="2205038"/>
              <a:ext cx="25400" cy="857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6" y="15"/>
                </a:cxn>
                <a:cxn ang="0">
                  <a:pos x="32" y="26"/>
                </a:cxn>
                <a:cxn ang="0">
                  <a:pos x="22" y="45"/>
                </a:cxn>
                <a:cxn ang="0">
                  <a:pos x="22" y="45"/>
                </a:cxn>
                <a:cxn ang="0">
                  <a:pos x="19" y="54"/>
                </a:cxn>
                <a:cxn ang="0">
                  <a:pos x="17" y="62"/>
                </a:cxn>
                <a:cxn ang="0">
                  <a:pos x="14" y="78"/>
                </a:cxn>
                <a:cxn ang="0">
                  <a:pos x="14" y="78"/>
                </a:cxn>
                <a:cxn ang="0">
                  <a:pos x="11" y="98"/>
                </a:cxn>
                <a:cxn ang="0">
                  <a:pos x="7" y="117"/>
                </a:cxn>
                <a:cxn ang="0">
                  <a:pos x="4" y="135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1" y="158"/>
                </a:cxn>
                <a:cxn ang="0">
                  <a:pos x="4" y="160"/>
                </a:cxn>
                <a:cxn ang="0">
                  <a:pos x="6" y="160"/>
                </a:cxn>
                <a:cxn ang="0">
                  <a:pos x="7" y="160"/>
                </a:cxn>
                <a:cxn ang="0">
                  <a:pos x="9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2" y="139"/>
                </a:cxn>
                <a:cxn ang="0">
                  <a:pos x="16" y="123"/>
                </a:cxn>
                <a:cxn ang="0">
                  <a:pos x="19" y="105"/>
                </a:cxn>
                <a:cxn ang="0">
                  <a:pos x="22" y="89"/>
                </a:cxn>
                <a:cxn ang="0">
                  <a:pos x="22" y="89"/>
                </a:cxn>
                <a:cxn ang="0">
                  <a:pos x="24" y="73"/>
                </a:cxn>
                <a:cxn ang="0">
                  <a:pos x="29" y="59"/>
                </a:cxn>
                <a:cxn ang="0">
                  <a:pos x="33" y="45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3" y="25"/>
                </a:cxn>
                <a:cxn ang="0">
                  <a:pos x="45" y="19"/>
                </a:cxn>
                <a:cxn ang="0">
                  <a:pos x="46" y="11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60">
                  <a:moveTo>
                    <a:pt x="38" y="4"/>
                  </a:moveTo>
                  <a:lnTo>
                    <a:pt x="38" y="4"/>
                  </a:lnTo>
                  <a:lnTo>
                    <a:pt x="36" y="15"/>
                  </a:lnTo>
                  <a:lnTo>
                    <a:pt x="32" y="26"/>
                  </a:lnTo>
                  <a:lnTo>
                    <a:pt x="22" y="45"/>
                  </a:lnTo>
                  <a:lnTo>
                    <a:pt x="22" y="45"/>
                  </a:lnTo>
                  <a:lnTo>
                    <a:pt x="19" y="54"/>
                  </a:lnTo>
                  <a:lnTo>
                    <a:pt x="17" y="62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1" y="98"/>
                  </a:lnTo>
                  <a:lnTo>
                    <a:pt x="7" y="117"/>
                  </a:lnTo>
                  <a:lnTo>
                    <a:pt x="4" y="135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1" y="158"/>
                  </a:lnTo>
                  <a:lnTo>
                    <a:pt x="4" y="160"/>
                  </a:lnTo>
                  <a:lnTo>
                    <a:pt x="6" y="160"/>
                  </a:lnTo>
                  <a:lnTo>
                    <a:pt x="7" y="160"/>
                  </a:lnTo>
                  <a:lnTo>
                    <a:pt x="9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2" y="139"/>
                  </a:lnTo>
                  <a:lnTo>
                    <a:pt x="16" y="123"/>
                  </a:lnTo>
                  <a:lnTo>
                    <a:pt x="19" y="105"/>
                  </a:lnTo>
                  <a:lnTo>
                    <a:pt x="22" y="89"/>
                  </a:lnTo>
                  <a:lnTo>
                    <a:pt x="22" y="89"/>
                  </a:lnTo>
                  <a:lnTo>
                    <a:pt x="24" y="73"/>
                  </a:lnTo>
                  <a:lnTo>
                    <a:pt x="29" y="59"/>
                  </a:lnTo>
                  <a:lnTo>
                    <a:pt x="33" y="45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3" y="25"/>
                  </a:lnTo>
                  <a:lnTo>
                    <a:pt x="45" y="19"/>
                  </a:lnTo>
                  <a:lnTo>
                    <a:pt x="46" y="11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1" name="Freeform 227"/>
            <p:cNvSpPr/>
            <p:nvPr/>
          </p:nvSpPr>
          <p:spPr bwMode="auto">
            <a:xfrm>
              <a:off x="3379788" y="2730500"/>
              <a:ext cx="19050" cy="269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8"/>
                </a:cxn>
                <a:cxn ang="0">
                  <a:pos x="22" y="13"/>
                </a:cxn>
                <a:cxn ang="0">
                  <a:pos x="15" y="23"/>
                </a:cxn>
                <a:cxn ang="0">
                  <a:pos x="6" y="33"/>
                </a:cxn>
                <a:cxn ang="0">
                  <a:pos x="3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12" y="43"/>
                </a:cxn>
                <a:cxn ang="0">
                  <a:pos x="15" y="38"/>
                </a:cxn>
                <a:cxn ang="0">
                  <a:pos x="23" y="27"/>
                </a:cxn>
                <a:cxn ang="0">
                  <a:pos x="30" y="18"/>
                </a:cxn>
                <a:cxn ang="0">
                  <a:pos x="34" y="13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4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7" h="51">
                  <a:moveTo>
                    <a:pt x="29" y="3"/>
                  </a:moveTo>
                  <a:lnTo>
                    <a:pt x="29" y="3"/>
                  </a:lnTo>
                  <a:lnTo>
                    <a:pt x="26" y="8"/>
                  </a:lnTo>
                  <a:lnTo>
                    <a:pt x="22" y="13"/>
                  </a:lnTo>
                  <a:lnTo>
                    <a:pt x="15" y="23"/>
                  </a:lnTo>
                  <a:lnTo>
                    <a:pt x="6" y="33"/>
                  </a:lnTo>
                  <a:lnTo>
                    <a:pt x="3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3"/>
                  </a:lnTo>
                  <a:lnTo>
                    <a:pt x="15" y="38"/>
                  </a:lnTo>
                  <a:lnTo>
                    <a:pt x="23" y="27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4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2" name="Freeform 228"/>
            <p:cNvSpPr/>
            <p:nvPr/>
          </p:nvSpPr>
          <p:spPr bwMode="auto">
            <a:xfrm>
              <a:off x="3419475" y="2735263"/>
              <a:ext cx="15875" cy="25400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22" y="2"/>
                </a:cxn>
                <a:cxn ang="0">
                  <a:pos x="12" y="22"/>
                </a:cxn>
                <a:cxn ang="0">
                  <a:pos x="6" y="31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5" y="46"/>
                </a:cxn>
                <a:cxn ang="0">
                  <a:pos x="7" y="46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4" y="36"/>
                </a:cxn>
                <a:cxn ang="0">
                  <a:pos x="20" y="26"/>
                </a:cxn>
                <a:cxn ang="0">
                  <a:pos x="31" y="7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2"/>
                </a:cxn>
                <a:cxn ang="0">
                  <a:pos x="22" y="2"/>
                </a:cxn>
              </a:cxnLst>
              <a:rect l="0" t="0" r="r" b="b"/>
              <a:pathLst>
                <a:path w="31" h="46">
                  <a:moveTo>
                    <a:pt x="22" y="2"/>
                  </a:moveTo>
                  <a:lnTo>
                    <a:pt x="22" y="2"/>
                  </a:lnTo>
                  <a:lnTo>
                    <a:pt x="12" y="22"/>
                  </a:lnTo>
                  <a:lnTo>
                    <a:pt x="6" y="31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5" y="46"/>
                  </a:lnTo>
                  <a:lnTo>
                    <a:pt x="7" y="46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4" y="36"/>
                  </a:lnTo>
                  <a:lnTo>
                    <a:pt x="20" y="26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3" name="Freeform 229"/>
            <p:cNvSpPr/>
            <p:nvPr/>
          </p:nvSpPr>
          <p:spPr bwMode="auto">
            <a:xfrm>
              <a:off x="3451225" y="2735263"/>
              <a:ext cx="19050" cy="2857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4" y="10"/>
                </a:cxn>
                <a:cxn ang="0">
                  <a:pos x="21" y="16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8" y="37"/>
                </a:cxn>
                <a:cxn ang="0">
                  <a:pos x="5" y="41"/>
                </a:cxn>
                <a:cxn ang="0">
                  <a:pos x="2" y="46"/>
                </a:cxn>
                <a:cxn ang="0">
                  <a:pos x="2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10" y="50"/>
                </a:cxn>
                <a:cxn ang="0">
                  <a:pos x="10" y="50"/>
                </a:cxn>
                <a:cxn ang="0">
                  <a:pos x="17" y="40"/>
                </a:cxn>
                <a:cxn ang="0">
                  <a:pos x="25" y="29"/>
                </a:cxn>
                <a:cxn ang="0">
                  <a:pos x="28" y="24"/>
                </a:cxn>
                <a:cxn ang="0">
                  <a:pos x="31" y="17"/>
                </a:cxn>
                <a:cxn ang="0">
                  <a:pos x="34" y="11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5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6" h="54">
                  <a:moveTo>
                    <a:pt x="25" y="4"/>
                  </a:moveTo>
                  <a:lnTo>
                    <a:pt x="25" y="4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8" y="37"/>
                  </a:lnTo>
                  <a:lnTo>
                    <a:pt x="5" y="41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7" y="40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31" y="17"/>
                  </a:lnTo>
                  <a:lnTo>
                    <a:pt x="34" y="11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5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4" name="Freeform 230"/>
            <p:cNvSpPr/>
            <p:nvPr/>
          </p:nvSpPr>
          <p:spPr bwMode="auto">
            <a:xfrm>
              <a:off x="3490913" y="2736850"/>
              <a:ext cx="23813" cy="28575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28" y="11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9" y="34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3" y="45"/>
                </a:cxn>
                <a:cxn ang="0">
                  <a:pos x="17" y="40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35" y="19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4">
                  <a:moveTo>
                    <a:pt x="36" y="1"/>
                  </a:moveTo>
                  <a:lnTo>
                    <a:pt x="36" y="1"/>
                  </a:lnTo>
                  <a:lnTo>
                    <a:pt x="28" y="11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3" y="45"/>
                  </a:lnTo>
                  <a:lnTo>
                    <a:pt x="17" y="40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35" y="1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5" name="Freeform 231"/>
            <p:cNvSpPr/>
            <p:nvPr/>
          </p:nvSpPr>
          <p:spPr bwMode="auto">
            <a:xfrm>
              <a:off x="3541713" y="2738438"/>
              <a:ext cx="19050" cy="2857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6" y="6"/>
                </a:cxn>
                <a:cxn ang="0">
                  <a:pos x="22" y="12"/>
                </a:cxn>
                <a:cxn ang="0">
                  <a:pos x="14" y="25"/>
                </a:cxn>
                <a:cxn ang="0">
                  <a:pos x="14" y="25"/>
                </a:cxn>
                <a:cxn ang="0">
                  <a:pos x="7" y="36"/>
                </a:cxn>
                <a:cxn ang="0">
                  <a:pos x="3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0" y="19"/>
                </a:cxn>
                <a:cxn ang="0">
                  <a:pos x="33" y="14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3">
                  <a:moveTo>
                    <a:pt x="30" y="1"/>
                  </a:moveTo>
                  <a:lnTo>
                    <a:pt x="30" y="1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7" y="36"/>
                  </a:lnTo>
                  <a:lnTo>
                    <a:pt x="3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0" y="19"/>
                  </a:lnTo>
                  <a:lnTo>
                    <a:pt x="33" y="14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6" name="Freeform 232"/>
            <p:cNvSpPr/>
            <p:nvPr/>
          </p:nvSpPr>
          <p:spPr bwMode="auto">
            <a:xfrm>
              <a:off x="3587750" y="2736850"/>
              <a:ext cx="22225" cy="2857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4" y="11"/>
                </a:cxn>
                <a:cxn ang="0">
                  <a:pos x="15" y="22"/>
                </a:cxn>
                <a:cxn ang="0">
                  <a:pos x="15" y="22"/>
                </a:cxn>
                <a:cxn ang="0">
                  <a:pos x="11" y="28"/>
                </a:cxn>
                <a:cxn ang="0">
                  <a:pos x="7" y="34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4" y="54"/>
                </a:cxn>
                <a:cxn ang="0">
                  <a:pos x="5" y="54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4" y="40"/>
                </a:cxn>
                <a:cxn ang="0">
                  <a:pos x="20" y="30"/>
                </a:cxn>
                <a:cxn ang="0">
                  <a:pos x="20" y="30"/>
                </a:cxn>
                <a:cxn ang="0">
                  <a:pos x="30" y="19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54">
                  <a:moveTo>
                    <a:pt x="33" y="1"/>
                  </a:moveTo>
                  <a:lnTo>
                    <a:pt x="33" y="1"/>
                  </a:lnTo>
                  <a:lnTo>
                    <a:pt x="24" y="11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1" y="28"/>
                  </a:lnTo>
                  <a:lnTo>
                    <a:pt x="7" y="34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4" y="4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30" y="19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7" name="Freeform 233"/>
            <p:cNvSpPr/>
            <p:nvPr/>
          </p:nvSpPr>
          <p:spPr bwMode="auto">
            <a:xfrm>
              <a:off x="3643313" y="27352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7" y="14"/>
                </a:cxn>
                <a:cxn ang="0">
                  <a:pos x="18" y="26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7" y="41"/>
                </a:cxn>
                <a:cxn ang="0">
                  <a:pos x="26" y="30"/>
                </a:cxn>
                <a:cxn ang="0">
                  <a:pos x="35" y="18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4" h="57">
                  <a:moveTo>
                    <a:pt x="35" y="2"/>
                  </a:moveTo>
                  <a:lnTo>
                    <a:pt x="35" y="2"/>
                  </a:lnTo>
                  <a:lnTo>
                    <a:pt x="27" y="14"/>
                  </a:lnTo>
                  <a:lnTo>
                    <a:pt x="18" y="26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7" y="41"/>
                  </a:lnTo>
                  <a:lnTo>
                    <a:pt x="26" y="30"/>
                  </a:lnTo>
                  <a:lnTo>
                    <a:pt x="35" y="18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8" name="Freeform 234"/>
            <p:cNvSpPr/>
            <p:nvPr/>
          </p:nvSpPr>
          <p:spPr bwMode="auto">
            <a:xfrm>
              <a:off x="3686175" y="2738438"/>
              <a:ext cx="23813" cy="30163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36" y="1"/>
                </a:cxn>
                <a:cxn ang="0">
                  <a:pos x="30" y="9"/>
                </a:cxn>
                <a:cxn ang="0">
                  <a:pos x="30" y="9"/>
                </a:cxn>
                <a:cxn ang="0">
                  <a:pos x="24" y="16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19" y="21"/>
                </a:cxn>
                <a:cxn ang="0">
                  <a:pos x="12" y="36"/>
                </a:cxn>
                <a:cxn ang="0">
                  <a:pos x="7" y="42"/>
                </a:cxn>
                <a:cxn ang="0">
                  <a:pos x="2" y="49"/>
                </a:cxn>
                <a:cxn ang="0">
                  <a:pos x="2" y="49"/>
                </a:cxn>
                <a:cxn ang="0">
                  <a:pos x="1" y="51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8" y="56"/>
                </a:cxn>
                <a:cxn ang="0">
                  <a:pos x="17" y="46"/>
                </a:cxn>
                <a:cxn ang="0">
                  <a:pos x="17" y="46"/>
                </a:cxn>
                <a:cxn ang="0">
                  <a:pos x="20" y="43"/>
                </a:cxn>
                <a:cxn ang="0">
                  <a:pos x="21" y="39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9" y="26"/>
                </a:cxn>
                <a:cxn ang="0">
                  <a:pos x="33" y="20"/>
                </a:cxn>
                <a:cxn ang="0">
                  <a:pos x="43" y="8"/>
                </a:cxn>
                <a:cxn ang="0">
                  <a:pos x="43" y="8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6" y="1"/>
                </a:cxn>
              </a:cxnLst>
              <a:rect l="0" t="0" r="r" b="b"/>
              <a:pathLst>
                <a:path w="44" h="57">
                  <a:moveTo>
                    <a:pt x="36" y="1"/>
                  </a:moveTo>
                  <a:lnTo>
                    <a:pt x="36" y="1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2" y="36"/>
                  </a:lnTo>
                  <a:lnTo>
                    <a:pt x="7" y="42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1" y="51"/>
                  </a:lnTo>
                  <a:lnTo>
                    <a:pt x="0" y="52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7" y="46"/>
                  </a:lnTo>
                  <a:lnTo>
                    <a:pt x="17" y="46"/>
                  </a:lnTo>
                  <a:lnTo>
                    <a:pt x="20" y="43"/>
                  </a:lnTo>
                  <a:lnTo>
                    <a:pt x="21" y="39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9" y="26"/>
                  </a:lnTo>
                  <a:lnTo>
                    <a:pt x="33" y="20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19" name="Freeform 235"/>
            <p:cNvSpPr/>
            <p:nvPr/>
          </p:nvSpPr>
          <p:spPr bwMode="auto">
            <a:xfrm>
              <a:off x="3732213" y="2740025"/>
              <a:ext cx="25400" cy="3016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8" y="7"/>
                </a:cxn>
                <a:cxn ang="0">
                  <a:pos x="36" y="12"/>
                </a:cxn>
                <a:cxn ang="0">
                  <a:pos x="31" y="19"/>
                </a:cxn>
                <a:cxn ang="0">
                  <a:pos x="24" y="25"/>
                </a:cxn>
                <a:cxn ang="0">
                  <a:pos x="18" y="30"/>
                </a:cxn>
                <a:cxn ang="0">
                  <a:pos x="18" y="30"/>
                </a:cxn>
                <a:cxn ang="0">
                  <a:pos x="14" y="34"/>
                </a:cxn>
                <a:cxn ang="0">
                  <a:pos x="10" y="39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0" y="41"/>
                </a:cxn>
                <a:cxn ang="0">
                  <a:pos x="24" y="38"/>
                </a:cxn>
                <a:cxn ang="0">
                  <a:pos x="31" y="32"/>
                </a:cxn>
                <a:cxn ang="0">
                  <a:pos x="31" y="32"/>
                </a:cxn>
                <a:cxn ang="0">
                  <a:pos x="37" y="27"/>
                </a:cxn>
                <a:cxn ang="0">
                  <a:pos x="42" y="21"/>
                </a:cxn>
                <a:cxn ang="0">
                  <a:pos x="46" y="14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57">
                  <a:moveTo>
                    <a:pt x="39" y="3"/>
                  </a:moveTo>
                  <a:lnTo>
                    <a:pt x="39" y="3"/>
                  </a:lnTo>
                  <a:lnTo>
                    <a:pt x="38" y="7"/>
                  </a:lnTo>
                  <a:lnTo>
                    <a:pt x="36" y="12"/>
                  </a:lnTo>
                  <a:lnTo>
                    <a:pt x="31" y="19"/>
                  </a:lnTo>
                  <a:lnTo>
                    <a:pt x="24" y="25"/>
                  </a:lnTo>
                  <a:lnTo>
                    <a:pt x="18" y="30"/>
                  </a:lnTo>
                  <a:lnTo>
                    <a:pt x="18" y="30"/>
                  </a:lnTo>
                  <a:lnTo>
                    <a:pt x="14" y="34"/>
                  </a:lnTo>
                  <a:lnTo>
                    <a:pt x="10" y="39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0" y="41"/>
                  </a:lnTo>
                  <a:lnTo>
                    <a:pt x="24" y="38"/>
                  </a:lnTo>
                  <a:lnTo>
                    <a:pt x="31" y="32"/>
                  </a:lnTo>
                  <a:lnTo>
                    <a:pt x="31" y="32"/>
                  </a:lnTo>
                  <a:lnTo>
                    <a:pt x="37" y="27"/>
                  </a:lnTo>
                  <a:lnTo>
                    <a:pt x="42" y="21"/>
                  </a:lnTo>
                  <a:lnTo>
                    <a:pt x="46" y="14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0" name="Freeform 236"/>
            <p:cNvSpPr/>
            <p:nvPr/>
          </p:nvSpPr>
          <p:spPr bwMode="auto">
            <a:xfrm>
              <a:off x="3778250" y="2743200"/>
              <a:ext cx="26988" cy="30163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8" y="9"/>
                </a:cxn>
                <a:cxn ang="0">
                  <a:pos x="34" y="14"/>
                </a:cxn>
                <a:cxn ang="0">
                  <a:pos x="30" y="19"/>
                </a:cxn>
                <a:cxn ang="0">
                  <a:pos x="26" y="23"/>
                </a:cxn>
                <a:cxn ang="0">
                  <a:pos x="26" y="23"/>
                </a:cxn>
                <a:cxn ang="0">
                  <a:pos x="21" y="30"/>
                </a:cxn>
                <a:cxn ang="0">
                  <a:pos x="15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22" y="43"/>
                </a:cxn>
                <a:cxn ang="0">
                  <a:pos x="28" y="35"/>
                </a:cxn>
                <a:cxn ang="0">
                  <a:pos x="34" y="28"/>
                </a:cxn>
                <a:cxn ang="0">
                  <a:pos x="34" y="28"/>
                </a:cxn>
                <a:cxn ang="0">
                  <a:pos x="38" y="23"/>
                </a:cxn>
                <a:cxn ang="0">
                  <a:pos x="44" y="18"/>
                </a:cxn>
                <a:cxn ang="0">
                  <a:pos x="48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57">
                  <a:moveTo>
                    <a:pt x="42" y="3"/>
                  </a:moveTo>
                  <a:lnTo>
                    <a:pt x="42" y="3"/>
                  </a:lnTo>
                  <a:lnTo>
                    <a:pt x="38" y="9"/>
                  </a:lnTo>
                  <a:lnTo>
                    <a:pt x="34" y="14"/>
                  </a:lnTo>
                  <a:lnTo>
                    <a:pt x="30" y="19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1" y="30"/>
                  </a:lnTo>
                  <a:lnTo>
                    <a:pt x="15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22" y="43"/>
                  </a:lnTo>
                  <a:lnTo>
                    <a:pt x="28" y="35"/>
                  </a:lnTo>
                  <a:lnTo>
                    <a:pt x="34" y="28"/>
                  </a:lnTo>
                  <a:lnTo>
                    <a:pt x="34" y="28"/>
                  </a:lnTo>
                  <a:lnTo>
                    <a:pt x="38" y="23"/>
                  </a:lnTo>
                  <a:lnTo>
                    <a:pt x="44" y="18"/>
                  </a:lnTo>
                  <a:lnTo>
                    <a:pt x="48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1" name="Freeform 237"/>
            <p:cNvSpPr/>
            <p:nvPr/>
          </p:nvSpPr>
          <p:spPr bwMode="auto">
            <a:xfrm>
              <a:off x="3827463" y="2741613"/>
              <a:ext cx="25400" cy="31750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7" y="9"/>
                </a:cxn>
                <a:cxn ang="0">
                  <a:pos x="35" y="12"/>
                </a:cxn>
                <a:cxn ang="0">
                  <a:pos x="32" y="19"/>
                </a:cxn>
                <a:cxn ang="0">
                  <a:pos x="27" y="25"/>
                </a:cxn>
                <a:cxn ang="0">
                  <a:pos x="22" y="30"/>
                </a:cxn>
                <a:cxn ang="0">
                  <a:pos x="22" y="30"/>
                </a:cxn>
                <a:cxn ang="0">
                  <a:pos x="12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3" y="53"/>
                </a:cxn>
                <a:cxn ang="0">
                  <a:pos x="19" y="47"/>
                </a:cxn>
                <a:cxn ang="0">
                  <a:pos x="31" y="34"/>
                </a:cxn>
                <a:cxn ang="0">
                  <a:pos x="37" y="27"/>
                </a:cxn>
                <a:cxn ang="0">
                  <a:pos x="41" y="21"/>
                </a:cxn>
                <a:cxn ang="0">
                  <a:pos x="46" y="13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7" h="60">
                  <a:moveTo>
                    <a:pt x="37" y="5"/>
                  </a:moveTo>
                  <a:lnTo>
                    <a:pt x="37" y="5"/>
                  </a:lnTo>
                  <a:lnTo>
                    <a:pt x="37" y="9"/>
                  </a:lnTo>
                  <a:lnTo>
                    <a:pt x="35" y="12"/>
                  </a:lnTo>
                  <a:lnTo>
                    <a:pt x="32" y="19"/>
                  </a:lnTo>
                  <a:lnTo>
                    <a:pt x="27" y="25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12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3" y="53"/>
                  </a:lnTo>
                  <a:lnTo>
                    <a:pt x="19" y="47"/>
                  </a:lnTo>
                  <a:lnTo>
                    <a:pt x="31" y="34"/>
                  </a:lnTo>
                  <a:lnTo>
                    <a:pt x="37" y="27"/>
                  </a:lnTo>
                  <a:lnTo>
                    <a:pt x="41" y="21"/>
                  </a:lnTo>
                  <a:lnTo>
                    <a:pt x="46" y="13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2" name="Freeform 238"/>
            <p:cNvSpPr/>
            <p:nvPr/>
          </p:nvSpPr>
          <p:spPr bwMode="auto">
            <a:xfrm>
              <a:off x="3879850" y="2740025"/>
              <a:ext cx="19050" cy="23813"/>
            </a:xfrm>
            <a:custGeom>
              <a:avLst/>
              <a:gdLst/>
              <a:ahLst/>
              <a:cxnLst>
                <a:cxn ang="0">
                  <a:pos x="28" y="3"/>
                </a:cxn>
                <a:cxn ang="0">
                  <a:pos x="28" y="3"/>
                </a:cxn>
                <a:cxn ang="0">
                  <a:pos x="26" y="8"/>
                </a:cxn>
                <a:cxn ang="0">
                  <a:pos x="24" y="14"/>
                </a:cxn>
                <a:cxn ang="0">
                  <a:pos x="17" y="21"/>
                </a:cxn>
                <a:cxn ang="0">
                  <a:pos x="9" y="28"/>
                </a:cxn>
                <a:cxn ang="0">
                  <a:pos x="1" y="36"/>
                </a:cxn>
                <a:cxn ang="0">
                  <a:pos x="1" y="36"/>
                </a:cxn>
                <a:cxn ang="0">
                  <a:pos x="0" y="38"/>
                </a:cxn>
                <a:cxn ang="0">
                  <a:pos x="0" y="40"/>
                </a:cxn>
                <a:cxn ang="0">
                  <a:pos x="1" y="44"/>
                </a:cxn>
                <a:cxn ang="0">
                  <a:pos x="3" y="45"/>
                </a:cxn>
                <a:cxn ang="0">
                  <a:pos x="4" y="45"/>
                </a:cxn>
                <a:cxn ang="0">
                  <a:pos x="6" y="45"/>
                </a:cxn>
                <a:cxn ang="0">
                  <a:pos x="8" y="43"/>
                </a:cxn>
                <a:cxn ang="0">
                  <a:pos x="8" y="43"/>
                </a:cxn>
                <a:cxn ang="0">
                  <a:pos x="16" y="34"/>
                </a:cxn>
                <a:cxn ang="0">
                  <a:pos x="25" y="26"/>
                </a:cxn>
                <a:cxn ang="0">
                  <a:pos x="29" y="22"/>
                </a:cxn>
                <a:cxn ang="0">
                  <a:pos x="32" y="17"/>
                </a:cxn>
                <a:cxn ang="0">
                  <a:pos x="35" y="12"/>
                </a:cxn>
                <a:cxn ang="0">
                  <a:pos x="37" y="6"/>
                </a:cxn>
                <a:cxn ang="0">
                  <a:pos x="37" y="6"/>
                </a:cxn>
                <a:cxn ang="0">
                  <a:pos x="37" y="4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9" y="1"/>
                </a:cxn>
                <a:cxn ang="0">
                  <a:pos x="28" y="3"/>
                </a:cxn>
                <a:cxn ang="0">
                  <a:pos x="28" y="3"/>
                </a:cxn>
              </a:cxnLst>
              <a:rect l="0" t="0" r="r" b="b"/>
              <a:pathLst>
                <a:path w="37" h="45">
                  <a:moveTo>
                    <a:pt x="28" y="3"/>
                  </a:moveTo>
                  <a:lnTo>
                    <a:pt x="28" y="3"/>
                  </a:lnTo>
                  <a:lnTo>
                    <a:pt x="26" y="8"/>
                  </a:lnTo>
                  <a:lnTo>
                    <a:pt x="24" y="14"/>
                  </a:lnTo>
                  <a:lnTo>
                    <a:pt x="17" y="21"/>
                  </a:lnTo>
                  <a:lnTo>
                    <a:pt x="9" y="28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6" y="34"/>
                  </a:lnTo>
                  <a:lnTo>
                    <a:pt x="25" y="26"/>
                  </a:lnTo>
                  <a:lnTo>
                    <a:pt x="29" y="22"/>
                  </a:lnTo>
                  <a:lnTo>
                    <a:pt x="32" y="17"/>
                  </a:lnTo>
                  <a:lnTo>
                    <a:pt x="35" y="12"/>
                  </a:lnTo>
                  <a:lnTo>
                    <a:pt x="37" y="6"/>
                  </a:lnTo>
                  <a:lnTo>
                    <a:pt x="37" y="6"/>
                  </a:lnTo>
                  <a:lnTo>
                    <a:pt x="37" y="4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8" y="3"/>
                  </a:lnTo>
                  <a:lnTo>
                    <a:pt x="2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3" name="Freeform 239"/>
            <p:cNvSpPr/>
            <p:nvPr/>
          </p:nvSpPr>
          <p:spPr bwMode="auto">
            <a:xfrm>
              <a:off x="3906838" y="2740025"/>
              <a:ext cx="26988" cy="28575"/>
            </a:xfrm>
            <a:custGeom>
              <a:avLst/>
              <a:gdLst/>
              <a:ahLst/>
              <a:cxnLst>
                <a:cxn ang="0">
                  <a:pos x="43" y="4"/>
                </a:cxn>
                <a:cxn ang="0">
                  <a:pos x="43" y="4"/>
                </a:cxn>
                <a:cxn ang="0">
                  <a:pos x="42" y="7"/>
                </a:cxn>
                <a:cxn ang="0">
                  <a:pos x="41" y="11"/>
                </a:cxn>
                <a:cxn ang="0">
                  <a:pos x="35" y="15"/>
                </a:cxn>
                <a:cxn ang="0">
                  <a:pos x="24" y="23"/>
                </a:cxn>
                <a:cxn ang="0">
                  <a:pos x="24" y="23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3"/>
                </a:cxn>
                <a:cxn ang="0">
                  <a:pos x="3" y="54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7" y="53"/>
                </a:cxn>
                <a:cxn ang="0">
                  <a:pos x="13" y="45"/>
                </a:cxn>
                <a:cxn ang="0">
                  <a:pos x="21" y="37"/>
                </a:cxn>
                <a:cxn ang="0">
                  <a:pos x="36" y="25"/>
                </a:cxn>
                <a:cxn ang="0">
                  <a:pos x="36" y="25"/>
                </a:cxn>
                <a:cxn ang="0">
                  <a:pos x="42" y="21"/>
                </a:cxn>
                <a:cxn ang="0">
                  <a:pos x="47" y="17"/>
                </a:cxn>
                <a:cxn ang="0">
                  <a:pos x="51" y="12"/>
                </a:cxn>
                <a:cxn ang="0">
                  <a:pos x="53" y="8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4"/>
                </a:cxn>
                <a:cxn ang="0">
                  <a:pos x="43" y="4"/>
                </a:cxn>
              </a:cxnLst>
              <a:rect l="0" t="0" r="r" b="b"/>
              <a:pathLst>
                <a:path w="53" h="54">
                  <a:moveTo>
                    <a:pt x="43" y="4"/>
                  </a:moveTo>
                  <a:lnTo>
                    <a:pt x="43" y="4"/>
                  </a:lnTo>
                  <a:lnTo>
                    <a:pt x="42" y="7"/>
                  </a:lnTo>
                  <a:lnTo>
                    <a:pt x="41" y="11"/>
                  </a:lnTo>
                  <a:lnTo>
                    <a:pt x="35" y="15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13" y="45"/>
                  </a:lnTo>
                  <a:lnTo>
                    <a:pt x="21" y="37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42" y="21"/>
                  </a:lnTo>
                  <a:lnTo>
                    <a:pt x="47" y="17"/>
                  </a:lnTo>
                  <a:lnTo>
                    <a:pt x="51" y="12"/>
                  </a:lnTo>
                  <a:lnTo>
                    <a:pt x="53" y="8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4" name="Freeform 240"/>
            <p:cNvSpPr/>
            <p:nvPr/>
          </p:nvSpPr>
          <p:spPr bwMode="auto">
            <a:xfrm>
              <a:off x="3228975" y="2728913"/>
              <a:ext cx="14288" cy="238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0" y="3"/>
                </a:cxn>
                <a:cxn ang="0">
                  <a:pos x="20" y="4"/>
                </a:cxn>
                <a:cxn ang="0">
                  <a:pos x="20" y="6"/>
                </a:cxn>
                <a:cxn ang="0">
                  <a:pos x="20" y="6"/>
                </a:cxn>
                <a:cxn ang="0">
                  <a:pos x="20" y="10"/>
                </a:cxn>
                <a:cxn ang="0">
                  <a:pos x="18" y="15"/>
                </a:cxn>
                <a:cxn ang="0">
                  <a:pos x="16" y="19"/>
                </a:cxn>
                <a:cxn ang="0">
                  <a:pos x="14" y="22"/>
                </a:cxn>
                <a:cxn ang="0">
                  <a:pos x="6" y="30"/>
                </a:cxn>
                <a:cxn ang="0">
                  <a:pos x="1" y="37"/>
                </a:cxn>
                <a:cxn ang="0">
                  <a:pos x="1" y="37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5" y="44"/>
                </a:cxn>
                <a:cxn ang="0">
                  <a:pos x="7" y="43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16" y="34"/>
                </a:cxn>
                <a:cxn ang="0">
                  <a:pos x="23" y="24"/>
                </a:cxn>
                <a:cxn ang="0">
                  <a:pos x="26" y="19"/>
                </a:cxn>
                <a:cxn ang="0">
                  <a:pos x="28" y="15"/>
                </a:cxn>
                <a:cxn ang="0">
                  <a:pos x="29" y="9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9" h="44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0" y="10"/>
                  </a:lnTo>
                  <a:lnTo>
                    <a:pt x="18" y="15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6" y="30"/>
                  </a:lnTo>
                  <a:lnTo>
                    <a:pt x="1" y="37"/>
                  </a:lnTo>
                  <a:lnTo>
                    <a:pt x="1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5" y="44"/>
                  </a:lnTo>
                  <a:lnTo>
                    <a:pt x="7" y="43"/>
                  </a:lnTo>
                  <a:lnTo>
                    <a:pt x="9" y="42"/>
                  </a:lnTo>
                  <a:lnTo>
                    <a:pt x="9" y="42"/>
                  </a:lnTo>
                  <a:lnTo>
                    <a:pt x="16" y="34"/>
                  </a:lnTo>
                  <a:lnTo>
                    <a:pt x="23" y="24"/>
                  </a:lnTo>
                  <a:lnTo>
                    <a:pt x="26" y="19"/>
                  </a:lnTo>
                  <a:lnTo>
                    <a:pt x="28" y="15"/>
                  </a:lnTo>
                  <a:lnTo>
                    <a:pt x="29" y="9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5" name="Freeform 241"/>
            <p:cNvSpPr/>
            <p:nvPr/>
          </p:nvSpPr>
          <p:spPr bwMode="auto">
            <a:xfrm>
              <a:off x="3248025" y="2730500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20" y="6"/>
                </a:cxn>
                <a:cxn ang="0">
                  <a:pos x="16" y="11"/>
                </a:cxn>
                <a:cxn ang="0">
                  <a:pos x="11" y="21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0" y="47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0"/>
                </a:cxn>
                <a:cxn ang="0">
                  <a:pos x="7" y="50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8" y="27"/>
                </a:cxn>
                <a:cxn ang="0">
                  <a:pos x="23" y="17"/>
                </a:cxn>
                <a:cxn ang="0">
                  <a:pos x="26" y="13"/>
                </a:cxn>
                <a:cxn ang="0">
                  <a:pos x="30" y="8"/>
                </a:cxn>
                <a:cxn ang="0">
                  <a:pos x="30" y="8"/>
                </a:cxn>
                <a:cxn ang="0">
                  <a:pos x="31" y="7"/>
                </a:cxn>
                <a:cxn ang="0">
                  <a:pos x="31" y="5"/>
                </a:cxn>
                <a:cxn ang="0">
                  <a:pos x="31" y="3"/>
                </a:cxn>
                <a:cxn ang="0">
                  <a:pos x="30" y="2"/>
                </a:cxn>
                <a:cxn ang="0">
                  <a:pos x="28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1" h="50">
                  <a:moveTo>
                    <a:pt x="23" y="2"/>
                  </a:moveTo>
                  <a:lnTo>
                    <a:pt x="23" y="2"/>
                  </a:lnTo>
                  <a:lnTo>
                    <a:pt x="20" y="6"/>
                  </a:lnTo>
                  <a:lnTo>
                    <a:pt x="16" y="11"/>
                  </a:lnTo>
                  <a:lnTo>
                    <a:pt x="11" y="21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8" y="27"/>
                  </a:lnTo>
                  <a:lnTo>
                    <a:pt x="23" y="17"/>
                  </a:lnTo>
                  <a:lnTo>
                    <a:pt x="26" y="13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6" name="Freeform 242"/>
            <p:cNvSpPr/>
            <p:nvPr/>
          </p:nvSpPr>
          <p:spPr bwMode="auto">
            <a:xfrm>
              <a:off x="3287713" y="2152650"/>
              <a:ext cx="22225" cy="26988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7" y="0"/>
                </a:cxn>
                <a:cxn ang="0">
                  <a:pos x="31" y="4"/>
                </a:cxn>
                <a:cxn ang="0">
                  <a:pos x="24" y="8"/>
                </a:cxn>
                <a:cxn ang="0">
                  <a:pos x="19" y="14"/>
                </a:cxn>
                <a:cxn ang="0">
                  <a:pos x="15" y="20"/>
                </a:cxn>
                <a:cxn ang="0">
                  <a:pos x="8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3"/>
                </a:cxn>
                <a:cxn ang="0">
                  <a:pos x="6" y="53"/>
                </a:cxn>
                <a:cxn ang="0">
                  <a:pos x="7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5" y="39"/>
                </a:cxn>
                <a:cxn ang="0">
                  <a:pos x="22" y="27"/>
                </a:cxn>
                <a:cxn ang="0">
                  <a:pos x="26" y="21"/>
                </a:cxn>
                <a:cxn ang="0">
                  <a:pos x="31" y="16"/>
                </a:cxn>
                <a:cxn ang="0">
                  <a:pos x="36" y="12"/>
                </a:cxn>
                <a:cxn ang="0">
                  <a:pos x="42" y="8"/>
                </a:cxn>
                <a:cxn ang="0">
                  <a:pos x="42" y="8"/>
                </a:cxn>
                <a:cxn ang="0">
                  <a:pos x="43" y="7"/>
                </a:cxn>
                <a:cxn ang="0">
                  <a:pos x="44" y="6"/>
                </a:cxn>
                <a:cxn ang="0">
                  <a:pos x="44" y="4"/>
                </a:cxn>
                <a:cxn ang="0">
                  <a:pos x="43" y="3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7" y="0"/>
                </a:cxn>
              </a:cxnLst>
              <a:rect l="0" t="0" r="r" b="b"/>
              <a:pathLst>
                <a:path w="44" h="53">
                  <a:moveTo>
                    <a:pt x="37" y="0"/>
                  </a:moveTo>
                  <a:lnTo>
                    <a:pt x="37" y="0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9" y="14"/>
                  </a:lnTo>
                  <a:lnTo>
                    <a:pt x="15" y="20"/>
                  </a:lnTo>
                  <a:lnTo>
                    <a:pt x="8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3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5" y="39"/>
                  </a:lnTo>
                  <a:lnTo>
                    <a:pt x="22" y="27"/>
                  </a:lnTo>
                  <a:lnTo>
                    <a:pt x="26" y="21"/>
                  </a:lnTo>
                  <a:lnTo>
                    <a:pt x="31" y="16"/>
                  </a:lnTo>
                  <a:lnTo>
                    <a:pt x="36" y="12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7" name="Freeform 243"/>
            <p:cNvSpPr/>
            <p:nvPr/>
          </p:nvSpPr>
          <p:spPr bwMode="auto">
            <a:xfrm>
              <a:off x="3295650" y="2187575"/>
              <a:ext cx="23813" cy="254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5"/>
                </a:cxn>
                <a:cxn ang="0">
                  <a:pos x="33" y="7"/>
                </a:cxn>
                <a:cxn ang="0">
                  <a:pos x="29" y="9"/>
                </a:cxn>
                <a:cxn ang="0">
                  <a:pos x="29" y="9"/>
                </a:cxn>
                <a:cxn ang="0">
                  <a:pos x="20" y="18"/>
                </a:cxn>
                <a:cxn ang="0">
                  <a:pos x="20" y="18"/>
                </a:cxn>
                <a:cxn ang="0">
                  <a:pos x="10" y="31"/>
                </a:cxn>
                <a:cxn ang="0">
                  <a:pos x="1" y="43"/>
                </a:cxn>
                <a:cxn ang="0">
                  <a:pos x="1" y="43"/>
                </a:cxn>
                <a:cxn ang="0">
                  <a:pos x="0" y="45"/>
                </a:cxn>
                <a:cxn ang="0">
                  <a:pos x="0" y="47"/>
                </a:cxn>
                <a:cxn ang="0">
                  <a:pos x="1" y="48"/>
                </a:cxn>
                <a:cxn ang="0">
                  <a:pos x="3" y="49"/>
                </a:cxn>
                <a:cxn ang="0">
                  <a:pos x="4" y="50"/>
                </a:cxn>
                <a:cxn ang="0">
                  <a:pos x="6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20" y="34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8" y="14"/>
                </a:cxn>
                <a:cxn ang="0">
                  <a:pos x="42" y="10"/>
                </a:cxn>
                <a:cxn ang="0">
                  <a:pos x="45" y="6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44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5" h="50">
                  <a:moveTo>
                    <a:pt x="35" y="3"/>
                  </a:moveTo>
                  <a:lnTo>
                    <a:pt x="35" y="3"/>
                  </a:lnTo>
                  <a:lnTo>
                    <a:pt x="34" y="5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0" y="18"/>
                  </a:lnTo>
                  <a:lnTo>
                    <a:pt x="20" y="18"/>
                  </a:lnTo>
                  <a:lnTo>
                    <a:pt x="10" y="31"/>
                  </a:lnTo>
                  <a:lnTo>
                    <a:pt x="1" y="43"/>
                  </a:lnTo>
                  <a:lnTo>
                    <a:pt x="1" y="43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1" y="48"/>
                  </a:lnTo>
                  <a:lnTo>
                    <a:pt x="3" y="49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20" y="3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8" y="14"/>
                  </a:lnTo>
                  <a:lnTo>
                    <a:pt x="42" y="10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4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8" name="Freeform 244"/>
            <p:cNvSpPr/>
            <p:nvPr/>
          </p:nvSpPr>
          <p:spPr bwMode="auto">
            <a:xfrm>
              <a:off x="3295650" y="2235200"/>
              <a:ext cx="30163" cy="2857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51" y="0"/>
                </a:cxn>
                <a:cxn ang="0">
                  <a:pos x="36" y="10"/>
                </a:cxn>
                <a:cxn ang="0">
                  <a:pos x="24" y="20"/>
                </a:cxn>
                <a:cxn ang="0">
                  <a:pos x="11" y="33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8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9" y="51"/>
                </a:cxn>
                <a:cxn ang="0">
                  <a:pos x="9" y="51"/>
                </a:cxn>
                <a:cxn ang="0">
                  <a:pos x="19" y="38"/>
                </a:cxn>
                <a:cxn ang="0">
                  <a:pos x="30" y="28"/>
                </a:cxn>
                <a:cxn ang="0">
                  <a:pos x="42" y="17"/>
                </a:cxn>
                <a:cxn ang="0">
                  <a:pos x="55" y="8"/>
                </a:cxn>
                <a:cxn ang="0">
                  <a:pos x="55" y="8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51" y="0"/>
                </a:cxn>
              </a:cxnLst>
              <a:rect l="0" t="0" r="r" b="b"/>
              <a:pathLst>
                <a:path w="57" h="53">
                  <a:moveTo>
                    <a:pt x="51" y="0"/>
                  </a:moveTo>
                  <a:lnTo>
                    <a:pt x="51" y="0"/>
                  </a:lnTo>
                  <a:lnTo>
                    <a:pt x="36" y="10"/>
                  </a:lnTo>
                  <a:lnTo>
                    <a:pt x="24" y="20"/>
                  </a:lnTo>
                  <a:lnTo>
                    <a:pt x="11" y="33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8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9" y="38"/>
                  </a:lnTo>
                  <a:lnTo>
                    <a:pt x="30" y="28"/>
                  </a:lnTo>
                  <a:lnTo>
                    <a:pt x="42" y="17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29" name="Freeform 245"/>
            <p:cNvSpPr/>
            <p:nvPr/>
          </p:nvSpPr>
          <p:spPr bwMode="auto">
            <a:xfrm>
              <a:off x="3290888" y="2292350"/>
              <a:ext cx="30163" cy="3016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5" y="12"/>
                </a:cxn>
                <a:cxn ang="0">
                  <a:pos x="23" y="23"/>
                </a:cxn>
                <a:cxn ang="0">
                  <a:pos x="11" y="35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7" y="43"/>
                </a:cxn>
                <a:cxn ang="0">
                  <a:pos x="29" y="30"/>
                </a:cxn>
                <a:cxn ang="0">
                  <a:pos x="40" y="19"/>
                </a:cxn>
                <a:cxn ang="0">
                  <a:pos x="54" y="8"/>
                </a:cxn>
                <a:cxn ang="0">
                  <a:pos x="54" y="8"/>
                </a:cxn>
                <a:cxn ang="0">
                  <a:pos x="55" y="7"/>
                </a:cxn>
                <a:cxn ang="0">
                  <a:pos x="56" y="5"/>
                </a:cxn>
                <a:cxn ang="0">
                  <a:pos x="56" y="4"/>
                </a:cxn>
                <a:cxn ang="0">
                  <a:pos x="55" y="2"/>
                </a:cxn>
                <a:cxn ang="0">
                  <a:pos x="54" y="1"/>
                </a:cxn>
                <a:cxn ang="0">
                  <a:pos x="53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6" h="57">
                  <a:moveTo>
                    <a:pt x="48" y="0"/>
                  </a:moveTo>
                  <a:lnTo>
                    <a:pt x="48" y="0"/>
                  </a:lnTo>
                  <a:lnTo>
                    <a:pt x="35" y="12"/>
                  </a:lnTo>
                  <a:lnTo>
                    <a:pt x="23" y="23"/>
                  </a:lnTo>
                  <a:lnTo>
                    <a:pt x="11" y="35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7" y="43"/>
                  </a:lnTo>
                  <a:lnTo>
                    <a:pt x="29" y="30"/>
                  </a:lnTo>
                  <a:lnTo>
                    <a:pt x="40" y="1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5" y="7"/>
                  </a:lnTo>
                  <a:lnTo>
                    <a:pt x="56" y="5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4" y="1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0" name="Freeform 246"/>
            <p:cNvSpPr/>
            <p:nvPr/>
          </p:nvSpPr>
          <p:spPr bwMode="auto">
            <a:xfrm>
              <a:off x="3286125" y="2343150"/>
              <a:ext cx="26988" cy="33338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0"/>
                </a:cxn>
                <a:cxn ang="0">
                  <a:pos x="38" y="5"/>
                </a:cxn>
                <a:cxn ang="0">
                  <a:pos x="31" y="11"/>
                </a:cxn>
                <a:cxn ang="0">
                  <a:pos x="24" y="17"/>
                </a:cxn>
                <a:cxn ang="0">
                  <a:pos x="18" y="24"/>
                </a:cxn>
                <a:cxn ang="0">
                  <a:pos x="13" y="31"/>
                </a:cxn>
                <a:cxn ang="0">
                  <a:pos x="8" y="39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3" y="62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2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6" y="45"/>
                </a:cxn>
                <a:cxn ang="0">
                  <a:pos x="20" y="37"/>
                </a:cxn>
                <a:cxn ang="0">
                  <a:pos x="25" y="30"/>
                </a:cxn>
                <a:cxn ang="0">
                  <a:pos x="31" y="24"/>
                </a:cxn>
                <a:cxn ang="0">
                  <a:pos x="37" y="18"/>
                </a:cxn>
                <a:cxn ang="0">
                  <a:pos x="43" y="13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7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53" h="63">
                  <a:moveTo>
                    <a:pt x="46" y="0"/>
                  </a:moveTo>
                  <a:lnTo>
                    <a:pt x="46" y="0"/>
                  </a:lnTo>
                  <a:lnTo>
                    <a:pt x="38" y="5"/>
                  </a:lnTo>
                  <a:lnTo>
                    <a:pt x="31" y="11"/>
                  </a:lnTo>
                  <a:lnTo>
                    <a:pt x="24" y="17"/>
                  </a:lnTo>
                  <a:lnTo>
                    <a:pt x="18" y="24"/>
                  </a:lnTo>
                  <a:lnTo>
                    <a:pt x="13" y="31"/>
                  </a:lnTo>
                  <a:lnTo>
                    <a:pt x="8" y="39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3" y="62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6" y="45"/>
                  </a:lnTo>
                  <a:lnTo>
                    <a:pt x="20" y="37"/>
                  </a:lnTo>
                  <a:lnTo>
                    <a:pt x="25" y="30"/>
                  </a:lnTo>
                  <a:lnTo>
                    <a:pt x="31" y="24"/>
                  </a:lnTo>
                  <a:lnTo>
                    <a:pt x="37" y="18"/>
                  </a:lnTo>
                  <a:lnTo>
                    <a:pt x="43" y="13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7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1" name="Freeform 247"/>
            <p:cNvSpPr/>
            <p:nvPr/>
          </p:nvSpPr>
          <p:spPr bwMode="auto">
            <a:xfrm>
              <a:off x="3287713" y="2390775"/>
              <a:ext cx="25400" cy="333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30" y="14"/>
                </a:cxn>
                <a:cxn ang="0">
                  <a:pos x="16" y="27"/>
                </a:cxn>
                <a:cxn ang="0">
                  <a:pos x="11" y="34"/>
                </a:cxn>
                <a:cxn ang="0">
                  <a:pos x="6" y="41"/>
                </a:cxn>
                <a:cxn ang="0">
                  <a:pos x="3" y="49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1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1" y="52"/>
                </a:cxn>
                <a:cxn ang="0">
                  <a:pos x="15" y="45"/>
                </a:cxn>
                <a:cxn ang="0">
                  <a:pos x="19" y="38"/>
                </a:cxn>
                <a:cxn ang="0">
                  <a:pos x="24" y="32"/>
                </a:cxn>
                <a:cxn ang="0">
                  <a:pos x="37" y="20"/>
                </a:cxn>
                <a:cxn ang="0">
                  <a:pos x="49" y="8"/>
                </a:cxn>
                <a:cxn ang="0">
                  <a:pos x="49" y="8"/>
                </a:cxn>
                <a:cxn ang="0">
                  <a:pos x="50" y="7"/>
                </a:cxn>
                <a:cxn ang="0">
                  <a:pos x="50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0" h="63">
                  <a:moveTo>
                    <a:pt x="42" y="2"/>
                  </a:moveTo>
                  <a:lnTo>
                    <a:pt x="42" y="2"/>
                  </a:lnTo>
                  <a:lnTo>
                    <a:pt x="30" y="14"/>
                  </a:lnTo>
                  <a:lnTo>
                    <a:pt x="16" y="27"/>
                  </a:lnTo>
                  <a:lnTo>
                    <a:pt x="11" y="34"/>
                  </a:lnTo>
                  <a:lnTo>
                    <a:pt x="6" y="41"/>
                  </a:lnTo>
                  <a:lnTo>
                    <a:pt x="3" y="49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1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1" y="52"/>
                  </a:lnTo>
                  <a:lnTo>
                    <a:pt x="15" y="45"/>
                  </a:lnTo>
                  <a:lnTo>
                    <a:pt x="19" y="38"/>
                  </a:lnTo>
                  <a:lnTo>
                    <a:pt x="24" y="32"/>
                  </a:lnTo>
                  <a:lnTo>
                    <a:pt x="37" y="20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2" name="Freeform 248"/>
            <p:cNvSpPr/>
            <p:nvPr/>
          </p:nvSpPr>
          <p:spPr bwMode="auto">
            <a:xfrm>
              <a:off x="3286125" y="2447925"/>
              <a:ext cx="23813" cy="28575"/>
            </a:xfrm>
            <a:custGeom>
              <a:avLst/>
              <a:gdLst/>
              <a:ahLst/>
              <a:cxnLst>
                <a:cxn ang="0">
                  <a:pos x="41" y="1"/>
                </a:cxn>
                <a:cxn ang="0">
                  <a:pos x="41" y="1"/>
                </a:cxn>
                <a:cxn ang="0">
                  <a:pos x="34" y="4"/>
                </a:cxn>
                <a:cxn ang="0">
                  <a:pos x="28" y="9"/>
                </a:cxn>
                <a:cxn ang="0">
                  <a:pos x="23" y="14"/>
                </a:cxn>
                <a:cxn ang="0">
                  <a:pos x="18" y="20"/>
                </a:cxn>
                <a:cxn ang="0">
                  <a:pos x="10" y="34"/>
                </a:cxn>
                <a:cxn ang="0">
                  <a:pos x="6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3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15" y="43"/>
                </a:cxn>
                <a:cxn ang="0">
                  <a:pos x="15" y="43"/>
                </a:cxn>
                <a:cxn ang="0">
                  <a:pos x="20" y="36"/>
                </a:cxn>
                <a:cxn ang="0">
                  <a:pos x="24" y="29"/>
                </a:cxn>
                <a:cxn ang="0">
                  <a:pos x="24" y="29"/>
                </a:cxn>
                <a:cxn ang="0">
                  <a:pos x="27" y="23"/>
                </a:cxn>
                <a:cxn ang="0">
                  <a:pos x="33" y="17"/>
                </a:cxn>
                <a:cxn ang="0">
                  <a:pos x="38" y="13"/>
                </a:cxn>
                <a:cxn ang="0">
                  <a:pos x="44" y="9"/>
                </a:cxn>
                <a:cxn ang="0">
                  <a:pos x="44" y="9"/>
                </a:cxn>
                <a:cxn ang="0">
                  <a:pos x="45" y="8"/>
                </a:cxn>
                <a:cxn ang="0">
                  <a:pos x="46" y="7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1" y="1"/>
                </a:cxn>
              </a:cxnLst>
              <a:rect l="0" t="0" r="r" b="b"/>
              <a:pathLst>
                <a:path w="46" h="54">
                  <a:moveTo>
                    <a:pt x="41" y="1"/>
                  </a:moveTo>
                  <a:lnTo>
                    <a:pt x="41" y="1"/>
                  </a:lnTo>
                  <a:lnTo>
                    <a:pt x="34" y="4"/>
                  </a:lnTo>
                  <a:lnTo>
                    <a:pt x="28" y="9"/>
                  </a:lnTo>
                  <a:lnTo>
                    <a:pt x="23" y="14"/>
                  </a:lnTo>
                  <a:lnTo>
                    <a:pt x="18" y="20"/>
                  </a:lnTo>
                  <a:lnTo>
                    <a:pt x="10" y="34"/>
                  </a:lnTo>
                  <a:lnTo>
                    <a:pt x="6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3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20" y="36"/>
                  </a:lnTo>
                  <a:lnTo>
                    <a:pt x="24" y="29"/>
                  </a:lnTo>
                  <a:lnTo>
                    <a:pt x="24" y="29"/>
                  </a:lnTo>
                  <a:lnTo>
                    <a:pt x="27" y="23"/>
                  </a:lnTo>
                  <a:lnTo>
                    <a:pt x="33" y="17"/>
                  </a:lnTo>
                  <a:lnTo>
                    <a:pt x="38" y="13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3" name="Freeform 249"/>
            <p:cNvSpPr/>
            <p:nvPr/>
          </p:nvSpPr>
          <p:spPr bwMode="auto">
            <a:xfrm>
              <a:off x="3292475" y="2490788"/>
              <a:ext cx="19050" cy="28575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4"/>
                </a:cxn>
                <a:cxn ang="0">
                  <a:pos x="14" y="24"/>
                </a:cxn>
                <a:cxn ang="0">
                  <a:pos x="7" y="35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3" y="53"/>
                </a:cxn>
                <a:cxn ang="0">
                  <a:pos x="5" y="54"/>
                </a:cxn>
                <a:cxn ang="0">
                  <a:pos x="6" y="54"/>
                </a:cxn>
                <a:cxn ang="0">
                  <a:pos x="8" y="53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15" y="39"/>
                </a:cxn>
                <a:cxn ang="0">
                  <a:pos x="23" y="29"/>
                </a:cxn>
                <a:cxn ang="0">
                  <a:pos x="30" y="18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8" y="5"/>
                </a:cxn>
                <a:cxn ang="0">
                  <a:pos x="38" y="3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8" h="54">
                  <a:moveTo>
                    <a:pt x="29" y="2"/>
                  </a:moveTo>
                  <a:lnTo>
                    <a:pt x="29" y="2"/>
                  </a:lnTo>
                  <a:lnTo>
                    <a:pt x="22" y="14"/>
                  </a:lnTo>
                  <a:lnTo>
                    <a:pt x="14" y="24"/>
                  </a:lnTo>
                  <a:lnTo>
                    <a:pt x="7" y="35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3" y="53"/>
                  </a:lnTo>
                  <a:lnTo>
                    <a:pt x="5" y="54"/>
                  </a:lnTo>
                  <a:lnTo>
                    <a:pt x="6" y="54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5" y="39"/>
                  </a:lnTo>
                  <a:lnTo>
                    <a:pt x="23" y="29"/>
                  </a:lnTo>
                  <a:lnTo>
                    <a:pt x="30" y="1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8" y="5"/>
                  </a:lnTo>
                  <a:lnTo>
                    <a:pt x="38" y="3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4" name="Freeform 250"/>
            <p:cNvSpPr/>
            <p:nvPr/>
          </p:nvSpPr>
          <p:spPr bwMode="auto">
            <a:xfrm>
              <a:off x="3294063" y="2552700"/>
              <a:ext cx="22225" cy="25400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36" y="2"/>
                </a:cxn>
                <a:cxn ang="0">
                  <a:pos x="33" y="8"/>
                </a:cxn>
                <a:cxn ang="0">
                  <a:pos x="29" y="13"/>
                </a:cxn>
                <a:cxn ang="0">
                  <a:pos x="21" y="23"/>
                </a:cxn>
                <a:cxn ang="0">
                  <a:pos x="2" y="39"/>
                </a:cxn>
                <a:cxn ang="0">
                  <a:pos x="2" y="39"/>
                </a:cxn>
                <a:cxn ang="0">
                  <a:pos x="1" y="41"/>
                </a:cxn>
                <a:cxn ang="0">
                  <a:pos x="0" y="43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7"/>
                </a:cxn>
                <a:cxn ang="0">
                  <a:pos x="5" y="47"/>
                </a:cxn>
                <a:cxn ang="0">
                  <a:pos x="7" y="47"/>
                </a:cxn>
                <a:cxn ang="0">
                  <a:pos x="8" y="46"/>
                </a:cxn>
                <a:cxn ang="0">
                  <a:pos x="8" y="46"/>
                </a:cxn>
                <a:cxn ang="0">
                  <a:pos x="28" y="28"/>
                </a:cxn>
                <a:cxn ang="0">
                  <a:pos x="37" y="18"/>
                </a:cxn>
                <a:cxn ang="0">
                  <a:pos x="41" y="13"/>
                </a:cxn>
                <a:cxn ang="0">
                  <a:pos x="44" y="7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6" y="2"/>
                </a:cxn>
              </a:cxnLst>
              <a:rect l="0" t="0" r="r" b="b"/>
              <a:pathLst>
                <a:path w="44" h="47">
                  <a:moveTo>
                    <a:pt x="36" y="2"/>
                  </a:moveTo>
                  <a:lnTo>
                    <a:pt x="36" y="2"/>
                  </a:lnTo>
                  <a:lnTo>
                    <a:pt x="33" y="8"/>
                  </a:lnTo>
                  <a:lnTo>
                    <a:pt x="29" y="13"/>
                  </a:lnTo>
                  <a:lnTo>
                    <a:pt x="21" y="23"/>
                  </a:lnTo>
                  <a:lnTo>
                    <a:pt x="2" y="39"/>
                  </a:lnTo>
                  <a:lnTo>
                    <a:pt x="2" y="39"/>
                  </a:lnTo>
                  <a:lnTo>
                    <a:pt x="1" y="41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8" y="46"/>
                  </a:lnTo>
                  <a:lnTo>
                    <a:pt x="8" y="46"/>
                  </a:lnTo>
                  <a:lnTo>
                    <a:pt x="28" y="28"/>
                  </a:lnTo>
                  <a:lnTo>
                    <a:pt x="37" y="18"/>
                  </a:lnTo>
                  <a:lnTo>
                    <a:pt x="41" y="13"/>
                  </a:lnTo>
                  <a:lnTo>
                    <a:pt x="44" y="7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5" name="Freeform 251"/>
            <p:cNvSpPr/>
            <p:nvPr/>
          </p:nvSpPr>
          <p:spPr bwMode="auto">
            <a:xfrm>
              <a:off x="3294063" y="2597150"/>
              <a:ext cx="28575" cy="34925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18" y="29"/>
                </a:cxn>
                <a:cxn ang="0">
                  <a:pos x="18" y="29"/>
                </a:cxn>
                <a:cxn ang="0">
                  <a:pos x="12" y="36"/>
                </a:cxn>
                <a:cxn ang="0">
                  <a:pos x="8" y="43"/>
                </a:cxn>
                <a:cxn ang="0">
                  <a:pos x="5" y="5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5"/>
                </a:cxn>
                <a:cxn ang="0">
                  <a:pos x="18" y="47"/>
                </a:cxn>
                <a:cxn ang="0">
                  <a:pos x="22" y="40"/>
                </a:cxn>
                <a:cxn ang="0">
                  <a:pos x="28" y="33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2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7" y="1"/>
                </a:cxn>
              </a:cxnLst>
              <a:rect l="0" t="0" r="r" b="b"/>
              <a:pathLst>
                <a:path w="54" h="66">
                  <a:moveTo>
                    <a:pt x="47" y="1"/>
                  </a:moveTo>
                  <a:lnTo>
                    <a:pt x="18" y="29"/>
                  </a:lnTo>
                  <a:lnTo>
                    <a:pt x="18" y="29"/>
                  </a:lnTo>
                  <a:lnTo>
                    <a:pt x="12" y="36"/>
                  </a:lnTo>
                  <a:lnTo>
                    <a:pt x="8" y="43"/>
                  </a:lnTo>
                  <a:lnTo>
                    <a:pt x="5" y="5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5"/>
                  </a:lnTo>
                  <a:lnTo>
                    <a:pt x="18" y="47"/>
                  </a:lnTo>
                  <a:lnTo>
                    <a:pt x="22" y="40"/>
                  </a:lnTo>
                  <a:lnTo>
                    <a:pt x="28" y="33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6" name="Freeform 252"/>
            <p:cNvSpPr/>
            <p:nvPr/>
          </p:nvSpPr>
          <p:spPr bwMode="auto">
            <a:xfrm>
              <a:off x="3294063" y="2647950"/>
              <a:ext cx="20638" cy="26988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30" y="8"/>
                </a:cxn>
                <a:cxn ang="0">
                  <a:pos x="27" y="13"/>
                </a:cxn>
                <a:cxn ang="0">
                  <a:pos x="27" y="13"/>
                </a:cxn>
                <a:cxn ang="0">
                  <a:pos x="25" y="19"/>
                </a:cxn>
                <a:cxn ang="0">
                  <a:pos x="21" y="24"/>
                </a:cxn>
                <a:cxn ang="0">
                  <a:pos x="21" y="24"/>
                </a:cxn>
                <a:cxn ang="0">
                  <a:pos x="10" y="35"/>
                </a:cxn>
                <a:cxn ang="0">
                  <a:pos x="5" y="40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6" y="52"/>
                </a:cxn>
                <a:cxn ang="0">
                  <a:pos x="7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0" y="39"/>
                </a:cxn>
                <a:cxn ang="0">
                  <a:pos x="31" y="27"/>
                </a:cxn>
                <a:cxn ang="0">
                  <a:pos x="31" y="27"/>
                </a:cxn>
                <a:cxn ang="0">
                  <a:pos x="33" y="24"/>
                </a:cxn>
                <a:cxn ang="0">
                  <a:pos x="34" y="21"/>
                </a:cxn>
                <a:cxn ang="0">
                  <a:pos x="36" y="15"/>
                </a:cxn>
                <a:cxn ang="0">
                  <a:pos x="36" y="15"/>
                </a:cxn>
                <a:cxn ang="0">
                  <a:pos x="39" y="10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52">
                  <a:moveTo>
                    <a:pt x="32" y="3"/>
                  </a:moveTo>
                  <a:lnTo>
                    <a:pt x="32" y="3"/>
                  </a:lnTo>
                  <a:lnTo>
                    <a:pt x="30" y="8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9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10" y="35"/>
                  </a:lnTo>
                  <a:lnTo>
                    <a:pt x="5" y="40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6" y="52"/>
                  </a:lnTo>
                  <a:lnTo>
                    <a:pt x="7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0" y="3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3" y="24"/>
                  </a:lnTo>
                  <a:lnTo>
                    <a:pt x="34" y="21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39" y="10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7" name="Freeform 253"/>
            <p:cNvSpPr/>
            <p:nvPr/>
          </p:nvSpPr>
          <p:spPr bwMode="auto">
            <a:xfrm>
              <a:off x="3292475" y="2681288"/>
              <a:ext cx="20638" cy="2063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4" y="0"/>
                </a:cxn>
                <a:cxn ang="0">
                  <a:pos x="24" y="6"/>
                </a:cxn>
                <a:cxn ang="0">
                  <a:pos x="19" y="9"/>
                </a:cxn>
                <a:cxn ang="0">
                  <a:pos x="14" y="13"/>
                </a:cxn>
                <a:cxn ang="0">
                  <a:pos x="14" y="13"/>
                </a:cxn>
                <a:cxn ang="0">
                  <a:pos x="8" y="22"/>
                </a:cxn>
                <a:cxn ang="0">
                  <a:pos x="5" y="27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4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2" y="39"/>
                </a:cxn>
                <a:cxn ang="0">
                  <a:pos x="3" y="40"/>
                </a:cxn>
                <a:cxn ang="0">
                  <a:pos x="5" y="41"/>
                </a:cxn>
                <a:cxn ang="0">
                  <a:pos x="7" y="40"/>
                </a:cxn>
                <a:cxn ang="0">
                  <a:pos x="8" y="39"/>
                </a:cxn>
                <a:cxn ang="0">
                  <a:pos x="8" y="39"/>
                </a:cxn>
                <a:cxn ang="0">
                  <a:pos x="14" y="31"/>
                </a:cxn>
                <a:cxn ang="0">
                  <a:pos x="21" y="22"/>
                </a:cxn>
                <a:cxn ang="0">
                  <a:pos x="21" y="22"/>
                </a:cxn>
                <a:cxn ang="0">
                  <a:pos x="24" y="18"/>
                </a:cxn>
                <a:cxn ang="0">
                  <a:pos x="29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7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4" y="0"/>
                </a:cxn>
              </a:cxnLst>
              <a:rect l="0" t="0" r="r" b="b"/>
              <a:pathLst>
                <a:path w="41" h="41">
                  <a:moveTo>
                    <a:pt x="34" y="0"/>
                  </a:moveTo>
                  <a:lnTo>
                    <a:pt x="34" y="0"/>
                  </a:lnTo>
                  <a:lnTo>
                    <a:pt x="24" y="6"/>
                  </a:lnTo>
                  <a:lnTo>
                    <a:pt x="19" y="9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8" y="22"/>
                  </a:lnTo>
                  <a:lnTo>
                    <a:pt x="5" y="27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7" y="40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9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7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38" name="Freeform 254"/>
            <p:cNvSpPr/>
            <p:nvPr/>
          </p:nvSpPr>
          <p:spPr bwMode="auto">
            <a:xfrm>
              <a:off x="3290888" y="2770188"/>
              <a:ext cx="19050" cy="26988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0" y="10"/>
                </a:cxn>
                <a:cxn ang="0">
                  <a:pos x="12" y="21"/>
                </a:cxn>
                <a:cxn ang="0">
                  <a:pos x="5" y="32"/>
                </a:cxn>
                <a:cxn ang="0">
                  <a:pos x="2" y="38"/>
                </a:cxn>
                <a:cxn ang="0">
                  <a:pos x="0" y="44"/>
                </a:cxn>
                <a:cxn ang="0">
                  <a:pos x="0" y="44"/>
                </a:cxn>
                <a:cxn ang="0">
                  <a:pos x="0" y="46"/>
                </a:cxn>
                <a:cxn ang="0">
                  <a:pos x="1" y="49"/>
                </a:cxn>
                <a:cxn ang="0">
                  <a:pos x="2" y="50"/>
                </a:cxn>
                <a:cxn ang="0">
                  <a:pos x="4" y="51"/>
                </a:cxn>
                <a:cxn ang="0">
                  <a:pos x="5" y="51"/>
                </a:cxn>
                <a:cxn ang="0">
                  <a:pos x="7" y="50"/>
                </a:cxn>
                <a:cxn ang="0">
                  <a:pos x="8" y="49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1" y="41"/>
                </a:cxn>
                <a:cxn ang="0">
                  <a:pos x="13" y="36"/>
                </a:cxn>
                <a:cxn ang="0">
                  <a:pos x="20" y="26"/>
                </a:cxn>
                <a:cxn ang="0">
                  <a:pos x="28" y="17"/>
                </a:cxn>
                <a:cxn ang="0">
                  <a:pos x="37" y="8"/>
                </a:cxn>
                <a:cxn ang="0">
                  <a:pos x="37" y="8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51">
                  <a:moveTo>
                    <a:pt x="30" y="1"/>
                  </a:moveTo>
                  <a:lnTo>
                    <a:pt x="30" y="1"/>
                  </a:lnTo>
                  <a:lnTo>
                    <a:pt x="20" y="10"/>
                  </a:lnTo>
                  <a:lnTo>
                    <a:pt x="12" y="21"/>
                  </a:lnTo>
                  <a:lnTo>
                    <a:pt x="5" y="32"/>
                  </a:lnTo>
                  <a:lnTo>
                    <a:pt x="2" y="3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2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7" y="50"/>
                  </a:lnTo>
                  <a:lnTo>
                    <a:pt x="8" y="49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1"/>
                  </a:lnTo>
                  <a:lnTo>
                    <a:pt x="13" y="36"/>
                  </a:lnTo>
                  <a:lnTo>
                    <a:pt x="20" y="26"/>
                  </a:lnTo>
                  <a:lnTo>
                    <a:pt x="28" y="17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1" name="Freeform 257"/>
            <p:cNvSpPr/>
            <p:nvPr/>
          </p:nvSpPr>
          <p:spPr bwMode="auto">
            <a:xfrm>
              <a:off x="3267075" y="2105025"/>
              <a:ext cx="100013" cy="604838"/>
            </a:xfrm>
            <a:custGeom>
              <a:avLst/>
              <a:gdLst/>
              <a:ahLst/>
              <a:cxnLst>
                <a:cxn ang="0">
                  <a:pos x="13" y="1135"/>
                </a:cxn>
                <a:cxn ang="0">
                  <a:pos x="10" y="1116"/>
                </a:cxn>
                <a:cxn ang="0">
                  <a:pos x="11" y="1104"/>
                </a:cxn>
                <a:cxn ang="0">
                  <a:pos x="14" y="1102"/>
                </a:cxn>
                <a:cxn ang="0">
                  <a:pos x="16" y="1073"/>
                </a:cxn>
                <a:cxn ang="0">
                  <a:pos x="14" y="994"/>
                </a:cxn>
                <a:cxn ang="0">
                  <a:pos x="7" y="854"/>
                </a:cxn>
                <a:cxn ang="0">
                  <a:pos x="2" y="571"/>
                </a:cxn>
                <a:cxn ang="0">
                  <a:pos x="8" y="88"/>
                </a:cxn>
                <a:cxn ang="0">
                  <a:pos x="15" y="46"/>
                </a:cxn>
                <a:cxn ang="0">
                  <a:pos x="45" y="17"/>
                </a:cxn>
                <a:cxn ang="0">
                  <a:pos x="94" y="0"/>
                </a:cxn>
                <a:cxn ang="0">
                  <a:pos x="113" y="1"/>
                </a:cxn>
                <a:cxn ang="0">
                  <a:pos x="148" y="15"/>
                </a:cxn>
                <a:cxn ang="0">
                  <a:pos x="173" y="41"/>
                </a:cxn>
                <a:cxn ang="0">
                  <a:pos x="182" y="69"/>
                </a:cxn>
                <a:cxn ang="0">
                  <a:pos x="180" y="124"/>
                </a:cxn>
                <a:cxn ang="0">
                  <a:pos x="178" y="212"/>
                </a:cxn>
                <a:cxn ang="0">
                  <a:pos x="190" y="313"/>
                </a:cxn>
                <a:cxn ang="0">
                  <a:pos x="190" y="422"/>
                </a:cxn>
                <a:cxn ang="0">
                  <a:pos x="189" y="529"/>
                </a:cxn>
                <a:cxn ang="0">
                  <a:pos x="181" y="602"/>
                </a:cxn>
                <a:cxn ang="0">
                  <a:pos x="175" y="664"/>
                </a:cxn>
                <a:cxn ang="0">
                  <a:pos x="177" y="720"/>
                </a:cxn>
                <a:cxn ang="0">
                  <a:pos x="174" y="821"/>
                </a:cxn>
                <a:cxn ang="0">
                  <a:pos x="185" y="952"/>
                </a:cxn>
                <a:cxn ang="0">
                  <a:pos x="189" y="1128"/>
                </a:cxn>
                <a:cxn ang="0">
                  <a:pos x="178" y="1140"/>
                </a:cxn>
                <a:cxn ang="0">
                  <a:pos x="164" y="1140"/>
                </a:cxn>
                <a:cxn ang="0">
                  <a:pos x="154" y="1131"/>
                </a:cxn>
                <a:cxn ang="0">
                  <a:pos x="154" y="1075"/>
                </a:cxn>
                <a:cxn ang="0">
                  <a:pos x="151" y="936"/>
                </a:cxn>
                <a:cxn ang="0">
                  <a:pos x="138" y="827"/>
                </a:cxn>
                <a:cxn ang="0">
                  <a:pos x="140" y="732"/>
                </a:cxn>
                <a:cxn ang="0">
                  <a:pos x="139" y="656"/>
                </a:cxn>
                <a:cxn ang="0">
                  <a:pos x="143" y="603"/>
                </a:cxn>
                <a:cxn ang="0">
                  <a:pos x="153" y="515"/>
                </a:cxn>
                <a:cxn ang="0">
                  <a:pos x="154" y="438"/>
                </a:cxn>
                <a:cxn ang="0">
                  <a:pos x="155" y="323"/>
                </a:cxn>
                <a:cxn ang="0">
                  <a:pos x="143" y="223"/>
                </a:cxn>
                <a:cxn ang="0">
                  <a:pos x="144" y="127"/>
                </a:cxn>
                <a:cxn ang="0">
                  <a:pos x="145" y="66"/>
                </a:cxn>
                <a:cxn ang="0">
                  <a:pos x="115" y="38"/>
                </a:cxn>
                <a:cxn ang="0">
                  <a:pos x="84" y="38"/>
                </a:cxn>
                <a:cxn ang="0">
                  <a:pos x="54" y="56"/>
                </a:cxn>
                <a:cxn ang="0">
                  <a:pos x="44" y="395"/>
                </a:cxn>
                <a:cxn ang="0">
                  <a:pos x="38" y="616"/>
                </a:cxn>
                <a:cxn ang="0">
                  <a:pos x="43" y="845"/>
                </a:cxn>
                <a:cxn ang="0">
                  <a:pos x="50" y="989"/>
                </a:cxn>
                <a:cxn ang="0">
                  <a:pos x="55" y="1072"/>
                </a:cxn>
                <a:cxn ang="0">
                  <a:pos x="46" y="1128"/>
                </a:cxn>
                <a:cxn ang="0">
                  <a:pos x="33" y="1141"/>
                </a:cxn>
              </a:cxnLst>
              <a:rect l="0" t="0" r="r" b="b"/>
              <a:pathLst>
                <a:path w="191" h="1142">
                  <a:moveTo>
                    <a:pt x="27" y="1142"/>
                  </a:moveTo>
                  <a:lnTo>
                    <a:pt x="27" y="1142"/>
                  </a:lnTo>
                  <a:lnTo>
                    <a:pt x="21" y="1141"/>
                  </a:lnTo>
                  <a:lnTo>
                    <a:pt x="17" y="1139"/>
                  </a:lnTo>
                  <a:lnTo>
                    <a:pt x="13" y="1135"/>
                  </a:lnTo>
                  <a:lnTo>
                    <a:pt x="10" y="1130"/>
                  </a:lnTo>
                  <a:lnTo>
                    <a:pt x="10" y="1130"/>
                  </a:lnTo>
                  <a:lnTo>
                    <a:pt x="9" y="1127"/>
                  </a:lnTo>
                  <a:lnTo>
                    <a:pt x="8" y="1122"/>
                  </a:lnTo>
                  <a:lnTo>
                    <a:pt x="10" y="1116"/>
                  </a:lnTo>
                  <a:lnTo>
                    <a:pt x="13" y="1111"/>
                  </a:lnTo>
                  <a:lnTo>
                    <a:pt x="6" y="1103"/>
                  </a:lnTo>
                  <a:lnTo>
                    <a:pt x="6" y="1103"/>
                  </a:lnTo>
                  <a:lnTo>
                    <a:pt x="8" y="1103"/>
                  </a:lnTo>
                  <a:lnTo>
                    <a:pt x="11" y="1104"/>
                  </a:lnTo>
                  <a:lnTo>
                    <a:pt x="11" y="1104"/>
                  </a:lnTo>
                  <a:lnTo>
                    <a:pt x="13" y="1106"/>
                  </a:lnTo>
                  <a:lnTo>
                    <a:pt x="13" y="1107"/>
                  </a:lnTo>
                  <a:lnTo>
                    <a:pt x="13" y="1107"/>
                  </a:lnTo>
                  <a:lnTo>
                    <a:pt x="14" y="1102"/>
                  </a:lnTo>
                  <a:lnTo>
                    <a:pt x="14" y="1102"/>
                  </a:lnTo>
                  <a:lnTo>
                    <a:pt x="16" y="1094"/>
                  </a:lnTo>
                  <a:lnTo>
                    <a:pt x="16" y="1094"/>
                  </a:lnTo>
                  <a:lnTo>
                    <a:pt x="16" y="1073"/>
                  </a:lnTo>
                  <a:lnTo>
                    <a:pt x="16" y="1073"/>
                  </a:lnTo>
                  <a:lnTo>
                    <a:pt x="15" y="1041"/>
                  </a:lnTo>
                  <a:lnTo>
                    <a:pt x="15" y="1035"/>
                  </a:lnTo>
                  <a:lnTo>
                    <a:pt x="15" y="1035"/>
                  </a:lnTo>
                  <a:lnTo>
                    <a:pt x="14" y="994"/>
                  </a:lnTo>
                  <a:lnTo>
                    <a:pt x="14" y="994"/>
                  </a:lnTo>
                  <a:lnTo>
                    <a:pt x="14" y="958"/>
                  </a:lnTo>
                  <a:lnTo>
                    <a:pt x="13" y="941"/>
                  </a:lnTo>
                  <a:lnTo>
                    <a:pt x="12" y="923"/>
                  </a:lnTo>
                  <a:lnTo>
                    <a:pt x="12" y="923"/>
                  </a:lnTo>
                  <a:lnTo>
                    <a:pt x="7" y="854"/>
                  </a:lnTo>
                  <a:lnTo>
                    <a:pt x="2" y="783"/>
                  </a:lnTo>
                  <a:lnTo>
                    <a:pt x="0" y="708"/>
                  </a:lnTo>
                  <a:lnTo>
                    <a:pt x="1" y="630"/>
                  </a:lnTo>
                  <a:lnTo>
                    <a:pt x="1" y="630"/>
                  </a:lnTo>
                  <a:lnTo>
                    <a:pt x="2" y="571"/>
                  </a:lnTo>
                  <a:lnTo>
                    <a:pt x="5" y="512"/>
                  </a:lnTo>
                  <a:lnTo>
                    <a:pt x="5" y="512"/>
                  </a:lnTo>
                  <a:lnTo>
                    <a:pt x="7" y="437"/>
                  </a:lnTo>
                  <a:lnTo>
                    <a:pt x="8" y="361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9" y="70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5" y="46"/>
                  </a:lnTo>
                  <a:lnTo>
                    <a:pt x="18" y="39"/>
                  </a:lnTo>
                  <a:lnTo>
                    <a:pt x="23" y="33"/>
                  </a:lnTo>
                  <a:lnTo>
                    <a:pt x="30" y="28"/>
                  </a:lnTo>
                  <a:lnTo>
                    <a:pt x="30" y="28"/>
                  </a:lnTo>
                  <a:lnTo>
                    <a:pt x="45" y="17"/>
                  </a:lnTo>
                  <a:lnTo>
                    <a:pt x="59" y="9"/>
                  </a:lnTo>
                  <a:lnTo>
                    <a:pt x="68" y="5"/>
                  </a:lnTo>
                  <a:lnTo>
                    <a:pt x="76" y="3"/>
                  </a:lnTo>
                  <a:lnTo>
                    <a:pt x="85" y="1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3" y="1"/>
                  </a:lnTo>
                  <a:lnTo>
                    <a:pt x="121" y="3"/>
                  </a:lnTo>
                  <a:lnTo>
                    <a:pt x="128" y="5"/>
                  </a:lnTo>
                  <a:lnTo>
                    <a:pt x="135" y="8"/>
                  </a:lnTo>
                  <a:lnTo>
                    <a:pt x="142" y="11"/>
                  </a:lnTo>
                  <a:lnTo>
                    <a:pt x="148" y="15"/>
                  </a:lnTo>
                  <a:lnTo>
                    <a:pt x="154" y="19"/>
                  </a:lnTo>
                  <a:lnTo>
                    <a:pt x="159" y="24"/>
                  </a:lnTo>
                  <a:lnTo>
                    <a:pt x="165" y="29"/>
                  </a:lnTo>
                  <a:lnTo>
                    <a:pt x="169" y="35"/>
                  </a:lnTo>
                  <a:lnTo>
                    <a:pt x="173" y="41"/>
                  </a:lnTo>
                  <a:lnTo>
                    <a:pt x="176" y="47"/>
                  </a:lnTo>
                  <a:lnTo>
                    <a:pt x="179" y="55"/>
                  </a:lnTo>
                  <a:lnTo>
                    <a:pt x="181" y="62"/>
                  </a:lnTo>
                  <a:lnTo>
                    <a:pt x="182" y="69"/>
                  </a:lnTo>
                  <a:lnTo>
                    <a:pt x="182" y="69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9"/>
                  </a:lnTo>
                  <a:lnTo>
                    <a:pt x="183" y="79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78" y="149"/>
                  </a:lnTo>
                  <a:lnTo>
                    <a:pt x="177" y="173"/>
                  </a:lnTo>
                  <a:lnTo>
                    <a:pt x="178" y="199"/>
                  </a:lnTo>
                  <a:lnTo>
                    <a:pt x="178" y="212"/>
                  </a:lnTo>
                  <a:lnTo>
                    <a:pt x="180" y="224"/>
                  </a:lnTo>
                  <a:lnTo>
                    <a:pt x="181" y="232"/>
                  </a:lnTo>
                  <a:lnTo>
                    <a:pt x="181" y="232"/>
                  </a:lnTo>
                  <a:lnTo>
                    <a:pt x="188" y="286"/>
                  </a:lnTo>
                  <a:lnTo>
                    <a:pt x="190" y="313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81"/>
                  </a:lnTo>
                  <a:lnTo>
                    <a:pt x="190" y="422"/>
                  </a:lnTo>
                  <a:lnTo>
                    <a:pt x="190" y="422"/>
                  </a:lnTo>
                  <a:lnTo>
                    <a:pt x="189" y="478"/>
                  </a:lnTo>
                  <a:lnTo>
                    <a:pt x="189" y="478"/>
                  </a:lnTo>
                  <a:lnTo>
                    <a:pt x="189" y="504"/>
                  </a:lnTo>
                  <a:lnTo>
                    <a:pt x="189" y="504"/>
                  </a:lnTo>
                  <a:lnTo>
                    <a:pt x="189" y="529"/>
                  </a:lnTo>
                  <a:lnTo>
                    <a:pt x="188" y="555"/>
                  </a:lnTo>
                  <a:lnTo>
                    <a:pt x="187" y="567"/>
                  </a:lnTo>
                  <a:lnTo>
                    <a:pt x="186" y="579"/>
                  </a:lnTo>
                  <a:lnTo>
                    <a:pt x="184" y="591"/>
                  </a:lnTo>
                  <a:lnTo>
                    <a:pt x="181" y="602"/>
                  </a:lnTo>
                  <a:lnTo>
                    <a:pt x="181" y="602"/>
                  </a:lnTo>
                  <a:lnTo>
                    <a:pt x="178" y="612"/>
                  </a:lnTo>
                  <a:lnTo>
                    <a:pt x="176" y="622"/>
                  </a:lnTo>
                  <a:lnTo>
                    <a:pt x="175" y="642"/>
                  </a:lnTo>
                  <a:lnTo>
                    <a:pt x="175" y="664"/>
                  </a:lnTo>
                  <a:lnTo>
                    <a:pt x="176" y="686"/>
                  </a:lnTo>
                  <a:lnTo>
                    <a:pt x="176" y="686"/>
                  </a:lnTo>
                  <a:lnTo>
                    <a:pt x="176" y="703"/>
                  </a:lnTo>
                  <a:lnTo>
                    <a:pt x="177" y="720"/>
                  </a:lnTo>
                  <a:lnTo>
                    <a:pt x="177" y="720"/>
                  </a:lnTo>
                  <a:lnTo>
                    <a:pt x="175" y="759"/>
                  </a:lnTo>
                  <a:lnTo>
                    <a:pt x="175" y="759"/>
                  </a:lnTo>
                  <a:lnTo>
                    <a:pt x="174" y="780"/>
                  </a:lnTo>
                  <a:lnTo>
                    <a:pt x="173" y="800"/>
                  </a:lnTo>
                  <a:lnTo>
                    <a:pt x="174" y="821"/>
                  </a:lnTo>
                  <a:lnTo>
                    <a:pt x="175" y="841"/>
                  </a:lnTo>
                  <a:lnTo>
                    <a:pt x="175" y="841"/>
                  </a:lnTo>
                  <a:lnTo>
                    <a:pt x="179" y="879"/>
                  </a:lnTo>
                  <a:lnTo>
                    <a:pt x="183" y="916"/>
                  </a:lnTo>
                  <a:lnTo>
                    <a:pt x="185" y="952"/>
                  </a:lnTo>
                  <a:lnTo>
                    <a:pt x="187" y="987"/>
                  </a:lnTo>
                  <a:lnTo>
                    <a:pt x="189" y="1058"/>
                  </a:lnTo>
                  <a:lnTo>
                    <a:pt x="189" y="1124"/>
                  </a:lnTo>
                  <a:lnTo>
                    <a:pt x="189" y="1124"/>
                  </a:lnTo>
                  <a:lnTo>
                    <a:pt x="189" y="1128"/>
                  </a:lnTo>
                  <a:lnTo>
                    <a:pt x="187" y="1132"/>
                  </a:lnTo>
                  <a:lnTo>
                    <a:pt x="186" y="1135"/>
                  </a:lnTo>
                  <a:lnTo>
                    <a:pt x="183" y="1137"/>
                  </a:lnTo>
                  <a:lnTo>
                    <a:pt x="181" y="1139"/>
                  </a:lnTo>
                  <a:lnTo>
                    <a:pt x="178" y="1140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71" y="1141"/>
                  </a:lnTo>
                  <a:lnTo>
                    <a:pt x="168" y="1141"/>
                  </a:lnTo>
                  <a:lnTo>
                    <a:pt x="164" y="1140"/>
                  </a:lnTo>
                  <a:lnTo>
                    <a:pt x="161" y="1138"/>
                  </a:lnTo>
                  <a:lnTo>
                    <a:pt x="157" y="1136"/>
                  </a:lnTo>
                  <a:lnTo>
                    <a:pt x="157" y="1136"/>
                  </a:lnTo>
                  <a:lnTo>
                    <a:pt x="156" y="1134"/>
                  </a:lnTo>
                  <a:lnTo>
                    <a:pt x="154" y="1131"/>
                  </a:lnTo>
                  <a:lnTo>
                    <a:pt x="153" y="1128"/>
                  </a:lnTo>
                  <a:lnTo>
                    <a:pt x="153" y="1124"/>
                  </a:lnTo>
                  <a:lnTo>
                    <a:pt x="153" y="1124"/>
                  </a:lnTo>
                  <a:lnTo>
                    <a:pt x="154" y="1075"/>
                  </a:lnTo>
                  <a:lnTo>
                    <a:pt x="154" y="1075"/>
                  </a:lnTo>
                  <a:lnTo>
                    <a:pt x="154" y="1024"/>
                  </a:lnTo>
                  <a:lnTo>
                    <a:pt x="153" y="971"/>
                  </a:lnTo>
                  <a:lnTo>
                    <a:pt x="153" y="971"/>
                  </a:lnTo>
                  <a:lnTo>
                    <a:pt x="152" y="953"/>
                  </a:lnTo>
                  <a:lnTo>
                    <a:pt x="151" y="936"/>
                  </a:lnTo>
                  <a:lnTo>
                    <a:pt x="146" y="901"/>
                  </a:lnTo>
                  <a:lnTo>
                    <a:pt x="146" y="901"/>
                  </a:lnTo>
                  <a:lnTo>
                    <a:pt x="141" y="864"/>
                  </a:lnTo>
                  <a:lnTo>
                    <a:pt x="139" y="846"/>
                  </a:lnTo>
                  <a:lnTo>
                    <a:pt x="138" y="827"/>
                  </a:lnTo>
                  <a:lnTo>
                    <a:pt x="138" y="827"/>
                  </a:lnTo>
                  <a:lnTo>
                    <a:pt x="138" y="793"/>
                  </a:lnTo>
                  <a:lnTo>
                    <a:pt x="140" y="758"/>
                  </a:lnTo>
                  <a:lnTo>
                    <a:pt x="140" y="758"/>
                  </a:lnTo>
                  <a:lnTo>
                    <a:pt x="140" y="732"/>
                  </a:lnTo>
                  <a:lnTo>
                    <a:pt x="141" y="705"/>
                  </a:lnTo>
                  <a:lnTo>
                    <a:pt x="141" y="705"/>
                  </a:lnTo>
                  <a:lnTo>
                    <a:pt x="140" y="675"/>
                  </a:lnTo>
                  <a:lnTo>
                    <a:pt x="140" y="675"/>
                  </a:lnTo>
                  <a:lnTo>
                    <a:pt x="139" y="656"/>
                  </a:lnTo>
                  <a:lnTo>
                    <a:pt x="138" y="637"/>
                  </a:lnTo>
                  <a:lnTo>
                    <a:pt x="140" y="620"/>
                  </a:lnTo>
                  <a:lnTo>
                    <a:pt x="141" y="611"/>
                  </a:lnTo>
                  <a:lnTo>
                    <a:pt x="143" y="603"/>
                  </a:lnTo>
                  <a:lnTo>
                    <a:pt x="143" y="603"/>
                  </a:lnTo>
                  <a:lnTo>
                    <a:pt x="147" y="589"/>
                  </a:lnTo>
                  <a:lnTo>
                    <a:pt x="149" y="575"/>
                  </a:lnTo>
                  <a:lnTo>
                    <a:pt x="151" y="560"/>
                  </a:lnTo>
                  <a:lnTo>
                    <a:pt x="152" y="545"/>
                  </a:lnTo>
                  <a:lnTo>
                    <a:pt x="153" y="515"/>
                  </a:lnTo>
                  <a:lnTo>
                    <a:pt x="153" y="485"/>
                  </a:lnTo>
                  <a:lnTo>
                    <a:pt x="153" y="485"/>
                  </a:lnTo>
                  <a:lnTo>
                    <a:pt x="153" y="463"/>
                  </a:lnTo>
                  <a:lnTo>
                    <a:pt x="153" y="463"/>
                  </a:lnTo>
                  <a:lnTo>
                    <a:pt x="154" y="438"/>
                  </a:lnTo>
                  <a:lnTo>
                    <a:pt x="155" y="413"/>
                  </a:lnTo>
                  <a:lnTo>
                    <a:pt x="155" y="413"/>
                  </a:lnTo>
                  <a:lnTo>
                    <a:pt x="156" y="368"/>
                  </a:lnTo>
                  <a:lnTo>
                    <a:pt x="156" y="346"/>
                  </a:lnTo>
                  <a:lnTo>
                    <a:pt x="155" y="323"/>
                  </a:lnTo>
                  <a:lnTo>
                    <a:pt x="155" y="323"/>
                  </a:lnTo>
                  <a:lnTo>
                    <a:pt x="150" y="282"/>
                  </a:lnTo>
                  <a:lnTo>
                    <a:pt x="150" y="282"/>
                  </a:lnTo>
                  <a:lnTo>
                    <a:pt x="145" y="243"/>
                  </a:lnTo>
                  <a:lnTo>
                    <a:pt x="143" y="223"/>
                  </a:lnTo>
                  <a:lnTo>
                    <a:pt x="141" y="203"/>
                  </a:lnTo>
                  <a:lnTo>
                    <a:pt x="141" y="203"/>
                  </a:lnTo>
                  <a:lnTo>
                    <a:pt x="141" y="184"/>
                  </a:lnTo>
                  <a:lnTo>
                    <a:pt x="142" y="164"/>
                  </a:lnTo>
                  <a:lnTo>
                    <a:pt x="144" y="127"/>
                  </a:lnTo>
                  <a:lnTo>
                    <a:pt x="144" y="127"/>
                  </a:lnTo>
                  <a:lnTo>
                    <a:pt x="146" y="101"/>
                  </a:lnTo>
                  <a:lnTo>
                    <a:pt x="147" y="75"/>
                  </a:lnTo>
                  <a:lnTo>
                    <a:pt x="147" y="75"/>
                  </a:lnTo>
                  <a:lnTo>
                    <a:pt x="145" y="66"/>
                  </a:lnTo>
                  <a:lnTo>
                    <a:pt x="142" y="58"/>
                  </a:lnTo>
                  <a:lnTo>
                    <a:pt x="137" y="52"/>
                  </a:lnTo>
                  <a:lnTo>
                    <a:pt x="131" y="45"/>
                  </a:lnTo>
                  <a:lnTo>
                    <a:pt x="123" y="41"/>
                  </a:lnTo>
                  <a:lnTo>
                    <a:pt x="115" y="38"/>
                  </a:lnTo>
                  <a:lnTo>
                    <a:pt x="107" y="36"/>
                  </a:lnTo>
                  <a:lnTo>
                    <a:pt x="99" y="36"/>
                  </a:lnTo>
                  <a:lnTo>
                    <a:pt x="99" y="36"/>
                  </a:lnTo>
                  <a:lnTo>
                    <a:pt x="91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75" y="41"/>
                  </a:lnTo>
                  <a:lnTo>
                    <a:pt x="67" y="45"/>
                  </a:lnTo>
                  <a:lnTo>
                    <a:pt x="59" y="50"/>
                  </a:lnTo>
                  <a:lnTo>
                    <a:pt x="54" y="56"/>
                  </a:lnTo>
                  <a:lnTo>
                    <a:pt x="50" y="63"/>
                  </a:lnTo>
                  <a:lnTo>
                    <a:pt x="47" y="70"/>
                  </a:lnTo>
                  <a:lnTo>
                    <a:pt x="45" y="78"/>
                  </a:lnTo>
                  <a:lnTo>
                    <a:pt x="44" y="88"/>
                  </a:lnTo>
                  <a:lnTo>
                    <a:pt x="44" y="395"/>
                  </a:lnTo>
                  <a:lnTo>
                    <a:pt x="44" y="395"/>
                  </a:lnTo>
                  <a:lnTo>
                    <a:pt x="43" y="472"/>
                  </a:lnTo>
                  <a:lnTo>
                    <a:pt x="40" y="549"/>
                  </a:lnTo>
                  <a:lnTo>
                    <a:pt x="40" y="549"/>
                  </a:lnTo>
                  <a:lnTo>
                    <a:pt x="38" y="616"/>
                  </a:lnTo>
                  <a:lnTo>
                    <a:pt x="37" y="683"/>
                  </a:lnTo>
                  <a:lnTo>
                    <a:pt x="37" y="683"/>
                  </a:lnTo>
                  <a:lnTo>
                    <a:pt x="37" y="723"/>
                  </a:lnTo>
                  <a:lnTo>
                    <a:pt x="39" y="764"/>
                  </a:lnTo>
                  <a:lnTo>
                    <a:pt x="43" y="845"/>
                  </a:lnTo>
                  <a:lnTo>
                    <a:pt x="43" y="845"/>
                  </a:lnTo>
                  <a:lnTo>
                    <a:pt x="48" y="917"/>
                  </a:lnTo>
                  <a:lnTo>
                    <a:pt x="49" y="953"/>
                  </a:lnTo>
                  <a:lnTo>
                    <a:pt x="50" y="989"/>
                  </a:lnTo>
                  <a:lnTo>
                    <a:pt x="50" y="989"/>
                  </a:lnTo>
                  <a:lnTo>
                    <a:pt x="51" y="1006"/>
                  </a:lnTo>
                  <a:lnTo>
                    <a:pt x="52" y="1025"/>
                  </a:lnTo>
                  <a:lnTo>
                    <a:pt x="52" y="1025"/>
                  </a:lnTo>
                  <a:lnTo>
                    <a:pt x="55" y="1056"/>
                  </a:lnTo>
                  <a:lnTo>
                    <a:pt x="55" y="1072"/>
                  </a:lnTo>
                  <a:lnTo>
                    <a:pt x="55" y="1088"/>
                  </a:lnTo>
                  <a:lnTo>
                    <a:pt x="53" y="1102"/>
                  </a:lnTo>
                  <a:lnTo>
                    <a:pt x="50" y="1115"/>
                  </a:lnTo>
                  <a:lnTo>
                    <a:pt x="48" y="1122"/>
                  </a:lnTo>
                  <a:lnTo>
                    <a:pt x="46" y="1128"/>
                  </a:lnTo>
                  <a:lnTo>
                    <a:pt x="43" y="1133"/>
                  </a:lnTo>
                  <a:lnTo>
                    <a:pt x="39" y="1137"/>
                  </a:lnTo>
                  <a:lnTo>
                    <a:pt x="39" y="1137"/>
                  </a:lnTo>
                  <a:lnTo>
                    <a:pt x="36" y="1139"/>
                  </a:lnTo>
                  <a:lnTo>
                    <a:pt x="33" y="1141"/>
                  </a:lnTo>
                  <a:lnTo>
                    <a:pt x="30" y="1142"/>
                  </a:lnTo>
                  <a:lnTo>
                    <a:pt x="27" y="1142"/>
                  </a:lnTo>
                  <a:lnTo>
                    <a:pt x="27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2" name="Freeform 258"/>
            <p:cNvSpPr/>
            <p:nvPr/>
          </p:nvSpPr>
          <p:spPr bwMode="auto">
            <a:xfrm>
              <a:off x="3190875" y="2687638"/>
              <a:ext cx="98425" cy="88900"/>
            </a:xfrm>
            <a:custGeom>
              <a:avLst/>
              <a:gdLst/>
              <a:ahLst/>
              <a:cxnLst>
                <a:cxn ang="0">
                  <a:pos x="162" y="168"/>
                </a:cxn>
                <a:cxn ang="0">
                  <a:pos x="113" y="165"/>
                </a:cxn>
                <a:cxn ang="0">
                  <a:pos x="92" y="163"/>
                </a:cxn>
                <a:cxn ang="0">
                  <a:pos x="84" y="163"/>
                </a:cxn>
                <a:cxn ang="0">
                  <a:pos x="73" y="162"/>
                </a:cxn>
                <a:cxn ang="0">
                  <a:pos x="55" y="158"/>
                </a:cxn>
                <a:cxn ang="0">
                  <a:pos x="45" y="154"/>
                </a:cxn>
                <a:cxn ang="0">
                  <a:pos x="33" y="141"/>
                </a:cxn>
                <a:cxn ang="0">
                  <a:pos x="23" y="125"/>
                </a:cxn>
                <a:cxn ang="0">
                  <a:pos x="16" y="115"/>
                </a:cxn>
                <a:cxn ang="0">
                  <a:pos x="10" y="103"/>
                </a:cxn>
                <a:cxn ang="0">
                  <a:pos x="1" y="79"/>
                </a:cxn>
                <a:cxn ang="0">
                  <a:pos x="0" y="68"/>
                </a:cxn>
                <a:cxn ang="0">
                  <a:pos x="1" y="57"/>
                </a:cxn>
                <a:cxn ang="0">
                  <a:pos x="9" y="35"/>
                </a:cxn>
                <a:cxn ang="0">
                  <a:pos x="23" y="18"/>
                </a:cxn>
                <a:cxn ang="0">
                  <a:pos x="42" y="5"/>
                </a:cxn>
                <a:cxn ang="0">
                  <a:pos x="54" y="2"/>
                </a:cxn>
                <a:cxn ang="0">
                  <a:pos x="66" y="0"/>
                </a:cxn>
                <a:cxn ang="0">
                  <a:pos x="79" y="0"/>
                </a:cxn>
                <a:cxn ang="0">
                  <a:pos x="123" y="3"/>
                </a:cxn>
                <a:cxn ang="0">
                  <a:pos x="146" y="5"/>
                </a:cxn>
                <a:cxn ang="0">
                  <a:pos x="168" y="6"/>
                </a:cxn>
                <a:cxn ang="0">
                  <a:pos x="175" y="8"/>
                </a:cxn>
                <a:cxn ang="0">
                  <a:pos x="181" y="12"/>
                </a:cxn>
                <a:cxn ang="0">
                  <a:pos x="184" y="18"/>
                </a:cxn>
                <a:cxn ang="0">
                  <a:pos x="185" y="25"/>
                </a:cxn>
                <a:cxn ang="0">
                  <a:pos x="183" y="34"/>
                </a:cxn>
                <a:cxn ang="0">
                  <a:pos x="179" y="39"/>
                </a:cxn>
                <a:cxn ang="0">
                  <a:pos x="172" y="42"/>
                </a:cxn>
                <a:cxn ang="0">
                  <a:pos x="168" y="42"/>
                </a:cxn>
                <a:cxn ang="0">
                  <a:pos x="147" y="40"/>
                </a:cxn>
                <a:cxn ang="0">
                  <a:pos x="119" y="36"/>
                </a:cxn>
                <a:cxn ang="0">
                  <a:pos x="88" y="34"/>
                </a:cxn>
                <a:cxn ang="0">
                  <a:pos x="72" y="35"/>
                </a:cxn>
                <a:cxn ang="0">
                  <a:pos x="54" y="39"/>
                </a:cxn>
                <a:cxn ang="0">
                  <a:pos x="44" y="44"/>
                </a:cxn>
                <a:cxn ang="0">
                  <a:pos x="41" y="47"/>
                </a:cxn>
                <a:cxn ang="0">
                  <a:pos x="36" y="57"/>
                </a:cxn>
                <a:cxn ang="0">
                  <a:pos x="36" y="68"/>
                </a:cxn>
                <a:cxn ang="0">
                  <a:pos x="37" y="76"/>
                </a:cxn>
                <a:cxn ang="0">
                  <a:pos x="45" y="96"/>
                </a:cxn>
                <a:cxn ang="0">
                  <a:pos x="58" y="113"/>
                </a:cxn>
                <a:cxn ang="0">
                  <a:pos x="73" y="124"/>
                </a:cxn>
                <a:cxn ang="0">
                  <a:pos x="81" y="127"/>
                </a:cxn>
                <a:cxn ang="0">
                  <a:pos x="106" y="129"/>
                </a:cxn>
                <a:cxn ang="0">
                  <a:pos x="134" y="131"/>
                </a:cxn>
                <a:cxn ang="0">
                  <a:pos x="162" y="132"/>
                </a:cxn>
                <a:cxn ang="0">
                  <a:pos x="169" y="134"/>
                </a:cxn>
                <a:cxn ang="0">
                  <a:pos x="174" y="138"/>
                </a:cxn>
                <a:cxn ang="0">
                  <a:pos x="178" y="144"/>
                </a:cxn>
                <a:cxn ang="0">
                  <a:pos x="179" y="151"/>
                </a:cxn>
                <a:cxn ang="0">
                  <a:pos x="176" y="160"/>
                </a:cxn>
                <a:cxn ang="0">
                  <a:pos x="172" y="165"/>
                </a:cxn>
                <a:cxn ang="0">
                  <a:pos x="166" y="168"/>
                </a:cxn>
                <a:cxn ang="0">
                  <a:pos x="162" y="168"/>
                </a:cxn>
              </a:cxnLst>
              <a:rect l="0" t="0" r="r" b="b"/>
              <a:pathLst>
                <a:path w="185" h="168">
                  <a:moveTo>
                    <a:pt x="162" y="168"/>
                  </a:moveTo>
                  <a:lnTo>
                    <a:pt x="162" y="168"/>
                  </a:lnTo>
                  <a:lnTo>
                    <a:pt x="137" y="167"/>
                  </a:lnTo>
                  <a:lnTo>
                    <a:pt x="113" y="165"/>
                  </a:lnTo>
                  <a:lnTo>
                    <a:pt x="113" y="165"/>
                  </a:lnTo>
                  <a:lnTo>
                    <a:pt x="92" y="163"/>
                  </a:lnTo>
                  <a:lnTo>
                    <a:pt x="92" y="163"/>
                  </a:lnTo>
                  <a:lnTo>
                    <a:pt x="84" y="163"/>
                  </a:lnTo>
                  <a:lnTo>
                    <a:pt x="84" y="163"/>
                  </a:lnTo>
                  <a:lnTo>
                    <a:pt x="73" y="162"/>
                  </a:lnTo>
                  <a:lnTo>
                    <a:pt x="64" y="161"/>
                  </a:lnTo>
                  <a:lnTo>
                    <a:pt x="55" y="158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39" y="149"/>
                  </a:lnTo>
                  <a:lnTo>
                    <a:pt x="33" y="141"/>
                  </a:lnTo>
                  <a:lnTo>
                    <a:pt x="28" y="133"/>
                  </a:lnTo>
                  <a:lnTo>
                    <a:pt x="23" y="125"/>
                  </a:lnTo>
                  <a:lnTo>
                    <a:pt x="23" y="125"/>
                  </a:lnTo>
                  <a:lnTo>
                    <a:pt x="16" y="115"/>
                  </a:lnTo>
                  <a:lnTo>
                    <a:pt x="16" y="115"/>
                  </a:lnTo>
                  <a:lnTo>
                    <a:pt x="10" y="103"/>
                  </a:lnTo>
                  <a:lnTo>
                    <a:pt x="4" y="91"/>
                  </a:lnTo>
                  <a:lnTo>
                    <a:pt x="1" y="79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1" y="57"/>
                  </a:lnTo>
                  <a:lnTo>
                    <a:pt x="4" y="46"/>
                  </a:lnTo>
                  <a:lnTo>
                    <a:pt x="9" y="35"/>
                  </a:lnTo>
                  <a:lnTo>
                    <a:pt x="15" y="26"/>
                  </a:lnTo>
                  <a:lnTo>
                    <a:pt x="23" y="18"/>
                  </a:lnTo>
                  <a:lnTo>
                    <a:pt x="32" y="10"/>
                  </a:lnTo>
                  <a:lnTo>
                    <a:pt x="42" y="5"/>
                  </a:lnTo>
                  <a:lnTo>
                    <a:pt x="48" y="3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66" y="0"/>
                  </a:lnTo>
                  <a:lnTo>
                    <a:pt x="79" y="0"/>
                  </a:lnTo>
                  <a:lnTo>
                    <a:pt x="79" y="0"/>
                  </a:lnTo>
                  <a:lnTo>
                    <a:pt x="101" y="1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46" y="5"/>
                  </a:lnTo>
                  <a:lnTo>
                    <a:pt x="168" y="6"/>
                  </a:lnTo>
                  <a:lnTo>
                    <a:pt x="168" y="6"/>
                  </a:lnTo>
                  <a:lnTo>
                    <a:pt x="172" y="6"/>
                  </a:lnTo>
                  <a:lnTo>
                    <a:pt x="175" y="8"/>
                  </a:lnTo>
                  <a:lnTo>
                    <a:pt x="179" y="9"/>
                  </a:lnTo>
                  <a:lnTo>
                    <a:pt x="181" y="12"/>
                  </a:lnTo>
                  <a:lnTo>
                    <a:pt x="183" y="14"/>
                  </a:lnTo>
                  <a:lnTo>
                    <a:pt x="184" y="18"/>
                  </a:lnTo>
                  <a:lnTo>
                    <a:pt x="185" y="25"/>
                  </a:lnTo>
                  <a:lnTo>
                    <a:pt x="185" y="25"/>
                  </a:lnTo>
                  <a:lnTo>
                    <a:pt x="184" y="31"/>
                  </a:lnTo>
                  <a:lnTo>
                    <a:pt x="183" y="34"/>
                  </a:lnTo>
                  <a:lnTo>
                    <a:pt x="181" y="36"/>
                  </a:lnTo>
                  <a:lnTo>
                    <a:pt x="179" y="39"/>
                  </a:lnTo>
                  <a:lnTo>
                    <a:pt x="175" y="40"/>
                  </a:lnTo>
                  <a:lnTo>
                    <a:pt x="172" y="42"/>
                  </a:lnTo>
                  <a:lnTo>
                    <a:pt x="168" y="42"/>
                  </a:lnTo>
                  <a:lnTo>
                    <a:pt x="168" y="42"/>
                  </a:lnTo>
                  <a:lnTo>
                    <a:pt x="159" y="41"/>
                  </a:lnTo>
                  <a:lnTo>
                    <a:pt x="147" y="40"/>
                  </a:lnTo>
                  <a:lnTo>
                    <a:pt x="147" y="40"/>
                  </a:lnTo>
                  <a:lnTo>
                    <a:pt x="119" y="36"/>
                  </a:lnTo>
                  <a:lnTo>
                    <a:pt x="103" y="35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72" y="35"/>
                  </a:lnTo>
                  <a:lnTo>
                    <a:pt x="59" y="38"/>
                  </a:lnTo>
                  <a:lnTo>
                    <a:pt x="54" y="39"/>
                  </a:lnTo>
                  <a:lnTo>
                    <a:pt x="48" y="42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38" y="52"/>
                  </a:lnTo>
                  <a:lnTo>
                    <a:pt x="36" y="57"/>
                  </a:lnTo>
                  <a:lnTo>
                    <a:pt x="35" y="62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6"/>
                  </a:lnTo>
                  <a:lnTo>
                    <a:pt x="40" y="86"/>
                  </a:lnTo>
                  <a:lnTo>
                    <a:pt x="45" y="96"/>
                  </a:lnTo>
                  <a:lnTo>
                    <a:pt x="50" y="105"/>
                  </a:lnTo>
                  <a:lnTo>
                    <a:pt x="58" y="113"/>
                  </a:lnTo>
                  <a:lnTo>
                    <a:pt x="65" y="120"/>
                  </a:lnTo>
                  <a:lnTo>
                    <a:pt x="73" y="124"/>
                  </a:lnTo>
                  <a:lnTo>
                    <a:pt x="77" y="126"/>
                  </a:lnTo>
                  <a:lnTo>
                    <a:pt x="81" y="127"/>
                  </a:lnTo>
                  <a:lnTo>
                    <a:pt x="81" y="127"/>
                  </a:lnTo>
                  <a:lnTo>
                    <a:pt x="106" y="129"/>
                  </a:lnTo>
                  <a:lnTo>
                    <a:pt x="106" y="129"/>
                  </a:lnTo>
                  <a:lnTo>
                    <a:pt x="134" y="131"/>
                  </a:lnTo>
                  <a:lnTo>
                    <a:pt x="162" y="132"/>
                  </a:lnTo>
                  <a:lnTo>
                    <a:pt x="162" y="132"/>
                  </a:lnTo>
                  <a:lnTo>
                    <a:pt x="166" y="133"/>
                  </a:lnTo>
                  <a:lnTo>
                    <a:pt x="169" y="134"/>
                  </a:lnTo>
                  <a:lnTo>
                    <a:pt x="172" y="136"/>
                  </a:lnTo>
                  <a:lnTo>
                    <a:pt x="174" y="138"/>
                  </a:lnTo>
                  <a:lnTo>
                    <a:pt x="176" y="141"/>
                  </a:lnTo>
                  <a:lnTo>
                    <a:pt x="178" y="144"/>
                  </a:lnTo>
                  <a:lnTo>
                    <a:pt x="179" y="151"/>
                  </a:lnTo>
                  <a:lnTo>
                    <a:pt x="179" y="151"/>
                  </a:lnTo>
                  <a:lnTo>
                    <a:pt x="178" y="157"/>
                  </a:lnTo>
                  <a:lnTo>
                    <a:pt x="176" y="160"/>
                  </a:lnTo>
                  <a:lnTo>
                    <a:pt x="174" y="163"/>
                  </a:lnTo>
                  <a:lnTo>
                    <a:pt x="172" y="165"/>
                  </a:lnTo>
                  <a:lnTo>
                    <a:pt x="169" y="167"/>
                  </a:lnTo>
                  <a:lnTo>
                    <a:pt x="166" y="168"/>
                  </a:lnTo>
                  <a:lnTo>
                    <a:pt x="162" y="168"/>
                  </a:lnTo>
                  <a:lnTo>
                    <a:pt x="162" y="1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3" name="Freeform 259"/>
            <p:cNvSpPr/>
            <p:nvPr/>
          </p:nvSpPr>
          <p:spPr bwMode="auto">
            <a:xfrm>
              <a:off x="3348038" y="2690813"/>
              <a:ext cx="622300" cy="96838"/>
            </a:xfrm>
            <a:custGeom>
              <a:avLst/>
              <a:gdLst/>
              <a:ahLst/>
              <a:cxnLst>
                <a:cxn ang="0">
                  <a:pos x="682" y="179"/>
                </a:cxn>
                <a:cxn ang="0">
                  <a:pos x="574" y="176"/>
                </a:cxn>
                <a:cxn ang="0">
                  <a:pos x="150" y="171"/>
                </a:cxn>
                <a:cxn ang="0">
                  <a:pos x="16" y="167"/>
                </a:cxn>
                <a:cxn ang="0">
                  <a:pos x="8" y="157"/>
                </a:cxn>
                <a:cxn ang="0">
                  <a:pos x="9" y="142"/>
                </a:cxn>
                <a:cxn ang="0">
                  <a:pos x="19" y="133"/>
                </a:cxn>
                <a:cxn ang="0">
                  <a:pos x="283" y="136"/>
                </a:cxn>
                <a:cxn ang="0">
                  <a:pos x="592" y="140"/>
                </a:cxn>
                <a:cxn ang="0">
                  <a:pos x="767" y="145"/>
                </a:cxn>
                <a:cxn ang="0">
                  <a:pos x="841" y="146"/>
                </a:cxn>
                <a:cxn ang="0">
                  <a:pos x="1021" y="146"/>
                </a:cxn>
                <a:cxn ang="0">
                  <a:pos x="1086" y="145"/>
                </a:cxn>
                <a:cxn ang="0">
                  <a:pos x="1104" y="141"/>
                </a:cxn>
                <a:cxn ang="0">
                  <a:pos x="1114" y="145"/>
                </a:cxn>
                <a:cxn ang="0">
                  <a:pos x="1129" y="142"/>
                </a:cxn>
                <a:cxn ang="0">
                  <a:pos x="1129" y="142"/>
                </a:cxn>
                <a:cxn ang="0">
                  <a:pos x="1135" y="139"/>
                </a:cxn>
                <a:cxn ang="0">
                  <a:pos x="1139" y="123"/>
                </a:cxn>
                <a:cxn ang="0">
                  <a:pos x="1138" y="98"/>
                </a:cxn>
                <a:cxn ang="0">
                  <a:pos x="1129" y="79"/>
                </a:cxn>
                <a:cxn ang="0">
                  <a:pos x="1112" y="62"/>
                </a:cxn>
                <a:cxn ang="0">
                  <a:pos x="1101" y="61"/>
                </a:cxn>
                <a:cxn ang="0">
                  <a:pos x="1094" y="60"/>
                </a:cxn>
                <a:cxn ang="0">
                  <a:pos x="1088" y="58"/>
                </a:cxn>
                <a:cxn ang="0">
                  <a:pos x="1027" y="55"/>
                </a:cxn>
                <a:cxn ang="0">
                  <a:pos x="970" y="53"/>
                </a:cxn>
                <a:cxn ang="0">
                  <a:pos x="835" y="49"/>
                </a:cxn>
                <a:cxn ang="0">
                  <a:pos x="296" y="46"/>
                </a:cxn>
                <a:cxn ang="0">
                  <a:pos x="14" y="35"/>
                </a:cxn>
                <a:cxn ang="0">
                  <a:pos x="2" y="27"/>
                </a:cxn>
                <a:cxn ang="0">
                  <a:pos x="1" y="10"/>
                </a:cxn>
                <a:cxn ang="0">
                  <a:pos x="12" y="0"/>
                </a:cxn>
                <a:cxn ang="0">
                  <a:pos x="161" y="5"/>
                </a:cxn>
                <a:cxn ang="0">
                  <a:pos x="890" y="13"/>
                </a:cxn>
                <a:cxn ang="0">
                  <a:pos x="953" y="16"/>
                </a:cxn>
                <a:cxn ang="0">
                  <a:pos x="1054" y="20"/>
                </a:cxn>
                <a:cxn ang="0">
                  <a:pos x="1091" y="22"/>
                </a:cxn>
                <a:cxn ang="0">
                  <a:pos x="1098" y="20"/>
                </a:cxn>
                <a:cxn ang="0">
                  <a:pos x="1112" y="26"/>
                </a:cxn>
                <a:cxn ang="0">
                  <a:pos x="1122" y="29"/>
                </a:cxn>
                <a:cxn ang="0">
                  <a:pos x="1130" y="32"/>
                </a:cxn>
                <a:cxn ang="0">
                  <a:pos x="1155" y="54"/>
                </a:cxn>
                <a:cxn ang="0">
                  <a:pos x="1174" y="104"/>
                </a:cxn>
                <a:cxn ang="0">
                  <a:pos x="1173" y="136"/>
                </a:cxn>
                <a:cxn ang="0">
                  <a:pos x="1161" y="164"/>
                </a:cxn>
                <a:cxn ang="0">
                  <a:pos x="1147" y="176"/>
                </a:cxn>
                <a:cxn ang="0">
                  <a:pos x="1101" y="182"/>
                </a:cxn>
                <a:cxn ang="0">
                  <a:pos x="1085" y="182"/>
                </a:cxn>
                <a:cxn ang="0">
                  <a:pos x="930" y="181"/>
                </a:cxn>
                <a:cxn ang="0">
                  <a:pos x="825" y="182"/>
                </a:cxn>
              </a:cxnLst>
              <a:rect l="0" t="0" r="r" b="b"/>
              <a:pathLst>
                <a:path w="1175" h="183">
                  <a:moveTo>
                    <a:pt x="789" y="183"/>
                  </a:moveTo>
                  <a:lnTo>
                    <a:pt x="789" y="183"/>
                  </a:lnTo>
                  <a:lnTo>
                    <a:pt x="736" y="182"/>
                  </a:lnTo>
                  <a:lnTo>
                    <a:pt x="682" y="179"/>
                  </a:lnTo>
                  <a:lnTo>
                    <a:pt x="682" y="179"/>
                  </a:lnTo>
                  <a:lnTo>
                    <a:pt x="628" y="177"/>
                  </a:lnTo>
                  <a:lnTo>
                    <a:pt x="574" y="176"/>
                  </a:lnTo>
                  <a:lnTo>
                    <a:pt x="574" y="176"/>
                  </a:lnTo>
                  <a:lnTo>
                    <a:pt x="424" y="175"/>
                  </a:lnTo>
                  <a:lnTo>
                    <a:pt x="276" y="172"/>
                  </a:lnTo>
                  <a:lnTo>
                    <a:pt x="276" y="172"/>
                  </a:lnTo>
                  <a:lnTo>
                    <a:pt x="150" y="171"/>
                  </a:lnTo>
                  <a:lnTo>
                    <a:pt x="24" y="169"/>
                  </a:lnTo>
                  <a:lnTo>
                    <a:pt x="24" y="169"/>
                  </a:lnTo>
                  <a:lnTo>
                    <a:pt x="20" y="169"/>
                  </a:lnTo>
                  <a:lnTo>
                    <a:pt x="16" y="167"/>
                  </a:lnTo>
                  <a:lnTo>
                    <a:pt x="13" y="165"/>
                  </a:lnTo>
                  <a:lnTo>
                    <a:pt x="11" y="163"/>
                  </a:lnTo>
                  <a:lnTo>
                    <a:pt x="9" y="160"/>
                  </a:lnTo>
                  <a:lnTo>
                    <a:pt x="8" y="157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3" y="136"/>
                  </a:lnTo>
                  <a:lnTo>
                    <a:pt x="16" y="134"/>
                  </a:lnTo>
                  <a:lnTo>
                    <a:pt x="19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154" y="134"/>
                  </a:lnTo>
                  <a:lnTo>
                    <a:pt x="283" y="136"/>
                  </a:lnTo>
                  <a:lnTo>
                    <a:pt x="283" y="136"/>
                  </a:lnTo>
                  <a:lnTo>
                    <a:pt x="437" y="139"/>
                  </a:lnTo>
                  <a:lnTo>
                    <a:pt x="592" y="140"/>
                  </a:lnTo>
                  <a:lnTo>
                    <a:pt x="592" y="140"/>
                  </a:lnTo>
                  <a:lnTo>
                    <a:pt x="651" y="141"/>
                  </a:lnTo>
                  <a:lnTo>
                    <a:pt x="709" y="143"/>
                  </a:lnTo>
                  <a:lnTo>
                    <a:pt x="709" y="143"/>
                  </a:lnTo>
                  <a:lnTo>
                    <a:pt x="767" y="145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41" y="146"/>
                  </a:lnTo>
                  <a:lnTo>
                    <a:pt x="841" y="146"/>
                  </a:lnTo>
                  <a:lnTo>
                    <a:pt x="941" y="145"/>
                  </a:lnTo>
                  <a:lnTo>
                    <a:pt x="941" y="145"/>
                  </a:lnTo>
                  <a:lnTo>
                    <a:pt x="1021" y="146"/>
                  </a:lnTo>
                  <a:lnTo>
                    <a:pt x="1021" y="146"/>
                  </a:lnTo>
                  <a:lnTo>
                    <a:pt x="1083" y="146"/>
                  </a:lnTo>
                  <a:lnTo>
                    <a:pt x="1085" y="146"/>
                  </a:lnTo>
                  <a:lnTo>
                    <a:pt x="1086" y="145"/>
                  </a:lnTo>
                  <a:lnTo>
                    <a:pt x="1086" y="145"/>
                  </a:lnTo>
                  <a:lnTo>
                    <a:pt x="1092" y="142"/>
                  </a:lnTo>
                  <a:lnTo>
                    <a:pt x="1098" y="140"/>
                  </a:lnTo>
                  <a:lnTo>
                    <a:pt x="1098" y="140"/>
                  </a:lnTo>
                  <a:lnTo>
                    <a:pt x="1104" y="141"/>
                  </a:lnTo>
                  <a:lnTo>
                    <a:pt x="1110" y="144"/>
                  </a:lnTo>
                  <a:lnTo>
                    <a:pt x="1112" y="145"/>
                  </a:lnTo>
                  <a:lnTo>
                    <a:pt x="1114" y="145"/>
                  </a:lnTo>
                  <a:lnTo>
                    <a:pt x="1114" y="145"/>
                  </a:lnTo>
                  <a:lnTo>
                    <a:pt x="1121" y="144"/>
                  </a:lnTo>
                  <a:lnTo>
                    <a:pt x="1121" y="144"/>
                  </a:lnTo>
                  <a:lnTo>
                    <a:pt x="1126" y="143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30" y="142"/>
                  </a:lnTo>
                  <a:lnTo>
                    <a:pt x="1129" y="142"/>
                  </a:lnTo>
                  <a:lnTo>
                    <a:pt x="1129" y="142"/>
                  </a:lnTo>
                  <a:lnTo>
                    <a:pt x="1127" y="141"/>
                  </a:lnTo>
                  <a:lnTo>
                    <a:pt x="1125" y="140"/>
                  </a:lnTo>
                  <a:lnTo>
                    <a:pt x="1124" y="135"/>
                  </a:lnTo>
                  <a:lnTo>
                    <a:pt x="1135" y="139"/>
                  </a:lnTo>
                  <a:lnTo>
                    <a:pt x="1135" y="139"/>
                  </a:lnTo>
                  <a:lnTo>
                    <a:pt x="1138" y="131"/>
                  </a:lnTo>
                  <a:lnTo>
                    <a:pt x="1139" y="123"/>
                  </a:lnTo>
                  <a:lnTo>
                    <a:pt x="1139" y="123"/>
                  </a:lnTo>
                  <a:lnTo>
                    <a:pt x="1139" y="118"/>
                  </a:lnTo>
                  <a:lnTo>
                    <a:pt x="1139" y="118"/>
                  </a:lnTo>
                  <a:lnTo>
                    <a:pt x="1139" y="104"/>
                  </a:lnTo>
                  <a:lnTo>
                    <a:pt x="1138" y="98"/>
                  </a:lnTo>
                  <a:lnTo>
                    <a:pt x="1135" y="92"/>
                  </a:lnTo>
                  <a:lnTo>
                    <a:pt x="1135" y="92"/>
                  </a:lnTo>
                  <a:lnTo>
                    <a:pt x="1133" y="88"/>
                  </a:lnTo>
                  <a:lnTo>
                    <a:pt x="1129" y="79"/>
                  </a:lnTo>
                  <a:lnTo>
                    <a:pt x="1125" y="73"/>
                  </a:lnTo>
                  <a:lnTo>
                    <a:pt x="1122" y="69"/>
                  </a:lnTo>
                  <a:lnTo>
                    <a:pt x="1117" y="65"/>
                  </a:lnTo>
                  <a:lnTo>
                    <a:pt x="1112" y="62"/>
                  </a:lnTo>
                  <a:lnTo>
                    <a:pt x="1111" y="61"/>
                  </a:lnTo>
                  <a:lnTo>
                    <a:pt x="1104" y="61"/>
                  </a:lnTo>
                  <a:lnTo>
                    <a:pt x="1104" y="61"/>
                  </a:lnTo>
                  <a:lnTo>
                    <a:pt x="1101" y="61"/>
                  </a:lnTo>
                  <a:lnTo>
                    <a:pt x="1100" y="61"/>
                  </a:lnTo>
                  <a:lnTo>
                    <a:pt x="1099" y="61"/>
                  </a:lnTo>
                  <a:lnTo>
                    <a:pt x="1099" y="61"/>
                  </a:lnTo>
                  <a:lnTo>
                    <a:pt x="1094" y="60"/>
                  </a:lnTo>
                  <a:lnTo>
                    <a:pt x="1090" y="59"/>
                  </a:lnTo>
                  <a:lnTo>
                    <a:pt x="1089" y="58"/>
                  </a:lnTo>
                  <a:lnTo>
                    <a:pt x="1088" y="58"/>
                  </a:lnTo>
                  <a:lnTo>
                    <a:pt x="1088" y="58"/>
                  </a:lnTo>
                  <a:lnTo>
                    <a:pt x="1072" y="57"/>
                  </a:lnTo>
                  <a:lnTo>
                    <a:pt x="1058" y="56"/>
                  </a:lnTo>
                  <a:lnTo>
                    <a:pt x="1027" y="55"/>
                  </a:lnTo>
                  <a:lnTo>
                    <a:pt x="1027" y="55"/>
                  </a:lnTo>
                  <a:lnTo>
                    <a:pt x="998" y="55"/>
                  </a:lnTo>
                  <a:lnTo>
                    <a:pt x="984" y="54"/>
                  </a:lnTo>
                  <a:lnTo>
                    <a:pt x="970" y="53"/>
                  </a:lnTo>
                  <a:lnTo>
                    <a:pt x="970" y="53"/>
                  </a:lnTo>
                  <a:lnTo>
                    <a:pt x="946" y="51"/>
                  </a:lnTo>
                  <a:lnTo>
                    <a:pt x="924" y="50"/>
                  </a:lnTo>
                  <a:lnTo>
                    <a:pt x="874" y="49"/>
                  </a:lnTo>
                  <a:lnTo>
                    <a:pt x="835" y="49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425" y="48"/>
                  </a:lnTo>
                  <a:lnTo>
                    <a:pt x="296" y="46"/>
                  </a:lnTo>
                  <a:lnTo>
                    <a:pt x="160" y="41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3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61" y="5"/>
                  </a:lnTo>
                  <a:lnTo>
                    <a:pt x="305" y="9"/>
                  </a:lnTo>
                  <a:lnTo>
                    <a:pt x="445" y="12"/>
                  </a:lnTo>
                  <a:lnTo>
                    <a:pt x="584" y="13"/>
                  </a:lnTo>
                  <a:lnTo>
                    <a:pt x="890" y="13"/>
                  </a:lnTo>
                  <a:lnTo>
                    <a:pt x="890" y="13"/>
                  </a:lnTo>
                  <a:lnTo>
                    <a:pt x="922" y="14"/>
                  </a:lnTo>
                  <a:lnTo>
                    <a:pt x="953" y="16"/>
                  </a:lnTo>
                  <a:lnTo>
                    <a:pt x="953" y="16"/>
                  </a:lnTo>
                  <a:lnTo>
                    <a:pt x="984" y="18"/>
                  </a:lnTo>
                  <a:lnTo>
                    <a:pt x="1016" y="19"/>
                  </a:lnTo>
                  <a:lnTo>
                    <a:pt x="1016" y="19"/>
                  </a:lnTo>
                  <a:lnTo>
                    <a:pt x="1054" y="20"/>
                  </a:lnTo>
                  <a:lnTo>
                    <a:pt x="1070" y="21"/>
                  </a:lnTo>
                  <a:lnTo>
                    <a:pt x="1088" y="22"/>
                  </a:lnTo>
                  <a:lnTo>
                    <a:pt x="1089" y="22"/>
                  </a:lnTo>
                  <a:lnTo>
                    <a:pt x="1091" y="22"/>
                  </a:lnTo>
                  <a:lnTo>
                    <a:pt x="1091" y="22"/>
                  </a:lnTo>
                  <a:lnTo>
                    <a:pt x="1094" y="21"/>
                  </a:lnTo>
                  <a:lnTo>
                    <a:pt x="1098" y="20"/>
                  </a:lnTo>
                  <a:lnTo>
                    <a:pt x="1098" y="20"/>
                  </a:lnTo>
                  <a:lnTo>
                    <a:pt x="1106" y="21"/>
                  </a:lnTo>
                  <a:lnTo>
                    <a:pt x="1109" y="23"/>
                  </a:lnTo>
                  <a:lnTo>
                    <a:pt x="1111" y="25"/>
                  </a:lnTo>
                  <a:lnTo>
                    <a:pt x="1112" y="26"/>
                  </a:lnTo>
                  <a:lnTo>
                    <a:pt x="1116" y="26"/>
                  </a:lnTo>
                  <a:lnTo>
                    <a:pt x="1116" y="26"/>
                  </a:lnTo>
                  <a:lnTo>
                    <a:pt x="1120" y="27"/>
                  </a:lnTo>
                  <a:lnTo>
                    <a:pt x="1122" y="29"/>
                  </a:lnTo>
                  <a:lnTo>
                    <a:pt x="1123" y="29"/>
                  </a:lnTo>
                  <a:lnTo>
                    <a:pt x="1124" y="30"/>
                  </a:lnTo>
                  <a:lnTo>
                    <a:pt x="1124" y="30"/>
                  </a:lnTo>
                  <a:lnTo>
                    <a:pt x="1130" y="32"/>
                  </a:lnTo>
                  <a:lnTo>
                    <a:pt x="1135" y="35"/>
                  </a:lnTo>
                  <a:lnTo>
                    <a:pt x="1141" y="39"/>
                  </a:lnTo>
                  <a:lnTo>
                    <a:pt x="1146" y="44"/>
                  </a:lnTo>
                  <a:lnTo>
                    <a:pt x="1155" y="54"/>
                  </a:lnTo>
                  <a:lnTo>
                    <a:pt x="1162" y="65"/>
                  </a:lnTo>
                  <a:lnTo>
                    <a:pt x="1168" y="78"/>
                  </a:lnTo>
                  <a:lnTo>
                    <a:pt x="1172" y="91"/>
                  </a:lnTo>
                  <a:lnTo>
                    <a:pt x="1174" y="104"/>
                  </a:lnTo>
                  <a:lnTo>
                    <a:pt x="1175" y="117"/>
                  </a:lnTo>
                  <a:lnTo>
                    <a:pt x="1175" y="117"/>
                  </a:lnTo>
                  <a:lnTo>
                    <a:pt x="1174" y="127"/>
                  </a:lnTo>
                  <a:lnTo>
                    <a:pt x="1173" y="136"/>
                  </a:lnTo>
                  <a:lnTo>
                    <a:pt x="1171" y="145"/>
                  </a:lnTo>
                  <a:lnTo>
                    <a:pt x="1169" y="152"/>
                  </a:lnTo>
                  <a:lnTo>
                    <a:pt x="1165" y="159"/>
                  </a:lnTo>
                  <a:lnTo>
                    <a:pt x="1161" y="164"/>
                  </a:lnTo>
                  <a:lnTo>
                    <a:pt x="1157" y="170"/>
                  </a:lnTo>
                  <a:lnTo>
                    <a:pt x="1152" y="173"/>
                  </a:lnTo>
                  <a:lnTo>
                    <a:pt x="1152" y="173"/>
                  </a:lnTo>
                  <a:lnTo>
                    <a:pt x="1147" y="176"/>
                  </a:lnTo>
                  <a:lnTo>
                    <a:pt x="1141" y="178"/>
                  </a:lnTo>
                  <a:lnTo>
                    <a:pt x="1128" y="180"/>
                  </a:lnTo>
                  <a:lnTo>
                    <a:pt x="1115" y="181"/>
                  </a:lnTo>
                  <a:lnTo>
                    <a:pt x="1101" y="182"/>
                  </a:lnTo>
                  <a:lnTo>
                    <a:pt x="1101" y="182"/>
                  </a:lnTo>
                  <a:lnTo>
                    <a:pt x="1086" y="182"/>
                  </a:lnTo>
                  <a:lnTo>
                    <a:pt x="1086" y="182"/>
                  </a:lnTo>
                  <a:lnTo>
                    <a:pt x="1085" y="182"/>
                  </a:lnTo>
                  <a:lnTo>
                    <a:pt x="1085" y="182"/>
                  </a:lnTo>
                  <a:lnTo>
                    <a:pt x="1015" y="181"/>
                  </a:lnTo>
                  <a:lnTo>
                    <a:pt x="1015" y="181"/>
                  </a:lnTo>
                  <a:lnTo>
                    <a:pt x="930" y="181"/>
                  </a:lnTo>
                  <a:lnTo>
                    <a:pt x="930" y="181"/>
                  </a:lnTo>
                  <a:lnTo>
                    <a:pt x="874" y="181"/>
                  </a:lnTo>
                  <a:lnTo>
                    <a:pt x="825" y="182"/>
                  </a:lnTo>
                  <a:lnTo>
                    <a:pt x="825" y="182"/>
                  </a:lnTo>
                  <a:lnTo>
                    <a:pt x="789" y="183"/>
                  </a:lnTo>
                  <a:lnTo>
                    <a:pt x="789" y="18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4" name="Freeform 260"/>
            <p:cNvSpPr/>
            <p:nvPr/>
          </p:nvSpPr>
          <p:spPr bwMode="auto">
            <a:xfrm>
              <a:off x="3270250" y="2755900"/>
              <a:ext cx="95250" cy="98425"/>
            </a:xfrm>
            <a:custGeom>
              <a:avLst/>
              <a:gdLst/>
              <a:ahLst/>
              <a:cxnLst>
                <a:cxn ang="0">
                  <a:pos x="96" y="186"/>
                </a:cxn>
                <a:cxn ang="0">
                  <a:pos x="86" y="186"/>
                </a:cxn>
                <a:cxn ang="0">
                  <a:pos x="63" y="182"/>
                </a:cxn>
                <a:cxn ang="0">
                  <a:pos x="37" y="173"/>
                </a:cxn>
                <a:cxn ang="0">
                  <a:pos x="18" y="162"/>
                </a:cxn>
                <a:cxn ang="0">
                  <a:pos x="10" y="154"/>
                </a:cxn>
                <a:cxn ang="0">
                  <a:pos x="4" y="144"/>
                </a:cxn>
                <a:cxn ang="0">
                  <a:pos x="3" y="138"/>
                </a:cxn>
                <a:cxn ang="0">
                  <a:pos x="0" y="96"/>
                </a:cxn>
                <a:cxn ang="0">
                  <a:pos x="1" y="53"/>
                </a:cxn>
                <a:cxn ang="0">
                  <a:pos x="1" y="17"/>
                </a:cxn>
                <a:cxn ang="0">
                  <a:pos x="3" y="9"/>
                </a:cxn>
                <a:cxn ang="0">
                  <a:pos x="7" y="4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4" y="6"/>
                </a:cxn>
                <a:cxn ang="0">
                  <a:pos x="37" y="12"/>
                </a:cxn>
                <a:cxn ang="0">
                  <a:pos x="37" y="17"/>
                </a:cxn>
                <a:cxn ang="0">
                  <a:pos x="37" y="46"/>
                </a:cxn>
                <a:cxn ang="0">
                  <a:pos x="37" y="102"/>
                </a:cxn>
                <a:cxn ang="0">
                  <a:pos x="37" y="106"/>
                </a:cxn>
                <a:cxn ang="0">
                  <a:pos x="36" y="115"/>
                </a:cxn>
                <a:cxn ang="0">
                  <a:pos x="37" y="126"/>
                </a:cxn>
                <a:cxn ang="0">
                  <a:pos x="40" y="132"/>
                </a:cxn>
                <a:cxn ang="0">
                  <a:pos x="43" y="134"/>
                </a:cxn>
                <a:cxn ang="0">
                  <a:pos x="72" y="147"/>
                </a:cxn>
                <a:cxn ang="0">
                  <a:pos x="83" y="149"/>
                </a:cxn>
                <a:cxn ang="0">
                  <a:pos x="98" y="151"/>
                </a:cxn>
                <a:cxn ang="0">
                  <a:pos x="105" y="150"/>
                </a:cxn>
                <a:cxn ang="0">
                  <a:pos x="119" y="148"/>
                </a:cxn>
                <a:cxn ang="0">
                  <a:pos x="126" y="146"/>
                </a:cxn>
                <a:cxn ang="0">
                  <a:pos x="136" y="137"/>
                </a:cxn>
                <a:cxn ang="0">
                  <a:pos x="141" y="126"/>
                </a:cxn>
                <a:cxn ang="0">
                  <a:pos x="143" y="114"/>
                </a:cxn>
                <a:cxn ang="0">
                  <a:pos x="143" y="98"/>
                </a:cxn>
                <a:cxn ang="0">
                  <a:pos x="143" y="46"/>
                </a:cxn>
                <a:cxn ang="0">
                  <a:pos x="143" y="26"/>
                </a:cxn>
                <a:cxn ang="0">
                  <a:pos x="144" y="19"/>
                </a:cxn>
                <a:cxn ang="0">
                  <a:pos x="148" y="13"/>
                </a:cxn>
                <a:cxn ang="0">
                  <a:pos x="155" y="10"/>
                </a:cxn>
                <a:cxn ang="0">
                  <a:pos x="161" y="9"/>
                </a:cxn>
                <a:cxn ang="0">
                  <a:pos x="171" y="11"/>
                </a:cxn>
                <a:cxn ang="0">
                  <a:pos x="176" y="16"/>
                </a:cxn>
                <a:cxn ang="0">
                  <a:pos x="178" y="22"/>
                </a:cxn>
                <a:cxn ang="0">
                  <a:pos x="179" y="26"/>
                </a:cxn>
                <a:cxn ang="0">
                  <a:pos x="180" y="56"/>
                </a:cxn>
                <a:cxn ang="0">
                  <a:pos x="180" y="105"/>
                </a:cxn>
                <a:cxn ang="0">
                  <a:pos x="177" y="129"/>
                </a:cxn>
                <a:cxn ang="0">
                  <a:pos x="170" y="151"/>
                </a:cxn>
                <a:cxn ang="0">
                  <a:pos x="168" y="157"/>
                </a:cxn>
                <a:cxn ang="0">
                  <a:pos x="160" y="166"/>
                </a:cxn>
                <a:cxn ang="0">
                  <a:pos x="144" y="177"/>
                </a:cxn>
                <a:cxn ang="0">
                  <a:pos x="121" y="184"/>
                </a:cxn>
                <a:cxn ang="0">
                  <a:pos x="96" y="186"/>
                </a:cxn>
              </a:cxnLst>
              <a:rect l="0" t="0" r="r" b="b"/>
              <a:pathLst>
                <a:path w="180" h="186">
                  <a:moveTo>
                    <a:pt x="96" y="186"/>
                  </a:moveTo>
                  <a:lnTo>
                    <a:pt x="9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76" y="185"/>
                  </a:lnTo>
                  <a:lnTo>
                    <a:pt x="63" y="182"/>
                  </a:lnTo>
                  <a:lnTo>
                    <a:pt x="49" y="178"/>
                  </a:lnTo>
                  <a:lnTo>
                    <a:pt x="37" y="173"/>
                  </a:lnTo>
                  <a:lnTo>
                    <a:pt x="24" y="166"/>
                  </a:lnTo>
                  <a:lnTo>
                    <a:pt x="18" y="162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6" y="149"/>
                  </a:lnTo>
                  <a:lnTo>
                    <a:pt x="4" y="144"/>
                  </a:lnTo>
                  <a:lnTo>
                    <a:pt x="3" y="138"/>
                  </a:lnTo>
                  <a:lnTo>
                    <a:pt x="3" y="138"/>
                  </a:lnTo>
                  <a:lnTo>
                    <a:pt x="1" y="118"/>
                  </a:lnTo>
                  <a:lnTo>
                    <a:pt x="0" y="96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9"/>
                  </a:lnTo>
                  <a:lnTo>
                    <a:pt x="37" y="12"/>
                  </a:lnTo>
                  <a:lnTo>
                    <a:pt x="37" y="17"/>
                  </a:lnTo>
                  <a:lnTo>
                    <a:pt x="37" y="17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37" y="73"/>
                  </a:lnTo>
                  <a:lnTo>
                    <a:pt x="37" y="102"/>
                  </a:lnTo>
                  <a:lnTo>
                    <a:pt x="37" y="102"/>
                  </a:lnTo>
                  <a:lnTo>
                    <a:pt x="37" y="106"/>
                  </a:lnTo>
                  <a:lnTo>
                    <a:pt x="37" y="106"/>
                  </a:lnTo>
                  <a:lnTo>
                    <a:pt x="36" y="115"/>
                  </a:lnTo>
                  <a:lnTo>
                    <a:pt x="36" y="123"/>
                  </a:lnTo>
                  <a:lnTo>
                    <a:pt x="37" y="126"/>
                  </a:lnTo>
                  <a:lnTo>
                    <a:pt x="38" y="129"/>
                  </a:lnTo>
                  <a:lnTo>
                    <a:pt x="40" y="132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62" y="143"/>
                  </a:lnTo>
                  <a:lnTo>
                    <a:pt x="72" y="147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91" y="150"/>
                  </a:lnTo>
                  <a:lnTo>
                    <a:pt x="98" y="151"/>
                  </a:lnTo>
                  <a:lnTo>
                    <a:pt x="98" y="151"/>
                  </a:lnTo>
                  <a:lnTo>
                    <a:pt x="105" y="150"/>
                  </a:lnTo>
                  <a:lnTo>
                    <a:pt x="112" y="149"/>
                  </a:lnTo>
                  <a:lnTo>
                    <a:pt x="119" y="148"/>
                  </a:lnTo>
                  <a:lnTo>
                    <a:pt x="126" y="146"/>
                  </a:lnTo>
                  <a:lnTo>
                    <a:pt x="126" y="146"/>
                  </a:lnTo>
                  <a:lnTo>
                    <a:pt x="131" y="142"/>
                  </a:lnTo>
                  <a:lnTo>
                    <a:pt x="136" y="137"/>
                  </a:lnTo>
                  <a:lnTo>
                    <a:pt x="139" y="132"/>
                  </a:lnTo>
                  <a:lnTo>
                    <a:pt x="141" y="126"/>
                  </a:lnTo>
                  <a:lnTo>
                    <a:pt x="142" y="120"/>
                  </a:lnTo>
                  <a:lnTo>
                    <a:pt x="143" y="114"/>
                  </a:lnTo>
                  <a:lnTo>
                    <a:pt x="143" y="101"/>
                  </a:lnTo>
                  <a:lnTo>
                    <a:pt x="143" y="98"/>
                  </a:lnTo>
                  <a:lnTo>
                    <a:pt x="143" y="98"/>
                  </a:lnTo>
                  <a:lnTo>
                    <a:pt x="143" y="46"/>
                  </a:lnTo>
                  <a:lnTo>
                    <a:pt x="143" y="26"/>
                  </a:lnTo>
                  <a:lnTo>
                    <a:pt x="143" y="26"/>
                  </a:lnTo>
                  <a:lnTo>
                    <a:pt x="143" y="22"/>
                  </a:lnTo>
                  <a:lnTo>
                    <a:pt x="144" y="19"/>
                  </a:lnTo>
                  <a:lnTo>
                    <a:pt x="146" y="16"/>
                  </a:lnTo>
                  <a:lnTo>
                    <a:pt x="148" y="13"/>
                  </a:lnTo>
                  <a:lnTo>
                    <a:pt x="151" y="11"/>
                  </a:lnTo>
                  <a:lnTo>
                    <a:pt x="155" y="10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68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6" y="16"/>
                  </a:lnTo>
                  <a:lnTo>
                    <a:pt x="177" y="19"/>
                  </a:lnTo>
                  <a:lnTo>
                    <a:pt x="178" y="22"/>
                  </a:lnTo>
                  <a:lnTo>
                    <a:pt x="179" y="26"/>
                  </a:lnTo>
                  <a:lnTo>
                    <a:pt x="179" y="26"/>
                  </a:lnTo>
                  <a:lnTo>
                    <a:pt x="180" y="56"/>
                  </a:lnTo>
                  <a:lnTo>
                    <a:pt x="180" y="56"/>
                  </a:lnTo>
                  <a:lnTo>
                    <a:pt x="180" y="81"/>
                  </a:lnTo>
                  <a:lnTo>
                    <a:pt x="180" y="105"/>
                  </a:lnTo>
                  <a:lnTo>
                    <a:pt x="179" y="117"/>
                  </a:lnTo>
                  <a:lnTo>
                    <a:pt x="177" y="129"/>
                  </a:lnTo>
                  <a:lnTo>
                    <a:pt x="174" y="141"/>
                  </a:lnTo>
                  <a:lnTo>
                    <a:pt x="170" y="151"/>
                  </a:lnTo>
                  <a:lnTo>
                    <a:pt x="170" y="151"/>
                  </a:lnTo>
                  <a:lnTo>
                    <a:pt x="168" y="157"/>
                  </a:lnTo>
                  <a:lnTo>
                    <a:pt x="164" y="162"/>
                  </a:lnTo>
                  <a:lnTo>
                    <a:pt x="160" y="166"/>
                  </a:lnTo>
                  <a:lnTo>
                    <a:pt x="155" y="171"/>
                  </a:lnTo>
                  <a:lnTo>
                    <a:pt x="144" y="177"/>
                  </a:lnTo>
                  <a:lnTo>
                    <a:pt x="133" y="181"/>
                  </a:lnTo>
                  <a:lnTo>
                    <a:pt x="121" y="184"/>
                  </a:lnTo>
                  <a:lnTo>
                    <a:pt x="111" y="185"/>
                  </a:lnTo>
                  <a:lnTo>
                    <a:pt x="96" y="186"/>
                  </a:lnTo>
                  <a:lnTo>
                    <a:pt x="96" y="18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5" name="Freeform 261"/>
            <p:cNvSpPr>
              <a:spLocks noEditPoints="1"/>
            </p:cNvSpPr>
            <p:nvPr/>
          </p:nvSpPr>
          <p:spPr bwMode="auto">
            <a:xfrm>
              <a:off x="3392488" y="2101850"/>
              <a:ext cx="571500" cy="552450"/>
            </a:xfrm>
            <a:custGeom>
              <a:avLst/>
              <a:gdLst/>
              <a:ahLst/>
              <a:cxnLst>
                <a:cxn ang="0">
                  <a:pos x="90" y="1031"/>
                </a:cxn>
                <a:cxn ang="0">
                  <a:pos x="39" y="981"/>
                </a:cxn>
                <a:cxn ang="0">
                  <a:pos x="14" y="919"/>
                </a:cxn>
                <a:cxn ang="0">
                  <a:pos x="2" y="822"/>
                </a:cxn>
                <a:cxn ang="0">
                  <a:pos x="21" y="696"/>
                </a:cxn>
                <a:cxn ang="0">
                  <a:pos x="72" y="662"/>
                </a:cxn>
                <a:cxn ang="0">
                  <a:pos x="156" y="662"/>
                </a:cxn>
                <a:cxn ang="0">
                  <a:pos x="304" y="621"/>
                </a:cxn>
                <a:cxn ang="0">
                  <a:pos x="434" y="530"/>
                </a:cxn>
                <a:cxn ang="0">
                  <a:pos x="522" y="404"/>
                </a:cxn>
                <a:cxn ang="0">
                  <a:pos x="552" y="331"/>
                </a:cxn>
                <a:cxn ang="0">
                  <a:pos x="463" y="291"/>
                </a:cxn>
                <a:cxn ang="0">
                  <a:pos x="416" y="236"/>
                </a:cxn>
                <a:cxn ang="0">
                  <a:pos x="431" y="187"/>
                </a:cxn>
                <a:cxn ang="0">
                  <a:pos x="519" y="115"/>
                </a:cxn>
                <a:cxn ang="0">
                  <a:pos x="695" y="33"/>
                </a:cxn>
                <a:cxn ang="0">
                  <a:pos x="803" y="0"/>
                </a:cxn>
                <a:cxn ang="0">
                  <a:pos x="871" y="23"/>
                </a:cxn>
                <a:cxn ang="0">
                  <a:pos x="926" y="79"/>
                </a:cxn>
                <a:cxn ang="0">
                  <a:pos x="999" y="171"/>
                </a:cxn>
                <a:cxn ang="0">
                  <a:pos x="1070" y="299"/>
                </a:cxn>
                <a:cxn ang="0">
                  <a:pos x="1078" y="371"/>
                </a:cxn>
                <a:cxn ang="0">
                  <a:pos x="1033" y="400"/>
                </a:cxn>
                <a:cxn ang="0">
                  <a:pos x="975" y="395"/>
                </a:cxn>
                <a:cxn ang="0">
                  <a:pos x="911" y="434"/>
                </a:cxn>
                <a:cxn ang="0">
                  <a:pos x="891" y="540"/>
                </a:cxn>
                <a:cxn ang="0">
                  <a:pos x="847" y="641"/>
                </a:cxn>
                <a:cxn ang="0">
                  <a:pos x="710" y="834"/>
                </a:cxn>
                <a:cxn ang="0">
                  <a:pos x="529" y="958"/>
                </a:cxn>
                <a:cxn ang="0">
                  <a:pos x="341" y="1031"/>
                </a:cxn>
                <a:cxn ang="0">
                  <a:pos x="214" y="1041"/>
                </a:cxn>
                <a:cxn ang="0">
                  <a:pos x="62" y="702"/>
                </a:cxn>
                <a:cxn ang="0">
                  <a:pos x="39" y="753"/>
                </a:cxn>
                <a:cxn ang="0">
                  <a:pos x="47" y="883"/>
                </a:cxn>
                <a:cxn ang="0">
                  <a:pos x="76" y="979"/>
                </a:cxn>
                <a:cxn ang="0">
                  <a:pos x="164" y="1005"/>
                </a:cxn>
                <a:cxn ang="0">
                  <a:pos x="286" y="1003"/>
                </a:cxn>
                <a:cxn ang="0">
                  <a:pos x="419" y="969"/>
                </a:cxn>
                <a:cxn ang="0">
                  <a:pos x="633" y="851"/>
                </a:cxn>
                <a:cxn ang="0">
                  <a:pos x="781" y="689"/>
                </a:cxn>
                <a:cxn ang="0">
                  <a:pos x="848" y="553"/>
                </a:cxn>
                <a:cxn ang="0">
                  <a:pos x="860" y="487"/>
                </a:cxn>
                <a:cxn ang="0">
                  <a:pos x="886" y="388"/>
                </a:cxn>
                <a:cxn ang="0">
                  <a:pos x="899" y="356"/>
                </a:cxn>
                <a:cxn ang="0">
                  <a:pos x="915" y="346"/>
                </a:cxn>
                <a:cxn ang="0">
                  <a:pos x="1012" y="363"/>
                </a:cxn>
                <a:cxn ang="0">
                  <a:pos x="1046" y="347"/>
                </a:cxn>
                <a:cxn ang="0">
                  <a:pos x="1012" y="268"/>
                </a:cxn>
                <a:cxn ang="0">
                  <a:pos x="962" y="177"/>
                </a:cxn>
                <a:cxn ang="0">
                  <a:pos x="890" y="90"/>
                </a:cxn>
                <a:cxn ang="0">
                  <a:pos x="839" y="46"/>
                </a:cxn>
                <a:cxn ang="0">
                  <a:pos x="774" y="44"/>
                </a:cxn>
                <a:cxn ang="0">
                  <a:pos x="627" y="97"/>
                </a:cxn>
                <a:cxn ang="0">
                  <a:pos x="513" y="166"/>
                </a:cxn>
                <a:cxn ang="0">
                  <a:pos x="452" y="222"/>
                </a:cxn>
                <a:cxn ang="0">
                  <a:pos x="498" y="269"/>
                </a:cxn>
                <a:cxn ang="0">
                  <a:pos x="563" y="293"/>
                </a:cxn>
                <a:cxn ang="0">
                  <a:pos x="583" y="298"/>
                </a:cxn>
                <a:cxn ang="0">
                  <a:pos x="589" y="328"/>
                </a:cxn>
                <a:cxn ang="0">
                  <a:pos x="533" y="458"/>
                </a:cxn>
                <a:cxn ang="0">
                  <a:pos x="431" y="582"/>
                </a:cxn>
                <a:cxn ang="0">
                  <a:pos x="248" y="684"/>
                </a:cxn>
                <a:cxn ang="0">
                  <a:pos x="129" y="696"/>
                </a:cxn>
              </a:cxnLst>
              <a:rect l="0" t="0" r="r" b="b"/>
              <a:pathLst>
                <a:path w="1082" h="1042">
                  <a:moveTo>
                    <a:pt x="173" y="1042"/>
                  </a:moveTo>
                  <a:lnTo>
                    <a:pt x="173" y="1042"/>
                  </a:lnTo>
                  <a:lnTo>
                    <a:pt x="153" y="1041"/>
                  </a:lnTo>
                  <a:lnTo>
                    <a:pt x="134" y="1040"/>
                  </a:lnTo>
                  <a:lnTo>
                    <a:pt x="118" y="1038"/>
                  </a:lnTo>
                  <a:lnTo>
                    <a:pt x="102" y="1035"/>
                  </a:lnTo>
                  <a:lnTo>
                    <a:pt x="102" y="1035"/>
                  </a:lnTo>
                  <a:lnTo>
                    <a:pt x="90" y="1031"/>
                  </a:lnTo>
                  <a:lnTo>
                    <a:pt x="78" y="1027"/>
                  </a:lnTo>
                  <a:lnTo>
                    <a:pt x="68" y="1022"/>
                  </a:lnTo>
                  <a:lnTo>
                    <a:pt x="60" y="1017"/>
                  </a:lnTo>
                  <a:lnTo>
                    <a:pt x="53" y="1011"/>
                  </a:lnTo>
                  <a:lnTo>
                    <a:pt x="47" y="1003"/>
                  </a:lnTo>
                  <a:lnTo>
                    <a:pt x="42" y="992"/>
                  </a:lnTo>
                  <a:lnTo>
                    <a:pt x="39" y="981"/>
                  </a:lnTo>
                  <a:lnTo>
                    <a:pt x="39" y="981"/>
                  </a:lnTo>
                  <a:lnTo>
                    <a:pt x="37" y="973"/>
                  </a:lnTo>
                  <a:lnTo>
                    <a:pt x="34" y="964"/>
                  </a:lnTo>
                  <a:lnTo>
                    <a:pt x="27" y="950"/>
                  </a:lnTo>
                  <a:lnTo>
                    <a:pt x="27" y="950"/>
                  </a:lnTo>
                  <a:lnTo>
                    <a:pt x="20" y="935"/>
                  </a:lnTo>
                  <a:lnTo>
                    <a:pt x="16" y="927"/>
                  </a:lnTo>
                  <a:lnTo>
                    <a:pt x="14" y="919"/>
                  </a:lnTo>
                  <a:lnTo>
                    <a:pt x="14" y="919"/>
                  </a:lnTo>
                  <a:lnTo>
                    <a:pt x="13" y="907"/>
                  </a:lnTo>
                  <a:lnTo>
                    <a:pt x="12" y="894"/>
                  </a:lnTo>
                  <a:lnTo>
                    <a:pt x="12" y="894"/>
                  </a:lnTo>
                  <a:lnTo>
                    <a:pt x="11" y="879"/>
                  </a:lnTo>
                  <a:lnTo>
                    <a:pt x="8" y="863"/>
                  </a:lnTo>
                  <a:lnTo>
                    <a:pt x="8" y="863"/>
                  </a:lnTo>
                  <a:lnTo>
                    <a:pt x="5" y="846"/>
                  </a:lnTo>
                  <a:lnTo>
                    <a:pt x="2" y="822"/>
                  </a:lnTo>
                  <a:lnTo>
                    <a:pt x="0" y="794"/>
                  </a:lnTo>
                  <a:lnTo>
                    <a:pt x="0" y="780"/>
                  </a:lnTo>
                  <a:lnTo>
                    <a:pt x="0" y="764"/>
                  </a:lnTo>
                  <a:lnTo>
                    <a:pt x="2" y="750"/>
                  </a:lnTo>
                  <a:lnTo>
                    <a:pt x="4" y="735"/>
                  </a:lnTo>
                  <a:lnTo>
                    <a:pt x="8" y="721"/>
                  </a:lnTo>
                  <a:lnTo>
                    <a:pt x="13" y="707"/>
                  </a:lnTo>
                  <a:lnTo>
                    <a:pt x="21" y="696"/>
                  </a:lnTo>
                  <a:lnTo>
                    <a:pt x="29" y="685"/>
                  </a:lnTo>
                  <a:lnTo>
                    <a:pt x="33" y="680"/>
                  </a:lnTo>
                  <a:lnTo>
                    <a:pt x="39" y="675"/>
                  </a:lnTo>
                  <a:lnTo>
                    <a:pt x="44" y="672"/>
                  </a:lnTo>
                  <a:lnTo>
                    <a:pt x="52" y="668"/>
                  </a:lnTo>
                  <a:lnTo>
                    <a:pt x="52" y="668"/>
                  </a:lnTo>
                  <a:lnTo>
                    <a:pt x="61" y="664"/>
                  </a:lnTo>
                  <a:lnTo>
                    <a:pt x="72" y="662"/>
                  </a:lnTo>
                  <a:lnTo>
                    <a:pt x="85" y="660"/>
                  </a:lnTo>
                  <a:lnTo>
                    <a:pt x="98" y="660"/>
                  </a:lnTo>
                  <a:lnTo>
                    <a:pt x="98" y="660"/>
                  </a:lnTo>
                  <a:lnTo>
                    <a:pt x="127" y="661"/>
                  </a:lnTo>
                  <a:lnTo>
                    <a:pt x="127" y="661"/>
                  </a:lnTo>
                  <a:lnTo>
                    <a:pt x="141" y="662"/>
                  </a:lnTo>
                  <a:lnTo>
                    <a:pt x="156" y="662"/>
                  </a:lnTo>
                  <a:lnTo>
                    <a:pt x="156" y="662"/>
                  </a:lnTo>
                  <a:lnTo>
                    <a:pt x="173" y="661"/>
                  </a:lnTo>
                  <a:lnTo>
                    <a:pt x="189" y="659"/>
                  </a:lnTo>
                  <a:lnTo>
                    <a:pt x="189" y="659"/>
                  </a:lnTo>
                  <a:lnTo>
                    <a:pt x="228" y="648"/>
                  </a:lnTo>
                  <a:lnTo>
                    <a:pt x="248" y="642"/>
                  </a:lnTo>
                  <a:lnTo>
                    <a:pt x="266" y="636"/>
                  </a:lnTo>
                  <a:lnTo>
                    <a:pt x="285" y="629"/>
                  </a:lnTo>
                  <a:lnTo>
                    <a:pt x="304" y="621"/>
                  </a:lnTo>
                  <a:lnTo>
                    <a:pt x="323" y="612"/>
                  </a:lnTo>
                  <a:lnTo>
                    <a:pt x="342" y="602"/>
                  </a:lnTo>
                  <a:lnTo>
                    <a:pt x="342" y="602"/>
                  </a:lnTo>
                  <a:lnTo>
                    <a:pt x="361" y="591"/>
                  </a:lnTo>
                  <a:lnTo>
                    <a:pt x="380" y="577"/>
                  </a:lnTo>
                  <a:lnTo>
                    <a:pt x="399" y="563"/>
                  </a:lnTo>
                  <a:lnTo>
                    <a:pt x="416" y="547"/>
                  </a:lnTo>
                  <a:lnTo>
                    <a:pt x="434" y="530"/>
                  </a:lnTo>
                  <a:lnTo>
                    <a:pt x="451" y="511"/>
                  </a:lnTo>
                  <a:lnTo>
                    <a:pt x="468" y="490"/>
                  </a:lnTo>
                  <a:lnTo>
                    <a:pt x="482" y="470"/>
                  </a:lnTo>
                  <a:lnTo>
                    <a:pt x="482" y="470"/>
                  </a:lnTo>
                  <a:lnTo>
                    <a:pt x="495" y="452"/>
                  </a:lnTo>
                  <a:lnTo>
                    <a:pt x="507" y="433"/>
                  </a:lnTo>
                  <a:lnTo>
                    <a:pt x="517" y="413"/>
                  </a:lnTo>
                  <a:lnTo>
                    <a:pt x="522" y="404"/>
                  </a:lnTo>
                  <a:lnTo>
                    <a:pt x="526" y="393"/>
                  </a:lnTo>
                  <a:lnTo>
                    <a:pt x="526" y="393"/>
                  </a:lnTo>
                  <a:lnTo>
                    <a:pt x="531" y="379"/>
                  </a:lnTo>
                  <a:lnTo>
                    <a:pt x="537" y="365"/>
                  </a:lnTo>
                  <a:lnTo>
                    <a:pt x="537" y="365"/>
                  </a:lnTo>
                  <a:lnTo>
                    <a:pt x="545" y="349"/>
                  </a:lnTo>
                  <a:lnTo>
                    <a:pt x="548" y="341"/>
                  </a:lnTo>
                  <a:lnTo>
                    <a:pt x="552" y="331"/>
                  </a:lnTo>
                  <a:lnTo>
                    <a:pt x="553" y="325"/>
                  </a:lnTo>
                  <a:lnTo>
                    <a:pt x="546" y="324"/>
                  </a:lnTo>
                  <a:lnTo>
                    <a:pt x="546" y="324"/>
                  </a:lnTo>
                  <a:lnTo>
                    <a:pt x="530" y="321"/>
                  </a:lnTo>
                  <a:lnTo>
                    <a:pt x="513" y="317"/>
                  </a:lnTo>
                  <a:lnTo>
                    <a:pt x="496" y="310"/>
                  </a:lnTo>
                  <a:lnTo>
                    <a:pt x="478" y="301"/>
                  </a:lnTo>
                  <a:lnTo>
                    <a:pt x="463" y="291"/>
                  </a:lnTo>
                  <a:lnTo>
                    <a:pt x="447" y="280"/>
                  </a:lnTo>
                  <a:lnTo>
                    <a:pt x="441" y="273"/>
                  </a:lnTo>
                  <a:lnTo>
                    <a:pt x="435" y="266"/>
                  </a:lnTo>
                  <a:lnTo>
                    <a:pt x="429" y="259"/>
                  </a:lnTo>
                  <a:lnTo>
                    <a:pt x="423" y="252"/>
                  </a:lnTo>
                  <a:lnTo>
                    <a:pt x="423" y="252"/>
                  </a:lnTo>
                  <a:lnTo>
                    <a:pt x="419" y="243"/>
                  </a:lnTo>
                  <a:lnTo>
                    <a:pt x="416" y="236"/>
                  </a:lnTo>
                  <a:lnTo>
                    <a:pt x="415" y="229"/>
                  </a:lnTo>
                  <a:lnTo>
                    <a:pt x="414" y="222"/>
                  </a:lnTo>
                  <a:lnTo>
                    <a:pt x="415" y="216"/>
                  </a:lnTo>
                  <a:lnTo>
                    <a:pt x="416" y="209"/>
                  </a:lnTo>
                  <a:lnTo>
                    <a:pt x="419" y="203"/>
                  </a:lnTo>
                  <a:lnTo>
                    <a:pt x="422" y="198"/>
                  </a:lnTo>
                  <a:lnTo>
                    <a:pt x="427" y="192"/>
                  </a:lnTo>
                  <a:lnTo>
                    <a:pt x="431" y="187"/>
                  </a:lnTo>
                  <a:lnTo>
                    <a:pt x="441" y="176"/>
                  </a:lnTo>
                  <a:lnTo>
                    <a:pt x="453" y="166"/>
                  </a:lnTo>
                  <a:lnTo>
                    <a:pt x="466" y="157"/>
                  </a:lnTo>
                  <a:lnTo>
                    <a:pt x="466" y="157"/>
                  </a:lnTo>
                  <a:lnTo>
                    <a:pt x="481" y="144"/>
                  </a:lnTo>
                  <a:lnTo>
                    <a:pt x="481" y="144"/>
                  </a:lnTo>
                  <a:lnTo>
                    <a:pt x="500" y="130"/>
                  </a:lnTo>
                  <a:lnTo>
                    <a:pt x="519" y="115"/>
                  </a:lnTo>
                  <a:lnTo>
                    <a:pt x="540" y="103"/>
                  </a:lnTo>
                  <a:lnTo>
                    <a:pt x="563" y="90"/>
                  </a:lnTo>
                  <a:lnTo>
                    <a:pt x="588" y="77"/>
                  </a:lnTo>
                  <a:lnTo>
                    <a:pt x="613" y="65"/>
                  </a:lnTo>
                  <a:lnTo>
                    <a:pt x="642" y="53"/>
                  </a:lnTo>
                  <a:lnTo>
                    <a:pt x="672" y="41"/>
                  </a:lnTo>
                  <a:lnTo>
                    <a:pt x="672" y="41"/>
                  </a:lnTo>
                  <a:lnTo>
                    <a:pt x="695" y="33"/>
                  </a:lnTo>
                  <a:lnTo>
                    <a:pt x="695" y="33"/>
                  </a:lnTo>
                  <a:lnTo>
                    <a:pt x="719" y="23"/>
                  </a:lnTo>
                  <a:lnTo>
                    <a:pt x="744" y="14"/>
                  </a:lnTo>
                  <a:lnTo>
                    <a:pt x="767" y="7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03" y="0"/>
                  </a:lnTo>
                  <a:lnTo>
                    <a:pt x="803" y="0"/>
                  </a:lnTo>
                  <a:lnTo>
                    <a:pt x="815" y="1"/>
                  </a:lnTo>
                  <a:lnTo>
                    <a:pt x="826" y="4"/>
                  </a:lnTo>
                  <a:lnTo>
                    <a:pt x="838" y="8"/>
                  </a:lnTo>
                  <a:lnTo>
                    <a:pt x="850" y="13"/>
                  </a:lnTo>
                  <a:lnTo>
                    <a:pt x="850" y="13"/>
                  </a:lnTo>
                  <a:lnTo>
                    <a:pt x="863" y="19"/>
                  </a:lnTo>
                  <a:lnTo>
                    <a:pt x="863" y="19"/>
                  </a:lnTo>
                  <a:lnTo>
                    <a:pt x="871" y="23"/>
                  </a:lnTo>
                  <a:lnTo>
                    <a:pt x="878" y="27"/>
                  </a:lnTo>
                  <a:lnTo>
                    <a:pt x="883" y="32"/>
                  </a:lnTo>
                  <a:lnTo>
                    <a:pt x="889" y="36"/>
                  </a:lnTo>
                  <a:lnTo>
                    <a:pt x="899" y="46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17" y="69"/>
                  </a:lnTo>
                  <a:lnTo>
                    <a:pt x="926" y="79"/>
                  </a:lnTo>
                  <a:lnTo>
                    <a:pt x="926" y="79"/>
                  </a:lnTo>
                  <a:lnTo>
                    <a:pt x="946" y="100"/>
                  </a:lnTo>
                  <a:lnTo>
                    <a:pt x="966" y="122"/>
                  </a:lnTo>
                  <a:lnTo>
                    <a:pt x="975" y="134"/>
                  </a:lnTo>
                  <a:lnTo>
                    <a:pt x="984" y="146"/>
                  </a:lnTo>
                  <a:lnTo>
                    <a:pt x="992" y="159"/>
                  </a:lnTo>
                  <a:lnTo>
                    <a:pt x="999" y="171"/>
                  </a:lnTo>
                  <a:lnTo>
                    <a:pt x="999" y="171"/>
                  </a:lnTo>
                  <a:lnTo>
                    <a:pt x="1018" y="209"/>
                  </a:lnTo>
                  <a:lnTo>
                    <a:pt x="1031" y="230"/>
                  </a:lnTo>
                  <a:lnTo>
                    <a:pt x="1044" y="251"/>
                  </a:lnTo>
                  <a:lnTo>
                    <a:pt x="1044" y="251"/>
                  </a:lnTo>
                  <a:lnTo>
                    <a:pt x="1059" y="275"/>
                  </a:lnTo>
                  <a:lnTo>
                    <a:pt x="1065" y="287"/>
                  </a:lnTo>
                  <a:lnTo>
                    <a:pt x="1070" y="299"/>
                  </a:lnTo>
                  <a:lnTo>
                    <a:pt x="1070" y="299"/>
                  </a:lnTo>
                  <a:lnTo>
                    <a:pt x="1073" y="309"/>
                  </a:lnTo>
                  <a:lnTo>
                    <a:pt x="1077" y="319"/>
                  </a:lnTo>
                  <a:lnTo>
                    <a:pt x="1080" y="332"/>
                  </a:lnTo>
                  <a:lnTo>
                    <a:pt x="1082" y="346"/>
                  </a:lnTo>
                  <a:lnTo>
                    <a:pt x="1082" y="352"/>
                  </a:lnTo>
                  <a:lnTo>
                    <a:pt x="1081" y="358"/>
                  </a:lnTo>
                  <a:lnTo>
                    <a:pt x="1080" y="365"/>
                  </a:lnTo>
                  <a:lnTo>
                    <a:pt x="1078" y="371"/>
                  </a:lnTo>
                  <a:lnTo>
                    <a:pt x="1076" y="377"/>
                  </a:lnTo>
                  <a:lnTo>
                    <a:pt x="1072" y="382"/>
                  </a:lnTo>
                  <a:lnTo>
                    <a:pt x="1067" y="387"/>
                  </a:lnTo>
                  <a:lnTo>
                    <a:pt x="1062" y="391"/>
                  </a:lnTo>
                  <a:lnTo>
                    <a:pt x="1062" y="391"/>
                  </a:lnTo>
                  <a:lnTo>
                    <a:pt x="1052" y="395"/>
                  </a:lnTo>
                  <a:lnTo>
                    <a:pt x="1043" y="398"/>
                  </a:lnTo>
                  <a:lnTo>
                    <a:pt x="1033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21" y="400"/>
                  </a:lnTo>
                  <a:lnTo>
                    <a:pt x="1010" y="400"/>
                  </a:lnTo>
                  <a:lnTo>
                    <a:pt x="997" y="398"/>
                  </a:lnTo>
                  <a:lnTo>
                    <a:pt x="997" y="398"/>
                  </a:lnTo>
                  <a:lnTo>
                    <a:pt x="975" y="395"/>
                  </a:lnTo>
                  <a:lnTo>
                    <a:pt x="975" y="395"/>
                  </a:lnTo>
                  <a:lnTo>
                    <a:pt x="952" y="392"/>
                  </a:lnTo>
                  <a:lnTo>
                    <a:pt x="930" y="388"/>
                  </a:lnTo>
                  <a:lnTo>
                    <a:pt x="923" y="387"/>
                  </a:lnTo>
                  <a:lnTo>
                    <a:pt x="922" y="392"/>
                  </a:lnTo>
                  <a:lnTo>
                    <a:pt x="922" y="392"/>
                  </a:lnTo>
                  <a:lnTo>
                    <a:pt x="917" y="413"/>
                  </a:lnTo>
                  <a:lnTo>
                    <a:pt x="911" y="434"/>
                  </a:lnTo>
                  <a:lnTo>
                    <a:pt x="911" y="434"/>
                  </a:lnTo>
                  <a:lnTo>
                    <a:pt x="905" y="452"/>
                  </a:lnTo>
                  <a:lnTo>
                    <a:pt x="900" y="472"/>
                  </a:lnTo>
                  <a:lnTo>
                    <a:pt x="895" y="491"/>
                  </a:lnTo>
                  <a:lnTo>
                    <a:pt x="894" y="501"/>
                  </a:lnTo>
                  <a:lnTo>
                    <a:pt x="894" y="511"/>
                  </a:lnTo>
                  <a:lnTo>
                    <a:pt x="894" y="511"/>
                  </a:lnTo>
                  <a:lnTo>
                    <a:pt x="893" y="525"/>
                  </a:lnTo>
                  <a:lnTo>
                    <a:pt x="891" y="540"/>
                  </a:lnTo>
                  <a:lnTo>
                    <a:pt x="887" y="554"/>
                  </a:lnTo>
                  <a:lnTo>
                    <a:pt x="882" y="568"/>
                  </a:lnTo>
                  <a:lnTo>
                    <a:pt x="877" y="582"/>
                  </a:lnTo>
                  <a:lnTo>
                    <a:pt x="870" y="596"/>
                  </a:lnTo>
                  <a:lnTo>
                    <a:pt x="856" y="623"/>
                  </a:lnTo>
                  <a:lnTo>
                    <a:pt x="856" y="623"/>
                  </a:lnTo>
                  <a:lnTo>
                    <a:pt x="847" y="641"/>
                  </a:lnTo>
                  <a:lnTo>
                    <a:pt x="847" y="641"/>
                  </a:lnTo>
                  <a:lnTo>
                    <a:pt x="832" y="669"/>
                  </a:lnTo>
                  <a:lnTo>
                    <a:pt x="815" y="699"/>
                  </a:lnTo>
                  <a:lnTo>
                    <a:pt x="795" y="730"/>
                  </a:lnTo>
                  <a:lnTo>
                    <a:pt x="774" y="761"/>
                  </a:lnTo>
                  <a:lnTo>
                    <a:pt x="750" y="791"/>
                  </a:lnTo>
                  <a:lnTo>
                    <a:pt x="737" y="806"/>
                  </a:lnTo>
                  <a:lnTo>
                    <a:pt x="724" y="821"/>
                  </a:lnTo>
                  <a:lnTo>
                    <a:pt x="710" y="834"/>
                  </a:lnTo>
                  <a:lnTo>
                    <a:pt x="695" y="848"/>
                  </a:lnTo>
                  <a:lnTo>
                    <a:pt x="680" y="861"/>
                  </a:lnTo>
                  <a:lnTo>
                    <a:pt x="664" y="874"/>
                  </a:lnTo>
                  <a:lnTo>
                    <a:pt x="664" y="874"/>
                  </a:lnTo>
                  <a:lnTo>
                    <a:pt x="629" y="897"/>
                  </a:lnTo>
                  <a:lnTo>
                    <a:pt x="595" y="919"/>
                  </a:lnTo>
                  <a:lnTo>
                    <a:pt x="562" y="940"/>
                  </a:lnTo>
                  <a:lnTo>
                    <a:pt x="529" y="958"/>
                  </a:lnTo>
                  <a:lnTo>
                    <a:pt x="497" y="975"/>
                  </a:lnTo>
                  <a:lnTo>
                    <a:pt x="463" y="989"/>
                  </a:lnTo>
                  <a:lnTo>
                    <a:pt x="430" y="1004"/>
                  </a:lnTo>
                  <a:lnTo>
                    <a:pt x="396" y="1015"/>
                  </a:lnTo>
                  <a:lnTo>
                    <a:pt x="396" y="1015"/>
                  </a:lnTo>
                  <a:lnTo>
                    <a:pt x="377" y="1021"/>
                  </a:lnTo>
                  <a:lnTo>
                    <a:pt x="359" y="1026"/>
                  </a:lnTo>
                  <a:lnTo>
                    <a:pt x="341" y="1031"/>
                  </a:lnTo>
                  <a:lnTo>
                    <a:pt x="323" y="1034"/>
                  </a:lnTo>
                  <a:lnTo>
                    <a:pt x="306" y="1037"/>
                  </a:lnTo>
                  <a:lnTo>
                    <a:pt x="288" y="1038"/>
                  </a:lnTo>
                  <a:lnTo>
                    <a:pt x="271" y="1040"/>
                  </a:lnTo>
                  <a:lnTo>
                    <a:pt x="252" y="1040"/>
                  </a:lnTo>
                  <a:lnTo>
                    <a:pt x="252" y="1040"/>
                  </a:lnTo>
                  <a:lnTo>
                    <a:pt x="214" y="1041"/>
                  </a:lnTo>
                  <a:lnTo>
                    <a:pt x="214" y="1041"/>
                  </a:lnTo>
                  <a:lnTo>
                    <a:pt x="173" y="1042"/>
                  </a:lnTo>
                  <a:lnTo>
                    <a:pt x="173" y="1042"/>
                  </a:lnTo>
                  <a:close/>
                  <a:moveTo>
                    <a:pt x="98" y="694"/>
                  </a:moveTo>
                  <a:lnTo>
                    <a:pt x="98" y="694"/>
                  </a:lnTo>
                  <a:lnTo>
                    <a:pt x="84" y="695"/>
                  </a:lnTo>
                  <a:lnTo>
                    <a:pt x="71" y="698"/>
                  </a:lnTo>
                  <a:lnTo>
                    <a:pt x="66" y="700"/>
                  </a:lnTo>
                  <a:lnTo>
                    <a:pt x="62" y="702"/>
                  </a:lnTo>
                  <a:lnTo>
                    <a:pt x="58" y="705"/>
                  </a:lnTo>
                  <a:lnTo>
                    <a:pt x="55" y="708"/>
                  </a:lnTo>
                  <a:lnTo>
                    <a:pt x="55" y="708"/>
                  </a:lnTo>
                  <a:lnTo>
                    <a:pt x="51" y="714"/>
                  </a:lnTo>
                  <a:lnTo>
                    <a:pt x="47" y="721"/>
                  </a:lnTo>
                  <a:lnTo>
                    <a:pt x="44" y="729"/>
                  </a:lnTo>
                  <a:lnTo>
                    <a:pt x="42" y="736"/>
                  </a:lnTo>
                  <a:lnTo>
                    <a:pt x="39" y="753"/>
                  </a:lnTo>
                  <a:lnTo>
                    <a:pt x="38" y="768"/>
                  </a:lnTo>
                  <a:lnTo>
                    <a:pt x="38" y="768"/>
                  </a:lnTo>
                  <a:lnTo>
                    <a:pt x="38" y="783"/>
                  </a:lnTo>
                  <a:lnTo>
                    <a:pt x="39" y="797"/>
                  </a:lnTo>
                  <a:lnTo>
                    <a:pt x="42" y="826"/>
                  </a:lnTo>
                  <a:lnTo>
                    <a:pt x="42" y="826"/>
                  </a:lnTo>
                  <a:lnTo>
                    <a:pt x="45" y="855"/>
                  </a:lnTo>
                  <a:lnTo>
                    <a:pt x="47" y="883"/>
                  </a:lnTo>
                  <a:lnTo>
                    <a:pt x="47" y="883"/>
                  </a:lnTo>
                  <a:lnTo>
                    <a:pt x="48" y="893"/>
                  </a:lnTo>
                  <a:lnTo>
                    <a:pt x="51" y="909"/>
                  </a:lnTo>
                  <a:lnTo>
                    <a:pt x="55" y="926"/>
                  </a:lnTo>
                  <a:lnTo>
                    <a:pt x="61" y="945"/>
                  </a:lnTo>
                  <a:lnTo>
                    <a:pt x="68" y="962"/>
                  </a:lnTo>
                  <a:lnTo>
                    <a:pt x="72" y="971"/>
                  </a:lnTo>
                  <a:lnTo>
                    <a:pt x="76" y="979"/>
                  </a:lnTo>
                  <a:lnTo>
                    <a:pt x="82" y="985"/>
                  </a:lnTo>
                  <a:lnTo>
                    <a:pt x="87" y="990"/>
                  </a:lnTo>
                  <a:lnTo>
                    <a:pt x="93" y="994"/>
                  </a:lnTo>
                  <a:lnTo>
                    <a:pt x="98" y="996"/>
                  </a:lnTo>
                  <a:lnTo>
                    <a:pt x="98" y="996"/>
                  </a:lnTo>
                  <a:lnTo>
                    <a:pt x="121" y="1001"/>
                  </a:lnTo>
                  <a:lnTo>
                    <a:pt x="142" y="1004"/>
                  </a:lnTo>
                  <a:lnTo>
                    <a:pt x="164" y="1005"/>
                  </a:lnTo>
                  <a:lnTo>
                    <a:pt x="183" y="1005"/>
                  </a:lnTo>
                  <a:lnTo>
                    <a:pt x="183" y="1005"/>
                  </a:lnTo>
                  <a:lnTo>
                    <a:pt x="218" y="1004"/>
                  </a:lnTo>
                  <a:lnTo>
                    <a:pt x="218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70" y="1004"/>
                  </a:lnTo>
                  <a:lnTo>
                    <a:pt x="286" y="1003"/>
                  </a:lnTo>
                  <a:lnTo>
                    <a:pt x="304" y="1001"/>
                  </a:lnTo>
                  <a:lnTo>
                    <a:pt x="320" y="999"/>
                  </a:lnTo>
                  <a:lnTo>
                    <a:pt x="337" y="994"/>
                  </a:lnTo>
                  <a:lnTo>
                    <a:pt x="353" y="991"/>
                  </a:lnTo>
                  <a:lnTo>
                    <a:pt x="370" y="986"/>
                  </a:lnTo>
                  <a:lnTo>
                    <a:pt x="386" y="981"/>
                  </a:lnTo>
                  <a:lnTo>
                    <a:pt x="386" y="981"/>
                  </a:lnTo>
                  <a:lnTo>
                    <a:pt x="419" y="969"/>
                  </a:lnTo>
                  <a:lnTo>
                    <a:pt x="451" y="955"/>
                  </a:lnTo>
                  <a:lnTo>
                    <a:pt x="483" y="941"/>
                  </a:lnTo>
                  <a:lnTo>
                    <a:pt x="514" y="925"/>
                  </a:lnTo>
                  <a:lnTo>
                    <a:pt x="544" y="909"/>
                  </a:lnTo>
                  <a:lnTo>
                    <a:pt x="574" y="891"/>
                  </a:lnTo>
                  <a:lnTo>
                    <a:pt x="603" y="872"/>
                  </a:lnTo>
                  <a:lnTo>
                    <a:pt x="633" y="851"/>
                  </a:lnTo>
                  <a:lnTo>
                    <a:pt x="633" y="851"/>
                  </a:lnTo>
                  <a:lnTo>
                    <a:pt x="647" y="841"/>
                  </a:lnTo>
                  <a:lnTo>
                    <a:pt x="661" y="829"/>
                  </a:lnTo>
                  <a:lnTo>
                    <a:pt x="674" y="818"/>
                  </a:lnTo>
                  <a:lnTo>
                    <a:pt x="687" y="805"/>
                  </a:lnTo>
                  <a:lnTo>
                    <a:pt x="713" y="779"/>
                  </a:lnTo>
                  <a:lnTo>
                    <a:pt x="737" y="751"/>
                  </a:lnTo>
                  <a:lnTo>
                    <a:pt x="760" y="720"/>
                  </a:lnTo>
                  <a:lnTo>
                    <a:pt x="781" y="689"/>
                  </a:lnTo>
                  <a:lnTo>
                    <a:pt x="799" y="656"/>
                  </a:lnTo>
                  <a:lnTo>
                    <a:pt x="808" y="639"/>
                  </a:lnTo>
                  <a:lnTo>
                    <a:pt x="816" y="623"/>
                  </a:lnTo>
                  <a:lnTo>
                    <a:pt x="821" y="610"/>
                  </a:lnTo>
                  <a:lnTo>
                    <a:pt x="821" y="610"/>
                  </a:lnTo>
                  <a:lnTo>
                    <a:pt x="835" y="581"/>
                  </a:lnTo>
                  <a:lnTo>
                    <a:pt x="848" y="553"/>
                  </a:lnTo>
                  <a:lnTo>
                    <a:pt x="848" y="553"/>
                  </a:lnTo>
                  <a:lnTo>
                    <a:pt x="853" y="542"/>
                  </a:lnTo>
                  <a:lnTo>
                    <a:pt x="855" y="533"/>
                  </a:lnTo>
                  <a:lnTo>
                    <a:pt x="856" y="523"/>
                  </a:lnTo>
                  <a:lnTo>
                    <a:pt x="856" y="515"/>
                  </a:lnTo>
                  <a:lnTo>
                    <a:pt x="856" y="515"/>
                  </a:lnTo>
                  <a:lnTo>
                    <a:pt x="857" y="504"/>
                  </a:lnTo>
                  <a:lnTo>
                    <a:pt x="859" y="492"/>
                  </a:lnTo>
                  <a:lnTo>
                    <a:pt x="860" y="487"/>
                  </a:lnTo>
                  <a:lnTo>
                    <a:pt x="860" y="487"/>
                  </a:lnTo>
                  <a:lnTo>
                    <a:pt x="868" y="456"/>
                  </a:lnTo>
                  <a:lnTo>
                    <a:pt x="875" y="425"/>
                  </a:lnTo>
                  <a:lnTo>
                    <a:pt x="875" y="425"/>
                  </a:lnTo>
                  <a:lnTo>
                    <a:pt x="878" y="414"/>
                  </a:lnTo>
                  <a:lnTo>
                    <a:pt x="881" y="404"/>
                  </a:lnTo>
                  <a:lnTo>
                    <a:pt x="881" y="404"/>
                  </a:lnTo>
                  <a:lnTo>
                    <a:pt x="886" y="388"/>
                  </a:lnTo>
                  <a:lnTo>
                    <a:pt x="888" y="380"/>
                  </a:lnTo>
                  <a:lnTo>
                    <a:pt x="890" y="372"/>
                  </a:lnTo>
                  <a:lnTo>
                    <a:pt x="890" y="372"/>
                  </a:lnTo>
                  <a:lnTo>
                    <a:pt x="890" y="367"/>
                  </a:lnTo>
                  <a:lnTo>
                    <a:pt x="892" y="363"/>
                  </a:lnTo>
                  <a:lnTo>
                    <a:pt x="894" y="360"/>
                  </a:lnTo>
                  <a:lnTo>
                    <a:pt x="898" y="357"/>
                  </a:lnTo>
                  <a:lnTo>
                    <a:pt x="899" y="356"/>
                  </a:lnTo>
                  <a:lnTo>
                    <a:pt x="900" y="355"/>
                  </a:lnTo>
                  <a:lnTo>
                    <a:pt x="900" y="355"/>
                  </a:lnTo>
                  <a:lnTo>
                    <a:pt x="901" y="352"/>
                  </a:lnTo>
                  <a:lnTo>
                    <a:pt x="903" y="349"/>
                  </a:lnTo>
                  <a:lnTo>
                    <a:pt x="907" y="347"/>
                  </a:lnTo>
                  <a:lnTo>
                    <a:pt x="912" y="346"/>
                  </a:lnTo>
                  <a:lnTo>
                    <a:pt x="912" y="346"/>
                  </a:lnTo>
                  <a:lnTo>
                    <a:pt x="915" y="346"/>
                  </a:lnTo>
                  <a:lnTo>
                    <a:pt x="918" y="347"/>
                  </a:lnTo>
                  <a:lnTo>
                    <a:pt x="918" y="347"/>
                  </a:lnTo>
                  <a:lnTo>
                    <a:pt x="934" y="352"/>
                  </a:lnTo>
                  <a:lnTo>
                    <a:pt x="957" y="357"/>
                  </a:lnTo>
                  <a:lnTo>
                    <a:pt x="985" y="362"/>
                  </a:lnTo>
                  <a:lnTo>
                    <a:pt x="999" y="363"/>
                  </a:lnTo>
                  <a:lnTo>
                    <a:pt x="1012" y="363"/>
                  </a:lnTo>
                  <a:lnTo>
                    <a:pt x="1012" y="363"/>
                  </a:lnTo>
                  <a:lnTo>
                    <a:pt x="1023" y="363"/>
                  </a:lnTo>
                  <a:lnTo>
                    <a:pt x="1031" y="361"/>
                  </a:lnTo>
                  <a:lnTo>
                    <a:pt x="1038" y="359"/>
                  </a:lnTo>
                  <a:lnTo>
                    <a:pt x="1043" y="355"/>
                  </a:lnTo>
                  <a:lnTo>
                    <a:pt x="1043" y="355"/>
                  </a:lnTo>
                  <a:lnTo>
                    <a:pt x="1044" y="353"/>
                  </a:lnTo>
                  <a:lnTo>
                    <a:pt x="1045" y="350"/>
                  </a:lnTo>
                  <a:lnTo>
                    <a:pt x="1046" y="347"/>
                  </a:lnTo>
                  <a:lnTo>
                    <a:pt x="1046" y="344"/>
                  </a:lnTo>
                  <a:lnTo>
                    <a:pt x="1046" y="344"/>
                  </a:lnTo>
                  <a:lnTo>
                    <a:pt x="1044" y="333"/>
                  </a:lnTo>
                  <a:lnTo>
                    <a:pt x="1041" y="323"/>
                  </a:lnTo>
                  <a:lnTo>
                    <a:pt x="1038" y="313"/>
                  </a:lnTo>
                  <a:lnTo>
                    <a:pt x="1033" y="303"/>
                  </a:lnTo>
                  <a:lnTo>
                    <a:pt x="1023" y="285"/>
                  </a:lnTo>
                  <a:lnTo>
                    <a:pt x="1012" y="268"/>
                  </a:lnTo>
                  <a:lnTo>
                    <a:pt x="1012" y="268"/>
                  </a:lnTo>
                  <a:lnTo>
                    <a:pt x="1006" y="258"/>
                  </a:lnTo>
                  <a:lnTo>
                    <a:pt x="1000" y="248"/>
                  </a:lnTo>
                  <a:lnTo>
                    <a:pt x="988" y="225"/>
                  </a:lnTo>
                  <a:lnTo>
                    <a:pt x="988" y="225"/>
                  </a:lnTo>
                  <a:lnTo>
                    <a:pt x="976" y="200"/>
                  </a:lnTo>
                  <a:lnTo>
                    <a:pt x="969" y="189"/>
                  </a:lnTo>
                  <a:lnTo>
                    <a:pt x="962" y="177"/>
                  </a:lnTo>
                  <a:lnTo>
                    <a:pt x="962" y="177"/>
                  </a:lnTo>
                  <a:lnTo>
                    <a:pt x="939" y="148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02" y="105"/>
                  </a:lnTo>
                  <a:lnTo>
                    <a:pt x="902" y="105"/>
                  </a:lnTo>
                  <a:lnTo>
                    <a:pt x="890" y="90"/>
                  </a:lnTo>
                  <a:lnTo>
                    <a:pt x="890" y="90"/>
                  </a:lnTo>
                  <a:lnTo>
                    <a:pt x="879" y="75"/>
                  </a:lnTo>
                  <a:lnTo>
                    <a:pt x="874" y="69"/>
                  </a:lnTo>
                  <a:lnTo>
                    <a:pt x="868" y="63"/>
                  </a:lnTo>
                  <a:lnTo>
                    <a:pt x="868" y="63"/>
                  </a:lnTo>
                  <a:lnTo>
                    <a:pt x="860" y="58"/>
                  </a:lnTo>
                  <a:lnTo>
                    <a:pt x="853" y="53"/>
                  </a:lnTo>
                  <a:lnTo>
                    <a:pt x="846" y="49"/>
                  </a:lnTo>
                  <a:lnTo>
                    <a:pt x="839" y="46"/>
                  </a:lnTo>
                  <a:lnTo>
                    <a:pt x="830" y="43"/>
                  </a:lnTo>
                  <a:lnTo>
                    <a:pt x="822" y="42"/>
                  </a:lnTo>
                  <a:lnTo>
                    <a:pt x="814" y="41"/>
                  </a:lnTo>
                  <a:lnTo>
                    <a:pt x="805" y="40"/>
                  </a:lnTo>
                  <a:lnTo>
                    <a:pt x="805" y="40"/>
                  </a:lnTo>
                  <a:lnTo>
                    <a:pt x="794" y="41"/>
                  </a:lnTo>
                  <a:lnTo>
                    <a:pt x="784" y="42"/>
                  </a:lnTo>
                  <a:lnTo>
                    <a:pt x="774" y="44"/>
                  </a:lnTo>
                  <a:lnTo>
                    <a:pt x="763" y="47"/>
                  </a:lnTo>
                  <a:lnTo>
                    <a:pt x="742" y="53"/>
                  </a:lnTo>
                  <a:lnTo>
                    <a:pt x="721" y="61"/>
                  </a:lnTo>
                  <a:lnTo>
                    <a:pt x="714" y="64"/>
                  </a:lnTo>
                  <a:lnTo>
                    <a:pt x="695" y="71"/>
                  </a:lnTo>
                  <a:lnTo>
                    <a:pt x="695" y="71"/>
                  </a:lnTo>
                  <a:lnTo>
                    <a:pt x="661" y="83"/>
                  </a:lnTo>
                  <a:lnTo>
                    <a:pt x="627" y="97"/>
                  </a:lnTo>
                  <a:lnTo>
                    <a:pt x="610" y="105"/>
                  </a:lnTo>
                  <a:lnTo>
                    <a:pt x="595" y="112"/>
                  </a:lnTo>
                  <a:lnTo>
                    <a:pt x="578" y="122"/>
                  </a:lnTo>
                  <a:lnTo>
                    <a:pt x="564" y="131"/>
                  </a:lnTo>
                  <a:lnTo>
                    <a:pt x="564" y="131"/>
                  </a:lnTo>
                  <a:lnTo>
                    <a:pt x="538" y="148"/>
                  </a:lnTo>
                  <a:lnTo>
                    <a:pt x="513" y="166"/>
                  </a:lnTo>
                  <a:lnTo>
                    <a:pt x="513" y="166"/>
                  </a:lnTo>
                  <a:lnTo>
                    <a:pt x="490" y="184"/>
                  </a:lnTo>
                  <a:lnTo>
                    <a:pt x="466" y="201"/>
                  </a:lnTo>
                  <a:lnTo>
                    <a:pt x="466" y="201"/>
                  </a:lnTo>
                  <a:lnTo>
                    <a:pt x="461" y="204"/>
                  </a:lnTo>
                  <a:lnTo>
                    <a:pt x="458" y="207"/>
                  </a:lnTo>
                  <a:lnTo>
                    <a:pt x="454" y="211"/>
                  </a:lnTo>
                  <a:lnTo>
                    <a:pt x="453" y="215"/>
                  </a:lnTo>
                  <a:lnTo>
                    <a:pt x="452" y="222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4" y="233"/>
                  </a:lnTo>
                  <a:lnTo>
                    <a:pt x="459" y="239"/>
                  </a:lnTo>
                  <a:lnTo>
                    <a:pt x="463" y="245"/>
                  </a:lnTo>
                  <a:lnTo>
                    <a:pt x="469" y="250"/>
                  </a:lnTo>
                  <a:lnTo>
                    <a:pt x="482" y="260"/>
                  </a:lnTo>
                  <a:lnTo>
                    <a:pt x="498" y="269"/>
                  </a:lnTo>
                  <a:lnTo>
                    <a:pt x="514" y="277"/>
                  </a:lnTo>
                  <a:lnTo>
                    <a:pt x="530" y="283"/>
                  </a:lnTo>
                  <a:lnTo>
                    <a:pt x="543" y="287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7" y="290"/>
                  </a:lnTo>
                  <a:lnTo>
                    <a:pt x="560" y="291"/>
                  </a:lnTo>
                  <a:lnTo>
                    <a:pt x="563" y="293"/>
                  </a:lnTo>
                  <a:lnTo>
                    <a:pt x="566" y="295"/>
                  </a:lnTo>
                  <a:lnTo>
                    <a:pt x="568" y="298"/>
                  </a:lnTo>
                  <a:lnTo>
                    <a:pt x="571" y="297"/>
                  </a:lnTo>
                  <a:lnTo>
                    <a:pt x="571" y="297"/>
                  </a:lnTo>
                  <a:lnTo>
                    <a:pt x="575" y="297"/>
                  </a:lnTo>
                  <a:lnTo>
                    <a:pt x="575" y="297"/>
                  </a:lnTo>
                  <a:lnTo>
                    <a:pt x="578" y="297"/>
                  </a:lnTo>
                  <a:lnTo>
                    <a:pt x="583" y="298"/>
                  </a:lnTo>
                  <a:lnTo>
                    <a:pt x="586" y="299"/>
                  </a:lnTo>
                  <a:lnTo>
                    <a:pt x="588" y="301"/>
                  </a:lnTo>
                  <a:lnTo>
                    <a:pt x="588" y="301"/>
                  </a:lnTo>
                  <a:lnTo>
                    <a:pt x="590" y="304"/>
                  </a:lnTo>
                  <a:lnTo>
                    <a:pt x="591" y="306"/>
                  </a:lnTo>
                  <a:lnTo>
                    <a:pt x="591" y="313"/>
                  </a:lnTo>
                  <a:lnTo>
                    <a:pt x="591" y="313"/>
                  </a:lnTo>
                  <a:lnTo>
                    <a:pt x="589" y="328"/>
                  </a:lnTo>
                  <a:lnTo>
                    <a:pt x="586" y="344"/>
                  </a:lnTo>
                  <a:lnTo>
                    <a:pt x="581" y="358"/>
                  </a:lnTo>
                  <a:lnTo>
                    <a:pt x="576" y="373"/>
                  </a:lnTo>
                  <a:lnTo>
                    <a:pt x="571" y="388"/>
                  </a:lnTo>
                  <a:lnTo>
                    <a:pt x="565" y="403"/>
                  </a:lnTo>
                  <a:lnTo>
                    <a:pt x="558" y="417"/>
                  </a:lnTo>
                  <a:lnTo>
                    <a:pt x="549" y="430"/>
                  </a:lnTo>
                  <a:lnTo>
                    <a:pt x="533" y="458"/>
                  </a:lnTo>
                  <a:lnTo>
                    <a:pt x="514" y="485"/>
                  </a:lnTo>
                  <a:lnTo>
                    <a:pt x="495" y="512"/>
                  </a:lnTo>
                  <a:lnTo>
                    <a:pt x="474" y="537"/>
                  </a:lnTo>
                  <a:lnTo>
                    <a:pt x="474" y="537"/>
                  </a:lnTo>
                  <a:lnTo>
                    <a:pt x="465" y="548"/>
                  </a:lnTo>
                  <a:lnTo>
                    <a:pt x="453" y="561"/>
                  </a:lnTo>
                  <a:lnTo>
                    <a:pt x="442" y="571"/>
                  </a:lnTo>
                  <a:lnTo>
                    <a:pt x="431" y="582"/>
                  </a:lnTo>
                  <a:lnTo>
                    <a:pt x="418" y="593"/>
                  </a:lnTo>
                  <a:lnTo>
                    <a:pt x="405" y="603"/>
                  </a:lnTo>
                  <a:lnTo>
                    <a:pt x="378" y="622"/>
                  </a:lnTo>
                  <a:lnTo>
                    <a:pt x="348" y="640"/>
                  </a:lnTo>
                  <a:lnTo>
                    <a:pt x="317" y="656"/>
                  </a:lnTo>
                  <a:lnTo>
                    <a:pt x="284" y="670"/>
                  </a:lnTo>
                  <a:lnTo>
                    <a:pt x="248" y="684"/>
                  </a:lnTo>
                  <a:lnTo>
                    <a:pt x="248" y="684"/>
                  </a:lnTo>
                  <a:lnTo>
                    <a:pt x="226" y="690"/>
                  </a:lnTo>
                  <a:lnTo>
                    <a:pt x="204" y="694"/>
                  </a:lnTo>
                  <a:lnTo>
                    <a:pt x="181" y="697"/>
                  </a:lnTo>
                  <a:lnTo>
                    <a:pt x="158" y="698"/>
                  </a:lnTo>
                  <a:lnTo>
                    <a:pt x="158" y="698"/>
                  </a:lnTo>
                  <a:lnTo>
                    <a:pt x="140" y="697"/>
                  </a:lnTo>
                  <a:lnTo>
                    <a:pt x="140" y="697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15" y="695"/>
                  </a:lnTo>
                  <a:lnTo>
                    <a:pt x="98" y="694"/>
                  </a:lnTo>
                  <a:lnTo>
                    <a:pt x="98" y="6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7" name="组合 956"/>
          <p:cNvGrpSpPr/>
          <p:nvPr/>
        </p:nvGrpSpPr>
        <p:grpSpPr>
          <a:xfrm>
            <a:off x="2248379" y="2493486"/>
            <a:ext cx="876300" cy="910167"/>
            <a:chOff x="2254250" y="2162175"/>
            <a:chExt cx="657225" cy="682625"/>
          </a:xfrm>
          <a:solidFill>
            <a:srgbClr val="1043AB"/>
          </a:solidFill>
        </p:grpSpPr>
        <p:sp>
          <p:nvSpPr>
            <p:cNvPr id="16646" name="Freeform 262"/>
            <p:cNvSpPr/>
            <p:nvPr/>
          </p:nvSpPr>
          <p:spPr bwMode="auto">
            <a:xfrm>
              <a:off x="2292350" y="2236788"/>
              <a:ext cx="38100" cy="1793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58" y="7"/>
                </a:cxn>
                <a:cxn ang="0">
                  <a:pos x="52" y="16"/>
                </a:cxn>
                <a:cxn ang="0">
                  <a:pos x="50" y="36"/>
                </a:cxn>
                <a:cxn ang="0">
                  <a:pos x="48" y="64"/>
                </a:cxn>
                <a:cxn ang="0">
                  <a:pos x="41" y="122"/>
                </a:cxn>
                <a:cxn ang="0">
                  <a:pos x="36" y="150"/>
                </a:cxn>
                <a:cxn ang="0">
                  <a:pos x="14" y="245"/>
                </a:cxn>
                <a:cxn ang="0">
                  <a:pos x="9" y="267"/>
                </a:cxn>
                <a:cxn ang="0">
                  <a:pos x="1" y="311"/>
                </a:cxn>
                <a:cxn ang="0">
                  <a:pos x="0" y="333"/>
                </a:cxn>
                <a:cxn ang="0">
                  <a:pos x="0" y="335"/>
                </a:cxn>
                <a:cxn ang="0">
                  <a:pos x="2" y="338"/>
                </a:cxn>
                <a:cxn ang="0">
                  <a:pos x="10" y="338"/>
                </a:cxn>
                <a:cxn ang="0">
                  <a:pos x="12" y="338"/>
                </a:cxn>
                <a:cxn ang="0">
                  <a:pos x="14" y="335"/>
                </a:cxn>
                <a:cxn ang="0">
                  <a:pos x="14" y="331"/>
                </a:cxn>
                <a:cxn ang="0">
                  <a:pos x="12" y="328"/>
                </a:cxn>
                <a:cxn ang="0">
                  <a:pos x="9" y="328"/>
                </a:cxn>
                <a:cxn ang="0">
                  <a:pos x="10" y="310"/>
                </a:cxn>
                <a:cxn ang="0">
                  <a:pos x="16" y="272"/>
                </a:cxn>
                <a:cxn ang="0">
                  <a:pos x="31" y="215"/>
                </a:cxn>
                <a:cxn ang="0">
                  <a:pos x="39" y="178"/>
                </a:cxn>
                <a:cxn ang="0">
                  <a:pos x="50" y="118"/>
                </a:cxn>
                <a:cxn ang="0">
                  <a:pos x="52" y="98"/>
                </a:cxn>
                <a:cxn ang="0">
                  <a:pos x="58" y="54"/>
                </a:cxn>
                <a:cxn ang="0">
                  <a:pos x="61" y="24"/>
                </a:cxn>
                <a:cxn ang="0">
                  <a:pos x="65" y="14"/>
                </a:cxn>
                <a:cxn ang="0">
                  <a:pos x="67" y="15"/>
                </a:cxn>
                <a:cxn ang="0">
                  <a:pos x="71" y="13"/>
                </a:cxn>
                <a:cxn ang="0">
                  <a:pos x="72" y="4"/>
                </a:cxn>
                <a:cxn ang="0">
                  <a:pos x="71" y="2"/>
                </a:cxn>
                <a:cxn ang="0">
                  <a:pos x="67" y="0"/>
                </a:cxn>
                <a:cxn ang="0">
                  <a:pos x="65" y="0"/>
                </a:cxn>
              </a:cxnLst>
              <a:rect l="0" t="0" r="r" b="b"/>
              <a:pathLst>
                <a:path w="72" h="338">
                  <a:moveTo>
                    <a:pt x="65" y="0"/>
                  </a:moveTo>
                  <a:lnTo>
                    <a:pt x="65" y="0"/>
                  </a:lnTo>
                  <a:lnTo>
                    <a:pt x="61" y="4"/>
                  </a:lnTo>
                  <a:lnTo>
                    <a:pt x="58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50" y="2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48" y="64"/>
                  </a:lnTo>
                  <a:lnTo>
                    <a:pt x="45" y="93"/>
                  </a:lnTo>
                  <a:lnTo>
                    <a:pt x="41" y="122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25" y="197"/>
                  </a:lnTo>
                  <a:lnTo>
                    <a:pt x="14" y="245"/>
                  </a:lnTo>
                  <a:lnTo>
                    <a:pt x="14" y="245"/>
                  </a:lnTo>
                  <a:lnTo>
                    <a:pt x="9" y="267"/>
                  </a:lnTo>
                  <a:lnTo>
                    <a:pt x="4" y="289"/>
                  </a:lnTo>
                  <a:lnTo>
                    <a:pt x="1" y="311"/>
                  </a:lnTo>
                  <a:lnTo>
                    <a:pt x="0" y="322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2" y="338"/>
                  </a:lnTo>
                  <a:lnTo>
                    <a:pt x="4" y="338"/>
                  </a:lnTo>
                  <a:lnTo>
                    <a:pt x="10" y="338"/>
                  </a:lnTo>
                  <a:lnTo>
                    <a:pt x="10" y="338"/>
                  </a:lnTo>
                  <a:lnTo>
                    <a:pt x="12" y="338"/>
                  </a:lnTo>
                  <a:lnTo>
                    <a:pt x="14" y="337"/>
                  </a:lnTo>
                  <a:lnTo>
                    <a:pt x="14" y="335"/>
                  </a:lnTo>
                  <a:lnTo>
                    <a:pt x="15" y="333"/>
                  </a:lnTo>
                  <a:lnTo>
                    <a:pt x="14" y="331"/>
                  </a:lnTo>
                  <a:lnTo>
                    <a:pt x="14" y="329"/>
                  </a:lnTo>
                  <a:lnTo>
                    <a:pt x="12" y="328"/>
                  </a:lnTo>
                  <a:lnTo>
                    <a:pt x="10" y="328"/>
                  </a:lnTo>
                  <a:lnTo>
                    <a:pt x="9" y="328"/>
                  </a:lnTo>
                  <a:lnTo>
                    <a:pt x="9" y="328"/>
                  </a:lnTo>
                  <a:lnTo>
                    <a:pt x="10" y="310"/>
                  </a:lnTo>
                  <a:lnTo>
                    <a:pt x="13" y="290"/>
                  </a:lnTo>
                  <a:lnTo>
                    <a:pt x="16" y="272"/>
                  </a:lnTo>
                  <a:lnTo>
                    <a:pt x="20" y="253"/>
                  </a:lnTo>
                  <a:lnTo>
                    <a:pt x="31" y="215"/>
                  </a:lnTo>
                  <a:lnTo>
                    <a:pt x="39" y="178"/>
                  </a:lnTo>
                  <a:lnTo>
                    <a:pt x="39" y="178"/>
                  </a:lnTo>
                  <a:lnTo>
                    <a:pt x="46" y="138"/>
                  </a:lnTo>
                  <a:lnTo>
                    <a:pt x="50" y="11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8" y="54"/>
                  </a:lnTo>
                  <a:lnTo>
                    <a:pt x="58" y="54"/>
                  </a:lnTo>
                  <a:lnTo>
                    <a:pt x="59" y="34"/>
                  </a:lnTo>
                  <a:lnTo>
                    <a:pt x="61" y="24"/>
                  </a:lnTo>
                  <a:lnTo>
                    <a:pt x="62" y="18"/>
                  </a:lnTo>
                  <a:lnTo>
                    <a:pt x="65" y="14"/>
                  </a:lnTo>
                  <a:lnTo>
                    <a:pt x="65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7" name="Freeform 263"/>
            <p:cNvSpPr/>
            <p:nvPr/>
          </p:nvSpPr>
          <p:spPr bwMode="auto">
            <a:xfrm>
              <a:off x="2309813" y="2203450"/>
              <a:ext cx="53975" cy="276225"/>
            </a:xfrm>
            <a:custGeom>
              <a:avLst/>
              <a:gdLst/>
              <a:ahLst/>
              <a:cxnLst>
                <a:cxn ang="0">
                  <a:pos x="104" y="4"/>
                </a:cxn>
                <a:cxn ang="0">
                  <a:pos x="103" y="1"/>
                </a:cxn>
                <a:cxn ang="0">
                  <a:pos x="100" y="0"/>
                </a:cxn>
                <a:cxn ang="0">
                  <a:pos x="97" y="1"/>
                </a:cxn>
                <a:cxn ang="0">
                  <a:pos x="95" y="4"/>
                </a:cxn>
                <a:cxn ang="0">
                  <a:pos x="94" y="16"/>
                </a:cxn>
                <a:cxn ang="0">
                  <a:pos x="90" y="42"/>
                </a:cxn>
                <a:cxn ang="0">
                  <a:pos x="89" y="55"/>
                </a:cxn>
                <a:cxn ang="0">
                  <a:pos x="89" y="103"/>
                </a:cxn>
                <a:cxn ang="0">
                  <a:pos x="87" y="120"/>
                </a:cxn>
                <a:cxn ang="0">
                  <a:pos x="62" y="234"/>
                </a:cxn>
                <a:cxn ang="0">
                  <a:pos x="52" y="273"/>
                </a:cxn>
                <a:cxn ang="0">
                  <a:pos x="32" y="341"/>
                </a:cxn>
                <a:cxn ang="0">
                  <a:pos x="17" y="391"/>
                </a:cxn>
                <a:cxn ang="0">
                  <a:pos x="14" y="409"/>
                </a:cxn>
                <a:cxn ang="0">
                  <a:pos x="12" y="437"/>
                </a:cxn>
                <a:cxn ang="0">
                  <a:pos x="10" y="465"/>
                </a:cxn>
                <a:cxn ang="0">
                  <a:pos x="9" y="478"/>
                </a:cxn>
                <a:cxn ang="0">
                  <a:pos x="9" y="497"/>
                </a:cxn>
                <a:cxn ang="0">
                  <a:pos x="5" y="508"/>
                </a:cxn>
                <a:cxn ang="0">
                  <a:pos x="1" y="513"/>
                </a:cxn>
                <a:cxn ang="0">
                  <a:pos x="0" y="516"/>
                </a:cxn>
                <a:cxn ang="0">
                  <a:pos x="2" y="519"/>
                </a:cxn>
                <a:cxn ang="0">
                  <a:pos x="5" y="520"/>
                </a:cxn>
                <a:cxn ang="0">
                  <a:pos x="8" y="519"/>
                </a:cxn>
                <a:cxn ang="0">
                  <a:pos x="13" y="513"/>
                </a:cxn>
                <a:cxn ang="0">
                  <a:pos x="18" y="502"/>
                </a:cxn>
                <a:cxn ang="0">
                  <a:pos x="18" y="494"/>
                </a:cxn>
                <a:cxn ang="0">
                  <a:pos x="22" y="433"/>
                </a:cxn>
                <a:cxn ang="0">
                  <a:pos x="24" y="413"/>
                </a:cxn>
                <a:cxn ang="0">
                  <a:pos x="31" y="376"/>
                </a:cxn>
                <a:cxn ang="0">
                  <a:pos x="47" y="321"/>
                </a:cxn>
                <a:cxn ang="0">
                  <a:pos x="59" y="285"/>
                </a:cxn>
                <a:cxn ang="0">
                  <a:pos x="79" y="203"/>
                </a:cxn>
                <a:cxn ang="0">
                  <a:pos x="96" y="122"/>
                </a:cxn>
                <a:cxn ang="0">
                  <a:pos x="98" y="92"/>
                </a:cxn>
                <a:cxn ang="0">
                  <a:pos x="98" y="62"/>
                </a:cxn>
                <a:cxn ang="0">
                  <a:pos x="101" y="33"/>
                </a:cxn>
                <a:cxn ang="0">
                  <a:pos x="104" y="4"/>
                </a:cxn>
              </a:cxnLst>
              <a:rect l="0" t="0" r="r" b="b"/>
              <a:pathLst>
                <a:path w="104" h="520">
                  <a:moveTo>
                    <a:pt x="104" y="4"/>
                  </a:move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5" y="2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16"/>
                  </a:lnTo>
                  <a:lnTo>
                    <a:pt x="92" y="30"/>
                  </a:lnTo>
                  <a:lnTo>
                    <a:pt x="90" y="42"/>
                  </a:lnTo>
                  <a:lnTo>
                    <a:pt x="89" y="55"/>
                  </a:lnTo>
                  <a:lnTo>
                    <a:pt x="89" y="55"/>
                  </a:lnTo>
                  <a:lnTo>
                    <a:pt x="90" y="88"/>
                  </a:lnTo>
                  <a:lnTo>
                    <a:pt x="89" y="103"/>
                  </a:lnTo>
                  <a:lnTo>
                    <a:pt x="87" y="120"/>
                  </a:lnTo>
                  <a:lnTo>
                    <a:pt x="87" y="120"/>
                  </a:lnTo>
                  <a:lnTo>
                    <a:pt x="71" y="196"/>
                  </a:lnTo>
                  <a:lnTo>
                    <a:pt x="62" y="234"/>
                  </a:lnTo>
                  <a:lnTo>
                    <a:pt x="52" y="273"/>
                  </a:lnTo>
                  <a:lnTo>
                    <a:pt x="52" y="273"/>
                  </a:lnTo>
                  <a:lnTo>
                    <a:pt x="42" y="307"/>
                  </a:lnTo>
                  <a:lnTo>
                    <a:pt x="32" y="341"/>
                  </a:lnTo>
                  <a:lnTo>
                    <a:pt x="21" y="375"/>
                  </a:lnTo>
                  <a:lnTo>
                    <a:pt x="17" y="391"/>
                  </a:lnTo>
                  <a:lnTo>
                    <a:pt x="14" y="409"/>
                  </a:lnTo>
                  <a:lnTo>
                    <a:pt x="14" y="409"/>
                  </a:lnTo>
                  <a:lnTo>
                    <a:pt x="13" y="423"/>
                  </a:lnTo>
                  <a:lnTo>
                    <a:pt x="12" y="437"/>
                  </a:lnTo>
                  <a:lnTo>
                    <a:pt x="11" y="451"/>
                  </a:lnTo>
                  <a:lnTo>
                    <a:pt x="10" y="465"/>
                  </a:lnTo>
                  <a:lnTo>
                    <a:pt x="10" y="465"/>
                  </a:lnTo>
                  <a:lnTo>
                    <a:pt x="9" y="478"/>
                  </a:lnTo>
                  <a:lnTo>
                    <a:pt x="10" y="490"/>
                  </a:lnTo>
                  <a:lnTo>
                    <a:pt x="9" y="497"/>
                  </a:lnTo>
                  <a:lnTo>
                    <a:pt x="8" y="502"/>
                  </a:lnTo>
                  <a:lnTo>
                    <a:pt x="5" y="508"/>
                  </a:lnTo>
                  <a:lnTo>
                    <a:pt x="1" y="513"/>
                  </a:lnTo>
                  <a:lnTo>
                    <a:pt x="1" y="513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1" y="518"/>
                  </a:lnTo>
                  <a:lnTo>
                    <a:pt x="2" y="519"/>
                  </a:lnTo>
                  <a:lnTo>
                    <a:pt x="3" y="520"/>
                  </a:lnTo>
                  <a:lnTo>
                    <a:pt x="5" y="520"/>
                  </a:lnTo>
                  <a:lnTo>
                    <a:pt x="6" y="520"/>
                  </a:lnTo>
                  <a:lnTo>
                    <a:pt x="8" y="519"/>
                  </a:lnTo>
                  <a:lnTo>
                    <a:pt x="8" y="519"/>
                  </a:lnTo>
                  <a:lnTo>
                    <a:pt x="13" y="513"/>
                  </a:lnTo>
                  <a:lnTo>
                    <a:pt x="16" y="508"/>
                  </a:lnTo>
                  <a:lnTo>
                    <a:pt x="18" y="502"/>
                  </a:lnTo>
                  <a:lnTo>
                    <a:pt x="18" y="494"/>
                  </a:lnTo>
                  <a:lnTo>
                    <a:pt x="18" y="494"/>
                  </a:lnTo>
                  <a:lnTo>
                    <a:pt x="20" y="463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24" y="413"/>
                  </a:lnTo>
                  <a:lnTo>
                    <a:pt x="27" y="394"/>
                  </a:lnTo>
                  <a:lnTo>
                    <a:pt x="31" y="376"/>
                  </a:lnTo>
                  <a:lnTo>
                    <a:pt x="36" y="357"/>
                  </a:lnTo>
                  <a:lnTo>
                    <a:pt x="47" y="321"/>
                  </a:lnTo>
                  <a:lnTo>
                    <a:pt x="59" y="285"/>
                  </a:lnTo>
                  <a:lnTo>
                    <a:pt x="59" y="285"/>
                  </a:lnTo>
                  <a:lnTo>
                    <a:pt x="69" y="245"/>
                  </a:lnTo>
                  <a:lnTo>
                    <a:pt x="79" y="203"/>
                  </a:lnTo>
                  <a:lnTo>
                    <a:pt x="96" y="122"/>
                  </a:lnTo>
                  <a:lnTo>
                    <a:pt x="96" y="122"/>
                  </a:lnTo>
                  <a:lnTo>
                    <a:pt x="98" y="107"/>
                  </a:lnTo>
                  <a:lnTo>
                    <a:pt x="98" y="92"/>
                  </a:lnTo>
                  <a:lnTo>
                    <a:pt x="98" y="62"/>
                  </a:lnTo>
                  <a:lnTo>
                    <a:pt x="98" y="62"/>
                  </a:lnTo>
                  <a:lnTo>
                    <a:pt x="99" y="47"/>
                  </a:lnTo>
                  <a:lnTo>
                    <a:pt x="101" y="33"/>
                  </a:lnTo>
                  <a:lnTo>
                    <a:pt x="103" y="18"/>
                  </a:lnTo>
                  <a:lnTo>
                    <a:pt x="104" y="4"/>
                  </a:lnTo>
                  <a:lnTo>
                    <a:pt x="10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8" name="Freeform 264"/>
            <p:cNvSpPr/>
            <p:nvPr/>
          </p:nvSpPr>
          <p:spPr bwMode="auto">
            <a:xfrm>
              <a:off x="2349500" y="2176463"/>
              <a:ext cx="61913" cy="349250"/>
            </a:xfrm>
            <a:custGeom>
              <a:avLst/>
              <a:gdLst/>
              <a:ahLst/>
              <a:cxnLst>
                <a:cxn ang="0">
                  <a:pos x="108" y="2"/>
                </a:cxn>
                <a:cxn ang="0">
                  <a:pos x="100" y="16"/>
                </a:cxn>
                <a:cxn ang="0">
                  <a:pos x="96" y="30"/>
                </a:cxn>
                <a:cxn ang="0">
                  <a:pos x="93" y="61"/>
                </a:cxn>
                <a:cxn ang="0">
                  <a:pos x="90" y="83"/>
                </a:cxn>
                <a:cxn ang="0">
                  <a:pos x="78" y="150"/>
                </a:cxn>
                <a:cxn ang="0">
                  <a:pos x="69" y="192"/>
                </a:cxn>
                <a:cxn ang="0">
                  <a:pos x="39" y="318"/>
                </a:cxn>
                <a:cxn ang="0">
                  <a:pos x="30" y="360"/>
                </a:cxn>
                <a:cxn ang="0">
                  <a:pos x="18" y="444"/>
                </a:cxn>
                <a:cxn ang="0">
                  <a:pos x="14" y="487"/>
                </a:cxn>
                <a:cxn ang="0">
                  <a:pos x="7" y="577"/>
                </a:cxn>
                <a:cxn ang="0">
                  <a:pos x="2" y="616"/>
                </a:cxn>
                <a:cxn ang="0">
                  <a:pos x="0" y="656"/>
                </a:cxn>
                <a:cxn ang="0">
                  <a:pos x="0" y="657"/>
                </a:cxn>
                <a:cxn ang="0">
                  <a:pos x="2" y="660"/>
                </a:cxn>
                <a:cxn ang="0">
                  <a:pos x="6" y="660"/>
                </a:cxn>
                <a:cxn ang="0">
                  <a:pos x="8" y="657"/>
                </a:cxn>
                <a:cxn ang="0">
                  <a:pos x="9" y="656"/>
                </a:cxn>
                <a:cxn ang="0">
                  <a:pos x="15" y="576"/>
                </a:cxn>
                <a:cxn ang="0">
                  <a:pos x="22" y="496"/>
                </a:cxn>
                <a:cxn ang="0">
                  <a:pos x="26" y="452"/>
                </a:cxn>
                <a:cxn ang="0">
                  <a:pos x="39" y="364"/>
                </a:cxn>
                <a:cxn ang="0">
                  <a:pos x="49" y="320"/>
                </a:cxn>
                <a:cxn ang="0">
                  <a:pos x="85" y="161"/>
                </a:cxn>
                <a:cxn ang="0">
                  <a:pos x="92" y="123"/>
                </a:cxn>
                <a:cxn ang="0">
                  <a:pos x="99" y="86"/>
                </a:cxn>
                <a:cxn ang="0">
                  <a:pos x="103" y="45"/>
                </a:cxn>
                <a:cxn ang="0">
                  <a:pos x="108" y="25"/>
                </a:cxn>
                <a:cxn ang="0">
                  <a:pos x="116" y="6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1" y="0"/>
                </a:cxn>
                <a:cxn ang="0">
                  <a:pos x="108" y="2"/>
                </a:cxn>
              </a:cxnLst>
              <a:rect l="0" t="0" r="r" b="b"/>
              <a:pathLst>
                <a:path w="117" h="660">
                  <a:moveTo>
                    <a:pt x="108" y="2"/>
                  </a:moveTo>
                  <a:lnTo>
                    <a:pt x="108" y="2"/>
                  </a:lnTo>
                  <a:lnTo>
                    <a:pt x="103" y="8"/>
                  </a:lnTo>
                  <a:lnTo>
                    <a:pt x="100" y="16"/>
                  </a:lnTo>
                  <a:lnTo>
                    <a:pt x="98" y="23"/>
                  </a:lnTo>
                  <a:lnTo>
                    <a:pt x="96" y="30"/>
                  </a:lnTo>
                  <a:lnTo>
                    <a:pt x="94" y="46"/>
                  </a:lnTo>
                  <a:lnTo>
                    <a:pt x="93" y="61"/>
                  </a:lnTo>
                  <a:lnTo>
                    <a:pt x="93" y="61"/>
                  </a:lnTo>
                  <a:lnTo>
                    <a:pt x="90" y="83"/>
                  </a:lnTo>
                  <a:lnTo>
                    <a:pt x="87" y="106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69" y="192"/>
                  </a:lnTo>
                  <a:lnTo>
                    <a:pt x="60" y="235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30" y="360"/>
                  </a:lnTo>
                  <a:lnTo>
                    <a:pt x="23" y="402"/>
                  </a:lnTo>
                  <a:lnTo>
                    <a:pt x="18" y="444"/>
                  </a:lnTo>
                  <a:lnTo>
                    <a:pt x="14" y="487"/>
                  </a:lnTo>
                  <a:lnTo>
                    <a:pt x="14" y="487"/>
                  </a:lnTo>
                  <a:lnTo>
                    <a:pt x="11" y="532"/>
                  </a:lnTo>
                  <a:lnTo>
                    <a:pt x="7" y="577"/>
                  </a:lnTo>
                  <a:lnTo>
                    <a:pt x="7" y="577"/>
                  </a:lnTo>
                  <a:lnTo>
                    <a:pt x="2" y="616"/>
                  </a:lnTo>
                  <a:lnTo>
                    <a:pt x="1" y="637"/>
                  </a:lnTo>
                  <a:lnTo>
                    <a:pt x="0" y="656"/>
                  </a:lnTo>
                  <a:lnTo>
                    <a:pt x="0" y="656"/>
                  </a:lnTo>
                  <a:lnTo>
                    <a:pt x="0" y="657"/>
                  </a:lnTo>
                  <a:lnTo>
                    <a:pt x="1" y="659"/>
                  </a:lnTo>
                  <a:lnTo>
                    <a:pt x="2" y="660"/>
                  </a:lnTo>
                  <a:lnTo>
                    <a:pt x="4" y="660"/>
                  </a:lnTo>
                  <a:lnTo>
                    <a:pt x="6" y="660"/>
                  </a:lnTo>
                  <a:lnTo>
                    <a:pt x="7" y="659"/>
                  </a:lnTo>
                  <a:lnTo>
                    <a:pt x="8" y="657"/>
                  </a:lnTo>
                  <a:lnTo>
                    <a:pt x="9" y="656"/>
                  </a:lnTo>
                  <a:lnTo>
                    <a:pt x="9" y="656"/>
                  </a:lnTo>
                  <a:lnTo>
                    <a:pt x="12" y="616"/>
                  </a:lnTo>
                  <a:lnTo>
                    <a:pt x="15" y="576"/>
                  </a:lnTo>
                  <a:lnTo>
                    <a:pt x="19" y="535"/>
                  </a:lnTo>
                  <a:lnTo>
                    <a:pt x="22" y="496"/>
                  </a:lnTo>
                  <a:lnTo>
                    <a:pt x="22" y="496"/>
                  </a:lnTo>
                  <a:lnTo>
                    <a:pt x="26" y="452"/>
                  </a:lnTo>
                  <a:lnTo>
                    <a:pt x="32" y="408"/>
                  </a:lnTo>
                  <a:lnTo>
                    <a:pt x="39" y="364"/>
                  </a:lnTo>
                  <a:lnTo>
                    <a:pt x="49" y="320"/>
                  </a:lnTo>
                  <a:lnTo>
                    <a:pt x="49" y="320"/>
                  </a:lnTo>
                  <a:lnTo>
                    <a:pt x="67" y="24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92" y="123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101" y="65"/>
                  </a:lnTo>
                  <a:lnTo>
                    <a:pt x="103" y="45"/>
                  </a:lnTo>
                  <a:lnTo>
                    <a:pt x="106" y="34"/>
                  </a:lnTo>
                  <a:lnTo>
                    <a:pt x="108" y="25"/>
                  </a:lnTo>
                  <a:lnTo>
                    <a:pt x="111" y="1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7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49" name="Freeform 265"/>
            <p:cNvSpPr/>
            <p:nvPr/>
          </p:nvSpPr>
          <p:spPr bwMode="auto">
            <a:xfrm>
              <a:off x="2386013" y="2193925"/>
              <a:ext cx="58738" cy="395288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94" y="49"/>
                </a:cxn>
                <a:cxn ang="0">
                  <a:pos x="89" y="93"/>
                </a:cxn>
                <a:cxn ang="0">
                  <a:pos x="88" y="142"/>
                </a:cxn>
                <a:cxn ang="0">
                  <a:pos x="85" y="190"/>
                </a:cxn>
                <a:cxn ang="0">
                  <a:pos x="81" y="216"/>
                </a:cxn>
                <a:cxn ang="0">
                  <a:pos x="73" y="268"/>
                </a:cxn>
                <a:cxn ang="0">
                  <a:pos x="54" y="343"/>
                </a:cxn>
                <a:cxn ang="0">
                  <a:pos x="41" y="394"/>
                </a:cxn>
                <a:cxn ang="0">
                  <a:pos x="30" y="438"/>
                </a:cxn>
                <a:cxn ang="0">
                  <a:pos x="24" y="484"/>
                </a:cxn>
                <a:cxn ang="0">
                  <a:pos x="16" y="576"/>
                </a:cxn>
                <a:cxn ang="0">
                  <a:pos x="13" y="618"/>
                </a:cxn>
                <a:cxn ang="0">
                  <a:pos x="12" y="628"/>
                </a:cxn>
                <a:cxn ang="0">
                  <a:pos x="8" y="648"/>
                </a:cxn>
                <a:cxn ang="0">
                  <a:pos x="7" y="657"/>
                </a:cxn>
                <a:cxn ang="0">
                  <a:pos x="7" y="705"/>
                </a:cxn>
                <a:cxn ang="0">
                  <a:pos x="6" y="715"/>
                </a:cxn>
                <a:cxn ang="0">
                  <a:pos x="1" y="735"/>
                </a:cxn>
                <a:cxn ang="0">
                  <a:pos x="0" y="745"/>
                </a:cxn>
                <a:cxn ang="0">
                  <a:pos x="1" y="748"/>
                </a:cxn>
                <a:cxn ang="0">
                  <a:pos x="5" y="749"/>
                </a:cxn>
                <a:cxn ang="0">
                  <a:pos x="10" y="747"/>
                </a:cxn>
                <a:cxn ang="0">
                  <a:pos x="10" y="745"/>
                </a:cxn>
                <a:cxn ang="0">
                  <a:pos x="13" y="729"/>
                </a:cxn>
                <a:cxn ang="0">
                  <a:pos x="16" y="713"/>
                </a:cxn>
                <a:cxn ang="0">
                  <a:pos x="17" y="701"/>
                </a:cxn>
                <a:cxn ang="0">
                  <a:pos x="16" y="662"/>
                </a:cxn>
                <a:cxn ang="0">
                  <a:pos x="17" y="655"/>
                </a:cxn>
                <a:cxn ang="0">
                  <a:pos x="21" y="633"/>
                </a:cxn>
                <a:cxn ang="0">
                  <a:pos x="23" y="609"/>
                </a:cxn>
                <a:cxn ang="0">
                  <a:pos x="25" y="585"/>
                </a:cxn>
                <a:cxn ang="0">
                  <a:pos x="34" y="481"/>
                </a:cxn>
                <a:cxn ang="0">
                  <a:pos x="43" y="430"/>
                </a:cxn>
                <a:cxn ang="0">
                  <a:pos x="54" y="379"/>
                </a:cxn>
                <a:cxn ang="0">
                  <a:pos x="66" y="335"/>
                </a:cxn>
                <a:cxn ang="0">
                  <a:pos x="86" y="245"/>
                </a:cxn>
                <a:cxn ang="0">
                  <a:pos x="93" y="200"/>
                </a:cxn>
                <a:cxn ang="0">
                  <a:pos x="97" y="151"/>
                </a:cxn>
                <a:cxn ang="0">
                  <a:pos x="99" y="102"/>
                </a:cxn>
                <a:cxn ang="0">
                  <a:pos x="100" y="78"/>
                </a:cxn>
                <a:cxn ang="0">
                  <a:pos x="108" y="29"/>
                </a:cxn>
                <a:cxn ang="0">
                  <a:pos x="111" y="5"/>
                </a:cxn>
                <a:cxn ang="0">
                  <a:pos x="110" y="1"/>
                </a:cxn>
                <a:cxn ang="0">
                  <a:pos x="107" y="0"/>
                </a:cxn>
                <a:cxn ang="0">
                  <a:pos x="102" y="3"/>
                </a:cxn>
                <a:cxn ang="0">
                  <a:pos x="102" y="5"/>
                </a:cxn>
              </a:cxnLst>
              <a:rect l="0" t="0" r="r" b="b"/>
              <a:pathLst>
                <a:path w="111" h="749">
                  <a:moveTo>
                    <a:pt x="102" y="5"/>
                  </a:moveTo>
                  <a:lnTo>
                    <a:pt x="102" y="5"/>
                  </a:lnTo>
                  <a:lnTo>
                    <a:pt x="99" y="27"/>
                  </a:lnTo>
                  <a:lnTo>
                    <a:pt x="94" y="49"/>
                  </a:lnTo>
                  <a:lnTo>
                    <a:pt x="91" y="71"/>
                  </a:lnTo>
                  <a:lnTo>
                    <a:pt x="89" y="93"/>
                  </a:lnTo>
                  <a:lnTo>
                    <a:pt x="89" y="93"/>
                  </a:lnTo>
                  <a:lnTo>
                    <a:pt x="88" y="142"/>
                  </a:lnTo>
                  <a:lnTo>
                    <a:pt x="87" y="167"/>
                  </a:lnTo>
                  <a:lnTo>
                    <a:pt x="85" y="190"/>
                  </a:lnTo>
                  <a:lnTo>
                    <a:pt x="85" y="190"/>
                  </a:lnTo>
                  <a:lnTo>
                    <a:pt x="81" y="216"/>
                  </a:lnTo>
                  <a:lnTo>
                    <a:pt x="77" y="242"/>
                  </a:lnTo>
                  <a:lnTo>
                    <a:pt x="73" y="268"/>
                  </a:lnTo>
                  <a:lnTo>
                    <a:pt x="66" y="293"/>
                  </a:lnTo>
                  <a:lnTo>
                    <a:pt x="54" y="343"/>
                  </a:lnTo>
                  <a:lnTo>
                    <a:pt x="41" y="394"/>
                  </a:lnTo>
                  <a:lnTo>
                    <a:pt x="41" y="394"/>
                  </a:lnTo>
                  <a:lnTo>
                    <a:pt x="36" y="416"/>
                  </a:lnTo>
                  <a:lnTo>
                    <a:pt x="30" y="438"/>
                  </a:lnTo>
                  <a:lnTo>
                    <a:pt x="27" y="461"/>
                  </a:lnTo>
                  <a:lnTo>
                    <a:pt x="24" y="484"/>
                  </a:lnTo>
                  <a:lnTo>
                    <a:pt x="19" y="530"/>
                  </a:lnTo>
                  <a:lnTo>
                    <a:pt x="16" y="576"/>
                  </a:lnTo>
                  <a:lnTo>
                    <a:pt x="16" y="576"/>
                  </a:lnTo>
                  <a:lnTo>
                    <a:pt x="13" y="618"/>
                  </a:lnTo>
                  <a:lnTo>
                    <a:pt x="13" y="618"/>
                  </a:lnTo>
                  <a:lnTo>
                    <a:pt x="12" y="628"/>
                  </a:lnTo>
                  <a:lnTo>
                    <a:pt x="10" y="638"/>
                  </a:lnTo>
                  <a:lnTo>
                    <a:pt x="8" y="648"/>
                  </a:lnTo>
                  <a:lnTo>
                    <a:pt x="7" y="657"/>
                  </a:lnTo>
                  <a:lnTo>
                    <a:pt x="7" y="657"/>
                  </a:lnTo>
                  <a:lnTo>
                    <a:pt x="7" y="681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6" y="715"/>
                  </a:lnTo>
                  <a:lnTo>
                    <a:pt x="3" y="724"/>
                  </a:lnTo>
                  <a:lnTo>
                    <a:pt x="1" y="735"/>
                  </a:lnTo>
                  <a:lnTo>
                    <a:pt x="0" y="745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1" y="748"/>
                  </a:lnTo>
                  <a:lnTo>
                    <a:pt x="2" y="749"/>
                  </a:lnTo>
                  <a:lnTo>
                    <a:pt x="5" y="749"/>
                  </a:lnTo>
                  <a:lnTo>
                    <a:pt x="8" y="748"/>
                  </a:lnTo>
                  <a:lnTo>
                    <a:pt x="10" y="747"/>
                  </a:lnTo>
                  <a:lnTo>
                    <a:pt x="10" y="745"/>
                  </a:lnTo>
                  <a:lnTo>
                    <a:pt x="10" y="745"/>
                  </a:lnTo>
                  <a:lnTo>
                    <a:pt x="11" y="737"/>
                  </a:lnTo>
                  <a:lnTo>
                    <a:pt x="13" y="729"/>
                  </a:lnTo>
                  <a:lnTo>
                    <a:pt x="15" y="721"/>
                  </a:lnTo>
                  <a:lnTo>
                    <a:pt x="16" y="713"/>
                  </a:lnTo>
                  <a:lnTo>
                    <a:pt x="16" y="713"/>
                  </a:lnTo>
                  <a:lnTo>
                    <a:pt x="17" y="701"/>
                  </a:lnTo>
                  <a:lnTo>
                    <a:pt x="17" y="688"/>
                  </a:lnTo>
                  <a:lnTo>
                    <a:pt x="16" y="662"/>
                  </a:lnTo>
                  <a:lnTo>
                    <a:pt x="16" y="662"/>
                  </a:lnTo>
                  <a:lnTo>
                    <a:pt x="17" y="655"/>
                  </a:lnTo>
                  <a:lnTo>
                    <a:pt x="18" y="648"/>
                  </a:lnTo>
                  <a:lnTo>
                    <a:pt x="21" y="633"/>
                  </a:lnTo>
                  <a:lnTo>
                    <a:pt x="21" y="633"/>
                  </a:lnTo>
                  <a:lnTo>
                    <a:pt x="23" y="609"/>
                  </a:lnTo>
                  <a:lnTo>
                    <a:pt x="25" y="585"/>
                  </a:lnTo>
                  <a:lnTo>
                    <a:pt x="25" y="585"/>
                  </a:lnTo>
                  <a:lnTo>
                    <a:pt x="29" y="532"/>
                  </a:lnTo>
                  <a:lnTo>
                    <a:pt x="34" y="481"/>
                  </a:lnTo>
                  <a:lnTo>
                    <a:pt x="39" y="456"/>
                  </a:lnTo>
                  <a:lnTo>
                    <a:pt x="43" y="430"/>
                  </a:lnTo>
                  <a:lnTo>
                    <a:pt x="48" y="404"/>
                  </a:lnTo>
                  <a:lnTo>
                    <a:pt x="54" y="379"/>
                  </a:lnTo>
                  <a:lnTo>
                    <a:pt x="54" y="379"/>
                  </a:lnTo>
                  <a:lnTo>
                    <a:pt x="66" y="335"/>
                  </a:lnTo>
                  <a:lnTo>
                    <a:pt x="77" y="289"/>
                  </a:lnTo>
                  <a:lnTo>
                    <a:pt x="86" y="245"/>
                  </a:lnTo>
                  <a:lnTo>
                    <a:pt x="93" y="200"/>
                  </a:lnTo>
                  <a:lnTo>
                    <a:pt x="93" y="200"/>
                  </a:lnTo>
                  <a:lnTo>
                    <a:pt x="95" y="175"/>
                  </a:lnTo>
                  <a:lnTo>
                    <a:pt x="97" y="151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90"/>
                  </a:lnTo>
                  <a:lnTo>
                    <a:pt x="100" y="78"/>
                  </a:lnTo>
                  <a:lnTo>
                    <a:pt x="104" y="54"/>
                  </a:lnTo>
                  <a:lnTo>
                    <a:pt x="108" y="29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3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4" y="1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0" name="Freeform 266"/>
            <p:cNvSpPr/>
            <p:nvPr/>
          </p:nvSpPr>
          <p:spPr bwMode="auto">
            <a:xfrm>
              <a:off x="2413000" y="2193925"/>
              <a:ext cx="79375" cy="442913"/>
            </a:xfrm>
            <a:custGeom>
              <a:avLst/>
              <a:gdLst/>
              <a:ahLst/>
              <a:cxnLst>
                <a:cxn ang="0">
                  <a:pos x="139" y="5"/>
                </a:cxn>
                <a:cxn ang="0">
                  <a:pos x="135" y="30"/>
                </a:cxn>
                <a:cxn ang="0">
                  <a:pos x="128" y="56"/>
                </a:cxn>
                <a:cxn ang="0">
                  <a:pos x="116" y="93"/>
                </a:cxn>
                <a:cxn ang="0">
                  <a:pos x="113" y="106"/>
                </a:cxn>
                <a:cxn ang="0">
                  <a:pos x="106" y="155"/>
                </a:cxn>
                <a:cxn ang="0">
                  <a:pos x="102" y="206"/>
                </a:cxn>
                <a:cxn ang="0">
                  <a:pos x="95" y="257"/>
                </a:cxn>
                <a:cxn ang="0">
                  <a:pos x="85" y="309"/>
                </a:cxn>
                <a:cxn ang="0">
                  <a:pos x="77" y="337"/>
                </a:cxn>
                <a:cxn ang="0">
                  <a:pos x="62" y="392"/>
                </a:cxn>
                <a:cxn ang="0">
                  <a:pos x="56" y="420"/>
                </a:cxn>
                <a:cxn ang="0">
                  <a:pos x="36" y="532"/>
                </a:cxn>
                <a:cxn ang="0">
                  <a:pos x="19" y="646"/>
                </a:cxn>
                <a:cxn ang="0">
                  <a:pos x="7" y="719"/>
                </a:cxn>
                <a:cxn ang="0">
                  <a:pos x="6" y="744"/>
                </a:cxn>
                <a:cxn ang="0">
                  <a:pos x="3" y="788"/>
                </a:cxn>
                <a:cxn ang="0">
                  <a:pos x="0" y="834"/>
                </a:cxn>
                <a:cxn ang="0">
                  <a:pos x="0" y="835"/>
                </a:cxn>
                <a:cxn ang="0">
                  <a:pos x="3" y="838"/>
                </a:cxn>
                <a:cxn ang="0">
                  <a:pos x="6" y="838"/>
                </a:cxn>
                <a:cxn ang="0">
                  <a:pos x="9" y="835"/>
                </a:cxn>
                <a:cxn ang="0">
                  <a:pos x="9" y="834"/>
                </a:cxn>
                <a:cxn ang="0">
                  <a:pos x="12" y="792"/>
                </a:cxn>
                <a:cxn ang="0">
                  <a:pos x="15" y="752"/>
                </a:cxn>
                <a:cxn ang="0">
                  <a:pos x="18" y="721"/>
                </a:cxn>
                <a:cxn ang="0">
                  <a:pos x="26" y="660"/>
                </a:cxn>
                <a:cxn ang="0">
                  <a:pos x="31" y="629"/>
                </a:cxn>
                <a:cxn ang="0">
                  <a:pos x="58" y="461"/>
                </a:cxn>
                <a:cxn ang="0">
                  <a:pos x="68" y="405"/>
                </a:cxn>
                <a:cxn ang="0">
                  <a:pos x="82" y="353"/>
                </a:cxn>
                <a:cxn ang="0">
                  <a:pos x="96" y="304"/>
                </a:cxn>
                <a:cxn ang="0">
                  <a:pos x="101" y="279"/>
                </a:cxn>
                <a:cxn ang="0">
                  <a:pos x="112" y="206"/>
                </a:cxn>
                <a:cxn ang="0">
                  <a:pos x="115" y="179"/>
                </a:cxn>
                <a:cxn ang="0">
                  <a:pos x="120" y="126"/>
                </a:cxn>
                <a:cxn ang="0">
                  <a:pos x="124" y="100"/>
                </a:cxn>
                <a:cxn ang="0">
                  <a:pos x="130" y="76"/>
                </a:cxn>
                <a:cxn ang="0">
                  <a:pos x="142" y="42"/>
                </a:cxn>
                <a:cxn ang="0">
                  <a:pos x="147" y="18"/>
                </a:cxn>
                <a:cxn ang="0">
                  <a:pos x="149" y="5"/>
                </a:cxn>
                <a:cxn ang="0">
                  <a:pos x="147" y="1"/>
                </a:cxn>
                <a:cxn ang="0">
                  <a:pos x="144" y="0"/>
                </a:cxn>
                <a:cxn ang="0">
                  <a:pos x="140" y="1"/>
                </a:cxn>
                <a:cxn ang="0">
                  <a:pos x="139" y="5"/>
                </a:cxn>
              </a:cxnLst>
              <a:rect l="0" t="0" r="r" b="b"/>
              <a:pathLst>
                <a:path w="149" h="838">
                  <a:moveTo>
                    <a:pt x="139" y="5"/>
                  </a:moveTo>
                  <a:lnTo>
                    <a:pt x="139" y="5"/>
                  </a:lnTo>
                  <a:lnTo>
                    <a:pt x="137" y="18"/>
                  </a:lnTo>
                  <a:lnTo>
                    <a:pt x="135" y="30"/>
                  </a:lnTo>
                  <a:lnTo>
                    <a:pt x="131" y="44"/>
                  </a:lnTo>
                  <a:lnTo>
                    <a:pt x="128" y="56"/>
                  </a:lnTo>
                  <a:lnTo>
                    <a:pt x="120" y="81"/>
                  </a:lnTo>
                  <a:lnTo>
                    <a:pt x="116" y="93"/>
                  </a:lnTo>
                  <a:lnTo>
                    <a:pt x="113" y="106"/>
                  </a:lnTo>
                  <a:lnTo>
                    <a:pt x="113" y="106"/>
                  </a:lnTo>
                  <a:lnTo>
                    <a:pt x="109" y="130"/>
                  </a:lnTo>
                  <a:lnTo>
                    <a:pt x="106" y="155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99" y="232"/>
                  </a:lnTo>
                  <a:lnTo>
                    <a:pt x="95" y="257"/>
                  </a:lnTo>
                  <a:lnTo>
                    <a:pt x="90" y="283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77" y="337"/>
                  </a:lnTo>
                  <a:lnTo>
                    <a:pt x="69" y="364"/>
                  </a:lnTo>
                  <a:lnTo>
                    <a:pt x="62" y="392"/>
                  </a:lnTo>
                  <a:lnTo>
                    <a:pt x="56" y="420"/>
                  </a:lnTo>
                  <a:lnTo>
                    <a:pt x="56" y="420"/>
                  </a:lnTo>
                  <a:lnTo>
                    <a:pt x="45" y="476"/>
                  </a:lnTo>
                  <a:lnTo>
                    <a:pt x="36" y="532"/>
                  </a:lnTo>
                  <a:lnTo>
                    <a:pt x="19" y="646"/>
                  </a:lnTo>
                  <a:lnTo>
                    <a:pt x="19" y="646"/>
                  </a:lnTo>
                  <a:lnTo>
                    <a:pt x="10" y="694"/>
                  </a:lnTo>
                  <a:lnTo>
                    <a:pt x="7" y="719"/>
                  </a:lnTo>
                  <a:lnTo>
                    <a:pt x="6" y="744"/>
                  </a:lnTo>
                  <a:lnTo>
                    <a:pt x="6" y="744"/>
                  </a:lnTo>
                  <a:lnTo>
                    <a:pt x="5" y="767"/>
                  </a:lnTo>
                  <a:lnTo>
                    <a:pt x="3" y="788"/>
                  </a:lnTo>
                  <a:lnTo>
                    <a:pt x="1" y="811"/>
                  </a:lnTo>
                  <a:lnTo>
                    <a:pt x="0" y="834"/>
                  </a:lnTo>
                  <a:lnTo>
                    <a:pt x="0" y="834"/>
                  </a:lnTo>
                  <a:lnTo>
                    <a:pt x="0" y="835"/>
                  </a:lnTo>
                  <a:lnTo>
                    <a:pt x="1" y="837"/>
                  </a:lnTo>
                  <a:lnTo>
                    <a:pt x="3" y="838"/>
                  </a:lnTo>
                  <a:lnTo>
                    <a:pt x="4" y="838"/>
                  </a:lnTo>
                  <a:lnTo>
                    <a:pt x="6" y="838"/>
                  </a:lnTo>
                  <a:lnTo>
                    <a:pt x="8" y="837"/>
                  </a:lnTo>
                  <a:lnTo>
                    <a:pt x="9" y="835"/>
                  </a:lnTo>
                  <a:lnTo>
                    <a:pt x="9" y="834"/>
                  </a:lnTo>
                  <a:lnTo>
                    <a:pt x="9" y="834"/>
                  </a:lnTo>
                  <a:lnTo>
                    <a:pt x="10" y="813"/>
                  </a:lnTo>
                  <a:lnTo>
                    <a:pt x="12" y="792"/>
                  </a:lnTo>
                  <a:lnTo>
                    <a:pt x="14" y="773"/>
                  </a:lnTo>
                  <a:lnTo>
                    <a:pt x="15" y="752"/>
                  </a:lnTo>
                  <a:lnTo>
                    <a:pt x="15" y="752"/>
                  </a:lnTo>
                  <a:lnTo>
                    <a:pt x="18" y="721"/>
                  </a:lnTo>
                  <a:lnTo>
                    <a:pt x="21" y="690"/>
                  </a:lnTo>
                  <a:lnTo>
                    <a:pt x="26" y="660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49" y="517"/>
                  </a:lnTo>
                  <a:lnTo>
                    <a:pt x="58" y="461"/>
                  </a:lnTo>
                  <a:lnTo>
                    <a:pt x="68" y="405"/>
                  </a:lnTo>
                  <a:lnTo>
                    <a:pt x="68" y="405"/>
                  </a:lnTo>
                  <a:lnTo>
                    <a:pt x="74" y="379"/>
                  </a:lnTo>
                  <a:lnTo>
                    <a:pt x="82" y="353"/>
                  </a:lnTo>
                  <a:lnTo>
                    <a:pt x="89" y="329"/>
                  </a:lnTo>
                  <a:lnTo>
                    <a:pt x="96" y="304"/>
                  </a:lnTo>
                  <a:lnTo>
                    <a:pt x="96" y="304"/>
                  </a:lnTo>
                  <a:lnTo>
                    <a:pt x="101" y="279"/>
                  </a:lnTo>
                  <a:lnTo>
                    <a:pt x="105" y="255"/>
                  </a:lnTo>
                  <a:lnTo>
                    <a:pt x="112" y="206"/>
                  </a:lnTo>
                  <a:lnTo>
                    <a:pt x="112" y="206"/>
                  </a:lnTo>
                  <a:lnTo>
                    <a:pt x="115" y="179"/>
                  </a:lnTo>
                  <a:lnTo>
                    <a:pt x="117" y="153"/>
                  </a:lnTo>
                  <a:lnTo>
                    <a:pt x="120" y="126"/>
                  </a:lnTo>
                  <a:lnTo>
                    <a:pt x="124" y="100"/>
                  </a:lnTo>
                  <a:lnTo>
                    <a:pt x="124" y="100"/>
                  </a:lnTo>
                  <a:lnTo>
                    <a:pt x="126" y="88"/>
                  </a:lnTo>
                  <a:lnTo>
                    <a:pt x="130" y="76"/>
                  </a:lnTo>
                  <a:lnTo>
                    <a:pt x="137" y="53"/>
                  </a:lnTo>
                  <a:lnTo>
                    <a:pt x="142" y="42"/>
                  </a:lnTo>
                  <a:lnTo>
                    <a:pt x="145" y="29"/>
                  </a:lnTo>
                  <a:lnTo>
                    <a:pt x="147" y="18"/>
                  </a:lnTo>
                  <a:lnTo>
                    <a:pt x="149" y="5"/>
                  </a:lnTo>
                  <a:lnTo>
                    <a:pt x="149" y="5"/>
                  </a:lnTo>
                  <a:lnTo>
                    <a:pt x="148" y="3"/>
                  </a:lnTo>
                  <a:lnTo>
                    <a:pt x="147" y="1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1"/>
                  </a:lnTo>
                  <a:lnTo>
                    <a:pt x="140" y="1"/>
                  </a:lnTo>
                  <a:lnTo>
                    <a:pt x="139" y="3"/>
                  </a:lnTo>
                  <a:lnTo>
                    <a:pt x="139" y="5"/>
                  </a:lnTo>
                  <a:lnTo>
                    <a:pt x="1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1" name="Freeform 267"/>
            <p:cNvSpPr/>
            <p:nvPr/>
          </p:nvSpPr>
          <p:spPr bwMode="auto">
            <a:xfrm>
              <a:off x="2476500" y="2239963"/>
              <a:ext cx="38100" cy="14922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6" y="13"/>
                </a:cxn>
                <a:cxn ang="0">
                  <a:pos x="48" y="26"/>
                </a:cxn>
                <a:cxn ang="0">
                  <a:pos x="42" y="39"/>
                </a:cxn>
                <a:cxn ang="0">
                  <a:pos x="38" y="53"/>
                </a:cxn>
                <a:cxn ang="0">
                  <a:pos x="35" y="67"/>
                </a:cxn>
                <a:cxn ang="0">
                  <a:pos x="32" y="82"/>
                </a:cxn>
                <a:cxn ang="0">
                  <a:pos x="29" y="111"/>
                </a:cxn>
                <a:cxn ang="0">
                  <a:pos x="29" y="111"/>
                </a:cxn>
                <a:cxn ang="0">
                  <a:pos x="26" y="132"/>
                </a:cxn>
                <a:cxn ang="0">
                  <a:pos x="22" y="153"/>
                </a:cxn>
                <a:cxn ang="0">
                  <a:pos x="12" y="193"/>
                </a:cxn>
                <a:cxn ang="0">
                  <a:pos x="8" y="214"/>
                </a:cxn>
                <a:cxn ang="0">
                  <a:pos x="4" y="235"/>
                </a:cxn>
                <a:cxn ang="0">
                  <a:pos x="1" y="255"/>
                </a:cxn>
                <a:cxn ang="0">
                  <a:pos x="0" y="277"/>
                </a:cxn>
                <a:cxn ang="0">
                  <a:pos x="0" y="277"/>
                </a:cxn>
                <a:cxn ang="0">
                  <a:pos x="1" y="279"/>
                </a:cxn>
                <a:cxn ang="0">
                  <a:pos x="2" y="280"/>
                </a:cxn>
                <a:cxn ang="0">
                  <a:pos x="3" y="281"/>
                </a:cxn>
                <a:cxn ang="0">
                  <a:pos x="5" y="281"/>
                </a:cxn>
                <a:cxn ang="0">
                  <a:pos x="6" y="281"/>
                </a:cxn>
                <a:cxn ang="0">
                  <a:pos x="8" y="280"/>
                </a:cxn>
                <a:cxn ang="0">
                  <a:pos x="9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10" y="258"/>
                </a:cxn>
                <a:cxn ang="0">
                  <a:pos x="12" y="240"/>
                </a:cxn>
                <a:cxn ang="0">
                  <a:pos x="14" y="222"/>
                </a:cxn>
                <a:cxn ang="0">
                  <a:pos x="18" y="204"/>
                </a:cxn>
                <a:cxn ang="0">
                  <a:pos x="18" y="204"/>
                </a:cxn>
                <a:cxn ang="0">
                  <a:pos x="23" y="186"/>
                </a:cxn>
                <a:cxn ang="0">
                  <a:pos x="28" y="168"/>
                </a:cxn>
                <a:cxn ang="0">
                  <a:pos x="32" y="150"/>
                </a:cxn>
                <a:cxn ang="0">
                  <a:pos x="35" y="132"/>
                </a:cxn>
                <a:cxn ang="0">
                  <a:pos x="35" y="132"/>
                </a:cxn>
                <a:cxn ang="0">
                  <a:pos x="39" y="99"/>
                </a:cxn>
                <a:cxn ang="0">
                  <a:pos x="41" y="83"/>
                </a:cxn>
                <a:cxn ang="0">
                  <a:pos x="44" y="67"/>
                </a:cxn>
                <a:cxn ang="0">
                  <a:pos x="48" y="51"/>
                </a:cxn>
                <a:cxn ang="0">
                  <a:pos x="54" y="35"/>
                </a:cxn>
                <a:cxn ang="0">
                  <a:pos x="57" y="28"/>
                </a:cxn>
                <a:cxn ang="0">
                  <a:pos x="61" y="21"/>
                </a:cxn>
                <a:cxn ang="0">
                  <a:pos x="66" y="14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2" h="281">
                  <a:moveTo>
                    <a:pt x="65" y="1"/>
                  </a:moveTo>
                  <a:lnTo>
                    <a:pt x="65" y="1"/>
                  </a:lnTo>
                  <a:lnTo>
                    <a:pt x="56" y="13"/>
                  </a:lnTo>
                  <a:lnTo>
                    <a:pt x="48" y="26"/>
                  </a:lnTo>
                  <a:lnTo>
                    <a:pt x="42" y="39"/>
                  </a:lnTo>
                  <a:lnTo>
                    <a:pt x="38" y="53"/>
                  </a:lnTo>
                  <a:lnTo>
                    <a:pt x="35" y="67"/>
                  </a:lnTo>
                  <a:lnTo>
                    <a:pt x="32" y="82"/>
                  </a:lnTo>
                  <a:lnTo>
                    <a:pt x="29" y="111"/>
                  </a:lnTo>
                  <a:lnTo>
                    <a:pt x="29" y="111"/>
                  </a:lnTo>
                  <a:lnTo>
                    <a:pt x="26" y="132"/>
                  </a:lnTo>
                  <a:lnTo>
                    <a:pt x="22" y="153"/>
                  </a:lnTo>
                  <a:lnTo>
                    <a:pt x="12" y="193"/>
                  </a:lnTo>
                  <a:lnTo>
                    <a:pt x="8" y="214"/>
                  </a:lnTo>
                  <a:lnTo>
                    <a:pt x="4" y="235"/>
                  </a:lnTo>
                  <a:lnTo>
                    <a:pt x="1" y="25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3" y="281"/>
                  </a:lnTo>
                  <a:lnTo>
                    <a:pt x="5" y="281"/>
                  </a:lnTo>
                  <a:lnTo>
                    <a:pt x="6" y="281"/>
                  </a:lnTo>
                  <a:lnTo>
                    <a:pt x="8" y="280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10" y="258"/>
                  </a:lnTo>
                  <a:lnTo>
                    <a:pt x="12" y="240"/>
                  </a:lnTo>
                  <a:lnTo>
                    <a:pt x="14" y="22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3" y="186"/>
                  </a:lnTo>
                  <a:lnTo>
                    <a:pt x="28" y="168"/>
                  </a:lnTo>
                  <a:lnTo>
                    <a:pt x="32" y="150"/>
                  </a:lnTo>
                  <a:lnTo>
                    <a:pt x="35" y="132"/>
                  </a:lnTo>
                  <a:lnTo>
                    <a:pt x="35" y="132"/>
                  </a:lnTo>
                  <a:lnTo>
                    <a:pt x="39" y="99"/>
                  </a:lnTo>
                  <a:lnTo>
                    <a:pt x="41" y="83"/>
                  </a:lnTo>
                  <a:lnTo>
                    <a:pt x="44" y="67"/>
                  </a:lnTo>
                  <a:lnTo>
                    <a:pt x="48" y="51"/>
                  </a:lnTo>
                  <a:lnTo>
                    <a:pt x="54" y="35"/>
                  </a:lnTo>
                  <a:lnTo>
                    <a:pt x="57" y="28"/>
                  </a:lnTo>
                  <a:lnTo>
                    <a:pt x="61" y="21"/>
                  </a:lnTo>
                  <a:lnTo>
                    <a:pt x="66" y="14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2" name="Freeform 268"/>
            <p:cNvSpPr/>
            <p:nvPr/>
          </p:nvSpPr>
          <p:spPr bwMode="auto">
            <a:xfrm>
              <a:off x="2516188" y="2290763"/>
              <a:ext cx="19050" cy="74613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1"/>
                </a:cxn>
                <a:cxn ang="0">
                  <a:pos x="23" y="19"/>
                </a:cxn>
                <a:cxn ang="0">
                  <a:pos x="19" y="32"/>
                </a:cxn>
                <a:cxn ang="0">
                  <a:pos x="14" y="46"/>
                </a:cxn>
                <a:cxn ang="0">
                  <a:pos x="13" y="53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0" y="79"/>
                </a:cxn>
                <a:cxn ang="0">
                  <a:pos x="8" y="98"/>
                </a:cxn>
                <a:cxn ang="0">
                  <a:pos x="5" y="117"/>
                </a:cxn>
                <a:cxn ang="0">
                  <a:pos x="4" y="126"/>
                </a:cxn>
                <a:cxn ang="0">
                  <a:pos x="1" y="136"/>
                </a:cxn>
                <a:cxn ang="0">
                  <a:pos x="1" y="136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10" y="141"/>
                </a:cxn>
                <a:cxn ang="0">
                  <a:pos x="11" y="138"/>
                </a:cxn>
                <a:cxn ang="0">
                  <a:pos x="11" y="138"/>
                </a:cxn>
                <a:cxn ang="0">
                  <a:pos x="15" y="123"/>
                </a:cxn>
                <a:cxn ang="0">
                  <a:pos x="17" y="109"/>
                </a:cxn>
                <a:cxn ang="0">
                  <a:pos x="19" y="93"/>
                </a:cxn>
                <a:cxn ang="0">
                  <a:pos x="20" y="77"/>
                </a:cxn>
                <a:cxn ang="0">
                  <a:pos x="20" y="77"/>
                </a:cxn>
                <a:cxn ang="0">
                  <a:pos x="21" y="67"/>
                </a:cxn>
                <a:cxn ang="0">
                  <a:pos x="22" y="58"/>
                </a:cxn>
                <a:cxn ang="0">
                  <a:pos x="27" y="40"/>
                </a:cxn>
                <a:cxn ang="0">
                  <a:pos x="32" y="23"/>
                </a:cxn>
                <a:cxn ang="0">
                  <a:pos x="34" y="13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142">
                  <a:moveTo>
                    <a:pt x="26" y="4"/>
                  </a:moveTo>
                  <a:lnTo>
                    <a:pt x="26" y="4"/>
                  </a:lnTo>
                  <a:lnTo>
                    <a:pt x="25" y="11"/>
                  </a:lnTo>
                  <a:lnTo>
                    <a:pt x="23" y="19"/>
                  </a:lnTo>
                  <a:lnTo>
                    <a:pt x="19" y="32"/>
                  </a:lnTo>
                  <a:lnTo>
                    <a:pt x="14" y="46"/>
                  </a:lnTo>
                  <a:lnTo>
                    <a:pt x="13" y="53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0" y="79"/>
                  </a:lnTo>
                  <a:lnTo>
                    <a:pt x="8" y="98"/>
                  </a:lnTo>
                  <a:lnTo>
                    <a:pt x="5" y="117"/>
                  </a:lnTo>
                  <a:lnTo>
                    <a:pt x="4" y="126"/>
                  </a:lnTo>
                  <a:lnTo>
                    <a:pt x="1" y="136"/>
                  </a:lnTo>
                  <a:lnTo>
                    <a:pt x="1" y="136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10" y="141"/>
                  </a:lnTo>
                  <a:lnTo>
                    <a:pt x="11" y="138"/>
                  </a:lnTo>
                  <a:lnTo>
                    <a:pt x="11" y="138"/>
                  </a:lnTo>
                  <a:lnTo>
                    <a:pt x="15" y="123"/>
                  </a:lnTo>
                  <a:lnTo>
                    <a:pt x="17" y="109"/>
                  </a:lnTo>
                  <a:lnTo>
                    <a:pt x="19" y="93"/>
                  </a:lnTo>
                  <a:lnTo>
                    <a:pt x="20" y="77"/>
                  </a:lnTo>
                  <a:lnTo>
                    <a:pt x="20" y="77"/>
                  </a:lnTo>
                  <a:lnTo>
                    <a:pt x="21" y="67"/>
                  </a:lnTo>
                  <a:lnTo>
                    <a:pt x="22" y="58"/>
                  </a:lnTo>
                  <a:lnTo>
                    <a:pt x="27" y="40"/>
                  </a:lnTo>
                  <a:lnTo>
                    <a:pt x="32" y="23"/>
                  </a:lnTo>
                  <a:lnTo>
                    <a:pt x="34" y="13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3" name="Freeform 269"/>
            <p:cNvSpPr/>
            <p:nvPr/>
          </p:nvSpPr>
          <p:spPr bwMode="auto">
            <a:xfrm>
              <a:off x="2443163" y="2420938"/>
              <a:ext cx="38100" cy="215900"/>
            </a:xfrm>
            <a:custGeom>
              <a:avLst/>
              <a:gdLst/>
              <a:ahLst/>
              <a:cxnLst>
                <a:cxn ang="0">
                  <a:pos x="65" y="2"/>
                </a:cxn>
                <a:cxn ang="0">
                  <a:pos x="53" y="21"/>
                </a:cxn>
                <a:cxn ang="0">
                  <a:pos x="48" y="39"/>
                </a:cxn>
                <a:cxn ang="0">
                  <a:pos x="44" y="82"/>
                </a:cxn>
                <a:cxn ang="0">
                  <a:pos x="35" y="143"/>
                </a:cxn>
                <a:cxn ang="0">
                  <a:pos x="23" y="204"/>
                </a:cxn>
                <a:cxn ang="0">
                  <a:pos x="19" y="217"/>
                </a:cxn>
                <a:cxn ang="0">
                  <a:pos x="16" y="241"/>
                </a:cxn>
                <a:cxn ang="0">
                  <a:pos x="13" y="252"/>
                </a:cxn>
                <a:cxn ang="0">
                  <a:pos x="5" y="289"/>
                </a:cxn>
                <a:cxn ang="0">
                  <a:pos x="3" y="303"/>
                </a:cxn>
                <a:cxn ang="0">
                  <a:pos x="0" y="352"/>
                </a:cxn>
                <a:cxn ang="0">
                  <a:pos x="1" y="404"/>
                </a:cxn>
                <a:cxn ang="0">
                  <a:pos x="2" y="407"/>
                </a:cxn>
                <a:cxn ang="0">
                  <a:pos x="6" y="408"/>
                </a:cxn>
                <a:cxn ang="0">
                  <a:pos x="9" y="407"/>
                </a:cxn>
                <a:cxn ang="0">
                  <a:pos x="10" y="404"/>
                </a:cxn>
                <a:cxn ang="0">
                  <a:pos x="10" y="361"/>
                </a:cxn>
                <a:cxn ang="0">
                  <a:pos x="11" y="319"/>
                </a:cxn>
                <a:cxn ang="0">
                  <a:pos x="13" y="294"/>
                </a:cxn>
                <a:cxn ang="0">
                  <a:pos x="25" y="245"/>
                </a:cxn>
                <a:cxn ang="0">
                  <a:pos x="29" y="220"/>
                </a:cxn>
                <a:cxn ang="0">
                  <a:pos x="31" y="206"/>
                </a:cxn>
                <a:cxn ang="0">
                  <a:pos x="39" y="164"/>
                </a:cxn>
                <a:cxn ang="0">
                  <a:pos x="49" y="108"/>
                </a:cxn>
                <a:cxn ang="0">
                  <a:pos x="51" y="95"/>
                </a:cxn>
                <a:cxn ang="0">
                  <a:pos x="55" y="56"/>
                </a:cxn>
                <a:cxn ang="0">
                  <a:pos x="60" y="30"/>
                </a:cxn>
                <a:cxn ang="0">
                  <a:pos x="68" y="13"/>
                </a:cxn>
                <a:cxn ang="0">
                  <a:pos x="72" y="8"/>
                </a:cxn>
                <a:cxn ang="0">
                  <a:pos x="73" y="5"/>
                </a:cxn>
                <a:cxn ang="0">
                  <a:pos x="72" y="2"/>
                </a:cxn>
                <a:cxn ang="0">
                  <a:pos x="69" y="0"/>
                </a:cxn>
                <a:cxn ang="0">
                  <a:pos x="65" y="2"/>
                </a:cxn>
              </a:cxnLst>
              <a:rect l="0" t="0" r="r" b="b"/>
              <a:pathLst>
                <a:path w="73" h="408">
                  <a:moveTo>
                    <a:pt x="65" y="2"/>
                  </a:moveTo>
                  <a:lnTo>
                    <a:pt x="65" y="2"/>
                  </a:lnTo>
                  <a:lnTo>
                    <a:pt x="59" y="11"/>
                  </a:lnTo>
                  <a:lnTo>
                    <a:pt x="53" y="21"/>
                  </a:lnTo>
                  <a:lnTo>
                    <a:pt x="50" y="30"/>
                  </a:lnTo>
                  <a:lnTo>
                    <a:pt x="48" y="39"/>
                  </a:lnTo>
                  <a:lnTo>
                    <a:pt x="46" y="60"/>
                  </a:lnTo>
                  <a:lnTo>
                    <a:pt x="44" y="82"/>
                  </a:lnTo>
                  <a:lnTo>
                    <a:pt x="44" y="82"/>
                  </a:lnTo>
                  <a:lnTo>
                    <a:pt x="35" y="143"/>
                  </a:lnTo>
                  <a:lnTo>
                    <a:pt x="29" y="173"/>
                  </a:lnTo>
                  <a:lnTo>
                    <a:pt x="23" y="204"/>
                  </a:lnTo>
                  <a:lnTo>
                    <a:pt x="23" y="204"/>
                  </a:lnTo>
                  <a:lnTo>
                    <a:pt x="19" y="217"/>
                  </a:lnTo>
                  <a:lnTo>
                    <a:pt x="17" y="228"/>
                  </a:lnTo>
                  <a:lnTo>
                    <a:pt x="16" y="241"/>
                  </a:lnTo>
                  <a:lnTo>
                    <a:pt x="13" y="252"/>
                  </a:lnTo>
                  <a:lnTo>
                    <a:pt x="13" y="252"/>
                  </a:lnTo>
                  <a:lnTo>
                    <a:pt x="7" y="277"/>
                  </a:lnTo>
                  <a:lnTo>
                    <a:pt x="5" y="289"/>
                  </a:lnTo>
                  <a:lnTo>
                    <a:pt x="3" y="303"/>
                  </a:lnTo>
                  <a:lnTo>
                    <a:pt x="3" y="303"/>
                  </a:lnTo>
                  <a:lnTo>
                    <a:pt x="1" y="327"/>
                  </a:lnTo>
                  <a:lnTo>
                    <a:pt x="0" y="352"/>
                  </a:lnTo>
                  <a:lnTo>
                    <a:pt x="1" y="404"/>
                  </a:lnTo>
                  <a:lnTo>
                    <a:pt x="1" y="404"/>
                  </a:lnTo>
                  <a:lnTo>
                    <a:pt x="1" y="405"/>
                  </a:lnTo>
                  <a:lnTo>
                    <a:pt x="2" y="407"/>
                  </a:lnTo>
                  <a:lnTo>
                    <a:pt x="4" y="408"/>
                  </a:lnTo>
                  <a:lnTo>
                    <a:pt x="6" y="408"/>
                  </a:lnTo>
                  <a:lnTo>
                    <a:pt x="7" y="408"/>
                  </a:lnTo>
                  <a:lnTo>
                    <a:pt x="9" y="407"/>
                  </a:lnTo>
                  <a:lnTo>
                    <a:pt x="10" y="405"/>
                  </a:lnTo>
                  <a:lnTo>
                    <a:pt x="10" y="404"/>
                  </a:lnTo>
                  <a:lnTo>
                    <a:pt x="10" y="404"/>
                  </a:lnTo>
                  <a:lnTo>
                    <a:pt x="10" y="361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2" y="307"/>
                  </a:lnTo>
                  <a:lnTo>
                    <a:pt x="13" y="294"/>
                  </a:lnTo>
                  <a:lnTo>
                    <a:pt x="19" y="270"/>
                  </a:lnTo>
                  <a:lnTo>
                    <a:pt x="25" y="245"/>
                  </a:lnTo>
                  <a:lnTo>
                    <a:pt x="28" y="232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31" y="206"/>
                  </a:lnTo>
                  <a:lnTo>
                    <a:pt x="33" y="192"/>
                  </a:lnTo>
                  <a:lnTo>
                    <a:pt x="39" y="164"/>
                  </a:lnTo>
                  <a:lnTo>
                    <a:pt x="45" y="136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1" y="95"/>
                  </a:lnTo>
                  <a:lnTo>
                    <a:pt x="52" y="83"/>
                  </a:lnTo>
                  <a:lnTo>
                    <a:pt x="55" y="56"/>
                  </a:lnTo>
                  <a:lnTo>
                    <a:pt x="57" y="42"/>
                  </a:lnTo>
                  <a:lnTo>
                    <a:pt x="60" y="30"/>
                  </a:lnTo>
                  <a:lnTo>
                    <a:pt x="65" y="19"/>
                  </a:lnTo>
                  <a:lnTo>
                    <a:pt x="68" y="13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2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5" y="2"/>
                  </a:lnTo>
                  <a:lnTo>
                    <a:pt x="6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4" name="Freeform 270"/>
            <p:cNvSpPr/>
            <p:nvPr/>
          </p:nvSpPr>
          <p:spPr bwMode="auto">
            <a:xfrm>
              <a:off x="2463800" y="2487613"/>
              <a:ext cx="34925" cy="169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5" y="22"/>
                </a:cxn>
                <a:cxn ang="0">
                  <a:pos x="51" y="40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17" y="199"/>
                </a:cxn>
                <a:cxn ang="0">
                  <a:pos x="9" y="238"/>
                </a:cxn>
                <a:cxn ang="0">
                  <a:pos x="5" y="256"/>
                </a:cxn>
                <a:cxn ang="0">
                  <a:pos x="3" y="276"/>
                </a:cxn>
                <a:cxn ang="0">
                  <a:pos x="1" y="295"/>
                </a:cxn>
                <a:cxn ang="0">
                  <a:pos x="0" y="314"/>
                </a:cxn>
                <a:cxn ang="0">
                  <a:pos x="0" y="314"/>
                </a:cxn>
                <a:cxn ang="0">
                  <a:pos x="0" y="316"/>
                </a:cxn>
                <a:cxn ang="0">
                  <a:pos x="1" y="318"/>
                </a:cxn>
                <a:cxn ang="0">
                  <a:pos x="3" y="318"/>
                </a:cxn>
                <a:cxn ang="0">
                  <a:pos x="4" y="319"/>
                </a:cxn>
                <a:cxn ang="0">
                  <a:pos x="6" y="318"/>
                </a:cxn>
                <a:cxn ang="0">
                  <a:pos x="7" y="318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0" y="294"/>
                </a:cxn>
                <a:cxn ang="0">
                  <a:pos x="12" y="274"/>
                </a:cxn>
                <a:cxn ang="0">
                  <a:pos x="16" y="254"/>
                </a:cxn>
                <a:cxn ang="0">
                  <a:pos x="19" y="234"/>
                </a:cxn>
                <a:cxn ang="0">
                  <a:pos x="36" y="155"/>
                </a:cxn>
                <a:cxn ang="0">
                  <a:pos x="36" y="155"/>
                </a:cxn>
                <a:cxn ang="0">
                  <a:pos x="54" y="69"/>
                </a:cxn>
                <a:cxn ang="0">
                  <a:pos x="54" y="69"/>
                </a:cxn>
                <a:cxn ang="0">
                  <a:pos x="61" y="37"/>
                </a:cxn>
                <a:cxn ang="0">
                  <a:pos x="64" y="2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19">
                  <a:moveTo>
                    <a:pt x="57" y="4"/>
                  </a:moveTo>
                  <a:lnTo>
                    <a:pt x="57" y="4"/>
                  </a:lnTo>
                  <a:lnTo>
                    <a:pt x="55" y="22"/>
                  </a:lnTo>
                  <a:lnTo>
                    <a:pt x="51" y="40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17" y="199"/>
                  </a:lnTo>
                  <a:lnTo>
                    <a:pt x="9" y="238"/>
                  </a:lnTo>
                  <a:lnTo>
                    <a:pt x="5" y="256"/>
                  </a:lnTo>
                  <a:lnTo>
                    <a:pt x="3" y="276"/>
                  </a:lnTo>
                  <a:lnTo>
                    <a:pt x="1" y="295"/>
                  </a:lnTo>
                  <a:lnTo>
                    <a:pt x="0" y="314"/>
                  </a:lnTo>
                  <a:lnTo>
                    <a:pt x="0" y="314"/>
                  </a:lnTo>
                  <a:lnTo>
                    <a:pt x="0" y="316"/>
                  </a:lnTo>
                  <a:lnTo>
                    <a:pt x="1" y="318"/>
                  </a:lnTo>
                  <a:lnTo>
                    <a:pt x="3" y="318"/>
                  </a:lnTo>
                  <a:lnTo>
                    <a:pt x="4" y="319"/>
                  </a:lnTo>
                  <a:lnTo>
                    <a:pt x="6" y="318"/>
                  </a:lnTo>
                  <a:lnTo>
                    <a:pt x="7" y="318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0" y="294"/>
                  </a:lnTo>
                  <a:lnTo>
                    <a:pt x="12" y="274"/>
                  </a:lnTo>
                  <a:lnTo>
                    <a:pt x="16" y="254"/>
                  </a:lnTo>
                  <a:lnTo>
                    <a:pt x="19" y="234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61" y="37"/>
                  </a:lnTo>
                  <a:lnTo>
                    <a:pt x="64" y="2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5" name="Freeform 271"/>
            <p:cNvSpPr/>
            <p:nvPr/>
          </p:nvSpPr>
          <p:spPr bwMode="auto">
            <a:xfrm>
              <a:off x="2482850" y="2514600"/>
              <a:ext cx="46038" cy="158750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13"/>
                </a:cxn>
                <a:cxn ang="0">
                  <a:pos x="73" y="22"/>
                </a:cxn>
                <a:cxn ang="0">
                  <a:pos x="66" y="40"/>
                </a:cxn>
                <a:cxn ang="0">
                  <a:pos x="59" y="57"/>
                </a:cxn>
                <a:cxn ang="0">
                  <a:pos x="52" y="74"/>
                </a:cxn>
                <a:cxn ang="0">
                  <a:pos x="52" y="74"/>
                </a:cxn>
                <a:cxn ang="0">
                  <a:pos x="47" y="94"/>
                </a:cxn>
                <a:cxn ang="0">
                  <a:pos x="42" y="113"/>
                </a:cxn>
                <a:cxn ang="0">
                  <a:pos x="34" y="152"/>
                </a:cxn>
                <a:cxn ang="0">
                  <a:pos x="34" y="152"/>
                </a:cxn>
                <a:cxn ang="0">
                  <a:pos x="30" y="170"/>
                </a:cxn>
                <a:cxn ang="0">
                  <a:pos x="25" y="188"/>
                </a:cxn>
                <a:cxn ang="0">
                  <a:pos x="15" y="223"/>
                </a:cxn>
                <a:cxn ang="0">
                  <a:pos x="10" y="240"/>
                </a:cxn>
                <a:cxn ang="0">
                  <a:pos x="5" y="258"/>
                </a:cxn>
                <a:cxn ang="0">
                  <a:pos x="2" y="276"/>
                </a:cxn>
                <a:cxn ang="0">
                  <a:pos x="0" y="295"/>
                </a:cxn>
                <a:cxn ang="0">
                  <a:pos x="0" y="295"/>
                </a:cxn>
                <a:cxn ang="0">
                  <a:pos x="1" y="297"/>
                </a:cxn>
                <a:cxn ang="0">
                  <a:pos x="2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10" y="297"/>
                </a:cxn>
                <a:cxn ang="0">
                  <a:pos x="11" y="295"/>
                </a:cxn>
                <a:cxn ang="0">
                  <a:pos x="11" y="295"/>
                </a:cxn>
                <a:cxn ang="0">
                  <a:pos x="12" y="275"/>
                </a:cxn>
                <a:cxn ang="0">
                  <a:pos x="15" y="257"/>
                </a:cxn>
                <a:cxn ang="0">
                  <a:pos x="19" y="238"/>
                </a:cxn>
                <a:cxn ang="0">
                  <a:pos x="24" y="220"/>
                </a:cxn>
                <a:cxn ang="0">
                  <a:pos x="35" y="183"/>
                </a:cxn>
                <a:cxn ang="0">
                  <a:pos x="40" y="165"/>
                </a:cxn>
                <a:cxn ang="0">
                  <a:pos x="45" y="146"/>
                </a:cxn>
                <a:cxn ang="0">
                  <a:pos x="45" y="146"/>
                </a:cxn>
                <a:cxn ang="0">
                  <a:pos x="48" y="127"/>
                </a:cxn>
                <a:cxn ang="0">
                  <a:pos x="53" y="107"/>
                </a:cxn>
                <a:cxn ang="0">
                  <a:pos x="58" y="88"/>
                </a:cxn>
                <a:cxn ang="0">
                  <a:pos x="64" y="70"/>
                </a:cxn>
                <a:cxn ang="0">
                  <a:pos x="64" y="70"/>
                </a:cxn>
                <a:cxn ang="0">
                  <a:pos x="70" y="53"/>
                </a:cxn>
                <a:cxn ang="0">
                  <a:pos x="78" y="38"/>
                </a:cxn>
                <a:cxn ang="0">
                  <a:pos x="83" y="21"/>
                </a:cxn>
                <a:cxn ang="0">
                  <a:pos x="85" y="13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9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299">
                  <a:moveTo>
                    <a:pt x="77" y="4"/>
                  </a:moveTo>
                  <a:lnTo>
                    <a:pt x="77" y="4"/>
                  </a:lnTo>
                  <a:lnTo>
                    <a:pt x="76" y="13"/>
                  </a:lnTo>
                  <a:lnTo>
                    <a:pt x="73" y="22"/>
                  </a:lnTo>
                  <a:lnTo>
                    <a:pt x="66" y="40"/>
                  </a:lnTo>
                  <a:lnTo>
                    <a:pt x="59" y="57"/>
                  </a:lnTo>
                  <a:lnTo>
                    <a:pt x="52" y="74"/>
                  </a:lnTo>
                  <a:lnTo>
                    <a:pt x="52" y="74"/>
                  </a:lnTo>
                  <a:lnTo>
                    <a:pt x="47" y="94"/>
                  </a:lnTo>
                  <a:lnTo>
                    <a:pt x="42" y="113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0" y="170"/>
                  </a:lnTo>
                  <a:lnTo>
                    <a:pt x="25" y="188"/>
                  </a:lnTo>
                  <a:lnTo>
                    <a:pt x="15" y="223"/>
                  </a:lnTo>
                  <a:lnTo>
                    <a:pt x="10" y="240"/>
                  </a:lnTo>
                  <a:lnTo>
                    <a:pt x="5" y="258"/>
                  </a:lnTo>
                  <a:lnTo>
                    <a:pt x="2" y="276"/>
                  </a:lnTo>
                  <a:lnTo>
                    <a:pt x="0" y="295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2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10" y="297"/>
                  </a:lnTo>
                  <a:lnTo>
                    <a:pt x="11" y="295"/>
                  </a:lnTo>
                  <a:lnTo>
                    <a:pt x="11" y="295"/>
                  </a:lnTo>
                  <a:lnTo>
                    <a:pt x="12" y="275"/>
                  </a:lnTo>
                  <a:lnTo>
                    <a:pt x="15" y="257"/>
                  </a:lnTo>
                  <a:lnTo>
                    <a:pt x="19" y="238"/>
                  </a:lnTo>
                  <a:lnTo>
                    <a:pt x="24" y="220"/>
                  </a:lnTo>
                  <a:lnTo>
                    <a:pt x="35" y="183"/>
                  </a:lnTo>
                  <a:lnTo>
                    <a:pt x="40" y="16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8" y="127"/>
                  </a:lnTo>
                  <a:lnTo>
                    <a:pt x="53" y="107"/>
                  </a:lnTo>
                  <a:lnTo>
                    <a:pt x="58" y="88"/>
                  </a:lnTo>
                  <a:lnTo>
                    <a:pt x="64" y="70"/>
                  </a:lnTo>
                  <a:lnTo>
                    <a:pt x="64" y="70"/>
                  </a:lnTo>
                  <a:lnTo>
                    <a:pt x="70" y="53"/>
                  </a:lnTo>
                  <a:lnTo>
                    <a:pt x="78" y="38"/>
                  </a:lnTo>
                  <a:lnTo>
                    <a:pt x="83" y="21"/>
                  </a:lnTo>
                  <a:lnTo>
                    <a:pt x="85" y="13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9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6" name="Freeform 272"/>
            <p:cNvSpPr/>
            <p:nvPr/>
          </p:nvSpPr>
          <p:spPr bwMode="auto">
            <a:xfrm>
              <a:off x="2516188" y="2557463"/>
              <a:ext cx="28575" cy="1635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29" y="78"/>
                </a:cxn>
                <a:cxn ang="0">
                  <a:pos x="16" y="152"/>
                </a:cxn>
                <a:cxn ang="0">
                  <a:pos x="10" y="189"/>
                </a:cxn>
                <a:cxn ang="0">
                  <a:pos x="4" y="226"/>
                </a:cxn>
                <a:cxn ang="0">
                  <a:pos x="1" y="265"/>
                </a:cxn>
                <a:cxn ang="0">
                  <a:pos x="0" y="303"/>
                </a:cxn>
                <a:cxn ang="0">
                  <a:pos x="0" y="303"/>
                </a:cxn>
                <a:cxn ang="0">
                  <a:pos x="0" y="304"/>
                </a:cxn>
                <a:cxn ang="0">
                  <a:pos x="1" y="306"/>
                </a:cxn>
                <a:cxn ang="0">
                  <a:pos x="2" y="307"/>
                </a:cxn>
                <a:cxn ang="0">
                  <a:pos x="4" y="307"/>
                </a:cxn>
                <a:cxn ang="0">
                  <a:pos x="6" y="307"/>
                </a:cxn>
                <a:cxn ang="0">
                  <a:pos x="7" y="306"/>
                </a:cxn>
                <a:cxn ang="0">
                  <a:pos x="9" y="304"/>
                </a:cxn>
                <a:cxn ang="0">
                  <a:pos x="10" y="303"/>
                </a:cxn>
                <a:cxn ang="0">
                  <a:pos x="10" y="303"/>
                </a:cxn>
                <a:cxn ang="0">
                  <a:pos x="11" y="265"/>
                </a:cxn>
                <a:cxn ang="0">
                  <a:pos x="14" y="227"/>
                </a:cxn>
                <a:cxn ang="0">
                  <a:pos x="19" y="190"/>
                </a:cxn>
                <a:cxn ang="0">
                  <a:pos x="25" y="153"/>
                </a:cxn>
                <a:cxn ang="0">
                  <a:pos x="38" y="80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3" h="307">
                  <a:moveTo>
                    <a:pt x="45" y="4"/>
                  </a:moveTo>
                  <a:lnTo>
                    <a:pt x="45" y="4"/>
                  </a:lnTo>
                  <a:lnTo>
                    <a:pt x="29" y="78"/>
                  </a:lnTo>
                  <a:lnTo>
                    <a:pt x="16" y="152"/>
                  </a:lnTo>
                  <a:lnTo>
                    <a:pt x="10" y="189"/>
                  </a:lnTo>
                  <a:lnTo>
                    <a:pt x="4" y="226"/>
                  </a:lnTo>
                  <a:lnTo>
                    <a:pt x="1" y="265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4"/>
                  </a:lnTo>
                  <a:lnTo>
                    <a:pt x="1" y="306"/>
                  </a:lnTo>
                  <a:lnTo>
                    <a:pt x="2" y="307"/>
                  </a:lnTo>
                  <a:lnTo>
                    <a:pt x="4" y="307"/>
                  </a:lnTo>
                  <a:lnTo>
                    <a:pt x="6" y="307"/>
                  </a:lnTo>
                  <a:lnTo>
                    <a:pt x="7" y="306"/>
                  </a:lnTo>
                  <a:lnTo>
                    <a:pt x="9" y="304"/>
                  </a:lnTo>
                  <a:lnTo>
                    <a:pt x="10" y="303"/>
                  </a:lnTo>
                  <a:lnTo>
                    <a:pt x="10" y="303"/>
                  </a:lnTo>
                  <a:lnTo>
                    <a:pt x="11" y="265"/>
                  </a:lnTo>
                  <a:lnTo>
                    <a:pt x="14" y="227"/>
                  </a:lnTo>
                  <a:lnTo>
                    <a:pt x="19" y="190"/>
                  </a:lnTo>
                  <a:lnTo>
                    <a:pt x="25" y="153"/>
                  </a:lnTo>
                  <a:lnTo>
                    <a:pt x="38" y="80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7" name="Freeform 273"/>
            <p:cNvSpPr/>
            <p:nvPr/>
          </p:nvSpPr>
          <p:spPr bwMode="auto">
            <a:xfrm>
              <a:off x="2549525" y="2571750"/>
              <a:ext cx="28575" cy="161925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12"/>
                </a:cxn>
                <a:cxn ang="0">
                  <a:pos x="42" y="21"/>
                </a:cxn>
                <a:cxn ang="0">
                  <a:pos x="37" y="37"/>
                </a:cxn>
                <a:cxn ang="0">
                  <a:pos x="33" y="53"/>
                </a:cxn>
                <a:cxn ang="0">
                  <a:pos x="29" y="68"/>
                </a:cxn>
                <a:cxn ang="0">
                  <a:pos x="29" y="68"/>
                </a:cxn>
                <a:cxn ang="0">
                  <a:pos x="27" y="88"/>
                </a:cxn>
                <a:cxn ang="0">
                  <a:pos x="25" y="107"/>
                </a:cxn>
                <a:cxn ang="0">
                  <a:pos x="21" y="147"/>
                </a:cxn>
                <a:cxn ang="0">
                  <a:pos x="21" y="147"/>
                </a:cxn>
                <a:cxn ang="0">
                  <a:pos x="15" y="185"/>
                </a:cxn>
                <a:cxn ang="0">
                  <a:pos x="7" y="224"/>
                </a:cxn>
                <a:cxn ang="0">
                  <a:pos x="2" y="262"/>
                </a:cxn>
                <a:cxn ang="0">
                  <a:pos x="1" y="282"/>
                </a:cxn>
                <a:cxn ang="0">
                  <a:pos x="0" y="302"/>
                </a:cxn>
                <a:cxn ang="0">
                  <a:pos x="0" y="302"/>
                </a:cxn>
                <a:cxn ang="0">
                  <a:pos x="0" y="304"/>
                </a:cxn>
                <a:cxn ang="0">
                  <a:pos x="1" y="305"/>
                </a:cxn>
                <a:cxn ang="0">
                  <a:pos x="3" y="306"/>
                </a:cxn>
                <a:cxn ang="0">
                  <a:pos x="4" y="306"/>
                </a:cxn>
                <a:cxn ang="0">
                  <a:pos x="6" y="306"/>
                </a:cxn>
                <a:cxn ang="0">
                  <a:pos x="7" y="305"/>
                </a:cxn>
                <a:cxn ang="0">
                  <a:pos x="10" y="304"/>
                </a:cxn>
                <a:cxn ang="0">
                  <a:pos x="10" y="302"/>
                </a:cxn>
                <a:cxn ang="0">
                  <a:pos x="10" y="302"/>
                </a:cxn>
                <a:cxn ang="0">
                  <a:pos x="11" y="281"/>
                </a:cxn>
                <a:cxn ang="0">
                  <a:pos x="13" y="261"/>
                </a:cxn>
                <a:cxn ang="0">
                  <a:pos x="18" y="221"/>
                </a:cxn>
                <a:cxn ang="0">
                  <a:pos x="24" y="181"/>
                </a:cxn>
                <a:cxn ang="0">
                  <a:pos x="31" y="140"/>
                </a:cxn>
                <a:cxn ang="0">
                  <a:pos x="31" y="140"/>
                </a:cxn>
                <a:cxn ang="0">
                  <a:pos x="35" y="102"/>
                </a:cxn>
                <a:cxn ang="0">
                  <a:pos x="37" y="83"/>
                </a:cxn>
                <a:cxn ang="0">
                  <a:pos x="40" y="64"/>
                </a:cxn>
                <a:cxn ang="0">
                  <a:pos x="40" y="64"/>
                </a:cxn>
                <a:cxn ang="0">
                  <a:pos x="43" y="49"/>
                </a:cxn>
                <a:cxn ang="0">
                  <a:pos x="48" y="34"/>
                </a:cxn>
                <a:cxn ang="0">
                  <a:pos x="52" y="20"/>
                </a:cxn>
                <a:cxn ang="0">
                  <a:pos x="53" y="12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306">
                  <a:moveTo>
                    <a:pt x="45" y="4"/>
                  </a:moveTo>
                  <a:lnTo>
                    <a:pt x="45" y="4"/>
                  </a:lnTo>
                  <a:lnTo>
                    <a:pt x="44" y="12"/>
                  </a:lnTo>
                  <a:lnTo>
                    <a:pt x="42" y="21"/>
                  </a:lnTo>
                  <a:lnTo>
                    <a:pt x="37" y="37"/>
                  </a:lnTo>
                  <a:lnTo>
                    <a:pt x="33" y="53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7" y="88"/>
                  </a:lnTo>
                  <a:lnTo>
                    <a:pt x="25" y="107"/>
                  </a:lnTo>
                  <a:lnTo>
                    <a:pt x="21" y="147"/>
                  </a:lnTo>
                  <a:lnTo>
                    <a:pt x="21" y="147"/>
                  </a:lnTo>
                  <a:lnTo>
                    <a:pt x="15" y="185"/>
                  </a:lnTo>
                  <a:lnTo>
                    <a:pt x="7" y="224"/>
                  </a:lnTo>
                  <a:lnTo>
                    <a:pt x="2" y="262"/>
                  </a:lnTo>
                  <a:lnTo>
                    <a:pt x="1" y="282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0" y="304"/>
                  </a:lnTo>
                  <a:lnTo>
                    <a:pt x="1" y="305"/>
                  </a:lnTo>
                  <a:lnTo>
                    <a:pt x="3" y="306"/>
                  </a:lnTo>
                  <a:lnTo>
                    <a:pt x="4" y="306"/>
                  </a:lnTo>
                  <a:lnTo>
                    <a:pt x="6" y="306"/>
                  </a:lnTo>
                  <a:lnTo>
                    <a:pt x="7" y="305"/>
                  </a:lnTo>
                  <a:lnTo>
                    <a:pt x="10" y="304"/>
                  </a:lnTo>
                  <a:lnTo>
                    <a:pt x="10" y="302"/>
                  </a:lnTo>
                  <a:lnTo>
                    <a:pt x="10" y="302"/>
                  </a:lnTo>
                  <a:lnTo>
                    <a:pt x="11" y="281"/>
                  </a:lnTo>
                  <a:lnTo>
                    <a:pt x="13" y="261"/>
                  </a:lnTo>
                  <a:lnTo>
                    <a:pt x="18" y="221"/>
                  </a:lnTo>
                  <a:lnTo>
                    <a:pt x="24" y="181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5" y="102"/>
                  </a:lnTo>
                  <a:lnTo>
                    <a:pt x="37" y="83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3" y="49"/>
                  </a:lnTo>
                  <a:lnTo>
                    <a:pt x="48" y="34"/>
                  </a:lnTo>
                  <a:lnTo>
                    <a:pt x="52" y="20"/>
                  </a:lnTo>
                  <a:lnTo>
                    <a:pt x="53" y="12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8" name="Freeform 274"/>
            <p:cNvSpPr/>
            <p:nvPr/>
          </p:nvSpPr>
          <p:spPr bwMode="auto">
            <a:xfrm>
              <a:off x="2579688" y="2598738"/>
              <a:ext cx="15875" cy="155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8" y="40"/>
                </a:cxn>
                <a:cxn ang="0">
                  <a:pos x="16" y="75"/>
                </a:cxn>
                <a:cxn ang="0">
                  <a:pos x="12" y="110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6" y="164"/>
                </a:cxn>
                <a:cxn ang="0">
                  <a:pos x="6" y="181"/>
                </a:cxn>
                <a:cxn ang="0">
                  <a:pos x="5" y="217"/>
                </a:cxn>
                <a:cxn ang="0">
                  <a:pos x="4" y="252"/>
                </a:cxn>
                <a:cxn ang="0">
                  <a:pos x="3" y="269"/>
                </a:cxn>
                <a:cxn ang="0">
                  <a:pos x="0" y="287"/>
                </a:cxn>
                <a:cxn ang="0">
                  <a:pos x="0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4" y="293"/>
                </a:cxn>
                <a:cxn ang="0">
                  <a:pos x="5" y="293"/>
                </a:cxn>
                <a:cxn ang="0">
                  <a:pos x="7" y="293"/>
                </a:cxn>
                <a:cxn ang="0">
                  <a:pos x="8" y="292"/>
                </a:cxn>
                <a:cxn ang="0">
                  <a:pos x="9" y="290"/>
                </a:cxn>
                <a:cxn ang="0">
                  <a:pos x="9" y="290"/>
                </a:cxn>
                <a:cxn ang="0">
                  <a:pos x="11" y="274"/>
                </a:cxn>
                <a:cxn ang="0">
                  <a:pos x="13" y="258"/>
                </a:cxn>
                <a:cxn ang="0">
                  <a:pos x="16" y="226"/>
                </a:cxn>
                <a:cxn ang="0">
                  <a:pos x="16" y="194"/>
                </a:cxn>
                <a:cxn ang="0">
                  <a:pos x="16" y="162"/>
                </a:cxn>
                <a:cxn ang="0">
                  <a:pos x="16" y="162"/>
                </a:cxn>
                <a:cxn ang="0">
                  <a:pos x="17" y="143"/>
                </a:cxn>
                <a:cxn ang="0">
                  <a:pos x="19" y="125"/>
                </a:cxn>
                <a:cxn ang="0">
                  <a:pos x="22" y="106"/>
                </a:cxn>
                <a:cxn ang="0">
                  <a:pos x="24" y="87"/>
                </a:cxn>
                <a:cxn ang="0">
                  <a:pos x="24" y="87"/>
                </a:cxn>
                <a:cxn ang="0">
                  <a:pos x="27" y="46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28" h="293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8" y="40"/>
                  </a:lnTo>
                  <a:lnTo>
                    <a:pt x="16" y="75"/>
                  </a:lnTo>
                  <a:lnTo>
                    <a:pt x="12" y="110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6" y="164"/>
                  </a:lnTo>
                  <a:lnTo>
                    <a:pt x="6" y="181"/>
                  </a:lnTo>
                  <a:lnTo>
                    <a:pt x="5" y="217"/>
                  </a:lnTo>
                  <a:lnTo>
                    <a:pt x="4" y="252"/>
                  </a:lnTo>
                  <a:lnTo>
                    <a:pt x="3" y="269"/>
                  </a:lnTo>
                  <a:lnTo>
                    <a:pt x="0" y="287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4" y="293"/>
                  </a:lnTo>
                  <a:lnTo>
                    <a:pt x="5" y="293"/>
                  </a:lnTo>
                  <a:lnTo>
                    <a:pt x="7" y="293"/>
                  </a:lnTo>
                  <a:lnTo>
                    <a:pt x="8" y="292"/>
                  </a:lnTo>
                  <a:lnTo>
                    <a:pt x="9" y="290"/>
                  </a:lnTo>
                  <a:lnTo>
                    <a:pt x="9" y="290"/>
                  </a:lnTo>
                  <a:lnTo>
                    <a:pt x="11" y="274"/>
                  </a:lnTo>
                  <a:lnTo>
                    <a:pt x="13" y="258"/>
                  </a:lnTo>
                  <a:lnTo>
                    <a:pt x="16" y="226"/>
                  </a:lnTo>
                  <a:lnTo>
                    <a:pt x="16" y="194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7" y="143"/>
                  </a:lnTo>
                  <a:lnTo>
                    <a:pt x="19" y="125"/>
                  </a:lnTo>
                  <a:lnTo>
                    <a:pt x="22" y="106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7" y="46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59" name="Freeform 275"/>
            <p:cNvSpPr/>
            <p:nvPr/>
          </p:nvSpPr>
          <p:spPr bwMode="auto">
            <a:xfrm>
              <a:off x="2609850" y="2592388"/>
              <a:ext cx="25400" cy="158750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23"/>
                </a:cxn>
                <a:cxn ang="0">
                  <a:pos x="36" y="42"/>
                </a:cxn>
                <a:cxn ang="0">
                  <a:pos x="32" y="78"/>
                </a:cxn>
                <a:cxn ang="0">
                  <a:pos x="26" y="114"/>
                </a:cxn>
                <a:cxn ang="0">
                  <a:pos x="18" y="150"/>
                </a:cxn>
                <a:cxn ang="0">
                  <a:pos x="12" y="186"/>
                </a:cxn>
                <a:cxn ang="0">
                  <a:pos x="6" y="222"/>
                </a:cxn>
                <a:cxn ang="0">
                  <a:pos x="2" y="258"/>
                </a:cxn>
                <a:cxn ang="0">
                  <a:pos x="1" y="277"/>
                </a:cxn>
                <a:cxn ang="0">
                  <a:pos x="0" y="296"/>
                </a:cxn>
                <a:cxn ang="0">
                  <a:pos x="0" y="296"/>
                </a:cxn>
                <a:cxn ang="0">
                  <a:pos x="0" y="298"/>
                </a:cxn>
                <a:cxn ang="0">
                  <a:pos x="1" y="299"/>
                </a:cxn>
                <a:cxn ang="0">
                  <a:pos x="3" y="300"/>
                </a:cxn>
                <a:cxn ang="0">
                  <a:pos x="4" y="300"/>
                </a:cxn>
                <a:cxn ang="0">
                  <a:pos x="6" y="300"/>
                </a:cxn>
                <a:cxn ang="0">
                  <a:pos x="8" y="299"/>
                </a:cxn>
                <a:cxn ang="0">
                  <a:pos x="9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10" y="277"/>
                </a:cxn>
                <a:cxn ang="0">
                  <a:pos x="11" y="258"/>
                </a:cxn>
                <a:cxn ang="0">
                  <a:pos x="15" y="222"/>
                </a:cxn>
                <a:cxn ang="0">
                  <a:pos x="22" y="186"/>
                </a:cxn>
                <a:cxn ang="0">
                  <a:pos x="29" y="150"/>
                </a:cxn>
                <a:cxn ang="0">
                  <a:pos x="35" y="114"/>
                </a:cxn>
                <a:cxn ang="0">
                  <a:pos x="41" y="78"/>
                </a:cxn>
                <a:cxn ang="0">
                  <a:pos x="45" y="42"/>
                </a:cxn>
                <a:cxn ang="0">
                  <a:pos x="46" y="23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300">
                  <a:moveTo>
                    <a:pt x="38" y="4"/>
                  </a:moveTo>
                  <a:lnTo>
                    <a:pt x="38" y="4"/>
                  </a:lnTo>
                  <a:lnTo>
                    <a:pt x="37" y="23"/>
                  </a:lnTo>
                  <a:lnTo>
                    <a:pt x="36" y="42"/>
                  </a:lnTo>
                  <a:lnTo>
                    <a:pt x="32" y="78"/>
                  </a:lnTo>
                  <a:lnTo>
                    <a:pt x="26" y="114"/>
                  </a:lnTo>
                  <a:lnTo>
                    <a:pt x="18" y="150"/>
                  </a:lnTo>
                  <a:lnTo>
                    <a:pt x="12" y="186"/>
                  </a:lnTo>
                  <a:lnTo>
                    <a:pt x="6" y="222"/>
                  </a:lnTo>
                  <a:lnTo>
                    <a:pt x="2" y="258"/>
                  </a:lnTo>
                  <a:lnTo>
                    <a:pt x="1" y="277"/>
                  </a:lnTo>
                  <a:lnTo>
                    <a:pt x="0" y="296"/>
                  </a:lnTo>
                  <a:lnTo>
                    <a:pt x="0" y="296"/>
                  </a:lnTo>
                  <a:lnTo>
                    <a:pt x="0" y="298"/>
                  </a:lnTo>
                  <a:lnTo>
                    <a:pt x="1" y="299"/>
                  </a:lnTo>
                  <a:lnTo>
                    <a:pt x="3" y="300"/>
                  </a:lnTo>
                  <a:lnTo>
                    <a:pt x="4" y="300"/>
                  </a:lnTo>
                  <a:lnTo>
                    <a:pt x="6" y="300"/>
                  </a:lnTo>
                  <a:lnTo>
                    <a:pt x="8" y="299"/>
                  </a:lnTo>
                  <a:lnTo>
                    <a:pt x="9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10" y="277"/>
                  </a:lnTo>
                  <a:lnTo>
                    <a:pt x="11" y="258"/>
                  </a:lnTo>
                  <a:lnTo>
                    <a:pt x="15" y="222"/>
                  </a:lnTo>
                  <a:lnTo>
                    <a:pt x="22" y="186"/>
                  </a:lnTo>
                  <a:lnTo>
                    <a:pt x="29" y="150"/>
                  </a:lnTo>
                  <a:lnTo>
                    <a:pt x="35" y="114"/>
                  </a:lnTo>
                  <a:lnTo>
                    <a:pt x="41" y="78"/>
                  </a:lnTo>
                  <a:lnTo>
                    <a:pt x="45" y="42"/>
                  </a:lnTo>
                  <a:lnTo>
                    <a:pt x="46" y="23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0" name="Freeform 276"/>
            <p:cNvSpPr/>
            <p:nvPr/>
          </p:nvSpPr>
          <p:spPr bwMode="auto">
            <a:xfrm>
              <a:off x="2649538" y="2581275"/>
              <a:ext cx="22225" cy="206375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3" y="25"/>
                </a:cxn>
                <a:cxn ang="0">
                  <a:pos x="30" y="47"/>
                </a:cxn>
                <a:cxn ang="0">
                  <a:pos x="24" y="89"/>
                </a:cxn>
                <a:cxn ang="0">
                  <a:pos x="19" y="133"/>
                </a:cxn>
                <a:cxn ang="0">
                  <a:pos x="17" y="154"/>
                </a:cxn>
                <a:cxn ang="0">
                  <a:pos x="16" y="175"/>
                </a:cxn>
                <a:cxn ang="0">
                  <a:pos x="16" y="175"/>
                </a:cxn>
                <a:cxn ang="0">
                  <a:pos x="15" y="191"/>
                </a:cxn>
                <a:cxn ang="0">
                  <a:pos x="14" y="207"/>
                </a:cxn>
                <a:cxn ang="0">
                  <a:pos x="11" y="239"/>
                </a:cxn>
                <a:cxn ang="0">
                  <a:pos x="11" y="239"/>
                </a:cxn>
                <a:cxn ang="0">
                  <a:pos x="6" y="290"/>
                </a:cxn>
                <a:cxn ang="0">
                  <a:pos x="2" y="340"/>
                </a:cxn>
                <a:cxn ang="0">
                  <a:pos x="2" y="340"/>
                </a:cxn>
                <a:cxn ang="0">
                  <a:pos x="1" y="351"/>
                </a:cxn>
                <a:cxn ang="0">
                  <a:pos x="0" y="365"/>
                </a:cxn>
                <a:cxn ang="0">
                  <a:pos x="0" y="372"/>
                </a:cxn>
                <a:cxn ang="0">
                  <a:pos x="0" y="380"/>
                </a:cxn>
                <a:cxn ang="0">
                  <a:pos x="2" y="385"/>
                </a:cxn>
                <a:cxn ang="0">
                  <a:pos x="3" y="387"/>
                </a:cxn>
                <a:cxn ang="0">
                  <a:pos x="5" y="388"/>
                </a:cxn>
                <a:cxn ang="0">
                  <a:pos x="5" y="388"/>
                </a:cxn>
                <a:cxn ang="0">
                  <a:pos x="7" y="388"/>
                </a:cxn>
                <a:cxn ang="0">
                  <a:pos x="8" y="388"/>
                </a:cxn>
                <a:cxn ang="0">
                  <a:pos x="11" y="387"/>
                </a:cxn>
                <a:cxn ang="0">
                  <a:pos x="12" y="386"/>
                </a:cxn>
                <a:cxn ang="0">
                  <a:pos x="13" y="384"/>
                </a:cxn>
                <a:cxn ang="0">
                  <a:pos x="13" y="383"/>
                </a:cxn>
                <a:cxn ang="0">
                  <a:pos x="12" y="381"/>
                </a:cxn>
                <a:cxn ang="0">
                  <a:pos x="10" y="380"/>
                </a:cxn>
                <a:cxn ang="0">
                  <a:pos x="10" y="380"/>
                </a:cxn>
                <a:cxn ang="0">
                  <a:pos x="12" y="380"/>
                </a:cxn>
                <a:cxn ang="0">
                  <a:pos x="12" y="380"/>
                </a:cxn>
                <a:cxn ang="0">
                  <a:pos x="11" y="375"/>
                </a:cxn>
                <a:cxn ang="0">
                  <a:pos x="11" y="375"/>
                </a:cxn>
                <a:cxn ang="0">
                  <a:pos x="12" y="362"/>
                </a:cxn>
                <a:cxn ang="0">
                  <a:pos x="12" y="362"/>
                </a:cxn>
                <a:cxn ang="0">
                  <a:pos x="14" y="324"/>
                </a:cxn>
                <a:cxn ang="0">
                  <a:pos x="14" y="324"/>
                </a:cxn>
                <a:cxn ang="0">
                  <a:pos x="21" y="226"/>
                </a:cxn>
                <a:cxn ang="0">
                  <a:pos x="21" y="226"/>
                </a:cxn>
                <a:cxn ang="0">
                  <a:pos x="23" y="197"/>
                </a:cxn>
                <a:cxn ang="0">
                  <a:pos x="26" y="168"/>
                </a:cxn>
                <a:cxn ang="0">
                  <a:pos x="26" y="168"/>
                </a:cxn>
                <a:cxn ang="0">
                  <a:pos x="30" y="127"/>
                </a:cxn>
                <a:cxn ang="0">
                  <a:pos x="33" y="86"/>
                </a:cxn>
                <a:cxn ang="0">
                  <a:pos x="33" y="86"/>
                </a:cxn>
                <a:cxn ang="0">
                  <a:pos x="36" y="66"/>
                </a:cxn>
                <a:cxn ang="0">
                  <a:pos x="39" y="45"/>
                </a:cxn>
                <a:cxn ang="0">
                  <a:pos x="42" y="25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44" h="388">
                  <a:moveTo>
                    <a:pt x="34" y="5"/>
                  </a:moveTo>
                  <a:lnTo>
                    <a:pt x="34" y="5"/>
                  </a:lnTo>
                  <a:lnTo>
                    <a:pt x="33" y="25"/>
                  </a:lnTo>
                  <a:lnTo>
                    <a:pt x="30" y="47"/>
                  </a:lnTo>
                  <a:lnTo>
                    <a:pt x="24" y="89"/>
                  </a:lnTo>
                  <a:lnTo>
                    <a:pt x="19" y="133"/>
                  </a:lnTo>
                  <a:lnTo>
                    <a:pt x="17" y="154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5" y="191"/>
                  </a:lnTo>
                  <a:lnTo>
                    <a:pt x="14" y="207"/>
                  </a:lnTo>
                  <a:lnTo>
                    <a:pt x="11" y="239"/>
                  </a:lnTo>
                  <a:lnTo>
                    <a:pt x="11" y="239"/>
                  </a:lnTo>
                  <a:lnTo>
                    <a:pt x="6" y="290"/>
                  </a:lnTo>
                  <a:lnTo>
                    <a:pt x="2" y="340"/>
                  </a:lnTo>
                  <a:lnTo>
                    <a:pt x="2" y="340"/>
                  </a:lnTo>
                  <a:lnTo>
                    <a:pt x="1" y="351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80"/>
                  </a:lnTo>
                  <a:lnTo>
                    <a:pt x="2" y="385"/>
                  </a:lnTo>
                  <a:lnTo>
                    <a:pt x="3" y="387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7" y="388"/>
                  </a:lnTo>
                  <a:lnTo>
                    <a:pt x="8" y="388"/>
                  </a:lnTo>
                  <a:lnTo>
                    <a:pt x="11" y="387"/>
                  </a:lnTo>
                  <a:lnTo>
                    <a:pt x="12" y="386"/>
                  </a:lnTo>
                  <a:lnTo>
                    <a:pt x="13" y="384"/>
                  </a:lnTo>
                  <a:lnTo>
                    <a:pt x="13" y="383"/>
                  </a:lnTo>
                  <a:lnTo>
                    <a:pt x="12" y="381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21" y="226"/>
                  </a:lnTo>
                  <a:lnTo>
                    <a:pt x="21" y="226"/>
                  </a:lnTo>
                  <a:lnTo>
                    <a:pt x="23" y="197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30" y="127"/>
                  </a:lnTo>
                  <a:lnTo>
                    <a:pt x="33" y="86"/>
                  </a:lnTo>
                  <a:lnTo>
                    <a:pt x="33" y="86"/>
                  </a:lnTo>
                  <a:lnTo>
                    <a:pt x="36" y="66"/>
                  </a:lnTo>
                  <a:lnTo>
                    <a:pt x="39" y="45"/>
                  </a:lnTo>
                  <a:lnTo>
                    <a:pt x="42" y="25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1" name="Freeform 277"/>
            <p:cNvSpPr/>
            <p:nvPr/>
          </p:nvSpPr>
          <p:spPr bwMode="auto">
            <a:xfrm>
              <a:off x="2687638" y="2544763"/>
              <a:ext cx="20638" cy="236538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31" y="5"/>
                </a:cxn>
                <a:cxn ang="0">
                  <a:pos x="29" y="58"/>
                </a:cxn>
                <a:cxn ang="0">
                  <a:pos x="26" y="113"/>
                </a:cxn>
                <a:cxn ang="0">
                  <a:pos x="23" y="167"/>
                </a:cxn>
                <a:cxn ang="0">
                  <a:pos x="18" y="219"/>
                </a:cxn>
                <a:cxn ang="0">
                  <a:pos x="18" y="219"/>
                </a:cxn>
                <a:cxn ang="0">
                  <a:pos x="13" y="275"/>
                </a:cxn>
                <a:cxn ang="0">
                  <a:pos x="7" y="330"/>
                </a:cxn>
                <a:cxn ang="0">
                  <a:pos x="2" y="386"/>
                </a:cxn>
                <a:cxn ang="0">
                  <a:pos x="0" y="414"/>
                </a:cxn>
                <a:cxn ang="0">
                  <a:pos x="0" y="441"/>
                </a:cxn>
                <a:cxn ang="0">
                  <a:pos x="0" y="441"/>
                </a:cxn>
                <a:cxn ang="0">
                  <a:pos x="0" y="444"/>
                </a:cxn>
                <a:cxn ang="0">
                  <a:pos x="1" y="445"/>
                </a:cxn>
                <a:cxn ang="0">
                  <a:pos x="3" y="446"/>
                </a:cxn>
                <a:cxn ang="0">
                  <a:pos x="4" y="446"/>
                </a:cxn>
                <a:cxn ang="0">
                  <a:pos x="6" y="446"/>
                </a:cxn>
                <a:cxn ang="0">
                  <a:pos x="7" y="445"/>
                </a:cxn>
                <a:cxn ang="0">
                  <a:pos x="8" y="444"/>
                </a:cxn>
                <a:cxn ang="0">
                  <a:pos x="9" y="441"/>
                </a:cxn>
                <a:cxn ang="0">
                  <a:pos x="9" y="441"/>
                </a:cxn>
                <a:cxn ang="0">
                  <a:pos x="10" y="414"/>
                </a:cxn>
                <a:cxn ang="0">
                  <a:pos x="11" y="386"/>
                </a:cxn>
                <a:cxn ang="0">
                  <a:pos x="16" y="330"/>
                </a:cxn>
                <a:cxn ang="0">
                  <a:pos x="22" y="275"/>
                </a:cxn>
                <a:cxn ang="0">
                  <a:pos x="27" y="219"/>
                </a:cxn>
                <a:cxn ang="0">
                  <a:pos x="27" y="219"/>
                </a:cxn>
                <a:cxn ang="0">
                  <a:pos x="33" y="167"/>
                </a:cxn>
                <a:cxn ang="0">
                  <a:pos x="37" y="113"/>
                </a:cxn>
                <a:cxn ang="0">
                  <a:pos x="39" y="59"/>
                </a:cxn>
                <a:cxn ang="0">
                  <a:pos x="40" y="5"/>
                </a:cxn>
                <a:cxn ang="0">
                  <a:pos x="40" y="5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1" y="5"/>
                </a:cxn>
                <a:cxn ang="0">
                  <a:pos x="31" y="5"/>
                </a:cxn>
              </a:cxnLst>
              <a:rect l="0" t="0" r="r" b="b"/>
              <a:pathLst>
                <a:path w="40" h="446">
                  <a:moveTo>
                    <a:pt x="31" y="5"/>
                  </a:moveTo>
                  <a:lnTo>
                    <a:pt x="31" y="5"/>
                  </a:lnTo>
                  <a:lnTo>
                    <a:pt x="29" y="58"/>
                  </a:lnTo>
                  <a:lnTo>
                    <a:pt x="26" y="113"/>
                  </a:lnTo>
                  <a:lnTo>
                    <a:pt x="23" y="167"/>
                  </a:lnTo>
                  <a:lnTo>
                    <a:pt x="18" y="219"/>
                  </a:lnTo>
                  <a:lnTo>
                    <a:pt x="18" y="219"/>
                  </a:lnTo>
                  <a:lnTo>
                    <a:pt x="13" y="275"/>
                  </a:lnTo>
                  <a:lnTo>
                    <a:pt x="7" y="330"/>
                  </a:lnTo>
                  <a:lnTo>
                    <a:pt x="2" y="386"/>
                  </a:lnTo>
                  <a:lnTo>
                    <a:pt x="0" y="414"/>
                  </a:lnTo>
                  <a:lnTo>
                    <a:pt x="0" y="441"/>
                  </a:lnTo>
                  <a:lnTo>
                    <a:pt x="0" y="441"/>
                  </a:lnTo>
                  <a:lnTo>
                    <a:pt x="0" y="444"/>
                  </a:lnTo>
                  <a:lnTo>
                    <a:pt x="1" y="445"/>
                  </a:lnTo>
                  <a:lnTo>
                    <a:pt x="3" y="446"/>
                  </a:lnTo>
                  <a:lnTo>
                    <a:pt x="4" y="446"/>
                  </a:lnTo>
                  <a:lnTo>
                    <a:pt x="6" y="446"/>
                  </a:lnTo>
                  <a:lnTo>
                    <a:pt x="7" y="445"/>
                  </a:lnTo>
                  <a:lnTo>
                    <a:pt x="8" y="444"/>
                  </a:lnTo>
                  <a:lnTo>
                    <a:pt x="9" y="441"/>
                  </a:lnTo>
                  <a:lnTo>
                    <a:pt x="9" y="441"/>
                  </a:lnTo>
                  <a:lnTo>
                    <a:pt x="10" y="414"/>
                  </a:lnTo>
                  <a:lnTo>
                    <a:pt x="11" y="386"/>
                  </a:lnTo>
                  <a:lnTo>
                    <a:pt x="16" y="330"/>
                  </a:lnTo>
                  <a:lnTo>
                    <a:pt x="22" y="275"/>
                  </a:lnTo>
                  <a:lnTo>
                    <a:pt x="27" y="219"/>
                  </a:lnTo>
                  <a:lnTo>
                    <a:pt x="27" y="219"/>
                  </a:lnTo>
                  <a:lnTo>
                    <a:pt x="33" y="167"/>
                  </a:lnTo>
                  <a:lnTo>
                    <a:pt x="37" y="113"/>
                  </a:lnTo>
                  <a:lnTo>
                    <a:pt x="39" y="59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1" y="5"/>
                  </a:lnTo>
                  <a:lnTo>
                    <a:pt x="3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2" name="Freeform 278"/>
            <p:cNvSpPr/>
            <p:nvPr/>
          </p:nvSpPr>
          <p:spPr bwMode="auto">
            <a:xfrm>
              <a:off x="2714625" y="2535238"/>
              <a:ext cx="17463" cy="265113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20" y="34"/>
                </a:cxn>
                <a:cxn ang="0">
                  <a:pos x="21" y="64"/>
                </a:cxn>
                <a:cxn ang="0">
                  <a:pos x="23" y="125"/>
                </a:cxn>
                <a:cxn ang="0">
                  <a:pos x="24" y="155"/>
                </a:cxn>
                <a:cxn ang="0">
                  <a:pos x="24" y="185"/>
                </a:cxn>
                <a:cxn ang="0">
                  <a:pos x="23" y="215"/>
                </a:cxn>
                <a:cxn ang="0">
                  <a:pos x="20" y="245"/>
                </a:cxn>
                <a:cxn ang="0">
                  <a:pos x="20" y="245"/>
                </a:cxn>
                <a:cxn ang="0">
                  <a:pos x="13" y="306"/>
                </a:cxn>
                <a:cxn ang="0">
                  <a:pos x="9" y="335"/>
                </a:cxn>
                <a:cxn ang="0">
                  <a:pos x="7" y="366"/>
                </a:cxn>
                <a:cxn ang="0">
                  <a:pos x="7" y="366"/>
                </a:cxn>
                <a:cxn ang="0">
                  <a:pos x="3" y="427"/>
                </a:cxn>
                <a:cxn ang="0">
                  <a:pos x="1" y="458"/>
                </a:cxn>
                <a:cxn ang="0">
                  <a:pos x="0" y="489"/>
                </a:cxn>
                <a:cxn ang="0">
                  <a:pos x="0" y="489"/>
                </a:cxn>
                <a:cxn ang="0">
                  <a:pos x="0" y="490"/>
                </a:cxn>
                <a:cxn ang="0">
                  <a:pos x="0" y="497"/>
                </a:cxn>
                <a:cxn ang="0">
                  <a:pos x="0" y="497"/>
                </a:cxn>
                <a:cxn ang="0">
                  <a:pos x="0" y="499"/>
                </a:cxn>
                <a:cxn ang="0">
                  <a:pos x="1" y="501"/>
                </a:cxn>
                <a:cxn ang="0">
                  <a:pos x="3" y="502"/>
                </a:cxn>
                <a:cxn ang="0">
                  <a:pos x="4" y="502"/>
                </a:cxn>
                <a:cxn ang="0">
                  <a:pos x="6" y="502"/>
                </a:cxn>
                <a:cxn ang="0">
                  <a:pos x="7" y="501"/>
                </a:cxn>
                <a:cxn ang="0">
                  <a:pos x="8" y="499"/>
                </a:cxn>
                <a:cxn ang="0">
                  <a:pos x="9" y="497"/>
                </a:cxn>
                <a:cxn ang="0">
                  <a:pos x="9" y="497"/>
                </a:cxn>
                <a:cxn ang="0">
                  <a:pos x="10" y="467"/>
                </a:cxn>
                <a:cxn ang="0">
                  <a:pos x="13" y="436"/>
                </a:cxn>
                <a:cxn ang="0">
                  <a:pos x="15" y="406"/>
                </a:cxn>
                <a:cxn ang="0">
                  <a:pos x="17" y="376"/>
                </a:cxn>
                <a:cxn ang="0">
                  <a:pos x="17" y="376"/>
                </a:cxn>
                <a:cxn ang="0">
                  <a:pos x="18" y="345"/>
                </a:cxn>
                <a:cxn ang="0">
                  <a:pos x="21" y="314"/>
                </a:cxn>
                <a:cxn ang="0">
                  <a:pos x="29" y="253"/>
                </a:cxn>
                <a:cxn ang="0">
                  <a:pos x="29" y="253"/>
                </a:cxn>
                <a:cxn ang="0">
                  <a:pos x="32" y="222"/>
                </a:cxn>
                <a:cxn ang="0">
                  <a:pos x="33" y="191"/>
                </a:cxn>
                <a:cxn ang="0">
                  <a:pos x="33" y="160"/>
                </a:cxn>
                <a:cxn ang="0">
                  <a:pos x="32" y="129"/>
                </a:cxn>
                <a:cxn ang="0">
                  <a:pos x="30" y="67"/>
                </a:cxn>
                <a:cxn ang="0">
                  <a:pos x="29" y="35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3" h="502">
                  <a:moveTo>
                    <a:pt x="28" y="4"/>
                  </a:move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4"/>
                  </a:lnTo>
                  <a:lnTo>
                    <a:pt x="21" y="64"/>
                  </a:lnTo>
                  <a:lnTo>
                    <a:pt x="23" y="125"/>
                  </a:lnTo>
                  <a:lnTo>
                    <a:pt x="24" y="155"/>
                  </a:lnTo>
                  <a:lnTo>
                    <a:pt x="24" y="185"/>
                  </a:lnTo>
                  <a:lnTo>
                    <a:pt x="23" y="215"/>
                  </a:lnTo>
                  <a:lnTo>
                    <a:pt x="20" y="245"/>
                  </a:lnTo>
                  <a:lnTo>
                    <a:pt x="20" y="245"/>
                  </a:lnTo>
                  <a:lnTo>
                    <a:pt x="13" y="306"/>
                  </a:lnTo>
                  <a:lnTo>
                    <a:pt x="9" y="335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3" y="427"/>
                  </a:lnTo>
                  <a:lnTo>
                    <a:pt x="1" y="458"/>
                  </a:lnTo>
                  <a:lnTo>
                    <a:pt x="0" y="489"/>
                  </a:lnTo>
                  <a:lnTo>
                    <a:pt x="0" y="489"/>
                  </a:lnTo>
                  <a:lnTo>
                    <a:pt x="0" y="490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99"/>
                  </a:lnTo>
                  <a:lnTo>
                    <a:pt x="1" y="501"/>
                  </a:lnTo>
                  <a:lnTo>
                    <a:pt x="3" y="502"/>
                  </a:lnTo>
                  <a:lnTo>
                    <a:pt x="4" y="502"/>
                  </a:lnTo>
                  <a:lnTo>
                    <a:pt x="6" y="502"/>
                  </a:lnTo>
                  <a:lnTo>
                    <a:pt x="7" y="501"/>
                  </a:lnTo>
                  <a:lnTo>
                    <a:pt x="8" y="499"/>
                  </a:lnTo>
                  <a:lnTo>
                    <a:pt x="9" y="497"/>
                  </a:lnTo>
                  <a:lnTo>
                    <a:pt x="9" y="497"/>
                  </a:lnTo>
                  <a:lnTo>
                    <a:pt x="10" y="467"/>
                  </a:lnTo>
                  <a:lnTo>
                    <a:pt x="13" y="436"/>
                  </a:lnTo>
                  <a:lnTo>
                    <a:pt x="15" y="406"/>
                  </a:lnTo>
                  <a:lnTo>
                    <a:pt x="17" y="376"/>
                  </a:lnTo>
                  <a:lnTo>
                    <a:pt x="17" y="376"/>
                  </a:lnTo>
                  <a:lnTo>
                    <a:pt x="18" y="345"/>
                  </a:lnTo>
                  <a:lnTo>
                    <a:pt x="21" y="314"/>
                  </a:lnTo>
                  <a:lnTo>
                    <a:pt x="29" y="253"/>
                  </a:lnTo>
                  <a:lnTo>
                    <a:pt x="29" y="253"/>
                  </a:lnTo>
                  <a:lnTo>
                    <a:pt x="32" y="222"/>
                  </a:lnTo>
                  <a:lnTo>
                    <a:pt x="33" y="191"/>
                  </a:lnTo>
                  <a:lnTo>
                    <a:pt x="33" y="160"/>
                  </a:lnTo>
                  <a:lnTo>
                    <a:pt x="32" y="129"/>
                  </a:lnTo>
                  <a:lnTo>
                    <a:pt x="30" y="67"/>
                  </a:lnTo>
                  <a:lnTo>
                    <a:pt x="29" y="35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3" name="Freeform 279"/>
            <p:cNvSpPr/>
            <p:nvPr/>
          </p:nvSpPr>
          <p:spPr bwMode="auto">
            <a:xfrm>
              <a:off x="2744788" y="2547938"/>
              <a:ext cx="19050" cy="252413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1"/>
                </a:cxn>
                <a:cxn ang="0">
                  <a:pos x="26" y="3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6" y="64"/>
                </a:cxn>
                <a:cxn ang="0">
                  <a:pos x="27" y="123"/>
                </a:cxn>
                <a:cxn ang="0">
                  <a:pos x="27" y="123"/>
                </a:cxn>
                <a:cxn ang="0">
                  <a:pos x="25" y="151"/>
                </a:cxn>
                <a:cxn ang="0">
                  <a:pos x="23" y="180"/>
                </a:cxn>
                <a:cxn ang="0">
                  <a:pos x="16" y="238"/>
                </a:cxn>
                <a:cxn ang="0">
                  <a:pos x="16" y="238"/>
                </a:cxn>
                <a:cxn ang="0">
                  <a:pos x="6" y="355"/>
                </a:cxn>
                <a:cxn ang="0">
                  <a:pos x="2" y="414"/>
                </a:cxn>
                <a:cxn ang="0">
                  <a:pos x="0" y="443"/>
                </a:cxn>
                <a:cxn ang="0">
                  <a:pos x="0" y="472"/>
                </a:cxn>
                <a:cxn ang="0">
                  <a:pos x="0" y="472"/>
                </a:cxn>
                <a:cxn ang="0">
                  <a:pos x="0" y="474"/>
                </a:cxn>
                <a:cxn ang="0">
                  <a:pos x="1" y="476"/>
                </a:cxn>
                <a:cxn ang="0">
                  <a:pos x="3" y="477"/>
                </a:cxn>
                <a:cxn ang="0">
                  <a:pos x="4" y="477"/>
                </a:cxn>
                <a:cxn ang="0">
                  <a:pos x="6" y="477"/>
                </a:cxn>
                <a:cxn ang="0">
                  <a:pos x="7" y="476"/>
                </a:cxn>
                <a:cxn ang="0">
                  <a:pos x="9" y="474"/>
                </a:cxn>
                <a:cxn ang="0">
                  <a:pos x="9" y="472"/>
                </a:cxn>
                <a:cxn ang="0">
                  <a:pos x="9" y="472"/>
                </a:cxn>
                <a:cxn ang="0">
                  <a:pos x="9" y="443"/>
                </a:cxn>
                <a:cxn ang="0">
                  <a:pos x="11" y="414"/>
                </a:cxn>
                <a:cxn ang="0">
                  <a:pos x="15" y="355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32" y="180"/>
                </a:cxn>
                <a:cxn ang="0">
                  <a:pos x="35" y="151"/>
                </a:cxn>
                <a:cxn ang="0">
                  <a:pos x="36" y="123"/>
                </a:cxn>
                <a:cxn ang="0">
                  <a:pos x="36" y="123"/>
                </a:cxn>
                <a:cxn ang="0">
                  <a:pos x="36" y="93"/>
                </a:cxn>
                <a:cxn ang="0">
                  <a:pos x="35" y="64"/>
                </a:cxn>
                <a:cxn ang="0">
                  <a:pos x="34" y="5"/>
                </a:cxn>
                <a:cxn ang="0">
                  <a:pos x="34" y="5"/>
                </a:cxn>
              </a:cxnLst>
              <a:rect l="0" t="0" r="r" b="b"/>
              <a:pathLst>
                <a:path w="36" h="477">
                  <a:moveTo>
                    <a:pt x="34" y="5"/>
                  </a:move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6" y="6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5" y="151"/>
                  </a:lnTo>
                  <a:lnTo>
                    <a:pt x="23" y="180"/>
                  </a:lnTo>
                  <a:lnTo>
                    <a:pt x="16" y="238"/>
                  </a:lnTo>
                  <a:lnTo>
                    <a:pt x="16" y="238"/>
                  </a:lnTo>
                  <a:lnTo>
                    <a:pt x="6" y="355"/>
                  </a:lnTo>
                  <a:lnTo>
                    <a:pt x="2" y="414"/>
                  </a:lnTo>
                  <a:lnTo>
                    <a:pt x="0" y="443"/>
                  </a:lnTo>
                  <a:lnTo>
                    <a:pt x="0" y="472"/>
                  </a:lnTo>
                  <a:lnTo>
                    <a:pt x="0" y="472"/>
                  </a:lnTo>
                  <a:lnTo>
                    <a:pt x="0" y="474"/>
                  </a:lnTo>
                  <a:lnTo>
                    <a:pt x="1" y="476"/>
                  </a:lnTo>
                  <a:lnTo>
                    <a:pt x="3" y="477"/>
                  </a:lnTo>
                  <a:lnTo>
                    <a:pt x="4" y="477"/>
                  </a:lnTo>
                  <a:lnTo>
                    <a:pt x="6" y="477"/>
                  </a:lnTo>
                  <a:lnTo>
                    <a:pt x="7" y="476"/>
                  </a:lnTo>
                  <a:lnTo>
                    <a:pt x="9" y="474"/>
                  </a:lnTo>
                  <a:lnTo>
                    <a:pt x="9" y="472"/>
                  </a:lnTo>
                  <a:lnTo>
                    <a:pt x="9" y="472"/>
                  </a:lnTo>
                  <a:lnTo>
                    <a:pt x="9" y="443"/>
                  </a:lnTo>
                  <a:lnTo>
                    <a:pt x="11" y="414"/>
                  </a:lnTo>
                  <a:lnTo>
                    <a:pt x="15" y="355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32" y="180"/>
                  </a:lnTo>
                  <a:lnTo>
                    <a:pt x="35" y="151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93"/>
                  </a:lnTo>
                  <a:lnTo>
                    <a:pt x="35" y="64"/>
                  </a:lnTo>
                  <a:lnTo>
                    <a:pt x="34" y="5"/>
                  </a:lnTo>
                  <a:lnTo>
                    <a:pt x="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4" name="Freeform 280"/>
            <p:cNvSpPr/>
            <p:nvPr/>
          </p:nvSpPr>
          <p:spPr bwMode="auto">
            <a:xfrm>
              <a:off x="2774950" y="2544763"/>
              <a:ext cx="25400" cy="242888"/>
            </a:xfrm>
            <a:custGeom>
              <a:avLst/>
              <a:gdLst/>
              <a:ahLst/>
              <a:cxnLst>
                <a:cxn ang="0">
                  <a:pos x="47" y="5"/>
                </a:cxn>
                <a:cxn ang="0">
                  <a:pos x="47" y="5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60"/>
                </a:cxn>
                <a:cxn ang="0">
                  <a:pos x="39" y="116"/>
                </a:cxn>
                <a:cxn ang="0">
                  <a:pos x="39" y="144"/>
                </a:cxn>
                <a:cxn ang="0">
                  <a:pos x="39" y="172"/>
                </a:cxn>
                <a:cxn ang="0">
                  <a:pos x="37" y="200"/>
                </a:cxn>
                <a:cxn ang="0">
                  <a:pos x="35" y="228"/>
                </a:cxn>
                <a:cxn ang="0">
                  <a:pos x="35" y="228"/>
                </a:cxn>
                <a:cxn ang="0">
                  <a:pos x="27" y="291"/>
                </a:cxn>
                <a:cxn ang="0">
                  <a:pos x="21" y="322"/>
                </a:cxn>
                <a:cxn ang="0">
                  <a:pos x="16" y="353"/>
                </a:cxn>
                <a:cxn ang="0">
                  <a:pos x="16" y="353"/>
                </a:cxn>
                <a:cxn ang="0">
                  <a:pos x="7" y="395"/>
                </a:cxn>
                <a:cxn ang="0">
                  <a:pos x="3" y="417"/>
                </a:cxn>
                <a:cxn ang="0">
                  <a:pos x="1" y="438"/>
                </a:cxn>
                <a:cxn ang="0">
                  <a:pos x="1" y="438"/>
                </a:cxn>
                <a:cxn ang="0">
                  <a:pos x="0" y="441"/>
                </a:cxn>
                <a:cxn ang="0">
                  <a:pos x="0" y="454"/>
                </a:cxn>
                <a:cxn ang="0">
                  <a:pos x="0" y="454"/>
                </a:cxn>
                <a:cxn ang="0">
                  <a:pos x="0" y="456"/>
                </a:cxn>
                <a:cxn ang="0">
                  <a:pos x="1" y="457"/>
                </a:cxn>
                <a:cxn ang="0">
                  <a:pos x="3" y="458"/>
                </a:cxn>
                <a:cxn ang="0">
                  <a:pos x="4" y="458"/>
                </a:cxn>
                <a:cxn ang="0">
                  <a:pos x="6" y="458"/>
                </a:cxn>
                <a:cxn ang="0">
                  <a:pos x="8" y="457"/>
                </a:cxn>
                <a:cxn ang="0">
                  <a:pos x="9" y="456"/>
                </a:cxn>
                <a:cxn ang="0">
                  <a:pos x="9" y="454"/>
                </a:cxn>
                <a:cxn ang="0">
                  <a:pos x="9" y="454"/>
                </a:cxn>
                <a:cxn ang="0">
                  <a:pos x="10" y="440"/>
                </a:cxn>
                <a:cxn ang="0">
                  <a:pos x="11" y="426"/>
                </a:cxn>
                <a:cxn ang="0">
                  <a:pos x="15" y="399"/>
                </a:cxn>
                <a:cxn ang="0">
                  <a:pos x="27" y="345"/>
                </a:cxn>
                <a:cxn ang="0">
                  <a:pos x="27" y="345"/>
                </a:cxn>
                <a:cxn ang="0">
                  <a:pos x="32" y="319"/>
                </a:cxn>
                <a:cxn ang="0">
                  <a:pos x="36" y="292"/>
                </a:cxn>
                <a:cxn ang="0">
                  <a:pos x="43" y="237"/>
                </a:cxn>
                <a:cxn ang="0">
                  <a:pos x="43" y="237"/>
                </a:cxn>
                <a:cxn ang="0">
                  <a:pos x="46" y="208"/>
                </a:cxn>
                <a:cxn ang="0">
                  <a:pos x="47" y="179"/>
                </a:cxn>
                <a:cxn ang="0">
                  <a:pos x="48" y="150"/>
                </a:cxn>
                <a:cxn ang="0">
                  <a:pos x="48" y="121"/>
                </a:cxn>
                <a:cxn ang="0">
                  <a:pos x="48" y="63"/>
                </a:cxn>
                <a:cxn ang="0">
                  <a:pos x="47" y="5"/>
                </a:cxn>
                <a:cxn ang="0">
                  <a:pos x="47" y="5"/>
                </a:cxn>
              </a:cxnLst>
              <a:rect l="0" t="0" r="r" b="b"/>
              <a:pathLst>
                <a:path w="48" h="458">
                  <a:moveTo>
                    <a:pt x="47" y="5"/>
                  </a:moveTo>
                  <a:lnTo>
                    <a:pt x="47" y="5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60"/>
                  </a:lnTo>
                  <a:lnTo>
                    <a:pt x="39" y="116"/>
                  </a:lnTo>
                  <a:lnTo>
                    <a:pt x="39" y="144"/>
                  </a:lnTo>
                  <a:lnTo>
                    <a:pt x="39" y="172"/>
                  </a:lnTo>
                  <a:lnTo>
                    <a:pt x="37" y="200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27" y="291"/>
                  </a:lnTo>
                  <a:lnTo>
                    <a:pt x="21" y="322"/>
                  </a:lnTo>
                  <a:lnTo>
                    <a:pt x="16" y="353"/>
                  </a:lnTo>
                  <a:lnTo>
                    <a:pt x="16" y="353"/>
                  </a:lnTo>
                  <a:lnTo>
                    <a:pt x="7" y="395"/>
                  </a:lnTo>
                  <a:lnTo>
                    <a:pt x="3" y="417"/>
                  </a:lnTo>
                  <a:lnTo>
                    <a:pt x="1" y="438"/>
                  </a:lnTo>
                  <a:lnTo>
                    <a:pt x="1" y="438"/>
                  </a:lnTo>
                  <a:lnTo>
                    <a:pt x="0" y="441"/>
                  </a:lnTo>
                  <a:lnTo>
                    <a:pt x="0" y="454"/>
                  </a:lnTo>
                  <a:lnTo>
                    <a:pt x="0" y="454"/>
                  </a:lnTo>
                  <a:lnTo>
                    <a:pt x="0" y="456"/>
                  </a:lnTo>
                  <a:lnTo>
                    <a:pt x="1" y="457"/>
                  </a:lnTo>
                  <a:lnTo>
                    <a:pt x="3" y="458"/>
                  </a:lnTo>
                  <a:lnTo>
                    <a:pt x="4" y="458"/>
                  </a:lnTo>
                  <a:lnTo>
                    <a:pt x="6" y="458"/>
                  </a:lnTo>
                  <a:lnTo>
                    <a:pt x="8" y="457"/>
                  </a:lnTo>
                  <a:lnTo>
                    <a:pt x="9" y="456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10" y="440"/>
                  </a:lnTo>
                  <a:lnTo>
                    <a:pt x="11" y="426"/>
                  </a:lnTo>
                  <a:lnTo>
                    <a:pt x="15" y="399"/>
                  </a:lnTo>
                  <a:lnTo>
                    <a:pt x="27" y="345"/>
                  </a:lnTo>
                  <a:lnTo>
                    <a:pt x="27" y="345"/>
                  </a:lnTo>
                  <a:lnTo>
                    <a:pt x="32" y="319"/>
                  </a:lnTo>
                  <a:lnTo>
                    <a:pt x="36" y="292"/>
                  </a:lnTo>
                  <a:lnTo>
                    <a:pt x="43" y="237"/>
                  </a:lnTo>
                  <a:lnTo>
                    <a:pt x="43" y="237"/>
                  </a:lnTo>
                  <a:lnTo>
                    <a:pt x="46" y="208"/>
                  </a:lnTo>
                  <a:lnTo>
                    <a:pt x="47" y="179"/>
                  </a:lnTo>
                  <a:lnTo>
                    <a:pt x="48" y="150"/>
                  </a:lnTo>
                  <a:lnTo>
                    <a:pt x="48" y="121"/>
                  </a:lnTo>
                  <a:lnTo>
                    <a:pt x="48" y="63"/>
                  </a:lnTo>
                  <a:lnTo>
                    <a:pt x="47" y="5"/>
                  </a:lnTo>
                  <a:lnTo>
                    <a:pt x="4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5" name="Freeform 281"/>
            <p:cNvSpPr/>
            <p:nvPr/>
          </p:nvSpPr>
          <p:spPr bwMode="auto">
            <a:xfrm>
              <a:off x="2808288" y="2571750"/>
              <a:ext cx="20638" cy="2095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50"/>
                </a:cxn>
                <a:cxn ang="0">
                  <a:pos x="30" y="95"/>
                </a:cxn>
                <a:cxn ang="0">
                  <a:pos x="30" y="95"/>
                </a:cxn>
                <a:cxn ang="0">
                  <a:pos x="28" y="121"/>
                </a:cxn>
                <a:cxn ang="0">
                  <a:pos x="24" y="147"/>
                </a:cxn>
                <a:cxn ang="0">
                  <a:pos x="20" y="171"/>
                </a:cxn>
                <a:cxn ang="0">
                  <a:pos x="17" y="197"/>
                </a:cxn>
                <a:cxn ang="0">
                  <a:pos x="17" y="197"/>
                </a:cxn>
                <a:cxn ang="0">
                  <a:pos x="6" y="293"/>
                </a:cxn>
                <a:cxn ang="0">
                  <a:pos x="2" y="342"/>
                </a:cxn>
                <a:cxn ang="0">
                  <a:pos x="0" y="366"/>
                </a:cxn>
                <a:cxn ang="0">
                  <a:pos x="0" y="390"/>
                </a:cxn>
                <a:cxn ang="0">
                  <a:pos x="0" y="390"/>
                </a:cxn>
                <a:cxn ang="0">
                  <a:pos x="0" y="393"/>
                </a:cxn>
                <a:cxn ang="0">
                  <a:pos x="1" y="394"/>
                </a:cxn>
                <a:cxn ang="0">
                  <a:pos x="3" y="395"/>
                </a:cxn>
                <a:cxn ang="0">
                  <a:pos x="5" y="395"/>
                </a:cxn>
                <a:cxn ang="0">
                  <a:pos x="6" y="395"/>
                </a:cxn>
                <a:cxn ang="0">
                  <a:pos x="8" y="394"/>
                </a:cxn>
                <a:cxn ang="0">
                  <a:pos x="9" y="393"/>
                </a:cxn>
                <a:cxn ang="0">
                  <a:pos x="9" y="390"/>
                </a:cxn>
                <a:cxn ang="0">
                  <a:pos x="9" y="390"/>
                </a:cxn>
                <a:cxn ang="0">
                  <a:pos x="10" y="366"/>
                </a:cxn>
                <a:cxn ang="0">
                  <a:pos x="11" y="342"/>
                </a:cxn>
                <a:cxn ang="0">
                  <a:pos x="15" y="293"/>
                </a:cxn>
                <a:cxn ang="0">
                  <a:pos x="21" y="24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30" y="174"/>
                </a:cxn>
                <a:cxn ang="0">
                  <a:pos x="33" y="151"/>
                </a:cxn>
                <a:cxn ang="0">
                  <a:pos x="36" y="127"/>
                </a:cxn>
                <a:cxn ang="0">
                  <a:pos x="39" y="103"/>
                </a:cxn>
                <a:cxn ang="0">
                  <a:pos x="39" y="103"/>
                </a:cxn>
                <a:cxn ang="0">
                  <a:pos x="40" y="79"/>
                </a:cxn>
                <a:cxn ang="0">
                  <a:pos x="41" y="54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395">
                  <a:moveTo>
                    <a:pt x="32" y="4"/>
                  </a:moveTo>
                  <a:lnTo>
                    <a:pt x="32" y="4"/>
                  </a:lnTo>
                  <a:lnTo>
                    <a:pt x="31" y="50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8" y="121"/>
                  </a:lnTo>
                  <a:lnTo>
                    <a:pt x="24" y="147"/>
                  </a:lnTo>
                  <a:lnTo>
                    <a:pt x="20" y="171"/>
                  </a:lnTo>
                  <a:lnTo>
                    <a:pt x="17" y="197"/>
                  </a:lnTo>
                  <a:lnTo>
                    <a:pt x="17" y="197"/>
                  </a:lnTo>
                  <a:lnTo>
                    <a:pt x="6" y="293"/>
                  </a:lnTo>
                  <a:lnTo>
                    <a:pt x="2" y="342"/>
                  </a:lnTo>
                  <a:lnTo>
                    <a:pt x="0" y="366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" y="394"/>
                  </a:lnTo>
                  <a:lnTo>
                    <a:pt x="3" y="395"/>
                  </a:lnTo>
                  <a:lnTo>
                    <a:pt x="5" y="395"/>
                  </a:lnTo>
                  <a:lnTo>
                    <a:pt x="6" y="395"/>
                  </a:lnTo>
                  <a:lnTo>
                    <a:pt x="8" y="394"/>
                  </a:lnTo>
                  <a:lnTo>
                    <a:pt x="9" y="393"/>
                  </a:lnTo>
                  <a:lnTo>
                    <a:pt x="9" y="390"/>
                  </a:lnTo>
                  <a:lnTo>
                    <a:pt x="9" y="390"/>
                  </a:lnTo>
                  <a:lnTo>
                    <a:pt x="10" y="366"/>
                  </a:lnTo>
                  <a:lnTo>
                    <a:pt x="11" y="342"/>
                  </a:lnTo>
                  <a:lnTo>
                    <a:pt x="15" y="293"/>
                  </a:lnTo>
                  <a:lnTo>
                    <a:pt x="21" y="24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30" y="174"/>
                  </a:lnTo>
                  <a:lnTo>
                    <a:pt x="33" y="151"/>
                  </a:lnTo>
                  <a:lnTo>
                    <a:pt x="36" y="127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40" y="79"/>
                  </a:lnTo>
                  <a:lnTo>
                    <a:pt x="41" y="5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6" name="Freeform 282"/>
            <p:cNvSpPr/>
            <p:nvPr/>
          </p:nvSpPr>
          <p:spPr bwMode="auto">
            <a:xfrm>
              <a:off x="2847975" y="2592388"/>
              <a:ext cx="14288" cy="144463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9" y="18"/>
                </a:cxn>
                <a:cxn ang="0">
                  <a:pos x="17" y="31"/>
                </a:cxn>
                <a:cxn ang="0">
                  <a:pos x="15" y="44"/>
                </a:cxn>
                <a:cxn ang="0">
                  <a:pos x="14" y="57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3" y="151"/>
                </a:cxn>
                <a:cxn ang="0">
                  <a:pos x="12" y="168"/>
                </a:cxn>
                <a:cxn ang="0">
                  <a:pos x="7" y="202"/>
                </a:cxn>
                <a:cxn ang="0">
                  <a:pos x="3" y="236"/>
                </a:cxn>
                <a:cxn ang="0">
                  <a:pos x="1" y="253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1" y="272"/>
                </a:cxn>
                <a:cxn ang="0">
                  <a:pos x="2" y="273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3"/>
                </a:cxn>
                <a:cxn ang="0">
                  <a:pos x="9" y="272"/>
                </a:cxn>
                <a:cxn ang="0">
                  <a:pos x="10" y="270"/>
                </a:cxn>
                <a:cxn ang="0">
                  <a:pos x="10" y="270"/>
                </a:cxn>
                <a:cxn ang="0">
                  <a:pos x="10" y="253"/>
                </a:cxn>
                <a:cxn ang="0">
                  <a:pos x="13" y="236"/>
                </a:cxn>
                <a:cxn ang="0">
                  <a:pos x="17" y="202"/>
                </a:cxn>
                <a:cxn ang="0">
                  <a:pos x="21" y="168"/>
                </a:cxn>
                <a:cxn ang="0">
                  <a:pos x="22" y="151"/>
                </a:cxn>
                <a:cxn ang="0">
                  <a:pos x="23" y="133"/>
                </a:cxn>
                <a:cxn ang="0">
                  <a:pos x="23" y="57"/>
                </a:cxn>
                <a:cxn ang="0">
                  <a:pos x="23" y="57"/>
                </a:cxn>
                <a:cxn ang="0">
                  <a:pos x="24" y="44"/>
                </a:cxn>
                <a:cxn ang="0">
                  <a:pos x="26" y="31"/>
                </a:cxn>
                <a:cxn ang="0">
                  <a:pos x="28" y="18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275">
                  <a:moveTo>
                    <a:pt x="20" y="4"/>
                  </a:moveTo>
                  <a:lnTo>
                    <a:pt x="20" y="4"/>
                  </a:lnTo>
                  <a:lnTo>
                    <a:pt x="19" y="18"/>
                  </a:lnTo>
                  <a:lnTo>
                    <a:pt x="17" y="31"/>
                  </a:lnTo>
                  <a:lnTo>
                    <a:pt x="15" y="44"/>
                  </a:lnTo>
                  <a:lnTo>
                    <a:pt x="14" y="57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3" y="151"/>
                  </a:lnTo>
                  <a:lnTo>
                    <a:pt x="12" y="168"/>
                  </a:lnTo>
                  <a:lnTo>
                    <a:pt x="7" y="202"/>
                  </a:lnTo>
                  <a:lnTo>
                    <a:pt x="3" y="236"/>
                  </a:lnTo>
                  <a:lnTo>
                    <a:pt x="1" y="253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1" y="272"/>
                  </a:lnTo>
                  <a:lnTo>
                    <a:pt x="2" y="273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10" y="270"/>
                  </a:lnTo>
                  <a:lnTo>
                    <a:pt x="10" y="270"/>
                  </a:lnTo>
                  <a:lnTo>
                    <a:pt x="10" y="253"/>
                  </a:lnTo>
                  <a:lnTo>
                    <a:pt x="13" y="236"/>
                  </a:lnTo>
                  <a:lnTo>
                    <a:pt x="17" y="202"/>
                  </a:lnTo>
                  <a:lnTo>
                    <a:pt x="21" y="168"/>
                  </a:lnTo>
                  <a:lnTo>
                    <a:pt x="22" y="151"/>
                  </a:lnTo>
                  <a:lnTo>
                    <a:pt x="23" y="133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4" y="44"/>
                  </a:lnTo>
                  <a:lnTo>
                    <a:pt x="26" y="31"/>
                  </a:lnTo>
                  <a:lnTo>
                    <a:pt x="28" y="18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7" name="Freeform 283"/>
            <p:cNvSpPr/>
            <p:nvPr/>
          </p:nvSpPr>
          <p:spPr bwMode="auto">
            <a:xfrm>
              <a:off x="2874963" y="2625725"/>
              <a:ext cx="14288" cy="10160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9" y="2"/>
                </a:cxn>
                <a:cxn ang="0">
                  <a:pos x="28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51"/>
                </a:cxn>
                <a:cxn ang="0">
                  <a:pos x="19" y="74"/>
                </a:cxn>
                <a:cxn ang="0">
                  <a:pos x="18" y="96"/>
                </a:cxn>
                <a:cxn ang="0">
                  <a:pos x="16" y="120"/>
                </a:cxn>
                <a:cxn ang="0">
                  <a:pos x="12" y="142"/>
                </a:cxn>
                <a:cxn ang="0">
                  <a:pos x="8" y="164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1" y="190"/>
                </a:cxn>
                <a:cxn ang="0">
                  <a:pos x="2" y="191"/>
                </a:cxn>
                <a:cxn ang="0">
                  <a:pos x="3" y="192"/>
                </a:cxn>
                <a:cxn ang="0">
                  <a:pos x="7" y="192"/>
                </a:cxn>
                <a:cxn ang="0">
                  <a:pos x="8" y="191"/>
                </a:cxn>
                <a:cxn ang="0">
                  <a:pos x="9" y="189"/>
                </a:cxn>
                <a:cxn ang="0">
                  <a:pos x="9" y="189"/>
                </a:cxn>
                <a:cxn ang="0">
                  <a:pos x="16" y="167"/>
                </a:cxn>
                <a:cxn ang="0">
                  <a:pos x="23" y="144"/>
                </a:cxn>
                <a:cxn ang="0">
                  <a:pos x="26" y="121"/>
                </a:cxn>
                <a:cxn ang="0">
                  <a:pos x="28" y="98"/>
                </a:cxn>
                <a:cxn ang="0">
                  <a:pos x="29" y="75"/>
                </a:cxn>
                <a:cxn ang="0">
                  <a:pos x="29" y="5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192">
                  <a:moveTo>
                    <a:pt x="29" y="4"/>
                  </a:moveTo>
                  <a:lnTo>
                    <a:pt x="29" y="4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51"/>
                  </a:lnTo>
                  <a:lnTo>
                    <a:pt x="19" y="74"/>
                  </a:lnTo>
                  <a:lnTo>
                    <a:pt x="18" y="96"/>
                  </a:lnTo>
                  <a:lnTo>
                    <a:pt x="16" y="120"/>
                  </a:lnTo>
                  <a:lnTo>
                    <a:pt x="12" y="142"/>
                  </a:lnTo>
                  <a:lnTo>
                    <a:pt x="8" y="164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1" y="190"/>
                  </a:lnTo>
                  <a:lnTo>
                    <a:pt x="2" y="191"/>
                  </a:lnTo>
                  <a:lnTo>
                    <a:pt x="3" y="192"/>
                  </a:lnTo>
                  <a:lnTo>
                    <a:pt x="7" y="192"/>
                  </a:lnTo>
                  <a:lnTo>
                    <a:pt x="8" y="191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6" y="167"/>
                  </a:lnTo>
                  <a:lnTo>
                    <a:pt x="23" y="144"/>
                  </a:lnTo>
                  <a:lnTo>
                    <a:pt x="26" y="121"/>
                  </a:lnTo>
                  <a:lnTo>
                    <a:pt x="28" y="98"/>
                  </a:lnTo>
                  <a:lnTo>
                    <a:pt x="29" y="75"/>
                  </a:lnTo>
                  <a:lnTo>
                    <a:pt x="29" y="5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8" name="Freeform 284"/>
            <p:cNvSpPr/>
            <p:nvPr/>
          </p:nvSpPr>
          <p:spPr bwMode="auto">
            <a:xfrm>
              <a:off x="2254250" y="2162175"/>
              <a:ext cx="657225" cy="652463"/>
            </a:xfrm>
            <a:custGeom>
              <a:avLst/>
              <a:gdLst/>
              <a:ahLst/>
              <a:cxnLst>
                <a:cxn ang="0">
                  <a:pos x="794" y="1224"/>
                </a:cxn>
                <a:cxn ang="0">
                  <a:pos x="567" y="1137"/>
                </a:cxn>
                <a:cxn ang="0">
                  <a:pos x="468" y="1063"/>
                </a:cxn>
                <a:cxn ang="0">
                  <a:pos x="325" y="941"/>
                </a:cxn>
                <a:cxn ang="0">
                  <a:pos x="171" y="752"/>
                </a:cxn>
                <a:cxn ang="0">
                  <a:pos x="109" y="650"/>
                </a:cxn>
                <a:cxn ang="0">
                  <a:pos x="52" y="558"/>
                </a:cxn>
                <a:cxn ang="0">
                  <a:pos x="12" y="442"/>
                </a:cxn>
                <a:cxn ang="0">
                  <a:pos x="2" y="323"/>
                </a:cxn>
                <a:cxn ang="0">
                  <a:pos x="45" y="213"/>
                </a:cxn>
                <a:cxn ang="0">
                  <a:pos x="165" y="75"/>
                </a:cxn>
                <a:cxn ang="0">
                  <a:pos x="261" y="10"/>
                </a:cxn>
                <a:cxn ang="0">
                  <a:pos x="280" y="1"/>
                </a:cxn>
                <a:cxn ang="0">
                  <a:pos x="336" y="9"/>
                </a:cxn>
                <a:cxn ang="0">
                  <a:pos x="412" y="44"/>
                </a:cxn>
                <a:cxn ang="0">
                  <a:pos x="470" y="93"/>
                </a:cxn>
                <a:cxn ang="0">
                  <a:pos x="549" y="207"/>
                </a:cxn>
                <a:cxn ang="0">
                  <a:pos x="570" y="271"/>
                </a:cxn>
                <a:cxn ang="0">
                  <a:pos x="583" y="316"/>
                </a:cxn>
                <a:cxn ang="0">
                  <a:pos x="563" y="330"/>
                </a:cxn>
                <a:cxn ang="0">
                  <a:pos x="541" y="302"/>
                </a:cxn>
                <a:cxn ang="0">
                  <a:pos x="522" y="232"/>
                </a:cxn>
                <a:cxn ang="0">
                  <a:pos x="429" y="102"/>
                </a:cxn>
                <a:cxn ang="0">
                  <a:pos x="351" y="54"/>
                </a:cxn>
                <a:cxn ang="0">
                  <a:pos x="283" y="42"/>
                </a:cxn>
                <a:cxn ang="0">
                  <a:pos x="169" y="115"/>
                </a:cxn>
                <a:cxn ang="0">
                  <a:pos x="95" y="197"/>
                </a:cxn>
                <a:cxn ang="0">
                  <a:pos x="52" y="278"/>
                </a:cxn>
                <a:cxn ang="0">
                  <a:pos x="37" y="361"/>
                </a:cxn>
                <a:cxn ang="0">
                  <a:pos x="59" y="479"/>
                </a:cxn>
                <a:cxn ang="0">
                  <a:pos x="113" y="593"/>
                </a:cxn>
                <a:cxn ang="0">
                  <a:pos x="154" y="647"/>
                </a:cxn>
                <a:cxn ang="0">
                  <a:pos x="194" y="713"/>
                </a:cxn>
                <a:cxn ang="0">
                  <a:pos x="265" y="822"/>
                </a:cxn>
                <a:cxn ang="0">
                  <a:pos x="440" y="993"/>
                </a:cxn>
                <a:cxn ang="0">
                  <a:pos x="526" y="1068"/>
                </a:cxn>
                <a:cxn ang="0">
                  <a:pos x="682" y="1151"/>
                </a:cxn>
                <a:cxn ang="0">
                  <a:pos x="831" y="1193"/>
                </a:cxn>
                <a:cxn ang="0">
                  <a:pos x="961" y="1178"/>
                </a:cxn>
                <a:cxn ang="0">
                  <a:pos x="1063" y="1130"/>
                </a:cxn>
                <a:cxn ang="0">
                  <a:pos x="1149" y="1057"/>
                </a:cxn>
                <a:cxn ang="0">
                  <a:pos x="1198" y="1006"/>
                </a:cxn>
                <a:cxn ang="0">
                  <a:pos x="1193" y="930"/>
                </a:cxn>
                <a:cxn ang="0">
                  <a:pos x="1158" y="869"/>
                </a:cxn>
                <a:cxn ang="0">
                  <a:pos x="1126" y="834"/>
                </a:cxn>
                <a:cxn ang="0">
                  <a:pos x="1059" y="783"/>
                </a:cxn>
                <a:cxn ang="0">
                  <a:pos x="892" y="720"/>
                </a:cxn>
                <a:cxn ang="0">
                  <a:pos x="875" y="706"/>
                </a:cxn>
                <a:cxn ang="0">
                  <a:pos x="886" y="684"/>
                </a:cxn>
                <a:cxn ang="0">
                  <a:pos x="923" y="690"/>
                </a:cxn>
                <a:cxn ang="0">
                  <a:pos x="1000" y="705"/>
                </a:cxn>
                <a:cxn ang="0">
                  <a:pos x="1112" y="776"/>
                </a:cxn>
                <a:cxn ang="0">
                  <a:pos x="1192" y="850"/>
                </a:cxn>
                <a:cxn ang="0">
                  <a:pos x="1228" y="925"/>
                </a:cxn>
                <a:cxn ang="0">
                  <a:pos x="1242" y="1015"/>
                </a:cxn>
                <a:cxn ang="0">
                  <a:pos x="1224" y="1029"/>
                </a:cxn>
                <a:cxn ang="0">
                  <a:pos x="1165" y="1095"/>
                </a:cxn>
                <a:cxn ang="0">
                  <a:pos x="1111" y="1141"/>
                </a:cxn>
                <a:cxn ang="0">
                  <a:pos x="1027" y="1191"/>
                </a:cxn>
                <a:cxn ang="0">
                  <a:pos x="858" y="1232"/>
                </a:cxn>
              </a:cxnLst>
              <a:rect l="0" t="0" r="r" b="b"/>
              <a:pathLst>
                <a:path w="1242" h="1232">
                  <a:moveTo>
                    <a:pt x="858" y="1232"/>
                  </a:moveTo>
                  <a:lnTo>
                    <a:pt x="858" y="1232"/>
                  </a:lnTo>
                  <a:lnTo>
                    <a:pt x="841" y="1232"/>
                  </a:lnTo>
                  <a:lnTo>
                    <a:pt x="825" y="1230"/>
                  </a:lnTo>
                  <a:lnTo>
                    <a:pt x="809" y="1227"/>
                  </a:lnTo>
                  <a:lnTo>
                    <a:pt x="794" y="1224"/>
                  </a:lnTo>
                  <a:lnTo>
                    <a:pt x="794" y="1224"/>
                  </a:lnTo>
                  <a:lnTo>
                    <a:pt x="761" y="1216"/>
                  </a:lnTo>
                  <a:lnTo>
                    <a:pt x="728" y="1206"/>
                  </a:lnTo>
                  <a:lnTo>
                    <a:pt x="696" y="1194"/>
                  </a:lnTo>
                  <a:lnTo>
                    <a:pt x="663" y="1182"/>
                  </a:lnTo>
                  <a:lnTo>
                    <a:pt x="630" y="1168"/>
                  </a:lnTo>
                  <a:lnTo>
                    <a:pt x="598" y="1152"/>
                  </a:lnTo>
                  <a:lnTo>
                    <a:pt x="567" y="1137"/>
                  </a:lnTo>
                  <a:lnTo>
                    <a:pt x="538" y="1119"/>
                  </a:lnTo>
                  <a:lnTo>
                    <a:pt x="538" y="1119"/>
                  </a:lnTo>
                  <a:lnTo>
                    <a:pt x="519" y="1107"/>
                  </a:lnTo>
                  <a:lnTo>
                    <a:pt x="501" y="1092"/>
                  </a:lnTo>
                  <a:lnTo>
                    <a:pt x="484" y="1078"/>
                  </a:lnTo>
                  <a:lnTo>
                    <a:pt x="468" y="1063"/>
                  </a:lnTo>
                  <a:lnTo>
                    <a:pt x="468" y="1063"/>
                  </a:lnTo>
                  <a:lnTo>
                    <a:pt x="448" y="1046"/>
                  </a:lnTo>
                  <a:lnTo>
                    <a:pt x="427" y="1028"/>
                  </a:lnTo>
                  <a:lnTo>
                    <a:pt x="427" y="1028"/>
                  </a:lnTo>
                  <a:lnTo>
                    <a:pt x="400" y="1006"/>
                  </a:lnTo>
                  <a:lnTo>
                    <a:pt x="374" y="985"/>
                  </a:lnTo>
                  <a:lnTo>
                    <a:pt x="350" y="963"/>
                  </a:lnTo>
                  <a:lnTo>
                    <a:pt x="325" y="941"/>
                  </a:lnTo>
                  <a:lnTo>
                    <a:pt x="325" y="941"/>
                  </a:lnTo>
                  <a:lnTo>
                    <a:pt x="297" y="913"/>
                  </a:lnTo>
                  <a:lnTo>
                    <a:pt x="270" y="885"/>
                  </a:lnTo>
                  <a:lnTo>
                    <a:pt x="243" y="854"/>
                  </a:lnTo>
                  <a:lnTo>
                    <a:pt x="218" y="822"/>
                  </a:lnTo>
                  <a:lnTo>
                    <a:pt x="194" y="787"/>
                  </a:lnTo>
                  <a:lnTo>
                    <a:pt x="171" y="752"/>
                  </a:lnTo>
                  <a:lnTo>
                    <a:pt x="150" y="715"/>
                  </a:lnTo>
                  <a:lnTo>
                    <a:pt x="130" y="678"/>
                  </a:lnTo>
                  <a:lnTo>
                    <a:pt x="130" y="678"/>
                  </a:lnTo>
                  <a:lnTo>
                    <a:pt x="125" y="671"/>
                  </a:lnTo>
                  <a:lnTo>
                    <a:pt x="120" y="663"/>
                  </a:lnTo>
                  <a:lnTo>
                    <a:pt x="109" y="650"/>
                  </a:lnTo>
                  <a:lnTo>
                    <a:pt x="109" y="650"/>
                  </a:lnTo>
                  <a:lnTo>
                    <a:pt x="98" y="639"/>
                  </a:lnTo>
                  <a:lnTo>
                    <a:pt x="93" y="632"/>
                  </a:lnTo>
                  <a:lnTo>
                    <a:pt x="89" y="626"/>
                  </a:lnTo>
                  <a:lnTo>
                    <a:pt x="89" y="626"/>
                  </a:lnTo>
                  <a:lnTo>
                    <a:pt x="75" y="598"/>
                  </a:lnTo>
                  <a:lnTo>
                    <a:pt x="60" y="573"/>
                  </a:lnTo>
                  <a:lnTo>
                    <a:pt x="52" y="558"/>
                  </a:lnTo>
                  <a:lnTo>
                    <a:pt x="52" y="558"/>
                  </a:lnTo>
                  <a:lnTo>
                    <a:pt x="44" y="544"/>
                  </a:lnTo>
                  <a:lnTo>
                    <a:pt x="38" y="528"/>
                  </a:lnTo>
                  <a:lnTo>
                    <a:pt x="31" y="514"/>
                  </a:lnTo>
                  <a:lnTo>
                    <a:pt x="26" y="498"/>
                  </a:lnTo>
                  <a:lnTo>
                    <a:pt x="17" y="468"/>
                  </a:lnTo>
                  <a:lnTo>
                    <a:pt x="12" y="442"/>
                  </a:lnTo>
                  <a:lnTo>
                    <a:pt x="12" y="442"/>
                  </a:lnTo>
                  <a:lnTo>
                    <a:pt x="5" y="409"/>
                  </a:lnTo>
                  <a:lnTo>
                    <a:pt x="2" y="392"/>
                  </a:lnTo>
                  <a:lnTo>
                    <a:pt x="0" y="374"/>
                  </a:lnTo>
                  <a:lnTo>
                    <a:pt x="0" y="358"/>
                  </a:lnTo>
                  <a:lnTo>
                    <a:pt x="0" y="340"/>
                  </a:lnTo>
                  <a:lnTo>
                    <a:pt x="2" y="323"/>
                  </a:lnTo>
                  <a:lnTo>
                    <a:pt x="6" y="305"/>
                  </a:lnTo>
                  <a:lnTo>
                    <a:pt x="6" y="305"/>
                  </a:lnTo>
                  <a:lnTo>
                    <a:pt x="11" y="289"/>
                  </a:lnTo>
                  <a:lnTo>
                    <a:pt x="16" y="273"/>
                  </a:lnTo>
                  <a:lnTo>
                    <a:pt x="22" y="258"/>
                  </a:lnTo>
                  <a:lnTo>
                    <a:pt x="29" y="243"/>
                  </a:lnTo>
                  <a:lnTo>
                    <a:pt x="45" y="213"/>
                  </a:lnTo>
                  <a:lnTo>
                    <a:pt x="64" y="181"/>
                  </a:lnTo>
                  <a:lnTo>
                    <a:pt x="64" y="181"/>
                  </a:lnTo>
                  <a:lnTo>
                    <a:pt x="80" y="158"/>
                  </a:lnTo>
                  <a:lnTo>
                    <a:pt x="98" y="137"/>
                  </a:lnTo>
                  <a:lnTo>
                    <a:pt x="117" y="115"/>
                  </a:lnTo>
                  <a:lnTo>
                    <a:pt x="140" y="94"/>
                  </a:lnTo>
                  <a:lnTo>
                    <a:pt x="165" y="75"/>
                  </a:lnTo>
                  <a:lnTo>
                    <a:pt x="193" y="55"/>
                  </a:lnTo>
                  <a:lnTo>
                    <a:pt x="224" y="35"/>
                  </a:lnTo>
                  <a:lnTo>
                    <a:pt x="257" y="16"/>
                  </a:lnTo>
                  <a:lnTo>
                    <a:pt x="259" y="15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0"/>
                  </a:lnTo>
                  <a:lnTo>
                    <a:pt x="264" y="5"/>
                  </a:lnTo>
                  <a:lnTo>
                    <a:pt x="268" y="2"/>
                  </a:lnTo>
                  <a:lnTo>
                    <a:pt x="271" y="1"/>
                  </a:lnTo>
                  <a:lnTo>
                    <a:pt x="274" y="0"/>
                  </a:lnTo>
                  <a:lnTo>
                    <a:pt x="274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8" y="3"/>
                  </a:lnTo>
                  <a:lnTo>
                    <a:pt x="294" y="4"/>
                  </a:lnTo>
                  <a:lnTo>
                    <a:pt x="308" y="4"/>
                  </a:lnTo>
                  <a:lnTo>
                    <a:pt x="308" y="4"/>
                  </a:lnTo>
                  <a:lnTo>
                    <a:pt x="323" y="5"/>
                  </a:lnTo>
                  <a:lnTo>
                    <a:pt x="330" y="7"/>
                  </a:lnTo>
                  <a:lnTo>
                    <a:pt x="336" y="9"/>
                  </a:lnTo>
                  <a:lnTo>
                    <a:pt x="336" y="9"/>
                  </a:lnTo>
                  <a:lnTo>
                    <a:pt x="351" y="15"/>
                  </a:lnTo>
                  <a:lnTo>
                    <a:pt x="351" y="15"/>
                  </a:lnTo>
                  <a:lnTo>
                    <a:pt x="367" y="21"/>
                  </a:lnTo>
                  <a:lnTo>
                    <a:pt x="385" y="29"/>
                  </a:lnTo>
                  <a:lnTo>
                    <a:pt x="385" y="29"/>
                  </a:lnTo>
                  <a:lnTo>
                    <a:pt x="412" y="44"/>
                  </a:lnTo>
                  <a:lnTo>
                    <a:pt x="424" y="52"/>
                  </a:lnTo>
                  <a:lnTo>
                    <a:pt x="435" y="59"/>
                  </a:lnTo>
                  <a:lnTo>
                    <a:pt x="446" y="67"/>
                  </a:lnTo>
                  <a:lnTo>
                    <a:pt x="455" y="76"/>
                  </a:lnTo>
                  <a:lnTo>
                    <a:pt x="463" y="84"/>
                  </a:lnTo>
                  <a:lnTo>
                    <a:pt x="470" y="93"/>
                  </a:lnTo>
                  <a:lnTo>
                    <a:pt x="470" y="93"/>
                  </a:lnTo>
                  <a:lnTo>
                    <a:pt x="487" y="115"/>
                  </a:lnTo>
                  <a:lnTo>
                    <a:pt x="503" y="138"/>
                  </a:lnTo>
                  <a:lnTo>
                    <a:pt x="533" y="184"/>
                  </a:lnTo>
                  <a:lnTo>
                    <a:pt x="544" y="200"/>
                  </a:lnTo>
                  <a:lnTo>
                    <a:pt x="544" y="200"/>
                  </a:lnTo>
                  <a:lnTo>
                    <a:pt x="549" y="207"/>
                  </a:lnTo>
                  <a:lnTo>
                    <a:pt x="549" y="207"/>
                  </a:lnTo>
                  <a:lnTo>
                    <a:pt x="554" y="214"/>
                  </a:lnTo>
                  <a:lnTo>
                    <a:pt x="559" y="222"/>
                  </a:lnTo>
                  <a:lnTo>
                    <a:pt x="562" y="230"/>
                  </a:lnTo>
                  <a:lnTo>
                    <a:pt x="563" y="238"/>
                  </a:lnTo>
                  <a:lnTo>
                    <a:pt x="563" y="238"/>
                  </a:lnTo>
                  <a:lnTo>
                    <a:pt x="565" y="251"/>
                  </a:lnTo>
                  <a:lnTo>
                    <a:pt x="570" y="271"/>
                  </a:lnTo>
                  <a:lnTo>
                    <a:pt x="575" y="291"/>
                  </a:lnTo>
                  <a:lnTo>
                    <a:pt x="578" y="299"/>
                  </a:lnTo>
                  <a:lnTo>
                    <a:pt x="580" y="304"/>
                  </a:lnTo>
                  <a:lnTo>
                    <a:pt x="580" y="304"/>
                  </a:lnTo>
                  <a:lnTo>
                    <a:pt x="582" y="308"/>
                  </a:lnTo>
                  <a:lnTo>
                    <a:pt x="583" y="312"/>
                  </a:lnTo>
                  <a:lnTo>
                    <a:pt x="583" y="316"/>
                  </a:lnTo>
                  <a:lnTo>
                    <a:pt x="582" y="321"/>
                  </a:lnTo>
                  <a:lnTo>
                    <a:pt x="582" y="321"/>
                  </a:lnTo>
                  <a:lnTo>
                    <a:pt x="579" y="325"/>
                  </a:lnTo>
                  <a:lnTo>
                    <a:pt x="574" y="328"/>
                  </a:lnTo>
                  <a:lnTo>
                    <a:pt x="570" y="330"/>
                  </a:lnTo>
                  <a:lnTo>
                    <a:pt x="563" y="330"/>
                  </a:lnTo>
                  <a:lnTo>
                    <a:pt x="563" y="330"/>
                  </a:lnTo>
                  <a:lnTo>
                    <a:pt x="560" y="330"/>
                  </a:lnTo>
                  <a:lnTo>
                    <a:pt x="556" y="329"/>
                  </a:lnTo>
                  <a:lnTo>
                    <a:pt x="553" y="326"/>
                  </a:lnTo>
                  <a:lnTo>
                    <a:pt x="549" y="322"/>
                  </a:lnTo>
                  <a:lnTo>
                    <a:pt x="549" y="322"/>
                  </a:lnTo>
                  <a:lnTo>
                    <a:pt x="544" y="312"/>
                  </a:lnTo>
                  <a:lnTo>
                    <a:pt x="541" y="302"/>
                  </a:lnTo>
                  <a:lnTo>
                    <a:pt x="539" y="291"/>
                  </a:lnTo>
                  <a:lnTo>
                    <a:pt x="537" y="278"/>
                  </a:lnTo>
                  <a:lnTo>
                    <a:pt x="537" y="278"/>
                  </a:lnTo>
                  <a:lnTo>
                    <a:pt x="534" y="267"/>
                  </a:lnTo>
                  <a:lnTo>
                    <a:pt x="531" y="254"/>
                  </a:lnTo>
                  <a:lnTo>
                    <a:pt x="528" y="243"/>
                  </a:lnTo>
                  <a:lnTo>
                    <a:pt x="522" y="232"/>
                  </a:lnTo>
                  <a:lnTo>
                    <a:pt x="522" y="232"/>
                  </a:lnTo>
                  <a:lnTo>
                    <a:pt x="490" y="183"/>
                  </a:lnTo>
                  <a:lnTo>
                    <a:pt x="459" y="137"/>
                  </a:lnTo>
                  <a:lnTo>
                    <a:pt x="459" y="137"/>
                  </a:lnTo>
                  <a:lnTo>
                    <a:pt x="450" y="124"/>
                  </a:lnTo>
                  <a:lnTo>
                    <a:pt x="439" y="113"/>
                  </a:lnTo>
                  <a:lnTo>
                    <a:pt x="429" y="102"/>
                  </a:lnTo>
                  <a:lnTo>
                    <a:pt x="418" y="91"/>
                  </a:lnTo>
                  <a:lnTo>
                    <a:pt x="405" y="82"/>
                  </a:lnTo>
                  <a:lnTo>
                    <a:pt x="392" y="74"/>
                  </a:lnTo>
                  <a:lnTo>
                    <a:pt x="378" y="66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51" y="54"/>
                  </a:lnTo>
                  <a:lnTo>
                    <a:pt x="337" y="50"/>
                  </a:lnTo>
                  <a:lnTo>
                    <a:pt x="323" y="47"/>
                  </a:lnTo>
                  <a:lnTo>
                    <a:pt x="309" y="45"/>
                  </a:lnTo>
                  <a:lnTo>
                    <a:pt x="309" y="45"/>
                  </a:lnTo>
                  <a:lnTo>
                    <a:pt x="288" y="41"/>
                  </a:lnTo>
                  <a:lnTo>
                    <a:pt x="286" y="41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51" y="60"/>
                  </a:lnTo>
                  <a:lnTo>
                    <a:pt x="222" y="77"/>
                  </a:lnTo>
                  <a:lnTo>
                    <a:pt x="195" y="95"/>
                  </a:lnTo>
                  <a:lnTo>
                    <a:pt x="169" y="115"/>
                  </a:lnTo>
                  <a:lnTo>
                    <a:pt x="155" y="125"/>
                  </a:lnTo>
                  <a:lnTo>
                    <a:pt x="144" y="137"/>
                  </a:lnTo>
                  <a:lnTo>
                    <a:pt x="133" y="148"/>
                  </a:lnTo>
                  <a:lnTo>
                    <a:pt x="121" y="159"/>
                  </a:lnTo>
                  <a:lnTo>
                    <a:pt x="112" y="172"/>
                  </a:lnTo>
                  <a:lnTo>
                    <a:pt x="103" y="184"/>
                  </a:lnTo>
                  <a:lnTo>
                    <a:pt x="95" y="197"/>
                  </a:lnTo>
                  <a:lnTo>
                    <a:pt x="88" y="210"/>
                  </a:lnTo>
                  <a:lnTo>
                    <a:pt x="88" y="210"/>
                  </a:lnTo>
                  <a:lnTo>
                    <a:pt x="79" y="228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58" y="267"/>
                  </a:lnTo>
                  <a:lnTo>
                    <a:pt x="52" y="278"/>
                  </a:lnTo>
                  <a:lnTo>
                    <a:pt x="47" y="290"/>
                  </a:lnTo>
                  <a:lnTo>
                    <a:pt x="43" y="302"/>
                  </a:lnTo>
                  <a:lnTo>
                    <a:pt x="40" y="315"/>
                  </a:lnTo>
                  <a:lnTo>
                    <a:pt x="38" y="329"/>
                  </a:lnTo>
                  <a:lnTo>
                    <a:pt x="37" y="343"/>
                  </a:lnTo>
                  <a:lnTo>
                    <a:pt x="37" y="343"/>
                  </a:lnTo>
                  <a:lnTo>
                    <a:pt x="37" y="361"/>
                  </a:lnTo>
                  <a:lnTo>
                    <a:pt x="38" y="378"/>
                  </a:lnTo>
                  <a:lnTo>
                    <a:pt x="40" y="396"/>
                  </a:lnTo>
                  <a:lnTo>
                    <a:pt x="42" y="414"/>
                  </a:lnTo>
                  <a:lnTo>
                    <a:pt x="46" y="430"/>
                  </a:lnTo>
                  <a:lnTo>
                    <a:pt x="49" y="447"/>
                  </a:lnTo>
                  <a:lnTo>
                    <a:pt x="54" y="463"/>
                  </a:lnTo>
                  <a:lnTo>
                    <a:pt x="59" y="479"/>
                  </a:lnTo>
                  <a:lnTo>
                    <a:pt x="59" y="479"/>
                  </a:lnTo>
                  <a:lnTo>
                    <a:pt x="68" y="501"/>
                  </a:lnTo>
                  <a:lnTo>
                    <a:pt x="78" y="523"/>
                  </a:lnTo>
                  <a:lnTo>
                    <a:pt x="100" y="566"/>
                  </a:lnTo>
                  <a:lnTo>
                    <a:pt x="100" y="566"/>
                  </a:lnTo>
                  <a:lnTo>
                    <a:pt x="113" y="593"/>
                  </a:lnTo>
                  <a:lnTo>
                    <a:pt x="113" y="593"/>
                  </a:lnTo>
                  <a:lnTo>
                    <a:pt x="118" y="603"/>
                  </a:lnTo>
                  <a:lnTo>
                    <a:pt x="124" y="611"/>
                  </a:lnTo>
                  <a:lnTo>
                    <a:pt x="138" y="626"/>
                  </a:lnTo>
                  <a:lnTo>
                    <a:pt x="138" y="626"/>
                  </a:lnTo>
                  <a:lnTo>
                    <a:pt x="150" y="641"/>
                  </a:lnTo>
                  <a:lnTo>
                    <a:pt x="150" y="641"/>
                  </a:lnTo>
                  <a:lnTo>
                    <a:pt x="154" y="647"/>
                  </a:lnTo>
                  <a:lnTo>
                    <a:pt x="157" y="653"/>
                  </a:lnTo>
                  <a:lnTo>
                    <a:pt x="165" y="666"/>
                  </a:lnTo>
                  <a:lnTo>
                    <a:pt x="165" y="666"/>
                  </a:lnTo>
                  <a:lnTo>
                    <a:pt x="171" y="677"/>
                  </a:lnTo>
                  <a:lnTo>
                    <a:pt x="177" y="688"/>
                  </a:lnTo>
                  <a:lnTo>
                    <a:pt x="177" y="688"/>
                  </a:lnTo>
                  <a:lnTo>
                    <a:pt x="194" y="71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31" y="776"/>
                  </a:lnTo>
                  <a:lnTo>
                    <a:pt x="243" y="795"/>
                  </a:lnTo>
                  <a:lnTo>
                    <a:pt x="257" y="812"/>
                  </a:lnTo>
                  <a:lnTo>
                    <a:pt x="265" y="822"/>
                  </a:lnTo>
                  <a:lnTo>
                    <a:pt x="265" y="822"/>
                  </a:lnTo>
                  <a:lnTo>
                    <a:pt x="286" y="846"/>
                  </a:lnTo>
                  <a:lnTo>
                    <a:pt x="306" y="870"/>
                  </a:lnTo>
                  <a:lnTo>
                    <a:pt x="328" y="894"/>
                  </a:lnTo>
                  <a:lnTo>
                    <a:pt x="351" y="916"/>
                  </a:lnTo>
                  <a:lnTo>
                    <a:pt x="351" y="916"/>
                  </a:lnTo>
                  <a:lnTo>
                    <a:pt x="398" y="958"/>
                  </a:lnTo>
                  <a:lnTo>
                    <a:pt x="440" y="993"/>
                  </a:lnTo>
                  <a:lnTo>
                    <a:pt x="440" y="993"/>
                  </a:lnTo>
                  <a:lnTo>
                    <a:pt x="460" y="1010"/>
                  </a:lnTo>
                  <a:lnTo>
                    <a:pt x="479" y="1027"/>
                  </a:lnTo>
                  <a:lnTo>
                    <a:pt x="479" y="1027"/>
                  </a:lnTo>
                  <a:lnTo>
                    <a:pt x="494" y="1042"/>
                  </a:lnTo>
                  <a:lnTo>
                    <a:pt x="510" y="1055"/>
                  </a:lnTo>
                  <a:lnTo>
                    <a:pt x="526" y="1068"/>
                  </a:lnTo>
                  <a:lnTo>
                    <a:pt x="543" y="1080"/>
                  </a:lnTo>
                  <a:lnTo>
                    <a:pt x="543" y="1080"/>
                  </a:lnTo>
                  <a:lnTo>
                    <a:pt x="570" y="1095"/>
                  </a:lnTo>
                  <a:lnTo>
                    <a:pt x="597" y="1111"/>
                  </a:lnTo>
                  <a:lnTo>
                    <a:pt x="625" y="1125"/>
                  </a:lnTo>
                  <a:lnTo>
                    <a:pt x="653" y="1139"/>
                  </a:lnTo>
                  <a:lnTo>
                    <a:pt x="682" y="1151"/>
                  </a:lnTo>
                  <a:lnTo>
                    <a:pt x="710" y="1162"/>
                  </a:lnTo>
                  <a:lnTo>
                    <a:pt x="738" y="1173"/>
                  </a:lnTo>
                  <a:lnTo>
                    <a:pt x="767" y="1182"/>
                  </a:lnTo>
                  <a:lnTo>
                    <a:pt x="767" y="1182"/>
                  </a:lnTo>
                  <a:lnTo>
                    <a:pt x="788" y="1187"/>
                  </a:lnTo>
                  <a:lnTo>
                    <a:pt x="809" y="1191"/>
                  </a:lnTo>
                  <a:lnTo>
                    <a:pt x="831" y="1193"/>
                  </a:lnTo>
                  <a:lnTo>
                    <a:pt x="854" y="1194"/>
                  </a:lnTo>
                  <a:lnTo>
                    <a:pt x="854" y="1194"/>
                  </a:lnTo>
                  <a:lnTo>
                    <a:pt x="874" y="1193"/>
                  </a:lnTo>
                  <a:lnTo>
                    <a:pt x="896" y="1191"/>
                  </a:lnTo>
                  <a:lnTo>
                    <a:pt x="918" y="1188"/>
                  </a:lnTo>
                  <a:lnTo>
                    <a:pt x="939" y="1184"/>
                  </a:lnTo>
                  <a:lnTo>
                    <a:pt x="961" y="1178"/>
                  </a:lnTo>
                  <a:lnTo>
                    <a:pt x="983" y="1171"/>
                  </a:lnTo>
                  <a:lnTo>
                    <a:pt x="1004" y="1162"/>
                  </a:lnTo>
                  <a:lnTo>
                    <a:pt x="1026" y="1152"/>
                  </a:lnTo>
                  <a:lnTo>
                    <a:pt x="1026" y="1152"/>
                  </a:lnTo>
                  <a:lnTo>
                    <a:pt x="1038" y="1146"/>
                  </a:lnTo>
                  <a:lnTo>
                    <a:pt x="1051" y="1139"/>
                  </a:lnTo>
                  <a:lnTo>
                    <a:pt x="1063" y="1130"/>
                  </a:lnTo>
                  <a:lnTo>
                    <a:pt x="1076" y="1122"/>
                  </a:lnTo>
                  <a:lnTo>
                    <a:pt x="1088" y="1112"/>
                  </a:lnTo>
                  <a:lnTo>
                    <a:pt x="1100" y="1101"/>
                  </a:lnTo>
                  <a:lnTo>
                    <a:pt x="1125" y="1078"/>
                  </a:lnTo>
                  <a:lnTo>
                    <a:pt x="1125" y="1078"/>
                  </a:lnTo>
                  <a:lnTo>
                    <a:pt x="1138" y="1067"/>
                  </a:lnTo>
                  <a:lnTo>
                    <a:pt x="1149" y="1057"/>
                  </a:lnTo>
                  <a:lnTo>
                    <a:pt x="1149" y="1057"/>
                  </a:lnTo>
                  <a:lnTo>
                    <a:pt x="1161" y="1047"/>
                  </a:lnTo>
                  <a:lnTo>
                    <a:pt x="1173" y="1035"/>
                  </a:lnTo>
                  <a:lnTo>
                    <a:pt x="1184" y="1024"/>
                  </a:lnTo>
                  <a:lnTo>
                    <a:pt x="1193" y="1011"/>
                  </a:lnTo>
                  <a:lnTo>
                    <a:pt x="1193" y="1011"/>
                  </a:lnTo>
                  <a:lnTo>
                    <a:pt x="1198" y="1006"/>
                  </a:lnTo>
                  <a:lnTo>
                    <a:pt x="1202" y="1003"/>
                  </a:lnTo>
                  <a:lnTo>
                    <a:pt x="1205" y="1002"/>
                  </a:lnTo>
                  <a:lnTo>
                    <a:pt x="1205" y="998"/>
                  </a:lnTo>
                  <a:lnTo>
                    <a:pt x="1205" y="998"/>
                  </a:lnTo>
                  <a:lnTo>
                    <a:pt x="1201" y="968"/>
                  </a:lnTo>
                  <a:lnTo>
                    <a:pt x="1198" y="950"/>
                  </a:lnTo>
                  <a:lnTo>
                    <a:pt x="1193" y="930"/>
                  </a:lnTo>
                  <a:lnTo>
                    <a:pt x="1187" y="911"/>
                  </a:lnTo>
                  <a:lnTo>
                    <a:pt x="1183" y="903"/>
                  </a:lnTo>
                  <a:lnTo>
                    <a:pt x="1179" y="895"/>
                  </a:lnTo>
                  <a:lnTo>
                    <a:pt x="1175" y="887"/>
                  </a:lnTo>
                  <a:lnTo>
                    <a:pt x="1170" y="880"/>
                  </a:lnTo>
                  <a:lnTo>
                    <a:pt x="1165" y="874"/>
                  </a:lnTo>
                  <a:lnTo>
                    <a:pt x="1158" y="869"/>
                  </a:lnTo>
                  <a:lnTo>
                    <a:pt x="1158" y="869"/>
                  </a:lnTo>
                  <a:lnTo>
                    <a:pt x="1152" y="865"/>
                  </a:lnTo>
                  <a:lnTo>
                    <a:pt x="1147" y="859"/>
                  </a:lnTo>
                  <a:lnTo>
                    <a:pt x="1137" y="846"/>
                  </a:lnTo>
                  <a:lnTo>
                    <a:pt x="1135" y="843"/>
                  </a:lnTo>
                  <a:lnTo>
                    <a:pt x="1135" y="843"/>
                  </a:lnTo>
                  <a:lnTo>
                    <a:pt x="1126" y="834"/>
                  </a:lnTo>
                  <a:lnTo>
                    <a:pt x="1117" y="825"/>
                  </a:lnTo>
                  <a:lnTo>
                    <a:pt x="1107" y="817"/>
                  </a:lnTo>
                  <a:lnTo>
                    <a:pt x="1096" y="810"/>
                  </a:lnTo>
                  <a:lnTo>
                    <a:pt x="1096" y="810"/>
                  </a:lnTo>
                  <a:lnTo>
                    <a:pt x="1082" y="800"/>
                  </a:lnTo>
                  <a:lnTo>
                    <a:pt x="1082" y="800"/>
                  </a:lnTo>
                  <a:lnTo>
                    <a:pt x="1059" y="783"/>
                  </a:lnTo>
                  <a:lnTo>
                    <a:pt x="1036" y="769"/>
                  </a:lnTo>
                  <a:lnTo>
                    <a:pt x="1012" y="755"/>
                  </a:lnTo>
                  <a:lnTo>
                    <a:pt x="988" y="744"/>
                  </a:lnTo>
                  <a:lnTo>
                    <a:pt x="964" y="735"/>
                  </a:lnTo>
                  <a:lnTo>
                    <a:pt x="939" y="728"/>
                  </a:lnTo>
                  <a:lnTo>
                    <a:pt x="916" y="723"/>
                  </a:lnTo>
                  <a:lnTo>
                    <a:pt x="892" y="720"/>
                  </a:lnTo>
                  <a:lnTo>
                    <a:pt x="892" y="720"/>
                  </a:lnTo>
                  <a:lnTo>
                    <a:pt x="888" y="719"/>
                  </a:lnTo>
                  <a:lnTo>
                    <a:pt x="885" y="717"/>
                  </a:lnTo>
                  <a:lnTo>
                    <a:pt x="881" y="715"/>
                  </a:lnTo>
                  <a:lnTo>
                    <a:pt x="878" y="713"/>
                  </a:lnTo>
                  <a:lnTo>
                    <a:pt x="877" y="710"/>
                  </a:lnTo>
                  <a:lnTo>
                    <a:pt x="875" y="706"/>
                  </a:lnTo>
                  <a:lnTo>
                    <a:pt x="874" y="699"/>
                  </a:lnTo>
                  <a:lnTo>
                    <a:pt x="874" y="699"/>
                  </a:lnTo>
                  <a:lnTo>
                    <a:pt x="875" y="693"/>
                  </a:lnTo>
                  <a:lnTo>
                    <a:pt x="878" y="688"/>
                  </a:lnTo>
                  <a:lnTo>
                    <a:pt x="880" y="686"/>
                  </a:lnTo>
                  <a:lnTo>
                    <a:pt x="883" y="685"/>
                  </a:lnTo>
                  <a:lnTo>
                    <a:pt x="886" y="684"/>
                  </a:lnTo>
                  <a:lnTo>
                    <a:pt x="890" y="684"/>
                  </a:lnTo>
                  <a:lnTo>
                    <a:pt x="890" y="684"/>
                  </a:lnTo>
                  <a:lnTo>
                    <a:pt x="892" y="684"/>
                  </a:lnTo>
                  <a:lnTo>
                    <a:pt x="892" y="684"/>
                  </a:lnTo>
                  <a:lnTo>
                    <a:pt x="907" y="686"/>
                  </a:lnTo>
                  <a:lnTo>
                    <a:pt x="923" y="690"/>
                  </a:lnTo>
                  <a:lnTo>
                    <a:pt x="923" y="690"/>
                  </a:lnTo>
                  <a:lnTo>
                    <a:pt x="939" y="694"/>
                  </a:lnTo>
                  <a:lnTo>
                    <a:pt x="939" y="694"/>
                  </a:lnTo>
                  <a:lnTo>
                    <a:pt x="960" y="698"/>
                  </a:lnTo>
                  <a:lnTo>
                    <a:pt x="960" y="698"/>
                  </a:lnTo>
                  <a:lnTo>
                    <a:pt x="974" y="700"/>
                  </a:lnTo>
                  <a:lnTo>
                    <a:pt x="988" y="702"/>
                  </a:lnTo>
                  <a:lnTo>
                    <a:pt x="1000" y="705"/>
                  </a:lnTo>
                  <a:lnTo>
                    <a:pt x="1005" y="707"/>
                  </a:lnTo>
                  <a:lnTo>
                    <a:pt x="1010" y="710"/>
                  </a:lnTo>
                  <a:lnTo>
                    <a:pt x="1010" y="710"/>
                  </a:lnTo>
                  <a:lnTo>
                    <a:pt x="1050" y="736"/>
                  </a:lnTo>
                  <a:lnTo>
                    <a:pt x="1050" y="736"/>
                  </a:lnTo>
                  <a:lnTo>
                    <a:pt x="1091" y="763"/>
                  </a:lnTo>
                  <a:lnTo>
                    <a:pt x="1112" y="776"/>
                  </a:lnTo>
                  <a:lnTo>
                    <a:pt x="1131" y="792"/>
                  </a:lnTo>
                  <a:lnTo>
                    <a:pt x="1131" y="792"/>
                  </a:lnTo>
                  <a:lnTo>
                    <a:pt x="1147" y="804"/>
                  </a:lnTo>
                  <a:lnTo>
                    <a:pt x="1160" y="816"/>
                  </a:lnTo>
                  <a:lnTo>
                    <a:pt x="1172" y="828"/>
                  </a:lnTo>
                  <a:lnTo>
                    <a:pt x="1183" y="839"/>
                  </a:lnTo>
                  <a:lnTo>
                    <a:pt x="1192" y="850"/>
                  </a:lnTo>
                  <a:lnTo>
                    <a:pt x="1201" y="861"/>
                  </a:lnTo>
                  <a:lnTo>
                    <a:pt x="1207" y="871"/>
                  </a:lnTo>
                  <a:lnTo>
                    <a:pt x="1212" y="881"/>
                  </a:lnTo>
                  <a:lnTo>
                    <a:pt x="1212" y="881"/>
                  </a:lnTo>
                  <a:lnTo>
                    <a:pt x="1218" y="896"/>
                  </a:lnTo>
                  <a:lnTo>
                    <a:pt x="1223" y="910"/>
                  </a:lnTo>
                  <a:lnTo>
                    <a:pt x="1228" y="925"/>
                  </a:lnTo>
                  <a:lnTo>
                    <a:pt x="1232" y="941"/>
                  </a:lnTo>
                  <a:lnTo>
                    <a:pt x="1236" y="958"/>
                  </a:lnTo>
                  <a:lnTo>
                    <a:pt x="1238" y="975"/>
                  </a:lnTo>
                  <a:lnTo>
                    <a:pt x="1240" y="993"/>
                  </a:lnTo>
                  <a:lnTo>
                    <a:pt x="1242" y="1011"/>
                  </a:lnTo>
                  <a:lnTo>
                    <a:pt x="1242" y="1011"/>
                  </a:lnTo>
                  <a:lnTo>
                    <a:pt x="1242" y="1015"/>
                  </a:lnTo>
                  <a:lnTo>
                    <a:pt x="1240" y="1019"/>
                  </a:lnTo>
                  <a:lnTo>
                    <a:pt x="1239" y="1021"/>
                  </a:lnTo>
                  <a:lnTo>
                    <a:pt x="1237" y="1023"/>
                  </a:lnTo>
                  <a:lnTo>
                    <a:pt x="1232" y="1026"/>
                  </a:lnTo>
                  <a:lnTo>
                    <a:pt x="1229" y="1027"/>
                  </a:lnTo>
                  <a:lnTo>
                    <a:pt x="1225" y="1027"/>
                  </a:lnTo>
                  <a:lnTo>
                    <a:pt x="1224" y="1029"/>
                  </a:lnTo>
                  <a:lnTo>
                    <a:pt x="1224" y="1029"/>
                  </a:lnTo>
                  <a:lnTo>
                    <a:pt x="1217" y="1039"/>
                  </a:lnTo>
                  <a:lnTo>
                    <a:pt x="1210" y="1050"/>
                  </a:lnTo>
                  <a:lnTo>
                    <a:pt x="1192" y="1069"/>
                  </a:lnTo>
                  <a:lnTo>
                    <a:pt x="1183" y="1079"/>
                  </a:lnTo>
                  <a:lnTo>
                    <a:pt x="1174" y="1087"/>
                  </a:lnTo>
                  <a:lnTo>
                    <a:pt x="1165" y="1095"/>
                  </a:lnTo>
                  <a:lnTo>
                    <a:pt x="1155" y="1101"/>
                  </a:lnTo>
                  <a:lnTo>
                    <a:pt x="1155" y="1101"/>
                  </a:lnTo>
                  <a:lnTo>
                    <a:pt x="1146" y="1108"/>
                  </a:lnTo>
                  <a:lnTo>
                    <a:pt x="1138" y="1115"/>
                  </a:lnTo>
                  <a:lnTo>
                    <a:pt x="1122" y="1129"/>
                  </a:lnTo>
                  <a:lnTo>
                    <a:pt x="1122" y="1129"/>
                  </a:lnTo>
                  <a:lnTo>
                    <a:pt x="1111" y="1141"/>
                  </a:lnTo>
                  <a:lnTo>
                    <a:pt x="1099" y="1150"/>
                  </a:lnTo>
                  <a:lnTo>
                    <a:pt x="1099" y="1150"/>
                  </a:lnTo>
                  <a:lnTo>
                    <a:pt x="1087" y="1159"/>
                  </a:lnTo>
                  <a:lnTo>
                    <a:pt x="1074" y="1168"/>
                  </a:lnTo>
                  <a:lnTo>
                    <a:pt x="1045" y="1183"/>
                  </a:lnTo>
                  <a:lnTo>
                    <a:pt x="1045" y="1183"/>
                  </a:lnTo>
                  <a:lnTo>
                    <a:pt x="1027" y="1191"/>
                  </a:lnTo>
                  <a:lnTo>
                    <a:pt x="1008" y="1200"/>
                  </a:lnTo>
                  <a:lnTo>
                    <a:pt x="986" y="1208"/>
                  </a:lnTo>
                  <a:lnTo>
                    <a:pt x="962" y="1216"/>
                  </a:lnTo>
                  <a:lnTo>
                    <a:pt x="937" y="1222"/>
                  </a:lnTo>
                  <a:lnTo>
                    <a:pt x="911" y="1227"/>
                  </a:lnTo>
                  <a:lnTo>
                    <a:pt x="886" y="1231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lnTo>
                    <a:pt x="858" y="123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69" name="Freeform 285"/>
            <p:cNvSpPr/>
            <p:nvPr/>
          </p:nvSpPr>
          <p:spPr bwMode="auto">
            <a:xfrm>
              <a:off x="2463800" y="2317750"/>
              <a:ext cx="261938" cy="290513"/>
            </a:xfrm>
            <a:custGeom>
              <a:avLst/>
              <a:gdLst/>
              <a:ahLst/>
              <a:cxnLst>
                <a:cxn ang="0">
                  <a:pos x="314" y="547"/>
                </a:cxn>
                <a:cxn ang="0">
                  <a:pos x="288" y="541"/>
                </a:cxn>
                <a:cxn ang="0">
                  <a:pos x="245" y="523"/>
                </a:cxn>
                <a:cxn ang="0">
                  <a:pos x="210" y="499"/>
                </a:cxn>
                <a:cxn ang="0">
                  <a:pos x="170" y="460"/>
                </a:cxn>
                <a:cxn ang="0">
                  <a:pos x="135" y="426"/>
                </a:cxn>
                <a:cxn ang="0">
                  <a:pos x="104" y="390"/>
                </a:cxn>
                <a:cxn ang="0">
                  <a:pos x="40" y="301"/>
                </a:cxn>
                <a:cxn ang="0">
                  <a:pos x="16" y="260"/>
                </a:cxn>
                <a:cxn ang="0">
                  <a:pos x="3" y="221"/>
                </a:cxn>
                <a:cxn ang="0">
                  <a:pos x="1" y="180"/>
                </a:cxn>
                <a:cxn ang="0">
                  <a:pos x="8" y="157"/>
                </a:cxn>
                <a:cxn ang="0">
                  <a:pos x="29" y="121"/>
                </a:cxn>
                <a:cxn ang="0">
                  <a:pos x="71" y="67"/>
                </a:cxn>
                <a:cxn ang="0">
                  <a:pos x="89" y="48"/>
                </a:cxn>
                <a:cxn ang="0">
                  <a:pos x="150" y="3"/>
                </a:cxn>
                <a:cxn ang="0">
                  <a:pos x="158" y="0"/>
                </a:cxn>
                <a:cxn ang="0">
                  <a:pos x="168" y="3"/>
                </a:cxn>
                <a:cxn ang="0">
                  <a:pos x="175" y="13"/>
                </a:cxn>
                <a:cxn ang="0">
                  <a:pos x="175" y="25"/>
                </a:cxn>
                <a:cxn ang="0">
                  <a:pos x="167" y="34"/>
                </a:cxn>
                <a:cxn ang="0">
                  <a:pos x="144" y="49"/>
                </a:cxn>
                <a:cxn ang="0">
                  <a:pos x="106" y="81"/>
                </a:cxn>
                <a:cxn ang="0">
                  <a:pos x="91" y="101"/>
                </a:cxn>
                <a:cxn ang="0">
                  <a:pos x="72" y="124"/>
                </a:cxn>
                <a:cxn ang="0">
                  <a:pos x="47" y="158"/>
                </a:cxn>
                <a:cxn ang="0">
                  <a:pos x="38" y="188"/>
                </a:cxn>
                <a:cxn ang="0">
                  <a:pos x="42" y="216"/>
                </a:cxn>
                <a:cxn ang="0">
                  <a:pos x="46" y="234"/>
                </a:cxn>
                <a:cxn ang="0">
                  <a:pos x="53" y="253"/>
                </a:cxn>
                <a:cxn ang="0">
                  <a:pos x="66" y="272"/>
                </a:cxn>
                <a:cxn ang="0">
                  <a:pos x="80" y="290"/>
                </a:cxn>
                <a:cxn ang="0">
                  <a:pos x="127" y="361"/>
                </a:cxn>
                <a:cxn ang="0">
                  <a:pos x="179" y="417"/>
                </a:cxn>
                <a:cxn ang="0">
                  <a:pos x="208" y="446"/>
                </a:cxn>
                <a:cxn ang="0">
                  <a:pos x="233" y="472"/>
                </a:cxn>
                <a:cxn ang="0">
                  <a:pos x="263" y="493"/>
                </a:cxn>
                <a:cxn ang="0">
                  <a:pos x="286" y="503"/>
                </a:cxn>
                <a:cxn ang="0">
                  <a:pos x="312" y="507"/>
                </a:cxn>
                <a:cxn ang="0">
                  <a:pos x="345" y="501"/>
                </a:cxn>
                <a:cxn ang="0">
                  <a:pos x="375" y="486"/>
                </a:cxn>
                <a:cxn ang="0">
                  <a:pos x="412" y="455"/>
                </a:cxn>
                <a:cxn ang="0">
                  <a:pos x="460" y="398"/>
                </a:cxn>
                <a:cxn ang="0">
                  <a:pos x="468" y="392"/>
                </a:cxn>
                <a:cxn ang="0">
                  <a:pos x="475" y="390"/>
                </a:cxn>
                <a:cxn ang="0">
                  <a:pos x="491" y="396"/>
                </a:cxn>
                <a:cxn ang="0">
                  <a:pos x="495" y="405"/>
                </a:cxn>
                <a:cxn ang="0">
                  <a:pos x="492" y="415"/>
                </a:cxn>
                <a:cxn ang="0">
                  <a:pos x="444" y="473"/>
                </a:cxn>
                <a:cxn ang="0">
                  <a:pos x="401" y="514"/>
                </a:cxn>
                <a:cxn ang="0">
                  <a:pos x="370" y="535"/>
                </a:cxn>
                <a:cxn ang="0">
                  <a:pos x="341" y="546"/>
                </a:cxn>
                <a:cxn ang="0">
                  <a:pos x="322" y="548"/>
                </a:cxn>
              </a:cxnLst>
              <a:rect l="0" t="0" r="r" b="b"/>
              <a:pathLst>
                <a:path w="495" h="548">
                  <a:moveTo>
                    <a:pt x="322" y="548"/>
                  </a:moveTo>
                  <a:lnTo>
                    <a:pt x="322" y="548"/>
                  </a:lnTo>
                  <a:lnTo>
                    <a:pt x="314" y="547"/>
                  </a:lnTo>
                  <a:lnTo>
                    <a:pt x="305" y="546"/>
                  </a:lnTo>
                  <a:lnTo>
                    <a:pt x="305" y="546"/>
                  </a:lnTo>
                  <a:lnTo>
                    <a:pt x="288" y="541"/>
                  </a:lnTo>
                  <a:lnTo>
                    <a:pt x="273" y="536"/>
                  </a:lnTo>
                  <a:lnTo>
                    <a:pt x="258" y="530"/>
                  </a:lnTo>
                  <a:lnTo>
                    <a:pt x="245" y="523"/>
                  </a:lnTo>
                  <a:lnTo>
                    <a:pt x="232" y="516"/>
                  </a:lnTo>
                  <a:lnTo>
                    <a:pt x="221" y="508"/>
                  </a:lnTo>
                  <a:lnTo>
                    <a:pt x="210" y="499"/>
                  </a:lnTo>
                  <a:lnTo>
                    <a:pt x="198" y="488"/>
                  </a:lnTo>
                  <a:lnTo>
                    <a:pt x="198" y="488"/>
                  </a:lnTo>
                  <a:lnTo>
                    <a:pt x="170" y="460"/>
                  </a:lnTo>
                  <a:lnTo>
                    <a:pt x="170" y="460"/>
                  </a:lnTo>
                  <a:lnTo>
                    <a:pt x="153" y="444"/>
                  </a:lnTo>
                  <a:lnTo>
                    <a:pt x="135" y="426"/>
                  </a:lnTo>
                  <a:lnTo>
                    <a:pt x="119" y="409"/>
                  </a:lnTo>
                  <a:lnTo>
                    <a:pt x="104" y="390"/>
                  </a:lnTo>
                  <a:lnTo>
                    <a:pt x="104" y="390"/>
                  </a:lnTo>
                  <a:lnTo>
                    <a:pt x="82" y="360"/>
                  </a:lnTo>
                  <a:lnTo>
                    <a:pt x="61" y="330"/>
                  </a:lnTo>
                  <a:lnTo>
                    <a:pt x="40" y="301"/>
                  </a:lnTo>
                  <a:lnTo>
                    <a:pt x="22" y="271"/>
                  </a:lnTo>
                  <a:lnTo>
                    <a:pt x="22" y="271"/>
                  </a:lnTo>
                  <a:lnTo>
                    <a:pt x="16" y="260"/>
                  </a:lnTo>
                  <a:lnTo>
                    <a:pt x="11" y="248"/>
                  </a:lnTo>
                  <a:lnTo>
                    <a:pt x="6" y="235"/>
                  </a:lnTo>
                  <a:lnTo>
                    <a:pt x="3" y="221"/>
                  </a:lnTo>
                  <a:lnTo>
                    <a:pt x="1" y="207"/>
                  </a:lnTo>
                  <a:lnTo>
                    <a:pt x="0" y="194"/>
                  </a:lnTo>
                  <a:lnTo>
                    <a:pt x="1" y="180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8" y="157"/>
                  </a:lnTo>
                  <a:lnTo>
                    <a:pt x="15" y="144"/>
                  </a:lnTo>
                  <a:lnTo>
                    <a:pt x="21" y="133"/>
                  </a:lnTo>
                  <a:lnTo>
                    <a:pt x="29" y="121"/>
                  </a:lnTo>
                  <a:lnTo>
                    <a:pt x="46" y="98"/>
                  </a:lnTo>
                  <a:lnTo>
                    <a:pt x="64" y="76"/>
                  </a:lnTo>
                  <a:lnTo>
                    <a:pt x="71" y="67"/>
                  </a:lnTo>
                  <a:lnTo>
                    <a:pt x="71" y="67"/>
                  </a:lnTo>
                  <a:lnTo>
                    <a:pt x="80" y="58"/>
                  </a:lnTo>
                  <a:lnTo>
                    <a:pt x="89" y="48"/>
                  </a:lnTo>
                  <a:lnTo>
                    <a:pt x="107" y="32"/>
                  </a:lnTo>
                  <a:lnTo>
                    <a:pt x="128" y="17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4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63" y="0"/>
                  </a:lnTo>
                  <a:lnTo>
                    <a:pt x="168" y="3"/>
                  </a:lnTo>
                  <a:lnTo>
                    <a:pt x="172" y="7"/>
                  </a:lnTo>
                  <a:lnTo>
                    <a:pt x="175" y="13"/>
                  </a:lnTo>
                  <a:lnTo>
                    <a:pt x="175" y="13"/>
                  </a:lnTo>
                  <a:lnTo>
                    <a:pt x="175" y="16"/>
                  </a:lnTo>
                  <a:lnTo>
                    <a:pt x="175" y="21"/>
                  </a:lnTo>
                  <a:lnTo>
                    <a:pt x="175" y="25"/>
                  </a:lnTo>
                  <a:lnTo>
                    <a:pt x="173" y="28"/>
                  </a:lnTo>
                  <a:lnTo>
                    <a:pt x="170" y="31"/>
                  </a:lnTo>
                  <a:lnTo>
                    <a:pt x="167" y="34"/>
                  </a:lnTo>
                  <a:lnTo>
                    <a:pt x="164" y="36"/>
                  </a:lnTo>
                  <a:lnTo>
                    <a:pt x="164" y="36"/>
                  </a:lnTo>
                  <a:lnTo>
                    <a:pt x="144" y="49"/>
                  </a:lnTo>
                  <a:lnTo>
                    <a:pt x="124" y="64"/>
                  </a:lnTo>
                  <a:lnTo>
                    <a:pt x="115" y="72"/>
                  </a:lnTo>
                  <a:lnTo>
                    <a:pt x="106" y="81"/>
                  </a:lnTo>
                  <a:lnTo>
                    <a:pt x="98" y="91"/>
                  </a:lnTo>
                  <a:lnTo>
                    <a:pt x="91" y="101"/>
                  </a:lnTo>
                  <a:lnTo>
                    <a:pt x="91" y="101"/>
                  </a:lnTo>
                  <a:lnTo>
                    <a:pt x="83" y="112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59" y="140"/>
                  </a:lnTo>
                  <a:lnTo>
                    <a:pt x="52" y="149"/>
                  </a:lnTo>
                  <a:lnTo>
                    <a:pt x="47" y="158"/>
                  </a:lnTo>
                  <a:lnTo>
                    <a:pt x="42" y="167"/>
                  </a:lnTo>
                  <a:lnTo>
                    <a:pt x="39" y="177"/>
                  </a:lnTo>
                  <a:lnTo>
                    <a:pt x="38" y="188"/>
                  </a:lnTo>
                  <a:lnTo>
                    <a:pt x="39" y="198"/>
                  </a:lnTo>
                  <a:lnTo>
                    <a:pt x="39" y="198"/>
                  </a:lnTo>
                  <a:lnTo>
                    <a:pt x="42" y="216"/>
                  </a:lnTo>
                  <a:lnTo>
                    <a:pt x="42" y="216"/>
                  </a:lnTo>
                  <a:lnTo>
                    <a:pt x="43" y="225"/>
                  </a:lnTo>
                  <a:lnTo>
                    <a:pt x="46" y="234"/>
                  </a:lnTo>
                  <a:lnTo>
                    <a:pt x="49" y="245"/>
                  </a:lnTo>
                  <a:lnTo>
                    <a:pt x="53" y="253"/>
                  </a:lnTo>
                  <a:lnTo>
                    <a:pt x="53" y="253"/>
                  </a:lnTo>
                  <a:lnTo>
                    <a:pt x="60" y="263"/>
                  </a:lnTo>
                  <a:lnTo>
                    <a:pt x="66" y="272"/>
                  </a:lnTo>
                  <a:lnTo>
                    <a:pt x="66" y="272"/>
                  </a:lnTo>
                  <a:lnTo>
                    <a:pt x="73" y="281"/>
                  </a:lnTo>
                  <a:lnTo>
                    <a:pt x="80" y="290"/>
                  </a:lnTo>
                  <a:lnTo>
                    <a:pt x="80" y="290"/>
                  </a:lnTo>
                  <a:lnTo>
                    <a:pt x="104" y="328"/>
                  </a:lnTo>
                  <a:lnTo>
                    <a:pt x="127" y="361"/>
                  </a:lnTo>
                  <a:lnTo>
                    <a:pt x="127" y="361"/>
                  </a:lnTo>
                  <a:lnTo>
                    <a:pt x="140" y="377"/>
                  </a:lnTo>
                  <a:lnTo>
                    <a:pt x="152" y="390"/>
                  </a:lnTo>
                  <a:lnTo>
                    <a:pt x="179" y="417"/>
                  </a:lnTo>
                  <a:lnTo>
                    <a:pt x="179" y="417"/>
                  </a:lnTo>
                  <a:lnTo>
                    <a:pt x="205" y="443"/>
                  </a:lnTo>
                  <a:lnTo>
                    <a:pt x="208" y="446"/>
                  </a:lnTo>
                  <a:lnTo>
                    <a:pt x="208" y="446"/>
                  </a:lnTo>
                  <a:lnTo>
                    <a:pt x="224" y="462"/>
                  </a:lnTo>
                  <a:lnTo>
                    <a:pt x="233" y="472"/>
                  </a:lnTo>
                  <a:lnTo>
                    <a:pt x="243" y="479"/>
                  </a:lnTo>
                  <a:lnTo>
                    <a:pt x="252" y="487"/>
                  </a:lnTo>
                  <a:lnTo>
                    <a:pt x="263" y="493"/>
                  </a:lnTo>
                  <a:lnTo>
                    <a:pt x="274" y="499"/>
                  </a:lnTo>
                  <a:lnTo>
                    <a:pt x="286" y="503"/>
                  </a:lnTo>
                  <a:lnTo>
                    <a:pt x="286" y="503"/>
                  </a:lnTo>
                  <a:lnTo>
                    <a:pt x="299" y="506"/>
                  </a:lnTo>
                  <a:lnTo>
                    <a:pt x="312" y="507"/>
                  </a:lnTo>
                  <a:lnTo>
                    <a:pt x="312" y="507"/>
                  </a:lnTo>
                  <a:lnTo>
                    <a:pt x="323" y="506"/>
                  </a:lnTo>
                  <a:lnTo>
                    <a:pt x="334" y="504"/>
                  </a:lnTo>
                  <a:lnTo>
                    <a:pt x="345" y="501"/>
                  </a:lnTo>
                  <a:lnTo>
                    <a:pt x="355" y="497"/>
                  </a:lnTo>
                  <a:lnTo>
                    <a:pt x="366" y="491"/>
                  </a:lnTo>
                  <a:lnTo>
                    <a:pt x="375" y="486"/>
                  </a:lnTo>
                  <a:lnTo>
                    <a:pt x="385" y="479"/>
                  </a:lnTo>
                  <a:lnTo>
                    <a:pt x="395" y="472"/>
                  </a:lnTo>
                  <a:lnTo>
                    <a:pt x="412" y="455"/>
                  </a:lnTo>
                  <a:lnTo>
                    <a:pt x="430" y="437"/>
                  </a:lnTo>
                  <a:lnTo>
                    <a:pt x="445" y="417"/>
                  </a:lnTo>
                  <a:lnTo>
                    <a:pt x="460" y="398"/>
                  </a:lnTo>
                  <a:lnTo>
                    <a:pt x="460" y="398"/>
                  </a:lnTo>
                  <a:lnTo>
                    <a:pt x="464" y="394"/>
                  </a:lnTo>
                  <a:lnTo>
                    <a:pt x="468" y="392"/>
                  </a:lnTo>
                  <a:lnTo>
                    <a:pt x="472" y="390"/>
                  </a:lnTo>
                  <a:lnTo>
                    <a:pt x="475" y="390"/>
                  </a:lnTo>
                  <a:lnTo>
                    <a:pt x="475" y="390"/>
                  </a:lnTo>
                  <a:lnTo>
                    <a:pt x="481" y="391"/>
                  </a:lnTo>
                  <a:lnTo>
                    <a:pt x="487" y="393"/>
                  </a:lnTo>
                  <a:lnTo>
                    <a:pt x="491" y="396"/>
                  </a:lnTo>
                  <a:lnTo>
                    <a:pt x="494" y="400"/>
                  </a:lnTo>
                  <a:lnTo>
                    <a:pt x="494" y="400"/>
                  </a:lnTo>
                  <a:lnTo>
                    <a:pt x="495" y="405"/>
                  </a:lnTo>
                  <a:lnTo>
                    <a:pt x="495" y="408"/>
                  </a:lnTo>
                  <a:lnTo>
                    <a:pt x="494" y="412"/>
                  </a:lnTo>
                  <a:lnTo>
                    <a:pt x="492" y="415"/>
                  </a:lnTo>
                  <a:lnTo>
                    <a:pt x="492" y="415"/>
                  </a:lnTo>
                  <a:lnTo>
                    <a:pt x="468" y="446"/>
                  </a:lnTo>
                  <a:lnTo>
                    <a:pt x="444" y="473"/>
                  </a:lnTo>
                  <a:lnTo>
                    <a:pt x="423" y="496"/>
                  </a:lnTo>
                  <a:lnTo>
                    <a:pt x="411" y="506"/>
                  </a:lnTo>
                  <a:lnTo>
                    <a:pt x="401" y="514"/>
                  </a:lnTo>
                  <a:lnTo>
                    <a:pt x="391" y="522"/>
                  </a:lnTo>
                  <a:lnTo>
                    <a:pt x="380" y="530"/>
                  </a:lnTo>
                  <a:lnTo>
                    <a:pt x="370" y="535"/>
                  </a:lnTo>
                  <a:lnTo>
                    <a:pt x="360" y="540"/>
                  </a:lnTo>
                  <a:lnTo>
                    <a:pt x="350" y="543"/>
                  </a:lnTo>
                  <a:lnTo>
                    <a:pt x="341" y="546"/>
                  </a:lnTo>
                  <a:lnTo>
                    <a:pt x="332" y="547"/>
                  </a:lnTo>
                  <a:lnTo>
                    <a:pt x="322" y="548"/>
                  </a:lnTo>
                  <a:lnTo>
                    <a:pt x="322" y="5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0" name="Freeform 286"/>
            <p:cNvSpPr>
              <a:spLocks noEditPoints="1"/>
            </p:cNvSpPr>
            <p:nvPr/>
          </p:nvSpPr>
          <p:spPr bwMode="auto">
            <a:xfrm>
              <a:off x="2262188" y="2705100"/>
              <a:ext cx="312738" cy="139700"/>
            </a:xfrm>
            <a:custGeom>
              <a:avLst/>
              <a:gdLst/>
              <a:ahLst/>
              <a:cxnLst>
                <a:cxn ang="0">
                  <a:pos x="146" y="262"/>
                </a:cxn>
                <a:cxn ang="0">
                  <a:pos x="69" y="253"/>
                </a:cxn>
                <a:cxn ang="0">
                  <a:pos x="30" y="239"/>
                </a:cxn>
                <a:cxn ang="0">
                  <a:pos x="2" y="212"/>
                </a:cxn>
                <a:cxn ang="0">
                  <a:pos x="1" y="197"/>
                </a:cxn>
                <a:cxn ang="0">
                  <a:pos x="10" y="187"/>
                </a:cxn>
                <a:cxn ang="0">
                  <a:pos x="23" y="184"/>
                </a:cxn>
                <a:cxn ang="0">
                  <a:pos x="33" y="193"/>
                </a:cxn>
                <a:cxn ang="0">
                  <a:pos x="58" y="213"/>
                </a:cxn>
                <a:cxn ang="0">
                  <a:pos x="111" y="225"/>
                </a:cxn>
                <a:cxn ang="0">
                  <a:pos x="159" y="226"/>
                </a:cxn>
                <a:cxn ang="0">
                  <a:pos x="199" y="218"/>
                </a:cxn>
                <a:cxn ang="0">
                  <a:pos x="160" y="192"/>
                </a:cxn>
                <a:cxn ang="0">
                  <a:pos x="126" y="150"/>
                </a:cxn>
                <a:cxn ang="0">
                  <a:pos x="119" y="111"/>
                </a:cxn>
                <a:cxn ang="0">
                  <a:pos x="127" y="56"/>
                </a:cxn>
                <a:cxn ang="0">
                  <a:pos x="146" y="24"/>
                </a:cxn>
                <a:cxn ang="0">
                  <a:pos x="178" y="4"/>
                </a:cxn>
                <a:cxn ang="0">
                  <a:pos x="209" y="0"/>
                </a:cxn>
                <a:cxn ang="0">
                  <a:pos x="265" y="17"/>
                </a:cxn>
                <a:cxn ang="0">
                  <a:pos x="307" y="66"/>
                </a:cxn>
                <a:cxn ang="0">
                  <a:pos x="322" y="113"/>
                </a:cxn>
                <a:cxn ang="0">
                  <a:pos x="322" y="146"/>
                </a:cxn>
                <a:cxn ang="0">
                  <a:pos x="310" y="177"/>
                </a:cxn>
                <a:cxn ang="0">
                  <a:pos x="284" y="210"/>
                </a:cxn>
                <a:cxn ang="0">
                  <a:pos x="312" y="212"/>
                </a:cxn>
                <a:cxn ang="0">
                  <a:pos x="366" y="205"/>
                </a:cxn>
                <a:cxn ang="0">
                  <a:pos x="453" y="185"/>
                </a:cxn>
                <a:cxn ang="0">
                  <a:pos x="498" y="166"/>
                </a:cxn>
                <a:cxn ang="0">
                  <a:pos x="540" y="135"/>
                </a:cxn>
                <a:cxn ang="0">
                  <a:pos x="555" y="106"/>
                </a:cxn>
                <a:cxn ang="0">
                  <a:pos x="560" y="98"/>
                </a:cxn>
                <a:cxn ang="0">
                  <a:pos x="570" y="94"/>
                </a:cxn>
                <a:cxn ang="0">
                  <a:pos x="587" y="102"/>
                </a:cxn>
                <a:cxn ang="0">
                  <a:pos x="590" y="113"/>
                </a:cxn>
                <a:cxn ang="0">
                  <a:pos x="582" y="138"/>
                </a:cxn>
                <a:cxn ang="0">
                  <a:pos x="554" y="174"/>
                </a:cxn>
                <a:cxn ang="0">
                  <a:pos x="513" y="199"/>
                </a:cxn>
                <a:cxn ang="0">
                  <a:pos x="447" y="224"/>
                </a:cxn>
                <a:cxn ang="0">
                  <a:pos x="344" y="246"/>
                </a:cxn>
                <a:cxn ang="0">
                  <a:pos x="314" y="248"/>
                </a:cxn>
                <a:cxn ang="0">
                  <a:pos x="247" y="238"/>
                </a:cxn>
                <a:cxn ang="0">
                  <a:pos x="231" y="244"/>
                </a:cxn>
                <a:cxn ang="0">
                  <a:pos x="186" y="259"/>
                </a:cxn>
                <a:cxn ang="0">
                  <a:pos x="152" y="263"/>
                </a:cxn>
                <a:cxn ang="0">
                  <a:pos x="188" y="40"/>
                </a:cxn>
                <a:cxn ang="0">
                  <a:pos x="160" y="66"/>
                </a:cxn>
                <a:cxn ang="0">
                  <a:pos x="155" y="101"/>
                </a:cxn>
                <a:cxn ang="0">
                  <a:pos x="161" y="132"/>
                </a:cxn>
                <a:cxn ang="0">
                  <a:pos x="192" y="170"/>
                </a:cxn>
                <a:cxn ang="0">
                  <a:pos x="226" y="191"/>
                </a:cxn>
                <a:cxn ang="0">
                  <a:pos x="244" y="196"/>
                </a:cxn>
                <a:cxn ang="0">
                  <a:pos x="272" y="168"/>
                </a:cxn>
                <a:cxn ang="0">
                  <a:pos x="286" y="135"/>
                </a:cxn>
                <a:cxn ang="0">
                  <a:pos x="285" y="108"/>
                </a:cxn>
                <a:cxn ang="0">
                  <a:pos x="270" y="73"/>
                </a:cxn>
                <a:cxn ang="0">
                  <a:pos x="241" y="48"/>
                </a:cxn>
                <a:cxn ang="0">
                  <a:pos x="204" y="37"/>
                </a:cxn>
              </a:cxnLst>
              <a:rect l="0" t="0" r="r" b="b"/>
              <a:pathLst>
                <a:path w="590" h="263">
                  <a:moveTo>
                    <a:pt x="152" y="263"/>
                  </a:moveTo>
                  <a:lnTo>
                    <a:pt x="152" y="263"/>
                  </a:lnTo>
                  <a:lnTo>
                    <a:pt x="146" y="262"/>
                  </a:lnTo>
                  <a:lnTo>
                    <a:pt x="146" y="262"/>
                  </a:lnTo>
                  <a:lnTo>
                    <a:pt x="130" y="262"/>
                  </a:lnTo>
                  <a:lnTo>
                    <a:pt x="111" y="260"/>
                  </a:lnTo>
                  <a:lnTo>
                    <a:pt x="91" y="258"/>
                  </a:lnTo>
                  <a:lnTo>
                    <a:pt x="69" y="253"/>
                  </a:lnTo>
                  <a:lnTo>
                    <a:pt x="59" y="251"/>
                  </a:lnTo>
                  <a:lnTo>
                    <a:pt x="48" y="247"/>
                  </a:lnTo>
                  <a:lnTo>
                    <a:pt x="39" y="243"/>
                  </a:lnTo>
                  <a:lnTo>
                    <a:pt x="30" y="239"/>
                  </a:lnTo>
                  <a:lnTo>
                    <a:pt x="22" y="233"/>
                  </a:lnTo>
                  <a:lnTo>
                    <a:pt x="13" y="226"/>
                  </a:lnTo>
                  <a:lnTo>
                    <a:pt x="7" y="219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97"/>
                  </a:lnTo>
                  <a:lnTo>
                    <a:pt x="3" y="194"/>
                  </a:lnTo>
                  <a:lnTo>
                    <a:pt x="3" y="194"/>
                  </a:lnTo>
                  <a:lnTo>
                    <a:pt x="6" y="190"/>
                  </a:lnTo>
                  <a:lnTo>
                    <a:pt x="10" y="187"/>
                  </a:lnTo>
                  <a:lnTo>
                    <a:pt x="14" y="185"/>
                  </a:lnTo>
                  <a:lnTo>
                    <a:pt x="20" y="184"/>
                  </a:lnTo>
                  <a:lnTo>
                    <a:pt x="20" y="184"/>
                  </a:lnTo>
                  <a:lnTo>
                    <a:pt x="23" y="184"/>
                  </a:lnTo>
                  <a:lnTo>
                    <a:pt x="27" y="186"/>
                  </a:lnTo>
                  <a:lnTo>
                    <a:pt x="30" y="188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7" y="198"/>
                  </a:lnTo>
                  <a:lnTo>
                    <a:pt x="42" y="204"/>
                  </a:lnTo>
                  <a:lnTo>
                    <a:pt x="49" y="209"/>
                  </a:lnTo>
                  <a:lnTo>
                    <a:pt x="58" y="213"/>
                  </a:lnTo>
                  <a:lnTo>
                    <a:pt x="66" y="216"/>
                  </a:lnTo>
                  <a:lnTo>
                    <a:pt x="75" y="219"/>
                  </a:lnTo>
                  <a:lnTo>
                    <a:pt x="94" y="223"/>
                  </a:lnTo>
                  <a:lnTo>
                    <a:pt x="111" y="225"/>
                  </a:lnTo>
                  <a:lnTo>
                    <a:pt x="128" y="226"/>
                  </a:lnTo>
                  <a:lnTo>
                    <a:pt x="145" y="227"/>
                  </a:lnTo>
                  <a:lnTo>
                    <a:pt x="145" y="227"/>
                  </a:lnTo>
                  <a:lnTo>
                    <a:pt x="159" y="226"/>
                  </a:lnTo>
                  <a:lnTo>
                    <a:pt x="159" y="226"/>
                  </a:lnTo>
                  <a:lnTo>
                    <a:pt x="171" y="224"/>
                  </a:lnTo>
                  <a:lnTo>
                    <a:pt x="186" y="221"/>
                  </a:lnTo>
                  <a:lnTo>
                    <a:pt x="199" y="218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72" y="201"/>
                  </a:lnTo>
                  <a:lnTo>
                    <a:pt x="160" y="192"/>
                  </a:lnTo>
                  <a:lnTo>
                    <a:pt x="149" y="182"/>
                  </a:lnTo>
                  <a:lnTo>
                    <a:pt x="139" y="172"/>
                  </a:lnTo>
                  <a:lnTo>
                    <a:pt x="132" y="161"/>
                  </a:lnTo>
                  <a:lnTo>
                    <a:pt x="126" y="150"/>
                  </a:lnTo>
                  <a:lnTo>
                    <a:pt x="122" y="138"/>
                  </a:lnTo>
                  <a:lnTo>
                    <a:pt x="120" y="127"/>
                  </a:lnTo>
                  <a:lnTo>
                    <a:pt x="120" y="127"/>
                  </a:lnTo>
                  <a:lnTo>
                    <a:pt x="119" y="111"/>
                  </a:lnTo>
                  <a:lnTo>
                    <a:pt x="119" y="92"/>
                  </a:lnTo>
                  <a:lnTo>
                    <a:pt x="122" y="73"/>
                  </a:lnTo>
                  <a:lnTo>
                    <a:pt x="124" y="65"/>
                  </a:lnTo>
                  <a:lnTo>
                    <a:pt x="127" y="56"/>
                  </a:lnTo>
                  <a:lnTo>
                    <a:pt x="130" y="47"/>
                  </a:lnTo>
                  <a:lnTo>
                    <a:pt x="134" y="38"/>
                  </a:lnTo>
                  <a:lnTo>
                    <a:pt x="139" y="31"/>
                  </a:lnTo>
                  <a:lnTo>
                    <a:pt x="146" y="24"/>
                  </a:lnTo>
                  <a:lnTo>
                    <a:pt x="152" y="18"/>
                  </a:lnTo>
                  <a:lnTo>
                    <a:pt x="159" y="12"/>
                  </a:lnTo>
                  <a:lnTo>
                    <a:pt x="168" y="7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93" y="1"/>
                  </a:lnTo>
                  <a:lnTo>
                    <a:pt x="209" y="0"/>
                  </a:lnTo>
                  <a:lnTo>
                    <a:pt x="209" y="0"/>
                  </a:lnTo>
                  <a:lnTo>
                    <a:pt x="224" y="1"/>
                  </a:lnTo>
                  <a:lnTo>
                    <a:pt x="239" y="4"/>
                  </a:lnTo>
                  <a:lnTo>
                    <a:pt x="252" y="9"/>
                  </a:lnTo>
                  <a:lnTo>
                    <a:pt x="265" y="17"/>
                  </a:lnTo>
                  <a:lnTo>
                    <a:pt x="278" y="27"/>
                  </a:lnTo>
                  <a:lnTo>
                    <a:pt x="288" y="38"/>
                  </a:lnTo>
                  <a:lnTo>
                    <a:pt x="297" y="51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15" y="86"/>
                  </a:lnTo>
                  <a:lnTo>
                    <a:pt x="321" y="103"/>
                  </a:lnTo>
                  <a:lnTo>
                    <a:pt x="322" y="113"/>
                  </a:lnTo>
                  <a:lnTo>
                    <a:pt x="323" y="121"/>
                  </a:lnTo>
                  <a:lnTo>
                    <a:pt x="324" y="129"/>
                  </a:lnTo>
                  <a:lnTo>
                    <a:pt x="323" y="137"/>
                  </a:lnTo>
                  <a:lnTo>
                    <a:pt x="322" y="146"/>
                  </a:lnTo>
                  <a:lnTo>
                    <a:pt x="320" y="153"/>
                  </a:lnTo>
                  <a:lnTo>
                    <a:pt x="318" y="161"/>
                  </a:lnTo>
                  <a:lnTo>
                    <a:pt x="314" y="168"/>
                  </a:lnTo>
                  <a:lnTo>
                    <a:pt x="310" y="177"/>
                  </a:lnTo>
                  <a:lnTo>
                    <a:pt x="306" y="184"/>
                  </a:lnTo>
                  <a:lnTo>
                    <a:pt x="293" y="199"/>
                  </a:lnTo>
                  <a:lnTo>
                    <a:pt x="291" y="201"/>
                  </a:lnTo>
                  <a:lnTo>
                    <a:pt x="284" y="210"/>
                  </a:lnTo>
                  <a:lnTo>
                    <a:pt x="295" y="211"/>
                  </a:lnTo>
                  <a:lnTo>
                    <a:pt x="295" y="211"/>
                  </a:lnTo>
                  <a:lnTo>
                    <a:pt x="312" y="212"/>
                  </a:lnTo>
                  <a:lnTo>
                    <a:pt x="312" y="212"/>
                  </a:lnTo>
                  <a:lnTo>
                    <a:pt x="328" y="211"/>
                  </a:lnTo>
                  <a:lnTo>
                    <a:pt x="344" y="209"/>
                  </a:lnTo>
                  <a:lnTo>
                    <a:pt x="344" y="209"/>
                  </a:lnTo>
                  <a:lnTo>
                    <a:pt x="366" y="205"/>
                  </a:lnTo>
                  <a:lnTo>
                    <a:pt x="366" y="205"/>
                  </a:lnTo>
                  <a:lnTo>
                    <a:pt x="410" y="196"/>
                  </a:lnTo>
                  <a:lnTo>
                    <a:pt x="432" y="191"/>
                  </a:lnTo>
                  <a:lnTo>
                    <a:pt x="453" y="185"/>
                  </a:lnTo>
                  <a:lnTo>
                    <a:pt x="453" y="185"/>
                  </a:lnTo>
                  <a:lnTo>
                    <a:pt x="467" y="180"/>
                  </a:lnTo>
                  <a:lnTo>
                    <a:pt x="482" y="174"/>
                  </a:lnTo>
                  <a:lnTo>
                    <a:pt x="498" y="166"/>
                  </a:lnTo>
                  <a:lnTo>
                    <a:pt x="513" y="157"/>
                  </a:lnTo>
                  <a:lnTo>
                    <a:pt x="528" y="147"/>
                  </a:lnTo>
                  <a:lnTo>
                    <a:pt x="534" y="142"/>
                  </a:lnTo>
                  <a:lnTo>
                    <a:pt x="540" y="135"/>
                  </a:lnTo>
                  <a:lnTo>
                    <a:pt x="545" y="129"/>
                  </a:lnTo>
                  <a:lnTo>
                    <a:pt x="549" y="122"/>
                  </a:lnTo>
                  <a:lnTo>
                    <a:pt x="553" y="115"/>
                  </a:lnTo>
                  <a:lnTo>
                    <a:pt x="555" y="106"/>
                  </a:lnTo>
                  <a:lnTo>
                    <a:pt x="555" y="106"/>
                  </a:lnTo>
                  <a:lnTo>
                    <a:pt x="557" y="103"/>
                  </a:lnTo>
                  <a:lnTo>
                    <a:pt x="558" y="100"/>
                  </a:lnTo>
                  <a:lnTo>
                    <a:pt x="560" y="98"/>
                  </a:lnTo>
                  <a:lnTo>
                    <a:pt x="562" y="96"/>
                  </a:lnTo>
                  <a:lnTo>
                    <a:pt x="567" y="95"/>
                  </a:lnTo>
                  <a:lnTo>
                    <a:pt x="570" y="94"/>
                  </a:lnTo>
                  <a:lnTo>
                    <a:pt x="570" y="94"/>
                  </a:lnTo>
                  <a:lnTo>
                    <a:pt x="575" y="95"/>
                  </a:lnTo>
                  <a:lnTo>
                    <a:pt x="579" y="96"/>
                  </a:lnTo>
                  <a:lnTo>
                    <a:pt x="584" y="99"/>
                  </a:lnTo>
                  <a:lnTo>
                    <a:pt x="587" y="102"/>
                  </a:lnTo>
                  <a:lnTo>
                    <a:pt x="587" y="102"/>
                  </a:lnTo>
                  <a:lnTo>
                    <a:pt x="588" y="104"/>
                  </a:lnTo>
                  <a:lnTo>
                    <a:pt x="590" y="107"/>
                  </a:lnTo>
                  <a:lnTo>
                    <a:pt x="590" y="113"/>
                  </a:lnTo>
                  <a:lnTo>
                    <a:pt x="590" y="117"/>
                  </a:lnTo>
                  <a:lnTo>
                    <a:pt x="590" y="117"/>
                  </a:lnTo>
                  <a:lnTo>
                    <a:pt x="587" y="128"/>
                  </a:lnTo>
                  <a:lnTo>
                    <a:pt x="582" y="138"/>
                  </a:lnTo>
                  <a:lnTo>
                    <a:pt x="576" y="149"/>
                  </a:lnTo>
                  <a:lnTo>
                    <a:pt x="570" y="157"/>
                  </a:lnTo>
                  <a:lnTo>
                    <a:pt x="562" y="165"/>
                  </a:lnTo>
                  <a:lnTo>
                    <a:pt x="554" y="174"/>
                  </a:lnTo>
                  <a:lnTo>
                    <a:pt x="544" y="181"/>
                  </a:lnTo>
                  <a:lnTo>
                    <a:pt x="534" y="187"/>
                  </a:lnTo>
                  <a:lnTo>
                    <a:pt x="524" y="193"/>
                  </a:lnTo>
                  <a:lnTo>
                    <a:pt x="513" y="199"/>
                  </a:lnTo>
                  <a:lnTo>
                    <a:pt x="491" y="209"/>
                  </a:lnTo>
                  <a:lnTo>
                    <a:pt x="469" y="217"/>
                  </a:lnTo>
                  <a:lnTo>
                    <a:pt x="447" y="224"/>
                  </a:lnTo>
                  <a:lnTo>
                    <a:pt x="447" y="224"/>
                  </a:lnTo>
                  <a:lnTo>
                    <a:pt x="410" y="235"/>
                  </a:lnTo>
                  <a:lnTo>
                    <a:pt x="376" y="242"/>
                  </a:lnTo>
                  <a:lnTo>
                    <a:pt x="359" y="245"/>
                  </a:lnTo>
                  <a:lnTo>
                    <a:pt x="344" y="246"/>
                  </a:lnTo>
                  <a:lnTo>
                    <a:pt x="328" y="247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314" y="248"/>
                  </a:lnTo>
                  <a:lnTo>
                    <a:pt x="296" y="247"/>
                  </a:lnTo>
                  <a:lnTo>
                    <a:pt x="279" y="245"/>
                  </a:lnTo>
                  <a:lnTo>
                    <a:pt x="262" y="242"/>
                  </a:lnTo>
                  <a:lnTo>
                    <a:pt x="247" y="238"/>
                  </a:lnTo>
                  <a:lnTo>
                    <a:pt x="245" y="238"/>
                  </a:lnTo>
                  <a:lnTo>
                    <a:pt x="243" y="239"/>
                  </a:lnTo>
                  <a:lnTo>
                    <a:pt x="243" y="239"/>
                  </a:lnTo>
                  <a:lnTo>
                    <a:pt x="231" y="244"/>
                  </a:lnTo>
                  <a:lnTo>
                    <a:pt x="220" y="249"/>
                  </a:lnTo>
                  <a:lnTo>
                    <a:pt x="209" y="253"/>
                  </a:lnTo>
                  <a:lnTo>
                    <a:pt x="197" y="256"/>
                  </a:lnTo>
                  <a:lnTo>
                    <a:pt x="186" y="259"/>
                  </a:lnTo>
                  <a:lnTo>
                    <a:pt x="174" y="261"/>
                  </a:lnTo>
                  <a:lnTo>
                    <a:pt x="163" y="262"/>
                  </a:lnTo>
                  <a:lnTo>
                    <a:pt x="152" y="263"/>
                  </a:lnTo>
                  <a:lnTo>
                    <a:pt x="152" y="263"/>
                  </a:lnTo>
                  <a:close/>
                  <a:moveTo>
                    <a:pt x="204" y="37"/>
                  </a:moveTo>
                  <a:lnTo>
                    <a:pt x="204" y="37"/>
                  </a:lnTo>
                  <a:lnTo>
                    <a:pt x="196" y="38"/>
                  </a:lnTo>
                  <a:lnTo>
                    <a:pt x="188" y="40"/>
                  </a:lnTo>
                  <a:lnTo>
                    <a:pt x="180" y="43"/>
                  </a:lnTo>
                  <a:lnTo>
                    <a:pt x="171" y="50"/>
                  </a:lnTo>
                  <a:lnTo>
                    <a:pt x="165" y="57"/>
                  </a:lnTo>
                  <a:lnTo>
                    <a:pt x="160" y="66"/>
                  </a:lnTo>
                  <a:lnTo>
                    <a:pt x="157" y="79"/>
                  </a:lnTo>
                  <a:lnTo>
                    <a:pt x="155" y="92"/>
                  </a:lnTo>
                  <a:lnTo>
                    <a:pt x="155" y="92"/>
                  </a:lnTo>
                  <a:lnTo>
                    <a:pt x="155" y="101"/>
                  </a:lnTo>
                  <a:lnTo>
                    <a:pt x="156" y="110"/>
                  </a:lnTo>
                  <a:lnTo>
                    <a:pt x="157" y="118"/>
                  </a:lnTo>
                  <a:lnTo>
                    <a:pt x="159" y="125"/>
                  </a:lnTo>
                  <a:lnTo>
                    <a:pt x="161" y="132"/>
                  </a:lnTo>
                  <a:lnTo>
                    <a:pt x="164" y="139"/>
                  </a:lnTo>
                  <a:lnTo>
                    <a:pt x="172" y="151"/>
                  </a:lnTo>
                  <a:lnTo>
                    <a:pt x="182" y="161"/>
                  </a:lnTo>
                  <a:lnTo>
                    <a:pt x="192" y="170"/>
                  </a:lnTo>
                  <a:lnTo>
                    <a:pt x="202" y="178"/>
                  </a:lnTo>
                  <a:lnTo>
                    <a:pt x="214" y="185"/>
                  </a:lnTo>
                  <a:lnTo>
                    <a:pt x="214" y="185"/>
                  </a:lnTo>
                  <a:lnTo>
                    <a:pt x="226" y="191"/>
                  </a:lnTo>
                  <a:lnTo>
                    <a:pt x="239" y="196"/>
                  </a:lnTo>
                  <a:lnTo>
                    <a:pt x="242" y="197"/>
                  </a:lnTo>
                  <a:lnTo>
                    <a:pt x="244" y="196"/>
                  </a:lnTo>
                  <a:lnTo>
                    <a:pt x="244" y="196"/>
                  </a:lnTo>
                  <a:lnTo>
                    <a:pt x="253" y="189"/>
                  </a:lnTo>
                  <a:lnTo>
                    <a:pt x="260" y="182"/>
                  </a:lnTo>
                  <a:lnTo>
                    <a:pt x="260" y="182"/>
                  </a:lnTo>
                  <a:lnTo>
                    <a:pt x="272" y="168"/>
                  </a:lnTo>
                  <a:lnTo>
                    <a:pt x="279" y="155"/>
                  </a:lnTo>
                  <a:lnTo>
                    <a:pt x="282" y="149"/>
                  </a:lnTo>
                  <a:lnTo>
                    <a:pt x="284" y="142"/>
                  </a:lnTo>
                  <a:lnTo>
                    <a:pt x="286" y="135"/>
                  </a:lnTo>
                  <a:lnTo>
                    <a:pt x="287" y="128"/>
                  </a:lnTo>
                  <a:lnTo>
                    <a:pt x="287" y="122"/>
                  </a:lnTo>
                  <a:lnTo>
                    <a:pt x="286" y="116"/>
                  </a:lnTo>
                  <a:lnTo>
                    <a:pt x="285" y="108"/>
                  </a:lnTo>
                  <a:lnTo>
                    <a:pt x="283" y="102"/>
                  </a:lnTo>
                  <a:lnTo>
                    <a:pt x="278" y="88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63" y="66"/>
                  </a:lnTo>
                  <a:lnTo>
                    <a:pt x="256" y="59"/>
                  </a:lnTo>
                  <a:lnTo>
                    <a:pt x="249" y="53"/>
                  </a:lnTo>
                  <a:lnTo>
                    <a:pt x="241" y="48"/>
                  </a:lnTo>
                  <a:lnTo>
                    <a:pt x="231" y="43"/>
                  </a:lnTo>
                  <a:lnTo>
                    <a:pt x="223" y="40"/>
                  </a:lnTo>
                  <a:lnTo>
                    <a:pt x="214" y="38"/>
                  </a:lnTo>
                  <a:lnTo>
                    <a:pt x="204" y="37"/>
                  </a:lnTo>
                  <a:lnTo>
                    <a:pt x="204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1" name="Freeform 287"/>
            <p:cNvSpPr/>
            <p:nvPr/>
          </p:nvSpPr>
          <p:spPr bwMode="auto">
            <a:xfrm>
              <a:off x="2338388" y="2205038"/>
              <a:ext cx="153988" cy="179388"/>
            </a:xfrm>
            <a:custGeom>
              <a:avLst/>
              <a:gdLst/>
              <a:ahLst/>
              <a:cxnLst>
                <a:cxn ang="0">
                  <a:pos x="273" y="340"/>
                </a:cxn>
                <a:cxn ang="0">
                  <a:pos x="263" y="337"/>
                </a:cxn>
                <a:cxn ang="0">
                  <a:pos x="259" y="333"/>
                </a:cxn>
                <a:cxn ang="0">
                  <a:pos x="256" y="326"/>
                </a:cxn>
                <a:cxn ang="0">
                  <a:pos x="255" y="319"/>
                </a:cxn>
                <a:cxn ang="0">
                  <a:pos x="253" y="317"/>
                </a:cxn>
                <a:cxn ang="0">
                  <a:pos x="250" y="316"/>
                </a:cxn>
                <a:cxn ang="0">
                  <a:pos x="246" y="308"/>
                </a:cxn>
                <a:cxn ang="0">
                  <a:pos x="244" y="298"/>
                </a:cxn>
                <a:cxn ang="0">
                  <a:pos x="242" y="288"/>
                </a:cxn>
                <a:cxn ang="0">
                  <a:pos x="236" y="260"/>
                </a:cxn>
                <a:cxn ang="0">
                  <a:pos x="233" y="253"/>
                </a:cxn>
                <a:cxn ang="0">
                  <a:pos x="221" y="231"/>
                </a:cxn>
                <a:cxn ang="0">
                  <a:pos x="215" y="222"/>
                </a:cxn>
                <a:cxn ang="0">
                  <a:pos x="210" y="213"/>
                </a:cxn>
                <a:cxn ang="0">
                  <a:pos x="203" y="195"/>
                </a:cxn>
                <a:cxn ang="0">
                  <a:pos x="194" y="174"/>
                </a:cxn>
                <a:cxn ang="0">
                  <a:pos x="191" y="168"/>
                </a:cxn>
                <a:cxn ang="0">
                  <a:pos x="175" y="146"/>
                </a:cxn>
                <a:cxn ang="0">
                  <a:pos x="157" y="125"/>
                </a:cxn>
                <a:cxn ang="0">
                  <a:pos x="138" y="106"/>
                </a:cxn>
                <a:cxn ang="0">
                  <a:pos x="93" y="73"/>
                </a:cxn>
                <a:cxn ang="0">
                  <a:pos x="41" y="46"/>
                </a:cxn>
                <a:cxn ang="0">
                  <a:pos x="13" y="36"/>
                </a:cxn>
                <a:cxn ang="0">
                  <a:pos x="6" y="32"/>
                </a:cxn>
                <a:cxn ang="0">
                  <a:pos x="2" y="27"/>
                </a:cxn>
                <a:cxn ang="0">
                  <a:pos x="0" y="15"/>
                </a:cxn>
                <a:cxn ang="0">
                  <a:pos x="2" y="9"/>
                </a:cxn>
                <a:cxn ang="0">
                  <a:pos x="10" y="2"/>
                </a:cxn>
                <a:cxn ang="0">
                  <a:pos x="15" y="0"/>
                </a:cxn>
                <a:cxn ang="0">
                  <a:pos x="21" y="1"/>
                </a:cxn>
                <a:cxn ang="0">
                  <a:pos x="50" y="11"/>
                </a:cxn>
                <a:cxn ang="0">
                  <a:pos x="101" y="36"/>
                </a:cxn>
                <a:cxn ang="0">
                  <a:pos x="146" y="66"/>
                </a:cxn>
                <a:cxn ang="0">
                  <a:pos x="184" y="101"/>
                </a:cxn>
                <a:cxn ang="0">
                  <a:pos x="201" y="121"/>
                </a:cxn>
                <a:cxn ang="0">
                  <a:pos x="214" y="142"/>
                </a:cxn>
                <a:cxn ang="0">
                  <a:pos x="226" y="166"/>
                </a:cxn>
                <a:cxn ang="0">
                  <a:pos x="239" y="194"/>
                </a:cxn>
                <a:cxn ang="0">
                  <a:pos x="257" y="219"/>
                </a:cxn>
                <a:cxn ang="0">
                  <a:pos x="263" y="226"/>
                </a:cxn>
                <a:cxn ang="0">
                  <a:pos x="271" y="243"/>
                </a:cxn>
                <a:cxn ang="0">
                  <a:pos x="276" y="263"/>
                </a:cxn>
                <a:cxn ang="0">
                  <a:pos x="281" y="293"/>
                </a:cxn>
                <a:cxn ang="0">
                  <a:pos x="282" y="296"/>
                </a:cxn>
                <a:cxn ang="0">
                  <a:pos x="287" y="302"/>
                </a:cxn>
                <a:cxn ang="0">
                  <a:pos x="291" y="314"/>
                </a:cxn>
                <a:cxn ang="0">
                  <a:pos x="291" y="322"/>
                </a:cxn>
                <a:cxn ang="0">
                  <a:pos x="290" y="329"/>
                </a:cxn>
                <a:cxn ang="0">
                  <a:pos x="286" y="336"/>
                </a:cxn>
                <a:cxn ang="0">
                  <a:pos x="279" y="339"/>
                </a:cxn>
                <a:cxn ang="0">
                  <a:pos x="273" y="340"/>
                </a:cxn>
              </a:cxnLst>
              <a:rect l="0" t="0" r="r" b="b"/>
              <a:pathLst>
                <a:path w="291" h="340">
                  <a:moveTo>
                    <a:pt x="273" y="340"/>
                  </a:moveTo>
                  <a:lnTo>
                    <a:pt x="273" y="340"/>
                  </a:lnTo>
                  <a:lnTo>
                    <a:pt x="266" y="339"/>
                  </a:lnTo>
                  <a:lnTo>
                    <a:pt x="263" y="337"/>
                  </a:lnTo>
                  <a:lnTo>
                    <a:pt x="261" y="336"/>
                  </a:lnTo>
                  <a:lnTo>
                    <a:pt x="259" y="333"/>
                  </a:lnTo>
                  <a:lnTo>
                    <a:pt x="257" y="329"/>
                  </a:lnTo>
                  <a:lnTo>
                    <a:pt x="256" y="326"/>
                  </a:lnTo>
                  <a:lnTo>
                    <a:pt x="255" y="322"/>
                  </a:lnTo>
                  <a:lnTo>
                    <a:pt x="255" y="319"/>
                  </a:lnTo>
                  <a:lnTo>
                    <a:pt x="253" y="317"/>
                  </a:lnTo>
                  <a:lnTo>
                    <a:pt x="253" y="317"/>
                  </a:lnTo>
                  <a:lnTo>
                    <a:pt x="250" y="316"/>
                  </a:lnTo>
                  <a:lnTo>
                    <a:pt x="250" y="316"/>
                  </a:lnTo>
                  <a:lnTo>
                    <a:pt x="247" y="312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4" y="298"/>
                  </a:lnTo>
                  <a:lnTo>
                    <a:pt x="242" y="288"/>
                  </a:lnTo>
                  <a:lnTo>
                    <a:pt x="242" y="288"/>
                  </a:lnTo>
                  <a:lnTo>
                    <a:pt x="240" y="275"/>
                  </a:lnTo>
                  <a:lnTo>
                    <a:pt x="236" y="260"/>
                  </a:lnTo>
                  <a:lnTo>
                    <a:pt x="236" y="260"/>
                  </a:lnTo>
                  <a:lnTo>
                    <a:pt x="233" y="253"/>
                  </a:lnTo>
                  <a:lnTo>
                    <a:pt x="230" y="246"/>
                  </a:lnTo>
                  <a:lnTo>
                    <a:pt x="221" y="231"/>
                  </a:lnTo>
                  <a:lnTo>
                    <a:pt x="221" y="231"/>
                  </a:lnTo>
                  <a:lnTo>
                    <a:pt x="215" y="222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03" y="195"/>
                  </a:lnTo>
                  <a:lnTo>
                    <a:pt x="203" y="195"/>
                  </a:lnTo>
                  <a:lnTo>
                    <a:pt x="197" y="181"/>
                  </a:lnTo>
                  <a:lnTo>
                    <a:pt x="194" y="174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83" y="157"/>
                  </a:lnTo>
                  <a:lnTo>
                    <a:pt x="175" y="146"/>
                  </a:lnTo>
                  <a:lnTo>
                    <a:pt x="167" y="135"/>
                  </a:lnTo>
                  <a:lnTo>
                    <a:pt x="157" y="125"/>
                  </a:lnTo>
                  <a:lnTo>
                    <a:pt x="148" y="116"/>
                  </a:lnTo>
                  <a:lnTo>
                    <a:pt x="138" y="106"/>
                  </a:lnTo>
                  <a:lnTo>
                    <a:pt x="116" y="89"/>
                  </a:lnTo>
                  <a:lnTo>
                    <a:pt x="93" y="73"/>
                  </a:lnTo>
                  <a:lnTo>
                    <a:pt x="68" y="59"/>
                  </a:lnTo>
                  <a:lnTo>
                    <a:pt x="41" y="46"/>
                  </a:lnTo>
                  <a:lnTo>
                    <a:pt x="13" y="36"/>
                  </a:lnTo>
                  <a:lnTo>
                    <a:pt x="13" y="36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9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50" y="11"/>
                  </a:lnTo>
                  <a:lnTo>
                    <a:pt x="76" y="24"/>
                  </a:lnTo>
                  <a:lnTo>
                    <a:pt x="101" y="36"/>
                  </a:lnTo>
                  <a:lnTo>
                    <a:pt x="124" y="51"/>
                  </a:lnTo>
                  <a:lnTo>
                    <a:pt x="146" y="66"/>
                  </a:lnTo>
                  <a:lnTo>
                    <a:pt x="166" y="83"/>
                  </a:lnTo>
                  <a:lnTo>
                    <a:pt x="184" y="101"/>
                  </a:lnTo>
                  <a:lnTo>
                    <a:pt x="201" y="121"/>
                  </a:lnTo>
                  <a:lnTo>
                    <a:pt x="201" y="121"/>
                  </a:lnTo>
                  <a:lnTo>
                    <a:pt x="208" y="131"/>
                  </a:lnTo>
                  <a:lnTo>
                    <a:pt x="214" y="142"/>
                  </a:lnTo>
                  <a:lnTo>
                    <a:pt x="226" y="166"/>
                  </a:lnTo>
                  <a:lnTo>
                    <a:pt x="226" y="166"/>
                  </a:lnTo>
                  <a:lnTo>
                    <a:pt x="232" y="180"/>
                  </a:lnTo>
                  <a:lnTo>
                    <a:pt x="239" y="194"/>
                  </a:lnTo>
                  <a:lnTo>
                    <a:pt x="247" y="208"/>
                  </a:lnTo>
                  <a:lnTo>
                    <a:pt x="257" y="219"/>
                  </a:lnTo>
                  <a:lnTo>
                    <a:pt x="257" y="219"/>
                  </a:lnTo>
                  <a:lnTo>
                    <a:pt x="263" y="226"/>
                  </a:lnTo>
                  <a:lnTo>
                    <a:pt x="267" y="234"/>
                  </a:lnTo>
                  <a:lnTo>
                    <a:pt x="271" y="243"/>
                  </a:lnTo>
                  <a:lnTo>
                    <a:pt x="274" y="253"/>
                  </a:lnTo>
                  <a:lnTo>
                    <a:pt x="276" y="263"/>
                  </a:lnTo>
                  <a:lnTo>
                    <a:pt x="278" y="274"/>
                  </a:lnTo>
                  <a:lnTo>
                    <a:pt x="281" y="293"/>
                  </a:lnTo>
                  <a:lnTo>
                    <a:pt x="281" y="295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7" y="302"/>
                  </a:lnTo>
                  <a:lnTo>
                    <a:pt x="289" y="308"/>
                  </a:lnTo>
                  <a:lnTo>
                    <a:pt x="291" y="314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6"/>
                  </a:lnTo>
                  <a:lnTo>
                    <a:pt x="290" y="329"/>
                  </a:lnTo>
                  <a:lnTo>
                    <a:pt x="288" y="333"/>
                  </a:lnTo>
                  <a:lnTo>
                    <a:pt x="286" y="336"/>
                  </a:lnTo>
                  <a:lnTo>
                    <a:pt x="282" y="337"/>
                  </a:lnTo>
                  <a:lnTo>
                    <a:pt x="279" y="339"/>
                  </a:lnTo>
                  <a:lnTo>
                    <a:pt x="273" y="340"/>
                  </a:lnTo>
                  <a:lnTo>
                    <a:pt x="273" y="3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2" name="Freeform 288"/>
            <p:cNvSpPr/>
            <p:nvPr/>
          </p:nvSpPr>
          <p:spPr bwMode="auto">
            <a:xfrm>
              <a:off x="2679700" y="2560638"/>
              <a:ext cx="160338" cy="195263"/>
            </a:xfrm>
            <a:custGeom>
              <a:avLst/>
              <a:gdLst/>
              <a:ahLst/>
              <a:cxnLst>
                <a:cxn ang="0">
                  <a:pos x="287" y="368"/>
                </a:cxn>
                <a:cxn ang="0">
                  <a:pos x="277" y="366"/>
                </a:cxn>
                <a:cxn ang="0">
                  <a:pos x="273" y="362"/>
                </a:cxn>
                <a:cxn ang="0">
                  <a:pos x="270" y="355"/>
                </a:cxn>
                <a:cxn ang="0">
                  <a:pos x="269" y="351"/>
                </a:cxn>
                <a:cxn ang="0">
                  <a:pos x="268" y="325"/>
                </a:cxn>
                <a:cxn ang="0">
                  <a:pos x="262" y="297"/>
                </a:cxn>
                <a:cxn ang="0">
                  <a:pos x="246" y="240"/>
                </a:cxn>
                <a:cxn ang="0">
                  <a:pos x="220" y="187"/>
                </a:cxn>
                <a:cxn ang="0">
                  <a:pos x="205" y="165"/>
                </a:cxn>
                <a:cxn ang="0">
                  <a:pos x="188" y="144"/>
                </a:cxn>
                <a:cxn ang="0">
                  <a:pos x="169" y="123"/>
                </a:cxn>
                <a:cxn ang="0">
                  <a:pos x="137" y="92"/>
                </a:cxn>
                <a:cxn ang="0">
                  <a:pos x="114" y="74"/>
                </a:cxn>
                <a:cxn ang="0">
                  <a:pos x="101" y="65"/>
                </a:cxn>
                <a:cxn ang="0">
                  <a:pos x="70" y="52"/>
                </a:cxn>
                <a:cxn ang="0">
                  <a:pos x="39" y="44"/>
                </a:cxn>
                <a:cxn ang="0">
                  <a:pos x="12" y="37"/>
                </a:cxn>
                <a:cxn ang="0">
                  <a:pos x="8" y="34"/>
                </a:cxn>
                <a:cxn ang="0">
                  <a:pos x="3" y="30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4" y="6"/>
                </a:cxn>
                <a:cxn ang="0">
                  <a:pos x="12" y="1"/>
                </a:cxn>
                <a:cxn ang="0">
                  <a:pos x="16" y="0"/>
                </a:cxn>
                <a:cxn ang="0">
                  <a:pos x="22" y="1"/>
                </a:cxn>
                <a:cxn ang="0">
                  <a:pos x="51" y="10"/>
                </a:cxn>
                <a:cxn ang="0">
                  <a:pos x="92" y="22"/>
                </a:cxn>
                <a:cxn ang="0">
                  <a:pos x="112" y="30"/>
                </a:cxn>
                <a:cxn ang="0">
                  <a:pos x="131" y="43"/>
                </a:cxn>
                <a:cxn ang="0">
                  <a:pos x="159" y="64"/>
                </a:cxn>
                <a:cxn ang="0">
                  <a:pos x="205" y="108"/>
                </a:cxn>
                <a:cxn ang="0">
                  <a:pos x="223" y="128"/>
                </a:cxn>
                <a:cxn ang="0">
                  <a:pos x="256" y="178"/>
                </a:cxn>
                <a:cxn ang="0">
                  <a:pos x="281" y="233"/>
                </a:cxn>
                <a:cxn ang="0">
                  <a:pos x="298" y="290"/>
                </a:cxn>
                <a:cxn ang="0">
                  <a:pos x="304" y="331"/>
                </a:cxn>
                <a:cxn ang="0">
                  <a:pos x="305" y="345"/>
                </a:cxn>
                <a:cxn ang="0">
                  <a:pos x="305" y="351"/>
                </a:cxn>
                <a:cxn ang="0">
                  <a:pos x="304" y="359"/>
                </a:cxn>
                <a:cxn ang="0">
                  <a:pos x="300" y="364"/>
                </a:cxn>
                <a:cxn ang="0">
                  <a:pos x="293" y="367"/>
                </a:cxn>
                <a:cxn ang="0">
                  <a:pos x="287" y="368"/>
                </a:cxn>
              </a:cxnLst>
              <a:rect l="0" t="0" r="r" b="b"/>
              <a:pathLst>
                <a:path w="305" h="368">
                  <a:moveTo>
                    <a:pt x="287" y="368"/>
                  </a:moveTo>
                  <a:lnTo>
                    <a:pt x="287" y="368"/>
                  </a:lnTo>
                  <a:lnTo>
                    <a:pt x="280" y="367"/>
                  </a:lnTo>
                  <a:lnTo>
                    <a:pt x="277" y="366"/>
                  </a:lnTo>
                  <a:lnTo>
                    <a:pt x="275" y="364"/>
                  </a:lnTo>
                  <a:lnTo>
                    <a:pt x="273" y="362"/>
                  </a:lnTo>
                  <a:lnTo>
                    <a:pt x="271" y="359"/>
                  </a:lnTo>
                  <a:lnTo>
                    <a:pt x="270" y="355"/>
                  </a:lnTo>
                  <a:lnTo>
                    <a:pt x="269" y="351"/>
                  </a:lnTo>
                  <a:lnTo>
                    <a:pt x="269" y="351"/>
                  </a:lnTo>
                  <a:lnTo>
                    <a:pt x="269" y="338"/>
                  </a:lnTo>
                  <a:lnTo>
                    <a:pt x="268" y="325"/>
                  </a:lnTo>
                  <a:lnTo>
                    <a:pt x="265" y="310"/>
                  </a:lnTo>
                  <a:lnTo>
                    <a:pt x="262" y="297"/>
                  </a:lnTo>
                  <a:lnTo>
                    <a:pt x="255" y="269"/>
                  </a:lnTo>
                  <a:lnTo>
                    <a:pt x="246" y="240"/>
                  </a:lnTo>
                  <a:lnTo>
                    <a:pt x="234" y="213"/>
                  </a:lnTo>
                  <a:lnTo>
                    <a:pt x="220" y="187"/>
                  </a:lnTo>
                  <a:lnTo>
                    <a:pt x="213" y="176"/>
                  </a:lnTo>
                  <a:lnTo>
                    <a:pt x="205" y="165"/>
                  </a:lnTo>
                  <a:lnTo>
                    <a:pt x="197" y="153"/>
                  </a:lnTo>
                  <a:lnTo>
                    <a:pt x="188" y="144"/>
                  </a:lnTo>
                  <a:lnTo>
                    <a:pt x="188" y="144"/>
                  </a:lnTo>
                  <a:lnTo>
                    <a:pt x="169" y="123"/>
                  </a:lnTo>
                  <a:lnTo>
                    <a:pt x="149" y="103"/>
                  </a:lnTo>
                  <a:lnTo>
                    <a:pt x="137" y="92"/>
                  </a:lnTo>
                  <a:lnTo>
                    <a:pt x="126" y="83"/>
                  </a:lnTo>
                  <a:lnTo>
                    <a:pt x="114" y="74"/>
                  </a:lnTo>
                  <a:lnTo>
                    <a:pt x="101" y="65"/>
                  </a:lnTo>
                  <a:lnTo>
                    <a:pt x="101" y="65"/>
                  </a:lnTo>
                  <a:lnTo>
                    <a:pt x="86" y="58"/>
                  </a:lnTo>
                  <a:lnTo>
                    <a:pt x="70" y="52"/>
                  </a:lnTo>
                  <a:lnTo>
                    <a:pt x="55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51" y="10"/>
                  </a:lnTo>
                  <a:lnTo>
                    <a:pt x="51" y="10"/>
                  </a:lnTo>
                  <a:lnTo>
                    <a:pt x="71" y="16"/>
                  </a:lnTo>
                  <a:lnTo>
                    <a:pt x="92" y="22"/>
                  </a:lnTo>
                  <a:lnTo>
                    <a:pt x="102" y="26"/>
                  </a:lnTo>
                  <a:lnTo>
                    <a:pt x="112" y="30"/>
                  </a:lnTo>
                  <a:lnTo>
                    <a:pt x="122" y="37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159" y="64"/>
                  </a:lnTo>
                  <a:lnTo>
                    <a:pt x="184" y="86"/>
                  </a:lnTo>
                  <a:lnTo>
                    <a:pt x="205" y="108"/>
                  </a:lnTo>
                  <a:lnTo>
                    <a:pt x="223" y="128"/>
                  </a:lnTo>
                  <a:lnTo>
                    <a:pt x="223" y="128"/>
                  </a:lnTo>
                  <a:lnTo>
                    <a:pt x="241" y="152"/>
                  </a:lnTo>
                  <a:lnTo>
                    <a:pt x="256" y="178"/>
                  </a:lnTo>
                  <a:lnTo>
                    <a:pt x="270" y="205"/>
                  </a:lnTo>
                  <a:lnTo>
                    <a:pt x="281" y="233"/>
                  </a:lnTo>
                  <a:lnTo>
                    <a:pt x="290" y="262"/>
                  </a:lnTo>
                  <a:lnTo>
                    <a:pt x="298" y="290"/>
                  </a:lnTo>
                  <a:lnTo>
                    <a:pt x="303" y="317"/>
                  </a:lnTo>
                  <a:lnTo>
                    <a:pt x="304" y="331"/>
                  </a:lnTo>
                  <a:lnTo>
                    <a:pt x="305" y="344"/>
                  </a:lnTo>
                  <a:lnTo>
                    <a:pt x="305" y="345"/>
                  </a:lnTo>
                  <a:lnTo>
                    <a:pt x="305" y="351"/>
                  </a:lnTo>
                  <a:lnTo>
                    <a:pt x="305" y="351"/>
                  </a:lnTo>
                  <a:lnTo>
                    <a:pt x="305" y="355"/>
                  </a:lnTo>
                  <a:lnTo>
                    <a:pt x="304" y="359"/>
                  </a:lnTo>
                  <a:lnTo>
                    <a:pt x="302" y="362"/>
                  </a:lnTo>
                  <a:lnTo>
                    <a:pt x="300" y="364"/>
                  </a:lnTo>
                  <a:lnTo>
                    <a:pt x="296" y="366"/>
                  </a:lnTo>
                  <a:lnTo>
                    <a:pt x="293" y="367"/>
                  </a:lnTo>
                  <a:lnTo>
                    <a:pt x="287" y="368"/>
                  </a:lnTo>
                  <a:lnTo>
                    <a:pt x="287" y="36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1" name="组合 960"/>
          <p:cNvGrpSpPr/>
          <p:nvPr/>
        </p:nvGrpSpPr>
        <p:grpSpPr>
          <a:xfrm>
            <a:off x="3641145" y="3816403"/>
            <a:ext cx="893235" cy="884767"/>
            <a:chOff x="3298825" y="3154363"/>
            <a:chExt cx="669926" cy="663575"/>
          </a:xfrm>
          <a:solidFill>
            <a:srgbClr val="1043AB"/>
          </a:solidFill>
        </p:grpSpPr>
        <p:sp>
          <p:nvSpPr>
            <p:cNvPr id="16673" name="Freeform 289"/>
            <p:cNvSpPr/>
            <p:nvPr/>
          </p:nvSpPr>
          <p:spPr bwMode="auto">
            <a:xfrm>
              <a:off x="3313113" y="3236913"/>
              <a:ext cx="138113" cy="165100"/>
            </a:xfrm>
            <a:custGeom>
              <a:avLst/>
              <a:gdLst/>
              <a:ahLst/>
              <a:cxnLst>
                <a:cxn ang="0">
                  <a:pos x="256" y="0"/>
                </a:cxn>
                <a:cxn ang="0">
                  <a:pos x="239" y="6"/>
                </a:cxn>
                <a:cxn ang="0">
                  <a:pos x="224" y="18"/>
                </a:cxn>
                <a:cxn ang="0">
                  <a:pos x="200" y="46"/>
                </a:cxn>
                <a:cxn ang="0">
                  <a:pos x="158" y="86"/>
                </a:cxn>
                <a:cxn ang="0">
                  <a:pos x="118" y="127"/>
                </a:cxn>
                <a:cxn ang="0">
                  <a:pos x="109" y="139"/>
                </a:cxn>
                <a:cxn ang="0">
                  <a:pos x="86" y="173"/>
                </a:cxn>
                <a:cxn ang="0">
                  <a:pos x="58" y="221"/>
                </a:cxn>
                <a:cxn ang="0">
                  <a:pos x="51" y="234"/>
                </a:cxn>
                <a:cxn ang="0">
                  <a:pos x="33" y="256"/>
                </a:cxn>
                <a:cxn ang="0">
                  <a:pos x="26" y="269"/>
                </a:cxn>
                <a:cxn ang="0">
                  <a:pos x="16" y="288"/>
                </a:cxn>
                <a:cxn ang="0">
                  <a:pos x="1" y="305"/>
                </a:cxn>
                <a:cxn ang="0">
                  <a:pos x="0" y="307"/>
                </a:cxn>
                <a:cxn ang="0">
                  <a:pos x="0" y="310"/>
                </a:cxn>
                <a:cxn ang="0">
                  <a:pos x="4" y="313"/>
                </a:cxn>
                <a:cxn ang="0">
                  <a:pos x="9" y="311"/>
                </a:cxn>
                <a:cxn ang="0">
                  <a:pos x="14" y="306"/>
                </a:cxn>
                <a:cxn ang="0">
                  <a:pos x="27" y="287"/>
                </a:cxn>
                <a:cxn ang="0">
                  <a:pos x="43" y="261"/>
                </a:cxn>
                <a:cxn ang="0">
                  <a:pos x="51" y="250"/>
                </a:cxn>
                <a:cxn ang="0">
                  <a:pos x="73" y="215"/>
                </a:cxn>
                <a:cxn ang="0">
                  <a:pos x="99" y="166"/>
                </a:cxn>
                <a:cxn ang="0">
                  <a:pos x="116" y="143"/>
                </a:cxn>
                <a:cxn ang="0">
                  <a:pos x="135" y="121"/>
                </a:cxn>
                <a:cxn ang="0">
                  <a:pos x="177" y="81"/>
                </a:cxn>
                <a:cxn ang="0">
                  <a:pos x="212" y="46"/>
                </a:cxn>
                <a:cxn ang="0">
                  <a:pos x="222" y="35"/>
                </a:cxn>
                <a:cxn ang="0">
                  <a:pos x="237" y="19"/>
                </a:cxn>
                <a:cxn ang="0">
                  <a:pos x="249" y="11"/>
                </a:cxn>
                <a:cxn ang="0">
                  <a:pos x="256" y="9"/>
                </a:cxn>
                <a:cxn ang="0">
                  <a:pos x="259" y="7"/>
                </a:cxn>
                <a:cxn ang="0">
                  <a:pos x="261" y="2"/>
                </a:cxn>
                <a:cxn ang="0">
                  <a:pos x="258" y="0"/>
                </a:cxn>
                <a:cxn ang="0">
                  <a:pos x="256" y="0"/>
                </a:cxn>
              </a:cxnLst>
              <a:rect l="0" t="0" r="r" b="b"/>
              <a:pathLst>
                <a:path w="261" h="313">
                  <a:moveTo>
                    <a:pt x="256" y="0"/>
                  </a:moveTo>
                  <a:lnTo>
                    <a:pt x="256" y="0"/>
                  </a:lnTo>
                  <a:lnTo>
                    <a:pt x="247" y="2"/>
                  </a:lnTo>
                  <a:lnTo>
                    <a:pt x="239" y="6"/>
                  </a:lnTo>
                  <a:lnTo>
                    <a:pt x="232" y="11"/>
                  </a:lnTo>
                  <a:lnTo>
                    <a:pt x="224" y="18"/>
                  </a:lnTo>
                  <a:lnTo>
                    <a:pt x="212" y="31"/>
                  </a:lnTo>
                  <a:lnTo>
                    <a:pt x="200" y="46"/>
                  </a:lnTo>
                  <a:lnTo>
                    <a:pt x="200" y="46"/>
                  </a:lnTo>
                  <a:lnTo>
                    <a:pt x="158" y="86"/>
                  </a:lnTo>
                  <a:lnTo>
                    <a:pt x="138" y="106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09" y="139"/>
                  </a:lnTo>
                  <a:lnTo>
                    <a:pt x="100" y="149"/>
                  </a:lnTo>
                  <a:lnTo>
                    <a:pt x="86" y="173"/>
                  </a:lnTo>
                  <a:lnTo>
                    <a:pt x="72" y="196"/>
                  </a:lnTo>
                  <a:lnTo>
                    <a:pt x="58" y="221"/>
                  </a:lnTo>
                  <a:lnTo>
                    <a:pt x="58" y="221"/>
                  </a:lnTo>
                  <a:lnTo>
                    <a:pt x="51" y="234"/>
                  </a:lnTo>
                  <a:lnTo>
                    <a:pt x="42" y="245"/>
                  </a:lnTo>
                  <a:lnTo>
                    <a:pt x="33" y="25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2" y="278"/>
                  </a:lnTo>
                  <a:lnTo>
                    <a:pt x="16" y="288"/>
                  </a:lnTo>
                  <a:lnTo>
                    <a:pt x="9" y="298"/>
                  </a:lnTo>
                  <a:lnTo>
                    <a:pt x="1" y="305"/>
                  </a:lnTo>
                  <a:lnTo>
                    <a:pt x="1" y="305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1" y="311"/>
                  </a:lnTo>
                  <a:lnTo>
                    <a:pt x="4" y="313"/>
                  </a:lnTo>
                  <a:lnTo>
                    <a:pt x="6" y="312"/>
                  </a:lnTo>
                  <a:lnTo>
                    <a:pt x="9" y="311"/>
                  </a:lnTo>
                  <a:lnTo>
                    <a:pt x="9" y="311"/>
                  </a:lnTo>
                  <a:lnTo>
                    <a:pt x="14" y="306"/>
                  </a:lnTo>
                  <a:lnTo>
                    <a:pt x="19" y="301"/>
                  </a:lnTo>
                  <a:lnTo>
                    <a:pt x="27" y="287"/>
                  </a:lnTo>
                  <a:lnTo>
                    <a:pt x="34" y="274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51" y="250"/>
                  </a:lnTo>
                  <a:lnTo>
                    <a:pt x="59" y="239"/>
                  </a:lnTo>
                  <a:lnTo>
                    <a:pt x="73" y="215"/>
                  </a:lnTo>
                  <a:lnTo>
                    <a:pt x="99" y="166"/>
                  </a:lnTo>
                  <a:lnTo>
                    <a:pt x="99" y="166"/>
                  </a:lnTo>
                  <a:lnTo>
                    <a:pt x="107" y="154"/>
                  </a:lnTo>
                  <a:lnTo>
                    <a:pt x="116" y="143"/>
                  </a:lnTo>
                  <a:lnTo>
                    <a:pt x="125" y="132"/>
                  </a:lnTo>
                  <a:lnTo>
                    <a:pt x="135" y="121"/>
                  </a:lnTo>
                  <a:lnTo>
                    <a:pt x="156" y="100"/>
                  </a:lnTo>
                  <a:lnTo>
                    <a:pt x="177" y="81"/>
                  </a:lnTo>
                  <a:lnTo>
                    <a:pt x="177" y="81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222" y="35"/>
                  </a:lnTo>
                  <a:lnTo>
                    <a:pt x="232" y="24"/>
                  </a:lnTo>
                  <a:lnTo>
                    <a:pt x="237" y="19"/>
                  </a:lnTo>
                  <a:lnTo>
                    <a:pt x="243" y="15"/>
                  </a:lnTo>
                  <a:lnTo>
                    <a:pt x="249" y="11"/>
                  </a:lnTo>
                  <a:lnTo>
                    <a:pt x="256" y="9"/>
                  </a:lnTo>
                  <a:lnTo>
                    <a:pt x="256" y="9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59" y="1"/>
                  </a:lnTo>
                  <a:lnTo>
                    <a:pt x="258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4" name="Freeform 290"/>
            <p:cNvSpPr/>
            <p:nvPr/>
          </p:nvSpPr>
          <p:spPr bwMode="auto">
            <a:xfrm>
              <a:off x="3316288" y="3211513"/>
              <a:ext cx="177800" cy="225425"/>
            </a:xfrm>
            <a:custGeom>
              <a:avLst/>
              <a:gdLst/>
              <a:ahLst/>
              <a:cxnLst>
                <a:cxn ang="0">
                  <a:pos x="329" y="1"/>
                </a:cxn>
                <a:cxn ang="0">
                  <a:pos x="329" y="1"/>
                </a:cxn>
                <a:cxn ang="0">
                  <a:pos x="316" y="12"/>
                </a:cxn>
                <a:cxn ang="0">
                  <a:pos x="305" y="23"/>
                </a:cxn>
                <a:cxn ang="0">
                  <a:pos x="282" y="47"/>
                </a:cxn>
                <a:cxn ang="0">
                  <a:pos x="261" y="72"/>
                </a:cxn>
                <a:cxn ang="0">
                  <a:pos x="239" y="96"/>
                </a:cxn>
                <a:cxn ang="0">
                  <a:pos x="239" y="96"/>
                </a:cxn>
                <a:cxn ang="0">
                  <a:pos x="214" y="121"/>
                </a:cxn>
                <a:cxn ang="0">
                  <a:pos x="191" y="147"/>
                </a:cxn>
                <a:cxn ang="0">
                  <a:pos x="169" y="173"/>
                </a:cxn>
                <a:cxn ang="0">
                  <a:pos x="147" y="201"/>
                </a:cxn>
                <a:cxn ang="0">
                  <a:pos x="147" y="201"/>
                </a:cxn>
                <a:cxn ang="0">
                  <a:pos x="110" y="250"/>
                </a:cxn>
                <a:cxn ang="0">
                  <a:pos x="91" y="275"/>
                </a:cxn>
                <a:cxn ang="0">
                  <a:pos x="74" y="301"/>
                </a:cxn>
                <a:cxn ang="0">
                  <a:pos x="74" y="301"/>
                </a:cxn>
                <a:cxn ang="0">
                  <a:pos x="55" y="330"/>
                </a:cxn>
                <a:cxn ang="0">
                  <a:pos x="38" y="360"/>
                </a:cxn>
                <a:cxn ang="0">
                  <a:pos x="19" y="390"/>
                </a:cxn>
                <a:cxn ang="0">
                  <a:pos x="0" y="419"/>
                </a:cxn>
                <a:cxn ang="0">
                  <a:pos x="0" y="419"/>
                </a:cxn>
                <a:cxn ang="0">
                  <a:pos x="0" y="421"/>
                </a:cxn>
                <a:cxn ang="0">
                  <a:pos x="0" y="423"/>
                </a:cxn>
                <a:cxn ang="0">
                  <a:pos x="0" y="424"/>
                </a:cxn>
                <a:cxn ang="0">
                  <a:pos x="2" y="425"/>
                </a:cxn>
                <a:cxn ang="0">
                  <a:pos x="4" y="426"/>
                </a:cxn>
                <a:cxn ang="0">
                  <a:pos x="6" y="426"/>
                </a:cxn>
                <a:cxn ang="0">
                  <a:pos x="8" y="425"/>
                </a:cxn>
                <a:cxn ang="0">
                  <a:pos x="9" y="424"/>
                </a:cxn>
                <a:cxn ang="0">
                  <a:pos x="9" y="424"/>
                </a:cxn>
                <a:cxn ang="0">
                  <a:pos x="25" y="398"/>
                </a:cxn>
                <a:cxn ang="0">
                  <a:pos x="42" y="371"/>
                </a:cxn>
                <a:cxn ang="0">
                  <a:pos x="57" y="346"/>
                </a:cxn>
                <a:cxn ang="0">
                  <a:pos x="74" y="319"/>
                </a:cxn>
                <a:cxn ang="0">
                  <a:pos x="74" y="319"/>
                </a:cxn>
                <a:cxn ang="0">
                  <a:pos x="92" y="291"/>
                </a:cxn>
                <a:cxn ang="0">
                  <a:pos x="112" y="262"/>
                </a:cxn>
                <a:cxn ang="0">
                  <a:pos x="154" y="207"/>
                </a:cxn>
                <a:cxn ang="0">
                  <a:pos x="154" y="207"/>
                </a:cxn>
                <a:cxn ang="0">
                  <a:pos x="176" y="180"/>
                </a:cxn>
                <a:cxn ang="0">
                  <a:pos x="198" y="153"/>
                </a:cxn>
                <a:cxn ang="0">
                  <a:pos x="221" y="128"/>
                </a:cxn>
                <a:cxn ang="0">
                  <a:pos x="245" y="103"/>
                </a:cxn>
                <a:cxn ang="0">
                  <a:pos x="245" y="103"/>
                </a:cxn>
                <a:cxn ang="0">
                  <a:pos x="268" y="79"/>
                </a:cxn>
                <a:cxn ang="0">
                  <a:pos x="290" y="54"/>
                </a:cxn>
                <a:cxn ang="0">
                  <a:pos x="311" y="31"/>
                </a:cxn>
                <a:cxn ang="0">
                  <a:pos x="324" y="19"/>
                </a:cxn>
                <a:cxn ang="0">
                  <a:pos x="335" y="8"/>
                </a:cxn>
                <a:cxn ang="0">
                  <a:pos x="335" y="8"/>
                </a:cxn>
                <a:cxn ang="0">
                  <a:pos x="336" y="6"/>
                </a:cxn>
                <a:cxn ang="0">
                  <a:pos x="337" y="5"/>
                </a:cxn>
                <a:cxn ang="0">
                  <a:pos x="336" y="3"/>
                </a:cxn>
                <a:cxn ang="0">
                  <a:pos x="335" y="2"/>
                </a:cxn>
                <a:cxn ang="0">
                  <a:pos x="334" y="1"/>
                </a:cxn>
                <a:cxn ang="0">
                  <a:pos x="332" y="0"/>
                </a:cxn>
                <a:cxn ang="0">
                  <a:pos x="330" y="0"/>
                </a:cxn>
                <a:cxn ang="0">
                  <a:pos x="329" y="1"/>
                </a:cxn>
                <a:cxn ang="0">
                  <a:pos x="329" y="1"/>
                </a:cxn>
              </a:cxnLst>
              <a:rect l="0" t="0" r="r" b="b"/>
              <a:pathLst>
                <a:path w="337" h="426">
                  <a:moveTo>
                    <a:pt x="329" y="1"/>
                  </a:moveTo>
                  <a:lnTo>
                    <a:pt x="329" y="1"/>
                  </a:lnTo>
                  <a:lnTo>
                    <a:pt x="316" y="12"/>
                  </a:lnTo>
                  <a:lnTo>
                    <a:pt x="305" y="23"/>
                  </a:lnTo>
                  <a:lnTo>
                    <a:pt x="282" y="47"/>
                  </a:lnTo>
                  <a:lnTo>
                    <a:pt x="261" y="72"/>
                  </a:lnTo>
                  <a:lnTo>
                    <a:pt x="239" y="96"/>
                  </a:lnTo>
                  <a:lnTo>
                    <a:pt x="239" y="96"/>
                  </a:lnTo>
                  <a:lnTo>
                    <a:pt x="214" y="121"/>
                  </a:lnTo>
                  <a:lnTo>
                    <a:pt x="191" y="147"/>
                  </a:lnTo>
                  <a:lnTo>
                    <a:pt x="169" y="173"/>
                  </a:lnTo>
                  <a:lnTo>
                    <a:pt x="147" y="201"/>
                  </a:lnTo>
                  <a:lnTo>
                    <a:pt x="147" y="201"/>
                  </a:lnTo>
                  <a:lnTo>
                    <a:pt x="110" y="250"/>
                  </a:lnTo>
                  <a:lnTo>
                    <a:pt x="91" y="275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55" y="330"/>
                  </a:lnTo>
                  <a:lnTo>
                    <a:pt x="38" y="360"/>
                  </a:lnTo>
                  <a:lnTo>
                    <a:pt x="19" y="390"/>
                  </a:lnTo>
                  <a:lnTo>
                    <a:pt x="0" y="419"/>
                  </a:lnTo>
                  <a:lnTo>
                    <a:pt x="0" y="419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4"/>
                  </a:lnTo>
                  <a:lnTo>
                    <a:pt x="2" y="425"/>
                  </a:lnTo>
                  <a:lnTo>
                    <a:pt x="4" y="426"/>
                  </a:lnTo>
                  <a:lnTo>
                    <a:pt x="6" y="426"/>
                  </a:lnTo>
                  <a:lnTo>
                    <a:pt x="8" y="425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25" y="398"/>
                  </a:lnTo>
                  <a:lnTo>
                    <a:pt x="42" y="371"/>
                  </a:lnTo>
                  <a:lnTo>
                    <a:pt x="57" y="346"/>
                  </a:lnTo>
                  <a:lnTo>
                    <a:pt x="74" y="319"/>
                  </a:lnTo>
                  <a:lnTo>
                    <a:pt x="74" y="319"/>
                  </a:lnTo>
                  <a:lnTo>
                    <a:pt x="92" y="291"/>
                  </a:lnTo>
                  <a:lnTo>
                    <a:pt x="112" y="262"/>
                  </a:lnTo>
                  <a:lnTo>
                    <a:pt x="154" y="207"/>
                  </a:lnTo>
                  <a:lnTo>
                    <a:pt x="154" y="207"/>
                  </a:lnTo>
                  <a:lnTo>
                    <a:pt x="176" y="180"/>
                  </a:lnTo>
                  <a:lnTo>
                    <a:pt x="198" y="153"/>
                  </a:lnTo>
                  <a:lnTo>
                    <a:pt x="221" y="128"/>
                  </a:lnTo>
                  <a:lnTo>
                    <a:pt x="245" y="103"/>
                  </a:lnTo>
                  <a:lnTo>
                    <a:pt x="245" y="103"/>
                  </a:lnTo>
                  <a:lnTo>
                    <a:pt x="268" y="79"/>
                  </a:lnTo>
                  <a:lnTo>
                    <a:pt x="290" y="54"/>
                  </a:lnTo>
                  <a:lnTo>
                    <a:pt x="311" y="31"/>
                  </a:lnTo>
                  <a:lnTo>
                    <a:pt x="324" y="19"/>
                  </a:lnTo>
                  <a:lnTo>
                    <a:pt x="335" y="8"/>
                  </a:lnTo>
                  <a:lnTo>
                    <a:pt x="335" y="8"/>
                  </a:lnTo>
                  <a:lnTo>
                    <a:pt x="336" y="6"/>
                  </a:lnTo>
                  <a:lnTo>
                    <a:pt x="337" y="5"/>
                  </a:lnTo>
                  <a:lnTo>
                    <a:pt x="336" y="3"/>
                  </a:lnTo>
                  <a:lnTo>
                    <a:pt x="335" y="2"/>
                  </a:lnTo>
                  <a:lnTo>
                    <a:pt x="334" y="1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9" y="1"/>
                  </a:lnTo>
                  <a:lnTo>
                    <a:pt x="32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5" name="Freeform 291"/>
            <p:cNvSpPr/>
            <p:nvPr/>
          </p:nvSpPr>
          <p:spPr bwMode="auto">
            <a:xfrm>
              <a:off x="3319463" y="3198813"/>
              <a:ext cx="217488" cy="288925"/>
            </a:xfrm>
            <a:custGeom>
              <a:avLst/>
              <a:gdLst/>
              <a:ahLst/>
              <a:cxnLst>
                <a:cxn ang="0">
                  <a:pos x="404" y="1"/>
                </a:cxn>
                <a:cxn ang="0">
                  <a:pos x="376" y="33"/>
                </a:cxn>
                <a:cxn ang="0">
                  <a:pos x="324" y="99"/>
                </a:cxn>
                <a:cxn ang="0">
                  <a:pos x="298" y="133"/>
                </a:cxn>
                <a:cxn ang="0">
                  <a:pos x="237" y="210"/>
                </a:cxn>
                <a:cxn ang="0">
                  <a:pos x="172" y="284"/>
                </a:cxn>
                <a:cxn ang="0">
                  <a:pos x="116" y="352"/>
                </a:cxn>
                <a:cxn ang="0">
                  <a:pos x="78" y="405"/>
                </a:cxn>
                <a:cxn ang="0">
                  <a:pos x="66" y="423"/>
                </a:cxn>
                <a:cxn ang="0">
                  <a:pos x="24" y="496"/>
                </a:cxn>
                <a:cxn ang="0">
                  <a:pos x="11" y="516"/>
                </a:cxn>
                <a:cxn ang="0">
                  <a:pos x="0" y="539"/>
                </a:cxn>
                <a:cxn ang="0">
                  <a:pos x="0" y="541"/>
                </a:cxn>
                <a:cxn ang="0">
                  <a:pos x="2" y="544"/>
                </a:cxn>
                <a:cxn ang="0">
                  <a:pos x="5" y="545"/>
                </a:cxn>
                <a:cxn ang="0">
                  <a:pos x="8" y="543"/>
                </a:cxn>
                <a:cxn ang="0">
                  <a:pos x="9" y="542"/>
                </a:cxn>
                <a:cxn ang="0">
                  <a:pos x="21" y="516"/>
                </a:cxn>
                <a:cxn ang="0">
                  <a:pos x="37" y="493"/>
                </a:cxn>
                <a:cxn ang="0">
                  <a:pos x="56" y="456"/>
                </a:cxn>
                <a:cxn ang="0">
                  <a:pos x="78" y="421"/>
                </a:cxn>
                <a:cxn ang="0">
                  <a:pos x="104" y="383"/>
                </a:cxn>
                <a:cxn ang="0">
                  <a:pos x="162" y="312"/>
                </a:cxn>
                <a:cxn ang="0">
                  <a:pos x="191" y="277"/>
                </a:cxn>
                <a:cxn ang="0">
                  <a:pos x="274" y="179"/>
                </a:cxn>
                <a:cxn ang="0">
                  <a:pos x="301" y="144"/>
                </a:cxn>
                <a:cxn ang="0">
                  <a:pos x="382" y="40"/>
                </a:cxn>
                <a:cxn ang="0">
                  <a:pos x="411" y="8"/>
                </a:cxn>
                <a:cxn ang="0">
                  <a:pos x="412" y="6"/>
                </a:cxn>
                <a:cxn ang="0">
                  <a:pos x="412" y="3"/>
                </a:cxn>
                <a:cxn ang="0">
                  <a:pos x="410" y="0"/>
                </a:cxn>
                <a:cxn ang="0">
                  <a:pos x="405" y="0"/>
                </a:cxn>
                <a:cxn ang="0">
                  <a:pos x="404" y="1"/>
                </a:cxn>
              </a:cxnLst>
              <a:rect l="0" t="0" r="r" b="b"/>
              <a:pathLst>
                <a:path w="413" h="545">
                  <a:moveTo>
                    <a:pt x="404" y="1"/>
                  </a:moveTo>
                  <a:lnTo>
                    <a:pt x="404" y="1"/>
                  </a:lnTo>
                  <a:lnTo>
                    <a:pt x="390" y="16"/>
                  </a:lnTo>
                  <a:lnTo>
                    <a:pt x="376" y="33"/>
                  </a:lnTo>
                  <a:lnTo>
                    <a:pt x="350" y="65"/>
                  </a:lnTo>
                  <a:lnTo>
                    <a:pt x="324" y="99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68" y="171"/>
                  </a:lnTo>
                  <a:lnTo>
                    <a:pt x="237" y="210"/>
                  </a:lnTo>
                  <a:lnTo>
                    <a:pt x="172" y="284"/>
                  </a:lnTo>
                  <a:lnTo>
                    <a:pt x="172" y="284"/>
                  </a:lnTo>
                  <a:lnTo>
                    <a:pt x="144" y="318"/>
                  </a:lnTo>
                  <a:lnTo>
                    <a:pt x="116" y="352"/>
                  </a:lnTo>
                  <a:lnTo>
                    <a:pt x="90" y="387"/>
                  </a:lnTo>
                  <a:lnTo>
                    <a:pt x="78" y="405"/>
                  </a:lnTo>
                  <a:lnTo>
                    <a:pt x="66" y="423"/>
                  </a:lnTo>
                  <a:lnTo>
                    <a:pt x="66" y="423"/>
                  </a:lnTo>
                  <a:lnTo>
                    <a:pt x="44" y="459"/>
                  </a:lnTo>
                  <a:lnTo>
                    <a:pt x="24" y="496"/>
                  </a:lnTo>
                  <a:lnTo>
                    <a:pt x="24" y="496"/>
                  </a:lnTo>
                  <a:lnTo>
                    <a:pt x="11" y="516"/>
                  </a:lnTo>
                  <a:lnTo>
                    <a:pt x="5" y="528"/>
                  </a:lnTo>
                  <a:lnTo>
                    <a:pt x="0" y="539"/>
                  </a:lnTo>
                  <a:lnTo>
                    <a:pt x="0" y="539"/>
                  </a:lnTo>
                  <a:lnTo>
                    <a:pt x="0" y="541"/>
                  </a:lnTo>
                  <a:lnTo>
                    <a:pt x="1" y="543"/>
                  </a:lnTo>
                  <a:lnTo>
                    <a:pt x="2" y="544"/>
                  </a:lnTo>
                  <a:lnTo>
                    <a:pt x="3" y="544"/>
                  </a:lnTo>
                  <a:lnTo>
                    <a:pt x="5" y="545"/>
                  </a:lnTo>
                  <a:lnTo>
                    <a:pt x="7" y="544"/>
                  </a:lnTo>
                  <a:lnTo>
                    <a:pt x="8" y="543"/>
                  </a:lnTo>
                  <a:lnTo>
                    <a:pt x="9" y="542"/>
                  </a:lnTo>
                  <a:lnTo>
                    <a:pt x="9" y="542"/>
                  </a:lnTo>
                  <a:lnTo>
                    <a:pt x="15" y="529"/>
                  </a:lnTo>
                  <a:lnTo>
                    <a:pt x="21" y="516"/>
                  </a:lnTo>
                  <a:lnTo>
                    <a:pt x="29" y="505"/>
                  </a:lnTo>
                  <a:lnTo>
                    <a:pt x="37" y="493"/>
                  </a:lnTo>
                  <a:lnTo>
                    <a:pt x="37" y="493"/>
                  </a:lnTo>
                  <a:lnTo>
                    <a:pt x="56" y="456"/>
                  </a:lnTo>
                  <a:lnTo>
                    <a:pt x="78" y="421"/>
                  </a:lnTo>
                  <a:lnTo>
                    <a:pt x="78" y="421"/>
                  </a:lnTo>
                  <a:lnTo>
                    <a:pt x="91" y="403"/>
                  </a:lnTo>
                  <a:lnTo>
                    <a:pt x="104" y="383"/>
                  </a:lnTo>
                  <a:lnTo>
                    <a:pt x="132" y="347"/>
                  </a:lnTo>
                  <a:lnTo>
                    <a:pt x="162" y="312"/>
                  </a:lnTo>
                  <a:lnTo>
                    <a:pt x="191" y="277"/>
                  </a:lnTo>
                  <a:lnTo>
                    <a:pt x="191" y="277"/>
                  </a:lnTo>
                  <a:lnTo>
                    <a:pt x="247" y="212"/>
                  </a:lnTo>
                  <a:lnTo>
                    <a:pt x="274" y="179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354" y="74"/>
                  </a:lnTo>
                  <a:lnTo>
                    <a:pt x="382" y="40"/>
                  </a:lnTo>
                  <a:lnTo>
                    <a:pt x="396" y="24"/>
                  </a:lnTo>
                  <a:lnTo>
                    <a:pt x="411" y="8"/>
                  </a:lnTo>
                  <a:lnTo>
                    <a:pt x="411" y="8"/>
                  </a:lnTo>
                  <a:lnTo>
                    <a:pt x="412" y="6"/>
                  </a:lnTo>
                  <a:lnTo>
                    <a:pt x="413" y="4"/>
                  </a:lnTo>
                  <a:lnTo>
                    <a:pt x="412" y="3"/>
                  </a:lnTo>
                  <a:lnTo>
                    <a:pt x="411" y="1"/>
                  </a:lnTo>
                  <a:lnTo>
                    <a:pt x="410" y="0"/>
                  </a:lnTo>
                  <a:lnTo>
                    <a:pt x="408" y="0"/>
                  </a:lnTo>
                  <a:lnTo>
                    <a:pt x="405" y="0"/>
                  </a:lnTo>
                  <a:lnTo>
                    <a:pt x="404" y="1"/>
                  </a:lnTo>
                  <a:lnTo>
                    <a:pt x="40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6" name="Freeform 292"/>
            <p:cNvSpPr/>
            <p:nvPr/>
          </p:nvSpPr>
          <p:spPr bwMode="auto">
            <a:xfrm>
              <a:off x="3321050" y="3190875"/>
              <a:ext cx="250825" cy="319088"/>
            </a:xfrm>
            <a:custGeom>
              <a:avLst/>
              <a:gdLst/>
              <a:ahLst/>
              <a:cxnLst>
                <a:cxn ang="0">
                  <a:pos x="466" y="2"/>
                </a:cxn>
                <a:cxn ang="0">
                  <a:pos x="440" y="34"/>
                </a:cxn>
                <a:cxn ang="0">
                  <a:pos x="417" y="70"/>
                </a:cxn>
                <a:cxn ang="0">
                  <a:pos x="411" y="80"/>
                </a:cxn>
                <a:cxn ang="0">
                  <a:pos x="386" y="109"/>
                </a:cxn>
                <a:cxn ang="0">
                  <a:pos x="350" y="146"/>
                </a:cxn>
                <a:cxn ang="0">
                  <a:pos x="315" y="183"/>
                </a:cxn>
                <a:cxn ang="0">
                  <a:pos x="249" y="261"/>
                </a:cxn>
                <a:cxn ang="0">
                  <a:pos x="216" y="300"/>
                </a:cxn>
                <a:cxn ang="0">
                  <a:pos x="123" y="414"/>
                </a:cxn>
                <a:cxn ang="0">
                  <a:pos x="94" y="454"/>
                </a:cxn>
                <a:cxn ang="0">
                  <a:pos x="43" y="531"/>
                </a:cxn>
                <a:cxn ang="0">
                  <a:pos x="32" y="548"/>
                </a:cxn>
                <a:cxn ang="0">
                  <a:pos x="8" y="580"/>
                </a:cxn>
                <a:cxn ang="0">
                  <a:pos x="0" y="596"/>
                </a:cxn>
                <a:cxn ang="0">
                  <a:pos x="0" y="598"/>
                </a:cxn>
                <a:cxn ang="0">
                  <a:pos x="1" y="602"/>
                </a:cxn>
                <a:cxn ang="0">
                  <a:pos x="5" y="603"/>
                </a:cxn>
                <a:cxn ang="0">
                  <a:pos x="8" y="602"/>
                </a:cxn>
                <a:cxn ang="0">
                  <a:pos x="9" y="599"/>
                </a:cxn>
                <a:cxn ang="0">
                  <a:pos x="17" y="583"/>
                </a:cxn>
                <a:cxn ang="0">
                  <a:pos x="40" y="552"/>
                </a:cxn>
                <a:cxn ang="0">
                  <a:pos x="50" y="536"/>
                </a:cxn>
                <a:cxn ang="0">
                  <a:pos x="102" y="458"/>
                </a:cxn>
                <a:cxn ang="0">
                  <a:pos x="116" y="437"/>
                </a:cxn>
                <a:cxn ang="0">
                  <a:pos x="164" y="377"/>
                </a:cxn>
                <a:cxn ang="0">
                  <a:pos x="228" y="300"/>
                </a:cxn>
                <a:cxn ang="0">
                  <a:pos x="291" y="225"/>
                </a:cxn>
                <a:cxn ang="0">
                  <a:pos x="357" y="152"/>
                </a:cxn>
                <a:cxn ang="0">
                  <a:pos x="387" y="121"/>
                </a:cxn>
                <a:cxn ang="0">
                  <a:pos x="416" y="87"/>
                </a:cxn>
                <a:cxn ang="0">
                  <a:pos x="429" y="67"/>
                </a:cxn>
                <a:cxn ang="0">
                  <a:pos x="456" y="27"/>
                </a:cxn>
                <a:cxn ang="0">
                  <a:pos x="473" y="9"/>
                </a:cxn>
                <a:cxn ang="0">
                  <a:pos x="474" y="7"/>
                </a:cxn>
                <a:cxn ang="0">
                  <a:pos x="473" y="3"/>
                </a:cxn>
                <a:cxn ang="0">
                  <a:pos x="471" y="1"/>
                </a:cxn>
                <a:cxn ang="0">
                  <a:pos x="468" y="0"/>
                </a:cxn>
                <a:cxn ang="0">
                  <a:pos x="466" y="2"/>
                </a:cxn>
              </a:cxnLst>
              <a:rect l="0" t="0" r="r" b="b"/>
              <a:pathLst>
                <a:path w="474" h="603">
                  <a:moveTo>
                    <a:pt x="466" y="2"/>
                  </a:moveTo>
                  <a:lnTo>
                    <a:pt x="466" y="2"/>
                  </a:lnTo>
                  <a:lnTo>
                    <a:pt x="452" y="18"/>
                  </a:lnTo>
                  <a:lnTo>
                    <a:pt x="440" y="34"/>
                  </a:lnTo>
                  <a:lnTo>
                    <a:pt x="428" y="52"/>
                  </a:lnTo>
                  <a:lnTo>
                    <a:pt x="417" y="70"/>
                  </a:lnTo>
                  <a:lnTo>
                    <a:pt x="417" y="70"/>
                  </a:lnTo>
                  <a:lnTo>
                    <a:pt x="411" y="80"/>
                  </a:lnTo>
                  <a:lnTo>
                    <a:pt x="403" y="90"/>
                  </a:lnTo>
                  <a:lnTo>
                    <a:pt x="386" y="109"/>
                  </a:lnTo>
                  <a:lnTo>
                    <a:pt x="368" y="127"/>
                  </a:lnTo>
                  <a:lnTo>
                    <a:pt x="350" y="146"/>
                  </a:lnTo>
                  <a:lnTo>
                    <a:pt x="350" y="146"/>
                  </a:lnTo>
                  <a:lnTo>
                    <a:pt x="315" y="183"/>
                  </a:lnTo>
                  <a:lnTo>
                    <a:pt x="282" y="221"/>
                  </a:lnTo>
                  <a:lnTo>
                    <a:pt x="249" y="261"/>
                  </a:lnTo>
                  <a:lnTo>
                    <a:pt x="216" y="300"/>
                  </a:lnTo>
                  <a:lnTo>
                    <a:pt x="216" y="300"/>
                  </a:lnTo>
                  <a:lnTo>
                    <a:pt x="154" y="375"/>
                  </a:lnTo>
                  <a:lnTo>
                    <a:pt x="123" y="414"/>
                  </a:lnTo>
                  <a:lnTo>
                    <a:pt x="94" y="454"/>
                  </a:lnTo>
                  <a:lnTo>
                    <a:pt x="94" y="454"/>
                  </a:lnTo>
                  <a:lnTo>
                    <a:pt x="68" y="492"/>
                  </a:lnTo>
                  <a:lnTo>
                    <a:pt x="43" y="531"/>
                  </a:lnTo>
                  <a:lnTo>
                    <a:pt x="43" y="531"/>
                  </a:lnTo>
                  <a:lnTo>
                    <a:pt x="32" y="548"/>
                  </a:lnTo>
                  <a:lnTo>
                    <a:pt x="19" y="563"/>
                  </a:lnTo>
                  <a:lnTo>
                    <a:pt x="8" y="580"/>
                  </a:lnTo>
                  <a:lnTo>
                    <a:pt x="4" y="588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8"/>
                  </a:lnTo>
                  <a:lnTo>
                    <a:pt x="0" y="600"/>
                  </a:lnTo>
                  <a:lnTo>
                    <a:pt x="1" y="602"/>
                  </a:lnTo>
                  <a:lnTo>
                    <a:pt x="3" y="603"/>
                  </a:lnTo>
                  <a:lnTo>
                    <a:pt x="5" y="603"/>
                  </a:lnTo>
                  <a:lnTo>
                    <a:pt x="6" y="603"/>
                  </a:lnTo>
                  <a:lnTo>
                    <a:pt x="8" y="602"/>
                  </a:lnTo>
                  <a:lnTo>
                    <a:pt x="9" y="599"/>
                  </a:lnTo>
                  <a:lnTo>
                    <a:pt x="9" y="599"/>
                  </a:lnTo>
                  <a:lnTo>
                    <a:pt x="12" y="591"/>
                  </a:lnTo>
                  <a:lnTo>
                    <a:pt x="17" y="583"/>
                  </a:lnTo>
                  <a:lnTo>
                    <a:pt x="28" y="567"/>
                  </a:lnTo>
                  <a:lnTo>
                    <a:pt x="40" y="552"/>
                  </a:lnTo>
                  <a:lnTo>
                    <a:pt x="50" y="536"/>
                  </a:lnTo>
                  <a:lnTo>
                    <a:pt x="50" y="536"/>
                  </a:lnTo>
                  <a:lnTo>
                    <a:pt x="76" y="497"/>
                  </a:lnTo>
                  <a:lnTo>
                    <a:pt x="102" y="458"/>
                  </a:lnTo>
                  <a:lnTo>
                    <a:pt x="102" y="458"/>
                  </a:lnTo>
                  <a:lnTo>
                    <a:pt x="116" y="437"/>
                  </a:lnTo>
                  <a:lnTo>
                    <a:pt x="132" y="418"/>
                  </a:lnTo>
                  <a:lnTo>
                    <a:pt x="164" y="377"/>
                  </a:lnTo>
                  <a:lnTo>
                    <a:pt x="228" y="300"/>
                  </a:lnTo>
                  <a:lnTo>
                    <a:pt x="228" y="300"/>
                  </a:lnTo>
                  <a:lnTo>
                    <a:pt x="259" y="262"/>
                  </a:lnTo>
                  <a:lnTo>
                    <a:pt x="291" y="225"/>
                  </a:lnTo>
                  <a:lnTo>
                    <a:pt x="323" y="187"/>
                  </a:lnTo>
                  <a:lnTo>
                    <a:pt x="357" y="152"/>
                  </a:lnTo>
                  <a:lnTo>
                    <a:pt x="357" y="152"/>
                  </a:lnTo>
                  <a:lnTo>
                    <a:pt x="387" y="121"/>
                  </a:lnTo>
                  <a:lnTo>
                    <a:pt x="402" y="105"/>
                  </a:lnTo>
                  <a:lnTo>
                    <a:pt x="416" y="87"/>
                  </a:lnTo>
                  <a:lnTo>
                    <a:pt x="416" y="87"/>
                  </a:lnTo>
                  <a:lnTo>
                    <a:pt x="429" y="67"/>
                  </a:lnTo>
                  <a:lnTo>
                    <a:pt x="443" y="47"/>
                  </a:lnTo>
                  <a:lnTo>
                    <a:pt x="456" y="27"/>
                  </a:lnTo>
                  <a:lnTo>
                    <a:pt x="465" y="18"/>
                  </a:lnTo>
                  <a:lnTo>
                    <a:pt x="473" y="9"/>
                  </a:lnTo>
                  <a:lnTo>
                    <a:pt x="473" y="9"/>
                  </a:lnTo>
                  <a:lnTo>
                    <a:pt x="474" y="7"/>
                  </a:lnTo>
                  <a:lnTo>
                    <a:pt x="474" y="6"/>
                  </a:lnTo>
                  <a:lnTo>
                    <a:pt x="473" y="3"/>
                  </a:lnTo>
                  <a:lnTo>
                    <a:pt x="472" y="2"/>
                  </a:lnTo>
                  <a:lnTo>
                    <a:pt x="471" y="1"/>
                  </a:lnTo>
                  <a:lnTo>
                    <a:pt x="469" y="0"/>
                  </a:lnTo>
                  <a:lnTo>
                    <a:pt x="468" y="0"/>
                  </a:lnTo>
                  <a:lnTo>
                    <a:pt x="466" y="2"/>
                  </a:lnTo>
                  <a:lnTo>
                    <a:pt x="4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7" name="Freeform 293"/>
            <p:cNvSpPr/>
            <p:nvPr/>
          </p:nvSpPr>
          <p:spPr bwMode="auto">
            <a:xfrm>
              <a:off x="3325813" y="3400425"/>
              <a:ext cx="115888" cy="142875"/>
            </a:xfrm>
            <a:custGeom>
              <a:avLst/>
              <a:gdLst/>
              <a:ahLst/>
              <a:cxnLst>
                <a:cxn ang="0">
                  <a:pos x="212" y="1"/>
                </a:cxn>
                <a:cxn ang="0">
                  <a:pos x="192" y="13"/>
                </a:cxn>
                <a:cxn ang="0">
                  <a:pos x="175" y="31"/>
                </a:cxn>
                <a:cxn ang="0">
                  <a:pos x="141" y="67"/>
                </a:cxn>
                <a:cxn ang="0">
                  <a:pos x="102" y="104"/>
                </a:cxn>
                <a:cxn ang="0">
                  <a:pos x="67" y="143"/>
                </a:cxn>
                <a:cxn ang="0">
                  <a:pos x="52" y="165"/>
                </a:cxn>
                <a:cxn ang="0">
                  <a:pos x="38" y="187"/>
                </a:cxn>
                <a:cxn ang="0">
                  <a:pos x="19" y="218"/>
                </a:cxn>
                <a:cxn ang="0">
                  <a:pos x="15" y="228"/>
                </a:cxn>
                <a:cxn ang="0">
                  <a:pos x="13" y="232"/>
                </a:cxn>
                <a:cxn ang="0">
                  <a:pos x="6" y="247"/>
                </a:cxn>
                <a:cxn ang="0">
                  <a:pos x="1" y="261"/>
                </a:cxn>
                <a:cxn ang="0">
                  <a:pos x="0" y="266"/>
                </a:cxn>
                <a:cxn ang="0">
                  <a:pos x="3" y="271"/>
                </a:cxn>
                <a:cxn ang="0">
                  <a:pos x="7" y="271"/>
                </a:cxn>
                <a:cxn ang="0">
                  <a:pos x="8" y="270"/>
                </a:cxn>
                <a:cxn ang="0">
                  <a:pos x="10" y="267"/>
                </a:cxn>
                <a:cxn ang="0">
                  <a:pos x="10" y="264"/>
                </a:cxn>
                <a:cxn ang="0">
                  <a:pos x="12" y="256"/>
                </a:cxn>
                <a:cxn ang="0">
                  <a:pos x="21" y="239"/>
                </a:cxn>
                <a:cxn ang="0">
                  <a:pos x="25" y="230"/>
                </a:cxn>
                <a:cxn ang="0">
                  <a:pos x="34" y="210"/>
                </a:cxn>
                <a:cxn ang="0">
                  <a:pos x="46" y="188"/>
                </a:cxn>
                <a:cxn ang="0">
                  <a:pos x="75" y="149"/>
                </a:cxn>
                <a:cxn ang="0">
                  <a:pos x="83" y="138"/>
                </a:cxn>
                <a:cxn ang="0">
                  <a:pos x="110" y="109"/>
                </a:cxn>
                <a:cxn ang="0">
                  <a:pos x="180" y="41"/>
                </a:cxn>
                <a:cxn ang="0">
                  <a:pos x="197" y="24"/>
                </a:cxn>
                <a:cxn ang="0">
                  <a:pos x="211" y="12"/>
                </a:cxn>
                <a:cxn ang="0">
                  <a:pos x="217" y="9"/>
                </a:cxn>
                <a:cxn ang="0">
                  <a:pos x="219" y="6"/>
                </a:cxn>
                <a:cxn ang="0">
                  <a:pos x="219" y="3"/>
                </a:cxn>
                <a:cxn ang="0">
                  <a:pos x="214" y="0"/>
                </a:cxn>
                <a:cxn ang="0">
                  <a:pos x="212" y="1"/>
                </a:cxn>
              </a:cxnLst>
              <a:rect l="0" t="0" r="r" b="b"/>
              <a:pathLst>
                <a:path w="219" h="271">
                  <a:moveTo>
                    <a:pt x="212" y="1"/>
                  </a:moveTo>
                  <a:lnTo>
                    <a:pt x="212" y="1"/>
                  </a:lnTo>
                  <a:lnTo>
                    <a:pt x="201" y="6"/>
                  </a:lnTo>
                  <a:lnTo>
                    <a:pt x="192" y="13"/>
                  </a:lnTo>
                  <a:lnTo>
                    <a:pt x="183" y="22"/>
                  </a:lnTo>
                  <a:lnTo>
                    <a:pt x="175" y="31"/>
                  </a:lnTo>
                  <a:lnTo>
                    <a:pt x="157" y="49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02" y="104"/>
                  </a:lnTo>
                  <a:lnTo>
                    <a:pt x="84" y="124"/>
                  </a:lnTo>
                  <a:lnTo>
                    <a:pt x="67" y="143"/>
                  </a:lnTo>
                  <a:lnTo>
                    <a:pt x="67" y="143"/>
                  </a:lnTo>
                  <a:lnTo>
                    <a:pt x="52" y="16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25" y="206"/>
                  </a:lnTo>
                  <a:lnTo>
                    <a:pt x="19" y="218"/>
                  </a:lnTo>
                  <a:lnTo>
                    <a:pt x="16" y="223"/>
                  </a:lnTo>
                  <a:lnTo>
                    <a:pt x="15" y="228"/>
                  </a:lnTo>
                  <a:lnTo>
                    <a:pt x="15" y="228"/>
                  </a:lnTo>
                  <a:lnTo>
                    <a:pt x="13" y="232"/>
                  </a:lnTo>
                  <a:lnTo>
                    <a:pt x="11" y="237"/>
                  </a:lnTo>
                  <a:lnTo>
                    <a:pt x="6" y="247"/>
                  </a:lnTo>
                  <a:lnTo>
                    <a:pt x="2" y="256"/>
                  </a:lnTo>
                  <a:lnTo>
                    <a:pt x="1" y="261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1" y="268"/>
                  </a:lnTo>
                  <a:lnTo>
                    <a:pt x="3" y="271"/>
                  </a:lnTo>
                  <a:lnTo>
                    <a:pt x="5" y="271"/>
                  </a:lnTo>
                  <a:lnTo>
                    <a:pt x="7" y="271"/>
                  </a:lnTo>
                  <a:lnTo>
                    <a:pt x="8" y="270"/>
                  </a:lnTo>
                  <a:lnTo>
                    <a:pt x="8" y="270"/>
                  </a:lnTo>
                  <a:lnTo>
                    <a:pt x="9" y="268"/>
                  </a:lnTo>
                  <a:lnTo>
                    <a:pt x="10" y="267"/>
                  </a:lnTo>
                  <a:lnTo>
                    <a:pt x="10" y="264"/>
                  </a:lnTo>
                  <a:lnTo>
                    <a:pt x="10" y="264"/>
                  </a:lnTo>
                  <a:lnTo>
                    <a:pt x="10" y="260"/>
                  </a:lnTo>
                  <a:lnTo>
                    <a:pt x="12" y="256"/>
                  </a:lnTo>
                  <a:lnTo>
                    <a:pt x="16" y="247"/>
                  </a:lnTo>
                  <a:lnTo>
                    <a:pt x="21" y="239"/>
                  </a:lnTo>
                  <a:lnTo>
                    <a:pt x="25" y="230"/>
                  </a:lnTo>
                  <a:lnTo>
                    <a:pt x="25" y="230"/>
                  </a:lnTo>
                  <a:lnTo>
                    <a:pt x="29" y="220"/>
                  </a:lnTo>
                  <a:lnTo>
                    <a:pt x="34" y="210"/>
                  </a:lnTo>
                  <a:lnTo>
                    <a:pt x="40" y="198"/>
                  </a:lnTo>
                  <a:lnTo>
                    <a:pt x="46" y="188"/>
                  </a:lnTo>
                  <a:lnTo>
                    <a:pt x="61" y="167"/>
                  </a:lnTo>
                  <a:lnTo>
                    <a:pt x="75" y="149"/>
                  </a:lnTo>
                  <a:lnTo>
                    <a:pt x="75" y="149"/>
                  </a:lnTo>
                  <a:lnTo>
                    <a:pt x="83" y="138"/>
                  </a:lnTo>
                  <a:lnTo>
                    <a:pt x="92" y="129"/>
                  </a:lnTo>
                  <a:lnTo>
                    <a:pt x="110" y="109"/>
                  </a:lnTo>
                  <a:lnTo>
                    <a:pt x="148" y="73"/>
                  </a:lnTo>
                  <a:lnTo>
                    <a:pt x="180" y="41"/>
                  </a:lnTo>
                  <a:lnTo>
                    <a:pt x="180" y="41"/>
                  </a:lnTo>
                  <a:lnTo>
                    <a:pt x="197" y="24"/>
                  </a:lnTo>
                  <a:lnTo>
                    <a:pt x="207" y="15"/>
                  </a:lnTo>
                  <a:lnTo>
                    <a:pt x="211" y="12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8" y="8"/>
                  </a:lnTo>
                  <a:lnTo>
                    <a:pt x="219" y="6"/>
                  </a:lnTo>
                  <a:lnTo>
                    <a:pt x="219" y="5"/>
                  </a:lnTo>
                  <a:lnTo>
                    <a:pt x="219" y="3"/>
                  </a:lnTo>
                  <a:lnTo>
                    <a:pt x="216" y="1"/>
                  </a:lnTo>
                  <a:lnTo>
                    <a:pt x="214" y="0"/>
                  </a:lnTo>
                  <a:lnTo>
                    <a:pt x="212" y="1"/>
                  </a:lnTo>
                  <a:lnTo>
                    <a:pt x="21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8" name="Freeform 294"/>
            <p:cNvSpPr/>
            <p:nvPr/>
          </p:nvSpPr>
          <p:spPr bwMode="auto">
            <a:xfrm>
              <a:off x="3338513" y="3462338"/>
              <a:ext cx="76200" cy="107950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3" y="23"/>
                </a:cxn>
                <a:cxn ang="0">
                  <a:pos x="96" y="46"/>
                </a:cxn>
                <a:cxn ang="0">
                  <a:pos x="78" y="71"/>
                </a:cxn>
                <a:cxn ang="0">
                  <a:pos x="63" y="96"/>
                </a:cxn>
                <a:cxn ang="0">
                  <a:pos x="32" y="146"/>
                </a:cxn>
                <a:cxn ang="0">
                  <a:pos x="16" y="171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1"/>
                </a:cxn>
                <a:cxn ang="0">
                  <a:pos x="2" y="202"/>
                </a:cxn>
                <a:cxn ang="0">
                  <a:pos x="4" y="203"/>
                </a:cxn>
                <a:cxn ang="0">
                  <a:pos x="5" y="203"/>
                </a:cxn>
                <a:cxn ang="0">
                  <a:pos x="7" y="203"/>
                </a:cxn>
                <a:cxn ang="0">
                  <a:pos x="9" y="201"/>
                </a:cxn>
                <a:cxn ang="0">
                  <a:pos x="9" y="201"/>
                </a:cxn>
                <a:cxn ang="0">
                  <a:pos x="25" y="176"/>
                </a:cxn>
                <a:cxn ang="0">
                  <a:pos x="39" y="152"/>
                </a:cxn>
                <a:cxn ang="0">
                  <a:pos x="70" y="101"/>
                </a:cxn>
                <a:cxn ang="0">
                  <a:pos x="85" y="76"/>
                </a:cxn>
                <a:cxn ang="0">
                  <a:pos x="102" y="52"/>
                </a:cxn>
                <a:cxn ang="0">
                  <a:pos x="121" y="30"/>
                </a:cxn>
                <a:cxn ang="0">
                  <a:pos x="140" y="8"/>
                </a:cxn>
                <a:cxn ang="0">
                  <a:pos x="140" y="8"/>
                </a:cxn>
                <a:cxn ang="0">
                  <a:pos x="141" y="6"/>
                </a:cxn>
                <a:cxn ang="0">
                  <a:pos x="142" y="4"/>
                </a:cxn>
                <a:cxn ang="0">
                  <a:pos x="141" y="3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5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203">
                  <a:moveTo>
                    <a:pt x="134" y="1"/>
                  </a:moveTo>
                  <a:lnTo>
                    <a:pt x="134" y="1"/>
                  </a:lnTo>
                  <a:lnTo>
                    <a:pt x="113" y="23"/>
                  </a:lnTo>
                  <a:lnTo>
                    <a:pt x="96" y="46"/>
                  </a:lnTo>
                  <a:lnTo>
                    <a:pt x="78" y="71"/>
                  </a:lnTo>
                  <a:lnTo>
                    <a:pt x="63" y="96"/>
                  </a:lnTo>
                  <a:lnTo>
                    <a:pt x="32" y="146"/>
                  </a:lnTo>
                  <a:lnTo>
                    <a:pt x="16" y="171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1"/>
                  </a:lnTo>
                  <a:lnTo>
                    <a:pt x="2" y="202"/>
                  </a:lnTo>
                  <a:lnTo>
                    <a:pt x="4" y="203"/>
                  </a:lnTo>
                  <a:lnTo>
                    <a:pt x="5" y="203"/>
                  </a:lnTo>
                  <a:lnTo>
                    <a:pt x="7" y="203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25" y="176"/>
                  </a:lnTo>
                  <a:lnTo>
                    <a:pt x="39" y="152"/>
                  </a:lnTo>
                  <a:lnTo>
                    <a:pt x="70" y="101"/>
                  </a:lnTo>
                  <a:lnTo>
                    <a:pt x="85" y="76"/>
                  </a:lnTo>
                  <a:lnTo>
                    <a:pt x="102" y="52"/>
                  </a:lnTo>
                  <a:lnTo>
                    <a:pt x="121" y="30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1" y="6"/>
                  </a:lnTo>
                  <a:lnTo>
                    <a:pt x="142" y="4"/>
                  </a:lnTo>
                  <a:lnTo>
                    <a:pt x="141" y="3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79" name="Freeform 295"/>
            <p:cNvSpPr/>
            <p:nvPr/>
          </p:nvSpPr>
          <p:spPr bwMode="auto">
            <a:xfrm>
              <a:off x="3351213" y="3516313"/>
              <a:ext cx="55563" cy="8890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8" y="11"/>
                </a:cxn>
                <a:cxn ang="0">
                  <a:pos x="81" y="20"/>
                </a:cxn>
                <a:cxn ang="0">
                  <a:pos x="74" y="28"/>
                </a:cxn>
                <a:cxn ang="0">
                  <a:pos x="68" y="37"/>
                </a:cxn>
                <a:cxn ang="0">
                  <a:pos x="68" y="37"/>
                </a:cxn>
                <a:cxn ang="0">
                  <a:pos x="55" y="59"/>
                </a:cxn>
                <a:cxn ang="0">
                  <a:pos x="42" y="79"/>
                </a:cxn>
                <a:cxn ang="0">
                  <a:pos x="42" y="79"/>
                </a:cxn>
                <a:cxn ang="0">
                  <a:pos x="29" y="100"/>
                </a:cxn>
                <a:cxn ang="0">
                  <a:pos x="17" y="121"/>
                </a:cxn>
                <a:cxn ang="0">
                  <a:pos x="12" y="131"/>
                </a:cxn>
                <a:cxn ang="0">
                  <a:pos x="7" y="141"/>
                </a:cxn>
                <a:cxn ang="0">
                  <a:pos x="3" y="153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1" y="167"/>
                </a:cxn>
                <a:cxn ang="0">
                  <a:pos x="2" y="169"/>
                </a:cxn>
                <a:cxn ang="0">
                  <a:pos x="4" y="169"/>
                </a:cxn>
                <a:cxn ang="0">
                  <a:pos x="5" y="170"/>
                </a:cxn>
                <a:cxn ang="0">
                  <a:pos x="7" y="169"/>
                </a:cxn>
                <a:cxn ang="0">
                  <a:pos x="8" y="168"/>
                </a:cxn>
                <a:cxn ang="0">
                  <a:pos x="9" y="166"/>
                </a:cxn>
                <a:cxn ang="0">
                  <a:pos x="9" y="166"/>
                </a:cxn>
                <a:cxn ang="0">
                  <a:pos x="12" y="155"/>
                </a:cxn>
                <a:cxn ang="0">
                  <a:pos x="16" y="145"/>
                </a:cxn>
                <a:cxn ang="0">
                  <a:pos x="21" y="134"/>
                </a:cxn>
                <a:cxn ang="0">
                  <a:pos x="26" y="124"/>
                </a:cxn>
                <a:cxn ang="0">
                  <a:pos x="39" y="104"/>
                </a:cxn>
                <a:cxn ang="0">
                  <a:pos x="50" y="85"/>
                </a:cxn>
                <a:cxn ang="0">
                  <a:pos x="50" y="85"/>
                </a:cxn>
                <a:cxn ang="0">
                  <a:pos x="63" y="63"/>
                </a:cxn>
                <a:cxn ang="0">
                  <a:pos x="76" y="42"/>
                </a:cxn>
                <a:cxn ang="0">
                  <a:pos x="76" y="42"/>
                </a:cxn>
                <a:cxn ang="0">
                  <a:pos x="82" y="33"/>
                </a:cxn>
                <a:cxn ang="0">
                  <a:pos x="89" y="24"/>
                </a:cxn>
                <a:cxn ang="0">
                  <a:pos x="97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70">
                  <a:moveTo>
                    <a:pt x="95" y="2"/>
                  </a:moveTo>
                  <a:lnTo>
                    <a:pt x="95" y="2"/>
                  </a:lnTo>
                  <a:lnTo>
                    <a:pt x="88" y="11"/>
                  </a:lnTo>
                  <a:lnTo>
                    <a:pt x="81" y="20"/>
                  </a:lnTo>
                  <a:lnTo>
                    <a:pt x="74" y="28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55" y="59"/>
                  </a:lnTo>
                  <a:lnTo>
                    <a:pt x="42" y="79"/>
                  </a:lnTo>
                  <a:lnTo>
                    <a:pt x="42" y="79"/>
                  </a:lnTo>
                  <a:lnTo>
                    <a:pt x="29" y="100"/>
                  </a:lnTo>
                  <a:lnTo>
                    <a:pt x="17" y="121"/>
                  </a:lnTo>
                  <a:lnTo>
                    <a:pt x="12" y="131"/>
                  </a:lnTo>
                  <a:lnTo>
                    <a:pt x="7" y="141"/>
                  </a:lnTo>
                  <a:lnTo>
                    <a:pt x="3" y="153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1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5" y="170"/>
                  </a:lnTo>
                  <a:lnTo>
                    <a:pt x="7" y="169"/>
                  </a:lnTo>
                  <a:lnTo>
                    <a:pt x="8" y="168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12" y="155"/>
                  </a:lnTo>
                  <a:lnTo>
                    <a:pt x="16" y="145"/>
                  </a:lnTo>
                  <a:lnTo>
                    <a:pt x="21" y="134"/>
                  </a:lnTo>
                  <a:lnTo>
                    <a:pt x="26" y="124"/>
                  </a:lnTo>
                  <a:lnTo>
                    <a:pt x="39" y="104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63" y="63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82" y="33"/>
                  </a:lnTo>
                  <a:lnTo>
                    <a:pt x="89" y="24"/>
                  </a:lnTo>
                  <a:lnTo>
                    <a:pt x="97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0" name="Freeform 296"/>
            <p:cNvSpPr/>
            <p:nvPr/>
          </p:nvSpPr>
          <p:spPr bwMode="auto">
            <a:xfrm>
              <a:off x="3359150" y="3557588"/>
              <a:ext cx="49213" cy="88900"/>
            </a:xfrm>
            <a:custGeom>
              <a:avLst/>
              <a:gdLst/>
              <a:ahLst/>
              <a:cxnLst>
                <a:cxn ang="0">
                  <a:pos x="86" y="4"/>
                </a:cxn>
                <a:cxn ang="0">
                  <a:pos x="86" y="4"/>
                </a:cxn>
                <a:cxn ang="0">
                  <a:pos x="63" y="47"/>
                </a:cxn>
                <a:cxn ang="0">
                  <a:pos x="52" y="69"/>
                </a:cxn>
                <a:cxn ang="0">
                  <a:pos x="39" y="89"/>
                </a:cxn>
                <a:cxn ang="0">
                  <a:pos x="39" y="89"/>
                </a:cxn>
                <a:cxn ang="0">
                  <a:pos x="28" y="107"/>
                </a:cxn>
                <a:cxn ang="0">
                  <a:pos x="16" y="123"/>
                </a:cxn>
                <a:cxn ang="0">
                  <a:pos x="11" y="133"/>
                </a:cxn>
                <a:cxn ang="0">
                  <a:pos x="6" y="141"/>
                </a:cxn>
                <a:cxn ang="0">
                  <a:pos x="3" y="151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9" y="164"/>
                </a:cxn>
                <a:cxn ang="0">
                  <a:pos x="9" y="164"/>
                </a:cxn>
                <a:cxn ang="0">
                  <a:pos x="12" y="153"/>
                </a:cxn>
                <a:cxn ang="0">
                  <a:pos x="16" y="143"/>
                </a:cxn>
                <a:cxn ang="0">
                  <a:pos x="21" y="134"/>
                </a:cxn>
                <a:cxn ang="0">
                  <a:pos x="27" y="124"/>
                </a:cxn>
                <a:cxn ang="0">
                  <a:pos x="39" y="107"/>
                </a:cxn>
                <a:cxn ang="0">
                  <a:pos x="52" y="88"/>
                </a:cxn>
                <a:cxn ang="0">
                  <a:pos x="52" y="88"/>
                </a:cxn>
                <a:cxn ang="0">
                  <a:pos x="63" y="69"/>
                </a:cxn>
                <a:cxn ang="0">
                  <a:pos x="73" y="49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3" y="2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4"/>
                </a:cxn>
                <a:cxn ang="0">
                  <a:pos x="86" y="4"/>
                </a:cxn>
              </a:cxnLst>
              <a:rect l="0" t="0" r="r" b="b"/>
              <a:pathLst>
                <a:path w="94" h="167">
                  <a:moveTo>
                    <a:pt x="86" y="4"/>
                  </a:moveTo>
                  <a:lnTo>
                    <a:pt x="86" y="4"/>
                  </a:lnTo>
                  <a:lnTo>
                    <a:pt x="63" y="47"/>
                  </a:lnTo>
                  <a:lnTo>
                    <a:pt x="52" y="69"/>
                  </a:lnTo>
                  <a:lnTo>
                    <a:pt x="39" y="89"/>
                  </a:lnTo>
                  <a:lnTo>
                    <a:pt x="39" y="89"/>
                  </a:lnTo>
                  <a:lnTo>
                    <a:pt x="28" y="107"/>
                  </a:lnTo>
                  <a:lnTo>
                    <a:pt x="16" y="123"/>
                  </a:lnTo>
                  <a:lnTo>
                    <a:pt x="11" y="133"/>
                  </a:lnTo>
                  <a:lnTo>
                    <a:pt x="6" y="141"/>
                  </a:lnTo>
                  <a:lnTo>
                    <a:pt x="3" y="151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9" y="164"/>
                  </a:lnTo>
                  <a:lnTo>
                    <a:pt x="9" y="164"/>
                  </a:lnTo>
                  <a:lnTo>
                    <a:pt x="12" y="153"/>
                  </a:lnTo>
                  <a:lnTo>
                    <a:pt x="16" y="143"/>
                  </a:lnTo>
                  <a:lnTo>
                    <a:pt x="21" y="134"/>
                  </a:lnTo>
                  <a:lnTo>
                    <a:pt x="27" y="124"/>
                  </a:lnTo>
                  <a:lnTo>
                    <a:pt x="39" y="107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63" y="69"/>
                  </a:lnTo>
                  <a:lnTo>
                    <a:pt x="73" y="49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3" y="2"/>
                  </a:lnTo>
                  <a:lnTo>
                    <a:pt x="92" y="1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4"/>
                  </a:lnTo>
                  <a:lnTo>
                    <a:pt x="8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1" name="Freeform 297"/>
            <p:cNvSpPr/>
            <p:nvPr/>
          </p:nvSpPr>
          <p:spPr bwMode="auto">
            <a:xfrm>
              <a:off x="3373438" y="3598863"/>
              <a:ext cx="47625" cy="69850"/>
            </a:xfrm>
            <a:custGeom>
              <a:avLst/>
              <a:gdLst/>
              <a:ahLst/>
              <a:cxnLst>
                <a:cxn ang="0">
                  <a:pos x="82" y="1"/>
                </a:cxn>
                <a:cxn ang="0">
                  <a:pos x="82" y="1"/>
                </a:cxn>
                <a:cxn ang="0">
                  <a:pos x="71" y="14"/>
                </a:cxn>
                <a:cxn ang="0">
                  <a:pos x="61" y="28"/>
                </a:cxn>
                <a:cxn ang="0">
                  <a:pos x="52" y="42"/>
                </a:cxn>
                <a:cxn ang="0">
                  <a:pos x="43" y="57"/>
                </a:cxn>
                <a:cxn ang="0">
                  <a:pos x="43" y="57"/>
                </a:cxn>
                <a:cxn ang="0">
                  <a:pos x="23" y="91"/>
                </a:cxn>
                <a:cxn ang="0">
                  <a:pos x="23" y="91"/>
                </a:cxn>
                <a:cxn ang="0">
                  <a:pos x="13" y="108"/>
                </a:cxn>
                <a:cxn ang="0">
                  <a:pos x="8" y="119"/>
                </a:cxn>
                <a:cxn ang="0">
                  <a:pos x="5" y="122"/>
                </a:cxn>
                <a:cxn ang="0">
                  <a:pos x="3" y="124"/>
                </a:cxn>
                <a:cxn ang="0">
                  <a:pos x="3" y="124"/>
                </a:cxn>
                <a:cxn ang="0">
                  <a:pos x="1" y="125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7" y="132"/>
                </a:cxn>
                <a:cxn ang="0">
                  <a:pos x="11" y="130"/>
                </a:cxn>
                <a:cxn ang="0">
                  <a:pos x="13" y="127"/>
                </a:cxn>
                <a:cxn ang="0">
                  <a:pos x="17" y="120"/>
                </a:cxn>
                <a:cxn ang="0">
                  <a:pos x="17" y="120"/>
                </a:cxn>
                <a:cxn ang="0">
                  <a:pos x="28" y="101"/>
                </a:cxn>
                <a:cxn ang="0">
                  <a:pos x="39" y="81"/>
                </a:cxn>
                <a:cxn ang="0">
                  <a:pos x="39" y="81"/>
                </a:cxn>
                <a:cxn ang="0">
                  <a:pos x="49" y="62"/>
                </a:cxn>
                <a:cxn ang="0">
                  <a:pos x="62" y="43"/>
                </a:cxn>
                <a:cxn ang="0">
                  <a:pos x="74" y="25"/>
                </a:cxn>
                <a:cxn ang="0">
                  <a:pos x="81" y="16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2" y="1"/>
                </a:cxn>
              </a:cxnLst>
              <a:rect l="0" t="0" r="r" b="b"/>
              <a:pathLst>
                <a:path w="90" h="132">
                  <a:moveTo>
                    <a:pt x="82" y="1"/>
                  </a:moveTo>
                  <a:lnTo>
                    <a:pt x="82" y="1"/>
                  </a:lnTo>
                  <a:lnTo>
                    <a:pt x="71" y="14"/>
                  </a:lnTo>
                  <a:lnTo>
                    <a:pt x="61" y="28"/>
                  </a:lnTo>
                  <a:lnTo>
                    <a:pt x="52" y="42"/>
                  </a:lnTo>
                  <a:lnTo>
                    <a:pt x="43" y="57"/>
                  </a:lnTo>
                  <a:lnTo>
                    <a:pt x="43" y="57"/>
                  </a:lnTo>
                  <a:lnTo>
                    <a:pt x="23" y="91"/>
                  </a:lnTo>
                  <a:lnTo>
                    <a:pt x="23" y="91"/>
                  </a:lnTo>
                  <a:lnTo>
                    <a:pt x="13" y="108"/>
                  </a:lnTo>
                  <a:lnTo>
                    <a:pt x="8" y="119"/>
                  </a:lnTo>
                  <a:lnTo>
                    <a:pt x="5" y="122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1" y="125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7" y="132"/>
                  </a:lnTo>
                  <a:lnTo>
                    <a:pt x="11" y="130"/>
                  </a:lnTo>
                  <a:lnTo>
                    <a:pt x="13" y="127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28" y="101"/>
                  </a:lnTo>
                  <a:lnTo>
                    <a:pt x="39" y="81"/>
                  </a:lnTo>
                  <a:lnTo>
                    <a:pt x="39" y="81"/>
                  </a:lnTo>
                  <a:lnTo>
                    <a:pt x="49" y="62"/>
                  </a:lnTo>
                  <a:lnTo>
                    <a:pt x="62" y="43"/>
                  </a:lnTo>
                  <a:lnTo>
                    <a:pt x="74" y="25"/>
                  </a:lnTo>
                  <a:lnTo>
                    <a:pt x="81" y="16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2" name="Freeform 298"/>
            <p:cNvSpPr/>
            <p:nvPr/>
          </p:nvSpPr>
          <p:spPr bwMode="auto">
            <a:xfrm>
              <a:off x="3398838" y="3617913"/>
              <a:ext cx="46038" cy="77788"/>
            </a:xfrm>
            <a:custGeom>
              <a:avLst/>
              <a:gdLst/>
              <a:ahLst/>
              <a:cxnLst>
                <a:cxn ang="0">
                  <a:pos x="77" y="4"/>
                </a:cxn>
                <a:cxn ang="0">
                  <a:pos x="77" y="4"/>
                </a:cxn>
                <a:cxn ang="0">
                  <a:pos x="76" y="9"/>
                </a:cxn>
                <a:cxn ang="0">
                  <a:pos x="74" y="14"/>
                </a:cxn>
                <a:cxn ang="0">
                  <a:pos x="68" y="23"/>
                </a:cxn>
                <a:cxn ang="0">
                  <a:pos x="54" y="39"/>
                </a:cxn>
                <a:cxn ang="0">
                  <a:pos x="54" y="39"/>
                </a:cxn>
                <a:cxn ang="0">
                  <a:pos x="42" y="55"/>
                </a:cxn>
                <a:cxn ang="0">
                  <a:pos x="31" y="72"/>
                </a:cxn>
                <a:cxn ang="0">
                  <a:pos x="31" y="72"/>
                </a:cxn>
                <a:cxn ang="0">
                  <a:pos x="22" y="87"/>
                </a:cxn>
                <a:cxn ang="0">
                  <a:pos x="13" y="102"/>
                </a:cxn>
                <a:cxn ang="0">
                  <a:pos x="9" y="111"/>
                </a:cxn>
                <a:cxn ang="0">
                  <a:pos x="6" y="119"/>
                </a:cxn>
                <a:cxn ang="0">
                  <a:pos x="2" y="127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1" y="143"/>
                </a:cxn>
                <a:cxn ang="0">
                  <a:pos x="2" y="144"/>
                </a:cxn>
                <a:cxn ang="0">
                  <a:pos x="3" y="145"/>
                </a:cxn>
                <a:cxn ang="0">
                  <a:pos x="6" y="146"/>
                </a:cxn>
                <a:cxn ang="0">
                  <a:pos x="7" y="145"/>
                </a:cxn>
                <a:cxn ang="0">
                  <a:pos x="9" y="144"/>
                </a:cxn>
                <a:cxn ang="0">
                  <a:pos x="10" y="143"/>
                </a:cxn>
                <a:cxn ang="0">
                  <a:pos x="10" y="141"/>
                </a:cxn>
                <a:cxn ang="0">
                  <a:pos x="10" y="141"/>
                </a:cxn>
                <a:cxn ang="0">
                  <a:pos x="11" y="130"/>
                </a:cxn>
                <a:cxn ang="0">
                  <a:pos x="15" y="119"/>
                </a:cxn>
                <a:cxn ang="0">
                  <a:pos x="19" y="108"/>
                </a:cxn>
                <a:cxn ang="0">
                  <a:pos x="25" y="97"/>
                </a:cxn>
                <a:cxn ang="0">
                  <a:pos x="39" y="75"/>
                </a:cxn>
                <a:cxn ang="0">
                  <a:pos x="52" y="57"/>
                </a:cxn>
                <a:cxn ang="0">
                  <a:pos x="52" y="57"/>
                </a:cxn>
                <a:cxn ang="0">
                  <a:pos x="62" y="45"/>
                </a:cxn>
                <a:cxn ang="0">
                  <a:pos x="73" y="32"/>
                </a:cxn>
                <a:cxn ang="0">
                  <a:pos x="77" y="26"/>
                </a:cxn>
                <a:cxn ang="0">
                  <a:pos x="81" y="19"/>
                </a:cxn>
                <a:cxn ang="0">
                  <a:pos x="84" y="12"/>
                </a:cxn>
                <a:cxn ang="0">
                  <a:pos x="86" y="4"/>
                </a:cxn>
                <a:cxn ang="0">
                  <a:pos x="86" y="4"/>
                </a:cxn>
                <a:cxn ang="0">
                  <a:pos x="86" y="2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4"/>
                </a:cxn>
                <a:cxn ang="0">
                  <a:pos x="77" y="4"/>
                </a:cxn>
              </a:cxnLst>
              <a:rect l="0" t="0" r="r" b="b"/>
              <a:pathLst>
                <a:path w="86" h="146">
                  <a:moveTo>
                    <a:pt x="77" y="4"/>
                  </a:moveTo>
                  <a:lnTo>
                    <a:pt x="77" y="4"/>
                  </a:lnTo>
                  <a:lnTo>
                    <a:pt x="76" y="9"/>
                  </a:lnTo>
                  <a:lnTo>
                    <a:pt x="74" y="14"/>
                  </a:lnTo>
                  <a:lnTo>
                    <a:pt x="68" y="23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42" y="55"/>
                  </a:lnTo>
                  <a:lnTo>
                    <a:pt x="31" y="72"/>
                  </a:lnTo>
                  <a:lnTo>
                    <a:pt x="31" y="72"/>
                  </a:lnTo>
                  <a:lnTo>
                    <a:pt x="22" y="87"/>
                  </a:lnTo>
                  <a:lnTo>
                    <a:pt x="13" y="102"/>
                  </a:lnTo>
                  <a:lnTo>
                    <a:pt x="9" y="111"/>
                  </a:lnTo>
                  <a:lnTo>
                    <a:pt x="6" y="119"/>
                  </a:lnTo>
                  <a:lnTo>
                    <a:pt x="2" y="127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1" y="143"/>
                  </a:lnTo>
                  <a:lnTo>
                    <a:pt x="2" y="144"/>
                  </a:lnTo>
                  <a:lnTo>
                    <a:pt x="3" y="145"/>
                  </a:lnTo>
                  <a:lnTo>
                    <a:pt x="6" y="146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41"/>
                  </a:lnTo>
                  <a:lnTo>
                    <a:pt x="11" y="130"/>
                  </a:lnTo>
                  <a:lnTo>
                    <a:pt x="15" y="119"/>
                  </a:lnTo>
                  <a:lnTo>
                    <a:pt x="19" y="108"/>
                  </a:lnTo>
                  <a:lnTo>
                    <a:pt x="25" y="97"/>
                  </a:lnTo>
                  <a:lnTo>
                    <a:pt x="39" y="75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62" y="45"/>
                  </a:lnTo>
                  <a:lnTo>
                    <a:pt x="73" y="32"/>
                  </a:lnTo>
                  <a:lnTo>
                    <a:pt x="77" y="26"/>
                  </a:lnTo>
                  <a:lnTo>
                    <a:pt x="81" y="19"/>
                  </a:lnTo>
                  <a:lnTo>
                    <a:pt x="84" y="12"/>
                  </a:lnTo>
                  <a:lnTo>
                    <a:pt x="86" y="4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4"/>
                  </a:lnTo>
                  <a:lnTo>
                    <a:pt x="7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3" name="Freeform 299"/>
            <p:cNvSpPr/>
            <p:nvPr/>
          </p:nvSpPr>
          <p:spPr bwMode="auto">
            <a:xfrm>
              <a:off x="3429000" y="3648075"/>
              <a:ext cx="42863" cy="68263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52" y="31"/>
                </a:cxn>
                <a:cxn ang="0">
                  <a:pos x="32" y="60"/>
                </a:cxn>
                <a:cxn ang="0">
                  <a:pos x="24" y="74"/>
                </a:cxn>
                <a:cxn ang="0">
                  <a:pos x="16" y="90"/>
                </a:cxn>
                <a:cxn ang="0">
                  <a:pos x="7" y="10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17" y="108"/>
                </a:cxn>
                <a:cxn ang="0">
                  <a:pos x="24" y="93"/>
                </a:cxn>
                <a:cxn ang="0">
                  <a:pos x="32" y="78"/>
                </a:cxn>
                <a:cxn ang="0">
                  <a:pos x="41" y="63"/>
                </a:cxn>
                <a:cxn ang="0">
                  <a:pos x="60" y="35"/>
                </a:cxn>
                <a:cxn ang="0">
                  <a:pos x="81" y="7"/>
                </a:cxn>
                <a:cxn ang="0">
                  <a:pos x="81" y="7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1" y="2"/>
                </a:cxn>
                <a:cxn ang="0">
                  <a:pos x="79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1" h="127">
                  <a:moveTo>
                    <a:pt x="72" y="2"/>
                  </a:moveTo>
                  <a:lnTo>
                    <a:pt x="72" y="2"/>
                  </a:lnTo>
                  <a:lnTo>
                    <a:pt x="52" y="31"/>
                  </a:lnTo>
                  <a:lnTo>
                    <a:pt x="32" y="60"/>
                  </a:lnTo>
                  <a:lnTo>
                    <a:pt x="24" y="74"/>
                  </a:lnTo>
                  <a:lnTo>
                    <a:pt x="16" y="90"/>
                  </a:lnTo>
                  <a:lnTo>
                    <a:pt x="7" y="10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17" y="108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1" y="63"/>
                  </a:lnTo>
                  <a:lnTo>
                    <a:pt x="60" y="35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79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4" name="Freeform 300"/>
            <p:cNvSpPr/>
            <p:nvPr/>
          </p:nvSpPr>
          <p:spPr bwMode="auto">
            <a:xfrm>
              <a:off x="3449638" y="3665538"/>
              <a:ext cx="38100" cy="809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3" y="21"/>
                </a:cxn>
                <a:cxn ang="0">
                  <a:pos x="44" y="40"/>
                </a:cxn>
                <a:cxn ang="0">
                  <a:pos x="34" y="59"/>
                </a:cxn>
                <a:cxn ang="0">
                  <a:pos x="25" y="78"/>
                </a:cxn>
                <a:cxn ang="0">
                  <a:pos x="25" y="78"/>
                </a:cxn>
                <a:cxn ang="0">
                  <a:pos x="16" y="94"/>
                </a:cxn>
                <a:cxn ang="0">
                  <a:pos x="9" y="112"/>
                </a:cxn>
                <a:cxn ang="0">
                  <a:pos x="6" y="120"/>
                </a:cxn>
                <a:cxn ang="0">
                  <a:pos x="3" y="129"/>
                </a:cxn>
                <a:cxn ang="0">
                  <a:pos x="1" y="137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3" y="151"/>
                </a:cxn>
                <a:cxn ang="0">
                  <a:pos x="5" y="152"/>
                </a:cxn>
                <a:cxn ang="0">
                  <a:pos x="7" y="151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7" y="117"/>
                </a:cxn>
                <a:cxn ang="0">
                  <a:pos x="21" y="106"/>
                </a:cxn>
                <a:cxn ang="0">
                  <a:pos x="30" y="88"/>
                </a:cxn>
                <a:cxn ang="0">
                  <a:pos x="41" y="69"/>
                </a:cxn>
                <a:cxn ang="0">
                  <a:pos x="41" y="69"/>
                </a:cxn>
                <a:cxn ang="0">
                  <a:pos x="48" y="54"/>
                </a:cxn>
                <a:cxn ang="0">
                  <a:pos x="55" y="38"/>
                </a:cxn>
                <a:cxn ang="0">
                  <a:pos x="62" y="23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152">
                  <a:moveTo>
                    <a:pt x="62" y="2"/>
                  </a:moveTo>
                  <a:lnTo>
                    <a:pt x="62" y="2"/>
                  </a:lnTo>
                  <a:lnTo>
                    <a:pt x="53" y="21"/>
                  </a:lnTo>
                  <a:lnTo>
                    <a:pt x="44" y="40"/>
                  </a:lnTo>
                  <a:lnTo>
                    <a:pt x="34" y="59"/>
                  </a:lnTo>
                  <a:lnTo>
                    <a:pt x="25" y="78"/>
                  </a:lnTo>
                  <a:lnTo>
                    <a:pt x="25" y="78"/>
                  </a:lnTo>
                  <a:lnTo>
                    <a:pt x="16" y="94"/>
                  </a:lnTo>
                  <a:lnTo>
                    <a:pt x="9" y="112"/>
                  </a:lnTo>
                  <a:lnTo>
                    <a:pt x="6" y="120"/>
                  </a:lnTo>
                  <a:lnTo>
                    <a:pt x="3" y="129"/>
                  </a:lnTo>
                  <a:lnTo>
                    <a:pt x="1" y="137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3" y="151"/>
                  </a:lnTo>
                  <a:lnTo>
                    <a:pt x="5" y="152"/>
                  </a:lnTo>
                  <a:lnTo>
                    <a:pt x="7" y="151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7" y="117"/>
                  </a:lnTo>
                  <a:lnTo>
                    <a:pt x="21" y="106"/>
                  </a:lnTo>
                  <a:lnTo>
                    <a:pt x="30" y="88"/>
                  </a:lnTo>
                  <a:lnTo>
                    <a:pt x="41" y="69"/>
                  </a:lnTo>
                  <a:lnTo>
                    <a:pt x="41" y="69"/>
                  </a:lnTo>
                  <a:lnTo>
                    <a:pt x="48" y="54"/>
                  </a:lnTo>
                  <a:lnTo>
                    <a:pt x="55" y="38"/>
                  </a:lnTo>
                  <a:lnTo>
                    <a:pt x="62" y="23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5" name="Freeform 301"/>
            <p:cNvSpPr/>
            <p:nvPr/>
          </p:nvSpPr>
          <p:spPr bwMode="auto">
            <a:xfrm>
              <a:off x="3481388" y="3683000"/>
              <a:ext cx="38100" cy="6826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58" y="9"/>
                </a:cxn>
                <a:cxn ang="0">
                  <a:pos x="53" y="17"/>
                </a:cxn>
                <a:cxn ang="0">
                  <a:pos x="48" y="24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0" y="38"/>
                </a:cxn>
                <a:cxn ang="0">
                  <a:pos x="35" y="48"/>
                </a:cxn>
                <a:cxn ang="0">
                  <a:pos x="32" y="56"/>
                </a:cxn>
                <a:cxn ang="0">
                  <a:pos x="29" y="64"/>
                </a:cxn>
                <a:cxn ang="0">
                  <a:pos x="29" y="64"/>
                </a:cxn>
                <a:cxn ang="0">
                  <a:pos x="24" y="73"/>
                </a:cxn>
                <a:cxn ang="0">
                  <a:pos x="19" y="82"/>
                </a:cxn>
                <a:cxn ang="0">
                  <a:pos x="13" y="90"/>
                </a:cxn>
                <a:cxn ang="0">
                  <a:pos x="8" y="99"/>
                </a:cxn>
                <a:cxn ang="0">
                  <a:pos x="8" y="99"/>
                </a:cxn>
                <a:cxn ang="0">
                  <a:pos x="6" y="104"/>
                </a:cxn>
                <a:cxn ang="0">
                  <a:pos x="5" y="111"/>
                </a:cxn>
                <a:cxn ang="0">
                  <a:pos x="2" y="116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0" y="125"/>
                </a:cxn>
                <a:cxn ang="0">
                  <a:pos x="2" y="127"/>
                </a:cxn>
                <a:cxn ang="0">
                  <a:pos x="5" y="128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2" y="97"/>
                </a:cxn>
                <a:cxn ang="0">
                  <a:pos x="29" y="83"/>
                </a:cxn>
                <a:cxn ang="0">
                  <a:pos x="38" y="68"/>
                </a:cxn>
                <a:cxn ang="0">
                  <a:pos x="38" y="68"/>
                </a:cxn>
                <a:cxn ang="0">
                  <a:pos x="41" y="63"/>
                </a:cxn>
                <a:cxn ang="0">
                  <a:pos x="44" y="56"/>
                </a:cxn>
                <a:cxn ang="0">
                  <a:pos x="49" y="42"/>
                </a:cxn>
                <a:cxn ang="0">
                  <a:pos x="49" y="42"/>
                </a:cxn>
                <a:cxn ang="0">
                  <a:pos x="54" y="33"/>
                </a:cxn>
                <a:cxn ang="0">
                  <a:pos x="59" y="25"/>
                </a:cxn>
                <a:cxn ang="0">
                  <a:pos x="65" y="16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128">
                  <a:moveTo>
                    <a:pt x="62" y="2"/>
                  </a:moveTo>
                  <a:lnTo>
                    <a:pt x="62" y="2"/>
                  </a:lnTo>
                  <a:lnTo>
                    <a:pt x="58" y="9"/>
                  </a:lnTo>
                  <a:lnTo>
                    <a:pt x="53" y="17"/>
                  </a:lnTo>
                  <a:lnTo>
                    <a:pt x="48" y="24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0" y="38"/>
                  </a:lnTo>
                  <a:lnTo>
                    <a:pt x="35" y="48"/>
                  </a:lnTo>
                  <a:lnTo>
                    <a:pt x="32" y="56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4" y="73"/>
                  </a:lnTo>
                  <a:lnTo>
                    <a:pt x="19" y="82"/>
                  </a:lnTo>
                  <a:lnTo>
                    <a:pt x="13" y="90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6" y="104"/>
                  </a:lnTo>
                  <a:lnTo>
                    <a:pt x="5" y="111"/>
                  </a:lnTo>
                  <a:lnTo>
                    <a:pt x="2" y="116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5" y="128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2" y="97"/>
                  </a:lnTo>
                  <a:lnTo>
                    <a:pt x="29" y="83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6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54" y="33"/>
                  </a:lnTo>
                  <a:lnTo>
                    <a:pt x="59" y="25"/>
                  </a:lnTo>
                  <a:lnTo>
                    <a:pt x="65" y="16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6" name="Freeform 302"/>
            <p:cNvSpPr/>
            <p:nvPr/>
          </p:nvSpPr>
          <p:spPr bwMode="auto">
            <a:xfrm>
              <a:off x="3514725" y="3687763"/>
              <a:ext cx="39688" cy="82550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4" y="15"/>
                </a:cxn>
                <a:cxn ang="0">
                  <a:pos x="60" y="25"/>
                </a:cxn>
                <a:cxn ang="0">
                  <a:pos x="56" y="35"/>
                </a:cxn>
                <a:cxn ang="0">
                  <a:pos x="50" y="46"/>
                </a:cxn>
                <a:cxn ang="0">
                  <a:pos x="50" y="46"/>
                </a:cxn>
                <a:cxn ang="0">
                  <a:pos x="45" y="54"/>
                </a:cxn>
                <a:cxn ang="0">
                  <a:pos x="39" y="62"/>
                </a:cxn>
                <a:cxn ang="0">
                  <a:pos x="33" y="71"/>
                </a:cxn>
                <a:cxn ang="0">
                  <a:pos x="29" y="80"/>
                </a:cxn>
                <a:cxn ang="0">
                  <a:pos x="29" y="80"/>
                </a:cxn>
                <a:cxn ang="0">
                  <a:pos x="21" y="104"/>
                </a:cxn>
                <a:cxn ang="0">
                  <a:pos x="17" y="115"/>
                </a:cxn>
                <a:cxn ang="0">
                  <a:pos x="11" y="126"/>
                </a:cxn>
                <a:cxn ang="0">
                  <a:pos x="11" y="126"/>
                </a:cxn>
                <a:cxn ang="0">
                  <a:pos x="7" y="135"/>
                </a:cxn>
                <a:cxn ang="0">
                  <a:pos x="2" y="144"/>
                </a:cxn>
                <a:cxn ang="0">
                  <a:pos x="2" y="144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52"/>
                </a:cxn>
                <a:cxn ang="0">
                  <a:pos x="0" y="152"/>
                </a:cxn>
                <a:cxn ang="0">
                  <a:pos x="1" y="154"/>
                </a:cxn>
                <a:cxn ang="0">
                  <a:pos x="2" y="155"/>
                </a:cxn>
                <a:cxn ang="0">
                  <a:pos x="4" y="156"/>
                </a:cxn>
                <a:cxn ang="0">
                  <a:pos x="8" y="156"/>
                </a:cxn>
                <a:cxn ang="0">
                  <a:pos x="10" y="155"/>
                </a:cxn>
                <a:cxn ang="0">
                  <a:pos x="10" y="153"/>
                </a:cxn>
                <a:cxn ang="0">
                  <a:pos x="10" y="153"/>
                </a:cxn>
                <a:cxn ang="0">
                  <a:pos x="12" y="145"/>
                </a:cxn>
                <a:cxn ang="0">
                  <a:pos x="15" y="137"/>
                </a:cxn>
                <a:cxn ang="0">
                  <a:pos x="22" y="121"/>
                </a:cxn>
                <a:cxn ang="0">
                  <a:pos x="30" y="105"/>
                </a:cxn>
                <a:cxn ang="0">
                  <a:pos x="33" y="96"/>
                </a:cxn>
                <a:cxn ang="0">
                  <a:pos x="36" y="89"/>
                </a:cxn>
                <a:cxn ang="0">
                  <a:pos x="36" y="89"/>
                </a:cxn>
                <a:cxn ang="0">
                  <a:pos x="39" y="83"/>
                </a:cxn>
                <a:cxn ang="0">
                  <a:pos x="42" y="77"/>
                </a:cxn>
                <a:cxn ang="0">
                  <a:pos x="48" y="65"/>
                </a:cxn>
                <a:cxn ang="0">
                  <a:pos x="55" y="55"/>
                </a:cxn>
                <a:cxn ang="0">
                  <a:pos x="62" y="44"/>
                </a:cxn>
                <a:cxn ang="0">
                  <a:pos x="62" y="44"/>
                </a:cxn>
                <a:cxn ang="0">
                  <a:pos x="66" y="34"/>
                </a:cxn>
                <a:cxn ang="0">
                  <a:pos x="71" y="26"/>
                </a:cxn>
                <a:cxn ang="0">
                  <a:pos x="74" y="16"/>
                </a:cxn>
                <a:cxn ang="0">
                  <a:pos x="77" y="7"/>
                </a:cxn>
                <a:cxn ang="0">
                  <a:pos x="77" y="7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7" y="2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7" h="156">
                  <a:moveTo>
                    <a:pt x="67" y="3"/>
                  </a:moveTo>
                  <a:lnTo>
                    <a:pt x="67" y="3"/>
                  </a:lnTo>
                  <a:lnTo>
                    <a:pt x="64" y="15"/>
                  </a:lnTo>
                  <a:lnTo>
                    <a:pt x="60" y="25"/>
                  </a:lnTo>
                  <a:lnTo>
                    <a:pt x="56" y="35"/>
                  </a:lnTo>
                  <a:lnTo>
                    <a:pt x="50" y="46"/>
                  </a:lnTo>
                  <a:lnTo>
                    <a:pt x="50" y="46"/>
                  </a:lnTo>
                  <a:lnTo>
                    <a:pt x="45" y="54"/>
                  </a:lnTo>
                  <a:lnTo>
                    <a:pt x="39" y="62"/>
                  </a:lnTo>
                  <a:lnTo>
                    <a:pt x="33" y="71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21" y="104"/>
                  </a:lnTo>
                  <a:lnTo>
                    <a:pt x="17" y="115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7" y="135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54"/>
                  </a:lnTo>
                  <a:lnTo>
                    <a:pt x="2" y="155"/>
                  </a:lnTo>
                  <a:lnTo>
                    <a:pt x="4" y="156"/>
                  </a:lnTo>
                  <a:lnTo>
                    <a:pt x="8" y="156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3"/>
                  </a:lnTo>
                  <a:lnTo>
                    <a:pt x="12" y="145"/>
                  </a:lnTo>
                  <a:lnTo>
                    <a:pt x="15" y="137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3" y="96"/>
                  </a:lnTo>
                  <a:lnTo>
                    <a:pt x="36" y="89"/>
                  </a:lnTo>
                  <a:lnTo>
                    <a:pt x="36" y="89"/>
                  </a:lnTo>
                  <a:lnTo>
                    <a:pt x="39" y="83"/>
                  </a:lnTo>
                  <a:lnTo>
                    <a:pt x="42" y="77"/>
                  </a:lnTo>
                  <a:lnTo>
                    <a:pt x="48" y="65"/>
                  </a:lnTo>
                  <a:lnTo>
                    <a:pt x="55" y="55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6" y="34"/>
                  </a:lnTo>
                  <a:lnTo>
                    <a:pt x="71" y="26"/>
                  </a:lnTo>
                  <a:lnTo>
                    <a:pt x="74" y="16"/>
                  </a:lnTo>
                  <a:lnTo>
                    <a:pt x="77" y="7"/>
                  </a:lnTo>
                  <a:lnTo>
                    <a:pt x="77" y="7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7" y="2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7" name="Freeform 303"/>
            <p:cNvSpPr/>
            <p:nvPr/>
          </p:nvSpPr>
          <p:spPr bwMode="auto">
            <a:xfrm>
              <a:off x="3541713" y="3703638"/>
              <a:ext cx="42863" cy="7461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80" y="1"/>
                </a:cxn>
                <a:cxn ang="0">
                  <a:pos x="77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3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10"/>
                </a:cxn>
                <a:cxn ang="0">
                  <a:pos x="70" y="13"/>
                </a:cxn>
                <a:cxn ang="0">
                  <a:pos x="68" y="16"/>
                </a:cxn>
                <a:cxn ang="0">
                  <a:pos x="65" y="19"/>
                </a:cxn>
                <a:cxn ang="0">
                  <a:pos x="59" y="25"/>
                </a:cxn>
                <a:cxn ang="0">
                  <a:pos x="57" y="28"/>
                </a:cxn>
                <a:cxn ang="0">
                  <a:pos x="55" y="31"/>
                </a:cxn>
                <a:cxn ang="0">
                  <a:pos x="55" y="31"/>
                </a:cxn>
                <a:cxn ang="0">
                  <a:pos x="51" y="38"/>
                </a:cxn>
                <a:cxn ang="0">
                  <a:pos x="46" y="46"/>
                </a:cxn>
                <a:cxn ang="0">
                  <a:pos x="41" y="53"/>
                </a:cxn>
                <a:cxn ang="0">
                  <a:pos x="38" y="60"/>
                </a:cxn>
                <a:cxn ang="0">
                  <a:pos x="38" y="60"/>
                </a:cxn>
                <a:cxn ang="0">
                  <a:pos x="34" y="70"/>
                </a:cxn>
                <a:cxn ang="0">
                  <a:pos x="29" y="80"/>
                </a:cxn>
                <a:cxn ang="0">
                  <a:pos x="19" y="98"/>
                </a:cxn>
                <a:cxn ang="0">
                  <a:pos x="8" y="117"/>
                </a:cxn>
                <a:cxn ang="0">
                  <a:pos x="4" y="126"/>
                </a:cxn>
                <a:cxn ang="0">
                  <a:pos x="0" y="137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0" y="140"/>
                </a:cxn>
                <a:cxn ang="0">
                  <a:pos x="1" y="141"/>
                </a:cxn>
                <a:cxn ang="0">
                  <a:pos x="3" y="142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8" y="118"/>
                </a:cxn>
                <a:cxn ang="0">
                  <a:pos x="28" y="97"/>
                </a:cxn>
                <a:cxn ang="0">
                  <a:pos x="39" y="78"/>
                </a:cxn>
                <a:cxn ang="0">
                  <a:pos x="51" y="59"/>
                </a:cxn>
                <a:cxn ang="0">
                  <a:pos x="51" y="59"/>
                </a:cxn>
                <a:cxn ang="0">
                  <a:pos x="57" y="49"/>
                </a:cxn>
                <a:cxn ang="0">
                  <a:pos x="62" y="39"/>
                </a:cxn>
                <a:cxn ang="0">
                  <a:pos x="68" y="30"/>
                </a:cxn>
                <a:cxn ang="0">
                  <a:pos x="75" y="22"/>
                </a:cxn>
                <a:cxn ang="0">
                  <a:pos x="75" y="22"/>
                </a:cxn>
                <a:cxn ang="0">
                  <a:pos x="78" y="18"/>
                </a:cxn>
                <a:cxn ang="0">
                  <a:pos x="81" y="14"/>
                </a:cxn>
                <a:cxn ang="0">
                  <a:pos x="81" y="8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81" h="142">
                  <a:moveTo>
                    <a:pt x="81" y="3"/>
                  </a:moveTo>
                  <a:lnTo>
                    <a:pt x="81" y="3"/>
                  </a:lnTo>
                  <a:lnTo>
                    <a:pt x="80" y="1"/>
                  </a:lnTo>
                  <a:lnTo>
                    <a:pt x="77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10"/>
                  </a:lnTo>
                  <a:lnTo>
                    <a:pt x="70" y="13"/>
                  </a:lnTo>
                  <a:lnTo>
                    <a:pt x="68" y="16"/>
                  </a:lnTo>
                  <a:lnTo>
                    <a:pt x="65" y="19"/>
                  </a:lnTo>
                  <a:lnTo>
                    <a:pt x="59" y="25"/>
                  </a:lnTo>
                  <a:lnTo>
                    <a:pt x="57" y="28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1" y="38"/>
                  </a:lnTo>
                  <a:lnTo>
                    <a:pt x="46" y="46"/>
                  </a:lnTo>
                  <a:lnTo>
                    <a:pt x="41" y="53"/>
                  </a:lnTo>
                  <a:lnTo>
                    <a:pt x="38" y="60"/>
                  </a:lnTo>
                  <a:lnTo>
                    <a:pt x="38" y="60"/>
                  </a:lnTo>
                  <a:lnTo>
                    <a:pt x="34" y="70"/>
                  </a:lnTo>
                  <a:lnTo>
                    <a:pt x="29" y="80"/>
                  </a:lnTo>
                  <a:lnTo>
                    <a:pt x="19" y="98"/>
                  </a:lnTo>
                  <a:lnTo>
                    <a:pt x="8" y="117"/>
                  </a:lnTo>
                  <a:lnTo>
                    <a:pt x="4" y="126"/>
                  </a:lnTo>
                  <a:lnTo>
                    <a:pt x="0" y="137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40"/>
                  </a:lnTo>
                  <a:lnTo>
                    <a:pt x="1" y="141"/>
                  </a:lnTo>
                  <a:lnTo>
                    <a:pt x="3" y="142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8" y="118"/>
                  </a:lnTo>
                  <a:lnTo>
                    <a:pt x="28" y="97"/>
                  </a:lnTo>
                  <a:lnTo>
                    <a:pt x="39" y="78"/>
                  </a:lnTo>
                  <a:lnTo>
                    <a:pt x="51" y="59"/>
                  </a:lnTo>
                  <a:lnTo>
                    <a:pt x="51" y="59"/>
                  </a:lnTo>
                  <a:lnTo>
                    <a:pt x="57" y="49"/>
                  </a:lnTo>
                  <a:lnTo>
                    <a:pt x="62" y="39"/>
                  </a:lnTo>
                  <a:lnTo>
                    <a:pt x="68" y="30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8" y="18"/>
                  </a:lnTo>
                  <a:lnTo>
                    <a:pt x="81" y="14"/>
                  </a:lnTo>
                  <a:lnTo>
                    <a:pt x="81" y="8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8" name="Freeform 304"/>
            <p:cNvSpPr/>
            <p:nvPr/>
          </p:nvSpPr>
          <p:spPr bwMode="auto">
            <a:xfrm>
              <a:off x="3570288" y="3708400"/>
              <a:ext cx="47625" cy="73025"/>
            </a:xfrm>
            <a:custGeom>
              <a:avLst/>
              <a:gdLst/>
              <a:ahLst/>
              <a:cxnLst>
                <a:cxn ang="0">
                  <a:pos x="81" y="2"/>
                </a:cxn>
                <a:cxn ang="0">
                  <a:pos x="81" y="2"/>
                </a:cxn>
                <a:cxn ang="0">
                  <a:pos x="59" y="37"/>
                </a:cxn>
                <a:cxn ang="0">
                  <a:pos x="35" y="72"/>
                </a:cxn>
                <a:cxn ang="0">
                  <a:pos x="35" y="72"/>
                </a:cxn>
                <a:cxn ang="0">
                  <a:pos x="25" y="86"/>
                </a:cxn>
                <a:cxn ang="0">
                  <a:pos x="15" y="100"/>
                </a:cxn>
                <a:cxn ang="0">
                  <a:pos x="7" y="114"/>
                </a:cxn>
                <a:cxn ang="0">
                  <a:pos x="0" y="131"/>
                </a:cxn>
                <a:cxn ang="0">
                  <a:pos x="0" y="131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5"/>
                </a:cxn>
                <a:cxn ang="0">
                  <a:pos x="17" y="116"/>
                </a:cxn>
                <a:cxn ang="0">
                  <a:pos x="26" y="100"/>
                </a:cxn>
                <a:cxn ang="0">
                  <a:pos x="37" y="84"/>
                </a:cxn>
                <a:cxn ang="0">
                  <a:pos x="48" y="69"/>
                </a:cxn>
                <a:cxn ang="0">
                  <a:pos x="48" y="69"/>
                </a:cxn>
                <a:cxn ang="0">
                  <a:pos x="69" y="38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90" y="2"/>
                </a:cxn>
                <a:cxn ang="0">
                  <a:pos x="87" y="1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2" y="1"/>
                </a:cxn>
                <a:cxn ang="0">
                  <a:pos x="81" y="2"/>
                </a:cxn>
                <a:cxn ang="0">
                  <a:pos x="81" y="2"/>
                </a:cxn>
              </a:cxnLst>
              <a:rect l="0" t="0" r="r" b="b"/>
              <a:pathLst>
                <a:path w="91" h="137">
                  <a:moveTo>
                    <a:pt x="81" y="2"/>
                  </a:moveTo>
                  <a:lnTo>
                    <a:pt x="81" y="2"/>
                  </a:lnTo>
                  <a:lnTo>
                    <a:pt x="59" y="37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25" y="86"/>
                  </a:lnTo>
                  <a:lnTo>
                    <a:pt x="15" y="100"/>
                  </a:lnTo>
                  <a:lnTo>
                    <a:pt x="7" y="114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5"/>
                  </a:lnTo>
                  <a:lnTo>
                    <a:pt x="17" y="116"/>
                  </a:lnTo>
                  <a:lnTo>
                    <a:pt x="26" y="100"/>
                  </a:lnTo>
                  <a:lnTo>
                    <a:pt x="37" y="84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69" y="38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90" y="2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2" y="1"/>
                  </a:lnTo>
                  <a:lnTo>
                    <a:pt x="81" y="2"/>
                  </a:lnTo>
                  <a:lnTo>
                    <a:pt x="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89" name="Freeform 305"/>
            <p:cNvSpPr/>
            <p:nvPr/>
          </p:nvSpPr>
          <p:spPr bwMode="auto">
            <a:xfrm>
              <a:off x="3576638" y="3700463"/>
              <a:ext cx="68263" cy="10318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2" y="10"/>
                </a:cxn>
                <a:cxn ang="0">
                  <a:pos x="104" y="21"/>
                </a:cxn>
                <a:cxn ang="0">
                  <a:pos x="90" y="41"/>
                </a:cxn>
                <a:cxn ang="0">
                  <a:pos x="77" y="62"/>
                </a:cxn>
                <a:cxn ang="0">
                  <a:pos x="62" y="83"/>
                </a:cxn>
                <a:cxn ang="0">
                  <a:pos x="62" y="83"/>
                </a:cxn>
                <a:cxn ang="0">
                  <a:pos x="54" y="95"/>
                </a:cxn>
                <a:cxn ang="0">
                  <a:pos x="47" y="109"/>
                </a:cxn>
                <a:cxn ang="0">
                  <a:pos x="33" y="135"/>
                </a:cxn>
                <a:cxn ang="0">
                  <a:pos x="26" y="149"/>
                </a:cxn>
                <a:cxn ang="0">
                  <a:pos x="19" y="162"/>
                </a:cxn>
                <a:cxn ang="0">
                  <a:pos x="10" y="175"/>
                </a:cxn>
                <a:cxn ang="0">
                  <a:pos x="1" y="186"/>
                </a:cxn>
                <a:cxn ang="0">
                  <a:pos x="1" y="186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8" y="193"/>
                </a:cxn>
                <a:cxn ang="0">
                  <a:pos x="17" y="183"/>
                </a:cxn>
                <a:cxn ang="0">
                  <a:pos x="24" y="173"/>
                </a:cxn>
                <a:cxn ang="0">
                  <a:pos x="37" y="150"/>
                </a:cxn>
                <a:cxn ang="0">
                  <a:pos x="50" y="126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69" y="90"/>
                </a:cxn>
                <a:cxn ang="0">
                  <a:pos x="79" y="78"/>
                </a:cxn>
                <a:cxn ang="0">
                  <a:pos x="96" y="53"/>
                </a:cxn>
                <a:cxn ang="0">
                  <a:pos x="96" y="53"/>
                </a:cxn>
                <a:cxn ang="0">
                  <a:pos x="111" y="29"/>
                </a:cxn>
                <a:cxn ang="0">
                  <a:pos x="118" y="19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7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94">
                  <a:moveTo>
                    <a:pt x="120" y="1"/>
                  </a:moveTo>
                  <a:lnTo>
                    <a:pt x="120" y="1"/>
                  </a:lnTo>
                  <a:lnTo>
                    <a:pt x="112" y="10"/>
                  </a:lnTo>
                  <a:lnTo>
                    <a:pt x="104" y="21"/>
                  </a:lnTo>
                  <a:lnTo>
                    <a:pt x="90" y="41"/>
                  </a:lnTo>
                  <a:lnTo>
                    <a:pt x="77" y="62"/>
                  </a:lnTo>
                  <a:lnTo>
                    <a:pt x="62" y="83"/>
                  </a:lnTo>
                  <a:lnTo>
                    <a:pt x="62" y="83"/>
                  </a:lnTo>
                  <a:lnTo>
                    <a:pt x="54" y="95"/>
                  </a:lnTo>
                  <a:lnTo>
                    <a:pt x="47" y="109"/>
                  </a:lnTo>
                  <a:lnTo>
                    <a:pt x="33" y="135"/>
                  </a:lnTo>
                  <a:lnTo>
                    <a:pt x="26" y="149"/>
                  </a:lnTo>
                  <a:lnTo>
                    <a:pt x="19" y="162"/>
                  </a:lnTo>
                  <a:lnTo>
                    <a:pt x="10" y="175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8" y="193"/>
                  </a:lnTo>
                  <a:lnTo>
                    <a:pt x="17" y="183"/>
                  </a:lnTo>
                  <a:lnTo>
                    <a:pt x="24" y="173"/>
                  </a:lnTo>
                  <a:lnTo>
                    <a:pt x="37" y="150"/>
                  </a:lnTo>
                  <a:lnTo>
                    <a:pt x="50" y="126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9" y="90"/>
                  </a:lnTo>
                  <a:lnTo>
                    <a:pt x="79" y="78"/>
                  </a:lnTo>
                  <a:lnTo>
                    <a:pt x="96" y="53"/>
                  </a:lnTo>
                  <a:lnTo>
                    <a:pt x="96" y="53"/>
                  </a:lnTo>
                  <a:lnTo>
                    <a:pt x="111" y="29"/>
                  </a:lnTo>
                  <a:lnTo>
                    <a:pt x="118" y="19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7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0" name="Freeform 306"/>
            <p:cNvSpPr/>
            <p:nvPr/>
          </p:nvSpPr>
          <p:spPr bwMode="auto">
            <a:xfrm>
              <a:off x="3627438" y="3687763"/>
              <a:ext cx="47625" cy="1190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1"/>
                </a:cxn>
                <a:cxn ang="0">
                  <a:pos x="63" y="58"/>
                </a:cxn>
                <a:cxn ang="0">
                  <a:pos x="53" y="85"/>
                </a:cxn>
                <a:cxn ang="0">
                  <a:pos x="42" y="111"/>
                </a:cxn>
                <a:cxn ang="0">
                  <a:pos x="21" y="164"/>
                </a:cxn>
                <a:cxn ang="0">
                  <a:pos x="9" y="190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1" y="222"/>
                </a:cxn>
                <a:cxn ang="0">
                  <a:pos x="3" y="222"/>
                </a:cxn>
                <a:cxn ang="0">
                  <a:pos x="5" y="223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9" y="192"/>
                </a:cxn>
                <a:cxn ang="0">
                  <a:pos x="29" y="167"/>
                </a:cxn>
                <a:cxn ang="0">
                  <a:pos x="52" y="114"/>
                </a:cxn>
                <a:cxn ang="0">
                  <a:pos x="62" y="87"/>
                </a:cxn>
                <a:cxn ang="0">
                  <a:pos x="72" y="61"/>
                </a:cxn>
                <a:cxn ang="0">
                  <a:pos x="82" y="33"/>
                </a:cxn>
                <a:cxn ang="0">
                  <a:pos x="90" y="7"/>
                </a:cxn>
                <a:cxn ang="0">
                  <a:pos x="90" y="7"/>
                </a:cxn>
                <a:cxn ang="0">
                  <a:pos x="90" y="4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23">
                  <a:moveTo>
                    <a:pt x="81" y="3"/>
                  </a:moveTo>
                  <a:lnTo>
                    <a:pt x="81" y="3"/>
                  </a:lnTo>
                  <a:lnTo>
                    <a:pt x="72" y="31"/>
                  </a:lnTo>
                  <a:lnTo>
                    <a:pt x="63" y="58"/>
                  </a:lnTo>
                  <a:lnTo>
                    <a:pt x="53" y="85"/>
                  </a:lnTo>
                  <a:lnTo>
                    <a:pt x="42" y="111"/>
                  </a:lnTo>
                  <a:lnTo>
                    <a:pt x="21" y="164"/>
                  </a:lnTo>
                  <a:lnTo>
                    <a:pt x="9" y="190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1" y="222"/>
                  </a:lnTo>
                  <a:lnTo>
                    <a:pt x="3" y="222"/>
                  </a:lnTo>
                  <a:lnTo>
                    <a:pt x="5" y="223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9" y="192"/>
                  </a:lnTo>
                  <a:lnTo>
                    <a:pt x="29" y="167"/>
                  </a:lnTo>
                  <a:lnTo>
                    <a:pt x="52" y="114"/>
                  </a:lnTo>
                  <a:lnTo>
                    <a:pt x="62" y="87"/>
                  </a:lnTo>
                  <a:lnTo>
                    <a:pt x="72" y="61"/>
                  </a:lnTo>
                  <a:lnTo>
                    <a:pt x="82" y="33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4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1" name="Freeform 307"/>
            <p:cNvSpPr/>
            <p:nvPr/>
          </p:nvSpPr>
          <p:spPr bwMode="auto">
            <a:xfrm>
              <a:off x="3654425" y="3678238"/>
              <a:ext cx="63500" cy="117475"/>
            </a:xfrm>
            <a:custGeom>
              <a:avLst/>
              <a:gdLst/>
              <a:ahLst/>
              <a:cxnLst>
                <a:cxn ang="0">
                  <a:pos x="110" y="1"/>
                </a:cxn>
                <a:cxn ang="0">
                  <a:pos x="110" y="1"/>
                </a:cxn>
                <a:cxn ang="0">
                  <a:pos x="100" y="12"/>
                </a:cxn>
                <a:cxn ang="0">
                  <a:pos x="90" y="23"/>
                </a:cxn>
                <a:cxn ang="0">
                  <a:pos x="80" y="35"/>
                </a:cxn>
                <a:cxn ang="0">
                  <a:pos x="72" y="48"/>
                </a:cxn>
                <a:cxn ang="0">
                  <a:pos x="57" y="74"/>
                </a:cxn>
                <a:cxn ang="0">
                  <a:pos x="42" y="101"/>
                </a:cxn>
                <a:cxn ang="0">
                  <a:pos x="42" y="101"/>
                </a:cxn>
                <a:cxn ang="0">
                  <a:pos x="27" y="129"/>
                </a:cxn>
                <a:cxn ang="0">
                  <a:pos x="20" y="143"/>
                </a:cxn>
                <a:cxn ang="0">
                  <a:pos x="14" y="158"/>
                </a:cxn>
                <a:cxn ang="0">
                  <a:pos x="9" y="172"/>
                </a:cxn>
                <a:cxn ang="0">
                  <a:pos x="5" y="187"/>
                </a:cxn>
                <a:cxn ang="0">
                  <a:pos x="2" y="202"/>
                </a:cxn>
                <a:cxn ang="0">
                  <a:pos x="0" y="218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2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1"/>
                </a:cxn>
                <a:cxn ang="0">
                  <a:pos x="9" y="220"/>
                </a:cxn>
                <a:cxn ang="0">
                  <a:pos x="10" y="218"/>
                </a:cxn>
                <a:cxn ang="0">
                  <a:pos x="10" y="218"/>
                </a:cxn>
                <a:cxn ang="0">
                  <a:pos x="11" y="202"/>
                </a:cxn>
                <a:cxn ang="0">
                  <a:pos x="14" y="188"/>
                </a:cxn>
                <a:cxn ang="0">
                  <a:pos x="18" y="173"/>
                </a:cxn>
                <a:cxn ang="0">
                  <a:pos x="24" y="160"/>
                </a:cxn>
                <a:cxn ang="0">
                  <a:pos x="29" y="146"/>
                </a:cxn>
                <a:cxn ang="0">
                  <a:pos x="36" y="133"/>
                </a:cxn>
                <a:cxn ang="0">
                  <a:pos x="50" y="106"/>
                </a:cxn>
                <a:cxn ang="0">
                  <a:pos x="50" y="106"/>
                </a:cxn>
                <a:cxn ang="0">
                  <a:pos x="64" y="79"/>
                </a:cxn>
                <a:cxn ang="0">
                  <a:pos x="79" y="53"/>
                </a:cxn>
                <a:cxn ang="0">
                  <a:pos x="88" y="41"/>
                </a:cxn>
                <a:cxn ang="0">
                  <a:pos x="97" y="30"/>
                </a:cxn>
                <a:cxn ang="0">
                  <a:pos x="106" y="18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1"/>
                </a:cxn>
                <a:cxn ang="0">
                  <a:pos x="110" y="1"/>
                </a:cxn>
              </a:cxnLst>
              <a:rect l="0" t="0" r="r" b="b"/>
              <a:pathLst>
                <a:path w="119" h="222">
                  <a:moveTo>
                    <a:pt x="110" y="1"/>
                  </a:moveTo>
                  <a:lnTo>
                    <a:pt x="110" y="1"/>
                  </a:lnTo>
                  <a:lnTo>
                    <a:pt x="100" y="12"/>
                  </a:lnTo>
                  <a:lnTo>
                    <a:pt x="90" y="23"/>
                  </a:lnTo>
                  <a:lnTo>
                    <a:pt x="80" y="35"/>
                  </a:lnTo>
                  <a:lnTo>
                    <a:pt x="72" y="48"/>
                  </a:lnTo>
                  <a:lnTo>
                    <a:pt x="57" y="74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27" y="129"/>
                  </a:lnTo>
                  <a:lnTo>
                    <a:pt x="20" y="143"/>
                  </a:lnTo>
                  <a:lnTo>
                    <a:pt x="14" y="158"/>
                  </a:lnTo>
                  <a:lnTo>
                    <a:pt x="9" y="172"/>
                  </a:lnTo>
                  <a:lnTo>
                    <a:pt x="5" y="187"/>
                  </a:lnTo>
                  <a:lnTo>
                    <a:pt x="2" y="202"/>
                  </a:lnTo>
                  <a:lnTo>
                    <a:pt x="0" y="218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2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1"/>
                  </a:lnTo>
                  <a:lnTo>
                    <a:pt x="9" y="220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1" y="202"/>
                  </a:lnTo>
                  <a:lnTo>
                    <a:pt x="14" y="188"/>
                  </a:lnTo>
                  <a:lnTo>
                    <a:pt x="18" y="173"/>
                  </a:lnTo>
                  <a:lnTo>
                    <a:pt x="24" y="160"/>
                  </a:lnTo>
                  <a:lnTo>
                    <a:pt x="29" y="146"/>
                  </a:lnTo>
                  <a:lnTo>
                    <a:pt x="36" y="133"/>
                  </a:lnTo>
                  <a:lnTo>
                    <a:pt x="50" y="106"/>
                  </a:lnTo>
                  <a:lnTo>
                    <a:pt x="50" y="106"/>
                  </a:lnTo>
                  <a:lnTo>
                    <a:pt x="64" y="79"/>
                  </a:lnTo>
                  <a:lnTo>
                    <a:pt x="79" y="53"/>
                  </a:lnTo>
                  <a:lnTo>
                    <a:pt x="88" y="41"/>
                  </a:lnTo>
                  <a:lnTo>
                    <a:pt x="97" y="30"/>
                  </a:lnTo>
                  <a:lnTo>
                    <a:pt x="106" y="18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5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1"/>
                  </a:lnTo>
                  <a:lnTo>
                    <a:pt x="1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2" name="Freeform 308"/>
            <p:cNvSpPr/>
            <p:nvPr/>
          </p:nvSpPr>
          <p:spPr bwMode="auto">
            <a:xfrm>
              <a:off x="3675063" y="3630613"/>
              <a:ext cx="95250" cy="171450"/>
            </a:xfrm>
            <a:custGeom>
              <a:avLst/>
              <a:gdLst/>
              <a:ahLst/>
              <a:cxnLst>
                <a:cxn ang="0">
                  <a:pos x="170" y="3"/>
                </a:cxn>
                <a:cxn ang="0">
                  <a:pos x="170" y="3"/>
                </a:cxn>
                <a:cxn ang="0">
                  <a:pos x="166" y="12"/>
                </a:cxn>
                <a:cxn ang="0">
                  <a:pos x="162" y="21"/>
                </a:cxn>
                <a:cxn ang="0">
                  <a:pos x="151" y="38"/>
                </a:cxn>
                <a:cxn ang="0">
                  <a:pos x="151" y="38"/>
                </a:cxn>
                <a:cxn ang="0">
                  <a:pos x="146" y="46"/>
                </a:cxn>
                <a:cxn ang="0">
                  <a:pos x="142" y="55"/>
                </a:cxn>
                <a:cxn ang="0">
                  <a:pos x="133" y="72"/>
                </a:cxn>
                <a:cxn ang="0">
                  <a:pos x="133" y="72"/>
                </a:cxn>
                <a:cxn ang="0">
                  <a:pos x="122" y="93"/>
                </a:cxn>
                <a:cxn ang="0">
                  <a:pos x="109" y="113"/>
                </a:cxn>
                <a:cxn ang="0">
                  <a:pos x="97" y="134"/>
                </a:cxn>
                <a:cxn ang="0">
                  <a:pos x="85" y="156"/>
                </a:cxn>
                <a:cxn ang="0">
                  <a:pos x="85" y="156"/>
                </a:cxn>
                <a:cxn ang="0">
                  <a:pos x="62" y="197"/>
                </a:cxn>
                <a:cxn ang="0">
                  <a:pos x="37" y="239"/>
                </a:cxn>
                <a:cxn ang="0">
                  <a:pos x="37" y="239"/>
                </a:cxn>
                <a:cxn ang="0">
                  <a:pos x="27" y="258"/>
                </a:cxn>
                <a:cxn ang="0">
                  <a:pos x="17" y="277"/>
                </a:cxn>
                <a:cxn ang="0">
                  <a:pos x="7" y="295"/>
                </a:cxn>
                <a:cxn ang="0">
                  <a:pos x="3" y="306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0" y="318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1"/>
                </a:cxn>
                <a:cxn ang="0">
                  <a:pos x="5" y="322"/>
                </a:cxn>
                <a:cxn ang="0">
                  <a:pos x="7" y="321"/>
                </a:cxn>
                <a:cxn ang="0">
                  <a:pos x="8" y="320"/>
                </a:cxn>
                <a:cxn ang="0">
                  <a:pos x="9" y="318"/>
                </a:cxn>
                <a:cxn ang="0">
                  <a:pos x="9" y="318"/>
                </a:cxn>
                <a:cxn ang="0">
                  <a:pos x="12" y="308"/>
                </a:cxn>
                <a:cxn ang="0">
                  <a:pos x="18" y="296"/>
                </a:cxn>
                <a:cxn ang="0">
                  <a:pos x="27" y="277"/>
                </a:cxn>
                <a:cxn ang="0">
                  <a:pos x="38" y="256"/>
                </a:cxn>
                <a:cxn ang="0">
                  <a:pos x="50" y="236"/>
                </a:cxn>
                <a:cxn ang="0">
                  <a:pos x="50" y="236"/>
                </a:cxn>
                <a:cxn ang="0">
                  <a:pos x="74" y="195"/>
                </a:cxn>
                <a:cxn ang="0">
                  <a:pos x="97" y="153"/>
                </a:cxn>
                <a:cxn ang="0">
                  <a:pos x="97" y="153"/>
                </a:cxn>
                <a:cxn ang="0">
                  <a:pos x="109" y="132"/>
                </a:cxn>
                <a:cxn ang="0">
                  <a:pos x="122" y="111"/>
                </a:cxn>
                <a:cxn ang="0">
                  <a:pos x="133" y="91"/>
                </a:cxn>
                <a:cxn ang="0">
                  <a:pos x="145" y="69"/>
                </a:cxn>
                <a:cxn ang="0">
                  <a:pos x="145" y="69"/>
                </a:cxn>
                <a:cxn ang="0">
                  <a:pos x="154" y="54"/>
                </a:cxn>
                <a:cxn ang="0">
                  <a:pos x="163" y="37"/>
                </a:cxn>
                <a:cxn ang="0">
                  <a:pos x="172" y="22"/>
                </a:cxn>
                <a:cxn ang="0">
                  <a:pos x="180" y="5"/>
                </a:cxn>
                <a:cxn ang="0">
                  <a:pos x="180" y="5"/>
                </a:cxn>
                <a:cxn ang="0">
                  <a:pos x="181" y="3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0"/>
                </a:cxn>
                <a:cxn ang="0">
                  <a:pos x="174" y="0"/>
                </a:cxn>
                <a:cxn ang="0">
                  <a:pos x="172" y="1"/>
                </a:cxn>
                <a:cxn ang="0">
                  <a:pos x="170" y="3"/>
                </a:cxn>
                <a:cxn ang="0">
                  <a:pos x="170" y="3"/>
                </a:cxn>
              </a:cxnLst>
              <a:rect l="0" t="0" r="r" b="b"/>
              <a:pathLst>
                <a:path w="181" h="322">
                  <a:moveTo>
                    <a:pt x="170" y="3"/>
                  </a:moveTo>
                  <a:lnTo>
                    <a:pt x="170" y="3"/>
                  </a:lnTo>
                  <a:lnTo>
                    <a:pt x="166" y="12"/>
                  </a:lnTo>
                  <a:lnTo>
                    <a:pt x="162" y="21"/>
                  </a:lnTo>
                  <a:lnTo>
                    <a:pt x="151" y="38"/>
                  </a:lnTo>
                  <a:lnTo>
                    <a:pt x="151" y="38"/>
                  </a:lnTo>
                  <a:lnTo>
                    <a:pt x="146" y="46"/>
                  </a:lnTo>
                  <a:lnTo>
                    <a:pt x="142" y="55"/>
                  </a:lnTo>
                  <a:lnTo>
                    <a:pt x="133" y="72"/>
                  </a:lnTo>
                  <a:lnTo>
                    <a:pt x="133" y="72"/>
                  </a:lnTo>
                  <a:lnTo>
                    <a:pt x="122" y="93"/>
                  </a:lnTo>
                  <a:lnTo>
                    <a:pt x="109" y="113"/>
                  </a:lnTo>
                  <a:lnTo>
                    <a:pt x="97" y="134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62" y="197"/>
                  </a:lnTo>
                  <a:lnTo>
                    <a:pt x="37" y="239"/>
                  </a:lnTo>
                  <a:lnTo>
                    <a:pt x="37" y="239"/>
                  </a:lnTo>
                  <a:lnTo>
                    <a:pt x="27" y="258"/>
                  </a:lnTo>
                  <a:lnTo>
                    <a:pt x="17" y="277"/>
                  </a:lnTo>
                  <a:lnTo>
                    <a:pt x="7" y="295"/>
                  </a:lnTo>
                  <a:lnTo>
                    <a:pt x="3" y="306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1"/>
                  </a:lnTo>
                  <a:lnTo>
                    <a:pt x="5" y="322"/>
                  </a:lnTo>
                  <a:lnTo>
                    <a:pt x="7" y="321"/>
                  </a:lnTo>
                  <a:lnTo>
                    <a:pt x="8" y="320"/>
                  </a:lnTo>
                  <a:lnTo>
                    <a:pt x="9" y="318"/>
                  </a:lnTo>
                  <a:lnTo>
                    <a:pt x="9" y="318"/>
                  </a:lnTo>
                  <a:lnTo>
                    <a:pt x="12" y="308"/>
                  </a:lnTo>
                  <a:lnTo>
                    <a:pt x="18" y="296"/>
                  </a:lnTo>
                  <a:lnTo>
                    <a:pt x="27" y="277"/>
                  </a:lnTo>
                  <a:lnTo>
                    <a:pt x="38" y="256"/>
                  </a:lnTo>
                  <a:lnTo>
                    <a:pt x="50" y="236"/>
                  </a:lnTo>
                  <a:lnTo>
                    <a:pt x="50" y="236"/>
                  </a:lnTo>
                  <a:lnTo>
                    <a:pt x="74" y="195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109" y="132"/>
                  </a:lnTo>
                  <a:lnTo>
                    <a:pt x="122" y="111"/>
                  </a:lnTo>
                  <a:lnTo>
                    <a:pt x="133" y="91"/>
                  </a:lnTo>
                  <a:lnTo>
                    <a:pt x="145" y="69"/>
                  </a:lnTo>
                  <a:lnTo>
                    <a:pt x="145" y="69"/>
                  </a:lnTo>
                  <a:lnTo>
                    <a:pt x="154" y="54"/>
                  </a:lnTo>
                  <a:lnTo>
                    <a:pt x="163" y="37"/>
                  </a:lnTo>
                  <a:lnTo>
                    <a:pt x="172" y="22"/>
                  </a:lnTo>
                  <a:lnTo>
                    <a:pt x="180" y="5"/>
                  </a:lnTo>
                  <a:lnTo>
                    <a:pt x="180" y="5"/>
                  </a:lnTo>
                  <a:lnTo>
                    <a:pt x="181" y="3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3" name="Freeform 309"/>
            <p:cNvSpPr/>
            <p:nvPr/>
          </p:nvSpPr>
          <p:spPr bwMode="auto">
            <a:xfrm>
              <a:off x="3714750" y="3598863"/>
              <a:ext cx="106363" cy="188913"/>
            </a:xfrm>
            <a:custGeom>
              <a:avLst/>
              <a:gdLst/>
              <a:ahLst/>
              <a:cxnLst>
                <a:cxn ang="0">
                  <a:pos x="190" y="3"/>
                </a:cxn>
                <a:cxn ang="0">
                  <a:pos x="190" y="3"/>
                </a:cxn>
                <a:cxn ang="0">
                  <a:pos x="186" y="15"/>
                </a:cxn>
                <a:cxn ang="0">
                  <a:pos x="180" y="27"/>
                </a:cxn>
                <a:cxn ang="0">
                  <a:pos x="174" y="38"/>
                </a:cxn>
                <a:cxn ang="0">
                  <a:pos x="167" y="48"/>
                </a:cxn>
                <a:cxn ang="0">
                  <a:pos x="167" y="48"/>
                </a:cxn>
                <a:cxn ang="0">
                  <a:pos x="158" y="62"/>
                </a:cxn>
                <a:cxn ang="0">
                  <a:pos x="152" y="75"/>
                </a:cxn>
                <a:cxn ang="0">
                  <a:pos x="140" y="102"/>
                </a:cxn>
                <a:cxn ang="0">
                  <a:pos x="140" y="102"/>
                </a:cxn>
                <a:cxn ang="0">
                  <a:pos x="111" y="157"/>
                </a:cxn>
                <a:cxn ang="0">
                  <a:pos x="80" y="212"/>
                </a:cxn>
                <a:cxn ang="0">
                  <a:pos x="80" y="212"/>
                </a:cxn>
                <a:cxn ang="0">
                  <a:pos x="24" y="308"/>
                </a:cxn>
                <a:cxn ang="0">
                  <a:pos x="24" y="308"/>
                </a:cxn>
                <a:cxn ang="0">
                  <a:pos x="17" y="318"/>
                </a:cxn>
                <a:cxn ang="0">
                  <a:pos x="9" y="331"/>
                </a:cxn>
                <a:cxn ang="0">
                  <a:pos x="5" y="338"/>
                </a:cxn>
                <a:cxn ang="0">
                  <a:pos x="1" y="345"/>
                </a:cxn>
                <a:cxn ang="0">
                  <a:pos x="0" y="351"/>
                </a:cxn>
                <a:cxn ang="0">
                  <a:pos x="0" y="354"/>
                </a:cxn>
                <a:cxn ang="0">
                  <a:pos x="1" y="356"/>
                </a:cxn>
                <a:cxn ang="0">
                  <a:pos x="1" y="356"/>
                </a:cxn>
                <a:cxn ang="0">
                  <a:pos x="2" y="358"/>
                </a:cxn>
                <a:cxn ang="0">
                  <a:pos x="3" y="359"/>
                </a:cxn>
                <a:cxn ang="0">
                  <a:pos x="8" y="359"/>
                </a:cxn>
                <a:cxn ang="0">
                  <a:pos x="9" y="359"/>
                </a:cxn>
                <a:cxn ang="0">
                  <a:pos x="10" y="357"/>
                </a:cxn>
                <a:cxn ang="0">
                  <a:pos x="11" y="356"/>
                </a:cxn>
                <a:cxn ang="0">
                  <a:pos x="11" y="354"/>
                </a:cxn>
                <a:cxn ang="0">
                  <a:pos x="11" y="354"/>
                </a:cxn>
                <a:cxn ang="0">
                  <a:pos x="10" y="351"/>
                </a:cxn>
                <a:cxn ang="0">
                  <a:pos x="11" y="348"/>
                </a:cxn>
                <a:cxn ang="0">
                  <a:pos x="15" y="340"/>
                </a:cxn>
                <a:cxn ang="0">
                  <a:pos x="24" y="327"/>
                </a:cxn>
                <a:cxn ang="0">
                  <a:pos x="24" y="327"/>
                </a:cxn>
                <a:cxn ang="0">
                  <a:pos x="36" y="309"/>
                </a:cxn>
                <a:cxn ang="0">
                  <a:pos x="45" y="291"/>
                </a:cxn>
                <a:cxn ang="0">
                  <a:pos x="45" y="291"/>
                </a:cxn>
                <a:cxn ang="0">
                  <a:pos x="101" y="194"/>
                </a:cxn>
                <a:cxn ang="0">
                  <a:pos x="101" y="194"/>
                </a:cxn>
                <a:cxn ang="0">
                  <a:pos x="128" y="143"/>
                </a:cxn>
                <a:cxn ang="0">
                  <a:pos x="156" y="91"/>
                </a:cxn>
                <a:cxn ang="0">
                  <a:pos x="156" y="91"/>
                </a:cxn>
                <a:cxn ang="0">
                  <a:pos x="167" y="69"/>
                </a:cxn>
                <a:cxn ang="0">
                  <a:pos x="172" y="58"/>
                </a:cxn>
                <a:cxn ang="0">
                  <a:pos x="179" y="47"/>
                </a:cxn>
                <a:cxn ang="0">
                  <a:pos x="179" y="47"/>
                </a:cxn>
                <a:cxn ang="0">
                  <a:pos x="185" y="37"/>
                </a:cxn>
                <a:cxn ang="0">
                  <a:pos x="190" y="28"/>
                </a:cxn>
                <a:cxn ang="0">
                  <a:pos x="196" y="16"/>
                </a:cxn>
                <a:cxn ang="0">
                  <a:pos x="200" y="6"/>
                </a:cxn>
                <a:cxn ang="0">
                  <a:pos x="200" y="6"/>
                </a:cxn>
                <a:cxn ang="0">
                  <a:pos x="200" y="4"/>
                </a:cxn>
                <a:cxn ang="0">
                  <a:pos x="200" y="2"/>
                </a:cxn>
                <a:cxn ang="0">
                  <a:pos x="199" y="1"/>
                </a:cxn>
                <a:cxn ang="0">
                  <a:pos x="197" y="0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1" y="1"/>
                </a:cxn>
                <a:cxn ang="0">
                  <a:pos x="190" y="3"/>
                </a:cxn>
                <a:cxn ang="0">
                  <a:pos x="190" y="3"/>
                </a:cxn>
              </a:cxnLst>
              <a:rect l="0" t="0" r="r" b="b"/>
              <a:pathLst>
                <a:path w="200" h="359">
                  <a:moveTo>
                    <a:pt x="190" y="3"/>
                  </a:moveTo>
                  <a:lnTo>
                    <a:pt x="190" y="3"/>
                  </a:lnTo>
                  <a:lnTo>
                    <a:pt x="186" y="15"/>
                  </a:lnTo>
                  <a:lnTo>
                    <a:pt x="180" y="27"/>
                  </a:lnTo>
                  <a:lnTo>
                    <a:pt x="174" y="38"/>
                  </a:lnTo>
                  <a:lnTo>
                    <a:pt x="167" y="48"/>
                  </a:lnTo>
                  <a:lnTo>
                    <a:pt x="167" y="48"/>
                  </a:lnTo>
                  <a:lnTo>
                    <a:pt x="158" y="62"/>
                  </a:lnTo>
                  <a:lnTo>
                    <a:pt x="152" y="75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11" y="157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24" y="308"/>
                  </a:lnTo>
                  <a:lnTo>
                    <a:pt x="24" y="308"/>
                  </a:lnTo>
                  <a:lnTo>
                    <a:pt x="17" y="318"/>
                  </a:lnTo>
                  <a:lnTo>
                    <a:pt x="9" y="331"/>
                  </a:lnTo>
                  <a:lnTo>
                    <a:pt x="5" y="338"/>
                  </a:lnTo>
                  <a:lnTo>
                    <a:pt x="1" y="345"/>
                  </a:lnTo>
                  <a:lnTo>
                    <a:pt x="0" y="351"/>
                  </a:lnTo>
                  <a:lnTo>
                    <a:pt x="0" y="354"/>
                  </a:lnTo>
                  <a:lnTo>
                    <a:pt x="1" y="356"/>
                  </a:lnTo>
                  <a:lnTo>
                    <a:pt x="1" y="356"/>
                  </a:lnTo>
                  <a:lnTo>
                    <a:pt x="2" y="358"/>
                  </a:lnTo>
                  <a:lnTo>
                    <a:pt x="3" y="359"/>
                  </a:lnTo>
                  <a:lnTo>
                    <a:pt x="8" y="359"/>
                  </a:lnTo>
                  <a:lnTo>
                    <a:pt x="9" y="359"/>
                  </a:lnTo>
                  <a:lnTo>
                    <a:pt x="10" y="357"/>
                  </a:lnTo>
                  <a:lnTo>
                    <a:pt x="11" y="356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0" y="351"/>
                  </a:lnTo>
                  <a:lnTo>
                    <a:pt x="11" y="348"/>
                  </a:lnTo>
                  <a:lnTo>
                    <a:pt x="15" y="340"/>
                  </a:lnTo>
                  <a:lnTo>
                    <a:pt x="24" y="327"/>
                  </a:lnTo>
                  <a:lnTo>
                    <a:pt x="24" y="327"/>
                  </a:lnTo>
                  <a:lnTo>
                    <a:pt x="36" y="309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28" y="143"/>
                  </a:lnTo>
                  <a:lnTo>
                    <a:pt x="156" y="91"/>
                  </a:lnTo>
                  <a:lnTo>
                    <a:pt x="156" y="91"/>
                  </a:lnTo>
                  <a:lnTo>
                    <a:pt x="167" y="69"/>
                  </a:lnTo>
                  <a:lnTo>
                    <a:pt x="172" y="58"/>
                  </a:lnTo>
                  <a:lnTo>
                    <a:pt x="179" y="47"/>
                  </a:lnTo>
                  <a:lnTo>
                    <a:pt x="179" y="47"/>
                  </a:lnTo>
                  <a:lnTo>
                    <a:pt x="185" y="37"/>
                  </a:lnTo>
                  <a:lnTo>
                    <a:pt x="190" y="28"/>
                  </a:lnTo>
                  <a:lnTo>
                    <a:pt x="196" y="16"/>
                  </a:lnTo>
                  <a:lnTo>
                    <a:pt x="200" y="6"/>
                  </a:lnTo>
                  <a:lnTo>
                    <a:pt x="200" y="6"/>
                  </a:lnTo>
                  <a:lnTo>
                    <a:pt x="200" y="4"/>
                  </a:lnTo>
                  <a:lnTo>
                    <a:pt x="200" y="2"/>
                  </a:lnTo>
                  <a:lnTo>
                    <a:pt x="199" y="1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1" y="1"/>
                  </a:lnTo>
                  <a:lnTo>
                    <a:pt x="190" y="3"/>
                  </a:lnTo>
                  <a:lnTo>
                    <a:pt x="1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4" name="Freeform 310"/>
            <p:cNvSpPr/>
            <p:nvPr/>
          </p:nvSpPr>
          <p:spPr bwMode="auto">
            <a:xfrm>
              <a:off x="3770313" y="3409950"/>
              <a:ext cx="198438" cy="354013"/>
            </a:xfrm>
            <a:custGeom>
              <a:avLst/>
              <a:gdLst/>
              <a:ahLst/>
              <a:cxnLst>
                <a:cxn ang="0">
                  <a:pos x="365" y="1"/>
                </a:cxn>
                <a:cxn ang="0">
                  <a:pos x="332" y="37"/>
                </a:cxn>
                <a:cxn ang="0">
                  <a:pos x="301" y="76"/>
                </a:cxn>
                <a:cxn ang="0">
                  <a:pos x="273" y="117"/>
                </a:cxn>
                <a:cxn ang="0">
                  <a:pos x="222" y="205"/>
                </a:cxn>
                <a:cxn ang="0">
                  <a:pos x="176" y="295"/>
                </a:cxn>
                <a:cxn ang="0">
                  <a:pos x="156" y="339"/>
                </a:cxn>
                <a:cxn ang="0">
                  <a:pos x="130" y="399"/>
                </a:cxn>
                <a:cxn ang="0">
                  <a:pos x="123" y="420"/>
                </a:cxn>
                <a:cxn ang="0">
                  <a:pos x="107" y="466"/>
                </a:cxn>
                <a:cxn ang="0">
                  <a:pos x="87" y="512"/>
                </a:cxn>
                <a:cxn ang="0">
                  <a:pos x="75" y="534"/>
                </a:cxn>
                <a:cxn ang="0">
                  <a:pos x="51" y="575"/>
                </a:cxn>
                <a:cxn ang="0">
                  <a:pos x="40" y="597"/>
                </a:cxn>
                <a:cxn ang="0">
                  <a:pos x="31" y="613"/>
                </a:cxn>
                <a:cxn ang="0">
                  <a:pos x="12" y="636"/>
                </a:cxn>
                <a:cxn ang="0">
                  <a:pos x="3" y="652"/>
                </a:cxn>
                <a:cxn ang="0">
                  <a:pos x="0" y="662"/>
                </a:cxn>
                <a:cxn ang="0">
                  <a:pos x="0" y="666"/>
                </a:cxn>
                <a:cxn ang="0">
                  <a:pos x="3" y="668"/>
                </a:cxn>
                <a:cxn ang="0">
                  <a:pos x="6" y="667"/>
                </a:cxn>
                <a:cxn ang="0">
                  <a:pos x="8" y="664"/>
                </a:cxn>
                <a:cxn ang="0">
                  <a:pos x="12" y="654"/>
                </a:cxn>
                <a:cxn ang="0">
                  <a:pos x="22" y="637"/>
                </a:cxn>
                <a:cxn ang="0">
                  <a:pos x="41" y="612"/>
                </a:cxn>
                <a:cxn ang="0">
                  <a:pos x="52" y="595"/>
                </a:cxn>
                <a:cxn ang="0">
                  <a:pos x="62" y="575"/>
                </a:cxn>
                <a:cxn ang="0">
                  <a:pos x="95" y="517"/>
                </a:cxn>
                <a:cxn ang="0">
                  <a:pos x="104" y="499"/>
                </a:cxn>
                <a:cxn ang="0">
                  <a:pos x="120" y="463"/>
                </a:cxn>
                <a:cxn ang="0">
                  <a:pos x="126" y="445"/>
                </a:cxn>
                <a:cxn ang="0">
                  <a:pos x="142" y="398"/>
                </a:cxn>
                <a:cxn ang="0">
                  <a:pos x="161" y="352"/>
                </a:cxn>
                <a:cxn ang="0">
                  <a:pos x="182" y="305"/>
                </a:cxn>
                <a:cxn ang="0">
                  <a:pos x="229" y="213"/>
                </a:cxn>
                <a:cxn ang="0">
                  <a:pos x="255" y="170"/>
                </a:cxn>
                <a:cxn ang="0">
                  <a:pos x="309" y="85"/>
                </a:cxn>
                <a:cxn ang="0">
                  <a:pos x="339" y="45"/>
                </a:cxn>
                <a:cxn ang="0">
                  <a:pos x="373" y="7"/>
                </a:cxn>
                <a:cxn ang="0">
                  <a:pos x="374" y="6"/>
                </a:cxn>
                <a:cxn ang="0">
                  <a:pos x="374" y="2"/>
                </a:cxn>
                <a:cxn ang="0">
                  <a:pos x="371" y="0"/>
                </a:cxn>
                <a:cxn ang="0">
                  <a:pos x="367" y="0"/>
                </a:cxn>
                <a:cxn ang="0">
                  <a:pos x="365" y="1"/>
                </a:cxn>
              </a:cxnLst>
              <a:rect l="0" t="0" r="r" b="b"/>
              <a:pathLst>
                <a:path w="374" h="668">
                  <a:moveTo>
                    <a:pt x="365" y="1"/>
                  </a:moveTo>
                  <a:lnTo>
                    <a:pt x="365" y="1"/>
                  </a:lnTo>
                  <a:lnTo>
                    <a:pt x="349" y="18"/>
                  </a:lnTo>
                  <a:lnTo>
                    <a:pt x="332" y="37"/>
                  </a:lnTo>
                  <a:lnTo>
                    <a:pt x="317" y="56"/>
                  </a:lnTo>
                  <a:lnTo>
                    <a:pt x="301" y="76"/>
                  </a:lnTo>
                  <a:lnTo>
                    <a:pt x="287" y="97"/>
                  </a:lnTo>
                  <a:lnTo>
                    <a:pt x="273" y="117"/>
                  </a:lnTo>
                  <a:lnTo>
                    <a:pt x="247" y="161"/>
                  </a:lnTo>
                  <a:lnTo>
                    <a:pt x="222" y="205"/>
                  </a:lnTo>
                  <a:lnTo>
                    <a:pt x="199" y="250"/>
                  </a:lnTo>
                  <a:lnTo>
                    <a:pt x="176" y="295"/>
                  </a:lnTo>
                  <a:lnTo>
                    <a:pt x="156" y="339"/>
                  </a:lnTo>
                  <a:lnTo>
                    <a:pt x="156" y="339"/>
                  </a:lnTo>
                  <a:lnTo>
                    <a:pt x="138" y="380"/>
                  </a:lnTo>
                  <a:lnTo>
                    <a:pt x="130" y="399"/>
                  </a:lnTo>
                  <a:lnTo>
                    <a:pt x="123" y="420"/>
                  </a:lnTo>
                  <a:lnTo>
                    <a:pt x="123" y="420"/>
                  </a:lnTo>
                  <a:lnTo>
                    <a:pt x="114" y="444"/>
                  </a:lnTo>
                  <a:lnTo>
                    <a:pt x="107" y="466"/>
                  </a:lnTo>
                  <a:lnTo>
                    <a:pt x="98" y="489"/>
                  </a:lnTo>
                  <a:lnTo>
                    <a:pt x="87" y="512"/>
                  </a:lnTo>
                  <a:lnTo>
                    <a:pt x="87" y="512"/>
                  </a:lnTo>
                  <a:lnTo>
                    <a:pt x="75" y="534"/>
                  </a:lnTo>
                  <a:lnTo>
                    <a:pt x="63" y="554"/>
                  </a:lnTo>
                  <a:lnTo>
                    <a:pt x="51" y="575"/>
                  </a:lnTo>
                  <a:lnTo>
                    <a:pt x="40" y="597"/>
                  </a:lnTo>
                  <a:lnTo>
                    <a:pt x="40" y="597"/>
                  </a:lnTo>
                  <a:lnTo>
                    <a:pt x="36" y="605"/>
                  </a:lnTo>
                  <a:lnTo>
                    <a:pt x="31" y="613"/>
                  </a:lnTo>
                  <a:lnTo>
                    <a:pt x="18" y="629"/>
                  </a:lnTo>
                  <a:lnTo>
                    <a:pt x="12" y="636"/>
                  </a:lnTo>
                  <a:lnTo>
                    <a:pt x="7" y="644"/>
                  </a:lnTo>
                  <a:lnTo>
                    <a:pt x="3" y="652"/>
                  </a:lnTo>
                  <a:lnTo>
                    <a:pt x="0" y="662"/>
                  </a:lnTo>
                  <a:lnTo>
                    <a:pt x="0" y="662"/>
                  </a:lnTo>
                  <a:lnTo>
                    <a:pt x="0" y="664"/>
                  </a:lnTo>
                  <a:lnTo>
                    <a:pt x="0" y="666"/>
                  </a:lnTo>
                  <a:lnTo>
                    <a:pt x="1" y="667"/>
                  </a:lnTo>
                  <a:lnTo>
                    <a:pt x="3" y="668"/>
                  </a:lnTo>
                  <a:lnTo>
                    <a:pt x="5" y="668"/>
                  </a:lnTo>
                  <a:lnTo>
                    <a:pt x="6" y="667"/>
                  </a:lnTo>
                  <a:lnTo>
                    <a:pt x="8" y="666"/>
                  </a:lnTo>
                  <a:lnTo>
                    <a:pt x="8" y="664"/>
                  </a:lnTo>
                  <a:lnTo>
                    <a:pt x="8" y="664"/>
                  </a:lnTo>
                  <a:lnTo>
                    <a:pt x="12" y="654"/>
                  </a:lnTo>
                  <a:lnTo>
                    <a:pt x="16" y="646"/>
                  </a:lnTo>
                  <a:lnTo>
                    <a:pt x="22" y="637"/>
                  </a:lnTo>
                  <a:lnTo>
                    <a:pt x="29" y="629"/>
                  </a:lnTo>
                  <a:lnTo>
                    <a:pt x="41" y="612"/>
                  </a:lnTo>
                  <a:lnTo>
                    <a:pt x="47" y="604"/>
                  </a:lnTo>
                  <a:lnTo>
                    <a:pt x="52" y="595"/>
                  </a:lnTo>
                  <a:lnTo>
                    <a:pt x="52" y="595"/>
                  </a:lnTo>
                  <a:lnTo>
                    <a:pt x="62" y="575"/>
                  </a:lnTo>
                  <a:lnTo>
                    <a:pt x="73" y="555"/>
                  </a:lnTo>
                  <a:lnTo>
                    <a:pt x="95" y="517"/>
                  </a:lnTo>
                  <a:lnTo>
                    <a:pt x="95" y="517"/>
                  </a:lnTo>
                  <a:lnTo>
                    <a:pt x="104" y="499"/>
                  </a:lnTo>
                  <a:lnTo>
                    <a:pt x="112" y="482"/>
                  </a:lnTo>
                  <a:lnTo>
                    <a:pt x="120" y="463"/>
                  </a:lnTo>
                  <a:lnTo>
                    <a:pt x="126" y="445"/>
                  </a:lnTo>
                  <a:lnTo>
                    <a:pt x="126" y="445"/>
                  </a:lnTo>
                  <a:lnTo>
                    <a:pt x="133" y="421"/>
                  </a:lnTo>
                  <a:lnTo>
                    <a:pt x="142" y="398"/>
                  </a:lnTo>
                  <a:lnTo>
                    <a:pt x="151" y="376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82" y="305"/>
                  </a:lnTo>
                  <a:lnTo>
                    <a:pt x="204" y="259"/>
                  </a:lnTo>
                  <a:lnTo>
                    <a:pt x="229" y="213"/>
                  </a:lnTo>
                  <a:lnTo>
                    <a:pt x="255" y="170"/>
                  </a:lnTo>
                  <a:lnTo>
                    <a:pt x="255" y="170"/>
                  </a:lnTo>
                  <a:lnTo>
                    <a:pt x="281" y="127"/>
                  </a:lnTo>
                  <a:lnTo>
                    <a:pt x="309" y="85"/>
                  </a:lnTo>
                  <a:lnTo>
                    <a:pt x="324" y="65"/>
                  </a:lnTo>
                  <a:lnTo>
                    <a:pt x="339" y="45"/>
                  </a:lnTo>
                  <a:lnTo>
                    <a:pt x="355" y="25"/>
                  </a:lnTo>
                  <a:lnTo>
                    <a:pt x="373" y="7"/>
                  </a:lnTo>
                  <a:lnTo>
                    <a:pt x="373" y="7"/>
                  </a:lnTo>
                  <a:lnTo>
                    <a:pt x="374" y="6"/>
                  </a:lnTo>
                  <a:lnTo>
                    <a:pt x="374" y="4"/>
                  </a:lnTo>
                  <a:lnTo>
                    <a:pt x="374" y="2"/>
                  </a:lnTo>
                  <a:lnTo>
                    <a:pt x="373" y="1"/>
                  </a:lnTo>
                  <a:lnTo>
                    <a:pt x="371" y="0"/>
                  </a:lnTo>
                  <a:lnTo>
                    <a:pt x="370" y="0"/>
                  </a:lnTo>
                  <a:lnTo>
                    <a:pt x="367" y="0"/>
                  </a:lnTo>
                  <a:lnTo>
                    <a:pt x="365" y="1"/>
                  </a:lnTo>
                  <a:lnTo>
                    <a:pt x="3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5" name="Freeform 311"/>
            <p:cNvSpPr/>
            <p:nvPr/>
          </p:nvSpPr>
          <p:spPr bwMode="auto">
            <a:xfrm>
              <a:off x="3817938" y="3492500"/>
              <a:ext cx="133350" cy="258763"/>
            </a:xfrm>
            <a:custGeom>
              <a:avLst/>
              <a:gdLst/>
              <a:ahLst/>
              <a:cxnLst>
                <a:cxn ang="0">
                  <a:pos x="243" y="1"/>
                </a:cxn>
                <a:cxn ang="0">
                  <a:pos x="235" y="8"/>
                </a:cxn>
                <a:cxn ang="0">
                  <a:pos x="219" y="36"/>
                </a:cxn>
                <a:cxn ang="0">
                  <a:pos x="210" y="52"/>
                </a:cxn>
                <a:cxn ang="0">
                  <a:pos x="195" y="85"/>
                </a:cxn>
                <a:cxn ang="0">
                  <a:pos x="186" y="101"/>
                </a:cxn>
                <a:cxn ang="0">
                  <a:pos x="152" y="163"/>
                </a:cxn>
                <a:cxn ang="0">
                  <a:pos x="118" y="225"/>
                </a:cxn>
                <a:cxn ang="0">
                  <a:pos x="99" y="257"/>
                </a:cxn>
                <a:cxn ang="0">
                  <a:pos x="62" y="324"/>
                </a:cxn>
                <a:cxn ang="0">
                  <a:pos x="44" y="357"/>
                </a:cxn>
                <a:cxn ang="0">
                  <a:pos x="21" y="402"/>
                </a:cxn>
                <a:cxn ang="0">
                  <a:pos x="9" y="433"/>
                </a:cxn>
                <a:cxn ang="0">
                  <a:pos x="1" y="466"/>
                </a:cxn>
                <a:cxn ang="0">
                  <a:pos x="0" y="483"/>
                </a:cxn>
                <a:cxn ang="0">
                  <a:pos x="1" y="487"/>
                </a:cxn>
                <a:cxn ang="0">
                  <a:pos x="4" y="488"/>
                </a:cxn>
                <a:cxn ang="0">
                  <a:pos x="7" y="487"/>
                </a:cxn>
                <a:cxn ang="0">
                  <a:pos x="9" y="483"/>
                </a:cxn>
                <a:cxn ang="0">
                  <a:pos x="11" y="465"/>
                </a:cxn>
                <a:cxn ang="0">
                  <a:pos x="20" y="429"/>
                </a:cxn>
                <a:cxn ang="0">
                  <a:pos x="35" y="396"/>
                </a:cxn>
                <a:cxn ang="0">
                  <a:pos x="60" y="347"/>
                </a:cxn>
                <a:cxn ang="0">
                  <a:pos x="92" y="288"/>
                </a:cxn>
                <a:cxn ang="0">
                  <a:pos x="127" y="229"/>
                </a:cxn>
                <a:cxn ang="0">
                  <a:pos x="142" y="202"/>
                </a:cxn>
                <a:cxn ang="0">
                  <a:pos x="187" y="119"/>
                </a:cxn>
                <a:cxn ang="0">
                  <a:pos x="201" y="91"/>
                </a:cxn>
                <a:cxn ang="0">
                  <a:pos x="215" y="63"/>
                </a:cxn>
                <a:cxn ang="0">
                  <a:pos x="229" y="34"/>
                </a:cxn>
                <a:cxn ang="0">
                  <a:pos x="238" y="19"/>
                </a:cxn>
                <a:cxn ang="0">
                  <a:pos x="249" y="9"/>
                </a:cxn>
                <a:cxn ang="0">
                  <a:pos x="250" y="7"/>
                </a:cxn>
                <a:cxn ang="0">
                  <a:pos x="250" y="2"/>
                </a:cxn>
                <a:cxn ang="0">
                  <a:pos x="246" y="0"/>
                </a:cxn>
                <a:cxn ang="0">
                  <a:pos x="243" y="1"/>
                </a:cxn>
              </a:cxnLst>
              <a:rect l="0" t="0" r="r" b="b"/>
              <a:pathLst>
                <a:path w="251" h="488">
                  <a:moveTo>
                    <a:pt x="243" y="1"/>
                  </a:moveTo>
                  <a:lnTo>
                    <a:pt x="243" y="1"/>
                  </a:lnTo>
                  <a:lnTo>
                    <a:pt x="239" y="4"/>
                  </a:lnTo>
                  <a:lnTo>
                    <a:pt x="235" y="8"/>
                  </a:lnTo>
                  <a:lnTo>
                    <a:pt x="229" y="17"/>
                  </a:lnTo>
                  <a:lnTo>
                    <a:pt x="219" y="36"/>
                  </a:lnTo>
                  <a:lnTo>
                    <a:pt x="219" y="36"/>
                  </a:lnTo>
                  <a:lnTo>
                    <a:pt x="210" y="52"/>
                  </a:lnTo>
                  <a:lnTo>
                    <a:pt x="202" y="69"/>
                  </a:lnTo>
                  <a:lnTo>
                    <a:pt x="195" y="85"/>
                  </a:lnTo>
                  <a:lnTo>
                    <a:pt x="186" y="101"/>
                  </a:lnTo>
                  <a:lnTo>
                    <a:pt x="186" y="101"/>
                  </a:lnTo>
                  <a:lnTo>
                    <a:pt x="168" y="132"/>
                  </a:lnTo>
                  <a:lnTo>
                    <a:pt x="152" y="163"/>
                  </a:lnTo>
                  <a:lnTo>
                    <a:pt x="136" y="194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99" y="257"/>
                  </a:lnTo>
                  <a:lnTo>
                    <a:pt x="79" y="290"/>
                  </a:lnTo>
                  <a:lnTo>
                    <a:pt x="62" y="324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29" y="387"/>
                  </a:lnTo>
                  <a:lnTo>
                    <a:pt x="21" y="402"/>
                  </a:lnTo>
                  <a:lnTo>
                    <a:pt x="14" y="418"/>
                  </a:lnTo>
                  <a:lnTo>
                    <a:pt x="9" y="433"/>
                  </a:lnTo>
                  <a:lnTo>
                    <a:pt x="4" y="450"/>
                  </a:lnTo>
                  <a:lnTo>
                    <a:pt x="1" y="466"/>
                  </a:lnTo>
                  <a:lnTo>
                    <a:pt x="0" y="483"/>
                  </a:lnTo>
                  <a:lnTo>
                    <a:pt x="0" y="483"/>
                  </a:lnTo>
                  <a:lnTo>
                    <a:pt x="0" y="485"/>
                  </a:lnTo>
                  <a:lnTo>
                    <a:pt x="1" y="487"/>
                  </a:lnTo>
                  <a:lnTo>
                    <a:pt x="2" y="487"/>
                  </a:lnTo>
                  <a:lnTo>
                    <a:pt x="4" y="488"/>
                  </a:lnTo>
                  <a:lnTo>
                    <a:pt x="6" y="487"/>
                  </a:lnTo>
                  <a:lnTo>
                    <a:pt x="7" y="487"/>
                  </a:lnTo>
                  <a:lnTo>
                    <a:pt x="8" y="485"/>
                  </a:lnTo>
                  <a:lnTo>
                    <a:pt x="9" y="483"/>
                  </a:lnTo>
                  <a:lnTo>
                    <a:pt x="9" y="483"/>
                  </a:lnTo>
                  <a:lnTo>
                    <a:pt x="11" y="465"/>
                  </a:lnTo>
                  <a:lnTo>
                    <a:pt x="14" y="447"/>
                  </a:lnTo>
                  <a:lnTo>
                    <a:pt x="20" y="429"/>
                  </a:lnTo>
                  <a:lnTo>
                    <a:pt x="26" y="413"/>
                  </a:lnTo>
                  <a:lnTo>
                    <a:pt x="35" y="396"/>
                  </a:lnTo>
                  <a:lnTo>
                    <a:pt x="43" y="379"/>
                  </a:lnTo>
                  <a:lnTo>
                    <a:pt x="60" y="347"/>
                  </a:lnTo>
                  <a:lnTo>
                    <a:pt x="60" y="347"/>
                  </a:lnTo>
                  <a:lnTo>
                    <a:pt x="92" y="288"/>
                  </a:lnTo>
                  <a:lnTo>
                    <a:pt x="109" y="258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42" y="202"/>
                  </a:lnTo>
                  <a:lnTo>
                    <a:pt x="158" y="175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201" y="91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22" y="49"/>
                  </a:lnTo>
                  <a:lnTo>
                    <a:pt x="229" y="34"/>
                  </a:lnTo>
                  <a:lnTo>
                    <a:pt x="233" y="26"/>
                  </a:lnTo>
                  <a:lnTo>
                    <a:pt x="238" y="19"/>
                  </a:lnTo>
                  <a:lnTo>
                    <a:pt x="243" y="13"/>
                  </a:lnTo>
                  <a:lnTo>
                    <a:pt x="249" y="9"/>
                  </a:lnTo>
                  <a:lnTo>
                    <a:pt x="249" y="9"/>
                  </a:lnTo>
                  <a:lnTo>
                    <a:pt x="250" y="7"/>
                  </a:lnTo>
                  <a:lnTo>
                    <a:pt x="251" y="5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6" y="0"/>
                  </a:lnTo>
                  <a:lnTo>
                    <a:pt x="245" y="0"/>
                  </a:lnTo>
                  <a:lnTo>
                    <a:pt x="243" y="1"/>
                  </a:lnTo>
                  <a:lnTo>
                    <a:pt x="2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6" name="Freeform 312"/>
            <p:cNvSpPr/>
            <p:nvPr/>
          </p:nvSpPr>
          <p:spPr bwMode="auto">
            <a:xfrm>
              <a:off x="3852863" y="3552825"/>
              <a:ext cx="103188" cy="176213"/>
            </a:xfrm>
            <a:custGeom>
              <a:avLst/>
              <a:gdLst/>
              <a:ahLst/>
              <a:cxnLst>
                <a:cxn ang="0">
                  <a:pos x="186" y="3"/>
                </a:cxn>
                <a:cxn ang="0">
                  <a:pos x="186" y="3"/>
                </a:cxn>
                <a:cxn ang="0">
                  <a:pos x="134" y="81"/>
                </a:cxn>
                <a:cxn ang="0">
                  <a:pos x="81" y="158"/>
                </a:cxn>
                <a:cxn ang="0">
                  <a:pos x="81" y="158"/>
                </a:cxn>
                <a:cxn ang="0">
                  <a:pos x="67" y="180"/>
                </a:cxn>
                <a:cxn ang="0">
                  <a:pos x="54" y="202"/>
                </a:cxn>
                <a:cxn ang="0">
                  <a:pos x="42" y="223"/>
                </a:cxn>
                <a:cxn ang="0">
                  <a:pos x="32" y="246"/>
                </a:cxn>
                <a:cxn ang="0">
                  <a:pos x="32" y="246"/>
                </a:cxn>
                <a:cxn ang="0">
                  <a:pos x="25" y="267"/>
                </a:cxn>
                <a:cxn ang="0">
                  <a:pos x="18" y="286"/>
                </a:cxn>
                <a:cxn ang="0">
                  <a:pos x="10" y="307"/>
                </a:cxn>
                <a:cxn ang="0">
                  <a:pos x="6" y="316"/>
                </a:cxn>
                <a:cxn ang="0">
                  <a:pos x="1" y="326"/>
                </a:cxn>
                <a:cxn ang="0">
                  <a:pos x="1" y="326"/>
                </a:cxn>
                <a:cxn ang="0">
                  <a:pos x="0" y="327"/>
                </a:cxn>
                <a:cxn ang="0">
                  <a:pos x="0" y="329"/>
                </a:cxn>
                <a:cxn ang="0">
                  <a:pos x="1" y="331"/>
                </a:cxn>
                <a:cxn ang="0">
                  <a:pos x="2" y="332"/>
                </a:cxn>
                <a:cxn ang="0">
                  <a:pos x="4" y="332"/>
                </a:cxn>
                <a:cxn ang="0">
                  <a:pos x="5" y="332"/>
                </a:cxn>
                <a:cxn ang="0">
                  <a:pos x="7" y="332"/>
                </a:cxn>
                <a:cxn ang="0">
                  <a:pos x="8" y="330"/>
                </a:cxn>
                <a:cxn ang="0">
                  <a:pos x="8" y="330"/>
                </a:cxn>
                <a:cxn ang="0">
                  <a:pos x="13" y="322"/>
                </a:cxn>
                <a:cxn ang="0">
                  <a:pos x="17" y="314"/>
                </a:cxn>
                <a:cxn ang="0">
                  <a:pos x="23" y="298"/>
                </a:cxn>
                <a:cxn ang="0">
                  <a:pos x="35" y="265"/>
                </a:cxn>
                <a:cxn ang="0">
                  <a:pos x="35" y="265"/>
                </a:cxn>
                <a:cxn ang="0">
                  <a:pos x="40" y="252"/>
                </a:cxn>
                <a:cxn ang="0">
                  <a:pos x="45" y="240"/>
                </a:cxn>
                <a:cxn ang="0">
                  <a:pos x="57" y="216"/>
                </a:cxn>
                <a:cxn ang="0">
                  <a:pos x="70" y="192"/>
                </a:cxn>
                <a:cxn ang="0">
                  <a:pos x="84" y="171"/>
                </a:cxn>
                <a:cxn ang="0">
                  <a:pos x="84" y="171"/>
                </a:cxn>
                <a:cxn ang="0">
                  <a:pos x="99" y="149"/>
                </a:cxn>
                <a:cxn ang="0">
                  <a:pos x="114" y="128"/>
                </a:cxn>
                <a:cxn ang="0">
                  <a:pos x="129" y="108"/>
                </a:cxn>
                <a:cxn ang="0">
                  <a:pos x="142" y="86"/>
                </a:cxn>
                <a:cxn ang="0">
                  <a:pos x="142" y="86"/>
                </a:cxn>
                <a:cxn ang="0">
                  <a:pos x="155" y="65"/>
                </a:cxn>
                <a:cxn ang="0">
                  <a:pos x="168" y="47"/>
                </a:cxn>
                <a:cxn ang="0">
                  <a:pos x="194" y="7"/>
                </a:cxn>
                <a:cxn ang="0">
                  <a:pos x="194" y="7"/>
                </a:cxn>
                <a:cxn ang="0">
                  <a:pos x="194" y="5"/>
                </a:cxn>
                <a:cxn ang="0">
                  <a:pos x="194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6" y="3"/>
                </a:cxn>
                <a:cxn ang="0">
                  <a:pos x="186" y="3"/>
                </a:cxn>
              </a:cxnLst>
              <a:rect l="0" t="0" r="r" b="b"/>
              <a:pathLst>
                <a:path w="194" h="332">
                  <a:moveTo>
                    <a:pt x="186" y="3"/>
                  </a:moveTo>
                  <a:lnTo>
                    <a:pt x="186" y="3"/>
                  </a:lnTo>
                  <a:lnTo>
                    <a:pt x="134" y="81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67" y="180"/>
                  </a:lnTo>
                  <a:lnTo>
                    <a:pt x="54" y="202"/>
                  </a:lnTo>
                  <a:lnTo>
                    <a:pt x="42" y="223"/>
                  </a:lnTo>
                  <a:lnTo>
                    <a:pt x="32" y="246"/>
                  </a:lnTo>
                  <a:lnTo>
                    <a:pt x="32" y="246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0" y="307"/>
                  </a:lnTo>
                  <a:lnTo>
                    <a:pt x="6" y="316"/>
                  </a:lnTo>
                  <a:lnTo>
                    <a:pt x="1" y="326"/>
                  </a:lnTo>
                  <a:lnTo>
                    <a:pt x="1" y="326"/>
                  </a:lnTo>
                  <a:lnTo>
                    <a:pt x="0" y="327"/>
                  </a:lnTo>
                  <a:lnTo>
                    <a:pt x="0" y="329"/>
                  </a:lnTo>
                  <a:lnTo>
                    <a:pt x="1" y="331"/>
                  </a:lnTo>
                  <a:lnTo>
                    <a:pt x="2" y="332"/>
                  </a:lnTo>
                  <a:lnTo>
                    <a:pt x="4" y="332"/>
                  </a:lnTo>
                  <a:lnTo>
                    <a:pt x="5" y="332"/>
                  </a:lnTo>
                  <a:lnTo>
                    <a:pt x="7" y="332"/>
                  </a:lnTo>
                  <a:lnTo>
                    <a:pt x="8" y="330"/>
                  </a:lnTo>
                  <a:lnTo>
                    <a:pt x="8" y="330"/>
                  </a:lnTo>
                  <a:lnTo>
                    <a:pt x="13" y="322"/>
                  </a:lnTo>
                  <a:lnTo>
                    <a:pt x="17" y="314"/>
                  </a:lnTo>
                  <a:lnTo>
                    <a:pt x="23" y="298"/>
                  </a:lnTo>
                  <a:lnTo>
                    <a:pt x="35" y="265"/>
                  </a:lnTo>
                  <a:lnTo>
                    <a:pt x="35" y="265"/>
                  </a:lnTo>
                  <a:lnTo>
                    <a:pt x="40" y="252"/>
                  </a:lnTo>
                  <a:lnTo>
                    <a:pt x="45" y="240"/>
                  </a:lnTo>
                  <a:lnTo>
                    <a:pt x="57" y="216"/>
                  </a:lnTo>
                  <a:lnTo>
                    <a:pt x="70" y="192"/>
                  </a:lnTo>
                  <a:lnTo>
                    <a:pt x="84" y="171"/>
                  </a:lnTo>
                  <a:lnTo>
                    <a:pt x="84" y="171"/>
                  </a:lnTo>
                  <a:lnTo>
                    <a:pt x="99" y="149"/>
                  </a:lnTo>
                  <a:lnTo>
                    <a:pt x="114" y="128"/>
                  </a:lnTo>
                  <a:lnTo>
                    <a:pt x="129" y="108"/>
                  </a:lnTo>
                  <a:lnTo>
                    <a:pt x="142" y="86"/>
                  </a:lnTo>
                  <a:lnTo>
                    <a:pt x="142" y="86"/>
                  </a:lnTo>
                  <a:lnTo>
                    <a:pt x="155" y="65"/>
                  </a:lnTo>
                  <a:lnTo>
                    <a:pt x="168" y="47"/>
                  </a:lnTo>
                  <a:lnTo>
                    <a:pt x="194" y="7"/>
                  </a:lnTo>
                  <a:lnTo>
                    <a:pt x="194" y="7"/>
                  </a:lnTo>
                  <a:lnTo>
                    <a:pt x="194" y="5"/>
                  </a:lnTo>
                  <a:lnTo>
                    <a:pt x="194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7" name="Freeform 313"/>
            <p:cNvSpPr/>
            <p:nvPr/>
          </p:nvSpPr>
          <p:spPr bwMode="auto">
            <a:xfrm>
              <a:off x="3544888" y="3167063"/>
              <a:ext cx="79375" cy="11430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23" y="28"/>
                </a:cxn>
                <a:cxn ang="0">
                  <a:pos x="104" y="56"/>
                </a:cxn>
                <a:cxn ang="0">
                  <a:pos x="104" y="56"/>
                </a:cxn>
                <a:cxn ang="0">
                  <a:pos x="94" y="70"/>
                </a:cxn>
                <a:cxn ang="0">
                  <a:pos x="83" y="84"/>
                </a:cxn>
                <a:cxn ang="0">
                  <a:pos x="70" y="97"/>
                </a:cxn>
                <a:cxn ang="0">
                  <a:pos x="59" y="110"/>
                </a:cxn>
                <a:cxn ang="0">
                  <a:pos x="59" y="110"/>
                </a:cxn>
                <a:cxn ang="0">
                  <a:pos x="50" y="123"/>
                </a:cxn>
                <a:cxn ang="0">
                  <a:pos x="41" y="135"/>
                </a:cxn>
                <a:cxn ang="0">
                  <a:pos x="24" y="162"/>
                </a:cxn>
                <a:cxn ang="0">
                  <a:pos x="24" y="162"/>
                </a:cxn>
                <a:cxn ang="0">
                  <a:pos x="16" y="173"/>
                </a:cxn>
                <a:cxn ang="0">
                  <a:pos x="9" y="185"/>
                </a:cxn>
                <a:cxn ang="0">
                  <a:pos x="3" y="197"/>
                </a:cxn>
                <a:cxn ang="0">
                  <a:pos x="1" y="204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3" y="217"/>
                </a:cxn>
                <a:cxn ang="0">
                  <a:pos x="5" y="217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0" y="207"/>
                </a:cxn>
                <a:cxn ang="0">
                  <a:pos x="13" y="201"/>
                </a:cxn>
                <a:cxn ang="0">
                  <a:pos x="18" y="189"/>
                </a:cxn>
                <a:cxn ang="0">
                  <a:pos x="25" y="178"/>
                </a:cxn>
                <a:cxn ang="0">
                  <a:pos x="32" y="166"/>
                </a:cxn>
                <a:cxn ang="0">
                  <a:pos x="32" y="166"/>
                </a:cxn>
                <a:cxn ang="0">
                  <a:pos x="54" y="135"/>
                </a:cxn>
                <a:cxn ang="0">
                  <a:pos x="64" y="120"/>
                </a:cxn>
                <a:cxn ang="0">
                  <a:pos x="77" y="104"/>
                </a:cxn>
                <a:cxn ang="0">
                  <a:pos x="77" y="104"/>
                </a:cxn>
                <a:cxn ang="0">
                  <a:pos x="86" y="93"/>
                </a:cxn>
                <a:cxn ang="0">
                  <a:pos x="95" y="83"/>
                </a:cxn>
                <a:cxn ang="0">
                  <a:pos x="104" y="72"/>
                </a:cxn>
                <a:cxn ang="0">
                  <a:pos x="113" y="60"/>
                </a:cxn>
                <a:cxn ang="0">
                  <a:pos x="113" y="60"/>
                </a:cxn>
                <a:cxn ang="0">
                  <a:pos x="122" y="46"/>
                </a:cxn>
                <a:cxn ang="0">
                  <a:pos x="131" y="33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6" y="0"/>
                </a:cxn>
                <a:cxn ang="0">
                  <a:pos x="144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17">
                  <a:moveTo>
                    <a:pt x="143" y="2"/>
                  </a:moveTo>
                  <a:lnTo>
                    <a:pt x="143" y="2"/>
                  </a:lnTo>
                  <a:lnTo>
                    <a:pt x="123" y="28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94" y="70"/>
                  </a:lnTo>
                  <a:lnTo>
                    <a:pt x="83" y="84"/>
                  </a:lnTo>
                  <a:lnTo>
                    <a:pt x="70" y="97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0" y="123"/>
                  </a:lnTo>
                  <a:lnTo>
                    <a:pt x="41" y="135"/>
                  </a:lnTo>
                  <a:lnTo>
                    <a:pt x="24" y="162"/>
                  </a:lnTo>
                  <a:lnTo>
                    <a:pt x="24" y="162"/>
                  </a:lnTo>
                  <a:lnTo>
                    <a:pt x="16" y="173"/>
                  </a:lnTo>
                  <a:lnTo>
                    <a:pt x="9" y="185"/>
                  </a:lnTo>
                  <a:lnTo>
                    <a:pt x="3" y="197"/>
                  </a:lnTo>
                  <a:lnTo>
                    <a:pt x="1" y="204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3" y="217"/>
                  </a:lnTo>
                  <a:lnTo>
                    <a:pt x="5" y="217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0" y="207"/>
                  </a:lnTo>
                  <a:lnTo>
                    <a:pt x="13" y="201"/>
                  </a:lnTo>
                  <a:lnTo>
                    <a:pt x="18" y="189"/>
                  </a:lnTo>
                  <a:lnTo>
                    <a:pt x="25" y="178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54" y="135"/>
                  </a:lnTo>
                  <a:lnTo>
                    <a:pt x="64" y="120"/>
                  </a:lnTo>
                  <a:lnTo>
                    <a:pt x="77" y="104"/>
                  </a:lnTo>
                  <a:lnTo>
                    <a:pt x="77" y="104"/>
                  </a:lnTo>
                  <a:lnTo>
                    <a:pt x="86" y="93"/>
                  </a:lnTo>
                  <a:lnTo>
                    <a:pt x="95" y="83"/>
                  </a:lnTo>
                  <a:lnTo>
                    <a:pt x="104" y="72"/>
                  </a:lnTo>
                  <a:lnTo>
                    <a:pt x="113" y="60"/>
                  </a:lnTo>
                  <a:lnTo>
                    <a:pt x="113" y="60"/>
                  </a:lnTo>
                  <a:lnTo>
                    <a:pt x="122" y="46"/>
                  </a:lnTo>
                  <a:lnTo>
                    <a:pt x="131" y="33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8" name="Freeform 314"/>
            <p:cNvSpPr/>
            <p:nvPr/>
          </p:nvSpPr>
          <p:spPr bwMode="auto">
            <a:xfrm>
              <a:off x="3598863" y="3168650"/>
              <a:ext cx="71438" cy="95250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22"/>
                </a:cxn>
                <a:cxn ang="0">
                  <a:pos x="90" y="43"/>
                </a:cxn>
                <a:cxn ang="0">
                  <a:pos x="58" y="88"/>
                </a:cxn>
                <a:cxn ang="0">
                  <a:pos x="21" y="137"/>
                </a:cxn>
                <a:cxn ang="0">
                  <a:pos x="21" y="137"/>
                </a:cxn>
                <a:cxn ang="0">
                  <a:pos x="14" y="147"/>
                </a:cxn>
                <a:cxn ang="0">
                  <a:pos x="8" y="155"/>
                </a:cxn>
                <a:cxn ang="0">
                  <a:pos x="4" y="164"/>
                </a:cxn>
                <a:cxn ang="0">
                  <a:pos x="1" y="169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1" y="179"/>
                </a:cxn>
                <a:cxn ang="0">
                  <a:pos x="4" y="180"/>
                </a:cxn>
                <a:cxn ang="0">
                  <a:pos x="5" y="180"/>
                </a:cxn>
                <a:cxn ang="0">
                  <a:pos x="9" y="179"/>
                </a:cxn>
                <a:cxn ang="0">
                  <a:pos x="10" y="178"/>
                </a:cxn>
                <a:cxn ang="0">
                  <a:pos x="11" y="176"/>
                </a:cxn>
                <a:cxn ang="0">
                  <a:pos x="11" y="176"/>
                </a:cxn>
                <a:cxn ang="0">
                  <a:pos x="12" y="169"/>
                </a:cxn>
                <a:cxn ang="0">
                  <a:pos x="14" y="164"/>
                </a:cxn>
                <a:cxn ang="0">
                  <a:pos x="16" y="159"/>
                </a:cxn>
                <a:cxn ang="0">
                  <a:pos x="20" y="154"/>
                </a:cxn>
                <a:cxn ang="0">
                  <a:pos x="35" y="135"/>
                </a:cxn>
                <a:cxn ang="0">
                  <a:pos x="35" y="135"/>
                </a:cxn>
                <a:cxn ang="0">
                  <a:pos x="52" y="111"/>
                </a:cxn>
                <a:cxn ang="0">
                  <a:pos x="71" y="87"/>
                </a:cxn>
                <a:cxn ang="0">
                  <a:pos x="71" y="87"/>
                </a:cxn>
                <a:cxn ang="0">
                  <a:pos x="86" y="67"/>
                </a:cxn>
                <a:cxn ang="0">
                  <a:pos x="101" y="46"/>
                </a:cxn>
                <a:cxn ang="0">
                  <a:pos x="116" y="27"/>
                </a:cxn>
                <a:cxn ang="0">
                  <a:pos x="123" y="18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4" y="6"/>
                </a:cxn>
                <a:cxn ang="0">
                  <a:pos x="134" y="4"/>
                </a:cxn>
                <a:cxn ang="0">
                  <a:pos x="133" y="3"/>
                </a:cxn>
                <a:cxn ang="0">
                  <a:pos x="132" y="1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4" h="180">
                  <a:moveTo>
                    <a:pt x="125" y="1"/>
                  </a:moveTo>
                  <a:lnTo>
                    <a:pt x="125" y="1"/>
                  </a:lnTo>
                  <a:lnTo>
                    <a:pt x="108" y="22"/>
                  </a:lnTo>
                  <a:lnTo>
                    <a:pt x="90" y="43"/>
                  </a:lnTo>
                  <a:lnTo>
                    <a:pt x="58" y="88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14" y="147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69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1" y="179"/>
                  </a:lnTo>
                  <a:lnTo>
                    <a:pt x="4" y="180"/>
                  </a:lnTo>
                  <a:lnTo>
                    <a:pt x="5" y="180"/>
                  </a:lnTo>
                  <a:lnTo>
                    <a:pt x="9" y="179"/>
                  </a:lnTo>
                  <a:lnTo>
                    <a:pt x="10" y="178"/>
                  </a:lnTo>
                  <a:lnTo>
                    <a:pt x="11" y="176"/>
                  </a:lnTo>
                  <a:lnTo>
                    <a:pt x="11" y="176"/>
                  </a:lnTo>
                  <a:lnTo>
                    <a:pt x="12" y="169"/>
                  </a:lnTo>
                  <a:lnTo>
                    <a:pt x="14" y="164"/>
                  </a:lnTo>
                  <a:lnTo>
                    <a:pt x="16" y="159"/>
                  </a:lnTo>
                  <a:lnTo>
                    <a:pt x="20" y="154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52" y="111"/>
                  </a:lnTo>
                  <a:lnTo>
                    <a:pt x="71" y="87"/>
                  </a:lnTo>
                  <a:lnTo>
                    <a:pt x="71" y="87"/>
                  </a:lnTo>
                  <a:lnTo>
                    <a:pt x="86" y="67"/>
                  </a:lnTo>
                  <a:lnTo>
                    <a:pt x="101" y="46"/>
                  </a:lnTo>
                  <a:lnTo>
                    <a:pt x="116" y="27"/>
                  </a:lnTo>
                  <a:lnTo>
                    <a:pt x="123" y="18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33" y="3"/>
                  </a:lnTo>
                  <a:lnTo>
                    <a:pt x="132" y="1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699" name="Freeform 315"/>
            <p:cNvSpPr/>
            <p:nvPr/>
          </p:nvSpPr>
          <p:spPr bwMode="auto">
            <a:xfrm>
              <a:off x="3644900" y="3186113"/>
              <a:ext cx="52388" cy="7620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7"/>
                </a:cxn>
                <a:cxn ang="0">
                  <a:pos x="65" y="32"/>
                </a:cxn>
                <a:cxn ang="0">
                  <a:pos x="53" y="49"/>
                </a:cxn>
                <a:cxn ang="0">
                  <a:pos x="41" y="65"/>
                </a:cxn>
                <a:cxn ang="0">
                  <a:pos x="31" y="83"/>
                </a:cxn>
                <a:cxn ang="0">
                  <a:pos x="20" y="100"/>
                </a:cxn>
                <a:cxn ang="0">
                  <a:pos x="1" y="135"/>
                </a:cxn>
                <a:cxn ang="0">
                  <a:pos x="1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6" y="142"/>
                </a:cxn>
                <a:cxn ang="0">
                  <a:pos x="8" y="141"/>
                </a:cxn>
                <a:cxn ang="0">
                  <a:pos x="13" y="136"/>
                </a:cxn>
                <a:cxn ang="0">
                  <a:pos x="13" y="136"/>
                </a:cxn>
                <a:cxn ang="0">
                  <a:pos x="15" y="133"/>
                </a:cxn>
                <a:cxn ang="0">
                  <a:pos x="14" y="131"/>
                </a:cxn>
                <a:cxn ang="0">
                  <a:pos x="14" y="131"/>
                </a:cxn>
                <a:cxn ang="0">
                  <a:pos x="32" y="98"/>
                </a:cxn>
                <a:cxn ang="0">
                  <a:pos x="52" y="67"/>
                </a:cxn>
                <a:cxn ang="0">
                  <a:pos x="63" y="52"/>
                </a:cxn>
                <a:cxn ang="0">
                  <a:pos x="75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99" h="143">
                  <a:moveTo>
                    <a:pt x="92" y="1"/>
                  </a:moveTo>
                  <a:lnTo>
                    <a:pt x="92" y="1"/>
                  </a:lnTo>
                  <a:lnTo>
                    <a:pt x="79" y="17"/>
                  </a:lnTo>
                  <a:lnTo>
                    <a:pt x="65" y="32"/>
                  </a:lnTo>
                  <a:lnTo>
                    <a:pt x="53" y="49"/>
                  </a:lnTo>
                  <a:lnTo>
                    <a:pt x="41" y="65"/>
                  </a:lnTo>
                  <a:lnTo>
                    <a:pt x="31" y="83"/>
                  </a:lnTo>
                  <a:lnTo>
                    <a:pt x="20" y="100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6" y="142"/>
                  </a:lnTo>
                  <a:lnTo>
                    <a:pt x="8" y="141"/>
                  </a:lnTo>
                  <a:lnTo>
                    <a:pt x="13" y="136"/>
                  </a:lnTo>
                  <a:lnTo>
                    <a:pt x="13" y="136"/>
                  </a:lnTo>
                  <a:lnTo>
                    <a:pt x="15" y="133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32" y="98"/>
                  </a:lnTo>
                  <a:lnTo>
                    <a:pt x="52" y="67"/>
                  </a:lnTo>
                  <a:lnTo>
                    <a:pt x="63" y="52"/>
                  </a:lnTo>
                  <a:lnTo>
                    <a:pt x="75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0" name="Freeform 316"/>
            <p:cNvSpPr/>
            <p:nvPr/>
          </p:nvSpPr>
          <p:spPr bwMode="auto">
            <a:xfrm>
              <a:off x="3679825" y="3197225"/>
              <a:ext cx="58738" cy="666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9" y="5"/>
                </a:cxn>
                <a:cxn ang="0">
                  <a:pos x="97" y="7"/>
                </a:cxn>
                <a:cxn ang="0">
                  <a:pos x="92" y="12"/>
                </a:cxn>
                <a:cxn ang="0">
                  <a:pos x="87" y="16"/>
                </a:cxn>
                <a:cxn ang="0">
                  <a:pos x="82" y="20"/>
                </a:cxn>
                <a:cxn ang="0">
                  <a:pos x="82" y="20"/>
                </a:cxn>
                <a:cxn ang="0">
                  <a:pos x="72" y="32"/>
                </a:cxn>
                <a:cxn ang="0">
                  <a:pos x="63" y="44"/>
                </a:cxn>
                <a:cxn ang="0">
                  <a:pos x="63" y="44"/>
                </a:cxn>
                <a:cxn ang="0">
                  <a:pos x="49" y="64"/>
                </a:cxn>
                <a:cxn ang="0">
                  <a:pos x="34" y="83"/>
                </a:cxn>
                <a:cxn ang="0">
                  <a:pos x="19" y="101"/>
                </a:cxn>
                <a:cxn ang="0">
                  <a:pos x="2" y="120"/>
                </a:cxn>
                <a:cxn ang="0">
                  <a:pos x="2" y="120"/>
                </a:cxn>
                <a:cxn ang="0">
                  <a:pos x="0" y="121"/>
                </a:cxn>
                <a:cxn ang="0">
                  <a:pos x="0" y="123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3" y="127"/>
                </a:cxn>
                <a:cxn ang="0">
                  <a:pos x="5" y="127"/>
                </a:cxn>
                <a:cxn ang="0">
                  <a:pos x="6" y="127"/>
                </a:cxn>
                <a:cxn ang="0">
                  <a:pos x="9" y="126"/>
                </a:cxn>
                <a:cxn ang="0">
                  <a:pos x="9" y="126"/>
                </a:cxn>
                <a:cxn ang="0">
                  <a:pos x="24" y="109"/>
                </a:cxn>
                <a:cxn ang="0">
                  <a:pos x="39" y="92"/>
                </a:cxn>
                <a:cxn ang="0">
                  <a:pos x="53" y="74"/>
                </a:cxn>
                <a:cxn ang="0">
                  <a:pos x="66" y="55"/>
                </a:cxn>
                <a:cxn ang="0">
                  <a:pos x="66" y="55"/>
                </a:cxn>
                <a:cxn ang="0">
                  <a:pos x="74" y="46"/>
                </a:cxn>
                <a:cxn ang="0">
                  <a:pos x="82" y="35"/>
                </a:cxn>
                <a:cxn ang="0">
                  <a:pos x="90" y="24"/>
                </a:cxn>
                <a:cxn ang="0">
                  <a:pos x="95" y="21"/>
                </a:cxn>
                <a:cxn ang="0">
                  <a:pos x="100" y="18"/>
                </a:cxn>
                <a:cxn ang="0">
                  <a:pos x="100" y="18"/>
                </a:cxn>
                <a:cxn ang="0">
                  <a:pos x="104" y="15"/>
                </a:cxn>
                <a:cxn ang="0">
                  <a:pos x="107" y="13"/>
                </a:cxn>
                <a:cxn ang="0">
                  <a:pos x="108" y="9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2" y="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10" h="127">
                  <a:moveTo>
                    <a:pt x="100" y="3"/>
                  </a:moveTo>
                  <a:lnTo>
                    <a:pt x="100" y="3"/>
                  </a:lnTo>
                  <a:lnTo>
                    <a:pt x="99" y="5"/>
                  </a:lnTo>
                  <a:lnTo>
                    <a:pt x="97" y="7"/>
                  </a:lnTo>
                  <a:lnTo>
                    <a:pt x="92" y="12"/>
                  </a:lnTo>
                  <a:lnTo>
                    <a:pt x="87" y="16"/>
                  </a:lnTo>
                  <a:lnTo>
                    <a:pt x="82" y="20"/>
                  </a:lnTo>
                  <a:lnTo>
                    <a:pt x="82" y="20"/>
                  </a:lnTo>
                  <a:lnTo>
                    <a:pt x="72" y="32"/>
                  </a:lnTo>
                  <a:lnTo>
                    <a:pt x="63" y="44"/>
                  </a:lnTo>
                  <a:lnTo>
                    <a:pt x="63" y="44"/>
                  </a:lnTo>
                  <a:lnTo>
                    <a:pt x="49" y="64"/>
                  </a:lnTo>
                  <a:lnTo>
                    <a:pt x="34" y="83"/>
                  </a:lnTo>
                  <a:lnTo>
                    <a:pt x="19" y="101"/>
                  </a:lnTo>
                  <a:lnTo>
                    <a:pt x="2" y="120"/>
                  </a:lnTo>
                  <a:lnTo>
                    <a:pt x="2" y="120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3" y="127"/>
                  </a:lnTo>
                  <a:lnTo>
                    <a:pt x="5" y="127"/>
                  </a:lnTo>
                  <a:lnTo>
                    <a:pt x="6" y="127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24" y="109"/>
                  </a:lnTo>
                  <a:lnTo>
                    <a:pt x="39" y="92"/>
                  </a:lnTo>
                  <a:lnTo>
                    <a:pt x="53" y="74"/>
                  </a:lnTo>
                  <a:lnTo>
                    <a:pt x="66" y="55"/>
                  </a:lnTo>
                  <a:lnTo>
                    <a:pt x="66" y="55"/>
                  </a:lnTo>
                  <a:lnTo>
                    <a:pt x="74" y="46"/>
                  </a:lnTo>
                  <a:lnTo>
                    <a:pt x="82" y="35"/>
                  </a:lnTo>
                  <a:lnTo>
                    <a:pt x="90" y="24"/>
                  </a:lnTo>
                  <a:lnTo>
                    <a:pt x="95" y="21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104" y="15"/>
                  </a:lnTo>
                  <a:lnTo>
                    <a:pt x="107" y="13"/>
                  </a:lnTo>
                  <a:lnTo>
                    <a:pt x="108" y="9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2" y="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1" name="Freeform 317"/>
            <p:cNvSpPr/>
            <p:nvPr/>
          </p:nvSpPr>
          <p:spPr bwMode="auto">
            <a:xfrm>
              <a:off x="3714750" y="3203575"/>
              <a:ext cx="55563" cy="68263"/>
            </a:xfrm>
            <a:custGeom>
              <a:avLst/>
              <a:gdLst/>
              <a:ahLst/>
              <a:cxnLst>
                <a:cxn ang="0">
                  <a:pos x="97" y="2"/>
                </a:cxn>
                <a:cxn ang="0">
                  <a:pos x="97" y="2"/>
                </a:cxn>
                <a:cxn ang="0">
                  <a:pos x="82" y="19"/>
                </a:cxn>
                <a:cxn ang="0">
                  <a:pos x="68" y="36"/>
                </a:cxn>
                <a:cxn ang="0">
                  <a:pos x="53" y="54"/>
                </a:cxn>
                <a:cxn ang="0">
                  <a:pos x="39" y="70"/>
                </a:cxn>
                <a:cxn ang="0">
                  <a:pos x="39" y="70"/>
                </a:cxn>
                <a:cxn ang="0">
                  <a:pos x="27" y="83"/>
                </a:cxn>
                <a:cxn ang="0">
                  <a:pos x="16" y="95"/>
                </a:cxn>
                <a:cxn ang="0">
                  <a:pos x="11" y="101"/>
                </a:cxn>
                <a:cxn ang="0">
                  <a:pos x="6" y="109"/>
                </a:cxn>
                <a:cxn ang="0">
                  <a:pos x="2" y="116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14" y="122"/>
                </a:cxn>
                <a:cxn ang="0">
                  <a:pos x="14" y="122"/>
                </a:cxn>
                <a:cxn ang="0">
                  <a:pos x="15" y="120"/>
                </a:cxn>
                <a:cxn ang="0">
                  <a:pos x="15" y="119"/>
                </a:cxn>
                <a:cxn ang="0">
                  <a:pos x="15" y="117"/>
                </a:cxn>
                <a:cxn ang="0">
                  <a:pos x="13" y="115"/>
                </a:cxn>
                <a:cxn ang="0">
                  <a:pos x="13" y="115"/>
                </a:cxn>
                <a:cxn ang="0">
                  <a:pos x="17" y="110"/>
                </a:cxn>
                <a:cxn ang="0">
                  <a:pos x="21" y="105"/>
                </a:cxn>
                <a:cxn ang="0">
                  <a:pos x="29" y="96"/>
                </a:cxn>
                <a:cxn ang="0">
                  <a:pos x="29" y="96"/>
                </a:cxn>
                <a:cxn ang="0">
                  <a:pos x="43" y="81"/>
                </a:cxn>
                <a:cxn ang="0">
                  <a:pos x="56" y="65"/>
                </a:cxn>
                <a:cxn ang="0">
                  <a:pos x="56" y="65"/>
                </a:cxn>
                <a:cxn ang="0">
                  <a:pos x="69" y="52"/>
                </a:cxn>
                <a:cxn ang="0">
                  <a:pos x="80" y="37"/>
                </a:cxn>
                <a:cxn ang="0">
                  <a:pos x="91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7" y="2"/>
                </a:cxn>
              </a:cxnLst>
              <a:rect l="0" t="0" r="r" b="b"/>
              <a:pathLst>
                <a:path w="105" h="128">
                  <a:moveTo>
                    <a:pt x="97" y="2"/>
                  </a:moveTo>
                  <a:lnTo>
                    <a:pt x="97" y="2"/>
                  </a:lnTo>
                  <a:lnTo>
                    <a:pt x="82" y="19"/>
                  </a:lnTo>
                  <a:lnTo>
                    <a:pt x="68" y="36"/>
                  </a:lnTo>
                  <a:lnTo>
                    <a:pt x="53" y="54"/>
                  </a:lnTo>
                  <a:lnTo>
                    <a:pt x="39" y="70"/>
                  </a:lnTo>
                  <a:lnTo>
                    <a:pt x="39" y="70"/>
                  </a:lnTo>
                  <a:lnTo>
                    <a:pt x="27" y="83"/>
                  </a:lnTo>
                  <a:lnTo>
                    <a:pt x="16" y="95"/>
                  </a:lnTo>
                  <a:lnTo>
                    <a:pt x="11" y="101"/>
                  </a:lnTo>
                  <a:lnTo>
                    <a:pt x="6" y="109"/>
                  </a:lnTo>
                  <a:lnTo>
                    <a:pt x="2" y="116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5" y="120"/>
                  </a:lnTo>
                  <a:lnTo>
                    <a:pt x="15" y="119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7" y="110"/>
                  </a:lnTo>
                  <a:lnTo>
                    <a:pt x="21" y="105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43" y="81"/>
                  </a:lnTo>
                  <a:lnTo>
                    <a:pt x="56" y="65"/>
                  </a:lnTo>
                  <a:lnTo>
                    <a:pt x="56" y="65"/>
                  </a:lnTo>
                  <a:lnTo>
                    <a:pt x="69" y="52"/>
                  </a:lnTo>
                  <a:lnTo>
                    <a:pt x="80" y="37"/>
                  </a:lnTo>
                  <a:lnTo>
                    <a:pt x="91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2" name="Freeform 318"/>
            <p:cNvSpPr/>
            <p:nvPr/>
          </p:nvSpPr>
          <p:spPr bwMode="auto">
            <a:xfrm>
              <a:off x="3751263" y="3214688"/>
              <a:ext cx="41275" cy="619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8" y="8"/>
                </a:cxn>
                <a:cxn ang="0">
                  <a:pos x="64" y="14"/>
                </a:cxn>
                <a:cxn ang="0">
                  <a:pos x="55" y="28"/>
                </a:cxn>
                <a:cxn ang="0">
                  <a:pos x="55" y="28"/>
                </a:cxn>
                <a:cxn ang="0">
                  <a:pos x="51" y="34"/>
                </a:cxn>
                <a:cxn ang="0">
                  <a:pos x="47" y="39"/>
                </a:cxn>
                <a:cxn ang="0">
                  <a:pos x="43" y="45"/>
                </a:cxn>
                <a:cxn ang="0">
                  <a:pos x="39" y="51"/>
                </a:cxn>
                <a:cxn ang="0">
                  <a:pos x="39" y="51"/>
                </a:cxn>
                <a:cxn ang="0">
                  <a:pos x="19" y="81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3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11" y="115"/>
                </a:cxn>
                <a:cxn ang="0">
                  <a:pos x="12" y="112"/>
                </a:cxn>
                <a:cxn ang="0">
                  <a:pos x="13" y="109"/>
                </a:cxn>
                <a:cxn ang="0">
                  <a:pos x="13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46" y="57"/>
                </a:cxn>
                <a:cxn ang="0">
                  <a:pos x="46" y="57"/>
                </a:cxn>
                <a:cxn ang="0">
                  <a:pos x="55" y="44"/>
                </a:cxn>
                <a:cxn ang="0">
                  <a:pos x="65" y="32"/>
                </a:cxn>
                <a:cxn ang="0">
                  <a:pos x="74" y="18"/>
                </a:cxn>
                <a:cxn ang="0">
                  <a:pos x="77" y="12"/>
                </a:cxn>
                <a:cxn ang="0">
                  <a:pos x="80" y="5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17">
                  <a:moveTo>
                    <a:pt x="71" y="3"/>
                  </a:moveTo>
                  <a:lnTo>
                    <a:pt x="71" y="3"/>
                  </a:lnTo>
                  <a:lnTo>
                    <a:pt x="68" y="8"/>
                  </a:lnTo>
                  <a:lnTo>
                    <a:pt x="64" y="1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34"/>
                  </a:lnTo>
                  <a:lnTo>
                    <a:pt x="47" y="39"/>
                  </a:lnTo>
                  <a:lnTo>
                    <a:pt x="43" y="45"/>
                  </a:lnTo>
                  <a:lnTo>
                    <a:pt x="39" y="51"/>
                  </a:lnTo>
                  <a:lnTo>
                    <a:pt x="39" y="51"/>
                  </a:lnTo>
                  <a:lnTo>
                    <a:pt x="19" y="81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11" y="115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46" y="57"/>
                  </a:lnTo>
                  <a:lnTo>
                    <a:pt x="46" y="57"/>
                  </a:lnTo>
                  <a:lnTo>
                    <a:pt x="55" y="44"/>
                  </a:lnTo>
                  <a:lnTo>
                    <a:pt x="65" y="32"/>
                  </a:lnTo>
                  <a:lnTo>
                    <a:pt x="74" y="18"/>
                  </a:lnTo>
                  <a:lnTo>
                    <a:pt x="77" y="12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3" name="Freeform 319"/>
            <p:cNvSpPr/>
            <p:nvPr/>
          </p:nvSpPr>
          <p:spPr bwMode="auto">
            <a:xfrm>
              <a:off x="3775075" y="3227388"/>
              <a:ext cx="42863" cy="55563"/>
            </a:xfrm>
            <a:custGeom>
              <a:avLst/>
              <a:gdLst/>
              <a:ahLst/>
              <a:cxnLst>
                <a:cxn ang="0">
                  <a:pos x="81" y="4"/>
                </a:cxn>
                <a:cxn ang="0">
                  <a:pos x="81" y="4"/>
                </a:cxn>
                <a:cxn ang="0">
                  <a:pos x="80" y="2"/>
                </a:cxn>
                <a:cxn ang="0">
                  <a:pos x="79" y="0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3"/>
                </a:cxn>
                <a:cxn ang="0">
                  <a:pos x="71" y="4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1" y="12"/>
                </a:cxn>
                <a:cxn ang="0">
                  <a:pos x="69" y="18"/>
                </a:cxn>
                <a:cxn ang="0">
                  <a:pos x="66" y="24"/>
                </a:cxn>
                <a:cxn ang="0">
                  <a:pos x="62" y="30"/>
                </a:cxn>
                <a:cxn ang="0">
                  <a:pos x="53" y="40"/>
                </a:cxn>
                <a:cxn ang="0">
                  <a:pos x="43" y="49"/>
                </a:cxn>
                <a:cxn ang="0">
                  <a:pos x="43" y="49"/>
                </a:cxn>
                <a:cxn ang="0">
                  <a:pos x="38" y="54"/>
                </a:cxn>
                <a:cxn ang="0">
                  <a:pos x="34" y="60"/>
                </a:cxn>
                <a:cxn ang="0">
                  <a:pos x="34" y="60"/>
                </a:cxn>
                <a:cxn ang="0">
                  <a:pos x="29" y="70"/>
                </a:cxn>
                <a:cxn ang="0">
                  <a:pos x="22" y="80"/>
                </a:cxn>
                <a:cxn ang="0">
                  <a:pos x="18" y="85"/>
                </a:cxn>
                <a:cxn ang="0">
                  <a:pos x="13" y="90"/>
                </a:cxn>
                <a:cxn ang="0">
                  <a:pos x="9" y="93"/>
                </a:cxn>
                <a:cxn ang="0">
                  <a:pos x="4" y="94"/>
                </a:cxn>
                <a:cxn ang="0">
                  <a:pos x="4" y="94"/>
                </a:cxn>
                <a:cxn ang="0">
                  <a:pos x="2" y="96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4" y="105"/>
                </a:cxn>
                <a:cxn ang="0">
                  <a:pos x="8" y="104"/>
                </a:cxn>
                <a:cxn ang="0">
                  <a:pos x="12" y="102"/>
                </a:cxn>
                <a:cxn ang="0">
                  <a:pos x="20" y="97"/>
                </a:cxn>
                <a:cxn ang="0">
                  <a:pos x="26" y="90"/>
                </a:cxn>
                <a:cxn ang="0">
                  <a:pos x="32" y="83"/>
                </a:cxn>
                <a:cxn ang="0">
                  <a:pos x="42" y="67"/>
                </a:cxn>
                <a:cxn ang="0">
                  <a:pos x="48" y="59"/>
                </a:cxn>
                <a:cxn ang="0">
                  <a:pos x="54" y="53"/>
                </a:cxn>
                <a:cxn ang="0">
                  <a:pos x="54" y="53"/>
                </a:cxn>
                <a:cxn ang="0">
                  <a:pos x="64" y="43"/>
                </a:cxn>
                <a:cxn ang="0">
                  <a:pos x="68" y="37"/>
                </a:cxn>
                <a:cxn ang="0">
                  <a:pos x="72" y="31"/>
                </a:cxn>
                <a:cxn ang="0">
                  <a:pos x="76" y="24"/>
                </a:cxn>
                <a:cxn ang="0">
                  <a:pos x="79" y="18"/>
                </a:cxn>
                <a:cxn ang="0">
                  <a:pos x="81" y="11"/>
                </a:cxn>
                <a:cxn ang="0">
                  <a:pos x="81" y="4"/>
                </a:cxn>
                <a:cxn ang="0">
                  <a:pos x="81" y="4"/>
                </a:cxn>
              </a:cxnLst>
              <a:rect l="0" t="0" r="r" b="b"/>
              <a:pathLst>
                <a:path w="81" h="105">
                  <a:moveTo>
                    <a:pt x="81" y="4"/>
                  </a:moveTo>
                  <a:lnTo>
                    <a:pt x="81" y="4"/>
                  </a:lnTo>
                  <a:lnTo>
                    <a:pt x="80" y="2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3"/>
                  </a:lnTo>
                  <a:lnTo>
                    <a:pt x="71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1" y="12"/>
                  </a:lnTo>
                  <a:lnTo>
                    <a:pt x="69" y="18"/>
                  </a:lnTo>
                  <a:lnTo>
                    <a:pt x="66" y="24"/>
                  </a:lnTo>
                  <a:lnTo>
                    <a:pt x="62" y="30"/>
                  </a:lnTo>
                  <a:lnTo>
                    <a:pt x="53" y="40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38" y="54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29" y="70"/>
                  </a:lnTo>
                  <a:lnTo>
                    <a:pt x="22" y="80"/>
                  </a:lnTo>
                  <a:lnTo>
                    <a:pt x="18" y="85"/>
                  </a:lnTo>
                  <a:lnTo>
                    <a:pt x="13" y="90"/>
                  </a:lnTo>
                  <a:lnTo>
                    <a:pt x="9" y="93"/>
                  </a:lnTo>
                  <a:lnTo>
                    <a:pt x="4" y="94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4" y="105"/>
                  </a:lnTo>
                  <a:lnTo>
                    <a:pt x="8" y="104"/>
                  </a:lnTo>
                  <a:lnTo>
                    <a:pt x="12" y="102"/>
                  </a:lnTo>
                  <a:lnTo>
                    <a:pt x="20" y="97"/>
                  </a:lnTo>
                  <a:lnTo>
                    <a:pt x="26" y="90"/>
                  </a:lnTo>
                  <a:lnTo>
                    <a:pt x="32" y="83"/>
                  </a:lnTo>
                  <a:lnTo>
                    <a:pt x="42" y="67"/>
                  </a:lnTo>
                  <a:lnTo>
                    <a:pt x="48" y="59"/>
                  </a:lnTo>
                  <a:lnTo>
                    <a:pt x="54" y="53"/>
                  </a:lnTo>
                  <a:lnTo>
                    <a:pt x="54" y="53"/>
                  </a:lnTo>
                  <a:lnTo>
                    <a:pt x="64" y="43"/>
                  </a:lnTo>
                  <a:lnTo>
                    <a:pt x="68" y="37"/>
                  </a:lnTo>
                  <a:lnTo>
                    <a:pt x="72" y="31"/>
                  </a:lnTo>
                  <a:lnTo>
                    <a:pt x="76" y="24"/>
                  </a:lnTo>
                  <a:lnTo>
                    <a:pt x="79" y="18"/>
                  </a:lnTo>
                  <a:lnTo>
                    <a:pt x="81" y="11"/>
                  </a:lnTo>
                  <a:lnTo>
                    <a:pt x="81" y="4"/>
                  </a:lnTo>
                  <a:lnTo>
                    <a:pt x="8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4" name="Freeform 320"/>
            <p:cNvSpPr/>
            <p:nvPr/>
          </p:nvSpPr>
          <p:spPr bwMode="auto">
            <a:xfrm>
              <a:off x="3792538" y="3240088"/>
              <a:ext cx="46038" cy="57150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7" y="15"/>
                </a:cxn>
                <a:cxn ang="0">
                  <a:pos x="58" y="26"/>
                </a:cxn>
                <a:cxn ang="0">
                  <a:pos x="39" y="50"/>
                </a:cxn>
                <a:cxn ang="0">
                  <a:pos x="39" y="50"/>
                </a:cxn>
                <a:cxn ang="0">
                  <a:pos x="30" y="62"/>
                </a:cxn>
                <a:cxn ang="0">
                  <a:pos x="21" y="76"/>
                </a:cxn>
                <a:cxn ang="0">
                  <a:pos x="11" y="88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18" y="96"/>
                </a:cxn>
                <a:cxn ang="0">
                  <a:pos x="27" y="84"/>
                </a:cxn>
                <a:cxn ang="0">
                  <a:pos x="43" y="60"/>
                </a:cxn>
                <a:cxn ang="0">
                  <a:pos x="43" y="60"/>
                </a:cxn>
                <a:cxn ang="0">
                  <a:pos x="54" y="47"/>
                </a:cxn>
                <a:cxn ang="0">
                  <a:pos x="64" y="33"/>
                </a:cxn>
                <a:cxn ang="0">
                  <a:pos x="74" y="20"/>
                </a:cxn>
                <a:cxn ang="0">
                  <a:pos x="85" y="6"/>
                </a:cxn>
                <a:cxn ang="0">
                  <a:pos x="85" y="6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3" y="0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109">
                  <a:moveTo>
                    <a:pt x="77" y="2"/>
                  </a:moveTo>
                  <a:lnTo>
                    <a:pt x="77" y="2"/>
                  </a:lnTo>
                  <a:lnTo>
                    <a:pt x="67" y="15"/>
                  </a:lnTo>
                  <a:lnTo>
                    <a:pt x="58" y="26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0" y="62"/>
                  </a:lnTo>
                  <a:lnTo>
                    <a:pt x="21" y="76"/>
                  </a:lnTo>
                  <a:lnTo>
                    <a:pt x="11" y="88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18" y="96"/>
                  </a:lnTo>
                  <a:lnTo>
                    <a:pt x="27" y="84"/>
                  </a:lnTo>
                  <a:lnTo>
                    <a:pt x="43" y="60"/>
                  </a:lnTo>
                  <a:lnTo>
                    <a:pt x="43" y="60"/>
                  </a:lnTo>
                  <a:lnTo>
                    <a:pt x="54" y="47"/>
                  </a:lnTo>
                  <a:lnTo>
                    <a:pt x="64" y="33"/>
                  </a:lnTo>
                  <a:lnTo>
                    <a:pt x="74" y="20"/>
                  </a:lnTo>
                  <a:lnTo>
                    <a:pt x="85" y="6"/>
                  </a:lnTo>
                  <a:lnTo>
                    <a:pt x="85" y="6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5" name="Freeform 321"/>
            <p:cNvSpPr/>
            <p:nvPr/>
          </p:nvSpPr>
          <p:spPr bwMode="auto">
            <a:xfrm>
              <a:off x="3817938" y="3254375"/>
              <a:ext cx="33338" cy="55563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1" y="27"/>
                </a:cxn>
                <a:cxn ang="0">
                  <a:pos x="30" y="51"/>
                </a:cxn>
                <a:cxn ang="0">
                  <a:pos x="16" y="75"/>
                </a:cxn>
                <a:cxn ang="0">
                  <a:pos x="9" y="86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3"/>
                </a:cxn>
                <a:cxn ang="0">
                  <a:pos x="16" y="92"/>
                </a:cxn>
                <a:cxn ang="0">
                  <a:pos x="23" y="81"/>
                </a:cxn>
                <a:cxn ang="0">
                  <a:pos x="37" y="57"/>
                </a:cxn>
                <a:cxn ang="0">
                  <a:pos x="49" y="32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104">
                  <a:moveTo>
                    <a:pt x="52" y="2"/>
                  </a:moveTo>
                  <a:lnTo>
                    <a:pt x="52" y="2"/>
                  </a:lnTo>
                  <a:lnTo>
                    <a:pt x="41" y="27"/>
                  </a:lnTo>
                  <a:lnTo>
                    <a:pt x="30" y="51"/>
                  </a:lnTo>
                  <a:lnTo>
                    <a:pt x="16" y="75"/>
                  </a:lnTo>
                  <a:lnTo>
                    <a:pt x="9" y="86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6" y="92"/>
                  </a:lnTo>
                  <a:lnTo>
                    <a:pt x="23" y="81"/>
                  </a:lnTo>
                  <a:lnTo>
                    <a:pt x="37" y="57"/>
                  </a:lnTo>
                  <a:lnTo>
                    <a:pt x="49" y="32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6" name="Freeform 322"/>
            <p:cNvSpPr/>
            <p:nvPr/>
          </p:nvSpPr>
          <p:spPr bwMode="auto">
            <a:xfrm>
              <a:off x="3843338" y="3259138"/>
              <a:ext cx="36513" cy="63500"/>
            </a:xfrm>
            <a:custGeom>
              <a:avLst/>
              <a:gdLst/>
              <a:ahLst/>
              <a:cxnLst>
                <a:cxn ang="0">
                  <a:pos x="61" y="5"/>
                </a:cxn>
                <a:cxn ang="0">
                  <a:pos x="61" y="5"/>
                </a:cxn>
                <a:cxn ang="0">
                  <a:pos x="60" y="12"/>
                </a:cxn>
                <a:cxn ang="0">
                  <a:pos x="57" y="19"/>
                </a:cxn>
                <a:cxn ang="0">
                  <a:pos x="54" y="25"/>
                </a:cxn>
                <a:cxn ang="0">
                  <a:pos x="50" y="30"/>
                </a:cxn>
                <a:cxn ang="0">
                  <a:pos x="40" y="42"/>
                </a:cxn>
                <a:cxn ang="0">
                  <a:pos x="35" y="48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15" y="83"/>
                </a:cxn>
                <a:cxn ang="0">
                  <a:pos x="6" y="98"/>
                </a:cxn>
                <a:cxn ang="0">
                  <a:pos x="2" y="106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1" y="118"/>
                </a:cxn>
                <a:cxn ang="0">
                  <a:pos x="3" y="119"/>
                </a:cxn>
                <a:cxn ang="0">
                  <a:pos x="5" y="119"/>
                </a:cxn>
                <a:cxn ang="0">
                  <a:pos x="6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1" y="108"/>
                </a:cxn>
                <a:cxn ang="0">
                  <a:pos x="16" y="100"/>
                </a:cxn>
                <a:cxn ang="0">
                  <a:pos x="24" y="84"/>
                </a:cxn>
                <a:cxn ang="0">
                  <a:pos x="42" y="53"/>
                </a:cxn>
                <a:cxn ang="0">
                  <a:pos x="42" y="53"/>
                </a:cxn>
                <a:cxn ang="0">
                  <a:pos x="48" y="48"/>
                </a:cxn>
                <a:cxn ang="0">
                  <a:pos x="53" y="42"/>
                </a:cxn>
                <a:cxn ang="0">
                  <a:pos x="57" y="37"/>
                </a:cxn>
                <a:cxn ang="0">
                  <a:pos x="62" y="30"/>
                </a:cxn>
                <a:cxn ang="0">
                  <a:pos x="62" y="30"/>
                </a:cxn>
                <a:cxn ang="0">
                  <a:pos x="67" y="19"/>
                </a:cxn>
                <a:cxn ang="0">
                  <a:pos x="69" y="13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0" y="5"/>
                </a:cxn>
                <a:cxn ang="0">
                  <a:pos x="69" y="3"/>
                </a:cxn>
                <a:cxn ang="0">
                  <a:pos x="66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1" y="5"/>
                </a:cxn>
                <a:cxn ang="0">
                  <a:pos x="61" y="5"/>
                </a:cxn>
              </a:cxnLst>
              <a:rect l="0" t="0" r="r" b="b"/>
              <a:pathLst>
                <a:path w="70" h="119">
                  <a:moveTo>
                    <a:pt x="61" y="5"/>
                  </a:moveTo>
                  <a:lnTo>
                    <a:pt x="61" y="5"/>
                  </a:lnTo>
                  <a:lnTo>
                    <a:pt x="60" y="12"/>
                  </a:lnTo>
                  <a:lnTo>
                    <a:pt x="57" y="19"/>
                  </a:lnTo>
                  <a:lnTo>
                    <a:pt x="54" y="25"/>
                  </a:lnTo>
                  <a:lnTo>
                    <a:pt x="50" y="30"/>
                  </a:lnTo>
                  <a:lnTo>
                    <a:pt x="40" y="42"/>
                  </a:lnTo>
                  <a:lnTo>
                    <a:pt x="35" y="48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15" y="83"/>
                  </a:lnTo>
                  <a:lnTo>
                    <a:pt x="6" y="98"/>
                  </a:lnTo>
                  <a:lnTo>
                    <a:pt x="2" y="106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1" y="118"/>
                  </a:lnTo>
                  <a:lnTo>
                    <a:pt x="3" y="119"/>
                  </a:lnTo>
                  <a:lnTo>
                    <a:pt x="5" y="119"/>
                  </a:lnTo>
                  <a:lnTo>
                    <a:pt x="6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08"/>
                  </a:lnTo>
                  <a:lnTo>
                    <a:pt x="16" y="100"/>
                  </a:lnTo>
                  <a:lnTo>
                    <a:pt x="24" y="84"/>
                  </a:lnTo>
                  <a:lnTo>
                    <a:pt x="42" y="53"/>
                  </a:lnTo>
                  <a:lnTo>
                    <a:pt x="42" y="53"/>
                  </a:lnTo>
                  <a:lnTo>
                    <a:pt x="48" y="48"/>
                  </a:lnTo>
                  <a:lnTo>
                    <a:pt x="53" y="42"/>
                  </a:lnTo>
                  <a:lnTo>
                    <a:pt x="57" y="37"/>
                  </a:lnTo>
                  <a:lnTo>
                    <a:pt x="62" y="30"/>
                  </a:lnTo>
                  <a:lnTo>
                    <a:pt x="62" y="30"/>
                  </a:lnTo>
                  <a:lnTo>
                    <a:pt x="67" y="19"/>
                  </a:lnTo>
                  <a:lnTo>
                    <a:pt x="69" y="13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0" y="5"/>
                  </a:lnTo>
                  <a:lnTo>
                    <a:pt x="69" y="3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7" name="Freeform 323"/>
            <p:cNvSpPr/>
            <p:nvPr/>
          </p:nvSpPr>
          <p:spPr bwMode="auto">
            <a:xfrm>
              <a:off x="3857625" y="3278188"/>
              <a:ext cx="41275" cy="66675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8"/>
                </a:cxn>
                <a:cxn ang="0">
                  <a:pos x="52" y="31"/>
                </a:cxn>
                <a:cxn ang="0">
                  <a:pos x="52" y="31"/>
                </a:cxn>
                <a:cxn ang="0">
                  <a:pos x="43" y="45"/>
                </a:cxn>
                <a:cxn ang="0">
                  <a:pos x="34" y="59"/>
                </a:cxn>
                <a:cxn ang="0">
                  <a:pos x="34" y="59"/>
                </a:cxn>
                <a:cxn ang="0">
                  <a:pos x="24" y="74"/>
                </a:cxn>
                <a:cxn ang="0">
                  <a:pos x="14" y="88"/>
                </a:cxn>
                <a:cxn ang="0">
                  <a:pos x="6" y="104"/>
                </a:cxn>
                <a:cxn ang="0">
                  <a:pos x="3" y="112"/>
                </a:cxn>
                <a:cxn ang="0">
                  <a:pos x="0" y="120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5"/>
                </a:cxn>
                <a:cxn ang="0">
                  <a:pos x="2" y="126"/>
                </a:cxn>
                <a:cxn ang="0">
                  <a:pos x="4" y="127"/>
                </a:cxn>
                <a:cxn ang="0">
                  <a:pos x="5" y="127"/>
                </a:cxn>
                <a:cxn ang="0">
                  <a:pos x="7" y="127"/>
                </a:cxn>
                <a:cxn ang="0">
                  <a:pos x="8" y="126"/>
                </a:cxn>
                <a:cxn ang="0">
                  <a:pos x="9" y="123"/>
                </a:cxn>
                <a:cxn ang="0">
                  <a:pos x="9" y="123"/>
                </a:cxn>
                <a:cxn ang="0">
                  <a:pos x="12" y="113"/>
                </a:cxn>
                <a:cxn ang="0">
                  <a:pos x="17" y="104"/>
                </a:cxn>
                <a:cxn ang="0">
                  <a:pos x="22" y="96"/>
                </a:cxn>
                <a:cxn ang="0">
                  <a:pos x="27" y="87"/>
                </a:cxn>
                <a:cxn ang="0">
                  <a:pos x="39" y="71"/>
                </a:cxn>
                <a:cxn ang="0">
                  <a:pos x="44" y="62"/>
                </a:cxn>
                <a:cxn ang="0">
                  <a:pos x="50" y="53"/>
                </a:cxn>
                <a:cxn ang="0">
                  <a:pos x="50" y="53"/>
                </a:cxn>
                <a:cxn ang="0">
                  <a:pos x="57" y="41"/>
                </a:cxn>
                <a:cxn ang="0">
                  <a:pos x="65" y="29"/>
                </a:cxn>
                <a:cxn ang="0">
                  <a:pos x="72" y="17"/>
                </a:cxn>
                <a:cxn ang="0">
                  <a:pos x="74" y="10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5" y="1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27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8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43" y="45"/>
                  </a:lnTo>
                  <a:lnTo>
                    <a:pt x="34" y="59"/>
                  </a:lnTo>
                  <a:lnTo>
                    <a:pt x="34" y="59"/>
                  </a:lnTo>
                  <a:lnTo>
                    <a:pt x="24" y="74"/>
                  </a:lnTo>
                  <a:lnTo>
                    <a:pt x="14" y="88"/>
                  </a:lnTo>
                  <a:lnTo>
                    <a:pt x="6" y="104"/>
                  </a:lnTo>
                  <a:lnTo>
                    <a:pt x="3" y="112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5"/>
                  </a:lnTo>
                  <a:lnTo>
                    <a:pt x="2" y="126"/>
                  </a:lnTo>
                  <a:lnTo>
                    <a:pt x="4" y="127"/>
                  </a:lnTo>
                  <a:lnTo>
                    <a:pt x="5" y="127"/>
                  </a:lnTo>
                  <a:lnTo>
                    <a:pt x="7" y="127"/>
                  </a:lnTo>
                  <a:lnTo>
                    <a:pt x="8" y="126"/>
                  </a:lnTo>
                  <a:lnTo>
                    <a:pt x="9" y="123"/>
                  </a:lnTo>
                  <a:lnTo>
                    <a:pt x="9" y="123"/>
                  </a:lnTo>
                  <a:lnTo>
                    <a:pt x="12" y="113"/>
                  </a:lnTo>
                  <a:lnTo>
                    <a:pt x="17" y="104"/>
                  </a:lnTo>
                  <a:lnTo>
                    <a:pt x="22" y="96"/>
                  </a:lnTo>
                  <a:lnTo>
                    <a:pt x="27" y="87"/>
                  </a:lnTo>
                  <a:lnTo>
                    <a:pt x="39" y="71"/>
                  </a:lnTo>
                  <a:lnTo>
                    <a:pt x="44" y="62"/>
                  </a:lnTo>
                  <a:lnTo>
                    <a:pt x="50" y="53"/>
                  </a:lnTo>
                  <a:lnTo>
                    <a:pt x="50" y="53"/>
                  </a:lnTo>
                  <a:lnTo>
                    <a:pt x="57" y="41"/>
                  </a:lnTo>
                  <a:lnTo>
                    <a:pt x="65" y="29"/>
                  </a:lnTo>
                  <a:lnTo>
                    <a:pt x="72" y="17"/>
                  </a:lnTo>
                  <a:lnTo>
                    <a:pt x="74" y="10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5" y="1"/>
                  </a:lnTo>
                  <a:lnTo>
                    <a:pt x="73" y="0"/>
                  </a:lnTo>
                  <a:lnTo>
                    <a:pt x="72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8" name="Freeform 324"/>
            <p:cNvSpPr/>
            <p:nvPr/>
          </p:nvSpPr>
          <p:spPr bwMode="auto">
            <a:xfrm>
              <a:off x="3875088" y="3305175"/>
              <a:ext cx="42863" cy="69850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3" y="0"/>
                </a:cxn>
                <a:cxn ang="0">
                  <a:pos x="72" y="0"/>
                </a:cxn>
                <a:cxn ang="0">
                  <a:pos x="70" y="0"/>
                </a:cxn>
                <a:cxn ang="0">
                  <a:pos x="69" y="1"/>
                </a:cxn>
                <a:cxn ang="0">
                  <a:pos x="67" y="2"/>
                </a:cxn>
                <a:cxn ang="0">
                  <a:pos x="67" y="5"/>
                </a:cxn>
                <a:cxn ang="0">
                  <a:pos x="67" y="7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9"/>
                </a:cxn>
                <a:cxn ang="0">
                  <a:pos x="70" y="12"/>
                </a:cxn>
                <a:cxn ang="0">
                  <a:pos x="70" y="16"/>
                </a:cxn>
                <a:cxn ang="0">
                  <a:pos x="69" y="22"/>
                </a:cxn>
                <a:cxn ang="0">
                  <a:pos x="66" y="29"/>
                </a:cxn>
                <a:cxn ang="0">
                  <a:pos x="57" y="47"/>
                </a:cxn>
                <a:cxn ang="0">
                  <a:pos x="44" y="66"/>
                </a:cxn>
                <a:cxn ang="0">
                  <a:pos x="31" y="86"/>
                </a:cxn>
                <a:cxn ang="0">
                  <a:pos x="19" y="103"/>
                </a:cxn>
                <a:cxn ang="0">
                  <a:pos x="2" y="125"/>
                </a:cxn>
                <a:cxn ang="0">
                  <a:pos x="2" y="125"/>
                </a:cxn>
                <a:cxn ang="0">
                  <a:pos x="1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2"/>
                </a:cxn>
                <a:cxn ang="0">
                  <a:pos x="8" y="131"/>
                </a:cxn>
                <a:cxn ang="0">
                  <a:pos x="8" y="131"/>
                </a:cxn>
                <a:cxn ang="0">
                  <a:pos x="23" y="115"/>
                </a:cxn>
                <a:cxn ang="0">
                  <a:pos x="36" y="96"/>
                </a:cxn>
                <a:cxn ang="0">
                  <a:pos x="48" y="78"/>
                </a:cxn>
                <a:cxn ang="0">
                  <a:pos x="59" y="58"/>
                </a:cxn>
                <a:cxn ang="0">
                  <a:pos x="59" y="58"/>
                </a:cxn>
                <a:cxn ang="0">
                  <a:pos x="67" y="47"/>
                </a:cxn>
                <a:cxn ang="0">
                  <a:pos x="71" y="38"/>
                </a:cxn>
                <a:cxn ang="0">
                  <a:pos x="75" y="30"/>
                </a:cxn>
                <a:cxn ang="0">
                  <a:pos x="79" y="21"/>
                </a:cxn>
                <a:cxn ang="0">
                  <a:pos x="80" y="13"/>
                </a:cxn>
                <a:cxn ang="0">
                  <a:pos x="80" y="9"/>
                </a:cxn>
                <a:cxn ang="0">
                  <a:pos x="79" y="6"/>
                </a:cxn>
                <a:cxn ang="0">
                  <a:pos x="77" y="3"/>
                </a:cxn>
                <a:cxn ang="0">
                  <a:pos x="73" y="0"/>
                </a:cxn>
                <a:cxn ang="0">
                  <a:pos x="73" y="0"/>
                </a:cxn>
              </a:cxnLst>
              <a:rect l="0" t="0" r="r" b="b"/>
              <a:pathLst>
                <a:path w="80" h="132">
                  <a:moveTo>
                    <a:pt x="73" y="0"/>
                  </a:moveTo>
                  <a:lnTo>
                    <a:pt x="73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69" y="1"/>
                  </a:lnTo>
                  <a:lnTo>
                    <a:pt x="67" y="2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9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69" y="22"/>
                  </a:lnTo>
                  <a:lnTo>
                    <a:pt x="66" y="29"/>
                  </a:lnTo>
                  <a:lnTo>
                    <a:pt x="57" y="47"/>
                  </a:lnTo>
                  <a:lnTo>
                    <a:pt x="44" y="66"/>
                  </a:lnTo>
                  <a:lnTo>
                    <a:pt x="31" y="86"/>
                  </a:lnTo>
                  <a:lnTo>
                    <a:pt x="19" y="103"/>
                  </a:lnTo>
                  <a:lnTo>
                    <a:pt x="2" y="125"/>
                  </a:lnTo>
                  <a:lnTo>
                    <a:pt x="2" y="125"/>
                  </a:lnTo>
                  <a:lnTo>
                    <a:pt x="1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2"/>
                  </a:lnTo>
                  <a:lnTo>
                    <a:pt x="8" y="131"/>
                  </a:lnTo>
                  <a:lnTo>
                    <a:pt x="8" y="131"/>
                  </a:lnTo>
                  <a:lnTo>
                    <a:pt x="23" y="115"/>
                  </a:lnTo>
                  <a:lnTo>
                    <a:pt x="36" y="96"/>
                  </a:lnTo>
                  <a:lnTo>
                    <a:pt x="48" y="78"/>
                  </a:lnTo>
                  <a:lnTo>
                    <a:pt x="59" y="58"/>
                  </a:lnTo>
                  <a:lnTo>
                    <a:pt x="59" y="58"/>
                  </a:lnTo>
                  <a:lnTo>
                    <a:pt x="67" y="47"/>
                  </a:lnTo>
                  <a:lnTo>
                    <a:pt x="71" y="38"/>
                  </a:lnTo>
                  <a:lnTo>
                    <a:pt x="75" y="30"/>
                  </a:lnTo>
                  <a:lnTo>
                    <a:pt x="79" y="21"/>
                  </a:lnTo>
                  <a:lnTo>
                    <a:pt x="80" y="13"/>
                  </a:lnTo>
                  <a:lnTo>
                    <a:pt x="80" y="9"/>
                  </a:lnTo>
                  <a:lnTo>
                    <a:pt x="79" y="6"/>
                  </a:lnTo>
                  <a:lnTo>
                    <a:pt x="77" y="3"/>
                  </a:lnTo>
                  <a:lnTo>
                    <a:pt x="73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09" name="Freeform 325"/>
            <p:cNvSpPr/>
            <p:nvPr/>
          </p:nvSpPr>
          <p:spPr bwMode="auto">
            <a:xfrm>
              <a:off x="3883025" y="3336925"/>
              <a:ext cx="47625" cy="76200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80" y="3"/>
                </a:cxn>
                <a:cxn ang="0">
                  <a:pos x="78" y="13"/>
                </a:cxn>
                <a:cxn ang="0">
                  <a:pos x="74" y="22"/>
                </a:cxn>
                <a:cxn ang="0">
                  <a:pos x="68" y="30"/>
                </a:cxn>
                <a:cxn ang="0">
                  <a:pos x="63" y="38"/>
                </a:cxn>
                <a:cxn ang="0">
                  <a:pos x="49" y="55"/>
                </a:cxn>
                <a:cxn ang="0">
                  <a:pos x="44" y="63"/>
                </a:cxn>
                <a:cxn ang="0">
                  <a:pos x="39" y="71"/>
                </a:cxn>
                <a:cxn ang="0">
                  <a:pos x="39" y="71"/>
                </a:cxn>
                <a:cxn ang="0">
                  <a:pos x="27" y="96"/>
                </a:cxn>
                <a:cxn ang="0">
                  <a:pos x="20" y="109"/>
                </a:cxn>
                <a:cxn ang="0">
                  <a:pos x="16" y="114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8" y="122"/>
                </a:cxn>
                <a:cxn ang="0">
                  <a:pos x="4" y="126"/>
                </a:cxn>
                <a:cxn ang="0">
                  <a:pos x="2" y="130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4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0" y="135"/>
                </a:cxn>
                <a:cxn ang="0">
                  <a:pos x="12" y="131"/>
                </a:cxn>
                <a:cxn ang="0">
                  <a:pos x="17" y="125"/>
                </a:cxn>
                <a:cxn ang="0">
                  <a:pos x="22" y="119"/>
                </a:cxn>
                <a:cxn ang="0">
                  <a:pos x="26" y="113"/>
                </a:cxn>
                <a:cxn ang="0">
                  <a:pos x="26" y="113"/>
                </a:cxn>
                <a:cxn ang="0">
                  <a:pos x="40" y="88"/>
                </a:cxn>
                <a:cxn ang="0">
                  <a:pos x="47" y="76"/>
                </a:cxn>
                <a:cxn ang="0">
                  <a:pos x="51" y="69"/>
                </a:cxn>
                <a:cxn ang="0">
                  <a:pos x="55" y="64"/>
                </a:cxn>
                <a:cxn ang="0">
                  <a:pos x="55" y="64"/>
                </a:cxn>
                <a:cxn ang="0">
                  <a:pos x="65" y="54"/>
                </a:cxn>
                <a:cxn ang="0">
                  <a:pos x="69" y="48"/>
                </a:cxn>
                <a:cxn ang="0">
                  <a:pos x="73" y="40"/>
                </a:cxn>
                <a:cxn ang="0">
                  <a:pos x="73" y="40"/>
                </a:cxn>
                <a:cxn ang="0">
                  <a:pos x="77" y="32"/>
                </a:cxn>
                <a:cxn ang="0">
                  <a:pos x="82" y="24"/>
                </a:cxn>
                <a:cxn ang="0">
                  <a:pos x="86" y="15"/>
                </a:cxn>
                <a:cxn ang="0">
                  <a:pos x="88" y="10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5" y="0"/>
                </a:cxn>
                <a:cxn ang="0">
                  <a:pos x="84" y="0"/>
                </a:cxn>
                <a:cxn ang="0">
                  <a:pos x="82" y="0"/>
                </a:cxn>
                <a:cxn ang="0">
                  <a:pos x="81" y="1"/>
                </a:cxn>
                <a:cxn ang="0">
                  <a:pos x="80" y="3"/>
                </a:cxn>
                <a:cxn ang="0">
                  <a:pos x="80" y="3"/>
                </a:cxn>
              </a:cxnLst>
              <a:rect l="0" t="0" r="r" b="b"/>
              <a:pathLst>
                <a:path w="89" h="142">
                  <a:moveTo>
                    <a:pt x="80" y="3"/>
                  </a:moveTo>
                  <a:lnTo>
                    <a:pt x="80" y="3"/>
                  </a:lnTo>
                  <a:lnTo>
                    <a:pt x="78" y="13"/>
                  </a:lnTo>
                  <a:lnTo>
                    <a:pt x="74" y="22"/>
                  </a:lnTo>
                  <a:lnTo>
                    <a:pt x="68" y="30"/>
                  </a:lnTo>
                  <a:lnTo>
                    <a:pt x="63" y="38"/>
                  </a:lnTo>
                  <a:lnTo>
                    <a:pt x="49" y="55"/>
                  </a:lnTo>
                  <a:lnTo>
                    <a:pt x="44" y="63"/>
                  </a:lnTo>
                  <a:lnTo>
                    <a:pt x="39" y="71"/>
                  </a:lnTo>
                  <a:lnTo>
                    <a:pt x="39" y="71"/>
                  </a:lnTo>
                  <a:lnTo>
                    <a:pt x="27" y="96"/>
                  </a:lnTo>
                  <a:lnTo>
                    <a:pt x="20" y="109"/>
                  </a:lnTo>
                  <a:lnTo>
                    <a:pt x="16" y="114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8" y="122"/>
                  </a:lnTo>
                  <a:lnTo>
                    <a:pt x="4" y="126"/>
                  </a:lnTo>
                  <a:lnTo>
                    <a:pt x="2" y="130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0" y="135"/>
                  </a:lnTo>
                  <a:lnTo>
                    <a:pt x="12" y="131"/>
                  </a:lnTo>
                  <a:lnTo>
                    <a:pt x="17" y="125"/>
                  </a:lnTo>
                  <a:lnTo>
                    <a:pt x="22" y="119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40" y="88"/>
                  </a:lnTo>
                  <a:lnTo>
                    <a:pt x="47" y="76"/>
                  </a:lnTo>
                  <a:lnTo>
                    <a:pt x="51" y="69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65" y="54"/>
                  </a:lnTo>
                  <a:lnTo>
                    <a:pt x="69" y="48"/>
                  </a:lnTo>
                  <a:lnTo>
                    <a:pt x="73" y="40"/>
                  </a:lnTo>
                  <a:lnTo>
                    <a:pt x="73" y="40"/>
                  </a:lnTo>
                  <a:lnTo>
                    <a:pt x="77" y="32"/>
                  </a:lnTo>
                  <a:lnTo>
                    <a:pt x="82" y="24"/>
                  </a:lnTo>
                  <a:lnTo>
                    <a:pt x="86" y="15"/>
                  </a:lnTo>
                  <a:lnTo>
                    <a:pt x="88" y="10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5" y="0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1" y="1"/>
                  </a:lnTo>
                  <a:lnTo>
                    <a:pt x="80" y="3"/>
                  </a:lnTo>
                  <a:lnTo>
                    <a:pt x="8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0" name="Freeform 326"/>
            <p:cNvSpPr/>
            <p:nvPr/>
          </p:nvSpPr>
          <p:spPr bwMode="auto">
            <a:xfrm>
              <a:off x="3883025" y="3362325"/>
              <a:ext cx="63500" cy="8255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98" y="16"/>
                </a:cxn>
                <a:cxn ang="0">
                  <a:pos x="86" y="33"/>
                </a:cxn>
                <a:cxn ang="0">
                  <a:pos x="76" y="50"/>
                </a:cxn>
                <a:cxn ang="0">
                  <a:pos x="66" y="67"/>
                </a:cxn>
                <a:cxn ang="0">
                  <a:pos x="66" y="67"/>
                </a:cxn>
                <a:cxn ang="0">
                  <a:pos x="52" y="88"/>
                </a:cxn>
                <a:cxn ang="0">
                  <a:pos x="36" y="109"/>
                </a:cxn>
                <a:cxn ang="0">
                  <a:pos x="18" y="130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1"/>
                </a:cxn>
                <a:cxn ang="0">
                  <a:pos x="1" y="154"/>
                </a:cxn>
                <a:cxn ang="0">
                  <a:pos x="3" y="156"/>
                </a:cxn>
                <a:cxn ang="0">
                  <a:pos x="6" y="157"/>
                </a:cxn>
                <a:cxn ang="0">
                  <a:pos x="6" y="157"/>
                </a:cxn>
                <a:cxn ang="0">
                  <a:pos x="9" y="156"/>
                </a:cxn>
                <a:cxn ang="0">
                  <a:pos x="11" y="154"/>
                </a:cxn>
                <a:cxn ang="0">
                  <a:pos x="12" y="151"/>
                </a:cxn>
                <a:cxn ang="0">
                  <a:pos x="13" y="148"/>
                </a:cxn>
                <a:cxn ang="0">
                  <a:pos x="13" y="148"/>
                </a:cxn>
                <a:cxn ang="0">
                  <a:pos x="25" y="135"/>
                </a:cxn>
                <a:cxn ang="0">
                  <a:pos x="38" y="120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8" y="80"/>
                </a:cxn>
                <a:cxn ang="0">
                  <a:pos x="75" y="70"/>
                </a:cxn>
                <a:cxn ang="0">
                  <a:pos x="87" y="48"/>
                </a:cxn>
                <a:cxn ang="0">
                  <a:pos x="101" y="28"/>
                </a:cxn>
                <a:cxn ang="0">
                  <a:pos x="108" y="17"/>
                </a:cxn>
                <a:cxn ang="0">
                  <a:pos x="116" y="8"/>
                </a:cxn>
                <a:cxn ang="0">
                  <a:pos x="116" y="8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3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3" y="0"/>
                </a:cxn>
                <a:cxn ang="0">
                  <a:pos x="112" y="1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57">
                  <a:moveTo>
                    <a:pt x="110" y="2"/>
                  </a:moveTo>
                  <a:lnTo>
                    <a:pt x="110" y="2"/>
                  </a:lnTo>
                  <a:lnTo>
                    <a:pt x="98" y="16"/>
                  </a:lnTo>
                  <a:lnTo>
                    <a:pt x="86" y="33"/>
                  </a:lnTo>
                  <a:lnTo>
                    <a:pt x="76" y="50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52" y="88"/>
                  </a:lnTo>
                  <a:lnTo>
                    <a:pt x="36" y="109"/>
                  </a:lnTo>
                  <a:lnTo>
                    <a:pt x="18" y="130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1"/>
                  </a:lnTo>
                  <a:lnTo>
                    <a:pt x="1" y="154"/>
                  </a:lnTo>
                  <a:lnTo>
                    <a:pt x="3" y="156"/>
                  </a:lnTo>
                  <a:lnTo>
                    <a:pt x="6" y="157"/>
                  </a:lnTo>
                  <a:lnTo>
                    <a:pt x="6" y="157"/>
                  </a:lnTo>
                  <a:lnTo>
                    <a:pt x="9" y="156"/>
                  </a:lnTo>
                  <a:lnTo>
                    <a:pt x="11" y="154"/>
                  </a:lnTo>
                  <a:lnTo>
                    <a:pt x="12" y="151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25" y="135"/>
                  </a:lnTo>
                  <a:lnTo>
                    <a:pt x="38" y="120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8" y="80"/>
                  </a:lnTo>
                  <a:lnTo>
                    <a:pt x="75" y="70"/>
                  </a:lnTo>
                  <a:lnTo>
                    <a:pt x="87" y="48"/>
                  </a:lnTo>
                  <a:lnTo>
                    <a:pt x="101" y="28"/>
                  </a:lnTo>
                  <a:lnTo>
                    <a:pt x="108" y="17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3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1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1" name="Freeform 327"/>
            <p:cNvSpPr/>
            <p:nvPr/>
          </p:nvSpPr>
          <p:spPr bwMode="auto">
            <a:xfrm>
              <a:off x="3535363" y="3360738"/>
              <a:ext cx="34925" cy="61913"/>
            </a:xfrm>
            <a:custGeom>
              <a:avLst/>
              <a:gdLst/>
              <a:ahLst/>
              <a:cxnLst>
                <a:cxn ang="0">
                  <a:pos x="56" y="3"/>
                </a:cxn>
                <a:cxn ang="0">
                  <a:pos x="56" y="3"/>
                </a:cxn>
                <a:cxn ang="0">
                  <a:pos x="55" y="8"/>
                </a:cxn>
                <a:cxn ang="0">
                  <a:pos x="52" y="11"/>
                </a:cxn>
                <a:cxn ang="0">
                  <a:pos x="45" y="19"/>
                </a:cxn>
                <a:cxn ang="0">
                  <a:pos x="38" y="26"/>
                </a:cxn>
                <a:cxn ang="0">
                  <a:pos x="35" y="30"/>
                </a:cxn>
                <a:cxn ang="0">
                  <a:pos x="34" y="36"/>
                </a:cxn>
                <a:cxn ang="0">
                  <a:pos x="34" y="36"/>
                </a:cxn>
                <a:cxn ang="0">
                  <a:pos x="33" y="41"/>
                </a:cxn>
                <a:cxn ang="0">
                  <a:pos x="31" y="46"/>
                </a:cxn>
                <a:cxn ang="0">
                  <a:pos x="25" y="55"/>
                </a:cxn>
                <a:cxn ang="0">
                  <a:pos x="20" y="66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7" y="9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7" y="94"/>
                </a:cxn>
                <a:cxn ang="0">
                  <a:pos x="26" y="73"/>
                </a:cxn>
                <a:cxn ang="0">
                  <a:pos x="26" y="73"/>
                </a:cxn>
                <a:cxn ang="0">
                  <a:pos x="31" y="66"/>
                </a:cxn>
                <a:cxn ang="0">
                  <a:pos x="35" y="58"/>
                </a:cxn>
                <a:cxn ang="0">
                  <a:pos x="39" y="51"/>
                </a:cxn>
                <a:cxn ang="0">
                  <a:pos x="42" y="43"/>
                </a:cxn>
                <a:cxn ang="0">
                  <a:pos x="42" y="43"/>
                </a:cxn>
                <a:cxn ang="0">
                  <a:pos x="44" y="38"/>
                </a:cxn>
                <a:cxn ang="0">
                  <a:pos x="47" y="33"/>
                </a:cxn>
                <a:cxn ang="0">
                  <a:pos x="54" y="24"/>
                </a:cxn>
                <a:cxn ang="0">
                  <a:pos x="62" y="15"/>
                </a:cxn>
                <a:cxn ang="0">
                  <a:pos x="64" y="11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56" y="3"/>
                </a:cxn>
              </a:cxnLst>
              <a:rect l="0" t="0" r="r" b="b"/>
              <a:pathLst>
                <a:path w="66" h="117">
                  <a:moveTo>
                    <a:pt x="56" y="3"/>
                  </a:moveTo>
                  <a:lnTo>
                    <a:pt x="56" y="3"/>
                  </a:lnTo>
                  <a:lnTo>
                    <a:pt x="55" y="8"/>
                  </a:lnTo>
                  <a:lnTo>
                    <a:pt x="52" y="11"/>
                  </a:lnTo>
                  <a:lnTo>
                    <a:pt x="45" y="19"/>
                  </a:lnTo>
                  <a:lnTo>
                    <a:pt x="38" y="26"/>
                  </a:lnTo>
                  <a:lnTo>
                    <a:pt x="35" y="30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3" y="41"/>
                  </a:lnTo>
                  <a:lnTo>
                    <a:pt x="31" y="46"/>
                  </a:lnTo>
                  <a:lnTo>
                    <a:pt x="25" y="55"/>
                  </a:lnTo>
                  <a:lnTo>
                    <a:pt x="20" y="66"/>
                  </a:lnTo>
                  <a:lnTo>
                    <a:pt x="15" y="75"/>
                  </a:lnTo>
                  <a:lnTo>
                    <a:pt x="15" y="75"/>
                  </a:lnTo>
                  <a:lnTo>
                    <a:pt x="7" y="9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7" y="94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31" y="66"/>
                  </a:lnTo>
                  <a:lnTo>
                    <a:pt x="35" y="58"/>
                  </a:lnTo>
                  <a:lnTo>
                    <a:pt x="39" y="51"/>
                  </a:lnTo>
                  <a:lnTo>
                    <a:pt x="42" y="43"/>
                  </a:lnTo>
                  <a:lnTo>
                    <a:pt x="42" y="43"/>
                  </a:lnTo>
                  <a:lnTo>
                    <a:pt x="44" y="38"/>
                  </a:lnTo>
                  <a:lnTo>
                    <a:pt x="47" y="33"/>
                  </a:lnTo>
                  <a:lnTo>
                    <a:pt x="54" y="24"/>
                  </a:lnTo>
                  <a:lnTo>
                    <a:pt x="62" y="15"/>
                  </a:lnTo>
                  <a:lnTo>
                    <a:pt x="64" y="11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6" y="3"/>
                  </a:lnTo>
                  <a:lnTo>
                    <a:pt x="5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2" name="Freeform 328"/>
            <p:cNvSpPr/>
            <p:nvPr/>
          </p:nvSpPr>
          <p:spPr bwMode="auto">
            <a:xfrm>
              <a:off x="3575050" y="3349625"/>
              <a:ext cx="31750" cy="46038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54" y="2"/>
                </a:cxn>
                <a:cxn ang="0">
                  <a:pos x="40" y="18"/>
                </a:cxn>
                <a:cxn ang="0">
                  <a:pos x="26" y="35"/>
                </a:cxn>
                <a:cxn ang="0">
                  <a:pos x="26" y="35"/>
                </a:cxn>
                <a:cxn ang="0">
                  <a:pos x="23" y="39"/>
                </a:cxn>
                <a:cxn ang="0">
                  <a:pos x="21" y="44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9" y="67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6"/>
                </a:cxn>
                <a:cxn ang="0">
                  <a:pos x="6" y="86"/>
                </a:cxn>
                <a:cxn ang="0">
                  <a:pos x="8" y="85"/>
                </a:cxn>
                <a:cxn ang="0">
                  <a:pos x="9" y="84"/>
                </a:cxn>
                <a:cxn ang="0">
                  <a:pos x="9" y="84"/>
                </a:cxn>
                <a:cxn ang="0">
                  <a:pos x="22" y="64"/>
                </a:cxn>
                <a:cxn ang="0">
                  <a:pos x="27" y="55"/>
                </a:cxn>
                <a:cxn ang="0">
                  <a:pos x="32" y="44"/>
                </a:cxn>
                <a:cxn ang="0">
                  <a:pos x="32" y="44"/>
                </a:cxn>
                <a:cxn ang="0">
                  <a:pos x="34" y="39"/>
                </a:cxn>
                <a:cxn ang="0">
                  <a:pos x="37" y="35"/>
                </a:cxn>
                <a:cxn ang="0">
                  <a:pos x="44" y="27"/>
                </a:cxn>
                <a:cxn ang="0">
                  <a:pos x="44" y="27"/>
                </a:cxn>
                <a:cxn ang="0">
                  <a:pos x="53" y="17"/>
                </a:cxn>
                <a:cxn ang="0">
                  <a:pos x="61" y="8"/>
                </a:cxn>
                <a:cxn ang="0">
                  <a:pos x="61" y="8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4" y="2"/>
                </a:cxn>
                <a:cxn ang="0">
                  <a:pos x="54" y="2"/>
                </a:cxn>
              </a:cxnLst>
              <a:rect l="0" t="0" r="r" b="b"/>
              <a:pathLst>
                <a:path w="62" h="86">
                  <a:moveTo>
                    <a:pt x="54" y="2"/>
                  </a:moveTo>
                  <a:lnTo>
                    <a:pt x="54" y="2"/>
                  </a:lnTo>
                  <a:lnTo>
                    <a:pt x="40" y="18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3" y="39"/>
                  </a:lnTo>
                  <a:lnTo>
                    <a:pt x="21" y="44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9" y="67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6"/>
                  </a:lnTo>
                  <a:lnTo>
                    <a:pt x="6" y="86"/>
                  </a:lnTo>
                  <a:lnTo>
                    <a:pt x="8" y="85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22" y="64"/>
                  </a:lnTo>
                  <a:lnTo>
                    <a:pt x="27" y="55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4" y="39"/>
                  </a:lnTo>
                  <a:lnTo>
                    <a:pt x="37" y="35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53" y="17"/>
                  </a:lnTo>
                  <a:lnTo>
                    <a:pt x="61" y="8"/>
                  </a:lnTo>
                  <a:lnTo>
                    <a:pt x="61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3" name="Freeform 329"/>
            <p:cNvSpPr/>
            <p:nvPr/>
          </p:nvSpPr>
          <p:spPr bwMode="auto">
            <a:xfrm>
              <a:off x="3602038" y="3348038"/>
              <a:ext cx="33338" cy="4445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7" y="9"/>
                </a:cxn>
                <a:cxn ang="0">
                  <a:pos x="42" y="15"/>
                </a:cxn>
                <a:cxn ang="0">
                  <a:pos x="37" y="22"/>
                </a:cxn>
                <a:cxn ang="0">
                  <a:pos x="33" y="30"/>
                </a:cxn>
                <a:cxn ang="0">
                  <a:pos x="33" y="30"/>
                </a:cxn>
                <a:cxn ang="0">
                  <a:pos x="30" y="36"/>
                </a:cxn>
                <a:cxn ang="0">
                  <a:pos x="26" y="42"/>
                </a:cxn>
                <a:cxn ang="0">
                  <a:pos x="18" y="54"/>
                </a:cxn>
                <a:cxn ang="0">
                  <a:pos x="9" y="66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4" y="84"/>
                </a:cxn>
                <a:cxn ang="0">
                  <a:pos x="5" y="84"/>
                </a:cxn>
                <a:cxn ang="0">
                  <a:pos x="7" y="84"/>
                </a:cxn>
                <a:cxn ang="0">
                  <a:pos x="8" y="82"/>
                </a:cxn>
                <a:cxn ang="0">
                  <a:pos x="8" y="82"/>
                </a:cxn>
                <a:cxn ang="0">
                  <a:pos x="24" y="60"/>
                </a:cxn>
                <a:cxn ang="0">
                  <a:pos x="24" y="60"/>
                </a:cxn>
                <a:cxn ang="0">
                  <a:pos x="32" y="50"/>
                </a:cxn>
                <a:cxn ang="0">
                  <a:pos x="36" y="45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44" y="32"/>
                </a:cxn>
                <a:cxn ang="0">
                  <a:pos x="49" y="24"/>
                </a:cxn>
                <a:cxn ang="0">
                  <a:pos x="55" y="15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2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2" h="84">
                  <a:moveTo>
                    <a:pt x="52" y="2"/>
                  </a:moveTo>
                  <a:lnTo>
                    <a:pt x="52" y="2"/>
                  </a:lnTo>
                  <a:lnTo>
                    <a:pt x="47" y="9"/>
                  </a:lnTo>
                  <a:lnTo>
                    <a:pt x="42" y="15"/>
                  </a:lnTo>
                  <a:lnTo>
                    <a:pt x="37" y="22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0" y="36"/>
                  </a:lnTo>
                  <a:lnTo>
                    <a:pt x="26" y="42"/>
                  </a:lnTo>
                  <a:lnTo>
                    <a:pt x="18" y="54"/>
                  </a:lnTo>
                  <a:lnTo>
                    <a:pt x="9" y="66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4" y="84"/>
                  </a:lnTo>
                  <a:lnTo>
                    <a:pt x="5" y="84"/>
                  </a:lnTo>
                  <a:lnTo>
                    <a:pt x="7" y="84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32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44" y="32"/>
                  </a:lnTo>
                  <a:lnTo>
                    <a:pt x="49" y="24"/>
                  </a:lnTo>
                  <a:lnTo>
                    <a:pt x="55" y="1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2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4" name="Freeform 330"/>
            <p:cNvSpPr/>
            <p:nvPr/>
          </p:nvSpPr>
          <p:spPr bwMode="auto">
            <a:xfrm>
              <a:off x="3632200" y="3352800"/>
              <a:ext cx="28575" cy="39688"/>
            </a:xfrm>
            <a:custGeom>
              <a:avLst/>
              <a:gdLst/>
              <a:ahLst/>
              <a:cxnLst>
                <a:cxn ang="0">
                  <a:pos x="53" y="5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2" y="9"/>
                </a:cxn>
                <a:cxn ang="0">
                  <a:pos x="41" y="13"/>
                </a:cxn>
                <a:cxn ang="0">
                  <a:pos x="36" y="22"/>
                </a:cxn>
                <a:cxn ang="0">
                  <a:pos x="28" y="31"/>
                </a:cxn>
                <a:cxn ang="0">
                  <a:pos x="23" y="37"/>
                </a:cxn>
                <a:cxn ang="0">
                  <a:pos x="23" y="37"/>
                </a:cxn>
                <a:cxn ang="0">
                  <a:pos x="17" y="44"/>
                </a:cxn>
                <a:cxn ang="0">
                  <a:pos x="11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4"/>
                </a:cxn>
                <a:cxn ang="0">
                  <a:pos x="4" y="75"/>
                </a:cxn>
                <a:cxn ang="0">
                  <a:pos x="7" y="75"/>
                </a:cxn>
                <a:cxn ang="0">
                  <a:pos x="7" y="75"/>
                </a:cxn>
                <a:cxn ang="0">
                  <a:pos x="10" y="74"/>
                </a:cxn>
                <a:cxn ang="0">
                  <a:pos x="12" y="72"/>
                </a:cxn>
                <a:cxn ang="0">
                  <a:pos x="14" y="70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15" y="66"/>
                </a:cxn>
                <a:cxn ang="0">
                  <a:pos x="25" y="51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6" y="21"/>
                </a:cxn>
                <a:cxn ang="0">
                  <a:pos x="50" y="13"/>
                </a:cxn>
                <a:cxn ang="0">
                  <a:pos x="52" y="9"/>
                </a:cxn>
                <a:cxn ang="0">
                  <a:pos x="53" y="5"/>
                </a:cxn>
                <a:cxn ang="0">
                  <a:pos x="53" y="5"/>
                </a:cxn>
              </a:cxnLst>
              <a:rect l="0" t="0" r="r" b="b"/>
              <a:pathLst>
                <a:path w="53" h="75">
                  <a:moveTo>
                    <a:pt x="53" y="5"/>
                  </a:moveTo>
                  <a:lnTo>
                    <a:pt x="53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2" y="9"/>
                  </a:lnTo>
                  <a:lnTo>
                    <a:pt x="41" y="13"/>
                  </a:lnTo>
                  <a:lnTo>
                    <a:pt x="36" y="22"/>
                  </a:lnTo>
                  <a:lnTo>
                    <a:pt x="28" y="31"/>
                  </a:lnTo>
                  <a:lnTo>
                    <a:pt x="23" y="37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4"/>
                  </a:lnTo>
                  <a:lnTo>
                    <a:pt x="4" y="75"/>
                  </a:lnTo>
                  <a:lnTo>
                    <a:pt x="7" y="75"/>
                  </a:lnTo>
                  <a:lnTo>
                    <a:pt x="7" y="75"/>
                  </a:lnTo>
                  <a:lnTo>
                    <a:pt x="10" y="74"/>
                  </a:lnTo>
                  <a:lnTo>
                    <a:pt x="12" y="72"/>
                  </a:lnTo>
                  <a:lnTo>
                    <a:pt x="14" y="70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15" y="66"/>
                  </a:lnTo>
                  <a:lnTo>
                    <a:pt x="25" y="51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6" y="21"/>
                  </a:lnTo>
                  <a:lnTo>
                    <a:pt x="50" y="13"/>
                  </a:lnTo>
                  <a:lnTo>
                    <a:pt x="52" y="9"/>
                  </a:lnTo>
                  <a:lnTo>
                    <a:pt x="53" y="5"/>
                  </a:lnTo>
                  <a:lnTo>
                    <a:pt x="5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5" name="Freeform 331"/>
            <p:cNvSpPr/>
            <p:nvPr/>
          </p:nvSpPr>
          <p:spPr bwMode="auto">
            <a:xfrm>
              <a:off x="3670300" y="3357563"/>
              <a:ext cx="17463" cy="2698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23" y="2"/>
                </a:cxn>
                <a:cxn ang="0">
                  <a:pos x="16" y="14"/>
                </a:cxn>
                <a:cxn ang="0">
                  <a:pos x="8" y="24"/>
                </a:cxn>
                <a:cxn ang="0">
                  <a:pos x="5" y="29"/>
                </a:cxn>
                <a:cxn ang="0">
                  <a:pos x="2" y="34"/>
                </a:cxn>
                <a:cxn ang="0">
                  <a:pos x="1" y="41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3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42"/>
                </a:cxn>
                <a:cxn ang="0">
                  <a:pos x="12" y="36"/>
                </a:cxn>
                <a:cxn ang="0">
                  <a:pos x="14" y="31"/>
                </a:cxn>
                <a:cxn ang="0">
                  <a:pos x="17" y="26"/>
                </a:cxn>
                <a:cxn ang="0">
                  <a:pos x="24" y="17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3" y="2"/>
                </a:cxn>
                <a:cxn ang="0">
                  <a:pos x="23" y="2"/>
                </a:cxn>
              </a:cxnLst>
              <a:rect l="0" t="0" r="r" b="b"/>
              <a:pathLst>
                <a:path w="33" h="53">
                  <a:moveTo>
                    <a:pt x="23" y="2"/>
                  </a:moveTo>
                  <a:lnTo>
                    <a:pt x="23" y="2"/>
                  </a:lnTo>
                  <a:lnTo>
                    <a:pt x="16" y="14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2" y="34"/>
                  </a:lnTo>
                  <a:lnTo>
                    <a:pt x="1" y="41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3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42"/>
                  </a:lnTo>
                  <a:lnTo>
                    <a:pt x="12" y="36"/>
                  </a:lnTo>
                  <a:lnTo>
                    <a:pt x="14" y="31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3" y="2"/>
                  </a:lnTo>
                  <a:lnTo>
                    <a:pt x="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6" name="Freeform 332"/>
            <p:cNvSpPr/>
            <p:nvPr/>
          </p:nvSpPr>
          <p:spPr bwMode="auto">
            <a:xfrm>
              <a:off x="3690938" y="3352800"/>
              <a:ext cx="22225" cy="36513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7" y="19"/>
                </a:cxn>
                <a:cxn ang="0">
                  <a:pos x="24" y="26"/>
                </a:cxn>
                <a:cxn ang="0">
                  <a:pos x="19" y="33"/>
                </a:cxn>
                <a:cxn ang="0">
                  <a:pos x="19" y="33"/>
                </a:cxn>
                <a:cxn ang="0">
                  <a:pos x="8" y="49"/>
                </a:cxn>
                <a:cxn ang="0">
                  <a:pos x="3" y="57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0" y="71"/>
                </a:cxn>
                <a:cxn ang="0">
                  <a:pos x="12" y="70"/>
                </a:cxn>
                <a:cxn ang="0">
                  <a:pos x="13" y="67"/>
                </a:cxn>
                <a:cxn ang="0">
                  <a:pos x="13" y="64"/>
                </a:cxn>
                <a:cxn ang="0">
                  <a:pos x="11" y="62"/>
                </a:cxn>
                <a:cxn ang="0">
                  <a:pos x="11" y="62"/>
                </a:cxn>
                <a:cxn ang="0">
                  <a:pos x="19" y="50"/>
                </a:cxn>
                <a:cxn ang="0">
                  <a:pos x="27" y="38"/>
                </a:cxn>
                <a:cxn ang="0">
                  <a:pos x="27" y="38"/>
                </a:cxn>
                <a:cxn ang="0">
                  <a:pos x="32" y="31"/>
                </a:cxn>
                <a:cxn ang="0">
                  <a:pos x="35" y="2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1">
                  <a:moveTo>
                    <a:pt x="33" y="2"/>
                  </a:moveTo>
                  <a:lnTo>
                    <a:pt x="33" y="2"/>
                  </a:lnTo>
                  <a:lnTo>
                    <a:pt x="27" y="19"/>
                  </a:lnTo>
                  <a:lnTo>
                    <a:pt x="24" y="2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8" y="49"/>
                  </a:lnTo>
                  <a:lnTo>
                    <a:pt x="3" y="57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2" y="70"/>
                  </a:lnTo>
                  <a:lnTo>
                    <a:pt x="13" y="67"/>
                  </a:lnTo>
                  <a:lnTo>
                    <a:pt x="13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9" y="50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2" y="31"/>
                  </a:lnTo>
                  <a:lnTo>
                    <a:pt x="35" y="2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7" name="Freeform 333"/>
            <p:cNvSpPr/>
            <p:nvPr/>
          </p:nvSpPr>
          <p:spPr bwMode="auto">
            <a:xfrm>
              <a:off x="3724275" y="3357563"/>
              <a:ext cx="23813" cy="30163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35" y="2"/>
                </a:cxn>
                <a:cxn ang="0">
                  <a:pos x="23" y="15"/>
                </a:cxn>
                <a:cxn ang="0">
                  <a:pos x="10" y="29"/>
                </a:cxn>
                <a:cxn ang="0">
                  <a:pos x="10" y="29"/>
                </a:cxn>
                <a:cxn ang="0">
                  <a:pos x="7" y="34"/>
                </a:cxn>
                <a:cxn ang="0">
                  <a:pos x="3" y="41"/>
                </a:cxn>
                <a:cxn ang="0">
                  <a:pos x="1" y="48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1"/>
                </a:cxn>
                <a:cxn ang="0">
                  <a:pos x="10" y="51"/>
                </a:cxn>
                <a:cxn ang="0">
                  <a:pos x="10" y="49"/>
                </a:cxn>
                <a:cxn ang="0">
                  <a:pos x="10" y="46"/>
                </a:cxn>
                <a:cxn ang="0">
                  <a:pos x="14" y="40"/>
                </a:cxn>
                <a:cxn ang="0">
                  <a:pos x="23" y="29"/>
                </a:cxn>
                <a:cxn ang="0">
                  <a:pos x="23" y="29"/>
                </a:cxn>
                <a:cxn ang="0">
                  <a:pos x="32" y="19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3" y="7"/>
                </a:cxn>
                <a:cxn ang="0">
                  <a:pos x="43" y="6"/>
                </a:cxn>
                <a:cxn ang="0">
                  <a:pos x="43" y="3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2"/>
                </a:cxn>
                <a:cxn ang="0">
                  <a:pos x="35" y="2"/>
                </a:cxn>
              </a:cxnLst>
              <a:rect l="0" t="0" r="r" b="b"/>
              <a:pathLst>
                <a:path w="43" h="57">
                  <a:moveTo>
                    <a:pt x="35" y="2"/>
                  </a:moveTo>
                  <a:lnTo>
                    <a:pt x="35" y="2"/>
                  </a:lnTo>
                  <a:lnTo>
                    <a:pt x="23" y="15"/>
                  </a:lnTo>
                  <a:lnTo>
                    <a:pt x="10" y="29"/>
                  </a:lnTo>
                  <a:lnTo>
                    <a:pt x="10" y="29"/>
                  </a:lnTo>
                  <a:lnTo>
                    <a:pt x="7" y="34"/>
                  </a:lnTo>
                  <a:lnTo>
                    <a:pt x="3" y="41"/>
                  </a:lnTo>
                  <a:lnTo>
                    <a:pt x="1" y="48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1"/>
                  </a:lnTo>
                  <a:lnTo>
                    <a:pt x="10" y="51"/>
                  </a:lnTo>
                  <a:lnTo>
                    <a:pt x="10" y="49"/>
                  </a:lnTo>
                  <a:lnTo>
                    <a:pt x="10" y="46"/>
                  </a:lnTo>
                  <a:lnTo>
                    <a:pt x="14" y="40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32" y="19"/>
                  </a:lnTo>
                  <a:lnTo>
                    <a:pt x="42" y="9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2"/>
                  </a:lnTo>
                  <a:lnTo>
                    <a:pt x="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8" name="Freeform 334"/>
            <p:cNvSpPr/>
            <p:nvPr/>
          </p:nvSpPr>
          <p:spPr bwMode="auto">
            <a:xfrm>
              <a:off x="3740150" y="3365500"/>
              <a:ext cx="22225" cy="30163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35" y="1"/>
                </a:cxn>
                <a:cxn ang="0">
                  <a:pos x="25" y="12"/>
                </a:cxn>
                <a:cxn ang="0">
                  <a:pos x="16" y="24"/>
                </a:cxn>
                <a:cxn ang="0">
                  <a:pos x="8" y="37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1"/>
                </a:cxn>
                <a:cxn ang="0">
                  <a:pos x="1" y="54"/>
                </a:cxn>
                <a:cxn ang="0">
                  <a:pos x="2" y="55"/>
                </a:cxn>
                <a:cxn ang="0">
                  <a:pos x="3" y="56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6" y="42"/>
                </a:cxn>
                <a:cxn ang="0">
                  <a:pos x="24" y="30"/>
                </a:cxn>
                <a:cxn ang="0">
                  <a:pos x="32" y="18"/>
                </a:cxn>
                <a:cxn ang="0">
                  <a:pos x="41" y="8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3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5" y="1"/>
                </a:cxn>
              </a:cxnLst>
              <a:rect l="0" t="0" r="r" b="b"/>
              <a:pathLst>
                <a:path w="43" h="57">
                  <a:moveTo>
                    <a:pt x="35" y="1"/>
                  </a:moveTo>
                  <a:lnTo>
                    <a:pt x="35" y="1"/>
                  </a:lnTo>
                  <a:lnTo>
                    <a:pt x="25" y="12"/>
                  </a:lnTo>
                  <a:lnTo>
                    <a:pt x="16" y="24"/>
                  </a:lnTo>
                  <a:lnTo>
                    <a:pt x="8" y="37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1"/>
                  </a:lnTo>
                  <a:lnTo>
                    <a:pt x="1" y="54"/>
                  </a:lnTo>
                  <a:lnTo>
                    <a:pt x="2" y="55"/>
                  </a:lnTo>
                  <a:lnTo>
                    <a:pt x="3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6" y="42"/>
                  </a:lnTo>
                  <a:lnTo>
                    <a:pt x="24" y="30"/>
                  </a:lnTo>
                  <a:lnTo>
                    <a:pt x="32" y="1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19" name="Freeform 335"/>
            <p:cNvSpPr/>
            <p:nvPr/>
          </p:nvSpPr>
          <p:spPr bwMode="auto">
            <a:xfrm>
              <a:off x="3762375" y="3375025"/>
              <a:ext cx="12700" cy="30163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15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5" y="56"/>
                </a:cxn>
                <a:cxn ang="0">
                  <a:pos x="6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23" y="6"/>
                </a:cxn>
                <a:cxn ang="0">
                  <a:pos x="23" y="6"/>
                </a:cxn>
                <a:cxn ang="0">
                  <a:pos x="24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1"/>
                </a:cxn>
                <a:cxn ang="0">
                  <a:pos x="15" y="4"/>
                </a:cxn>
                <a:cxn ang="0">
                  <a:pos x="15" y="4"/>
                </a:cxn>
              </a:cxnLst>
              <a:rect l="0" t="0" r="r" b="b"/>
              <a:pathLst>
                <a:path w="24" h="56">
                  <a:moveTo>
                    <a:pt x="15" y="4"/>
                  </a:moveTo>
                  <a:lnTo>
                    <a:pt x="15" y="4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4" y="4"/>
                  </a:lnTo>
                  <a:lnTo>
                    <a:pt x="23" y="2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1"/>
                  </a:lnTo>
                  <a:lnTo>
                    <a:pt x="15" y="4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0" name="Freeform 336"/>
            <p:cNvSpPr/>
            <p:nvPr/>
          </p:nvSpPr>
          <p:spPr bwMode="auto">
            <a:xfrm>
              <a:off x="3757613" y="3392488"/>
              <a:ext cx="38100" cy="42863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54" y="10"/>
                </a:cxn>
                <a:cxn ang="0">
                  <a:pos x="45" y="19"/>
                </a:cxn>
                <a:cxn ang="0">
                  <a:pos x="45" y="19"/>
                </a:cxn>
                <a:cxn ang="0">
                  <a:pos x="41" y="24"/>
                </a:cxn>
                <a:cxn ang="0">
                  <a:pos x="38" y="29"/>
                </a:cxn>
                <a:cxn ang="0">
                  <a:pos x="35" y="35"/>
                </a:cxn>
                <a:cxn ang="0">
                  <a:pos x="31" y="39"/>
                </a:cxn>
                <a:cxn ang="0">
                  <a:pos x="31" y="39"/>
                </a:cxn>
                <a:cxn ang="0">
                  <a:pos x="22" y="47"/>
                </a:cxn>
                <a:cxn ang="0">
                  <a:pos x="13" y="55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3" y="69"/>
                </a:cxn>
                <a:cxn ang="0">
                  <a:pos x="1" y="75"/>
                </a:cxn>
                <a:cxn ang="0">
                  <a:pos x="1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7" y="80"/>
                </a:cxn>
                <a:cxn ang="0">
                  <a:pos x="9" y="79"/>
                </a:cxn>
                <a:cxn ang="0">
                  <a:pos x="10" y="77"/>
                </a:cxn>
                <a:cxn ang="0">
                  <a:pos x="10" y="77"/>
                </a:cxn>
                <a:cxn ang="0">
                  <a:pos x="12" y="72"/>
                </a:cxn>
                <a:cxn ang="0">
                  <a:pos x="15" y="67"/>
                </a:cxn>
                <a:cxn ang="0">
                  <a:pos x="19" y="62"/>
                </a:cxn>
                <a:cxn ang="0">
                  <a:pos x="23" y="58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43" y="40"/>
                </a:cxn>
                <a:cxn ang="0">
                  <a:pos x="46" y="37"/>
                </a:cxn>
                <a:cxn ang="0">
                  <a:pos x="51" y="28"/>
                </a:cxn>
                <a:cxn ang="0">
                  <a:pos x="51" y="28"/>
                </a:cxn>
                <a:cxn ang="0">
                  <a:pos x="55" y="22"/>
                </a:cxn>
                <a:cxn ang="0">
                  <a:pos x="60" y="17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1" h="80">
                  <a:moveTo>
                    <a:pt x="64" y="2"/>
                  </a:moveTo>
                  <a:lnTo>
                    <a:pt x="64" y="2"/>
                  </a:lnTo>
                  <a:lnTo>
                    <a:pt x="54" y="10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1" y="24"/>
                  </a:lnTo>
                  <a:lnTo>
                    <a:pt x="38" y="29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22" y="47"/>
                  </a:lnTo>
                  <a:lnTo>
                    <a:pt x="13" y="55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3" y="69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7" y="80"/>
                  </a:lnTo>
                  <a:lnTo>
                    <a:pt x="9" y="79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2" y="72"/>
                  </a:lnTo>
                  <a:lnTo>
                    <a:pt x="15" y="67"/>
                  </a:lnTo>
                  <a:lnTo>
                    <a:pt x="19" y="62"/>
                  </a:lnTo>
                  <a:lnTo>
                    <a:pt x="23" y="5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3" y="40"/>
                  </a:lnTo>
                  <a:lnTo>
                    <a:pt x="46" y="37"/>
                  </a:lnTo>
                  <a:lnTo>
                    <a:pt x="51" y="28"/>
                  </a:lnTo>
                  <a:lnTo>
                    <a:pt x="51" y="28"/>
                  </a:lnTo>
                  <a:lnTo>
                    <a:pt x="55" y="22"/>
                  </a:lnTo>
                  <a:lnTo>
                    <a:pt x="60" y="17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1" name="Freeform 337"/>
            <p:cNvSpPr/>
            <p:nvPr/>
          </p:nvSpPr>
          <p:spPr bwMode="auto">
            <a:xfrm>
              <a:off x="3714750" y="3413125"/>
              <a:ext cx="88900" cy="87313"/>
            </a:xfrm>
            <a:custGeom>
              <a:avLst/>
              <a:gdLst/>
              <a:ahLst/>
              <a:cxnLst>
                <a:cxn ang="0">
                  <a:pos x="158" y="2"/>
                </a:cxn>
                <a:cxn ang="0">
                  <a:pos x="158" y="2"/>
                </a:cxn>
                <a:cxn ang="0">
                  <a:pos x="154" y="8"/>
                </a:cxn>
                <a:cxn ang="0">
                  <a:pos x="149" y="13"/>
                </a:cxn>
                <a:cxn ang="0">
                  <a:pos x="139" y="23"/>
                </a:cxn>
                <a:cxn ang="0">
                  <a:pos x="128" y="33"/>
                </a:cxn>
                <a:cxn ang="0">
                  <a:pos x="118" y="43"/>
                </a:cxn>
                <a:cxn ang="0">
                  <a:pos x="118" y="43"/>
                </a:cxn>
                <a:cxn ang="0">
                  <a:pos x="99" y="66"/>
                </a:cxn>
                <a:cxn ang="0">
                  <a:pos x="78" y="86"/>
                </a:cxn>
                <a:cxn ang="0">
                  <a:pos x="78" y="86"/>
                </a:cxn>
                <a:cxn ang="0">
                  <a:pos x="57" y="103"/>
                </a:cxn>
                <a:cxn ang="0">
                  <a:pos x="38" y="121"/>
                </a:cxn>
                <a:cxn ang="0">
                  <a:pos x="27" y="129"/>
                </a:cxn>
                <a:cxn ang="0">
                  <a:pos x="18" y="138"/>
                </a:cxn>
                <a:cxn ang="0">
                  <a:pos x="10" y="148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5" y="166"/>
                </a:cxn>
                <a:cxn ang="0">
                  <a:pos x="7" y="166"/>
                </a:cxn>
                <a:cxn ang="0">
                  <a:pos x="7" y="166"/>
                </a:cxn>
                <a:cxn ang="0">
                  <a:pos x="13" y="163"/>
                </a:cxn>
                <a:cxn ang="0">
                  <a:pos x="18" y="160"/>
                </a:cxn>
                <a:cxn ang="0">
                  <a:pos x="18" y="160"/>
                </a:cxn>
                <a:cxn ang="0">
                  <a:pos x="20" y="158"/>
                </a:cxn>
                <a:cxn ang="0">
                  <a:pos x="20" y="156"/>
                </a:cxn>
                <a:cxn ang="0">
                  <a:pos x="19" y="154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25" y="143"/>
                </a:cxn>
                <a:cxn ang="0">
                  <a:pos x="34" y="135"/>
                </a:cxn>
                <a:cxn ang="0">
                  <a:pos x="53" y="118"/>
                </a:cxn>
                <a:cxn ang="0">
                  <a:pos x="73" y="103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102" y="76"/>
                </a:cxn>
                <a:cxn ang="0">
                  <a:pos x="111" y="66"/>
                </a:cxn>
                <a:cxn ang="0">
                  <a:pos x="131" y="44"/>
                </a:cxn>
                <a:cxn ang="0">
                  <a:pos x="131" y="44"/>
                </a:cxn>
                <a:cxn ang="0">
                  <a:pos x="140" y="35"/>
                </a:cxn>
                <a:cxn ang="0">
                  <a:pos x="149" y="25"/>
                </a:cxn>
                <a:cxn ang="0">
                  <a:pos x="158" y="17"/>
                </a:cxn>
                <a:cxn ang="0">
                  <a:pos x="163" y="12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5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3" y="0"/>
                </a:cxn>
                <a:cxn ang="0">
                  <a:pos x="162" y="0"/>
                </a:cxn>
                <a:cxn ang="0">
                  <a:pos x="159" y="1"/>
                </a:cxn>
                <a:cxn ang="0">
                  <a:pos x="158" y="2"/>
                </a:cxn>
                <a:cxn ang="0">
                  <a:pos x="158" y="2"/>
                </a:cxn>
              </a:cxnLst>
              <a:rect l="0" t="0" r="r" b="b"/>
              <a:pathLst>
                <a:path w="167" h="166">
                  <a:moveTo>
                    <a:pt x="158" y="2"/>
                  </a:moveTo>
                  <a:lnTo>
                    <a:pt x="158" y="2"/>
                  </a:lnTo>
                  <a:lnTo>
                    <a:pt x="154" y="8"/>
                  </a:lnTo>
                  <a:lnTo>
                    <a:pt x="149" y="13"/>
                  </a:lnTo>
                  <a:lnTo>
                    <a:pt x="139" y="23"/>
                  </a:lnTo>
                  <a:lnTo>
                    <a:pt x="128" y="3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99" y="66"/>
                  </a:lnTo>
                  <a:lnTo>
                    <a:pt x="78" y="86"/>
                  </a:lnTo>
                  <a:lnTo>
                    <a:pt x="78" y="86"/>
                  </a:lnTo>
                  <a:lnTo>
                    <a:pt x="57" y="103"/>
                  </a:lnTo>
                  <a:lnTo>
                    <a:pt x="38" y="121"/>
                  </a:lnTo>
                  <a:lnTo>
                    <a:pt x="27" y="129"/>
                  </a:lnTo>
                  <a:lnTo>
                    <a:pt x="18" y="138"/>
                  </a:lnTo>
                  <a:lnTo>
                    <a:pt x="10" y="148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5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13" y="163"/>
                  </a:lnTo>
                  <a:lnTo>
                    <a:pt x="18" y="160"/>
                  </a:lnTo>
                  <a:lnTo>
                    <a:pt x="18" y="160"/>
                  </a:lnTo>
                  <a:lnTo>
                    <a:pt x="20" y="158"/>
                  </a:lnTo>
                  <a:lnTo>
                    <a:pt x="20" y="156"/>
                  </a:lnTo>
                  <a:lnTo>
                    <a:pt x="19" y="154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25" y="143"/>
                  </a:lnTo>
                  <a:lnTo>
                    <a:pt x="34" y="135"/>
                  </a:lnTo>
                  <a:lnTo>
                    <a:pt x="53" y="118"/>
                  </a:lnTo>
                  <a:lnTo>
                    <a:pt x="73" y="103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102" y="76"/>
                  </a:lnTo>
                  <a:lnTo>
                    <a:pt x="111" y="66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40" y="35"/>
                  </a:lnTo>
                  <a:lnTo>
                    <a:pt x="149" y="25"/>
                  </a:lnTo>
                  <a:lnTo>
                    <a:pt x="158" y="17"/>
                  </a:lnTo>
                  <a:lnTo>
                    <a:pt x="163" y="12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5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3" y="0"/>
                  </a:lnTo>
                  <a:lnTo>
                    <a:pt x="162" y="0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2" name="Freeform 338"/>
            <p:cNvSpPr/>
            <p:nvPr/>
          </p:nvSpPr>
          <p:spPr bwMode="auto">
            <a:xfrm>
              <a:off x="3743325" y="3448050"/>
              <a:ext cx="57150" cy="650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0" y="14"/>
                </a:cxn>
                <a:cxn ang="0">
                  <a:pos x="80" y="26"/>
                </a:cxn>
                <a:cxn ang="0">
                  <a:pos x="57" y="49"/>
                </a:cxn>
                <a:cxn ang="0">
                  <a:pos x="57" y="49"/>
                </a:cxn>
                <a:cxn ang="0">
                  <a:pos x="43" y="66"/>
                </a:cxn>
                <a:cxn ang="0">
                  <a:pos x="30" y="82"/>
                </a:cxn>
                <a:cxn ang="0">
                  <a:pos x="16" y="99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8" y="121"/>
                </a:cxn>
                <a:cxn ang="0">
                  <a:pos x="23" y="105"/>
                </a:cxn>
                <a:cxn ang="0">
                  <a:pos x="36" y="89"/>
                </a:cxn>
                <a:cxn ang="0">
                  <a:pos x="64" y="57"/>
                </a:cxn>
                <a:cxn ang="0">
                  <a:pos x="64" y="57"/>
                </a:cxn>
                <a:cxn ang="0">
                  <a:pos x="87" y="32"/>
                </a:cxn>
                <a:cxn ang="0">
                  <a:pos x="98" y="19"/>
                </a:cxn>
                <a:cxn ang="0">
                  <a:pos x="109" y="6"/>
                </a:cxn>
                <a:cxn ang="0">
                  <a:pos x="109" y="6"/>
                </a:cxn>
                <a:cxn ang="0">
                  <a:pos x="110" y="5"/>
                </a:cxn>
                <a:cxn ang="0">
                  <a:pos x="110" y="3"/>
                </a:cxn>
                <a:cxn ang="0">
                  <a:pos x="109" y="2"/>
                </a:cxn>
                <a:cxn ang="0">
                  <a:pos x="107" y="0"/>
                </a:cxn>
                <a:cxn ang="0">
                  <a:pos x="103" y="0"/>
                </a:cxn>
                <a:cxn ang="0">
                  <a:pos x="101" y="0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10" h="123">
                  <a:moveTo>
                    <a:pt x="100" y="2"/>
                  </a:moveTo>
                  <a:lnTo>
                    <a:pt x="100" y="2"/>
                  </a:lnTo>
                  <a:lnTo>
                    <a:pt x="90" y="14"/>
                  </a:lnTo>
                  <a:lnTo>
                    <a:pt x="80" y="26"/>
                  </a:lnTo>
                  <a:lnTo>
                    <a:pt x="57" y="49"/>
                  </a:lnTo>
                  <a:lnTo>
                    <a:pt x="57" y="49"/>
                  </a:lnTo>
                  <a:lnTo>
                    <a:pt x="43" y="66"/>
                  </a:lnTo>
                  <a:lnTo>
                    <a:pt x="30" y="82"/>
                  </a:lnTo>
                  <a:lnTo>
                    <a:pt x="16" y="99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8" y="121"/>
                  </a:lnTo>
                  <a:lnTo>
                    <a:pt x="23" y="105"/>
                  </a:lnTo>
                  <a:lnTo>
                    <a:pt x="36" y="89"/>
                  </a:lnTo>
                  <a:lnTo>
                    <a:pt x="64" y="57"/>
                  </a:lnTo>
                  <a:lnTo>
                    <a:pt x="64" y="57"/>
                  </a:lnTo>
                  <a:lnTo>
                    <a:pt x="87" y="32"/>
                  </a:lnTo>
                  <a:lnTo>
                    <a:pt x="98" y="19"/>
                  </a:lnTo>
                  <a:lnTo>
                    <a:pt x="109" y="6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3" name="Freeform 339"/>
            <p:cNvSpPr/>
            <p:nvPr/>
          </p:nvSpPr>
          <p:spPr bwMode="auto">
            <a:xfrm>
              <a:off x="3752850" y="3470275"/>
              <a:ext cx="50800" cy="60325"/>
            </a:xfrm>
            <a:custGeom>
              <a:avLst/>
              <a:gdLst/>
              <a:ahLst/>
              <a:cxnLst>
                <a:cxn ang="0">
                  <a:pos x="86" y="1"/>
                </a:cxn>
                <a:cxn ang="0">
                  <a:pos x="86" y="1"/>
                </a:cxn>
                <a:cxn ang="0">
                  <a:pos x="63" y="26"/>
                </a:cxn>
                <a:cxn ang="0">
                  <a:pos x="41" y="52"/>
                </a:cxn>
                <a:cxn ang="0">
                  <a:pos x="20" y="79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2"/>
                </a:cxn>
                <a:cxn ang="0">
                  <a:pos x="3" y="113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28" y="84"/>
                </a:cxn>
                <a:cxn ang="0">
                  <a:pos x="48" y="57"/>
                </a:cxn>
                <a:cxn ang="0">
                  <a:pos x="70" y="32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6" y="1"/>
                </a:cxn>
              </a:cxnLst>
              <a:rect l="0" t="0" r="r" b="b"/>
              <a:pathLst>
                <a:path w="95" h="114">
                  <a:moveTo>
                    <a:pt x="86" y="1"/>
                  </a:moveTo>
                  <a:lnTo>
                    <a:pt x="86" y="1"/>
                  </a:lnTo>
                  <a:lnTo>
                    <a:pt x="63" y="26"/>
                  </a:lnTo>
                  <a:lnTo>
                    <a:pt x="41" y="52"/>
                  </a:lnTo>
                  <a:lnTo>
                    <a:pt x="20" y="79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2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28" y="84"/>
                  </a:lnTo>
                  <a:lnTo>
                    <a:pt x="48" y="57"/>
                  </a:lnTo>
                  <a:lnTo>
                    <a:pt x="70" y="32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4" name="Freeform 340"/>
            <p:cNvSpPr/>
            <p:nvPr/>
          </p:nvSpPr>
          <p:spPr bwMode="auto">
            <a:xfrm>
              <a:off x="3497263" y="3452813"/>
              <a:ext cx="14288" cy="30163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4" y="14"/>
                </a:cxn>
                <a:cxn ang="0">
                  <a:pos x="9" y="2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4"/>
                </a:cxn>
                <a:cxn ang="0">
                  <a:pos x="2" y="56"/>
                </a:cxn>
                <a:cxn ang="0">
                  <a:pos x="3" y="56"/>
                </a:cxn>
                <a:cxn ang="0">
                  <a:pos x="5" y="57"/>
                </a:cxn>
                <a:cxn ang="0">
                  <a:pos x="7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8" y="29"/>
                </a:cxn>
                <a:cxn ang="0">
                  <a:pos x="22" y="18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9" y="5"/>
                </a:cxn>
                <a:cxn ang="0">
                  <a:pos x="29" y="3"/>
                </a:cxn>
                <a:cxn ang="0">
                  <a:pos x="28" y="2"/>
                </a:cxn>
                <a:cxn ang="0">
                  <a:pos x="26" y="0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9" h="57">
                  <a:moveTo>
                    <a:pt x="20" y="2"/>
                  </a:moveTo>
                  <a:lnTo>
                    <a:pt x="20" y="2"/>
                  </a:lnTo>
                  <a:lnTo>
                    <a:pt x="14" y="14"/>
                  </a:lnTo>
                  <a:lnTo>
                    <a:pt x="9" y="2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4"/>
                  </a:lnTo>
                  <a:lnTo>
                    <a:pt x="2" y="56"/>
                  </a:lnTo>
                  <a:lnTo>
                    <a:pt x="3" y="56"/>
                  </a:lnTo>
                  <a:lnTo>
                    <a:pt x="5" y="57"/>
                  </a:lnTo>
                  <a:lnTo>
                    <a:pt x="7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8" y="29"/>
                  </a:lnTo>
                  <a:lnTo>
                    <a:pt x="22" y="18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5" name="Freeform 341"/>
            <p:cNvSpPr/>
            <p:nvPr/>
          </p:nvSpPr>
          <p:spPr bwMode="auto">
            <a:xfrm>
              <a:off x="3516313" y="3560763"/>
              <a:ext cx="12700" cy="39688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4" y="13"/>
                </a:cxn>
                <a:cxn ang="0">
                  <a:pos x="12" y="21"/>
                </a:cxn>
                <a:cxn ang="0">
                  <a:pos x="8" y="38"/>
                </a:cxn>
                <a:cxn ang="0">
                  <a:pos x="3" y="54"/>
                </a:cxn>
                <a:cxn ang="0">
                  <a:pos x="2" y="63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2" y="74"/>
                </a:cxn>
                <a:cxn ang="0">
                  <a:pos x="4" y="75"/>
                </a:cxn>
                <a:cxn ang="0">
                  <a:pos x="5" y="75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1" y="63"/>
                </a:cxn>
                <a:cxn ang="0">
                  <a:pos x="12" y="54"/>
                </a:cxn>
                <a:cxn ang="0">
                  <a:pos x="17" y="38"/>
                </a:cxn>
                <a:cxn ang="0">
                  <a:pos x="21" y="21"/>
                </a:cxn>
                <a:cxn ang="0">
                  <a:pos x="23" y="13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75">
                  <a:moveTo>
                    <a:pt x="15" y="5"/>
                  </a:moveTo>
                  <a:lnTo>
                    <a:pt x="15" y="5"/>
                  </a:lnTo>
                  <a:lnTo>
                    <a:pt x="14" y="13"/>
                  </a:lnTo>
                  <a:lnTo>
                    <a:pt x="12" y="21"/>
                  </a:lnTo>
                  <a:lnTo>
                    <a:pt x="8" y="38"/>
                  </a:lnTo>
                  <a:lnTo>
                    <a:pt x="3" y="54"/>
                  </a:lnTo>
                  <a:lnTo>
                    <a:pt x="2" y="63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2" y="74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1" y="63"/>
                  </a:lnTo>
                  <a:lnTo>
                    <a:pt x="12" y="54"/>
                  </a:lnTo>
                  <a:lnTo>
                    <a:pt x="17" y="38"/>
                  </a:lnTo>
                  <a:lnTo>
                    <a:pt x="21" y="21"/>
                  </a:lnTo>
                  <a:lnTo>
                    <a:pt x="23" y="13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6" name="Freeform 342"/>
            <p:cNvSpPr/>
            <p:nvPr/>
          </p:nvSpPr>
          <p:spPr bwMode="auto">
            <a:xfrm>
              <a:off x="3535363" y="3578225"/>
              <a:ext cx="9525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11"/>
                </a:cxn>
                <a:cxn ang="0">
                  <a:pos x="8" y="17"/>
                </a:cxn>
                <a:cxn ang="0">
                  <a:pos x="5" y="31"/>
                </a:cxn>
                <a:cxn ang="0">
                  <a:pos x="2" y="43"/>
                </a:cxn>
                <a:cxn ang="0">
                  <a:pos x="1" y="50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0" y="50"/>
                </a:cxn>
                <a:cxn ang="0">
                  <a:pos x="11" y="43"/>
                </a:cxn>
                <a:cxn ang="0">
                  <a:pos x="14" y="31"/>
                </a:cxn>
                <a:cxn ang="0">
                  <a:pos x="17" y="18"/>
                </a:cxn>
                <a:cxn ang="0">
                  <a:pos x="18" y="11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8" y="3"/>
                </a:cxn>
                <a:cxn ang="0">
                  <a:pos x="17" y="1"/>
                </a:cxn>
                <a:cxn ang="0">
                  <a:pos x="16" y="1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10" y="3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8" h="62">
                  <a:moveTo>
                    <a:pt x="9" y="5"/>
                  </a:moveTo>
                  <a:lnTo>
                    <a:pt x="9" y="5"/>
                  </a:lnTo>
                  <a:lnTo>
                    <a:pt x="9" y="11"/>
                  </a:lnTo>
                  <a:lnTo>
                    <a:pt x="8" y="17"/>
                  </a:lnTo>
                  <a:lnTo>
                    <a:pt x="5" y="31"/>
                  </a:lnTo>
                  <a:lnTo>
                    <a:pt x="2" y="43"/>
                  </a:lnTo>
                  <a:lnTo>
                    <a:pt x="1" y="5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0"/>
                  </a:lnTo>
                  <a:lnTo>
                    <a:pt x="11" y="43"/>
                  </a:lnTo>
                  <a:lnTo>
                    <a:pt x="14" y="31"/>
                  </a:lnTo>
                  <a:lnTo>
                    <a:pt x="17" y="18"/>
                  </a:lnTo>
                  <a:lnTo>
                    <a:pt x="18" y="11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7" name="Freeform 343"/>
            <p:cNvSpPr/>
            <p:nvPr/>
          </p:nvSpPr>
          <p:spPr bwMode="auto">
            <a:xfrm>
              <a:off x="3554413" y="3590925"/>
              <a:ext cx="4763" cy="2698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3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52">
                  <a:moveTo>
                    <a:pt x="0" y="6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8" name="Freeform 344"/>
            <p:cNvSpPr/>
            <p:nvPr/>
          </p:nvSpPr>
          <p:spPr bwMode="auto">
            <a:xfrm>
              <a:off x="3570288" y="3595688"/>
              <a:ext cx="14288" cy="33338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6"/>
                </a:cxn>
                <a:cxn ang="0">
                  <a:pos x="19" y="6"/>
                </a:cxn>
                <a:cxn ang="0">
                  <a:pos x="19" y="10"/>
                </a:cxn>
                <a:cxn ang="0">
                  <a:pos x="19" y="13"/>
                </a:cxn>
                <a:cxn ang="0">
                  <a:pos x="16" y="20"/>
                </a:cxn>
                <a:cxn ang="0">
                  <a:pos x="13" y="27"/>
                </a:cxn>
                <a:cxn ang="0">
                  <a:pos x="9" y="33"/>
                </a:cxn>
                <a:cxn ang="0">
                  <a:pos x="9" y="33"/>
                </a:cxn>
                <a:cxn ang="0">
                  <a:pos x="6" y="39"/>
                </a:cxn>
                <a:cxn ang="0">
                  <a:pos x="3" y="44"/>
                </a:cxn>
                <a:cxn ang="0">
                  <a:pos x="1" y="50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6" y="61"/>
                </a:cxn>
                <a:cxn ang="0">
                  <a:pos x="8" y="61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1" y="49"/>
                </a:cxn>
                <a:cxn ang="0">
                  <a:pos x="13" y="43"/>
                </a:cxn>
                <a:cxn ang="0">
                  <a:pos x="20" y="31"/>
                </a:cxn>
                <a:cxn ang="0">
                  <a:pos x="24" y="24"/>
                </a:cxn>
                <a:cxn ang="0">
                  <a:pos x="28" y="18"/>
                </a:cxn>
                <a:cxn ang="0">
                  <a:pos x="29" y="11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29" h="62">
                  <a:moveTo>
                    <a:pt x="29" y="4"/>
                  </a:moveTo>
                  <a:lnTo>
                    <a:pt x="29" y="4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20"/>
                  </a:lnTo>
                  <a:lnTo>
                    <a:pt x="13" y="27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6" y="39"/>
                  </a:lnTo>
                  <a:lnTo>
                    <a:pt x="3" y="44"/>
                  </a:lnTo>
                  <a:lnTo>
                    <a:pt x="1" y="50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6" y="61"/>
                  </a:lnTo>
                  <a:lnTo>
                    <a:pt x="8" y="61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1" y="49"/>
                  </a:lnTo>
                  <a:lnTo>
                    <a:pt x="13" y="43"/>
                  </a:lnTo>
                  <a:lnTo>
                    <a:pt x="20" y="31"/>
                  </a:lnTo>
                  <a:lnTo>
                    <a:pt x="24" y="24"/>
                  </a:lnTo>
                  <a:lnTo>
                    <a:pt x="28" y="18"/>
                  </a:lnTo>
                  <a:lnTo>
                    <a:pt x="29" y="11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29" name="Freeform 345"/>
            <p:cNvSpPr/>
            <p:nvPr/>
          </p:nvSpPr>
          <p:spPr bwMode="auto">
            <a:xfrm>
              <a:off x="3592513" y="3600450"/>
              <a:ext cx="17463" cy="3333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1"/>
                </a:cxn>
                <a:cxn ang="0">
                  <a:pos x="20" y="18"/>
                </a:cxn>
                <a:cxn ang="0">
                  <a:pos x="16" y="24"/>
                </a:cxn>
                <a:cxn ang="0">
                  <a:pos x="11" y="30"/>
                </a:cxn>
                <a:cxn ang="0">
                  <a:pos x="7" y="36"/>
                </a:cxn>
                <a:cxn ang="0">
                  <a:pos x="3" y="42"/>
                </a:cxn>
                <a:cxn ang="0">
                  <a:pos x="1" y="49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0"/>
                </a:cxn>
                <a:cxn ang="0">
                  <a:pos x="8" y="58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10" y="50"/>
                </a:cxn>
                <a:cxn ang="0">
                  <a:pos x="13" y="42"/>
                </a:cxn>
                <a:cxn ang="0">
                  <a:pos x="17" y="36"/>
                </a:cxn>
                <a:cxn ang="0">
                  <a:pos x="21" y="31"/>
                </a:cxn>
                <a:cxn ang="0">
                  <a:pos x="25" y="25"/>
                </a:cxn>
                <a:cxn ang="0">
                  <a:pos x="29" y="19"/>
                </a:cxn>
                <a:cxn ang="0">
                  <a:pos x="31" y="11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61">
                  <a:moveTo>
                    <a:pt x="24" y="4"/>
                  </a:moveTo>
                  <a:lnTo>
                    <a:pt x="24" y="4"/>
                  </a:lnTo>
                  <a:lnTo>
                    <a:pt x="22" y="11"/>
                  </a:lnTo>
                  <a:lnTo>
                    <a:pt x="20" y="18"/>
                  </a:lnTo>
                  <a:lnTo>
                    <a:pt x="16" y="24"/>
                  </a:lnTo>
                  <a:lnTo>
                    <a:pt x="11" y="30"/>
                  </a:lnTo>
                  <a:lnTo>
                    <a:pt x="7" y="36"/>
                  </a:lnTo>
                  <a:lnTo>
                    <a:pt x="3" y="42"/>
                  </a:lnTo>
                  <a:lnTo>
                    <a:pt x="1" y="49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8" y="58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10" y="50"/>
                  </a:lnTo>
                  <a:lnTo>
                    <a:pt x="13" y="42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29" y="19"/>
                  </a:lnTo>
                  <a:lnTo>
                    <a:pt x="31" y="11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0" name="Freeform 346"/>
            <p:cNvSpPr/>
            <p:nvPr/>
          </p:nvSpPr>
          <p:spPr bwMode="auto">
            <a:xfrm>
              <a:off x="3617913" y="3595688"/>
              <a:ext cx="26988" cy="3968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8" y="8"/>
                </a:cxn>
                <a:cxn ang="0">
                  <a:pos x="35" y="15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2" y="41"/>
                </a:cxn>
                <a:cxn ang="0">
                  <a:pos x="16" y="50"/>
                </a:cxn>
                <a:cxn ang="0">
                  <a:pos x="8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6" y="75"/>
                </a:cxn>
                <a:cxn ang="0">
                  <a:pos x="7" y="74"/>
                </a:cxn>
                <a:cxn ang="0">
                  <a:pos x="7" y="74"/>
                </a:cxn>
                <a:cxn ang="0">
                  <a:pos x="19" y="60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6" y="35"/>
                </a:cxn>
                <a:cxn ang="0">
                  <a:pos x="40" y="26"/>
                </a:cxn>
                <a:cxn ang="0">
                  <a:pos x="44" y="16"/>
                </a:cxn>
                <a:cxn ang="0">
                  <a:pos x="47" y="12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2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1" h="76">
                  <a:moveTo>
                    <a:pt x="43" y="2"/>
                  </a:moveTo>
                  <a:lnTo>
                    <a:pt x="43" y="2"/>
                  </a:lnTo>
                  <a:lnTo>
                    <a:pt x="38" y="8"/>
                  </a:lnTo>
                  <a:lnTo>
                    <a:pt x="35" y="1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2" y="41"/>
                  </a:lnTo>
                  <a:lnTo>
                    <a:pt x="16" y="50"/>
                  </a:lnTo>
                  <a:lnTo>
                    <a:pt x="8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6" y="75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19" y="60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6" y="35"/>
                  </a:lnTo>
                  <a:lnTo>
                    <a:pt x="40" y="26"/>
                  </a:lnTo>
                  <a:lnTo>
                    <a:pt x="44" y="16"/>
                  </a:lnTo>
                  <a:lnTo>
                    <a:pt x="47" y="12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1" name="Freeform 347"/>
            <p:cNvSpPr/>
            <p:nvPr/>
          </p:nvSpPr>
          <p:spPr bwMode="auto">
            <a:xfrm>
              <a:off x="3640138" y="3600450"/>
              <a:ext cx="22225" cy="34925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5" y="17"/>
                </a:cxn>
                <a:cxn ang="0">
                  <a:pos x="21" y="23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0" y="44"/>
                </a:cxn>
                <a:cxn ang="0">
                  <a:pos x="6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4" y="38"/>
                </a:cxn>
                <a:cxn ang="0">
                  <a:pos x="24" y="38"/>
                </a:cxn>
                <a:cxn ang="0">
                  <a:pos x="28" y="30"/>
                </a:cxn>
                <a:cxn ang="0">
                  <a:pos x="33" y="22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66">
                  <a:moveTo>
                    <a:pt x="34" y="2"/>
                  </a:moveTo>
                  <a:lnTo>
                    <a:pt x="34" y="2"/>
                  </a:lnTo>
                  <a:lnTo>
                    <a:pt x="25" y="17"/>
                  </a:lnTo>
                  <a:lnTo>
                    <a:pt x="21" y="23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8" y="30"/>
                  </a:lnTo>
                  <a:lnTo>
                    <a:pt x="33" y="22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2" name="Freeform 348"/>
            <p:cNvSpPr/>
            <p:nvPr/>
          </p:nvSpPr>
          <p:spPr bwMode="auto">
            <a:xfrm>
              <a:off x="3665538" y="3603625"/>
              <a:ext cx="19050" cy="34925"/>
            </a:xfrm>
            <a:custGeom>
              <a:avLst/>
              <a:gdLst/>
              <a:ahLst/>
              <a:cxnLst>
                <a:cxn ang="0">
                  <a:pos x="30" y="1"/>
                </a:cxn>
                <a:cxn ang="0">
                  <a:pos x="30" y="1"/>
                </a:cxn>
                <a:cxn ang="0">
                  <a:pos x="25" y="5"/>
                </a:cxn>
                <a:cxn ang="0">
                  <a:pos x="22" y="12"/>
                </a:cxn>
                <a:cxn ang="0">
                  <a:pos x="20" y="18"/>
                </a:cxn>
                <a:cxn ang="0">
                  <a:pos x="19" y="26"/>
                </a:cxn>
                <a:cxn ang="0">
                  <a:pos x="19" y="26"/>
                </a:cxn>
                <a:cxn ang="0">
                  <a:pos x="18" y="30"/>
                </a:cxn>
                <a:cxn ang="0">
                  <a:pos x="16" y="34"/>
                </a:cxn>
                <a:cxn ang="0">
                  <a:pos x="10" y="43"/>
                </a:cxn>
                <a:cxn ang="0">
                  <a:pos x="10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52"/>
                </a:cxn>
                <a:cxn ang="0">
                  <a:pos x="23" y="38"/>
                </a:cxn>
                <a:cxn ang="0">
                  <a:pos x="23" y="38"/>
                </a:cxn>
                <a:cxn ang="0">
                  <a:pos x="26" y="34"/>
                </a:cxn>
                <a:cxn ang="0">
                  <a:pos x="28" y="31"/>
                </a:cxn>
                <a:cxn ang="0">
                  <a:pos x="28" y="29"/>
                </a:cxn>
                <a:cxn ang="0">
                  <a:pos x="28" y="29"/>
                </a:cxn>
                <a:cxn ang="0">
                  <a:pos x="28" y="23"/>
                </a:cxn>
                <a:cxn ang="0">
                  <a:pos x="29" y="18"/>
                </a:cxn>
                <a:cxn ang="0">
                  <a:pos x="31" y="13"/>
                </a:cxn>
                <a:cxn ang="0">
                  <a:pos x="33" y="10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7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0" y="1"/>
                </a:cxn>
                <a:cxn ang="0">
                  <a:pos x="30" y="1"/>
                </a:cxn>
              </a:cxnLst>
              <a:rect l="0" t="0" r="r" b="b"/>
              <a:pathLst>
                <a:path w="38" h="66">
                  <a:moveTo>
                    <a:pt x="30" y="1"/>
                  </a:moveTo>
                  <a:lnTo>
                    <a:pt x="30" y="1"/>
                  </a:lnTo>
                  <a:lnTo>
                    <a:pt x="25" y="5"/>
                  </a:lnTo>
                  <a:lnTo>
                    <a:pt x="22" y="12"/>
                  </a:lnTo>
                  <a:lnTo>
                    <a:pt x="20" y="1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8" y="30"/>
                  </a:lnTo>
                  <a:lnTo>
                    <a:pt x="16" y="34"/>
                  </a:lnTo>
                  <a:lnTo>
                    <a:pt x="10" y="43"/>
                  </a:lnTo>
                  <a:lnTo>
                    <a:pt x="10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52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6" y="34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3"/>
                  </a:lnTo>
                  <a:lnTo>
                    <a:pt x="29" y="18"/>
                  </a:lnTo>
                  <a:lnTo>
                    <a:pt x="31" y="13"/>
                  </a:lnTo>
                  <a:lnTo>
                    <a:pt x="33" y="10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7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3" name="Freeform 349"/>
            <p:cNvSpPr/>
            <p:nvPr/>
          </p:nvSpPr>
          <p:spPr bwMode="auto">
            <a:xfrm>
              <a:off x="3686175" y="3608388"/>
              <a:ext cx="17463" cy="3016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22" y="6"/>
                </a:cxn>
                <a:cxn ang="0">
                  <a:pos x="21" y="11"/>
                </a:cxn>
                <a:cxn ang="0">
                  <a:pos x="17" y="17"/>
                </a:cxn>
                <a:cxn ang="0">
                  <a:pos x="9" y="27"/>
                </a:cxn>
                <a:cxn ang="0">
                  <a:pos x="9" y="27"/>
                </a:cxn>
                <a:cxn ang="0">
                  <a:pos x="6" y="32"/>
                </a:cxn>
                <a:cxn ang="0">
                  <a:pos x="4" y="39"/>
                </a:cxn>
                <a:cxn ang="0">
                  <a:pos x="2" y="45"/>
                </a:cxn>
                <a:cxn ang="0">
                  <a:pos x="0" y="50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14" y="40"/>
                </a:cxn>
                <a:cxn ang="0">
                  <a:pos x="17" y="32"/>
                </a:cxn>
                <a:cxn ang="0">
                  <a:pos x="21" y="25"/>
                </a:cxn>
                <a:cxn ang="0">
                  <a:pos x="21" y="25"/>
                </a:cxn>
                <a:cxn ang="0">
                  <a:pos x="29" y="16"/>
                </a:cxn>
                <a:cxn ang="0">
                  <a:pos x="31" y="12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2" y="4"/>
                </a:cxn>
                <a:cxn ang="0">
                  <a:pos x="31" y="1"/>
                </a:cxn>
                <a:cxn ang="0">
                  <a:pos x="30" y="1"/>
                </a:cxn>
                <a:cxn ang="0">
                  <a:pos x="28" y="0"/>
                </a:cxn>
                <a:cxn ang="0">
                  <a:pos x="24" y="3"/>
                </a:cxn>
                <a:cxn ang="0">
                  <a:pos x="23" y="4"/>
                </a:cxn>
                <a:cxn ang="0">
                  <a:pos x="22" y="6"/>
                </a:cxn>
                <a:cxn ang="0">
                  <a:pos x="22" y="6"/>
                </a:cxn>
              </a:cxnLst>
              <a:rect l="0" t="0" r="r" b="b"/>
              <a:pathLst>
                <a:path w="33" h="57">
                  <a:moveTo>
                    <a:pt x="22" y="6"/>
                  </a:moveTo>
                  <a:lnTo>
                    <a:pt x="22" y="6"/>
                  </a:lnTo>
                  <a:lnTo>
                    <a:pt x="21" y="11"/>
                  </a:lnTo>
                  <a:lnTo>
                    <a:pt x="17" y="17"/>
                  </a:lnTo>
                  <a:lnTo>
                    <a:pt x="9" y="27"/>
                  </a:lnTo>
                  <a:lnTo>
                    <a:pt x="9" y="27"/>
                  </a:lnTo>
                  <a:lnTo>
                    <a:pt x="6" y="32"/>
                  </a:lnTo>
                  <a:lnTo>
                    <a:pt x="4" y="39"/>
                  </a:lnTo>
                  <a:lnTo>
                    <a:pt x="2" y="45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4" y="40"/>
                  </a:lnTo>
                  <a:lnTo>
                    <a:pt x="17" y="32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9" y="16"/>
                  </a:lnTo>
                  <a:lnTo>
                    <a:pt x="31" y="12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2" y="4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4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4" name="Freeform 350"/>
            <p:cNvSpPr/>
            <p:nvPr/>
          </p:nvSpPr>
          <p:spPr bwMode="auto">
            <a:xfrm>
              <a:off x="3703638" y="3613150"/>
              <a:ext cx="22225" cy="30163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9" y="7"/>
                </a:cxn>
                <a:cxn ang="0">
                  <a:pos x="24" y="13"/>
                </a:cxn>
                <a:cxn ang="0">
                  <a:pos x="17" y="26"/>
                </a:cxn>
                <a:cxn ang="0">
                  <a:pos x="10" y="38"/>
                </a:cxn>
                <a:cxn ang="0">
                  <a:pos x="5" y="43"/>
                </a:cxn>
                <a:cxn ang="0">
                  <a:pos x="1" y="49"/>
                </a:cxn>
                <a:cxn ang="0">
                  <a:pos x="1" y="49"/>
                </a:cxn>
                <a:cxn ang="0">
                  <a:pos x="0" y="50"/>
                </a:cxn>
                <a:cxn ang="0">
                  <a:pos x="0" y="52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8"/>
                </a:cxn>
                <a:cxn ang="0">
                  <a:pos x="6" y="57"/>
                </a:cxn>
                <a:cxn ang="0">
                  <a:pos x="7" y="56"/>
                </a:cxn>
                <a:cxn ang="0">
                  <a:pos x="7" y="56"/>
                </a:cxn>
                <a:cxn ang="0">
                  <a:pos x="12" y="50"/>
                </a:cxn>
                <a:cxn ang="0">
                  <a:pos x="16" y="44"/>
                </a:cxn>
                <a:cxn ang="0">
                  <a:pos x="23" y="32"/>
                </a:cxn>
                <a:cxn ang="0">
                  <a:pos x="32" y="19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2" h="58">
                  <a:moveTo>
                    <a:pt x="34" y="2"/>
                  </a:moveTo>
                  <a:lnTo>
                    <a:pt x="34" y="2"/>
                  </a:lnTo>
                  <a:lnTo>
                    <a:pt x="29" y="7"/>
                  </a:lnTo>
                  <a:lnTo>
                    <a:pt x="24" y="13"/>
                  </a:lnTo>
                  <a:lnTo>
                    <a:pt x="17" y="26"/>
                  </a:lnTo>
                  <a:lnTo>
                    <a:pt x="10" y="38"/>
                  </a:lnTo>
                  <a:lnTo>
                    <a:pt x="5" y="43"/>
                  </a:lnTo>
                  <a:lnTo>
                    <a:pt x="1" y="49"/>
                  </a:lnTo>
                  <a:lnTo>
                    <a:pt x="1" y="49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8"/>
                  </a:lnTo>
                  <a:lnTo>
                    <a:pt x="6" y="57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23" y="32"/>
                  </a:lnTo>
                  <a:lnTo>
                    <a:pt x="32" y="19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5" name="Freeform 351"/>
            <p:cNvSpPr/>
            <p:nvPr/>
          </p:nvSpPr>
          <p:spPr bwMode="auto">
            <a:xfrm>
              <a:off x="3725863" y="3621088"/>
              <a:ext cx="25400" cy="34925"/>
            </a:xfrm>
            <a:custGeom>
              <a:avLst/>
              <a:gdLst/>
              <a:ahLst/>
              <a:cxnLst>
                <a:cxn ang="0">
                  <a:pos x="38" y="1"/>
                </a:cxn>
                <a:cxn ang="0">
                  <a:pos x="38" y="1"/>
                </a:cxn>
                <a:cxn ang="0">
                  <a:pos x="36" y="6"/>
                </a:cxn>
                <a:cxn ang="0">
                  <a:pos x="34" y="11"/>
                </a:cxn>
                <a:cxn ang="0">
                  <a:pos x="34" y="11"/>
                </a:cxn>
                <a:cxn ang="0">
                  <a:pos x="30" y="20"/>
                </a:cxn>
                <a:cxn ang="0">
                  <a:pos x="24" y="27"/>
                </a:cxn>
                <a:cxn ang="0">
                  <a:pos x="24" y="27"/>
                </a:cxn>
                <a:cxn ang="0">
                  <a:pos x="12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2" y="64"/>
                </a:cxn>
                <a:cxn ang="0">
                  <a:pos x="4" y="65"/>
                </a:cxn>
                <a:cxn ang="0">
                  <a:pos x="5" y="65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20" y="49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5" y="28"/>
                </a:cxn>
                <a:cxn ang="0">
                  <a:pos x="40" y="21"/>
                </a:cxn>
                <a:cxn ang="0">
                  <a:pos x="40" y="21"/>
                </a:cxn>
                <a:cxn ang="0">
                  <a:pos x="43" y="14"/>
                </a:cxn>
                <a:cxn ang="0">
                  <a:pos x="44" y="10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8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8" y="1"/>
                </a:cxn>
              </a:cxnLst>
              <a:rect l="0" t="0" r="r" b="b"/>
              <a:pathLst>
                <a:path w="48" h="65">
                  <a:moveTo>
                    <a:pt x="38" y="1"/>
                  </a:moveTo>
                  <a:lnTo>
                    <a:pt x="38" y="1"/>
                  </a:lnTo>
                  <a:lnTo>
                    <a:pt x="36" y="6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0" y="20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12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20" y="49"/>
                  </a:lnTo>
                  <a:lnTo>
                    <a:pt x="30" y="35"/>
                  </a:lnTo>
                  <a:lnTo>
                    <a:pt x="30" y="35"/>
                  </a:lnTo>
                  <a:lnTo>
                    <a:pt x="35" y="28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43" y="14"/>
                  </a:lnTo>
                  <a:lnTo>
                    <a:pt x="44" y="1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8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6" name="Freeform 352"/>
            <p:cNvSpPr>
              <a:spLocks noEditPoints="1"/>
            </p:cNvSpPr>
            <p:nvPr/>
          </p:nvSpPr>
          <p:spPr bwMode="auto">
            <a:xfrm>
              <a:off x="3298825" y="3154363"/>
              <a:ext cx="669925" cy="663575"/>
            </a:xfrm>
            <a:custGeom>
              <a:avLst/>
              <a:gdLst/>
              <a:ahLst/>
              <a:cxnLst>
                <a:cxn ang="0">
                  <a:pos x="515" y="1242"/>
                </a:cxn>
                <a:cxn ang="0">
                  <a:pos x="386" y="1197"/>
                </a:cxn>
                <a:cxn ang="0">
                  <a:pos x="238" y="1112"/>
                </a:cxn>
                <a:cxn ang="0">
                  <a:pos x="126" y="1003"/>
                </a:cxn>
                <a:cxn ang="0">
                  <a:pos x="31" y="856"/>
                </a:cxn>
                <a:cxn ang="0">
                  <a:pos x="2" y="726"/>
                </a:cxn>
                <a:cxn ang="0">
                  <a:pos x="3" y="498"/>
                </a:cxn>
                <a:cxn ang="0">
                  <a:pos x="38" y="350"/>
                </a:cxn>
                <a:cxn ang="0">
                  <a:pos x="111" y="236"/>
                </a:cxn>
                <a:cxn ang="0">
                  <a:pos x="237" y="139"/>
                </a:cxn>
                <a:cxn ang="0">
                  <a:pos x="351" y="72"/>
                </a:cxn>
                <a:cxn ang="0">
                  <a:pos x="525" y="10"/>
                </a:cxn>
                <a:cxn ang="0">
                  <a:pos x="646" y="1"/>
                </a:cxn>
                <a:cxn ang="0">
                  <a:pos x="682" y="13"/>
                </a:cxn>
                <a:cxn ang="0">
                  <a:pos x="782" y="31"/>
                </a:cxn>
                <a:cxn ang="0">
                  <a:pos x="863" y="60"/>
                </a:cxn>
                <a:cxn ang="0">
                  <a:pos x="972" y="104"/>
                </a:cxn>
                <a:cxn ang="0">
                  <a:pos x="1079" y="153"/>
                </a:cxn>
                <a:cxn ang="0">
                  <a:pos x="1171" y="250"/>
                </a:cxn>
                <a:cxn ang="0">
                  <a:pos x="1238" y="379"/>
                </a:cxn>
                <a:cxn ang="0">
                  <a:pos x="1264" y="531"/>
                </a:cxn>
                <a:cxn ang="0">
                  <a:pos x="1252" y="745"/>
                </a:cxn>
                <a:cxn ang="0">
                  <a:pos x="1235" y="888"/>
                </a:cxn>
                <a:cxn ang="0">
                  <a:pos x="1168" y="1026"/>
                </a:cxn>
                <a:cxn ang="0">
                  <a:pos x="1032" y="1139"/>
                </a:cxn>
                <a:cxn ang="0">
                  <a:pos x="902" y="1210"/>
                </a:cxn>
                <a:cxn ang="0">
                  <a:pos x="707" y="1248"/>
                </a:cxn>
                <a:cxn ang="0">
                  <a:pos x="455" y="67"/>
                </a:cxn>
                <a:cxn ang="0">
                  <a:pos x="273" y="155"/>
                </a:cxn>
                <a:cxn ang="0">
                  <a:pos x="140" y="252"/>
                </a:cxn>
                <a:cxn ang="0">
                  <a:pos x="87" y="330"/>
                </a:cxn>
                <a:cxn ang="0">
                  <a:pos x="44" y="465"/>
                </a:cxn>
                <a:cxn ang="0">
                  <a:pos x="38" y="619"/>
                </a:cxn>
                <a:cxn ang="0">
                  <a:pos x="47" y="782"/>
                </a:cxn>
                <a:cxn ang="0">
                  <a:pos x="108" y="922"/>
                </a:cxn>
                <a:cxn ang="0">
                  <a:pos x="228" y="1056"/>
                </a:cxn>
                <a:cxn ang="0">
                  <a:pos x="386" y="1157"/>
                </a:cxn>
                <a:cxn ang="0">
                  <a:pos x="550" y="1210"/>
                </a:cxn>
                <a:cxn ang="0">
                  <a:pos x="685" y="1212"/>
                </a:cxn>
                <a:cxn ang="0">
                  <a:pos x="848" y="1188"/>
                </a:cxn>
                <a:cxn ang="0">
                  <a:pos x="970" y="1143"/>
                </a:cxn>
                <a:cxn ang="0">
                  <a:pos x="1088" y="1054"/>
                </a:cxn>
                <a:cxn ang="0">
                  <a:pos x="1161" y="973"/>
                </a:cxn>
                <a:cxn ang="0">
                  <a:pos x="1210" y="831"/>
                </a:cxn>
                <a:cxn ang="0">
                  <a:pos x="1217" y="692"/>
                </a:cxn>
                <a:cxn ang="0">
                  <a:pos x="1225" y="579"/>
                </a:cxn>
                <a:cxn ang="0">
                  <a:pos x="1220" y="445"/>
                </a:cxn>
                <a:cxn ang="0">
                  <a:pos x="1156" y="298"/>
                </a:cxn>
                <a:cxn ang="0">
                  <a:pos x="1068" y="190"/>
                </a:cxn>
                <a:cxn ang="0">
                  <a:pos x="968" y="144"/>
                </a:cxn>
                <a:cxn ang="0">
                  <a:pos x="865" y="99"/>
                </a:cxn>
                <a:cxn ang="0">
                  <a:pos x="794" y="69"/>
                </a:cxn>
                <a:cxn ang="0">
                  <a:pos x="742" y="59"/>
                </a:cxn>
                <a:cxn ang="0">
                  <a:pos x="679" y="50"/>
                </a:cxn>
                <a:cxn ang="0">
                  <a:pos x="631" y="46"/>
                </a:cxn>
                <a:cxn ang="0">
                  <a:pos x="541" y="49"/>
                </a:cxn>
                <a:cxn ang="0">
                  <a:pos x="487" y="64"/>
                </a:cxn>
                <a:cxn ang="0">
                  <a:pos x="463" y="66"/>
                </a:cxn>
              </a:cxnLst>
              <a:rect l="0" t="0" r="r" b="b"/>
              <a:pathLst>
                <a:path w="1264" h="1253">
                  <a:moveTo>
                    <a:pt x="623" y="1253"/>
                  </a:moveTo>
                  <a:lnTo>
                    <a:pt x="623" y="1253"/>
                  </a:lnTo>
                  <a:lnTo>
                    <a:pt x="585" y="1252"/>
                  </a:lnTo>
                  <a:lnTo>
                    <a:pt x="566" y="1250"/>
                  </a:lnTo>
                  <a:lnTo>
                    <a:pt x="549" y="1248"/>
                  </a:lnTo>
                  <a:lnTo>
                    <a:pt x="531" y="1246"/>
                  </a:lnTo>
                  <a:lnTo>
                    <a:pt x="515" y="1242"/>
                  </a:lnTo>
                  <a:lnTo>
                    <a:pt x="498" y="1239"/>
                  </a:lnTo>
                  <a:lnTo>
                    <a:pt x="482" y="1233"/>
                  </a:lnTo>
                  <a:lnTo>
                    <a:pt x="482" y="1233"/>
                  </a:lnTo>
                  <a:lnTo>
                    <a:pt x="457" y="1225"/>
                  </a:lnTo>
                  <a:lnTo>
                    <a:pt x="433" y="1217"/>
                  </a:lnTo>
                  <a:lnTo>
                    <a:pt x="409" y="1208"/>
                  </a:lnTo>
                  <a:lnTo>
                    <a:pt x="386" y="1197"/>
                  </a:lnTo>
                  <a:lnTo>
                    <a:pt x="363" y="1187"/>
                  </a:lnTo>
                  <a:lnTo>
                    <a:pt x="340" y="1176"/>
                  </a:lnTo>
                  <a:lnTo>
                    <a:pt x="319" y="1164"/>
                  </a:lnTo>
                  <a:lnTo>
                    <a:pt x="298" y="1152"/>
                  </a:lnTo>
                  <a:lnTo>
                    <a:pt x="277" y="1139"/>
                  </a:lnTo>
                  <a:lnTo>
                    <a:pt x="258" y="1126"/>
                  </a:lnTo>
                  <a:lnTo>
                    <a:pt x="238" y="1112"/>
                  </a:lnTo>
                  <a:lnTo>
                    <a:pt x="220" y="1097"/>
                  </a:lnTo>
                  <a:lnTo>
                    <a:pt x="203" y="1083"/>
                  </a:lnTo>
                  <a:lnTo>
                    <a:pt x="185" y="1067"/>
                  </a:lnTo>
                  <a:lnTo>
                    <a:pt x="170" y="1052"/>
                  </a:lnTo>
                  <a:lnTo>
                    <a:pt x="154" y="1036"/>
                  </a:lnTo>
                  <a:lnTo>
                    <a:pt x="154" y="1036"/>
                  </a:lnTo>
                  <a:lnTo>
                    <a:pt x="126" y="1003"/>
                  </a:lnTo>
                  <a:lnTo>
                    <a:pt x="100" y="970"/>
                  </a:lnTo>
                  <a:lnTo>
                    <a:pt x="86" y="951"/>
                  </a:lnTo>
                  <a:lnTo>
                    <a:pt x="74" y="934"/>
                  </a:lnTo>
                  <a:lnTo>
                    <a:pt x="61" y="915"/>
                  </a:lnTo>
                  <a:lnTo>
                    <a:pt x="51" y="897"/>
                  </a:lnTo>
                  <a:lnTo>
                    <a:pt x="41" y="877"/>
                  </a:lnTo>
                  <a:lnTo>
                    <a:pt x="31" y="856"/>
                  </a:lnTo>
                  <a:lnTo>
                    <a:pt x="23" y="836"/>
                  </a:lnTo>
                  <a:lnTo>
                    <a:pt x="16" y="815"/>
                  </a:lnTo>
                  <a:lnTo>
                    <a:pt x="11" y="793"/>
                  </a:lnTo>
                  <a:lnTo>
                    <a:pt x="7" y="772"/>
                  </a:lnTo>
                  <a:lnTo>
                    <a:pt x="3" y="749"/>
                  </a:lnTo>
                  <a:lnTo>
                    <a:pt x="2" y="726"/>
                  </a:lnTo>
                  <a:lnTo>
                    <a:pt x="2" y="726"/>
                  </a:lnTo>
                  <a:lnTo>
                    <a:pt x="2" y="689"/>
                  </a:lnTo>
                  <a:lnTo>
                    <a:pt x="1" y="652"/>
                  </a:lnTo>
                  <a:lnTo>
                    <a:pt x="1" y="652"/>
                  </a:lnTo>
                  <a:lnTo>
                    <a:pt x="0" y="614"/>
                  </a:lnTo>
                  <a:lnTo>
                    <a:pt x="0" y="576"/>
                  </a:lnTo>
                  <a:lnTo>
                    <a:pt x="1" y="536"/>
                  </a:lnTo>
                  <a:lnTo>
                    <a:pt x="3" y="498"/>
                  </a:lnTo>
                  <a:lnTo>
                    <a:pt x="8" y="460"/>
                  </a:lnTo>
                  <a:lnTo>
                    <a:pt x="11" y="441"/>
                  </a:lnTo>
                  <a:lnTo>
                    <a:pt x="14" y="423"/>
                  </a:lnTo>
                  <a:lnTo>
                    <a:pt x="19" y="404"/>
                  </a:lnTo>
                  <a:lnTo>
                    <a:pt x="24" y="386"/>
                  </a:lnTo>
                  <a:lnTo>
                    <a:pt x="30" y="368"/>
                  </a:lnTo>
                  <a:lnTo>
                    <a:pt x="38" y="350"/>
                  </a:lnTo>
                  <a:lnTo>
                    <a:pt x="38" y="350"/>
                  </a:lnTo>
                  <a:lnTo>
                    <a:pt x="48" y="328"/>
                  </a:lnTo>
                  <a:lnTo>
                    <a:pt x="58" y="307"/>
                  </a:lnTo>
                  <a:lnTo>
                    <a:pt x="70" y="288"/>
                  </a:lnTo>
                  <a:lnTo>
                    <a:pt x="82" y="270"/>
                  </a:lnTo>
                  <a:lnTo>
                    <a:pt x="96" y="252"/>
                  </a:lnTo>
                  <a:lnTo>
                    <a:pt x="111" y="236"/>
                  </a:lnTo>
                  <a:lnTo>
                    <a:pt x="127" y="219"/>
                  </a:lnTo>
                  <a:lnTo>
                    <a:pt x="145" y="204"/>
                  </a:lnTo>
                  <a:lnTo>
                    <a:pt x="145" y="204"/>
                  </a:lnTo>
                  <a:lnTo>
                    <a:pt x="160" y="191"/>
                  </a:lnTo>
                  <a:lnTo>
                    <a:pt x="175" y="180"/>
                  </a:lnTo>
                  <a:lnTo>
                    <a:pt x="205" y="158"/>
                  </a:lnTo>
                  <a:lnTo>
                    <a:pt x="237" y="13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95" y="102"/>
                  </a:lnTo>
                  <a:lnTo>
                    <a:pt x="295" y="102"/>
                  </a:lnTo>
                  <a:lnTo>
                    <a:pt x="312" y="92"/>
                  </a:lnTo>
                  <a:lnTo>
                    <a:pt x="331" y="83"/>
                  </a:lnTo>
                  <a:lnTo>
                    <a:pt x="351" y="72"/>
                  </a:lnTo>
                  <a:lnTo>
                    <a:pt x="371" y="63"/>
                  </a:lnTo>
                  <a:lnTo>
                    <a:pt x="416" y="45"/>
                  </a:lnTo>
                  <a:lnTo>
                    <a:pt x="464" y="27"/>
                  </a:lnTo>
                  <a:lnTo>
                    <a:pt x="464" y="27"/>
                  </a:lnTo>
                  <a:lnTo>
                    <a:pt x="484" y="20"/>
                  </a:lnTo>
                  <a:lnTo>
                    <a:pt x="504" y="15"/>
                  </a:lnTo>
                  <a:lnTo>
                    <a:pt x="525" y="10"/>
                  </a:lnTo>
                  <a:lnTo>
                    <a:pt x="546" y="6"/>
                  </a:lnTo>
                  <a:lnTo>
                    <a:pt x="567" y="4"/>
                  </a:lnTo>
                  <a:lnTo>
                    <a:pt x="590" y="2"/>
                  </a:lnTo>
                  <a:lnTo>
                    <a:pt x="615" y="1"/>
                  </a:lnTo>
                  <a:lnTo>
                    <a:pt x="641" y="0"/>
                  </a:lnTo>
                  <a:lnTo>
                    <a:pt x="641" y="0"/>
                  </a:lnTo>
                  <a:lnTo>
                    <a:pt x="646" y="1"/>
                  </a:lnTo>
                  <a:lnTo>
                    <a:pt x="650" y="3"/>
                  </a:lnTo>
                  <a:lnTo>
                    <a:pt x="652" y="5"/>
                  </a:lnTo>
                  <a:lnTo>
                    <a:pt x="654" y="7"/>
                  </a:lnTo>
                  <a:lnTo>
                    <a:pt x="656" y="10"/>
                  </a:lnTo>
                  <a:lnTo>
                    <a:pt x="659" y="10"/>
                  </a:lnTo>
                  <a:lnTo>
                    <a:pt x="659" y="10"/>
                  </a:lnTo>
                  <a:lnTo>
                    <a:pt x="682" y="13"/>
                  </a:lnTo>
                  <a:lnTo>
                    <a:pt x="706" y="15"/>
                  </a:lnTo>
                  <a:lnTo>
                    <a:pt x="729" y="19"/>
                  </a:lnTo>
                  <a:lnTo>
                    <a:pt x="751" y="25"/>
                  </a:lnTo>
                  <a:lnTo>
                    <a:pt x="751" y="25"/>
                  </a:lnTo>
                  <a:lnTo>
                    <a:pt x="767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801" y="34"/>
                  </a:lnTo>
                  <a:lnTo>
                    <a:pt x="810" y="37"/>
                  </a:lnTo>
                  <a:lnTo>
                    <a:pt x="818" y="40"/>
                  </a:lnTo>
                  <a:lnTo>
                    <a:pt x="818" y="40"/>
                  </a:lnTo>
                  <a:lnTo>
                    <a:pt x="841" y="51"/>
                  </a:lnTo>
                  <a:lnTo>
                    <a:pt x="863" y="60"/>
                  </a:lnTo>
                  <a:lnTo>
                    <a:pt x="863" y="60"/>
                  </a:lnTo>
                  <a:lnTo>
                    <a:pt x="882" y="68"/>
                  </a:lnTo>
                  <a:lnTo>
                    <a:pt x="903" y="78"/>
                  </a:lnTo>
                  <a:lnTo>
                    <a:pt x="903" y="78"/>
                  </a:lnTo>
                  <a:lnTo>
                    <a:pt x="920" y="85"/>
                  </a:lnTo>
                  <a:lnTo>
                    <a:pt x="937" y="92"/>
                  </a:lnTo>
                  <a:lnTo>
                    <a:pt x="972" y="104"/>
                  </a:lnTo>
                  <a:lnTo>
                    <a:pt x="972" y="104"/>
                  </a:lnTo>
                  <a:lnTo>
                    <a:pt x="1000" y="114"/>
                  </a:lnTo>
                  <a:lnTo>
                    <a:pt x="1027" y="124"/>
                  </a:lnTo>
                  <a:lnTo>
                    <a:pt x="1041" y="130"/>
                  </a:lnTo>
                  <a:lnTo>
                    <a:pt x="1054" y="138"/>
                  </a:lnTo>
                  <a:lnTo>
                    <a:pt x="1066" y="145"/>
                  </a:lnTo>
                  <a:lnTo>
                    <a:pt x="1079" y="153"/>
                  </a:lnTo>
                  <a:lnTo>
                    <a:pt x="1079" y="153"/>
                  </a:lnTo>
                  <a:lnTo>
                    <a:pt x="1093" y="164"/>
                  </a:lnTo>
                  <a:lnTo>
                    <a:pt x="1107" y="176"/>
                  </a:lnTo>
                  <a:lnTo>
                    <a:pt x="1120" y="189"/>
                  </a:lnTo>
                  <a:lnTo>
                    <a:pt x="1133" y="203"/>
                  </a:lnTo>
                  <a:lnTo>
                    <a:pt x="1146" y="218"/>
                  </a:lnTo>
                  <a:lnTo>
                    <a:pt x="1159" y="234"/>
                  </a:lnTo>
                  <a:lnTo>
                    <a:pt x="1171" y="250"/>
                  </a:lnTo>
                  <a:lnTo>
                    <a:pt x="1182" y="267"/>
                  </a:lnTo>
                  <a:lnTo>
                    <a:pt x="1193" y="284"/>
                  </a:lnTo>
                  <a:lnTo>
                    <a:pt x="1204" y="303"/>
                  </a:lnTo>
                  <a:lnTo>
                    <a:pt x="1213" y="321"/>
                  </a:lnTo>
                  <a:lnTo>
                    <a:pt x="1222" y="340"/>
                  </a:lnTo>
                  <a:lnTo>
                    <a:pt x="1231" y="360"/>
                  </a:lnTo>
                  <a:lnTo>
                    <a:pt x="1238" y="379"/>
                  </a:lnTo>
                  <a:lnTo>
                    <a:pt x="1244" y="399"/>
                  </a:lnTo>
                  <a:lnTo>
                    <a:pt x="1250" y="418"/>
                  </a:lnTo>
                  <a:lnTo>
                    <a:pt x="1250" y="418"/>
                  </a:lnTo>
                  <a:lnTo>
                    <a:pt x="1256" y="446"/>
                  </a:lnTo>
                  <a:lnTo>
                    <a:pt x="1261" y="474"/>
                  </a:lnTo>
                  <a:lnTo>
                    <a:pt x="1263" y="503"/>
                  </a:lnTo>
                  <a:lnTo>
                    <a:pt x="1264" y="531"/>
                  </a:lnTo>
                  <a:lnTo>
                    <a:pt x="1264" y="560"/>
                  </a:lnTo>
                  <a:lnTo>
                    <a:pt x="1262" y="589"/>
                  </a:lnTo>
                  <a:lnTo>
                    <a:pt x="1258" y="647"/>
                  </a:lnTo>
                  <a:lnTo>
                    <a:pt x="1258" y="647"/>
                  </a:lnTo>
                  <a:lnTo>
                    <a:pt x="1254" y="696"/>
                  </a:lnTo>
                  <a:lnTo>
                    <a:pt x="1253" y="721"/>
                  </a:lnTo>
                  <a:lnTo>
                    <a:pt x="1252" y="745"/>
                  </a:lnTo>
                  <a:lnTo>
                    <a:pt x="1252" y="745"/>
                  </a:lnTo>
                  <a:lnTo>
                    <a:pt x="1251" y="784"/>
                  </a:lnTo>
                  <a:lnTo>
                    <a:pt x="1249" y="805"/>
                  </a:lnTo>
                  <a:lnTo>
                    <a:pt x="1247" y="825"/>
                  </a:lnTo>
                  <a:lnTo>
                    <a:pt x="1244" y="846"/>
                  </a:lnTo>
                  <a:lnTo>
                    <a:pt x="1240" y="867"/>
                  </a:lnTo>
                  <a:lnTo>
                    <a:pt x="1235" y="888"/>
                  </a:lnTo>
                  <a:lnTo>
                    <a:pt x="1229" y="909"/>
                  </a:lnTo>
                  <a:lnTo>
                    <a:pt x="1222" y="930"/>
                  </a:lnTo>
                  <a:lnTo>
                    <a:pt x="1214" y="950"/>
                  </a:lnTo>
                  <a:lnTo>
                    <a:pt x="1204" y="970"/>
                  </a:lnTo>
                  <a:lnTo>
                    <a:pt x="1193" y="990"/>
                  </a:lnTo>
                  <a:lnTo>
                    <a:pt x="1181" y="1008"/>
                  </a:lnTo>
                  <a:lnTo>
                    <a:pt x="1168" y="1026"/>
                  </a:lnTo>
                  <a:lnTo>
                    <a:pt x="1152" y="1042"/>
                  </a:lnTo>
                  <a:lnTo>
                    <a:pt x="1136" y="1058"/>
                  </a:lnTo>
                  <a:lnTo>
                    <a:pt x="1133" y="1059"/>
                  </a:lnTo>
                  <a:lnTo>
                    <a:pt x="1133" y="1059"/>
                  </a:lnTo>
                  <a:lnTo>
                    <a:pt x="1099" y="1087"/>
                  </a:lnTo>
                  <a:lnTo>
                    <a:pt x="1066" y="1114"/>
                  </a:lnTo>
                  <a:lnTo>
                    <a:pt x="1032" y="1139"/>
                  </a:lnTo>
                  <a:lnTo>
                    <a:pt x="1015" y="1152"/>
                  </a:lnTo>
                  <a:lnTo>
                    <a:pt x="997" y="1163"/>
                  </a:lnTo>
                  <a:lnTo>
                    <a:pt x="979" y="1174"/>
                  </a:lnTo>
                  <a:lnTo>
                    <a:pt x="961" y="1184"/>
                  </a:lnTo>
                  <a:lnTo>
                    <a:pt x="941" y="1193"/>
                  </a:lnTo>
                  <a:lnTo>
                    <a:pt x="923" y="1202"/>
                  </a:lnTo>
                  <a:lnTo>
                    <a:pt x="902" y="1210"/>
                  </a:lnTo>
                  <a:lnTo>
                    <a:pt x="882" y="1217"/>
                  </a:lnTo>
                  <a:lnTo>
                    <a:pt x="861" y="1222"/>
                  </a:lnTo>
                  <a:lnTo>
                    <a:pt x="839" y="1227"/>
                  </a:lnTo>
                  <a:lnTo>
                    <a:pt x="839" y="1227"/>
                  </a:lnTo>
                  <a:lnTo>
                    <a:pt x="788" y="1237"/>
                  </a:lnTo>
                  <a:lnTo>
                    <a:pt x="735" y="1245"/>
                  </a:lnTo>
                  <a:lnTo>
                    <a:pt x="707" y="1248"/>
                  </a:lnTo>
                  <a:lnTo>
                    <a:pt x="679" y="1251"/>
                  </a:lnTo>
                  <a:lnTo>
                    <a:pt x="651" y="1252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lnTo>
                    <a:pt x="623" y="1253"/>
                  </a:lnTo>
                  <a:close/>
                  <a:moveTo>
                    <a:pt x="455" y="67"/>
                  </a:moveTo>
                  <a:lnTo>
                    <a:pt x="455" y="67"/>
                  </a:lnTo>
                  <a:lnTo>
                    <a:pt x="444" y="72"/>
                  </a:lnTo>
                  <a:lnTo>
                    <a:pt x="444" y="72"/>
                  </a:lnTo>
                  <a:lnTo>
                    <a:pt x="396" y="92"/>
                  </a:lnTo>
                  <a:lnTo>
                    <a:pt x="352" y="112"/>
                  </a:lnTo>
                  <a:lnTo>
                    <a:pt x="310" y="133"/>
                  </a:lnTo>
                  <a:lnTo>
                    <a:pt x="273" y="155"/>
                  </a:lnTo>
                  <a:lnTo>
                    <a:pt x="272" y="156"/>
                  </a:lnTo>
                  <a:lnTo>
                    <a:pt x="272" y="156"/>
                  </a:lnTo>
                  <a:lnTo>
                    <a:pt x="227" y="184"/>
                  </a:lnTo>
                  <a:lnTo>
                    <a:pt x="204" y="200"/>
                  </a:lnTo>
                  <a:lnTo>
                    <a:pt x="181" y="216"/>
                  </a:lnTo>
                  <a:lnTo>
                    <a:pt x="159" y="234"/>
                  </a:lnTo>
                  <a:lnTo>
                    <a:pt x="140" y="252"/>
                  </a:lnTo>
                  <a:lnTo>
                    <a:pt x="131" y="261"/>
                  </a:lnTo>
                  <a:lnTo>
                    <a:pt x="122" y="272"/>
                  </a:lnTo>
                  <a:lnTo>
                    <a:pt x="114" y="282"/>
                  </a:lnTo>
                  <a:lnTo>
                    <a:pt x="107" y="292"/>
                  </a:lnTo>
                  <a:lnTo>
                    <a:pt x="107" y="292"/>
                  </a:lnTo>
                  <a:lnTo>
                    <a:pt x="96" y="310"/>
                  </a:lnTo>
                  <a:lnTo>
                    <a:pt x="87" y="330"/>
                  </a:lnTo>
                  <a:lnTo>
                    <a:pt x="78" y="349"/>
                  </a:lnTo>
                  <a:lnTo>
                    <a:pt x="70" y="370"/>
                  </a:lnTo>
                  <a:lnTo>
                    <a:pt x="62" y="392"/>
                  </a:lnTo>
                  <a:lnTo>
                    <a:pt x="55" y="414"/>
                  </a:lnTo>
                  <a:lnTo>
                    <a:pt x="49" y="439"/>
                  </a:lnTo>
                  <a:lnTo>
                    <a:pt x="44" y="465"/>
                  </a:lnTo>
                  <a:lnTo>
                    <a:pt x="44" y="465"/>
                  </a:lnTo>
                  <a:lnTo>
                    <a:pt x="41" y="484"/>
                  </a:lnTo>
                  <a:lnTo>
                    <a:pt x="39" y="503"/>
                  </a:lnTo>
                  <a:lnTo>
                    <a:pt x="38" y="522"/>
                  </a:lnTo>
                  <a:lnTo>
                    <a:pt x="37" y="541"/>
                  </a:lnTo>
                  <a:lnTo>
                    <a:pt x="37" y="580"/>
                  </a:lnTo>
                  <a:lnTo>
                    <a:pt x="38" y="619"/>
                  </a:lnTo>
                  <a:lnTo>
                    <a:pt x="38" y="619"/>
                  </a:lnTo>
                  <a:lnTo>
                    <a:pt x="39" y="648"/>
                  </a:lnTo>
                  <a:lnTo>
                    <a:pt x="39" y="677"/>
                  </a:lnTo>
                  <a:lnTo>
                    <a:pt x="39" y="677"/>
                  </a:lnTo>
                  <a:lnTo>
                    <a:pt x="40" y="705"/>
                  </a:lnTo>
                  <a:lnTo>
                    <a:pt x="41" y="730"/>
                  </a:lnTo>
                  <a:lnTo>
                    <a:pt x="43" y="757"/>
                  </a:lnTo>
                  <a:lnTo>
                    <a:pt x="47" y="782"/>
                  </a:lnTo>
                  <a:lnTo>
                    <a:pt x="52" y="807"/>
                  </a:lnTo>
                  <a:lnTo>
                    <a:pt x="60" y="831"/>
                  </a:lnTo>
                  <a:lnTo>
                    <a:pt x="70" y="855"/>
                  </a:lnTo>
                  <a:lnTo>
                    <a:pt x="82" y="879"/>
                  </a:lnTo>
                  <a:lnTo>
                    <a:pt x="82" y="879"/>
                  </a:lnTo>
                  <a:lnTo>
                    <a:pt x="94" y="901"/>
                  </a:lnTo>
                  <a:lnTo>
                    <a:pt x="108" y="922"/>
                  </a:lnTo>
                  <a:lnTo>
                    <a:pt x="122" y="942"/>
                  </a:lnTo>
                  <a:lnTo>
                    <a:pt x="138" y="963"/>
                  </a:lnTo>
                  <a:lnTo>
                    <a:pt x="154" y="982"/>
                  </a:lnTo>
                  <a:lnTo>
                    <a:pt x="171" y="1001"/>
                  </a:lnTo>
                  <a:lnTo>
                    <a:pt x="189" y="1020"/>
                  </a:lnTo>
                  <a:lnTo>
                    <a:pt x="208" y="1038"/>
                  </a:lnTo>
                  <a:lnTo>
                    <a:pt x="228" y="1056"/>
                  </a:lnTo>
                  <a:lnTo>
                    <a:pt x="248" y="1072"/>
                  </a:lnTo>
                  <a:lnTo>
                    <a:pt x="269" y="1088"/>
                  </a:lnTo>
                  <a:lnTo>
                    <a:pt x="292" y="1103"/>
                  </a:lnTo>
                  <a:lnTo>
                    <a:pt x="313" y="1118"/>
                  </a:lnTo>
                  <a:lnTo>
                    <a:pt x="337" y="1132"/>
                  </a:lnTo>
                  <a:lnTo>
                    <a:pt x="361" y="1145"/>
                  </a:lnTo>
                  <a:lnTo>
                    <a:pt x="386" y="1157"/>
                  </a:lnTo>
                  <a:lnTo>
                    <a:pt x="386" y="1157"/>
                  </a:lnTo>
                  <a:lnTo>
                    <a:pt x="414" y="1169"/>
                  </a:lnTo>
                  <a:lnTo>
                    <a:pt x="440" y="1181"/>
                  </a:lnTo>
                  <a:lnTo>
                    <a:pt x="468" y="1190"/>
                  </a:lnTo>
                  <a:lnTo>
                    <a:pt x="495" y="1198"/>
                  </a:lnTo>
                  <a:lnTo>
                    <a:pt x="522" y="1205"/>
                  </a:lnTo>
                  <a:lnTo>
                    <a:pt x="550" y="1210"/>
                  </a:lnTo>
                  <a:lnTo>
                    <a:pt x="578" y="1213"/>
                  </a:lnTo>
                  <a:lnTo>
                    <a:pt x="607" y="1215"/>
                  </a:lnTo>
                  <a:lnTo>
                    <a:pt x="607" y="1215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56" y="1215"/>
                  </a:lnTo>
                  <a:lnTo>
                    <a:pt x="685" y="1212"/>
                  </a:lnTo>
                  <a:lnTo>
                    <a:pt x="714" y="1209"/>
                  </a:lnTo>
                  <a:lnTo>
                    <a:pt x="742" y="1205"/>
                  </a:lnTo>
                  <a:lnTo>
                    <a:pt x="742" y="1205"/>
                  </a:lnTo>
                  <a:lnTo>
                    <a:pt x="788" y="1199"/>
                  </a:lnTo>
                  <a:lnTo>
                    <a:pt x="788" y="1199"/>
                  </a:lnTo>
                  <a:lnTo>
                    <a:pt x="818" y="1194"/>
                  </a:lnTo>
                  <a:lnTo>
                    <a:pt x="848" y="1188"/>
                  </a:lnTo>
                  <a:lnTo>
                    <a:pt x="877" y="1180"/>
                  </a:lnTo>
                  <a:lnTo>
                    <a:pt x="906" y="1169"/>
                  </a:lnTo>
                  <a:lnTo>
                    <a:pt x="915" y="1166"/>
                  </a:lnTo>
                  <a:lnTo>
                    <a:pt x="915" y="1166"/>
                  </a:lnTo>
                  <a:lnTo>
                    <a:pt x="933" y="1159"/>
                  </a:lnTo>
                  <a:lnTo>
                    <a:pt x="952" y="1151"/>
                  </a:lnTo>
                  <a:lnTo>
                    <a:pt x="970" y="1143"/>
                  </a:lnTo>
                  <a:lnTo>
                    <a:pt x="979" y="1137"/>
                  </a:lnTo>
                  <a:lnTo>
                    <a:pt x="986" y="1132"/>
                  </a:lnTo>
                  <a:lnTo>
                    <a:pt x="1003" y="1120"/>
                  </a:lnTo>
                  <a:lnTo>
                    <a:pt x="1003" y="1120"/>
                  </a:lnTo>
                  <a:lnTo>
                    <a:pt x="1037" y="1094"/>
                  </a:lnTo>
                  <a:lnTo>
                    <a:pt x="1072" y="1067"/>
                  </a:lnTo>
                  <a:lnTo>
                    <a:pt x="1088" y="1054"/>
                  </a:lnTo>
                  <a:lnTo>
                    <a:pt x="1104" y="1040"/>
                  </a:lnTo>
                  <a:lnTo>
                    <a:pt x="1119" y="1026"/>
                  </a:lnTo>
                  <a:lnTo>
                    <a:pt x="1133" y="1010"/>
                  </a:lnTo>
                  <a:lnTo>
                    <a:pt x="1133" y="1010"/>
                  </a:lnTo>
                  <a:lnTo>
                    <a:pt x="1144" y="999"/>
                  </a:lnTo>
                  <a:lnTo>
                    <a:pt x="1153" y="986"/>
                  </a:lnTo>
                  <a:lnTo>
                    <a:pt x="1161" y="973"/>
                  </a:lnTo>
                  <a:lnTo>
                    <a:pt x="1170" y="960"/>
                  </a:lnTo>
                  <a:lnTo>
                    <a:pt x="1177" y="946"/>
                  </a:lnTo>
                  <a:lnTo>
                    <a:pt x="1183" y="933"/>
                  </a:lnTo>
                  <a:lnTo>
                    <a:pt x="1192" y="905"/>
                  </a:lnTo>
                  <a:lnTo>
                    <a:pt x="1201" y="878"/>
                  </a:lnTo>
                  <a:lnTo>
                    <a:pt x="1207" y="853"/>
                  </a:lnTo>
                  <a:lnTo>
                    <a:pt x="1210" y="831"/>
                  </a:lnTo>
                  <a:lnTo>
                    <a:pt x="1213" y="811"/>
                  </a:lnTo>
                  <a:lnTo>
                    <a:pt x="1213" y="811"/>
                  </a:lnTo>
                  <a:lnTo>
                    <a:pt x="1215" y="785"/>
                  </a:lnTo>
                  <a:lnTo>
                    <a:pt x="1216" y="760"/>
                  </a:lnTo>
                  <a:lnTo>
                    <a:pt x="1216" y="714"/>
                  </a:lnTo>
                  <a:lnTo>
                    <a:pt x="1216" y="714"/>
                  </a:lnTo>
                  <a:lnTo>
                    <a:pt x="1217" y="692"/>
                  </a:lnTo>
                  <a:lnTo>
                    <a:pt x="1219" y="672"/>
                  </a:lnTo>
                  <a:lnTo>
                    <a:pt x="1219" y="672"/>
                  </a:lnTo>
                  <a:lnTo>
                    <a:pt x="1221" y="652"/>
                  </a:lnTo>
                  <a:lnTo>
                    <a:pt x="1223" y="631"/>
                  </a:lnTo>
                  <a:lnTo>
                    <a:pt x="1223" y="631"/>
                  </a:lnTo>
                  <a:lnTo>
                    <a:pt x="1223" y="605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7" y="540"/>
                  </a:lnTo>
                  <a:lnTo>
                    <a:pt x="1227" y="521"/>
                  </a:lnTo>
                  <a:lnTo>
                    <a:pt x="1227" y="502"/>
                  </a:lnTo>
                  <a:lnTo>
                    <a:pt x="1226" y="483"/>
                  </a:lnTo>
                  <a:lnTo>
                    <a:pt x="1224" y="464"/>
                  </a:lnTo>
                  <a:lnTo>
                    <a:pt x="1220" y="445"/>
                  </a:lnTo>
                  <a:lnTo>
                    <a:pt x="1215" y="428"/>
                  </a:lnTo>
                  <a:lnTo>
                    <a:pt x="1215" y="428"/>
                  </a:lnTo>
                  <a:lnTo>
                    <a:pt x="1203" y="394"/>
                  </a:lnTo>
                  <a:lnTo>
                    <a:pt x="1187" y="355"/>
                  </a:lnTo>
                  <a:lnTo>
                    <a:pt x="1178" y="336"/>
                  </a:lnTo>
                  <a:lnTo>
                    <a:pt x="1168" y="316"/>
                  </a:lnTo>
                  <a:lnTo>
                    <a:pt x="1156" y="298"/>
                  </a:lnTo>
                  <a:lnTo>
                    <a:pt x="1144" y="278"/>
                  </a:lnTo>
                  <a:lnTo>
                    <a:pt x="1144" y="278"/>
                  </a:lnTo>
                  <a:lnTo>
                    <a:pt x="1124" y="251"/>
                  </a:lnTo>
                  <a:lnTo>
                    <a:pt x="1105" y="227"/>
                  </a:lnTo>
                  <a:lnTo>
                    <a:pt x="1086" y="207"/>
                  </a:lnTo>
                  <a:lnTo>
                    <a:pt x="1068" y="190"/>
                  </a:lnTo>
                  <a:lnTo>
                    <a:pt x="1068" y="190"/>
                  </a:lnTo>
                  <a:lnTo>
                    <a:pt x="1057" y="182"/>
                  </a:lnTo>
                  <a:lnTo>
                    <a:pt x="1047" y="175"/>
                  </a:lnTo>
                  <a:lnTo>
                    <a:pt x="1035" y="169"/>
                  </a:lnTo>
                  <a:lnTo>
                    <a:pt x="1024" y="163"/>
                  </a:lnTo>
                  <a:lnTo>
                    <a:pt x="1001" y="154"/>
                  </a:lnTo>
                  <a:lnTo>
                    <a:pt x="978" y="146"/>
                  </a:lnTo>
                  <a:lnTo>
                    <a:pt x="968" y="144"/>
                  </a:lnTo>
                  <a:lnTo>
                    <a:pt x="968" y="144"/>
                  </a:lnTo>
                  <a:lnTo>
                    <a:pt x="948" y="135"/>
                  </a:lnTo>
                  <a:lnTo>
                    <a:pt x="927" y="127"/>
                  </a:lnTo>
                  <a:lnTo>
                    <a:pt x="905" y="118"/>
                  </a:lnTo>
                  <a:lnTo>
                    <a:pt x="884" y="108"/>
                  </a:lnTo>
                  <a:lnTo>
                    <a:pt x="884" y="108"/>
                  </a:lnTo>
                  <a:lnTo>
                    <a:pt x="865" y="99"/>
                  </a:lnTo>
                  <a:lnTo>
                    <a:pt x="845" y="92"/>
                  </a:lnTo>
                  <a:lnTo>
                    <a:pt x="845" y="92"/>
                  </a:lnTo>
                  <a:lnTo>
                    <a:pt x="823" y="82"/>
                  </a:lnTo>
                  <a:lnTo>
                    <a:pt x="811" y="78"/>
                  </a:lnTo>
                  <a:lnTo>
                    <a:pt x="800" y="71"/>
                  </a:lnTo>
                  <a:lnTo>
                    <a:pt x="800" y="71"/>
                  </a:lnTo>
                  <a:lnTo>
                    <a:pt x="794" y="69"/>
                  </a:lnTo>
                  <a:lnTo>
                    <a:pt x="787" y="67"/>
                  </a:lnTo>
                  <a:lnTo>
                    <a:pt x="773" y="66"/>
                  </a:lnTo>
                  <a:lnTo>
                    <a:pt x="773" y="66"/>
                  </a:lnTo>
                  <a:lnTo>
                    <a:pt x="764" y="65"/>
                  </a:lnTo>
                  <a:lnTo>
                    <a:pt x="754" y="63"/>
                  </a:lnTo>
                  <a:lnTo>
                    <a:pt x="754" y="63"/>
                  </a:lnTo>
                  <a:lnTo>
                    <a:pt x="742" y="59"/>
                  </a:lnTo>
                  <a:lnTo>
                    <a:pt x="742" y="59"/>
                  </a:lnTo>
                  <a:lnTo>
                    <a:pt x="719" y="52"/>
                  </a:lnTo>
                  <a:lnTo>
                    <a:pt x="719" y="52"/>
                  </a:lnTo>
                  <a:lnTo>
                    <a:pt x="708" y="50"/>
                  </a:lnTo>
                  <a:lnTo>
                    <a:pt x="696" y="50"/>
                  </a:lnTo>
                  <a:lnTo>
                    <a:pt x="696" y="50"/>
                  </a:lnTo>
                  <a:lnTo>
                    <a:pt x="679" y="50"/>
                  </a:lnTo>
                  <a:lnTo>
                    <a:pt x="679" y="50"/>
                  </a:lnTo>
                  <a:lnTo>
                    <a:pt x="662" y="51"/>
                  </a:lnTo>
                  <a:lnTo>
                    <a:pt x="662" y="51"/>
                  </a:lnTo>
                  <a:lnTo>
                    <a:pt x="651" y="51"/>
                  </a:lnTo>
                  <a:lnTo>
                    <a:pt x="642" y="49"/>
                  </a:lnTo>
                  <a:lnTo>
                    <a:pt x="642" y="49"/>
                  </a:lnTo>
                  <a:lnTo>
                    <a:pt x="631" y="46"/>
                  </a:lnTo>
                  <a:lnTo>
                    <a:pt x="620" y="44"/>
                  </a:lnTo>
                  <a:lnTo>
                    <a:pt x="609" y="43"/>
                  </a:lnTo>
                  <a:lnTo>
                    <a:pt x="597" y="43"/>
                  </a:lnTo>
                  <a:lnTo>
                    <a:pt x="597" y="43"/>
                  </a:lnTo>
                  <a:lnTo>
                    <a:pt x="579" y="44"/>
                  </a:lnTo>
                  <a:lnTo>
                    <a:pt x="559" y="46"/>
                  </a:lnTo>
                  <a:lnTo>
                    <a:pt x="541" y="49"/>
                  </a:lnTo>
                  <a:lnTo>
                    <a:pt x="523" y="53"/>
                  </a:lnTo>
                  <a:lnTo>
                    <a:pt x="523" y="53"/>
                  </a:lnTo>
                  <a:lnTo>
                    <a:pt x="493" y="59"/>
                  </a:lnTo>
                  <a:lnTo>
                    <a:pt x="491" y="59"/>
                  </a:lnTo>
                  <a:lnTo>
                    <a:pt x="490" y="61"/>
                  </a:lnTo>
                  <a:lnTo>
                    <a:pt x="490" y="61"/>
                  </a:lnTo>
                  <a:lnTo>
                    <a:pt x="487" y="64"/>
                  </a:lnTo>
                  <a:lnTo>
                    <a:pt x="484" y="66"/>
                  </a:lnTo>
                  <a:lnTo>
                    <a:pt x="480" y="67"/>
                  </a:lnTo>
                  <a:lnTo>
                    <a:pt x="476" y="68"/>
                  </a:lnTo>
                  <a:lnTo>
                    <a:pt x="469" y="68"/>
                  </a:lnTo>
                  <a:lnTo>
                    <a:pt x="469" y="68"/>
                  </a:lnTo>
                  <a:lnTo>
                    <a:pt x="466" y="67"/>
                  </a:lnTo>
                  <a:lnTo>
                    <a:pt x="463" y="66"/>
                  </a:lnTo>
                  <a:lnTo>
                    <a:pt x="461" y="66"/>
                  </a:lnTo>
                  <a:lnTo>
                    <a:pt x="455" y="6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7" name="Freeform 353"/>
            <p:cNvSpPr>
              <a:spLocks noEditPoints="1"/>
            </p:cNvSpPr>
            <p:nvPr/>
          </p:nvSpPr>
          <p:spPr bwMode="auto">
            <a:xfrm>
              <a:off x="3565525" y="3451225"/>
              <a:ext cx="104775" cy="98425"/>
            </a:xfrm>
            <a:custGeom>
              <a:avLst/>
              <a:gdLst/>
              <a:ahLst/>
              <a:cxnLst>
                <a:cxn ang="0">
                  <a:pos x="81" y="184"/>
                </a:cxn>
                <a:cxn ang="0">
                  <a:pos x="59" y="183"/>
                </a:cxn>
                <a:cxn ang="0">
                  <a:pos x="36" y="177"/>
                </a:cxn>
                <a:cxn ang="0">
                  <a:pos x="20" y="168"/>
                </a:cxn>
                <a:cxn ang="0">
                  <a:pos x="11" y="160"/>
                </a:cxn>
                <a:cxn ang="0">
                  <a:pos x="5" y="150"/>
                </a:cxn>
                <a:cxn ang="0">
                  <a:pos x="3" y="143"/>
                </a:cxn>
                <a:cxn ang="0">
                  <a:pos x="0" y="125"/>
                </a:cxn>
                <a:cxn ang="0">
                  <a:pos x="4" y="104"/>
                </a:cxn>
                <a:cxn ang="0">
                  <a:pos x="9" y="85"/>
                </a:cxn>
                <a:cxn ang="0">
                  <a:pos x="16" y="67"/>
                </a:cxn>
                <a:cxn ang="0">
                  <a:pos x="20" y="60"/>
                </a:cxn>
                <a:cxn ang="0">
                  <a:pos x="30" y="45"/>
                </a:cxn>
                <a:cxn ang="0">
                  <a:pos x="43" y="33"/>
                </a:cxn>
                <a:cxn ang="0">
                  <a:pos x="58" y="22"/>
                </a:cxn>
                <a:cxn ang="0">
                  <a:pos x="67" y="18"/>
                </a:cxn>
                <a:cxn ang="0">
                  <a:pos x="100" y="5"/>
                </a:cxn>
                <a:cxn ang="0">
                  <a:pos x="136" y="0"/>
                </a:cxn>
                <a:cxn ang="0">
                  <a:pos x="144" y="1"/>
                </a:cxn>
                <a:cxn ang="0">
                  <a:pos x="162" y="4"/>
                </a:cxn>
                <a:cxn ang="0">
                  <a:pos x="178" y="11"/>
                </a:cxn>
                <a:cxn ang="0">
                  <a:pos x="190" y="25"/>
                </a:cxn>
                <a:cxn ang="0">
                  <a:pos x="195" y="34"/>
                </a:cxn>
                <a:cxn ang="0">
                  <a:pos x="196" y="43"/>
                </a:cxn>
                <a:cxn ang="0">
                  <a:pos x="196" y="45"/>
                </a:cxn>
                <a:cxn ang="0">
                  <a:pos x="195" y="65"/>
                </a:cxn>
                <a:cxn ang="0">
                  <a:pos x="189" y="106"/>
                </a:cxn>
                <a:cxn ang="0">
                  <a:pos x="184" y="125"/>
                </a:cxn>
                <a:cxn ang="0">
                  <a:pos x="176" y="142"/>
                </a:cxn>
                <a:cxn ang="0">
                  <a:pos x="166" y="157"/>
                </a:cxn>
                <a:cxn ang="0">
                  <a:pos x="150" y="168"/>
                </a:cxn>
                <a:cxn ang="0">
                  <a:pos x="131" y="178"/>
                </a:cxn>
                <a:cxn ang="0">
                  <a:pos x="119" y="180"/>
                </a:cxn>
                <a:cxn ang="0">
                  <a:pos x="93" y="184"/>
                </a:cxn>
                <a:cxn ang="0">
                  <a:pos x="81" y="184"/>
                </a:cxn>
                <a:cxn ang="0">
                  <a:pos x="81" y="184"/>
                </a:cxn>
                <a:cxn ang="0">
                  <a:pos x="131" y="36"/>
                </a:cxn>
                <a:cxn ang="0">
                  <a:pos x="111" y="39"/>
                </a:cxn>
                <a:cxn ang="0">
                  <a:pos x="98" y="43"/>
                </a:cxn>
                <a:cxn ang="0">
                  <a:pos x="73" y="55"/>
                </a:cxn>
                <a:cxn ang="0">
                  <a:pos x="62" y="64"/>
                </a:cxn>
                <a:cxn ang="0">
                  <a:pos x="55" y="74"/>
                </a:cxn>
                <a:cxn ang="0">
                  <a:pos x="42" y="101"/>
                </a:cxn>
                <a:cxn ang="0">
                  <a:pos x="37" y="121"/>
                </a:cxn>
                <a:cxn ang="0">
                  <a:pos x="37" y="129"/>
                </a:cxn>
                <a:cxn ang="0">
                  <a:pos x="40" y="136"/>
                </a:cxn>
                <a:cxn ang="0">
                  <a:pos x="45" y="141"/>
                </a:cxn>
                <a:cxn ang="0">
                  <a:pos x="53" y="144"/>
                </a:cxn>
                <a:cxn ang="0">
                  <a:pos x="74" y="148"/>
                </a:cxn>
                <a:cxn ang="0">
                  <a:pos x="84" y="149"/>
                </a:cxn>
                <a:cxn ang="0">
                  <a:pos x="102" y="148"/>
                </a:cxn>
                <a:cxn ang="0">
                  <a:pos x="117" y="144"/>
                </a:cxn>
                <a:cxn ang="0">
                  <a:pos x="132" y="136"/>
                </a:cxn>
                <a:cxn ang="0">
                  <a:pos x="143" y="127"/>
                </a:cxn>
                <a:cxn ang="0">
                  <a:pos x="147" y="121"/>
                </a:cxn>
                <a:cxn ang="0">
                  <a:pos x="153" y="103"/>
                </a:cxn>
                <a:cxn ang="0">
                  <a:pos x="158" y="73"/>
                </a:cxn>
                <a:cxn ang="0">
                  <a:pos x="160" y="41"/>
                </a:cxn>
                <a:cxn ang="0">
                  <a:pos x="153" y="41"/>
                </a:cxn>
                <a:cxn ang="0">
                  <a:pos x="149" y="39"/>
                </a:cxn>
                <a:cxn ang="0">
                  <a:pos x="144" y="37"/>
                </a:cxn>
                <a:cxn ang="0">
                  <a:pos x="131" y="36"/>
                </a:cxn>
              </a:cxnLst>
              <a:rect l="0" t="0" r="r" b="b"/>
              <a:pathLst>
                <a:path w="196" h="184">
                  <a:moveTo>
                    <a:pt x="81" y="184"/>
                  </a:moveTo>
                  <a:lnTo>
                    <a:pt x="81" y="184"/>
                  </a:lnTo>
                  <a:lnTo>
                    <a:pt x="71" y="184"/>
                  </a:lnTo>
                  <a:lnTo>
                    <a:pt x="59" y="183"/>
                  </a:lnTo>
                  <a:lnTo>
                    <a:pt x="47" y="181"/>
                  </a:lnTo>
                  <a:lnTo>
                    <a:pt x="36" y="177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5" y="164"/>
                  </a:lnTo>
                  <a:lnTo>
                    <a:pt x="11" y="160"/>
                  </a:lnTo>
                  <a:lnTo>
                    <a:pt x="8" y="155"/>
                  </a:lnTo>
                  <a:lnTo>
                    <a:pt x="5" y="150"/>
                  </a:lnTo>
                  <a:lnTo>
                    <a:pt x="3" y="143"/>
                  </a:lnTo>
                  <a:lnTo>
                    <a:pt x="3" y="143"/>
                  </a:lnTo>
                  <a:lnTo>
                    <a:pt x="1" y="134"/>
                  </a:lnTo>
                  <a:lnTo>
                    <a:pt x="0" y="125"/>
                  </a:lnTo>
                  <a:lnTo>
                    <a:pt x="1" y="115"/>
                  </a:lnTo>
                  <a:lnTo>
                    <a:pt x="4" y="104"/>
                  </a:lnTo>
                  <a:lnTo>
                    <a:pt x="6" y="94"/>
                  </a:lnTo>
                  <a:lnTo>
                    <a:pt x="9" y="85"/>
                  </a:lnTo>
                  <a:lnTo>
                    <a:pt x="12" y="7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20" y="60"/>
                  </a:lnTo>
                  <a:lnTo>
                    <a:pt x="25" y="53"/>
                  </a:lnTo>
                  <a:lnTo>
                    <a:pt x="30" y="45"/>
                  </a:lnTo>
                  <a:lnTo>
                    <a:pt x="37" y="39"/>
                  </a:lnTo>
                  <a:lnTo>
                    <a:pt x="43" y="33"/>
                  </a:lnTo>
                  <a:lnTo>
                    <a:pt x="50" y="28"/>
                  </a:lnTo>
                  <a:lnTo>
                    <a:pt x="58" y="22"/>
                  </a:lnTo>
                  <a:lnTo>
                    <a:pt x="67" y="18"/>
                  </a:lnTo>
                  <a:lnTo>
                    <a:pt x="67" y="18"/>
                  </a:lnTo>
                  <a:lnTo>
                    <a:pt x="82" y="10"/>
                  </a:lnTo>
                  <a:lnTo>
                    <a:pt x="100" y="5"/>
                  </a:lnTo>
                  <a:lnTo>
                    <a:pt x="118" y="2"/>
                  </a:lnTo>
                  <a:lnTo>
                    <a:pt x="136" y="0"/>
                  </a:lnTo>
                  <a:lnTo>
                    <a:pt x="136" y="0"/>
                  </a:lnTo>
                  <a:lnTo>
                    <a:pt x="144" y="1"/>
                  </a:lnTo>
                  <a:lnTo>
                    <a:pt x="152" y="2"/>
                  </a:lnTo>
                  <a:lnTo>
                    <a:pt x="162" y="4"/>
                  </a:lnTo>
                  <a:lnTo>
                    <a:pt x="170" y="7"/>
                  </a:lnTo>
                  <a:lnTo>
                    <a:pt x="178" y="11"/>
                  </a:lnTo>
                  <a:lnTo>
                    <a:pt x="185" y="18"/>
                  </a:lnTo>
                  <a:lnTo>
                    <a:pt x="190" y="25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9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5" y="65"/>
                  </a:lnTo>
                  <a:lnTo>
                    <a:pt x="193" y="86"/>
                  </a:lnTo>
                  <a:lnTo>
                    <a:pt x="189" y="106"/>
                  </a:lnTo>
                  <a:lnTo>
                    <a:pt x="187" y="116"/>
                  </a:lnTo>
                  <a:lnTo>
                    <a:pt x="184" y="125"/>
                  </a:lnTo>
                  <a:lnTo>
                    <a:pt x="180" y="133"/>
                  </a:lnTo>
                  <a:lnTo>
                    <a:pt x="176" y="142"/>
                  </a:lnTo>
                  <a:lnTo>
                    <a:pt x="171" y="150"/>
                  </a:lnTo>
                  <a:lnTo>
                    <a:pt x="166" y="157"/>
                  </a:lnTo>
                  <a:lnTo>
                    <a:pt x="158" y="163"/>
                  </a:lnTo>
                  <a:lnTo>
                    <a:pt x="150" y="168"/>
                  </a:lnTo>
                  <a:lnTo>
                    <a:pt x="141" y="174"/>
                  </a:lnTo>
                  <a:lnTo>
                    <a:pt x="131" y="178"/>
                  </a:lnTo>
                  <a:lnTo>
                    <a:pt x="131" y="178"/>
                  </a:lnTo>
                  <a:lnTo>
                    <a:pt x="119" y="180"/>
                  </a:lnTo>
                  <a:lnTo>
                    <a:pt x="107" y="183"/>
                  </a:lnTo>
                  <a:lnTo>
                    <a:pt x="93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lnTo>
                    <a:pt x="81" y="184"/>
                  </a:lnTo>
                  <a:close/>
                  <a:moveTo>
                    <a:pt x="131" y="36"/>
                  </a:moveTo>
                  <a:lnTo>
                    <a:pt x="131" y="36"/>
                  </a:lnTo>
                  <a:lnTo>
                    <a:pt x="121" y="37"/>
                  </a:lnTo>
                  <a:lnTo>
                    <a:pt x="111" y="39"/>
                  </a:lnTo>
                  <a:lnTo>
                    <a:pt x="111" y="39"/>
                  </a:lnTo>
                  <a:lnTo>
                    <a:pt x="98" y="43"/>
                  </a:lnTo>
                  <a:lnTo>
                    <a:pt x="85" y="49"/>
                  </a:lnTo>
                  <a:lnTo>
                    <a:pt x="73" y="55"/>
                  </a:lnTo>
                  <a:lnTo>
                    <a:pt x="68" y="59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5" y="74"/>
                  </a:lnTo>
                  <a:lnTo>
                    <a:pt x="46" y="92"/>
                  </a:lnTo>
                  <a:lnTo>
                    <a:pt x="42" y="101"/>
                  </a:lnTo>
                  <a:lnTo>
                    <a:pt x="38" y="112"/>
                  </a:lnTo>
                  <a:lnTo>
                    <a:pt x="37" y="12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8" y="133"/>
                  </a:lnTo>
                  <a:lnTo>
                    <a:pt x="40" y="136"/>
                  </a:lnTo>
                  <a:lnTo>
                    <a:pt x="43" y="139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53" y="144"/>
                  </a:lnTo>
                  <a:lnTo>
                    <a:pt x="63" y="147"/>
                  </a:lnTo>
                  <a:lnTo>
                    <a:pt x="74" y="148"/>
                  </a:lnTo>
                  <a:lnTo>
                    <a:pt x="84" y="149"/>
                  </a:lnTo>
                  <a:lnTo>
                    <a:pt x="84" y="149"/>
                  </a:lnTo>
                  <a:lnTo>
                    <a:pt x="92" y="149"/>
                  </a:lnTo>
                  <a:lnTo>
                    <a:pt x="102" y="148"/>
                  </a:lnTo>
                  <a:lnTo>
                    <a:pt x="110" y="146"/>
                  </a:lnTo>
                  <a:lnTo>
                    <a:pt x="117" y="144"/>
                  </a:lnTo>
                  <a:lnTo>
                    <a:pt x="124" y="141"/>
                  </a:lnTo>
                  <a:lnTo>
                    <a:pt x="132" y="136"/>
                  </a:lnTo>
                  <a:lnTo>
                    <a:pt x="138" y="132"/>
                  </a:lnTo>
                  <a:lnTo>
                    <a:pt x="143" y="127"/>
                  </a:lnTo>
                  <a:lnTo>
                    <a:pt x="143" y="127"/>
                  </a:lnTo>
                  <a:lnTo>
                    <a:pt x="147" y="121"/>
                  </a:lnTo>
                  <a:lnTo>
                    <a:pt x="151" y="113"/>
                  </a:lnTo>
                  <a:lnTo>
                    <a:pt x="153" y="103"/>
                  </a:lnTo>
                  <a:lnTo>
                    <a:pt x="155" y="94"/>
                  </a:lnTo>
                  <a:lnTo>
                    <a:pt x="158" y="73"/>
                  </a:lnTo>
                  <a:lnTo>
                    <a:pt x="160" y="54"/>
                  </a:lnTo>
                  <a:lnTo>
                    <a:pt x="160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49" y="39"/>
                  </a:lnTo>
                  <a:lnTo>
                    <a:pt x="149" y="39"/>
                  </a:lnTo>
                  <a:lnTo>
                    <a:pt x="144" y="37"/>
                  </a:lnTo>
                  <a:lnTo>
                    <a:pt x="144" y="37"/>
                  </a:lnTo>
                  <a:lnTo>
                    <a:pt x="137" y="36"/>
                  </a:lnTo>
                  <a:lnTo>
                    <a:pt x="131" y="36"/>
                  </a:lnTo>
                  <a:lnTo>
                    <a:pt x="13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8" name="Freeform 354"/>
            <p:cNvSpPr/>
            <p:nvPr/>
          </p:nvSpPr>
          <p:spPr bwMode="auto">
            <a:xfrm>
              <a:off x="3473450" y="3341688"/>
              <a:ext cx="346075" cy="288925"/>
            </a:xfrm>
            <a:custGeom>
              <a:avLst/>
              <a:gdLst/>
              <a:ahLst/>
              <a:cxnLst>
                <a:cxn ang="0">
                  <a:pos x="83" y="525"/>
                </a:cxn>
                <a:cxn ang="0">
                  <a:pos x="26" y="444"/>
                </a:cxn>
                <a:cxn ang="0">
                  <a:pos x="0" y="333"/>
                </a:cxn>
                <a:cxn ang="0">
                  <a:pos x="9" y="215"/>
                </a:cxn>
                <a:cxn ang="0">
                  <a:pos x="62" y="113"/>
                </a:cxn>
                <a:cxn ang="0">
                  <a:pos x="164" y="29"/>
                </a:cxn>
                <a:cxn ang="0">
                  <a:pos x="293" y="2"/>
                </a:cxn>
                <a:cxn ang="0">
                  <a:pos x="454" y="10"/>
                </a:cxn>
                <a:cxn ang="0">
                  <a:pos x="574" y="45"/>
                </a:cxn>
                <a:cxn ang="0">
                  <a:pos x="643" y="113"/>
                </a:cxn>
                <a:cxn ang="0">
                  <a:pos x="654" y="191"/>
                </a:cxn>
                <a:cxn ang="0">
                  <a:pos x="625" y="299"/>
                </a:cxn>
                <a:cxn ang="0">
                  <a:pos x="573" y="379"/>
                </a:cxn>
                <a:cxn ang="0">
                  <a:pos x="516" y="399"/>
                </a:cxn>
                <a:cxn ang="0">
                  <a:pos x="464" y="383"/>
                </a:cxn>
                <a:cxn ang="0">
                  <a:pos x="457" y="298"/>
                </a:cxn>
                <a:cxn ang="0">
                  <a:pos x="498" y="206"/>
                </a:cxn>
                <a:cxn ang="0">
                  <a:pos x="530" y="154"/>
                </a:cxn>
                <a:cxn ang="0">
                  <a:pos x="475" y="107"/>
                </a:cxn>
                <a:cxn ang="0">
                  <a:pos x="444" y="114"/>
                </a:cxn>
                <a:cxn ang="0">
                  <a:pos x="424" y="138"/>
                </a:cxn>
                <a:cxn ang="0">
                  <a:pos x="402" y="126"/>
                </a:cxn>
                <a:cxn ang="0">
                  <a:pos x="313" y="104"/>
                </a:cxn>
                <a:cxn ang="0">
                  <a:pos x="199" y="127"/>
                </a:cxn>
                <a:cxn ang="0">
                  <a:pos x="122" y="197"/>
                </a:cxn>
                <a:cxn ang="0">
                  <a:pos x="89" y="294"/>
                </a:cxn>
                <a:cxn ang="0">
                  <a:pos x="100" y="386"/>
                </a:cxn>
                <a:cxn ang="0">
                  <a:pos x="176" y="469"/>
                </a:cxn>
                <a:cxn ang="0">
                  <a:pos x="259" y="489"/>
                </a:cxn>
                <a:cxn ang="0">
                  <a:pos x="349" y="464"/>
                </a:cxn>
                <a:cxn ang="0">
                  <a:pos x="376" y="462"/>
                </a:cxn>
                <a:cxn ang="0">
                  <a:pos x="379" y="486"/>
                </a:cxn>
                <a:cxn ang="0">
                  <a:pos x="328" y="511"/>
                </a:cxn>
                <a:cxn ang="0">
                  <a:pos x="259" y="523"/>
                </a:cxn>
                <a:cxn ang="0">
                  <a:pos x="142" y="492"/>
                </a:cxn>
                <a:cxn ang="0">
                  <a:pos x="73" y="414"/>
                </a:cxn>
                <a:cxn ang="0">
                  <a:pos x="55" y="267"/>
                </a:cxn>
                <a:cxn ang="0">
                  <a:pos x="93" y="172"/>
                </a:cxn>
                <a:cxn ang="0">
                  <a:pos x="192" y="93"/>
                </a:cxn>
                <a:cxn ang="0">
                  <a:pos x="331" y="70"/>
                </a:cxn>
                <a:cxn ang="0">
                  <a:pos x="415" y="92"/>
                </a:cxn>
                <a:cxn ang="0">
                  <a:pos x="465" y="72"/>
                </a:cxn>
                <a:cxn ang="0">
                  <a:pos x="553" y="118"/>
                </a:cxn>
                <a:cxn ang="0">
                  <a:pos x="561" y="179"/>
                </a:cxn>
                <a:cxn ang="0">
                  <a:pos x="502" y="268"/>
                </a:cxn>
                <a:cxn ang="0">
                  <a:pos x="493" y="338"/>
                </a:cxn>
                <a:cxn ang="0">
                  <a:pos x="515" y="362"/>
                </a:cxn>
                <a:cxn ang="0">
                  <a:pos x="561" y="339"/>
                </a:cxn>
                <a:cxn ang="0">
                  <a:pos x="611" y="212"/>
                </a:cxn>
                <a:cxn ang="0">
                  <a:pos x="597" y="112"/>
                </a:cxn>
                <a:cxn ang="0">
                  <a:pos x="534" y="62"/>
                </a:cxn>
                <a:cxn ang="0">
                  <a:pos x="333" y="39"/>
                </a:cxn>
                <a:cxn ang="0">
                  <a:pos x="196" y="56"/>
                </a:cxn>
                <a:cxn ang="0">
                  <a:pos x="103" y="124"/>
                </a:cxn>
                <a:cxn ang="0">
                  <a:pos x="42" y="216"/>
                </a:cxn>
                <a:cxn ang="0">
                  <a:pos x="36" y="319"/>
                </a:cxn>
                <a:cxn ang="0">
                  <a:pos x="52" y="417"/>
                </a:cxn>
                <a:cxn ang="0">
                  <a:pos x="108" y="497"/>
                </a:cxn>
                <a:cxn ang="0">
                  <a:pos x="132" y="516"/>
                </a:cxn>
                <a:cxn ang="0">
                  <a:pos x="128" y="546"/>
                </a:cxn>
              </a:cxnLst>
              <a:rect l="0" t="0" r="r" b="b"/>
              <a:pathLst>
                <a:path w="656" h="547">
                  <a:moveTo>
                    <a:pt x="120" y="547"/>
                  </a:moveTo>
                  <a:lnTo>
                    <a:pt x="120" y="547"/>
                  </a:lnTo>
                  <a:lnTo>
                    <a:pt x="114" y="547"/>
                  </a:lnTo>
                  <a:lnTo>
                    <a:pt x="110" y="546"/>
                  </a:lnTo>
                  <a:lnTo>
                    <a:pt x="101" y="541"/>
                  </a:lnTo>
                  <a:lnTo>
                    <a:pt x="92" y="53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70" y="514"/>
                  </a:lnTo>
                  <a:lnTo>
                    <a:pt x="70" y="514"/>
                  </a:lnTo>
                  <a:lnTo>
                    <a:pt x="61" y="505"/>
                  </a:lnTo>
                  <a:lnTo>
                    <a:pt x="51" y="495"/>
                  </a:lnTo>
                  <a:lnTo>
                    <a:pt x="44" y="483"/>
                  </a:lnTo>
                  <a:lnTo>
                    <a:pt x="37" y="470"/>
                  </a:lnTo>
                  <a:lnTo>
                    <a:pt x="31" y="457"/>
                  </a:lnTo>
                  <a:lnTo>
                    <a:pt x="26" y="444"/>
                  </a:lnTo>
                  <a:lnTo>
                    <a:pt x="15" y="418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8" y="396"/>
                  </a:lnTo>
                  <a:lnTo>
                    <a:pt x="5" y="384"/>
                  </a:lnTo>
                  <a:lnTo>
                    <a:pt x="2" y="371"/>
                  </a:lnTo>
                  <a:lnTo>
                    <a:pt x="1" y="358"/>
                  </a:lnTo>
                  <a:lnTo>
                    <a:pt x="0" y="333"/>
                  </a:lnTo>
                  <a:lnTo>
                    <a:pt x="0" y="306"/>
                  </a:lnTo>
                  <a:lnTo>
                    <a:pt x="0" y="306"/>
                  </a:lnTo>
                  <a:lnTo>
                    <a:pt x="1" y="281"/>
                  </a:lnTo>
                  <a:lnTo>
                    <a:pt x="1" y="281"/>
                  </a:lnTo>
                  <a:lnTo>
                    <a:pt x="1" y="263"/>
                  </a:lnTo>
                  <a:lnTo>
                    <a:pt x="3" y="245"/>
                  </a:lnTo>
                  <a:lnTo>
                    <a:pt x="5" y="230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6"/>
                  </a:lnTo>
                  <a:lnTo>
                    <a:pt x="26" y="172"/>
                  </a:lnTo>
                  <a:lnTo>
                    <a:pt x="34" y="157"/>
                  </a:lnTo>
                  <a:lnTo>
                    <a:pt x="34" y="157"/>
                  </a:lnTo>
                  <a:lnTo>
                    <a:pt x="42" y="142"/>
                  </a:lnTo>
                  <a:lnTo>
                    <a:pt x="51" y="127"/>
                  </a:lnTo>
                  <a:lnTo>
                    <a:pt x="62" y="113"/>
                  </a:lnTo>
                  <a:lnTo>
                    <a:pt x="73" y="100"/>
                  </a:lnTo>
                  <a:lnTo>
                    <a:pt x="85" y="87"/>
                  </a:lnTo>
                  <a:lnTo>
                    <a:pt x="97" y="76"/>
                  </a:lnTo>
                  <a:lnTo>
                    <a:pt x="109" y="64"/>
                  </a:lnTo>
                  <a:lnTo>
                    <a:pt x="123" y="54"/>
                  </a:lnTo>
                  <a:lnTo>
                    <a:pt x="136" y="45"/>
                  </a:lnTo>
                  <a:lnTo>
                    <a:pt x="150" y="37"/>
                  </a:lnTo>
                  <a:lnTo>
                    <a:pt x="164" y="29"/>
                  </a:lnTo>
                  <a:lnTo>
                    <a:pt x="179" y="22"/>
                  </a:lnTo>
                  <a:lnTo>
                    <a:pt x="194" y="17"/>
                  </a:lnTo>
                  <a:lnTo>
                    <a:pt x="208" y="13"/>
                  </a:lnTo>
                  <a:lnTo>
                    <a:pt x="224" y="10"/>
                  </a:lnTo>
                  <a:lnTo>
                    <a:pt x="239" y="7"/>
                  </a:lnTo>
                  <a:lnTo>
                    <a:pt x="239" y="7"/>
                  </a:lnTo>
                  <a:lnTo>
                    <a:pt x="267" y="5"/>
                  </a:lnTo>
                  <a:lnTo>
                    <a:pt x="293" y="2"/>
                  </a:lnTo>
                  <a:lnTo>
                    <a:pt x="319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8" y="1"/>
                  </a:lnTo>
                  <a:lnTo>
                    <a:pt x="390" y="2"/>
                  </a:lnTo>
                  <a:lnTo>
                    <a:pt x="412" y="3"/>
                  </a:lnTo>
                  <a:lnTo>
                    <a:pt x="434" y="7"/>
                  </a:lnTo>
                  <a:lnTo>
                    <a:pt x="454" y="10"/>
                  </a:lnTo>
                  <a:lnTo>
                    <a:pt x="476" y="13"/>
                  </a:lnTo>
                  <a:lnTo>
                    <a:pt x="496" y="18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32" y="27"/>
                  </a:lnTo>
                  <a:lnTo>
                    <a:pt x="547" y="33"/>
                  </a:lnTo>
                  <a:lnTo>
                    <a:pt x="562" y="39"/>
                  </a:lnTo>
                  <a:lnTo>
                    <a:pt x="574" y="45"/>
                  </a:lnTo>
                  <a:lnTo>
                    <a:pt x="587" y="52"/>
                  </a:lnTo>
                  <a:lnTo>
                    <a:pt x="598" y="59"/>
                  </a:lnTo>
                  <a:lnTo>
                    <a:pt x="607" y="66"/>
                  </a:lnTo>
                  <a:lnTo>
                    <a:pt x="616" y="75"/>
                  </a:lnTo>
                  <a:lnTo>
                    <a:pt x="625" y="84"/>
                  </a:lnTo>
                  <a:lnTo>
                    <a:pt x="632" y="93"/>
                  </a:lnTo>
                  <a:lnTo>
                    <a:pt x="638" y="103"/>
                  </a:lnTo>
                  <a:lnTo>
                    <a:pt x="643" y="113"/>
                  </a:lnTo>
                  <a:lnTo>
                    <a:pt x="647" y="124"/>
                  </a:lnTo>
                  <a:lnTo>
                    <a:pt x="651" y="136"/>
                  </a:lnTo>
                  <a:lnTo>
                    <a:pt x="654" y="148"/>
                  </a:lnTo>
                  <a:lnTo>
                    <a:pt x="655" y="160"/>
                  </a:lnTo>
                  <a:lnTo>
                    <a:pt x="655" y="160"/>
                  </a:lnTo>
                  <a:lnTo>
                    <a:pt x="656" y="171"/>
                  </a:lnTo>
                  <a:lnTo>
                    <a:pt x="655" y="181"/>
                  </a:lnTo>
                  <a:lnTo>
                    <a:pt x="654" y="191"/>
                  </a:lnTo>
                  <a:lnTo>
                    <a:pt x="652" y="203"/>
                  </a:lnTo>
                  <a:lnTo>
                    <a:pt x="646" y="224"/>
                  </a:lnTo>
                  <a:lnTo>
                    <a:pt x="640" y="245"/>
                  </a:lnTo>
                  <a:lnTo>
                    <a:pt x="640" y="245"/>
                  </a:lnTo>
                  <a:lnTo>
                    <a:pt x="633" y="272"/>
                  </a:lnTo>
                  <a:lnTo>
                    <a:pt x="633" y="272"/>
                  </a:lnTo>
                  <a:lnTo>
                    <a:pt x="629" y="285"/>
                  </a:lnTo>
                  <a:lnTo>
                    <a:pt x="625" y="299"/>
                  </a:lnTo>
                  <a:lnTo>
                    <a:pt x="619" y="313"/>
                  </a:lnTo>
                  <a:lnTo>
                    <a:pt x="611" y="327"/>
                  </a:lnTo>
                  <a:lnTo>
                    <a:pt x="604" y="339"/>
                  </a:lnTo>
                  <a:lnTo>
                    <a:pt x="597" y="352"/>
                  </a:lnTo>
                  <a:lnTo>
                    <a:pt x="588" y="363"/>
                  </a:lnTo>
                  <a:lnTo>
                    <a:pt x="578" y="374"/>
                  </a:lnTo>
                  <a:lnTo>
                    <a:pt x="578" y="374"/>
                  </a:lnTo>
                  <a:lnTo>
                    <a:pt x="573" y="379"/>
                  </a:lnTo>
                  <a:lnTo>
                    <a:pt x="566" y="385"/>
                  </a:lnTo>
                  <a:lnTo>
                    <a:pt x="560" y="389"/>
                  </a:lnTo>
                  <a:lnTo>
                    <a:pt x="551" y="393"/>
                  </a:lnTo>
                  <a:lnTo>
                    <a:pt x="544" y="395"/>
                  </a:lnTo>
                  <a:lnTo>
                    <a:pt x="535" y="397"/>
                  </a:lnTo>
                  <a:lnTo>
                    <a:pt x="526" y="398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16" y="399"/>
                  </a:lnTo>
                  <a:lnTo>
                    <a:pt x="501" y="398"/>
                  </a:lnTo>
                  <a:lnTo>
                    <a:pt x="484" y="396"/>
                  </a:lnTo>
                  <a:lnTo>
                    <a:pt x="484" y="396"/>
                  </a:lnTo>
                  <a:lnTo>
                    <a:pt x="476" y="393"/>
                  </a:lnTo>
                  <a:lnTo>
                    <a:pt x="472" y="391"/>
                  </a:lnTo>
                  <a:lnTo>
                    <a:pt x="469" y="389"/>
                  </a:lnTo>
                  <a:lnTo>
                    <a:pt x="464" y="383"/>
                  </a:lnTo>
                  <a:lnTo>
                    <a:pt x="459" y="374"/>
                  </a:lnTo>
                  <a:lnTo>
                    <a:pt x="457" y="365"/>
                  </a:lnTo>
                  <a:lnTo>
                    <a:pt x="456" y="356"/>
                  </a:lnTo>
                  <a:lnTo>
                    <a:pt x="455" y="332"/>
                  </a:lnTo>
                  <a:lnTo>
                    <a:pt x="455" y="327"/>
                  </a:lnTo>
                  <a:lnTo>
                    <a:pt x="455" y="327"/>
                  </a:lnTo>
                  <a:lnTo>
                    <a:pt x="456" y="312"/>
                  </a:lnTo>
                  <a:lnTo>
                    <a:pt x="457" y="298"/>
                  </a:lnTo>
                  <a:lnTo>
                    <a:pt x="460" y="283"/>
                  </a:lnTo>
                  <a:lnTo>
                    <a:pt x="464" y="269"/>
                  </a:lnTo>
                  <a:lnTo>
                    <a:pt x="469" y="256"/>
                  </a:lnTo>
                  <a:lnTo>
                    <a:pt x="474" y="243"/>
                  </a:lnTo>
                  <a:lnTo>
                    <a:pt x="480" y="231"/>
                  </a:lnTo>
                  <a:lnTo>
                    <a:pt x="487" y="219"/>
                  </a:lnTo>
                  <a:lnTo>
                    <a:pt x="487" y="219"/>
                  </a:lnTo>
                  <a:lnTo>
                    <a:pt x="498" y="206"/>
                  </a:lnTo>
                  <a:lnTo>
                    <a:pt x="498" y="206"/>
                  </a:lnTo>
                  <a:lnTo>
                    <a:pt x="511" y="190"/>
                  </a:lnTo>
                  <a:lnTo>
                    <a:pt x="521" y="177"/>
                  </a:lnTo>
                  <a:lnTo>
                    <a:pt x="525" y="171"/>
                  </a:lnTo>
                  <a:lnTo>
                    <a:pt x="528" y="165"/>
                  </a:lnTo>
                  <a:lnTo>
                    <a:pt x="529" y="159"/>
                  </a:lnTo>
                  <a:lnTo>
                    <a:pt x="530" y="154"/>
                  </a:lnTo>
                  <a:lnTo>
                    <a:pt x="530" y="154"/>
                  </a:lnTo>
                  <a:lnTo>
                    <a:pt x="529" y="151"/>
                  </a:lnTo>
                  <a:lnTo>
                    <a:pt x="528" y="147"/>
                  </a:lnTo>
                  <a:lnTo>
                    <a:pt x="522" y="139"/>
                  </a:lnTo>
                  <a:lnTo>
                    <a:pt x="515" y="131"/>
                  </a:lnTo>
                  <a:lnTo>
                    <a:pt x="506" y="123"/>
                  </a:lnTo>
                  <a:lnTo>
                    <a:pt x="496" y="116"/>
                  </a:lnTo>
                  <a:lnTo>
                    <a:pt x="485" y="111"/>
                  </a:lnTo>
                  <a:lnTo>
                    <a:pt x="475" y="107"/>
                  </a:lnTo>
                  <a:lnTo>
                    <a:pt x="470" y="106"/>
                  </a:lnTo>
                  <a:lnTo>
                    <a:pt x="465" y="106"/>
                  </a:lnTo>
                  <a:lnTo>
                    <a:pt x="465" y="106"/>
                  </a:lnTo>
                  <a:lnTo>
                    <a:pt x="459" y="106"/>
                  </a:lnTo>
                  <a:lnTo>
                    <a:pt x="455" y="107"/>
                  </a:lnTo>
                  <a:lnTo>
                    <a:pt x="451" y="109"/>
                  </a:lnTo>
                  <a:lnTo>
                    <a:pt x="447" y="111"/>
                  </a:lnTo>
                  <a:lnTo>
                    <a:pt x="444" y="114"/>
                  </a:lnTo>
                  <a:lnTo>
                    <a:pt x="441" y="117"/>
                  </a:lnTo>
                  <a:lnTo>
                    <a:pt x="439" y="121"/>
                  </a:lnTo>
                  <a:lnTo>
                    <a:pt x="437" y="126"/>
                  </a:lnTo>
                  <a:lnTo>
                    <a:pt x="437" y="126"/>
                  </a:lnTo>
                  <a:lnTo>
                    <a:pt x="436" y="130"/>
                  </a:lnTo>
                  <a:lnTo>
                    <a:pt x="435" y="133"/>
                  </a:lnTo>
                  <a:lnTo>
                    <a:pt x="430" y="136"/>
                  </a:lnTo>
                  <a:lnTo>
                    <a:pt x="424" y="138"/>
                  </a:lnTo>
                  <a:lnTo>
                    <a:pt x="419" y="139"/>
                  </a:lnTo>
                  <a:lnTo>
                    <a:pt x="419" y="139"/>
                  </a:lnTo>
                  <a:lnTo>
                    <a:pt x="414" y="138"/>
                  </a:lnTo>
                  <a:lnTo>
                    <a:pt x="410" y="136"/>
                  </a:lnTo>
                  <a:lnTo>
                    <a:pt x="406" y="133"/>
                  </a:lnTo>
                  <a:lnTo>
                    <a:pt x="404" y="128"/>
                  </a:lnTo>
                  <a:lnTo>
                    <a:pt x="403" y="127"/>
                  </a:lnTo>
                  <a:lnTo>
                    <a:pt x="402" y="126"/>
                  </a:lnTo>
                  <a:lnTo>
                    <a:pt x="402" y="126"/>
                  </a:lnTo>
                  <a:lnTo>
                    <a:pt x="391" y="120"/>
                  </a:lnTo>
                  <a:lnTo>
                    <a:pt x="381" y="115"/>
                  </a:lnTo>
                  <a:lnTo>
                    <a:pt x="370" y="111"/>
                  </a:lnTo>
                  <a:lnTo>
                    <a:pt x="358" y="108"/>
                  </a:lnTo>
                  <a:lnTo>
                    <a:pt x="346" y="106"/>
                  </a:lnTo>
                  <a:lnTo>
                    <a:pt x="334" y="105"/>
                  </a:lnTo>
                  <a:lnTo>
                    <a:pt x="313" y="104"/>
                  </a:lnTo>
                  <a:lnTo>
                    <a:pt x="313" y="104"/>
                  </a:lnTo>
                  <a:lnTo>
                    <a:pt x="295" y="105"/>
                  </a:lnTo>
                  <a:lnTo>
                    <a:pt x="277" y="106"/>
                  </a:lnTo>
                  <a:lnTo>
                    <a:pt x="259" y="109"/>
                  </a:lnTo>
                  <a:lnTo>
                    <a:pt x="243" y="112"/>
                  </a:lnTo>
                  <a:lnTo>
                    <a:pt x="227" y="117"/>
                  </a:lnTo>
                  <a:lnTo>
                    <a:pt x="213" y="122"/>
                  </a:lnTo>
                  <a:lnTo>
                    <a:pt x="199" y="127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74" y="144"/>
                  </a:lnTo>
                  <a:lnTo>
                    <a:pt x="162" y="154"/>
                  </a:lnTo>
                  <a:lnTo>
                    <a:pt x="151" y="165"/>
                  </a:lnTo>
                  <a:lnTo>
                    <a:pt x="140" y="175"/>
                  </a:lnTo>
                  <a:lnTo>
                    <a:pt x="130" y="185"/>
                  </a:lnTo>
                  <a:lnTo>
                    <a:pt x="122" y="197"/>
                  </a:lnTo>
                  <a:lnTo>
                    <a:pt x="114" y="208"/>
                  </a:lnTo>
                  <a:lnTo>
                    <a:pt x="107" y="219"/>
                  </a:lnTo>
                  <a:lnTo>
                    <a:pt x="102" y="231"/>
                  </a:lnTo>
                  <a:lnTo>
                    <a:pt x="97" y="243"/>
                  </a:lnTo>
                  <a:lnTo>
                    <a:pt x="94" y="256"/>
                  </a:lnTo>
                  <a:lnTo>
                    <a:pt x="91" y="268"/>
                  </a:lnTo>
                  <a:lnTo>
                    <a:pt x="90" y="281"/>
                  </a:lnTo>
                  <a:lnTo>
                    <a:pt x="89" y="294"/>
                  </a:lnTo>
                  <a:lnTo>
                    <a:pt x="89" y="307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92" y="336"/>
                  </a:lnTo>
                  <a:lnTo>
                    <a:pt x="92" y="336"/>
                  </a:lnTo>
                  <a:lnTo>
                    <a:pt x="95" y="361"/>
                  </a:lnTo>
                  <a:lnTo>
                    <a:pt x="97" y="373"/>
                  </a:lnTo>
                  <a:lnTo>
                    <a:pt x="100" y="386"/>
                  </a:lnTo>
                  <a:lnTo>
                    <a:pt x="104" y="397"/>
                  </a:lnTo>
                  <a:lnTo>
                    <a:pt x="109" y="408"/>
                  </a:lnTo>
                  <a:lnTo>
                    <a:pt x="116" y="420"/>
                  </a:lnTo>
                  <a:lnTo>
                    <a:pt x="124" y="429"/>
                  </a:lnTo>
                  <a:lnTo>
                    <a:pt x="124" y="429"/>
                  </a:lnTo>
                  <a:lnTo>
                    <a:pt x="141" y="445"/>
                  </a:lnTo>
                  <a:lnTo>
                    <a:pt x="159" y="458"/>
                  </a:lnTo>
                  <a:lnTo>
                    <a:pt x="176" y="469"/>
                  </a:lnTo>
                  <a:lnTo>
                    <a:pt x="196" y="480"/>
                  </a:lnTo>
                  <a:lnTo>
                    <a:pt x="196" y="480"/>
                  </a:lnTo>
                  <a:lnTo>
                    <a:pt x="207" y="484"/>
                  </a:lnTo>
                  <a:lnTo>
                    <a:pt x="220" y="487"/>
                  </a:lnTo>
                  <a:lnTo>
                    <a:pt x="232" y="489"/>
                  </a:lnTo>
                  <a:lnTo>
                    <a:pt x="246" y="489"/>
                  </a:lnTo>
                  <a:lnTo>
                    <a:pt x="246" y="489"/>
                  </a:lnTo>
                  <a:lnTo>
                    <a:pt x="259" y="489"/>
                  </a:lnTo>
                  <a:lnTo>
                    <a:pt x="273" y="487"/>
                  </a:lnTo>
                  <a:lnTo>
                    <a:pt x="286" y="485"/>
                  </a:lnTo>
                  <a:lnTo>
                    <a:pt x="298" y="482"/>
                  </a:lnTo>
                  <a:lnTo>
                    <a:pt x="324" y="473"/>
                  </a:lnTo>
                  <a:lnTo>
                    <a:pt x="347" y="465"/>
                  </a:lnTo>
                  <a:lnTo>
                    <a:pt x="348" y="465"/>
                  </a:lnTo>
                  <a:lnTo>
                    <a:pt x="349" y="464"/>
                  </a:lnTo>
                  <a:lnTo>
                    <a:pt x="349" y="464"/>
                  </a:lnTo>
                  <a:lnTo>
                    <a:pt x="352" y="461"/>
                  </a:lnTo>
                  <a:lnTo>
                    <a:pt x="355" y="460"/>
                  </a:lnTo>
                  <a:lnTo>
                    <a:pt x="359" y="459"/>
                  </a:lnTo>
                  <a:lnTo>
                    <a:pt x="363" y="458"/>
                  </a:lnTo>
                  <a:lnTo>
                    <a:pt x="363" y="458"/>
                  </a:lnTo>
                  <a:lnTo>
                    <a:pt x="370" y="459"/>
                  </a:lnTo>
                  <a:lnTo>
                    <a:pt x="373" y="461"/>
                  </a:lnTo>
                  <a:lnTo>
                    <a:pt x="376" y="462"/>
                  </a:lnTo>
                  <a:lnTo>
                    <a:pt x="378" y="465"/>
                  </a:lnTo>
                  <a:lnTo>
                    <a:pt x="379" y="468"/>
                  </a:lnTo>
                  <a:lnTo>
                    <a:pt x="381" y="471"/>
                  </a:lnTo>
                  <a:lnTo>
                    <a:pt x="381" y="476"/>
                  </a:lnTo>
                  <a:lnTo>
                    <a:pt x="381" y="479"/>
                  </a:lnTo>
                  <a:lnTo>
                    <a:pt x="381" y="479"/>
                  </a:lnTo>
                  <a:lnTo>
                    <a:pt x="381" y="483"/>
                  </a:lnTo>
                  <a:lnTo>
                    <a:pt x="379" y="486"/>
                  </a:lnTo>
                  <a:lnTo>
                    <a:pt x="378" y="489"/>
                  </a:lnTo>
                  <a:lnTo>
                    <a:pt x="376" y="491"/>
                  </a:lnTo>
                  <a:lnTo>
                    <a:pt x="372" y="494"/>
                  </a:lnTo>
                  <a:lnTo>
                    <a:pt x="368" y="496"/>
                  </a:lnTo>
                  <a:lnTo>
                    <a:pt x="368" y="496"/>
                  </a:lnTo>
                  <a:lnTo>
                    <a:pt x="349" y="503"/>
                  </a:lnTo>
                  <a:lnTo>
                    <a:pt x="349" y="503"/>
                  </a:lnTo>
                  <a:lnTo>
                    <a:pt x="328" y="511"/>
                  </a:lnTo>
                  <a:lnTo>
                    <a:pt x="309" y="517"/>
                  </a:lnTo>
                  <a:lnTo>
                    <a:pt x="298" y="519"/>
                  </a:lnTo>
                  <a:lnTo>
                    <a:pt x="288" y="521"/>
                  </a:lnTo>
                  <a:lnTo>
                    <a:pt x="278" y="522"/>
                  </a:lnTo>
                  <a:lnTo>
                    <a:pt x="266" y="523"/>
                  </a:lnTo>
                  <a:lnTo>
                    <a:pt x="266" y="523"/>
                  </a:lnTo>
                  <a:lnTo>
                    <a:pt x="259" y="523"/>
                  </a:lnTo>
                  <a:lnTo>
                    <a:pt x="259" y="523"/>
                  </a:lnTo>
                  <a:lnTo>
                    <a:pt x="242" y="522"/>
                  </a:lnTo>
                  <a:lnTo>
                    <a:pt x="226" y="520"/>
                  </a:lnTo>
                  <a:lnTo>
                    <a:pt x="211" y="518"/>
                  </a:lnTo>
                  <a:lnTo>
                    <a:pt x="197" y="515"/>
                  </a:lnTo>
                  <a:lnTo>
                    <a:pt x="184" y="511"/>
                  </a:lnTo>
                  <a:lnTo>
                    <a:pt x="170" y="505"/>
                  </a:lnTo>
                  <a:lnTo>
                    <a:pt x="157" y="499"/>
                  </a:lnTo>
                  <a:lnTo>
                    <a:pt x="142" y="492"/>
                  </a:lnTo>
                  <a:lnTo>
                    <a:pt x="142" y="492"/>
                  </a:lnTo>
                  <a:lnTo>
                    <a:pt x="134" y="488"/>
                  </a:lnTo>
                  <a:lnTo>
                    <a:pt x="126" y="483"/>
                  </a:lnTo>
                  <a:lnTo>
                    <a:pt x="111" y="471"/>
                  </a:lnTo>
                  <a:lnTo>
                    <a:pt x="99" y="458"/>
                  </a:lnTo>
                  <a:lnTo>
                    <a:pt x="89" y="445"/>
                  </a:lnTo>
                  <a:lnTo>
                    <a:pt x="80" y="429"/>
                  </a:lnTo>
                  <a:lnTo>
                    <a:pt x="73" y="414"/>
                  </a:lnTo>
                  <a:lnTo>
                    <a:pt x="67" y="397"/>
                  </a:lnTo>
                  <a:lnTo>
                    <a:pt x="62" y="382"/>
                  </a:lnTo>
                  <a:lnTo>
                    <a:pt x="59" y="365"/>
                  </a:lnTo>
                  <a:lnTo>
                    <a:pt x="56" y="348"/>
                  </a:lnTo>
                  <a:lnTo>
                    <a:pt x="55" y="333"/>
                  </a:lnTo>
                  <a:lnTo>
                    <a:pt x="54" y="317"/>
                  </a:lnTo>
                  <a:lnTo>
                    <a:pt x="52" y="290"/>
                  </a:lnTo>
                  <a:lnTo>
                    <a:pt x="55" y="267"/>
                  </a:lnTo>
                  <a:lnTo>
                    <a:pt x="55" y="267"/>
                  </a:lnTo>
                  <a:lnTo>
                    <a:pt x="56" y="253"/>
                  </a:lnTo>
                  <a:lnTo>
                    <a:pt x="59" y="239"/>
                  </a:lnTo>
                  <a:lnTo>
                    <a:pt x="64" y="226"/>
                  </a:lnTo>
                  <a:lnTo>
                    <a:pt x="69" y="211"/>
                  </a:lnTo>
                  <a:lnTo>
                    <a:pt x="76" y="198"/>
                  </a:lnTo>
                  <a:lnTo>
                    <a:pt x="83" y="184"/>
                  </a:lnTo>
                  <a:lnTo>
                    <a:pt x="93" y="172"/>
                  </a:lnTo>
                  <a:lnTo>
                    <a:pt x="102" y="159"/>
                  </a:lnTo>
                  <a:lnTo>
                    <a:pt x="113" y="148"/>
                  </a:lnTo>
                  <a:lnTo>
                    <a:pt x="125" y="137"/>
                  </a:lnTo>
                  <a:lnTo>
                    <a:pt x="137" y="126"/>
                  </a:lnTo>
                  <a:lnTo>
                    <a:pt x="150" y="116"/>
                  </a:lnTo>
                  <a:lnTo>
                    <a:pt x="163" y="108"/>
                  </a:lnTo>
                  <a:lnTo>
                    <a:pt x="177" y="100"/>
                  </a:lnTo>
                  <a:lnTo>
                    <a:pt x="192" y="93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34" y="80"/>
                  </a:lnTo>
                  <a:lnTo>
                    <a:pt x="262" y="74"/>
                  </a:lnTo>
                  <a:lnTo>
                    <a:pt x="290" y="70"/>
                  </a:lnTo>
                  <a:lnTo>
                    <a:pt x="318" y="69"/>
                  </a:lnTo>
                  <a:lnTo>
                    <a:pt x="318" y="69"/>
                  </a:lnTo>
                  <a:lnTo>
                    <a:pt x="331" y="70"/>
                  </a:lnTo>
                  <a:lnTo>
                    <a:pt x="345" y="71"/>
                  </a:lnTo>
                  <a:lnTo>
                    <a:pt x="357" y="72"/>
                  </a:lnTo>
                  <a:lnTo>
                    <a:pt x="370" y="74"/>
                  </a:lnTo>
                  <a:lnTo>
                    <a:pt x="381" y="77"/>
                  </a:lnTo>
                  <a:lnTo>
                    <a:pt x="392" y="81"/>
                  </a:lnTo>
                  <a:lnTo>
                    <a:pt x="403" y="85"/>
                  </a:lnTo>
                  <a:lnTo>
                    <a:pt x="412" y="90"/>
                  </a:lnTo>
                  <a:lnTo>
                    <a:pt x="415" y="92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23" y="85"/>
                  </a:lnTo>
                  <a:lnTo>
                    <a:pt x="428" y="82"/>
                  </a:lnTo>
                  <a:lnTo>
                    <a:pt x="434" y="79"/>
                  </a:lnTo>
                  <a:lnTo>
                    <a:pt x="439" y="77"/>
                  </a:lnTo>
                  <a:lnTo>
                    <a:pt x="451" y="73"/>
                  </a:lnTo>
                  <a:lnTo>
                    <a:pt x="465" y="72"/>
                  </a:lnTo>
                  <a:lnTo>
                    <a:pt x="465" y="72"/>
                  </a:lnTo>
                  <a:lnTo>
                    <a:pt x="479" y="73"/>
                  </a:lnTo>
                  <a:lnTo>
                    <a:pt x="494" y="77"/>
                  </a:lnTo>
                  <a:lnTo>
                    <a:pt x="508" y="82"/>
                  </a:lnTo>
                  <a:lnTo>
                    <a:pt x="521" y="88"/>
                  </a:lnTo>
                  <a:lnTo>
                    <a:pt x="534" y="97"/>
                  </a:lnTo>
                  <a:lnTo>
                    <a:pt x="544" y="107"/>
                  </a:lnTo>
                  <a:lnTo>
                    <a:pt x="553" y="118"/>
                  </a:lnTo>
                  <a:lnTo>
                    <a:pt x="561" y="130"/>
                  </a:lnTo>
                  <a:lnTo>
                    <a:pt x="561" y="130"/>
                  </a:lnTo>
                  <a:lnTo>
                    <a:pt x="563" y="136"/>
                  </a:lnTo>
                  <a:lnTo>
                    <a:pt x="565" y="144"/>
                  </a:lnTo>
                  <a:lnTo>
                    <a:pt x="566" y="151"/>
                  </a:lnTo>
                  <a:lnTo>
                    <a:pt x="566" y="160"/>
                  </a:lnTo>
                  <a:lnTo>
                    <a:pt x="565" y="170"/>
                  </a:lnTo>
                  <a:lnTo>
                    <a:pt x="561" y="179"/>
                  </a:lnTo>
                  <a:lnTo>
                    <a:pt x="556" y="189"/>
                  </a:lnTo>
                  <a:lnTo>
                    <a:pt x="548" y="201"/>
                  </a:lnTo>
                  <a:lnTo>
                    <a:pt x="548" y="201"/>
                  </a:lnTo>
                  <a:lnTo>
                    <a:pt x="537" y="213"/>
                  </a:lnTo>
                  <a:lnTo>
                    <a:pt x="527" y="227"/>
                  </a:lnTo>
                  <a:lnTo>
                    <a:pt x="517" y="240"/>
                  </a:lnTo>
                  <a:lnTo>
                    <a:pt x="509" y="253"/>
                  </a:lnTo>
                  <a:lnTo>
                    <a:pt x="502" y="268"/>
                  </a:lnTo>
                  <a:lnTo>
                    <a:pt x="497" y="282"/>
                  </a:lnTo>
                  <a:lnTo>
                    <a:pt x="493" y="297"/>
                  </a:lnTo>
                  <a:lnTo>
                    <a:pt x="491" y="311"/>
                  </a:lnTo>
                  <a:lnTo>
                    <a:pt x="491" y="311"/>
                  </a:lnTo>
                  <a:lnTo>
                    <a:pt x="491" y="319"/>
                  </a:lnTo>
                  <a:lnTo>
                    <a:pt x="491" y="319"/>
                  </a:lnTo>
                  <a:lnTo>
                    <a:pt x="491" y="329"/>
                  </a:lnTo>
                  <a:lnTo>
                    <a:pt x="493" y="338"/>
                  </a:lnTo>
                  <a:lnTo>
                    <a:pt x="494" y="343"/>
                  </a:lnTo>
                  <a:lnTo>
                    <a:pt x="495" y="347"/>
                  </a:lnTo>
                  <a:lnTo>
                    <a:pt x="497" y="352"/>
                  </a:lnTo>
                  <a:lnTo>
                    <a:pt x="500" y="355"/>
                  </a:lnTo>
                  <a:lnTo>
                    <a:pt x="500" y="355"/>
                  </a:lnTo>
                  <a:lnTo>
                    <a:pt x="504" y="358"/>
                  </a:lnTo>
                  <a:lnTo>
                    <a:pt x="509" y="361"/>
                  </a:lnTo>
                  <a:lnTo>
                    <a:pt x="515" y="362"/>
                  </a:lnTo>
                  <a:lnTo>
                    <a:pt x="522" y="363"/>
                  </a:lnTo>
                  <a:lnTo>
                    <a:pt x="522" y="363"/>
                  </a:lnTo>
                  <a:lnTo>
                    <a:pt x="528" y="362"/>
                  </a:lnTo>
                  <a:lnTo>
                    <a:pt x="532" y="361"/>
                  </a:lnTo>
                  <a:lnTo>
                    <a:pt x="540" y="358"/>
                  </a:lnTo>
                  <a:lnTo>
                    <a:pt x="548" y="353"/>
                  </a:lnTo>
                  <a:lnTo>
                    <a:pt x="554" y="346"/>
                  </a:lnTo>
                  <a:lnTo>
                    <a:pt x="561" y="339"/>
                  </a:lnTo>
                  <a:lnTo>
                    <a:pt x="566" y="332"/>
                  </a:lnTo>
                  <a:lnTo>
                    <a:pt x="572" y="320"/>
                  </a:lnTo>
                  <a:lnTo>
                    <a:pt x="572" y="320"/>
                  </a:lnTo>
                  <a:lnTo>
                    <a:pt x="580" y="302"/>
                  </a:lnTo>
                  <a:lnTo>
                    <a:pt x="588" y="284"/>
                  </a:lnTo>
                  <a:lnTo>
                    <a:pt x="599" y="248"/>
                  </a:lnTo>
                  <a:lnTo>
                    <a:pt x="599" y="248"/>
                  </a:lnTo>
                  <a:lnTo>
                    <a:pt x="611" y="212"/>
                  </a:lnTo>
                  <a:lnTo>
                    <a:pt x="611" y="212"/>
                  </a:lnTo>
                  <a:lnTo>
                    <a:pt x="615" y="195"/>
                  </a:lnTo>
                  <a:lnTo>
                    <a:pt x="619" y="179"/>
                  </a:lnTo>
                  <a:lnTo>
                    <a:pt x="617" y="165"/>
                  </a:lnTo>
                  <a:lnTo>
                    <a:pt x="615" y="151"/>
                  </a:lnTo>
                  <a:lnTo>
                    <a:pt x="611" y="138"/>
                  </a:lnTo>
                  <a:lnTo>
                    <a:pt x="605" y="124"/>
                  </a:lnTo>
                  <a:lnTo>
                    <a:pt x="597" y="112"/>
                  </a:lnTo>
                  <a:lnTo>
                    <a:pt x="588" y="100"/>
                  </a:lnTo>
                  <a:lnTo>
                    <a:pt x="588" y="100"/>
                  </a:lnTo>
                  <a:lnTo>
                    <a:pt x="581" y="92"/>
                  </a:lnTo>
                  <a:lnTo>
                    <a:pt x="574" y="86"/>
                  </a:lnTo>
                  <a:lnTo>
                    <a:pt x="565" y="79"/>
                  </a:lnTo>
                  <a:lnTo>
                    <a:pt x="556" y="73"/>
                  </a:lnTo>
                  <a:lnTo>
                    <a:pt x="545" y="68"/>
                  </a:lnTo>
                  <a:lnTo>
                    <a:pt x="534" y="62"/>
                  </a:lnTo>
                  <a:lnTo>
                    <a:pt x="521" y="58"/>
                  </a:lnTo>
                  <a:lnTo>
                    <a:pt x="509" y="54"/>
                  </a:lnTo>
                  <a:lnTo>
                    <a:pt x="495" y="50"/>
                  </a:lnTo>
                  <a:lnTo>
                    <a:pt x="479" y="47"/>
                  </a:lnTo>
                  <a:lnTo>
                    <a:pt x="446" y="43"/>
                  </a:lnTo>
                  <a:lnTo>
                    <a:pt x="410" y="40"/>
                  </a:lnTo>
                  <a:lnTo>
                    <a:pt x="370" y="39"/>
                  </a:lnTo>
                  <a:lnTo>
                    <a:pt x="333" y="39"/>
                  </a:lnTo>
                  <a:lnTo>
                    <a:pt x="333" y="39"/>
                  </a:lnTo>
                  <a:lnTo>
                    <a:pt x="305" y="39"/>
                  </a:lnTo>
                  <a:lnTo>
                    <a:pt x="277" y="40"/>
                  </a:lnTo>
                  <a:lnTo>
                    <a:pt x="249" y="43"/>
                  </a:lnTo>
                  <a:lnTo>
                    <a:pt x="235" y="45"/>
                  </a:lnTo>
                  <a:lnTo>
                    <a:pt x="222" y="48"/>
                  </a:lnTo>
                  <a:lnTo>
                    <a:pt x="209" y="51"/>
                  </a:lnTo>
                  <a:lnTo>
                    <a:pt x="196" y="56"/>
                  </a:lnTo>
                  <a:lnTo>
                    <a:pt x="184" y="61"/>
                  </a:lnTo>
                  <a:lnTo>
                    <a:pt x="171" y="66"/>
                  </a:lnTo>
                  <a:lnTo>
                    <a:pt x="159" y="74"/>
                  </a:lnTo>
                  <a:lnTo>
                    <a:pt x="148" y="82"/>
                  </a:lnTo>
                  <a:lnTo>
                    <a:pt x="136" y="91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03" y="124"/>
                  </a:lnTo>
                  <a:lnTo>
                    <a:pt x="92" y="137"/>
                  </a:lnTo>
                  <a:lnTo>
                    <a:pt x="81" y="149"/>
                  </a:lnTo>
                  <a:lnTo>
                    <a:pt x="72" y="163"/>
                  </a:lnTo>
                  <a:lnTo>
                    <a:pt x="63" y="177"/>
                  </a:lnTo>
                  <a:lnTo>
                    <a:pt x="54" y="191"/>
                  </a:lnTo>
                  <a:lnTo>
                    <a:pt x="46" y="207"/>
                  </a:lnTo>
                  <a:lnTo>
                    <a:pt x="46" y="207"/>
                  </a:lnTo>
                  <a:lnTo>
                    <a:pt x="42" y="216"/>
                  </a:lnTo>
                  <a:lnTo>
                    <a:pt x="40" y="227"/>
                  </a:lnTo>
                  <a:lnTo>
                    <a:pt x="38" y="236"/>
                  </a:lnTo>
                  <a:lnTo>
                    <a:pt x="37" y="246"/>
                  </a:lnTo>
                  <a:lnTo>
                    <a:pt x="36" y="266"/>
                  </a:lnTo>
                  <a:lnTo>
                    <a:pt x="36" y="285"/>
                  </a:lnTo>
                  <a:lnTo>
                    <a:pt x="36" y="285"/>
                  </a:lnTo>
                  <a:lnTo>
                    <a:pt x="36" y="308"/>
                  </a:lnTo>
                  <a:lnTo>
                    <a:pt x="36" y="319"/>
                  </a:lnTo>
                  <a:lnTo>
                    <a:pt x="35" y="330"/>
                  </a:lnTo>
                  <a:lnTo>
                    <a:pt x="35" y="330"/>
                  </a:lnTo>
                  <a:lnTo>
                    <a:pt x="34" y="338"/>
                  </a:lnTo>
                  <a:lnTo>
                    <a:pt x="34" y="347"/>
                  </a:lnTo>
                  <a:lnTo>
                    <a:pt x="36" y="365"/>
                  </a:lnTo>
                  <a:lnTo>
                    <a:pt x="40" y="383"/>
                  </a:lnTo>
                  <a:lnTo>
                    <a:pt x="45" y="400"/>
                  </a:lnTo>
                  <a:lnTo>
                    <a:pt x="52" y="417"/>
                  </a:lnTo>
                  <a:lnTo>
                    <a:pt x="61" y="433"/>
                  </a:lnTo>
                  <a:lnTo>
                    <a:pt x="77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5" y="476"/>
                  </a:lnTo>
                  <a:lnTo>
                    <a:pt x="92" y="484"/>
                  </a:lnTo>
                  <a:lnTo>
                    <a:pt x="100" y="491"/>
                  </a:lnTo>
                  <a:lnTo>
                    <a:pt x="108" y="497"/>
                  </a:lnTo>
                  <a:lnTo>
                    <a:pt x="108" y="497"/>
                  </a:lnTo>
                  <a:lnTo>
                    <a:pt x="117" y="504"/>
                  </a:lnTo>
                  <a:lnTo>
                    <a:pt x="124" y="512"/>
                  </a:lnTo>
                  <a:lnTo>
                    <a:pt x="125" y="512"/>
                  </a:lnTo>
                  <a:lnTo>
                    <a:pt x="126" y="513"/>
                  </a:lnTo>
                  <a:lnTo>
                    <a:pt x="126" y="513"/>
                  </a:lnTo>
                  <a:lnTo>
                    <a:pt x="129" y="514"/>
                  </a:lnTo>
                  <a:lnTo>
                    <a:pt x="132" y="516"/>
                  </a:lnTo>
                  <a:lnTo>
                    <a:pt x="135" y="521"/>
                  </a:lnTo>
                  <a:lnTo>
                    <a:pt x="136" y="527"/>
                  </a:lnTo>
                  <a:lnTo>
                    <a:pt x="136" y="533"/>
                  </a:lnTo>
                  <a:lnTo>
                    <a:pt x="136" y="533"/>
                  </a:lnTo>
                  <a:lnTo>
                    <a:pt x="135" y="536"/>
                  </a:lnTo>
                  <a:lnTo>
                    <a:pt x="133" y="542"/>
                  </a:lnTo>
                  <a:lnTo>
                    <a:pt x="131" y="544"/>
                  </a:lnTo>
                  <a:lnTo>
                    <a:pt x="128" y="546"/>
                  </a:lnTo>
                  <a:lnTo>
                    <a:pt x="124" y="547"/>
                  </a:lnTo>
                  <a:lnTo>
                    <a:pt x="120" y="547"/>
                  </a:lnTo>
                  <a:lnTo>
                    <a:pt x="120" y="5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39" name="Freeform 355"/>
            <p:cNvSpPr/>
            <p:nvPr/>
          </p:nvSpPr>
          <p:spPr bwMode="auto">
            <a:xfrm>
              <a:off x="3398838" y="3257550"/>
              <a:ext cx="492125" cy="452438"/>
            </a:xfrm>
            <a:custGeom>
              <a:avLst/>
              <a:gdLst/>
              <a:ahLst/>
              <a:cxnLst>
                <a:cxn ang="0">
                  <a:pos x="332" y="844"/>
                </a:cxn>
                <a:cxn ang="0">
                  <a:pos x="216" y="808"/>
                </a:cxn>
                <a:cxn ang="0">
                  <a:pos x="91" y="732"/>
                </a:cxn>
                <a:cxn ang="0">
                  <a:pos x="31" y="608"/>
                </a:cxn>
                <a:cxn ang="0">
                  <a:pos x="1" y="450"/>
                </a:cxn>
                <a:cxn ang="0">
                  <a:pos x="20" y="310"/>
                </a:cxn>
                <a:cxn ang="0">
                  <a:pos x="89" y="184"/>
                </a:cxn>
                <a:cxn ang="0">
                  <a:pos x="209" y="76"/>
                </a:cxn>
                <a:cxn ang="0">
                  <a:pos x="406" y="5"/>
                </a:cxn>
                <a:cxn ang="0">
                  <a:pos x="585" y="12"/>
                </a:cxn>
                <a:cxn ang="0">
                  <a:pos x="722" y="62"/>
                </a:cxn>
                <a:cxn ang="0">
                  <a:pos x="867" y="162"/>
                </a:cxn>
                <a:cxn ang="0">
                  <a:pos x="915" y="266"/>
                </a:cxn>
                <a:cxn ang="0">
                  <a:pos x="930" y="328"/>
                </a:cxn>
                <a:cxn ang="0">
                  <a:pos x="927" y="429"/>
                </a:cxn>
                <a:cxn ang="0">
                  <a:pos x="874" y="570"/>
                </a:cxn>
                <a:cxn ang="0">
                  <a:pos x="797" y="662"/>
                </a:cxn>
                <a:cxn ang="0">
                  <a:pos x="715" y="705"/>
                </a:cxn>
                <a:cxn ang="0">
                  <a:pos x="632" y="705"/>
                </a:cxn>
                <a:cxn ang="0">
                  <a:pos x="551" y="683"/>
                </a:cxn>
                <a:cxn ang="0">
                  <a:pos x="493" y="646"/>
                </a:cxn>
                <a:cxn ang="0">
                  <a:pos x="494" y="619"/>
                </a:cxn>
                <a:cxn ang="0">
                  <a:pos x="525" y="624"/>
                </a:cxn>
                <a:cxn ang="0">
                  <a:pos x="602" y="659"/>
                </a:cxn>
                <a:cxn ang="0">
                  <a:pos x="683" y="670"/>
                </a:cxn>
                <a:cxn ang="0">
                  <a:pos x="770" y="637"/>
                </a:cxn>
                <a:cxn ang="0">
                  <a:pos x="827" y="585"/>
                </a:cxn>
                <a:cxn ang="0">
                  <a:pos x="887" y="453"/>
                </a:cxn>
                <a:cxn ang="0">
                  <a:pos x="895" y="354"/>
                </a:cxn>
                <a:cxn ang="0">
                  <a:pos x="881" y="304"/>
                </a:cxn>
                <a:cxn ang="0">
                  <a:pos x="853" y="200"/>
                </a:cxn>
                <a:cxn ang="0">
                  <a:pos x="762" y="124"/>
                </a:cxn>
                <a:cxn ang="0">
                  <a:pos x="618" y="60"/>
                </a:cxn>
                <a:cxn ang="0">
                  <a:pos x="479" y="38"/>
                </a:cxn>
                <a:cxn ang="0">
                  <a:pos x="361" y="48"/>
                </a:cxn>
                <a:cxn ang="0">
                  <a:pos x="233" y="103"/>
                </a:cxn>
                <a:cxn ang="0">
                  <a:pos x="111" y="215"/>
                </a:cxn>
                <a:cxn ang="0">
                  <a:pos x="54" y="336"/>
                </a:cxn>
                <a:cxn ang="0">
                  <a:pos x="36" y="496"/>
                </a:cxn>
                <a:cxn ang="0">
                  <a:pos x="81" y="635"/>
                </a:cxn>
                <a:cxn ang="0">
                  <a:pos x="169" y="746"/>
                </a:cxn>
                <a:cxn ang="0">
                  <a:pos x="326" y="805"/>
                </a:cxn>
                <a:cxn ang="0">
                  <a:pos x="490" y="814"/>
                </a:cxn>
                <a:cxn ang="0">
                  <a:pos x="553" y="797"/>
                </a:cxn>
                <a:cxn ang="0">
                  <a:pos x="577" y="764"/>
                </a:cxn>
                <a:cxn ang="0">
                  <a:pos x="546" y="751"/>
                </a:cxn>
                <a:cxn ang="0">
                  <a:pos x="428" y="749"/>
                </a:cxn>
                <a:cxn ang="0">
                  <a:pos x="274" y="717"/>
                </a:cxn>
                <a:cxn ang="0">
                  <a:pos x="230" y="678"/>
                </a:cxn>
                <a:cxn ang="0">
                  <a:pos x="250" y="661"/>
                </a:cxn>
                <a:cxn ang="0">
                  <a:pos x="336" y="701"/>
                </a:cxn>
                <a:cxn ang="0">
                  <a:pos x="522" y="714"/>
                </a:cxn>
                <a:cxn ang="0">
                  <a:pos x="615" y="746"/>
                </a:cxn>
                <a:cxn ang="0">
                  <a:pos x="620" y="792"/>
                </a:cxn>
                <a:cxn ang="0">
                  <a:pos x="595" y="816"/>
                </a:cxn>
                <a:cxn ang="0">
                  <a:pos x="468" y="853"/>
                </a:cxn>
              </a:cxnLst>
              <a:rect l="0" t="0" r="r" b="b"/>
              <a:pathLst>
                <a:path w="930" h="853">
                  <a:moveTo>
                    <a:pt x="444" y="853"/>
                  </a:moveTo>
                  <a:lnTo>
                    <a:pt x="444" y="853"/>
                  </a:lnTo>
                  <a:lnTo>
                    <a:pt x="394" y="852"/>
                  </a:lnTo>
                  <a:lnTo>
                    <a:pt x="372" y="850"/>
                  </a:lnTo>
                  <a:lnTo>
                    <a:pt x="353" y="848"/>
                  </a:lnTo>
                  <a:lnTo>
                    <a:pt x="353" y="848"/>
                  </a:lnTo>
                  <a:lnTo>
                    <a:pt x="342" y="846"/>
                  </a:lnTo>
                  <a:lnTo>
                    <a:pt x="332" y="844"/>
                  </a:lnTo>
                  <a:lnTo>
                    <a:pt x="311" y="838"/>
                  </a:lnTo>
                  <a:lnTo>
                    <a:pt x="311" y="838"/>
                  </a:lnTo>
                  <a:lnTo>
                    <a:pt x="297" y="834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60" y="825"/>
                  </a:lnTo>
                  <a:lnTo>
                    <a:pt x="238" y="817"/>
                  </a:lnTo>
                  <a:lnTo>
                    <a:pt x="216" y="808"/>
                  </a:lnTo>
                  <a:lnTo>
                    <a:pt x="196" y="799"/>
                  </a:lnTo>
                  <a:lnTo>
                    <a:pt x="175" y="789"/>
                  </a:lnTo>
                  <a:lnTo>
                    <a:pt x="154" y="777"/>
                  </a:lnTo>
                  <a:lnTo>
                    <a:pt x="114" y="752"/>
                  </a:lnTo>
                  <a:lnTo>
                    <a:pt x="114" y="752"/>
                  </a:lnTo>
                  <a:lnTo>
                    <a:pt x="108" y="748"/>
                  </a:lnTo>
                  <a:lnTo>
                    <a:pt x="102" y="743"/>
                  </a:lnTo>
                  <a:lnTo>
                    <a:pt x="91" y="732"/>
                  </a:lnTo>
                  <a:lnTo>
                    <a:pt x="81" y="717"/>
                  </a:lnTo>
                  <a:lnTo>
                    <a:pt x="72" y="702"/>
                  </a:lnTo>
                  <a:lnTo>
                    <a:pt x="63" y="685"/>
                  </a:lnTo>
                  <a:lnTo>
                    <a:pt x="56" y="669"/>
                  </a:lnTo>
                  <a:lnTo>
                    <a:pt x="43" y="635"/>
                  </a:lnTo>
                  <a:lnTo>
                    <a:pt x="43" y="635"/>
                  </a:lnTo>
                  <a:lnTo>
                    <a:pt x="31" y="608"/>
                  </a:lnTo>
                  <a:lnTo>
                    <a:pt x="31" y="608"/>
                  </a:lnTo>
                  <a:lnTo>
                    <a:pt x="23" y="587"/>
                  </a:lnTo>
                  <a:lnTo>
                    <a:pt x="16" y="567"/>
                  </a:lnTo>
                  <a:lnTo>
                    <a:pt x="10" y="549"/>
                  </a:lnTo>
                  <a:lnTo>
                    <a:pt x="6" y="529"/>
                  </a:lnTo>
                  <a:lnTo>
                    <a:pt x="1" y="511"/>
                  </a:lnTo>
                  <a:lnTo>
                    <a:pt x="0" y="491"/>
                  </a:lnTo>
                  <a:lnTo>
                    <a:pt x="0" y="470"/>
                  </a:lnTo>
                  <a:lnTo>
                    <a:pt x="1" y="450"/>
                  </a:lnTo>
                  <a:lnTo>
                    <a:pt x="1" y="450"/>
                  </a:lnTo>
                  <a:lnTo>
                    <a:pt x="5" y="427"/>
                  </a:lnTo>
                  <a:lnTo>
                    <a:pt x="7" y="404"/>
                  </a:lnTo>
                  <a:lnTo>
                    <a:pt x="7" y="404"/>
                  </a:lnTo>
                  <a:lnTo>
                    <a:pt x="9" y="381"/>
                  </a:lnTo>
                  <a:lnTo>
                    <a:pt x="11" y="357"/>
                  </a:lnTo>
                  <a:lnTo>
                    <a:pt x="15" y="334"/>
                  </a:lnTo>
                  <a:lnTo>
                    <a:pt x="20" y="310"/>
                  </a:lnTo>
                  <a:lnTo>
                    <a:pt x="20" y="310"/>
                  </a:lnTo>
                  <a:lnTo>
                    <a:pt x="26" y="292"/>
                  </a:lnTo>
                  <a:lnTo>
                    <a:pt x="33" y="272"/>
                  </a:lnTo>
                  <a:lnTo>
                    <a:pt x="43" y="253"/>
                  </a:lnTo>
                  <a:lnTo>
                    <a:pt x="52" y="236"/>
                  </a:lnTo>
                  <a:lnTo>
                    <a:pt x="63" y="217"/>
                  </a:lnTo>
                  <a:lnTo>
                    <a:pt x="76" y="201"/>
                  </a:lnTo>
                  <a:lnTo>
                    <a:pt x="89" y="184"/>
                  </a:lnTo>
                  <a:lnTo>
                    <a:pt x="103" y="168"/>
                  </a:lnTo>
                  <a:lnTo>
                    <a:pt x="117" y="152"/>
                  </a:lnTo>
                  <a:lnTo>
                    <a:pt x="132" y="138"/>
                  </a:lnTo>
                  <a:lnTo>
                    <a:pt x="147" y="123"/>
                  </a:lnTo>
                  <a:lnTo>
                    <a:pt x="163" y="110"/>
                  </a:lnTo>
                  <a:lnTo>
                    <a:pt x="178" y="97"/>
                  </a:lnTo>
                  <a:lnTo>
                    <a:pt x="194" y="86"/>
                  </a:lnTo>
                  <a:lnTo>
                    <a:pt x="209" y="76"/>
                  </a:lnTo>
                  <a:lnTo>
                    <a:pt x="225" y="66"/>
                  </a:lnTo>
                  <a:lnTo>
                    <a:pt x="225" y="66"/>
                  </a:lnTo>
                  <a:lnTo>
                    <a:pt x="253" y="51"/>
                  </a:lnTo>
                  <a:lnTo>
                    <a:pt x="283" y="38"/>
                  </a:lnTo>
                  <a:lnTo>
                    <a:pt x="313" y="26"/>
                  </a:lnTo>
                  <a:lnTo>
                    <a:pt x="343" y="17"/>
                  </a:lnTo>
                  <a:lnTo>
                    <a:pt x="374" y="10"/>
                  </a:lnTo>
                  <a:lnTo>
                    <a:pt x="406" y="5"/>
                  </a:lnTo>
                  <a:lnTo>
                    <a:pt x="438" y="1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504" y="1"/>
                  </a:lnTo>
                  <a:lnTo>
                    <a:pt x="540" y="5"/>
                  </a:lnTo>
                  <a:lnTo>
                    <a:pt x="540" y="5"/>
                  </a:lnTo>
                  <a:lnTo>
                    <a:pt x="562" y="8"/>
                  </a:lnTo>
                  <a:lnTo>
                    <a:pt x="585" y="12"/>
                  </a:lnTo>
                  <a:lnTo>
                    <a:pt x="608" y="17"/>
                  </a:lnTo>
                  <a:lnTo>
                    <a:pt x="630" y="24"/>
                  </a:lnTo>
                  <a:lnTo>
                    <a:pt x="653" y="31"/>
                  </a:lnTo>
                  <a:lnTo>
                    <a:pt x="676" y="41"/>
                  </a:lnTo>
                  <a:lnTo>
                    <a:pt x="698" y="50"/>
                  </a:lnTo>
                  <a:lnTo>
                    <a:pt x="720" y="61"/>
                  </a:lnTo>
                  <a:lnTo>
                    <a:pt x="722" y="62"/>
                  </a:lnTo>
                  <a:lnTo>
                    <a:pt x="722" y="62"/>
                  </a:lnTo>
                  <a:lnTo>
                    <a:pt x="758" y="81"/>
                  </a:lnTo>
                  <a:lnTo>
                    <a:pt x="793" y="102"/>
                  </a:lnTo>
                  <a:lnTo>
                    <a:pt x="810" y="112"/>
                  </a:lnTo>
                  <a:lnTo>
                    <a:pt x="827" y="124"/>
                  </a:lnTo>
                  <a:lnTo>
                    <a:pt x="842" y="137"/>
                  </a:lnTo>
                  <a:lnTo>
                    <a:pt x="857" y="150"/>
                  </a:lnTo>
                  <a:lnTo>
                    <a:pt x="857" y="150"/>
                  </a:lnTo>
                  <a:lnTo>
                    <a:pt x="867" y="162"/>
                  </a:lnTo>
                  <a:lnTo>
                    <a:pt x="877" y="175"/>
                  </a:lnTo>
                  <a:lnTo>
                    <a:pt x="888" y="188"/>
                  </a:lnTo>
                  <a:lnTo>
                    <a:pt x="896" y="204"/>
                  </a:lnTo>
                  <a:lnTo>
                    <a:pt x="904" y="219"/>
                  </a:lnTo>
                  <a:lnTo>
                    <a:pt x="909" y="235"/>
                  </a:lnTo>
                  <a:lnTo>
                    <a:pt x="913" y="251"/>
                  </a:lnTo>
                  <a:lnTo>
                    <a:pt x="915" y="259"/>
                  </a:lnTo>
                  <a:lnTo>
                    <a:pt x="915" y="266"/>
                  </a:lnTo>
                  <a:lnTo>
                    <a:pt x="915" y="266"/>
                  </a:lnTo>
                  <a:lnTo>
                    <a:pt x="916" y="275"/>
                  </a:lnTo>
                  <a:lnTo>
                    <a:pt x="918" y="283"/>
                  </a:lnTo>
                  <a:lnTo>
                    <a:pt x="923" y="300"/>
                  </a:lnTo>
                  <a:lnTo>
                    <a:pt x="923" y="300"/>
                  </a:lnTo>
                  <a:lnTo>
                    <a:pt x="928" y="313"/>
                  </a:lnTo>
                  <a:lnTo>
                    <a:pt x="930" y="321"/>
                  </a:lnTo>
                  <a:lnTo>
                    <a:pt x="930" y="328"/>
                  </a:lnTo>
                  <a:lnTo>
                    <a:pt x="930" y="328"/>
                  </a:lnTo>
                  <a:lnTo>
                    <a:pt x="930" y="351"/>
                  </a:lnTo>
                  <a:lnTo>
                    <a:pt x="929" y="374"/>
                  </a:lnTo>
                  <a:lnTo>
                    <a:pt x="929" y="374"/>
                  </a:lnTo>
                  <a:lnTo>
                    <a:pt x="928" y="393"/>
                  </a:lnTo>
                  <a:lnTo>
                    <a:pt x="928" y="413"/>
                  </a:lnTo>
                  <a:lnTo>
                    <a:pt x="928" y="413"/>
                  </a:lnTo>
                  <a:lnTo>
                    <a:pt x="927" y="429"/>
                  </a:lnTo>
                  <a:lnTo>
                    <a:pt x="925" y="445"/>
                  </a:lnTo>
                  <a:lnTo>
                    <a:pt x="921" y="460"/>
                  </a:lnTo>
                  <a:lnTo>
                    <a:pt x="916" y="476"/>
                  </a:lnTo>
                  <a:lnTo>
                    <a:pt x="910" y="491"/>
                  </a:lnTo>
                  <a:lnTo>
                    <a:pt x="904" y="505"/>
                  </a:lnTo>
                  <a:lnTo>
                    <a:pt x="890" y="535"/>
                  </a:lnTo>
                  <a:lnTo>
                    <a:pt x="890" y="535"/>
                  </a:lnTo>
                  <a:lnTo>
                    <a:pt x="874" y="570"/>
                  </a:lnTo>
                  <a:lnTo>
                    <a:pt x="874" y="570"/>
                  </a:lnTo>
                  <a:lnTo>
                    <a:pt x="866" y="586"/>
                  </a:lnTo>
                  <a:lnTo>
                    <a:pt x="858" y="602"/>
                  </a:lnTo>
                  <a:lnTo>
                    <a:pt x="847" y="615"/>
                  </a:lnTo>
                  <a:lnTo>
                    <a:pt x="836" y="627"/>
                  </a:lnTo>
                  <a:lnTo>
                    <a:pt x="825" y="640"/>
                  </a:lnTo>
                  <a:lnTo>
                    <a:pt x="811" y="651"/>
                  </a:lnTo>
                  <a:lnTo>
                    <a:pt x="797" y="662"/>
                  </a:lnTo>
                  <a:lnTo>
                    <a:pt x="782" y="674"/>
                  </a:lnTo>
                  <a:lnTo>
                    <a:pt x="782" y="674"/>
                  </a:lnTo>
                  <a:lnTo>
                    <a:pt x="766" y="684"/>
                  </a:lnTo>
                  <a:lnTo>
                    <a:pt x="758" y="690"/>
                  </a:lnTo>
                  <a:lnTo>
                    <a:pt x="747" y="695"/>
                  </a:lnTo>
                  <a:lnTo>
                    <a:pt x="737" y="699"/>
                  </a:lnTo>
                  <a:lnTo>
                    <a:pt x="727" y="703"/>
                  </a:lnTo>
                  <a:lnTo>
                    <a:pt x="715" y="705"/>
                  </a:lnTo>
                  <a:lnTo>
                    <a:pt x="704" y="706"/>
                  </a:lnTo>
                  <a:lnTo>
                    <a:pt x="696" y="707"/>
                  </a:lnTo>
                  <a:lnTo>
                    <a:pt x="696" y="707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63" y="708"/>
                  </a:lnTo>
                  <a:lnTo>
                    <a:pt x="641" y="707"/>
                  </a:lnTo>
                  <a:lnTo>
                    <a:pt x="632" y="705"/>
                  </a:lnTo>
                  <a:lnTo>
                    <a:pt x="623" y="704"/>
                  </a:lnTo>
                  <a:lnTo>
                    <a:pt x="623" y="704"/>
                  </a:lnTo>
                  <a:lnTo>
                    <a:pt x="604" y="699"/>
                  </a:lnTo>
                  <a:lnTo>
                    <a:pt x="604" y="699"/>
                  </a:lnTo>
                  <a:lnTo>
                    <a:pt x="577" y="691"/>
                  </a:lnTo>
                  <a:lnTo>
                    <a:pt x="564" y="687"/>
                  </a:lnTo>
                  <a:lnTo>
                    <a:pt x="551" y="683"/>
                  </a:lnTo>
                  <a:lnTo>
                    <a:pt x="551" y="683"/>
                  </a:lnTo>
                  <a:lnTo>
                    <a:pt x="543" y="679"/>
                  </a:lnTo>
                  <a:lnTo>
                    <a:pt x="534" y="675"/>
                  </a:lnTo>
                  <a:lnTo>
                    <a:pt x="519" y="664"/>
                  </a:lnTo>
                  <a:lnTo>
                    <a:pt x="519" y="664"/>
                  </a:lnTo>
                  <a:lnTo>
                    <a:pt x="508" y="655"/>
                  </a:lnTo>
                  <a:lnTo>
                    <a:pt x="496" y="648"/>
                  </a:lnTo>
                  <a:lnTo>
                    <a:pt x="496" y="648"/>
                  </a:lnTo>
                  <a:lnTo>
                    <a:pt x="493" y="646"/>
                  </a:lnTo>
                  <a:lnTo>
                    <a:pt x="490" y="643"/>
                  </a:lnTo>
                  <a:lnTo>
                    <a:pt x="489" y="641"/>
                  </a:lnTo>
                  <a:lnTo>
                    <a:pt x="488" y="638"/>
                  </a:lnTo>
                  <a:lnTo>
                    <a:pt x="487" y="634"/>
                  </a:lnTo>
                  <a:lnTo>
                    <a:pt x="488" y="629"/>
                  </a:lnTo>
                  <a:lnTo>
                    <a:pt x="488" y="629"/>
                  </a:lnTo>
                  <a:lnTo>
                    <a:pt x="490" y="624"/>
                  </a:lnTo>
                  <a:lnTo>
                    <a:pt x="494" y="619"/>
                  </a:lnTo>
                  <a:lnTo>
                    <a:pt x="499" y="616"/>
                  </a:lnTo>
                  <a:lnTo>
                    <a:pt x="502" y="615"/>
                  </a:lnTo>
                  <a:lnTo>
                    <a:pt x="505" y="615"/>
                  </a:lnTo>
                  <a:lnTo>
                    <a:pt x="505" y="615"/>
                  </a:lnTo>
                  <a:lnTo>
                    <a:pt x="510" y="615"/>
                  </a:lnTo>
                  <a:lnTo>
                    <a:pt x="514" y="617"/>
                  </a:lnTo>
                  <a:lnTo>
                    <a:pt x="514" y="617"/>
                  </a:lnTo>
                  <a:lnTo>
                    <a:pt x="525" y="624"/>
                  </a:lnTo>
                  <a:lnTo>
                    <a:pt x="536" y="632"/>
                  </a:lnTo>
                  <a:lnTo>
                    <a:pt x="536" y="632"/>
                  </a:lnTo>
                  <a:lnTo>
                    <a:pt x="548" y="639"/>
                  </a:lnTo>
                  <a:lnTo>
                    <a:pt x="559" y="646"/>
                  </a:lnTo>
                  <a:lnTo>
                    <a:pt x="572" y="652"/>
                  </a:lnTo>
                  <a:lnTo>
                    <a:pt x="586" y="656"/>
                  </a:lnTo>
                  <a:lnTo>
                    <a:pt x="586" y="656"/>
                  </a:lnTo>
                  <a:lnTo>
                    <a:pt x="602" y="659"/>
                  </a:lnTo>
                  <a:lnTo>
                    <a:pt x="617" y="662"/>
                  </a:lnTo>
                  <a:lnTo>
                    <a:pt x="647" y="667"/>
                  </a:lnTo>
                  <a:lnTo>
                    <a:pt x="647" y="667"/>
                  </a:lnTo>
                  <a:lnTo>
                    <a:pt x="663" y="669"/>
                  </a:lnTo>
                  <a:lnTo>
                    <a:pt x="663" y="669"/>
                  </a:lnTo>
                  <a:lnTo>
                    <a:pt x="673" y="670"/>
                  </a:lnTo>
                  <a:lnTo>
                    <a:pt x="683" y="670"/>
                  </a:lnTo>
                  <a:lnTo>
                    <a:pt x="683" y="670"/>
                  </a:lnTo>
                  <a:lnTo>
                    <a:pt x="695" y="669"/>
                  </a:lnTo>
                  <a:lnTo>
                    <a:pt x="706" y="668"/>
                  </a:lnTo>
                  <a:lnTo>
                    <a:pt x="716" y="666"/>
                  </a:lnTo>
                  <a:lnTo>
                    <a:pt x="728" y="661"/>
                  </a:lnTo>
                  <a:lnTo>
                    <a:pt x="738" y="657"/>
                  </a:lnTo>
                  <a:lnTo>
                    <a:pt x="748" y="651"/>
                  </a:lnTo>
                  <a:lnTo>
                    <a:pt x="760" y="645"/>
                  </a:lnTo>
                  <a:lnTo>
                    <a:pt x="770" y="637"/>
                  </a:lnTo>
                  <a:lnTo>
                    <a:pt x="770" y="637"/>
                  </a:lnTo>
                  <a:lnTo>
                    <a:pt x="783" y="626"/>
                  </a:lnTo>
                  <a:lnTo>
                    <a:pt x="783" y="626"/>
                  </a:lnTo>
                  <a:lnTo>
                    <a:pt x="796" y="618"/>
                  </a:lnTo>
                  <a:lnTo>
                    <a:pt x="808" y="608"/>
                  </a:lnTo>
                  <a:lnTo>
                    <a:pt x="818" y="597"/>
                  </a:lnTo>
                  <a:lnTo>
                    <a:pt x="824" y="591"/>
                  </a:lnTo>
                  <a:lnTo>
                    <a:pt x="827" y="585"/>
                  </a:lnTo>
                  <a:lnTo>
                    <a:pt x="830" y="580"/>
                  </a:lnTo>
                  <a:lnTo>
                    <a:pt x="830" y="580"/>
                  </a:lnTo>
                  <a:lnTo>
                    <a:pt x="848" y="546"/>
                  </a:lnTo>
                  <a:lnTo>
                    <a:pt x="858" y="528"/>
                  </a:lnTo>
                  <a:lnTo>
                    <a:pt x="866" y="510"/>
                  </a:lnTo>
                  <a:lnTo>
                    <a:pt x="874" y="491"/>
                  </a:lnTo>
                  <a:lnTo>
                    <a:pt x="881" y="471"/>
                  </a:lnTo>
                  <a:lnTo>
                    <a:pt x="887" y="453"/>
                  </a:lnTo>
                  <a:lnTo>
                    <a:pt x="891" y="434"/>
                  </a:lnTo>
                  <a:lnTo>
                    <a:pt x="891" y="434"/>
                  </a:lnTo>
                  <a:lnTo>
                    <a:pt x="892" y="421"/>
                  </a:lnTo>
                  <a:lnTo>
                    <a:pt x="893" y="406"/>
                  </a:lnTo>
                  <a:lnTo>
                    <a:pt x="894" y="377"/>
                  </a:lnTo>
                  <a:lnTo>
                    <a:pt x="894" y="377"/>
                  </a:lnTo>
                  <a:lnTo>
                    <a:pt x="894" y="356"/>
                  </a:lnTo>
                  <a:lnTo>
                    <a:pt x="895" y="354"/>
                  </a:lnTo>
                  <a:lnTo>
                    <a:pt x="895" y="354"/>
                  </a:lnTo>
                  <a:lnTo>
                    <a:pt x="895" y="344"/>
                  </a:lnTo>
                  <a:lnTo>
                    <a:pt x="894" y="334"/>
                  </a:lnTo>
                  <a:lnTo>
                    <a:pt x="892" y="325"/>
                  </a:lnTo>
                  <a:lnTo>
                    <a:pt x="888" y="315"/>
                  </a:lnTo>
                  <a:lnTo>
                    <a:pt x="888" y="315"/>
                  </a:lnTo>
                  <a:lnTo>
                    <a:pt x="885" y="310"/>
                  </a:lnTo>
                  <a:lnTo>
                    <a:pt x="881" y="304"/>
                  </a:lnTo>
                  <a:lnTo>
                    <a:pt x="881" y="304"/>
                  </a:lnTo>
                  <a:lnTo>
                    <a:pt x="878" y="287"/>
                  </a:lnTo>
                  <a:lnTo>
                    <a:pt x="878" y="287"/>
                  </a:lnTo>
                  <a:lnTo>
                    <a:pt x="873" y="257"/>
                  </a:lnTo>
                  <a:lnTo>
                    <a:pt x="870" y="242"/>
                  </a:lnTo>
                  <a:lnTo>
                    <a:pt x="866" y="228"/>
                  </a:lnTo>
                  <a:lnTo>
                    <a:pt x="860" y="213"/>
                  </a:lnTo>
                  <a:lnTo>
                    <a:pt x="853" y="200"/>
                  </a:lnTo>
                  <a:lnTo>
                    <a:pt x="842" y="187"/>
                  </a:lnTo>
                  <a:lnTo>
                    <a:pt x="837" y="181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14" y="162"/>
                  </a:lnTo>
                  <a:lnTo>
                    <a:pt x="798" y="149"/>
                  </a:lnTo>
                  <a:lnTo>
                    <a:pt x="780" y="137"/>
                  </a:lnTo>
                  <a:lnTo>
                    <a:pt x="762" y="124"/>
                  </a:lnTo>
                  <a:lnTo>
                    <a:pt x="743" y="114"/>
                  </a:lnTo>
                  <a:lnTo>
                    <a:pt x="724" y="104"/>
                  </a:lnTo>
                  <a:lnTo>
                    <a:pt x="705" y="93"/>
                  </a:lnTo>
                  <a:lnTo>
                    <a:pt x="684" y="85"/>
                  </a:lnTo>
                  <a:lnTo>
                    <a:pt x="684" y="85"/>
                  </a:lnTo>
                  <a:lnTo>
                    <a:pt x="663" y="76"/>
                  </a:lnTo>
                  <a:lnTo>
                    <a:pt x="640" y="68"/>
                  </a:lnTo>
                  <a:lnTo>
                    <a:pt x="618" y="60"/>
                  </a:lnTo>
                  <a:lnTo>
                    <a:pt x="595" y="54"/>
                  </a:lnTo>
                  <a:lnTo>
                    <a:pt x="574" y="50"/>
                  </a:lnTo>
                  <a:lnTo>
                    <a:pt x="550" y="45"/>
                  </a:lnTo>
                  <a:lnTo>
                    <a:pt x="526" y="42"/>
                  </a:lnTo>
                  <a:lnTo>
                    <a:pt x="501" y="39"/>
                  </a:lnTo>
                  <a:lnTo>
                    <a:pt x="501" y="39"/>
                  </a:lnTo>
                  <a:lnTo>
                    <a:pt x="479" y="38"/>
                  </a:lnTo>
                  <a:lnTo>
                    <a:pt x="479" y="38"/>
                  </a:lnTo>
                  <a:lnTo>
                    <a:pt x="464" y="39"/>
                  </a:lnTo>
                  <a:lnTo>
                    <a:pt x="450" y="40"/>
                  </a:lnTo>
                  <a:lnTo>
                    <a:pt x="422" y="43"/>
                  </a:lnTo>
                  <a:lnTo>
                    <a:pt x="422" y="43"/>
                  </a:lnTo>
                  <a:lnTo>
                    <a:pt x="398" y="45"/>
                  </a:lnTo>
                  <a:lnTo>
                    <a:pt x="372" y="47"/>
                  </a:lnTo>
                  <a:lnTo>
                    <a:pt x="372" y="47"/>
                  </a:lnTo>
                  <a:lnTo>
                    <a:pt x="361" y="48"/>
                  </a:lnTo>
                  <a:lnTo>
                    <a:pt x="348" y="49"/>
                  </a:lnTo>
                  <a:lnTo>
                    <a:pt x="337" y="52"/>
                  </a:lnTo>
                  <a:lnTo>
                    <a:pt x="325" y="55"/>
                  </a:lnTo>
                  <a:lnTo>
                    <a:pt x="312" y="59"/>
                  </a:lnTo>
                  <a:lnTo>
                    <a:pt x="301" y="64"/>
                  </a:lnTo>
                  <a:lnTo>
                    <a:pt x="277" y="76"/>
                  </a:lnTo>
                  <a:lnTo>
                    <a:pt x="255" y="88"/>
                  </a:lnTo>
                  <a:lnTo>
                    <a:pt x="233" y="103"/>
                  </a:lnTo>
                  <a:lnTo>
                    <a:pt x="213" y="117"/>
                  </a:lnTo>
                  <a:lnTo>
                    <a:pt x="196" y="132"/>
                  </a:lnTo>
                  <a:lnTo>
                    <a:pt x="190" y="137"/>
                  </a:lnTo>
                  <a:lnTo>
                    <a:pt x="190" y="137"/>
                  </a:lnTo>
                  <a:lnTo>
                    <a:pt x="163" y="162"/>
                  </a:lnTo>
                  <a:lnTo>
                    <a:pt x="136" y="187"/>
                  </a:lnTo>
                  <a:lnTo>
                    <a:pt x="123" y="201"/>
                  </a:lnTo>
                  <a:lnTo>
                    <a:pt x="111" y="215"/>
                  </a:lnTo>
                  <a:lnTo>
                    <a:pt x="101" y="230"/>
                  </a:lnTo>
                  <a:lnTo>
                    <a:pt x="90" y="245"/>
                  </a:lnTo>
                  <a:lnTo>
                    <a:pt x="90" y="245"/>
                  </a:lnTo>
                  <a:lnTo>
                    <a:pt x="81" y="264"/>
                  </a:lnTo>
                  <a:lnTo>
                    <a:pt x="73" y="281"/>
                  </a:lnTo>
                  <a:lnTo>
                    <a:pt x="65" y="300"/>
                  </a:lnTo>
                  <a:lnTo>
                    <a:pt x="59" y="317"/>
                  </a:lnTo>
                  <a:lnTo>
                    <a:pt x="54" y="336"/>
                  </a:lnTo>
                  <a:lnTo>
                    <a:pt x="49" y="355"/>
                  </a:lnTo>
                  <a:lnTo>
                    <a:pt x="42" y="393"/>
                  </a:lnTo>
                  <a:lnTo>
                    <a:pt x="42" y="393"/>
                  </a:lnTo>
                  <a:lnTo>
                    <a:pt x="39" y="417"/>
                  </a:lnTo>
                  <a:lnTo>
                    <a:pt x="36" y="438"/>
                  </a:lnTo>
                  <a:lnTo>
                    <a:pt x="34" y="459"/>
                  </a:lnTo>
                  <a:lnTo>
                    <a:pt x="34" y="479"/>
                  </a:lnTo>
                  <a:lnTo>
                    <a:pt x="36" y="496"/>
                  </a:lnTo>
                  <a:lnTo>
                    <a:pt x="38" y="512"/>
                  </a:lnTo>
                  <a:lnTo>
                    <a:pt x="40" y="527"/>
                  </a:lnTo>
                  <a:lnTo>
                    <a:pt x="44" y="540"/>
                  </a:lnTo>
                  <a:lnTo>
                    <a:pt x="49" y="553"/>
                  </a:lnTo>
                  <a:lnTo>
                    <a:pt x="49" y="553"/>
                  </a:lnTo>
                  <a:lnTo>
                    <a:pt x="63" y="594"/>
                  </a:lnTo>
                  <a:lnTo>
                    <a:pt x="72" y="615"/>
                  </a:lnTo>
                  <a:lnTo>
                    <a:pt x="81" y="635"/>
                  </a:lnTo>
                  <a:lnTo>
                    <a:pt x="90" y="655"/>
                  </a:lnTo>
                  <a:lnTo>
                    <a:pt x="101" y="675"/>
                  </a:lnTo>
                  <a:lnTo>
                    <a:pt x="113" y="692"/>
                  </a:lnTo>
                  <a:lnTo>
                    <a:pt x="125" y="710"/>
                  </a:lnTo>
                  <a:lnTo>
                    <a:pt x="125" y="710"/>
                  </a:lnTo>
                  <a:lnTo>
                    <a:pt x="139" y="723"/>
                  </a:lnTo>
                  <a:lnTo>
                    <a:pt x="153" y="736"/>
                  </a:lnTo>
                  <a:lnTo>
                    <a:pt x="169" y="746"/>
                  </a:lnTo>
                  <a:lnTo>
                    <a:pt x="186" y="756"/>
                  </a:lnTo>
                  <a:lnTo>
                    <a:pt x="205" y="765"/>
                  </a:lnTo>
                  <a:lnTo>
                    <a:pt x="224" y="773"/>
                  </a:lnTo>
                  <a:lnTo>
                    <a:pt x="262" y="786"/>
                  </a:lnTo>
                  <a:lnTo>
                    <a:pt x="262" y="786"/>
                  </a:lnTo>
                  <a:lnTo>
                    <a:pt x="283" y="794"/>
                  </a:lnTo>
                  <a:lnTo>
                    <a:pt x="305" y="800"/>
                  </a:lnTo>
                  <a:lnTo>
                    <a:pt x="326" y="805"/>
                  </a:lnTo>
                  <a:lnTo>
                    <a:pt x="346" y="809"/>
                  </a:lnTo>
                  <a:lnTo>
                    <a:pt x="367" y="812"/>
                  </a:lnTo>
                  <a:lnTo>
                    <a:pt x="388" y="815"/>
                  </a:lnTo>
                  <a:lnTo>
                    <a:pt x="408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60" y="816"/>
                  </a:lnTo>
                  <a:lnTo>
                    <a:pt x="490" y="814"/>
                  </a:lnTo>
                  <a:lnTo>
                    <a:pt x="505" y="812"/>
                  </a:lnTo>
                  <a:lnTo>
                    <a:pt x="520" y="809"/>
                  </a:lnTo>
                  <a:lnTo>
                    <a:pt x="534" y="806"/>
                  </a:lnTo>
                  <a:lnTo>
                    <a:pt x="548" y="801"/>
                  </a:lnTo>
                  <a:lnTo>
                    <a:pt x="549" y="801"/>
                  </a:lnTo>
                  <a:lnTo>
                    <a:pt x="550" y="800"/>
                  </a:lnTo>
                  <a:lnTo>
                    <a:pt x="550" y="800"/>
                  </a:lnTo>
                  <a:lnTo>
                    <a:pt x="553" y="797"/>
                  </a:lnTo>
                  <a:lnTo>
                    <a:pt x="553" y="797"/>
                  </a:lnTo>
                  <a:lnTo>
                    <a:pt x="560" y="792"/>
                  </a:lnTo>
                  <a:lnTo>
                    <a:pt x="570" y="783"/>
                  </a:lnTo>
                  <a:lnTo>
                    <a:pt x="573" y="779"/>
                  </a:lnTo>
                  <a:lnTo>
                    <a:pt x="576" y="774"/>
                  </a:lnTo>
                  <a:lnTo>
                    <a:pt x="578" y="769"/>
                  </a:lnTo>
                  <a:lnTo>
                    <a:pt x="577" y="764"/>
                  </a:lnTo>
                  <a:lnTo>
                    <a:pt x="577" y="764"/>
                  </a:lnTo>
                  <a:lnTo>
                    <a:pt x="575" y="760"/>
                  </a:lnTo>
                  <a:lnTo>
                    <a:pt x="572" y="756"/>
                  </a:lnTo>
                  <a:lnTo>
                    <a:pt x="567" y="754"/>
                  </a:lnTo>
                  <a:lnTo>
                    <a:pt x="563" y="752"/>
                  </a:lnTo>
                  <a:lnTo>
                    <a:pt x="554" y="751"/>
                  </a:lnTo>
                  <a:lnTo>
                    <a:pt x="547" y="751"/>
                  </a:lnTo>
                  <a:lnTo>
                    <a:pt x="546" y="751"/>
                  </a:lnTo>
                  <a:lnTo>
                    <a:pt x="546" y="751"/>
                  </a:lnTo>
                  <a:lnTo>
                    <a:pt x="519" y="751"/>
                  </a:lnTo>
                  <a:lnTo>
                    <a:pt x="519" y="751"/>
                  </a:lnTo>
                  <a:lnTo>
                    <a:pt x="492" y="751"/>
                  </a:lnTo>
                  <a:lnTo>
                    <a:pt x="492" y="751"/>
                  </a:lnTo>
                  <a:lnTo>
                    <a:pt x="470" y="751"/>
                  </a:lnTo>
                  <a:lnTo>
                    <a:pt x="450" y="750"/>
                  </a:lnTo>
                  <a:lnTo>
                    <a:pt x="450" y="750"/>
                  </a:lnTo>
                  <a:lnTo>
                    <a:pt x="428" y="749"/>
                  </a:lnTo>
                  <a:lnTo>
                    <a:pt x="407" y="748"/>
                  </a:lnTo>
                  <a:lnTo>
                    <a:pt x="407" y="748"/>
                  </a:lnTo>
                  <a:lnTo>
                    <a:pt x="385" y="747"/>
                  </a:lnTo>
                  <a:lnTo>
                    <a:pt x="362" y="745"/>
                  </a:lnTo>
                  <a:lnTo>
                    <a:pt x="339" y="740"/>
                  </a:lnTo>
                  <a:lnTo>
                    <a:pt x="318" y="734"/>
                  </a:lnTo>
                  <a:lnTo>
                    <a:pt x="296" y="727"/>
                  </a:lnTo>
                  <a:lnTo>
                    <a:pt x="274" y="717"/>
                  </a:lnTo>
                  <a:lnTo>
                    <a:pt x="256" y="707"/>
                  </a:lnTo>
                  <a:lnTo>
                    <a:pt x="237" y="696"/>
                  </a:lnTo>
                  <a:lnTo>
                    <a:pt x="237" y="696"/>
                  </a:lnTo>
                  <a:lnTo>
                    <a:pt x="234" y="692"/>
                  </a:lnTo>
                  <a:lnTo>
                    <a:pt x="232" y="689"/>
                  </a:lnTo>
                  <a:lnTo>
                    <a:pt x="230" y="686"/>
                  </a:lnTo>
                  <a:lnTo>
                    <a:pt x="230" y="683"/>
                  </a:lnTo>
                  <a:lnTo>
                    <a:pt x="230" y="678"/>
                  </a:lnTo>
                  <a:lnTo>
                    <a:pt x="231" y="674"/>
                  </a:lnTo>
                  <a:lnTo>
                    <a:pt x="231" y="674"/>
                  </a:lnTo>
                  <a:lnTo>
                    <a:pt x="233" y="669"/>
                  </a:lnTo>
                  <a:lnTo>
                    <a:pt x="236" y="665"/>
                  </a:lnTo>
                  <a:lnTo>
                    <a:pt x="241" y="661"/>
                  </a:lnTo>
                  <a:lnTo>
                    <a:pt x="245" y="660"/>
                  </a:lnTo>
                  <a:lnTo>
                    <a:pt x="245" y="660"/>
                  </a:lnTo>
                  <a:lnTo>
                    <a:pt x="250" y="661"/>
                  </a:lnTo>
                  <a:lnTo>
                    <a:pt x="255" y="665"/>
                  </a:lnTo>
                  <a:lnTo>
                    <a:pt x="255" y="665"/>
                  </a:lnTo>
                  <a:lnTo>
                    <a:pt x="267" y="673"/>
                  </a:lnTo>
                  <a:lnTo>
                    <a:pt x="280" y="680"/>
                  </a:lnTo>
                  <a:lnTo>
                    <a:pt x="294" y="686"/>
                  </a:lnTo>
                  <a:lnTo>
                    <a:pt x="307" y="692"/>
                  </a:lnTo>
                  <a:lnTo>
                    <a:pt x="322" y="697"/>
                  </a:lnTo>
                  <a:lnTo>
                    <a:pt x="336" y="701"/>
                  </a:lnTo>
                  <a:lnTo>
                    <a:pt x="350" y="704"/>
                  </a:lnTo>
                  <a:lnTo>
                    <a:pt x="364" y="707"/>
                  </a:lnTo>
                  <a:lnTo>
                    <a:pt x="394" y="710"/>
                  </a:lnTo>
                  <a:lnTo>
                    <a:pt x="423" y="712"/>
                  </a:lnTo>
                  <a:lnTo>
                    <a:pt x="453" y="713"/>
                  </a:lnTo>
                  <a:lnTo>
                    <a:pt x="483" y="714"/>
                  </a:lnTo>
                  <a:lnTo>
                    <a:pt x="483" y="714"/>
                  </a:lnTo>
                  <a:lnTo>
                    <a:pt x="522" y="714"/>
                  </a:lnTo>
                  <a:lnTo>
                    <a:pt x="560" y="716"/>
                  </a:lnTo>
                  <a:lnTo>
                    <a:pt x="560" y="716"/>
                  </a:lnTo>
                  <a:lnTo>
                    <a:pt x="572" y="717"/>
                  </a:lnTo>
                  <a:lnTo>
                    <a:pt x="582" y="720"/>
                  </a:lnTo>
                  <a:lnTo>
                    <a:pt x="591" y="726"/>
                  </a:lnTo>
                  <a:lnTo>
                    <a:pt x="599" y="731"/>
                  </a:lnTo>
                  <a:lnTo>
                    <a:pt x="608" y="738"/>
                  </a:lnTo>
                  <a:lnTo>
                    <a:pt x="615" y="746"/>
                  </a:lnTo>
                  <a:lnTo>
                    <a:pt x="620" y="755"/>
                  </a:lnTo>
                  <a:lnTo>
                    <a:pt x="625" y="766"/>
                  </a:lnTo>
                  <a:lnTo>
                    <a:pt x="625" y="766"/>
                  </a:lnTo>
                  <a:lnTo>
                    <a:pt x="626" y="771"/>
                  </a:lnTo>
                  <a:lnTo>
                    <a:pt x="626" y="776"/>
                  </a:lnTo>
                  <a:lnTo>
                    <a:pt x="625" y="781"/>
                  </a:lnTo>
                  <a:lnTo>
                    <a:pt x="623" y="786"/>
                  </a:lnTo>
                  <a:lnTo>
                    <a:pt x="620" y="792"/>
                  </a:lnTo>
                  <a:lnTo>
                    <a:pt x="616" y="797"/>
                  </a:lnTo>
                  <a:lnTo>
                    <a:pt x="610" y="803"/>
                  </a:lnTo>
                  <a:lnTo>
                    <a:pt x="603" y="808"/>
                  </a:lnTo>
                  <a:lnTo>
                    <a:pt x="602" y="809"/>
                  </a:lnTo>
                  <a:lnTo>
                    <a:pt x="602" y="810"/>
                  </a:lnTo>
                  <a:lnTo>
                    <a:pt x="602" y="810"/>
                  </a:lnTo>
                  <a:lnTo>
                    <a:pt x="598" y="813"/>
                  </a:lnTo>
                  <a:lnTo>
                    <a:pt x="595" y="816"/>
                  </a:lnTo>
                  <a:lnTo>
                    <a:pt x="595" y="816"/>
                  </a:lnTo>
                  <a:lnTo>
                    <a:pt x="583" y="825"/>
                  </a:lnTo>
                  <a:lnTo>
                    <a:pt x="569" y="832"/>
                  </a:lnTo>
                  <a:lnTo>
                    <a:pt x="552" y="838"/>
                  </a:lnTo>
                  <a:lnTo>
                    <a:pt x="533" y="843"/>
                  </a:lnTo>
                  <a:lnTo>
                    <a:pt x="514" y="847"/>
                  </a:lnTo>
                  <a:lnTo>
                    <a:pt x="492" y="850"/>
                  </a:lnTo>
                  <a:lnTo>
                    <a:pt x="468" y="853"/>
                  </a:lnTo>
                  <a:lnTo>
                    <a:pt x="444" y="853"/>
                  </a:lnTo>
                  <a:lnTo>
                    <a:pt x="444" y="85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0" name="组合 959"/>
          <p:cNvGrpSpPr/>
          <p:nvPr/>
        </p:nvGrpSpPr>
        <p:grpSpPr>
          <a:xfrm>
            <a:off x="4868813" y="3748670"/>
            <a:ext cx="994833" cy="944033"/>
            <a:chOff x="4219575" y="3103563"/>
            <a:chExt cx="746125" cy="708025"/>
          </a:xfrm>
          <a:solidFill>
            <a:srgbClr val="1043AB"/>
          </a:solidFill>
        </p:grpSpPr>
        <p:sp>
          <p:nvSpPr>
            <p:cNvPr id="16740" name="Freeform 356"/>
            <p:cNvSpPr/>
            <p:nvPr/>
          </p:nvSpPr>
          <p:spPr bwMode="auto">
            <a:xfrm>
              <a:off x="4276725" y="3703638"/>
              <a:ext cx="17463" cy="603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2" y="18"/>
                </a:cxn>
                <a:cxn ang="0">
                  <a:pos x="20" y="31"/>
                </a:cxn>
                <a:cxn ang="0">
                  <a:pos x="12" y="57"/>
                </a:cxn>
                <a:cxn ang="0">
                  <a:pos x="7" y="69"/>
                </a:cxn>
                <a:cxn ang="0">
                  <a:pos x="4" y="83"/>
                </a:cxn>
                <a:cxn ang="0">
                  <a:pos x="1" y="95"/>
                </a:cxn>
                <a:cxn ang="0">
                  <a:pos x="0" y="109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9" y="111"/>
                </a:cxn>
                <a:cxn ang="0">
                  <a:pos x="10" y="109"/>
                </a:cxn>
                <a:cxn ang="0">
                  <a:pos x="10" y="109"/>
                </a:cxn>
                <a:cxn ang="0">
                  <a:pos x="11" y="95"/>
                </a:cxn>
                <a:cxn ang="0">
                  <a:pos x="14" y="83"/>
                </a:cxn>
                <a:cxn ang="0">
                  <a:pos x="17" y="69"/>
                </a:cxn>
                <a:cxn ang="0">
                  <a:pos x="21" y="57"/>
                </a:cxn>
                <a:cxn ang="0">
                  <a:pos x="29" y="31"/>
                </a:cxn>
                <a:cxn ang="0">
                  <a:pos x="32" y="18"/>
                </a:cxn>
                <a:cxn ang="0">
                  <a:pos x="33" y="4"/>
                </a:cxn>
                <a:cxn ang="0">
                  <a:pos x="33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3" h="114">
                  <a:moveTo>
                    <a:pt x="24" y="4"/>
                  </a:moveTo>
                  <a:lnTo>
                    <a:pt x="24" y="4"/>
                  </a:lnTo>
                  <a:lnTo>
                    <a:pt x="22" y="18"/>
                  </a:lnTo>
                  <a:lnTo>
                    <a:pt x="20" y="31"/>
                  </a:lnTo>
                  <a:lnTo>
                    <a:pt x="12" y="57"/>
                  </a:lnTo>
                  <a:lnTo>
                    <a:pt x="7" y="69"/>
                  </a:lnTo>
                  <a:lnTo>
                    <a:pt x="4" y="83"/>
                  </a:lnTo>
                  <a:lnTo>
                    <a:pt x="1" y="95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1" y="95"/>
                  </a:lnTo>
                  <a:lnTo>
                    <a:pt x="14" y="83"/>
                  </a:lnTo>
                  <a:lnTo>
                    <a:pt x="17" y="69"/>
                  </a:lnTo>
                  <a:lnTo>
                    <a:pt x="21" y="57"/>
                  </a:lnTo>
                  <a:lnTo>
                    <a:pt x="29" y="31"/>
                  </a:lnTo>
                  <a:lnTo>
                    <a:pt x="32" y="18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1" name="Freeform 357"/>
            <p:cNvSpPr/>
            <p:nvPr/>
          </p:nvSpPr>
          <p:spPr bwMode="auto">
            <a:xfrm>
              <a:off x="4314825" y="3724275"/>
              <a:ext cx="17463" cy="57150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23" y="4"/>
                </a:cxn>
                <a:cxn ang="0">
                  <a:pos x="18" y="17"/>
                </a:cxn>
                <a:cxn ang="0">
                  <a:pos x="14" y="29"/>
                </a:cxn>
                <a:cxn ang="0">
                  <a:pos x="9" y="43"/>
                </a:cxn>
                <a:cxn ang="0">
                  <a:pos x="4" y="55"/>
                </a:cxn>
                <a:cxn ang="0">
                  <a:pos x="4" y="55"/>
                </a:cxn>
                <a:cxn ang="0">
                  <a:pos x="2" y="68"/>
                </a:cxn>
                <a:cxn ang="0">
                  <a:pos x="1" y="80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9" y="105"/>
                </a:cxn>
                <a:cxn ang="0">
                  <a:pos x="9" y="105"/>
                </a:cxn>
                <a:cxn ang="0">
                  <a:pos x="9" y="93"/>
                </a:cxn>
                <a:cxn ang="0">
                  <a:pos x="11" y="83"/>
                </a:cxn>
                <a:cxn ang="0">
                  <a:pos x="13" y="62"/>
                </a:cxn>
                <a:cxn ang="0">
                  <a:pos x="13" y="62"/>
                </a:cxn>
                <a:cxn ang="0">
                  <a:pos x="14" y="55"/>
                </a:cxn>
                <a:cxn ang="0">
                  <a:pos x="16" y="48"/>
                </a:cxn>
                <a:cxn ang="0">
                  <a:pos x="21" y="33"/>
                </a:cxn>
                <a:cxn ang="0">
                  <a:pos x="27" y="20"/>
                </a:cxn>
                <a:cxn ang="0">
                  <a:pos x="33" y="6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33" h="109">
                  <a:moveTo>
                    <a:pt x="23" y="4"/>
                  </a:moveTo>
                  <a:lnTo>
                    <a:pt x="23" y="4"/>
                  </a:lnTo>
                  <a:lnTo>
                    <a:pt x="18" y="17"/>
                  </a:lnTo>
                  <a:lnTo>
                    <a:pt x="14" y="29"/>
                  </a:lnTo>
                  <a:lnTo>
                    <a:pt x="9" y="43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2" y="68"/>
                  </a:lnTo>
                  <a:lnTo>
                    <a:pt x="1" y="80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9" y="105"/>
                  </a:lnTo>
                  <a:lnTo>
                    <a:pt x="9" y="105"/>
                  </a:lnTo>
                  <a:lnTo>
                    <a:pt x="9" y="93"/>
                  </a:lnTo>
                  <a:lnTo>
                    <a:pt x="11" y="83"/>
                  </a:lnTo>
                  <a:lnTo>
                    <a:pt x="13" y="62"/>
                  </a:lnTo>
                  <a:lnTo>
                    <a:pt x="13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1" y="33"/>
                  </a:lnTo>
                  <a:lnTo>
                    <a:pt x="27" y="20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4"/>
                  </a:lnTo>
                  <a:lnTo>
                    <a:pt x="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2" name="Freeform 358"/>
            <p:cNvSpPr/>
            <p:nvPr/>
          </p:nvSpPr>
          <p:spPr bwMode="auto">
            <a:xfrm>
              <a:off x="4352925" y="3725863"/>
              <a:ext cx="22225" cy="5556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2" y="11"/>
                </a:cxn>
                <a:cxn ang="0">
                  <a:pos x="30" y="17"/>
                </a:cxn>
                <a:cxn ang="0">
                  <a:pos x="25" y="30"/>
                </a:cxn>
                <a:cxn ang="0">
                  <a:pos x="18" y="41"/>
                </a:cxn>
                <a:cxn ang="0">
                  <a:pos x="13" y="52"/>
                </a:cxn>
                <a:cxn ang="0">
                  <a:pos x="13" y="52"/>
                </a:cxn>
                <a:cxn ang="0">
                  <a:pos x="9" y="64"/>
                </a:cxn>
                <a:cxn ang="0">
                  <a:pos x="5" y="7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8" y="101"/>
                </a:cxn>
                <a:cxn ang="0">
                  <a:pos x="8" y="101"/>
                </a:cxn>
                <a:cxn ang="0">
                  <a:pos x="16" y="72"/>
                </a:cxn>
                <a:cxn ang="0">
                  <a:pos x="21" y="58"/>
                </a:cxn>
                <a:cxn ang="0">
                  <a:pos x="27" y="45"/>
                </a:cxn>
                <a:cxn ang="0">
                  <a:pos x="27" y="45"/>
                </a:cxn>
                <a:cxn ang="0">
                  <a:pos x="36" y="25"/>
                </a:cxn>
                <a:cxn ang="0">
                  <a:pos x="40" y="15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104">
                  <a:moveTo>
                    <a:pt x="33" y="5"/>
                  </a:moveTo>
                  <a:lnTo>
                    <a:pt x="33" y="5"/>
                  </a:lnTo>
                  <a:lnTo>
                    <a:pt x="32" y="11"/>
                  </a:lnTo>
                  <a:lnTo>
                    <a:pt x="30" y="17"/>
                  </a:lnTo>
                  <a:lnTo>
                    <a:pt x="25" y="30"/>
                  </a:lnTo>
                  <a:lnTo>
                    <a:pt x="18" y="41"/>
                  </a:lnTo>
                  <a:lnTo>
                    <a:pt x="13" y="52"/>
                  </a:lnTo>
                  <a:lnTo>
                    <a:pt x="13" y="52"/>
                  </a:lnTo>
                  <a:lnTo>
                    <a:pt x="9" y="64"/>
                  </a:lnTo>
                  <a:lnTo>
                    <a:pt x="5" y="7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8" y="101"/>
                  </a:lnTo>
                  <a:lnTo>
                    <a:pt x="8" y="101"/>
                  </a:lnTo>
                  <a:lnTo>
                    <a:pt x="16" y="72"/>
                  </a:lnTo>
                  <a:lnTo>
                    <a:pt x="21" y="58"/>
                  </a:lnTo>
                  <a:lnTo>
                    <a:pt x="27" y="45"/>
                  </a:lnTo>
                  <a:lnTo>
                    <a:pt x="27" y="45"/>
                  </a:lnTo>
                  <a:lnTo>
                    <a:pt x="36" y="25"/>
                  </a:lnTo>
                  <a:lnTo>
                    <a:pt x="40" y="1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3" name="Freeform 359"/>
            <p:cNvSpPr/>
            <p:nvPr/>
          </p:nvSpPr>
          <p:spPr bwMode="auto">
            <a:xfrm>
              <a:off x="4387850" y="3729038"/>
              <a:ext cx="26988" cy="571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1" y="10"/>
                </a:cxn>
                <a:cxn ang="0">
                  <a:pos x="40" y="15"/>
                </a:cxn>
                <a:cxn ang="0">
                  <a:pos x="35" y="26"/>
                </a:cxn>
                <a:cxn ang="0">
                  <a:pos x="24" y="44"/>
                </a:cxn>
                <a:cxn ang="0">
                  <a:pos x="24" y="44"/>
                </a:cxn>
                <a:cxn ang="0">
                  <a:pos x="22" y="49"/>
                </a:cxn>
                <a:cxn ang="0">
                  <a:pos x="20" y="56"/>
                </a:cxn>
                <a:cxn ang="0">
                  <a:pos x="16" y="67"/>
                </a:cxn>
                <a:cxn ang="0">
                  <a:pos x="16" y="67"/>
                </a:cxn>
                <a:cxn ang="0">
                  <a:pos x="9" y="84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8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22" y="77"/>
                </a:cxn>
                <a:cxn ang="0">
                  <a:pos x="22" y="77"/>
                </a:cxn>
                <a:cxn ang="0">
                  <a:pos x="25" y="70"/>
                </a:cxn>
                <a:cxn ang="0">
                  <a:pos x="28" y="62"/>
                </a:cxn>
                <a:cxn ang="0">
                  <a:pos x="31" y="53"/>
                </a:cxn>
                <a:cxn ang="0">
                  <a:pos x="34" y="46"/>
                </a:cxn>
                <a:cxn ang="0">
                  <a:pos x="34" y="46"/>
                </a:cxn>
                <a:cxn ang="0">
                  <a:pos x="45" y="26"/>
                </a:cxn>
                <a:cxn ang="0">
                  <a:pos x="49" y="15"/>
                </a:cxn>
                <a:cxn ang="0">
                  <a:pos x="51" y="10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108">
                  <a:moveTo>
                    <a:pt x="42" y="4"/>
                  </a:moveTo>
                  <a:lnTo>
                    <a:pt x="42" y="4"/>
                  </a:lnTo>
                  <a:lnTo>
                    <a:pt x="41" y="10"/>
                  </a:lnTo>
                  <a:lnTo>
                    <a:pt x="40" y="15"/>
                  </a:lnTo>
                  <a:lnTo>
                    <a:pt x="35" y="26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2" y="49"/>
                  </a:lnTo>
                  <a:lnTo>
                    <a:pt x="20" y="56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9" y="84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25" y="70"/>
                  </a:lnTo>
                  <a:lnTo>
                    <a:pt x="28" y="62"/>
                  </a:lnTo>
                  <a:lnTo>
                    <a:pt x="31" y="53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45" y="26"/>
                  </a:lnTo>
                  <a:lnTo>
                    <a:pt x="49" y="15"/>
                  </a:lnTo>
                  <a:lnTo>
                    <a:pt x="51" y="10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4" name="Freeform 360"/>
            <p:cNvSpPr/>
            <p:nvPr/>
          </p:nvSpPr>
          <p:spPr bwMode="auto">
            <a:xfrm>
              <a:off x="4438650" y="3730625"/>
              <a:ext cx="23813" cy="5556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37" y="5"/>
                </a:cxn>
                <a:cxn ang="0">
                  <a:pos x="35" y="17"/>
                </a:cxn>
                <a:cxn ang="0">
                  <a:pos x="32" y="29"/>
                </a:cxn>
                <a:cxn ang="0">
                  <a:pos x="27" y="41"/>
                </a:cxn>
                <a:cxn ang="0">
                  <a:pos x="21" y="53"/>
                </a:cxn>
                <a:cxn ang="0">
                  <a:pos x="8" y="75"/>
                </a:cxn>
                <a:cxn ang="0">
                  <a:pos x="3" y="87"/>
                </a:cxn>
                <a:cxn ang="0">
                  <a:pos x="0" y="99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2" y="89"/>
                </a:cxn>
                <a:cxn ang="0">
                  <a:pos x="17" y="76"/>
                </a:cxn>
                <a:cxn ang="0">
                  <a:pos x="30" y="54"/>
                </a:cxn>
                <a:cxn ang="0">
                  <a:pos x="36" y="42"/>
                </a:cxn>
                <a:cxn ang="0">
                  <a:pos x="41" y="30"/>
                </a:cxn>
                <a:cxn ang="0">
                  <a:pos x="45" y="1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7" y="5"/>
                </a:cxn>
                <a:cxn ang="0">
                  <a:pos x="37" y="5"/>
                </a:cxn>
              </a:cxnLst>
              <a:rect l="0" t="0" r="r" b="b"/>
              <a:pathLst>
                <a:path w="46" h="104">
                  <a:moveTo>
                    <a:pt x="37" y="5"/>
                  </a:moveTo>
                  <a:lnTo>
                    <a:pt x="37" y="5"/>
                  </a:lnTo>
                  <a:lnTo>
                    <a:pt x="35" y="17"/>
                  </a:lnTo>
                  <a:lnTo>
                    <a:pt x="32" y="29"/>
                  </a:lnTo>
                  <a:lnTo>
                    <a:pt x="27" y="41"/>
                  </a:lnTo>
                  <a:lnTo>
                    <a:pt x="21" y="53"/>
                  </a:lnTo>
                  <a:lnTo>
                    <a:pt x="8" y="75"/>
                  </a:lnTo>
                  <a:lnTo>
                    <a:pt x="3" y="8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2" y="89"/>
                  </a:lnTo>
                  <a:lnTo>
                    <a:pt x="17" y="76"/>
                  </a:lnTo>
                  <a:lnTo>
                    <a:pt x="30" y="54"/>
                  </a:lnTo>
                  <a:lnTo>
                    <a:pt x="36" y="42"/>
                  </a:lnTo>
                  <a:lnTo>
                    <a:pt x="41" y="30"/>
                  </a:lnTo>
                  <a:lnTo>
                    <a:pt x="45" y="17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7" y="5"/>
                  </a:lnTo>
                  <a:lnTo>
                    <a:pt x="3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5" name="Freeform 361"/>
            <p:cNvSpPr/>
            <p:nvPr/>
          </p:nvSpPr>
          <p:spPr bwMode="auto">
            <a:xfrm>
              <a:off x="4478338" y="3732213"/>
              <a:ext cx="25400" cy="52388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34" y="14"/>
                </a:cxn>
                <a:cxn ang="0">
                  <a:pos x="29" y="26"/>
                </a:cxn>
                <a:cxn ang="0">
                  <a:pos x="18" y="47"/>
                </a:cxn>
                <a:cxn ang="0">
                  <a:pos x="13" y="58"/>
                </a:cxn>
                <a:cxn ang="0">
                  <a:pos x="8" y="69"/>
                </a:cxn>
                <a:cxn ang="0">
                  <a:pos x="3" y="8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3" y="84"/>
                </a:cxn>
                <a:cxn ang="0">
                  <a:pos x="17" y="72"/>
                </a:cxn>
                <a:cxn ang="0">
                  <a:pos x="22" y="61"/>
                </a:cxn>
                <a:cxn ang="0">
                  <a:pos x="27" y="49"/>
                </a:cxn>
                <a:cxn ang="0">
                  <a:pos x="39" y="28"/>
                </a:cxn>
                <a:cxn ang="0">
                  <a:pos x="44" y="16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99">
                  <a:moveTo>
                    <a:pt x="39" y="3"/>
                  </a:moveTo>
                  <a:lnTo>
                    <a:pt x="39" y="3"/>
                  </a:lnTo>
                  <a:lnTo>
                    <a:pt x="34" y="14"/>
                  </a:lnTo>
                  <a:lnTo>
                    <a:pt x="29" y="26"/>
                  </a:lnTo>
                  <a:lnTo>
                    <a:pt x="18" y="47"/>
                  </a:lnTo>
                  <a:lnTo>
                    <a:pt x="13" y="58"/>
                  </a:lnTo>
                  <a:lnTo>
                    <a:pt x="8" y="69"/>
                  </a:lnTo>
                  <a:lnTo>
                    <a:pt x="3" y="8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3" y="84"/>
                  </a:lnTo>
                  <a:lnTo>
                    <a:pt x="17" y="72"/>
                  </a:lnTo>
                  <a:lnTo>
                    <a:pt x="22" y="61"/>
                  </a:lnTo>
                  <a:lnTo>
                    <a:pt x="27" y="49"/>
                  </a:lnTo>
                  <a:lnTo>
                    <a:pt x="39" y="28"/>
                  </a:lnTo>
                  <a:lnTo>
                    <a:pt x="44" y="16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6" name="Freeform 362"/>
            <p:cNvSpPr/>
            <p:nvPr/>
          </p:nvSpPr>
          <p:spPr bwMode="auto">
            <a:xfrm>
              <a:off x="4508500" y="3738563"/>
              <a:ext cx="19050" cy="55563"/>
            </a:xfrm>
            <a:custGeom>
              <a:avLst/>
              <a:gdLst/>
              <a:ahLst/>
              <a:cxnLst>
                <a:cxn ang="0">
                  <a:pos x="29" y="5"/>
                </a:cxn>
                <a:cxn ang="0">
                  <a:pos x="29" y="5"/>
                </a:cxn>
                <a:cxn ang="0">
                  <a:pos x="27" y="17"/>
                </a:cxn>
                <a:cxn ang="0">
                  <a:pos x="24" y="2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14" y="56"/>
                </a:cxn>
                <a:cxn ang="0">
                  <a:pos x="13" y="61"/>
                </a:cxn>
                <a:cxn ang="0">
                  <a:pos x="12" y="73"/>
                </a:cxn>
                <a:cxn ang="0">
                  <a:pos x="12" y="73"/>
                </a:cxn>
                <a:cxn ang="0">
                  <a:pos x="9" y="79"/>
                </a:cxn>
                <a:cxn ang="0">
                  <a:pos x="7" y="85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2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15" y="92"/>
                </a:cxn>
                <a:cxn ang="0">
                  <a:pos x="19" y="81"/>
                </a:cxn>
                <a:cxn ang="0">
                  <a:pos x="22" y="70"/>
                </a:cxn>
                <a:cxn ang="0">
                  <a:pos x="24" y="57"/>
                </a:cxn>
                <a:cxn ang="0">
                  <a:pos x="24" y="57"/>
                </a:cxn>
                <a:cxn ang="0">
                  <a:pos x="25" y="51"/>
                </a:cxn>
                <a:cxn ang="0">
                  <a:pos x="27" y="45"/>
                </a:cxn>
                <a:cxn ang="0">
                  <a:pos x="31" y="31"/>
                </a:cxn>
                <a:cxn ang="0">
                  <a:pos x="35" y="19"/>
                </a:cxn>
                <a:cxn ang="0">
                  <a:pos x="37" y="12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7" y="3"/>
                </a:cxn>
                <a:cxn ang="0">
                  <a:pos x="37" y="1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5"/>
                </a:cxn>
                <a:cxn ang="0">
                  <a:pos x="29" y="5"/>
                </a:cxn>
              </a:cxnLst>
              <a:rect l="0" t="0" r="r" b="b"/>
              <a:pathLst>
                <a:path w="38" h="105">
                  <a:moveTo>
                    <a:pt x="29" y="5"/>
                  </a:moveTo>
                  <a:lnTo>
                    <a:pt x="29" y="5"/>
                  </a:lnTo>
                  <a:lnTo>
                    <a:pt x="27" y="17"/>
                  </a:lnTo>
                  <a:lnTo>
                    <a:pt x="24" y="29"/>
                  </a:lnTo>
                  <a:lnTo>
                    <a:pt x="15" y="51"/>
                  </a:lnTo>
                  <a:lnTo>
                    <a:pt x="15" y="51"/>
                  </a:lnTo>
                  <a:lnTo>
                    <a:pt x="14" y="56"/>
                  </a:lnTo>
                  <a:lnTo>
                    <a:pt x="13" y="6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9" y="79"/>
                  </a:lnTo>
                  <a:lnTo>
                    <a:pt x="7" y="85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2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15" y="92"/>
                  </a:lnTo>
                  <a:lnTo>
                    <a:pt x="19" y="81"/>
                  </a:lnTo>
                  <a:lnTo>
                    <a:pt x="22" y="70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5" y="51"/>
                  </a:lnTo>
                  <a:lnTo>
                    <a:pt x="27" y="45"/>
                  </a:lnTo>
                  <a:lnTo>
                    <a:pt x="31" y="31"/>
                  </a:lnTo>
                  <a:lnTo>
                    <a:pt x="35" y="19"/>
                  </a:lnTo>
                  <a:lnTo>
                    <a:pt x="37" y="12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5"/>
                  </a:lnTo>
                  <a:lnTo>
                    <a:pt x="2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7" name="Freeform 363"/>
            <p:cNvSpPr/>
            <p:nvPr/>
          </p:nvSpPr>
          <p:spPr bwMode="auto">
            <a:xfrm>
              <a:off x="4545013" y="3736975"/>
              <a:ext cx="15875" cy="492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16"/>
                </a:cxn>
                <a:cxn ang="0">
                  <a:pos x="17" y="26"/>
                </a:cxn>
                <a:cxn ang="0">
                  <a:pos x="13" y="47"/>
                </a:cxn>
                <a:cxn ang="0">
                  <a:pos x="8" y="68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6" y="94"/>
                </a:cxn>
                <a:cxn ang="0">
                  <a:pos x="7" y="94"/>
                </a:cxn>
                <a:cxn ang="0">
                  <a:pos x="9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17" y="69"/>
                </a:cxn>
                <a:cxn ang="0">
                  <a:pos x="22" y="49"/>
                </a:cxn>
                <a:cxn ang="0">
                  <a:pos x="27" y="27"/>
                </a:cxn>
                <a:cxn ang="0">
                  <a:pos x="28" y="16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94">
                  <a:moveTo>
                    <a:pt x="19" y="4"/>
                  </a:moveTo>
                  <a:lnTo>
                    <a:pt x="19" y="4"/>
                  </a:lnTo>
                  <a:lnTo>
                    <a:pt x="19" y="16"/>
                  </a:lnTo>
                  <a:lnTo>
                    <a:pt x="17" y="26"/>
                  </a:lnTo>
                  <a:lnTo>
                    <a:pt x="13" y="47"/>
                  </a:lnTo>
                  <a:lnTo>
                    <a:pt x="8" y="6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6" y="94"/>
                  </a:lnTo>
                  <a:lnTo>
                    <a:pt x="7" y="94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17" y="69"/>
                  </a:lnTo>
                  <a:lnTo>
                    <a:pt x="22" y="49"/>
                  </a:lnTo>
                  <a:lnTo>
                    <a:pt x="27" y="27"/>
                  </a:lnTo>
                  <a:lnTo>
                    <a:pt x="28" y="16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8" name="Freeform 364"/>
            <p:cNvSpPr/>
            <p:nvPr/>
          </p:nvSpPr>
          <p:spPr bwMode="auto">
            <a:xfrm>
              <a:off x="4605338" y="3643313"/>
              <a:ext cx="47625" cy="8255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79" y="12"/>
                </a:cxn>
                <a:cxn ang="0">
                  <a:pos x="74" y="16"/>
                </a:cxn>
                <a:cxn ang="0">
                  <a:pos x="63" y="24"/>
                </a:cxn>
                <a:cxn ang="0">
                  <a:pos x="61" y="27"/>
                </a:cxn>
                <a:cxn ang="0">
                  <a:pos x="56" y="41"/>
                </a:cxn>
                <a:cxn ang="0">
                  <a:pos x="50" y="50"/>
                </a:cxn>
                <a:cxn ang="0">
                  <a:pos x="37" y="68"/>
                </a:cxn>
                <a:cxn ang="0">
                  <a:pos x="31" y="77"/>
                </a:cxn>
                <a:cxn ang="0">
                  <a:pos x="12" y="109"/>
                </a:cxn>
                <a:cxn ang="0">
                  <a:pos x="4" y="127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9"/>
                </a:cxn>
                <a:cxn ang="0">
                  <a:pos x="2" y="154"/>
                </a:cxn>
                <a:cxn ang="0">
                  <a:pos x="5" y="155"/>
                </a:cxn>
                <a:cxn ang="0">
                  <a:pos x="8" y="154"/>
                </a:cxn>
                <a:cxn ang="0">
                  <a:pos x="9" y="149"/>
                </a:cxn>
                <a:cxn ang="0">
                  <a:pos x="10" y="143"/>
                </a:cxn>
                <a:cxn ang="0">
                  <a:pos x="15" y="125"/>
                </a:cxn>
                <a:cxn ang="0">
                  <a:pos x="26" y="101"/>
                </a:cxn>
                <a:cxn ang="0">
                  <a:pos x="41" y="78"/>
                </a:cxn>
                <a:cxn ang="0">
                  <a:pos x="56" y="57"/>
                </a:cxn>
                <a:cxn ang="0">
                  <a:pos x="65" y="42"/>
                </a:cxn>
                <a:cxn ang="0">
                  <a:pos x="75" y="27"/>
                </a:cxn>
                <a:cxn ang="0">
                  <a:pos x="81" y="23"/>
                </a:cxn>
                <a:cxn ang="0">
                  <a:pos x="88" y="12"/>
                </a:cxn>
                <a:cxn ang="0">
                  <a:pos x="90" y="5"/>
                </a:cxn>
                <a:cxn ang="0">
                  <a:pos x="89" y="2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</a:cxnLst>
              <a:rect l="0" t="0" r="r" b="b"/>
              <a:pathLst>
                <a:path w="90" h="155">
                  <a:moveTo>
                    <a:pt x="81" y="3"/>
                  </a:moveTo>
                  <a:lnTo>
                    <a:pt x="81" y="3"/>
                  </a:lnTo>
                  <a:lnTo>
                    <a:pt x="80" y="8"/>
                  </a:lnTo>
                  <a:lnTo>
                    <a:pt x="79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69" y="19"/>
                  </a:lnTo>
                  <a:lnTo>
                    <a:pt x="63" y="24"/>
                  </a:lnTo>
                  <a:lnTo>
                    <a:pt x="63" y="24"/>
                  </a:lnTo>
                  <a:lnTo>
                    <a:pt x="61" y="27"/>
                  </a:lnTo>
                  <a:lnTo>
                    <a:pt x="59" y="33"/>
                  </a:lnTo>
                  <a:lnTo>
                    <a:pt x="56" y="41"/>
                  </a:lnTo>
                  <a:lnTo>
                    <a:pt x="56" y="41"/>
                  </a:lnTo>
                  <a:lnTo>
                    <a:pt x="50" y="50"/>
                  </a:lnTo>
                  <a:lnTo>
                    <a:pt x="43" y="58"/>
                  </a:lnTo>
                  <a:lnTo>
                    <a:pt x="37" y="68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22" y="92"/>
                  </a:lnTo>
                  <a:lnTo>
                    <a:pt x="12" y="109"/>
                  </a:lnTo>
                  <a:lnTo>
                    <a:pt x="8" y="117"/>
                  </a:lnTo>
                  <a:lnTo>
                    <a:pt x="4" y="127"/>
                  </a:lnTo>
                  <a:lnTo>
                    <a:pt x="2" y="135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5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8" y="154"/>
                  </a:lnTo>
                  <a:lnTo>
                    <a:pt x="9" y="151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10" y="143"/>
                  </a:lnTo>
                  <a:lnTo>
                    <a:pt x="10" y="137"/>
                  </a:lnTo>
                  <a:lnTo>
                    <a:pt x="15" y="125"/>
                  </a:lnTo>
                  <a:lnTo>
                    <a:pt x="20" y="112"/>
                  </a:lnTo>
                  <a:lnTo>
                    <a:pt x="26" y="101"/>
                  </a:lnTo>
                  <a:lnTo>
                    <a:pt x="34" y="89"/>
                  </a:lnTo>
                  <a:lnTo>
                    <a:pt x="41" y="78"/>
                  </a:lnTo>
                  <a:lnTo>
                    <a:pt x="56" y="57"/>
                  </a:lnTo>
                  <a:lnTo>
                    <a:pt x="56" y="57"/>
                  </a:lnTo>
                  <a:lnTo>
                    <a:pt x="61" y="49"/>
                  </a:lnTo>
                  <a:lnTo>
                    <a:pt x="65" y="42"/>
                  </a:lnTo>
                  <a:lnTo>
                    <a:pt x="69" y="34"/>
                  </a:lnTo>
                  <a:lnTo>
                    <a:pt x="75" y="27"/>
                  </a:lnTo>
                  <a:lnTo>
                    <a:pt x="75" y="27"/>
                  </a:lnTo>
                  <a:lnTo>
                    <a:pt x="81" y="23"/>
                  </a:lnTo>
                  <a:lnTo>
                    <a:pt x="85" y="18"/>
                  </a:lnTo>
                  <a:lnTo>
                    <a:pt x="88" y="12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49" name="Freeform 365"/>
            <p:cNvSpPr/>
            <p:nvPr/>
          </p:nvSpPr>
          <p:spPr bwMode="auto">
            <a:xfrm>
              <a:off x="4610100" y="3646488"/>
              <a:ext cx="71438" cy="104775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5" y="9"/>
                </a:cxn>
                <a:cxn ang="0">
                  <a:pos x="105" y="17"/>
                </a:cxn>
                <a:cxn ang="0">
                  <a:pos x="96" y="27"/>
                </a:cxn>
                <a:cxn ang="0">
                  <a:pos x="87" y="37"/>
                </a:cxn>
                <a:cxn ang="0">
                  <a:pos x="80" y="47"/>
                </a:cxn>
                <a:cxn ang="0">
                  <a:pos x="73" y="59"/>
                </a:cxn>
                <a:cxn ang="0">
                  <a:pos x="59" y="82"/>
                </a:cxn>
                <a:cxn ang="0">
                  <a:pos x="59" y="82"/>
                </a:cxn>
                <a:cxn ang="0">
                  <a:pos x="44" y="109"/>
                </a:cxn>
                <a:cxn ang="0">
                  <a:pos x="28" y="136"/>
                </a:cxn>
                <a:cxn ang="0">
                  <a:pos x="13" y="164"/>
                </a:cxn>
                <a:cxn ang="0">
                  <a:pos x="7" y="178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7"/>
                </a:cxn>
                <a:cxn ang="0">
                  <a:pos x="2" y="198"/>
                </a:cxn>
                <a:cxn ang="0">
                  <a:pos x="3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10" y="196"/>
                </a:cxn>
                <a:cxn ang="0">
                  <a:pos x="10" y="196"/>
                </a:cxn>
                <a:cxn ang="0">
                  <a:pos x="15" y="183"/>
                </a:cxn>
                <a:cxn ang="0">
                  <a:pos x="21" y="170"/>
                </a:cxn>
                <a:cxn ang="0">
                  <a:pos x="33" y="147"/>
                </a:cxn>
                <a:cxn ang="0">
                  <a:pos x="47" y="124"/>
                </a:cxn>
                <a:cxn ang="0">
                  <a:pos x="60" y="100"/>
                </a:cxn>
                <a:cxn ang="0">
                  <a:pos x="60" y="100"/>
                </a:cxn>
                <a:cxn ang="0">
                  <a:pos x="74" y="74"/>
                </a:cxn>
                <a:cxn ang="0">
                  <a:pos x="82" y="62"/>
                </a:cxn>
                <a:cxn ang="0">
                  <a:pos x="89" y="49"/>
                </a:cxn>
                <a:cxn ang="0">
                  <a:pos x="98" y="38"/>
                </a:cxn>
                <a:cxn ang="0">
                  <a:pos x="108" y="28"/>
                </a:cxn>
                <a:cxn ang="0">
                  <a:pos x="119" y="17"/>
                </a:cxn>
                <a:cxn ang="0">
                  <a:pos x="130" y="9"/>
                </a:cxn>
                <a:cxn ang="0">
                  <a:pos x="130" y="9"/>
                </a:cxn>
                <a:cxn ang="0">
                  <a:pos x="133" y="7"/>
                </a:cxn>
                <a:cxn ang="0">
                  <a:pos x="134" y="6"/>
                </a:cxn>
                <a:cxn ang="0">
                  <a:pos x="133" y="4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29" y="0"/>
                </a:cxn>
                <a:cxn ang="0">
                  <a:pos x="128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99">
                  <a:moveTo>
                    <a:pt x="126" y="1"/>
                  </a:moveTo>
                  <a:lnTo>
                    <a:pt x="126" y="1"/>
                  </a:lnTo>
                  <a:lnTo>
                    <a:pt x="115" y="9"/>
                  </a:lnTo>
                  <a:lnTo>
                    <a:pt x="105" y="17"/>
                  </a:lnTo>
                  <a:lnTo>
                    <a:pt x="96" y="27"/>
                  </a:lnTo>
                  <a:lnTo>
                    <a:pt x="87" y="37"/>
                  </a:lnTo>
                  <a:lnTo>
                    <a:pt x="80" y="47"/>
                  </a:lnTo>
                  <a:lnTo>
                    <a:pt x="73" y="59"/>
                  </a:lnTo>
                  <a:lnTo>
                    <a:pt x="59" y="82"/>
                  </a:lnTo>
                  <a:lnTo>
                    <a:pt x="59" y="82"/>
                  </a:lnTo>
                  <a:lnTo>
                    <a:pt x="44" y="109"/>
                  </a:lnTo>
                  <a:lnTo>
                    <a:pt x="28" y="136"/>
                  </a:lnTo>
                  <a:lnTo>
                    <a:pt x="13" y="164"/>
                  </a:lnTo>
                  <a:lnTo>
                    <a:pt x="7" y="178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7"/>
                  </a:lnTo>
                  <a:lnTo>
                    <a:pt x="2" y="198"/>
                  </a:lnTo>
                  <a:lnTo>
                    <a:pt x="3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6"/>
                  </a:lnTo>
                  <a:lnTo>
                    <a:pt x="10" y="196"/>
                  </a:lnTo>
                  <a:lnTo>
                    <a:pt x="15" y="183"/>
                  </a:lnTo>
                  <a:lnTo>
                    <a:pt x="21" y="170"/>
                  </a:lnTo>
                  <a:lnTo>
                    <a:pt x="33" y="147"/>
                  </a:lnTo>
                  <a:lnTo>
                    <a:pt x="47" y="12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74" y="74"/>
                  </a:lnTo>
                  <a:lnTo>
                    <a:pt x="82" y="62"/>
                  </a:lnTo>
                  <a:lnTo>
                    <a:pt x="89" y="49"/>
                  </a:lnTo>
                  <a:lnTo>
                    <a:pt x="98" y="38"/>
                  </a:lnTo>
                  <a:lnTo>
                    <a:pt x="108" y="28"/>
                  </a:lnTo>
                  <a:lnTo>
                    <a:pt x="119" y="17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3" y="7"/>
                  </a:lnTo>
                  <a:lnTo>
                    <a:pt x="134" y="6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29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0" name="Freeform 366"/>
            <p:cNvSpPr/>
            <p:nvPr/>
          </p:nvSpPr>
          <p:spPr bwMode="auto">
            <a:xfrm>
              <a:off x="4624388" y="3638550"/>
              <a:ext cx="84138" cy="130175"/>
            </a:xfrm>
            <a:custGeom>
              <a:avLst/>
              <a:gdLst/>
              <a:ahLst/>
              <a:cxnLst>
                <a:cxn ang="0">
                  <a:pos x="152" y="1"/>
                </a:cxn>
                <a:cxn ang="0">
                  <a:pos x="137" y="15"/>
                </a:cxn>
                <a:cxn ang="0">
                  <a:pos x="123" y="30"/>
                </a:cxn>
                <a:cxn ang="0">
                  <a:pos x="99" y="66"/>
                </a:cxn>
                <a:cxn ang="0">
                  <a:pos x="67" y="121"/>
                </a:cxn>
                <a:cxn ang="0">
                  <a:pos x="56" y="138"/>
                </a:cxn>
                <a:cxn ang="0">
                  <a:pos x="32" y="174"/>
                </a:cxn>
                <a:cxn ang="0">
                  <a:pos x="12" y="211"/>
                </a:cxn>
                <a:cxn ang="0">
                  <a:pos x="1" y="229"/>
                </a:cxn>
                <a:cxn ang="0">
                  <a:pos x="0" y="238"/>
                </a:cxn>
                <a:cxn ang="0">
                  <a:pos x="4" y="246"/>
                </a:cxn>
                <a:cxn ang="0">
                  <a:pos x="6" y="247"/>
                </a:cxn>
                <a:cxn ang="0">
                  <a:pos x="12" y="246"/>
                </a:cxn>
                <a:cxn ang="0">
                  <a:pos x="14" y="242"/>
                </a:cxn>
                <a:cxn ang="0">
                  <a:pos x="16" y="241"/>
                </a:cxn>
                <a:cxn ang="0">
                  <a:pos x="17" y="236"/>
                </a:cxn>
                <a:cxn ang="0">
                  <a:pos x="15" y="234"/>
                </a:cxn>
                <a:cxn ang="0">
                  <a:pos x="12" y="234"/>
                </a:cxn>
                <a:cxn ang="0">
                  <a:pos x="10" y="234"/>
                </a:cxn>
                <a:cxn ang="0">
                  <a:pos x="12" y="229"/>
                </a:cxn>
                <a:cxn ang="0">
                  <a:pos x="22" y="210"/>
                </a:cxn>
                <a:cxn ang="0">
                  <a:pos x="33" y="191"/>
                </a:cxn>
                <a:cxn ang="0">
                  <a:pos x="53" y="160"/>
                </a:cxn>
                <a:cxn ang="0">
                  <a:pos x="73" y="129"/>
                </a:cxn>
                <a:cxn ang="0">
                  <a:pos x="92" y="98"/>
                </a:cxn>
                <a:cxn ang="0">
                  <a:pos x="121" y="50"/>
                </a:cxn>
                <a:cxn ang="0">
                  <a:pos x="144" y="21"/>
                </a:cxn>
                <a:cxn ang="0">
                  <a:pos x="157" y="10"/>
                </a:cxn>
                <a:cxn ang="0">
                  <a:pos x="158" y="9"/>
                </a:cxn>
                <a:cxn ang="0">
                  <a:pos x="158" y="2"/>
                </a:cxn>
                <a:cxn ang="0">
                  <a:pos x="156" y="0"/>
                </a:cxn>
                <a:cxn ang="0">
                  <a:pos x="152" y="1"/>
                </a:cxn>
              </a:cxnLst>
              <a:rect l="0" t="0" r="r" b="b"/>
              <a:pathLst>
                <a:path w="159" h="247">
                  <a:moveTo>
                    <a:pt x="152" y="1"/>
                  </a:moveTo>
                  <a:lnTo>
                    <a:pt x="152" y="1"/>
                  </a:lnTo>
                  <a:lnTo>
                    <a:pt x="145" y="8"/>
                  </a:lnTo>
                  <a:lnTo>
                    <a:pt x="137" y="15"/>
                  </a:lnTo>
                  <a:lnTo>
                    <a:pt x="129" y="23"/>
                  </a:lnTo>
                  <a:lnTo>
                    <a:pt x="123" y="30"/>
                  </a:lnTo>
                  <a:lnTo>
                    <a:pt x="111" y="48"/>
                  </a:lnTo>
                  <a:lnTo>
                    <a:pt x="99" y="66"/>
                  </a:lnTo>
                  <a:lnTo>
                    <a:pt x="79" y="103"/>
                  </a:lnTo>
                  <a:lnTo>
                    <a:pt x="67" y="121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44" y="155"/>
                  </a:lnTo>
                  <a:lnTo>
                    <a:pt x="32" y="174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6" y="219"/>
                  </a:lnTo>
                  <a:lnTo>
                    <a:pt x="1" y="229"/>
                  </a:lnTo>
                  <a:lnTo>
                    <a:pt x="0" y="233"/>
                  </a:lnTo>
                  <a:lnTo>
                    <a:pt x="0" y="238"/>
                  </a:lnTo>
                  <a:lnTo>
                    <a:pt x="1" y="242"/>
                  </a:lnTo>
                  <a:lnTo>
                    <a:pt x="4" y="246"/>
                  </a:lnTo>
                  <a:lnTo>
                    <a:pt x="4" y="246"/>
                  </a:lnTo>
                  <a:lnTo>
                    <a:pt x="6" y="247"/>
                  </a:lnTo>
                  <a:lnTo>
                    <a:pt x="9" y="247"/>
                  </a:lnTo>
                  <a:lnTo>
                    <a:pt x="12" y="246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6" y="241"/>
                  </a:lnTo>
                  <a:lnTo>
                    <a:pt x="17" y="240"/>
                  </a:lnTo>
                  <a:lnTo>
                    <a:pt x="17" y="236"/>
                  </a:lnTo>
                  <a:lnTo>
                    <a:pt x="16" y="235"/>
                  </a:lnTo>
                  <a:lnTo>
                    <a:pt x="15" y="234"/>
                  </a:lnTo>
                  <a:lnTo>
                    <a:pt x="14" y="233"/>
                  </a:lnTo>
                  <a:lnTo>
                    <a:pt x="12" y="234"/>
                  </a:lnTo>
                  <a:lnTo>
                    <a:pt x="12" y="234"/>
                  </a:lnTo>
                  <a:lnTo>
                    <a:pt x="10" y="234"/>
                  </a:lnTo>
                  <a:lnTo>
                    <a:pt x="10" y="234"/>
                  </a:lnTo>
                  <a:lnTo>
                    <a:pt x="12" y="229"/>
                  </a:lnTo>
                  <a:lnTo>
                    <a:pt x="15" y="222"/>
                  </a:lnTo>
                  <a:lnTo>
                    <a:pt x="22" y="210"/>
                  </a:lnTo>
                  <a:lnTo>
                    <a:pt x="33" y="191"/>
                  </a:lnTo>
                  <a:lnTo>
                    <a:pt x="33" y="191"/>
                  </a:lnTo>
                  <a:lnTo>
                    <a:pt x="43" y="176"/>
                  </a:lnTo>
                  <a:lnTo>
                    <a:pt x="53" y="160"/>
                  </a:lnTo>
                  <a:lnTo>
                    <a:pt x="73" y="129"/>
                  </a:lnTo>
                  <a:lnTo>
                    <a:pt x="73" y="129"/>
                  </a:lnTo>
                  <a:lnTo>
                    <a:pt x="83" y="114"/>
                  </a:lnTo>
                  <a:lnTo>
                    <a:pt x="92" y="98"/>
                  </a:lnTo>
                  <a:lnTo>
                    <a:pt x="111" y="65"/>
                  </a:lnTo>
                  <a:lnTo>
                    <a:pt x="121" y="50"/>
                  </a:lnTo>
                  <a:lnTo>
                    <a:pt x="131" y="34"/>
                  </a:lnTo>
                  <a:lnTo>
                    <a:pt x="144" y="21"/>
                  </a:lnTo>
                  <a:lnTo>
                    <a:pt x="150" y="15"/>
                  </a:lnTo>
                  <a:lnTo>
                    <a:pt x="157" y="10"/>
                  </a:lnTo>
                  <a:lnTo>
                    <a:pt x="157" y="10"/>
                  </a:lnTo>
                  <a:lnTo>
                    <a:pt x="158" y="9"/>
                  </a:lnTo>
                  <a:lnTo>
                    <a:pt x="159" y="6"/>
                  </a:lnTo>
                  <a:lnTo>
                    <a:pt x="158" y="2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2" y="1"/>
                  </a:lnTo>
                  <a:lnTo>
                    <a:pt x="1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1" name="Freeform 367"/>
            <p:cNvSpPr/>
            <p:nvPr/>
          </p:nvSpPr>
          <p:spPr bwMode="auto">
            <a:xfrm>
              <a:off x="4648200" y="3646488"/>
              <a:ext cx="80963" cy="120650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32" y="14"/>
                </a:cxn>
                <a:cxn ang="0">
                  <a:pos x="120" y="28"/>
                </a:cxn>
                <a:cxn ang="0">
                  <a:pos x="110" y="41"/>
                </a:cxn>
                <a:cxn ang="0">
                  <a:pos x="100" y="54"/>
                </a:cxn>
                <a:cxn ang="0">
                  <a:pos x="81" y="83"/>
                </a:cxn>
                <a:cxn ang="0">
                  <a:pos x="63" y="113"/>
                </a:cxn>
                <a:cxn ang="0">
                  <a:pos x="63" y="113"/>
                </a:cxn>
                <a:cxn ang="0">
                  <a:pos x="47" y="141"/>
                </a:cxn>
                <a:cxn ang="0">
                  <a:pos x="32" y="169"/>
                </a:cxn>
                <a:cxn ang="0">
                  <a:pos x="32" y="169"/>
                </a:cxn>
                <a:cxn ang="0">
                  <a:pos x="24" y="182"/>
                </a:cxn>
                <a:cxn ang="0">
                  <a:pos x="15" y="195"/>
                </a:cxn>
                <a:cxn ang="0">
                  <a:pos x="7" y="207"/>
                </a:cxn>
                <a:cxn ang="0">
                  <a:pos x="1" y="221"/>
                </a:cxn>
                <a:cxn ang="0">
                  <a:pos x="1" y="221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2" y="227"/>
                </a:cxn>
                <a:cxn ang="0">
                  <a:pos x="5" y="228"/>
                </a:cxn>
                <a:cxn ang="0">
                  <a:pos x="9" y="228"/>
                </a:cxn>
                <a:cxn ang="0">
                  <a:pos x="9" y="228"/>
                </a:cxn>
                <a:cxn ang="0">
                  <a:pos x="12" y="227"/>
                </a:cxn>
                <a:cxn ang="0">
                  <a:pos x="14" y="224"/>
                </a:cxn>
                <a:cxn ang="0">
                  <a:pos x="13" y="221"/>
                </a:cxn>
                <a:cxn ang="0">
                  <a:pos x="12" y="219"/>
                </a:cxn>
                <a:cxn ang="0">
                  <a:pos x="12" y="219"/>
                </a:cxn>
                <a:cxn ang="0">
                  <a:pos x="17" y="209"/>
                </a:cxn>
                <a:cxn ang="0">
                  <a:pos x="23" y="200"/>
                </a:cxn>
                <a:cxn ang="0">
                  <a:pos x="36" y="180"/>
                </a:cxn>
                <a:cxn ang="0">
                  <a:pos x="36" y="180"/>
                </a:cxn>
                <a:cxn ang="0">
                  <a:pos x="52" y="153"/>
                </a:cxn>
                <a:cxn ang="0">
                  <a:pos x="67" y="125"/>
                </a:cxn>
                <a:cxn ang="0">
                  <a:pos x="67" y="125"/>
                </a:cxn>
                <a:cxn ang="0">
                  <a:pos x="85" y="94"/>
                </a:cxn>
                <a:cxn ang="0">
                  <a:pos x="105" y="64"/>
                </a:cxn>
                <a:cxn ang="0">
                  <a:pos x="115" y="49"/>
                </a:cxn>
                <a:cxn ang="0">
                  <a:pos x="127" y="35"/>
                </a:cxn>
                <a:cxn ang="0">
                  <a:pos x="138" y="21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0" y="3"/>
                </a:cxn>
                <a:cxn ang="0">
                  <a:pos x="149" y="2"/>
                </a:cxn>
                <a:cxn ang="0">
                  <a:pos x="148" y="1"/>
                </a:cxn>
                <a:cxn ang="0">
                  <a:pos x="146" y="0"/>
                </a:cxn>
                <a:cxn ang="0">
                  <a:pos x="145" y="0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1" h="228">
                  <a:moveTo>
                    <a:pt x="143" y="2"/>
                  </a:moveTo>
                  <a:lnTo>
                    <a:pt x="143" y="2"/>
                  </a:lnTo>
                  <a:lnTo>
                    <a:pt x="132" y="14"/>
                  </a:lnTo>
                  <a:lnTo>
                    <a:pt x="120" y="28"/>
                  </a:lnTo>
                  <a:lnTo>
                    <a:pt x="110" y="41"/>
                  </a:lnTo>
                  <a:lnTo>
                    <a:pt x="100" y="54"/>
                  </a:lnTo>
                  <a:lnTo>
                    <a:pt x="81" y="83"/>
                  </a:lnTo>
                  <a:lnTo>
                    <a:pt x="63" y="113"/>
                  </a:lnTo>
                  <a:lnTo>
                    <a:pt x="63" y="113"/>
                  </a:lnTo>
                  <a:lnTo>
                    <a:pt x="47" y="141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4" y="182"/>
                  </a:lnTo>
                  <a:lnTo>
                    <a:pt x="15" y="195"/>
                  </a:lnTo>
                  <a:lnTo>
                    <a:pt x="7" y="207"/>
                  </a:lnTo>
                  <a:lnTo>
                    <a:pt x="1" y="221"/>
                  </a:lnTo>
                  <a:lnTo>
                    <a:pt x="1" y="221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2" y="227"/>
                  </a:lnTo>
                  <a:lnTo>
                    <a:pt x="5" y="228"/>
                  </a:lnTo>
                  <a:lnTo>
                    <a:pt x="9" y="228"/>
                  </a:lnTo>
                  <a:lnTo>
                    <a:pt x="9" y="228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3" y="221"/>
                  </a:lnTo>
                  <a:lnTo>
                    <a:pt x="12" y="219"/>
                  </a:lnTo>
                  <a:lnTo>
                    <a:pt x="12" y="219"/>
                  </a:lnTo>
                  <a:lnTo>
                    <a:pt x="17" y="209"/>
                  </a:lnTo>
                  <a:lnTo>
                    <a:pt x="23" y="200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52" y="153"/>
                  </a:lnTo>
                  <a:lnTo>
                    <a:pt x="67" y="125"/>
                  </a:lnTo>
                  <a:lnTo>
                    <a:pt x="67" y="125"/>
                  </a:lnTo>
                  <a:lnTo>
                    <a:pt x="85" y="94"/>
                  </a:lnTo>
                  <a:lnTo>
                    <a:pt x="105" y="64"/>
                  </a:lnTo>
                  <a:lnTo>
                    <a:pt x="115" y="49"/>
                  </a:lnTo>
                  <a:lnTo>
                    <a:pt x="127" y="35"/>
                  </a:lnTo>
                  <a:lnTo>
                    <a:pt x="138" y="21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0" y="3"/>
                  </a:lnTo>
                  <a:lnTo>
                    <a:pt x="149" y="2"/>
                  </a:lnTo>
                  <a:lnTo>
                    <a:pt x="148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2" name="Freeform 368"/>
            <p:cNvSpPr/>
            <p:nvPr/>
          </p:nvSpPr>
          <p:spPr bwMode="auto">
            <a:xfrm>
              <a:off x="4708525" y="3648075"/>
              <a:ext cx="52388" cy="69850"/>
            </a:xfrm>
            <a:custGeom>
              <a:avLst/>
              <a:gdLst/>
              <a:ahLst/>
              <a:cxnLst>
                <a:cxn ang="0">
                  <a:pos x="92" y="1"/>
                </a:cxn>
                <a:cxn ang="0">
                  <a:pos x="92" y="1"/>
                </a:cxn>
                <a:cxn ang="0">
                  <a:pos x="79" y="15"/>
                </a:cxn>
                <a:cxn ang="0">
                  <a:pos x="66" y="30"/>
                </a:cxn>
                <a:cxn ang="0">
                  <a:pos x="54" y="44"/>
                </a:cxn>
                <a:cxn ang="0">
                  <a:pos x="43" y="60"/>
                </a:cxn>
                <a:cxn ang="0">
                  <a:pos x="21" y="92"/>
                </a:cxn>
                <a:cxn ang="0">
                  <a:pos x="1" y="125"/>
                </a:cxn>
                <a:cxn ang="0">
                  <a:pos x="1" y="125"/>
                </a:cxn>
                <a:cxn ang="0">
                  <a:pos x="0" y="127"/>
                </a:cxn>
                <a:cxn ang="0">
                  <a:pos x="1" y="129"/>
                </a:cxn>
                <a:cxn ang="0">
                  <a:pos x="1" y="131"/>
                </a:cxn>
                <a:cxn ang="0">
                  <a:pos x="3" y="132"/>
                </a:cxn>
                <a:cxn ang="0">
                  <a:pos x="4" y="132"/>
                </a:cxn>
                <a:cxn ang="0">
                  <a:pos x="6" y="132"/>
                </a:cxn>
                <a:cxn ang="0">
                  <a:pos x="8" y="132"/>
                </a:cxn>
                <a:cxn ang="0">
                  <a:pos x="10" y="130"/>
                </a:cxn>
                <a:cxn ang="0">
                  <a:pos x="10" y="130"/>
                </a:cxn>
                <a:cxn ang="0">
                  <a:pos x="29" y="97"/>
                </a:cxn>
                <a:cxn ang="0">
                  <a:pos x="50" y="66"/>
                </a:cxn>
                <a:cxn ang="0">
                  <a:pos x="61" y="51"/>
                </a:cxn>
                <a:cxn ang="0">
                  <a:pos x="74" y="36"/>
                </a:cxn>
                <a:cxn ang="0">
                  <a:pos x="86" y="22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2" y="1"/>
                </a:cxn>
              </a:cxnLst>
              <a:rect l="0" t="0" r="r" b="b"/>
              <a:pathLst>
                <a:path w="100" h="132">
                  <a:moveTo>
                    <a:pt x="92" y="1"/>
                  </a:moveTo>
                  <a:lnTo>
                    <a:pt x="92" y="1"/>
                  </a:lnTo>
                  <a:lnTo>
                    <a:pt x="79" y="15"/>
                  </a:lnTo>
                  <a:lnTo>
                    <a:pt x="66" y="30"/>
                  </a:lnTo>
                  <a:lnTo>
                    <a:pt x="54" y="44"/>
                  </a:lnTo>
                  <a:lnTo>
                    <a:pt x="43" y="60"/>
                  </a:lnTo>
                  <a:lnTo>
                    <a:pt x="21" y="92"/>
                  </a:lnTo>
                  <a:lnTo>
                    <a:pt x="1" y="125"/>
                  </a:lnTo>
                  <a:lnTo>
                    <a:pt x="1" y="125"/>
                  </a:lnTo>
                  <a:lnTo>
                    <a:pt x="0" y="127"/>
                  </a:lnTo>
                  <a:lnTo>
                    <a:pt x="1" y="129"/>
                  </a:lnTo>
                  <a:lnTo>
                    <a:pt x="1" y="131"/>
                  </a:lnTo>
                  <a:lnTo>
                    <a:pt x="3" y="132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8" y="132"/>
                  </a:lnTo>
                  <a:lnTo>
                    <a:pt x="10" y="130"/>
                  </a:lnTo>
                  <a:lnTo>
                    <a:pt x="10" y="130"/>
                  </a:lnTo>
                  <a:lnTo>
                    <a:pt x="29" y="97"/>
                  </a:lnTo>
                  <a:lnTo>
                    <a:pt x="50" y="66"/>
                  </a:lnTo>
                  <a:lnTo>
                    <a:pt x="61" y="51"/>
                  </a:lnTo>
                  <a:lnTo>
                    <a:pt x="74" y="36"/>
                  </a:lnTo>
                  <a:lnTo>
                    <a:pt x="86" y="22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3" name="Freeform 369"/>
            <p:cNvSpPr/>
            <p:nvPr/>
          </p:nvSpPr>
          <p:spPr bwMode="auto">
            <a:xfrm>
              <a:off x="4749800" y="3648075"/>
              <a:ext cx="39688" cy="5238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5" y="10"/>
                </a:cxn>
                <a:cxn ang="0">
                  <a:pos x="62" y="14"/>
                </a:cxn>
                <a:cxn ang="0">
                  <a:pos x="59" y="20"/>
                </a:cxn>
                <a:cxn ang="0">
                  <a:pos x="54" y="24"/>
                </a:cxn>
                <a:cxn ang="0">
                  <a:pos x="45" y="32"/>
                </a:cxn>
                <a:cxn ang="0">
                  <a:pos x="41" y="36"/>
                </a:cxn>
                <a:cxn ang="0">
                  <a:pos x="38" y="40"/>
                </a:cxn>
                <a:cxn ang="0">
                  <a:pos x="38" y="40"/>
                </a:cxn>
                <a:cxn ang="0">
                  <a:pos x="29" y="54"/>
                </a:cxn>
                <a:cxn ang="0">
                  <a:pos x="18" y="66"/>
                </a:cxn>
                <a:cxn ang="0">
                  <a:pos x="9" y="78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4" y="99"/>
                </a:cxn>
                <a:cxn ang="0">
                  <a:pos x="5" y="99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8" y="97"/>
                </a:cxn>
                <a:cxn ang="0">
                  <a:pos x="17" y="82"/>
                </a:cxn>
                <a:cxn ang="0">
                  <a:pos x="28" y="66"/>
                </a:cxn>
                <a:cxn ang="0">
                  <a:pos x="40" y="52"/>
                </a:cxn>
                <a:cxn ang="0">
                  <a:pos x="52" y="38"/>
                </a:cxn>
                <a:cxn ang="0">
                  <a:pos x="52" y="38"/>
                </a:cxn>
                <a:cxn ang="0">
                  <a:pos x="60" y="31"/>
                </a:cxn>
                <a:cxn ang="0">
                  <a:pos x="67" y="23"/>
                </a:cxn>
                <a:cxn ang="0">
                  <a:pos x="70" y="18"/>
                </a:cxn>
                <a:cxn ang="0">
                  <a:pos x="72" y="14"/>
                </a:cxn>
                <a:cxn ang="0">
                  <a:pos x="74" y="10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5" h="99">
                  <a:moveTo>
                    <a:pt x="66" y="4"/>
                  </a:moveTo>
                  <a:lnTo>
                    <a:pt x="66" y="4"/>
                  </a:lnTo>
                  <a:lnTo>
                    <a:pt x="65" y="10"/>
                  </a:lnTo>
                  <a:lnTo>
                    <a:pt x="62" y="14"/>
                  </a:lnTo>
                  <a:lnTo>
                    <a:pt x="59" y="20"/>
                  </a:lnTo>
                  <a:lnTo>
                    <a:pt x="54" y="24"/>
                  </a:lnTo>
                  <a:lnTo>
                    <a:pt x="45" y="32"/>
                  </a:lnTo>
                  <a:lnTo>
                    <a:pt x="41" y="36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29" y="54"/>
                  </a:lnTo>
                  <a:lnTo>
                    <a:pt x="18" y="66"/>
                  </a:lnTo>
                  <a:lnTo>
                    <a:pt x="9" y="78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4" y="99"/>
                  </a:lnTo>
                  <a:lnTo>
                    <a:pt x="5" y="99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17" y="82"/>
                  </a:lnTo>
                  <a:lnTo>
                    <a:pt x="28" y="66"/>
                  </a:lnTo>
                  <a:lnTo>
                    <a:pt x="40" y="52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60" y="31"/>
                  </a:lnTo>
                  <a:lnTo>
                    <a:pt x="67" y="23"/>
                  </a:lnTo>
                  <a:lnTo>
                    <a:pt x="70" y="18"/>
                  </a:lnTo>
                  <a:lnTo>
                    <a:pt x="72" y="14"/>
                  </a:lnTo>
                  <a:lnTo>
                    <a:pt x="74" y="1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4" name="Freeform 370"/>
            <p:cNvSpPr/>
            <p:nvPr/>
          </p:nvSpPr>
          <p:spPr bwMode="auto">
            <a:xfrm>
              <a:off x="4384675" y="3116263"/>
              <a:ext cx="22225" cy="38100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29" y="2"/>
                </a:cxn>
                <a:cxn ang="0">
                  <a:pos x="29" y="2"/>
                </a:cxn>
                <a:cxn ang="0">
                  <a:pos x="19" y="18"/>
                </a:cxn>
                <a:cxn ang="0">
                  <a:pos x="10" y="35"/>
                </a:cxn>
                <a:cxn ang="0">
                  <a:pos x="10" y="35"/>
                </a:cxn>
                <a:cxn ang="0">
                  <a:pos x="6" y="42"/>
                </a:cxn>
                <a:cxn ang="0">
                  <a:pos x="2" y="50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9" y="61"/>
                </a:cxn>
                <a:cxn ang="0">
                  <a:pos x="9" y="57"/>
                </a:cxn>
                <a:cxn ang="0">
                  <a:pos x="13" y="4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15"/>
                </a:cxn>
                <a:cxn ang="0">
                  <a:pos x="33" y="15"/>
                </a:cxn>
                <a:cxn ang="0">
                  <a:pos x="36" y="9"/>
                </a:cxn>
                <a:cxn ang="0">
                  <a:pos x="36" y="9"/>
                </a:cxn>
                <a:cxn ang="0">
                  <a:pos x="38" y="9"/>
                </a:cxn>
                <a:cxn ang="0">
                  <a:pos x="38" y="9"/>
                </a:cxn>
                <a:cxn ang="0">
                  <a:pos x="40" y="9"/>
                </a:cxn>
                <a:cxn ang="0">
                  <a:pos x="41" y="8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8" y="0"/>
                </a:cxn>
              </a:cxnLst>
              <a:rect l="0" t="0" r="r" b="b"/>
              <a:pathLst>
                <a:path w="42" h="70">
                  <a:moveTo>
                    <a:pt x="38" y="0"/>
                  </a:move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19" y="1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6" y="42"/>
                  </a:lnTo>
                  <a:lnTo>
                    <a:pt x="2" y="50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13" y="48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1" y="8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5" name="Freeform 371"/>
            <p:cNvSpPr/>
            <p:nvPr/>
          </p:nvSpPr>
          <p:spPr bwMode="auto">
            <a:xfrm>
              <a:off x="4446588" y="3108325"/>
              <a:ext cx="34925" cy="47625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46" y="15"/>
                </a:cxn>
                <a:cxn ang="0">
                  <a:pos x="36" y="26"/>
                </a:cxn>
                <a:cxn ang="0">
                  <a:pos x="26" y="39"/>
                </a:cxn>
                <a:cxn ang="0">
                  <a:pos x="16" y="50"/>
                </a:cxn>
                <a:cxn ang="0">
                  <a:pos x="16" y="50"/>
                </a:cxn>
                <a:cxn ang="0">
                  <a:pos x="10" y="58"/>
                </a:cxn>
                <a:cxn ang="0">
                  <a:pos x="4" y="69"/>
                </a:cxn>
                <a:cxn ang="0">
                  <a:pos x="1" y="75"/>
                </a:cxn>
                <a:cxn ang="0">
                  <a:pos x="0" y="80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4" y="89"/>
                </a:cxn>
                <a:cxn ang="0">
                  <a:pos x="4" y="89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9" y="90"/>
                </a:cxn>
                <a:cxn ang="0">
                  <a:pos x="11" y="89"/>
                </a:cxn>
                <a:cxn ang="0">
                  <a:pos x="12" y="87"/>
                </a:cxn>
                <a:cxn ang="0">
                  <a:pos x="12" y="86"/>
                </a:cxn>
                <a:cxn ang="0">
                  <a:pos x="12" y="84"/>
                </a:cxn>
                <a:cxn ang="0">
                  <a:pos x="11" y="82"/>
                </a:cxn>
                <a:cxn ang="0">
                  <a:pos x="11" y="82"/>
                </a:cxn>
                <a:cxn ang="0">
                  <a:pos x="10" y="80"/>
                </a:cxn>
                <a:cxn ang="0">
                  <a:pos x="10" y="77"/>
                </a:cxn>
                <a:cxn ang="0">
                  <a:pos x="12" y="74"/>
                </a:cxn>
                <a:cxn ang="0">
                  <a:pos x="14" y="69"/>
                </a:cxn>
                <a:cxn ang="0">
                  <a:pos x="21" y="57"/>
                </a:cxn>
                <a:cxn ang="0">
                  <a:pos x="31" y="46"/>
                </a:cxn>
                <a:cxn ang="0">
                  <a:pos x="51" y="22"/>
                </a:cxn>
                <a:cxn ang="0">
                  <a:pos x="63" y="8"/>
                </a:cxn>
                <a:cxn ang="0">
                  <a:pos x="63" y="8"/>
                </a:cxn>
                <a:cxn ang="0">
                  <a:pos x="65" y="6"/>
                </a:cxn>
                <a:cxn ang="0">
                  <a:pos x="65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6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5" h="90">
                  <a:moveTo>
                    <a:pt x="55" y="2"/>
                  </a:moveTo>
                  <a:lnTo>
                    <a:pt x="55" y="2"/>
                  </a:lnTo>
                  <a:lnTo>
                    <a:pt x="46" y="15"/>
                  </a:lnTo>
                  <a:lnTo>
                    <a:pt x="36" y="26"/>
                  </a:lnTo>
                  <a:lnTo>
                    <a:pt x="26" y="39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0" y="58"/>
                  </a:lnTo>
                  <a:lnTo>
                    <a:pt x="4" y="69"/>
                  </a:lnTo>
                  <a:lnTo>
                    <a:pt x="1" y="75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9" y="90"/>
                  </a:lnTo>
                  <a:lnTo>
                    <a:pt x="11" y="89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4"/>
                  </a:lnTo>
                  <a:lnTo>
                    <a:pt x="11" y="82"/>
                  </a:lnTo>
                  <a:lnTo>
                    <a:pt x="11" y="82"/>
                  </a:lnTo>
                  <a:lnTo>
                    <a:pt x="10" y="80"/>
                  </a:lnTo>
                  <a:lnTo>
                    <a:pt x="10" y="77"/>
                  </a:lnTo>
                  <a:lnTo>
                    <a:pt x="12" y="74"/>
                  </a:lnTo>
                  <a:lnTo>
                    <a:pt x="14" y="69"/>
                  </a:lnTo>
                  <a:lnTo>
                    <a:pt x="21" y="57"/>
                  </a:lnTo>
                  <a:lnTo>
                    <a:pt x="31" y="46"/>
                  </a:lnTo>
                  <a:lnTo>
                    <a:pt x="51" y="22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5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6" name="Freeform 372"/>
            <p:cNvSpPr/>
            <p:nvPr/>
          </p:nvSpPr>
          <p:spPr bwMode="auto">
            <a:xfrm>
              <a:off x="4516438" y="3119438"/>
              <a:ext cx="22225" cy="39688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34" y="1"/>
                </a:cxn>
                <a:cxn ang="0">
                  <a:pos x="29" y="5"/>
                </a:cxn>
                <a:cxn ang="0">
                  <a:pos x="24" y="10"/>
                </a:cxn>
                <a:cxn ang="0">
                  <a:pos x="16" y="21"/>
                </a:cxn>
                <a:cxn ang="0">
                  <a:pos x="10" y="33"/>
                </a:cxn>
                <a:cxn ang="0">
                  <a:pos x="5" y="45"/>
                </a:cxn>
                <a:cxn ang="0">
                  <a:pos x="5" y="45"/>
                </a:cxn>
                <a:cxn ang="0">
                  <a:pos x="3" y="54"/>
                </a:cxn>
                <a:cxn ang="0">
                  <a:pos x="0" y="63"/>
                </a:cxn>
                <a:cxn ang="0">
                  <a:pos x="0" y="67"/>
                </a:cxn>
                <a:cxn ang="0">
                  <a:pos x="2" y="71"/>
                </a:cxn>
                <a:cxn ang="0">
                  <a:pos x="4" y="73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75"/>
                </a:cxn>
                <a:cxn ang="0">
                  <a:pos x="12" y="74"/>
                </a:cxn>
                <a:cxn ang="0">
                  <a:pos x="13" y="72"/>
                </a:cxn>
                <a:cxn ang="0">
                  <a:pos x="13" y="71"/>
                </a:cxn>
                <a:cxn ang="0">
                  <a:pos x="12" y="67"/>
                </a:cxn>
                <a:cxn ang="0">
                  <a:pos x="11" y="66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9" y="35"/>
                </a:cxn>
                <a:cxn ang="0">
                  <a:pos x="19" y="35"/>
                </a:cxn>
                <a:cxn ang="0">
                  <a:pos x="23" y="28"/>
                </a:cxn>
                <a:cxn ang="0">
                  <a:pos x="29" y="21"/>
                </a:cxn>
                <a:cxn ang="0">
                  <a:pos x="34" y="13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3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4" y="1"/>
                </a:cxn>
              </a:cxnLst>
              <a:rect l="0" t="0" r="r" b="b"/>
              <a:pathLst>
                <a:path w="42" h="75">
                  <a:moveTo>
                    <a:pt x="34" y="1"/>
                  </a:moveTo>
                  <a:lnTo>
                    <a:pt x="34" y="1"/>
                  </a:lnTo>
                  <a:lnTo>
                    <a:pt x="29" y="5"/>
                  </a:lnTo>
                  <a:lnTo>
                    <a:pt x="24" y="10"/>
                  </a:lnTo>
                  <a:lnTo>
                    <a:pt x="16" y="21"/>
                  </a:lnTo>
                  <a:lnTo>
                    <a:pt x="10" y="3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54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75"/>
                  </a:lnTo>
                  <a:lnTo>
                    <a:pt x="12" y="74"/>
                  </a:lnTo>
                  <a:lnTo>
                    <a:pt x="13" y="72"/>
                  </a:lnTo>
                  <a:lnTo>
                    <a:pt x="13" y="71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3" y="28"/>
                  </a:lnTo>
                  <a:lnTo>
                    <a:pt x="29" y="21"/>
                  </a:lnTo>
                  <a:lnTo>
                    <a:pt x="34" y="13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3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7" name="Freeform 373"/>
            <p:cNvSpPr/>
            <p:nvPr/>
          </p:nvSpPr>
          <p:spPr bwMode="auto">
            <a:xfrm>
              <a:off x="4583113" y="3121025"/>
              <a:ext cx="26988" cy="34925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7" y="7"/>
                </a:cxn>
                <a:cxn ang="0">
                  <a:pos x="31" y="15"/>
                </a:cxn>
                <a:cxn ang="0">
                  <a:pos x="21" y="29"/>
                </a:cxn>
                <a:cxn ang="0">
                  <a:pos x="12" y="45"/>
                </a:cxn>
                <a:cxn ang="0">
                  <a:pos x="7" y="52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3" y="58"/>
                </a:cxn>
                <a:cxn ang="0">
                  <a:pos x="18" y="51"/>
                </a:cxn>
                <a:cxn ang="0">
                  <a:pos x="28" y="36"/>
                </a:cxn>
                <a:cxn ang="0">
                  <a:pos x="38" y="21"/>
                </a:cxn>
                <a:cxn ang="0">
                  <a:pos x="44" y="15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66">
                  <a:moveTo>
                    <a:pt x="43" y="1"/>
                  </a:moveTo>
                  <a:lnTo>
                    <a:pt x="43" y="1"/>
                  </a:lnTo>
                  <a:lnTo>
                    <a:pt x="37" y="7"/>
                  </a:lnTo>
                  <a:lnTo>
                    <a:pt x="31" y="15"/>
                  </a:lnTo>
                  <a:lnTo>
                    <a:pt x="21" y="29"/>
                  </a:lnTo>
                  <a:lnTo>
                    <a:pt x="12" y="45"/>
                  </a:lnTo>
                  <a:lnTo>
                    <a:pt x="7" y="52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3" y="58"/>
                  </a:lnTo>
                  <a:lnTo>
                    <a:pt x="18" y="51"/>
                  </a:lnTo>
                  <a:lnTo>
                    <a:pt x="28" y="36"/>
                  </a:lnTo>
                  <a:lnTo>
                    <a:pt x="38" y="21"/>
                  </a:lnTo>
                  <a:lnTo>
                    <a:pt x="44" y="15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8" name="Freeform 374"/>
            <p:cNvSpPr/>
            <p:nvPr/>
          </p:nvSpPr>
          <p:spPr bwMode="auto">
            <a:xfrm>
              <a:off x="4638675" y="3114675"/>
              <a:ext cx="26988" cy="44450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8"/>
                </a:cxn>
                <a:cxn ang="0">
                  <a:pos x="37" y="12"/>
                </a:cxn>
                <a:cxn ang="0">
                  <a:pos x="30" y="22"/>
                </a:cxn>
                <a:cxn ang="0">
                  <a:pos x="14" y="40"/>
                </a:cxn>
                <a:cxn ang="0">
                  <a:pos x="14" y="40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6" y="83"/>
                </a:cxn>
                <a:cxn ang="0">
                  <a:pos x="7" y="83"/>
                </a:cxn>
                <a:cxn ang="0">
                  <a:pos x="8" y="81"/>
                </a:cxn>
                <a:cxn ang="0">
                  <a:pos x="9" y="79"/>
                </a:cxn>
                <a:cxn ang="0">
                  <a:pos x="9" y="79"/>
                </a:cxn>
                <a:cxn ang="0">
                  <a:pos x="10" y="74"/>
                </a:cxn>
                <a:cxn ang="0">
                  <a:pos x="11" y="68"/>
                </a:cxn>
                <a:cxn ang="0">
                  <a:pos x="14" y="58"/>
                </a:cxn>
                <a:cxn ang="0">
                  <a:pos x="21" y="49"/>
                </a:cxn>
                <a:cxn ang="0">
                  <a:pos x="27" y="40"/>
                </a:cxn>
                <a:cxn ang="0">
                  <a:pos x="40" y="23"/>
                </a:cxn>
                <a:cxn ang="0">
                  <a:pos x="46" y="14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2" h="84">
                  <a:moveTo>
                    <a:pt x="42" y="3"/>
                  </a:moveTo>
                  <a:lnTo>
                    <a:pt x="42" y="3"/>
                  </a:lnTo>
                  <a:lnTo>
                    <a:pt x="40" y="8"/>
                  </a:lnTo>
                  <a:lnTo>
                    <a:pt x="37" y="12"/>
                  </a:lnTo>
                  <a:lnTo>
                    <a:pt x="30" y="2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6" y="83"/>
                  </a:lnTo>
                  <a:lnTo>
                    <a:pt x="7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0" y="74"/>
                  </a:lnTo>
                  <a:lnTo>
                    <a:pt x="11" y="68"/>
                  </a:lnTo>
                  <a:lnTo>
                    <a:pt x="14" y="58"/>
                  </a:lnTo>
                  <a:lnTo>
                    <a:pt x="21" y="49"/>
                  </a:lnTo>
                  <a:lnTo>
                    <a:pt x="27" y="40"/>
                  </a:lnTo>
                  <a:lnTo>
                    <a:pt x="40" y="23"/>
                  </a:lnTo>
                  <a:lnTo>
                    <a:pt x="46" y="14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59" name="Freeform 375"/>
            <p:cNvSpPr/>
            <p:nvPr/>
          </p:nvSpPr>
          <p:spPr bwMode="auto">
            <a:xfrm>
              <a:off x="4686300" y="3121025"/>
              <a:ext cx="25400" cy="381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0"/>
                </a:cxn>
                <a:cxn ang="0">
                  <a:pos x="29" y="19"/>
                </a:cxn>
                <a:cxn ang="0">
                  <a:pos x="17" y="33"/>
                </a:cxn>
                <a:cxn ang="0">
                  <a:pos x="12" y="40"/>
                </a:cxn>
                <a:cxn ang="0">
                  <a:pos x="7" y="48"/>
                </a:cxn>
                <a:cxn ang="0">
                  <a:pos x="3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7"/>
                </a:cxn>
                <a:cxn ang="0">
                  <a:pos x="9" y="67"/>
                </a:cxn>
                <a:cxn ang="0">
                  <a:pos x="12" y="59"/>
                </a:cxn>
                <a:cxn ang="0">
                  <a:pos x="16" y="52"/>
                </a:cxn>
                <a:cxn ang="0">
                  <a:pos x="21" y="44"/>
                </a:cxn>
                <a:cxn ang="0">
                  <a:pos x="27" y="37"/>
                </a:cxn>
                <a:cxn ang="0">
                  <a:pos x="37" y="23"/>
                </a:cxn>
                <a:cxn ang="0">
                  <a:pos x="42" y="16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1">
                  <a:moveTo>
                    <a:pt x="38" y="2"/>
                  </a:moveTo>
                  <a:lnTo>
                    <a:pt x="38" y="2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17" y="33"/>
                  </a:lnTo>
                  <a:lnTo>
                    <a:pt x="12" y="40"/>
                  </a:lnTo>
                  <a:lnTo>
                    <a:pt x="7" y="48"/>
                  </a:lnTo>
                  <a:lnTo>
                    <a:pt x="3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7"/>
                  </a:lnTo>
                  <a:lnTo>
                    <a:pt x="9" y="67"/>
                  </a:lnTo>
                  <a:lnTo>
                    <a:pt x="12" y="59"/>
                  </a:lnTo>
                  <a:lnTo>
                    <a:pt x="16" y="52"/>
                  </a:lnTo>
                  <a:lnTo>
                    <a:pt x="21" y="44"/>
                  </a:lnTo>
                  <a:lnTo>
                    <a:pt x="27" y="37"/>
                  </a:lnTo>
                  <a:lnTo>
                    <a:pt x="37" y="23"/>
                  </a:lnTo>
                  <a:lnTo>
                    <a:pt x="42" y="16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0" name="Freeform 376"/>
            <p:cNvSpPr/>
            <p:nvPr/>
          </p:nvSpPr>
          <p:spPr bwMode="auto">
            <a:xfrm>
              <a:off x="4721225" y="3125788"/>
              <a:ext cx="33338" cy="38100"/>
            </a:xfrm>
            <a:custGeom>
              <a:avLst/>
              <a:gdLst/>
              <a:ahLst/>
              <a:cxnLst>
                <a:cxn ang="0">
                  <a:pos x="54" y="1"/>
                </a:cxn>
                <a:cxn ang="0">
                  <a:pos x="54" y="1"/>
                </a:cxn>
                <a:cxn ang="0">
                  <a:pos x="40" y="17"/>
                </a:cxn>
                <a:cxn ang="0">
                  <a:pos x="28" y="32"/>
                </a:cxn>
                <a:cxn ang="0">
                  <a:pos x="15" y="49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5"/>
                </a:cxn>
                <a:cxn ang="0">
                  <a:pos x="34" y="40"/>
                </a:cxn>
                <a:cxn ang="0">
                  <a:pos x="47" y="24"/>
                </a:cxn>
                <a:cxn ang="0">
                  <a:pos x="61" y="9"/>
                </a:cxn>
                <a:cxn ang="0">
                  <a:pos x="61" y="9"/>
                </a:cxn>
                <a:cxn ang="0">
                  <a:pos x="62" y="7"/>
                </a:cxn>
                <a:cxn ang="0">
                  <a:pos x="62" y="6"/>
                </a:cxn>
                <a:cxn ang="0">
                  <a:pos x="61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4" y="1"/>
                </a:cxn>
              </a:cxnLst>
              <a:rect l="0" t="0" r="r" b="b"/>
              <a:pathLst>
                <a:path w="62" h="72">
                  <a:moveTo>
                    <a:pt x="54" y="1"/>
                  </a:moveTo>
                  <a:lnTo>
                    <a:pt x="54" y="1"/>
                  </a:lnTo>
                  <a:lnTo>
                    <a:pt x="40" y="17"/>
                  </a:lnTo>
                  <a:lnTo>
                    <a:pt x="28" y="32"/>
                  </a:lnTo>
                  <a:lnTo>
                    <a:pt x="15" y="49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5"/>
                  </a:lnTo>
                  <a:lnTo>
                    <a:pt x="34" y="40"/>
                  </a:lnTo>
                  <a:lnTo>
                    <a:pt x="47" y="24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2" y="6"/>
                  </a:lnTo>
                  <a:lnTo>
                    <a:pt x="61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1" name="Freeform 377"/>
            <p:cNvSpPr/>
            <p:nvPr/>
          </p:nvSpPr>
          <p:spPr bwMode="auto">
            <a:xfrm>
              <a:off x="4311650" y="3119438"/>
              <a:ext cx="20638" cy="39688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9" y="4"/>
                </a:cxn>
                <a:cxn ang="0">
                  <a:pos x="29" y="14"/>
                </a:cxn>
                <a:cxn ang="0">
                  <a:pos x="28" y="24"/>
                </a:cxn>
                <a:cxn ang="0">
                  <a:pos x="26" y="33"/>
                </a:cxn>
                <a:cxn ang="0">
                  <a:pos x="24" y="38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17" y="50"/>
                </a:cxn>
                <a:cxn ang="0">
                  <a:pos x="12" y="56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1" y="73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10" y="73"/>
                </a:cxn>
                <a:cxn ang="0">
                  <a:pos x="10" y="73"/>
                </a:cxn>
                <a:cxn ang="0">
                  <a:pos x="15" y="65"/>
                </a:cxn>
                <a:cxn ang="0">
                  <a:pos x="22" y="57"/>
                </a:cxn>
                <a:cxn ang="0">
                  <a:pos x="28" y="50"/>
                </a:cxn>
                <a:cxn ang="0">
                  <a:pos x="33" y="41"/>
                </a:cxn>
                <a:cxn ang="0">
                  <a:pos x="33" y="41"/>
                </a:cxn>
                <a:cxn ang="0">
                  <a:pos x="35" y="37"/>
                </a:cxn>
                <a:cxn ang="0">
                  <a:pos x="37" y="32"/>
                </a:cxn>
                <a:cxn ang="0">
                  <a:pos x="39" y="23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39" h="75">
                  <a:moveTo>
                    <a:pt x="39" y="4"/>
                  </a:move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14"/>
                  </a:lnTo>
                  <a:lnTo>
                    <a:pt x="28" y="24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17" y="50"/>
                  </a:lnTo>
                  <a:lnTo>
                    <a:pt x="12" y="56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1" y="73"/>
                  </a:lnTo>
                  <a:lnTo>
                    <a:pt x="2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10" y="73"/>
                  </a:lnTo>
                  <a:lnTo>
                    <a:pt x="10" y="73"/>
                  </a:lnTo>
                  <a:lnTo>
                    <a:pt x="15" y="65"/>
                  </a:lnTo>
                  <a:lnTo>
                    <a:pt x="22" y="57"/>
                  </a:lnTo>
                  <a:lnTo>
                    <a:pt x="28" y="50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5" y="37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2" name="Freeform 378"/>
            <p:cNvSpPr/>
            <p:nvPr/>
          </p:nvSpPr>
          <p:spPr bwMode="auto">
            <a:xfrm>
              <a:off x="4568825" y="3319463"/>
              <a:ext cx="41275" cy="146050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64" y="16"/>
                </a:cxn>
                <a:cxn ang="0">
                  <a:pos x="58" y="30"/>
                </a:cxn>
                <a:cxn ang="0">
                  <a:pos x="51" y="45"/>
                </a:cxn>
                <a:cxn ang="0">
                  <a:pos x="47" y="60"/>
                </a:cxn>
                <a:cxn ang="0">
                  <a:pos x="40" y="91"/>
                </a:cxn>
                <a:cxn ang="0">
                  <a:pos x="34" y="122"/>
                </a:cxn>
                <a:cxn ang="0">
                  <a:pos x="34" y="122"/>
                </a:cxn>
                <a:cxn ang="0">
                  <a:pos x="26" y="158"/>
                </a:cxn>
                <a:cxn ang="0">
                  <a:pos x="17" y="195"/>
                </a:cxn>
                <a:cxn ang="0">
                  <a:pos x="17" y="195"/>
                </a:cxn>
                <a:cxn ang="0">
                  <a:pos x="12" y="214"/>
                </a:cxn>
                <a:cxn ang="0">
                  <a:pos x="7" y="233"/>
                </a:cxn>
                <a:cxn ang="0">
                  <a:pos x="3" y="251"/>
                </a:cxn>
                <a:cxn ang="0">
                  <a:pos x="1" y="260"/>
                </a:cxn>
                <a:cxn ang="0">
                  <a:pos x="0" y="270"/>
                </a:cxn>
                <a:cxn ang="0">
                  <a:pos x="0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3" y="274"/>
                </a:cxn>
                <a:cxn ang="0">
                  <a:pos x="5" y="275"/>
                </a:cxn>
                <a:cxn ang="0">
                  <a:pos x="6" y="274"/>
                </a:cxn>
                <a:cxn ang="0">
                  <a:pos x="8" y="274"/>
                </a:cxn>
                <a:cxn ang="0">
                  <a:pos x="9" y="272"/>
                </a:cxn>
                <a:cxn ang="0">
                  <a:pos x="9" y="270"/>
                </a:cxn>
                <a:cxn ang="0">
                  <a:pos x="9" y="270"/>
                </a:cxn>
                <a:cxn ang="0">
                  <a:pos x="10" y="260"/>
                </a:cxn>
                <a:cxn ang="0">
                  <a:pos x="12" y="251"/>
                </a:cxn>
                <a:cxn ang="0">
                  <a:pos x="16" y="234"/>
                </a:cxn>
                <a:cxn ang="0">
                  <a:pos x="21" y="216"/>
                </a:cxn>
                <a:cxn ang="0">
                  <a:pos x="27" y="197"/>
                </a:cxn>
                <a:cxn ang="0">
                  <a:pos x="27" y="197"/>
                </a:cxn>
                <a:cxn ang="0">
                  <a:pos x="40" y="133"/>
                </a:cxn>
                <a:cxn ang="0">
                  <a:pos x="40" y="133"/>
                </a:cxn>
                <a:cxn ang="0">
                  <a:pos x="47" y="100"/>
                </a:cxn>
                <a:cxn ang="0">
                  <a:pos x="55" y="68"/>
                </a:cxn>
                <a:cxn ang="0">
                  <a:pos x="60" y="52"/>
                </a:cxn>
                <a:cxn ang="0">
                  <a:pos x="65" y="36"/>
                </a:cxn>
                <a:cxn ang="0">
                  <a:pos x="72" y="21"/>
                </a:cxn>
                <a:cxn ang="0">
                  <a:pos x="80" y="6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80" y="3"/>
                </a:cxn>
                <a:cxn ang="0">
                  <a:pos x="79" y="2"/>
                </a:cxn>
                <a:cxn ang="0">
                  <a:pos x="78" y="0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275">
                  <a:moveTo>
                    <a:pt x="72" y="2"/>
                  </a:moveTo>
                  <a:lnTo>
                    <a:pt x="72" y="2"/>
                  </a:lnTo>
                  <a:lnTo>
                    <a:pt x="64" y="16"/>
                  </a:lnTo>
                  <a:lnTo>
                    <a:pt x="58" y="30"/>
                  </a:lnTo>
                  <a:lnTo>
                    <a:pt x="51" y="45"/>
                  </a:lnTo>
                  <a:lnTo>
                    <a:pt x="47" y="60"/>
                  </a:lnTo>
                  <a:lnTo>
                    <a:pt x="40" y="91"/>
                  </a:lnTo>
                  <a:lnTo>
                    <a:pt x="34" y="122"/>
                  </a:lnTo>
                  <a:lnTo>
                    <a:pt x="34" y="122"/>
                  </a:lnTo>
                  <a:lnTo>
                    <a:pt x="26" y="158"/>
                  </a:lnTo>
                  <a:lnTo>
                    <a:pt x="17" y="195"/>
                  </a:lnTo>
                  <a:lnTo>
                    <a:pt x="17" y="195"/>
                  </a:lnTo>
                  <a:lnTo>
                    <a:pt x="12" y="214"/>
                  </a:lnTo>
                  <a:lnTo>
                    <a:pt x="7" y="233"/>
                  </a:lnTo>
                  <a:lnTo>
                    <a:pt x="3" y="251"/>
                  </a:lnTo>
                  <a:lnTo>
                    <a:pt x="1" y="260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5" y="275"/>
                  </a:lnTo>
                  <a:lnTo>
                    <a:pt x="6" y="274"/>
                  </a:lnTo>
                  <a:lnTo>
                    <a:pt x="8" y="274"/>
                  </a:lnTo>
                  <a:lnTo>
                    <a:pt x="9" y="272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10" y="260"/>
                  </a:lnTo>
                  <a:lnTo>
                    <a:pt x="12" y="251"/>
                  </a:lnTo>
                  <a:lnTo>
                    <a:pt x="16" y="234"/>
                  </a:lnTo>
                  <a:lnTo>
                    <a:pt x="21" y="216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7" y="100"/>
                  </a:lnTo>
                  <a:lnTo>
                    <a:pt x="55" y="68"/>
                  </a:lnTo>
                  <a:lnTo>
                    <a:pt x="60" y="52"/>
                  </a:lnTo>
                  <a:lnTo>
                    <a:pt x="65" y="36"/>
                  </a:lnTo>
                  <a:lnTo>
                    <a:pt x="72" y="21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9" y="2"/>
                  </a:lnTo>
                  <a:lnTo>
                    <a:pt x="78" y="0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3" name="Freeform 379"/>
            <p:cNvSpPr/>
            <p:nvPr/>
          </p:nvSpPr>
          <p:spPr bwMode="auto">
            <a:xfrm>
              <a:off x="4610100" y="3270250"/>
              <a:ext cx="46038" cy="166688"/>
            </a:xfrm>
            <a:custGeom>
              <a:avLst/>
              <a:gdLst/>
              <a:ahLst/>
              <a:cxnLst>
                <a:cxn ang="0">
                  <a:pos x="77" y="3"/>
                </a:cxn>
                <a:cxn ang="0">
                  <a:pos x="77" y="3"/>
                </a:cxn>
                <a:cxn ang="0">
                  <a:pos x="72" y="21"/>
                </a:cxn>
                <a:cxn ang="0">
                  <a:pos x="65" y="38"/>
                </a:cxn>
                <a:cxn ang="0">
                  <a:pos x="58" y="55"/>
                </a:cxn>
                <a:cxn ang="0">
                  <a:pos x="53" y="72"/>
                </a:cxn>
                <a:cxn ang="0">
                  <a:pos x="53" y="72"/>
                </a:cxn>
                <a:cxn ang="0">
                  <a:pos x="31" y="156"/>
                </a:cxn>
                <a:cxn ang="0">
                  <a:pos x="31" y="156"/>
                </a:cxn>
                <a:cxn ang="0">
                  <a:pos x="27" y="177"/>
                </a:cxn>
                <a:cxn ang="0">
                  <a:pos x="24" y="197"/>
                </a:cxn>
                <a:cxn ang="0">
                  <a:pos x="20" y="219"/>
                </a:cxn>
                <a:cxn ang="0">
                  <a:pos x="16" y="240"/>
                </a:cxn>
                <a:cxn ang="0">
                  <a:pos x="16" y="240"/>
                </a:cxn>
                <a:cxn ang="0">
                  <a:pos x="7" y="276"/>
                </a:cxn>
                <a:cxn ang="0">
                  <a:pos x="2" y="293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1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6" y="317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10" y="315"/>
                </a:cxn>
                <a:cxn ang="0">
                  <a:pos x="10" y="313"/>
                </a:cxn>
                <a:cxn ang="0">
                  <a:pos x="10" y="313"/>
                </a:cxn>
                <a:cxn ang="0">
                  <a:pos x="11" y="303"/>
                </a:cxn>
                <a:cxn ang="0">
                  <a:pos x="13" y="292"/>
                </a:cxn>
                <a:cxn ang="0">
                  <a:pos x="17" y="273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31" y="215"/>
                </a:cxn>
                <a:cxn ang="0">
                  <a:pos x="34" y="196"/>
                </a:cxn>
                <a:cxn ang="0">
                  <a:pos x="36" y="177"/>
                </a:cxn>
                <a:cxn ang="0">
                  <a:pos x="41" y="158"/>
                </a:cxn>
                <a:cxn ang="0">
                  <a:pos x="41" y="158"/>
                </a:cxn>
                <a:cxn ang="0">
                  <a:pos x="60" y="84"/>
                </a:cxn>
                <a:cxn ang="0">
                  <a:pos x="60" y="84"/>
                </a:cxn>
                <a:cxn ang="0">
                  <a:pos x="66" y="64"/>
                </a:cxn>
                <a:cxn ang="0">
                  <a:pos x="73" y="44"/>
                </a:cxn>
                <a:cxn ang="0">
                  <a:pos x="80" y="26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3"/>
                </a:cxn>
              </a:cxnLst>
              <a:rect l="0" t="0" r="r" b="b"/>
              <a:pathLst>
                <a:path w="86" h="317">
                  <a:moveTo>
                    <a:pt x="77" y="3"/>
                  </a:moveTo>
                  <a:lnTo>
                    <a:pt x="77" y="3"/>
                  </a:lnTo>
                  <a:lnTo>
                    <a:pt x="72" y="21"/>
                  </a:lnTo>
                  <a:lnTo>
                    <a:pt x="65" y="38"/>
                  </a:lnTo>
                  <a:lnTo>
                    <a:pt x="58" y="55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31" y="156"/>
                  </a:lnTo>
                  <a:lnTo>
                    <a:pt x="31" y="156"/>
                  </a:lnTo>
                  <a:lnTo>
                    <a:pt x="27" y="177"/>
                  </a:lnTo>
                  <a:lnTo>
                    <a:pt x="24" y="197"/>
                  </a:lnTo>
                  <a:lnTo>
                    <a:pt x="20" y="219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7" y="276"/>
                  </a:lnTo>
                  <a:lnTo>
                    <a:pt x="2" y="29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1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6" y="317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10" y="315"/>
                  </a:lnTo>
                  <a:lnTo>
                    <a:pt x="10" y="313"/>
                  </a:lnTo>
                  <a:lnTo>
                    <a:pt x="10" y="313"/>
                  </a:lnTo>
                  <a:lnTo>
                    <a:pt x="11" y="303"/>
                  </a:lnTo>
                  <a:lnTo>
                    <a:pt x="13" y="292"/>
                  </a:lnTo>
                  <a:lnTo>
                    <a:pt x="17" y="273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31" y="215"/>
                  </a:lnTo>
                  <a:lnTo>
                    <a:pt x="34" y="196"/>
                  </a:lnTo>
                  <a:lnTo>
                    <a:pt x="36" y="177"/>
                  </a:lnTo>
                  <a:lnTo>
                    <a:pt x="41" y="158"/>
                  </a:lnTo>
                  <a:lnTo>
                    <a:pt x="41" y="15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6" y="64"/>
                  </a:lnTo>
                  <a:lnTo>
                    <a:pt x="73" y="44"/>
                  </a:lnTo>
                  <a:lnTo>
                    <a:pt x="80" y="2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4" name="Freeform 380"/>
            <p:cNvSpPr/>
            <p:nvPr/>
          </p:nvSpPr>
          <p:spPr bwMode="auto">
            <a:xfrm>
              <a:off x="4660900" y="3228975"/>
              <a:ext cx="38100" cy="158750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59" y="23"/>
                </a:cxn>
                <a:cxn ang="0">
                  <a:pos x="56" y="43"/>
                </a:cxn>
                <a:cxn ang="0">
                  <a:pos x="46" y="80"/>
                </a:cxn>
                <a:cxn ang="0">
                  <a:pos x="46" y="80"/>
                </a:cxn>
                <a:cxn ang="0">
                  <a:pos x="35" y="117"/>
                </a:cxn>
                <a:cxn ang="0">
                  <a:pos x="31" y="136"/>
                </a:cxn>
                <a:cxn ang="0">
                  <a:pos x="27" y="155"/>
                </a:cxn>
                <a:cxn ang="0">
                  <a:pos x="27" y="155"/>
                </a:cxn>
                <a:cxn ang="0">
                  <a:pos x="20" y="189"/>
                </a:cxn>
                <a:cxn ang="0">
                  <a:pos x="13" y="224"/>
                </a:cxn>
                <a:cxn ang="0">
                  <a:pos x="6" y="259"/>
                </a:cxn>
                <a:cxn ang="0">
                  <a:pos x="2" y="276"/>
                </a:cxn>
                <a:cxn ang="0">
                  <a:pos x="0" y="294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1" y="297"/>
                </a:cxn>
                <a:cxn ang="0">
                  <a:pos x="3" y="298"/>
                </a:cxn>
                <a:cxn ang="0">
                  <a:pos x="4" y="298"/>
                </a:cxn>
                <a:cxn ang="0">
                  <a:pos x="8" y="297"/>
                </a:cxn>
                <a:cxn ang="0">
                  <a:pos x="10" y="296"/>
                </a:cxn>
                <a:cxn ang="0">
                  <a:pos x="10" y="294"/>
                </a:cxn>
                <a:cxn ang="0">
                  <a:pos x="10" y="294"/>
                </a:cxn>
                <a:cxn ang="0">
                  <a:pos x="13" y="274"/>
                </a:cxn>
                <a:cxn ang="0">
                  <a:pos x="16" y="255"/>
                </a:cxn>
                <a:cxn ang="0">
                  <a:pos x="24" y="216"/>
                </a:cxn>
                <a:cxn ang="0">
                  <a:pos x="24" y="216"/>
                </a:cxn>
                <a:cxn ang="0">
                  <a:pos x="31" y="177"/>
                </a:cxn>
                <a:cxn ang="0">
                  <a:pos x="35" y="159"/>
                </a:cxn>
                <a:cxn ang="0">
                  <a:pos x="41" y="140"/>
                </a:cxn>
                <a:cxn ang="0">
                  <a:pos x="41" y="140"/>
                </a:cxn>
                <a:cxn ang="0">
                  <a:pos x="46" y="122"/>
                </a:cxn>
                <a:cxn ang="0">
                  <a:pos x="50" y="103"/>
                </a:cxn>
                <a:cxn ang="0">
                  <a:pos x="55" y="84"/>
                </a:cxn>
                <a:cxn ang="0">
                  <a:pos x="59" y="66"/>
                </a:cxn>
                <a:cxn ang="0">
                  <a:pos x="59" y="66"/>
                </a:cxn>
                <a:cxn ang="0">
                  <a:pos x="63" y="51"/>
                </a:cxn>
                <a:cxn ang="0">
                  <a:pos x="68" y="36"/>
                </a:cxn>
                <a:cxn ang="0">
                  <a:pos x="70" y="20"/>
                </a:cxn>
                <a:cxn ang="0">
                  <a:pos x="72" y="5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2" y="3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2" h="298">
                  <a:moveTo>
                    <a:pt x="62" y="5"/>
                  </a:moveTo>
                  <a:lnTo>
                    <a:pt x="62" y="5"/>
                  </a:lnTo>
                  <a:lnTo>
                    <a:pt x="59" y="23"/>
                  </a:lnTo>
                  <a:lnTo>
                    <a:pt x="56" y="43"/>
                  </a:lnTo>
                  <a:lnTo>
                    <a:pt x="46" y="80"/>
                  </a:lnTo>
                  <a:lnTo>
                    <a:pt x="46" y="80"/>
                  </a:lnTo>
                  <a:lnTo>
                    <a:pt x="35" y="117"/>
                  </a:lnTo>
                  <a:lnTo>
                    <a:pt x="31" y="136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0" y="189"/>
                  </a:lnTo>
                  <a:lnTo>
                    <a:pt x="13" y="224"/>
                  </a:lnTo>
                  <a:lnTo>
                    <a:pt x="6" y="259"/>
                  </a:lnTo>
                  <a:lnTo>
                    <a:pt x="2" y="276"/>
                  </a:lnTo>
                  <a:lnTo>
                    <a:pt x="0" y="294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8"/>
                  </a:lnTo>
                  <a:lnTo>
                    <a:pt x="8" y="297"/>
                  </a:lnTo>
                  <a:lnTo>
                    <a:pt x="10" y="296"/>
                  </a:lnTo>
                  <a:lnTo>
                    <a:pt x="10" y="294"/>
                  </a:lnTo>
                  <a:lnTo>
                    <a:pt x="10" y="294"/>
                  </a:lnTo>
                  <a:lnTo>
                    <a:pt x="13" y="274"/>
                  </a:lnTo>
                  <a:lnTo>
                    <a:pt x="16" y="255"/>
                  </a:lnTo>
                  <a:lnTo>
                    <a:pt x="24" y="216"/>
                  </a:lnTo>
                  <a:lnTo>
                    <a:pt x="24" y="216"/>
                  </a:lnTo>
                  <a:lnTo>
                    <a:pt x="31" y="177"/>
                  </a:lnTo>
                  <a:lnTo>
                    <a:pt x="35" y="159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6" y="122"/>
                  </a:lnTo>
                  <a:lnTo>
                    <a:pt x="50" y="103"/>
                  </a:lnTo>
                  <a:lnTo>
                    <a:pt x="55" y="84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63" y="51"/>
                  </a:lnTo>
                  <a:lnTo>
                    <a:pt x="68" y="36"/>
                  </a:lnTo>
                  <a:lnTo>
                    <a:pt x="70" y="20"/>
                  </a:lnTo>
                  <a:lnTo>
                    <a:pt x="72" y="5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2" y="3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5" name="Freeform 381"/>
            <p:cNvSpPr/>
            <p:nvPr/>
          </p:nvSpPr>
          <p:spPr bwMode="auto">
            <a:xfrm>
              <a:off x="4719638" y="3197225"/>
              <a:ext cx="39688" cy="139700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55" y="28"/>
                </a:cxn>
                <a:cxn ang="0">
                  <a:pos x="49" y="40"/>
                </a:cxn>
                <a:cxn ang="0">
                  <a:pos x="44" y="53"/>
                </a:cxn>
                <a:cxn ang="0">
                  <a:pos x="44" y="53"/>
                </a:cxn>
                <a:cxn ang="0">
                  <a:pos x="39" y="72"/>
                </a:cxn>
                <a:cxn ang="0">
                  <a:pos x="35" y="91"/>
                </a:cxn>
                <a:cxn ang="0">
                  <a:pos x="31" y="109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22" y="144"/>
                </a:cxn>
                <a:cxn ang="0">
                  <a:pos x="18" y="160"/>
                </a:cxn>
                <a:cxn ang="0">
                  <a:pos x="15" y="176"/>
                </a:cxn>
                <a:cxn ang="0">
                  <a:pos x="12" y="193"/>
                </a:cxn>
                <a:cxn ang="0">
                  <a:pos x="12" y="193"/>
                </a:cxn>
                <a:cxn ang="0">
                  <a:pos x="5" y="227"/>
                </a:cxn>
                <a:cxn ang="0">
                  <a:pos x="2" y="243"/>
                </a:cxn>
                <a:cxn ang="0">
                  <a:pos x="0" y="260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4"/>
                </a:cxn>
                <a:cxn ang="0">
                  <a:pos x="4" y="264"/>
                </a:cxn>
                <a:cxn ang="0">
                  <a:pos x="7" y="263"/>
                </a:cxn>
                <a:cxn ang="0">
                  <a:pos x="8" y="262"/>
                </a:cxn>
                <a:cxn ang="0">
                  <a:pos x="9" y="260"/>
                </a:cxn>
                <a:cxn ang="0">
                  <a:pos x="9" y="260"/>
                </a:cxn>
                <a:cxn ang="0">
                  <a:pos x="12" y="241"/>
                </a:cxn>
                <a:cxn ang="0">
                  <a:pos x="15" y="224"/>
                </a:cxn>
                <a:cxn ang="0">
                  <a:pos x="24" y="188"/>
                </a:cxn>
                <a:cxn ang="0">
                  <a:pos x="24" y="188"/>
                </a:cxn>
                <a:cxn ang="0">
                  <a:pos x="30" y="155"/>
                </a:cxn>
                <a:cxn ang="0">
                  <a:pos x="33" y="138"/>
                </a:cxn>
                <a:cxn ang="0">
                  <a:pos x="37" y="123"/>
                </a:cxn>
                <a:cxn ang="0">
                  <a:pos x="37" y="123"/>
                </a:cxn>
                <a:cxn ang="0">
                  <a:pos x="45" y="89"/>
                </a:cxn>
                <a:cxn ang="0">
                  <a:pos x="54" y="55"/>
                </a:cxn>
                <a:cxn ang="0">
                  <a:pos x="54" y="55"/>
                </a:cxn>
                <a:cxn ang="0">
                  <a:pos x="59" y="43"/>
                </a:cxn>
                <a:cxn ang="0">
                  <a:pos x="64" y="31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4" y="1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5" h="264">
                  <a:moveTo>
                    <a:pt x="66" y="3"/>
                  </a:moveTo>
                  <a:lnTo>
                    <a:pt x="66" y="3"/>
                  </a:lnTo>
                  <a:lnTo>
                    <a:pt x="55" y="28"/>
                  </a:lnTo>
                  <a:lnTo>
                    <a:pt x="49" y="40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39" y="72"/>
                  </a:lnTo>
                  <a:lnTo>
                    <a:pt x="35" y="91"/>
                  </a:lnTo>
                  <a:lnTo>
                    <a:pt x="31" y="10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2" y="144"/>
                  </a:lnTo>
                  <a:lnTo>
                    <a:pt x="18" y="160"/>
                  </a:lnTo>
                  <a:lnTo>
                    <a:pt x="15" y="176"/>
                  </a:lnTo>
                  <a:lnTo>
                    <a:pt x="12" y="193"/>
                  </a:lnTo>
                  <a:lnTo>
                    <a:pt x="12" y="193"/>
                  </a:lnTo>
                  <a:lnTo>
                    <a:pt x="5" y="227"/>
                  </a:lnTo>
                  <a:lnTo>
                    <a:pt x="2" y="243"/>
                  </a:lnTo>
                  <a:lnTo>
                    <a:pt x="0" y="260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4"/>
                  </a:lnTo>
                  <a:lnTo>
                    <a:pt x="4" y="264"/>
                  </a:lnTo>
                  <a:lnTo>
                    <a:pt x="7" y="263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2" y="241"/>
                  </a:lnTo>
                  <a:lnTo>
                    <a:pt x="15" y="224"/>
                  </a:lnTo>
                  <a:lnTo>
                    <a:pt x="24" y="188"/>
                  </a:lnTo>
                  <a:lnTo>
                    <a:pt x="24" y="188"/>
                  </a:lnTo>
                  <a:lnTo>
                    <a:pt x="30" y="155"/>
                  </a:lnTo>
                  <a:lnTo>
                    <a:pt x="33" y="138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45" y="89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9" y="43"/>
                  </a:lnTo>
                  <a:lnTo>
                    <a:pt x="64" y="31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6" name="Freeform 382"/>
            <p:cNvSpPr/>
            <p:nvPr/>
          </p:nvSpPr>
          <p:spPr bwMode="auto">
            <a:xfrm>
              <a:off x="4773613" y="3186113"/>
              <a:ext cx="34925" cy="101600"/>
            </a:xfrm>
            <a:custGeom>
              <a:avLst/>
              <a:gdLst/>
              <a:ahLst/>
              <a:cxnLst>
                <a:cxn ang="0">
                  <a:pos x="59" y="4"/>
                </a:cxn>
                <a:cxn ang="0">
                  <a:pos x="59" y="4"/>
                </a:cxn>
                <a:cxn ang="0">
                  <a:pos x="57" y="11"/>
                </a:cxn>
                <a:cxn ang="0">
                  <a:pos x="53" y="18"/>
                </a:cxn>
                <a:cxn ang="0">
                  <a:pos x="46" y="31"/>
                </a:cxn>
                <a:cxn ang="0">
                  <a:pos x="46" y="31"/>
                </a:cxn>
                <a:cxn ang="0">
                  <a:pos x="42" y="36"/>
                </a:cxn>
                <a:cxn ang="0">
                  <a:pos x="41" y="42"/>
                </a:cxn>
                <a:cxn ang="0">
                  <a:pos x="40" y="54"/>
                </a:cxn>
                <a:cxn ang="0">
                  <a:pos x="40" y="54"/>
                </a:cxn>
                <a:cxn ang="0">
                  <a:pos x="36" y="74"/>
                </a:cxn>
                <a:cxn ang="0">
                  <a:pos x="31" y="93"/>
                </a:cxn>
                <a:cxn ang="0">
                  <a:pos x="18" y="132"/>
                </a:cxn>
                <a:cxn ang="0">
                  <a:pos x="18" y="132"/>
                </a:cxn>
                <a:cxn ang="0">
                  <a:pos x="10" y="153"/>
                </a:cxn>
                <a:cxn ang="0">
                  <a:pos x="2" y="174"/>
                </a:cxn>
                <a:cxn ang="0">
                  <a:pos x="2" y="174"/>
                </a:cxn>
                <a:cxn ang="0">
                  <a:pos x="1" y="178"/>
                </a:cxn>
                <a:cxn ang="0">
                  <a:pos x="0" y="182"/>
                </a:cxn>
                <a:cxn ang="0">
                  <a:pos x="1" y="186"/>
                </a:cxn>
                <a:cxn ang="0">
                  <a:pos x="4" y="189"/>
                </a:cxn>
                <a:cxn ang="0">
                  <a:pos x="4" y="189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9"/>
                </a:cxn>
                <a:cxn ang="0">
                  <a:pos x="10" y="188"/>
                </a:cxn>
                <a:cxn ang="0">
                  <a:pos x="10" y="185"/>
                </a:cxn>
                <a:cxn ang="0">
                  <a:pos x="10" y="183"/>
                </a:cxn>
                <a:cxn ang="0">
                  <a:pos x="9" y="181"/>
                </a:cxn>
                <a:cxn ang="0">
                  <a:pos x="9" y="181"/>
                </a:cxn>
                <a:cxn ang="0">
                  <a:pos x="9" y="180"/>
                </a:cxn>
                <a:cxn ang="0">
                  <a:pos x="10" y="178"/>
                </a:cxn>
                <a:cxn ang="0">
                  <a:pos x="14" y="170"/>
                </a:cxn>
                <a:cxn ang="0">
                  <a:pos x="19" y="163"/>
                </a:cxn>
                <a:cxn ang="0">
                  <a:pos x="21" y="158"/>
                </a:cxn>
                <a:cxn ang="0">
                  <a:pos x="21" y="158"/>
                </a:cxn>
                <a:cxn ang="0">
                  <a:pos x="24" y="144"/>
                </a:cxn>
                <a:cxn ang="0">
                  <a:pos x="28" y="130"/>
                </a:cxn>
                <a:cxn ang="0">
                  <a:pos x="38" y="102"/>
                </a:cxn>
                <a:cxn ang="0">
                  <a:pos x="38" y="102"/>
                </a:cxn>
                <a:cxn ang="0">
                  <a:pos x="42" y="89"/>
                </a:cxn>
                <a:cxn ang="0">
                  <a:pos x="46" y="75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52" y="42"/>
                </a:cxn>
                <a:cxn ang="0">
                  <a:pos x="54" y="37"/>
                </a:cxn>
                <a:cxn ang="0">
                  <a:pos x="59" y="27"/>
                </a:cxn>
                <a:cxn ang="0">
                  <a:pos x="64" y="18"/>
                </a:cxn>
                <a:cxn ang="0">
                  <a:pos x="66" y="11"/>
                </a:cxn>
                <a:cxn ang="0">
                  <a:pos x="68" y="6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67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1" y="1"/>
                </a:cxn>
                <a:cxn ang="0">
                  <a:pos x="60" y="2"/>
                </a:cxn>
                <a:cxn ang="0">
                  <a:pos x="59" y="4"/>
                </a:cxn>
                <a:cxn ang="0">
                  <a:pos x="59" y="4"/>
                </a:cxn>
              </a:cxnLst>
              <a:rect l="0" t="0" r="r" b="b"/>
              <a:pathLst>
                <a:path w="68" h="190">
                  <a:moveTo>
                    <a:pt x="59" y="4"/>
                  </a:moveTo>
                  <a:lnTo>
                    <a:pt x="59" y="4"/>
                  </a:lnTo>
                  <a:lnTo>
                    <a:pt x="57" y="11"/>
                  </a:lnTo>
                  <a:lnTo>
                    <a:pt x="53" y="18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2" y="36"/>
                  </a:lnTo>
                  <a:lnTo>
                    <a:pt x="41" y="42"/>
                  </a:lnTo>
                  <a:lnTo>
                    <a:pt x="40" y="54"/>
                  </a:lnTo>
                  <a:lnTo>
                    <a:pt x="40" y="54"/>
                  </a:lnTo>
                  <a:lnTo>
                    <a:pt x="36" y="74"/>
                  </a:lnTo>
                  <a:lnTo>
                    <a:pt x="31" y="93"/>
                  </a:lnTo>
                  <a:lnTo>
                    <a:pt x="18" y="132"/>
                  </a:lnTo>
                  <a:lnTo>
                    <a:pt x="18" y="132"/>
                  </a:lnTo>
                  <a:lnTo>
                    <a:pt x="10" y="153"/>
                  </a:lnTo>
                  <a:lnTo>
                    <a:pt x="2" y="174"/>
                  </a:lnTo>
                  <a:lnTo>
                    <a:pt x="2" y="174"/>
                  </a:lnTo>
                  <a:lnTo>
                    <a:pt x="1" y="178"/>
                  </a:lnTo>
                  <a:lnTo>
                    <a:pt x="0" y="182"/>
                  </a:lnTo>
                  <a:lnTo>
                    <a:pt x="1" y="186"/>
                  </a:lnTo>
                  <a:lnTo>
                    <a:pt x="4" y="189"/>
                  </a:lnTo>
                  <a:lnTo>
                    <a:pt x="4" y="189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10" y="188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10" y="178"/>
                  </a:lnTo>
                  <a:lnTo>
                    <a:pt x="14" y="170"/>
                  </a:lnTo>
                  <a:lnTo>
                    <a:pt x="19" y="163"/>
                  </a:lnTo>
                  <a:lnTo>
                    <a:pt x="21" y="158"/>
                  </a:lnTo>
                  <a:lnTo>
                    <a:pt x="21" y="158"/>
                  </a:lnTo>
                  <a:lnTo>
                    <a:pt x="24" y="144"/>
                  </a:lnTo>
                  <a:lnTo>
                    <a:pt x="28" y="130"/>
                  </a:lnTo>
                  <a:lnTo>
                    <a:pt x="38" y="102"/>
                  </a:lnTo>
                  <a:lnTo>
                    <a:pt x="38" y="102"/>
                  </a:lnTo>
                  <a:lnTo>
                    <a:pt x="42" y="89"/>
                  </a:lnTo>
                  <a:lnTo>
                    <a:pt x="46" y="75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2" y="42"/>
                  </a:lnTo>
                  <a:lnTo>
                    <a:pt x="54" y="37"/>
                  </a:lnTo>
                  <a:lnTo>
                    <a:pt x="59" y="27"/>
                  </a:lnTo>
                  <a:lnTo>
                    <a:pt x="64" y="18"/>
                  </a:lnTo>
                  <a:lnTo>
                    <a:pt x="66" y="11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7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1" y="1"/>
                  </a:lnTo>
                  <a:lnTo>
                    <a:pt x="60" y="2"/>
                  </a:lnTo>
                  <a:lnTo>
                    <a:pt x="59" y="4"/>
                  </a:lnTo>
                  <a:lnTo>
                    <a:pt x="5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7" name="Freeform 383"/>
            <p:cNvSpPr/>
            <p:nvPr/>
          </p:nvSpPr>
          <p:spPr bwMode="auto">
            <a:xfrm>
              <a:off x="4829175" y="3186113"/>
              <a:ext cx="22225" cy="73025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21"/>
                </a:cxn>
                <a:cxn ang="0">
                  <a:pos x="29" y="37"/>
                </a:cxn>
                <a:cxn ang="0">
                  <a:pos x="21" y="68"/>
                </a:cxn>
                <a:cxn ang="0">
                  <a:pos x="21" y="68"/>
                </a:cxn>
                <a:cxn ang="0">
                  <a:pos x="18" y="85"/>
                </a:cxn>
                <a:cxn ang="0">
                  <a:pos x="13" y="100"/>
                </a:cxn>
                <a:cxn ang="0">
                  <a:pos x="2" y="132"/>
                </a:cxn>
                <a:cxn ang="0">
                  <a:pos x="2" y="132"/>
                </a:cxn>
                <a:cxn ang="0">
                  <a:pos x="0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1" y="134"/>
                </a:cxn>
                <a:cxn ang="0">
                  <a:pos x="11" y="134"/>
                </a:cxn>
                <a:cxn ang="0">
                  <a:pos x="17" y="117"/>
                </a:cxn>
                <a:cxn ang="0">
                  <a:pos x="23" y="99"/>
                </a:cxn>
                <a:cxn ang="0">
                  <a:pos x="28" y="81"/>
                </a:cxn>
                <a:cxn ang="0">
                  <a:pos x="32" y="62"/>
                </a:cxn>
                <a:cxn ang="0">
                  <a:pos x="32" y="62"/>
                </a:cxn>
                <a:cxn ang="0">
                  <a:pos x="40" y="34"/>
                </a:cxn>
                <a:cxn ang="0">
                  <a:pos x="42" y="2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3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4" h="137">
                  <a:moveTo>
                    <a:pt x="35" y="5"/>
                  </a:moveTo>
                  <a:lnTo>
                    <a:pt x="35" y="5"/>
                  </a:lnTo>
                  <a:lnTo>
                    <a:pt x="32" y="21"/>
                  </a:lnTo>
                  <a:lnTo>
                    <a:pt x="29" y="37"/>
                  </a:lnTo>
                  <a:lnTo>
                    <a:pt x="21" y="68"/>
                  </a:lnTo>
                  <a:lnTo>
                    <a:pt x="21" y="68"/>
                  </a:lnTo>
                  <a:lnTo>
                    <a:pt x="18" y="85"/>
                  </a:lnTo>
                  <a:lnTo>
                    <a:pt x="13" y="100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0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1" y="134"/>
                  </a:lnTo>
                  <a:lnTo>
                    <a:pt x="11" y="134"/>
                  </a:lnTo>
                  <a:lnTo>
                    <a:pt x="17" y="117"/>
                  </a:lnTo>
                  <a:lnTo>
                    <a:pt x="23" y="99"/>
                  </a:lnTo>
                  <a:lnTo>
                    <a:pt x="28" y="81"/>
                  </a:lnTo>
                  <a:lnTo>
                    <a:pt x="32" y="62"/>
                  </a:lnTo>
                  <a:lnTo>
                    <a:pt x="32" y="62"/>
                  </a:lnTo>
                  <a:lnTo>
                    <a:pt x="40" y="34"/>
                  </a:lnTo>
                  <a:lnTo>
                    <a:pt x="42" y="2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8" name="Freeform 384"/>
            <p:cNvSpPr/>
            <p:nvPr/>
          </p:nvSpPr>
          <p:spPr bwMode="auto">
            <a:xfrm>
              <a:off x="4884738" y="3184525"/>
              <a:ext cx="9525" cy="1270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0" y="1"/>
                </a:cxn>
                <a:cxn ang="0">
                  <a:pos x="3" y="9"/>
                </a:cxn>
                <a:cxn ang="0">
                  <a:pos x="1" y="1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21"/>
                </a:cxn>
                <a:cxn ang="0">
                  <a:pos x="1" y="22"/>
                </a:cxn>
                <a:cxn ang="0">
                  <a:pos x="2" y="23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8" y="21"/>
                </a:cxn>
                <a:cxn ang="0">
                  <a:pos x="9" y="19"/>
                </a:cxn>
                <a:cxn ang="0">
                  <a:pos x="9" y="19"/>
                </a:cxn>
                <a:cxn ang="0">
                  <a:pos x="10" y="15"/>
                </a:cxn>
                <a:cxn ang="0">
                  <a:pos x="12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8" y="6"/>
                </a:cxn>
                <a:cxn ang="0">
                  <a:pos x="18" y="4"/>
                </a:cxn>
                <a:cxn ang="0">
                  <a:pos x="17" y="3"/>
                </a:cxn>
                <a:cxn ang="0">
                  <a:pos x="16" y="1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10" y="1"/>
                </a:cxn>
              </a:cxnLst>
              <a:rect l="0" t="0" r="r" b="b"/>
              <a:pathLst>
                <a:path w="18" h="23">
                  <a:moveTo>
                    <a:pt x="10" y="1"/>
                  </a:moveTo>
                  <a:lnTo>
                    <a:pt x="10" y="1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2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7" y="22"/>
                  </a:lnTo>
                  <a:lnTo>
                    <a:pt x="8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10" y="15"/>
                  </a:lnTo>
                  <a:lnTo>
                    <a:pt x="12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8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1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69" name="Freeform 385"/>
            <p:cNvSpPr/>
            <p:nvPr/>
          </p:nvSpPr>
          <p:spPr bwMode="auto">
            <a:xfrm>
              <a:off x="4586288" y="3460750"/>
              <a:ext cx="165100" cy="39688"/>
            </a:xfrm>
            <a:custGeom>
              <a:avLst/>
              <a:gdLst/>
              <a:ahLst/>
              <a:cxnLst>
                <a:cxn ang="0">
                  <a:pos x="306" y="66"/>
                </a:cxn>
                <a:cxn ang="0">
                  <a:pos x="306" y="66"/>
                </a:cxn>
                <a:cxn ang="0">
                  <a:pos x="297" y="67"/>
                </a:cxn>
                <a:cxn ang="0">
                  <a:pos x="288" y="66"/>
                </a:cxn>
                <a:cxn ang="0">
                  <a:pos x="279" y="63"/>
                </a:cxn>
                <a:cxn ang="0">
                  <a:pos x="268" y="59"/>
                </a:cxn>
                <a:cxn ang="0">
                  <a:pos x="249" y="51"/>
                </a:cxn>
                <a:cxn ang="0">
                  <a:pos x="232" y="45"/>
                </a:cxn>
                <a:cxn ang="0">
                  <a:pos x="232" y="45"/>
                </a:cxn>
                <a:cxn ang="0">
                  <a:pos x="194" y="35"/>
                </a:cxn>
                <a:cxn ang="0">
                  <a:pos x="157" y="24"/>
                </a:cxn>
                <a:cxn ang="0">
                  <a:pos x="157" y="24"/>
                </a:cxn>
                <a:cxn ang="0">
                  <a:pos x="139" y="20"/>
                </a:cxn>
                <a:cxn ang="0">
                  <a:pos x="121" y="17"/>
                </a:cxn>
                <a:cxn ang="0">
                  <a:pos x="102" y="14"/>
                </a:cxn>
                <a:cxn ang="0">
                  <a:pos x="85" y="11"/>
                </a:cxn>
                <a:cxn ang="0">
                  <a:pos x="85" y="11"/>
                </a:cxn>
                <a:cxn ang="0">
                  <a:pos x="64" y="7"/>
                </a:cxn>
                <a:cxn ang="0">
                  <a:pos x="44" y="3"/>
                </a:cxn>
                <a:cxn ang="0">
                  <a:pos x="25" y="1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2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26" y="10"/>
                </a:cxn>
                <a:cxn ang="0">
                  <a:pos x="47" y="13"/>
                </a:cxn>
                <a:cxn ang="0">
                  <a:pos x="68" y="17"/>
                </a:cxn>
                <a:cxn ang="0">
                  <a:pos x="90" y="21"/>
                </a:cxn>
                <a:cxn ang="0">
                  <a:pos x="90" y="21"/>
                </a:cxn>
                <a:cxn ang="0">
                  <a:pos x="109" y="25"/>
                </a:cxn>
                <a:cxn ang="0">
                  <a:pos x="130" y="30"/>
                </a:cxn>
                <a:cxn ang="0">
                  <a:pos x="151" y="34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91" y="45"/>
                </a:cxn>
                <a:cxn ang="0">
                  <a:pos x="213" y="50"/>
                </a:cxn>
                <a:cxn ang="0">
                  <a:pos x="234" y="56"/>
                </a:cxn>
                <a:cxn ang="0">
                  <a:pos x="255" y="63"/>
                </a:cxn>
                <a:cxn ang="0">
                  <a:pos x="255" y="63"/>
                </a:cxn>
                <a:cxn ang="0">
                  <a:pos x="281" y="73"/>
                </a:cxn>
                <a:cxn ang="0">
                  <a:pos x="288" y="74"/>
                </a:cxn>
                <a:cxn ang="0">
                  <a:pos x="294" y="75"/>
                </a:cxn>
                <a:cxn ang="0">
                  <a:pos x="301" y="76"/>
                </a:cxn>
                <a:cxn ang="0">
                  <a:pos x="309" y="75"/>
                </a:cxn>
                <a:cxn ang="0">
                  <a:pos x="309" y="75"/>
                </a:cxn>
                <a:cxn ang="0">
                  <a:pos x="311" y="74"/>
                </a:cxn>
                <a:cxn ang="0">
                  <a:pos x="312" y="73"/>
                </a:cxn>
                <a:cxn ang="0">
                  <a:pos x="312" y="71"/>
                </a:cxn>
                <a:cxn ang="0">
                  <a:pos x="312" y="70"/>
                </a:cxn>
                <a:cxn ang="0">
                  <a:pos x="310" y="67"/>
                </a:cxn>
                <a:cxn ang="0">
                  <a:pos x="308" y="66"/>
                </a:cxn>
                <a:cxn ang="0">
                  <a:pos x="306" y="66"/>
                </a:cxn>
                <a:cxn ang="0">
                  <a:pos x="306" y="66"/>
                </a:cxn>
              </a:cxnLst>
              <a:rect l="0" t="0" r="r" b="b"/>
              <a:pathLst>
                <a:path w="312" h="76">
                  <a:moveTo>
                    <a:pt x="306" y="66"/>
                  </a:moveTo>
                  <a:lnTo>
                    <a:pt x="306" y="66"/>
                  </a:lnTo>
                  <a:lnTo>
                    <a:pt x="297" y="67"/>
                  </a:lnTo>
                  <a:lnTo>
                    <a:pt x="288" y="66"/>
                  </a:lnTo>
                  <a:lnTo>
                    <a:pt x="279" y="63"/>
                  </a:lnTo>
                  <a:lnTo>
                    <a:pt x="268" y="59"/>
                  </a:lnTo>
                  <a:lnTo>
                    <a:pt x="249" y="51"/>
                  </a:lnTo>
                  <a:lnTo>
                    <a:pt x="232" y="45"/>
                  </a:lnTo>
                  <a:lnTo>
                    <a:pt x="232" y="45"/>
                  </a:lnTo>
                  <a:lnTo>
                    <a:pt x="194" y="35"/>
                  </a:lnTo>
                  <a:lnTo>
                    <a:pt x="157" y="24"/>
                  </a:lnTo>
                  <a:lnTo>
                    <a:pt x="157" y="24"/>
                  </a:lnTo>
                  <a:lnTo>
                    <a:pt x="139" y="20"/>
                  </a:lnTo>
                  <a:lnTo>
                    <a:pt x="121" y="17"/>
                  </a:lnTo>
                  <a:lnTo>
                    <a:pt x="102" y="14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64" y="7"/>
                  </a:lnTo>
                  <a:lnTo>
                    <a:pt x="44" y="3"/>
                  </a:lnTo>
                  <a:lnTo>
                    <a:pt x="2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26" y="10"/>
                  </a:lnTo>
                  <a:lnTo>
                    <a:pt x="47" y="13"/>
                  </a:lnTo>
                  <a:lnTo>
                    <a:pt x="68" y="17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109" y="25"/>
                  </a:lnTo>
                  <a:lnTo>
                    <a:pt x="130" y="30"/>
                  </a:lnTo>
                  <a:lnTo>
                    <a:pt x="151" y="34"/>
                  </a:lnTo>
                  <a:lnTo>
                    <a:pt x="170" y="39"/>
                  </a:lnTo>
                  <a:lnTo>
                    <a:pt x="170" y="39"/>
                  </a:lnTo>
                  <a:lnTo>
                    <a:pt x="191" y="45"/>
                  </a:lnTo>
                  <a:lnTo>
                    <a:pt x="213" y="50"/>
                  </a:lnTo>
                  <a:lnTo>
                    <a:pt x="234" y="56"/>
                  </a:lnTo>
                  <a:lnTo>
                    <a:pt x="255" y="63"/>
                  </a:lnTo>
                  <a:lnTo>
                    <a:pt x="255" y="63"/>
                  </a:lnTo>
                  <a:lnTo>
                    <a:pt x="281" y="73"/>
                  </a:lnTo>
                  <a:lnTo>
                    <a:pt x="288" y="74"/>
                  </a:lnTo>
                  <a:lnTo>
                    <a:pt x="294" y="75"/>
                  </a:lnTo>
                  <a:lnTo>
                    <a:pt x="301" y="76"/>
                  </a:lnTo>
                  <a:lnTo>
                    <a:pt x="309" y="75"/>
                  </a:lnTo>
                  <a:lnTo>
                    <a:pt x="309" y="75"/>
                  </a:lnTo>
                  <a:lnTo>
                    <a:pt x="311" y="74"/>
                  </a:lnTo>
                  <a:lnTo>
                    <a:pt x="312" y="73"/>
                  </a:lnTo>
                  <a:lnTo>
                    <a:pt x="312" y="71"/>
                  </a:lnTo>
                  <a:lnTo>
                    <a:pt x="312" y="70"/>
                  </a:lnTo>
                  <a:lnTo>
                    <a:pt x="310" y="67"/>
                  </a:lnTo>
                  <a:lnTo>
                    <a:pt x="308" y="66"/>
                  </a:lnTo>
                  <a:lnTo>
                    <a:pt x="306" y="66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0" name="Freeform 386"/>
            <p:cNvSpPr/>
            <p:nvPr/>
          </p:nvSpPr>
          <p:spPr bwMode="auto">
            <a:xfrm>
              <a:off x="4660900" y="3400425"/>
              <a:ext cx="171450" cy="47625"/>
            </a:xfrm>
            <a:custGeom>
              <a:avLst/>
              <a:gdLst/>
              <a:ahLst/>
              <a:cxnLst>
                <a:cxn ang="0">
                  <a:pos x="319" y="80"/>
                </a:cxn>
                <a:cxn ang="0">
                  <a:pos x="319" y="80"/>
                </a:cxn>
                <a:cxn ang="0">
                  <a:pos x="278" y="76"/>
                </a:cxn>
                <a:cxn ang="0">
                  <a:pos x="239" y="71"/>
                </a:cxn>
                <a:cxn ang="0">
                  <a:pos x="199" y="63"/>
                </a:cxn>
                <a:cxn ang="0">
                  <a:pos x="160" y="54"/>
                </a:cxn>
                <a:cxn ang="0">
                  <a:pos x="160" y="54"/>
                </a:cxn>
                <a:cxn ang="0">
                  <a:pos x="121" y="42"/>
                </a:cxn>
                <a:cxn ang="0">
                  <a:pos x="83" y="31"/>
                </a:cxn>
                <a:cxn ang="0">
                  <a:pos x="63" y="25"/>
                </a:cxn>
                <a:cxn ang="0">
                  <a:pos x="45" y="19"/>
                </a:cxn>
                <a:cxn ang="0">
                  <a:pos x="26" y="10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6"/>
                </a:cxn>
                <a:cxn ang="0">
                  <a:pos x="1" y="8"/>
                </a:cxn>
                <a:cxn ang="0">
                  <a:pos x="2" y="9"/>
                </a:cxn>
                <a:cxn ang="0">
                  <a:pos x="2" y="9"/>
                </a:cxn>
                <a:cxn ang="0">
                  <a:pos x="21" y="19"/>
                </a:cxn>
                <a:cxn ang="0">
                  <a:pos x="41" y="27"/>
                </a:cxn>
                <a:cxn ang="0">
                  <a:pos x="59" y="33"/>
                </a:cxn>
                <a:cxn ang="0">
                  <a:pos x="79" y="39"/>
                </a:cxn>
                <a:cxn ang="0">
                  <a:pos x="118" y="51"/>
                </a:cxn>
                <a:cxn ang="0">
                  <a:pos x="157" y="62"/>
                </a:cxn>
                <a:cxn ang="0">
                  <a:pos x="157" y="62"/>
                </a:cxn>
                <a:cxn ang="0">
                  <a:pos x="177" y="68"/>
                </a:cxn>
                <a:cxn ang="0">
                  <a:pos x="197" y="72"/>
                </a:cxn>
                <a:cxn ang="0">
                  <a:pos x="217" y="77"/>
                </a:cxn>
                <a:cxn ang="0">
                  <a:pos x="237" y="80"/>
                </a:cxn>
                <a:cxn ang="0">
                  <a:pos x="277" y="87"/>
                </a:cxn>
                <a:cxn ang="0">
                  <a:pos x="319" y="91"/>
                </a:cxn>
                <a:cxn ang="0">
                  <a:pos x="319" y="91"/>
                </a:cxn>
                <a:cxn ang="0">
                  <a:pos x="321" y="90"/>
                </a:cxn>
                <a:cxn ang="0">
                  <a:pos x="322" y="90"/>
                </a:cxn>
                <a:cxn ang="0">
                  <a:pos x="323" y="88"/>
                </a:cxn>
                <a:cxn ang="0">
                  <a:pos x="323" y="86"/>
                </a:cxn>
                <a:cxn ang="0">
                  <a:pos x="322" y="83"/>
                </a:cxn>
                <a:cxn ang="0">
                  <a:pos x="321" y="82"/>
                </a:cxn>
                <a:cxn ang="0">
                  <a:pos x="319" y="80"/>
                </a:cxn>
                <a:cxn ang="0">
                  <a:pos x="319" y="80"/>
                </a:cxn>
              </a:cxnLst>
              <a:rect l="0" t="0" r="r" b="b"/>
              <a:pathLst>
                <a:path w="323" h="91">
                  <a:moveTo>
                    <a:pt x="319" y="80"/>
                  </a:moveTo>
                  <a:lnTo>
                    <a:pt x="319" y="80"/>
                  </a:lnTo>
                  <a:lnTo>
                    <a:pt x="278" y="76"/>
                  </a:lnTo>
                  <a:lnTo>
                    <a:pt x="239" y="71"/>
                  </a:lnTo>
                  <a:lnTo>
                    <a:pt x="199" y="63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21" y="42"/>
                  </a:lnTo>
                  <a:lnTo>
                    <a:pt x="83" y="31"/>
                  </a:lnTo>
                  <a:lnTo>
                    <a:pt x="63" y="25"/>
                  </a:lnTo>
                  <a:lnTo>
                    <a:pt x="45" y="19"/>
                  </a:lnTo>
                  <a:lnTo>
                    <a:pt x="26" y="10"/>
                  </a:lnTo>
                  <a:lnTo>
                    <a:pt x="8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2" y="9"/>
                  </a:lnTo>
                  <a:lnTo>
                    <a:pt x="21" y="19"/>
                  </a:lnTo>
                  <a:lnTo>
                    <a:pt x="41" y="27"/>
                  </a:lnTo>
                  <a:lnTo>
                    <a:pt x="59" y="33"/>
                  </a:lnTo>
                  <a:lnTo>
                    <a:pt x="79" y="39"/>
                  </a:lnTo>
                  <a:lnTo>
                    <a:pt x="118" y="51"/>
                  </a:lnTo>
                  <a:lnTo>
                    <a:pt x="157" y="62"/>
                  </a:lnTo>
                  <a:lnTo>
                    <a:pt x="157" y="62"/>
                  </a:lnTo>
                  <a:lnTo>
                    <a:pt x="177" y="68"/>
                  </a:lnTo>
                  <a:lnTo>
                    <a:pt x="197" y="72"/>
                  </a:lnTo>
                  <a:lnTo>
                    <a:pt x="217" y="77"/>
                  </a:lnTo>
                  <a:lnTo>
                    <a:pt x="237" y="80"/>
                  </a:lnTo>
                  <a:lnTo>
                    <a:pt x="277" y="87"/>
                  </a:lnTo>
                  <a:lnTo>
                    <a:pt x="319" y="91"/>
                  </a:lnTo>
                  <a:lnTo>
                    <a:pt x="319" y="91"/>
                  </a:lnTo>
                  <a:lnTo>
                    <a:pt x="321" y="90"/>
                  </a:lnTo>
                  <a:lnTo>
                    <a:pt x="322" y="90"/>
                  </a:lnTo>
                  <a:lnTo>
                    <a:pt x="323" y="88"/>
                  </a:lnTo>
                  <a:lnTo>
                    <a:pt x="323" y="86"/>
                  </a:lnTo>
                  <a:lnTo>
                    <a:pt x="322" y="83"/>
                  </a:lnTo>
                  <a:lnTo>
                    <a:pt x="321" y="82"/>
                  </a:lnTo>
                  <a:lnTo>
                    <a:pt x="319" y="80"/>
                  </a:lnTo>
                  <a:lnTo>
                    <a:pt x="319" y="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1" name="Freeform 387"/>
            <p:cNvSpPr/>
            <p:nvPr/>
          </p:nvSpPr>
          <p:spPr bwMode="auto">
            <a:xfrm>
              <a:off x="4708525" y="3362325"/>
              <a:ext cx="158750" cy="50800"/>
            </a:xfrm>
            <a:custGeom>
              <a:avLst/>
              <a:gdLst/>
              <a:ahLst/>
              <a:cxnLst>
                <a:cxn ang="0">
                  <a:pos x="294" y="84"/>
                </a:cxn>
                <a:cxn ang="0">
                  <a:pos x="294" y="84"/>
                </a:cxn>
                <a:cxn ang="0">
                  <a:pos x="290" y="85"/>
                </a:cxn>
                <a:cxn ang="0">
                  <a:pos x="287" y="85"/>
                </a:cxn>
                <a:cxn ang="0">
                  <a:pos x="282" y="83"/>
                </a:cxn>
                <a:cxn ang="0">
                  <a:pos x="278" y="79"/>
                </a:cxn>
                <a:cxn ang="0">
                  <a:pos x="273" y="76"/>
                </a:cxn>
                <a:cxn ang="0">
                  <a:pos x="273" y="76"/>
                </a:cxn>
                <a:cxn ang="0">
                  <a:pos x="266" y="72"/>
                </a:cxn>
                <a:cxn ang="0">
                  <a:pos x="257" y="69"/>
                </a:cxn>
                <a:cxn ang="0">
                  <a:pos x="240" y="63"/>
                </a:cxn>
                <a:cxn ang="0">
                  <a:pos x="240" y="63"/>
                </a:cxn>
                <a:cxn ang="0">
                  <a:pos x="222" y="58"/>
                </a:cxn>
                <a:cxn ang="0">
                  <a:pos x="205" y="52"/>
                </a:cxn>
                <a:cxn ang="0">
                  <a:pos x="169" y="45"/>
                </a:cxn>
                <a:cxn ang="0">
                  <a:pos x="169" y="45"/>
                </a:cxn>
                <a:cxn ang="0">
                  <a:pos x="128" y="36"/>
                </a:cxn>
                <a:cxn ang="0">
                  <a:pos x="87" y="25"/>
                </a:cxn>
                <a:cxn ang="0">
                  <a:pos x="67" y="20"/>
                </a:cxn>
                <a:cxn ang="0">
                  <a:pos x="47" y="14"/>
                </a:cxn>
                <a:cxn ang="0">
                  <a:pos x="27" y="8"/>
                </a:cxn>
                <a:cxn ang="0">
                  <a:pos x="7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6"/>
                </a:cxn>
                <a:cxn ang="0">
                  <a:pos x="1" y="7"/>
                </a:cxn>
                <a:cxn ang="0">
                  <a:pos x="3" y="8"/>
                </a:cxn>
                <a:cxn ang="0">
                  <a:pos x="3" y="8"/>
                </a:cxn>
                <a:cxn ang="0">
                  <a:pos x="23" y="16"/>
                </a:cxn>
                <a:cxn ang="0">
                  <a:pos x="43" y="23"/>
                </a:cxn>
                <a:cxn ang="0">
                  <a:pos x="63" y="30"/>
                </a:cxn>
                <a:cxn ang="0">
                  <a:pos x="84" y="35"/>
                </a:cxn>
                <a:cxn ang="0">
                  <a:pos x="125" y="44"/>
                </a:cxn>
                <a:cxn ang="0">
                  <a:pos x="167" y="54"/>
                </a:cxn>
                <a:cxn ang="0">
                  <a:pos x="167" y="54"/>
                </a:cxn>
                <a:cxn ang="0">
                  <a:pos x="210" y="65"/>
                </a:cxn>
                <a:cxn ang="0">
                  <a:pos x="232" y="70"/>
                </a:cxn>
                <a:cxn ang="0">
                  <a:pos x="253" y="78"/>
                </a:cxn>
                <a:cxn ang="0">
                  <a:pos x="253" y="78"/>
                </a:cxn>
                <a:cxn ang="0">
                  <a:pos x="263" y="83"/>
                </a:cxn>
                <a:cxn ang="0">
                  <a:pos x="274" y="90"/>
                </a:cxn>
                <a:cxn ang="0">
                  <a:pos x="279" y="93"/>
                </a:cxn>
                <a:cxn ang="0">
                  <a:pos x="285" y="95"/>
                </a:cxn>
                <a:cxn ang="0">
                  <a:pos x="290" y="95"/>
                </a:cxn>
                <a:cxn ang="0">
                  <a:pos x="296" y="94"/>
                </a:cxn>
                <a:cxn ang="0">
                  <a:pos x="296" y="94"/>
                </a:cxn>
                <a:cxn ang="0">
                  <a:pos x="298" y="93"/>
                </a:cxn>
                <a:cxn ang="0">
                  <a:pos x="299" y="92"/>
                </a:cxn>
                <a:cxn ang="0">
                  <a:pos x="299" y="87"/>
                </a:cxn>
                <a:cxn ang="0">
                  <a:pos x="298" y="86"/>
                </a:cxn>
                <a:cxn ang="0">
                  <a:pos x="297" y="84"/>
                </a:cxn>
                <a:cxn ang="0">
                  <a:pos x="296" y="84"/>
                </a:cxn>
                <a:cxn ang="0">
                  <a:pos x="294" y="84"/>
                </a:cxn>
                <a:cxn ang="0">
                  <a:pos x="294" y="84"/>
                </a:cxn>
              </a:cxnLst>
              <a:rect l="0" t="0" r="r" b="b"/>
              <a:pathLst>
                <a:path w="299" h="95">
                  <a:moveTo>
                    <a:pt x="294" y="84"/>
                  </a:moveTo>
                  <a:lnTo>
                    <a:pt x="294" y="84"/>
                  </a:lnTo>
                  <a:lnTo>
                    <a:pt x="290" y="85"/>
                  </a:lnTo>
                  <a:lnTo>
                    <a:pt x="287" y="85"/>
                  </a:lnTo>
                  <a:lnTo>
                    <a:pt x="282" y="83"/>
                  </a:lnTo>
                  <a:lnTo>
                    <a:pt x="278" y="79"/>
                  </a:lnTo>
                  <a:lnTo>
                    <a:pt x="273" y="76"/>
                  </a:lnTo>
                  <a:lnTo>
                    <a:pt x="273" y="76"/>
                  </a:lnTo>
                  <a:lnTo>
                    <a:pt x="266" y="72"/>
                  </a:lnTo>
                  <a:lnTo>
                    <a:pt x="257" y="69"/>
                  </a:lnTo>
                  <a:lnTo>
                    <a:pt x="240" y="63"/>
                  </a:lnTo>
                  <a:lnTo>
                    <a:pt x="240" y="63"/>
                  </a:lnTo>
                  <a:lnTo>
                    <a:pt x="222" y="58"/>
                  </a:lnTo>
                  <a:lnTo>
                    <a:pt x="205" y="52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28" y="36"/>
                  </a:lnTo>
                  <a:lnTo>
                    <a:pt x="87" y="25"/>
                  </a:lnTo>
                  <a:lnTo>
                    <a:pt x="67" y="20"/>
                  </a:lnTo>
                  <a:lnTo>
                    <a:pt x="47" y="14"/>
                  </a:lnTo>
                  <a:lnTo>
                    <a:pt x="27" y="8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23" y="16"/>
                  </a:lnTo>
                  <a:lnTo>
                    <a:pt x="43" y="23"/>
                  </a:lnTo>
                  <a:lnTo>
                    <a:pt x="63" y="30"/>
                  </a:lnTo>
                  <a:lnTo>
                    <a:pt x="84" y="35"/>
                  </a:lnTo>
                  <a:lnTo>
                    <a:pt x="125" y="44"/>
                  </a:lnTo>
                  <a:lnTo>
                    <a:pt x="167" y="54"/>
                  </a:lnTo>
                  <a:lnTo>
                    <a:pt x="167" y="54"/>
                  </a:lnTo>
                  <a:lnTo>
                    <a:pt x="210" y="65"/>
                  </a:lnTo>
                  <a:lnTo>
                    <a:pt x="232" y="7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63" y="83"/>
                  </a:lnTo>
                  <a:lnTo>
                    <a:pt x="274" y="90"/>
                  </a:lnTo>
                  <a:lnTo>
                    <a:pt x="279" y="93"/>
                  </a:lnTo>
                  <a:lnTo>
                    <a:pt x="285" y="95"/>
                  </a:lnTo>
                  <a:lnTo>
                    <a:pt x="290" y="95"/>
                  </a:lnTo>
                  <a:lnTo>
                    <a:pt x="296" y="94"/>
                  </a:lnTo>
                  <a:lnTo>
                    <a:pt x="296" y="94"/>
                  </a:lnTo>
                  <a:lnTo>
                    <a:pt x="298" y="93"/>
                  </a:lnTo>
                  <a:lnTo>
                    <a:pt x="299" y="92"/>
                  </a:lnTo>
                  <a:lnTo>
                    <a:pt x="299" y="87"/>
                  </a:lnTo>
                  <a:lnTo>
                    <a:pt x="298" y="86"/>
                  </a:lnTo>
                  <a:lnTo>
                    <a:pt x="297" y="84"/>
                  </a:lnTo>
                  <a:lnTo>
                    <a:pt x="296" y="84"/>
                  </a:lnTo>
                  <a:lnTo>
                    <a:pt x="294" y="84"/>
                  </a:lnTo>
                  <a:lnTo>
                    <a:pt x="294" y="8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2" name="Freeform 388"/>
            <p:cNvSpPr/>
            <p:nvPr/>
          </p:nvSpPr>
          <p:spPr bwMode="auto">
            <a:xfrm>
              <a:off x="4737100" y="3335338"/>
              <a:ext cx="131763" cy="30163"/>
            </a:xfrm>
            <a:custGeom>
              <a:avLst/>
              <a:gdLst/>
              <a:ahLst/>
              <a:cxnLst>
                <a:cxn ang="0">
                  <a:pos x="246" y="48"/>
                </a:cxn>
                <a:cxn ang="0">
                  <a:pos x="214" y="44"/>
                </a:cxn>
                <a:cxn ang="0">
                  <a:pos x="148" y="32"/>
                </a:cxn>
                <a:cxn ang="0">
                  <a:pos x="116" y="25"/>
                </a:cxn>
                <a:cxn ang="0">
                  <a:pos x="88" y="20"/>
                </a:cxn>
                <a:cxn ang="0">
                  <a:pos x="60" y="18"/>
                </a:cxn>
                <a:cxn ang="0">
                  <a:pos x="36" y="12"/>
                </a:cxn>
                <a:cxn ang="0">
                  <a:pos x="13" y="6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1" y="1"/>
                </a:cxn>
                <a:cxn ang="0">
                  <a:pos x="7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1" y="6"/>
                </a:cxn>
                <a:cxn ang="0">
                  <a:pos x="0" y="9"/>
                </a:cxn>
                <a:cxn ang="0">
                  <a:pos x="2" y="13"/>
                </a:cxn>
                <a:cxn ang="0">
                  <a:pos x="4" y="14"/>
                </a:cxn>
                <a:cxn ang="0">
                  <a:pos x="21" y="19"/>
                </a:cxn>
                <a:cxn ang="0">
                  <a:pos x="32" y="24"/>
                </a:cxn>
                <a:cxn ang="0">
                  <a:pos x="38" y="25"/>
                </a:cxn>
                <a:cxn ang="0">
                  <a:pos x="60" y="27"/>
                </a:cxn>
                <a:cxn ang="0">
                  <a:pos x="96" y="31"/>
                </a:cxn>
                <a:cxn ang="0">
                  <a:pos x="131" y="38"/>
                </a:cxn>
                <a:cxn ang="0">
                  <a:pos x="159" y="44"/>
                </a:cxn>
                <a:cxn ang="0">
                  <a:pos x="218" y="55"/>
                </a:cxn>
                <a:cxn ang="0">
                  <a:pos x="246" y="57"/>
                </a:cxn>
                <a:cxn ang="0">
                  <a:pos x="248" y="57"/>
                </a:cxn>
                <a:cxn ang="0">
                  <a:pos x="251" y="54"/>
                </a:cxn>
                <a:cxn ang="0">
                  <a:pos x="251" y="51"/>
                </a:cxn>
                <a:cxn ang="0">
                  <a:pos x="248" y="48"/>
                </a:cxn>
                <a:cxn ang="0">
                  <a:pos x="246" y="48"/>
                </a:cxn>
              </a:cxnLst>
              <a:rect l="0" t="0" r="r" b="b"/>
              <a:pathLst>
                <a:path w="251" h="57">
                  <a:moveTo>
                    <a:pt x="246" y="48"/>
                  </a:moveTo>
                  <a:lnTo>
                    <a:pt x="246" y="48"/>
                  </a:lnTo>
                  <a:lnTo>
                    <a:pt x="230" y="46"/>
                  </a:lnTo>
                  <a:lnTo>
                    <a:pt x="214" y="44"/>
                  </a:lnTo>
                  <a:lnTo>
                    <a:pt x="181" y="39"/>
                  </a:lnTo>
                  <a:lnTo>
                    <a:pt x="148" y="32"/>
                  </a:lnTo>
                  <a:lnTo>
                    <a:pt x="116" y="25"/>
                  </a:lnTo>
                  <a:lnTo>
                    <a:pt x="116" y="25"/>
                  </a:lnTo>
                  <a:lnTo>
                    <a:pt x="102" y="22"/>
                  </a:lnTo>
                  <a:lnTo>
                    <a:pt x="88" y="20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48" y="15"/>
                  </a:lnTo>
                  <a:lnTo>
                    <a:pt x="36" y="12"/>
                  </a:lnTo>
                  <a:lnTo>
                    <a:pt x="25" y="9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14" y="17"/>
                  </a:lnTo>
                  <a:lnTo>
                    <a:pt x="21" y="19"/>
                  </a:lnTo>
                  <a:lnTo>
                    <a:pt x="25" y="21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8" y="25"/>
                  </a:lnTo>
                  <a:lnTo>
                    <a:pt x="45" y="26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96" y="31"/>
                  </a:lnTo>
                  <a:lnTo>
                    <a:pt x="114" y="34"/>
                  </a:lnTo>
                  <a:lnTo>
                    <a:pt x="131" y="38"/>
                  </a:lnTo>
                  <a:lnTo>
                    <a:pt x="131" y="38"/>
                  </a:lnTo>
                  <a:lnTo>
                    <a:pt x="159" y="44"/>
                  </a:lnTo>
                  <a:lnTo>
                    <a:pt x="188" y="51"/>
                  </a:lnTo>
                  <a:lnTo>
                    <a:pt x="218" y="55"/>
                  </a:lnTo>
                  <a:lnTo>
                    <a:pt x="232" y="56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8" y="57"/>
                  </a:lnTo>
                  <a:lnTo>
                    <a:pt x="250" y="56"/>
                  </a:lnTo>
                  <a:lnTo>
                    <a:pt x="251" y="54"/>
                  </a:lnTo>
                  <a:lnTo>
                    <a:pt x="251" y="53"/>
                  </a:lnTo>
                  <a:lnTo>
                    <a:pt x="251" y="51"/>
                  </a:lnTo>
                  <a:lnTo>
                    <a:pt x="250" y="50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3" name="Freeform 389"/>
            <p:cNvSpPr/>
            <p:nvPr/>
          </p:nvSpPr>
          <p:spPr bwMode="auto">
            <a:xfrm>
              <a:off x="4838700" y="3271838"/>
              <a:ext cx="112713" cy="6350"/>
            </a:xfrm>
            <a:custGeom>
              <a:avLst/>
              <a:gdLst/>
              <a:ahLst/>
              <a:cxnLst>
                <a:cxn ang="0">
                  <a:pos x="209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7"/>
                </a:cxn>
                <a:cxn ang="0">
                  <a:pos x="1" y="8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209" y="11"/>
                </a:cxn>
                <a:cxn ang="0">
                  <a:pos x="209" y="11"/>
                </a:cxn>
                <a:cxn ang="0">
                  <a:pos x="211" y="9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3" y="3"/>
                </a:cxn>
                <a:cxn ang="0">
                  <a:pos x="212" y="2"/>
                </a:cxn>
                <a:cxn ang="0">
                  <a:pos x="211" y="1"/>
                </a:cxn>
                <a:cxn ang="0">
                  <a:pos x="209" y="0"/>
                </a:cxn>
                <a:cxn ang="0">
                  <a:pos x="209" y="0"/>
                </a:cxn>
              </a:cxnLst>
              <a:rect l="0" t="0" r="r" b="b"/>
              <a:pathLst>
                <a:path w="213" h="11">
                  <a:moveTo>
                    <a:pt x="209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9"/>
                  </a:lnTo>
                  <a:lnTo>
                    <a:pt x="5" y="11"/>
                  </a:lnTo>
                  <a:lnTo>
                    <a:pt x="209" y="11"/>
                  </a:lnTo>
                  <a:lnTo>
                    <a:pt x="209" y="11"/>
                  </a:lnTo>
                  <a:lnTo>
                    <a:pt x="211" y="9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3" y="3"/>
                  </a:lnTo>
                  <a:lnTo>
                    <a:pt x="212" y="2"/>
                  </a:lnTo>
                  <a:lnTo>
                    <a:pt x="211" y="1"/>
                  </a:lnTo>
                  <a:lnTo>
                    <a:pt x="209" y="0"/>
                  </a:lnTo>
                  <a:lnTo>
                    <a:pt x="20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4" name="Freeform 390"/>
            <p:cNvSpPr/>
            <p:nvPr/>
          </p:nvSpPr>
          <p:spPr bwMode="auto">
            <a:xfrm>
              <a:off x="4260850" y="3252788"/>
              <a:ext cx="73025" cy="128588"/>
            </a:xfrm>
            <a:custGeom>
              <a:avLst/>
              <a:gdLst/>
              <a:ahLst/>
              <a:cxnLst>
                <a:cxn ang="0">
                  <a:pos x="127" y="2"/>
                </a:cxn>
                <a:cxn ang="0">
                  <a:pos x="127" y="2"/>
                </a:cxn>
                <a:cxn ang="0">
                  <a:pos x="93" y="60"/>
                </a:cxn>
                <a:cxn ang="0">
                  <a:pos x="61" y="118"/>
                </a:cxn>
                <a:cxn ang="0">
                  <a:pos x="30" y="177"/>
                </a:cxn>
                <a:cxn ang="0">
                  <a:pos x="15" y="207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0" y="241"/>
                </a:cxn>
                <a:cxn ang="0">
                  <a:pos x="2" y="243"/>
                </a:cxn>
                <a:cxn ang="0">
                  <a:pos x="4" y="244"/>
                </a:cxn>
                <a:cxn ang="0">
                  <a:pos x="7" y="244"/>
                </a:cxn>
                <a:cxn ang="0">
                  <a:pos x="8" y="243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23" y="211"/>
                </a:cxn>
                <a:cxn ang="0">
                  <a:pos x="39" y="182"/>
                </a:cxn>
                <a:cxn ang="0">
                  <a:pos x="70" y="123"/>
                </a:cxn>
                <a:cxn ang="0">
                  <a:pos x="102" y="65"/>
                </a:cxn>
                <a:cxn ang="0">
                  <a:pos x="136" y="7"/>
                </a:cxn>
                <a:cxn ang="0">
                  <a:pos x="136" y="7"/>
                </a:cxn>
                <a:cxn ang="0">
                  <a:pos x="136" y="5"/>
                </a:cxn>
                <a:cxn ang="0">
                  <a:pos x="136" y="3"/>
                </a:cxn>
                <a:cxn ang="0">
                  <a:pos x="135" y="2"/>
                </a:cxn>
                <a:cxn ang="0">
                  <a:pos x="134" y="1"/>
                </a:cxn>
                <a:cxn ang="0">
                  <a:pos x="131" y="0"/>
                </a:cxn>
                <a:cxn ang="0">
                  <a:pos x="130" y="0"/>
                </a:cxn>
                <a:cxn ang="0">
                  <a:pos x="128" y="1"/>
                </a:cxn>
                <a:cxn ang="0">
                  <a:pos x="127" y="2"/>
                </a:cxn>
                <a:cxn ang="0">
                  <a:pos x="127" y="2"/>
                </a:cxn>
              </a:cxnLst>
              <a:rect l="0" t="0" r="r" b="b"/>
              <a:pathLst>
                <a:path w="136" h="244">
                  <a:moveTo>
                    <a:pt x="127" y="2"/>
                  </a:moveTo>
                  <a:lnTo>
                    <a:pt x="127" y="2"/>
                  </a:lnTo>
                  <a:lnTo>
                    <a:pt x="93" y="60"/>
                  </a:lnTo>
                  <a:lnTo>
                    <a:pt x="61" y="118"/>
                  </a:lnTo>
                  <a:lnTo>
                    <a:pt x="30" y="177"/>
                  </a:lnTo>
                  <a:lnTo>
                    <a:pt x="15" y="207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0" y="241"/>
                  </a:lnTo>
                  <a:lnTo>
                    <a:pt x="2" y="243"/>
                  </a:lnTo>
                  <a:lnTo>
                    <a:pt x="4" y="244"/>
                  </a:lnTo>
                  <a:lnTo>
                    <a:pt x="7" y="244"/>
                  </a:lnTo>
                  <a:lnTo>
                    <a:pt x="8" y="243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23" y="211"/>
                  </a:lnTo>
                  <a:lnTo>
                    <a:pt x="39" y="182"/>
                  </a:lnTo>
                  <a:lnTo>
                    <a:pt x="70" y="123"/>
                  </a:lnTo>
                  <a:lnTo>
                    <a:pt x="102" y="65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6" y="3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1" y="0"/>
                  </a:lnTo>
                  <a:lnTo>
                    <a:pt x="130" y="0"/>
                  </a:lnTo>
                  <a:lnTo>
                    <a:pt x="128" y="1"/>
                  </a:lnTo>
                  <a:lnTo>
                    <a:pt x="127" y="2"/>
                  </a:lnTo>
                  <a:lnTo>
                    <a:pt x="1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5" name="Freeform 391"/>
            <p:cNvSpPr/>
            <p:nvPr/>
          </p:nvSpPr>
          <p:spPr bwMode="auto">
            <a:xfrm>
              <a:off x="4311650" y="3292475"/>
              <a:ext cx="50800" cy="82550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45" y="75"/>
                </a:cxn>
                <a:cxn ang="0">
                  <a:pos x="23" y="111"/>
                </a:cxn>
                <a:cxn ang="0">
                  <a:pos x="1" y="148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1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4" y="154"/>
                </a:cxn>
                <a:cxn ang="0">
                  <a:pos x="6" y="154"/>
                </a:cxn>
                <a:cxn ang="0">
                  <a:pos x="9" y="154"/>
                </a:cxn>
                <a:cxn ang="0">
                  <a:pos x="10" y="152"/>
                </a:cxn>
                <a:cxn ang="0">
                  <a:pos x="10" y="152"/>
                </a:cxn>
                <a:cxn ang="0">
                  <a:pos x="31" y="116"/>
                </a:cxn>
                <a:cxn ang="0">
                  <a:pos x="53" y="80"/>
                </a:cxn>
                <a:cxn ang="0">
                  <a:pos x="98" y="8"/>
                </a:cxn>
                <a:cxn ang="0">
                  <a:pos x="98" y="8"/>
                </a:cxn>
                <a:cxn ang="0">
                  <a:pos x="98" y="6"/>
                </a:cxn>
                <a:cxn ang="0">
                  <a:pos x="98" y="4"/>
                </a:cxn>
                <a:cxn ang="0">
                  <a:pos x="97" y="3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8" h="154">
                  <a:moveTo>
                    <a:pt x="90" y="3"/>
                  </a:moveTo>
                  <a:lnTo>
                    <a:pt x="90" y="3"/>
                  </a:lnTo>
                  <a:lnTo>
                    <a:pt x="45" y="75"/>
                  </a:lnTo>
                  <a:lnTo>
                    <a:pt x="23" y="111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1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4" y="154"/>
                  </a:lnTo>
                  <a:lnTo>
                    <a:pt x="6" y="154"/>
                  </a:lnTo>
                  <a:lnTo>
                    <a:pt x="9" y="154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31" y="116"/>
                  </a:lnTo>
                  <a:lnTo>
                    <a:pt x="53" y="80"/>
                  </a:lnTo>
                  <a:lnTo>
                    <a:pt x="98" y="8"/>
                  </a:lnTo>
                  <a:lnTo>
                    <a:pt x="98" y="8"/>
                  </a:lnTo>
                  <a:lnTo>
                    <a:pt x="98" y="6"/>
                  </a:lnTo>
                  <a:lnTo>
                    <a:pt x="98" y="4"/>
                  </a:lnTo>
                  <a:lnTo>
                    <a:pt x="97" y="3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6" name="Freeform 392"/>
            <p:cNvSpPr/>
            <p:nvPr/>
          </p:nvSpPr>
          <p:spPr bwMode="auto">
            <a:xfrm>
              <a:off x="4529138" y="3536950"/>
              <a:ext cx="41275" cy="85725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52" y="40"/>
                </a:cxn>
                <a:cxn ang="0">
                  <a:pos x="33" y="79"/>
                </a:cxn>
                <a:cxn ang="0">
                  <a:pos x="17" y="117"/>
                </a:cxn>
                <a:cxn ang="0">
                  <a:pos x="0" y="156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3" y="161"/>
                </a:cxn>
                <a:cxn ang="0">
                  <a:pos x="8" y="161"/>
                </a:cxn>
                <a:cxn ang="0">
                  <a:pos x="9" y="160"/>
                </a:cxn>
                <a:cxn ang="0">
                  <a:pos x="10" y="158"/>
                </a:cxn>
                <a:cxn ang="0">
                  <a:pos x="10" y="158"/>
                </a:cxn>
                <a:cxn ang="0">
                  <a:pos x="25" y="120"/>
                </a:cxn>
                <a:cxn ang="0">
                  <a:pos x="43" y="82"/>
                </a:cxn>
                <a:cxn ang="0">
                  <a:pos x="60" y="45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4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0" h="161">
                  <a:moveTo>
                    <a:pt x="71" y="3"/>
                  </a:moveTo>
                  <a:lnTo>
                    <a:pt x="71" y="3"/>
                  </a:lnTo>
                  <a:lnTo>
                    <a:pt x="52" y="40"/>
                  </a:lnTo>
                  <a:lnTo>
                    <a:pt x="33" y="79"/>
                  </a:lnTo>
                  <a:lnTo>
                    <a:pt x="17" y="117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3" y="161"/>
                  </a:lnTo>
                  <a:lnTo>
                    <a:pt x="8" y="161"/>
                  </a:lnTo>
                  <a:lnTo>
                    <a:pt x="9" y="160"/>
                  </a:lnTo>
                  <a:lnTo>
                    <a:pt x="10" y="158"/>
                  </a:lnTo>
                  <a:lnTo>
                    <a:pt x="10" y="158"/>
                  </a:lnTo>
                  <a:lnTo>
                    <a:pt x="25" y="120"/>
                  </a:lnTo>
                  <a:lnTo>
                    <a:pt x="43" y="82"/>
                  </a:lnTo>
                  <a:lnTo>
                    <a:pt x="60" y="45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4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7" name="Freeform 393"/>
            <p:cNvSpPr/>
            <p:nvPr/>
          </p:nvSpPr>
          <p:spPr bwMode="auto">
            <a:xfrm>
              <a:off x="4592638" y="3511550"/>
              <a:ext cx="31750" cy="57150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10"/>
                </a:cxn>
                <a:cxn ang="0">
                  <a:pos x="49" y="17"/>
                </a:cxn>
                <a:cxn ang="0">
                  <a:pos x="43" y="30"/>
                </a:cxn>
                <a:cxn ang="0">
                  <a:pos x="29" y="53"/>
                </a:cxn>
                <a:cxn ang="0">
                  <a:pos x="29" y="53"/>
                </a:cxn>
                <a:cxn ang="0">
                  <a:pos x="16" y="78"/>
                </a:cxn>
                <a:cxn ang="0">
                  <a:pos x="1" y="103"/>
                </a:cxn>
                <a:cxn ang="0">
                  <a:pos x="1" y="103"/>
                </a:cxn>
                <a:cxn ang="0">
                  <a:pos x="0" y="104"/>
                </a:cxn>
                <a:cxn ang="0">
                  <a:pos x="1" y="106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9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8" y="94"/>
                </a:cxn>
                <a:cxn ang="0">
                  <a:pos x="26" y="80"/>
                </a:cxn>
                <a:cxn ang="0">
                  <a:pos x="41" y="51"/>
                </a:cxn>
                <a:cxn ang="0">
                  <a:pos x="41" y="51"/>
                </a:cxn>
                <a:cxn ang="0">
                  <a:pos x="53" y="29"/>
                </a:cxn>
                <a:cxn ang="0">
                  <a:pos x="58" y="17"/>
                </a:cxn>
                <a:cxn ang="0">
                  <a:pos x="60" y="11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0" y="2"/>
                </a:cxn>
                <a:cxn ang="0">
                  <a:pos x="60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109">
                  <a:moveTo>
                    <a:pt x="51" y="4"/>
                  </a:moveTo>
                  <a:lnTo>
                    <a:pt x="51" y="4"/>
                  </a:lnTo>
                  <a:lnTo>
                    <a:pt x="50" y="10"/>
                  </a:lnTo>
                  <a:lnTo>
                    <a:pt x="49" y="17"/>
                  </a:lnTo>
                  <a:lnTo>
                    <a:pt x="43" y="30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16" y="78"/>
                  </a:lnTo>
                  <a:lnTo>
                    <a:pt x="1" y="103"/>
                  </a:lnTo>
                  <a:lnTo>
                    <a:pt x="1" y="103"/>
                  </a:lnTo>
                  <a:lnTo>
                    <a:pt x="0" y="104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8" y="94"/>
                  </a:lnTo>
                  <a:lnTo>
                    <a:pt x="26" y="80"/>
                  </a:lnTo>
                  <a:lnTo>
                    <a:pt x="41" y="51"/>
                  </a:lnTo>
                  <a:lnTo>
                    <a:pt x="41" y="51"/>
                  </a:lnTo>
                  <a:lnTo>
                    <a:pt x="53" y="29"/>
                  </a:lnTo>
                  <a:lnTo>
                    <a:pt x="58" y="17"/>
                  </a:lnTo>
                  <a:lnTo>
                    <a:pt x="60" y="11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0" y="2"/>
                  </a:lnTo>
                  <a:lnTo>
                    <a:pt x="60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8" name="Freeform 394"/>
            <p:cNvSpPr/>
            <p:nvPr/>
          </p:nvSpPr>
          <p:spPr bwMode="auto">
            <a:xfrm>
              <a:off x="4638675" y="3521075"/>
              <a:ext cx="22225" cy="5080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31" y="17"/>
                </a:cxn>
                <a:cxn ang="0">
                  <a:pos x="28" y="28"/>
                </a:cxn>
                <a:cxn ang="0">
                  <a:pos x="25" y="38"/>
                </a:cxn>
                <a:cxn ang="0">
                  <a:pos x="20" y="50"/>
                </a:cxn>
                <a:cxn ang="0">
                  <a:pos x="10" y="70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5"/>
                </a:cxn>
                <a:cxn ang="0">
                  <a:pos x="2" y="96"/>
                </a:cxn>
                <a:cxn ang="0">
                  <a:pos x="3" y="97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2"/>
                </a:cxn>
                <a:cxn ang="0">
                  <a:pos x="30" y="51"/>
                </a:cxn>
                <a:cxn ang="0">
                  <a:pos x="34" y="39"/>
                </a:cxn>
                <a:cxn ang="0">
                  <a:pos x="37" y="28"/>
                </a:cxn>
                <a:cxn ang="0">
                  <a:pos x="40" y="17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97">
                  <a:moveTo>
                    <a:pt x="32" y="4"/>
                  </a:moveTo>
                  <a:lnTo>
                    <a:pt x="32" y="4"/>
                  </a:lnTo>
                  <a:lnTo>
                    <a:pt x="31" y="17"/>
                  </a:lnTo>
                  <a:lnTo>
                    <a:pt x="28" y="28"/>
                  </a:lnTo>
                  <a:lnTo>
                    <a:pt x="25" y="38"/>
                  </a:lnTo>
                  <a:lnTo>
                    <a:pt x="20" y="50"/>
                  </a:lnTo>
                  <a:lnTo>
                    <a:pt x="10" y="7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5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2"/>
                  </a:lnTo>
                  <a:lnTo>
                    <a:pt x="30" y="51"/>
                  </a:lnTo>
                  <a:lnTo>
                    <a:pt x="34" y="39"/>
                  </a:lnTo>
                  <a:lnTo>
                    <a:pt x="37" y="28"/>
                  </a:lnTo>
                  <a:lnTo>
                    <a:pt x="40" y="17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79" name="Freeform 395"/>
            <p:cNvSpPr/>
            <p:nvPr/>
          </p:nvSpPr>
          <p:spPr bwMode="auto">
            <a:xfrm>
              <a:off x="4719638" y="3544888"/>
              <a:ext cx="55563" cy="8096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1" y="16"/>
                </a:cxn>
                <a:cxn ang="0">
                  <a:pos x="68" y="32"/>
                </a:cxn>
                <a:cxn ang="0">
                  <a:pos x="42" y="65"/>
                </a:cxn>
                <a:cxn ang="0">
                  <a:pos x="42" y="65"/>
                </a:cxn>
                <a:cxn ang="0">
                  <a:pos x="35" y="74"/>
                </a:cxn>
                <a:cxn ang="0">
                  <a:pos x="30" y="84"/>
                </a:cxn>
                <a:cxn ang="0">
                  <a:pos x="20" y="105"/>
                </a:cxn>
                <a:cxn ang="0">
                  <a:pos x="10" y="126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1" y="152"/>
                </a:cxn>
                <a:cxn ang="0">
                  <a:pos x="3" y="154"/>
                </a:cxn>
                <a:cxn ang="0">
                  <a:pos x="4" y="155"/>
                </a:cxn>
                <a:cxn ang="0">
                  <a:pos x="6" y="155"/>
                </a:cxn>
                <a:cxn ang="0">
                  <a:pos x="7" y="154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17" y="133"/>
                </a:cxn>
                <a:cxn ang="0">
                  <a:pos x="26" y="113"/>
                </a:cxn>
                <a:cxn ang="0">
                  <a:pos x="34" y="94"/>
                </a:cxn>
                <a:cxn ang="0">
                  <a:pos x="39" y="84"/>
                </a:cxn>
                <a:cxn ang="0">
                  <a:pos x="45" y="76"/>
                </a:cxn>
                <a:cxn ang="0">
                  <a:pos x="45" y="76"/>
                </a:cxn>
                <a:cxn ang="0">
                  <a:pos x="59" y="58"/>
                </a:cxn>
                <a:cxn ang="0">
                  <a:pos x="73" y="41"/>
                </a:cxn>
                <a:cxn ang="0">
                  <a:pos x="88" y="2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55">
                  <a:moveTo>
                    <a:pt x="96" y="1"/>
                  </a:moveTo>
                  <a:lnTo>
                    <a:pt x="96" y="1"/>
                  </a:lnTo>
                  <a:lnTo>
                    <a:pt x="81" y="16"/>
                  </a:lnTo>
                  <a:lnTo>
                    <a:pt x="68" y="32"/>
                  </a:lnTo>
                  <a:lnTo>
                    <a:pt x="42" y="65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30" y="84"/>
                  </a:lnTo>
                  <a:lnTo>
                    <a:pt x="20" y="105"/>
                  </a:lnTo>
                  <a:lnTo>
                    <a:pt x="10" y="126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1" y="152"/>
                  </a:lnTo>
                  <a:lnTo>
                    <a:pt x="3" y="154"/>
                  </a:lnTo>
                  <a:lnTo>
                    <a:pt x="4" y="155"/>
                  </a:lnTo>
                  <a:lnTo>
                    <a:pt x="6" y="155"/>
                  </a:lnTo>
                  <a:lnTo>
                    <a:pt x="7" y="154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7" y="133"/>
                  </a:lnTo>
                  <a:lnTo>
                    <a:pt x="26" y="113"/>
                  </a:lnTo>
                  <a:lnTo>
                    <a:pt x="34" y="94"/>
                  </a:lnTo>
                  <a:lnTo>
                    <a:pt x="39" y="8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59" y="58"/>
                  </a:lnTo>
                  <a:lnTo>
                    <a:pt x="73" y="41"/>
                  </a:lnTo>
                  <a:lnTo>
                    <a:pt x="88" y="2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0" name="Freeform 396"/>
            <p:cNvSpPr/>
            <p:nvPr/>
          </p:nvSpPr>
          <p:spPr bwMode="auto">
            <a:xfrm>
              <a:off x="4219575" y="3103563"/>
              <a:ext cx="604838" cy="708025"/>
            </a:xfrm>
            <a:custGeom>
              <a:avLst/>
              <a:gdLst/>
              <a:ahLst/>
              <a:cxnLst>
                <a:cxn ang="0">
                  <a:pos x="691" y="1338"/>
                </a:cxn>
                <a:cxn ang="0">
                  <a:pos x="661" y="1332"/>
                </a:cxn>
                <a:cxn ang="0">
                  <a:pos x="581" y="1332"/>
                </a:cxn>
                <a:cxn ang="0">
                  <a:pos x="509" y="1331"/>
                </a:cxn>
                <a:cxn ang="0">
                  <a:pos x="487" y="1329"/>
                </a:cxn>
                <a:cxn ang="0">
                  <a:pos x="346" y="1332"/>
                </a:cxn>
                <a:cxn ang="0">
                  <a:pos x="227" y="1324"/>
                </a:cxn>
                <a:cxn ang="0">
                  <a:pos x="107" y="1276"/>
                </a:cxn>
                <a:cxn ang="0">
                  <a:pos x="26" y="1174"/>
                </a:cxn>
                <a:cxn ang="0">
                  <a:pos x="14" y="1125"/>
                </a:cxn>
                <a:cxn ang="0">
                  <a:pos x="14" y="1040"/>
                </a:cxn>
                <a:cxn ang="0">
                  <a:pos x="11" y="848"/>
                </a:cxn>
                <a:cxn ang="0">
                  <a:pos x="5" y="639"/>
                </a:cxn>
                <a:cxn ang="0">
                  <a:pos x="0" y="262"/>
                </a:cxn>
                <a:cxn ang="0">
                  <a:pos x="4" y="169"/>
                </a:cxn>
                <a:cxn ang="0">
                  <a:pos x="43" y="68"/>
                </a:cxn>
                <a:cxn ang="0">
                  <a:pos x="174" y="11"/>
                </a:cxn>
                <a:cxn ang="0">
                  <a:pos x="398" y="2"/>
                </a:cxn>
                <a:cxn ang="0">
                  <a:pos x="580" y="8"/>
                </a:cxn>
                <a:cxn ang="0">
                  <a:pos x="893" y="18"/>
                </a:cxn>
                <a:cxn ang="0">
                  <a:pos x="1050" y="43"/>
                </a:cxn>
                <a:cxn ang="0">
                  <a:pos x="1101" y="104"/>
                </a:cxn>
                <a:cxn ang="0">
                  <a:pos x="1104" y="157"/>
                </a:cxn>
                <a:cxn ang="0">
                  <a:pos x="1081" y="159"/>
                </a:cxn>
                <a:cxn ang="0">
                  <a:pos x="1069" y="123"/>
                </a:cxn>
                <a:cxn ang="0">
                  <a:pos x="1017" y="66"/>
                </a:cxn>
                <a:cxn ang="0">
                  <a:pos x="935" y="54"/>
                </a:cxn>
                <a:cxn ang="0">
                  <a:pos x="613" y="49"/>
                </a:cxn>
                <a:cxn ang="0">
                  <a:pos x="445" y="38"/>
                </a:cxn>
                <a:cxn ang="0">
                  <a:pos x="247" y="35"/>
                </a:cxn>
                <a:cxn ang="0">
                  <a:pos x="128" y="61"/>
                </a:cxn>
                <a:cxn ang="0">
                  <a:pos x="59" y="111"/>
                </a:cxn>
                <a:cxn ang="0">
                  <a:pos x="41" y="193"/>
                </a:cxn>
                <a:cxn ang="0">
                  <a:pos x="35" y="262"/>
                </a:cxn>
                <a:cxn ang="0">
                  <a:pos x="39" y="299"/>
                </a:cxn>
                <a:cxn ang="0">
                  <a:pos x="45" y="732"/>
                </a:cxn>
                <a:cxn ang="0">
                  <a:pos x="50" y="996"/>
                </a:cxn>
                <a:cxn ang="0">
                  <a:pos x="49" y="1106"/>
                </a:cxn>
                <a:cxn ang="0">
                  <a:pos x="52" y="1136"/>
                </a:cxn>
                <a:cxn ang="0">
                  <a:pos x="85" y="1207"/>
                </a:cxn>
                <a:cxn ang="0">
                  <a:pos x="189" y="1281"/>
                </a:cxn>
                <a:cxn ang="0">
                  <a:pos x="259" y="1287"/>
                </a:cxn>
                <a:cxn ang="0">
                  <a:pos x="384" y="1298"/>
                </a:cxn>
                <a:cxn ang="0">
                  <a:pos x="466" y="1292"/>
                </a:cxn>
                <a:cxn ang="0">
                  <a:pos x="602" y="1297"/>
                </a:cxn>
                <a:cxn ang="0">
                  <a:pos x="682" y="1297"/>
                </a:cxn>
                <a:cxn ang="0">
                  <a:pos x="713" y="1294"/>
                </a:cxn>
                <a:cxn ang="0">
                  <a:pos x="781" y="1271"/>
                </a:cxn>
                <a:cxn ang="0">
                  <a:pos x="969" y="1143"/>
                </a:cxn>
                <a:cxn ang="0">
                  <a:pos x="1093" y="1056"/>
                </a:cxn>
                <a:cxn ang="0">
                  <a:pos x="1108" y="1031"/>
                </a:cxn>
                <a:cxn ang="0">
                  <a:pos x="1096" y="668"/>
                </a:cxn>
                <a:cxn ang="0">
                  <a:pos x="1112" y="658"/>
                </a:cxn>
                <a:cxn ang="0">
                  <a:pos x="1132" y="676"/>
                </a:cxn>
                <a:cxn ang="0">
                  <a:pos x="1135" y="1062"/>
                </a:cxn>
                <a:cxn ang="0">
                  <a:pos x="1074" y="1111"/>
                </a:cxn>
                <a:cxn ang="0">
                  <a:pos x="931" y="1212"/>
                </a:cxn>
                <a:cxn ang="0">
                  <a:pos x="765" y="1319"/>
                </a:cxn>
                <a:cxn ang="0">
                  <a:pos x="719" y="1332"/>
                </a:cxn>
              </a:cxnLst>
              <a:rect l="0" t="0" r="r" b="b"/>
              <a:pathLst>
                <a:path w="1145" h="1338">
                  <a:moveTo>
                    <a:pt x="707" y="1338"/>
                  </a:moveTo>
                  <a:lnTo>
                    <a:pt x="707" y="1338"/>
                  </a:lnTo>
                  <a:lnTo>
                    <a:pt x="703" y="1338"/>
                  </a:lnTo>
                  <a:lnTo>
                    <a:pt x="700" y="1337"/>
                  </a:lnTo>
                  <a:lnTo>
                    <a:pt x="698" y="1336"/>
                  </a:lnTo>
                  <a:lnTo>
                    <a:pt x="696" y="1337"/>
                  </a:lnTo>
                  <a:lnTo>
                    <a:pt x="696" y="1337"/>
                  </a:lnTo>
                  <a:lnTo>
                    <a:pt x="691" y="1338"/>
                  </a:lnTo>
                  <a:lnTo>
                    <a:pt x="691" y="1338"/>
                  </a:lnTo>
                  <a:lnTo>
                    <a:pt x="685" y="1337"/>
                  </a:lnTo>
                  <a:lnTo>
                    <a:pt x="678" y="1333"/>
                  </a:lnTo>
                  <a:lnTo>
                    <a:pt x="678" y="1333"/>
                  </a:lnTo>
                  <a:lnTo>
                    <a:pt x="675" y="1332"/>
                  </a:lnTo>
                  <a:lnTo>
                    <a:pt x="671" y="1332"/>
                  </a:lnTo>
                  <a:lnTo>
                    <a:pt x="671" y="1332"/>
                  </a:lnTo>
                  <a:lnTo>
                    <a:pt x="661" y="1332"/>
                  </a:lnTo>
                  <a:lnTo>
                    <a:pt x="648" y="1333"/>
                  </a:lnTo>
                  <a:lnTo>
                    <a:pt x="648" y="1333"/>
                  </a:lnTo>
                  <a:lnTo>
                    <a:pt x="638" y="1334"/>
                  </a:lnTo>
                  <a:lnTo>
                    <a:pt x="638" y="1334"/>
                  </a:lnTo>
                  <a:lnTo>
                    <a:pt x="615" y="1334"/>
                  </a:lnTo>
                  <a:lnTo>
                    <a:pt x="615" y="1334"/>
                  </a:lnTo>
                  <a:lnTo>
                    <a:pt x="600" y="1334"/>
                  </a:lnTo>
                  <a:lnTo>
                    <a:pt x="581" y="1332"/>
                  </a:lnTo>
                  <a:lnTo>
                    <a:pt x="581" y="1332"/>
                  </a:lnTo>
                  <a:lnTo>
                    <a:pt x="569" y="1331"/>
                  </a:lnTo>
                  <a:lnTo>
                    <a:pt x="554" y="1329"/>
                  </a:lnTo>
                  <a:lnTo>
                    <a:pt x="554" y="1329"/>
                  </a:lnTo>
                  <a:lnTo>
                    <a:pt x="534" y="1331"/>
                  </a:lnTo>
                  <a:lnTo>
                    <a:pt x="534" y="1331"/>
                  </a:lnTo>
                  <a:lnTo>
                    <a:pt x="513" y="1331"/>
                  </a:lnTo>
                  <a:lnTo>
                    <a:pt x="509" y="1331"/>
                  </a:lnTo>
                  <a:lnTo>
                    <a:pt x="509" y="1331"/>
                  </a:lnTo>
                  <a:lnTo>
                    <a:pt x="503" y="1329"/>
                  </a:lnTo>
                  <a:lnTo>
                    <a:pt x="496" y="1328"/>
                  </a:lnTo>
                  <a:lnTo>
                    <a:pt x="495" y="1327"/>
                  </a:lnTo>
                  <a:lnTo>
                    <a:pt x="492" y="1328"/>
                  </a:lnTo>
                  <a:lnTo>
                    <a:pt x="492" y="1328"/>
                  </a:lnTo>
                  <a:lnTo>
                    <a:pt x="487" y="1329"/>
                  </a:lnTo>
                  <a:lnTo>
                    <a:pt x="487" y="1329"/>
                  </a:lnTo>
                  <a:lnTo>
                    <a:pt x="461" y="1329"/>
                  </a:lnTo>
                  <a:lnTo>
                    <a:pt x="436" y="1332"/>
                  </a:lnTo>
                  <a:lnTo>
                    <a:pt x="436" y="1332"/>
                  </a:lnTo>
                  <a:lnTo>
                    <a:pt x="410" y="1333"/>
                  </a:lnTo>
                  <a:lnTo>
                    <a:pt x="384" y="1334"/>
                  </a:lnTo>
                  <a:lnTo>
                    <a:pt x="384" y="1334"/>
                  </a:lnTo>
                  <a:lnTo>
                    <a:pt x="364" y="1333"/>
                  </a:lnTo>
                  <a:lnTo>
                    <a:pt x="346" y="1332"/>
                  </a:lnTo>
                  <a:lnTo>
                    <a:pt x="346" y="1332"/>
                  </a:lnTo>
                  <a:lnTo>
                    <a:pt x="327" y="1329"/>
                  </a:lnTo>
                  <a:lnTo>
                    <a:pt x="308" y="1329"/>
                  </a:lnTo>
                  <a:lnTo>
                    <a:pt x="308" y="1329"/>
                  </a:lnTo>
                  <a:lnTo>
                    <a:pt x="274" y="1327"/>
                  </a:lnTo>
                  <a:lnTo>
                    <a:pt x="240" y="1325"/>
                  </a:lnTo>
                  <a:lnTo>
                    <a:pt x="227" y="1324"/>
                  </a:lnTo>
                  <a:lnTo>
                    <a:pt x="227" y="1324"/>
                  </a:lnTo>
                  <a:lnTo>
                    <a:pt x="208" y="1322"/>
                  </a:lnTo>
                  <a:lnTo>
                    <a:pt x="191" y="1318"/>
                  </a:lnTo>
                  <a:lnTo>
                    <a:pt x="174" y="1313"/>
                  </a:lnTo>
                  <a:lnTo>
                    <a:pt x="159" y="1307"/>
                  </a:lnTo>
                  <a:lnTo>
                    <a:pt x="159" y="1307"/>
                  </a:lnTo>
                  <a:lnTo>
                    <a:pt x="140" y="1297"/>
                  </a:lnTo>
                  <a:lnTo>
                    <a:pt x="124" y="1287"/>
                  </a:lnTo>
                  <a:lnTo>
                    <a:pt x="107" y="1276"/>
                  </a:lnTo>
                  <a:lnTo>
                    <a:pt x="93" y="1263"/>
                  </a:lnTo>
                  <a:lnTo>
                    <a:pt x="78" y="1249"/>
                  </a:lnTo>
                  <a:lnTo>
                    <a:pt x="65" y="1234"/>
                  </a:lnTo>
                  <a:lnTo>
                    <a:pt x="52" y="1219"/>
                  </a:lnTo>
                  <a:lnTo>
                    <a:pt x="40" y="1201"/>
                  </a:lnTo>
                  <a:lnTo>
                    <a:pt x="40" y="1201"/>
                  </a:lnTo>
                  <a:lnTo>
                    <a:pt x="30" y="1183"/>
                  </a:lnTo>
                  <a:lnTo>
                    <a:pt x="26" y="1174"/>
                  </a:lnTo>
                  <a:lnTo>
                    <a:pt x="22" y="1164"/>
                  </a:lnTo>
                  <a:lnTo>
                    <a:pt x="19" y="1155"/>
                  </a:lnTo>
                  <a:lnTo>
                    <a:pt x="17" y="1146"/>
                  </a:lnTo>
                  <a:lnTo>
                    <a:pt x="15" y="1136"/>
                  </a:lnTo>
                  <a:lnTo>
                    <a:pt x="14" y="1126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4" y="1125"/>
                  </a:lnTo>
                  <a:lnTo>
                    <a:pt x="13" y="1118"/>
                  </a:lnTo>
                  <a:lnTo>
                    <a:pt x="12" y="1111"/>
                  </a:lnTo>
                  <a:lnTo>
                    <a:pt x="11" y="1096"/>
                  </a:lnTo>
                  <a:lnTo>
                    <a:pt x="12" y="1081"/>
                  </a:lnTo>
                  <a:lnTo>
                    <a:pt x="13" y="1065"/>
                  </a:lnTo>
                  <a:lnTo>
                    <a:pt x="13" y="1065"/>
                  </a:lnTo>
                  <a:lnTo>
                    <a:pt x="14" y="1040"/>
                  </a:lnTo>
                  <a:lnTo>
                    <a:pt x="14" y="1040"/>
                  </a:lnTo>
                  <a:lnTo>
                    <a:pt x="14" y="997"/>
                  </a:lnTo>
                  <a:lnTo>
                    <a:pt x="14" y="997"/>
                  </a:lnTo>
                  <a:lnTo>
                    <a:pt x="14" y="945"/>
                  </a:lnTo>
                  <a:lnTo>
                    <a:pt x="14" y="895"/>
                  </a:lnTo>
                  <a:lnTo>
                    <a:pt x="14" y="895"/>
                  </a:lnTo>
                  <a:lnTo>
                    <a:pt x="13" y="871"/>
                  </a:lnTo>
                  <a:lnTo>
                    <a:pt x="11" y="848"/>
                  </a:lnTo>
                  <a:lnTo>
                    <a:pt x="11" y="848"/>
                  </a:lnTo>
                  <a:lnTo>
                    <a:pt x="8" y="815"/>
                  </a:lnTo>
                  <a:lnTo>
                    <a:pt x="7" y="799"/>
                  </a:lnTo>
                  <a:lnTo>
                    <a:pt x="8" y="782"/>
                  </a:lnTo>
                  <a:lnTo>
                    <a:pt x="8" y="782"/>
                  </a:lnTo>
                  <a:lnTo>
                    <a:pt x="9" y="747"/>
                  </a:lnTo>
                  <a:lnTo>
                    <a:pt x="9" y="711"/>
                  </a:lnTo>
                  <a:lnTo>
                    <a:pt x="7" y="675"/>
                  </a:lnTo>
                  <a:lnTo>
                    <a:pt x="5" y="639"/>
                  </a:lnTo>
                  <a:lnTo>
                    <a:pt x="5" y="639"/>
                  </a:lnTo>
                  <a:lnTo>
                    <a:pt x="2" y="589"/>
                  </a:lnTo>
                  <a:lnTo>
                    <a:pt x="1" y="564"/>
                  </a:lnTo>
                  <a:lnTo>
                    <a:pt x="0" y="539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2"/>
                  </a:lnTo>
                  <a:lnTo>
                    <a:pt x="0" y="262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4" y="230"/>
                  </a:lnTo>
                  <a:lnTo>
                    <a:pt x="5" y="219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83"/>
                  </a:lnTo>
                  <a:lnTo>
                    <a:pt x="4" y="169"/>
                  </a:lnTo>
                  <a:lnTo>
                    <a:pt x="5" y="157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12" y="126"/>
                  </a:lnTo>
                  <a:lnTo>
                    <a:pt x="18" y="109"/>
                  </a:lnTo>
                  <a:lnTo>
                    <a:pt x="26" y="93"/>
                  </a:lnTo>
                  <a:lnTo>
                    <a:pt x="34" y="80"/>
                  </a:lnTo>
                  <a:lnTo>
                    <a:pt x="43" y="68"/>
                  </a:lnTo>
                  <a:lnTo>
                    <a:pt x="54" y="58"/>
                  </a:lnTo>
                  <a:lnTo>
                    <a:pt x="68" y="48"/>
                  </a:lnTo>
                  <a:lnTo>
                    <a:pt x="84" y="39"/>
                  </a:lnTo>
                  <a:lnTo>
                    <a:pt x="84" y="39"/>
                  </a:lnTo>
                  <a:lnTo>
                    <a:pt x="100" y="33"/>
                  </a:lnTo>
                  <a:lnTo>
                    <a:pt x="114" y="28"/>
                  </a:lnTo>
                  <a:lnTo>
                    <a:pt x="144" y="19"/>
                  </a:lnTo>
                  <a:lnTo>
                    <a:pt x="174" y="11"/>
                  </a:lnTo>
                  <a:lnTo>
                    <a:pt x="204" y="6"/>
                  </a:lnTo>
                  <a:lnTo>
                    <a:pt x="233" y="3"/>
                  </a:lnTo>
                  <a:lnTo>
                    <a:pt x="262" y="1"/>
                  </a:lnTo>
                  <a:lnTo>
                    <a:pt x="290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58" y="0"/>
                  </a:lnTo>
                  <a:lnTo>
                    <a:pt x="398" y="2"/>
                  </a:lnTo>
                  <a:lnTo>
                    <a:pt x="398" y="2"/>
                  </a:lnTo>
                  <a:lnTo>
                    <a:pt x="441" y="3"/>
                  </a:lnTo>
                  <a:lnTo>
                    <a:pt x="483" y="3"/>
                  </a:lnTo>
                  <a:lnTo>
                    <a:pt x="483" y="3"/>
                  </a:lnTo>
                  <a:lnTo>
                    <a:pt x="507" y="4"/>
                  </a:lnTo>
                  <a:lnTo>
                    <a:pt x="532" y="5"/>
                  </a:lnTo>
                  <a:lnTo>
                    <a:pt x="580" y="8"/>
                  </a:lnTo>
                  <a:lnTo>
                    <a:pt x="580" y="8"/>
                  </a:lnTo>
                  <a:lnTo>
                    <a:pt x="629" y="11"/>
                  </a:lnTo>
                  <a:lnTo>
                    <a:pt x="654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730" y="14"/>
                  </a:lnTo>
                  <a:lnTo>
                    <a:pt x="783" y="15"/>
                  </a:lnTo>
                  <a:lnTo>
                    <a:pt x="881" y="17"/>
                  </a:lnTo>
                  <a:lnTo>
                    <a:pt x="893" y="18"/>
                  </a:lnTo>
                  <a:lnTo>
                    <a:pt x="893" y="18"/>
                  </a:lnTo>
                  <a:lnTo>
                    <a:pt x="930" y="19"/>
                  </a:lnTo>
                  <a:lnTo>
                    <a:pt x="968" y="22"/>
                  </a:lnTo>
                  <a:lnTo>
                    <a:pt x="985" y="24"/>
                  </a:lnTo>
                  <a:lnTo>
                    <a:pt x="1003" y="27"/>
                  </a:lnTo>
                  <a:lnTo>
                    <a:pt x="1019" y="31"/>
                  </a:lnTo>
                  <a:lnTo>
                    <a:pt x="1035" y="37"/>
                  </a:lnTo>
                  <a:lnTo>
                    <a:pt x="1050" y="43"/>
                  </a:lnTo>
                  <a:lnTo>
                    <a:pt x="1064" y="52"/>
                  </a:lnTo>
                  <a:lnTo>
                    <a:pt x="1075" y="62"/>
                  </a:lnTo>
                  <a:lnTo>
                    <a:pt x="1081" y="68"/>
                  </a:lnTo>
                  <a:lnTo>
                    <a:pt x="1085" y="74"/>
                  </a:lnTo>
                  <a:lnTo>
                    <a:pt x="1090" y="81"/>
                  </a:lnTo>
                  <a:lnTo>
                    <a:pt x="1095" y="89"/>
                  </a:lnTo>
                  <a:lnTo>
                    <a:pt x="1098" y="96"/>
                  </a:lnTo>
                  <a:lnTo>
                    <a:pt x="1101" y="104"/>
                  </a:lnTo>
                  <a:lnTo>
                    <a:pt x="1104" y="114"/>
                  </a:lnTo>
                  <a:lnTo>
                    <a:pt x="1106" y="124"/>
                  </a:lnTo>
                  <a:lnTo>
                    <a:pt x="1107" y="134"/>
                  </a:lnTo>
                  <a:lnTo>
                    <a:pt x="1108" y="145"/>
                  </a:lnTo>
                  <a:lnTo>
                    <a:pt x="1108" y="145"/>
                  </a:lnTo>
                  <a:lnTo>
                    <a:pt x="1107" y="152"/>
                  </a:lnTo>
                  <a:lnTo>
                    <a:pt x="1106" y="154"/>
                  </a:lnTo>
                  <a:lnTo>
                    <a:pt x="1104" y="157"/>
                  </a:lnTo>
                  <a:lnTo>
                    <a:pt x="1104" y="157"/>
                  </a:lnTo>
                  <a:lnTo>
                    <a:pt x="1101" y="159"/>
                  </a:lnTo>
                  <a:lnTo>
                    <a:pt x="1098" y="160"/>
                  </a:lnTo>
                  <a:lnTo>
                    <a:pt x="1095" y="161"/>
                  </a:lnTo>
                  <a:lnTo>
                    <a:pt x="1090" y="162"/>
                  </a:lnTo>
                  <a:lnTo>
                    <a:pt x="1090" y="162"/>
                  </a:lnTo>
                  <a:lnTo>
                    <a:pt x="1084" y="161"/>
                  </a:lnTo>
                  <a:lnTo>
                    <a:pt x="1081" y="159"/>
                  </a:lnTo>
                  <a:lnTo>
                    <a:pt x="1078" y="157"/>
                  </a:lnTo>
                  <a:lnTo>
                    <a:pt x="1076" y="155"/>
                  </a:lnTo>
                  <a:lnTo>
                    <a:pt x="1074" y="152"/>
                  </a:lnTo>
                  <a:lnTo>
                    <a:pt x="1072" y="149"/>
                  </a:lnTo>
                  <a:lnTo>
                    <a:pt x="1072" y="145"/>
                  </a:lnTo>
                  <a:lnTo>
                    <a:pt x="1072" y="145"/>
                  </a:lnTo>
                  <a:lnTo>
                    <a:pt x="1071" y="133"/>
                  </a:lnTo>
                  <a:lnTo>
                    <a:pt x="1069" y="123"/>
                  </a:lnTo>
                  <a:lnTo>
                    <a:pt x="1066" y="114"/>
                  </a:lnTo>
                  <a:lnTo>
                    <a:pt x="1062" y="104"/>
                  </a:lnTo>
                  <a:lnTo>
                    <a:pt x="1056" y="96"/>
                  </a:lnTo>
                  <a:lnTo>
                    <a:pt x="1050" y="89"/>
                  </a:lnTo>
                  <a:lnTo>
                    <a:pt x="1044" y="83"/>
                  </a:lnTo>
                  <a:lnTo>
                    <a:pt x="1036" y="77"/>
                  </a:lnTo>
                  <a:lnTo>
                    <a:pt x="1026" y="71"/>
                  </a:lnTo>
                  <a:lnTo>
                    <a:pt x="1017" y="66"/>
                  </a:lnTo>
                  <a:lnTo>
                    <a:pt x="1006" y="62"/>
                  </a:lnTo>
                  <a:lnTo>
                    <a:pt x="994" y="59"/>
                  </a:lnTo>
                  <a:lnTo>
                    <a:pt x="981" y="57"/>
                  </a:lnTo>
                  <a:lnTo>
                    <a:pt x="968" y="55"/>
                  </a:lnTo>
                  <a:lnTo>
                    <a:pt x="952" y="54"/>
                  </a:lnTo>
                  <a:lnTo>
                    <a:pt x="937" y="54"/>
                  </a:lnTo>
                  <a:lnTo>
                    <a:pt x="935" y="54"/>
                  </a:lnTo>
                  <a:lnTo>
                    <a:pt x="935" y="54"/>
                  </a:lnTo>
                  <a:lnTo>
                    <a:pt x="897" y="53"/>
                  </a:lnTo>
                  <a:lnTo>
                    <a:pt x="861" y="51"/>
                  </a:lnTo>
                  <a:lnTo>
                    <a:pt x="861" y="51"/>
                  </a:lnTo>
                  <a:lnTo>
                    <a:pt x="825" y="50"/>
                  </a:lnTo>
                  <a:lnTo>
                    <a:pt x="788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13" y="49"/>
                  </a:lnTo>
                  <a:lnTo>
                    <a:pt x="597" y="48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31" y="40"/>
                  </a:lnTo>
                  <a:lnTo>
                    <a:pt x="514" y="39"/>
                  </a:lnTo>
                  <a:lnTo>
                    <a:pt x="497" y="39"/>
                  </a:lnTo>
                  <a:lnTo>
                    <a:pt x="497" y="39"/>
                  </a:lnTo>
                  <a:lnTo>
                    <a:pt x="445" y="38"/>
                  </a:lnTo>
                  <a:lnTo>
                    <a:pt x="392" y="35"/>
                  </a:lnTo>
                  <a:lnTo>
                    <a:pt x="392" y="35"/>
                  </a:lnTo>
                  <a:lnTo>
                    <a:pt x="344" y="33"/>
                  </a:lnTo>
                  <a:lnTo>
                    <a:pt x="344" y="33"/>
                  </a:lnTo>
                  <a:lnTo>
                    <a:pt x="311" y="32"/>
                  </a:lnTo>
                  <a:lnTo>
                    <a:pt x="311" y="32"/>
                  </a:lnTo>
                  <a:lnTo>
                    <a:pt x="283" y="33"/>
                  </a:lnTo>
                  <a:lnTo>
                    <a:pt x="247" y="35"/>
                  </a:lnTo>
                  <a:lnTo>
                    <a:pt x="227" y="37"/>
                  </a:lnTo>
                  <a:lnTo>
                    <a:pt x="207" y="40"/>
                  </a:lnTo>
                  <a:lnTo>
                    <a:pt x="188" y="43"/>
                  </a:lnTo>
                  <a:lnTo>
                    <a:pt x="169" y="49"/>
                  </a:lnTo>
                  <a:lnTo>
                    <a:pt x="168" y="49"/>
                  </a:lnTo>
                  <a:lnTo>
                    <a:pt x="168" y="49"/>
                  </a:lnTo>
                  <a:lnTo>
                    <a:pt x="147" y="55"/>
                  </a:lnTo>
                  <a:lnTo>
                    <a:pt x="128" y="61"/>
                  </a:lnTo>
                  <a:lnTo>
                    <a:pt x="109" y="68"/>
                  </a:lnTo>
                  <a:lnTo>
                    <a:pt x="101" y="72"/>
                  </a:lnTo>
                  <a:lnTo>
                    <a:pt x="93" y="78"/>
                  </a:lnTo>
                  <a:lnTo>
                    <a:pt x="84" y="83"/>
                  </a:lnTo>
                  <a:lnTo>
                    <a:pt x="77" y="89"/>
                  </a:lnTo>
                  <a:lnTo>
                    <a:pt x="70" y="95"/>
                  </a:lnTo>
                  <a:lnTo>
                    <a:pt x="64" y="102"/>
                  </a:lnTo>
                  <a:lnTo>
                    <a:pt x="59" y="111"/>
                  </a:lnTo>
                  <a:lnTo>
                    <a:pt x="53" y="120"/>
                  </a:lnTo>
                  <a:lnTo>
                    <a:pt x="49" y="130"/>
                  </a:lnTo>
                  <a:lnTo>
                    <a:pt x="45" y="142"/>
                  </a:lnTo>
                  <a:lnTo>
                    <a:pt x="45" y="142"/>
                  </a:lnTo>
                  <a:lnTo>
                    <a:pt x="42" y="155"/>
                  </a:lnTo>
                  <a:lnTo>
                    <a:pt x="41" y="167"/>
                  </a:lnTo>
                  <a:lnTo>
                    <a:pt x="41" y="181"/>
                  </a:lnTo>
                  <a:lnTo>
                    <a:pt x="41" y="193"/>
                  </a:lnTo>
                  <a:lnTo>
                    <a:pt x="41" y="193"/>
                  </a:lnTo>
                  <a:lnTo>
                    <a:pt x="42" y="20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38" y="240"/>
                  </a:lnTo>
                  <a:lnTo>
                    <a:pt x="38" y="240"/>
                  </a:lnTo>
                  <a:lnTo>
                    <a:pt x="36" y="251"/>
                  </a:lnTo>
                  <a:lnTo>
                    <a:pt x="35" y="262"/>
                  </a:lnTo>
                  <a:lnTo>
                    <a:pt x="35" y="268"/>
                  </a:lnTo>
                  <a:lnTo>
                    <a:pt x="35" y="273"/>
                  </a:lnTo>
                  <a:lnTo>
                    <a:pt x="37" y="278"/>
                  </a:lnTo>
                  <a:lnTo>
                    <a:pt x="39" y="282"/>
                  </a:lnTo>
                  <a:lnTo>
                    <a:pt x="39" y="282"/>
                  </a:lnTo>
                  <a:lnTo>
                    <a:pt x="41" y="288"/>
                  </a:lnTo>
                  <a:lnTo>
                    <a:pt x="41" y="294"/>
                  </a:lnTo>
                  <a:lnTo>
                    <a:pt x="39" y="299"/>
                  </a:lnTo>
                  <a:lnTo>
                    <a:pt x="38" y="302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6" y="305"/>
                  </a:lnTo>
                  <a:lnTo>
                    <a:pt x="37" y="404"/>
                  </a:lnTo>
                  <a:lnTo>
                    <a:pt x="38" y="509"/>
                  </a:lnTo>
                  <a:lnTo>
                    <a:pt x="40" y="620"/>
                  </a:lnTo>
                  <a:lnTo>
                    <a:pt x="45" y="732"/>
                  </a:lnTo>
                  <a:lnTo>
                    <a:pt x="45" y="732"/>
                  </a:lnTo>
                  <a:lnTo>
                    <a:pt x="47" y="788"/>
                  </a:lnTo>
                  <a:lnTo>
                    <a:pt x="49" y="845"/>
                  </a:lnTo>
                  <a:lnTo>
                    <a:pt x="50" y="905"/>
                  </a:lnTo>
                  <a:lnTo>
                    <a:pt x="50" y="965"/>
                  </a:lnTo>
                  <a:lnTo>
                    <a:pt x="50" y="965"/>
                  </a:lnTo>
                  <a:lnTo>
                    <a:pt x="50" y="996"/>
                  </a:lnTo>
                  <a:lnTo>
                    <a:pt x="50" y="996"/>
                  </a:lnTo>
                  <a:lnTo>
                    <a:pt x="50" y="1033"/>
                  </a:lnTo>
                  <a:lnTo>
                    <a:pt x="50" y="1070"/>
                  </a:lnTo>
                  <a:lnTo>
                    <a:pt x="50" y="1075"/>
                  </a:lnTo>
                  <a:lnTo>
                    <a:pt x="50" y="1075"/>
                  </a:lnTo>
                  <a:lnTo>
                    <a:pt x="49" y="1099"/>
                  </a:lnTo>
                  <a:lnTo>
                    <a:pt x="49" y="1099"/>
                  </a:lnTo>
                  <a:lnTo>
                    <a:pt x="50" y="1106"/>
                  </a:lnTo>
                  <a:lnTo>
                    <a:pt x="49" y="1106"/>
                  </a:lnTo>
                  <a:lnTo>
                    <a:pt x="50" y="1116"/>
                  </a:lnTo>
                  <a:lnTo>
                    <a:pt x="50" y="1119"/>
                  </a:lnTo>
                  <a:lnTo>
                    <a:pt x="51" y="1121"/>
                  </a:lnTo>
                  <a:lnTo>
                    <a:pt x="51" y="1121"/>
                  </a:lnTo>
                  <a:lnTo>
                    <a:pt x="52" y="1124"/>
                  </a:lnTo>
                  <a:lnTo>
                    <a:pt x="53" y="1128"/>
                  </a:lnTo>
                  <a:lnTo>
                    <a:pt x="53" y="1132"/>
                  </a:lnTo>
                  <a:lnTo>
                    <a:pt x="52" y="1136"/>
                  </a:lnTo>
                  <a:lnTo>
                    <a:pt x="52" y="1137"/>
                  </a:lnTo>
                  <a:lnTo>
                    <a:pt x="52" y="1138"/>
                  </a:lnTo>
                  <a:lnTo>
                    <a:pt x="52" y="1138"/>
                  </a:lnTo>
                  <a:lnTo>
                    <a:pt x="57" y="1153"/>
                  </a:lnTo>
                  <a:lnTo>
                    <a:pt x="62" y="1167"/>
                  </a:lnTo>
                  <a:lnTo>
                    <a:pt x="69" y="1181"/>
                  </a:lnTo>
                  <a:lnTo>
                    <a:pt x="76" y="1194"/>
                  </a:lnTo>
                  <a:lnTo>
                    <a:pt x="85" y="1207"/>
                  </a:lnTo>
                  <a:lnTo>
                    <a:pt x="96" y="1219"/>
                  </a:lnTo>
                  <a:lnTo>
                    <a:pt x="107" y="1230"/>
                  </a:lnTo>
                  <a:lnTo>
                    <a:pt x="120" y="1242"/>
                  </a:lnTo>
                  <a:lnTo>
                    <a:pt x="133" y="1252"/>
                  </a:lnTo>
                  <a:lnTo>
                    <a:pt x="146" y="1260"/>
                  </a:lnTo>
                  <a:lnTo>
                    <a:pt x="160" y="1269"/>
                  </a:lnTo>
                  <a:lnTo>
                    <a:pt x="174" y="1275"/>
                  </a:lnTo>
                  <a:lnTo>
                    <a:pt x="189" y="1281"/>
                  </a:lnTo>
                  <a:lnTo>
                    <a:pt x="202" y="1285"/>
                  </a:lnTo>
                  <a:lnTo>
                    <a:pt x="217" y="1287"/>
                  </a:lnTo>
                  <a:lnTo>
                    <a:pt x="231" y="1288"/>
                  </a:lnTo>
                  <a:lnTo>
                    <a:pt x="231" y="1288"/>
                  </a:lnTo>
                  <a:lnTo>
                    <a:pt x="240" y="1287"/>
                  </a:lnTo>
                  <a:lnTo>
                    <a:pt x="240" y="1287"/>
                  </a:lnTo>
                  <a:lnTo>
                    <a:pt x="259" y="1287"/>
                  </a:lnTo>
                  <a:lnTo>
                    <a:pt x="259" y="1287"/>
                  </a:lnTo>
                  <a:lnTo>
                    <a:pt x="278" y="1287"/>
                  </a:lnTo>
                  <a:lnTo>
                    <a:pt x="296" y="1289"/>
                  </a:lnTo>
                  <a:lnTo>
                    <a:pt x="332" y="1293"/>
                  </a:lnTo>
                  <a:lnTo>
                    <a:pt x="332" y="1293"/>
                  </a:lnTo>
                  <a:lnTo>
                    <a:pt x="349" y="1296"/>
                  </a:lnTo>
                  <a:lnTo>
                    <a:pt x="349" y="1296"/>
                  </a:lnTo>
                  <a:lnTo>
                    <a:pt x="366" y="1297"/>
                  </a:lnTo>
                  <a:lnTo>
                    <a:pt x="384" y="1298"/>
                  </a:lnTo>
                  <a:lnTo>
                    <a:pt x="384" y="1298"/>
                  </a:lnTo>
                  <a:lnTo>
                    <a:pt x="411" y="1297"/>
                  </a:lnTo>
                  <a:lnTo>
                    <a:pt x="437" y="1295"/>
                  </a:lnTo>
                  <a:lnTo>
                    <a:pt x="437" y="1295"/>
                  </a:lnTo>
                  <a:lnTo>
                    <a:pt x="462" y="1293"/>
                  </a:lnTo>
                  <a:lnTo>
                    <a:pt x="465" y="1293"/>
                  </a:lnTo>
                  <a:lnTo>
                    <a:pt x="466" y="1292"/>
                  </a:lnTo>
                  <a:lnTo>
                    <a:pt x="466" y="1292"/>
                  </a:lnTo>
                  <a:lnTo>
                    <a:pt x="471" y="1289"/>
                  </a:lnTo>
                  <a:lnTo>
                    <a:pt x="476" y="1288"/>
                  </a:lnTo>
                  <a:lnTo>
                    <a:pt x="478" y="1288"/>
                  </a:lnTo>
                  <a:lnTo>
                    <a:pt x="478" y="1288"/>
                  </a:lnTo>
                  <a:lnTo>
                    <a:pt x="528" y="1292"/>
                  </a:lnTo>
                  <a:lnTo>
                    <a:pt x="528" y="1292"/>
                  </a:lnTo>
                  <a:lnTo>
                    <a:pt x="577" y="1295"/>
                  </a:lnTo>
                  <a:lnTo>
                    <a:pt x="602" y="1297"/>
                  </a:lnTo>
                  <a:lnTo>
                    <a:pt x="627" y="1297"/>
                  </a:lnTo>
                  <a:lnTo>
                    <a:pt x="627" y="1297"/>
                  </a:lnTo>
                  <a:lnTo>
                    <a:pt x="645" y="1296"/>
                  </a:lnTo>
                  <a:lnTo>
                    <a:pt x="645" y="1296"/>
                  </a:lnTo>
                  <a:lnTo>
                    <a:pt x="665" y="1296"/>
                  </a:lnTo>
                  <a:lnTo>
                    <a:pt x="665" y="1296"/>
                  </a:lnTo>
                  <a:lnTo>
                    <a:pt x="674" y="1296"/>
                  </a:lnTo>
                  <a:lnTo>
                    <a:pt x="682" y="1297"/>
                  </a:lnTo>
                  <a:lnTo>
                    <a:pt x="690" y="1300"/>
                  </a:lnTo>
                  <a:lnTo>
                    <a:pt x="697" y="1303"/>
                  </a:lnTo>
                  <a:lnTo>
                    <a:pt x="699" y="1304"/>
                  </a:lnTo>
                  <a:lnTo>
                    <a:pt x="703" y="1303"/>
                  </a:lnTo>
                  <a:lnTo>
                    <a:pt x="704" y="1302"/>
                  </a:lnTo>
                  <a:lnTo>
                    <a:pt x="704" y="1302"/>
                  </a:lnTo>
                  <a:lnTo>
                    <a:pt x="708" y="1297"/>
                  </a:lnTo>
                  <a:lnTo>
                    <a:pt x="713" y="1294"/>
                  </a:lnTo>
                  <a:lnTo>
                    <a:pt x="725" y="1289"/>
                  </a:lnTo>
                  <a:lnTo>
                    <a:pt x="736" y="1285"/>
                  </a:lnTo>
                  <a:lnTo>
                    <a:pt x="749" y="1281"/>
                  </a:lnTo>
                  <a:lnTo>
                    <a:pt x="749" y="1281"/>
                  </a:lnTo>
                  <a:lnTo>
                    <a:pt x="765" y="1277"/>
                  </a:lnTo>
                  <a:lnTo>
                    <a:pt x="772" y="1274"/>
                  </a:lnTo>
                  <a:lnTo>
                    <a:pt x="781" y="1271"/>
                  </a:lnTo>
                  <a:lnTo>
                    <a:pt x="781" y="1271"/>
                  </a:lnTo>
                  <a:lnTo>
                    <a:pt x="812" y="1254"/>
                  </a:lnTo>
                  <a:lnTo>
                    <a:pt x="843" y="1233"/>
                  </a:lnTo>
                  <a:lnTo>
                    <a:pt x="875" y="1211"/>
                  </a:lnTo>
                  <a:lnTo>
                    <a:pt x="908" y="1185"/>
                  </a:lnTo>
                  <a:lnTo>
                    <a:pt x="908" y="1185"/>
                  </a:lnTo>
                  <a:lnTo>
                    <a:pt x="922" y="1174"/>
                  </a:lnTo>
                  <a:lnTo>
                    <a:pt x="938" y="1162"/>
                  </a:lnTo>
                  <a:lnTo>
                    <a:pt x="969" y="1143"/>
                  </a:lnTo>
                  <a:lnTo>
                    <a:pt x="969" y="1143"/>
                  </a:lnTo>
                  <a:lnTo>
                    <a:pt x="992" y="1127"/>
                  </a:lnTo>
                  <a:lnTo>
                    <a:pt x="1016" y="1111"/>
                  </a:lnTo>
                  <a:lnTo>
                    <a:pt x="1016" y="1111"/>
                  </a:lnTo>
                  <a:lnTo>
                    <a:pt x="1029" y="1101"/>
                  </a:lnTo>
                  <a:lnTo>
                    <a:pt x="1029" y="1101"/>
                  </a:lnTo>
                  <a:lnTo>
                    <a:pt x="1070" y="1073"/>
                  </a:lnTo>
                  <a:lnTo>
                    <a:pt x="1093" y="1056"/>
                  </a:lnTo>
                  <a:lnTo>
                    <a:pt x="1099" y="1051"/>
                  </a:lnTo>
                  <a:lnTo>
                    <a:pt x="1103" y="1046"/>
                  </a:lnTo>
                  <a:lnTo>
                    <a:pt x="1104" y="1043"/>
                  </a:lnTo>
                  <a:lnTo>
                    <a:pt x="1105" y="1041"/>
                  </a:lnTo>
                  <a:lnTo>
                    <a:pt x="1105" y="1041"/>
                  </a:lnTo>
                  <a:lnTo>
                    <a:pt x="1106" y="1036"/>
                  </a:lnTo>
                  <a:lnTo>
                    <a:pt x="1107" y="1032"/>
                  </a:lnTo>
                  <a:lnTo>
                    <a:pt x="1108" y="1031"/>
                  </a:lnTo>
                  <a:lnTo>
                    <a:pt x="1108" y="1029"/>
                  </a:lnTo>
                  <a:lnTo>
                    <a:pt x="1108" y="1029"/>
                  </a:lnTo>
                  <a:lnTo>
                    <a:pt x="1106" y="946"/>
                  </a:lnTo>
                  <a:lnTo>
                    <a:pt x="1104" y="859"/>
                  </a:lnTo>
                  <a:lnTo>
                    <a:pt x="1100" y="770"/>
                  </a:lnTo>
                  <a:lnTo>
                    <a:pt x="1096" y="676"/>
                  </a:lnTo>
                  <a:lnTo>
                    <a:pt x="1096" y="676"/>
                  </a:lnTo>
                  <a:lnTo>
                    <a:pt x="1096" y="668"/>
                  </a:lnTo>
                  <a:lnTo>
                    <a:pt x="1098" y="666"/>
                  </a:lnTo>
                  <a:lnTo>
                    <a:pt x="1099" y="663"/>
                  </a:lnTo>
                  <a:lnTo>
                    <a:pt x="1099" y="663"/>
                  </a:lnTo>
                  <a:lnTo>
                    <a:pt x="1102" y="661"/>
                  </a:lnTo>
                  <a:lnTo>
                    <a:pt x="1105" y="660"/>
                  </a:lnTo>
                  <a:lnTo>
                    <a:pt x="1108" y="659"/>
                  </a:lnTo>
                  <a:lnTo>
                    <a:pt x="1112" y="658"/>
                  </a:lnTo>
                  <a:lnTo>
                    <a:pt x="1112" y="658"/>
                  </a:lnTo>
                  <a:lnTo>
                    <a:pt x="1118" y="659"/>
                  </a:lnTo>
                  <a:lnTo>
                    <a:pt x="1123" y="661"/>
                  </a:lnTo>
                  <a:lnTo>
                    <a:pt x="1125" y="662"/>
                  </a:lnTo>
                  <a:lnTo>
                    <a:pt x="1128" y="665"/>
                  </a:lnTo>
                  <a:lnTo>
                    <a:pt x="1130" y="668"/>
                  </a:lnTo>
                  <a:lnTo>
                    <a:pt x="1131" y="672"/>
                  </a:lnTo>
                  <a:lnTo>
                    <a:pt x="1132" y="676"/>
                  </a:lnTo>
                  <a:lnTo>
                    <a:pt x="1132" y="676"/>
                  </a:lnTo>
                  <a:lnTo>
                    <a:pt x="1137" y="780"/>
                  </a:lnTo>
                  <a:lnTo>
                    <a:pt x="1140" y="877"/>
                  </a:lnTo>
                  <a:lnTo>
                    <a:pt x="1143" y="967"/>
                  </a:lnTo>
                  <a:lnTo>
                    <a:pt x="1145" y="1053"/>
                  </a:lnTo>
                  <a:lnTo>
                    <a:pt x="1139" y="1053"/>
                  </a:lnTo>
                  <a:lnTo>
                    <a:pt x="1137" y="1057"/>
                  </a:lnTo>
                  <a:lnTo>
                    <a:pt x="1137" y="1057"/>
                  </a:lnTo>
                  <a:lnTo>
                    <a:pt x="1135" y="1062"/>
                  </a:lnTo>
                  <a:lnTo>
                    <a:pt x="1131" y="1067"/>
                  </a:lnTo>
                  <a:lnTo>
                    <a:pt x="1127" y="1072"/>
                  </a:lnTo>
                  <a:lnTo>
                    <a:pt x="1121" y="1076"/>
                  </a:lnTo>
                  <a:lnTo>
                    <a:pt x="1110" y="1085"/>
                  </a:lnTo>
                  <a:lnTo>
                    <a:pt x="1098" y="1093"/>
                  </a:lnTo>
                  <a:lnTo>
                    <a:pt x="1098" y="1093"/>
                  </a:lnTo>
                  <a:lnTo>
                    <a:pt x="1085" y="1101"/>
                  </a:lnTo>
                  <a:lnTo>
                    <a:pt x="1074" y="1111"/>
                  </a:lnTo>
                  <a:lnTo>
                    <a:pt x="1074" y="1111"/>
                  </a:lnTo>
                  <a:lnTo>
                    <a:pt x="1054" y="1125"/>
                  </a:lnTo>
                  <a:lnTo>
                    <a:pt x="1035" y="1139"/>
                  </a:lnTo>
                  <a:lnTo>
                    <a:pt x="995" y="1166"/>
                  </a:lnTo>
                  <a:lnTo>
                    <a:pt x="995" y="1166"/>
                  </a:lnTo>
                  <a:lnTo>
                    <a:pt x="954" y="1194"/>
                  </a:lnTo>
                  <a:lnTo>
                    <a:pt x="954" y="1194"/>
                  </a:lnTo>
                  <a:lnTo>
                    <a:pt x="931" y="1212"/>
                  </a:lnTo>
                  <a:lnTo>
                    <a:pt x="908" y="1229"/>
                  </a:lnTo>
                  <a:lnTo>
                    <a:pt x="908" y="1229"/>
                  </a:lnTo>
                  <a:lnTo>
                    <a:pt x="865" y="1262"/>
                  </a:lnTo>
                  <a:lnTo>
                    <a:pt x="844" y="1277"/>
                  </a:lnTo>
                  <a:lnTo>
                    <a:pt x="822" y="1291"/>
                  </a:lnTo>
                  <a:lnTo>
                    <a:pt x="799" y="1304"/>
                  </a:lnTo>
                  <a:lnTo>
                    <a:pt x="776" y="1315"/>
                  </a:lnTo>
                  <a:lnTo>
                    <a:pt x="765" y="1319"/>
                  </a:lnTo>
                  <a:lnTo>
                    <a:pt x="753" y="1322"/>
                  </a:lnTo>
                  <a:lnTo>
                    <a:pt x="740" y="1325"/>
                  </a:lnTo>
                  <a:lnTo>
                    <a:pt x="729" y="1328"/>
                  </a:lnTo>
                  <a:lnTo>
                    <a:pt x="727" y="1328"/>
                  </a:lnTo>
                  <a:lnTo>
                    <a:pt x="726" y="1329"/>
                  </a:lnTo>
                  <a:lnTo>
                    <a:pt x="726" y="1329"/>
                  </a:lnTo>
                  <a:lnTo>
                    <a:pt x="723" y="1331"/>
                  </a:lnTo>
                  <a:lnTo>
                    <a:pt x="719" y="1332"/>
                  </a:lnTo>
                  <a:lnTo>
                    <a:pt x="712" y="1334"/>
                  </a:lnTo>
                  <a:lnTo>
                    <a:pt x="713" y="1337"/>
                  </a:lnTo>
                  <a:lnTo>
                    <a:pt x="713" y="1337"/>
                  </a:lnTo>
                  <a:lnTo>
                    <a:pt x="710" y="1338"/>
                  </a:lnTo>
                  <a:lnTo>
                    <a:pt x="710" y="1338"/>
                  </a:lnTo>
                  <a:lnTo>
                    <a:pt x="707" y="1338"/>
                  </a:lnTo>
                  <a:lnTo>
                    <a:pt x="707" y="13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1" name="Freeform 397"/>
            <p:cNvSpPr>
              <a:spLocks noEditPoints="1"/>
            </p:cNvSpPr>
            <p:nvPr/>
          </p:nvSpPr>
          <p:spPr bwMode="auto">
            <a:xfrm>
              <a:off x="4422775" y="3170238"/>
              <a:ext cx="542925" cy="473075"/>
            </a:xfrm>
            <a:custGeom>
              <a:avLst/>
              <a:gdLst/>
              <a:ahLst/>
              <a:cxnLst>
                <a:cxn ang="0">
                  <a:pos x="2" y="884"/>
                </a:cxn>
                <a:cxn ang="0">
                  <a:pos x="4" y="861"/>
                </a:cxn>
                <a:cxn ang="0">
                  <a:pos x="45" y="818"/>
                </a:cxn>
                <a:cxn ang="0">
                  <a:pos x="132" y="715"/>
                </a:cxn>
                <a:cxn ang="0">
                  <a:pos x="182" y="635"/>
                </a:cxn>
                <a:cxn ang="0">
                  <a:pos x="192" y="564"/>
                </a:cxn>
                <a:cxn ang="0">
                  <a:pos x="207" y="470"/>
                </a:cxn>
                <a:cxn ang="0">
                  <a:pos x="253" y="351"/>
                </a:cxn>
                <a:cxn ang="0">
                  <a:pos x="358" y="215"/>
                </a:cxn>
                <a:cxn ang="0">
                  <a:pos x="517" y="90"/>
                </a:cxn>
                <a:cxn ang="0">
                  <a:pos x="663" y="24"/>
                </a:cxn>
                <a:cxn ang="0">
                  <a:pos x="817" y="2"/>
                </a:cxn>
                <a:cxn ang="0">
                  <a:pos x="943" y="2"/>
                </a:cxn>
                <a:cxn ang="0">
                  <a:pos x="1002" y="16"/>
                </a:cxn>
                <a:cxn ang="0">
                  <a:pos x="1020" y="26"/>
                </a:cxn>
                <a:cxn ang="0">
                  <a:pos x="1022" y="133"/>
                </a:cxn>
                <a:cxn ang="0">
                  <a:pos x="979" y="246"/>
                </a:cxn>
                <a:cxn ang="0">
                  <a:pos x="962" y="260"/>
                </a:cxn>
                <a:cxn ang="0">
                  <a:pos x="893" y="274"/>
                </a:cxn>
                <a:cxn ang="0">
                  <a:pos x="808" y="306"/>
                </a:cxn>
                <a:cxn ang="0">
                  <a:pos x="918" y="339"/>
                </a:cxn>
                <a:cxn ang="0">
                  <a:pos x="927" y="359"/>
                </a:cxn>
                <a:cxn ang="0">
                  <a:pos x="913" y="390"/>
                </a:cxn>
                <a:cxn ang="0">
                  <a:pos x="814" y="507"/>
                </a:cxn>
                <a:cxn ang="0">
                  <a:pos x="649" y="614"/>
                </a:cxn>
                <a:cxn ang="0">
                  <a:pos x="475" y="674"/>
                </a:cxn>
                <a:cxn ang="0">
                  <a:pos x="252" y="686"/>
                </a:cxn>
                <a:cxn ang="0">
                  <a:pos x="211" y="689"/>
                </a:cxn>
                <a:cxn ang="0">
                  <a:pos x="126" y="777"/>
                </a:cxn>
                <a:cxn ang="0">
                  <a:pos x="53" y="863"/>
                </a:cxn>
                <a:cxn ang="0">
                  <a:pos x="17" y="894"/>
                </a:cxn>
                <a:cxn ang="0">
                  <a:pos x="745" y="48"/>
                </a:cxn>
                <a:cxn ang="0">
                  <a:pos x="624" y="74"/>
                </a:cxn>
                <a:cxn ang="0">
                  <a:pos x="505" y="137"/>
                </a:cxn>
                <a:cxn ang="0">
                  <a:pos x="419" y="211"/>
                </a:cxn>
                <a:cxn ang="0">
                  <a:pos x="291" y="355"/>
                </a:cxn>
                <a:cxn ang="0">
                  <a:pos x="241" y="484"/>
                </a:cxn>
                <a:cxn ang="0">
                  <a:pos x="228" y="573"/>
                </a:cxn>
                <a:cxn ang="0">
                  <a:pos x="224" y="646"/>
                </a:cxn>
                <a:cxn ang="0">
                  <a:pos x="307" y="651"/>
                </a:cxn>
                <a:cxn ang="0">
                  <a:pos x="441" y="639"/>
                </a:cxn>
                <a:cxn ang="0">
                  <a:pos x="535" y="627"/>
                </a:cxn>
                <a:cxn ang="0">
                  <a:pos x="630" y="583"/>
                </a:cxn>
                <a:cxn ang="0">
                  <a:pos x="705" y="540"/>
                </a:cxn>
                <a:cxn ang="0">
                  <a:pos x="803" y="471"/>
                </a:cxn>
                <a:cxn ang="0">
                  <a:pos x="872" y="385"/>
                </a:cxn>
                <a:cxn ang="0">
                  <a:pos x="826" y="349"/>
                </a:cxn>
                <a:cxn ang="0">
                  <a:pos x="717" y="321"/>
                </a:cxn>
                <a:cxn ang="0">
                  <a:pos x="657" y="300"/>
                </a:cxn>
                <a:cxn ang="0">
                  <a:pos x="647" y="280"/>
                </a:cxn>
                <a:cxn ang="0">
                  <a:pos x="659" y="257"/>
                </a:cxn>
                <a:cxn ang="0">
                  <a:pos x="843" y="243"/>
                </a:cxn>
                <a:cxn ang="0">
                  <a:pos x="959" y="205"/>
                </a:cxn>
                <a:cxn ang="0">
                  <a:pos x="990" y="94"/>
                </a:cxn>
                <a:cxn ang="0">
                  <a:pos x="979" y="41"/>
                </a:cxn>
                <a:cxn ang="0">
                  <a:pos x="974" y="45"/>
                </a:cxn>
                <a:cxn ang="0">
                  <a:pos x="957" y="41"/>
                </a:cxn>
              </a:cxnLst>
              <a:rect l="0" t="0" r="r" b="b"/>
              <a:pathLst>
                <a:path w="1026" h="894">
                  <a:moveTo>
                    <a:pt x="17" y="894"/>
                  </a:moveTo>
                  <a:lnTo>
                    <a:pt x="17" y="894"/>
                  </a:lnTo>
                  <a:lnTo>
                    <a:pt x="11" y="893"/>
                  </a:lnTo>
                  <a:lnTo>
                    <a:pt x="8" y="892"/>
                  </a:lnTo>
                  <a:lnTo>
                    <a:pt x="6" y="891"/>
                  </a:lnTo>
                  <a:lnTo>
                    <a:pt x="3" y="887"/>
                  </a:lnTo>
                  <a:lnTo>
                    <a:pt x="2" y="884"/>
                  </a:lnTo>
                  <a:lnTo>
                    <a:pt x="1" y="881"/>
                  </a:lnTo>
                  <a:lnTo>
                    <a:pt x="0" y="877"/>
                  </a:lnTo>
                  <a:lnTo>
                    <a:pt x="0" y="872"/>
                  </a:lnTo>
                  <a:lnTo>
                    <a:pt x="0" y="872"/>
                  </a:lnTo>
                  <a:lnTo>
                    <a:pt x="1" y="869"/>
                  </a:lnTo>
                  <a:lnTo>
                    <a:pt x="1" y="866"/>
                  </a:lnTo>
                  <a:lnTo>
                    <a:pt x="4" y="861"/>
                  </a:lnTo>
                  <a:lnTo>
                    <a:pt x="7" y="857"/>
                  </a:lnTo>
                  <a:lnTo>
                    <a:pt x="10" y="856"/>
                  </a:lnTo>
                  <a:lnTo>
                    <a:pt x="12" y="855"/>
                  </a:lnTo>
                  <a:lnTo>
                    <a:pt x="13" y="854"/>
                  </a:lnTo>
                  <a:lnTo>
                    <a:pt x="13" y="854"/>
                  </a:lnTo>
                  <a:lnTo>
                    <a:pt x="29" y="836"/>
                  </a:lnTo>
                  <a:lnTo>
                    <a:pt x="45" y="818"/>
                  </a:lnTo>
                  <a:lnTo>
                    <a:pt x="45" y="818"/>
                  </a:lnTo>
                  <a:lnTo>
                    <a:pt x="69" y="791"/>
                  </a:lnTo>
                  <a:lnTo>
                    <a:pt x="82" y="777"/>
                  </a:lnTo>
                  <a:lnTo>
                    <a:pt x="93" y="761"/>
                  </a:lnTo>
                  <a:lnTo>
                    <a:pt x="93" y="761"/>
                  </a:lnTo>
                  <a:lnTo>
                    <a:pt x="112" y="738"/>
                  </a:lnTo>
                  <a:lnTo>
                    <a:pt x="132" y="715"/>
                  </a:lnTo>
                  <a:lnTo>
                    <a:pt x="153" y="692"/>
                  </a:lnTo>
                  <a:lnTo>
                    <a:pt x="176" y="670"/>
                  </a:lnTo>
                  <a:lnTo>
                    <a:pt x="188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4" y="645"/>
                  </a:lnTo>
                  <a:lnTo>
                    <a:pt x="182" y="635"/>
                  </a:lnTo>
                  <a:lnTo>
                    <a:pt x="181" y="627"/>
                  </a:lnTo>
                  <a:lnTo>
                    <a:pt x="181" y="621"/>
                  </a:lnTo>
                  <a:lnTo>
                    <a:pt x="181" y="621"/>
                  </a:lnTo>
                  <a:lnTo>
                    <a:pt x="183" y="603"/>
                  </a:lnTo>
                  <a:lnTo>
                    <a:pt x="187" y="586"/>
                  </a:lnTo>
                  <a:lnTo>
                    <a:pt x="187" y="586"/>
                  </a:lnTo>
                  <a:lnTo>
                    <a:pt x="192" y="564"/>
                  </a:lnTo>
                  <a:lnTo>
                    <a:pt x="193" y="553"/>
                  </a:lnTo>
                  <a:lnTo>
                    <a:pt x="194" y="540"/>
                  </a:lnTo>
                  <a:lnTo>
                    <a:pt x="194" y="540"/>
                  </a:lnTo>
                  <a:lnTo>
                    <a:pt x="196" y="524"/>
                  </a:lnTo>
                  <a:lnTo>
                    <a:pt x="198" y="506"/>
                  </a:lnTo>
                  <a:lnTo>
                    <a:pt x="202" y="489"/>
                  </a:lnTo>
                  <a:lnTo>
                    <a:pt x="207" y="470"/>
                  </a:lnTo>
                  <a:lnTo>
                    <a:pt x="212" y="452"/>
                  </a:lnTo>
                  <a:lnTo>
                    <a:pt x="218" y="432"/>
                  </a:lnTo>
                  <a:lnTo>
                    <a:pt x="225" y="412"/>
                  </a:lnTo>
                  <a:lnTo>
                    <a:pt x="233" y="392"/>
                  </a:lnTo>
                  <a:lnTo>
                    <a:pt x="233" y="392"/>
                  </a:lnTo>
                  <a:lnTo>
                    <a:pt x="243" y="371"/>
                  </a:lnTo>
                  <a:lnTo>
                    <a:pt x="253" y="351"/>
                  </a:lnTo>
                  <a:lnTo>
                    <a:pt x="264" y="332"/>
                  </a:lnTo>
                  <a:lnTo>
                    <a:pt x="276" y="313"/>
                  </a:lnTo>
                  <a:lnTo>
                    <a:pt x="289" y="296"/>
                  </a:lnTo>
                  <a:lnTo>
                    <a:pt x="302" y="278"/>
                  </a:lnTo>
                  <a:lnTo>
                    <a:pt x="315" y="261"/>
                  </a:lnTo>
                  <a:lnTo>
                    <a:pt x="329" y="245"/>
                  </a:lnTo>
                  <a:lnTo>
                    <a:pt x="358" y="215"/>
                  </a:lnTo>
                  <a:lnTo>
                    <a:pt x="388" y="188"/>
                  </a:lnTo>
                  <a:lnTo>
                    <a:pt x="417" y="162"/>
                  </a:lnTo>
                  <a:lnTo>
                    <a:pt x="446" y="140"/>
                  </a:lnTo>
                  <a:lnTo>
                    <a:pt x="446" y="140"/>
                  </a:lnTo>
                  <a:lnTo>
                    <a:pt x="464" y="126"/>
                  </a:lnTo>
                  <a:lnTo>
                    <a:pt x="481" y="114"/>
                  </a:lnTo>
                  <a:lnTo>
                    <a:pt x="517" y="90"/>
                  </a:lnTo>
                  <a:lnTo>
                    <a:pt x="555" y="69"/>
                  </a:lnTo>
                  <a:lnTo>
                    <a:pt x="592" y="49"/>
                  </a:lnTo>
                  <a:lnTo>
                    <a:pt x="592" y="49"/>
                  </a:lnTo>
                  <a:lnTo>
                    <a:pt x="609" y="40"/>
                  </a:lnTo>
                  <a:lnTo>
                    <a:pt x="627" y="34"/>
                  </a:lnTo>
                  <a:lnTo>
                    <a:pt x="645" y="28"/>
                  </a:lnTo>
                  <a:lnTo>
                    <a:pt x="663" y="24"/>
                  </a:lnTo>
                  <a:lnTo>
                    <a:pt x="681" y="20"/>
                  </a:lnTo>
                  <a:lnTo>
                    <a:pt x="699" y="17"/>
                  </a:lnTo>
                  <a:lnTo>
                    <a:pt x="737" y="11"/>
                  </a:lnTo>
                  <a:lnTo>
                    <a:pt x="745" y="10"/>
                  </a:lnTo>
                  <a:lnTo>
                    <a:pt x="745" y="10"/>
                  </a:lnTo>
                  <a:lnTo>
                    <a:pt x="782" y="5"/>
                  </a:lnTo>
                  <a:lnTo>
                    <a:pt x="817" y="2"/>
                  </a:lnTo>
                  <a:lnTo>
                    <a:pt x="848" y="0"/>
                  </a:lnTo>
                  <a:lnTo>
                    <a:pt x="878" y="0"/>
                  </a:lnTo>
                  <a:lnTo>
                    <a:pt x="878" y="0"/>
                  </a:lnTo>
                  <a:lnTo>
                    <a:pt x="902" y="0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943" y="2"/>
                  </a:lnTo>
                  <a:lnTo>
                    <a:pt x="943" y="2"/>
                  </a:lnTo>
                  <a:lnTo>
                    <a:pt x="959" y="3"/>
                  </a:lnTo>
                  <a:lnTo>
                    <a:pt x="975" y="5"/>
                  </a:lnTo>
                  <a:lnTo>
                    <a:pt x="982" y="6"/>
                  </a:lnTo>
                  <a:lnTo>
                    <a:pt x="990" y="8"/>
                  </a:lnTo>
                  <a:lnTo>
                    <a:pt x="997" y="11"/>
                  </a:lnTo>
                  <a:lnTo>
                    <a:pt x="1002" y="16"/>
                  </a:lnTo>
                  <a:lnTo>
                    <a:pt x="1003" y="16"/>
                  </a:lnTo>
                  <a:lnTo>
                    <a:pt x="1005" y="17"/>
                  </a:lnTo>
                  <a:lnTo>
                    <a:pt x="1005" y="17"/>
                  </a:lnTo>
                  <a:lnTo>
                    <a:pt x="1010" y="18"/>
                  </a:lnTo>
                  <a:lnTo>
                    <a:pt x="1016" y="21"/>
                  </a:lnTo>
                  <a:lnTo>
                    <a:pt x="1018" y="24"/>
                  </a:lnTo>
                  <a:lnTo>
                    <a:pt x="1020" y="26"/>
                  </a:lnTo>
                  <a:lnTo>
                    <a:pt x="1022" y="30"/>
                  </a:lnTo>
                  <a:lnTo>
                    <a:pt x="1023" y="33"/>
                  </a:lnTo>
                  <a:lnTo>
                    <a:pt x="1023" y="33"/>
                  </a:lnTo>
                  <a:lnTo>
                    <a:pt x="1026" y="61"/>
                  </a:lnTo>
                  <a:lnTo>
                    <a:pt x="1026" y="86"/>
                  </a:lnTo>
                  <a:lnTo>
                    <a:pt x="1025" y="110"/>
                  </a:lnTo>
                  <a:lnTo>
                    <a:pt x="1022" y="133"/>
                  </a:lnTo>
                  <a:lnTo>
                    <a:pt x="1022" y="133"/>
                  </a:lnTo>
                  <a:lnTo>
                    <a:pt x="1016" y="154"/>
                  </a:lnTo>
                  <a:lnTo>
                    <a:pt x="1010" y="174"/>
                  </a:lnTo>
                  <a:lnTo>
                    <a:pt x="1002" y="193"/>
                  </a:lnTo>
                  <a:lnTo>
                    <a:pt x="994" y="213"/>
                  </a:lnTo>
                  <a:lnTo>
                    <a:pt x="994" y="213"/>
                  </a:lnTo>
                  <a:lnTo>
                    <a:pt x="979" y="246"/>
                  </a:lnTo>
                  <a:lnTo>
                    <a:pt x="979" y="246"/>
                  </a:lnTo>
                  <a:lnTo>
                    <a:pt x="976" y="251"/>
                  </a:lnTo>
                  <a:lnTo>
                    <a:pt x="973" y="254"/>
                  </a:lnTo>
                  <a:lnTo>
                    <a:pt x="969" y="256"/>
                  </a:lnTo>
                  <a:lnTo>
                    <a:pt x="966" y="257"/>
                  </a:lnTo>
                  <a:lnTo>
                    <a:pt x="963" y="258"/>
                  </a:lnTo>
                  <a:lnTo>
                    <a:pt x="962" y="260"/>
                  </a:lnTo>
                  <a:lnTo>
                    <a:pt x="962" y="260"/>
                  </a:lnTo>
                  <a:lnTo>
                    <a:pt x="960" y="262"/>
                  </a:lnTo>
                  <a:lnTo>
                    <a:pt x="956" y="266"/>
                  </a:lnTo>
                  <a:lnTo>
                    <a:pt x="952" y="268"/>
                  </a:lnTo>
                  <a:lnTo>
                    <a:pt x="947" y="269"/>
                  </a:lnTo>
                  <a:lnTo>
                    <a:pt x="947" y="269"/>
                  </a:lnTo>
                  <a:lnTo>
                    <a:pt x="893" y="274"/>
                  </a:lnTo>
                  <a:lnTo>
                    <a:pt x="841" y="279"/>
                  </a:lnTo>
                  <a:lnTo>
                    <a:pt x="841" y="279"/>
                  </a:lnTo>
                  <a:lnTo>
                    <a:pt x="780" y="286"/>
                  </a:lnTo>
                  <a:lnTo>
                    <a:pt x="779" y="298"/>
                  </a:lnTo>
                  <a:lnTo>
                    <a:pt x="779" y="298"/>
                  </a:lnTo>
                  <a:lnTo>
                    <a:pt x="795" y="302"/>
                  </a:lnTo>
                  <a:lnTo>
                    <a:pt x="808" y="306"/>
                  </a:lnTo>
                  <a:lnTo>
                    <a:pt x="808" y="306"/>
                  </a:lnTo>
                  <a:lnTo>
                    <a:pt x="833" y="316"/>
                  </a:lnTo>
                  <a:lnTo>
                    <a:pt x="858" y="324"/>
                  </a:lnTo>
                  <a:lnTo>
                    <a:pt x="887" y="333"/>
                  </a:lnTo>
                  <a:lnTo>
                    <a:pt x="915" y="338"/>
                  </a:lnTo>
                  <a:lnTo>
                    <a:pt x="915" y="338"/>
                  </a:lnTo>
                  <a:lnTo>
                    <a:pt x="918" y="339"/>
                  </a:lnTo>
                  <a:lnTo>
                    <a:pt x="921" y="341"/>
                  </a:lnTo>
                  <a:lnTo>
                    <a:pt x="924" y="343"/>
                  </a:lnTo>
                  <a:lnTo>
                    <a:pt x="925" y="345"/>
                  </a:lnTo>
                  <a:lnTo>
                    <a:pt x="925" y="345"/>
                  </a:lnTo>
                  <a:lnTo>
                    <a:pt x="928" y="349"/>
                  </a:lnTo>
                  <a:lnTo>
                    <a:pt x="928" y="353"/>
                  </a:lnTo>
                  <a:lnTo>
                    <a:pt x="927" y="359"/>
                  </a:lnTo>
                  <a:lnTo>
                    <a:pt x="924" y="363"/>
                  </a:lnTo>
                  <a:lnTo>
                    <a:pt x="923" y="364"/>
                  </a:lnTo>
                  <a:lnTo>
                    <a:pt x="923" y="365"/>
                  </a:lnTo>
                  <a:lnTo>
                    <a:pt x="923" y="365"/>
                  </a:lnTo>
                  <a:lnTo>
                    <a:pt x="922" y="369"/>
                  </a:lnTo>
                  <a:lnTo>
                    <a:pt x="922" y="369"/>
                  </a:lnTo>
                  <a:lnTo>
                    <a:pt x="913" y="390"/>
                  </a:lnTo>
                  <a:lnTo>
                    <a:pt x="902" y="409"/>
                  </a:lnTo>
                  <a:lnTo>
                    <a:pt x="889" y="428"/>
                  </a:lnTo>
                  <a:lnTo>
                    <a:pt x="877" y="445"/>
                  </a:lnTo>
                  <a:lnTo>
                    <a:pt x="862" y="462"/>
                  </a:lnTo>
                  <a:lnTo>
                    <a:pt x="847" y="478"/>
                  </a:lnTo>
                  <a:lnTo>
                    <a:pt x="831" y="493"/>
                  </a:lnTo>
                  <a:lnTo>
                    <a:pt x="814" y="507"/>
                  </a:lnTo>
                  <a:lnTo>
                    <a:pt x="796" y="521"/>
                  </a:lnTo>
                  <a:lnTo>
                    <a:pt x="779" y="534"/>
                  </a:lnTo>
                  <a:lnTo>
                    <a:pt x="742" y="559"/>
                  </a:lnTo>
                  <a:lnTo>
                    <a:pt x="703" y="583"/>
                  </a:lnTo>
                  <a:lnTo>
                    <a:pt x="664" y="605"/>
                  </a:lnTo>
                  <a:lnTo>
                    <a:pt x="649" y="614"/>
                  </a:lnTo>
                  <a:lnTo>
                    <a:pt x="649" y="614"/>
                  </a:lnTo>
                  <a:lnTo>
                    <a:pt x="625" y="627"/>
                  </a:lnTo>
                  <a:lnTo>
                    <a:pt x="601" y="637"/>
                  </a:lnTo>
                  <a:lnTo>
                    <a:pt x="576" y="648"/>
                  </a:lnTo>
                  <a:lnTo>
                    <a:pt x="552" y="656"/>
                  </a:lnTo>
                  <a:lnTo>
                    <a:pt x="526" y="662"/>
                  </a:lnTo>
                  <a:lnTo>
                    <a:pt x="501" y="668"/>
                  </a:lnTo>
                  <a:lnTo>
                    <a:pt x="475" y="674"/>
                  </a:lnTo>
                  <a:lnTo>
                    <a:pt x="449" y="677"/>
                  </a:lnTo>
                  <a:lnTo>
                    <a:pt x="423" y="680"/>
                  </a:lnTo>
                  <a:lnTo>
                    <a:pt x="398" y="682"/>
                  </a:lnTo>
                  <a:lnTo>
                    <a:pt x="348" y="685"/>
                  </a:lnTo>
                  <a:lnTo>
                    <a:pt x="298" y="686"/>
                  </a:lnTo>
                  <a:lnTo>
                    <a:pt x="252" y="686"/>
                  </a:lnTo>
                  <a:lnTo>
                    <a:pt x="252" y="686"/>
                  </a:lnTo>
                  <a:lnTo>
                    <a:pt x="225" y="686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0" y="689"/>
                  </a:lnTo>
                  <a:lnTo>
                    <a:pt x="215" y="690"/>
                  </a:lnTo>
                  <a:lnTo>
                    <a:pt x="215" y="690"/>
                  </a:lnTo>
                  <a:lnTo>
                    <a:pt x="211" y="689"/>
                  </a:lnTo>
                  <a:lnTo>
                    <a:pt x="208" y="689"/>
                  </a:lnTo>
                  <a:lnTo>
                    <a:pt x="199" y="697"/>
                  </a:lnTo>
                  <a:lnTo>
                    <a:pt x="199" y="697"/>
                  </a:lnTo>
                  <a:lnTo>
                    <a:pt x="178" y="719"/>
                  </a:lnTo>
                  <a:lnTo>
                    <a:pt x="156" y="742"/>
                  </a:lnTo>
                  <a:lnTo>
                    <a:pt x="135" y="766"/>
                  </a:lnTo>
                  <a:lnTo>
                    <a:pt x="126" y="777"/>
                  </a:lnTo>
                  <a:lnTo>
                    <a:pt x="117" y="789"/>
                  </a:lnTo>
                  <a:lnTo>
                    <a:pt x="117" y="789"/>
                  </a:lnTo>
                  <a:lnTo>
                    <a:pt x="106" y="804"/>
                  </a:lnTo>
                  <a:lnTo>
                    <a:pt x="96" y="817"/>
                  </a:lnTo>
                  <a:lnTo>
                    <a:pt x="72" y="842"/>
                  </a:lnTo>
                  <a:lnTo>
                    <a:pt x="72" y="842"/>
                  </a:lnTo>
                  <a:lnTo>
                    <a:pt x="53" y="863"/>
                  </a:lnTo>
                  <a:lnTo>
                    <a:pt x="43" y="874"/>
                  </a:lnTo>
                  <a:lnTo>
                    <a:pt x="34" y="885"/>
                  </a:lnTo>
                  <a:lnTo>
                    <a:pt x="34" y="885"/>
                  </a:lnTo>
                  <a:lnTo>
                    <a:pt x="31" y="888"/>
                  </a:lnTo>
                  <a:lnTo>
                    <a:pt x="27" y="892"/>
                  </a:lnTo>
                  <a:lnTo>
                    <a:pt x="22" y="894"/>
                  </a:lnTo>
                  <a:lnTo>
                    <a:pt x="17" y="894"/>
                  </a:lnTo>
                  <a:lnTo>
                    <a:pt x="17" y="894"/>
                  </a:lnTo>
                  <a:close/>
                  <a:moveTo>
                    <a:pt x="884" y="36"/>
                  </a:moveTo>
                  <a:lnTo>
                    <a:pt x="884" y="36"/>
                  </a:lnTo>
                  <a:lnTo>
                    <a:pt x="861" y="37"/>
                  </a:lnTo>
                  <a:lnTo>
                    <a:pt x="861" y="37"/>
                  </a:lnTo>
                  <a:lnTo>
                    <a:pt x="782" y="43"/>
                  </a:lnTo>
                  <a:lnTo>
                    <a:pt x="745" y="48"/>
                  </a:lnTo>
                  <a:lnTo>
                    <a:pt x="709" y="53"/>
                  </a:lnTo>
                  <a:lnTo>
                    <a:pt x="709" y="53"/>
                  </a:lnTo>
                  <a:lnTo>
                    <a:pt x="692" y="55"/>
                  </a:lnTo>
                  <a:lnTo>
                    <a:pt x="676" y="59"/>
                  </a:lnTo>
                  <a:lnTo>
                    <a:pt x="658" y="63"/>
                  </a:lnTo>
                  <a:lnTo>
                    <a:pt x="640" y="68"/>
                  </a:lnTo>
                  <a:lnTo>
                    <a:pt x="624" y="74"/>
                  </a:lnTo>
                  <a:lnTo>
                    <a:pt x="606" y="82"/>
                  </a:lnTo>
                  <a:lnTo>
                    <a:pt x="589" y="90"/>
                  </a:lnTo>
                  <a:lnTo>
                    <a:pt x="571" y="98"/>
                  </a:lnTo>
                  <a:lnTo>
                    <a:pt x="555" y="106"/>
                  </a:lnTo>
                  <a:lnTo>
                    <a:pt x="538" y="117"/>
                  </a:lnTo>
                  <a:lnTo>
                    <a:pt x="522" y="127"/>
                  </a:lnTo>
                  <a:lnTo>
                    <a:pt x="505" y="137"/>
                  </a:lnTo>
                  <a:lnTo>
                    <a:pt x="490" y="149"/>
                  </a:lnTo>
                  <a:lnTo>
                    <a:pt x="474" y="161"/>
                  </a:lnTo>
                  <a:lnTo>
                    <a:pt x="460" y="174"/>
                  </a:lnTo>
                  <a:lnTo>
                    <a:pt x="446" y="186"/>
                  </a:lnTo>
                  <a:lnTo>
                    <a:pt x="446" y="186"/>
                  </a:lnTo>
                  <a:lnTo>
                    <a:pt x="419" y="211"/>
                  </a:lnTo>
                  <a:lnTo>
                    <a:pt x="419" y="211"/>
                  </a:lnTo>
                  <a:lnTo>
                    <a:pt x="396" y="234"/>
                  </a:lnTo>
                  <a:lnTo>
                    <a:pt x="372" y="256"/>
                  </a:lnTo>
                  <a:lnTo>
                    <a:pt x="349" y="279"/>
                  </a:lnTo>
                  <a:lnTo>
                    <a:pt x="328" y="304"/>
                  </a:lnTo>
                  <a:lnTo>
                    <a:pt x="309" y="329"/>
                  </a:lnTo>
                  <a:lnTo>
                    <a:pt x="300" y="342"/>
                  </a:lnTo>
                  <a:lnTo>
                    <a:pt x="291" y="355"/>
                  </a:lnTo>
                  <a:lnTo>
                    <a:pt x="283" y="370"/>
                  </a:lnTo>
                  <a:lnTo>
                    <a:pt x="276" y="384"/>
                  </a:lnTo>
                  <a:lnTo>
                    <a:pt x="269" y="400"/>
                  </a:lnTo>
                  <a:lnTo>
                    <a:pt x="262" y="415"/>
                  </a:lnTo>
                  <a:lnTo>
                    <a:pt x="262" y="415"/>
                  </a:lnTo>
                  <a:lnTo>
                    <a:pt x="251" y="449"/>
                  </a:lnTo>
                  <a:lnTo>
                    <a:pt x="241" y="484"/>
                  </a:lnTo>
                  <a:lnTo>
                    <a:pt x="237" y="501"/>
                  </a:lnTo>
                  <a:lnTo>
                    <a:pt x="233" y="519"/>
                  </a:lnTo>
                  <a:lnTo>
                    <a:pt x="231" y="536"/>
                  </a:lnTo>
                  <a:lnTo>
                    <a:pt x="230" y="555"/>
                  </a:lnTo>
                  <a:lnTo>
                    <a:pt x="230" y="555"/>
                  </a:lnTo>
                  <a:lnTo>
                    <a:pt x="230" y="564"/>
                  </a:lnTo>
                  <a:lnTo>
                    <a:pt x="228" y="573"/>
                  </a:lnTo>
                  <a:lnTo>
                    <a:pt x="223" y="592"/>
                  </a:lnTo>
                  <a:lnTo>
                    <a:pt x="221" y="599"/>
                  </a:lnTo>
                  <a:lnTo>
                    <a:pt x="221" y="599"/>
                  </a:lnTo>
                  <a:lnTo>
                    <a:pt x="220" y="609"/>
                  </a:lnTo>
                  <a:lnTo>
                    <a:pt x="221" y="620"/>
                  </a:lnTo>
                  <a:lnTo>
                    <a:pt x="224" y="645"/>
                  </a:lnTo>
                  <a:lnTo>
                    <a:pt x="224" y="646"/>
                  </a:lnTo>
                  <a:lnTo>
                    <a:pt x="226" y="648"/>
                  </a:lnTo>
                  <a:lnTo>
                    <a:pt x="228" y="650"/>
                  </a:lnTo>
                  <a:lnTo>
                    <a:pt x="230" y="650"/>
                  </a:lnTo>
                  <a:lnTo>
                    <a:pt x="230" y="650"/>
                  </a:lnTo>
                  <a:lnTo>
                    <a:pt x="262" y="651"/>
                  </a:lnTo>
                  <a:lnTo>
                    <a:pt x="262" y="651"/>
                  </a:lnTo>
                  <a:lnTo>
                    <a:pt x="307" y="651"/>
                  </a:lnTo>
                  <a:lnTo>
                    <a:pt x="307" y="651"/>
                  </a:lnTo>
                  <a:lnTo>
                    <a:pt x="339" y="651"/>
                  </a:lnTo>
                  <a:lnTo>
                    <a:pt x="372" y="649"/>
                  </a:lnTo>
                  <a:lnTo>
                    <a:pt x="406" y="646"/>
                  </a:lnTo>
                  <a:lnTo>
                    <a:pt x="423" y="644"/>
                  </a:lnTo>
                  <a:lnTo>
                    <a:pt x="441" y="639"/>
                  </a:lnTo>
                  <a:lnTo>
                    <a:pt x="441" y="639"/>
                  </a:lnTo>
                  <a:lnTo>
                    <a:pt x="461" y="636"/>
                  </a:lnTo>
                  <a:lnTo>
                    <a:pt x="481" y="635"/>
                  </a:lnTo>
                  <a:lnTo>
                    <a:pt x="481" y="635"/>
                  </a:lnTo>
                  <a:lnTo>
                    <a:pt x="509" y="632"/>
                  </a:lnTo>
                  <a:lnTo>
                    <a:pt x="523" y="630"/>
                  </a:lnTo>
                  <a:lnTo>
                    <a:pt x="535" y="627"/>
                  </a:lnTo>
                  <a:lnTo>
                    <a:pt x="535" y="627"/>
                  </a:lnTo>
                  <a:lnTo>
                    <a:pt x="551" y="621"/>
                  </a:lnTo>
                  <a:lnTo>
                    <a:pt x="565" y="615"/>
                  </a:lnTo>
                  <a:lnTo>
                    <a:pt x="594" y="601"/>
                  </a:lnTo>
                  <a:lnTo>
                    <a:pt x="594" y="601"/>
                  </a:lnTo>
                  <a:lnTo>
                    <a:pt x="611" y="592"/>
                  </a:lnTo>
                  <a:lnTo>
                    <a:pt x="630" y="583"/>
                  </a:lnTo>
                  <a:lnTo>
                    <a:pt x="630" y="583"/>
                  </a:lnTo>
                  <a:lnTo>
                    <a:pt x="640" y="578"/>
                  </a:lnTo>
                  <a:lnTo>
                    <a:pt x="652" y="572"/>
                  </a:lnTo>
                  <a:lnTo>
                    <a:pt x="674" y="559"/>
                  </a:lnTo>
                  <a:lnTo>
                    <a:pt x="674" y="559"/>
                  </a:lnTo>
                  <a:lnTo>
                    <a:pt x="692" y="549"/>
                  </a:lnTo>
                  <a:lnTo>
                    <a:pt x="692" y="549"/>
                  </a:lnTo>
                  <a:lnTo>
                    <a:pt x="705" y="540"/>
                  </a:lnTo>
                  <a:lnTo>
                    <a:pt x="705" y="540"/>
                  </a:lnTo>
                  <a:lnTo>
                    <a:pt x="726" y="529"/>
                  </a:lnTo>
                  <a:lnTo>
                    <a:pt x="746" y="517"/>
                  </a:lnTo>
                  <a:lnTo>
                    <a:pt x="764" y="504"/>
                  </a:lnTo>
                  <a:lnTo>
                    <a:pt x="783" y="490"/>
                  </a:lnTo>
                  <a:lnTo>
                    <a:pt x="783" y="490"/>
                  </a:lnTo>
                  <a:lnTo>
                    <a:pt x="803" y="471"/>
                  </a:lnTo>
                  <a:lnTo>
                    <a:pt x="820" y="453"/>
                  </a:lnTo>
                  <a:lnTo>
                    <a:pt x="837" y="433"/>
                  </a:lnTo>
                  <a:lnTo>
                    <a:pt x="851" y="413"/>
                  </a:lnTo>
                  <a:lnTo>
                    <a:pt x="851" y="413"/>
                  </a:lnTo>
                  <a:lnTo>
                    <a:pt x="865" y="396"/>
                  </a:lnTo>
                  <a:lnTo>
                    <a:pt x="865" y="396"/>
                  </a:lnTo>
                  <a:lnTo>
                    <a:pt x="872" y="385"/>
                  </a:lnTo>
                  <a:lnTo>
                    <a:pt x="880" y="375"/>
                  </a:lnTo>
                  <a:lnTo>
                    <a:pt x="884" y="368"/>
                  </a:lnTo>
                  <a:lnTo>
                    <a:pt x="876" y="366"/>
                  </a:lnTo>
                  <a:lnTo>
                    <a:pt x="876" y="366"/>
                  </a:lnTo>
                  <a:lnTo>
                    <a:pt x="851" y="359"/>
                  </a:lnTo>
                  <a:lnTo>
                    <a:pt x="826" y="349"/>
                  </a:lnTo>
                  <a:lnTo>
                    <a:pt x="826" y="349"/>
                  </a:lnTo>
                  <a:lnTo>
                    <a:pt x="805" y="342"/>
                  </a:lnTo>
                  <a:lnTo>
                    <a:pt x="782" y="335"/>
                  </a:lnTo>
                  <a:lnTo>
                    <a:pt x="782" y="335"/>
                  </a:lnTo>
                  <a:lnTo>
                    <a:pt x="759" y="330"/>
                  </a:lnTo>
                  <a:lnTo>
                    <a:pt x="736" y="324"/>
                  </a:lnTo>
                  <a:lnTo>
                    <a:pt x="736" y="324"/>
                  </a:lnTo>
                  <a:lnTo>
                    <a:pt x="717" y="321"/>
                  </a:lnTo>
                  <a:lnTo>
                    <a:pt x="698" y="317"/>
                  </a:lnTo>
                  <a:lnTo>
                    <a:pt x="681" y="312"/>
                  </a:lnTo>
                  <a:lnTo>
                    <a:pt x="671" y="308"/>
                  </a:lnTo>
                  <a:lnTo>
                    <a:pt x="663" y="305"/>
                  </a:lnTo>
                  <a:lnTo>
                    <a:pt x="663" y="305"/>
                  </a:lnTo>
                  <a:lnTo>
                    <a:pt x="660" y="302"/>
                  </a:lnTo>
                  <a:lnTo>
                    <a:pt x="657" y="300"/>
                  </a:lnTo>
                  <a:lnTo>
                    <a:pt x="656" y="297"/>
                  </a:lnTo>
                  <a:lnTo>
                    <a:pt x="655" y="293"/>
                  </a:lnTo>
                  <a:lnTo>
                    <a:pt x="655" y="290"/>
                  </a:lnTo>
                  <a:lnTo>
                    <a:pt x="653" y="289"/>
                  </a:lnTo>
                  <a:lnTo>
                    <a:pt x="653" y="289"/>
                  </a:lnTo>
                  <a:lnTo>
                    <a:pt x="649" y="285"/>
                  </a:lnTo>
                  <a:lnTo>
                    <a:pt x="647" y="280"/>
                  </a:lnTo>
                  <a:lnTo>
                    <a:pt x="646" y="274"/>
                  </a:lnTo>
                  <a:lnTo>
                    <a:pt x="647" y="268"/>
                  </a:lnTo>
                  <a:lnTo>
                    <a:pt x="647" y="268"/>
                  </a:lnTo>
                  <a:lnTo>
                    <a:pt x="649" y="265"/>
                  </a:lnTo>
                  <a:lnTo>
                    <a:pt x="652" y="260"/>
                  </a:lnTo>
                  <a:lnTo>
                    <a:pt x="656" y="257"/>
                  </a:lnTo>
                  <a:lnTo>
                    <a:pt x="659" y="257"/>
                  </a:lnTo>
                  <a:lnTo>
                    <a:pt x="663" y="256"/>
                  </a:lnTo>
                  <a:lnTo>
                    <a:pt x="663" y="256"/>
                  </a:lnTo>
                  <a:lnTo>
                    <a:pt x="709" y="255"/>
                  </a:lnTo>
                  <a:lnTo>
                    <a:pt x="753" y="252"/>
                  </a:lnTo>
                  <a:lnTo>
                    <a:pt x="798" y="248"/>
                  </a:lnTo>
                  <a:lnTo>
                    <a:pt x="843" y="243"/>
                  </a:lnTo>
                  <a:lnTo>
                    <a:pt x="843" y="243"/>
                  </a:lnTo>
                  <a:lnTo>
                    <a:pt x="892" y="238"/>
                  </a:lnTo>
                  <a:lnTo>
                    <a:pt x="942" y="234"/>
                  </a:lnTo>
                  <a:lnTo>
                    <a:pt x="946" y="234"/>
                  </a:lnTo>
                  <a:lnTo>
                    <a:pt x="947" y="229"/>
                  </a:lnTo>
                  <a:lnTo>
                    <a:pt x="947" y="229"/>
                  </a:lnTo>
                  <a:lnTo>
                    <a:pt x="959" y="205"/>
                  </a:lnTo>
                  <a:lnTo>
                    <a:pt x="959" y="205"/>
                  </a:lnTo>
                  <a:lnTo>
                    <a:pt x="967" y="188"/>
                  </a:lnTo>
                  <a:lnTo>
                    <a:pt x="974" y="171"/>
                  </a:lnTo>
                  <a:lnTo>
                    <a:pt x="980" y="153"/>
                  </a:lnTo>
                  <a:lnTo>
                    <a:pt x="985" y="135"/>
                  </a:lnTo>
                  <a:lnTo>
                    <a:pt x="985" y="135"/>
                  </a:lnTo>
                  <a:lnTo>
                    <a:pt x="987" y="115"/>
                  </a:lnTo>
                  <a:lnTo>
                    <a:pt x="990" y="94"/>
                  </a:lnTo>
                  <a:lnTo>
                    <a:pt x="990" y="73"/>
                  </a:lnTo>
                  <a:lnTo>
                    <a:pt x="988" y="52"/>
                  </a:lnTo>
                  <a:lnTo>
                    <a:pt x="988" y="50"/>
                  </a:lnTo>
                  <a:lnTo>
                    <a:pt x="985" y="48"/>
                  </a:lnTo>
                  <a:lnTo>
                    <a:pt x="985" y="48"/>
                  </a:lnTo>
                  <a:lnTo>
                    <a:pt x="982" y="46"/>
                  </a:lnTo>
                  <a:lnTo>
                    <a:pt x="979" y="41"/>
                  </a:lnTo>
                  <a:lnTo>
                    <a:pt x="971" y="48"/>
                  </a:lnTo>
                  <a:lnTo>
                    <a:pt x="971" y="48"/>
                  </a:lnTo>
                  <a:lnTo>
                    <a:pt x="971" y="47"/>
                  </a:lnTo>
                  <a:lnTo>
                    <a:pt x="971" y="47"/>
                  </a:lnTo>
                  <a:lnTo>
                    <a:pt x="973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74" y="45"/>
                  </a:lnTo>
                  <a:lnTo>
                    <a:pt x="967" y="43"/>
                  </a:lnTo>
                  <a:lnTo>
                    <a:pt x="967" y="43"/>
                  </a:lnTo>
                  <a:lnTo>
                    <a:pt x="962" y="41"/>
                  </a:lnTo>
                  <a:lnTo>
                    <a:pt x="957" y="41"/>
                  </a:lnTo>
                  <a:lnTo>
                    <a:pt x="957" y="41"/>
                  </a:lnTo>
                  <a:lnTo>
                    <a:pt x="925" y="37"/>
                  </a:lnTo>
                  <a:lnTo>
                    <a:pt x="921" y="37"/>
                  </a:lnTo>
                  <a:lnTo>
                    <a:pt x="921" y="37"/>
                  </a:lnTo>
                  <a:lnTo>
                    <a:pt x="884" y="36"/>
                  </a:lnTo>
                  <a:lnTo>
                    <a:pt x="884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2" name="Freeform 398"/>
            <p:cNvSpPr/>
            <p:nvPr/>
          </p:nvSpPr>
          <p:spPr bwMode="auto">
            <a:xfrm>
              <a:off x="4587875" y="3630613"/>
              <a:ext cx="239713" cy="161925"/>
            </a:xfrm>
            <a:custGeom>
              <a:avLst/>
              <a:gdLst/>
              <a:ahLst/>
              <a:cxnLst>
                <a:cxn ang="0">
                  <a:pos x="19" y="306"/>
                </a:cxn>
                <a:cxn ang="0">
                  <a:pos x="9" y="303"/>
                </a:cxn>
                <a:cxn ang="0">
                  <a:pos x="4" y="299"/>
                </a:cxn>
                <a:cxn ang="0">
                  <a:pos x="1" y="292"/>
                </a:cxn>
                <a:cxn ang="0">
                  <a:pos x="0" y="288"/>
                </a:cxn>
                <a:cxn ang="0">
                  <a:pos x="1" y="227"/>
                </a:cxn>
                <a:cxn ang="0">
                  <a:pos x="4" y="165"/>
                </a:cxn>
                <a:cxn ang="0">
                  <a:pos x="8" y="89"/>
                </a:cxn>
                <a:cxn ang="0">
                  <a:pos x="8" y="63"/>
                </a:cxn>
                <a:cxn ang="0">
                  <a:pos x="11" y="34"/>
                </a:cxn>
                <a:cxn ang="0">
                  <a:pos x="19" y="18"/>
                </a:cxn>
                <a:cxn ang="0">
                  <a:pos x="25" y="11"/>
                </a:cxn>
                <a:cxn ang="0">
                  <a:pos x="34" y="6"/>
                </a:cxn>
                <a:cxn ang="0">
                  <a:pos x="51" y="1"/>
                </a:cxn>
                <a:cxn ang="0">
                  <a:pos x="64" y="0"/>
                </a:cxn>
                <a:cxn ang="0">
                  <a:pos x="70" y="0"/>
                </a:cxn>
                <a:cxn ang="0">
                  <a:pos x="153" y="7"/>
                </a:cxn>
                <a:cxn ang="0">
                  <a:pos x="234" y="18"/>
                </a:cxn>
                <a:cxn ang="0">
                  <a:pos x="284" y="26"/>
                </a:cxn>
                <a:cxn ang="0">
                  <a:pos x="385" y="37"/>
                </a:cxn>
                <a:cxn ang="0">
                  <a:pos x="436" y="38"/>
                </a:cxn>
                <a:cxn ang="0">
                  <a:pos x="440" y="39"/>
                </a:cxn>
                <a:cxn ang="0">
                  <a:pos x="446" y="41"/>
                </a:cxn>
                <a:cxn ang="0">
                  <a:pos x="450" y="46"/>
                </a:cxn>
                <a:cxn ang="0">
                  <a:pos x="452" y="57"/>
                </a:cxn>
                <a:cxn ang="0">
                  <a:pos x="451" y="63"/>
                </a:cxn>
                <a:cxn ang="0">
                  <a:pos x="448" y="69"/>
                </a:cxn>
                <a:cxn ang="0">
                  <a:pos x="443" y="73"/>
                </a:cxn>
                <a:cxn ang="0">
                  <a:pos x="436" y="74"/>
                </a:cxn>
                <a:cxn ang="0">
                  <a:pos x="410" y="73"/>
                </a:cxn>
                <a:cxn ang="0">
                  <a:pos x="335" y="67"/>
                </a:cxn>
                <a:cxn ang="0">
                  <a:pos x="293" y="64"/>
                </a:cxn>
                <a:cxn ang="0">
                  <a:pos x="249" y="59"/>
                </a:cxn>
                <a:cxn ang="0">
                  <a:pos x="167" y="49"/>
                </a:cxn>
                <a:cxn ang="0">
                  <a:pos x="131" y="43"/>
                </a:cxn>
                <a:cxn ang="0">
                  <a:pos x="77" y="37"/>
                </a:cxn>
                <a:cxn ang="0">
                  <a:pos x="59" y="36"/>
                </a:cxn>
                <a:cxn ang="0">
                  <a:pos x="54" y="37"/>
                </a:cxn>
                <a:cxn ang="0">
                  <a:pos x="49" y="40"/>
                </a:cxn>
                <a:cxn ang="0">
                  <a:pos x="45" y="47"/>
                </a:cxn>
                <a:cxn ang="0">
                  <a:pos x="43" y="66"/>
                </a:cxn>
                <a:cxn ang="0">
                  <a:pos x="44" y="76"/>
                </a:cxn>
                <a:cxn ang="0">
                  <a:pos x="45" y="90"/>
                </a:cxn>
                <a:cxn ang="0">
                  <a:pos x="42" y="113"/>
                </a:cxn>
                <a:cxn ang="0">
                  <a:pos x="40" y="161"/>
                </a:cxn>
                <a:cxn ang="0">
                  <a:pos x="41" y="184"/>
                </a:cxn>
                <a:cxn ang="0">
                  <a:pos x="41" y="207"/>
                </a:cxn>
                <a:cxn ang="0">
                  <a:pos x="38" y="245"/>
                </a:cxn>
                <a:cxn ang="0">
                  <a:pos x="37" y="266"/>
                </a:cxn>
                <a:cxn ang="0">
                  <a:pos x="36" y="289"/>
                </a:cxn>
                <a:cxn ang="0">
                  <a:pos x="35" y="295"/>
                </a:cxn>
                <a:cxn ang="0">
                  <a:pos x="32" y="300"/>
                </a:cxn>
                <a:cxn ang="0">
                  <a:pos x="29" y="302"/>
                </a:cxn>
                <a:cxn ang="0">
                  <a:pos x="23" y="306"/>
                </a:cxn>
                <a:cxn ang="0">
                  <a:pos x="19" y="306"/>
                </a:cxn>
              </a:cxnLst>
              <a:rect l="0" t="0" r="r" b="b"/>
              <a:pathLst>
                <a:path w="452" h="306">
                  <a:moveTo>
                    <a:pt x="19" y="306"/>
                  </a:moveTo>
                  <a:lnTo>
                    <a:pt x="19" y="306"/>
                  </a:lnTo>
                  <a:lnTo>
                    <a:pt x="12" y="304"/>
                  </a:lnTo>
                  <a:lnTo>
                    <a:pt x="9" y="303"/>
                  </a:lnTo>
                  <a:lnTo>
                    <a:pt x="6" y="301"/>
                  </a:lnTo>
                  <a:lnTo>
                    <a:pt x="4" y="299"/>
                  </a:lnTo>
                  <a:lnTo>
                    <a:pt x="2" y="296"/>
                  </a:lnTo>
                  <a:lnTo>
                    <a:pt x="1" y="292"/>
                  </a:lnTo>
                  <a:lnTo>
                    <a:pt x="0" y="288"/>
                  </a:lnTo>
                  <a:lnTo>
                    <a:pt x="0" y="288"/>
                  </a:lnTo>
                  <a:lnTo>
                    <a:pt x="0" y="257"/>
                  </a:lnTo>
                  <a:lnTo>
                    <a:pt x="1" y="227"/>
                  </a:lnTo>
                  <a:lnTo>
                    <a:pt x="4" y="165"/>
                  </a:lnTo>
                  <a:lnTo>
                    <a:pt x="4" y="165"/>
                  </a:lnTo>
                  <a:lnTo>
                    <a:pt x="7" y="114"/>
                  </a:lnTo>
                  <a:lnTo>
                    <a:pt x="8" y="89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9" y="47"/>
                  </a:lnTo>
                  <a:lnTo>
                    <a:pt x="11" y="34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9" y="8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51" y="1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0" y="0"/>
                  </a:lnTo>
                  <a:lnTo>
                    <a:pt x="112" y="3"/>
                  </a:lnTo>
                  <a:lnTo>
                    <a:pt x="153" y="7"/>
                  </a:lnTo>
                  <a:lnTo>
                    <a:pt x="193" y="13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84" y="26"/>
                  </a:lnTo>
                  <a:lnTo>
                    <a:pt x="335" y="32"/>
                  </a:lnTo>
                  <a:lnTo>
                    <a:pt x="385" y="37"/>
                  </a:lnTo>
                  <a:lnTo>
                    <a:pt x="410" y="38"/>
                  </a:lnTo>
                  <a:lnTo>
                    <a:pt x="436" y="38"/>
                  </a:lnTo>
                  <a:lnTo>
                    <a:pt x="436" y="38"/>
                  </a:lnTo>
                  <a:lnTo>
                    <a:pt x="440" y="39"/>
                  </a:lnTo>
                  <a:lnTo>
                    <a:pt x="443" y="40"/>
                  </a:lnTo>
                  <a:lnTo>
                    <a:pt x="446" y="41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1" y="49"/>
                  </a:lnTo>
                  <a:lnTo>
                    <a:pt x="452" y="57"/>
                  </a:lnTo>
                  <a:lnTo>
                    <a:pt x="452" y="57"/>
                  </a:lnTo>
                  <a:lnTo>
                    <a:pt x="451" y="63"/>
                  </a:lnTo>
                  <a:lnTo>
                    <a:pt x="450" y="66"/>
                  </a:lnTo>
                  <a:lnTo>
                    <a:pt x="448" y="69"/>
                  </a:lnTo>
                  <a:lnTo>
                    <a:pt x="446" y="71"/>
                  </a:lnTo>
                  <a:lnTo>
                    <a:pt x="443" y="73"/>
                  </a:lnTo>
                  <a:lnTo>
                    <a:pt x="440" y="74"/>
                  </a:lnTo>
                  <a:lnTo>
                    <a:pt x="436" y="74"/>
                  </a:lnTo>
                  <a:lnTo>
                    <a:pt x="436" y="74"/>
                  </a:lnTo>
                  <a:lnTo>
                    <a:pt x="410" y="73"/>
                  </a:lnTo>
                  <a:lnTo>
                    <a:pt x="384" y="72"/>
                  </a:lnTo>
                  <a:lnTo>
                    <a:pt x="335" y="67"/>
                  </a:lnTo>
                  <a:lnTo>
                    <a:pt x="335" y="67"/>
                  </a:lnTo>
                  <a:lnTo>
                    <a:pt x="293" y="64"/>
                  </a:lnTo>
                  <a:lnTo>
                    <a:pt x="293" y="64"/>
                  </a:lnTo>
                  <a:lnTo>
                    <a:pt x="249" y="59"/>
                  </a:lnTo>
                  <a:lnTo>
                    <a:pt x="207" y="55"/>
                  </a:lnTo>
                  <a:lnTo>
                    <a:pt x="167" y="49"/>
                  </a:lnTo>
                  <a:lnTo>
                    <a:pt x="131" y="43"/>
                  </a:lnTo>
                  <a:lnTo>
                    <a:pt x="131" y="43"/>
                  </a:lnTo>
                  <a:lnTo>
                    <a:pt x="97" y="38"/>
                  </a:lnTo>
                  <a:lnTo>
                    <a:pt x="77" y="37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4" y="37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6" y="43"/>
                  </a:lnTo>
                  <a:lnTo>
                    <a:pt x="45" y="47"/>
                  </a:lnTo>
                  <a:lnTo>
                    <a:pt x="43" y="56"/>
                  </a:lnTo>
                  <a:lnTo>
                    <a:pt x="43" y="6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84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113"/>
                  </a:lnTo>
                  <a:lnTo>
                    <a:pt x="41" y="137"/>
                  </a:lnTo>
                  <a:lnTo>
                    <a:pt x="40" y="161"/>
                  </a:lnTo>
                  <a:lnTo>
                    <a:pt x="41" y="184"/>
                  </a:lnTo>
                  <a:lnTo>
                    <a:pt x="41" y="184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40" y="226"/>
                  </a:lnTo>
                  <a:lnTo>
                    <a:pt x="38" y="245"/>
                  </a:lnTo>
                  <a:lnTo>
                    <a:pt x="38" y="245"/>
                  </a:lnTo>
                  <a:lnTo>
                    <a:pt x="37" y="266"/>
                  </a:lnTo>
                  <a:lnTo>
                    <a:pt x="36" y="289"/>
                  </a:lnTo>
                  <a:lnTo>
                    <a:pt x="36" y="289"/>
                  </a:lnTo>
                  <a:lnTo>
                    <a:pt x="36" y="292"/>
                  </a:lnTo>
                  <a:lnTo>
                    <a:pt x="35" y="295"/>
                  </a:lnTo>
                  <a:lnTo>
                    <a:pt x="34" y="298"/>
                  </a:lnTo>
                  <a:lnTo>
                    <a:pt x="32" y="300"/>
                  </a:lnTo>
                  <a:lnTo>
                    <a:pt x="32" y="300"/>
                  </a:lnTo>
                  <a:lnTo>
                    <a:pt x="29" y="302"/>
                  </a:lnTo>
                  <a:lnTo>
                    <a:pt x="26" y="304"/>
                  </a:lnTo>
                  <a:lnTo>
                    <a:pt x="23" y="306"/>
                  </a:lnTo>
                  <a:lnTo>
                    <a:pt x="19" y="306"/>
                  </a:lnTo>
                  <a:lnTo>
                    <a:pt x="19" y="30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3" name="Freeform 399"/>
            <p:cNvSpPr/>
            <p:nvPr/>
          </p:nvSpPr>
          <p:spPr bwMode="auto">
            <a:xfrm>
              <a:off x="4329113" y="3263900"/>
              <a:ext cx="242888" cy="22225"/>
            </a:xfrm>
            <a:custGeom>
              <a:avLst/>
              <a:gdLst/>
              <a:ahLst/>
              <a:cxnLst>
                <a:cxn ang="0">
                  <a:pos x="189" y="42"/>
                </a:cxn>
                <a:cxn ang="0">
                  <a:pos x="174" y="42"/>
                </a:cxn>
                <a:cxn ang="0">
                  <a:pos x="116" y="40"/>
                </a:cxn>
                <a:cxn ang="0">
                  <a:pos x="43" y="38"/>
                </a:cxn>
                <a:cxn ang="0">
                  <a:pos x="18" y="36"/>
                </a:cxn>
                <a:cxn ang="0">
                  <a:pos x="11" y="34"/>
                </a:cxn>
                <a:cxn ang="0">
                  <a:pos x="5" y="29"/>
                </a:cxn>
                <a:cxn ang="0">
                  <a:pos x="1" y="22"/>
                </a:cxn>
                <a:cxn ang="0">
                  <a:pos x="0" y="15"/>
                </a:cxn>
                <a:cxn ang="0">
                  <a:pos x="5" y="5"/>
                </a:cxn>
                <a:cxn ang="0">
                  <a:pos x="9" y="1"/>
                </a:cxn>
                <a:cxn ang="0">
                  <a:pos x="16" y="0"/>
                </a:cxn>
                <a:cxn ang="0">
                  <a:pos x="17" y="0"/>
                </a:cxn>
                <a:cxn ang="0">
                  <a:pos x="61" y="3"/>
                </a:cxn>
                <a:cxn ang="0">
                  <a:pos x="106" y="4"/>
                </a:cxn>
                <a:cxn ang="0">
                  <a:pos x="189" y="7"/>
                </a:cxn>
                <a:cxn ang="0">
                  <a:pos x="218" y="8"/>
                </a:cxn>
                <a:cxn ang="0">
                  <a:pos x="257" y="7"/>
                </a:cxn>
                <a:cxn ang="0">
                  <a:pos x="300" y="6"/>
                </a:cxn>
                <a:cxn ang="0">
                  <a:pos x="393" y="4"/>
                </a:cxn>
                <a:cxn ang="0">
                  <a:pos x="424" y="4"/>
                </a:cxn>
                <a:cxn ang="0">
                  <a:pos x="447" y="6"/>
                </a:cxn>
                <a:cxn ang="0">
                  <a:pos x="454" y="9"/>
                </a:cxn>
                <a:cxn ang="0">
                  <a:pos x="458" y="13"/>
                </a:cxn>
                <a:cxn ang="0">
                  <a:pos x="459" y="22"/>
                </a:cxn>
                <a:cxn ang="0">
                  <a:pos x="457" y="29"/>
                </a:cxn>
                <a:cxn ang="0">
                  <a:pos x="453" y="35"/>
                </a:cxn>
                <a:cxn ang="0">
                  <a:pos x="448" y="40"/>
                </a:cxn>
                <a:cxn ang="0">
                  <a:pos x="439" y="41"/>
                </a:cxn>
                <a:cxn ang="0">
                  <a:pos x="439" y="41"/>
                </a:cxn>
                <a:cxn ang="0">
                  <a:pos x="436" y="41"/>
                </a:cxn>
                <a:cxn ang="0">
                  <a:pos x="424" y="39"/>
                </a:cxn>
                <a:cxn ang="0">
                  <a:pos x="372" y="38"/>
                </a:cxn>
                <a:cxn ang="0">
                  <a:pos x="322" y="38"/>
                </a:cxn>
                <a:cxn ang="0">
                  <a:pos x="268" y="40"/>
                </a:cxn>
                <a:cxn ang="0">
                  <a:pos x="189" y="42"/>
                </a:cxn>
              </a:cxnLst>
              <a:rect l="0" t="0" r="r" b="b"/>
              <a:pathLst>
                <a:path w="459" h="42">
                  <a:moveTo>
                    <a:pt x="189" y="42"/>
                  </a:moveTo>
                  <a:lnTo>
                    <a:pt x="189" y="42"/>
                  </a:lnTo>
                  <a:lnTo>
                    <a:pt x="174" y="42"/>
                  </a:lnTo>
                  <a:lnTo>
                    <a:pt x="174" y="42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68" y="39"/>
                  </a:lnTo>
                  <a:lnTo>
                    <a:pt x="43" y="38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4" y="35"/>
                  </a:lnTo>
                  <a:lnTo>
                    <a:pt x="11" y="34"/>
                  </a:lnTo>
                  <a:lnTo>
                    <a:pt x="8" y="32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1" y="2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1" y="10"/>
                  </a:lnTo>
                  <a:lnTo>
                    <a:pt x="5" y="5"/>
                  </a:lnTo>
                  <a:lnTo>
                    <a:pt x="7" y="3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61" y="3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47" y="5"/>
                  </a:lnTo>
                  <a:lnTo>
                    <a:pt x="189" y="7"/>
                  </a:lnTo>
                  <a:lnTo>
                    <a:pt x="189" y="7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57" y="7"/>
                  </a:lnTo>
                  <a:lnTo>
                    <a:pt x="300" y="6"/>
                  </a:lnTo>
                  <a:lnTo>
                    <a:pt x="300" y="6"/>
                  </a:lnTo>
                  <a:lnTo>
                    <a:pt x="347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424" y="4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51" y="7"/>
                  </a:lnTo>
                  <a:lnTo>
                    <a:pt x="454" y="9"/>
                  </a:lnTo>
                  <a:lnTo>
                    <a:pt x="456" y="11"/>
                  </a:lnTo>
                  <a:lnTo>
                    <a:pt x="458" y="13"/>
                  </a:lnTo>
                  <a:lnTo>
                    <a:pt x="459" y="18"/>
                  </a:lnTo>
                  <a:lnTo>
                    <a:pt x="459" y="22"/>
                  </a:lnTo>
                  <a:lnTo>
                    <a:pt x="459" y="22"/>
                  </a:lnTo>
                  <a:lnTo>
                    <a:pt x="457" y="29"/>
                  </a:lnTo>
                  <a:lnTo>
                    <a:pt x="456" y="32"/>
                  </a:lnTo>
                  <a:lnTo>
                    <a:pt x="453" y="35"/>
                  </a:lnTo>
                  <a:lnTo>
                    <a:pt x="451" y="38"/>
                  </a:lnTo>
                  <a:lnTo>
                    <a:pt x="448" y="40"/>
                  </a:lnTo>
                  <a:lnTo>
                    <a:pt x="444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9" y="41"/>
                  </a:lnTo>
                  <a:lnTo>
                    <a:pt x="436" y="41"/>
                  </a:lnTo>
                  <a:lnTo>
                    <a:pt x="436" y="41"/>
                  </a:lnTo>
                  <a:lnTo>
                    <a:pt x="424" y="39"/>
                  </a:lnTo>
                  <a:lnTo>
                    <a:pt x="410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22" y="38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26" y="41"/>
                  </a:lnTo>
                  <a:lnTo>
                    <a:pt x="189" y="42"/>
                  </a:lnTo>
                  <a:lnTo>
                    <a:pt x="189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4" name="Freeform 400"/>
            <p:cNvSpPr/>
            <p:nvPr/>
          </p:nvSpPr>
          <p:spPr bwMode="auto">
            <a:xfrm>
              <a:off x="4335463" y="3346450"/>
              <a:ext cx="173038" cy="19050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17" y="36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8"/>
                </a:cxn>
                <a:cxn ang="0">
                  <a:pos x="1" y="2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312" y="0"/>
                </a:cxn>
                <a:cxn ang="0">
                  <a:pos x="312" y="0"/>
                </a:cxn>
                <a:cxn ang="0">
                  <a:pos x="316" y="0"/>
                </a:cxn>
                <a:cxn ang="0">
                  <a:pos x="319" y="1"/>
                </a:cxn>
                <a:cxn ang="0">
                  <a:pos x="322" y="3"/>
                </a:cxn>
                <a:cxn ang="0">
                  <a:pos x="324" y="5"/>
                </a:cxn>
                <a:cxn ang="0">
                  <a:pos x="326" y="8"/>
                </a:cxn>
                <a:cxn ang="0">
                  <a:pos x="327" y="11"/>
                </a:cxn>
                <a:cxn ang="0">
                  <a:pos x="328" y="17"/>
                </a:cxn>
                <a:cxn ang="0">
                  <a:pos x="328" y="17"/>
                </a:cxn>
                <a:cxn ang="0">
                  <a:pos x="327" y="25"/>
                </a:cxn>
                <a:cxn ang="0">
                  <a:pos x="326" y="28"/>
                </a:cxn>
                <a:cxn ang="0">
                  <a:pos x="324" y="30"/>
                </a:cxn>
                <a:cxn ang="0">
                  <a:pos x="322" y="32"/>
                </a:cxn>
                <a:cxn ang="0">
                  <a:pos x="319" y="34"/>
                </a:cxn>
                <a:cxn ang="0">
                  <a:pos x="316" y="35"/>
                </a:cxn>
                <a:cxn ang="0">
                  <a:pos x="312" y="36"/>
                </a:cxn>
                <a:cxn ang="0">
                  <a:pos x="17" y="36"/>
                </a:cxn>
              </a:cxnLst>
              <a:rect l="0" t="0" r="r" b="b"/>
              <a:pathLst>
                <a:path w="328" h="36">
                  <a:moveTo>
                    <a:pt x="17" y="36"/>
                  </a:moveTo>
                  <a:lnTo>
                    <a:pt x="17" y="36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312" y="0"/>
                  </a:lnTo>
                  <a:lnTo>
                    <a:pt x="312" y="0"/>
                  </a:lnTo>
                  <a:lnTo>
                    <a:pt x="316" y="0"/>
                  </a:lnTo>
                  <a:lnTo>
                    <a:pt x="319" y="1"/>
                  </a:lnTo>
                  <a:lnTo>
                    <a:pt x="322" y="3"/>
                  </a:lnTo>
                  <a:lnTo>
                    <a:pt x="324" y="5"/>
                  </a:lnTo>
                  <a:lnTo>
                    <a:pt x="326" y="8"/>
                  </a:lnTo>
                  <a:lnTo>
                    <a:pt x="327" y="11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7" y="25"/>
                  </a:lnTo>
                  <a:lnTo>
                    <a:pt x="326" y="28"/>
                  </a:lnTo>
                  <a:lnTo>
                    <a:pt x="324" y="30"/>
                  </a:lnTo>
                  <a:lnTo>
                    <a:pt x="322" y="32"/>
                  </a:lnTo>
                  <a:lnTo>
                    <a:pt x="319" y="34"/>
                  </a:lnTo>
                  <a:lnTo>
                    <a:pt x="316" y="35"/>
                  </a:lnTo>
                  <a:lnTo>
                    <a:pt x="312" y="36"/>
                  </a:lnTo>
                  <a:lnTo>
                    <a:pt x="17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5" name="Freeform 401"/>
            <p:cNvSpPr/>
            <p:nvPr/>
          </p:nvSpPr>
          <p:spPr bwMode="auto">
            <a:xfrm>
              <a:off x="4332288" y="3421063"/>
              <a:ext cx="63500" cy="23813"/>
            </a:xfrm>
            <a:custGeom>
              <a:avLst/>
              <a:gdLst/>
              <a:ahLst/>
              <a:cxnLst>
                <a:cxn ang="0">
                  <a:pos x="79" y="44"/>
                </a:cxn>
                <a:cxn ang="0">
                  <a:pos x="61" y="40"/>
                </a:cxn>
                <a:cxn ang="0">
                  <a:pos x="57" y="39"/>
                </a:cxn>
                <a:cxn ang="0">
                  <a:pos x="54" y="37"/>
                </a:cxn>
                <a:cxn ang="0">
                  <a:pos x="53" y="36"/>
                </a:cxn>
                <a:cxn ang="0">
                  <a:pos x="44" y="35"/>
                </a:cxn>
                <a:cxn ang="0">
                  <a:pos x="40" y="35"/>
                </a:cxn>
                <a:cxn ang="0">
                  <a:pos x="33" y="36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9" y="36"/>
                </a:cxn>
                <a:cxn ang="0">
                  <a:pos x="4" y="32"/>
                </a:cxn>
                <a:cxn ang="0">
                  <a:pos x="0" y="21"/>
                </a:cxn>
                <a:cxn ang="0">
                  <a:pos x="1" y="15"/>
                </a:cxn>
                <a:cxn ang="0">
                  <a:pos x="4" y="8"/>
                </a:cxn>
                <a:cxn ang="0">
                  <a:pos x="9" y="3"/>
                </a:cxn>
                <a:cxn ang="0">
                  <a:pos x="17" y="1"/>
                </a:cxn>
                <a:cxn ang="0">
                  <a:pos x="29" y="1"/>
                </a:cxn>
                <a:cxn ang="0">
                  <a:pos x="45" y="0"/>
                </a:cxn>
                <a:cxn ang="0">
                  <a:pos x="57" y="1"/>
                </a:cxn>
                <a:cxn ang="0">
                  <a:pos x="67" y="3"/>
                </a:cxn>
                <a:cxn ang="0">
                  <a:pos x="74" y="6"/>
                </a:cxn>
                <a:cxn ang="0">
                  <a:pos x="102" y="6"/>
                </a:cxn>
                <a:cxn ang="0">
                  <a:pos x="110" y="8"/>
                </a:cxn>
                <a:cxn ang="0">
                  <a:pos x="115" y="13"/>
                </a:cxn>
                <a:cxn ang="0">
                  <a:pos x="118" y="18"/>
                </a:cxn>
                <a:cxn ang="0">
                  <a:pos x="119" y="25"/>
                </a:cxn>
                <a:cxn ang="0">
                  <a:pos x="117" y="34"/>
                </a:cxn>
                <a:cxn ang="0">
                  <a:pos x="112" y="39"/>
                </a:cxn>
                <a:cxn ang="0">
                  <a:pos x="106" y="43"/>
                </a:cxn>
                <a:cxn ang="0">
                  <a:pos x="102" y="43"/>
                </a:cxn>
                <a:cxn ang="0">
                  <a:pos x="90" y="43"/>
                </a:cxn>
                <a:cxn ang="0">
                  <a:pos x="79" y="44"/>
                </a:cxn>
              </a:cxnLst>
              <a:rect l="0" t="0" r="r" b="b"/>
              <a:pathLst>
                <a:path w="119" h="44">
                  <a:moveTo>
                    <a:pt x="79" y="44"/>
                  </a:moveTo>
                  <a:lnTo>
                    <a:pt x="79" y="44"/>
                  </a:lnTo>
                  <a:lnTo>
                    <a:pt x="69" y="43"/>
                  </a:lnTo>
                  <a:lnTo>
                    <a:pt x="61" y="40"/>
                  </a:lnTo>
                  <a:lnTo>
                    <a:pt x="61" y="40"/>
                  </a:lnTo>
                  <a:lnTo>
                    <a:pt x="57" y="39"/>
                  </a:lnTo>
                  <a:lnTo>
                    <a:pt x="54" y="37"/>
                  </a:lnTo>
                  <a:lnTo>
                    <a:pt x="54" y="37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0" y="35"/>
                  </a:lnTo>
                  <a:lnTo>
                    <a:pt x="40" y="35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57" y="1"/>
                  </a:lnTo>
                  <a:lnTo>
                    <a:pt x="67" y="3"/>
                  </a:lnTo>
                  <a:lnTo>
                    <a:pt x="67" y="3"/>
                  </a:lnTo>
                  <a:lnTo>
                    <a:pt x="72" y="5"/>
                  </a:lnTo>
                  <a:lnTo>
                    <a:pt x="7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6" y="6"/>
                  </a:lnTo>
                  <a:lnTo>
                    <a:pt x="110" y="8"/>
                  </a:lnTo>
                  <a:lnTo>
                    <a:pt x="112" y="9"/>
                  </a:lnTo>
                  <a:lnTo>
                    <a:pt x="115" y="13"/>
                  </a:lnTo>
                  <a:lnTo>
                    <a:pt x="117" y="15"/>
                  </a:lnTo>
                  <a:lnTo>
                    <a:pt x="118" y="18"/>
                  </a:lnTo>
                  <a:lnTo>
                    <a:pt x="119" y="25"/>
                  </a:lnTo>
                  <a:lnTo>
                    <a:pt x="119" y="25"/>
                  </a:lnTo>
                  <a:lnTo>
                    <a:pt x="118" y="31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2" y="39"/>
                  </a:lnTo>
                  <a:lnTo>
                    <a:pt x="110" y="40"/>
                  </a:lnTo>
                  <a:lnTo>
                    <a:pt x="106" y="43"/>
                  </a:lnTo>
                  <a:lnTo>
                    <a:pt x="102" y="43"/>
                  </a:lnTo>
                  <a:lnTo>
                    <a:pt x="10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79" y="44"/>
                  </a:lnTo>
                  <a:lnTo>
                    <a:pt x="79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6" name="Freeform 402"/>
            <p:cNvSpPr/>
            <p:nvPr/>
          </p:nvSpPr>
          <p:spPr bwMode="auto">
            <a:xfrm>
              <a:off x="4427538" y="3421063"/>
              <a:ext cx="68263" cy="22225"/>
            </a:xfrm>
            <a:custGeom>
              <a:avLst/>
              <a:gdLst/>
              <a:ahLst/>
              <a:cxnLst>
                <a:cxn ang="0">
                  <a:pos x="18" y="42"/>
                </a:cxn>
                <a:cxn ang="0">
                  <a:pos x="18" y="42"/>
                </a:cxn>
                <a:cxn ang="0">
                  <a:pos x="14" y="42"/>
                </a:cxn>
                <a:cxn ang="0">
                  <a:pos x="10" y="39"/>
                </a:cxn>
                <a:cxn ang="0">
                  <a:pos x="7" y="38"/>
                </a:cxn>
                <a:cxn ang="0">
                  <a:pos x="4" y="36"/>
                </a:cxn>
                <a:cxn ang="0">
                  <a:pos x="2" y="33"/>
                </a:cxn>
                <a:cxn ang="0">
                  <a:pos x="1" y="30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10" y="7"/>
                </a:cxn>
                <a:cxn ang="0">
                  <a:pos x="14" y="5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42" y="4"/>
                </a:cxn>
                <a:cxn ang="0">
                  <a:pos x="65" y="3"/>
                </a:cxn>
                <a:cxn ang="0">
                  <a:pos x="65" y="3"/>
                </a:cxn>
                <a:cxn ang="0">
                  <a:pos x="89" y="1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117" y="1"/>
                </a:cxn>
                <a:cxn ang="0">
                  <a:pos x="120" y="2"/>
                </a:cxn>
                <a:cxn ang="0">
                  <a:pos x="123" y="4"/>
                </a:cxn>
                <a:cxn ang="0">
                  <a:pos x="125" y="6"/>
                </a:cxn>
                <a:cxn ang="0">
                  <a:pos x="127" y="8"/>
                </a:cxn>
                <a:cxn ang="0">
                  <a:pos x="128" y="12"/>
                </a:cxn>
                <a:cxn ang="0">
                  <a:pos x="129" y="19"/>
                </a:cxn>
                <a:cxn ang="0">
                  <a:pos x="129" y="19"/>
                </a:cxn>
                <a:cxn ang="0">
                  <a:pos x="128" y="25"/>
                </a:cxn>
                <a:cxn ang="0">
                  <a:pos x="127" y="28"/>
                </a:cxn>
                <a:cxn ang="0">
                  <a:pos x="125" y="31"/>
                </a:cxn>
                <a:cxn ang="0">
                  <a:pos x="123" y="33"/>
                </a:cxn>
                <a:cxn ang="0">
                  <a:pos x="120" y="35"/>
                </a:cxn>
                <a:cxn ang="0">
                  <a:pos x="117" y="36"/>
                </a:cxn>
                <a:cxn ang="0">
                  <a:pos x="113" y="36"/>
                </a:cxn>
                <a:cxn ang="0">
                  <a:pos x="113" y="36"/>
                </a:cxn>
                <a:cxn ang="0">
                  <a:pos x="88" y="37"/>
                </a:cxn>
                <a:cxn ang="0">
                  <a:pos x="64" y="39"/>
                </a:cxn>
                <a:cxn ang="0">
                  <a:pos x="64" y="39"/>
                </a:cxn>
                <a:cxn ang="0">
                  <a:pos x="42" y="41"/>
                </a:cxn>
                <a:cxn ang="0">
                  <a:pos x="18" y="42"/>
                </a:cxn>
                <a:cxn ang="0">
                  <a:pos x="18" y="42"/>
                </a:cxn>
              </a:cxnLst>
              <a:rect l="0" t="0" r="r" b="b"/>
              <a:pathLst>
                <a:path w="129" h="42">
                  <a:moveTo>
                    <a:pt x="18" y="42"/>
                  </a:moveTo>
                  <a:lnTo>
                    <a:pt x="18" y="42"/>
                  </a:lnTo>
                  <a:lnTo>
                    <a:pt x="14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2" y="33"/>
                  </a:lnTo>
                  <a:lnTo>
                    <a:pt x="1" y="3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42" y="4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89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7" y="1"/>
                  </a:lnTo>
                  <a:lnTo>
                    <a:pt x="120" y="2"/>
                  </a:lnTo>
                  <a:lnTo>
                    <a:pt x="123" y="4"/>
                  </a:lnTo>
                  <a:lnTo>
                    <a:pt x="125" y="6"/>
                  </a:lnTo>
                  <a:lnTo>
                    <a:pt x="127" y="8"/>
                  </a:lnTo>
                  <a:lnTo>
                    <a:pt x="128" y="12"/>
                  </a:lnTo>
                  <a:lnTo>
                    <a:pt x="129" y="19"/>
                  </a:lnTo>
                  <a:lnTo>
                    <a:pt x="129" y="19"/>
                  </a:lnTo>
                  <a:lnTo>
                    <a:pt x="128" y="25"/>
                  </a:lnTo>
                  <a:lnTo>
                    <a:pt x="127" y="28"/>
                  </a:lnTo>
                  <a:lnTo>
                    <a:pt x="125" y="31"/>
                  </a:lnTo>
                  <a:lnTo>
                    <a:pt x="123" y="33"/>
                  </a:lnTo>
                  <a:lnTo>
                    <a:pt x="120" y="35"/>
                  </a:lnTo>
                  <a:lnTo>
                    <a:pt x="117" y="36"/>
                  </a:lnTo>
                  <a:lnTo>
                    <a:pt x="113" y="36"/>
                  </a:lnTo>
                  <a:lnTo>
                    <a:pt x="113" y="36"/>
                  </a:lnTo>
                  <a:lnTo>
                    <a:pt x="88" y="37"/>
                  </a:lnTo>
                  <a:lnTo>
                    <a:pt x="64" y="39"/>
                  </a:lnTo>
                  <a:lnTo>
                    <a:pt x="64" y="39"/>
                  </a:lnTo>
                  <a:lnTo>
                    <a:pt x="42" y="41"/>
                  </a:lnTo>
                  <a:lnTo>
                    <a:pt x="18" y="42"/>
                  </a:lnTo>
                  <a:lnTo>
                    <a:pt x="18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7" name="Freeform 403"/>
            <p:cNvSpPr/>
            <p:nvPr/>
          </p:nvSpPr>
          <p:spPr bwMode="auto">
            <a:xfrm>
              <a:off x="4335463" y="3495675"/>
              <a:ext cx="128588" cy="20638"/>
            </a:xfrm>
            <a:custGeom>
              <a:avLst/>
              <a:gdLst/>
              <a:ahLst/>
              <a:cxnLst>
                <a:cxn ang="0">
                  <a:pos x="226" y="40"/>
                </a:cxn>
                <a:cxn ang="0">
                  <a:pos x="226" y="40"/>
                </a:cxn>
                <a:cxn ang="0">
                  <a:pos x="173" y="39"/>
                </a:cxn>
                <a:cxn ang="0">
                  <a:pos x="122" y="38"/>
                </a:cxn>
                <a:cxn ang="0">
                  <a:pos x="122" y="38"/>
                </a:cxn>
                <a:cxn ang="0">
                  <a:pos x="70" y="36"/>
                </a:cxn>
                <a:cxn ang="0">
                  <a:pos x="17" y="35"/>
                </a:cxn>
                <a:cxn ang="0">
                  <a:pos x="17" y="35"/>
                </a:cxn>
                <a:cxn ang="0">
                  <a:pos x="13" y="35"/>
                </a:cxn>
                <a:cxn ang="0">
                  <a:pos x="10" y="34"/>
                </a:cxn>
                <a:cxn ang="0">
                  <a:pos x="7" y="32"/>
                </a:cxn>
                <a:cxn ang="0">
                  <a:pos x="4" y="30"/>
                </a:cxn>
                <a:cxn ang="0">
                  <a:pos x="3" y="26"/>
                </a:cxn>
                <a:cxn ang="0">
                  <a:pos x="1" y="23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3" y="8"/>
                </a:cxn>
                <a:cxn ang="0">
                  <a:pos x="4" y="5"/>
                </a:cxn>
                <a:cxn ang="0">
                  <a:pos x="7" y="3"/>
                </a:cxn>
                <a:cxn ang="0">
                  <a:pos x="10" y="1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70" y="0"/>
                </a:cxn>
                <a:cxn ang="0">
                  <a:pos x="122" y="2"/>
                </a:cxn>
                <a:cxn ang="0">
                  <a:pos x="122" y="2"/>
                </a:cxn>
                <a:cxn ang="0">
                  <a:pos x="173" y="3"/>
                </a:cxn>
                <a:cxn ang="0">
                  <a:pos x="226" y="4"/>
                </a:cxn>
                <a:cxn ang="0">
                  <a:pos x="226" y="4"/>
                </a:cxn>
                <a:cxn ang="0">
                  <a:pos x="230" y="5"/>
                </a:cxn>
                <a:cxn ang="0">
                  <a:pos x="233" y="6"/>
                </a:cxn>
                <a:cxn ang="0">
                  <a:pos x="236" y="7"/>
                </a:cxn>
                <a:cxn ang="0">
                  <a:pos x="239" y="10"/>
                </a:cxn>
                <a:cxn ang="0">
                  <a:pos x="240" y="12"/>
                </a:cxn>
                <a:cxn ang="0">
                  <a:pos x="242" y="15"/>
                </a:cxn>
                <a:cxn ang="0">
                  <a:pos x="243" y="22"/>
                </a:cxn>
                <a:cxn ang="0">
                  <a:pos x="243" y="22"/>
                </a:cxn>
                <a:cxn ang="0">
                  <a:pos x="242" y="29"/>
                </a:cxn>
                <a:cxn ang="0">
                  <a:pos x="240" y="32"/>
                </a:cxn>
                <a:cxn ang="0">
                  <a:pos x="239" y="35"/>
                </a:cxn>
                <a:cxn ang="0">
                  <a:pos x="236" y="37"/>
                </a:cxn>
                <a:cxn ang="0">
                  <a:pos x="233" y="39"/>
                </a:cxn>
                <a:cxn ang="0">
                  <a:pos x="230" y="40"/>
                </a:cxn>
                <a:cxn ang="0">
                  <a:pos x="226" y="40"/>
                </a:cxn>
                <a:cxn ang="0">
                  <a:pos x="226" y="40"/>
                </a:cxn>
              </a:cxnLst>
              <a:rect l="0" t="0" r="r" b="b"/>
              <a:pathLst>
                <a:path w="243" h="40">
                  <a:moveTo>
                    <a:pt x="226" y="40"/>
                  </a:moveTo>
                  <a:lnTo>
                    <a:pt x="226" y="40"/>
                  </a:lnTo>
                  <a:lnTo>
                    <a:pt x="173" y="39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70" y="36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3" y="35"/>
                  </a:lnTo>
                  <a:lnTo>
                    <a:pt x="10" y="34"/>
                  </a:lnTo>
                  <a:lnTo>
                    <a:pt x="7" y="32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70" y="0"/>
                  </a:lnTo>
                  <a:lnTo>
                    <a:pt x="122" y="2"/>
                  </a:lnTo>
                  <a:lnTo>
                    <a:pt x="122" y="2"/>
                  </a:lnTo>
                  <a:lnTo>
                    <a:pt x="173" y="3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6" y="7"/>
                  </a:lnTo>
                  <a:lnTo>
                    <a:pt x="239" y="10"/>
                  </a:lnTo>
                  <a:lnTo>
                    <a:pt x="240" y="12"/>
                  </a:lnTo>
                  <a:lnTo>
                    <a:pt x="242" y="15"/>
                  </a:lnTo>
                  <a:lnTo>
                    <a:pt x="243" y="22"/>
                  </a:lnTo>
                  <a:lnTo>
                    <a:pt x="243" y="22"/>
                  </a:lnTo>
                  <a:lnTo>
                    <a:pt x="242" y="29"/>
                  </a:lnTo>
                  <a:lnTo>
                    <a:pt x="240" y="32"/>
                  </a:lnTo>
                  <a:lnTo>
                    <a:pt x="239" y="35"/>
                  </a:lnTo>
                  <a:lnTo>
                    <a:pt x="236" y="37"/>
                  </a:lnTo>
                  <a:lnTo>
                    <a:pt x="233" y="39"/>
                  </a:lnTo>
                  <a:lnTo>
                    <a:pt x="230" y="40"/>
                  </a:lnTo>
                  <a:lnTo>
                    <a:pt x="226" y="40"/>
                  </a:lnTo>
                  <a:lnTo>
                    <a:pt x="226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8" name="Freeform 404"/>
            <p:cNvSpPr/>
            <p:nvPr/>
          </p:nvSpPr>
          <p:spPr bwMode="auto">
            <a:xfrm>
              <a:off x="4332288" y="3560763"/>
              <a:ext cx="77788" cy="19050"/>
            </a:xfrm>
            <a:custGeom>
              <a:avLst/>
              <a:gdLst/>
              <a:ahLst/>
              <a:cxnLst>
                <a:cxn ang="0">
                  <a:pos x="16" y="36"/>
                </a:cxn>
                <a:cxn ang="0">
                  <a:pos x="16" y="36"/>
                </a:cxn>
                <a:cxn ang="0">
                  <a:pos x="12" y="35"/>
                </a:cxn>
                <a:cxn ang="0">
                  <a:pos x="9" y="34"/>
                </a:cxn>
                <a:cxn ang="0">
                  <a:pos x="6" y="33"/>
                </a:cxn>
                <a:cxn ang="0">
                  <a:pos x="4" y="30"/>
                </a:cxn>
                <a:cxn ang="0">
                  <a:pos x="2" y="27"/>
                </a:cxn>
                <a:cxn ang="0">
                  <a:pos x="1" y="24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5"/>
                </a:cxn>
                <a:cxn ang="0">
                  <a:pos x="6" y="3"/>
                </a:cxn>
                <a:cxn ang="0">
                  <a:pos x="9" y="1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31" y="0"/>
                </a:cxn>
                <a:cxn ang="0">
                  <a:pos x="131" y="0"/>
                </a:cxn>
                <a:cxn ang="0">
                  <a:pos x="135" y="0"/>
                </a:cxn>
                <a:cxn ang="0">
                  <a:pos x="138" y="1"/>
                </a:cxn>
                <a:cxn ang="0">
                  <a:pos x="141" y="3"/>
                </a:cxn>
                <a:cxn ang="0">
                  <a:pos x="143" y="5"/>
                </a:cxn>
                <a:cxn ang="0">
                  <a:pos x="145" y="8"/>
                </a:cxn>
                <a:cxn ang="0">
                  <a:pos x="146" y="11"/>
                </a:cxn>
                <a:cxn ang="0">
                  <a:pos x="147" y="17"/>
                </a:cxn>
                <a:cxn ang="0">
                  <a:pos x="147" y="17"/>
                </a:cxn>
                <a:cxn ang="0">
                  <a:pos x="146" y="24"/>
                </a:cxn>
                <a:cxn ang="0">
                  <a:pos x="145" y="27"/>
                </a:cxn>
                <a:cxn ang="0">
                  <a:pos x="143" y="30"/>
                </a:cxn>
                <a:cxn ang="0">
                  <a:pos x="141" y="33"/>
                </a:cxn>
                <a:cxn ang="0">
                  <a:pos x="138" y="34"/>
                </a:cxn>
                <a:cxn ang="0">
                  <a:pos x="135" y="35"/>
                </a:cxn>
                <a:cxn ang="0">
                  <a:pos x="131" y="36"/>
                </a:cxn>
                <a:cxn ang="0">
                  <a:pos x="16" y="36"/>
                </a:cxn>
              </a:cxnLst>
              <a:rect l="0" t="0" r="r" b="b"/>
              <a:pathLst>
                <a:path w="147" h="36">
                  <a:moveTo>
                    <a:pt x="16" y="36"/>
                  </a:move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8" y="1"/>
                  </a:lnTo>
                  <a:lnTo>
                    <a:pt x="141" y="3"/>
                  </a:lnTo>
                  <a:lnTo>
                    <a:pt x="143" y="5"/>
                  </a:lnTo>
                  <a:lnTo>
                    <a:pt x="145" y="8"/>
                  </a:lnTo>
                  <a:lnTo>
                    <a:pt x="146" y="11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6" y="24"/>
                  </a:lnTo>
                  <a:lnTo>
                    <a:pt x="145" y="27"/>
                  </a:lnTo>
                  <a:lnTo>
                    <a:pt x="143" y="30"/>
                  </a:lnTo>
                  <a:lnTo>
                    <a:pt x="141" y="33"/>
                  </a:lnTo>
                  <a:lnTo>
                    <a:pt x="138" y="34"/>
                  </a:lnTo>
                  <a:lnTo>
                    <a:pt x="135" y="35"/>
                  </a:lnTo>
                  <a:lnTo>
                    <a:pt x="131" y="36"/>
                  </a:lnTo>
                  <a:lnTo>
                    <a:pt x="16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89" name="Freeform 405"/>
            <p:cNvSpPr/>
            <p:nvPr/>
          </p:nvSpPr>
          <p:spPr bwMode="auto">
            <a:xfrm>
              <a:off x="4329113" y="3621088"/>
              <a:ext cx="66675" cy="20638"/>
            </a:xfrm>
            <a:custGeom>
              <a:avLst/>
              <a:gdLst/>
              <a:ahLst/>
              <a:cxnLst>
                <a:cxn ang="0">
                  <a:pos x="19" y="41"/>
                </a:cxn>
                <a:cxn ang="0">
                  <a:pos x="19" y="41"/>
                </a:cxn>
                <a:cxn ang="0">
                  <a:pos x="15" y="39"/>
                </a:cxn>
                <a:cxn ang="0">
                  <a:pos x="12" y="38"/>
                </a:cxn>
                <a:cxn ang="0">
                  <a:pos x="9" y="37"/>
                </a:cxn>
                <a:cxn ang="0">
                  <a:pos x="7" y="34"/>
                </a:cxn>
                <a:cxn ang="0">
                  <a:pos x="3" y="32"/>
                </a:cxn>
                <a:cxn ang="0">
                  <a:pos x="2" y="29"/>
                </a:cxn>
                <a:cxn ang="0">
                  <a:pos x="1" y="26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18"/>
                </a:cxn>
                <a:cxn ang="0">
                  <a:pos x="1" y="14"/>
                </a:cxn>
                <a:cxn ang="0">
                  <a:pos x="2" y="10"/>
                </a:cxn>
                <a:cxn ang="0">
                  <a:pos x="5" y="6"/>
                </a:cxn>
                <a:cxn ang="0">
                  <a:pos x="7" y="4"/>
                </a:cxn>
                <a:cxn ang="0">
                  <a:pos x="9" y="2"/>
                </a:cxn>
                <a:cxn ang="0">
                  <a:pos x="12" y="1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4" y="1"/>
                </a:cxn>
                <a:cxn ang="0">
                  <a:pos x="29" y="3"/>
                </a:cxn>
                <a:cxn ang="0">
                  <a:pos x="31" y="4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13" y="4"/>
                </a:cxn>
                <a:cxn ang="0">
                  <a:pos x="117" y="5"/>
                </a:cxn>
                <a:cxn ang="0">
                  <a:pos x="119" y="7"/>
                </a:cxn>
                <a:cxn ang="0">
                  <a:pos x="122" y="10"/>
                </a:cxn>
                <a:cxn ang="0">
                  <a:pos x="124" y="13"/>
                </a:cxn>
                <a:cxn ang="0">
                  <a:pos x="125" y="16"/>
                </a:cxn>
                <a:cxn ang="0">
                  <a:pos x="126" y="22"/>
                </a:cxn>
                <a:cxn ang="0">
                  <a:pos x="126" y="22"/>
                </a:cxn>
                <a:cxn ang="0">
                  <a:pos x="125" y="29"/>
                </a:cxn>
                <a:cxn ang="0">
                  <a:pos x="124" y="31"/>
                </a:cxn>
                <a:cxn ang="0">
                  <a:pos x="122" y="34"/>
                </a:cxn>
                <a:cxn ang="0">
                  <a:pos x="119" y="36"/>
                </a:cxn>
                <a:cxn ang="0">
                  <a:pos x="117" y="38"/>
                </a:cxn>
                <a:cxn ang="0">
                  <a:pos x="113" y="39"/>
                </a:cxn>
                <a:cxn ang="0">
                  <a:pos x="109" y="41"/>
                </a:cxn>
                <a:cxn ang="0">
                  <a:pos x="19" y="41"/>
                </a:cxn>
              </a:cxnLst>
              <a:rect l="0" t="0" r="r" b="b"/>
              <a:pathLst>
                <a:path w="126" h="41">
                  <a:moveTo>
                    <a:pt x="19" y="41"/>
                  </a:moveTo>
                  <a:lnTo>
                    <a:pt x="19" y="41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5" y="6"/>
                  </a:lnTo>
                  <a:lnTo>
                    <a:pt x="7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4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13" y="4"/>
                  </a:lnTo>
                  <a:lnTo>
                    <a:pt x="117" y="5"/>
                  </a:lnTo>
                  <a:lnTo>
                    <a:pt x="119" y="7"/>
                  </a:lnTo>
                  <a:lnTo>
                    <a:pt x="122" y="10"/>
                  </a:lnTo>
                  <a:lnTo>
                    <a:pt x="124" y="13"/>
                  </a:lnTo>
                  <a:lnTo>
                    <a:pt x="125" y="16"/>
                  </a:lnTo>
                  <a:lnTo>
                    <a:pt x="126" y="22"/>
                  </a:lnTo>
                  <a:lnTo>
                    <a:pt x="126" y="22"/>
                  </a:lnTo>
                  <a:lnTo>
                    <a:pt x="125" y="29"/>
                  </a:lnTo>
                  <a:lnTo>
                    <a:pt x="124" y="31"/>
                  </a:lnTo>
                  <a:lnTo>
                    <a:pt x="122" y="34"/>
                  </a:lnTo>
                  <a:lnTo>
                    <a:pt x="119" y="36"/>
                  </a:lnTo>
                  <a:lnTo>
                    <a:pt x="117" y="38"/>
                  </a:lnTo>
                  <a:lnTo>
                    <a:pt x="113" y="39"/>
                  </a:lnTo>
                  <a:lnTo>
                    <a:pt x="109" y="41"/>
                  </a:lnTo>
                  <a:lnTo>
                    <a:pt x="19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1" name="Freeform 407"/>
            <p:cNvSpPr/>
            <p:nvPr/>
          </p:nvSpPr>
          <p:spPr bwMode="auto">
            <a:xfrm>
              <a:off x="4535488" y="3187700"/>
              <a:ext cx="396875" cy="330200"/>
            </a:xfrm>
            <a:custGeom>
              <a:avLst/>
              <a:gdLst/>
              <a:ahLst/>
              <a:cxnLst>
                <a:cxn ang="0">
                  <a:pos x="12" y="623"/>
                </a:cxn>
                <a:cxn ang="0">
                  <a:pos x="2" y="616"/>
                </a:cxn>
                <a:cxn ang="0">
                  <a:pos x="0" y="610"/>
                </a:cxn>
                <a:cxn ang="0">
                  <a:pos x="1" y="602"/>
                </a:cxn>
                <a:cxn ang="0">
                  <a:pos x="16" y="580"/>
                </a:cxn>
                <a:cxn ang="0">
                  <a:pos x="37" y="561"/>
                </a:cxn>
                <a:cxn ang="0">
                  <a:pos x="58" y="541"/>
                </a:cxn>
                <a:cxn ang="0">
                  <a:pos x="137" y="452"/>
                </a:cxn>
                <a:cxn ang="0">
                  <a:pos x="181" y="404"/>
                </a:cxn>
                <a:cxn ang="0">
                  <a:pos x="252" y="340"/>
                </a:cxn>
                <a:cxn ang="0">
                  <a:pos x="328" y="280"/>
                </a:cxn>
                <a:cxn ang="0">
                  <a:pos x="479" y="173"/>
                </a:cxn>
                <a:cxn ang="0">
                  <a:pos x="552" y="122"/>
                </a:cxn>
                <a:cxn ang="0">
                  <a:pos x="606" y="80"/>
                </a:cxn>
                <a:cxn ang="0">
                  <a:pos x="636" y="59"/>
                </a:cxn>
                <a:cxn ang="0">
                  <a:pos x="657" y="45"/>
                </a:cxn>
                <a:cxn ang="0">
                  <a:pos x="692" y="23"/>
                </a:cxn>
                <a:cxn ang="0">
                  <a:pos x="697" y="21"/>
                </a:cxn>
                <a:cxn ang="0">
                  <a:pos x="722" y="6"/>
                </a:cxn>
                <a:cxn ang="0">
                  <a:pos x="727" y="2"/>
                </a:cxn>
                <a:cxn ang="0">
                  <a:pos x="733" y="0"/>
                </a:cxn>
                <a:cxn ang="0">
                  <a:pos x="748" y="7"/>
                </a:cxn>
                <a:cxn ang="0">
                  <a:pos x="752" y="16"/>
                </a:cxn>
                <a:cxn ang="0">
                  <a:pos x="748" y="32"/>
                </a:cxn>
                <a:cxn ang="0">
                  <a:pos x="736" y="41"/>
                </a:cxn>
                <a:cxn ang="0">
                  <a:pos x="694" y="67"/>
                </a:cxn>
                <a:cxn ang="0">
                  <a:pos x="668" y="82"/>
                </a:cxn>
                <a:cxn ang="0">
                  <a:pos x="639" y="101"/>
                </a:cxn>
                <a:cxn ang="0">
                  <a:pos x="593" y="139"/>
                </a:cxn>
                <a:cxn ang="0">
                  <a:pos x="539" y="176"/>
                </a:cxn>
                <a:cxn ang="0">
                  <a:pos x="472" y="218"/>
                </a:cxn>
                <a:cxn ang="0">
                  <a:pos x="392" y="275"/>
                </a:cxn>
                <a:cxn ang="0">
                  <a:pos x="358" y="305"/>
                </a:cxn>
                <a:cxn ang="0">
                  <a:pos x="296" y="354"/>
                </a:cxn>
                <a:cxn ang="0">
                  <a:pos x="209" y="427"/>
                </a:cxn>
                <a:cxn ang="0">
                  <a:pos x="183" y="454"/>
                </a:cxn>
                <a:cxn ang="0">
                  <a:pos x="140" y="502"/>
                </a:cxn>
                <a:cxn ang="0">
                  <a:pos x="100" y="550"/>
                </a:cxn>
                <a:cxn ang="0">
                  <a:pos x="65" y="586"/>
                </a:cxn>
                <a:cxn ang="0">
                  <a:pos x="56" y="592"/>
                </a:cxn>
                <a:cxn ang="0">
                  <a:pos x="40" y="604"/>
                </a:cxn>
                <a:cxn ang="0">
                  <a:pos x="33" y="616"/>
                </a:cxn>
                <a:cxn ang="0">
                  <a:pos x="17" y="623"/>
                </a:cxn>
              </a:cxnLst>
              <a:rect l="0" t="0" r="r" b="b"/>
              <a:pathLst>
                <a:path w="752" h="623">
                  <a:moveTo>
                    <a:pt x="17" y="623"/>
                  </a:moveTo>
                  <a:lnTo>
                    <a:pt x="17" y="623"/>
                  </a:lnTo>
                  <a:lnTo>
                    <a:pt x="12" y="623"/>
                  </a:lnTo>
                  <a:lnTo>
                    <a:pt x="8" y="621"/>
                  </a:lnTo>
                  <a:lnTo>
                    <a:pt x="4" y="619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0" y="613"/>
                  </a:lnTo>
                  <a:lnTo>
                    <a:pt x="0" y="610"/>
                  </a:lnTo>
                  <a:lnTo>
                    <a:pt x="0" y="606"/>
                  </a:lnTo>
                  <a:lnTo>
                    <a:pt x="1" y="602"/>
                  </a:lnTo>
                  <a:lnTo>
                    <a:pt x="1" y="602"/>
                  </a:lnTo>
                  <a:lnTo>
                    <a:pt x="4" y="596"/>
                  </a:lnTo>
                  <a:lnTo>
                    <a:pt x="8" y="590"/>
                  </a:lnTo>
                  <a:lnTo>
                    <a:pt x="16" y="580"/>
                  </a:lnTo>
                  <a:lnTo>
                    <a:pt x="26" y="570"/>
                  </a:lnTo>
                  <a:lnTo>
                    <a:pt x="37" y="561"/>
                  </a:lnTo>
                  <a:lnTo>
                    <a:pt x="37" y="561"/>
                  </a:lnTo>
                  <a:lnTo>
                    <a:pt x="47" y="552"/>
                  </a:lnTo>
                  <a:lnTo>
                    <a:pt x="58" y="541"/>
                  </a:lnTo>
                  <a:lnTo>
                    <a:pt x="58" y="541"/>
                  </a:lnTo>
                  <a:lnTo>
                    <a:pt x="78" y="520"/>
                  </a:lnTo>
                  <a:lnTo>
                    <a:pt x="98" y="498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58" y="428"/>
                  </a:lnTo>
                  <a:lnTo>
                    <a:pt x="181" y="404"/>
                  </a:lnTo>
                  <a:lnTo>
                    <a:pt x="203" y="381"/>
                  </a:lnTo>
                  <a:lnTo>
                    <a:pt x="228" y="361"/>
                  </a:lnTo>
                  <a:lnTo>
                    <a:pt x="252" y="340"/>
                  </a:lnTo>
                  <a:lnTo>
                    <a:pt x="278" y="319"/>
                  </a:lnTo>
                  <a:lnTo>
                    <a:pt x="328" y="280"/>
                  </a:lnTo>
                  <a:lnTo>
                    <a:pt x="328" y="280"/>
                  </a:lnTo>
                  <a:lnTo>
                    <a:pt x="378" y="243"/>
                  </a:lnTo>
                  <a:lnTo>
                    <a:pt x="428" y="207"/>
                  </a:lnTo>
                  <a:lnTo>
                    <a:pt x="479" y="173"/>
                  </a:lnTo>
                  <a:lnTo>
                    <a:pt x="527" y="141"/>
                  </a:lnTo>
                  <a:lnTo>
                    <a:pt x="527" y="141"/>
                  </a:lnTo>
                  <a:lnTo>
                    <a:pt x="552" y="122"/>
                  </a:lnTo>
                  <a:lnTo>
                    <a:pt x="577" y="102"/>
                  </a:lnTo>
                  <a:lnTo>
                    <a:pt x="577" y="102"/>
                  </a:lnTo>
                  <a:lnTo>
                    <a:pt x="606" y="80"/>
                  </a:lnTo>
                  <a:lnTo>
                    <a:pt x="621" y="69"/>
                  </a:lnTo>
                  <a:lnTo>
                    <a:pt x="636" y="59"/>
                  </a:lnTo>
                  <a:lnTo>
                    <a:pt x="636" y="59"/>
                  </a:lnTo>
                  <a:lnTo>
                    <a:pt x="646" y="52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74" y="32"/>
                  </a:lnTo>
                  <a:lnTo>
                    <a:pt x="683" y="27"/>
                  </a:lnTo>
                  <a:lnTo>
                    <a:pt x="692" y="23"/>
                  </a:lnTo>
                  <a:lnTo>
                    <a:pt x="692" y="23"/>
                  </a:lnTo>
                  <a:lnTo>
                    <a:pt x="697" y="21"/>
                  </a:lnTo>
                  <a:lnTo>
                    <a:pt x="697" y="21"/>
                  </a:lnTo>
                  <a:lnTo>
                    <a:pt x="710" y="15"/>
                  </a:lnTo>
                  <a:lnTo>
                    <a:pt x="717" y="10"/>
                  </a:lnTo>
                  <a:lnTo>
                    <a:pt x="722" y="6"/>
                  </a:lnTo>
                  <a:lnTo>
                    <a:pt x="722" y="6"/>
                  </a:lnTo>
                  <a:lnTo>
                    <a:pt x="725" y="3"/>
                  </a:lnTo>
                  <a:lnTo>
                    <a:pt x="727" y="2"/>
                  </a:lnTo>
                  <a:lnTo>
                    <a:pt x="730" y="0"/>
                  </a:lnTo>
                  <a:lnTo>
                    <a:pt x="733" y="0"/>
                  </a:lnTo>
                  <a:lnTo>
                    <a:pt x="733" y="0"/>
                  </a:lnTo>
                  <a:lnTo>
                    <a:pt x="738" y="1"/>
                  </a:lnTo>
                  <a:lnTo>
                    <a:pt x="743" y="3"/>
                  </a:lnTo>
                  <a:lnTo>
                    <a:pt x="748" y="7"/>
                  </a:lnTo>
                  <a:lnTo>
                    <a:pt x="751" y="13"/>
                  </a:lnTo>
                  <a:lnTo>
                    <a:pt x="751" y="13"/>
                  </a:lnTo>
                  <a:lnTo>
                    <a:pt x="752" y="16"/>
                  </a:lnTo>
                  <a:lnTo>
                    <a:pt x="752" y="21"/>
                  </a:lnTo>
                  <a:lnTo>
                    <a:pt x="751" y="26"/>
                  </a:lnTo>
                  <a:lnTo>
                    <a:pt x="748" y="32"/>
                  </a:lnTo>
                  <a:lnTo>
                    <a:pt x="748" y="32"/>
                  </a:lnTo>
                  <a:lnTo>
                    <a:pt x="741" y="37"/>
                  </a:lnTo>
                  <a:lnTo>
                    <a:pt x="736" y="41"/>
                  </a:lnTo>
                  <a:lnTo>
                    <a:pt x="723" y="51"/>
                  </a:lnTo>
                  <a:lnTo>
                    <a:pt x="708" y="59"/>
                  </a:lnTo>
                  <a:lnTo>
                    <a:pt x="694" y="67"/>
                  </a:lnTo>
                  <a:lnTo>
                    <a:pt x="694" y="67"/>
                  </a:lnTo>
                  <a:lnTo>
                    <a:pt x="680" y="75"/>
                  </a:lnTo>
                  <a:lnTo>
                    <a:pt x="668" y="82"/>
                  </a:lnTo>
                  <a:lnTo>
                    <a:pt x="668" y="82"/>
                  </a:lnTo>
                  <a:lnTo>
                    <a:pt x="654" y="91"/>
                  </a:lnTo>
                  <a:lnTo>
                    <a:pt x="639" y="101"/>
                  </a:lnTo>
                  <a:lnTo>
                    <a:pt x="612" y="122"/>
                  </a:lnTo>
                  <a:lnTo>
                    <a:pt x="612" y="122"/>
                  </a:lnTo>
                  <a:lnTo>
                    <a:pt x="593" y="139"/>
                  </a:lnTo>
                  <a:lnTo>
                    <a:pt x="573" y="153"/>
                  </a:lnTo>
                  <a:lnTo>
                    <a:pt x="573" y="153"/>
                  </a:lnTo>
                  <a:lnTo>
                    <a:pt x="539" y="176"/>
                  </a:lnTo>
                  <a:lnTo>
                    <a:pt x="505" y="196"/>
                  </a:lnTo>
                  <a:lnTo>
                    <a:pt x="505" y="196"/>
                  </a:lnTo>
                  <a:lnTo>
                    <a:pt x="472" y="218"/>
                  </a:lnTo>
                  <a:lnTo>
                    <a:pt x="439" y="239"/>
                  </a:lnTo>
                  <a:lnTo>
                    <a:pt x="408" y="263"/>
                  </a:lnTo>
                  <a:lnTo>
                    <a:pt x="392" y="275"/>
                  </a:lnTo>
                  <a:lnTo>
                    <a:pt x="378" y="287"/>
                  </a:lnTo>
                  <a:lnTo>
                    <a:pt x="378" y="287"/>
                  </a:lnTo>
                  <a:lnTo>
                    <a:pt x="358" y="305"/>
                  </a:lnTo>
                  <a:lnTo>
                    <a:pt x="338" y="322"/>
                  </a:lnTo>
                  <a:lnTo>
                    <a:pt x="296" y="354"/>
                  </a:lnTo>
                  <a:lnTo>
                    <a:pt x="296" y="354"/>
                  </a:lnTo>
                  <a:lnTo>
                    <a:pt x="267" y="377"/>
                  </a:lnTo>
                  <a:lnTo>
                    <a:pt x="238" y="401"/>
                  </a:lnTo>
                  <a:lnTo>
                    <a:pt x="209" y="427"/>
                  </a:lnTo>
                  <a:lnTo>
                    <a:pt x="196" y="440"/>
                  </a:lnTo>
                  <a:lnTo>
                    <a:pt x="183" y="454"/>
                  </a:lnTo>
                  <a:lnTo>
                    <a:pt x="183" y="454"/>
                  </a:lnTo>
                  <a:lnTo>
                    <a:pt x="161" y="478"/>
                  </a:lnTo>
                  <a:lnTo>
                    <a:pt x="140" y="502"/>
                  </a:lnTo>
                  <a:lnTo>
                    <a:pt x="140" y="502"/>
                  </a:lnTo>
                  <a:lnTo>
                    <a:pt x="104" y="545"/>
                  </a:lnTo>
                  <a:lnTo>
                    <a:pt x="100" y="550"/>
                  </a:lnTo>
                  <a:lnTo>
                    <a:pt x="100" y="550"/>
                  </a:lnTo>
                  <a:lnTo>
                    <a:pt x="82" y="568"/>
                  </a:lnTo>
                  <a:lnTo>
                    <a:pt x="74" y="578"/>
                  </a:lnTo>
                  <a:lnTo>
                    <a:pt x="65" y="586"/>
                  </a:lnTo>
                  <a:lnTo>
                    <a:pt x="65" y="586"/>
                  </a:lnTo>
                  <a:lnTo>
                    <a:pt x="56" y="592"/>
                  </a:lnTo>
                  <a:lnTo>
                    <a:pt x="56" y="592"/>
                  </a:lnTo>
                  <a:lnTo>
                    <a:pt x="50" y="596"/>
                  </a:lnTo>
                  <a:lnTo>
                    <a:pt x="44" y="600"/>
                  </a:lnTo>
                  <a:lnTo>
                    <a:pt x="40" y="604"/>
                  </a:lnTo>
                  <a:lnTo>
                    <a:pt x="36" y="611"/>
                  </a:lnTo>
                  <a:lnTo>
                    <a:pt x="36" y="611"/>
                  </a:lnTo>
                  <a:lnTo>
                    <a:pt x="33" y="616"/>
                  </a:lnTo>
                  <a:lnTo>
                    <a:pt x="29" y="620"/>
                  </a:lnTo>
                  <a:lnTo>
                    <a:pt x="24" y="622"/>
                  </a:lnTo>
                  <a:lnTo>
                    <a:pt x="17" y="623"/>
                  </a:lnTo>
                  <a:lnTo>
                    <a:pt x="17" y="6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9" name="组合 958"/>
          <p:cNvGrpSpPr/>
          <p:nvPr/>
        </p:nvGrpSpPr>
        <p:grpSpPr>
          <a:xfrm>
            <a:off x="6202313" y="3795236"/>
            <a:ext cx="922867" cy="908051"/>
            <a:chOff x="5219701" y="3138488"/>
            <a:chExt cx="692150" cy="681038"/>
          </a:xfrm>
          <a:solidFill>
            <a:srgbClr val="1043AB"/>
          </a:solidFill>
        </p:grpSpPr>
        <p:sp>
          <p:nvSpPr>
            <p:cNvPr id="16792" name="Freeform 408"/>
            <p:cNvSpPr>
              <a:spLocks noEditPoints="1"/>
            </p:cNvSpPr>
            <p:nvPr/>
          </p:nvSpPr>
          <p:spPr bwMode="auto">
            <a:xfrm>
              <a:off x="5219701" y="3141663"/>
              <a:ext cx="692150" cy="674688"/>
            </a:xfrm>
            <a:custGeom>
              <a:avLst/>
              <a:gdLst/>
              <a:ahLst/>
              <a:cxnLst>
                <a:cxn ang="0">
                  <a:pos x="473" y="1264"/>
                </a:cxn>
                <a:cxn ang="0">
                  <a:pos x="369" y="1230"/>
                </a:cxn>
                <a:cxn ang="0">
                  <a:pos x="184" y="1094"/>
                </a:cxn>
                <a:cxn ang="0">
                  <a:pos x="72" y="952"/>
                </a:cxn>
                <a:cxn ang="0">
                  <a:pos x="19" y="846"/>
                </a:cxn>
                <a:cxn ang="0">
                  <a:pos x="0" y="746"/>
                </a:cxn>
                <a:cxn ang="0">
                  <a:pos x="6" y="574"/>
                </a:cxn>
                <a:cxn ang="0">
                  <a:pos x="32" y="411"/>
                </a:cxn>
                <a:cxn ang="0">
                  <a:pos x="85" y="309"/>
                </a:cxn>
                <a:cxn ang="0">
                  <a:pos x="183" y="166"/>
                </a:cxn>
                <a:cxn ang="0">
                  <a:pos x="275" y="111"/>
                </a:cxn>
                <a:cxn ang="0">
                  <a:pos x="415" y="49"/>
                </a:cxn>
                <a:cxn ang="0">
                  <a:pos x="597" y="12"/>
                </a:cxn>
                <a:cxn ang="0">
                  <a:pos x="663" y="1"/>
                </a:cxn>
                <a:cxn ang="0">
                  <a:pos x="769" y="11"/>
                </a:cxn>
                <a:cxn ang="0">
                  <a:pos x="888" y="41"/>
                </a:cxn>
                <a:cxn ang="0">
                  <a:pos x="947" y="72"/>
                </a:cxn>
                <a:cxn ang="0">
                  <a:pos x="981" y="90"/>
                </a:cxn>
                <a:cxn ang="0">
                  <a:pos x="1034" y="127"/>
                </a:cxn>
                <a:cxn ang="0">
                  <a:pos x="1074" y="158"/>
                </a:cxn>
                <a:cxn ang="0">
                  <a:pos x="1155" y="246"/>
                </a:cxn>
                <a:cxn ang="0">
                  <a:pos x="1259" y="406"/>
                </a:cxn>
                <a:cxn ang="0">
                  <a:pos x="1286" y="512"/>
                </a:cxn>
                <a:cxn ang="0">
                  <a:pos x="1307" y="689"/>
                </a:cxn>
                <a:cxn ang="0">
                  <a:pos x="1291" y="846"/>
                </a:cxn>
                <a:cxn ang="0">
                  <a:pos x="1253" y="938"/>
                </a:cxn>
                <a:cxn ang="0">
                  <a:pos x="1196" y="1039"/>
                </a:cxn>
                <a:cxn ang="0">
                  <a:pos x="1097" y="1142"/>
                </a:cxn>
                <a:cxn ang="0">
                  <a:pos x="905" y="1234"/>
                </a:cxn>
                <a:cxn ang="0">
                  <a:pos x="672" y="1270"/>
                </a:cxn>
                <a:cxn ang="0">
                  <a:pos x="656" y="1277"/>
                </a:cxn>
                <a:cxn ang="0">
                  <a:pos x="656" y="44"/>
                </a:cxn>
                <a:cxn ang="0">
                  <a:pos x="492" y="66"/>
                </a:cxn>
                <a:cxn ang="0">
                  <a:pos x="340" y="119"/>
                </a:cxn>
                <a:cxn ang="0">
                  <a:pos x="235" y="172"/>
                </a:cxn>
                <a:cxn ang="0">
                  <a:pos x="157" y="253"/>
                </a:cxn>
                <a:cxn ang="0">
                  <a:pos x="82" y="390"/>
                </a:cxn>
                <a:cxn ang="0">
                  <a:pos x="47" y="525"/>
                </a:cxn>
                <a:cxn ang="0">
                  <a:pos x="35" y="687"/>
                </a:cxn>
                <a:cxn ang="0">
                  <a:pos x="50" y="820"/>
                </a:cxn>
                <a:cxn ang="0">
                  <a:pos x="121" y="958"/>
                </a:cxn>
                <a:cxn ang="0">
                  <a:pos x="249" y="1105"/>
                </a:cxn>
                <a:cxn ang="0">
                  <a:pos x="397" y="1203"/>
                </a:cxn>
                <a:cxn ang="0">
                  <a:pos x="610" y="1241"/>
                </a:cxn>
                <a:cxn ang="0">
                  <a:pos x="653" y="1235"/>
                </a:cxn>
                <a:cxn ang="0">
                  <a:pos x="807" y="1220"/>
                </a:cxn>
                <a:cxn ang="0">
                  <a:pos x="1008" y="1152"/>
                </a:cxn>
                <a:cxn ang="0">
                  <a:pos x="1116" y="1081"/>
                </a:cxn>
                <a:cxn ang="0">
                  <a:pos x="1202" y="965"/>
                </a:cxn>
                <a:cxn ang="0">
                  <a:pos x="1244" y="870"/>
                </a:cxn>
                <a:cxn ang="0">
                  <a:pos x="1269" y="756"/>
                </a:cxn>
                <a:cxn ang="0">
                  <a:pos x="1260" y="566"/>
                </a:cxn>
                <a:cxn ang="0">
                  <a:pos x="1219" y="405"/>
                </a:cxn>
                <a:cxn ang="0">
                  <a:pos x="1155" y="301"/>
                </a:cxn>
                <a:cxn ang="0">
                  <a:pos x="1103" y="245"/>
                </a:cxn>
                <a:cxn ang="0">
                  <a:pos x="1071" y="207"/>
                </a:cxn>
                <a:cxn ang="0">
                  <a:pos x="1021" y="161"/>
                </a:cxn>
                <a:cxn ang="0">
                  <a:pos x="971" y="126"/>
                </a:cxn>
                <a:cxn ang="0">
                  <a:pos x="940" y="115"/>
                </a:cxn>
                <a:cxn ang="0">
                  <a:pos x="867" y="71"/>
                </a:cxn>
                <a:cxn ang="0">
                  <a:pos x="751" y="44"/>
                </a:cxn>
                <a:cxn ang="0">
                  <a:pos x="670" y="38"/>
                </a:cxn>
              </a:cxnLst>
              <a:rect l="0" t="0" r="r" b="b"/>
              <a:pathLst>
                <a:path w="1307" h="1277">
                  <a:moveTo>
                    <a:pt x="641" y="1277"/>
                  </a:moveTo>
                  <a:lnTo>
                    <a:pt x="641" y="1277"/>
                  </a:lnTo>
                  <a:lnTo>
                    <a:pt x="608" y="1276"/>
                  </a:lnTo>
                  <a:lnTo>
                    <a:pt x="574" y="1275"/>
                  </a:lnTo>
                  <a:lnTo>
                    <a:pt x="541" y="1273"/>
                  </a:lnTo>
                  <a:lnTo>
                    <a:pt x="507" y="1270"/>
                  </a:lnTo>
                  <a:lnTo>
                    <a:pt x="473" y="1264"/>
                  </a:lnTo>
                  <a:lnTo>
                    <a:pt x="456" y="1259"/>
                  </a:lnTo>
                  <a:lnTo>
                    <a:pt x="439" y="1255"/>
                  </a:lnTo>
                  <a:lnTo>
                    <a:pt x="421" y="1250"/>
                  </a:lnTo>
                  <a:lnTo>
                    <a:pt x="404" y="1244"/>
                  </a:lnTo>
                  <a:lnTo>
                    <a:pt x="386" y="1238"/>
                  </a:lnTo>
                  <a:lnTo>
                    <a:pt x="369" y="1230"/>
                  </a:lnTo>
                  <a:lnTo>
                    <a:pt x="369" y="1230"/>
                  </a:lnTo>
                  <a:lnTo>
                    <a:pt x="343" y="1217"/>
                  </a:lnTo>
                  <a:lnTo>
                    <a:pt x="316" y="1202"/>
                  </a:lnTo>
                  <a:lnTo>
                    <a:pt x="289" y="1184"/>
                  </a:lnTo>
                  <a:lnTo>
                    <a:pt x="262" y="1164"/>
                  </a:lnTo>
                  <a:lnTo>
                    <a:pt x="236" y="1143"/>
                  </a:lnTo>
                  <a:lnTo>
                    <a:pt x="210" y="1119"/>
                  </a:lnTo>
                  <a:lnTo>
                    <a:pt x="184" y="1094"/>
                  </a:lnTo>
                  <a:lnTo>
                    <a:pt x="159" y="1068"/>
                  </a:lnTo>
                  <a:lnTo>
                    <a:pt x="159" y="1068"/>
                  </a:lnTo>
                  <a:lnTo>
                    <a:pt x="136" y="1043"/>
                  </a:lnTo>
                  <a:lnTo>
                    <a:pt x="116" y="1017"/>
                  </a:lnTo>
                  <a:lnTo>
                    <a:pt x="97" y="991"/>
                  </a:lnTo>
                  <a:lnTo>
                    <a:pt x="80" y="964"/>
                  </a:lnTo>
                  <a:lnTo>
                    <a:pt x="72" y="952"/>
                  </a:lnTo>
                  <a:lnTo>
                    <a:pt x="72" y="952"/>
                  </a:lnTo>
                  <a:lnTo>
                    <a:pt x="58" y="926"/>
                  </a:lnTo>
                  <a:lnTo>
                    <a:pt x="43" y="899"/>
                  </a:lnTo>
                  <a:lnTo>
                    <a:pt x="30" y="872"/>
                  </a:lnTo>
                  <a:lnTo>
                    <a:pt x="24" y="859"/>
                  </a:lnTo>
                  <a:lnTo>
                    <a:pt x="19" y="846"/>
                  </a:lnTo>
                  <a:lnTo>
                    <a:pt x="19" y="846"/>
                  </a:lnTo>
                  <a:lnTo>
                    <a:pt x="12" y="825"/>
                  </a:lnTo>
                  <a:lnTo>
                    <a:pt x="6" y="800"/>
                  </a:lnTo>
                  <a:lnTo>
                    <a:pt x="3" y="787"/>
                  </a:lnTo>
                  <a:lnTo>
                    <a:pt x="1" y="774"/>
                  </a:lnTo>
                  <a:lnTo>
                    <a:pt x="0" y="761"/>
                  </a:lnTo>
                  <a:lnTo>
                    <a:pt x="0" y="746"/>
                  </a:lnTo>
                  <a:lnTo>
                    <a:pt x="0" y="746"/>
                  </a:lnTo>
                  <a:lnTo>
                    <a:pt x="1" y="710"/>
                  </a:lnTo>
                  <a:lnTo>
                    <a:pt x="3" y="674"/>
                  </a:lnTo>
                  <a:lnTo>
                    <a:pt x="3" y="674"/>
                  </a:lnTo>
                  <a:lnTo>
                    <a:pt x="5" y="638"/>
                  </a:lnTo>
                  <a:lnTo>
                    <a:pt x="6" y="602"/>
                  </a:lnTo>
                  <a:lnTo>
                    <a:pt x="6" y="602"/>
                  </a:lnTo>
                  <a:lnTo>
                    <a:pt x="6" y="574"/>
                  </a:lnTo>
                  <a:lnTo>
                    <a:pt x="7" y="545"/>
                  </a:lnTo>
                  <a:lnTo>
                    <a:pt x="9" y="515"/>
                  </a:lnTo>
                  <a:lnTo>
                    <a:pt x="13" y="485"/>
                  </a:lnTo>
                  <a:lnTo>
                    <a:pt x="19" y="455"/>
                  </a:lnTo>
                  <a:lnTo>
                    <a:pt x="23" y="440"/>
                  </a:lnTo>
                  <a:lnTo>
                    <a:pt x="27" y="426"/>
                  </a:lnTo>
                  <a:lnTo>
                    <a:pt x="32" y="411"/>
                  </a:lnTo>
                  <a:lnTo>
                    <a:pt x="37" y="398"/>
                  </a:lnTo>
                  <a:lnTo>
                    <a:pt x="43" y="385"/>
                  </a:lnTo>
                  <a:lnTo>
                    <a:pt x="51" y="372"/>
                  </a:lnTo>
                  <a:lnTo>
                    <a:pt x="51" y="372"/>
                  </a:lnTo>
                  <a:lnTo>
                    <a:pt x="68" y="341"/>
                  </a:lnTo>
                  <a:lnTo>
                    <a:pt x="85" y="309"/>
                  </a:lnTo>
                  <a:lnTo>
                    <a:pt x="85" y="309"/>
                  </a:lnTo>
                  <a:lnTo>
                    <a:pt x="106" y="268"/>
                  </a:lnTo>
                  <a:lnTo>
                    <a:pt x="118" y="247"/>
                  </a:lnTo>
                  <a:lnTo>
                    <a:pt x="130" y="228"/>
                  </a:lnTo>
                  <a:lnTo>
                    <a:pt x="144" y="208"/>
                  </a:lnTo>
                  <a:lnTo>
                    <a:pt x="158" y="190"/>
                  </a:lnTo>
                  <a:lnTo>
                    <a:pt x="174" y="174"/>
                  </a:lnTo>
                  <a:lnTo>
                    <a:pt x="183" y="166"/>
                  </a:lnTo>
                  <a:lnTo>
                    <a:pt x="191" y="158"/>
                  </a:lnTo>
                  <a:lnTo>
                    <a:pt x="191" y="158"/>
                  </a:lnTo>
                  <a:lnTo>
                    <a:pt x="212" y="145"/>
                  </a:lnTo>
                  <a:lnTo>
                    <a:pt x="232" y="133"/>
                  </a:lnTo>
                  <a:lnTo>
                    <a:pt x="253" y="121"/>
                  </a:lnTo>
                  <a:lnTo>
                    <a:pt x="275" y="111"/>
                  </a:lnTo>
                  <a:lnTo>
                    <a:pt x="275" y="111"/>
                  </a:lnTo>
                  <a:lnTo>
                    <a:pt x="305" y="95"/>
                  </a:lnTo>
                  <a:lnTo>
                    <a:pt x="305" y="95"/>
                  </a:lnTo>
                  <a:lnTo>
                    <a:pt x="335" y="81"/>
                  </a:lnTo>
                  <a:lnTo>
                    <a:pt x="366" y="66"/>
                  </a:lnTo>
                  <a:lnTo>
                    <a:pt x="382" y="60"/>
                  </a:lnTo>
                  <a:lnTo>
                    <a:pt x="399" y="54"/>
                  </a:lnTo>
                  <a:lnTo>
                    <a:pt x="415" y="49"/>
                  </a:lnTo>
                  <a:lnTo>
                    <a:pt x="433" y="44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96" y="29"/>
                  </a:lnTo>
                  <a:lnTo>
                    <a:pt x="546" y="19"/>
                  </a:lnTo>
                  <a:lnTo>
                    <a:pt x="571" y="15"/>
                  </a:lnTo>
                  <a:lnTo>
                    <a:pt x="597" y="12"/>
                  </a:lnTo>
                  <a:lnTo>
                    <a:pt x="622" y="10"/>
                  </a:lnTo>
                  <a:lnTo>
                    <a:pt x="648" y="9"/>
                  </a:lnTo>
                  <a:lnTo>
                    <a:pt x="650" y="9"/>
                  </a:lnTo>
                  <a:lnTo>
                    <a:pt x="651" y="7"/>
                  </a:lnTo>
                  <a:lnTo>
                    <a:pt x="651" y="7"/>
                  </a:lnTo>
                  <a:lnTo>
                    <a:pt x="656" y="3"/>
                  </a:lnTo>
                  <a:lnTo>
                    <a:pt x="663" y="1"/>
                  </a:lnTo>
                  <a:lnTo>
                    <a:pt x="663" y="1"/>
                  </a:lnTo>
                  <a:lnTo>
                    <a:pt x="687" y="0"/>
                  </a:lnTo>
                  <a:lnTo>
                    <a:pt x="687" y="0"/>
                  </a:lnTo>
                  <a:lnTo>
                    <a:pt x="708" y="1"/>
                  </a:lnTo>
                  <a:lnTo>
                    <a:pt x="728" y="3"/>
                  </a:lnTo>
                  <a:lnTo>
                    <a:pt x="749" y="7"/>
                  </a:lnTo>
                  <a:lnTo>
                    <a:pt x="769" y="11"/>
                  </a:lnTo>
                  <a:lnTo>
                    <a:pt x="769" y="11"/>
                  </a:lnTo>
                  <a:lnTo>
                    <a:pt x="806" y="18"/>
                  </a:lnTo>
                  <a:lnTo>
                    <a:pt x="806" y="18"/>
                  </a:lnTo>
                  <a:lnTo>
                    <a:pt x="830" y="23"/>
                  </a:lnTo>
                  <a:lnTo>
                    <a:pt x="853" y="29"/>
                  </a:lnTo>
                  <a:lnTo>
                    <a:pt x="877" y="36"/>
                  </a:lnTo>
                  <a:lnTo>
                    <a:pt x="888" y="41"/>
                  </a:lnTo>
                  <a:lnTo>
                    <a:pt x="900" y="46"/>
                  </a:lnTo>
                  <a:lnTo>
                    <a:pt x="900" y="46"/>
                  </a:lnTo>
                  <a:lnTo>
                    <a:pt x="914" y="53"/>
                  </a:lnTo>
                  <a:lnTo>
                    <a:pt x="914" y="53"/>
                  </a:lnTo>
                  <a:lnTo>
                    <a:pt x="926" y="59"/>
                  </a:lnTo>
                  <a:lnTo>
                    <a:pt x="937" y="64"/>
                  </a:lnTo>
                  <a:lnTo>
                    <a:pt x="947" y="72"/>
                  </a:lnTo>
                  <a:lnTo>
                    <a:pt x="957" y="80"/>
                  </a:lnTo>
                  <a:lnTo>
                    <a:pt x="957" y="80"/>
                  </a:lnTo>
                  <a:lnTo>
                    <a:pt x="960" y="82"/>
                  </a:lnTo>
                  <a:lnTo>
                    <a:pt x="965" y="84"/>
                  </a:lnTo>
                  <a:lnTo>
                    <a:pt x="975" y="88"/>
                  </a:lnTo>
                  <a:lnTo>
                    <a:pt x="975" y="88"/>
                  </a:lnTo>
                  <a:lnTo>
                    <a:pt x="981" y="90"/>
                  </a:lnTo>
                  <a:lnTo>
                    <a:pt x="987" y="92"/>
                  </a:lnTo>
                  <a:lnTo>
                    <a:pt x="987" y="92"/>
                  </a:lnTo>
                  <a:lnTo>
                    <a:pt x="996" y="97"/>
                  </a:lnTo>
                  <a:lnTo>
                    <a:pt x="1005" y="104"/>
                  </a:lnTo>
                  <a:lnTo>
                    <a:pt x="1022" y="117"/>
                  </a:lnTo>
                  <a:lnTo>
                    <a:pt x="1022" y="117"/>
                  </a:lnTo>
                  <a:lnTo>
                    <a:pt x="1034" y="127"/>
                  </a:lnTo>
                  <a:lnTo>
                    <a:pt x="1047" y="137"/>
                  </a:lnTo>
                  <a:lnTo>
                    <a:pt x="1052" y="140"/>
                  </a:lnTo>
                  <a:lnTo>
                    <a:pt x="1052" y="140"/>
                  </a:lnTo>
                  <a:lnTo>
                    <a:pt x="1064" y="148"/>
                  </a:lnTo>
                  <a:lnTo>
                    <a:pt x="1069" y="152"/>
                  </a:lnTo>
                  <a:lnTo>
                    <a:pt x="1074" y="158"/>
                  </a:lnTo>
                  <a:lnTo>
                    <a:pt x="1074" y="158"/>
                  </a:lnTo>
                  <a:lnTo>
                    <a:pt x="1085" y="171"/>
                  </a:lnTo>
                  <a:lnTo>
                    <a:pt x="1095" y="182"/>
                  </a:lnTo>
                  <a:lnTo>
                    <a:pt x="1117" y="205"/>
                  </a:lnTo>
                  <a:lnTo>
                    <a:pt x="1117" y="205"/>
                  </a:lnTo>
                  <a:lnTo>
                    <a:pt x="1136" y="226"/>
                  </a:lnTo>
                  <a:lnTo>
                    <a:pt x="1155" y="246"/>
                  </a:lnTo>
                  <a:lnTo>
                    <a:pt x="1155" y="246"/>
                  </a:lnTo>
                  <a:lnTo>
                    <a:pt x="1181" y="279"/>
                  </a:lnTo>
                  <a:lnTo>
                    <a:pt x="1204" y="313"/>
                  </a:lnTo>
                  <a:lnTo>
                    <a:pt x="1225" y="345"/>
                  </a:lnTo>
                  <a:lnTo>
                    <a:pt x="1244" y="374"/>
                  </a:lnTo>
                  <a:lnTo>
                    <a:pt x="1244" y="374"/>
                  </a:lnTo>
                  <a:lnTo>
                    <a:pt x="1252" y="390"/>
                  </a:lnTo>
                  <a:lnTo>
                    <a:pt x="1259" y="406"/>
                  </a:lnTo>
                  <a:lnTo>
                    <a:pt x="1265" y="423"/>
                  </a:lnTo>
                  <a:lnTo>
                    <a:pt x="1271" y="440"/>
                  </a:lnTo>
                  <a:lnTo>
                    <a:pt x="1276" y="458"/>
                  </a:lnTo>
                  <a:lnTo>
                    <a:pt x="1280" y="475"/>
                  </a:lnTo>
                  <a:lnTo>
                    <a:pt x="1286" y="511"/>
                  </a:lnTo>
                  <a:lnTo>
                    <a:pt x="1286" y="512"/>
                  </a:lnTo>
                  <a:lnTo>
                    <a:pt x="1286" y="512"/>
                  </a:lnTo>
                  <a:lnTo>
                    <a:pt x="1291" y="538"/>
                  </a:lnTo>
                  <a:lnTo>
                    <a:pt x="1295" y="564"/>
                  </a:lnTo>
                  <a:lnTo>
                    <a:pt x="1298" y="590"/>
                  </a:lnTo>
                  <a:lnTo>
                    <a:pt x="1302" y="616"/>
                  </a:lnTo>
                  <a:lnTo>
                    <a:pt x="1302" y="616"/>
                  </a:lnTo>
                  <a:lnTo>
                    <a:pt x="1305" y="653"/>
                  </a:lnTo>
                  <a:lnTo>
                    <a:pt x="1307" y="689"/>
                  </a:lnTo>
                  <a:lnTo>
                    <a:pt x="1307" y="725"/>
                  </a:lnTo>
                  <a:lnTo>
                    <a:pt x="1306" y="761"/>
                  </a:lnTo>
                  <a:lnTo>
                    <a:pt x="1305" y="778"/>
                  </a:lnTo>
                  <a:lnTo>
                    <a:pt x="1303" y="796"/>
                  </a:lnTo>
                  <a:lnTo>
                    <a:pt x="1299" y="812"/>
                  </a:lnTo>
                  <a:lnTo>
                    <a:pt x="1295" y="830"/>
                  </a:lnTo>
                  <a:lnTo>
                    <a:pt x="1291" y="846"/>
                  </a:lnTo>
                  <a:lnTo>
                    <a:pt x="1286" y="863"/>
                  </a:lnTo>
                  <a:lnTo>
                    <a:pt x="1280" y="879"/>
                  </a:lnTo>
                  <a:lnTo>
                    <a:pt x="1272" y="895"/>
                  </a:lnTo>
                  <a:lnTo>
                    <a:pt x="1272" y="895"/>
                  </a:lnTo>
                  <a:lnTo>
                    <a:pt x="1262" y="917"/>
                  </a:lnTo>
                  <a:lnTo>
                    <a:pt x="1253" y="938"/>
                  </a:lnTo>
                  <a:lnTo>
                    <a:pt x="1253" y="938"/>
                  </a:lnTo>
                  <a:lnTo>
                    <a:pt x="1246" y="956"/>
                  </a:lnTo>
                  <a:lnTo>
                    <a:pt x="1237" y="974"/>
                  </a:lnTo>
                  <a:lnTo>
                    <a:pt x="1228" y="992"/>
                  </a:lnTo>
                  <a:lnTo>
                    <a:pt x="1218" y="1008"/>
                  </a:lnTo>
                  <a:lnTo>
                    <a:pt x="1213" y="1016"/>
                  </a:lnTo>
                  <a:lnTo>
                    <a:pt x="1213" y="1016"/>
                  </a:lnTo>
                  <a:lnTo>
                    <a:pt x="1196" y="1039"/>
                  </a:lnTo>
                  <a:lnTo>
                    <a:pt x="1180" y="1063"/>
                  </a:lnTo>
                  <a:lnTo>
                    <a:pt x="1161" y="1086"/>
                  </a:lnTo>
                  <a:lnTo>
                    <a:pt x="1151" y="1096"/>
                  </a:lnTo>
                  <a:lnTo>
                    <a:pt x="1141" y="1106"/>
                  </a:lnTo>
                  <a:lnTo>
                    <a:pt x="1141" y="1106"/>
                  </a:lnTo>
                  <a:lnTo>
                    <a:pt x="1120" y="1124"/>
                  </a:lnTo>
                  <a:lnTo>
                    <a:pt x="1097" y="1142"/>
                  </a:lnTo>
                  <a:lnTo>
                    <a:pt x="1073" y="1157"/>
                  </a:lnTo>
                  <a:lnTo>
                    <a:pt x="1048" y="1173"/>
                  </a:lnTo>
                  <a:lnTo>
                    <a:pt x="1022" y="1187"/>
                  </a:lnTo>
                  <a:lnTo>
                    <a:pt x="994" y="1201"/>
                  </a:lnTo>
                  <a:lnTo>
                    <a:pt x="965" y="1213"/>
                  </a:lnTo>
                  <a:lnTo>
                    <a:pt x="936" y="1223"/>
                  </a:lnTo>
                  <a:lnTo>
                    <a:pt x="905" y="1234"/>
                  </a:lnTo>
                  <a:lnTo>
                    <a:pt x="873" y="1243"/>
                  </a:lnTo>
                  <a:lnTo>
                    <a:pt x="841" y="1250"/>
                  </a:lnTo>
                  <a:lnTo>
                    <a:pt x="809" y="1256"/>
                  </a:lnTo>
                  <a:lnTo>
                    <a:pt x="775" y="1262"/>
                  </a:lnTo>
                  <a:lnTo>
                    <a:pt x="741" y="1266"/>
                  </a:lnTo>
                  <a:lnTo>
                    <a:pt x="707" y="1269"/>
                  </a:lnTo>
                  <a:lnTo>
                    <a:pt x="672" y="1270"/>
                  </a:lnTo>
                  <a:lnTo>
                    <a:pt x="670" y="1270"/>
                  </a:lnTo>
                  <a:lnTo>
                    <a:pt x="668" y="1272"/>
                  </a:lnTo>
                  <a:lnTo>
                    <a:pt x="668" y="1272"/>
                  </a:lnTo>
                  <a:lnTo>
                    <a:pt x="665" y="1274"/>
                  </a:lnTo>
                  <a:lnTo>
                    <a:pt x="663" y="1275"/>
                  </a:lnTo>
                  <a:lnTo>
                    <a:pt x="660" y="1276"/>
                  </a:lnTo>
                  <a:lnTo>
                    <a:pt x="656" y="1277"/>
                  </a:lnTo>
                  <a:lnTo>
                    <a:pt x="641" y="1277"/>
                  </a:lnTo>
                  <a:close/>
                  <a:moveTo>
                    <a:pt x="668" y="40"/>
                  </a:moveTo>
                  <a:lnTo>
                    <a:pt x="668" y="40"/>
                  </a:lnTo>
                  <a:lnTo>
                    <a:pt x="666" y="42"/>
                  </a:lnTo>
                  <a:lnTo>
                    <a:pt x="663" y="43"/>
                  </a:lnTo>
                  <a:lnTo>
                    <a:pt x="660" y="44"/>
                  </a:lnTo>
                  <a:lnTo>
                    <a:pt x="656" y="44"/>
                  </a:lnTo>
                  <a:lnTo>
                    <a:pt x="656" y="44"/>
                  </a:lnTo>
                  <a:lnTo>
                    <a:pt x="628" y="45"/>
                  </a:lnTo>
                  <a:lnTo>
                    <a:pt x="600" y="47"/>
                  </a:lnTo>
                  <a:lnTo>
                    <a:pt x="572" y="51"/>
                  </a:lnTo>
                  <a:lnTo>
                    <a:pt x="544" y="55"/>
                  </a:lnTo>
                  <a:lnTo>
                    <a:pt x="518" y="60"/>
                  </a:lnTo>
                  <a:lnTo>
                    <a:pt x="492" y="6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25" y="84"/>
                  </a:lnTo>
                  <a:lnTo>
                    <a:pt x="407" y="90"/>
                  </a:lnTo>
                  <a:lnTo>
                    <a:pt x="389" y="96"/>
                  </a:lnTo>
                  <a:lnTo>
                    <a:pt x="372" y="104"/>
                  </a:lnTo>
                  <a:lnTo>
                    <a:pt x="340" y="119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283" y="147"/>
                  </a:lnTo>
                  <a:lnTo>
                    <a:pt x="283" y="147"/>
                  </a:lnTo>
                  <a:lnTo>
                    <a:pt x="267" y="154"/>
                  </a:lnTo>
                  <a:lnTo>
                    <a:pt x="251" y="162"/>
                  </a:lnTo>
                  <a:lnTo>
                    <a:pt x="235" y="172"/>
                  </a:lnTo>
                  <a:lnTo>
                    <a:pt x="220" y="182"/>
                  </a:lnTo>
                  <a:lnTo>
                    <a:pt x="220" y="182"/>
                  </a:lnTo>
                  <a:lnTo>
                    <a:pt x="211" y="189"/>
                  </a:lnTo>
                  <a:lnTo>
                    <a:pt x="201" y="198"/>
                  </a:lnTo>
                  <a:lnTo>
                    <a:pt x="185" y="215"/>
                  </a:lnTo>
                  <a:lnTo>
                    <a:pt x="170" y="233"/>
                  </a:lnTo>
                  <a:lnTo>
                    <a:pt x="157" y="253"/>
                  </a:lnTo>
                  <a:lnTo>
                    <a:pt x="144" y="274"/>
                  </a:lnTo>
                  <a:lnTo>
                    <a:pt x="132" y="295"/>
                  </a:lnTo>
                  <a:lnTo>
                    <a:pt x="110" y="338"/>
                  </a:lnTo>
                  <a:lnTo>
                    <a:pt x="110" y="338"/>
                  </a:lnTo>
                  <a:lnTo>
                    <a:pt x="96" y="365"/>
                  </a:lnTo>
                  <a:lnTo>
                    <a:pt x="82" y="390"/>
                  </a:lnTo>
                  <a:lnTo>
                    <a:pt x="82" y="390"/>
                  </a:lnTo>
                  <a:lnTo>
                    <a:pt x="76" y="400"/>
                  </a:lnTo>
                  <a:lnTo>
                    <a:pt x="71" y="410"/>
                  </a:lnTo>
                  <a:lnTo>
                    <a:pt x="63" y="432"/>
                  </a:lnTo>
                  <a:lnTo>
                    <a:pt x="57" y="455"/>
                  </a:lnTo>
                  <a:lnTo>
                    <a:pt x="53" y="478"/>
                  </a:lnTo>
                  <a:lnTo>
                    <a:pt x="50" y="501"/>
                  </a:lnTo>
                  <a:lnTo>
                    <a:pt x="47" y="525"/>
                  </a:lnTo>
                  <a:lnTo>
                    <a:pt x="43" y="572"/>
                  </a:lnTo>
                  <a:lnTo>
                    <a:pt x="43" y="572"/>
                  </a:lnTo>
                  <a:lnTo>
                    <a:pt x="42" y="600"/>
                  </a:lnTo>
                  <a:lnTo>
                    <a:pt x="42" y="600"/>
                  </a:lnTo>
                  <a:lnTo>
                    <a:pt x="39" y="632"/>
                  </a:lnTo>
                  <a:lnTo>
                    <a:pt x="39" y="632"/>
                  </a:lnTo>
                  <a:lnTo>
                    <a:pt x="35" y="687"/>
                  </a:lnTo>
                  <a:lnTo>
                    <a:pt x="35" y="714"/>
                  </a:lnTo>
                  <a:lnTo>
                    <a:pt x="35" y="742"/>
                  </a:lnTo>
                  <a:lnTo>
                    <a:pt x="37" y="769"/>
                  </a:lnTo>
                  <a:lnTo>
                    <a:pt x="39" y="781"/>
                  </a:lnTo>
                  <a:lnTo>
                    <a:pt x="42" y="795"/>
                  </a:lnTo>
                  <a:lnTo>
                    <a:pt x="45" y="808"/>
                  </a:lnTo>
                  <a:lnTo>
                    <a:pt x="50" y="820"/>
                  </a:lnTo>
                  <a:lnTo>
                    <a:pt x="55" y="833"/>
                  </a:lnTo>
                  <a:lnTo>
                    <a:pt x="61" y="845"/>
                  </a:lnTo>
                  <a:lnTo>
                    <a:pt x="64" y="853"/>
                  </a:lnTo>
                  <a:lnTo>
                    <a:pt x="64" y="853"/>
                  </a:lnTo>
                  <a:lnTo>
                    <a:pt x="92" y="906"/>
                  </a:lnTo>
                  <a:lnTo>
                    <a:pt x="106" y="932"/>
                  </a:lnTo>
                  <a:lnTo>
                    <a:pt x="121" y="958"/>
                  </a:lnTo>
                  <a:lnTo>
                    <a:pt x="137" y="983"/>
                  </a:lnTo>
                  <a:lnTo>
                    <a:pt x="155" y="1007"/>
                  </a:lnTo>
                  <a:lnTo>
                    <a:pt x="175" y="1031"/>
                  </a:lnTo>
                  <a:lnTo>
                    <a:pt x="195" y="1054"/>
                  </a:lnTo>
                  <a:lnTo>
                    <a:pt x="195" y="1054"/>
                  </a:lnTo>
                  <a:lnTo>
                    <a:pt x="222" y="1081"/>
                  </a:lnTo>
                  <a:lnTo>
                    <a:pt x="249" y="1105"/>
                  </a:lnTo>
                  <a:lnTo>
                    <a:pt x="275" y="1127"/>
                  </a:lnTo>
                  <a:lnTo>
                    <a:pt x="300" y="1147"/>
                  </a:lnTo>
                  <a:lnTo>
                    <a:pt x="324" y="1164"/>
                  </a:lnTo>
                  <a:lnTo>
                    <a:pt x="349" y="1180"/>
                  </a:lnTo>
                  <a:lnTo>
                    <a:pt x="373" y="1192"/>
                  </a:lnTo>
                  <a:lnTo>
                    <a:pt x="397" y="1203"/>
                  </a:lnTo>
                  <a:lnTo>
                    <a:pt x="397" y="1203"/>
                  </a:lnTo>
                  <a:lnTo>
                    <a:pt x="429" y="1214"/>
                  </a:lnTo>
                  <a:lnTo>
                    <a:pt x="460" y="1223"/>
                  </a:lnTo>
                  <a:lnTo>
                    <a:pt x="491" y="1231"/>
                  </a:lnTo>
                  <a:lnTo>
                    <a:pt x="521" y="1235"/>
                  </a:lnTo>
                  <a:lnTo>
                    <a:pt x="551" y="1238"/>
                  </a:lnTo>
                  <a:lnTo>
                    <a:pt x="581" y="1240"/>
                  </a:lnTo>
                  <a:lnTo>
                    <a:pt x="610" y="1241"/>
                  </a:lnTo>
                  <a:lnTo>
                    <a:pt x="640" y="1241"/>
                  </a:lnTo>
                  <a:lnTo>
                    <a:pt x="643" y="1241"/>
                  </a:lnTo>
                  <a:lnTo>
                    <a:pt x="644" y="1239"/>
                  </a:lnTo>
                  <a:lnTo>
                    <a:pt x="644" y="1239"/>
                  </a:lnTo>
                  <a:lnTo>
                    <a:pt x="647" y="1237"/>
                  </a:lnTo>
                  <a:lnTo>
                    <a:pt x="650" y="1236"/>
                  </a:lnTo>
                  <a:lnTo>
                    <a:pt x="653" y="1235"/>
                  </a:lnTo>
                  <a:lnTo>
                    <a:pt x="656" y="1235"/>
                  </a:lnTo>
                  <a:lnTo>
                    <a:pt x="656" y="1235"/>
                  </a:lnTo>
                  <a:lnTo>
                    <a:pt x="687" y="1234"/>
                  </a:lnTo>
                  <a:lnTo>
                    <a:pt x="718" y="1232"/>
                  </a:lnTo>
                  <a:lnTo>
                    <a:pt x="748" y="1230"/>
                  </a:lnTo>
                  <a:lnTo>
                    <a:pt x="778" y="1225"/>
                  </a:lnTo>
                  <a:lnTo>
                    <a:pt x="807" y="1220"/>
                  </a:lnTo>
                  <a:lnTo>
                    <a:pt x="836" y="1213"/>
                  </a:lnTo>
                  <a:lnTo>
                    <a:pt x="864" y="1206"/>
                  </a:lnTo>
                  <a:lnTo>
                    <a:pt x="891" y="1196"/>
                  </a:lnTo>
                  <a:lnTo>
                    <a:pt x="891" y="1196"/>
                  </a:lnTo>
                  <a:lnTo>
                    <a:pt x="949" y="1177"/>
                  </a:lnTo>
                  <a:lnTo>
                    <a:pt x="978" y="1165"/>
                  </a:lnTo>
                  <a:lnTo>
                    <a:pt x="1008" y="1152"/>
                  </a:lnTo>
                  <a:lnTo>
                    <a:pt x="1037" y="1138"/>
                  </a:lnTo>
                  <a:lnTo>
                    <a:pt x="1052" y="1129"/>
                  </a:lnTo>
                  <a:lnTo>
                    <a:pt x="1065" y="1121"/>
                  </a:lnTo>
                  <a:lnTo>
                    <a:pt x="1078" y="1112"/>
                  </a:lnTo>
                  <a:lnTo>
                    <a:pt x="1092" y="1102"/>
                  </a:lnTo>
                  <a:lnTo>
                    <a:pt x="1103" y="1092"/>
                  </a:lnTo>
                  <a:lnTo>
                    <a:pt x="1116" y="1081"/>
                  </a:lnTo>
                  <a:lnTo>
                    <a:pt x="1116" y="1081"/>
                  </a:lnTo>
                  <a:lnTo>
                    <a:pt x="1136" y="1058"/>
                  </a:lnTo>
                  <a:lnTo>
                    <a:pt x="1157" y="1033"/>
                  </a:lnTo>
                  <a:lnTo>
                    <a:pt x="1177" y="1006"/>
                  </a:lnTo>
                  <a:lnTo>
                    <a:pt x="1195" y="979"/>
                  </a:lnTo>
                  <a:lnTo>
                    <a:pt x="1195" y="979"/>
                  </a:lnTo>
                  <a:lnTo>
                    <a:pt x="1202" y="965"/>
                  </a:lnTo>
                  <a:lnTo>
                    <a:pt x="1209" y="952"/>
                  </a:lnTo>
                  <a:lnTo>
                    <a:pt x="1221" y="924"/>
                  </a:lnTo>
                  <a:lnTo>
                    <a:pt x="1221" y="924"/>
                  </a:lnTo>
                  <a:lnTo>
                    <a:pt x="1228" y="904"/>
                  </a:lnTo>
                  <a:lnTo>
                    <a:pt x="1236" y="886"/>
                  </a:lnTo>
                  <a:lnTo>
                    <a:pt x="1236" y="886"/>
                  </a:lnTo>
                  <a:lnTo>
                    <a:pt x="1244" y="870"/>
                  </a:lnTo>
                  <a:lnTo>
                    <a:pt x="1250" y="855"/>
                  </a:lnTo>
                  <a:lnTo>
                    <a:pt x="1255" y="838"/>
                  </a:lnTo>
                  <a:lnTo>
                    <a:pt x="1259" y="822"/>
                  </a:lnTo>
                  <a:lnTo>
                    <a:pt x="1263" y="806"/>
                  </a:lnTo>
                  <a:lnTo>
                    <a:pt x="1266" y="789"/>
                  </a:lnTo>
                  <a:lnTo>
                    <a:pt x="1268" y="773"/>
                  </a:lnTo>
                  <a:lnTo>
                    <a:pt x="1269" y="756"/>
                  </a:lnTo>
                  <a:lnTo>
                    <a:pt x="1271" y="723"/>
                  </a:lnTo>
                  <a:lnTo>
                    <a:pt x="1271" y="691"/>
                  </a:lnTo>
                  <a:lnTo>
                    <a:pt x="1268" y="660"/>
                  </a:lnTo>
                  <a:lnTo>
                    <a:pt x="1266" y="629"/>
                  </a:lnTo>
                  <a:lnTo>
                    <a:pt x="1266" y="629"/>
                  </a:lnTo>
                  <a:lnTo>
                    <a:pt x="1263" y="598"/>
                  </a:lnTo>
                  <a:lnTo>
                    <a:pt x="1260" y="566"/>
                  </a:lnTo>
                  <a:lnTo>
                    <a:pt x="1256" y="533"/>
                  </a:lnTo>
                  <a:lnTo>
                    <a:pt x="1250" y="500"/>
                  </a:lnTo>
                  <a:lnTo>
                    <a:pt x="1242" y="467"/>
                  </a:lnTo>
                  <a:lnTo>
                    <a:pt x="1237" y="452"/>
                  </a:lnTo>
                  <a:lnTo>
                    <a:pt x="1232" y="436"/>
                  </a:lnTo>
                  <a:lnTo>
                    <a:pt x="1226" y="421"/>
                  </a:lnTo>
                  <a:lnTo>
                    <a:pt x="1219" y="405"/>
                  </a:lnTo>
                  <a:lnTo>
                    <a:pt x="1212" y="392"/>
                  </a:lnTo>
                  <a:lnTo>
                    <a:pt x="1203" y="377"/>
                  </a:lnTo>
                  <a:lnTo>
                    <a:pt x="1203" y="377"/>
                  </a:lnTo>
                  <a:lnTo>
                    <a:pt x="1184" y="346"/>
                  </a:lnTo>
                  <a:lnTo>
                    <a:pt x="1184" y="346"/>
                  </a:lnTo>
                  <a:lnTo>
                    <a:pt x="1169" y="324"/>
                  </a:lnTo>
                  <a:lnTo>
                    <a:pt x="1155" y="301"/>
                  </a:lnTo>
                  <a:lnTo>
                    <a:pt x="1138" y="280"/>
                  </a:lnTo>
                  <a:lnTo>
                    <a:pt x="1130" y="271"/>
                  </a:lnTo>
                  <a:lnTo>
                    <a:pt x="1122" y="263"/>
                  </a:lnTo>
                  <a:lnTo>
                    <a:pt x="1122" y="263"/>
                  </a:lnTo>
                  <a:lnTo>
                    <a:pt x="1114" y="255"/>
                  </a:lnTo>
                  <a:lnTo>
                    <a:pt x="1114" y="255"/>
                  </a:lnTo>
                  <a:lnTo>
                    <a:pt x="1103" y="245"/>
                  </a:lnTo>
                  <a:lnTo>
                    <a:pt x="1098" y="240"/>
                  </a:lnTo>
                  <a:lnTo>
                    <a:pt x="1095" y="235"/>
                  </a:lnTo>
                  <a:lnTo>
                    <a:pt x="1095" y="235"/>
                  </a:lnTo>
                  <a:lnTo>
                    <a:pt x="1090" y="227"/>
                  </a:lnTo>
                  <a:lnTo>
                    <a:pt x="1084" y="219"/>
                  </a:lnTo>
                  <a:lnTo>
                    <a:pt x="1077" y="213"/>
                  </a:lnTo>
                  <a:lnTo>
                    <a:pt x="1071" y="207"/>
                  </a:lnTo>
                  <a:lnTo>
                    <a:pt x="1071" y="207"/>
                  </a:lnTo>
                  <a:lnTo>
                    <a:pt x="1063" y="200"/>
                  </a:lnTo>
                  <a:lnTo>
                    <a:pt x="1055" y="190"/>
                  </a:lnTo>
                  <a:lnTo>
                    <a:pt x="1055" y="190"/>
                  </a:lnTo>
                  <a:lnTo>
                    <a:pt x="1044" y="180"/>
                  </a:lnTo>
                  <a:lnTo>
                    <a:pt x="1033" y="170"/>
                  </a:lnTo>
                  <a:lnTo>
                    <a:pt x="1021" y="161"/>
                  </a:lnTo>
                  <a:lnTo>
                    <a:pt x="1008" y="153"/>
                  </a:lnTo>
                  <a:lnTo>
                    <a:pt x="1008" y="153"/>
                  </a:lnTo>
                  <a:lnTo>
                    <a:pt x="992" y="142"/>
                  </a:lnTo>
                  <a:lnTo>
                    <a:pt x="983" y="137"/>
                  </a:lnTo>
                  <a:lnTo>
                    <a:pt x="976" y="130"/>
                  </a:lnTo>
                  <a:lnTo>
                    <a:pt x="976" y="130"/>
                  </a:lnTo>
                  <a:lnTo>
                    <a:pt x="971" y="126"/>
                  </a:lnTo>
                  <a:lnTo>
                    <a:pt x="966" y="124"/>
                  </a:lnTo>
                  <a:lnTo>
                    <a:pt x="955" y="121"/>
                  </a:lnTo>
                  <a:lnTo>
                    <a:pt x="955" y="121"/>
                  </a:lnTo>
                  <a:lnTo>
                    <a:pt x="947" y="119"/>
                  </a:lnTo>
                  <a:lnTo>
                    <a:pt x="943" y="117"/>
                  </a:lnTo>
                  <a:lnTo>
                    <a:pt x="940" y="115"/>
                  </a:lnTo>
                  <a:lnTo>
                    <a:pt x="940" y="115"/>
                  </a:lnTo>
                  <a:lnTo>
                    <a:pt x="934" y="108"/>
                  </a:lnTo>
                  <a:lnTo>
                    <a:pt x="927" y="103"/>
                  </a:lnTo>
                  <a:lnTo>
                    <a:pt x="911" y="92"/>
                  </a:lnTo>
                  <a:lnTo>
                    <a:pt x="896" y="84"/>
                  </a:lnTo>
                  <a:lnTo>
                    <a:pt x="880" y="77"/>
                  </a:lnTo>
                  <a:lnTo>
                    <a:pt x="880" y="77"/>
                  </a:lnTo>
                  <a:lnTo>
                    <a:pt x="867" y="71"/>
                  </a:lnTo>
                  <a:lnTo>
                    <a:pt x="852" y="65"/>
                  </a:lnTo>
                  <a:lnTo>
                    <a:pt x="837" y="59"/>
                  </a:lnTo>
                  <a:lnTo>
                    <a:pt x="820" y="54"/>
                  </a:lnTo>
                  <a:lnTo>
                    <a:pt x="803" y="50"/>
                  </a:lnTo>
                  <a:lnTo>
                    <a:pt x="785" y="47"/>
                  </a:lnTo>
                  <a:lnTo>
                    <a:pt x="767" y="45"/>
                  </a:lnTo>
                  <a:lnTo>
                    <a:pt x="751" y="44"/>
                  </a:lnTo>
                  <a:lnTo>
                    <a:pt x="751" y="44"/>
                  </a:lnTo>
                  <a:lnTo>
                    <a:pt x="731" y="43"/>
                  </a:lnTo>
                  <a:lnTo>
                    <a:pt x="712" y="41"/>
                  </a:lnTo>
                  <a:lnTo>
                    <a:pt x="712" y="41"/>
                  </a:lnTo>
                  <a:lnTo>
                    <a:pt x="693" y="39"/>
                  </a:lnTo>
                  <a:lnTo>
                    <a:pt x="672" y="38"/>
                  </a:lnTo>
                  <a:lnTo>
                    <a:pt x="670" y="38"/>
                  </a:lnTo>
                  <a:lnTo>
                    <a:pt x="668" y="4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3" name="Freeform 409"/>
            <p:cNvSpPr/>
            <p:nvPr/>
          </p:nvSpPr>
          <p:spPr bwMode="auto">
            <a:xfrm>
              <a:off x="5319713" y="3249613"/>
              <a:ext cx="493713" cy="57150"/>
            </a:xfrm>
            <a:custGeom>
              <a:avLst/>
              <a:gdLst/>
              <a:ahLst/>
              <a:cxnLst>
                <a:cxn ang="0">
                  <a:pos x="488" y="109"/>
                </a:cxn>
                <a:cxn ang="0">
                  <a:pos x="463" y="107"/>
                </a:cxn>
                <a:cxn ang="0">
                  <a:pos x="442" y="104"/>
                </a:cxn>
                <a:cxn ang="0">
                  <a:pos x="431" y="101"/>
                </a:cxn>
                <a:cxn ang="0">
                  <a:pos x="395" y="96"/>
                </a:cxn>
                <a:cxn ang="0">
                  <a:pos x="346" y="93"/>
                </a:cxn>
                <a:cxn ang="0">
                  <a:pos x="339" y="93"/>
                </a:cxn>
                <a:cxn ang="0">
                  <a:pos x="272" y="88"/>
                </a:cxn>
                <a:cxn ang="0">
                  <a:pos x="206" y="81"/>
                </a:cxn>
                <a:cxn ang="0">
                  <a:pos x="157" y="74"/>
                </a:cxn>
                <a:cxn ang="0">
                  <a:pos x="106" y="65"/>
                </a:cxn>
                <a:cxn ang="0">
                  <a:pos x="56" y="51"/>
                </a:cxn>
                <a:cxn ang="0">
                  <a:pos x="9" y="32"/>
                </a:cxn>
                <a:cxn ang="0">
                  <a:pos x="6" y="30"/>
                </a:cxn>
                <a:cxn ang="0">
                  <a:pos x="1" y="24"/>
                </a:cxn>
                <a:cxn ang="0">
                  <a:pos x="0" y="15"/>
                </a:cxn>
                <a:cxn ang="0">
                  <a:pos x="3" y="9"/>
                </a:cxn>
                <a:cxn ang="0">
                  <a:pos x="12" y="1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9" y="2"/>
                </a:cxn>
                <a:cxn ang="0">
                  <a:pos x="57" y="13"/>
                </a:cxn>
                <a:cxn ang="0">
                  <a:pos x="117" y="31"/>
                </a:cxn>
                <a:cxn ang="0">
                  <a:pos x="178" y="41"/>
                </a:cxn>
                <a:cxn ang="0">
                  <a:pos x="270" y="50"/>
                </a:cxn>
                <a:cxn ang="0">
                  <a:pos x="273" y="50"/>
                </a:cxn>
                <a:cxn ang="0">
                  <a:pos x="356" y="60"/>
                </a:cxn>
                <a:cxn ang="0">
                  <a:pos x="409" y="66"/>
                </a:cxn>
                <a:cxn ang="0">
                  <a:pos x="463" y="70"/>
                </a:cxn>
                <a:cxn ang="0">
                  <a:pos x="489" y="71"/>
                </a:cxn>
                <a:cxn ang="0">
                  <a:pos x="517" y="71"/>
                </a:cxn>
                <a:cxn ang="0">
                  <a:pos x="596" y="69"/>
                </a:cxn>
                <a:cxn ang="0">
                  <a:pos x="693" y="63"/>
                </a:cxn>
                <a:cxn ang="0">
                  <a:pos x="714" y="62"/>
                </a:cxn>
                <a:cxn ang="0">
                  <a:pos x="738" y="61"/>
                </a:cxn>
                <a:cxn ang="0">
                  <a:pos x="784" y="55"/>
                </a:cxn>
                <a:cxn ang="0">
                  <a:pos x="807" y="48"/>
                </a:cxn>
                <a:cxn ang="0">
                  <a:pos x="818" y="44"/>
                </a:cxn>
                <a:cxn ang="0">
                  <a:pos x="854" y="38"/>
                </a:cxn>
                <a:cxn ang="0">
                  <a:pos x="874" y="34"/>
                </a:cxn>
                <a:cxn ang="0">
                  <a:pos x="895" y="30"/>
                </a:cxn>
                <a:cxn ang="0">
                  <a:pos x="896" y="29"/>
                </a:cxn>
                <a:cxn ang="0">
                  <a:pos x="902" y="26"/>
                </a:cxn>
                <a:cxn ang="0">
                  <a:pos x="915" y="25"/>
                </a:cxn>
                <a:cxn ang="0">
                  <a:pos x="919" y="25"/>
                </a:cxn>
                <a:cxn ang="0">
                  <a:pos x="927" y="27"/>
                </a:cxn>
                <a:cxn ang="0">
                  <a:pos x="931" y="33"/>
                </a:cxn>
                <a:cxn ang="0">
                  <a:pos x="933" y="37"/>
                </a:cxn>
                <a:cxn ang="0">
                  <a:pos x="931" y="49"/>
                </a:cxn>
                <a:cxn ang="0">
                  <a:pos x="926" y="56"/>
                </a:cxn>
                <a:cxn ang="0">
                  <a:pos x="919" y="60"/>
                </a:cxn>
                <a:cxn ang="0">
                  <a:pos x="900" y="67"/>
                </a:cxn>
                <a:cxn ang="0">
                  <a:pos x="858" y="77"/>
                </a:cxn>
                <a:cxn ang="0">
                  <a:pos x="794" y="88"/>
                </a:cxn>
                <a:cxn ang="0">
                  <a:pos x="752" y="93"/>
                </a:cxn>
                <a:cxn ang="0">
                  <a:pos x="684" y="100"/>
                </a:cxn>
                <a:cxn ang="0">
                  <a:pos x="663" y="103"/>
                </a:cxn>
                <a:cxn ang="0">
                  <a:pos x="602" y="104"/>
                </a:cxn>
                <a:cxn ang="0">
                  <a:pos x="559" y="105"/>
                </a:cxn>
                <a:cxn ang="0">
                  <a:pos x="533" y="107"/>
                </a:cxn>
                <a:cxn ang="0">
                  <a:pos x="510" y="108"/>
                </a:cxn>
                <a:cxn ang="0">
                  <a:pos x="488" y="109"/>
                </a:cxn>
              </a:cxnLst>
              <a:rect l="0" t="0" r="r" b="b"/>
              <a:pathLst>
                <a:path w="933" h="109">
                  <a:moveTo>
                    <a:pt x="488" y="109"/>
                  </a:moveTo>
                  <a:lnTo>
                    <a:pt x="488" y="109"/>
                  </a:lnTo>
                  <a:lnTo>
                    <a:pt x="475" y="108"/>
                  </a:lnTo>
                  <a:lnTo>
                    <a:pt x="463" y="107"/>
                  </a:lnTo>
                  <a:lnTo>
                    <a:pt x="452" y="106"/>
                  </a:lnTo>
                  <a:lnTo>
                    <a:pt x="442" y="104"/>
                  </a:lnTo>
                  <a:lnTo>
                    <a:pt x="442" y="104"/>
                  </a:lnTo>
                  <a:lnTo>
                    <a:pt x="431" y="101"/>
                  </a:lnTo>
                  <a:lnTo>
                    <a:pt x="419" y="99"/>
                  </a:lnTo>
                  <a:lnTo>
                    <a:pt x="395" y="96"/>
                  </a:lnTo>
                  <a:lnTo>
                    <a:pt x="370" y="94"/>
                  </a:lnTo>
                  <a:lnTo>
                    <a:pt x="346" y="93"/>
                  </a:lnTo>
                  <a:lnTo>
                    <a:pt x="339" y="93"/>
                  </a:lnTo>
                  <a:lnTo>
                    <a:pt x="339" y="93"/>
                  </a:lnTo>
                  <a:lnTo>
                    <a:pt x="306" y="91"/>
                  </a:lnTo>
                  <a:lnTo>
                    <a:pt x="272" y="88"/>
                  </a:lnTo>
                  <a:lnTo>
                    <a:pt x="239" y="85"/>
                  </a:lnTo>
                  <a:lnTo>
                    <a:pt x="206" y="81"/>
                  </a:lnTo>
                  <a:lnTo>
                    <a:pt x="206" y="81"/>
                  </a:lnTo>
                  <a:lnTo>
                    <a:pt x="157" y="74"/>
                  </a:lnTo>
                  <a:lnTo>
                    <a:pt x="131" y="70"/>
                  </a:lnTo>
                  <a:lnTo>
                    <a:pt x="106" y="65"/>
                  </a:lnTo>
                  <a:lnTo>
                    <a:pt x="81" y="59"/>
                  </a:lnTo>
                  <a:lnTo>
                    <a:pt x="56" y="51"/>
                  </a:lnTo>
                  <a:lnTo>
                    <a:pt x="32" y="42"/>
                  </a:lnTo>
                  <a:lnTo>
                    <a:pt x="9" y="32"/>
                  </a:lnTo>
                  <a:lnTo>
                    <a:pt x="9" y="32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1" y="24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3" y="9"/>
                  </a:lnTo>
                  <a:lnTo>
                    <a:pt x="7" y="4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42" y="8"/>
                  </a:lnTo>
                  <a:lnTo>
                    <a:pt x="57" y="13"/>
                  </a:lnTo>
                  <a:lnTo>
                    <a:pt x="86" y="24"/>
                  </a:lnTo>
                  <a:lnTo>
                    <a:pt x="117" y="31"/>
                  </a:lnTo>
                  <a:lnTo>
                    <a:pt x="147" y="37"/>
                  </a:lnTo>
                  <a:lnTo>
                    <a:pt x="178" y="41"/>
                  </a:lnTo>
                  <a:lnTo>
                    <a:pt x="209" y="45"/>
                  </a:lnTo>
                  <a:lnTo>
                    <a:pt x="270" y="50"/>
                  </a:lnTo>
                  <a:lnTo>
                    <a:pt x="273" y="50"/>
                  </a:lnTo>
                  <a:lnTo>
                    <a:pt x="273" y="50"/>
                  </a:lnTo>
                  <a:lnTo>
                    <a:pt x="315" y="55"/>
                  </a:lnTo>
                  <a:lnTo>
                    <a:pt x="356" y="60"/>
                  </a:lnTo>
                  <a:lnTo>
                    <a:pt x="356" y="60"/>
                  </a:lnTo>
                  <a:lnTo>
                    <a:pt x="409" y="66"/>
                  </a:lnTo>
                  <a:lnTo>
                    <a:pt x="436" y="68"/>
                  </a:lnTo>
                  <a:lnTo>
                    <a:pt x="463" y="70"/>
                  </a:lnTo>
                  <a:lnTo>
                    <a:pt x="463" y="70"/>
                  </a:lnTo>
                  <a:lnTo>
                    <a:pt x="489" y="71"/>
                  </a:lnTo>
                  <a:lnTo>
                    <a:pt x="517" y="71"/>
                  </a:lnTo>
                  <a:lnTo>
                    <a:pt x="517" y="71"/>
                  </a:lnTo>
                  <a:lnTo>
                    <a:pt x="557" y="71"/>
                  </a:lnTo>
                  <a:lnTo>
                    <a:pt x="596" y="69"/>
                  </a:lnTo>
                  <a:lnTo>
                    <a:pt x="675" y="64"/>
                  </a:lnTo>
                  <a:lnTo>
                    <a:pt x="693" y="63"/>
                  </a:lnTo>
                  <a:lnTo>
                    <a:pt x="693" y="63"/>
                  </a:lnTo>
                  <a:lnTo>
                    <a:pt x="714" y="62"/>
                  </a:lnTo>
                  <a:lnTo>
                    <a:pt x="714" y="62"/>
                  </a:lnTo>
                  <a:lnTo>
                    <a:pt x="738" y="61"/>
                  </a:lnTo>
                  <a:lnTo>
                    <a:pt x="760" y="59"/>
                  </a:lnTo>
                  <a:lnTo>
                    <a:pt x="784" y="55"/>
                  </a:lnTo>
                  <a:lnTo>
                    <a:pt x="795" y="51"/>
                  </a:lnTo>
                  <a:lnTo>
                    <a:pt x="807" y="48"/>
                  </a:lnTo>
                  <a:lnTo>
                    <a:pt x="807" y="48"/>
                  </a:lnTo>
                  <a:lnTo>
                    <a:pt x="818" y="44"/>
                  </a:lnTo>
                  <a:lnTo>
                    <a:pt x="831" y="42"/>
                  </a:lnTo>
                  <a:lnTo>
                    <a:pt x="854" y="38"/>
                  </a:lnTo>
                  <a:lnTo>
                    <a:pt x="854" y="38"/>
                  </a:lnTo>
                  <a:lnTo>
                    <a:pt x="874" y="34"/>
                  </a:lnTo>
                  <a:lnTo>
                    <a:pt x="894" y="30"/>
                  </a:lnTo>
                  <a:lnTo>
                    <a:pt x="895" y="30"/>
                  </a:lnTo>
                  <a:lnTo>
                    <a:pt x="896" y="29"/>
                  </a:lnTo>
                  <a:lnTo>
                    <a:pt x="896" y="29"/>
                  </a:lnTo>
                  <a:lnTo>
                    <a:pt x="899" y="27"/>
                  </a:lnTo>
                  <a:lnTo>
                    <a:pt x="902" y="26"/>
                  </a:lnTo>
                  <a:lnTo>
                    <a:pt x="908" y="25"/>
                  </a:lnTo>
                  <a:lnTo>
                    <a:pt x="915" y="25"/>
                  </a:lnTo>
                  <a:lnTo>
                    <a:pt x="915" y="25"/>
                  </a:lnTo>
                  <a:lnTo>
                    <a:pt x="919" y="25"/>
                  </a:lnTo>
                  <a:lnTo>
                    <a:pt x="923" y="26"/>
                  </a:lnTo>
                  <a:lnTo>
                    <a:pt x="927" y="27"/>
                  </a:lnTo>
                  <a:lnTo>
                    <a:pt x="929" y="29"/>
                  </a:lnTo>
                  <a:lnTo>
                    <a:pt x="931" y="33"/>
                  </a:lnTo>
                  <a:lnTo>
                    <a:pt x="933" y="37"/>
                  </a:lnTo>
                  <a:lnTo>
                    <a:pt x="933" y="37"/>
                  </a:lnTo>
                  <a:lnTo>
                    <a:pt x="933" y="43"/>
                  </a:lnTo>
                  <a:lnTo>
                    <a:pt x="931" y="49"/>
                  </a:lnTo>
                  <a:lnTo>
                    <a:pt x="929" y="53"/>
                  </a:lnTo>
                  <a:lnTo>
                    <a:pt x="926" y="56"/>
                  </a:lnTo>
                  <a:lnTo>
                    <a:pt x="923" y="58"/>
                  </a:lnTo>
                  <a:lnTo>
                    <a:pt x="919" y="60"/>
                  </a:lnTo>
                  <a:lnTo>
                    <a:pt x="919" y="60"/>
                  </a:lnTo>
                  <a:lnTo>
                    <a:pt x="900" y="67"/>
                  </a:lnTo>
                  <a:lnTo>
                    <a:pt x="879" y="73"/>
                  </a:lnTo>
                  <a:lnTo>
                    <a:pt x="858" y="77"/>
                  </a:lnTo>
                  <a:lnTo>
                    <a:pt x="838" y="81"/>
                  </a:lnTo>
                  <a:lnTo>
                    <a:pt x="794" y="88"/>
                  </a:lnTo>
                  <a:lnTo>
                    <a:pt x="752" y="93"/>
                  </a:lnTo>
                  <a:lnTo>
                    <a:pt x="752" y="93"/>
                  </a:lnTo>
                  <a:lnTo>
                    <a:pt x="718" y="96"/>
                  </a:lnTo>
                  <a:lnTo>
                    <a:pt x="684" y="100"/>
                  </a:lnTo>
                  <a:lnTo>
                    <a:pt x="684" y="100"/>
                  </a:lnTo>
                  <a:lnTo>
                    <a:pt x="663" y="103"/>
                  </a:lnTo>
                  <a:lnTo>
                    <a:pt x="644" y="104"/>
                  </a:lnTo>
                  <a:lnTo>
                    <a:pt x="602" y="104"/>
                  </a:lnTo>
                  <a:lnTo>
                    <a:pt x="602" y="104"/>
                  </a:lnTo>
                  <a:lnTo>
                    <a:pt x="559" y="105"/>
                  </a:lnTo>
                  <a:lnTo>
                    <a:pt x="559" y="105"/>
                  </a:lnTo>
                  <a:lnTo>
                    <a:pt x="533" y="107"/>
                  </a:lnTo>
                  <a:lnTo>
                    <a:pt x="533" y="107"/>
                  </a:lnTo>
                  <a:lnTo>
                    <a:pt x="510" y="108"/>
                  </a:lnTo>
                  <a:lnTo>
                    <a:pt x="488" y="109"/>
                  </a:lnTo>
                  <a:lnTo>
                    <a:pt x="488" y="1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4" name="Freeform 410"/>
            <p:cNvSpPr/>
            <p:nvPr/>
          </p:nvSpPr>
          <p:spPr bwMode="auto">
            <a:xfrm>
              <a:off x="5219701" y="3473450"/>
              <a:ext cx="684213" cy="31750"/>
            </a:xfrm>
            <a:custGeom>
              <a:avLst/>
              <a:gdLst/>
              <a:ahLst/>
              <a:cxnLst>
                <a:cxn ang="0">
                  <a:pos x="1274" y="61"/>
                </a:cxn>
                <a:cxn ang="0">
                  <a:pos x="1271" y="61"/>
                </a:cxn>
                <a:cxn ang="0">
                  <a:pos x="1219" y="56"/>
                </a:cxn>
                <a:cxn ang="0">
                  <a:pos x="1171" y="55"/>
                </a:cxn>
                <a:cxn ang="0">
                  <a:pos x="1140" y="55"/>
                </a:cxn>
                <a:cxn ang="0">
                  <a:pos x="1109" y="55"/>
                </a:cxn>
                <a:cxn ang="0">
                  <a:pos x="1071" y="54"/>
                </a:cxn>
                <a:cxn ang="0">
                  <a:pos x="1034" y="52"/>
                </a:cxn>
                <a:cxn ang="0">
                  <a:pos x="960" y="49"/>
                </a:cxn>
                <a:cxn ang="0">
                  <a:pos x="889" y="48"/>
                </a:cxn>
                <a:cxn ang="0">
                  <a:pos x="820" y="46"/>
                </a:cxn>
                <a:cxn ang="0">
                  <a:pos x="681" y="43"/>
                </a:cxn>
                <a:cxn ang="0">
                  <a:pos x="570" y="43"/>
                </a:cxn>
                <a:cxn ang="0">
                  <a:pos x="460" y="42"/>
                </a:cxn>
                <a:cxn ang="0">
                  <a:pos x="393" y="43"/>
                </a:cxn>
                <a:cxn ang="0">
                  <a:pos x="333" y="43"/>
                </a:cxn>
                <a:cxn ang="0">
                  <a:pos x="289" y="45"/>
                </a:cxn>
                <a:cxn ang="0">
                  <a:pos x="212" y="46"/>
                </a:cxn>
                <a:cxn ang="0">
                  <a:pos x="164" y="45"/>
                </a:cxn>
                <a:cxn ang="0">
                  <a:pos x="111" y="42"/>
                </a:cxn>
                <a:cxn ang="0">
                  <a:pos x="64" y="38"/>
                </a:cxn>
                <a:cxn ang="0">
                  <a:pos x="18" y="36"/>
                </a:cxn>
                <a:cxn ang="0">
                  <a:pos x="13" y="36"/>
                </a:cxn>
                <a:cxn ang="0">
                  <a:pos x="7" y="33"/>
                </a:cxn>
                <a:cxn ang="0">
                  <a:pos x="3" y="28"/>
                </a:cxn>
                <a:cxn ang="0">
                  <a:pos x="0" y="18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40" y="0"/>
                </a:cxn>
                <a:cxn ang="0">
                  <a:pos x="107" y="4"/>
                </a:cxn>
                <a:cxn ang="0">
                  <a:pos x="152" y="8"/>
                </a:cxn>
                <a:cxn ang="0">
                  <a:pos x="197" y="10"/>
                </a:cxn>
                <a:cxn ang="0">
                  <a:pos x="200" y="10"/>
                </a:cxn>
                <a:cxn ang="0">
                  <a:pos x="283" y="9"/>
                </a:cxn>
                <a:cxn ang="0">
                  <a:pos x="324" y="8"/>
                </a:cxn>
                <a:cxn ang="0">
                  <a:pos x="715" y="7"/>
                </a:cxn>
                <a:cxn ang="0">
                  <a:pos x="750" y="8"/>
                </a:cxn>
                <a:cxn ang="0">
                  <a:pos x="784" y="10"/>
                </a:cxn>
                <a:cxn ang="0">
                  <a:pos x="855" y="13"/>
                </a:cxn>
                <a:cxn ang="0">
                  <a:pos x="894" y="13"/>
                </a:cxn>
                <a:cxn ang="0">
                  <a:pos x="932" y="12"/>
                </a:cxn>
                <a:cxn ang="0">
                  <a:pos x="963" y="13"/>
                </a:cxn>
                <a:cxn ang="0">
                  <a:pos x="989" y="15"/>
                </a:cxn>
                <a:cxn ang="0">
                  <a:pos x="1043" y="19"/>
                </a:cxn>
                <a:cxn ang="0">
                  <a:pos x="1096" y="19"/>
                </a:cxn>
                <a:cxn ang="0">
                  <a:pos x="1125" y="19"/>
                </a:cxn>
                <a:cxn ang="0">
                  <a:pos x="1154" y="19"/>
                </a:cxn>
                <a:cxn ang="0">
                  <a:pos x="1217" y="20"/>
                </a:cxn>
                <a:cxn ang="0">
                  <a:pos x="1281" y="26"/>
                </a:cxn>
                <a:cxn ang="0">
                  <a:pos x="1285" y="27"/>
                </a:cxn>
                <a:cxn ang="0">
                  <a:pos x="1290" y="31"/>
                </a:cxn>
                <a:cxn ang="0">
                  <a:pos x="1293" y="38"/>
                </a:cxn>
                <a:cxn ang="0">
                  <a:pos x="1293" y="42"/>
                </a:cxn>
                <a:cxn ang="0">
                  <a:pos x="1290" y="52"/>
                </a:cxn>
                <a:cxn ang="0">
                  <a:pos x="1285" y="57"/>
                </a:cxn>
                <a:cxn ang="0">
                  <a:pos x="1278" y="61"/>
                </a:cxn>
                <a:cxn ang="0">
                  <a:pos x="1274" y="61"/>
                </a:cxn>
                <a:cxn ang="0">
                  <a:pos x="1274" y="61"/>
                </a:cxn>
              </a:cxnLst>
              <a:rect l="0" t="0" r="r" b="b"/>
              <a:pathLst>
                <a:path w="1293" h="61">
                  <a:moveTo>
                    <a:pt x="1274" y="61"/>
                  </a:moveTo>
                  <a:lnTo>
                    <a:pt x="1274" y="61"/>
                  </a:lnTo>
                  <a:lnTo>
                    <a:pt x="1271" y="61"/>
                  </a:lnTo>
                  <a:lnTo>
                    <a:pt x="1271" y="61"/>
                  </a:lnTo>
                  <a:lnTo>
                    <a:pt x="1245" y="58"/>
                  </a:lnTo>
                  <a:lnTo>
                    <a:pt x="1219" y="56"/>
                  </a:lnTo>
                  <a:lnTo>
                    <a:pt x="1194" y="55"/>
                  </a:lnTo>
                  <a:lnTo>
                    <a:pt x="1171" y="55"/>
                  </a:lnTo>
                  <a:lnTo>
                    <a:pt x="1171" y="55"/>
                  </a:lnTo>
                  <a:lnTo>
                    <a:pt x="1140" y="55"/>
                  </a:lnTo>
                  <a:lnTo>
                    <a:pt x="1140" y="55"/>
                  </a:lnTo>
                  <a:lnTo>
                    <a:pt x="1109" y="55"/>
                  </a:lnTo>
                  <a:lnTo>
                    <a:pt x="1109" y="55"/>
                  </a:lnTo>
                  <a:lnTo>
                    <a:pt x="1071" y="54"/>
                  </a:lnTo>
                  <a:lnTo>
                    <a:pt x="1034" y="52"/>
                  </a:lnTo>
                  <a:lnTo>
                    <a:pt x="1034" y="52"/>
                  </a:lnTo>
                  <a:lnTo>
                    <a:pt x="997" y="50"/>
                  </a:lnTo>
                  <a:lnTo>
                    <a:pt x="960" y="49"/>
                  </a:lnTo>
                  <a:lnTo>
                    <a:pt x="960" y="49"/>
                  </a:lnTo>
                  <a:lnTo>
                    <a:pt x="889" y="48"/>
                  </a:lnTo>
                  <a:lnTo>
                    <a:pt x="820" y="46"/>
                  </a:lnTo>
                  <a:lnTo>
                    <a:pt x="820" y="46"/>
                  </a:lnTo>
                  <a:lnTo>
                    <a:pt x="751" y="44"/>
                  </a:lnTo>
                  <a:lnTo>
                    <a:pt x="681" y="43"/>
                  </a:lnTo>
                  <a:lnTo>
                    <a:pt x="681" y="43"/>
                  </a:lnTo>
                  <a:lnTo>
                    <a:pt x="570" y="43"/>
                  </a:lnTo>
                  <a:lnTo>
                    <a:pt x="570" y="43"/>
                  </a:lnTo>
                  <a:lnTo>
                    <a:pt x="460" y="42"/>
                  </a:lnTo>
                  <a:lnTo>
                    <a:pt x="460" y="42"/>
                  </a:lnTo>
                  <a:lnTo>
                    <a:pt x="393" y="43"/>
                  </a:lnTo>
                  <a:lnTo>
                    <a:pt x="333" y="43"/>
                  </a:lnTo>
                  <a:lnTo>
                    <a:pt x="333" y="43"/>
                  </a:lnTo>
                  <a:lnTo>
                    <a:pt x="289" y="45"/>
                  </a:lnTo>
                  <a:lnTo>
                    <a:pt x="289" y="45"/>
                  </a:lnTo>
                  <a:lnTo>
                    <a:pt x="251" y="46"/>
                  </a:lnTo>
                  <a:lnTo>
                    <a:pt x="212" y="46"/>
                  </a:lnTo>
                  <a:lnTo>
                    <a:pt x="212" y="46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64" y="38"/>
                  </a:lnTo>
                  <a:lnTo>
                    <a:pt x="41" y="36"/>
                  </a:lnTo>
                  <a:lnTo>
                    <a:pt x="18" y="36"/>
                  </a:lnTo>
                  <a:lnTo>
                    <a:pt x="18" y="36"/>
                  </a:lnTo>
                  <a:lnTo>
                    <a:pt x="13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40" y="0"/>
                  </a:lnTo>
                  <a:lnTo>
                    <a:pt x="63" y="1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52" y="8"/>
                  </a:lnTo>
                  <a:lnTo>
                    <a:pt x="175" y="9"/>
                  </a:lnTo>
                  <a:lnTo>
                    <a:pt x="197" y="10"/>
                  </a:lnTo>
                  <a:lnTo>
                    <a:pt x="200" y="10"/>
                  </a:lnTo>
                  <a:lnTo>
                    <a:pt x="200" y="10"/>
                  </a:lnTo>
                  <a:lnTo>
                    <a:pt x="242" y="9"/>
                  </a:lnTo>
                  <a:lnTo>
                    <a:pt x="283" y="9"/>
                  </a:lnTo>
                  <a:lnTo>
                    <a:pt x="283" y="9"/>
                  </a:lnTo>
                  <a:lnTo>
                    <a:pt x="324" y="8"/>
                  </a:lnTo>
                  <a:lnTo>
                    <a:pt x="366" y="7"/>
                  </a:lnTo>
                  <a:lnTo>
                    <a:pt x="715" y="7"/>
                  </a:lnTo>
                  <a:lnTo>
                    <a:pt x="715" y="7"/>
                  </a:lnTo>
                  <a:lnTo>
                    <a:pt x="750" y="8"/>
                  </a:lnTo>
                  <a:lnTo>
                    <a:pt x="784" y="10"/>
                  </a:lnTo>
                  <a:lnTo>
                    <a:pt x="784" y="10"/>
                  </a:lnTo>
                  <a:lnTo>
                    <a:pt x="819" y="12"/>
                  </a:lnTo>
                  <a:lnTo>
                    <a:pt x="855" y="13"/>
                  </a:lnTo>
                  <a:lnTo>
                    <a:pt x="855" y="13"/>
                  </a:lnTo>
                  <a:lnTo>
                    <a:pt x="894" y="13"/>
                  </a:lnTo>
                  <a:lnTo>
                    <a:pt x="894" y="13"/>
                  </a:lnTo>
                  <a:lnTo>
                    <a:pt x="932" y="12"/>
                  </a:lnTo>
                  <a:lnTo>
                    <a:pt x="932" y="12"/>
                  </a:lnTo>
                  <a:lnTo>
                    <a:pt x="963" y="13"/>
                  </a:lnTo>
                  <a:lnTo>
                    <a:pt x="989" y="15"/>
                  </a:lnTo>
                  <a:lnTo>
                    <a:pt x="989" y="15"/>
                  </a:lnTo>
                  <a:lnTo>
                    <a:pt x="1016" y="17"/>
                  </a:lnTo>
                  <a:lnTo>
                    <a:pt x="1043" y="19"/>
                  </a:lnTo>
                  <a:lnTo>
                    <a:pt x="1096" y="19"/>
                  </a:lnTo>
                  <a:lnTo>
                    <a:pt x="1096" y="19"/>
                  </a:lnTo>
                  <a:lnTo>
                    <a:pt x="1125" y="19"/>
                  </a:lnTo>
                  <a:lnTo>
                    <a:pt x="1125" y="19"/>
                  </a:lnTo>
                  <a:lnTo>
                    <a:pt x="1154" y="19"/>
                  </a:lnTo>
                  <a:lnTo>
                    <a:pt x="1154" y="19"/>
                  </a:lnTo>
                  <a:lnTo>
                    <a:pt x="1185" y="19"/>
                  </a:lnTo>
                  <a:lnTo>
                    <a:pt x="1217" y="20"/>
                  </a:lnTo>
                  <a:lnTo>
                    <a:pt x="1249" y="23"/>
                  </a:lnTo>
                  <a:lnTo>
                    <a:pt x="1281" y="26"/>
                  </a:lnTo>
                  <a:lnTo>
                    <a:pt x="1281" y="26"/>
                  </a:lnTo>
                  <a:lnTo>
                    <a:pt x="1285" y="27"/>
                  </a:lnTo>
                  <a:lnTo>
                    <a:pt x="1288" y="29"/>
                  </a:lnTo>
                  <a:lnTo>
                    <a:pt x="1290" y="31"/>
                  </a:lnTo>
                  <a:lnTo>
                    <a:pt x="1292" y="33"/>
                  </a:lnTo>
                  <a:lnTo>
                    <a:pt x="1293" y="38"/>
                  </a:lnTo>
                  <a:lnTo>
                    <a:pt x="1293" y="42"/>
                  </a:lnTo>
                  <a:lnTo>
                    <a:pt x="1293" y="42"/>
                  </a:lnTo>
                  <a:lnTo>
                    <a:pt x="1291" y="49"/>
                  </a:lnTo>
                  <a:lnTo>
                    <a:pt x="1290" y="52"/>
                  </a:lnTo>
                  <a:lnTo>
                    <a:pt x="1287" y="55"/>
                  </a:lnTo>
                  <a:lnTo>
                    <a:pt x="1285" y="57"/>
                  </a:lnTo>
                  <a:lnTo>
                    <a:pt x="1281" y="59"/>
                  </a:lnTo>
                  <a:lnTo>
                    <a:pt x="1278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lnTo>
                    <a:pt x="127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5" name="Freeform 411"/>
            <p:cNvSpPr/>
            <p:nvPr/>
          </p:nvSpPr>
          <p:spPr bwMode="auto">
            <a:xfrm>
              <a:off x="5334001" y="3676650"/>
              <a:ext cx="481013" cy="55563"/>
            </a:xfrm>
            <a:custGeom>
              <a:avLst/>
              <a:gdLst/>
              <a:ahLst/>
              <a:cxnLst>
                <a:cxn ang="0">
                  <a:pos x="888" y="105"/>
                </a:cxn>
                <a:cxn ang="0">
                  <a:pos x="879" y="103"/>
                </a:cxn>
                <a:cxn ang="0">
                  <a:pos x="854" y="92"/>
                </a:cxn>
                <a:cxn ang="0">
                  <a:pos x="799" y="74"/>
                </a:cxn>
                <a:cxn ang="0">
                  <a:pos x="743" y="62"/>
                </a:cxn>
                <a:cxn ang="0">
                  <a:pos x="658" y="48"/>
                </a:cxn>
                <a:cxn ang="0">
                  <a:pos x="652" y="47"/>
                </a:cxn>
                <a:cxn ang="0">
                  <a:pos x="592" y="41"/>
                </a:cxn>
                <a:cxn ang="0">
                  <a:pos x="533" y="38"/>
                </a:cxn>
                <a:cxn ang="0">
                  <a:pos x="415" y="36"/>
                </a:cxn>
                <a:cxn ang="0">
                  <a:pos x="389" y="37"/>
                </a:cxn>
                <a:cxn ang="0">
                  <a:pos x="341" y="40"/>
                </a:cxn>
                <a:cxn ang="0">
                  <a:pos x="267" y="48"/>
                </a:cxn>
                <a:cxn ang="0">
                  <a:pos x="198" y="58"/>
                </a:cxn>
                <a:cxn ang="0">
                  <a:pos x="167" y="63"/>
                </a:cxn>
                <a:cxn ang="0">
                  <a:pos x="128" y="69"/>
                </a:cxn>
                <a:cxn ang="0">
                  <a:pos x="90" y="77"/>
                </a:cxn>
                <a:cxn ang="0">
                  <a:pos x="71" y="82"/>
                </a:cxn>
                <a:cxn ang="0">
                  <a:pos x="35" y="91"/>
                </a:cxn>
                <a:cxn ang="0">
                  <a:pos x="16" y="93"/>
                </a:cxn>
                <a:cxn ang="0">
                  <a:pos x="14" y="93"/>
                </a:cxn>
                <a:cxn ang="0">
                  <a:pos x="7" y="92"/>
                </a:cxn>
                <a:cxn ang="0">
                  <a:pos x="3" y="88"/>
                </a:cxn>
                <a:cxn ang="0">
                  <a:pos x="0" y="77"/>
                </a:cxn>
                <a:cxn ang="0">
                  <a:pos x="0" y="71"/>
                </a:cxn>
                <a:cxn ang="0">
                  <a:pos x="3" y="64"/>
                </a:cxn>
                <a:cxn ang="0">
                  <a:pos x="9" y="60"/>
                </a:cxn>
                <a:cxn ang="0">
                  <a:pos x="16" y="56"/>
                </a:cxn>
                <a:cxn ang="0">
                  <a:pos x="35" y="54"/>
                </a:cxn>
                <a:cxn ang="0">
                  <a:pos x="89" y="43"/>
                </a:cxn>
                <a:cxn ang="0">
                  <a:pos x="115" y="37"/>
                </a:cxn>
                <a:cxn ang="0">
                  <a:pos x="141" y="32"/>
                </a:cxn>
                <a:cxn ang="0">
                  <a:pos x="250" y="13"/>
                </a:cxn>
                <a:cxn ang="0">
                  <a:pos x="279" y="9"/>
                </a:cxn>
                <a:cxn ang="0">
                  <a:pos x="336" y="4"/>
                </a:cxn>
                <a:cxn ang="0">
                  <a:pos x="419" y="1"/>
                </a:cxn>
                <a:cxn ang="0">
                  <a:pos x="472" y="0"/>
                </a:cxn>
                <a:cxn ang="0">
                  <a:pos x="569" y="3"/>
                </a:cxn>
                <a:cxn ang="0">
                  <a:pos x="651" y="9"/>
                </a:cxn>
                <a:cxn ang="0">
                  <a:pos x="707" y="16"/>
                </a:cxn>
                <a:cxn ang="0">
                  <a:pos x="763" y="26"/>
                </a:cxn>
                <a:cxn ang="0">
                  <a:pos x="819" y="42"/>
                </a:cxn>
                <a:cxn ang="0">
                  <a:pos x="873" y="61"/>
                </a:cxn>
                <a:cxn ang="0">
                  <a:pos x="899" y="72"/>
                </a:cxn>
                <a:cxn ang="0">
                  <a:pos x="904" y="76"/>
                </a:cxn>
                <a:cxn ang="0">
                  <a:pos x="908" y="85"/>
                </a:cxn>
                <a:cxn ang="0">
                  <a:pos x="907" y="88"/>
                </a:cxn>
                <a:cxn ang="0">
                  <a:pos x="901" y="100"/>
                </a:cxn>
                <a:cxn ang="0">
                  <a:pos x="891" y="105"/>
                </a:cxn>
                <a:cxn ang="0">
                  <a:pos x="888" y="105"/>
                </a:cxn>
              </a:cxnLst>
              <a:rect l="0" t="0" r="r" b="b"/>
              <a:pathLst>
                <a:path w="908" h="105">
                  <a:moveTo>
                    <a:pt x="888" y="105"/>
                  </a:moveTo>
                  <a:lnTo>
                    <a:pt x="888" y="105"/>
                  </a:lnTo>
                  <a:lnTo>
                    <a:pt x="884" y="104"/>
                  </a:lnTo>
                  <a:lnTo>
                    <a:pt x="879" y="103"/>
                  </a:lnTo>
                  <a:lnTo>
                    <a:pt x="879" y="103"/>
                  </a:lnTo>
                  <a:lnTo>
                    <a:pt x="854" y="92"/>
                  </a:lnTo>
                  <a:lnTo>
                    <a:pt x="827" y="82"/>
                  </a:lnTo>
                  <a:lnTo>
                    <a:pt x="799" y="74"/>
                  </a:lnTo>
                  <a:lnTo>
                    <a:pt x="770" y="68"/>
                  </a:lnTo>
                  <a:lnTo>
                    <a:pt x="743" y="62"/>
                  </a:lnTo>
                  <a:lnTo>
                    <a:pt x="714" y="56"/>
                  </a:lnTo>
                  <a:lnTo>
                    <a:pt x="658" y="48"/>
                  </a:lnTo>
                  <a:lnTo>
                    <a:pt x="652" y="47"/>
                  </a:lnTo>
                  <a:lnTo>
                    <a:pt x="652" y="47"/>
                  </a:lnTo>
                  <a:lnTo>
                    <a:pt x="622" y="44"/>
                  </a:lnTo>
                  <a:lnTo>
                    <a:pt x="592" y="41"/>
                  </a:lnTo>
                  <a:lnTo>
                    <a:pt x="563" y="39"/>
                  </a:lnTo>
                  <a:lnTo>
                    <a:pt x="533" y="38"/>
                  </a:lnTo>
                  <a:lnTo>
                    <a:pt x="473" y="36"/>
                  </a:lnTo>
                  <a:lnTo>
                    <a:pt x="415" y="36"/>
                  </a:lnTo>
                  <a:lnTo>
                    <a:pt x="415" y="36"/>
                  </a:lnTo>
                  <a:lnTo>
                    <a:pt x="389" y="37"/>
                  </a:lnTo>
                  <a:lnTo>
                    <a:pt x="366" y="38"/>
                  </a:lnTo>
                  <a:lnTo>
                    <a:pt x="341" y="40"/>
                  </a:lnTo>
                  <a:lnTo>
                    <a:pt x="316" y="42"/>
                  </a:lnTo>
                  <a:lnTo>
                    <a:pt x="267" y="48"/>
                  </a:lnTo>
                  <a:lnTo>
                    <a:pt x="219" y="55"/>
                  </a:lnTo>
                  <a:lnTo>
                    <a:pt x="198" y="58"/>
                  </a:lnTo>
                  <a:lnTo>
                    <a:pt x="198" y="58"/>
                  </a:lnTo>
                  <a:lnTo>
                    <a:pt x="167" y="63"/>
                  </a:lnTo>
                  <a:lnTo>
                    <a:pt x="167" y="63"/>
                  </a:lnTo>
                  <a:lnTo>
                    <a:pt x="128" y="69"/>
                  </a:lnTo>
                  <a:lnTo>
                    <a:pt x="109" y="72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71" y="82"/>
                  </a:lnTo>
                  <a:lnTo>
                    <a:pt x="53" y="87"/>
                  </a:lnTo>
                  <a:lnTo>
                    <a:pt x="35" y="91"/>
                  </a:lnTo>
                  <a:lnTo>
                    <a:pt x="16" y="93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0" y="93"/>
                  </a:lnTo>
                  <a:lnTo>
                    <a:pt x="7" y="92"/>
                  </a:lnTo>
                  <a:lnTo>
                    <a:pt x="5" y="91"/>
                  </a:lnTo>
                  <a:lnTo>
                    <a:pt x="3" y="88"/>
                  </a:lnTo>
                  <a:lnTo>
                    <a:pt x="0" y="83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1"/>
                  </a:lnTo>
                  <a:lnTo>
                    <a:pt x="2" y="67"/>
                  </a:lnTo>
                  <a:lnTo>
                    <a:pt x="3" y="64"/>
                  </a:lnTo>
                  <a:lnTo>
                    <a:pt x="6" y="62"/>
                  </a:lnTo>
                  <a:lnTo>
                    <a:pt x="9" y="60"/>
                  </a:lnTo>
                  <a:lnTo>
                    <a:pt x="12" y="57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35" y="54"/>
                  </a:lnTo>
                  <a:lnTo>
                    <a:pt x="54" y="51"/>
                  </a:lnTo>
                  <a:lnTo>
                    <a:pt x="89" y="43"/>
                  </a:lnTo>
                  <a:lnTo>
                    <a:pt x="89" y="43"/>
                  </a:lnTo>
                  <a:lnTo>
                    <a:pt x="115" y="37"/>
                  </a:lnTo>
                  <a:lnTo>
                    <a:pt x="141" y="32"/>
                  </a:lnTo>
                  <a:lnTo>
                    <a:pt x="141" y="32"/>
                  </a:lnTo>
                  <a:lnTo>
                    <a:pt x="195" y="23"/>
                  </a:lnTo>
                  <a:lnTo>
                    <a:pt x="250" y="13"/>
                  </a:lnTo>
                  <a:lnTo>
                    <a:pt x="250" y="13"/>
                  </a:lnTo>
                  <a:lnTo>
                    <a:pt x="279" y="9"/>
                  </a:lnTo>
                  <a:lnTo>
                    <a:pt x="308" y="6"/>
                  </a:lnTo>
                  <a:lnTo>
                    <a:pt x="336" y="4"/>
                  </a:lnTo>
                  <a:lnTo>
                    <a:pt x="363" y="2"/>
                  </a:lnTo>
                  <a:lnTo>
                    <a:pt x="419" y="1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518" y="1"/>
                  </a:lnTo>
                  <a:lnTo>
                    <a:pt x="569" y="3"/>
                  </a:lnTo>
                  <a:lnTo>
                    <a:pt x="624" y="6"/>
                  </a:lnTo>
                  <a:lnTo>
                    <a:pt x="651" y="9"/>
                  </a:lnTo>
                  <a:lnTo>
                    <a:pt x="680" y="12"/>
                  </a:lnTo>
                  <a:lnTo>
                    <a:pt x="707" y="16"/>
                  </a:lnTo>
                  <a:lnTo>
                    <a:pt x="735" y="21"/>
                  </a:lnTo>
                  <a:lnTo>
                    <a:pt x="763" y="26"/>
                  </a:lnTo>
                  <a:lnTo>
                    <a:pt x="792" y="34"/>
                  </a:lnTo>
                  <a:lnTo>
                    <a:pt x="819" y="42"/>
                  </a:lnTo>
                  <a:lnTo>
                    <a:pt x="846" y="50"/>
                  </a:lnTo>
                  <a:lnTo>
                    <a:pt x="873" y="61"/>
                  </a:lnTo>
                  <a:lnTo>
                    <a:pt x="899" y="72"/>
                  </a:lnTo>
                  <a:lnTo>
                    <a:pt x="899" y="72"/>
                  </a:lnTo>
                  <a:lnTo>
                    <a:pt x="902" y="74"/>
                  </a:lnTo>
                  <a:lnTo>
                    <a:pt x="904" y="76"/>
                  </a:lnTo>
                  <a:lnTo>
                    <a:pt x="907" y="81"/>
                  </a:lnTo>
                  <a:lnTo>
                    <a:pt x="908" y="85"/>
                  </a:lnTo>
                  <a:lnTo>
                    <a:pt x="907" y="88"/>
                  </a:lnTo>
                  <a:lnTo>
                    <a:pt x="907" y="88"/>
                  </a:lnTo>
                  <a:lnTo>
                    <a:pt x="905" y="95"/>
                  </a:lnTo>
                  <a:lnTo>
                    <a:pt x="901" y="100"/>
                  </a:lnTo>
                  <a:lnTo>
                    <a:pt x="894" y="104"/>
                  </a:lnTo>
                  <a:lnTo>
                    <a:pt x="891" y="105"/>
                  </a:lnTo>
                  <a:lnTo>
                    <a:pt x="888" y="105"/>
                  </a:lnTo>
                  <a:lnTo>
                    <a:pt x="888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6" name="Freeform 412"/>
            <p:cNvSpPr/>
            <p:nvPr/>
          </p:nvSpPr>
          <p:spPr bwMode="auto">
            <a:xfrm>
              <a:off x="5305426" y="3159125"/>
              <a:ext cx="180975" cy="641350"/>
            </a:xfrm>
            <a:custGeom>
              <a:avLst/>
              <a:gdLst/>
              <a:ahLst/>
              <a:cxnLst>
                <a:cxn ang="0">
                  <a:pos x="244" y="1210"/>
                </a:cxn>
                <a:cxn ang="0">
                  <a:pos x="223" y="1198"/>
                </a:cxn>
                <a:cxn ang="0">
                  <a:pos x="196" y="1170"/>
                </a:cxn>
                <a:cxn ang="0">
                  <a:pos x="153" y="1107"/>
                </a:cxn>
                <a:cxn ang="0">
                  <a:pos x="87" y="998"/>
                </a:cxn>
                <a:cxn ang="0">
                  <a:pos x="60" y="953"/>
                </a:cxn>
                <a:cxn ang="0">
                  <a:pos x="54" y="927"/>
                </a:cxn>
                <a:cxn ang="0">
                  <a:pos x="30" y="874"/>
                </a:cxn>
                <a:cxn ang="0">
                  <a:pos x="17" y="839"/>
                </a:cxn>
                <a:cxn ang="0">
                  <a:pos x="6" y="782"/>
                </a:cxn>
                <a:cxn ang="0">
                  <a:pos x="2" y="708"/>
                </a:cxn>
                <a:cxn ang="0">
                  <a:pos x="2" y="665"/>
                </a:cxn>
                <a:cxn ang="0">
                  <a:pos x="0" y="599"/>
                </a:cxn>
                <a:cxn ang="0">
                  <a:pos x="4" y="530"/>
                </a:cxn>
                <a:cxn ang="0">
                  <a:pos x="20" y="388"/>
                </a:cxn>
                <a:cxn ang="0">
                  <a:pos x="30" y="310"/>
                </a:cxn>
                <a:cxn ang="0">
                  <a:pos x="57" y="241"/>
                </a:cxn>
                <a:cxn ang="0">
                  <a:pos x="93" y="191"/>
                </a:cxn>
                <a:cxn ang="0">
                  <a:pos x="164" y="118"/>
                </a:cxn>
                <a:cxn ang="0">
                  <a:pos x="234" y="64"/>
                </a:cxn>
                <a:cxn ang="0">
                  <a:pos x="279" y="30"/>
                </a:cxn>
                <a:cxn ang="0">
                  <a:pos x="300" y="12"/>
                </a:cxn>
                <a:cxn ang="0">
                  <a:pos x="310" y="7"/>
                </a:cxn>
                <a:cxn ang="0">
                  <a:pos x="325" y="0"/>
                </a:cxn>
                <a:cxn ang="0">
                  <a:pos x="337" y="5"/>
                </a:cxn>
                <a:cxn ang="0">
                  <a:pos x="342" y="18"/>
                </a:cxn>
                <a:cxn ang="0">
                  <a:pos x="341" y="30"/>
                </a:cxn>
                <a:cxn ang="0">
                  <a:pos x="335" y="39"/>
                </a:cxn>
                <a:cxn ang="0">
                  <a:pos x="325" y="42"/>
                </a:cxn>
                <a:cxn ang="0">
                  <a:pos x="298" y="57"/>
                </a:cxn>
                <a:cxn ang="0">
                  <a:pos x="269" y="79"/>
                </a:cxn>
                <a:cxn ang="0">
                  <a:pos x="192" y="141"/>
                </a:cxn>
                <a:cxn ang="0">
                  <a:pos x="126" y="205"/>
                </a:cxn>
                <a:cxn ang="0">
                  <a:pos x="81" y="274"/>
                </a:cxn>
                <a:cxn ang="0">
                  <a:pos x="67" y="315"/>
                </a:cxn>
                <a:cxn ang="0">
                  <a:pos x="55" y="413"/>
                </a:cxn>
                <a:cxn ang="0">
                  <a:pos x="49" y="471"/>
                </a:cxn>
                <a:cxn ang="0">
                  <a:pos x="38" y="548"/>
                </a:cxn>
                <a:cxn ang="0">
                  <a:pos x="37" y="630"/>
                </a:cxn>
                <a:cxn ang="0">
                  <a:pos x="36" y="725"/>
                </a:cxn>
                <a:cxn ang="0">
                  <a:pos x="44" y="787"/>
                </a:cxn>
                <a:cxn ang="0">
                  <a:pos x="70" y="871"/>
                </a:cxn>
                <a:cxn ang="0">
                  <a:pos x="95" y="941"/>
                </a:cxn>
                <a:cxn ang="0">
                  <a:pos x="114" y="969"/>
                </a:cxn>
                <a:cxn ang="0">
                  <a:pos x="131" y="998"/>
                </a:cxn>
                <a:cxn ang="0">
                  <a:pos x="160" y="1049"/>
                </a:cxn>
                <a:cxn ang="0">
                  <a:pos x="191" y="1093"/>
                </a:cxn>
                <a:cxn ang="0">
                  <a:pos x="212" y="1124"/>
                </a:cxn>
                <a:cxn ang="0">
                  <a:pos x="234" y="1160"/>
                </a:cxn>
                <a:cxn ang="0">
                  <a:pos x="253" y="1175"/>
                </a:cxn>
                <a:cxn ang="0">
                  <a:pos x="264" y="1185"/>
                </a:cxn>
                <a:cxn ang="0">
                  <a:pos x="264" y="1202"/>
                </a:cxn>
                <a:cxn ang="0">
                  <a:pos x="251" y="1211"/>
                </a:cxn>
              </a:cxnLst>
              <a:rect l="0" t="0" r="r" b="b"/>
              <a:pathLst>
                <a:path w="342" h="1211">
                  <a:moveTo>
                    <a:pt x="251" y="1211"/>
                  </a:moveTo>
                  <a:lnTo>
                    <a:pt x="251" y="1211"/>
                  </a:lnTo>
                  <a:lnTo>
                    <a:pt x="248" y="1211"/>
                  </a:lnTo>
                  <a:lnTo>
                    <a:pt x="244" y="1210"/>
                  </a:lnTo>
                  <a:lnTo>
                    <a:pt x="244" y="1210"/>
                  </a:lnTo>
                  <a:lnTo>
                    <a:pt x="237" y="1206"/>
                  </a:lnTo>
                  <a:lnTo>
                    <a:pt x="229" y="1202"/>
                  </a:lnTo>
                  <a:lnTo>
                    <a:pt x="223" y="1198"/>
                  </a:lnTo>
                  <a:lnTo>
                    <a:pt x="217" y="1192"/>
                  </a:lnTo>
                  <a:lnTo>
                    <a:pt x="206" y="1181"/>
                  </a:lnTo>
                  <a:lnTo>
                    <a:pt x="196" y="1170"/>
                  </a:lnTo>
                  <a:lnTo>
                    <a:pt x="196" y="1170"/>
                  </a:lnTo>
                  <a:lnTo>
                    <a:pt x="184" y="1154"/>
                  </a:lnTo>
                  <a:lnTo>
                    <a:pt x="173" y="1138"/>
                  </a:lnTo>
                  <a:lnTo>
                    <a:pt x="161" y="1122"/>
                  </a:lnTo>
                  <a:lnTo>
                    <a:pt x="153" y="1107"/>
                  </a:lnTo>
                  <a:lnTo>
                    <a:pt x="153" y="1107"/>
                  </a:lnTo>
                  <a:lnTo>
                    <a:pt x="138" y="1079"/>
                  </a:lnTo>
                  <a:lnTo>
                    <a:pt x="121" y="1052"/>
                  </a:lnTo>
                  <a:lnTo>
                    <a:pt x="87" y="998"/>
                  </a:lnTo>
                  <a:lnTo>
                    <a:pt x="87" y="998"/>
                  </a:lnTo>
                  <a:lnTo>
                    <a:pt x="62" y="957"/>
                  </a:lnTo>
                  <a:lnTo>
                    <a:pt x="62" y="957"/>
                  </a:lnTo>
                  <a:lnTo>
                    <a:pt x="60" y="953"/>
                  </a:lnTo>
                  <a:lnTo>
                    <a:pt x="58" y="948"/>
                  </a:lnTo>
                  <a:lnTo>
                    <a:pt x="56" y="936"/>
                  </a:lnTo>
                  <a:lnTo>
                    <a:pt x="56" y="936"/>
                  </a:lnTo>
                  <a:lnTo>
                    <a:pt x="54" y="927"/>
                  </a:lnTo>
                  <a:lnTo>
                    <a:pt x="52" y="919"/>
                  </a:lnTo>
                  <a:lnTo>
                    <a:pt x="52" y="919"/>
                  </a:lnTo>
                  <a:lnTo>
                    <a:pt x="43" y="898"/>
                  </a:lnTo>
                  <a:lnTo>
                    <a:pt x="30" y="874"/>
                  </a:lnTo>
                  <a:lnTo>
                    <a:pt x="30" y="874"/>
                  </a:lnTo>
                  <a:lnTo>
                    <a:pt x="26" y="866"/>
                  </a:lnTo>
                  <a:lnTo>
                    <a:pt x="23" y="858"/>
                  </a:lnTo>
                  <a:lnTo>
                    <a:pt x="17" y="839"/>
                  </a:lnTo>
                  <a:lnTo>
                    <a:pt x="13" y="820"/>
                  </a:lnTo>
                  <a:lnTo>
                    <a:pt x="9" y="801"/>
                  </a:lnTo>
                  <a:lnTo>
                    <a:pt x="9" y="801"/>
                  </a:lnTo>
                  <a:lnTo>
                    <a:pt x="6" y="782"/>
                  </a:lnTo>
                  <a:lnTo>
                    <a:pt x="6" y="782"/>
                  </a:lnTo>
                  <a:lnTo>
                    <a:pt x="4" y="764"/>
                  </a:lnTo>
                  <a:lnTo>
                    <a:pt x="2" y="74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3" y="686"/>
                  </a:lnTo>
                  <a:lnTo>
                    <a:pt x="3" y="686"/>
                  </a:lnTo>
                  <a:lnTo>
                    <a:pt x="2" y="665"/>
                  </a:lnTo>
                  <a:lnTo>
                    <a:pt x="1" y="643"/>
                  </a:lnTo>
                  <a:lnTo>
                    <a:pt x="1" y="643"/>
                  </a:lnTo>
                  <a:lnTo>
                    <a:pt x="0" y="613"/>
                  </a:lnTo>
                  <a:lnTo>
                    <a:pt x="0" y="599"/>
                  </a:lnTo>
                  <a:lnTo>
                    <a:pt x="0" y="583"/>
                  </a:lnTo>
                  <a:lnTo>
                    <a:pt x="0" y="583"/>
                  </a:lnTo>
                  <a:lnTo>
                    <a:pt x="2" y="556"/>
                  </a:lnTo>
                  <a:lnTo>
                    <a:pt x="4" y="530"/>
                  </a:lnTo>
                  <a:lnTo>
                    <a:pt x="10" y="478"/>
                  </a:lnTo>
                  <a:lnTo>
                    <a:pt x="10" y="478"/>
                  </a:lnTo>
                  <a:lnTo>
                    <a:pt x="16" y="433"/>
                  </a:lnTo>
                  <a:lnTo>
                    <a:pt x="20" y="388"/>
                  </a:lnTo>
                  <a:lnTo>
                    <a:pt x="20" y="388"/>
                  </a:lnTo>
                  <a:lnTo>
                    <a:pt x="24" y="352"/>
                  </a:lnTo>
                  <a:lnTo>
                    <a:pt x="26" y="331"/>
                  </a:lnTo>
                  <a:lnTo>
                    <a:pt x="30" y="310"/>
                  </a:lnTo>
                  <a:lnTo>
                    <a:pt x="36" y="290"/>
                  </a:lnTo>
                  <a:lnTo>
                    <a:pt x="43" y="270"/>
                  </a:lnTo>
                  <a:lnTo>
                    <a:pt x="52" y="250"/>
                  </a:lnTo>
                  <a:lnTo>
                    <a:pt x="57" y="241"/>
                  </a:lnTo>
                  <a:lnTo>
                    <a:pt x="62" y="232"/>
                  </a:lnTo>
                  <a:lnTo>
                    <a:pt x="62" y="232"/>
                  </a:lnTo>
                  <a:lnTo>
                    <a:pt x="78" y="210"/>
                  </a:lnTo>
                  <a:lnTo>
                    <a:pt x="93" y="191"/>
                  </a:lnTo>
                  <a:lnTo>
                    <a:pt x="111" y="171"/>
                  </a:lnTo>
                  <a:lnTo>
                    <a:pt x="128" y="152"/>
                  </a:lnTo>
                  <a:lnTo>
                    <a:pt x="146" y="135"/>
                  </a:lnTo>
                  <a:lnTo>
                    <a:pt x="164" y="118"/>
                  </a:lnTo>
                  <a:lnTo>
                    <a:pt x="202" y="86"/>
                  </a:lnTo>
                  <a:lnTo>
                    <a:pt x="202" y="86"/>
                  </a:lnTo>
                  <a:lnTo>
                    <a:pt x="217" y="7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58" y="48"/>
                  </a:lnTo>
                  <a:lnTo>
                    <a:pt x="269" y="4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86" y="23"/>
                  </a:lnTo>
                  <a:lnTo>
                    <a:pt x="294" y="17"/>
                  </a:lnTo>
                  <a:lnTo>
                    <a:pt x="300" y="12"/>
                  </a:lnTo>
                  <a:lnTo>
                    <a:pt x="307" y="9"/>
                  </a:lnTo>
                  <a:lnTo>
                    <a:pt x="309" y="8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13" y="5"/>
                  </a:lnTo>
                  <a:lnTo>
                    <a:pt x="316" y="3"/>
                  </a:lnTo>
                  <a:lnTo>
                    <a:pt x="320" y="1"/>
                  </a:lnTo>
                  <a:lnTo>
                    <a:pt x="325" y="0"/>
                  </a:lnTo>
                  <a:lnTo>
                    <a:pt x="325" y="0"/>
                  </a:lnTo>
                  <a:lnTo>
                    <a:pt x="331" y="1"/>
                  </a:lnTo>
                  <a:lnTo>
                    <a:pt x="334" y="3"/>
                  </a:lnTo>
                  <a:lnTo>
                    <a:pt x="337" y="5"/>
                  </a:lnTo>
                  <a:lnTo>
                    <a:pt x="339" y="7"/>
                  </a:lnTo>
                  <a:lnTo>
                    <a:pt x="341" y="10"/>
                  </a:lnTo>
                  <a:lnTo>
                    <a:pt x="342" y="14"/>
                  </a:lnTo>
                  <a:lnTo>
                    <a:pt x="342" y="18"/>
                  </a:lnTo>
                  <a:lnTo>
                    <a:pt x="342" y="24"/>
                  </a:lnTo>
                  <a:lnTo>
                    <a:pt x="342" y="24"/>
                  </a:lnTo>
                  <a:lnTo>
                    <a:pt x="342" y="27"/>
                  </a:lnTo>
                  <a:lnTo>
                    <a:pt x="341" y="30"/>
                  </a:lnTo>
                  <a:lnTo>
                    <a:pt x="339" y="34"/>
                  </a:lnTo>
                  <a:lnTo>
                    <a:pt x="337" y="36"/>
                  </a:lnTo>
                  <a:lnTo>
                    <a:pt x="337" y="36"/>
                  </a:lnTo>
                  <a:lnTo>
                    <a:pt x="335" y="39"/>
                  </a:lnTo>
                  <a:lnTo>
                    <a:pt x="332" y="40"/>
                  </a:lnTo>
                  <a:lnTo>
                    <a:pt x="329" y="41"/>
                  </a:lnTo>
                  <a:lnTo>
                    <a:pt x="326" y="42"/>
                  </a:lnTo>
                  <a:lnTo>
                    <a:pt x="325" y="42"/>
                  </a:lnTo>
                  <a:lnTo>
                    <a:pt x="325" y="42"/>
                  </a:lnTo>
                  <a:lnTo>
                    <a:pt x="319" y="43"/>
                  </a:lnTo>
                  <a:lnTo>
                    <a:pt x="310" y="48"/>
                  </a:lnTo>
                  <a:lnTo>
                    <a:pt x="298" y="57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69" y="79"/>
                  </a:lnTo>
                  <a:lnTo>
                    <a:pt x="269" y="79"/>
                  </a:lnTo>
                  <a:lnTo>
                    <a:pt x="249" y="93"/>
                  </a:lnTo>
                  <a:lnTo>
                    <a:pt x="231" y="109"/>
                  </a:lnTo>
                  <a:lnTo>
                    <a:pt x="192" y="141"/>
                  </a:lnTo>
                  <a:lnTo>
                    <a:pt x="192" y="141"/>
                  </a:lnTo>
                  <a:lnTo>
                    <a:pt x="176" y="155"/>
                  </a:lnTo>
                  <a:lnTo>
                    <a:pt x="158" y="171"/>
                  </a:lnTo>
                  <a:lnTo>
                    <a:pt x="142" y="187"/>
                  </a:lnTo>
                  <a:lnTo>
                    <a:pt x="126" y="205"/>
                  </a:lnTo>
                  <a:lnTo>
                    <a:pt x="111" y="224"/>
                  </a:lnTo>
                  <a:lnTo>
                    <a:pt x="97" y="243"/>
                  </a:lnTo>
                  <a:lnTo>
                    <a:pt x="86" y="263"/>
                  </a:lnTo>
                  <a:lnTo>
                    <a:pt x="81" y="274"/>
                  </a:lnTo>
                  <a:lnTo>
                    <a:pt x="77" y="285"/>
                  </a:lnTo>
                  <a:lnTo>
                    <a:pt x="77" y="285"/>
                  </a:lnTo>
                  <a:lnTo>
                    <a:pt x="71" y="300"/>
                  </a:lnTo>
                  <a:lnTo>
                    <a:pt x="67" y="315"/>
                  </a:lnTo>
                  <a:lnTo>
                    <a:pt x="64" y="332"/>
                  </a:lnTo>
                  <a:lnTo>
                    <a:pt x="61" y="348"/>
                  </a:lnTo>
                  <a:lnTo>
                    <a:pt x="58" y="381"/>
                  </a:lnTo>
                  <a:lnTo>
                    <a:pt x="55" y="413"/>
                  </a:lnTo>
                  <a:lnTo>
                    <a:pt x="55" y="413"/>
                  </a:lnTo>
                  <a:lnTo>
                    <a:pt x="52" y="445"/>
                  </a:lnTo>
                  <a:lnTo>
                    <a:pt x="52" y="445"/>
                  </a:lnTo>
                  <a:lnTo>
                    <a:pt x="49" y="471"/>
                  </a:lnTo>
                  <a:lnTo>
                    <a:pt x="45" y="498"/>
                  </a:lnTo>
                  <a:lnTo>
                    <a:pt x="45" y="498"/>
                  </a:lnTo>
                  <a:lnTo>
                    <a:pt x="41" y="523"/>
                  </a:lnTo>
                  <a:lnTo>
                    <a:pt x="38" y="548"/>
                  </a:lnTo>
                  <a:lnTo>
                    <a:pt x="36" y="573"/>
                  </a:lnTo>
                  <a:lnTo>
                    <a:pt x="36" y="597"/>
                  </a:lnTo>
                  <a:lnTo>
                    <a:pt x="36" y="597"/>
                  </a:lnTo>
                  <a:lnTo>
                    <a:pt x="37" y="630"/>
                  </a:lnTo>
                  <a:lnTo>
                    <a:pt x="36" y="662"/>
                  </a:lnTo>
                  <a:lnTo>
                    <a:pt x="36" y="662"/>
                  </a:lnTo>
                  <a:lnTo>
                    <a:pt x="36" y="694"/>
                  </a:lnTo>
                  <a:lnTo>
                    <a:pt x="36" y="725"/>
                  </a:lnTo>
                  <a:lnTo>
                    <a:pt x="38" y="757"/>
                  </a:lnTo>
                  <a:lnTo>
                    <a:pt x="40" y="772"/>
                  </a:lnTo>
                  <a:lnTo>
                    <a:pt x="44" y="787"/>
                  </a:lnTo>
                  <a:lnTo>
                    <a:pt x="44" y="787"/>
                  </a:lnTo>
                  <a:lnTo>
                    <a:pt x="50" y="808"/>
                  </a:lnTo>
                  <a:lnTo>
                    <a:pt x="56" y="830"/>
                  </a:lnTo>
                  <a:lnTo>
                    <a:pt x="70" y="871"/>
                  </a:lnTo>
                  <a:lnTo>
                    <a:pt x="70" y="871"/>
                  </a:lnTo>
                  <a:lnTo>
                    <a:pt x="82" y="900"/>
                  </a:lnTo>
                  <a:lnTo>
                    <a:pt x="91" y="931"/>
                  </a:lnTo>
                  <a:lnTo>
                    <a:pt x="91" y="931"/>
                  </a:lnTo>
                  <a:lnTo>
                    <a:pt x="95" y="941"/>
                  </a:lnTo>
                  <a:lnTo>
                    <a:pt x="100" y="952"/>
                  </a:lnTo>
                  <a:lnTo>
                    <a:pt x="107" y="960"/>
                  </a:lnTo>
                  <a:lnTo>
                    <a:pt x="114" y="969"/>
                  </a:lnTo>
                  <a:lnTo>
                    <a:pt x="114" y="969"/>
                  </a:lnTo>
                  <a:lnTo>
                    <a:pt x="124" y="984"/>
                  </a:lnTo>
                  <a:lnTo>
                    <a:pt x="128" y="991"/>
                  </a:lnTo>
                  <a:lnTo>
                    <a:pt x="131" y="998"/>
                  </a:lnTo>
                  <a:lnTo>
                    <a:pt x="131" y="998"/>
                  </a:lnTo>
                  <a:lnTo>
                    <a:pt x="139" y="1012"/>
                  </a:lnTo>
                  <a:lnTo>
                    <a:pt x="145" y="1025"/>
                  </a:lnTo>
                  <a:lnTo>
                    <a:pt x="160" y="1049"/>
                  </a:lnTo>
                  <a:lnTo>
                    <a:pt x="160" y="1049"/>
                  </a:lnTo>
                  <a:lnTo>
                    <a:pt x="176" y="1071"/>
                  </a:lnTo>
                  <a:lnTo>
                    <a:pt x="176" y="1071"/>
                  </a:lnTo>
                  <a:lnTo>
                    <a:pt x="183" y="1082"/>
                  </a:lnTo>
                  <a:lnTo>
                    <a:pt x="191" y="1093"/>
                  </a:lnTo>
                  <a:lnTo>
                    <a:pt x="191" y="1093"/>
                  </a:lnTo>
                  <a:lnTo>
                    <a:pt x="203" y="1109"/>
                  </a:lnTo>
                  <a:lnTo>
                    <a:pt x="208" y="1116"/>
                  </a:lnTo>
                  <a:lnTo>
                    <a:pt x="212" y="1124"/>
                  </a:lnTo>
                  <a:lnTo>
                    <a:pt x="212" y="1124"/>
                  </a:lnTo>
                  <a:lnTo>
                    <a:pt x="219" y="1139"/>
                  </a:lnTo>
                  <a:lnTo>
                    <a:pt x="228" y="1154"/>
                  </a:lnTo>
                  <a:lnTo>
                    <a:pt x="234" y="1160"/>
                  </a:lnTo>
                  <a:lnTo>
                    <a:pt x="240" y="1167"/>
                  </a:lnTo>
                  <a:lnTo>
                    <a:pt x="246" y="1172"/>
                  </a:lnTo>
                  <a:lnTo>
                    <a:pt x="253" y="1175"/>
                  </a:lnTo>
                  <a:lnTo>
                    <a:pt x="253" y="1175"/>
                  </a:lnTo>
                  <a:lnTo>
                    <a:pt x="256" y="1177"/>
                  </a:lnTo>
                  <a:lnTo>
                    <a:pt x="259" y="1179"/>
                  </a:lnTo>
                  <a:lnTo>
                    <a:pt x="261" y="1182"/>
                  </a:lnTo>
                  <a:lnTo>
                    <a:pt x="264" y="1185"/>
                  </a:lnTo>
                  <a:lnTo>
                    <a:pt x="265" y="1191"/>
                  </a:lnTo>
                  <a:lnTo>
                    <a:pt x="265" y="1198"/>
                  </a:lnTo>
                  <a:lnTo>
                    <a:pt x="265" y="1198"/>
                  </a:lnTo>
                  <a:lnTo>
                    <a:pt x="264" y="1202"/>
                  </a:lnTo>
                  <a:lnTo>
                    <a:pt x="260" y="1207"/>
                  </a:lnTo>
                  <a:lnTo>
                    <a:pt x="256" y="1210"/>
                  </a:lnTo>
                  <a:lnTo>
                    <a:pt x="254" y="1211"/>
                  </a:lnTo>
                  <a:lnTo>
                    <a:pt x="251" y="1211"/>
                  </a:lnTo>
                  <a:lnTo>
                    <a:pt x="251" y="12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7" name="Freeform 413"/>
            <p:cNvSpPr/>
            <p:nvPr/>
          </p:nvSpPr>
          <p:spPr bwMode="auto">
            <a:xfrm>
              <a:off x="5449888" y="3138488"/>
              <a:ext cx="133350" cy="681038"/>
            </a:xfrm>
            <a:custGeom>
              <a:avLst/>
              <a:gdLst/>
              <a:ahLst/>
              <a:cxnLst>
                <a:cxn ang="0">
                  <a:pos x="171" y="1285"/>
                </a:cxn>
                <a:cxn ang="0">
                  <a:pos x="162" y="1274"/>
                </a:cxn>
                <a:cxn ang="0">
                  <a:pos x="155" y="1248"/>
                </a:cxn>
                <a:cxn ang="0">
                  <a:pos x="119" y="1178"/>
                </a:cxn>
                <a:cxn ang="0">
                  <a:pos x="96" y="1130"/>
                </a:cxn>
                <a:cxn ang="0">
                  <a:pos x="85" y="1100"/>
                </a:cxn>
                <a:cxn ang="0">
                  <a:pos x="65" y="1060"/>
                </a:cxn>
                <a:cxn ang="0">
                  <a:pos x="41" y="1009"/>
                </a:cxn>
                <a:cxn ang="0">
                  <a:pos x="29" y="965"/>
                </a:cxn>
                <a:cxn ang="0">
                  <a:pos x="11" y="900"/>
                </a:cxn>
                <a:cxn ang="0">
                  <a:pos x="3" y="792"/>
                </a:cxn>
                <a:cxn ang="0">
                  <a:pos x="2" y="697"/>
                </a:cxn>
                <a:cxn ang="0">
                  <a:pos x="0" y="595"/>
                </a:cxn>
                <a:cxn ang="0">
                  <a:pos x="9" y="478"/>
                </a:cxn>
                <a:cxn ang="0">
                  <a:pos x="18" y="409"/>
                </a:cxn>
                <a:cxn ang="0">
                  <a:pos x="33" y="366"/>
                </a:cxn>
                <a:cxn ang="0">
                  <a:pos x="63" y="254"/>
                </a:cxn>
                <a:cxn ang="0">
                  <a:pos x="82" y="213"/>
                </a:cxn>
                <a:cxn ang="0">
                  <a:pos x="97" y="186"/>
                </a:cxn>
                <a:cxn ang="0">
                  <a:pos x="132" y="111"/>
                </a:cxn>
                <a:cxn ang="0">
                  <a:pos x="166" y="62"/>
                </a:cxn>
                <a:cxn ang="0">
                  <a:pos x="175" y="47"/>
                </a:cxn>
                <a:cxn ang="0">
                  <a:pos x="185" y="31"/>
                </a:cxn>
                <a:cxn ang="0">
                  <a:pos x="218" y="5"/>
                </a:cxn>
                <a:cxn ang="0">
                  <a:pos x="236" y="0"/>
                </a:cxn>
                <a:cxn ang="0">
                  <a:pos x="248" y="5"/>
                </a:cxn>
                <a:cxn ang="0">
                  <a:pos x="253" y="22"/>
                </a:cxn>
                <a:cxn ang="0">
                  <a:pos x="245" y="34"/>
                </a:cxn>
                <a:cxn ang="0">
                  <a:pos x="226" y="41"/>
                </a:cxn>
                <a:cxn ang="0">
                  <a:pos x="212" y="55"/>
                </a:cxn>
                <a:cxn ang="0">
                  <a:pos x="200" y="78"/>
                </a:cxn>
                <a:cxn ang="0">
                  <a:pos x="183" y="100"/>
                </a:cxn>
                <a:cxn ang="0">
                  <a:pos x="161" y="131"/>
                </a:cxn>
                <a:cxn ang="0">
                  <a:pos x="127" y="197"/>
                </a:cxn>
                <a:cxn ang="0">
                  <a:pos x="98" y="264"/>
                </a:cxn>
                <a:cxn ang="0">
                  <a:pos x="75" y="349"/>
                </a:cxn>
                <a:cxn ang="0">
                  <a:pos x="61" y="391"/>
                </a:cxn>
                <a:cxn ang="0">
                  <a:pos x="51" y="429"/>
                </a:cxn>
                <a:cxn ang="0">
                  <a:pos x="41" y="559"/>
                </a:cxn>
                <a:cxn ang="0">
                  <a:pos x="39" y="812"/>
                </a:cxn>
                <a:cxn ang="0">
                  <a:pos x="46" y="879"/>
                </a:cxn>
                <a:cxn ang="0">
                  <a:pos x="73" y="987"/>
                </a:cxn>
                <a:cxn ang="0">
                  <a:pos x="93" y="1036"/>
                </a:cxn>
                <a:cxn ang="0">
                  <a:pos x="112" y="1071"/>
                </a:cxn>
                <a:cxn ang="0">
                  <a:pos x="124" y="1104"/>
                </a:cxn>
                <a:cxn ang="0">
                  <a:pos x="141" y="1147"/>
                </a:cxn>
                <a:cxn ang="0">
                  <a:pos x="182" y="1217"/>
                </a:cxn>
                <a:cxn ang="0">
                  <a:pos x="197" y="1271"/>
                </a:cxn>
                <a:cxn ang="0">
                  <a:pos x="193" y="1282"/>
                </a:cxn>
                <a:cxn ang="0">
                  <a:pos x="185" y="1287"/>
                </a:cxn>
              </a:cxnLst>
              <a:rect l="0" t="0" r="r" b="b"/>
              <a:pathLst>
                <a:path w="253" h="1287">
                  <a:moveTo>
                    <a:pt x="181" y="1287"/>
                  </a:moveTo>
                  <a:lnTo>
                    <a:pt x="181" y="1287"/>
                  </a:lnTo>
                  <a:lnTo>
                    <a:pt x="174" y="1286"/>
                  </a:lnTo>
                  <a:lnTo>
                    <a:pt x="171" y="1285"/>
                  </a:lnTo>
                  <a:lnTo>
                    <a:pt x="168" y="1283"/>
                  </a:lnTo>
                  <a:lnTo>
                    <a:pt x="165" y="1280"/>
                  </a:lnTo>
                  <a:lnTo>
                    <a:pt x="163" y="1277"/>
                  </a:lnTo>
                  <a:lnTo>
                    <a:pt x="162" y="1274"/>
                  </a:lnTo>
                  <a:lnTo>
                    <a:pt x="161" y="1270"/>
                  </a:lnTo>
                  <a:lnTo>
                    <a:pt x="161" y="1270"/>
                  </a:lnTo>
                  <a:lnTo>
                    <a:pt x="159" y="1259"/>
                  </a:lnTo>
                  <a:lnTo>
                    <a:pt x="155" y="1248"/>
                  </a:lnTo>
                  <a:lnTo>
                    <a:pt x="151" y="1236"/>
                  </a:lnTo>
                  <a:lnTo>
                    <a:pt x="144" y="1222"/>
                  </a:lnTo>
                  <a:lnTo>
                    <a:pt x="131" y="1197"/>
                  </a:lnTo>
                  <a:lnTo>
                    <a:pt x="119" y="1178"/>
                  </a:lnTo>
                  <a:lnTo>
                    <a:pt x="119" y="1178"/>
                  </a:lnTo>
                  <a:lnTo>
                    <a:pt x="110" y="1162"/>
                  </a:lnTo>
                  <a:lnTo>
                    <a:pt x="102" y="1147"/>
                  </a:lnTo>
                  <a:lnTo>
                    <a:pt x="96" y="1130"/>
                  </a:lnTo>
                  <a:lnTo>
                    <a:pt x="90" y="1114"/>
                  </a:lnTo>
                  <a:lnTo>
                    <a:pt x="90" y="1114"/>
                  </a:lnTo>
                  <a:lnTo>
                    <a:pt x="85" y="1100"/>
                  </a:lnTo>
                  <a:lnTo>
                    <a:pt x="85" y="1100"/>
                  </a:lnTo>
                  <a:lnTo>
                    <a:pt x="80" y="1090"/>
                  </a:lnTo>
                  <a:lnTo>
                    <a:pt x="75" y="1080"/>
                  </a:lnTo>
                  <a:lnTo>
                    <a:pt x="65" y="1060"/>
                  </a:lnTo>
                  <a:lnTo>
                    <a:pt x="65" y="1060"/>
                  </a:lnTo>
                  <a:lnTo>
                    <a:pt x="58" y="1048"/>
                  </a:lnTo>
                  <a:lnTo>
                    <a:pt x="51" y="1035"/>
                  </a:lnTo>
                  <a:lnTo>
                    <a:pt x="45" y="1023"/>
                  </a:lnTo>
                  <a:lnTo>
                    <a:pt x="41" y="1009"/>
                  </a:lnTo>
                  <a:lnTo>
                    <a:pt x="41" y="1009"/>
                  </a:lnTo>
                  <a:lnTo>
                    <a:pt x="35" y="988"/>
                  </a:lnTo>
                  <a:lnTo>
                    <a:pt x="29" y="965"/>
                  </a:lnTo>
                  <a:lnTo>
                    <a:pt x="29" y="965"/>
                  </a:lnTo>
                  <a:lnTo>
                    <a:pt x="23" y="943"/>
                  </a:lnTo>
                  <a:lnTo>
                    <a:pt x="16" y="921"/>
                  </a:lnTo>
                  <a:lnTo>
                    <a:pt x="16" y="921"/>
                  </a:lnTo>
                  <a:lnTo>
                    <a:pt x="11" y="900"/>
                  </a:lnTo>
                  <a:lnTo>
                    <a:pt x="8" y="878"/>
                  </a:lnTo>
                  <a:lnTo>
                    <a:pt x="6" y="856"/>
                  </a:lnTo>
                  <a:lnTo>
                    <a:pt x="4" y="836"/>
                  </a:lnTo>
                  <a:lnTo>
                    <a:pt x="3" y="792"/>
                  </a:lnTo>
                  <a:lnTo>
                    <a:pt x="3" y="748"/>
                  </a:lnTo>
                  <a:lnTo>
                    <a:pt x="3" y="729"/>
                  </a:lnTo>
                  <a:lnTo>
                    <a:pt x="3" y="729"/>
                  </a:lnTo>
                  <a:lnTo>
                    <a:pt x="2" y="697"/>
                  </a:lnTo>
                  <a:lnTo>
                    <a:pt x="2" y="664"/>
                  </a:lnTo>
                  <a:lnTo>
                    <a:pt x="2" y="664"/>
                  </a:lnTo>
                  <a:lnTo>
                    <a:pt x="1" y="630"/>
                  </a:lnTo>
                  <a:lnTo>
                    <a:pt x="0" y="595"/>
                  </a:lnTo>
                  <a:lnTo>
                    <a:pt x="1" y="561"/>
                  </a:lnTo>
                  <a:lnTo>
                    <a:pt x="3" y="527"/>
                  </a:lnTo>
                  <a:lnTo>
                    <a:pt x="3" y="527"/>
                  </a:lnTo>
                  <a:lnTo>
                    <a:pt x="9" y="478"/>
                  </a:lnTo>
                  <a:lnTo>
                    <a:pt x="9" y="478"/>
                  </a:lnTo>
                  <a:lnTo>
                    <a:pt x="16" y="420"/>
                  </a:lnTo>
                  <a:lnTo>
                    <a:pt x="16" y="420"/>
                  </a:lnTo>
                  <a:lnTo>
                    <a:pt x="18" y="409"/>
                  </a:lnTo>
                  <a:lnTo>
                    <a:pt x="20" y="399"/>
                  </a:lnTo>
                  <a:lnTo>
                    <a:pt x="28" y="380"/>
                  </a:lnTo>
                  <a:lnTo>
                    <a:pt x="28" y="380"/>
                  </a:lnTo>
                  <a:lnTo>
                    <a:pt x="33" y="366"/>
                  </a:lnTo>
                  <a:lnTo>
                    <a:pt x="37" y="351"/>
                  </a:lnTo>
                  <a:lnTo>
                    <a:pt x="37" y="351"/>
                  </a:lnTo>
                  <a:lnTo>
                    <a:pt x="49" y="306"/>
                  </a:lnTo>
                  <a:lnTo>
                    <a:pt x="63" y="254"/>
                  </a:lnTo>
                  <a:lnTo>
                    <a:pt x="63" y="254"/>
                  </a:lnTo>
                  <a:lnTo>
                    <a:pt x="67" y="243"/>
                  </a:lnTo>
                  <a:lnTo>
                    <a:pt x="71" y="233"/>
                  </a:lnTo>
                  <a:lnTo>
                    <a:pt x="82" y="213"/>
                  </a:lnTo>
                  <a:lnTo>
                    <a:pt x="82" y="213"/>
                  </a:lnTo>
                  <a:lnTo>
                    <a:pt x="90" y="200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107" y="162"/>
                  </a:lnTo>
                  <a:lnTo>
                    <a:pt x="107" y="162"/>
                  </a:lnTo>
                  <a:lnTo>
                    <a:pt x="119" y="135"/>
                  </a:lnTo>
                  <a:lnTo>
                    <a:pt x="132" y="111"/>
                  </a:lnTo>
                  <a:lnTo>
                    <a:pt x="139" y="98"/>
                  </a:lnTo>
                  <a:lnTo>
                    <a:pt x="146" y="86"/>
                  </a:lnTo>
                  <a:lnTo>
                    <a:pt x="156" y="74"/>
                  </a:lnTo>
                  <a:lnTo>
                    <a:pt x="166" y="62"/>
                  </a:lnTo>
                  <a:lnTo>
                    <a:pt x="166" y="62"/>
                  </a:lnTo>
                  <a:lnTo>
                    <a:pt x="169" y="59"/>
                  </a:lnTo>
                  <a:lnTo>
                    <a:pt x="171" y="55"/>
                  </a:lnTo>
                  <a:lnTo>
                    <a:pt x="175" y="47"/>
                  </a:lnTo>
                  <a:lnTo>
                    <a:pt x="175" y="47"/>
                  </a:lnTo>
                  <a:lnTo>
                    <a:pt x="180" y="38"/>
                  </a:lnTo>
                  <a:lnTo>
                    <a:pt x="183" y="34"/>
                  </a:lnTo>
                  <a:lnTo>
                    <a:pt x="185" y="31"/>
                  </a:lnTo>
                  <a:lnTo>
                    <a:pt x="185" y="31"/>
                  </a:lnTo>
                  <a:lnTo>
                    <a:pt x="196" y="21"/>
                  </a:lnTo>
                  <a:lnTo>
                    <a:pt x="206" y="13"/>
                  </a:lnTo>
                  <a:lnTo>
                    <a:pt x="218" y="5"/>
                  </a:lnTo>
                  <a:lnTo>
                    <a:pt x="231" y="1"/>
                  </a:lnTo>
                  <a:lnTo>
                    <a:pt x="231" y="1"/>
                  </a:lnTo>
                  <a:lnTo>
                    <a:pt x="236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3" y="1"/>
                  </a:lnTo>
                  <a:lnTo>
                    <a:pt x="246" y="3"/>
                  </a:lnTo>
                  <a:lnTo>
                    <a:pt x="248" y="5"/>
                  </a:lnTo>
                  <a:lnTo>
                    <a:pt x="251" y="10"/>
                  </a:lnTo>
                  <a:lnTo>
                    <a:pt x="253" y="17"/>
                  </a:lnTo>
                  <a:lnTo>
                    <a:pt x="253" y="17"/>
                  </a:lnTo>
                  <a:lnTo>
                    <a:pt x="253" y="22"/>
                  </a:lnTo>
                  <a:lnTo>
                    <a:pt x="251" y="28"/>
                  </a:lnTo>
                  <a:lnTo>
                    <a:pt x="250" y="30"/>
                  </a:lnTo>
                  <a:lnTo>
                    <a:pt x="247" y="32"/>
                  </a:lnTo>
                  <a:lnTo>
                    <a:pt x="245" y="34"/>
                  </a:lnTo>
                  <a:lnTo>
                    <a:pt x="240" y="35"/>
                  </a:lnTo>
                  <a:lnTo>
                    <a:pt x="240" y="35"/>
                  </a:lnTo>
                  <a:lnTo>
                    <a:pt x="232" y="38"/>
                  </a:lnTo>
                  <a:lnTo>
                    <a:pt x="226" y="41"/>
                  </a:lnTo>
                  <a:lnTo>
                    <a:pt x="221" y="45"/>
                  </a:lnTo>
                  <a:lnTo>
                    <a:pt x="217" y="48"/>
                  </a:lnTo>
                  <a:lnTo>
                    <a:pt x="214" y="51"/>
                  </a:lnTo>
                  <a:lnTo>
                    <a:pt x="212" y="55"/>
                  </a:lnTo>
                  <a:lnTo>
                    <a:pt x="207" y="64"/>
                  </a:lnTo>
                  <a:lnTo>
                    <a:pt x="207" y="64"/>
                  </a:lnTo>
                  <a:lnTo>
                    <a:pt x="204" y="70"/>
                  </a:lnTo>
                  <a:lnTo>
                    <a:pt x="200" y="78"/>
                  </a:lnTo>
                  <a:lnTo>
                    <a:pt x="200" y="78"/>
                  </a:lnTo>
                  <a:lnTo>
                    <a:pt x="193" y="89"/>
                  </a:lnTo>
                  <a:lnTo>
                    <a:pt x="183" y="100"/>
                  </a:lnTo>
                  <a:lnTo>
                    <a:pt x="183" y="100"/>
                  </a:lnTo>
                  <a:lnTo>
                    <a:pt x="171" y="115"/>
                  </a:lnTo>
                  <a:lnTo>
                    <a:pt x="166" y="123"/>
                  </a:lnTo>
                  <a:lnTo>
                    <a:pt x="161" y="131"/>
                  </a:lnTo>
                  <a:lnTo>
                    <a:pt x="161" y="131"/>
                  </a:lnTo>
                  <a:lnTo>
                    <a:pt x="150" y="153"/>
                  </a:lnTo>
                  <a:lnTo>
                    <a:pt x="138" y="176"/>
                  </a:lnTo>
                  <a:lnTo>
                    <a:pt x="138" y="176"/>
                  </a:lnTo>
                  <a:lnTo>
                    <a:pt x="127" y="197"/>
                  </a:lnTo>
                  <a:lnTo>
                    <a:pt x="116" y="219"/>
                  </a:lnTo>
                  <a:lnTo>
                    <a:pt x="106" y="242"/>
                  </a:lnTo>
                  <a:lnTo>
                    <a:pt x="98" y="264"/>
                  </a:lnTo>
                  <a:lnTo>
                    <a:pt x="98" y="264"/>
                  </a:lnTo>
                  <a:lnTo>
                    <a:pt x="87" y="304"/>
                  </a:lnTo>
                  <a:lnTo>
                    <a:pt x="76" y="344"/>
                  </a:lnTo>
                  <a:lnTo>
                    <a:pt x="75" y="349"/>
                  </a:lnTo>
                  <a:lnTo>
                    <a:pt x="75" y="349"/>
                  </a:lnTo>
                  <a:lnTo>
                    <a:pt x="70" y="364"/>
                  </a:lnTo>
                  <a:lnTo>
                    <a:pt x="65" y="379"/>
                  </a:lnTo>
                  <a:lnTo>
                    <a:pt x="65" y="379"/>
                  </a:lnTo>
                  <a:lnTo>
                    <a:pt x="61" y="391"/>
                  </a:lnTo>
                  <a:lnTo>
                    <a:pt x="56" y="403"/>
                  </a:lnTo>
                  <a:lnTo>
                    <a:pt x="53" y="416"/>
                  </a:lnTo>
                  <a:lnTo>
                    <a:pt x="51" y="429"/>
                  </a:lnTo>
                  <a:lnTo>
                    <a:pt x="51" y="429"/>
                  </a:lnTo>
                  <a:lnTo>
                    <a:pt x="49" y="468"/>
                  </a:lnTo>
                  <a:lnTo>
                    <a:pt x="45" y="506"/>
                  </a:lnTo>
                  <a:lnTo>
                    <a:pt x="45" y="506"/>
                  </a:lnTo>
                  <a:lnTo>
                    <a:pt x="41" y="559"/>
                  </a:lnTo>
                  <a:lnTo>
                    <a:pt x="39" y="586"/>
                  </a:lnTo>
                  <a:lnTo>
                    <a:pt x="39" y="613"/>
                  </a:lnTo>
                  <a:lnTo>
                    <a:pt x="39" y="812"/>
                  </a:lnTo>
                  <a:lnTo>
                    <a:pt x="39" y="812"/>
                  </a:lnTo>
                  <a:lnTo>
                    <a:pt x="39" y="830"/>
                  </a:lnTo>
                  <a:lnTo>
                    <a:pt x="41" y="846"/>
                  </a:lnTo>
                  <a:lnTo>
                    <a:pt x="43" y="863"/>
                  </a:lnTo>
                  <a:lnTo>
                    <a:pt x="46" y="879"/>
                  </a:lnTo>
                  <a:lnTo>
                    <a:pt x="54" y="912"/>
                  </a:lnTo>
                  <a:lnTo>
                    <a:pt x="62" y="944"/>
                  </a:lnTo>
                  <a:lnTo>
                    <a:pt x="62" y="944"/>
                  </a:lnTo>
                  <a:lnTo>
                    <a:pt x="73" y="987"/>
                  </a:lnTo>
                  <a:lnTo>
                    <a:pt x="73" y="987"/>
                  </a:lnTo>
                  <a:lnTo>
                    <a:pt x="78" y="1003"/>
                  </a:lnTo>
                  <a:lnTo>
                    <a:pt x="86" y="1020"/>
                  </a:lnTo>
                  <a:lnTo>
                    <a:pt x="93" y="1036"/>
                  </a:lnTo>
                  <a:lnTo>
                    <a:pt x="102" y="1052"/>
                  </a:lnTo>
                  <a:lnTo>
                    <a:pt x="102" y="1052"/>
                  </a:lnTo>
                  <a:lnTo>
                    <a:pt x="112" y="1071"/>
                  </a:lnTo>
                  <a:lnTo>
                    <a:pt x="112" y="1071"/>
                  </a:lnTo>
                  <a:lnTo>
                    <a:pt x="116" y="1079"/>
                  </a:lnTo>
                  <a:lnTo>
                    <a:pt x="119" y="1087"/>
                  </a:lnTo>
                  <a:lnTo>
                    <a:pt x="124" y="1104"/>
                  </a:lnTo>
                  <a:lnTo>
                    <a:pt x="124" y="1104"/>
                  </a:lnTo>
                  <a:lnTo>
                    <a:pt x="131" y="1126"/>
                  </a:lnTo>
                  <a:lnTo>
                    <a:pt x="136" y="1136"/>
                  </a:lnTo>
                  <a:lnTo>
                    <a:pt x="141" y="1147"/>
                  </a:lnTo>
                  <a:lnTo>
                    <a:pt x="141" y="1147"/>
                  </a:lnTo>
                  <a:lnTo>
                    <a:pt x="154" y="1166"/>
                  </a:lnTo>
                  <a:lnTo>
                    <a:pt x="164" y="1184"/>
                  </a:lnTo>
                  <a:lnTo>
                    <a:pt x="173" y="1201"/>
                  </a:lnTo>
                  <a:lnTo>
                    <a:pt x="182" y="1217"/>
                  </a:lnTo>
                  <a:lnTo>
                    <a:pt x="188" y="1232"/>
                  </a:lnTo>
                  <a:lnTo>
                    <a:pt x="192" y="1246"/>
                  </a:lnTo>
                  <a:lnTo>
                    <a:pt x="195" y="1259"/>
                  </a:lnTo>
                  <a:lnTo>
                    <a:pt x="197" y="1271"/>
                  </a:lnTo>
                  <a:lnTo>
                    <a:pt x="197" y="1271"/>
                  </a:lnTo>
                  <a:lnTo>
                    <a:pt x="196" y="1277"/>
                  </a:lnTo>
                  <a:lnTo>
                    <a:pt x="195" y="1280"/>
                  </a:lnTo>
                  <a:lnTo>
                    <a:pt x="193" y="1282"/>
                  </a:lnTo>
                  <a:lnTo>
                    <a:pt x="193" y="1282"/>
                  </a:lnTo>
                  <a:lnTo>
                    <a:pt x="191" y="1284"/>
                  </a:lnTo>
                  <a:lnTo>
                    <a:pt x="188" y="1286"/>
                  </a:lnTo>
                  <a:lnTo>
                    <a:pt x="185" y="1287"/>
                  </a:lnTo>
                  <a:lnTo>
                    <a:pt x="181" y="1287"/>
                  </a:lnTo>
                  <a:lnTo>
                    <a:pt x="181" y="12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8" name="Freeform 414"/>
            <p:cNvSpPr/>
            <p:nvPr/>
          </p:nvSpPr>
          <p:spPr bwMode="auto">
            <a:xfrm>
              <a:off x="5559426" y="3148013"/>
              <a:ext cx="134938" cy="661988"/>
            </a:xfrm>
            <a:custGeom>
              <a:avLst/>
              <a:gdLst/>
              <a:ahLst/>
              <a:cxnLst>
                <a:cxn ang="0">
                  <a:pos x="66" y="1250"/>
                </a:cxn>
                <a:cxn ang="0">
                  <a:pos x="58" y="1244"/>
                </a:cxn>
                <a:cxn ang="0">
                  <a:pos x="58" y="1224"/>
                </a:cxn>
                <a:cxn ang="0">
                  <a:pos x="80" y="1168"/>
                </a:cxn>
                <a:cxn ang="0">
                  <a:pos x="111" y="1115"/>
                </a:cxn>
                <a:cxn ang="0">
                  <a:pos x="129" y="1073"/>
                </a:cxn>
                <a:cxn ang="0">
                  <a:pos x="141" y="1041"/>
                </a:cxn>
                <a:cxn ang="0">
                  <a:pos x="168" y="991"/>
                </a:cxn>
                <a:cxn ang="0">
                  <a:pos x="192" y="918"/>
                </a:cxn>
                <a:cxn ang="0">
                  <a:pos x="210" y="838"/>
                </a:cxn>
                <a:cxn ang="0">
                  <a:pos x="214" y="595"/>
                </a:cxn>
                <a:cxn ang="0">
                  <a:pos x="208" y="491"/>
                </a:cxn>
                <a:cxn ang="0">
                  <a:pos x="202" y="417"/>
                </a:cxn>
                <a:cxn ang="0">
                  <a:pos x="188" y="367"/>
                </a:cxn>
                <a:cxn ang="0">
                  <a:pos x="177" y="333"/>
                </a:cxn>
                <a:cxn ang="0">
                  <a:pos x="155" y="256"/>
                </a:cxn>
                <a:cxn ang="0">
                  <a:pos x="115" y="170"/>
                </a:cxn>
                <a:cxn ang="0">
                  <a:pos x="92" y="127"/>
                </a:cxn>
                <a:cxn ang="0">
                  <a:pos x="70" y="97"/>
                </a:cxn>
                <a:cxn ang="0">
                  <a:pos x="49" y="68"/>
                </a:cxn>
                <a:cxn ang="0">
                  <a:pos x="40" y="49"/>
                </a:cxn>
                <a:cxn ang="0">
                  <a:pos x="21" y="37"/>
                </a:cxn>
                <a:cxn ang="0">
                  <a:pos x="7" y="31"/>
                </a:cxn>
                <a:cxn ang="0">
                  <a:pos x="0" y="15"/>
                </a:cxn>
                <a:cxn ang="0">
                  <a:pos x="8" y="3"/>
                </a:cxn>
                <a:cxn ang="0">
                  <a:pos x="17" y="0"/>
                </a:cxn>
                <a:cxn ang="0">
                  <a:pos x="47" y="11"/>
                </a:cxn>
                <a:cxn ang="0">
                  <a:pos x="71" y="33"/>
                </a:cxn>
                <a:cxn ang="0">
                  <a:pos x="82" y="52"/>
                </a:cxn>
                <a:cxn ang="0">
                  <a:pos x="98" y="71"/>
                </a:cxn>
                <a:cxn ang="0">
                  <a:pos x="135" y="132"/>
                </a:cxn>
                <a:cxn ang="0">
                  <a:pos x="156" y="180"/>
                </a:cxn>
                <a:cxn ang="0">
                  <a:pos x="182" y="226"/>
                </a:cxn>
                <a:cxn ang="0">
                  <a:pos x="204" y="297"/>
                </a:cxn>
                <a:cxn ang="0">
                  <a:pos x="226" y="368"/>
                </a:cxn>
                <a:cxn ang="0">
                  <a:pos x="237" y="407"/>
                </a:cxn>
                <a:cxn ang="0">
                  <a:pos x="249" y="512"/>
                </a:cxn>
                <a:cxn ang="0">
                  <a:pos x="253" y="612"/>
                </a:cxn>
                <a:cxn ang="0">
                  <a:pos x="250" y="709"/>
                </a:cxn>
                <a:cxn ang="0">
                  <a:pos x="249" y="812"/>
                </a:cxn>
                <a:cxn ang="0">
                  <a:pos x="237" y="895"/>
                </a:cxn>
                <a:cxn ang="0">
                  <a:pos x="225" y="939"/>
                </a:cxn>
                <a:cxn ang="0">
                  <a:pos x="208" y="993"/>
                </a:cxn>
                <a:cxn ang="0">
                  <a:pos x="188" y="1031"/>
                </a:cxn>
                <a:cxn ang="0">
                  <a:pos x="168" y="1070"/>
                </a:cxn>
                <a:cxn ang="0">
                  <a:pos x="150" y="1114"/>
                </a:cxn>
                <a:cxn ang="0">
                  <a:pos x="122" y="1164"/>
                </a:cxn>
                <a:cxn ang="0">
                  <a:pos x="94" y="1224"/>
                </a:cxn>
                <a:cxn ang="0">
                  <a:pos x="90" y="1241"/>
                </a:cxn>
                <a:cxn ang="0">
                  <a:pos x="73" y="1251"/>
                </a:cxn>
              </a:cxnLst>
              <a:rect l="0" t="0" r="r" b="b"/>
              <a:pathLst>
                <a:path w="254" h="1251">
                  <a:moveTo>
                    <a:pt x="73" y="1251"/>
                  </a:moveTo>
                  <a:lnTo>
                    <a:pt x="73" y="1251"/>
                  </a:lnTo>
                  <a:lnTo>
                    <a:pt x="69" y="1251"/>
                  </a:lnTo>
                  <a:lnTo>
                    <a:pt x="66" y="1250"/>
                  </a:lnTo>
                  <a:lnTo>
                    <a:pt x="62" y="1249"/>
                  </a:lnTo>
                  <a:lnTo>
                    <a:pt x="59" y="1246"/>
                  </a:lnTo>
                  <a:lnTo>
                    <a:pt x="59" y="1246"/>
                  </a:lnTo>
                  <a:lnTo>
                    <a:pt x="58" y="1244"/>
                  </a:lnTo>
                  <a:lnTo>
                    <a:pt x="57" y="1241"/>
                  </a:lnTo>
                  <a:lnTo>
                    <a:pt x="56" y="1235"/>
                  </a:lnTo>
                  <a:lnTo>
                    <a:pt x="56" y="1235"/>
                  </a:lnTo>
                  <a:lnTo>
                    <a:pt x="58" y="1224"/>
                  </a:lnTo>
                  <a:lnTo>
                    <a:pt x="61" y="1211"/>
                  </a:lnTo>
                  <a:lnTo>
                    <a:pt x="66" y="1198"/>
                  </a:lnTo>
                  <a:lnTo>
                    <a:pt x="72" y="1183"/>
                  </a:lnTo>
                  <a:lnTo>
                    <a:pt x="80" y="1168"/>
                  </a:lnTo>
                  <a:lnTo>
                    <a:pt x="89" y="1151"/>
                  </a:lnTo>
                  <a:lnTo>
                    <a:pt x="100" y="1134"/>
                  </a:lnTo>
                  <a:lnTo>
                    <a:pt x="111" y="1115"/>
                  </a:lnTo>
                  <a:lnTo>
                    <a:pt x="111" y="1115"/>
                  </a:lnTo>
                  <a:lnTo>
                    <a:pt x="117" y="1105"/>
                  </a:lnTo>
                  <a:lnTo>
                    <a:pt x="121" y="1095"/>
                  </a:lnTo>
                  <a:lnTo>
                    <a:pt x="129" y="1073"/>
                  </a:lnTo>
                  <a:lnTo>
                    <a:pt x="129" y="1073"/>
                  </a:lnTo>
                  <a:lnTo>
                    <a:pt x="135" y="1056"/>
                  </a:lnTo>
                  <a:lnTo>
                    <a:pt x="138" y="1049"/>
                  </a:lnTo>
                  <a:lnTo>
                    <a:pt x="141" y="1041"/>
                  </a:lnTo>
                  <a:lnTo>
                    <a:pt x="141" y="1041"/>
                  </a:lnTo>
                  <a:lnTo>
                    <a:pt x="151" y="1022"/>
                  </a:lnTo>
                  <a:lnTo>
                    <a:pt x="151" y="1022"/>
                  </a:lnTo>
                  <a:lnTo>
                    <a:pt x="161" y="1007"/>
                  </a:lnTo>
                  <a:lnTo>
                    <a:pt x="168" y="991"/>
                  </a:lnTo>
                  <a:lnTo>
                    <a:pt x="175" y="976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92" y="918"/>
                  </a:lnTo>
                  <a:lnTo>
                    <a:pt x="192" y="918"/>
                  </a:lnTo>
                  <a:lnTo>
                    <a:pt x="200" y="887"/>
                  </a:lnTo>
                  <a:lnTo>
                    <a:pt x="207" y="855"/>
                  </a:lnTo>
                  <a:lnTo>
                    <a:pt x="210" y="838"/>
                  </a:lnTo>
                  <a:lnTo>
                    <a:pt x="212" y="823"/>
                  </a:lnTo>
                  <a:lnTo>
                    <a:pt x="214" y="806"/>
                  </a:lnTo>
                  <a:lnTo>
                    <a:pt x="214" y="789"/>
                  </a:lnTo>
                  <a:lnTo>
                    <a:pt x="214" y="595"/>
                  </a:lnTo>
                  <a:lnTo>
                    <a:pt x="214" y="595"/>
                  </a:lnTo>
                  <a:lnTo>
                    <a:pt x="214" y="569"/>
                  </a:lnTo>
                  <a:lnTo>
                    <a:pt x="212" y="543"/>
                  </a:lnTo>
                  <a:lnTo>
                    <a:pt x="208" y="491"/>
                  </a:lnTo>
                  <a:lnTo>
                    <a:pt x="208" y="491"/>
                  </a:lnTo>
                  <a:lnTo>
                    <a:pt x="204" y="454"/>
                  </a:lnTo>
                  <a:lnTo>
                    <a:pt x="202" y="417"/>
                  </a:lnTo>
                  <a:lnTo>
                    <a:pt x="202" y="417"/>
                  </a:lnTo>
                  <a:lnTo>
                    <a:pt x="200" y="404"/>
                  </a:lnTo>
                  <a:lnTo>
                    <a:pt x="197" y="391"/>
                  </a:lnTo>
                  <a:lnTo>
                    <a:pt x="193" y="380"/>
                  </a:lnTo>
                  <a:lnTo>
                    <a:pt x="188" y="367"/>
                  </a:lnTo>
                  <a:lnTo>
                    <a:pt x="188" y="367"/>
                  </a:lnTo>
                  <a:lnTo>
                    <a:pt x="182" y="354"/>
                  </a:lnTo>
                  <a:lnTo>
                    <a:pt x="178" y="340"/>
                  </a:lnTo>
                  <a:lnTo>
                    <a:pt x="177" y="333"/>
                  </a:lnTo>
                  <a:lnTo>
                    <a:pt x="177" y="333"/>
                  </a:lnTo>
                  <a:lnTo>
                    <a:pt x="167" y="294"/>
                  </a:lnTo>
                  <a:lnTo>
                    <a:pt x="155" y="256"/>
                  </a:lnTo>
                  <a:lnTo>
                    <a:pt x="155" y="256"/>
                  </a:lnTo>
                  <a:lnTo>
                    <a:pt x="147" y="234"/>
                  </a:lnTo>
                  <a:lnTo>
                    <a:pt x="138" y="212"/>
                  </a:lnTo>
                  <a:lnTo>
                    <a:pt x="126" y="192"/>
                  </a:lnTo>
                  <a:lnTo>
                    <a:pt x="115" y="170"/>
                  </a:lnTo>
                  <a:lnTo>
                    <a:pt x="115" y="170"/>
                  </a:lnTo>
                  <a:lnTo>
                    <a:pt x="103" y="148"/>
                  </a:lnTo>
                  <a:lnTo>
                    <a:pt x="92" y="127"/>
                  </a:lnTo>
                  <a:lnTo>
                    <a:pt x="92" y="127"/>
                  </a:lnTo>
                  <a:lnTo>
                    <a:pt x="87" y="118"/>
                  </a:lnTo>
                  <a:lnTo>
                    <a:pt x="82" y="111"/>
                  </a:lnTo>
                  <a:lnTo>
                    <a:pt x="70" y="97"/>
                  </a:lnTo>
                  <a:lnTo>
                    <a:pt x="70" y="97"/>
                  </a:lnTo>
                  <a:lnTo>
                    <a:pt x="60" y="8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49" y="68"/>
                  </a:lnTo>
                  <a:lnTo>
                    <a:pt x="46" y="62"/>
                  </a:lnTo>
                  <a:lnTo>
                    <a:pt x="46" y="62"/>
                  </a:lnTo>
                  <a:lnTo>
                    <a:pt x="42" y="52"/>
                  </a:lnTo>
                  <a:lnTo>
                    <a:pt x="40" y="49"/>
                  </a:lnTo>
                  <a:lnTo>
                    <a:pt x="37" y="45"/>
                  </a:lnTo>
                  <a:lnTo>
                    <a:pt x="32" y="42"/>
                  </a:lnTo>
                  <a:lnTo>
                    <a:pt x="27" y="39"/>
                  </a:lnTo>
                  <a:lnTo>
                    <a:pt x="21" y="37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9" y="33"/>
                  </a:lnTo>
                  <a:lnTo>
                    <a:pt x="7" y="31"/>
                  </a:lnTo>
                  <a:lnTo>
                    <a:pt x="4" y="29"/>
                  </a:lnTo>
                  <a:lnTo>
                    <a:pt x="3" y="27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6" y="5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36" y="5"/>
                  </a:lnTo>
                  <a:lnTo>
                    <a:pt x="47" y="11"/>
                  </a:lnTo>
                  <a:lnTo>
                    <a:pt x="57" y="19"/>
                  </a:lnTo>
                  <a:lnTo>
                    <a:pt x="69" y="30"/>
                  </a:lnTo>
                  <a:lnTo>
                    <a:pt x="69" y="30"/>
                  </a:lnTo>
                  <a:lnTo>
                    <a:pt x="71" y="33"/>
                  </a:lnTo>
                  <a:lnTo>
                    <a:pt x="74" y="37"/>
                  </a:lnTo>
                  <a:lnTo>
                    <a:pt x="78" y="44"/>
                  </a:lnTo>
                  <a:lnTo>
                    <a:pt x="78" y="44"/>
                  </a:lnTo>
                  <a:lnTo>
                    <a:pt x="82" y="52"/>
                  </a:lnTo>
                  <a:lnTo>
                    <a:pt x="84" y="57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98" y="71"/>
                  </a:lnTo>
                  <a:lnTo>
                    <a:pt x="107" y="83"/>
                  </a:lnTo>
                  <a:lnTo>
                    <a:pt x="114" y="95"/>
                  </a:lnTo>
                  <a:lnTo>
                    <a:pt x="121" y="107"/>
                  </a:lnTo>
                  <a:lnTo>
                    <a:pt x="135" y="132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64" y="194"/>
                  </a:lnTo>
                  <a:lnTo>
                    <a:pt x="171" y="206"/>
                  </a:lnTo>
                  <a:lnTo>
                    <a:pt x="171" y="206"/>
                  </a:lnTo>
                  <a:lnTo>
                    <a:pt x="182" y="226"/>
                  </a:lnTo>
                  <a:lnTo>
                    <a:pt x="186" y="236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204" y="297"/>
                  </a:lnTo>
                  <a:lnTo>
                    <a:pt x="215" y="342"/>
                  </a:lnTo>
                  <a:lnTo>
                    <a:pt x="215" y="342"/>
                  </a:lnTo>
                  <a:lnTo>
                    <a:pt x="220" y="355"/>
                  </a:lnTo>
                  <a:lnTo>
                    <a:pt x="226" y="368"/>
                  </a:lnTo>
                  <a:lnTo>
                    <a:pt x="226" y="368"/>
                  </a:lnTo>
                  <a:lnTo>
                    <a:pt x="233" y="388"/>
                  </a:lnTo>
                  <a:lnTo>
                    <a:pt x="235" y="397"/>
                  </a:lnTo>
                  <a:lnTo>
                    <a:pt x="237" y="407"/>
                  </a:lnTo>
                  <a:lnTo>
                    <a:pt x="237" y="407"/>
                  </a:lnTo>
                  <a:lnTo>
                    <a:pt x="244" y="466"/>
                  </a:lnTo>
                  <a:lnTo>
                    <a:pt x="244" y="466"/>
                  </a:lnTo>
                  <a:lnTo>
                    <a:pt x="249" y="512"/>
                  </a:lnTo>
                  <a:lnTo>
                    <a:pt x="249" y="512"/>
                  </a:lnTo>
                  <a:lnTo>
                    <a:pt x="253" y="545"/>
                  </a:lnTo>
                  <a:lnTo>
                    <a:pt x="254" y="579"/>
                  </a:lnTo>
                  <a:lnTo>
                    <a:pt x="253" y="612"/>
                  </a:lnTo>
                  <a:lnTo>
                    <a:pt x="251" y="646"/>
                  </a:lnTo>
                  <a:lnTo>
                    <a:pt x="251" y="646"/>
                  </a:lnTo>
                  <a:lnTo>
                    <a:pt x="250" y="677"/>
                  </a:lnTo>
                  <a:lnTo>
                    <a:pt x="250" y="709"/>
                  </a:lnTo>
                  <a:lnTo>
                    <a:pt x="250" y="727"/>
                  </a:lnTo>
                  <a:lnTo>
                    <a:pt x="250" y="727"/>
                  </a:lnTo>
                  <a:lnTo>
                    <a:pt x="250" y="770"/>
                  </a:lnTo>
                  <a:lnTo>
                    <a:pt x="249" y="812"/>
                  </a:lnTo>
                  <a:lnTo>
                    <a:pt x="247" y="832"/>
                  </a:lnTo>
                  <a:lnTo>
                    <a:pt x="245" y="853"/>
                  </a:lnTo>
                  <a:lnTo>
                    <a:pt x="241" y="875"/>
                  </a:lnTo>
                  <a:lnTo>
                    <a:pt x="237" y="895"/>
                  </a:lnTo>
                  <a:lnTo>
                    <a:pt x="237" y="895"/>
                  </a:lnTo>
                  <a:lnTo>
                    <a:pt x="231" y="917"/>
                  </a:lnTo>
                  <a:lnTo>
                    <a:pt x="225" y="939"/>
                  </a:lnTo>
                  <a:lnTo>
                    <a:pt x="225" y="939"/>
                  </a:lnTo>
                  <a:lnTo>
                    <a:pt x="217" y="959"/>
                  </a:lnTo>
                  <a:lnTo>
                    <a:pt x="212" y="981"/>
                  </a:lnTo>
                  <a:lnTo>
                    <a:pt x="212" y="981"/>
                  </a:lnTo>
                  <a:lnTo>
                    <a:pt x="208" y="993"/>
                  </a:lnTo>
                  <a:lnTo>
                    <a:pt x="202" y="1006"/>
                  </a:lnTo>
                  <a:lnTo>
                    <a:pt x="196" y="1018"/>
                  </a:lnTo>
                  <a:lnTo>
                    <a:pt x="188" y="1031"/>
                  </a:lnTo>
                  <a:lnTo>
                    <a:pt x="188" y="1031"/>
                  </a:lnTo>
                  <a:lnTo>
                    <a:pt x="177" y="1050"/>
                  </a:lnTo>
                  <a:lnTo>
                    <a:pt x="173" y="1059"/>
                  </a:lnTo>
                  <a:lnTo>
                    <a:pt x="168" y="1070"/>
                  </a:lnTo>
                  <a:lnTo>
                    <a:pt x="168" y="1070"/>
                  </a:lnTo>
                  <a:lnTo>
                    <a:pt x="164" y="1082"/>
                  </a:lnTo>
                  <a:lnTo>
                    <a:pt x="164" y="1082"/>
                  </a:lnTo>
                  <a:lnTo>
                    <a:pt x="157" y="1099"/>
                  </a:lnTo>
                  <a:lnTo>
                    <a:pt x="150" y="1114"/>
                  </a:lnTo>
                  <a:lnTo>
                    <a:pt x="143" y="1130"/>
                  </a:lnTo>
                  <a:lnTo>
                    <a:pt x="135" y="1144"/>
                  </a:lnTo>
                  <a:lnTo>
                    <a:pt x="135" y="1144"/>
                  </a:lnTo>
                  <a:lnTo>
                    <a:pt x="122" y="1164"/>
                  </a:lnTo>
                  <a:lnTo>
                    <a:pt x="109" y="1188"/>
                  </a:lnTo>
                  <a:lnTo>
                    <a:pt x="103" y="1201"/>
                  </a:lnTo>
                  <a:lnTo>
                    <a:pt x="98" y="1213"/>
                  </a:lnTo>
                  <a:lnTo>
                    <a:pt x="94" y="1224"/>
                  </a:lnTo>
                  <a:lnTo>
                    <a:pt x="92" y="1234"/>
                  </a:lnTo>
                  <a:lnTo>
                    <a:pt x="92" y="1234"/>
                  </a:lnTo>
                  <a:lnTo>
                    <a:pt x="91" y="1238"/>
                  </a:lnTo>
                  <a:lnTo>
                    <a:pt x="90" y="1241"/>
                  </a:lnTo>
                  <a:lnTo>
                    <a:pt x="88" y="1244"/>
                  </a:lnTo>
                  <a:lnTo>
                    <a:pt x="85" y="1246"/>
                  </a:lnTo>
                  <a:lnTo>
                    <a:pt x="79" y="1250"/>
                  </a:lnTo>
                  <a:lnTo>
                    <a:pt x="73" y="1251"/>
                  </a:lnTo>
                  <a:lnTo>
                    <a:pt x="73" y="125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799" name="Freeform 415"/>
            <p:cNvSpPr/>
            <p:nvPr/>
          </p:nvSpPr>
          <p:spPr bwMode="auto">
            <a:xfrm>
              <a:off x="5618163" y="3146425"/>
              <a:ext cx="193675" cy="657225"/>
            </a:xfrm>
            <a:custGeom>
              <a:avLst/>
              <a:gdLst/>
              <a:ahLst/>
              <a:cxnLst>
                <a:cxn ang="0">
                  <a:pos x="29" y="1241"/>
                </a:cxn>
                <a:cxn ang="0">
                  <a:pos x="21" y="1231"/>
                </a:cxn>
                <a:cxn ang="0">
                  <a:pos x="22" y="1216"/>
                </a:cxn>
                <a:cxn ang="0">
                  <a:pos x="37" y="1201"/>
                </a:cxn>
                <a:cxn ang="0">
                  <a:pos x="66" y="1186"/>
                </a:cxn>
                <a:cxn ang="0">
                  <a:pos x="125" y="1154"/>
                </a:cxn>
                <a:cxn ang="0">
                  <a:pos x="154" y="1122"/>
                </a:cxn>
                <a:cxn ang="0">
                  <a:pos x="200" y="1069"/>
                </a:cxn>
                <a:cxn ang="0">
                  <a:pos x="251" y="1009"/>
                </a:cxn>
                <a:cxn ang="0">
                  <a:pos x="273" y="965"/>
                </a:cxn>
                <a:cxn ang="0">
                  <a:pos x="314" y="827"/>
                </a:cxn>
                <a:cxn ang="0">
                  <a:pos x="325" y="757"/>
                </a:cxn>
                <a:cxn ang="0">
                  <a:pos x="330" y="644"/>
                </a:cxn>
                <a:cxn ang="0">
                  <a:pos x="324" y="570"/>
                </a:cxn>
                <a:cxn ang="0">
                  <a:pos x="305" y="434"/>
                </a:cxn>
                <a:cxn ang="0">
                  <a:pos x="288" y="354"/>
                </a:cxn>
                <a:cxn ang="0">
                  <a:pos x="257" y="277"/>
                </a:cxn>
                <a:cxn ang="0">
                  <a:pos x="238" y="239"/>
                </a:cxn>
                <a:cxn ang="0">
                  <a:pos x="207" y="198"/>
                </a:cxn>
                <a:cxn ang="0">
                  <a:pos x="187" y="173"/>
                </a:cxn>
                <a:cxn ang="0">
                  <a:pos x="167" y="148"/>
                </a:cxn>
                <a:cxn ang="0">
                  <a:pos x="132" y="123"/>
                </a:cxn>
                <a:cxn ang="0">
                  <a:pos x="63" y="65"/>
                </a:cxn>
                <a:cxn ang="0">
                  <a:pos x="13" y="39"/>
                </a:cxn>
                <a:cxn ang="0">
                  <a:pos x="1" y="27"/>
                </a:cxn>
                <a:cxn ang="0">
                  <a:pos x="1" y="13"/>
                </a:cxn>
                <a:cxn ang="0">
                  <a:pos x="8" y="2"/>
                </a:cxn>
                <a:cxn ang="0">
                  <a:pos x="23" y="1"/>
                </a:cxn>
                <a:cxn ang="0">
                  <a:pos x="34" y="9"/>
                </a:cxn>
                <a:cxn ang="0">
                  <a:pos x="64" y="23"/>
                </a:cxn>
                <a:cxn ang="0">
                  <a:pos x="139" y="80"/>
                </a:cxn>
                <a:cxn ang="0">
                  <a:pos x="178" y="111"/>
                </a:cxn>
                <a:cxn ang="0">
                  <a:pos x="234" y="172"/>
                </a:cxn>
                <a:cxn ang="0">
                  <a:pos x="281" y="244"/>
                </a:cxn>
                <a:cxn ang="0">
                  <a:pos x="313" y="317"/>
                </a:cxn>
                <a:cxn ang="0">
                  <a:pos x="342" y="432"/>
                </a:cxn>
                <a:cxn ang="0">
                  <a:pos x="356" y="550"/>
                </a:cxn>
                <a:cxn ang="0">
                  <a:pos x="366" y="650"/>
                </a:cxn>
                <a:cxn ang="0">
                  <a:pos x="364" y="730"/>
                </a:cxn>
                <a:cxn ang="0">
                  <a:pos x="361" y="791"/>
                </a:cxn>
                <a:cxn ang="0">
                  <a:pos x="348" y="839"/>
                </a:cxn>
                <a:cxn ang="0">
                  <a:pos x="325" y="927"/>
                </a:cxn>
                <a:cxn ang="0">
                  <a:pos x="304" y="984"/>
                </a:cxn>
                <a:cxn ang="0">
                  <a:pos x="258" y="1059"/>
                </a:cxn>
                <a:cxn ang="0">
                  <a:pos x="192" y="1135"/>
                </a:cxn>
                <a:cxn ang="0">
                  <a:pos x="170" y="1160"/>
                </a:cxn>
                <a:cxn ang="0">
                  <a:pos x="132" y="1196"/>
                </a:cxn>
                <a:cxn ang="0">
                  <a:pos x="104" y="1207"/>
                </a:cxn>
                <a:cxn ang="0">
                  <a:pos x="65" y="1224"/>
                </a:cxn>
                <a:cxn ang="0">
                  <a:pos x="53" y="1235"/>
                </a:cxn>
                <a:cxn ang="0">
                  <a:pos x="39" y="1244"/>
                </a:cxn>
              </a:cxnLst>
              <a:rect l="0" t="0" r="r" b="b"/>
              <a:pathLst>
                <a:path w="366" h="1244">
                  <a:moveTo>
                    <a:pt x="39" y="1244"/>
                  </a:moveTo>
                  <a:lnTo>
                    <a:pt x="39" y="1244"/>
                  </a:lnTo>
                  <a:lnTo>
                    <a:pt x="34" y="1243"/>
                  </a:lnTo>
                  <a:lnTo>
                    <a:pt x="29" y="1241"/>
                  </a:lnTo>
                  <a:lnTo>
                    <a:pt x="25" y="1238"/>
                  </a:lnTo>
                  <a:lnTo>
                    <a:pt x="22" y="1234"/>
                  </a:lnTo>
                  <a:lnTo>
                    <a:pt x="22" y="1234"/>
                  </a:lnTo>
                  <a:lnTo>
                    <a:pt x="21" y="1231"/>
                  </a:lnTo>
                  <a:lnTo>
                    <a:pt x="20" y="1227"/>
                  </a:lnTo>
                  <a:lnTo>
                    <a:pt x="20" y="1222"/>
                  </a:lnTo>
                  <a:lnTo>
                    <a:pt x="22" y="1216"/>
                  </a:lnTo>
                  <a:lnTo>
                    <a:pt x="22" y="1216"/>
                  </a:lnTo>
                  <a:lnTo>
                    <a:pt x="25" y="1211"/>
                  </a:lnTo>
                  <a:lnTo>
                    <a:pt x="29" y="1207"/>
                  </a:lnTo>
                  <a:lnTo>
                    <a:pt x="33" y="1204"/>
                  </a:lnTo>
                  <a:lnTo>
                    <a:pt x="37" y="1201"/>
                  </a:lnTo>
                  <a:lnTo>
                    <a:pt x="48" y="1195"/>
                  </a:lnTo>
                  <a:lnTo>
                    <a:pt x="59" y="1190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91" y="1175"/>
                  </a:lnTo>
                  <a:lnTo>
                    <a:pt x="103" y="1169"/>
                  </a:lnTo>
                  <a:lnTo>
                    <a:pt x="115" y="1162"/>
                  </a:lnTo>
                  <a:lnTo>
                    <a:pt x="125" y="1154"/>
                  </a:lnTo>
                  <a:lnTo>
                    <a:pt x="135" y="1145"/>
                  </a:lnTo>
                  <a:lnTo>
                    <a:pt x="145" y="1135"/>
                  </a:lnTo>
                  <a:lnTo>
                    <a:pt x="154" y="1122"/>
                  </a:lnTo>
                  <a:lnTo>
                    <a:pt x="154" y="1122"/>
                  </a:lnTo>
                  <a:lnTo>
                    <a:pt x="165" y="1108"/>
                  </a:lnTo>
                  <a:lnTo>
                    <a:pt x="177" y="1095"/>
                  </a:lnTo>
                  <a:lnTo>
                    <a:pt x="200" y="1069"/>
                  </a:lnTo>
                  <a:lnTo>
                    <a:pt x="200" y="1069"/>
                  </a:lnTo>
                  <a:lnTo>
                    <a:pt x="218" y="1050"/>
                  </a:lnTo>
                  <a:lnTo>
                    <a:pt x="236" y="1030"/>
                  </a:lnTo>
                  <a:lnTo>
                    <a:pt x="244" y="1020"/>
                  </a:lnTo>
                  <a:lnTo>
                    <a:pt x="251" y="1009"/>
                  </a:lnTo>
                  <a:lnTo>
                    <a:pt x="258" y="997"/>
                  </a:lnTo>
                  <a:lnTo>
                    <a:pt x="263" y="985"/>
                  </a:lnTo>
                  <a:lnTo>
                    <a:pt x="263" y="985"/>
                  </a:lnTo>
                  <a:lnTo>
                    <a:pt x="273" y="965"/>
                  </a:lnTo>
                  <a:lnTo>
                    <a:pt x="280" y="946"/>
                  </a:lnTo>
                  <a:lnTo>
                    <a:pt x="293" y="905"/>
                  </a:lnTo>
                  <a:lnTo>
                    <a:pt x="305" y="866"/>
                  </a:lnTo>
                  <a:lnTo>
                    <a:pt x="314" y="827"/>
                  </a:lnTo>
                  <a:lnTo>
                    <a:pt x="314" y="827"/>
                  </a:lnTo>
                  <a:lnTo>
                    <a:pt x="319" y="804"/>
                  </a:lnTo>
                  <a:lnTo>
                    <a:pt x="323" y="780"/>
                  </a:lnTo>
                  <a:lnTo>
                    <a:pt x="325" y="757"/>
                  </a:lnTo>
                  <a:lnTo>
                    <a:pt x="327" y="734"/>
                  </a:lnTo>
                  <a:lnTo>
                    <a:pt x="330" y="711"/>
                  </a:lnTo>
                  <a:lnTo>
                    <a:pt x="330" y="689"/>
                  </a:lnTo>
                  <a:lnTo>
                    <a:pt x="330" y="644"/>
                  </a:lnTo>
                  <a:lnTo>
                    <a:pt x="330" y="644"/>
                  </a:lnTo>
                  <a:lnTo>
                    <a:pt x="328" y="619"/>
                  </a:lnTo>
                  <a:lnTo>
                    <a:pt x="327" y="595"/>
                  </a:lnTo>
                  <a:lnTo>
                    <a:pt x="324" y="570"/>
                  </a:lnTo>
                  <a:lnTo>
                    <a:pt x="322" y="545"/>
                  </a:lnTo>
                  <a:lnTo>
                    <a:pt x="315" y="496"/>
                  </a:lnTo>
                  <a:lnTo>
                    <a:pt x="307" y="447"/>
                  </a:lnTo>
                  <a:lnTo>
                    <a:pt x="305" y="434"/>
                  </a:lnTo>
                  <a:lnTo>
                    <a:pt x="305" y="434"/>
                  </a:lnTo>
                  <a:lnTo>
                    <a:pt x="298" y="394"/>
                  </a:lnTo>
                  <a:lnTo>
                    <a:pt x="293" y="374"/>
                  </a:lnTo>
                  <a:lnTo>
                    <a:pt x="288" y="354"/>
                  </a:lnTo>
                  <a:lnTo>
                    <a:pt x="282" y="333"/>
                  </a:lnTo>
                  <a:lnTo>
                    <a:pt x="275" y="314"/>
                  </a:lnTo>
                  <a:lnTo>
                    <a:pt x="267" y="295"/>
                  </a:lnTo>
                  <a:lnTo>
                    <a:pt x="257" y="277"/>
                  </a:lnTo>
                  <a:lnTo>
                    <a:pt x="257" y="277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38" y="239"/>
                  </a:lnTo>
                  <a:lnTo>
                    <a:pt x="229" y="224"/>
                  </a:lnTo>
                  <a:lnTo>
                    <a:pt x="219" y="210"/>
                  </a:lnTo>
                  <a:lnTo>
                    <a:pt x="213" y="203"/>
                  </a:lnTo>
                  <a:lnTo>
                    <a:pt x="207" y="198"/>
                  </a:lnTo>
                  <a:lnTo>
                    <a:pt x="207" y="198"/>
                  </a:lnTo>
                  <a:lnTo>
                    <a:pt x="201" y="193"/>
                  </a:lnTo>
                  <a:lnTo>
                    <a:pt x="196" y="187"/>
                  </a:lnTo>
                  <a:lnTo>
                    <a:pt x="187" y="173"/>
                  </a:lnTo>
                  <a:lnTo>
                    <a:pt x="187" y="173"/>
                  </a:lnTo>
                  <a:lnTo>
                    <a:pt x="181" y="165"/>
                  </a:lnTo>
                  <a:lnTo>
                    <a:pt x="175" y="157"/>
                  </a:lnTo>
                  <a:lnTo>
                    <a:pt x="167" y="148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46" y="133"/>
                  </a:lnTo>
                  <a:lnTo>
                    <a:pt x="132" y="123"/>
                  </a:lnTo>
                  <a:lnTo>
                    <a:pt x="105" y="100"/>
                  </a:lnTo>
                  <a:lnTo>
                    <a:pt x="105" y="100"/>
                  </a:lnTo>
                  <a:lnTo>
                    <a:pt x="85" y="82"/>
                  </a:lnTo>
                  <a:lnTo>
                    <a:pt x="63" y="65"/>
                  </a:lnTo>
                  <a:lnTo>
                    <a:pt x="52" y="57"/>
                  </a:lnTo>
                  <a:lnTo>
                    <a:pt x="39" y="50"/>
                  </a:lnTo>
                  <a:lnTo>
                    <a:pt x="27" y="44"/>
                  </a:lnTo>
                  <a:lnTo>
                    <a:pt x="13" y="39"/>
                  </a:lnTo>
                  <a:lnTo>
                    <a:pt x="13" y="39"/>
                  </a:lnTo>
                  <a:lnTo>
                    <a:pt x="8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8" y="2"/>
                  </a:lnTo>
                  <a:lnTo>
                    <a:pt x="11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51" y="15"/>
                  </a:lnTo>
                  <a:lnTo>
                    <a:pt x="64" y="23"/>
                  </a:lnTo>
                  <a:lnTo>
                    <a:pt x="77" y="32"/>
                  </a:lnTo>
                  <a:lnTo>
                    <a:pt x="90" y="40"/>
                  </a:lnTo>
                  <a:lnTo>
                    <a:pt x="115" y="6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58" y="96"/>
                  </a:lnTo>
                  <a:lnTo>
                    <a:pt x="178" y="111"/>
                  </a:lnTo>
                  <a:lnTo>
                    <a:pt x="178" y="111"/>
                  </a:lnTo>
                  <a:lnTo>
                    <a:pt x="193" y="125"/>
                  </a:lnTo>
                  <a:lnTo>
                    <a:pt x="208" y="139"/>
                  </a:lnTo>
                  <a:lnTo>
                    <a:pt x="222" y="156"/>
                  </a:lnTo>
                  <a:lnTo>
                    <a:pt x="234" y="172"/>
                  </a:lnTo>
                  <a:lnTo>
                    <a:pt x="247" y="190"/>
                  </a:lnTo>
                  <a:lnTo>
                    <a:pt x="258" y="208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90" y="262"/>
                  </a:lnTo>
                  <a:lnTo>
                    <a:pt x="299" y="281"/>
                  </a:lnTo>
                  <a:lnTo>
                    <a:pt x="307" y="298"/>
                  </a:lnTo>
                  <a:lnTo>
                    <a:pt x="313" y="317"/>
                  </a:lnTo>
                  <a:lnTo>
                    <a:pt x="319" y="335"/>
                  </a:lnTo>
                  <a:lnTo>
                    <a:pt x="325" y="355"/>
                  </a:lnTo>
                  <a:lnTo>
                    <a:pt x="335" y="393"/>
                  </a:lnTo>
                  <a:lnTo>
                    <a:pt x="342" y="432"/>
                  </a:lnTo>
                  <a:lnTo>
                    <a:pt x="347" y="472"/>
                  </a:lnTo>
                  <a:lnTo>
                    <a:pt x="352" y="511"/>
                  </a:lnTo>
                  <a:lnTo>
                    <a:pt x="356" y="550"/>
                  </a:lnTo>
                  <a:lnTo>
                    <a:pt x="356" y="550"/>
                  </a:lnTo>
                  <a:lnTo>
                    <a:pt x="364" y="615"/>
                  </a:lnTo>
                  <a:lnTo>
                    <a:pt x="364" y="615"/>
                  </a:lnTo>
                  <a:lnTo>
                    <a:pt x="365" y="633"/>
                  </a:lnTo>
                  <a:lnTo>
                    <a:pt x="366" y="650"/>
                  </a:lnTo>
                  <a:lnTo>
                    <a:pt x="365" y="686"/>
                  </a:lnTo>
                  <a:lnTo>
                    <a:pt x="365" y="686"/>
                  </a:lnTo>
                  <a:lnTo>
                    <a:pt x="364" y="723"/>
                  </a:lnTo>
                  <a:lnTo>
                    <a:pt x="364" y="730"/>
                  </a:lnTo>
                  <a:lnTo>
                    <a:pt x="364" y="730"/>
                  </a:lnTo>
                  <a:lnTo>
                    <a:pt x="364" y="751"/>
                  </a:lnTo>
                  <a:lnTo>
                    <a:pt x="363" y="770"/>
                  </a:lnTo>
                  <a:lnTo>
                    <a:pt x="361" y="791"/>
                  </a:lnTo>
                  <a:lnTo>
                    <a:pt x="358" y="800"/>
                  </a:lnTo>
                  <a:lnTo>
                    <a:pt x="355" y="810"/>
                  </a:lnTo>
                  <a:lnTo>
                    <a:pt x="355" y="810"/>
                  </a:lnTo>
                  <a:lnTo>
                    <a:pt x="348" y="839"/>
                  </a:lnTo>
                  <a:lnTo>
                    <a:pt x="341" y="868"/>
                  </a:lnTo>
                  <a:lnTo>
                    <a:pt x="341" y="868"/>
                  </a:lnTo>
                  <a:lnTo>
                    <a:pt x="334" y="897"/>
                  </a:lnTo>
                  <a:lnTo>
                    <a:pt x="325" y="927"/>
                  </a:lnTo>
                  <a:lnTo>
                    <a:pt x="316" y="956"/>
                  </a:lnTo>
                  <a:lnTo>
                    <a:pt x="310" y="971"/>
                  </a:lnTo>
                  <a:lnTo>
                    <a:pt x="304" y="984"/>
                  </a:lnTo>
                  <a:lnTo>
                    <a:pt x="304" y="984"/>
                  </a:lnTo>
                  <a:lnTo>
                    <a:pt x="294" y="1004"/>
                  </a:lnTo>
                  <a:lnTo>
                    <a:pt x="283" y="1022"/>
                  </a:lnTo>
                  <a:lnTo>
                    <a:pt x="271" y="1041"/>
                  </a:lnTo>
                  <a:lnTo>
                    <a:pt x="258" y="1059"/>
                  </a:lnTo>
                  <a:lnTo>
                    <a:pt x="244" y="1078"/>
                  </a:lnTo>
                  <a:lnTo>
                    <a:pt x="228" y="1097"/>
                  </a:lnTo>
                  <a:lnTo>
                    <a:pt x="211" y="1115"/>
                  </a:lnTo>
                  <a:lnTo>
                    <a:pt x="192" y="1135"/>
                  </a:lnTo>
                  <a:lnTo>
                    <a:pt x="192" y="1135"/>
                  </a:lnTo>
                  <a:lnTo>
                    <a:pt x="181" y="1147"/>
                  </a:lnTo>
                  <a:lnTo>
                    <a:pt x="170" y="1160"/>
                  </a:lnTo>
                  <a:lnTo>
                    <a:pt x="170" y="1160"/>
                  </a:lnTo>
                  <a:lnTo>
                    <a:pt x="161" y="1171"/>
                  </a:lnTo>
                  <a:lnTo>
                    <a:pt x="151" y="1181"/>
                  </a:lnTo>
                  <a:lnTo>
                    <a:pt x="139" y="1191"/>
                  </a:lnTo>
                  <a:lnTo>
                    <a:pt x="132" y="1196"/>
                  </a:lnTo>
                  <a:lnTo>
                    <a:pt x="124" y="1200"/>
                  </a:lnTo>
                  <a:lnTo>
                    <a:pt x="124" y="1200"/>
                  </a:lnTo>
                  <a:lnTo>
                    <a:pt x="116" y="1203"/>
                  </a:lnTo>
                  <a:lnTo>
                    <a:pt x="104" y="1207"/>
                  </a:lnTo>
                  <a:lnTo>
                    <a:pt x="104" y="1207"/>
                  </a:lnTo>
                  <a:lnTo>
                    <a:pt x="87" y="1213"/>
                  </a:lnTo>
                  <a:lnTo>
                    <a:pt x="71" y="1221"/>
                  </a:lnTo>
                  <a:lnTo>
                    <a:pt x="65" y="1224"/>
                  </a:lnTo>
                  <a:lnTo>
                    <a:pt x="60" y="1228"/>
                  </a:lnTo>
                  <a:lnTo>
                    <a:pt x="56" y="1231"/>
                  </a:lnTo>
                  <a:lnTo>
                    <a:pt x="53" y="1235"/>
                  </a:lnTo>
                  <a:lnTo>
                    <a:pt x="53" y="1235"/>
                  </a:lnTo>
                  <a:lnTo>
                    <a:pt x="50" y="1240"/>
                  </a:lnTo>
                  <a:lnTo>
                    <a:pt x="47" y="1242"/>
                  </a:lnTo>
                  <a:lnTo>
                    <a:pt x="42" y="1243"/>
                  </a:lnTo>
                  <a:lnTo>
                    <a:pt x="39" y="1244"/>
                  </a:lnTo>
                  <a:lnTo>
                    <a:pt x="39" y="12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8" name="组合 957"/>
          <p:cNvGrpSpPr/>
          <p:nvPr/>
        </p:nvGrpSpPr>
        <p:grpSpPr>
          <a:xfrm>
            <a:off x="7518881" y="3742319"/>
            <a:ext cx="988484" cy="950384"/>
            <a:chOff x="6207126" y="3098800"/>
            <a:chExt cx="741363" cy="712788"/>
          </a:xfrm>
          <a:solidFill>
            <a:srgbClr val="1043AB"/>
          </a:solidFill>
        </p:grpSpPr>
        <p:sp>
          <p:nvSpPr>
            <p:cNvPr id="16800" name="Freeform 416"/>
            <p:cNvSpPr/>
            <p:nvPr/>
          </p:nvSpPr>
          <p:spPr bwMode="auto">
            <a:xfrm>
              <a:off x="6251576" y="3155950"/>
              <a:ext cx="122238" cy="168275"/>
            </a:xfrm>
            <a:custGeom>
              <a:avLst/>
              <a:gdLst/>
              <a:ahLst/>
              <a:cxnLst>
                <a:cxn ang="0">
                  <a:pos x="226" y="0"/>
                </a:cxn>
                <a:cxn ang="0">
                  <a:pos x="226" y="0"/>
                </a:cxn>
                <a:cxn ang="0">
                  <a:pos x="220" y="2"/>
                </a:cxn>
                <a:cxn ang="0">
                  <a:pos x="214" y="5"/>
                </a:cxn>
                <a:cxn ang="0">
                  <a:pos x="208" y="11"/>
                </a:cxn>
                <a:cxn ang="0">
                  <a:pos x="203" y="16"/>
                </a:cxn>
                <a:cxn ang="0">
                  <a:pos x="193" y="27"/>
                </a:cxn>
                <a:cxn ang="0">
                  <a:pos x="185" y="37"/>
                </a:cxn>
                <a:cxn ang="0">
                  <a:pos x="185" y="37"/>
                </a:cxn>
                <a:cxn ang="0">
                  <a:pos x="153" y="80"/>
                </a:cxn>
                <a:cxn ang="0">
                  <a:pos x="121" y="121"/>
                </a:cxn>
                <a:cxn ang="0">
                  <a:pos x="121" y="121"/>
                </a:cxn>
                <a:cxn ang="0">
                  <a:pos x="88" y="167"/>
                </a:cxn>
                <a:cxn ang="0">
                  <a:pos x="56" y="213"/>
                </a:cxn>
                <a:cxn ang="0">
                  <a:pos x="41" y="237"/>
                </a:cxn>
                <a:cxn ang="0">
                  <a:pos x="27" y="261"/>
                </a:cxn>
                <a:cxn ang="0">
                  <a:pos x="14" y="285"/>
                </a:cxn>
                <a:cxn ang="0">
                  <a:pos x="0" y="310"/>
                </a:cxn>
                <a:cxn ang="0">
                  <a:pos x="0" y="310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6" y="317"/>
                </a:cxn>
                <a:cxn ang="0">
                  <a:pos x="7" y="316"/>
                </a:cxn>
                <a:cxn ang="0">
                  <a:pos x="8" y="315"/>
                </a:cxn>
                <a:cxn ang="0">
                  <a:pos x="8" y="315"/>
                </a:cxn>
                <a:cxn ang="0">
                  <a:pos x="20" y="294"/>
                </a:cxn>
                <a:cxn ang="0">
                  <a:pos x="31" y="273"/>
                </a:cxn>
                <a:cxn ang="0">
                  <a:pos x="42" y="252"/>
                </a:cxn>
                <a:cxn ang="0">
                  <a:pos x="55" y="233"/>
                </a:cxn>
                <a:cxn ang="0">
                  <a:pos x="82" y="193"/>
                </a:cxn>
                <a:cxn ang="0">
                  <a:pos x="109" y="154"/>
                </a:cxn>
                <a:cxn ang="0">
                  <a:pos x="109" y="154"/>
                </a:cxn>
                <a:cxn ang="0">
                  <a:pos x="140" y="112"/>
                </a:cxn>
                <a:cxn ang="0">
                  <a:pos x="172" y="71"/>
                </a:cxn>
                <a:cxn ang="0">
                  <a:pos x="172" y="71"/>
                </a:cxn>
                <a:cxn ang="0">
                  <a:pos x="183" y="55"/>
                </a:cxn>
                <a:cxn ang="0">
                  <a:pos x="196" y="36"/>
                </a:cxn>
                <a:cxn ang="0">
                  <a:pos x="204" y="27"/>
                </a:cxn>
                <a:cxn ang="0">
                  <a:pos x="212" y="19"/>
                </a:cxn>
                <a:cxn ang="0">
                  <a:pos x="220" y="13"/>
                </a:cxn>
                <a:cxn ang="0">
                  <a:pos x="224" y="11"/>
                </a:cxn>
                <a:cxn ang="0">
                  <a:pos x="228" y="10"/>
                </a:cxn>
                <a:cxn ang="0">
                  <a:pos x="228" y="10"/>
                </a:cxn>
                <a:cxn ang="0">
                  <a:pos x="230" y="8"/>
                </a:cxn>
                <a:cxn ang="0">
                  <a:pos x="231" y="7"/>
                </a:cxn>
                <a:cxn ang="0">
                  <a:pos x="231" y="5"/>
                </a:cxn>
                <a:cxn ang="0">
                  <a:pos x="231" y="3"/>
                </a:cxn>
                <a:cxn ang="0">
                  <a:pos x="231" y="2"/>
                </a:cxn>
                <a:cxn ang="0">
                  <a:pos x="229" y="0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6" y="0"/>
                </a:cxn>
              </a:cxnLst>
              <a:rect l="0" t="0" r="r" b="b"/>
              <a:pathLst>
                <a:path w="231" h="317">
                  <a:moveTo>
                    <a:pt x="226" y="0"/>
                  </a:moveTo>
                  <a:lnTo>
                    <a:pt x="226" y="0"/>
                  </a:lnTo>
                  <a:lnTo>
                    <a:pt x="220" y="2"/>
                  </a:lnTo>
                  <a:lnTo>
                    <a:pt x="214" y="5"/>
                  </a:lnTo>
                  <a:lnTo>
                    <a:pt x="208" y="11"/>
                  </a:lnTo>
                  <a:lnTo>
                    <a:pt x="203" y="16"/>
                  </a:lnTo>
                  <a:lnTo>
                    <a:pt x="193" y="27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53" y="80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88" y="167"/>
                  </a:lnTo>
                  <a:lnTo>
                    <a:pt x="56" y="213"/>
                  </a:lnTo>
                  <a:lnTo>
                    <a:pt x="41" y="237"/>
                  </a:lnTo>
                  <a:lnTo>
                    <a:pt x="27" y="261"/>
                  </a:lnTo>
                  <a:lnTo>
                    <a:pt x="14" y="285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6" y="317"/>
                  </a:lnTo>
                  <a:lnTo>
                    <a:pt x="7" y="316"/>
                  </a:lnTo>
                  <a:lnTo>
                    <a:pt x="8" y="315"/>
                  </a:lnTo>
                  <a:lnTo>
                    <a:pt x="8" y="315"/>
                  </a:lnTo>
                  <a:lnTo>
                    <a:pt x="20" y="294"/>
                  </a:lnTo>
                  <a:lnTo>
                    <a:pt x="31" y="273"/>
                  </a:lnTo>
                  <a:lnTo>
                    <a:pt x="42" y="252"/>
                  </a:lnTo>
                  <a:lnTo>
                    <a:pt x="55" y="233"/>
                  </a:lnTo>
                  <a:lnTo>
                    <a:pt x="82" y="193"/>
                  </a:lnTo>
                  <a:lnTo>
                    <a:pt x="109" y="154"/>
                  </a:lnTo>
                  <a:lnTo>
                    <a:pt x="109" y="154"/>
                  </a:lnTo>
                  <a:lnTo>
                    <a:pt x="140" y="112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83" y="55"/>
                  </a:lnTo>
                  <a:lnTo>
                    <a:pt x="196" y="36"/>
                  </a:lnTo>
                  <a:lnTo>
                    <a:pt x="204" y="27"/>
                  </a:lnTo>
                  <a:lnTo>
                    <a:pt x="212" y="19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1" y="7"/>
                  </a:lnTo>
                  <a:lnTo>
                    <a:pt x="231" y="5"/>
                  </a:lnTo>
                  <a:lnTo>
                    <a:pt x="231" y="3"/>
                  </a:lnTo>
                  <a:lnTo>
                    <a:pt x="231" y="2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1" name="Freeform 417"/>
            <p:cNvSpPr/>
            <p:nvPr/>
          </p:nvSpPr>
          <p:spPr bwMode="auto">
            <a:xfrm>
              <a:off x="6240463" y="3148013"/>
              <a:ext cx="165100" cy="241300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83" y="20"/>
                </a:cxn>
                <a:cxn ang="0">
                  <a:pos x="264" y="43"/>
                </a:cxn>
                <a:cxn ang="0">
                  <a:pos x="229" y="92"/>
                </a:cxn>
                <a:cxn ang="0">
                  <a:pos x="218" y="107"/>
                </a:cxn>
                <a:cxn ang="0">
                  <a:pos x="183" y="151"/>
                </a:cxn>
                <a:cxn ang="0">
                  <a:pos x="178" y="158"/>
                </a:cxn>
                <a:cxn ang="0">
                  <a:pos x="165" y="181"/>
                </a:cxn>
                <a:cxn ang="0">
                  <a:pos x="148" y="212"/>
                </a:cxn>
                <a:cxn ang="0">
                  <a:pos x="130" y="241"/>
                </a:cxn>
                <a:cxn ang="0">
                  <a:pos x="68" y="328"/>
                </a:cxn>
                <a:cxn ang="0">
                  <a:pos x="47" y="356"/>
                </a:cxn>
                <a:cxn ang="0">
                  <a:pos x="28" y="385"/>
                </a:cxn>
                <a:cxn ang="0">
                  <a:pos x="12" y="416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3" y="454"/>
                </a:cxn>
                <a:cxn ang="0">
                  <a:pos x="7" y="454"/>
                </a:cxn>
                <a:cxn ang="0">
                  <a:pos x="9" y="453"/>
                </a:cxn>
                <a:cxn ang="0">
                  <a:pos x="10" y="451"/>
                </a:cxn>
                <a:cxn ang="0">
                  <a:pos x="21" y="419"/>
                </a:cxn>
                <a:cxn ang="0">
                  <a:pos x="37" y="389"/>
                </a:cxn>
                <a:cxn ang="0">
                  <a:pos x="56" y="360"/>
                </a:cxn>
                <a:cxn ang="0">
                  <a:pos x="75" y="333"/>
                </a:cxn>
                <a:cxn ang="0">
                  <a:pos x="152" y="224"/>
                </a:cxn>
                <a:cxn ang="0">
                  <a:pos x="161" y="210"/>
                </a:cxn>
                <a:cxn ang="0">
                  <a:pos x="181" y="171"/>
                </a:cxn>
                <a:cxn ang="0">
                  <a:pos x="185" y="163"/>
                </a:cxn>
                <a:cxn ang="0">
                  <a:pos x="203" y="139"/>
                </a:cxn>
                <a:cxn ang="0">
                  <a:pos x="228" y="109"/>
                </a:cxn>
                <a:cxn ang="0">
                  <a:pos x="247" y="83"/>
                </a:cxn>
                <a:cxn ang="0">
                  <a:pos x="276" y="43"/>
                </a:cxn>
                <a:cxn ang="0">
                  <a:pos x="299" y="19"/>
                </a:cxn>
                <a:cxn ang="0">
                  <a:pos x="311" y="8"/>
                </a:cxn>
                <a:cxn ang="0">
                  <a:pos x="313" y="5"/>
                </a:cxn>
                <a:cxn ang="0">
                  <a:pos x="311" y="1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3" h="454">
                  <a:moveTo>
                    <a:pt x="306" y="1"/>
                  </a:moveTo>
                  <a:lnTo>
                    <a:pt x="306" y="1"/>
                  </a:lnTo>
                  <a:lnTo>
                    <a:pt x="295" y="10"/>
                  </a:lnTo>
                  <a:lnTo>
                    <a:pt x="283" y="20"/>
                  </a:lnTo>
                  <a:lnTo>
                    <a:pt x="274" y="32"/>
                  </a:lnTo>
                  <a:lnTo>
                    <a:pt x="264" y="43"/>
                  </a:lnTo>
                  <a:lnTo>
                    <a:pt x="246" y="67"/>
                  </a:lnTo>
                  <a:lnTo>
                    <a:pt x="229" y="92"/>
                  </a:lnTo>
                  <a:lnTo>
                    <a:pt x="229" y="92"/>
                  </a:lnTo>
                  <a:lnTo>
                    <a:pt x="218" y="107"/>
                  </a:lnTo>
                  <a:lnTo>
                    <a:pt x="207" y="122"/>
                  </a:lnTo>
                  <a:lnTo>
                    <a:pt x="183" y="151"/>
                  </a:lnTo>
                  <a:lnTo>
                    <a:pt x="183" y="151"/>
                  </a:lnTo>
                  <a:lnTo>
                    <a:pt x="178" y="158"/>
                  </a:lnTo>
                  <a:lnTo>
                    <a:pt x="173" y="165"/>
                  </a:lnTo>
                  <a:lnTo>
                    <a:pt x="165" y="181"/>
                  </a:lnTo>
                  <a:lnTo>
                    <a:pt x="156" y="196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30" y="241"/>
                  </a:lnTo>
                  <a:lnTo>
                    <a:pt x="109" y="270"/>
                  </a:lnTo>
                  <a:lnTo>
                    <a:pt x="68" y="328"/>
                  </a:lnTo>
                  <a:lnTo>
                    <a:pt x="68" y="328"/>
                  </a:lnTo>
                  <a:lnTo>
                    <a:pt x="47" y="356"/>
                  </a:lnTo>
                  <a:lnTo>
                    <a:pt x="38" y="371"/>
                  </a:lnTo>
                  <a:lnTo>
                    <a:pt x="28" y="385"/>
                  </a:lnTo>
                  <a:lnTo>
                    <a:pt x="20" y="401"/>
                  </a:lnTo>
                  <a:lnTo>
                    <a:pt x="12" y="416"/>
                  </a:lnTo>
                  <a:lnTo>
                    <a:pt x="6" y="433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2" y="452"/>
                  </a:lnTo>
                  <a:lnTo>
                    <a:pt x="3" y="454"/>
                  </a:lnTo>
                  <a:lnTo>
                    <a:pt x="5" y="454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9" y="453"/>
                  </a:lnTo>
                  <a:lnTo>
                    <a:pt x="10" y="451"/>
                  </a:lnTo>
                  <a:lnTo>
                    <a:pt x="10" y="451"/>
                  </a:lnTo>
                  <a:lnTo>
                    <a:pt x="15" y="436"/>
                  </a:lnTo>
                  <a:lnTo>
                    <a:pt x="21" y="419"/>
                  </a:lnTo>
                  <a:lnTo>
                    <a:pt x="28" y="405"/>
                  </a:lnTo>
                  <a:lnTo>
                    <a:pt x="37" y="389"/>
                  </a:lnTo>
                  <a:lnTo>
                    <a:pt x="46" y="375"/>
                  </a:lnTo>
                  <a:lnTo>
                    <a:pt x="56" y="360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114" y="279"/>
                  </a:lnTo>
                  <a:lnTo>
                    <a:pt x="152" y="224"/>
                  </a:lnTo>
                  <a:lnTo>
                    <a:pt x="152" y="224"/>
                  </a:lnTo>
                  <a:lnTo>
                    <a:pt x="161" y="210"/>
                  </a:lnTo>
                  <a:lnTo>
                    <a:pt x="168" y="198"/>
                  </a:lnTo>
                  <a:lnTo>
                    <a:pt x="181" y="171"/>
                  </a:lnTo>
                  <a:lnTo>
                    <a:pt x="181" y="171"/>
                  </a:lnTo>
                  <a:lnTo>
                    <a:pt x="185" y="163"/>
                  </a:lnTo>
                  <a:lnTo>
                    <a:pt x="191" y="155"/>
                  </a:lnTo>
                  <a:lnTo>
                    <a:pt x="203" y="139"/>
                  </a:lnTo>
                  <a:lnTo>
                    <a:pt x="215" y="125"/>
                  </a:lnTo>
                  <a:lnTo>
                    <a:pt x="228" y="109"/>
                  </a:lnTo>
                  <a:lnTo>
                    <a:pt x="228" y="109"/>
                  </a:lnTo>
                  <a:lnTo>
                    <a:pt x="247" y="83"/>
                  </a:lnTo>
                  <a:lnTo>
                    <a:pt x="266" y="57"/>
                  </a:lnTo>
                  <a:lnTo>
                    <a:pt x="276" y="43"/>
                  </a:lnTo>
                  <a:lnTo>
                    <a:pt x="287" y="31"/>
                  </a:lnTo>
                  <a:lnTo>
                    <a:pt x="299" y="1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2" y="7"/>
                  </a:lnTo>
                  <a:lnTo>
                    <a:pt x="313" y="5"/>
                  </a:lnTo>
                  <a:lnTo>
                    <a:pt x="312" y="2"/>
                  </a:lnTo>
                  <a:lnTo>
                    <a:pt x="311" y="1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2" name="Freeform 418"/>
            <p:cNvSpPr/>
            <p:nvPr/>
          </p:nvSpPr>
          <p:spPr bwMode="auto">
            <a:xfrm>
              <a:off x="6234113" y="3133725"/>
              <a:ext cx="217488" cy="295275"/>
            </a:xfrm>
            <a:custGeom>
              <a:avLst/>
              <a:gdLst/>
              <a:ahLst/>
              <a:cxnLst>
                <a:cxn ang="0">
                  <a:pos x="405" y="1"/>
                </a:cxn>
                <a:cxn ang="0">
                  <a:pos x="379" y="25"/>
                </a:cxn>
                <a:cxn ang="0">
                  <a:pos x="357" y="51"/>
                </a:cxn>
                <a:cxn ang="0">
                  <a:pos x="317" y="109"/>
                </a:cxn>
                <a:cxn ang="0">
                  <a:pos x="256" y="191"/>
                </a:cxn>
                <a:cxn ang="0">
                  <a:pos x="194" y="271"/>
                </a:cxn>
                <a:cxn ang="0">
                  <a:pos x="134" y="347"/>
                </a:cxn>
                <a:cxn ang="0">
                  <a:pos x="73" y="420"/>
                </a:cxn>
                <a:cxn ang="0">
                  <a:pos x="49" y="451"/>
                </a:cxn>
                <a:cxn ang="0">
                  <a:pos x="28" y="483"/>
                </a:cxn>
                <a:cxn ang="0">
                  <a:pos x="11" y="516"/>
                </a:cxn>
                <a:cxn ang="0">
                  <a:pos x="0" y="553"/>
                </a:cxn>
                <a:cxn ang="0">
                  <a:pos x="0" y="556"/>
                </a:cxn>
                <a:cxn ang="0">
                  <a:pos x="2" y="559"/>
                </a:cxn>
                <a:cxn ang="0">
                  <a:pos x="5" y="560"/>
                </a:cxn>
                <a:cxn ang="0">
                  <a:pos x="8" y="558"/>
                </a:cxn>
                <a:cxn ang="0">
                  <a:pos x="9" y="557"/>
                </a:cxn>
                <a:cxn ang="0">
                  <a:pos x="22" y="516"/>
                </a:cxn>
                <a:cxn ang="0">
                  <a:pos x="40" y="480"/>
                </a:cxn>
                <a:cxn ang="0">
                  <a:pos x="64" y="447"/>
                </a:cxn>
                <a:cxn ang="0">
                  <a:pos x="90" y="415"/>
                </a:cxn>
                <a:cxn ang="0">
                  <a:pos x="167" y="322"/>
                </a:cxn>
                <a:cxn ang="0">
                  <a:pos x="191" y="291"/>
                </a:cxn>
                <a:cxn ang="0">
                  <a:pos x="304" y="143"/>
                </a:cxn>
                <a:cxn ang="0">
                  <a:pos x="329" y="111"/>
                </a:cxn>
                <a:cxn ang="0">
                  <a:pos x="353" y="77"/>
                </a:cxn>
                <a:cxn ang="0">
                  <a:pos x="378" y="41"/>
                </a:cxn>
                <a:cxn ang="0">
                  <a:pos x="393" y="24"/>
                </a:cxn>
                <a:cxn ang="0">
                  <a:pos x="410" y="9"/>
                </a:cxn>
                <a:cxn ang="0">
                  <a:pos x="411" y="7"/>
                </a:cxn>
                <a:cxn ang="0">
                  <a:pos x="411" y="2"/>
                </a:cxn>
                <a:cxn ang="0">
                  <a:pos x="408" y="0"/>
                </a:cxn>
                <a:cxn ang="0">
                  <a:pos x="405" y="1"/>
                </a:cxn>
              </a:cxnLst>
              <a:rect l="0" t="0" r="r" b="b"/>
              <a:pathLst>
                <a:path w="411" h="560">
                  <a:moveTo>
                    <a:pt x="405" y="1"/>
                  </a:moveTo>
                  <a:lnTo>
                    <a:pt x="405" y="1"/>
                  </a:lnTo>
                  <a:lnTo>
                    <a:pt x="392" y="12"/>
                  </a:lnTo>
                  <a:lnTo>
                    <a:pt x="379" y="25"/>
                  </a:lnTo>
                  <a:lnTo>
                    <a:pt x="368" y="38"/>
                  </a:lnTo>
                  <a:lnTo>
                    <a:pt x="357" y="51"/>
                  </a:lnTo>
                  <a:lnTo>
                    <a:pt x="337" y="81"/>
                  </a:lnTo>
                  <a:lnTo>
                    <a:pt x="317" y="109"/>
                  </a:lnTo>
                  <a:lnTo>
                    <a:pt x="317" y="109"/>
                  </a:lnTo>
                  <a:lnTo>
                    <a:pt x="256" y="191"/>
                  </a:lnTo>
                  <a:lnTo>
                    <a:pt x="194" y="271"/>
                  </a:lnTo>
                  <a:lnTo>
                    <a:pt x="194" y="271"/>
                  </a:lnTo>
                  <a:lnTo>
                    <a:pt x="164" y="310"/>
                  </a:lnTo>
                  <a:lnTo>
                    <a:pt x="134" y="347"/>
                  </a:lnTo>
                  <a:lnTo>
                    <a:pt x="73" y="420"/>
                  </a:lnTo>
                  <a:lnTo>
                    <a:pt x="73" y="420"/>
                  </a:lnTo>
                  <a:lnTo>
                    <a:pt x="61" y="436"/>
                  </a:lnTo>
                  <a:lnTo>
                    <a:pt x="49" y="451"/>
                  </a:lnTo>
                  <a:lnTo>
                    <a:pt x="38" y="467"/>
                  </a:lnTo>
                  <a:lnTo>
                    <a:pt x="28" y="483"/>
                  </a:lnTo>
                  <a:lnTo>
                    <a:pt x="19" y="500"/>
                  </a:lnTo>
                  <a:lnTo>
                    <a:pt x="11" y="516"/>
                  </a:lnTo>
                  <a:lnTo>
                    <a:pt x="4" y="535"/>
                  </a:lnTo>
                  <a:lnTo>
                    <a:pt x="0" y="553"/>
                  </a:lnTo>
                  <a:lnTo>
                    <a:pt x="0" y="553"/>
                  </a:lnTo>
                  <a:lnTo>
                    <a:pt x="0" y="556"/>
                  </a:lnTo>
                  <a:lnTo>
                    <a:pt x="0" y="558"/>
                  </a:lnTo>
                  <a:lnTo>
                    <a:pt x="2" y="559"/>
                  </a:lnTo>
                  <a:lnTo>
                    <a:pt x="3" y="560"/>
                  </a:lnTo>
                  <a:lnTo>
                    <a:pt x="5" y="560"/>
                  </a:lnTo>
                  <a:lnTo>
                    <a:pt x="6" y="559"/>
                  </a:lnTo>
                  <a:lnTo>
                    <a:pt x="8" y="558"/>
                  </a:lnTo>
                  <a:lnTo>
                    <a:pt x="9" y="557"/>
                  </a:lnTo>
                  <a:lnTo>
                    <a:pt x="9" y="557"/>
                  </a:lnTo>
                  <a:lnTo>
                    <a:pt x="15" y="536"/>
                  </a:lnTo>
                  <a:lnTo>
                    <a:pt x="22" y="516"/>
                  </a:lnTo>
                  <a:lnTo>
                    <a:pt x="30" y="499"/>
                  </a:lnTo>
                  <a:lnTo>
                    <a:pt x="40" y="480"/>
                  </a:lnTo>
                  <a:lnTo>
                    <a:pt x="52" y="464"/>
                  </a:lnTo>
                  <a:lnTo>
                    <a:pt x="64" y="447"/>
                  </a:lnTo>
                  <a:lnTo>
                    <a:pt x="90" y="415"/>
                  </a:lnTo>
                  <a:lnTo>
                    <a:pt x="90" y="415"/>
                  </a:lnTo>
                  <a:lnTo>
                    <a:pt x="142" y="353"/>
                  </a:lnTo>
                  <a:lnTo>
                    <a:pt x="167" y="322"/>
                  </a:lnTo>
                  <a:lnTo>
                    <a:pt x="191" y="291"/>
                  </a:lnTo>
                  <a:lnTo>
                    <a:pt x="191" y="291"/>
                  </a:lnTo>
                  <a:lnTo>
                    <a:pt x="247" y="217"/>
                  </a:lnTo>
                  <a:lnTo>
                    <a:pt x="304" y="143"/>
                  </a:lnTo>
                  <a:lnTo>
                    <a:pt x="304" y="143"/>
                  </a:lnTo>
                  <a:lnTo>
                    <a:pt x="329" y="111"/>
                  </a:lnTo>
                  <a:lnTo>
                    <a:pt x="353" y="77"/>
                  </a:lnTo>
                  <a:lnTo>
                    <a:pt x="353" y="77"/>
                  </a:lnTo>
                  <a:lnTo>
                    <a:pt x="366" y="59"/>
                  </a:lnTo>
                  <a:lnTo>
                    <a:pt x="378" y="41"/>
                  </a:lnTo>
                  <a:lnTo>
                    <a:pt x="385" y="32"/>
                  </a:lnTo>
                  <a:lnTo>
                    <a:pt x="393" y="24"/>
                  </a:lnTo>
                  <a:lnTo>
                    <a:pt x="401" y="16"/>
                  </a:lnTo>
                  <a:lnTo>
                    <a:pt x="410" y="9"/>
                  </a:lnTo>
                  <a:lnTo>
                    <a:pt x="410" y="9"/>
                  </a:lnTo>
                  <a:lnTo>
                    <a:pt x="411" y="7"/>
                  </a:lnTo>
                  <a:lnTo>
                    <a:pt x="411" y="6"/>
                  </a:lnTo>
                  <a:lnTo>
                    <a:pt x="411" y="2"/>
                  </a:lnTo>
                  <a:lnTo>
                    <a:pt x="410" y="1"/>
                  </a:lnTo>
                  <a:lnTo>
                    <a:pt x="408" y="0"/>
                  </a:lnTo>
                  <a:lnTo>
                    <a:pt x="407" y="0"/>
                  </a:lnTo>
                  <a:lnTo>
                    <a:pt x="405" y="1"/>
                  </a:lnTo>
                  <a:lnTo>
                    <a:pt x="4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3" name="Freeform 419"/>
            <p:cNvSpPr/>
            <p:nvPr/>
          </p:nvSpPr>
          <p:spPr bwMode="auto">
            <a:xfrm>
              <a:off x="6213476" y="3122613"/>
              <a:ext cx="284163" cy="357188"/>
            </a:xfrm>
            <a:custGeom>
              <a:avLst/>
              <a:gdLst/>
              <a:ahLst/>
              <a:cxnLst>
                <a:cxn ang="0">
                  <a:pos x="528" y="1"/>
                </a:cxn>
                <a:cxn ang="0">
                  <a:pos x="491" y="35"/>
                </a:cxn>
                <a:cxn ang="0">
                  <a:pos x="458" y="73"/>
                </a:cxn>
                <a:cxn ang="0">
                  <a:pos x="427" y="112"/>
                </a:cxn>
                <a:cxn ang="0">
                  <a:pos x="399" y="153"/>
                </a:cxn>
                <a:cxn ang="0">
                  <a:pos x="349" y="223"/>
                </a:cxn>
                <a:cxn ang="0">
                  <a:pos x="330" y="245"/>
                </a:cxn>
                <a:cxn ang="0">
                  <a:pos x="294" y="286"/>
                </a:cxn>
                <a:cxn ang="0">
                  <a:pos x="258" y="328"/>
                </a:cxn>
                <a:cxn ang="0">
                  <a:pos x="225" y="367"/>
                </a:cxn>
                <a:cxn ang="0">
                  <a:pos x="195" y="408"/>
                </a:cxn>
                <a:cxn ang="0">
                  <a:pos x="176" y="432"/>
                </a:cxn>
                <a:cxn ang="0">
                  <a:pos x="137" y="478"/>
                </a:cxn>
                <a:cxn ang="0">
                  <a:pos x="118" y="501"/>
                </a:cxn>
                <a:cxn ang="0">
                  <a:pos x="87" y="543"/>
                </a:cxn>
                <a:cxn ang="0">
                  <a:pos x="57" y="586"/>
                </a:cxn>
                <a:cxn ang="0">
                  <a:pos x="43" y="606"/>
                </a:cxn>
                <a:cxn ang="0">
                  <a:pos x="13" y="646"/>
                </a:cxn>
                <a:cxn ang="0">
                  <a:pos x="0" y="666"/>
                </a:cxn>
                <a:cxn ang="0">
                  <a:pos x="0" y="669"/>
                </a:cxn>
                <a:cxn ang="0">
                  <a:pos x="1" y="672"/>
                </a:cxn>
                <a:cxn ang="0">
                  <a:pos x="4" y="674"/>
                </a:cxn>
                <a:cxn ang="0">
                  <a:pos x="7" y="673"/>
                </a:cxn>
                <a:cxn ang="0">
                  <a:pos x="8" y="672"/>
                </a:cxn>
                <a:cxn ang="0">
                  <a:pos x="20" y="652"/>
                </a:cxn>
                <a:cxn ang="0">
                  <a:pos x="48" y="616"/>
                </a:cxn>
                <a:cxn ang="0">
                  <a:pos x="62" y="597"/>
                </a:cxn>
                <a:cxn ang="0">
                  <a:pos x="95" y="548"/>
                </a:cxn>
                <a:cxn ang="0">
                  <a:pos x="130" y="501"/>
                </a:cxn>
                <a:cxn ang="0">
                  <a:pos x="164" y="461"/>
                </a:cxn>
                <a:cxn ang="0">
                  <a:pos x="197" y="421"/>
                </a:cxn>
                <a:cxn ang="0">
                  <a:pos x="231" y="377"/>
                </a:cxn>
                <a:cxn ang="0">
                  <a:pos x="264" y="334"/>
                </a:cxn>
                <a:cxn ang="0">
                  <a:pos x="330" y="257"/>
                </a:cxn>
                <a:cxn ang="0">
                  <a:pos x="378" y="199"/>
                </a:cxn>
                <a:cxn ang="0">
                  <a:pos x="392" y="178"/>
                </a:cxn>
                <a:cxn ang="0">
                  <a:pos x="441" y="110"/>
                </a:cxn>
                <a:cxn ang="0">
                  <a:pos x="475" y="67"/>
                </a:cxn>
                <a:cxn ang="0">
                  <a:pos x="513" y="27"/>
                </a:cxn>
                <a:cxn ang="0">
                  <a:pos x="534" y="9"/>
                </a:cxn>
                <a:cxn ang="0">
                  <a:pos x="536" y="5"/>
                </a:cxn>
                <a:cxn ang="0">
                  <a:pos x="534" y="2"/>
                </a:cxn>
                <a:cxn ang="0">
                  <a:pos x="529" y="0"/>
                </a:cxn>
                <a:cxn ang="0">
                  <a:pos x="528" y="1"/>
                </a:cxn>
              </a:cxnLst>
              <a:rect l="0" t="0" r="r" b="b"/>
              <a:pathLst>
                <a:path w="536" h="674">
                  <a:moveTo>
                    <a:pt x="528" y="1"/>
                  </a:moveTo>
                  <a:lnTo>
                    <a:pt x="528" y="1"/>
                  </a:lnTo>
                  <a:lnTo>
                    <a:pt x="509" y="18"/>
                  </a:lnTo>
                  <a:lnTo>
                    <a:pt x="491" y="35"/>
                  </a:lnTo>
                  <a:lnTo>
                    <a:pt x="474" y="54"/>
                  </a:lnTo>
                  <a:lnTo>
                    <a:pt x="458" y="73"/>
                  </a:lnTo>
                  <a:lnTo>
                    <a:pt x="443" y="92"/>
                  </a:lnTo>
                  <a:lnTo>
                    <a:pt x="427" y="112"/>
                  </a:lnTo>
                  <a:lnTo>
                    <a:pt x="399" y="153"/>
                  </a:lnTo>
                  <a:lnTo>
                    <a:pt x="399" y="153"/>
                  </a:lnTo>
                  <a:lnTo>
                    <a:pt x="365" y="200"/>
                  </a:lnTo>
                  <a:lnTo>
                    <a:pt x="349" y="223"/>
                  </a:lnTo>
                  <a:lnTo>
                    <a:pt x="330" y="245"/>
                  </a:lnTo>
                  <a:lnTo>
                    <a:pt x="330" y="245"/>
                  </a:lnTo>
                  <a:lnTo>
                    <a:pt x="313" y="267"/>
                  </a:lnTo>
                  <a:lnTo>
                    <a:pt x="294" y="286"/>
                  </a:lnTo>
                  <a:lnTo>
                    <a:pt x="276" y="307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25" y="367"/>
                  </a:lnTo>
                  <a:lnTo>
                    <a:pt x="210" y="388"/>
                  </a:lnTo>
                  <a:lnTo>
                    <a:pt x="195" y="408"/>
                  </a:lnTo>
                  <a:lnTo>
                    <a:pt x="195" y="408"/>
                  </a:lnTo>
                  <a:lnTo>
                    <a:pt x="176" y="432"/>
                  </a:lnTo>
                  <a:lnTo>
                    <a:pt x="157" y="455"/>
                  </a:lnTo>
                  <a:lnTo>
                    <a:pt x="137" y="478"/>
                  </a:lnTo>
                  <a:lnTo>
                    <a:pt x="118" y="501"/>
                  </a:lnTo>
                  <a:lnTo>
                    <a:pt x="118" y="501"/>
                  </a:lnTo>
                  <a:lnTo>
                    <a:pt x="102" y="522"/>
                  </a:lnTo>
                  <a:lnTo>
                    <a:pt x="87" y="543"/>
                  </a:lnTo>
                  <a:lnTo>
                    <a:pt x="71" y="564"/>
                  </a:lnTo>
                  <a:lnTo>
                    <a:pt x="57" y="586"/>
                  </a:lnTo>
                  <a:lnTo>
                    <a:pt x="57" y="586"/>
                  </a:lnTo>
                  <a:lnTo>
                    <a:pt x="43" y="606"/>
                  </a:lnTo>
                  <a:lnTo>
                    <a:pt x="28" y="625"/>
                  </a:lnTo>
                  <a:lnTo>
                    <a:pt x="13" y="646"/>
                  </a:lnTo>
                  <a:lnTo>
                    <a:pt x="6" y="656"/>
                  </a:lnTo>
                  <a:lnTo>
                    <a:pt x="0" y="666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2"/>
                  </a:lnTo>
                  <a:lnTo>
                    <a:pt x="2" y="673"/>
                  </a:lnTo>
                  <a:lnTo>
                    <a:pt x="4" y="674"/>
                  </a:lnTo>
                  <a:lnTo>
                    <a:pt x="6" y="674"/>
                  </a:lnTo>
                  <a:lnTo>
                    <a:pt x="7" y="673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14" y="661"/>
                  </a:lnTo>
                  <a:lnTo>
                    <a:pt x="20" y="652"/>
                  </a:lnTo>
                  <a:lnTo>
                    <a:pt x="35" y="633"/>
                  </a:lnTo>
                  <a:lnTo>
                    <a:pt x="48" y="616"/>
                  </a:lnTo>
                  <a:lnTo>
                    <a:pt x="62" y="597"/>
                  </a:lnTo>
                  <a:lnTo>
                    <a:pt x="62" y="597"/>
                  </a:lnTo>
                  <a:lnTo>
                    <a:pt x="77" y="572"/>
                  </a:lnTo>
                  <a:lnTo>
                    <a:pt x="95" y="548"/>
                  </a:lnTo>
                  <a:lnTo>
                    <a:pt x="111" y="524"/>
                  </a:lnTo>
                  <a:lnTo>
                    <a:pt x="130" y="501"/>
                  </a:lnTo>
                  <a:lnTo>
                    <a:pt x="130" y="501"/>
                  </a:lnTo>
                  <a:lnTo>
                    <a:pt x="164" y="461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215" y="399"/>
                  </a:lnTo>
                  <a:lnTo>
                    <a:pt x="231" y="377"/>
                  </a:lnTo>
                  <a:lnTo>
                    <a:pt x="248" y="356"/>
                  </a:lnTo>
                  <a:lnTo>
                    <a:pt x="264" y="334"/>
                  </a:lnTo>
                  <a:lnTo>
                    <a:pt x="264" y="334"/>
                  </a:lnTo>
                  <a:lnTo>
                    <a:pt x="330" y="257"/>
                  </a:lnTo>
                  <a:lnTo>
                    <a:pt x="362" y="219"/>
                  </a:lnTo>
                  <a:lnTo>
                    <a:pt x="378" y="199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424" y="132"/>
                  </a:lnTo>
                  <a:lnTo>
                    <a:pt x="441" y="110"/>
                  </a:lnTo>
                  <a:lnTo>
                    <a:pt x="457" y="88"/>
                  </a:lnTo>
                  <a:lnTo>
                    <a:pt x="475" y="67"/>
                  </a:lnTo>
                  <a:lnTo>
                    <a:pt x="494" y="47"/>
                  </a:lnTo>
                  <a:lnTo>
                    <a:pt x="513" y="27"/>
                  </a:lnTo>
                  <a:lnTo>
                    <a:pt x="534" y="9"/>
                  </a:lnTo>
                  <a:lnTo>
                    <a:pt x="534" y="9"/>
                  </a:lnTo>
                  <a:lnTo>
                    <a:pt x="535" y="6"/>
                  </a:lnTo>
                  <a:lnTo>
                    <a:pt x="536" y="5"/>
                  </a:lnTo>
                  <a:lnTo>
                    <a:pt x="535" y="3"/>
                  </a:lnTo>
                  <a:lnTo>
                    <a:pt x="534" y="2"/>
                  </a:lnTo>
                  <a:lnTo>
                    <a:pt x="531" y="0"/>
                  </a:lnTo>
                  <a:lnTo>
                    <a:pt x="529" y="0"/>
                  </a:lnTo>
                  <a:lnTo>
                    <a:pt x="528" y="1"/>
                  </a:lnTo>
                  <a:lnTo>
                    <a:pt x="52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4" name="Freeform 420"/>
            <p:cNvSpPr/>
            <p:nvPr/>
          </p:nvSpPr>
          <p:spPr bwMode="auto">
            <a:xfrm>
              <a:off x="6230938" y="3341688"/>
              <a:ext cx="122238" cy="155575"/>
            </a:xfrm>
            <a:custGeom>
              <a:avLst/>
              <a:gdLst/>
              <a:ahLst/>
              <a:cxnLst>
                <a:cxn ang="0">
                  <a:pos x="224" y="2"/>
                </a:cxn>
                <a:cxn ang="0">
                  <a:pos x="224" y="2"/>
                </a:cxn>
                <a:cxn ang="0">
                  <a:pos x="196" y="29"/>
                </a:cxn>
                <a:cxn ang="0">
                  <a:pos x="183" y="43"/>
                </a:cxn>
                <a:cxn ang="0">
                  <a:pos x="170" y="58"/>
                </a:cxn>
                <a:cxn ang="0">
                  <a:pos x="170" y="58"/>
                </a:cxn>
                <a:cxn ang="0">
                  <a:pos x="155" y="82"/>
                </a:cxn>
                <a:cxn ang="0">
                  <a:pos x="139" y="106"/>
                </a:cxn>
                <a:cxn ang="0">
                  <a:pos x="123" y="128"/>
                </a:cxn>
                <a:cxn ang="0">
                  <a:pos x="115" y="140"/>
                </a:cxn>
                <a:cxn ang="0">
                  <a:pos x="104" y="150"/>
                </a:cxn>
                <a:cxn ang="0">
                  <a:pos x="104" y="150"/>
                </a:cxn>
                <a:cxn ang="0">
                  <a:pos x="91" y="166"/>
                </a:cxn>
                <a:cxn ang="0">
                  <a:pos x="77" y="182"/>
                </a:cxn>
                <a:cxn ang="0">
                  <a:pos x="53" y="215"/>
                </a:cxn>
                <a:cxn ang="0">
                  <a:pos x="53" y="215"/>
                </a:cxn>
                <a:cxn ang="0">
                  <a:pos x="26" y="250"/>
                </a:cxn>
                <a:cxn ang="0">
                  <a:pos x="12" y="269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2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5"/>
                </a:cxn>
                <a:cxn ang="0">
                  <a:pos x="6" y="295"/>
                </a:cxn>
                <a:cxn ang="0">
                  <a:pos x="7" y="294"/>
                </a:cxn>
                <a:cxn ang="0">
                  <a:pos x="8" y="293"/>
                </a:cxn>
                <a:cxn ang="0">
                  <a:pos x="8" y="293"/>
                </a:cxn>
                <a:cxn ang="0">
                  <a:pos x="20" y="275"/>
                </a:cxn>
                <a:cxn ang="0">
                  <a:pos x="31" y="259"/>
                </a:cxn>
                <a:cxn ang="0">
                  <a:pos x="56" y="227"/>
                </a:cxn>
                <a:cxn ang="0">
                  <a:pos x="56" y="227"/>
                </a:cxn>
                <a:cxn ang="0">
                  <a:pos x="86" y="188"/>
                </a:cxn>
                <a:cxn ang="0">
                  <a:pos x="101" y="169"/>
                </a:cxn>
                <a:cxn ang="0">
                  <a:pos x="117" y="151"/>
                </a:cxn>
                <a:cxn ang="0">
                  <a:pos x="117" y="151"/>
                </a:cxn>
                <a:cxn ang="0">
                  <a:pos x="124" y="143"/>
                </a:cxn>
                <a:cxn ang="0">
                  <a:pos x="131" y="135"/>
                </a:cxn>
                <a:cxn ang="0">
                  <a:pos x="144" y="116"/>
                </a:cxn>
                <a:cxn ang="0">
                  <a:pos x="168" y="78"/>
                </a:cxn>
                <a:cxn ang="0">
                  <a:pos x="168" y="78"/>
                </a:cxn>
                <a:cxn ang="0">
                  <a:pos x="175" y="69"/>
                </a:cxn>
                <a:cxn ang="0">
                  <a:pos x="183" y="59"/>
                </a:cxn>
                <a:cxn ang="0">
                  <a:pos x="198" y="42"/>
                </a:cxn>
                <a:cxn ang="0">
                  <a:pos x="230" y="9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2" y="6"/>
                </a:cxn>
                <a:cxn ang="0">
                  <a:pos x="231" y="3"/>
                </a:cxn>
                <a:cxn ang="0">
                  <a:pos x="230" y="2"/>
                </a:cxn>
                <a:cxn ang="0">
                  <a:pos x="229" y="1"/>
                </a:cxn>
                <a:cxn ang="0">
                  <a:pos x="227" y="0"/>
                </a:cxn>
                <a:cxn ang="0">
                  <a:pos x="226" y="1"/>
                </a:cxn>
                <a:cxn ang="0">
                  <a:pos x="224" y="2"/>
                </a:cxn>
                <a:cxn ang="0">
                  <a:pos x="224" y="2"/>
                </a:cxn>
              </a:cxnLst>
              <a:rect l="0" t="0" r="r" b="b"/>
              <a:pathLst>
                <a:path w="232" h="295">
                  <a:moveTo>
                    <a:pt x="224" y="2"/>
                  </a:moveTo>
                  <a:lnTo>
                    <a:pt x="224" y="2"/>
                  </a:lnTo>
                  <a:lnTo>
                    <a:pt x="196" y="29"/>
                  </a:lnTo>
                  <a:lnTo>
                    <a:pt x="183" y="43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55" y="82"/>
                  </a:lnTo>
                  <a:lnTo>
                    <a:pt x="139" y="106"/>
                  </a:lnTo>
                  <a:lnTo>
                    <a:pt x="123" y="128"/>
                  </a:lnTo>
                  <a:lnTo>
                    <a:pt x="115" y="140"/>
                  </a:lnTo>
                  <a:lnTo>
                    <a:pt x="104" y="150"/>
                  </a:lnTo>
                  <a:lnTo>
                    <a:pt x="104" y="150"/>
                  </a:lnTo>
                  <a:lnTo>
                    <a:pt x="91" y="166"/>
                  </a:lnTo>
                  <a:lnTo>
                    <a:pt x="77" y="182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26" y="250"/>
                  </a:lnTo>
                  <a:lnTo>
                    <a:pt x="12" y="269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5"/>
                  </a:lnTo>
                  <a:lnTo>
                    <a:pt x="6" y="295"/>
                  </a:lnTo>
                  <a:lnTo>
                    <a:pt x="7" y="294"/>
                  </a:lnTo>
                  <a:lnTo>
                    <a:pt x="8" y="293"/>
                  </a:lnTo>
                  <a:lnTo>
                    <a:pt x="8" y="293"/>
                  </a:lnTo>
                  <a:lnTo>
                    <a:pt x="20" y="275"/>
                  </a:lnTo>
                  <a:lnTo>
                    <a:pt x="31" y="259"/>
                  </a:lnTo>
                  <a:lnTo>
                    <a:pt x="56" y="227"/>
                  </a:lnTo>
                  <a:lnTo>
                    <a:pt x="56" y="227"/>
                  </a:lnTo>
                  <a:lnTo>
                    <a:pt x="86" y="188"/>
                  </a:lnTo>
                  <a:lnTo>
                    <a:pt x="101" y="169"/>
                  </a:lnTo>
                  <a:lnTo>
                    <a:pt x="117" y="151"/>
                  </a:lnTo>
                  <a:lnTo>
                    <a:pt x="117" y="151"/>
                  </a:lnTo>
                  <a:lnTo>
                    <a:pt x="124" y="143"/>
                  </a:lnTo>
                  <a:lnTo>
                    <a:pt x="131" y="135"/>
                  </a:lnTo>
                  <a:lnTo>
                    <a:pt x="144" y="116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5" y="69"/>
                  </a:lnTo>
                  <a:lnTo>
                    <a:pt x="183" y="59"/>
                  </a:lnTo>
                  <a:lnTo>
                    <a:pt x="198" y="42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2" y="6"/>
                  </a:lnTo>
                  <a:lnTo>
                    <a:pt x="231" y="3"/>
                  </a:lnTo>
                  <a:lnTo>
                    <a:pt x="230" y="2"/>
                  </a:lnTo>
                  <a:lnTo>
                    <a:pt x="229" y="1"/>
                  </a:ln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5" name="Freeform 421"/>
            <p:cNvSpPr/>
            <p:nvPr/>
          </p:nvSpPr>
          <p:spPr bwMode="auto">
            <a:xfrm>
              <a:off x="6240463" y="3398838"/>
              <a:ext cx="98425" cy="134938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53" y="36"/>
                </a:cxn>
                <a:cxn ang="0">
                  <a:pos x="129" y="70"/>
                </a:cxn>
                <a:cxn ang="0">
                  <a:pos x="104" y="103"/>
                </a:cxn>
                <a:cxn ang="0">
                  <a:pos x="77" y="135"/>
                </a:cxn>
                <a:cxn ang="0">
                  <a:pos x="77" y="135"/>
                </a:cxn>
                <a:cxn ang="0">
                  <a:pos x="56" y="162"/>
                </a:cxn>
                <a:cxn ang="0">
                  <a:pos x="35" y="190"/>
                </a:cxn>
                <a:cxn ang="0">
                  <a:pos x="25" y="204"/>
                </a:cxn>
                <a:cxn ang="0">
                  <a:pos x="16" y="219"/>
                </a:cxn>
                <a:cxn ang="0">
                  <a:pos x="8" y="234"/>
                </a:cxn>
                <a:cxn ang="0">
                  <a:pos x="0" y="250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2" y="253"/>
                </a:cxn>
                <a:cxn ang="0">
                  <a:pos x="3" y="255"/>
                </a:cxn>
                <a:cxn ang="0">
                  <a:pos x="4" y="255"/>
                </a:cxn>
                <a:cxn ang="0">
                  <a:pos x="8" y="255"/>
                </a:cxn>
                <a:cxn ang="0">
                  <a:pos x="9" y="254"/>
                </a:cxn>
                <a:cxn ang="0">
                  <a:pos x="10" y="252"/>
                </a:cxn>
                <a:cxn ang="0">
                  <a:pos x="10" y="252"/>
                </a:cxn>
                <a:cxn ang="0">
                  <a:pos x="18" y="236"/>
                </a:cxn>
                <a:cxn ang="0">
                  <a:pos x="26" y="221"/>
                </a:cxn>
                <a:cxn ang="0">
                  <a:pos x="37" y="205"/>
                </a:cxn>
                <a:cxn ang="0">
                  <a:pos x="47" y="192"/>
                </a:cxn>
                <a:cxn ang="0">
                  <a:pos x="69" y="163"/>
                </a:cxn>
                <a:cxn ang="0">
                  <a:pos x="80" y="150"/>
                </a:cxn>
                <a:cxn ang="0">
                  <a:pos x="90" y="135"/>
                </a:cxn>
                <a:cxn ang="0">
                  <a:pos x="90" y="135"/>
                </a:cxn>
                <a:cxn ang="0">
                  <a:pos x="113" y="102"/>
                </a:cxn>
                <a:cxn ang="0">
                  <a:pos x="138" y="71"/>
                </a:cxn>
                <a:cxn ang="0">
                  <a:pos x="162" y="39"/>
                </a:cxn>
                <a:cxn ang="0">
                  <a:pos x="185" y="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2" y="0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55">
                  <a:moveTo>
                    <a:pt x="177" y="2"/>
                  </a:moveTo>
                  <a:lnTo>
                    <a:pt x="177" y="2"/>
                  </a:lnTo>
                  <a:lnTo>
                    <a:pt x="153" y="36"/>
                  </a:lnTo>
                  <a:lnTo>
                    <a:pt x="129" y="70"/>
                  </a:lnTo>
                  <a:lnTo>
                    <a:pt x="104" y="103"/>
                  </a:lnTo>
                  <a:lnTo>
                    <a:pt x="77" y="135"/>
                  </a:lnTo>
                  <a:lnTo>
                    <a:pt x="77" y="135"/>
                  </a:lnTo>
                  <a:lnTo>
                    <a:pt x="56" y="162"/>
                  </a:lnTo>
                  <a:lnTo>
                    <a:pt x="35" y="190"/>
                  </a:lnTo>
                  <a:lnTo>
                    <a:pt x="25" y="204"/>
                  </a:lnTo>
                  <a:lnTo>
                    <a:pt x="16" y="219"/>
                  </a:lnTo>
                  <a:lnTo>
                    <a:pt x="8" y="234"/>
                  </a:lnTo>
                  <a:lnTo>
                    <a:pt x="0" y="250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2" y="253"/>
                  </a:lnTo>
                  <a:lnTo>
                    <a:pt x="3" y="255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9" y="254"/>
                  </a:lnTo>
                  <a:lnTo>
                    <a:pt x="10" y="252"/>
                  </a:lnTo>
                  <a:lnTo>
                    <a:pt x="10" y="252"/>
                  </a:lnTo>
                  <a:lnTo>
                    <a:pt x="18" y="236"/>
                  </a:lnTo>
                  <a:lnTo>
                    <a:pt x="26" y="221"/>
                  </a:lnTo>
                  <a:lnTo>
                    <a:pt x="37" y="205"/>
                  </a:lnTo>
                  <a:lnTo>
                    <a:pt x="47" y="192"/>
                  </a:lnTo>
                  <a:lnTo>
                    <a:pt x="69" y="163"/>
                  </a:lnTo>
                  <a:lnTo>
                    <a:pt x="80" y="150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113" y="102"/>
                  </a:lnTo>
                  <a:lnTo>
                    <a:pt x="138" y="71"/>
                  </a:lnTo>
                  <a:lnTo>
                    <a:pt x="162" y="39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6" name="Freeform 422"/>
            <p:cNvSpPr/>
            <p:nvPr/>
          </p:nvSpPr>
          <p:spPr bwMode="auto">
            <a:xfrm>
              <a:off x="6251576" y="3451225"/>
              <a:ext cx="77788" cy="106363"/>
            </a:xfrm>
            <a:custGeom>
              <a:avLst/>
              <a:gdLst/>
              <a:ahLst/>
              <a:cxnLst>
                <a:cxn ang="0">
                  <a:pos x="139" y="2"/>
                </a:cxn>
                <a:cxn ang="0">
                  <a:pos x="139" y="2"/>
                </a:cxn>
                <a:cxn ang="0">
                  <a:pos x="121" y="19"/>
                </a:cxn>
                <a:cxn ang="0">
                  <a:pos x="113" y="28"/>
                </a:cxn>
                <a:cxn ang="0">
                  <a:pos x="104" y="37"/>
                </a:cxn>
                <a:cxn ang="0">
                  <a:pos x="104" y="37"/>
                </a:cxn>
                <a:cxn ang="0">
                  <a:pos x="94" y="54"/>
                </a:cxn>
                <a:cxn ang="0">
                  <a:pos x="84" y="71"/>
                </a:cxn>
                <a:cxn ang="0">
                  <a:pos x="73" y="88"/>
                </a:cxn>
                <a:cxn ang="0">
                  <a:pos x="62" y="103"/>
                </a:cxn>
                <a:cxn ang="0">
                  <a:pos x="62" y="103"/>
                </a:cxn>
                <a:cxn ang="0">
                  <a:pos x="17" y="160"/>
                </a:cxn>
                <a:cxn ang="0">
                  <a:pos x="17" y="160"/>
                </a:cxn>
                <a:cxn ang="0">
                  <a:pos x="10" y="168"/>
                </a:cxn>
                <a:cxn ang="0">
                  <a:pos x="5" y="177"/>
                </a:cxn>
                <a:cxn ang="0">
                  <a:pos x="2" y="185"/>
                </a:cxn>
                <a:cxn ang="0">
                  <a:pos x="0" y="194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7" y="198"/>
                </a:cxn>
                <a:cxn ang="0">
                  <a:pos x="8" y="196"/>
                </a:cxn>
                <a:cxn ang="0">
                  <a:pos x="9" y="194"/>
                </a:cxn>
                <a:cxn ang="0">
                  <a:pos x="9" y="194"/>
                </a:cxn>
                <a:cxn ang="0">
                  <a:pos x="11" y="187"/>
                </a:cxn>
                <a:cxn ang="0">
                  <a:pos x="15" y="180"/>
                </a:cxn>
                <a:cxn ang="0">
                  <a:pos x="19" y="173"/>
                </a:cxn>
                <a:cxn ang="0">
                  <a:pos x="24" y="165"/>
                </a:cxn>
                <a:cxn ang="0">
                  <a:pos x="35" y="151"/>
                </a:cxn>
                <a:cxn ang="0">
                  <a:pos x="46" y="138"/>
                </a:cxn>
                <a:cxn ang="0">
                  <a:pos x="46" y="138"/>
                </a:cxn>
                <a:cxn ang="0">
                  <a:pos x="61" y="121"/>
                </a:cxn>
                <a:cxn ang="0">
                  <a:pos x="68" y="112"/>
                </a:cxn>
                <a:cxn ang="0">
                  <a:pos x="74" y="102"/>
                </a:cxn>
                <a:cxn ang="0">
                  <a:pos x="74" y="102"/>
                </a:cxn>
                <a:cxn ang="0">
                  <a:pos x="91" y="78"/>
                </a:cxn>
                <a:cxn ang="0">
                  <a:pos x="108" y="53"/>
                </a:cxn>
                <a:cxn ang="0">
                  <a:pos x="125" y="30"/>
                </a:cxn>
                <a:cxn ang="0">
                  <a:pos x="135" y="20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5" y="2"/>
                </a:cxn>
                <a:cxn ang="0">
                  <a:pos x="144" y="1"/>
                </a:cxn>
                <a:cxn ang="0">
                  <a:pos x="142" y="0"/>
                </a:cxn>
                <a:cxn ang="0">
                  <a:pos x="141" y="1"/>
                </a:cxn>
                <a:cxn ang="0">
                  <a:pos x="139" y="2"/>
                </a:cxn>
                <a:cxn ang="0">
                  <a:pos x="139" y="2"/>
                </a:cxn>
              </a:cxnLst>
              <a:rect l="0" t="0" r="r" b="b"/>
              <a:pathLst>
                <a:path w="147" h="199">
                  <a:moveTo>
                    <a:pt x="139" y="2"/>
                  </a:moveTo>
                  <a:lnTo>
                    <a:pt x="139" y="2"/>
                  </a:lnTo>
                  <a:lnTo>
                    <a:pt x="121" y="19"/>
                  </a:lnTo>
                  <a:lnTo>
                    <a:pt x="113" y="28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4" y="54"/>
                  </a:lnTo>
                  <a:lnTo>
                    <a:pt x="84" y="71"/>
                  </a:lnTo>
                  <a:lnTo>
                    <a:pt x="73" y="88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17" y="160"/>
                  </a:lnTo>
                  <a:lnTo>
                    <a:pt x="17" y="160"/>
                  </a:lnTo>
                  <a:lnTo>
                    <a:pt x="10" y="168"/>
                  </a:lnTo>
                  <a:lnTo>
                    <a:pt x="5" y="177"/>
                  </a:lnTo>
                  <a:lnTo>
                    <a:pt x="2" y="185"/>
                  </a:lnTo>
                  <a:lnTo>
                    <a:pt x="0" y="194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7" y="198"/>
                  </a:lnTo>
                  <a:lnTo>
                    <a:pt x="8" y="196"/>
                  </a:lnTo>
                  <a:lnTo>
                    <a:pt x="9" y="194"/>
                  </a:lnTo>
                  <a:lnTo>
                    <a:pt x="9" y="194"/>
                  </a:lnTo>
                  <a:lnTo>
                    <a:pt x="11" y="187"/>
                  </a:lnTo>
                  <a:lnTo>
                    <a:pt x="15" y="180"/>
                  </a:lnTo>
                  <a:lnTo>
                    <a:pt x="19" y="173"/>
                  </a:lnTo>
                  <a:lnTo>
                    <a:pt x="24" y="165"/>
                  </a:lnTo>
                  <a:lnTo>
                    <a:pt x="35" y="151"/>
                  </a:lnTo>
                  <a:lnTo>
                    <a:pt x="46" y="138"/>
                  </a:lnTo>
                  <a:lnTo>
                    <a:pt x="46" y="138"/>
                  </a:lnTo>
                  <a:lnTo>
                    <a:pt x="61" y="121"/>
                  </a:lnTo>
                  <a:lnTo>
                    <a:pt x="68" y="11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91" y="78"/>
                  </a:lnTo>
                  <a:lnTo>
                    <a:pt x="108" y="53"/>
                  </a:lnTo>
                  <a:lnTo>
                    <a:pt x="125" y="30"/>
                  </a:lnTo>
                  <a:lnTo>
                    <a:pt x="135" y="20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5" y="2"/>
                  </a:lnTo>
                  <a:lnTo>
                    <a:pt x="144" y="1"/>
                  </a:lnTo>
                  <a:lnTo>
                    <a:pt x="142" y="0"/>
                  </a:lnTo>
                  <a:lnTo>
                    <a:pt x="141" y="1"/>
                  </a:lnTo>
                  <a:lnTo>
                    <a:pt x="139" y="2"/>
                  </a:lnTo>
                  <a:lnTo>
                    <a:pt x="1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7" name="Freeform 423"/>
            <p:cNvSpPr/>
            <p:nvPr/>
          </p:nvSpPr>
          <p:spPr bwMode="auto">
            <a:xfrm>
              <a:off x="6264276" y="3497263"/>
              <a:ext cx="65088" cy="103188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13" y="3"/>
                </a:cxn>
                <a:cxn ang="0">
                  <a:pos x="110" y="9"/>
                </a:cxn>
                <a:cxn ang="0">
                  <a:pos x="107" y="14"/>
                </a:cxn>
                <a:cxn ang="0">
                  <a:pos x="100" y="24"/>
                </a:cxn>
                <a:cxn ang="0">
                  <a:pos x="93" y="33"/>
                </a:cxn>
                <a:cxn ang="0">
                  <a:pos x="87" y="42"/>
                </a:cxn>
                <a:cxn ang="0">
                  <a:pos x="87" y="42"/>
                </a:cxn>
                <a:cxn ang="0">
                  <a:pos x="78" y="56"/>
                </a:cxn>
                <a:cxn ang="0">
                  <a:pos x="70" y="68"/>
                </a:cxn>
                <a:cxn ang="0">
                  <a:pos x="53" y="92"/>
                </a:cxn>
                <a:cxn ang="0">
                  <a:pos x="53" y="92"/>
                </a:cxn>
                <a:cxn ang="0">
                  <a:pos x="44" y="103"/>
                </a:cxn>
                <a:cxn ang="0">
                  <a:pos x="37" y="114"/>
                </a:cxn>
                <a:cxn ang="0">
                  <a:pos x="24" y="138"/>
                </a:cxn>
                <a:cxn ang="0">
                  <a:pos x="0" y="187"/>
                </a:cxn>
                <a:cxn ang="0">
                  <a:pos x="0" y="187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4" y="194"/>
                </a:cxn>
                <a:cxn ang="0">
                  <a:pos x="5" y="194"/>
                </a:cxn>
                <a:cxn ang="0">
                  <a:pos x="7" y="193"/>
                </a:cxn>
                <a:cxn ang="0">
                  <a:pos x="8" y="192"/>
                </a:cxn>
                <a:cxn ang="0">
                  <a:pos x="8" y="192"/>
                </a:cxn>
                <a:cxn ang="0">
                  <a:pos x="22" y="165"/>
                </a:cxn>
                <a:cxn ang="0">
                  <a:pos x="35" y="139"/>
                </a:cxn>
                <a:cxn ang="0">
                  <a:pos x="49" y="114"/>
                </a:cxn>
                <a:cxn ang="0">
                  <a:pos x="58" y="102"/>
                </a:cxn>
                <a:cxn ang="0">
                  <a:pos x="66" y="90"/>
                </a:cxn>
                <a:cxn ang="0">
                  <a:pos x="66" y="90"/>
                </a:cxn>
                <a:cxn ang="0">
                  <a:pos x="74" y="76"/>
                </a:cxn>
                <a:cxn ang="0">
                  <a:pos x="84" y="62"/>
                </a:cxn>
                <a:cxn ang="0">
                  <a:pos x="92" y="48"/>
                </a:cxn>
                <a:cxn ang="0">
                  <a:pos x="97" y="42"/>
                </a:cxn>
                <a:cxn ang="0">
                  <a:pos x="102" y="36"/>
                </a:cxn>
                <a:cxn ang="0">
                  <a:pos x="102" y="36"/>
                </a:cxn>
                <a:cxn ang="0">
                  <a:pos x="108" y="30"/>
                </a:cxn>
                <a:cxn ang="0">
                  <a:pos x="115" y="21"/>
                </a:cxn>
                <a:cxn ang="0">
                  <a:pos x="119" y="14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7" y="1"/>
                </a:cxn>
                <a:cxn ang="0">
                  <a:pos x="115" y="2"/>
                </a:cxn>
                <a:cxn ang="0">
                  <a:pos x="113" y="3"/>
                </a:cxn>
                <a:cxn ang="0">
                  <a:pos x="113" y="3"/>
                </a:cxn>
              </a:cxnLst>
              <a:rect l="0" t="0" r="r" b="b"/>
              <a:pathLst>
                <a:path w="123" h="194">
                  <a:moveTo>
                    <a:pt x="113" y="3"/>
                  </a:moveTo>
                  <a:lnTo>
                    <a:pt x="113" y="3"/>
                  </a:lnTo>
                  <a:lnTo>
                    <a:pt x="110" y="9"/>
                  </a:lnTo>
                  <a:lnTo>
                    <a:pt x="107" y="14"/>
                  </a:lnTo>
                  <a:lnTo>
                    <a:pt x="100" y="24"/>
                  </a:lnTo>
                  <a:lnTo>
                    <a:pt x="93" y="33"/>
                  </a:lnTo>
                  <a:lnTo>
                    <a:pt x="87" y="42"/>
                  </a:lnTo>
                  <a:lnTo>
                    <a:pt x="87" y="42"/>
                  </a:lnTo>
                  <a:lnTo>
                    <a:pt x="78" y="56"/>
                  </a:lnTo>
                  <a:lnTo>
                    <a:pt x="70" y="68"/>
                  </a:lnTo>
                  <a:lnTo>
                    <a:pt x="53" y="92"/>
                  </a:lnTo>
                  <a:lnTo>
                    <a:pt x="53" y="92"/>
                  </a:lnTo>
                  <a:lnTo>
                    <a:pt x="44" y="103"/>
                  </a:lnTo>
                  <a:lnTo>
                    <a:pt x="37" y="114"/>
                  </a:lnTo>
                  <a:lnTo>
                    <a:pt x="24" y="13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4" y="194"/>
                  </a:lnTo>
                  <a:lnTo>
                    <a:pt x="5" y="194"/>
                  </a:lnTo>
                  <a:lnTo>
                    <a:pt x="7" y="193"/>
                  </a:lnTo>
                  <a:lnTo>
                    <a:pt x="8" y="192"/>
                  </a:lnTo>
                  <a:lnTo>
                    <a:pt x="8" y="192"/>
                  </a:lnTo>
                  <a:lnTo>
                    <a:pt x="22" y="165"/>
                  </a:lnTo>
                  <a:lnTo>
                    <a:pt x="35" y="139"/>
                  </a:lnTo>
                  <a:lnTo>
                    <a:pt x="49" y="114"/>
                  </a:lnTo>
                  <a:lnTo>
                    <a:pt x="58" y="102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74" y="76"/>
                  </a:lnTo>
                  <a:lnTo>
                    <a:pt x="84" y="62"/>
                  </a:lnTo>
                  <a:lnTo>
                    <a:pt x="92" y="48"/>
                  </a:lnTo>
                  <a:lnTo>
                    <a:pt x="97" y="42"/>
                  </a:lnTo>
                  <a:lnTo>
                    <a:pt x="102" y="36"/>
                  </a:lnTo>
                  <a:lnTo>
                    <a:pt x="102" y="36"/>
                  </a:lnTo>
                  <a:lnTo>
                    <a:pt x="108" y="30"/>
                  </a:lnTo>
                  <a:lnTo>
                    <a:pt x="115" y="21"/>
                  </a:lnTo>
                  <a:lnTo>
                    <a:pt x="119" y="14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7" y="1"/>
                  </a:lnTo>
                  <a:lnTo>
                    <a:pt x="115" y="2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8" name="Freeform 424"/>
            <p:cNvSpPr/>
            <p:nvPr/>
          </p:nvSpPr>
          <p:spPr bwMode="auto">
            <a:xfrm>
              <a:off x="6288088" y="3535363"/>
              <a:ext cx="55563" cy="92075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80" y="23"/>
                </a:cxn>
                <a:cxn ang="0">
                  <a:pos x="64" y="44"/>
                </a:cxn>
                <a:cxn ang="0">
                  <a:pos x="34" y="89"/>
                </a:cxn>
                <a:cxn ang="0">
                  <a:pos x="34" y="89"/>
                </a:cxn>
                <a:cxn ang="0">
                  <a:pos x="22" y="109"/>
                </a:cxn>
                <a:cxn ang="0">
                  <a:pos x="13" y="127"/>
                </a:cxn>
                <a:cxn ang="0">
                  <a:pos x="9" y="137"/>
                </a:cxn>
                <a:cxn ang="0">
                  <a:pos x="6" y="148"/>
                </a:cxn>
                <a:cxn ang="0">
                  <a:pos x="2" y="158"/>
                </a:cxn>
                <a:cxn ang="0">
                  <a:pos x="0" y="169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3" y="175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14" y="151"/>
                </a:cxn>
                <a:cxn ang="0">
                  <a:pos x="21" y="131"/>
                </a:cxn>
                <a:cxn ang="0">
                  <a:pos x="31" y="113"/>
                </a:cxn>
                <a:cxn ang="0">
                  <a:pos x="43" y="94"/>
                </a:cxn>
                <a:cxn ang="0">
                  <a:pos x="43" y="94"/>
                </a:cxn>
                <a:cxn ang="0">
                  <a:pos x="72" y="51"/>
                </a:cxn>
                <a:cxn ang="0">
                  <a:pos x="87" y="29"/>
                </a:cxn>
                <a:cxn ang="0">
                  <a:pos x="103" y="8"/>
                </a:cxn>
                <a:cxn ang="0">
                  <a:pos x="103" y="8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76">
                  <a:moveTo>
                    <a:pt x="96" y="1"/>
                  </a:moveTo>
                  <a:lnTo>
                    <a:pt x="96" y="1"/>
                  </a:lnTo>
                  <a:lnTo>
                    <a:pt x="80" y="23"/>
                  </a:lnTo>
                  <a:lnTo>
                    <a:pt x="64" y="44"/>
                  </a:lnTo>
                  <a:lnTo>
                    <a:pt x="34" y="89"/>
                  </a:lnTo>
                  <a:lnTo>
                    <a:pt x="34" y="89"/>
                  </a:lnTo>
                  <a:lnTo>
                    <a:pt x="22" y="109"/>
                  </a:lnTo>
                  <a:lnTo>
                    <a:pt x="13" y="127"/>
                  </a:lnTo>
                  <a:lnTo>
                    <a:pt x="9" y="137"/>
                  </a:lnTo>
                  <a:lnTo>
                    <a:pt x="6" y="148"/>
                  </a:lnTo>
                  <a:lnTo>
                    <a:pt x="2" y="158"/>
                  </a:lnTo>
                  <a:lnTo>
                    <a:pt x="0" y="169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3" y="175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51"/>
                  </a:lnTo>
                  <a:lnTo>
                    <a:pt x="21" y="131"/>
                  </a:lnTo>
                  <a:lnTo>
                    <a:pt x="31" y="113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72" y="51"/>
                  </a:lnTo>
                  <a:lnTo>
                    <a:pt x="87" y="29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09" name="Freeform 425"/>
            <p:cNvSpPr/>
            <p:nvPr/>
          </p:nvSpPr>
          <p:spPr bwMode="auto">
            <a:xfrm>
              <a:off x="6303963" y="3573463"/>
              <a:ext cx="60325" cy="92075"/>
            </a:xfrm>
            <a:custGeom>
              <a:avLst/>
              <a:gdLst/>
              <a:ahLst/>
              <a:cxnLst>
                <a:cxn ang="0">
                  <a:pos x="106" y="2"/>
                </a:cxn>
                <a:cxn ang="0">
                  <a:pos x="106" y="2"/>
                </a:cxn>
                <a:cxn ang="0">
                  <a:pos x="99" y="14"/>
                </a:cxn>
                <a:cxn ang="0">
                  <a:pos x="92" y="24"/>
                </a:cxn>
                <a:cxn ang="0">
                  <a:pos x="84" y="33"/>
                </a:cxn>
                <a:cxn ang="0">
                  <a:pos x="76" y="43"/>
                </a:cxn>
                <a:cxn ang="0">
                  <a:pos x="58" y="61"/>
                </a:cxn>
                <a:cxn ang="0">
                  <a:pos x="50" y="71"/>
                </a:cxn>
                <a:cxn ang="0">
                  <a:pos x="43" y="81"/>
                </a:cxn>
                <a:cxn ang="0">
                  <a:pos x="43" y="81"/>
                </a:cxn>
                <a:cxn ang="0">
                  <a:pos x="30" y="103"/>
                </a:cxn>
                <a:cxn ang="0">
                  <a:pos x="19" y="124"/>
                </a:cxn>
                <a:cxn ang="0">
                  <a:pos x="10" y="147"/>
                </a:cxn>
                <a:cxn ang="0">
                  <a:pos x="0" y="170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2" y="175"/>
                </a:cxn>
                <a:cxn ang="0">
                  <a:pos x="3" y="175"/>
                </a:cxn>
                <a:cxn ang="0">
                  <a:pos x="7" y="175"/>
                </a:cxn>
                <a:cxn ang="0">
                  <a:pos x="9" y="174"/>
                </a:cxn>
                <a:cxn ang="0">
                  <a:pos x="10" y="172"/>
                </a:cxn>
                <a:cxn ang="0">
                  <a:pos x="10" y="172"/>
                </a:cxn>
                <a:cxn ang="0">
                  <a:pos x="24" y="136"/>
                </a:cxn>
                <a:cxn ang="0">
                  <a:pos x="24" y="136"/>
                </a:cxn>
                <a:cxn ang="0">
                  <a:pos x="29" y="122"/>
                </a:cxn>
                <a:cxn ang="0">
                  <a:pos x="36" y="110"/>
                </a:cxn>
                <a:cxn ang="0">
                  <a:pos x="51" y="86"/>
                </a:cxn>
                <a:cxn ang="0">
                  <a:pos x="51" y="86"/>
                </a:cxn>
                <a:cxn ang="0">
                  <a:pos x="58" y="76"/>
                </a:cxn>
                <a:cxn ang="0">
                  <a:pos x="65" y="65"/>
                </a:cxn>
                <a:cxn ang="0">
                  <a:pos x="83" y="47"/>
                </a:cxn>
                <a:cxn ang="0">
                  <a:pos x="92" y="38"/>
                </a:cxn>
                <a:cxn ang="0">
                  <a:pos x="100" y="28"/>
                </a:cxn>
                <a:cxn ang="0">
                  <a:pos x="108" y="18"/>
                </a:cxn>
                <a:cxn ang="0">
                  <a:pos x="114" y="8"/>
                </a:cxn>
                <a:cxn ang="0">
                  <a:pos x="114" y="8"/>
                </a:cxn>
                <a:cxn ang="0">
                  <a:pos x="114" y="6"/>
                </a:cxn>
                <a:cxn ang="0">
                  <a:pos x="114" y="3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7" y="1"/>
                </a:cxn>
                <a:cxn ang="0">
                  <a:pos x="106" y="2"/>
                </a:cxn>
                <a:cxn ang="0">
                  <a:pos x="106" y="2"/>
                </a:cxn>
              </a:cxnLst>
              <a:rect l="0" t="0" r="r" b="b"/>
              <a:pathLst>
                <a:path w="114" h="175">
                  <a:moveTo>
                    <a:pt x="106" y="2"/>
                  </a:moveTo>
                  <a:lnTo>
                    <a:pt x="106" y="2"/>
                  </a:lnTo>
                  <a:lnTo>
                    <a:pt x="99" y="14"/>
                  </a:lnTo>
                  <a:lnTo>
                    <a:pt x="92" y="24"/>
                  </a:lnTo>
                  <a:lnTo>
                    <a:pt x="84" y="33"/>
                  </a:lnTo>
                  <a:lnTo>
                    <a:pt x="76" y="43"/>
                  </a:lnTo>
                  <a:lnTo>
                    <a:pt x="58" y="61"/>
                  </a:lnTo>
                  <a:lnTo>
                    <a:pt x="50" y="71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0" y="103"/>
                  </a:lnTo>
                  <a:lnTo>
                    <a:pt x="19" y="124"/>
                  </a:lnTo>
                  <a:lnTo>
                    <a:pt x="10" y="147"/>
                  </a:lnTo>
                  <a:lnTo>
                    <a:pt x="0" y="170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3" y="175"/>
                  </a:lnTo>
                  <a:lnTo>
                    <a:pt x="7" y="175"/>
                  </a:lnTo>
                  <a:lnTo>
                    <a:pt x="9" y="174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9" y="122"/>
                  </a:lnTo>
                  <a:lnTo>
                    <a:pt x="36" y="110"/>
                  </a:lnTo>
                  <a:lnTo>
                    <a:pt x="51" y="86"/>
                  </a:lnTo>
                  <a:lnTo>
                    <a:pt x="51" y="86"/>
                  </a:lnTo>
                  <a:lnTo>
                    <a:pt x="58" y="76"/>
                  </a:lnTo>
                  <a:lnTo>
                    <a:pt x="65" y="65"/>
                  </a:lnTo>
                  <a:lnTo>
                    <a:pt x="83" y="47"/>
                  </a:lnTo>
                  <a:lnTo>
                    <a:pt x="92" y="38"/>
                  </a:lnTo>
                  <a:lnTo>
                    <a:pt x="100" y="28"/>
                  </a:lnTo>
                  <a:lnTo>
                    <a:pt x="108" y="18"/>
                  </a:lnTo>
                  <a:lnTo>
                    <a:pt x="114" y="8"/>
                  </a:lnTo>
                  <a:lnTo>
                    <a:pt x="114" y="8"/>
                  </a:lnTo>
                  <a:lnTo>
                    <a:pt x="114" y="6"/>
                  </a:lnTo>
                  <a:lnTo>
                    <a:pt x="114" y="3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6" y="2"/>
                  </a:lnTo>
                  <a:lnTo>
                    <a:pt x="10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0" name="Freeform 426"/>
            <p:cNvSpPr/>
            <p:nvPr/>
          </p:nvSpPr>
          <p:spPr bwMode="auto">
            <a:xfrm>
              <a:off x="6329363" y="3595688"/>
              <a:ext cx="57150" cy="93663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73" y="44"/>
                </a:cxn>
                <a:cxn ang="0">
                  <a:pos x="47" y="86"/>
                </a:cxn>
                <a:cxn ang="0">
                  <a:pos x="34" y="107"/>
                </a:cxn>
                <a:cxn ang="0">
                  <a:pos x="21" y="129"/>
                </a:cxn>
                <a:cxn ang="0">
                  <a:pos x="10" y="150"/>
                </a:cxn>
                <a:cxn ang="0">
                  <a:pos x="0" y="174"/>
                </a:cxn>
                <a:cxn ang="0">
                  <a:pos x="0" y="174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3" y="179"/>
                </a:cxn>
                <a:cxn ang="0">
                  <a:pos x="6" y="179"/>
                </a:cxn>
                <a:cxn ang="0">
                  <a:pos x="8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9" y="154"/>
                </a:cxn>
                <a:cxn ang="0">
                  <a:pos x="31" y="132"/>
                </a:cxn>
                <a:cxn ang="0">
                  <a:pos x="43" y="110"/>
                </a:cxn>
                <a:cxn ang="0">
                  <a:pos x="56" y="90"/>
                </a:cxn>
                <a:cxn ang="0">
                  <a:pos x="82" y="48"/>
                </a:cxn>
                <a:cxn ang="0">
                  <a:pos x="95" y="2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9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9" h="179">
                  <a:moveTo>
                    <a:pt x="100" y="2"/>
                  </a:moveTo>
                  <a:lnTo>
                    <a:pt x="100" y="2"/>
                  </a:lnTo>
                  <a:lnTo>
                    <a:pt x="73" y="44"/>
                  </a:lnTo>
                  <a:lnTo>
                    <a:pt x="47" y="86"/>
                  </a:lnTo>
                  <a:lnTo>
                    <a:pt x="34" y="107"/>
                  </a:lnTo>
                  <a:lnTo>
                    <a:pt x="21" y="129"/>
                  </a:lnTo>
                  <a:lnTo>
                    <a:pt x="10" y="150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3" y="179"/>
                  </a:lnTo>
                  <a:lnTo>
                    <a:pt x="6" y="179"/>
                  </a:lnTo>
                  <a:lnTo>
                    <a:pt x="8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9" y="154"/>
                  </a:lnTo>
                  <a:lnTo>
                    <a:pt x="31" y="132"/>
                  </a:lnTo>
                  <a:lnTo>
                    <a:pt x="43" y="110"/>
                  </a:lnTo>
                  <a:lnTo>
                    <a:pt x="56" y="90"/>
                  </a:lnTo>
                  <a:lnTo>
                    <a:pt x="82" y="48"/>
                  </a:lnTo>
                  <a:lnTo>
                    <a:pt x="95" y="2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9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1" name="Freeform 427"/>
            <p:cNvSpPr/>
            <p:nvPr/>
          </p:nvSpPr>
          <p:spPr bwMode="auto">
            <a:xfrm>
              <a:off x="6356351" y="3630613"/>
              <a:ext cx="52388" cy="71438"/>
            </a:xfrm>
            <a:custGeom>
              <a:avLst/>
              <a:gdLst/>
              <a:ahLst/>
              <a:cxnLst>
                <a:cxn ang="0">
                  <a:pos x="90" y="2"/>
                </a:cxn>
                <a:cxn ang="0">
                  <a:pos x="90" y="2"/>
                </a:cxn>
                <a:cxn ang="0">
                  <a:pos x="79" y="18"/>
                </a:cxn>
                <a:cxn ang="0">
                  <a:pos x="67" y="33"/>
                </a:cxn>
                <a:cxn ang="0">
                  <a:pos x="54" y="47"/>
                </a:cxn>
                <a:cxn ang="0">
                  <a:pos x="43" y="63"/>
                </a:cxn>
                <a:cxn ang="0">
                  <a:pos x="43" y="63"/>
                </a:cxn>
                <a:cxn ang="0">
                  <a:pos x="31" y="78"/>
                </a:cxn>
                <a:cxn ang="0">
                  <a:pos x="20" y="96"/>
                </a:cxn>
                <a:cxn ang="0">
                  <a:pos x="10" y="112"/>
                </a:cxn>
                <a:cxn ang="0">
                  <a:pos x="0" y="130"/>
                </a:cxn>
                <a:cxn ang="0">
                  <a:pos x="0" y="130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6"/>
                </a:cxn>
                <a:cxn ang="0">
                  <a:pos x="3" y="137"/>
                </a:cxn>
                <a:cxn ang="0">
                  <a:pos x="5" y="137"/>
                </a:cxn>
                <a:cxn ang="0">
                  <a:pos x="6" y="137"/>
                </a:cxn>
                <a:cxn ang="0">
                  <a:pos x="8" y="137"/>
                </a:cxn>
                <a:cxn ang="0">
                  <a:pos x="9" y="135"/>
                </a:cxn>
                <a:cxn ang="0">
                  <a:pos x="9" y="135"/>
                </a:cxn>
                <a:cxn ang="0">
                  <a:pos x="18" y="118"/>
                </a:cxn>
                <a:cxn ang="0">
                  <a:pos x="29" y="101"/>
                </a:cxn>
                <a:cxn ang="0">
                  <a:pos x="51" y="67"/>
                </a:cxn>
                <a:cxn ang="0">
                  <a:pos x="51" y="67"/>
                </a:cxn>
                <a:cxn ang="0">
                  <a:pos x="62" y="51"/>
                </a:cxn>
                <a:cxn ang="0">
                  <a:pos x="75" y="37"/>
                </a:cxn>
                <a:cxn ang="0">
                  <a:pos x="87" y="23"/>
                </a:cxn>
                <a:cxn ang="0">
                  <a:pos x="99" y="7"/>
                </a:cxn>
                <a:cxn ang="0">
                  <a:pos x="99" y="7"/>
                </a:cxn>
                <a:cxn ang="0">
                  <a:pos x="100" y="5"/>
                </a:cxn>
                <a:cxn ang="0">
                  <a:pos x="100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2" y="1"/>
                </a:cxn>
                <a:cxn ang="0">
                  <a:pos x="90" y="2"/>
                </a:cxn>
                <a:cxn ang="0">
                  <a:pos x="90" y="2"/>
                </a:cxn>
              </a:cxnLst>
              <a:rect l="0" t="0" r="r" b="b"/>
              <a:pathLst>
                <a:path w="100" h="137">
                  <a:moveTo>
                    <a:pt x="90" y="2"/>
                  </a:moveTo>
                  <a:lnTo>
                    <a:pt x="90" y="2"/>
                  </a:lnTo>
                  <a:lnTo>
                    <a:pt x="79" y="18"/>
                  </a:lnTo>
                  <a:lnTo>
                    <a:pt x="67" y="33"/>
                  </a:lnTo>
                  <a:lnTo>
                    <a:pt x="54" y="47"/>
                  </a:lnTo>
                  <a:lnTo>
                    <a:pt x="43" y="63"/>
                  </a:lnTo>
                  <a:lnTo>
                    <a:pt x="43" y="63"/>
                  </a:lnTo>
                  <a:lnTo>
                    <a:pt x="31" y="78"/>
                  </a:lnTo>
                  <a:lnTo>
                    <a:pt x="20" y="96"/>
                  </a:lnTo>
                  <a:lnTo>
                    <a:pt x="10" y="112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6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6" y="137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9" y="135"/>
                  </a:lnTo>
                  <a:lnTo>
                    <a:pt x="18" y="118"/>
                  </a:lnTo>
                  <a:lnTo>
                    <a:pt x="29" y="101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62" y="51"/>
                  </a:lnTo>
                  <a:lnTo>
                    <a:pt x="75" y="37"/>
                  </a:lnTo>
                  <a:lnTo>
                    <a:pt x="87" y="23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100" y="5"/>
                  </a:lnTo>
                  <a:lnTo>
                    <a:pt x="100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2" y="1"/>
                  </a:lnTo>
                  <a:lnTo>
                    <a:pt x="90" y="2"/>
                  </a:lnTo>
                  <a:lnTo>
                    <a:pt x="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2" name="Freeform 428"/>
            <p:cNvSpPr/>
            <p:nvPr/>
          </p:nvSpPr>
          <p:spPr bwMode="auto">
            <a:xfrm>
              <a:off x="6384926" y="3644900"/>
              <a:ext cx="50800" cy="76200"/>
            </a:xfrm>
            <a:custGeom>
              <a:avLst/>
              <a:gdLst/>
              <a:ahLst/>
              <a:cxnLst>
                <a:cxn ang="0">
                  <a:pos x="87" y="3"/>
                </a:cxn>
                <a:cxn ang="0">
                  <a:pos x="87" y="3"/>
                </a:cxn>
                <a:cxn ang="0">
                  <a:pos x="86" y="8"/>
                </a:cxn>
                <a:cxn ang="0">
                  <a:pos x="84" y="13"/>
                </a:cxn>
                <a:cxn ang="0">
                  <a:pos x="78" y="21"/>
                </a:cxn>
                <a:cxn ang="0">
                  <a:pos x="70" y="29"/>
                </a:cxn>
                <a:cxn ang="0">
                  <a:pos x="64" y="37"/>
                </a:cxn>
                <a:cxn ang="0">
                  <a:pos x="64" y="37"/>
                </a:cxn>
                <a:cxn ang="0">
                  <a:pos x="36" y="78"/>
                </a:cxn>
                <a:cxn ang="0">
                  <a:pos x="36" y="78"/>
                </a:cxn>
                <a:cxn ang="0">
                  <a:pos x="17" y="105"/>
                </a:cxn>
                <a:cxn ang="0">
                  <a:pos x="7" y="120"/>
                </a:cxn>
                <a:cxn ang="0">
                  <a:pos x="4" y="127"/>
                </a:cxn>
                <a:cxn ang="0">
                  <a:pos x="0" y="135"/>
                </a:cxn>
                <a:cxn ang="0">
                  <a:pos x="0" y="135"/>
                </a:cxn>
                <a:cxn ang="0">
                  <a:pos x="0" y="136"/>
                </a:cxn>
                <a:cxn ang="0">
                  <a:pos x="1" y="138"/>
                </a:cxn>
                <a:cxn ang="0">
                  <a:pos x="2" y="140"/>
                </a:cxn>
                <a:cxn ang="0">
                  <a:pos x="2" y="140"/>
                </a:cxn>
                <a:cxn ang="0">
                  <a:pos x="4" y="141"/>
                </a:cxn>
                <a:cxn ang="0">
                  <a:pos x="4" y="141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11" y="140"/>
                </a:cxn>
                <a:cxn ang="0">
                  <a:pos x="11" y="136"/>
                </a:cxn>
                <a:cxn ang="0">
                  <a:pos x="11" y="134"/>
                </a:cxn>
                <a:cxn ang="0">
                  <a:pos x="8" y="133"/>
                </a:cxn>
                <a:cxn ang="0">
                  <a:pos x="8" y="133"/>
                </a:cxn>
                <a:cxn ang="0">
                  <a:pos x="11" y="133"/>
                </a:cxn>
                <a:cxn ang="0">
                  <a:pos x="13" y="131"/>
                </a:cxn>
                <a:cxn ang="0">
                  <a:pos x="17" y="124"/>
                </a:cxn>
                <a:cxn ang="0">
                  <a:pos x="23" y="111"/>
                </a:cxn>
                <a:cxn ang="0">
                  <a:pos x="23" y="111"/>
                </a:cxn>
                <a:cxn ang="0">
                  <a:pos x="29" y="103"/>
                </a:cxn>
                <a:cxn ang="0">
                  <a:pos x="35" y="95"/>
                </a:cxn>
                <a:cxn ang="0">
                  <a:pos x="49" y="77"/>
                </a:cxn>
                <a:cxn ang="0">
                  <a:pos x="49" y="77"/>
                </a:cxn>
                <a:cxn ang="0">
                  <a:pos x="64" y="53"/>
                </a:cxn>
                <a:cxn ang="0">
                  <a:pos x="73" y="41"/>
                </a:cxn>
                <a:cxn ang="0">
                  <a:pos x="82" y="31"/>
                </a:cxn>
                <a:cxn ang="0">
                  <a:pos x="82" y="31"/>
                </a:cxn>
                <a:cxn ang="0">
                  <a:pos x="87" y="24"/>
                </a:cxn>
                <a:cxn ang="0">
                  <a:pos x="91" y="19"/>
                </a:cxn>
                <a:cxn ang="0">
                  <a:pos x="94" y="12"/>
                </a:cxn>
                <a:cxn ang="0">
                  <a:pos x="96" y="6"/>
                </a:cxn>
                <a:cxn ang="0">
                  <a:pos x="96" y="6"/>
                </a:cxn>
                <a:cxn ang="0">
                  <a:pos x="96" y="4"/>
                </a:cxn>
                <a:cxn ang="0">
                  <a:pos x="95" y="2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7" y="3"/>
                </a:cxn>
                <a:cxn ang="0">
                  <a:pos x="87" y="3"/>
                </a:cxn>
              </a:cxnLst>
              <a:rect l="0" t="0" r="r" b="b"/>
              <a:pathLst>
                <a:path w="96" h="142">
                  <a:moveTo>
                    <a:pt x="87" y="3"/>
                  </a:moveTo>
                  <a:lnTo>
                    <a:pt x="87" y="3"/>
                  </a:lnTo>
                  <a:lnTo>
                    <a:pt x="86" y="8"/>
                  </a:lnTo>
                  <a:lnTo>
                    <a:pt x="84" y="13"/>
                  </a:lnTo>
                  <a:lnTo>
                    <a:pt x="78" y="21"/>
                  </a:lnTo>
                  <a:lnTo>
                    <a:pt x="70" y="29"/>
                  </a:lnTo>
                  <a:lnTo>
                    <a:pt x="64" y="37"/>
                  </a:lnTo>
                  <a:lnTo>
                    <a:pt x="64" y="37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17" y="105"/>
                  </a:lnTo>
                  <a:lnTo>
                    <a:pt x="7" y="120"/>
                  </a:lnTo>
                  <a:lnTo>
                    <a:pt x="4" y="127"/>
                  </a:lnTo>
                  <a:lnTo>
                    <a:pt x="0" y="135"/>
                  </a:lnTo>
                  <a:lnTo>
                    <a:pt x="0" y="135"/>
                  </a:lnTo>
                  <a:lnTo>
                    <a:pt x="0" y="136"/>
                  </a:lnTo>
                  <a:lnTo>
                    <a:pt x="1" y="138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4" y="141"/>
                  </a:lnTo>
                  <a:lnTo>
                    <a:pt x="4" y="141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11" y="140"/>
                  </a:lnTo>
                  <a:lnTo>
                    <a:pt x="11" y="136"/>
                  </a:lnTo>
                  <a:lnTo>
                    <a:pt x="11" y="134"/>
                  </a:lnTo>
                  <a:lnTo>
                    <a:pt x="8" y="133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3" y="131"/>
                  </a:lnTo>
                  <a:lnTo>
                    <a:pt x="17" y="124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9" y="103"/>
                  </a:lnTo>
                  <a:lnTo>
                    <a:pt x="35" y="95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64" y="53"/>
                  </a:lnTo>
                  <a:lnTo>
                    <a:pt x="73" y="41"/>
                  </a:lnTo>
                  <a:lnTo>
                    <a:pt x="82" y="31"/>
                  </a:lnTo>
                  <a:lnTo>
                    <a:pt x="82" y="31"/>
                  </a:lnTo>
                  <a:lnTo>
                    <a:pt x="87" y="24"/>
                  </a:lnTo>
                  <a:lnTo>
                    <a:pt x="91" y="19"/>
                  </a:lnTo>
                  <a:lnTo>
                    <a:pt x="94" y="12"/>
                  </a:lnTo>
                  <a:lnTo>
                    <a:pt x="96" y="6"/>
                  </a:lnTo>
                  <a:lnTo>
                    <a:pt x="96" y="6"/>
                  </a:lnTo>
                  <a:lnTo>
                    <a:pt x="96" y="4"/>
                  </a:lnTo>
                  <a:lnTo>
                    <a:pt x="95" y="2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7" y="3"/>
                  </a:lnTo>
                  <a:lnTo>
                    <a:pt x="8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3" name="Freeform 429"/>
            <p:cNvSpPr/>
            <p:nvPr/>
          </p:nvSpPr>
          <p:spPr bwMode="auto">
            <a:xfrm>
              <a:off x="6399213" y="3665538"/>
              <a:ext cx="57150" cy="65088"/>
            </a:xfrm>
            <a:custGeom>
              <a:avLst/>
              <a:gdLst/>
              <a:ahLst/>
              <a:cxnLst>
                <a:cxn ang="0">
                  <a:pos x="101" y="1"/>
                </a:cxn>
                <a:cxn ang="0">
                  <a:pos x="101" y="1"/>
                </a:cxn>
                <a:cxn ang="0">
                  <a:pos x="85" y="12"/>
                </a:cxn>
                <a:cxn ang="0">
                  <a:pos x="69" y="25"/>
                </a:cxn>
                <a:cxn ang="0">
                  <a:pos x="55" y="38"/>
                </a:cxn>
                <a:cxn ang="0">
                  <a:pos x="41" y="54"/>
                </a:cxn>
                <a:cxn ang="0">
                  <a:pos x="41" y="54"/>
                </a:cxn>
                <a:cxn ang="0">
                  <a:pos x="30" y="69"/>
                </a:cxn>
                <a:cxn ang="0">
                  <a:pos x="18" y="84"/>
                </a:cxn>
                <a:cxn ang="0">
                  <a:pos x="11" y="91"/>
                </a:cxn>
                <a:cxn ang="0">
                  <a:pos x="7" y="99"/>
                </a:cxn>
                <a:cxn ang="0">
                  <a:pos x="3" y="108"/>
                </a:cxn>
                <a:cxn ang="0">
                  <a:pos x="0" y="118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0" y="122"/>
                </a:cxn>
                <a:cxn ang="0">
                  <a:pos x="1" y="123"/>
                </a:cxn>
                <a:cxn ang="0">
                  <a:pos x="3" y="123"/>
                </a:cxn>
                <a:cxn ang="0">
                  <a:pos x="5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8" y="120"/>
                </a:cxn>
                <a:cxn ang="0">
                  <a:pos x="8" y="120"/>
                </a:cxn>
                <a:cxn ang="0">
                  <a:pos x="11" y="111"/>
                </a:cxn>
                <a:cxn ang="0">
                  <a:pos x="16" y="104"/>
                </a:cxn>
                <a:cxn ang="0">
                  <a:pos x="20" y="97"/>
                </a:cxn>
                <a:cxn ang="0">
                  <a:pos x="25" y="91"/>
                </a:cxn>
                <a:cxn ang="0">
                  <a:pos x="36" y="78"/>
                </a:cxn>
                <a:cxn ang="0">
                  <a:pos x="41" y="71"/>
                </a:cxn>
                <a:cxn ang="0">
                  <a:pos x="47" y="64"/>
                </a:cxn>
                <a:cxn ang="0">
                  <a:pos x="47" y="64"/>
                </a:cxn>
                <a:cxn ang="0">
                  <a:pos x="52" y="56"/>
                </a:cxn>
                <a:cxn ang="0">
                  <a:pos x="59" y="47"/>
                </a:cxn>
                <a:cxn ang="0">
                  <a:pos x="65" y="40"/>
                </a:cxn>
                <a:cxn ang="0">
                  <a:pos x="73" y="33"/>
                </a:cxn>
                <a:cxn ang="0">
                  <a:pos x="89" y="21"/>
                </a:cxn>
                <a:cxn ang="0">
                  <a:pos x="106" y="9"/>
                </a:cxn>
                <a:cxn ang="0">
                  <a:pos x="106" y="9"/>
                </a:cxn>
                <a:cxn ang="0">
                  <a:pos x="107" y="8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7" y="3"/>
                </a:cxn>
                <a:cxn ang="0">
                  <a:pos x="106" y="1"/>
                </a:cxn>
                <a:cxn ang="0">
                  <a:pos x="105" y="1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1" y="1"/>
                </a:cxn>
              </a:cxnLst>
              <a:rect l="0" t="0" r="r" b="b"/>
              <a:pathLst>
                <a:path w="108" h="124">
                  <a:moveTo>
                    <a:pt x="101" y="1"/>
                  </a:moveTo>
                  <a:lnTo>
                    <a:pt x="101" y="1"/>
                  </a:lnTo>
                  <a:lnTo>
                    <a:pt x="85" y="12"/>
                  </a:lnTo>
                  <a:lnTo>
                    <a:pt x="69" y="25"/>
                  </a:lnTo>
                  <a:lnTo>
                    <a:pt x="55" y="38"/>
                  </a:lnTo>
                  <a:lnTo>
                    <a:pt x="41" y="54"/>
                  </a:lnTo>
                  <a:lnTo>
                    <a:pt x="41" y="54"/>
                  </a:lnTo>
                  <a:lnTo>
                    <a:pt x="30" y="69"/>
                  </a:lnTo>
                  <a:lnTo>
                    <a:pt x="18" y="84"/>
                  </a:lnTo>
                  <a:lnTo>
                    <a:pt x="11" y="91"/>
                  </a:lnTo>
                  <a:lnTo>
                    <a:pt x="7" y="99"/>
                  </a:lnTo>
                  <a:lnTo>
                    <a:pt x="3" y="10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1" y="123"/>
                  </a:lnTo>
                  <a:lnTo>
                    <a:pt x="3" y="123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1" y="111"/>
                  </a:lnTo>
                  <a:lnTo>
                    <a:pt x="16" y="104"/>
                  </a:lnTo>
                  <a:lnTo>
                    <a:pt x="20" y="97"/>
                  </a:lnTo>
                  <a:lnTo>
                    <a:pt x="25" y="91"/>
                  </a:lnTo>
                  <a:lnTo>
                    <a:pt x="36" y="78"/>
                  </a:lnTo>
                  <a:lnTo>
                    <a:pt x="41" y="71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2" y="56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3" y="33"/>
                  </a:lnTo>
                  <a:lnTo>
                    <a:pt x="89" y="21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7" y="8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7" y="3"/>
                  </a:lnTo>
                  <a:lnTo>
                    <a:pt x="106" y="1"/>
                  </a:lnTo>
                  <a:lnTo>
                    <a:pt x="105" y="1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4" name="Freeform 430"/>
            <p:cNvSpPr/>
            <p:nvPr/>
          </p:nvSpPr>
          <p:spPr bwMode="auto">
            <a:xfrm>
              <a:off x="6424613" y="3671888"/>
              <a:ext cx="61913" cy="76200"/>
            </a:xfrm>
            <a:custGeom>
              <a:avLst/>
              <a:gdLst/>
              <a:ahLst/>
              <a:cxnLst>
                <a:cxn ang="0">
                  <a:pos x="110" y="2"/>
                </a:cxn>
                <a:cxn ang="0">
                  <a:pos x="110" y="2"/>
                </a:cxn>
                <a:cxn ang="0">
                  <a:pos x="78" y="32"/>
                </a:cxn>
                <a:cxn ang="0">
                  <a:pos x="63" y="48"/>
                </a:cxn>
                <a:cxn ang="0">
                  <a:pos x="47" y="63"/>
                </a:cxn>
                <a:cxn ang="0">
                  <a:pos x="33" y="80"/>
                </a:cxn>
                <a:cxn ang="0">
                  <a:pos x="20" y="97"/>
                </a:cxn>
                <a:cxn ang="0">
                  <a:pos x="14" y="107"/>
                </a:cxn>
                <a:cxn ang="0">
                  <a:pos x="9" y="116"/>
                </a:cxn>
                <a:cxn ang="0">
                  <a:pos x="5" y="126"/>
                </a:cxn>
                <a:cxn ang="0">
                  <a:pos x="1" y="137"/>
                </a:cxn>
                <a:cxn ang="0">
                  <a:pos x="1" y="137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8" y="142"/>
                </a:cxn>
                <a:cxn ang="0">
                  <a:pos x="13" y="137"/>
                </a:cxn>
                <a:cxn ang="0">
                  <a:pos x="13" y="137"/>
                </a:cxn>
                <a:cxn ang="0">
                  <a:pos x="14" y="135"/>
                </a:cxn>
                <a:cxn ang="0">
                  <a:pos x="14" y="134"/>
                </a:cxn>
                <a:cxn ang="0">
                  <a:pos x="13" y="130"/>
                </a:cxn>
                <a:cxn ang="0">
                  <a:pos x="13" y="130"/>
                </a:cxn>
                <a:cxn ang="0">
                  <a:pos x="22" y="112"/>
                </a:cxn>
                <a:cxn ang="0">
                  <a:pos x="33" y="95"/>
                </a:cxn>
                <a:cxn ang="0">
                  <a:pos x="45" y="80"/>
                </a:cxn>
                <a:cxn ang="0">
                  <a:pos x="58" y="64"/>
                </a:cxn>
                <a:cxn ang="0">
                  <a:pos x="73" y="51"/>
                </a:cxn>
                <a:cxn ang="0">
                  <a:pos x="87" y="37"/>
                </a:cxn>
                <a:cxn ang="0">
                  <a:pos x="117" y="9"/>
                </a:cxn>
                <a:cxn ang="0">
                  <a:pos x="117" y="9"/>
                </a:cxn>
                <a:cxn ang="0">
                  <a:pos x="118" y="7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2"/>
                </a:cxn>
                <a:cxn ang="0">
                  <a:pos x="110" y="2"/>
                </a:cxn>
              </a:cxnLst>
              <a:rect l="0" t="0" r="r" b="b"/>
              <a:pathLst>
                <a:path w="118" h="143">
                  <a:moveTo>
                    <a:pt x="110" y="2"/>
                  </a:moveTo>
                  <a:lnTo>
                    <a:pt x="110" y="2"/>
                  </a:lnTo>
                  <a:lnTo>
                    <a:pt x="78" y="32"/>
                  </a:lnTo>
                  <a:lnTo>
                    <a:pt x="63" y="48"/>
                  </a:lnTo>
                  <a:lnTo>
                    <a:pt x="47" y="63"/>
                  </a:lnTo>
                  <a:lnTo>
                    <a:pt x="33" y="80"/>
                  </a:lnTo>
                  <a:lnTo>
                    <a:pt x="20" y="97"/>
                  </a:lnTo>
                  <a:lnTo>
                    <a:pt x="14" y="107"/>
                  </a:lnTo>
                  <a:lnTo>
                    <a:pt x="9" y="116"/>
                  </a:lnTo>
                  <a:lnTo>
                    <a:pt x="5" y="126"/>
                  </a:lnTo>
                  <a:lnTo>
                    <a:pt x="1" y="137"/>
                  </a:lnTo>
                  <a:lnTo>
                    <a:pt x="1" y="137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8" y="142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4" y="135"/>
                  </a:lnTo>
                  <a:lnTo>
                    <a:pt x="14" y="134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22" y="112"/>
                  </a:lnTo>
                  <a:lnTo>
                    <a:pt x="33" y="95"/>
                  </a:lnTo>
                  <a:lnTo>
                    <a:pt x="45" y="80"/>
                  </a:lnTo>
                  <a:lnTo>
                    <a:pt x="58" y="64"/>
                  </a:lnTo>
                  <a:lnTo>
                    <a:pt x="73" y="51"/>
                  </a:lnTo>
                  <a:lnTo>
                    <a:pt x="87" y="37"/>
                  </a:lnTo>
                  <a:lnTo>
                    <a:pt x="117" y="9"/>
                  </a:lnTo>
                  <a:lnTo>
                    <a:pt x="117" y="9"/>
                  </a:lnTo>
                  <a:lnTo>
                    <a:pt x="118" y="7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2"/>
                  </a:lnTo>
                  <a:lnTo>
                    <a:pt x="1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5" name="Freeform 431"/>
            <p:cNvSpPr/>
            <p:nvPr/>
          </p:nvSpPr>
          <p:spPr bwMode="auto">
            <a:xfrm>
              <a:off x="6456363" y="3679825"/>
              <a:ext cx="60325" cy="746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16"/>
                </a:cxn>
                <a:cxn ang="0">
                  <a:pos x="78" y="33"/>
                </a:cxn>
                <a:cxn ang="0">
                  <a:pos x="52" y="67"/>
                </a:cxn>
                <a:cxn ang="0">
                  <a:pos x="26" y="101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2" y="140"/>
                </a:cxn>
                <a:cxn ang="0">
                  <a:pos x="3" y="141"/>
                </a:cxn>
                <a:cxn ang="0">
                  <a:pos x="6" y="141"/>
                </a:cxn>
                <a:cxn ang="0">
                  <a:pos x="8" y="141"/>
                </a:cxn>
                <a:cxn ang="0">
                  <a:pos x="10" y="139"/>
                </a:cxn>
                <a:cxn ang="0">
                  <a:pos x="10" y="139"/>
                </a:cxn>
                <a:cxn ang="0">
                  <a:pos x="35" y="106"/>
                </a:cxn>
                <a:cxn ang="0">
                  <a:pos x="59" y="72"/>
                </a:cxn>
                <a:cxn ang="0">
                  <a:pos x="85" y="39"/>
                </a:cxn>
                <a:cxn ang="0">
                  <a:pos x="99" y="24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3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41">
                  <a:moveTo>
                    <a:pt x="106" y="1"/>
                  </a:moveTo>
                  <a:lnTo>
                    <a:pt x="106" y="1"/>
                  </a:lnTo>
                  <a:lnTo>
                    <a:pt x="91" y="16"/>
                  </a:lnTo>
                  <a:lnTo>
                    <a:pt x="78" y="33"/>
                  </a:lnTo>
                  <a:lnTo>
                    <a:pt x="52" y="67"/>
                  </a:lnTo>
                  <a:lnTo>
                    <a:pt x="26" y="101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2" y="140"/>
                  </a:lnTo>
                  <a:lnTo>
                    <a:pt x="3" y="141"/>
                  </a:lnTo>
                  <a:lnTo>
                    <a:pt x="6" y="141"/>
                  </a:lnTo>
                  <a:lnTo>
                    <a:pt x="8" y="141"/>
                  </a:lnTo>
                  <a:lnTo>
                    <a:pt x="10" y="139"/>
                  </a:lnTo>
                  <a:lnTo>
                    <a:pt x="10" y="139"/>
                  </a:lnTo>
                  <a:lnTo>
                    <a:pt x="35" y="106"/>
                  </a:lnTo>
                  <a:lnTo>
                    <a:pt x="59" y="72"/>
                  </a:lnTo>
                  <a:lnTo>
                    <a:pt x="85" y="39"/>
                  </a:lnTo>
                  <a:lnTo>
                    <a:pt x="99" y="24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3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6" name="Freeform 432"/>
            <p:cNvSpPr/>
            <p:nvPr/>
          </p:nvSpPr>
          <p:spPr bwMode="auto">
            <a:xfrm>
              <a:off x="6483351" y="3683000"/>
              <a:ext cx="68263" cy="84138"/>
            </a:xfrm>
            <a:custGeom>
              <a:avLst/>
              <a:gdLst/>
              <a:ahLst/>
              <a:cxnLst>
                <a:cxn ang="0">
                  <a:pos x="120" y="1"/>
                </a:cxn>
                <a:cxn ang="0">
                  <a:pos x="120" y="1"/>
                </a:cxn>
                <a:cxn ang="0">
                  <a:pos x="113" y="9"/>
                </a:cxn>
                <a:cxn ang="0">
                  <a:pos x="105" y="18"/>
                </a:cxn>
                <a:cxn ang="0">
                  <a:pos x="99" y="26"/>
                </a:cxn>
                <a:cxn ang="0">
                  <a:pos x="92" y="34"/>
                </a:cxn>
                <a:cxn ang="0">
                  <a:pos x="92" y="34"/>
                </a:cxn>
                <a:cxn ang="0">
                  <a:pos x="77" y="50"/>
                </a:cxn>
                <a:cxn ang="0">
                  <a:pos x="68" y="58"/>
                </a:cxn>
                <a:cxn ang="0">
                  <a:pos x="61" y="66"/>
                </a:cxn>
                <a:cxn ang="0">
                  <a:pos x="61" y="66"/>
                </a:cxn>
                <a:cxn ang="0">
                  <a:pos x="28" y="108"/>
                </a:cxn>
                <a:cxn ang="0">
                  <a:pos x="20" y="120"/>
                </a:cxn>
                <a:cxn ang="0">
                  <a:pos x="12" y="131"/>
                </a:cxn>
                <a:cxn ang="0">
                  <a:pos x="5" y="143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3" y="160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5" y="147"/>
                </a:cxn>
                <a:cxn ang="0">
                  <a:pos x="21" y="136"/>
                </a:cxn>
                <a:cxn ang="0">
                  <a:pos x="34" y="116"/>
                </a:cxn>
                <a:cxn ang="0">
                  <a:pos x="64" y="77"/>
                </a:cxn>
                <a:cxn ang="0">
                  <a:pos x="64" y="77"/>
                </a:cxn>
                <a:cxn ang="0">
                  <a:pos x="72" y="68"/>
                </a:cxn>
                <a:cxn ang="0">
                  <a:pos x="81" y="59"/>
                </a:cxn>
                <a:cxn ang="0">
                  <a:pos x="98" y="40"/>
                </a:cxn>
                <a:cxn ang="0">
                  <a:pos x="98" y="40"/>
                </a:cxn>
                <a:cxn ang="0">
                  <a:pos x="105" y="32"/>
                </a:cxn>
                <a:cxn ang="0">
                  <a:pos x="113" y="24"/>
                </a:cxn>
                <a:cxn ang="0">
                  <a:pos x="119" y="15"/>
                </a:cxn>
                <a:cxn ang="0">
                  <a:pos x="126" y="7"/>
                </a:cxn>
                <a:cxn ang="0">
                  <a:pos x="126" y="7"/>
                </a:cxn>
                <a:cxn ang="0">
                  <a:pos x="127" y="6"/>
                </a:cxn>
                <a:cxn ang="0">
                  <a:pos x="128" y="4"/>
                </a:cxn>
                <a:cxn ang="0">
                  <a:pos x="127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20" y="1"/>
                </a:cxn>
              </a:cxnLst>
              <a:rect l="0" t="0" r="r" b="b"/>
              <a:pathLst>
                <a:path w="128" h="160">
                  <a:moveTo>
                    <a:pt x="120" y="1"/>
                  </a:moveTo>
                  <a:lnTo>
                    <a:pt x="120" y="1"/>
                  </a:lnTo>
                  <a:lnTo>
                    <a:pt x="113" y="9"/>
                  </a:lnTo>
                  <a:lnTo>
                    <a:pt x="105" y="18"/>
                  </a:lnTo>
                  <a:lnTo>
                    <a:pt x="99" y="26"/>
                  </a:lnTo>
                  <a:lnTo>
                    <a:pt x="92" y="34"/>
                  </a:lnTo>
                  <a:lnTo>
                    <a:pt x="92" y="34"/>
                  </a:lnTo>
                  <a:lnTo>
                    <a:pt x="77" y="50"/>
                  </a:lnTo>
                  <a:lnTo>
                    <a:pt x="68" y="5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28" y="108"/>
                  </a:lnTo>
                  <a:lnTo>
                    <a:pt x="20" y="120"/>
                  </a:lnTo>
                  <a:lnTo>
                    <a:pt x="12" y="131"/>
                  </a:lnTo>
                  <a:lnTo>
                    <a:pt x="5" y="14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3" y="160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5" y="147"/>
                  </a:lnTo>
                  <a:lnTo>
                    <a:pt x="21" y="136"/>
                  </a:lnTo>
                  <a:lnTo>
                    <a:pt x="34" y="116"/>
                  </a:lnTo>
                  <a:lnTo>
                    <a:pt x="64" y="77"/>
                  </a:lnTo>
                  <a:lnTo>
                    <a:pt x="64" y="77"/>
                  </a:lnTo>
                  <a:lnTo>
                    <a:pt x="72" y="68"/>
                  </a:lnTo>
                  <a:lnTo>
                    <a:pt x="81" y="59"/>
                  </a:lnTo>
                  <a:lnTo>
                    <a:pt x="98" y="40"/>
                  </a:lnTo>
                  <a:lnTo>
                    <a:pt x="98" y="40"/>
                  </a:lnTo>
                  <a:lnTo>
                    <a:pt x="105" y="32"/>
                  </a:lnTo>
                  <a:lnTo>
                    <a:pt x="113" y="24"/>
                  </a:lnTo>
                  <a:lnTo>
                    <a:pt x="119" y="15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7" y="6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7" name="Freeform 433"/>
            <p:cNvSpPr/>
            <p:nvPr/>
          </p:nvSpPr>
          <p:spPr bwMode="auto">
            <a:xfrm>
              <a:off x="6513513" y="3700463"/>
              <a:ext cx="55563" cy="79375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4" y="7"/>
                </a:cxn>
                <a:cxn ang="0">
                  <a:pos x="91" y="11"/>
                </a:cxn>
                <a:cxn ang="0">
                  <a:pos x="86" y="22"/>
                </a:cxn>
                <a:cxn ang="0">
                  <a:pos x="73" y="38"/>
                </a:cxn>
                <a:cxn ang="0">
                  <a:pos x="73" y="38"/>
                </a:cxn>
                <a:cxn ang="0">
                  <a:pos x="66" y="48"/>
                </a:cxn>
                <a:cxn ang="0">
                  <a:pos x="58" y="57"/>
                </a:cxn>
                <a:cxn ang="0">
                  <a:pos x="42" y="75"/>
                </a:cxn>
                <a:cxn ang="0">
                  <a:pos x="42" y="75"/>
                </a:cxn>
                <a:cxn ang="0">
                  <a:pos x="30" y="92"/>
                </a:cxn>
                <a:cxn ang="0">
                  <a:pos x="16" y="108"/>
                </a:cxn>
                <a:cxn ang="0">
                  <a:pos x="10" y="118"/>
                </a:cxn>
                <a:cxn ang="0">
                  <a:pos x="6" y="127"/>
                </a:cxn>
                <a:cxn ang="0">
                  <a:pos x="2" y="136"/>
                </a:cxn>
                <a:cxn ang="0">
                  <a:pos x="0" y="147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0" y="141"/>
                </a:cxn>
                <a:cxn ang="0">
                  <a:pos x="12" y="135"/>
                </a:cxn>
                <a:cxn ang="0">
                  <a:pos x="18" y="125"/>
                </a:cxn>
                <a:cxn ang="0">
                  <a:pos x="26" y="115"/>
                </a:cxn>
                <a:cxn ang="0">
                  <a:pos x="33" y="105"/>
                </a:cxn>
                <a:cxn ang="0">
                  <a:pos x="33" y="105"/>
                </a:cxn>
                <a:cxn ang="0">
                  <a:pos x="48" y="84"/>
                </a:cxn>
                <a:cxn ang="0">
                  <a:pos x="66" y="62"/>
                </a:cxn>
                <a:cxn ang="0">
                  <a:pos x="66" y="62"/>
                </a:cxn>
                <a:cxn ang="0">
                  <a:pos x="78" y="47"/>
                </a:cxn>
                <a:cxn ang="0">
                  <a:pos x="89" y="31"/>
                </a:cxn>
                <a:cxn ang="0">
                  <a:pos x="89" y="31"/>
                </a:cxn>
                <a:cxn ang="0">
                  <a:pos x="98" y="19"/>
                </a:cxn>
                <a:cxn ang="0">
                  <a:pos x="101" y="12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51">
                  <a:moveTo>
                    <a:pt x="95" y="3"/>
                  </a:moveTo>
                  <a:lnTo>
                    <a:pt x="95" y="3"/>
                  </a:lnTo>
                  <a:lnTo>
                    <a:pt x="94" y="7"/>
                  </a:lnTo>
                  <a:lnTo>
                    <a:pt x="91" y="11"/>
                  </a:lnTo>
                  <a:lnTo>
                    <a:pt x="86" y="22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66" y="48"/>
                  </a:lnTo>
                  <a:lnTo>
                    <a:pt x="58" y="57"/>
                  </a:lnTo>
                  <a:lnTo>
                    <a:pt x="42" y="75"/>
                  </a:lnTo>
                  <a:lnTo>
                    <a:pt x="42" y="75"/>
                  </a:lnTo>
                  <a:lnTo>
                    <a:pt x="30" y="92"/>
                  </a:lnTo>
                  <a:lnTo>
                    <a:pt x="16" y="108"/>
                  </a:lnTo>
                  <a:lnTo>
                    <a:pt x="10" y="118"/>
                  </a:lnTo>
                  <a:lnTo>
                    <a:pt x="6" y="127"/>
                  </a:lnTo>
                  <a:lnTo>
                    <a:pt x="2" y="136"/>
                  </a:lnTo>
                  <a:lnTo>
                    <a:pt x="0" y="147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0" y="141"/>
                  </a:lnTo>
                  <a:lnTo>
                    <a:pt x="12" y="135"/>
                  </a:lnTo>
                  <a:lnTo>
                    <a:pt x="18" y="125"/>
                  </a:lnTo>
                  <a:lnTo>
                    <a:pt x="26" y="115"/>
                  </a:lnTo>
                  <a:lnTo>
                    <a:pt x="33" y="105"/>
                  </a:lnTo>
                  <a:lnTo>
                    <a:pt x="33" y="105"/>
                  </a:lnTo>
                  <a:lnTo>
                    <a:pt x="48" y="84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78" y="47"/>
                  </a:lnTo>
                  <a:lnTo>
                    <a:pt x="89" y="31"/>
                  </a:lnTo>
                  <a:lnTo>
                    <a:pt x="89" y="31"/>
                  </a:lnTo>
                  <a:lnTo>
                    <a:pt x="98" y="19"/>
                  </a:lnTo>
                  <a:lnTo>
                    <a:pt x="101" y="12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8" name="Freeform 434"/>
            <p:cNvSpPr/>
            <p:nvPr/>
          </p:nvSpPr>
          <p:spPr bwMode="auto">
            <a:xfrm>
              <a:off x="6535738" y="3706813"/>
              <a:ext cx="65088" cy="80963"/>
            </a:xfrm>
            <a:custGeom>
              <a:avLst/>
              <a:gdLst/>
              <a:ahLst/>
              <a:cxnLst>
                <a:cxn ang="0">
                  <a:pos x="117" y="1"/>
                </a:cxn>
                <a:cxn ang="0">
                  <a:pos x="117" y="1"/>
                </a:cxn>
                <a:cxn ang="0">
                  <a:pos x="108" y="9"/>
                </a:cxn>
                <a:cxn ang="0">
                  <a:pos x="98" y="16"/>
                </a:cxn>
                <a:cxn ang="0">
                  <a:pos x="82" y="31"/>
                </a:cxn>
                <a:cxn ang="0">
                  <a:pos x="66" y="49"/>
                </a:cxn>
                <a:cxn ang="0">
                  <a:pos x="52" y="68"/>
                </a:cxn>
                <a:cxn ang="0">
                  <a:pos x="38" y="87"/>
                </a:cxn>
                <a:cxn ang="0">
                  <a:pos x="25" y="107"/>
                </a:cxn>
                <a:cxn ang="0">
                  <a:pos x="1" y="145"/>
                </a:cxn>
                <a:cxn ang="0">
                  <a:pos x="1" y="145"/>
                </a:cxn>
                <a:cxn ang="0">
                  <a:pos x="0" y="147"/>
                </a:cxn>
                <a:cxn ang="0">
                  <a:pos x="0" y="149"/>
                </a:cxn>
                <a:cxn ang="0">
                  <a:pos x="1" y="150"/>
                </a:cxn>
                <a:cxn ang="0">
                  <a:pos x="2" y="152"/>
                </a:cxn>
                <a:cxn ang="0">
                  <a:pos x="4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10" y="150"/>
                </a:cxn>
                <a:cxn ang="0">
                  <a:pos x="10" y="150"/>
                </a:cxn>
                <a:cxn ang="0">
                  <a:pos x="33" y="112"/>
                </a:cxn>
                <a:cxn ang="0">
                  <a:pos x="46" y="93"/>
                </a:cxn>
                <a:cxn ang="0">
                  <a:pos x="58" y="74"/>
                </a:cxn>
                <a:cxn ang="0">
                  <a:pos x="73" y="56"/>
                </a:cxn>
                <a:cxn ang="0">
                  <a:pos x="88" y="39"/>
                </a:cxn>
                <a:cxn ang="0">
                  <a:pos x="104" y="23"/>
                </a:cxn>
                <a:cxn ang="0">
                  <a:pos x="113" y="16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3" y="9"/>
                </a:cxn>
                <a:cxn ang="0">
                  <a:pos x="123" y="7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7" y="1"/>
                </a:cxn>
                <a:cxn ang="0">
                  <a:pos x="117" y="1"/>
                </a:cxn>
              </a:cxnLst>
              <a:rect l="0" t="0" r="r" b="b"/>
              <a:pathLst>
                <a:path w="123" h="152">
                  <a:moveTo>
                    <a:pt x="117" y="1"/>
                  </a:moveTo>
                  <a:lnTo>
                    <a:pt x="117" y="1"/>
                  </a:lnTo>
                  <a:lnTo>
                    <a:pt x="108" y="9"/>
                  </a:lnTo>
                  <a:lnTo>
                    <a:pt x="98" y="16"/>
                  </a:lnTo>
                  <a:lnTo>
                    <a:pt x="82" y="31"/>
                  </a:lnTo>
                  <a:lnTo>
                    <a:pt x="66" y="49"/>
                  </a:lnTo>
                  <a:lnTo>
                    <a:pt x="52" y="68"/>
                  </a:lnTo>
                  <a:lnTo>
                    <a:pt x="38" y="87"/>
                  </a:lnTo>
                  <a:lnTo>
                    <a:pt x="25" y="107"/>
                  </a:lnTo>
                  <a:lnTo>
                    <a:pt x="1" y="145"/>
                  </a:lnTo>
                  <a:lnTo>
                    <a:pt x="1" y="145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1" y="150"/>
                  </a:lnTo>
                  <a:lnTo>
                    <a:pt x="2" y="152"/>
                  </a:lnTo>
                  <a:lnTo>
                    <a:pt x="4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10" y="150"/>
                  </a:lnTo>
                  <a:lnTo>
                    <a:pt x="10" y="150"/>
                  </a:lnTo>
                  <a:lnTo>
                    <a:pt x="33" y="112"/>
                  </a:lnTo>
                  <a:lnTo>
                    <a:pt x="46" y="93"/>
                  </a:lnTo>
                  <a:lnTo>
                    <a:pt x="58" y="74"/>
                  </a:lnTo>
                  <a:lnTo>
                    <a:pt x="73" y="56"/>
                  </a:lnTo>
                  <a:lnTo>
                    <a:pt x="88" y="39"/>
                  </a:lnTo>
                  <a:lnTo>
                    <a:pt x="104" y="23"/>
                  </a:lnTo>
                  <a:lnTo>
                    <a:pt x="113" y="16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3" y="9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7" y="1"/>
                  </a:lnTo>
                  <a:lnTo>
                    <a:pt x="11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19" name="Freeform 435"/>
            <p:cNvSpPr/>
            <p:nvPr/>
          </p:nvSpPr>
          <p:spPr bwMode="auto">
            <a:xfrm>
              <a:off x="6569076" y="3690938"/>
              <a:ext cx="77788" cy="101600"/>
            </a:xfrm>
            <a:custGeom>
              <a:avLst/>
              <a:gdLst/>
              <a:ahLst/>
              <a:cxnLst>
                <a:cxn ang="0">
                  <a:pos x="141" y="0"/>
                </a:cxn>
                <a:cxn ang="0">
                  <a:pos x="141" y="0"/>
                </a:cxn>
                <a:cxn ang="0">
                  <a:pos x="138" y="0"/>
                </a:cxn>
                <a:cxn ang="0">
                  <a:pos x="136" y="3"/>
                </a:cxn>
                <a:cxn ang="0">
                  <a:pos x="135" y="5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14" y="28"/>
                </a:cxn>
                <a:cxn ang="0">
                  <a:pos x="96" y="51"/>
                </a:cxn>
                <a:cxn ang="0">
                  <a:pos x="60" y="96"/>
                </a:cxn>
                <a:cxn ang="0">
                  <a:pos x="60" y="96"/>
                </a:cxn>
                <a:cxn ang="0">
                  <a:pos x="44" y="117"/>
                </a:cxn>
                <a:cxn ang="0">
                  <a:pos x="27" y="140"/>
                </a:cxn>
                <a:cxn ang="0">
                  <a:pos x="20" y="152"/>
                </a:cxn>
                <a:cxn ang="0">
                  <a:pos x="13" y="164"/>
                </a:cxn>
                <a:cxn ang="0">
                  <a:pos x="5" y="176"/>
                </a:cxn>
                <a:cxn ang="0">
                  <a:pos x="0" y="188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0"/>
                </a:cxn>
                <a:cxn ang="0">
                  <a:pos x="10" y="190"/>
                </a:cxn>
                <a:cxn ang="0">
                  <a:pos x="15" y="178"/>
                </a:cxn>
                <a:cxn ang="0">
                  <a:pos x="22" y="166"/>
                </a:cxn>
                <a:cxn ang="0">
                  <a:pos x="29" y="153"/>
                </a:cxn>
                <a:cxn ang="0">
                  <a:pos x="37" y="141"/>
                </a:cxn>
                <a:cxn ang="0">
                  <a:pos x="55" y="117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9" y="51"/>
                </a:cxn>
                <a:cxn ang="0">
                  <a:pos x="126" y="29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5"/>
                </a:cxn>
                <a:cxn ang="0">
                  <a:pos x="146" y="3"/>
                </a:cxn>
                <a:cxn ang="0">
                  <a:pos x="144" y="0"/>
                </a:cxn>
                <a:cxn ang="0">
                  <a:pos x="141" y="0"/>
                </a:cxn>
                <a:cxn ang="0">
                  <a:pos x="141" y="0"/>
                </a:cxn>
              </a:cxnLst>
              <a:rect l="0" t="0" r="r" b="b"/>
              <a:pathLst>
                <a:path w="147" h="194">
                  <a:moveTo>
                    <a:pt x="141" y="0"/>
                  </a:moveTo>
                  <a:lnTo>
                    <a:pt x="141" y="0"/>
                  </a:lnTo>
                  <a:lnTo>
                    <a:pt x="138" y="0"/>
                  </a:lnTo>
                  <a:lnTo>
                    <a:pt x="136" y="3"/>
                  </a:lnTo>
                  <a:lnTo>
                    <a:pt x="135" y="5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14" y="28"/>
                  </a:lnTo>
                  <a:lnTo>
                    <a:pt x="96" y="51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44" y="117"/>
                  </a:lnTo>
                  <a:lnTo>
                    <a:pt x="27" y="140"/>
                  </a:lnTo>
                  <a:lnTo>
                    <a:pt x="20" y="152"/>
                  </a:lnTo>
                  <a:lnTo>
                    <a:pt x="13" y="164"/>
                  </a:lnTo>
                  <a:lnTo>
                    <a:pt x="5" y="176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0"/>
                  </a:lnTo>
                  <a:lnTo>
                    <a:pt x="10" y="190"/>
                  </a:lnTo>
                  <a:lnTo>
                    <a:pt x="15" y="178"/>
                  </a:lnTo>
                  <a:lnTo>
                    <a:pt x="22" y="166"/>
                  </a:lnTo>
                  <a:lnTo>
                    <a:pt x="29" y="153"/>
                  </a:lnTo>
                  <a:lnTo>
                    <a:pt x="37" y="141"/>
                  </a:lnTo>
                  <a:lnTo>
                    <a:pt x="55" y="117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9" y="51"/>
                  </a:lnTo>
                  <a:lnTo>
                    <a:pt x="126" y="29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5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41" y="0"/>
                  </a:lnTo>
                  <a:lnTo>
                    <a:pt x="14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0" name="Freeform 436"/>
            <p:cNvSpPr/>
            <p:nvPr/>
          </p:nvSpPr>
          <p:spPr bwMode="auto">
            <a:xfrm>
              <a:off x="6599238" y="3675063"/>
              <a:ext cx="95250" cy="111125"/>
            </a:xfrm>
            <a:custGeom>
              <a:avLst/>
              <a:gdLst/>
              <a:ahLst/>
              <a:cxnLst>
                <a:cxn ang="0">
                  <a:pos x="173" y="0"/>
                </a:cxn>
                <a:cxn ang="0">
                  <a:pos x="173" y="0"/>
                </a:cxn>
                <a:cxn ang="0">
                  <a:pos x="160" y="9"/>
                </a:cxn>
                <a:cxn ang="0">
                  <a:pos x="148" y="19"/>
                </a:cxn>
                <a:cxn ang="0">
                  <a:pos x="135" y="31"/>
                </a:cxn>
                <a:cxn ang="0">
                  <a:pos x="124" y="42"/>
                </a:cxn>
                <a:cxn ang="0">
                  <a:pos x="103" y="66"/>
                </a:cxn>
                <a:cxn ang="0">
                  <a:pos x="83" y="89"/>
                </a:cxn>
                <a:cxn ang="0">
                  <a:pos x="83" y="89"/>
                </a:cxn>
                <a:cxn ang="0">
                  <a:pos x="61" y="116"/>
                </a:cxn>
                <a:cxn ang="0">
                  <a:pos x="40" y="143"/>
                </a:cxn>
                <a:cxn ang="0">
                  <a:pos x="40" y="143"/>
                </a:cxn>
                <a:cxn ang="0">
                  <a:pos x="30" y="158"/>
                </a:cxn>
                <a:cxn ang="0">
                  <a:pos x="22" y="172"/>
                </a:cxn>
                <a:cxn ang="0">
                  <a:pos x="11" y="186"/>
                </a:cxn>
                <a:cxn ang="0">
                  <a:pos x="1" y="200"/>
                </a:cxn>
                <a:cxn ang="0">
                  <a:pos x="1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1" y="205"/>
                </a:cxn>
                <a:cxn ang="0">
                  <a:pos x="2" y="207"/>
                </a:cxn>
                <a:cxn ang="0">
                  <a:pos x="3" y="207"/>
                </a:cxn>
                <a:cxn ang="0">
                  <a:pos x="5" y="208"/>
                </a:cxn>
                <a:cxn ang="0">
                  <a:pos x="6" y="208"/>
                </a:cxn>
                <a:cxn ang="0">
                  <a:pos x="8" y="206"/>
                </a:cxn>
                <a:cxn ang="0">
                  <a:pos x="8" y="206"/>
                </a:cxn>
                <a:cxn ang="0">
                  <a:pos x="14" y="198"/>
                </a:cxn>
                <a:cxn ang="0">
                  <a:pos x="21" y="189"/>
                </a:cxn>
                <a:cxn ang="0">
                  <a:pos x="33" y="170"/>
                </a:cxn>
                <a:cxn ang="0">
                  <a:pos x="33" y="170"/>
                </a:cxn>
                <a:cxn ang="0">
                  <a:pos x="55" y="139"/>
                </a:cxn>
                <a:cxn ang="0">
                  <a:pos x="79" y="109"/>
                </a:cxn>
                <a:cxn ang="0">
                  <a:pos x="79" y="109"/>
                </a:cxn>
                <a:cxn ang="0">
                  <a:pos x="101" y="81"/>
                </a:cxn>
                <a:cxn ang="0">
                  <a:pos x="124" y="54"/>
                </a:cxn>
                <a:cxn ang="0">
                  <a:pos x="136" y="42"/>
                </a:cxn>
                <a:cxn ang="0">
                  <a:pos x="150" y="29"/>
                </a:cxn>
                <a:cxn ang="0">
                  <a:pos x="163" y="18"/>
                </a:cxn>
                <a:cxn ang="0">
                  <a:pos x="178" y="8"/>
                </a:cxn>
                <a:cxn ang="0">
                  <a:pos x="178" y="8"/>
                </a:cxn>
                <a:cxn ang="0">
                  <a:pos x="179" y="7"/>
                </a:cxn>
                <a:cxn ang="0">
                  <a:pos x="180" y="5"/>
                </a:cxn>
                <a:cxn ang="0">
                  <a:pos x="180" y="4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7" y="0"/>
                </a:cxn>
                <a:cxn ang="0">
                  <a:pos x="175" y="0"/>
                </a:cxn>
                <a:cxn ang="0">
                  <a:pos x="173" y="0"/>
                </a:cxn>
                <a:cxn ang="0">
                  <a:pos x="173" y="0"/>
                </a:cxn>
              </a:cxnLst>
              <a:rect l="0" t="0" r="r" b="b"/>
              <a:pathLst>
                <a:path w="180" h="208">
                  <a:moveTo>
                    <a:pt x="173" y="0"/>
                  </a:moveTo>
                  <a:lnTo>
                    <a:pt x="173" y="0"/>
                  </a:lnTo>
                  <a:lnTo>
                    <a:pt x="160" y="9"/>
                  </a:lnTo>
                  <a:lnTo>
                    <a:pt x="148" y="19"/>
                  </a:lnTo>
                  <a:lnTo>
                    <a:pt x="135" y="31"/>
                  </a:lnTo>
                  <a:lnTo>
                    <a:pt x="124" y="42"/>
                  </a:lnTo>
                  <a:lnTo>
                    <a:pt x="103" y="66"/>
                  </a:lnTo>
                  <a:lnTo>
                    <a:pt x="83" y="89"/>
                  </a:lnTo>
                  <a:lnTo>
                    <a:pt x="83" y="89"/>
                  </a:lnTo>
                  <a:lnTo>
                    <a:pt x="61" y="116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30" y="158"/>
                  </a:lnTo>
                  <a:lnTo>
                    <a:pt x="22" y="172"/>
                  </a:lnTo>
                  <a:lnTo>
                    <a:pt x="11" y="186"/>
                  </a:lnTo>
                  <a:lnTo>
                    <a:pt x="1" y="200"/>
                  </a:lnTo>
                  <a:lnTo>
                    <a:pt x="1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1" y="205"/>
                  </a:lnTo>
                  <a:lnTo>
                    <a:pt x="2" y="207"/>
                  </a:lnTo>
                  <a:lnTo>
                    <a:pt x="3" y="207"/>
                  </a:lnTo>
                  <a:lnTo>
                    <a:pt x="5" y="208"/>
                  </a:lnTo>
                  <a:lnTo>
                    <a:pt x="6" y="208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14" y="198"/>
                  </a:lnTo>
                  <a:lnTo>
                    <a:pt x="21" y="189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55" y="139"/>
                  </a:lnTo>
                  <a:lnTo>
                    <a:pt x="79" y="109"/>
                  </a:lnTo>
                  <a:lnTo>
                    <a:pt x="79" y="109"/>
                  </a:lnTo>
                  <a:lnTo>
                    <a:pt x="101" y="81"/>
                  </a:lnTo>
                  <a:lnTo>
                    <a:pt x="124" y="54"/>
                  </a:lnTo>
                  <a:lnTo>
                    <a:pt x="136" y="42"/>
                  </a:lnTo>
                  <a:lnTo>
                    <a:pt x="150" y="29"/>
                  </a:lnTo>
                  <a:lnTo>
                    <a:pt x="163" y="1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179" y="7"/>
                  </a:lnTo>
                  <a:lnTo>
                    <a:pt x="180" y="5"/>
                  </a:lnTo>
                  <a:lnTo>
                    <a:pt x="180" y="4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3" y="0"/>
                  </a:lnTo>
                  <a:lnTo>
                    <a:pt x="173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1" name="Freeform 437"/>
            <p:cNvSpPr/>
            <p:nvPr/>
          </p:nvSpPr>
          <p:spPr bwMode="auto">
            <a:xfrm>
              <a:off x="6630988" y="3644900"/>
              <a:ext cx="111125" cy="133350"/>
            </a:xfrm>
            <a:custGeom>
              <a:avLst/>
              <a:gdLst/>
              <a:ahLst/>
              <a:cxnLst>
                <a:cxn ang="0">
                  <a:pos x="199" y="3"/>
                </a:cxn>
                <a:cxn ang="0">
                  <a:pos x="199" y="3"/>
                </a:cxn>
                <a:cxn ang="0">
                  <a:pos x="194" y="12"/>
                </a:cxn>
                <a:cxn ang="0">
                  <a:pos x="189" y="20"/>
                </a:cxn>
                <a:cxn ang="0">
                  <a:pos x="178" y="38"/>
                </a:cxn>
                <a:cxn ang="0">
                  <a:pos x="164" y="53"/>
                </a:cxn>
                <a:cxn ang="0">
                  <a:pos x="151" y="69"/>
                </a:cxn>
                <a:cxn ang="0">
                  <a:pos x="151" y="69"/>
                </a:cxn>
                <a:cxn ang="0">
                  <a:pos x="136" y="85"/>
                </a:cxn>
                <a:cxn ang="0">
                  <a:pos x="122" y="102"/>
                </a:cxn>
                <a:cxn ang="0">
                  <a:pos x="92" y="133"/>
                </a:cxn>
                <a:cxn ang="0">
                  <a:pos x="92" y="133"/>
                </a:cxn>
                <a:cxn ang="0">
                  <a:pos x="63" y="165"/>
                </a:cxn>
                <a:cxn ang="0">
                  <a:pos x="35" y="198"/>
                </a:cxn>
                <a:cxn ang="0">
                  <a:pos x="35" y="198"/>
                </a:cxn>
                <a:cxn ang="0">
                  <a:pos x="17" y="220"/>
                </a:cxn>
                <a:cxn ang="0">
                  <a:pos x="7" y="231"/>
                </a:cxn>
                <a:cxn ang="0">
                  <a:pos x="3" y="237"/>
                </a:cxn>
                <a:cxn ang="0">
                  <a:pos x="0" y="243"/>
                </a:cxn>
                <a:cxn ang="0">
                  <a:pos x="0" y="243"/>
                </a:cxn>
                <a:cxn ang="0">
                  <a:pos x="0" y="246"/>
                </a:cxn>
                <a:cxn ang="0">
                  <a:pos x="0" y="249"/>
                </a:cxn>
                <a:cxn ang="0">
                  <a:pos x="2" y="250"/>
                </a:cxn>
                <a:cxn ang="0">
                  <a:pos x="4" y="251"/>
                </a:cxn>
                <a:cxn ang="0">
                  <a:pos x="9" y="251"/>
                </a:cxn>
                <a:cxn ang="0">
                  <a:pos x="9" y="251"/>
                </a:cxn>
                <a:cxn ang="0">
                  <a:pos x="12" y="250"/>
                </a:cxn>
                <a:cxn ang="0">
                  <a:pos x="13" y="248"/>
                </a:cxn>
                <a:cxn ang="0">
                  <a:pos x="13" y="245"/>
                </a:cxn>
                <a:cxn ang="0">
                  <a:pos x="11" y="242"/>
                </a:cxn>
                <a:cxn ang="0">
                  <a:pos x="11" y="242"/>
                </a:cxn>
                <a:cxn ang="0">
                  <a:pos x="21" y="228"/>
                </a:cxn>
                <a:cxn ang="0">
                  <a:pos x="32" y="216"/>
                </a:cxn>
                <a:cxn ang="0">
                  <a:pos x="54" y="191"/>
                </a:cxn>
                <a:cxn ang="0">
                  <a:pos x="54" y="191"/>
                </a:cxn>
                <a:cxn ang="0">
                  <a:pos x="82" y="159"/>
                </a:cxn>
                <a:cxn ang="0">
                  <a:pos x="111" y="128"/>
                </a:cxn>
                <a:cxn ang="0">
                  <a:pos x="111" y="128"/>
                </a:cxn>
                <a:cxn ang="0">
                  <a:pos x="140" y="96"/>
                </a:cxn>
                <a:cxn ang="0">
                  <a:pos x="168" y="63"/>
                </a:cxn>
                <a:cxn ang="0">
                  <a:pos x="168" y="63"/>
                </a:cxn>
                <a:cxn ang="0">
                  <a:pos x="179" y="49"/>
                </a:cxn>
                <a:cxn ang="0">
                  <a:pos x="190" y="36"/>
                </a:cxn>
                <a:cxn ang="0">
                  <a:pos x="200" y="21"/>
                </a:cxn>
                <a:cxn ang="0">
                  <a:pos x="205" y="13"/>
                </a:cxn>
                <a:cxn ang="0">
                  <a:pos x="208" y="6"/>
                </a:cxn>
                <a:cxn ang="0">
                  <a:pos x="208" y="6"/>
                </a:cxn>
                <a:cxn ang="0">
                  <a:pos x="209" y="4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6" y="0"/>
                </a:cxn>
                <a:cxn ang="0">
                  <a:pos x="201" y="0"/>
                </a:cxn>
                <a:cxn ang="0">
                  <a:pos x="200" y="1"/>
                </a:cxn>
                <a:cxn ang="0">
                  <a:pos x="199" y="3"/>
                </a:cxn>
                <a:cxn ang="0">
                  <a:pos x="199" y="3"/>
                </a:cxn>
              </a:cxnLst>
              <a:rect l="0" t="0" r="r" b="b"/>
              <a:pathLst>
                <a:path w="209" h="251">
                  <a:moveTo>
                    <a:pt x="199" y="3"/>
                  </a:moveTo>
                  <a:lnTo>
                    <a:pt x="199" y="3"/>
                  </a:lnTo>
                  <a:lnTo>
                    <a:pt x="194" y="12"/>
                  </a:lnTo>
                  <a:lnTo>
                    <a:pt x="189" y="20"/>
                  </a:lnTo>
                  <a:lnTo>
                    <a:pt x="178" y="38"/>
                  </a:lnTo>
                  <a:lnTo>
                    <a:pt x="164" y="53"/>
                  </a:lnTo>
                  <a:lnTo>
                    <a:pt x="151" y="69"/>
                  </a:lnTo>
                  <a:lnTo>
                    <a:pt x="151" y="69"/>
                  </a:lnTo>
                  <a:lnTo>
                    <a:pt x="136" y="85"/>
                  </a:lnTo>
                  <a:lnTo>
                    <a:pt x="122" y="102"/>
                  </a:lnTo>
                  <a:lnTo>
                    <a:pt x="92" y="133"/>
                  </a:lnTo>
                  <a:lnTo>
                    <a:pt x="92" y="133"/>
                  </a:lnTo>
                  <a:lnTo>
                    <a:pt x="63" y="165"/>
                  </a:lnTo>
                  <a:lnTo>
                    <a:pt x="35" y="198"/>
                  </a:lnTo>
                  <a:lnTo>
                    <a:pt x="35" y="198"/>
                  </a:lnTo>
                  <a:lnTo>
                    <a:pt x="17" y="220"/>
                  </a:lnTo>
                  <a:lnTo>
                    <a:pt x="7" y="231"/>
                  </a:lnTo>
                  <a:lnTo>
                    <a:pt x="3" y="237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2" y="250"/>
                  </a:lnTo>
                  <a:lnTo>
                    <a:pt x="4" y="251"/>
                  </a:lnTo>
                  <a:lnTo>
                    <a:pt x="9" y="251"/>
                  </a:lnTo>
                  <a:lnTo>
                    <a:pt x="9" y="251"/>
                  </a:lnTo>
                  <a:lnTo>
                    <a:pt x="12" y="250"/>
                  </a:lnTo>
                  <a:lnTo>
                    <a:pt x="13" y="248"/>
                  </a:lnTo>
                  <a:lnTo>
                    <a:pt x="13" y="245"/>
                  </a:lnTo>
                  <a:lnTo>
                    <a:pt x="11" y="242"/>
                  </a:lnTo>
                  <a:lnTo>
                    <a:pt x="11" y="242"/>
                  </a:lnTo>
                  <a:lnTo>
                    <a:pt x="21" y="228"/>
                  </a:lnTo>
                  <a:lnTo>
                    <a:pt x="32" y="216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82" y="159"/>
                  </a:lnTo>
                  <a:lnTo>
                    <a:pt x="111" y="128"/>
                  </a:lnTo>
                  <a:lnTo>
                    <a:pt x="111" y="128"/>
                  </a:lnTo>
                  <a:lnTo>
                    <a:pt x="140" y="96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79" y="49"/>
                  </a:lnTo>
                  <a:lnTo>
                    <a:pt x="190" y="36"/>
                  </a:lnTo>
                  <a:lnTo>
                    <a:pt x="200" y="21"/>
                  </a:lnTo>
                  <a:lnTo>
                    <a:pt x="205" y="13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09" y="4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6" y="0"/>
                  </a:lnTo>
                  <a:lnTo>
                    <a:pt x="201" y="0"/>
                  </a:lnTo>
                  <a:lnTo>
                    <a:pt x="200" y="1"/>
                  </a:lnTo>
                  <a:lnTo>
                    <a:pt x="199" y="3"/>
                  </a:lnTo>
                  <a:lnTo>
                    <a:pt x="19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2" name="Freeform 438"/>
            <p:cNvSpPr/>
            <p:nvPr/>
          </p:nvSpPr>
          <p:spPr bwMode="auto">
            <a:xfrm>
              <a:off x="6669088" y="3613150"/>
              <a:ext cx="122238" cy="165100"/>
            </a:xfrm>
            <a:custGeom>
              <a:avLst/>
              <a:gdLst/>
              <a:ahLst/>
              <a:cxnLst>
                <a:cxn ang="0">
                  <a:pos x="227" y="0"/>
                </a:cxn>
                <a:cxn ang="0">
                  <a:pos x="214" y="6"/>
                </a:cxn>
                <a:cxn ang="0">
                  <a:pos x="203" y="17"/>
                </a:cxn>
                <a:cxn ang="0">
                  <a:pos x="186" y="43"/>
                </a:cxn>
                <a:cxn ang="0">
                  <a:pos x="172" y="66"/>
                </a:cxn>
                <a:cxn ang="0">
                  <a:pos x="141" y="110"/>
                </a:cxn>
                <a:cxn ang="0">
                  <a:pos x="124" y="133"/>
                </a:cxn>
                <a:cxn ang="0">
                  <a:pos x="89" y="180"/>
                </a:cxn>
                <a:cxn ang="0">
                  <a:pos x="52" y="227"/>
                </a:cxn>
                <a:cxn ang="0">
                  <a:pos x="22" y="264"/>
                </a:cxn>
                <a:cxn ang="0">
                  <a:pos x="10" y="285"/>
                </a:cxn>
                <a:cxn ang="0">
                  <a:pos x="1" y="307"/>
                </a:cxn>
                <a:cxn ang="0">
                  <a:pos x="0" y="309"/>
                </a:cxn>
                <a:cxn ang="0">
                  <a:pos x="2" y="312"/>
                </a:cxn>
                <a:cxn ang="0">
                  <a:pos x="6" y="313"/>
                </a:cxn>
                <a:cxn ang="0">
                  <a:pos x="10" y="311"/>
                </a:cxn>
                <a:cxn ang="0">
                  <a:pos x="10" y="310"/>
                </a:cxn>
                <a:cxn ang="0">
                  <a:pos x="19" y="287"/>
                </a:cxn>
                <a:cxn ang="0">
                  <a:pos x="32" y="265"/>
                </a:cxn>
                <a:cxn ang="0">
                  <a:pos x="64" y="227"/>
                </a:cxn>
                <a:cxn ang="0">
                  <a:pos x="91" y="193"/>
                </a:cxn>
                <a:cxn ang="0">
                  <a:pos x="118" y="158"/>
                </a:cxn>
                <a:cxn ang="0">
                  <a:pos x="173" y="83"/>
                </a:cxn>
                <a:cxn ang="0">
                  <a:pos x="180" y="72"/>
                </a:cxn>
                <a:cxn ang="0">
                  <a:pos x="193" y="48"/>
                </a:cxn>
                <a:cxn ang="0">
                  <a:pos x="202" y="37"/>
                </a:cxn>
                <a:cxn ang="0">
                  <a:pos x="213" y="20"/>
                </a:cxn>
                <a:cxn ang="0">
                  <a:pos x="220" y="13"/>
                </a:cxn>
                <a:cxn ang="0">
                  <a:pos x="230" y="9"/>
                </a:cxn>
                <a:cxn ang="0">
                  <a:pos x="232" y="8"/>
                </a:cxn>
                <a:cxn ang="0">
                  <a:pos x="233" y="6"/>
                </a:cxn>
                <a:cxn ang="0">
                  <a:pos x="231" y="1"/>
                </a:cxn>
                <a:cxn ang="0">
                  <a:pos x="227" y="0"/>
                </a:cxn>
              </a:cxnLst>
              <a:rect l="0" t="0" r="r" b="b"/>
              <a:pathLst>
                <a:path w="233" h="313">
                  <a:moveTo>
                    <a:pt x="227" y="0"/>
                  </a:moveTo>
                  <a:lnTo>
                    <a:pt x="227" y="0"/>
                  </a:lnTo>
                  <a:lnTo>
                    <a:pt x="220" y="2"/>
                  </a:lnTo>
                  <a:lnTo>
                    <a:pt x="214" y="6"/>
                  </a:lnTo>
                  <a:lnTo>
                    <a:pt x="208" y="11"/>
                  </a:lnTo>
                  <a:lnTo>
                    <a:pt x="203" y="17"/>
                  </a:lnTo>
                  <a:lnTo>
                    <a:pt x="194" y="31"/>
                  </a:lnTo>
                  <a:lnTo>
                    <a:pt x="186" y="43"/>
                  </a:lnTo>
                  <a:lnTo>
                    <a:pt x="186" y="43"/>
                  </a:lnTo>
                  <a:lnTo>
                    <a:pt x="172" y="66"/>
                  </a:lnTo>
                  <a:lnTo>
                    <a:pt x="156" y="89"/>
                  </a:lnTo>
                  <a:lnTo>
                    <a:pt x="141" y="110"/>
                  </a:lnTo>
                  <a:lnTo>
                    <a:pt x="124" y="133"/>
                  </a:lnTo>
                  <a:lnTo>
                    <a:pt x="124" y="133"/>
                  </a:lnTo>
                  <a:lnTo>
                    <a:pt x="108" y="157"/>
                  </a:lnTo>
                  <a:lnTo>
                    <a:pt x="89" y="180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36" y="246"/>
                  </a:lnTo>
                  <a:lnTo>
                    <a:pt x="22" y="264"/>
                  </a:lnTo>
                  <a:lnTo>
                    <a:pt x="16" y="274"/>
                  </a:lnTo>
                  <a:lnTo>
                    <a:pt x="10" y="285"/>
                  </a:lnTo>
                  <a:lnTo>
                    <a:pt x="4" y="295"/>
                  </a:lnTo>
                  <a:lnTo>
                    <a:pt x="1" y="307"/>
                  </a:lnTo>
                  <a:lnTo>
                    <a:pt x="1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4" y="313"/>
                  </a:lnTo>
                  <a:lnTo>
                    <a:pt x="6" y="313"/>
                  </a:lnTo>
                  <a:lnTo>
                    <a:pt x="7" y="312"/>
                  </a:lnTo>
                  <a:lnTo>
                    <a:pt x="10" y="311"/>
                  </a:lnTo>
                  <a:lnTo>
                    <a:pt x="10" y="310"/>
                  </a:lnTo>
                  <a:lnTo>
                    <a:pt x="10" y="310"/>
                  </a:lnTo>
                  <a:lnTo>
                    <a:pt x="14" y="297"/>
                  </a:lnTo>
                  <a:lnTo>
                    <a:pt x="19" y="287"/>
                  </a:lnTo>
                  <a:lnTo>
                    <a:pt x="25" y="276"/>
                  </a:lnTo>
                  <a:lnTo>
                    <a:pt x="32" y="265"/>
                  </a:lnTo>
                  <a:lnTo>
                    <a:pt x="48" y="246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91" y="193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46" y="121"/>
                  </a:lnTo>
                  <a:lnTo>
                    <a:pt x="173" y="83"/>
                  </a:lnTo>
                  <a:lnTo>
                    <a:pt x="173" y="83"/>
                  </a:lnTo>
                  <a:lnTo>
                    <a:pt x="180" y="72"/>
                  </a:lnTo>
                  <a:lnTo>
                    <a:pt x="186" y="60"/>
                  </a:lnTo>
                  <a:lnTo>
                    <a:pt x="193" y="48"/>
                  </a:lnTo>
                  <a:lnTo>
                    <a:pt x="202" y="37"/>
                  </a:lnTo>
                  <a:lnTo>
                    <a:pt x="202" y="37"/>
                  </a:lnTo>
                  <a:lnTo>
                    <a:pt x="208" y="30"/>
                  </a:lnTo>
                  <a:lnTo>
                    <a:pt x="213" y="20"/>
                  </a:lnTo>
                  <a:lnTo>
                    <a:pt x="216" y="16"/>
                  </a:lnTo>
                  <a:lnTo>
                    <a:pt x="220" y="13"/>
                  </a:lnTo>
                  <a:lnTo>
                    <a:pt x="224" y="11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8"/>
                  </a:lnTo>
                  <a:lnTo>
                    <a:pt x="233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1" y="1"/>
                  </a:lnTo>
                  <a:lnTo>
                    <a:pt x="230" y="0"/>
                  </a:lnTo>
                  <a:lnTo>
                    <a:pt x="227" y="0"/>
                  </a:lnTo>
                  <a:lnTo>
                    <a:pt x="22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3" name="Freeform 439"/>
            <p:cNvSpPr/>
            <p:nvPr/>
          </p:nvSpPr>
          <p:spPr bwMode="auto">
            <a:xfrm>
              <a:off x="6704013" y="3436938"/>
              <a:ext cx="225425" cy="333375"/>
            </a:xfrm>
            <a:custGeom>
              <a:avLst/>
              <a:gdLst/>
              <a:ahLst/>
              <a:cxnLst>
                <a:cxn ang="0">
                  <a:pos x="419" y="1"/>
                </a:cxn>
                <a:cxn ang="0">
                  <a:pos x="395" y="32"/>
                </a:cxn>
                <a:cxn ang="0">
                  <a:pos x="374" y="64"/>
                </a:cxn>
                <a:cxn ang="0">
                  <a:pos x="344" y="108"/>
                </a:cxn>
                <a:cxn ang="0">
                  <a:pos x="313" y="150"/>
                </a:cxn>
                <a:cxn ang="0">
                  <a:pos x="285" y="189"/>
                </a:cxn>
                <a:cxn ang="0">
                  <a:pos x="232" y="269"/>
                </a:cxn>
                <a:cxn ang="0">
                  <a:pos x="205" y="308"/>
                </a:cxn>
                <a:cxn ang="0">
                  <a:pos x="156" y="375"/>
                </a:cxn>
                <a:cxn ang="0">
                  <a:pos x="139" y="396"/>
                </a:cxn>
                <a:cxn ang="0">
                  <a:pos x="110" y="432"/>
                </a:cxn>
                <a:cxn ang="0">
                  <a:pos x="85" y="471"/>
                </a:cxn>
                <a:cxn ang="0">
                  <a:pos x="73" y="492"/>
                </a:cxn>
                <a:cxn ang="0">
                  <a:pos x="50" y="534"/>
                </a:cxn>
                <a:cxn ang="0">
                  <a:pos x="39" y="556"/>
                </a:cxn>
                <a:cxn ang="0">
                  <a:pos x="16" y="589"/>
                </a:cxn>
                <a:cxn ang="0">
                  <a:pos x="6" y="605"/>
                </a:cxn>
                <a:cxn ang="0">
                  <a:pos x="0" y="624"/>
                </a:cxn>
                <a:cxn ang="0">
                  <a:pos x="0" y="626"/>
                </a:cxn>
                <a:cxn ang="0">
                  <a:pos x="5" y="630"/>
                </a:cxn>
                <a:cxn ang="0">
                  <a:pos x="8" y="630"/>
                </a:cxn>
                <a:cxn ang="0">
                  <a:pos x="10" y="627"/>
                </a:cxn>
                <a:cxn ang="0">
                  <a:pos x="12" y="617"/>
                </a:cxn>
                <a:cxn ang="0">
                  <a:pos x="21" y="598"/>
                </a:cxn>
                <a:cxn ang="0">
                  <a:pos x="39" y="570"/>
                </a:cxn>
                <a:cxn ang="0">
                  <a:pos x="51" y="554"/>
                </a:cxn>
                <a:cxn ang="0">
                  <a:pos x="72" y="515"/>
                </a:cxn>
                <a:cxn ang="0">
                  <a:pos x="92" y="475"/>
                </a:cxn>
                <a:cxn ang="0">
                  <a:pos x="106" y="455"/>
                </a:cxn>
                <a:cxn ang="0">
                  <a:pos x="135" y="415"/>
                </a:cxn>
                <a:cxn ang="0">
                  <a:pos x="151" y="396"/>
                </a:cxn>
                <a:cxn ang="0">
                  <a:pos x="181" y="359"/>
                </a:cxn>
                <a:cxn ang="0">
                  <a:pos x="208" y="319"/>
                </a:cxn>
                <a:cxn ang="0">
                  <a:pos x="312" y="167"/>
                </a:cxn>
                <a:cxn ang="0">
                  <a:pos x="367" y="91"/>
                </a:cxn>
                <a:cxn ang="0">
                  <a:pos x="382" y="70"/>
                </a:cxn>
                <a:cxn ang="0">
                  <a:pos x="409" y="27"/>
                </a:cxn>
                <a:cxn ang="0">
                  <a:pos x="425" y="8"/>
                </a:cxn>
                <a:cxn ang="0">
                  <a:pos x="426" y="6"/>
                </a:cxn>
                <a:cxn ang="0">
                  <a:pos x="426" y="2"/>
                </a:cxn>
                <a:cxn ang="0">
                  <a:pos x="424" y="0"/>
                </a:cxn>
                <a:cxn ang="0">
                  <a:pos x="421" y="0"/>
                </a:cxn>
                <a:cxn ang="0">
                  <a:pos x="419" y="1"/>
                </a:cxn>
              </a:cxnLst>
              <a:rect l="0" t="0" r="r" b="b"/>
              <a:pathLst>
                <a:path w="427" h="630">
                  <a:moveTo>
                    <a:pt x="419" y="1"/>
                  </a:moveTo>
                  <a:lnTo>
                    <a:pt x="419" y="1"/>
                  </a:lnTo>
                  <a:lnTo>
                    <a:pt x="406" y="17"/>
                  </a:lnTo>
                  <a:lnTo>
                    <a:pt x="395" y="32"/>
                  </a:lnTo>
                  <a:lnTo>
                    <a:pt x="385" y="49"/>
                  </a:lnTo>
                  <a:lnTo>
                    <a:pt x="374" y="64"/>
                  </a:lnTo>
                  <a:lnTo>
                    <a:pt x="374" y="64"/>
                  </a:lnTo>
                  <a:lnTo>
                    <a:pt x="344" y="108"/>
                  </a:lnTo>
                  <a:lnTo>
                    <a:pt x="329" y="129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285" y="189"/>
                  </a:lnTo>
                  <a:lnTo>
                    <a:pt x="259" y="228"/>
                  </a:lnTo>
                  <a:lnTo>
                    <a:pt x="232" y="269"/>
                  </a:lnTo>
                  <a:lnTo>
                    <a:pt x="205" y="308"/>
                  </a:lnTo>
                  <a:lnTo>
                    <a:pt x="205" y="308"/>
                  </a:lnTo>
                  <a:lnTo>
                    <a:pt x="173" y="353"/>
                  </a:lnTo>
                  <a:lnTo>
                    <a:pt x="156" y="375"/>
                  </a:lnTo>
                  <a:lnTo>
                    <a:pt x="139" y="396"/>
                  </a:lnTo>
                  <a:lnTo>
                    <a:pt x="139" y="396"/>
                  </a:lnTo>
                  <a:lnTo>
                    <a:pt x="124" y="414"/>
                  </a:lnTo>
                  <a:lnTo>
                    <a:pt x="110" y="432"/>
                  </a:lnTo>
                  <a:lnTo>
                    <a:pt x="97" y="452"/>
                  </a:lnTo>
                  <a:lnTo>
                    <a:pt x="85" y="471"/>
                  </a:lnTo>
                  <a:lnTo>
                    <a:pt x="85" y="471"/>
                  </a:lnTo>
                  <a:lnTo>
                    <a:pt x="73" y="492"/>
                  </a:lnTo>
                  <a:lnTo>
                    <a:pt x="61" y="514"/>
                  </a:lnTo>
                  <a:lnTo>
                    <a:pt x="50" y="534"/>
                  </a:lnTo>
                  <a:lnTo>
                    <a:pt x="39" y="556"/>
                  </a:lnTo>
                  <a:lnTo>
                    <a:pt x="39" y="556"/>
                  </a:lnTo>
                  <a:lnTo>
                    <a:pt x="27" y="572"/>
                  </a:lnTo>
                  <a:lnTo>
                    <a:pt x="16" y="589"/>
                  </a:lnTo>
                  <a:lnTo>
                    <a:pt x="11" y="597"/>
                  </a:lnTo>
                  <a:lnTo>
                    <a:pt x="6" y="605"/>
                  </a:lnTo>
                  <a:lnTo>
                    <a:pt x="2" y="615"/>
                  </a:lnTo>
                  <a:lnTo>
                    <a:pt x="0" y="624"/>
                  </a:lnTo>
                  <a:lnTo>
                    <a:pt x="0" y="624"/>
                  </a:lnTo>
                  <a:lnTo>
                    <a:pt x="0" y="626"/>
                  </a:lnTo>
                  <a:lnTo>
                    <a:pt x="1" y="628"/>
                  </a:lnTo>
                  <a:lnTo>
                    <a:pt x="5" y="630"/>
                  </a:lnTo>
                  <a:lnTo>
                    <a:pt x="6" y="630"/>
                  </a:lnTo>
                  <a:lnTo>
                    <a:pt x="8" y="630"/>
                  </a:lnTo>
                  <a:lnTo>
                    <a:pt x="9" y="629"/>
                  </a:lnTo>
                  <a:lnTo>
                    <a:pt x="10" y="627"/>
                  </a:lnTo>
                  <a:lnTo>
                    <a:pt x="10" y="627"/>
                  </a:lnTo>
                  <a:lnTo>
                    <a:pt x="12" y="617"/>
                  </a:lnTo>
                  <a:lnTo>
                    <a:pt x="16" y="608"/>
                  </a:lnTo>
                  <a:lnTo>
                    <a:pt x="21" y="598"/>
                  </a:lnTo>
                  <a:lnTo>
                    <a:pt x="26" y="589"/>
                  </a:lnTo>
                  <a:lnTo>
                    <a:pt x="39" y="570"/>
                  </a:lnTo>
                  <a:lnTo>
                    <a:pt x="51" y="554"/>
                  </a:lnTo>
                  <a:lnTo>
                    <a:pt x="51" y="554"/>
                  </a:lnTo>
                  <a:lnTo>
                    <a:pt x="61" y="534"/>
                  </a:lnTo>
                  <a:lnTo>
                    <a:pt x="72" y="515"/>
                  </a:lnTo>
                  <a:lnTo>
                    <a:pt x="82" y="495"/>
                  </a:lnTo>
                  <a:lnTo>
                    <a:pt x="92" y="475"/>
                  </a:lnTo>
                  <a:lnTo>
                    <a:pt x="92" y="475"/>
                  </a:lnTo>
                  <a:lnTo>
                    <a:pt x="106" y="455"/>
                  </a:lnTo>
                  <a:lnTo>
                    <a:pt x="120" y="434"/>
                  </a:lnTo>
                  <a:lnTo>
                    <a:pt x="135" y="415"/>
                  </a:lnTo>
                  <a:lnTo>
                    <a:pt x="151" y="396"/>
                  </a:lnTo>
                  <a:lnTo>
                    <a:pt x="151" y="396"/>
                  </a:lnTo>
                  <a:lnTo>
                    <a:pt x="167" y="378"/>
                  </a:lnTo>
                  <a:lnTo>
                    <a:pt x="181" y="359"/>
                  </a:lnTo>
                  <a:lnTo>
                    <a:pt x="208" y="319"/>
                  </a:lnTo>
                  <a:lnTo>
                    <a:pt x="208" y="319"/>
                  </a:lnTo>
                  <a:lnTo>
                    <a:pt x="312" y="167"/>
                  </a:lnTo>
                  <a:lnTo>
                    <a:pt x="312" y="167"/>
                  </a:lnTo>
                  <a:lnTo>
                    <a:pt x="340" y="129"/>
                  </a:lnTo>
                  <a:lnTo>
                    <a:pt x="367" y="91"/>
                  </a:lnTo>
                  <a:lnTo>
                    <a:pt x="367" y="91"/>
                  </a:lnTo>
                  <a:lnTo>
                    <a:pt x="382" y="70"/>
                  </a:lnTo>
                  <a:lnTo>
                    <a:pt x="395" y="49"/>
                  </a:lnTo>
                  <a:lnTo>
                    <a:pt x="409" y="27"/>
                  </a:lnTo>
                  <a:lnTo>
                    <a:pt x="418" y="18"/>
                  </a:lnTo>
                  <a:lnTo>
                    <a:pt x="425" y="8"/>
                  </a:lnTo>
                  <a:lnTo>
                    <a:pt x="425" y="8"/>
                  </a:lnTo>
                  <a:lnTo>
                    <a:pt x="426" y="6"/>
                  </a:lnTo>
                  <a:lnTo>
                    <a:pt x="427" y="4"/>
                  </a:lnTo>
                  <a:lnTo>
                    <a:pt x="426" y="2"/>
                  </a:lnTo>
                  <a:lnTo>
                    <a:pt x="425" y="1"/>
                  </a:lnTo>
                  <a:lnTo>
                    <a:pt x="424" y="0"/>
                  </a:lnTo>
                  <a:lnTo>
                    <a:pt x="422" y="0"/>
                  </a:lnTo>
                  <a:lnTo>
                    <a:pt x="421" y="0"/>
                  </a:lnTo>
                  <a:lnTo>
                    <a:pt x="419" y="1"/>
                  </a:lnTo>
                  <a:lnTo>
                    <a:pt x="41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4" name="Freeform 440"/>
            <p:cNvSpPr/>
            <p:nvPr/>
          </p:nvSpPr>
          <p:spPr bwMode="auto">
            <a:xfrm>
              <a:off x="6738938" y="3468688"/>
              <a:ext cx="206375" cy="279400"/>
            </a:xfrm>
            <a:custGeom>
              <a:avLst/>
              <a:gdLst/>
              <a:ahLst/>
              <a:cxnLst>
                <a:cxn ang="0">
                  <a:pos x="381" y="2"/>
                </a:cxn>
                <a:cxn ang="0">
                  <a:pos x="329" y="67"/>
                </a:cxn>
                <a:cxn ang="0">
                  <a:pos x="230" y="203"/>
                </a:cxn>
                <a:cxn ang="0">
                  <a:pos x="180" y="271"/>
                </a:cxn>
                <a:cxn ang="0">
                  <a:pos x="128" y="340"/>
                </a:cxn>
                <a:cxn ang="0">
                  <a:pos x="75" y="409"/>
                </a:cxn>
                <a:cxn ang="0">
                  <a:pos x="50" y="445"/>
                </a:cxn>
                <a:cxn ang="0">
                  <a:pos x="39" y="459"/>
                </a:cxn>
                <a:cxn ang="0">
                  <a:pos x="29" y="473"/>
                </a:cxn>
                <a:cxn ang="0">
                  <a:pos x="26" y="479"/>
                </a:cxn>
                <a:cxn ang="0">
                  <a:pos x="15" y="497"/>
                </a:cxn>
                <a:cxn ang="0">
                  <a:pos x="4" y="514"/>
                </a:cxn>
                <a:cxn ang="0">
                  <a:pos x="0" y="521"/>
                </a:cxn>
                <a:cxn ang="0">
                  <a:pos x="0" y="525"/>
                </a:cxn>
                <a:cxn ang="0">
                  <a:pos x="4" y="527"/>
                </a:cxn>
                <a:cxn ang="0">
                  <a:pos x="7" y="526"/>
                </a:cxn>
                <a:cxn ang="0">
                  <a:pos x="10" y="524"/>
                </a:cxn>
                <a:cxn ang="0">
                  <a:pos x="12" y="519"/>
                </a:cxn>
                <a:cxn ang="0">
                  <a:pos x="22" y="503"/>
                </a:cxn>
                <a:cxn ang="0">
                  <a:pos x="35" y="485"/>
                </a:cxn>
                <a:cxn ang="0">
                  <a:pos x="40" y="475"/>
                </a:cxn>
                <a:cxn ang="0">
                  <a:pos x="57" y="448"/>
                </a:cxn>
                <a:cxn ang="0">
                  <a:pos x="83" y="414"/>
                </a:cxn>
                <a:cxn ang="0">
                  <a:pos x="133" y="348"/>
                </a:cxn>
                <a:cxn ang="0">
                  <a:pos x="183" y="282"/>
                </a:cxn>
                <a:cxn ang="0">
                  <a:pos x="285" y="145"/>
                </a:cxn>
                <a:cxn ang="0">
                  <a:pos x="361" y="41"/>
                </a:cxn>
                <a:cxn ang="0">
                  <a:pos x="388" y="8"/>
                </a:cxn>
                <a:cxn ang="0">
                  <a:pos x="389" y="5"/>
                </a:cxn>
                <a:cxn ang="0">
                  <a:pos x="386" y="1"/>
                </a:cxn>
                <a:cxn ang="0">
                  <a:pos x="383" y="1"/>
                </a:cxn>
                <a:cxn ang="0">
                  <a:pos x="381" y="2"/>
                </a:cxn>
              </a:cxnLst>
              <a:rect l="0" t="0" r="r" b="b"/>
              <a:pathLst>
                <a:path w="389" h="527">
                  <a:moveTo>
                    <a:pt x="381" y="2"/>
                  </a:moveTo>
                  <a:lnTo>
                    <a:pt x="381" y="2"/>
                  </a:lnTo>
                  <a:lnTo>
                    <a:pt x="355" y="34"/>
                  </a:lnTo>
                  <a:lnTo>
                    <a:pt x="329" y="67"/>
                  </a:lnTo>
                  <a:lnTo>
                    <a:pt x="279" y="135"/>
                  </a:lnTo>
                  <a:lnTo>
                    <a:pt x="230" y="203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53" y="305"/>
                  </a:lnTo>
                  <a:lnTo>
                    <a:pt x="128" y="340"/>
                  </a:lnTo>
                  <a:lnTo>
                    <a:pt x="101" y="374"/>
                  </a:lnTo>
                  <a:lnTo>
                    <a:pt x="75" y="409"/>
                  </a:lnTo>
                  <a:lnTo>
                    <a:pt x="75" y="409"/>
                  </a:lnTo>
                  <a:lnTo>
                    <a:pt x="50" y="445"/>
                  </a:lnTo>
                  <a:lnTo>
                    <a:pt x="50" y="445"/>
                  </a:lnTo>
                  <a:lnTo>
                    <a:pt x="39" y="459"/>
                  </a:lnTo>
                  <a:lnTo>
                    <a:pt x="33" y="466"/>
                  </a:lnTo>
                  <a:lnTo>
                    <a:pt x="29" y="473"/>
                  </a:lnTo>
                  <a:lnTo>
                    <a:pt x="29" y="473"/>
                  </a:lnTo>
                  <a:lnTo>
                    <a:pt x="26" y="479"/>
                  </a:lnTo>
                  <a:lnTo>
                    <a:pt x="22" y="486"/>
                  </a:lnTo>
                  <a:lnTo>
                    <a:pt x="15" y="497"/>
                  </a:lnTo>
                  <a:lnTo>
                    <a:pt x="7" y="508"/>
                  </a:lnTo>
                  <a:lnTo>
                    <a:pt x="4" y="514"/>
                  </a:lnTo>
                  <a:lnTo>
                    <a:pt x="0" y="521"/>
                  </a:lnTo>
                  <a:lnTo>
                    <a:pt x="0" y="521"/>
                  </a:lnTo>
                  <a:lnTo>
                    <a:pt x="0" y="523"/>
                  </a:lnTo>
                  <a:lnTo>
                    <a:pt x="0" y="525"/>
                  </a:lnTo>
                  <a:lnTo>
                    <a:pt x="3" y="526"/>
                  </a:lnTo>
                  <a:lnTo>
                    <a:pt x="4" y="527"/>
                  </a:lnTo>
                  <a:lnTo>
                    <a:pt x="6" y="527"/>
                  </a:lnTo>
                  <a:lnTo>
                    <a:pt x="7" y="526"/>
                  </a:lnTo>
                  <a:lnTo>
                    <a:pt x="9" y="525"/>
                  </a:lnTo>
                  <a:lnTo>
                    <a:pt x="10" y="524"/>
                  </a:lnTo>
                  <a:lnTo>
                    <a:pt x="10" y="524"/>
                  </a:lnTo>
                  <a:lnTo>
                    <a:pt x="12" y="519"/>
                  </a:lnTo>
                  <a:lnTo>
                    <a:pt x="15" y="513"/>
                  </a:lnTo>
                  <a:lnTo>
                    <a:pt x="22" y="503"/>
                  </a:lnTo>
                  <a:lnTo>
                    <a:pt x="29" y="494"/>
                  </a:lnTo>
                  <a:lnTo>
                    <a:pt x="35" y="485"/>
                  </a:lnTo>
                  <a:lnTo>
                    <a:pt x="35" y="485"/>
                  </a:lnTo>
                  <a:lnTo>
                    <a:pt x="40" y="475"/>
                  </a:lnTo>
                  <a:lnTo>
                    <a:pt x="45" y="466"/>
                  </a:lnTo>
                  <a:lnTo>
                    <a:pt x="57" y="448"/>
                  </a:lnTo>
                  <a:lnTo>
                    <a:pt x="83" y="414"/>
                  </a:lnTo>
                  <a:lnTo>
                    <a:pt x="83" y="414"/>
                  </a:lnTo>
                  <a:lnTo>
                    <a:pt x="107" y="380"/>
                  </a:lnTo>
                  <a:lnTo>
                    <a:pt x="133" y="348"/>
                  </a:lnTo>
                  <a:lnTo>
                    <a:pt x="183" y="282"/>
                  </a:lnTo>
                  <a:lnTo>
                    <a:pt x="183" y="282"/>
                  </a:lnTo>
                  <a:lnTo>
                    <a:pt x="234" y="214"/>
                  </a:lnTo>
                  <a:lnTo>
                    <a:pt x="285" y="145"/>
                  </a:lnTo>
                  <a:lnTo>
                    <a:pt x="335" y="75"/>
                  </a:lnTo>
                  <a:lnTo>
                    <a:pt x="361" y="41"/>
                  </a:lnTo>
                  <a:lnTo>
                    <a:pt x="388" y="8"/>
                  </a:lnTo>
                  <a:lnTo>
                    <a:pt x="388" y="8"/>
                  </a:lnTo>
                  <a:lnTo>
                    <a:pt x="389" y="6"/>
                  </a:lnTo>
                  <a:lnTo>
                    <a:pt x="389" y="5"/>
                  </a:lnTo>
                  <a:lnTo>
                    <a:pt x="388" y="2"/>
                  </a:lnTo>
                  <a:lnTo>
                    <a:pt x="386" y="1"/>
                  </a:lnTo>
                  <a:lnTo>
                    <a:pt x="385" y="0"/>
                  </a:lnTo>
                  <a:lnTo>
                    <a:pt x="383" y="1"/>
                  </a:lnTo>
                  <a:lnTo>
                    <a:pt x="381" y="2"/>
                  </a:lnTo>
                  <a:lnTo>
                    <a:pt x="3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5" name="Freeform 441"/>
            <p:cNvSpPr/>
            <p:nvPr/>
          </p:nvSpPr>
          <p:spPr bwMode="auto">
            <a:xfrm>
              <a:off x="6777038" y="3524250"/>
              <a:ext cx="163513" cy="212725"/>
            </a:xfrm>
            <a:custGeom>
              <a:avLst/>
              <a:gdLst/>
              <a:ahLst/>
              <a:cxnLst>
                <a:cxn ang="0">
                  <a:pos x="299" y="2"/>
                </a:cxn>
                <a:cxn ang="0">
                  <a:pos x="263" y="45"/>
                </a:cxn>
                <a:cxn ang="0">
                  <a:pos x="232" y="91"/>
                </a:cxn>
                <a:cxn ang="0">
                  <a:pos x="214" y="118"/>
                </a:cxn>
                <a:cxn ang="0">
                  <a:pos x="157" y="196"/>
                </a:cxn>
                <a:cxn ang="0">
                  <a:pos x="135" y="223"/>
                </a:cxn>
                <a:cxn ang="0">
                  <a:pos x="70" y="302"/>
                </a:cxn>
                <a:cxn ang="0">
                  <a:pos x="53" y="323"/>
                </a:cxn>
                <a:cxn ang="0">
                  <a:pos x="38" y="343"/>
                </a:cxn>
                <a:cxn ang="0">
                  <a:pos x="19" y="373"/>
                </a:cxn>
                <a:cxn ang="0">
                  <a:pos x="13" y="386"/>
                </a:cxn>
                <a:cxn ang="0">
                  <a:pos x="6" y="393"/>
                </a:cxn>
                <a:cxn ang="0">
                  <a:pos x="3" y="395"/>
                </a:cxn>
                <a:cxn ang="0">
                  <a:pos x="0" y="397"/>
                </a:cxn>
                <a:cxn ang="0">
                  <a:pos x="0" y="400"/>
                </a:cxn>
                <a:cxn ang="0">
                  <a:pos x="2" y="403"/>
                </a:cxn>
                <a:cxn ang="0">
                  <a:pos x="6" y="403"/>
                </a:cxn>
                <a:cxn ang="0">
                  <a:pos x="11" y="401"/>
                </a:cxn>
                <a:cxn ang="0">
                  <a:pos x="19" y="394"/>
                </a:cxn>
                <a:cxn ang="0">
                  <a:pos x="22" y="388"/>
                </a:cxn>
                <a:cxn ang="0">
                  <a:pos x="47" y="347"/>
                </a:cxn>
                <a:cxn ang="0">
                  <a:pos x="57" y="334"/>
                </a:cxn>
                <a:cxn ang="0">
                  <a:pos x="102" y="278"/>
                </a:cxn>
                <a:cxn ang="0">
                  <a:pos x="147" y="223"/>
                </a:cxn>
                <a:cxn ang="0">
                  <a:pos x="185" y="173"/>
                </a:cxn>
                <a:cxn ang="0">
                  <a:pos x="222" y="124"/>
                </a:cxn>
                <a:cxn ang="0">
                  <a:pos x="262" y="65"/>
                </a:cxn>
                <a:cxn ang="0">
                  <a:pos x="294" y="22"/>
                </a:cxn>
                <a:cxn ang="0">
                  <a:pos x="307" y="9"/>
                </a:cxn>
                <a:cxn ang="0">
                  <a:pos x="308" y="6"/>
                </a:cxn>
                <a:cxn ang="0">
                  <a:pos x="307" y="2"/>
                </a:cxn>
                <a:cxn ang="0">
                  <a:pos x="303" y="0"/>
                </a:cxn>
                <a:cxn ang="0">
                  <a:pos x="299" y="2"/>
                </a:cxn>
              </a:cxnLst>
              <a:rect l="0" t="0" r="r" b="b"/>
              <a:pathLst>
                <a:path w="308" h="403">
                  <a:moveTo>
                    <a:pt x="299" y="2"/>
                  </a:moveTo>
                  <a:lnTo>
                    <a:pt x="299" y="2"/>
                  </a:lnTo>
                  <a:lnTo>
                    <a:pt x="281" y="23"/>
                  </a:lnTo>
                  <a:lnTo>
                    <a:pt x="263" y="45"/>
                  </a:lnTo>
                  <a:lnTo>
                    <a:pt x="248" y="68"/>
                  </a:lnTo>
                  <a:lnTo>
                    <a:pt x="232" y="91"/>
                  </a:lnTo>
                  <a:lnTo>
                    <a:pt x="232" y="91"/>
                  </a:lnTo>
                  <a:lnTo>
                    <a:pt x="214" y="118"/>
                  </a:lnTo>
                  <a:lnTo>
                    <a:pt x="195" y="144"/>
                  </a:lnTo>
                  <a:lnTo>
                    <a:pt x="157" y="196"/>
                  </a:lnTo>
                  <a:lnTo>
                    <a:pt x="157" y="196"/>
                  </a:lnTo>
                  <a:lnTo>
                    <a:pt x="135" y="223"/>
                  </a:lnTo>
                  <a:lnTo>
                    <a:pt x="113" y="249"/>
                  </a:lnTo>
                  <a:lnTo>
                    <a:pt x="70" y="302"/>
                  </a:lnTo>
                  <a:lnTo>
                    <a:pt x="70" y="302"/>
                  </a:lnTo>
                  <a:lnTo>
                    <a:pt x="53" y="323"/>
                  </a:lnTo>
                  <a:lnTo>
                    <a:pt x="38" y="343"/>
                  </a:lnTo>
                  <a:lnTo>
                    <a:pt x="38" y="343"/>
                  </a:lnTo>
                  <a:lnTo>
                    <a:pt x="29" y="358"/>
                  </a:lnTo>
                  <a:lnTo>
                    <a:pt x="19" y="373"/>
                  </a:lnTo>
                  <a:lnTo>
                    <a:pt x="19" y="373"/>
                  </a:lnTo>
                  <a:lnTo>
                    <a:pt x="13" y="386"/>
                  </a:lnTo>
                  <a:lnTo>
                    <a:pt x="9" y="391"/>
                  </a:lnTo>
                  <a:lnTo>
                    <a:pt x="6" y="393"/>
                  </a:lnTo>
                  <a:lnTo>
                    <a:pt x="3" y="395"/>
                  </a:lnTo>
                  <a:lnTo>
                    <a:pt x="3" y="395"/>
                  </a:lnTo>
                  <a:lnTo>
                    <a:pt x="1" y="395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0" y="400"/>
                  </a:lnTo>
                  <a:lnTo>
                    <a:pt x="1" y="402"/>
                  </a:lnTo>
                  <a:lnTo>
                    <a:pt x="2" y="403"/>
                  </a:lnTo>
                  <a:lnTo>
                    <a:pt x="4" y="403"/>
                  </a:lnTo>
                  <a:lnTo>
                    <a:pt x="6" y="403"/>
                  </a:lnTo>
                  <a:lnTo>
                    <a:pt x="6" y="403"/>
                  </a:lnTo>
                  <a:lnTo>
                    <a:pt x="11" y="401"/>
                  </a:lnTo>
                  <a:lnTo>
                    <a:pt x="15" y="398"/>
                  </a:lnTo>
                  <a:lnTo>
                    <a:pt x="19" y="394"/>
                  </a:lnTo>
                  <a:lnTo>
                    <a:pt x="22" y="388"/>
                  </a:lnTo>
                  <a:lnTo>
                    <a:pt x="22" y="388"/>
                  </a:lnTo>
                  <a:lnTo>
                    <a:pt x="38" y="361"/>
                  </a:lnTo>
                  <a:lnTo>
                    <a:pt x="47" y="347"/>
                  </a:lnTo>
                  <a:lnTo>
                    <a:pt x="57" y="334"/>
                  </a:lnTo>
                  <a:lnTo>
                    <a:pt x="57" y="334"/>
                  </a:lnTo>
                  <a:lnTo>
                    <a:pt x="78" y="306"/>
                  </a:lnTo>
                  <a:lnTo>
                    <a:pt x="102" y="278"/>
                  </a:lnTo>
                  <a:lnTo>
                    <a:pt x="125" y="250"/>
                  </a:lnTo>
                  <a:lnTo>
                    <a:pt x="147" y="223"/>
                  </a:lnTo>
                  <a:lnTo>
                    <a:pt x="147" y="223"/>
                  </a:lnTo>
                  <a:lnTo>
                    <a:pt x="185" y="173"/>
                  </a:lnTo>
                  <a:lnTo>
                    <a:pt x="222" y="124"/>
                  </a:lnTo>
                  <a:lnTo>
                    <a:pt x="222" y="124"/>
                  </a:lnTo>
                  <a:lnTo>
                    <a:pt x="241" y="94"/>
                  </a:lnTo>
                  <a:lnTo>
                    <a:pt x="262" y="65"/>
                  </a:lnTo>
                  <a:lnTo>
                    <a:pt x="283" y="37"/>
                  </a:lnTo>
                  <a:lnTo>
                    <a:pt x="294" y="22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08" y="8"/>
                  </a:lnTo>
                  <a:lnTo>
                    <a:pt x="308" y="6"/>
                  </a:lnTo>
                  <a:lnTo>
                    <a:pt x="308" y="4"/>
                  </a:lnTo>
                  <a:lnTo>
                    <a:pt x="307" y="2"/>
                  </a:lnTo>
                  <a:lnTo>
                    <a:pt x="304" y="1"/>
                  </a:lnTo>
                  <a:lnTo>
                    <a:pt x="303" y="0"/>
                  </a:lnTo>
                  <a:lnTo>
                    <a:pt x="301" y="1"/>
                  </a:lnTo>
                  <a:lnTo>
                    <a:pt x="299" y="2"/>
                  </a:lnTo>
                  <a:lnTo>
                    <a:pt x="29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6" name="Freeform 442"/>
            <p:cNvSpPr/>
            <p:nvPr/>
          </p:nvSpPr>
          <p:spPr bwMode="auto">
            <a:xfrm>
              <a:off x="6821488" y="3595688"/>
              <a:ext cx="88900" cy="1111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38" y="25"/>
                </a:cxn>
                <a:cxn ang="0">
                  <a:pos x="117" y="50"/>
                </a:cxn>
                <a:cxn ang="0">
                  <a:pos x="79" y="102"/>
                </a:cxn>
                <a:cxn ang="0">
                  <a:pos x="79" y="102"/>
                </a:cxn>
                <a:cxn ang="0">
                  <a:pos x="40" y="155"/>
                </a:cxn>
                <a:cxn ang="0">
                  <a:pos x="40" y="155"/>
                </a:cxn>
                <a:cxn ang="0">
                  <a:pos x="20" y="180"/>
                </a:cxn>
                <a:cxn ang="0">
                  <a:pos x="10" y="193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7"/>
                </a:cxn>
                <a:cxn ang="0">
                  <a:pos x="1" y="209"/>
                </a:cxn>
                <a:cxn ang="0">
                  <a:pos x="1" y="211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7" y="212"/>
                </a:cxn>
                <a:cxn ang="0">
                  <a:pos x="9" y="212"/>
                </a:cxn>
                <a:cxn ang="0">
                  <a:pos x="10" y="210"/>
                </a:cxn>
                <a:cxn ang="0">
                  <a:pos x="10" y="210"/>
                </a:cxn>
                <a:cxn ang="0">
                  <a:pos x="17" y="199"/>
                </a:cxn>
                <a:cxn ang="0">
                  <a:pos x="26" y="188"/>
                </a:cxn>
                <a:cxn ang="0">
                  <a:pos x="43" y="166"/>
                </a:cxn>
                <a:cxn ang="0">
                  <a:pos x="43" y="166"/>
                </a:cxn>
                <a:cxn ang="0">
                  <a:pos x="81" y="113"/>
                </a:cxn>
                <a:cxn ang="0">
                  <a:pos x="81" y="113"/>
                </a:cxn>
                <a:cxn ang="0">
                  <a:pos x="122" y="60"/>
                </a:cxn>
                <a:cxn ang="0">
                  <a:pos x="143" y="33"/>
                </a:cxn>
                <a:cxn ang="0">
                  <a:pos x="166" y="8"/>
                </a:cxn>
                <a:cxn ang="0">
                  <a:pos x="166" y="8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3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7" h="212">
                  <a:moveTo>
                    <a:pt x="158" y="1"/>
                  </a:moveTo>
                  <a:lnTo>
                    <a:pt x="158" y="1"/>
                  </a:lnTo>
                  <a:lnTo>
                    <a:pt x="138" y="25"/>
                  </a:lnTo>
                  <a:lnTo>
                    <a:pt x="117" y="50"/>
                  </a:lnTo>
                  <a:lnTo>
                    <a:pt x="79" y="102"/>
                  </a:lnTo>
                  <a:lnTo>
                    <a:pt x="79" y="102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20" y="180"/>
                  </a:lnTo>
                  <a:lnTo>
                    <a:pt x="10" y="193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7"/>
                  </a:lnTo>
                  <a:lnTo>
                    <a:pt x="1" y="209"/>
                  </a:lnTo>
                  <a:lnTo>
                    <a:pt x="1" y="211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17" y="199"/>
                  </a:lnTo>
                  <a:lnTo>
                    <a:pt x="26" y="188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81" y="113"/>
                  </a:lnTo>
                  <a:lnTo>
                    <a:pt x="81" y="113"/>
                  </a:lnTo>
                  <a:lnTo>
                    <a:pt x="122" y="60"/>
                  </a:lnTo>
                  <a:lnTo>
                    <a:pt x="143" y="33"/>
                  </a:lnTo>
                  <a:lnTo>
                    <a:pt x="166" y="8"/>
                  </a:lnTo>
                  <a:lnTo>
                    <a:pt x="166" y="8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3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7" name="Freeform 443"/>
            <p:cNvSpPr/>
            <p:nvPr/>
          </p:nvSpPr>
          <p:spPr bwMode="auto">
            <a:xfrm>
              <a:off x="6443663" y="3109913"/>
              <a:ext cx="95250" cy="120650"/>
            </a:xfrm>
            <a:custGeom>
              <a:avLst/>
              <a:gdLst/>
              <a:ahLst/>
              <a:cxnLst>
                <a:cxn ang="0">
                  <a:pos x="171" y="3"/>
                </a:cxn>
                <a:cxn ang="0">
                  <a:pos x="171" y="3"/>
                </a:cxn>
                <a:cxn ang="0">
                  <a:pos x="147" y="34"/>
                </a:cxn>
                <a:cxn ang="0">
                  <a:pos x="123" y="63"/>
                </a:cxn>
                <a:cxn ang="0">
                  <a:pos x="73" y="123"/>
                </a:cxn>
                <a:cxn ang="0">
                  <a:pos x="73" y="123"/>
                </a:cxn>
                <a:cxn ang="0">
                  <a:pos x="50" y="152"/>
                </a:cxn>
                <a:cxn ang="0">
                  <a:pos x="27" y="180"/>
                </a:cxn>
                <a:cxn ang="0">
                  <a:pos x="27" y="180"/>
                </a:cxn>
                <a:cxn ang="0">
                  <a:pos x="18" y="190"/>
                </a:cxn>
                <a:cxn ang="0">
                  <a:pos x="10" y="200"/>
                </a:cxn>
                <a:cxn ang="0">
                  <a:pos x="4" y="210"/>
                </a:cxn>
                <a:cxn ang="0">
                  <a:pos x="2" y="216"/>
                </a:cxn>
                <a:cxn ang="0">
                  <a:pos x="0" y="223"/>
                </a:cxn>
                <a:cxn ang="0">
                  <a:pos x="0" y="223"/>
                </a:cxn>
                <a:cxn ang="0">
                  <a:pos x="1" y="225"/>
                </a:cxn>
                <a:cxn ang="0">
                  <a:pos x="1" y="226"/>
                </a:cxn>
                <a:cxn ang="0">
                  <a:pos x="4" y="228"/>
                </a:cxn>
                <a:cxn ang="0">
                  <a:pos x="6" y="228"/>
                </a:cxn>
                <a:cxn ang="0">
                  <a:pos x="7" y="228"/>
                </a:cxn>
                <a:cxn ang="0">
                  <a:pos x="9" y="227"/>
                </a:cxn>
                <a:cxn ang="0">
                  <a:pos x="9" y="225"/>
                </a:cxn>
                <a:cxn ang="0">
                  <a:pos x="9" y="225"/>
                </a:cxn>
                <a:cxn ang="0">
                  <a:pos x="12" y="216"/>
                </a:cxn>
                <a:cxn ang="0">
                  <a:pos x="15" y="209"/>
                </a:cxn>
                <a:cxn ang="0">
                  <a:pos x="19" y="202"/>
                </a:cxn>
                <a:cxn ang="0">
                  <a:pos x="25" y="195"/>
                </a:cxn>
                <a:cxn ang="0">
                  <a:pos x="37" y="181"/>
                </a:cxn>
                <a:cxn ang="0">
                  <a:pos x="48" y="169"/>
                </a:cxn>
                <a:cxn ang="0">
                  <a:pos x="48" y="169"/>
                </a:cxn>
                <a:cxn ang="0">
                  <a:pos x="69" y="143"/>
                </a:cxn>
                <a:cxn ang="0">
                  <a:pos x="91" y="117"/>
                </a:cxn>
                <a:cxn ang="0">
                  <a:pos x="91" y="117"/>
                </a:cxn>
                <a:cxn ang="0">
                  <a:pos x="112" y="90"/>
                </a:cxn>
                <a:cxn ang="0">
                  <a:pos x="136" y="66"/>
                </a:cxn>
                <a:cxn ang="0">
                  <a:pos x="136" y="66"/>
                </a:cxn>
                <a:cxn ang="0">
                  <a:pos x="147" y="52"/>
                </a:cxn>
                <a:cxn ang="0">
                  <a:pos x="159" y="38"/>
                </a:cxn>
                <a:cxn ang="0">
                  <a:pos x="179" y="8"/>
                </a:cxn>
                <a:cxn ang="0">
                  <a:pos x="179" y="8"/>
                </a:cxn>
                <a:cxn ang="0">
                  <a:pos x="180" y="6"/>
                </a:cxn>
                <a:cxn ang="0">
                  <a:pos x="180" y="5"/>
                </a:cxn>
                <a:cxn ang="0">
                  <a:pos x="179" y="3"/>
                </a:cxn>
                <a:cxn ang="0">
                  <a:pos x="178" y="2"/>
                </a:cxn>
                <a:cxn ang="0">
                  <a:pos x="174" y="0"/>
                </a:cxn>
                <a:cxn ang="0">
                  <a:pos x="173" y="2"/>
                </a:cxn>
                <a:cxn ang="0">
                  <a:pos x="171" y="3"/>
                </a:cxn>
                <a:cxn ang="0">
                  <a:pos x="171" y="3"/>
                </a:cxn>
              </a:cxnLst>
              <a:rect l="0" t="0" r="r" b="b"/>
              <a:pathLst>
                <a:path w="180" h="228">
                  <a:moveTo>
                    <a:pt x="171" y="3"/>
                  </a:moveTo>
                  <a:lnTo>
                    <a:pt x="171" y="3"/>
                  </a:lnTo>
                  <a:lnTo>
                    <a:pt x="147" y="34"/>
                  </a:lnTo>
                  <a:lnTo>
                    <a:pt x="123" y="63"/>
                  </a:lnTo>
                  <a:lnTo>
                    <a:pt x="73" y="123"/>
                  </a:lnTo>
                  <a:lnTo>
                    <a:pt x="73" y="123"/>
                  </a:lnTo>
                  <a:lnTo>
                    <a:pt x="50" y="152"/>
                  </a:lnTo>
                  <a:lnTo>
                    <a:pt x="27" y="180"/>
                  </a:lnTo>
                  <a:lnTo>
                    <a:pt x="27" y="180"/>
                  </a:lnTo>
                  <a:lnTo>
                    <a:pt x="18" y="190"/>
                  </a:lnTo>
                  <a:lnTo>
                    <a:pt x="10" y="200"/>
                  </a:lnTo>
                  <a:lnTo>
                    <a:pt x="4" y="210"/>
                  </a:lnTo>
                  <a:lnTo>
                    <a:pt x="2" y="216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1" y="225"/>
                  </a:lnTo>
                  <a:lnTo>
                    <a:pt x="1" y="226"/>
                  </a:lnTo>
                  <a:lnTo>
                    <a:pt x="4" y="228"/>
                  </a:lnTo>
                  <a:lnTo>
                    <a:pt x="6" y="228"/>
                  </a:lnTo>
                  <a:lnTo>
                    <a:pt x="7" y="228"/>
                  </a:lnTo>
                  <a:lnTo>
                    <a:pt x="9" y="227"/>
                  </a:lnTo>
                  <a:lnTo>
                    <a:pt x="9" y="225"/>
                  </a:lnTo>
                  <a:lnTo>
                    <a:pt x="9" y="225"/>
                  </a:lnTo>
                  <a:lnTo>
                    <a:pt x="12" y="216"/>
                  </a:lnTo>
                  <a:lnTo>
                    <a:pt x="15" y="209"/>
                  </a:lnTo>
                  <a:lnTo>
                    <a:pt x="19" y="202"/>
                  </a:lnTo>
                  <a:lnTo>
                    <a:pt x="25" y="195"/>
                  </a:lnTo>
                  <a:lnTo>
                    <a:pt x="37" y="181"/>
                  </a:lnTo>
                  <a:lnTo>
                    <a:pt x="48" y="169"/>
                  </a:lnTo>
                  <a:lnTo>
                    <a:pt x="48" y="169"/>
                  </a:lnTo>
                  <a:lnTo>
                    <a:pt x="69" y="143"/>
                  </a:lnTo>
                  <a:lnTo>
                    <a:pt x="91" y="117"/>
                  </a:lnTo>
                  <a:lnTo>
                    <a:pt x="91" y="117"/>
                  </a:lnTo>
                  <a:lnTo>
                    <a:pt x="112" y="90"/>
                  </a:lnTo>
                  <a:lnTo>
                    <a:pt x="136" y="66"/>
                  </a:lnTo>
                  <a:lnTo>
                    <a:pt x="136" y="66"/>
                  </a:lnTo>
                  <a:lnTo>
                    <a:pt x="147" y="52"/>
                  </a:lnTo>
                  <a:lnTo>
                    <a:pt x="159" y="38"/>
                  </a:lnTo>
                  <a:lnTo>
                    <a:pt x="179" y="8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0" y="5"/>
                  </a:lnTo>
                  <a:lnTo>
                    <a:pt x="179" y="3"/>
                  </a:lnTo>
                  <a:lnTo>
                    <a:pt x="178" y="2"/>
                  </a:lnTo>
                  <a:lnTo>
                    <a:pt x="174" y="0"/>
                  </a:lnTo>
                  <a:lnTo>
                    <a:pt x="173" y="2"/>
                  </a:lnTo>
                  <a:lnTo>
                    <a:pt x="171" y="3"/>
                  </a:lnTo>
                  <a:lnTo>
                    <a:pt x="1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8" name="Freeform 444"/>
            <p:cNvSpPr/>
            <p:nvPr/>
          </p:nvSpPr>
          <p:spPr bwMode="auto">
            <a:xfrm>
              <a:off x="6483351" y="3103563"/>
              <a:ext cx="100013" cy="117475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80" y="4"/>
                </a:cxn>
                <a:cxn ang="0">
                  <a:pos x="178" y="12"/>
                </a:cxn>
                <a:cxn ang="0">
                  <a:pos x="174" y="21"/>
                </a:cxn>
                <a:cxn ang="0">
                  <a:pos x="168" y="29"/>
                </a:cxn>
                <a:cxn ang="0">
                  <a:pos x="161" y="37"/>
                </a:cxn>
                <a:cxn ang="0">
                  <a:pos x="148" y="53"/>
                </a:cxn>
                <a:cxn ang="0">
                  <a:pos x="135" y="67"/>
                </a:cxn>
                <a:cxn ang="0">
                  <a:pos x="135" y="67"/>
                </a:cxn>
                <a:cxn ang="0">
                  <a:pos x="111" y="98"/>
                </a:cxn>
                <a:cxn ang="0">
                  <a:pos x="97" y="114"/>
                </a:cxn>
                <a:cxn ang="0">
                  <a:pos x="85" y="128"/>
                </a:cxn>
                <a:cxn ang="0">
                  <a:pos x="85" y="128"/>
                </a:cxn>
                <a:cxn ang="0">
                  <a:pos x="73" y="138"/>
                </a:cxn>
                <a:cxn ang="0">
                  <a:pos x="63" y="149"/>
                </a:cxn>
                <a:cxn ang="0">
                  <a:pos x="40" y="169"/>
                </a:cxn>
                <a:cxn ang="0">
                  <a:pos x="29" y="181"/>
                </a:cxn>
                <a:cxn ang="0">
                  <a:pos x="19" y="191"/>
                </a:cxn>
                <a:cxn ang="0">
                  <a:pos x="9" y="203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20"/>
                </a:cxn>
                <a:cxn ang="0">
                  <a:pos x="2" y="221"/>
                </a:cxn>
                <a:cxn ang="0">
                  <a:pos x="4" y="222"/>
                </a:cxn>
                <a:cxn ang="0">
                  <a:pos x="4" y="222"/>
                </a:cxn>
                <a:cxn ang="0">
                  <a:pos x="9" y="222"/>
                </a:cxn>
                <a:cxn ang="0">
                  <a:pos x="14" y="221"/>
                </a:cxn>
                <a:cxn ang="0">
                  <a:pos x="18" y="219"/>
                </a:cxn>
                <a:cxn ang="0">
                  <a:pos x="21" y="217"/>
                </a:cxn>
                <a:cxn ang="0">
                  <a:pos x="21" y="217"/>
                </a:cxn>
                <a:cxn ang="0">
                  <a:pos x="23" y="215"/>
                </a:cxn>
                <a:cxn ang="0">
                  <a:pos x="23" y="214"/>
                </a:cxn>
                <a:cxn ang="0">
                  <a:pos x="23" y="211"/>
                </a:cxn>
                <a:cxn ang="0">
                  <a:pos x="21" y="208"/>
                </a:cxn>
                <a:cxn ang="0">
                  <a:pos x="19" y="208"/>
                </a:cxn>
                <a:cxn ang="0">
                  <a:pos x="17" y="209"/>
                </a:cxn>
                <a:cxn ang="0">
                  <a:pos x="17" y="209"/>
                </a:cxn>
                <a:cxn ang="0">
                  <a:pos x="28" y="195"/>
                </a:cxn>
                <a:cxn ang="0">
                  <a:pos x="39" y="183"/>
                </a:cxn>
                <a:cxn ang="0">
                  <a:pos x="65" y="158"/>
                </a:cxn>
                <a:cxn ang="0">
                  <a:pos x="90" y="134"/>
                </a:cxn>
                <a:cxn ang="0">
                  <a:pos x="102" y="122"/>
                </a:cxn>
                <a:cxn ang="0">
                  <a:pos x="113" y="110"/>
                </a:cxn>
                <a:cxn ang="0">
                  <a:pos x="113" y="110"/>
                </a:cxn>
                <a:cxn ang="0">
                  <a:pos x="164" y="46"/>
                </a:cxn>
                <a:cxn ang="0">
                  <a:pos x="164" y="46"/>
                </a:cxn>
                <a:cxn ang="0">
                  <a:pos x="173" y="35"/>
                </a:cxn>
                <a:cxn ang="0">
                  <a:pos x="180" y="27"/>
                </a:cxn>
                <a:cxn ang="0">
                  <a:pos x="183" y="22"/>
                </a:cxn>
                <a:cxn ang="0">
                  <a:pos x="186" y="17"/>
                </a:cxn>
                <a:cxn ang="0">
                  <a:pos x="188" y="10"/>
                </a:cxn>
                <a:cxn ang="0">
                  <a:pos x="189" y="4"/>
                </a:cxn>
                <a:cxn ang="0">
                  <a:pos x="189" y="4"/>
                </a:cxn>
                <a:cxn ang="0">
                  <a:pos x="189" y="2"/>
                </a:cxn>
                <a:cxn ang="0">
                  <a:pos x="188" y="1"/>
                </a:cxn>
                <a:cxn ang="0">
                  <a:pos x="187" y="0"/>
                </a:cxn>
                <a:cxn ang="0">
                  <a:pos x="185" y="0"/>
                </a:cxn>
                <a:cxn ang="0">
                  <a:pos x="182" y="1"/>
                </a:cxn>
                <a:cxn ang="0">
                  <a:pos x="181" y="2"/>
                </a:cxn>
                <a:cxn ang="0">
                  <a:pos x="180" y="4"/>
                </a:cxn>
                <a:cxn ang="0">
                  <a:pos x="180" y="4"/>
                </a:cxn>
              </a:cxnLst>
              <a:rect l="0" t="0" r="r" b="b"/>
              <a:pathLst>
                <a:path w="189" h="222">
                  <a:moveTo>
                    <a:pt x="180" y="4"/>
                  </a:moveTo>
                  <a:lnTo>
                    <a:pt x="180" y="4"/>
                  </a:lnTo>
                  <a:lnTo>
                    <a:pt x="178" y="12"/>
                  </a:lnTo>
                  <a:lnTo>
                    <a:pt x="174" y="21"/>
                  </a:lnTo>
                  <a:lnTo>
                    <a:pt x="168" y="29"/>
                  </a:lnTo>
                  <a:lnTo>
                    <a:pt x="161" y="37"/>
                  </a:lnTo>
                  <a:lnTo>
                    <a:pt x="148" y="53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11" y="98"/>
                  </a:lnTo>
                  <a:lnTo>
                    <a:pt x="97" y="114"/>
                  </a:lnTo>
                  <a:lnTo>
                    <a:pt x="85" y="128"/>
                  </a:lnTo>
                  <a:lnTo>
                    <a:pt x="85" y="128"/>
                  </a:lnTo>
                  <a:lnTo>
                    <a:pt x="73" y="138"/>
                  </a:lnTo>
                  <a:lnTo>
                    <a:pt x="63" y="149"/>
                  </a:lnTo>
                  <a:lnTo>
                    <a:pt x="40" y="169"/>
                  </a:lnTo>
                  <a:lnTo>
                    <a:pt x="29" y="181"/>
                  </a:lnTo>
                  <a:lnTo>
                    <a:pt x="19" y="191"/>
                  </a:lnTo>
                  <a:lnTo>
                    <a:pt x="9" y="203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2" y="221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9" y="222"/>
                  </a:lnTo>
                  <a:lnTo>
                    <a:pt x="14" y="221"/>
                  </a:lnTo>
                  <a:lnTo>
                    <a:pt x="18" y="219"/>
                  </a:lnTo>
                  <a:lnTo>
                    <a:pt x="21" y="217"/>
                  </a:lnTo>
                  <a:lnTo>
                    <a:pt x="21" y="217"/>
                  </a:lnTo>
                  <a:lnTo>
                    <a:pt x="23" y="215"/>
                  </a:lnTo>
                  <a:lnTo>
                    <a:pt x="23" y="214"/>
                  </a:lnTo>
                  <a:lnTo>
                    <a:pt x="23" y="211"/>
                  </a:lnTo>
                  <a:lnTo>
                    <a:pt x="21" y="208"/>
                  </a:lnTo>
                  <a:lnTo>
                    <a:pt x="19" y="208"/>
                  </a:lnTo>
                  <a:lnTo>
                    <a:pt x="17" y="209"/>
                  </a:lnTo>
                  <a:lnTo>
                    <a:pt x="17" y="209"/>
                  </a:lnTo>
                  <a:lnTo>
                    <a:pt x="28" y="195"/>
                  </a:lnTo>
                  <a:lnTo>
                    <a:pt x="39" y="183"/>
                  </a:lnTo>
                  <a:lnTo>
                    <a:pt x="65" y="158"/>
                  </a:lnTo>
                  <a:lnTo>
                    <a:pt x="90" y="134"/>
                  </a:lnTo>
                  <a:lnTo>
                    <a:pt x="102" y="122"/>
                  </a:lnTo>
                  <a:lnTo>
                    <a:pt x="113" y="110"/>
                  </a:lnTo>
                  <a:lnTo>
                    <a:pt x="113" y="110"/>
                  </a:lnTo>
                  <a:lnTo>
                    <a:pt x="164" y="46"/>
                  </a:lnTo>
                  <a:lnTo>
                    <a:pt x="164" y="46"/>
                  </a:lnTo>
                  <a:lnTo>
                    <a:pt x="173" y="35"/>
                  </a:lnTo>
                  <a:lnTo>
                    <a:pt x="180" y="27"/>
                  </a:lnTo>
                  <a:lnTo>
                    <a:pt x="183" y="22"/>
                  </a:lnTo>
                  <a:lnTo>
                    <a:pt x="186" y="17"/>
                  </a:lnTo>
                  <a:lnTo>
                    <a:pt x="188" y="10"/>
                  </a:lnTo>
                  <a:lnTo>
                    <a:pt x="189" y="4"/>
                  </a:lnTo>
                  <a:lnTo>
                    <a:pt x="189" y="4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29" name="Freeform 445"/>
            <p:cNvSpPr/>
            <p:nvPr/>
          </p:nvSpPr>
          <p:spPr bwMode="auto">
            <a:xfrm>
              <a:off x="6530976" y="3109913"/>
              <a:ext cx="85725" cy="10795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4" y="11"/>
                </a:cxn>
                <a:cxn ang="0">
                  <a:pos x="134" y="21"/>
                </a:cxn>
                <a:cxn ang="0">
                  <a:pos x="127" y="31"/>
                </a:cxn>
                <a:cxn ang="0">
                  <a:pos x="119" y="42"/>
                </a:cxn>
                <a:cxn ang="0">
                  <a:pos x="91" y="86"/>
                </a:cxn>
                <a:cxn ang="0">
                  <a:pos x="91" y="86"/>
                </a:cxn>
                <a:cxn ang="0">
                  <a:pos x="70" y="114"/>
                </a:cxn>
                <a:cxn ang="0">
                  <a:pos x="47" y="142"/>
                </a:cxn>
                <a:cxn ang="0">
                  <a:pos x="25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3" y="204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23" y="188"/>
                </a:cxn>
                <a:cxn ang="0">
                  <a:pos x="23" y="188"/>
                </a:cxn>
                <a:cxn ang="0">
                  <a:pos x="24" y="187"/>
                </a:cxn>
                <a:cxn ang="0">
                  <a:pos x="24" y="185"/>
                </a:cxn>
                <a:cxn ang="0">
                  <a:pos x="24" y="185"/>
                </a:cxn>
                <a:cxn ang="0">
                  <a:pos x="55" y="149"/>
                </a:cxn>
                <a:cxn ang="0">
                  <a:pos x="84" y="111"/>
                </a:cxn>
                <a:cxn ang="0">
                  <a:pos x="84" y="111"/>
                </a:cxn>
                <a:cxn ang="0">
                  <a:pos x="93" y="99"/>
                </a:cxn>
                <a:cxn ang="0">
                  <a:pos x="102" y="85"/>
                </a:cxn>
                <a:cxn ang="0">
                  <a:pos x="119" y="57"/>
                </a:cxn>
                <a:cxn ang="0">
                  <a:pos x="128" y="45"/>
                </a:cxn>
                <a:cxn ang="0">
                  <a:pos x="137" y="31"/>
                </a:cxn>
                <a:cxn ang="0">
                  <a:pos x="148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6"/>
                </a:cxn>
                <a:cxn ang="0">
                  <a:pos x="161" y="4"/>
                </a:cxn>
                <a:cxn ang="0">
                  <a:pos x="160" y="3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04">
                  <a:moveTo>
                    <a:pt x="153" y="2"/>
                  </a:moveTo>
                  <a:lnTo>
                    <a:pt x="153" y="2"/>
                  </a:lnTo>
                  <a:lnTo>
                    <a:pt x="144" y="11"/>
                  </a:lnTo>
                  <a:lnTo>
                    <a:pt x="134" y="21"/>
                  </a:lnTo>
                  <a:lnTo>
                    <a:pt x="127" y="31"/>
                  </a:lnTo>
                  <a:lnTo>
                    <a:pt x="119" y="42"/>
                  </a:lnTo>
                  <a:lnTo>
                    <a:pt x="91" y="86"/>
                  </a:lnTo>
                  <a:lnTo>
                    <a:pt x="91" y="86"/>
                  </a:lnTo>
                  <a:lnTo>
                    <a:pt x="70" y="114"/>
                  </a:lnTo>
                  <a:lnTo>
                    <a:pt x="47" y="142"/>
                  </a:lnTo>
                  <a:lnTo>
                    <a:pt x="25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3" y="204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23" y="188"/>
                  </a:lnTo>
                  <a:lnTo>
                    <a:pt x="23" y="188"/>
                  </a:lnTo>
                  <a:lnTo>
                    <a:pt x="24" y="187"/>
                  </a:lnTo>
                  <a:lnTo>
                    <a:pt x="24" y="185"/>
                  </a:lnTo>
                  <a:lnTo>
                    <a:pt x="24" y="185"/>
                  </a:lnTo>
                  <a:lnTo>
                    <a:pt x="55" y="149"/>
                  </a:lnTo>
                  <a:lnTo>
                    <a:pt x="84" y="111"/>
                  </a:lnTo>
                  <a:lnTo>
                    <a:pt x="84" y="111"/>
                  </a:lnTo>
                  <a:lnTo>
                    <a:pt x="93" y="99"/>
                  </a:lnTo>
                  <a:lnTo>
                    <a:pt x="102" y="85"/>
                  </a:lnTo>
                  <a:lnTo>
                    <a:pt x="119" y="57"/>
                  </a:lnTo>
                  <a:lnTo>
                    <a:pt x="128" y="45"/>
                  </a:lnTo>
                  <a:lnTo>
                    <a:pt x="137" y="31"/>
                  </a:lnTo>
                  <a:lnTo>
                    <a:pt x="148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6"/>
                  </a:lnTo>
                  <a:lnTo>
                    <a:pt x="161" y="4"/>
                  </a:lnTo>
                  <a:lnTo>
                    <a:pt x="160" y="3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0" name="Freeform 446"/>
            <p:cNvSpPr/>
            <p:nvPr/>
          </p:nvSpPr>
          <p:spPr bwMode="auto">
            <a:xfrm>
              <a:off x="6581776" y="3121025"/>
              <a:ext cx="65088" cy="8413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4" y="0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09" y="3"/>
                </a:cxn>
                <a:cxn ang="0">
                  <a:pos x="109" y="5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97" y="24"/>
                </a:cxn>
                <a:cxn ang="0">
                  <a:pos x="86" y="40"/>
                </a:cxn>
                <a:cxn ang="0">
                  <a:pos x="63" y="75"/>
                </a:cxn>
                <a:cxn ang="0">
                  <a:pos x="63" y="75"/>
                </a:cxn>
                <a:cxn ang="0">
                  <a:pos x="47" y="95"/>
                </a:cxn>
                <a:cxn ang="0">
                  <a:pos x="31" y="115"/>
                </a:cxn>
                <a:cxn ang="0">
                  <a:pos x="14" y="133"/>
                </a:cxn>
                <a:cxn ang="0">
                  <a:pos x="7" y="144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5" y="161"/>
                </a:cxn>
                <a:cxn ang="0">
                  <a:pos x="7" y="161"/>
                </a:cxn>
                <a:cxn ang="0">
                  <a:pos x="8" y="159"/>
                </a:cxn>
                <a:cxn ang="0">
                  <a:pos x="8" y="159"/>
                </a:cxn>
                <a:cxn ang="0">
                  <a:pos x="22" y="141"/>
                </a:cxn>
                <a:cxn ang="0">
                  <a:pos x="36" y="122"/>
                </a:cxn>
                <a:cxn ang="0">
                  <a:pos x="65" y="87"/>
                </a:cxn>
                <a:cxn ang="0">
                  <a:pos x="65" y="87"/>
                </a:cxn>
                <a:cxn ang="0">
                  <a:pos x="80" y="67"/>
                </a:cxn>
                <a:cxn ang="0">
                  <a:pos x="93" y="48"/>
                </a:cxn>
                <a:cxn ang="0">
                  <a:pos x="106" y="27"/>
                </a:cxn>
                <a:cxn ang="0">
                  <a:pos x="114" y="18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3"/>
                </a:cxn>
                <a:cxn ang="0">
                  <a:pos x="121" y="1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61">
                  <a:moveTo>
                    <a:pt x="119" y="0"/>
                  </a:moveTo>
                  <a:lnTo>
                    <a:pt x="114" y="0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97" y="24"/>
                  </a:lnTo>
                  <a:lnTo>
                    <a:pt x="86" y="40"/>
                  </a:lnTo>
                  <a:lnTo>
                    <a:pt x="63" y="75"/>
                  </a:lnTo>
                  <a:lnTo>
                    <a:pt x="63" y="75"/>
                  </a:lnTo>
                  <a:lnTo>
                    <a:pt x="47" y="95"/>
                  </a:lnTo>
                  <a:lnTo>
                    <a:pt x="31" y="115"/>
                  </a:lnTo>
                  <a:lnTo>
                    <a:pt x="14" y="133"/>
                  </a:lnTo>
                  <a:lnTo>
                    <a:pt x="7" y="144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8" y="159"/>
                  </a:lnTo>
                  <a:lnTo>
                    <a:pt x="8" y="159"/>
                  </a:lnTo>
                  <a:lnTo>
                    <a:pt x="22" y="141"/>
                  </a:lnTo>
                  <a:lnTo>
                    <a:pt x="36" y="122"/>
                  </a:lnTo>
                  <a:lnTo>
                    <a:pt x="65" y="87"/>
                  </a:lnTo>
                  <a:lnTo>
                    <a:pt x="65" y="87"/>
                  </a:lnTo>
                  <a:lnTo>
                    <a:pt x="80" y="67"/>
                  </a:lnTo>
                  <a:lnTo>
                    <a:pt x="93" y="48"/>
                  </a:lnTo>
                  <a:lnTo>
                    <a:pt x="106" y="27"/>
                  </a:lnTo>
                  <a:lnTo>
                    <a:pt x="114" y="1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1" y="1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1" name="Freeform 447"/>
            <p:cNvSpPr/>
            <p:nvPr/>
          </p:nvSpPr>
          <p:spPr bwMode="auto">
            <a:xfrm>
              <a:off x="6604001" y="3140075"/>
              <a:ext cx="60325" cy="73025"/>
            </a:xfrm>
            <a:custGeom>
              <a:avLst/>
              <a:gdLst/>
              <a:ahLst/>
              <a:cxnLst>
                <a:cxn ang="0">
                  <a:pos x="105" y="3"/>
                </a:cxn>
                <a:cxn ang="0">
                  <a:pos x="105" y="3"/>
                </a:cxn>
                <a:cxn ang="0">
                  <a:pos x="101" y="13"/>
                </a:cxn>
                <a:cxn ang="0">
                  <a:pos x="95" y="21"/>
                </a:cxn>
                <a:cxn ang="0">
                  <a:pos x="89" y="29"/>
                </a:cxn>
                <a:cxn ang="0">
                  <a:pos x="82" y="36"/>
                </a:cxn>
                <a:cxn ang="0">
                  <a:pos x="67" y="51"/>
                </a:cxn>
                <a:cxn ang="0">
                  <a:pos x="54" y="65"/>
                </a:cxn>
                <a:cxn ang="0">
                  <a:pos x="54" y="65"/>
                </a:cxn>
                <a:cxn ang="0">
                  <a:pos x="26" y="97"/>
                </a:cxn>
                <a:cxn ang="0">
                  <a:pos x="14" y="114"/>
                </a:cxn>
                <a:cxn ang="0">
                  <a:pos x="1" y="130"/>
                </a:cxn>
                <a:cxn ang="0">
                  <a:pos x="1" y="130"/>
                </a:cxn>
                <a:cxn ang="0">
                  <a:pos x="0" y="133"/>
                </a:cxn>
                <a:cxn ang="0">
                  <a:pos x="0" y="135"/>
                </a:cxn>
                <a:cxn ang="0">
                  <a:pos x="1" y="136"/>
                </a:cxn>
                <a:cxn ang="0">
                  <a:pos x="2" y="137"/>
                </a:cxn>
                <a:cxn ang="0">
                  <a:pos x="7" y="138"/>
                </a:cxn>
                <a:cxn ang="0">
                  <a:pos x="8" y="137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24" y="116"/>
                </a:cxn>
                <a:cxn ang="0">
                  <a:pos x="39" y="97"/>
                </a:cxn>
                <a:cxn ang="0">
                  <a:pos x="71" y="60"/>
                </a:cxn>
                <a:cxn ang="0">
                  <a:pos x="71" y="60"/>
                </a:cxn>
                <a:cxn ang="0">
                  <a:pos x="82" y="48"/>
                </a:cxn>
                <a:cxn ang="0">
                  <a:pos x="94" y="35"/>
                </a:cxn>
                <a:cxn ang="0">
                  <a:pos x="101" y="29"/>
                </a:cxn>
                <a:cxn ang="0">
                  <a:pos x="106" y="22"/>
                </a:cxn>
                <a:cxn ang="0">
                  <a:pos x="111" y="15"/>
                </a:cxn>
                <a:cxn ang="0">
                  <a:pos x="114" y="6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8" y="1"/>
                </a:cxn>
                <a:cxn ang="0">
                  <a:pos x="106" y="2"/>
                </a:cxn>
                <a:cxn ang="0">
                  <a:pos x="105" y="3"/>
                </a:cxn>
                <a:cxn ang="0">
                  <a:pos x="105" y="3"/>
                </a:cxn>
              </a:cxnLst>
              <a:rect l="0" t="0" r="r" b="b"/>
              <a:pathLst>
                <a:path w="114" h="138">
                  <a:moveTo>
                    <a:pt x="105" y="3"/>
                  </a:moveTo>
                  <a:lnTo>
                    <a:pt x="105" y="3"/>
                  </a:lnTo>
                  <a:lnTo>
                    <a:pt x="101" y="13"/>
                  </a:lnTo>
                  <a:lnTo>
                    <a:pt x="95" y="21"/>
                  </a:lnTo>
                  <a:lnTo>
                    <a:pt x="89" y="29"/>
                  </a:lnTo>
                  <a:lnTo>
                    <a:pt x="82" y="36"/>
                  </a:lnTo>
                  <a:lnTo>
                    <a:pt x="67" y="51"/>
                  </a:lnTo>
                  <a:lnTo>
                    <a:pt x="54" y="65"/>
                  </a:lnTo>
                  <a:lnTo>
                    <a:pt x="54" y="65"/>
                  </a:lnTo>
                  <a:lnTo>
                    <a:pt x="26" y="97"/>
                  </a:lnTo>
                  <a:lnTo>
                    <a:pt x="14" y="114"/>
                  </a:lnTo>
                  <a:lnTo>
                    <a:pt x="1" y="130"/>
                  </a:lnTo>
                  <a:lnTo>
                    <a:pt x="1" y="130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1" y="136"/>
                  </a:lnTo>
                  <a:lnTo>
                    <a:pt x="2" y="137"/>
                  </a:lnTo>
                  <a:lnTo>
                    <a:pt x="7" y="138"/>
                  </a:lnTo>
                  <a:lnTo>
                    <a:pt x="8" y="137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24" y="116"/>
                  </a:lnTo>
                  <a:lnTo>
                    <a:pt x="39" y="97"/>
                  </a:lnTo>
                  <a:lnTo>
                    <a:pt x="71" y="60"/>
                  </a:lnTo>
                  <a:lnTo>
                    <a:pt x="71" y="60"/>
                  </a:lnTo>
                  <a:lnTo>
                    <a:pt x="82" y="48"/>
                  </a:lnTo>
                  <a:lnTo>
                    <a:pt x="94" y="35"/>
                  </a:lnTo>
                  <a:lnTo>
                    <a:pt x="101" y="29"/>
                  </a:lnTo>
                  <a:lnTo>
                    <a:pt x="106" y="22"/>
                  </a:lnTo>
                  <a:lnTo>
                    <a:pt x="111" y="1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8" y="1"/>
                  </a:lnTo>
                  <a:lnTo>
                    <a:pt x="106" y="2"/>
                  </a:lnTo>
                  <a:lnTo>
                    <a:pt x="105" y="3"/>
                  </a:lnTo>
                  <a:lnTo>
                    <a:pt x="10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2" name="Freeform 448"/>
            <p:cNvSpPr/>
            <p:nvPr/>
          </p:nvSpPr>
          <p:spPr bwMode="auto">
            <a:xfrm>
              <a:off x="6634163" y="3143250"/>
              <a:ext cx="66675" cy="73025"/>
            </a:xfrm>
            <a:custGeom>
              <a:avLst/>
              <a:gdLst/>
              <a:ahLst/>
              <a:cxnLst>
                <a:cxn ang="0">
                  <a:pos x="122" y="0"/>
                </a:cxn>
                <a:cxn ang="0">
                  <a:pos x="122" y="0"/>
                </a:cxn>
                <a:cxn ang="0">
                  <a:pos x="116" y="3"/>
                </a:cxn>
                <a:cxn ang="0">
                  <a:pos x="110" y="6"/>
                </a:cxn>
                <a:cxn ang="0">
                  <a:pos x="103" y="11"/>
                </a:cxn>
                <a:cxn ang="0">
                  <a:pos x="98" y="16"/>
                </a:cxn>
                <a:cxn ang="0">
                  <a:pos x="89" y="28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61" y="63"/>
                </a:cxn>
                <a:cxn ang="0">
                  <a:pos x="42" y="86"/>
                </a:cxn>
                <a:cxn ang="0">
                  <a:pos x="22" y="108"/>
                </a:cxn>
                <a:cxn ang="0">
                  <a:pos x="2" y="130"/>
                </a:cxn>
                <a:cxn ang="0">
                  <a:pos x="2" y="130"/>
                </a:cxn>
                <a:cxn ang="0">
                  <a:pos x="0" y="132"/>
                </a:cxn>
                <a:cxn ang="0">
                  <a:pos x="0" y="133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3" y="137"/>
                </a:cxn>
                <a:cxn ang="0">
                  <a:pos x="5" y="138"/>
                </a:cxn>
                <a:cxn ang="0">
                  <a:pos x="6" y="138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15" y="133"/>
                </a:cxn>
                <a:cxn ang="0">
                  <a:pos x="15" y="133"/>
                </a:cxn>
                <a:cxn ang="0">
                  <a:pos x="17" y="132"/>
                </a:cxn>
                <a:cxn ang="0">
                  <a:pos x="19" y="131"/>
                </a:cxn>
                <a:cxn ang="0">
                  <a:pos x="19" y="128"/>
                </a:cxn>
                <a:cxn ang="0">
                  <a:pos x="19" y="125"/>
                </a:cxn>
                <a:cxn ang="0">
                  <a:pos x="19" y="125"/>
                </a:cxn>
                <a:cxn ang="0">
                  <a:pos x="50" y="91"/>
                </a:cxn>
                <a:cxn ang="0">
                  <a:pos x="80" y="55"/>
                </a:cxn>
                <a:cxn ang="0">
                  <a:pos x="80" y="55"/>
                </a:cxn>
                <a:cxn ang="0">
                  <a:pos x="89" y="43"/>
                </a:cxn>
                <a:cxn ang="0">
                  <a:pos x="99" y="28"/>
                </a:cxn>
                <a:cxn ang="0">
                  <a:pos x="105" y="22"/>
                </a:cxn>
                <a:cxn ang="0">
                  <a:pos x="112" y="16"/>
                </a:cxn>
                <a:cxn ang="0">
                  <a:pos x="118" y="12"/>
                </a:cxn>
                <a:cxn ang="0">
                  <a:pos x="125" y="10"/>
                </a:cxn>
                <a:cxn ang="0">
                  <a:pos x="125" y="10"/>
                </a:cxn>
                <a:cxn ang="0">
                  <a:pos x="127" y="9"/>
                </a:cxn>
                <a:cxn ang="0">
                  <a:pos x="128" y="8"/>
                </a:cxn>
                <a:cxn ang="0">
                  <a:pos x="128" y="6"/>
                </a:cxn>
                <a:cxn ang="0">
                  <a:pos x="128" y="5"/>
                </a:cxn>
                <a:cxn ang="0">
                  <a:pos x="126" y="1"/>
                </a:cxn>
                <a:cxn ang="0">
                  <a:pos x="124" y="0"/>
                </a:cxn>
                <a:cxn ang="0">
                  <a:pos x="122" y="0"/>
                </a:cxn>
                <a:cxn ang="0">
                  <a:pos x="122" y="0"/>
                </a:cxn>
              </a:cxnLst>
              <a:rect l="0" t="0" r="r" b="b"/>
              <a:pathLst>
                <a:path w="128" h="138">
                  <a:moveTo>
                    <a:pt x="122" y="0"/>
                  </a:moveTo>
                  <a:lnTo>
                    <a:pt x="122" y="0"/>
                  </a:lnTo>
                  <a:lnTo>
                    <a:pt x="116" y="3"/>
                  </a:lnTo>
                  <a:lnTo>
                    <a:pt x="110" y="6"/>
                  </a:lnTo>
                  <a:lnTo>
                    <a:pt x="103" y="11"/>
                  </a:lnTo>
                  <a:lnTo>
                    <a:pt x="98" y="16"/>
                  </a:lnTo>
                  <a:lnTo>
                    <a:pt x="89" y="28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61" y="63"/>
                  </a:lnTo>
                  <a:lnTo>
                    <a:pt x="42" y="86"/>
                  </a:lnTo>
                  <a:lnTo>
                    <a:pt x="22" y="108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3" y="137"/>
                  </a:lnTo>
                  <a:lnTo>
                    <a:pt x="5" y="138"/>
                  </a:lnTo>
                  <a:lnTo>
                    <a:pt x="6" y="138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15" y="133"/>
                  </a:lnTo>
                  <a:lnTo>
                    <a:pt x="15" y="133"/>
                  </a:lnTo>
                  <a:lnTo>
                    <a:pt x="17" y="132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50" y="91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9" y="43"/>
                  </a:lnTo>
                  <a:lnTo>
                    <a:pt x="99" y="28"/>
                  </a:lnTo>
                  <a:lnTo>
                    <a:pt x="105" y="22"/>
                  </a:lnTo>
                  <a:lnTo>
                    <a:pt x="112" y="16"/>
                  </a:lnTo>
                  <a:lnTo>
                    <a:pt x="118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7" y="9"/>
                  </a:lnTo>
                  <a:lnTo>
                    <a:pt x="128" y="8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6" y="1"/>
                  </a:lnTo>
                  <a:lnTo>
                    <a:pt x="124" y="0"/>
                  </a:lnTo>
                  <a:lnTo>
                    <a:pt x="122" y="0"/>
                  </a:lnTo>
                  <a:lnTo>
                    <a:pt x="12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3" name="Freeform 449"/>
            <p:cNvSpPr/>
            <p:nvPr/>
          </p:nvSpPr>
          <p:spPr bwMode="auto">
            <a:xfrm>
              <a:off x="6659563" y="3152775"/>
              <a:ext cx="61913" cy="68263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107" y="4"/>
                </a:cxn>
                <a:cxn ang="0">
                  <a:pos x="103" y="8"/>
                </a:cxn>
                <a:cxn ang="0">
                  <a:pos x="100" y="12"/>
                </a:cxn>
                <a:cxn ang="0">
                  <a:pos x="98" y="18"/>
                </a:cxn>
                <a:cxn ang="0">
                  <a:pos x="98" y="18"/>
                </a:cxn>
                <a:cxn ang="0">
                  <a:pos x="95" y="23"/>
                </a:cxn>
                <a:cxn ang="0">
                  <a:pos x="91" y="28"/>
                </a:cxn>
                <a:cxn ang="0">
                  <a:pos x="81" y="37"/>
                </a:cxn>
                <a:cxn ang="0">
                  <a:pos x="71" y="47"/>
                </a:cxn>
                <a:cxn ang="0">
                  <a:pos x="63" y="56"/>
                </a:cxn>
                <a:cxn ang="0">
                  <a:pos x="63" y="56"/>
                </a:cxn>
                <a:cxn ang="0">
                  <a:pos x="55" y="64"/>
                </a:cxn>
                <a:cxn ang="0">
                  <a:pos x="47" y="72"/>
                </a:cxn>
                <a:cxn ang="0">
                  <a:pos x="31" y="88"/>
                </a:cxn>
                <a:cxn ang="0">
                  <a:pos x="14" y="103"/>
                </a:cxn>
                <a:cxn ang="0">
                  <a:pos x="7" y="113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20" y="123"/>
                </a:cxn>
                <a:cxn ang="0">
                  <a:pos x="20" y="123"/>
                </a:cxn>
                <a:cxn ang="0">
                  <a:pos x="21" y="122"/>
                </a:cxn>
                <a:cxn ang="0">
                  <a:pos x="22" y="121"/>
                </a:cxn>
                <a:cxn ang="0">
                  <a:pos x="23" y="118"/>
                </a:cxn>
                <a:cxn ang="0">
                  <a:pos x="21" y="116"/>
                </a:cxn>
                <a:cxn ang="0">
                  <a:pos x="20" y="115"/>
                </a:cxn>
                <a:cxn ang="0">
                  <a:pos x="19" y="114"/>
                </a:cxn>
                <a:cxn ang="0">
                  <a:pos x="19" y="114"/>
                </a:cxn>
                <a:cxn ang="0">
                  <a:pos x="37" y="98"/>
                </a:cxn>
                <a:cxn ang="0">
                  <a:pos x="37" y="98"/>
                </a:cxn>
                <a:cxn ang="0">
                  <a:pos x="53" y="81"/>
                </a:cxn>
                <a:cxn ang="0">
                  <a:pos x="69" y="62"/>
                </a:cxn>
                <a:cxn ang="0">
                  <a:pos x="69" y="62"/>
                </a:cxn>
                <a:cxn ang="0">
                  <a:pos x="82" y="48"/>
                </a:cxn>
                <a:cxn ang="0">
                  <a:pos x="97" y="33"/>
                </a:cxn>
                <a:cxn ang="0">
                  <a:pos x="97" y="33"/>
                </a:cxn>
                <a:cxn ang="0">
                  <a:pos x="102" y="27"/>
                </a:cxn>
                <a:cxn ang="0">
                  <a:pos x="106" y="21"/>
                </a:cxn>
                <a:cxn ang="0">
                  <a:pos x="110" y="15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7" h="128">
                  <a:moveTo>
                    <a:pt x="111" y="1"/>
                  </a:moveTo>
                  <a:lnTo>
                    <a:pt x="111" y="1"/>
                  </a:lnTo>
                  <a:lnTo>
                    <a:pt x="107" y="4"/>
                  </a:lnTo>
                  <a:lnTo>
                    <a:pt x="103" y="8"/>
                  </a:lnTo>
                  <a:lnTo>
                    <a:pt x="100" y="12"/>
                  </a:lnTo>
                  <a:lnTo>
                    <a:pt x="98" y="18"/>
                  </a:lnTo>
                  <a:lnTo>
                    <a:pt x="98" y="18"/>
                  </a:lnTo>
                  <a:lnTo>
                    <a:pt x="95" y="23"/>
                  </a:lnTo>
                  <a:lnTo>
                    <a:pt x="91" y="28"/>
                  </a:lnTo>
                  <a:lnTo>
                    <a:pt x="81" y="37"/>
                  </a:lnTo>
                  <a:lnTo>
                    <a:pt x="71" y="47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55" y="64"/>
                  </a:lnTo>
                  <a:lnTo>
                    <a:pt x="47" y="72"/>
                  </a:lnTo>
                  <a:lnTo>
                    <a:pt x="31" y="88"/>
                  </a:lnTo>
                  <a:lnTo>
                    <a:pt x="14" y="103"/>
                  </a:lnTo>
                  <a:lnTo>
                    <a:pt x="7" y="113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18"/>
                  </a:lnTo>
                  <a:lnTo>
                    <a:pt x="21" y="116"/>
                  </a:lnTo>
                  <a:lnTo>
                    <a:pt x="20" y="115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37" y="98"/>
                  </a:lnTo>
                  <a:lnTo>
                    <a:pt x="37" y="98"/>
                  </a:lnTo>
                  <a:lnTo>
                    <a:pt x="53" y="81"/>
                  </a:lnTo>
                  <a:lnTo>
                    <a:pt x="69" y="62"/>
                  </a:lnTo>
                  <a:lnTo>
                    <a:pt x="69" y="62"/>
                  </a:lnTo>
                  <a:lnTo>
                    <a:pt x="82" y="48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102" y="27"/>
                  </a:lnTo>
                  <a:lnTo>
                    <a:pt x="106" y="21"/>
                  </a:lnTo>
                  <a:lnTo>
                    <a:pt x="110" y="15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4" name="Freeform 450"/>
            <p:cNvSpPr/>
            <p:nvPr/>
          </p:nvSpPr>
          <p:spPr bwMode="auto">
            <a:xfrm>
              <a:off x="6691313" y="3163888"/>
              <a:ext cx="55563" cy="698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89" y="11"/>
                </a:cxn>
                <a:cxn ang="0">
                  <a:pos x="82" y="20"/>
                </a:cxn>
                <a:cxn ang="0">
                  <a:pos x="69" y="38"/>
                </a:cxn>
                <a:cxn ang="0">
                  <a:pos x="53" y="54"/>
                </a:cxn>
                <a:cxn ang="0">
                  <a:pos x="39" y="72"/>
                </a:cxn>
                <a:cxn ang="0">
                  <a:pos x="39" y="72"/>
                </a:cxn>
                <a:cxn ang="0">
                  <a:pos x="28" y="84"/>
                </a:cxn>
                <a:cxn ang="0">
                  <a:pos x="16" y="97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3" y="117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0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6" y="131"/>
                </a:cxn>
                <a:cxn ang="0">
                  <a:pos x="8" y="130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6" y="111"/>
                </a:cxn>
                <a:cxn ang="0">
                  <a:pos x="22" y="103"/>
                </a:cxn>
                <a:cxn ang="0">
                  <a:pos x="29" y="96"/>
                </a:cxn>
                <a:cxn ang="0">
                  <a:pos x="42" y="81"/>
                </a:cxn>
                <a:cxn ang="0">
                  <a:pos x="55" y="67"/>
                </a:cxn>
                <a:cxn ang="0">
                  <a:pos x="55" y="67"/>
                </a:cxn>
                <a:cxn ang="0">
                  <a:pos x="81" y="38"/>
                </a:cxn>
                <a:cxn ang="0">
                  <a:pos x="93" y="22"/>
                </a:cxn>
                <a:cxn ang="0">
                  <a:pos x="98" y="15"/>
                </a:cxn>
                <a:cxn ang="0">
                  <a:pos x="103" y="6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3" y="1"/>
                </a:cxn>
                <a:cxn ang="0">
                  <a:pos x="101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0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4" h="132">
                  <a:moveTo>
                    <a:pt x="95" y="2"/>
                  </a:moveTo>
                  <a:lnTo>
                    <a:pt x="95" y="2"/>
                  </a:lnTo>
                  <a:lnTo>
                    <a:pt x="89" y="11"/>
                  </a:lnTo>
                  <a:lnTo>
                    <a:pt x="82" y="20"/>
                  </a:lnTo>
                  <a:lnTo>
                    <a:pt x="69" y="38"/>
                  </a:lnTo>
                  <a:lnTo>
                    <a:pt x="53" y="54"/>
                  </a:lnTo>
                  <a:lnTo>
                    <a:pt x="39" y="72"/>
                  </a:lnTo>
                  <a:lnTo>
                    <a:pt x="39" y="72"/>
                  </a:lnTo>
                  <a:lnTo>
                    <a:pt x="28" y="84"/>
                  </a:lnTo>
                  <a:lnTo>
                    <a:pt x="16" y="97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3" y="11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0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6" y="131"/>
                  </a:lnTo>
                  <a:lnTo>
                    <a:pt x="8" y="130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6" y="111"/>
                  </a:lnTo>
                  <a:lnTo>
                    <a:pt x="22" y="103"/>
                  </a:lnTo>
                  <a:lnTo>
                    <a:pt x="29" y="96"/>
                  </a:lnTo>
                  <a:lnTo>
                    <a:pt x="42" y="81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81" y="38"/>
                  </a:lnTo>
                  <a:lnTo>
                    <a:pt x="93" y="22"/>
                  </a:lnTo>
                  <a:lnTo>
                    <a:pt x="98" y="15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3" y="1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5" name="Freeform 451"/>
            <p:cNvSpPr/>
            <p:nvPr/>
          </p:nvSpPr>
          <p:spPr bwMode="auto">
            <a:xfrm>
              <a:off x="6721476" y="3168650"/>
              <a:ext cx="65088" cy="77788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0"/>
                </a:cxn>
                <a:cxn ang="0">
                  <a:pos x="110" y="1"/>
                </a:cxn>
                <a:cxn ang="0">
                  <a:pos x="103" y="5"/>
                </a:cxn>
                <a:cxn ang="0">
                  <a:pos x="95" y="10"/>
                </a:cxn>
                <a:cxn ang="0">
                  <a:pos x="88" y="15"/>
                </a:cxn>
                <a:cxn ang="0">
                  <a:pos x="83" y="23"/>
                </a:cxn>
                <a:cxn ang="0">
                  <a:pos x="77" y="30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50" y="68"/>
                </a:cxn>
                <a:cxn ang="0">
                  <a:pos x="32" y="91"/>
                </a:cxn>
                <a:cxn ang="0">
                  <a:pos x="16" y="115"/>
                </a:cxn>
                <a:cxn ang="0">
                  <a:pos x="8" y="127"/>
                </a:cxn>
                <a:cxn ang="0">
                  <a:pos x="0" y="139"/>
                </a:cxn>
                <a:cxn ang="0">
                  <a:pos x="0" y="139"/>
                </a:cxn>
                <a:cxn ang="0">
                  <a:pos x="0" y="141"/>
                </a:cxn>
                <a:cxn ang="0">
                  <a:pos x="0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5" y="133"/>
                </a:cxn>
                <a:cxn ang="0">
                  <a:pos x="22" y="123"/>
                </a:cxn>
                <a:cxn ang="0">
                  <a:pos x="37" y="103"/>
                </a:cxn>
                <a:cxn ang="0">
                  <a:pos x="52" y="84"/>
                </a:cxn>
                <a:cxn ang="0">
                  <a:pos x="66" y="64"/>
                </a:cxn>
                <a:cxn ang="0">
                  <a:pos x="66" y="64"/>
                </a:cxn>
                <a:cxn ang="0">
                  <a:pos x="76" y="47"/>
                </a:cxn>
                <a:cxn ang="0">
                  <a:pos x="81" y="39"/>
                </a:cxn>
                <a:cxn ang="0">
                  <a:pos x="87" y="30"/>
                </a:cxn>
                <a:cxn ang="0">
                  <a:pos x="94" y="23"/>
                </a:cxn>
                <a:cxn ang="0">
                  <a:pos x="102" y="17"/>
                </a:cxn>
                <a:cxn ang="0">
                  <a:pos x="110" y="11"/>
                </a:cxn>
                <a:cxn ang="0">
                  <a:pos x="114" y="10"/>
                </a:cxn>
                <a:cxn ang="0">
                  <a:pos x="119" y="9"/>
                </a:cxn>
                <a:cxn ang="0">
                  <a:pos x="119" y="9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4"/>
                </a:cxn>
                <a:cxn ang="0">
                  <a:pos x="123" y="2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9" y="0"/>
                </a:cxn>
              </a:cxnLst>
              <a:rect l="0" t="0" r="r" b="b"/>
              <a:pathLst>
                <a:path w="123" h="147">
                  <a:moveTo>
                    <a:pt x="119" y="0"/>
                  </a:moveTo>
                  <a:lnTo>
                    <a:pt x="119" y="0"/>
                  </a:lnTo>
                  <a:lnTo>
                    <a:pt x="110" y="1"/>
                  </a:lnTo>
                  <a:lnTo>
                    <a:pt x="103" y="5"/>
                  </a:lnTo>
                  <a:lnTo>
                    <a:pt x="95" y="10"/>
                  </a:lnTo>
                  <a:lnTo>
                    <a:pt x="88" y="15"/>
                  </a:lnTo>
                  <a:lnTo>
                    <a:pt x="83" y="23"/>
                  </a:lnTo>
                  <a:lnTo>
                    <a:pt x="77" y="30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50" y="68"/>
                  </a:lnTo>
                  <a:lnTo>
                    <a:pt x="32" y="91"/>
                  </a:lnTo>
                  <a:lnTo>
                    <a:pt x="16" y="115"/>
                  </a:lnTo>
                  <a:lnTo>
                    <a:pt x="8" y="127"/>
                  </a:lnTo>
                  <a:lnTo>
                    <a:pt x="0" y="139"/>
                  </a:lnTo>
                  <a:lnTo>
                    <a:pt x="0" y="139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5" y="133"/>
                  </a:lnTo>
                  <a:lnTo>
                    <a:pt x="22" y="123"/>
                  </a:lnTo>
                  <a:lnTo>
                    <a:pt x="37" y="103"/>
                  </a:lnTo>
                  <a:lnTo>
                    <a:pt x="52" y="84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76" y="47"/>
                  </a:lnTo>
                  <a:lnTo>
                    <a:pt x="81" y="39"/>
                  </a:lnTo>
                  <a:lnTo>
                    <a:pt x="87" y="30"/>
                  </a:lnTo>
                  <a:lnTo>
                    <a:pt x="94" y="23"/>
                  </a:lnTo>
                  <a:lnTo>
                    <a:pt x="102" y="17"/>
                  </a:lnTo>
                  <a:lnTo>
                    <a:pt x="110" y="11"/>
                  </a:lnTo>
                  <a:lnTo>
                    <a:pt x="114" y="10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6" name="Freeform 452"/>
            <p:cNvSpPr/>
            <p:nvPr/>
          </p:nvSpPr>
          <p:spPr bwMode="auto">
            <a:xfrm>
              <a:off x="6734176" y="3182938"/>
              <a:ext cx="74613" cy="77788"/>
            </a:xfrm>
            <a:custGeom>
              <a:avLst/>
              <a:gdLst/>
              <a:ahLst/>
              <a:cxnLst>
                <a:cxn ang="0">
                  <a:pos x="137" y="0"/>
                </a:cxn>
                <a:cxn ang="0">
                  <a:pos x="137" y="0"/>
                </a:cxn>
                <a:cxn ang="0">
                  <a:pos x="125" y="5"/>
                </a:cxn>
                <a:cxn ang="0">
                  <a:pos x="115" y="10"/>
                </a:cxn>
                <a:cxn ang="0">
                  <a:pos x="106" y="17"/>
                </a:cxn>
                <a:cxn ang="0">
                  <a:pos x="96" y="25"/>
                </a:cxn>
                <a:cxn ang="0">
                  <a:pos x="87" y="32"/>
                </a:cxn>
                <a:cxn ang="0">
                  <a:pos x="79" y="40"/>
                </a:cxn>
                <a:cxn ang="0">
                  <a:pos x="63" y="58"/>
                </a:cxn>
                <a:cxn ang="0">
                  <a:pos x="63" y="58"/>
                </a:cxn>
                <a:cxn ang="0">
                  <a:pos x="45" y="77"/>
                </a:cxn>
                <a:cxn ang="0">
                  <a:pos x="27" y="96"/>
                </a:cxn>
                <a:cxn ang="0">
                  <a:pos x="20" y="106"/>
                </a:cxn>
                <a:cxn ang="0">
                  <a:pos x="13" y="117"/>
                </a:cxn>
                <a:cxn ang="0">
                  <a:pos x="5" y="12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2"/>
                </a:cxn>
                <a:cxn ang="0">
                  <a:pos x="0" y="144"/>
                </a:cxn>
                <a:cxn ang="0">
                  <a:pos x="2" y="147"/>
                </a:cxn>
                <a:cxn ang="0">
                  <a:pos x="5" y="147"/>
                </a:cxn>
                <a:cxn ang="0">
                  <a:pos x="8" y="146"/>
                </a:cxn>
                <a:cxn ang="0">
                  <a:pos x="8" y="146"/>
                </a:cxn>
                <a:cxn ang="0">
                  <a:pos x="16" y="142"/>
                </a:cxn>
                <a:cxn ang="0">
                  <a:pos x="16" y="142"/>
                </a:cxn>
                <a:cxn ang="0">
                  <a:pos x="17" y="141"/>
                </a:cxn>
                <a:cxn ang="0">
                  <a:pos x="18" y="140"/>
                </a:cxn>
                <a:cxn ang="0">
                  <a:pos x="19" y="137"/>
                </a:cxn>
                <a:cxn ang="0">
                  <a:pos x="17" y="134"/>
                </a:cxn>
                <a:cxn ang="0">
                  <a:pos x="16" y="133"/>
                </a:cxn>
                <a:cxn ang="0">
                  <a:pos x="14" y="133"/>
                </a:cxn>
                <a:cxn ang="0">
                  <a:pos x="14" y="133"/>
                </a:cxn>
                <a:cxn ang="0">
                  <a:pos x="19" y="124"/>
                </a:cxn>
                <a:cxn ang="0">
                  <a:pos x="24" y="115"/>
                </a:cxn>
                <a:cxn ang="0">
                  <a:pos x="35" y="99"/>
                </a:cxn>
                <a:cxn ang="0">
                  <a:pos x="50" y="84"/>
                </a:cxn>
                <a:cxn ang="0">
                  <a:pos x="65" y="70"/>
                </a:cxn>
                <a:cxn ang="0">
                  <a:pos x="65" y="70"/>
                </a:cxn>
                <a:cxn ang="0">
                  <a:pos x="71" y="63"/>
                </a:cxn>
                <a:cxn ang="0">
                  <a:pos x="78" y="56"/>
                </a:cxn>
                <a:cxn ang="0">
                  <a:pos x="84" y="48"/>
                </a:cxn>
                <a:cxn ang="0">
                  <a:pos x="90" y="41"/>
                </a:cxn>
                <a:cxn ang="0">
                  <a:pos x="90" y="41"/>
                </a:cxn>
                <a:cxn ang="0">
                  <a:pos x="101" y="32"/>
                </a:cxn>
                <a:cxn ang="0">
                  <a:pos x="113" y="23"/>
                </a:cxn>
                <a:cxn ang="0">
                  <a:pos x="125" y="15"/>
                </a:cxn>
                <a:cxn ang="0">
                  <a:pos x="139" y="9"/>
                </a:cxn>
                <a:cxn ang="0">
                  <a:pos x="139" y="9"/>
                </a:cxn>
                <a:cxn ang="0">
                  <a:pos x="141" y="8"/>
                </a:cxn>
                <a:cxn ang="0">
                  <a:pos x="142" y="7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7" y="0"/>
                </a:cxn>
              </a:cxnLst>
              <a:rect l="0" t="0" r="r" b="b"/>
              <a:pathLst>
                <a:path w="142" h="147">
                  <a:moveTo>
                    <a:pt x="137" y="0"/>
                  </a:moveTo>
                  <a:lnTo>
                    <a:pt x="137" y="0"/>
                  </a:lnTo>
                  <a:lnTo>
                    <a:pt x="125" y="5"/>
                  </a:lnTo>
                  <a:lnTo>
                    <a:pt x="115" y="10"/>
                  </a:lnTo>
                  <a:lnTo>
                    <a:pt x="106" y="17"/>
                  </a:lnTo>
                  <a:lnTo>
                    <a:pt x="96" y="25"/>
                  </a:lnTo>
                  <a:lnTo>
                    <a:pt x="87" y="32"/>
                  </a:lnTo>
                  <a:lnTo>
                    <a:pt x="79" y="40"/>
                  </a:lnTo>
                  <a:lnTo>
                    <a:pt x="63" y="58"/>
                  </a:lnTo>
                  <a:lnTo>
                    <a:pt x="63" y="58"/>
                  </a:lnTo>
                  <a:lnTo>
                    <a:pt x="45" y="77"/>
                  </a:lnTo>
                  <a:lnTo>
                    <a:pt x="27" y="96"/>
                  </a:lnTo>
                  <a:lnTo>
                    <a:pt x="20" y="106"/>
                  </a:lnTo>
                  <a:lnTo>
                    <a:pt x="13" y="117"/>
                  </a:lnTo>
                  <a:lnTo>
                    <a:pt x="5" y="12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7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6" y="142"/>
                  </a:lnTo>
                  <a:lnTo>
                    <a:pt x="16" y="142"/>
                  </a:lnTo>
                  <a:lnTo>
                    <a:pt x="17" y="141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17" y="134"/>
                  </a:lnTo>
                  <a:lnTo>
                    <a:pt x="16" y="133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9" y="124"/>
                  </a:lnTo>
                  <a:lnTo>
                    <a:pt x="24" y="115"/>
                  </a:lnTo>
                  <a:lnTo>
                    <a:pt x="35" y="99"/>
                  </a:lnTo>
                  <a:lnTo>
                    <a:pt x="50" y="84"/>
                  </a:lnTo>
                  <a:lnTo>
                    <a:pt x="65" y="70"/>
                  </a:lnTo>
                  <a:lnTo>
                    <a:pt x="65" y="70"/>
                  </a:lnTo>
                  <a:lnTo>
                    <a:pt x="71" y="63"/>
                  </a:lnTo>
                  <a:lnTo>
                    <a:pt x="78" y="56"/>
                  </a:lnTo>
                  <a:lnTo>
                    <a:pt x="84" y="48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101" y="32"/>
                  </a:lnTo>
                  <a:lnTo>
                    <a:pt x="113" y="23"/>
                  </a:lnTo>
                  <a:lnTo>
                    <a:pt x="125" y="15"/>
                  </a:lnTo>
                  <a:lnTo>
                    <a:pt x="139" y="9"/>
                  </a:lnTo>
                  <a:lnTo>
                    <a:pt x="139" y="9"/>
                  </a:lnTo>
                  <a:lnTo>
                    <a:pt x="141" y="8"/>
                  </a:lnTo>
                  <a:lnTo>
                    <a:pt x="142" y="7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7" name="Freeform 453"/>
            <p:cNvSpPr/>
            <p:nvPr/>
          </p:nvSpPr>
          <p:spPr bwMode="auto">
            <a:xfrm>
              <a:off x="6754813" y="3195638"/>
              <a:ext cx="79375" cy="76200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8" y="15"/>
                </a:cxn>
                <a:cxn ang="0">
                  <a:pos x="112" y="29"/>
                </a:cxn>
                <a:cxn ang="0">
                  <a:pos x="95" y="41"/>
                </a:cxn>
                <a:cxn ang="0">
                  <a:pos x="80" y="54"/>
                </a:cxn>
                <a:cxn ang="0">
                  <a:pos x="80" y="54"/>
                </a:cxn>
                <a:cxn ang="0">
                  <a:pos x="59" y="74"/>
                </a:cxn>
                <a:cxn ang="0">
                  <a:pos x="40" y="94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1"/>
                </a:cxn>
                <a:cxn ang="0">
                  <a:pos x="7" y="141"/>
                </a:cxn>
                <a:cxn ang="0">
                  <a:pos x="12" y="139"/>
                </a:cxn>
                <a:cxn ang="0">
                  <a:pos x="17" y="137"/>
                </a:cxn>
                <a:cxn ang="0">
                  <a:pos x="21" y="135"/>
                </a:cxn>
                <a:cxn ang="0">
                  <a:pos x="26" y="132"/>
                </a:cxn>
                <a:cxn ang="0">
                  <a:pos x="26" y="132"/>
                </a:cxn>
                <a:cxn ang="0">
                  <a:pos x="28" y="130"/>
                </a:cxn>
                <a:cxn ang="0">
                  <a:pos x="28" y="127"/>
                </a:cxn>
                <a:cxn ang="0">
                  <a:pos x="27" y="125"/>
                </a:cxn>
                <a:cxn ang="0">
                  <a:pos x="25" y="124"/>
                </a:cxn>
                <a:cxn ang="0">
                  <a:pos x="25" y="124"/>
                </a:cxn>
                <a:cxn ang="0">
                  <a:pos x="52" y="95"/>
                </a:cxn>
                <a:cxn ang="0">
                  <a:pos x="80" y="68"/>
                </a:cxn>
                <a:cxn ang="0">
                  <a:pos x="80" y="68"/>
                </a:cxn>
                <a:cxn ang="0">
                  <a:pos x="98" y="52"/>
                </a:cxn>
                <a:cxn ang="0">
                  <a:pos x="115" y="38"/>
                </a:cxn>
                <a:cxn ang="0">
                  <a:pos x="134" y="23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1" y="6"/>
                </a:cxn>
                <a:cxn ang="0">
                  <a:pos x="151" y="5"/>
                </a:cxn>
                <a:cxn ang="0">
                  <a:pos x="151" y="3"/>
                </a:cxn>
                <a:cxn ang="0">
                  <a:pos x="150" y="2"/>
                </a:cxn>
                <a:cxn ang="0">
                  <a:pos x="149" y="1"/>
                </a:cxn>
                <a:cxn ang="0">
                  <a:pos x="147" y="0"/>
                </a:cxn>
                <a:cxn ang="0">
                  <a:pos x="145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1" h="142">
                  <a:moveTo>
                    <a:pt x="144" y="1"/>
                  </a:moveTo>
                  <a:lnTo>
                    <a:pt x="144" y="1"/>
                  </a:lnTo>
                  <a:lnTo>
                    <a:pt x="128" y="15"/>
                  </a:lnTo>
                  <a:lnTo>
                    <a:pt x="112" y="29"/>
                  </a:lnTo>
                  <a:lnTo>
                    <a:pt x="95" y="41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59" y="74"/>
                  </a:lnTo>
                  <a:lnTo>
                    <a:pt x="40" y="94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12" y="139"/>
                  </a:lnTo>
                  <a:lnTo>
                    <a:pt x="17" y="137"/>
                  </a:lnTo>
                  <a:lnTo>
                    <a:pt x="21" y="135"/>
                  </a:lnTo>
                  <a:lnTo>
                    <a:pt x="26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28" y="127"/>
                  </a:lnTo>
                  <a:lnTo>
                    <a:pt x="27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52" y="95"/>
                  </a:lnTo>
                  <a:lnTo>
                    <a:pt x="80" y="68"/>
                  </a:lnTo>
                  <a:lnTo>
                    <a:pt x="80" y="68"/>
                  </a:lnTo>
                  <a:lnTo>
                    <a:pt x="98" y="52"/>
                  </a:lnTo>
                  <a:lnTo>
                    <a:pt x="115" y="38"/>
                  </a:lnTo>
                  <a:lnTo>
                    <a:pt x="134" y="23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1" y="6"/>
                  </a:lnTo>
                  <a:lnTo>
                    <a:pt x="151" y="5"/>
                  </a:lnTo>
                  <a:lnTo>
                    <a:pt x="151" y="3"/>
                  </a:lnTo>
                  <a:lnTo>
                    <a:pt x="150" y="2"/>
                  </a:lnTo>
                  <a:lnTo>
                    <a:pt x="149" y="1"/>
                  </a:lnTo>
                  <a:lnTo>
                    <a:pt x="147" y="0"/>
                  </a:lnTo>
                  <a:lnTo>
                    <a:pt x="145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8" name="Freeform 454"/>
            <p:cNvSpPr/>
            <p:nvPr/>
          </p:nvSpPr>
          <p:spPr bwMode="auto">
            <a:xfrm>
              <a:off x="6773863" y="3211513"/>
              <a:ext cx="71438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21" y="8"/>
                </a:cxn>
                <a:cxn ang="0">
                  <a:pos x="118" y="12"/>
                </a:cxn>
                <a:cxn ang="0">
                  <a:pos x="115" y="16"/>
                </a:cxn>
                <a:cxn ang="0">
                  <a:pos x="111" y="20"/>
                </a:cxn>
                <a:cxn ang="0">
                  <a:pos x="102" y="27"/>
                </a:cxn>
                <a:cxn ang="0">
                  <a:pos x="95" y="34"/>
                </a:cxn>
                <a:cxn ang="0">
                  <a:pos x="95" y="34"/>
                </a:cxn>
                <a:cxn ang="0">
                  <a:pos x="87" y="43"/>
                </a:cxn>
                <a:cxn ang="0">
                  <a:pos x="80" y="52"/>
                </a:cxn>
                <a:cxn ang="0">
                  <a:pos x="74" y="60"/>
                </a:cxn>
                <a:cxn ang="0">
                  <a:pos x="67" y="70"/>
                </a:cxn>
                <a:cxn ang="0">
                  <a:pos x="67" y="70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2" y="154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4"/>
                </a:cxn>
                <a:cxn ang="0">
                  <a:pos x="17" y="145"/>
                </a:cxn>
                <a:cxn ang="0">
                  <a:pos x="17" y="145"/>
                </a:cxn>
                <a:cxn ang="0">
                  <a:pos x="18" y="143"/>
                </a:cxn>
                <a:cxn ang="0">
                  <a:pos x="19" y="141"/>
                </a:cxn>
                <a:cxn ang="0">
                  <a:pos x="19" y="141"/>
                </a:cxn>
                <a:cxn ang="0">
                  <a:pos x="83" y="65"/>
                </a:cxn>
                <a:cxn ang="0">
                  <a:pos x="83" y="65"/>
                </a:cxn>
                <a:cxn ang="0">
                  <a:pos x="100" y="45"/>
                </a:cxn>
                <a:cxn ang="0">
                  <a:pos x="108" y="36"/>
                </a:cxn>
                <a:cxn ang="0">
                  <a:pos x="117" y="26"/>
                </a:cxn>
                <a:cxn ang="0">
                  <a:pos x="117" y="26"/>
                </a:cxn>
                <a:cxn ang="0">
                  <a:pos x="123" y="21"/>
                </a:cxn>
                <a:cxn ang="0">
                  <a:pos x="127" y="17"/>
                </a:cxn>
                <a:cxn ang="0">
                  <a:pos x="130" y="1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3" h="156">
                  <a:moveTo>
                    <a:pt x="124" y="3"/>
                  </a:moveTo>
                  <a:lnTo>
                    <a:pt x="124" y="3"/>
                  </a:lnTo>
                  <a:lnTo>
                    <a:pt x="121" y="8"/>
                  </a:lnTo>
                  <a:lnTo>
                    <a:pt x="118" y="12"/>
                  </a:lnTo>
                  <a:lnTo>
                    <a:pt x="115" y="16"/>
                  </a:lnTo>
                  <a:lnTo>
                    <a:pt x="111" y="20"/>
                  </a:lnTo>
                  <a:lnTo>
                    <a:pt x="102" y="27"/>
                  </a:lnTo>
                  <a:lnTo>
                    <a:pt x="95" y="34"/>
                  </a:lnTo>
                  <a:lnTo>
                    <a:pt x="95" y="34"/>
                  </a:lnTo>
                  <a:lnTo>
                    <a:pt x="87" y="43"/>
                  </a:lnTo>
                  <a:lnTo>
                    <a:pt x="80" y="52"/>
                  </a:lnTo>
                  <a:lnTo>
                    <a:pt x="74" y="60"/>
                  </a:lnTo>
                  <a:lnTo>
                    <a:pt x="67" y="70"/>
                  </a:lnTo>
                  <a:lnTo>
                    <a:pt x="67" y="70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2" y="154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7" y="145"/>
                  </a:lnTo>
                  <a:lnTo>
                    <a:pt x="17" y="145"/>
                  </a:lnTo>
                  <a:lnTo>
                    <a:pt x="18" y="143"/>
                  </a:lnTo>
                  <a:lnTo>
                    <a:pt x="19" y="141"/>
                  </a:lnTo>
                  <a:lnTo>
                    <a:pt x="19" y="141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100" y="45"/>
                  </a:lnTo>
                  <a:lnTo>
                    <a:pt x="108" y="36"/>
                  </a:lnTo>
                  <a:lnTo>
                    <a:pt x="117" y="26"/>
                  </a:lnTo>
                  <a:lnTo>
                    <a:pt x="117" y="26"/>
                  </a:lnTo>
                  <a:lnTo>
                    <a:pt x="123" y="21"/>
                  </a:lnTo>
                  <a:lnTo>
                    <a:pt x="127" y="17"/>
                  </a:lnTo>
                  <a:lnTo>
                    <a:pt x="130" y="1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39" name="Freeform 455"/>
            <p:cNvSpPr/>
            <p:nvPr/>
          </p:nvSpPr>
          <p:spPr bwMode="auto">
            <a:xfrm>
              <a:off x="6794501" y="3233738"/>
              <a:ext cx="65088" cy="80963"/>
            </a:xfrm>
            <a:custGeom>
              <a:avLst/>
              <a:gdLst/>
              <a:ahLst/>
              <a:cxnLst>
                <a:cxn ang="0">
                  <a:pos x="114" y="1"/>
                </a:cxn>
                <a:cxn ang="0">
                  <a:pos x="114" y="1"/>
                </a:cxn>
                <a:cxn ang="0">
                  <a:pos x="97" y="21"/>
                </a:cxn>
                <a:cxn ang="0">
                  <a:pos x="79" y="40"/>
                </a:cxn>
                <a:cxn ang="0">
                  <a:pos x="63" y="61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32" y="104"/>
                </a:cxn>
                <a:cxn ang="0">
                  <a:pos x="24" y="116"/>
                </a:cxn>
                <a:cxn ang="0">
                  <a:pos x="14" y="126"/>
                </a:cxn>
                <a:cxn ang="0">
                  <a:pos x="14" y="126"/>
                </a:cxn>
                <a:cxn ang="0">
                  <a:pos x="6" y="135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6" y="152"/>
                </a:cxn>
                <a:cxn ang="0">
                  <a:pos x="10" y="150"/>
                </a:cxn>
                <a:cxn ang="0">
                  <a:pos x="14" y="148"/>
                </a:cxn>
                <a:cxn ang="0">
                  <a:pos x="23" y="140"/>
                </a:cxn>
                <a:cxn ang="0">
                  <a:pos x="23" y="140"/>
                </a:cxn>
                <a:cxn ang="0">
                  <a:pos x="24" y="138"/>
                </a:cxn>
                <a:cxn ang="0">
                  <a:pos x="24" y="136"/>
                </a:cxn>
                <a:cxn ang="0">
                  <a:pos x="23" y="134"/>
                </a:cxn>
                <a:cxn ang="0">
                  <a:pos x="20" y="133"/>
                </a:cxn>
                <a:cxn ang="0">
                  <a:pos x="20" y="133"/>
                </a:cxn>
                <a:cxn ang="0">
                  <a:pos x="28" y="126"/>
                </a:cxn>
                <a:cxn ang="0">
                  <a:pos x="28" y="126"/>
                </a:cxn>
                <a:cxn ang="0">
                  <a:pos x="56" y="87"/>
                </a:cxn>
                <a:cxn ang="0">
                  <a:pos x="56" y="87"/>
                </a:cxn>
                <a:cxn ang="0">
                  <a:pos x="71" y="66"/>
                </a:cxn>
                <a:cxn ang="0">
                  <a:pos x="87" y="46"/>
                </a:cxn>
                <a:cxn ang="0">
                  <a:pos x="104" y="27"/>
                </a:cxn>
                <a:cxn ang="0">
                  <a:pos x="122" y="8"/>
                </a:cxn>
                <a:cxn ang="0">
                  <a:pos x="122" y="8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4" y="1"/>
                </a:cxn>
              </a:cxnLst>
              <a:rect l="0" t="0" r="r" b="b"/>
              <a:pathLst>
                <a:path w="123" h="152">
                  <a:moveTo>
                    <a:pt x="114" y="1"/>
                  </a:moveTo>
                  <a:lnTo>
                    <a:pt x="114" y="1"/>
                  </a:lnTo>
                  <a:lnTo>
                    <a:pt x="97" y="21"/>
                  </a:lnTo>
                  <a:lnTo>
                    <a:pt x="79" y="40"/>
                  </a:lnTo>
                  <a:lnTo>
                    <a:pt x="63" y="6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32" y="104"/>
                  </a:lnTo>
                  <a:lnTo>
                    <a:pt x="24" y="11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6" y="135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6" y="152"/>
                  </a:lnTo>
                  <a:lnTo>
                    <a:pt x="10" y="150"/>
                  </a:lnTo>
                  <a:lnTo>
                    <a:pt x="14" y="148"/>
                  </a:lnTo>
                  <a:lnTo>
                    <a:pt x="23" y="140"/>
                  </a:lnTo>
                  <a:lnTo>
                    <a:pt x="23" y="140"/>
                  </a:lnTo>
                  <a:lnTo>
                    <a:pt x="24" y="138"/>
                  </a:lnTo>
                  <a:lnTo>
                    <a:pt x="24" y="136"/>
                  </a:lnTo>
                  <a:lnTo>
                    <a:pt x="23" y="134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28" y="126"/>
                  </a:lnTo>
                  <a:lnTo>
                    <a:pt x="28" y="126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71" y="66"/>
                  </a:lnTo>
                  <a:lnTo>
                    <a:pt x="87" y="46"/>
                  </a:lnTo>
                  <a:lnTo>
                    <a:pt x="104" y="27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0" name="Freeform 456"/>
            <p:cNvSpPr/>
            <p:nvPr/>
          </p:nvSpPr>
          <p:spPr bwMode="auto">
            <a:xfrm>
              <a:off x="6819901" y="3259138"/>
              <a:ext cx="52388" cy="7461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9" y="32"/>
                </a:cxn>
                <a:cxn ang="0">
                  <a:pos x="47" y="65"/>
                </a:cxn>
                <a:cxn ang="0">
                  <a:pos x="47" y="65"/>
                </a:cxn>
                <a:cxn ang="0">
                  <a:pos x="35" y="83"/>
                </a:cxn>
                <a:cxn ang="0">
                  <a:pos x="23" y="100"/>
                </a:cxn>
                <a:cxn ang="0">
                  <a:pos x="12" y="117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0" y="139"/>
                </a:cxn>
                <a:cxn ang="0">
                  <a:pos x="2" y="142"/>
                </a:cxn>
                <a:cxn ang="0">
                  <a:pos x="5" y="143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15" y="138"/>
                </a:cxn>
                <a:cxn ang="0">
                  <a:pos x="15" y="138"/>
                </a:cxn>
                <a:cxn ang="0">
                  <a:pos x="16" y="138"/>
                </a:cxn>
                <a:cxn ang="0">
                  <a:pos x="18" y="137"/>
                </a:cxn>
                <a:cxn ang="0">
                  <a:pos x="19" y="134"/>
                </a:cxn>
                <a:cxn ang="0">
                  <a:pos x="18" y="131"/>
                </a:cxn>
                <a:cxn ang="0">
                  <a:pos x="17" y="130"/>
                </a:cxn>
                <a:cxn ang="0">
                  <a:pos x="16" y="128"/>
                </a:cxn>
                <a:cxn ang="0">
                  <a:pos x="16" y="128"/>
                </a:cxn>
                <a:cxn ang="0">
                  <a:pos x="24" y="115"/>
                </a:cxn>
                <a:cxn ang="0">
                  <a:pos x="33" y="103"/>
                </a:cxn>
                <a:cxn ang="0">
                  <a:pos x="43" y="90"/>
                </a:cxn>
                <a:cxn ang="0">
                  <a:pos x="51" y="77"/>
                </a:cxn>
                <a:cxn ang="0">
                  <a:pos x="51" y="77"/>
                </a:cxn>
                <a:cxn ang="0">
                  <a:pos x="62" y="59"/>
                </a:cxn>
                <a:cxn ang="0">
                  <a:pos x="74" y="42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5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43">
                  <a:moveTo>
                    <a:pt x="91" y="1"/>
                  </a:moveTo>
                  <a:lnTo>
                    <a:pt x="91" y="1"/>
                  </a:lnTo>
                  <a:lnTo>
                    <a:pt x="69" y="32"/>
                  </a:lnTo>
                  <a:lnTo>
                    <a:pt x="47" y="65"/>
                  </a:lnTo>
                  <a:lnTo>
                    <a:pt x="47" y="65"/>
                  </a:lnTo>
                  <a:lnTo>
                    <a:pt x="35" y="83"/>
                  </a:lnTo>
                  <a:lnTo>
                    <a:pt x="23" y="100"/>
                  </a:lnTo>
                  <a:lnTo>
                    <a:pt x="12" y="117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2" y="142"/>
                  </a:lnTo>
                  <a:lnTo>
                    <a:pt x="5" y="143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15" y="138"/>
                  </a:lnTo>
                  <a:lnTo>
                    <a:pt x="15" y="138"/>
                  </a:lnTo>
                  <a:lnTo>
                    <a:pt x="16" y="138"/>
                  </a:lnTo>
                  <a:lnTo>
                    <a:pt x="18" y="137"/>
                  </a:lnTo>
                  <a:lnTo>
                    <a:pt x="19" y="134"/>
                  </a:lnTo>
                  <a:lnTo>
                    <a:pt x="18" y="131"/>
                  </a:lnTo>
                  <a:lnTo>
                    <a:pt x="17" y="130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24" y="115"/>
                  </a:lnTo>
                  <a:lnTo>
                    <a:pt x="33" y="103"/>
                  </a:lnTo>
                  <a:lnTo>
                    <a:pt x="43" y="90"/>
                  </a:lnTo>
                  <a:lnTo>
                    <a:pt x="51" y="77"/>
                  </a:lnTo>
                  <a:lnTo>
                    <a:pt x="51" y="77"/>
                  </a:lnTo>
                  <a:lnTo>
                    <a:pt x="62" y="59"/>
                  </a:lnTo>
                  <a:lnTo>
                    <a:pt x="74" y="42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5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1" name="Freeform 457"/>
            <p:cNvSpPr/>
            <p:nvPr/>
          </p:nvSpPr>
          <p:spPr bwMode="auto">
            <a:xfrm>
              <a:off x="6827838" y="3284538"/>
              <a:ext cx="57150" cy="8413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88" y="22"/>
                </a:cxn>
                <a:cxn ang="0">
                  <a:pos x="74" y="40"/>
                </a:cxn>
                <a:cxn ang="0">
                  <a:pos x="48" y="77"/>
                </a:cxn>
                <a:cxn ang="0">
                  <a:pos x="23" y="115"/>
                </a:cxn>
                <a:cxn ang="0">
                  <a:pos x="11" y="134"/>
                </a:cxn>
                <a:cxn ang="0">
                  <a:pos x="0" y="154"/>
                </a:cxn>
                <a:cxn ang="0">
                  <a:pos x="0" y="154"/>
                </a:cxn>
                <a:cxn ang="0">
                  <a:pos x="0" y="156"/>
                </a:cxn>
                <a:cxn ang="0">
                  <a:pos x="0" y="157"/>
                </a:cxn>
                <a:cxn ang="0">
                  <a:pos x="2" y="160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59"/>
                </a:cxn>
                <a:cxn ang="0">
                  <a:pos x="12" y="155"/>
                </a:cxn>
                <a:cxn ang="0">
                  <a:pos x="12" y="155"/>
                </a:cxn>
                <a:cxn ang="0">
                  <a:pos x="13" y="152"/>
                </a:cxn>
                <a:cxn ang="0">
                  <a:pos x="13" y="150"/>
                </a:cxn>
                <a:cxn ang="0">
                  <a:pos x="13" y="150"/>
                </a:cxn>
                <a:cxn ang="0">
                  <a:pos x="24" y="131"/>
                </a:cxn>
                <a:cxn ang="0">
                  <a:pos x="35" y="113"/>
                </a:cxn>
                <a:cxn ang="0">
                  <a:pos x="60" y="77"/>
                </a:cxn>
                <a:cxn ang="0">
                  <a:pos x="84" y="42"/>
                </a:cxn>
                <a:cxn ang="0">
                  <a:pos x="96" y="25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61">
                  <a:moveTo>
                    <a:pt x="100" y="2"/>
                  </a:moveTo>
                  <a:lnTo>
                    <a:pt x="100" y="2"/>
                  </a:lnTo>
                  <a:lnTo>
                    <a:pt x="88" y="22"/>
                  </a:lnTo>
                  <a:lnTo>
                    <a:pt x="74" y="40"/>
                  </a:lnTo>
                  <a:lnTo>
                    <a:pt x="48" y="77"/>
                  </a:lnTo>
                  <a:lnTo>
                    <a:pt x="23" y="115"/>
                  </a:lnTo>
                  <a:lnTo>
                    <a:pt x="11" y="13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2" y="160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3" y="150"/>
                  </a:lnTo>
                  <a:lnTo>
                    <a:pt x="24" y="131"/>
                  </a:lnTo>
                  <a:lnTo>
                    <a:pt x="35" y="113"/>
                  </a:lnTo>
                  <a:lnTo>
                    <a:pt x="60" y="77"/>
                  </a:lnTo>
                  <a:lnTo>
                    <a:pt x="84" y="42"/>
                  </a:lnTo>
                  <a:lnTo>
                    <a:pt x="96" y="25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2" name="Freeform 458"/>
            <p:cNvSpPr/>
            <p:nvPr/>
          </p:nvSpPr>
          <p:spPr bwMode="auto">
            <a:xfrm>
              <a:off x="6840538" y="3311525"/>
              <a:ext cx="63500" cy="87313"/>
            </a:xfrm>
            <a:custGeom>
              <a:avLst/>
              <a:gdLst/>
              <a:ahLst/>
              <a:cxnLst>
                <a:cxn ang="0">
                  <a:pos x="114" y="2"/>
                </a:cxn>
                <a:cxn ang="0">
                  <a:pos x="114" y="2"/>
                </a:cxn>
                <a:cxn ang="0">
                  <a:pos x="98" y="19"/>
                </a:cxn>
                <a:cxn ang="0">
                  <a:pos x="82" y="38"/>
                </a:cxn>
                <a:cxn ang="0">
                  <a:pos x="69" y="57"/>
                </a:cxn>
                <a:cxn ang="0">
                  <a:pos x="55" y="78"/>
                </a:cxn>
                <a:cxn ang="0">
                  <a:pos x="28" y="118"/>
                </a:cxn>
                <a:cxn ang="0">
                  <a:pos x="15" y="138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5"/>
                </a:cxn>
                <a:cxn ang="0">
                  <a:pos x="3" y="166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7" y="165"/>
                </a:cxn>
                <a:cxn ang="0">
                  <a:pos x="21" y="145"/>
                </a:cxn>
                <a:cxn ang="0">
                  <a:pos x="36" y="125"/>
                </a:cxn>
                <a:cxn ang="0">
                  <a:pos x="62" y="84"/>
                </a:cxn>
                <a:cxn ang="0">
                  <a:pos x="75" y="65"/>
                </a:cxn>
                <a:cxn ang="0">
                  <a:pos x="89" y="45"/>
                </a:cxn>
                <a:cxn ang="0">
                  <a:pos x="105" y="25"/>
                </a:cxn>
                <a:cxn ang="0">
                  <a:pos x="121" y="8"/>
                </a:cxn>
                <a:cxn ang="0">
                  <a:pos x="121" y="8"/>
                </a:cxn>
                <a:cxn ang="0">
                  <a:pos x="122" y="6"/>
                </a:cxn>
                <a:cxn ang="0">
                  <a:pos x="122" y="5"/>
                </a:cxn>
                <a:cxn ang="0">
                  <a:pos x="121" y="3"/>
                </a:cxn>
                <a:cxn ang="0">
                  <a:pos x="120" y="2"/>
                </a:cxn>
                <a:cxn ang="0">
                  <a:pos x="119" y="1"/>
                </a:cxn>
                <a:cxn ang="0">
                  <a:pos x="117" y="0"/>
                </a:cxn>
                <a:cxn ang="0">
                  <a:pos x="116" y="0"/>
                </a:cxn>
                <a:cxn ang="0">
                  <a:pos x="114" y="2"/>
                </a:cxn>
                <a:cxn ang="0">
                  <a:pos x="114" y="2"/>
                </a:cxn>
              </a:cxnLst>
              <a:rect l="0" t="0" r="r" b="b"/>
              <a:pathLst>
                <a:path w="122" h="166">
                  <a:moveTo>
                    <a:pt x="114" y="2"/>
                  </a:moveTo>
                  <a:lnTo>
                    <a:pt x="114" y="2"/>
                  </a:lnTo>
                  <a:lnTo>
                    <a:pt x="98" y="19"/>
                  </a:lnTo>
                  <a:lnTo>
                    <a:pt x="82" y="38"/>
                  </a:lnTo>
                  <a:lnTo>
                    <a:pt x="69" y="57"/>
                  </a:lnTo>
                  <a:lnTo>
                    <a:pt x="55" y="78"/>
                  </a:lnTo>
                  <a:lnTo>
                    <a:pt x="28" y="118"/>
                  </a:lnTo>
                  <a:lnTo>
                    <a:pt x="15" y="138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5"/>
                  </a:lnTo>
                  <a:lnTo>
                    <a:pt x="3" y="166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7" y="165"/>
                  </a:lnTo>
                  <a:lnTo>
                    <a:pt x="21" y="145"/>
                  </a:lnTo>
                  <a:lnTo>
                    <a:pt x="36" y="125"/>
                  </a:lnTo>
                  <a:lnTo>
                    <a:pt x="62" y="84"/>
                  </a:lnTo>
                  <a:lnTo>
                    <a:pt x="75" y="65"/>
                  </a:lnTo>
                  <a:lnTo>
                    <a:pt x="89" y="45"/>
                  </a:lnTo>
                  <a:lnTo>
                    <a:pt x="105" y="25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2" y="6"/>
                  </a:lnTo>
                  <a:lnTo>
                    <a:pt x="122" y="5"/>
                  </a:lnTo>
                  <a:lnTo>
                    <a:pt x="121" y="3"/>
                  </a:lnTo>
                  <a:lnTo>
                    <a:pt x="120" y="2"/>
                  </a:lnTo>
                  <a:lnTo>
                    <a:pt x="119" y="1"/>
                  </a:lnTo>
                  <a:lnTo>
                    <a:pt x="117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3" name="Freeform 459"/>
            <p:cNvSpPr/>
            <p:nvPr/>
          </p:nvSpPr>
          <p:spPr bwMode="auto">
            <a:xfrm>
              <a:off x="6840538" y="3338513"/>
              <a:ext cx="74613" cy="115888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3" y="31"/>
                </a:cxn>
                <a:cxn ang="0">
                  <a:pos x="95" y="61"/>
                </a:cxn>
                <a:cxn ang="0">
                  <a:pos x="76" y="90"/>
                </a:cxn>
                <a:cxn ang="0">
                  <a:pos x="57" y="119"/>
                </a:cxn>
                <a:cxn ang="0">
                  <a:pos x="57" y="119"/>
                </a:cxn>
                <a:cxn ang="0">
                  <a:pos x="41" y="142"/>
                </a:cxn>
                <a:cxn ang="0">
                  <a:pos x="24" y="163"/>
                </a:cxn>
                <a:cxn ang="0">
                  <a:pos x="16" y="175"/>
                </a:cxn>
                <a:cxn ang="0">
                  <a:pos x="10" y="186"/>
                </a:cxn>
                <a:cxn ang="0">
                  <a:pos x="4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9" y="215"/>
                </a:cxn>
                <a:cxn ang="0">
                  <a:pos x="9" y="215"/>
                </a:cxn>
                <a:cxn ang="0">
                  <a:pos x="13" y="201"/>
                </a:cxn>
                <a:cxn ang="0">
                  <a:pos x="19" y="188"/>
                </a:cxn>
                <a:cxn ang="0">
                  <a:pos x="26" y="176"/>
                </a:cxn>
                <a:cxn ang="0">
                  <a:pos x="35" y="164"/>
                </a:cxn>
                <a:cxn ang="0">
                  <a:pos x="52" y="142"/>
                </a:cxn>
                <a:cxn ang="0">
                  <a:pos x="69" y="119"/>
                </a:cxn>
                <a:cxn ang="0">
                  <a:pos x="69" y="119"/>
                </a:cxn>
                <a:cxn ang="0">
                  <a:pos x="87" y="91"/>
                </a:cxn>
                <a:cxn ang="0">
                  <a:pos x="105" y="63"/>
                </a:cxn>
                <a:cxn ang="0">
                  <a:pos x="122" y="35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1" h="218">
                  <a:moveTo>
                    <a:pt x="133" y="2"/>
                  </a:moveTo>
                  <a:lnTo>
                    <a:pt x="133" y="2"/>
                  </a:lnTo>
                  <a:lnTo>
                    <a:pt x="113" y="31"/>
                  </a:lnTo>
                  <a:lnTo>
                    <a:pt x="95" y="61"/>
                  </a:lnTo>
                  <a:lnTo>
                    <a:pt x="76" y="90"/>
                  </a:lnTo>
                  <a:lnTo>
                    <a:pt x="57" y="119"/>
                  </a:lnTo>
                  <a:lnTo>
                    <a:pt x="57" y="119"/>
                  </a:lnTo>
                  <a:lnTo>
                    <a:pt x="41" y="142"/>
                  </a:lnTo>
                  <a:lnTo>
                    <a:pt x="24" y="163"/>
                  </a:lnTo>
                  <a:lnTo>
                    <a:pt x="16" y="175"/>
                  </a:lnTo>
                  <a:lnTo>
                    <a:pt x="10" y="186"/>
                  </a:lnTo>
                  <a:lnTo>
                    <a:pt x="4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9" y="215"/>
                  </a:lnTo>
                  <a:lnTo>
                    <a:pt x="9" y="215"/>
                  </a:lnTo>
                  <a:lnTo>
                    <a:pt x="13" y="201"/>
                  </a:lnTo>
                  <a:lnTo>
                    <a:pt x="19" y="188"/>
                  </a:lnTo>
                  <a:lnTo>
                    <a:pt x="26" y="176"/>
                  </a:lnTo>
                  <a:lnTo>
                    <a:pt x="35" y="164"/>
                  </a:lnTo>
                  <a:lnTo>
                    <a:pt x="52" y="142"/>
                  </a:lnTo>
                  <a:lnTo>
                    <a:pt x="69" y="119"/>
                  </a:lnTo>
                  <a:lnTo>
                    <a:pt x="69" y="119"/>
                  </a:lnTo>
                  <a:lnTo>
                    <a:pt x="87" y="91"/>
                  </a:lnTo>
                  <a:lnTo>
                    <a:pt x="105" y="63"/>
                  </a:lnTo>
                  <a:lnTo>
                    <a:pt x="122" y="35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4" name="Freeform 460"/>
            <p:cNvSpPr/>
            <p:nvPr/>
          </p:nvSpPr>
          <p:spPr bwMode="auto">
            <a:xfrm>
              <a:off x="6821488" y="3373438"/>
              <a:ext cx="95250" cy="125413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69" y="10"/>
                </a:cxn>
                <a:cxn ang="0">
                  <a:pos x="164" y="17"/>
                </a:cxn>
                <a:cxn ang="0">
                  <a:pos x="151" y="30"/>
                </a:cxn>
                <a:cxn ang="0">
                  <a:pos x="139" y="44"/>
                </a:cxn>
                <a:cxn ang="0">
                  <a:pos x="128" y="56"/>
                </a:cxn>
                <a:cxn ang="0">
                  <a:pos x="128" y="56"/>
                </a:cxn>
                <a:cxn ang="0">
                  <a:pos x="117" y="71"/>
                </a:cxn>
                <a:cxn ang="0">
                  <a:pos x="107" y="85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66" y="143"/>
                </a:cxn>
                <a:cxn ang="0">
                  <a:pos x="44" y="172"/>
                </a:cxn>
                <a:cxn ang="0">
                  <a:pos x="22" y="201"/>
                </a:cxn>
                <a:cxn ang="0">
                  <a:pos x="12" y="215"/>
                </a:cxn>
                <a:cxn ang="0">
                  <a:pos x="1" y="231"/>
                </a:cxn>
                <a:cxn ang="0">
                  <a:pos x="1" y="231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1" y="236"/>
                </a:cxn>
                <a:cxn ang="0">
                  <a:pos x="4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9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9" y="219"/>
                </a:cxn>
                <a:cxn ang="0">
                  <a:pos x="29" y="205"/>
                </a:cxn>
                <a:cxn ang="0">
                  <a:pos x="51" y="176"/>
                </a:cxn>
                <a:cxn ang="0">
                  <a:pos x="74" y="147"/>
                </a:cxn>
                <a:cxn ang="0">
                  <a:pos x="95" y="118"/>
                </a:cxn>
                <a:cxn ang="0">
                  <a:pos x="95" y="118"/>
                </a:cxn>
                <a:cxn ang="0">
                  <a:pos x="120" y="83"/>
                </a:cxn>
                <a:cxn ang="0">
                  <a:pos x="133" y="65"/>
                </a:cxn>
                <a:cxn ang="0">
                  <a:pos x="145" y="49"/>
                </a:cxn>
                <a:cxn ang="0">
                  <a:pos x="145" y="49"/>
                </a:cxn>
                <a:cxn ang="0">
                  <a:pos x="154" y="39"/>
                </a:cxn>
                <a:cxn ang="0">
                  <a:pos x="165" y="29"/>
                </a:cxn>
                <a:cxn ang="0">
                  <a:pos x="173" y="19"/>
                </a:cxn>
                <a:cxn ang="0">
                  <a:pos x="177" y="14"/>
                </a:cxn>
                <a:cxn ang="0">
                  <a:pos x="180" y="8"/>
                </a:cxn>
                <a:cxn ang="0">
                  <a:pos x="180" y="8"/>
                </a:cxn>
                <a:cxn ang="0">
                  <a:pos x="181" y="6"/>
                </a:cxn>
                <a:cxn ang="0">
                  <a:pos x="180" y="3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1" h="237">
                  <a:moveTo>
                    <a:pt x="172" y="2"/>
                  </a:moveTo>
                  <a:lnTo>
                    <a:pt x="172" y="2"/>
                  </a:lnTo>
                  <a:lnTo>
                    <a:pt x="169" y="10"/>
                  </a:lnTo>
                  <a:lnTo>
                    <a:pt x="164" y="17"/>
                  </a:lnTo>
                  <a:lnTo>
                    <a:pt x="151" y="30"/>
                  </a:lnTo>
                  <a:lnTo>
                    <a:pt x="139" y="44"/>
                  </a:lnTo>
                  <a:lnTo>
                    <a:pt x="128" y="56"/>
                  </a:lnTo>
                  <a:lnTo>
                    <a:pt x="128" y="56"/>
                  </a:lnTo>
                  <a:lnTo>
                    <a:pt x="117" y="71"/>
                  </a:lnTo>
                  <a:lnTo>
                    <a:pt x="107" y="85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66" y="143"/>
                  </a:lnTo>
                  <a:lnTo>
                    <a:pt x="44" y="172"/>
                  </a:lnTo>
                  <a:lnTo>
                    <a:pt x="22" y="201"/>
                  </a:lnTo>
                  <a:lnTo>
                    <a:pt x="12" y="215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1" y="236"/>
                  </a:lnTo>
                  <a:lnTo>
                    <a:pt x="4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9" y="219"/>
                  </a:lnTo>
                  <a:lnTo>
                    <a:pt x="29" y="205"/>
                  </a:lnTo>
                  <a:lnTo>
                    <a:pt x="51" y="176"/>
                  </a:lnTo>
                  <a:lnTo>
                    <a:pt x="74" y="147"/>
                  </a:lnTo>
                  <a:lnTo>
                    <a:pt x="95" y="118"/>
                  </a:lnTo>
                  <a:lnTo>
                    <a:pt x="95" y="118"/>
                  </a:lnTo>
                  <a:lnTo>
                    <a:pt x="120" y="83"/>
                  </a:lnTo>
                  <a:lnTo>
                    <a:pt x="133" y="65"/>
                  </a:lnTo>
                  <a:lnTo>
                    <a:pt x="145" y="49"/>
                  </a:lnTo>
                  <a:lnTo>
                    <a:pt x="145" y="49"/>
                  </a:lnTo>
                  <a:lnTo>
                    <a:pt x="154" y="39"/>
                  </a:lnTo>
                  <a:lnTo>
                    <a:pt x="165" y="29"/>
                  </a:lnTo>
                  <a:lnTo>
                    <a:pt x="173" y="19"/>
                  </a:lnTo>
                  <a:lnTo>
                    <a:pt x="177" y="14"/>
                  </a:lnTo>
                  <a:lnTo>
                    <a:pt x="180" y="8"/>
                  </a:lnTo>
                  <a:lnTo>
                    <a:pt x="180" y="8"/>
                  </a:lnTo>
                  <a:lnTo>
                    <a:pt x="181" y="6"/>
                  </a:lnTo>
                  <a:lnTo>
                    <a:pt x="180" y="3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5" name="Freeform 461"/>
            <p:cNvSpPr/>
            <p:nvPr/>
          </p:nvSpPr>
          <p:spPr bwMode="auto">
            <a:xfrm>
              <a:off x="6832601" y="3394075"/>
              <a:ext cx="104775" cy="127000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192" y="0"/>
                </a:cxn>
                <a:cxn ang="0">
                  <a:pos x="177" y="10"/>
                </a:cxn>
                <a:cxn ang="0">
                  <a:pos x="162" y="20"/>
                </a:cxn>
                <a:cxn ang="0">
                  <a:pos x="149" y="33"/>
                </a:cxn>
                <a:cxn ang="0">
                  <a:pos x="136" y="45"/>
                </a:cxn>
                <a:cxn ang="0">
                  <a:pos x="124" y="58"/>
                </a:cxn>
                <a:cxn ang="0">
                  <a:pos x="113" y="72"/>
                </a:cxn>
                <a:cxn ang="0">
                  <a:pos x="90" y="100"/>
                </a:cxn>
                <a:cxn ang="0">
                  <a:pos x="90" y="100"/>
                </a:cxn>
                <a:cxn ang="0">
                  <a:pos x="65" y="135"/>
                </a:cxn>
                <a:cxn ang="0">
                  <a:pos x="53" y="152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31" y="187"/>
                </a:cxn>
                <a:cxn ang="0">
                  <a:pos x="20" y="202"/>
                </a:cxn>
                <a:cxn ang="0">
                  <a:pos x="8" y="219"/>
                </a:cxn>
                <a:cxn ang="0">
                  <a:pos x="4" y="227"/>
                </a:cxn>
                <a:cxn ang="0">
                  <a:pos x="0" y="235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0"/>
                </a:cxn>
                <a:cxn ang="0">
                  <a:pos x="3" y="240"/>
                </a:cxn>
                <a:cxn ang="0">
                  <a:pos x="6" y="240"/>
                </a:cxn>
                <a:cxn ang="0">
                  <a:pos x="8" y="239"/>
                </a:cxn>
                <a:cxn ang="0">
                  <a:pos x="9" y="237"/>
                </a:cxn>
                <a:cxn ang="0">
                  <a:pos x="9" y="237"/>
                </a:cxn>
                <a:cxn ang="0">
                  <a:pos x="14" y="229"/>
                </a:cxn>
                <a:cxn ang="0">
                  <a:pos x="19" y="221"/>
                </a:cxn>
                <a:cxn ang="0">
                  <a:pos x="25" y="213"/>
                </a:cxn>
                <a:cxn ang="0">
                  <a:pos x="32" y="206"/>
                </a:cxn>
                <a:cxn ang="0">
                  <a:pos x="32" y="206"/>
                </a:cxn>
                <a:cxn ang="0">
                  <a:pos x="37" y="200"/>
                </a:cxn>
                <a:cxn ang="0">
                  <a:pos x="41" y="192"/>
                </a:cxn>
                <a:cxn ang="0">
                  <a:pos x="50" y="175"/>
                </a:cxn>
                <a:cxn ang="0">
                  <a:pos x="50" y="175"/>
                </a:cxn>
                <a:cxn ang="0">
                  <a:pos x="60" y="159"/>
                </a:cxn>
                <a:cxn ang="0">
                  <a:pos x="71" y="142"/>
                </a:cxn>
                <a:cxn ang="0">
                  <a:pos x="94" y="111"/>
                </a:cxn>
                <a:cxn ang="0">
                  <a:pos x="94" y="111"/>
                </a:cxn>
                <a:cxn ang="0">
                  <a:pos x="117" y="82"/>
                </a:cxn>
                <a:cxn ang="0">
                  <a:pos x="128" y="68"/>
                </a:cxn>
                <a:cxn ang="0">
                  <a:pos x="141" y="54"/>
                </a:cxn>
                <a:cxn ang="0">
                  <a:pos x="153" y="41"/>
                </a:cxn>
                <a:cxn ang="0">
                  <a:pos x="166" y="30"/>
                </a:cxn>
                <a:cxn ang="0">
                  <a:pos x="181" y="18"/>
                </a:cxn>
                <a:cxn ang="0">
                  <a:pos x="196" y="8"/>
                </a:cxn>
                <a:cxn ang="0">
                  <a:pos x="196" y="8"/>
                </a:cxn>
                <a:cxn ang="0">
                  <a:pos x="198" y="7"/>
                </a:cxn>
                <a:cxn ang="0">
                  <a:pos x="198" y="5"/>
                </a:cxn>
                <a:cxn ang="0">
                  <a:pos x="198" y="4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2" y="0"/>
                </a:cxn>
              </a:cxnLst>
              <a:rect l="0" t="0" r="r" b="b"/>
              <a:pathLst>
                <a:path w="198" h="240">
                  <a:moveTo>
                    <a:pt x="192" y="0"/>
                  </a:moveTo>
                  <a:lnTo>
                    <a:pt x="192" y="0"/>
                  </a:lnTo>
                  <a:lnTo>
                    <a:pt x="177" y="10"/>
                  </a:lnTo>
                  <a:lnTo>
                    <a:pt x="162" y="20"/>
                  </a:lnTo>
                  <a:lnTo>
                    <a:pt x="149" y="33"/>
                  </a:lnTo>
                  <a:lnTo>
                    <a:pt x="136" y="45"/>
                  </a:lnTo>
                  <a:lnTo>
                    <a:pt x="124" y="58"/>
                  </a:lnTo>
                  <a:lnTo>
                    <a:pt x="113" y="72"/>
                  </a:lnTo>
                  <a:lnTo>
                    <a:pt x="90" y="100"/>
                  </a:lnTo>
                  <a:lnTo>
                    <a:pt x="90" y="100"/>
                  </a:lnTo>
                  <a:lnTo>
                    <a:pt x="65" y="135"/>
                  </a:lnTo>
                  <a:lnTo>
                    <a:pt x="53" y="152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31" y="187"/>
                  </a:lnTo>
                  <a:lnTo>
                    <a:pt x="20" y="202"/>
                  </a:lnTo>
                  <a:lnTo>
                    <a:pt x="8" y="219"/>
                  </a:lnTo>
                  <a:lnTo>
                    <a:pt x="4" y="227"/>
                  </a:lnTo>
                  <a:lnTo>
                    <a:pt x="0" y="235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0"/>
                  </a:lnTo>
                  <a:lnTo>
                    <a:pt x="3" y="240"/>
                  </a:lnTo>
                  <a:lnTo>
                    <a:pt x="6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4" y="229"/>
                  </a:lnTo>
                  <a:lnTo>
                    <a:pt x="19" y="221"/>
                  </a:lnTo>
                  <a:lnTo>
                    <a:pt x="25" y="213"/>
                  </a:lnTo>
                  <a:lnTo>
                    <a:pt x="32" y="206"/>
                  </a:lnTo>
                  <a:lnTo>
                    <a:pt x="32" y="206"/>
                  </a:lnTo>
                  <a:lnTo>
                    <a:pt x="37" y="200"/>
                  </a:lnTo>
                  <a:lnTo>
                    <a:pt x="41" y="19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60" y="159"/>
                  </a:lnTo>
                  <a:lnTo>
                    <a:pt x="71" y="142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117" y="82"/>
                  </a:lnTo>
                  <a:lnTo>
                    <a:pt x="128" y="68"/>
                  </a:lnTo>
                  <a:lnTo>
                    <a:pt x="141" y="54"/>
                  </a:lnTo>
                  <a:lnTo>
                    <a:pt x="153" y="41"/>
                  </a:lnTo>
                  <a:lnTo>
                    <a:pt x="166" y="30"/>
                  </a:lnTo>
                  <a:lnTo>
                    <a:pt x="181" y="18"/>
                  </a:lnTo>
                  <a:lnTo>
                    <a:pt x="196" y="8"/>
                  </a:lnTo>
                  <a:lnTo>
                    <a:pt x="196" y="8"/>
                  </a:lnTo>
                  <a:lnTo>
                    <a:pt x="198" y="7"/>
                  </a:lnTo>
                  <a:lnTo>
                    <a:pt x="198" y="5"/>
                  </a:lnTo>
                  <a:lnTo>
                    <a:pt x="198" y="4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6" name="Freeform 462"/>
            <p:cNvSpPr/>
            <p:nvPr/>
          </p:nvSpPr>
          <p:spPr bwMode="auto">
            <a:xfrm>
              <a:off x="6451601" y="3336925"/>
              <a:ext cx="39688" cy="65088"/>
            </a:xfrm>
            <a:custGeom>
              <a:avLst/>
              <a:gdLst/>
              <a:ahLst/>
              <a:cxnLst>
                <a:cxn ang="0">
                  <a:pos x="66" y="3"/>
                </a:cxn>
                <a:cxn ang="0">
                  <a:pos x="66" y="3"/>
                </a:cxn>
                <a:cxn ang="0">
                  <a:pos x="60" y="18"/>
                </a:cxn>
                <a:cxn ang="0">
                  <a:pos x="51" y="32"/>
                </a:cxn>
                <a:cxn ang="0">
                  <a:pos x="41" y="46"/>
                </a:cxn>
                <a:cxn ang="0">
                  <a:pos x="31" y="59"/>
                </a:cxn>
                <a:cxn ang="0">
                  <a:pos x="22" y="71"/>
                </a:cxn>
                <a:cxn ang="0">
                  <a:pos x="13" y="86"/>
                </a:cxn>
                <a:cxn ang="0">
                  <a:pos x="5" y="100"/>
                </a:cxn>
                <a:cxn ang="0">
                  <a:pos x="2" y="109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1" y="120"/>
                </a:cxn>
                <a:cxn ang="0">
                  <a:pos x="2" y="122"/>
                </a:cxn>
                <a:cxn ang="0">
                  <a:pos x="3" y="122"/>
                </a:cxn>
                <a:cxn ang="0">
                  <a:pos x="5" y="122"/>
                </a:cxn>
                <a:cxn ang="0">
                  <a:pos x="7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2" y="111"/>
                </a:cxn>
                <a:cxn ang="0">
                  <a:pos x="15" y="103"/>
                </a:cxn>
                <a:cxn ang="0">
                  <a:pos x="22" y="88"/>
                </a:cxn>
                <a:cxn ang="0">
                  <a:pos x="31" y="74"/>
                </a:cxn>
                <a:cxn ang="0">
                  <a:pos x="40" y="61"/>
                </a:cxn>
                <a:cxn ang="0">
                  <a:pos x="51" y="48"/>
                </a:cxn>
                <a:cxn ang="0">
                  <a:pos x="60" y="34"/>
                </a:cxn>
                <a:cxn ang="0">
                  <a:pos x="68" y="21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2" y="0"/>
                </a:cxn>
                <a:cxn ang="0">
                  <a:pos x="69" y="0"/>
                </a:cxn>
                <a:cxn ang="0">
                  <a:pos x="67" y="1"/>
                </a:cxn>
                <a:cxn ang="0">
                  <a:pos x="66" y="3"/>
                </a:cxn>
                <a:cxn ang="0">
                  <a:pos x="66" y="3"/>
                </a:cxn>
              </a:cxnLst>
              <a:rect l="0" t="0" r="r" b="b"/>
              <a:pathLst>
                <a:path w="76" h="122">
                  <a:moveTo>
                    <a:pt x="66" y="3"/>
                  </a:moveTo>
                  <a:lnTo>
                    <a:pt x="66" y="3"/>
                  </a:lnTo>
                  <a:lnTo>
                    <a:pt x="60" y="18"/>
                  </a:lnTo>
                  <a:lnTo>
                    <a:pt x="51" y="32"/>
                  </a:lnTo>
                  <a:lnTo>
                    <a:pt x="41" y="46"/>
                  </a:lnTo>
                  <a:lnTo>
                    <a:pt x="31" y="59"/>
                  </a:lnTo>
                  <a:lnTo>
                    <a:pt x="22" y="71"/>
                  </a:lnTo>
                  <a:lnTo>
                    <a:pt x="13" y="86"/>
                  </a:lnTo>
                  <a:lnTo>
                    <a:pt x="5" y="100"/>
                  </a:lnTo>
                  <a:lnTo>
                    <a:pt x="2" y="109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1" y="120"/>
                  </a:lnTo>
                  <a:lnTo>
                    <a:pt x="2" y="122"/>
                  </a:lnTo>
                  <a:lnTo>
                    <a:pt x="3" y="122"/>
                  </a:lnTo>
                  <a:lnTo>
                    <a:pt x="5" y="122"/>
                  </a:lnTo>
                  <a:lnTo>
                    <a:pt x="7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2" y="111"/>
                  </a:lnTo>
                  <a:lnTo>
                    <a:pt x="15" y="103"/>
                  </a:lnTo>
                  <a:lnTo>
                    <a:pt x="22" y="88"/>
                  </a:lnTo>
                  <a:lnTo>
                    <a:pt x="31" y="74"/>
                  </a:lnTo>
                  <a:lnTo>
                    <a:pt x="40" y="61"/>
                  </a:lnTo>
                  <a:lnTo>
                    <a:pt x="51" y="48"/>
                  </a:lnTo>
                  <a:lnTo>
                    <a:pt x="60" y="34"/>
                  </a:lnTo>
                  <a:lnTo>
                    <a:pt x="68" y="21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9" y="0"/>
                  </a:lnTo>
                  <a:lnTo>
                    <a:pt x="67" y="1"/>
                  </a:lnTo>
                  <a:lnTo>
                    <a:pt x="66" y="3"/>
                  </a:lnTo>
                  <a:lnTo>
                    <a:pt x="6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7" name="Freeform 463"/>
            <p:cNvSpPr/>
            <p:nvPr/>
          </p:nvSpPr>
          <p:spPr bwMode="auto">
            <a:xfrm>
              <a:off x="6467476" y="3341688"/>
              <a:ext cx="50800" cy="73025"/>
            </a:xfrm>
            <a:custGeom>
              <a:avLst/>
              <a:gdLst/>
              <a:ahLst/>
              <a:cxnLst>
                <a:cxn ang="0">
                  <a:pos x="87" y="1"/>
                </a:cxn>
                <a:cxn ang="0">
                  <a:pos x="87" y="1"/>
                </a:cxn>
                <a:cxn ang="0">
                  <a:pos x="80" y="8"/>
                </a:cxn>
                <a:cxn ang="0">
                  <a:pos x="74" y="15"/>
                </a:cxn>
                <a:cxn ang="0">
                  <a:pos x="63" y="29"/>
                </a:cxn>
                <a:cxn ang="0">
                  <a:pos x="54" y="46"/>
                </a:cxn>
                <a:cxn ang="0">
                  <a:pos x="44" y="61"/>
                </a:cxn>
                <a:cxn ang="0">
                  <a:pos x="44" y="61"/>
                </a:cxn>
                <a:cxn ang="0">
                  <a:pos x="36" y="72"/>
                </a:cxn>
                <a:cxn ang="0">
                  <a:pos x="30" y="82"/>
                </a:cxn>
                <a:cxn ang="0">
                  <a:pos x="19" y="104"/>
                </a:cxn>
                <a:cxn ang="0">
                  <a:pos x="19" y="104"/>
                </a:cxn>
                <a:cxn ang="0">
                  <a:pos x="15" y="111"/>
                </a:cxn>
                <a:cxn ang="0">
                  <a:pos x="9" y="117"/>
                </a:cxn>
                <a:cxn ang="0">
                  <a:pos x="4" y="123"/>
                </a:cxn>
                <a:cxn ang="0">
                  <a:pos x="2" y="127"/>
                </a:cxn>
                <a:cxn ang="0">
                  <a:pos x="0" y="132"/>
                </a:cxn>
                <a:cxn ang="0">
                  <a:pos x="0" y="132"/>
                </a:cxn>
                <a:cxn ang="0">
                  <a:pos x="0" y="134"/>
                </a:cxn>
                <a:cxn ang="0">
                  <a:pos x="1" y="135"/>
                </a:cxn>
                <a:cxn ang="0">
                  <a:pos x="2" y="136"/>
                </a:cxn>
                <a:cxn ang="0">
                  <a:pos x="4" y="137"/>
                </a:cxn>
                <a:cxn ang="0">
                  <a:pos x="5" y="137"/>
                </a:cxn>
                <a:cxn ang="0">
                  <a:pos x="7" y="137"/>
                </a:cxn>
                <a:cxn ang="0">
                  <a:pos x="8" y="136"/>
                </a:cxn>
                <a:cxn ang="0">
                  <a:pos x="9" y="134"/>
                </a:cxn>
                <a:cxn ang="0">
                  <a:pos x="9" y="134"/>
                </a:cxn>
                <a:cxn ang="0">
                  <a:pos x="13" y="127"/>
                </a:cxn>
                <a:cxn ang="0">
                  <a:pos x="18" y="121"/>
                </a:cxn>
                <a:cxn ang="0">
                  <a:pos x="23" y="115"/>
                </a:cxn>
                <a:cxn ang="0">
                  <a:pos x="27" y="109"/>
                </a:cxn>
                <a:cxn ang="0">
                  <a:pos x="27" y="109"/>
                </a:cxn>
                <a:cxn ang="0">
                  <a:pos x="36" y="90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7" y="56"/>
                </a:cxn>
                <a:cxn ang="0">
                  <a:pos x="68" y="39"/>
                </a:cxn>
                <a:cxn ang="0">
                  <a:pos x="80" y="22"/>
                </a:cxn>
                <a:cxn ang="0">
                  <a:pos x="87" y="15"/>
                </a:cxn>
                <a:cxn ang="0">
                  <a:pos x="94" y="8"/>
                </a:cxn>
                <a:cxn ang="0">
                  <a:pos x="94" y="8"/>
                </a:cxn>
                <a:cxn ang="0">
                  <a:pos x="95" y="7"/>
                </a:cxn>
                <a:cxn ang="0">
                  <a:pos x="95" y="5"/>
                </a:cxn>
                <a:cxn ang="0">
                  <a:pos x="95" y="2"/>
                </a:cxn>
                <a:cxn ang="0">
                  <a:pos x="94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7" y="1"/>
                </a:cxn>
              </a:cxnLst>
              <a:rect l="0" t="0" r="r" b="b"/>
              <a:pathLst>
                <a:path w="95" h="137">
                  <a:moveTo>
                    <a:pt x="87" y="1"/>
                  </a:moveTo>
                  <a:lnTo>
                    <a:pt x="87" y="1"/>
                  </a:lnTo>
                  <a:lnTo>
                    <a:pt x="80" y="8"/>
                  </a:lnTo>
                  <a:lnTo>
                    <a:pt x="74" y="15"/>
                  </a:lnTo>
                  <a:lnTo>
                    <a:pt x="63" y="29"/>
                  </a:lnTo>
                  <a:lnTo>
                    <a:pt x="54" y="46"/>
                  </a:lnTo>
                  <a:lnTo>
                    <a:pt x="44" y="61"/>
                  </a:lnTo>
                  <a:lnTo>
                    <a:pt x="44" y="61"/>
                  </a:lnTo>
                  <a:lnTo>
                    <a:pt x="36" y="72"/>
                  </a:lnTo>
                  <a:lnTo>
                    <a:pt x="30" y="8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5" y="111"/>
                  </a:lnTo>
                  <a:lnTo>
                    <a:pt x="9" y="117"/>
                  </a:lnTo>
                  <a:lnTo>
                    <a:pt x="4" y="123"/>
                  </a:lnTo>
                  <a:lnTo>
                    <a:pt x="2" y="127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4"/>
                  </a:lnTo>
                  <a:lnTo>
                    <a:pt x="1" y="135"/>
                  </a:lnTo>
                  <a:lnTo>
                    <a:pt x="2" y="136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8" y="136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13" y="127"/>
                  </a:lnTo>
                  <a:lnTo>
                    <a:pt x="18" y="121"/>
                  </a:lnTo>
                  <a:lnTo>
                    <a:pt x="23" y="115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36" y="90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7" y="56"/>
                  </a:lnTo>
                  <a:lnTo>
                    <a:pt x="68" y="39"/>
                  </a:lnTo>
                  <a:lnTo>
                    <a:pt x="80" y="22"/>
                  </a:lnTo>
                  <a:lnTo>
                    <a:pt x="87" y="15"/>
                  </a:lnTo>
                  <a:lnTo>
                    <a:pt x="94" y="8"/>
                  </a:lnTo>
                  <a:lnTo>
                    <a:pt x="94" y="8"/>
                  </a:lnTo>
                  <a:lnTo>
                    <a:pt x="95" y="7"/>
                  </a:lnTo>
                  <a:lnTo>
                    <a:pt x="95" y="5"/>
                  </a:lnTo>
                  <a:lnTo>
                    <a:pt x="95" y="2"/>
                  </a:lnTo>
                  <a:lnTo>
                    <a:pt x="94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8" name="Freeform 464"/>
            <p:cNvSpPr/>
            <p:nvPr/>
          </p:nvSpPr>
          <p:spPr bwMode="auto">
            <a:xfrm>
              <a:off x="6483351" y="3346450"/>
              <a:ext cx="50800" cy="96838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62" y="43"/>
                </a:cxn>
                <a:cxn ang="0">
                  <a:pos x="52" y="65"/>
                </a:cxn>
                <a:cxn ang="0">
                  <a:pos x="41" y="88"/>
                </a:cxn>
                <a:cxn ang="0">
                  <a:pos x="41" y="88"/>
                </a:cxn>
                <a:cxn ang="0">
                  <a:pos x="36" y="101"/>
                </a:cxn>
                <a:cxn ang="0">
                  <a:pos x="32" y="114"/>
                </a:cxn>
                <a:cxn ang="0">
                  <a:pos x="27" y="128"/>
                </a:cxn>
                <a:cxn ang="0">
                  <a:pos x="24" y="135"/>
                </a:cxn>
                <a:cxn ang="0">
                  <a:pos x="20" y="141"/>
                </a:cxn>
                <a:cxn ang="0">
                  <a:pos x="20" y="141"/>
                </a:cxn>
                <a:cxn ang="0">
                  <a:pos x="8" y="156"/>
                </a:cxn>
                <a:cxn ang="0">
                  <a:pos x="3" y="164"/>
                </a:cxn>
                <a:cxn ang="0">
                  <a:pos x="1" y="168"/>
                </a:cxn>
                <a:cxn ang="0">
                  <a:pos x="0" y="172"/>
                </a:cxn>
                <a:cxn ang="0">
                  <a:pos x="0" y="172"/>
                </a:cxn>
                <a:cxn ang="0">
                  <a:pos x="0" y="174"/>
                </a:cxn>
                <a:cxn ang="0">
                  <a:pos x="0" y="176"/>
                </a:cxn>
                <a:cxn ang="0">
                  <a:pos x="0" y="176"/>
                </a:cxn>
                <a:cxn ang="0">
                  <a:pos x="0" y="178"/>
                </a:cxn>
                <a:cxn ang="0">
                  <a:pos x="1" y="180"/>
                </a:cxn>
                <a:cxn ang="0">
                  <a:pos x="3" y="182"/>
                </a:cxn>
                <a:cxn ang="0">
                  <a:pos x="4" y="182"/>
                </a:cxn>
                <a:cxn ang="0">
                  <a:pos x="6" y="182"/>
                </a:cxn>
                <a:cxn ang="0">
                  <a:pos x="8" y="180"/>
                </a:cxn>
                <a:cxn ang="0">
                  <a:pos x="9" y="178"/>
                </a:cxn>
                <a:cxn ang="0">
                  <a:pos x="9" y="176"/>
                </a:cxn>
                <a:cxn ang="0">
                  <a:pos x="9" y="176"/>
                </a:cxn>
                <a:cxn ang="0">
                  <a:pos x="10" y="171"/>
                </a:cxn>
                <a:cxn ang="0">
                  <a:pos x="12" y="166"/>
                </a:cxn>
                <a:cxn ang="0">
                  <a:pos x="16" y="160"/>
                </a:cxn>
                <a:cxn ang="0">
                  <a:pos x="20" y="154"/>
                </a:cxn>
                <a:cxn ang="0">
                  <a:pos x="29" y="143"/>
                </a:cxn>
                <a:cxn ang="0">
                  <a:pos x="32" y="137"/>
                </a:cxn>
                <a:cxn ang="0">
                  <a:pos x="35" y="133"/>
                </a:cxn>
                <a:cxn ang="0">
                  <a:pos x="35" y="133"/>
                </a:cxn>
                <a:cxn ang="0">
                  <a:pos x="42" y="114"/>
                </a:cxn>
                <a:cxn ang="0">
                  <a:pos x="49" y="97"/>
                </a:cxn>
                <a:cxn ang="0">
                  <a:pos x="49" y="97"/>
                </a:cxn>
                <a:cxn ang="0">
                  <a:pos x="53" y="84"/>
                </a:cxn>
                <a:cxn ang="0">
                  <a:pos x="58" y="73"/>
                </a:cxn>
                <a:cxn ang="0">
                  <a:pos x="69" y="50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5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5" h="182">
                  <a:moveTo>
                    <a:pt x="86" y="2"/>
                  </a:moveTo>
                  <a:lnTo>
                    <a:pt x="86" y="2"/>
                  </a:lnTo>
                  <a:lnTo>
                    <a:pt x="62" y="43"/>
                  </a:lnTo>
                  <a:lnTo>
                    <a:pt x="52" y="65"/>
                  </a:lnTo>
                  <a:lnTo>
                    <a:pt x="41" y="88"/>
                  </a:lnTo>
                  <a:lnTo>
                    <a:pt x="41" y="88"/>
                  </a:lnTo>
                  <a:lnTo>
                    <a:pt x="36" y="101"/>
                  </a:lnTo>
                  <a:lnTo>
                    <a:pt x="32" y="114"/>
                  </a:lnTo>
                  <a:lnTo>
                    <a:pt x="27" y="128"/>
                  </a:lnTo>
                  <a:lnTo>
                    <a:pt x="24" y="135"/>
                  </a:lnTo>
                  <a:lnTo>
                    <a:pt x="20" y="141"/>
                  </a:lnTo>
                  <a:lnTo>
                    <a:pt x="20" y="141"/>
                  </a:lnTo>
                  <a:lnTo>
                    <a:pt x="8" y="156"/>
                  </a:lnTo>
                  <a:lnTo>
                    <a:pt x="3" y="164"/>
                  </a:lnTo>
                  <a:lnTo>
                    <a:pt x="1" y="168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0" y="174"/>
                  </a:lnTo>
                  <a:lnTo>
                    <a:pt x="0" y="176"/>
                  </a:lnTo>
                  <a:lnTo>
                    <a:pt x="0" y="176"/>
                  </a:lnTo>
                  <a:lnTo>
                    <a:pt x="0" y="178"/>
                  </a:lnTo>
                  <a:lnTo>
                    <a:pt x="1" y="180"/>
                  </a:lnTo>
                  <a:lnTo>
                    <a:pt x="3" y="182"/>
                  </a:lnTo>
                  <a:lnTo>
                    <a:pt x="4" y="182"/>
                  </a:lnTo>
                  <a:lnTo>
                    <a:pt x="6" y="182"/>
                  </a:lnTo>
                  <a:lnTo>
                    <a:pt x="8" y="180"/>
                  </a:lnTo>
                  <a:lnTo>
                    <a:pt x="9" y="178"/>
                  </a:lnTo>
                  <a:lnTo>
                    <a:pt x="9" y="176"/>
                  </a:lnTo>
                  <a:lnTo>
                    <a:pt x="9" y="176"/>
                  </a:lnTo>
                  <a:lnTo>
                    <a:pt x="10" y="171"/>
                  </a:lnTo>
                  <a:lnTo>
                    <a:pt x="12" y="166"/>
                  </a:lnTo>
                  <a:lnTo>
                    <a:pt x="16" y="160"/>
                  </a:lnTo>
                  <a:lnTo>
                    <a:pt x="20" y="154"/>
                  </a:lnTo>
                  <a:lnTo>
                    <a:pt x="29" y="143"/>
                  </a:lnTo>
                  <a:lnTo>
                    <a:pt x="32" y="137"/>
                  </a:lnTo>
                  <a:lnTo>
                    <a:pt x="35" y="133"/>
                  </a:lnTo>
                  <a:lnTo>
                    <a:pt x="35" y="133"/>
                  </a:lnTo>
                  <a:lnTo>
                    <a:pt x="42" y="114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3" y="84"/>
                  </a:lnTo>
                  <a:lnTo>
                    <a:pt x="58" y="73"/>
                  </a:lnTo>
                  <a:lnTo>
                    <a:pt x="69" y="50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5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49" name="Freeform 465"/>
            <p:cNvSpPr/>
            <p:nvPr/>
          </p:nvSpPr>
          <p:spPr bwMode="auto">
            <a:xfrm>
              <a:off x="6491288" y="3362325"/>
              <a:ext cx="57150" cy="1095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02" y="0"/>
                </a:cxn>
                <a:cxn ang="0">
                  <a:pos x="95" y="2"/>
                </a:cxn>
                <a:cxn ang="0">
                  <a:pos x="88" y="6"/>
                </a:cxn>
                <a:cxn ang="0">
                  <a:pos x="83" y="12"/>
                </a:cxn>
                <a:cxn ang="0">
                  <a:pos x="79" y="19"/>
                </a:cxn>
                <a:cxn ang="0">
                  <a:pos x="79" y="19"/>
                </a:cxn>
                <a:cxn ang="0">
                  <a:pos x="72" y="38"/>
                </a:cxn>
                <a:cxn ang="0">
                  <a:pos x="62" y="54"/>
                </a:cxn>
                <a:cxn ang="0">
                  <a:pos x="52" y="71"/>
                </a:cxn>
                <a:cxn ang="0">
                  <a:pos x="42" y="87"/>
                </a:cxn>
                <a:cxn ang="0">
                  <a:pos x="42" y="87"/>
                </a:cxn>
                <a:cxn ang="0">
                  <a:pos x="36" y="101"/>
                </a:cxn>
                <a:cxn ang="0">
                  <a:pos x="31" y="115"/>
                </a:cxn>
                <a:cxn ang="0">
                  <a:pos x="20" y="144"/>
                </a:cxn>
                <a:cxn ang="0">
                  <a:pos x="20" y="144"/>
                </a:cxn>
                <a:cxn ang="0">
                  <a:pos x="15" y="159"/>
                </a:cxn>
                <a:cxn ang="0">
                  <a:pos x="8" y="173"/>
                </a:cxn>
                <a:cxn ang="0">
                  <a:pos x="3" y="189"/>
                </a:cxn>
                <a:cxn ang="0">
                  <a:pos x="1" y="196"/>
                </a:cxn>
                <a:cxn ang="0">
                  <a:pos x="0" y="203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7"/>
                </a:cxn>
                <a:cxn ang="0">
                  <a:pos x="2" y="208"/>
                </a:cxn>
                <a:cxn ang="0">
                  <a:pos x="4" y="208"/>
                </a:cxn>
                <a:cxn ang="0">
                  <a:pos x="7" y="207"/>
                </a:cxn>
                <a:cxn ang="0">
                  <a:pos x="8" y="205"/>
                </a:cxn>
                <a:cxn ang="0">
                  <a:pos x="9" y="203"/>
                </a:cxn>
                <a:cxn ang="0">
                  <a:pos x="9" y="203"/>
                </a:cxn>
                <a:cxn ang="0">
                  <a:pos x="10" y="198"/>
                </a:cxn>
                <a:cxn ang="0">
                  <a:pos x="11" y="193"/>
                </a:cxn>
                <a:cxn ang="0">
                  <a:pos x="15" y="181"/>
                </a:cxn>
                <a:cxn ang="0">
                  <a:pos x="20" y="171"/>
                </a:cxn>
                <a:cxn ang="0">
                  <a:pos x="25" y="161"/>
                </a:cxn>
                <a:cxn ang="0">
                  <a:pos x="25" y="161"/>
                </a:cxn>
                <a:cxn ang="0">
                  <a:pos x="34" y="136"/>
                </a:cxn>
                <a:cxn ang="0">
                  <a:pos x="41" y="111"/>
                </a:cxn>
                <a:cxn ang="0">
                  <a:pos x="41" y="111"/>
                </a:cxn>
                <a:cxn ang="0">
                  <a:pos x="47" y="97"/>
                </a:cxn>
                <a:cxn ang="0">
                  <a:pos x="55" y="83"/>
                </a:cxn>
                <a:cxn ang="0">
                  <a:pos x="72" y="56"/>
                </a:cxn>
                <a:cxn ang="0">
                  <a:pos x="72" y="56"/>
                </a:cxn>
                <a:cxn ang="0">
                  <a:pos x="78" y="44"/>
                </a:cxn>
                <a:cxn ang="0">
                  <a:pos x="85" y="29"/>
                </a:cxn>
                <a:cxn ang="0">
                  <a:pos x="89" y="21"/>
                </a:cxn>
                <a:cxn ang="0">
                  <a:pos x="94" y="16"/>
                </a:cxn>
                <a:cxn ang="0">
                  <a:pos x="99" y="11"/>
                </a:cxn>
                <a:cxn ang="0">
                  <a:pos x="102" y="10"/>
                </a:cxn>
                <a:cxn ang="0">
                  <a:pos x="105" y="9"/>
                </a:cxn>
                <a:cxn ang="0">
                  <a:pos x="105" y="9"/>
                </a:cxn>
                <a:cxn ang="0">
                  <a:pos x="107" y="8"/>
                </a:cxn>
                <a:cxn ang="0">
                  <a:pos x="108" y="7"/>
                </a:cxn>
                <a:cxn ang="0">
                  <a:pos x="108" y="6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4" y="0"/>
                </a:cxn>
                <a:cxn ang="0">
                  <a:pos x="102" y="0"/>
                </a:cxn>
                <a:cxn ang="0">
                  <a:pos x="102" y="0"/>
                </a:cxn>
              </a:cxnLst>
              <a:rect l="0" t="0" r="r" b="b"/>
              <a:pathLst>
                <a:path w="108" h="208">
                  <a:moveTo>
                    <a:pt x="102" y="0"/>
                  </a:moveTo>
                  <a:lnTo>
                    <a:pt x="102" y="0"/>
                  </a:lnTo>
                  <a:lnTo>
                    <a:pt x="95" y="2"/>
                  </a:lnTo>
                  <a:lnTo>
                    <a:pt x="88" y="6"/>
                  </a:lnTo>
                  <a:lnTo>
                    <a:pt x="83" y="12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2" y="38"/>
                  </a:lnTo>
                  <a:lnTo>
                    <a:pt x="62" y="54"/>
                  </a:lnTo>
                  <a:lnTo>
                    <a:pt x="52" y="71"/>
                  </a:lnTo>
                  <a:lnTo>
                    <a:pt x="42" y="87"/>
                  </a:lnTo>
                  <a:lnTo>
                    <a:pt x="42" y="87"/>
                  </a:lnTo>
                  <a:lnTo>
                    <a:pt x="36" y="101"/>
                  </a:lnTo>
                  <a:lnTo>
                    <a:pt x="31" y="115"/>
                  </a:lnTo>
                  <a:lnTo>
                    <a:pt x="20" y="144"/>
                  </a:lnTo>
                  <a:lnTo>
                    <a:pt x="20" y="144"/>
                  </a:lnTo>
                  <a:lnTo>
                    <a:pt x="15" y="159"/>
                  </a:lnTo>
                  <a:lnTo>
                    <a:pt x="8" y="173"/>
                  </a:lnTo>
                  <a:lnTo>
                    <a:pt x="3" y="189"/>
                  </a:lnTo>
                  <a:lnTo>
                    <a:pt x="1" y="196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7"/>
                  </a:lnTo>
                  <a:lnTo>
                    <a:pt x="2" y="208"/>
                  </a:lnTo>
                  <a:lnTo>
                    <a:pt x="4" y="208"/>
                  </a:lnTo>
                  <a:lnTo>
                    <a:pt x="7" y="207"/>
                  </a:lnTo>
                  <a:lnTo>
                    <a:pt x="8" y="205"/>
                  </a:lnTo>
                  <a:lnTo>
                    <a:pt x="9" y="203"/>
                  </a:lnTo>
                  <a:lnTo>
                    <a:pt x="9" y="203"/>
                  </a:lnTo>
                  <a:lnTo>
                    <a:pt x="10" y="198"/>
                  </a:lnTo>
                  <a:lnTo>
                    <a:pt x="11" y="193"/>
                  </a:lnTo>
                  <a:lnTo>
                    <a:pt x="15" y="181"/>
                  </a:lnTo>
                  <a:lnTo>
                    <a:pt x="20" y="171"/>
                  </a:lnTo>
                  <a:lnTo>
                    <a:pt x="25" y="161"/>
                  </a:lnTo>
                  <a:lnTo>
                    <a:pt x="25" y="161"/>
                  </a:lnTo>
                  <a:lnTo>
                    <a:pt x="34" y="136"/>
                  </a:lnTo>
                  <a:lnTo>
                    <a:pt x="41" y="111"/>
                  </a:lnTo>
                  <a:lnTo>
                    <a:pt x="41" y="111"/>
                  </a:lnTo>
                  <a:lnTo>
                    <a:pt x="47" y="97"/>
                  </a:lnTo>
                  <a:lnTo>
                    <a:pt x="55" y="83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8" y="44"/>
                  </a:lnTo>
                  <a:lnTo>
                    <a:pt x="85" y="29"/>
                  </a:lnTo>
                  <a:lnTo>
                    <a:pt x="89" y="21"/>
                  </a:lnTo>
                  <a:lnTo>
                    <a:pt x="94" y="16"/>
                  </a:lnTo>
                  <a:lnTo>
                    <a:pt x="99" y="11"/>
                  </a:lnTo>
                  <a:lnTo>
                    <a:pt x="102" y="10"/>
                  </a:lnTo>
                  <a:lnTo>
                    <a:pt x="105" y="9"/>
                  </a:lnTo>
                  <a:lnTo>
                    <a:pt x="105" y="9"/>
                  </a:lnTo>
                  <a:lnTo>
                    <a:pt x="107" y="8"/>
                  </a:lnTo>
                  <a:lnTo>
                    <a:pt x="108" y="7"/>
                  </a:lnTo>
                  <a:lnTo>
                    <a:pt x="108" y="6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0" name="Freeform 466"/>
            <p:cNvSpPr/>
            <p:nvPr/>
          </p:nvSpPr>
          <p:spPr bwMode="auto">
            <a:xfrm>
              <a:off x="6492876" y="3363913"/>
              <a:ext cx="71438" cy="147638"/>
            </a:xfrm>
            <a:custGeom>
              <a:avLst/>
              <a:gdLst/>
              <a:ahLst/>
              <a:cxnLst>
                <a:cxn ang="0">
                  <a:pos x="123" y="4"/>
                </a:cxn>
                <a:cxn ang="0">
                  <a:pos x="123" y="4"/>
                </a:cxn>
                <a:cxn ang="0">
                  <a:pos x="122" y="12"/>
                </a:cxn>
                <a:cxn ang="0">
                  <a:pos x="120" y="19"/>
                </a:cxn>
                <a:cxn ang="0">
                  <a:pos x="116" y="28"/>
                </a:cxn>
                <a:cxn ang="0">
                  <a:pos x="112" y="35"/>
                </a:cxn>
                <a:cxn ang="0">
                  <a:pos x="104" y="49"/>
                </a:cxn>
                <a:cxn ang="0">
                  <a:pos x="96" y="63"/>
                </a:cxn>
                <a:cxn ang="0">
                  <a:pos x="96" y="63"/>
                </a:cxn>
                <a:cxn ang="0">
                  <a:pos x="89" y="79"/>
                </a:cxn>
                <a:cxn ang="0">
                  <a:pos x="82" y="96"/>
                </a:cxn>
                <a:cxn ang="0">
                  <a:pos x="75" y="111"/>
                </a:cxn>
                <a:cxn ang="0">
                  <a:pos x="68" y="128"/>
                </a:cxn>
                <a:cxn ang="0">
                  <a:pos x="68" y="128"/>
                </a:cxn>
                <a:cxn ang="0">
                  <a:pos x="50" y="164"/>
                </a:cxn>
                <a:cxn ang="0">
                  <a:pos x="34" y="199"/>
                </a:cxn>
                <a:cxn ang="0">
                  <a:pos x="1" y="272"/>
                </a:cxn>
                <a:cxn ang="0">
                  <a:pos x="1" y="272"/>
                </a:cxn>
                <a:cxn ang="0">
                  <a:pos x="0" y="275"/>
                </a:cxn>
                <a:cxn ang="0">
                  <a:pos x="1" y="276"/>
                </a:cxn>
                <a:cxn ang="0">
                  <a:pos x="3" y="279"/>
                </a:cxn>
                <a:cxn ang="0">
                  <a:pos x="4" y="279"/>
                </a:cxn>
                <a:cxn ang="0">
                  <a:pos x="6" y="279"/>
                </a:cxn>
                <a:cxn ang="0">
                  <a:pos x="8" y="279"/>
                </a:cxn>
                <a:cxn ang="0">
                  <a:pos x="9" y="277"/>
                </a:cxn>
                <a:cxn ang="0">
                  <a:pos x="9" y="277"/>
                </a:cxn>
                <a:cxn ang="0">
                  <a:pos x="43" y="200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87" y="107"/>
                </a:cxn>
                <a:cxn ang="0">
                  <a:pos x="95" y="90"/>
                </a:cxn>
                <a:cxn ang="0">
                  <a:pos x="102" y="72"/>
                </a:cxn>
                <a:cxn ang="0">
                  <a:pos x="110" y="55"/>
                </a:cxn>
                <a:cxn ang="0">
                  <a:pos x="110" y="55"/>
                </a:cxn>
                <a:cxn ang="0">
                  <a:pos x="125" y="31"/>
                </a:cxn>
                <a:cxn ang="0">
                  <a:pos x="128" y="25"/>
                </a:cxn>
                <a:cxn ang="0">
                  <a:pos x="130" y="18"/>
                </a:cxn>
                <a:cxn ang="0">
                  <a:pos x="132" y="11"/>
                </a:cxn>
                <a:cxn ang="0">
                  <a:pos x="133" y="4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30" y="0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2"/>
                </a:cxn>
                <a:cxn ang="0">
                  <a:pos x="123" y="4"/>
                </a:cxn>
                <a:cxn ang="0">
                  <a:pos x="123" y="4"/>
                </a:cxn>
              </a:cxnLst>
              <a:rect l="0" t="0" r="r" b="b"/>
              <a:pathLst>
                <a:path w="133" h="279">
                  <a:moveTo>
                    <a:pt x="123" y="4"/>
                  </a:moveTo>
                  <a:lnTo>
                    <a:pt x="123" y="4"/>
                  </a:lnTo>
                  <a:lnTo>
                    <a:pt x="122" y="12"/>
                  </a:lnTo>
                  <a:lnTo>
                    <a:pt x="120" y="19"/>
                  </a:lnTo>
                  <a:lnTo>
                    <a:pt x="116" y="28"/>
                  </a:lnTo>
                  <a:lnTo>
                    <a:pt x="112" y="35"/>
                  </a:lnTo>
                  <a:lnTo>
                    <a:pt x="104" y="49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89" y="79"/>
                  </a:lnTo>
                  <a:lnTo>
                    <a:pt x="82" y="96"/>
                  </a:lnTo>
                  <a:lnTo>
                    <a:pt x="75" y="111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50" y="164"/>
                  </a:lnTo>
                  <a:lnTo>
                    <a:pt x="34" y="199"/>
                  </a:lnTo>
                  <a:lnTo>
                    <a:pt x="1" y="272"/>
                  </a:lnTo>
                  <a:lnTo>
                    <a:pt x="1" y="272"/>
                  </a:lnTo>
                  <a:lnTo>
                    <a:pt x="0" y="275"/>
                  </a:lnTo>
                  <a:lnTo>
                    <a:pt x="1" y="276"/>
                  </a:lnTo>
                  <a:lnTo>
                    <a:pt x="3" y="279"/>
                  </a:lnTo>
                  <a:lnTo>
                    <a:pt x="4" y="279"/>
                  </a:lnTo>
                  <a:lnTo>
                    <a:pt x="6" y="279"/>
                  </a:lnTo>
                  <a:lnTo>
                    <a:pt x="8" y="279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43" y="200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7" y="107"/>
                  </a:lnTo>
                  <a:lnTo>
                    <a:pt x="95" y="90"/>
                  </a:lnTo>
                  <a:lnTo>
                    <a:pt x="102" y="72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25" y="31"/>
                  </a:lnTo>
                  <a:lnTo>
                    <a:pt x="128" y="25"/>
                  </a:lnTo>
                  <a:lnTo>
                    <a:pt x="130" y="18"/>
                  </a:lnTo>
                  <a:lnTo>
                    <a:pt x="132" y="11"/>
                  </a:lnTo>
                  <a:lnTo>
                    <a:pt x="133" y="4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2"/>
                  </a:lnTo>
                  <a:lnTo>
                    <a:pt x="123" y="4"/>
                  </a:lnTo>
                  <a:lnTo>
                    <a:pt x="12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1" name="Freeform 467"/>
            <p:cNvSpPr/>
            <p:nvPr/>
          </p:nvSpPr>
          <p:spPr bwMode="auto">
            <a:xfrm>
              <a:off x="6561138" y="3363913"/>
              <a:ext cx="25400" cy="63500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2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12"/>
                </a:cxn>
                <a:cxn ang="0">
                  <a:pos x="37" y="19"/>
                </a:cxn>
                <a:cxn ang="0">
                  <a:pos x="35" y="27"/>
                </a:cxn>
                <a:cxn ang="0">
                  <a:pos x="32" y="35"/>
                </a:cxn>
                <a:cxn ang="0">
                  <a:pos x="25" y="49"/>
                </a:cxn>
                <a:cxn ang="0">
                  <a:pos x="18" y="63"/>
                </a:cxn>
                <a:cxn ang="0">
                  <a:pos x="18" y="63"/>
                </a:cxn>
                <a:cxn ang="0">
                  <a:pos x="8" y="87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5"/>
                </a:cxn>
                <a:cxn ang="0">
                  <a:pos x="2" y="116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4" y="96"/>
                </a:cxn>
                <a:cxn ang="0">
                  <a:pos x="21" y="78"/>
                </a:cxn>
                <a:cxn ang="0">
                  <a:pos x="37" y="44"/>
                </a:cxn>
                <a:cxn ang="0">
                  <a:pos x="37" y="44"/>
                </a:cxn>
                <a:cxn ang="0">
                  <a:pos x="41" y="34"/>
                </a:cxn>
                <a:cxn ang="0">
                  <a:pos x="45" y="24"/>
                </a:cxn>
                <a:cxn ang="0">
                  <a:pos x="47" y="14"/>
                </a:cxn>
                <a:cxn ang="0">
                  <a:pos x="47" y="8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47" h="118">
                  <a:moveTo>
                    <a:pt x="47" y="3"/>
                  </a:move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12"/>
                  </a:lnTo>
                  <a:lnTo>
                    <a:pt x="37" y="19"/>
                  </a:lnTo>
                  <a:lnTo>
                    <a:pt x="35" y="27"/>
                  </a:lnTo>
                  <a:lnTo>
                    <a:pt x="32" y="35"/>
                  </a:lnTo>
                  <a:lnTo>
                    <a:pt x="25" y="49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8" y="87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5"/>
                  </a:lnTo>
                  <a:lnTo>
                    <a:pt x="2" y="116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4" y="96"/>
                  </a:lnTo>
                  <a:lnTo>
                    <a:pt x="21" y="78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41" y="34"/>
                  </a:lnTo>
                  <a:lnTo>
                    <a:pt x="45" y="24"/>
                  </a:lnTo>
                  <a:lnTo>
                    <a:pt x="47" y="14"/>
                  </a:lnTo>
                  <a:lnTo>
                    <a:pt x="47" y="8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2" name="Freeform 468"/>
            <p:cNvSpPr/>
            <p:nvPr/>
          </p:nvSpPr>
          <p:spPr bwMode="auto">
            <a:xfrm>
              <a:off x="6578601" y="3381375"/>
              <a:ext cx="22225" cy="4762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9"/>
                </a:cxn>
                <a:cxn ang="0">
                  <a:pos x="31" y="14"/>
                </a:cxn>
                <a:cxn ang="0">
                  <a:pos x="28" y="24"/>
                </a:cxn>
                <a:cxn ang="0">
                  <a:pos x="23" y="32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1" y="63"/>
                </a:cxn>
                <a:cxn ang="0">
                  <a:pos x="6" y="72"/>
                </a:cxn>
                <a:cxn ang="0">
                  <a:pos x="1" y="82"/>
                </a:cxn>
                <a:cxn ang="0">
                  <a:pos x="1" y="82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7" y="89"/>
                </a:cxn>
                <a:cxn ang="0">
                  <a:pos x="9" y="88"/>
                </a:cxn>
                <a:cxn ang="0">
                  <a:pos x="9" y="88"/>
                </a:cxn>
                <a:cxn ang="0">
                  <a:pos x="15" y="76"/>
                </a:cxn>
                <a:cxn ang="0">
                  <a:pos x="19" y="64"/>
                </a:cxn>
                <a:cxn ang="0">
                  <a:pos x="25" y="53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1" y="14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90">
                  <a:moveTo>
                    <a:pt x="33" y="4"/>
                  </a:moveTo>
                  <a:lnTo>
                    <a:pt x="33" y="4"/>
                  </a:lnTo>
                  <a:lnTo>
                    <a:pt x="33" y="9"/>
                  </a:lnTo>
                  <a:lnTo>
                    <a:pt x="31" y="14"/>
                  </a:lnTo>
                  <a:lnTo>
                    <a:pt x="28" y="24"/>
                  </a:lnTo>
                  <a:lnTo>
                    <a:pt x="23" y="32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1" y="63"/>
                  </a:lnTo>
                  <a:lnTo>
                    <a:pt x="6" y="72"/>
                  </a:lnTo>
                  <a:lnTo>
                    <a:pt x="1" y="82"/>
                  </a:lnTo>
                  <a:lnTo>
                    <a:pt x="1" y="82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7" y="89"/>
                  </a:lnTo>
                  <a:lnTo>
                    <a:pt x="9" y="88"/>
                  </a:lnTo>
                  <a:lnTo>
                    <a:pt x="9" y="88"/>
                  </a:lnTo>
                  <a:lnTo>
                    <a:pt x="15" y="76"/>
                  </a:lnTo>
                  <a:lnTo>
                    <a:pt x="19" y="64"/>
                  </a:lnTo>
                  <a:lnTo>
                    <a:pt x="25" y="53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1" y="14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3" name="Freeform 469"/>
            <p:cNvSpPr/>
            <p:nvPr/>
          </p:nvSpPr>
          <p:spPr bwMode="auto">
            <a:xfrm>
              <a:off x="6600826" y="3389313"/>
              <a:ext cx="17463" cy="5238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15"/>
                </a:cxn>
                <a:cxn ang="0">
                  <a:pos x="23" y="2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16" y="55"/>
                </a:cxn>
                <a:cxn ang="0">
                  <a:pos x="13" y="68"/>
                </a:cxn>
                <a:cxn ang="0">
                  <a:pos x="8" y="80"/>
                </a:cxn>
                <a:cxn ang="0">
                  <a:pos x="5" y="86"/>
                </a:cxn>
                <a:cxn ang="0">
                  <a:pos x="1" y="92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7"/>
                </a:cxn>
                <a:cxn ang="0">
                  <a:pos x="16" y="86"/>
                </a:cxn>
                <a:cxn ang="0">
                  <a:pos x="21" y="75"/>
                </a:cxn>
                <a:cxn ang="0">
                  <a:pos x="24" y="63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31" y="27"/>
                </a:cxn>
                <a:cxn ang="0">
                  <a:pos x="33" y="17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9">
                  <a:moveTo>
                    <a:pt x="24" y="4"/>
                  </a:moveTo>
                  <a:lnTo>
                    <a:pt x="24" y="4"/>
                  </a:lnTo>
                  <a:lnTo>
                    <a:pt x="24" y="15"/>
                  </a:lnTo>
                  <a:lnTo>
                    <a:pt x="23" y="2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6" y="55"/>
                  </a:lnTo>
                  <a:lnTo>
                    <a:pt x="13" y="68"/>
                  </a:lnTo>
                  <a:lnTo>
                    <a:pt x="8" y="80"/>
                  </a:lnTo>
                  <a:lnTo>
                    <a:pt x="5" y="86"/>
                  </a:lnTo>
                  <a:lnTo>
                    <a:pt x="1" y="92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16" y="86"/>
                  </a:lnTo>
                  <a:lnTo>
                    <a:pt x="21" y="75"/>
                  </a:lnTo>
                  <a:lnTo>
                    <a:pt x="24" y="63"/>
                  </a:lnTo>
                  <a:lnTo>
                    <a:pt x="27" y="50"/>
                  </a:lnTo>
                  <a:lnTo>
                    <a:pt x="27" y="50"/>
                  </a:lnTo>
                  <a:lnTo>
                    <a:pt x="31" y="27"/>
                  </a:lnTo>
                  <a:lnTo>
                    <a:pt x="33" y="1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4" name="Freeform 470"/>
            <p:cNvSpPr/>
            <p:nvPr/>
          </p:nvSpPr>
          <p:spPr bwMode="auto">
            <a:xfrm>
              <a:off x="6521451" y="3475038"/>
              <a:ext cx="17463" cy="39688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19" y="10"/>
                </a:cxn>
                <a:cxn ang="0">
                  <a:pos x="15" y="18"/>
                </a:cxn>
                <a:cxn ang="0">
                  <a:pos x="11" y="26"/>
                </a:cxn>
                <a:cxn ang="0">
                  <a:pos x="7" y="35"/>
                </a:cxn>
                <a:cxn ang="0">
                  <a:pos x="4" y="44"/>
                </a:cxn>
                <a:cxn ang="0">
                  <a:pos x="2" y="53"/>
                </a:cxn>
                <a:cxn ang="0">
                  <a:pos x="0" y="62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2" y="76"/>
                </a:cxn>
                <a:cxn ang="0">
                  <a:pos x="4" y="76"/>
                </a:cxn>
                <a:cxn ang="0">
                  <a:pos x="7" y="76"/>
                </a:cxn>
                <a:cxn ang="0">
                  <a:pos x="8" y="75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0" y="62"/>
                </a:cxn>
                <a:cxn ang="0">
                  <a:pos x="12" y="54"/>
                </a:cxn>
                <a:cxn ang="0">
                  <a:pos x="14" y="46"/>
                </a:cxn>
                <a:cxn ang="0">
                  <a:pos x="16" y="38"/>
                </a:cxn>
                <a:cxn ang="0">
                  <a:pos x="23" y="22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3" y="6"/>
                </a:cxn>
                <a:cxn ang="0">
                  <a:pos x="33" y="4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76">
                  <a:moveTo>
                    <a:pt x="24" y="2"/>
                  </a:moveTo>
                  <a:lnTo>
                    <a:pt x="24" y="2"/>
                  </a:lnTo>
                  <a:lnTo>
                    <a:pt x="19" y="10"/>
                  </a:lnTo>
                  <a:lnTo>
                    <a:pt x="15" y="18"/>
                  </a:lnTo>
                  <a:lnTo>
                    <a:pt x="11" y="26"/>
                  </a:lnTo>
                  <a:lnTo>
                    <a:pt x="7" y="35"/>
                  </a:lnTo>
                  <a:lnTo>
                    <a:pt x="4" y="44"/>
                  </a:lnTo>
                  <a:lnTo>
                    <a:pt x="2" y="53"/>
                  </a:lnTo>
                  <a:lnTo>
                    <a:pt x="0" y="62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8" y="75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62"/>
                  </a:lnTo>
                  <a:lnTo>
                    <a:pt x="12" y="54"/>
                  </a:lnTo>
                  <a:lnTo>
                    <a:pt x="14" y="46"/>
                  </a:lnTo>
                  <a:lnTo>
                    <a:pt x="16" y="38"/>
                  </a:lnTo>
                  <a:lnTo>
                    <a:pt x="23" y="2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3" y="6"/>
                  </a:lnTo>
                  <a:lnTo>
                    <a:pt x="33" y="4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5" name="Freeform 471"/>
            <p:cNvSpPr/>
            <p:nvPr/>
          </p:nvSpPr>
          <p:spPr bwMode="auto">
            <a:xfrm>
              <a:off x="6535738" y="3481388"/>
              <a:ext cx="22225" cy="46038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0" y="14"/>
                </a:cxn>
                <a:cxn ang="0">
                  <a:pos x="26" y="24"/>
                </a:cxn>
                <a:cxn ang="0">
                  <a:pos x="15" y="41"/>
                </a:cxn>
                <a:cxn ang="0">
                  <a:pos x="10" y="50"/>
                </a:cxn>
                <a:cxn ang="0">
                  <a:pos x="5" y="60"/>
                </a:cxn>
                <a:cxn ang="0">
                  <a:pos x="2" y="7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2"/>
                </a:cxn>
                <a:cxn ang="0">
                  <a:pos x="10" y="80"/>
                </a:cxn>
                <a:cxn ang="0">
                  <a:pos x="10" y="80"/>
                </a:cxn>
                <a:cxn ang="0">
                  <a:pos x="12" y="70"/>
                </a:cxn>
                <a:cxn ang="0">
                  <a:pos x="15" y="61"/>
                </a:cxn>
                <a:cxn ang="0">
                  <a:pos x="19" y="51"/>
                </a:cxn>
                <a:cxn ang="0">
                  <a:pos x="24" y="43"/>
                </a:cxn>
                <a:cxn ang="0">
                  <a:pos x="35" y="26"/>
                </a:cxn>
                <a:cxn ang="0">
                  <a:pos x="40" y="16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3" y="3"/>
                </a:cxn>
                <a:cxn ang="0">
                  <a:pos x="41" y="1"/>
                </a:cxn>
                <a:cxn ang="0">
                  <a:pos x="40" y="1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3" h="86">
                  <a:moveTo>
                    <a:pt x="33" y="4"/>
                  </a:moveTo>
                  <a:lnTo>
                    <a:pt x="33" y="4"/>
                  </a:lnTo>
                  <a:lnTo>
                    <a:pt x="30" y="14"/>
                  </a:lnTo>
                  <a:lnTo>
                    <a:pt x="26" y="24"/>
                  </a:lnTo>
                  <a:lnTo>
                    <a:pt x="15" y="41"/>
                  </a:lnTo>
                  <a:lnTo>
                    <a:pt x="10" y="50"/>
                  </a:lnTo>
                  <a:lnTo>
                    <a:pt x="5" y="60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2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5" y="61"/>
                  </a:lnTo>
                  <a:lnTo>
                    <a:pt x="19" y="51"/>
                  </a:lnTo>
                  <a:lnTo>
                    <a:pt x="24" y="43"/>
                  </a:lnTo>
                  <a:lnTo>
                    <a:pt x="35" y="26"/>
                  </a:lnTo>
                  <a:lnTo>
                    <a:pt x="40" y="1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3" y="3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6" name="Freeform 472"/>
            <p:cNvSpPr/>
            <p:nvPr/>
          </p:nvSpPr>
          <p:spPr bwMode="auto">
            <a:xfrm>
              <a:off x="6556376" y="3495675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1" y="19"/>
                </a:cxn>
                <a:cxn ang="0">
                  <a:pos x="13" y="35"/>
                </a:cxn>
                <a:cxn ang="0">
                  <a:pos x="6" y="51"/>
                </a:cxn>
                <a:cxn ang="0">
                  <a:pos x="3" y="60"/>
                </a:cxn>
                <a:cxn ang="0">
                  <a:pos x="0" y="69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3"/>
                </a:cxn>
                <a:cxn ang="0">
                  <a:pos x="3" y="74"/>
                </a:cxn>
                <a:cxn ang="0">
                  <a:pos x="4" y="74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63"/>
                </a:cxn>
                <a:cxn ang="0">
                  <a:pos x="15" y="54"/>
                </a:cxn>
                <a:cxn ang="0">
                  <a:pos x="22" y="38"/>
                </a:cxn>
                <a:cxn ang="0">
                  <a:pos x="30" y="2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9" y="3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9" h="75">
                  <a:moveTo>
                    <a:pt x="29" y="3"/>
                  </a:moveTo>
                  <a:lnTo>
                    <a:pt x="29" y="3"/>
                  </a:lnTo>
                  <a:lnTo>
                    <a:pt x="21" y="19"/>
                  </a:lnTo>
                  <a:lnTo>
                    <a:pt x="13" y="35"/>
                  </a:lnTo>
                  <a:lnTo>
                    <a:pt x="6" y="51"/>
                  </a:lnTo>
                  <a:lnTo>
                    <a:pt x="3" y="60"/>
                  </a:lnTo>
                  <a:lnTo>
                    <a:pt x="0" y="69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3"/>
                  </a:lnTo>
                  <a:lnTo>
                    <a:pt x="3" y="74"/>
                  </a:lnTo>
                  <a:lnTo>
                    <a:pt x="4" y="74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63"/>
                  </a:lnTo>
                  <a:lnTo>
                    <a:pt x="15" y="54"/>
                  </a:lnTo>
                  <a:lnTo>
                    <a:pt x="22" y="38"/>
                  </a:lnTo>
                  <a:lnTo>
                    <a:pt x="30" y="21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7" name="Freeform 473"/>
            <p:cNvSpPr/>
            <p:nvPr/>
          </p:nvSpPr>
          <p:spPr bwMode="auto">
            <a:xfrm>
              <a:off x="6578601" y="3484563"/>
              <a:ext cx="26988" cy="55563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39" y="16"/>
                </a:cxn>
                <a:cxn ang="0">
                  <a:pos x="34" y="28"/>
                </a:cxn>
                <a:cxn ang="0">
                  <a:pos x="22" y="51"/>
                </a:cxn>
                <a:cxn ang="0">
                  <a:pos x="9" y="73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88"/>
                </a:cxn>
                <a:cxn ang="0">
                  <a:pos x="18" y="76"/>
                </a:cxn>
                <a:cxn ang="0">
                  <a:pos x="31" y="54"/>
                </a:cxn>
                <a:cxn ang="0">
                  <a:pos x="43" y="30"/>
                </a:cxn>
                <a:cxn ang="0">
                  <a:pos x="48" y="19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1" y="2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2" h="104">
                  <a:moveTo>
                    <a:pt x="43" y="3"/>
                  </a:moveTo>
                  <a:lnTo>
                    <a:pt x="43" y="3"/>
                  </a:lnTo>
                  <a:lnTo>
                    <a:pt x="39" y="16"/>
                  </a:lnTo>
                  <a:lnTo>
                    <a:pt x="34" y="28"/>
                  </a:lnTo>
                  <a:lnTo>
                    <a:pt x="22" y="51"/>
                  </a:lnTo>
                  <a:lnTo>
                    <a:pt x="9" y="73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88"/>
                  </a:lnTo>
                  <a:lnTo>
                    <a:pt x="18" y="76"/>
                  </a:lnTo>
                  <a:lnTo>
                    <a:pt x="31" y="54"/>
                  </a:lnTo>
                  <a:lnTo>
                    <a:pt x="43" y="30"/>
                  </a:lnTo>
                  <a:lnTo>
                    <a:pt x="48" y="19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1" y="2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8" name="Freeform 474"/>
            <p:cNvSpPr/>
            <p:nvPr/>
          </p:nvSpPr>
          <p:spPr bwMode="auto">
            <a:xfrm>
              <a:off x="6599238" y="3429000"/>
              <a:ext cx="47625" cy="112713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1"/>
                </a:cxn>
                <a:cxn ang="0">
                  <a:pos x="76" y="18"/>
                </a:cxn>
                <a:cxn ang="0">
                  <a:pos x="70" y="34"/>
                </a:cxn>
                <a:cxn ang="0">
                  <a:pos x="63" y="49"/>
                </a:cxn>
                <a:cxn ang="0">
                  <a:pos x="56" y="63"/>
                </a:cxn>
                <a:cxn ang="0">
                  <a:pos x="56" y="63"/>
                </a:cxn>
                <a:cxn ang="0">
                  <a:pos x="36" y="109"/>
                </a:cxn>
                <a:cxn ang="0">
                  <a:pos x="36" y="109"/>
                </a:cxn>
                <a:cxn ang="0">
                  <a:pos x="26" y="133"/>
                </a:cxn>
                <a:cxn ang="0">
                  <a:pos x="14" y="158"/>
                </a:cxn>
                <a:cxn ang="0">
                  <a:pos x="10" y="170"/>
                </a:cxn>
                <a:cxn ang="0">
                  <a:pos x="5" y="184"/>
                </a:cxn>
                <a:cxn ang="0">
                  <a:pos x="2" y="196"/>
                </a:cxn>
                <a:cxn ang="0">
                  <a:pos x="0" y="208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1" y="211"/>
                </a:cxn>
                <a:cxn ang="0">
                  <a:pos x="2" y="212"/>
                </a:cxn>
                <a:cxn ang="0">
                  <a:pos x="4" y="212"/>
                </a:cxn>
                <a:cxn ang="0">
                  <a:pos x="7" y="211"/>
                </a:cxn>
                <a:cxn ang="0">
                  <a:pos x="8" y="210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12" y="196"/>
                </a:cxn>
                <a:cxn ang="0">
                  <a:pos x="17" y="184"/>
                </a:cxn>
                <a:cxn ang="0">
                  <a:pos x="27" y="159"/>
                </a:cxn>
                <a:cxn ang="0">
                  <a:pos x="27" y="159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64" y="67"/>
                </a:cxn>
                <a:cxn ang="0">
                  <a:pos x="76" y="38"/>
                </a:cxn>
                <a:cxn ang="0">
                  <a:pos x="76" y="38"/>
                </a:cxn>
                <a:cxn ang="0">
                  <a:pos x="85" y="21"/>
                </a:cxn>
                <a:cxn ang="0">
                  <a:pos x="88" y="14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212">
                  <a:moveTo>
                    <a:pt x="81" y="5"/>
                  </a:moveTo>
                  <a:lnTo>
                    <a:pt x="81" y="5"/>
                  </a:lnTo>
                  <a:lnTo>
                    <a:pt x="80" y="11"/>
                  </a:lnTo>
                  <a:lnTo>
                    <a:pt x="76" y="18"/>
                  </a:lnTo>
                  <a:lnTo>
                    <a:pt x="70" y="34"/>
                  </a:lnTo>
                  <a:lnTo>
                    <a:pt x="63" y="49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36" y="109"/>
                  </a:lnTo>
                  <a:lnTo>
                    <a:pt x="36" y="109"/>
                  </a:lnTo>
                  <a:lnTo>
                    <a:pt x="26" y="133"/>
                  </a:lnTo>
                  <a:lnTo>
                    <a:pt x="14" y="158"/>
                  </a:lnTo>
                  <a:lnTo>
                    <a:pt x="10" y="170"/>
                  </a:lnTo>
                  <a:lnTo>
                    <a:pt x="5" y="184"/>
                  </a:lnTo>
                  <a:lnTo>
                    <a:pt x="2" y="19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1" y="211"/>
                  </a:lnTo>
                  <a:lnTo>
                    <a:pt x="2" y="212"/>
                  </a:lnTo>
                  <a:lnTo>
                    <a:pt x="4" y="212"/>
                  </a:lnTo>
                  <a:lnTo>
                    <a:pt x="7" y="211"/>
                  </a:lnTo>
                  <a:lnTo>
                    <a:pt x="8" y="210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2" y="196"/>
                  </a:lnTo>
                  <a:lnTo>
                    <a:pt x="17" y="184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64" y="67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85" y="21"/>
                  </a:lnTo>
                  <a:lnTo>
                    <a:pt x="88" y="14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59" name="Freeform 475"/>
            <p:cNvSpPr/>
            <p:nvPr/>
          </p:nvSpPr>
          <p:spPr bwMode="auto">
            <a:xfrm>
              <a:off x="6618288" y="3476625"/>
              <a:ext cx="28575" cy="80963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0"/>
                </a:cxn>
                <a:cxn ang="0">
                  <a:pos x="40" y="16"/>
                </a:cxn>
                <a:cxn ang="0">
                  <a:pos x="34" y="26"/>
                </a:cxn>
                <a:cxn ang="0">
                  <a:pos x="34" y="26"/>
                </a:cxn>
                <a:cxn ang="0">
                  <a:pos x="30" y="37"/>
                </a:cxn>
                <a:cxn ang="0">
                  <a:pos x="27" y="46"/>
                </a:cxn>
                <a:cxn ang="0">
                  <a:pos x="24" y="57"/>
                </a:cxn>
                <a:cxn ang="0">
                  <a:pos x="21" y="67"/>
                </a:cxn>
                <a:cxn ang="0">
                  <a:pos x="21" y="67"/>
                </a:cxn>
                <a:cxn ang="0">
                  <a:pos x="14" y="86"/>
                </a:cxn>
                <a:cxn ang="0">
                  <a:pos x="7" y="106"/>
                </a:cxn>
                <a:cxn ang="0">
                  <a:pos x="2" y="127"/>
                </a:cxn>
                <a:cxn ang="0">
                  <a:pos x="0" y="146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4" y="151"/>
                </a:cxn>
                <a:cxn ang="0">
                  <a:pos x="7" y="150"/>
                </a:cxn>
                <a:cxn ang="0">
                  <a:pos x="9" y="148"/>
                </a:cxn>
                <a:cxn ang="0">
                  <a:pos x="10" y="146"/>
                </a:cxn>
                <a:cxn ang="0">
                  <a:pos x="10" y="146"/>
                </a:cxn>
                <a:cxn ang="0">
                  <a:pos x="11" y="136"/>
                </a:cxn>
                <a:cxn ang="0">
                  <a:pos x="14" y="126"/>
                </a:cxn>
                <a:cxn ang="0">
                  <a:pos x="19" y="104"/>
                </a:cxn>
                <a:cxn ang="0">
                  <a:pos x="26" y="83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37" y="48"/>
                </a:cxn>
                <a:cxn ang="0">
                  <a:pos x="44" y="34"/>
                </a:cxn>
                <a:cxn ang="0">
                  <a:pos x="49" y="19"/>
                </a:cxn>
                <a:cxn ang="0">
                  <a:pos x="51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51">
                  <a:moveTo>
                    <a:pt x="43" y="5"/>
                  </a:moveTo>
                  <a:lnTo>
                    <a:pt x="43" y="5"/>
                  </a:lnTo>
                  <a:lnTo>
                    <a:pt x="42" y="10"/>
                  </a:lnTo>
                  <a:lnTo>
                    <a:pt x="40" y="1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0" y="37"/>
                  </a:lnTo>
                  <a:lnTo>
                    <a:pt x="27" y="46"/>
                  </a:lnTo>
                  <a:lnTo>
                    <a:pt x="24" y="57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14" y="86"/>
                  </a:lnTo>
                  <a:lnTo>
                    <a:pt x="7" y="106"/>
                  </a:lnTo>
                  <a:lnTo>
                    <a:pt x="2" y="127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7" y="150"/>
                  </a:lnTo>
                  <a:lnTo>
                    <a:pt x="9" y="148"/>
                  </a:lnTo>
                  <a:lnTo>
                    <a:pt x="10" y="146"/>
                  </a:lnTo>
                  <a:lnTo>
                    <a:pt x="10" y="146"/>
                  </a:lnTo>
                  <a:lnTo>
                    <a:pt x="11" y="136"/>
                  </a:lnTo>
                  <a:lnTo>
                    <a:pt x="14" y="126"/>
                  </a:lnTo>
                  <a:lnTo>
                    <a:pt x="19" y="104"/>
                  </a:lnTo>
                  <a:lnTo>
                    <a:pt x="26" y="83"/>
                  </a:lnTo>
                  <a:lnTo>
                    <a:pt x="33" y="63"/>
                  </a:lnTo>
                  <a:lnTo>
                    <a:pt x="33" y="63"/>
                  </a:lnTo>
                  <a:lnTo>
                    <a:pt x="37" y="48"/>
                  </a:lnTo>
                  <a:lnTo>
                    <a:pt x="44" y="34"/>
                  </a:lnTo>
                  <a:lnTo>
                    <a:pt x="49" y="19"/>
                  </a:lnTo>
                  <a:lnTo>
                    <a:pt x="51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0" name="Freeform 476"/>
            <p:cNvSpPr/>
            <p:nvPr/>
          </p:nvSpPr>
          <p:spPr bwMode="auto">
            <a:xfrm>
              <a:off x="6634163" y="3489325"/>
              <a:ext cx="31750" cy="77788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46" y="23"/>
                </a:cxn>
                <a:cxn ang="0">
                  <a:pos x="37" y="42"/>
                </a:cxn>
                <a:cxn ang="0">
                  <a:pos x="30" y="60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22" y="88"/>
                </a:cxn>
                <a:cxn ang="0">
                  <a:pos x="18" y="95"/>
                </a:cxn>
                <a:cxn ang="0">
                  <a:pos x="10" y="111"/>
                </a:cxn>
                <a:cxn ang="0">
                  <a:pos x="4" y="126"/>
                </a:cxn>
                <a:cxn ang="0">
                  <a:pos x="2" y="135"/>
                </a:cxn>
                <a:cxn ang="0">
                  <a:pos x="0" y="143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1" y="146"/>
                </a:cxn>
                <a:cxn ang="0">
                  <a:pos x="3" y="147"/>
                </a:cxn>
                <a:cxn ang="0">
                  <a:pos x="4" y="147"/>
                </a:cxn>
                <a:cxn ang="0">
                  <a:pos x="8" y="146"/>
                </a:cxn>
                <a:cxn ang="0">
                  <a:pos x="9" y="145"/>
                </a:cxn>
                <a:cxn ang="0">
                  <a:pos x="9" y="143"/>
                </a:cxn>
                <a:cxn ang="0">
                  <a:pos x="9" y="143"/>
                </a:cxn>
                <a:cxn ang="0">
                  <a:pos x="12" y="135"/>
                </a:cxn>
                <a:cxn ang="0">
                  <a:pos x="14" y="127"/>
                </a:cxn>
                <a:cxn ang="0">
                  <a:pos x="20" y="112"/>
                </a:cxn>
                <a:cxn ang="0">
                  <a:pos x="27" y="97"/>
                </a:cxn>
                <a:cxn ang="0">
                  <a:pos x="31" y="90"/>
                </a:cxn>
                <a:cxn ang="0">
                  <a:pos x="33" y="82"/>
                </a:cxn>
                <a:cxn ang="0">
                  <a:pos x="33" y="82"/>
                </a:cxn>
                <a:cxn ang="0">
                  <a:pos x="39" y="63"/>
                </a:cxn>
                <a:cxn ang="0">
                  <a:pos x="47" y="45"/>
                </a:cxn>
                <a:cxn ang="0">
                  <a:pos x="55" y="25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47">
                  <a:moveTo>
                    <a:pt x="53" y="4"/>
                  </a:moveTo>
                  <a:lnTo>
                    <a:pt x="53" y="4"/>
                  </a:lnTo>
                  <a:lnTo>
                    <a:pt x="46" y="23"/>
                  </a:lnTo>
                  <a:lnTo>
                    <a:pt x="37" y="42"/>
                  </a:lnTo>
                  <a:lnTo>
                    <a:pt x="30" y="6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2" y="88"/>
                  </a:lnTo>
                  <a:lnTo>
                    <a:pt x="18" y="95"/>
                  </a:lnTo>
                  <a:lnTo>
                    <a:pt x="10" y="111"/>
                  </a:lnTo>
                  <a:lnTo>
                    <a:pt x="4" y="126"/>
                  </a:lnTo>
                  <a:lnTo>
                    <a:pt x="2" y="135"/>
                  </a:lnTo>
                  <a:lnTo>
                    <a:pt x="0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1" y="146"/>
                  </a:lnTo>
                  <a:lnTo>
                    <a:pt x="3" y="147"/>
                  </a:lnTo>
                  <a:lnTo>
                    <a:pt x="4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12" y="135"/>
                  </a:lnTo>
                  <a:lnTo>
                    <a:pt x="14" y="127"/>
                  </a:lnTo>
                  <a:lnTo>
                    <a:pt x="20" y="112"/>
                  </a:lnTo>
                  <a:lnTo>
                    <a:pt x="27" y="97"/>
                  </a:lnTo>
                  <a:lnTo>
                    <a:pt x="31" y="90"/>
                  </a:lnTo>
                  <a:lnTo>
                    <a:pt x="33" y="82"/>
                  </a:lnTo>
                  <a:lnTo>
                    <a:pt x="33" y="82"/>
                  </a:lnTo>
                  <a:lnTo>
                    <a:pt x="39" y="63"/>
                  </a:lnTo>
                  <a:lnTo>
                    <a:pt x="47" y="45"/>
                  </a:lnTo>
                  <a:lnTo>
                    <a:pt x="55" y="2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1" name="Freeform 477"/>
            <p:cNvSpPr/>
            <p:nvPr/>
          </p:nvSpPr>
          <p:spPr bwMode="auto">
            <a:xfrm>
              <a:off x="6651626" y="3519488"/>
              <a:ext cx="25400" cy="61913"/>
            </a:xfrm>
            <a:custGeom>
              <a:avLst/>
              <a:gdLst/>
              <a:ahLst/>
              <a:cxnLst>
                <a:cxn ang="0">
                  <a:pos x="38" y="5"/>
                </a:cxn>
                <a:cxn ang="0">
                  <a:pos x="38" y="5"/>
                </a:cxn>
                <a:cxn ang="0">
                  <a:pos x="37" y="13"/>
                </a:cxn>
                <a:cxn ang="0">
                  <a:pos x="35" y="20"/>
                </a:cxn>
                <a:cxn ang="0">
                  <a:pos x="31" y="33"/>
                </a:cxn>
                <a:cxn ang="0">
                  <a:pos x="25" y="48"/>
                </a:cxn>
                <a:cxn ang="0">
                  <a:pos x="21" y="62"/>
                </a:cxn>
                <a:cxn ang="0">
                  <a:pos x="21" y="62"/>
                </a:cxn>
                <a:cxn ang="0">
                  <a:pos x="17" y="74"/>
                </a:cxn>
                <a:cxn ang="0">
                  <a:pos x="12" y="88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8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22" y="87"/>
                </a:cxn>
                <a:cxn ang="0">
                  <a:pos x="27" y="71"/>
                </a:cxn>
                <a:cxn ang="0">
                  <a:pos x="32" y="57"/>
                </a:cxn>
                <a:cxn ang="0">
                  <a:pos x="32" y="57"/>
                </a:cxn>
                <a:cxn ang="0">
                  <a:pos x="36" y="44"/>
                </a:cxn>
                <a:cxn ang="0">
                  <a:pos x="40" y="31"/>
                </a:cxn>
                <a:cxn ang="0">
                  <a:pos x="46" y="19"/>
                </a:cxn>
                <a:cxn ang="0">
                  <a:pos x="47" y="11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8" y="5"/>
                </a:cxn>
                <a:cxn ang="0">
                  <a:pos x="38" y="5"/>
                </a:cxn>
              </a:cxnLst>
              <a:rect l="0" t="0" r="r" b="b"/>
              <a:pathLst>
                <a:path w="48" h="118">
                  <a:moveTo>
                    <a:pt x="38" y="5"/>
                  </a:moveTo>
                  <a:lnTo>
                    <a:pt x="38" y="5"/>
                  </a:lnTo>
                  <a:lnTo>
                    <a:pt x="37" y="13"/>
                  </a:lnTo>
                  <a:lnTo>
                    <a:pt x="35" y="20"/>
                  </a:lnTo>
                  <a:lnTo>
                    <a:pt x="31" y="33"/>
                  </a:lnTo>
                  <a:lnTo>
                    <a:pt x="25" y="48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7" y="74"/>
                  </a:lnTo>
                  <a:lnTo>
                    <a:pt x="12" y="88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8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22" y="87"/>
                  </a:lnTo>
                  <a:lnTo>
                    <a:pt x="27" y="71"/>
                  </a:lnTo>
                  <a:lnTo>
                    <a:pt x="32" y="57"/>
                  </a:lnTo>
                  <a:lnTo>
                    <a:pt x="32" y="57"/>
                  </a:lnTo>
                  <a:lnTo>
                    <a:pt x="36" y="44"/>
                  </a:lnTo>
                  <a:lnTo>
                    <a:pt x="40" y="31"/>
                  </a:lnTo>
                  <a:lnTo>
                    <a:pt x="46" y="19"/>
                  </a:lnTo>
                  <a:lnTo>
                    <a:pt x="47" y="11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8" y="5"/>
                  </a:lnTo>
                  <a:lnTo>
                    <a:pt x="3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2" name="Freeform 478"/>
            <p:cNvSpPr>
              <a:spLocks noEditPoints="1"/>
            </p:cNvSpPr>
            <p:nvPr/>
          </p:nvSpPr>
          <p:spPr bwMode="auto">
            <a:xfrm>
              <a:off x="6318251" y="3205163"/>
              <a:ext cx="522288" cy="504825"/>
            </a:xfrm>
            <a:custGeom>
              <a:avLst/>
              <a:gdLst/>
              <a:ahLst/>
              <a:cxnLst>
                <a:cxn ang="0">
                  <a:pos x="404" y="944"/>
                </a:cxn>
                <a:cxn ang="0">
                  <a:pos x="283" y="907"/>
                </a:cxn>
                <a:cxn ang="0">
                  <a:pos x="157" y="830"/>
                </a:cxn>
                <a:cxn ang="0">
                  <a:pos x="52" y="695"/>
                </a:cxn>
                <a:cxn ang="0">
                  <a:pos x="14" y="619"/>
                </a:cxn>
                <a:cxn ang="0">
                  <a:pos x="0" y="497"/>
                </a:cxn>
                <a:cxn ang="0">
                  <a:pos x="3" y="373"/>
                </a:cxn>
                <a:cxn ang="0">
                  <a:pos x="33" y="268"/>
                </a:cxn>
                <a:cxn ang="0">
                  <a:pos x="100" y="151"/>
                </a:cxn>
                <a:cxn ang="0">
                  <a:pos x="189" y="72"/>
                </a:cxn>
                <a:cxn ang="0">
                  <a:pos x="287" y="30"/>
                </a:cxn>
                <a:cxn ang="0">
                  <a:pos x="403" y="5"/>
                </a:cxn>
                <a:cxn ang="0">
                  <a:pos x="467" y="0"/>
                </a:cxn>
                <a:cxn ang="0">
                  <a:pos x="504" y="4"/>
                </a:cxn>
                <a:cxn ang="0">
                  <a:pos x="586" y="15"/>
                </a:cxn>
                <a:cxn ang="0">
                  <a:pos x="704" y="48"/>
                </a:cxn>
                <a:cxn ang="0">
                  <a:pos x="782" y="96"/>
                </a:cxn>
                <a:cxn ang="0">
                  <a:pos x="866" y="152"/>
                </a:cxn>
                <a:cxn ang="0">
                  <a:pos x="943" y="264"/>
                </a:cxn>
                <a:cxn ang="0">
                  <a:pos x="974" y="355"/>
                </a:cxn>
                <a:cxn ang="0">
                  <a:pos x="985" y="453"/>
                </a:cxn>
                <a:cxn ang="0">
                  <a:pos x="969" y="636"/>
                </a:cxn>
                <a:cxn ang="0">
                  <a:pos x="922" y="747"/>
                </a:cxn>
                <a:cxn ang="0">
                  <a:pos x="852" y="813"/>
                </a:cxn>
                <a:cxn ang="0">
                  <a:pos x="786" y="860"/>
                </a:cxn>
                <a:cxn ang="0">
                  <a:pos x="714" y="905"/>
                </a:cxn>
                <a:cxn ang="0">
                  <a:pos x="615" y="946"/>
                </a:cxn>
                <a:cxn ang="0">
                  <a:pos x="515" y="954"/>
                </a:cxn>
                <a:cxn ang="0">
                  <a:pos x="450" y="37"/>
                </a:cxn>
                <a:cxn ang="0">
                  <a:pos x="382" y="47"/>
                </a:cxn>
                <a:cxn ang="0">
                  <a:pos x="271" y="78"/>
                </a:cxn>
                <a:cxn ang="0">
                  <a:pos x="162" y="135"/>
                </a:cxn>
                <a:cxn ang="0">
                  <a:pos x="95" y="220"/>
                </a:cxn>
                <a:cxn ang="0">
                  <a:pos x="48" y="349"/>
                </a:cxn>
                <a:cxn ang="0">
                  <a:pos x="36" y="483"/>
                </a:cxn>
                <a:cxn ang="0">
                  <a:pos x="53" y="623"/>
                </a:cxn>
                <a:cxn ang="0">
                  <a:pos x="82" y="676"/>
                </a:cxn>
                <a:cxn ang="0">
                  <a:pos x="171" y="792"/>
                </a:cxn>
                <a:cxn ang="0">
                  <a:pos x="254" y="852"/>
                </a:cxn>
                <a:cxn ang="0">
                  <a:pos x="378" y="898"/>
                </a:cxn>
                <a:cxn ang="0">
                  <a:pos x="505" y="914"/>
                </a:cxn>
                <a:cxn ang="0">
                  <a:pos x="623" y="905"/>
                </a:cxn>
                <a:cxn ang="0">
                  <a:pos x="717" y="861"/>
                </a:cxn>
                <a:cxn ang="0">
                  <a:pos x="813" y="802"/>
                </a:cxn>
                <a:cxn ang="0">
                  <a:pos x="870" y="744"/>
                </a:cxn>
                <a:cxn ang="0">
                  <a:pos x="900" y="704"/>
                </a:cxn>
                <a:cxn ang="0">
                  <a:pos x="924" y="666"/>
                </a:cxn>
                <a:cxn ang="0">
                  <a:pos x="947" y="514"/>
                </a:cxn>
                <a:cxn ang="0">
                  <a:pos x="941" y="371"/>
                </a:cxn>
                <a:cxn ang="0">
                  <a:pos x="908" y="276"/>
                </a:cxn>
                <a:cxn ang="0">
                  <a:pos x="839" y="178"/>
                </a:cxn>
                <a:cxn ang="0">
                  <a:pos x="772" y="130"/>
                </a:cxn>
                <a:cxn ang="0">
                  <a:pos x="647" y="68"/>
                </a:cxn>
                <a:cxn ang="0">
                  <a:pos x="521" y="42"/>
                </a:cxn>
                <a:cxn ang="0">
                  <a:pos x="507" y="46"/>
                </a:cxn>
                <a:cxn ang="0">
                  <a:pos x="494" y="39"/>
                </a:cxn>
                <a:cxn ang="0">
                  <a:pos x="473" y="36"/>
                </a:cxn>
              </a:cxnLst>
              <a:rect l="0" t="0" r="r" b="b"/>
              <a:pathLst>
                <a:path w="985" h="954">
                  <a:moveTo>
                    <a:pt x="515" y="954"/>
                  </a:moveTo>
                  <a:lnTo>
                    <a:pt x="515" y="954"/>
                  </a:lnTo>
                  <a:lnTo>
                    <a:pt x="490" y="953"/>
                  </a:lnTo>
                  <a:lnTo>
                    <a:pt x="463" y="951"/>
                  </a:lnTo>
                  <a:lnTo>
                    <a:pt x="434" y="948"/>
                  </a:lnTo>
                  <a:lnTo>
                    <a:pt x="404" y="944"/>
                  </a:lnTo>
                  <a:lnTo>
                    <a:pt x="374" y="938"/>
                  </a:lnTo>
                  <a:lnTo>
                    <a:pt x="343" y="931"/>
                  </a:lnTo>
                  <a:lnTo>
                    <a:pt x="328" y="926"/>
                  </a:lnTo>
                  <a:lnTo>
                    <a:pt x="312" y="919"/>
                  </a:lnTo>
                  <a:lnTo>
                    <a:pt x="298" y="913"/>
                  </a:lnTo>
                  <a:lnTo>
                    <a:pt x="283" y="907"/>
                  </a:lnTo>
                  <a:lnTo>
                    <a:pt x="283" y="907"/>
                  </a:lnTo>
                  <a:lnTo>
                    <a:pt x="239" y="884"/>
                  </a:lnTo>
                  <a:lnTo>
                    <a:pt x="217" y="872"/>
                  </a:lnTo>
                  <a:lnTo>
                    <a:pt x="196" y="859"/>
                  </a:lnTo>
                  <a:lnTo>
                    <a:pt x="177" y="845"/>
                  </a:lnTo>
                  <a:lnTo>
                    <a:pt x="157" y="830"/>
                  </a:lnTo>
                  <a:lnTo>
                    <a:pt x="140" y="813"/>
                  </a:lnTo>
                  <a:lnTo>
                    <a:pt x="123" y="794"/>
                  </a:lnTo>
                  <a:lnTo>
                    <a:pt x="123" y="794"/>
                  </a:lnTo>
                  <a:lnTo>
                    <a:pt x="101" y="766"/>
                  </a:lnTo>
                  <a:lnTo>
                    <a:pt x="77" y="733"/>
                  </a:lnTo>
                  <a:lnTo>
                    <a:pt x="52" y="695"/>
                  </a:lnTo>
                  <a:lnTo>
                    <a:pt x="39" y="676"/>
                  </a:lnTo>
                  <a:lnTo>
                    <a:pt x="28" y="656"/>
                  </a:lnTo>
                  <a:lnTo>
                    <a:pt x="28" y="656"/>
                  </a:lnTo>
                  <a:lnTo>
                    <a:pt x="24" y="648"/>
                  </a:lnTo>
                  <a:lnTo>
                    <a:pt x="20" y="639"/>
                  </a:lnTo>
                  <a:lnTo>
                    <a:pt x="14" y="619"/>
                  </a:lnTo>
                  <a:lnTo>
                    <a:pt x="8" y="598"/>
                  </a:lnTo>
                  <a:lnTo>
                    <a:pt x="5" y="577"/>
                  </a:lnTo>
                  <a:lnTo>
                    <a:pt x="2" y="556"/>
                  </a:lnTo>
                  <a:lnTo>
                    <a:pt x="1" y="535"/>
                  </a:lnTo>
                  <a:lnTo>
                    <a:pt x="0" y="497"/>
                  </a:lnTo>
                  <a:lnTo>
                    <a:pt x="0" y="497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0" y="434"/>
                  </a:lnTo>
                  <a:lnTo>
                    <a:pt x="0" y="413"/>
                  </a:lnTo>
                  <a:lnTo>
                    <a:pt x="1" y="394"/>
                  </a:lnTo>
                  <a:lnTo>
                    <a:pt x="3" y="373"/>
                  </a:lnTo>
                  <a:lnTo>
                    <a:pt x="6" y="353"/>
                  </a:lnTo>
                  <a:lnTo>
                    <a:pt x="11" y="334"/>
                  </a:lnTo>
                  <a:lnTo>
                    <a:pt x="16" y="315"/>
                  </a:lnTo>
                  <a:lnTo>
                    <a:pt x="16" y="315"/>
                  </a:lnTo>
                  <a:lnTo>
                    <a:pt x="24" y="290"/>
                  </a:lnTo>
                  <a:lnTo>
                    <a:pt x="33" y="268"/>
                  </a:lnTo>
                  <a:lnTo>
                    <a:pt x="44" y="245"/>
                  </a:lnTo>
                  <a:lnTo>
                    <a:pt x="53" y="224"/>
                  </a:lnTo>
                  <a:lnTo>
                    <a:pt x="64" y="204"/>
                  </a:lnTo>
                  <a:lnTo>
                    <a:pt x="76" y="185"/>
                  </a:lnTo>
                  <a:lnTo>
                    <a:pt x="88" y="167"/>
                  </a:lnTo>
                  <a:lnTo>
                    <a:pt x="100" y="151"/>
                  </a:lnTo>
                  <a:lnTo>
                    <a:pt x="113" y="135"/>
                  </a:lnTo>
                  <a:lnTo>
                    <a:pt x="127" y="121"/>
                  </a:lnTo>
                  <a:lnTo>
                    <a:pt x="142" y="107"/>
                  </a:lnTo>
                  <a:lnTo>
                    <a:pt x="156" y="94"/>
                  </a:lnTo>
                  <a:lnTo>
                    <a:pt x="173" y="83"/>
                  </a:lnTo>
                  <a:lnTo>
                    <a:pt x="189" y="72"/>
                  </a:lnTo>
                  <a:lnTo>
                    <a:pt x="206" y="63"/>
                  </a:lnTo>
                  <a:lnTo>
                    <a:pt x="224" y="54"/>
                  </a:lnTo>
                  <a:lnTo>
                    <a:pt x="224" y="54"/>
                  </a:lnTo>
                  <a:lnTo>
                    <a:pt x="244" y="46"/>
                  </a:lnTo>
                  <a:lnTo>
                    <a:pt x="266" y="37"/>
                  </a:lnTo>
                  <a:lnTo>
                    <a:pt x="287" y="30"/>
                  </a:lnTo>
                  <a:lnTo>
                    <a:pt x="311" y="24"/>
                  </a:lnTo>
                  <a:lnTo>
                    <a:pt x="335" y="18"/>
                  </a:lnTo>
                  <a:lnTo>
                    <a:pt x="358" y="13"/>
                  </a:lnTo>
                  <a:lnTo>
                    <a:pt x="381" y="8"/>
                  </a:lnTo>
                  <a:lnTo>
                    <a:pt x="403" y="5"/>
                  </a:lnTo>
                  <a:lnTo>
                    <a:pt x="403" y="5"/>
                  </a:lnTo>
                  <a:lnTo>
                    <a:pt x="415" y="4"/>
                  </a:lnTo>
                  <a:lnTo>
                    <a:pt x="415" y="4"/>
                  </a:lnTo>
                  <a:lnTo>
                    <a:pt x="440" y="1"/>
                  </a:lnTo>
                  <a:lnTo>
                    <a:pt x="454" y="0"/>
                  </a:lnTo>
                  <a:lnTo>
                    <a:pt x="467" y="0"/>
                  </a:lnTo>
                  <a:lnTo>
                    <a:pt x="467" y="0"/>
                  </a:lnTo>
                  <a:lnTo>
                    <a:pt x="487" y="1"/>
                  </a:lnTo>
                  <a:lnTo>
                    <a:pt x="495" y="2"/>
                  </a:lnTo>
                  <a:lnTo>
                    <a:pt x="503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04" y="4"/>
                  </a:lnTo>
                  <a:lnTo>
                    <a:pt x="525" y="6"/>
                  </a:lnTo>
                  <a:lnTo>
                    <a:pt x="525" y="6"/>
                  </a:lnTo>
                  <a:lnTo>
                    <a:pt x="556" y="9"/>
                  </a:lnTo>
                  <a:lnTo>
                    <a:pt x="571" y="12"/>
                  </a:lnTo>
                  <a:lnTo>
                    <a:pt x="586" y="15"/>
                  </a:lnTo>
                  <a:lnTo>
                    <a:pt x="586" y="15"/>
                  </a:lnTo>
                  <a:lnTo>
                    <a:pt x="629" y="26"/>
                  </a:lnTo>
                  <a:lnTo>
                    <a:pt x="629" y="26"/>
                  </a:lnTo>
                  <a:lnTo>
                    <a:pt x="687" y="41"/>
                  </a:lnTo>
                  <a:lnTo>
                    <a:pt x="687" y="41"/>
                  </a:lnTo>
                  <a:lnTo>
                    <a:pt x="695" y="45"/>
                  </a:lnTo>
                  <a:lnTo>
                    <a:pt x="704" y="48"/>
                  </a:lnTo>
                  <a:lnTo>
                    <a:pt x="720" y="56"/>
                  </a:lnTo>
                  <a:lnTo>
                    <a:pt x="736" y="65"/>
                  </a:lnTo>
                  <a:lnTo>
                    <a:pt x="751" y="77"/>
                  </a:lnTo>
                  <a:lnTo>
                    <a:pt x="751" y="77"/>
                  </a:lnTo>
                  <a:lnTo>
                    <a:pt x="767" y="87"/>
                  </a:lnTo>
                  <a:lnTo>
                    <a:pt x="782" y="96"/>
                  </a:lnTo>
                  <a:lnTo>
                    <a:pt x="782" y="96"/>
                  </a:lnTo>
                  <a:lnTo>
                    <a:pt x="804" y="109"/>
                  </a:lnTo>
                  <a:lnTo>
                    <a:pt x="824" y="122"/>
                  </a:lnTo>
                  <a:lnTo>
                    <a:pt x="845" y="136"/>
                  </a:lnTo>
                  <a:lnTo>
                    <a:pt x="866" y="152"/>
                  </a:lnTo>
                  <a:lnTo>
                    <a:pt x="866" y="152"/>
                  </a:lnTo>
                  <a:lnTo>
                    <a:pt x="881" y="167"/>
                  </a:lnTo>
                  <a:lnTo>
                    <a:pt x="896" y="185"/>
                  </a:lnTo>
                  <a:lnTo>
                    <a:pt x="909" y="204"/>
                  </a:lnTo>
                  <a:lnTo>
                    <a:pt x="922" y="223"/>
                  </a:lnTo>
                  <a:lnTo>
                    <a:pt x="933" y="244"/>
                  </a:lnTo>
                  <a:lnTo>
                    <a:pt x="943" y="264"/>
                  </a:lnTo>
                  <a:lnTo>
                    <a:pt x="951" y="283"/>
                  </a:lnTo>
                  <a:lnTo>
                    <a:pt x="959" y="301"/>
                  </a:lnTo>
                  <a:lnTo>
                    <a:pt x="959" y="301"/>
                  </a:lnTo>
                  <a:lnTo>
                    <a:pt x="965" y="318"/>
                  </a:lnTo>
                  <a:lnTo>
                    <a:pt x="970" y="337"/>
                  </a:lnTo>
                  <a:lnTo>
                    <a:pt x="974" y="355"/>
                  </a:lnTo>
                  <a:lnTo>
                    <a:pt x="978" y="375"/>
                  </a:lnTo>
                  <a:lnTo>
                    <a:pt x="980" y="394"/>
                  </a:lnTo>
                  <a:lnTo>
                    <a:pt x="982" y="413"/>
                  </a:lnTo>
                  <a:lnTo>
                    <a:pt x="985" y="433"/>
                  </a:lnTo>
                  <a:lnTo>
                    <a:pt x="985" y="453"/>
                  </a:lnTo>
                  <a:lnTo>
                    <a:pt x="985" y="453"/>
                  </a:lnTo>
                  <a:lnTo>
                    <a:pt x="985" y="494"/>
                  </a:lnTo>
                  <a:lnTo>
                    <a:pt x="982" y="535"/>
                  </a:lnTo>
                  <a:lnTo>
                    <a:pt x="979" y="577"/>
                  </a:lnTo>
                  <a:lnTo>
                    <a:pt x="976" y="596"/>
                  </a:lnTo>
                  <a:lnTo>
                    <a:pt x="973" y="617"/>
                  </a:lnTo>
                  <a:lnTo>
                    <a:pt x="969" y="636"/>
                  </a:lnTo>
                  <a:lnTo>
                    <a:pt x="964" y="656"/>
                  </a:lnTo>
                  <a:lnTo>
                    <a:pt x="958" y="675"/>
                  </a:lnTo>
                  <a:lnTo>
                    <a:pt x="950" y="693"/>
                  </a:lnTo>
                  <a:lnTo>
                    <a:pt x="942" y="712"/>
                  </a:lnTo>
                  <a:lnTo>
                    <a:pt x="932" y="729"/>
                  </a:lnTo>
                  <a:lnTo>
                    <a:pt x="922" y="747"/>
                  </a:lnTo>
                  <a:lnTo>
                    <a:pt x="909" y="763"/>
                  </a:lnTo>
                  <a:lnTo>
                    <a:pt x="909" y="763"/>
                  </a:lnTo>
                  <a:lnTo>
                    <a:pt x="897" y="776"/>
                  </a:lnTo>
                  <a:lnTo>
                    <a:pt x="882" y="789"/>
                  </a:lnTo>
                  <a:lnTo>
                    <a:pt x="868" y="802"/>
                  </a:lnTo>
                  <a:lnTo>
                    <a:pt x="852" y="813"/>
                  </a:lnTo>
                  <a:lnTo>
                    <a:pt x="852" y="813"/>
                  </a:lnTo>
                  <a:lnTo>
                    <a:pt x="835" y="827"/>
                  </a:lnTo>
                  <a:lnTo>
                    <a:pt x="835" y="827"/>
                  </a:lnTo>
                  <a:lnTo>
                    <a:pt x="823" y="836"/>
                  </a:lnTo>
                  <a:lnTo>
                    <a:pt x="811" y="844"/>
                  </a:lnTo>
                  <a:lnTo>
                    <a:pt x="786" y="860"/>
                  </a:lnTo>
                  <a:lnTo>
                    <a:pt x="786" y="860"/>
                  </a:lnTo>
                  <a:lnTo>
                    <a:pt x="767" y="871"/>
                  </a:lnTo>
                  <a:lnTo>
                    <a:pt x="767" y="871"/>
                  </a:lnTo>
                  <a:lnTo>
                    <a:pt x="746" y="885"/>
                  </a:lnTo>
                  <a:lnTo>
                    <a:pt x="746" y="885"/>
                  </a:lnTo>
                  <a:lnTo>
                    <a:pt x="714" y="905"/>
                  </a:lnTo>
                  <a:lnTo>
                    <a:pt x="698" y="914"/>
                  </a:lnTo>
                  <a:lnTo>
                    <a:pt x="682" y="924"/>
                  </a:lnTo>
                  <a:lnTo>
                    <a:pt x="665" y="931"/>
                  </a:lnTo>
                  <a:lnTo>
                    <a:pt x="649" y="938"/>
                  </a:lnTo>
                  <a:lnTo>
                    <a:pt x="632" y="943"/>
                  </a:lnTo>
                  <a:lnTo>
                    <a:pt x="615" y="946"/>
                  </a:lnTo>
                  <a:lnTo>
                    <a:pt x="615" y="946"/>
                  </a:lnTo>
                  <a:lnTo>
                    <a:pt x="590" y="949"/>
                  </a:lnTo>
                  <a:lnTo>
                    <a:pt x="565" y="951"/>
                  </a:lnTo>
                  <a:lnTo>
                    <a:pt x="539" y="953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lnTo>
                    <a:pt x="515" y="954"/>
                  </a:lnTo>
                  <a:close/>
                  <a:moveTo>
                    <a:pt x="473" y="36"/>
                  </a:moveTo>
                  <a:lnTo>
                    <a:pt x="473" y="36"/>
                  </a:lnTo>
                  <a:lnTo>
                    <a:pt x="461" y="36"/>
                  </a:lnTo>
                  <a:lnTo>
                    <a:pt x="450" y="37"/>
                  </a:lnTo>
                  <a:lnTo>
                    <a:pt x="450" y="3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22" y="39"/>
                  </a:lnTo>
                  <a:lnTo>
                    <a:pt x="408" y="41"/>
                  </a:lnTo>
                  <a:lnTo>
                    <a:pt x="382" y="47"/>
                  </a:lnTo>
                  <a:lnTo>
                    <a:pt x="358" y="53"/>
                  </a:lnTo>
                  <a:lnTo>
                    <a:pt x="332" y="60"/>
                  </a:lnTo>
                  <a:lnTo>
                    <a:pt x="332" y="60"/>
                  </a:lnTo>
                  <a:lnTo>
                    <a:pt x="310" y="66"/>
                  </a:lnTo>
                  <a:lnTo>
                    <a:pt x="310" y="66"/>
                  </a:lnTo>
                  <a:lnTo>
                    <a:pt x="271" y="78"/>
                  </a:lnTo>
                  <a:lnTo>
                    <a:pt x="251" y="84"/>
                  </a:lnTo>
                  <a:lnTo>
                    <a:pt x="233" y="91"/>
                  </a:lnTo>
                  <a:lnTo>
                    <a:pt x="214" y="99"/>
                  </a:lnTo>
                  <a:lnTo>
                    <a:pt x="196" y="110"/>
                  </a:lnTo>
                  <a:lnTo>
                    <a:pt x="179" y="122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47" y="151"/>
                  </a:lnTo>
                  <a:lnTo>
                    <a:pt x="132" y="167"/>
                  </a:lnTo>
                  <a:lnTo>
                    <a:pt x="119" y="184"/>
                  </a:lnTo>
                  <a:lnTo>
                    <a:pt x="107" y="202"/>
                  </a:lnTo>
                  <a:lnTo>
                    <a:pt x="95" y="220"/>
                  </a:lnTo>
                  <a:lnTo>
                    <a:pt x="85" y="240"/>
                  </a:lnTo>
                  <a:lnTo>
                    <a:pt x="76" y="260"/>
                  </a:lnTo>
                  <a:lnTo>
                    <a:pt x="67" y="281"/>
                  </a:lnTo>
                  <a:lnTo>
                    <a:pt x="60" y="303"/>
                  </a:lnTo>
                  <a:lnTo>
                    <a:pt x="54" y="326"/>
                  </a:lnTo>
                  <a:lnTo>
                    <a:pt x="48" y="349"/>
                  </a:lnTo>
                  <a:lnTo>
                    <a:pt x="44" y="374"/>
                  </a:lnTo>
                  <a:lnTo>
                    <a:pt x="40" y="400"/>
                  </a:lnTo>
                  <a:lnTo>
                    <a:pt x="38" y="426"/>
                  </a:lnTo>
                  <a:lnTo>
                    <a:pt x="36" y="454"/>
                  </a:lnTo>
                  <a:lnTo>
                    <a:pt x="36" y="483"/>
                  </a:lnTo>
                  <a:lnTo>
                    <a:pt x="36" y="483"/>
                  </a:lnTo>
                  <a:lnTo>
                    <a:pt x="37" y="524"/>
                  </a:lnTo>
                  <a:lnTo>
                    <a:pt x="38" y="547"/>
                  </a:lnTo>
                  <a:lnTo>
                    <a:pt x="40" y="569"/>
                  </a:lnTo>
                  <a:lnTo>
                    <a:pt x="44" y="591"/>
                  </a:lnTo>
                  <a:lnTo>
                    <a:pt x="50" y="613"/>
                  </a:lnTo>
                  <a:lnTo>
                    <a:pt x="53" y="623"/>
                  </a:lnTo>
                  <a:lnTo>
                    <a:pt x="57" y="633"/>
                  </a:lnTo>
                  <a:lnTo>
                    <a:pt x="61" y="643"/>
                  </a:lnTo>
                  <a:lnTo>
                    <a:pt x="67" y="652"/>
                  </a:lnTo>
                  <a:lnTo>
                    <a:pt x="67" y="652"/>
                  </a:lnTo>
                  <a:lnTo>
                    <a:pt x="82" y="676"/>
                  </a:lnTo>
                  <a:lnTo>
                    <a:pt x="82" y="676"/>
                  </a:lnTo>
                  <a:lnTo>
                    <a:pt x="102" y="707"/>
                  </a:lnTo>
                  <a:lnTo>
                    <a:pt x="123" y="738"/>
                  </a:lnTo>
                  <a:lnTo>
                    <a:pt x="134" y="752"/>
                  </a:lnTo>
                  <a:lnTo>
                    <a:pt x="146" y="767"/>
                  </a:lnTo>
                  <a:lnTo>
                    <a:pt x="157" y="780"/>
                  </a:lnTo>
                  <a:lnTo>
                    <a:pt x="171" y="792"/>
                  </a:lnTo>
                  <a:lnTo>
                    <a:pt x="171" y="792"/>
                  </a:lnTo>
                  <a:lnTo>
                    <a:pt x="186" y="806"/>
                  </a:lnTo>
                  <a:lnTo>
                    <a:pt x="202" y="819"/>
                  </a:lnTo>
                  <a:lnTo>
                    <a:pt x="219" y="831"/>
                  </a:lnTo>
                  <a:lnTo>
                    <a:pt x="236" y="842"/>
                  </a:lnTo>
                  <a:lnTo>
                    <a:pt x="254" y="852"/>
                  </a:lnTo>
                  <a:lnTo>
                    <a:pt x="273" y="862"/>
                  </a:lnTo>
                  <a:lnTo>
                    <a:pt x="292" y="871"/>
                  </a:lnTo>
                  <a:lnTo>
                    <a:pt x="313" y="879"/>
                  </a:lnTo>
                  <a:lnTo>
                    <a:pt x="334" y="886"/>
                  </a:lnTo>
                  <a:lnTo>
                    <a:pt x="356" y="893"/>
                  </a:lnTo>
                  <a:lnTo>
                    <a:pt x="378" y="898"/>
                  </a:lnTo>
                  <a:lnTo>
                    <a:pt x="402" y="903"/>
                  </a:lnTo>
                  <a:lnTo>
                    <a:pt x="427" y="907"/>
                  </a:lnTo>
                  <a:lnTo>
                    <a:pt x="452" y="910"/>
                  </a:lnTo>
                  <a:lnTo>
                    <a:pt x="478" y="912"/>
                  </a:lnTo>
                  <a:lnTo>
                    <a:pt x="505" y="914"/>
                  </a:lnTo>
                  <a:lnTo>
                    <a:pt x="505" y="914"/>
                  </a:lnTo>
                  <a:lnTo>
                    <a:pt x="536" y="915"/>
                  </a:lnTo>
                  <a:lnTo>
                    <a:pt x="536" y="915"/>
                  </a:lnTo>
                  <a:lnTo>
                    <a:pt x="560" y="914"/>
                  </a:lnTo>
                  <a:lnTo>
                    <a:pt x="582" y="912"/>
                  </a:lnTo>
                  <a:lnTo>
                    <a:pt x="603" y="909"/>
                  </a:lnTo>
                  <a:lnTo>
                    <a:pt x="623" y="905"/>
                  </a:lnTo>
                  <a:lnTo>
                    <a:pt x="643" y="899"/>
                  </a:lnTo>
                  <a:lnTo>
                    <a:pt x="661" y="892"/>
                  </a:lnTo>
                  <a:lnTo>
                    <a:pt x="680" y="882"/>
                  </a:lnTo>
                  <a:lnTo>
                    <a:pt x="698" y="872"/>
                  </a:lnTo>
                  <a:lnTo>
                    <a:pt x="698" y="872"/>
                  </a:lnTo>
                  <a:lnTo>
                    <a:pt x="717" y="861"/>
                  </a:lnTo>
                  <a:lnTo>
                    <a:pt x="737" y="850"/>
                  </a:lnTo>
                  <a:lnTo>
                    <a:pt x="737" y="850"/>
                  </a:lnTo>
                  <a:lnTo>
                    <a:pt x="768" y="832"/>
                  </a:lnTo>
                  <a:lnTo>
                    <a:pt x="783" y="822"/>
                  </a:lnTo>
                  <a:lnTo>
                    <a:pt x="799" y="812"/>
                  </a:lnTo>
                  <a:lnTo>
                    <a:pt x="813" y="802"/>
                  </a:lnTo>
                  <a:lnTo>
                    <a:pt x="827" y="790"/>
                  </a:lnTo>
                  <a:lnTo>
                    <a:pt x="839" y="778"/>
                  </a:lnTo>
                  <a:lnTo>
                    <a:pt x="849" y="765"/>
                  </a:lnTo>
                  <a:lnTo>
                    <a:pt x="849" y="765"/>
                  </a:lnTo>
                  <a:lnTo>
                    <a:pt x="860" y="753"/>
                  </a:lnTo>
                  <a:lnTo>
                    <a:pt x="870" y="744"/>
                  </a:lnTo>
                  <a:lnTo>
                    <a:pt x="870" y="744"/>
                  </a:lnTo>
                  <a:lnTo>
                    <a:pt x="878" y="736"/>
                  </a:lnTo>
                  <a:lnTo>
                    <a:pt x="885" y="727"/>
                  </a:lnTo>
                  <a:lnTo>
                    <a:pt x="894" y="717"/>
                  </a:lnTo>
                  <a:lnTo>
                    <a:pt x="897" y="711"/>
                  </a:lnTo>
                  <a:lnTo>
                    <a:pt x="900" y="704"/>
                  </a:lnTo>
                  <a:lnTo>
                    <a:pt x="900" y="704"/>
                  </a:lnTo>
                  <a:lnTo>
                    <a:pt x="906" y="692"/>
                  </a:lnTo>
                  <a:lnTo>
                    <a:pt x="913" y="682"/>
                  </a:lnTo>
                  <a:lnTo>
                    <a:pt x="913" y="682"/>
                  </a:lnTo>
                  <a:lnTo>
                    <a:pt x="918" y="674"/>
                  </a:lnTo>
                  <a:lnTo>
                    <a:pt x="924" y="666"/>
                  </a:lnTo>
                  <a:lnTo>
                    <a:pt x="928" y="657"/>
                  </a:lnTo>
                  <a:lnTo>
                    <a:pt x="930" y="648"/>
                  </a:lnTo>
                  <a:lnTo>
                    <a:pt x="930" y="648"/>
                  </a:lnTo>
                  <a:lnTo>
                    <a:pt x="938" y="602"/>
                  </a:lnTo>
                  <a:lnTo>
                    <a:pt x="944" y="558"/>
                  </a:lnTo>
                  <a:lnTo>
                    <a:pt x="947" y="514"/>
                  </a:lnTo>
                  <a:lnTo>
                    <a:pt x="948" y="470"/>
                  </a:lnTo>
                  <a:lnTo>
                    <a:pt x="948" y="470"/>
                  </a:lnTo>
                  <a:lnTo>
                    <a:pt x="947" y="433"/>
                  </a:lnTo>
                  <a:lnTo>
                    <a:pt x="946" y="412"/>
                  </a:lnTo>
                  <a:lnTo>
                    <a:pt x="944" y="393"/>
                  </a:lnTo>
                  <a:lnTo>
                    <a:pt x="941" y="371"/>
                  </a:lnTo>
                  <a:lnTo>
                    <a:pt x="937" y="350"/>
                  </a:lnTo>
                  <a:lnTo>
                    <a:pt x="931" y="330"/>
                  </a:lnTo>
                  <a:lnTo>
                    <a:pt x="924" y="309"/>
                  </a:lnTo>
                  <a:lnTo>
                    <a:pt x="924" y="309"/>
                  </a:lnTo>
                  <a:lnTo>
                    <a:pt x="917" y="295"/>
                  </a:lnTo>
                  <a:lnTo>
                    <a:pt x="908" y="276"/>
                  </a:lnTo>
                  <a:lnTo>
                    <a:pt x="897" y="254"/>
                  </a:lnTo>
                  <a:lnTo>
                    <a:pt x="883" y="233"/>
                  </a:lnTo>
                  <a:lnTo>
                    <a:pt x="867" y="210"/>
                  </a:lnTo>
                  <a:lnTo>
                    <a:pt x="859" y="198"/>
                  </a:lnTo>
                  <a:lnTo>
                    <a:pt x="849" y="188"/>
                  </a:lnTo>
                  <a:lnTo>
                    <a:pt x="839" y="178"/>
                  </a:lnTo>
                  <a:lnTo>
                    <a:pt x="829" y="169"/>
                  </a:lnTo>
                  <a:lnTo>
                    <a:pt x="817" y="160"/>
                  </a:lnTo>
                  <a:lnTo>
                    <a:pt x="806" y="152"/>
                  </a:lnTo>
                  <a:lnTo>
                    <a:pt x="806" y="152"/>
                  </a:lnTo>
                  <a:lnTo>
                    <a:pt x="772" y="130"/>
                  </a:lnTo>
                  <a:lnTo>
                    <a:pt x="772" y="130"/>
                  </a:lnTo>
                  <a:lnTo>
                    <a:pt x="742" y="112"/>
                  </a:lnTo>
                  <a:lnTo>
                    <a:pt x="712" y="94"/>
                  </a:lnTo>
                  <a:lnTo>
                    <a:pt x="696" y="87"/>
                  </a:lnTo>
                  <a:lnTo>
                    <a:pt x="680" y="80"/>
                  </a:lnTo>
                  <a:lnTo>
                    <a:pt x="664" y="73"/>
                  </a:lnTo>
                  <a:lnTo>
                    <a:pt x="647" y="68"/>
                  </a:lnTo>
                  <a:lnTo>
                    <a:pt x="647" y="68"/>
                  </a:lnTo>
                  <a:lnTo>
                    <a:pt x="615" y="61"/>
                  </a:lnTo>
                  <a:lnTo>
                    <a:pt x="584" y="54"/>
                  </a:lnTo>
                  <a:lnTo>
                    <a:pt x="553" y="49"/>
                  </a:lnTo>
                  <a:lnTo>
                    <a:pt x="523" y="44"/>
                  </a:lnTo>
                  <a:lnTo>
                    <a:pt x="521" y="42"/>
                  </a:lnTo>
                  <a:lnTo>
                    <a:pt x="519" y="44"/>
                  </a:lnTo>
                  <a:lnTo>
                    <a:pt x="519" y="44"/>
                  </a:lnTo>
                  <a:lnTo>
                    <a:pt x="516" y="46"/>
                  </a:lnTo>
                  <a:lnTo>
                    <a:pt x="511" y="46"/>
                  </a:lnTo>
                  <a:lnTo>
                    <a:pt x="511" y="46"/>
                  </a:lnTo>
                  <a:lnTo>
                    <a:pt x="507" y="46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5" y="39"/>
                  </a:lnTo>
                  <a:lnTo>
                    <a:pt x="495" y="39"/>
                  </a:lnTo>
                  <a:lnTo>
                    <a:pt x="494" y="39"/>
                  </a:lnTo>
                  <a:lnTo>
                    <a:pt x="494" y="39"/>
                  </a:lnTo>
                  <a:lnTo>
                    <a:pt x="488" y="37"/>
                  </a:lnTo>
                  <a:lnTo>
                    <a:pt x="488" y="37"/>
                  </a:lnTo>
                  <a:lnTo>
                    <a:pt x="487" y="37"/>
                  </a:lnTo>
                  <a:lnTo>
                    <a:pt x="487" y="37"/>
                  </a:lnTo>
                  <a:lnTo>
                    <a:pt x="480" y="36"/>
                  </a:lnTo>
                  <a:lnTo>
                    <a:pt x="473" y="36"/>
                  </a:lnTo>
                  <a:lnTo>
                    <a:pt x="47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3" name="Freeform 479"/>
            <p:cNvSpPr>
              <a:spLocks noEditPoints="1"/>
            </p:cNvSpPr>
            <p:nvPr/>
          </p:nvSpPr>
          <p:spPr bwMode="auto">
            <a:xfrm>
              <a:off x="6207126" y="3098800"/>
              <a:ext cx="741363" cy="712788"/>
            </a:xfrm>
            <a:custGeom>
              <a:avLst/>
              <a:gdLst/>
              <a:ahLst/>
              <a:cxnLst>
                <a:cxn ang="0">
                  <a:pos x="592" y="1335"/>
                </a:cxn>
                <a:cxn ang="0">
                  <a:pos x="436" y="1285"/>
                </a:cxn>
                <a:cxn ang="0">
                  <a:pos x="291" y="1202"/>
                </a:cxn>
                <a:cxn ang="0">
                  <a:pos x="184" y="1116"/>
                </a:cxn>
                <a:cxn ang="0">
                  <a:pos x="118" y="1037"/>
                </a:cxn>
                <a:cxn ang="0">
                  <a:pos x="43" y="904"/>
                </a:cxn>
                <a:cxn ang="0">
                  <a:pos x="3" y="760"/>
                </a:cxn>
                <a:cxn ang="0">
                  <a:pos x="11" y="568"/>
                </a:cxn>
                <a:cxn ang="0">
                  <a:pos x="58" y="349"/>
                </a:cxn>
                <a:cxn ang="0">
                  <a:pos x="123" y="226"/>
                </a:cxn>
                <a:cxn ang="0">
                  <a:pos x="223" y="131"/>
                </a:cxn>
                <a:cxn ang="0">
                  <a:pos x="371" y="58"/>
                </a:cxn>
                <a:cxn ang="0">
                  <a:pos x="532" y="13"/>
                </a:cxn>
                <a:cxn ang="0">
                  <a:pos x="701" y="2"/>
                </a:cxn>
                <a:cxn ang="0">
                  <a:pos x="786" y="10"/>
                </a:cxn>
                <a:cxn ang="0">
                  <a:pos x="919" y="37"/>
                </a:cxn>
                <a:cxn ang="0">
                  <a:pos x="1046" y="90"/>
                </a:cxn>
                <a:cxn ang="0">
                  <a:pos x="1142" y="138"/>
                </a:cxn>
                <a:cxn ang="0">
                  <a:pos x="1259" y="239"/>
                </a:cxn>
                <a:cxn ang="0">
                  <a:pos x="1280" y="294"/>
                </a:cxn>
                <a:cxn ang="0">
                  <a:pos x="1312" y="340"/>
                </a:cxn>
                <a:cxn ang="0">
                  <a:pos x="1340" y="375"/>
                </a:cxn>
                <a:cxn ang="0">
                  <a:pos x="1355" y="411"/>
                </a:cxn>
                <a:cxn ang="0">
                  <a:pos x="1379" y="475"/>
                </a:cxn>
                <a:cxn ang="0">
                  <a:pos x="1400" y="583"/>
                </a:cxn>
                <a:cxn ang="0">
                  <a:pos x="1400" y="713"/>
                </a:cxn>
                <a:cxn ang="0">
                  <a:pos x="1392" y="850"/>
                </a:cxn>
                <a:cxn ang="0">
                  <a:pos x="1323" y="1032"/>
                </a:cxn>
                <a:cxn ang="0">
                  <a:pos x="1214" y="1164"/>
                </a:cxn>
                <a:cxn ang="0">
                  <a:pos x="1066" y="1261"/>
                </a:cxn>
                <a:cxn ang="0">
                  <a:pos x="869" y="1332"/>
                </a:cxn>
                <a:cxn ang="0">
                  <a:pos x="719" y="1347"/>
                </a:cxn>
                <a:cxn ang="0">
                  <a:pos x="583" y="45"/>
                </a:cxn>
                <a:cxn ang="0">
                  <a:pos x="393" y="86"/>
                </a:cxn>
                <a:cxn ang="0">
                  <a:pos x="227" y="170"/>
                </a:cxn>
                <a:cxn ang="0">
                  <a:pos x="130" y="283"/>
                </a:cxn>
                <a:cxn ang="0">
                  <a:pos x="53" y="521"/>
                </a:cxn>
                <a:cxn ang="0">
                  <a:pos x="42" y="770"/>
                </a:cxn>
                <a:cxn ang="0">
                  <a:pos x="69" y="860"/>
                </a:cxn>
                <a:cxn ang="0">
                  <a:pos x="118" y="966"/>
                </a:cxn>
                <a:cxn ang="0">
                  <a:pos x="196" y="1073"/>
                </a:cxn>
                <a:cxn ang="0">
                  <a:pos x="320" y="1179"/>
                </a:cxn>
                <a:cxn ang="0">
                  <a:pos x="429" y="1241"/>
                </a:cxn>
                <a:cxn ang="0">
                  <a:pos x="569" y="1293"/>
                </a:cxn>
                <a:cxn ang="0">
                  <a:pos x="766" y="1307"/>
                </a:cxn>
                <a:cxn ang="0">
                  <a:pos x="947" y="1271"/>
                </a:cxn>
                <a:cxn ang="0">
                  <a:pos x="1158" y="1161"/>
                </a:cxn>
                <a:cxn ang="0">
                  <a:pos x="1277" y="1038"/>
                </a:cxn>
                <a:cxn ang="0">
                  <a:pos x="1355" y="855"/>
                </a:cxn>
                <a:cxn ang="0">
                  <a:pos x="1363" y="661"/>
                </a:cxn>
                <a:cxn ang="0">
                  <a:pos x="1337" y="474"/>
                </a:cxn>
                <a:cxn ang="0">
                  <a:pos x="1315" y="410"/>
                </a:cxn>
                <a:cxn ang="0">
                  <a:pos x="1277" y="355"/>
                </a:cxn>
                <a:cxn ang="0">
                  <a:pos x="1239" y="290"/>
                </a:cxn>
                <a:cxn ang="0">
                  <a:pos x="1196" y="223"/>
                </a:cxn>
                <a:cxn ang="0">
                  <a:pos x="1119" y="166"/>
                </a:cxn>
                <a:cxn ang="0">
                  <a:pos x="851" y="56"/>
                </a:cxn>
                <a:cxn ang="0">
                  <a:pos x="722" y="38"/>
                </a:cxn>
              </a:cxnLst>
              <a:rect l="0" t="0" r="r" b="b"/>
              <a:pathLst>
                <a:path w="1401" h="1347">
                  <a:moveTo>
                    <a:pt x="719" y="1347"/>
                  </a:moveTo>
                  <a:lnTo>
                    <a:pt x="719" y="1347"/>
                  </a:lnTo>
                  <a:lnTo>
                    <a:pt x="692" y="1347"/>
                  </a:lnTo>
                  <a:lnTo>
                    <a:pt x="666" y="1345"/>
                  </a:lnTo>
                  <a:lnTo>
                    <a:pt x="640" y="1343"/>
                  </a:lnTo>
                  <a:lnTo>
                    <a:pt x="614" y="1340"/>
                  </a:lnTo>
                  <a:lnTo>
                    <a:pt x="614" y="1340"/>
                  </a:lnTo>
                  <a:lnTo>
                    <a:pt x="592" y="1335"/>
                  </a:lnTo>
                  <a:lnTo>
                    <a:pt x="570" y="1331"/>
                  </a:lnTo>
                  <a:lnTo>
                    <a:pt x="548" y="1326"/>
                  </a:lnTo>
                  <a:lnTo>
                    <a:pt x="525" y="1319"/>
                  </a:lnTo>
                  <a:lnTo>
                    <a:pt x="503" y="1312"/>
                  </a:lnTo>
                  <a:lnTo>
                    <a:pt x="481" y="1303"/>
                  </a:lnTo>
                  <a:lnTo>
                    <a:pt x="459" y="1295"/>
                  </a:lnTo>
                  <a:lnTo>
                    <a:pt x="436" y="1285"/>
                  </a:lnTo>
                  <a:lnTo>
                    <a:pt x="436" y="1285"/>
                  </a:lnTo>
                  <a:lnTo>
                    <a:pt x="418" y="1275"/>
                  </a:lnTo>
                  <a:lnTo>
                    <a:pt x="400" y="1266"/>
                  </a:lnTo>
                  <a:lnTo>
                    <a:pt x="365" y="1244"/>
                  </a:lnTo>
                  <a:lnTo>
                    <a:pt x="365" y="1244"/>
                  </a:lnTo>
                  <a:lnTo>
                    <a:pt x="329" y="1223"/>
                  </a:lnTo>
                  <a:lnTo>
                    <a:pt x="309" y="1212"/>
                  </a:lnTo>
                  <a:lnTo>
                    <a:pt x="291" y="1202"/>
                  </a:lnTo>
                  <a:lnTo>
                    <a:pt x="291" y="1202"/>
                  </a:lnTo>
                  <a:lnTo>
                    <a:pt x="269" y="1192"/>
                  </a:lnTo>
                  <a:lnTo>
                    <a:pt x="248" y="1178"/>
                  </a:lnTo>
                  <a:lnTo>
                    <a:pt x="229" y="1164"/>
                  </a:lnTo>
                  <a:lnTo>
                    <a:pt x="210" y="1147"/>
                  </a:lnTo>
                  <a:lnTo>
                    <a:pt x="210" y="1147"/>
                  </a:lnTo>
                  <a:lnTo>
                    <a:pt x="203" y="1140"/>
                  </a:lnTo>
                  <a:lnTo>
                    <a:pt x="197" y="1132"/>
                  </a:lnTo>
                  <a:lnTo>
                    <a:pt x="184" y="1116"/>
                  </a:lnTo>
                  <a:lnTo>
                    <a:pt x="184" y="1116"/>
                  </a:lnTo>
                  <a:lnTo>
                    <a:pt x="173" y="1101"/>
                  </a:lnTo>
                  <a:lnTo>
                    <a:pt x="168" y="1094"/>
                  </a:lnTo>
                  <a:lnTo>
                    <a:pt x="161" y="1086"/>
                  </a:lnTo>
                  <a:lnTo>
                    <a:pt x="161" y="1086"/>
                  </a:lnTo>
                  <a:lnTo>
                    <a:pt x="146" y="1071"/>
                  </a:lnTo>
                  <a:lnTo>
                    <a:pt x="132" y="1054"/>
                  </a:lnTo>
                  <a:lnTo>
                    <a:pt x="118" y="1037"/>
                  </a:lnTo>
                  <a:lnTo>
                    <a:pt x="106" y="1020"/>
                  </a:lnTo>
                  <a:lnTo>
                    <a:pt x="93" y="1002"/>
                  </a:lnTo>
                  <a:lnTo>
                    <a:pt x="82" y="984"/>
                  </a:lnTo>
                  <a:lnTo>
                    <a:pt x="72" y="967"/>
                  </a:lnTo>
                  <a:lnTo>
                    <a:pt x="63" y="950"/>
                  </a:lnTo>
                  <a:lnTo>
                    <a:pt x="63" y="950"/>
                  </a:lnTo>
                  <a:lnTo>
                    <a:pt x="52" y="926"/>
                  </a:lnTo>
                  <a:lnTo>
                    <a:pt x="43" y="904"/>
                  </a:lnTo>
                  <a:lnTo>
                    <a:pt x="33" y="881"/>
                  </a:lnTo>
                  <a:lnTo>
                    <a:pt x="26" y="859"/>
                  </a:lnTo>
                  <a:lnTo>
                    <a:pt x="19" y="839"/>
                  </a:lnTo>
                  <a:lnTo>
                    <a:pt x="13" y="819"/>
                  </a:lnTo>
                  <a:lnTo>
                    <a:pt x="9" y="799"/>
                  </a:lnTo>
                  <a:lnTo>
                    <a:pt x="6" y="781"/>
                  </a:lnTo>
                  <a:lnTo>
                    <a:pt x="6" y="781"/>
                  </a:lnTo>
                  <a:lnTo>
                    <a:pt x="3" y="760"/>
                  </a:lnTo>
                  <a:lnTo>
                    <a:pt x="1" y="738"/>
                  </a:lnTo>
                  <a:lnTo>
                    <a:pt x="0" y="717"/>
                  </a:lnTo>
                  <a:lnTo>
                    <a:pt x="1" y="695"/>
                  </a:lnTo>
                  <a:lnTo>
                    <a:pt x="4" y="652"/>
                  </a:lnTo>
                  <a:lnTo>
                    <a:pt x="8" y="608"/>
                  </a:lnTo>
                  <a:lnTo>
                    <a:pt x="8" y="605"/>
                  </a:lnTo>
                  <a:lnTo>
                    <a:pt x="8" y="605"/>
                  </a:lnTo>
                  <a:lnTo>
                    <a:pt x="11" y="568"/>
                  </a:lnTo>
                  <a:lnTo>
                    <a:pt x="15" y="532"/>
                  </a:lnTo>
                  <a:lnTo>
                    <a:pt x="20" y="495"/>
                  </a:lnTo>
                  <a:lnTo>
                    <a:pt x="26" y="457"/>
                  </a:lnTo>
                  <a:lnTo>
                    <a:pt x="35" y="420"/>
                  </a:lnTo>
                  <a:lnTo>
                    <a:pt x="40" y="403"/>
                  </a:lnTo>
                  <a:lnTo>
                    <a:pt x="45" y="384"/>
                  </a:lnTo>
                  <a:lnTo>
                    <a:pt x="51" y="366"/>
                  </a:lnTo>
                  <a:lnTo>
                    <a:pt x="58" y="349"/>
                  </a:lnTo>
                  <a:lnTo>
                    <a:pt x="66" y="330"/>
                  </a:lnTo>
                  <a:lnTo>
                    <a:pt x="75" y="314"/>
                  </a:lnTo>
                  <a:lnTo>
                    <a:pt x="75" y="314"/>
                  </a:lnTo>
                  <a:lnTo>
                    <a:pt x="84" y="295"/>
                  </a:lnTo>
                  <a:lnTo>
                    <a:pt x="84" y="295"/>
                  </a:lnTo>
                  <a:lnTo>
                    <a:pt x="103" y="259"/>
                  </a:lnTo>
                  <a:lnTo>
                    <a:pt x="113" y="243"/>
                  </a:lnTo>
                  <a:lnTo>
                    <a:pt x="123" y="226"/>
                  </a:lnTo>
                  <a:lnTo>
                    <a:pt x="134" y="211"/>
                  </a:lnTo>
                  <a:lnTo>
                    <a:pt x="146" y="195"/>
                  </a:lnTo>
                  <a:lnTo>
                    <a:pt x="160" y="181"/>
                  </a:lnTo>
                  <a:lnTo>
                    <a:pt x="174" y="167"/>
                  </a:lnTo>
                  <a:lnTo>
                    <a:pt x="174" y="167"/>
                  </a:lnTo>
                  <a:lnTo>
                    <a:pt x="189" y="155"/>
                  </a:lnTo>
                  <a:lnTo>
                    <a:pt x="206" y="142"/>
                  </a:lnTo>
                  <a:lnTo>
                    <a:pt x="223" y="131"/>
                  </a:lnTo>
                  <a:lnTo>
                    <a:pt x="240" y="120"/>
                  </a:lnTo>
                  <a:lnTo>
                    <a:pt x="259" y="109"/>
                  </a:lnTo>
                  <a:lnTo>
                    <a:pt x="278" y="98"/>
                  </a:lnTo>
                  <a:lnTo>
                    <a:pt x="299" y="89"/>
                  </a:lnTo>
                  <a:lnTo>
                    <a:pt x="321" y="78"/>
                  </a:lnTo>
                  <a:lnTo>
                    <a:pt x="321" y="78"/>
                  </a:lnTo>
                  <a:lnTo>
                    <a:pt x="345" y="67"/>
                  </a:lnTo>
                  <a:lnTo>
                    <a:pt x="371" y="58"/>
                  </a:lnTo>
                  <a:lnTo>
                    <a:pt x="395" y="48"/>
                  </a:lnTo>
                  <a:lnTo>
                    <a:pt x="419" y="40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9" y="21"/>
                  </a:lnTo>
                  <a:lnTo>
                    <a:pt x="513" y="16"/>
                  </a:lnTo>
                  <a:lnTo>
                    <a:pt x="513" y="16"/>
                  </a:lnTo>
                  <a:lnTo>
                    <a:pt x="532" y="13"/>
                  </a:lnTo>
                  <a:lnTo>
                    <a:pt x="551" y="10"/>
                  </a:lnTo>
                  <a:lnTo>
                    <a:pt x="589" y="7"/>
                  </a:lnTo>
                  <a:lnTo>
                    <a:pt x="626" y="6"/>
                  </a:lnTo>
                  <a:lnTo>
                    <a:pt x="662" y="6"/>
                  </a:lnTo>
                  <a:lnTo>
                    <a:pt x="697" y="6"/>
                  </a:lnTo>
                  <a:lnTo>
                    <a:pt x="699" y="4"/>
                  </a:lnTo>
                  <a:lnTo>
                    <a:pt x="699" y="4"/>
                  </a:lnTo>
                  <a:lnTo>
                    <a:pt x="701" y="2"/>
                  </a:lnTo>
                  <a:lnTo>
                    <a:pt x="704" y="1"/>
                  </a:lnTo>
                  <a:lnTo>
                    <a:pt x="707" y="0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30" y="1"/>
                  </a:lnTo>
                  <a:lnTo>
                    <a:pt x="748" y="4"/>
                  </a:lnTo>
                  <a:lnTo>
                    <a:pt x="786" y="10"/>
                  </a:lnTo>
                  <a:lnTo>
                    <a:pt x="786" y="10"/>
                  </a:lnTo>
                  <a:lnTo>
                    <a:pt x="814" y="15"/>
                  </a:lnTo>
                  <a:lnTo>
                    <a:pt x="814" y="15"/>
                  </a:lnTo>
                  <a:lnTo>
                    <a:pt x="842" y="20"/>
                  </a:lnTo>
                  <a:lnTo>
                    <a:pt x="842" y="20"/>
                  </a:lnTo>
                  <a:lnTo>
                    <a:pt x="882" y="27"/>
                  </a:lnTo>
                  <a:lnTo>
                    <a:pt x="900" y="31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936" y="42"/>
                  </a:lnTo>
                  <a:lnTo>
                    <a:pt x="952" y="49"/>
                  </a:lnTo>
                  <a:lnTo>
                    <a:pt x="984" y="63"/>
                  </a:lnTo>
                  <a:lnTo>
                    <a:pt x="984" y="63"/>
                  </a:lnTo>
                  <a:lnTo>
                    <a:pt x="1004" y="73"/>
                  </a:lnTo>
                  <a:lnTo>
                    <a:pt x="1027" y="82"/>
                  </a:lnTo>
                  <a:lnTo>
                    <a:pt x="1027" y="82"/>
                  </a:lnTo>
                  <a:lnTo>
                    <a:pt x="1046" y="90"/>
                  </a:lnTo>
                  <a:lnTo>
                    <a:pt x="1046" y="90"/>
                  </a:lnTo>
                  <a:lnTo>
                    <a:pt x="1064" y="97"/>
                  </a:lnTo>
                  <a:lnTo>
                    <a:pt x="1083" y="104"/>
                  </a:lnTo>
                  <a:lnTo>
                    <a:pt x="1100" y="112"/>
                  </a:lnTo>
                  <a:lnTo>
                    <a:pt x="1117" y="123"/>
                  </a:lnTo>
                  <a:lnTo>
                    <a:pt x="1117" y="123"/>
                  </a:lnTo>
                  <a:lnTo>
                    <a:pt x="1142" y="138"/>
                  </a:lnTo>
                  <a:lnTo>
                    <a:pt x="1142" y="138"/>
                  </a:lnTo>
                  <a:lnTo>
                    <a:pt x="1178" y="161"/>
                  </a:lnTo>
                  <a:lnTo>
                    <a:pt x="1196" y="173"/>
                  </a:lnTo>
                  <a:lnTo>
                    <a:pt x="1212" y="187"/>
                  </a:lnTo>
                  <a:lnTo>
                    <a:pt x="1228" y="200"/>
                  </a:lnTo>
                  <a:lnTo>
                    <a:pt x="1242" y="216"/>
                  </a:lnTo>
                  <a:lnTo>
                    <a:pt x="1248" y="223"/>
                  </a:lnTo>
                  <a:lnTo>
                    <a:pt x="1253" y="231"/>
                  </a:lnTo>
                  <a:lnTo>
                    <a:pt x="1259" y="239"/>
                  </a:lnTo>
                  <a:lnTo>
                    <a:pt x="1263" y="248"/>
                  </a:lnTo>
                  <a:lnTo>
                    <a:pt x="1263" y="248"/>
                  </a:lnTo>
                  <a:lnTo>
                    <a:pt x="1266" y="256"/>
                  </a:lnTo>
                  <a:lnTo>
                    <a:pt x="1268" y="265"/>
                  </a:lnTo>
                  <a:lnTo>
                    <a:pt x="1268" y="265"/>
                  </a:lnTo>
                  <a:lnTo>
                    <a:pt x="1271" y="275"/>
                  </a:lnTo>
                  <a:lnTo>
                    <a:pt x="1275" y="285"/>
                  </a:lnTo>
                  <a:lnTo>
                    <a:pt x="1280" y="294"/>
                  </a:lnTo>
                  <a:lnTo>
                    <a:pt x="1286" y="302"/>
                  </a:lnTo>
                  <a:lnTo>
                    <a:pt x="1290" y="306"/>
                  </a:lnTo>
                  <a:lnTo>
                    <a:pt x="1290" y="306"/>
                  </a:lnTo>
                  <a:lnTo>
                    <a:pt x="1299" y="315"/>
                  </a:lnTo>
                  <a:lnTo>
                    <a:pt x="1306" y="325"/>
                  </a:lnTo>
                  <a:lnTo>
                    <a:pt x="1306" y="325"/>
                  </a:lnTo>
                  <a:lnTo>
                    <a:pt x="1310" y="331"/>
                  </a:lnTo>
                  <a:lnTo>
                    <a:pt x="1312" y="340"/>
                  </a:lnTo>
                  <a:lnTo>
                    <a:pt x="1312" y="340"/>
                  </a:lnTo>
                  <a:lnTo>
                    <a:pt x="1316" y="349"/>
                  </a:lnTo>
                  <a:lnTo>
                    <a:pt x="1320" y="357"/>
                  </a:lnTo>
                  <a:lnTo>
                    <a:pt x="1320" y="357"/>
                  </a:lnTo>
                  <a:lnTo>
                    <a:pt x="1327" y="363"/>
                  </a:lnTo>
                  <a:lnTo>
                    <a:pt x="1334" y="370"/>
                  </a:lnTo>
                  <a:lnTo>
                    <a:pt x="1334" y="370"/>
                  </a:lnTo>
                  <a:lnTo>
                    <a:pt x="1340" y="375"/>
                  </a:lnTo>
                  <a:lnTo>
                    <a:pt x="1343" y="378"/>
                  </a:lnTo>
                  <a:lnTo>
                    <a:pt x="1346" y="382"/>
                  </a:lnTo>
                  <a:lnTo>
                    <a:pt x="1346" y="382"/>
                  </a:lnTo>
                  <a:lnTo>
                    <a:pt x="1349" y="388"/>
                  </a:lnTo>
                  <a:lnTo>
                    <a:pt x="1351" y="396"/>
                  </a:lnTo>
                  <a:lnTo>
                    <a:pt x="1354" y="404"/>
                  </a:lnTo>
                  <a:lnTo>
                    <a:pt x="1355" y="411"/>
                  </a:lnTo>
                  <a:lnTo>
                    <a:pt x="1355" y="411"/>
                  </a:lnTo>
                  <a:lnTo>
                    <a:pt x="1356" y="423"/>
                  </a:lnTo>
                  <a:lnTo>
                    <a:pt x="1359" y="434"/>
                  </a:lnTo>
                  <a:lnTo>
                    <a:pt x="1364" y="443"/>
                  </a:lnTo>
                  <a:lnTo>
                    <a:pt x="1369" y="452"/>
                  </a:lnTo>
                  <a:lnTo>
                    <a:pt x="1369" y="452"/>
                  </a:lnTo>
                  <a:lnTo>
                    <a:pt x="1374" y="464"/>
                  </a:lnTo>
                  <a:lnTo>
                    <a:pt x="1379" y="475"/>
                  </a:lnTo>
                  <a:lnTo>
                    <a:pt x="1379" y="475"/>
                  </a:lnTo>
                  <a:lnTo>
                    <a:pt x="1384" y="488"/>
                  </a:lnTo>
                  <a:lnTo>
                    <a:pt x="1387" y="503"/>
                  </a:lnTo>
                  <a:lnTo>
                    <a:pt x="1391" y="531"/>
                  </a:lnTo>
                  <a:lnTo>
                    <a:pt x="1391" y="531"/>
                  </a:lnTo>
                  <a:lnTo>
                    <a:pt x="1394" y="548"/>
                  </a:lnTo>
                  <a:lnTo>
                    <a:pt x="1397" y="566"/>
                  </a:lnTo>
                  <a:lnTo>
                    <a:pt x="1397" y="566"/>
                  </a:lnTo>
                  <a:lnTo>
                    <a:pt x="1400" y="583"/>
                  </a:lnTo>
                  <a:lnTo>
                    <a:pt x="1401" y="603"/>
                  </a:lnTo>
                  <a:lnTo>
                    <a:pt x="1401" y="623"/>
                  </a:lnTo>
                  <a:lnTo>
                    <a:pt x="1400" y="641"/>
                  </a:lnTo>
                  <a:lnTo>
                    <a:pt x="1400" y="641"/>
                  </a:lnTo>
                  <a:lnTo>
                    <a:pt x="1399" y="662"/>
                  </a:lnTo>
                  <a:lnTo>
                    <a:pt x="1399" y="682"/>
                  </a:lnTo>
                  <a:lnTo>
                    <a:pt x="1399" y="682"/>
                  </a:lnTo>
                  <a:lnTo>
                    <a:pt x="1400" y="713"/>
                  </a:lnTo>
                  <a:lnTo>
                    <a:pt x="1400" y="713"/>
                  </a:lnTo>
                  <a:lnTo>
                    <a:pt x="1401" y="745"/>
                  </a:lnTo>
                  <a:lnTo>
                    <a:pt x="1401" y="760"/>
                  </a:lnTo>
                  <a:lnTo>
                    <a:pt x="1401" y="777"/>
                  </a:lnTo>
                  <a:lnTo>
                    <a:pt x="1401" y="777"/>
                  </a:lnTo>
                  <a:lnTo>
                    <a:pt x="1399" y="801"/>
                  </a:lnTo>
                  <a:lnTo>
                    <a:pt x="1396" y="826"/>
                  </a:lnTo>
                  <a:lnTo>
                    <a:pt x="1392" y="850"/>
                  </a:lnTo>
                  <a:lnTo>
                    <a:pt x="1386" y="874"/>
                  </a:lnTo>
                  <a:lnTo>
                    <a:pt x="1380" y="897"/>
                  </a:lnTo>
                  <a:lnTo>
                    <a:pt x="1373" y="921"/>
                  </a:lnTo>
                  <a:lnTo>
                    <a:pt x="1365" y="944"/>
                  </a:lnTo>
                  <a:lnTo>
                    <a:pt x="1356" y="967"/>
                  </a:lnTo>
                  <a:lnTo>
                    <a:pt x="1345" y="988"/>
                  </a:lnTo>
                  <a:lnTo>
                    <a:pt x="1334" y="1010"/>
                  </a:lnTo>
                  <a:lnTo>
                    <a:pt x="1323" y="1032"/>
                  </a:lnTo>
                  <a:lnTo>
                    <a:pt x="1309" y="1052"/>
                  </a:lnTo>
                  <a:lnTo>
                    <a:pt x="1296" y="1073"/>
                  </a:lnTo>
                  <a:lnTo>
                    <a:pt x="1280" y="1093"/>
                  </a:lnTo>
                  <a:lnTo>
                    <a:pt x="1265" y="1112"/>
                  </a:lnTo>
                  <a:lnTo>
                    <a:pt x="1248" y="1131"/>
                  </a:lnTo>
                  <a:lnTo>
                    <a:pt x="1248" y="1131"/>
                  </a:lnTo>
                  <a:lnTo>
                    <a:pt x="1232" y="1147"/>
                  </a:lnTo>
                  <a:lnTo>
                    <a:pt x="1214" y="1164"/>
                  </a:lnTo>
                  <a:lnTo>
                    <a:pt x="1198" y="1179"/>
                  </a:lnTo>
                  <a:lnTo>
                    <a:pt x="1180" y="1194"/>
                  </a:lnTo>
                  <a:lnTo>
                    <a:pt x="1161" y="1207"/>
                  </a:lnTo>
                  <a:lnTo>
                    <a:pt x="1143" y="1219"/>
                  </a:lnTo>
                  <a:lnTo>
                    <a:pt x="1124" y="1230"/>
                  </a:lnTo>
                  <a:lnTo>
                    <a:pt x="1106" y="1240"/>
                  </a:lnTo>
                  <a:lnTo>
                    <a:pt x="1106" y="1240"/>
                  </a:lnTo>
                  <a:lnTo>
                    <a:pt x="1066" y="1261"/>
                  </a:lnTo>
                  <a:lnTo>
                    <a:pt x="1027" y="1280"/>
                  </a:lnTo>
                  <a:lnTo>
                    <a:pt x="989" y="1296"/>
                  </a:lnTo>
                  <a:lnTo>
                    <a:pt x="970" y="1304"/>
                  </a:lnTo>
                  <a:lnTo>
                    <a:pt x="952" y="1311"/>
                  </a:lnTo>
                  <a:lnTo>
                    <a:pt x="952" y="1311"/>
                  </a:lnTo>
                  <a:lnTo>
                    <a:pt x="925" y="1319"/>
                  </a:lnTo>
                  <a:lnTo>
                    <a:pt x="897" y="1326"/>
                  </a:lnTo>
                  <a:lnTo>
                    <a:pt x="869" y="1332"/>
                  </a:lnTo>
                  <a:lnTo>
                    <a:pt x="840" y="1337"/>
                  </a:lnTo>
                  <a:lnTo>
                    <a:pt x="810" y="1342"/>
                  </a:lnTo>
                  <a:lnTo>
                    <a:pt x="780" y="1345"/>
                  </a:lnTo>
                  <a:lnTo>
                    <a:pt x="750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lnTo>
                    <a:pt x="719" y="1347"/>
                  </a:lnTo>
                  <a:close/>
                  <a:moveTo>
                    <a:pt x="722" y="38"/>
                  </a:moveTo>
                  <a:lnTo>
                    <a:pt x="722" y="38"/>
                  </a:lnTo>
                  <a:lnTo>
                    <a:pt x="717" y="41"/>
                  </a:lnTo>
                  <a:lnTo>
                    <a:pt x="711" y="42"/>
                  </a:lnTo>
                  <a:lnTo>
                    <a:pt x="711" y="42"/>
                  </a:lnTo>
                  <a:lnTo>
                    <a:pt x="667" y="42"/>
                  </a:lnTo>
                  <a:lnTo>
                    <a:pt x="624" y="43"/>
                  </a:lnTo>
                  <a:lnTo>
                    <a:pt x="583" y="45"/>
                  </a:lnTo>
                  <a:lnTo>
                    <a:pt x="544" y="48"/>
                  </a:lnTo>
                  <a:lnTo>
                    <a:pt x="504" y="55"/>
                  </a:lnTo>
                  <a:lnTo>
                    <a:pt x="486" y="58"/>
                  </a:lnTo>
                  <a:lnTo>
                    <a:pt x="467" y="62"/>
                  </a:lnTo>
                  <a:lnTo>
                    <a:pt x="448" y="67"/>
                  </a:lnTo>
                  <a:lnTo>
                    <a:pt x="429" y="72"/>
                  </a:lnTo>
                  <a:lnTo>
                    <a:pt x="411" y="78"/>
                  </a:lnTo>
                  <a:lnTo>
                    <a:pt x="393" y="86"/>
                  </a:lnTo>
                  <a:lnTo>
                    <a:pt x="393" y="86"/>
                  </a:lnTo>
                  <a:lnTo>
                    <a:pt x="360" y="99"/>
                  </a:lnTo>
                  <a:lnTo>
                    <a:pt x="327" y="114"/>
                  </a:lnTo>
                  <a:lnTo>
                    <a:pt x="293" y="131"/>
                  </a:lnTo>
                  <a:lnTo>
                    <a:pt x="275" y="139"/>
                  </a:lnTo>
                  <a:lnTo>
                    <a:pt x="259" y="150"/>
                  </a:lnTo>
                  <a:lnTo>
                    <a:pt x="242" y="160"/>
                  </a:lnTo>
                  <a:lnTo>
                    <a:pt x="227" y="170"/>
                  </a:lnTo>
                  <a:lnTo>
                    <a:pt x="211" y="183"/>
                  </a:lnTo>
                  <a:lnTo>
                    <a:pt x="197" y="195"/>
                  </a:lnTo>
                  <a:lnTo>
                    <a:pt x="182" y="208"/>
                  </a:lnTo>
                  <a:lnTo>
                    <a:pt x="170" y="223"/>
                  </a:lnTo>
                  <a:lnTo>
                    <a:pt x="157" y="238"/>
                  </a:lnTo>
                  <a:lnTo>
                    <a:pt x="146" y="255"/>
                  </a:lnTo>
                  <a:lnTo>
                    <a:pt x="146" y="255"/>
                  </a:lnTo>
                  <a:lnTo>
                    <a:pt x="130" y="283"/>
                  </a:lnTo>
                  <a:lnTo>
                    <a:pt x="114" y="312"/>
                  </a:lnTo>
                  <a:lnTo>
                    <a:pt x="102" y="342"/>
                  </a:lnTo>
                  <a:lnTo>
                    <a:pt x="90" y="371"/>
                  </a:lnTo>
                  <a:lnTo>
                    <a:pt x="80" y="401"/>
                  </a:lnTo>
                  <a:lnTo>
                    <a:pt x="72" y="431"/>
                  </a:lnTo>
                  <a:lnTo>
                    <a:pt x="63" y="460"/>
                  </a:lnTo>
                  <a:lnTo>
                    <a:pt x="57" y="491"/>
                  </a:lnTo>
                  <a:lnTo>
                    <a:pt x="53" y="521"/>
                  </a:lnTo>
                  <a:lnTo>
                    <a:pt x="49" y="551"/>
                  </a:lnTo>
                  <a:lnTo>
                    <a:pt x="46" y="581"/>
                  </a:lnTo>
                  <a:lnTo>
                    <a:pt x="43" y="611"/>
                  </a:lnTo>
                  <a:lnTo>
                    <a:pt x="41" y="670"/>
                  </a:lnTo>
                  <a:lnTo>
                    <a:pt x="40" y="727"/>
                  </a:lnTo>
                  <a:lnTo>
                    <a:pt x="40" y="727"/>
                  </a:lnTo>
                  <a:lnTo>
                    <a:pt x="41" y="757"/>
                  </a:lnTo>
                  <a:lnTo>
                    <a:pt x="42" y="770"/>
                  </a:lnTo>
                  <a:lnTo>
                    <a:pt x="44" y="785"/>
                  </a:lnTo>
                  <a:lnTo>
                    <a:pt x="47" y="799"/>
                  </a:lnTo>
                  <a:lnTo>
                    <a:pt x="51" y="814"/>
                  </a:lnTo>
                  <a:lnTo>
                    <a:pt x="56" y="828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6" y="851"/>
                  </a:lnTo>
                  <a:lnTo>
                    <a:pt x="69" y="860"/>
                  </a:lnTo>
                  <a:lnTo>
                    <a:pt x="74" y="879"/>
                  </a:lnTo>
                  <a:lnTo>
                    <a:pt x="74" y="879"/>
                  </a:lnTo>
                  <a:lnTo>
                    <a:pt x="77" y="892"/>
                  </a:lnTo>
                  <a:lnTo>
                    <a:pt x="81" y="906"/>
                  </a:lnTo>
                  <a:lnTo>
                    <a:pt x="87" y="919"/>
                  </a:lnTo>
                  <a:lnTo>
                    <a:pt x="94" y="932"/>
                  </a:lnTo>
                  <a:lnTo>
                    <a:pt x="94" y="932"/>
                  </a:lnTo>
                  <a:lnTo>
                    <a:pt x="118" y="966"/>
                  </a:lnTo>
                  <a:lnTo>
                    <a:pt x="142" y="1002"/>
                  </a:lnTo>
                  <a:lnTo>
                    <a:pt x="142" y="1002"/>
                  </a:lnTo>
                  <a:lnTo>
                    <a:pt x="155" y="1021"/>
                  </a:lnTo>
                  <a:lnTo>
                    <a:pt x="171" y="1040"/>
                  </a:lnTo>
                  <a:lnTo>
                    <a:pt x="171" y="1040"/>
                  </a:lnTo>
                  <a:lnTo>
                    <a:pt x="183" y="1056"/>
                  </a:lnTo>
                  <a:lnTo>
                    <a:pt x="196" y="1073"/>
                  </a:lnTo>
                  <a:lnTo>
                    <a:pt x="196" y="1073"/>
                  </a:lnTo>
                  <a:lnTo>
                    <a:pt x="205" y="1084"/>
                  </a:lnTo>
                  <a:lnTo>
                    <a:pt x="213" y="1096"/>
                  </a:lnTo>
                  <a:lnTo>
                    <a:pt x="223" y="1106"/>
                  </a:lnTo>
                  <a:lnTo>
                    <a:pt x="232" y="1116"/>
                  </a:lnTo>
                  <a:lnTo>
                    <a:pt x="252" y="1134"/>
                  </a:lnTo>
                  <a:lnTo>
                    <a:pt x="274" y="1150"/>
                  </a:lnTo>
                  <a:lnTo>
                    <a:pt x="296" y="1166"/>
                  </a:lnTo>
                  <a:lnTo>
                    <a:pt x="320" y="1179"/>
                  </a:lnTo>
                  <a:lnTo>
                    <a:pt x="342" y="1192"/>
                  </a:lnTo>
                  <a:lnTo>
                    <a:pt x="366" y="1203"/>
                  </a:lnTo>
                  <a:lnTo>
                    <a:pt x="366" y="1203"/>
                  </a:lnTo>
                  <a:lnTo>
                    <a:pt x="383" y="1212"/>
                  </a:lnTo>
                  <a:lnTo>
                    <a:pt x="398" y="1223"/>
                  </a:lnTo>
                  <a:lnTo>
                    <a:pt x="398" y="1223"/>
                  </a:lnTo>
                  <a:lnTo>
                    <a:pt x="414" y="1232"/>
                  </a:lnTo>
                  <a:lnTo>
                    <a:pt x="429" y="1241"/>
                  </a:lnTo>
                  <a:lnTo>
                    <a:pt x="429" y="1241"/>
                  </a:lnTo>
                  <a:lnTo>
                    <a:pt x="453" y="1253"/>
                  </a:lnTo>
                  <a:lnTo>
                    <a:pt x="477" y="1263"/>
                  </a:lnTo>
                  <a:lnTo>
                    <a:pt x="499" y="1272"/>
                  </a:lnTo>
                  <a:lnTo>
                    <a:pt x="522" y="1280"/>
                  </a:lnTo>
                  <a:lnTo>
                    <a:pt x="522" y="1280"/>
                  </a:lnTo>
                  <a:lnTo>
                    <a:pt x="546" y="1287"/>
                  </a:lnTo>
                  <a:lnTo>
                    <a:pt x="569" y="1293"/>
                  </a:lnTo>
                  <a:lnTo>
                    <a:pt x="592" y="1297"/>
                  </a:lnTo>
                  <a:lnTo>
                    <a:pt x="617" y="1301"/>
                  </a:lnTo>
                  <a:lnTo>
                    <a:pt x="642" y="1304"/>
                  </a:lnTo>
                  <a:lnTo>
                    <a:pt x="668" y="1306"/>
                  </a:lnTo>
                  <a:lnTo>
                    <a:pt x="694" y="1307"/>
                  </a:lnTo>
                  <a:lnTo>
                    <a:pt x="721" y="1309"/>
                  </a:lnTo>
                  <a:lnTo>
                    <a:pt x="721" y="1309"/>
                  </a:lnTo>
                  <a:lnTo>
                    <a:pt x="766" y="1307"/>
                  </a:lnTo>
                  <a:lnTo>
                    <a:pt x="790" y="1307"/>
                  </a:lnTo>
                  <a:lnTo>
                    <a:pt x="813" y="1305"/>
                  </a:lnTo>
                  <a:lnTo>
                    <a:pt x="836" y="1303"/>
                  </a:lnTo>
                  <a:lnTo>
                    <a:pt x="859" y="1300"/>
                  </a:lnTo>
                  <a:lnTo>
                    <a:pt x="880" y="1295"/>
                  </a:lnTo>
                  <a:lnTo>
                    <a:pt x="901" y="1289"/>
                  </a:lnTo>
                  <a:lnTo>
                    <a:pt x="901" y="1289"/>
                  </a:lnTo>
                  <a:lnTo>
                    <a:pt x="947" y="1271"/>
                  </a:lnTo>
                  <a:lnTo>
                    <a:pt x="991" y="1254"/>
                  </a:lnTo>
                  <a:lnTo>
                    <a:pt x="1035" y="1234"/>
                  </a:lnTo>
                  <a:lnTo>
                    <a:pt x="1056" y="1224"/>
                  </a:lnTo>
                  <a:lnTo>
                    <a:pt x="1078" y="1212"/>
                  </a:lnTo>
                  <a:lnTo>
                    <a:pt x="1098" y="1201"/>
                  </a:lnTo>
                  <a:lnTo>
                    <a:pt x="1119" y="1189"/>
                  </a:lnTo>
                  <a:lnTo>
                    <a:pt x="1139" y="1175"/>
                  </a:lnTo>
                  <a:lnTo>
                    <a:pt x="1158" y="1161"/>
                  </a:lnTo>
                  <a:lnTo>
                    <a:pt x="1178" y="1146"/>
                  </a:lnTo>
                  <a:lnTo>
                    <a:pt x="1197" y="1130"/>
                  </a:lnTo>
                  <a:lnTo>
                    <a:pt x="1215" y="1113"/>
                  </a:lnTo>
                  <a:lnTo>
                    <a:pt x="1233" y="1095"/>
                  </a:lnTo>
                  <a:lnTo>
                    <a:pt x="1233" y="1095"/>
                  </a:lnTo>
                  <a:lnTo>
                    <a:pt x="1248" y="1077"/>
                  </a:lnTo>
                  <a:lnTo>
                    <a:pt x="1264" y="1059"/>
                  </a:lnTo>
                  <a:lnTo>
                    <a:pt x="1277" y="1038"/>
                  </a:lnTo>
                  <a:lnTo>
                    <a:pt x="1291" y="1017"/>
                  </a:lnTo>
                  <a:lnTo>
                    <a:pt x="1303" y="996"/>
                  </a:lnTo>
                  <a:lnTo>
                    <a:pt x="1314" y="973"/>
                  </a:lnTo>
                  <a:lnTo>
                    <a:pt x="1325" y="950"/>
                  </a:lnTo>
                  <a:lnTo>
                    <a:pt x="1334" y="927"/>
                  </a:lnTo>
                  <a:lnTo>
                    <a:pt x="1342" y="904"/>
                  </a:lnTo>
                  <a:lnTo>
                    <a:pt x="1348" y="880"/>
                  </a:lnTo>
                  <a:lnTo>
                    <a:pt x="1355" y="855"/>
                  </a:lnTo>
                  <a:lnTo>
                    <a:pt x="1360" y="831"/>
                  </a:lnTo>
                  <a:lnTo>
                    <a:pt x="1363" y="807"/>
                  </a:lnTo>
                  <a:lnTo>
                    <a:pt x="1365" y="783"/>
                  </a:lnTo>
                  <a:lnTo>
                    <a:pt x="1366" y="759"/>
                  </a:lnTo>
                  <a:lnTo>
                    <a:pt x="1365" y="735"/>
                  </a:lnTo>
                  <a:lnTo>
                    <a:pt x="1365" y="735"/>
                  </a:lnTo>
                  <a:lnTo>
                    <a:pt x="1363" y="661"/>
                  </a:lnTo>
                  <a:lnTo>
                    <a:pt x="1363" y="661"/>
                  </a:lnTo>
                  <a:lnTo>
                    <a:pt x="1361" y="605"/>
                  </a:lnTo>
                  <a:lnTo>
                    <a:pt x="1358" y="548"/>
                  </a:lnTo>
                  <a:lnTo>
                    <a:pt x="1358" y="548"/>
                  </a:lnTo>
                  <a:lnTo>
                    <a:pt x="1357" y="538"/>
                  </a:lnTo>
                  <a:lnTo>
                    <a:pt x="1355" y="528"/>
                  </a:lnTo>
                  <a:lnTo>
                    <a:pt x="1350" y="509"/>
                  </a:lnTo>
                  <a:lnTo>
                    <a:pt x="1344" y="491"/>
                  </a:lnTo>
                  <a:lnTo>
                    <a:pt x="1337" y="474"/>
                  </a:lnTo>
                  <a:lnTo>
                    <a:pt x="1337" y="474"/>
                  </a:lnTo>
                  <a:lnTo>
                    <a:pt x="1330" y="455"/>
                  </a:lnTo>
                  <a:lnTo>
                    <a:pt x="1330" y="455"/>
                  </a:lnTo>
                  <a:lnTo>
                    <a:pt x="1326" y="444"/>
                  </a:lnTo>
                  <a:lnTo>
                    <a:pt x="1323" y="434"/>
                  </a:lnTo>
                  <a:lnTo>
                    <a:pt x="1323" y="434"/>
                  </a:lnTo>
                  <a:lnTo>
                    <a:pt x="1319" y="421"/>
                  </a:lnTo>
                  <a:lnTo>
                    <a:pt x="1315" y="410"/>
                  </a:lnTo>
                  <a:lnTo>
                    <a:pt x="1312" y="404"/>
                  </a:lnTo>
                  <a:lnTo>
                    <a:pt x="1309" y="399"/>
                  </a:lnTo>
                  <a:lnTo>
                    <a:pt x="1305" y="393"/>
                  </a:lnTo>
                  <a:lnTo>
                    <a:pt x="1300" y="388"/>
                  </a:lnTo>
                  <a:lnTo>
                    <a:pt x="1300" y="388"/>
                  </a:lnTo>
                  <a:lnTo>
                    <a:pt x="1294" y="382"/>
                  </a:lnTo>
                  <a:lnTo>
                    <a:pt x="1287" y="374"/>
                  </a:lnTo>
                  <a:lnTo>
                    <a:pt x="1277" y="355"/>
                  </a:lnTo>
                  <a:lnTo>
                    <a:pt x="1277" y="355"/>
                  </a:lnTo>
                  <a:lnTo>
                    <a:pt x="1270" y="341"/>
                  </a:lnTo>
                  <a:lnTo>
                    <a:pt x="1266" y="334"/>
                  </a:lnTo>
                  <a:lnTo>
                    <a:pt x="1261" y="328"/>
                  </a:lnTo>
                  <a:lnTo>
                    <a:pt x="1261" y="328"/>
                  </a:lnTo>
                  <a:lnTo>
                    <a:pt x="1252" y="316"/>
                  </a:lnTo>
                  <a:lnTo>
                    <a:pt x="1245" y="303"/>
                  </a:lnTo>
                  <a:lnTo>
                    <a:pt x="1239" y="290"/>
                  </a:lnTo>
                  <a:lnTo>
                    <a:pt x="1234" y="275"/>
                  </a:lnTo>
                  <a:lnTo>
                    <a:pt x="1234" y="275"/>
                  </a:lnTo>
                  <a:lnTo>
                    <a:pt x="1230" y="263"/>
                  </a:lnTo>
                  <a:lnTo>
                    <a:pt x="1223" y="254"/>
                  </a:lnTo>
                  <a:lnTo>
                    <a:pt x="1217" y="245"/>
                  </a:lnTo>
                  <a:lnTo>
                    <a:pt x="1211" y="237"/>
                  </a:lnTo>
                  <a:lnTo>
                    <a:pt x="1203" y="230"/>
                  </a:lnTo>
                  <a:lnTo>
                    <a:pt x="1196" y="223"/>
                  </a:lnTo>
                  <a:lnTo>
                    <a:pt x="1178" y="211"/>
                  </a:lnTo>
                  <a:lnTo>
                    <a:pt x="1178" y="211"/>
                  </a:lnTo>
                  <a:lnTo>
                    <a:pt x="1163" y="199"/>
                  </a:lnTo>
                  <a:lnTo>
                    <a:pt x="1163" y="199"/>
                  </a:lnTo>
                  <a:lnTo>
                    <a:pt x="1151" y="191"/>
                  </a:lnTo>
                  <a:lnTo>
                    <a:pt x="1151" y="191"/>
                  </a:lnTo>
                  <a:lnTo>
                    <a:pt x="1136" y="178"/>
                  </a:lnTo>
                  <a:lnTo>
                    <a:pt x="1119" y="166"/>
                  </a:lnTo>
                  <a:lnTo>
                    <a:pt x="1103" y="156"/>
                  </a:lnTo>
                  <a:lnTo>
                    <a:pt x="1085" y="145"/>
                  </a:lnTo>
                  <a:lnTo>
                    <a:pt x="1085" y="145"/>
                  </a:lnTo>
                  <a:lnTo>
                    <a:pt x="1034" y="122"/>
                  </a:lnTo>
                  <a:lnTo>
                    <a:pt x="986" y="101"/>
                  </a:lnTo>
                  <a:lnTo>
                    <a:pt x="939" y="82"/>
                  </a:lnTo>
                  <a:lnTo>
                    <a:pt x="894" y="68"/>
                  </a:lnTo>
                  <a:lnTo>
                    <a:pt x="851" y="56"/>
                  </a:lnTo>
                  <a:lnTo>
                    <a:pt x="829" y="50"/>
                  </a:lnTo>
                  <a:lnTo>
                    <a:pt x="808" y="46"/>
                  </a:lnTo>
                  <a:lnTo>
                    <a:pt x="788" y="43"/>
                  </a:lnTo>
                  <a:lnTo>
                    <a:pt x="767" y="40"/>
                  </a:lnTo>
                  <a:lnTo>
                    <a:pt x="746" y="38"/>
                  </a:lnTo>
                  <a:lnTo>
                    <a:pt x="727" y="37"/>
                  </a:lnTo>
                  <a:lnTo>
                    <a:pt x="723" y="36"/>
                  </a:lnTo>
                  <a:lnTo>
                    <a:pt x="722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4" name="Freeform 480"/>
            <p:cNvSpPr>
              <a:spLocks noEditPoints="1"/>
            </p:cNvSpPr>
            <p:nvPr/>
          </p:nvSpPr>
          <p:spPr bwMode="auto">
            <a:xfrm>
              <a:off x="6435726" y="3302000"/>
              <a:ext cx="271463" cy="298450"/>
            </a:xfrm>
            <a:custGeom>
              <a:avLst/>
              <a:gdLst/>
              <a:ahLst/>
              <a:cxnLst>
                <a:cxn ang="0">
                  <a:pos x="450" y="557"/>
                </a:cxn>
                <a:cxn ang="0">
                  <a:pos x="366" y="529"/>
                </a:cxn>
                <a:cxn ang="0">
                  <a:pos x="326" y="519"/>
                </a:cxn>
                <a:cxn ang="0">
                  <a:pos x="297" y="505"/>
                </a:cxn>
                <a:cxn ang="0">
                  <a:pos x="230" y="478"/>
                </a:cxn>
                <a:cxn ang="0">
                  <a:pos x="160" y="451"/>
                </a:cxn>
                <a:cxn ang="0">
                  <a:pos x="114" y="440"/>
                </a:cxn>
                <a:cxn ang="0">
                  <a:pos x="85" y="421"/>
                </a:cxn>
                <a:cxn ang="0">
                  <a:pos x="66" y="358"/>
                </a:cxn>
                <a:cxn ang="0">
                  <a:pos x="46" y="269"/>
                </a:cxn>
                <a:cxn ang="0">
                  <a:pos x="21" y="151"/>
                </a:cxn>
                <a:cxn ang="0">
                  <a:pos x="2" y="56"/>
                </a:cxn>
                <a:cxn ang="0">
                  <a:pos x="2" y="16"/>
                </a:cxn>
                <a:cxn ang="0">
                  <a:pos x="17" y="6"/>
                </a:cxn>
                <a:cxn ang="0">
                  <a:pos x="28" y="0"/>
                </a:cxn>
                <a:cxn ang="0">
                  <a:pos x="44" y="4"/>
                </a:cxn>
                <a:cxn ang="0">
                  <a:pos x="56" y="6"/>
                </a:cxn>
                <a:cxn ang="0">
                  <a:pos x="57" y="9"/>
                </a:cxn>
                <a:cxn ang="0">
                  <a:pos x="101" y="30"/>
                </a:cxn>
                <a:cxn ang="0">
                  <a:pos x="231" y="90"/>
                </a:cxn>
                <a:cxn ang="0">
                  <a:pos x="292" y="117"/>
                </a:cxn>
                <a:cxn ang="0">
                  <a:pos x="351" y="157"/>
                </a:cxn>
                <a:cxn ang="0">
                  <a:pos x="373" y="204"/>
                </a:cxn>
                <a:cxn ang="0">
                  <a:pos x="430" y="337"/>
                </a:cxn>
                <a:cxn ang="0">
                  <a:pos x="461" y="401"/>
                </a:cxn>
                <a:cxn ang="0">
                  <a:pos x="495" y="472"/>
                </a:cxn>
                <a:cxn ang="0">
                  <a:pos x="503" y="509"/>
                </a:cxn>
                <a:cxn ang="0">
                  <a:pos x="509" y="528"/>
                </a:cxn>
                <a:cxn ang="0">
                  <a:pos x="513" y="540"/>
                </a:cxn>
                <a:cxn ang="0">
                  <a:pos x="504" y="558"/>
                </a:cxn>
                <a:cxn ang="0">
                  <a:pos x="492" y="560"/>
                </a:cxn>
                <a:cxn ang="0">
                  <a:pos x="481" y="563"/>
                </a:cxn>
                <a:cxn ang="0">
                  <a:pos x="43" y="61"/>
                </a:cxn>
                <a:cxn ang="0">
                  <a:pos x="48" y="100"/>
                </a:cxn>
                <a:cxn ang="0">
                  <a:pos x="58" y="147"/>
                </a:cxn>
                <a:cxn ang="0">
                  <a:pos x="65" y="173"/>
                </a:cxn>
                <a:cxn ang="0">
                  <a:pos x="73" y="224"/>
                </a:cxn>
                <a:cxn ang="0">
                  <a:pos x="93" y="310"/>
                </a:cxn>
                <a:cxn ang="0">
                  <a:pos x="112" y="374"/>
                </a:cxn>
                <a:cxn ang="0">
                  <a:pos x="121" y="403"/>
                </a:cxn>
                <a:cxn ang="0">
                  <a:pos x="188" y="424"/>
                </a:cxn>
                <a:cxn ang="0">
                  <a:pos x="235" y="443"/>
                </a:cxn>
                <a:cxn ang="0">
                  <a:pos x="283" y="461"/>
                </a:cxn>
                <a:cxn ang="0">
                  <a:pos x="325" y="478"/>
                </a:cxn>
                <a:cxn ang="0">
                  <a:pos x="386" y="498"/>
                </a:cxn>
                <a:cxn ang="0">
                  <a:pos x="463" y="524"/>
                </a:cxn>
                <a:cxn ang="0">
                  <a:pos x="468" y="507"/>
                </a:cxn>
                <a:cxn ang="0">
                  <a:pos x="432" y="419"/>
                </a:cxn>
                <a:cxn ang="0">
                  <a:pos x="405" y="371"/>
                </a:cxn>
                <a:cxn ang="0">
                  <a:pos x="374" y="304"/>
                </a:cxn>
                <a:cxn ang="0">
                  <a:pos x="338" y="213"/>
                </a:cxn>
                <a:cxn ang="0">
                  <a:pos x="325" y="186"/>
                </a:cxn>
                <a:cxn ang="0">
                  <a:pos x="272" y="151"/>
                </a:cxn>
                <a:cxn ang="0">
                  <a:pos x="207" y="120"/>
                </a:cxn>
                <a:cxn ang="0">
                  <a:pos x="96" y="66"/>
                </a:cxn>
                <a:cxn ang="0">
                  <a:pos x="38" y="42"/>
                </a:cxn>
              </a:cxnLst>
              <a:rect l="0" t="0" r="r" b="b"/>
              <a:pathLst>
                <a:path w="513" h="563">
                  <a:moveTo>
                    <a:pt x="481" y="563"/>
                  </a:moveTo>
                  <a:lnTo>
                    <a:pt x="481" y="563"/>
                  </a:lnTo>
                  <a:lnTo>
                    <a:pt x="477" y="562"/>
                  </a:lnTo>
                  <a:lnTo>
                    <a:pt x="477" y="562"/>
                  </a:lnTo>
                  <a:lnTo>
                    <a:pt x="450" y="557"/>
                  </a:lnTo>
                  <a:lnTo>
                    <a:pt x="423" y="551"/>
                  </a:lnTo>
                  <a:lnTo>
                    <a:pt x="398" y="542"/>
                  </a:lnTo>
                  <a:lnTo>
                    <a:pt x="376" y="533"/>
                  </a:lnTo>
                  <a:lnTo>
                    <a:pt x="376" y="533"/>
                  </a:lnTo>
                  <a:lnTo>
                    <a:pt x="366" y="529"/>
                  </a:lnTo>
                  <a:lnTo>
                    <a:pt x="352" y="524"/>
                  </a:lnTo>
                  <a:lnTo>
                    <a:pt x="338" y="521"/>
                  </a:lnTo>
                  <a:lnTo>
                    <a:pt x="331" y="520"/>
                  </a:lnTo>
                  <a:lnTo>
                    <a:pt x="326" y="519"/>
                  </a:lnTo>
                  <a:lnTo>
                    <a:pt x="326" y="519"/>
                  </a:lnTo>
                  <a:lnTo>
                    <a:pt x="320" y="519"/>
                  </a:lnTo>
                  <a:lnTo>
                    <a:pt x="315" y="516"/>
                  </a:lnTo>
                  <a:lnTo>
                    <a:pt x="305" y="510"/>
                  </a:lnTo>
                  <a:lnTo>
                    <a:pt x="305" y="510"/>
                  </a:lnTo>
                  <a:lnTo>
                    <a:pt x="297" y="505"/>
                  </a:lnTo>
                  <a:lnTo>
                    <a:pt x="287" y="501"/>
                  </a:lnTo>
                  <a:lnTo>
                    <a:pt x="287" y="501"/>
                  </a:lnTo>
                  <a:lnTo>
                    <a:pt x="273" y="497"/>
                  </a:lnTo>
                  <a:lnTo>
                    <a:pt x="258" y="491"/>
                  </a:lnTo>
                  <a:lnTo>
                    <a:pt x="230" y="478"/>
                  </a:lnTo>
                  <a:lnTo>
                    <a:pt x="230" y="478"/>
                  </a:lnTo>
                  <a:lnTo>
                    <a:pt x="213" y="470"/>
                  </a:lnTo>
                  <a:lnTo>
                    <a:pt x="195" y="463"/>
                  </a:lnTo>
                  <a:lnTo>
                    <a:pt x="178" y="457"/>
                  </a:lnTo>
                  <a:lnTo>
                    <a:pt x="160" y="451"/>
                  </a:lnTo>
                  <a:lnTo>
                    <a:pt x="160" y="451"/>
                  </a:lnTo>
                  <a:lnTo>
                    <a:pt x="150" y="449"/>
                  </a:lnTo>
                  <a:lnTo>
                    <a:pt x="150" y="449"/>
                  </a:lnTo>
                  <a:lnTo>
                    <a:pt x="132" y="446"/>
                  </a:lnTo>
                  <a:lnTo>
                    <a:pt x="114" y="440"/>
                  </a:lnTo>
                  <a:lnTo>
                    <a:pt x="105" y="437"/>
                  </a:lnTo>
                  <a:lnTo>
                    <a:pt x="96" y="433"/>
                  </a:lnTo>
                  <a:lnTo>
                    <a:pt x="90" y="428"/>
                  </a:lnTo>
                  <a:lnTo>
                    <a:pt x="85" y="421"/>
                  </a:lnTo>
                  <a:lnTo>
                    <a:pt x="85" y="421"/>
                  </a:lnTo>
                  <a:lnTo>
                    <a:pt x="82" y="415"/>
                  </a:lnTo>
                  <a:lnTo>
                    <a:pt x="79" y="408"/>
                  </a:lnTo>
                  <a:lnTo>
                    <a:pt x="74" y="391"/>
                  </a:lnTo>
                  <a:lnTo>
                    <a:pt x="70" y="375"/>
                  </a:lnTo>
                  <a:lnTo>
                    <a:pt x="66" y="358"/>
                  </a:lnTo>
                  <a:lnTo>
                    <a:pt x="66" y="358"/>
                  </a:lnTo>
                  <a:lnTo>
                    <a:pt x="61" y="332"/>
                  </a:lnTo>
                  <a:lnTo>
                    <a:pt x="57" y="315"/>
                  </a:lnTo>
                  <a:lnTo>
                    <a:pt x="57" y="315"/>
                  </a:lnTo>
                  <a:lnTo>
                    <a:pt x="46" y="269"/>
                  </a:lnTo>
                  <a:lnTo>
                    <a:pt x="41" y="245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29" y="186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4" y="119"/>
                  </a:lnTo>
                  <a:lnTo>
                    <a:pt x="6" y="88"/>
                  </a:lnTo>
                  <a:lnTo>
                    <a:pt x="4" y="71"/>
                  </a:lnTo>
                  <a:lnTo>
                    <a:pt x="2" y="56"/>
                  </a:lnTo>
                  <a:lnTo>
                    <a:pt x="1" y="39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4" y="4"/>
                  </a:lnTo>
                  <a:lnTo>
                    <a:pt x="47" y="8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4" y="8"/>
                  </a:lnTo>
                  <a:lnTo>
                    <a:pt x="53" y="8"/>
                  </a:lnTo>
                  <a:lnTo>
                    <a:pt x="53" y="8"/>
                  </a:lnTo>
                  <a:lnTo>
                    <a:pt x="57" y="9"/>
                  </a:lnTo>
                  <a:lnTo>
                    <a:pt x="73" y="16"/>
                  </a:lnTo>
                  <a:lnTo>
                    <a:pt x="73" y="16"/>
                  </a:lnTo>
                  <a:lnTo>
                    <a:pt x="87" y="23"/>
                  </a:lnTo>
                  <a:lnTo>
                    <a:pt x="101" y="30"/>
                  </a:lnTo>
                  <a:lnTo>
                    <a:pt x="101" y="30"/>
                  </a:lnTo>
                  <a:lnTo>
                    <a:pt x="126" y="42"/>
                  </a:lnTo>
                  <a:lnTo>
                    <a:pt x="150" y="53"/>
                  </a:lnTo>
                  <a:lnTo>
                    <a:pt x="150" y="53"/>
                  </a:lnTo>
                  <a:lnTo>
                    <a:pt x="190" y="71"/>
                  </a:lnTo>
                  <a:lnTo>
                    <a:pt x="231" y="90"/>
                  </a:lnTo>
                  <a:lnTo>
                    <a:pt x="231" y="90"/>
                  </a:lnTo>
                  <a:lnTo>
                    <a:pt x="245" y="97"/>
                  </a:lnTo>
                  <a:lnTo>
                    <a:pt x="262" y="104"/>
                  </a:lnTo>
                  <a:lnTo>
                    <a:pt x="262" y="104"/>
                  </a:lnTo>
                  <a:lnTo>
                    <a:pt x="292" y="117"/>
                  </a:lnTo>
                  <a:lnTo>
                    <a:pt x="307" y="125"/>
                  </a:lnTo>
                  <a:lnTo>
                    <a:pt x="321" y="133"/>
                  </a:lnTo>
                  <a:lnTo>
                    <a:pt x="335" y="142"/>
                  </a:lnTo>
                  <a:lnTo>
                    <a:pt x="346" y="152"/>
                  </a:lnTo>
                  <a:lnTo>
                    <a:pt x="351" y="157"/>
                  </a:lnTo>
                  <a:lnTo>
                    <a:pt x="356" y="163"/>
                  </a:lnTo>
                  <a:lnTo>
                    <a:pt x="359" y="169"/>
                  </a:lnTo>
                  <a:lnTo>
                    <a:pt x="362" y="176"/>
                  </a:lnTo>
                  <a:lnTo>
                    <a:pt x="373" y="204"/>
                  </a:lnTo>
                  <a:lnTo>
                    <a:pt x="373" y="204"/>
                  </a:lnTo>
                  <a:lnTo>
                    <a:pt x="404" y="282"/>
                  </a:lnTo>
                  <a:lnTo>
                    <a:pt x="404" y="282"/>
                  </a:lnTo>
                  <a:lnTo>
                    <a:pt x="410" y="296"/>
                  </a:lnTo>
                  <a:lnTo>
                    <a:pt x="416" y="310"/>
                  </a:lnTo>
                  <a:lnTo>
                    <a:pt x="430" y="337"/>
                  </a:lnTo>
                  <a:lnTo>
                    <a:pt x="430" y="337"/>
                  </a:lnTo>
                  <a:lnTo>
                    <a:pt x="441" y="358"/>
                  </a:lnTo>
                  <a:lnTo>
                    <a:pt x="452" y="381"/>
                  </a:lnTo>
                  <a:lnTo>
                    <a:pt x="452" y="381"/>
                  </a:lnTo>
                  <a:lnTo>
                    <a:pt x="461" y="401"/>
                  </a:lnTo>
                  <a:lnTo>
                    <a:pt x="471" y="420"/>
                  </a:lnTo>
                  <a:lnTo>
                    <a:pt x="471" y="420"/>
                  </a:lnTo>
                  <a:lnTo>
                    <a:pt x="484" y="445"/>
                  </a:lnTo>
                  <a:lnTo>
                    <a:pt x="490" y="459"/>
                  </a:lnTo>
                  <a:lnTo>
                    <a:pt x="495" y="472"/>
                  </a:lnTo>
                  <a:lnTo>
                    <a:pt x="495" y="472"/>
                  </a:lnTo>
                  <a:lnTo>
                    <a:pt x="499" y="484"/>
                  </a:lnTo>
                  <a:lnTo>
                    <a:pt x="501" y="497"/>
                  </a:lnTo>
                  <a:lnTo>
                    <a:pt x="501" y="497"/>
                  </a:lnTo>
                  <a:lnTo>
                    <a:pt x="503" y="509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9" y="527"/>
                  </a:lnTo>
                  <a:lnTo>
                    <a:pt x="509" y="527"/>
                  </a:lnTo>
                  <a:lnTo>
                    <a:pt x="509" y="528"/>
                  </a:lnTo>
                  <a:lnTo>
                    <a:pt x="508" y="529"/>
                  </a:lnTo>
                  <a:lnTo>
                    <a:pt x="508" y="529"/>
                  </a:lnTo>
                  <a:lnTo>
                    <a:pt x="510" y="532"/>
                  </a:lnTo>
                  <a:lnTo>
                    <a:pt x="512" y="535"/>
                  </a:lnTo>
                  <a:lnTo>
                    <a:pt x="513" y="540"/>
                  </a:lnTo>
                  <a:lnTo>
                    <a:pt x="513" y="545"/>
                  </a:lnTo>
                  <a:lnTo>
                    <a:pt x="512" y="549"/>
                  </a:lnTo>
                  <a:lnTo>
                    <a:pt x="512" y="549"/>
                  </a:lnTo>
                  <a:lnTo>
                    <a:pt x="508" y="554"/>
                  </a:lnTo>
                  <a:lnTo>
                    <a:pt x="504" y="558"/>
                  </a:lnTo>
                  <a:lnTo>
                    <a:pt x="499" y="560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5" y="561"/>
                  </a:lnTo>
                  <a:lnTo>
                    <a:pt x="492" y="560"/>
                  </a:lnTo>
                  <a:lnTo>
                    <a:pt x="490" y="560"/>
                  </a:lnTo>
                  <a:lnTo>
                    <a:pt x="489" y="561"/>
                  </a:lnTo>
                  <a:lnTo>
                    <a:pt x="489" y="561"/>
                  </a:lnTo>
                  <a:lnTo>
                    <a:pt x="485" y="562"/>
                  </a:lnTo>
                  <a:lnTo>
                    <a:pt x="481" y="563"/>
                  </a:lnTo>
                  <a:lnTo>
                    <a:pt x="481" y="563"/>
                  </a:lnTo>
                  <a:close/>
                  <a:moveTo>
                    <a:pt x="41" y="52"/>
                  </a:moveTo>
                  <a:lnTo>
                    <a:pt x="41" y="52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6" y="75"/>
                  </a:lnTo>
                  <a:lnTo>
                    <a:pt x="46" y="75"/>
                  </a:lnTo>
                  <a:lnTo>
                    <a:pt x="47" y="88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50" y="115"/>
                  </a:lnTo>
                  <a:lnTo>
                    <a:pt x="52" y="129"/>
                  </a:lnTo>
                  <a:lnTo>
                    <a:pt x="52" y="129"/>
                  </a:lnTo>
                  <a:lnTo>
                    <a:pt x="55" y="137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62" y="160"/>
                  </a:lnTo>
                  <a:lnTo>
                    <a:pt x="64" y="166"/>
                  </a:lnTo>
                  <a:lnTo>
                    <a:pt x="65" y="173"/>
                  </a:lnTo>
                  <a:lnTo>
                    <a:pt x="65" y="173"/>
                  </a:lnTo>
                  <a:lnTo>
                    <a:pt x="65" y="183"/>
                  </a:lnTo>
                  <a:lnTo>
                    <a:pt x="67" y="197"/>
                  </a:lnTo>
                  <a:lnTo>
                    <a:pt x="69" y="212"/>
                  </a:lnTo>
                  <a:lnTo>
                    <a:pt x="73" y="224"/>
                  </a:lnTo>
                  <a:lnTo>
                    <a:pt x="73" y="224"/>
                  </a:lnTo>
                  <a:lnTo>
                    <a:pt x="78" y="239"/>
                  </a:lnTo>
                  <a:lnTo>
                    <a:pt x="82" y="254"/>
                  </a:lnTo>
                  <a:lnTo>
                    <a:pt x="88" y="284"/>
                  </a:lnTo>
                  <a:lnTo>
                    <a:pt x="88" y="284"/>
                  </a:lnTo>
                  <a:lnTo>
                    <a:pt x="93" y="310"/>
                  </a:lnTo>
                  <a:lnTo>
                    <a:pt x="100" y="336"/>
                  </a:lnTo>
                  <a:lnTo>
                    <a:pt x="100" y="336"/>
                  </a:lnTo>
                  <a:lnTo>
                    <a:pt x="105" y="349"/>
                  </a:lnTo>
                  <a:lnTo>
                    <a:pt x="105" y="349"/>
                  </a:lnTo>
                  <a:lnTo>
                    <a:pt x="112" y="374"/>
                  </a:lnTo>
                  <a:lnTo>
                    <a:pt x="115" y="386"/>
                  </a:lnTo>
                  <a:lnTo>
                    <a:pt x="118" y="399"/>
                  </a:lnTo>
                  <a:lnTo>
                    <a:pt x="118" y="402"/>
                  </a:lnTo>
                  <a:lnTo>
                    <a:pt x="121" y="403"/>
                  </a:lnTo>
                  <a:lnTo>
                    <a:pt x="121" y="403"/>
                  </a:lnTo>
                  <a:lnTo>
                    <a:pt x="132" y="408"/>
                  </a:lnTo>
                  <a:lnTo>
                    <a:pt x="145" y="412"/>
                  </a:lnTo>
                  <a:lnTo>
                    <a:pt x="170" y="418"/>
                  </a:lnTo>
                  <a:lnTo>
                    <a:pt x="170" y="418"/>
                  </a:lnTo>
                  <a:lnTo>
                    <a:pt x="188" y="424"/>
                  </a:lnTo>
                  <a:lnTo>
                    <a:pt x="206" y="430"/>
                  </a:lnTo>
                  <a:lnTo>
                    <a:pt x="206" y="430"/>
                  </a:lnTo>
                  <a:lnTo>
                    <a:pt x="221" y="436"/>
                  </a:lnTo>
                  <a:lnTo>
                    <a:pt x="235" y="443"/>
                  </a:lnTo>
                  <a:lnTo>
                    <a:pt x="235" y="443"/>
                  </a:lnTo>
                  <a:lnTo>
                    <a:pt x="259" y="453"/>
                  </a:lnTo>
                  <a:lnTo>
                    <a:pt x="259" y="453"/>
                  </a:lnTo>
                  <a:lnTo>
                    <a:pt x="271" y="458"/>
                  </a:lnTo>
                  <a:lnTo>
                    <a:pt x="283" y="461"/>
                  </a:lnTo>
                  <a:lnTo>
                    <a:pt x="283" y="461"/>
                  </a:lnTo>
                  <a:lnTo>
                    <a:pt x="301" y="466"/>
                  </a:lnTo>
                  <a:lnTo>
                    <a:pt x="308" y="469"/>
                  </a:lnTo>
                  <a:lnTo>
                    <a:pt x="315" y="472"/>
                  </a:lnTo>
                  <a:lnTo>
                    <a:pt x="315" y="472"/>
                  </a:lnTo>
                  <a:lnTo>
                    <a:pt x="325" y="478"/>
                  </a:lnTo>
                  <a:lnTo>
                    <a:pt x="335" y="482"/>
                  </a:lnTo>
                  <a:lnTo>
                    <a:pt x="356" y="489"/>
                  </a:lnTo>
                  <a:lnTo>
                    <a:pt x="356" y="489"/>
                  </a:lnTo>
                  <a:lnTo>
                    <a:pt x="371" y="493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406" y="507"/>
                  </a:lnTo>
                  <a:lnTo>
                    <a:pt x="427" y="514"/>
                  </a:lnTo>
                  <a:lnTo>
                    <a:pt x="446" y="520"/>
                  </a:lnTo>
                  <a:lnTo>
                    <a:pt x="463" y="524"/>
                  </a:lnTo>
                  <a:lnTo>
                    <a:pt x="471" y="525"/>
                  </a:lnTo>
                  <a:lnTo>
                    <a:pt x="470" y="516"/>
                  </a:lnTo>
                  <a:lnTo>
                    <a:pt x="470" y="516"/>
                  </a:lnTo>
                  <a:lnTo>
                    <a:pt x="468" y="507"/>
                  </a:lnTo>
                  <a:lnTo>
                    <a:pt x="468" y="507"/>
                  </a:lnTo>
                  <a:lnTo>
                    <a:pt x="465" y="496"/>
                  </a:lnTo>
                  <a:lnTo>
                    <a:pt x="462" y="484"/>
                  </a:lnTo>
                  <a:lnTo>
                    <a:pt x="453" y="463"/>
                  </a:lnTo>
                  <a:lnTo>
                    <a:pt x="442" y="441"/>
                  </a:lnTo>
                  <a:lnTo>
                    <a:pt x="432" y="419"/>
                  </a:lnTo>
                  <a:lnTo>
                    <a:pt x="432" y="419"/>
                  </a:lnTo>
                  <a:lnTo>
                    <a:pt x="422" y="400"/>
                  </a:lnTo>
                  <a:lnTo>
                    <a:pt x="422" y="400"/>
                  </a:lnTo>
                  <a:lnTo>
                    <a:pt x="413" y="385"/>
                  </a:lnTo>
                  <a:lnTo>
                    <a:pt x="405" y="371"/>
                  </a:lnTo>
                  <a:lnTo>
                    <a:pt x="405" y="371"/>
                  </a:lnTo>
                  <a:lnTo>
                    <a:pt x="391" y="344"/>
                  </a:lnTo>
                  <a:lnTo>
                    <a:pt x="384" y="332"/>
                  </a:lnTo>
                  <a:lnTo>
                    <a:pt x="379" y="317"/>
                  </a:lnTo>
                  <a:lnTo>
                    <a:pt x="374" y="304"/>
                  </a:lnTo>
                  <a:lnTo>
                    <a:pt x="374" y="304"/>
                  </a:lnTo>
                  <a:lnTo>
                    <a:pt x="367" y="280"/>
                  </a:lnTo>
                  <a:lnTo>
                    <a:pt x="359" y="257"/>
                  </a:lnTo>
                  <a:lnTo>
                    <a:pt x="349" y="234"/>
                  </a:lnTo>
                  <a:lnTo>
                    <a:pt x="338" y="213"/>
                  </a:lnTo>
                  <a:lnTo>
                    <a:pt x="338" y="213"/>
                  </a:lnTo>
                  <a:lnTo>
                    <a:pt x="332" y="201"/>
                  </a:lnTo>
                  <a:lnTo>
                    <a:pt x="332" y="201"/>
                  </a:lnTo>
                  <a:lnTo>
                    <a:pt x="329" y="193"/>
                  </a:lnTo>
                  <a:lnTo>
                    <a:pt x="325" y="186"/>
                  </a:lnTo>
                  <a:lnTo>
                    <a:pt x="318" y="179"/>
                  </a:lnTo>
                  <a:lnTo>
                    <a:pt x="310" y="171"/>
                  </a:lnTo>
                  <a:lnTo>
                    <a:pt x="310" y="171"/>
                  </a:lnTo>
                  <a:lnTo>
                    <a:pt x="292" y="161"/>
                  </a:lnTo>
                  <a:lnTo>
                    <a:pt x="272" y="151"/>
                  </a:lnTo>
                  <a:lnTo>
                    <a:pt x="266" y="147"/>
                  </a:lnTo>
                  <a:lnTo>
                    <a:pt x="266" y="147"/>
                  </a:lnTo>
                  <a:lnTo>
                    <a:pt x="236" y="132"/>
                  </a:lnTo>
                  <a:lnTo>
                    <a:pt x="207" y="120"/>
                  </a:lnTo>
                  <a:lnTo>
                    <a:pt x="207" y="120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25" y="81"/>
                  </a:lnTo>
                  <a:lnTo>
                    <a:pt x="125" y="81"/>
                  </a:lnTo>
                  <a:lnTo>
                    <a:pt x="96" y="66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56" y="48"/>
                  </a:lnTo>
                  <a:lnTo>
                    <a:pt x="47" y="45"/>
                  </a:lnTo>
                  <a:lnTo>
                    <a:pt x="38" y="42"/>
                  </a:lnTo>
                  <a:lnTo>
                    <a:pt x="41" y="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5" name="Freeform 481"/>
            <p:cNvSpPr>
              <a:spLocks noEditPoints="1"/>
            </p:cNvSpPr>
            <p:nvPr/>
          </p:nvSpPr>
          <p:spPr bwMode="auto">
            <a:xfrm>
              <a:off x="6511926" y="3416300"/>
              <a:ext cx="96838" cy="87313"/>
            </a:xfrm>
            <a:custGeom>
              <a:avLst/>
              <a:gdLst/>
              <a:ahLst/>
              <a:cxnLst>
                <a:cxn ang="0">
                  <a:pos x="97" y="165"/>
                </a:cxn>
                <a:cxn ang="0">
                  <a:pos x="87" y="164"/>
                </a:cxn>
                <a:cxn ang="0">
                  <a:pos x="81" y="163"/>
                </a:cxn>
                <a:cxn ang="0">
                  <a:pos x="60" y="156"/>
                </a:cxn>
                <a:cxn ang="0">
                  <a:pos x="31" y="139"/>
                </a:cxn>
                <a:cxn ang="0">
                  <a:pos x="10" y="118"/>
                </a:cxn>
                <a:cxn ang="0">
                  <a:pos x="4" y="105"/>
                </a:cxn>
                <a:cxn ang="0">
                  <a:pos x="0" y="85"/>
                </a:cxn>
                <a:cxn ang="0">
                  <a:pos x="2" y="64"/>
                </a:cxn>
                <a:cxn ang="0">
                  <a:pos x="8" y="48"/>
                </a:cxn>
                <a:cxn ang="0">
                  <a:pos x="27" y="26"/>
                </a:cxn>
                <a:cxn ang="0">
                  <a:pos x="47" y="8"/>
                </a:cxn>
                <a:cxn ang="0">
                  <a:pos x="68" y="1"/>
                </a:cxn>
                <a:cxn ang="0">
                  <a:pos x="88" y="1"/>
                </a:cxn>
                <a:cxn ang="0">
                  <a:pos x="120" y="8"/>
                </a:cxn>
                <a:cxn ang="0">
                  <a:pos x="136" y="17"/>
                </a:cxn>
                <a:cxn ang="0">
                  <a:pos x="159" y="38"/>
                </a:cxn>
                <a:cxn ang="0">
                  <a:pos x="175" y="62"/>
                </a:cxn>
                <a:cxn ang="0">
                  <a:pos x="182" y="78"/>
                </a:cxn>
                <a:cxn ang="0">
                  <a:pos x="185" y="106"/>
                </a:cxn>
                <a:cxn ang="0">
                  <a:pos x="183" y="132"/>
                </a:cxn>
                <a:cxn ang="0">
                  <a:pos x="176" y="146"/>
                </a:cxn>
                <a:cxn ang="0">
                  <a:pos x="165" y="155"/>
                </a:cxn>
                <a:cxn ang="0">
                  <a:pos x="134" y="164"/>
                </a:cxn>
                <a:cxn ang="0">
                  <a:pos x="110" y="165"/>
                </a:cxn>
                <a:cxn ang="0">
                  <a:pos x="75" y="39"/>
                </a:cxn>
                <a:cxn ang="0">
                  <a:pos x="59" y="46"/>
                </a:cxn>
                <a:cxn ang="0">
                  <a:pos x="43" y="64"/>
                </a:cxn>
                <a:cxn ang="0">
                  <a:pos x="37" y="79"/>
                </a:cxn>
                <a:cxn ang="0">
                  <a:pos x="39" y="96"/>
                </a:cxn>
                <a:cxn ang="0">
                  <a:pos x="55" y="113"/>
                </a:cxn>
                <a:cxn ang="0">
                  <a:pos x="77" y="125"/>
                </a:cxn>
                <a:cxn ang="0">
                  <a:pos x="94" y="129"/>
                </a:cxn>
                <a:cxn ang="0">
                  <a:pos x="102" y="129"/>
                </a:cxn>
                <a:cxn ang="0">
                  <a:pos x="131" y="129"/>
                </a:cxn>
                <a:cxn ang="0">
                  <a:pos x="142" y="126"/>
                </a:cxn>
                <a:cxn ang="0">
                  <a:pos x="149" y="119"/>
                </a:cxn>
                <a:cxn ang="0">
                  <a:pos x="147" y="97"/>
                </a:cxn>
                <a:cxn ang="0">
                  <a:pos x="145" y="86"/>
                </a:cxn>
                <a:cxn ang="0">
                  <a:pos x="132" y="65"/>
                </a:cxn>
                <a:cxn ang="0">
                  <a:pos x="118" y="52"/>
                </a:cxn>
                <a:cxn ang="0">
                  <a:pos x="101" y="41"/>
                </a:cxn>
                <a:cxn ang="0">
                  <a:pos x="84" y="38"/>
                </a:cxn>
              </a:cxnLst>
              <a:rect l="0" t="0" r="r" b="b"/>
              <a:pathLst>
                <a:path w="185" h="165">
                  <a:moveTo>
                    <a:pt x="110" y="165"/>
                  </a:moveTo>
                  <a:lnTo>
                    <a:pt x="110" y="165"/>
                  </a:lnTo>
                  <a:lnTo>
                    <a:pt x="97" y="165"/>
                  </a:lnTo>
                  <a:lnTo>
                    <a:pt x="91" y="165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2" y="163"/>
                  </a:lnTo>
                  <a:lnTo>
                    <a:pt x="82" y="163"/>
                  </a:lnTo>
                  <a:lnTo>
                    <a:pt x="81" y="163"/>
                  </a:lnTo>
                  <a:lnTo>
                    <a:pt x="81" y="163"/>
                  </a:lnTo>
                  <a:lnTo>
                    <a:pt x="70" y="160"/>
                  </a:lnTo>
                  <a:lnTo>
                    <a:pt x="60" y="156"/>
                  </a:lnTo>
                  <a:lnTo>
                    <a:pt x="49" y="152"/>
                  </a:lnTo>
                  <a:lnTo>
                    <a:pt x="39" y="146"/>
                  </a:lnTo>
                  <a:lnTo>
                    <a:pt x="31" y="139"/>
                  </a:lnTo>
                  <a:lnTo>
                    <a:pt x="22" y="133"/>
                  </a:lnTo>
                  <a:lnTo>
                    <a:pt x="16" y="126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7" y="111"/>
                  </a:lnTo>
                  <a:lnTo>
                    <a:pt x="4" y="105"/>
                  </a:lnTo>
                  <a:lnTo>
                    <a:pt x="2" y="99"/>
                  </a:lnTo>
                  <a:lnTo>
                    <a:pt x="1" y="92"/>
                  </a:lnTo>
                  <a:lnTo>
                    <a:pt x="0" y="85"/>
                  </a:lnTo>
                  <a:lnTo>
                    <a:pt x="0" y="78"/>
                  </a:lnTo>
                  <a:lnTo>
                    <a:pt x="1" y="7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5" y="56"/>
                  </a:lnTo>
                  <a:lnTo>
                    <a:pt x="8" y="48"/>
                  </a:lnTo>
                  <a:lnTo>
                    <a:pt x="13" y="40"/>
                  </a:lnTo>
                  <a:lnTo>
                    <a:pt x="19" y="33"/>
                  </a:lnTo>
                  <a:lnTo>
                    <a:pt x="27" y="26"/>
                  </a:lnTo>
                  <a:lnTo>
                    <a:pt x="33" y="19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3" y="5"/>
                  </a:lnTo>
                  <a:lnTo>
                    <a:pt x="61" y="2"/>
                  </a:lnTo>
                  <a:lnTo>
                    <a:pt x="68" y="1"/>
                  </a:lnTo>
                  <a:lnTo>
                    <a:pt x="77" y="0"/>
                  </a:lnTo>
                  <a:lnTo>
                    <a:pt x="77" y="0"/>
                  </a:lnTo>
                  <a:lnTo>
                    <a:pt x="88" y="1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6" y="17"/>
                  </a:lnTo>
                  <a:lnTo>
                    <a:pt x="144" y="24"/>
                  </a:lnTo>
                  <a:lnTo>
                    <a:pt x="152" y="31"/>
                  </a:lnTo>
                  <a:lnTo>
                    <a:pt x="159" y="38"/>
                  </a:lnTo>
                  <a:lnTo>
                    <a:pt x="166" y="46"/>
                  </a:lnTo>
                  <a:lnTo>
                    <a:pt x="171" y="54"/>
                  </a:lnTo>
                  <a:lnTo>
                    <a:pt x="175" y="62"/>
                  </a:lnTo>
                  <a:lnTo>
                    <a:pt x="175" y="62"/>
                  </a:lnTo>
                  <a:lnTo>
                    <a:pt x="178" y="69"/>
                  </a:lnTo>
                  <a:lnTo>
                    <a:pt x="182" y="78"/>
                  </a:lnTo>
                  <a:lnTo>
                    <a:pt x="184" y="88"/>
                  </a:lnTo>
                  <a:lnTo>
                    <a:pt x="185" y="97"/>
                  </a:lnTo>
                  <a:lnTo>
                    <a:pt x="185" y="106"/>
                  </a:lnTo>
                  <a:lnTo>
                    <a:pt x="185" y="116"/>
                  </a:lnTo>
                  <a:lnTo>
                    <a:pt x="183" y="132"/>
                  </a:lnTo>
                  <a:lnTo>
                    <a:pt x="183" y="132"/>
                  </a:lnTo>
                  <a:lnTo>
                    <a:pt x="182" y="137"/>
                  </a:lnTo>
                  <a:lnTo>
                    <a:pt x="178" y="141"/>
                  </a:lnTo>
                  <a:lnTo>
                    <a:pt x="176" y="146"/>
                  </a:lnTo>
                  <a:lnTo>
                    <a:pt x="173" y="150"/>
                  </a:lnTo>
                  <a:lnTo>
                    <a:pt x="169" y="153"/>
                  </a:lnTo>
                  <a:lnTo>
                    <a:pt x="165" y="155"/>
                  </a:lnTo>
                  <a:lnTo>
                    <a:pt x="156" y="160"/>
                  </a:lnTo>
                  <a:lnTo>
                    <a:pt x="145" y="162"/>
                  </a:lnTo>
                  <a:lnTo>
                    <a:pt x="134" y="164"/>
                  </a:lnTo>
                  <a:lnTo>
                    <a:pt x="123" y="165"/>
                  </a:lnTo>
                  <a:lnTo>
                    <a:pt x="110" y="165"/>
                  </a:lnTo>
                  <a:lnTo>
                    <a:pt x="110" y="165"/>
                  </a:lnTo>
                  <a:close/>
                  <a:moveTo>
                    <a:pt x="84" y="38"/>
                  </a:moveTo>
                  <a:lnTo>
                    <a:pt x="84" y="38"/>
                  </a:lnTo>
                  <a:lnTo>
                    <a:pt x="75" y="39"/>
                  </a:lnTo>
                  <a:lnTo>
                    <a:pt x="70" y="40"/>
                  </a:lnTo>
                  <a:lnTo>
                    <a:pt x="65" y="43"/>
                  </a:lnTo>
                  <a:lnTo>
                    <a:pt x="59" y="46"/>
                  </a:lnTo>
                  <a:lnTo>
                    <a:pt x="53" y="50"/>
                  </a:lnTo>
                  <a:lnTo>
                    <a:pt x="48" y="57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39" y="72"/>
                  </a:lnTo>
                  <a:lnTo>
                    <a:pt x="37" y="79"/>
                  </a:lnTo>
                  <a:lnTo>
                    <a:pt x="37" y="88"/>
                  </a:lnTo>
                  <a:lnTo>
                    <a:pt x="39" y="96"/>
                  </a:lnTo>
                  <a:lnTo>
                    <a:pt x="39" y="96"/>
                  </a:lnTo>
                  <a:lnTo>
                    <a:pt x="43" y="102"/>
                  </a:lnTo>
                  <a:lnTo>
                    <a:pt x="48" y="108"/>
                  </a:lnTo>
                  <a:lnTo>
                    <a:pt x="55" y="113"/>
                  </a:lnTo>
                  <a:lnTo>
                    <a:pt x="62" y="118"/>
                  </a:lnTo>
                  <a:lnTo>
                    <a:pt x="70" y="122"/>
                  </a:lnTo>
                  <a:lnTo>
                    <a:pt x="77" y="125"/>
                  </a:lnTo>
                  <a:lnTo>
                    <a:pt x="86" y="127"/>
                  </a:lnTo>
                  <a:lnTo>
                    <a:pt x="93" y="129"/>
                  </a:lnTo>
                  <a:lnTo>
                    <a:pt x="94" y="129"/>
                  </a:lnTo>
                  <a:lnTo>
                    <a:pt x="94" y="129"/>
                  </a:lnTo>
                  <a:lnTo>
                    <a:pt x="102" y="129"/>
                  </a:lnTo>
                  <a:lnTo>
                    <a:pt x="102" y="129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31" y="129"/>
                  </a:lnTo>
                  <a:lnTo>
                    <a:pt x="137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5" y="124"/>
                  </a:lnTo>
                  <a:lnTo>
                    <a:pt x="147" y="122"/>
                  </a:lnTo>
                  <a:lnTo>
                    <a:pt x="149" y="119"/>
                  </a:lnTo>
                  <a:lnTo>
                    <a:pt x="149" y="116"/>
                  </a:lnTo>
                  <a:lnTo>
                    <a:pt x="149" y="106"/>
                  </a:lnTo>
                  <a:lnTo>
                    <a:pt x="147" y="97"/>
                  </a:lnTo>
                  <a:lnTo>
                    <a:pt x="147" y="95"/>
                  </a:lnTo>
                  <a:lnTo>
                    <a:pt x="147" y="95"/>
                  </a:lnTo>
                  <a:lnTo>
                    <a:pt x="145" y="86"/>
                  </a:lnTo>
                  <a:lnTo>
                    <a:pt x="142" y="77"/>
                  </a:lnTo>
                  <a:lnTo>
                    <a:pt x="137" y="71"/>
                  </a:lnTo>
                  <a:lnTo>
                    <a:pt x="132" y="65"/>
                  </a:lnTo>
                  <a:lnTo>
                    <a:pt x="129" y="62"/>
                  </a:lnTo>
                  <a:lnTo>
                    <a:pt x="129" y="62"/>
                  </a:lnTo>
                  <a:lnTo>
                    <a:pt x="118" y="52"/>
                  </a:lnTo>
                  <a:lnTo>
                    <a:pt x="112" y="47"/>
                  </a:lnTo>
                  <a:lnTo>
                    <a:pt x="107" y="44"/>
                  </a:lnTo>
                  <a:lnTo>
                    <a:pt x="101" y="41"/>
                  </a:lnTo>
                  <a:lnTo>
                    <a:pt x="96" y="39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84" y="3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6" name="Freeform 482"/>
            <p:cNvSpPr/>
            <p:nvPr/>
          </p:nvSpPr>
          <p:spPr bwMode="auto">
            <a:xfrm>
              <a:off x="6526213" y="3246438"/>
              <a:ext cx="79375" cy="63500"/>
            </a:xfrm>
            <a:custGeom>
              <a:avLst/>
              <a:gdLst/>
              <a:ahLst/>
              <a:cxnLst>
                <a:cxn ang="0">
                  <a:pos x="13" y="121"/>
                </a:cxn>
                <a:cxn ang="0">
                  <a:pos x="4" y="115"/>
                </a:cxn>
                <a:cxn ang="0">
                  <a:pos x="1" y="110"/>
                </a:cxn>
                <a:cxn ang="0">
                  <a:pos x="0" y="103"/>
                </a:cxn>
                <a:cxn ang="0">
                  <a:pos x="2" y="42"/>
                </a:cxn>
                <a:cxn ang="0">
                  <a:pos x="3" y="14"/>
                </a:cxn>
                <a:cxn ang="0">
                  <a:pos x="8" y="5"/>
                </a:cxn>
                <a:cxn ang="0">
                  <a:pos x="20" y="1"/>
                </a:cxn>
                <a:cxn ang="0">
                  <a:pos x="27" y="1"/>
                </a:cxn>
                <a:cxn ang="0">
                  <a:pos x="35" y="3"/>
                </a:cxn>
                <a:cxn ang="0">
                  <a:pos x="40" y="9"/>
                </a:cxn>
                <a:cxn ang="0">
                  <a:pos x="44" y="17"/>
                </a:cxn>
                <a:cxn ang="0">
                  <a:pos x="57" y="29"/>
                </a:cxn>
                <a:cxn ang="0">
                  <a:pos x="66" y="23"/>
                </a:cxn>
                <a:cxn ang="0">
                  <a:pos x="61" y="29"/>
                </a:cxn>
                <a:cxn ang="0">
                  <a:pos x="69" y="34"/>
                </a:cxn>
                <a:cxn ang="0">
                  <a:pos x="95" y="51"/>
                </a:cxn>
                <a:cxn ang="0">
                  <a:pos x="105" y="48"/>
                </a:cxn>
                <a:cxn ang="0">
                  <a:pos x="103" y="28"/>
                </a:cxn>
                <a:cxn ang="0">
                  <a:pos x="101" y="17"/>
                </a:cxn>
                <a:cxn ang="0">
                  <a:pos x="104" y="9"/>
                </a:cxn>
                <a:cxn ang="0">
                  <a:pos x="115" y="0"/>
                </a:cxn>
                <a:cxn ang="0">
                  <a:pos x="125" y="0"/>
                </a:cxn>
                <a:cxn ang="0">
                  <a:pos x="134" y="8"/>
                </a:cxn>
                <a:cxn ang="0">
                  <a:pos x="139" y="28"/>
                </a:cxn>
                <a:cxn ang="0">
                  <a:pos x="140" y="48"/>
                </a:cxn>
                <a:cxn ang="0">
                  <a:pos x="141" y="49"/>
                </a:cxn>
                <a:cxn ang="0">
                  <a:pos x="145" y="48"/>
                </a:cxn>
                <a:cxn ang="0">
                  <a:pos x="139" y="54"/>
                </a:cxn>
                <a:cxn ang="0">
                  <a:pos x="141" y="60"/>
                </a:cxn>
                <a:cxn ang="0">
                  <a:pos x="143" y="71"/>
                </a:cxn>
                <a:cxn ang="0">
                  <a:pos x="139" y="99"/>
                </a:cxn>
                <a:cxn ang="0">
                  <a:pos x="134" y="107"/>
                </a:cxn>
                <a:cxn ang="0">
                  <a:pos x="124" y="114"/>
                </a:cxn>
                <a:cxn ang="0">
                  <a:pos x="120" y="114"/>
                </a:cxn>
                <a:cxn ang="0">
                  <a:pos x="108" y="111"/>
                </a:cxn>
                <a:cxn ang="0">
                  <a:pos x="98" y="102"/>
                </a:cxn>
                <a:cxn ang="0">
                  <a:pos x="86" y="91"/>
                </a:cxn>
                <a:cxn ang="0">
                  <a:pos x="63" y="73"/>
                </a:cxn>
                <a:cxn ang="0">
                  <a:pos x="50" y="65"/>
                </a:cxn>
                <a:cxn ang="0">
                  <a:pos x="37" y="67"/>
                </a:cxn>
                <a:cxn ang="0">
                  <a:pos x="35" y="103"/>
                </a:cxn>
                <a:cxn ang="0">
                  <a:pos x="32" y="114"/>
                </a:cxn>
                <a:cxn ang="0">
                  <a:pos x="23" y="119"/>
                </a:cxn>
              </a:cxnLst>
              <a:rect l="0" t="0" r="r" b="b"/>
              <a:pathLst>
                <a:path w="149" h="121">
                  <a:moveTo>
                    <a:pt x="17" y="121"/>
                  </a:moveTo>
                  <a:lnTo>
                    <a:pt x="17" y="121"/>
                  </a:lnTo>
                  <a:lnTo>
                    <a:pt x="13" y="121"/>
                  </a:lnTo>
                  <a:lnTo>
                    <a:pt x="9" y="119"/>
                  </a:lnTo>
                  <a:lnTo>
                    <a:pt x="6" y="117"/>
                  </a:lnTo>
                  <a:lnTo>
                    <a:pt x="4" y="115"/>
                  </a:lnTo>
                  <a:lnTo>
                    <a:pt x="4" y="115"/>
                  </a:lnTo>
                  <a:lnTo>
                    <a:pt x="2" y="113"/>
                  </a:lnTo>
                  <a:lnTo>
                    <a:pt x="1" y="110"/>
                  </a:lnTo>
                  <a:lnTo>
                    <a:pt x="0" y="107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2" y="42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4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2" y="17"/>
                  </a:lnTo>
                  <a:lnTo>
                    <a:pt x="44" y="17"/>
                  </a:lnTo>
                  <a:lnTo>
                    <a:pt x="44" y="17"/>
                  </a:lnTo>
                  <a:lnTo>
                    <a:pt x="51" y="23"/>
                  </a:lnTo>
                  <a:lnTo>
                    <a:pt x="57" y="29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7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8" y="33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95" y="51"/>
                  </a:lnTo>
                  <a:lnTo>
                    <a:pt x="103" y="59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5" y="38"/>
                  </a:lnTo>
                  <a:lnTo>
                    <a:pt x="105" y="32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1" y="21"/>
                  </a:lnTo>
                  <a:lnTo>
                    <a:pt x="101" y="17"/>
                  </a:lnTo>
                  <a:lnTo>
                    <a:pt x="102" y="13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7" y="6"/>
                  </a:lnTo>
                  <a:lnTo>
                    <a:pt x="111" y="2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5" y="0"/>
                  </a:lnTo>
                  <a:lnTo>
                    <a:pt x="129" y="2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4" y="8"/>
                  </a:lnTo>
                  <a:lnTo>
                    <a:pt x="137" y="18"/>
                  </a:lnTo>
                  <a:lnTo>
                    <a:pt x="139" y="28"/>
                  </a:lnTo>
                  <a:lnTo>
                    <a:pt x="140" y="38"/>
                  </a:lnTo>
                  <a:lnTo>
                    <a:pt x="140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40" y="52"/>
                  </a:lnTo>
                  <a:lnTo>
                    <a:pt x="141" y="49"/>
                  </a:lnTo>
                  <a:lnTo>
                    <a:pt x="143" y="48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8" y="49"/>
                  </a:lnTo>
                  <a:lnTo>
                    <a:pt x="149" y="50"/>
                  </a:lnTo>
                  <a:lnTo>
                    <a:pt x="139" y="5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41" y="60"/>
                  </a:lnTo>
                  <a:lnTo>
                    <a:pt x="141" y="60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9"/>
                  </a:lnTo>
                  <a:lnTo>
                    <a:pt x="142" y="90"/>
                  </a:lnTo>
                  <a:lnTo>
                    <a:pt x="139" y="99"/>
                  </a:lnTo>
                  <a:lnTo>
                    <a:pt x="137" y="104"/>
                  </a:lnTo>
                  <a:lnTo>
                    <a:pt x="134" y="107"/>
                  </a:lnTo>
                  <a:lnTo>
                    <a:pt x="134" y="107"/>
                  </a:lnTo>
                  <a:lnTo>
                    <a:pt x="131" y="110"/>
                  </a:lnTo>
                  <a:lnTo>
                    <a:pt x="127" y="113"/>
                  </a:lnTo>
                  <a:lnTo>
                    <a:pt x="124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20" y="114"/>
                  </a:lnTo>
                  <a:lnTo>
                    <a:pt x="112" y="113"/>
                  </a:lnTo>
                  <a:lnTo>
                    <a:pt x="112" y="113"/>
                  </a:lnTo>
                  <a:lnTo>
                    <a:pt x="108" y="111"/>
                  </a:lnTo>
                  <a:lnTo>
                    <a:pt x="104" y="109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3" y="96"/>
                  </a:lnTo>
                  <a:lnTo>
                    <a:pt x="86" y="91"/>
                  </a:lnTo>
                  <a:lnTo>
                    <a:pt x="86" y="9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63" y="73"/>
                  </a:lnTo>
                  <a:lnTo>
                    <a:pt x="57" y="69"/>
                  </a:lnTo>
                  <a:lnTo>
                    <a:pt x="50" y="65"/>
                  </a:lnTo>
                  <a:lnTo>
                    <a:pt x="50" y="65"/>
                  </a:lnTo>
                  <a:lnTo>
                    <a:pt x="45" y="62"/>
                  </a:lnTo>
                  <a:lnTo>
                    <a:pt x="37" y="57"/>
                  </a:lnTo>
                  <a:lnTo>
                    <a:pt x="37" y="67"/>
                  </a:lnTo>
                  <a:lnTo>
                    <a:pt x="37" y="67"/>
                  </a:lnTo>
                  <a:lnTo>
                    <a:pt x="35" y="103"/>
                  </a:lnTo>
                  <a:lnTo>
                    <a:pt x="35" y="103"/>
                  </a:lnTo>
                  <a:lnTo>
                    <a:pt x="35" y="107"/>
                  </a:lnTo>
                  <a:lnTo>
                    <a:pt x="34" y="111"/>
                  </a:lnTo>
                  <a:lnTo>
                    <a:pt x="32" y="114"/>
                  </a:lnTo>
                  <a:lnTo>
                    <a:pt x="30" y="116"/>
                  </a:lnTo>
                  <a:lnTo>
                    <a:pt x="27" y="118"/>
                  </a:lnTo>
                  <a:lnTo>
                    <a:pt x="23" y="119"/>
                  </a:lnTo>
                  <a:lnTo>
                    <a:pt x="17" y="121"/>
                  </a:lnTo>
                  <a:lnTo>
                    <a:pt x="17" y="1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7" name="Freeform 483"/>
            <p:cNvSpPr/>
            <p:nvPr/>
          </p:nvSpPr>
          <p:spPr bwMode="auto">
            <a:xfrm>
              <a:off x="6692901" y="3432175"/>
              <a:ext cx="100013" cy="71438"/>
            </a:xfrm>
            <a:custGeom>
              <a:avLst/>
              <a:gdLst/>
              <a:ahLst/>
              <a:cxnLst>
                <a:cxn ang="0">
                  <a:pos x="162" y="135"/>
                </a:cxn>
                <a:cxn ang="0">
                  <a:pos x="155" y="130"/>
                </a:cxn>
                <a:cxn ang="0">
                  <a:pos x="150" y="119"/>
                </a:cxn>
                <a:cxn ang="0">
                  <a:pos x="152" y="60"/>
                </a:cxn>
                <a:cxn ang="0">
                  <a:pos x="143" y="45"/>
                </a:cxn>
                <a:cxn ang="0">
                  <a:pos x="136" y="45"/>
                </a:cxn>
                <a:cxn ang="0">
                  <a:pos x="114" y="42"/>
                </a:cxn>
                <a:cxn ang="0">
                  <a:pos x="108" y="48"/>
                </a:cxn>
                <a:cxn ang="0">
                  <a:pos x="110" y="70"/>
                </a:cxn>
                <a:cxn ang="0">
                  <a:pos x="111" y="81"/>
                </a:cxn>
                <a:cxn ang="0">
                  <a:pos x="110" y="102"/>
                </a:cxn>
                <a:cxn ang="0">
                  <a:pos x="111" y="106"/>
                </a:cxn>
                <a:cxn ang="0">
                  <a:pos x="114" y="118"/>
                </a:cxn>
                <a:cxn ang="0">
                  <a:pos x="110" y="126"/>
                </a:cxn>
                <a:cxn ang="0">
                  <a:pos x="95" y="133"/>
                </a:cxn>
                <a:cxn ang="0">
                  <a:pos x="83" y="128"/>
                </a:cxn>
                <a:cxn ang="0">
                  <a:pos x="77" y="120"/>
                </a:cxn>
                <a:cxn ang="0">
                  <a:pos x="74" y="99"/>
                </a:cxn>
                <a:cxn ang="0">
                  <a:pos x="74" y="76"/>
                </a:cxn>
                <a:cxn ang="0">
                  <a:pos x="72" y="45"/>
                </a:cxn>
                <a:cxn ang="0">
                  <a:pos x="67" y="40"/>
                </a:cxn>
                <a:cxn ang="0">
                  <a:pos x="42" y="44"/>
                </a:cxn>
                <a:cxn ang="0">
                  <a:pos x="41" y="67"/>
                </a:cxn>
                <a:cxn ang="0">
                  <a:pos x="39" y="82"/>
                </a:cxn>
                <a:cxn ang="0">
                  <a:pos x="35" y="116"/>
                </a:cxn>
                <a:cxn ang="0">
                  <a:pos x="32" y="126"/>
                </a:cxn>
                <a:cxn ang="0">
                  <a:pos x="23" y="132"/>
                </a:cxn>
                <a:cxn ang="0">
                  <a:pos x="12" y="132"/>
                </a:cxn>
                <a:cxn ang="0">
                  <a:pos x="3" y="128"/>
                </a:cxn>
                <a:cxn ang="0">
                  <a:pos x="0" y="123"/>
                </a:cxn>
                <a:cxn ang="0">
                  <a:pos x="1" y="102"/>
                </a:cxn>
                <a:cxn ang="0">
                  <a:pos x="5" y="68"/>
                </a:cxn>
                <a:cxn ang="0">
                  <a:pos x="6" y="29"/>
                </a:cxn>
                <a:cxn ang="0">
                  <a:pos x="6" y="13"/>
                </a:cxn>
                <a:cxn ang="0">
                  <a:pos x="11" y="5"/>
                </a:cxn>
                <a:cxn ang="0">
                  <a:pos x="23" y="1"/>
                </a:cxn>
                <a:cxn ang="0">
                  <a:pos x="27" y="1"/>
                </a:cxn>
                <a:cxn ang="0">
                  <a:pos x="35" y="0"/>
                </a:cxn>
                <a:cxn ang="0">
                  <a:pos x="60" y="4"/>
                </a:cxn>
                <a:cxn ang="0">
                  <a:pos x="100" y="5"/>
                </a:cxn>
                <a:cxn ang="0">
                  <a:pos x="132" y="7"/>
                </a:cxn>
                <a:cxn ang="0">
                  <a:pos x="160" y="10"/>
                </a:cxn>
                <a:cxn ang="0">
                  <a:pos x="172" y="15"/>
                </a:cxn>
                <a:cxn ang="0">
                  <a:pos x="182" y="26"/>
                </a:cxn>
                <a:cxn ang="0">
                  <a:pos x="190" y="60"/>
                </a:cxn>
                <a:cxn ang="0">
                  <a:pos x="188" y="97"/>
                </a:cxn>
                <a:cxn ang="0">
                  <a:pos x="187" y="123"/>
                </a:cxn>
                <a:cxn ang="0">
                  <a:pos x="181" y="132"/>
                </a:cxn>
                <a:cxn ang="0">
                  <a:pos x="169" y="136"/>
                </a:cxn>
              </a:cxnLst>
              <a:rect l="0" t="0" r="r" b="b"/>
              <a:pathLst>
                <a:path w="190" h="136">
                  <a:moveTo>
                    <a:pt x="169" y="136"/>
                  </a:moveTo>
                  <a:lnTo>
                    <a:pt x="169" y="136"/>
                  </a:lnTo>
                  <a:lnTo>
                    <a:pt x="162" y="135"/>
                  </a:lnTo>
                  <a:lnTo>
                    <a:pt x="159" y="134"/>
                  </a:lnTo>
                  <a:lnTo>
                    <a:pt x="157" y="132"/>
                  </a:lnTo>
                  <a:lnTo>
                    <a:pt x="155" y="130"/>
                  </a:lnTo>
                  <a:lnTo>
                    <a:pt x="153" y="127"/>
                  </a:lnTo>
                  <a:lnTo>
                    <a:pt x="152" y="123"/>
                  </a:lnTo>
                  <a:lnTo>
                    <a:pt x="150" y="119"/>
                  </a:lnTo>
                  <a:lnTo>
                    <a:pt x="150" y="119"/>
                  </a:lnTo>
                  <a:lnTo>
                    <a:pt x="152" y="60"/>
                  </a:lnTo>
                  <a:lnTo>
                    <a:pt x="152" y="60"/>
                  </a:lnTo>
                  <a:lnTo>
                    <a:pt x="152" y="50"/>
                  </a:lnTo>
                  <a:lnTo>
                    <a:pt x="152" y="44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6" y="45"/>
                  </a:lnTo>
                  <a:lnTo>
                    <a:pt x="136" y="45"/>
                  </a:lnTo>
                  <a:lnTo>
                    <a:pt x="129" y="44"/>
                  </a:lnTo>
                  <a:lnTo>
                    <a:pt x="129" y="44"/>
                  </a:lnTo>
                  <a:lnTo>
                    <a:pt x="114" y="42"/>
                  </a:lnTo>
                  <a:lnTo>
                    <a:pt x="108" y="41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10" y="70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0" y="102"/>
                  </a:lnTo>
                  <a:lnTo>
                    <a:pt x="110" y="104"/>
                  </a:lnTo>
                  <a:lnTo>
                    <a:pt x="111" y="106"/>
                  </a:lnTo>
                  <a:lnTo>
                    <a:pt x="111" y="106"/>
                  </a:lnTo>
                  <a:lnTo>
                    <a:pt x="114" y="110"/>
                  </a:lnTo>
                  <a:lnTo>
                    <a:pt x="115" y="115"/>
                  </a:lnTo>
                  <a:lnTo>
                    <a:pt x="114" y="118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0" y="126"/>
                  </a:lnTo>
                  <a:lnTo>
                    <a:pt x="106" y="129"/>
                  </a:lnTo>
                  <a:lnTo>
                    <a:pt x="101" y="132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88" y="132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0" y="125"/>
                  </a:lnTo>
                  <a:lnTo>
                    <a:pt x="77" y="120"/>
                  </a:lnTo>
                  <a:lnTo>
                    <a:pt x="76" y="116"/>
                  </a:lnTo>
                  <a:lnTo>
                    <a:pt x="75" y="110"/>
                  </a:lnTo>
                  <a:lnTo>
                    <a:pt x="74" y="99"/>
                  </a:lnTo>
                  <a:lnTo>
                    <a:pt x="74" y="90"/>
                  </a:lnTo>
                  <a:lnTo>
                    <a:pt x="74" y="90"/>
                  </a:lnTo>
                  <a:lnTo>
                    <a:pt x="74" y="7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2" y="45"/>
                  </a:lnTo>
                  <a:lnTo>
                    <a:pt x="72" y="40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48" y="39"/>
                  </a:lnTo>
                  <a:lnTo>
                    <a:pt x="42" y="38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2" y="55"/>
                  </a:lnTo>
                  <a:lnTo>
                    <a:pt x="41" y="67"/>
                  </a:lnTo>
                  <a:lnTo>
                    <a:pt x="41" y="67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37" y="99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35" y="120"/>
                  </a:lnTo>
                  <a:lnTo>
                    <a:pt x="34" y="123"/>
                  </a:lnTo>
                  <a:lnTo>
                    <a:pt x="32" y="126"/>
                  </a:lnTo>
                  <a:lnTo>
                    <a:pt x="29" y="129"/>
                  </a:lnTo>
                  <a:lnTo>
                    <a:pt x="27" y="131"/>
                  </a:lnTo>
                  <a:lnTo>
                    <a:pt x="23" y="132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2" y="132"/>
                  </a:lnTo>
                  <a:lnTo>
                    <a:pt x="9" y="132"/>
                  </a:lnTo>
                  <a:lnTo>
                    <a:pt x="6" y="130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2" y="126"/>
                  </a:lnTo>
                  <a:lnTo>
                    <a:pt x="0" y="123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1" y="102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6" y="48"/>
                  </a:lnTo>
                  <a:lnTo>
                    <a:pt x="6" y="2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47" y="3"/>
                  </a:lnTo>
                  <a:lnTo>
                    <a:pt x="60" y="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100" y="5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32" y="7"/>
                  </a:lnTo>
                  <a:lnTo>
                    <a:pt x="132" y="7"/>
                  </a:lnTo>
                  <a:lnTo>
                    <a:pt x="150" y="8"/>
                  </a:lnTo>
                  <a:lnTo>
                    <a:pt x="160" y="10"/>
                  </a:lnTo>
                  <a:lnTo>
                    <a:pt x="168" y="12"/>
                  </a:lnTo>
                  <a:lnTo>
                    <a:pt x="168" y="12"/>
                  </a:lnTo>
                  <a:lnTo>
                    <a:pt x="172" y="15"/>
                  </a:lnTo>
                  <a:lnTo>
                    <a:pt x="176" y="18"/>
                  </a:lnTo>
                  <a:lnTo>
                    <a:pt x="179" y="22"/>
                  </a:lnTo>
                  <a:lnTo>
                    <a:pt x="182" y="26"/>
                  </a:lnTo>
                  <a:lnTo>
                    <a:pt x="186" y="36"/>
                  </a:lnTo>
                  <a:lnTo>
                    <a:pt x="189" y="47"/>
                  </a:lnTo>
                  <a:lnTo>
                    <a:pt x="190" y="60"/>
                  </a:lnTo>
                  <a:lnTo>
                    <a:pt x="190" y="72"/>
                  </a:lnTo>
                  <a:lnTo>
                    <a:pt x="188" y="97"/>
                  </a:lnTo>
                  <a:lnTo>
                    <a:pt x="188" y="97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23"/>
                  </a:lnTo>
                  <a:lnTo>
                    <a:pt x="186" y="127"/>
                  </a:lnTo>
                  <a:lnTo>
                    <a:pt x="184" y="130"/>
                  </a:lnTo>
                  <a:lnTo>
                    <a:pt x="181" y="132"/>
                  </a:lnTo>
                  <a:lnTo>
                    <a:pt x="178" y="134"/>
                  </a:lnTo>
                  <a:lnTo>
                    <a:pt x="175" y="135"/>
                  </a:lnTo>
                  <a:lnTo>
                    <a:pt x="169" y="136"/>
                  </a:lnTo>
                  <a:lnTo>
                    <a:pt x="169" y="1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8" name="Freeform 484"/>
            <p:cNvSpPr/>
            <p:nvPr/>
          </p:nvSpPr>
          <p:spPr bwMode="auto">
            <a:xfrm>
              <a:off x="6354763" y="3409950"/>
              <a:ext cx="55563" cy="111125"/>
            </a:xfrm>
            <a:custGeom>
              <a:avLst/>
              <a:gdLst/>
              <a:ahLst/>
              <a:cxnLst>
                <a:cxn ang="0">
                  <a:pos x="32" y="209"/>
                </a:cxn>
                <a:cxn ang="0">
                  <a:pos x="26" y="208"/>
                </a:cxn>
                <a:cxn ang="0">
                  <a:pos x="17" y="200"/>
                </a:cxn>
                <a:cxn ang="0">
                  <a:pos x="14" y="194"/>
                </a:cxn>
                <a:cxn ang="0">
                  <a:pos x="14" y="185"/>
                </a:cxn>
                <a:cxn ang="0">
                  <a:pos x="17" y="180"/>
                </a:cxn>
                <a:cxn ang="0">
                  <a:pos x="22" y="176"/>
                </a:cxn>
                <a:cxn ang="0">
                  <a:pos x="31" y="172"/>
                </a:cxn>
                <a:cxn ang="0">
                  <a:pos x="42" y="168"/>
                </a:cxn>
                <a:cxn ang="0">
                  <a:pos x="59" y="161"/>
                </a:cxn>
                <a:cxn ang="0">
                  <a:pos x="50" y="154"/>
                </a:cxn>
                <a:cxn ang="0">
                  <a:pos x="21" y="135"/>
                </a:cxn>
                <a:cxn ang="0">
                  <a:pos x="13" y="128"/>
                </a:cxn>
                <a:cxn ang="0">
                  <a:pos x="9" y="122"/>
                </a:cxn>
                <a:cxn ang="0">
                  <a:pos x="8" y="117"/>
                </a:cxn>
                <a:cxn ang="0">
                  <a:pos x="9" y="109"/>
                </a:cxn>
                <a:cxn ang="0">
                  <a:pos x="13" y="103"/>
                </a:cxn>
                <a:cxn ang="0">
                  <a:pos x="20" y="96"/>
                </a:cxn>
                <a:cxn ang="0">
                  <a:pos x="37" y="84"/>
                </a:cxn>
                <a:cxn ang="0">
                  <a:pos x="46" y="79"/>
                </a:cxn>
                <a:cxn ang="0">
                  <a:pos x="63" y="72"/>
                </a:cxn>
                <a:cxn ang="0">
                  <a:pos x="57" y="66"/>
                </a:cxn>
                <a:cxn ang="0">
                  <a:pos x="44" y="55"/>
                </a:cxn>
                <a:cxn ang="0">
                  <a:pos x="29" y="46"/>
                </a:cxn>
                <a:cxn ang="0">
                  <a:pos x="11" y="35"/>
                </a:cxn>
                <a:cxn ang="0">
                  <a:pos x="7" y="31"/>
                </a:cxn>
                <a:cxn ang="0">
                  <a:pos x="0" y="20"/>
                </a:cxn>
                <a:cxn ang="0">
                  <a:pos x="2" y="12"/>
                </a:cxn>
                <a:cxn ang="0">
                  <a:pos x="6" y="7"/>
                </a:cxn>
                <a:cxn ang="0">
                  <a:pos x="15" y="1"/>
                </a:cxn>
                <a:cxn ang="0">
                  <a:pos x="20" y="0"/>
                </a:cxn>
                <a:cxn ang="0">
                  <a:pos x="26" y="1"/>
                </a:cxn>
                <a:cxn ang="0">
                  <a:pos x="31" y="5"/>
                </a:cxn>
                <a:cxn ang="0">
                  <a:pos x="46" y="17"/>
                </a:cxn>
                <a:cxn ang="0">
                  <a:pos x="60" y="27"/>
                </a:cxn>
                <a:cxn ang="0">
                  <a:pos x="85" y="47"/>
                </a:cxn>
                <a:cxn ang="0">
                  <a:pos x="95" y="58"/>
                </a:cxn>
                <a:cxn ang="0">
                  <a:pos x="103" y="73"/>
                </a:cxn>
                <a:cxn ang="0">
                  <a:pos x="104" y="79"/>
                </a:cxn>
                <a:cxn ang="0">
                  <a:pos x="100" y="89"/>
                </a:cxn>
                <a:cxn ang="0">
                  <a:pos x="90" y="99"/>
                </a:cxn>
                <a:cxn ang="0">
                  <a:pos x="66" y="111"/>
                </a:cxn>
                <a:cxn ang="0">
                  <a:pos x="66" y="121"/>
                </a:cxn>
                <a:cxn ang="0">
                  <a:pos x="81" y="130"/>
                </a:cxn>
                <a:cxn ang="0">
                  <a:pos x="93" y="140"/>
                </a:cxn>
                <a:cxn ang="0">
                  <a:pos x="101" y="150"/>
                </a:cxn>
                <a:cxn ang="0">
                  <a:pos x="103" y="163"/>
                </a:cxn>
                <a:cxn ang="0">
                  <a:pos x="102" y="170"/>
                </a:cxn>
                <a:cxn ang="0">
                  <a:pos x="94" y="180"/>
                </a:cxn>
                <a:cxn ang="0">
                  <a:pos x="82" y="189"/>
                </a:cxn>
                <a:cxn ang="0">
                  <a:pos x="61" y="198"/>
                </a:cxn>
                <a:cxn ang="0">
                  <a:pos x="50" y="202"/>
                </a:cxn>
                <a:cxn ang="0">
                  <a:pos x="41" y="207"/>
                </a:cxn>
                <a:cxn ang="0">
                  <a:pos x="32" y="209"/>
                </a:cxn>
              </a:cxnLst>
              <a:rect l="0" t="0" r="r" b="b"/>
              <a:pathLst>
                <a:path w="104" h="209">
                  <a:moveTo>
                    <a:pt x="32" y="209"/>
                  </a:moveTo>
                  <a:lnTo>
                    <a:pt x="32" y="209"/>
                  </a:lnTo>
                  <a:lnTo>
                    <a:pt x="28" y="209"/>
                  </a:lnTo>
                  <a:lnTo>
                    <a:pt x="26" y="208"/>
                  </a:lnTo>
                  <a:lnTo>
                    <a:pt x="20" y="204"/>
                  </a:lnTo>
                  <a:lnTo>
                    <a:pt x="17" y="200"/>
                  </a:lnTo>
                  <a:lnTo>
                    <a:pt x="14" y="194"/>
                  </a:lnTo>
                  <a:lnTo>
                    <a:pt x="14" y="194"/>
                  </a:lnTo>
                  <a:lnTo>
                    <a:pt x="14" y="191"/>
                  </a:lnTo>
                  <a:lnTo>
                    <a:pt x="14" y="185"/>
                  </a:lnTo>
                  <a:lnTo>
                    <a:pt x="15" y="183"/>
                  </a:lnTo>
                  <a:lnTo>
                    <a:pt x="17" y="180"/>
                  </a:lnTo>
                  <a:lnTo>
                    <a:pt x="19" y="178"/>
                  </a:lnTo>
                  <a:lnTo>
                    <a:pt x="22" y="176"/>
                  </a:lnTo>
                  <a:lnTo>
                    <a:pt x="22" y="176"/>
                  </a:lnTo>
                  <a:lnTo>
                    <a:pt x="31" y="172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7" y="166"/>
                  </a:lnTo>
                  <a:lnTo>
                    <a:pt x="59" y="161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29" y="141"/>
                  </a:lnTo>
                  <a:lnTo>
                    <a:pt x="21" y="135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0" y="126"/>
                  </a:lnTo>
                  <a:lnTo>
                    <a:pt x="9" y="122"/>
                  </a:lnTo>
                  <a:lnTo>
                    <a:pt x="8" y="117"/>
                  </a:lnTo>
                  <a:lnTo>
                    <a:pt x="8" y="117"/>
                  </a:lnTo>
                  <a:lnTo>
                    <a:pt x="8" y="113"/>
                  </a:lnTo>
                  <a:lnTo>
                    <a:pt x="9" y="109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0" y="96"/>
                  </a:lnTo>
                  <a:lnTo>
                    <a:pt x="27" y="89"/>
                  </a:lnTo>
                  <a:lnTo>
                    <a:pt x="37" y="84"/>
                  </a:lnTo>
                  <a:lnTo>
                    <a:pt x="46" y="79"/>
                  </a:lnTo>
                  <a:lnTo>
                    <a:pt x="46" y="79"/>
                  </a:lnTo>
                  <a:lnTo>
                    <a:pt x="53" y="76"/>
                  </a:lnTo>
                  <a:lnTo>
                    <a:pt x="63" y="72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1" y="60"/>
                  </a:lnTo>
                  <a:lnTo>
                    <a:pt x="44" y="55"/>
                  </a:lnTo>
                  <a:lnTo>
                    <a:pt x="29" y="46"/>
                  </a:lnTo>
                  <a:lnTo>
                    <a:pt x="29" y="46"/>
                  </a:lnTo>
                  <a:lnTo>
                    <a:pt x="17" y="39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6" y="7"/>
                  </a:lnTo>
                  <a:lnTo>
                    <a:pt x="10" y="4"/>
                  </a:lnTo>
                  <a:lnTo>
                    <a:pt x="15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9" y="11"/>
                  </a:lnTo>
                  <a:lnTo>
                    <a:pt x="46" y="1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74" y="37"/>
                  </a:lnTo>
                  <a:lnTo>
                    <a:pt x="85" y="47"/>
                  </a:lnTo>
                  <a:lnTo>
                    <a:pt x="90" y="52"/>
                  </a:lnTo>
                  <a:lnTo>
                    <a:pt x="95" y="58"/>
                  </a:lnTo>
                  <a:lnTo>
                    <a:pt x="100" y="66"/>
                  </a:lnTo>
                  <a:lnTo>
                    <a:pt x="103" y="73"/>
                  </a:lnTo>
                  <a:lnTo>
                    <a:pt x="103" y="73"/>
                  </a:lnTo>
                  <a:lnTo>
                    <a:pt x="104" y="79"/>
                  </a:lnTo>
                  <a:lnTo>
                    <a:pt x="103" y="84"/>
                  </a:lnTo>
                  <a:lnTo>
                    <a:pt x="100" y="89"/>
                  </a:lnTo>
                  <a:lnTo>
                    <a:pt x="95" y="94"/>
                  </a:lnTo>
                  <a:lnTo>
                    <a:pt x="90" y="99"/>
                  </a:lnTo>
                  <a:lnTo>
                    <a:pt x="83" y="103"/>
                  </a:lnTo>
                  <a:lnTo>
                    <a:pt x="66" y="111"/>
                  </a:lnTo>
                  <a:lnTo>
                    <a:pt x="57" y="116"/>
                  </a:lnTo>
                  <a:lnTo>
                    <a:pt x="66" y="121"/>
                  </a:lnTo>
                  <a:lnTo>
                    <a:pt x="66" y="121"/>
                  </a:lnTo>
                  <a:lnTo>
                    <a:pt x="81" y="130"/>
                  </a:lnTo>
                  <a:lnTo>
                    <a:pt x="87" y="135"/>
                  </a:lnTo>
                  <a:lnTo>
                    <a:pt x="93" y="140"/>
                  </a:lnTo>
                  <a:lnTo>
                    <a:pt x="97" y="145"/>
                  </a:lnTo>
                  <a:lnTo>
                    <a:pt x="101" y="150"/>
                  </a:lnTo>
                  <a:lnTo>
                    <a:pt x="103" y="157"/>
                  </a:lnTo>
                  <a:lnTo>
                    <a:pt x="103" y="163"/>
                  </a:lnTo>
                  <a:lnTo>
                    <a:pt x="103" y="163"/>
                  </a:lnTo>
                  <a:lnTo>
                    <a:pt x="102" y="170"/>
                  </a:lnTo>
                  <a:lnTo>
                    <a:pt x="98" y="175"/>
                  </a:lnTo>
                  <a:lnTo>
                    <a:pt x="94" y="180"/>
                  </a:lnTo>
                  <a:lnTo>
                    <a:pt x="89" y="185"/>
                  </a:lnTo>
                  <a:lnTo>
                    <a:pt x="82" y="189"/>
                  </a:lnTo>
                  <a:lnTo>
                    <a:pt x="76" y="193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50" y="202"/>
                  </a:lnTo>
                  <a:lnTo>
                    <a:pt x="41" y="207"/>
                  </a:lnTo>
                  <a:lnTo>
                    <a:pt x="41" y="207"/>
                  </a:lnTo>
                  <a:lnTo>
                    <a:pt x="37" y="209"/>
                  </a:lnTo>
                  <a:lnTo>
                    <a:pt x="32" y="209"/>
                  </a:lnTo>
                  <a:lnTo>
                    <a:pt x="32" y="20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69" name="Freeform 485"/>
            <p:cNvSpPr/>
            <p:nvPr/>
          </p:nvSpPr>
          <p:spPr bwMode="auto">
            <a:xfrm>
              <a:off x="6524626" y="3581400"/>
              <a:ext cx="87313" cy="84138"/>
            </a:xfrm>
            <a:custGeom>
              <a:avLst/>
              <a:gdLst/>
              <a:ahLst/>
              <a:cxnLst>
                <a:cxn ang="0">
                  <a:pos x="74" y="159"/>
                </a:cxn>
                <a:cxn ang="0">
                  <a:pos x="60" y="156"/>
                </a:cxn>
                <a:cxn ang="0">
                  <a:pos x="44" y="152"/>
                </a:cxn>
                <a:cxn ang="0">
                  <a:pos x="25" y="147"/>
                </a:cxn>
                <a:cxn ang="0">
                  <a:pos x="19" y="142"/>
                </a:cxn>
                <a:cxn ang="0">
                  <a:pos x="13" y="139"/>
                </a:cxn>
                <a:cxn ang="0">
                  <a:pos x="5" y="125"/>
                </a:cxn>
                <a:cxn ang="0">
                  <a:pos x="5" y="118"/>
                </a:cxn>
                <a:cxn ang="0">
                  <a:pos x="10" y="108"/>
                </a:cxn>
                <a:cxn ang="0">
                  <a:pos x="22" y="104"/>
                </a:cxn>
                <a:cxn ang="0">
                  <a:pos x="34" y="107"/>
                </a:cxn>
                <a:cxn ang="0">
                  <a:pos x="35" y="108"/>
                </a:cxn>
                <a:cxn ang="0">
                  <a:pos x="45" y="115"/>
                </a:cxn>
                <a:cxn ang="0">
                  <a:pos x="48" y="116"/>
                </a:cxn>
                <a:cxn ang="0">
                  <a:pos x="60" y="120"/>
                </a:cxn>
                <a:cxn ang="0">
                  <a:pos x="85" y="123"/>
                </a:cxn>
                <a:cxn ang="0">
                  <a:pos x="106" y="121"/>
                </a:cxn>
                <a:cxn ang="0">
                  <a:pos x="116" y="120"/>
                </a:cxn>
                <a:cxn ang="0">
                  <a:pos x="129" y="118"/>
                </a:cxn>
                <a:cxn ang="0">
                  <a:pos x="129" y="110"/>
                </a:cxn>
                <a:cxn ang="0">
                  <a:pos x="116" y="105"/>
                </a:cxn>
                <a:cxn ang="0">
                  <a:pos x="81" y="98"/>
                </a:cxn>
                <a:cxn ang="0">
                  <a:pos x="44" y="91"/>
                </a:cxn>
                <a:cxn ang="0">
                  <a:pos x="19" y="79"/>
                </a:cxn>
                <a:cxn ang="0">
                  <a:pos x="6" y="68"/>
                </a:cxn>
                <a:cxn ang="0">
                  <a:pos x="1" y="45"/>
                </a:cxn>
                <a:cxn ang="0">
                  <a:pos x="8" y="31"/>
                </a:cxn>
                <a:cxn ang="0">
                  <a:pos x="26" y="13"/>
                </a:cxn>
                <a:cxn ang="0">
                  <a:pos x="48" y="3"/>
                </a:cxn>
                <a:cxn ang="0">
                  <a:pos x="74" y="0"/>
                </a:cxn>
                <a:cxn ang="0">
                  <a:pos x="101" y="2"/>
                </a:cxn>
                <a:cxn ang="0">
                  <a:pos x="119" y="4"/>
                </a:cxn>
                <a:cxn ang="0">
                  <a:pos x="142" y="13"/>
                </a:cxn>
                <a:cxn ang="0">
                  <a:pos x="149" y="23"/>
                </a:cxn>
                <a:cxn ang="0">
                  <a:pos x="149" y="35"/>
                </a:cxn>
                <a:cxn ang="0">
                  <a:pos x="142" y="44"/>
                </a:cxn>
                <a:cxn ang="0">
                  <a:pos x="132" y="47"/>
                </a:cxn>
                <a:cxn ang="0">
                  <a:pos x="122" y="45"/>
                </a:cxn>
                <a:cxn ang="0">
                  <a:pos x="116" y="40"/>
                </a:cxn>
                <a:cxn ang="0">
                  <a:pos x="98" y="38"/>
                </a:cxn>
                <a:cxn ang="0">
                  <a:pos x="92" y="37"/>
                </a:cxn>
                <a:cxn ang="0">
                  <a:pos x="74" y="35"/>
                </a:cxn>
                <a:cxn ang="0">
                  <a:pos x="57" y="38"/>
                </a:cxn>
                <a:cxn ang="0">
                  <a:pos x="37" y="48"/>
                </a:cxn>
                <a:cxn ang="0">
                  <a:pos x="58" y="57"/>
                </a:cxn>
                <a:cxn ang="0">
                  <a:pos x="72" y="59"/>
                </a:cxn>
                <a:cxn ang="0">
                  <a:pos x="108" y="64"/>
                </a:cxn>
                <a:cxn ang="0">
                  <a:pos x="146" y="77"/>
                </a:cxn>
                <a:cxn ang="0">
                  <a:pos x="159" y="89"/>
                </a:cxn>
                <a:cxn ang="0">
                  <a:pos x="164" y="98"/>
                </a:cxn>
                <a:cxn ang="0">
                  <a:pos x="166" y="113"/>
                </a:cxn>
                <a:cxn ang="0">
                  <a:pos x="162" y="128"/>
                </a:cxn>
                <a:cxn ang="0">
                  <a:pos x="154" y="138"/>
                </a:cxn>
                <a:cxn ang="0">
                  <a:pos x="139" y="149"/>
                </a:cxn>
                <a:cxn ang="0">
                  <a:pos x="106" y="158"/>
                </a:cxn>
                <a:cxn ang="0">
                  <a:pos x="88" y="160"/>
                </a:cxn>
              </a:cxnLst>
              <a:rect l="0" t="0" r="r" b="b"/>
              <a:pathLst>
                <a:path w="166" h="160">
                  <a:moveTo>
                    <a:pt x="88" y="160"/>
                  </a:moveTo>
                  <a:lnTo>
                    <a:pt x="88" y="160"/>
                  </a:lnTo>
                  <a:lnTo>
                    <a:pt x="74" y="159"/>
                  </a:lnTo>
                  <a:lnTo>
                    <a:pt x="74" y="159"/>
                  </a:lnTo>
                  <a:lnTo>
                    <a:pt x="68" y="158"/>
                  </a:lnTo>
                  <a:lnTo>
                    <a:pt x="60" y="156"/>
                  </a:lnTo>
                  <a:lnTo>
                    <a:pt x="60" y="156"/>
                  </a:lnTo>
                  <a:lnTo>
                    <a:pt x="52" y="153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35" y="151"/>
                  </a:lnTo>
                  <a:lnTo>
                    <a:pt x="25" y="147"/>
                  </a:lnTo>
                  <a:lnTo>
                    <a:pt x="25" y="147"/>
                  </a:lnTo>
                  <a:lnTo>
                    <a:pt x="20" y="143"/>
                  </a:lnTo>
                  <a:lnTo>
                    <a:pt x="19" y="142"/>
                  </a:lnTo>
                  <a:lnTo>
                    <a:pt x="18" y="142"/>
                  </a:lnTo>
                  <a:lnTo>
                    <a:pt x="18" y="142"/>
                  </a:lnTo>
                  <a:lnTo>
                    <a:pt x="13" y="139"/>
                  </a:lnTo>
                  <a:lnTo>
                    <a:pt x="8" y="135"/>
                  </a:lnTo>
                  <a:lnTo>
                    <a:pt x="6" y="130"/>
                  </a:lnTo>
                  <a:lnTo>
                    <a:pt x="5" y="125"/>
                  </a:lnTo>
                  <a:lnTo>
                    <a:pt x="5" y="122"/>
                  </a:lnTo>
                  <a:lnTo>
                    <a:pt x="5" y="122"/>
                  </a:lnTo>
                  <a:lnTo>
                    <a:pt x="5" y="118"/>
                  </a:lnTo>
                  <a:lnTo>
                    <a:pt x="6" y="113"/>
                  </a:lnTo>
                  <a:lnTo>
                    <a:pt x="8" y="110"/>
                  </a:lnTo>
                  <a:lnTo>
                    <a:pt x="10" y="108"/>
                  </a:lnTo>
                  <a:lnTo>
                    <a:pt x="13" y="106"/>
                  </a:lnTo>
                  <a:lnTo>
                    <a:pt x="16" y="105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8" y="105"/>
                  </a:lnTo>
                  <a:lnTo>
                    <a:pt x="34" y="107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35" y="108"/>
                  </a:lnTo>
                  <a:lnTo>
                    <a:pt x="42" y="111"/>
                  </a:lnTo>
                  <a:lnTo>
                    <a:pt x="42" y="111"/>
                  </a:lnTo>
                  <a:lnTo>
                    <a:pt x="45" y="115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48" y="116"/>
                  </a:lnTo>
                  <a:lnTo>
                    <a:pt x="52" y="117"/>
                  </a:lnTo>
                  <a:lnTo>
                    <a:pt x="52" y="117"/>
                  </a:lnTo>
                  <a:lnTo>
                    <a:pt x="60" y="120"/>
                  </a:lnTo>
                  <a:lnTo>
                    <a:pt x="69" y="121"/>
                  </a:lnTo>
                  <a:lnTo>
                    <a:pt x="77" y="122"/>
                  </a:lnTo>
                  <a:lnTo>
                    <a:pt x="85" y="123"/>
                  </a:lnTo>
                  <a:lnTo>
                    <a:pt x="85" y="123"/>
                  </a:lnTo>
                  <a:lnTo>
                    <a:pt x="95" y="122"/>
                  </a:lnTo>
                  <a:lnTo>
                    <a:pt x="106" y="121"/>
                  </a:lnTo>
                  <a:lnTo>
                    <a:pt x="106" y="121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21" y="120"/>
                  </a:lnTo>
                  <a:lnTo>
                    <a:pt x="126" y="120"/>
                  </a:lnTo>
                  <a:lnTo>
                    <a:pt x="129" y="118"/>
                  </a:lnTo>
                  <a:lnTo>
                    <a:pt x="130" y="115"/>
                  </a:lnTo>
                  <a:lnTo>
                    <a:pt x="130" y="115"/>
                  </a:lnTo>
                  <a:lnTo>
                    <a:pt x="129" y="110"/>
                  </a:lnTo>
                  <a:lnTo>
                    <a:pt x="127" y="108"/>
                  </a:lnTo>
                  <a:lnTo>
                    <a:pt x="122" y="106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99" y="101"/>
                  </a:lnTo>
                  <a:lnTo>
                    <a:pt x="81" y="98"/>
                  </a:lnTo>
                  <a:lnTo>
                    <a:pt x="81" y="98"/>
                  </a:lnTo>
                  <a:lnTo>
                    <a:pt x="62" y="95"/>
                  </a:lnTo>
                  <a:lnTo>
                    <a:pt x="44" y="91"/>
                  </a:lnTo>
                  <a:lnTo>
                    <a:pt x="36" y="88"/>
                  </a:lnTo>
                  <a:lnTo>
                    <a:pt x="27" y="85"/>
                  </a:lnTo>
                  <a:lnTo>
                    <a:pt x="19" y="79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6" y="68"/>
                  </a:lnTo>
                  <a:lnTo>
                    <a:pt x="2" y="61"/>
                  </a:lnTo>
                  <a:lnTo>
                    <a:pt x="0" y="54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4" y="38"/>
                  </a:lnTo>
                  <a:lnTo>
                    <a:pt x="8" y="31"/>
                  </a:lnTo>
                  <a:lnTo>
                    <a:pt x="13" y="25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34" y="9"/>
                  </a:lnTo>
                  <a:lnTo>
                    <a:pt x="41" y="5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60" y="1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87" y="1"/>
                  </a:lnTo>
                  <a:lnTo>
                    <a:pt x="101" y="2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6"/>
                  </a:lnTo>
                  <a:lnTo>
                    <a:pt x="138" y="10"/>
                  </a:lnTo>
                  <a:lnTo>
                    <a:pt x="142" y="13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9" y="23"/>
                  </a:lnTo>
                  <a:lnTo>
                    <a:pt x="150" y="28"/>
                  </a:lnTo>
                  <a:lnTo>
                    <a:pt x="150" y="32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6" y="40"/>
                  </a:lnTo>
                  <a:lnTo>
                    <a:pt x="142" y="44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29" y="47"/>
                  </a:lnTo>
                  <a:lnTo>
                    <a:pt x="126" y="46"/>
                  </a:lnTo>
                  <a:lnTo>
                    <a:pt x="122" y="45"/>
                  </a:lnTo>
                  <a:lnTo>
                    <a:pt x="120" y="42"/>
                  </a:lnTo>
                  <a:lnTo>
                    <a:pt x="120" y="42"/>
                  </a:lnTo>
                  <a:lnTo>
                    <a:pt x="116" y="40"/>
                  </a:lnTo>
                  <a:lnTo>
                    <a:pt x="113" y="38"/>
                  </a:lnTo>
                  <a:lnTo>
                    <a:pt x="104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2" y="37"/>
                  </a:lnTo>
                  <a:lnTo>
                    <a:pt x="92" y="37"/>
                  </a:lnTo>
                  <a:lnTo>
                    <a:pt x="84" y="36"/>
                  </a:lnTo>
                  <a:lnTo>
                    <a:pt x="74" y="35"/>
                  </a:lnTo>
                  <a:lnTo>
                    <a:pt x="74" y="35"/>
                  </a:lnTo>
                  <a:lnTo>
                    <a:pt x="66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2" y="39"/>
                  </a:lnTo>
                  <a:lnTo>
                    <a:pt x="46" y="42"/>
                  </a:lnTo>
                  <a:lnTo>
                    <a:pt x="37" y="48"/>
                  </a:lnTo>
                  <a:lnTo>
                    <a:pt x="47" y="53"/>
                  </a:lnTo>
                  <a:lnTo>
                    <a:pt x="47" y="53"/>
                  </a:lnTo>
                  <a:lnTo>
                    <a:pt x="58" y="57"/>
                  </a:lnTo>
                  <a:lnTo>
                    <a:pt x="65" y="59"/>
                  </a:lnTo>
                  <a:lnTo>
                    <a:pt x="72" y="59"/>
                  </a:lnTo>
                  <a:lnTo>
                    <a:pt x="72" y="59"/>
                  </a:lnTo>
                  <a:lnTo>
                    <a:pt x="82" y="60"/>
                  </a:lnTo>
                  <a:lnTo>
                    <a:pt x="95" y="61"/>
                  </a:lnTo>
                  <a:lnTo>
                    <a:pt x="108" y="64"/>
                  </a:lnTo>
                  <a:lnTo>
                    <a:pt x="121" y="67"/>
                  </a:lnTo>
                  <a:lnTo>
                    <a:pt x="135" y="72"/>
                  </a:lnTo>
                  <a:lnTo>
                    <a:pt x="146" y="77"/>
                  </a:lnTo>
                  <a:lnTo>
                    <a:pt x="150" y="80"/>
                  </a:lnTo>
                  <a:lnTo>
                    <a:pt x="154" y="85"/>
                  </a:lnTo>
                  <a:lnTo>
                    <a:pt x="159" y="89"/>
                  </a:lnTo>
                  <a:lnTo>
                    <a:pt x="161" y="93"/>
                  </a:lnTo>
                  <a:lnTo>
                    <a:pt x="161" y="93"/>
                  </a:lnTo>
                  <a:lnTo>
                    <a:pt x="164" y="98"/>
                  </a:lnTo>
                  <a:lnTo>
                    <a:pt x="165" y="103"/>
                  </a:lnTo>
                  <a:lnTo>
                    <a:pt x="166" y="108"/>
                  </a:lnTo>
                  <a:lnTo>
                    <a:pt x="166" y="113"/>
                  </a:lnTo>
                  <a:lnTo>
                    <a:pt x="166" y="119"/>
                  </a:lnTo>
                  <a:lnTo>
                    <a:pt x="164" y="124"/>
                  </a:lnTo>
                  <a:lnTo>
                    <a:pt x="162" y="128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4" y="138"/>
                  </a:lnTo>
                  <a:lnTo>
                    <a:pt x="149" y="142"/>
                  </a:lnTo>
                  <a:lnTo>
                    <a:pt x="144" y="145"/>
                  </a:lnTo>
                  <a:lnTo>
                    <a:pt x="139" y="149"/>
                  </a:lnTo>
                  <a:lnTo>
                    <a:pt x="127" y="153"/>
                  </a:lnTo>
                  <a:lnTo>
                    <a:pt x="113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98" y="159"/>
                  </a:lnTo>
                  <a:lnTo>
                    <a:pt x="88" y="160"/>
                  </a:lnTo>
                  <a:lnTo>
                    <a:pt x="88" y="16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2" name="组合 961"/>
          <p:cNvGrpSpPr/>
          <p:nvPr/>
        </p:nvGrpSpPr>
        <p:grpSpPr>
          <a:xfrm>
            <a:off x="2153130" y="3858737"/>
            <a:ext cx="986367" cy="827617"/>
            <a:chOff x="2182813" y="3186113"/>
            <a:chExt cx="739775" cy="620713"/>
          </a:xfrm>
          <a:solidFill>
            <a:srgbClr val="1043AB"/>
          </a:solidFill>
        </p:grpSpPr>
        <p:sp>
          <p:nvSpPr>
            <p:cNvPr id="16870" name="Freeform 486"/>
            <p:cNvSpPr/>
            <p:nvPr/>
          </p:nvSpPr>
          <p:spPr bwMode="auto">
            <a:xfrm>
              <a:off x="2593976" y="3243263"/>
              <a:ext cx="47625" cy="60325"/>
            </a:xfrm>
            <a:custGeom>
              <a:avLst/>
              <a:gdLst/>
              <a:ahLst/>
              <a:cxnLst>
                <a:cxn ang="0">
                  <a:pos x="83" y="3"/>
                </a:cxn>
                <a:cxn ang="0">
                  <a:pos x="83" y="3"/>
                </a:cxn>
                <a:cxn ang="0">
                  <a:pos x="72" y="13"/>
                </a:cxn>
                <a:cxn ang="0">
                  <a:pos x="64" y="24"/>
                </a:cxn>
                <a:cxn ang="0">
                  <a:pos x="55" y="37"/>
                </a:cxn>
                <a:cxn ang="0">
                  <a:pos x="47" y="49"/>
                </a:cxn>
                <a:cxn ang="0">
                  <a:pos x="47" y="49"/>
                </a:cxn>
                <a:cxn ang="0">
                  <a:pos x="37" y="65"/>
                </a:cxn>
                <a:cxn ang="0">
                  <a:pos x="25" y="79"/>
                </a:cxn>
                <a:cxn ang="0">
                  <a:pos x="13" y="9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1" y="112"/>
                </a:cxn>
                <a:cxn ang="0">
                  <a:pos x="3" y="114"/>
                </a:cxn>
                <a:cxn ang="0">
                  <a:pos x="6" y="114"/>
                </a:cxn>
                <a:cxn ang="0">
                  <a:pos x="8" y="114"/>
                </a:cxn>
                <a:cxn ang="0">
                  <a:pos x="9" y="112"/>
                </a:cxn>
                <a:cxn ang="0">
                  <a:pos x="9" y="112"/>
                </a:cxn>
                <a:cxn ang="0">
                  <a:pos x="30" y="86"/>
                </a:cxn>
                <a:cxn ang="0">
                  <a:pos x="40" y="74"/>
                </a:cxn>
                <a:cxn ang="0">
                  <a:pos x="52" y="61"/>
                </a:cxn>
                <a:cxn ang="0">
                  <a:pos x="52" y="61"/>
                </a:cxn>
                <a:cxn ang="0">
                  <a:pos x="55" y="57"/>
                </a:cxn>
                <a:cxn ang="0">
                  <a:pos x="58" y="52"/>
                </a:cxn>
                <a:cxn ang="0">
                  <a:pos x="63" y="42"/>
                </a:cxn>
                <a:cxn ang="0">
                  <a:pos x="63" y="42"/>
                </a:cxn>
                <a:cxn ang="0">
                  <a:pos x="69" y="33"/>
                </a:cxn>
                <a:cxn ang="0">
                  <a:pos x="75" y="24"/>
                </a:cxn>
                <a:cxn ang="0">
                  <a:pos x="90" y="9"/>
                </a:cxn>
                <a:cxn ang="0">
                  <a:pos x="90" y="9"/>
                </a:cxn>
                <a:cxn ang="0">
                  <a:pos x="91" y="8"/>
                </a:cxn>
                <a:cxn ang="0">
                  <a:pos x="91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8" y="2"/>
                </a:cxn>
                <a:cxn ang="0">
                  <a:pos x="86" y="0"/>
                </a:cxn>
                <a:cxn ang="0">
                  <a:pos x="85" y="2"/>
                </a:cxn>
                <a:cxn ang="0">
                  <a:pos x="83" y="3"/>
                </a:cxn>
                <a:cxn ang="0">
                  <a:pos x="83" y="3"/>
                </a:cxn>
              </a:cxnLst>
              <a:rect l="0" t="0" r="r" b="b"/>
              <a:pathLst>
                <a:path w="91" h="114">
                  <a:moveTo>
                    <a:pt x="83" y="3"/>
                  </a:moveTo>
                  <a:lnTo>
                    <a:pt x="83" y="3"/>
                  </a:lnTo>
                  <a:lnTo>
                    <a:pt x="72" y="13"/>
                  </a:lnTo>
                  <a:lnTo>
                    <a:pt x="64" y="24"/>
                  </a:lnTo>
                  <a:lnTo>
                    <a:pt x="55" y="3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37" y="65"/>
                  </a:lnTo>
                  <a:lnTo>
                    <a:pt x="25" y="79"/>
                  </a:lnTo>
                  <a:lnTo>
                    <a:pt x="13" y="9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1" y="112"/>
                  </a:lnTo>
                  <a:lnTo>
                    <a:pt x="3" y="114"/>
                  </a:lnTo>
                  <a:lnTo>
                    <a:pt x="6" y="114"/>
                  </a:lnTo>
                  <a:lnTo>
                    <a:pt x="8" y="114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30" y="86"/>
                  </a:lnTo>
                  <a:lnTo>
                    <a:pt x="40" y="74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5" y="57"/>
                  </a:lnTo>
                  <a:lnTo>
                    <a:pt x="58" y="52"/>
                  </a:lnTo>
                  <a:lnTo>
                    <a:pt x="63" y="42"/>
                  </a:lnTo>
                  <a:lnTo>
                    <a:pt x="63" y="42"/>
                  </a:lnTo>
                  <a:lnTo>
                    <a:pt x="69" y="33"/>
                  </a:lnTo>
                  <a:lnTo>
                    <a:pt x="75" y="24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1" y="8"/>
                  </a:lnTo>
                  <a:lnTo>
                    <a:pt x="91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8" y="2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3" y="3"/>
                  </a:lnTo>
                  <a:lnTo>
                    <a:pt x="8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1" name="Freeform 487"/>
            <p:cNvSpPr/>
            <p:nvPr/>
          </p:nvSpPr>
          <p:spPr bwMode="auto">
            <a:xfrm>
              <a:off x="2593976" y="3243263"/>
              <a:ext cx="68263" cy="90488"/>
            </a:xfrm>
            <a:custGeom>
              <a:avLst/>
              <a:gdLst/>
              <a:ahLst/>
              <a:cxnLst>
                <a:cxn ang="0">
                  <a:pos x="122" y="2"/>
                </a:cxn>
                <a:cxn ang="0">
                  <a:pos x="122" y="2"/>
                </a:cxn>
                <a:cxn ang="0">
                  <a:pos x="113" y="6"/>
                </a:cxn>
                <a:cxn ang="0">
                  <a:pos x="104" y="11"/>
                </a:cxn>
                <a:cxn ang="0">
                  <a:pos x="96" y="18"/>
                </a:cxn>
                <a:cxn ang="0">
                  <a:pos x="90" y="25"/>
                </a:cxn>
                <a:cxn ang="0">
                  <a:pos x="83" y="34"/>
                </a:cxn>
                <a:cxn ang="0">
                  <a:pos x="77" y="42"/>
                </a:cxn>
                <a:cxn ang="0">
                  <a:pos x="66" y="58"/>
                </a:cxn>
                <a:cxn ang="0">
                  <a:pos x="66" y="58"/>
                </a:cxn>
                <a:cxn ang="0">
                  <a:pos x="50" y="85"/>
                </a:cxn>
                <a:cxn ang="0">
                  <a:pos x="33" y="111"/>
                </a:cxn>
                <a:cxn ang="0">
                  <a:pos x="16" y="138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68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5" y="172"/>
                </a:cxn>
                <a:cxn ang="0">
                  <a:pos x="7" y="171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34" y="128"/>
                </a:cxn>
                <a:cxn ang="0">
                  <a:pos x="61" y="86"/>
                </a:cxn>
                <a:cxn ang="0">
                  <a:pos x="61" y="86"/>
                </a:cxn>
                <a:cxn ang="0">
                  <a:pos x="74" y="65"/>
                </a:cxn>
                <a:cxn ang="0">
                  <a:pos x="80" y="53"/>
                </a:cxn>
                <a:cxn ang="0">
                  <a:pos x="88" y="43"/>
                </a:cxn>
                <a:cxn ang="0">
                  <a:pos x="95" y="33"/>
                </a:cxn>
                <a:cxn ang="0">
                  <a:pos x="103" y="23"/>
                </a:cxn>
                <a:cxn ang="0">
                  <a:pos x="113" y="16"/>
                </a:cxn>
                <a:cxn ang="0">
                  <a:pos x="119" y="13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126" y="9"/>
                </a:cxn>
                <a:cxn ang="0">
                  <a:pos x="127" y="8"/>
                </a:cxn>
                <a:cxn ang="0">
                  <a:pos x="127" y="4"/>
                </a:cxn>
                <a:cxn ang="0">
                  <a:pos x="126" y="3"/>
                </a:cxn>
                <a:cxn ang="0">
                  <a:pos x="125" y="2"/>
                </a:cxn>
                <a:cxn ang="0">
                  <a:pos x="124" y="0"/>
                </a:cxn>
                <a:cxn ang="0">
                  <a:pos x="122" y="2"/>
                </a:cxn>
                <a:cxn ang="0">
                  <a:pos x="122" y="2"/>
                </a:cxn>
              </a:cxnLst>
              <a:rect l="0" t="0" r="r" b="b"/>
              <a:pathLst>
                <a:path w="127" h="172">
                  <a:moveTo>
                    <a:pt x="122" y="2"/>
                  </a:moveTo>
                  <a:lnTo>
                    <a:pt x="122" y="2"/>
                  </a:lnTo>
                  <a:lnTo>
                    <a:pt x="113" y="6"/>
                  </a:lnTo>
                  <a:lnTo>
                    <a:pt x="104" y="11"/>
                  </a:lnTo>
                  <a:lnTo>
                    <a:pt x="96" y="18"/>
                  </a:lnTo>
                  <a:lnTo>
                    <a:pt x="90" y="25"/>
                  </a:lnTo>
                  <a:lnTo>
                    <a:pt x="83" y="34"/>
                  </a:lnTo>
                  <a:lnTo>
                    <a:pt x="77" y="42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50" y="85"/>
                  </a:lnTo>
                  <a:lnTo>
                    <a:pt x="33" y="111"/>
                  </a:lnTo>
                  <a:lnTo>
                    <a:pt x="16" y="138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68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5" y="172"/>
                  </a:lnTo>
                  <a:lnTo>
                    <a:pt x="7" y="171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34" y="128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74" y="65"/>
                  </a:lnTo>
                  <a:lnTo>
                    <a:pt x="80" y="53"/>
                  </a:lnTo>
                  <a:lnTo>
                    <a:pt x="88" y="43"/>
                  </a:lnTo>
                  <a:lnTo>
                    <a:pt x="95" y="33"/>
                  </a:lnTo>
                  <a:lnTo>
                    <a:pt x="103" y="23"/>
                  </a:lnTo>
                  <a:lnTo>
                    <a:pt x="113" y="16"/>
                  </a:lnTo>
                  <a:lnTo>
                    <a:pt x="119" y="13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6" y="9"/>
                  </a:lnTo>
                  <a:lnTo>
                    <a:pt x="127" y="8"/>
                  </a:lnTo>
                  <a:lnTo>
                    <a:pt x="127" y="4"/>
                  </a:lnTo>
                  <a:lnTo>
                    <a:pt x="126" y="3"/>
                  </a:lnTo>
                  <a:lnTo>
                    <a:pt x="125" y="2"/>
                  </a:lnTo>
                  <a:lnTo>
                    <a:pt x="124" y="0"/>
                  </a:lnTo>
                  <a:lnTo>
                    <a:pt x="122" y="2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2" name="Freeform 488"/>
            <p:cNvSpPr/>
            <p:nvPr/>
          </p:nvSpPr>
          <p:spPr bwMode="auto">
            <a:xfrm>
              <a:off x="2589213" y="3284538"/>
              <a:ext cx="65088" cy="79375"/>
            </a:xfrm>
            <a:custGeom>
              <a:avLst/>
              <a:gdLst/>
              <a:ahLst/>
              <a:cxnLst>
                <a:cxn ang="0">
                  <a:pos x="115" y="0"/>
                </a:cxn>
                <a:cxn ang="0">
                  <a:pos x="115" y="0"/>
                </a:cxn>
                <a:cxn ang="0">
                  <a:pos x="109" y="4"/>
                </a:cxn>
                <a:cxn ang="0">
                  <a:pos x="103" y="9"/>
                </a:cxn>
                <a:cxn ang="0">
                  <a:pos x="98" y="14"/>
                </a:cxn>
                <a:cxn ang="0">
                  <a:pos x="94" y="21"/>
                </a:cxn>
                <a:cxn ang="0">
                  <a:pos x="94" y="21"/>
                </a:cxn>
                <a:cxn ang="0">
                  <a:pos x="85" y="31"/>
                </a:cxn>
                <a:cxn ang="0">
                  <a:pos x="76" y="41"/>
                </a:cxn>
                <a:cxn ang="0">
                  <a:pos x="66" y="52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1" y="82"/>
                </a:cxn>
                <a:cxn ang="0">
                  <a:pos x="26" y="101"/>
                </a:cxn>
                <a:cxn ang="0">
                  <a:pos x="12" y="123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50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5" y="152"/>
                </a:cxn>
                <a:cxn ang="0">
                  <a:pos x="8" y="150"/>
                </a:cxn>
                <a:cxn ang="0">
                  <a:pos x="10" y="149"/>
                </a:cxn>
                <a:cxn ang="0">
                  <a:pos x="12" y="147"/>
                </a:cxn>
                <a:cxn ang="0">
                  <a:pos x="13" y="144"/>
                </a:cxn>
                <a:cxn ang="0">
                  <a:pos x="13" y="144"/>
                </a:cxn>
                <a:cxn ang="0">
                  <a:pos x="13" y="140"/>
                </a:cxn>
                <a:cxn ang="0">
                  <a:pos x="13" y="140"/>
                </a:cxn>
                <a:cxn ang="0">
                  <a:pos x="23" y="123"/>
                </a:cxn>
                <a:cxn ang="0">
                  <a:pos x="35" y="106"/>
                </a:cxn>
                <a:cxn ang="0">
                  <a:pos x="47" y="90"/>
                </a:cxn>
                <a:cxn ang="0">
                  <a:pos x="60" y="74"/>
                </a:cxn>
                <a:cxn ang="0">
                  <a:pos x="60" y="74"/>
                </a:cxn>
                <a:cxn ang="0">
                  <a:pos x="72" y="59"/>
                </a:cxn>
                <a:cxn ang="0">
                  <a:pos x="85" y="43"/>
                </a:cxn>
                <a:cxn ang="0">
                  <a:pos x="85" y="43"/>
                </a:cxn>
                <a:cxn ang="0">
                  <a:pos x="102" y="25"/>
                </a:cxn>
                <a:cxn ang="0">
                  <a:pos x="110" y="16"/>
                </a:cxn>
                <a:cxn ang="0">
                  <a:pos x="115" y="12"/>
                </a:cxn>
                <a:cxn ang="0">
                  <a:pos x="120" y="8"/>
                </a:cxn>
                <a:cxn ang="0">
                  <a:pos x="120" y="8"/>
                </a:cxn>
                <a:cxn ang="0">
                  <a:pos x="122" y="7"/>
                </a:cxn>
                <a:cxn ang="0">
                  <a:pos x="123" y="5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0" y="1"/>
                </a:cxn>
                <a:cxn ang="0">
                  <a:pos x="118" y="0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5" y="0"/>
                </a:cxn>
              </a:cxnLst>
              <a:rect l="0" t="0" r="r" b="b"/>
              <a:pathLst>
                <a:path w="123" h="152">
                  <a:moveTo>
                    <a:pt x="115" y="0"/>
                  </a:moveTo>
                  <a:lnTo>
                    <a:pt x="115" y="0"/>
                  </a:lnTo>
                  <a:lnTo>
                    <a:pt x="109" y="4"/>
                  </a:lnTo>
                  <a:lnTo>
                    <a:pt x="103" y="9"/>
                  </a:lnTo>
                  <a:lnTo>
                    <a:pt x="98" y="14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85" y="31"/>
                  </a:lnTo>
                  <a:lnTo>
                    <a:pt x="76" y="41"/>
                  </a:lnTo>
                  <a:lnTo>
                    <a:pt x="66" y="52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1" y="82"/>
                  </a:lnTo>
                  <a:lnTo>
                    <a:pt x="26" y="101"/>
                  </a:lnTo>
                  <a:lnTo>
                    <a:pt x="12" y="12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50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5" y="152"/>
                  </a:lnTo>
                  <a:lnTo>
                    <a:pt x="8" y="150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3" y="140"/>
                  </a:lnTo>
                  <a:lnTo>
                    <a:pt x="13" y="140"/>
                  </a:lnTo>
                  <a:lnTo>
                    <a:pt x="23" y="123"/>
                  </a:lnTo>
                  <a:lnTo>
                    <a:pt x="35" y="106"/>
                  </a:lnTo>
                  <a:lnTo>
                    <a:pt x="47" y="90"/>
                  </a:lnTo>
                  <a:lnTo>
                    <a:pt x="60" y="74"/>
                  </a:lnTo>
                  <a:lnTo>
                    <a:pt x="60" y="74"/>
                  </a:lnTo>
                  <a:lnTo>
                    <a:pt x="72" y="59"/>
                  </a:lnTo>
                  <a:lnTo>
                    <a:pt x="85" y="43"/>
                  </a:lnTo>
                  <a:lnTo>
                    <a:pt x="85" y="43"/>
                  </a:lnTo>
                  <a:lnTo>
                    <a:pt x="102" y="25"/>
                  </a:lnTo>
                  <a:lnTo>
                    <a:pt x="110" y="16"/>
                  </a:lnTo>
                  <a:lnTo>
                    <a:pt x="115" y="12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2" y="7"/>
                  </a:lnTo>
                  <a:lnTo>
                    <a:pt x="123" y="5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0" y="1"/>
                  </a:lnTo>
                  <a:lnTo>
                    <a:pt x="118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3" name="Freeform 489"/>
            <p:cNvSpPr/>
            <p:nvPr/>
          </p:nvSpPr>
          <p:spPr bwMode="auto">
            <a:xfrm>
              <a:off x="2609851" y="3311525"/>
              <a:ext cx="49213" cy="60325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2" y="2"/>
                </a:cxn>
                <a:cxn ang="0">
                  <a:pos x="76" y="6"/>
                </a:cxn>
                <a:cxn ang="0">
                  <a:pos x="71" y="11"/>
                </a:cxn>
                <a:cxn ang="0">
                  <a:pos x="66" y="16"/>
                </a:cxn>
                <a:cxn ang="0">
                  <a:pos x="58" y="28"/>
                </a:cxn>
                <a:cxn ang="0">
                  <a:pos x="48" y="39"/>
                </a:cxn>
                <a:cxn ang="0">
                  <a:pos x="48" y="39"/>
                </a:cxn>
                <a:cxn ang="0">
                  <a:pos x="35" y="54"/>
                </a:cxn>
                <a:cxn ang="0">
                  <a:pos x="23" y="71"/>
                </a:cxn>
                <a:cxn ang="0">
                  <a:pos x="10" y="88"/>
                </a:cxn>
                <a:cxn ang="0">
                  <a:pos x="5" y="9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1" y="110"/>
                </a:cxn>
                <a:cxn ang="0">
                  <a:pos x="3" y="113"/>
                </a:cxn>
                <a:cxn ang="0">
                  <a:pos x="5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9" y="79"/>
                </a:cxn>
                <a:cxn ang="0">
                  <a:pos x="52" y="50"/>
                </a:cxn>
                <a:cxn ang="0">
                  <a:pos x="52" y="50"/>
                </a:cxn>
                <a:cxn ang="0">
                  <a:pos x="60" y="39"/>
                </a:cxn>
                <a:cxn ang="0">
                  <a:pos x="69" y="26"/>
                </a:cxn>
                <a:cxn ang="0">
                  <a:pos x="74" y="20"/>
                </a:cxn>
                <a:cxn ang="0">
                  <a:pos x="79" y="15"/>
                </a:cxn>
                <a:cxn ang="0">
                  <a:pos x="86" y="11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9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3" y="1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5" h="114">
                  <a:moveTo>
                    <a:pt x="89" y="0"/>
                  </a:moveTo>
                  <a:lnTo>
                    <a:pt x="89" y="0"/>
                  </a:lnTo>
                  <a:lnTo>
                    <a:pt x="82" y="2"/>
                  </a:lnTo>
                  <a:lnTo>
                    <a:pt x="76" y="6"/>
                  </a:lnTo>
                  <a:lnTo>
                    <a:pt x="71" y="11"/>
                  </a:lnTo>
                  <a:lnTo>
                    <a:pt x="66" y="16"/>
                  </a:lnTo>
                  <a:lnTo>
                    <a:pt x="58" y="28"/>
                  </a:lnTo>
                  <a:lnTo>
                    <a:pt x="48" y="39"/>
                  </a:lnTo>
                  <a:lnTo>
                    <a:pt x="48" y="39"/>
                  </a:lnTo>
                  <a:lnTo>
                    <a:pt x="35" y="54"/>
                  </a:lnTo>
                  <a:lnTo>
                    <a:pt x="23" y="71"/>
                  </a:lnTo>
                  <a:lnTo>
                    <a:pt x="10" y="88"/>
                  </a:lnTo>
                  <a:lnTo>
                    <a:pt x="5" y="98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1" y="110"/>
                  </a:lnTo>
                  <a:lnTo>
                    <a:pt x="3" y="113"/>
                  </a:lnTo>
                  <a:lnTo>
                    <a:pt x="5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9" y="79"/>
                  </a:lnTo>
                  <a:lnTo>
                    <a:pt x="52" y="50"/>
                  </a:lnTo>
                  <a:lnTo>
                    <a:pt x="52" y="50"/>
                  </a:lnTo>
                  <a:lnTo>
                    <a:pt x="60" y="39"/>
                  </a:lnTo>
                  <a:lnTo>
                    <a:pt x="69" y="26"/>
                  </a:lnTo>
                  <a:lnTo>
                    <a:pt x="74" y="20"/>
                  </a:lnTo>
                  <a:lnTo>
                    <a:pt x="79" y="15"/>
                  </a:lnTo>
                  <a:lnTo>
                    <a:pt x="86" y="11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9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4" name="Freeform 490"/>
            <p:cNvSpPr/>
            <p:nvPr/>
          </p:nvSpPr>
          <p:spPr bwMode="auto">
            <a:xfrm>
              <a:off x="2201863" y="3192463"/>
              <a:ext cx="93663" cy="122238"/>
            </a:xfrm>
            <a:custGeom>
              <a:avLst/>
              <a:gdLst/>
              <a:ahLst/>
              <a:cxnLst>
                <a:cxn ang="0">
                  <a:pos x="169" y="3"/>
                </a:cxn>
                <a:cxn ang="0">
                  <a:pos x="169" y="3"/>
                </a:cxn>
                <a:cxn ang="0">
                  <a:pos x="160" y="13"/>
                </a:cxn>
                <a:cxn ang="0">
                  <a:pos x="154" y="23"/>
                </a:cxn>
                <a:cxn ang="0">
                  <a:pos x="143" y="45"/>
                </a:cxn>
                <a:cxn ang="0">
                  <a:pos x="143" y="45"/>
                </a:cxn>
                <a:cxn ang="0">
                  <a:pos x="134" y="61"/>
                </a:cxn>
                <a:cxn ang="0">
                  <a:pos x="123" y="77"/>
                </a:cxn>
                <a:cxn ang="0">
                  <a:pos x="102" y="106"/>
                </a:cxn>
                <a:cxn ang="0">
                  <a:pos x="102" y="106"/>
                </a:cxn>
                <a:cxn ang="0">
                  <a:pos x="87" y="122"/>
                </a:cxn>
                <a:cxn ang="0">
                  <a:pos x="72" y="139"/>
                </a:cxn>
                <a:cxn ang="0">
                  <a:pos x="56" y="154"/>
                </a:cxn>
                <a:cxn ang="0">
                  <a:pos x="42" y="170"/>
                </a:cxn>
                <a:cxn ang="0">
                  <a:pos x="42" y="170"/>
                </a:cxn>
                <a:cxn ang="0">
                  <a:pos x="21" y="195"/>
                </a:cxn>
                <a:cxn ang="0">
                  <a:pos x="1" y="222"/>
                </a:cxn>
                <a:cxn ang="0">
                  <a:pos x="1" y="222"/>
                </a:cxn>
                <a:cxn ang="0">
                  <a:pos x="0" y="224"/>
                </a:cxn>
                <a:cxn ang="0">
                  <a:pos x="1" y="226"/>
                </a:cxn>
                <a:cxn ang="0">
                  <a:pos x="1" y="227"/>
                </a:cxn>
                <a:cxn ang="0">
                  <a:pos x="3" y="228"/>
                </a:cxn>
                <a:cxn ang="0">
                  <a:pos x="4" y="229"/>
                </a:cxn>
                <a:cxn ang="0">
                  <a:pos x="7" y="229"/>
                </a:cxn>
                <a:cxn ang="0">
                  <a:pos x="9" y="228"/>
                </a:cxn>
                <a:cxn ang="0">
                  <a:pos x="10" y="227"/>
                </a:cxn>
                <a:cxn ang="0">
                  <a:pos x="10" y="227"/>
                </a:cxn>
                <a:cxn ang="0">
                  <a:pos x="20" y="211"/>
                </a:cxn>
                <a:cxn ang="0">
                  <a:pos x="31" y="198"/>
                </a:cxn>
                <a:cxn ang="0">
                  <a:pos x="54" y="170"/>
                </a:cxn>
                <a:cxn ang="0">
                  <a:pos x="79" y="144"/>
                </a:cxn>
                <a:cxn ang="0">
                  <a:pos x="104" y="118"/>
                </a:cxn>
                <a:cxn ang="0">
                  <a:pos x="104" y="118"/>
                </a:cxn>
                <a:cxn ang="0">
                  <a:pos x="113" y="108"/>
                </a:cxn>
                <a:cxn ang="0">
                  <a:pos x="122" y="95"/>
                </a:cxn>
                <a:cxn ang="0">
                  <a:pos x="138" y="71"/>
                </a:cxn>
                <a:cxn ang="0">
                  <a:pos x="138" y="71"/>
                </a:cxn>
                <a:cxn ang="0">
                  <a:pos x="147" y="55"/>
                </a:cxn>
                <a:cxn ang="0">
                  <a:pos x="155" y="40"/>
                </a:cxn>
                <a:cxn ang="0">
                  <a:pos x="165" y="23"/>
                </a:cxn>
                <a:cxn ang="0">
                  <a:pos x="170" y="16"/>
                </a:cxn>
                <a:cxn ang="0">
                  <a:pos x="175" y="9"/>
                </a:cxn>
                <a:cxn ang="0">
                  <a:pos x="175" y="9"/>
                </a:cxn>
                <a:cxn ang="0">
                  <a:pos x="176" y="8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1"/>
                </a:cxn>
                <a:cxn ang="0">
                  <a:pos x="169" y="3"/>
                </a:cxn>
                <a:cxn ang="0">
                  <a:pos x="169" y="3"/>
                </a:cxn>
              </a:cxnLst>
              <a:rect l="0" t="0" r="r" b="b"/>
              <a:pathLst>
                <a:path w="176" h="229">
                  <a:moveTo>
                    <a:pt x="169" y="3"/>
                  </a:moveTo>
                  <a:lnTo>
                    <a:pt x="169" y="3"/>
                  </a:lnTo>
                  <a:lnTo>
                    <a:pt x="160" y="13"/>
                  </a:lnTo>
                  <a:lnTo>
                    <a:pt x="154" y="23"/>
                  </a:lnTo>
                  <a:lnTo>
                    <a:pt x="143" y="45"/>
                  </a:lnTo>
                  <a:lnTo>
                    <a:pt x="143" y="45"/>
                  </a:lnTo>
                  <a:lnTo>
                    <a:pt x="134" y="61"/>
                  </a:lnTo>
                  <a:lnTo>
                    <a:pt x="123" y="77"/>
                  </a:lnTo>
                  <a:lnTo>
                    <a:pt x="102" y="106"/>
                  </a:lnTo>
                  <a:lnTo>
                    <a:pt x="102" y="106"/>
                  </a:lnTo>
                  <a:lnTo>
                    <a:pt x="87" y="122"/>
                  </a:lnTo>
                  <a:lnTo>
                    <a:pt x="72" y="139"/>
                  </a:lnTo>
                  <a:lnTo>
                    <a:pt x="56" y="154"/>
                  </a:lnTo>
                  <a:lnTo>
                    <a:pt x="42" y="170"/>
                  </a:lnTo>
                  <a:lnTo>
                    <a:pt x="42" y="170"/>
                  </a:lnTo>
                  <a:lnTo>
                    <a:pt x="21" y="195"/>
                  </a:lnTo>
                  <a:lnTo>
                    <a:pt x="1" y="222"/>
                  </a:lnTo>
                  <a:lnTo>
                    <a:pt x="1" y="222"/>
                  </a:lnTo>
                  <a:lnTo>
                    <a:pt x="0" y="224"/>
                  </a:lnTo>
                  <a:lnTo>
                    <a:pt x="1" y="226"/>
                  </a:lnTo>
                  <a:lnTo>
                    <a:pt x="1" y="227"/>
                  </a:lnTo>
                  <a:lnTo>
                    <a:pt x="3" y="228"/>
                  </a:lnTo>
                  <a:lnTo>
                    <a:pt x="4" y="229"/>
                  </a:lnTo>
                  <a:lnTo>
                    <a:pt x="7" y="229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0" y="227"/>
                  </a:lnTo>
                  <a:lnTo>
                    <a:pt x="20" y="211"/>
                  </a:lnTo>
                  <a:lnTo>
                    <a:pt x="31" y="198"/>
                  </a:lnTo>
                  <a:lnTo>
                    <a:pt x="54" y="170"/>
                  </a:lnTo>
                  <a:lnTo>
                    <a:pt x="79" y="144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113" y="108"/>
                  </a:lnTo>
                  <a:lnTo>
                    <a:pt x="122" y="95"/>
                  </a:lnTo>
                  <a:lnTo>
                    <a:pt x="138" y="71"/>
                  </a:lnTo>
                  <a:lnTo>
                    <a:pt x="138" y="71"/>
                  </a:lnTo>
                  <a:lnTo>
                    <a:pt x="147" y="55"/>
                  </a:lnTo>
                  <a:lnTo>
                    <a:pt x="155" y="40"/>
                  </a:lnTo>
                  <a:lnTo>
                    <a:pt x="165" y="23"/>
                  </a:lnTo>
                  <a:lnTo>
                    <a:pt x="170" y="16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6" y="8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1"/>
                  </a:lnTo>
                  <a:lnTo>
                    <a:pt x="169" y="3"/>
                  </a:lnTo>
                  <a:lnTo>
                    <a:pt x="16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5" name="Freeform 491"/>
            <p:cNvSpPr/>
            <p:nvPr/>
          </p:nvSpPr>
          <p:spPr bwMode="auto">
            <a:xfrm>
              <a:off x="2214563" y="3246438"/>
              <a:ext cx="85725" cy="115888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46" y="16"/>
                </a:cxn>
                <a:cxn ang="0">
                  <a:pos x="137" y="30"/>
                </a:cxn>
                <a:cxn ang="0">
                  <a:pos x="129" y="43"/>
                </a:cxn>
                <a:cxn ang="0">
                  <a:pos x="120" y="55"/>
                </a:cxn>
                <a:cxn ang="0">
                  <a:pos x="100" y="80"/>
                </a:cxn>
                <a:cxn ang="0">
                  <a:pos x="81" y="105"/>
                </a:cxn>
                <a:cxn ang="0">
                  <a:pos x="81" y="105"/>
                </a:cxn>
                <a:cxn ang="0">
                  <a:pos x="60" y="135"/>
                </a:cxn>
                <a:cxn ang="0">
                  <a:pos x="39" y="165"/>
                </a:cxn>
                <a:cxn ang="0">
                  <a:pos x="39" y="165"/>
                </a:cxn>
                <a:cxn ang="0">
                  <a:pos x="31" y="176"/>
                </a:cxn>
                <a:cxn ang="0">
                  <a:pos x="21" y="188"/>
                </a:cxn>
                <a:cxn ang="0">
                  <a:pos x="10" y="199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1" y="215"/>
                </a:cxn>
                <a:cxn ang="0">
                  <a:pos x="1" y="216"/>
                </a:cxn>
                <a:cxn ang="0">
                  <a:pos x="3" y="217"/>
                </a:cxn>
                <a:cxn ang="0">
                  <a:pos x="4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9" y="216"/>
                </a:cxn>
                <a:cxn ang="0">
                  <a:pos x="9" y="216"/>
                </a:cxn>
                <a:cxn ang="0">
                  <a:pos x="19" y="203"/>
                </a:cxn>
                <a:cxn ang="0">
                  <a:pos x="29" y="193"/>
                </a:cxn>
                <a:cxn ang="0">
                  <a:pos x="38" y="181"/>
                </a:cxn>
                <a:cxn ang="0">
                  <a:pos x="48" y="170"/>
                </a:cxn>
                <a:cxn ang="0">
                  <a:pos x="48" y="170"/>
                </a:cxn>
                <a:cxn ang="0">
                  <a:pos x="68" y="140"/>
                </a:cxn>
                <a:cxn ang="0">
                  <a:pos x="89" y="110"/>
                </a:cxn>
                <a:cxn ang="0">
                  <a:pos x="89" y="110"/>
                </a:cxn>
                <a:cxn ang="0">
                  <a:pos x="109" y="85"/>
                </a:cxn>
                <a:cxn ang="0">
                  <a:pos x="128" y="61"/>
                </a:cxn>
                <a:cxn ang="0">
                  <a:pos x="137" y="47"/>
                </a:cxn>
                <a:cxn ang="0">
                  <a:pos x="146" y="35"/>
                </a:cxn>
                <a:cxn ang="0">
                  <a:pos x="154" y="20"/>
                </a:cxn>
                <a:cxn ang="0">
                  <a:pos x="161" y="7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3"/>
                </a:cxn>
                <a:cxn ang="0">
                  <a:pos x="159" y="1"/>
                </a:cxn>
                <a:cxn ang="0">
                  <a:pos x="157" y="0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1" h="218">
                  <a:moveTo>
                    <a:pt x="153" y="2"/>
                  </a:moveTo>
                  <a:lnTo>
                    <a:pt x="153" y="2"/>
                  </a:lnTo>
                  <a:lnTo>
                    <a:pt x="146" y="16"/>
                  </a:lnTo>
                  <a:lnTo>
                    <a:pt x="137" y="30"/>
                  </a:lnTo>
                  <a:lnTo>
                    <a:pt x="129" y="43"/>
                  </a:lnTo>
                  <a:lnTo>
                    <a:pt x="120" y="55"/>
                  </a:lnTo>
                  <a:lnTo>
                    <a:pt x="100" y="80"/>
                  </a:lnTo>
                  <a:lnTo>
                    <a:pt x="81" y="105"/>
                  </a:lnTo>
                  <a:lnTo>
                    <a:pt x="81" y="105"/>
                  </a:lnTo>
                  <a:lnTo>
                    <a:pt x="60" y="135"/>
                  </a:lnTo>
                  <a:lnTo>
                    <a:pt x="39" y="165"/>
                  </a:lnTo>
                  <a:lnTo>
                    <a:pt x="39" y="165"/>
                  </a:lnTo>
                  <a:lnTo>
                    <a:pt x="31" y="176"/>
                  </a:lnTo>
                  <a:lnTo>
                    <a:pt x="21" y="188"/>
                  </a:lnTo>
                  <a:lnTo>
                    <a:pt x="10" y="199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1" y="215"/>
                  </a:lnTo>
                  <a:lnTo>
                    <a:pt x="1" y="216"/>
                  </a:lnTo>
                  <a:lnTo>
                    <a:pt x="3" y="217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9" y="203"/>
                  </a:lnTo>
                  <a:lnTo>
                    <a:pt x="29" y="193"/>
                  </a:lnTo>
                  <a:lnTo>
                    <a:pt x="38" y="181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68" y="140"/>
                  </a:lnTo>
                  <a:lnTo>
                    <a:pt x="89" y="110"/>
                  </a:lnTo>
                  <a:lnTo>
                    <a:pt x="89" y="110"/>
                  </a:lnTo>
                  <a:lnTo>
                    <a:pt x="109" y="85"/>
                  </a:lnTo>
                  <a:lnTo>
                    <a:pt x="128" y="61"/>
                  </a:lnTo>
                  <a:lnTo>
                    <a:pt x="137" y="47"/>
                  </a:lnTo>
                  <a:lnTo>
                    <a:pt x="146" y="35"/>
                  </a:lnTo>
                  <a:lnTo>
                    <a:pt x="154" y="20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3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6" name="Freeform 492"/>
            <p:cNvSpPr/>
            <p:nvPr/>
          </p:nvSpPr>
          <p:spPr bwMode="auto">
            <a:xfrm>
              <a:off x="2203451" y="3306763"/>
              <a:ext cx="96838" cy="125413"/>
            </a:xfrm>
            <a:custGeom>
              <a:avLst/>
              <a:gdLst/>
              <a:ahLst/>
              <a:cxnLst>
                <a:cxn ang="0">
                  <a:pos x="177" y="2"/>
                </a:cxn>
                <a:cxn ang="0">
                  <a:pos x="177" y="2"/>
                </a:cxn>
                <a:cxn ang="0">
                  <a:pos x="165" y="13"/>
                </a:cxn>
                <a:cxn ang="0">
                  <a:pos x="153" y="25"/>
                </a:cxn>
                <a:cxn ang="0">
                  <a:pos x="143" y="38"/>
                </a:cxn>
                <a:cxn ang="0">
                  <a:pos x="133" y="53"/>
                </a:cxn>
                <a:cxn ang="0">
                  <a:pos x="114" y="83"/>
                </a:cxn>
                <a:cxn ang="0">
                  <a:pos x="106" y="97"/>
                </a:cxn>
                <a:cxn ang="0">
                  <a:pos x="96" y="111"/>
                </a:cxn>
                <a:cxn ang="0">
                  <a:pos x="96" y="111"/>
                </a:cxn>
                <a:cxn ang="0">
                  <a:pos x="86" y="126"/>
                </a:cxn>
                <a:cxn ang="0">
                  <a:pos x="77" y="143"/>
                </a:cxn>
                <a:cxn ang="0">
                  <a:pos x="66" y="159"/>
                </a:cxn>
                <a:cxn ang="0">
                  <a:pos x="56" y="175"/>
                </a:cxn>
                <a:cxn ang="0">
                  <a:pos x="56" y="175"/>
                </a:cxn>
                <a:cxn ang="0">
                  <a:pos x="48" y="186"/>
                </a:cxn>
                <a:cxn ang="0">
                  <a:pos x="33" y="205"/>
                </a:cxn>
                <a:cxn ang="0">
                  <a:pos x="25" y="214"/>
                </a:cxn>
                <a:cxn ang="0">
                  <a:pos x="18" y="221"/>
                </a:cxn>
                <a:cxn ang="0">
                  <a:pos x="11" y="226"/>
                </a:cxn>
                <a:cxn ang="0">
                  <a:pos x="9" y="228"/>
                </a:cxn>
                <a:cxn ang="0">
                  <a:pos x="6" y="229"/>
                </a:cxn>
                <a:cxn ang="0">
                  <a:pos x="6" y="229"/>
                </a:cxn>
                <a:cxn ang="0">
                  <a:pos x="3" y="229"/>
                </a:cxn>
                <a:cxn ang="0">
                  <a:pos x="2" y="229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0" y="236"/>
                </a:cxn>
                <a:cxn ang="0">
                  <a:pos x="1" y="237"/>
                </a:cxn>
                <a:cxn ang="0">
                  <a:pos x="3" y="238"/>
                </a:cxn>
                <a:cxn ang="0">
                  <a:pos x="3" y="238"/>
                </a:cxn>
                <a:cxn ang="0">
                  <a:pos x="8" y="238"/>
                </a:cxn>
                <a:cxn ang="0">
                  <a:pos x="12" y="237"/>
                </a:cxn>
                <a:cxn ang="0">
                  <a:pos x="15" y="236"/>
                </a:cxn>
                <a:cxn ang="0">
                  <a:pos x="19" y="233"/>
                </a:cxn>
                <a:cxn ang="0">
                  <a:pos x="24" y="228"/>
                </a:cxn>
                <a:cxn ang="0">
                  <a:pos x="30" y="220"/>
                </a:cxn>
                <a:cxn ang="0">
                  <a:pos x="30" y="220"/>
                </a:cxn>
                <a:cxn ang="0">
                  <a:pos x="42" y="206"/>
                </a:cxn>
                <a:cxn ang="0">
                  <a:pos x="55" y="190"/>
                </a:cxn>
                <a:cxn ang="0">
                  <a:pos x="66" y="175"/>
                </a:cxn>
                <a:cxn ang="0">
                  <a:pos x="78" y="159"/>
                </a:cxn>
                <a:cxn ang="0">
                  <a:pos x="78" y="159"/>
                </a:cxn>
                <a:cxn ang="0">
                  <a:pos x="104" y="119"/>
                </a:cxn>
                <a:cxn ang="0">
                  <a:pos x="129" y="80"/>
                </a:cxn>
                <a:cxn ang="0">
                  <a:pos x="129" y="80"/>
                </a:cxn>
                <a:cxn ang="0">
                  <a:pos x="141" y="61"/>
                </a:cxn>
                <a:cxn ang="0">
                  <a:pos x="153" y="42"/>
                </a:cxn>
                <a:cxn ang="0">
                  <a:pos x="160" y="32"/>
                </a:cxn>
                <a:cxn ang="0">
                  <a:pos x="168" y="24"/>
                </a:cxn>
                <a:cxn ang="0">
                  <a:pos x="175" y="16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5" y="8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3" y="2"/>
                </a:cxn>
                <a:cxn ang="0">
                  <a:pos x="180" y="0"/>
                </a:cxn>
                <a:cxn ang="0">
                  <a:pos x="179" y="1"/>
                </a:cxn>
                <a:cxn ang="0">
                  <a:pos x="177" y="2"/>
                </a:cxn>
                <a:cxn ang="0">
                  <a:pos x="177" y="2"/>
                </a:cxn>
              </a:cxnLst>
              <a:rect l="0" t="0" r="r" b="b"/>
              <a:pathLst>
                <a:path w="185" h="238">
                  <a:moveTo>
                    <a:pt x="177" y="2"/>
                  </a:moveTo>
                  <a:lnTo>
                    <a:pt x="177" y="2"/>
                  </a:lnTo>
                  <a:lnTo>
                    <a:pt x="165" y="13"/>
                  </a:lnTo>
                  <a:lnTo>
                    <a:pt x="153" y="25"/>
                  </a:lnTo>
                  <a:lnTo>
                    <a:pt x="143" y="38"/>
                  </a:lnTo>
                  <a:lnTo>
                    <a:pt x="133" y="53"/>
                  </a:lnTo>
                  <a:lnTo>
                    <a:pt x="114" y="83"/>
                  </a:lnTo>
                  <a:lnTo>
                    <a:pt x="106" y="97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86" y="126"/>
                  </a:lnTo>
                  <a:lnTo>
                    <a:pt x="77" y="143"/>
                  </a:lnTo>
                  <a:lnTo>
                    <a:pt x="66" y="159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48" y="186"/>
                  </a:lnTo>
                  <a:lnTo>
                    <a:pt x="33" y="205"/>
                  </a:lnTo>
                  <a:lnTo>
                    <a:pt x="25" y="214"/>
                  </a:lnTo>
                  <a:lnTo>
                    <a:pt x="18" y="221"/>
                  </a:lnTo>
                  <a:lnTo>
                    <a:pt x="11" y="226"/>
                  </a:lnTo>
                  <a:lnTo>
                    <a:pt x="9" y="228"/>
                  </a:lnTo>
                  <a:lnTo>
                    <a:pt x="6" y="229"/>
                  </a:lnTo>
                  <a:lnTo>
                    <a:pt x="6" y="229"/>
                  </a:lnTo>
                  <a:lnTo>
                    <a:pt x="3" y="229"/>
                  </a:lnTo>
                  <a:lnTo>
                    <a:pt x="2" y="229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1" y="237"/>
                  </a:lnTo>
                  <a:lnTo>
                    <a:pt x="3" y="238"/>
                  </a:lnTo>
                  <a:lnTo>
                    <a:pt x="3" y="238"/>
                  </a:lnTo>
                  <a:lnTo>
                    <a:pt x="8" y="238"/>
                  </a:lnTo>
                  <a:lnTo>
                    <a:pt x="12" y="237"/>
                  </a:lnTo>
                  <a:lnTo>
                    <a:pt x="15" y="236"/>
                  </a:lnTo>
                  <a:lnTo>
                    <a:pt x="19" y="233"/>
                  </a:lnTo>
                  <a:lnTo>
                    <a:pt x="24" y="228"/>
                  </a:lnTo>
                  <a:lnTo>
                    <a:pt x="30" y="220"/>
                  </a:lnTo>
                  <a:lnTo>
                    <a:pt x="30" y="220"/>
                  </a:lnTo>
                  <a:lnTo>
                    <a:pt x="42" y="206"/>
                  </a:lnTo>
                  <a:lnTo>
                    <a:pt x="55" y="190"/>
                  </a:lnTo>
                  <a:lnTo>
                    <a:pt x="66" y="175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104" y="119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41" y="61"/>
                  </a:lnTo>
                  <a:lnTo>
                    <a:pt x="153" y="42"/>
                  </a:lnTo>
                  <a:lnTo>
                    <a:pt x="160" y="32"/>
                  </a:lnTo>
                  <a:lnTo>
                    <a:pt x="168" y="24"/>
                  </a:lnTo>
                  <a:lnTo>
                    <a:pt x="175" y="16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5" y="8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2"/>
                  </a:lnTo>
                  <a:lnTo>
                    <a:pt x="180" y="0"/>
                  </a:lnTo>
                  <a:lnTo>
                    <a:pt x="179" y="1"/>
                  </a:lnTo>
                  <a:lnTo>
                    <a:pt x="177" y="2"/>
                  </a:lnTo>
                  <a:lnTo>
                    <a:pt x="1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7" name="Freeform 493"/>
            <p:cNvSpPr/>
            <p:nvPr/>
          </p:nvSpPr>
          <p:spPr bwMode="auto">
            <a:xfrm>
              <a:off x="2197101" y="3367088"/>
              <a:ext cx="98425" cy="117475"/>
            </a:xfrm>
            <a:custGeom>
              <a:avLst/>
              <a:gdLst/>
              <a:ahLst/>
              <a:cxnLst>
                <a:cxn ang="0">
                  <a:pos x="178" y="2"/>
                </a:cxn>
                <a:cxn ang="0">
                  <a:pos x="178" y="2"/>
                </a:cxn>
                <a:cxn ang="0">
                  <a:pos x="164" y="14"/>
                </a:cxn>
                <a:cxn ang="0">
                  <a:pos x="153" y="28"/>
                </a:cxn>
                <a:cxn ang="0">
                  <a:pos x="142" y="42"/>
                </a:cxn>
                <a:cxn ang="0">
                  <a:pos x="131" y="57"/>
                </a:cxn>
                <a:cxn ang="0">
                  <a:pos x="112" y="87"/>
                </a:cxn>
                <a:cxn ang="0">
                  <a:pos x="101" y="101"/>
                </a:cxn>
                <a:cxn ang="0">
                  <a:pos x="90" y="116"/>
                </a:cxn>
                <a:cxn ang="0">
                  <a:pos x="90" y="116"/>
                </a:cxn>
                <a:cxn ang="0">
                  <a:pos x="66" y="148"/>
                </a:cxn>
                <a:cxn ang="0">
                  <a:pos x="53" y="163"/>
                </a:cxn>
                <a:cxn ang="0">
                  <a:pos x="39" y="177"/>
                </a:cxn>
                <a:cxn ang="0">
                  <a:pos x="39" y="177"/>
                </a:cxn>
                <a:cxn ang="0">
                  <a:pos x="19" y="195"/>
                </a:cxn>
                <a:cxn ang="0">
                  <a:pos x="9" y="204"/>
                </a:cxn>
                <a:cxn ang="0">
                  <a:pos x="5" y="210"/>
                </a:cxn>
                <a:cxn ang="0">
                  <a:pos x="1" y="216"/>
                </a:cxn>
                <a:cxn ang="0">
                  <a:pos x="1" y="216"/>
                </a:cxn>
                <a:cxn ang="0">
                  <a:pos x="0" y="218"/>
                </a:cxn>
                <a:cxn ang="0">
                  <a:pos x="1" y="220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4" y="223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9" y="221"/>
                </a:cxn>
                <a:cxn ang="0">
                  <a:pos x="9" y="221"/>
                </a:cxn>
                <a:cxn ang="0">
                  <a:pos x="13" y="215"/>
                </a:cxn>
                <a:cxn ang="0">
                  <a:pos x="19" y="209"/>
                </a:cxn>
                <a:cxn ang="0">
                  <a:pos x="29" y="198"/>
                </a:cxn>
                <a:cxn ang="0">
                  <a:pos x="40" y="189"/>
                </a:cxn>
                <a:cxn ang="0">
                  <a:pos x="52" y="179"/>
                </a:cxn>
                <a:cxn ang="0">
                  <a:pos x="52" y="179"/>
                </a:cxn>
                <a:cxn ang="0">
                  <a:pos x="58" y="172"/>
                </a:cxn>
                <a:cxn ang="0">
                  <a:pos x="65" y="164"/>
                </a:cxn>
                <a:cxn ang="0">
                  <a:pos x="78" y="148"/>
                </a:cxn>
                <a:cxn ang="0">
                  <a:pos x="90" y="131"/>
                </a:cxn>
                <a:cxn ang="0">
                  <a:pos x="102" y="115"/>
                </a:cxn>
                <a:cxn ang="0">
                  <a:pos x="102" y="115"/>
                </a:cxn>
                <a:cxn ang="0">
                  <a:pos x="113" y="101"/>
                </a:cxn>
                <a:cxn ang="0">
                  <a:pos x="122" y="88"/>
                </a:cxn>
                <a:cxn ang="0">
                  <a:pos x="141" y="60"/>
                </a:cxn>
                <a:cxn ang="0">
                  <a:pos x="151" y="46"/>
                </a:cxn>
                <a:cxn ang="0">
                  <a:pos x="161" y="33"/>
                </a:cxn>
                <a:cxn ang="0">
                  <a:pos x="171" y="21"/>
                </a:cxn>
                <a:cxn ang="0">
                  <a:pos x="184" y="8"/>
                </a:cxn>
                <a:cxn ang="0">
                  <a:pos x="184" y="8"/>
                </a:cxn>
                <a:cxn ang="0">
                  <a:pos x="185" y="7"/>
                </a:cxn>
                <a:cxn ang="0">
                  <a:pos x="186" y="5"/>
                </a:cxn>
                <a:cxn ang="0">
                  <a:pos x="185" y="3"/>
                </a:cxn>
                <a:cxn ang="0">
                  <a:pos x="184" y="2"/>
                </a:cxn>
                <a:cxn ang="0">
                  <a:pos x="183" y="1"/>
                </a:cxn>
                <a:cxn ang="0">
                  <a:pos x="181" y="0"/>
                </a:cxn>
                <a:cxn ang="0">
                  <a:pos x="179" y="1"/>
                </a:cxn>
                <a:cxn ang="0">
                  <a:pos x="178" y="2"/>
                </a:cxn>
                <a:cxn ang="0">
                  <a:pos x="178" y="2"/>
                </a:cxn>
              </a:cxnLst>
              <a:rect l="0" t="0" r="r" b="b"/>
              <a:pathLst>
                <a:path w="186" h="223">
                  <a:moveTo>
                    <a:pt x="178" y="2"/>
                  </a:moveTo>
                  <a:lnTo>
                    <a:pt x="178" y="2"/>
                  </a:lnTo>
                  <a:lnTo>
                    <a:pt x="164" y="14"/>
                  </a:lnTo>
                  <a:lnTo>
                    <a:pt x="153" y="28"/>
                  </a:lnTo>
                  <a:lnTo>
                    <a:pt x="142" y="42"/>
                  </a:lnTo>
                  <a:lnTo>
                    <a:pt x="131" y="57"/>
                  </a:lnTo>
                  <a:lnTo>
                    <a:pt x="112" y="87"/>
                  </a:lnTo>
                  <a:lnTo>
                    <a:pt x="101" y="101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66" y="148"/>
                  </a:lnTo>
                  <a:lnTo>
                    <a:pt x="53" y="163"/>
                  </a:lnTo>
                  <a:lnTo>
                    <a:pt x="39" y="177"/>
                  </a:lnTo>
                  <a:lnTo>
                    <a:pt x="39" y="177"/>
                  </a:lnTo>
                  <a:lnTo>
                    <a:pt x="19" y="195"/>
                  </a:lnTo>
                  <a:lnTo>
                    <a:pt x="9" y="204"/>
                  </a:lnTo>
                  <a:lnTo>
                    <a:pt x="5" y="210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8"/>
                  </a:lnTo>
                  <a:lnTo>
                    <a:pt x="1" y="220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4" y="223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3" y="215"/>
                  </a:lnTo>
                  <a:lnTo>
                    <a:pt x="19" y="209"/>
                  </a:lnTo>
                  <a:lnTo>
                    <a:pt x="29" y="198"/>
                  </a:lnTo>
                  <a:lnTo>
                    <a:pt x="40" y="189"/>
                  </a:lnTo>
                  <a:lnTo>
                    <a:pt x="52" y="179"/>
                  </a:lnTo>
                  <a:lnTo>
                    <a:pt x="52" y="179"/>
                  </a:lnTo>
                  <a:lnTo>
                    <a:pt x="58" y="172"/>
                  </a:lnTo>
                  <a:lnTo>
                    <a:pt x="65" y="164"/>
                  </a:lnTo>
                  <a:lnTo>
                    <a:pt x="78" y="148"/>
                  </a:lnTo>
                  <a:lnTo>
                    <a:pt x="90" y="131"/>
                  </a:lnTo>
                  <a:lnTo>
                    <a:pt x="102" y="115"/>
                  </a:lnTo>
                  <a:lnTo>
                    <a:pt x="102" y="115"/>
                  </a:lnTo>
                  <a:lnTo>
                    <a:pt x="113" y="101"/>
                  </a:lnTo>
                  <a:lnTo>
                    <a:pt x="122" y="88"/>
                  </a:lnTo>
                  <a:lnTo>
                    <a:pt x="141" y="60"/>
                  </a:lnTo>
                  <a:lnTo>
                    <a:pt x="151" y="46"/>
                  </a:lnTo>
                  <a:lnTo>
                    <a:pt x="161" y="33"/>
                  </a:lnTo>
                  <a:lnTo>
                    <a:pt x="171" y="21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5" y="7"/>
                  </a:lnTo>
                  <a:lnTo>
                    <a:pt x="186" y="5"/>
                  </a:lnTo>
                  <a:lnTo>
                    <a:pt x="185" y="3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1" y="0"/>
                  </a:lnTo>
                  <a:lnTo>
                    <a:pt x="179" y="1"/>
                  </a:lnTo>
                  <a:lnTo>
                    <a:pt x="178" y="2"/>
                  </a:lnTo>
                  <a:lnTo>
                    <a:pt x="1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8" name="Freeform 494"/>
            <p:cNvSpPr/>
            <p:nvPr/>
          </p:nvSpPr>
          <p:spPr bwMode="auto">
            <a:xfrm>
              <a:off x="2208213" y="3397250"/>
              <a:ext cx="117475" cy="139700"/>
            </a:xfrm>
            <a:custGeom>
              <a:avLst/>
              <a:gdLst/>
              <a:ahLst/>
              <a:cxnLst>
                <a:cxn ang="0">
                  <a:pos x="215" y="1"/>
                </a:cxn>
                <a:cxn ang="0">
                  <a:pos x="215" y="1"/>
                </a:cxn>
                <a:cxn ang="0">
                  <a:pos x="209" y="5"/>
                </a:cxn>
                <a:cxn ang="0">
                  <a:pos x="204" y="10"/>
                </a:cxn>
                <a:cxn ang="0">
                  <a:pos x="197" y="20"/>
                </a:cxn>
                <a:cxn ang="0">
                  <a:pos x="197" y="20"/>
                </a:cxn>
                <a:cxn ang="0">
                  <a:pos x="190" y="30"/>
                </a:cxn>
                <a:cxn ang="0">
                  <a:pos x="182" y="38"/>
                </a:cxn>
                <a:cxn ang="0">
                  <a:pos x="166" y="54"/>
                </a:cxn>
                <a:cxn ang="0">
                  <a:pos x="166" y="54"/>
                </a:cxn>
                <a:cxn ang="0">
                  <a:pos x="136" y="88"/>
                </a:cxn>
                <a:cxn ang="0">
                  <a:pos x="122" y="104"/>
                </a:cxn>
                <a:cxn ang="0">
                  <a:pos x="107" y="122"/>
                </a:cxn>
                <a:cxn ang="0">
                  <a:pos x="107" y="122"/>
                </a:cxn>
                <a:cxn ang="0">
                  <a:pos x="52" y="189"/>
                </a:cxn>
                <a:cxn ang="0">
                  <a:pos x="25" y="223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2"/>
                </a:cxn>
                <a:cxn ang="0">
                  <a:pos x="2" y="263"/>
                </a:cxn>
                <a:cxn ang="0">
                  <a:pos x="5" y="264"/>
                </a:cxn>
                <a:cxn ang="0">
                  <a:pos x="7" y="264"/>
                </a:cxn>
                <a:cxn ang="0">
                  <a:pos x="8" y="262"/>
                </a:cxn>
                <a:cxn ang="0">
                  <a:pos x="8" y="262"/>
                </a:cxn>
                <a:cxn ang="0">
                  <a:pos x="35" y="226"/>
                </a:cxn>
                <a:cxn ang="0">
                  <a:pos x="63" y="191"/>
                </a:cxn>
                <a:cxn ang="0">
                  <a:pos x="119" y="121"/>
                </a:cxn>
                <a:cxn ang="0">
                  <a:pos x="119" y="121"/>
                </a:cxn>
                <a:cxn ang="0">
                  <a:pos x="132" y="106"/>
                </a:cxn>
                <a:cxn ang="0">
                  <a:pos x="145" y="91"/>
                </a:cxn>
                <a:cxn ang="0">
                  <a:pos x="173" y="62"/>
                </a:cxn>
                <a:cxn ang="0">
                  <a:pos x="173" y="62"/>
                </a:cxn>
                <a:cxn ang="0">
                  <a:pos x="187" y="46"/>
                </a:cxn>
                <a:cxn ang="0">
                  <a:pos x="201" y="31"/>
                </a:cxn>
                <a:cxn ang="0">
                  <a:pos x="201" y="31"/>
                </a:cxn>
                <a:cxn ang="0">
                  <a:pos x="210" y="18"/>
                </a:cxn>
                <a:cxn ang="0">
                  <a:pos x="216" y="13"/>
                </a:cxn>
                <a:cxn ang="0">
                  <a:pos x="221" y="7"/>
                </a:cxn>
                <a:cxn ang="0">
                  <a:pos x="221" y="7"/>
                </a:cxn>
                <a:cxn ang="0">
                  <a:pos x="222" y="6"/>
                </a:cxn>
                <a:cxn ang="0">
                  <a:pos x="223" y="4"/>
                </a:cxn>
                <a:cxn ang="0">
                  <a:pos x="222" y="3"/>
                </a:cxn>
                <a:cxn ang="0">
                  <a:pos x="221" y="1"/>
                </a:cxn>
                <a:cxn ang="0">
                  <a:pos x="218" y="0"/>
                </a:cxn>
                <a:cxn ang="0">
                  <a:pos x="216" y="0"/>
                </a:cxn>
                <a:cxn ang="0">
                  <a:pos x="215" y="1"/>
                </a:cxn>
                <a:cxn ang="0">
                  <a:pos x="215" y="1"/>
                </a:cxn>
              </a:cxnLst>
              <a:rect l="0" t="0" r="r" b="b"/>
              <a:pathLst>
                <a:path w="223" h="264">
                  <a:moveTo>
                    <a:pt x="215" y="1"/>
                  </a:moveTo>
                  <a:lnTo>
                    <a:pt x="215" y="1"/>
                  </a:lnTo>
                  <a:lnTo>
                    <a:pt x="209" y="5"/>
                  </a:lnTo>
                  <a:lnTo>
                    <a:pt x="204" y="10"/>
                  </a:lnTo>
                  <a:lnTo>
                    <a:pt x="197" y="20"/>
                  </a:lnTo>
                  <a:lnTo>
                    <a:pt x="197" y="20"/>
                  </a:lnTo>
                  <a:lnTo>
                    <a:pt x="190" y="30"/>
                  </a:lnTo>
                  <a:lnTo>
                    <a:pt x="182" y="38"/>
                  </a:lnTo>
                  <a:lnTo>
                    <a:pt x="166" y="54"/>
                  </a:lnTo>
                  <a:lnTo>
                    <a:pt x="166" y="54"/>
                  </a:lnTo>
                  <a:lnTo>
                    <a:pt x="136" y="88"/>
                  </a:lnTo>
                  <a:lnTo>
                    <a:pt x="122" y="10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52" y="189"/>
                  </a:lnTo>
                  <a:lnTo>
                    <a:pt x="25" y="223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2"/>
                  </a:lnTo>
                  <a:lnTo>
                    <a:pt x="2" y="263"/>
                  </a:lnTo>
                  <a:lnTo>
                    <a:pt x="5" y="264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8" y="262"/>
                  </a:lnTo>
                  <a:lnTo>
                    <a:pt x="35" y="226"/>
                  </a:lnTo>
                  <a:lnTo>
                    <a:pt x="63" y="191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32" y="106"/>
                  </a:lnTo>
                  <a:lnTo>
                    <a:pt x="145" y="91"/>
                  </a:lnTo>
                  <a:lnTo>
                    <a:pt x="173" y="62"/>
                  </a:lnTo>
                  <a:lnTo>
                    <a:pt x="173" y="62"/>
                  </a:lnTo>
                  <a:lnTo>
                    <a:pt x="187" y="46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10" y="18"/>
                  </a:lnTo>
                  <a:lnTo>
                    <a:pt x="216" y="13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2" y="6"/>
                  </a:lnTo>
                  <a:lnTo>
                    <a:pt x="223" y="4"/>
                  </a:lnTo>
                  <a:lnTo>
                    <a:pt x="222" y="3"/>
                  </a:lnTo>
                  <a:lnTo>
                    <a:pt x="221" y="1"/>
                  </a:lnTo>
                  <a:lnTo>
                    <a:pt x="218" y="0"/>
                  </a:lnTo>
                  <a:lnTo>
                    <a:pt x="216" y="0"/>
                  </a:lnTo>
                  <a:lnTo>
                    <a:pt x="215" y="1"/>
                  </a:lnTo>
                  <a:lnTo>
                    <a:pt x="21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79" name="Freeform 495"/>
            <p:cNvSpPr/>
            <p:nvPr/>
          </p:nvSpPr>
          <p:spPr bwMode="auto">
            <a:xfrm>
              <a:off x="2216151" y="3408363"/>
              <a:ext cx="147638" cy="184150"/>
            </a:xfrm>
            <a:custGeom>
              <a:avLst/>
              <a:gdLst/>
              <a:ahLst/>
              <a:cxnLst>
                <a:cxn ang="0">
                  <a:pos x="272" y="3"/>
                </a:cxn>
                <a:cxn ang="0">
                  <a:pos x="272" y="3"/>
                </a:cxn>
                <a:cxn ang="0">
                  <a:pos x="253" y="22"/>
                </a:cxn>
                <a:cxn ang="0">
                  <a:pos x="235" y="40"/>
                </a:cxn>
                <a:cxn ang="0">
                  <a:pos x="215" y="58"/>
                </a:cxn>
                <a:cxn ang="0">
                  <a:pos x="197" y="78"/>
                </a:cxn>
                <a:cxn ang="0">
                  <a:pos x="197" y="78"/>
                </a:cxn>
                <a:cxn ang="0">
                  <a:pos x="159" y="124"/>
                </a:cxn>
                <a:cxn ang="0">
                  <a:pos x="121" y="171"/>
                </a:cxn>
                <a:cxn ang="0">
                  <a:pos x="121" y="171"/>
                </a:cxn>
                <a:cxn ang="0">
                  <a:pos x="104" y="192"/>
                </a:cxn>
                <a:cxn ang="0">
                  <a:pos x="88" y="213"/>
                </a:cxn>
                <a:cxn ang="0">
                  <a:pos x="58" y="258"/>
                </a:cxn>
                <a:cxn ang="0">
                  <a:pos x="58" y="258"/>
                </a:cxn>
                <a:cxn ang="0">
                  <a:pos x="45" y="276"/>
                </a:cxn>
                <a:cxn ang="0">
                  <a:pos x="33" y="297"/>
                </a:cxn>
                <a:cxn ang="0">
                  <a:pos x="33" y="297"/>
                </a:cxn>
                <a:cxn ang="0">
                  <a:pos x="27" y="308"/>
                </a:cxn>
                <a:cxn ang="0">
                  <a:pos x="20" y="320"/>
                </a:cxn>
                <a:cxn ang="0">
                  <a:pos x="17" y="325"/>
                </a:cxn>
                <a:cxn ang="0">
                  <a:pos x="13" y="330"/>
                </a:cxn>
                <a:cxn ang="0">
                  <a:pos x="7" y="334"/>
                </a:cxn>
                <a:cxn ang="0">
                  <a:pos x="2" y="338"/>
                </a:cxn>
                <a:cxn ang="0">
                  <a:pos x="2" y="338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0" y="344"/>
                </a:cxn>
                <a:cxn ang="0">
                  <a:pos x="1" y="345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6" y="347"/>
                </a:cxn>
                <a:cxn ang="0">
                  <a:pos x="14" y="341"/>
                </a:cxn>
                <a:cxn ang="0">
                  <a:pos x="20" y="335"/>
                </a:cxn>
                <a:cxn ang="0">
                  <a:pos x="25" y="329"/>
                </a:cxn>
                <a:cxn ang="0">
                  <a:pos x="30" y="322"/>
                </a:cxn>
                <a:cxn ang="0">
                  <a:pos x="38" y="307"/>
                </a:cxn>
                <a:cxn ang="0">
                  <a:pos x="47" y="293"/>
                </a:cxn>
                <a:cxn ang="0">
                  <a:pos x="47" y="293"/>
                </a:cxn>
                <a:cxn ang="0">
                  <a:pos x="63" y="266"/>
                </a:cxn>
                <a:cxn ang="0">
                  <a:pos x="81" y="241"/>
                </a:cxn>
                <a:cxn ang="0">
                  <a:pos x="118" y="191"/>
                </a:cxn>
                <a:cxn ang="0">
                  <a:pos x="118" y="191"/>
                </a:cxn>
                <a:cxn ang="0">
                  <a:pos x="136" y="165"/>
                </a:cxn>
                <a:cxn ang="0">
                  <a:pos x="157" y="140"/>
                </a:cxn>
                <a:cxn ang="0">
                  <a:pos x="198" y="92"/>
                </a:cxn>
                <a:cxn ang="0">
                  <a:pos x="198" y="92"/>
                </a:cxn>
                <a:cxn ang="0">
                  <a:pos x="208" y="81"/>
                </a:cxn>
                <a:cxn ang="0">
                  <a:pos x="218" y="71"/>
                </a:cxn>
                <a:cxn ang="0">
                  <a:pos x="238" y="50"/>
                </a:cxn>
                <a:cxn ang="0">
                  <a:pos x="258" y="30"/>
                </a:cxn>
                <a:cxn ang="0">
                  <a:pos x="278" y="9"/>
                </a:cxn>
                <a:cxn ang="0">
                  <a:pos x="278" y="9"/>
                </a:cxn>
                <a:cxn ang="0">
                  <a:pos x="279" y="7"/>
                </a:cxn>
                <a:cxn ang="0">
                  <a:pos x="279" y="6"/>
                </a:cxn>
                <a:cxn ang="0">
                  <a:pos x="278" y="3"/>
                </a:cxn>
                <a:cxn ang="0">
                  <a:pos x="276" y="2"/>
                </a:cxn>
                <a:cxn ang="0">
                  <a:pos x="275" y="0"/>
                </a:cxn>
                <a:cxn ang="0">
                  <a:pos x="273" y="0"/>
                </a:cxn>
                <a:cxn ang="0">
                  <a:pos x="272" y="3"/>
                </a:cxn>
                <a:cxn ang="0">
                  <a:pos x="272" y="3"/>
                </a:cxn>
              </a:cxnLst>
              <a:rect l="0" t="0" r="r" b="b"/>
              <a:pathLst>
                <a:path w="279" h="347">
                  <a:moveTo>
                    <a:pt x="272" y="3"/>
                  </a:moveTo>
                  <a:lnTo>
                    <a:pt x="272" y="3"/>
                  </a:lnTo>
                  <a:lnTo>
                    <a:pt x="253" y="22"/>
                  </a:lnTo>
                  <a:lnTo>
                    <a:pt x="235" y="40"/>
                  </a:lnTo>
                  <a:lnTo>
                    <a:pt x="215" y="58"/>
                  </a:lnTo>
                  <a:lnTo>
                    <a:pt x="197" y="78"/>
                  </a:lnTo>
                  <a:lnTo>
                    <a:pt x="197" y="78"/>
                  </a:lnTo>
                  <a:lnTo>
                    <a:pt x="159" y="124"/>
                  </a:lnTo>
                  <a:lnTo>
                    <a:pt x="121" y="171"/>
                  </a:lnTo>
                  <a:lnTo>
                    <a:pt x="121" y="171"/>
                  </a:lnTo>
                  <a:lnTo>
                    <a:pt x="104" y="192"/>
                  </a:lnTo>
                  <a:lnTo>
                    <a:pt x="88" y="213"/>
                  </a:lnTo>
                  <a:lnTo>
                    <a:pt x="58" y="258"/>
                  </a:lnTo>
                  <a:lnTo>
                    <a:pt x="58" y="258"/>
                  </a:lnTo>
                  <a:lnTo>
                    <a:pt x="45" y="276"/>
                  </a:lnTo>
                  <a:lnTo>
                    <a:pt x="33" y="297"/>
                  </a:lnTo>
                  <a:lnTo>
                    <a:pt x="33" y="297"/>
                  </a:lnTo>
                  <a:lnTo>
                    <a:pt x="27" y="308"/>
                  </a:lnTo>
                  <a:lnTo>
                    <a:pt x="20" y="320"/>
                  </a:lnTo>
                  <a:lnTo>
                    <a:pt x="17" y="325"/>
                  </a:lnTo>
                  <a:lnTo>
                    <a:pt x="13" y="330"/>
                  </a:lnTo>
                  <a:lnTo>
                    <a:pt x="7" y="334"/>
                  </a:lnTo>
                  <a:lnTo>
                    <a:pt x="2" y="338"/>
                  </a:lnTo>
                  <a:lnTo>
                    <a:pt x="2" y="338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0" y="344"/>
                  </a:lnTo>
                  <a:lnTo>
                    <a:pt x="1" y="345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6" y="347"/>
                  </a:lnTo>
                  <a:lnTo>
                    <a:pt x="14" y="341"/>
                  </a:lnTo>
                  <a:lnTo>
                    <a:pt x="20" y="335"/>
                  </a:lnTo>
                  <a:lnTo>
                    <a:pt x="25" y="329"/>
                  </a:lnTo>
                  <a:lnTo>
                    <a:pt x="30" y="322"/>
                  </a:lnTo>
                  <a:lnTo>
                    <a:pt x="38" y="307"/>
                  </a:lnTo>
                  <a:lnTo>
                    <a:pt x="47" y="293"/>
                  </a:lnTo>
                  <a:lnTo>
                    <a:pt x="47" y="293"/>
                  </a:lnTo>
                  <a:lnTo>
                    <a:pt x="63" y="266"/>
                  </a:lnTo>
                  <a:lnTo>
                    <a:pt x="81" y="241"/>
                  </a:lnTo>
                  <a:lnTo>
                    <a:pt x="118" y="191"/>
                  </a:lnTo>
                  <a:lnTo>
                    <a:pt x="118" y="191"/>
                  </a:lnTo>
                  <a:lnTo>
                    <a:pt x="136" y="165"/>
                  </a:lnTo>
                  <a:lnTo>
                    <a:pt x="157" y="140"/>
                  </a:lnTo>
                  <a:lnTo>
                    <a:pt x="198" y="92"/>
                  </a:lnTo>
                  <a:lnTo>
                    <a:pt x="198" y="92"/>
                  </a:lnTo>
                  <a:lnTo>
                    <a:pt x="208" y="81"/>
                  </a:lnTo>
                  <a:lnTo>
                    <a:pt x="218" y="71"/>
                  </a:lnTo>
                  <a:lnTo>
                    <a:pt x="238" y="50"/>
                  </a:lnTo>
                  <a:lnTo>
                    <a:pt x="258" y="30"/>
                  </a:lnTo>
                  <a:lnTo>
                    <a:pt x="278" y="9"/>
                  </a:lnTo>
                  <a:lnTo>
                    <a:pt x="278" y="9"/>
                  </a:lnTo>
                  <a:lnTo>
                    <a:pt x="279" y="7"/>
                  </a:lnTo>
                  <a:lnTo>
                    <a:pt x="279" y="6"/>
                  </a:lnTo>
                  <a:lnTo>
                    <a:pt x="278" y="3"/>
                  </a:lnTo>
                  <a:lnTo>
                    <a:pt x="276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2" y="3"/>
                  </a:lnTo>
                  <a:lnTo>
                    <a:pt x="2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0" name="Freeform 496"/>
            <p:cNvSpPr/>
            <p:nvPr/>
          </p:nvSpPr>
          <p:spPr bwMode="auto">
            <a:xfrm>
              <a:off x="2216151" y="3514725"/>
              <a:ext cx="104775" cy="128588"/>
            </a:xfrm>
            <a:custGeom>
              <a:avLst/>
              <a:gdLst/>
              <a:ahLst/>
              <a:cxnLst>
                <a:cxn ang="0">
                  <a:pos x="190" y="1"/>
                </a:cxn>
                <a:cxn ang="0">
                  <a:pos x="190" y="1"/>
                </a:cxn>
                <a:cxn ang="0">
                  <a:pos x="181" y="12"/>
                </a:cxn>
                <a:cxn ang="0">
                  <a:pos x="172" y="24"/>
                </a:cxn>
                <a:cxn ang="0">
                  <a:pos x="163" y="35"/>
                </a:cxn>
                <a:cxn ang="0">
                  <a:pos x="156" y="47"/>
                </a:cxn>
                <a:cxn ang="0">
                  <a:pos x="156" y="47"/>
                </a:cxn>
                <a:cxn ang="0">
                  <a:pos x="146" y="63"/>
                </a:cxn>
                <a:cxn ang="0">
                  <a:pos x="134" y="78"/>
                </a:cxn>
                <a:cxn ang="0">
                  <a:pos x="111" y="108"/>
                </a:cxn>
                <a:cxn ang="0">
                  <a:pos x="111" y="108"/>
                </a:cxn>
                <a:cxn ang="0">
                  <a:pos x="85" y="141"/>
                </a:cxn>
                <a:cxn ang="0">
                  <a:pos x="58" y="173"/>
                </a:cxn>
                <a:cxn ang="0">
                  <a:pos x="30" y="20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5"/>
                </a:cxn>
                <a:cxn ang="0">
                  <a:pos x="0" y="237"/>
                </a:cxn>
                <a:cxn ang="0">
                  <a:pos x="0" y="238"/>
                </a:cxn>
                <a:cxn ang="0">
                  <a:pos x="1" y="241"/>
                </a:cxn>
                <a:cxn ang="0">
                  <a:pos x="2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7" y="241"/>
                </a:cxn>
                <a:cxn ang="0">
                  <a:pos x="33" y="215"/>
                </a:cxn>
                <a:cxn ang="0">
                  <a:pos x="57" y="189"/>
                </a:cxn>
                <a:cxn ang="0">
                  <a:pos x="81" y="163"/>
                </a:cxn>
                <a:cxn ang="0">
                  <a:pos x="103" y="135"/>
                </a:cxn>
                <a:cxn ang="0">
                  <a:pos x="103" y="135"/>
                </a:cxn>
                <a:cxn ang="0">
                  <a:pos x="128" y="101"/>
                </a:cxn>
                <a:cxn ang="0">
                  <a:pos x="154" y="67"/>
                </a:cxn>
                <a:cxn ang="0">
                  <a:pos x="154" y="67"/>
                </a:cxn>
                <a:cxn ang="0">
                  <a:pos x="165" y="51"/>
                </a:cxn>
                <a:cxn ang="0">
                  <a:pos x="175" y="37"/>
                </a:cxn>
                <a:cxn ang="0">
                  <a:pos x="185" y="23"/>
                </a:cxn>
                <a:cxn ang="0">
                  <a:pos x="197" y="8"/>
                </a:cxn>
                <a:cxn ang="0">
                  <a:pos x="197" y="8"/>
                </a:cxn>
                <a:cxn ang="0">
                  <a:pos x="198" y="6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7" y="2"/>
                </a:cxn>
                <a:cxn ang="0">
                  <a:pos x="195" y="1"/>
                </a:cxn>
                <a:cxn ang="0">
                  <a:pos x="194" y="0"/>
                </a:cxn>
                <a:cxn ang="0">
                  <a:pos x="192" y="0"/>
                </a:cxn>
                <a:cxn ang="0">
                  <a:pos x="190" y="1"/>
                </a:cxn>
                <a:cxn ang="0">
                  <a:pos x="190" y="1"/>
                </a:cxn>
              </a:cxnLst>
              <a:rect l="0" t="0" r="r" b="b"/>
              <a:pathLst>
                <a:path w="198" h="242">
                  <a:moveTo>
                    <a:pt x="190" y="1"/>
                  </a:moveTo>
                  <a:lnTo>
                    <a:pt x="190" y="1"/>
                  </a:lnTo>
                  <a:lnTo>
                    <a:pt x="181" y="12"/>
                  </a:lnTo>
                  <a:lnTo>
                    <a:pt x="172" y="24"/>
                  </a:lnTo>
                  <a:lnTo>
                    <a:pt x="163" y="35"/>
                  </a:lnTo>
                  <a:lnTo>
                    <a:pt x="156" y="47"/>
                  </a:lnTo>
                  <a:lnTo>
                    <a:pt x="156" y="47"/>
                  </a:lnTo>
                  <a:lnTo>
                    <a:pt x="146" y="63"/>
                  </a:lnTo>
                  <a:lnTo>
                    <a:pt x="134" y="78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85" y="141"/>
                  </a:lnTo>
                  <a:lnTo>
                    <a:pt x="58" y="173"/>
                  </a:lnTo>
                  <a:lnTo>
                    <a:pt x="30" y="203"/>
                  </a:lnTo>
                  <a:lnTo>
                    <a:pt x="1" y="233"/>
                  </a:lnTo>
                  <a:lnTo>
                    <a:pt x="1" y="233"/>
                  </a:lnTo>
                  <a:lnTo>
                    <a:pt x="0" y="235"/>
                  </a:lnTo>
                  <a:lnTo>
                    <a:pt x="0" y="237"/>
                  </a:lnTo>
                  <a:lnTo>
                    <a:pt x="0" y="238"/>
                  </a:lnTo>
                  <a:lnTo>
                    <a:pt x="1" y="241"/>
                  </a:lnTo>
                  <a:lnTo>
                    <a:pt x="2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7" y="241"/>
                  </a:lnTo>
                  <a:lnTo>
                    <a:pt x="33" y="215"/>
                  </a:lnTo>
                  <a:lnTo>
                    <a:pt x="57" y="189"/>
                  </a:lnTo>
                  <a:lnTo>
                    <a:pt x="81" y="163"/>
                  </a:lnTo>
                  <a:lnTo>
                    <a:pt x="103" y="135"/>
                  </a:lnTo>
                  <a:lnTo>
                    <a:pt x="103" y="135"/>
                  </a:lnTo>
                  <a:lnTo>
                    <a:pt x="128" y="101"/>
                  </a:lnTo>
                  <a:lnTo>
                    <a:pt x="154" y="67"/>
                  </a:lnTo>
                  <a:lnTo>
                    <a:pt x="154" y="67"/>
                  </a:lnTo>
                  <a:lnTo>
                    <a:pt x="165" y="51"/>
                  </a:lnTo>
                  <a:lnTo>
                    <a:pt x="175" y="37"/>
                  </a:lnTo>
                  <a:lnTo>
                    <a:pt x="185" y="23"/>
                  </a:lnTo>
                  <a:lnTo>
                    <a:pt x="197" y="8"/>
                  </a:lnTo>
                  <a:lnTo>
                    <a:pt x="197" y="8"/>
                  </a:lnTo>
                  <a:lnTo>
                    <a:pt x="198" y="6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5" y="1"/>
                  </a:lnTo>
                  <a:lnTo>
                    <a:pt x="194" y="0"/>
                  </a:lnTo>
                  <a:lnTo>
                    <a:pt x="192" y="0"/>
                  </a:lnTo>
                  <a:lnTo>
                    <a:pt x="190" y="1"/>
                  </a:lnTo>
                  <a:lnTo>
                    <a:pt x="1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1" name="Freeform 497"/>
            <p:cNvSpPr/>
            <p:nvPr/>
          </p:nvSpPr>
          <p:spPr bwMode="auto">
            <a:xfrm>
              <a:off x="2212976" y="3592513"/>
              <a:ext cx="93663" cy="115888"/>
            </a:xfrm>
            <a:custGeom>
              <a:avLst/>
              <a:gdLst/>
              <a:ahLst/>
              <a:cxnLst>
                <a:cxn ang="0">
                  <a:pos x="166" y="4"/>
                </a:cxn>
                <a:cxn ang="0">
                  <a:pos x="166" y="4"/>
                </a:cxn>
                <a:cxn ang="0">
                  <a:pos x="164" y="9"/>
                </a:cxn>
                <a:cxn ang="0">
                  <a:pos x="162" y="14"/>
                </a:cxn>
                <a:cxn ang="0">
                  <a:pos x="154" y="24"/>
                </a:cxn>
                <a:cxn ang="0">
                  <a:pos x="146" y="35"/>
                </a:cxn>
                <a:cxn ang="0">
                  <a:pos x="138" y="44"/>
                </a:cxn>
                <a:cxn ang="0">
                  <a:pos x="138" y="44"/>
                </a:cxn>
                <a:cxn ang="0">
                  <a:pos x="128" y="58"/>
                </a:cxn>
                <a:cxn ang="0">
                  <a:pos x="118" y="72"/>
                </a:cxn>
                <a:cxn ang="0">
                  <a:pos x="95" y="98"/>
                </a:cxn>
                <a:cxn ang="0">
                  <a:pos x="95" y="98"/>
                </a:cxn>
                <a:cxn ang="0">
                  <a:pos x="71" y="126"/>
                </a:cxn>
                <a:cxn ang="0">
                  <a:pos x="49" y="153"/>
                </a:cxn>
                <a:cxn ang="0">
                  <a:pos x="25" y="182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1"/>
                </a:cxn>
                <a:cxn ang="0">
                  <a:pos x="0" y="213"/>
                </a:cxn>
                <a:cxn ang="0">
                  <a:pos x="1" y="215"/>
                </a:cxn>
                <a:cxn ang="0">
                  <a:pos x="2" y="216"/>
                </a:cxn>
                <a:cxn ang="0">
                  <a:pos x="3" y="217"/>
                </a:cxn>
                <a:cxn ang="0">
                  <a:pos x="5" y="218"/>
                </a:cxn>
                <a:cxn ang="0">
                  <a:pos x="6" y="217"/>
                </a:cxn>
                <a:cxn ang="0">
                  <a:pos x="8" y="216"/>
                </a:cxn>
                <a:cxn ang="0">
                  <a:pos x="8" y="216"/>
                </a:cxn>
                <a:cxn ang="0">
                  <a:pos x="33" y="188"/>
                </a:cxn>
                <a:cxn ang="0">
                  <a:pos x="58" y="158"/>
                </a:cxn>
                <a:cxn ang="0">
                  <a:pos x="83" y="128"/>
                </a:cxn>
                <a:cxn ang="0">
                  <a:pos x="107" y="98"/>
                </a:cxn>
                <a:cxn ang="0">
                  <a:pos x="107" y="98"/>
                </a:cxn>
                <a:cxn ang="0">
                  <a:pos x="128" y="74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63" y="28"/>
                </a:cxn>
                <a:cxn ang="0">
                  <a:pos x="170" y="18"/>
                </a:cxn>
                <a:cxn ang="0">
                  <a:pos x="173" y="12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4"/>
                </a:cxn>
                <a:cxn ang="0">
                  <a:pos x="175" y="3"/>
                </a:cxn>
                <a:cxn ang="0">
                  <a:pos x="171" y="1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6" y="2"/>
                </a:cxn>
                <a:cxn ang="0">
                  <a:pos x="166" y="4"/>
                </a:cxn>
                <a:cxn ang="0">
                  <a:pos x="166" y="4"/>
                </a:cxn>
              </a:cxnLst>
              <a:rect l="0" t="0" r="r" b="b"/>
              <a:pathLst>
                <a:path w="176" h="218">
                  <a:moveTo>
                    <a:pt x="166" y="4"/>
                  </a:moveTo>
                  <a:lnTo>
                    <a:pt x="166" y="4"/>
                  </a:lnTo>
                  <a:lnTo>
                    <a:pt x="164" y="9"/>
                  </a:lnTo>
                  <a:lnTo>
                    <a:pt x="162" y="14"/>
                  </a:lnTo>
                  <a:lnTo>
                    <a:pt x="154" y="24"/>
                  </a:lnTo>
                  <a:lnTo>
                    <a:pt x="146" y="35"/>
                  </a:lnTo>
                  <a:lnTo>
                    <a:pt x="138" y="44"/>
                  </a:lnTo>
                  <a:lnTo>
                    <a:pt x="138" y="44"/>
                  </a:lnTo>
                  <a:lnTo>
                    <a:pt x="128" y="58"/>
                  </a:lnTo>
                  <a:lnTo>
                    <a:pt x="118" y="72"/>
                  </a:lnTo>
                  <a:lnTo>
                    <a:pt x="95" y="98"/>
                  </a:lnTo>
                  <a:lnTo>
                    <a:pt x="95" y="98"/>
                  </a:lnTo>
                  <a:lnTo>
                    <a:pt x="71" y="126"/>
                  </a:lnTo>
                  <a:lnTo>
                    <a:pt x="49" y="153"/>
                  </a:lnTo>
                  <a:lnTo>
                    <a:pt x="25" y="182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1" y="215"/>
                  </a:lnTo>
                  <a:lnTo>
                    <a:pt x="2" y="216"/>
                  </a:lnTo>
                  <a:lnTo>
                    <a:pt x="3" y="217"/>
                  </a:lnTo>
                  <a:lnTo>
                    <a:pt x="5" y="218"/>
                  </a:lnTo>
                  <a:lnTo>
                    <a:pt x="6" y="217"/>
                  </a:lnTo>
                  <a:lnTo>
                    <a:pt x="8" y="216"/>
                  </a:lnTo>
                  <a:lnTo>
                    <a:pt x="8" y="216"/>
                  </a:lnTo>
                  <a:lnTo>
                    <a:pt x="33" y="188"/>
                  </a:lnTo>
                  <a:lnTo>
                    <a:pt x="58" y="158"/>
                  </a:lnTo>
                  <a:lnTo>
                    <a:pt x="83" y="128"/>
                  </a:lnTo>
                  <a:lnTo>
                    <a:pt x="107" y="98"/>
                  </a:lnTo>
                  <a:lnTo>
                    <a:pt x="107" y="98"/>
                  </a:lnTo>
                  <a:lnTo>
                    <a:pt x="128" y="74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63" y="28"/>
                  </a:lnTo>
                  <a:lnTo>
                    <a:pt x="170" y="18"/>
                  </a:lnTo>
                  <a:lnTo>
                    <a:pt x="173" y="12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4"/>
                  </a:lnTo>
                  <a:lnTo>
                    <a:pt x="175" y="3"/>
                  </a:lnTo>
                  <a:lnTo>
                    <a:pt x="171" y="1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6" y="2"/>
                  </a:lnTo>
                  <a:lnTo>
                    <a:pt x="166" y="4"/>
                  </a:lnTo>
                  <a:lnTo>
                    <a:pt x="1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2" name="Freeform 498"/>
            <p:cNvSpPr/>
            <p:nvPr/>
          </p:nvSpPr>
          <p:spPr bwMode="auto">
            <a:xfrm>
              <a:off x="2252663" y="3652838"/>
              <a:ext cx="63500" cy="95250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97" y="26"/>
                </a:cxn>
                <a:cxn ang="0">
                  <a:pos x="84" y="50"/>
                </a:cxn>
                <a:cxn ang="0">
                  <a:pos x="69" y="72"/>
                </a:cxn>
                <a:cxn ang="0">
                  <a:pos x="53" y="94"/>
                </a:cxn>
                <a:cxn ang="0">
                  <a:pos x="53" y="94"/>
                </a:cxn>
                <a:cxn ang="0">
                  <a:pos x="25" y="132"/>
                </a:cxn>
                <a:cxn ang="0">
                  <a:pos x="12" y="153"/>
                </a:cxn>
                <a:cxn ang="0">
                  <a:pos x="6" y="163"/>
                </a:cxn>
                <a:cxn ang="0">
                  <a:pos x="1" y="174"/>
                </a:cxn>
                <a:cxn ang="0">
                  <a:pos x="1" y="174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3" y="179"/>
                </a:cxn>
                <a:cxn ang="0">
                  <a:pos x="8" y="179"/>
                </a:cxn>
                <a:cxn ang="0">
                  <a:pos x="9" y="178"/>
                </a:cxn>
                <a:cxn ang="0">
                  <a:pos x="10" y="177"/>
                </a:cxn>
                <a:cxn ang="0">
                  <a:pos x="10" y="177"/>
                </a:cxn>
                <a:cxn ang="0">
                  <a:pos x="15" y="166"/>
                </a:cxn>
                <a:cxn ang="0">
                  <a:pos x="21" y="157"/>
                </a:cxn>
                <a:cxn ang="0">
                  <a:pos x="27" y="14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49" y="116"/>
                </a:cxn>
                <a:cxn ang="0">
                  <a:pos x="65" y="94"/>
                </a:cxn>
                <a:cxn ang="0">
                  <a:pos x="65" y="94"/>
                </a:cxn>
                <a:cxn ang="0">
                  <a:pos x="80" y="74"/>
                </a:cxn>
                <a:cxn ang="0">
                  <a:pos x="94" y="52"/>
                </a:cxn>
                <a:cxn ang="0">
                  <a:pos x="107" y="29"/>
                </a:cxn>
                <a:cxn ang="0">
                  <a:pos x="119" y="6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9" y="3"/>
                </a:cxn>
                <a:cxn ang="0">
                  <a:pos x="118" y="1"/>
                </a:cxn>
                <a:cxn ang="0">
                  <a:pos x="117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2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179">
                  <a:moveTo>
                    <a:pt x="111" y="2"/>
                  </a:moveTo>
                  <a:lnTo>
                    <a:pt x="111" y="2"/>
                  </a:lnTo>
                  <a:lnTo>
                    <a:pt x="97" y="26"/>
                  </a:lnTo>
                  <a:lnTo>
                    <a:pt x="84" y="50"/>
                  </a:lnTo>
                  <a:lnTo>
                    <a:pt x="69" y="72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25" y="132"/>
                  </a:lnTo>
                  <a:lnTo>
                    <a:pt x="12" y="153"/>
                  </a:lnTo>
                  <a:lnTo>
                    <a:pt x="6" y="163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3" y="179"/>
                  </a:lnTo>
                  <a:lnTo>
                    <a:pt x="8" y="179"/>
                  </a:lnTo>
                  <a:lnTo>
                    <a:pt x="9" y="178"/>
                  </a:lnTo>
                  <a:lnTo>
                    <a:pt x="10" y="177"/>
                  </a:lnTo>
                  <a:lnTo>
                    <a:pt x="10" y="177"/>
                  </a:lnTo>
                  <a:lnTo>
                    <a:pt x="15" y="166"/>
                  </a:lnTo>
                  <a:lnTo>
                    <a:pt x="21" y="157"/>
                  </a:lnTo>
                  <a:lnTo>
                    <a:pt x="27" y="149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49" y="116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80" y="74"/>
                  </a:lnTo>
                  <a:lnTo>
                    <a:pt x="94" y="52"/>
                  </a:lnTo>
                  <a:lnTo>
                    <a:pt x="107" y="29"/>
                  </a:lnTo>
                  <a:lnTo>
                    <a:pt x="119" y="6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3" name="Freeform 499"/>
            <p:cNvSpPr/>
            <p:nvPr/>
          </p:nvSpPr>
          <p:spPr bwMode="auto">
            <a:xfrm>
              <a:off x="2282826" y="3692525"/>
              <a:ext cx="55563" cy="82550"/>
            </a:xfrm>
            <a:custGeom>
              <a:avLst/>
              <a:gdLst/>
              <a:ahLst/>
              <a:cxnLst>
                <a:cxn ang="0">
                  <a:pos x="95" y="2"/>
                </a:cxn>
                <a:cxn ang="0">
                  <a:pos x="95" y="2"/>
                </a:cxn>
                <a:cxn ang="0">
                  <a:pos x="66" y="42"/>
                </a:cxn>
                <a:cxn ang="0">
                  <a:pos x="38" y="82"/>
                </a:cxn>
                <a:cxn ang="0">
                  <a:pos x="38" y="82"/>
                </a:cxn>
                <a:cxn ang="0">
                  <a:pos x="27" y="99"/>
                </a:cxn>
                <a:cxn ang="0">
                  <a:pos x="16" y="114"/>
                </a:cxn>
                <a:cxn ang="0">
                  <a:pos x="11" y="122"/>
                </a:cxn>
                <a:cxn ang="0">
                  <a:pos x="6" y="132"/>
                </a:cxn>
                <a:cxn ang="0">
                  <a:pos x="3" y="140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3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5" y="156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2"/>
                </a:cxn>
                <a:cxn ang="0">
                  <a:pos x="8" y="152"/>
                </a:cxn>
                <a:cxn ang="0">
                  <a:pos x="13" y="142"/>
                </a:cxn>
                <a:cxn ang="0">
                  <a:pos x="17" y="133"/>
                </a:cxn>
                <a:cxn ang="0">
                  <a:pos x="22" y="124"/>
                </a:cxn>
                <a:cxn ang="0">
                  <a:pos x="27" y="114"/>
                </a:cxn>
                <a:cxn ang="0">
                  <a:pos x="39" y="97"/>
                </a:cxn>
                <a:cxn ang="0">
                  <a:pos x="52" y="80"/>
                </a:cxn>
                <a:cxn ang="0">
                  <a:pos x="52" y="80"/>
                </a:cxn>
                <a:cxn ang="0">
                  <a:pos x="78" y="43"/>
                </a:cxn>
                <a:cxn ang="0">
                  <a:pos x="103" y="7"/>
                </a:cxn>
                <a:cxn ang="0">
                  <a:pos x="103" y="7"/>
                </a:cxn>
                <a:cxn ang="0">
                  <a:pos x="105" y="5"/>
                </a:cxn>
                <a:cxn ang="0">
                  <a:pos x="103" y="3"/>
                </a:cxn>
                <a:cxn ang="0">
                  <a:pos x="103" y="2"/>
                </a:cxn>
                <a:cxn ang="0">
                  <a:pos x="101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5" y="2"/>
                </a:cxn>
                <a:cxn ang="0">
                  <a:pos x="95" y="2"/>
                </a:cxn>
              </a:cxnLst>
              <a:rect l="0" t="0" r="r" b="b"/>
              <a:pathLst>
                <a:path w="105" h="156">
                  <a:moveTo>
                    <a:pt x="95" y="2"/>
                  </a:moveTo>
                  <a:lnTo>
                    <a:pt x="95" y="2"/>
                  </a:lnTo>
                  <a:lnTo>
                    <a:pt x="66" y="42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27" y="99"/>
                  </a:lnTo>
                  <a:lnTo>
                    <a:pt x="16" y="114"/>
                  </a:lnTo>
                  <a:lnTo>
                    <a:pt x="11" y="122"/>
                  </a:lnTo>
                  <a:lnTo>
                    <a:pt x="6" y="132"/>
                  </a:lnTo>
                  <a:lnTo>
                    <a:pt x="3" y="140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3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5" y="156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2"/>
                  </a:lnTo>
                  <a:lnTo>
                    <a:pt x="13" y="142"/>
                  </a:lnTo>
                  <a:lnTo>
                    <a:pt x="17" y="133"/>
                  </a:lnTo>
                  <a:lnTo>
                    <a:pt x="22" y="124"/>
                  </a:lnTo>
                  <a:lnTo>
                    <a:pt x="27" y="114"/>
                  </a:lnTo>
                  <a:lnTo>
                    <a:pt x="39" y="97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78" y="43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1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5" y="2"/>
                  </a:lnTo>
                  <a:lnTo>
                    <a:pt x="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4" name="Freeform 500"/>
            <p:cNvSpPr/>
            <p:nvPr/>
          </p:nvSpPr>
          <p:spPr bwMode="auto">
            <a:xfrm>
              <a:off x="2343151" y="3705225"/>
              <a:ext cx="57150" cy="77788"/>
            </a:xfrm>
            <a:custGeom>
              <a:avLst/>
              <a:gdLst/>
              <a:ahLst/>
              <a:cxnLst>
                <a:cxn ang="0">
                  <a:pos x="100" y="1"/>
                </a:cxn>
                <a:cxn ang="0">
                  <a:pos x="100" y="1"/>
                </a:cxn>
                <a:cxn ang="0">
                  <a:pos x="68" y="43"/>
                </a:cxn>
                <a:cxn ang="0">
                  <a:pos x="36" y="82"/>
                </a:cxn>
                <a:cxn ang="0">
                  <a:pos x="36" y="82"/>
                </a:cxn>
                <a:cxn ang="0">
                  <a:pos x="25" y="96"/>
                </a:cxn>
                <a:cxn ang="0">
                  <a:pos x="14" y="110"/>
                </a:cxn>
                <a:cxn ang="0">
                  <a:pos x="9" y="117"/>
                </a:cxn>
                <a:cxn ang="0">
                  <a:pos x="5" y="124"/>
                </a:cxn>
                <a:cxn ang="0">
                  <a:pos x="2" y="133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0" y="145"/>
                </a:cxn>
                <a:cxn ang="0">
                  <a:pos x="2" y="146"/>
                </a:cxn>
                <a:cxn ang="0">
                  <a:pos x="3" y="147"/>
                </a:cxn>
                <a:cxn ang="0">
                  <a:pos x="5" y="147"/>
                </a:cxn>
                <a:cxn ang="0">
                  <a:pos x="7" y="147"/>
                </a:cxn>
                <a:cxn ang="0">
                  <a:pos x="8" y="146"/>
                </a:cxn>
                <a:cxn ang="0">
                  <a:pos x="9" y="144"/>
                </a:cxn>
                <a:cxn ang="0">
                  <a:pos x="9" y="144"/>
                </a:cxn>
                <a:cxn ang="0">
                  <a:pos x="11" y="135"/>
                </a:cxn>
                <a:cxn ang="0">
                  <a:pos x="15" y="125"/>
                </a:cxn>
                <a:cxn ang="0">
                  <a:pos x="20" y="117"/>
                </a:cxn>
                <a:cxn ang="0">
                  <a:pos x="26" y="110"/>
                </a:cxn>
                <a:cxn ang="0">
                  <a:pos x="38" y="94"/>
                </a:cxn>
                <a:cxn ang="0">
                  <a:pos x="50" y="80"/>
                </a:cxn>
                <a:cxn ang="0">
                  <a:pos x="50" y="80"/>
                </a:cxn>
                <a:cxn ang="0">
                  <a:pos x="107" y="9"/>
                </a:cxn>
                <a:cxn ang="0">
                  <a:pos x="107" y="9"/>
                </a:cxn>
                <a:cxn ang="0">
                  <a:pos x="108" y="7"/>
                </a:cxn>
                <a:cxn ang="0">
                  <a:pos x="108" y="4"/>
                </a:cxn>
                <a:cxn ang="0">
                  <a:pos x="106" y="1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2" y="0"/>
                </a:cxn>
                <a:cxn ang="0">
                  <a:pos x="100" y="1"/>
                </a:cxn>
                <a:cxn ang="0">
                  <a:pos x="100" y="1"/>
                </a:cxn>
              </a:cxnLst>
              <a:rect l="0" t="0" r="r" b="b"/>
              <a:pathLst>
                <a:path w="108" h="147">
                  <a:moveTo>
                    <a:pt x="100" y="1"/>
                  </a:moveTo>
                  <a:lnTo>
                    <a:pt x="100" y="1"/>
                  </a:lnTo>
                  <a:lnTo>
                    <a:pt x="68" y="43"/>
                  </a:lnTo>
                  <a:lnTo>
                    <a:pt x="36" y="82"/>
                  </a:lnTo>
                  <a:lnTo>
                    <a:pt x="36" y="82"/>
                  </a:lnTo>
                  <a:lnTo>
                    <a:pt x="25" y="96"/>
                  </a:lnTo>
                  <a:lnTo>
                    <a:pt x="14" y="110"/>
                  </a:lnTo>
                  <a:lnTo>
                    <a:pt x="9" y="117"/>
                  </a:lnTo>
                  <a:lnTo>
                    <a:pt x="5" y="124"/>
                  </a:lnTo>
                  <a:lnTo>
                    <a:pt x="2" y="133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2" y="146"/>
                  </a:lnTo>
                  <a:lnTo>
                    <a:pt x="3" y="147"/>
                  </a:lnTo>
                  <a:lnTo>
                    <a:pt x="5" y="147"/>
                  </a:lnTo>
                  <a:lnTo>
                    <a:pt x="7" y="147"/>
                  </a:lnTo>
                  <a:lnTo>
                    <a:pt x="8" y="146"/>
                  </a:lnTo>
                  <a:lnTo>
                    <a:pt x="9" y="144"/>
                  </a:lnTo>
                  <a:lnTo>
                    <a:pt x="9" y="144"/>
                  </a:lnTo>
                  <a:lnTo>
                    <a:pt x="11" y="135"/>
                  </a:lnTo>
                  <a:lnTo>
                    <a:pt x="15" y="125"/>
                  </a:lnTo>
                  <a:lnTo>
                    <a:pt x="20" y="117"/>
                  </a:lnTo>
                  <a:lnTo>
                    <a:pt x="26" y="110"/>
                  </a:lnTo>
                  <a:lnTo>
                    <a:pt x="38" y="94"/>
                  </a:lnTo>
                  <a:lnTo>
                    <a:pt x="50" y="80"/>
                  </a:lnTo>
                  <a:lnTo>
                    <a:pt x="50" y="80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8" y="7"/>
                  </a:lnTo>
                  <a:lnTo>
                    <a:pt x="108" y="4"/>
                  </a:lnTo>
                  <a:lnTo>
                    <a:pt x="106" y="1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10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5" name="Freeform 501"/>
            <p:cNvSpPr/>
            <p:nvPr/>
          </p:nvSpPr>
          <p:spPr bwMode="auto">
            <a:xfrm>
              <a:off x="2408238" y="3716338"/>
              <a:ext cx="46038" cy="63500"/>
            </a:xfrm>
            <a:custGeom>
              <a:avLst/>
              <a:gdLst/>
              <a:ahLst/>
              <a:cxnLst>
                <a:cxn ang="0">
                  <a:pos x="75" y="4"/>
                </a:cxn>
                <a:cxn ang="0">
                  <a:pos x="75" y="4"/>
                </a:cxn>
                <a:cxn ang="0">
                  <a:pos x="74" y="9"/>
                </a:cxn>
                <a:cxn ang="0">
                  <a:pos x="72" y="13"/>
                </a:cxn>
                <a:cxn ang="0">
                  <a:pos x="66" y="23"/>
                </a:cxn>
                <a:cxn ang="0">
                  <a:pos x="51" y="38"/>
                </a:cxn>
                <a:cxn ang="0">
                  <a:pos x="51" y="38"/>
                </a:cxn>
                <a:cxn ang="0">
                  <a:pos x="26" y="66"/>
                </a:cxn>
                <a:cxn ang="0">
                  <a:pos x="26" y="66"/>
                </a:cxn>
                <a:cxn ang="0">
                  <a:pos x="21" y="72"/>
                </a:cxn>
                <a:cxn ang="0">
                  <a:pos x="17" y="77"/>
                </a:cxn>
                <a:cxn ang="0">
                  <a:pos x="10" y="90"/>
                </a:cxn>
                <a:cxn ang="0">
                  <a:pos x="5" y="103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1"/>
                </a:cxn>
                <a:cxn ang="0">
                  <a:pos x="3" y="122"/>
                </a:cxn>
                <a:cxn ang="0">
                  <a:pos x="6" y="122"/>
                </a:cxn>
                <a:cxn ang="0">
                  <a:pos x="8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6" y="102"/>
                </a:cxn>
                <a:cxn ang="0">
                  <a:pos x="23" y="86"/>
                </a:cxn>
                <a:cxn ang="0">
                  <a:pos x="23" y="86"/>
                </a:cxn>
                <a:cxn ang="0">
                  <a:pos x="30" y="76"/>
                </a:cxn>
                <a:cxn ang="0">
                  <a:pos x="37" y="67"/>
                </a:cxn>
                <a:cxn ang="0">
                  <a:pos x="52" y="51"/>
                </a:cxn>
                <a:cxn ang="0">
                  <a:pos x="52" y="51"/>
                </a:cxn>
                <a:cxn ang="0">
                  <a:pos x="63" y="40"/>
                </a:cxn>
                <a:cxn ang="0">
                  <a:pos x="72" y="29"/>
                </a:cxn>
                <a:cxn ang="0">
                  <a:pos x="77" y="24"/>
                </a:cxn>
                <a:cxn ang="0">
                  <a:pos x="80" y="18"/>
                </a:cxn>
                <a:cxn ang="0">
                  <a:pos x="83" y="11"/>
                </a:cxn>
                <a:cxn ang="0">
                  <a:pos x="85" y="4"/>
                </a:cxn>
                <a:cxn ang="0">
                  <a:pos x="85" y="4"/>
                </a:cxn>
                <a:cxn ang="0">
                  <a:pos x="84" y="2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5" y="4"/>
                </a:cxn>
                <a:cxn ang="0">
                  <a:pos x="75" y="4"/>
                </a:cxn>
              </a:cxnLst>
              <a:rect l="0" t="0" r="r" b="b"/>
              <a:pathLst>
                <a:path w="85" h="122">
                  <a:moveTo>
                    <a:pt x="75" y="4"/>
                  </a:moveTo>
                  <a:lnTo>
                    <a:pt x="75" y="4"/>
                  </a:lnTo>
                  <a:lnTo>
                    <a:pt x="74" y="9"/>
                  </a:lnTo>
                  <a:lnTo>
                    <a:pt x="72" y="13"/>
                  </a:lnTo>
                  <a:lnTo>
                    <a:pt x="66" y="23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1" y="72"/>
                  </a:lnTo>
                  <a:lnTo>
                    <a:pt x="17" y="77"/>
                  </a:lnTo>
                  <a:lnTo>
                    <a:pt x="10" y="90"/>
                  </a:lnTo>
                  <a:lnTo>
                    <a:pt x="5" y="103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1"/>
                  </a:lnTo>
                  <a:lnTo>
                    <a:pt x="3" y="122"/>
                  </a:lnTo>
                  <a:lnTo>
                    <a:pt x="6" y="122"/>
                  </a:lnTo>
                  <a:lnTo>
                    <a:pt x="8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6" y="102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30" y="76"/>
                  </a:lnTo>
                  <a:lnTo>
                    <a:pt x="37" y="67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63" y="40"/>
                  </a:lnTo>
                  <a:lnTo>
                    <a:pt x="72" y="29"/>
                  </a:lnTo>
                  <a:lnTo>
                    <a:pt x="77" y="24"/>
                  </a:lnTo>
                  <a:lnTo>
                    <a:pt x="80" y="18"/>
                  </a:lnTo>
                  <a:lnTo>
                    <a:pt x="83" y="11"/>
                  </a:lnTo>
                  <a:lnTo>
                    <a:pt x="85" y="4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4"/>
                  </a:lnTo>
                  <a:lnTo>
                    <a:pt x="7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6" name="Freeform 502"/>
            <p:cNvSpPr/>
            <p:nvPr/>
          </p:nvSpPr>
          <p:spPr bwMode="auto">
            <a:xfrm>
              <a:off x="2459038" y="3713163"/>
              <a:ext cx="55563" cy="69850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91" y="13"/>
                </a:cxn>
                <a:cxn ang="0">
                  <a:pos x="85" y="23"/>
                </a:cxn>
                <a:cxn ang="0">
                  <a:pos x="79" y="31"/>
                </a:cxn>
                <a:cxn ang="0">
                  <a:pos x="71" y="39"/>
                </a:cxn>
                <a:cxn ang="0">
                  <a:pos x="55" y="53"/>
                </a:cxn>
                <a:cxn ang="0">
                  <a:pos x="46" y="62"/>
                </a:cxn>
                <a:cxn ang="0">
                  <a:pos x="39" y="69"/>
                </a:cxn>
                <a:cxn ang="0">
                  <a:pos x="39" y="69"/>
                </a:cxn>
                <a:cxn ang="0">
                  <a:pos x="27" y="82"/>
                </a:cxn>
                <a:cxn ang="0">
                  <a:pos x="15" y="95"/>
                </a:cxn>
                <a:cxn ang="0">
                  <a:pos x="10" y="102"/>
                </a:cxn>
                <a:cxn ang="0">
                  <a:pos x="6" y="109"/>
                </a:cxn>
                <a:cxn ang="0">
                  <a:pos x="2" y="118"/>
                </a:cxn>
                <a:cxn ang="0">
                  <a:pos x="0" y="126"/>
                </a:cxn>
                <a:cxn ang="0">
                  <a:pos x="0" y="126"/>
                </a:cxn>
                <a:cxn ang="0">
                  <a:pos x="0" y="128"/>
                </a:cxn>
                <a:cxn ang="0">
                  <a:pos x="1" y="130"/>
                </a:cxn>
                <a:cxn ang="0">
                  <a:pos x="2" y="131"/>
                </a:cxn>
                <a:cxn ang="0">
                  <a:pos x="3" y="132"/>
                </a:cxn>
                <a:cxn ang="0">
                  <a:pos x="5" y="132"/>
                </a:cxn>
                <a:cxn ang="0">
                  <a:pos x="7" y="132"/>
                </a:cxn>
                <a:cxn ang="0">
                  <a:pos x="8" y="131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2" y="119"/>
                </a:cxn>
                <a:cxn ang="0">
                  <a:pos x="17" y="108"/>
                </a:cxn>
                <a:cxn ang="0">
                  <a:pos x="24" y="98"/>
                </a:cxn>
                <a:cxn ang="0">
                  <a:pos x="31" y="89"/>
                </a:cxn>
                <a:cxn ang="0">
                  <a:pos x="39" y="79"/>
                </a:cxn>
                <a:cxn ang="0">
                  <a:pos x="48" y="71"/>
                </a:cxn>
                <a:cxn ang="0">
                  <a:pos x="65" y="56"/>
                </a:cxn>
                <a:cxn ang="0">
                  <a:pos x="65" y="56"/>
                </a:cxn>
                <a:cxn ang="0">
                  <a:pos x="77" y="45"/>
                </a:cxn>
                <a:cxn ang="0">
                  <a:pos x="89" y="34"/>
                </a:cxn>
                <a:cxn ang="0">
                  <a:pos x="94" y="28"/>
                </a:cxn>
                <a:cxn ang="0">
                  <a:pos x="98" y="21"/>
                </a:cxn>
                <a:cxn ang="0">
                  <a:pos x="101" y="14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0"/>
                </a:cxn>
                <a:cxn ang="0">
                  <a:pos x="96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4" h="132">
                  <a:moveTo>
                    <a:pt x="95" y="3"/>
                  </a:moveTo>
                  <a:lnTo>
                    <a:pt x="95" y="3"/>
                  </a:lnTo>
                  <a:lnTo>
                    <a:pt x="91" y="13"/>
                  </a:lnTo>
                  <a:lnTo>
                    <a:pt x="85" y="23"/>
                  </a:lnTo>
                  <a:lnTo>
                    <a:pt x="79" y="31"/>
                  </a:lnTo>
                  <a:lnTo>
                    <a:pt x="71" y="39"/>
                  </a:lnTo>
                  <a:lnTo>
                    <a:pt x="55" y="53"/>
                  </a:lnTo>
                  <a:lnTo>
                    <a:pt x="46" y="62"/>
                  </a:lnTo>
                  <a:lnTo>
                    <a:pt x="39" y="69"/>
                  </a:lnTo>
                  <a:lnTo>
                    <a:pt x="39" y="69"/>
                  </a:lnTo>
                  <a:lnTo>
                    <a:pt x="27" y="82"/>
                  </a:lnTo>
                  <a:lnTo>
                    <a:pt x="15" y="95"/>
                  </a:lnTo>
                  <a:lnTo>
                    <a:pt x="10" y="102"/>
                  </a:lnTo>
                  <a:lnTo>
                    <a:pt x="6" y="109"/>
                  </a:lnTo>
                  <a:lnTo>
                    <a:pt x="2" y="118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1" y="130"/>
                  </a:lnTo>
                  <a:lnTo>
                    <a:pt x="2" y="131"/>
                  </a:lnTo>
                  <a:lnTo>
                    <a:pt x="3" y="132"/>
                  </a:lnTo>
                  <a:lnTo>
                    <a:pt x="5" y="132"/>
                  </a:lnTo>
                  <a:lnTo>
                    <a:pt x="7" y="132"/>
                  </a:lnTo>
                  <a:lnTo>
                    <a:pt x="8" y="131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2" y="119"/>
                  </a:lnTo>
                  <a:lnTo>
                    <a:pt x="17" y="108"/>
                  </a:lnTo>
                  <a:lnTo>
                    <a:pt x="24" y="98"/>
                  </a:lnTo>
                  <a:lnTo>
                    <a:pt x="31" y="89"/>
                  </a:lnTo>
                  <a:lnTo>
                    <a:pt x="39" y="79"/>
                  </a:lnTo>
                  <a:lnTo>
                    <a:pt x="48" y="71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77" y="45"/>
                  </a:lnTo>
                  <a:lnTo>
                    <a:pt x="89" y="34"/>
                  </a:lnTo>
                  <a:lnTo>
                    <a:pt x="94" y="28"/>
                  </a:lnTo>
                  <a:lnTo>
                    <a:pt x="98" y="21"/>
                  </a:lnTo>
                  <a:lnTo>
                    <a:pt x="101" y="14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0"/>
                  </a:lnTo>
                  <a:lnTo>
                    <a:pt x="96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7" name="Freeform 503"/>
            <p:cNvSpPr/>
            <p:nvPr/>
          </p:nvSpPr>
          <p:spPr bwMode="auto">
            <a:xfrm>
              <a:off x="2528888" y="3719513"/>
              <a:ext cx="39688" cy="58738"/>
            </a:xfrm>
            <a:custGeom>
              <a:avLst/>
              <a:gdLst/>
              <a:ahLst/>
              <a:cxnLst>
                <a:cxn ang="0">
                  <a:pos x="67" y="3"/>
                </a:cxn>
                <a:cxn ang="0">
                  <a:pos x="67" y="3"/>
                </a:cxn>
                <a:cxn ang="0">
                  <a:pos x="60" y="16"/>
                </a:cxn>
                <a:cxn ang="0">
                  <a:pos x="52" y="28"/>
                </a:cxn>
                <a:cxn ang="0">
                  <a:pos x="42" y="38"/>
                </a:cxn>
                <a:cxn ang="0">
                  <a:pos x="33" y="50"/>
                </a:cxn>
                <a:cxn ang="0">
                  <a:pos x="33" y="50"/>
                </a:cxn>
                <a:cxn ang="0">
                  <a:pos x="28" y="56"/>
                </a:cxn>
                <a:cxn ang="0">
                  <a:pos x="24" y="62"/>
                </a:cxn>
                <a:cxn ang="0">
                  <a:pos x="15" y="76"/>
                </a:cxn>
                <a:cxn ang="0">
                  <a:pos x="8" y="89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3" y="109"/>
                </a:cxn>
                <a:cxn ang="0">
                  <a:pos x="4" y="110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8" y="93"/>
                </a:cxn>
                <a:cxn ang="0">
                  <a:pos x="25" y="79"/>
                </a:cxn>
                <a:cxn ang="0">
                  <a:pos x="33" y="65"/>
                </a:cxn>
                <a:cxn ang="0">
                  <a:pos x="43" y="52"/>
                </a:cxn>
                <a:cxn ang="0">
                  <a:pos x="43" y="52"/>
                </a:cxn>
                <a:cxn ang="0">
                  <a:pos x="53" y="42"/>
                </a:cxn>
                <a:cxn ang="0">
                  <a:pos x="61" y="31"/>
                </a:cxn>
                <a:cxn ang="0">
                  <a:pos x="69" y="20"/>
                </a:cxn>
                <a:cxn ang="0">
                  <a:pos x="75" y="7"/>
                </a:cxn>
                <a:cxn ang="0">
                  <a:pos x="75" y="7"/>
                </a:cxn>
                <a:cxn ang="0">
                  <a:pos x="76" y="5"/>
                </a:cxn>
                <a:cxn ang="0">
                  <a:pos x="75" y="4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7" y="3"/>
                </a:cxn>
              </a:cxnLst>
              <a:rect l="0" t="0" r="r" b="b"/>
              <a:pathLst>
                <a:path w="76" h="110">
                  <a:moveTo>
                    <a:pt x="67" y="3"/>
                  </a:moveTo>
                  <a:lnTo>
                    <a:pt x="67" y="3"/>
                  </a:lnTo>
                  <a:lnTo>
                    <a:pt x="60" y="16"/>
                  </a:lnTo>
                  <a:lnTo>
                    <a:pt x="52" y="28"/>
                  </a:lnTo>
                  <a:lnTo>
                    <a:pt x="42" y="38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28" y="56"/>
                  </a:lnTo>
                  <a:lnTo>
                    <a:pt x="24" y="62"/>
                  </a:lnTo>
                  <a:lnTo>
                    <a:pt x="15" y="76"/>
                  </a:lnTo>
                  <a:lnTo>
                    <a:pt x="8" y="89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3" y="109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8" y="93"/>
                  </a:lnTo>
                  <a:lnTo>
                    <a:pt x="25" y="79"/>
                  </a:lnTo>
                  <a:lnTo>
                    <a:pt x="33" y="6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53" y="42"/>
                  </a:lnTo>
                  <a:lnTo>
                    <a:pt x="61" y="31"/>
                  </a:lnTo>
                  <a:lnTo>
                    <a:pt x="69" y="20"/>
                  </a:lnTo>
                  <a:lnTo>
                    <a:pt x="75" y="7"/>
                  </a:lnTo>
                  <a:lnTo>
                    <a:pt x="75" y="7"/>
                  </a:lnTo>
                  <a:lnTo>
                    <a:pt x="76" y="5"/>
                  </a:lnTo>
                  <a:lnTo>
                    <a:pt x="75" y="4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8" name="Freeform 504"/>
            <p:cNvSpPr/>
            <p:nvPr/>
          </p:nvSpPr>
          <p:spPr bwMode="auto">
            <a:xfrm>
              <a:off x="2584451" y="3717925"/>
              <a:ext cx="44450" cy="61913"/>
            </a:xfrm>
            <a:custGeom>
              <a:avLst/>
              <a:gdLst/>
              <a:ahLst/>
              <a:cxnLst>
                <a:cxn ang="0">
                  <a:pos x="77" y="5"/>
                </a:cxn>
                <a:cxn ang="0">
                  <a:pos x="77" y="5"/>
                </a:cxn>
                <a:cxn ang="0">
                  <a:pos x="77" y="9"/>
                </a:cxn>
                <a:cxn ang="0">
                  <a:pos x="76" y="15"/>
                </a:cxn>
                <a:cxn ang="0">
                  <a:pos x="73" y="23"/>
                </a:cxn>
                <a:cxn ang="0">
                  <a:pos x="68" y="31"/>
                </a:cxn>
                <a:cxn ang="0">
                  <a:pos x="62" y="39"/>
                </a:cxn>
                <a:cxn ang="0">
                  <a:pos x="48" y="54"/>
                </a:cxn>
                <a:cxn ang="0">
                  <a:pos x="42" y="61"/>
                </a:cxn>
                <a:cxn ang="0">
                  <a:pos x="35" y="68"/>
                </a:cxn>
                <a:cxn ang="0">
                  <a:pos x="35" y="68"/>
                </a:cxn>
                <a:cxn ang="0">
                  <a:pos x="26" y="79"/>
                </a:cxn>
                <a:cxn ang="0">
                  <a:pos x="16" y="89"/>
                </a:cxn>
                <a:cxn ang="0">
                  <a:pos x="8" y="100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4" y="106"/>
                </a:cxn>
                <a:cxn ang="0">
                  <a:pos x="19" y="98"/>
                </a:cxn>
                <a:cxn ang="0">
                  <a:pos x="25" y="90"/>
                </a:cxn>
                <a:cxn ang="0">
                  <a:pos x="32" y="83"/>
                </a:cxn>
                <a:cxn ang="0">
                  <a:pos x="47" y="68"/>
                </a:cxn>
                <a:cxn ang="0">
                  <a:pos x="60" y="54"/>
                </a:cxn>
                <a:cxn ang="0">
                  <a:pos x="60" y="54"/>
                </a:cxn>
                <a:cxn ang="0">
                  <a:pos x="71" y="43"/>
                </a:cxn>
                <a:cxn ang="0">
                  <a:pos x="75" y="38"/>
                </a:cxn>
                <a:cxn ang="0">
                  <a:pos x="79" y="32"/>
                </a:cxn>
                <a:cxn ang="0">
                  <a:pos x="82" y="26"/>
                </a:cxn>
                <a:cxn ang="0">
                  <a:pos x="85" y="19"/>
                </a:cxn>
                <a:cxn ang="0">
                  <a:pos x="86" y="12"/>
                </a:cxn>
                <a:cxn ang="0">
                  <a:pos x="86" y="5"/>
                </a:cxn>
                <a:cxn ang="0">
                  <a:pos x="86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8" y="1"/>
                </a:cxn>
                <a:cxn ang="0">
                  <a:pos x="77" y="3"/>
                </a:cxn>
                <a:cxn ang="0">
                  <a:pos x="77" y="5"/>
                </a:cxn>
                <a:cxn ang="0">
                  <a:pos x="77" y="5"/>
                </a:cxn>
              </a:cxnLst>
              <a:rect l="0" t="0" r="r" b="b"/>
              <a:pathLst>
                <a:path w="86" h="118">
                  <a:moveTo>
                    <a:pt x="77" y="5"/>
                  </a:moveTo>
                  <a:lnTo>
                    <a:pt x="77" y="5"/>
                  </a:lnTo>
                  <a:lnTo>
                    <a:pt x="77" y="9"/>
                  </a:lnTo>
                  <a:lnTo>
                    <a:pt x="76" y="15"/>
                  </a:lnTo>
                  <a:lnTo>
                    <a:pt x="73" y="23"/>
                  </a:lnTo>
                  <a:lnTo>
                    <a:pt x="68" y="31"/>
                  </a:lnTo>
                  <a:lnTo>
                    <a:pt x="62" y="39"/>
                  </a:lnTo>
                  <a:lnTo>
                    <a:pt x="48" y="54"/>
                  </a:lnTo>
                  <a:lnTo>
                    <a:pt x="42" y="61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26" y="79"/>
                  </a:lnTo>
                  <a:lnTo>
                    <a:pt x="16" y="89"/>
                  </a:lnTo>
                  <a:lnTo>
                    <a:pt x="8" y="100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4" y="106"/>
                  </a:lnTo>
                  <a:lnTo>
                    <a:pt x="19" y="98"/>
                  </a:lnTo>
                  <a:lnTo>
                    <a:pt x="25" y="90"/>
                  </a:lnTo>
                  <a:lnTo>
                    <a:pt x="32" y="83"/>
                  </a:lnTo>
                  <a:lnTo>
                    <a:pt x="47" y="68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1" y="43"/>
                  </a:lnTo>
                  <a:lnTo>
                    <a:pt x="75" y="38"/>
                  </a:lnTo>
                  <a:lnTo>
                    <a:pt x="79" y="32"/>
                  </a:lnTo>
                  <a:lnTo>
                    <a:pt x="82" y="26"/>
                  </a:lnTo>
                  <a:lnTo>
                    <a:pt x="85" y="19"/>
                  </a:lnTo>
                  <a:lnTo>
                    <a:pt x="86" y="12"/>
                  </a:lnTo>
                  <a:lnTo>
                    <a:pt x="86" y="5"/>
                  </a:lnTo>
                  <a:lnTo>
                    <a:pt x="86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8" y="1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89" name="Freeform 505"/>
            <p:cNvSpPr/>
            <p:nvPr/>
          </p:nvSpPr>
          <p:spPr bwMode="auto">
            <a:xfrm>
              <a:off x="2632076" y="3725863"/>
              <a:ext cx="49213" cy="57150"/>
            </a:xfrm>
            <a:custGeom>
              <a:avLst/>
              <a:gdLst/>
              <a:ahLst/>
              <a:cxnLst>
                <a:cxn ang="0">
                  <a:pos x="85" y="3"/>
                </a:cxn>
                <a:cxn ang="0">
                  <a:pos x="85" y="3"/>
                </a:cxn>
                <a:cxn ang="0">
                  <a:pos x="83" y="7"/>
                </a:cxn>
                <a:cxn ang="0">
                  <a:pos x="81" y="10"/>
                </a:cxn>
                <a:cxn ang="0">
                  <a:pos x="74" y="15"/>
                </a:cxn>
                <a:cxn ang="0">
                  <a:pos x="74" y="15"/>
                </a:cxn>
                <a:cxn ang="0">
                  <a:pos x="67" y="21"/>
                </a:cxn>
                <a:cxn ang="0">
                  <a:pos x="62" y="27"/>
                </a:cxn>
                <a:cxn ang="0">
                  <a:pos x="58" y="34"/>
                </a:cxn>
                <a:cxn ang="0">
                  <a:pos x="52" y="40"/>
                </a:cxn>
                <a:cxn ang="0">
                  <a:pos x="52" y="40"/>
                </a:cxn>
                <a:cxn ang="0">
                  <a:pos x="38" y="54"/>
                </a:cxn>
                <a:cxn ang="0">
                  <a:pos x="26" y="70"/>
                </a:cxn>
                <a:cxn ang="0">
                  <a:pos x="14" y="85"/>
                </a:cxn>
                <a:cxn ang="0">
                  <a:pos x="1" y="100"/>
                </a:cxn>
                <a:cxn ang="0">
                  <a:pos x="1" y="100"/>
                </a:cxn>
                <a:cxn ang="0">
                  <a:pos x="0" y="102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7" y="107"/>
                </a:cxn>
                <a:cxn ang="0">
                  <a:pos x="22" y="90"/>
                </a:cxn>
                <a:cxn ang="0">
                  <a:pos x="35" y="74"/>
                </a:cxn>
                <a:cxn ang="0">
                  <a:pos x="50" y="57"/>
                </a:cxn>
                <a:cxn ang="0">
                  <a:pos x="64" y="41"/>
                </a:cxn>
                <a:cxn ang="0">
                  <a:pos x="64" y="41"/>
                </a:cxn>
                <a:cxn ang="0">
                  <a:pos x="69" y="35"/>
                </a:cxn>
                <a:cxn ang="0">
                  <a:pos x="75" y="28"/>
                </a:cxn>
                <a:cxn ang="0">
                  <a:pos x="81" y="22"/>
                </a:cxn>
                <a:cxn ang="0">
                  <a:pos x="87" y="17"/>
                </a:cxn>
                <a:cxn ang="0">
                  <a:pos x="87" y="17"/>
                </a:cxn>
                <a:cxn ang="0">
                  <a:pos x="90" y="15"/>
                </a:cxn>
                <a:cxn ang="0">
                  <a:pos x="92" y="12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4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0"/>
                </a:cxn>
                <a:cxn ang="0">
                  <a:pos x="86" y="1"/>
                </a:cxn>
                <a:cxn ang="0">
                  <a:pos x="85" y="3"/>
                </a:cxn>
                <a:cxn ang="0">
                  <a:pos x="85" y="3"/>
                </a:cxn>
              </a:cxnLst>
              <a:rect l="0" t="0" r="r" b="b"/>
              <a:pathLst>
                <a:path w="94" h="108">
                  <a:moveTo>
                    <a:pt x="85" y="3"/>
                  </a:moveTo>
                  <a:lnTo>
                    <a:pt x="85" y="3"/>
                  </a:lnTo>
                  <a:lnTo>
                    <a:pt x="83" y="7"/>
                  </a:lnTo>
                  <a:lnTo>
                    <a:pt x="81" y="10"/>
                  </a:lnTo>
                  <a:lnTo>
                    <a:pt x="74" y="15"/>
                  </a:lnTo>
                  <a:lnTo>
                    <a:pt x="74" y="15"/>
                  </a:lnTo>
                  <a:lnTo>
                    <a:pt x="67" y="21"/>
                  </a:lnTo>
                  <a:lnTo>
                    <a:pt x="62" y="27"/>
                  </a:lnTo>
                  <a:lnTo>
                    <a:pt x="58" y="3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38" y="54"/>
                  </a:lnTo>
                  <a:lnTo>
                    <a:pt x="26" y="70"/>
                  </a:lnTo>
                  <a:lnTo>
                    <a:pt x="14" y="85"/>
                  </a:lnTo>
                  <a:lnTo>
                    <a:pt x="1" y="100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22" y="90"/>
                  </a:lnTo>
                  <a:lnTo>
                    <a:pt x="35" y="74"/>
                  </a:lnTo>
                  <a:lnTo>
                    <a:pt x="50" y="57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9" y="35"/>
                  </a:lnTo>
                  <a:lnTo>
                    <a:pt x="75" y="28"/>
                  </a:lnTo>
                  <a:lnTo>
                    <a:pt x="81" y="22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5"/>
                  </a:lnTo>
                  <a:lnTo>
                    <a:pt x="92" y="12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6" y="1"/>
                  </a:lnTo>
                  <a:lnTo>
                    <a:pt x="85" y="3"/>
                  </a:lnTo>
                  <a:lnTo>
                    <a:pt x="8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0" name="Freeform 506"/>
            <p:cNvSpPr/>
            <p:nvPr/>
          </p:nvSpPr>
          <p:spPr bwMode="auto">
            <a:xfrm>
              <a:off x="2674938" y="3722688"/>
              <a:ext cx="49213" cy="58738"/>
            </a:xfrm>
            <a:custGeom>
              <a:avLst/>
              <a:gdLst/>
              <a:ahLst/>
              <a:cxnLst>
                <a:cxn ang="0">
                  <a:pos x="84" y="3"/>
                </a:cxn>
                <a:cxn ang="0">
                  <a:pos x="84" y="3"/>
                </a:cxn>
                <a:cxn ang="0">
                  <a:pos x="82" y="12"/>
                </a:cxn>
                <a:cxn ang="0">
                  <a:pos x="78" y="19"/>
                </a:cxn>
                <a:cxn ang="0">
                  <a:pos x="74" y="25"/>
                </a:cxn>
                <a:cxn ang="0">
                  <a:pos x="70" y="31"/>
                </a:cxn>
                <a:cxn ang="0">
                  <a:pos x="59" y="44"/>
                </a:cxn>
                <a:cxn ang="0">
                  <a:pos x="47" y="55"/>
                </a:cxn>
                <a:cxn ang="0">
                  <a:pos x="47" y="55"/>
                </a:cxn>
                <a:cxn ang="0">
                  <a:pos x="1" y="102"/>
                </a:cxn>
                <a:cxn ang="0">
                  <a:pos x="1" y="102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10"/>
                </a:cxn>
                <a:cxn ang="0">
                  <a:pos x="6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59" y="57"/>
                </a:cxn>
                <a:cxn ang="0">
                  <a:pos x="59" y="57"/>
                </a:cxn>
                <a:cxn ang="0">
                  <a:pos x="70" y="46"/>
                </a:cxn>
                <a:cxn ang="0">
                  <a:pos x="80" y="34"/>
                </a:cxn>
                <a:cxn ang="0">
                  <a:pos x="84" y="28"/>
                </a:cxn>
                <a:cxn ang="0">
                  <a:pos x="89" y="21"/>
                </a:cxn>
                <a:cxn ang="0">
                  <a:pos x="92" y="14"/>
                </a:cxn>
                <a:cxn ang="0">
                  <a:pos x="94" y="7"/>
                </a:cxn>
                <a:cxn ang="0">
                  <a:pos x="94" y="7"/>
                </a:cxn>
                <a:cxn ang="0">
                  <a:pos x="94" y="5"/>
                </a:cxn>
                <a:cxn ang="0">
                  <a:pos x="94" y="2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1"/>
                </a:cxn>
                <a:cxn ang="0">
                  <a:pos x="85" y="2"/>
                </a:cxn>
                <a:cxn ang="0">
                  <a:pos x="84" y="3"/>
                </a:cxn>
                <a:cxn ang="0">
                  <a:pos x="84" y="3"/>
                </a:cxn>
              </a:cxnLst>
              <a:rect l="0" t="0" r="r" b="b"/>
              <a:pathLst>
                <a:path w="94" h="110">
                  <a:moveTo>
                    <a:pt x="84" y="3"/>
                  </a:moveTo>
                  <a:lnTo>
                    <a:pt x="84" y="3"/>
                  </a:lnTo>
                  <a:lnTo>
                    <a:pt x="82" y="12"/>
                  </a:lnTo>
                  <a:lnTo>
                    <a:pt x="78" y="19"/>
                  </a:lnTo>
                  <a:lnTo>
                    <a:pt x="74" y="25"/>
                  </a:lnTo>
                  <a:lnTo>
                    <a:pt x="70" y="31"/>
                  </a:lnTo>
                  <a:lnTo>
                    <a:pt x="59" y="44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1" y="102"/>
                  </a:lnTo>
                  <a:lnTo>
                    <a:pt x="1" y="102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10"/>
                  </a:lnTo>
                  <a:lnTo>
                    <a:pt x="6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59" y="57"/>
                  </a:lnTo>
                  <a:lnTo>
                    <a:pt x="59" y="57"/>
                  </a:lnTo>
                  <a:lnTo>
                    <a:pt x="70" y="46"/>
                  </a:lnTo>
                  <a:lnTo>
                    <a:pt x="80" y="34"/>
                  </a:lnTo>
                  <a:lnTo>
                    <a:pt x="84" y="28"/>
                  </a:lnTo>
                  <a:lnTo>
                    <a:pt x="89" y="21"/>
                  </a:lnTo>
                  <a:lnTo>
                    <a:pt x="92" y="14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5" y="2"/>
                  </a:lnTo>
                  <a:lnTo>
                    <a:pt x="84" y="3"/>
                  </a:lnTo>
                  <a:lnTo>
                    <a:pt x="8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1" name="Freeform 507"/>
            <p:cNvSpPr/>
            <p:nvPr/>
          </p:nvSpPr>
          <p:spPr bwMode="auto">
            <a:xfrm>
              <a:off x="2801938" y="3652838"/>
              <a:ext cx="107950" cy="117475"/>
            </a:xfrm>
            <a:custGeom>
              <a:avLst/>
              <a:gdLst/>
              <a:ahLst/>
              <a:cxnLst>
                <a:cxn ang="0">
                  <a:pos x="196" y="1"/>
                </a:cxn>
                <a:cxn ang="0">
                  <a:pos x="196" y="1"/>
                </a:cxn>
                <a:cxn ang="0">
                  <a:pos x="171" y="24"/>
                </a:cxn>
                <a:cxn ang="0">
                  <a:pos x="157" y="35"/>
                </a:cxn>
                <a:cxn ang="0">
                  <a:pos x="145" y="47"/>
                </a:cxn>
                <a:cxn ang="0">
                  <a:pos x="145" y="47"/>
                </a:cxn>
                <a:cxn ang="0">
                  <a:pos x="133" y="61"/>
                </a:cxn>
                <a:cxn ang="0">
                  <a:pos x="119" y="76"/>
                </a:cxn>
                <a:cxn ang="0">
                  <a:pos x="93" y="106"/>
                </a:cxn>
                <a:cxn ang="0">
                  <a:pos x="93" y="106"/>
                </a:cxn>
                <a:cxn ang="0">
                  <a:pos x="68" y="134"/>
                </a:cxn>
                <a:cxn ang="0">
                  <a:pos x="41" y="164"/>
                </a:cxn>
                <a:cxn ang="0">
                  <a:pos x="41" y="164"/>
                </a:cxn>
                <a:cxn ang="0">
                  <a:pos x="19" y="189"/>
                </a:cxn>
                <a:cxn ang="0">
                  <a:pos x="10" y="202"/>
                </a:cxn>
                <a:cxn ang="0">
                  <a:pos x="0" y="215"/>
                </a:cxn>
                <a:cxn ang="0">
                  <a:pos x="0" y="215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3" y="222"/>
                </a:cxn>
                <a:cxn ang="0">
                  <a:pos x="5" y="222"/>
                </a:cxn>
                <a:cxn ang="0">
                  <a:pos x="6" y="222"/>
                </a:cxn>
                <a:cxn ang="0">
                  <a:pos x="8" y="222"/>
                </a:cxn>
                <a:cxn ang="0">
                  <a:pos x="9" y="220"/>
                </a:cxn>
                <a:cxn ang="0">
                  <a:pos x="9" y="220"/>
                </a:cxn>
                <a:cxn ang="0">
                  <a:pos x="17" y="207"/>
                </a:cxn>
                <a:cxn ang="0">
                  <a:pos x="26" y="194"/>
                </a:cxn>
                <a:cxn ang="0">
                  <a:pos x="47" y="172"/>
                </a:cxn>
                <a:cxn ang="0">
                  <a:pos x="47" y="172"/>
                </a:cxn>
                <a:cxn ang="0">
                  <a:pos x="74" y="142"/>
                </a:cxn>
                <a:cxn ang="0">
                  <a:pos x="101" y="112"/>
                </a:cxn>
                <a:cxn ang="0">
                  <a:pos x="101" y="112"/>
                </a:cxn>
                <a:cxn ang="0">
                  <a:pos x="126" y="83"/>
                </a:cxn>
                <a:cxn ang="0">
                  <a:pos x="139" y="67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65" y="41"/>
                </a:cxn>
                <a:cxn ang="0">
                  <a:pos x="177" y="30"/>
                </a:cxn>
                <a:cxn ang="0">
                  <a:pos x="203" y="7"/>
                </a:cxn>
                <a:cxn ang="0">
                  <a:pos x="203" y="7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6" y="1"/>
                </a:cxn>
                <a:cxn ang="0">
                  <a:pos x="196" y="1"/>
                </a:cxn>
              </a:cxnLst>
              <a:rect l="0" t="0" r="r" b="b"/>
              <a:pathLst>
                <a:path w="204" h="222">
                  <a:moveTo>
                    <a:pt x="196" y="1"/>
                  </a:moveTo>
                  <a:lnTo>
                    <a:pt x="196" y="1"/>
                  </a:lnTo>
                  <a:lnTo>
                    <a:pt x="171" y="24"/>
                  </a:lnTo>
                  <a:lnTo>
                    <a:pt x="157" y="35"/>
                  </a:lnTo>
                  <a:lnTo>
                    <a:pt x="145" y="47"/>
                  </a:lnTo>
                  <a:lnTo>
                    <a:pt x="145" y="47"/>
                  </a:lnTo>
                  <a:lnTo>
                    <a:pt x="133" y="61"/>
                  </a:lnTo>
                  <a:lnTo>
                    <a:pt x="119" y="76"/>
                  </a:lnTo>
                  <a:lnTo>
                    <a:pt x="93" y="106"/>
                  </a:lnTo>
                  <a:lnTo>
                    <a:pt x="93" y="106"/>
                  </a:lnTo>
                  <a:lnTo>
                    <a:pt x="68" y="134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19" y="189"/>
                  </a:lnTo>
                  <a:lnTo>
                    <a:pt x="10" y="202"/>
                  </a:lnTo>
                  <a:lnTo>
                    <a:pt x="0" y="215"/>
                  </a:lnTo>
                  <a:lnTo>
                    <a:pt x="0" y="215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3" y="222"/>
                  </a:lnTo>
                  <a:lnTo>
                    <a:pt x="5" y="222"/>
                  </a:lnTo>
                  <a:lnTo>
                    <a:pt x="6" y="222"/>
                  </a:lnTo>
                  <a:lnTo>
                    <a:pt x="8" y="222"/>
                  </a:lnTo>
                  <a:lnTo>
                    <a:pt x="9" y="220"/>
                  </a:lnTo>
                  <a:lnTo>
                    <a:pt x="9" y="220"/>
                  </a:lnTo>
                  <a:lnTo>
                    <a:pt x="17" y="207"/>
                  </a:lnTo>
                  <a:lnTo>
                    <a:pt x="26" y="194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74" y="142"/>
                  </a:lnTo>
                  <a:lnTo>
                    <a:pt x="101" y="112"/>
                  </a:lnTo>
                  <a:lnTo>
                    <a:pt x="101" y="112"/>
                  </a:lnTo>
                  <a:lnTo>
                    <a:pt x="126" y="83"/>
                  </a:lnTo>
                  <a:lnTo>
                    <a:pt x="139" y="6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65" y="41"/>
                  </a:lnTo>
                  <a:lnTo>
                    <a:pt x="177" y="30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6" y="1"/>
                  </a:lnTo>
                  <a:lnTo>
                    <a:pt x="1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2" name="Freeform 508"/>
            <p:cNvSpPr/>
            <p:nvPr/>
          </p:nvSpPr>
          <p:spPr bwMode="auto">
            <a:xfrm>
              <a:off x="2835276" y="3698875"/>
              <a:ext cx="74613" cy="74613"/>
            </a:xfrm>
            <a:custGeom>
              <a:avLst/>
              <a:gdLst/>
              <a:ahLst/>
              <a:cxnLst>
                <a:cxn ang="0">
                  <a:pos x="134" y="1"/>
                </a:cxn>
                <a:cxn ang="0">
                  <a:pos x="134" y="1"/>
                </a:cxn>
                <a:cxn ang="0">
                  <a:pos x="115" y="15"/>
                </a:cxn>
                <a:cxn ang="0">
                  <a:pos x="98" y="31"/>
                </a:cxn>
                <a:cxn ang="0">
                  <a:pos x="80" y="46"/>
                </a:cxn>
                <a:cxn ang="0">
                  <a:pos x="63" y="63"/>
                </a:cxn>
                <a:cxn ang="0">
                  <a:pos x="48" y="79"/>
                </a:cxn>
                <a:cxn ang="0">
                  <a:pos x="31" y="97"/>
                </a:cxn>
                <a:cxn ang="0">
                  <a:pos x="16" y="115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5"/>
                </a:cxn>
                <a:cxn ang="0">
                  <a:pos x="0" y="137"/>
                </a:cxn>
                <a:cxn ang="0">
                  <a:pos x="1" y="140"/>
                </a:cxn>
                <a:cxn ang="0">
                  <a:pos x="3" y="141"/>
                </a:cxn>
                <a:cxn ang="0">
                  <a:pos x="5" y="141"/>
                </a:cxn>
                <a:cxn ang="0">
                  <a:pos x="7" y="141"/>
                </a:cxn>
                <a:cxn ang="0">
                  <a:pos x="8" y="140"/>
                </a:cxn>
                <a:cxn ang="0">
                  <a:pos x="8" y="140"/>
                </a:cxn>
                <a:cxn ang="0">
                  <a:pos x="23" y="122"/>
                </a:cxn>
                <a:cxn ang="0">
                  <a:pos x="39" y="104"/>
                </a:cxn>
                <a:cxn ang="0">
                  <a:pos x="54" y="87"/>
                </a:cxn>
                <a:cxn ang="0">
                  <a:pos x="71" y="70"/>
                </a:cxn>
                <a:cxn ang="0">
                  <a:pos x="87" y="54"/>
                </a:cxn>
                <a:cxn ang="0">
                  <a:pos x="105" y="38"/>
                </a:cxn>
                <a:cxn ang="0">
                  <a:pos x="122" y="23"/>
                </a:cxn>
                <a:cxn ang="0">
                  <a:pos x="141" y="7"/>
                </a:cxn>
                <a:cxn ang="0">
                  <a:pos x="141" y="7"/>
                </a:cxn>
                <a:cxn ang="0">
                  <a:pos x="142" y="6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1"/>
                </a:cxn>
                <a:cxn ang="0">
                  <a:pos x="134" y="1"/>
                </a:cxn>
              </a:cxnLst>
              <a:rect l="0" t="0" r="r" b="b"/>
              <a:pathLst>
                <a:path w="142" h="141">
                  <a:moveTo>
                    <a:pt x="134" y="1"/>
                  </a:moveTo>
                  <a:lnTo>
                    <a:pt x="134" y="1"/>
                  </a:lnTo>
                  <a:lnTo>
                    <a:pt x="115" y="15"/>
                  </a:lnTo>
                  <a:lnTo>
                    <a:pt x="98" y="31"/>
                  </a:lnTo>
                  <a:lnTo>
                    <a:pt x="80" y="46"/>
                  </a:lnTo>
                  <a:lnTo>
                    <a:pt x="63" y="63"/>
                  </a:lnTo>
                  <a:lnTo>
                    <a:pt x="48" y="79"/>
                  </a:lnTo>
                  <a:lnTo>
                    <a:pt x="31" y="97"/>
                  </a:lnTo>
                  <a:lnTo>
                    <a:pt x="16" y="115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1" y="140"/>
                  </a:lnTo>
                  <a:lnTo>
                    <a:pt x="3" y="141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23" y="122"/>
                  </a:lnTo>
                  <a:lnTo>
                    <a:pt x="39" y="104"/>
                  </a:lnTo>
                  <a:lnTo>
                    <a:pt x="54" y="87"/>
                  </a:lnTo>
                  <a:lnTo>
                    <a:pt x="71" y="70"/>
                  </a:lnTo>
                  <a:lnTo>
                    <a:pt x="87" y="54"/>
                  </a:lnTo>
                  <a:lnTo>
                    <a:pt x="105" y="38"/>
                  </a:lnTo>
                  <a:lnTo>
                    <a:pt x="122" y="23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2" y="6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1"/>
                  </a:lnTo>
                  <a:lnTo>
                    <a:pt x="1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3" name="Freeform 509"/>
            <p:cNvSpPr/>
            <p:nvPr/>
          </p:nvSpPr>
          <p:spPr bwMode="auto">
            <a:xfrm>
              <a:off x="2347913" y="3414713"/>
              <a:ext cx="63500" cy="57150"/>
            </a:xfrm>
            <a:custGeom>
              <a:avLst/>
              <a:gdLst/>
              <a:ahLst/>
              <a:cxnLst>
                <a:cxn ang="0">
                  <a:pos x="111" y="1"/>
                </a:cxn>
                <a:cxn ang="0">
                  <a:pos x="111" y="1"/>
                </a:cxn>
                <a:cxn ang="0">
                  <a:pos x="96" y="12"/>
                </a:cxn>
                <a:cxn ang="0">
                  <a:pos x="82" y="24"/>
                </a:cxn>
                <a:cxn ang="0">
                  <a:pos x="51" y="46"/>
                </a:cxn>
                <a:cxn ang="0">
                  <a:pos x="35" y="59"/>
                </a:cxn>
                <a:cxn ang="0">
                  <a:pos x="22" y="71"/>
                </a:cxn>
                <a:cxn ang="0">
                  <a:pos x="16" y="78"/>
                </a:cxn>
                <a:cxn ang="0">
                  <a:pos x="9" y="86"/>
                </a:cxn>
                <a:cxn ang="0">
                  <a:pos x="5" y="93"/>
                </a:cxn>
                <a:cxn ang="0">
                  <a:pos x="0" y="101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3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8" y="106"/>
                </a:cxn>
                <a:cxn ang="0">
                  <a:pos x="13" y="98"/>
                </a:cxn>
                <a:cxn ang="0">
                  <a:pos x="18" y="91"/>
                </a:cxn>
                <a:cxn ang="0">
                  <a:pos x="24" y="83"/>
                </a:cxn>
                <a:cxn ang="0">
                  <a:pos x="29" y="76"/>
                </a:cxn>
                <a:cxn ang="0">
                  <a:pos x="43" y="64"/>
                </a:cxn>
                <a:cxn ang="0">
                  <a:pos x="58" y="52"/>
                </a:cxn>
                <a:cxn ang="0">
                  <a:pos x="89" y="30"/>
                </a:cxn>
                <a:cxn ang="0">
                  <a:pos x="103" y="19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6"/>
                </a:cxn>
                <a:cxn ang="0">
                  <a:pos x="119" y="4"/>
                </a:cxn>
                <a:cxn ang="0">
                  <a:pos x="118" y="2"/>
                </a:cxn>
                <a:cxn ang="0">
                  <a:pos x="117" y="1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1" y="1"/>
                </a:cxn>
              </a:cxnLst>
              <a:rect l="0" t="0" r="r" b="b"/>
              <a:pathLst>
                <a:path w="119" h="108">
                  <a:moveTo>
                    <a:pt x="111" y="1"/>
                  </a:moveTo>
                  <a:lnTo>
                    <a:pt x="111" y="1"/>
                  </a:lnTo>
                  <a:lnTo>
                    <a:pt x="96" y="12"/>
                  </a:lnTo>
                  <a:lnTo>
                    <a:pt x="82" y="24"/>
                  </a:lnTo>
                  <a:lnTo>
                    <a:pt x="51" y="46"/>
                  </a:lnTo>
                  <a:lnTo>
                    <a:pt x="35" y="59"/>
                  </a:lnTo>
                  <a:lnTo>
                    <a:pt x="22" y="71"/>
                  </a:lnTo>
                  <a:lnTo>
                    <a:pt x="16" y="78"/>
                  </a:lnTo>
                  <a:lnTo>
                    <a:pt x="9" y="86"/>
                  </a:lnTo>
                  <a:lnTo>
                    <a:pt x="5" y="93"/>
                  </a:lnTo>
                  <a:lnTo>
                    <a:pt x="0" y="101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3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8" y="106"/>
                  </a:lnTo>
                  <a:lnTo>
                    <a:pt x="13" y="98"/>
                  </a:lnTo>
                  <a:lnTo>
                    <a:pt x="18" y="91"/>
                  </a:lnTo>
                  <a:lnTo>
                    <a:pt x="24" y="83"/>
                  </a:lnTo>
                  <a:lnTo>
                    <a:pt x="29" y="76"/>
                  </a:lnTo>
                  <a:lnTo>
                    <a:pt x="43" y="64"/>
                  </a:lnTo>
                  <a:lnTo>
                    <a:pt x="58" y="52"/>
                  </a:lnTo>
                  <a:lnTo>
                    <a:pt x="89" y="30"/>
                  </a:lnTo>
                  <a:lnTo>
                    <a:pt x="103" y="19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6"/>
                  </a:lnTo>
                  <a:lnTo>
                    <a:pt x="119" y="4"/>
                  </a:lnTo>
                  <a:lnTo>
                    <a:pt x="118" y="2"/>
                  </a:lnTo>
                  <a:lnTo>
                    <a:pt x="117" y="1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4" name="Freeform 510"/>
            <p:cNvSpPr/>
            <p:nvPr/>
          </p:nvSpPr>
          <p:spPr bwMode="auto">
            <a:xfrm>
              <a:off x="2393951" y="3408363"/>
              <a:ext cx="69850" cy="68263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04" y="20"/>
                </a:cxn>
                <a:cxn ang="0">
                  <a:pos x="84" y="38"/>
                </a:cxn>
                <a:cxn ang="0">
                  <a:pos x="63" y="55"/>
                </a:cxn>
                <a:cxn ang="0">
                  <a:pos x="54" y="66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38" y="80"/>
                </a:cxn>
                <a:cxn ang="0">
                  <a:pos x="32" y="86"/>
                </a:cxn>
                <a:cxn ang="0">
                  <a:pos x="18" y="97"/>
                </a:cxn>
                <a:cxn ang="0">
                  <a:pos x="12" y="103"/>
                </a:cxn>
                <a:cxn ang="0">
                  <a:pos x="6" y="109"/>
                </a:cxn>
                <a:cxn ang="0">
                  <a:pos x="2" y="115"/>
                </a:cxn>
                <a:cxn ang="0">
                  <a:pos x="0" y="122"/>
                </a:cxn>
                <a:cxn ang="0">
                  <a:pos x="0" y="122"/>
                </a:cxn>
                <a:cxn ang="0">
                  <a:pos x="0" y="125"/>
                </a:cxn>
                <a:cxn ang="0">
                  <a:pos x="0" y="126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9" y="129"/>
                </a:cxn>
                <a:cxn ang="0">
                  <a:pos x="9" y="129"/>
                </a:cxn>
                <a:cxn ang="0">
                  <a:pos x="10" y="129"/>
                </a:cxn>
                <a:cxn ang="0">
                  <a:pos x="12" y="128"/>
                </a:cxn>
                <a:cxn ang="0">
                  <a:pos x="13" y="125"/>
                </a:cxn>
                <a:cxn ang="0">
                  <a:pos x="13" y="122"/>
                </a:cxn>
                <a:cxn ang="0">
                  <a:pos x="10" y="119"/>
                </a:cxn>
                <a:cxn ang="0">
                  <a:pos x="10" y="119"/>
                </a:cxn>
                <a:cxn ang="0">
                  <a:pos x="14" y="113"/>
                </a:cxn>
                <a:cxn ang="0">
                  <a:pos x="19" y="108"/>
                </a:cxn>
                <a:cxn ang="0">
                  <a:pos x="33" y="97"/>
                </a:cxn>
                <a:cxn ang="0">
                  <a:pos x="45" y="86"/>
                </a:cxn>
                <a:cxn ang="0">
                  <a:pos x="51" y="81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64" y="66"/>
                </a:cxn>
                <a:cxn ang="0">
                  <a:pos x="72" y="57"/>
                </a:cxn>
                <a:cxn ang="0">
                  <a:pos x="92" y="41"/>
                </a:cxn>
                <a:cxn ang="0">
                  <a:pos x="111" y="25"/>
                </a:cxn>
                <a:cxn ang="0">
                  <a:pos x="122" y="17"/>
                </a:cxn>
                <a:cxn ang="0">
                  <a:pos x="131" y="9"/>
                </a:cxn>
                <a:cxn ang="0">
                  <a:pos x="131" y="9"/>
                </a:cxn>
                <a:cxn ang="0">
                  <a:pos x="132" y="8"/>
                </a:cxn>
                <a:cxn ang="0">
                  <a:pos x="132" y="6"/>
                </a:cxn>
                <a:cxn ang="0">
                  <a:pos x="132" y="4"/>
                </a:cxn>
                <a:cxn ang="0">
                  <a:pos x="131" y="3"/>
                </a:cxn>
                <a:cxn ang="0">
                  <a:pos x="129" y="2"/>
                </a:cxn>
                <a:cxn ang="0">
                  <a:pos x="128" y="0"/>
                </a:cxn>
                <a:cxn ang="0">
                  <a:pos x="126" y="2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2" h="129">
                  <a:moveTo>
                    <a:pt x="124" y="3"/>
                  </a:moveTo>
                  <a:lnTo>
                    <a:pt x="124" y="3"/>
                  </a:lnTo>
                  <a:lnTo>
                    <a:pt x="104" y="20"/>
                  </a:lnTo>
                  <a:lnTo>
                    <a:pt x="84" y="38"/>
                  </a:lnTo>
                  <a:lnTo>
                    <a:pt x="63" y="55"/>
                  </a:lnTo>
                  <a:lnTo>
                    <a:pt x="54" y="66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38" y="80"/>
                  </a:lnTo>
                  <a:lnTo>
                    <a:pt x="32" y="86"/>
                  </a:lnTo>
                  <a:lnTo>
                    <a:pt x="18" y="97"/>
                  </a:lnTo>
                  <a:lnTo>
                    <a:pt x="12" y="103"/>
                  </a:lnTo>
                  <a:lnTo>
                    <a:pt x="6" y="109"/>
                  </a:lnTo>
                  <a:lnTo>
                    <a:pt x="2" y="115"/>
                  </a:lnTo>
                  <a:lnTo>
                    <a:pt x="0" y="122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6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9" y="129"/>
                  </a:lnTo>
                  <a:lnTo>
                    <a:pt x="9" y="129"/>
                  </a:lnTo>
                  <a:lnTo>
                    <a:pt x="10" y="129"/>
                  </a:lnTo>
                  <a:lnTo>
                    <a:pt x="12" y="128"/>
                  </a:lnTo>
                  <a:lnTo>
                    <a:pt x="13" y="125"/>
                  </a:lnTo>
                  <a:lnTo>
                    <a:pt x="13" y="122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4" y="113"/>
                  </a:lnTo>
                  <a:lnTo>
                    <a:pt x="19" y="108"/>
                  </a:lnTo>
                  <a:lnTo>
                    <a:pt x="33" y="97"/>
                  </a:lnTo>
                  <a:lnTo>
                    <a:pt x="45" y="86"/>
                  </a:lnTo>
                  <a:lnTo>
                    <a:pt x="51" y="81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64" y="66"/>
                  </a:lnTo>
                  <a:lnTo>
                    <a:pt x="72" y="57"/>
                  </a:lnTo>
                  <a:lnTo>
                    <a:pt x="92" y="41"/>
                  </a:lnTo>
                  <a:lnTo>
                    <a:pt x="111" y="25"/>
                  </a:lnTo>
                  <a:lnTo>
                    <a:pt x="122" y="17"/>
                  </a:lnTo>
                  <a:lnTo>
                    <a:pt x="131" y="9"/>
                  </a:lnTo>
                  <a:lnTo>
                    <a:pt x="131" y="9"/>
                  </a:lnTo>
                  <a:lnTo>
                    <a:pt x="132" y="8"/>
                  </a:lnTo>
                  <a:lnTo>
                    <a:pt x="132" y="6"/>
                  </a:lnTo>
                  <a:lnTo>
                    <a:pt x="132" y="4"/>
                  </a:lnTo>
                  <a:lnTo>
                    <a:pt x="131" y="3"/>
                  </a:lnTo>
                  <a:lnTo>
                    <a:pt x="129" y="2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5" name="Freeform 511"/>
            <p:cNvSpPr/>
            <p:nvPr/>
          </p:nvSpPr>
          <p:spPr bwMode="auto">
            <a:xfrm>
              <a:off x="2430463" y="3419475"/>
              <a:ext cx="80963" cy="66675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16"/>
                </a:cxn>
                <a:cxn ang="0">
                  <a:pos x="106" y="29"/>
                </a:cxn>
                <a:cxn ang="0">
                  <a:pos x="68" y="56"/>
                </a:cxn>
                <a:cxn ang="0">
                  <a:pos x="50" y="70"/>
                </a:cxn>
                <a:cxn ang="0">
                  <a:pos x="33" y="86"/>
                </a:cxn>
                <a:cxn ang="0">
                  <a:pos x="17" y="102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2" y="127"/>
                </a:cxn>
                <a:cxn ang="0">
                  <a:pos x="6" y="127"/>
                </a:cxn>
                <a:cxn ang="0">
                  <a:pos x="7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24" y="108"/>
                </a:cxn>
                <a:cxn ang="0">
                  <a:pos x="40" y="91"/>
                </a:cxn>
                <a:cxn ang="0">
                  <a:pos x="58" y="77"/>
                </a:cxn>
                <a:cxn ang="0">
                  <a:pos x="75" y="62"/>
                </a:cxn>
                <a:cxn ang="0">
                  <a:pos x="114" y="35"/>
                </a:cxn>
                <a:cxn ang="0">
                  <a:pos x="132" y="22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6"/>
                </a:cxn>
                <a:cxn ang="0">
                  <a:pos x="152" y="4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2" h="127">
                  <a:moveTo>
                    <a:pt x="144" y="1"/>
                  </a:moveTo>
                  <a:lnTo>
                    <a:pt x="144" y="1"/>
                  </a:lnTo>
                  <a:lnTo>
                    <a:pt x="125" y="16"/>
                  </a:lnTo>
                  <a:lnTo>
                    <a:pt x="106" y="29"/>
                  </a:lnTo>
                  <a:lnTo>
                    <a:pt x="68" y="56"/>
                  </a:lnTo>
                  <a:lnTo>
                    <a:pt x="50" y="70"/>
                  </a:lnTo>
                  <a:lnTo>
                    <a:pt x="33" y="86"/>
                  </a:lnTo>
                  <a:lnTo>
                    <a:pt x="17" y="102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2" y="127"/>
                  </a:lnTo>
                  <a:lnTo>
                    <a:pt x="6" y="127"/>
                  </a:lnTo>
                  <a:lnTo>
                    <a:pt x="7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24" y="108"/>
                  </a:lnTo>
                  <a:lnTo>
                    <a:pt x="40" y="91"/>
                  </a:lnTo>
                  <a:lnTo>
                    <a:pt x="58" y="77"/>
                  </a:lnTo>
                  <a:lnTo>
                    <a:pt x="75" y="62"/>
                  </a:lnTo>
                  <a:lnTo>
                    <a:pt x="114" y="35"/>
                  </a:lnTo>
                  <a:lnTo>
                    <a:pt x="132" y="22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6"/>
                  </a:lnTo>
                  <a:lnTo>
                    <a:pt x="152" y="4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6" name="Freeform 512"/>
            <p:cNvSpPr/>
            <p:nvPr/>
          </p:nvSpPr>
          <p:spPr bwMode="auto">
            <a:xfrm>
              <a:off x="2490788" y="3421063"/>
              <a:ext cx="73025" cy="60325"/>
            </a:xfrm>
            <a:custGeom>
              <a:avLst/>
              <a:gdLst/>
              <a:ahLst/>
              <a:cxnLst>
                <a:cxn ang="0">
                  <a:pos x="131" y="1"/>
                </a:cxn>
                <a:cxn ang="0">
                  <a:pos x="131" y="1"/>
                </a:cxn>
                <a:cxn ang="0">
                  <a:pos x="115" y="12"/>
                </a:cxn>
                <a:cxn ang="0">
                  <a:pos x="100" y="22"/>
                </a:cxn>
                <a:cxn ang="0">
                  <a:pos x="84" y="32"/>
                </a:cxn>
                <a:cxn ang="0">
                  <a:pos x="69" y="44"/>
                </a:cxn>
                <a:cxn ang="0">
                  <a:pos x="69" y="44"/>
                </a:cxn>
                <a:cxn ang="0">
                  <a:pos x="51" y="59"/>
                </a:cxn>
                <a:cxn ang="0">
                  <a:pos x="35" y="75"/>
                </a:cxn>
                <a:cxn ang="0">
                  <a:pos x="2" y="107"/>
                </a:cxn>
                <a:cxn ang="0">
                  <a:pos x="2" y="107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4"/>
                </a:cxn>
                <a:cxn ang="0">
                  <a:pos x="7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35" y="87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80" y="48"/>
                </a:cxn>
                <a:cxn ang="0">
                  <a:pos x="99" y="35"/>
                </a:cxn>
                <a:cxn ang="0">
                  <a:pos x="117" y="23"/>
                </a:cxn>
                <a:cxn ang="0">
                  <a:pos x="135" y="10"/>
                </a:cxn>
                <a:cxn ang="0">
                  <a:pos x="135" y="10"/>
                </a:cxn>
                <a:cxn ang="0">
                  <a:pos x="137" y="7"/>
                </a:cxn>
                <a:cxn ang="0">
                  <a:pos x="137" y="6"/>
                </a:cxn>
                <a:cxn ang="0">
                  <a:pos x="136" y="2"/>
                </a:cxn>
                <a:cxn ang="0">
                  <a:pos x="135" y="1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31" y="1"/>
                </a:cxn>
              </a:cxnLst>
              <a:rect l="0" t="0" r="r" b="b"/>
              <a:pathLst>
                <a:path w="137" h="114">
                  <a:moveTo>
                    <a:pt x="131" y="1"/>
                  </a:moveTo>
                  <a:lnTo>
                    <a:pt x="131" y="1"/>
                  </a:lnTo>
                  <a:lnTo>
                    <a:pt x="115" y="12"/>
                  </a:lnTo>
                  <a:lnTo>
                    <a:pt x="100" y="22"/>
                  </a:lnTo>
                  <a:lnTo>
                    <a:pt x="84" y="32"/>
                  </a:lnTo>
                  <a:lnTo>
                    <a:pt x="69" y="44"/>
                  </a:lnTo>
                  <a:lnTo>
                    <a:pt x="69" y="44"/>
                  </a:lnTo>
                  <a:lnTo>
                    <a:pt x="51" y="59"/>
                  </a:lnTo>
                  <a:lnTo>
                    <a:pt x="35" y="75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4"/>
                  </a:lnTo>
                  <a:lnTo>
                    <a:pt x="7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35" y="87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80" y="48"/>
                  </a:lnTo>
                  <a:lnTo>
                    <a:pt x="99" y="35"/>
                  </a:lnTo>
                  <a:lnTo>
                    <a:pt x="117" y="23"/>
                  </a:lnTo>
                  <a:lnTo>
                    <a:pt x="135" y="10"/>
                  </a:lnTo>
                  <a:lnTo>
                    <a:pt x="135" y="10"/>
                  </a:lnTo>
                  <a:lnTo>
                    <a:pt x="137" y="7"/>
                  </a:lnTo>
                  <a:lnTo>
                    <a:pt x="137" y="6"/>
                  </a:lnTo>
                  <a:lnTo>
                    <a:pt x="136" y="2"/>
                  </a:lnTo>
                  <a:lnTo>
                    <a:pt x="135" y="1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3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7" name="Freeform 513"/>
            <p:cNvSpPr/>
            <p:nvPr/>
          </p:nvSpPr>
          <p:spPr bwMode="auto">
            <a:xfrm>
              <a:off x="2557463" y="3416300"/>
              <a:ext cx="58738" cy="60325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9"/>
                </a:cxn>
                <a:cxn ang="0">
                  <a:pos x="94" y="16"/>
                </a:cxn>
                <a:cxn ang="0">
                  <a:pos x="80" y="29"/>
                </a:cxn>
                <a:cxn ang="0">
                  <a:pos x="67" y="41"/>
                </a:cxn>
                <a:cxn ang="0">
                  <a:pos x="53" y="54"/>
                </a:cxn>
                <a:cxn ang="0">
                  <a:pos x="1" y="105"/>
                </a:cxn>
                <a:cxn ang="0">
                  <a:pos x="1" y="105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65" y="55"/>
                </a:cxn>
                <a:cxn ang="0">
                  <a:pos x="65" y="55"/>
                </a:cxn>
                <a:cxn ang="0">
                  <a:pos x="77" y="43"/>
                </a:cxn>
                <a:cxn ang="0">
                  <a:pos x="91" y="32"/>
                </a:cxn>
                <a:cxn ang="0">
                  <a:pos x="102" y="21"/>
                </a:cxn>
                <a:cxn ang="0">
                  <a:pos x="108" y="13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4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14">
                  <a:moveTo>
                    <a:pt x="104" y="2"/>
                  </a:moveTo>
                  <a:lnTo>
                    <a:pt x="104" y="2"/>
                  </a:lnTo>
                  <a:lnTo>
                    <a:pt x="100" y="9"/>
                  </a:lnTo>
                  <a:lnTo>
                    <a:pt x="94" y="16"/>
                  </a:lnTo>
                  <a:lnTo>
                    <a:pt x="80" y="29"/>
                  </a:lnTo>
                  <a:lnTo>
                    <a:pt x="67" y="41"/>
                  </a:lnTo>
                  <a:lnTo>
                    <a:pt x="53" y="54"/>
                  </a:lnTo>
                  <a:lnTo>
                    <a:pt x="1" y="105"/>
                  </a:lnTo>
                  <a:lnTo>
                    <a:pt x="1" y="105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77" y="43"/>
                  </a:lnTo>
                  <a:lnTo>
                    <a:pt x="91" y="32"/>
                  </a:lnTo>
                  <a:lnTo>
                    <a:pt x="102" y="21"/>
                  </a:lnTo>
                  <a:lnTo>
                    <a:pt x="108" y="13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4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8" name="Freeform 514"/>
            <p:cNvSpPr/>
            <p:nvPr/>
          </p:nvSpPr>
          <p:spPr bwMode="auto">
            <a:xfrm>
              <a:off x="2611438" y="3403600"/>
              <a:ext cx="55563" cy="68263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2" y="9"/>
                </a:cxn>
                <a:cxn ang="0">
                  <a:pos x="87" y="16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2" y="37"/>
                </a:cxn>
                <a:cxn ang="0">
                  <a:pos x="65" y="46"/>
                </a:cxn>
                <a:cxn ang="0">
                  <a:pos x="50" y="61"/>
                </a:cxn>
                <a:cxn ang="0">
                  <a:pos x="50" y="61"/>
                </a:cxn>
                <a:cxn ang="0">
                  <a:pos x="36" y="75"/>
                </a:cxn>
                <a:cxn ang="0">
                  <a:pos x="23" y="89"/>
                </a:cxn>
                <a:cxn ang="0">
                  <a:pos x="10" y="105"/>
                </a:cxn>
                <a:cxn ang="0">
                  <a:pos x="5" y="113"/>
                </a:cxn>
                <a:cxn ang="0">
                  <a:pos x="0" y="121"/>
                </a:cxn>
                <a:cxn ang="0">
                  <a:pos x="0" y="121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3" y="128"/>
                </a:cxn>
                <a:cxn ang="0">
                  <a:pos x="6" y="128"/>
                </a:cxn>
                <a:cxn ang="0">
                  <a:pos x="6" y="128"/>
                </a:cxn>
                <a:cxn ang="0">
                  <a:pos x="9" y="127"/>
                </a:cxn>
                <a:cxn ang="0">
                  <a:pos x="11" y="125"/>
                </a:cxn>
                <a:cxn ang="0">
                  <a:pos x="12" y="123"/>
                </a:cxn>
                <a:cxn ang="0">
                  <a:pos x="13" y="120"/>
                </a:cxn>
                <a:cxn ang="0">
                  <a:pos x="13" y="120"/>
                </a:cxn>
                <a:cxn ang="0">
                  <a:pos x="14" y="118"/>
                </a:cxn>
                <a:cxn ang="0">
                  <a:pos x="13" y="117"/>
                </a:cxn>
                <a:cxn ang="0">
                  <a:pos x="13" y="117"/>
                </a:cxn>
                <a:cxn ang="0">
                  <a:pos x="20" y="108"/>
                </a:cxn>
                <a:cxn ang="0">
                  <a:pos x="26" y="99"/>
                </a:cxn>
                <a:cxn ang="0">
                  <a:pos x="41" y="84"/>
                </a:cxn>
                <a:cxn ang="0">
                  <a:pos x="56" y="68"/>
                </a:cxn>
                <a:cxn ang="0">
                  <a:pos x="70" y="52"/>
                </a:cxn>
                <a:cxn ang="0">
                  <a:pos x="70" y="52"/>
                </a:cxn>
                <a:cxn ang="0">
                  <a:pos x="80" y="41"/>
                </a:cxn>
                <a:cxn ang="0">
                  <a:pos x="89" y="30"/>
                </a:cxn>
                <a:cxn ang="0">
                  <a:pos x="98" y="19"/>
                </a:cxn>
                <a:cxn ang="0">
                  <a:pos x="101" y="13"/>
                </a:cxn>
                <a:cxn ang="0">
                  <a:pos x="104" y="6"/>
                </a:cxn>
                <a:cxn ang="0">
                  <a:pos x="104" y="6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0" y="1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128">
                  <a:moveTo>
                    <a:pt x="95" y="4"/>
                  </a:moveTo>
                  <a:lnTo>
                    <a:pt x="95" y="4"/>
                  </a:lnTo>
                  <a:lnTo>
                    <a:pt x="92" y="9"/>
                  </a:lnTo>
                  <a:lnTo>
                    <a:pt x="87" y="16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2" y="37"/>
                  </a:lnTo>
                  <a:lnTo>
                    <a:pt x="65" y="46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36" y="75"/>
                  </a:lnTo>
                  <a:lnTo>
                    <a:pt x="23" y="89"/>
                  </a:lnTo>
                  <a:lnTo>
                    <a:pt x="10" y="105"/>
                  </a:lnTo>
                  <a:lnTo>
                    <a:pt x="5" y="113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3" y="128"/>
                  </a:lnTo>
                  <a:lnTo>
                    <a:pt x="6" y="128"/>
                  </a:lnTo>
                  <a:lnTo>
                    <a:pt x="6" y="128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2" y="123"/>
                  </a:lnTo>
                  <a:lnTo>
                    <a:pt x="13" y="120"/>
                  </a:lnTo>
                  <a:lnTo>
                    <a:pt x="13" y="120"/>
                  </a:lnTo>
                  <a:lnTo>
                    <a:pt x="14" y="118"/>
                  </a:lnTo>
                  <a:lnTo>
                    <a:pt x="13" y="117"/>
                  </a:lnTo>
                  <a:lnTo>
                    <a:pt x="13" y="117"/>
                  </a:lnTo>
                  <a:lnTo>
                    <a:pt x="20" y="108"/>
                  </a:lnTo>
                  <a:lnTo>
                    <a:pt x="26" y="99"/>
                  </a:lnTo>
                  <a:lnTo>
                    <a:pt x="41" y="84"/>
                  </a:lnTo>
                  <a:lnTo>
                    <a:pt x="56" y="68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80" y="41"/>
                  </a:lnTo>
                  <a:lnTo>
                    <a:pt x="89" y="30"/>
                  </a:lnTo>
                  <a:lnTo>
                    <a:pt x="98" y="19"/>
                  </a:lnTo>
                  <a:lnTo>
                    <a:pt x="101" y="13"/>
                  </a:lnTo>
                  <a:lnTo>
                    <a:pt x="104" y="6"/>
                  </a:lnTo>
                  <a:lnTo>
                    <a:pt x="104" y="6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899" name="Freeform 515"/>
            <p:cNvSpPr/>
            <p:nvPr/>
          </p:nvSpPr>
          <p:spPr bwMode="auto">
            <a:xfrm>
              <a:off x="2640013" y="3408363"/>
              <a:ext cx="77788" cy="76200"/>
            </a:xfrm>
            <a:custGeom>
              <a:avLst/>
              <a:gdLst/>
              <a:ahLst/>
              <a:cxnLst>
                <a:cxn ang="0">
                  <a:pos x="139" y="3"/>
                </a:cxn>
                <a:cxn ang="0">
                  <a:pos x="139" y="3"/>
                </a:cxn>
                <a:cxn ang="0">
                  <a:pos x="71" y="70"/>
                </a:cxn>
                <a:cxn ang="0">
                  <a:pos x="37" y="103"/>
                </a:cxn>
                <a:cxn ang="0">
                  <a:pos x="2" y="135"/>
                </a:cxn>
                <a:cxn ang="0">
                  <a:pos x="2" y="135"/>
                </a:cxn>
                <a:cxn ang="0">
                  <a:pos x="0" y="137"/>
                </a:cxn>
                <a:cxn ang="0">
                  <a:pos x="0" y="138"/>
                </a:cxn>
                <a:cxn ang="0">
                  <a:pos x="1" y="140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2"/>
                </a:cxn>
                <a:cxn ang="0">
                  <a:pos x="8" y="142"/>
                </a:cxn>
                <a:cxn ang="0">
                  <a:pos x="43" y="109"/>
                </a:cxn>
                <a:cxn ang="0">
                  <a:pos x="77" y="76"/>
                </a:cxn>
                <a:cxn ang="0">
                  <a:pos x="145" y="9"/>
                </a:cxn>
                <a:cxn ang="0">
                  <a:pos x="145" y="9"/>
                </a:cxn>
                <a:cxn ang="0">
                  <a:pos x="146" y="8"/>
                </a:cxn>
                <a:cxn ang="0">
                  <a:pos x="147" y="6"/>
                </a:cxn>
                <a:cxn ang="0">
                  <a:pos x="146" y="4"/>
                </a:cxn>
                <a:cxn ang="0">
                  <a:pos x="145" y="3"/>
                </a:cxn>
                <a:cxn ang="0">
                  <a:pos x="144" y="2"/>
                </a:cxn>
                <a:cxn ang="0">
                  <a:pos x="142" y="0"/>
                </a:cxn>
                <a:cxn ang="0">
                  <a:pos x="140" y="2"/>
                </a:cxn>
                <a:cxn ang="0">
                  <a:pos x="139" y="3"/>
                </a:cxn>
                <a:cxn ang="0">
                  <a:pos x="139" y="3"/>
                </a:cxn>
              </a:cxnLst>
              <a:rect l="0" t="0" r="r" b="b"/>
              <a:pathLst>
                <a:path w="147" h="143">
                  <a:moveTo>
                    <a:pt x="139" y="3"/>
                  </a:moveTo>
                  <a:lnTo>
                    <a:pt x="139" y="3"/>
                  </a:lnTo>
                  <a:lnTo>
                    <a:pt x="71" y="70"/>
                  </a:lnTo>
                  <a:lnTo>
                    <a:pt x="37" y="10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1" y="140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2"/>
                  </a:lnTo>
                  <a:lnTo>
                    <a:pt x="8" y="142"/>
                  </a:lnTo>
                  <a:lnTo>
                    <a:pt x="43" y="109"/>
                  </a:lnTo>
                  <a:lnTo>
                    <a:pt x="77" y="76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6" y="8"/>
                  </a:lnTo>
                  <a:lnTo>
                    <a:pt x="147" y="6"/>
                  </a:lnTo>
                  <a:lnTo>
                    <a:pt x="146" y="4"/>
                  </a:lnTo>
                  <a:lnTo>
                    <a:pt x="145" y="3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39" y="3"/>
                  </a:lnTo>
                  <a:lnTo>
                    <a:pt x="1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0" name="Freeform 516"/>
            <p:cNvSpPr/>
            <p:nvPr/>
          </p:nvSpPr>
          <p:spPr bwMode="auto">
            <a:xfrm>
              <a:off x="2730501" y="3216275"/>
              <a:ext cx="61913" cy="65088"/>
            </a:xfrm>
            <a:custGeom>
              <a:avLst/>
              <a:gdLst/>
              <a:ahLst/>
              <a:cxnLst>
                <a:cxn ang="0">
                  <a:pos x="112" y="0"/>
                </a:cxn>
                <a:cxn ang="0">
                  <a:pos x="112" y="0"/>
                </a:cxn>
                <a:cxn ang="0">
                  <a:pos x="103" y="3"/>
                </a:cxn>
                <a:cxn ang="0">
                  <a:pos x="96" y="8"/>
                </a:cxn>
                <a:cxn ang="0">
                  <a:pos x="89" y="13"/>
                </a:cxn>
                <a:cxn ang="0">
                  <a:pos x="82" y="18"/>
                </a:cxn>
                <a:cxn ang="0">
                  <a:pos x="69" y="32"/>
                </a:cxn>
                <a:cxn ang="0">
                  <a:pos x="57" y="44"/>
                </a:cxn>
                <a:cxn ang="0">
                  <a:pos x="57" y="44"/>
                </a:cxn>
                <a:cxn ang="0">
                  <a:pos x="50" y="53"/>
                </a:cxn>
                <a:cxn ang="0">
                  <a:pos x="42" y="62"/>
                </a:cxn>
                <a:cxn ang="0">
                  <a:pos x="29" y="79"/>
                </a:cxn>
                <a:cxn ang="0">
                  <a:pos x="16" y="98"/>
                </a:cxn>
                <a:cxn ang="0">
                  <a:pos x="8" y="106"/>
                </a:cxn>
                <a:cxn ang="0">
                  <a:pos x="1" y="114"/>
                </a:cxn>
                <a:cxn ang="0">
                  <a:pos x="1" y="114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7" y="122"/>
                </a:cxn>
                <a:cxn ang="0">
                  <a:pos x="7" y="122"/>
                </a:cxn>
                <a:cxn ang="0">
                  <a:pos x="20" y="107"/>
                </a:cxn>
                <a:cxn ang="0">
                  <a:pos x="32" y="93"/>
                </a:cxn>
                <a:cxn ang="0">
                  <a:pos x="54" y="63"/>
                </a:cxn>
                <a:cxn ang="0">
                  <a:pos x="54" y="63"/>
                </a:cxn>
                <a:cxn ang="0">
                  <a:pos x="66" y="47"/>
                </a:cxn>
                <a:cxn ang="0">
                  <a:pos x="81" y="32"/>
                </a:cxn>
                <a:cxn ang="0">
                  <a:pos x="89" y="25"/>
                </a:cxn>
                <a:cxn ang="0">
                  <a:pos x="97" y="18"/>
                </a:cxn>
                <a:cxn ang="0">
                  <a:pos x="105" y="13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7" y="8"/>
                </a:cxn>
                <a:cxn ang="0">
                  <a:pos x="118" y="6"/>
                </a:cxn>
                <a:cxn ang="0">
                  <a:pos x="118" y="5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2" y="0"/>
                </a:cxn>
              </a:cxnLst>
              <a:rect l="0" t="0" r="r" b="b"/>
              <a:pathLst>
                <a:path w="118" h="123">
                  <a:moveTo>
                    <a:pt x="112" y="0"/>
                  </a:moveTo>
                  <a:lnTo>
                    <a:pt x="112" y="0"/>
                  </a:lnTo>
                  <a:lnTo>
                    <a:pt x="103" y="3"/>
                  </a:lnTo>
                  <a:lnTo>
                    <a:pt x="96" y="8"/>
                  </a:lnTo>
                  <a:lnTo>
                    <a:pt x="89" y="13"/>
                  </a:lnTo>
                  <a:lnTo>
                    <a:pt x="82" y="18"/>
                  </a:lnTo>
                  <a:lnTo>
                    <a:pt x="69" y="32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0" y="53"/>
                  </a:lnTo>
                  <a:lnTo>
                    <a:pt x="42" y="62"/>
                  </a:lnTo>
                  <a:lnTo>
                    <a:pt x="29" y="79"/>
                  </a:lnTo>
                  <a:lnTo>
                    <a:pt x="16" y="98"/>
                  </a:lnTo>
                  <a:lnTo>
                    <a:pt x="8" y="106"/>
                  </a:lnTo>
                  <a:lnTo>
                    <a:pt x="1" y="114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7" y="122"/>
                  </a:lnTo>
                  <a:lnTo>
                    <a:pt x="7" y="122"/>
                  </a:lnTo>
                  <a:lnTo>
                    <a:pt x="20" y="107"/>
                  </a:lnTo>
                  <a:lnTo>
                    <a:pt x="32" y="9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66" y="47"/>
                  </a:lnTo>
                  <a:lnTo>
                    <a:pt x="81" y="32"/>
                  </a:lnTo>
                  <a:lnTo>
                    <a:pt x="89" y="25"/>
                  </a:lnTo>
                  <a:lnTo>
                    <a:pt x="97" y="18"/>
                  </a:lnTo>
                  <a:lnTo>
                    <a:pt x="105" y="13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7" y="8"/>
                  </a:lnTo>
                  <a:lnTo>
                    <a:pt x="118" y="6"/>
                  </a:lnTo>
                  <a:lnTo>
                    <a:pt x="118" y="5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1" name="Freeform 517"/>
            <p:cNvSpPr/>
            <p:nvPr/>
          </p:nvSpPr>
          <p:spPr bwMode="auto">
            <a:xfrm>
              <a:off x="2713038" y="3238500"/>
              <a:ext cx="100013" cy="103188"/>
            </a:xfrm>
            <a:custGeom>
              <a:avLst/>
              <a:gdLst/>
              <a:ahLst/>
              <a:cxnLst>
                <a:cxn ang="0">
                  <a:pos x="180" y="5"/>
                </a:cxn>
                <a:cxn ang="0">
                  <a:pos x="180" y="5"/>
                </a:cxn>
                <a:cxn ang="0">
                  <a:pos x="178" y="12"/>
                </a:cxn>
                <a:cxn ang="0">
                  <a:pos x="175" y="18"/>
                </a:cxn>
                <a:cxn ang="0">
                  <a:pos x="169" y="24"/>
                </a:cxn>
                <a:cxn ang="0">
                  <a:pos x="164" y="29"/>
                </a:cxn>
                <a:cxn ang="0">
                  <a:pos x="153" y="38"/>
                </a:cxn>
                <a:cxn ang="0">
                  <a:pos x="142" y="48"/>
                </a:cxn>
                <a:cxn ang="0">
                  <a:pos x="142" y="48"/>
                </a:cxn>
                <a:cxn ang="0">
                  <a:pos x="118" y="69"/>
                </a:cxn>
                <a:cxn ang="0">
                  <a:pos x="94" y="93"/>
                </a:cxn>
                <a:cxn ang="0">
                  <a:pos x="94" y="93"/>
                </a:cxn>
                <a:cxn ang="0">
                  <a:pos x="69" y="115"/>
                </a:cxn>
                <a:cxn ang="0">
                  <a:pos x="45" y="139"/>
                </a:cxn>
                <a:cxn ang="0">
                  <a:pos x="23" y="161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1" y="193"/>
                </a:cxn>
                <a:cxn ang="0">
                  <a:pos x="3" y="194"/>
                </a:cxn>
                <a:cxn ang="0">
                  <a:pos x="4" y="195"/>
                </a:cxn>
                <a:cxn ang="0">
                  <a:pos x="6" y="194"/>
                </a:cxn>
                <a:cxn ang="0">
                  <a:pos x="7" y="193"/>
                </a:cxn>
                <a:cxn ang="0">
                  <a:pos x="7" y="193"/>
                </a:cxn>
                <a:cxn ang="0">
                  <a:pos x="20" y="179"/>
                </a:cxn>
                <a:cxn ang="0">
                  <a:pos x="32" y="165"/>
                </a:cxn>
                <a:cxn ang="0">
                  <a:pos x="58" y="139"/>
                </a:cxn>
                <a:cxn ang="0">
                  <a:pos x="113" y="88"/>
                </a:cxn>
                <a:cxn ang="0">
                  <a:pos x="113" y="88"/>
                </a:cxn>
                <a:cxn ang="0">
                  <a:pos x="139" y="63"/>
                </a:cxn>
                <a:cxn ang="0">
                  <a:pos x="166" y="38"/>
                </a:cxn>
                <a:cxn ang="0">
                  <a:pos x="166" y="38"/>
                </a:cxn>
                <a:cxn ang="0">
                  <a:pos x="175" y="31"/>
                </a:cxn>
                <a:cxn ang="0">
                  <a:pos x="182" y="24"/>
                </a:cxn>
                <a:cxn ang="0">
                  <a:pos x="184" y="20"/>
                </a:cxn>
                <a:cxn ang="0">
                  <a:pos x="186" y="16"/>
                </a:cxn>
                <a:cxn ang="0">
                  <a:pos x="188" y="11"/>
                </a:cxn>
                <a:cxn ang="0">
                  <a:pos x="189" y="5"/>
                </a:cxn>
                <a:cxn ang="0">
                  <a:pos x="189" y="5"/>
                </a:cxn>
                <a:cxn ang="0">
                  <a:pos x="189" y="3"/>
                </a:cxn>
                <a:cxn ang="0">
                  <a:pos x="188" y="2"/>
                </a:cxn>
                <a:cxn ang="0">
                  <a:pos x="187" y="1"/>
                </a:cxn>
                <a:cxn ang="0">
                  <a:pos x="185" y="0"/>
                </a:cxn>
                <a:cxn ang="0">
                  <a:pos x="182" y="2"/>
                </a:cxn>
                <a:cxn ang="0">
                  <a:pos x="180" y="3"/>
                </a:cxn>
                <a:cxn ang="0">
                  <a:pos x="180" y="5"/>
                </a:cxn>
                <a:cxn ang="0">
                  <a:pos x="180" y="5"/>
                </a:cxn>
              </a:cxnLst>
              <a:rect l="0" t="0" r="r" b="b"/>
              <a:pathLst>
                <a:path w="189" h="195">
                  <a:moveTo>
                    <a:pt x="180" y="5"/>
                  </a:moveTo>
                  <a:lnTo>
                    <a:pt x="180" y="5"/>
                  </a:lnTo>
                  <a:lnTo>
                    <a:pt x="178" y="12"/>
                  </a:lnTo>
                  <a:lnTo>
                    <a:pt x="175" y="18"/>
                  </a:lnTo>
                  <a:lnTo>
                    <a:pt x="169" y="24"/>
                  </a:lnTo>
                  <a:lnTo>
                    <a:pt x="164" y="29"/>
                  </a:lnTo>
                  <a:lnTo>
                    <a:pt x="153" y="3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18" y="69"/>
                  </a:lnTo>
                  <a:lnTo>
                    <a:pt x="94" y="93"/>
                  </a:lnTo>
                  <a:lnTo>
                    <a:pt x="94" y="93"/>
                  </a:lnTo>
                  <a:lnTo>
                    <a:pt x="69" y="115"/>
                  </a:lnTo>
                  <a:lnTo>
                    <a:pt x="45" y="139"/>
                  </a:lnTo>
                  <a:lnTo>
                    <a:pt x="23" y="161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1" y="193"/>
                  </a:lnTo>
                  <a:lnTo>
                    <a:pt x="3" y="194"/>
                  </a:lnTo>
                  <a:lnTo>
                    <a:pt x="4" y="195"/>
                  </a:lnTo>
                  <a:lnTo>
                    <a:pt x="6" y="194"/>
                  </a:lnTo>
                  <a:lnTo>
                    <a:pt x="7" y="193"/>
                  </a:lnTo>
                  <a:lnTo>
                    <a:pt x="7" y="193"/>
                  </a:lnTo>
                  <a:lnTo>
                    <a:pt x="20" y="179"/>
                  </a:lnTo>
                  <a:lnTo>
                    <a:pt x="32" y="165"/>
                  </a:lnTo>
                  <a:lnTo>
                    <a:pt x="58" y="139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39" y="63"/>
                  </a:lnTo>
                  <a:lnTo>
                    <a:pt x="166" y="38"/>
                  </a:lnTo>
                  <a:lnTo>
                    <a:pt x="166" y="38"/>
                  </a:lnTo>
                  <a:lnTo>
                    <a:pt x="175" y="31"/>
                  </a:lnTo>
                  <a:lnTo>
                    <a:pt x="182" y="24"/>
                  </a:lnTo>
                  <a:lnTo>
                    <a:pt x="184" y="20"/>
                  </a:lnTo>
                  <a:lnTo>
                    <a:pt x="186" y="16"/>
                  </a:lnTo>
                  <a:lnTo>
                    <a:pt x="188" y="11"/>
                  </a:lnTo>
                  <a:lnTo>
                    <a:pt x="189" y="5"/>
                  </a:lnTo>
                  <a:lnTo>
                    <a:pt x="189" y="5"/>
                  </a:lnTo>
                  <a:lnTo>
                    <a:pt x="189" y="3"/>
                  </a:lnTo>
                  <a:lnTo>
                    <a:pt x="188" y="2"/>
                  </a:lnTo>
                  <a:lnTo>
                    <a:pt x="187" y="1"/>
                  </a:lnTo>
                  <a:lnTo>
                    <a:pt x="185" y="0"/>
                  </a:lnTo>
                  <a:lnTo>
                    <a:pt x="182" y="2"/>
                  </a:lnTo>
                  <a:lnTo>
                    <a:pt x="180" y="3"/>
                  </a:lnTo>
                  <a:lnTo>
                    <a:pt x="180" y="5"/>
                  </a:lnTo>
                  <a:lnTo>
                    <a:pt x="18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2" name="Freeform 518"/>
            <p:cNvSpPr/>
            <p:nvPr/>
          </p:nvSpPr>
          <p:spPr bwMode="auto">
            <a:xfrm>
              <a:off x="2716213" y="3262313"/>
              <a:ext cx="123825" cy="117475"/>
            </a:xfrm>
            <a:custGeom>
              <a:avLst/>
              <a:gdLst/>
              <a:ahLst/>
              <a:cxnLst>
                <a:cxn ang="0">
                  <a:pos x="225" y="1"/>
                </a:cxn>
                <a:cxn ang="0">
                  <a:pos x="225" y="1"/>
                </a:cxn>
                <a:cxn ang="0">
                  <a:pos x="211" y="13"/>
                </a:cxn>
                <a:cxn ang="0">
                  <a:pos x="198" y="25"/>
                </a:cxn>
                <a:cxn ang="0">
                  <a:pos x="169" y="49"/>
                </a:cxn>
                <a:cxn ang="0">
                  <a:pos x="169" y="49"/>
                </a:cxn>
                <a:cxn ang="0">
                  <a:pos x="135" y="80"/>
                </a:cxn>
                <a:cxn ang="0">
                  <a:pos x="116" y="95"/>
                </a:cxn>
                <a:cxn ang="0">
                  <a:pos x="98" y="109"/>
                </a:cxn>
                <a:cxn ang="0">
                  <a:pos x="98" y="109"/>
                </a:cxn>
                <a:cxn ang="0">
                  <a:pos x="84" y="120"/>
                </a:cxn>
                <a:cxn ang="0">
                  <a:pos x="71" y="134"/>
                </a:cxn>
                <a:cxn ang="0">
                  <a:pos x="46" y="161"/>
                </a:cxn>
                <a:cxn ang="0">
                  <a:pos x="46" y="161"/>
                </a:cxn>
                <a:cxn ang="0">
                  <a:pos x="23" y="188"/>
                </a:cxn>
                <a:cxn ang="0">
                  <a:pos x="12" y="201"/>
                </a:cxn>
                <a:cxn ang="0">
                  <a:pos x="1" y="214"/>
                </a:cxn>
                <a:cxn ang="0">
                  <a:pos x="1" y="214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0"/>
                </a:cxn>
                <a:cxn ang="0">
                  <a:pos x="3" y="221"/>
                </a:cxn>
                <a:cxn ang="0">
                  <a:pos x="6" y="222"/>
                </a:cxn>
                <a:cxn ang="0">
                  <a:pos x="9" y="221"/>
                </a:cxn>
                <a:cxn ang="0">
                  <a:pos x="10" y="220"/>
                </a:cxn>
                <a:cxn ang="0">
                  <a:pos x="10" y="220"/>
                </a:cxn>
                <a:cxn ang="0">
                  <a:pos x="21" y="204"/>
                </a:cxn>
                <a:cxn ang="0">
                  <a:pos x="33" y="189"/>
                </a:cxn>
                <a:cxn ang="0">
                  <a:pos x="46" y="174"/>
                </a:cxn>
                <a:cxn ang="0">
                  <a:pos x="59" y="161"/>
                </a:cxn>
                <a:cxn ang="0">
                  <a:pos x="87" y="134"/>
                </a:cxn>
                <a:cxn ang="0">
                  <a:pos x="116" y="109"/>
                </a:cxn>
                <a:cxn ang="0">
                  <a:pos x="175" y="59"/>
                </a:cxn>
                <a:cxn ang="0">
                  <a:pos x="204" y="34"/>
                </a:cxn>
                <a:cxn ang="0">
                  <a:pos x="232" y="7"/>
                </a:cxn>
                <a:cxn ang="0">
                  <a:pos x="232" y="7"/>
                </a:cxn>
                <a:cxn ang="0">
                  <a:pos x="233" y="6"/>
                </a:cxn>
                <a:cxn ang="0">
                  <a:pos x="233" y="4"/>
                </a:cxn>
                <a:cxn ang="0">
                  <a:pos x="233" y="2"/>
                </a:cxn>
                <a:cxn ang="0">
                  <a:pos x="232" y="1"/>
                </a:cxn>
                <a:cxn ang="0">
                  <a:pos x="231" y="0"/>
                </a:cxn>
                <a:cxn ang="0">
                  <a:pos x="229" y="0"/>
                </a:cxn>
                <a:cxn ang="0">
                  <a:pos x="227" y="0"/>
                </a:cxn>
                <a:cxn ang="0">
                  <a:pos x="225" y="1"/>
                </a:cxn>
                <a:cxn ang="0">
                  <a:pos x="225" y="1"/>
                </a:cxn>
              </a:cxnLst>
              <a:rect l="0" t="0" r="r" b="b"/>
              <a:pathLst>
                <a:path w="233" h="222">
                  <a:moveTo>
                    <a:pt x="225" y="1"/>
                  </a:moveTo>
                  <a:lnTo>
                    <a:pt x="225" y="1"/>
                  </a:lnTo>
                  <a:lnTo>
                    <a:pt x="211" y="13"/>
                  </a:lnTo>
                  <a:lnTo>
                    <a:pt x="198" y="25"/>
                  </a:lnTo>
                  <a:lnTo>
                    <a:pt x="169" y="49"/>
                  </a:lnTo>
                  <a:lnTo>
                    <a:pt x="169" y="49"/>
                  </a:lnTo>
                  <a:lnTo>
                    <a:pt x="135" y="80"/>
                  </a:lnTo>
                  <a:lnTo>
                    <a:pt x="116" y="95"/>
                  </a:lnTo>
                  <a:lnTo>
                    <a:pt x="98" y="109"/>
                  </a:lnTo>
                  <a:lnTo>
                    <a:pt x="98" y="109"/>
                  </a:lnTo>
                  <a:lnTo>
                    <a:pt x="84" y="120"/>
                  </a:lnTo>
                  <a:lnTo>
                    <a:pt x="71" y="134"/>
                  </a:lnTo>
                  <a:lnTo>
                    <a:pt x="46" y="161"/>
                  </a:lnTo>
                  <a:lnTo>
                    <a:pt x="46" y="161"/>
                  </a:lnTo>
                  <a:lnTo>
                    <a:pt x="23" y="188"/>
                  </a:lnTo>
                  <a:lnTo>
                    <a:pt x="12" y="201"/>
                  </a:lnTo>
                  <a:lnTo>
                    <a:pt x="1" y="214"/>
                  </a:lnTo>
                  <a:lnTo>
                    <a:pt x="1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1"/>
                  </a:lnTo>
                  <a:lnTo>
                    <a:pt x="6" y="222"/>
                  </a:lnTo>
                  <a:lnTo>
                    <a:pt x="9" y="221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21" y="204"/>
                  </a:lnTo>
                  <a:lnTo>
                    <a:pt x="33" y="189"/>
                  </a:lnTo>
                  <a:lnTo>
                    <a:pt x="46" y="174"/>
                  </a:lnTo>
                  <a:lnTo>
                    <a:pt x="59" y="161"/>
                  </a:lnTo>
                  <a:lnTo>
                    <a:pt x="87" y="134"/>
                  </a:lnTo>
                  <a:lnTo>
                    <a:pt x="116" y="109"/>
                  </a:lnTo>
                  <a:lnTo>
                    <a:pt x="175" y="59"/>
                  </a:lnTo>
                  <a:lnTo>
                    <a:pt x="204" y="34"/>
                  </a:lnTo>
                  <a:lnTo>
                    <a:pt x="232" y="7"/>
                  </a:lnTo>
                  <a:lnTo>
                    <a:pt x="232" y="7"/>
                  </a:lnTo>
                  <a:lnTo>
                    <a:pt x="233" y="6"/>
                  </a:lnTo>
                  <a:lnTo>
                    <a:pt x="233" y="4"/>
                  </a:lnTo>
                  <a:lnTo>
                    <a:pt x="233" y="2"/>
                  </a:lnTo>
                  <a:lnTo>
                    <a:pt x="232" y="1"/>
                  </a:lnTo>
                  <a:lnTo>
                    <a:pt x="231" y="0"/>
                  </a:lnTo>
                  <a:lnTo>
                    <a:pt x="229" y="0"/>
                  </a:lnTo>
                  <a:lnTo>
                    <a:pt x="227" y="0"/>
                  </a:lnTo>
                  <a:lnTo>
                    <a:pt x="225" y="1"/>
                  </a:lnTo>
                  <a:lnTo>
                    <a:pt x="2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3" name="Freeform 519"/>
            <p:cNvSpPr/>
            <p:nvPr/>
          </p:nvSpPr>
          <p:spPr bwMode="auto">
            <a:xfrm>
              <a:off x="2722563" y="3286125"/>
              <a:ext cx="157163" cy="141288"/>
            </a:xfrm>
            <a:custGeom>
              <a:avLst/>
              <a:gdLst/>
              <a:ahLst/>
              <a:cxnLst>
                <a:cxn ang="0">
                  <a:pos x="290" y="2"/>
                </a:cxn>
                <a:cxn ang="0">
                  <a:pos x="290" y="2"/>
                </a:cxn>
                <a:cxn ang="0">
                  <a:pos x="275" y="15"/>
                </a:cxn>
                <a:cxn ang="0">
                  <a:pos x="260" y="27"/>
                </a:cxn>
                <a:cxn ang="0">
                  <a:pos x="243" y="39"/>
                </a:cxn>
                <a:cxn ang="0">
                  <a:pos x="229" y="52"/>
                </a:cxn>
                <a:cxn ang="0">
                  <a:pos x="229" y="52"/>
                </a:cxn>
                <a:cxn ang="0">
                  <a:pos x="147" y="122"/>
                </a:cxn>
                <a:cxn ang="0">
                  <a:pos x="147" y="122"/>
                </a:cxn>
                <a:cxn ang="0">
                  <a:pos x="110" y="155"/>
                </a:cxn>
                <a:cxn ang="0">
                  <a:pos x="73" y="189"/>
                </a:cxn>
                <a:cxn ang="0">
                  <a:pos x="37" y="223"/>
                </a:cxn>
                <a:cxn ang="0">
                  <a:pos x="1" y="258"/>
                </a:cxn>
                <a:cxn ang="0">
                  <a:pos x="1" y="258"/>
                </a:cxn>
                <a:cxn ang="0">
                  <a:pos x="0" y="259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3" y="266"/>
                </a:cxn>
                <a:cxn ang="0">
                  <a:pos x="4" y="266"/>
                </a:cxn>
                <a:cxn ang="0">
                  <a:pos x="6" y="266"/>
                </a:cxn>
                <a:cxn ang="0">
                  <a:pos x="8" y="264"/>
                </a:cxn>
                <a:cxn ang="0">
                  <a:pos x="8" y="264"/>
                </a:cxn>
                <a:cxn ang="0">
                  <a:pos x="43" y="229"/>
                </a:cxn>
                <a:cxn ang="0">
                  <a:pos x="79" y="195"/>
                </a:cxn>
                <a:cxn ang="0">
                  <a:pos x="116" y="162"/>
                </a:cxn>
                <a:cxn ang="0">
                  <a:pos x="155" y="129"/>
                </a:cxn>
                <a:cxn ang="0">
                  <a:pos x="155" y="129"/>
                </a:cxn>
                <a:cxn ang="0">
                  <a:pos x="228" y="65"/>
                </a:cxn>
                <a:cxn ang="0">
                  <a:pos x="228" y="65"/>
                </a:cxn>
                <a:cxn ang="0">
                  <a:pos x="245" y="51"/>
                </a:cxn>
                <a:cxn ang="0">
                  <a:pos x="263" y="37"/>
                </a:cxn>
                <a:cxn ang="0">
                  <a:pos x="281" y="23"/>
                </a:cxn>
                <a:cxn ang="0">
                  <a:pos x="297" y="8"/>
                </a:cxn>
                <a:cxn ang="0">
                  <a:pos x="297" y="8"/>
                </a:cxn>
                <a:cxn ang="0">
                  <a:pos x="298" y="7"/>
                </a:cxn>
                <a:cxn ang="0">
                  <a:pos x="298" y="5"/>
                </a:cxn>
                <a:cxn ang="0">
                  <a:pos x="297" y="3"/>
                </a:cxn>
                <a:cxn ang="0">
                  <a:pos x="296" y="2"/>
                </a:cxn>
                <a:cxn ang="0">
                  <a:pos x="295" y="1"/>
                </a:cxn>
                <a:cxn ang="0">
                  <a:pos x="293" y="0"/>
                </a:cxn>
                <a:cxn ang="0">
                  <a:pos x="292" y="1"/>
                </a:cxn>
                <a:cxn ang="0">
                  <a:pos x="290" y="2"/>
                </a:cxn>
                <a:cxn ang="0">
                  <a:pos x="290" y="2"/>
                </a:cxn>
              </a:cxnLst>
              <a:rect l="0" t="0" r="r" b="b"/>
              <a:pathLst>
                <a:path w="298" h="266">
                  <a:moveTo>
                    <a:pt x="290" y="2"/>
                  </a:moveTo>
                  <a:lnTo>
                    <a:pt x="290" y="2"/>
                  </a:lnTo>
                  <a:lnTo>
                    <a:pt x="275" y="15"/>
                  </a:lnTo>
                  <a:lnTo>
                    <a:pt x="260" y="27"/>
                  </a:lnTo>
                  <a:lnTo>
                    <a:pt x="243" y="39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147" y="122"/>
                  </a:lnTo>
                  <a:lnTo>
                    <a:pt x="147" y="122"/>
                  </a:lnTo>
                  <a:lnTo>
                    <a:pt x="110" y="155"/>
                  </a:lnTo>
                  <a:lnTo>
                    <a:pt x="73" y="189"/>
                  </a:lnTo>
                  <a:lnTo>
                    <a:pt x="37" y="223"/>
                  </a:lnTo>
                  <a:lnTo>
                    <a:pt x="1" y="258"/>
                  </a:lnTo>
                  <a:lnTo>
                    <a:pt x="1" y="258"/>
                  </a:lnTo>
                  <a:lnTo>
                    <a:pt x="0" y="259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3" y="266"/>
                  </a:lnTo>
                  <a:lnTo>
                    <a:pt x="4" y="266"/>
                  </a:lnTo>
                  <a:lnTo>
                    <a:pt x="6" y="266"/>
                  </a:lnTo>
                  <a:lnTo>
                    <a:pt x="8" y="264"/>
                  </a:lnTo>
                  <a:lnTo>
                    <a:pt x="8" y="264"/>
                  </a:lnTo>
                  <a:lnTo>
                    <a:pt x="43" y="229"/>
                  </a:lnTo>
                  <a:lnTo>
                    <a:pt x="79" y="195"/>
                  </a:lnTo>
                  <a:lnTo>
                    <a:pt x="116" y="162"/>
                  </a:lnTo>
                  <a:lnTo>
                    <a:pt x="155" y="129"/>
                  </a:lnTo>
                  <a:lnTo>
                    <a:pt x="155" y="129"/>
                  </a:lnTo>
                  <a:lnTo>
                    <a:pt x="228" y="65"/>
                  </a:lnTo>
                  <a:lnTo>
                    <a:pt x="228" y="65"/>
                  </a:lnTo>
                  <a:lnTo>
                    <a:pt x="245" y="51"/>
                  </a:lnTo>
                  <a:lnTo>
                    <a:pt x="263" y="37"/>
                  </a:lnTo>
                  <a:lnTo>
                    <a:pt x="281" y="23"/>
                  </a:lnTo>
                  <a:lnTo>
                    <a:pt x="297" y="8"/>
                  </a:lnTo>
                  <a:lnTo>
                    <a:pt x="297" y="8"/>
                  </a:lnTo>
                  <a:lnTo>
                    <a:pt x="298" y="7"/>
                  </a:lnTo>
                  <a:lnTo>
                    <a:pt x="298" y="5"/>
                  </a:lnTo>
                  <a:lnTo>
                    <a:pt x="297" y="3"/>
                  </a:lnTo>
                  <a:lnTo>
                    <a:pt x="296" y="2"/>
                  </a:lnTo>
                  <a:lnTo>
                    <a:pt x="295" y="1"/>
                  </a:lnTo>
                  <a:lnTo>
                    <a:pt x="293" y="0"/>
                  </a:lnTo>
                  <a:lnTo>
                    <a:pt x="292" y="1"/>
                  </a:lnTo>
                  <a:lnTo>
                    <a:pt x="290" y="2"/>
                  </a:lnTo>
                  <a:lnTo>
                    <a:pt x="29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4" name="Freeform 520"/>
            <p:cNvSpPr/>
            <p:nvPr/>
          </p:nvSpPr>
          <p:spPr bwMode="auto">
            <a:xfrm>
              <a:off x="2711451" y="3314700"/>
              <a:ext cx="196850" cy="166688"/>
            </a:xfrm>
            <a:custGeom>
              <a:avLst/>
              <a:gdLst/>
              <a:ahLst/>
              <a:cxnLst>
                <a:cxn ang="0">
                  <a:pos x="363" y="1"/>
                </a:cxn>
                <a:cxn ang="0">
                  <a:pos x="363" y="1"/>
                </a:cxn>
                <a:cxn ang="0">
                  <a:pos x="341" y="21"/>
                </a:cxn>
                <a:cxn ang="0">
                  <a:pos x="319" y="41"/>
                </a:cxn>
                <a:cxn ang="0">
                  <a:pos x="274" y="79"/>
                </a:cxn>
                <a:cxn ang="0">
                  <a:pos x="228" y="116"/>
                </a:cxn>
                <a:cxn ang="0">
                  <a:pos x="183" y="155"/>
                </a:cxn>
                <a:cxn ang="0">
                  <a:pos x="183" y="155"/>
                </a:cxn>
                <a:cxn ang="0">
                  <a:pos x="138" y="194"/>
                </a:cxn>
                <a:cxn ang="0">
                  <a:pos x="94" y="234"/>
                </a:cxn>
                <a:cxn ang="0">
                  <a:pos x="94" y="234"/>
                </a:cxn>
                <a:cxn ang="0">
                  <a:pos x="71" y="253"/>
                </a:cxn>
                <a:cxn ang="0">
                  <a:pos x="48" y="271"/>
                </a:cxn>
                <a:cxn ang="0">
                  <a:pos x="25" y="290"/>
                </a:cxn>
                <a:cxn ang="0">
                  <a:pos x="2" y="310"/>
                </a:cxn>
                <a:cxn ang="0">
                  <a:pos x="2" y="310"/>
                </a:cxn>
                <a:cxn ang="0">
                  <a:pos x="1" y="311"/>
                </a:cxn>
                <a:cxn ang="0">
                  <a:pos x="0" y="313"/>
                </a:cxn>
                <a:cxn ang="0">
                  <a:pos x="1" y="314"/>
                </a:cxn>
                <a:cxn ang="0">
                  <a:pos x="2" y="316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6" y="317"/>
                </a:cxn>
                <a:cxn ang="0">
                  <a:pos x="8" y="316"/>
                </a:cxn>
                <a:cxn ang="0">
                  <a:pos x="8" y="316"/>
                </a:cxn>
                <a:cxn ang="0">
                  <a:pos x="30" y="298"/>
                </a:cxn>
                <a:cxn ang="0">
                  <a:pos x="52" y="281"/>
                </a:cxn>
                <a:cxn ang="0">
                  <a:pos x="73" y="264"/>
                </a:cxn>
                <a:cxn ang="0">
                  <a:pos x="95" y="247"/>
                </a:cxn>
                <a:cxn ang="0">
                  <a:pos x="95" y="247"/>
                </a:cxn>
                <a:cxn ang="0">
                  <a:pos x="183" y="167"/>
                </a:cxn>
                <a:cxn ang="0">
                  <a:pos x="183" y="167"/>
                </a:cxn>
                <a:cxn ang="0">
                  <a:pos x="207" y="146"/>
                </a:cxn>
                <a:cxn ang="0">
                  <a:pos x="229" y="127"/>
                </a:cxn>
                <a:cxn ang="0">
                  <a:pos x="277" y="89"/>
                </a:cxn>
                <a:cxn ang="0">
                  <a:pos x="324" y="49"/>
                </a:cxn>
                <a:cxn ang="0">
                  <a:pos x="347" y="29"/>
                </a:cxn>
                <a:cxn ang="0">
                  <a:pos x="369" y="8"/>
                </a:cxn>
                <a:cxn ang="0">
                  <a:pos x="369" y="8"/>
                </a:cxn>
                <a:cxn ang="0">
                  <a:pos x="370" y="6"/>
                </a:cxn>
                <a:cxn ang="0">
                  <a:pos x="370" y="4"/>
                </a:cxn>
                <a:cxn ang="0">
                  <a:pos x="370" y="3"/>
                </a:cxn>
                <a:cxn ang="0">
                  <a:pos x="369" y="1"/>
                </a:cxn>
                <a:cxn ang="0">
                  <a:pos x="368" y="0"/>
                </a:cxn>
                <a:cxn ang="0">
                  <a:pos x="366" y="0"/>
                </a:cxn>
                <a:cxn ang="0">
                  <a:pos x="364" y="0"/>
                </a:cxn>
                <a:cxn ang="0">
                  <a:pos x="363" y="1"/>
                </a:cxn>
                <a:cxn ang="0">
                  <a:pos x="363" y="1"/>
                </a:cxn>
              </a:cxnLst>
              <a:rect l="0" t="0" r="r" b="b"/>
              <a:pathLst>
                <a:path w="370" h="317">
                  <a:moveTo>
                    <a:pt x="363" y="1"/>
                  </a:moveTo>
                  <a:lnTo>
                    <a:pt x="363" y="1"/>
                  </a:lnTo>
                  <a:lnTo>
                    <a:pt x="341" y="21"/>
                  </a:lnTo>
                  <a:lnTo>
                    <a:pt x="319" y="41"/>
                  </a:lnTo>
                  <a:lnTo>
                    <a:pt x="274" y="79"/>
                  </a:lnTo>
                  <a:lnTo>
                    <a:pt x="228" y="116"/>
                  </a:lnTo>
                  <a:lnTo>
                    <a:pt x="183" y="155"/>
                  </a:lnTo>
                  <a:lnTo>
                    <a:pt x="183" y="155"/>
                  </a:lnTo>
                  <a:lnTo>
                    <a:pt x="138" y="194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71" y="253"/>
                  </a:lnTo>
                  <a:lnTo>
                    <a:pt x="48" y="271"/>
                  </a:lnTo>
                  <a:lnTo>
                    <a:pt x="25" y="290"/>
                  </a:lnTo>
                  <a:lnTo>
                    <a:pt x="2" y="310"/>
                  </a:lnTo>
                  <a:lnTo>
                    <a:pt x="2" y="310"/>
                  </a:lnTo>
                  <a:lnTo>
                    <a:pt x="1" y="311"/>
                  </a:lnTo>
                  <a:lnTo>
                    <a:pt x="0" y="313"/>
                  </a:lnTo>
                  <a:lnTo>
                    <a:pt x="1" y="314"/>
                  </a:lnTo>
                  <a:lnTo>
                    <a:pt x="2" y="316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6" y="317"/>
                  </a:lnTo>
                  <a:lnTo>
                    <a:pt x="8" y="316"/>
                  </a:lnTo>
                  <a:lnTo>
                    <a:pt x="8" y="316"/>
                  </a:lnTo>
                  <a:lnTo>
                    <a:pt x="30" y="298"/>
                  </a:lnTo>
                  <a:lnTo>
                    <a:pt x="52" y="281"/>
                  </a:lnTo>
                  <a:lnTo>
                    <a:pt x="73" y="264"/>
                  </a:lnTo>
                  <a:lnTo>
                    <a:pt x="95" y="247"/>
                  </a:lnTo>
                  <a:lnTo>
                    <a:pt x="95" y="247"/>
                  </a:lnTo>
                  <a:lnTo>
                    <a:pt x="183" y="167"/>
                  </a:lnTo>
                  <a:lnTo>
                    <a:pt x="183" y="167"/>
                  </a:lnTo>
                  <a:lnTo>
                    <a:pt x="207" y="146"/>
                  </a:lnTo>
                  <a:lnTo>
                    <a:pt x="229" y="127"/>
                  </a:lnTo>
                  <a:lnTo>
                    <a:pt x="277" y="89"/>
                  </a:lnTo>
                  <a:lnTo>
                    <a:pt x="324" y="49"/>
                  </a:lnTo>
                  <a:lnTo>
                    <a:pt x="347" y="29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70" y="6"/>
                  </a:lnTo>
                  <a:lnTo>
                    <a:pt x="370" y="4"/>
                  </a:lnTo>
                  <a:lnTo>
                    <a:pt x="370" y="3"/>
                  </a:lnTo>
                  <a:lnTo>
                    <a:pt x="369" y="1"/>
                  </a:lnTo>
                  <a:lnTo>
                    <a:pt x="368" y="0"/>
                  </a:lnTo>
                  <a:lnTo>
                    <a:pt x="366" y="0"/>
                  </a:lnTo>
                  <a:lnTo>
                    <a:pt x="364" y="0"/>
                  </a:lnTo>
                  <a:lnTo>
                    <a:pt x="363" y="1"/>
                  </a:lnTo>
                  <a:lnTo>
                    <a:pt x="3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5" name="Freeform 521"/>
            <p:cNvSpPr/>
            <p:nvPr/>
          </p:nvSpPr>
          <p:spPr bwMode="auto">
            <a:xfrm>
              <a:off x="2752726" y="3368675"/>
              <a:ext cx="144463" cy="133350"/>
            </a:xfrm>
            <a:custGeom>
              <a:avLst/>
              <a:gdLst/>
              <a:ahLst/>
              <a:cxnLst>
                <a:cxn ang="0">
                  <a:pos x="268" y="1"/>
                </a:cxn>
                <a:cxn ang="0">
                  <a:pos x="268" y="1"/>
                </a:cxn>
                <a:cxn ang="0">
                  <a:pos x="250" y="15"/>
                </a:cxn>
                <a:cxn ang="0">
                  <a:pos x="233" y="30"/>
                </a:cxn>
                <a:cxn ang="0">
                  <a:pos x="199" y="61"/>
                </a:cxn>
                <a:cxn ang="0">
                  <a:pos x="166" y="92"/>
                </a:cxn>
                <a:cxn ang="0">
                  <a:pos x="132" y="123"/>
                </a:cxn>
                <a:cxn ang="0">
                  <a:pos x="132" y="123"/>
                </a:cxn>
                <a:cxn ang="0">
                  <a:pos x="66" y="182"/>
                </a:cxn>
                <a:cxn ang="0">
                  <a:pos x="33" y="212"/>
                </a:cxn>
                <a:cxn ang="0">
                  <a:pos x="1" y="243"/>
                </a:cxn>
                <a:cxn ang="0">
                  <a:pos x="1" y="243"/>
                </a:cxn>
                <a:cxn ang="0">
                  <a:pos x="0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4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50"/>
                </a:cxn>
                <a:cxn ang="0">
                  <a:pos x="9" y="250"/>
                </a:cxn>
                <a:cxn ang="0">
                  <a:pos x="39" y="220"/>
                </a:cxn>
                <a:cxn ang="0">
                  <a:pos x="69" y="192"/>
                </a:cxn>
                <a:cxn ang="0">
                  <a:pos x="100" y="163"/>
                </a:cxn>
                <a:cxn ang="0">
                  <a:pos x="132" y="136"/>
                </a:cxn>
                <a:cxn ang="0">
                  <a:pos x="132" y="136"/>
                </a:cxn>
                <a:cxn ang="0">
                  <a:pos x="167" y="104"/>
                </a:cxn>
                <a:cxn ang="0">
                  <a:pos x="202" y="71"/>
                </a:cxn>
                <a:cxn ang="0">
                  <a:pos x="236" y="39"/>
                </a:cxn>
                <a:cxn ang="0">
                  <a:pos x="255" y="24"/>
                </a:cxn>
                <a:cxn ang="0">
                  <a:pos x="273" y="8"/>
                </a:cxn>
                <a:cxn ang="0">
                  <a:pos x="273" y="8"/>
                </a:cxn>
                <a:cxn ang="0">
                  <a:pos x="274" y="7"/>
                </a:cxn>
                <a:cxn ang="0">
                  <a:pos x="275" y="5"/>
                </a:cxn>
                <a:cxn ang="0">
                  <a:pos x="274" y="2"/>
                </a:cxn>
                <a:cxn ang="0">
                  <a:pos x="273" y="1"/>
                </a:cxn>
                <a:cxn ang="0">
                  <a:pos x="271" y="0"/>
                </a:cxn>
                <a:cxn ang="0">
                  <a:pos x="270" y="0"/>
                </a:cxn>
                <a:cxn ang="0">
                  <a:pos x="268" y="1"/>
                </a:cxn>
                <a:cxn ang="0">
                  <a:pos x="268" y="1"/>
                </a:cxn>
              </a:cxnLst>
              <a:rect l="0" t="0" r="r" b="b"/>
              <a:pathLst>
                <a:path w="275" h="251">
                  <a:moveTo>
                    <a:pt x="268" y="1"/>
                  </a:moveTo>
                  <a:lnTo>
                    <a:pt x="268" y="1"/>
                  </a:lnTo>
                  <a:lnTo>
                    <a:pt x="250" y="15"/>
                  </a:lnTo>
                  <a:lnTo>
                    <a:pt x="233" y="30"/>
                  </a:lnTo>
                  <a:lnTo>
                    <a:pt x="199" y="61"/>
                  </a:lnTo>
                  <a:lnTo>
                    <a:pt x="166" y="92"/>
                  </a:lnTo>
                  <a:lnTo>
                    <a:pt x="132" y="123"/>
                  </a:lnTo>
                  <a:lnTo>
                    <a:pt x="132" y="123"/>
                  </a:lnTo>
                  <a:lnTo>
                    <a:pt x="66" y="182"/>
                  </a:lnTo>
                  <a:lnTo>
                    <a:pt x="33" y="212"/>
                  </a:lnTo>
                  <a:lnTo>
                    <a:pt x="1" y="243"/>
                  </a:lnTo>
                  <a:lnTo>
                    <a:pt x="1" y="243"/>
                  </a:lnTo>
                  <a:lnTo>
                    <a:pt x="0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4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50"/>
                  </a:lnTo>
                  <a:lnTo>
                    <a:pt x="9" y="250"/>
                  </a:lnTo>
                  <a:lnTo>
                    <a:pt x="39" y="220"/>
                  </a:lnTo>
                  <a:lnTo>
                    <a:pt x="69" y="192"/>
                  </a:lnTo>
                  <a:lnTo>
                    <a:pt x="100" y="163"/>
                  </a:lnTo>
                  <a:lnTo>
                    <a:pt x="132" y="136"/>
                  </a:lnTo>
                  <a:lnTo>
                    <a:pt x="132" y="136"/>
                  </a:lnTo>
                  <a:lnTo>
                    <a:pt x="167" y="104"/>
                  </a:lnTo>
                  <a:lnTo>
                    <a:pt x="202" y="71"/>
                  </a:lnTo>
                  <a:lnTo>
                    <a:pt x="236" y="39"/>
                  </a:lnTo>
                  <a:lnTo>
                    <a:pt x="255" y="24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5"/>
                  </a:lnTo>
                  <a:lnTo>
                    <a:pt x="274" y="2"/>
                  </a:lnTo>
                  <a:lnTo>
                    <a:pt x="273" y="1"/>
                  </a:lnTo>
                  <a:lnTo>
                    <a:pt x="271" y="0"/>
                  </a:lnTo>
                  <a:lnTo>
                    <a:pt x="270" y="0"/>
                  </a:lnTo>
                  <a:lnTo>
                    <a:pt x="268" y="1"/>
                  </a:lnTo>
                  <a:lnTo>
                    <a:pt x="2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6" name="Freeform 522"/>
            <p:cNvSpPr/>
            <p:nvPr/>
          </p:nvSpPr>
          <p:spPr bwMode="auto">
            <a:xfrm>
              <a:off x="2774951" y="3416300"/>
              <a:ext cx="127000" cy="128588"/>
            </a:xfrm>
            <a:custGeom>
              <a:avLst/>
              <a:gdLst/>
              <a:ahLst/>
              <a:cxnLst>
                <a:cxn ang="0">
                  <a:pos x="241" y="3"/>
                </a:cxn>
                <a:cxn ang="0">
                  <a:pos x="241" y="3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3" y="2"/>
                </a:cxn>
                <a:cxn ang="0">
                  <a:pos x="232" y="4"/>
                </a:cxn>
                <a:cxn ang="0">
                  <a:pos x="232" y="6"/>
                </a:cxn>
                <a:cxn ang="0">
                  <a:pos x="232" y="6"/>
                </a:cxn>
                <a:cxn ang="0">
                  <a:pos x="232" y="9"/>
                </a:cxn>
                <a:cxn ang="0">
                  <a:pos x="230" y="13"/>
                </a:cxn>
                <a:cxn ang="0">
                  <a:pos x="227" y="16"/>
                </a:cxn>
                <a:cxn ang="0">
                  <a:pos x="223" y="21"/>
                </a:cxn>
                <a:cxn ang="0">
                  <a:pos x="208" y="31"/>
                </a:cxn>
                <a:cxn ang="0">
                  <a:pos x="208" y="31"/>
                </a:cxn>
                <a:cxn ang="0">
                  <a:pos x="193" y="45"/>
                </a:cxn>
                <a:cxn ang="0">
                  <a:pos x="176" y="60"/>
                </a:cxn>
                <a:cxn ang="0">
                  <a:pos x="176" y="60"/>
                </a:cxn>
                <a:cxn ang="0">
                  <a:pos x="141" y="92"/>
                </a:cxn>
                <a:cxn ang="0">
                  <a:pos x="105" y="124"/>
                </a:cxn>
                <a:cxn ang="0">
                  <a:pos x="105" y="124"/>
                </a:cxn>
                <a:cxn ang="0">
                  <a:pos x="76" y="149"/>
                </a:cxn>
                <a:cxn ang="0">
                  <a:pos x="62" y="162"/>
                </a:cxn>
                <a:cxn ang="0">
                  <a:pos x="47" y="174"/>
                </a:cxn>
                <a:cxn ang="0">
                  <a:pos x="34" y="188"/>
                </a:cxn>
                <a:cxn ang="0">
                  <a:pos x="21" y="202"/>
                </a:cxn>
                <a:cxn ang="0">
                  <a:pos x="10" y="218"/>
                </a:cxn>
                <a:cxn ang="0">
                  <a:pos x="1" y="234"/>
                </a:cxn>
                <a:cxn ang="0">
                  <a:pos x="1" y="234"/>
                </a:cxn>
                <a:cxn ang="0">
                  <a:pos x="0" y="236"/>
                </a:cxn>
                <a:cxn ang="0">
                  <a:pos x="1" y="239"/>
                </a:cxn>
                <a:cxn ang="0">
                  <a:pos x="1" y="241"/>
                </a:cxn>
                <a:cxn ang="0">
                  <a:pos x="3" y="242"/>
                </a:cxn>
                <a:cxn ang="0">
                  <a:pos x="4" y="242"/>
                </a:cxn>
                <a:cxn ang="0">
                  <a:pos x="6" y="242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9" y="240"/>
                </a:cxn>
                <a:cxn ang="0">
                  <a:pos x="14" y="229"/>
                </a:cxn>
                <a:cxn ang="0">
                  <a:pos x="20" y="220"/>
                </a:cxn>
                <a:cxn ang="0">
                  <a:pos x="27" y="211"/>
                </a:cxn>
                <a:cxn ang="0">
                  <a:pos x="34" y="202"/>
                </a:cxn>
                <a:cxn ang="0">
                  <a:pos x="48" y="186"/>
                </a:cxn>
                <a:cxn ang="0">
                  <a:pos x="65" y="170"/>
                </a:cxn>
                <a:cxn ang="0">
                  <a:pos x="99" y="141"/>
                </a:cxn>
                <a:cxn ang="0">
                  <a:pos x="117" y="126"/>
                </a:cxn>
                <a:cxn ang="0">
                  <a:pos x="133" y="111"/>
                </a:cxn>
                <a:cxn ang="0">
                  <a:pos x="133" y="111"/>
                </a:cxn>
                <a:cxn ang="0">
                  <a:pos x="153" y="93"/>
                </a:cxn>
                <a:cxn ang="0">
                  <a:pos x="172" y="76"/>
                </a:cxn>
                <a:cxn ang="0">
                  <a:pos x="192" y="59"/>
                </a:cxn>
                <a:cxn ang="0">
                  <a:pos x="212" y="41"/>
                </a:cxn>
                <a:cxn ang="0">
                  <a:pos x="212" y="41"/>
                </a:cxn>
                <a:cxn ang="0">
                  <a:pos x="222" y="34"/>
                </a:cxn>
                <a:cxn ang="0">
                  <a:pos x="232" y="25"/>
                </a:cxn>
                <a:cxn ang="0">
                  <a:pos x="236" y="21"/>
                </a:cxn>
                <a:cxn ang="0">
                  <a:pos x="239" y="15"/>
                </a:cxn>
                <a:cxn ang="0">
                  <a:pos x="241" y="9"/>
                </a:cxn>
                <a:cxn ang="0">
                  <a:pos x="241" y="3"/>
                </a:cxn>
                <a:cxn ang="0">
                  <a:pos x="241" y="3"/>
                </a:cxn>
              </a:cxnLst>
              <a:rect l="0" t="0" r="r" b="b"/>
              <a:pathLst>
                <a:path w="241" h="242">
                  <a:moveTo>
                    <a:pt x="241" y="3"/>
                  </a:moveTo>
                  <a:lnTo>
                    <a:pt x="241" y="3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32" y="4"/>
                  </a:lnTo>
                  <a:lnTo>
                    <a:pt x="232" y="6"/>
                  </a:lnTo>
                  <a:lnTo>
                    <a:pt x="232" y="6"/>
                  </a:lnTo>
                  <a:lnTo>
                    <a:pt x="232" y="9"/>
                  </a:lnTo>
                  <a:lnTo>
                    <a:pt x="230" y="13"/>
                  </a:lnTo>
                  <a:lnTo>
                    <a:pt x="227" y="16"/>
                  </a:lnTo>
                  <a:lnTo>
                    <a:pt x="223" y="21"/>
                  </a:lnTo>
                  <a:lnTo>
                    <a:pt x="208" y="31"/>
                  </a:lnTo>
                  <a:lnTo>
                    <a:pt x="208" y="31"/>
                  </a:lnTo>
                  <a:lnTo>
                    <a:pt x="193" y="45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41" y="92"/>
                  </a:lnTo>
                  <a:lnTo>
                    <a:pt x="105" y="124"/>
                  </a:lnTo>
                  <a:lnTo>
                    <a:pt x="105" y="124"/>
                  </a:lnTo>
                  <a:lnTo>
                    <a:pt x="76" y="149"/>
                  </a:lnTo>
                  <a:lnTo>
                    <a:pt x="62" y="162"/>
                  </a:lnTo>
                  <a:lnTo>
                    <a:pt x="47" y="174"/>
                  </a:lnTo>
                  <a:lnTo>
                    <a:pt x="34" y="188"/>
                  </a:lnTo>
                  <a:lnTo>
                    <a:pt x="21" y="202"/>
                  </a:lnTo>
                  <a:lnTo>
                    <a:pt x="10" y="218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36"/>
                  </a:lnTo>
                  <a:lnTo>
                    <a:pt x="1" y="239"/>
                  </a:lnTo>
                  <a:lnTo>
                    <a:pt x="1" y="241"/>
                  </a:lnTo>
                  <a:lnTo>
                    <a:pt x="3" y="242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9" y="240"/>
                  </a:lnTo>
                  <a:lnTo>
                    <a:pt x="14" y="229"/>
                  </a:lnTo>
                  <a:lnTo>
                    <a:pt x="20" y="220"/>
                  </a:lnTo>
                  <a:lnTo>
                    <a:pt x="27" y="211"/>
                  </a:lnTo>
                  <a:lnTo>
                    <a:pt x="34" y="202"/>
                  </a:lnTo>
                  <a:lnTo>
                    <a:pt x="48" y="186"/>
                  </a:lnTo>
                  <a:lnTo>
                    <a:pt x="65" y="170"/>
                  </a:lnTo>
                  <a:lnTo>
                    <a:pt x="99" y="141"/>
                  </a:lnTo>
                  <a:lnTo>
                    <a:pt x="117" y="126"/>
                  </a:lnTo>
                  <a:lnTo>
                    <a:pt x="133" y="111"/>
                  </a:lnTo>
                  <a:lnTo>
                    <a:pt x="133" y="111"/>
                  </a:lnTo>
                  <a:lnTo>
                    <a:pt x="153" y="93"/>
                  </a:lnTo>
                  <a:lnTo>
                    <a:pt x="172" y="76"/>
                  </a:lnTo>
                  <a:lnTo>
                    <a:pt x="192" y="59"/>
                  </a:lnTo>
                  <a:lnTo>
                    <a:pt x="212" y="41"/>
                  </a:lnTo>
                  <a:lnTo>
                    <a:pt x="212" y="41"/>
                  </a:lnTo>
                  <a:lnTo>
                    <a:pt x="222" y="34"/>
                  </a:lnTo>
                  <a:lnTo>
                    <a:pt x="232" y="25"/>
                  </a:lnTo>
                  <a:lnTo>
                    <a:pt x="236" y="21"/>
                  </a:lnTo>
                  <a:lnTo>
                    <a:pt x="239" y="15"/>
                  </a:lnTo>
                  <a:lnTo>
                    <a:pt x="241" y="9"/>
                  </a:lnTo>
                  <a:lnTo>
                    <a:pt x="241" y="3"/>
                  </a:lnTo>
                  <a:lnTo>
                    <a:pt x="24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7" name="Freeform 523"/>
            <p:cNvSpPr/>
            <p:nvPr/>
          </p:nvSpPr>
          <p:spPr bwMode="auto">
            <a:xfrm>
              <a:off x="2779713" y="3467100"/>
              <a:ext cx="134938" cy="13017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49" y="1"/>
                </a:cxn>
                <a:cxn ang="0">
                  <a:pos x="232" y="12"/>
                </a:cxn>
                <a:cxn ang="0">
                  <a:pos x="217" y="25"/>
                </a:cxn>
                <a:cxn ang="0">
                  <a:pos x="202" y="39"/>
                </a:cxn>
                <a:cxn ang="0">
                  <a:pos x="187" y="54"/>
                </a:cxn>
                <a:cxn ang="0">
                  <a:pos x="187" y="54"/>
                </a:cxn>
                <a:cxn ang="0">
                  <a:pos x="151" y="90"/>
                </a:cxn>
                <a:cxn ang="0">
                  <a:pos x="117" y="128"/>
                </a:cxn>
                <a:cxn ang="0">
                  <a:pos x="117" y="128"/>
                </a:cxn>
                <a:cxn ang="0">
                  <a:pos x="83" y="164"/>
                </a:cxn>
                <a:cxn ang="0">
                  <a:pos x="66" y="182"/>
                </a:cxn>
                <a:cxn ang="0">
                  <a:pos x="48" y="199"/>
                </a:cxn>
                <a:cxn ang="0">
                  <a:pos x="48" y="199"/>
                </a:cxn>
                <a:cxn ang="0">
                  <a:pos x="25" y="219"/>
                </a:cxn>
                <a:cxn ang="0">
                  <a:pos x="12" y="231"/>
                </a:cxn>
                <a:cxn ang="0">
                  <a:pos x="9" y="235"/>
                </a:cxn>
                <a:cxn ang="0">
                  <a:pos x="8" y="238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7" y="238"/>
                </a:cxn>
                <a:cxn ang="0">
                  <a:pos x="5" y="237"/>
                </a:cxn>
                <a:cxn ang="0">
                  <a:pos x="3" y="238"/>
                </a:cxn>
                <a:cxn ang="0">
                  <a:pos x="2" y="239"/>
                </a:cxn>
                <a:cxn ang="0">
                  <a:pos x="1" y="240"/>
                </a:cxn>
                <a:cxn ang="0">
                  <a:pos x="0" y="242"/>
                </a:cxn>
                <a:cxn ang="0">
                  <a:pos x="1" y="244"/>
                </a:cxn>
                <a:cxn ang="0">
                  <a:pos x="2" y="245"/>
                </a:cxn>
                <a:cxn ang="0">
                  <a:pos x="2" y="245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7" y="247"/>
                </a:cxn>
                <a:cxn ang="0">
                  <a:pos x="7" y="247"/>
                </a:cxn>
                <a:cxn ang="0">
                  <a:pos x="11" y="245"/>
                </a:cxn>
                <a:cxn ang="0">
                  <a:pos x="16" y="242"/>
                </a:cxn>
                <a:cxn ang="0">
                  <a:pos x="24" y="235"/>
                </a:cxn>
                <a:cxn ang="0">
                  <a:pos x="38" y="220"/>
                </a:cxn>
                <a:cxn ang="0">
                  <a:pos x="38" y="220"/>
                </a:cxn>
                <a:cxn ang="0">
                  <a:pos x="70" y="190"/>
                </a:cxn>
                <a:cxn ang="0">
                  <a:pos x="86" y="176"/>
                </a:cxn>
                <a:cxn ang="0">
                  <a:pos x="101" y="160"/>
                </a:cxn>
                <a:cxn ang="0">
                  <a:pos x="101" y="160"/>
                </a:cxn>
                <a:cxn ang="0">
                  <a:pos x="135" y="122"/>
                </a:cxn>
                <a:cxn ang="0">
                  <a:pos x="171" y="86"/>
                </a:cxn>
                <a:cxn ang="0">
                  <a:pos x="171" y="86"/>
                </a:cxn>
                <a:cxn ang="0">
                  <a:pos x="190" y="65"/>
                </a:cxn>
                <a:cxn ang="0">
                  <a:pos x="210" y="44"/>
                </a:cxn>
                <a:cxn ang="0">
                  <a:pos x="220" y="35"/>
                </a:cxn>
                <a:cxn ang="0">
                  <a:pos x="230" y="26"/>
                </a:cxn>
                <a:cxn ang="0">
                  <a:pos x="242" y="16"/>
                </a:cxn>
                <a:cxn ang="0">
                  <a:pos x="254" y="8"/>
                </a:cxn>
                <a:cxn ang="0">
                  <a:pos x="254" y="8"/>
                </a:cxn>
                <a:cxn ang="0">
                  <a:pos x="255" y="7"/>
                </a:cxn>
                <a:cxn ang="0">
                  <a:pos x="256" y="5"/>
                </a:cxn>
                <a:cxn ang="0">
                  <a:pos x="256" y="4"/>
                </a:cxn>
                <a:cxn ang="0">
                  <a:pos x="255" y="2"/>
                </a:cxn>
                <a:cxn ang="0">
                  <a:pos x="254" y="1"/>
                </a:cxn>
                <a:cxn ang="0">
                  <a:pos x="253" y="0"/>
                </a:cxn>
                <a:cxn ang="0">
                  <a:pos x="251" y="0"/>
                </a:cxn>
                <a:cxn ang="0">
                  <a:pos x="249" y="1"/>
                </a:cxn>
                <a:cxn ang="0">
                  <a:pos x="249" y="1"/>
                </a:cxn>
              </a:cxnLst>
              <a:rect l="0" t="0" r="r" b="b"/>
              <a:pathLst>
                <a:path w="256" h="247">
                  <a:moveTo>
                    <a:pt x="249" y="1"/>
                  </a:moveTo>
                  <a:lnTo>
                    <a:pt x="249" y="1"/>
                  </a:lnTo>
                  <a:lnTo>
                    <a:pt x="232" y="12"/>
                  </a:lnTo>
                  <a:lnTo>
                    <a:pt x="217" y="25"/>
                  </a:lnTo>
                  <a:lnTo>
                    <a:pt x="202" y="39"/>
                  </a:lnTo>
                  <a:lnTo>
                    <a:pt x="187" y="54"/>
                  </a:lnTo>
                  <a:lnTo>
                    <a:pt x="187" y="54"/>
                  </a:lnTo>
                  <a:lnTo>
                    <a:pt x="151" y="90"/>
                  </a:lnTo>
                  <a:lnTo>
                    <a:pt x="117" y="128"/>
                  </a:lnTo>
                  <a:lnTo>
                    <a:pt x="117" y="128"/>
                  </a:lnTo>
                  <a:lnTo>
                    <a:pt x="83" y="164"/>
                  </a:lnTo>
                  <a:lnTo>
                    <a:pt x="66" y="182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25" y="219"/>
                  </a:lnTo>
                  <a:lnTo>
                    <a:pt x="12" y="231"/>
                  </a:lnTo>
                  <a:lnTo>
                    <a:pt x="9" y="235"/>
                  </a:lnTo>
                  <a:lnTo>
                    <a:pt x="8" y="238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7" y="238"/>
                  </a:lnTo>
                  <a:lnTo>
                    <a:pt x="5" y="237"/>
                  </a:lnTo>
                  <a:lnTo>
                    <a:pt x="3" y="238"/>
                  </a:lnTo>
                  <a:lnTo>
                    <a:pt x="2" y="239"/>
                  </a:lnTo>
                  <a:lnTo>
                    <a:pt x="1" y="240"/>
                  </a:lnTo>
                  <a:lnTo>
                    <a:pt x="0" y="242"/>
                  </a:lnTo>
                  <a:lnTo>
                    <a:pt x="1" y="244"/>
                  </a:lnTo>
                  <a:lnTo>
                    <a:pt x="2" y="245"/>
                  </a:lnTo>
                  <a:lnTo>
                    <a:pt x="2" y="245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7" y="247"/>
                  </a:lnTo>
                  <a:lnTo>
                    <a:pt x="7" y="247"/>
                  </a:lnTo>
                  <a:lnTo>
                    <a:pt x="11" y="245"/>
                  </a:lnTo>
                  <a:lnTo>
                    <a:pt x="16" y="242"/>
                  </a:lnTo>
                  <a:lnTo>
                    <a:pt x="24" y="235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70" y="190"/>
                  </a:lnTo>
                  <a:lnTo>
                    <a:pt x="86" y="176"/>
                  </a:lnTo>
                  <a:lnTo>
                    <a:pt x="101" y="160"/>
                  </a:lnTo>
                  <a:lnTo>
                    <a:pt x="101" y="160"/>
                  </a:lnTo>
                  <a:lnTo>
                    <a:pt x="135" y="122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90" y="65"/>
                  </a:lnTo>
                  <a:lnTo>
                    <a:pt x="210" y="44"/>
                  </a:lnTo>
                  <a:lnTo>
                    <a:pt x="220" y="35"/>
                  </a:lnTo>
                  <a:lnTo>
                    <a:pt x="230" y="26"/>
                  </a:lnTo>
                  <a:lnTo>
                    <a:pt x="242" y="16"/>
                  </a:lnTo>
                  <a:lnTo>
                    <a:pt x="254" y="8"/>
                  </a:lnTo>
                  <a:lnTo>
                    <a:pt x="254" y="8"/>
                  </a:lnTo>
                  <a:lnTo>
                    <a:pt x="255" y="7"/>
                  </a:lnTo>
                  <a:lnTo>
                    <a:pt x="256" y="5"/>
                  </a:lnTo>
                  <a:lnTo>
                    <a:pt x="256" y="4"/>
                  </a:lnTo>
                  <a:lnTo>
                    <a:pt x="255" y="2"/>
                  </a:lnTo>
                  <a:lnTo>
                    <a:pt x="254" y="1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49" y="1"/>
                  </a:lnTo>
                  <a:lnTo>
                    <a:pt x="2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8" name="Freeform 524"/>
            <p:cNvSpPr/>
            <p:nvPr/>
          </p:nvSpPr>
          <p:spPr bwMode="auto">
            <a:xfrm>
              <a:off x="2817813" y="3517900"/>
              <a:ext cx="87313" cy="9683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57" y="3"/>
                </a:cxn>
                <a:cxn ang="0">
                  <a:pos x="155" y="7"/>
                </a:cxn>
                <a:cxn ang="0">
                  <a:pos x="152" y="11"/>
                </a:cxn>
                <a:cxn ang="0">
                  <a:pos x="144" y="19"/>
                </a:cxn>
                <a:cxn ang="0">
                  <a:pos x="135" y="26"/>
                </a:cxn>
                <a:cxn ang="0">
                  <a:pos x="127" y="32"/>
                </a:cxn>
                <a:cxn ang="0">
                  <a:pos x="127" y="32"/>
                </a:cxn>
                <a:cxn ang="0">
                  <a:pos x="109" y="55"/>
                </a:cxn>
                <a:cxn ang="0">
                  <a:pos x="90" y="77"/>
                </a:cxn>
                <a:cxn ang="0">
                  <a:pos x="90" y="77"/>
                </a:cxn>
                <a:cxn ang="0">
                  <a:pos x="47" y="128"/>
                </a:cxn>
                <a:cxn ang="0">
                  <a:pos x="25" y="153"/>
                </a:cxn>
                <a:cxn ang="0">
                  <a:pos x="1" y="177"/>
                </a:cxn>
                <a:cxn ang="0">
                  <a:pos x="1" y="177"/>
                </a:cxn>
                <a:cxn ang="0">
                  <a:pos x="0" y="179"/>
                </a:cxn>
                <a:cxn ang="0">
                  <a:pos x="0" y="180"/>
                </a:cxn>
                <a:cxn ang="0">
                  <a:pos x="1" y="182"/>
                </a:cxn>
                <a:cxn ang="0">
                  <a:pos x="2" y="183"/>
                </a:cxn>
                <a:cxn ang="0">
                  <a:pos x="3" y="184"/>
                </a:cxn>
                <a:cxn ang="0">
                  <a:pos x="6" y="185"/>
                </a:cxn>
                <a:cxn ang="0">
                  <a:pos x="7" y="184"/>
                </a:cxn>
                <a:cxn ang="0">
                  <a:pos x="9" y="183"/>
                </a:cxn>
                <a:cxn ang="0">
                  <a:pos x="9" y="183"/>
                </a:cxn>
                <a:cxn ang="0">
                  <a:pos x="32" y="158"/>
                </a:cxn>
                <a:cxn ang="0">
                  <a:pos x="56" y="131"/>
                </a:cxn>
                <a:cxn ang="0">
                  <a:pos x="103" y="77"/>
                </a:cxn>
                <a:cxn ang="0">
                  <a:pos x="103" y="77"/>
                </a:cxn>
                <a:cxn ang="0">
                  <a:pos x="123" y="52"/>
                </a:cxn>
                <a:cxn ang="0">
                  <a:pos x="135" y="39"/>
                </a:cxn>
                <a:cxn ang="0">
                  <a:pos x="146" y="27"/>
                </a:cxn>
                <a:cxn ang="0">
                  <a:pos x="146" y="27"/>
                </a:cxn>
                <a:cxn ang="0">
                  <a:pos x="151" y="22"/>
                </a:cxn>
                <a:cxn ang="0">
                  <a:pos x="157" y="18"/>
                </a:cxn>
                <a:cxn ang="0">
                  <a:pos x="163" y="12"/>
                </a:cxn>
                <a:cxn ang="0">
                  <a:pos x="165" y="9"/>
                </a:cxn>
                <a:cxn ang="0">
                  <a:pos x="167" y="6"/>
                </a:cxn>
                <a:cxn ang="0">
                  <a:pos x="167" y="6"/>
                </a:cxn>
                <a:cxn ang="0">
                  <a:pos x="167" y="4"/>
                </a:cxn>
                <a:cxn ang="0">
                  <a:pos x="166" y="2"/>
                </a:cxn>
                <a:cxn ang="0">
                  <a:pos x="165" y="1"/>
                </a:cxn>
                <a:cxn ang="0">
                  <a:pos x="164" y="0"/>
                </a:cxn>
                <a:cxn ang="0">
                  <a:pos x="159" y="0"/>
                </a:cxn>
                <a:cxn ang="0">
                  <a:pos x="158" y="1"/>
                </a:cxn>
                <a:cxn ang="0">
                  <a:pos x="157" y="3"/>
                </a:cxn>
                <a:cxn ang="0">
                  <a:pos x="157" y="3"/>
                </a:cxn>
              </a:cxnLst>
              <a:rect l="0" t="0" r="r" b="b"/>
              <a:pathLst>
                <a:path w="167" h="185">
                  <a:moveTo>
                    <a:pt x="157" y="3"/>
                  </a:moveTo>
                  <a:lnTo>
                    <a:pt x="157" y="3"/>
                  </a:lnTo>
                  <a:lnTo>
                    <a:pt x="155" y="7"/>
                  </a:lnTo>
                  <a:lnTo>
                    <a:pt x="152" y="11"/>
                  </a:lnTo>
                  <a:lnTo>
                    <a:pt x="144" y="19"/>
                  </a:lnTo>
                  <a:lnTo>
                    <a:pt x="135" y="26"/>
                  </a:lnTo>
                  <a:lnTo>
                    <a:pt x="127" y="32"/>
                  </a:lnTo>
                  <a:lnTo>
                    <a:pt x="127" y="32"/>
                  </a:lnTo>
                  <a:lnTo>
                    <a:pt x="109" y="55"/>
                  </a:lnTo>
                  <a:lnTo>
                    <a:pt x="90" y="77"/>
                  </a:lnTo>
                  <a:lnTo>
                    <a:pt x="90" y="77"/>
                  </a:lnTo>
                  <a:lnTo>
                    <a:pt x="47" y="128"/>
                  </a:lnTo>
                  <a:lnTo>
                    <a:pt x="25" y="153"/>
                  </a:lnTo>
                  <a:lnTo>
                    <a:pt x="1" y="177"/>
                  </a:lnTo>
                  <a:lnTo>
                    <a:pt x="1" y="177"/>
                  </a:lnTo>
                  <a:lnTo>
                    <a:pt x="0" y="179"/>
                  </a:lnTo>
                  <a:lnTo>
                    <a:pt x="0" y="180"/>
                  </a:lnTo>
                  <a:lnTo>
                    <a:pt x="1" y="182"/>
                  </a:lnTo>
                  <a:lnTo>
                    <a:pt x="2" y="183"/>
                  </a:lnTo>
                  <a:lnTo>
                    <a:pt x="3" y="184"/>
                  </a:lnTo>
                  <a:lnTo>
                    <a:pt x="6" y="185"/>
                  </a:lnTo>
                  <a:lnTo>
                    <a:pt x="7" y="184"/>
                  </a:lnTo>
                  <a:lnTo>
                    <a:pt x="9" y="183"/>
                  </a:lnTo>
                  <a:lnTo>
                    <a:pt x="9" y="183"/>
                  </a:lnTo>
                  <a:lnTo>
                    <a:pt x="32" y="158"/>
                  </a:lnTo>
                  <a:lnTo>
                    <a:pt x="56" y="131"/>
                  </a:lnTo>
                  <a:lnTo>
                    <a:pt x="103" y="77"/>
                  </a:lnTo>
                  <a:lnTo>
                    <a:pt x="103" y="77"/>
                  </a:lnTo>
                  <a:lnTo>
                    <a:pt x="123" y="52"/>
                  </a:lnTo>
                  <a:lnTo>
                    <a:pt x="135" y="3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51" y="22"/>
                  </a:lnTo>
                  <a:lnTo>
                    <a:pt x="157" y="18"/>
                  </a:lnTo>
                  <a:lnTo>
                    <a:pt x="163" y="12"/>
                  </a:lnTo>
                  <a:lnTo>
                    <a:pt x="165" y="9"/>
                  </a:lnTo>
                  <a:lnTo>
                    <a:pt x="167" y="6"/>
                  </a:lnTo>
                  <a:lnTo>
                    <a:pt x="167" y="6"/>
                  </a:lnTo>
                  <a:lnTo>
                    <a:pt x="167" y="4"/>
                  </a:lnTo>
                  <a:lnTo>
                    <a:pt x="166" y="2"/>
                  </a:lnTo>
                  <a:lnTo>
                    <a:pt x="165" y="1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09" name="Freeform 525"/>
            <p:cNvSpPr/>
            <p:nvPr/>
          </p:nvSpPr>
          <p:spPr bwMode="auto">
            <a:xfrm>
              <a:off x="2782888" y="3571875"/>
              <a:ext cx="109538" cy="106363"/>
            </a:xfrm>
            <a:custGeom>
              <a:avLst/>
              <a:gdLst/>
              <a:ahLst/>
              <a:cxnLst>
                <a:cxn ang="0">
                  <a:pos x="201" y="1"/>
                </a:cxn>
                <a:cxn ang="0">
                  <a:pos x="201" y="1"/>
                </a:cxn>
                <a:cxn ang="0">
                  <a:pos x="172" y="28"/>
                </a:cxn>
                <a:cxn ang="0">
                  <a:pos x="143" y="55"/>
                </a:cxn>
                <a:cxn ang="0">
                  <a:pos x="87" y="110"/>
                </a:cxn>
                <a:cxn ang="0">
                  <a:pos x="87" y="110"/>
                </a:cxn>
                <a:cxn ang="0">
                  <a:pos x="63" y="135"/>
                </a:cxn>
                <a:cxn ang="0">
                  <a:pos x="50" y="146"/>
                </a:cxn>
                <a:cxn ang="0">
                  <a:pos x="35" y="156"/>
                </a:cxn>
                <a:cxn ang="0">
                  <a:pos x="35" y="156"/>
                </a:cxn>
                <a:cxn ang="0">
                  <a:pos x="25" y="164"/>
                </a:cxn>
                <a:cxn ang="0">
                  <a:pos x="16" y="172"/>
                </a:cxn>
                <a:cxn ang="0">
                  <a:pos x="7" y="181"/>
                </a:cxn>
                <a:cxn ang="0">
                  <a:pos x="1" y="192"/>
                </a:cxn>
                <a:cxn ang="0">
                  <a:pos x="1" y="192"/>
                </a:cxn>
                <a:cxn ang="0">
                  <a:pos x="0" y="193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7" y="199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13" y="190"/>
                </a:cxn>
                <a:cxn ang="0">
                  <a:pos x="18" y="184"/>
                </a:cxn>
                <a:cxn ang="0">
                  <a:pos x="28" y="174"/>
                </a:cxn>
                <a:cxn ang="0">
                  <a:pos x="39" y="166"/>
                </a:cxn>
                <a:cxn ang="0">
                  <a:pos x="52" y="156"/>
                </a:cxn>
                <a:cxn ang="0">
                  <a:pos x="52" y="156"/>
                </a:cxn>
                <a:cxn ang="0">
                  <a:pos x="63" y="148"/>
                </a:cxn>
                <a:cxn ang="0">
                  <a:pos x="74" y="138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50" y="61"/>
                </a:cxn>
                <a:cxn ang="0">
                  <a:pos x="178" y="34"/>
                </a:cxn>
                <a:cxn ang="0">
                  <a:pos x="208" y="9"/>
                </a:cxn>
                <a:cxn ang="0">
                  <a:pos x="208" y="9"/>
                </a:cxn>
                <a:cxn ang="0">
                  <a:pos x="209" y="7"/>
                </a:cxn>
                <a:cxn ang="0">
                  <a:pos x="209" y="4"/>
                </a:cxn>
                <a:cxn ang="0">
                  <a:pos x="209" y="3"/>
                </a:cxn>
                <a:cxn ang="0">
                  <a:pos x="208" y="1"/>
                </a:cxn>
                <a:cxn ang="0">
                  <a:pos x="206" y="0"/>
                </a:cxn>
                <a:cxn ang="0">
                  <a:pos x="205" y="0"/>
                </a:cxn>
                <a:cxn ang="0">
                  <a:pos x="203" y="0"/>
                </a:cxn>
                <a:cxn ang="0">
                  <a:pos x="201" y="1"/>
                </a:cxn>
                <a:cxn ang="0">
                  <a:pos x="201" y="1"/>
                </a:cxn>
              </a:cxnLst>
              <a:rect l="0" t="0" r="r" b="b"/>
              <a:pathLst>
                <a:path w="209" h="199">
                  <a:moveTo>
                    <a:pt x="201" y="1"/>
                  </a:moveTo>
                  <a:lnTo>
                    <a:pt x="201" y="1"/>
                  </a:lnTo>
                  <a:lnTo>
                    <a:pt x="172" y="28"/>
                  </a:lnTo>
                  <a:lnTo>
                    <a:pt x="143" y="55"/>
                  </a:lnTo>
                  <a:lnTo>
                    <a:pt x="87" y="110"/>
                  </a:lnTo>
                  <a:lnTo>
                    <a:pt x="87" y="110"/>
                  </a:lnTo>
                  <a:lnTo>
                    <a:pt x="63" y="135"/>
                  </a:lnTo>
                  <a:lnTo>
                    <a:pt x="50" y="146"/>
                  </a:lnTo>
                  <a:lnTo>
                    <a:pt x="35" y="156"/>
                  </a:lnTo>
                  <a:lnTo>
                    <a:pt x="35" y="156"/>
                  </a:lnTo>
                  <a:lnTo>
                    <a:pt x="25" y="164"/>
                  </a:lnTo>
                  <a:lnTo>
                    <a:pt x="16" y="172"/>
                  </a:lnTo>
                  <a:lnTo>
                    <a:pt x="7" y="181"/>
                  </a:lnTo>
                  <a:lnTo>
                    <a:pt x="1" y="192"/>
                  </a:lnTo>
                  <a:lnTo>
                    <a:pt x="1" y="192"/>
                  </a:lnTo>
                  <a:lnTo>
                    <a:pt x="0" y="193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7" y="199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13" y="190"/>
                  </a:lnTo>
                  <a:lnTo>
                    <a:pt x="18" y="184"/>
                  </a:lnTo>
                  <a:lnTo>
                    <a:pt x="28" y="174"/>
                  </a:lnTo>
                  <a:lnTo>
                    <a:pt x="39" y="16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63" y="148"/>
                  </a:lnTo>
                  <a:lnTo>
                    <a:pt x="74" y="138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50" y="61"/>
                  </a:lnTo>
                  <a:lnTo>
                    <a:pt x="178" y="34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9" y="7"/>
                  </a:lnTo>
                  <a:lnTo>
                    <a:pt x="209" y="4"/>
                  </a:lnTo>
                  <a:lnTo>
                    <a:pt x="209" y="3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5" y="0"/>
                  </a:lnTo>
                  <a:lnTo>
                    <a:pt x="203" y="0"/>
                  </a:lnTo>
                  <a:lnTo>
                    <a:pt x="201" y="1"/>
                  </a:lnTo>
                  <a:lnTo>
                    <a:pt x="20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0" name="Freeform 526"/>
            <p:cNvSpPr/>
            <p:nvPr/>
          </p:nvSpPr>
          <p:spPr bwMode="auto">
            <a:xfrm>
              <a:off x="2747963" y="3602038"/>
              <a:ext cx="160338" cy="166688"/>
            </a:xfrm>
            <a:custGeom>
              <a:avLst/>
              <a:gdLst/>
              <a:ahLst/>
              <a:cxnLst>
                <a:cxn ang="0">
                  <a:pos x="293" y="3"/>
                </a:cxn>
                <a:cxn ang="0">
                  <a:pos x="289" y="9"/>
                </a:cxn>
                <a:cxn ang="0">
                  <a:pos x="276" y="21"/>
                </a:cxn>
                <a:cxn ang="0">
                  <a:pos x="271" y="26"/>
                </a:cxn>
                <a:cxn ang="0">
                  <a:pos x="229" y="63"/>
                </a:cxn>
                <a:cxn ang="0">
                  <a:pos x="208" y="83"/>
                </a:cxn>
                <a:cxn ang="0">
                  <a:pos x="147" y="145"/>
                </a:cxn>
                <a:cxn ang="0">
                  <a:pos x="110" y="182"/>
                </a:cxn>
                <a:cxn ang="0">
                  <a:pos x="84" y="211"/>
                </a:cxn>
                <a:cxn ang="0">
                  <a:pos x="77" y="221"/>
                </a:cxn>
                <a:cxn ang="0">
                  <a:pos x="51" y="255"/>
                </a:cxn>
                <a:cxn ang="0">
                  <a:pos x="41" y="267"/>
                </a:cxn>
                <a:cxn ang="0">
                  <a:pos x="24" y="288"/>
                </a:cxn>
                <a:cxn ang="0">
                  <a:pos x="15" y="298"/>
                </a:cxn>
                <a:cxn ang="0">
                  <a:pos x="3" y="304"/>
                </a:cxn>
                <a:cxn ang="0">
                  <a:pos x="1" y="304"/>
                </a:cxn>
                <a:cxn ang="0">
                  <a:pos x="0" y="307"/>
                </a:cxn>
                <a:cxn ang="0">
                  <a:pos x="1" y="311"/>
                </a:cxn>
                <a:cxn ang="0">
                  <a:pos x="3" y="313"/>
                </a:cxn>
                <a:cxn ang="0">
                  <a:pos x="5" y="313"/>
                </a:cxn>
                <a:cxn ang="0">
                  <a:pos x="14" y="310"/>
                </a:cxn>
                <a:cxn ang="0">
                  <a:pos x="26" y="299"/>
                </a:cxn>
                <a:cxn ang="0">
                  <a:pos x="31" y="292"/>
                </a:cxn>
                <a:cxn ang="0">
                  <a:pos x="56" y="266"/>
                </a:cxn>
                <a:cxn ang="0">
                  <a:pos x="63" y="256"/>
                </a:cxn>
                <a:cxn ang="0">
                  <a:pos x="102" y="206"/>
                </a:cxn>
                <a:cxn ang="0">
                  <a:pos x="147" y="158"/>
                </a:cxn>
                <a:cxn ang="0">
                  <a:pos x="191" y="114"/>
                </a:cxn>
                <a:cxn ang="0">
                  <a:pos x="236" y="70"/>
                </a:cxn>
                <a:cxn ang="0">
                  <a:pos x="259" y="49"/>
                </a:cxn>
                <a:cxn ang="0">
                  <a:pos x="283" y="27"/>
                </a:cxn>
                <a:cxn ang="0">
                  <a:pos x="300" y="13"/>
                </a:cxn>
                <a:cxn ang="0">
                  <a:pos x="303" y="6"/>
                </a:cxn>
                <a:cxn ang="0">
                  <a:pos x="303" y="2"/>
                </a:cxn>
                <a:cxn ang="0">
                  <a:pos x="300" y="0"/>
                </a:cxn>
                <a:cxn ang="0">
                  <a:pos x="295" y="1"/>
                </a:cxn>
                <a:cxn ang="0">
                  <a:pos x="293" y="3"/>
                </a:cxn>
              </a:cxnLst>
              <a:rect l="0" t="0" r="r" b="b"/>
              <a:pathLst>
                <a:path w="304" h="313">
                  <a:moveTo>
                    <a:pt x="293" y="3"/>
                  </a:moveTo>
                  <a:lnTo>
                    <a:pt x="293" y="3"/>
                  </a:lnTo>
                  <a:lnTo>
                    <a:pt x="292" y="6"/>
                  </a:lnTo>
                  <a:lnTo>
                    <a:pt x="289" y="9"/>
                  </a:lnTo>
                  <a:lnTo>
                    <a:pt x="283" y="16"/>
                  </a:lnTo>
                  <a:lnTo>
                    <a:pt x="276" y="21"/>
                  </a:lnTo>
                  <a:lnTo>
                    <a:pt x="271" y="26"/>
                  </a:lnTo>
                  <a:lnTo>
                    <a:pt x="271" y="26"/>
                  </a:lnTo>
                  <a:lnTo>
                    <a:pt x="250" y="45"/>
                  </a:lnTo>
                  <a:lnTo>
                    <a:pt x="229" y="63"/>
                  </a:lnTo>
                  <a:lnTo>
                    <a:pt x="229" y="63"/>
                  </a:lnTo>
                  <a:lnTo>
                    <a:pt x="208" y="83"/>
                  </a:lnTo>
                  <a:lnTo>
                    <a:pt x="187" y="103"/>
                  </a:lnTo>
                  <a:lnTo>
                    <a:pt x="147" y="145"/>
                  </a:lnTo>
                  <a:lnTo>
                    <a:pt x="147" y="145"/>
                  </a:lnTo>
                  <a:lnTo>
                    <a:pt x="110" y="182"/>
                  </a:lnTo>
                  <a:lnTo>
                    <a:pt x="92" y="201"/>
                  </a:lnTo>
                  <a:lnTo>
                    <a:pt x="84" y="211"/>
                  </a:lnTo>
                  <a:lnTo>
                    <a:pt x="77" y="221"/>
                  </a:lnTo>
                  <a:lnTo>
                    <a:pt x="77" y="221"/>
                  </a:lnTo>
                  <a:lnTo>
                    <a:pt x="60" y="244"/>
                  </a:lnTo>
                  <a:lnTo>
                    <a:pt x="51" y="255"/>
                  </a:lnTo>
                  <a:lnTo>
                    <a:pt x="41" y="267"/>
                  </a:lnTo>
                  <a:lnTo>
                    <a:pt x="41" y="267"/>
                  </a:lnTo>
                  <a:lnTo>
                    <a:pt x="33" y="276"/>
                  </a:lnTo>
                  <a:lnTo>
                    <a:pt x="24" y="288"/>
                  </a:lnTo>
                  <a:lnTo>
                    <a:pt x="20" y="293"/>
                  </a:lnTo>
                  <a:lnTo>
                    <a:pt x="15" y="298"/>
                  </a:lnTo>
                  <a:lnTo>
                    <a:pt x="8" y="302"/>
                  </a:lnTo>
                  <a:lnTo>
                    <a:pt x="3" y="304"/>
                  </a:lnTo>
                  <a:lnTo>
                    <a:pt x="3" y="304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1" y="311"/>
                  </a:lnTo>
                  <a:lnTo>
                    <a:pt x="2" y="312"/>
                  </a:lnTo>
                  <a:lnTo>
                    <a:pt x="3" y="313"/>
                  </a:lnTo>
                  <a:lnTo>
                    <a:pt x="5" y="313"/>
                  </a:lnTo>
                  <a:lnTo>
                    <a:pt x="5" y="313"/>
                  </a:lnTo>
                  <a:lnTo>
                    <a:pt x="10" y="311"/>
                  </a:lnTo>
                  <a:lnTo>
                    <a:pt x="14" y="310"/>
                  </a:lnTo>
                  <a:lnTo>
                    <a:pt x="20" y="305"/>
                  </a:lnTo>
                  <a:lnTo>
                    <a:pt x="26" y="299"/>
                  </a:lnTo>
                  <a:lnTo>
                    <a:pt x="31" y="292"/>
                  </a:lnTo>
                  <a:lnTo>
                    <a:pt x="31" y="292"/>
                  </a:lnTo>
                  <a:lnTo>
                    <a:pt x="48" y="275"/>
                  </a:lnTo>
                  <a:lnTo>
                    <a:pt x="56" y="266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82" y="229"/>
                  </a:lnTo>
                  <a:lnTo>
                    <a:pt x="102" y="206"/>
                  </a:lnTo>
                  <a:lnTo>
                    <a:pt x="124" y="182"/>
                  </a:lnTo>
                  <a:lnTo>
                    <a:pt x="147" y="158"/>
                  </a:lnTo>
                  <a:lnTo>
                    <a:pt x="147" y="158"/>
                  </a:lnTo>
                  <a:lnTo>
                    <a:pt x="191" y="114"/>
                  </a:lnTo>
                  <a:lnTo>
                    <a:pt x="213" y="91"/>
                  </a:lnTo>
                  <a:lnTo>
                    <a:pt x="236" y="70"/>
                  </a:lnTo>
                  <a:lnTo>
                    <a:pt x="236" y="70"/>
                  </a:lnTo>
                  <a:lnTo>
                    <a:pt x="259" y="49"/>
                  </a:lnTo>
                  <a:lnTo>
                    <a:pt x="283" y="27"/>
                  </a:lnTo>
                  <a:lnTo>
                    <a:pt x="283" y="27"/>
                  </a:lnTo>
                  <a:lnTo>
                    <a:pt x="295" y="18"/>
                  </a:lnTo>
                  <a:lnTo>
                    <a:pt x="300" y="13"/>
                  </a:lnTo>
                  <a:lnTo>
                    <a:pt x="303" y="6"/>
                  </a:lnTo>
                  <a:lnTo>
                    <a:pt x="303" y="6"/>
                  </a:lnTo>
                  <a:lnTo>
                    <a:pt x="304" y="4"/>
                  </a:lnTo>
                  <a:lnTo>
                    <a:pt x="303" y="2"/>
                  </a:lnTo>
                  <a:lnTo>
                    <a:pt x="302" y="1"/>
                  </a:lnTo>
                  <a:lnTo>
                    <a:pt x="300" y="0"/>
                  </a:lnTo>
                  <a:lnTo>
                    <a:pt x="297" y="0"/>
                  </a:lnTo>
                  <a:lnTo>
                    <a:pt x="295" y="1"/>
                  </a:lnTo>
                  <a:lnTo>
                    <a:pt x="293" y="3"/>
                  </a:lnTo>
                  <a:lnTo>
                    <a:pt x="29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1" name="Freeform 527"/>
            <p:cNvSpPr/>
            <p:nvPr/>
          </p:nvSpPr>
          <p:spPr bwMode="auto">
            <a:xfrm>
              <a:off x="2405063" y="3481388"/>
              <a:ext cx="68263" cy="88900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08" y="16"/>
                </a:cxn>
                <a:cxn ang="0">
                  <a:pos x="97" y="31"/>
                </a:cxn>
                <a:cxn ang="0">
                  <a:pos x="97" y="31"/>
                </a:cxn>
                <a:cxn ang="0">
                  <a:pos x="88" y="41"/>
                </a:cxn>
                <a:cxn ang="0">
                  <a:pos x="79" y="51"/>
                </a:cxn>
                <a:cxn ang="0">
                  <a:pos x="71" y="62"/>
                </a:cxn>
                <a:cxn ang="0">
                  <a:pos x="64" y="72"/>
                </a:cxn>
                <a:cxn ang="0">
                  <a:pos x="64" y="72"/>
                </a:cxn>
                <a:cxn ang="0">
                  <a:pos x="48" y="95"/>
                </a:cxn>
                <a:cxn ang="0">
                  <a:pos x="32" y="117"/>
                </a:cxn>
                <a:cxn ang="0">
                  <a:pos x="15" y="138"/>
                </a:cxn>
                <a:cxn ang="0">
                  <a:pos x="0" y="161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0" y="164"/>
                </a:cxn>
                <a:cxn ang="0">
                  <a:pos x="1" y="166"/>
                </a:cxn>
                <a:cxn ang="0">
                  <a:pos x="2" y="167"/>
                </a:cxn>
                <a:cxn ang="0">
                  <a:pos x="4" y="167"/>
                </a:cxn>
                <a:cxn ang="0">
                  <a:pos x="5" y="167"/>
                </a:cxn>
                <a:cxn ang="0">
                  <a:pos x="7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22" y="144"/>
                </a:cxn>
                <a:cxn ang="0">
                  <a:pos x="37" y="125"/>
                </a:cxn>
                <a:cxn ang="0">
                  <a:pos x="52" y="104"/>
                </a:cxn>
                <a:cxn ang="0">
                  <a:pos x="67" y="85"/>
                </a:cxn>
                <a:cxn ang="0">
                  <a:pos x="67" y="85"/>
                </a:cxn>
                <a:cxn ang="0">
                  <a:pos x="81" y="65"/>
                </a:cxn>
                <a:cxn ang="0">
                  <a:pos x="96" y="45"/>
                </a:cxn>
                <a:cxn ang="0">
                  <a:pos x="111" y="26"/>
                </a:cxn>
                <a:cxn ang="0">
                  <a:pos x="128" y="8"/>
                </a:cxn>
                <a:cxn ang="0">
                  <a:pos x="128" y="8"/>
                </a:cxn>
                <a:cxn ang="0">
                  <a:pos x="129" y="7"/>
                </a:cxn>
                <a:cxn ang="0">
                  <a:pos x="129" y="5"/>
                </a:cxn>
                <a:cxn ang="0">
                  <a:pos x="129" y="3"/>
                </a:cxn>
                <a:cxn ang="0">
                  <a:pos x="128" y="2"/>
                </a:cxn>
                <a:cxn ang="0">
                  <a:pos x="126" y="1"/>
                </a:cxn>
                <a:cxn ang="0">
                  <a:pos x="125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9" h="167">
                  <a:moveTo>
                    <a:pt x="120" y="2"/>
                  </a:moveTo>
                  <a:lnTo>
                    <a:pt x="120" y="2"/>
                  </a:lnTo>
                  <a:lnTo>
                    <a:pt x="108" y="16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88" y="41"/>
                  </a:lnTo>
                  <a:lnTo>
                    <a:pt x="79" y="51"/>
                  </a:lnTo>
                  <a:lnTo>
                    <a:pt x="71" y="6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48" y="95"/>
                  </a:lnTo>
                  <a:lnTo>
                    <a:pt x="32" y="117"/>
                  </a:lnTo>
                  <a:lnTo>
                    <a:pt x="15" y="138"/>
                  </a:lnTo>
                  <a:lnTo>
                    <a:pt x="0" y="161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0" y="164"/>
                  </a:lnTo>
                  <a:lnTo>
                    <a:pt x="1" y="166"/>
                  </a:lnTo>
                  <a:lnTo>
                    <a:pt x="2" y="167"/>
                  </a:lnTo>
                  <a:lnTo>
                    <a:pt x="4" y="167"/>
                  </a:lnTo>
                  <a:lnTo>
                    <a:pt x="5" y="167"/>
                  </a:lnTo>
                  <a:lnTo>
                    <a:pt x="7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22" y="144"/>
                  </a:lnTo>
                  <a:lnTo>
                    <a:pt x="37" y="125"/>
                  </a:lnTo>
                  <a:lnTo>
                    <a:pt x="52" y="104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81" y="65"/>
                  </a:lnTo>
                  <a:lnTo>
                    <a:pt x="96" y="45"/>
                  </a:lnTo>
                  <a:lnTo>
                    <a:pt x="111" y="2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9" y="7"/>
                  </a:lnTo>
                  <a:lnTo>
                    <a:pt x="129" y="5"/>
                  </a:lnTo>
                  <a:lnTo>
                    <a:pt x="129" y="3"/>
                  </a:lnTo>
                  <a:lnTo>
                    <a:pt x="128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2" name="Freeform 528"/>
            <p:cNvSpPr/>
            <p:nvPr/>
          </p:nvSpPr>
          <p:spPr bwMode="auto">
            <a:xfrm>
              <a:off x="2468563" y="3505200"/>
              <a:ext cx="55563" cy="6508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71" y="29"/>
                </a:cxn>
                <a:cxn ang="0">
                  <a:pos x="46" y="57"/>
                </a:cxn>
                <a:cxn ang="0">
                  <a:pos x="23" y="86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4" y="123"/>
                </a:cxn>
                <a:cxn ang="0">
                  <a:pos x="7" y="123"/>
                </a:cxn>
                <a:cxn ang="0">
                  <a:pos x="8" y="123"/>
                </a:cxn>
                <a:cxn ang="0">
                  <a:pos x="10" y="121"/>
                </a:cxn>
                <a:cxn ang="0">
                  <a:pos x="10" y="121"/>
                </a:cxn>
                <a:cxn ang="0">
                  <a:pos x="30" y="91"/>
                </a:cxn>
                <a:cxn ang="0">
                  <a:pos x="54" y="63"/>
                </a:cxn>
                <a:cxn ang="0">
                  <a:pos x="78" y="35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105" y="6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8" y="1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5" h="123">
                  <a:moveTo>
                    <a:pt x="96" y="2"/>
                  </a:moveTo>
                  <a:lnTo>
                    <a:pt x="96" y="2"/>
                  </a:lnTo>
                  <a:lnTo>
                    <a:pt x="71" y="29"/>
                  </a:lnTo>
                  <a:lnTo>
                    <a:pt x="46" y="57"/>
                  </a:lnTo>
                  <a:lnTo>
                    <a:pt x="23" y="86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7" y="123"/>
                  </a:lnTo>
                  <a:lnTo>
                    <a:pt x="8" y="123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30" y="91"/>
                  </a:lnTo>
                  <a:lnTo>
                    <a:pt x="54" y="63"/>
                  </a:lnTo>
                  <a:lnTo>
                    <a:pt x="78" y="35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5" y="6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8" y="1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3" name="Freeform 529"/>
            <p:cNvSpPr/>
            <p:nvPr/>
          </p:nvSpPr>
          <p:spPr bwMode="auto">
            <a:xfrm>
              <a:off x="2498726" y="3582988"/>
              <a:ext cx="82550" cy="95250"/>
            </a:xfrm>
            <a:custGeom>
              <a:avLst/>
              <a:gdLst/>
              <a:ahLst/>
              <a:cxnLst>
                <a:cxn ang="0">
                  <a:pos x="147" y="1"/>
                </a:cxn>
                <a:cxn ang="0">
                  <a:pos x="147" y="1"/>
                </a:cxn>
                <a:cxn ang="0">
                  <a:pos x="107" y="41"/>
                </a:cxn>
                <a:cxn ang="0">
                  <a:pos x="87" y="61"/>
                </a:cxn>
                <a:cxn ang="0">
                  <a:pos x="67" y="82"/>
                </a:cxn>
                <a:cxn ang="0">
                  <a:pos x="49" y="103"/>
                </a:cxn>
                <a:cxn ang="0">
                  <a:pos x="31" y="125"/>
                </a:cxn>
                <a:cxn ang="0">
                  <a:pos x="16" y="149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6"/>
                </a:cxn>
                <a:cxn ang="0">
                  <a:pos x="0" y="177"/>
                </a:cxn>
                <a:cxn ang="0">
                  <a:pos x="1" y="179"/>
                </a:cxn>
                <a:cxn ang="0">
                  <a:pos x="3" y="180"/>
                </a:cxn>
                <a:cxn ang="0">
                  <a:pos x="4" y="180"/>
                </a:cxn>
                <a:cxn ang="0">
                  <a:pos x="6" y="180"/>
                </a:cxn>
                <a:cxn ang="0">
                  <a:pos x="7" y="180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3" y="154"/>
                </a:cxn>
                <a:cxn ang="0">
                  <a:pos x="39" y="130"/>
                </a:cxn>
                <a:cxn ang="0">
                  <a:pos x="57" y="108"/>
                </a:cxn>
                <a:cxn ang="0">
                  <a:pos x="75" y="88"/>
                </a:cxn>
                <a:cxn ang="0">
                  <a:pos x="94" y="67"/>
                </a:cxn>
                <a:cxn ang="0">
                  <a:pos x="114" y="47"/>
                </a:cxn>
                <a:cxn ang="0">
                  <a:pos x="154" y="8"/>
                </a:cxn>
                <a:cxn ang="0">
                  <a:pos x="154" y="8"/>
                </a:cxn>
                <a:cxn ang="0">
                  <a:pos x="155" y="6"/>
                </a:cxn>
                <a:cxn ang="0">
                  <a:pos x="155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2" y="1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7" y="1"/>
                </a:cxn>
                <a:cxn ang="0">
                  <a:pos x="147" y="1"/>
                </a:cxn>
              </a:cxnLst>
              <a:rect l="0" t="0" r="r" b="b"/>
              <a:pathLst>
                <a:path w="155" h="180">
                  <a:moveTo>
                    <a:pt x="147" y="1"/>
                  </a:moveTo>
                  <a:lnTo>
                    <a:pt x="147" y="1"/>
                  </a:lnTo>
                  <a:lnTo>
                    <a:pt x="107" y="41"/>
                  </a:lnTo>
                  <a:lnTo>
                    <a:pt x="87" y="61"/>
                  </a:lnTo>
                  <a:lnTo>
                    <a:pt x="67" y="82"/>
                  </a:lnTo>
                  <a:lnTo>
                    <a:pt x="49" y="103"/>
                  </a:lnTo>
                  <a:lnTo>
                    <a:pt x="31" y="125"/>
                  </a:lnTo>
                  <a:lnTo>
                    <a:pt x="16" y="149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6"/>
                  </a:lnTo>
                  <a:lnTo>
                    <a:pt x="0" y="177"/>
                  </a:lnTo>
                  <a:lnTo>
                    <a:pt x="1" y="179"/>
                  </a:lnTo>
                  <a:lnTo>
                    <a:pt x="3" y="180"/>
                  </a:lnTo>
                  <a:lnTo>
                    <a:pt x="4" y="180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3" y="154"/>
                  </a:lnTo>
                  <a:lnTo>
                    <a:pt x="39" y="130"/>
                  </a:lnTo>
                  <a:lnTo>
                    <a:pt x="57" y="108"/>
                  </a:lnTo>
                  <a:lnTo>
                    <a:pt x="75" y="88"/>
                  </a:lnTo>
                  <a:lnTo>
                    <a:pt x="94" y="67"/>
                  </a:lnTo>
                  <a:lnTo>
                    <a:pt x="114" y="47"/>
                  </a:lnTo>
                  <a:lnTo>
                    <a:pt x="154" y="8"/>
                  </a:lnTo>
                  <a:lnTo>
                    <a:pt x="154" y="8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2" y="1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7" y="1"/>
                  </a:lnTo>
                  <a:lnTo>
                    <a:pt x="14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4" name="Freeform 530"/>
            <p:cNvSpPr/>
            <p:nvPr/>
          </p:nvSpPr>
          <p:spPr bwMode="auto">
            <a:xfrm>
              <a:off x="2598738" y="3586163"/>
              <a:ext cx="39688" cy="50800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8" y="25"/>
                </a:cxn>
                <a:cxn ang="0">
                  <a:pos x="31" y="47"/>
                </a:cxn>
                <a:cxn ang="0">
                  <a:pos x="15" y="68"/>
                </a:cxn>
                <a:cxn ang="0">
                  <a:pos x="7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5" y="98"/>
                </a:cxn>
                <a:cxn ang="0">
                  <a:pos x="7" y="97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6" y="84"/>
                </a:cxn>
                <a:cxn ang="0">
                  <a:pos x="23" y="73"/>
                </a:cxn>
                <a:cxn ang="0">
                  <a:pos x="39" y="51"/>
                </a:cxn>
                <a:cxn ang="0">
                  <a:pos x="56" y="29"/>
                </a:cxn>
                <a:cxn ang="0">
                  <a:pos x="73" y="7"/>
                </a:cxn>
                <a:cxn ang="0">
                  <a:pos x="73" y="7"/>
                </a:cxn>
                <a:cxn ang="0">
                  <a:pos x="73" y="5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3" h="98">
                  <a:moveTo>
                    <a:pt x="64" y="2"/>
                  </a:moveTo>
                  <a:lnTo>
                    <a:pt x="64" y="2"/>
                  </a:lnTo>
                  <a:lnTo>
                    <a:pt x="48" y="25"/>
                  </a:lnTo>
                  <a:lnTo>
                    <a:pt x="31" y="47"/>
                  </a:lnTo>
                  <a:lnTo>
                    <a:pt x="15" y="68"/>
                  </a:lnTo>
                  <a:lnTo>
                    <a:pt x="7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7" y="97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6" y="84"/>
                  </a:lnTo>
                  <a:lnTo>
                    <a:pt x="23" y="73"/>
                  </a:lnTo>
                  <a:lnTo>
                    <a:pt x="39" y="51"/>
                  </a:lnTo>
                  <a:lnTo>
                    <a:pt x="56" y="29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3" y="5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5" name="Freeform 531"/>
            <p:cNvSpPr/>
            <p:nvPr/>
          </p:nvSpPr>
          <p:spPr bwMode="auto">
            <a:xfrm>
              <a:off x="2665413" y="3605213"/>
              <a:ext cx="28575" cy="46038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2" y="15"/>
                </a:cxn>
                <a:cxn ang="0">
                  <a:pos x="37" y="24"/>
                </a:cxn>
                <a:cxn ang="0">
                  <a:pos x="31" y="33"/>
                </a:cxn>
                <a:cxn ang="0">
                  <a:pos x="25" y="43"/>
                </a:cxn>
                <a:cxn ang="0">
                  <a:pos x="13" y="60"/>
                </a:cxn>
                <a:cxn ang="0">
                  <a:pos x="6" y="6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3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10" y="83"/>
                </a:cxn>
                <a:cxn ang="0">
                  <a:pos x="10" y="83"/>
                </a:cxn>
                <a:cxn ang="0">
                  <a:pos x="15" y="74"/>
                </a:cxn>
                <a:cxn ang="0">
                  <a:pos x="21" y="64"/>
                </a:cxn>
                <a:cxn ang="0">
                  <a:pos x="34" y="46"/>
                </a:cxn>
                <a:cxn ang="0">
                  <a:pos x="41" y="36"/>
                </a:cxn>
                <a:cxn ang="0">
                  <a:pos x="46" y="27"/>
                </a:cxn>
                <a:cxn ang="0">
                  <a:pos x="51" y="17"/>
                </a:cxn>
                <a:cxn ang="0">
                  <a:pos x="54" y="7"/>
                </a:cxn>
                <a:cxn ang="0">
                  <a:pos x="54" y="7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6" y="1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85">
                  <a:moveTo>
                    <a:pt x="45" y="3"/>
                  </a:moveTo>
                  <a:lnTo>
                    <a:pt x="45" y="3"/>
                  </a:lnTo>
                  <a:lnTo>
                    <a:pt x="42" y="15"/>
                  </a:lnTo>
                  <a:lnTo>
                    <a:pt x="37" y="24"/>
                  </a:lnTo>
                  <a:lnTo>
                    <a:pt x="31" y="33"/>
                  </a:lnTo>
                  <a:lnTo>
                    <a:pt x="25" y="43"/>
                  </a:lnTo>
                  <a:lnTo>
                    <a:pt x="13" y="60"/>
                  </a:lnTo>
                  <a:lnTo>
                    <a:pt x="6" y="6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3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5" y="74"/>
                  </a:lnTo>
                  <a:lnTo>
                    <a:pt x="21" y="64"/>
                  </a:lnTo>
                  <a:lnTo>
                    <a:pt x="34" y="46"/>
                  </a:lnTo>
                  <a:lnTo>
                    <a:pt x="41" y="36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1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6" name="Freeform 532"/>
            <p:cNvSpPr/>
            <p:nvPr/>
          </p:nvSpPr>
          <p:spPr bwMode="auto">
            <a:xfrm>
              <a:off x="2389188" y="3224213"/>
              <a:ext cx="34925" cy="49213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48" y="9"/>
                </a:cxn>
                <a:cxn ang="0">
                  <a:pos x="39" y="17"/>
                </a:cxn>
                <a:cxn ang="0">
                  <a:pos x="29" y="27"/>
                </a:cxn>
                <a:cxn ang="0">
                  <a:pos x="21" y="38"/>
                </a:cxn>
                <a:cxn ang="0">
                  <a:pos x="15" y="50"/>
                </a:cxn>
                <a:cxn ang="0">
                  <a:pos x="9" y="62"/>
                </a:cxn>
                <a:cxn ang="0">
                  <a:pos x="4" y="74"/>
                </a:cxn>
                <a:cxn ang="0">
                  <a:pos x="0" y="86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8"/>
                </a:cxn>
                <a:cxn ang="0">
                  <a:pos x="17" y="66"/>
                </a:cxn>
                <a:cxn ang="0">
                  <a:pos x="22" y="55"/>
                </a:cxn>
                <a:cxn ang="0">
                  <a:pos x="29" y="44"/>
                </a:cxn>
                <a:cxn ang="0">
                  <a:pos x="37" y="33"/>
                </a:cxn>
                <a:cxn ang="0">
                  <a:pos x="45" y="24"/>
                </a:cxn>
                <a:cxn ang="0">
                  <a:pos x="54" y="16"/>
                </a:cxn>
                <a:cxn ang="0">
                  <a:pos x="64" y="10"/>
                </a:cxn>
                <a:cxn ang="0">
                  <a:pos x="64" y="10"/>
                </a:cxn>
                <a:cxn ang="0">
                  <a:pos x="66" y="9"/>
                </a:cxn>
                <a:cxn ang="0">
                  <a:pos x="66" y="7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6" h="92">
                  <a:moveTo>
                    <a:pt x="59" y="1"/>
                  </a:moveTo>
                  <a:lnTo>
                    <a:pt x="59" y="1"/>
                  </a:lnTo>
                  <a:lnTo>
                    <a:pt x="48" y="9"/>
                  </a:lnTo>
                  <a:lnTo>
                    <a:pt x="39" y="17"/>
                  </a:lnTo>
                  <a:lnTo>
                    <a:pt x="29" y="27"/>
                  </a:lnTo>
                  <a:lnTo>
                    <a:pt x="21" y="38"/>
                  </a:lnTo>
                  <a:lnTo>
                    <a:pt x="15" y="50"/>
                  </a:lnTo>
                  <a:lnTo>
                    <a:pt x="9" y="62"/>
                  </a:lnTo>
                  <a:lnTo>
                    <a:pt x="4" y="74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7" y="66"/>
                  </a:lnTo>
                  <a:lnTo>
                    <a:pt x="22" y="55"/>
                  </a:lnTo>
                  <a:lnTo>
                    <a:pt x="29" y="44"/>
                  </a:lnTo>
                  <a:lnTo>
                    <a:pt x="37" y="33"/>
                  </a:lnTo>
                  <a:lnTo>
                    <a:pt x="45" y="24"/>
                  </a:lnTo>
                  <a:lnTo>
                    <a:pt x="54" y="16"/>
                  </a:lnTo>
                  <a:lnTo>
                    <a:pt x="64" y="10"/>
                  </a:lnTo>
                  <a:lnTo>
                    <a:pt x="64" y="10"/>
                  </a:lnTo>
                  <a:lnTo>
                    <a:pt x="66" y="9"/>
                  </a:lnTo>
                  <a:lnTo>
                    <a:pt x="66" y="7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7" name="Freeform 533"/>
            <p:cNvSpPr/>
            <p:nvPr/>
          </p:nvSpPr>
          <p:spPr bwMode="auto">
            <a:xfrm>
              <a:off x="2425701" y="3241675"/>
              <a:ext cx="31750" cy="4445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50" y="2"/>
                </a:cxn>
                <a:cxn ang="0">
                  <a:pos x="45" y="13"/>
                </a:cxn>
                <a:cxn ang="0">
                  <a:pos x="39" y="22"/>
                </a:cxn>
                <a:cxn ang="0">
                  <a:pos x="26" y="41"/>
                </a:cxn>
                <a:cxn ang="0">
                  <a:pos x="12" y="59"/>
                </a:cxn>
                <a:cxn ang="0">
                  <a:pos x="6" y="69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4" y="74"/>
                </a:cxn>
                <a:cxn ang="0">
                  <a:pos x="20" y="63"/>
                </a:cxn>
                <a:cxn ang="0">
                  <a:pos x="34" y="45"/>
                </a:cxn>
                <a:cxn ang="0">
                  <a:pos x="47" y="27"/>
                </a:cxn>
                <a:cxn ang="0">
                  <a:pos x="53" y="17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59" y="3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3" y="0"/>
                </a:cxn>
                <a:cxn ang="0">
                  <a:pos x="51" y="1"/>
                </a:cxn>
                <a:cxn ang="0">
                  <a:pos x="50" y="2"/>
                </a:cxn>
                <a:cxn ang="0">
                  <a:pos x="50" y="2"/>
                </a:cxn>
              </a:cxnLst>
              <a:rect l="0" t="0" r="r" b="b"/>
              <a:pathLst>
                <a:path w="60" h="85">
                  <a:moveTo>
                    <a:pt x="50" y="2"/>
                  </a:moveTo>
                  <a:lnTo>
                    <a:pt x="50" y="2"/>
                  </a:lnTo>
                  <a:lnTo>
                    <a:pt x="45" y="13"/>
                  </a:lnTo>
                  <a:lnTo>
                    <a:pt x="39" y="22"/>
                  </a:lnTo>
                  <a:lnTo>
                    <a:pt x="26" y="41"/>
                  </a:lnTo>
                  <a:lnTo>
                    <a:pt x="12" y="59"/>
                  </a:lnTo>
                  <a:lnTo>
                    <a:pt x="6" y="6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4" y="74"/>
                  </a:lnTo>
                  <a:lnTo>
                    <a:pt x="20" y="63"/>
                  </a:lnTo>
                  <a:lnTo>
                    <a:pt x="34" y="45"/>
                  </a:lnTo>
                  <a:lnTo>
                    <a:pt x="47" y="27"/>
                  </a:lnTo>
                  <a:lnTo>
                    <a:pt x="53" y="17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1"/>
                  </a:lnTo>
                  <a:lnTo>
                    <a:pt x="50" y="2"/>
                  </a:lnTo>
                  <a:lnTo>
                    <a:pt x="5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8" name="Freeform 534"/>
            <p:cNvSpPr/>
            <p:nvPr/>
          </p:nvSpPr>
          <p:spPr bwMode="auto">
            <a:xfrm>
              <a:off x="2455863" y="33242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1"/>
                </a:cxn>
                <a:cxn ang="0">
                  <a:pos x="27" y="18"/>
                </a:cxn>
                <a:cxn ang="0">
                  <a:pos x="16" y="33"/>
                </a:cxn>
                <a:cxn ang="0">
                  <a:pos x="16" y="33"/>
                </a:cxn>
                <a:cxn ang="0">
                  <a:pos x="12" y="42"/>
                </a:cxn>
                <a:cxn ang="0">
                  <a:pos x="9" y="50"/>
                </a:cxn>
                <a:cxn ang="0">
                  <a:pos x="6" y="57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3" y="73"/>
                </a:cxn>
                <a:cxn ang="0">
                  <a:pos x="4" y="73"/>
                </a:cxn>
                <a:cxn ang="0">
                  <a:pos x="6" y="73"/>
                </a:cxn>
                <a:cxn ang="0">
                  <a:pos x="7" y="72"/>
                </a:cxn>
                <a:cxn ang="0">
                  <a:pos x="7" y="72"/>
                </a:cxn>
                <a:cxn ang="0">
                  <a:pos x="12" y="65"/>
                </a:cxn>
                <a:cxn ang="0">
                  <a:pos x="15" y="59"/>
                </a:cxn>
                <a:cxn ang="0">
                  <a:pos x="20" y="45"/>
                </a:cxn>
                <a:cxn ang="0">
                  <a:pos x="20" y="45"/>
                </a:cxn>
                <a:cxn ang="0">
                  <a:pos x="26" y="36"/>
                </a:cxn>
                <a:cxn ang="0">
                  <a:pos x="33" y="26"/>
                </a:cxn>
                <a:cxn ang="0">
                  <a:pos x="40" y="17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6" y="6"/>
                </a:cxn>
                <a:cxn ang="0">
                  <a:pos x="46" y="3"/>
                </a:cxn>
                <a:cxn ang="0">
                  <a:pos x="45" y="2"/>
                </a:cxn>
                <a:cxn ang="0">
                  <a:pos x="44" y="1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73">
                  <a:moveTo>
                    <a:pt x="38" y="2"/>
                  </a:moveTo>
                  <a:lnTo>
                    <a:pt x="38" y="2"/>
                  </a:lnTo>
                  <a:lnTo>
                    <a:pt x="33" y="11"/>
                  </a:lnTo>
                  <a:lnTo>
                    <a:pt x="27" y="18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2" y="42"/>
                  </a:lnTo>
                  <a:lnTo>
                    <a:pt x="9" y="50"/>
                  </a:lnTo>
                  <a:lnTo>
                    <a:pt x="6" y="57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3" y="73"/>
                  </a:lnTo>
                  <a:lnTo>
                    <a:pt x="4" y="73"/>
                  </a:lnTo>
                  <a:lnTo>
                    <a:pt x="6" y="73"/>
                  </a:lnTo>
                  <a:lnTo>
                    <a:pt x="7" y="72"/>
                  </a:lnTo>
                  <a:lnTo>
                    <a:pt x="7" y="72"/>
                  </a:lnTo>
                  <a:lnTo>
                    <a:pt x="12" y="65"/>
                  </a:lnTo>
                  <a:lnTo>
                    <a:pt x="15" y="59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6" y="36"/>
                  </a:lnTo>
                  <a:lnTo>
                    <a:pt x="33" y="26"/>
                  </a:lnTo>
                  <a:lnTo>
                    <a:pt x="40" y="17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4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19" name="Freeform 535"/>
            <p:cNvSpPr/>
            <p:nvPr/>
          </p:nvSpPr>
          <p:spPr bwMode="auto">
            <a:xfrm>
              <a:off x="2482851" y="3341688"/>
              <a:ext cx="34925" cy="34925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3" y="9"/>
                </a:cxn>
                <a:cxn ang="0">
                  <a:pos x="48" y="14"/>
                </a:cxn>
                <a:cxn ang="0">
                  <a:pos x="41" y="18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7"/>
                </a:cxn>
                <a:cxn ang="0">
                  <a:pos x="6" y="65"/>
                </a:cxn>
                <a:cxn ang="0">
                  <a:pos x="7" y="64"/>
                </a:cxn>
                <a:cxn ang="0">
                  <a:pos x="43" y="30"/>
                </a:cxn>
                <a:cxn ang="0">
                  <a:pos x="43" y="30"/>
                </a:cxn>
                <a:cxn ang="0">
                  <a:pos x="55" y="19"/>
                </a:cxn>
                <a:cxn ang="0">
                  <a:pos x="60" y="14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5"/>
                </a:cxn>
                <a:cxn ang="0">
                  <a:pos x="66" y="4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0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66" h="67">
                  <a:moveTo>
                    <a:pt x="57" y="2"/>
                  </a:moveTo>
                  <a:lnTo>
                    <a:pt x="57" y="2"/>
                  </a:lnTo>
                  <a:lnTo>
                    <a:pt x="53" y="9"/>
                  </a:lnTo>
                  <a:lnTo>
                    <a:pt x="48" y="14"/>
                  </a:lnTo>
                  <a:lnTo>
                    <a:pt x="41" y="18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6" y="65"/>
                  </a:lnTo>
                  <a:lnTo>
                    <a:pt x="7" y="64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55" y="19"/>
                  </a:lnTo>
                  <a:lnTo>
                    <a:pt x="60" y="14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0" name="Freeform 536"/>
            <p:cNvSpPr>
              <a:spLocks noEditPoints="1"/>
            </p:cNvSpPr>
            <p:nvPr/>
          </p:nvSpPr>
          <p:spPr bwMode="auto">
            <a:xfrm>
              <a:off x="2182813" y="3186113"/>
              <a:ext cx="739775" cy="620713"/>
            </a:xfrm>
            <a:custGeom>
              <a:avLst/>
              <a:gdLst/>
              <a:ahLst/>
              <a:cxnLst>
                <a:cxn ang="0">
                  <a:pos x="431" y="1168"/>
                </a:cxn>
                <a:cxn ang="0">
                  <a:pos x="198" y="1161"/>
                </a:cxn>
                <a:cxn ang="0">
                  <a:pos x="114" y="1134"/>
                </a:cxn>
                <a:cxn ang="0">
                  <a:pos x="43" y="1094"/>
                </a:cxn>
                <a:cxn ang="0">
                  <a:pos x="11" y="1044"/>
                </a:cxn>
                <a:cxn ang="0">
                  <a:pos x="0" y="938"/>
                </a:cxn>
                <a:cxn ang="0">
                  <a:pos x="5" y="899"/>
                </a:cxn>
                <a:cxn ang="0">
                  <a:pos x="19" y="682"/>
                </a:cxn>
                <a:cxn ang="0">
                  <a:pos x="21" y="296"/>
                </a:cxn>
                <a:cxn ang="0">
                  <a:pos x="20" y="136"/>
                </a:cxn>
                <a:cxn ang="0">
                  <a:pos x="59" y="36"/>
                </a:cxn>
                <a:cxn ang="0">
                  <a:pos x="123" y="2"/>
                </a:cxn>
                <a:cxn ang="0">
                  <a:pos x="162" y="3"/>
                </a:cxn>
                <a:cxn ang="0">
                  <a:pos x="529" y="3"/>
                </a:cxn>
                <a:cxn ang="0">
                  <a:pos x="692" y="12"/>
                </a:cxn>
                <a:cxn ang="0">
                  <a:pos x="793" y="4"/>
                </a:cxn>
                <a:cxn ang="0">
                  <a:pos x="946" y="5"/>
                </a:cxn>
                <a:cxn ang="0">
                  <a:pos x="1075" y="4"/>
                </a:cxn>
                <a:cxn ang="0">
                  <a:pos x="1149" y="27"/>
                </a:cxn>
                <a:cxn ang="0">
                  <a:pos x="1264" y="114"/>
                </a:cxn>
                <a:cxn ang="0">
                  <a:pos x="1373" y="221"/>
                </a:cxn>
                <a:cxn ang="0">
                  <a:pos x="1385" y="262"/>
                </a:cxn>
                <a:cxn ang="0">
                  <a:pos x="1387" y="528"/>
                </a:cxn>
                <a:cxn ang="0">
                  <a:pos x="1392" y="754"/>
                </a:cxn>
                <a:cxn ang="0">
                  <a:pos x="1389" y="905"/>
                </a:cxn>
                <a:cxn ang="0">
                  <a:pos x="1398" y="935"/>
                </a:cxn>
                <a:cxn ang="0">
                  <a:pos x="1392" y="951"/>
                </a:cxn>
                <a:cxn ang="0">
                  <a:pos x="1372" y="1065"/>
                </a:cxn>
                <a:cxn ang="0">
                  <a:pos x="1333" y="1111"/>
                </a:cxn>
                <a:cxn ang="0">
                  <a:pos x="1230" y="1151"/>
                </a:cxn>
                <a:cxn ang="0">
                  <a:pos x="926" y="1171"/>
                </a:cxn>
                <a:cxn ang="0">
                  <a:pos x="351" y="1128"/>
                </a:cxn>
                <a:cxn ang="0">
                  <a:pos x="678" y="1137"/>
                </a:cxn>
                <a:cxn ang="0">
                  <a:pos x="1085" y="1127"/>
                </a:cxn>
                <a:cxn ang="0">
                  <a:pos x="1210" y="1119"/>
                </a:cxn>
                <a:cxn ang="0">
                  <a:pos x="1307" y="1087"/>
                </a:cxn>
                <a:cxn ang="0">
                  <a:pos x="1347" y="1018"/>
                </a:cxn>
                <a:cxn ang="0">
                  <a:pos x="1356" y="934"/>
                </a:cxn>
                <a:cxn ang="0">
                  <a:pos x="1356" y="895"/>
                </a:cxn>
                <a:cxn ang="0">
                  <a:pos x="1352" y="598"/>
                </a:cxn>
                <a:cxn ang="0">
                  <a:pos x="1351" y="312"/>
                </a:cxn>
                <a:cxn ang="0">
                  <a:pos x="1336" y="236"/>
                </a:cxn>
                <a:cxn ang="0">
                  <a:pos x="1326" y="218"/>
                </a:cxn>
                <a:cxn ang="0">
                  <a:pos x="1212" y="118"/>
                </a:cxn>
                <a:cxn ang="0">
                  <a:pos x="1141" y="68"/>
                </a:cxn>
                <a:cxn ang="0">
                  <a:pos x="1073" y="40"/>
                </a:cxn>
                <a:cxn ang="0">
                  <a:pos x="905" y="40"/>
                </a:cxn>
                <a:cxn ang="0">
                  <a:pos x="773" y="43"/>
                </a:cxn>
                <a:cxn ang="0">
                  <a:pos x="686" y="46"/>
                </a:cxn>
                <a:cxn ang="0">
                  <a:pos x="436" y="37"/>
                </a:cxn>
                <a:cxn ang="0">
                  <a:pos x="132" y="40"/>
                </a:cxn>
                <a:cxn ang="0">
                  <a:pos x="89" y="59"/>
                </a:cxn>
                <a:cxn ang="0">
                  <a:pos x="56" y="145"/>
                </a:cxn>
                <a:cxn ang="0">
                  <a:pos x="58" y="358"/>
                </a:cxn>
                <a:cxn ang="0">
                  <a:pos x="57" y="617"/>
                </a:cxn>
                <a:cxn ang="0">
                  <a:pos x="52" y="787"/>
                </a:cxn>
                <a:cxn ang="0">
                  <a:pos x="41" y="914"/>
                </a:cxn>
                <a:cxn ang="0">
                  <a:pos x="36" y="942"/>
                </a:cxn>
                <a:cxn ang="0">
                  <a:pos x="52" y="1040"/>
                </a:cxn>
                <a:cxn ang="0">
                  <a:pos x="111" y="1092"/>
                </a:cxn>
                <a:cxn ang="0">
                  <a:pos x="198" y="1125"/>
                </a:cxn>
              </a:cxnLst>
              <a:rect l="0" t="0" r="r" b="b"/>
              <a:pathLst>
                <a:path w="1399" h="1173">
                  <a:moveTo>
                    <a:pt x="678" y="1173"/>
                  </a:moveTo>
                  <a:lnTo>
                    <a:pt x="678" y="1173"/>
                  </a:lnTo>
                  <a:lnTo>
                    <a:pt x="616" y="1172"/>
                  </a:lnTo>
                  <a:lnTo>
                    <a:pt x="554" y="1171"/>
                  </a:lnTo>
                  <a:lnTo>
                    <a:pt x="554" y="1171"/>
                  </a:lnTo>
                  <a:lnTo>
                    <a:pt x="493" y="1169"/>
                  </a:lnTo>
                  <a:lnTo>
                    <a:pt x="431" y="1168"/>
                  </a:lnTo>
                  <a:lnTo>
                    <a:pt x="431" y="1168"/>
                  </a:lnTo>
                  <a:lnTo>
                    <a:pt x="375" y="1168"/>
                  </a:lnTo>
                  <a:lnTo>
                    <a:pt x="319" y="1168"/>
                  </a:lnTo>
                  <a:lnTo>
                    <a:pt x="266" y="1166"/>
                  </a:lnTo>
                  <a:lnTo>
                    <a:pt x="213" y="1163"/>
                  </a:lnTo>
                  <a:lnTo>
                    <a:pt x="213" y="1163"/>
                  </a:lnTo>
                  <a:lnTo>
                    <a:pt x="198" y="1161"/>
                  </a:lnTo>
                  <a:lnTo>
                    <a:pt x="186" y="1159"/>
                  </a:lnTo>
                  <a:lnTo>
                    <a:pt x="173" y="1157"/>
                  </a:lnTo>
                  <a:lnTo>
                    <a:pt x="160" y="1154"/>
                  </a:lnTo>
                  <a:lnTo>
                    <a:pt x="149" y="1150"/>
                  </a:lnTo>
                  <a:lnTo>
                    <a:pt x="136" y="1146"/>
                  </a:lnTo>
                  <a:lnTo>
                    <a:pt x="125" y="1140"/>
                  </a:lnTo>
                  <a:lnTo>
                    <a:pt x="114" y="1134"/>
                  </a:lnTo>
                  <a:lnTo>
                    <a:pt x="114" y="1134"/>
                  </a:lnTo>
                  <a:lnTo>
                    <a:pt x="93" y="1124"/>
                  </a:lnTo>
                  <a:lnTo>
                    <a:pt x="93" y="1124"/>
                  </a:lnTo>
                  <a:lnTo>
                    <a:pt x="78" y="1117"/>
                  </a:lnTo>
                  <a:lnTo>
                    <a:pt x="63" y="1108"/>
                  </a:lnTo>
                  <a:lnTo>
                    <a:pt x="50" y="1099"/>
                  </a:lnTo>
                  <a:lnTo>
                    <a:pt x="43" y="1094"/>
                  </a:lnTo>
                  <a:lnTo>
                    <a:pt x="38" y="1088"/>
                  </a:lnTo>
                  <a:lnTo>
                    <a:pt x="38" y="1088"/>
                  </a:lnTo>
                  <a:lnTo>
                    <a:pt x="31" y="1079"/>
                  </a:lnTo>
                  <a:lnTo>
                    <a:pt x="25" y="1070"/>
                  </a:lnTo>
                  <a:lnTo>
                    <a:pt x="20" y="1062"/>
                  </a:lnTo>
                  <a:lnTo>
                    <a:pt x="16" y="1053"/>
                  </a:lnTo>
                  <a:lnTo>
                    <a:pt x="11" y="1044"/>
                  </a:lnTo>
                  <a:lnTo>
                    <a:pt x="8" y="1035"/>
                  </a:lnTo>
                  <a:lnTo>
                    <a:pt x="4" y="1017"/>
                  </a:lnTo>
                  <a:lnTo>
                    <a:pt x="1" y="999"/>
                  </a:lnTo>
                  <a:lnTo>
                    <a:pt x="0" y="979"/>
                  </a:lnTo>
                  <a:lnTo>
                    <a:pt x="0" y="960"/>
                  </a:lnTo>
                  <a:lnTo>
                    <a:pt x="0" y="938"/>
                  </a:lnTo>
                  <a:lnTo>
                    <a:pt x="0" y="938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1" y="908"/>
                  </a:lnTo>
                  <a:lnTo>
                    <a:pt x="4" y="903"/>
                  </a:lnTo>
                  <a:lnTo>
                    <a:pt x="5" y="901"/>
                  </a:lnTo>
                  <a:lnTo>
                    <a:pt x="5" y="899"/>
                  </a:lnTo>
                  <a:lnTo>
                    <a:pt x="5" y="899"/>
                  </a:lnTo>
                  <a:lnTo>
                    <a:pt x="8" y="852"/>
                  </a:lnTo>
                  <a:lnTo>
                    <a:pt x="13" y="806"/>
                  </a:lnTo>
                  <a:lnTo>
                    <a:pt x="13" y="806"/>
                  </a:lnTo>
                  <a:lnTo>
                    <a:pt x="17" y="744"/>
                  </a:lnTo>
                  <a:lnTo>
                    <a:pt x="19" y="713"/>
                  </a:lnTo>
                  <a:lnTo>
                    <a:pt x="19" y="682"/>
                  </a:lnTo>
                  <a:lnTo>
                    <a:pt x="19" y="682"/>
                  </a:lnTo>
                  <a:lnTo>
                    <a:pt x="20" y="592"/>
                  </a:lnTo>
                  <a:lnTo>
                    <a:pt x="22" y="503"/>
                  </a:lnTo>
                  <a:lnTo>
                    <a:pt x="22" y="503"/>
                  </a:lnTo>
                  <a:lnTo>
                    <a:pt x="24" y="372"/>
                  </a:lnTo>
                  <a:lnTo>
                    <a:pt x="24" y="372"/>
                  </a:lnTo>
                  <a:lnTo>
                    <a:pt x="23" y="33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61"/>
                  </a:lnTo>
                  <a:lnTo>
                    <a:pt x="17" y="225"/>
                  </a:lnTo>
                  <a:lnTo>
                    <a:pt x="17" y="189"/>
                  </a:lnTo>
                  <a:lnTo>
                    <a:pt x="17" y="171"/>
                  </a:lnTo>
                  <a:lnTo>
                    <a:pt x="19" y="154"/>
                  </a:lnTo>
                  <a:lnTo>
                    <a:pt x="20" y="136"/>
                  </a:lnTo>
                  <a:lnTo>
                    <a:pt x="23" y="120"/>
                  </a:lnTo>
                  <a:lnTo>
                    <a:pt x="26" y="103"/>
                  </a:lnTo>
                  <a:lnTo>
                    <a:pt x="30" y="88"/>
                  </a:lnTo>
                  <a:lnTo>
                    <a:pt x="36" y="73"/>
                  </a:lnTo>
                  <a:lnTo>
                    <a:pt x="42" y="60"/>
                  </a:lnTo>
                  <a:lnTo>
                    <a:pt x="51" y="48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68" y="28"/>
                  </a:lnTo>
                  <a:lnTo>
                    <a:pt x="78" y="21"/>
                  </a:lnTo>
                  <a:lnTo>
                    <a:pt x="88" y="14"/>
                  </a:lnTo>
                  <a:lnTo>
                    <a:pt x="98" y="9"/>
                  </a:lnTo>
                  <a:lnTo>
                    <a:pt x="111" y="5"/>
                  </a:lnTo>
                  <a:lnTo>
                    <a:pt x="123" y="2"/>
                  </a:lnTo>
                  <a:lnTo>
                    <a:pt x="136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458" y="3"/>
                  </a:lnTo>
                  <a:lnTo>
                    <a:pt x="458" y="3"/>
                  </a:lnTo>
                  <a:lnTo>
                    <a:pt x="529" y="3"/>
                  </a:lnTo>
                  <a:lnTo>
                    <a:pt x="529" y="3"/>
                  </a:lnTo>
                  <a:lnTo>
                    <a:pt x="580" y="3"/>
                  </a:lnTo>
                  <a:lnTo>
                    <a:pt x="624" y="6"/>
                  </a:lnTo>
                  <a:lnTo>
                    <a:pt x="624" y="6"/>
                  </a:lnTo>
                  <a:lnTo>
                    <a:pt x="648" y="8"/>
                  </a:lnTo>
                  <a:lnTo>
                    <a:pt x="648" y="8"/>
                  </a:lnTo>
                  <a:lnTo>
                    <a:pt x="678" y="11"/>
                  </a:lnTo>
                  <a:lnTo>
                    <a:pt x="692" y="12"/>
                  </a:lnTo>
                  <a:lnTo>
                    <a:pt x="708" y="12"/>
                  </a:lnTo>
                  <a:lnTo>
                    <a:pt x="708" y="12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62" y="7"/>
                  </a:lnTo>
                  <a:lnTo>
                    <a:pt x="762" y="7"/>
                  </a:lnTo>
                  <a:lnTo>
                    <a:pt x="793" y="4"/>
                  </a:lnTo>
                  <a:lnTo>
                    <a:pt x="809" y="3"/>
                  </a:lnTo>
                  <a:lnTo>
                    <a:pt x="825" y="2"/>
                  </a:lnTo>
                  <a:lnTo>
                    <a:pt x="825" y="2"/>
                  </a:lnTo>
                  <a:lnTo>
                    <a:pt x="837" y="3"/>
                  </a:lnTo>
                  <a:lnTo>
                    <a:pt x="837" y="3"/>
                  </a:lnTo>
                  <a:lnTo>
                    <a:pt x="887" y="4"/>
                  </a:lnTo>
                  <a:lnTo>
                    <a:pt x="946" y="5"/>
                  </a:lnTo>
                  <a:lnTo>
                    <a:pt x="946" y="5"/>
                  </a:lnTo>
                  <a:lnTo>
                    <a:pt x="1009" y="4"/>
                  </a:lnTo>
                  <a:lnTo>
                    <a:pt x="1009" y="4"/>
                  </a:lnTo>
                  <a:lnTo>
                    <a:pt x="1071" y="4"/>
                  </a:lnTo>
                  <a:lnTo>
                    <a:pt x="1072" y="4"/>
                  </a:lnTo>
                  <a:lnTo>
                    <a:pt x="1072" y="4"/>
                  </a:lnTo>
                  <a:lnTo>
                    <a:pt x="1075" y="4"/>
                  </a:lnTo>
                  <a:lnTo>
                    <a:pt x="1075" y="4"/>
                  </a:lnTo>
                  <a:lnTo>
                    <a:pt x="1085" y="5"/>
                  </a:lnTo>
                  <a:lnTo>
                    <a:pt x="1094" y="6"/>
                  </a:lnTo>
                  <a:lnTo>
                    <a:pt x="1103" y="8"/>
                  </a:lnTo>
                  <a:lnTo>
                    <a:pt x="1113" y="10"/>
                  </a:lnTo>
                  <a:lnTo>
                    <a:pt x="1130" y="18"/>
                  </a:lnTo>
                  <a:lnTo>
                    <a:pt x="1149" y="27"/>
                  </a:lnTo>
                  <a:lnTo>
                    <a:pt x="1165" y="38"/>
                  </a:lnTo>
                  <a:lnTo>
                    <a:pt x="1183" y="50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30" y="87"/>
                  </a:lnTo>
                  <a:lnTo>
                    <a:pt x="1230" y="87"/>
                  </a:lnTo>
                  <a:lnTo>
                    <a:pt x="1264" y="114"/>
                  </a:lnTo>
                  <a:lnTo>
                    <a:pt x="1298" y="144"/>
                  </a:lnTo>
                  <a:lnTo>
                    <a:pt x="1333" y="175"/>
                  </a:lnTo>
                  <a:lnTo>
                    <a:pt x="1368" y="209"/>
                  </a:lnTo>
                  <a:lnTo>
                    <a:pt x="1368" y="209"/>
                  </a:lnTo>
                  <a:lnTo>
                    <a:pt x="1371" y="213"/>
                  </a:lnTo>
                  <a:lnTo>
                    <a:pt x="1373" y="217"/>
                  </a:lnTo>
                  <a:lnTo>
                    <a:pt x="1373" y="221"/>
                  </a:lnTo>
                  <a:lnTo>
                    <a:pt x="1373" y="224"/>
                  </a:lnTo>
                  <a:lnTo>
                    <a:pt x="1373" y="226"/>
                  </a:lnTo>
                  <a:lnTo>
                    <a:pt x="1374" y="227"/>
                  </a:lnTo>
                  <a:lnTo>
                    <a:pt x="1374" y="227"/>
                  </a:lnTo>
                  <a:lnTo>
                    <a:pt x="1378" y="239"/>
                  </a:lnTo>
                  <a:lnTo>
                    <a:pt x="1382" y="251"/>
                  </a:lnTo>
                  <a:lnTo>
                    <a:pt x="1385" y="262"/>
                  </a:lnTo>
                  <a:lnTo>
                    <a:pt x="1387" y="275"/>
                  </a:lnTo>
                  <a:lnTo>
                    <a:pt x="1389" y="296"/>
                  </a:lnTo>
                  <a:lnTo>
                    <a:pt x="1389" y="312"/>
                  </a:lnTo>
                  <a:lnTo>
                    <a:pt x="1389" y="312"/>
                  </a:lnTo>
                  <a:lnTo>
                    <a:pt x="1388" y="406"/>
                  </a:lnTo>
                  <a:lnTo>
                    <a:pt x="1388" y="406"/>
                  </a:lnTo>
                  <a:lnTo>
                    <a:pt x="1387" y="528"/>
                  </a:lnTo>
                  <a:lnTo>
                    <a:pt x="1387" y="528"/>
                  </a:lnTo>
                  <a:lnTo>
                    <a:pt x="1388" y="588"/>
                  </a:lnTo>
                  <a:lnTo>
                    <a:pt x="1389" y="647"/>
                  </a:lnTo>
                  <a:lnTo>
                    <a:pt x="1389" y="647"/>
                  </a:lnTo>
                  <a:lnTo>
                    <a:pt x="1391" y="700"/>
                  </a:lnTo>
                  <a:lnTo>
                    <a:pt x="1392" y="754"/>
                  </a:lnTo>
                  <a:lnTo>
                    <a:pt x="1392" y="754"/>
                  </a:lnTo>
                  <a:lnTo>
                    <a:pt x="1392" y="827"/>
                  </a:lnTo>
                  <a:lnTo>
                    <a:pt x="1392" y="850"/>
                  </a:lnTo>
                  <a:lnTo>
                    <a:pt x="1392" y="850"/>
                  </a:lnTo>
                  <a:lnTo>
                    <a:pt x="1391" y="868"/>
                  </a:lnTo>
                  <a:lnTo>
                    <a:pt x="1391" y="868"/>
                  </a:lnTo>
                  <a:lnTo>
                    <a:pt x="1389" y="888"/>
                  </a:lnTo>
                  <a:lnTo>
                    <a:pt x="1389" y="905"/>
                  </a:lnTo>
                  <a:lnTo>
                    <a:pt x="1389" y="912"/>
                  </a:lnTo>
                  <a:lnTo>
                    <a:pt x="1390" y="918"/>
                  </a:lnTo>
                  <a:lnTo>
                    <a:pt x="1392" y="924"/>
                  </a:lnTo>
                  <a:lnTo>
                    <a:pt x="1395" y="929"/>
                  </a:lnTo>
                  <a:lnTo>
                    <a:pt x="1395" y="929"/>
                  </a:lnTo>
                  <a:lnTo>
                    <a:pt x="1397" y="932"/>
                  </a:lnTo>
                  <a:lnTo>
                    <a:pt x="1398" y="935"/>
                  </a:lnTo>
                  <a:lnTo>
                    <a:pt x="1399" y="938"/>
                  </a:lnTo>
                  <a:lnTo>
                    <a:pt x="1398" y="940"/>
                  </a:lnTo>
                  <a:lnTo>
                    <a:pt x="1397" y="944"/>
                  </a:lnTo>
                  <a:lnTo>
                    <a:pt x="1394" y="947"/>
                  </a:lnTo>
                  <a:lnTo>
                    <a:pt x="1392" y="949"/>
                  </a:lnTo>
                  <a:lnTo>
                    <a:pt x="1392" y="951"/>
                  </a:lnTo>
                  <a:lnTo>
                    <a:pt x="1392" y="951"/>
                  </a:lnTo>
                  <a:lnTo>
                    <a:pt x="1391" y="970"/>
                  </a:lnTo>
                  <a:lnTo>
                    <a:pt x="1390" y="990"/>
                  </a:lnTo>
                  <a:lnTo>
                    <a:pt x="1388" y="1009"/>
                  </a:lnTo>
                  <a:lnTo>
                    <a:pt x="1384" y="1028"/>
                  </a:lnTo>
                  <a:lnTo>
                    <a:pt x="1379" y="1046"/>
                  </a:lnTo>
                  <a:lnTo>
                    <a:pt x="1376" y="1056"/>
                  </a:lnTo>
                  <a:lnTo>
                    <a:pt x="1372" y="1065"/>
                  </a:lnTo>
                  <a:lnTo>
                    <a:pt x="1367" y="1073"/>
                  </a:lnTo>
                  <a:lnTo>
                    <a:pt x="1361" y="1081"/>
                  </a:lnTo>
                  <a:lnTo>
                    <a:pt x="1355" y="1090"/>
                  </a:lnTo>
                  <a:lnTo>
                    <a:pt x="1349" y="1097"/>
                  </a:lnTo>
                  <a:lnTo>
                    <a:pt x="1349" y="1097"/>
                  </a:lnTo>
                  <a:lnTo>
                    <a:pt x="1341" y="1105"/>
                  </a:lnTo>
                  <a:lnTo>
                    <a:pt x="1333" y="1111"/>
                  </a:lnTo>
                  <a:lnTo>
                    <a:pt x="1323" y="1119"/>
                  </a:lnTo>
                  <a:lnTo>
                    <a:pt x="1315" y="1124"/>
                  </a:lnTo>
                  <a:lnTo>
                    <a:pt x="1305" y="1129"/>
                  </a:lnTo>
                  <a:lnTo>
                    <a:pt x="1295" y="1133"/>
                  </a:lnTo>
                  <a:lnTo>
                    <a:pt x="1275" y="1140"/>
                  </a:lnTo>
                  <a:lnTo>
                    <a:pt x="1253" y="1147"/>
                  </a:lnTo>
                  <a:lnTo>
                    <a:pt x="1230" y="1151"/>
                  </a:lnTo>
                  <a:lnTo>
                    <a:pt x="1208" y="1154"/>
                  </a:lnTo>
                  <a:lnTo>
                    <a:pt x="1184" y="1156"/>
                  </a:lnTo>
                  <a:lnTo>
                    <a:pt x="1184" y="1156"/>
                  </a:lnTo>
                  <a:lnTo>
                    <a:pt x="1120" y="1162"/>
                  </a:lnTo>
                  <a:lnTo>
                    <a:pt x="1055" y="1166"/>
                  </a:lnTo>
                  <a:lnTo>
                    <a:pt x="991" y="1169"/>
                  </a:lnTo>
                  <a:lnTo>
                    <a:pt x="926" y="1171"/>
                  </a:lnTo>
                  <a:lnTo>
                    <a:pt x="862" y="1172"/>
                  </a:lnTo>
                  <a:lnTo>
                    <a:pt x="800" y="1173"/>
                  </a:lnTo>
                  <a:lnTo>
                    <a:pt x="678" y="1173"/>
                  </a:lnTo>
                  <a:lnTo>
                    <a:pt x="678" y="1173"/>
                  </a:lnTo>
                  <a:close/>
                  <a:moveTo>
                    <a:pt x="305" y="1128"/>
                  </a:moveTo>
                  <a:lnTo>
                    <a:pt x="305" y="1128"/>
                  </a:lnTo>
                  <a:lnTo>
                    <a:pt x="351" y="1128"/>
                  </a:lnTo>
                  <a:lnTo>
                    <a:pt x="398" y="1129"/>
                  </a:lnTo>
                  <a:lnTo>
                    <a:pt x="491" y="1133"/>
                  </a:lnTo>
                  <a:lnTo>
                    <a:pt x="491" y="1133"/>
                  </a:lnTo>
                  <a:lnTo>
                    <a:pt x="584" y="1136"/>
                  </a:lnTo>
                  <a:lnTo>
                    <a:pt x="630" y="1137"/>
                  </a:lnTo>
                  <a:lnTo>
                    <a:pt x="678" y="1137"/>
                  </a:lnTo>
                  <a:lnTo>
                    <a:pt x="678" y="1137"/>
                  </a:lnTo>
                  <a:lnTo>
                    <a:pt x="780" y="1137"/>
                  </a:lnTo>
                  <a:lnTo>
                    <a:pt x="780" y="1137"/>
                  </a:lnTo>
                  <a:lnTo>
                    <a:pt x="851" y="1137"/>
                  </a:lnTo>
                  <a:lnTo>
                    <a:pt x="928" y="1136"/>
                  </a:lnTo>
                  <a:lnTo>
                    <a:pt x="1006" y="1133"/>
                  </a:lnTo>
                  <a:lnTo>
                    <a:pt x="1045" y="1130"/>
                  </a:lnTo>
                  <a:lnTo>
                    <a:pt x="1085" y="1127"/>
                  </a:lnTo>
                  <a:lnTo>
                    <a:pt x="1085" y="1127"/>
                  </a:lnTo>
                  <a:lnTo>
                    <a:pt x="1110" y="1126"/>
                  </a:lnTo>
                  <a:lnTo>
                    <a:pt x="1137" y="1124"/>
                  </a:lnTo>
                  <a:lnTo>
                    <a:pt x="1137" y="1124"/>
                  </a:lnTo>
                  <a:lnTo>
                    <a:pt x="1173" y="1123"/>
                  </a:lnTo>
                  <a:lnTo>
                    <a:pt x="1192" y="1121"/>
                  </a:lnTo>
                  <a:lnTo>
                    <a:pt x="1210" y="1119"/>
                  </a:lnTo>
                  <a:lnTo>
                    <a:pt x="1227" y="1117"/>
                  </a:lnTo>
                  <a:lnTo>
                    <a:pt x="1245" y="1112"/>
                  </a:lnTo>
                  <a:lnTo>
                    <a:pt x="1262" y="1108"/>
                  </a:lnTo>
                  <a:lnTo>
                    <a:pt x="1279" y="1102"/>
                  </a:lnTo>
                  <a:lnTo>
                    <a:pt x="1279" y="1102"/>
                  </a:lnTo>
                  <a:lnTo>
                    <a:pt x="1293" y="1095"/>
                  </a:lnTo>
                  <a:lnTo>
                    <a:pt x="1307" y="1087"/>
                  </a:lnTo>
                  <a:lnTo>
                    <a:pt x="1318" y="1078"/>
                  </a:lnTo>
                  <a:lnTo>
                    <a:pt x="1327" y="1068"/>
                  </a:lnTo>
                  <a:lnTo>
                    <a:pt x="1335" y="1058"/>
                  </a:lnTo>
                  <a:lnTo>
                    <a:pt x="1341" y="1045"/>
                  </a:lnTo>
                  <a:lnTo>
                    <a:pt x="1345" y="1033"/>
                  </a:lnTo>
                  <a:lnTo>
                    <a:pt x="1347" y="1018"/>
                  </a:lnTo>
                  <a:lnTo>
                    <a:pt x="1347" y="1018"/>
                  </a:lnTo>
                  <a:lnTo>
                    <a:pt x="1351" y="993"/>
                  </a:lnTo>
                  <a:lnTo>
                    <a:pt x="1351" y="993"/>
                  </a:lnTo>
                  <a:lnTo>
                    <a:pt x="1354" y="966"/>
                  </a:lnTo>
                  <a:lnTo>
                    <a:pt x="1355" y="951"/>
                  </a:lnTo>
                  <a:lnTo>
                    <a:pt x="1356" y="938"/>
                  </a:lnTo>
                  <a:lnTo>
                    <a:pt x="1356" y="938"/>
                  </a:lnTo>
                  <a:lnTo>
                    <a:pt x="1356" y="934"/>
                  </a:lnTo>
                  <a:lnTo>
                    <a:pt x="1356" y="933"/>
                  </a:lnTo>
                  <a:lnTo>
                    <a:pt x="1356" y="932"/>
                  </a:lnTo>
                  <a:lnTo>
                    <a:pt x="1356" y="932"/>
                  </a:lnTo>
                  <a:lnTo>
                    <a:pt x="1355" y="919"/>
                  </a:lnTo>
                  <a:lnTo>
                    <a:pt x="1356" y="907"/>
                  </a:lnTo>
                  <a:lnTo>
                    <a:pt x="1356" y="907"/>
                  </a:lnTo>
                  <a:lnTo>
                    <a:pt x="1356" y="895"/>
                  </a:lnTo>
                  <a:lnTo>
                    <a:pt x="1356" y="804"/>
                  </a:lnTo>
                  <a:lnTo>
                    <a:pt x="1356" y="804"/>
                  </a:lnTo>
                  <a:lnTo>
                    <a:pt x="1355" y="743"/>
                  </a:lnTo>
                  <a:lnTo>
                    <a:pt x="1354" y="683"/>
                  </a:lnTo>
                  <a:lnTo>
                    <a:pt x="1354" y="683"/>
                  </a:lnTo>
                  <a:lnTo>
                    <a:pt x="1352" y="598"/>
                  </a:lnTo>
                  <a:lnTo>
                    <a:pt x="1352" y="598"/>
                  </a:lnTo>
                  <a:lnTo>
                    <a:pt x="1351" y="492"/>
                  </a:lnTo>
                  <a:lnTo>
                    <a:pt x="1351" y="437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2" y="348"/>
                  </a:lnTo>
                  <a:lnTo>
                    <a:pt x="1351" y="330"/>
                  </a:lnTo>
                  <a:lnTo>
                    <a:pt x="1351" y="312"/>
                  </a:lnTo>
                  <a:lnTo>
                    <a:pt x="1349" y="294"/>
                  </a:lnTo>
                  <a:lnTo>
                    <a:pt x="1347" y="276"/>
                  </a:lnTo>
                  <a:lnTo>
                    <a:pt x="1343" y="257"/>
                  </a:lnTo>
                  <a:lnTo>
                    <a:pt x="1338" y="239"/>
                  </a:lnTo>
                  <a:lnTo>
                    <a:pt x="1338" y="238"/>
                  </a:lnTo>
                  <a:lnTo>
                    <a:pt x="1336" y="236"/>
                  </a:lnTo>
                  <a:lnTo>
                    <a:pt x="1336" y="236"/>
                  </a:lnTo>
                  <a:lnTo>
                    <a:pt x="1333" y="233"/>
                  </a:lnTo>
                  <a:lnTo>
                    <a:pt x="1331" y="230"/>
                  </a:lnTo>
                  <a:lnTo>
                    <a:pt x="1328" y="226"/>
                  </a:lnTo>
                  <a:lnTo>
                    <a:pt x="1327" y="222"/>
                  </a:lnTo>
                  <a:lnTo>
                    <a:pt x="1327" y="220"/>
                  </a:lnTo>
                  <a:lnTo>
                    <a:pt x="1326" y="218"/>
                  </a:lnTo>
                  <a:lnTo>
                    <a:pt x="1326" y="218"/>
                  </a:lnTo>
                  <a:lnTo>
                    <a:pt x="1302" y="196"/>
                  </a:lnTo>
                  <a:lnTo>
                    <a:pt x="1277" y="176"/>
                  </a:lnTo>
                  <a:lnTo>
                    <a:pt x="1277" y="176"/>
                  </a:lnTo>
                  <a:lnTo>
                    <a:pt x="1248" y="151"/>
                  </a:lnTo>
                  <a:lnTo>
                    <a:pt x="1219" y="125"/>
                  </a:lnTo>
                  <a:lnTo>
                    <a:pt x="1219" y="125"/>
                  </a:lnTo>
                  <a:lnTo>
                    <a:pt x="1212" y="118"/>
                  </a:lnTo>
                  <a:lnTo>
                    <a:pt x="1202" y="112"/>
                  </a:lnTo>
                  <a:lnTo>
                    <a:pt x="1186" y="101"/>
                  </a:lnTo>
                  <a:lnTo>
                    <a:pt x="1186" y="101"/>
                  </a:lnTo>
                  <a:lnTo>
                    <a:pt x="1170" y="92"/>
                  </a:lnTo>
                  <a:lnTo>
                    <a:pt x="1157" y="83"/>
                  </a:lnTo>
                  <a:lnTo>
                    <a:pt x="1157" y="83"/>
                  </a:lnTo>
                  <a:lnTo>
                    <a:pt x="1141" y="68"/>
                  </a:lnTo>
                  <a:lnTo>
                    <a:pt x="1132" y="62"/>
                  </a:lnTo>
                  <a:lnTo>
                    <a:pt x="1122" y="55"/>
                  </a:lnTo>
                  <a:lnTo>
                    <a:pt x="1110" y="50"/>
                  </a:lnTo>
                  <a:lnTo>
                    <a:pt x="1100" y="44"/>
                  </a:lnTo>
                  <a:lnTo>
                    <a:pt x="1088" y="41"/>
                  </a:lnTo>
                  <a:lnTo>
                    <a:pt x="1075" y="40"/>
                  </a:lnTo>
                  <a:lnTo>
                    <a:pt x="1073" y="40"/>
                  </a:lnTo>
                  <a:lnTo>
                    <a:pt x="1071" y="40"/>
                  </a:lnTo>
                  <a:lnTo>
                    <a:pt x="1071" y="40"/>
                  </a:lnTo>
                  <a:lnTo>
                    <a:pt x="1018" y="40"/>
                  </a:lnTo>
                  <a:lnTo>
                    <a:pt x="1018" y="40"/>
                  </a:lnTo>
                  <a:lnTo>
                    <a:pt x="965" y="40"/>
                  </a:lnTo>
                  <a:lnTo>
                    <a:pt x="965" y="40"/>
                  </a:lnTo>
                  <a:lnTo>
                    <a:pt x="905" y="40"/>
                  </a:lnTo>
                  <a:lnTo>
                    <a:pt x="837" y="39"/>
                  </a:lnTo>
                  <a:lnTo>
                    <a:pt x="837" y="39"/>
                  </a:lnTo>
                  <a:lnTo>
                    <a:pt x="830" y="38"/>
                  </a:lnTo>
                  <a:lnTo>
                    <a:pt x="830" y="38"/>
                  </a:lnTo>
                  <a:lnTo>
                    <a:pt x="815" y="39"/>
                  </a:lnTo>
                  <a:lnTo>
                    <a:pt x="801" y="40"/>
                  </a:lnTo>
                  <a:lnTo>
                    <a:pt x="773" y="43"/>
                  </a:lnTo>
                  <a:lnTo>
                    <a:pt x="773" y="43"/>
                  </a:lnTo>
                  <a:lnTo>
                    <a:pt x="752" y="45"/>
                  </a:lnTo>
                  <a:lnTo>
                    <a:pt x="730" y="48"/>
                  </a:lnTo>
                  <a:lnTo>
                    <a:pt x="730" y="48"/>
                  </a:lnTo>
                  <a:lnTo>
                    <a:pt x="715" y="48"/>
                  </a:lnTo>
                  <a:lnTo>
                    <a:pt x="715" y="48"/>
                  </a:lnTo>
                  <a:lnTo>
                    <a:pt x="686" y="46"/>
                  </a:lnTo>
                  <a:lnTo>
                    <a:pt x="658" y="44"/>
                  </a:lnTo>
                  <a:lnTo>
                    <a:pt x="658" y="44"/>
                  </a:lnTo>
                  <a:lnTo>
                    <a:pt x="624" y="42"/>
                  </a:lnTo>
                  <a:lnTo>
                    <a:pt x="624" y="42"/>
                  </a:lnTo>
                  <a:lnTo>
                    <a:pt x="582" y="40"/>
                  </a:lnTo>
                  <a:lnTo>
                    <a:pt x="536" y="38"/>
                  </a:lnTo>
                  <a:lnTo>
                    <a:pt x="436" y="37"/>
                  </a:lnTo>
                  <a:lnTo>
                    <a:pt x="436" y="37"/>
                  </a:lnTo>
                  <a:lnTo>
                    <a:pt x="360" y="38"/>
                  </a:lnTo>
                  <a:lnTo>
                    <a:pt x="283" y="39"/>
                  </a:lnTo>
                  <a:lnTo>
                    <a:pt x="283" y="39"/>
                  </a:lnTo>
                  <a:lnTo>
                    <a:pt x="208" y="40"/>
                  </a:lnTo>
                  <a:lnTo>
                    <a:pt x="132" y="40"/>
                  </a:lnTo>
                  <a:lnTo>
                    <a:pt x="132" y="40"/>
                  </a:lnTo>
                  <a:lnTo>
                    <a:pt x="127" y="39"/>
                  </a:lnTo>
                  <a:lnTo>
                    <a:pt x="125" y="39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1" y="44"/>
                  </a:lnTo>
                  <a:lnTo>
                    <a:pt x="99" y="51"/>
                  </a:lnTo>
                  <a:lnTo>
                    <a:pt x="89" y="59"/>
                  </a:lnTo>
                  <a:lnTo>
                    <a:pt x="81" y="68"/>
                  </a:lnTo>
                  <a:lnTo>
                    <a:pt x="73" y="80"/>
                  </a:lnTo>
                  <a:lnTo>
                    <a:pt x="68" y="91"/>
                  </a:lnTo>
                  <a:lnTo>
                    <a:pt x="64" y="103"/>
                  </a:lnTo>
                  <a:lnTo>
                    <a:pt x="60" y="117"/>
                  </a:lnTo>
                  <a:lnTo>
                    <a:pt x="58" y="131"/>
                  </a:lnTo>
                  <a:lnTo>
                    <a:pt x="56" y="145"/>
                  </a:lnTo>
                  <a:lnTo>
                    <a:pt x="55" y="174"/>
                  </a:lnTo>
                  <a:lnTo>
                    <a:pt x="55" y="201"/>
                  </a:lnTo>
                  <a:lnTo>
                    <a:pt x="56" y="228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8" y="300"/>
                  </a:lnTo>
                  <a:lnTo>
                    <a:pt x="58" y="358"/>
                  </a:lnTo>
                  <a:lnTo>
                    <a:pt x="57" y="416"/>
                  </a:lnTo>
                  <a:lnTo>
                    <a:pt x="56" y="476"/>
                  </a:lnTo>
                  <a:lnTo>
                    <a:pt x="56" y="476"/>
                  </a:lnTo>
                  <a:lnTo>
                    <a:pt x="56" y="527"/>
                  </a:lnTo>
                  <a:lnTo>
                    <a:pt x="56" y="577"/>
                  </a:lnTo>
                  <a:lnTo>
                    <a:pt x="56" y="577"/>
                  </a:lnTo>
                  <a:lnTo>
                    <a:pt x="57" y="617"/>
                  </a:lnTo>
                  <a:lnTo>
                    <a:pt x="57" y="655"/>
                  </a:lnTo>
                  <a:lnTo>
                    <a:pt x="56" y="694"/>
                  </a:lnTo>
                  <a:lnTo>
                    <a:pt x="54" y="733"/>
                  </a:lnTo>
                  <a:lnTo>
                    <a:pt x="54" y="733"/>
                  </a:lnTo>
                  <a:lnTo>
                    <a:pt x="53" y="760"/>
                  </a:lnTo>
                  <a:lnTo>
                    <a:pt x="52" y="787"/>
                  </a:lnTo>
                  <a:lnTo>
                    <a:pt x="52" y="787"/>
                  </a:lnTo>
                  <a:lnTo>
                    <a:pt x="51" y="814"/>
                  </a:lnTo>
                  <a:lnTo>
                    <a:pt x="50" y="840"/>
                  </a:lnTo>
                  <a:lnTo>
                    <a:pt x="50" y="840"/>
                  </a:lnTo>
                  <a:lnTo>
                    <a:pt x="46" y="873"/>
                  </a:lnTo>
                  <a:lnTo>
                    <a:pt x="46" y="873"/>
                  </a:lnTo>
                  <a:lnTo>
                    <a:pt x="42" y="900"/>
                  </a:lnTo>
                  <a:lnTo>
                    <a:pt x="41" y="914"/>
                  </a:lnTo>
                  <a:lnTo>
                    <a:pt x="41" y="928"/>
                  </a:lnTo>
                  <a:lnTo>
                    <a:pt x="41" y="928"/>
                  </a:lnTo>
                  <a:lnTo>
                    <a:pt x="40" y="934"/>
                  </a:lnTo>
                  <a:lnTo>
                    <a:pt x="37" y="939"/>
                  </a:lnTo>
                  <a:lnTo>
                    <a:pt x="36" y="940"/>
                  </a:lnTo>
                  <a:lnTo>
                    <a:pt x="36" y="942"/>
                  </a:lnTo>
                  <a:lnTo>
                    <a:pt x="36" y="942"/>
                  </a:lnTo>
                  <a:lnTo>
                    <a:pt x="36" y="963"/>
                  </a:lnTo>
                  <a:lnTo>
                    <a:pt x="36" y="983"/>
                  </a:lnTo>
                  <a:lnTo>
                    <a:pt x="39" y="1003"/>
                  </a:lnTo>
                  <a:lnTo>
                    <a:pt x="41" y="1012"/>
                  </a:lnTo>
                  <a:lnTo>
                    <a:pt x="43" y="1022"/>
                  </a:lnTo>
                  <a:lnTo>
                    <a:pt x="48" y="1031"/>
                  </a:lnTo>
                  <a:lnTo>
                    <a:pt x="52" y="1040"/>
                  </a:lnTo>
                  <a:lnTo>
                    <a:pt x="57" y="1049"/>
                  </a:lnTo>
                  <a:lnTo>
                    <a:pt x="64" y="1058"/>
                  </a:lnTo>
                  <a:lnTo>
                    <a:pt x="71" y="1066"/>
                  </a:lnTo>
                  <a:lnTo>
                    <a:pt x="81" y="1073"/>
                  </a:lnTo>
                  <a:lnTo>
                    <a:pt x="91" y="1080"/>
                  </a:lnTo>
                  <a:lnTo>
                    <a:pt x="103" y="1088"/>
                  </a:lnTo>
                  <a:lnTo>
                    <a:pt x="111" y="1092"/>
                  </a:lnTo>
                  <a:lnTo>
                    <a:pt x="111" y="1092"/>
                  </a:lnTo>
                  <a:lnTo>
                    <a:pt x="135" y="1104"/>
                  </a:lnTo>
                  <a:lnTo>
                    <a:pt x="147" y="1109"/>
                  </a:lnTo>
                  <a:lnTo>
                    <a:pt x="159" y="1115"/>
                  </a:lnTo>
                  <a:lnTo>
                    <a:pt x="172" y="1119"/>
                  </a:lnTo>
                  <a:lnTo>
                    <a:pt x="185" y="1123"/>
                  </a:lnTo>
                  <a:lnTo>
                    <a:pt x="198" y="1125"/>
                  </a:lnTo>
                  <a:lnTo>
                    <a:pt x="212" y="1127"/>
                  </a:lnTo>
                  <a:lnTo>
                    <a:pt x="212" y="1127"/>
                  </a:lnTo>
                  <a:lnTo>
                    <a:pt x="251" y="1128"/>
                  </a:lnTo>
                  <a:lnTo>
                    <a:pt x="291" y="1128"/>
                  </a:lnTo>
                  <a:lnTo>
                    <a:pt x="305" y="1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1" name="Freeform 537"/>
            <p:cNvSpPr/>
            <p:nvPr/>
          </p:nvSpPr>
          <p:spPr bwMode="auto">
            <a:xfrm>
              <a:off x="2292351" y="3190875"/>
              <a:ext cx="436563" cy="241300"/>
            </a:xfrm>
            <a:custGeom>
              <a:avLst/>
              <a:gdLst/>
              <a:ahLst/>
              <a:cxnLst>
                <a:cxn ang="0">
                  <a:pos x="718" y="456"/>
                </a:cxn>
                <a:cxn ang="0">
                  <a:pos x="677" y="453"/>
                </a:cxn>
                <a:cxn ang="0">
                  <a:pos x="599" y="450"/>
                </a:cxn>
                <a:cxn ang="0">
                  <a:pos x="445" y="443"/>
                </a:cxn>
                <a:cxn ang="0">
                  <a:pos x="334" y="441"/>
                </a:cxn>
                <a:cxn ang="0">
                  <a:pos x="225" y="439"/>
                </a:cxn>
                <a:cxn ang="0">
                  <a:pos x="195" y="439"/>
                </a:cxn>
                <a:cxn ang="0">
                  <a:pos x="133" y="439"/>
                </a:cxn>
                <a:cxn ang="0">
                  <a:pos x="84" y="434"/>
                </a:cxn>
                <a:cxn ang="0">
                  <a:pos x="36" y="422"/>
                </a:cxn>
                <a:cxn ang="0">
                  <a:pos x="25" y="416"/>
                </a:cxn>
                <a:cxn ang="0">
                  <a:pos x="12" y="403"/>
                </a:cxn>
                <a:cxn ang="0">
                  <a:pos x="4" y="376"/>
                </a:cxn>
                <a:cxn ang="0">
                  <a:pos x="4" y="338"/>
                </a:cxn>
                <a:cxn ang="0">
                  <a:pos x="0" y="23"/>
                </a:cxn>
                <a:cxn ang="0">
                  <a:pos x="3" y="13"/>
                </a:cxn>
                <a:cxn ang="0">
                  <a:pos x="11" y="6"/>
                </a:cxn>
                <a:cxn ang="0">
                  <a:pos x="22" y="4"/>
                </a:cxn>
                <a:cxn ang="0">
                  <a:pos x="33" y="8"/>
                </a:cxn>
                <a:cxn ang="0">
                  <a:pos x="37" y="13"/>
                </a:cxn>
                <a:cxn ang="0">
                  <a:pos x="39" y="28"/>
                </a:cxn>
                <a:cxn ang="0">
                  <a:pos x="41" y="363"/>
                </a:cxn>
                <a:cxn ang="0">
                  <a:pos x="43" y="379"/>
                </a:cxn>
                <a:cxn ang="0">
                  <a:pos x="58" y="392"/>
                </a:cxn>
                <a:cxn ang="0">
                  <a:pos x="82" y="398"/>
                </a:cxn>
                <a:cxn ang="0">
                  <a:pos x="112" y="401"/>
                </a:cxn>
                <a:cxn ang="0">
                  <a:pos x="146" y="402"/>
                </a:cxn>
                <a:cxn ang="0">
                  <a:pos x="221" y="401"/>
                </a:cxn>
                <a:cxn ang="0">
                  <a:pos x="267" y="404"/>
                </a:cxn>
                <a:cxn ang="0">
                  <a:pos x="314" y="407"/>
                </a:cxn>
                <a:cxn ang="0">
                  <a:pos x="391" y="408"/>
                </a:cxn>
                <a:cxn ang="0">
                  <a:pos x="427" y="407"/>
                </a:cxn>
                <a:cxn ang="0">
                  <a:pos x="576" y="411"/>
                </a:cxn>
                <a:cxn ang="0">
                  <a:pos x="645" y="417"/>
                </a:cxn>
                <a:cxn ang="0">
                  <a:pos x="691" y="421"/>
                </a:cxn>
                <a:cxn ang="0">
                  <a:pos x="726" y="421"/>
                </a:cxn>
                <a:cxn ang="0">
                  <a:pos x="761" y="411"/>
                </a:cxn>
                <a:cxn ang="0">
                  <a:pos x="775" y="401"/>
                </a:cxn>
                <a:cxn ang="0">
                  <a:pos x="784" y="387"/>
                </a:cxn>
                <a:cxn ang="0">
                  <a:pos x="787" y="369"/>
                </a:cxn>
                <a:cxn ang="0">
                  <a:pos x="785" y="269"/>
                </a:cxn>
                <a:cxn ang="0">
                  <a:pos x="783" y="152"/>
                </a:cxn>
                <a:cxn ang="0">
                  <a:pos x="783" y="114"/>
                </a:cxn>
                <a:cxn ang="0">
                  <a:pos x="782" y="68"/>
                </a:cxn>
                <a:cxn ang="0">
                  <a:pos x="771" y="43"/>
                </a:cxn>
                <a:cxn ang="0">
                  <a:pos x="768" y="31"/>
                </a:cxn>
                <a:cxn ang="0">
                  <a:pos x="768" y="14"/>
                </a:cxn>
                <a:cxn ang="0">
                  <a:pos x="773" y="5"/>
                </a:cxn>
                <a:cxn ang="0">
                  <a:pos x="786" y="0"/>
                </a:cxn>
                <a:cxn ang="0">
                  <a:pos x="795" y="3"/>
                </a:cxn>
                <a:cxn ang="0">
                  <a:pos x="802" y="11"/>
                </a:cxn>
                <a:cxn ang="0">
                  <a:pos x="804" y="18"/>
                </a:cxn>
                <a:cxn ang="0">
                  <a:pos x="812" y="49"/>
                </a:cxn>
                <a:cxn ang="0">
                  <a:pos x="818" y="69"/>
                </a:cxn>
                <a:cxn ang="0">
                  <a:pos x="819" y="111"/>
                </a:cxn>
                <a:cxn ang="0">
                  <a:pos x="818" y="183"/>
                </a:cxn>
                <a:cxn ang="0">
                  <a:pos x="821" y="238"/>
                </a:cxn>
                <a:cxn ang="0">
                  <a:pos x="825" y="313"/>
                </a:cxn>
                <a:cxn ang="0">
                  <a:pos x="823" y="386"/>
                </a:cxn>
                <a:cxn ang="0">
                  <a:pos x="814" y="419"/>
                </a:cxn>
                <a:cxn ang="0">
                  <a:pos x="801" y="435"/>
                </a:cxn>
                <a:cxn ang="0">
                  <a:pos x="774" y="451"/>
                </a:cxn>
                <a:cxn ang="0">
                  <a:pos x="735" y="456"/>
                </a:cxn>
              </a:cxnLst>
              <a:rect l="0" t="0" r="r" b="b"/>
              <a:pathLst>
                <a:path w="825" h="456">
                  <a:moveTo>
                    <a:pt x="735" y="456"/>
                  </a:moveTo>
                  <a:lnTo>
                    <a:pt x="735" y="456"/>
                  </a:lnTo>
                  <a:lnTo>
                    <a:pt x="718" y="456"/>
                  </a:lnTo>
                  <a:lnTo>
                    <a:pt x="700" y="455"/>
                  </a:lnTo>
                  <a:lnTo>
                    <a:pt x="700" y="455"/>
                  </a:lnTo>
                  <a:lnTo>
                    <a:pt x="677" y="453"/>
                  </a:lnTo>
                  <a:lnTo>
                    <a:pt x="677" y="453"/>
                  </a:lnTo>
                  <a:lnTo>
                    <a:pt x="599" y="450"/>
                  </a:lnTo>
                  <a:lnTo>
                    <a:pt x="599" y="450"/>
                  </a:lnTo>
                  <a:lnTo>
                    <a:pt x="522" y="445"/>
                  </a:lnTo>
                  <a:lnTo>
                    <a:pt x="483" y="444"/>
                  </a:lnTo>
                  <a:lnTo>
                    <a:pt x="445" y="443"/>
                  </a:lnTo>
                  <a:lnTo>
                    <a:pt x="445" y="443"/>
                  </a:lnTo>
                  <a:lnTo>
                    <a:pt x="389" y="443"/>
                  </a:lnTo>
                  <a:lnTo>
                    <a:pt x="334" y="441"/>
                  </a:lnTo>
                  <a:lnTo>
                    <a:pt x="334" y="441"/>
                  </a:lnTo>
                  <a:lnTo>
                    <a:pt x="281" y="440"/>
                  </a:lnTo>
                  <a:lnTo>
                    <a:pt x="225" y="439"/>
                  </a:lnTo>
                  <a:lnTo>
                    <a:pt x="225" y="439"/>
                  </a:lnTo>
                  <a:lnTo>
                    <a:pt x="195" y="439"/>
                  </a:lnTo>
                  <a:lnTo>
                    <a:pt x="195" y="439"/>
                  </a:lnTo>
                  <a:lnTo>
                    <a:pt x="166" y="439"/>
                  </a:lnTo>
                  <a:lnTo>
                    <a:pt x="166" y="439"/>
                  </a:lnTo>
                  <a:lnTo>
                    <a:pt x="133" y="439"/>
                  </a:lnTo>
                  <a:lnTo>
                    <a:pt x="118" y="438"/>
                  </a:lnTo>
                  <a:lnTo>
                    <a:pt x="101" y="436"/>
                  </a:lnTo>
                  <a:lnTo>
                    <a:pt x="84" y="434"/>
                  </a:lnTo>
                  <a:lnTo>
                    <a:pt x="68" y="431"/>
                  </a:lnTo>
                  <a:lnTo>
                    <a:pt x="52" y="427"/>
                  </a:lnTo>
                  <a:lnTo>
                    <a:pt x="36" y="422"/>
                  </a:lnTo>
                  <a:lnTo>
                    <a:pt x="36" y="422"/>
                  </a:lnTo>
                  <a:lnTo>
                    <a:pt x="30" y="419"/>
                  </a:lnTo>
                  <a:lnTo>
                    <a:pt x="25" y="416"/>
                  </a:lnTo>
                  <a:lnTo>
                    <a:pt x="20" y="411"/>
                  </a:lnTo>
                  <a:lnTo>
                    <a:pt x="16" y="407"/>
                  </a:lnTo>
                  <a:lnTo>
                    <a:pt x="12" y="403"/>
                  </a:lnTo>
                  <a:lnTo>
                    <a:pt x="10" y="398"/>
                  </a:lnTo>
                  <a:lnTo>
                    <a:pt x="6" y="388"/>
                  </a:lnTo>
                  <a:lnTo>
                    <a:pt x="4" y="376"/>
                  </a:lnTo>
                  <a:lnTo>
                    <a:pt x="3" y="364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5" y="3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7" y="13"/>
                  </a:lnTo>
                  <a:lnTo>
                    <a:pt x="39" y="18"/>
                  </a:lnTo>
                  <a:lnTo>
                    <a:pt x="40" y="23"/>
                  </a:lnTo>
                  <a:lnTo>
                    <a:pt x="39" y="28"/>
                  </a:lnTo>
                  <a:lnTo>
                    <a:pt x="37" y="33"/>
                  </a:lnTo>
                  <a:lnTo>
                    <a:pt x="36" y="35"/>
                  </a:lnTo>
                  <a:lnTo>
                    <a:pt x="41" y="363"/>
                  </a:lnTo>
                  <a:lnTo>
                    <a:pt x="41" y="363"/>
                  </a:lnTo>
                  <a:lnTo>
                    <a:pt x="41" y="372"/>
                  </a:lnTo>
                  <a:lnTo>
                    <a:pt x="43" y="379"/>
                  </a:lnTo>
                  <a:lnTo>
                    <a:pt x="47" y="385"/>
                  </a:lnTo>
                  <a:lnTo>
                    <a:pt x="51" y="389"/>
                  </a:lnTo>
                  <a:lnTo>
                    <a:pt x="58" y="392"/>
                  </a:lnTo>
                  <a:lnTo>
                    <a:pt x="64" y="394"/>
                  </a:lnTo>
                  <a:lnTo>
                    <a:pt x="78" y="397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97" y="400"/>
                  </a:lnTo>
                  <a:lnTo>
                    <a:pt x="112" y="401"/>
                  </a:lnTo>
                  <a:lnTo>
                    <a:pt x="129" y="402"/>
                  </a:lnTo>
                  <a:lnTo>
                    <a:pt x="146" y="402"/>
                  </a:lnTo>
                  <a:lnTo>
                    <a:pt x="146" y="402"/>
                  </a:lnTo>
                  <a:lnTo>
                    <a:pt x="184" y="402"/>
                  </a:lnTo>
                  <a:lnTo>
                    <a:pt x="184" y="402"/>
                  </a:lnTo>
                  <a:lnTo>
                    <a:pt x="221" y="401"/>
                  </a:lnTo>
                  <a:lnTo>
                    <a:pt x="221" y="401"/>
                  </a:lnTo>
                  <a:lnTo>
                    <a:pt x="246" y="402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91" y="406"/>
                  </a:lnTo>
                  <a:lnTo>
                    <a:pt x="314" y="407"/>
                  </a:lnTo>
                  <a:lnTo>
                    <a:pt x="355" y="408"/>
                  </a:lnTo>
                  <a:lnTo>
                    <a:pt x="355" y="408"/>
                  </a:lnTo>
                  <a:lnTo>
                    <a:pt x="391" y="408"/>
                  </a:lnTo>
                  <a:lnTo>
                    <a:pt x="391" y="408"/>
                  </a:lnTo>
                  <a:lnTo>
                    <a:pt x="427" y="407"/>
                  </a:lnTo>
                  <a:lnTo>
                    <a:pt x="427" y="407"/>
                  </a:lnTo>
                  <a:lnTo>
                    <a:pt x="480" y="408"/>
                  </a:lnTo>
                  <a:lnTo>
                    <a:pt x="530" y="409"/>
                  </a:lnTo>
                  <a:lnTo>
                    <a:pt x="576" y="411"/>
                  </a:lnTo>
                  <a:lnTo>
                    <a:pt x="622" y="413"/>
                  </a:lnTo>
                  <a:lnTo>
                    <a:pt x="622" y="413"/>
                  </a:lnTo>
                  <a:lnTo>
                    <a:pt x="645" y="417"/>
                  </a:lnTo>
                  <a:lnTo>
                    <a:pt x="645" y="417"/>
                  </a:lnTo>
                  <a:lnTo>
                    <a:pt x="675" y="420"/>
                  </a:lnTo>
                  <a:lnTo>
                    <a:pt x="691" y="421"/>
                  </a:lnTo>
                  <a:lnTo>
                    <a:pt x="707" y="421"/>
                  </a:lnTo>
                  <a:lnTo>
                    <a:pt x="707" y="421"/>
                  </a:lnTo>
                  <a:lnTo>
                    <a:pt x="726" y="421"/>
                  </a:lnTo>
                  <a:lnTo>
                    <a:pt x="741" y="418"/>
                  </a:lnTo>
                  <a:lnTo>
                    <a:pt x="756" y="413"/>
                  </a:lnTo>
                  <a:lnTo>
                    <a:pt x="761" y="411"/>
                  </a:lnTo>
                  <a:lnTo>
                    <a:pt x="767" y="408"/>
                  </a:lnTo>
                  <a:lnTo>
                    <a:pt x="771" y="404"/>
                  </a:lnTo>
                  <a:lnTo>
                    <a:pt x="775" y="401"/>
                  </a:lnTo>
                  <a:lnTo>
                    <a:pt x="779" y="396"/>
                  </a:lnTo>
                  <a:lnTo>
                    <a:pt x="782" y="392"/>
                  </a:lnTo>
                  <a:lnTo>
                    <a:pt x="784" y="387"/>
                  </a:lnTo>
                  <a:lnTo>
                    <a:pt x="786" y="381"/>
                  </a:lnTo>
                  <a:lnTo>
                    <a:pt x="787" y="375"/>
                  </a:lnTo>
                  <a:lnTo>
                    <a:pt x="787" y="369"/>
                  </a:lnTo>
                  <a:lnTo>
                    <a:pt x="787" y="369"/>
                  </a:lnTo>
                  <a:lnTo>
                    <a:pt x="786" y="324"/>
                  </a:lnTo>
                  <a:lnTo>
                    <a:pt x="785" y="269"/>
                  </a:lnTo>
                  <a:lnTo>
                    <a:pt x="785" y="269"/>
                  </a:lnTo>
                  <a:lnTo>
                    <a:pt x="783" y="188"/>
                  </a:lnTo>
                  <a:lnTo>
                    <a:pt x="783" y="152"/>
                  </a:lnTo>
                  <a:lnTo>
                    <a:pt x="783" y="121"/>
                  </a:lnTo>
                  <a:lnTo>
                    <a:pt x="783" y="114"/>
                  </a:lnTo>
                  <a:lnTo>
                    <a:pt x="783" y="114"/>
                  </a:lnTo>
                  <a:lnTo>
                    <a:pt x="784" y="96"/>
                  </a:lnTo>
                  <a:lnTo>
                    <a:pt x="783" y="78"/>
                  </a:lnTo>
                  <a:lnTo>
                    <a:pt x="782" y="68"/>
                  </a:lnTo>
                  <a:lnTo>
                    <a:pt x="779" y="59"/>
                  </a:lnTo>
                  <a:lnTo>
                    <a:pt x="777" y="51"/>
                  </a:lnTo>
                  <a:lnTo>
                    <a:pt x="771" y="43"/>
                  </a:lnTo>
                  <a:lnTo>
                    <a:pt x="771" y="43"/>
                  </a:lnTo>
                  <a:lnTo>
                    <a:pt x="769" y="37"/>
                  </a:lnTo>
                  <a:lnTo>
                    <a:pt x="768" y="31"/>
                  </a:lnTo>
                  <a:lnTo>
                    <a:pt x="768" y="18"/>
                  </a:lnTo>
                  <a:lnTo>
                    <a:pt x="768" y="18"/>
                  </a:lnTo>
                  <a:lnTo>
                    <a:pt x="768" y="14"/>
                  </a:lnTo>
                  <a:lnTo>
                    <a:pt x="769" y="11"/>
                  </a:lnTo>
                  <a:lnTo>
                    <a:pt x="771" y="8"/>
                  </a:lnTo>
                  <a:lnTo>
                    <a:pt x="773" y="5"/>
                  </a:lnTo>
                  <a:lnTo>
                    <a:pt x="777" y="3"/>
                  </a:lnTo>
                  <a:lnTo>
                    <a:pt x="780" y="1"/>
                  </a:lnTo>
                  <a:lnTo>
                    <a:pt x="786" y="0"/>
                  </a:lnTo>
                  <a:lnTo>
                    <a:pt x="786" y="0"/>
                  </a:lnTo>
                  <a:lnTo>
                    <a:pt x="792" y="1"/>
                  </a:lnTo>
                  <a:lnTo>
                    <a:pt x="795" y="3"/>
                  </a:lnTo>
                  <a:lnTo>
                    <a:pt x="798" y="5"/>
                  </a:lnTo>
                  <a:lnTo>
                    <a:pt x="800" y="8"/>
                  </a:lnTo>
                  <a:lnTo>
                    <a:pt x="802" y="11"/>
                  </a:lnTo>
                  <a:lnTo>
                    <a:pt x="803" y="14"/>
                  </a:lnTo>
                  <a:lnTo>
                    <a:pt x="804" y="18"/>
                  </a:lnTo>
                  <a:lnTo>
                    <a:pt x="804" y="18"/>
                  </a:lnTo>
                  <a:lnTo>
                    <a:pt x="804" y="26"/>
                  </a:lnTo>
                  <a:lnTo>
                    <a:pt x="806" y="33"/>
                  </a:lnTo>
                  <a:lnTo>
                    <a:pt x="812" y="49"/>
                  </a:lnTo>
                  <a:lnTo>
                    <a:pt x="812" y="49"/>
                  </a:lnTo>
                  <a:lnTo>
                    <a:pt x="816" y="62"/>
                  </a:lnTo>
                  <a:lnTo>
                    <a:pt x="818" y="69"/>
                  </a:lnTo>
                  <a:lnTo>
                    <a:pt x="819" y="76"/>
                  </a:lnTo>
                  <a:lnTo>
                    <a:pt x="819" y="76"/>
                  </a:lnTo>
                  <a:lnTo>
                    <a:pt x="819" y="111"/>
                  </a:lnTo>
                  <a:lnTo>
                    <a:pt x="819" y="145"/>
                  </a:lnTo>
                  <a:lnTo>
                    <a:pt x="819" y="145"/>
                  </a:lnTo>
                  <a:lnTo>
                    <a:pt x="818" y="183"/>
                  </a:lnTo>
                  <a:lnTo>
                    <a:pt x="818" y="183"/>
                  </a:lnTo>
                  <a:lnTo>
                    <a:pt x="819" y="207"/>
                  </a:lnTo>
                  <a:lnTo>
                    <a:pt x="821" y="238"/>
                  </a:lnTo>
                  <a:lnTo>
                    <a:pt x="821" y="238"/>
                  </a:lnTo>
                  <a:lnTo>
                    <a:pt x="824" y="287"/>
                  </a:lnTo>
                  <a:lnTo>
                    <a:pt x="825" y="313"/>
                  </a:lnTo>
                  <a:lnTo>
                    <a:pt x="825" y="339"/>
                  </a:lnTo>
                  <a:lnTo>
                    <a:pt x="825" y="363"/>
                  </a:lnTo>
                  <a:lnTo>
                    <a:pt x="823" y="386"/>
                  </a:lnTo>
                  <a:lnTo>
                    <a:pt x="819" y="404"/>
                  </a:lnTo>
                  <a:lnTo>
                    <a:pt x="817" y="411"/>
                  </a:lnTo>
                  <a:lnTo>
                    <a:pt x="814" y="419"/>
                  </a:lnTo>
                  <a:lnTo>
                    <a:pt x="814" y="419"/>
                  </a:lnTo>
                  <a:lnTo>
                    <a:pt x="809" y="428"/>
                  </a:lnTo>
                  <a:lnTo>
                    <a:pt x="801" y="435"/>
                  </a:lnTo>
                  <a:lnTo>
                    <a:pt x="794" y="442"/>
                  </a:lnTo>
                  <a:lnTo>
                    <a:pt x="785" y="448"/>
                  </a:lnTo>
                  <a:lnTo>
                    <a:pt x="774" y="451"/>
                  </a:lnTo>
                  <a:lnTo>
                    <a:pt x="763" y="454"/>
                  </a:lnTo>
                  <a:lnTo>
                    <a:pt x="750" y="456"/>
                  </a:lnTo>
                  <a:lnTo>
                    <a:pt x="735" y="456"/>
                  </a:lnTo>
                  <a:lnTo>
                    <a:pt x="735" y="4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2" name="Freeform 538"/>
            <p:cNvSpPr>
              <a:spLocks noEditPoints="1"/>
            </p:cNvSpPr>
            <p:nvPr/>
          </p:nvSpPr>
          <p:spPr bwMode="auto">
            <a:xfrm>
              <a:off x="2570163" y="3225800"/>
              <a:ext cx="103188" cy="158750"/>
            </a:xfrm>
            <a:custGeom>
              <a:avLst/>
              <a:gdLst/>
              <a:ahLst/>
              <a:cxnLst>
                <a:cxn ang="0">
                  <a:pos x="72" y="299"/>
                </a:cxn>
                <a:cxn ang="0">
                  <a:pos x="40" y="295"/>
                </a:cxn>
                <a:cxn ang="0">
                  <a:pos x="18" y="284"/>
                </a:cxn>
                <a:cxn ang="0">
                  <a:pos x="8" y="274"/>
                </a:cxn>
                <a:cxn ang="0">
                  <a:pos x="2" y="250"/>
                </a:cxn>
                <a:cxn ang="0">
                  <a:pos x="3" y="124"/>
                </a:cxn>
                <a:cxn ang="0">
                  <a:pos x="2" y="92"/>
                </a:cxn>
                <a:cxn ang="0">
                  <a:pos x="2" y="58"/>
                </a:cxn>
                <a:cxn ang="0">
                  <a:pos x="6" y="38"/>
                </a:cxn>
                <a:cxn ang="0">
                  <a:pos x="8" y="23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21" y="5"/>
                </a:cxn>
                <a:cxn ang="0">
                  <a:pos x="55" y="2"/>
                </a:cxn>
                <a:cxn ang="0">
                  <a:pos x="101" y="0"/>
                </a:cxn>
                <a:cxn ang="0">
                  <a:pos x="136" y="4"/>
                </a:cxn>
                <a:cxn ang="0">
                  <a:pos x="172" y="17"/>
                </a:cxn>
                <a:cxn ang="0">
                  <a:pos x="184" y="32"/>
                </a:cxn>
                <a:cxn ang="0">
                  <a:pos x="192" y="60"/>
                </a:cxn>
                <a:cxn ang="0">
                  <a:pos x="195" y="117"/>
                </a:cxn>
                <a:cxn ang="0">
                  <a:pos x="193" y="193"/>
                </a:cxn>
                <a:cxn ang="0">
                  <a:pos x="190" y="273"/>
                </a:cxn>
                <a:cxn ang="0">
                  <a:pos x="187" y="283"/>
                </a:cxn>
                <a:cxn ang="0">
                  <a:pos x="183" y="288"/>
                </a:cxn>
                <a:cxn ang="0">
                  <a:pos x="172" y="291"/>
                </a:cxn>
                <a:cxn ang="0">
                  <a:pos x="169" y="291"/>
                </a:cxn>
                <a:cxn ang="0">
                  <a:pos x="165" y="292"/>
                </a:cxn>
                <a:cxn ang="0">
                  <a:pos x="153" y="296"/>
                </a:cxn>
                <a:cxn ang="0">
                  <a:pos x="107" y="299"/>
                </a:cxn>
                <a:cxn ang="0">
                  <a:pos x="82" y="39"/>
                </a:cxn>
                <a:cxn ang="0">
                  <a:pos x="42" y="40"/>
                </a:cxn>
                <a:cxn ang="0">
                  <a:pos x="39" y="70"/>
                </a:cxn>
                <a:cxn ang="0">
                  <a:pos x="38" y="177"/>
                </a:cxn>
                <a:cxn ang="0">
                  <a:pos x="37" y="209"/>
                </a:cxn>
                <a:cxn ang="0">
                  <a:pos x="40" y="240"/>
                </a:cxn>
                <a:cxn ang="0">
                  <a:pos x="46" y="252"/>
                </a:cxn>
                <a:cxn ang="0">
                  <a:pos x="61" y="261"/>
                </a:cxn>
                <a:cxn ang="0">
                  <a:pos x="71" y="261"/>
                </a:cxn>
                <a:cxn ang="0">
                  <a:pos x="109" y="260"/>
                </a:cxn>
                <a:cxn ang="0">
                  <a:pos x="153" y="255"/>
                </a:cxn>
                <a:cxn ang="0">
                  <a:pos x="156" y="180"/>
                </a:cxn>
                <a:cxn ang="0">
                  <a:pos x="159" y="100"/>
                </a:cxn>
                <a:cxn ang="0">
                  <a:pos x="159" y="74"/>
                </a:cxn>
                <a:cxn ang="0">
                  <a:pos x="150" y="53"/>
                </a:cxn>
                <a:cxn ang="0">
                  <a:pos x="123" y="42"/>
                </a:cxn>
                <a:cxn ang="0">
                  <a:pos x="82" y="39"/>
                </a:cxn>
              </a:cxnLst>
              <a:rect l="0" t="0" r="r" b="b"/>
              <a:pathLst>
                <a:path w="195" h="299">
                  <a:moveTo>
                    <a:pt x="85" y="299"/>
                  </a:moveTo>
                  <a:lnTo>
                    <a:pt x="85" y="299"/>
                  </a:lnTo>
                  <a:lnTo>
                    <a:pt x="72" y="299"/>
                  </a:lnTo>
                  <a:lnTo>
                    <a:pt x="60" y="298"/>
                  </a:lnTo>
                  <a:lnTo>
                    <a:pt x="49" y="297"/>
                  </a:lnTo>
                  <a:lnTo>
                    <a:pt x="40" y="295"/>
                  </a:lnTo>
                  <a:lnTo>
                    <a:pt x="31" y="292"/>
                  </a:lnTo>
                  <a:lnTo>
                    <a:pt x="24" y="289"/>
                  </a:lnTo>
                  <a:lnTo>
                    <a:pt x="18" y="284"/>
                  </a:lnTo>
                  <a:lnTo>
                    <a:pt x="13" y="280"/>
                  </a:lnTo>
                  <a:lnTo>
                    <a:pt x="13" y="280"/>
                  </a:lnTo>
                  <a:lnTo>
                    <a:pt x="8" y="274"/>
                  </a:lnTo>
                  <a:lnTo>
                    <a:pt x="5" y="268"/>
                  </a:lnTo>
                  <a:lnTo>
                    <a:pt x="3" y="260"/>
                  </a:lnTo>
                  <a:lnTo>
                    <a:pt x="2" y="250"/>
                  </a:lnTo>
                  <a:lnTo>
                    <a:pt x="2" y="250"/>
                  </a:lnTo>
                  <a:lnTo>
                    <a:pt x="3" y="126"/>
                  </a:lnTo>
                  <a:lnTo>
                    <a:pt x="3" y="124"/>
                  </a:lnTo>
                  <a:lnTo>
                    <a:pt x="3" y="124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5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6" y="38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9" y="15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78" y="1"/>
                  </a:lnTo>
                  <a:lnTo>
                    <a:pt x="101" y="0"/>
                  </a:lnTo>
                  <a:lnTo>
                    <a:pt x="101" y="0"/>
                  </a:lnTo>
                  <a:lnTo>
                    <a:pt x="119" y="1"/>
                  </a:lnTo>
                  <a:lnTo>
                    <a:pt x="136" y="4"/>
                  </a:lnTo>
                  <a:lnTo>
                    <a:pt x="150" y="7"/>
                  </a:lnTo>
                  <a:lnTo>
                    <a:pt x="163" y="11"/>
                  </a:lnTo>
                  <a:lnTo>
                    <a:pt x="172" y="17"/>
                  </a:lnTo>
                  <a:lnTo>
                    <a:pt x="179" y="23"/>
                  </a:lnTo>
                  <a:lnTo>
                    <a:pt x="182" y="27"/>
                  </a:lnTo>
                  <a:lnTo>
                    <a:pt x="184" y="32"/>
                  </a:lnTo>
                  <a:lnTo>
                    <a:pt x="187" y="42"/>
                  </a:lnTo>
                  <a:lnTo>
                    <a:pt x="187" y="42"/>
                  </a:lnTo>
                  <a:lnTo>
                    <a:pt x="192" y="60"/>
                  </a:lnTo>
                  <a:lnTo>
                    <a:pt x="194" y="80"/>
                  </a:lnTo>
                  <a:lnTo>
                    <a:pt x="195" y="99"/>
                  </a:lnTo>
                  <a:lnTo>
                    <a:pt x="195" y="117"/>
                  </a:lnTo>
                  <a:lnTo>
                    <a:pt x="195" y="155"/>
                  </a:lnTo>
                  <a:lnTo>
                    <a:pt x="193" y="193"/>
                  </a:lnTo>
                  <a:lnTo>
                    <a:pt x="193" y="193"/>
                  </a:lnTo>
                  <a:lnTo>
                    <a:pt x="191" y="233"/>
                  </a:lnTo>
                  <a:lnTo>
                    <a:pt x="190" y="254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88" y="280"/>
                  </a:lnTo>
                  <a:lnTo>
                    <a:pt x="187" y="283"/>
                  </a:lnTo>
                  <a:lnTo>
                    <a:pt x="185" y="286"/>
                  </a:lnTo>
                  <a:lnTo>
                    <a:pt x="185" y="286"/>
                  </a:lnTo>
                  <a:lnTo>
                    <a:pt x="183" y="288"/>
                  </a:lnTo>
                  <a:lnTo>
                    <a:pt x="179" y="290"/>
                  </a:lnTo>
                  <a:lnTo>
                    <a:pt x="176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72" y="291"/>
                  </a:lnTo>
                  <a:lnTo>
                    <a:pt x="169" y="291"/>
                  </a:lnTo>
                  <a:lnTo>
                    <a:pt x="167" y="290"/>
                  </a:lnTo>
                  <a:lnTo>
                    <a:pt x="165" y="292"/>
                  </a:lnTo>
                  <a:lnTo>
                    <a:pt x="165" y="292"/>
                  </a:lnTo>
                  <a:lnTo>
                    <a:pt x="160" y="295"/>
                  </a:lnTo>
                  <a:lnTo>
                    <a:pt x="153" y="296"/>
                  </a:lnTo>
                  <a:lnTo>
                    <a:pt x="153" y="296"/>
                  </a:lnTo>
                  <a:lnTo>
                    <a:pt x="126" y="298"/>
                  </a:lnTo>
                  <a:lnTo>
                    <a:pt x="126" y="298"/>
                  </a:lnTo>
                  <a:lnTo>
                    <a:pt x="107" y="299"/>
                  </a:lnTo>
                  <a:lnTo>
                    <a:pt x="85" y="299"/>
                  </a:lnTo>
                  <a:lnTo>
                    <a:pt x="85" y="299"/>
                  </a:lnTo>
                  <a:close/>
                  <a:moveTo>
                    <a:pt x="82" y="39"/>
                  </a:moveTo>
                  <a:lnTo>
                    <a:pt x="82" y="39"/>
                  </a:lnTo>
                  <a:lnTo>
                    <a:pt x="53" y="40"/>
                  </a:lnTo>
                  <a:lnTo>
                    <a:pt x="42" y="40"/>
                  </a:lnTo>
                  <a:lnTo>
                    <a:pt x="41" y="52"/>
                  </a:lnTo>
                  <a:lnTo>
                    <a:pt x="41" y="52"/>
                  </a:lnTo>
                  <a:lnTo>
                    <a:pt x="39" y="70"/>
                  </a:lnTo>
                  <a:lnTo>
                    <a:pt x="38" y="88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7" y="209"/>
                  </a:lnTo>
                  <a:lnTo>
                    <a:pt x="37" y="226"/>
                  </a:lnTo>
                  <a:lnTo>
                    <a:pt x="38" y="233"/>
                  </a:lnTo>
                  <a:lnTo>
                    <a:pt x="40" y="240"/>
                  </a:lnTo>
                  <a:lnTo>
                    <a:pt x="42" y="246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51" y="256"/>
                  </a:lnTo>
                  <a:lnTo>
                    <a:pt x="56" y="259"/>
                  </a:lnTo>
                  <a:lnTo>
                    <a:pt x="61" y="261"/>
                  </a:lnTo>
                  <a:lnTo>
                    <a:pt x="69" y="261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31" y="260"/>
                  </a:lnTo>
                  <a:lnTo>
                    <a:pt x="153" y="260"/>
                  </a:lnTo>
                  <a:lnTo>
                    <a:pt x="153" y="255"/>
                  </a:lnTo>
                  <a:lnTo>
                    <a:pt x="153" y="255"/>
                  </a:lnTo>
                  <a:lnTo>
                    <a:pt x="154" y="217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7" y="140"/>
                  </a:lnTo>
                  <a:lnTo>
                    <a:pt x="159" y="100"/>
                  </a:lnTo>
                  <a:lnTo>
                    <a:pt x="159" y="93"/>
                  </a:lnTo>
                  <a:lnTo>
                    <a:pt x="159" y="93"/>
                  </a:lnTo>
                  <a:lnTo>
                    <a:pt x="159" y="74"/>
                  </a:lnTo>
                  <a:lnTo>
                    <a:pt x="156" y="67"/>
                  </a:lnTo>
                  <a:lnTo>
                    <a:pt x="154" y="59"/>
                  </a:lnTo>
                  <a:lnTo>
                    <a:pt x="150" y="53"/>
                  </a:lnTo>
                  <a:lnTo>
                    <a:pt x="144" y="48"/>
                  </a:lnTo>
                  <a:lnTo>
                    <a:pt x="136" y="45"/>
                  </a:lnTo>
                  <a:lnTo>
                    <a:pt x="123" y="42"/>
                  </a:lnTo>
                  <a:lnTo>
                    <a:pt x="123" y="42"/>
                  </a:lnTo>
                  <a:lnTo>
                    <a:pt x="105" y="40"/>
                  </a:lnTo>
                  <a:lnTo>
                    <a:pt x="82" y="39"/>
                  </a:lnTo>
                  <a:lnTo>
                    <a:pt x="82" y="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3" name="Freeform 539"/>
            <p:cNvSpPr>
              <a:spLocks noEditPoints="1"/>
            </p:cNvSpPr>
            <p:nvPr/>
          </p:nvSpPr>
          <p:spPr bwMode="auto">
            <a:xfrm>
              <a:off x="2292351" y="3478213"/>
              <a:ext cx="504825" cy="250825"/>
            </a:xfrm>
            <a:custGeom>
              <a:avLst/>
              <a:gdLst/>
              <a:ahLst/>
              <a:cxnLst>
                <a:cxn ang="0">
                  <a:pos x="761" y="472"/>
                </a:cxn>
                <a:cxn ang="0">
                  <a:pos x="506" y="468"/>
                </a:cxn>
                <a:cxn ang="0">
                  <a:pos x="259" y="459"/>
                </a:cxn>
                <a:cxn ang="0">
                  <a:pos x="116" y="455"/>
                </a:cxn>
                <a:cxn ang="0">
                  <a:pos x="53" y="437"/>
                </a:cxn>
                <a:cxn ang="0">
                  <a:pos x="13" y="392"/>
                </a:cxn>
                <a:cxn ang="0">
                  <a:pos x="2" y="316"/>
                </a:cxn>
                <a:cxn ang="0">
                  <a:pos x="5" y="219"/>
                </a:cxn>
                <a:cxn ang="0">
                  <a:pos x="1" y="114"/>
                </a:cxn>
                <a:cxn ang="0">
                  <a:pos x="5" y="67"/>
                </a:cxn>
                <a:cxn ang="0">
                  <a:pos x="11" y="38"/>
                </a:cxn>
                <a:cxn ang="0">
                  <a:pos x="31" y="13"/>
                </a:cxn>
                <a:cxn ang="0">
                  <a:pos x="69" y="2"/>
                </a:cxn>
                <a:cxn ang="0">
                  <a:pos x="132" y="0"/>
                </a:cxn>
                <a:cxn ang="0">
                  <a:pos x="565" y="3"/>
                </a:cxn>
                <a:cxn ang="0">
                  <a:pos x="777" y="14"/>
                </a:cxn>
                <a:cxn ang="0">
                  <a:pos x="810" y="13"/>
                </a:cxn>
                <a:cxn ang="0">
                  <a:pos x="868" y="16"/>
                </a:cxn>
                <a:cxn ang="0">
                  <a:pos x="899" y="30"/>
                </a:cxn>
                <a:cxn ang="0">
                  <a:pos x="934" y="75"/>
                </a:cxn>
                <a:cxn ang="0">
                  <a:pos x="941" y="96"/>
                </a:cxn>
                <a:cxn ang="0">
                  <a:pos x="946" y="107"/>
                </a:cxn>
                <a:cxn ang="0">
                  <a:pos x="947" y="117"/>
                </a:cxn>
                <a:cxn ang="0">
                  <a:pos x="950" y="207"/>
                </a:cxn>
                <a:cxn ang="0">
                  <a:pos x="953" y="353"/>
                </a:cxn>
                <a:cxn ang="0">
                  <a:pos x="945" y="401"/>
                </a:cxn>
                <a:cxn ang="0">
                  <a:pos x="924" y="440"/>
                </a:cxn>
                <a:cxn ang="0">
                  <a:pos x="890" y="463"/>
                </a:cxn>
                <a:cxn ang="0">
                  <a:pos x="864" y="471"/>
                </a:cxn>
                <a:cxn ang="0">
                  <a:pos x="41" y="90"/>
                </a:cxn>
                <a:cxn ang="0">
                  <a:pos x="36" y="103"/>
                </a:cxn>
                <a:cxn ang="0">
                  <a:pos x="41" y="219"/>
                </a:cxn>
                <a:cxn ang="0">
                  <a:pos x="38" y="333"/>
                </a:cxn>
                <a:cxn ang="0">
                  <a:pos x="48" y="377"/>
                </a:cxn>
                <a:cxn ang="0">
                  <a:pos x="82" y="410"/>
                </a:cxn>
                <a:cxn ang="0">
                  <a:pos x="144" y="422"/>
                </a:cxn>
                <a:cxn ang="0">
                  <a:pos x="233" y="425"/>
                </a:cxn>
                <a:cxn ang="0">
                  <a:pos x="564" y="435"/>
                </a:cxn>
                <a:cxn ang="0">
                  <a:pos x="868" y="433"/>
                </a:cxn>
                <a:cxn ang="0">
                  <a:pos x="894" y="418"/>
                </a:cxn>
                <a:cxn ang="0">
                  <a:pos x="909" y="392"/>
                </a:cxn>
                <a:cxn ang="0">
                  <a:pos x="916" y="292"/>
                </a:cxn>
                <a:cxn ang="0">
                  <a:pos x="913" y="186"/>
                </a:cxn>
                <a:cxn ang="0">
                  <a:pos x="910" y="117"/>
                </a:cxn>
                <a:cxn ang="0">
                  <a:pos x="899" y="94"/>
                </a:cxn>
                <a:cxn ang="0">
                  <a:pos x="871" y="55"/>
                </a:cxn>
                <a:cxn ang="0">
                  <a:pos x="828" y="50"/>
                </a:cxn>
                <a:cxn ang="0">
                  <a:pos x="749" y="51"/>
                </a:cxn>
                <a:cxn ang="0">
                  <a:pos x="567" y="38"/>
                </a:cxn>
                <a:cxn ang="0">
                  <a:pos x="102" y="37"/>
                </a:cxn>
                <a:cxn ang="0">
                  <a:pos x="52" y="46"/>
                </a:cxn>
                <a:cxn ang="0">
                  <a:pos x="41" y="82"/>
                </a:cxn>
              </a:cxnLst>
              <a:rect l="0" t="0" r="r" b="b"/>
              <a:pathLst>
                <a:path w="954" h="473">
                  <a:moveTo>
                    <a:pt x="849" y="473"/>
                  </a:moveTo>
                  <a:lnTo>
                    <a:pt x="848" y="473"/>
                  </a:lnTo>
                  <a:lnTo>
                    <a:pt x="847" y="473"/>
                  </a:lnTo>
                  <a:lnTo>
                    <a:pt x="847" y="473"/>
                  </a:lnTo>
                  <a:lnTo>
                    <a:pt x="761" y="472"/>
                  </a:lnTo>
                  <a:lnTo>
                    <a:pt x="675" y="470"/>
                  </a:lnTo>
                  <a:lnTo>
                    <a:pt x="675" y="470"/>
                  </a:lnTo>
                  <a:lnTo>
                    <a:pt x="591" y="469"/>
                  </a:lnTo>
                  <a:lnTo>
                    <a:pt x="506" y="468"/>
                  </a:lnTo>
                  <a:lnTo>
                    <a:pt x="506" y="468"/>
                  </a:lnTo>
                  <a:lnTo>
                    <a:pt x="465" y="468"/>
                  </a:lnTo>
                  <a:lnTo>
                    <a:pt x="423" y="467"/>
                  </a:lnTo>
                  <a:lnTo>
                    <a:pt x="343" y="463"/>
                  </a:lnTo>
                  <a:lnTo>
                    <a:pt x="343" y="463"/>
                  </a:lnTo>
                  <a:lnTo>
                    <a:pt x="259" y="459"/>
                  </a:lnTo>
                  <a:lnTo>
                    <a:pt x="217" y="458"/>
                  </a:lnTo>
                  <a:lnTo>
                    <a:pt x="174" y="458"/>
                  </a:lnTo>
                  <a:lnTo>
                    <a:pt x="174" y="458"/>
                  </a:lnTo>
                  <a:lnTo>
                    <a:pt x="144" y="457"/>
                  </a:lnTo>
                  <a:lnTo>
                    <a:pt x="116" y="455"/>
                  </a:lnTo>
                  <a:lnTo>
                    <a:pt x="102" y="453"/>
                  </a:lnTo>
                  <a:lnTo>
                    <a:pt x="90" y="450"/>
                  </a:lnTo>
                  <a:lnTo>
                    <a:pt x="77" y="447"/>
                  </a:lnTo>
                  <a:lnTo>
                    <a:pt x="65" y="443"/>
                  </a:lnTo>
                  <a:lnTo>
                    <a:pt x="53" y="437"/>
                  </a:lnTo>
                  <a:lnTo>
                    <a:pt x="44" y="430"/>
                  </a:lnTo>
                  <a:lnTo>
                    <a:pt x="35" y="423"/>
                  </a:lnTo>
                  <a:lnTo>
                    <a:pt x="27" y="414"/>
                  </a:lnTo>
                  <a:lnTo>
                    <a:pt x="19" y="405"/>
                  </a:lnTo>
                  <a:lnTo>
                    <a:pt x="13" y="392"/>
                  </a:lnTo>
                  <a:lnTo>
                    <a:pt x="9" y="380"/>
                  </a:lnTo>
                  <a:lnTo>
                    <a:pt x="5" y="365"/>
                  </a:lnTo>
                  <a:lnTo>
                    <a:pt x="5" y="365"/>
                  </a:lnTo>
                  <a:lnTo>
                    <a:pt x="3" y="341"/>
                  </a:lnTo>
                  <a:lnTo>
                    <a:pt x="2" y="316"/>
                  </a:lnTo>
                  <a:lnTo>
                    <a:pt x="2" y="291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4" y="242"/>
                  </a:lnTo>
                  <a:lnTo>
                    <a:pt x="5" y="219"/>
                  </a:lnTo>
                  <a:lnTo>
                    <a:pt x="5" y="219"/>
                  </a:lnTo>
                  <a:lnTo>
                    <a:pt x="4" y="184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1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74"/>
                  </a:lnTo>
                  <a:lnTo>
                    <a:pt x="4" y="69"/>
                  </a:lnTo>
                  <a:lnTo>
                    <a:pt x="5" y="67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7" y="55"/>
                  </a:lnTo>
                  <a:lnTo>
                    <a:pt x="8" y="46"/>
                  </a:lnTo>
                  <a:lnTo>
                    <a:pt x="11" y="38"/>
                  </a:lnTo>
                  <a:lnTo>
                    <a:pt x="13" y="31"/>
                  </a:lnTo>
                  <a:lnTo>
                    <a:pt x="17" y="25"/>
                  </a:lnTo>
                  <a:lnTo>
                    <a:pt x="21" y="20"/>
                  </a:lnTo>
                  <a:lnTo>
                    <a:pt x="26" y="16"/>
                  </a:lnTo>
                  <a:lnTo>
                    <a:pt x="31" y="13"/>
                  </a:lnTo>
                  <a:lnTo>
                    <a:pt x="31" y="13"/>
                  </a:lnTo>
                  <a:lnTo>
                    <a:pt x="40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69" y="2"/>
                  </a:lnTo>
                  <a:lnTo>
                    <a:pt x="89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54" y="1"/>
                  </a:lnTo>
                  <a:lnTo>
                    <a:pt x="493" y="1"/>
                  </a:lnTo>
                  <a:lnTo>
                    <a:pt x="493" y="1"/>
                  </a:lnTo>
                  <a:lnTo>
                    <a:pt x="529" y="1"/>
                  </a:lnTo>
                  <a:lnTo>
                    <a:pt x="565" y="3"/>
                  </a:lnTo>
                  <a:lnTo>
                    <a:pt x="635" y="7"/>
                  </a:lnTo>
                  <a:lnTo>
                    <a:pt x="635" y="7"/>
                  </a:lnTo>
                  <a:lnTo>
                    <a:pt x="705" y="12"/>
                  </a:lnTo>
                  <a:lnTo>
                    <a:pt x="741" y="13"/>
                  </a:lnTo>
                  <a:lnTo>
                    <a:pt x="777" y="14"/>
                  </a:lnTo>
                  <a:lnTo>
                    <a:pt x="777" y="14"/>
                  </a:lnTo>
                  <a:lnTo>
                    <a:pt x="799" y="14"/>
                  </a:lnTo>
                  <a:lnTo>
                    <a:pt x="799" y="14"/>
                  </a:lnTo>
                  <a:lnTo>
                    <a:pt x="810" y="13"/>
                  </a:lnTo>
                  <a:lnTo>
                    <a:pt x="810" y="13"/>
                  </a:lnTo>
                  <a:lnTo>
                    <a:pt x="832" y="13"/>
                  </a:lnTo>
                  <a:lnTo>
                    <a:pt x="832" y="13"/>
                  </a:lnTo>
                  <a:lnTo>
                    <a:pt x="850" y="13"/>
                  </a:lnTo>
                  <a:lnTo>
                    <a:pt x="859" y="14"/>
                  </a:lnTo>
                  <a:lnTo>
                    <a:pt x="868" y="16"/>
                  </a:lnTo>
                  <a:lnTo>
                    <a:pt x="877" y="18"/>
                  </a:lnTo>
                  <a:lnTo>
                    <a:pt x="885" y="20"/>
                  </a:lnTo>
                  <a:lnTo>
                    <a:pt x="893" y="24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11" y="40"/>
                  </a:lnTo>
                  <a:lnTo>
                    <a:pt x="920" y="51"/>
                  </a:lnTo>
                  <a:lnTo>
                    <a:pt x="927" y="63"/>
                  </a:lnTo>
                  <a:lnTo>
                    <a:pt x="934" y="75"/>
                  </a:lnTo>
                  <a:lnTo>
                    <a:pt x="934" y="75"/>
                  </a:lnTo>
                  <a:lnTo>
                    <a:pt x="937" y="85"/>
                  </a:lnTo>
                  <a:lnTo>
                    <a:pt x="937" y="85"/>
                  </a:lnTo>
                  <a:lnTo>
                    <a:pt x="939" y="93"/>
                  </a:lnTo>
                  <a:lnTo>
                    <a:pt x="940" y="95"/>
                  </a:lnTo>
                  <a:lnTo>
                    <a:pt x="941" y="96"/>
                  </a:lnTo>
                  <a:lnTo>
                    <a:pt x="941" y="96"/>
                  </a:lnTo>
                  <a:lnTo>
                    <a:pt x="943" y="98"/>
                  </a:lnTo>
                  <a:lnTo>
                    <a:pt x="945" y="101"/>
                  </a:lnTo>
                  <a:lnTo>
                    <a:pt x="946" y="104"/>
                  </a:lnTo>
                  <a:lnTo>
                    <a:pt x="946" y="107"/>
                  </a:lnTo>
                  <a:lnTo>
                    <a:pt x="946" y="108"/>
                  </a:lnTo>
                  <a:lnTo>
                    <a:pt x="946" y="109"/>
                  </a:lnTo>
                  <a:lnTo>
                    <a:pt x="946" y="109"/>
                  </a:lnTo>
                  <a:lnTo>
                    <a:pt x="947" y="113"/>
                  </a:lnTo>
                  <a:lnTo>
                    <a:pt x="947" y="117"/>
                  </a:lnTo>
                  <a:lnTo>
                    <a:pt x="946" y="118"/>
                  </a:lnTo>
                  <a:lnTo>
                    <a:pt x="946" y="119"/>
                  </a:lnTo>
                  <a:lnTo>
                    <a:pt x="946" y="119"/>
                  </a:lnTo>
                  <a:lnTo>
                    <a:pt x="948" y="164"/>
                  </a:lnTo>
                  <a:lnTo>
                    <a:pt x="950" y="207"/>
                  </a:lnTo>
                  <a:lnTo>
                    <a:pt x="950" y="207"/>
                  </a:lnTo>
                  <a:lnTo>
                    <a:pt x="952" y="249"/>
                  </a:lnTo>
                  <a:lnTo>
                    <a:pt x="954" y="291"/>
                  </a:lnTo>
                  <a:lnTo>
                    <a:pt x="954" y="332"/>
                  </a:lnTo>
                  <a:lnTo>
                    <a:pt x="953" y="353"/>
                  </a:lnTo>
                  <a:lnTo>
                    <a:pt x="951" y="374"/>
                  </a:lnTo>
                  <a:lnTo>
                    <a:pt x="951" y="374"/>
                  </a:lnTo>
                  <a:lnTo>
                    <a:pt x="950" y="383"/>
                  </a:lnTo>
                  <a:lnTo>
                    <a:pt x="948" y="392"/>
                  </a:lnTo>
                  <a:lnTo>
                    <a:pt x="945" y="401"/>
                  </a:lnTo>
                  <a:lnTo>
                    <a:pt x="942" y="410"/>
                  </a:lnTo>
                  <a:lnTo>
                    <a:pt x="938" y="418"/>
                  </a:lnTo>
                  <a:lnTo>
                    <a:pt x="934" y="425"/>
                  </a:lnTo>
                  <a:lnTo>
                    <a:pt x="929" y="432"/>
                  </a:lnTo>
                  <a:lnTo>
                    <a:pt x="924" y="440"/>
                  </a:lnTo>
                  <a:lnTo>
                    <a:pt x="918" y="445"/>
                  </a:lnTo>
                  <a:lnTo>
                    <a:pt x="912" y="451"/>
                  </a:lnTo>
                  <a:lnTo>
                    <a:pt x="905" y="455"/>
                  </a:lnTo>
                  <a:lnTo>
                    <a:pt x="898" y="460"/>
                  </a:lnTo>
                  <a:lnTo>
                    <a:pt x="890" y="463"/>
                  </a:lnTo>
                  <a:lnTo>
                    <a:pt x="882" y="467"/>
                  </a:lnTo>
                  <a:lnTo>
                    <a:pt x="874" y="469"/>
                  </a:lnTo>
                  <a:lnTo>
                    <a:pt x="865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4" y="471"/>
                  </a:lnTo>
                  <a:lnTo>
                    <a:pt x="860" y="472"/>
                  </a:lnTo>
                  <a:lnTo>
                    <a:pt x="857" y="473"/>
                  </a:lnTo>
                  <a:lnTo>
                    <a:pt x="849" y="473"/>
                  </a:lnTo>
                  <a:close/>
                  <a:moveTo>
                    <a:pt x="41" y="90"/>
                  </a:moveTo>
                  <a:lnTo>
                    <a:pt x="41" y="90"/>
                  </a:lnTo>
                  <a:lnTo>
                    <a:pt x="40" y="95"/>
                  </a:lnTo>
                  <a:lnTo>
                    <a:pt x="38" y="100"/>
                  </a:lnTo>
                  <a:lnTo>
                    <a:pt x="36" y="101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40" y="184"/>
                  </a:lnTo>
                  <a:lnTo>
                    <a:pt x="41" y="219"/>
                  </a:lnTo>
                  <a:lnTo>
                    <a:pt x="41" y="290"/>
                  </a:lnTo>
                  <a:lnTo>
                    <a:pt x="41" y="290"/>
                  </a:lnTo>
                  <a:lnTo>
                    <a:pt x="39" y="311"/>
                  </a:lnTo>
                  <a:lnTo>
                    <a:pt x="39" y="311"/>
                  </a:lnTo>
                  <a:lnTo>
                    <a:pt x="38" y="333"/>
                  </a:lnTo>
                  <a:lnTo>
                    <a:pt x="38" y="34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4" y="366"/>
                  </a:lnTo>
                  <a:lnTo>
                    <a:pt x="48" y="377"/>
                  </a:lnTo>
                  <a:lnTo>
                    <a:pt x="55" y="386"/>
                  </a:lnTo>
                  <a:lnTo>
                    <a:pt x="61" y="394"/>
                  </a:lnTo>
                  <a:lnTo>
                    <a:pt x="67" y="400"/>
                  </a:lnTo>
                  <a:lnTo>
                    <a:pt x="74" y="406"/>
                  </a:lnTo>
                  <a:lnTo>
                    <a:pt x="82" y="410"/>
                  </a:lnTo>
                  <a:lnTo>
                    <a:pt x="91" y="414"/>
                  </a:lnTo>
                  <a:lnTo>
                    <a:pt x="99" y="417"/>
                  </a:lnTo>
                  <a:lnTo>
                    <a:pt x="108" y="419"/>
                  </a:lnTo>
                  <a:lnTo>
                    <a:pt x="126" y="421"/>
                  </a:lnTo>
                  <a:lnTo>
                    <a:pt x="144" y="422"/>
                  </a:lnTo>
                  <a:lnTo>
                    <a:pt x="163" y="422"/>
                  </a:lnTo>
                  <a:lnTo>
                    <a:pt x="163" y="422"/>
                  </a:lnTo>
                  <a:lnTo>
                    <a:pt x="199" y="423"/>
                  </a:lnTo>
                  <a:lnTo>
                    <a:pt x="233" y="425"/>
                  </a:lnTo>
                  <a:lnTo>
                    <a:pt x="233" y="425"/>
                  </a:lnTo>
                  <a:lnTo>
                    <a:pt x="261" y="427"/>
                  </a:lnTo>
                  <a:lnTo>
                    <a:pt x="290" y="429"/>
                  </a:lnTo>
                  <a:lnTo>
                    <a:pt x="290" y="429"/>
                  </a:lnTo>
                  <a:lnTo>
                    <a:pt x="424" y="432"/>
                  </a:lnTo>
                  <a:lnTo>
                    <a:pt x="564" y="435"/>
                  </a:lnTo>
                  <a:lnTo>
                    <a:pt x="704" y="436"/>
                  </a:lnTo>
                  <a:lnTo>
                    <a:pt x="848" y="437"/>
                  </a:lnTo>
                  <a:lnTo>
                    <a:pt x="848" y="437"/>
                  </a:lnTo>
                  <a:lnTo>
                    <a:pt x="862" y="435"/>
                  </a:lnTo>
                  <a:lnTo>
                    <a:pt x="868" y="433"/>
                  </a:lnTo>
                  <a:lnTo>
                    <a:pt x="875" y="431"/>
                  </a:lnTo>
                  <a:lnTo>
                    <a:pt x="880" y="428"/>
                  </a:lnTo>
                  <a:lnTo>
                    <a:pt x="885" y="425"/>
                  </a:lnTo>
                  <a:lnTo>
                    <a:pt x="890" y="422"/>
                  </a:lnTo>
                  <a:lnTo>
                    <a:pt x="894" y="418"/>
                  </a:lnTo>
                  <a:lnTo>
                    <a:pt x="894" y="418"/>
                  </a:lnTo>
                  <a:lnTo>
                    <a:pt x="898" y="412"/>
                  </a:lnTo>
                  <a:lnTo>
                    <a:pt x="903" y="406"/>
                  </a:lnTo>
                  <a:lnTo>
                    <a:pt x="906" y="399"/>
                  </a:lnTo>
                  <a:lnTo>
                    <a:pt x="909" y="392"/>
                  </a:lnTo>
                  <a:lnTo>
                    <a:pt x="913" y="377"/>
                  </a:lnTo>
                  <a:lnTo>
                    <a:pt x="916" y="360"/>
                  </a:lnTo>
                  <a:lnTo>
                    <a:pt x="917" y="344"/>
                  </a:lnTo>
                  <a:lnTo>
                    <a:pt x="917" y="326"/>
                  </a:lnTo>
                  <a:lnTo>
                    <a:pt x="916" y="292"/>
                  </a:lnTo>
                  <a:lnTo>
                    <a:pt x="916" y="292"/>
                  </a:lnTo>
                  <a:lnTo>
                    <a:pt x="915" y="264"/>
                  </a:lnTo>
                  <a:lnTo>
                    <a:pt x="915" y="264"/>
                  </a:lnTo>
                  <a:lnTo>
                    <a:pt x="914" y="225"/>
                  </a:lnTo>
                  <a:lnTo>
                    <a:pt x="913" y="186"/>
                  </a:lnTo>
                  <a:lnTo>
                    <a:pt x="913" y="186"/>
                  </a:lnTo>
                  <a:lnTo>
                    <a:pt x="911" y="154"/>
                  </a:lnTo>
                  <a:lnTo>
                    <a:pt x="911" y="121"/>
                  </a:lnTo>
                  <a:lnTo>
                    <a:pt x="911" y="118"/>
                  </a:lnTo>
                  <a:lnTo>
                    <a:pt x="910" y="117"/>
                  </a:lnTo>
                  <a:lnTo>
                    <a:pt x="910" y="117"/>
                  </a:lnTo>
                  <a:lnTo>
                    <a:pt x="907" y="112"/>
                  </a:lnTo>
                  <a:lnTo>
                    <a:pt x="904" y="106"/>
                  </a:lnTo>
                  <a:lnTo>
                    <a:pt x="899" y="94"/>
                  </a:lnTo>
                  <a:lnTo>
                    <a:pt x="899" y="94"/>
                  </a:lnTo>
                  <a:lnTo>
                    <a:pt x="894" y="79"/>
                  </a:lnTo>
                  <a:lnTo>
                    <a:pt x="890" y="72"/>
                  </a:lnTo>
                  <a:lnTo>
                    <a:pt x="886" y="65"/>
                  </a:lnTo>
                  <a:lnTo>
                    <a:pt x="879" y="60"/>
                  </a:lnTo>
                  <a:lnTo>
                    <a:pt x="871" y="55"/>
                  </a:lnTo>
                  <a:lnTo>
                    <a:pt x="860" y="51"/>
                  </a:lnTo>
                  <a:lnTo>
                    <a:pt x="847" y="50"/>
                  </a:lnTo>
                  <a:lnTo>
                    <a:pt x="847" y="50"/>
                  </a:lnTo>
                  <a:lnTo>
                    <a:pt x="828" y="50"/>
                  </a:lnTo>
                  <a:lnTo>
                    <a:pt x="828" y="50"/>
                  </a:lnTo>
                  <a:lnTo>
                    <a:pt x="796" y="50"/>
                  </a:lnTo>
                  <a:lnTo>
                    <a:pt x="796" y="50"/>
                  </a:lnTo>
                  <a:lnTo>
                    <a:pt x="764" y="51"/>
                  </a:lnTo>
                  <a:lnTo>
                    <a:pt x="764" y="51"/>
                  </a:lnTo>
                  <a:lnTo>
                    <a:pt x="749" y="51"/>
                  </a:lnTo>
                  <a:lnTo>
                    <a:pt x="735" y="50"/>
                  </a:lnTo>
                  <a:lnTo>
                    <a:pt x="735" y="50"/>
                  </a:lnTo>
                  <a:lnTo>
                    <a:pt x="678" y="45"/>
                  </a:lnTo>
                  <a:lnTo>
                    <a:pt x="623" y="40"/>
                  </a:lnTo>
                  <a:lnTo>
                    <a:pt x="567" y="38"/>
                  </a:lnTo>
                  <a:lnTo>
                    <a:pt x="511" y="36"/>
                  </a:lnTo>
                  <a:lnTo>
                    <a:pt x="178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02" y="37"/>
                  </a:lnTo>
                  <a:lnTo>
                    <a:pt x="84" y="37"/>
                  </a:lnTo>
                  <a:lnTo>
                    <a:pt x="84" y="37"/>
                  </a:lnTo>
                  <a:lnTo>
                    <a:pt x="71" y="39"/>
                  </a:lnTo>
                  <a:lnTo>
                    <a:pt x="60" y="42"/>
                  </a:lnTo>
                  <a:lnTo>
                    <a:pt x="52" y="46"/>
                  </a:lnTo>
                  <a:lnTo>
                    <a:pt x="46" y="51"/>
                  </a:lnTo>
                  <a:lnTo>
                    <a:pt x="43" y="57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4" name="组合 953"/>
          <p:cNvGrpSpPr/>
          <p:nvPr/>
        </p:nvGrpSpPr>
        <p:grpSpPr>
          <a:xfrm>
            <a:off x="6151514" y="2438453"/>
            <a:ext cx="886884" cy="937684"/>
            <a:chOff x="5181601" y="2120900"/>
            <a:chExt cx="665163" cy="703263"/>
          </a:xfrm>
          <a:solidFill>
            <a:srgbClr val="1043AB"/>
          </a:solidFill>
        </p:grpSpPr>
        <p:sp>
          <p:nvSpPr>
            <p:cNvPr id="16924" name="Freeform 540"/>
            <p:cNvSpPr/>
            <p:nvPr/>
          </p:nvSpPr>
          <p:spPr bwMode="auto">
            <a:xfrm>
              <a:off x="5226051" y="2433638"/>
              <a:ext cx="6350" cy="44450"/>
            </a:xfrm>
            <a:custGeom>
              <a:avLst/>
              <a:gdLst/>
              <a:ahLst/>
              <a:cxnLst>
                <a:cxn ang="0">
                  <a:pos x="11" y="47"/>
                </a:cxn>
                <a:cxn ang="0">
                  <a:pos x="11" y="47"/>
                </a:cxn>
                <a:cxn ang="0">
                  <a:pos x="11" y="36"/>
                </a:cxn>
                <a:cxn ang="0">
                  <a:pos x="11" y="26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0"/>
                </a:cxn>
                <a:cxn ang="0">
                  <a:pos x="1" y="40"/>
                </a:cxn>
                <a:cxn ang="0">
                  <a:pos x="3" y="60"/>
                </a:cxn>
                <a:cxn ang="0">
                  <a:pos x="3" y="70"/>
                </a:cxn>
                <a:cxn ang="0">
                  <a:pos x="2" y="74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0" y="81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4" y="84"/>
                </a:cxn>
                <a:cxn ang="0">
                  <a:pos x="8" y="84"/>
                </a:cxn>
                <a:cxn ang="0">
                  <a:pos x="10" y="83"/>
                </a:cxn>
                <a:cxn ang="0">
                  <a:pos x="11" y="81"/>
                </a:cxn>
                <a:cxn ang="0">
                  <a:pos x="11" y="81"/>
                </a:cxn>
                <a:cxn ang="0">
                  <a:pos x="13" y="73"/>
                </a:cxn>
                <a:cxn ang="0">
                  <a:pos x="13" y="64"/>
                </a:cxn>
                <a:cxn ang="0">
                  <a:pos x="11" y="47"/>
                </a:cxn>
                <a:cxn ang="0">
                  <a:pos x="11" y="47"/>
                </a:cxn>
              </a:cxnLst>
              <a:rect l="0" t="0" r="r" b="b"/>
              <a:pathLst>
                <a:path w="13" h="84">
                  <a:moveTo>
                    <a:pt x="11" y="47"/>
                  </a:moveTo>
                  <a:lnTo>
                    <a:pt x="11" y="47"/>
                  </a:lnTo>
                  <a:lnTo>
                    <a:pt x="11" y="36"/>
                  </a:lnTo>
                  <a:lnTo>
                    <a:pt x="11" y="2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0"/>
                  </a:lnTo>
                  <a:lnTo>
                    <a:pt x="1" y="40"/>
                  </a:lnTo>
                  <a:lnTo>
                    <a:pt x="3" y="60"/>
                  </a:lnTo>
                  <a:lnTo>
                    <a:pt x="3" y="70"/>
                  </a:lnTo>
                  <a:lnTo>
                    <a:pt x="2" y="74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0" y="81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10" y="83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3" y="73"/>
                  </a:lnTo>
                  <a:lnTo>
                    <a:pt x="13" y="64"/>
                  </a:lnTo>
                  <a:lnTo>
                    <a:pt x="11" y="47"/>
                  </a:lnTo>
                  <a:lnTo>
                    <a:pt x="11" y="4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5" name="Freeform 541"/>
            <p:cNvSpPr/>
            <p:nvPr/>
          </p:nvSpPr>
          <p:spPr bwMode="auto">
            <a:xfrm>
              <a:off x="5240338" y="2468563"/>
              <a:ext cx="12700" cy="46038"/>
            </a:xfrm>
            <a:custGeom>
              <a:avLst/>
              <a:gdLst/>
              <a:ahLst/>
              <a:cxnLst>
                <a:cxn ang="0">
                  <a:pos x="23" y="76"/>
                </a:cxn>
                <a:cxn ang="0">
                  <a:pos x="23" y="76"/>
                </a:cxn>
                <a:cxn ang="0">
                  <a:pos x="19" y="73"/>
                </a:cxn>
                <a:cxn ang="0">
                  <a:pos x="15" y="70"/>
                </a:cxn>
                <a:cxn ang="0">
                  <a:pos x="13" y="66"/>
                </a:cxn>
                <a:cxn ang="0">
                  <a:pos x="11" y="62"/>
                </a:cxn>
                <a:cxn ang="0">
                  <a:pos x="10" y="58"/>
                </a:cxn>
                <a:cxn ang="0">
                  <a:pos x="10" y="54"/>
                </a:cxn>
                <a:cxn ang="0">
                  <a:pos x="10" y="43"/>
                </a:cxn>
                <a:cxn ang="0">
                  <a:pos x="11" y="34"/>
                </a:cxn>
                <a:cxn ang="0">
                  <a:pos x="13" y="24"/>
                </a:cxn>
                <a:cxn ang="0">
                  <a:pos x="15" y="13"/>
                </a:cxn>
                <a:cxn ang="0">
                  <a:pos x="16" y="5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7" y="1"/>
                </a:cxn>
                <a:cxn ang="0">
                  <a:pos x="6" y="3"/>
                </a:cxn>
                <a:cxn ang="0">
                  <a:pos x="6" y="5"/>
                </a:cxn>
                <a:cxn ang="0">
                  <a:pos x="6" y="5"/>
                </a:cxn>
                <a:cxn ang="0">
                  <a:pos x="5" y="15"/>
                </a:cxn>
                <a:cxn ang="0">
                  <a:pos x="3" y="26"/>
                </a:cxn>
                <a:cxn ang="0">
                  <a:pos x="1" y="37"/>
                </a:cxn>
                <a:cxn ang="0">
                  <a:pos x="0" y="48"/>
                </a:cxn>
                <a:cxn ang="0">
                  <a:pos x="0" y="59"/>
                </a:cxn>
                <a:cxn ang="0">
                  <a:pos x="1" y="64"/>
                </a:cxn>
                <a:cxn ang="0">
                  <a:pos x="3" y="69"/>
                </a:cxn>
                <a:cxn ang="0">
                  <a:pos x="5" y="73"/>
                </a:cxn>
                <a:cxn ang="0">
                  <a:pos x="9" y="77"/>
                </a:cxn>
                <a:cxn ang="0">
                  <a:pos x="13" y="81"/>
                </a:cxn>
                <a:cxn ang="0">
                  <a:pos x="18" y="85"/>
                </a:cxn>
                <a:cxn ang="0">
                  <a:pos x="18" y="85"/>
                </a:cxn>
                <a:cxn ang="0">
                  <a:pos x="20" y="86"/>
                </a:cxn>
                <a:cxn ang="0">
                  <a:pos x="22" y="86"/>
                </a:cxn>
                <a:cxn ang="0">
                  <a:pos x="23" y="85"/>
                </a:cxn>
                <a:cxn ang="0">
                  <a:pos x="24" y="82"/>
                </a:cxn>
                <a:cxn ang="0">
                  <a:pos x="25" y="81"/>
                </a:cxn>
                <a:cxn ang="0">
                  <a:pos x="25" y="79"/>
                </a:cxn>
                <a:cxn ang="0">
                  <a:pos x="24" y="77"/>
                </a:cxn>
                <a:cxn ang="0">
                  <a:pos x="23" y="76"/>
                </a:cxn>
                <a:cxn ang="0">
                  <a:pos x="23" y="76"/>
                </a:cxn>
              </a:cxnLst>
              <a:rect l="0" t="0" r="r" b="b"/>
              <a:pathLst>
                <a:path w="25" h="86">
                  <a:moveTo>
                    <a:pt x="23" y="76"/>
                  </a:moveTo>
                  <a:lnTo>
                    <a:pt x="23" y="76"/>
                  </a:lnTo>
                  <a:lnTo>
                    <a:pt x="19" y="73"/>
                  </a:lnTo>
                  <a:lnTo>
                    <a:pt x="15" y="70"/>
                  </a:lnTo>
                  <a:lnTo>
                    <a:pt x="13" y="66"/>
                  </a:lnTo>
                  <a:lnTo>
                    <a:pt x="11" y="62"/>
                  </a:lnTo>
                  <a:lnTo>
                    <a:pt x="10" y="58"/>
                  </a:lnTo>
                  <a:lnTo>
                    <a:pt x="10" y="54"/>
                  </a:lnTo>
                  <a:lnTo>
                    <a:pt x="10" y="43"/>
                  </a:lnTo>
                  <a:lnTo>
                    <a:pt x="11" y="34"/>
                  </a:lnTo>
                  <a:lnTo>
                    <a:pt x="13" y="24"/>
                  </a:lnTo>
                  <a:lnTo>
                    <a:pt x="15" y="1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15"/>
                  </a:lnTo>
                  <a:lnTo>
                    <a:pt x="3" y="26"/>
                  </a:lnTo>
                  <a:lnTo>
                    <a:pt x="1" y="37"/>
                  </a:lnTo>
                  <a:lnTo>
                    <a:pt x="0" y="48"/>
                  </a:lnTo>
                  <a:lnTo>
                    <a:pt x="0" y="59"/>
                  </a:lnTo>
                  <a:lnTo>
                    <a:pt x="1" y="64"/>
                  </a:lnTo>
                  <a:lnTo>
                    <a:pt x="3" y="69"/>
                  </a:lnTo>
                  <a:lnTo>
                    <a:pt x="5" y="73"/>
                  </a:lnTo>
                  <a:lnTo>
                    <a:pt x="9" y="77"/>
                  </a:lnTo>
                  <a:lnTo>
                    <a:pt x="13" y="81"/>
                  </a:lnTo>
                  <a:lnTo>
                    <a:pt x="18" y="85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2" y="86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5" y="81"/>
                  </a:lnTo>
                  <a:lnTo>
                    <a:pt x="25" y="79"/>
                  </a:lnTo>
                  <a:lnTo>
                    <a:pt x="24" y="77"/>
                  </a:lnTo>
                  <a:lnTo>
                    <a:pt x="23" y="76"/>
                  </a:lnTo>
                  <a:lnTo>
                    <a:pt x="23" y="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6" name="Freeform 542"/>
            <p:cNvSpPr/>
            <p:nvPr/>
          </p:nvSpPr>
          <p:spPr bwMode="auto">
            <a:xfrm>
              <a:off x="5275263" y="2498725"/>
              <a:ext cx="6350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4"/>
                </a:cxn>
                <a:cxn ang="0">
                  <a:pos x="3" y="84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0" y="82"/>
                </a:cxn>
                <a:cxn ang="0">
                  <a:pos x="11" y="80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1" h="85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4"/>
                  </a:lnTo>
                  <a:lnTo>
                    <a:pt x="3" y="84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0" y="82"/>
                  </a:lnTo>
                  <a:lnTo>
                    <a:pt x="11" y="80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7" name="Freeform 543"/>
            <p:cNvSpPr/>
            <p:nvPr/>
          </p:nvSpPr>
          <p:spPr bwMode="auto">
            <a:xfrm>
              <a:off x="5294313" y="2532063"/>
              <a:ext cx="6350" cy="31750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10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7"/>
                </a:cxn>
                <a:cxn ang="0">
                  <a:pos x="3" y="31"/>
                </a:cxn>
                <a:cxn ang="0">
                  <a:pos x="4" y="43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6" y="58"/>
                </a:cxn>
                <a:cxn ang="0">
                  <a:pos x="7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4" y="56"/>
                </a:cxn>
                <a:cxn ang="0">
                  <a:pos x="14" y="56"/>
                </a:cxn>
                <a:cxn ang="0">
                  <a:pos x="13" y="43"/>
                </a:cxn>
                <a:cxn ang="0">
                  <a:pos x="12" y="31"/>
                </a:cxn>
                <a:cxn ang="0">
                  <a:pos x="10" y="17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4" h="6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7"/>
                  </a:lnTo>
                  <a:lnTo>
                    <a:pt x="3" y="31"/>
                  </a:lnTo>
                  <a:lnTo>
                    <a:pt x="4" y="43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6" y="58"/>
                  </a:lnTo>
                  <a:lnTo>
                    <a:pt x="7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4" y="56"/>
                  </a:lnTo>
                  <a:lnTo>
                    <a:pt x="14" y="56"/>
                  </a:lnTo>
                  <a:lnTo>
                    <a:pt x="13" y="43"/>
                  </a:lnTo>
                  <a:lnTo>
                    <a:pt x="12" y="31"/>
                  </a:lnTo>
                  <a:lnTo>
                    <a:pt x="10" y="17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8" name="Freeform 544"/>
            <p:cNvSpPr/>
            <p:nvPr/>
          </p:nvSpPr>
          <p:spPr bwMode="auto">
            <a:xfrm>
              <a:off x="5324476" y="2552700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5"/>
                </a:cxn>
                <a:cxn ang="0">
                  <a:pos x="4" y="66"/>
                </a:cxn>
                <a:cxn ang="0">
                  <a:pos x="6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29" name="Freeform 545"/>
            <p:cNvSpPr/>
            <p:nvPr/>
          </p:nvSpPr>
          <p:spPr bwMode="auto">
            <a:xfrm>
              <a:off x="5348288" y="2576513"/>
              <a:ext cx="7938" cy="42863"/>
            </a:xfrm>
            <a:custGeom>
              <a:avLst/>
              <a:gdLst/>
              <a:ahLst/>
              <a:cxnLst>
                <a:cxn ang="0">
                  <a:pos x="14" y="75"/>
                </a:cxn>
                <a:cxn ang="0">
                  <a:pos x="14" y="75"/>
                </a:cxn>
                <a:cxn ang="0">
                  <a:pos x="12" y="66"/>
                </a:cxn>
                <a:cxn ang="0">
                  <a:pos x="12" y="58"/>
                </a:cxn>
                <a:cxn ang="0">
                  <a:pos x="12" y="51"/>
                </a:cxn>
                <a:cxn ang="0">
                  <a:pos x="11" y="43"/>
                </a:cxn>
                <a:cxn ang="0">
                  <a:pos x="11" y="43"/>
                </a:cxn>
                <a:cxn ang="0">
                  <a:pos x="10" y="33"/>
                </a:cxn>
                <a:cxn ang="0">
                  <a:pos x="9" y="24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0" y="23"/>
                </a:cxn>
                <a:cxn ang="0">
                  <a:pos x="0" y="33"/>
                </a:cxn>
                <a:cxn ang="0">
                  <a:pos x="1" y="38"/>
                </a:cxn>
                <a:cxn ang="0">
                  <a:pos x="2" y="42"/>
                </a:cxn>
                <a:cxn ang="0">
                  <a:pos x="2" y="42"/>
                </a:cxn>
                <a:cxn ang="0">
                  <a:pos x="3" y="46"/>
                </a:cxn>
                <a:cxn ang="0">
                  <a:pos x="3" y="50"/>
                </a:cxn>
                <a:cxn ang="0">
                  <a:pos x="3" y="59"/>
                </a:cxn>
                <a:cxn ang="0">
                  <a:pos x="4" y="69"/>
                </a:cxn>
                <a:cxn ang="0">
                  <a:pos x="4" y="73"/>
                </a:cxn>
                <a:cxn ang="0">
                  <a:pos x="5" y="77"/>
                </a:cxn>
                <a:cxn ang="0">
                  <a:pos x="5" y="77"/>
                </a:cxn>
                <a:cxn ang="0">
                  <a:pos x="6" y="79"/>
                </a:cxn>
                <a:cxn ang="0">
                  <a:pos x="8" y="80"/>
                </a:cxn>
                <a:cxn ang="0">
                  <a:pos x="11" y="80"/>
                </a:cxn>
                <a:cxn ang="0">
                  <a:pos x="13" y="79"/>
                </a:cxn>
                <a:cxn ang="0">
                  <a:pos x="14" y="78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75"/>
                </a:cxn>
              </a:cxnLst>
              <a:rect l="0" t="0" r="r" b="b"/>
              <a:pathLst>
                <a:path w="14" h="80">
                  <a:moveTo>
                    <a:pt x="14" y="75"/>
                  </a:moveTo>
                  <a:lnTo>
                    <a:pt x="14" y="75"/>
                  </a:lnTo>
                  <a:lnTo>
                    <a:pt x="12" y="66"/>
                  </a:lnTo>
                  <a:lnTo>
                    <a:pt x="12" y="58"/>
                  </a:lnTo>
                  <a:lnTo>
                    <a:pt x="12" y="51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0" y="33"/>
                  </a:lnTo>
                  <a:lnTo>
                    <a:pt x="9" y="2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23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2"/>
                  </a:lnTo>
                  <a:lnTo>
                    <a:pt x="2" y="42"/>
                  </a:lnTo>
                  <a:lnTo>
                    <a:pt x="3" y="46"/>
                  </a:lnTo>
                  <a:lnTo>
                    <a:pt x="3" y="50"/>
                  </a:lnTo>
                  <a:lnTo>
                    <a:pt x="3" y="59"/>
                  </a:lnTo>
                  <a:lnTo>
                    <a:pt x="4" y="69"/>
                  </a:lnTo>
                  <a:lnTo>
                    <a:pt x="4" y="73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9"/>
                  </a:lnTo>
                  <a:lnTo>
                    <a:pt x="8" y="80"/>
                  </a:lnTo>
                  <a:lnTo>
                    <a:pt x="11" y="80"/>
                  </a:lnTo>
                  <a:lnTo>
                    <a:pt x="13" y="79"/>
                  </a:lnTo>
                  <a:lnTo>
                    <a:pt x="14" y="78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7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0" name="Freeform 546"/>
            <p:cNvSpPr/>
            <p:nvPr/>
          </p:nvSpPr>
          <p:spPr bwMode="auto">
            <a:xfrm>
              <a:off x="5380038" y="2606675"/>
              <a:ext cx="11113" cy="3492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12"/>
                </a:cxn>
                <a:cxn ang="0">
                  <a:pos x="2" y="19"/>
                </a:cxn>
                <a:cxn ang="0">
                  <a:pos x="6" y="33"/>
                </a:cxn>
                <a:cxn ang="0">
                  <a:pos x="11" y="47"/>
                </a:cxn>
                <a:cxn ang="0">
                  <a:pos x="13" y="54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14" y="63"/>
                </a:cxn>
                <a:cxn ang="0">
                  <a:pos x="15" y="65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20" y="65"/>
                </a:cxn>
                <a:cxn ang="0">
                  <a:pos x="21" y="65"/>
                </a:cxn>
                <a:cxn ang="0">
                  <a:pos x="22" y="63"/>
                </a:cxn>
                <a:cxn ang="0">
                  <a:pos x="23" y="61"/>
                </a:cxn>
                <a:cxn ang="0">
                  <a:pos x="23" y="61"/>
                </a:cxn>
                <a:cxn ang="0">
                  <a:pos x="22" y="54"/>
                </a:cxn>
                <a:cxn ang="0">
                  <a:pos x="20" y="47"/>
                </a:cxn>
                <a:cxn ang="0">
                  <a:pos x="16" y="33"/>
                </a:cxn>
                <a:cxn ang="0">
                  <a:pos x="11" y="19"/>
                </a:cxn>
                <a:cxn ang="0">
                  <a:pos x="9" y="1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23" h="66">
                  <a:moveTo>
                    <a:pt x="9" y="4"/>
                  </a:move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6" y="33"/>
                  </a:lnTo>
                  <a:lnTo>
                    <a:pt x="11" y="47"/>
                  </a:lnTo>
                  <a:lnTo>
                    <a:pt x="13" y="54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4" y="63"/>
                  </a:lnTo>
                  <a:lnTo>
                    <a:pt x="15" y="65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20" y="65"/>
                  </a:lnTo>
                  <a:lnTo>
                    <a:pt x="21" y="65"/>
                  </a:lnTo>
                  <a:lnTo>
                    <a:pt x="22" y="63"/>
                  </a:lnTo>
                  <a:lnTo>
                    <a:pt x="23" y="61"/>
                  </a:lnTo>
                  <a:lnTo>
                    <a:pt x="23" y="61"/>
                  </a:lnTo>
                  <a:lnTo>
                    <a:pt x="22" y="54"/>
                  </a:lnTo>
                  <a:lnTo>
                    <a:pt x="20" y="47"/>
                  </a:lnTo>
                  <a:lnTo>
                    <a:pt x="16" y="33"/>
                  </a:lnTo>
                  <a:lnTo>
                    <a:pt x="11" y="19"/>
                  </a:lnTo>
                  <a:lnTo>
                    <a:pt x="9" y="1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1" name="Freeform 547"/>
            <p:cNvSpPr/>
            <p:nvPr/>
          </p:nvSpPr>
          <p:spPr bwMode="auto">
            <a:xfrm>
              <a:off x="5411788" y="2632075"/>
              <a:ext cx="9525" cy="44450"/>
            </a:xfrm>
            <a:custGeom>
              <a:avLst/>
              <a:gdLst/>
              <a:ahLst/>
              <a:cxnLst>
                <a:cxn ang="0">
                  <a:pos x="18" y="78"/>
                </a:cxn>
                <a:cxn ang="0">
                  <a:pos x="18" y="78"/>
                </a:cxn>
                <a:cxn ang="0">
                  <a:pos x="16" y="71"/>
                </a:cxn>
                <a:cxn ang="0">
                  <a:pos x="15" y="63"/>
                </a:cxn>
                <a:cxn ang="0">
                  <a:pos x="14" y="46"/>
                </a:cxn>
                <a:cxn ang="0">
                  <a:pos x="14" y="46"/>
                </a:cxn>
                <a:cxn ang="0">
                  <a:pos x="13" y="41"/>
                </a:cxn>
                <a:cxn ang="0">
                  <a:pos x="12" y="36"/>
                </a:cxn>
                <a:cxn ang="0">
                  <a:pos x="10" y="25"/>
                </a:cxn>
                <a:cxn ang="0">
                  <a:pos x="10" y="25"/>
                </a:cxn>
                <a:cxn ang="0">
                  <a:pos x="9" y="14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2" y="33"/>
                </a:cxn>
                <a:cxn ang="0">
                  <a:pos x="3" y="42"/>
                </a:cxn>
                <a:cxn ang="0">
                  <a:pos x="3" y="42"/>
                </a:cxn>
                <a:cxn ang="0">
                  <a:pos x="5" y="52"/>
                </a:cxn>
                <a:cxn ang="0">
                  <a:pos x="6" y="62"/>
                </a:cxn>
                <a:cxn ang="0">
                  <a:pos x="7" y="72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82"/>
                </a:cxn>
                <a:cxn ang="0">
                  <a:pos x="12" y="83"/>
                </a:cxn>
                <a:cxn ang="0">
                  <a:pos x="16" y="84"/>
                </a:cxn>
                <a:cxn ang="0">
                  <a:pos x="17" y="83"/>
                </a:cxn>
                <a:cxn ang="0">
                  <a:pos x="18" y="82"/>
                </a:cxn>
                <a:cxn ang="0">
                  <a:pos x="19" y="80"/>
                </a:cxn>
                <a:cxn ang="0">
                  <a:pos x="18" y="78"/>
                </a:cxn>
                <a:cxn ang="0">
                  <a:pos x="18" y="78"/>
                </a:cxn>
              </a:cxnLst>
              <a:rect l="0" t="0" r="r" b="b"/>
              <a:pathLst>
                <a:path w="19" h="84">
                  <a:moveTo>
                    <a:pt x="18" y="78"/>
                  </a:moveTo>
                  <a:lnTo>
                    <a:pt x="18" y="78"/>
                  </a:lnTo>
                  <a:lnTo>
                    <a:pt x="16" y="71"/>
                  </a:lnTo>
                  <a:lnTo>
                    <a:pt x="15" y="63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3" y="41"/>
                  </a:lnTo>
                  <a:lnTo>
                    <a:pt x="12" y="36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9" y="1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2" y="33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5" y="52"/>
                  </a:lnTo>
                  <a:lnTo>
                    <a:pt x="6" y="62"/>
                  </a:lnTo>
                  <a:lnTo>
                    <a:pt x="7" y="72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82"/>
                  </a:lnTo>
                  <a:lnTo>
                    <a:pt x="12" y="83"/>
                  </a:lnTo>
                  <a:lnTo>
                    <a:pt x="16" y="84"/>
                  </a:lnTo>
                  <a:lnTo>
                    <a:pt x="17" y="83"/>
                  </a:lnTo>
                  <a:lnTo>
                    <a:pt x="18" y="82"/>
                  </a:lnTo>
                  <a:lnTo>
                    <a:pt x="19" y="80"/>
                  </a:lnTo>
                  <a:lnTo>
                    <a:pt x="18" y="78"/>
                  </a:lnTo>
                  <a:lnTo>
                    <a:pt x="18" y="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2" name="Freeform 548"/>
            <p:cNvSpPr/>
            <p:nvPr/>
          </p:nvSpPr>
          <p:spPr bwMode="auto">
            <a:xfrm>
              <a:off x="5434013" y="2662238"/>
              <a:ext cx="15875" cy="47625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5"/>
                </a:cxn>
                <a:cxn ang="0">
                  <a:pos x="3" y="25"/>
                </a:cxn>
                <a:cxn ang="0">
                  <a:pos x="9" y="45"/>
                </a:cxn>
                <a:cxn ang="0">
                  <a:pos x="15" y="65"/>
                </a:cxn>
                <a:cxn ang="0">
                  <a:pos x="17" y="75"/>
                </a:cxn>
                <a:cxn ang="0">
                  <a:pos x="19" y="85"/>
                </a:cxn>
                <a:cxn ang="0">
                  <a:pos x="19" y="85"/>
                </a:cxn>
                <a:cxn ang="0">
                  <a:pos x="19" y="87"/>
                </a:cxn>
                <a:cxn ang="0">
                  <a:pos x="21" y="88"/>
                </a:cxn>
                <a:cxn ang="0">
                  <a:pos x="22" y="89"/>
                </a:cxn>
                <a:cxn ang="0">
                  <a:pos x="24" y="90"/>
                </a:cxn>
                <a:cxn ang="0">
                  <a:pos x="25" y="89"/>
                </a:cxn>
                <a:cxn ang="0">
                  <a:pos x="27" y="88"/>
                </a:cxn>
                <a:cxn ang="0">
                  <a:pos x="28" y="87"/>
                </a:cxn>
                <a:cxn ang="0">
                  <a:pos x="28" y="85"/>
                </a:cxn>
                <a:cxn ang="0">
                  <a:pos x="28" y="85"/>
                </a:cxn>
                <a:cxn ang="0">
                  <a:pos x="27" y="75"/>
                </a:cxn>
                <a:cxn ang="0">
                  <a:pos x="25" y="65"/>
                </a:cxn>
                <a:cxn ang="0">
                  <a:pos x="19" y="45"/>
                </a:cxn>
                <a:cxn ang="0">
                  <a:pos x="12" y="25"/>
                </a:cxn>
                <a:cxn ang="0">
                  <a:pos x="10" y="15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28" h="90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5"/>
                  </a:lnTo>
                  <a:lnTo>
                    <a:pt x="3" y="25"/>
                  </a:lnTo>
                  <a:lnTo>
                    <a:pt x="9" y="45"/>
                  </a:lnTo>
                  <a:lnTo>
                    <a:pt x="15" y="65"/>
                  </a:lnTo>
                  <a:lnTo>
                    <a:pt x="17" y="7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21" y="88"/>
                  </a:lnTo>
                  <a:lnTo>
                    <a:pt x="22" y="89"/>
                  </a:lnTo>
                  <a:lnTo>
                    <a:pt x="24" y="90"/>
                  </a:lnTo>
                  <a:lnTo>
                    <a:pt x="25" y="89"/>
                  </a:lnTo>
                  <a:lnTo>
                    <a:pt x="27" y="88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7" y="75"/>
                  </a:lnTo>
                  <a:lnTo>
                    <a:pt x="25" y="65"/>
                  </a:lnTo>
                  <a:lnTo>
                    <a:pt x="19" y="45"/>
                  </a:lnTo>
                  <a:lnTo>
                    <a:pt x="12" y="25"/>
                  </a:lnTo>
                  <a:lnTo>
                    <a:pt x="10" y="1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3" name="Freeform 549"/>
            <p:cNvSpPr/>
            <p:nvPr/>
          </p:nvSpPr>
          <p:spPr bwMode="auto">
            <a:xfrm>
              <a:off x="5467351" y="2697163"/>
              <a:ext cx="6350" cy="4445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23"/>
                </a:cxn>
                <a:cxn ang="0">
                  <a:pos x="3" y="42"/>
                </a:cxn>
                <a:cxn ang="0">
                  <a:pos x="4" y="61"/>
                </a:cxn>
                <a:cxn ang="0">
                  <a:pos x="5" y="80"/>
                </a:cxn>
                <a:cxn ang="0">
                  <a:pos x="5" y="80"/>
                </a:cxn>
                <a:cxn ang="0">
                  <a:pos x="5" y="82"/>
                </a:cxn>
                <a:cxn ang="0">
                  <a:pos x="6" y="83"/>
                </a:cxn>
                <a:cxn ang="0">
                  <a:pos x="8" y="84"/>
                </a:cxn>
                <a:cxn ang="0">
                  <a:pos x="9" y="84"/>
                </a:cxn>
                <a:cxn ang="0">
                  <a:pos x="11" y="84"/>
                </a:cxn>
                <a:cxn ang="0">
                  <a:pos x="13" y="83"/>
                </a:cxn>
                <a:cxn ang="0">
                  <a:pos x="14" y="82"/>
                </a:cxn>
                <a:cxn ang="0">
                  <a:pos x="14" y="80"/>
                </a:cxn>
                <a:cxn ang="0">
                  <a:pos x="14" y="80"/>
                </a:cxn>
                <a:cxn ang="0">
                  <a:pos x="13" y="61"/>
                </a:cxn>
                <a:cxn ang="0">
                  <a:pos x="12" y="42"/>
                </a:cxn>
                <a:cxn ang="0">
                  <a:pos x="10" y="23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4" h="84">
                  <a:moveTo>
                    <a:pt x="9" y="4"/>
                  </a:move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3"/>
                  </a:lnTo>
                  <a:lnTo>
                    <a:pt x="3" y="42"/>
                  </a:lnTo>
                  <a:lnTo>
                    <a:pt x="4" y="61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2"/>
                  </a:lnTo>
                  <a:lnTo>
                    <a:pt x="6" y="83"/>
                  </a:lnTo>
                  <a:lnTo>
                    <a:pt x="8" y="84"/>
                  </a:lnTo>
                  <a:lnTo>
                    <a:pt x="9" y="84"/>
                  </a:lnTo>
                  <a:lnTo>
                    <a:pt x="11" y="84"/>
                  </a:lnTo>
                  <a:lnTo>
                    <a:pt x="13" y="83"/>
                  </a:lnTo>
                  <a:lnTo>
                    <a:pt x="14" y="82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3" y="61"/>
                  </a:lnTo>
                  <a:lnTo>
                    <a:pt x="12" y="42"/>
                  </a:lnTo>
                  <a:lnTo>
                    <a:pt x="10" y="23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4" name="Freeform 550"/>
            <p:cNvSpPr/>
            <p:nvPr/>
          </p:nvSpPr>
          <p:spPr bwMode="auto">
            <a:xfrm>
              <a:off x="5494338" y="2727325"/>
              <a:ext cx="7938" cy="31750"/>
            </a:xfrm>
            <a:custGeom>
              <a:avLst/>
              <a:gdLst/>
              <a:ahLst/>
              <a:cxnLst>
                <a:cxn ang="0">
                  <a:pos x="14" y="55"/>
                </a:cxn>
                <a:cxn ang="0">
                  <a:pos x="14" y="55"/>
                </a:cxn>
                <a:cxn ang="0">
                  <a:pos x="11" y="49"/>
                </a:cxn>
                <a:cxn ang="0">
                  <a:pos x="10" y="43"/>
                </a:cxn>
                <a:cxn ang="0">
                  <a:pos x="9" y="37"/>
                </a:cxn>
                <a:cxn ang="0">
                  <a:pos x="9" y="30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5"/>
                </a:cxn>
                <a:cxn ang="0">
                  <a:pos x="1" y="5"/>
                </a:cxn>
                <a:cxn ang="0">
                  <a:pos x="0" y="19"/>
                </a:cxn>
                <a:cxn ang="0">
                  <a:pos x="0" y="32"/>
                </a:cxn>
                <a:cxn ang="0">
                  <a:pos x="0" y="40"/>
                </a:cxn>
                <a:cxn ang="0">
                  <a:pos x="1" y="47"/>
                </a:cxn>
                <a:cxn ang="0">
                  <a:pos x="3" y="53"/>
                </a:cxn>
                <a:cxn ang="0">
                  <a:pos x="6" y="59"/>
                </a:cxn>
                <a:cxn ang="0">
                  <a:pos x="6" y="59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1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8"/>
                </a:cxn>
                <a:cxn ang="0">
                  <a:pos x="15" y="57"/>
                </a:cxn>
                <a:cxn ang="0">
                  <a:pos x="14" y="55"/>
                </a:cxn>
                <a:cxn ang="0">
                  <a:pos x="14" y="55"/>
                </a:cxn>
              </a:cxnLst>
              <a:rect l="0" t="0" r="r" b="b"/>
              <a:pathLst>
                <a:path w="15" h="61">
                  <a:moveTo>
                    <a:pt x="14" y="55"/>
                  </a:moveTo>
                  <a:lnTo>
                    <a:pt x="14" y="55"/>
                  </a:lnTo>
                  <a:lnTo>
                    <a:pt x="11" y="49"/>
                  </a:lnTo>
                  <a:lnTo>
                    <a:pt x="10" y="43"/>
                  </a:lnTo>
                  <a:lnTo>
                    <a:pt x="9" y="37"/>
                  </a:lnTo>
                  <a:lnTo>
                    <a:pt x="9" y="3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19"/>
                  </a:lnTo>
                  <a:lnTo>
                    <a:pt x="0" y="32"/>
                  </a:lnTo>
                  <a:lnTo>
                    <a:pt x="0" y="40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6" y="59"/>
                  </a:lnTo>
                  <a:lnTo>
                    <a:pt x="6" y="59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11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5" name="Freeform 551"/>
            <p:cNvSpPr/>
            <p:nvPr/>
          </p:nvSpPr>
          <p:spPr bwMode="auto">
            <a:xfrm>
              <a:off x="5521326" y="2744788"/>
              <a:ext cx="11113" cy="39688"/>
            </a:xfrm>
            <a:custGeom>
              <a:avLst/>
              <a:gdLst/>
              <a:ahLst/>
              <a:cxnLst>
                <a:cxn ang="0">
                  <a:pos x="19" y="71"/>
                </a:cxn>
                <a:cxn ang="0">
                  <a:pos x="19" y="71"/>
                </a:cxn>
                <a:cxn ang="0">
                  <a:pos x="18" y="63"/>
                </a:cxn>
                <a:cxn ang="0">
                  <a:pos x="17" y="56"/>
                </a:cxn>
                <a:cxn ang="0">
                  <a:pos x="17" y="49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5" y="32"/>
                </a:cxn>
                <a:cxn ang="0">
                  <a:pos x="13" y="24"/>
                </a:cxn>
                <a:cxn ang="0">
                  <a:pos x="11" y="15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  <a:cxn ang="0">
                  <a:pos x="1" y="14"/>
                </a:cxn>
                <a:cxn ang="0">
                  <a:pos x="2" y="22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7" y="48"/>
                </a:cxn>
                <a:cxn ang="0">
                  <a:pos x="7" y="56"/>
                </a:cxn>
                <a:cxn ang="0">
                  <a:pos x="8" y="64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2" y="75"/>
                </a:cxn>
                <a:cxn ang="0">
                  <a:pos x="13" y="76"/>
                </a:cxn>
                <a:cxn ang="0">
                  <a:pos x="17" y="76"/>
                </a:cxn>
                <a:cxn ang="0">
                  <a:pos x="18" y="75"/>
                </a:cxn>
                <a:cxn ang="0">
                  <a:pos x="19" y="74"/>
                </a:cxn>
                <a:cxn ang="0">
                  <a:pos x="20" y="73"/>
                </a:cxn>
                <a:cxn ang="0">
                  <a:pos x="19" y="71"/>
                </a:cxn>
                <a:cxn ang="0">
                  <a:pos x="19" y="71"/>
                </a:cxn>
              </a:cxnLst>
              <a:rect l="0" t="0" r="r" b="b"/>
              <a:pathLst>
                <a:path w="20" h="76">
                  <a:moveTo>
                    <a:pt x="19" y="71"/>
                  </a:moveTo>
                  <a:lnTo>
                    <a:pt x="19" y="71"/>
                  </a:lnTo>
                  <a:lnTo>
                    <a:pt x="18" y="63"/>
                  </a:lnTo>
                  <a:lnTo>
                    <a:pt x="17" y="56"/>
                  </a:lnTo>
                  <a:lnTo>
                    <a:pt x="17" y="49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5" y="32"/>
                  </a:lnTo>
                  <a:lnTo>
                    <a:pt x="13" y="24"/>
                  </a:lnTo>
                  <a:lnTo>
                    <a:pt x="11" y="15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14"/>
                  </a:lnTo>
                  <a:lnTo>
                    <a:pt x="2" y="22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7" y="48"/>
                  </a:lnTo>
                  <a:lnTo>
                    <a:pt x="7" y="56"/>
                  </a:lnTo>
                  <a:lnTo>
                    <a:pt x="8" y="64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2" y="75"/>
                  </a:lnTo>
                  <a:lnTo>
                    <a:pt x="13" y="76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19" y="74"/>
                  </a:lnTo>
                  <a:lnTo>
                    <a:pt x="20" y="73"/>
                  </a:lnTo>
                  <a:lnTo>
                    <a:pt x="19" y="71"/>
                  </a:lnTo>
                  <a:lnTo>
                    <a:pt x="19" y="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6" name="Freeform 552"/>
            <p:cNvSpPr/>
            <p:nvPr/>
          </p:nvSpPr>
          <p:spPr bwMode="auto">
            <a:xfrm>
              <a:off x="5551488" y="2767013"/>
              <a:ext cx="12700" cy="34925"/>
            </a:xfrm>
            <a:custGeom>
              <a:avLst/>
              <a:gdLst/>
              <a:ahLst/>
              <a:cxnLst>
                <a:cxn ang="0">
                  <a:pos x="24" y="61"/>
                </a:cxn>
                <a:cxn ang="0">
                  <a:pos x="24" y="61"/>
                </a:cxn>
                <a:cxn ang="0">
                  <a:pos x="21" y="46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7" y="26"/>
                </a:cxn>
                <a:cxn ang="0">
                  <a:pos x="13" y="18"/>
                </a:cxn>
                <a:cxn ang="0">
                  <a:pos x="11" y="11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1"/>
                </a:cxn>
                <a:cxn ang="0">
                  <a:pos x="3" y="16"/>
                </a:cxn>
                <a:cxn ang="0">
                  <a:pos x="6" y="23"/>
                </a:cxn>
                <a:cxn ang="0">
                  <a:pos x="8" y="29"/>
                </a:cxn>
                <a:cxn ang="0">
                  <a:pos x="8" y="29"/>
                </a:cxn>
                <a:cxn ang="0">
                  <a:pos x="11" y="45"/>
                </a:cxn>
                <a:cxn ang="0">
                  <a:pos x="12" y="55"/>
                </a:cxn>
                <a:cxn ang="0">
                  <a:pos x="14" y="63"/>
                </a:cxn>
                <a:cxn ang="0">
                  <a:pos x="14" y="63"/>
                </a:cxn>
                <a:cxn ang="0">
                  <a:pos x="16" y="65"/>
                </a:cxn>
                <a:cxn ang="0">
                  <a:pos x="18" y="66"/>
                </a:cxn>
                <a:cxn ang="0">
                  <a:pos x="19" y="66"/>
                </a:cxn>
                <a:cxn ang="0">
                  <a:pos x="21" y="66"/>
                </a:cxn>
                <a:cxn ang="0">
                  <a:pos x="22" y="66"/>
                </a:cxn>
                <a:cxn ang="0">
                  <a:pos x="24" y="64"/>
                </a:cxn>
                <a:cxn ang="0">
                  <a:pos x="24" y="63"/>
                </a:cxn>
                <a:cxn ang="0">
                  <a:pos x="24" y="61"/>
                </a:cxn>
                <a:cxn ang="0">
                  <a:pos x="24" y="61"/>
                </a:cxn>
              </a:cxnLst>
              <a:rect l="0" t="0" r="r" b="b"/>
              <a:pathLst>
                <a:path w="24" h="66">
                  <a:moveTo>
                    <a:pt x="24" y="61"/>
                  </a:moveTo>
                  <a:lnTo>
                    <a:pt x="24" y="61"/>
                  </a:lnTo>
                  <a:lnTo>
                    <a:pt x="21" y="46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7" y="26"/>
                  </a:lnTo>
                  <a:lnTo>
                    <a:pt x="13" y="18"/>
                  </a:lnTo>
                  <a:lnTo>
                    <a:pt x="11" y="11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6" y="23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11" y="45"/>
                  </a:lnTo>
                  <a:lnTo>
                    <a:pt x="12" y="55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6" y="65"/>
                  </a:lnTo>
                  <a:lnTo>
                    <a:pt x="18" y="66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2" y="66"/>
                  </a:lnTo>
                  <a:lnTo>
                    <a:pt x="24" y="64"/>
                  </a:lnTo>
                  <a:lnTo>
                    <a:pt x="24" y="63"/>
                  </a:lnTo>
                  <a:lnTo>
                    <a:pt x="24" y="61"/>
                  </a:lnTo>
                  <a:lnTo>
                    <a:pt x="24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7" name="Freeform 553"/>
            <p:cNvSpPr/>
            <p:nvPr/>
          </p:nvSpPr>
          <p:spPr bwMode="auto">
            <a:xfrm>
              <a:off x="5586413" y="2774950"/>
              <a:ext cx="7938" cy="3175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5" y="10"/>
                </a:cxn>
                <a:cxn ang="0">
                  <a:pos x="4" y="16"/>
                </a:cxn>
                <a:cxn ang="0">
                  <a:pos x="2" y="30"/>
                </a:cxn>
                <a:cxn ang="0">
                  <a:pos x="2" y="30"/>
                </a:cxn>
                <a:cxn ang="0">
                  <a:pos x="0" y="45"/>
                </a:cxn>
                <a:cxn ang="0">
                  <a:pos x="1" y="52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4" y="60"/>
                </a:cxn>
                <a:cxn ang="0">
                  <a:pos x="5" y="61"/>
                </a:cxn>
                <a:cxn ang="0">
                  <a:pos x="9" y="61"/>
                </a:cxn>
                <a:cxn ang="0">
                  <a:pos x="10" y="61"/>
                </a:cxn>
                <a:cxn ang="0">
                  <a:pos x="11" y="59"/>
                </a:cxn>
                <a:cxn ang="0">
                  <a:pos x="12" y="58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0" y="51"/>
                </a:cxn>
                <a:cxn ang="0">
                  <a:pos x="9" y="45"/>
                </a:cxn>
                <a:cxn ang="0">
                  <a:pos x="9" y="38"/>
                </a:cxn>
                <a:cxn ang="0">
                  <a:pos x="10" y="31"/>
                </a:cxn>
                <a:cxn ang="0">
                  <a:pos x="12" y="19"/>
                </a:cxn>
                <a:cxn ang="0">
                  <a:pos x="17" y="7"/>
                </a:cxn>
                <a:cxn ang="0">
                  <a:pos x="17" y="7"/>
                </a:cxn>
                <a:cxn ang="0">
                  <a:pos x="17" y="5"/>
                </a:cxn>
                <a:cxn ang="0">
                  <a:pos x="17" y="3"/>
                </a:cxn>
                <a:cxn ang="0">
                  <a:pos x="15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7" h="61">
                  <a:moveTo>
                    <a:pt x="8" y="2"/>
                  </a:moveTo>
                  <a:lnTo>
                    <a:pt x="8" y="2"/>
                  </a:lnTo>
                  <a:lnTo>
                    <a:pt x="5" y="10"/>
                  </a:lnTo>
                  <a:lnTo>
                    <a:pt x="4" y="16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0" y="45"/>
                  </a:lnTo>
                  <a:lnTo>
                    <a:pt x="1" y="52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4" y="60"/>
                  </a:lnTo>
                  <a:lnTo>
                    <a:pt x="5" y="61"/>
                  </a:lnTo>
                  <a:lnTo>
                    <a:pt x="9" y="61"/>
                  </a:lnTo>
                  <a:lnTo>
                    <a:pt x="10" y="61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0" y="51"/>
                  </a:lnTo>
                  <a:lnTo>
                    <a:pt x="9" y="45"/>
                  </a:lnTo>
                  <a:lnTo>
                    <a:pt x="9" y="38"/>
                  </a:lnTo>
                  <a:lnTo>
                    <a:pt x="10" y="31"/>
                  </a:lnTo>
                  <a:lnTo>
                    <a:pt x="12" y="1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8" name="Freeform 554"/>
            <p:cNvSpPr/>
            <p:nvPr/>
          </p:nvSpPr>
          <p:spPr bwMode="auto">
            <a:xfrm>
              <a:off x="5616576" y="2774950"/>
              <a:ext cx="6350" cy="42863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11" y="42"/>
                </a:cxn>
                <a:cxn ang="0">
                  <a:pos x="11" y="2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2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2" y="25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0" y="61"/>
                </a:cxn>
                <a:cxn ang="0">
                  <a:pos x="0" y="69"/>
                </a:cxn>
                <a:cxn ang="0">
                  <a:pos x="2" y="78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8" y="81"/>
                </a:cxn>
                <a:cxn ang="0">
                  <a:pos x="9" y="80"/>
                </a:cxn>
                <a:cxn ang="0">
                  <a:pos x="10" y="79"/>
                </a:cxn>
                <a:cxn ang="0">
                  <a:pos x="11" y="77"/>
                </a:cxn>
                <a:cxn ang="0">
                  <a:pos x="11" y="75"/>
                </a:cxn>
                <a:cxn ang="0">
                  <a:pos x="11" y="75"/>
                </a:cxn>
                <a:cxn ang="0">
                  <a:pos x="9" y="66"/>
                </a:cxn>
                <a:cxn ang="0">
                  <a:pos x="9" y="58"/>
                </a:cxn>
                <a:cxn ang="0">
                  <a:pos x="11" y="42"/>
                </a:cxn>
                <a:cxn ang="0">
                  <a:pos x="11" y="42"/>
                </a:cxn>
              </a:cxnLst>
              <a:rect l="0" t="0" r="r" b="b"/>
              <a:pathLst>
                <a:path w="11" h="81">
                  <a:moveTo>
                    <a:pt x="11" y="42"/>
                  </a:moveTo>
                  <a:lnTo>
                    <a:pt x="11" y="42"/>
                  </a:lnTo>
                  <a:lnTo>
                    <a:pt x="11" y="2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25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8" y="81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11" y="77"/>
                  </a:lnTo>
                  <a:lnTo>
                    <a:pt x="11" y="75"/>
                  </a:lnTo>
                  <a:lnTo>
                    <a:pt x="11" y="75"/>
                  </a:lnTo>
                  <a:lnTo>
                    <a:pt x="9" y="66"/>
                  </a:lnTo>
                  <a:lnTo>
                    <a:pt x="9" y="58"/>
                  </a:lnTo>
                  <a:lnTo>
                    <a:pt x="11" y="42"/>
                  </a:lnTo>
                  <a:lnTo>
                    <a:pt x="11" y="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39" name="Freeform 555"/>
            <p:cNvSpPr/>
            <p:nvPr/>
          </p:nvSpPr>
          <p:spPr bwMode="auto">
            <a:xfrm>
              <a:off x="5637213" y="2778125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0" name="Freeform 556"/>
            <p:cNvSpPr/>
            <p:nvPr/>
          </p:nvSpPr>
          <p:spPr bwMode="auto">
            <a:xfrm>
              <a:off x="5672138" y="2770188"/>
              <a:ext cx="7938" cy="31750"/>
            </a:xfrm>
            <a:custGeom>
              <a:avLst/>
              <a:gdLst/>
              <a:ahLst/>
              <a:cxnLst>
                <a:cxn ang="0">
                  <a:pos x="14" y="50"/>
                </a:cxn>
                <a:cxn ang="0">
                  <a:pos x="14" y="50"/>
                </a:cxn>
                <a:cxn ang="0">
                  <a:pos x="12" y="28"/>
                </a:cxn>
                <a:cxn ang="0">
                  <a:pos x="10" y="16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8"/>
                </a:cxn>
                <a:cxn ang="0">
                  <a:pos x="2" y="31"/>
                </a:cxn>
                <a:cxn ang="0">
                  <a:pos x="3" y="43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0"/>
                </a:cxn>
                <a:cxn ang="0">
                  <a:pos x="8" y="61"/>
                </a:cxn>
                <a:cxn ang="0">
                  <a:pos x="10" y="61"/>
                </a:cxn>
                <a:cxn ang="0">
                  <a:pos x="12" y="61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4" y="50"/>
                </a:cxn>
                <a:cxn ang="0">
                  <a:pos x="14" y="50"/>
                </a:cxn>
              </a:cxnLst>
              <a:rect l="0" t="0" r="r" b="b"/>
              <a:pathLst>
                <a:path w="14" h="61">
                  <a:moveTo>
                    <a:pt x="14" y="50"/>
                  </a:moveTo>
                  <a:lnTo>
                    <a:pt x="14" y="50"/>
                  </a:lnTo>
                  <a:lnTo>
                    <a:pt x="12" y="28"/>
                  </a:lnTo>
                  <a:lnTo>
                    <a:pt x="10" y="16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8"/>
                  </a:lnTo>
                  <a:lnTo>
                    <a:pt x="2" y="31"/>
                  </a:lnTo>
                  <a:lnTo>
                    <a:pt x="3" y="43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0"/>
                  </a:lnTo>
                  <a:lnTo>
                    <a:pt x="8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0"/>
                  </a:lnTo>
                  <a:lnTo>
                    <a:pt x="14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1" name="Freeform 557"/>
            <p:cNvSpPr/>
            <p:nvPr/>
          </p:nvSpPr>
          <p:spPr bwMode="auto">
            <a:xfrm>
              <a:off x="5702301" y="2749550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1"/>
                </a:cxn>
                <a:cxn ang="0">
                  <a:pos x="3" y="61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3" y="61"/>
                  </a:lnTo>
                  <a:lnTo>
                    <a:pt x="4" y="62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2" name="Freeform 558"/>
            <p:cNvSpPr/>
            <p:nvPr/>
          </p:nvSpPr>
          <p:spPr bwMode="auto">
            <a:xfrm>
              <a:off x="5722938" y="2735263"/>
              <a:ext cx="7938" cy="31750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7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8" y="61"/>
                </a:cxn>
                <a:cxn ang="0">
                  <a:pos x="9" y="60"/>
                </a:cxn>
                <a:cxn ang="0">
                  <a:pos x="10" y="59"/>
                </a:cxn>
                <a:cxn ang="0">
                  <a:pos x="11" y="57"/>
                </a:cxn>
                <a:cxn ang="0">
                  <a:pos x="11" y="57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4" y="17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61">
                  <a:moveTo>
                    <a:pt x="5" y="4"/>
                  </a:moveTo>
                  <a:lnTo>
                    <a:pt x="5" y="4"/>
                  </a:lnTo>
                  <a:lnTo>
                    <a:pt x="4" y="17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4" y="17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3" name="Freeform 559"/>
            <p:cNvSpPr/>
            <p:nvPr/>
          </p:nvSpPr>
          <p:spPr bwMode="auto">
            <a:xfrm>
              <a:off x="5740401" y="2724150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2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4" name="Freeform 560"/>
            <p:cNvSpPr/>
            <p:nvPr/>
          </p:nvSpPr>
          <p:spPr bwMode="auto">
            <a:xfrm>
              <a:off x="5762626" y="2697163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5"/>
                </a:cxn>
                <a:cxn ang="0">
                  <a:pos x="8" y="55"/>
                </a:cxn>
                <a:cxn ang="0">
                  <a:pos x="9" y="53"/>
                </a:cxn>
                <a:cxn ang="0">
                  <a:pos x="9" y="51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9" y="53"/>
                  </a:lnTo>
                  <a:lnTo>
                    <a:pt x="9" y="51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5" name="Freeform 561"/>
            <p:cNvSpPr/>
            <p:nvPr/>
          </p:nvSpPr>
          <p:spPr bwMode="auto">
            <a:xfrm>
              <a:off x="5778501" y="2689225"/>
              <a:ext cx="4763" cy="333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10" y="5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62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10" y="5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6" name="Freeform 562"/>
            <p:cNvSpPr/>
            <p:nvPr/>
          </p:nvSpPr>
          <p:spPr bwMode="auto">
            <a:xfrm>
              <a:off x="5795963" y="2670175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4" y="25"/>
                </a:cxn>
                <a:cxn ang="0">
                  <a:pos x="4" y="25"/>
                </a:cxn>
                <a:cxn ang="0">
                  <a:pos x="5" y="31"/>
                </a:cxn>
                <a:cxn ang="0">
                  <a:pos x="5" y="38"/>
                </a:cxn>
                <a:cxn ang="0">
                  <a:pos x="4" y="53"/>
                </a:cxn>
                <a:cxn ang="0">
                  <a:pos x="4" y="53"/>
                </a:cxn>
                <a:cxn ang="0">
                  <a:pos x="5" y="55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9" y="57"/>
                </a:cxn>
                <a:cxn ang="0">
                  <a:pos x="10" y="57"/>
                </a:cxn>
                <a:cxn ang="0">
                  <a:pos x="12" y="56"/>
                </a:cxn>
                <a:cxn ang="0">
                  <a:pos x="13" y="55"/>
                </a:cxn>
                <a:cxn ang="0">
                  <a:pos x="13" y="53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3" y="23"/>
                </a:cxn>
                <a:cxn ang="0">
                  <a:pos x="11" y="16"/>
                </a:cxn>
                <a:cxn ang="0">
                  <a:pos x="10" y="11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3" h="57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4" y="25"/>
                  </a:lnTo>
                  <a:lnTo>
                    <a:pt x="4" y="25"/>
                  </a:lnTo>
                  <a:lnTo>
                    <a:pt x="5" y="31"/>
                  </a:lnTo>
                  <a:lnTo>
                    <a:pt x="5" y="38"/>
                  </a:lnTo>
                  <a:lnTo>
                    <a:pt x="4" y="53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2" y="56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29"/>
                  </a:lnTo>
                  <a:lnTo>
                    <a:pt x="13" y="29"/>
                  </a:lnTo>
                  <a:lnTo>
                    <a:pt x="13" y="23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7" name="Freeform 563"/>
            <p:cNvSpPr/>
            <p:nvPr/>
          </p:nvSpPr>
          <p:spPr bwMode="auto">
            <a:xfrm>
              <a:off x="5291138" y="2278063"/>
              <a:ext cx="12700" cy="30163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6" y="2"/>
                </a:cxn>
                <a:cxn ang="0">
                  <a:pos x="12" y="8"/>
                </a:cxn>
                <a:cxn ang="0">
                  <a:pos x="9" y="13"/>
                </a:cxn>
                <a:cxn ang="0">
                  <a:pos x="5" y="19"/>
                </a:cxn>
                <a:cxn ang="0">
                  <a:pos x="3" y="26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7" y="57"/>
                </a:cxn>
                <a:cxn ang="0">
                  <a:pos x="9" y="56"/>
                </a:cxn>
                <a:cxn ang="0">
                  <a:pos x="10" y="55"/>
                </a:cxn>
                <a:cxn ang="0">
                  <a:pos x="10" y="53"/>
                </a:cxn>
                <a:cxn ang="0">
                  <a:pos x="10" y="53"/>
                </a:cxn>
                <a:cxn ang="0">
                  <a:pos x="11" y="42"/>
                </a:cxn>
                <a:cxn ang="0">
                  <a:pos x="13" y="29"/>
                </a:cxn>
                <a:cxn ang="0">
                  <a:pos x="14" y="24"/>
                </a:cxn>
                <a:cxn ang="0">
                  <a:pos x="17" y="18"/>
                </a:cxn>
                <a:cxn ang="0">
                  <a:pos x="19" y="13"/>
                </a:cxn>
                <a:cxn ang="0">
                  <a:pos x="23" y="9"/>
                </a:cxn>
                <a:cxn ang="0">
                  <a:pos x="23" y="9"/>
                </a:cxn>
                <a:cxn ang="0">
                  <a:pos x="24" y="7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2"/>
                </a:cxn>
                <a:cxn ang="0">
                  <a:pos x="16" y="2"/>
                </a:cxn>
              </a:cxnLst>
              <a:rect l="0" t="0" r="r" b="b"/>
              <a:pathLst>
                <a:path w="24" h="57">
                  <a:moveTo>
                    <a:pt x="16" y="2"/>
                  </a:moveTo>
                  <a:lnTo>
                    <a:pt x="16" y="2"/>
                  </a:lnTo>
                  <a:lnTo>
                    <a:pt x="12" y="8"/>
                  </a:lnTo>
                  <a:lnTo>
                    <a:pt x="9" y="13"/>
                  </a:lnTo>
                  <a:lnTo>
                    <a:pt x="5" y="19"/>
                  </a:lnTo>
                  <a:lnTo>
                    <a:pt x="3" y="26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7" y="57"/>
                  </a:lnTo>
                  <a:lnTo>
                    <a:pt x="9" y="56"/>
                  </a:lnTo>
                  <a:lnTo>
                    <a:pt x="10" y="55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42"/>
                  </a:lnTo>
                  <a:lnTo>
                    <a:pt x="13" y="29"/>
                  </a:lnTo>
                  <a:lnTo>
                    <a:pt x="14" y="24"/>
                  </a:lnTo>
                  <a:lnTo>
                    <a:pt x="17" y="18"/>
                  </a:lnTo>
                  <a:lnTo>
                    <a:pt x="19" y="13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2"/>
                  </a:lnTo>
                  <a:lnTo>
                    <a:pt x="1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8" name="Freeform 564"/>
            <p:cNvSpPr/>
            <p:nvPr/>
          </p:nvSpPr>
          <p:spPr bwMode="auto">
            <a:xfrm>
              <a:off x="5321301" y="2251075"/>
              <a:ext cx="7938" cy="2698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5" y="4"/>
                </a:cxn>
                <a:cxn ang="0">
                  <a:pos x="4" y="15"/>
                </a:cxn>
                <a:cxn ang="0">
                  <a:pos x="2" y="25"/>
                </a:cxn>
                <a:cxn ang="0">
                  <a:pos x="1" y="36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0"/>
                </a:cxn>
                <a:cxn ang="0">
                  <a:pos x="3" y="51"/>
                </a:cxn>
                <a:cxn ang="0">
                  <a:pos x="4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25"/>
                </a:cxn>
                <a:cxn ang="0">
                  <a:pos x="14" y="15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5" y="4"/>
                </a:cxn>
                <a:cxn ang="0">
                  <a:pos x="5" y="4"/>
                </a:cxn>
              </a:cxnLst>
              <a:rect l="0" t="0" r="r" b="b"/>
              <a:pathLst>
                <a:path w="15" h="51">
                  <a:moveTo>
                    <a:pt x="5" y="4"/>
                  </a:moveTo>
                  <a:lnTo>
                    <a:pt x="5" y="4"/>
                  </a:lnTo>
                  <a:lnTo>
                    <a:pt x="4" y="15"/>
                  </a:lnTo>
                  <a:lnTo>
                    <a:pt x="2" y="25"/>
                  </a:lnTo>
                  <a:lnTo>
                    <a:pt x="1" y="36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0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25"/>
                  </a:lnTo>
                  <a:lnTo>
                    <a:pt x="14" y="1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49" name="Freeform 565"/>
            <p:cNvSpPr/>
            <p:nvPr/>
          </p:nvSpPr>
          <p:spPr bwMode="auto">
            <a:xfrm>
              <a:off x="5351463" y="2217738"/>
              <a:ext cx="9525" cy="2698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1"/>
                </a:cxn>
                <a:cxn ang="0">
                  <a:pos x="8" y="6"/>
                </a:cxn>
                <a:cxn ang="0">
                  <a:pos x="6" y="11"/>
                </a:cxn>
                <a:cxn ang="0">
                  <a:pos x="5" y="16"/>
                </a:cxn>
                <a:cxn ang="0">
                  <a:pos x="5" y="22"/>
                </a:cxn>
                <a:cxn ang="0">
                  <a:pos x="5" y="22"/>
                </a:cxn>
                <a:cxn ang="0">
                  <a:pos x="4" y="24"/>
                </a:cxn>
                <a:cxn ang="0">
                  <a:pos x="3" y="28"/>
                </a:cxn>
                <a:cxn ang="0">
                  <a:pos x="1" y="34"/>
                </a:cxn>
                <a:cxn ang="0">
                  <a:pos x="1" y="34"/>
                </a:cxn>
                <a:cxn ang="0">
                  <a:pos x="0" y="41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2" y="50"/>
                </a:cxn>
                <a:cxn ang="0">
                  <a:pos x="3" y="51"/>
                </a:cxn>
                <a:cxn ang="0">
                  <a:pos x="5" y="51"/>
                </a:cxn>
                <a:cxn ang="0">
                  <a:pos x="6" y="51"/>
                </a:cxn>
                <a:cxn ang="0">
                  <a:pos x="8" y="50"/>
                </a:cxn>
                <a:cxn ang="0">
                  <a:pos x="9" y="49"/>
                </a:cxn>
                <a:cxn ang="0">
                  <a:pos x="9" y="47"/>
                </a:cxn>
                <a:cxn ang="0">
                  <a:pos x="9" y="47"/>
                </a:cxn>
                <a:cxn ang="0">
                  <a:pos x="10" y="36"/>
                </a:cxn>
                <a:cxn ang="0">
                  <a:pos x="11" y="31"/>
                </a:cxn>
                <a:cxn ang="0">
                  <a:pos x="13" y="26"/>
                </a:cxn>
                <a:cxn ang="0">
                  <a:pos x="13" y="26"/>
                </a:cxn>
                <a:cxn ang="0">
                  <a:pos x="14" y="21"/>
                </a:cxn>
                <a:cxn ang="0">
                  <a:pos x="14" y="17"/>
                </a:cxn>
                <a:cxn ang="0">
                  <a:pos x="15" y="12"/>
                </a:cxn>
                <a:cxn ang="0">
                  <a:pos x="17" y="8"/>
                </a:cxn>
                <a:cxn ang="0">
                  <a:pos x="17" y="8"/>
                </a:cxn>
                <a:cxn ang="0">
                  <a:pos x="19" y="6"/>
                </a:cxn>
                <a:cxn ang="0">
                  <a:pos x="19" y="4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11" y="1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lnTo>
                    <a:pt x="11" y="1"/>
                  </a:lnTo>
                  <a:lnTo>
                    <a:pt x="8" y="6"/>
                  </a:lnTo>
                  <a:lnTo>
                    <a:pt x="6" y="11"/>
                  </a:lnTo>
                  <a:lnTo>
                    <a:pt x="5" y="16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4"/>
                  </a:lnTo>
                  <a:lnTo>
                    <a:pt x="3" y="28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41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0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6" y="51"/>
                  </a:lnTo>
                  <a:lnTo>
                    <a:pt x="8" y="50"/>
                  </a:lnTo>
                  <a:lnTo>
                    <a:pt x="9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10" y="36"/>
                  </a:lnTo>
                  <a:lnTo>
                    <a:pt x="11" y="31"/>
                  </a:lnTo>
                  <a:lnTo>
                    <a:pt x="13" y="26"/>
                  </a:lnTo>
                  <a:lnTo>
                    <a:pt x="13" y="26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5" y="12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0" name="Freeform 566"/>
            <p:cNvSpPr/>
            <p:nvPr/>
          </p:nvSpPr>
          <p:spPr bwMode="auto">
            <a:xfrm>
              <a:off x="5380038" y="2195513"/>
              <a:ext cx="9525" cy="2698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16"/>
                </a:cxn>
                <a:cxn ang="0">
                  <a:pos x="4" y="26"/>
                </a:cxn>
                <a:cxn ang="0">
                  <a:pos x="1" y="36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1" y="51"/>
                </a:cxn>
                <a:cxn ang="0">
                  <a:pos x="2" y="52"/>
                </a:cxn>
                <a:cxn ang="0">
                  <a:pos x="4" y="52"/>
                </a:cxn>
                <a:cxn ang="0">
                  <a:pos x="6" y="52"/>
                </a:cxn>
                <a:cxn ang="0">
                  <a:pos x="7" y="51"/>
                </a:cxn>
                <a:cxn ang="0">
                  <a:pos x="8" y="50"/>
                </a:cxn>
                <a:cxn ang="0">
                  <a:pos x="9" y="48"/>
                </a:cxn>
                <a:cxn ang="0">
                  <a:pos x="9" y="48"/>
                </a:cxn>
                <a:cxn ang="0">
                  <a:pos x="10" y="36"/>
                </a:cxn>
                <a:cxn ang="0">
                  <a:pos x="13" y="26"/>
                </a:cxn>
                <a:cxn ang="0">
                  <a:pos x="16" y="16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52">
                  <a:moveTo>
                    <a:pt x="9" y="4"/>
                  </a:moveTo>
                  <a:lnTo>
                    <a:pt x="9" y="4"/>
                  </a:lnTo>
                  <a:lnTo>
                    <a:pt x="7" y="16"/>
                  </a:lnTo>
                  <a:lnTo>
                    <a:pt x="4" y="26"/>
                  </a:lnTo>
                  <a:lnTo>
                    <a:pt x="1" y="3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1" y="51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6" y="52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0" y="36"/>
                  </a:lnTo>
                  <a:lnTo>
                    <a:pt x="13" y="26"/>
                  </a:lnTo>
                  <a:lnTo>
                    <a:pt x="16" y="16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1" name="Freeform 567"/>
            <p:cNvSpPr/>
            <p:nvPr/>
          </p:nvSpPr>
          <p:spPr bwMode="auto">
            <a:xfrm>
              <a:off x="5414963" y="2174875"/>
              <a:ext cx="6350" cy="30163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4" y="5"/>
                </a:cxn>
                <a:cxn ang="0">
                  <a:pos x="4" y="17"/>
                </a:cxn>
                <a:cxn ang="0">
                  <a:pos x="2" y="29"/>
                </a:cxn>
                <a:cxn ang="0">
                  <a:pos x="1" y="40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3"/>
                </a:cxn>
                <a:cxn ang="0">
                  <a:pos x="10" y="40"/>
                </a:cxn>
                <a:cxn ang="0">
                  <a:pos x="11" y="29"/>
                </a:cxn>
                <a:cxn ang="0">
                  <a:pos x="13" y="17"/>
                </a:cxn>
                <a:cxn ang="0">
                  <a:pos x="14" y="5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</a:cxnLst>
              <a:rect l="0" t="0" r="r" b="b"/>
              <a:pathLst>
                <a:path w="14" h="57">
                  <a:moveTo>
                    <a:pt x="4" y="5"/>
                  </a:moveTo>
                  <a:lnTo>
                    <a:pt x="4" y="5"/>
                  </a:lnTo>
                  <a:lnTo>
                    <a:pt x="4" y="17"/>
                  </a:lnTo>
                  <a:lnTo>
                    <a:pt x="2" y="29"/>
                  </a:lnTo>
                  <a:lnTo>
                    <a:pt x="1" y="40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3"/>
                  </a:lnTo>
                  <a:lnTo>
                    <a:pt x="10" y="40"/>
                  </a:lnTo>
                  <a:lnTo>
                    <a:pt x="11" y="29"/>
                  </a:lnTo>
                  <a:lnTo>
                    <a:pt x="13" y="1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2" name="Freeform 568"/>
            <p:cNvSpPr/>
            <p:nvPr/>
          </p:nvSpPr>
          <p:spPr bwMode="auto">
            <a:xfrm>
              <a:off x="5441951" y="2174875"/>
              <a:ext cx="7938" cy="2540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1" y="4"/>
                </a:cxn>
                <a:cxn ang="0">
                  <a:pos x="2" y="7"/>
                </a:cxn>
                <a:cxn ang="0">
                  <a:pos x="3" y="9"/>
                </a:cxn>
                <a:cxn ang="0">
                  <a:pos x="6" y="9"/>
                </a:cxn>
                <a:cxn ang="0">
                  <a:pos x="6" y="9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3" y="26"/>
                </a:cxn>
                <a:cxn ang="0">
                  <a:pos x="3" y="26"/>
                </a:cxn>
                <a:cxn ang="0">
                  <a:pos x="1" y="3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5"/>
                </a:cxn>
                <a:cxn ang="0">
                  <a:pos x="2" y="47"/>
                </a:cxn>
                <a:cxn ang="0">
                  <a:pos x="3" y="48"/>
                </a:cxn>
                <a:cxn ang="0">
                  <a:pos x="6" y="48"/>
                </a:cxn>
                <a:cxn ang="0">
                  <a:pos x="7" y="48"/>
                </a:cxn>
                <a:cxn ang="0">
                  <a:pos x="9" y="47"/>
                </a:cxn>
                <a:cxn ang="0">
                  <a:pos x="10" y="45"/>
                </a:cxn>
                <a:cxn ang="0">
                  <a:pos x="11" y="42"/>
                </a:cxn>
                <a:cxn ang="0">
                  <a:pos x="11" y="42"/>
                </a:cxn>
                <a:cxn ang="0">
                  <a:pos x="12" y="32"/>
                </a:cxn>
                <a:cxn ang="0">
                  <a:pos x="15" y="19"/>
                </a:cxn>
                <a:cxn ang="0">
                  <a:pos x="15" y="11"/>
                </a:cxn>
                <a:cxn ang="0">
                  <a:pos x="14" y="6"/>
                </a:cxn>
                <a:cxn ang="0">
                  <a:pos x="13" y="4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0"/>
                </a:cxn>
                <a:cxn ang="0">
                  <a:pos x="6" y="0"/>
                </a:cxn>
              </a:cxnLst>
              <a:rect l="0" t="0" r="r" b="b"/>
              <a:pathLst>
                <a:path w="15" h="48">
                  <a:moveTo>
                    <a:pt x="6" y="0"/>
                  </a:moveTo>
                  <a:lnTo>
                    <a:pt x="6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3" y="26"/>
                  </a:lnTo>
                  <a:lnTo>
                    <a:pt x="3" y="26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5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10" y="45"/>
                  </a:lnTo>
                  <a:lnTo>
                    <a:pt x="11" y="42"/>
                  </a:lnTo>
                  <a:lnTo>
                    <a:pt x="11" y="42"/>
                  </a:lnTo>
                  <a:lnTo>
                    <a:pt x="12" y="32"/>
                  </a:lnTo>
                  <a:lnTo>
                    <a:pt x="15" y="19"/>
                  </a:lnTo>
                  <a:lnTo>
                    <a:pt x="15" y="11"/>
                  </a:lnTo>
                  <a:lnTo>
                    <a:pt x="14" y="6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9" y="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3" name="Freeform 569"/>
            <p:cNvSpPr/>
            <p:nvPr/>
          </p:nvSpPr>
          <p:spPr bwMode="auto">
            <a:xfrm>
              <a:off x="5473701" y="2173288"/>
              <a:ext cx="14288" cy="36513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4" y="2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5" y="2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5" y="22"/>
                </a:cxn>
                <a:cxn ang="0">
                  <a:pos x="15" y="30"/>
                </a:cxn>
                <a:cxn ang="0">
                  <a:pos x="14" y="38"/>
                </a:cxn>
                <a:cxn ang="0">
                  <a:pos x="14" y="38"/>
                </a:cxn>
                <a:cxn ang="0">
                  <a:pos x="12" y="45"/>
                </a:cxn>
                <a:cxn ang="0">
                  <a:pos x="9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7" y="70"/>
                </a:cxn>
                <a:cxn ang="0">
                  <a:pos x="8" y="70"/>
                </a:cxn>
                <a:cxn ang="0">
                  <a:pos x="10" y="68"/>
                </a:cxn>
                <a:cxn ang="0">
                  <a:pos x="10" y="68"/>
                </a:cxn>
                <a:cxn ang="0">
                  <a:pos x="16" y="57"/>
                </a:cxn>
                <a:cxn ang="0">
                  <a:pos x="19" y="51"/>
                </a:cxn>
                <a:cxn ang="0">
                  <a:pos x="22" y="44"/>
                </a:cxn>
                <a:cxn ang="0">
                  <a:pos x="22" y="44"/>
                </a:cxn>
                <a:cxn ang="0">
                  <a:pos x="23" y="40"/>
                </a:cxn>
                <a:cxn ang="0">
                  <a:pos x="24" y="35"/>
                </a:cxn>
                <a:cxn ang="0">
                  <a:pos x="25" y="25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5" h="70">
                  <a:moveTo>
                    <a:pt x="24" y="4"/>
                  </a:moveTo>
                  <a:lnTo>
                    <a:pt x="24" y="4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22"/>
                  </a:lnTo>
                  <a:lnTo>
                    <a:pt x="15" y="3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2" y="45"/>
                  </a:lnTo>
                  <a:lnTo>
                    <a:pt x="9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10" y="68"/>
                  </a:lnTo>
                  <a:lnTo>
                    <a:pt x="10" y="68"/>
                  </a:lnTo>
                  <a:lnTo>
                    <a:pt x="16" y="57"/>
                  </a:lnTo>
                  <a:lnTo>
                    <a:pt x="19" y="51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3" y="40"/>
                  </a:lnTo>
                  <a:lnTo>
                    <a:pt x="24" y="35"/>
                  </a:lnTo>
                  <a:lnTo>
                    <a:pt x="25" y="25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4" name="Freeform 570"/>
            <p:cNvSpPr/>
            <p:nvPr/>
          </p:nvSpPr>
          <p:spPr bwMode="auto">
            <a:xfrm>
              <a:off x="5503863" y="2192338"/>
              <a:ext cx="4763" cy="2857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3"/>
                </a:cxn>
                <a:cxn ang="0">
                  <a:pos x="6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9" y="48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3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3"/>
                  </a:lnTo>
                  <a:lnTo>
                    <a:pt x="6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9" y="48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5" name="Freeform 571"/>
            <p:cNvSpPr/>
            <p:nvPr/>
          </p:nvSpPr>
          <p:spPr bwMode="auto">
            <a:xfrm>
              <a:off x="5526088" y="2200275"/>
              <a:ext cx="7938" cy="3016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8"/>
                </a:cxn>
                <a:cxn ang="0">
                  <a:pos x="2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5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10" y="53"/>
                </a:cxn>
                <a:cxn ang="0">
                  <a:pos x="11" y="51"/>
                </a:cxn>
                <a:cxn ang="0">
                  <a:pos x="11" y="51"/>
                </a:cxn>
                <a:cxn ang="0">
                  <a:pos x="9" y="29"/>
                </a:cxn>
                <a:cxn ang="0">
                  <a:pos x="10" y="23"/>
                </a:cxn>
                <a:cxn ang="0">
                  <a:pos x="11" y="17"/>
                </a:cxn>
                <a:cxn ang="0">
                  <a:pos x="12" y="12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56">
                  <a:moveTo>
                    <a:pt x="7" y="2"/>
                  </a:moveTo>
                  <a:lnTo>
                    <a:pt x="7" y="2"/>
                  </a:lnTo>
                  <a:lnTo>
                    <a:pt x="4" y="8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5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10" y="53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11" y="17"/>
                  </a:lnTo>
                  <a:lnTo>
                    <a:pt x="12" y="12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6" name="Freeform 572"/>
            <p:cNvSpPr/>
            <p:nvPr/>
          </p:nvSpPr>
          <p:spPr bwMode="auto">
            <a:xfrm>
              <a:off x="5549901" y="2212975"/>
              <a:ext cx="4763" cy="254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7" y="47"/>
                </a:cxn>
                <a:cxn ang="0">
                  <a:pos x="8" y="45"/>
                </a:cxn>
                <a:cxn ang="0">
                  <a:pos x="9" y="43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48">
                  <a:moveTo>
                    <a:pt x="0" y="6"/>
                  </a:move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7" y="47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7" name="Freeform 573"/>
            <p:cNvSpPr/>
            <p:nvPr/>
          </p:nvSpPr>
          <p:spPr bwMode="auto">
            <a:xfrm>
              <a:off x="5567363" y="2225675"/>
              <a:ext cx="4763" cy="2540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0" y="45"/>
                </a:cxn>
                <a:cxn ang="0">
                  <a:pos x="1" y="47"/>
                </a:cxn>
                <a:cxn ang="0">
                  <a:pos x="3" y="47"/>
                </a:cxn>
                <a:cxn ang="0">
                  <a:pos x="4" y="48"/>
                </a:cxn>
                <a:cxn ang="0">
                  <a:pos x="6" y="47"/>
                </a:cxn>
                <a:cxn ang="0">
                  <a:pos x="8" y="47"/>
                </a:cxn>
                <a:cxn ang="0">
                  <a:pos x="9" y="45"/>
                </a:cxn>
                <a:cxn ang="0">
                  <a:pos x="9" y="4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48">
                  <a:moveTo>
                    <a:pt x="0" y="4"/>
                  </a:moveTo>
                  <a:lnTo>
                    <a:pt x="0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1" y="47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6" y="47"/>
                  </a:lnTo>
                  <a:lnTo>
                    <a:pt x="8" y="47"/>
                  </a:lnTo>
                  <a:lnTo>
                    <a:pt x="9" y="45"/>
                  </a:lnTo>
                  <a:lnTo>
                    <a:pt x="9" y="4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8" name="Freeform 574"/>
            <p:cNvSpPr/>
            <p:nvPr/>
          </p:nvSpPr>
          <p:spPr bwMode="auto">
            <a:xfrm>
              <a:off x="5597526" y="2243138"/>
              <a:ext cx="6350" cy="30163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2" y="28"/>
                </a:cxn>
                <a:cxn ang="0">
                  <a:pos x="2" y="39"/>
                </a:cxn>
                <a:cxn ang="0">
                  <a:pos x="1" y="46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10" y="48"/>
                </a:cxn>
                <a:cxn ang="0">
                  <a:pos x="11" y="42"/>
                </a:cxn>
                <a:cxn ang="0">
                  <a:pos x="11" y="29"/>
                </a:cxn>
                <a:cxn ang="0">
                  <a:pos x="10" y="17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1" h="5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7"/>
                  </a:lnTo>
                  <a:lnTo>
                    <a:pt x="2" y="28"/>
                  </a:lnTo>
                  <a:lnTo>
                    <a:pt x="2" y="39"/>
                  </a:lnTo>
                  <a:lnTo>
                    <a:pt x="1" y="46"/>
                  </a:lnTo>
                  <a:lnTo>
                    <a:pt x="0" y="51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42"/>
                  </a:lnTo>
                  <a:lnTo>
                    <a:pt x="11" y="29"/>
                  </a:lnTo>
                  <a:lnTo>
                    <a:pt x="10" y="1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59" name="Freeform 575"/>
            <p:cNvSpPr/>
            <p:nvPr/>
          </p:nvSpPr>
          <p:spPr bwMode="auto">
            <a:xfrm>
              <a:off x="5354638" y="2393950"/>
              <a:ext cx="6350" cy="3175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30"/>
                </a:cxn>
                <a:cxn ang="0">
                  <a:pos x="3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2" y="45"/>
                </a:cxn>
                <a:cxn ang="0">
                  <a:pos x="14" y="31"/>
                </a:cxn>
                <a:cxn ang="0">
                  <a:pos x="14" y="4"/>
                </a:cxn>
                <a:cxn ang="0">
                  <a:pos x="14" y="4"/>
                </a:cxn>
                <a:cxn ang="0">
                  <a:pos x="14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4" h="61">
                  <a:moveTo>
                    <a:pt x="4" y="4"/>
                  </a:moveTo>
                  <a:lnTo>
                    <a:pt x="4" y="4"/>
                  </a:lnTo>
                  <a:lnTo>
                    <a:pt x="4" y="30"/>
                  </a:lnTo>
                  <a:lnTo>
                    <a:pt x="3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2" y="45"/>
                  </a:lnTo>
                  <a:lnTo>
                    <a:pt x="14" y="31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0" name="Freeform 576"/>
            <p:cNvSpPr/>
            <p:nvPr/>
          </p:nvSpPr>
          <p:spPr bwMode="auto">
            <a:xfrm>
              <a:off x="5367338" y="2428875"/>
              <a:ext cx="4763" cy="396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3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8" y="73"/>
                </a:cxn>
                <a:cxn ang="0">
                  <a:pos x="9" y="7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6">
                  <a:moveTo>
                    <a:pt x="0" y="5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3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8" y="73"/>
                  </a:lnTo>
                  <a:lnTo>
                    <a:pt x="9" y="72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1" name="Freeform 577"/>
            <p:cNvSpPr/>
            <p:nvPr/>
          </p:nvSpPr>
          <p:spPr bwMode="auto">
            <a:xfrm>
              <a:off x="5384801" y="2454275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9" y="72"/>
                </a:cxn>
                <a:cxn ang="0">
                  <a:pos x="9" y="70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75">
                  <a:moveTo>
                    <a:pt x="0" y="4"/>
                  </a:move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9" y="72"/>
                  </a:lnTo>
                  <a:lnTo>
                    <a:pt x="9" y="70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2" name="Freeform 578"/>
            <p:cNvSpPr/>
            <p:nvPr/>
          </p:nvSpPr>
          <p:spPr bwMode="auto">
            <a:xfrm>
              <a:off x="5402263" y="2479675"/>
              <a:ext cx="6350" cy="396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14"/>
                </a:cxn>
                <a:cxn ang="0">
                  <a:pos x="2" y="23"/>
                </a:cxn>
                <a:cxn ang="0">
                  <a:pos x="1" y="32"/>
                </a:cxn>
                <a:cxn ang="0">
                  <a:pos x="0" y="41"/>
                </a:cxn>
                <a:cxn ang="0">
                  <a:pos x="0" y="41"/>
                </a:cxn>
                <a:cxn ang="0">
                  <a:pos x="0" y="49"/>
                </a:cxn>
                <a:cxn ang="0">
                  <a:pos x="1" y="57"/>
                </a:cxn>
                <a:cxn ang="0">
                  <a:pos x="3" y="66"/>
                </a:cxn>
                <a:cxn ang="0">
                  <a:pos x="5" y="74"/>
                </a:cxn>
                <a:cxn ang="0">
                  <a:pos x="5" y="74"/>
                </a:cxn>
                <a:cxn ang="0">
                  <a:pos x="6" y="75"/>
                </a:cxn>
                <a:cxn ang="0">
                  <a:pos x="8" y="76"/>
                </a:cxn>
                <a:cxn ang="0">
                  <a:pos x="9" y="76"/>
                </a:cxn>
                <a:cxn ang="0">
                  <a:pos x="11" y="75"/>
                </a:cxn>
                <a:cxn ang="0">
                  <a:pos x="13" y="73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11" y="60"/>
                </a:cxn>
                <a:cxn ang="0">
                  <a:pos x="9" y="53"/>
                </a:cxn>
                <a:cxn ang="0">
                  <a:pos x="9" y="45"/>
                </a:cxn>
                <a:cxn ang="0">
                  <a:pos x="10" y="37"/>
                </a:cxn>
                <a:cxn ang="0">
                  <a:pos x="12" y="21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14" h="76">
                  <a:moveTo>
                    <a:pt x="14" y="5"/>
                  </a:moveTo>
                  <a:lnTo>
                    <a:pt x="14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14"/>
                  </a:lnTo>
                  <a:lnTo>
                    <a:pt x="2" y="23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1" y="57"/>
                  </a:lnTo>
                  <a:lnTo>
                    <a:pt x="3" y="66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6" y="75"/>
                  </a:lnTo>
                  <a:lnTo>
                    <a:pt x="8" y="76"/>
                  </a:lnTo>
                  <a:lnTo>
                    <a:pt x="9" y="76"/>
                  </a:lnTo>
                  <a:lnTo>
                    <a:pt x="11" y="75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11" y="60"/>
                  </a:lnTo>
                  <a:lnTo>
                    <a:pt x="9" y="53"/>
                  </a:lnTo>
                  <a:lnTo>
                    <a:pt x="9" y="45"/>
                  </a:lnTo>
                  <a:lnTo>
                    <a:pt x="10" y="37"/>
                  </a:lnTo>
                  <a:lnTo>
                    <a:pt x="12" y="21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3" name="Freeform 579"/>
            <p:cNvSpPr/>
            <p:nvPr/>
          </p:nvSpPr>
          <p:spPr bwMode="auto">
            <a:xfrm>
              <a:off x="5426076" y="2497138"/>
              <a:ext cx="7938" cy="30163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9"/>
                </a:cxn>
                <a:cxn ang="0">
                  <a:pos x="1" y="14"/>
                </a:cxn>
                <a:cxn ang="0">
                  <a:pos x="0" y="20"/>
                </a:cxn>
                <a:cxn ang="0">
                  <a:pos x="0" y="26"/>
                </a:cxn>
                <a:cxn ang="0">
                  <a:pos x="0" y="40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1" y="54"/>
                </a:cxn>
                <a:cxn ang="0">
                  <a:pos x="3" y="55"/>
                </a:cxn>
                <a:cxn ang="0">
                  <a:pos x="5" y="56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10" y="55"/>
                </a:cxn>
                <a:cxn ang="0">
                  <a:pos x="11" y="54"/>
                </a:cxn>
                <a:cxn ang="0">
                  <a:pos x="11" y="52"/>
                </a:cxn>
                <a:cxn ang="0">
                  <a:pos x="11" y="52"/>
                </a:cxn>
                <a:cxn ang="0">
                  <a:pos x="10" y="29"/>
                </a:cxn>
                <a:cxn ang="0">
                  <a:pos x="10" y="23"/>
                </a:cxn>
                <a:cxn ang="0">
                  <a:pos x="11" y="18"/>
                </a:cxn>
                <a:cxn ang="0">
                  <a:pos x="12" y="13"/>
                </a:cxn>
                <a:cxn ang="0">
                  <a:pos x="15" y="8"/>
                </a:cxn>
                <a:cxn ang="0">
                  <a:pos x="15" y="8"/>
                </a:cxn>
                <a:cxn ang="0">
                  <a:pos x="16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8" y="0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6" h="57">
                  <a:moveTo>
                    <a:pt x="7" y="3"/>
                  </a:moveTo>
                  <a:lnTo>
                    <a:pt x="7" y="3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0" y="40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1" y="54"/>
                  </a:lnTo>
                  <a:lnTo>
                    <a:pt x="3" y="55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1" y="54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0" y="29"/>
                  </a:lnTo>
                  <a:lnTo>
                    <a:pt x="10" y="23"/>
                  </a:lnTo>
                  <a:lnTo>
                    <a:pt x="11" y="18"/>
                  </a:lnTo>
                  <a:lnTo>
                    <a:pt x="12" y="13"/>
                  </a:lnTo>
                  <a:lnTo>
                    <a:pt x="15" y="8"/>
                  </a:lnTo>
                  <a:lnTo>
                    <a:pt x="15" y="8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4" name="Freeform 580"/>
            <p:cNvSpPr/>
            <p:nvPr/>
          </p:nvSpPr>
          <p:spPr bwMode="auto">
            <a:xfrm>
              <a:off x="5446713" y="2514600"/>
              <a:ext cx="7938" cy="36513"/>
            </a:xfrm>
            <a:custGeom>
              <a:avLst/>
              <a:gdLst/>
              <a:ahLst/>
              <a:cxnLst>
                <a:cxn ang="0">
                  <a:pos x="15" y="64"/>
                </a:cxn>
                <a:cxn ang="0">
                  <a:pos x="15" y="64"/>
                </a:cxn>
                <a:cxn ang="0">
                  <a:pos x="12" y="56"/>
                </a:cxn>
                <a:cxn ang="0">
                  <a:pos x="10" y="49"/>
                </a:cxn>
                <a:cxn ang="0">
                  <a:pos x="9" y="42"/>
                </a:cxn>
                <a:cxn ang="0">
                  <a:pos x="9" y="35"/>
                </a:cxn>
                <a:cxn ang="0">
                  <a:pos x="10" y="19"/>
                </a:cxn>
                <a:cxn ang="0">
                  <a:pos x="11" y="4"/>
                </a:cxn>
                <a:cxn ang="0">
                  <a:pos x="11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1" y="20"/>
                </a:cxn>
                <a:cxn ang="0">
                  <a:pos x="0" y="37"/>
                </a:cxn>
                <a:cxn ang="0">
                  <a:pos x="0" y="45"/>
                </a:cxn>
                <a:cxn ang="0">
                  <a:pos x="1" y="53"/>
                </a:cxn>
                <a:cxn ang="0">
                  <a:pos x="3" y="60"/>
                </a:cxn>
                <a:cxn ang="0">
                  <a:pos x="7" y="68"/>
                </a:cxn>
                <a:cxn ang="0">
                  <a:pos x="7" y="68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70"/>
                </a:cxn>
                <a:cxn ang="0">
                  <a:pos x="13" y="70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5" y="66"/>
                </a:cxn>
                <a:cxn ang="0">
                  <a:pos x="15" y="64"/>
                </a:cxn>
                <a:cxn ang="0">
                  <a:pos x="15" y="64"/>
                </a:cxn>
              </a:cxnLst>
              <a:rect l="0" t="0" r="r" b="b"/>
              <a:pathLst>
                <a:path w="15" h="70">
                  <a:moveTo>
                    <a:pt x="15" y="64"/>
                  </a:moveTo>
                  <a:lnTo>
                    <a:pt x="15" y="64"/>
                  </a:lnTo>
                  <a:lnTo>
                    <a:pt x="12" y="56"/>
                  </a:lnTo>
                  <a:lnTo>
                    <a:pt x="10" y="49"/>
                  </a:lnTo>
                  <a:lnTo>
                    <a:pt x="9" y="42"/>
                  </a:lnTo>
                  <a:lnTo>
                    <a:pt x="9" y="35"/>
                  </a:lnTo>
                  <a:lnTo>
                    <a:pt x="10" y="19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20"/>
                  </a:lnTo>
                  <a:lnTo>
                    <a:pt x="0" y="37"/>
                  </a:lnTo>
                  <a:lnTo>
                    <a:pt x="0" y="45"/>
                  </a:lnTo>
                  <a:lnTo>
                    <a:pt x="1" y="53"/>
                  </a:lnTo>
                  <a:lnTo>
                    <a:pt x="3" y="60"/>
                  </a:lnTo>
                  <a:lnTo>
                    <a:pt x="7" y="68"/>
                  </a:lnTo>
                  <a:lnTo>
                    <a:pt x="7" y="68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5" y="66"/>
                  </a:lnTo>
                  <a:lnTo>
                    <a:pt x="15" y="64"/>
                  </a:lnTo>
                  <a:lnTo>
                    <a:pt x="15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5" name="Freeform 581"/>
            <p:cNvSpPr/>
            <p:nvPr/>
          </p:nvSpPr>
          <p:spPr bwMode="auto">
            <a:xfrm>
              <a:off x="5464176" y="2540000"/>
              <a:ext cx="9525" cy="31750"/>
            </a:xfrm>
            <a:custGeom>
              <a:avLst/>
              <a:gdLst/>
              <a:ahLst/>
              <a:cxnLst>
                <a:cxn ang="0">
                  <a:pos x="12" y="37"/>
                </a:cxn>
                <a:cxn ang="0">
                  <a:pos x="12" y="37"/>
                </a:cxn>
                <a:cxn ang="0">
                  <a:pos x="9" y="30"/>
                </a:cxn>
                <a:cxn ang="0">
                  <a:pos x="8" y="2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1" y="38"/>
                </a:cxn>
                <a:cxn ang="0">
                  <a:pos x="4" y="44"/>
                </a:cxn>
                <a:cxn ang="0">
                  <a:pos x="7" y="51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9" y="59"/>
                </a:cxn>
                <a:cxn ang="0">
                  <a:pos x="11" y="60"/>
                </a:cxn>
                <a:cxn ang="0">
                  <a:pos x="14" y="61"/>
                </a:cxn>
                <a:cxn ang="0">
                  <a:pos x="16" y="61"/>
                </a:cxn>
                <a:cxn ang="0">
                  <a:pos x="17" y="60"/>
                </a:cxn>
                <a:cxn ang="0">
                  <a:pos x="18" y="59"/>
                </a:cxn>
                <a:cxn ang="0">
                  <a:pos x="18" y="57"/>
                </a:cxn>
                <a:cxn ang="0">
                  <a:pos x="18" y="57"/>
                </a:cxn>
                <a:cxn ang="0">
                  <a:pos x="17" y="52"/>
                </a:cxn>
                <a:cxn ang="0">
                  <a:pos x="16" y="47"/>
                </a:cxn>
                <a:cxn ang="0">
                  <a:pos x="12" y="37"/>
                </a:cxn>
                <a:cxn ang="0">
                  <a:pos x="12" y="37"/>
                </a:cxn>
              </a:cxnLst>
              <a:rect l="0" t="0" r="r" b="b"/>
              <a:pathLst>
                <a:path w="18" h="61">
                  <a:moveTo>
                    <a:pt x="12" y="37"/>
                  </a:moveTo>
                  <a:lnTo>
                    <a:pt x="12" y="37"/>
                  </a:lnTo>
                  <a:lnTo>
                    <a:pt x="9" y="30"/>
                  </a:lnTo>
                  <a:lnTo>
                    <a:pt x="8" y="22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4" y="44"/>
                  </a:lnTo>
                  <a:lnTo>
                    <a:pt x="7" y="51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9" y="59"/>
                  </a:lnTo>
                  <a:lnTo>
                    <a:pt x="11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17" y="52"/>
                  </a:lnTo>
                  <a:lnTo>
                    <a:pt x="16" y="47"/>
                  </a:lnTo>
                  <a:lnTo>
                    <a:pt x="12" y="37"/>
                  </a:lnTo>
                  <a:lnTo>
                    <a:pt x="12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6" name="Freeform 582"/>
            <p:cNvSpPr/>
            <p:nvPr/>
          </p:nvSpPr>
          <p:spPr bwMode="auto">
            <a:xfrm>
              <a:off x="5489576" y="2562225"/>
              <a:ext cx="7938" cy="3016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6"/>
                </a:cxn>
                <a:cxn ang="0">
                  <a:pos x="3" y="11"/>
                </a:cxn>
                <a:cxn ang="0">
                  <a:pos x="2" y="17"/>
                </a:cxn>
                <a:cxn ang="0">
                  <a:pos x="1" y="23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34"/>
                </a:cxn>
                <a:cxn ang="0">
                  <a:pos x="1" y="41"/>
                </a:cxn>
                <a:cxn ang="0">
                  <a:pos x="3" y="47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5" y="54"/>
                </a:cxn>
                <a:cxn ang="0">
                  <a:pos x="6" y="56"/>
                </a:cxn>
                <a:cxn ang="0">
                  <a:pos x="7" y="57"/>
                </a:cxn>
                <a:cxn ang="0">
                  <a:pos x="10" y="57"/>
                </a:cxn>
                <a:cxn ang="0">
                  <a:pos x="12" y="57"/>
                </a:cxn>
                <a:cxn ang="0">
                  <a:pos x="13" y="56"/>
                </a:cxn>
                <a:cxn ang="0">
                  <a:pos x="14" y="54"/>
                </a:cxn>
                <a:cxn ang="0">
                  <a:pos x="14" y="52"/>
                </a:cxn>
                <a:cxn ang="0">
                  <a:pos x="14" y="52"/>
                </a:cxn>
                <a:cxn ang="0">
                  <a:pos x="13" y="47"/>
                </a:cxn>
                <a:cxn ang="0">
                  <a:pos x="12" y="41"/>
                </a:cxn>
                <a:cxn ang="0">
                  <a:pos x="11" y="34"/>
                </a:cxn>
                <a:cxn ang="0">
                  <a:pos x="10" y="28"/>
                </a:cxn>
                <a:cxn ang="0">
                  <a:pos x="10" y="28"/>
                </a:cxn>
                <a:cxn ang="0">
                  <a:pos x="10" y="23"/>
                </a:cxn>
                <a:cxn ang="0">
                  <a:pos x="12" y="17"/>
                </a:cxn>
                <a:cxn ang="0">
                  <a:pos x="13" y="11"/>
                </a:cxn>
                <a:cxn ang="0">
                  <a:pos x="14" y="6"/>
                </a:cxn>
                <a:cxn ang="0">
                  <a:pos x="14" y="6"/>
                </a:cxn>
              </a:cxnLst>
              <a:rect l="0" t="0" r="r" b="b"/>
              <a:pathLst>
                <a:path w="14" h="57">
                  <a:moveTo>
                    <a:pt x="14" y="6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4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1" y="41"/>
                  </a:lnTo>
                  <a:lnTo>
                    <a:pt x="3" y="47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6" y="56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3" y="56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3" y="47"/>
                  </a:lnTo>
                  <a:lnTo>
                    <a:pt x="12" y="41"/>
                  </a:lnTo>
                  <a:lnTo>
                    <a:pt x="11" y="34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3"/>
                  </a:lnTo>
                  <a:lnTo>
                    <a:pt x="12" y="17"/>
                  </a:lnTo>
                  <a:lnTo>
                    <a:pt x="13" y="11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7" name="Freeform 583"/>
            <p:cNvSpPr/>
            <p:nvPr/>
          </p:nvSpPr>
          <p:spPr bwMode="auto">
            <a:xfrm>
              <a:off x="5514976" y="2584450"/>
              <a:ext cx="9525" cy="34925"/>
            </a:xfrm>
            <a:custGeom>
              <a:avLst/>
              <a:gdLst/>
              <a:ahLst/>
              <a:cxnLst>
                <a:cxn ang="0">
                  <a:pos x="14" y="41"/>
                </a:cxn>
                <a:cxn ang="0">
                  <a:pos x="14" y="41"/>
                </a:cxn>
                <a:cxn ang="0">
                  <a:pos x="12" y="33"/>
                </a:cxn>
                <a:cxn ang="0">
                  <a:pos x="10" y="24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8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4" y="40"/>
                </a:cxn>
                <a:cxn ang="0">
                  <a:pos x="6" y="47"/>
                </a:cxn>
                <a:cxn ang="0">
                  <a:pos x="8" y="55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0" y="64"/>
                </a:cxn>
                <a:cxn ang="0">
                  <a:pos x="11" y="65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17" y="51"/>
                </a:cxn>
                <a:cxn ang="0">
                  <a:pos x="14" y="41"/>
                </a:cxn>
                <a:cxn ang="0">
                  <a:pos x="14" y="41"/>
                </a:cxn>
              </a:cxnLst>
              <a:rect l="0" t="0" r="r" b="b"/>
              <a:pathLst>
                <a:path w="19" h="66">
                  <a:moveTo>
                    <a:pt x="14" y="41"/>
                  </a:moveTo>
                  <a:lnTo>
                    <a:pt x="14" y="41"/>
                  </a:lnTo>
                  <a:lnTo>
                    <a:pt x="12" y="33"/>
                  </a:lnTo>
                  <a:lnTo>
                    <a:pt x="10" y="24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4" y="40"/>
                  </a:lnTo>
                  <a:lnTo>
                    <a:pt x="6" y="47"/>
                  </a:lnTo>
                  <a:lnTo>
                    <a:pt x="8" y="55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7" y="51"/>
                  </a:lnTo>
                  <a:lnTo>
                    <a:pt x="14" y="41"/>
                  </a:lnTo>
                  <a:lnTo>
                    <a:pt x="14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8" name="Freeform 584"/>
            <p:cNvSpPr/>
            <p:nvPr/>
          </p:nvSpPr>
          <p:spPr bwMode="auto">
            <a:xfrm>
              <a:off x="5538788" y="2609850"/>
              <a:ext cx="11113" cy="34925"/>
            </a:xfrm>
            <a:custGeom>
              <a:avLst/>
              <a:gdLst/>
              <a:ahLst/>
              <a:cxnLst>
                <a:cxn ang="0">
                  <a:pos x="20" y="61"/>
                </a:cxn>
                <a:cxn ang="0">
                  <a:pos x="20" y="61"/>
                </a:cxn>
                <a:cxn ang="0">
                  <a:pos x="14" y="33"/>
                </a:cxn>
                <a:cxn ang="0">
                  <a:pos x="11" y="19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0" y="3"/>
                </a:cxn>
                <a:cxn ang="0">
                  <a:pos x="9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0"/>
                </a:cxn>
                <a:cxn ang="0">
                  <a:pos x="3" y="34"/>
                </a:cxn>
                <a:cxn ang="0">
                  <a:pos x="11" y="63"/>
                </a:cxn>
                <a:cxn ang="0">
                  <a:pos x="11" y="63"/>
                </a:cxn>
                <a:cxn ang="0">
                  <a:pos x="12" y="65"/>
                </a:cxn>
                <a:cxn ang="0">
                  <a:pos x="13" y="66"/>
                </a:cxn>
                <a:cxn ang="0">
                  <a:pos x="15" y="66"/>
                </a:cxn>
                <a:cxn ang="0">
                  <a:pos x="16" y="66"/>
                </a:cxn>
                <a:cxn ang="0">
                  <a:pos x="18" y="65"/>
                </a:cxn>
                <a:cxn ang="0">
                  <a:pos x="19" y="64"/>
                </a:cxn>
                <a:cxn ang="0">
                  <a:pos x="20" y="63"/>
                </a:cxn>
                <a:cxn ang="0">
                  <a:pos x="20" y="61"/>
                </a:cxn>
                <a:cxn ang="0">
                  <a:pos x="20" y="61"/>
                </a:cxn>
              </a:cxnLst>
              <a:rect l="0" t="0" r="r" b="b"/>
              <a:pathLst>
                <a:path w="20" h="66">
                  <a:moveTo>
                    <a:pt x="20" y="61"/>
                  </a:moveTo>
                  <a:lnTo>
                    <a:pt x="20" y="61"/>
                  </a:lnTo>
                  <a:lnTo>
                    <a:pt x="14" y="33"/>
                  </a:lnTo>
                  <a:lnTo>
                    <a:pt x="11" y="19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0"/>
                  </a:lnTo>
                  <a:lnTo>
                    <a:pt x="3" y="34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2" y="65"/>
                  </a:lnTo>
                  <a:lnTo>
                    <a:pt x="13" y="66"/>
                  </a:lnTo>
                  <a:lnTo>
                    <a:pt x="15" y="66"/>
                  </a:lnTo>
                  <a:lnTo>
                    <a:pt x="16" y="66"/>
                  </a:lnTo>
                  <a:lnTo>
                    <a:pt x="18" y="65"/>
                  </a:lnTo>
                  <a:lnTo>
                    <a:pt x="19" y="64"/>
                  </a:lnTo>
                  <a:lnTo>
                    <a:pt x="20" y="63"/>
                  </a:lnTo>
                  <a:lnTo>
                    <a:pt x="20" y="61"/>
                  </a:lnTo>
                  <a:lnTo>
                    <a:pt x="20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69" name="Freeform 585"/>
            <p:cNvSpPr/>
            <p:nvPr/>
          </p:nvSpPr>
          <p:spPr bwMode="auto">
            <a:xfrm>
              <a:off x="5562601" y="2635250"/>
              <a:ext cx="6350" cy="31750"/>
            </a:xfrm>
            <a:custGeom>
              <a:avLst/>
              <a:gdLst/>
              <a:ahLst/>
              <a:cxnLst>
                <a:cxn ang="0">
                  <a:pos x="13" y="56"/>
                </a:cxn>
                <a:cxn ang="0">
                  <a:pos x="13" y="56"/>
                </a:cxn>
                <a:cxn ang="0">
                  <a:pos x="11" y="43"/>
                </a:cxn>
                <a:cxn ang="0">
                  <a:pos x="10" y="3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32"/>
                </a:cxn>
                <a:cxn ang="0">
                  <a:pos x="2" y="4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60"/>
                </a:cxn>
                <a:cxn ang="0">
                  <a:pos x="7" y="61"/>
                </a:cxn>
                <a:cxn ang="0">
                  <a:pos x="8" y="62"/>
                </a:cxn>
                <a:cxn ang="0">
                  <a:pos x="10" y="61"/>
                </a:cxn>
                <a:cxn ang="0">
                  <a:pos x="11" y="61"/>
                </a:cxn>
                <a:cxn ang="0">
                  <a:pos x="13" y="60"/>
                </a:cxn>
                <a:cxn ang="0">
                  <a:pos x="13" y="58"/>
                </a:cxn>
                <a:cxn ang="0">
                  <a:pos x="13" y="56"/>
                </a:cxn>
                <a:cxn ang="0">
                  <a:pos x="13" y="56"/>
                </a:cxn>
              </a:cxnLst>
              <a:rect l="0" t="0" r="r" b="b"/>
              <a:pathLst>
                <a:path w="13" h="62">
                  <a:moveTo>
                    <a:pt x="13" y="56"/>
                  </a:moveTo>
                  <a:lnTo>
                    <a:pt x="13" y="56"/>
                  </a:lnTo>
                  <a:lnTo>
                    <a:pt x="11" y="43"/>
                  </a:lnTo>
                  <a:lnTo>
                    <a:pt x="10" y="30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32"/>
                  </a:lnTo>
                  <a:lnTo>
                    <a:pt x="2" y="4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60"/>
                  </a:lnTo>
                  <a:lnTo>
                    <a:pt x="7" y="61"/>
                  </a:lnTo>
                  <a:lnTo>
                    <a:pt x="8" y="62"/>
                  </a:lnTo>
                  <a:lnTo>
                    <a:pt x="10" y="61"/>
                  </a:lnTo>
                  <a:lnTo>
                    <a:pt x="11" y="61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6"/>
                  </a:lnTo>
                  <a:lnTo>
                    <a:pt x="13" y="5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0" name="Freeform 586"/>
            <p:cNvSpPr/>
            <p:nvPr/>
          </p:nvSpPr>
          <p:spPr bwMode="auto">
            <a:xfrm>
              <a:off x="5580063" y="2647950"/>
              <a:ext cx="9525" cy="23813"/>
            </a:xfrm>
            <a:custGeom>
              <a:avLst/>
              <a:gdLst/>
              <a:ahLst/>
              <a:cxnLst>
                <a:cxn ang="0">
                  <a:pos x="18" y="41"/>
                </a:cxn>
                <a:cxn ang="0">
                  <a:pos x="18" y="41"/>
                </a:cxn>
                <a:cxn ang="0">
                  <a:pos x="12" y="23"/>
                </a:cxn>
                <a:cxn ang="0">
                  <a:pos x="10" y="1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14"/>
                </a:cxn>
                <a:cxn ang="0">
                  <a:pos x="3" y="24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0" y="45"/>
                </a:cxn>
                <a:cxn ang="0">
                  <a:pos x="12" y="46"/>
                </a:cxn>
                <a:cxn ang="0">
                  <a:pos x="13" y="47"/>
                </a:cxn>
                <a:cxn ang="0">
                  <a:pos x="15" y="47"/>
                </a:cxn>
                <a:cxn ang="0">
                  <a:pos x="17" y="46"/>
                </a:cxn>
                <a:cxn ang="0">
                  <a:pos x="18" y="45"/>
                </a:cxn>
                <a:cxn ang="0">
                  <a:pos x="18" y="43"/>
                </a:cxn>
                <a:cxn ang="0">
                  <a:pos x="18" y="41"/>
                </a:cxn>
                <a:cxn ang="0">
                  <a:pos x="18" y="41"/>
                </a:cxn>
              </a:cxnLst>
              <a:rect l="0" t="0" r="r" b="b"/>
              <a:pathLst>
                <a:path w="18" h="47">
                  <a:moveTo>
                    <a:pt x="18" y="41"/>
                  </a:moveTo>
                  <a:lnTo>
                    <a:pt x="18" y="41"/>
                  </a:lnTo>
                  <a:lnTo>
                    <a:pt x="12" y="23"/>
                  </a:lnTo>
                  <a:lnTo>
                    <a:pt x="10" y="14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14"/>
                  </a:lnTo>
                  <a:lnTo>
                    <a:pt x="3" y="2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2" y="46"/>
                  </a:lnTo>
                  <a:lnTo>
                    <a:pt x="13" y="47"/>
                  </a:lnTo>
                  <a:lnTo>
                    <a:pt x="15" y="47"/>
                  </a:lnTo>
                  <a:lnTo>
                    <a:pt x="17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8" y="41"/>
                  </a:lnTo>
                  <a:lnTo>
                    <a:pt x="18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1" name="Freeform 587"/>
            <p:cNvSpPr/>
            <p:nvPr/>
          </p:nvSpPr>
          <p:spPr bwMode="auto">
            <a:xfrm>
              <a:off x="5429251" y="2311400"/>
              <a:ext cx="4763" cy="269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" y="50"/>
                </a:cxn>
                <a:cxn ang="0">
                  <a:pos x="2" y="51"/>
                </a:cxn>
                <a:cxn ang="0">
                  <a:pos x="3" y="52"/>
                </a:cxn>
                <a:cxn ang="0">
                  <a:pos x="5" y="52"/>
                </a:cxn>
                <a:cxn ang="0">
                  <a:pos x="7" y="52"/>
                </a:cxn>
                <a:cxn ang="0">
                  <a:pos x="8" y="51"/>
                </a:cxn>
                <a:cxn ang="0">
                  <a:pos x="9" y="50"/>
                </a:cxn>
                <a:cxn ang="0">
                  <a:pos x="10" y="48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52">
                  <a:moveTo>
                    <a:pt x="0" y="5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1" y="50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9" y="50"/>
                  </a:lnTo>
                  <a:lnTo>
                    <a:pt x="10" y="48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2" name="Freeform 588"/>
            <p:cNvSpPr/>
            <p:nvPr/>
          </p:nvSpPr>
          <p:spPr bwMode="auto">
            <a:xfrm>
              <a:off x="5454651" y="2290763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5" y="57"/>
                </a:cxn>
                <a:cxn ang="0">
                  <a:pos x="7" y="57"/>
                </a:cxn>
                <a:cxn ang="0">
                  <a:pos x="8" y="56"/>
                </a:cxn>
                <a:cxn ang="0">
                  <a:pos x="9" y="55"/>
                </a:cxn>
                <a:cxn ang="0">
                  <a:pos x="9" y="53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3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8" y="56"/>
                  </a:lnTo>
                  <a:lnTo>
                    <a:pt x="9" y="55"/>
                  </a:lnTo>
                  <a:lnTo>
                    <a:pt x="9" y="5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3" name="Freeform 589"/>
            <p:cNvSpPr/>
            <p:nvPr/>
          </p:nvSpPr>
          <p:spPr bwMode="auto">
            <a:xfrm>
              <a:off x="5481638" y="2281238"/>
              <a:ext cx="4763" cy="301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6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57">
                  <a:moveTo>
                    <a:pt x="0" y="5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6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4" name="Freeform 590"/>
            <p:cNvSpPr/>
            <p:nvPr/>
          </p:nvSpPr>
          <p:spPr bwMode="auto">
            <a:xfrm>
              <a:off x="5503863" y="2281238"/>
              <a:ext cx="4763" cy="317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57"/>
                </a:cxn>
                <a:cxn ang="0">
                  <a:pos x="0" y="57"/>
                </a:cxn>
                <a:cxn ang="0">
                  <a:pos x="0" y="59"/>
                </a:cxn>
                <a:cxn ang="0">
                  <a:pos x="2" y="60"/>
                </a:cxn>
                <a:cxn ang="0">
                  <a:pos x="3" y="61"/>
                </a:cxn>
                <a:cxn ang="0">
                  <a:pos x="5" y="61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2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61">
                  <a:moveTo>
                    <a:pt x="0" y="5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2" y="60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8" y="2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5" name="Freeform 591"/>
            <p:cNvSpPr/>
            <p:nvPr/>
          </p:nvSpPr>
          <p:spPr bwMode="auto">
            <a:xfrm>
              <a:off x="5529263" y="2289175"/>
              <a:ext cx="11113" cy="42863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7" y="10"/>
                </a:cxn>
                <a:cxn ang="0">
                  <a:pos x="5" y="17"/>
                </a:cxn>
                <a:cxn ang="0">
                  <a:pos x="5" y="33"/>
                </a:cxn>
                <a:cxn ang="0">
                  <a:pos x="5" y="33"/>
                </a:cxn>
                <a:cxn ang="0">
                  <a:pos x="4" y="43"/>
                </a:cxn>
                <a:cxn ang="0">
                  <a:pos x="2" y="54"/>
                </a:cxn>
                <a:cxn ang="0">
                  <a:pos x="1" y="6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0"/>
                </a:cxn>
                <a:cxn ang="0">
                  <a:pos x="13" y="43"/>
                </a:cxn>
                <a:cxn ang="0">
                  <a:pos x="13" y="43"/>
                </a:cxn>
                <a:cxn ang="0">
                  <a:pos x="14" y="25"/>
                </a:cxn>
                <a:cxn ang="0">
                  <a:pos x="15" y="14"/>
                </a:cxn>
                <a:cxn ang="0">
                  <a:pos x="18" y="5"/>
                </a:cxn>
                <a:cxn ang="0">
                  <a:pos x="18" y="5"/>
                </a:cxn>
                <a:cxn ang="0">
                  <a:pos x="19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19" h="81">
                  <a:moveTo>
                    <a:pt x="9" y="3"/>
                  </a:moveTo>
                  <a:lnTo>
                    <a:pt x="9" y="3"/>
                  </a:lnTo>
                  <a:lnTo>
                    <a:pt x="7" y="10"/>
                  </a:lnTo>
                  <a:lnTo>
                    <a:pt x="5" y="17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4" y="43"/>
                  </a:lnTo>
                  <a:lnTo>
                    <a:pt x="2" y="54"/>
                  </a:lnTo>
                  <a:lnTo>
                    <a:pt x="1" y="65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0"/>
                  </a:lnTo>
                  <a:lnTo>
                    <a:pt x="13" y="43"/>
                  </a:lnTo>
                  <a:lnTo>
                    <a:pt x="13" y="43"/>
                  </a:lnTo>
                  <a:lnTo>
                    <a:pt x="14" y="25"/>
                  </a:lnTo>
                  <a:lnTo>
                    <a:pt x="15" y="14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6" name="Freeform 592"/>
            <p:cNvSpPr/>
            <p:nvPr/>
          </p:nvSpPr>
          <p:spPr bwMode="auto">
            <a:xfrm>
              <a:off x="5546726" y="2312988"/>
              <a:ext cx="7938" cy="460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3" y="13"/>
                </a:cxn>
                <a:cxn ang="0">
                  <a:pos x="1" y="22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1" y="61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9" y="84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0" y="61"/>
                </a:cxn>
                <a:cxn ang="0">
                  <a:pos x="9" y="43"/>
                </a:cxn>
                <a:cxn ang="0">
                  <a:pos x="10" y="34"/>
                </a:cxn>
                <a:cxn ang="0">
                  <a:pos x="10" y="24"/>
                </a:cxn>
                <a:cxn ang="0">
                  <a:pos x="12" y="15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3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7" y="1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5" h="85">
                  <a:moveTo>
                    <a:pt x="6" y="4"/>
                  </a:moveTo>
                  <a:lnTo>
                    <a:pt x="6" y="4"/>
                  </a:lnTo>
                  <a:lnTo>
                    <a:pt x="3" y="13"/>
                  </a:lnTo>
                  <a:lnTo>
                    <a:pt x="1" y="22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1" y="61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9" y="84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61"/>
                  </a:lnTo>
                  <a:lnTo>
                    <a:pt x="9" y="43"/>
                  </a:lnTo>
                  <a:lnTo>
                    <a:pt x="10" y="34"/>
                  </a:lnTo>
                  <a:lnTo>
                    <a:pt x="10" y="24"/>
                  </a:lnTo>
                  <a:lnTo>
                    <a:pt x="12" y="1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7" name="Freeform 593"/>
            <p:cNvSpPr/>
            <p:nvPr/>
          </p:nvSpPr>
          <p:spPr bwMode="auto">
            <a:xfrm>
              <a:off x="5567363" y="2338388"/>
              <a:ext cx="4763" cy="3016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3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8" y="55"/>
                </a:cxn>
                <a:cxn ang="0">
                  <a:pos x="9" y="54"/>
                </a:cxn>
                <a:cxn ang="0">
                  <a:pos x="9" y="52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9" h="56">
                  <a:moveTo>
                    <a:pt x="0" y="4"/>
                  </a:move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8" y="55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8" name="Freeform 594"/>
            <p:cNvSpPr/>
            <p:nvPr/>
          </p:nvSpPr>
          <p:spPr bwMode="auto">
            <a:xfrm>
              <a:off x="5591176" y="2354263"/>
              <a:ext cx="7938" cy="36513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7" y="2"/>
                </a:cxn>
                <a:cxn ang="0">
                  <a:pos x="4" y="10"/>
                </a:cxn>
                <a:cxn ang="0">
                  <a:pos x="1" y="17"/>
                </a:cxn>
                <a:cxn ang="0">
                  <a:pos x="0" y="26"/>
                </a:cxn>
                <a:cxn ang="0">
                  <a:pos x="0" y="34"/>
                </a:cxn>
                <a:cxn ang="0">
                  <a:pos x="0" y="49"/>
                </a:cxn>
                <a:cxn ang="0">
                  <a:pos x="1" y="66"/>
                </a:cxn>
                <a:cxn ang="0">
                  <a:pos x="1" y="66"/>
                </a:cxn>
                <a:cxn ang="0">
                  <a:pos x="1" y="68"/>
                </a:cxn>
                <a:cxn ang="0">
                  <a:pos x="2" y="70"/>
                </a:cxn>
                <a:cxn ang="0">
                  <a:pos x="5" y="70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10" y="70"/>
                </a:cxn>
                <a:cxn ang="0">
                  <a:pos x="11" y="68"/>
                </a:cxn>
                <a:cxn ang="0">
                  <a:pos x="11" y="66"/>
                </a:cxn>
                <a:cxn ang="0">
                  <a:pos x="11" y="66"/>
                </a:cxn>
                <a:cxn ang="0">
                  <a:pos x="10" y="36"/>
                </a:cxn>
                <a:cxn ang="0">
                  <a:pos x="10" y="29"/>
                </a:cxn>
                <a:cxn ang="0">
                  <a:pos x="11" y="22"/>
                </a:cxn>
                <a:cxn ang="0">
                  <a:pos x="12" y="14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2"/>
                </a:cxn>
              </a:cxnLst>
              <a:rect l="0" t="0" r="r" b="b"/>
              <a:pathLst>
                <a:path w="15" h="71">
                  <a:moveTo>
                    <a:pt x="7" y="2"/>
                  </a:moveTo>
                  <a:lnTo>
                    <a:pt x="7" y="2"/>
                  </a:lnTo>
                  <a:lnTo>
                    <a:pt x="4" y="10"/>
                  </a:lnTo>
                  <a:lnTo>
                    <a:pt x="1" y="17"/>
                  </a:lnTo>
                  <a:lnTo>
                    <a:pt x="0" y="26"/>
                  </a:lnTo>
                  <a:lnTo>
                    <a:pt x="0" y="34"/>
                  </a:lnTo>
                  <a:lnTo>
                    <a:pt x="0" y="49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1" y="68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1" y="68"/>
                  </a:lnTo>
                  <a:lnTo>
                    <a:pt x="11" y="66"/>
                  </a:lnTo>
                  <a:lnTo>
                    <a:pt x="11" y="66"/>
                  </a:lnTo>
                  <a:lnTo>
                    <a:pt x="10" y="36"/>
                  </a:lnTo>
                  <a:lnTo>
                    <a:pt x="10" y="29"/>
                  </a:lnTo>
                  <a:lnTo>
                    <a:pt x="11" y="22"/>
                  </a:lnTo>
                  <a:lnTo>
                    <a:pt x="12" y="14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79" name="Freeform 595"/>
            <p:cNvSpPr/>
            <p:nvPr/>
          </p:nvSpPr>
          <p:spPr bwMode="auto">
            <a:xfrm>
              <a:off x="5614988" y="2376488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0" name="Freeform 596"/>
            <p:cNvSpPr/>
            <p:nvPr/>
          </p:nvSpPr>
          <p:spPr bwMode="auto">
            <a:xfrm>
              <a:off x="5637213" y="2398713"/>
              <a:ext cx="4763" cy="3492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1" y="63"/>
                </a:cxn>
                <a:cxn ang="0">
                  <a:pos x="2" y="65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66">
                  <a:moveTo>
                    <a:pt x="0" y="4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1" y="63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1" name="Freeform 597"/>
            <p:cNvSpPr/>
            <p:nvPr/>
          </p:nvSpPr>
          <p:spPr bwMode="auto">
            <a:xfrm>
              <a:off x="5657851" y="2419350"/>
              <a:ext cx="4763" cy="365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70"/>
                </a:cxn>
                <a:cxn ang="0">
                  <a:pos x="10" y="69"/>
                </a:cxn>
                <a:cxn ang="0">
                  <a:pos x="10" y="67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9" y="2"/>
                </a:cxn>
                <a:cxn ang="0">
                  <a:pos x="7" y="1"/>
                </a:cxn>
                <a:cxn ang="0">
                  <a:pos x="6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71">
                  <a:moveTo>
                    <a:pt x="0" y="5"/>
                  </a:move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70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2" name="Freeform 598"/>
            <p:cNvSpPr/>
            <p:nvPr/>
          </p:nvSpPr>
          <p:spPr bwMode="auto">
            <a:xfrm>
              <a:off x="5680076" y="2441575"/>
              <a:ext cx="7938" cy="36513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14" y="65"/>
                </a:cxn>
                <a:cxn ang="0">
                  <a:pos x="11" y="50"/>
                </a:cxn>
                <a:cxn ang="0">
                  <a:pos x="10" y="35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1" y="36"/>
                </a:cxn>
                <a:cxn ang="0">
                  <a:pos x="2" y="52"/>
                </a:cxn>
                <a:cxn ang="0">
                  <a:pos x="5" y="67"/>
                </a:cxn>
                <a:cxn ang="0">
                  <a:pos x="5" y="67"/>
                </a:cxn>
                <a:cxn ang="0">
                  <a:pos x="6" y="69"/>
                </a:cxn>
                <a:cxn ang="0">
                  <a:pos x="7" y="70"/>
                </a:cxn>
                <a:cxn ang="0">
                  <a:pos x="9" y="70"/>
                </a:cxn>
                <a:cxn ang="0">
                  <a:pos x="11" y="70"/>
                </a:cxn>
                <a:cxn ang="0">
                  <a:pos x="12" y="69"/>
                </a:cxn>
                <a:cxn ang="0">
                  <a:pos x="13" y="68"/>
                </a:cxn>
                <a:cxn ang="0">
                  <a:pos x="14" y="67"/>
                </a:cxn>
                <a:cxn ang="0">
                  <a:pos x="14" y="65"/>
                </a:cxn>
                <a:cxn ang="0">
                  <a:pos x="14" y="65"/>
                </a:cxn>
              </a:cxnLst>
              <a:rect l="0" t="0" r="r" b="b"/>
              <a:pathLst>
                <a:path w="14" h="70">
                  <a:moveTo>
                    <a:pt x="14" y="65"/>
                  </a:moveTo>
                  <a:lnTo>
                    <a:pt x="14" y="65"/>
                  </a:lnTo>
                  <a:lnTo>
                    <a:pt x="11" y="50"/>
                  </a:lnTo>
                  <a:lnTo>
                    <a:pt x="10" y="35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6"/>
                  </a:lnTo>
                  <a:lnTo>
                    <a:pt x="2" y="52"/>
                  </a:lnTo>
                  <a:lnTo>
                    <a:pt x="5" y="67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0"/>
                  </a:lnTo>
                  <a:lnTo>
                    <a:pt x="9" y="70"/>
                  </a:lnTo>
                  <a:lnTo>
                    <a:pt x="11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4" y="67"/>
                  </a:lnTo>
                  <a:lnTo>
                    <a:pt x="14" y="65"/>
                  </a:lnTo>
                  <a:lnTo>
                    <a:pt x="14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3" name="Freeform 599"/>
            <p:cNvSpPr/>
            <p:nvPr/>
          </p:nvSpPr>
          <p:spPr bwMode="auto">
            <a:xfrm>
              <a:off x="5705476" y="2463800"/>
              <a:ext cx="7938" cy="31750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10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39"/>
                </a:cxn>
                <a:cxn ang="0">
                  <a:pos x="1" y="45"/>
                </a:cxn>
                <a:cxn ang="0">
                  <a:pos x="1" y="45"/>
                </a:cxn>
                <a:cxn ang="0">
                  <a:pos x="3" y="50"/>
                </a:cxn>
                <a:cxn ang="0">
                  <a:pos x="5" y="56"/>
                </a:cxn>
                <a:cxn ang="0">
                  <a:pos x="5" y="56"/>
                </a:cxn>
                <a:cxn ang="0">
                  <a:pos x="5" y="58"/>
                </a:cxn>
                <a:cxn ang="0">
                  <a:pos x="7" y="59"/>
                </a:cxn>
                <a:cxn ang="0">
                  <a:pos x="11" y="60"/>
                </a:cxn>
                <a:cxn ang="0">
                  <a:pos x="13" y="60"/>
                </a:cxn>
                <a:cxn ang="0">
                  <a:pos x="14" y="59"/>
                </a:cxn>
                <a:cxn ang="0">
                  <a:pos x="15" y="58"/>
                </a:cxn>
                <a:cxn ang="0">
                  <a:pos x="15" y="56"/>
                </a:cxn>
                <a:cxn ang="0">
                  <a:pos x="15" y="56"/>
                </a:cxn>
                <a:cxn ang="0">
                  <a:pos x="14" y="51"/>
                </a:cxn>
                <a:cxn ang="0">
                  <a:pos x="12" y="46"/>
                </a:cxn>
                <a:cxn ang="0">
                  <a:pos x="11" y="41"/>
                </a:cxn>
                <a:cxn ang="0">
                  <a:pos x="10" y="35"/>
                </a:cxn>
                <a:cxn ang="0">
                  <a:pos x="10" y="35"/>
                </a:cxn>
              </a:cxnLst>
              <a:rect l="0" t="0" r="r" b="b"/>
              <a:pathLst>
                <a:path w="15" h="60">
                  <a:moveTo>
                    <a:pt x="10" y="35"/>
                  </a:move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1" y="45"/>
                  </a:lnTo>
                  <a:lnTo>
                    <a:pt x="3" y="50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7" y="59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59"/>
                  </a:lnTo>
                  <a:lnTo>
                    <a:pt x="15" y="58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4" y="51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0" y="35"/>
                  </a:lnTo>
                  <a:lnTo>
                    <a:pt x="10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4" name="Freeform 600"/>
            <p:cNvSpPr/>
            <p:nvPr/>
          </p:nvSpPr>
          <p:spPr bwMode="auto">
            <a:xfrm>
              <a:off x="5730876" y="2486025"/>
              <a:ext cx="4763" cy="4603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5"/>
                </a:cxn>
                <a:cxn ang="0">
                  <a:pos x="3" y="85"/>
                </a:cxn>
                <a:cxn ang="0">
                  <a:pos x="5" y="86"/>
                </a:cxn>
                <a:cxn ang="0">
                  <a:pos x="6" y="85"/>
                </a:cxn>
                <a:cxn ang="0">
                  <a:pos x="8" y="85"/>
                </a:cxn>
                <a:cxn ang="0">
                  <a:pos x="9" y="82"/>
                </a:cxn>
                <a:cxn ang="0">
                  <a:pos x="9" y="80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86">
                  <a:moveTo>
                    <a:pt x="0" y="5"/>
                  </a:moveTo>
                  <a:lnTo>
                    <a:pt x="0" y="80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3" y="85"/>
                  </a:lnTo>
                  <a:lnTo>
                    <a:pt x="5" y="86"/>
                  </a:lnTo>
                  <a:lnTo>
                    <a:pt x="6" y="85"/>
                  </a:lnTo>
                  <a:lnTo>
                    <a:pt x="8" y="85"/>
                  </a:lnTo>
                  <a:lnTo>
                    <a:pt x="9" y="82"/>
                  </a:lnTo>
                  <a:lnTo>
                    <a:pt x="9" y="80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5" name="Freeform 601"/>
            <p:cNvSpPr/>
            <p:nvPr/>
          </p:nvSpPr>
          <p:spPr bwMode="auto">
            <a:xfrm>
              <a:off x="5748338" y="2506663"/>
              <a:ext cx="4763" cy="4286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1" y="78"/>
                </a:cxn>
                <a:cxn ang="0">
                  <a:pos x="2" y="80"/>
                </a:cxn>
                <a:cxn ang="0">
                  <a:pos x="3" y="81"/>
                </a:cxn>
                <a:cxn ang="0">
                  <a:pos x="5" y="81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9" y="78"/>
                </a:cxn>
                <a:cxn ang="0">
                  <a:pos x="10" y="75"/>
                </a:cxn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10" h="81">
                  <a:moveTo>
                    <a:pt x="0" y="5"/>
                  </a:moveTo>
                  <a:lnTo>
                    <a:pt x="0" y="75"/>
                  </a:lnTo>
                  <a:lnTo>
                    <a:pt x="0" y="75"/>
                  </a:lnTo>
                  <a:lnTo>
                    <a:pt x="1" y="78"/>
                  </a:lnTo>
                  <a:lnTo>
                    <a:pt x="2" y="80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9" y="78"/>
                  </a:lnTo>
                  <a:lnTo>
                    <a:pt x="10" y="7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6" name="Freeform 602"/>
            <p:cNvSpPr/>
            <p:nvPr/>
          </p:nvSpPr>
          <p:spPr bwMode="auto">
            <a:xfrm>
              <a:off x="5761038" y="2528888"/>
              <a:ext cx="4763" cy="38100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9" y="69"/>
                </a:cxn>
                <a:cxn ang="0">
                  <a:pos x="9" y="68"/>
                </a:cxn>
                <a:cxn ang="0">
                  <a:pos x="9" y="6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8" y="2"/>
                </a:cxn>
                <a:cxn ang="0">
                  <a:pos x="7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6"/>
                </a:cxn>
              </a:cxnLst>
              <a:rect l="0" t="0" r="r" b="b"/>
              <a:pathLst>
                <a:path w="9" h="72">
                  <a:moveTo>
                    <a:pt x="0" y="6"/>
                  </a:moveTo>
                  <a:lnTo>
                    <a:pt x="0" y="68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7" name="Freeform 603"/>
            <p:cNvSpPr/>
            <p:nvPr/>
          </p:nvSpPr>
          <p:spPr bwMode="auto">
            <a:xfrm>
              <a:off x="5775326" y="2544763"/>
              <a:ext cx="4763" cy="3968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4" y="76"/>
                </a:cxn>
                <a:cxn ang="0">
                  <a:pos x="5" y="76"/>
                </a:cxn>
                <a:cxn ang="0">
                  <a:pos x="7" y="76"/>
                </a:cxn>
                <a:cxn ang="0">
                  <a:pos x="9" y="75"/>
                </a:cxn>
                <a:cxn ang="0">
                  <a:pos x="10" y="74"/>
                </a:cxn>
                <a:cxn ang="0">
                  <a:pos x="10" y="72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2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10" h="76">
                  <a:moveTo>
                    <a:pt x="0" y="4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4" y="76"/>
                  </a:lnTo>
                  <a:lnTo>
                    <a:pt x="5" y="76"/>
                  </a:lnTo>
                  <a:lnTo>
                    <a:pt x="7" y="76"/>
                  </a:lnTo>
                  <a:lnTo>
                    <a:pt x="9" y="75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8" name="Freeform 604"/>
            <p:cNvSpPr/>
            <p:nvPr/>
          </p:nvSpPr>
          <p:spPr bwMode="auto">
            <a:xfrm>
              <a:off x="5181601" y="2170113"/>
              <a:ext cx="665163" cy="654050"/>
            </a:xfrm>
            <a:custGeom>
              <a:avLst/>
              <a:gdLst/>
              <a:ahLst/>
              <a:cxnLst>
                <a:cxn ang="0">
                  <a:pos x="534" y="1115"/>
                </a:cxn>
                <a:cxn ang="0">
                  <a:pos x="311" y="889"/>
                </a:cxn>
                <a:cxn ang="0">
                  <a:pos x="124" y="701"/>
                </a:cxn>
                <a:cxn ang="0">
                  <a:pos x="14" y="547"/>
                </a:cxn>
                <a:cxn ang="0">
                  <a:pos x="5" y="361"/>
                </a:cxn>
                <a:cxn ang="0">
                  <a:pos x="109" y="152"/>
                </a:cxn>
                <a:cxn ang="0">
                  <a:pos x="270" y="29"/>
                </a:cxn>
                <a:cxn ang="0">
                  <a:pos x="103" y="233"/>
                </a:cxn>
                <a:cxn ang="0">
                  <a:pos x="38" y="486"/>
                </a:cxn>
                <a:cxn ang="0">
                  <a:pos x="137" y="664"/>
                </a:cxn>
                <a:cxn ang="0">
                  <a:pos x="467" y="998"/>
                </a:cxn>
                <a:cxn ang="0">
                  <a:pos x="676" y="1170"/>
                </a:cxn>
                <a:cxn ang="0">
                  <a:pos x="872" y="1193"/>
                </a:cxn>
                <a:cxn ang="0">
                  <a:pos x="1085" y="1070"/>
                </a:cxn>
                <a:cxn ang="0">
                  <a:pos x="1218" y="861"/>
                </a:cxn>
                <a:cxn ang="0">
                  <a:pos x="1167" y="643"/>
                </a:cxn>
                <a:cxn ang="0">
                  <a:pos x="1008" y="472"/>
                </a:cxn>
                <a:cxn ang="0">
                  <a:pos x="731" y="201"/>
                </a:cxn>
                <a:cxn ang="0">
                  <a:pos x="553" y="142"/>
                </a:cxn>
                <a:cxn ang="0">
                  <a:pos x="393" y="228"/>
                </a:cxn>
                <a:cxn ang="0">
                  <a:pos x="282" y="427"/>
                </a:cxn>
                <a:cxn ang="0">
                  <a:pos x="388" y="615"/>
                </a:cxn>
                <a:cxn ang="0">
                  <a:pos x="702" y="942"/>
                </a:cxn>
                <a:cxn ang="0">
                  <a:pos x="798" y="922"/>
                </a:cxn>
                <a:cxn ang="0">
                  <a:pos x="641" y="744"/>
                </a:cxn>
                <a:cxn ang="0">
                  <a:pos x="397" y="487"/>
                </a:cxn>
                <a:cxn ang="0">
                  <a:pos x="451" y="309"/>
                </a:cxn>
                <a:cxn ang="0">
                  <a:pos x="591" y="250"/>
                </a:cxn>
                <a:cxn ang="0">
                  <a:pos x="742" y="397"/>
                </a:cxn>
                <a:cxn ang="0">
                  <a:pos x="1076" y="711"/>
                </a:cxn>
                <a:cxn ang="0">
                  <a:pos x="1109" y="861"/>
                </a:cxn>
                <a:cxn ang="0">
                  <a:pos x="858" y="1104"/>
                </a:cxn>
                <a:cxn ang="0">
                  <a:pos x="618" y="1022"/>
                </a:cxn>
                <a:cxn ang="0">
                  <a:pos x="342" y="740"/>
                </a:cxn>
                <a:cxn ang="0">
                  <a:pos x="156" y="450"/>
                </a:cxn>
                <a:cxn ang="0">
                  <a:pos x="287" y="163"/>
                </a:cxn>
                <a:cxn ang="0">
                  <a:pos x="286" y="221"/>
                </a:cxn>
                <a:cxn ang="0">
                  <a:pos x="196" y="489"/>
                </a:cxn>
                <a:cxn ang="0">
                  <a:pos x="398" y="752"/>
                </a:cxn>
                <a:cxn ang="0">
                  <a:pos x="712" y="1049"/>
                </a:cxn>
                <a:cxn ang="0">
                  <a:pos x="926" y="1037"/>
                </a:cxn>
                <a:cxn ang="0">
                  <a:pos x="1077" y="824"/>
                </a:cxn>
                <a:cxn ang="0">
                  <a:pos x="900" y="596"/>
                </a:cxn>
                <a:cxn ang="0">
                  <a:pos x="612" y="298"/>
                </a:cxn>
                <a:cxn ang="0">
                  <a:pos x="527" y="303"/>
                </a:cxn>
                <a:cxn ang="0">
                  <a:pos x="477" y="332"/>
                </a:cxn>
                <a:cxn ang="0">
                  <a:pos x="441" y="486"/>
                </a:cxn>
                <a:cxn ang="0">
                  <a:pos x="731" y="783"/>
                </a:cxn>
                <a:cxn ang="0">
                  <a:pos x="829" y="884"/>
                </a:cxn>
                <a:cxn ang="0">
                  <a:pos x="783" y="989"/>
                </a:cxn>
                <a:cxn ang="0">
                  <a:pos x="669" y="962"/>
                </a:cxn>
                <a:cxn ang="0">
                  <a:pos x="450" y="729"/>
                </a:cxn>
                <a:cxn ang="0">
                  <a:pos x="256" y="471"/>
                </a:cxn>
                <a:cxn ang="0">
                  <a:pos x="300" y="284"/>
                </a:cxn>
                <a:cxn ang="0">
                  <a:pos x="464" y="137"/>
                </a:cxn>
                <a:cxn ang="0">
                  <a:pos x="670" y="122"/>
                </a:cxn>
                <a:cxn ang="0">
                  <a:pos x="759" y="177"/>
                </a:cxn>
                <a:cxn ang="0">
                  <a:pos x="1071" y="489"/>
                </a:cxn>
                <a:cxn ang="0">
                  <a:pos x="1188" y="605"/>
                </a:cxn>
                <a:cxn ang="0">
                  <a:pos x="1256" y="846"/>
                </a:cxn>
                <a:cxn ang="0">
                  <a:pos x="1180" y="1021"/>
                </a:cxn>
                <a:cxn ang="0">
                  <a:pos x="930" y="1212"/>
                </a:cxn>
              </a:cxnLst>
              <a:rect l="0" t="0" r="r" b="b"/>
              <a:pathLst>
                <a:path w="1256" h="1235">
                  <a:moveTo>
                    <a:pt x="808" y="1235"/>
                  </a:moveTo>
                  <a:lnTo>
                    <a:pt x="808" y="1235"/>
                  </a:lnTo>
                  <a:lnTo>
                    <a:pt x="792" y="1235"/>
                  </a:lnTo>
                  <a:lnTo>
                    <a:pt x="775" y="1234"/>
                  </a:lnTo>
                  <a:lnTo>
                    <a:pt x="757" y="1232"/>
                  </a:lnTo>
                  <a:lnTo>
                    <a:pt x="738" y="1230"/>
                  </a:lnTo>
                  <a:lnTo>
                    <a:pt x="719" y="1226"/>
                  </a:lnTo>
                  <a:lnTo>
                    <a:pt x="699" y="1220"/>
                  </a:lnTo>
                  <a:lnTo>
                    <a:pt x="679" y="1212"/>
                  </a:lnTo>
                  <a:lnTo>
                    <a:pt x="660" y="1203"/>
                  </a:lnTo>
                  <a:lnTo>
                    <a:pt x="660" y="1203"/>
                  </a:lnTo>
                  <a:lnTo>
                    <a:pt x="629" y="1186"/>
                  </a:lnTo>
                  <a:lnTo>
                    <a:pt x="598" y="1165"/>
                  </a:lnTo>
                  <a:lnTo>
                    <a:pt x="566" y="1141"/>
                  </a:lnTo>
                  <a:lnTo>
                    <a:pt x="534" y="1115"/>
                  </a:lnTo>
                  <a:lnTo>
                    <a:pt x="533" y="1114"/>
                  </a:lnTo>
                  <a:lnTo>
                    <a:pt x="531" y="1114"/>
                  </a:lnTo>
                  <a:lnTo>
                    <a:pt x="531" y="1114"/>
                  </a:lnTo>
                  <a:lnTo>
                    <a:pt x="527" y="1112"/>
                  </a:lnTo>
                  <a:lnTo>
                    <a:pt x="522" y="1109"/>
                  </a:lnTo>
                  <a:lnTo>
                    <a:pt x="518" y="1105"/>
                  </a:lnTo>
                  <a:lnTo>
                    <a:pt x="518" y="1105"/>
                  </a:lnTo>
                  <a:lnTo>
                    <a:pt x="465" y="1051"/>
                  </a:lnTo>
                  <a:lnTo>
                    <a:pt x="440" y="1024"/>
                  </a:lnTo>
                  <a:lnTo>
                    <a:pt x="415" y="997"/>
                  </a:lnTo>
                  <a:lnTo>
                    <a:pt x="415" y="997"/>
                  </a:lnTo>
                  <a:lnTo>
                    <a:pt x="389" y="968"/>
                  </a:lnTo>
                  <a:lnTo>
                    <a:pt x="358" y="935"/>
                  </a:lnTo>
                  <a:lnTo>
                    <a:pt x="326" y="903"/>
                  </a:lnTo>
                  <a:lnTo>
                    <a:pt x="311" y="889"/>
                  </a:lnTo>
                  <a:lnTo>
                    <a:pt x="296" y="878"/>
                  </a:lnTo>
                  <a:lnTo>
                    <a:pt x="296" y="878"/>
                  </a:lnTo>
                  <a:lnTo>
                    <a:pt x="281" y="865"/>
                  </a:lnTo>
                  <a:lnTo>
                    <a:pt x="265" y="852"/>
                  </a:lnTo>
                  <a:lnTo>
                    <a:pt x="250" y="839"/>
                  </a:lnTo>
                  <a:lnTo>
                    <a:pt x="235" y="823"/>
                  </a:lnTo>
                  <a:lnTo>
                    <a:pt x="207" y="793"/>
                  </a:lnTo>
                  <a:lnTo>
                    <a:pt x="180" y="761"/>
                  </a:lnTo>
                  <a:lnTo>
                    <a:pt x="180" y="761"/>
                  </a:lnTo>
                  <a:lnTo>
                    <a:pt x="156" y="732"/>
                  </a:lnTo>
                  <a:lnTo>
                    <a:pt x="130" y="704"/>
                  </a:lnTo>
                  <a:lnTo>
                    <a:pt x="129" y="703"/>
                  </a:lnTo>
                  <a:lnTo>
                    <a:pt x="128" y="703"/>
                  </a:lnTo>
                  <a:lnTo>
                    <a:pt x="128" y="703"/>
                  </a:lnTo>
                  <a:lnTo>
                    <a:pt x="124" y="701"/>
                  </a:lnTo>
                  <a:lnTo>
                    <a:pt x="120" y="698"/>
                  </a:lnTo>
                  <a:lnTo>
                    <a:pt x="74" y="653"/>
                  </a:lnTo>
                  <a:lnTo>
                    <a:pt x="74" y="653"/>
                  </a:lnTo>
                  <a:lnTo>
                    <a:pt x="70" y="648"/>
                  </a:lnTo>
                  <a:lnTo>
                    <a:pt x="67" y="643"/>
                  </a:lnTo>
                  <a:lnTo>
                    <a:pt x="63" y="635"/>
                  </a:lnTo>
                  <a:lnTo>
                    <a:pt x="63" y="635"/>
                  </a:lnTo>
                  <a:lnTo>
                    <a:pt x="60" y="627"/>
                  </a:lnTo>
                  <a:lnTo>
                    <a:pt x="54" y="619"/>
                  </a:lnTo>
                  <a:lnTo>
                    <a:pt x="54" y="619"/>
                  </a:lnTo>
                  <a:lnTo>
                    <a:pt x="40" y="596"/>
                  </a:lnTo>
                  <a:lnTo>
                    <a:pt x="28" y="572"/>
                  </a:lnTo>
                  <a:lnTo>
                    <a:pt x="28" y="572"/>
                  </a:lnTo>
                  <a:lnTo>
                    <a:pt x="14" y="547"/>
                  </a:lnTo>
                  <a:lnTo>
                    <a:pt x="14" y="547"/>
                  </a:lnTo>
                  <a:lnTo>
                    <a:pt x="11" y="540"/>
                  </a:lnTo>
                  <a:lnTo>
                    <a:pt x="7" y="532"/>
                  </a:lnTo>
                  <a:lnTo>
                    <a:pt x="5" y="522"/>
                  </a:lnTo>
                  <a:lnTo>
                    <a:pt x="3" y="513"/>
                  </a:lnTo>
                  <a:lnTo>
                    <a:pt x="0" y="494"/>
                  </a:lnTo>
                  <a:lnTo>
                    <a:pt x="0" y="484"/>
                  </a:lnTo>
                  <a:lnTo>
                    <a:pt x="0" y="475"/>
                  </a:lnTo>
                  <a:lnTo>
                    <a:pt x="0" y="475"/>
                  </a:lnTo>
                  <a:lnTo>
                    <a:pt x="1" y="452"/>
                  </a:lnTo>
                  <a:lnTo>
                    <a:pt x="1" y="431"/>
                  </a:lnTo>
                  <a:lnTo>
                    <a:pt x="1" y="431"/>
                  </a:lnTo>
                  <a:lnTo>
                    <a:pt x="1" y="413"/>
                  </a:lnTo>
                  <a:lnTo>
                    <a:pt x="1" y="395"/>
                  </a:lnTo>
                  <a:lnTo>
                    <a:pt x="2" y="378"/>
                  </a:lnTo>
                  <a:lnTo>
                    <a:pt x="5" y="361"/>
                  </a:lnTo>
                  <a:lnTo>
                    <a:pt x="5" y="361"/>
                  </a:lnTo>
                  <a:lnTo>
                    <a:pt x="8" y="347"/>
                  </a:lnTo>
                  <a:lnTo>
                    <a:pt x="12" y="333"/>
                  </a:lnTo>
                  <a:lnTo>
                    <a:pt x="17" y="320"/>
                  </a:lnTo>
                  <a:lnTo>
                    <a:pt x="22" y="308"/>
                  </a:lnTo>
                  <a:lnTo>
                    <a:pt x="35" y="283"/>
                  </a:lnTo>
                  <a:lnTo>
                    <a:pt x="48" y="260"/>
                  </a:lnTo>
                  <a:lnTo>
                    <a:pt x="48" y="260"/>
                  </a:lnTo>
                  <a:lnTo>
                    <a:pt x="60" y="239"/>
                  </a:lnTo>
                  <a:lnTo>
                    <a:pt x="70" y="219"/>
                  </a:lnTo>
                  <a:lnTo>
                    <a:pt x="70" y="219"/>
                  </a:lnTo>
                  <a:lnTo>
                    <a:pt x="89" y="185"/>
                  </a:lnTo>
                  <a:lnTo>
                    <a:pt x="98" y="168"/>
                  </a:lnTo>
                  <a:lnTo>
                    <a:pt x="109" y="152"/>
                  </a:lnTo>
                  <a:lnTo>
                    <a:pt x="109" y="152"/>
                  </a:lnTo>
                  <a:lnTo>
                    <a:pt x="126" y="130"/>
                  </a:lnTo>
                  <a:lnTo>
                    <a:pt x="142" y="108"/>
                  </a:lnTo>
                  <a:lnTo>
                    <a:pt x="160" y="89"/>
                  </a:lnTo>
                  <a:lnTo>
                    <a:pt x="177" y="69"/>
                  </a:lnTo>
                  <a:lnTo>
                    <a:pt x="195" y="50"/>
                  </a:lnTo>
                  <a:lnTo>
                    <a:pt x="213" y="33"/>
                  </a:lnTo>
                  <a:lnTo>
                    <a:pt x="231" y="16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7" y="9"/>
                  </a:lnTo>
                  <a:lnTo>
                    <a:pt x="257" y="9"/>
                  </a:lnTo>
                  <a:lnTo>
                    <a:pt x="270" y="29"/>
                  </a:lnTo>
                  <a:lnTo>
                    <a:pt x="270" y="29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46" y="49"/>
                  </a:lnTo>
                  <a:lnTo>
                    <a:pt x="228" y="67"/>
                  </a:lnTo>
                  <a:lnTo>
                    <a:pt x="210" y="84"/>
                  </a:lnTo>
                  <a:lnTo>
                    <a:pt x="193" y="103"/>
                  </a:lnTo>
                  <a:lnTo>
                    <a:pt x="176" y="122"/>
                  </a:lnTo>
                  <a:lnTo>
                    <a:pt x="161" y="141"/>
                  </a:lnTo>
                  <a:lnTo>
                    <a:pt x="145" y="161"/>
                  </a:lnTo>
                  <a:lnTo>
                    <a:pt x="132" y="182"/>
                  </a:lnTo>
                  <a:lnTo>
                    <a:pt x="132" y="182"/>
                  </a:lnTo>
                  <a:lnTo>
                    <a:pt x="124" y="194"/>
                  </a:lnTo>
                  <a:lnTo>
                    <a:pt x="116" y="207"/>
                  </a:lnTo>
                  <a:lnTo>
                    <a:pt x="103" y="233"/>
                  </a:lnTo>
                  <a:lnTo>
                    <a:pt x="103" y="233"/>
                  </a:lnTo>
                  <a:lnTo>
                    <a:pt x="92" y="256"/>
                  </a:lnTo>
                  <a:lnTo>
                    <a:pt x="79" y="278"/>
                  </a:lnTo>
                  <a:lnTo>
                    <a:pt x="79" y="278"/>
                  </a:lnTo>
                  <a:lnTo>
                    <a:pt x="67" y="299"/>
                  </a:lnTo>
                  <a:lnTo>
                    <a:pt x="56" y="322"/>
                  </a:lnTo>
                  <a:lnTo>
                    <a:pt x="50" y="333"/>
                  </a:lnTo>
                  <a:lnTo>
                    <a:pt x="45" y="346"/>
                  </a:lnTo>
                  <a:lnTo>
                    <a:pt x="42" y="358"/>
                  </a:lnTo>
                  <a:lnTo>
                    <a:pt x="39" y="371"/>
                  </a:lnTo>
                  <a:lnTo>
                    <a:pt x="39" y="371"/>
                  </a:lnTo>
                  <a:lnTo>
                    <a:pt x="36" y="396"/>
                  </a:lnTo>
                  <a:lnTo>
                    <a:pt x="35" y="420"/>
                  </a:lnTo>
                  <a:lnTo>
                    <a:pt x="34" y="443"/>
                  </a:lnTo>
                  <a:lnTo>
                    <a:pt x="35" y="465"/>
                  </a:lnTo>
                  <a:lnTo>
                    <a:pt x="38" y="486"/>
                  </a:lnTo>
                  <a:lnTo>
                    <a:pt x="42" y="506"/>
                  </a:lnTo>
                  <a:lnTo>
                    <a:pt x="47" y="525"/>
                  </a:lnTo>
                  <a:lnTo>
                    <a:pt x="54" y="542"/>
                  </a:lnTo>
                  <a:lnTo>
                    <a:pt x="54" y="542"/>
                  </a:lnTo>
                  <a:lnTo>
                    <a:pt x="62" y="559"/>
                  </a:lnTo>
                  <a:lnTo>
                    <a:pt x="70" y="575"/>
                  </a:lnTo>
                  <a:lnTo>
                    <a:pt x="79" y="591"/>
                  </a:lnTo>
                  <a:lnTo>
                    <a:pt x="89" y="605"/>
                  </a:lnTo>
                  <a:lnTo>
                    <a:pt x="99" y="620"/>
                  </a:lnTo>
                  <a:lnTo>
                    <a:pt x="110" y="634"/>
                  </a:lnTo>
                  <a:lnTo>
                    <a:pt x="122" y="647"/>
                  </a:lnTo>
                  <a:lnTo>
                    <a:pt x="135" y="662"/>
                  </a:lnTo>
                  <a:lnTo>
                    <a:pt x="136" y="663"/>
                  </a:lnTo>
                  <a:lnTo>
                    <a:pt x="137" y="664"/>
                  </a:lnTo>
                  <a:lnTo>
                    <a:pt x="137" y="664"/>
                  </a:lnTo>
                  <a:lnTo>
                    <a:pt x="141" y="665"/>
                  </a:lnTo>
                  <a:lnTo>
                    <a:pt x="145" y="668"/>
                  </a:lnTo>
                  <a:lnTo>
                    <a:pt x="145" y="668"/>
                  </a:lnTo>
                  <a:lnTo>
                    <a:pt x="178" y="702"/>
                  </a:lnTo>
                  <a:lnTo>
                    <a:pt x="209" y="736"/>
                  </a:lnTo>
                  <a:lnTo>
                    <a:pt x="209" y="736"/>
                  </a:lnTo>
                  <a:lnTo>
                    <a:pt x="238" y="767"/>
                  </a:lnTo>
                  <a:lnTo>
                    <a:pt x="268" y="799"/>
                  </a:lnTo>
                  <a:lnTo>
                    <a:pt x="298" y="829"/>
                  </a:lnTo>
                  <a:lnTo>
                    <a:pt x="330" y="858"/>
                  </a:lnTo>
                  <a:lnTo>
                    <a:pt x="330" y="858"/>
                  </a:lnTo>
                  <a:lnTo>
                    <a:pt x="362" y="889"/>
                  </a:lnTo>
                  <a:lnTo>
                    <a:pt x="396" y="923"/>
                  </a:lnTo>
                  <a:lnTo>
                    <a:pt x="431" y="960"/>
                  </a:lnTo>
                  <a:lnTo>
                    <a:pt x="467" y="998"/>
                  </a:lnTo>
                  <a:lnTo>
                    <a:pt x="467" y="998"/>
                  </a:lnTo>
                  <a:lnTo>
                    <a:pt x="506" y="1040"/>
                  </a:lnTo>
                  <a:lnTo>
                    <a:pt x="542" y="1078"/>
                  </a:lnTo>
                  <a:lnTo>
                    <a:pt x="543" y="1079"/>
                  </a:lnTo>
                  <a:lnTo>
                    <a:pt x="545" y="1080"/>
                  </a:lnTo>
                  <a:lnTo>
                    <a:pt x="545" y="1080"/>
                  </a:lnTo>
                  <a:lnTo>
                    <a:pt x="548" y="1081"/>
                  </a:lnTo>
                  <a:lnTo>
                    <a:pt x="552" y="1084"/>
                  </a:lnTo>
                  <a:lnTo>
                    <a:pt x="552" y="1084"/>
                  </a:lnTo>
                  <a:lnTo>
                    <a:pt x="575" y="1103"/>
                  </a:lnTo>
                  <a:lnTo>
                    <a:pt x="601" y="1124"/>
                  </a:lnTo>
                  <a:lnTo>
                    <a:pt x="630" y="1143"/>
                  </a:lnTo>
                  <a:lnTo>
                    <a:pt x="644" y="1153"/>
                  </a:lnTo>
                  <a:lnTo>
                    <a:pt x="661" y="1162"/>
                  </a:lnTo>
                  <a:lnTo>
                    <a:pt x="676" y="1170"/>
                  </a:lnTo>
                  <a:lnTo>
                    <a:pt x="693" y="1177"/>
                  </a:lnTo>
                  <a:lnTo>
                    <a:pt x="710" y="1185"/>
                  </a:lnTo>
                  <a:lnTo>
                    <a:pt x="728" y="1190"/>
                  </a:lnTo>
                  <a:lnTo>
                    <a:pt x="747" y="1195"/>
                  </a:lnTo>
                  <a:lnTo>
                    <a:pt x="765" y="1198"/>
                  </a:lnTo>
                  <a:lnTo>
                    <a:pt x="784" y="1200"/>
                  </a:lnTo>
                  <a:lnTo>
                    <a:pt x="803" y="1201"/>
                  </a:lnTo>
                  <a:lnTo>
                    <a:pt x="803" y="1201"/>
                  </a:lnTo>
                  <a:lnTo>
                    <a:pt x="816" y="1201"/>
                  </a:lnTo>
                  <a:lnTo>
                    <a:pt x="828" y="1200"/>
                  </a:lnTo>
                  <a:lnTo>
                    <a:pt x="841" y="1198"/>
                  </a:lnTo>
                  <a:lnTo>
                    <a:pt x="854" y="1196"/>
                  </a:lnTo>
                  <a:lnTo>
                    <a:pt x="854" y="1196"/>
                  </a:lnTo>
                  <a:lnTo>
                    <a:pt x="872" y="1193"/>
                  </a:lnTo>
                  <a:lnTo>
                    <a:pt x="872" y="1193"/>
                  </a:lnTo>
                  <a:lnTo>
                    <a:pt x="883" y="1191"/>
                  </a:lnTo>
                  <a:lnTo>
                    <a:pt x="895" y="1189"/>
                  </a:lnTo>
                  <a:lnTo>
                    <a:pt x="907" y="1185"/>
                  </a:lnTo>
                  <a:lnTo>
                    <a:pt x="918" y="1179"/>
                  </a:lnTo>
                  <a:lnTo>
                    <a:pt x="918" y="1179"/>
                  </a:lnTo>
                  <a:lnTo>
                    <a:pt x="945" y="1165"/>
                  </a:lnTo>
                  <a:lnTo>
                    <a:pt x="945" y="1165"/>
                  </a:lnTo>
                  <a:lnTo>
                    <a:pt x="977" y="1148"/>
                  </a:lnTo>
                  <a:lnTo>
                    <a:pt x="977" y="1148"/>
                  </a:lnTo>
                  <a:lnTo>
                    <a:pt x="1006" y="1132"/>
                  </a:lnTo>
                  <a:lnTo>
                    <a:pt x="1033" y="1114"/>
                  </a:lnTo>
                  <a:lnTo>
                    <a:pt x="1057" y="1096"/>
                  </a:lnTo>
                  <a:lnTo>
                    <a:pt x="1069" y="1086"/>
                  </a:lnTo>
                  <a:lnTo>
                    <a:pt x="1078" y="1077"/>
                  </a:lnTo>
                  <a:lnTo>
                    <a:pt x="1085" y="1070"/>
                  </a:lnTo>
                  <a:lnTo>
                    <a:pt x="1085" y="1070"/>
                  </a:lnTo>
                  <a:lnTo>
                    <a:pt x="1111" y="1044"/>
                  </a:lnTo>
                  <a:lnTo>
                    <a:pt x="1123" y="1032"/>
                  </a:lnTo>
                  <a:lnTo>
                    <a:pt x="1134" y="1018"/>
                  </a:lnTo>
                  <a:lnTo>
                    <a:pt x="1145" y="1005"/>
                  </a:lnTo>
                  <a:lnTo>
                    <a:pt x="1156" y="990"/>
                  </a:lnTo>
                  <a:lnTo>
                    <a:pt x="1165" y="975"/>
                  </a:lnTo>
                  <a:lnTo>
                    <a:pt x="1173" y="959"/>
                  </a:lnTo>
                  <a:lnTo>
                    <a:pt x="1173" y="959"/>
                  </a:lnTo>
                  <a:lnTo>
                    <a:pt x="1184" y="937"/>
                  </a:lnTo>
                  <a:lnTo>
                    <a:pt x="1184" y="937"/>
                  </a:lnTo>
                  <a:lnTo>
                    <a:pt x="1198" y="912"/>
                  </a:lnTo>
                  <a:lnTo>
                    <a:pt x="1209" y="886"/>
                  </a:lnTo>
                  <a:lnTo>
                    <a:pt x="1213" y="874"/>
                  </a:lnTo>
                  <a:lnTo>
                    <a:pt x="1218" y="861"/>
                  </a:lnTo>
                  <a:lnTo>
                    <a:pt x="1220" y="848"/>
                  </a:lnTo>
                  <a:lnTo>
                    <a:pt x="1222" y="835"/>
                  </a:lnTo>
                  <a:lnTo>
                    <a:pt x="1222" y="835"/>
                  </a:lnTo>
                  <a:lnTo>
                    <a:pt x="1221" y="819"/>
                  </a:lnTo>
                  <a:lnTo>
                    <a:pt x="1220" y="802"/>
                  </a:lnTo>
                  <a:lnTo>
                    <a:pt x="1216" y="784"/>
                  </a:lnTo>
                  <a:lnTo>
                    <a:pt x="1212" y="765"/>
                  </a:lnTo>
                  <a:lnTo>
                    <a:pt x="1207" y="746"/>
                  </a:lnTo>
                  <a:lnTo>
                    <a:pt x="1200" y="724"/>
                  </a:lnTo>
                  <a:lnTo>
                    <a:pt x="1193" y="702"/>
                  </a:lnTo>
                  <a:lnTo>
                    <a:pt x="1183" y="678"/>
                  </a:lnTo>
                  <a:lnTo>
                    <a:pt x="1182" y="677"/>
                  </a:lnTo>
                  <a:lnTo>
                    <a:pt x="1182" y="677"/>
                  </a:lnTo>
                  <a:lnTo>
                    <a:pt x="1174" y="660"/>
                  </a:lnTo>
                  <a:lnTo>
                    <a:pt x="1167" y="643"/>
                  </a:lnTo>
                  <a:lnTo>
                    <a:pt x="1158" y="627"/>
                  </a:lnTo>
                  <a:lnTo>
                    <a:pt x="1151" y="620"/>
                  </a:lnTo>
                  <a:lnTo>
                    <a:pt x="1146" y="612"/>
                  </a:lnTo>
                  <a:lnTo>
                    <a:pt x="1146" y="612"/>
                  </a:lnTo>
                  <a:lnTo>
                    <a:pt x="1138" y="602"/>
                  </a:lnTo>
                  <a:lnTo>
                    <a:pt x="1131" y="592"/>
                  </a:lnTo>
                  <a:lnTo>
                    <a:pt x="1131" y="591"/>
                  </a:lnTo>
                  <a:lnTo>
                    <a:pt x="1130" y="591"/>
                  </a:lnTo>
                  <a:lnTo>
                    <a:pt x="1130" y="591"/>
                  </a:lnTo>
                  <a:lnTo>
                    <a:pt x="1090" y="554"/>
                  </a:lnTo>
                  <a:lnTo>
                    <a:pt x="1090" y="554"/>
                  </a:lnTo>
                  <a:lnTo>
                    <a:pt x="1069" y="535"/>
                  </a:lnTo>
                  <a:lnTo>
                    <a:pt x="1048" y="515"/>
                  </a:lnTo>
                  <a:lnTo>
                    <a:pt x="1027" y="495"/>
                  </a:lnTo>
                  <a:lnTo>
                    <a:pt x="1008" y="472"/>
                  </a:lnTo>
                  <a:lnTo>
                    <a:pt x="1008" y="472"/>
                  </a:lnTo>
                  <a:lnTo>
                    <a:pt x="992" y="454"/>
                  </a:lnTo>
                  <a:lnTo>
                    <a:pt x="972" y="432"/>
                  </a:lnTo>
                  <a:lnTo>
                    <a:pt x="918" y="375"/>
                  </a:lnTo>
                  <a:lnTo>
                    <a:pt x="864" y="319"/>
                  </a:lnTo>
                  <a:lnTo>
                    <a:pt x="824" y="280"/>
                  </a:lnTo>
                  <a:lnTo>
                    <a:pt x="824" y="280"/>
                  </a:lnTo>
                  <a:lnTo>
                    <a:pt x="804" y="262"/>
                  </a:lnTo>
                  <a:lnTo>
                    <a:pt x="783" y="246"/>
                  </a:lnTo>
                  <a:lnTo>
                    <a:pt x="783" y="246"/>
                  </a:lnTo>
                  <a:lnTo>
                    <a:pt x="757" y="225"/>
                  </a:lnTo>
                  <a:lnTo>
                    <a:pt x="743" y="214"/>
                  </a:lnTo>
                  <a:lnTo>
                    <a:pt x="732" y="202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31" y="201"/>
                  </a:lnTo>
                  <a:lnTo>
                    <a:pt x="705" y="184"/>
                  </a:lnTo>
                  <a:lnTo>
                    <a:pt x="693" y="176"/>
                  </a:lnTo>
                  <a:lnTo>
                    <a:pt x="680" y="169"/>
                  </a:lnTo>
                  <a:lnTo>
                    <a:pt x="668" y="163"/>
                  </a:lnTo>
                  <a:lnTo>
                    <a:pt x="655" y="158"/>
                  </a:lnTo>
                  <a:lnTo>
                    <a:pt x="641" y="153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599" y="143"/>
                  </a:lnTo>
                  <a:lnTo>
                    <a:pt x="584" y="141"/>
                  </a:lnTo>
                  <a:lnTo>
                    <a:pt x="571" y="140"/>
                  </a:lnTo>
                  <a:lnTo>
                    <a:pt x="571" y="140"/>
                  </a:lnTo>
                  <a:lnTo>
                    <a:pt x="562" y="141"/>
                  </a:lnTo>
                  <a:lnTo>
                    <a:pt x="553" y="142"/>
                  </a:lnTo>
                  <a:lnTo>
                    <a:pt x="545" y="143"/>
                  </a:lnTo>
                  <a:lnTo>
                    <a:pt x="538" y="145"/>
                  </a:lnTo>
                  <a:lnTo>
                    <a:pt x="538" y="145"/>
                  </a:lnTo>
                  <a:lnTo>
                    <a:pt x="517" y="155"/>
                  </a:lnTo>
                  <a:lnTo>
                    <a:pt x="517" y="155"/>
                  </a:lnTo>
                  <a:lnTo>
                    <a:pt x="502" y="161"/>
                  </a:lnTo>
                  <a:lnTo>
                    <a:pt x="485" y="166"/>
                  </a:lnTo>
                  <a:lnTo>
                    <a:pt x="485" y="166"/>
                  </a:lnTo>
                  <a:lnTo>
                    <a:pt x="477" y="169"/>
                  </a:lnTo>
                  <a:lnTo>
                    <a:pt x="469" y="172"/>
                  </a:lnTo>
                  <a:lnTo>
                    <a:pt x="452" y="181"/>
                  </a:lnTo>
                  <a:lnTo>
                    <a:pt x="437" y="191"/>
                  </a:lnTo>
                  <a:lnTo>
                    <a:pt x="421" y="202"/>
                  </a:lnTo>
                  <a:lnTo>
                    <a:pt x="407" y="215"/>
                  </a:lnTo>
                  <a:lnTo>
                    <a:pt x="393" y="228"/>
                  </a:lnTo>
                  <a:lnTo>
                    <a:pt x="367" y="255"/>
                  </a:lnTo>
                  <a:lnTo>
                    <a:pt x="367" y="255"/>
                  </a:lnTo>
                  <a:lnTo>
                    <a:pt x="355" y="269"/>
                  </a:lnTo>
                  <a:lnTo>
                    <a:pt x="355" y="269"/>
                  </a:lnTo>
                  <a:lnTo>
                    <a:pt x="344" y="282"/>
                  </a:lnTo>
                  <a:lnTo>
                    <a:pt x="332" y="297"/>
                  </a:lnTo>
                  <a:lnTo>
                    <a:pt x="322" y="313"/>
                  </a:lnTo>
                  <a:lnTo>
                    <a:pt x="313" y="329"/>
                  </a:lnTo>
                  <a:lnTo>
                    <a:pt x="303" y="348"/>
                  </a:lnTo>
                  <a:lnTo>
                    <a:pt x="296" y="366"/>
                  </a:lnTo>
                  <a:lnTo>
                    <a:pt x="289" y="385"/>
                  </a:lnTo>
                  <a:lnTo>
                    <a:pt x="284" y="406"/>
                  </a:lnTo>
                  <a:lnTo>
                    <a:pt x="284" y="406"/>
                  </a:lnTo>
                  <a:lnTo>
                    <a:pt x="282" y="416"/>
                  </a:lnTo>
                  <a:lnTo>
                    <a:pt x="282" y="427"/>
                  </a:lnTo>
                  <a:lnTo>
                    <a:pt x="283" y="439"/>
                  </a:lnTo>
                  <a:lnTo>
                    <a:pt x="286" y="450"/>
                  </a:lnTo>
                  <a:lnTo>
                    <a:pt x="289" y="462"/>
                  </a:lnTo>
                  <a:lnTo>
                    <a:pt x="293" y="473"/>
                  </a:lnTo>
                  <a:lnTo>
                    <a:pt x="302" y="495"/>
                  </a:lnTo>
                  <a:lnTo>
                    <a:pt x="302" y="495"/>
                  </a:lnTo>
                  <a:lnTo>
                    <a:pt x="312" y="516"/>
                  </a:lnTo>
                  <a:lnTo>
                    <a:pt x="312" y="516"/>
                  </a:lnTo>
                  <a:lnTo>
                    <a:pt x="318" y="530"/>
                  </a:lnTo>
                  <a:lnTo>
                    <a:pt x="325" y="544"/>
                  </a:lnTo>
                  <a:lnTo>
                    <a:pt x="334" y="557"/>
                  </a:lnTo>
                  <a:lnTo>
                    <a:pt x="345" y="570"/>
                  </a:lnTo>
                  <a:lnTo>
                    <a:pt x="356" y="582"/>
                  </a:lnTo>
                  <a:lnTo>
                    <a:pt x="366" y="595"/>
                  </a:lnTo>
                  <a:lnTo>
                    <a:pt x="388" y="615"/>
                  </a:lnTo>
                  <a:lnTo>
                    <a:pt x="598" y="826"/>
                  </a:lnTo>
                  <a:lnTo>
                    <a:pt x="598" y="826"/>
                  </a:lnTo>
                  <a:lnTo>
                    <a:pt x="611" y="840"/>
                  </a:lnTo>
                  <a:lnTo>
                    <a:pt x="624" y="854"/>
                  </a:lnTo>
                  <a:lnTo>
                    <a:pt x="646" y="883"/>
                  </a:lnTo>
                  <a:lnTo>
                    <a:pt x="646" y="883"/>
                  </a:lnTo>
                  <a:lnTo>
                    <a:pt x="663" y="905"/>
                  </a:lnTo>
                  <a:lnTo>
                    <a:pt x="680" y="925"/>
                  </a:lnTo>
                  <a:lnTo>
                    <a:pt x="681" y="926"/>
                  </a:lnTo>
                  <a:lnTo>
                    <a:pt x="684" y="927"/>
                  </a:lnTo>
                  <a:lnTo>
                    <a:pt x="684" y="927"/>
                  </a:lnTo>
                  <a:lnTo>
                    <a:pt x="687" y="929"/>
                  </a:lnTo>
                  <a:lnTo>
                    <a:pt x="691" y="932"/>
                  </a:lnTo>
                  <a:lnTo>
                    <a:pt x="691" y="932"/>
                  </a:lnTo>
                  <a:lnTo>
                    <a:pt x="702" y="942"/>
                  </a:lnTo>
                  <a:lnTo>
                    <a:pt x="708" y="947"/>
                  </a:lnTo>
                  <a:lnTo>
                    <a:pt x="716" y="951"/>
                  </a:lnTo>
                  <a:lnTo>
                    <a:pt x="723" y="955"/>
                  </a:lnTo>
                  <a:lnTo>
                    <a:pt x="731" y="958"/>
                  </a:lnTo>
                  <a:lnTo>
                    <a:pt x="739" y="960"/>
                  </a:lnTo>
                  <a:lnTo>
                    <a:pt x="748" y="960"/>
                  </a:lnTo>
                  <a:lnTo>
                    <a:pt x="748" y="960"/>
                  </a:lnTo>
                  <a:lnTo>
                    <a:pt x="758" y="959"/>
                  </a:lnTo>
                  <a:lnTo>
                    <a:pt x="767" y="956"/>
                  </a:lnTo>
                  <a:lnTo>
                    <a:pt x="776" y="951"/>
                  </a:lnTo>
                  <a:lnTo>
                    <a:pt x="785" y="944"/>
                  </a:lnTo>
                  <a:lnTo>
                    <a:pt x="785" y="944"/>
                  </a:lnTo>
                  <a:lnTo>
                    <a:pt x="791" y="937"/>
                  </a:lnTo>
                  <a:lnTo>
                    <a:pt x="796" y="929"/>
                  </a:lnTo>
                  <a:lnTo>
                    <a:pt x="798" y="922"/>
                  </a:lnTo>
                  <a:lnTo>
                    <a:pt x="799" y="914"/>
                  </a:lnTo>
                  <a:lnTo>
                    <a:pt x="799" y="914"/>
                  </a:lnTo>
                  <a:lnTo>
                    <a:pt x="798" y="907"/>
                  </a:lnTo>
                  <a:lnTo>
                    <a:pt x="795" y="901"/>
                  </a:lnTo>
                  <a:lnTo>
                    <a:pt x="792" y="893"/>
                  </a:lnTo>
                  <a:lnTo>
                    <a:pt x="788" y="887"/>
                  </a:lnTo>
                  <a:lnTo>
                    <a:pt x="776" y="876"/>
                  </a:lnTo>
                  <a:lnTo>
                    <a:pt x="766" y="865"/>
                  </a:lnTo>
                  <a:lnTo>
                    <a:pt x="765" y="864"/>
                  </a:lnTo>
                  <a:lnTo>
                    <a:pt x="763" y="863"/>
                  </a:lnTo>
                  <a:lnTo>
                    <a:pt x="763" y="863"/>
                  </a:lnTo>
                  <a:lnTo>
                    <a:pt x="759" y="862"/>
                  </a:lnTo>
                  <a:lnTo>
                    <a:pt x="755" y="859"/>
                  </a:lnTo>
                  <a:lnTo>
                    <a:pt x="755" y="859"/>
                  </a:lnTo>
                  <a:lnTo>
                    <a:pt x="641" y="744"/>
                  </a:lnTo>
                  <a:lnTo>
                    <a:pt x="641" y="744"/>
                  </a:lnTo>
                  <a:lnTo>
                    <a:pt x="529" y="629"/>
                  </a:lnTo>
                  <a:lnTo>
                    <a:pt x="529" y="629"/>
                  </a:lnTo>
                  <a:lnTo>
                    <a:pt x="506" y="604"/>
                  </a:lnTo>
                  <a:lnTo>
                    <a:pt x="506" y="604"/>
                  </a:lnTo>
                  <a:lnTo>
                    <a:pt x="486" y="584"/>
                  </a:lnTo>
                  <a:lnTo>
                    <a:pt x="466" y="565"/>
                  </a:lnTo>
                  <a:lnTo>
                    <a:pt x="462" y="562"/>
                  </a:lnTo>
                  <a:lnTo>
                    <a:pt x="462" y="562"/>
                  </a:lnTo>
                  <a:lnTo>
                    <a:pt x="436" y="537"/>
                  </a:lnTo>
                  <a:lnTo>
                    <a:pt x="422" y="523"/>
                  </a:lnTo>
                  <a:lnTo>
                    <a:pt x="411" y="509"/>
                  </a:lnTo>
                  <a:lnTo>
                    <a:pt x="411" y="509"/>
                  </a:lnTo>
                  <a:lnTo>
                    <a:pt x="404" y="499"/>
                  </a:lnTo>
                  <a:lnTo>
                    <a:pt x="397" y="487"/>
                  </a:lnTo>
                  <a:lnTo>
                    <a:pt x="393" y="475"/>
                  </a:lnTo>
                  <a:lnTo>
                    <a:pt x="390" y="464"/>
                  </a:lnTo>
                  <a:lnTo>
                    <a:pt x="388" y="451"/>
                  </a:lnTo>
                  <a:lnTo>
                    <a:pt x="387" y="439"/>
                  </a:lnTo>
                  <a:lnTo>
                    <a:pt x="388" y="426"/>
                  </a:lnTo>
                  <a:lnTo>
                    <a:pt x="390" y="413"/>
                  </a:lnTo>
                  <a:lnTo>
                    <a:pt x="390" y="413"/>
                  </a:lnTo>
                  <a:lnTo>
                    <a:pt x="392" y="402"/>
                  </a:lnTo>
                  <a:lnTo>
                    <a:pt x="396" y="390"/>
                  </a:lnTo>
                  <a:lnTo>
                    <a:pt x="400" y="379"/>
                  </a:lnTo>
                  <a:lnTo>
                    <a:pt x="407" y="368"/>
                  </a:lnTo>
                  <a:lnTo>
                    <a:pt x="412" y="357"/>
                  </a:lnTo>
                  <a:lnTo>
                    <a:pt x="419" y="347"/>
                  </a:lnTo>
                  <a:lnTo>
                    <a:pt x="435" y="327"/>
                  </a:lnTo>
                  <a:lnTo>
                    <a:pt x="451" y="309"/>
                  </a:lnTo>
                  <a:lnTo>
                    <a:pt x="469" y="292"/>
                  </a:lnTo>
                  <a:lnTo>
                    <a:pt x="487" y="277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13" y="261"/>
                  </a:lnTo>
                  <a:lnTo>
                    <a:pt x="519" y="259"/>
                  </a:lnTo>
                  <a:lnTo>
                    <a:pt x="533" y="257"/>
                  </a:lnTo>
                  <a:lnTo>
                    <a:pt x="533" y="257"/>
                  </a:lnTo>
                  <a:lnTo>
                    <a:pt x="541" y="256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65" y="251"/>
                  </a:lnTo>
                  <a:lnTo>
                    <a:pt x="580" y="250"/>
                  </a:lnTo>
                  <a:lnTo>
                    <a:pt x="580" y="250"/>
                  </a:lnTo>
                  <a:lnTo>
                    <a:pt x="591" y="250"/>
                  </a:lnTo>
                  <a:lnTo>
                    <a:pt x="601" y="252"/>
                  </a:lnTo>
                  <a:lnTo>
                    <a:pt x="609" y="255"/>
                  </a:lnTo>
                  <a:lnTo>
                    <a:pt x="616" y="258"/>
                  </a:lnTo>
                  <a:lnTo>
                    <a:pt x="616" y="258"/>
                  </a:lnTo>
                  <a:lnTo>
                    <a:pt x="628" y="266"/>
                  </a:lnTo>
                  <a:lnTo>
                    <a:pt x="638" y="276"/>
                  </a:lnTo>
                  <a:lnTo>
                    <a:pt x="647" y="285"/>
                  </a:lnTo>
                  <a:lnTo>
                    <a:pt x="658" y="294"/>
                  </a:lnTo>
                  <a:lnTo>
                    <a:pt x="675" y="316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707" y="356"/>
                  </a:lnTo>
                  <a:lnTo>
                    <a:pt x="723" y="375"/>
                  </a:lnTo>
                  <a:lnTo>
                    <a:pt x="723" y="375"/>
                  </a:lnTo>
                  <a:lnTo>
                    <a:pt x="742" y="397"/>
                  </a:lnTo>
                  <a:lnTo>
                    <a:pt x="767" y="422"/>
                  </a:lnTo>
                  <a:lnTo>
                    <a:pt x="793" y="448"/>
                  </a:lnTo>
                  <a:lnTo>
                    <a:pt x="823" y="476"/>
                  </a:lnTo>
                  <a:lnTo>
                    <a:pt x="885" y="533"/>
                  </a:lnTo>
                  <a:lnTo>
                    <a:pt x="948" y="591"/>
                  </a:lnTo>
                  <a:lnTo>
                    <a:pt x="948" y="591"/>
                  </a:lnTo>
                  <a:lnTo>
                    <a:pt x="1009" y="646"/>
                  </a:lnTo>
                  <a:lnTo>
                    <a:pt x="1059" y="694"/>
                  </a:lnTo>
                  <a:lnTo>
                    <a:pt x="1062" y="695"/>
                  </a:lnTo>
                  <a:lnTo>
                    <a:pt x="1065" y="698"/>
                  </a:lnTo>
                  <a:lnTo>
                    <a:pt x="1065" y="698"/>
                  </a:lnTo>
                  <a:lnTo>
                    <a:pt x="1073" y="706"/>
                  </a:lnTo>
                  <a:lnTo>
                    <a:pt x="1073" y="706"/>
                  </a:lnTo>
                  <a:lnTo>
                    <a:pt x="1076" y="710"/>
                  </a:lnTo>
                  <a:lnTo>
                    <a:pt x="1076" y="711"/>
                  </a:lnTo>
                  <a:lnTo>
                    <a:pt x="1077" y="711"/>
                  </a:lnTo>
                  <a:lnTo>
                    <a:pt x="1077" y="711"/>
                  </a:lnTo>
                  <a:lnTo>
                    <a:pt x="1086" y="725"/>
                  </a:lnTo>
                  <a:lnTo>
                    <a:pt x="1096" y="739"/>
                  </a:lnTo>
                  <a:lnTo>
                    <a:pt x="1104" y="756"/>
                  </a:lnTo>
                  <a:lnTo>
                    <a:pt x="1110" y="774"/>
                  </a:lnTo>
                  <a:lnTo>
                    <a:pt x="1113" y="784"/>
                  </a:lnTo>
                  <a:lnTo>
                    <a:pt x="1115" y="794"/>
                  </a:lnTo>
                  <a:lnTo>
                    <a:pt x="1116" y="804"/>
                  </a:lnTo>
                  <a:lnTo>
                    <a:pt x="1116" y="815"/>
                  </a:lnTo>
                  <a:lnTo>
                    <a:pt x="1116" y="826"/>
                  </a:lnTo>
                  <a:lnTo>
                    <a:pt x="1114" y="838"/>
                  </a:lnTo>
                  <a:lnTo>
                    <a:pt x="1112" y="850"/>
                  </a:lnTo>
                  <a:lnTo>
                    <a:pt x="1109" y="861"/>
                  </a:lnTo>
                  <a:lnTo>
                    <a:pt x="1109" y="861"/>
                  </a:lnTo>
                  <a:lnTo>
                    <a:pt x="1100" y="886"/>
                  </a:lnTo>
                  <a:lnTo>
                    <a:pt x="1089" y="910"/>
                  </a:lnTo>
                  <a:lnTo>
                    <a:pt x="1079" y="932"/>
                  </a:lnTo>
                  <a:lnTo>
                    <a:pt x="1066" y="952"/>
                  </a:lnTo>
                  <a:lnTo>
                    <a:pt x="1052" y="972"/>
                  </a:lnTo>
                  <a:lnTo>
                    <a:pt x="1037" y="990"/>
                  </a:lnTo>
                  <a:lnTo>
                    <a:pt x="1020" y="1008"/>
                  </a:lnTo>
                  <a:lnTo>
                    <a:pt x="1003" y="1024"/>
                  </a:lnTo>
                  <a:lnTo>
                    <a:pt x="1003" y="1024"/>
                  </a:lnTo>
                  <a:lnTo>
                    <a:pt x="979" y="1044"/>
                  </a:lnTo>
                  <a:lnTo>
                    <a:pt x="954" y="1061"/>
                  </a:lnTo>
                  <a:lnTo>
                    <a:pt x="930" y="1075"/>
                  </a:lnTo>
                  <a:lnTo>
                    <a:pt x="906" y="1087"/>
                  </a:lnTo>
                  <a:lnTo>
                    <a:pt x="882" y="1097"/>
                  </a:lnTo>
                  <a:lnTo>
                    <a:pt x="858" y="1104"/>
                  </a:lnTo>
                  <a:lnTo>
                    <a:pt x="846" y="1106"/>
                  </a:lnTo>
                  <a:lnTo>
                    <a:pt x="834" y="1108"/>
                  </a:lnTo>
                  <a:lnTo>
                    <a:pt x="823" y="1109"/>
                  </a:lnTo>
                  <a:lnTo>
                    <a:pt x="812" y="1109"/>
                  </a:lnTo>
                  <a:lnTo>
                    <a:pt x="812" y="1109"/>
                  </a:lnTo>
                  <a:lnTo>
                    <a:pt x="797" y="1108"/>
                  </a:lnTo>
                  <a:lnTo>
                    <a:pt x="797" y="1108"/>
                  </a:lnTo>
                  <a:lnTo>
                    <a:pt x="772" y="1105"/>
                  </a:lnTo>
                  <a:lnTo>
                    <a:pt x="749" y="1100"/>
                  </a:lnTo>
                  <a:lnTo>
                    <a:pt x="725" y="1093"/>
                  </a:lnTo>
                  <a:lnTo>
                    <a:pt x="702" y="1083"/>
                  </a:lnTo>
                  <a:lnTo>
                    <a:pt x="680" y="1071"/>
                  </a:lnTo>
                  <a:lnTo>
                    <a:pt x="659" y="1058"/>
                  </a:lnTo>
                  <a:lnTo>
                    <a:pt x="638" y="1041"/>
                  </a:lnTo>
                  <a:lnTo>
                    <a:pt x="618" y="1022"/>
                  </a:lnTo>
                  <a:lnTo>
                    <a:pt x="618" y="1022"/>
                  </a:lnTo>
                  <a:lnTo>
                    <a:pt x="615" y="1018"/>
                  </a:lnTo>
                  <a:lnTo>
                    <a:pt x="613" y="1014"/>
                  </a:lnTo>
                  <a:lnTo>
                    <a:pt x="613" y="1012"/>
                  </a:lnTo>
                  <a:lnTo>
                    <a:pt x="612" y="1011"/>
                  </a:lnTo>
                  <a:lnTo>
                    <a:pt x="612" y="1011"/>
                  </a:lnTo>
                  <a:lnTo>
                    <a:pt x="571" y="972"/>
                  </a:lnTo>
                  <a:lnTo>
                    <a:pt x="527" y="929"/>
                  </a:lnTo>
                  <a:lnTo>
                    <a:pt x="527" y="929"/>
                  </a:lnTo>
                  <a:lnTo>
                    <a:pt x="485" y="891"/>
                  </a:lnTo>
                  <a:lnTo>
                    <a:pt x="446" y="852"/>
                  </a:lnTo>
                  <a:lnTo>
                    <a:pt x="408" y="814"/>
                  </a:lnTo>
                  <a:lnTo>
                    <a:pt x="374" y="778"/>
                  </a:lnTo>
                  <a:lnTo>
                    <a:pt x="374" y="778"/>
                  </a:lnTo>
                  <a:lnTo>
                    <a:pt x="342" y="740"/>
                  </a:lnTo>
                  <a:lnTo>
                    <a:pt x="311" y="702"/>
                  </a:lnTo>
                  <a:lnTo>
                    <a:pt x="311" y="702"/>
                  </a:lnTo>
                  <a:lnTo>
                    <a:pt x="288" y="674"/>
                  </a:lnTo>
                  <a:lnTo>
                    <a:pt x="265" y="646"/>
                  </a:lnTo>
                  <a:lnTo>
                    <a:pt x="241" y="620"/>
                  </a:lnTo>
                  <a:lnTo>
                    <a:pt x="216" y="594"/>
                  </a:lnTo>
                  <a:lnTo>
                    <a:pt x="215" y="592"/>
                  </a:lnTo>
                  <a:lnTo>
                    <a:pt x="215" y="592"/>
                  </a:lnTo>
                  <a:lnTo>
                    <a:pt x="200" y="574"/>
                  </a:lnTo>
                  <a:lnTo>
                    <a:pt x="187" y="557"/>
                  </a:lnTo>
                  <a:lnTo>
                    <a:pt x="176" y="537"/>
                  </a:lnTo>
                  <a:lnTo>
                    <a:pt x="168" y="516"/>
                  </a:lnTo>
                  <a:lnTo>
                    <a:pt x="162" y="496"/>
                  </a:lnTo>
                  <a:lnTo>
                    <a:pt x="158" y="473"/>
                  </a:lnTo>
                  <a:lnTo>
                    <a:pt x="156" y="450"/>
                  </a:lnTo>
                  <a:lnTo>
                    <a:pt x="157" y="426"/>
                  </a:lnTo>
                  <a:lnTo>
                    <a:pt x="157" y="426"/>
                  </a:lnTo>
                  <a:lnTo>
                    <a:pt x="159" y="404"/>
                  </a:lnTo>
                  <a:lnTo>
                    <a:pt x="163" y="381"/>
                  </a:lnTo>
                  <a:lnTo>
                    <a:pt x="169" y="359"/>
                  </a:lnTo>
                  <a:lnTo>
                    <a:pt x="176" y="337"/>
                  </a:lnTo>
                  <a:lnTo>
                    <a:pt x="185" y="315"/>
                  </a:lnTo>
                  <a:lnTo>
                    <a:pt x="195" y="294"/>
                  </a:lnTo>
                  <a:lnTo>
                    <a:pt x="205" y="272"/>
                  </a:lnTo>
                  <a:lnTo>
                    <a:pt x="218" y="253"/>
                  </a:lnTo>
                  <a:lnTo>
                    <a:pt x="230" y="233"/>
                  </a:lnTo>
                  <a:lnTo>
                    <a:pt x="243" y="214"/>
                  </a:lnTo>
                  <a:lnTo>
                    <a:pt x="258" y="196"/>
                  </a:lnTo>
                  <a:lnTo>
                    <a:pt x="272" y="178"/>
                  </a:lnTo>
                  <a:lnTo>
                    <a:pt x="287" y="163"/>
                  </a:lnTo>
                  <a:lnTo>
                    <a:pt x="302" y="147"/>
                  </a:lnTo>
                  <a:lnTo>
                    <a:pt x="317" y="134"/>
                  </a:lnTo>
                  <a:lnTo>
                    <a:pt x="332" y="122"/>
                  </a:lnTo>
                  <a:lnTo>
                    <a:pt x="335" y="119"/>
                  </a:lnTo>
                  <a:lnTo>
                    <a:pt x="335" y="119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52" y="136"/>
                  </a:lnTo>
                  <a:lnTo>
                    <a:pt x="362" y="143"/>
                  </a:lnTo>
                  <a:lnTo>
                    <a:pt x="362" y="143"/>
                  </a:lnTo>
                  <a:lnTo>
                    <a:pt x="347" y="158"/>
                  </a:lnTo>
                  <a:lnTo>
                    <a:pt x="331" y="172"/>
                  </a:lnTo>
                  <a:lnTo>
                    <a:pt x="316" y="188"/>
                  </a:lnTo>
                  <a:lnTo>
                    <a:pt x="300" y="204"/>
                  </a:lnTo>
                  <a:lnTo>
                    <a:pt x="286" y="221"/>
                  </a:lnTo>
                  <a:lnTo>
                    <a:pt x="272" y="238"/>
                  </a:lnTo>
                  <a:lnTo>
                    <a:pt x="259" y="257"/>
                  </a:lnTo>
                  <a:lnTo>
                    <a:pt x="247" y="276"/>
                  </a:lnTo>
                  <a:lnTo>
                    <a:pt x="235" y="294"/>
                  </a:lnTo>
                  <a:lnTo>
                    <a:pt x="225" y="314"/>
                  </a:lnTo>
                  <a:lnTo>
                    <a:pt x="216" y="333"/>
                  </a:lnTo>
                  <a:lnTo>
                    <a:pt x="207" y="353"/>
                  </a:lnTo>
                  <a:lnTo>
                    <a:pt x="201" y="373"/>
                  </a:lnTo>
                  <a:lnTo>
                    <a:pt x="196" y="392"/>
                  </a:lnTo>
                  <a:lnTo>
                    <a:pt x="192" y="412"/>
                  </a:lnTo>
                  <a:lnTo>
                    <a:pt x="190" y="432"/>
                  </a:lnTo>
                  <a:lnTo>
                    <a:pt x="190" y="432"/>
                  </a:lnTo>
                  <a:lnTo>
                    <a:pt x="190" y="451"/>
                  </a:lnTo>
                  <a:lnTo>
                    <a:pt x="192" y="471"/>
                  </a:lnTo>
                  <a:lnTo>
                    <a:pt x="196" y="489"/>
                  </a:lnTo>
                  <a:lnTo>
                    <a:pt x="201" y="507"/>
                  </a:lnTo>
                  <a:lnTo>
                    <a:pt x="209" y="523"/>
                  </a:lnTo>
                  <a:lnTo>
                    <a:pt x="219" y="540"/>
                  </a:lnTo>
                  <a:lnTo>
                    <a:pt x="230" y="556"/>
                  </a:lnTo>
                  <a:lnTo>
                    <a:pt x="243" y="570"/>
                  </a:lnTo>
                  <a:lnTo>
                    <a:pt x="245" y="571"/>
                  </a:lnTo>
                  <a:lnTo>
                    <a:pt x="245" y="571"/>
                  </a:lnTo>
                  <a:lnTo>
                    <a:pt x="264" y="593"/>
                  </a:lnTo>
                  <a:lnTo>
                    <a:pt x="284" y="614"/>
                  </a:lnTo>
                  <a:lnTo>
                    <a:pt x="321" y="661"/>
                  </a:lnTo>
                  <a:lnTo>
                    <a:pt x="321" y="661"/>
                  </a:lnTo>
                  <a:lnTo>
                    <a:pt x="358" y="707"/>
                  </a:lnTo>
                  <a:lnTo>
                    <a:pt x="378" y="730"/>
                  </a:lnTo>
                  <a:lnTo>
                    <a:pt x="398" y="752"/>
                  </a:lnTo>
                  <a:lnTo>
                    <a:pt x="398" y="752"/>
                  </a:lnTo>
                  <a:lnTo>
                    <a:pt x="462" y="815"/>
                  </a:lnTo>
                  <a:lnTo>
                    <a:pt x="532" y="883"/>
                  </a:lnTo>
                  <a:lnTo>
                    <a:pt x="532" y="883"/>
                  </a:lnTo>
                  <a:lnTo>
                    <a:pt x="588" y="938"/>
                  </a:lnTo>
                  <a:lnTo>
                    <a:pt x="639" y="987"/>
                  </a:lnTo>
                  <a:lnTo>
                    <a:pt x="639" y="987"/>
                  </a:lnTo>
                  <a:lnTo>
                    <a:pt x="642" y="991"/>
                  </a:lnTo>
                  <a:lnTo>
                    <a:pt x="643" y="996"/>
                  </a:lnTo>
                  <a:lnTo>
                    <a:pt x="644" y="998"/>
                  </a:lnTo>
                  <a:lnTo>
                    <a:pt x="645" y="999"/>
                  </a:lnTo>
                  <a:lnTo>
                    <a:pt x="645" y="999"/>
                  </a:lnTo>
                  <a:lnTo>
                    <a:pt x="660" y="1011"/>
                  </a:lnTo>
                  <a:lnTo>
                    <a:pt x="675" y="1024"/>
                  </a:lnTo>
                  <a:lnTo>
                    <a:pt x="693" y="1038"/>
                  </a:lnTo>
                  <a:lnTo>
                    <a:pt x="712" y="1049"/>
                  </a:lnTo>
                  <a:lnTo>
                    <a:pt x="733" y="1060"/>
                  </a:lnTo>
                  <a:lnTo>
                    <a:pt x="743" y="1064"/>
                  </a:lnTo>
                  <a:lnTo>
                    <a:pt x="755" y="1068"/>
                  </a:lnTo>
                  <a:lnTo>
                    <a:pt x="765" y="1070"/>
                  </a:lnTo>
                  <a:lnTo>
                    <a:pt x="778" y="1073"/>
                  </a:lnTo>
                  <a:lnTo>
                    <a:pt x="789" y="1074"/>
                  </a:lnTo>
                  <a:lnTo>
                    <a:pt x="801" y="1074"/>
                  </a:lnTo>
                  <a:lnTo>
                    <a:pt x="801" y="1074"/>
                  </a:lnTo>
                  <a:lnTo>
                    <a:pt x="813" y="1074"/>
                  </a:lnTo>
                  <a:lnTo>
                    <a:pt x="813" y="1074"/>
                  </a:lnTo>
                  <a:lnTo>
                    <a:pt x="835" y="1071"/>
                  </a:lnTo>
                  <a:lnTo>
                    <a:pt x="858" y="1066"/>
                  </a:lnTo>
                  <a:lnTo>
                    <a:pt x="881" y="1058"/>
                  </a:lnTo>
                  <a:lnTo>
                    <a:pt x="904" y="1048"/>
                  </a:lnTo>
                  <a:lnTo>
                    <a:pt x="926" y="1037"/>
                  </a:lnTo>
                  <a:lnTo>
                    <a:pt x="947" y="1023"/>
                  </a:lnTo>
                  <a:lnTo>
                    <a:pt x="968" y="1008"/>
                  </a:lnTo>
                  <a:lnTo>
                    <a:pt x="986" y="990"/>
                  </a:lnTo>
                  <a:lnTo>
                    <a:pt x="986" y="990"/>
                  </a:lnTo>
                  <a:lnTo>
                    <a:pt x="1003" y="973"/>
                  </a:lnTo>
                  <a:lnTo>
                    <a:pt x="1013" y="961"/>
                  </a:lnTo>
                  <a:lnTo>
                    <a:pt x="1023" y="948"/>
                  </a:lnTo>
                  <a:lnTo>
                    <a:pt x="1034" y="934"/>
                  </a:lnTo>
                  <a:lnTo>
                    <a:pt x="1044" y="917"/>
                  </a:lnTo>
                  <a:lnTo>
                    <a:pt x="1054" y="901"/>
                  </a:lnTo>
                  <a:lnTo>
                    <a:pt x="1063" y="882"/>
                  </a:lnTo>
                  <a:lnTo>
                    <a:pt x="1070" y="863"/>
                  </a:lnTo>
                  <a:lnTo>
                    <a:pt x="1075" y="844"/>
                  </a:lnTo>
                  <a:lnTo>
                    <a:pt x="1076" y="834"/>
                  </a:lnTo>
                  <a:lnTo>
                    <a:pt x="1077" y="824"/>
                  </a:lnTo>
                  <a:lnTo>
                    <a:pt x="1077" y="814"/>
                  </a:lnTo>
                  <a:lnTo>
                    <a:pt x="1077" y="804"/>
                  </a:lnTo>
                  <a:lnTo>
                    <a:pt x="1076" y="794"/>
                  </a:lnTo>
                  <a:lnTo>
                    <a:pt x="1074" y="784"/>
                  </a:lnTo>
                  <a:lnTo>
                    <a:pt x="1071" y="773"/>
                  </a:lnTo>
                  <a:lnTo>
                    <a:pt x="1067" y="764"/>
                  </a:lnTo>
                  <a:lnTo>
                    <a:pt x="1062" y="754"/>
                  </a:lnTo>
                  <a:lnTo>
                    <a:pt x="1055" y="745"/>
                  </a:lnTo>
                  <a:lnTo>
                    <a:pt x="1048" y="734"/>
                  </a:lnTo>
                  <a:lnTo>
                    <a:pt x="1040" y="725"/>
                  </a:lnTo>
                  <a:lnTo>
                    <a:pt x="1040" y="725"/>
                  </a:lnTo>
                  <a:lnTo>
                    <a:pt x="1012" y="698"/>
                  </a:lnTo>
                  <a:lnTo>
                    <a:pt x="979" y="667"/>
                  </a:lnTo>
                  <a:lnTo>
                    <a:pt x="900" y="596"/>
                  </a:lnTo>
                  <a:lnTo>
                    <a:pt x="900" y="596"/>
                  </a:lnTo>
                  <a:lnTo>
                    <a:pt x="812" y="515"/>
                  </a:lnTo>
                  <a:lnTo>
                    <a:pt x="773" y="479"/>
                  </a:lnTo>
                  <a:lnTo>
                    <a:pt x="741" y="448"/>
                  </a:lnTo>
                  <a:lnTo>
                    <a:pt x="741" y="448"/>
                  </a:lnTo>
                  <a:lnTo>
                    <a:pt x="722" y="427"/>
                  </a:lnTo>
                  <a:lnTo>
                    <a:pt x="703" y="407"/>
                  </a:lnTo>
                  <a:lnTo>
                    <a:pt x="667" y="363"/>
                  </a:lnTo>
                  <a:lnTo>
                    <a:pt x="667" y="363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2" y="332"/>
                  </a:lnTo>
                  <a:lnTo>
                    <a:pt x="642" y="332"/>
                  </a:lnTo>
                  <a:lnTo>
                    <a:pt x="632" y="318"/>
                  </a:lnTo>
                  <a:lnTo>
                    <a:pt x="619" y="305"/>
                  </a:lnTo>
                  <a:lnTo>
                    <a:pt x="612" y="298"/>
                  </a:lnTo>
                  <a:lnTo>
                    <a:pt x="605" y="293"/>
                  </a:lnTo>
                  <a:lnTo>
                    <a:pt x="598" y="290"/>
                  </a:lnTo>
                  <a:lnTo>
                    <a:pt x="591" y="288"/>
                  </a:lnTo>
                  <a:lnTo>
                    <a:pt x="591" y="288"/>
                  </a:lnTo>
                  <a:lnTo>
                    <a:pt x="581" y="287"/>
                  </a:lnTo>
                  <a:lnTo>
                    <a:pt x="581" y="287"/>
                  </a:lnTo>
                  <a:lnTo>
                    <a:pt x="569" y="288"/>
                  </a:lnTo>
                  <a:lnTo>
                    <a:pt x="556" y="290"/>
                  </a:lnTo>
                  <a:lnTo>
                    <a:pt x="556" y="290"/>
                  </a:lnTo>
                  <a:lnTo>
                    <a:pt x="546" y="292"/>
                  </a:lnTo>
                  <a:lnTo>
                    <a:pt x="536" y="293"/>
                  </a:lnTo>
                  <a:lnTo>
                    <a:pt x="536" y="293"/>
                  </a:lnTo>
                  <a:lnTo>
                    <a:pt x="529" y="292"/>
                  </a:lnTo>
                  <a:lnTo>
                    <a:pt x="527" y="303"/>
                  </a:lnTo>
                  <a:lnTo>
                    <a:pt x="527" y="303"/>
                  </a:lnTo>
                  <a:lnTo>
                    <a:pt x="525" y="302"/>
                  </a:lnTo>
                  <a:lnTo>
                    <a:pt x="525" y="300"/>
                  </a:lnTo>
                  <a:lnTo>
                    <a:pt x="525" y="300"/>
                  </a:lnTo>
                  <a:lnTo>
                    <a:pt x="525" y="297"/>
                  </a:lnTo>
                  <a:lnTo>
                    <a:pt x="527" y="296"/>
                  </a:lnTo>
                  <a:lnTo>
                    <a:pt x="527" y="296"/>
                  </a:lnTo>
                  <a:lnTo>
                    <a:pt x="518" y="299"/>
                  </a:lnTo>
                  <a:lnTo>
                    <a:pt x="518" y="299"/>
                  </a:lnTo>
                  <a:lnTo>
                    <a:pt x="512" y="301"/>
                  </a:lnTo>
                  <a:lnTo>
                    <a:pt x="512" y="301"/>
                  </a:lnTo>
                  <a:lnTo>
                    <a:pt x="502" y="308"/>
                  </a:lnTo>
                  <a:lnTo>
                    <a:pt x="492" y="315"/>
                  </a:lnTo>
                  <a:lnTo>
                    <a:pt x="484" y="323"/>
                  </a:lnTo>
                  <a:lnTo>
                    <a:pt x="477" y="332"/>
                  </a:lnTo>
                  <a:lnTo>
                    <a:pt x="477" y="332"/>
                  </a:lnTo>
                  <a:lnTo>
                    <a:pt x="464" y="349"/>
                  </a:lnTo>
                  <a:lnTo>
                    <a:pt x="464" y="349"/>
                  </a:lnTo>
                  <a:lnTo>
                    <a:pt x="449" y="368"/>
                  </a:lnTo>
                  <a:lnTo>
                    <a:pt x="442" y="377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0" y="401"/>
                  </a:lnTo>
                  <a:lnTo>
                    <a:pt x="427" y="413"/>
                  </a:lnTo>
                  <a:lnTo>
                    <a:pt x="425" y="425"/>
                  </a:lnTo>
                  <a:lnTo>
                    <a:pt x="425" y="437"/>
                  </a:lnTo>
                  <a:lnTo>
                    <a:pt x="426" y="447"/>
                  </a:lnTo>
                  <a:lnTo>
                    <a:pt x="428" y="457"/>
                  </a:lnTo>
                  <a:lnTo>
                    <a:pt x="431" y="468"/>
                  </a:lnTo>
                  <a:lnTo>
                    <a:pt x="436" y="477"/>
                  </a:lnTo>
                  <a:lnTo>
                    <a:pt x="441" y="486"/>
                  </a:lnTo>
                  <a:lnTo>
                    <a:pt x="447" y="495"/>
                  </a:lnTo>
                  <a:lnTo>
                    <a:pt x="453" y="504"/>
                  </a:lnTo>
                  <a:lnTo>
                    <a:pt x="460" y="511"/>
                  </a:lnTo>
                  <a:lnTo>
                    <a:pt x="476" y="527"/>
                  </a:lnTo>
                  <a:lnTo>
                    <a:pt x="491" y="540"/>
                  </a:lnTo>
                  <a:lnTo>
                    <a:pt x="491" y="540"/>
                  </a:lnTo>
                  <a:lnTo>
                    <a:pt x="504" y="550"/>
                  </a:lnTo>
                  <a:lnTo>
                    <a:pt x="519" y="564"/>
                  </a:lnTo>
                  <a:lnTo>
                    <a:pt x="555" y="601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82" y="732"/>
                  </a:lnTo>
                  <a:lnTo>
                    <a:pt x="682" y="732"/>
                  </a:lnTo>
                  <a:lnTo>
                    <a:pt x="707" y="757"/>
                  </a:lnTo>
                  <a:lnTo>
                    <a:pt x="731" y="783"/>
                  </a:lnTo>
                  <a:lnTo>
                    <a:pt x="731" y="783"/>
                  </a:lnTo>
                  <a:lnTo>
                    <a:pt x="769" y="823"/>
                  </a:lnTo>
                  <a:lnTo>
                    <a:pt x="770" y="824"/>
                  </a:lnTo>
                  <a:lnTo>
                    <a:pt x="772" y="824"/>
                  </a:lnTo>
                  <a:lnTo>
                    <a:pt x="772" y="824"/>
                  </a:lnTo>
                  <a:lnTo>
                    <a:pt x="776" y="826"/>
                  </a:lnTo>
                  <a:lnTo>
                    <a:pt x="780" y="829"/>
                  </a:lnTo>
                  <a:lnTo>
                    <a:pt x="780" y="829"/>
                  </a:lnTo>
                  <a:lnTo>
                    <a:pt x="789" y="838"/>
                  </a:lnTo>
                  <a:lnTo>
                    <a:pt x="789" y="838"/>
                  </a:lnTo>
                  <a:lnTo>
                    <a:pt x="804" y="852"/>
                  </a:lnTo>
                  <a:lnTo>
                    <a:pt x="812" y="860"/>
                  </a:lnTo>
                  <a:lnTo>
                    <a:pt x="818" y="867"/>
                  </a:lnTo>
                  <a:lnTo>
                    <a:pt x="824" y="876"/>
                  </a:lnTo>
                  <a:lnTo>
                    <a:pt x="829" y="884"/>
                  </a:lnTo>
                  <a:lnTo>
                    <a:pt x="833" y="893"/>
                  </a:lnTo>
                  <a:lnTo>
                    <a:pt x="835" y="904"/>
                  </a:lnTo>
                  <a:lnTo>
                    <a:pt x="835" y="904"/>
                  </a:lnTo>
                  <a:lnTo>
                    <a:pt x="836" y="912"/>
                  </a:lnTo>
                  <a:lnTo>
                    <a:pt x="836" y="920"/>
                  </a:lnTo>
                  <a:lnTo>
                    <a:pt x="834" y="929"/>
                  </a:lnTo>
                  <a:lnTo>
                    <a:pt x="832" y="939"/>
                  </a:lnTo>
                  <a:lnTo>
                    <a:pt x="828" y="947"/>
                  </a:lnTo>
                  <a:lnTo>
                    <a:pt x="823" y="955"/>
                  </a:lnTo>
                  <a:lnTo>
                    <a:pt x="818" y="962"/>
                  </a:lnTo>
                  <a:lnTo>
                    <a:pt x="811" y="969"/>
                  </a:lnTo>
                  <a:lnTo>
                    <a:pt x="811" y="969"/>
                  </a:lnTo>
                  <a:lnTo>
                    <a:pt x="797" y="980"/>
                  </a:lnTo>
                  <a:lnTo>
                    <a:pt x="790" y="985"/>
                  </a:lnTo>
                  <a:lnTo>
                    <a:pt x="783" y="989"/>
                  </a:lnTo>
                  <a:lnTo>
                    <a:pt x="774" y="993"/>
                  </a:lnTo>
                  <a:lnTo>
                    <a:pt x="766" y="997"/>
                  </a:lnTo>
                  <a:lnTo>
                    <a:pt x="758" y="999"/>
                  </a:lnTo>
                  <a:lnTo>
                    <a:pt x="750" y="999"/>
                  </a:lnTo>
                  <a:lnTo>
                    <a:pt x="750" y="999"/>
                  </a:lnTo>
                  <a:lnTo>
                    <a:pt x="741" y="999"/>
                  </a:lnTo>
                  <a:lnTo>
                    <a:pt x="733" y="997"/>
                  </a:lnTo>
                  <a:lnTo>
                    <a:pt x="733" y="997"/>
                  </a:lnTo>
                  <a:lnTo>
                    <a:pt x="717" y="991"/>
                  </a:lnTo>
                  <a:lnTo>
                    <a:pt x="701" y="984"/>
                  </a:lnTo>
                  <a:lnTo>
                    <a:pt x="687" y="975"/>
                  </a:lnTo>
                  <a:lnTo>
                    <a:pt x="672" y="964"/>
                  </a:lnTo>
                  <a:lnTo>
                    <a:pt x="671" y="962"/>
                  </a:lnTo>
                  <a:lnTo>
                    <a:pt x="669" y="962"/>
                  </a:lnTo>
                  <a:lnTo>
                    <a:pt x="669" y="962"/>
                  </a:lnTo>
                  <a:lnTo>
                    <a:pt x="665" y="960"/>
                  </a:lnTo>
                  <a:lnTo>
                    <a:pt x="661" y="957"/>
                  </a:lnTo>
                  <a:lnTo>
                    <a:pt x="661" y="957"/>
                  </a:lnTo>
                  <a:lnTo>
                    <a:pt x="654" y="949"/>
                  </a:lnTo>
                  <a:lnTo>
                    <a:pt x="646" y="940"/>
                  </a:lnTo>
                  <a:lnTo>
                    <a:pt x="633" y="921"/>
                  </a:lnTo>
                  <a:lnTo>
                    <a:pt x="633" y="921"/>
                  </a:lnTo>
                  <a:lnTo>
                    <a:pt x="619" y="903"/>
                  </a:lnTo>
                  <a:lnTo>
                    <a:pt x="612" y="893"/>
                  </a:lnTo>
                  <a:lnTo>
                    <a:pt x="605" y="884"/>
                  </a:lnTo>
                  <a:lnTo>
                    <a:pt x="605" y="884"/>
                  </a:lnTo>
                  <a:lnTo>
                    <a:pt x="547" y="826"/>
                  </a:lnTo>
                  <a:lnTo>
                    <a:pt x="474" y="753"/>
                  </a:lnTo>
                  <a:lnTo>
                    <a:pt x="450" y="729"/>
                  </a:lnTo>
                  <a:lnTo>
                    <a:pt x="450" y="729"/>
                  </a:lnTo>
                  <a:lnTo>
                    <a:pt x="418" y="698"/>
                  </a:lnTo>
                  <a:lnTo>
                    <a:pt x="418" y="698"/>
                  </a:lnTo>
                  <a:lnTo>
                    <a:pt x="391" y="670"/>
                  </a:lnTo>
                  <a:lnTo>
                    <a:pt x="363" y="643"/>
                  </a:lnTo>
                  <a:lnTo>
                    <a:pt x="337" y="614"/>
                  </a:lnTo>
                  <a:lnTo>
                    <a:pt x="325" y="599"/>
                  </a:lnTo>
                  <a:lnTo>
                    <a:pt x="313" y="584"/>
                  </a:lnTo>
                  <a:lnTo>
                    <a:pt x="313" y="584"/>
                  </a:lnTo>
                  <a:lnTo>
                    <a:pt x="304" y="571"/>
                  </a:lnTo>
                  <a:lnTo>
                    <a:pt x="296" y="559"/>
                  </a:lnTo>
                  <a:lnTo>
                    <a:pt x="289" y="545"/>
                  </a:lnTo>
                  <a:lnTo>
                    <a:pt x="282" y="533"/>
                  </a:lnTo>
                  <a:lnTo>
                    <a:pt x="269" y="506"/>
                  </a:lnTo>
                  <a:lnTo>
                    <a:pt x="258" y="477"/>
                  </a:lnTo>
                  <a:lnTo>
                    <a:pt x="256" y="471"/>
                  </a:lnTo>
                  <a:lnTo>
                    <a:pt x="256" y="471"/>
                  </a:lnTo>
                  <a:lnTo>
                    <a:pt x="251" y="457"/>
                  </a:lnTo>
                  <a:lnTo>
                    <a:pt x="248" y="444"/>
                  </a:lnTo>
                  <a:lnTo>
                    <a:pt x="247" y="431"/>
                  </a:lnTo>
                  <a:lnTo>
                    <a:pt x="247" y="418"/>
                  </a:lnTo>
                  <a:lnTo>
                    <a:pt x="248" y="405"/>
                  </a:lnTo>
                  <a:lnTo>
                    <a:pt x="251" y="392"/>
                  </a:lnTo>
                  <a:lnTo>
                    <a:pt x="255" y="378"/>
                  </a:lnTo>
                  <a:lnTo>
                    <a:pt x="260" y="363"/>
                  </a:lnTo>
                  <a:lnTo>
                    <a:pt x="260" y="363"/>
                  </a:lnTo>
                  <a:lnTo>
                    <a:pt x="267" y="347"/>
                  </a:lnTo>
                  <a:lnTo>
                    <a:pt x="274" y="330"/>
                  </a:lnTo>
                  <a:lnTo>
                    <a:pt x="283" y="315"/>
                  </a:lnTo>
                  <a:lnTo>
                    <a:pt x="291" y="298"/>
                  </a:lnTo>
                  <a:lnTo>
                    <a:pt x="300" y="284"/>
                  </a:lnTo>
                  <a:lnTo>
                    <a:pt x="311" y="269"/>
                  </a:lnTo>
                  <a:lnTo>
                    <a:pt x="321" y="255"/>
                  </a:lnTo>
                  <a:lnTo>
                    <a:pt x="332" y="240"/>
                  </a:lnTo>
                  <a:lnTo>
                    <a:pt x="345" y="227"/>
                  </a:lnTo>
                  <a:lnTo>
                    <a:pt x="357" y="215"/>
                  </a:lnTo>
                  <a:lnTo>
                    <a:pt x="370" y="202"/>
                  </a:lnTo>
                  <a:lnTo>
                    <a:pt x="384" y="190"/>
                  </a:lnTo>
                  <a:lnTo>
                    <a:pt x="397" y="178"/>
                  </a:lnTo>
                  <a:lnTo>
                    <a:pt x="413" y="168"/>
                  </a:lnTo>
                  <a:lnTo>
                    <a:pt x="428" y="158"/>
                  </a:lnTo>
                  <a:lnTo>
                    <a:pt x="444" y="147"/>
                  </a:lnTo>
                  <a:lnTo>
                    <a:pt x="444" y="147"/>
                  </a:lnTo>
                  <a:lnTo>
                    <a:pt x="454" y="143"/>
                  </a:lnTo>
                  <a:lnTo>
                    <a:pt x="464" y="137"/>
                  </a:lnTo>
                  <a:lnTo>
                    <a:pt x="464" y="137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512" y="115"/>
                  </a:lnTo>
                  <a:lnTo>
                    <a:pt x="532" y="110"/>
                  </a:lnTo>
                  <a:lnTo>
                    <a:pt x="553" y="107"/>
                  </a:lnTo>
                  <a:lnTo>
                    <a:pt x="574" y="106"/>
                  </a:lnTo>
                  <a:lnTo>
                    <a:pt x="574" y="106"/>
                  </a:lnTo>
                  <a:lnTo>
                    <a:pt x="590" y="106"/>
                  </a:lnTo>
                  <a:lnTo>
                    <a:pt x="605" y="108"/>
                  </a:lnTo>
                  <a:lnTo>
                    <a:pt x="621" y="110"/>
                  </a:lnTo>
                  <a:lnTo>
                    <a:pt x="636" y="114"/>
                  </a:lnTo>
                  <a:lnTo>
                    <a:pt x="636" y="114"/>
                  </a:lnTo>
                  <a:lnTo>
                    <a:pt x="657" y="120"/>
                  </a:lnTo>
                  <a:lnTo>
                    <a:pt x="657" y="120"/>
                  </a:lnTo>
                  <a:lnTo>
                    <a:pt x="670" y="122"/>
                  </a:lnTo>
                  <a:lnTo>
                    <a:pt x="682" y="126"/>
                  </a:lnTo>
                  <a:lnTo>
                    <a:pt x="695" y="131"/>
                  </a:lnTo>
                  <a:lnTo>
                    <a:pt x="701" y="134"/>
                  </a:lnTo>
                  <a:lnTo>
                    <a:pt x="706" y="137"/>
                  </a:lnTo>
                  <a:lnTo>
                    <a:pt x="706" y="137"/>
                  </a:lnTo>
                  <a:lnTo>
                    <a:pt x="725" y="152"/>
                  </a:lnTo>
                  <a:lnTo>
                    <a:pt x="738" y="162"/>
                  </a:lnTo>
                  <a:lnTo>
                    <a:pt x="740" y="162"/>
                  </a:lnTo>
                  <a:lnTo>
                    <a:pt x="740" y="162"/>
                  </a:lnTo>
                  <a:lnTo>
                    <a:pt x="745" y="163"/>
                  </a:lnTo>
                  <a:lnTo>
                    <a:pt x="751" y="166"/>
                  </a:lnTo>
                  <a:lnTo>
                    <a:pt x="755" y="170"/>
                  </a:lnTo>
                  <a:lnTo>
                    <a:pt x="757" y="175"/>
                  </a:lnTo>
                  <a:lnTo>
                    <a:pt x="758" y="177"/>
                  </a:lnTo>
                  <a:lnTo>
                    <a:pt x="759" y="177"/>
                  </a:lnTo>
                  <a:lnTo>
                    <a:pt x="759" y="177"/>
                  </a:lnTo>
                  <a:lnTo>
                    <a:pt x="771" y="190"/>
                  </a:lnTo>
                  <a:lnTo>
                    <a:pt x="785" y="201"/>
                  </a:lnTo>
                  <a:lnTo>
                    <a:pt x="812" y="223"/>
                  </a:lnTo>
                  <a:lnTo>
                    <a:pt x="812" y="223"/>
                  </a:lnTo>
                  <a:lnTo>
                    <a:pt x="837" y="244"/>
                  </a:lnTo>
                  <a:lnTo>
                    <a:pt x="850" y="255"/>
                  </a:lnTo>
                  <a:lnTo>
                    <a:pt x="862" y="266"/>
                  </a:lnTo>
                  <a:lnTo>
                    <a:pt x="862" y="266"/>
                  </a:lnTo>
                  <a:lnTo>
                    <a:pt x="948" y="356"/>
                  </a:lnTo>
                  <a:lnTo>
                    <a:pt x="1033" y="446"/>
                  </a:lnTo>
                  <a:lnTo>
                    <a:pt x="1033" y="446"/>
                  </a:lnTo>
                  <a:lnTo>
                    <a:pt x="1054" y="472"/>
                  </a:lnTo>
                  <a:lnTo>
                    <a:pt x="1054" y="472"/>
                  </a:lnTo>
                  <a:lnTo>
                    <a:pt x="1071" y="489"/>
                  </a:lnTo>
                  <a:lnTo>
                    <a:pt x="1086" y="508"/>
                  </a:lnTo>
                  <a:lnTo>
                    <a:pt x="1104" y="523"/>
                  </a:lnTo>
                  <a:lnTo>
                    <a:pt x="1113" y="531"/>
                  </a:lnTo>
                  <a:lnTo>
                    <a:pt x="1123" y="538"/>
                  </a:lnTo>
                  <a:lnTo>
                    <a:pt x="1123" y="538"/>
                  </a:lnTo>
                  <a:lnTo>
                    <a:pt x="1139" y="549"/>
                  </a:lnTo>
                  <a:lnTo>
                    <a:pt x="1155" y="563"/>
                  </a:lnTo>
                  <a:lnTo>
                    <a:pt x="1169" y="577"/>
                  </a:lnTo>
                  <a:lnTo>
                    <a:pt x="1182" y="592"/>
                  </a:lnTo>
                  <a:lnTo>
                    <a:pt x="1182" y="592"/>
                  </a:lnTo>
                  <a:lnTo>
                    <a:pt x="1186" y="597"/>
                  </a:lnTo>
                  <a:lnTo>
                    <a:pt x="1187" y="602"/>
                  </a:lnTo>
                  <a:lnTo>
                    <a:pt x="1187" y="604"/>
                  </a:lnTo>
                  <a:lnTo>
                    <a:pt x="1188" y="605"/>
                  </a:lnTo>
                  <a:lnTo>
                    <a:pt x="1188" y="605"/>
                  </a:lnTo>
                  <a:lnTo>
                    <a:pt x="1194" y="614"/>
                  </a:lnTo>
                  <a:lnTo>
                    <a:pt x="1199" y="624"/>
                  </a:lnTo>
                  <a:lnTo>
                    <a:pt x="1199" y="624"/>
                  </a:lnTo>
                  <a:lnTo>
                    <a:pt x="1213" y="660"/>
                  </a:lnTo>
                  <a:lnTo>
                    <a:pt x="1213" y="660"/>
                  </a:lnTo>
                  <a:lnTo>
                    <a:pt x="1224" y="685"/>
                  </a:lnTo>
                  <a:lnTo>
                    <a:pt x="1233" y="709"/>
                  </a:lnTo>
                  <a:lnTo>
                    <a:pt x="1233" y="709"/>
                  </a:lnTo>
                  <a:lnTo>
                    <a:pt x="1239" y="730"/>
                  </a:lnTo>
                  <a:lnTo>
                    <a:pt x="1244" y="750"/>
                  </a:lnTo>
                  <a:lnTo>
                    <a:pt x="1249" y="769"/>
                  </a:lnTo>
                  <a:lnTo>
                    <a:pt x="1253" y="788"/>
                  </a:lnTo>
                  <a:lnTo>
                    <a:pt x="1255" y="808"/>
                  </a:lnTo>
                  <a:lnTo>
                    <a:pt x="1256" y="826"/>
                  </a:lnTo>
                  <a:lnTo>
                    <a:pt x="1256" y="846"/>
                  </a:lnTo>
                  <a:lnTo>
                    <a:pt x="1254" y="864"/>
                  </a:lnTo>
                  <a:lnTo>
                    <a:pt x="1254" y="864"/>
                  </a:lnTo>
                  <a:lnTo>
                    <a:pt x="1252" y="876"/>
                  </a:lnTo>
                  <a:lnTo>
                    <a:pt x="1246" y="887"/>
                  </a:lnTo>
                  <a:lnTo>
                    <a:pt x="1235" y="911"/>
                  </a:lnTo>
                  <a:lnTo>
                    <a:pt x="1235" y="911"/>
                  </a:lnTo>
                  <a:lnTo>
                    <a:pt x="1228" y="926"/>
                  </a:lnTo>
                  <a:lnTo>
                    <a:pt x="1228" y="926"/>
                  </a:lnTo>
                  <a:lnTo>
                    <a:pt x="1218" y="950"/>
                  </a:lnTo>
                  <a:lnTo>
                    <a:pt x="1218" y="950"/>
                  </a:lnTo>
                  <a:lnTo>
                    <a:pt x="1204" y="979"/>
                  </a:lnTo>
                  <a:lnTo>
                    <a:pt x="1197" y="993"/>
                  </a:lnTo>
                  <a:lnTo>
                    <a:pt x="1190" y="1007"/>
                  </a:lnTo>
                  <a:lnTo>
                    <a:pt x="1190" y="1007"/>
                  </a:lnTo>
                  <a:lnTo>
                    <a:pt x="1180" y="1021"/>
                  </a:lnTo>
                  <a:lnTo>
                    <a:pt x="1170" y="1036"/>
                  </a:lnTo>
                  <a:lnTo>
                    <a:pt x="1159" y="1049"/>
                  </a:lnTo>
                  <a:lnTo>
                    <a:pt x="1146" y="1064"/>
                  </a:lnTo>
                  <a:lnTo>
                    <a:pt x="1133" y="1077"/>
                  </a:lnTo>
                  <a:lnTo>
                    <a:pt x="1119" y="1090"/>
                  </a:lnTo>
                  <a:lnTo>
                    <a:pt x="1105" y="1102"/>
                  </a:lnTo>
                  <a:lnTo>
                    <a:pt x="1089" y="1113"/>
                  </a:lnTo>
                  <a:lnTo>
                    <a:pt x="1079" y="1121"/>
                  </a:lnTo>
                  <a:lnTo>
                    <a:pt x="1079" y="1121"/>
                  </a:lnTo>
                  <a:lnTo>
                    <a:pt x="1051" y="1141"/>
                  </a:lnTo>
                  <a:lnTo>
                    <a:pt x="1022" y="1162"/>
                  </a:lnTo>
                  <a:lnTo>
                    <a:pt x="992" y="1180"/>
                  </a:lnTo>
                  <a:lnTo>
                    <a:pt x="962" y="1197"/>
                  </a:lnTo>
                  <a:lnTo>
                    <a:pt x="947" y="1205"/>
                  </a:lnTo>
                  <a:lnTo>
                    <a:pt x="930" y="1212"/>
                  </a:lnTo>
                  <a:lnTo>
                    <a:pt x="915" y="1219"/>
                  </a:lnTo>
                  <a:lnTo>
                    <a:pt x="898" y="1224"/>
                  </a:lnTo>
                  <a:lnTo>
                    <a:pt x="881" y="1228"/>
                  </a:lnTo>
                  <a:lnTo>
                    <a:pt x="863" y="1231"/>
                  </a:lnTo>
                  <a:lnTo>
                    <a:pt x="846" y="1233"/>
                  </a:lnTo>
                  <a:lnTo>
                    <a:pt x="828" y="1235"/>
                  </a:lnTo>
                  <a:lnTo>
                    <a:pt x="828" y="1235"/>
                  </a:lnTo>
                  <a:lnTo>
                    <a:pt x="808" y="1235"/>
                  </a:lnTo>
                  <a:lnTo>
                    <a:pt x="808" y="12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89" name="Freeform 605"/>
            <p:cNvSpPr/>
            <p:nvPr/>
          </p:nvSpPr>
          <p:spPr bwMode="auto">
            <a:xfrm>
              <a:off x="5305426" y="2120900"/>
              <a:ext cx="365125" cy="185738"/>
            </a:xfrm>
            <a:custGeom>
              <a:avLst/>
              <a:gdLst/>
              <a:ahLst/>
              <a:cxnLst>
                <a:cxn ang="0">
                  <a:pos x="588" y="352"/>
                </a:cxn>
                <a:cxn ang="0">
                  <a:pos x="575" y="342"/>
                </a:cxn>
                <a:cxn ang="0">
                  <a:pos x="572" y="332"/>
                </a:cxn>
                <a:cxn ang="0">
                  <a:pos x="578" y="321"/>
                </a:cxn>
                <a:cxn ang="0">
                  <a:pos x="590" y="315"/>
                </a:cxn>
                <a:cxn ang="0">
                  <a:pos x="621" y="298"/>
                </a:cxn>
                <a:cxn ang="0">
                  <a:pos x="648" y="276"/>
                </a:cxn>
                <a:cxn ang="0">
                  <a:pos x="656" y="257"/>
                </a:cxn>
                <a:cxn ang="0">
                  <a:pos x="657" y="247"/>
                </a:cxn>
                <a:cxn ang="0">
                  <a:pos x="649" y="228"/>
                </a:cxn>
                <a:cxn ang="0">
                  <a:pos x="630" y="207"/>
                </a:cxn>
                <a:cxn ang="0">
                  <a:pos x="597" y="182"/>
                </a:cxn>
                <a:cxn ang="0">
                  <a:pos x="556" y="149"/>
                </a:cxn>
                <a:cxn ang="0">
                  <a:pos x="503" y="102"/>
                </a:cxn>
                <a:cxn ang="0">
                  <a:pos x="445" y="66"/>
                </a:cxn>
                <a:cxn ang="0">
                  <a:pos x="412" y="55"/>
                </a:cxn>
                <a:cxn ang="0">
                  <a:pos x="368" y="45"/>
                </a:cxn>
                <a:cxn ang="0">
                  <a:pos x="276" y="37"/>
                </a:cxn>
                <a:cxn ang="0">
                  <a:pos x="224" y="40"/>
                </a:cxn>
                <a:cxn ang="0">
                  <a:pos x="172" y="48"/>
                </a:cxn>
                <a:cxn ang="0">
                  <a:pos x="131" y="60"/>
                </a:cxn>
                <a:cxn ang="0">
                  <a:pos x="95" y="77"/>
                </a:cxn>
                <a:cxn ang="0">
                  <a:pos x="75" y="91"/>
                </a:cxn>
                <a:cxn ang="0">
                  <a:pos x="57" y="106"/>
                </a:cxn>
                <a:cxn ang="0">
                  <a:pos x="28" y="128"/>
                </a:cxn>
                <a:cxn ang="0">
                  <a:pos x="20" y="130"/>
                </a:cxn>
                <a:cxn ang="0">
                  <a:pos x="13" y="129"/>
                </a:cxn>
                <a:cxn ang="0">
                  <a:pos x="0" y="113"/>
                </a:cxn>
                <a:cxn ang="0">
                  <a:pos x="0" y="106"/>
                </a:cxn>
                <a:cxn ang="0">
                  <a:pos x="8" y="98"/>
                </a:cxn>
                <a:cxn ang="0">
                  <a:pos x="23" y="89"/>
                </a:cxn>
                <a:cxn ang="0">
                  <a:pos x="48" y="66"/>
                </a:cxn>
                <a:cxn ang="0">
                  <a:pos x="71" y="50"/>
                </a:cxn>
                <a:cxn ang="0">
                  <a:pos x="104" y="31"/>
                </a:cxn>
                <a:cxn ang="0">
                  <a:pos x="149" y="14"/>
                </a:cxn>
                <a:cxn ang="0">
                  <a:pos x="199" y="5"/>
                </a:cxn>
                <a:cxn ang="0">
                  <a:pos x="259" y="1"/>
                </a:cxn>
                <a:cxn ang="0">
                  <a:pos x="318" y="1"/>
                </a:cxn>
                <a:cxn ang="0">
                  <a:pos x="404" y="12"/>
                </a:cxn>
                <a:cxn ang="0">
                  <a:pos x="473" y="37"/>
                </a:cxn>
                <a:cxn ang="0">
                  <a:pos x="512" y="62"/>
                </a:cxn>
                <a:cxn ang="0">
                  <a:pos x="570" y="112"/>
                </a:cxn>
                <a:cxn ang="0">
                  <a:pos x="585" y="126"/>
                </a:cxn>
                <a:cxn ang="0">
                  <a:pos x="619" y="153"/>
                </a:cxn>
                <a:cxn ang="0">
                  <a:pos x="662" y="190"/>
                </a:cxn>
                <a:cxn ang="0">
                  <a:pos x="681" y="213"/>
                </a:cxn>
                <a:cxn ang="0">
                  <a:pos x="690" y="243"/>
                </a:cxn>
                <a:cxn ang="0">
                  <a:pos x="687" y="274"/>
                </a:cxn>
                <a:cxn ang="0">
                  <a:pos x="677" y="295"/>
                </a:cxn>
                <a:cxn ang="0">
                  <a:pos x="654" y="320"/>
                </a:cxn>
                <a:cxn ang="0">
                  <a:pos x="615" y="343"/>
                </a:cxn>
                <a:cxn ang="0">
                  <a:pos x="600" y="350"/>
                </a:cxn>
                <a:cxn ang="0">
                  <a:pos x="591" y="352"/>
                </a:cxn>
              </a:cxnLst>
              <a:rect l="0" t="0" r="r" b="b"/>
              <a:pathLst>
                <a:path w="690" h="352">
                  <a:moveTo>
                    <a:pt x="591" y="352"/>
                  </a:moveTo>
                  <a:lnTo>
                    <a:pt x="591" y="352"/>
                  </a:lnTo>
                  <a:lnTo>
                    <a:pt x="588" y="352"/>
                  </a:lnTo>
                  <a:lnTo>
                    <a:pt x="585" y="351"/>
                  </a:lnTo>
                  <a:lnTo>
                    <a:pt x="579" y="347"/>
                  </a:lnTo>
                  <a:lnTo>
                    <a:pt x="575" y="342"/>
                  </a:lnTo>
                  <a:lnTo>
                    <a:pt x="572" y="337"/>
                  </a:lnTo>
                  <a:lnTo>
                    <a:pt x="572" y="337"/>
                  </a:lnTo>
                  <a:lnTo>
                    <a:pt x="572" y="332"/>
                  </a:lnTo>
                  <a:lnTo>
                    <a:pt x="572" y="328"/>
                  </a:lnTo>
                  <a:lnTo>
                    <a:pt x="575" y="323"/>
                  </a:lnTo>
                  <a:lnTo>
                    <a:pt x="578" y="321"/>
                  </a:lnTo>
                  <a:lnTo>
                    <a:pt x="581" y="319"/>
                  </a:lnTo>
                  <a:lnTo>
                    <a:pt x="581" y="319"/>
                  </a:lnTo>
                  <a:lnTo>
                    <a:pt x="590" y="315"/>
                  </a:lnTo>
                  <a:lnTo>
                    <a:pt x="590" y="315"/>
                  </a:lnTo>
                  <a:lnTo>
                    <a:pt x="610" y="305"/>
                  </a:lnTo>
                  <a:lnTo>
                    <a:pt x="621" y="298"/>
                  </a:lnTo>
                  <a:lnTo>
                    <a:pt x="630" y="291"/>
                  </a:lnTo>
                  <a:lnTo>
                    <a:pt x="640" y="284"/>
                  </a:lnTo>
                  <a:lnTo>
                    <a:pt x="648" y="276"/>
                  </a:lnTo>
                  <a:lnTo>
                    <a:pt x="653" y="266"/>
                  </a:lnTo>
                  <a:lnTo>
                    <a:pt x="655" y="261"/>
                  </a:lnTo>
                  <a:lnTo>
                    <a:pt x="656" y="257"/>
                  </a:lnTo>
                  <a:lnTo>
                    <a:pt x="656" y="257"/>
                  </a:lnTo>
                  <a:lnTo>
                    <a:pt x="657" y="252"/>
                  </a:lnTo>
                  <a:lnTo>
                    <a:pt x="657" y="247"/>
                  </a:lnTo>
                  <a:lnTo>
                    <a:pt x="656" y="243"/>
                  </a:lnTo>
                  <a:lnTo>
                    <a:pt x="654" y="237"/>
                  </a:lnTo>
                  <a:lnTo>
                    <a:pt x="649" y="228"/>
                  </a:lnTo>
                  <a:lnTo>
                    <a:pt x="641" y="218"/>
                  </a:lnTo>
                  <a:lnTo>
                    <a:pt x="641" y="218"/>
                  </a:lnTo>
                  <a:lnTo>
                    <a:pt x="630" y="207"/>
                  </a:lnTo>
                  <a:lnTo>
                    <a:pt x="620" y="198"/>
                  </a:lnTo>
                  <a:lnTo>
                    <a:pt x="597" y="182"/>
                  </a:lnTo>
                  <a:lnTo>
                    <a:pt x="597" y="182"/>
                  </a:lnTo>
                  <a:lnTo>
                    <a:pt x="580" y="169"/>
                  </a:lnTo>
                  <a:lnTo>
                    <a:pt x="563" y="155"/>
                  </a:lnTo>
                  <a:lnTo>
                    <a:pt x="556" y="149"/>
                  </a:lnTo>
                  <a:lnTo>
                    <a:pt x="556" y="149"/>
                  </a:lnTo>
                  <a:lnTo>
                    <a:pt x="521" y="118"/>
                  </a:lnTo>
                  <a:lnTo>
                    <a:pt x="503" y="102"/>
                  </a:lnTo>
                  <a:lnTo>
                    <a:pt x="485" y="89"/>
                  </a:lnTo>
                  <a:lnTo>
                    <a:pt x="466" y="77"/>
                  </a:lnTo>
                  <a:lnTo>
                    <a:pt x="445" y="66"/>
                  </a:lnTo>
                  <a:lnTo>
                    <a:pt x="435" y="62"/>
                  </a:lnTo>
                  <a:lnTo>
                    <a:pt x="424" y="58"/>
                  </a:lnTo>
                  <a:lnTo>
                    <a:pt x="412" y="55"/>
                  </a:lnTo>
                  <a:lnTo>
                    <a:pt x="400" y="51"/>
                  </a:lnTo>
                  <a:lnTo>
                    <a:pt x="400" y="51"/>
                  </a:lnTo>
                  <a:lnTo>
                    <a:pt x="368" y="45"/>
                  </a:lnTo>
                  <a:lnTo>
                    <a:pt x="337" y="41"/>
                  </a:lnTo>
                  <a:lnTo>
                    <a:pt x="306" y="38"/>
                  </a:lnTo>
                  <a:lnTo>
                    <a:pt x="276" y="37"/>
                  </a:lnTo>
                  <a:lnTo>
                    <a:pt x="276" y="37"/>
                  </a:lnTo>
                  <a:lnTo>
                    <a:pt x="250" y="38"/>
                  </a:lnTo>
                  <a:lnTo>
                    <a:pt x="224" y="40"/>
                  </a:lnTo>
                  <a:lnTo>
                    <a:pt x="198" y="43"/>
                  </a:lnTo>
                  <a:lnTo>
                    <a:pt x="172" y="48"/>
                  </a:lnTo>
                  <a:lnTo>
                    <a:pt x="172" y="48"/>
                  </a:lnTo>
                  <a:lnTo>
                    <a:pt x="158" y="51"/>
                  </a:lnTo>
                  <a:lnTo>
                    <a:pt x="145" y="56"/>
                  </a:lnTo>
                  <a:lnTo>
                    <a:pt x="131" y="60"/>
                  </a:lnTo>
                  <a:lnTo>
                    <a:pt x="119" y="65"/>
                  </a:lnTo>
                  <a:lnTo>
                    <a:pt x="107" y="71"/>
                  </a:lnTo>
                  <a:lnTo>
                    <a:pt x="95" y="77"/>
                  </a:lnTo>
                  <a:lnTo>
                    <a:pt x="85" y="83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65" y="98"/>
                  </a:lnTo>
                  <a:lnTo>
                    <a:pt x="57" y="106"/>
                  </a:lnTo>
                  <a:lnTo>
                    <a:pt x="57" y="106"/>
                  </a:lnTo>
                  <a:lnTo>
                    <a:pt x="44" y="119"/>
                  </a:lnTo>
                  <a:lnTo>
                    <a:pt x="36" y="124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4" y="130"/>
                  </a:lnTo>
                  <a:lnTo>
                    <a:pt x="20" y="130"/>
                  </a:lnTo>
                  <a:lnTo>
                    <a:pt x="20" y="130"/>
                  </a:lnTo>
                  <a:lnTo>
                    <a:pt x="16" y="130"/>
                  </a:lnTo>
                  <a:lnTo>
                    <a:pt x="13" y="129"/>
                  </a:lnTo>
                  <a:lnTo>
                    <a:pt x="7" y="125"/>
                  </a:lnTo>
                  <a:lnTo>
                    <a:pt x="2" y="120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0" y="106"/>
                  </a:lnTo>
                  <a:lnTo>
                    <a:pt x="3" y="101"/>
                  </a:lnTo>
                  <a:lnTo>
                    <a:pt x="5" y="100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6" y="94"/>
                  </a:lnTo>
                  <a:lnTo>
                    <a:pt x="23" y="89"/>
                  </a:lnTo>
                  <a:lnTo>
                    <a:pt x="35" y="78"/>
                  </a:lnTo>
                  <a:lnTo>
                    <a:pt x="35" y="78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59" y="58"/>
                  </a:lnTo>
                  <a:lnTo>
                    <a:pt x="71" y="50"/>
                  </a:lnTo>
                  <a:lnTo>
                    <a:pt x="97" y="35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18" y="25"/>
                  </a:lnTo>
                  <a:lnTo>
                    <a:pt x="133" y="18"/>
                  </a:lnTo>
                  <a:lnTo>
                    <a:pt x="149" y="14"/>
                  </a:lnTo>
                  <a:lnTo>
                    <a:pt x="165" y="10"/>
                  </a:lnTo>
                  <a:lnTo>
                    <a:pt x="183" y="7"/>
                  </a:lnTo>
                  <a:lnTo>
                    <a:pt x="199" y="5"/>
                  </a:lnTo>
                  <a:lnTo>
                    <a:pt x="233" y="2"/>
                  </a:lnTo>
                  <a:lnTo>
                    <a:pt x="233" y="2"/>
                  </a:lnTo>
                  <a:lnTo>
                    <a:pt x="259" y="1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318" y="1"/>
                  </a:lnTo>
                  <a:lnTo>
                    <a:pt x="348" y="3"/>
                  </a:lnTo>
                  <a:lnTo>
                    <a:pt x="377" y="7"/>
                  </a:lnTo>
                  <a:lnTo>
                    <a:pt x="404" y="12"/>
                  </a:lnTo>
                  <a:lnTo>
                    <a:pt x="429" y="18"/>
                  </a:lnTo>
                  <a:lnTo>
                    <a:pt x="452" y="27"/>
                  </a:lnTo>
                  <a:lnTo>
                    <a:pt x="473" y="37"/>
                  </a:lnTo>
                  <a:lnTo>
                    <a:pt x="492" y="47"/>
                  </a:lnTo>
                  <a:lnTo>
                    <a:pt x="492" y="47"/>
                  </a:lnTo>
                  <a:lnTo>
                    <a:pt x="512" y="62"/>
                  </a:lnTo>
                  <a:lnTo>
                    <a:pt x="532" y="78"/>
                  </a:lnTo>
                  <a:lnTo>
                    <a:pt x="551" y="95"/>
                  </a:lnTo>
                  <a:lnTo>
                    <a:pt x="570" y="112"/>
                  </a:lnTo>
                  <a:lnTo>
                    <a:pt x="570" y="112"/>
                  </a:lnTo>
                  <a:lnTo>
                    <a:pt x="585" y="126"/>
                  </a:lnTo>
                  <a:lnTo>
                    <a:pt x="585" y="126"/>
                  </a:lnTo>
                  <a:lnTo>
                    <a:pt x="601" y="139"/>
                  </a:lnTo>
                  <a:lnTo>
                    <a:pt x="619" y="153"/>
                  </a:lnTo>
                  <a:lnTo>
                    <a:pt x="619" y="153"/>
                  </a:lnTo>
                  <a:lnTo>
                    <a:pt x="633" y="164"/>
                  </a:lnTo>
                  <a:lnTo>
                    <a:pt x="649" y="176"/>
                  </a:lnTo>
                  <a:lnTo>
                    <a:pt x="662" y="190"/>
                  </a:lnTo>
                  <a:lnTo>
                    <a:pt x="676" y="204"/>
                  </a:lnTo>
                  <a:lnTo>
                    <a:pt x="676" y="204"/>
                  </a:lnTo>
                  <a:lnTo>
                    <a:pt x="681" y="213"/>
                  </a:lnTo>
                  <a:lnTo>
                    <a:pt x="686" y="222"/>
                  </a:lnTo>
                  <a:lnTo>
                    <a:pt x="688" y="232"/>
                  </a:lnTo>
                  <a:lnTo>
                    <a:pt x="690" y="243"/>
                  </a:lnTo>
                  <a:lnTo>
                    <a:pt x="690" y="253"/>
                  </a:lnTo>
                  <a:lnTo>
                    <a:pt x="689" y="263"/>
                  </a:lnTo>
                  <a:lnTo>
                    <a:pt x="687" y="274"/>
                  </a:lnTo>
                  <a:lnTo>
                    <a:pt x="683" y="284"/>
                  </a:lnTo>
                  <a:lnTo>
                    <a:pt x="683" y="284"/>
                  </a:lnTo>
                  <a:lnTo>
                    <a:pt x="677" y="295"/>
                  </a:lnTo>
                  <a:lnTo>
                    <a:pt x="669" y="305"/>
                  </a:lnTo>
                  <a:lnTo>
                    <a:pt x="662" y="313"/>
                  </a:lnTo>
                  <a:lnTo>
                    <a:pt x="654" y="320"/>
                  </a:lnTo>
                  <a:lnTo>
                    <a:pt x="645" y="326"/>
                  </a:lnTo>
                  <a:lnTo>
                    <a:pt x="635" y="33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00" y="350"/>
                  </a:lnTo>
                  <a:lnTo>
                    <a:pt x="600" y="350"/>
                  </a:lnTo>
                  <a:lnTo>
                    <a:pt x="595" y="351"/>
                  </a:lnTo>
                  <a:lnTo>
                    <a:pt x="591" y="352"/>
                  </a:lnTo>
                  <a:lnTo>
                    <a:pt x="591" y="35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0" name="Freeform 606"/>
            <p:cNvSpPr/>
            <p:nvPr/>
          </p:nvSpPr>
          <p:spPr bwMode="auto">
            <a:xfrm>
              <a:off x="5356226" y="2198688"/>
              <a:ext cx="147638" cy="49213"/>
            </a:xfrm>
            <a:custGeom>
              <a:avLst/>
              <a:gdLst/>
              <a:ahLst/>
              <a:cxnLst>
                <a:cxn ang="0">
                  <a:pos x="16" y="94"/>
                </a:cxn>
                <a:cxn ang="0">
                  <a:pos x="9" y="93"/>
                </a:cxn>
                <a:cxn ang="0">
                  <a:pos x="2" y="85"/>
                </a:cxn>
                <a:cxn ang="0">
                  <a:pos x="0" y="79"/>
                </a:cxn>
                <a:cxn ang="0">
                  <a:pos x="2" y="68"/>
                </a:cxn>
                <a:cxn ang="0">
                  <a:pos x="6" y="62"/>
                </a:cxn>
                <a:cxn ang="0">
                  <a:pos x="13" y="59"/>
                </a:cxn>
                <a:cxn ang="0">
                  <a:pos x="18" y="57"/>
                </a:cxn>
                <a:cxn ang="0">
                  <a:pos x="31" y="46"/>
                </a:cxn>
                <a:cxn ang="0">
                  <a:pos x="38" y="41"/>
                </a:cxn>
                <a:cxn ang="0">
                  <a:pos x="46" y="36"/>
                </a:cxn>
                <a:cxn ang="0">
                  <a:pos x="60" y="28"/>
                </a:cxn>
                <a:cxn ang="0">
                  <a:pos x="77" y="20"/>
                </a:cxn>
                <a:cxn ang="0">
                  <a:pos x="115" y="7"/>
                </a:cxn>
                <a:cxn ang="0">
                  <a:pos x="134" y="2"/>
                </a:cxn>
                <a:cxn ang="0">
                  <a:pos x="154" y="0"/>
                </a:cxn>
                <a:cxn ang="0">
                  <a:pos x="173" y="2"/>
                </a:cxn>
                <a:cxn ang="0">
                  <a:pos x="208" y="9"/>
                </a:cxn>
                <a:cxn ang="0">
                  <a:pos x="240" y="24"/>
                </a:cxn>
                <a:cxn ang="0">
                  <a:pos x="266" y="45"/>
                </a:cxn>
                <a:cxn ang="0">
                  <a:pos x="276" y="58"/>
                </a:cxn>
                <a:cxn ang="0">
                  <a:pos x="279" y="67"/>
                </a:cxn>
                <a:cxn ang="0">
                  <a:pos x="278" y="74"/>
                </a:cxn>
                <a:cxn ang="0">
                  <a:pos x="275" y="78"/>
                </a:cxn>
                <a:cxn ang="0">
                  <a:pos x="266" y="83"/>
                </a:cxn>
                <a:cxn ang="0">
                  <a:pos x="259" y="84"/>
                </a:cxn>
                <a:cxn ang="0">
                  <a:pos x="256" y="83"/>
                </a:cxn>
                <a:cxn ang="0">
                  <a:pos x="248" y="80"/>
                </a:cxn>
                <a:cxn ang="0">
                  <a:pos x="245" y="76"/>
                </a:cxn>
                <a:cxn ang="0">
                  <a:pos x="230" y="59"/>
                </a:cxn>
                <a:cxn ang="0">
                  <a:pos x="210" y="47"/>
                </a:cxn>
                <a:cxn ang="0">
                  <a:pos x="186" y="40"/>
                </a:cxn>
                <a:cxn ang="0">
                  <a:pos x="160" y="37"/>
                </a:cxn>
                <a:cxn ang="0">
                  <a:pos x="150" y="37"/>
                </a:cxn>
                <a:cxn ang="0">
                  <a:pos x="121" y="42"/>
                </a:cxn>
                <a:cxn ang="0">
                  <a:pos x="94" y="51"/>
                </a:cxn>
                <a:cxn ang="0">
                  <a:pos x="86" y="56"/>
                </a:cxn>
                <a:cxn ang="0">
                  <a:pos x="62" y="71"/>
                </a:cxn>
                <a:cxn ang="0">
                  <a:pos x="43" y="84"/>
                </a:cxn>
                <a:cxn ang="0">
                  <a:pos x="22" y="94"/>
                </a:cxn>
                <a:cxn ang="0">
                  <a:pos x="16" y="94"/>
                </a:cxn>
              </a:cxnLst>
              <a:rect l="0" t="0" r="r" b="b"/>
              <a:pathLst>
                <a:path w="279" h="94">
                  <a:moveTo>
                    <a:pt x="16" y="94"/>
                  </a:moveTo>
                  <a:lnTo>
                    <a:pt x="16" y="94"/>
                  </a:lnTo>
                  <a:lnTo>
                    <a:pt x="13" y="94"/>
                  </a:lnTo>
                  <a:lnTo>
                    <a:pt x="9" y="93"/>
                  </a:lnTo>
                  <a:lnTo>
                    <a:pt x="5" y="90"/>
                  </a:lnTo>
                  <a:lnTo>
                    <a:pt x="2" y="8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3" y="66"/>
                  </a:lnTo>
                  <a:lnTo>
                    <a:pt x="6" y="62"/>
                  </a:lnTo>
                  <a:lnTo>
                    <a:pt x="8" y="60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8" y="57"/>
                  </a:lnTo>
                  <a:lnTo>
                    <a:pt x="22" y="54"/>
                  </a:lnTo>
                  <a:lnTo>
                    <a:pt x="31" y="46"/>
                  </a:lnTo>
                  <a:lnTo>
                    <a:pt x="31" y="46"/>
                  </a:lnTo>
                  <a:lnTo>
                    <a:pt x="38" y="41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77" y="20"/>
                  </a:lnTo>
                  <a:lnTo>
                    <a:pt x="77" y="20"/>
                  </a:lnTo>
                  <a:lnTo>
                    <a:pt x="95" y="13"/>
                  </a:lnTo>
                  <a:lnTo>
                    <a:pt x="115" y="7"/>
                  </a:lnTo>
                  <a:lnTo>
                    <a:pt x="124" y="4"/>
                  </a:lnTo>
                  <a:lnTo>
                    <a:pt x="134" y="2"/>
                  </a:lnTo>
                  <a:lnTo>
                    <a:pt x="144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73" y="2"/>
                  </a:lnTo>
                  <a:lnTo>
                    <a:pt x="191" y="5"/>
                  </a:lnTo>
                  <a:lnTo>
                    <a:pt x="208" y="9"/>
                  </a:lnTo>
                  <a:lnTo>
                    <a:pt x="224" y="16"/>
                  </a:lnTo>
                  <a:lnTo>
                    <a:pt x="240" y="24"/>
                  </a:lnTo>
                  <a:lnTo>
                    <a:pt x="253" y="34"/>
                  </a:lnTo>
                  <a:lnTo>
                    <a:pt x="266" y="45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8" y="62"/>
                  </a:lnTo>
                  <a:lnTo>
                    <a:pt x="279" y="67"/>
                  </a:lnTo>
                  <a:lnTo>
                    <a:pt x="279" y="70"/>
                  </a:lnTo>
                  <a:lnTo>
                    <a:pt x="278" y="74"/>
                  </a:lnTo>
                  <a:lnTo>
                    <a:pt x="278" y="74"/>
                  </a:lnTo>
                  <a:lnTo>
                    <a:pt x="275" y="78"/>
                  </a:lnTo>
                  <a:lnTo>
                    <a:pt x="271" y="81"/>
                  </a:lnTo>
                  <a:lnTo>
                    <a:pt x="266" y="83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9" y="84"/>
                  </a:lnTo>
                  <a:lnTo>
                    <a:pt x="256" y="83"/>
                  </a:lnTo>
                  <a:lnTo>
                    <a:pt x="252" y="82"/>
                  </a:lnTo>
                  <a:lnTo>
                    <a:pt x="248" y="80"/>
                  </a:lnTo>
                  <a:lnTo>
                    <a:pt x="245" y="76"/>
                  </a:lnTo>
                  <a:lnTo>
                    <a:pt x="245" y="76"/>
                  </a:lnTo>
                  <a:lnTo>
                    <a:pt x="238" y="67"/>
                  </a:lnTo>
                  <a:lnTo>
                    <a:pt x="230" y="59"/>
                  </a:lnTo>
                  <a:lnTo>
                    <a:pt x="220" y="52"/>
                  </a:lnTo>
                  <a:lnTo>
                    <a:pt x="210" y="47"/>
                  </a:lnTo>
                  <a:lnTo>
                    <a:pt x="199" y="43"/>
                  </a:lnTo>
                  <a:lnTo>
                    <a:pt x="186" y="40"/>
                  </a:lnTo>
                  <a:lnTo>
                    <a:pt x="174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50" y="37"/>
                  </a:lnTo>
                  <a:lnTo>
                    <a:pt x="141" y="38"/>
                  </a:lnTo>
                  <a:lnTo>
                    <a:pt x="121" y="42"/>
                  </a:lnTo>
                  <a:lnTo>
                    <a:pt x="102" y="48"/>
                  </a:lnTo>
                  <a:lnTo>
                    <a:pt x="94" y="51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74" y="64"/>
                  </a:lnTo>
                  <a:lnTo>
                    <a:pt x="62" y="71"/>
                  </a:lnTo>
                  <a:lnTo>
                    <a:pt x="62" y="71"/>
                  </a:lnTo>
                  <a:lnTo>
                    <a:pt x="43" y="84"/>
                  </a:lnTo>
                  <a:lnTo>
                    <a:pt x="32" y="90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16" y="94"/>
                  </a:lnTo>
                  <a:lnTo>
                    <a:pt x="16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7" name="组合 966"/>
          <p:cNvGrpSpPr/>
          <p:nvPr/>
        </p:nvGrpSpPr>
        <p:grpSpPr>
          <a:xfrm>
            <a:off x="2127730" y="5118153"/>
            <a:ext cx="1007535" cy="838201"/>
            <a:chOff x="2163763" y="4130675"/>
            <a:chExt cx="755651" cy="628651"/>
          </a:xfrm>
          <a:solidFill>
            <a:srgbClr val="1043AB"/>
          </a:solidFill>
        </p:grpSpPr>
        <p:sp>
          <p:nvSpPr>
            <p:cNvPr id="16992" name="Freeform 608"/>
            <p:cNvSpPr/>
            <p:nvPr/>
          </p:nvSpPr>
          <p:spPr bwMode="auto">
            <a:xfrm>
              <a:off x="2178051" y="4143375"/>
              <a:ext cx="104775" cy="100013"/>
            </a:xfrm>
            <a:custGeom>
              <a:avLst/>
              <a:gdLst/>
              <a:ahLst/>
              <a:cxnLst>
                <a:cxn ang="0">
                  <a:pos x="192" y="1"/>
                </a:cxn>
                <a:cxn ang="0">
                  <a:pos x="192" y="1"/>
                </a:cxn>
                <a:cxn ang="0">
                  <a:pos x="180" y="11"/>
                </a:cxn>
                <a:cxn ang="0">
                  <a:pos x="167" y="21"/>
                </a:cxn>
                <a:cxn ang="0">
                  <a:pos x="144" y="43"/>
                </a:cxn>
                <a:cxn ang="0">
                  <a:pos x="123" y="66"/>
                </a:cxn>
                <a:cxn ang="0">
                  <a:pos x="110" y="77"/>
                </a:cxn>
                <a:cxn ang="0">
                  <a:pos x="99" y="87"/>
                </a:cxn>
                <a:cxn ang="0">
                  <a:pos x="99" y="87"/>
                </a:cxn>
                <a:cxn ang="0">
                  <a:pos x="73" y="110"/>
                </a:cxn>
                <a:cxn ang="0">
                  <a:pos x="48" y="133"/>
                </a:cxn>
                <a:cxn ang="0">
                  <a:pos x="1" y="181"/>
                </a:cxn>
                <a:cxn ang="0">
                  <a:pos x="1" y="181"/>
                </a:cxn>
                <a:cxn ang="0">
                  <a:pos x="0" y="184"/>
                </a:cxn>
                <a:cxn ang="0">
                  <a:pos x="0" y="187"/>
                </a:cxn>
                <a:cxn ang="0">
                  <a:pos x="2" y="189"/>
                </a:cxn>
                <a:cxn ang="0">
                  <a:pos x="5" y="190"/>
                </a:cxn>
                <a:cxn ang="0">
                  <a:pos x="9" y="190"/>
                </a:cxn>
                <a:cxn ang="0">
                  <a:pos x="9" y="190"/>
                </a:cxn>
                <a:cxn ang="0">
                  <a:pos x="12" y="189"/>
                </a:cxn>
                <a:cxn ang="0">
                  <a:pos x="13" y="188"/>
                </a:cxn>
                <a:cxn ang="0">
                  <a:pos x="14" y="185"/>
                </a:cxn>
                <a:cxn ang="0">
                  <a:pos x="13" y="183"/>
                </a:cxn>
                <a:cxn ang="0">
                  <a:pos x="13" y="183"/>
                </a:cxn>
                <a:cxn ang="0">
                  <a:pos x="56" y="141"/>
                </a:cxn>
                <a:cxn ang="0">
                  <a:pos x="99" y="100"/>
                </a:cxn>
                <a:cxn ang="0">
                  <a:pos x="99" y="100"/>
                </a:cxn>
                <a:cxn ang="0">
                  <a:pos x="123" y="77"/>
                </a:cxn>
                <a:cxn ang="0">
                  <a:pos x="147" y="53"/>
                </a:cxn>
                <a:cxn ang="0">
                  <a:pos x="171" y="30"/>
                </a:cxn>
                <a:cxn ang="0">
                  <a:pos x="184" y="19"/>
                </a:cxn>
                <a:cxn ang="0">
                  <a:pos x="197" y="9"/>
                </a:cxn>
                <a:cxn ang="0">
                  <a:pos x="197" y="9"/>
                </a:cxn>
                <a:cxn ang="0">
                  <a:pos x="198" y="7"/>
                </a:cxn>
                <a:cxn ang="0">
                  <a:pos x="199" y="6"/>
                </a:cxn>
                <a:cxn ang="0">
                  <a:pos x="198" y="2"/>
                </a:cxn>
                <a:cxn ang="0">
                  <a:pos x="197" y="1"/>
                </a:cxn>
                <a:cxn ang="0">
                  <a:pos x="195" y="0"/>
                </a:cxn>
                <a:cxn ang="0">
                  <a:pos x="194" y="0"/>
                </a:cxn>
                <a:cxn ang="0">
                  <a:pos x="192" y="1"/>
                </a:cxn>
                <a:cxn ang="0">
                  <a:pos x="192" y="1"/>
                </a:cxn>
              </a:cxnLst>
              <a:rect l="0" t="0" r="r" b="b"/>
              <a:pathLst>
                <a:path w="199" h="190">
                  <a:moveTo>
                    <a:pt x="192" y="1"/>
                  </a:moveTo>
                  <a:lnTo>
                    <a:pt x="192" y="1"/>
                  </a:lnTo>
                  <a:lnTo>
                    <a:pt x="180" y="11"/>
                  </a:lnTo>
                  <a:lnTo>
                    <a:pt x="167" y="21"/>
                  </a:lnTo>
                  <a:lnTo>
                    <a:pt x="144" y="43"/>
                  </a:lnTo>
                  <a:lnTo>
                    <a:pt x="123" y="66"/>
                  </a:lnTo>
                  <a:lnTo>
                    <a:pt x="110" y="77"/>
                  </a:lnTo>
                  <a:lnTo>
                    <a:pt x="99" y="87"/>
                  </a:lnTo>
                  <a:lnTo>
                    <a:pt x="99" y="87"/>
                  </a:lnTo>
                  <a:lnTo>
                    <a:pt x="73" y="110"/>
                  </a:lnTo>
                  <a:lnTo>
                    <a:pt x="48" y="133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4"/>
                  </a:lnTo>
                  <a:lnTo>
                    <a:pt x="0" y="187"/>
                  </a:lnTo>
                  <a:lnTo>
                    <a:pt x="2" y="189"/>
                  </a:lnTo>
                  <a:lnTo>
                    <a:pt x="5" y="190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12" y="189"/>
                  </a:lnTo>
                  <a:lnTo>
                    <a:pt x="13" y="188"/>
                  </a:lnTo>
                  <a:lnTo>
                    <a:pt x="14" y="185"/>
                  </a:lnTo>
                  <a:lnTo>
                    <a:pt x="13" y="183"/>
                  </a:lnTo>
                  <a:lnTo>
                    <a:pt x="13" y="183"/>
                  </a:lnTo>
                  <a:lnTo>
                    <a:pt x="56" y="141"/>
                  </a:lnTo>
                  <a:lnTo>
                    <a:pt x="99" y="100"/>
                  </a:lnTo>
                  <a:lnTo>
                    <a:pt x="99" y="100"/>
                  </a:lnTo>
                  <a:lnTo>
                    <a:pt x="123" y="77"/>
                  </a:lnTo>
                  <a:lnTo>
                    <a:pt x="147" y="53"/>
                  </a:lnTo>
                  <a:lnTo>
                    <a:pt x="171" y="30"/>
                  </a:lnTo>
                  <a:lnTo>
                    <a:pt x="184" y="19"/>
                  </a:lnTo>
                  <a:lnTo>
                    <a:pt x="197" y="9"/>
                  </a:lnTo>
                  <a:lnTo>
                    <a:pt x="197" y="9"/>
                  </a:lnTo>
                  <a:lnTo>
                    <a:pt x="198" y="7"/>
                  </a:lnTo>
                  <a:lnTo>
                    <a:pt x="199" y="6"/>
                  </a:lnTo>
                  <a:lnTo>
                    <a:pt x="198" y="2"/>
                  </a:lnTo>
                  <a:lnTo>
                    <a:pt x="197" y="1"/>
                  </a:lnTo>
                  <a:lnTo>
                    <a:pt x="195" y="0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3" name="Freeform 609"/>
            <p:cNvSpPr/>
            <p:nvPr/>
          </p:nvSpPr>
          <p:spPr bwMode="auto">
            <a:xfrm>
              <a:off x="2170113" y="4137025"/>
              <a:ext cx="147638" cy="149225"/>
            </a:xfrm>
            <a:custGeom>
              <a:avLst/>
              <a:gdLst/>
              <a:ahLst/>
              <a:cxnLst>
                <a:cxn ang="0">
                  <a:pos x="272" y="1"/>
                </a:cxn>
                <a:cxn ang="0">
                  <a:pos x="272" y="1"/>
                </a:cxn>
                <a:cxn ang="0">
                  <a:pos x="257" y="19"/>
                </a:cxn>
                <a:cxn ang="0">
                  <a:pos x="242" y="38"/>
                </a:cxn>
                <a:cxn ang="0">
                  <a:pos x="228" y="56"/>
                </a:cxn>
                <a:cxn ang="0">
                  <a:pos x="212" y="74"/>
                </a:cxn>
                <a:cxn ang="0">
                  <a:pos x="212" y="74"/>
                </a:cxn>
                <a:cxn ang="0">
                  <a:pos x="196" y="90"/>
                </a:cxn>
                <a:cxn ang="0">
                  <a:pos x="179" y="106"/>
                </a:cxn>
                <a:cxn ang="0">
                  <a:pos x="145" y="139"/>
                </a:cxn>
                <a:cxn ang="0">
                  <a:pos x="145" y="139"/>
                </a:cxn>
                <a:cxn ang="0">
                  <a:pos x="77" y="203"/>
                </a:cxn>
                <a:cxn ang="0">
                  <a:pos x="8" y="267"/>
                </a:cxn>
                <a:cxn ang="0">
                  <a:pos x="8" y="267"/>
                </a:cxn>
                <a:cxn ang="0">
                  <a:pos x="7" y="268"/>
                </a:cxn>
                <a:cxn ang="0">
                  <a:pos x="7" y="268"/>
                </a:cxn>
                <a:cxn ang="0">
                  <a:pos x="2" y="272"/>
                </a:cxn>
                <a:cxn ang="0">
                  <a:pos x="2" y="272"/>
                </a:cxn>
                <a:cxn ang="0">
                  <a:pos x="1" y="273"/>
                </a:cxn>
                <a:cxn ang="0">
                  <a:pos x="0" y="275"/>
                </a:cxn>
                <a:cxn ang="0">
                  <a:pos x="1" y="277"/>
                </a:cxn>
                <a:cxn ang="0">
                  <a:pos x="3" y="279"/>
                </a:cxn>
                <a:cxn ang="0">
                  <a:pos x="7" y="280"/>
                </a:cxn>
                <a:cxn ang="0">
                  <a:pos x="7" y="280"/>
                </a:cxn>
                <a:cxn ang="0">
                  <a:pos x="10" y="279"/>
                </a:cxn>
                <a:cxn ang="0">
                  <a:pos x="12" y="278"/>
                </a:cxn>
                <a:cxn ang="0">
                  <a:pos x="14" y="274"/>
                </a:cxn>
                <a:cxn ang="0">
                  <a:pos x="14" y="274"/>
                </a:cxn>
                <a:cxn ang="0">
                  <a:pos x="84" y="210"/>
                </a:cxn>
                <a:cxn ang="0">
                  <a:pos x="118" y="178"/>
                </a:cxn>
                <a:cxn ang="0">
                  <a:pos x="152" y="145"/>
                </a:cxn>
                <a:cxn ang="0">
                  <a:pos x="152" y="145"/>
                </a:cxn>
                <a:cxn ang="0">
                  <a:pos x="185" y="113"/>
                </a:cxn>
                <a:cxn ang="0">
                  <a:pos x="218" y="80"/>
                </a:cxn>
                <a:cxn ang="0">
                  <a:pos x="218" y="80"/>
                </a:cxn>
                <a:cxn ang="0">
                  <a:pos x="234" y="62"/>
                </a:cxn>
                <a:cxn ang="0">
                  <a:pos x="249" y="45"/>
                </a:cxn>
                <a:cxn ang="0">
                  <a:pos x="264" y="26"/>
                </a:cxn>
                <a:cxn ang="0">
                  <a:pos x="279" y="9"/>
                </a:cxn>
                <a:cxn ang="0">
                  <a:pos x="279" y="9"/>
                </a:cxn>
                <a:cxn ang="0">
                  <a:pos x="280" y="7"/>
                </a:cxn>
                <a:cxn ang="0">
                  <a:pos x="280" y="5"/>
                </a:cxn>
                <a:cxn ang="0">
                  <a:pos x="280" y="3"/>
                </a:cxn>
                <a:cxn ang="0">
                  <a:pos x="279" y="1"/>
                </a:cxn>
                <a:cxn ang="0">
                  <a:pos x="277" y="0"/>
                </a:cxn>
                <a:cxn ang="0">
                  <a:pos x="276" y="0"/>
                </a:cxn>
                <a:cxn ang="0">
                  <a:pos x="274" y="0"/>
                </a:cxn>
                <a:cxn ang="0">
                  <a:pos x="272" y="1"/>
                </a:cxn>
                <a:cxn ang="0">
                  <a:pos x="272" y="1"/>
                </a:cxn>
              </a:cxnLst>
              <a:rect l="0" t="0" r="r" b="b"/>
              <a:pathLst>
                <a:path w="280" h="280">
                  <a:moveTo>
                    <a:pt x="272" y="1"/>
                  </a:moveTo>
                  <a:lnTo>
                    <a:pt x="272" y="1"/>
                  </a:lnTo>
                  <a:lnTo>
                    <a:pt x="257" y="19"/>
                  </a:lnTo>
                  <a:lnTo>
                    <a:pt x="242" y="38"/>
                  </a:lnTo>
                  <a:lnTo>
                    <a:pt x="228" y="56"/>
                  </a:lnTo>
                  <a:lnTo>
                    <a:pt x="212" y="74"/>
                  </a:lnTo>
                  <a:lnTo>
                    <a:pt x="212" y="74"/>
                  </a:lnTo>
                  <a:lnTo>
                    <a:pt x="196" y="90"/>
                  </a:lnTo>
                  <a:lnTo>
                    <a:pt x="179" y="106"/>
                  </a:lnTo>
                  <a:lnTo>
                    <a:pt x="145" y="139"/>
                  </a:lnTo>
                  <a:lnTo>
                    <a:pt x="145" y="139"/>
                  </a:lnTo>
                  <a:lnTo>
                    <a:pt x="77" y="203"/>
                  </a:lnTo>
                  <a:lnTo>
                    <a:pt x="8" y="267"/>
                  </a:lnTo>
                  <a:lnTo>
                    <a:pt x="8" y="267"/>
                  </a:lnTo>
                  <a:lnTo>
                    <a:pt x="7" y="268"/>
                  </a:lnTo>
                  <a:lnTo>
                    <a:pt x="7" y="268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1" y="273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3" y="279"/>
                  </a:lnTo>
                  <a:lnTo>
                    <a:pt x="7" y="280"/>
                  </a:lnTo>
                  <a:lnTo>
                    <a:pt x="7" y="280"/>
                  </a:lnTo>
                  <a:lnTo>
                    <a:pt x="10" y="279"/>
                  </a:lnTo>
                  <a:lnTo>
                    <a:pt x="12" y="278"/>
                  </a:lnTo>
                  <a:lnTo>
                    <a:pt x="14" y="274"/>
                  </a:lnTo>
                  <a:lnTo>
                    <a:pt x="14" y="274"/>
                  </a:lnTo>
                  <a:lnTo>
                    <a:pt x="84" y="210"/>
                  </a:lnTo>
                  <a:lnTo>
                    <a:pt x="118" y="178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85" y="113"/>
                  </a:lnTo>
                  <a:lnTo>
                    <a:pt x="218" y="80"/>
                  </a:lnTo>
                  <a:lnTo>
                    <a:pt x="218" y="80"/>
                  </a:lnTo>
                  <a:lnTo>
                    <a:pt x="234" y="62"/>
                  </a:lnTo>
                  <a:lnTo>
                    <a:pt x="249" y="45"/>
                  </a:lnTo>
                  <a:lnTo>
                    <a:pt x="264" y="26"/>
                  </a:lnTo>
                  <a:lnTo>
                    <a:pt x="279" y="9"/>
                  </a:lnTo>
                  <a:lnTo>
                    <a:pt x="279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0" y="3"/>
                  </a:lnTo>
                  <a:lnTo>
                    <a:pt x="279" y="1"/>
                  </a:lnTo>
                  <a:lnTo>
                    <a:pt x="277" y="0"/>
                  </a:lnTo>
                  <a:lnTo>
                    <a:pt x="276" y="0"/>
                  </a:lnTo>
                  <a:lnTo>
                    <a:pt x="274" y="0"/>
                  </a:lnTo>
                  <a:lnTo>
                    <a:pt x="272" y="1"/>
                  </a:lnTo>
                  <a:lnTo>
                    <a:pt x="2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4" name="Freeform 610"/>
            <p:cNvSpPr/>
            <p:nvPr/>
          </p:nvSpPr>
          <p:spPr bwMode="auto">
            <a:xfrm>
              <a:off x="2198688" y="4140200"/>
              <a:ext cx="157163" cy="176213"/>
            </a:xfrm>
            <a:custGeom>
              <a:avLst/>
              <a:gdLst/>
              <a:ahLst/>
              <a:cxnLst>
                <a:cxn ang="0">
                  <a:pos x="290" y="1"/>
                </a:cxn>
                <a:cxn ang="0">
                  <a:pos x="290" y="1"/>
                </a:cxn>
                <a:cxn ang="0">
                  <a:pos x="199" y="101"/>
                </a:cxn>
                <a:cxn ang="0">
                  <a:pos x="154" y="149"/>
                </a:cxn>
                <a:cxn ang="0">
                  <a:pos x="107" y="199"/>
                </a:cxn>
                <a:cxn ang="0">
                  <a:pos x="107" y="199"/>
                </a:cxn>
                <a:cxn ang="0">
                  <a:pos x="88" y="220"/>
                </a:cxn>
                <a:cxn ang="0">
                  <a:pos x="69" y="240"/>
                </a:cxn>
                <a:cxn ang="0">
                  <a:pos x="51" y="262"/>
                </a:cxn>
                <a:cxn ang="0">
                  <a:pos x="31" y="284"/>
                </a:cxn>
                <a:cxn ang="0">
                  <a:pos x="31" y="284"/>
                </a:cxn>
                <a:cxn ang="0">
                  <a:pos x="13" y="302"/>
                </a:cxn>
                <a:cxn ang="0">
                  <a:pos x="5" y="314"/>
                </a:cxn>
                <a:cxn ang="0">
                  <a:pos x="2" y="319"/>
                </a:cxn>
                <a:cxn ang="0">
                  <a:pos x="0" y="325"/>
                </a:cxn>
                <a:cxn ang="0">
                  <a:pos x="0" y="325"/>
                </a:cxn>
                <a:cxn ang="0">
                  <a:pos x="0" y="327"/>
                </a:cxn>
                <a:cxn ang="0">
                  <a:pos x="1" y="329"/>
                </a:cxn>
                <a:cxn ang="0">
                  <a:pos x="1" y="329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3" y="331"/>
                </a:cxn>
                <a:cxn ang="0">
                  <a:pos x="5" y="331"/>
                </a:cxn>
                <a:cxn ang="0">
                  <a:pos x="6" y="330"/>
                </a:cxn>
                <a:cxn ang="0">
                  <a:pos x="8" y="329"/>
                </a:cxn>
                <a:cxn ang="0">
                  <a:pos x="9" y="328"/>
                </a:cxn>
                <a:cxn ang="0">
                  <a:pos x="9" y="326"/>
                </a:cxn>
                <a:cxn ang="0">
                  <a:pos x="9" y="325"/>
                </a:cxn>
                <a:cxn ang="0">
                  <a:pos x="8" y="323"/>
                </a:cxn>
                <a:cxn ang="0">
                  <a:pos x="8" y="323"/>
                </a:cxn>
                <a:cxn ang="0">
                  <a:pos x="9" y="323"/>
                </a:cxn>
                <a:cxn ang="0">
                  <a:pos x="11" y="322"/>
                </a:cxn>
                <a:cxn ang="0">
                  <a:pos x="18" y="316"/>
                </a:cxn>
                <a:cxn ang="0">
                  <a:pos x="27" y="302"/>
                </a:cxn>
                <a:cxn ang="0">
                  <a:pos x="27" y="302"/>
                </a:cxn>
                <a:cxn ang="0">
                  <a:pos x="47" y="281"/>
                </a:cxn>
                <a:cxn ang="0">
                  <a:pos x="47" y="281"/>
                </a:cxn>
                <a:cxn ang="0">
                  <a:pos x="65" y="258"/>
                </a:cxn>
                <a:cxn ang="0">
                  <a:pos x="85" y="236"/>
                </a:cxn>
                <a:cxn ang="0">
                  <a:pos x="126" y="193"/>
                </a:cxn>
                <a:cxn ang="0">
                  <a:pos x="126" y="193"/>
                </a:cxn>
                <a:cxn ang="0">
                  <a:pos x="169" y="147"/>
                </a:cxn>
                <a:cxn ang="0">
                  <a:pos x="213" y="101"/>
                </a:cxn>
                <a:cxn ang="0">
                  <a:pos x="298" y="7"/>
                </a:cxn>
                <a:cxn ang="0">
                  <a:pos x="298" y="7"/>
                </a:cxn>
                <a:cxn ang="0">
                  <a:pos x="299" y="6"/>
                </a:cxn>
                <a:cxn ang="0">
                  <a:pos x="299" y="4"/>
                </a:cxn>
                <a:cxn ang="0">
                  <a:pos x="298" y="2"/>
                </a:cxn>
                <a:cxn ang="0">
                  <a:pos x="297" y="1"/>
                </a:cxn>
                <a:cxn ang="0">
                  <a:pos x="295" y="0"/>
                </a:cxn>
                <a:cxn ang="0">
                  <a:pos x="293" y="0"/>
                </a:cxn>
                <a:cxn ang="0">
                  <a:pos x="292" y="0"/>
                </a:cxn>
                <a:cxn ang="0">
                  <a:pos x="290" y="1"/>
                </a:cxn>
                <a:cxn ang="0">
                  <a:pos x="290" y="1"/>
                </a:cxn>
              </a:cxnLst>
              <a:rect l="0" t="0" r="r" b="b"/>
              <a:pathLst>
                <a:path w="299" h="331">
                  <a:moveTo>
                    <a:pt x="290" y="1"/>
                  </a:moveTo>
                  <a:lnTo>
                    <a:pt x="290" y="1"/>
                  </a:lnTo>
                  <a:lnTo>
                    <a:pt x="199" y="101"/>
                  </a:lnTo>
                  <a:lnTo>
                    <a:pt x="154" y="149"/>
                  </a:lnTo>
                  <a:lnTo>
                    <a:pt x="107" y="199"/>
                  </a:lnTo>
                  <a:lnTo>
                    <a:pt x="107" y="199"/>
                  </a:lnTo>
                  <a:lnTo>
                    <a:pt x="88" y="220"/>
                  </a:lnTo>
                  <a:lnTo>
                    <a:pt x="69" y="240"/>
                  </a:lnTo>
                  <a:lnTo>
                    <a:pt x="51" y="262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13" y="302"/>
                  </a:lnTo>
                  <a:lnTo>
                    <a:pt x="5" y="314"/>
                  </a:lnTo>
                  <a:lnTo>
                    <a:pt x="2" y="319"/>
                  </a:lnTo>
                  <a:lnTo>
                    <a:pt x="0" y="325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3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9" y="326"/>
                  </a:lnTo>
                  <a:lnTo>
                    <a:pt x="9" y="325"/>
                  </a:lnTo>
                  <a:lnTo>
                    <a:pt x="8" y="323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1" y="322"/>
                  </a:lnTo>
                  <a:lnTo>
                    <a:pt x="18" y="316"/>
                  </a:lnTo>
                  <a:lnTo>
                    <a:pt x="27" y="302"/>
                  </a:lnTo>
                  <a:lnTo>
                    <a:pt x="27" y="302"/>
                  </a:lnTo>
                  <a:lnTo>
                    <a:pt x="47" y="281"/>
                  </a:lnTo>
                  <a:lnTo>
                    <a:pt x="47" y="281"/>
                  </a:lnTo>
                  <a:lnTo>
                    <a:pt x="65" y="258"/>
                  </a:lnTo>
                  <a:lnTo>
                    <a:pt x="85" y="236"/>
                  </a:lnTo>
                  <a:lnTo>
                    <a:pt x="126" y="193"/>
                  </a:lnTo>
                  <a:lnTo>
                    <a:pt x="126" y="193"/>
                  </a:lnTo>
                  <a:lnTo>
                    <a:pt x="169" y="147"/>
                  </a:lnTo>
                  <a:lnTo>
                    <a:pt x="213" y="101"/>
                  </a:lnTo>
                  <a:lnTo>
                    <a:pt x="298" y="7"/>
                  </a:lnTo>
                  <a:lnTo>
                    <a:pt x="298" y="7"/>
                  </a:lnTo>
                  <a:lnTo>
                    <a:pt x="299" y="6"/>
                  </a:lnTo>
                  <a:lnTo>
                    <a:pt x="299" y="4"/>
                  </a:lnTo>
                  <a:lnTo>
                    <a:pt x="298" y="2"/>
                  </a:lnTo>
                  <a:lnTo>
                    <a:pt x="297" y="1"/>
                  </a:lnTo>
                  <a:lnTo>
                    <a:pt x="295" y="0"/>
                  </a:lnTo>
                  <a:lnTo>
                    <a:pt x="293" y="0"/>
                  </a:lnTo>
                  <a:lnTo>
                    <a:pt x="292" y="0"/>
                  </a:lnTo>
                  <a:lnTo>
                    <a:pt x="290" y="1"/>
                  </a:lnTo>
                  <a:lnTo>
                    <a:pt x="29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5" name="Freeform 611"/>
            <p:cNvSpPr/>
            <p:nvPr/>
          </p:nvSpPr>
          <p:spPr bwMode="auto">
            <a:xfrm>
              <a:off x="2165351" y="4157663"/>
              <a:ext cx="220663" cy="220663"/>
            </a:xfrm>
            <a:custGeom>
              <a:avLst/>
              <a:gdLst/>
              <a:ahLst/>
              <a:cxnLst>
                <a:cxn ang="0">
                  <a:pos x="410" y="0"/>
                </a:cxn>
                <a:cxn ang="0">
                  <a:pos x="386" y="17"/>
                </a:cxn>
                <a:cxn ang="0">
                  <a:pos x="365" y="40"/>
                </a:cxn>
                <a:cxn ang="0">
                  <a:pos x="336" y="76"/>
                </a:cxn>
                <a:cxn ang="0">
                  <a:pos x="325" y="87"/>
                </a:cxn>
                <a:cxn ang="0">
                  <a:pos x="299" y="115"/>
                </a:cxn>
                <a:cxn ang="0">
                  <a:pos x="240" y="167"/>
                </a:cxn>
                <a:cxn ang="0">
                  <a:pos x="212" y="194"/>
                </a:cxn>
                <a:cxn ang="0">
                  <a:pos x="153" y="253"/>
                </a:cxn>
                <a:cxn ang="0">
                  <a:pos x="95" y="312"/>
                </a:cxn>
                <a:cxn ang="0">
                  <a:pos x="42" y="363"/>
                </a:cxn>
                <a:cxn ang="0">
                  <a:pos x="20" y="385"/>
                </a:cxn>
                <a:cxn ang="0">
                  <a:pos x="5" y="402"/>
                </a:cxn>
                <a:cxn ang="0">
                  <a:pos x="1" y="410"/>
                </a:cxn>
                <a:cxn ang="0">
                  <a:pos x="1" y="414"/>
                </a:cxn>
                <a:cxn ang="0">
                  <a:pos x="5" y="417"/>
                </a:cxn>
                <a:cxn ang="0">
                  <a:pos x="10" y="416"/>
                </a:cxn>
                <a:cxn ang="0">
                  <a:pos x="17" y="413"/>
                </a:cxn>
                <a:cxn ang="0">
                  <a:pos x="19" y="409"/>
                </a:cxn>
                <a:cxn ang="0">
                  <a:pos x="19" y="406"/>
                </a:cxn>
                <a:cxn ang="0">
                  <a:pos x="17" y="403"/>
                </a:cxn>
                <a:cxn ang="0">
                  <a:pos x="32" y="386"/>
                </a:cxn>
                <a:cxn ang="0">
                  <a:pos x="49" y="369"/>
                </a:cxn>
                <a:cxn ang="0">
                  <a:pos x="101" y="318"/>
                </a:cxn>
                <a:cxn ang="0">
                  <a:pos x="185" y="235"/>
                </a:cxn>
                <a:cxn ang="0">
                  <a:pos x="212" y="206"/>
                </a:cxn>
                <a:cxn ang="0">
                  <a:pos x="239" y="180"/>
                </a:cxn>
                <a:cxn ang="0">
                  <a:pos x="293" y="131"/>
                </a:cxn>
                <a:cxn ang="0">
                  <a:pos x="321" y="106"/>
                </a:cxn>
                <a:cxn ang="0">
                  <a:pos x="368" y="54"/>
                </a:cxn>
                <a:cxn ang="0">
                  <a:pos x="378" y="41"/>
                </a:cxn>
                <a:cxn ang="0">
                  <a:pos x="395" y="22"/>
                </a:cxn>
                <a:cxn ang="0">
                  <a:pos x="408" y="12"/>
                </a:cxn>
                <a:cxn ang="0">
                  <a:pos x="415" y="8"/>
                </a:cxn>
                <a:cxn ang="0">
                  <a:pos x="417" y="6"/>
                </a:cxn>
                <a:cxn ang="0">
                  <a:pos x="416" y="2"/>
                </a:cxn>
                <a:cxn ang="0">
                  <a:pos x="412" y="0"/>
                </a:cxn>
                <a:cxn ang="0">
                  <a:pos x="410" y="0"/>
                </a:cxn>
              </a:cxnLst>
              <a:rect l="0" t="0" r="r" b="b"/>
              <a:pathLst>
                <a:path w="417" h="417">
                  <a:moveTo>
                    <a:pt x="410" y="0"/>
                  </a:moveTo>
                  <a:lnTo>
                    <a:pt x="410" y="0"/>
                  </a:lnTo>
                  <a:lnTo>
                    <a:pt x="398" y="8"/>
                  </a:lnTo>
                  <a:lnTo>
                    <a:pt x="386" y="17"/>
                  </a:lnTo>
                  <a:lnTo>
                    <a:pt x="375" y="27"/>
                  </a:lnTo>
                  <a:lnTo>
                    <a:pt x="365" y="40"/>
                  </a:lnTo>
                  <a:lnTo>
                    <a:pt x="345" y="65"/>
                  </a:lnTo>
                  <a:lnTo>
                    <a:pt x="336" y="76"/>
                  </a:lnTo>
                  <a:lnTo>
                    <a:pt x="325" y="87"/>
                  </a:lnTo>
                  <a:lnTo>
                    <a:pt x="325" y="87"/>
                  </a:lnTo>
                  <a:lnTo>
                    <a:pt x="312" y="102"/>
                  </a:lnTo>
                  <a:lnTo>
                    <a:pt x="299" y="115"/>
                  </a:lnTo>
                  <a:lnTo>
                    <a:pt x="270" y="141"/>
                  </a:lnTo>
                  <a:lnTo>
                    <a:pt x="240" y="167"/>
                  </a:lnTo>
                  <a:lnTo>
                    <a:pt x="212" y="194"/>
                  </a:lnTo>
                  <a:lnTo>
                    <a:pt x="212" y="194"/>
                  </a:lnTo>
                  <a:lnTo>
                    <a:pt x="182" y="223"/>
                  </a:lnTo>
                  <a:lnTo>
                    <a:pt x="153" y="253"/>
                  </a:lnTo>
                  <a:lnTo>
                    <a:pt x="124" y="28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20" y="385"/>
                  </a:lnTo>
                  <a:lnTo>
                    <a:pt x="9" y="396"/>
                  </a:lnTo>
                  <a:lnTo>
                    <a:pt x="5" y="402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12"/>
                  </a:lnTo>
                  <a:lnTo>
                    <a:pt x="1" y="414"/>
                  </a:lnTo>
                  <a:lnTo>
                    <a:pt x="2" y="416"/>
                  </a:lnTo>
                  <a:lnTo>
                    <a:pt x="5" y="417"/>
                  </a:lnTo>
                  <a:lnTo>
                    <a:pt x="5" y="417"/>
                  </a:lnTo>
                  <a:lnTo>
                    <a:pt x="10" y="416"/>
                  </a:lnTo>
                  <a:lnTo>
                    <a:pt x="14" y="415"/>
                  </a:lnTo>
                  <a:lnTo>
                    <a:pt x="17" y="413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20" y="407"/>
                  </a:lnTo>
                  <a:lnTo>
                    <a:pt x="19" y="406"/>
                  </a:lnTo>
                  <a:lnTo>
                    <a:pt x="17" y="403"/>
                  </a:lnTo>
                  <a:lnTo>
                    <a:pt x="17" y="403"/>
                  </a:lnTo>
                  <a:lnTo>
                    <a:pt x="24" y="394"/>
                  </a:lnTo>
                  <a:lnTo>
                    <a:pt x="32" y="386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101" y="318"/>
                  </a:lnTo>
                  <a:lnTo>
                    <a:pt x="101" y="318"/>
                  </a:lnTo>
                  <a:lnTo>
                    <a:pt x="158" y="263"/>
                  </a:lnTo>
                  <a:lnTo>
                    <a:pt x="185" y="235"/>
                  </a:lnTo>
                  <a:lnTo>
                    <a:pt x="212" y="206"/>
                  </a:lnTo>
                  <a:lnTo>
                    <a:pt x="212" y="206"/>
                  </a:lnTo>
                  <a:lnTo>
                    <a:pt x="225" y="193"/>
                  </a:lnTo>
                  <a:lnTo>
                    <a:pt x="239" y="180"/>
                  </a:lnTo>
                  <a:lnTo>
                    <a:pt x="266" y="156"/>
                  </a:lnTo>
                  <a:lnTo>
                    <a:pt x="293" y="131"/>
                  </a:lnTo>
                  <a:lnTo>
                    <a:pt x="321" y="106"/>
                  </a:lnTo>
                  <a:lnTo>
                    <a:pt x="321" y="106"/>
                  </a:lnTo>
                  <a:lnTo>
                    <a:pt x="345" y="80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78" y="41"/>
                  </a:lnTo>
                  <a:lnTo>
                    <a:pt x="388" y="29"/>
                  </a:lnTo>
                  <a:lnTo>
                    <a:pt x="395" y="22"/>
                  </a:lnTo>
                  <a:lnTo>
                    <a:pt x="401" y="17"/>
                  </a:lnTo>
                  <a:lnTo>
                    <a:pt x="408" y="12"/>
                  </a:lnTo>
                  <a:lnTo>
                    <a:pt x="415" y="8"/>
                  </a:lnTo>
                  <a:lnTo>
                    <a:pt x="415" y="8"/>
                  </a:lnTo>
                  <a:lnTo>
                    <a:pt x="416" y="7"/>
                  </a:lnTo>
                  <a:lnTo>
                    <a:pt x="417" y="6"/>
                  </a:lnTo>
                  <a:lnTo>
                    <a:pt x="417" y="4"/>
                  </a:lnTo>
                  <a:lnTo>
                    <a:pt x="416" y="2"/>
                  </a:lnTo>
                  <a:lnTo>
                    <a:pt x="414" y="0"/>
                  </a:lnTo>
                  <a:lnTo>
                    <a:pt x="412" y="0"/>
                  </a:lnTo>
                  <a:lnTo>
                    <a:pt x="410" y="0"/>
                  </a:lnTo>
                  <a:lnTo>
                    <a:pt x="4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6" name="Freeform 612"/>
            <p:cNvSpPr/>
            <p:nvPr/>
          </p:nvSpPr>
          <p:spPr bwMode="auto">
            <a:xfrm>
              <a:off x="2181226" y="4264025"/>
              <a:ext cx="142875" cy="131763"/>
            </a:xfrm>
            <a:custGeom>
              <a:avLst/>
              <a:gdLst/>
              <a:ahLst/>
              <a:cxnLst>
                <a:cxn ang="0">
                  <a:pos x="262" y="0"/>
                </a:cxn>
                <a:cxn ang="0">
                  <a:pos x="262" y="0"/>
                </a:cxn>
                <a:cxn ang="0">
                  <a:pos x="255" y="5"/>
                </a:cxn>
                <a:cxn ang="0">
                  <a:pos x="248" y="10"/>
                </a:cxn>
                <a:cxn ang="0">
                  <a:pos x="234" y="23"/>
                </a:cxn>
                <a:cxn ang="0">
                  <a:pos x="210" y="49"/>
                </a:cxn>
                <a:cxn ang="0">
                  <a:pos x="210" y="49"/>
                </a:cxn>
                <a:cxn ang="0">
                  <a:pos x="193" y="65"/>
                </a:cxn>
                <a:cxn ang="0">
                  <a:pos x="178" y="83"/>
                </a:cxn>
                <a:cxn ang="0">
                  <a:pos x="162" y="99"/>
                </a:cxn>
                <a:cxn ang="0">
                  <a:pos x="147" y="116"/>
                </a:cxn>
                <a:cxn ang="0">
                  <a:pos x="147" y="116"/>
                </a:cxn>
                <a:cxn ang="0">
                  <a:pos x="112" y="150"/>
                </a:cxn>
                <a:cxn ang="0">
                  <a:pos x="76" y="182"/>
                </a:cxn>
                <a:cxn ang="0">
                  <a:pos x="39" y="212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5"/>
                </a:cxn>
                <a:cxn ang="0">
                  <a:pos x="1" y="249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0"/>
                </a:cxn>
                <a:cxn ang="0">
                  <a:pos x="7" y="250"/>
                </a:cxn>
                <a:cxn ang="0">
                  <a:pos x="11" y="248"/>
                </a:cxn>
                <a:cxn ang="0">
                  <a:pos x="17" y="246"/>
                </a:cxn>
                <a:cxn ang="0">
                  <a:pos x="21" y="244"/>
                </a:cxn>
                <a:cxn ang="0">
                  <a:pos x="26" y="241"/>
                </a:cxn>
                <a:cxn ang="0">
                  <a:pos x="26" y="241"/>
                </a:cxn>
                <a:cxn ang="0">
                  <a:pos x="27" y="240"/>
                </a:cxn>
                <a:cxn ang="0">
                  <a:pos x="28" y="238"/>
                </a:cxn>
                <a:cxn ang="0">
                  <a:pos x="28" y="235"/>
                </a:cxn>
                <a:cxn ang="0">
                  <a:pos x="27" y="234"/>
                </a:cxn>
                <a:cxn ang="0">
                  <a:pos x="27" y="234"/>
                </a:cxn>
                <a:cxn ang="0">
                  <a:pos x="57" y="211"/>
                </a:cxn>
                <a:cxn ang="0">
                  <a:pos x="86" y="186"/>
                </a:cxn>
                <a:cxn ang="0">
                  <a:pos x="114" y="161"/>
                </a:cxn>
                <a:cxn ang="0">
                  <a:pos x="142" y="135"/>
                </a:cxn>
                <a:cxn ang="0">
                  <a:pos x="142" y="135"/>
                </a:cxn>
                <a:cxn ang="0">
                  <a:pos x="174" y="101"/>
                </a:cxn>
                <a:cxn ang="0">
                  <a:pos x="206" y="67"/>
                </a:cxn>
                <a:cxn ang="0">
                  <a:pos x="206" y="67"/>
                </a:cxn>
                <a:cxn ang="0">
                  <a:pos x="220" y="51"/>
                </a:cxn>
                <a:cxn ang="0">
                  <a:pos x="234" y="35"/>
                </a:cxn>
                <a:cxn ang="0">
                  <a:pos x="250" y="21"/>
                </a:cxn>
                <a:cxn ang="0">
                  <a:pos x="258" y="14"/>
                </a:cxn>
                <a:cxn ang="0">
                  <a:pos x="268" y="8"/>
                </a:cxn>
                <a:cxn ang="0">
                  <a:pos x="268" y="8"/>
                </a:cxn>
                <a:cxn ang="0">
                  <a:pos x="270" y="7"/>
                </a:cxn>
                <a:cxn ang="0">
                  <a:pos x="270" y="5"/>
                </a:cxn>
                <a:cxn ang="0">
                  <a:pos x="270" y="4"/>
                </a:cxn>
                <a:cxn ang="0">
                  <a:pos x="270" y="2"/>
                </a:cxn>
                <a:cxn ang="0">
                  <a:pos x="268" y="1"/>
                </a:cxn>
                <a:cxn ang="0">
                  <a:pos x="267" y="0"/>
                </a:cxn>
                <a:cxn ang="0">
                  <a:pos x="264" y="0"/>
                </a:cxn>
                <a:cxn ang="0">
                  <a:pos x="262" y="0"/>
                </a:cxn>
                <a:cxn ang="0">
                  <a:pos x="262" y="0"/>
                </a:cxn>
              </a:cxnLst>
              <a:rect l="0" t="0" r="r" b="b"/>
              <a:pathLst>
                <a:path w="270" h="251">
                  <a:moveTo>
                    <a:pt x="262" y="0"/>
                  </a:moveTo>
                  <a:lnTo>
                    <a:pt x="262" y="0"/>
                  </a:lnTo>
                  <a:lnTo>
                    <a:pt x="255" y="5"/>
                  </a:lnTo>
                  <a:lnTo>
                    <a:pt x="248" y="10"/>
                  </a:lnTo>
                  <a:lnTo>
                    <a:pt x="234" y="23"/>
                  </a:lnTo>
                  <a:lnTo>
                    <a:pt x="210" y="49"/>
                  </a:lnTo>
                  <a:lnTo>
                    <a:pt x="210" y="49"/>
                  </a:lnTo>
                  <a:lnTo>
                    <a:pt x="193" y="65"/>
                  </a:lnTo>
                  <a:lnTo>
                    <a:pt x="178" y="83"/>
                  </a:lnTo>
                  <a:lnTo>
                    <a:pt x="162" y="99"/>
                  </a:lnTo>
                  <a:lnTo>
                    <a:pt x="147" y="116"/>
                  </a:lnTo>
                  <a:lnTo>
                    <a:pt x="147" y="116"/>
                  </a:lnTo>
                  <a:lnTo>
                    <a:pt x="112" y="150"/>
                  </a:lnTo>
                  <a:lnTo>
                    <a:pt x="76" y="182"/>
                  </a:lnTo>
                  <a:lnTo>
                    <a:pt x="39" y="212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5"/>
                  </a:lnTo>
                  <a:lnTo>
                    <a:pt x="1" y="249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0"/>
                  </a:lnTo>
                  <a:lnTo>
                    <a:pt x="7" y="250"/>
                  </a:lnTo>
                  <a:lnTo>
                    <a:pt x="11" y="248"/>
                  </a:lnTo>
                  <a:lnTo>
                    <a:pt x="17" y="246"/>
                  </a:lnTo>
                  <a:lnTo>
                    <a:pt x="21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7" y="240"/>
                  </a:lnTo>
                  <a:lnTo>
                    <a:pt x="28" y="238"/>
                  </a:lnTo>
                  <a:lnTo>
                    <a:pt x="28" y="235"/>
                  </a:lnTo>
                  <a:lnTo>
                    <a:pt x="27" y="234"/>
                  </a:lnTo>
                  <a:lnTo>
                    <a:pt x="27" y="234"/>
                  </a:lnTo>
                  <a:lnTo>
                    <a:pt x="57" y="211"/>
                  </a:lnTo>
                  <a:lnTo>
                    <a:pt x="86" y="186"/>
                  </a:lnTo>
                  <a:lnTo>
                    <a:pt x="114" y="161"/>
                  </a:lnTo>
                  <a:lnTo>
                    <a:pt x="142" y="135"/>
                  </a:lnTo>
                  <a:lnTo>
                    <a:pt x="142" y="135"/>
                  </a:lnTo>
                  <a:lnTo>
                    <a:pt x="174" y="101"/>
                  </a:lnTo>
                  <a:lnTo>
                    <a:pt x="206" y="67"/>
                  </a:lnTo>
                  <a:lnTo>
                    <a:pt x="206" y="67"/>
                  </a:lnTo>
                  <a:lnTo>
                    <a:pt x="220" y="51"/>
                  </a:lnTo>
                  <a:lnTo>
                    <a:pt x="234" y="35"/>
                  </a:lnTo>
                  <a:lnTo>
                    <a:pt x="250" y="21"/>
                  </a:lnTo>
                  <a:lnTo>
                    <a:pt x="258" y="14"/>
                  </a:lnTo>
                  <a:lnTo>
                    <a:pt x="268" y="8"/>
                  </a:lnTo>
                  <a:lnTo>
                    <a:pt x="268" y="8"/>
                  </a:lnTo>
                  <a:lnTo>
                    <a:pt x="270" y="7"/>
                  </a:lnTo>
                  <a:lnTo>
                    <a:pt x="270" y="5"/>
                  </a:lnTo>
                  <a:lnTo>
                    <a:pt x="270" y="4"/>
                  </a:lnTo>
                  <a:lnTo>
                    <a:pt x="270" y="2"/>
                  </a:lnTo>
                  <a:lnTo>
                    <a:pt x="268" y="1"/>
                  </a:lnTo>
                  <a:lnTo>
                    <a:pt x="267" y="0"/>
                  </a:lnTo>
                  <a:lnTo>
                    <a:pt x="264" y="0"/>
                  </a:lnTo>
                  <a:lnTo>
                    <a:pt x="262" y="0"/>
                  </a:lnTo>
                  <a:lnTo>
                    <a:pt x="26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7" name="Freeform 613"/>
            <p:cNvSpPr/>
            <p:nvPr/>
          </p:nvSpPr>
          <p:spPr bwMode="auto">
            <a:xfrm>
              <a:off x="2182813" y="4306888"/>
              <a:ext cx="133350" cy="12382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27" y="18"/>
                </a:cxn>
                <a:cxn ang="0">
                  <a:pos x="211" y="36"/>
                </a:cxn>
                <a:cxn ang="0">
                  <a:pos x="179" y="73"/>
                </a:cxn>
                <a:cxn ang="0">
                  <a:pos x="162" y="90"/>
                </a:cxn>
                <a:cxn ang="0">
                  <a:pos x="146" y="108"/>
                </a:cxn>
                <a:cxn ang="0">
                  <a:pos x="128" y="125"/>
                </a:cxn>
                <a:cxn ang="0">
                  <a:pos x="110" y="141"/>
                </a:cxn>
                <a:cxn ang="0">
                  <a:pos x="110" y="141"/>
                </a:cxn>
                <a:cxn ang="0">
                  <a:pos x="71" y="172"/>
                </a:cxn>
                <a:cxn ang="0">
                  <a:pos x="52" y="188"/>
                </a:cxn>
                <a:cxn ang="0">
                  <a:pos x="31" y="202"/>
                </a:cxn>
                <a:cxn ang="0">
                  <a:pos x="31" y="202"/>
                </a:cxn>
                <a:cxn ang="0">
                  <a:pos x="23" y="208"/>
                </a:cxn>
                <a:cxn ang="0">
                  <a:pos x="14" y="213"/>
                </a:cxn>
                <a:cxn ang="0">
                  <a:pos x="9" y="217"/>
                </a:cxn>
                <a:cxn ang="0">
                  <a:pos x="5" y="222"/>
                </a:cxn>
                <a:cxn ang="0">
                  <a:pos x="2" y="226"/>
                </a:cxn>
                <a:cxn ang="0">
                  <a:pos x="0" y="230"/>
                </a:cxn>
                <a:cxn ang="0">
                  <a:pos x="0" y="230"/>
                </a:cxn>
                <a:cxn ang="0">
                  <a:pos x="0" y="232"/>
                </a:cxn>
                <a:cxn ang="0">
                  <a:pos x="1" y="234"/>
                </a:cxn>
                <a:cxn ang="0">
                  <a:pos x="2" y="235"/>
                </a:cxn>
                <a:cxn ang="0">
                  <a:pos x="4" y="236"/>
                </a:cxn>
                <a:cxn ang="0">
                  <a:pos x="5" y="236"/>
                </a:cxn>
                <a:cxn ang="0">
                  <a:pos x="7" y="236"/>
                </a:cxn>
                <a:cxn ang="0">
                  <a:pos x="8" y="234"/>
                </a:cxn>
                <a:cxn ang="0">
                  <a:pos x="9" y="233"/>
                </a:cxn>
                <a:cxn ang="0">
                  <a:pos x="9" y="233"/>
                </a:cxn>
                <a:cxn ang="0">
                  <a:pos x="12" y="228"/>
                </a:cxn>
                <a:cxn ang="0">
                  <a:pos x="16" y="224"/>
                </a:cxn>
                <a:cxn ang="0">
                  <a:pos x="21" y="220"/>
                </a:cxn>
                <a:cxn ang="0">
                  <a:pos x="26" y="215"/>
                </a:cxn>
                <a:cxn ang="0">
                  <a:pos x="38" y="207"/>
                </a:cxn>
                <a:cxn ang="0">
                  <a:pos x="49" y="201"/>
                </a:cxn>
                <a:cxn ang="0">
                  <a:pos x="49" y="201"/>
                </a:cxn>
                <a:cxn ang="0">
                  <a:pos x="67" y="185"/>
                </a:cxn>
                <a:cxn ang="0">
                  <a:pos x="86" y="171"/>
                </a:cxn>
                <a:cxn ang="0">
                  <a:pos x="104" y="158"/>
                </a:cxn>
                <a:cxn ang="0">
                  <a:pos x="123" y="142"/>
                </a:cxn>
                <a:cxn ang="0">
                  <a:pos x="123" y="142"/>
                </a:cxn>
                <a:cxn ang="0">
                  <a:pos x="141" y="127"/>
                </a:cxn>
                <a:cxn ang="0">
                  <a:pos x="156" y="109"/>
                </a:cxn>
                <a:cxn ang="0">
                  <a:pos x="187" y="74"/>
                </a:cxn>
                <a:cxn ang="0">
                  <a:pos x="187" y="74"/>
                </a:cxn>
                <a:cxn ang="0">
                  <a:pos x="218" y="40"/>
                </a:cxn>
                <a:cxn ang="0">
                  <a:pos x="250" y="7"/>
                </a:cxn>
                <a:cxn ang="0">
                  <a:pos x="250" y="7"/>
                </a:cxn>
                <a:cxn ang="0">
                  <a:pos x="251" y="6"/>
                </a:cxn>
                <a:cxn ang="0">
                  <a:pos x="252" y="4"/>
                </a:cxn>
                <a:cxn ang="0">
                  <a:pos x="251" y="2"/>
                </a:cxn>
                <a:cxn ang="0">
                  <a:pos x="250" y="1"/>
                </a:cxn>
                <a:cxn ang="0">
                  <a:pos x="249" y="0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2" h="236">
                  <a:moveTo>
                    <a:pt x="244" y="1"/>
                  </a:moveTo>
                  <a:lnTo>
                    <a:pt x="244" y="1"/>
                  </a:lnTo>
                  <a:lnTo>
                    <a:pt x="227" y="18"/>
                  </a:lnTo>
                  <a:lnTo>
                    <a:pt x="211" y="36"/>
                  </a:lnTo>
                  <a:lnTo>
                    <a:pt x="179" y="73"/>
                  </a:lnTo>
                  <a:lnTo>
                    <a:pt x="162" y="90"/>
                  </a:lnTo>
                  <a:lnTo>
                    <a:pt x="146" y="108"/>
                  </a:lnTo>
                  <a:lnTo>
                    <a:pt x="128" y="125"/>
                  </a:lnTo>
                  <a:lnTo>
                    <a:pt x="110" y="141"/>
                  </a:lnTo>
                  <a:lnTo>
                    <a:pt x="110" y="141"/>
                  </a:lnTo>
                  <a:lnTo>
                    <a:pt x="71" y="172"/>
                  </a:lnTo>
                  <a:lnTo>
                    <a:pt x="52" y="188"/>
                  </a:lnTo>
                  <a:lnTo>
                    <a:pt x="31" y="202"/>
                  </a:lnTo>
                  <a:lnTo>
                    <a:pt x="31" y="202"/>
                  </a:lnTo>
                  <a:lnTo>
                    <a:pt x="23" y="208"/>
                  </a:lnTo>
                  <a:lnTo>
                    <a:pt x="14" y="213"/>
                  </a:lnTo>
                  <a:lnTo>
                    <a:pt x="9" y="217"/>
                  </a:lnTo>
                  <a:lnTo>
                    <a:pt x="5" y="222"/>
                  </a:lnTo>
                  <a:lnTo>
                    <a:pt x="2" y="226"/>
                  </a:lnTo>
                  <a:lnTo>
                    <a:pt x="0" y="230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1" y="234"/>
                  </a:lnTo>
                  <a:lnTo>
                    <a:pt x="2" y="235"/>
                  </a:lnTo>
                  <a:lnTo>
                    <a:pt x="4" y="236"/>
                  </a:lnTo>
                  <a:lnTo>
                    <a:pt x="5" y="236"/>
                  </a:lnTo>
                  <a:lnTo>
                    <a:pt x="7" y="236"/>
                  </a:lnTo>
                  <a:lnTo>
                    <a:pt x="8" y="234"/>
                  </a:lnTo>
                  <a:lnTo>
                    <a:pt x="9" y="233"/>
                  </a:lnTo>
                  <a:lnTo>
                    <a:pt x="9" y="233"/>
                  </a:lnTo>
                  <a:lnTo>
                    <a:pt x="12" y="228"/>
                  </a:lnTo>
                  <a:lnTo>
                    <a:pt x="16" y="224"/>
                  </a:lnTo>
                  <a:lnTo>
                    <a:pt x="21" y="220"/>
                  </a:lnTo>
                  <a:lnTo>
                    <a:pt x="26" y="215"/>
                  </a:lnTo>
                  <a:lnTo>
                    <a:pt x="38" y="207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67" y="185"/>
                  </a:lnTo>
                  <a:lnTo>
                    <a:pt x="86" y="171"/>
                  </a:lnTo>
                  <a:lnTo>
                    <a:pt x="104" y="158"/>
                  </a:lnTo>
                  <a:lnTo>
                    <a:pt x="123" y="142"/>
                  </a:lnTo>
                  <a:lnTo>
                    <a:pt x="123" y="142"/>
                  </a:lnTo>
                  <a:lnTo>
                    <a:pt x="141" y="127"/>
                  </a:lnTo>
                  <a:lnTo>
                    <a:pt x="156" y="109"/>
                  </a:lnTo>
                  <a:lnTo>
                    <a:pt x="187" y="74"/>
                  </a:lnTo>
                  <a:lnTo>
                    <a:pt x="187" y="74"/>
                  </a:lnTo>
                  <a:lnTo>
                    <a:pt x="218" y="40"/>
                  </a:lnTo>
                  <a:lnTo>
                    <a:pt x="250" y="7"/>
                  </a:lnTo>
                  <a:lnTo>
                    <a:pt x="250" y="7"/>
                  </a:lnTo>
                  <a:lnTo>
                    <a:pt x="251" y="6"/>
                  </a:lnTo>
                  <a:lnTo>
                    <a:pt x="252" y="4"/>
                  </a:lnTo>
                  <a:lnTo>
                    <a:pt x="251" y="2"/>
                  </a:lnTo>
                  <a:lnTo>
                    <a:pt x="250" y="1"/>
                  </a:lnTo>
                  <a:lnTo>
                    <a:pt x="249" y="0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8" name="Freeform 614"/>
            <p:cNvSpPr/>
            <p:nvPr/>
          </p:nvSpPr>
          <p:spPr bwMode="auto">
            <a:xfrm>
              <a:off x="2190751" y="4356100"/>
              <a:ext cx="127000" cy="115888"/>
            </a:xfrm>
            <a:custGeom>
              <a:avLst/>
              <a:gdLst/>
              <a:ahLst/>
              <a:cxnLst>
                <a:cxn ang="0">
                  <a:pos x="234" y="1"/>
                </a:cxn>
                <a:cxn ang="0">
                  <a:pos x="234" y="1"/>
                </a:cxn>
                <a:cxn ang="0">
                  <a:pos x="220" y="12"/>
                </a:cxn>
                <a:cxn ang="0">
                  <a:pos x="205" y="23"/>
                </a:cxn>
                <a:cxn ang="0">
                  <a:pos x="191" y="35"/>
                </a:cxn>
                <a:cxn ang="0">
                  <a:pos x="177" y="47"/>
                </a:cxn>
                <a:cxn ang="0">
                  <a:pos x="151" y="73"/>
                </a:cxn>
                <a:cxn ang="0">
                  <a:pos x="126" y="100"/>
                </a:cxn>
                <a:cxn ang="0">
                  <a:pos x="126" y="100"/>
                </a:cxn>
                <a:cxn ang="0">
                  <a:pos x="110" y="114"/>
                </a:cxn>
                <a:cxn ang="0">
                  <a:pos x="96" y="128"/>
                </a:cxn>
                <a:cxn ang="0">
                  <a:pos x="64" y="156"/>
                </a:cxn>
                <a:cxn ang="0">
                  <a:pos x="32" y="182"/>
                </a:cxn>
                <a:cxn ang="0">
                  <a:pos x="16" y="196"/>
                </a:cxn>
                <a:cxn ang="0">
                  <a:pos x="1" y="210"/>
                </a:cxn>
                <a:cxn ang="0">
                  <a:pos x="1" y="210"/>
                </a:cxn>
                <a:cxn ang="0">
                  <a:pos x="0" y="212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9"/>
                </a:cxn>
                <a:cxn ang="0">
                  <a:pos x="9" y="219"/>
                </a:cxn>
                <a:cxn ang="0">
                  <a:pos x="9" y="219"/>
                </a:cxn>
                <a:cxn ang="0">
                  <a:pos x="12" y="217"/>
                </a:cxn>
                <a:cxn ang="0">
                  <a:pos x="13" y="215"/>
                </a:cxn>
                <a:cxn ang="0">
                  <a:pos x="14" y="213"/>
                </a:cxn>
                <a:cxn ang="0">
                  <a:pos x="13" y="211"/>
                </a:cxn>
                <a:cxn ang="0">
                  <a:pos x="13" y="211"/>
                </a:cxn>
                <a:cxn ang="0">
                  <a:pos x="40" y="188"/>
                </a:cxn>
                <a:cxn ang="0">
                  <a:pos x="67" y="165"/>
                </a:cxn>
                <a:cxn ang="0">
                  <a:pos x="94" y="142"/>
                </a:cxn>
                <a:cxn ang="0">
                  <a:pos x="120" y="118"/>
                </a:cxn>
                <a:cxn ang="0">
                  <a:pos x="120" y="118"/>
                </a:cxn>
                <a:cxn ang="0">
                  <a:pos x="149" y="89"/>
                </a:cxn>
                <a:cxn ang="0">
                  <a:pos x="177" y="62"/>
                </a:cxn>
                <a:cxn ang="0">
                  <a:pos x="192" y="47"/>
                </a:cxn>
                <a:cxn ang="0">
                  <a:pos x="207" y="34"/>
                </a:cxn>
                <a:cxn ang="0">
                  <a:pos x="223" y="21"/>
                </a:cxn>
                <a:cxn ang="0">
                  <a:pos x="239" y="9"/>
                </a:cxn>
                <a:cxn ang="0">
                  <a:pos x="239" y="9"/>
                </a:cxn>
                <a:cxn ang="0">
                  <a:pos x="240" y="8"/>
                </a:cxn>
                <a:cxn ang="0">
                  <a:pos x="241" y="6"/>
                </a:cxn>
                <a:cxn ang="0">
                  <a:pos x="241" y="4"/>
                </a:cxn>
                <a:cxn ang="0">
                  <a:pos x="240" y="2"/>
                </a:cxn>
                <a:cxn ang="0">
                  <a:pos x="239" y="1"/>
                </a:cxn>
                <a:cxn ang="0">
                  <a:pos x="238" y="0"/>
                </a:cxn>
                <a:cxn ang="0">
                  <a:pos x="236" y="0"/>
                </a:cxn>
                <a:cxn ang="0">
                  <a:pos x="234" y="1"/>
                </a:cxn>
                <a:cxn ang="0">
                  <a:pos x="234" y="1"/>
                </a:cxn>
              </a:cxnLst>
              <a:rect l="0" t="0" r="r" b="b"/>
              <a:pathLst>
                <a:path w="241" h="219">
                  <a:moveTo>
                    <a:pt x="234" y="1"/>
                  </a:moveTo>
                  <a:lnTo>
                    <a:pt x="234" y="1"/>
                  </a:lnTo>
                  <a:lnTo>
                    <a:pt x="220" y="12"/>
                  </a:lnTo>
                  <a:lnTo>
                    <a:pt x="205" y="23"/>
                  </a:lnTo>
                  <a:lnTo>
                    <a:pt x="191" y="35"/>
                  </a:lnTo>
                  <a:lnTo>
                    <a:pt x="177" y="47"/>
                  </a:lnTo>
                  <a:lnTo>
                    <a:pt x="151" y="73"/>
                  </a:lnTo>
                  <a:lnTo>
                    <a:pt x="126" y="100"/>
                  </a:lnTo>
                  <a:lnTo>
                    <a:pt x="126" y="100"/>
                  </a:lnTo>
                  <a:lnTo>
                    <a:pt x="110" y="114"/>
                  </a:lnTo>
                  <a:lnTo>
                    <a:pt x="96" y="128"/>
                  </a:lnTo>
                  <a:lnTo>
                    <a:pt x="64" y="156"/>
                  </a:lnTo>
                  <a:lnTo>
                    <a:pt x="32" y="182"/>
                  </a:lnTo>
                  <a:lnTo>
                    <a:pt x="16" y="196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0" y="212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9"/>
                  </a:lnTo>
                  <a:lnTo>
                    <a:pt x="9" y="219"/>
                  </a:lnTo>
                  <a:lnTo>
                    <a:pt x="9" y="219"/>
                  </a:lnTo>
                  <a:lnTo>
                    <a:pt x="12" y="217"/>
                  </a:lnTo>
                  <a:lnTo>
                    <a:pt x="13" y="215"/>
                  </a:lnTo>
                  <a:lnTo>
                    <a:pt x="14" y="213"/>
                  </a:lnTo>
                  <a:lnTo>
                    <a:pt x="13" y="211"/>
                  </a:lnTo>
                  <a:lnTo>
                    <a:pt x="13" y="211"/>
                  </a:lnTo>
                  <a:lnTo>
                    <a:pt x="40" y="188"/>
                  </a:lnTo>
                  <a:lnTo>
                    <a:pt x="67" y="165"/>
                  </a:lnTo>
                  <a:lnTo>
                    <a:pt x="94" y="142"/>
                  </a:lnTo>
                  <a:lnTo>
                    <a:pt x="120" y="118"/>
                  </a:lnTo>
                  <a:lnTo>
                    <a:pt x="120" y="118"/>
                  </a:lnTo>
                  <a:lnTo>
                    <a:pt x="149" y="89"/>
                  </a:lnTo>
                  <a:lnTo>
                    <a:pt x="177" y="62"/>
                  </a:lnTo>
                  <a:lnTo>
                    <a:pt x="192" y="47"/>
                  </a:lnTo>
                  <a:lnTo>
                    <a:pt x="207" y="34"/>
                  </a:lnTo>
                  <a:lnTo>
                    <a:pt x="223" y="21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0" y="8"/>
                  </a:lnTo>
                  <a:lnTo>
                    <a:pt x="241" y="6"/>
                  </a:lnTo>
                  <a:lnTo>
                    <a:pt x="241" y="4"/>
                  </a:lnTo>
                  <a:lnTo>
                    <a:pt x="240" y="2"/>
                  </a:lnTo>
                  <a:lnTo>
                    <a:pt x="239" y="1"/>
                  </a:lnTo>
                  <a:lnTo>
                    <a:pt x="238" y="0"/>
                  </a:lnTo>
                  <a:lnTo>
                    <a:pt x="236" y="0"/>
                  </a:lnTo>
                  <a:lnTo>
                    <a:pt x="234" y="1"/>
                  </a:lnTo>
                  <a:lnTo>
                    <a:pt x="23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999" name="Freeform 615"/>
            <p:cNvSpPr/>
            <p:nvPr/>
          </p:nvSpPr>
          <p:spPr bwMode="auto">
            <a:xfrm>
              <a:off x="2174876" y="4406900"/>
              <a:ext cx="119063" cy="117475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03" y="9"/>
                </a:cxn>
                <a:cxn ang="0">
                  <a:pos x="193" y="19"/>
                </a:cxn>
                <a:cxn ang="0">
                  <a:pos x="173" y="43"/>
                </a:cxn>
                <a:cxn ang="0">
                  <a:pos x="159" y="58"/>
                </a:cxn>
                <a:cxn ang="0">
                  <a:pos x="129" y="91"/>
                </a:cxn>
                <a:cxn ang="0">
                  <a:pos x="48" y="173"/>
                </a:cxn>
                <a:cxn ang="0">
                  <a:pos x="37" y="182"/>
                </a:cxn>
                <a:cxn ang="0">
                  <a:pos x="15" y="200"/>
                </a:cxn>
                <a:cxn ang="0">
                  <a:pos x="5" y="209"/>
                </a:cxn>
                <a:cxn ang="0">
                  <a:pos x="3" y="212"/>
                </a:cxn>
                <a:cxn ang="0">
                  <a:pos x="1" y="216"/>
                </a:cxn>
                <a:cxn ang="0">
                  <a:pos x="1" y="220"/>
                </a:cxn>
                <a:cxn ang="0">
                  <a:pos x="6" y="223"/>
                </a:cxn>
                <a:cxn ang="0">
                  <a:pos x="9" y="221"/>
                </a:cxn>
                <a:cxn ang="0">
                  <a:pos x="11" y="218"/>
                </a:cxn>
                <a:cxn ang="0">
                  <a:pos x="11" y="218"/>
                </a:cxn>
                <a:cxn ang="0">
                  <a:pos x="14" y="216"/>
                </a:cxn>
                <a:cxn ang="0">
                  <a:pos x="14" y="213"/>
                </a:cxn>
                <a:cxn ang="0">
                  <a:pos x="34" y="196"/>
                </a:cxn>
                <a:cxn ang="0">
                  <a:pos x="54" y="179"/>
                </a:cxn>
                <a:cxn ang="0">
                  <a:pos x="113" y="120"/>
                </a:cxn>
                <a:cxn ang="0">
                  <a:pos x="141" y="91"/>
                </a:cxn>
                <a:cxn ang="0">
                  <a:pos x="168" y="63"/>
                </a:cxn>
                <a:cxn ang="0">
                  <a:pos x="189" y="43"/>
                </a:cxn>
                <a:cxn ang="0">
                  <a:pos x="194" y="36"/>
                </a:cxn>
                <a:cxn ang="0">
                  <a:pos x="205" y="19"/>
                </a:cxn>
                <a:cxn ang="0">
                  <a:pos x="221" y="9"/>
                </a:cxn>
                <a:cxn ang="0">
                  <a:pos x="223" y="8"/>
                </a:cxn>
                <a:cxn ang="0">
                  <a:pos x="223" y="5"/>
                </a:cxn>
                <a:cxn ang="0">
                  <a:pos x="220" y="1"/>
                </a:cxn>
                <a:cxn ang="0">
                  <a:pos x="216" y="1"/>
                </a:cxn>
              </a:cxnLst>
              <a:rect l="0" t="0" r="r" b="b"/>
              <a:pathLst>
                <a:path w="223" h="223">
                  <a:moveTo>
                    <a:pt x="216" y="1"/>
                  </a:moveTo>
                  <a:lnTo>
                    <a:pt x="216" y="1"/>
                  </a:lnTo>
                  <a:lnTo>
                    <a:pt x="209" y="4"/>
                  </a:lnTo>
                  <a:lnTo>
                    <a:pt x="203" y="9"/>
                  </a:lnTo>
                  <a:lnTo>
                    <a:pt x="198" y="14"/>
                  </a:lnTo>
                  <a:lnTo>
                    <a:pt x="193" y="19"/>
                  </a:lnTo>
                  <a:lnTo>
                    <a:pt x="184" y="31"/>
                  </a:lnTo>
                  <a:lnTo>
                    <a:pt x="173" y="43"/>
                  </a:lnTo>
                  <a:lnTo>
                    <a:pt x="173" y="43"/>
                  </a:lnTo>
                  <a:lnTo>
                    <a:pt x="159" y="58"/>
                  </a:lnTo>
                  <a:lnTo>
                    <a:pt x="143" y="75"/>
                  </a:lnTo>
                  <a:lnTo>
                    <a:pt x="129" y="91"/>
                  </a:lnTo>
                  <a:lnTo>
                    <a:pt x="113" y="107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37" y="182"/>
                  </a:lnTo>
                  <a:lnTo>
                    <a:pt x="27" y="191"/>
                  </a:lnTo>
                  <a:lnTo>
                    <a:pt x="15" y="200"/>
                  </a:lnTo>
                  <a:lnTo>
                    <a:pt x="10" y="204"/>
                  </a:lnTo>
                  <a:lnTo>
                    <a:pt x="5" y="209"/>
                  </a:lnTo>
                  <a:lnTo>
                    <a:pt x="5" y="209"/>
                  </a:lnTo>
                  <a:lnTo>
                    <a:pt x="3" y="212"/>
                  </a:lnTo>
                  <a:lnTo>
                    <a:pt x="1" y="216"/>
                  </a:lnTo>
                  <a:lnTo>
                    <a:pt x="1" y="216"/>
                  </a:lnTo>
                  <a:lnTo>
                    <a:pt x="0" y="219"/>
                  </a:lnTo>
                  <a:lnTo>
                    <a:pt x="1" y="220"/>
                  </a:lnTo>
                  <a:lnTo>
                    <a:pt x="3" y="222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9" y="221"/>
                  </a:lnTo>
                  <a:lnTo>
                    <a:pt x="9" y="221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1" y="218"/>
                  </a:lnTo>
                  <a:lnTo>
                    <a:pt x="12" y="218"/>
                  </a:lnTo>
                  <a:lnTo>
                    <a:pt x="14" y="216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23" y="204"/>
                  </a:lnTo>
                  <a:lnTo>
                    <a:pt x="34" y="196"/>
                  </a:lnTo>
                  <a:lnTo>
                    <a:pt x="45" y="189"/>
                  </a:lnTo>
                  <a:lnTo>
                    <a:pt x="54" y="179"/>
                  </a:lnTo>
                  <a:lnTo>
                    <a:pt x="113" y="120"/>
                  </a:lnTo>
                  <a:lnTo>
                    <a:pt x="113" y="120"/>
                  </a:lnTo>
                  <a:lnTo>
                    <a:pt x="128" y="106"/>
                  </a:lnTo>
                  <a:lnTo>
                    <a:pt x="141" y="91"/>
                  </a:lnTo>
                  <a:lnTo>
                    <a:pt x="168" y="63"/>
                  </a:lnTo>
                  <a:lnTo>
                    <a:pt x="168" y="63"/>
                  </a:lnTo>
                  <a:lnTo>
                    <a:pt x="181" y="49"/>
                  </a:lnTo>
                  <a:lnTo>
                    <a:pt x="189" y="43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9" y="26"/>
                  </a:lnTo>
                  <a:lnTo>
                    <a:pt x="205" y="19"/>
                  </a:lnTo>
                  <a:lnTo>
                    <a:pt x="212" y="13"/>
                  </a:lnTo>
                  <a:lnTo>
                    <a:pt x="221" y="9"/>
                  </a:lnTo>
                  <a:lnTo>
                    <a:pt x="221" y="9"/>
                  </a:lnTo>
                  <a:lnTo>
                    <a:pt x="223" y="8"/>
                  </a:lnTo>
                  <a:lnTo>
                    <a:pt x="223" y="6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0" y="1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0" name="Freeform 616"/>
            <p:cNvSpPr/>
            <p:nvPr/>
          </p:nvSpPr>
          <p:spPr bwMode="auto">
            <a:xfrm>
              <a:off x="2190751" y="4446588"/>
              <a:ext cx="122238" cy="122238"/>
            </a:xfrm>
            <a:custGeom>
              <a:avLst/>
              <a:gdLst/>
              <a:ahLst/>
              <a:cxnLst>
                <a:cxn ang="0">
                  <a:pos x="223" y="2"/>
                </a:cxn>
                <a:cxn ang="0">
                  <a:pos x="223" y="2"/>
                </a:cxn>
                <a:cxn ang="0">
                  <a:pos x="221" y="5"/>
                </a:cxn>
                <a:cxn ang="0">
                  <a:pos x="218" y="8"/>
                </a:cxn>
                <a:cxn ang="0">
                  <a:pos x="211" y="12"/>
                </a:cxn>
                <a:cxn ang="0">
                  <a:pos x="205" y="15"/>
                </a:cxn>
                <a:cxn ang="0">
                  <a:pos x="203" y="18"/>
                </a:cxn>
                <a:cxn ang="0">
                  <a:pos x="200" y="20"/>
                </a:cxn>
                <a:cxn ang="0">
                  <a:pos x="200" y="20"/>
                </a:cxn>
                <a:cxn ang="0">
                  <a:pos x="178" y="50"/>
                </a:cxn>
                <a:cxn ang="0">
                  <a:pos x="178" y="50"/>
                </a:cxn>
                <a:cxn ang="0">
                  <a:pos x="164" y="69"/>
                </a:cxn>
                <a:cxn ang="0">
                  <a:pos x="149" y="87"/>
                </a:cxn>
                <a:cxn ang="0">
                  <a:pos x="133" y="104"/>
                </a:cxn>
                <a:cxn ang="0">
                  <a:pos x="115" y="121"/>
                </a:cxn>
                <a:cxn ang="0">
                  <a:pos x="115" y="121"/>
                </a:cxn>
                <a:cxn ang="0">
                  <a:pos x="86" y="146"/>
                </a:cxn>
                <a:cxn ang="0">
                  <a:pos x="56" y="170"/>
                </a:cxn>
                <a:cxn ang="0">
                  <a:pos x="41" y="183"/>
                </a:cxn>
                <a:cxn ang="0">
                  <a:pos x="27" y="195"/>
                </a:cxn>
                <a:cxn ang="0">
                  <a:pos x="14" y="210"/>
                </a:cxn>
                <a:cxn ang="0">
                  <a:pos x="1" y="224"/>
                </a:cxn>
                <a:cxn ang="0">
                  <a:pos x="1" y="224"/>
                </a:cxn>
                <a:cxn ang="0">
                  <a:pos x="0" y="225"/>
                </a:cxn>
                <a:cxn ang="0">
                  <a:pos x="0" y="227"/>
                </a:cxn>
                <a:cxn ang="0">
                  <a:pos x="2" y="230"/>
                </a:cxn>
                <a:cxn ang="0">
                  <a:pos x="3" y="231"/>
                </a:cxn>
                <a:cxn ang="0">
                  <a:pos x="5" y="232"/>
                </a:cxn>
                <a:cxn ang="0">
                  <a:pos x="6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21" y="215"/>
                </a:cxn>
                <a:cxn ang="0">
                  <a:pos x="35" y="200"/>
                </a:cxn>
                <a:cxn ang="0">
                  <a:pos x="50" y="187"/>
                </a:cxn>
                <a:cxn ang="0">
                  <a:pos x="66" y="174"/>
                </a:cxn>
                <a:cxn ang="0">
                  <a:pos x="98" y="148"/>
                </a:cxn>
                <a:cxn ang="0">
                  <a:pos x="129" y="122"/>
                </a:cxn>
                <a:cxn ang="0">
                  <a:pos x="129" y="122"/>
                </a:cxn>
                <a:cxn ang="0">
                  <a:pos x="144" y="107"/>
                </a:cxn>
                <a:cxn ang="0">
                  <a:pos x="158" y="93"/>
                </a:cxn>
                <a:cxn ang="0">
                  <a:pos x="170" y="77"/>
                </a:cxn>
                <a:cxn ang="0">
                  <a:pos x="181" y="61"/>
                </a:cxn>
                <a:cxn ang="0">
                  <a:pos x="181" y="61"/>
                </a:cxn>
                <a:cxn ang="0">
                  <a:pos x="189" y="51"/>
                </a:cxn>
                <a:cxn ang="0">
                  <a:pos x="197" y="39"/>
                </a:cxn>
                <a:cxn ang="0">
                  <a:pos x="206" y="29"/>
                </a:cxn>
                <a:cxn ang="0">
                  <a:pos x="211" y="25"/>
                </a:cxn>
                <a:cxn ang="0">
                  <a:pos x="217" y="22"/>
                </a:cxn>
                <a:cxn ang="0">
                  <a:pos x="217" y="22"/>
                </a:cxn>
                <a:cxn ang="0">
                  <a:pos x="222" y="19"/>
                </a:cxn>
                <a:cxn ang="0">
                  <a:pos x="225" y="14"/>
                </a:cxn>
                <a:cxn ang="0">
                  <a:pos x="231" y="7"/>
                </a:cxn>
                <a:cxn ang="0">
                  <a:pos x="231" y="7"/>
                </a:cxn>
                <a:cxn ang="0">
                  <a:pos x="232" y="5"/>
                </a:cxn>
                <a:cxn ang="0">
                  <a:pos x="232" y="3"/>
                </a:cxn>
                <a:cxn ang="0">
                  <a:pos x="231" y="2"/>
                </a:cxn>
                <a:cxn ang="0">
                  <a:pos x="230" y="1"/>
                </a:cxn>
                <a:cxn ang="0">
                  <a:pos x="228" y="0"/>
                </a:cxn>
                <a:cxn ang="0">
                  <a:pos x="226" y="0"/>
                </a:cxn>
                <a:cxn ang="0">
                  <a:pos x="225" y="0"/>
                </a:cxn>
                <a:cxn ang="0">
                  <a:pos x="223" y="2"/>
                </a:cxn>
                <a:cxn ang="0">
                  <a:pos x="223" y="2"/>
                </a:cxn>
              </a:cxnLst>
              <a:rect l="0" t="0" r="r" b="b"/>
              <a:pathLst>
                <a:path w="232" h="232">
                  <a:moveTo>
                    <a:pt x="223" y="2"/>
                  </a:moveTo>
                  <a:lnTo>
                    <a:pt x="223" y="2"/>
                  </a:lnTo>
                  <a:lnTo>
                    <a:pt x="221" y="5"/>
                  </a:lnTo>
                  <a:lnTo>
                    <a:pt x="218" y="8"/>
                  </a:lnTo>
                  <a:lnTo>
                    <a:pt x="211" y="12"/>
                  </a:lnTo>
                  <a:lnTo>
                    <a:pt x="205" y="15"/>
                  </a:lnTo>
                  <a:lnTo>
                    <a:pt x="203" y="18"/>
                  </a:lnTo>
                  <a:lnTo>
                    <a:pt x="200" y="20"/>
                  </a:lnTo>
                  <a:lnTo>
                    <a:pt x="200" y="20"/>
                  </a:lnTo>
                  <a:lnTo>
                    <a:pt x="178" y="50"/>
                  </a:lnTo>
                  <a:lnTo>
                    <a:pt x="178" y="50"/>
                  </a:lnTo>
                  <a:lnTo>
                    <a:pt x="164" y="69"/>
                  </a:lnTo>
                  <a:lnTo>
                    <a:pt x="149" y="87"/>
                  </a:lnTo>
                  <a:lnTo>
                    <a:pt x="133" y="104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86" y="146"/>
                  </a:lnTo>
                  <a:lnTo>
                    <a:pt x="56" y="170"/>
                  </a:lnTo>
                  <a:lnTo>
                    <a:pt x="41" y="183"/>
                  </a:lnTo>
                  <a:lnTo>
                    <a:pt x="27" y="195"/>
                  </a:lnTo>
                  <a:lnTo>
                    <a:pt x="14" y="210"/>
                  </a:lnTo>
                  <a:lnTo>
                    <a:pt x="1" y="224"/>
                  </a:lnTo>
                  <a:lnTo>
                    <a:pt x="1" y="224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2" y="230"/>
                  </a:lnTo>
                  <a:lnTo>
                    <a:pt x="3" y="231"/>
                  </a:lnTo>
                  <a:lnTo>
                    <a:pt x="5" y="232"/>
                  </a:lnTo>
                  <a:lnTo>
                    <a:pt x="6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21" y="215"/>
                  </a:lnTo>
                  <a:lnTo>
                    <a:pt x="35" y="200"/>
                  </a:lnTo>
                  <a:lnTo>
                    <a:pt x="50" y="187"/>
                  </a:lnTo>
                  <a:lnTo>
                    <a:pt x="66" y="174"/>
                  </a:lnTo>
                  <a:lnTo>
                    <a:pt x="98" y="148"/>
                  </a:lnTo>
                  <a:lnTo>
                    <a:pt x="129" y="122"/>
                  </a:lnTo>
                  <a:lnTo>
                    <a:pt x="129" y="122"/>
                  </a:lnTo>
                  <a:lnTo>
                    <a:pt x="144" y="107"/>
                  </a:lnTo>
                  <a:lnTo>
                    <a:pt x="158" y="93"/>
                  </a:lnTo>
                  <a:lnTo>
                    <a:pt x="170" y="77"/>
                  </a:lnTo>
                  <a:lnTo>
                    <a:pt x="181" y="61"/>
                  </a:lnTo>
                  <a:lnTo>
                    <a:pt x="181" y="61"/>
                  </a:lnTo>
                  <a:lnTo>
                    <a:pt x="189" y="51"/>
                  </a:lnTo>
                  <a:lnTo>
                    <a:pt x="197" y="39"/>
                  </a:lnTo>
                  <a:lnTo>
                    <a:pt x="206" y="29"/>
                  </a:lnTo>
                  <a:lnTo>
                    <a:pt x="211" y="25"/>
                  </a:lnTo>
                  <a:lnTo>
                    <a:pt x="217" y="22"/>
                  </a:lnTo>
                  <a:lnTo>
                    <a:pt x="217" y="22"/>
                  </a:lnTo>
                  <a:lnTo>
                    <a:pt x="222" y="19"/>
                  </a:lnTo>
                  <a:lnTo>
                    <a:pt x="225" y="14"/>
                  </a:lnTo>
                  <a:lnTo>
                    <a:pt x="231" y="7"/>
                  </a:lnTo>
                  <a:lnTo>
                    <a:pt x="231" y="7"/>
                  </a:lnTo>
                  <a:lnTo>
                    <a:pt x="232" y="5"/>
                  </a:lnTo>
                  <a:lnTo>
                    <a:pt x="232" y="3"/>
                  </a:lnTo>
                  <a:lnTo>
                    <a:pt x="231" y="2"/>
                  </a:lnTo>
                  <a:lnTo>
                    <a:pt x="230" y="1"/>
                  </a:lnTo>
                  <a:lnTo>
                    <a:pt x="228" y="0"/>
                  </a:lnTo>
                  <a:lnTo>
                    <a:pt x="226" y="0"/>
                  </a:lnTo>
                  <a:lnTo>
                    <a:pt x="225" y="0"/>
                  </a:lnTo>
                  <a:lnTo>
                    <a:pt x="223" y="2"/>
                  </a:lnTo>
                  <a:lnTo>
                    <a:pt x="22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1" name="Freeform 617"/>
            <p:cNvSpPr/>
            <p:nvPr/>
          </p:nvSpPr>
          <p:spPr bwMode="auto">
            <a:xfrm>
              <a:off x="2200276" y="4495800"/>
              <a:ext cx="103188" cy="106363"/>
            </a:xfrm>
            <a:custGeom>
              <a:avLst/>
              <a:gdLst/>
              <a:ahLst/>
              <a:cxnLst>
                <a:cxn ang="0">
                  <a:pos x="185" y="4"/>
                </a:cxn>
                <a:cxn ang="0">
                  <a:pos x="180" y="15"/>
                </a:cxn>
                <a:cxn ang="0">
                  <a:pos x="172" y="26"/>
                </a:cxn>
                <a:cxn ang="0">
                  <a:pos x="152" y="46"/>
                </a:cxn>
                <a:cxn ang="0">
                  <a:pos x="141" y="60"/>
                </a:cxn>
                <a:cxn ang="0">
                  <a:pos x="116" y="85"/>
                </a:cxn>
                <a:cxn ang="0">
                  <a:pos x="102" y="96"/>
                </a:cxn>
                <a:cxn ang="0">
                  <a:pos x="76" y="122"/>
                </a:cxn>
                <a:cxn ang="0">
                  <a:pos x="49" y="149"/>
                </a:cxn>
                <a:cxn ang="0">
                  <a:pos x="36" y="160"/>
                </a:cxn>
                <a:cxn ang="0">
                  <a:pos x="13" y="181"/>
                </a:cxn>
                <a:cxn ang="0">
                  <a:pos x="1" y="191"/>
                </a:cxn>
                <a:cxn ang="0">
                  <a:pos x="0" y="197"/>
                </a:cxn>
                <a:cxn ang="0">
                  <a:pos x="4" y="199"/>
                </a:cxn>
                <a:cxn ang="0">
                  <a:pos x="5" y="199"/>
                </a:cxn>
                <a:cxn ang="0">
                  <a:pos x="15" y="194"/>
                </a:cxn>
                <a:cxn ang="0">
                  <a:pos x="17" y="193"/>
                </a:cxn>
                <a:cxn ang="0">
                  <a:pos x="18" y="190"/>
                </a:cxn>
                <a:cxn ang="0">
                  <a:pos x="18" y="188"/>
                </a:cxn>
                <a:cxn ang="0">
                  <a:pos x="55" y="156"/>
                </a:cxn>
                <a:cxn ang="0">
                  <a:pos x="70" y="142"/>
                </a:cxn>
                <a:cxn ang="0">
                  <a:pos x="99" y="112"/>
                </a:cxn>
                <a:cxn ang="0">
                  <a:pos x="115" y="98"/>
                </a:cxn>
                <a:cxn ang="0">
                  <a:pos x="142" y="73"/>
                </a:cxn>
                <a:cxn ang="0">
                  <a:pos x="164" y="45"/>
                </a:cxn>
                <a:cxn ang="0">
                  <a:pos x="169" y="40"/>
                </a:cxn>
                <a:cxn ang="0">
                  <a:pos x="182" y="27"/>
                </a:cxn>
                <a:cxn ang="0">
                  <a:pos x="189" y="18"/>
                </a:cxn>
                <a:cxn ang="0">
                  <a:pos x="193" y="6"/>
                </a:cxn>
                <a:cxn ang="0">
                  <a:pos x="193" y="4"/>
                </a:cxn>
                <a:cxn ang="0">
                  <a:pos x="190" y="1"/>
                </a:cxn>
                <a:cxn ang="0">
                  <a:pos x="187" y="1"/>
                </a:cxn>
                <a:cxn ang="0">
                  <a:pos x="185" y="4"/>
                </a:cxn>
              </a:cxnLst>
              <a:rect l="0" t="0" r="r" b="b"/>
              <a:pathLst>
                <a:path w="193" h="199">
                  <a:moveTo>
                    <a:pt x="185" y="4"/>
                  </a:moveTo>
                  <a:lnTo>
                    <a:pt x="185" y="4"/>
                  </a:lnTo>
                  <a:lnTo>
                    <a:pt x="183" y="9"/>
                  </a:lnTo>
                  <a:lnTo>
                    <a:pt x="180" y="15"/>
                  </a:lnTo>
                  <a:lnTo>
                    <a:pt x="176" y="21"/>
                  </a:lnTo>
                  <a:lnTo>
                    <a:pt x="172" y="26"/>
                  </a:lnTo>
                  <a:lnTo>
                    <a:pt x="161" y="3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41" y="60"/>
                  </a:lnTo>
                  <a:lnTo>
                    <a:pt x="128" y="72"/>
                  </a:lnTo>
                  <a:lnTo>
                    <a:pt x="116" y="85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88" y="108"/>
                  </a:lnTo>
                  <a:lnTo>
                    <a:pt x="76" y="122"/>
                  </a:lnTo>
                  <a:lnTo>
                    <a:pt x="62" y="136"/>
                  </a:lnTo>
                  <a:lnTo>
                    <a:pt x="49" y="149"/>
                  </a:lnTo>
                  <a:lnTo>
                    <a:pt x="49" y="149"/>
                  </a:lnTo>
                  <a:lnTo>
                    <a:pt x="36" y="160"/>
                  </a:lnTo>
                  <a:lnTo>
                    <a:pt x="24" y="170"/>
                  </a:lnTo>
                  <a:lnTo>
                    <a:pt x="13" y="181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4"/>
                  </a:lnTo>
                  <a:lnTo>
                    <a:pt x="0" y="197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11" y="197"/>
                  </a:lnTo>
                  <a:lnTo>
                    <a:pt x="15" y="194"/>
                  </a:lnTo>
                  <a:lnTo>
                    <a:pt x="15" y="194"/>
                  </a:lnTo>
                  <a:lnTo>
                    <a:pt x="17" y="193"/>
                  </a:lnTo>
                  <a:lnTo>
                    <a:pt x="18" y="192"/>
                  </a:lnTo>
                  <a:lnTo>
                    <a:pt x="18" y="190"/>
                  </a:lnTo>
                  <a:lnTo>
                    <a:pt x="18" y="188"/>
                  </a:lnTo>
                  <a:lnTo>
                    <a:pt x="18" y="188"/>
                  </a:lnTo>
                  <a:lnTo>
                    <a:pt x="36" y="172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70" y="142"/>
                  </a:lnTo>
                  <a:lnTo>
                    <a:pt x="85" y="126"/>
                  </a:lnTo>
                  <a:lnTo>
                    <a:pt x="99" y="112"/>
                  </a:lnTo>
                  <a:lnTo>
                    <a:pt x="115" y="98"/>
                  </a:lnTo>
                  <a:lnTo>
                    <a:pt x="115" y="98"/>
                  </a:lnTo>
                  <a:lnTo>
                    <a:pt x="128" y="86"/>
                  </a:lnTo>
                  <a:lnTo>
                    <a:pt x="142" y="73"/>
                  </a:lnTo>
                  <a:lnTo>
                    <a:pt x="154" y="60"/>
                  </a:lnTo>
                  <a:lnTo>
                    <a:pt x="164" y="45"/>
                  </a:lnTo>
                  <a:lnTo>
                    <a:pt x="164" y="45"/>
                  </a:lnTo>
                  <a:lnTo>
                    <a:pt x="169" y="40"/>
                  </a:lnTo>
                  <a:lnTo>
                    <a:pt x="173" y="36"/>
                  </a:lnTo>
                  <a:lnTo>
                    <a:pt x="182" y="27"/>
                  </a:lnTo>
                  <a:lnTo>
                    <a:pt x="186" y="23"/>
                  </a:lnTo>
                  <a:lnTo>
                    <a:pt x="189" y="18"/>
                  </a:lnTo>
                  <a:lnTo>
                    <a:pt x="192" y="12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3" y="4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8" y="0"/>
                  </a:lnTo>
                  <a:lnTo>
                    <a:pt x="187" y="1"/>
                  </a:lnTo>
                  <a:lnTo>
                    <a:pt x="185" y="2"/>
                  </a:lnTo>
                  <a:lnTo>
                    <a:pt x="185" y="4"/>
                  </a:lnTo>
                  <a:lnTo>
                    <a:pt x="1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2" name="Freeform 618"/>
            <p:cNvSpPr/>
            <p:nvPr/>
          </p:nvSpPr>
          <p:spPr bwMode="auto">
            <a:xfrm>
              <a:off x="2235201" y="4533900"/>
              <a:ext cx="73025" cy="82550"/>
            </a:xfrm>
            <a:custGeom>
              <a:avLst/>
              <a:gdLst/>
              <a:ahLst/>
              <a:cxnLst>
                <a:cxn ang="0">
                  <a:pos x="128" y="4"/>
                </a:cxn>
                <a:cxn ang="0">
                  <a:pos x="128" y="4"/>
                </a:cxn>
                <a:cxn ang="0">
                  <a:pos x="126" y="10"/>
                </a:cxn>
                <a:cxn ang="0">
                  <a:pos x="122" y="14"/>
                </a:cxn>
                <a:cxn ang="0">
                  <a:pos x="114" y="24"/>
                </a:cxn>
                <a:cxn ang="0">
                  <a:pos x="104" y="33"/>
                </a:cxn>
                <a:cxn ang="0">
                  <a:pos x="95" y="42"/>
                </a:cxn>
                <a:cxn ang="0">
                  <a:pos x="95" y="42"/>
                </a:cxn>
                <a:cxn ang="0">
                  <a:pos x="78" y="62"/>
                </a:cxn>
                <a:cxn ang="0">
                  <a:pos x="59" y="83"/>
                </a:cxn>
                <a:cxn ang="0">
                  <a:pos x="59" y="83"/>
                </a:cxn>
                <a:cxn ang="0">
                  <a:pos x="50" y="94"/>
                </a:cxn>
                <a:cxn ang="0">
                  <a:pos x="42" y="106"/>
                </a:cxn>
                <a:cxn ang="0">
                  <a:pos x="32" y="116"/>
                </a:cxn>
                <a:cxn ang="0">
                  <a:pos x="27" y="121"/>
                </a:cxn>
                <a:cxn ang="0">
                  <a:pos x="22" y="126"/>
                </a:cxn>
                <a:cxn ang="0">
                  <a:pos x="22" y="126"/>
                </a:cxn>
                <a:cxn ang="0">
                  <a:pos x="16" y="131"/>
                </a:cxn>
                <a:cxn ang="0">
                  <a:pos x="10" y="137"/>
                </a:cxn>
                <a:cxn ang="0">
                  <a:pos x="4" y="143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2" y="156"/>
                </a:cxn>
                <a:cxn ang="0">
                  <a:pos x="4" y="157"/>
                </a:cxn>
                <a:cxn ang="0">
                  <a:pos x="7" y="157"/>
                </a:cxn>
                <a:cxn ang="0">
                  <a:pos x="8" y="156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2" y="150"/>
                </a:cxn>
                <a:cxn ang="0">
                  <a:pos x="15" y="145"/>
                </a:cxn>
                <a:cxn ang="0">
                  <a:pos x="23" y="137"/>
                </a:cxn>
                <a:cxn ang="0">
                  <a:pos x="42" y="122"/>
                </a:cxn>
                <a:cxn ang="0">
                  <a:pos x="42" y="122"/>
                </a:cxn>
                <a:cxn ang="0">
                  <a:pos x="44" y="119"/>
                </a:cxn>
                <a:cxn ang="0">
                  <a:pos x="47" y="115"/>
                </a:cxn>
                <a:cxn ang="0">
                  <a:pos x="51" y="108"/>
                </a:cxn>
                <a:cxn ang="0">
                  <a:pos x="51" y="108"/>
                </a:cxn>
                <a:cxn ang="0">
                  <a:pos x="63" y="92"/>
                </a:cxn>
                <a:cxn ang="0">
                  <a:pos x="77" y="78"/>
                </a:cxn>
                <a:cxn ang="0">
                  <a:pos x="77" y="78"/>
                </a:cxn>
                <a:cxn ang="0">
                  <a:pos x="94" y="58"/>
                </a:cxn>
                <a:cxn ang="0">
                  <a:pos x="113" y="37"/>
                </a:cxn>
                <a:cxn ang="0">
                  <a:pos x="113" y="37"/>
                </a:cxn>
                <a:cxn ang="0">
                  <a:pos x="126" y="23"/>
                </a:cxn>
                <a:cxn ang="0">
                  <a:pos x="133" y="16"/>
                </a:cxn>
                <a:cxn ang="0">
                  <a:pos x="136" y="12"/>
                </a:cxn>
                <a:cxn ang="0">
                  <a:pos x="138" y="6"/>
                </a:cxn>
                <a:cxn ang="0">
                  <a:pos x="138" y="6"/>
                </a:cxn>
                <a:cxn ang="0">
                  <a:pos x="138" y="4"/>
                </a:cxn>
                <a:cxn ang="0">
                  <a:pos x="137" y="3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2"/>
                </a:cxn>
                <a:cxn ang="0">
                  <a:pos x="128" y="4"/>
                </a:cxn>
                <a:cxn ang="0">
                  <a:pos x="128" y="4"/>
                </a:cxn>
              </a:cxnLst>
              <a:rect l="0" t="0" r="r" b="b"/>
              <a:pathLst>
                <a:path w="138" h="157">
                  <a:moveTo>
                    <a:pt x="128" y="4"/>
                  </a:moveTo>
                  <a:lnTo>
                    <a:pt x="128" y="4"/>
                  </a:lnTo>
                  <a:lnTo>
                    <a:pt x="126" y="10"/>
                  </a:lnTo>
                  <a:lnTo>
                    <a:pt x="122" y="14"/>
                  </a:lnTo>
                  <a:lnTo>
                    <a:pt x="114" y="24"/>
                  </a:lnTo>
                  <a:lnTo>
                    <a:pt x="104" y="33"/>
                  </a:lnTo>
                  <a:lnTo>
                    <a:pt x="95" y="42"/>
                  </a:lnTo>
                  <a:lnTo>
                    <a:pt x="95" y="42"/>
                  </a:lnTo>
                  <a:lnTo>
                    <a:pt x="78" y="62"/>
                  </a:lnTo>
                  <a:lnTo>
                    <a:pt x="59" y="83"/>
                  </a:lnTo>
                  <a:lnTo>
                    <a:pt x="59" y="83"/>
                  </a:lnTo>
                  <a:lnTo>
                    <a:pt x="50" y="94"/>
                  </a:lnTo>
                  <a:lnTo>
                    <a:pt x="42" y="106"/>
                  </a:lnTo>
                  <a:lnTo>
                    <a:pt x="32" y="116"/>
                  </a:lnTo>
                  <a:lnTo>
                    <a:pt x="27" y="121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16" y="131"/>
                  </a:lnTo>
                  <a:lnTo>
                    <a:pt x="10" y="137"/>
                  </a:lnTo>
                  <a:lnTo>
                    <a:pt x="4" y="143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2" y="156"/>
                  </a:lnTo>
                  <a:lnTo>
                    <a:pt x="4" y="157"/>
                  </a:lnTo>
                  <a:lnTo>
                    <a:pt x="7" y="157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2" y="150"/>
                  </a:lnTo>
                  <a:lnTo>
                    <a:pt x="15" y="145"/>
                  </a:lnTo>
                  <a:lnTo>
                    <a:pt x="23" y="137"/>
                  </a:lnTo>
                  <a:lnTo>
                    <a:pt x="42" y="122"/>
                  </a:lnTo>
                  <a:lnTo>
                    <a:pt x="42" y="122"/>
                  </a:lnTo>
                  <a:lnTo>
                    <a:pt x="44" y="119"/>
                  </a:lnTo>
                  <a:lnTo>
                    <a:pt x="47" y="115"/>
                  </a:lnTo>
                  <a:lnTo>
                    <a:pt x="51" y="108"/>
                  </a:lnTo>
                  <a:lnTo>
                    <a:pt x="51" y="108"/>
                  </a:lnTo>
                  <a:lnTo>
                    <a:pt x="63" y="92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94" y="58"/>
                  </a:lnTo>
                  <a:lnTo>
                    <a:pt x="113" y="37"/>
                  </a:lnTo>
                  <a:lnTo>
                    <a:pt x="113" y="37"/>
                  </a:lnTo>
                  <a:lnTo>
                    <a:pt x="126" y="23"/>
                  </a:lnTo>
                  <a:lnTo>
                    <a:pt x="133" y="16"/>
                  </a:lnTo>
                  <a:lnTo>
                    <a:pt x="136" y="12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4"/>
                  </a:lnTo>
                  <a:lnTo>
                    <a:pt x="137" y="3"/>
                  </a:lnTo>
                  <a:lnTo>
                    <a:pt x="136" y="1"/>
                  </a:lnTo>
                  <a:lnTo>
                    <a:pt x="134" y="1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2"/>
                  </a:lnTo>
                  <a:lnTo>
                    <a:pt x="128" y="4"/>
                  </a:lnTo>
                  <a:lnTo>
                    <a:pt x="1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3" name="Freeform 619"/>
            <p:cNvSpPr/>
            <p:nvPr/>
          </p:nvSpPr>
          <p:spPr bwMode="auto">
            <a:xfrm>
              <a:off x="2265363" y="4567238"/>
              <a:ext cx="55563" cy="61913"/>
            </a:xfrm>
            <a:custGeom>
              <a:avLst/>
              <a:gdLst/>
              <a:ahLst/>
              <a:cxnLst>
                <a:cxn ang="0">
                  <a:pos x="96" y="1"/>
                </a:cxn>
                <a:cxn ang="0">
                  <a:pos x="96" y="1"/>
                </a:cxn>
                <a:cxn ang="0">
                  <a:pos x="70" y="27"/>
                </a:cxn>
                <a:cxn ang="0">
                  <a:pos x="44" y="53"/>
                </a:cxn>
                <a:cxn ang="0">
                  <a:pos x="31" y="66"/>
                </a:cxn>
                <a:cxn ang="0">
                  <a:pos x="19" y="81"/>
                </a:cxn>
                <a:cxn ang="0">
                  <a:pos x="8" y="95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9"/>
                </a:cxn>
                <a:cxn ang="0">
                  <a:pos x="7" y="118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7" y="100"/>
                </a:cxn>
                <a:cxn ang="0">
                  <a:pos x="27" y="86"/>
                </a:cxn>
                <a:cxn ang="0">
                  <a:pos x="38" y="72"/>
                </a:cxn>
                <a:cxn ang="0">
                  <a:pos x="51" y="58"/>
                </a:cxn>
                <a:cxn ang="0">
                  <a:pos x="77" y="3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103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6" y="1"/>
                </a:cxn>
              </a:cxnLst>
              <a:rect l="0" t="0" r="r" b="b"/>
              <a:pathLst>
                <a:path w="104" h="119">
                  <a:moveTo>
                    <a:pt x="96" y="1"/>
                  </a:moveTo>
                  <a:lnTo>
                    <a:pt x="96" y="1"/>
                  </a:lnTo>
                  <a:lnTo>
                    <a:pt x="70" y="27"/>
                  </a:lnTo>
                  <a:lnTo>
                    <a:pt x="44" y="53"/>
                  </a:lnTo>
                  <a:lnTo>
                    <a:pt x="31" y="66"/>
                  </a:lnTo>
                  <a:lnTo>
                    <a:pt x="19" y="81"/>
                  </a:lnTo>
                  <a:lnTo>
                    <a:pt x="8" y="95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9"/>
                  </a:lnTo>
                  <a:lnTo>
                    <a:pt x="7" y="118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7" y="100"/>
                  </a:lnTo>
                  <a:lnTo>
                    <a:pt x="27" y="86"/>
                  </a:lnTo>
                  <a:lnTo>
                    <a:pt x="38" y="72"/>
                  </a:lnTo>
                  <a:lnTo>
                    <a:pt x="51" y="58"/>
                  </a:lnTo>
                  <a:lnTo>
                    <a:pt x="77" y="33"/>
                  </a:lnTo>
                  <a:lnTo>
                    <a:pt x="102" y="9"/>
                  </a:lnTo>
                  <a:lnTo>
                    <a:pt x="102" y="9"/>
                  </a:lnTo>
                  <a:lnTo>
                    <a:pt x="103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4" name="Freeform 620"/>
            <p:cNvSpPr/>
            <p:nvPr/>
          </p:nvSpPr>
          <p:spPr bwMode="auto">
            <a:xfrm>
              <a:off x="2359026" y="4152900"/>
              <a:ext cx="84138" cy="904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2" y="10"/>
                </a:cxn>
                <a:cxn ang="0">
                  <a:pos x="132" y="18"/>
                </a:cxn>
                <a:cxn ang="0">
                  <a:pos x="112" y="36"/>
                </a:cxn>
                <a:cxn ang="0">
                  <a:pos x="93" y="56"/>
                </a:cxn>
                <a:cxn ang="0">
                  <a:pos x="75" y="76"/>
                </a:cxn>
                <a:cxn ang="0">
                  <a:pos x="75" y="76"/>
                </a:cxn>
                <a:cxn ang="0">
                  <a:pos x="52" y="100"/>
                </a:cxn>
                <a:cxn ang="0">
                  <a:pos x="29" y="125"/>
                </a:cxn>
                <a:cxn ang="0">
                  <a:pos x="29" y="125"/>
                </a:cxn>
                <a:cxn ang="0">
                  <a:pos x="20" y="135"/>
                </a:cxn>
                <a:cxn ang="0">
                  <a:pos x="12" y="144"/>
                </a:cxn>
                <a:cxn ang="0">
                  <a:pos x="6" y="153"/>
                </a:cxn>
                <a:cxn ang="0">
                  <a:pos x="0" y="165"/>
                </a:cxn>
                <a:cxn ang="0">
                  <a:pos x="0" y="165"/>
                </a:cxn>
                <a:cxn ang="0">
                  <a:pos x="0" y="167"/>
                </a:cxn>
                <a:cxn ang="0">
                  <a:pos x="0" y="170"/>
                </a:cxn>
                <a:cxn ang="0">
                  <a:pos x="2" y="171"/>
                </a:cxn>
                <a:cxn ang="0">
                  <a:pos x="4" y="172"/>
                </a:cxn>
                <a:cxn ang="0">
                  <a:pos x="4" y="172"/>
                </a:cxn>
                <a:cxn ang="0">
                  <a:pos x="9" y="172"/>
                </a:cxn>
                <a:cxn ang="0">
                  <a:pos x="13" y="171"/>
                </a:cxn>
                <a:cxn ang="0">
                  <a:pos x="16" y="168"/>
                </a:cxn>
                <a:cxn ang="0">
                  <a:pos x="18" y="163"/>
                </a:cxn>
                <a:cxn ang="0">
                  <a:pos x="18" y="163"/>
                </a:cxn>
                <a:cxn ang="0">
                  <a:pos x="18" y="161"/>
                </a:cxn>
                <a:cxn ang="0">
                  <a:pos x="17" y="159"/>
                </a:cxn>
                <a:cxn ang="0">
                  <a:pos x="16" y="158"/>
                </a:cxn>
                <a:cxn ang="0">
                  <a:pos x="14" y="157"/>
                </a:cxn>
                <a:cxn ang="0">
                  <a:pos x="14" y="157"/>
                </a:cxn>
                <a:cxn ang="0">
                  <a:pos x="20" y="148"/>
                </a:cxn>
                <a:cxn ang="0">
                  <a:pos x="28" y="139"/>
                </a:cxn>
                <a:cxn ang="0">
                  <a:pos x="43" y="121"/>
                </a:cxn>
                <a:cxn ang="0">
                  <a:pos x="60" y="105"/>
                </a:cxn>
                <a:cxn ang="0">
                  <a:pos x="75" y="89"/>
                </a:cxn>
                <a:cxn ang="0">
                  <a:pos x="75" y="89"/>
                </a:cxn>
                <a:cxn ang="0">
                  <a:pos x="95" y="67"/>
                </a:cxn>
                <a:cxn ang="0">
                  <a:pos x="114" y="47"/>
                </a:cxn>
                <a:cxn ang="0">
                  <a:pos x="125" y="36"/>
                </a:cxn>
                <a:cxn ang="0">
                  <a:pos x="135" y="27"/>
                </a:cxn>
                <a:cxn ang="0">
                  <a:pos x="146" y="18"/>
                </a:cxn>
                <a:cxn ang="0">
                  <a:pos x="158" y="10"/>
                </a:cxn>
                <a:cxn ang="0">
                  <a:pos x="158" y="10"/>
                </a:cxn>
                <a:cxn ang="0">
                  <a:pos x="160" y="9"/>
                </a:cxn>
                <a:cxn ang="0">
                  <a:pos x="160" y="6"/>
                </a:cxn>
                <a:cxn ang="0">
                  <a:pos x="160" y="4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7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0" h="172">
                  <a:moveTo>
                    <a:pt x="154" y="1"/>
                  </a:moveTo>
                  <a:lnTo>
                    <a:pt x="154" y="1"/>
                  </a:lnTo>
                  <a:lnTo>
                    <a:pt x="142" y="10"/>
                  </a:lnTo>
                  <a:lnTo>
                    <a:pt x="132" y="18"/>
                  </a:lnTo>
                  <a:lnTo>
                    <a:pt x="112" y="36"/>
                  </a:lnTo>
                  <a:lnTo>
                    <a:pt x="93" y="56"/>
                  </a:lnTo>
                  <a:lnTo>
                    <a:pt x="75" y="76"/>
                  </a:lnTo>
                  <a:lnTo>
                    <a:pt x="75" y="76"/>
                  </a:lnTo>
                  <a:lnTo>
                    <a:pt x="52" y="100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0" y="135"/>
                  </a:lnTo>
                  <a:lnTo>
                    <a:pt x="12" y="144"/>
                  </a:lnTo>
                  <a:lnTo>
                    <a:pt x="6" y="153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7"/>
                  </a:lnTo>
                  <a:lnTo>
                    <a:pt x="0" y="170"/>
                  </a:lnTo>
                  <a:lnTo>
                    <a:pt x="2" y="171"/>
                  </a:lnTo>
                  <a:lnTo>
                    <a:pt x="4" y="172"/>
                  </a:lnTo>
                  <a:lnTo>
                    <a:pt x="4" y="172"/>
                  </a:lnTo>
                  <a:lnTo>
                    <a:pt x="9" y="172"/>
                  </a:lnTo>
                  <a:lnTo>
                    <a:pt x="13" y="171"/>
                  </a:lnTo>
                  <a:lnTo>
                    <a:pt x="16" y="168"/>
                  </a:lnTo>
                  <a:lnTo>
                    <a:pt x="18" y="163"/>
                  </a:lnTo>
                  <a:lnTo>
                    <a:pt x="18" y="163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6" y="158"/>
                  </a:lnTo>
                  <a:lnTo>
                    <a:pt x="14" y="157"/>
                  </a:lnTo>
                  <a:lnTo>
                    <a:pt x="14" y="157"/>
                  </a:lnTo>
                  <a:lnTo>
                    <a:pt x="20" y="148"/>
                  </a:lnTo>
                  <a:lnTo>
                    <a:pt x="28" y="139"/>
                  </a:lnTo>
                  <a:lnTo>
                    <a:pt x="43" y="121"/>
                  </a:lnTo>
                  <a:lnTo>
                    <a:pt x="60" y="105"/>
                  </a:lnTo>
                  <a:lnTo>
                    <a:pt x="75" y="89"/>
                  </a:lnTo>
                  <a:lnTo>
                    <a:pt x="75" y="89"/>
                  </a:lnTo>
                  <a:lnTo>
                    <a:pt x="95" y="67"/>
                  </a:lnTo>
                  <a:lnTo>
                    <a:pt x="114" y="47"/>
                  </a:lnTo>
                  <a:lnTo>
                    <a:pt x="125" y="36"/>
                  </a:lnTo>
                  <a:lnTo>
                    <a:pt x="135" y="27"/>
                  </a:lnTo>
                  <a:lnTo>
                    <a:pt x="146" y="18"/>
                  </a:lnTo>
                  <a:lnTo>
                    <a:pt x="158" y="10"/>
                  </a:lnTo>
                  <a:lnTo>
                    <a:pt x="158" y="10"/>
                  </a:lnTo>
                  <a:lnTo>
                    <a:pt x="160" y="9"/>
                  </a:lnTo>
                  <a:lnTo>
                    <a:pt x="160" y="6"/>
                  </a:lnTo>
                  <a:lnTo>
                    <a:pt x="160" y="4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7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5" name="Freeform 621"/>
            <p:cNvSpPr/>
            <p:nvPr/>
          </p:nvSpPr>
          <p:spPr bwMode="auto">
            <a:xfrm>
              <a:off x="2406651" y="4149725"/>
              <a:ext cx="92075" cy="88900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68" y="1"/>
                </a:cxn>
                <a:cxn ang="0">
                  <a:pos x="144" y="19"/>
                </a:cxn>
                <a:cxn ang="0">
                  <a:pos x="123" y="37"/>
                </a:cxn>
                <a:cxn ang="0">
                  <a:pos x="102" y="5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56" y="101"/>
                </a:cxn>
                <a:cxn ang="0">
                  <a:pos x="44" y="114"/>
                </a:cxn>
                <a:cxn ang="0">
                  <a:pos x="31" y="125"/>
                </a:cxn>
                <a:cxn ang="0">
                  <a:pos x="31" y="125"/>
                </a:cxn>
                <a:cxn ang="0">
                  <a:pos x="21" y="132"/>
                </a:cxn>
                <a:cxn ang="0">
                  <a:pos x="13" y="140"/>
                </a:cxn>
                <a:cxn ang="0">
                  <a:pos x="6" y="149"/>
                </a:cxn>
                <a:cxn ang="0">
                  <a:pos x="3" y="154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2" y="165"/>
                </a:cxn>
                <a:cxn ang="0">
                  <a:pos x="5" y="166"/>
                </a:cxn>
                <a:cxn ang="0">
                  <a:pos x="6" y="165"/>
                </a:cxn>
                <a:cxn ang="0">
                  <a:pos x="8" y="164"/>
                </a:cxn>
                <a:cxn ang="0">
                  <a:pos x="12" y="160"/>
                </a:cxn>
                <a:cxn ang="0">
                  <a:pos x="12" y="160"/>
                </a:cxn>
                <a:cxn ang="0">
                  <a:pos x="13" y="157"/>
                </a:cxn>
                <a:cxn ang="0">
                  <a:pos x="13" y="155"/>
                </a:cxn>
                <a:cxn ang="0">
                  <a:pos x="13" y="155"/>
                </a:cxn>
                <a:cxn ang="0">
                  <a:pos x="20" y="147"/>
                </a:cxn>
                <a:cxn ang="0">
                  <a:pos x="27" y="140"/>
                </a:cxn>
                <a:cxn ang="0">
                  <a:pos x="44" y="126"/>
                </a:cxn>
                <a:cxn ang="0">
                  <a:pos x="44" y="126"/>
                </a:cxn>
                <a:cxn ang="0">
                  <a:pos x="55" y="116"/>
                </a:cxn>
                <a:cxn ang="0">
                  <a:pos x="67" y="106"/>
                </a:cxn>
                <a:cxn ang="0">
                  <a:pos x="88" y="84"/>
                </a:cxn>
                <a:cxn ang="0">
                  <a:pos x="88" y="84"/>
                </a:cxn>
                <a:cxn ang="0">
                  <a:pos x="108" y="64"/>
                </a:cxn>
                <a:cxn ang="0">
                  <a:pos x="129" y="45"/>
                </a:cxn>
                <a:cxn ang="0">
                  <a:pos x="149" y="26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74" y="7"/>
                </a:cxn>
                <a:cxn ang="0">
                  <a:pos x="174" y="5"/>
                </a:cxn>
                <a:cxn ang="0">
                  <a:pos x="174" y="2"/>
                </a:cxn>
                <a:cxn ang="0">
                  <a:pos x="173" y="1"/>
                </a:cxn>
                <a:cxn ang="0">
                  <a:pos x="171" y="0"/>
                </a:cxn>
                <a:cxn ang="0">
                  <a:pos x="169" y="0"/>
                </a:cxn>
                <a:cxn ang="0">
                  <a:pos x="168" y="1"/>
                </a:cxn>
                <a:cxn ang="0">
                  <a:pos x="168" y="1"/>
                </a:cxn>
              </a:cxnLst>
              <a:rect l="0" t="0" r="r" b="b"/>
              <a:pathLst>
                <a:path w="174" h="166">
                  <a:moveTo>
                    <a:pt x="168" y="1"/>
                  </a:moveTo>
                  <a:lnTo>
                    <a:pt x="168" y="1"/>
                  </a:lnTo>
                  <a:lnTo>
                    <a:pt x="144" y="19"/>
                  </a:lnTo>
                  <a:lnTo>
                    <a:pt x="123" y="37"/>
                  </a:lnTo>
                  <a:lnTo>
                    <a:pt x="102" y="5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56" y="101"/>
                  </a:lnTo>
                  <a:lnTo>
                    <a:pt x="44" y="114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1" y="132"/>
                  </a:lnTo>
                  <a:lnTo>
                    <a:pt x="13" y="140"/>
                  </a:lnTo>
                  <a:lnTo>
                    <a:pt x="6" y="149"/>
                  </a:lnTo>
                  <a:lnTo>
                    <a:pt x="3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2" y="165"/>
                  </a:lnTo>
                  <a:lnTo>
                    <a:pt x="5" y="166"/>
                  </a:lnTo>
                  <a:lnTo>
                    <a:pt x="6" y="165"/>
                  </a:lnTo>
                  <a:lnTo>
                    <a:pt x="8" y="164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3" y="157"/>
                  </a:lnTo>
                  <a:lnTo>
                    <a:pt x="13" y="155"/>
                  </a:lnTo>
                  <a:lnTo>
                    <a:pt x="13" y="155"/>
                  </a:lnTo>
                  <a:lnTo>
                    <a:pt x="20" y="147"/>
                  </a:lnTo>
                  <a:lnTo>
                    <a:pt x="27" y="140"/>
                  </a:lnTo>
                  <a:lnTo>
                    <a:pt x="44" y="126"/>
                  </a:lnTo>
                  <a:lnTo>
                    <a:pt x="44" y="126"/>
                  </a:lnTo>
                  <a:lnTo>
                    <a:pt x="55" y="116"/>
                  </a:lnTo>
                  <a:lnTo>
                    <a:pt x="67" y="106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108" y="64"/>
                  </a:lnTo>
                  <a:lnTo>
                    <a:pt x="129" y="45"/>
                  </a:lnTo>
                  <a:lnTo>
                    <a:pt x="149" y="26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7"/>
                  </a:lnTo>
                  <a:lnTo>
                    <a:pt x="174" y="5"/>
                  </a:lnTo>
                  <a:lnTo>
                    <a:pt x="174" y="2"/>
                  </a:lnTo>
                  <a:lnTo>
                    <a:pt x="173" y="1"/>
                  </a:lnTo>
                  <a:lnTo>
                    <a:pt x="171" y="0"/>
                  </a:lnTo>
                  <a:lnTo>
                    <a:pt x="169" y="0"/>
                  </a:lnTo>
                  <a:lnTo>
                    <a:pt x="168" y="1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6" name="Freeform 622"/>
            <p:cNvSpPr/>
            <p:nvPr/>
          </p:nvSpPr>
          <p:spPr bwMode="auto">
            <a:xfrm>
              <a:off x="2433638" y="4144963"/>
              <a:ext cx="120650" cy="98425"/>
            </a:xfrm>
            <a:custGeom>
              <a:avLst/>
              <a:gdLst/>
              <a:ahLst/>
              <a:cxnLst>
                <a:cxn ang="0">
                  <a:pos x="221" y="0"/>
                </a:cxn>
                <a:cxn ang="0">
                  <a:pos x="221" y="0"/>
                </a:cxn>
                <a:cxn ang="0">
                  <a:pos x="166" y="38"/>
                </a:cxn>
                <a:cxn ang="0">
                  <a:pos x="139" y="58"/>
                </a:cxn>
                <a:cxn ang="0">
                  <a:pos x="112" y="78"/>
                </a:cxn>
                <a:cxn ang="0">
                  <a:pos x="112" y="78"/>
                </a:cxn>
                <a:cxn ang="0">
                  <a:pos x="84" y="102"/>
                </a:cxn>
                <a:cxn ang="0">
                  <a:pos x="55" y="125"/>
                </a:cxn>
                <a:cxn ang="0">
                  <a:pos x="27" y="150"/>
                </a:cxn>
                <a:cxn ang="0">
                  <a:pos x="15" y="163"/>
                </a:cxn>
                <a:cxn ang="0">
                  <a:pos x="2" y="176"/>
                </a:cxn>
                <a:cxn ang="0">
                  <a:pos x="2" y="176"/>
                </a:cxn>
                <a:cxn ang="0">
                  <a:pos x="0" y="179"/>
                </a:cxn>
                <a:cxn ang="0">
                  <a:pos x="1" y="182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5" y="185"/>
                </a:cxn>
                <a:cxn ang="0">
                  <a:pos x="10" y="184"/>
                </a:cxn>
                <a:cxn ang="0">
                  <a:pos x="12" y="183"/>
                </a:cxn>
                <a:cxn ang="0">
                  <a:pos x="14" y="181"/>
                </a:cxn>
                <a:cxn ang="0">
                  <a:pos x="15" y="176"/>
                </a:cxn>
                <a:cxn ang="0">
                  <a:pos x="15" y="176"/>
                </a:cxn>
                <a:cxn ang="0">
                  <a:pos x="25" y="166"/>
                </a:cxn>
                <a:cxn ang="0">
                  <a:pos x="36" y="156"/>
                </a:cxn>
                <a:cxn ang="0">
                  <a:pos x="59" y="136"/>
                </a:cxn>
                <a:cxn ang="0">
                  <a:pos x="82" y="117"/>
                </a:cxn>
                <a:cxn ang="0">
                  <a:pos x="106" y="97"/>
                </a:cxn>
                <a:cxn ang="0">
                  <a:pos x="106" y="97"/>
                </a:cxn>
                <a:cxn ang="0">
                  <a:pos x="135" y="73"/>
                </a:cxn>
                <a:cxn ang="0">
                  <a:pos x="164" y="50"/>
                </a:cxn>
                <a:cxn ang="0">
                  <a:pos x="194" y="29"/>
                </a:cxn>
                <a:cxn ang="0">
                  <a:pos x="225" y="8"/>
                </a:cxn>
                <a:cxn ang="0">
                  <a:pos x="225" y="8"/>
                </a:cxn>
                <a:cxn ang="0">
                  <a:pos x="227" y="7"/>
                </a:cxn>
                <a:cxn ang="0">
                  <a:pos x="227" y="5"/>
                </a:cxn>
                <a:cxn ang="0">
                  <a:pos x="227" y="4"/>
                </a:cxn>
                <a:cxn ang="0">
                  <a:pos x="227" y="2"/>
                </a:cxn>
                <a:cxn ang="0">
                  <a:pos x="226" y="1"/>
                </a:cxn>
                <a:cxn ang="0">
                  <a:pos x="224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1" y="0"/>
                </a:cxn>
              </a:cxnLst>
              <a:rect l="0" t="0" r="r" b="b"/>
              <a:pathLst>
                <a:path w="227" h="185">
                  <a:moveTo>
                    <a:pt x="221" y="0"/>
                  </a:moveTo>
                  <a:lnTo>
                    <a:pt x="221" y="0"/>
                  </a:lnTo>
                  <a:lnTo>
                    <a:pt x="166" y="38"/>
                  </a:lnTo>
                  <a:lnTo>
                    <a:pt x="139" y="5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84" y="102"/>
                  </a:lnTo>
                  <a:lnTo>
                    <a:pt x="55" y="125"/>
                  </a:lnTo>
                  <a:lnTo>
                    <a:pt x="27" y="150"/>
                  </a:lnTo>
                  <a:lnTo>
                    <a:pt x="15" y="163"/>
                  </a:lnTo>
                  <a:lnTo>
                    <a:pt x="2" y="176"/>
                  </a:lnTo>
                  <a:lnTo>
                    <a:pt x="2" y="176"/>
                  </a:lnTo>
                  <a:lnTo>
                    <a:pt x="0" y="179"/>
                  </a:lnTo>
                  <a:lnTo>
                    <a:pt x="1" y="182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10" y="184"/>
                  </a:lnTo>
                  <a:lnTo>
                    <a:pt x="12" y="183"/>
                  </a:lnTo>
                  <a:lnTo>
                    <a:pt x="14" y="181"/>
                  </a:lnTo>
                  <a:lnTo>
                    <a:pt x="15" y="176"/>
                  </a:lnTo>
                  <a:lnTo>
                    <a:pt x="15" y="176"/>
                  </a:lnTo>
                  <a:lnTo>
                    <a:pt x="25" y="166"/>
                  </a:lnTo>
                  <a:lnTo>
                    <a:pt x="36" y="156"/>
                  </a:lnTo>
                  <a:lnTo>
                    <a:pt x="59" y="136"/>
                  </a:lnTo>
                  <a:lnTo>
                    <a:pt x="82" y="117"/>
                  </a:lnTo>
                  <a:lnTo>
                    <a:pt x="106" y="97"/>
                  </a:lnTo>
                  <a:lnTo>
                    <a:pt x="106" y="97"/>
                  </a:lnTo>
                  <a:lnTo>
                    <a:pt x="135" y="73"/>
                  </a:lnTo>
                  <a:lnTo>
                    <a:pt x="164" y="50"/>
                  </a:lnTo>
                  <a:lnTo>
                    <a:pt x="194" y="29"/>
                  </a:lnTo>
                  <a:lnTo>
                    <a:pt x="225" y="8"/>
                  </a:lnTo>
                  <a:lnTo>
                    <a:pt x="225" y="8"/>
                  </a:lnTo>
                  <a:lnTo>
                    <a:pt x="227" y="7"/>
                  </a:lnTo>
                  <a:lnTo>
                    <a:pt x="227" y="5"/>
                  </a:lnTo>
                  <a:lnTo>
                    <a:pt x="227" y="4"/>
                  </a:lnTo>
                  <a:lnTo>
                    <a:pt x="227" y="2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7" name="Freeform 623"/>
            <p:cNvSpPr/>
            <p:nvPr/>
          </p:nvSpPr>
          <p:spPr bwMode="auto">
            <a:xfrm>
              <a:off x="2484438" y="4154488"/>
              <a:ext cx="107950" cy="84138"/>
            </a:xfrm>
            <a:custGeom>
              <a:avLst/>
              <a:gdLst/>
              <a:ahLst/>
              <a:cxnLst>
                <a:cxn ang="0">
                  <a:pos x="198" y="1"/>
                </a:cxn>
                <a:cxn ang="0">
                  <a:pos x="198" y="1"/>
                </a:cxn>
                <a:cxn ang="0">
                  <a:pos x="185" y="8"/>
                </a:cxn>
                <a:cxn ang="0">
                  <a:pos x="174" y="15"/>
                </a:cxn>
                <a:cxn ang="0">
                  <a:pos x="162" y="23"/>
                </a:cxn>
                <a:cxn ang="0">
                  <a:pos x="152" y="31"/>
                </a:cxn>
                <a:cxn ang="0">
                  <a:pos x="131" y="50"/>
                </a:cxn>
                <a:cxn ang="0">
                  <a:pos x="112" y="69"/>
                </a:cxn>
                <a:cxn ang="0">
                  <a:pos x="112" y="69"/>
                </a:cxn>
                <a:cxn ang="0">
                  <a:pos x="86" y="90"/>
                </a:cxn>
                <a:cxn ang="0">
                  <a:pos x="59" y="111"/>
                </a:cxn>
                <a:cxn ang="0">
                  <a:pos x="31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49"/>
                </a:cxn>
                <a:cxn ang="0">
                  <a:pos x="0" y="151"/>
                </a:cxn>
                <a:cxn ang="0">
                  <a:pos x="0" y="153"/>
                </a:cxn>
                <a:cxn ang="0">
                  <a:pos x="1" y="154"/>
                </a:cxn>
                <a:cxn ang="0">
                  <a:pos x="2" y="156"/>
                </a:cxn>
                <a:cxn ang="0">
                  <a:pos x="3" y="157"/>
                </a:cxn>
                <a:cxn ang="0">
                  <a:pos x="5" y="157"/>
                </a:cxn>
                <a:cxn ang="0">
                  <a:pos x="8" y="156"/>
                </a:cxn>
                <a:cxn ang="0">
                  <a:pos x="8" y="156"/>
                </a:cxn>
                <a:cxn ang="0">
                  <a:pos x="33" y="140"/>
                </a:cxn>
                <a:cxn ang="0">
                  <a:pos x="58" y="122"/>
                </a:cxn>
                <a:cxn ang="0">
                  <a:pos x="82" y="105"/>
                </a:cxn>
                <a:cxn ang="0">
                  <a:pos x="106" y="85"/>
                </a:cxn>
                <a:cxn ang="0">
                  <a:pos x="106" y="85"/>
                </a:cxn>
                <a:cxn ang="0">
                  <a:pos x="129" y="66"/>
                </a:cxn>
                <a:cxn ang="0">
                  <a:pos x="152" y="44"/>
                </a:cxn>
                <a:cxn ang="0">
                  <a:pos x="163" y="35"/>
                </a:cxn>
                <a:cxn ang="0">
                  <a:pos x="176" y="25"/>
                </a:cxn>
                <a:cxn ang="0">
                  <a:pos x="188" y="17"/>
                </a:cxn>
                <a:cxn ang="0">
                  <a:pos x="202" y="10"/>
                </a:cxn>
                <a:cxn ang="0">
                  <a:pos x="202" y="10"/>
                </a:cxn>
                <a:cxn ang="0">
                  <a:pos x="204" y="9"/>
                </a:cxn>
                <a:cxn ang="0">
                  <a:pos x="204" y="7"/>
                </a:cxn>
                <a:cxn ang="0">
                  <a:pos x="204" y="5"/>
                </a:cxn>
                <a:cxn ang="0">
                  <a:pos x="204" y="4"/>
                </a:cxn>
                <a:cxn ang="0">
                  <a:pos x="201" y="1"/>
                </a:cxn>
                <a:cxn ang="0">
                  <a:pos x="199" y="0"/>
                </a:cxn>
                <a:cxn ang="0">
                  <a:pos x="198" y="1"/>
                </a:cxn>
                <a:cxn ang="0">
                  <a:pos x="198" y="1"/>
                </a:cxn>
              </a:cxnLst>
              <a:rect l="0" t="0" r="r" b="b"/>
              <a:pathLst>
                <a:path w="204" h="157">
                  <a:moveTo>
                    <a:pt x="198" y="1"/>
                  </a:moveTo>
                  <a:lnTo>
                    <a:pt x="198" y="1"/>
                  </a:lnTo>
                  <a:lnTo>
                    <a:pt x="185" y="8"/>
                  </a:lnTo>
                  <a:lnTo>
                    <a:pt x="174" y="15"/>
                  </a:lnTo>
                  <a:lnTo>
                    <a:pt x="162" y="23"/>
                  </a:lnTo>
                  <a:lnTo>
                    <a:pt x="152" y="31"/>
                  </a:lnTo>
                  <a:lnTo>
                    <a:pt x="131" y="50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86" y="90"/>
                  </a:lnTo>
                  <a:lnTo>
                    <a:pt x="59" y="111"/>
                  </a:lnTo>
                  <a:lnTo>
                    <a:pt x="31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49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1" y="154"/>
                  </a:lnTo>
                  <a:lnTo>
                    <a:pt x="2" y="156"/>
                  </a:lnTo>
                  <a:lnTo>
                    <a:pt x="3" y="157"/>
                  </a:lnTo>
                  <a:lnTo>
                    <a:pt x="5" y="157"/>
                  </a:lnTo>
                  <a:lnTo>
                    <a:pt x="8" y="156"/>
                  </a:lnTo>
                  <a:lnTo>
                    <a:pt x="8" y="156"/>
                  </a:lnTo>
                  <a:lnTo>
                    <a:pt x="33" y="140"/>
                  </a:lnTo>
                  <a:lnTo>
                    <a:pt x="58" y="122"/>
                  </a:lnTo>
                  <a:lnTo>
                    <a:pt x="82" y="105"/>
                  </a:lnTo>
                  <a:lnTo>
                    <a:pt x="106" y="85"/>
                  </a:lnTo>
                  <a:lnTo>
                    <a:pt x="106" y="85"/>
                  </a:lnTo>
                  <a:lnTo>
                    <a:pt x="129" y="66"/>
                  </a:lnTo>
                  <a:lnTo>
                    <a:pt x="152" y="44"/>
                  </a:lnTo>
                  <a:lnTo>
                    <a:pt x="163" y="35"/>
                  </a:lnTo>
                  <a:lnTo>
                    <a:pt x="176" y="25"/>
                  </a:lnTo>
                  <a:lnTo>
                    <a:pt x="188" y="17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204" y="9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4" y="4"/>
                  </a:lnTo>
                  <a:lnTo>
                    <a:pt x="201" y="1"/>
                  </a:lnTo>
                  <a:lnTo>
                    <a:pt x="199" y="0"/>
                  </a:lnTo>
                  <a:lnTo>
                    <a:pt x="198" y="1"/>
                  </a:lnTo>
                  <a:lnTo>
                    <a:pt x="19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8" name="Freeform 624"/>
            <p:cNvSpPr/>
            <p:nvPr/>
          </p:nvSpPr>
          <p:spPr bwMode="auto">
            <a:xfrm>
              <a:off x="2516188" y="4152900"/>
              <a:ext cx="115888" cy="90488"/>
            </a:xfrm>
            <a:custGeom>
              <a:avLst/>
              <a:gdLst/>
              <a:ahLst/>
              <a:cxnLst>
                <a:cxn ang="0">
                  <a:pos x="211" y="1"/>
                </a:cxn>
                <a:cxn ang="0">
                  <a:pos x="211" y="1"/>
                </a:cxn>
                <a:cxn ang="0">
                  <a:pos x="185" y="21"/>
                </a:cxn>
                <a:cxn ang="0">
                  <a:pos x="159" y="41"/>
                </a:cxn>
                <a:cxn ang="0">
                  <a:pos x="135" y="61"/>
                </a:cxn>
                <a:cxn ang="0">
                  <a:pos x="109" y="81"/>
                </a:cxn>
                <a:cxn ang="0">
                  <a:pos x="109" y="81"/>
                </a:cxn>
                <a:cxn ang="0">
                  <a:pos x="55" y="122"/>
                </a:cxn>
                <a:cxn ang="0">
                  <a:pos x="28" y="142"/>
                </a:cxn>
                <a:cxn ang="0">
                  <a:pos x="1" y="163"/>
                </a:cxn>
                <a:cxn ang="0">
                  <a:pos x="1" y="163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4" y="172"/>
                </a:cxn>
                <a:cxn ang="0">
                  <a:pos x="6" y="171"/>
                </a:cxn>
                <a:cxn ang="0">
                  <a:pos x="9" y="170"/>
                </a:cxn>
                <a:cxn ang="0">
                  <a:pos x="9" y="170"/>
                </a:cxn>
                <a:cxn ang="0">
                  <a:pos x="32" y="151"/>
                </a:cxn>
                <a:cxn ang="0">
                  <a:pos x="58" y="132"/>
                </a:cxn>
                <a:cxn ang="0">
                  <a:pos x="83" y="114"/>
                </a:cxn>
                <a:cxn ang="0">
                  <a:pos x="108" y="94"/>
                </a:cxn>
                <a:cxn ang="0">
                  <a:pos x="108" y="94"/>
                </a:cxn>
                <a:cxn ang="0">
                  <a:pos x="121" y="84"/>
                </a:cxn>
                <a:cxn ang="0">
                  <a:pos x="135" y="74"/>
                </a:cxn>
                <a:cxn ang="0">
                  <a:pos x="149" y="63"/>
                </a:cxn>
                <a:cxn ang="0">
                  <a:pos x="162" y="53"/>
                </a:cxn>
                <a:cxn ang="0">
                  <a:pos x="162" y="53"/>
                </a:cxn>
                <a:cxn ang="0">
                  <a:pos x="188" y="31"/>
                </a:cxn>
                <a:cxn ang="0">
                  <a:pos x="202" y="20"/>
                </a:cxn>
                <a:cxn ang="0">
                  <a:pos x="216" y="10"/>
                </a:cxn>
                <a:cxn ang="0">
                  <a:pos x="216" y="10"/>
                </a:cxn>
                <a:cxn ang="0">
                  <a:pos x="217" y="9"/>
                </a:cxn>
                <a:cxn ang="0">
                  <a:pos x="218" y="6"/>
                </a:cxn>
                <a:cxn ang="0">
                  <a:pos x="217" y="3"/>
                </a:cxn>
                <a:cxn ang="0">
                  <a:pos x="216" y="1"/>
                </a:cxn>
                <a:cxn ang="0">
                  <a:pos x="214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1" y="1"/>
                </a:cxn>
              </a:cxnLst>
              <a:rect l="0" t="0" r="r" b="b"/>
              <a:pathLst>
                <a:path w="218" h="172">
                  <a:moveTo>
                    <a:pt x="211" y="1"/>
                  </a:moveTo>
                  <a:lnTo>
                    <a:pt x="211" y="1"/>
                  </a:lnTo>
                  <a:lnTo>
                    <a:pt x="185" y="21"/>
                  </a:lnTo>
                  <a:lnTo>
                    <a:pt x="159" y="41"/>
                  </a:lnTo>
                  <a:lnTo>
                    <a:pt x="135" y="6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55" y="122"/>
                  </a:lnTo>
                  <a:lnTo>
                    <a:pt x="28" y="142"/>
                  </a:lnTo>
                  <a:lnTo>
                    <a:pt x="1" y="163"/>
                  </a:lnTo>
                  <a:lnTo>
                    <a:pt x="1" y="163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4" y="172"/>
                  </a:lnTo>
                  <a:lnTo>
                    <a:pt x="6" y="171"/>
                  </a:lnTo>
                  <a:lnTo>
                    <a:pt x="9" y="170"/>
                  </a:lnTo>
                  <a:lnTo>
                    <a:pt x="9" y="170"/>
                  </a:lnTo>
                  <a:lnTo>
                    <a:pt x="32" y="151"/>
                  </a:lnTo>
                  <a:lnTo>
                    <a:pt x="58" y="132"/>
                  </a:lnTo>
                  <a:lnTo>
                    <a:pt x="83" y="114"/>
                  </a:lnTo>
                  <a:lnTo>
                    <a:pt x="108" y="94"/>
                  </a:lnTo>
                  <a:lnTo>
                    <a:pt x="108" y="94"/>
                  </a:lnTo>
                  <a:lnTo>
                    <a:pt x="121" y="84"/>
                  </a:lnTo>
                  <a:lnTo>
                    <a:pt x="135" y="74"/>
                  </a:lnTo>
                  <a:lnTo>
                    <a:pt x="149" y="63"/>
                  </a:lnTo>
                  <a:lnTo>
                    <a:pt x="162" y="53"/>
                  </a:lnTo>
                  <a:lnTo>
                    <a:pt x="162" y="53"/>
                  </a:lnTo>
                  <a:lnTo>
                    <a:pt x="188" y="31"/>
                  </a:lnTo>
                  <a:lnTo>
                    <a:pt x="202" y="2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7" y="9"/>
                  </a:lnTo>
                  <a:lnTo>
                    <a:pt x="218" y="6"/>
                  </a:lnTo>
                  <a:lnTo>
                    <a:pt x="217" y="3"/>
                  </a:lnTo>
                  <a:lnTo>
                    <a:pt x="216" y="1"/>
                  </a:lnTo>
                  <a:lnTo>
                    <a:pt x="214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09" name="Freeform 625"/>
            <p:cNvSpPr/>
            <p:nvPr/>
          </p:nvSpPr>
          <p:spPr bwMode="auto">
            <a:xfrm>
              <a:off x="2566988" y="4149725"/>
              <a:ext cx="103188" cy="90488"/>
            </a:xfrm>
            <a:custGeom>
              <a:avLst/>
              <a:gdLst/>
              <a:ahLst/>
              <a:cxnLst>
                <a:cxn ang="0">
                  <a:pos x="187" y="1"/>
                </a:cxn>
                <a:cxn ang="0">
                  <a:pos x="187" y="1"/>
                </a:cxn>
                <a:cxn ang="0">
                  <a:pos x="175" y="9"/>
                </a:cxn>
                <a:cxn ang="0">
                  <a:pos x="163" y="18"/>
                </a:cxn>
                <a:cxn ang="0">
                  <a:pos x="141" y="37"/>
                </a:cxn>
                <a:cxn ang="0">
                  <a:pos x="119" y="58"/>
                </a:cxn>
                <a:cxn ang="0">
                  <a:pos x="98" y="80"/>
                </a:cxn>
                <a:cxn ang="0">
                  <a:pos x="98" y="80"/>
                </a:cxn>
                <a:cxn ang="0">
                  <a:pos x="87" y="90"/>
                </a:cxn>
                <a:cxn ang="0">
                  <a:pos x="76" y="101"/>
                </a:cxn>
                <a:cxn ang="0">
                  <a:pos x="50" y="121"/>
                </a:cxn>
                <a:cxn ang="0">
                  <a:pos x="25" y="142"/>
                </a:cxn>
                <a:cxn ang="0">
                  <a:pos x="13" y="152"/>
                </a:cxn>
                <a:cxn ang="0">
                  <a:pos x="1" y="162"/>
                </a:cxn>
                <a:cxn ang="0">
                  <a:pos x="1" y="162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6" y="171"/>
                </a:cxn>
                <a:cxn ang="0">
                  <a:pos x="8" y="170"/>
                </a:cxn>
                <a:cxn ang="0">
                  <a:pos x="8" y="170"/>
                </a:cxn>
                <a:cxn ang="0">
                  <a:pos x="19" y="159"/>
                </a:cxn>
                <a:cxn ang="0">
                  <a:pos x="30" y="150"/>
                </a:cxn>
                <a:cxn ang="0">
                  <a:pos x="54" y="131"/>
                </a:cxn>
                <a:cxn ang="0">
                  <a:pos x="78" y="112"/>
                </a:cxn>
                <a:cxn ang="0">
                  <a:pos x="88" y="102"/>
                </a:cxn>
                <a:cxn ang="0">
                  <a:pos x="99" y="92"/>
                </a:cxn>
                <a:cxn ang="0">
                  <a:pos x="99" y="92"/>
                </a:cxn>
                <a:cxn ang="0">
                  <a:pos x="121" y="69"/>
                </a:cxn>
                <a:cxn ang="0">
                  <a:pos x="144" y="48"/>
                </a:cxn>
                <a:cxn ang="0">
                  <a:pos x="167" y="27"/>
                </a:cxn>
                <a:cxn ang="0">
                  <a:pos x="179" y="18"/>
                </a:cxn>
                <a:cxn ang="0">
                  <a:pos x="191" y="9"/>
                </a:cxn>
                <a:cxn ang="0">
                  <a:pos x="191" y="9"/>
                </a:cxn>
                <a:cxn ang="0">
                  <a:pos x="193" y="7"/>
                </a:cxn>
                <a:cxn ang="0">
                  <a:pos x="194" y="6"/>
                </a:cxn>
                <a:cxn ang="0">
                  <a:pos x="193" y="4"/>
                </a:cxn>
                <a:cxn ang="0">
                  <a:pos x="193" y="2"/>
                </a:cxn>
                <a:cxn ang="0">
                  <a:pos x="192" y="1"/>
                </a:cxn>
                <a:cxn ang="0">
                  <a:pos x="190" y="0"/>
                </a:cxn>
                <a:cxn ang="0">
                  <a:pos x="189" y="0"/>
                </a:cxn>
                <a:cxn ang="0">
                  <a:pos x="187" y="1"/>
                </a:cxn>
                <a:cxn ang="0">
                  <a:pos x="187" y="1"/>
                </a:cxn>
              </a:cxnLst>
              <a:rect l="0" t="0" r="r" b="b"/>
              <a:pathLst>
                <a:path w="194" h="171">
                  <a:moveTo>
                    <a:pt x="187" y="1"/>
                  </a:moveTo>
                  <a:lnTo>
                    <a:pt x="187" y="1"/>
                  </a:lnTo>
                  <a:lnTo>
                    <a:pt x="175" y="9"/>
                  </a:lnTo>
                  <a:lnTo>
                    <a:pt x="163" y="18"/>
                  </a:lnTo>
                  <a:lnTo>
                    <a:pt x="141" y="37"/>
                  </a:lnTo>
                  <a:lnTo>
                    <a:pt x="119" y="58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87" y="90"/>
                  </a:lnTo>
                  <a:lnTo>
                    <a:pt x="76" y="101"/>
                  </a:lnTo>
                  <a:lnTo>
                    <a:pt x="50" y="121"/>
                  </a:lnTo>
                  <a:lnTo>
                    <a:pt x="25" y="142"/>
                  </a:lnTo>
                  <a:lnTo>
                    <a:pt x="13" y="152"/>
                  </a:lnTo>
                  <a:lnTo>
                    <a:pt x="1" y="162"/>
                  </a:lnTo>
                  <a:lnTo>
                    <a:pt x="1" y="162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6" y="171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19" y="159"/>
                  </a:lnTo>
                  <a:lnTo>
                    <a:pt x="30" y="150"/>
                  </a:lnTo>
                  <a:lnTo>
                    <a:pt x="54" y="131"/>
                  </a:lnTo>
                  <a:lnTo>
                    <a:pt x="78" y="112"/>
                  </a:lnTo>
                  <a:lnTo>
                    <a:pt x="88" y="10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121" y="69"/>
                  </a:lnTo>
                  <a:lnTo>
                    <a:pt x="144" y="48"/>
                  </a:lnTo>
                  <a:lnTo>
                    <a:pt x="167" y="27"/>
                  </a:lnTo>
                  <a:lnTo>
                    <a:pt x="179" y="18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3" y="7"/>
                  </a:lnTo>
                  <a:lnTo>
                    <a:pt x="194" y="6"/>
                  </a:lnTo>
                  <a:lnTo>
                    <a:pt x="193" y="4"/>
                  </a:lnTo>
                  <a:lnTo>
                    <a:pt x="193" y="2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0" name="Freeform 626"/>
            <p:cNvSpPr/>
            <p:nvPr/>
          </p:nvSpPr>
          <p:spPr bwMode="auto">
            <a:xfrm>
              <a:off x="2616201" y="4148138"/>
              <a:ext cx="111125" cy="95250"/>
            </a:xfrm>
            <a:custGeom>
              <a:avLst/>
              <a:gdLst/>
              <a:ahLst/>
              <a:cxnLst>
                <a:cxn ang="0">
                  <a:pos x="203" y="1"/>
                </a:cxn>
                <a:cxn ang="0">
                  <a:pos x="203" y="1"/>
                </a:cxn>
                <a:cxn ang="0">
                  <a:pos x="189" y="7"/>
                </a:cxn>
                <a:cxn ang="0">
                  <a:pos x="176" y="15"/>
                </a:cxn>
                <a:cxn ang="0">
                  <a:pos x="163" y="25"/>
                </a:cxn>
                <a:cxn ang="0">
                  <a:pos x="151" y="35"/>
                </a:cxn>
                <a:cxn ang="0">
                  <a:pos x="127" y="58"/>
                </a:cxn>
                <a:cxn ang="0">
                  <a:pos x="105" y="80"/>
                </a:cxn>
                <a:cxn ang="0">
                  <a:pos x="105" y="80"/>
                </a:cxn>
                <a:cxn ang="0">
                  <a:pos x="93" y="91"/>
                </a:cxn>
                <a:cxn ang="0">
                  <a:pos x="82" y="103"/>
                </a:cxn>
                <a:cxn ang="0">
                  <a:pos x="69" y="115"/>
                </a:cxn>
                <a:cxn ang="0">
                  <a:pos x="58" y="126"/>
                </a:cxn>
                <a:cxn ang="0">
                  <a:pos x="58" y="126"/>
                </a:cxn>
                <a:cxn ang="0">
                  <a:pos x="30" y="150"/>
                </a:cxn>
                <a:cxn ang="0">
                  <a:pos x="2" y="172"/>
                </a:cxn>
                <a:cxn ang="0">
                  <a:pos x="2" y="172"/>
                </a:cxn>
                <a:cxn ang="0">
                  <a:pos x="0" y="175"/>
                </a:cxn>
                <a:cxn ang="0">
                  <a:pos x="0" y="176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5" y="181"/>
                </a:cxn>
                <a:cxn ang="0">
                  <a:pos x="6" y="180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55" y="140"/>
                </a:cxn>
                <a:cxn ang="0">
                  <a:pos x="78" y="121"/>
                </a:cxn>
                <a:cxn ang="0">
                  <a:pos x="88" y="109"/>
                </a:cxn>
                <a:cxn ang="0">
                  <a:pos x="98" y="98"/>
                </a:cxn>
                <a:cxn ang="0">
                  <a:pos x="98" y="98"/>
                </a:cxn>
                <a:cxn ang="0">
                  <a:pos x="110" y="88"/>
                </a:cxn>
                <a:cxn ang="0">
                  <a:pos x="121" y="77"/>
                </a:cxn>
                <a:cxn ang="0">
                  <a:pos x="144" y="57"/>
                </a:cxn>
                <a:cxn ang="0">
                  <a:pos x="144" y="57"/>
                </a:cxn>
                <a:cxn ang="0">
                  <a:pos x="158" y="43"/>
                </a:cxn>
                <a:cxn ang="0">
                  <a:pos x="173" y="30"/>
                </a:cxn>
                <a:cxn ang="0">
                  <a:pos x="180" y="24"/>
                </a:cxn>
                <a:cxn ang="0">
                  <a:pos x="188" y="19"/>
                </a:cxn>
                <a:cxn ang="0">
                  <a:pos x="197" y="13"/>
                </a:cxn>
                <a:cxn ang="0">
                  <a:pos x="206" y="9"/>
                </a:cxn>
                <a:cxn ang="0">
                  <a:pos x="206" y="9"/>
                </a:cxn>
                <a:cxn ang="0">
                  <a:pos x="208" y="8"/>
                </a:cxn>
                <a:cxn ang="0">
                  <a:pos x="209" y="7"/>
                </a:cxn>
                <a:cxn ang="0">
                  <a:pos x="209" y="3"/>
                </a:cxn>
                <a:cxn ang="0">
                  <a:pos x="208" y="2"/>
                </a:cxn>
                <a:cxn ang="0">
                  <a:pos x="207" y="1"/>
                </a:cxn>
                <a:cxn ang="0">
                  <a:pos x="205" y="0"/>
                </a:cxn>
                <a:cxn ang="0">
                  <a:pos x="203" y="1"/>
                </a:cxn>
                <a:cxn ang="0">
                  <a:pos x="203" y="1"/>
                </a:cxn>
              </a:cxnLst>
              <a:rect l="0" t="0" r="r" b="b"/>
              <a:pathLst>
                <a:path w="209" h="181">
                  <a:moveTo>
                    <a:pt x="203" y="1"/>
                  </a:moveTo>
                  <a:lnTo>
                    <a:pt x="203" y="1"/>
                  </a:lnTo>
                  <a:lnTo>
                    <a:pt x="189" y="7"/>
                  </a:lnTo>
                  <a:lnTo>
                    <a:pt x="176" y="15"/>
                  </a:lnTo>
                  <a:lnTo>
                    <a:pt x="163" y="25"/>
                  </a:lnTo>
                  <a:lnTo>
                    <a:pt x="151" y="35"/>
                  </a:lnTo>
                  <a:lnTo>
                    <a:pt x="127" y="58"/>
                  </a:lnTo>
                  <a:lnTo>
                    <a:pt x="105" y="80"/>
                  </a:lnTo>
                  <a:lnTo>
                    <a:pt x="105" y="80"/>
                  </a:lnTo>
                  <a:lnTo>
                    <a:pt x="93" y="91"/>
                  </a:lnTo>
                  <a:lnTo>
                    <a:pt x="82" y="103"/>
                  </a:lnTo>
                  <a:lnTo>
                    <a:pt x="69" y="11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30" y="150"/>
                  </a:lnTo>
                  <a:lnTo>
                    <a:pt x="2" y="172"/>
                  </a:lnTo>
                  <a:lnTo>
                    <a:pt x="2" y="172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5" y="181"/>
                  </a:lnTo>
                  <a:lnTo>
                    <a:pt x="6" y="180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55" y="140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110" y="88"/>
                  </a:lnTo>
                  <a:lnTo>
                    <a:pt x="121" y="7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58" y="43"/>
                  </a:lnTo>
                  <a:lnTo>
                    <a:pt x="173" y="30"/>
                  </a:lnTo>
                  <a:lnTo>
                    <a:pt x="180" y="24"/>
                  </a:lnTo>
                  <a:lnTo>
                    <a:pt x="188" y="19"/>
                  </a:lnTo>
                  <a:lnTo>
                    <a:pt x="197" y="13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8" y="8"/>
                  </a:lnTo>
                  <a:lnTo>
                    <a:pt x="209" y="7"/>
                  </a:lnTo>
                  <a:lnTo>
                    <a:pt x="209" y="3"/>
                  </a:lnTo>
                  <a:lnTo>
                    <a:pt x="208" y="2"/>
                  </a:lnTo>
                  <a:lnTo>
                    <a:pt x="207" y="1"/>
                  </a:lnTo>
                  <a:lnTo>
                    <a:pt x="205" y="0"/>
                  </a:lnTo>
                  <a:lnTo>
                    <a:pt x="203" y="1"/>
                  </a:lnTo>
                  <a:lnTo>
                    <a:pt x="20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1" name="Freeform 627"/>
            <p:cNvSpPr/>
            <p:nvPr/>
          </p:nvSpPr>
          <p:spPr bwMode="auto">
            <a:xfrm>
              <a:off x="2654301" y="4165600"/>
              <a:ext cx="101600" cy="84138"/>
            </a:xfrm>
            <a:custGeom>
              <a:avLst/>
              <a:gdLst/>
              <a:ahLst/>
              <a:cxnLst>
                <a:cxn ang="0">
                  <a:pos x="182" y="1"/>
                </a:cxn>
                <a:cxn ang="0">
                  <a:pos x="182" y="1"/>
                </a:cxn>
                <a:cxn ang="0">
                  <a:pos x="158" y="18"/>
                </a:cxn>
                <a:cxn ang="0">
                  <a:pos x="133" y="34"/>
                </a:cxn>
                <a:cxn ang="0">
                  <a:pos x="110" y="53"/>
                </a:cxn>
                <a:cxn ang="0">
                  <a:pos x="87" y="72"/>
                </a:cxn>
                <a:cxn ang="0">
                  <a:pos x="87" y="72"/>
                </a:cxn>
                <a:cxn ang="0">
                  <a:pos x="65" y="92"/>
                </a:cxn>
                <a:cxn ang="0">
                  <a:pos x="42" y="112"/>
                </a:cxn>
                <a:cxn ang="0">
                  <a:pos x="31" y="122"/>
                </a:cxn>
                <a:cxn ang="0">
                  <a:pos x="20" y="132"/>
                </a:cxn>
                <a:cxn ang="0">
                  <a:pos x="10" y="143"/>
                </a:cxn>
                <a:cxn ang="0">
                  <a:pos x="1" y="155"/>
                </a:cxn>
                <a:cxn ang="0">
                  <a:pos x="1" y="155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1"/>
                </a:cxn>
                <a:cxn ang="0">
                  <a:pos x="6" y="161"/>
                </a:cxn>
                <a:cxn ang="0">
                  <a:pos x="7" y="161"/>
                </a:cxn>
                <a:cxn ang="0">
                  <a:pos x="9" y="159"/>
                </a:cxn>
                <a:cxn ang="0">
                  <a:pos x="9" y="159"/>
                </a:cxn>
                <a:cxn ang="0">
                  <a:pos x="17" y="149"/>
                </a:cxn>
                <a:cxn ang="0">
                  <a:pos x="26" y="138"/>
                </a:cxn>
                <a:cxn ang="0">
                  <a:pos x="47" y="121"/>
                </a:cxn>
                <a:cxn ang="0">
                  <a:pos x="68" y="103"/>
                </a:cxn>
                <a:cxn ang="0">
                  <a:pos x="88" y="85"/>
                </a:cxn>
                <a:cxn ang="0">
                  <a:pos x="88" y="85"/>
                </a:cxn>
                <a:cxn ang="0">
                  <a:pos x="111" y="64"/>
                </a:cxn>
                <a:cxn ang="0">
                  <a:pos x="136" y="44"/>
                </a:cxn>
                <a:cxn ang="0">
                  <a:pos x="161" y="27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8"/>
                </a:cxn>
                <a:cxn ang="0">
                  <a:pos x="190" y="6"/>
                </a:cxn>
                <a:cxn ang="0">
                  <a:pos x="190" y="4"/>
                </a:cxn>
                <a:cxn ang="0">
                  <a:pos x="189" y="3"/>
                </a:cxn>
                <a:cxn ang="0">
                  <a:pos x="188" y="1"/>
                </a:cxn>
                <a:cxn ang="0">
                  <a:pos x="185" y="1"/>
                </a:cxn>
                <a:cxn ang="0">
                  <a:pos x="184" y="0"/>
                </a:cxn>
                <a:cxn ang="0">
                  <a:pos x="182" y="1"/>
                </a:cxn>
                <a:cxn ang="0">
                  <a:pos x="182" y="1"/>
                </a:cxn>
              </a:cxnLst>
              <a:rect l="0" t="0" r="r" b="b"/>
              <a:pathLst>
                <a:path w="190" h="161">
                  <a:moveTo>
                    <a:pt x="182" y="1"/>
                  </a:moveTo>
                  <a:lnTo>
                    <a:pt x="182" y="1"/>
                  </a:lnTo>
                  <a:lnTo>
                    <a:pt x="158" y="18"/>
                  </a:lnTo>
                  <a:lnTo>
                    <a:pt x="133" y="34"/>
                  </a:lnTo>
                  <a:lnTo>
                    <a:pt x="110" y="53"/>
                  </a:lnTo>
                  <a:lnTo>
                    <a:pt x="87" y="72"/>
                  </a:lnTo>
                  <a:lnTo>
                    <a:pt x="87" y="72"/>
                  </a:lnTo>
                  <a:lnTo>
                    <a:pt x="65" y="92"/>
                  </a:lnTo>
                  <a:lnTo>
                    <a:pt x="42" y="112"/>
                  </a:lnTo>
                  <a:lnTo>
                    <a:pt x="31" y="122"/>
                  </a:lnTo>
                  <a:lnTo>
                    <a:pt x="20" y="132"/>
                  </a:lnTo>
                  <a:lnTo>
                    <a:pt x="10" y="143"/>
                  </a:lnTo>
                  <a:lnTo>
                    <a:pt x="1" y="155"/>
                  </a:lnTo>
                  <a:lnTo>
                    <a:pt x="1" y="155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1"/>
                  </a:lnTo>
                  <a:lnTo>
                    <a:pt x="6" y="161"/>
                  </a:lnTo>
                  <a:lnTo>
                    <a:pt x="7" y="161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17" y="149"/>
                  </a:lnTo>
                  <a:lnTo>
                    <a:pt x="26" y="138"/>
                  </a:lnTo>
                  <a:lnTo>
                    <a:pt x="47" y="121"/>
                  </a:lnTo>
                  <a:lnTo>
                    <a:pt x="68" y="103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111" y="64"/>
                  </a:lnTo>
                  <a:lnTo>
                    <a:pt x="136" y="44"/>
                  </a:lnTo>
                  <a:lnTo>
                    <a:pt x="161" y="27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8"/>
                  </a:lnTo>
                  <a:lnTo>
                    <a:pt x="190" y="6"/>
                  </a:lnTo>
                  <a:lnTo>
                    <a:pt x="190" y="4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5" y="1"/>
                  </a:lnTo>
                  <a:lnTo>
                    <a:pt x="184" y="0"/>
                  </a:lnTo>
                  <a:lnTo>
                    <a:pt x="182" y="1"/>
                  </a:lnTo>
                  <a:lnTo>
                    <a:pt x="18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2" name="Freeform 628"/>
            <p:cNvSpPr/>
            <p:nvPr/>
          </p:nvSpPr>
          <p:spPr bwMode="auto">
            <a:xfrm>
              <a:off x="2687638" y="4197350"/>
              <a:ext cx="60325" cy="53975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1" y="9"/>
                </a:cxn>
                <a:cxn ang="0">
                  <a:pos x="78" y="19"/>
                </a:cxn>
                <a:cxn ang="0">
                  <a:pos x="65" y="29"/>
                </a:cxn>
                <a:cxn ang="0">
                  <a:pos x="52" y="40"/>
                </a:cxn>
                <a:cxn ang="0">
                  <a:pos x="29" y="63"/>
                </a:cxn>
                <a:cxn ang="0">
                  <a:pos x="29" y="63"/>
                </a:cxn>
                <a:cxn ang="0">
                  <a:pos x="16" y="77"/>
                </a:cxn>
                <a:cxn ang="0">
                  <a:pos x="10" y="85"/>
                </a:cxn>
                <a:cxn ang="0">
                  <a:pos x="2" y="91"/>
                </a:cxn>
                <a:cxn ang="0">
                  <a:pos x="2" y="91"/>
                </a:cxn>
                <a:cxn ang="0">
                  <a:pos x="1" y="92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1" y="97"/>
                </a:cxn>
                <a:cxn ang="0">
                  <a:pos x="2" y="99"/>
                </a:cxn>
                <a:cxn ang="0">
                  <a:pos x="3" y="100"/>
                </a:cxn>
                <a:cxn ang="0">
                  <a:pos x="5" y="100"/>
                </a:cxn>
                <a:cxn ang="0">
                  <a:pos x="7" y="99"/>
                </a:cxn>
                <a:cxn ang="0">
                  <a:pos x="7" y="99"/>
                </a:cxn>
                <a:cxn ang="0">
                  <a:pos x="13" y="95"/>
                </a:cxn>
                <a:cxn ang="0">
                  <a:pos x="18" y="90"/>
                </a:cxn>
                <a:cxn ang="0">
                  <a:pos x="29" y="79"/>
                </a:cxn>
                <a:cxn ang="0">
                  <a:pos x="40" y="67"/>
                </a:cxn>
                <a:cxn ang="0">
                  <a:pos x="50" y="56"/>
                </a:cxn>
                <a:cxn ang="0">
                  <a:pos x="50" y="56"/>
                </a:cxn>
                <a:cxn ang="0">
                  <a:pos x="64" y="42"/>
                </a:cxn>
                <a:cxn ang="0">
                  <a:pos x="78" y="30"/>
                </a:cxn>
                <a:cxn ang="0">
                  <a:pos x="94" y="19"/>
                </a:cxn>
                <a:cxn ang="0">
                  <a:pos x="111" y="9"/>
                </a:cxn>
                <a:cxn ang="0">
                  <a:pos x="111" y="9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3"/>
                </a:cxn>
                <a:cxn ang="0">
                  <a:pos x="111" y="1"/>
                </a:cxn>
                <a:cxn ang="0">
                  <a:pos x="110" y="1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00">
                  <a:moveTo>
                    <a:pt x="106" y="1"/>
                  </a:moveTo>
                  <a:lnTo>
                    <a:pt x="106" y="1"/>
                  </a:lnTo>
                  <a:lnTo>
                    <a:pt x="91" y="9"/>
                  </a:lnTo>
                  <a:lnTo>
                    <a:pt x="78" y="19"/>
                  </a:lnTo>
                  <a:lnTo>
                    <a:pt x="65" y="29"/>
                  </a:lnTo>
                  <a:lnTo>
                    <a:pt x="52" y="40"/>
                  </a:lnTo>
                  <a:lnTo>
                    <a:pt x="29" y="63"/>
                  </a:lnTo>
                  <a:lnTo>
                    <a:pt x="29" y="63"/>
                  </a:lnTo>
                  <a:lnTo>
                    <a:pt x="16" y="77"/>
                  </a:lnTo>
                  <a:lnTo>
                    <a:pt x="10" y="85"/>
                  </a:lnTo>
                  <a:lnTo>
                    <a:pt x="2" y="91"/>
                  </a:lnTo>
                  <a:lnTo>
                    <a:pt x="2" y="91"/>
                  </a:lnTo>
                  <a:lnTo>
                    <a:pt x="1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1" y="97"/>
                  </a:lnTo>
                  <a:lnTo>
                    <a:pt x="2" y="99"/>
                  </a:lnTo>
                  <a:lnTo>
                    <a:pt x="3" y="100"/>
                  </a:lnTo>
                  <a:lnTo>
                    <a:pt x="5" y="100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13" y="95"/>
                  </a:lnTo>
                  <a:lnTo>
                    <a:pt x="18" y="90"/>
                  </a:lnTo>
                  <a:lnTo>
                    <a:pt x="29" y="79"/>
                  </a:lnTo>
                  <a:lnTo>
                    <a:pt x="40" y="67"/>
                  </a:lnTo>
                  <a:lnTo>
                    <a:pt x="50" y="56"/>
                  </a:lnTo>
                  <a:lnTo>
                    <a:pt x="50" y="56"/>
                  </a:lnTo>
                  <a:lnTo>
                    <a:pt x="64" y="42"/>
                  </a:lnTo>
                  <a:lnTo>
                    <a:pt x="78" y="30"/>
                  </a:lnTo>
                  <a:lnTo>
                    <a:pt x="94" y="19"/>
                  </a:lnTo>
                  <a:lnTo>
                    <a:pt x="111" y="9"/>
                  </a:lnTo>
                  <a:lnTo>
                    <a:pt x="111" y="9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3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3" name="Freeform 629"/>
            <p:cNvSpPr/>
            <p:nvPr/>
          </p:nvSpPr>
          <p:spPr bwMode="auto">
            <a:xfrm>
              <a:off x="2395538" y="4254500"/>
              <a:ext cx="63500" cy="80963"/>
            </a:xfrm>
            <a:custGeom>
              <a:avLst/>
              <a:gdLst/>
              <a:ahLst/>
              <a:cxnLst>
                <a:cxn ang="0">
                  <a:pos x="108" y="3"/>
                </a:cxn>
                <a:cxn ang="0">
                  <a:pos x="108" y="3"/>
                </a:cxn>
                <a:cxn ang="0">
                  <a:pos x="104" y="15"/>
                </a:cxn>
                <a:cxn ang="0">
                  <a:pos x="99" y="25"/>
                </a:cxn>
                <a:cxn ang="0">
                  <a:pos x="94" y="36"/>
                </a:cxn>
                <a:cxn ang="0">
                  <a:pos x="87" y="45"/>
                </a:cxn>
                <a:cxn ang="0">
                  <a:pos x="72" y="64"/>
                </a:cxn>
                <a:cxn ang="0">
                  <a:pos x="58" y="82"/>
                </a:cxn>
                <a:cxn ang="0">
                  <a:pos x="58" y="82"/>
                </a:cxn>
                <a:cxn ang="0">
                  <a:pos x="30" y="115"/>
                </a:cxn>
                <a:cxn ang="0">
                  <a:pos x="17" y="132"/>
                </a:cxn>
                <a:cxn ang="0">
                  <a:pos x="2" y="147"/>
                </a:cxn>
                <a:cxn ang="0">
                  <a:pos x="2" y="147"/>
                </a:cxn>
                <a:cxn ang="0">
                  <a:pos x="1" y="148"/>
                </a:cxn>
                <a:cxn ang="0">
                  <a:pos x="0" y="150"/>
                </a:cxn>
                <a:cxn ang="0">
                  <a:pos x="1" y="152"/>
                </a:cxn>
                <a:cxn ang="0">
                  <a:pos x="2" y="153"/>
                </a:cxn>
                <a:cxn ang="0">
                  <a:pos x="3" y="154"/>
                </a:cxn>
                <a:cxn ang="0">
                  <a:pos x="5" y="155"/>
                </a:cxn>
                <a:cxn ang="0">
                  <a:pos x="7" y="154"/>
                </a:cxn>
                <a:cxn ang="0">
                  <a:pos x="8" y="153"/>
                </a:cxn>
                <a:cxn ang="0">
                  <a:pos x="8" y="153"/>
                </a:cxn>
                <a:cxn ang="0">
                  <a:pos x="26" y="136"/>
                </a:cxn>
                <a:cxn ang="0">
                  <a:pos x="41" y="116"/>
                </a:cxn>
                <a:cxn ang="0">
                  <a:pos x="73" y="78"/>
                </a:cxn>
                <a:cxn ang="0">
                  <a:pos x="73" y="78"/>
                </a:cxn>
                <a:cxn ang="0">
                  <a:pos x="87" y="61"/>
                </a:cxn>
                <a:cxn ang="0">
                  <a:pos x="99" y="45"/>
                </a:cxn>
                <a:cxn ang="0">
                  <a:pos x="105" y="36"/>
                </a:cxn>
                <a:cxn ang="0">
                  <a:pos x="109" y="26"/>
                </a:cxn>
                <a:cxn ang="0">
                  <a:pos x="114" y="16"/>
                </a:cxn>
                <a:cxn ang="0">
                  <a:pos x="117" y="7"/>
                </a:cxn>
                <a:cxn ang="0">
                  <a:pos x="117" y="7"/>
                </a:cxn>
                <a:cxn ang="0">
                  <a:pos x="118" y="5"/>
                </a:cxn>
                <a:cxn ang="0">
                  <a:pos x="117" y="2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1" y="0"/>
                </a:cxn>
                <a:cxn ang="0">
                  <a:pos x="108" y="1"/>
                </a:cxn>
                <a:cxn ang="0">
                  <a:pos x="108" y="3"/>
                </a:cxn>
                <a:cxn ang="0">
                  <a:pos x="108" y="3"/>
                </a:cxn>
              </a:cxnLst>
              <a:rect l="0" t="0" r="r" b="b"/>
              <a:pathLst>
                <a:path w="118" h="155">
                  <a:moveTo>
                    <a:pt x="108" y="3"/>
                  </a:moveTo>
                  <a:lnTo>
                    <a:pt x="108" y="3"/>
                  </a:lnTo>
                  <a:lnTo>
                    <a:pt x="104" y="15"/>
                  </a:lnTo>
                  <a:lnTo>
                    <a:pt x="99" y="25"/>
                  </a:lnTo>
                  <a:lnTo>
                    <a:pt x="94" y="36"/>
                  </a:lnTo>
                  <a:lnTo>
                    <a:pt x="87" y="45"/>
                  </a:lnTo>
                  <a:lnTo>
                    <a:pt x="72" y="64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30" y="115"/>
                  </a:lnTo>
                  <a:lnTo>
                    <a:pt x="17" y="132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1" y="148"/>
                  </a:lnTo>
                  <a:lnTo>
                    <a:pt x="0" y="150"/>
                  </a:lnTo>
                  <a:lnTo>
                    <a:pt x="1" y="152"/>
                  </a:lnTo>
                  <a:lnTo>
                    <a:pt x="2" y="153"/>
                  </a:lnTo>
                  <a:lnTo>
                    <a:pt x="3" y="154"/>
                  </a:lnTo>
                  <a:lnTo>
                    <a:pt x="5" y="155"/>
                  </a:lnTo>
                  <a:lnTo>
                    <a:pt x="7" y="154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26" y="136"/>
                  </a:lnTo>
                  <a:lnTo>
                    <a:pt x="41" y="11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87" y="61"/>
                  </a:lnTo>
                  <a:lnTo>
                    <a:pt x="99" y="45"/>
                  </a:lnTo>
                  <a:lnTo>
                    <a:pt x="105" y="36"/>
                  </a:lnTo>
                  <a:lnTo>
                    <a:pt x="109" y="26"/>
                  </a:lnTo>
                  <a:lnTo>
                    <a:pt x="114" y="16"/>
                  </a:lnTo>
                  <a:lnTo>
                    <a:pt x="117" y="7"/>
                  </a:lnTo>
                  <a:lnTo>
                    <a:pt x="117" y="7"/>
                  </a:lnTo>
                  <a:lnTo>
                    <a:pt x="118" y="5"/>
                  </a:lnTo>
                  <a:lnTo>
                    <a:pt x="117" y="2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8" y="1"/>
                  </a:lnTo>
                  <a:lnTo>
                    <a:pt x="108" y="3"/>
                  </a:lnTo>
                  <a:lnTo>
                    <a:pt x="10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4" name="Freeform 630"/>
            <p:cNvSpPr/>
            <p:nvPr/>
          </p:nvSpPr>
          <p:spPr bwMode="auto">
            <a:xfrm>
              <a:off x="2470151" y="4267200"/>
              <a:ext cx="38100" cy="52388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11"/>
                </a:cxn>
                <a:cxn ang="0">
                  <a:pos x="46" y="21"/>
                </a:cxn>
                <a:cxn ang="0">
                  <a:pos x="38" y="31"/>
                </a:cxn>
                <a:cxn ang="0">
                  <a:pos x="30" y="44"/>
                </a:cxn>
                <a:cxn ang="0">
                  <a:pos x="16" y="67"/>
                </a:cxn>
                <a:cxn ang="0">
                  <a:pos x="9" y="79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5"/>
                </a:cxn>
                <a:cxn ang="0">
                  <a:pos x="2" y="96"/>
                </a:cxn>
                <a:cxn ang="0">
                  <a:pos x="6" y="97"/>
                </a:cxn>
                <a:cxn ang="0">
                  <a:pos x="8" y="96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7" y="84"/>
                </a:cxn>
                <a:cxn ang="0">
                  <a:pos x="24" y="73"/>
                </a:cxn>
                <a:cxn ang="0">
                  <a:pos x="38" y="49"/>
                </a:cxn>
                <a:cxn ang="0">
                  <a:pos x="45" y="37"/>
                </a:cxn>
                <a:cxn ang="0">
                  <a:pos x="53" y="27"/>
                </a:cxn>
                <a:cxn ang="0">
                  <a:pos x="61" y="1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3" y="6"/>
                </a:cxn>
                <a:cxn ang="0">
                  <a:pos x="74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4" h="97">
                  <a:moveTo>
                    <a:pt x="65" y="1"/>
                  </a:moveTo>
                  <a:lnTo>
                    <a:pt x="65" y="1"/>
                  </a:lnTo>
                  <a:lnTo>
                    <a:pt x="55" y="11"/>
                  </a:lnTo>
                  <a:lnTo>
                    <a:pt x="46" y="21"/>
                  </a:lnTo>
                  <a:lnTo>
                    <a:pt x="38" y="31"/>
                  </a:lnTo>
                  <a:lnTo>
                    <a:pt x="30" y="44"/>
                  </a:lnTo>
                  <a:lnTo>
                    <a:pt x="16" y="67"/>
                  </a:lnTo>
                  <a:lnTo>
                    <a:pt x="9" y="79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5"/>
                  </a:lnTo>
                  <a:lnTo>
                    <a:pt x="2" y="96"/>
                  </a:lnTo>
                  <a:lnTo>
                    <a:pt x="6" y="97"/>
                  </a:lnTo>
                  <a:lnTo>
                    <a:pt x="8" y="96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7" y="84"/>
                  </a:lnTo>
                  <a:lnTo>
                    <a:pt x="24" y="73"/>
                  </a:lnTo>
                  <a:lnTo>
                    <a:pt x="38" y="49"/>
                  </a:lnTo>
                  <a:lnTo>
                    <a:pt x="45" y="37"/>
                  </a:lnTo>
                  <a:lnTo>
                    <a:pt x="53" y="27"/>
                  </a:lnTo>
                  <a:lnTo>
                    <a:pt x="61" y="17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4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5" name="Freeform 631"/>
            <p:cNvSpPr/>
            <p:nvPr/>
          </p:nvSpPr>
          <p:spPr bwMode="auto">
            <a:xfrm>
              <a:off x="2530476" y="4284663"/>
              <a:ext cx="41275" cy="47625"/>
            </a:xfrm>
            <a:custGeom>
              <a:avLst/>
              <a:gdLst/>
              <a:ahLst/>
              <a:cxnLst>
                <a:cxn ang="0">
                  <a:pos x="71" y="1"/>
                </a:cxn>
                <a:cxn ang="0">
                  <a:pos x="71" y="1"/>
                </a:cxn>
                <a:cxn ang="0">
                  <a:pos x="52" y="21"/>
                </a:cxn>
                <a:cxn ang="0">
                  <a:pos x="33" y="40"/>
                </a:cxn>
                <a:cxn ang="0">
                  <a:pos x="17" y="62"/>
                </a:cxn>
                <a:cxn ang="0">
                  <a:pos x="8" y="74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7" y="78"/>
                </a:cxn>
                <a:cxn ang="0">
                  <a:pos x="24" y="67"/>
                </a:cxn>
                <a:cxn ang="0">
                  <a:pos x="41" y="47"/>
                </a:cxn>
                <a:cxn ang="0">
                  <a:pos x="59" y="27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79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8" y="1"/>
                </a:cxn>
                <a:cxn ang="0">
                  <a:pos x="76" y="0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71" y="1"/>
                </a:cxn>
                <a:cxn ang="0">
                  <a:pos x="71" y="1"/>
                </a:cxn>
              </a:cxnLst>
              <a:rect l="0" t="0" r="r" b="b"/>
              <a:pathLst>
                <a:path w="80" h="91">
                  <a:moveTo>
                    <a:pt x="71" y="1"/>
                  </a:moveTo>
                  <a:lnTo>
                    <a:pt x="71" y="1"/>
                  </a:lnTo>
                  <a:lnTo>
                    <a:pt x="52" y="21"/>
                  </a:lnTo>
                  <a:lnTo>
                    <a:pt x="33" y="40"/>
                  </a:lnTo>
                  <a:lnTo>
                    <a:pt x="17" y="62"/>
                  </a:lnTo>
                  <a:lnTo>
                    <a:pt x="8" y="74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7" y="78"/>
                  </a:lnTo>
                  <a:lnTo>
                    <a:pt x="24" y="67"/>
                  </a:lnTo>
                  <a:lnTo>
                    <a:pt x="41" y="47"/>
                  </a:lnTo>
                  <a:lnTo>
                    <a:pt x="59" y="27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8" y="1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1" y="1"/>
                  </a:lnTo>
                  <a:lnTo>
                    <a:pt x="7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6" name="Freeform 632"/>
            <p:cNvSpPr/>
            <p:nvPr/>
          </p:nvSpPr>
          <p:spPr bwMode="auto">
            <a:xfrm>
              <a:off x="2800351" y="4448175"/>
              <a:ext cx="42863" cy="619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59" y="17"/>
                </a:cxn>
                <a:cxn ang="0">
                  <a:pos x="48" y="31"/>
                </a:cxn>
                <a:cxn ang="0">
                  <a:pos x="37" y="45"/>
                </a:cxn>
                <a:cxn ang="0">
                  <a:pos x="26" y="59"/>
                </a:cxn>
                <a:cxn ang="0">
                  <a:pos x="26" y="59"/>
                </a:cxn>
                <a:cxn ang="0">
                  <a:pos x="17" y="71"/>
                </a:cxn>
                <a:cxn ang="0">
                  <a:pos x="10" y="84"/>
                </a:cxn>
                <a:cxn ang="0">
                  <a:pos x="7" y="90"/>
                </a:cxn>
                <a:cxn ang="0">
                  <a:pos x="3" y="97"/>
                </a:cxn>
                <a:cxn ang="0">
                  <a:pos x="1" y="104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6"/>
                </a:cxn>
                <a:cxn ang="0">
                  <a:pos x="4" y="117"/>
                </a:cxn>
                <a:cxn ang="0">
                  <a:pos x="8" y="116"/>
                </a:cxn>
                <a:cxn ang="0">
                  <a:pos x="10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2" y="103"/>
                </a:cxn>
                <a:cxn ang="0">
                  <a:pos x="14" y="94"/>
                </a:cxn>
                <a:cxn ang="0">
                  <a:pos x="19" y="86"/>
                </a:cxn>
                <a:cxn ang="0">
                  <a:pos x="23" y="78"/>
                </a:cxn>
                <a:cxn ang="0">
                  <a:pos x="34" y="62"/>
                </a:cxn>
                <a:cxn ang="0">
                  <a:pos x="47" y="48"/>
                </a:cxn>
                <a:cxn ang="0">
                  <a:pos x="47" y="48"/>
                </a:cxn>
                <a:cxn ang="0">
                  <a:pos x="62" y="28"/>
                </a:cxn>
                <a:cxn ang="0">
                  <a:pos x="79" y="7"/>
                </a:cxn>
                <a:cxn ang="0">
                  <a:pos x="79" y="7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9" y="2"/>
                </a:cxn>
                <a:cxn ang="0">
                  <a:pos x="77" y="1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0" h="117">
                  <a:moveTo>
                    <a:pt x="71" y="2"/>
                  </a:moveTo>
                  <a:lnTo>
                    <a:pt x="71" y="2"/>
                  </a:lnTo>
                  <a:lnTo>
                    <a:pt x="59" y="17"/>
                  </a:lnTo>
                  <a:lnTo>
                    <a:pt x="48" y="31"/>
                  </a:lnTo>
                  <a:lnTo>
                    <a:pt x="37" y="45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17" y="71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3" y="97"/>
                  </a:lnTo>
                  <a:lnTo>
                    <a:pt x="1" y="10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6"/>
                  </a:lnTo>
                  <a:lnTo>
                    <a:pt x="4" y="117"/>
                  </a:lnTo>
                  <a:lnTo>
                    <a:pt x="8" y="116"/>
                  </a:lnTo>
                  <a:lnTo>
                    <a:pt x="10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2" y="103"/>
                  </a:lnTo>
                  <a:lnTo>
                    <a:pt x="14" y="94"/>
                  </a:lnTo>
                  <a:lnTo>
                    <a:pt x="19" y="86"/>
                  </a:lnTo>
                  <a:lnTo>
                    <a:pt x="23" y="78"/>
                  </a:lnTo>
                  <a:lnTo>
                    <a:pt x="34" y="62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62" y="28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9" y="2"/>
                  </a:lnTo>
                  <a:lnTo>
                    <a:pt x="77" y="1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7" name="Freeform 633"/>
            <p:cNvSpPr/>
            <p:nvPr/>
          </p:nvSpPr>
          <p:spPr bwMode="auto">
            <a:xfrm>
              <a:off x="2838451" y="4475163"/>
              <a:ext cx="30163" cy="31750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52" y="0"/>
                </a:cxn>
                <a:cxn ang="0">
                  <a:pos x="45" y="6"/>
                </a:cxn>
                <a:cxn ang="0">
                  <a:pos x="39" y="11"/>
                </a:cxn>
                <a:cxn ang="0">
                  <a:pos x="25" y="25"/>
                </a:cxn>
                <a:cxn ang="0">
                  <a:pos x="14" y="38"/>
                </a:cxn>
                <a:cxn ang="0">
                  <a:pos x="2" y="51"/>
                </a:cxn>
                <a:cxn ang="0">
                  <a:pos x="2" y="51"/>
                </a:cxn>
                <a:cxn ang="0">
                  <a:pos x="0" y="53"/>
                </a:cxn>
                <a:cxn ang="0">
                  <a:pos x="0" y="54"/>
                </a:cxn>
                <a:cxn ang="0">
                  <a:pos x="1" y="57"/>
                </a:cxn>
                <a:cxn ang="0">
                  <a:pos x="2" y="58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8"/>
                </a:cxn>
                <a:cxn ang="0">
                  <a:pos x="8" y="58"/>
                </a:cxn>
                <a:cxn ang="0">
                  <a:pos x="20" y="45"/>
                </a:cxn>
                <a:cxn ang="0">
                  <a:pos x="32" y="32"/>
                </a:cxn>
                <a:cxn ang="0">
                  <a:pos x="44" y="19"/>
                </a:cxn>
                <a:cxn ang="0">
                  <a:pos x="50" y="13"/>
                </a:cxn>
                <a:cxn ang="0">
                  <a:pos x="57" y="8"/>
                </a:cxn>
                <a:cxn ang="0">
                  <a:pos x="57" y="8"/>
                </a:cxn>
                <a:cxn ang="0">
                  <a:pos x="58" y="7"/>
                </a:cxn>
                <a:cxn ang="0">
                  <a:pos x="59" y="5"/>
                </a:cxn>
                <a:cxn ang="0">
                  <a:pos x="58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2" y="0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lnTo>
                    <a:pt x="52" y="0"/>
                  </a:lnTo>
                  <a:lnTo>
                    <a:pt x="45" y="6"/>
                  </a:lnTo>
                  <a:lnTo>
                    <a:pt x="39" y="11"/>
                  </a:lnTo>
                  <a:lnTo>
                    <a:pt x="25" y="25"/>
                  </a:lnTo>
                  <a:lnTo>
                    <a:pt x="14" y="38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1" y="57"/>
                  </a:lnTo>
                  <a:lnTo>
                    <a:pt x="2" y="58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20" y="45"/>
                  </a:lnTo>
                  <a:lnTo>
                    <a:pt x="32" y="32"/>
                  </a:lnTo>
                  <a:lnTo>
                    <a:pt x="44" y="19"/>
                  </a:lnTo>
                  <a:lnTo>
                    <a:pt x="50" y="13"/>
                  </a:lnTo>
                  <a:lnTo>
                    <a:pt x="57" y="8"/>
                  </a:lnTo>
                  <a:lnTo>
                    <a:pt x="57" y="8"/>
                  </a:lnTo>
                  <a:lnTo>
                    <a:pt x="58" y="7"/>
                  </a:lnTo>
                  <a:lnTo>
                    <a:pt x="59" y="5"/>
                  </a:lnTo>
                  <a:lnTo>
                    <a:pt x="58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8" name="Freeform 634"/>
            <p:cNvSpPr/>
            <p:nvPr/>
          </p:nvSpPr>
          <p:spPr bwMode="auto">
            <a:xfrm>
              <a:off x="2339976" y="4575175"/>
              <a:ext cx="44450" cy="61913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66" y="13"/>
                </a:cxn>
                <a:cxn ang="0">
                  <a:pos x="55" y="27"/>
                </a:cxn>
                <a:cxn ang="0">
                  <a:pos x="45" y="39"/>
                </a:cxn>
                <a:cxn ang="0">
                  <a:pos x="35" y="52"/>
                </a:cxn>
                <a:cxn ang="0">
                  <a:pos x="17" y="80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24" y="85"/>
                </a:cxn>
                <a:cxn ang="0">
                  <a:pos x="42" y="59"/>
                </a:cxn>
                <a:cxn ang="0">
                  <a:pos x="52" y="45"/>
                </a:cxn>
                <a:cxn ang="0">
                  <a:pos x="62" y="33"/>
                </a:cxn>
                <a:cxn ang="0">
                  <a:pos x="73" y="20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5" h="116">
                  <a:moveTo>
                    <a:pt x="77" y="2"/>
                  </a:moveTo>
                  <a:lnTo>
                    <a:pt x="77" y="2"/>
                  </a:lnTo>
                  <a:lnTo>
                    <a:pt x="66" y="13"/>
                  </a:lnTo>
                  <a:lnTo>
                    <a:pt x="55" y="27"/>
                  </a:lnTo>
                  <a:lnTo>
                    <a:pt x="45" y="39"/>
                  </a:lnTo>
                  <a:lnTo>
                    <a:pt x="35" y="52"/>
                  </a:lnTo>
                  <a:lnTo>
                    <a:pt x="17" y="80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24" y="85"/>
                  </a:lnTo>
                  <a:lnTo>
                    <a:pt x="42" y="59"/>
                  </a:lnTo>
                  <a:lnTo>
                    <a:pt x="52" y="45"/>
                  </a:lnTo>
                  <a:lnTo>
                    <a:pt x="62" y="33"/>
                  </a:lnTo>
                  <a:lnTo>
                    <a:pt x="73" y="20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19" name="Freeform 635"/>
            <p:cNvSpPr/>
            <p:nvPr/>
          </p:nvSpPr>
          <p:spPr bwMode="auto">
            <a:xfrm>
              <a:off x="2359026" y="4618038"/>
              <a:ext cx="34925" cy="587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25"/>
                </a:cxn>
                <a:cxn ang="0">
                  <a:pos x="25" y="51"/>
                </a:cxn>
                <a:cxn ang="0">
                  <a:pos x="17" y="63"/>
                </a:cxn>
                <a:cxn ang="0">
                  <a:pos x="11" y="77"/>
                </a:cxn>
                <a:cxn ang="0">
                  <a:pos x="5" y="91"/>
                </a:cxn>
                <a:cxn ang="0">
                  <a:pos x="0" y="105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9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9"/>
                </a:cxn>
                <a:cxn ang="0">
                  <a:pos x="9" y="108"/>
                </a:cxn>
                <a:cxn ang="0">
                  <a:pos x="9" y="108"/>
                </a:cxn>
                <a:cxn ang="0">
                  <a:pos x="14" y="93"/>
                </a:cxn>
                <a:cxn ang="0">
                  <a:pos x="19" y="81"/>
                </a:cxn>
                <a:cxn ang="0">
                  <a:pos x="26" y="68"/>
                </a:cxn>
                <a:cxn ang="0">
                  <a:pos x="33" y="55"/>
                </a:cxn>
                <a:cxn ang="0">
                  <a:pos x="48" y="31"/>
                </a:cxn>
                <a:cxn ang="0">
                  <a:pos x="65" y="9"/>
                </a:cxn>
                <a:cxn ang="0">
                  <a:pos x="65" y="9"/>
                </a:cxn>
                <a:cxn ang="0">
                  <a:pos x="66" y="7"/>
                </a:cxn>
                <a:cxn ang="0">
                  <a:pos x="66" y="5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111">
                  <a:moveTo>
                    <a:pt x="58" y="1"/>
                  </a:moveTo>
                  <a:lnTo>
                    <a:pt x="58" y="1"/>
                  </a:lnTo>
                  <a:lnTo>
                    <a:pt x="40" y="25"/>
                  </a:lnTo>
                  <a:lnTo>
                    <a:pt x="25" y="51"/>
                  </a:lnTo>
                  <a:lnTo>
                    <a:pt x="17" y="63"/>
                  </a:lnTo>
                  <a:lnTo>
                    <a:pt x="11" y="77"/>
                  </a:lnTo>
                  <a:lnTo>
                    <a:pt x="5" y="91"/>
                  </a:lnTo>
                  <a:lnTo>
                    <a:pt x="0" y="105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9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9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14" y="93"/>
                  </a:lnTo>
                  <a:lnTo>
                    <a:pt x="19" y="81"/>
                  </a:lnTo>
                  <a:lnTo>
                    <a:pt x="26" y="68"/>
                  </a:lnTo>
                  <a:lnTo>
                    <a:pt x="33" y="55"/>
                  </a:lnTo>
                  <a:lnTo>
                    <a:pt x="48" y="31"/>
                  </a:lnTo>
                  <a:lnTo>
                    <a:pt x="65" y="9"/>
                  </a:lnTo>
                  <a:lnTo>
                    <a:pt x="65" y="9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0" name="Freeform 636"/>
            <p:cNvSpPr/>
            <p:nvPr/>
          </p:nvSpPr>
          <p:spPr bwMode="auto">
            <a:xfrm>
              <a:off x="2522538" y="4689475"/>
              <a:ext cx="163513" cy="65088"/>
            </a:xfrm>
            <a:custGeom>
              <a:avLst/>
              <a:gdLst/>
              <a:ahLst/>
              <a:cxnLst>
                <a:cxn ang="0">
                  <a:pos x="279" y="125"/>
                </a:cxn>
                <a:cxn ang="0">
                  <a:pos x="166" y="123"/>
                </a:cxn>
                <a:cxn ang="0">
                  <a:pos x="110" y="121"/>
                </a:cxn>
                <a:cxn ang="0">
                  <a:pos x="55" y="121"/>
                </a:cxn>
                <a:cxn ang="0">
                  <a:pos x="28" y="118"/>
                </a:cxn>
                <a:cxn ang="0">
                  <a:pos x="15" y="111"/>
                </a:cxn>
                <a:cxn ang="0">
                  <a:pos x="12" y="108"/>
                </a:cxn>
                <a:cxn ang="0">
                  <a:pos x="5" y="97"/>
                </a:cxn>
                <a:cxn ang="0">
                  <a:pos x="1" y="80"/>
                </a:cxn>
                <a:cxn ang="0">
                  <a:pos x="0" y="42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4" y="12"/>
                </a:cxn>
                <a:cxn ang="0">
                  <a:pos x="46" y="21"/>
                </a:cxn>
                <a:cxn ang="0">
                  <a:pos x="46" y="34"/>
                </a:cxn>
                <a:cxn ang="0">
                  <a:pos x="46" y="46"/>
                </a:cxn>
                <a:cxn ang="0">
                  <a:pos x="46" y="58"/>
                </a:cxn>
                <a:cxn ang="0">
                  <a:pos x="44" y="64"/>
                </a:cxn>
                <a:cxn ang="0">
                  <a:pos x="40" y="69"/>
                </a:cxn>
                <a:cxn ang="0">
                  <a:pos x="43" y="76"/>
                </a:cxn>
                <a:cxn ang="0">
                  <a:pos x="48" y="76"/>
                </a:cxn>
                <a:cxn ang="0">
                  <a:pos x="55" y="76"/>
                </a:cxn>
                <a:cxn ang="0">
                  <a:pos x="67" y="75"/>
                </a:cxn>
                <a:cxn ang="0">
                  <a:pos x="89" y="74"/>
                </a:cxn>
                <a:cxn ang="0">
                  <a:pos x="105" y="75"/>
                </a:cxn>
                <a:cxn ang="0">
                  <a:pos x="133" y="77"/>
                </a:cxn>
                <a:cxn ang="0">
                  <a:pos x="207" y="79"/>
                </a:cxn>
                <a:cxn ang="0">
                  <a:pos x="243" y="79"/>
                </a:cxn>
                <a:cxn ang="0">
                  <a:pos x="266" y="31"/>
                </a:cxn>
                <a:cxn ang="0">
                  <a:pos x="266" y="25"/>
                </a:cxn>
                <a:cxn ang="0">
                  <a:pos x="270" y="17"/>
                </a:cxn>
                <a:cxn ang="0">
                  <a:pos x="276" y="12"/>
                </a:cxn>
                <a:cxn ang="0">
                  <a:pos x="285" y="9"/>
                </a:cxn>
                <a:cxn ang="0">
                  <a:pos x="289" y="9"/>
                </a:cxn>
                <a:cxn ang="0">
                  <a:pos x="297" y="10"/>
                </a:cxn>
                <a:cxn ang="0">
                  <a:pos x="304" y="14"/>
                </a:cxn>
                <a:cxn ang="0">
                  <a:pos x="309" y="21"/>
                </a:cxn>
                <a:cxn ang="0">
                  <a:pos x="311" y="31"/>
                </a:cxn>
                <a:cxn ang="0">
                  <a:pos x="311" y="102"/>
                </a:cxn>
                <a:cxn ang="0">
                  <a:pos x="309" y="111"/>
                </a:cxn>
                <a:cxn ang="0">
                  <a:pos x="304" y="118"/>
                </a:cxn>
                <a:cxn ang="0">
                  <a:pos x="301" y="120"/>
                </a:cxn>
                <a:cxn ang="0">
                  <a:pos x="293" y="124"/>
                </a:cxn>
                <a:cxn ang="0">
                  <a:pos x="287" y="124"/>
                </a:cxn>
                <a:cxn ang="0">
                  <a:pos x="286" y="124"/>
                </a:cxn>
                <a:cxn ang="0">
                  <a:pos x="279" y="125"/>
                </a:cxn>
              </a:cxnLst>
              <a:rect l="0" t="0" r="r" b="b"/>
              <a:pathLst>
                <a:path w="311" h="125">
                  <a:moveTo>
                    <a:pt x="279" y="125"/>
                  </a:moveTo>
                  <a:lnTo>
                    <a:pt x="279" y="125"/>
                  </a:lnTo>
                  <a:lnTo>
                    <a:pt x="222" y="125"/>
                  </a:lnTo>
                  <a:lnTo>
                    <a:pt x="166" y="123"/>
                  </a:lnTo>
                  <a:lnTo>
                    <a:pt x="166" y="123"/>
                  </a:lnTo>
                  <a:lnTo>
                    <a:pt x="110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1" y="120"/>
                  </a:lnTo>
                  <a:lnTo>
                    <a:pt x="28" y="118"/>
                  </a:lnTo>
                  <a:lnTo>
                    <a:pt x="19" y="114"/>
                  </a:lnTo>
                  <a:lnTo>
                    <a:pt x="15" y="111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2" y="88"/>
                  </a:lnTo>
                  <a:lnTo>
                    <a:pt x="1" y="80"/>
                  </a:lnTo>
                  <a:lnTo>
                    <a:pt x="0" y="6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6" y="21"/>
                  </a:lnTo>
                  <a:lnTo>
                    <a:pt x="46" y="21"/>
                  </a:lnTo>
                  <a:lnTo>
                    <a:pt x="46" y="34"/>
                  </a:lnTo>
                  <a:lnTo>
                    <a:pt x="46" y="34"/>
                  </a:lnTo>
                  <a:lnTo>
                    <a:pt x="46" y="46"/>
                  </a:lnTo>
                  <a:lnTo>
                    <a:pt x="46" y="58"/>
                  </a:lnTo>
                  <a:lnTo>
                    <a:pt x="46" y="58"/>
                  </a:lnTo>
                  <a:lnTo>
                    <a:pt x="45" y="62"/>
                  </a:lnTo>
                  <a:lnTo>
                    <a:pt x="44" y="64"/>
                  </a:lnTo>
                  <a:lnTo>
                    <a:pt x="43" y="66"/>
                  </a:lnTo>
                  <a:lnTo>
                    <a:pt x="40" y="69"/>
                  </a:lnTo>
                  <a:lnTo>
                    <a:pt x="41" y="73"/>
                  </a:lnTo>
                  <a:lnTo>
                    <a:pt x="43" y="76"/>
                  </a:lnTo>
                  <a:lnTo>
                    <a:pt x="47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67" y="75"/>
                  </a:lnTo>
                  <a:lnTo>
                    <a:pt x="67" y="75"/>
                  </a:lnTo>
                  <a:lnTo>
                    <a:pt x="89" y="74"/>
                  </a:lnTo>
                  <a:lnTo>
                    <a:pt x="89" y="74"/>
                  </a:lnTo>
                  <a:lnTo>
                    <a:pt x="105" y="75"/>
                  </a:lnTo>
                  <a:lnTo>
                    <a:pt x="105" y="75"/>
                  </a:lnTo>
                  <a:lnTo>
                    <a:pt x="133" y="77"/>
                  </a:lnTo>
                  <a:lnTo>
                    <a:pt x="159" y="79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43" y="79"/>
                  </a:lnTo>
                  <a:lnTo>
                    <a:pt x="266" y="79"/>
                  </a:lnTo>
                  <a:lnTo>
                    <a:pt x="266" y="31"/>
                  </a:lnTo>
                  <a:lnTo>
                    <a:pt x="266" y="31"/>
                  </a:lnTo>
                  <a:lnTo>
                    <a:pt x="266" y="25"/>
                  </a:lnTo>
                  <a:lnTo>
                    <a:pt x="268" y="21"/>
                  </a:lnTo>
                  <a:lnTo>
                    <a:pt x="270" y="17"/>
                  </a:lnTo>
                  <a:lnTo>
                    <a:pt x="273" y="14"/>
                  </a:lnTo>
                  <a:lnTo>
                    <a:pt x="276" y="12"/>
                  </a:lnTo>
                  <a:lnTo>
                    <a:pt x="281" y="10"/>
                  </a:lnTo>
                  <a:lnTo>
                    <a:pt x="285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93" y="9"/>
                  </a:lnTo>
                  <a:lnTo>
                    <a:pt x="297" y="10"/>
                  </a:lnTo>
                  <a:lnTo>
                    <a:pt x="301" y="12"/>
                  </a:lnTo>
                  <a:lnTo>
                    <a:pt x="304" y="14"/>
                  </a:lnTo>
                  <a:lnTo>
                    <a:pt x="307" y="17"/>
                  </a:lnTo>
                  <a:lnTo>
                    <a:pt x="309" y="21"/>
                  </a:lnTo>
                  <a:lnTo>
                    <a:pt x="310" y="25"/>
                  </a:lnTo>
                  <a:lnTo>
                    <a:pt x="311" y="31"/>
                  </a:lnTo>
                  <a:lnTo>
                    <a:pt x="311" y="102"/>
                  </a:lnTo>
                  <a:lnTo>
                    <a:pt x="311" y="102"/>
                  </a:lnTo>
                  <a:lnTo>
                    <a:pt x="310" y="107"/>
                  </a:lnTo>
                  <a:lnTo>
                    <a:pt x="309" y="111"/>
                  </a:lnTo>
                  <a:lnTo>
                    <a:pt x="307" y="115"/>
                  </a:lnTo>
                  <a:lnTo>
                    <a:pt x="304" y="118"/>
                  </a:lnTo>
                  <a:lnTo>
                    <a:pt x="304" y="118"/>
                  </a:lnTo>
                  <a:lnTo>
                    <a:pt x="301" y="120"/>
                  </a:lnTo>
                  <a:lnTo>
                    <a:pt x="297" y="123"/>
                  </a:lnTo>
                  <a:lnTo>
                    <a:pt x="293" y="124"/>
                  </a:lnTo>
                  <a:lnTo>
                    <a:pt x="289" y="124"/>
                  </a:lnTo>
                  <a:lnTo>
                    <a:pt x="287" y="124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79" y="125"/>
                  </a:lnTo>
                  <a:lnTo>
                    <a:pt x="279" y="1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1" name="Freeform 637"/>
            <p:cNvSpPr/>
            <p:nvPr/>
          </p:nvSpPr>
          <p:spPr bwMode="auto">
            <a:xfrm>
              <a:off x="2301876" y="4237038"/>
              <a:ext cx="617538" cy="522288"/>
            </a:xfrm>
            <a:custGeom>
              <a:avLst/>
              <a:gdLst/>
              <a:ahLst/>
              <a:cxnLst>
                <a:cxn ang="0">
                  <a:pos x="858" y="985"/>
                </a:cxn>
                <a:cxn ang="0">
                  <a:pos x="837" y="972"/>
                </a:cxn>
                <a:cxn ang="0">
                  <a:pos x="819" y="928"/>
                </a:cxn>
                <a:cxn ang="0">
                  <a:pos x="822" y="871"/>
                </a:cxn>
                <a:cxn ang="0">
                  <a:pos x="843" y="860"/>
                </a:cxn>
                <a:cxn ang="0">
                  <a:pos x="865" y="876"/>
                </a:cxn>
                <a:cxn ang="0">
                  <a:pos x="865" y="924"/>
                </a:cxn>
                <a:cxn ang="0">
                  <a:pos x="945" y="941"/>
                </a:cxn>
                <a:cxn ang="0">
                  <a:pos x="1009" y="939"/>
                </a:cxn>
                <a:cxn ang="0">
                  <a:pos x="1096" y="911"/>
                </a:cxn>
                <a:cxn ang="0">
                  <a:pos x="1120" y="867"/>
                </a:cxn>
                <a:cxn ang="0">
                  <a:pos x="1118" y="778"/>
                </a:cxn>
                <a:cxn ang="0">
                  <a:pos x="1104" y="357"/>
                </a:cxn>
                <a:cxn ang="0">
                  <a:pos x="1104" y="237"/>
                </a:cxn>
                <a:cxn ang="0">
                  <a:pos x="1088" y="145"/>
                </a:cxn>
                <a:cxn ang="0">
                  <a:pos x="1042" y="89"/>
                </a:cxn>
                <a:cxn ang="0">
                  <a:pos x="983" y="64"/>
                </a:cxn>
                <a:cxn ang="0">
                  <a:pos x="887" y="64"/>
                </a:cxn>
                <a:cxn ang="0">
                  <a:pos x="564" y="60"/>
                </a:cxn>
                <a:cxn ang="0">
                  <a:pos x="180" y="51"/>
                </a:cxn>
                <a:cxn ang="0">
                  <a:pos x="121" y="55"/>
                </a:cxn>
                <a:cxn ang="0">
                  <a:pos x="64" y="78"/>
                </a:cxn>
                <a:cxn ang="0">
                  <a:pos x="44" y="141"/>
                </a:cxn>
                <a:cxn ang="0">
                  <a:pos x="48" y="368"/>
                </a:cxn>
                <a:cxn ang="0">
                  <a:pos x="53" y="604"/>
                </a:cxn>
                <a:cxn ang="0">
                  <a:pos x="58" y="785"/>
                </a:cxn>
                <a:cxn ang="0">
                  <a:pos x="81" y="878"/>
                </a:cxn>
                <a:cxn ang="0">
                  <a:pos x="124" y="928"/>
                </a:cxn>
                <a:cxn ang="0">
                  <a:pos x="175" y="941"/>
                </a:cxn>
                <a:cxn ang="0">
                  <a:pos x="271" y="931"/>
                </a:cxn>
                <a:cxn ang="0">
                  <a:pos x="267" y="885"/>
                </a:cxn>
                <a:cxn ang="0">
                  <a:pos x="271" y="857"/>
                </a:cxn>
                <a:cxn ang="0">
                  <a:pos x="296" y="851"/>
                </a:cxn>
                <a:cxn ang="0">
                  <a:pos x="311" y="872"/>
                </a:cxn>
                <a:cxn ang="0">
                  <a:pos x="315" y="947"/>
                </a:cxn>
                <a:cxn ang="0">
                  <a:pos x="305" y="975"/>
                </a:cxn>
                <a:cxn ang="0">
                  <a:pos x="285" y="979"/>
                </a:cxn>
                <a:cxn ang="0">
                  <a:pos x="212" y="982"/>
                </a:cxn>
                <a:cxn ang="0">
                  <a:pos x="105" y="970"/>
                </a:cxn>
                <a:cxn ang="0">
                  <a:pos x="49" y="920"/>
                </a:cxn>
                <a:cxn ang="0">
                  <a:pos x="20" y="814"/>
                </a:cxn>
                <a:cxn ang="0">
                  <a:pos x="6" y="640"/>
                </a:cxn>
                <a:cxn ang="0">
                  <a:pos x="3" y="231"/>
                </a:cxn>
                <a:cxn ang="0">
                  <a:pos x="13" y="70"/>
                </a:cxn>
                <a:cxn ang="0">
                  <a:pos x="50" y="29"/>
                </a:cxn>
                <a:cxn ang="0">
                  <a:pos x="113" y="10"/>
                </a:cxn>
                <a:cxn ang="0">
                  <a:pos x="161" y="6"/>
                </a:cxn>
                <a:cxn ang="0">
                  <a:pos x="182" y="3"/>
                </a:cxn>
                <a:cxn ang="0">
                  <a:pos x="205" y="3"/>
                </a:cxn>
                <a:cxn ang="0">
                  <a:pos x="407" y="16"/>
                </a:cxn>
                <a:cxn ang="0">
                  <a:pos x="799" y="15"/>
                </a:cxn>
                <a:cxn ang="0">
                  <a:pos x="934" y="18"/>
                </a:cxn>
                <a:cxn ang="0">
                  <a:pos x="1005" y="21"/>
                </a:cxn>
                <a:cxn ang="0">
                  <a:pos x="1073" y="55"/>
                </a:cxn>
                <a:cxn ang="0">
                  <a:pos x="1126" y="118"/>
                </a:cxn>
                <a:cxn ang="0">
                  <a:pos x="1150" y="250"/>
                </a:cxn>
                <a:cxn ang="0">
                  <a:pos x="1151" y="482"/>
                </a:cxn>
                <a:cxn ang="0">
                  <a:pos x="1157" y="731"/>
                </a:cxn>
                <a:cxn ang="0">
                  <a:pos x="1165" y="868"/>
                </a:cxn>
                <a:cxn ang="0">
                  <a:pos x="1141" y="930"/>
                </a:cxn>
                <a:cxn ang="0">
                  <a:pos x="1077" y="970"/>
                </a:cxn>
                <a:cxn ang="0">
                  <a:pos x="1018" y="988"/>
                </a:cxn>
              </a:cxnLst>
              <a:rect l="0" t="0" r="r" b="b"/>
              <a:pathLst>
                <a:path w="1167" h="989">
                  <a:moveTo>
                    <a:pt x="1009" y="989"/>
                  </a:moveTo>
                  <a:lnTo>
                    <a:pt x="1009" y="989"/>
                  </a:lnTo>
                  <a:lnTo>
                    <a:pt x="944" y="987"/>
                  </a:lnTo>
                  <a:lnTo>
                    <a:pt x="944" y="987"/>
                  </a:lnTo>
                  <a:lnTo>
                    <a:pt x="901" y="985"/>
                  </a:lnTo>
                  <a:lnTo>
                    <a:pt x="858" y="985"/>
                  </a:lnTo>
                  <a:lnTo>
                    <a:pt x="858" y="985"/>
                  </a:lnTo>
                  <a:lnTo>
                    <a:pt x="850" y="984"/>
                  </a:lnTo>
                  <a:lnTo>
                    <a:pt x="845" y="982"/>
                  </a:lnTo>
                  <a:lnTo>
                    <a:pt x="841" y="978"/>
                  </a:lnTo>
                  <a:lnTo>
                    <a:pt x="839" y="974"/>
                  </a:lnTo>
                  <a:lnTo>
                    <a:pt x="838" y="973"/>
                  </a:lnTo>
                  <a:lnTo>
                    <a:pt x="837" y="972"/>
                  </a:lnTo>
                  <a:lnTo>
                    <a:pt x="837" y="972"/>
                  </a:lnTo>
                  <a:lnTo>
                    <a:pt x="832" y="969"/>
                  </a:lnTo>
                  <a:lnTo>
                    <a:pt x="832" y="969"/>
                  </a:lnTo>
                  <a:lnTo>
                    <a:pt x="828" y="962"/>
                  </a:lnTo>
                  <a:lnTo>
                    <a:pt x="824" y="954"/>
                  </a:lnTo>
                  <a:lnTo>
                    <a:pt x="821" y="945"/>
                  </a:lnTo>
                  <a:lnTo>
                    <a:pt x="819" y="937"/>
                  </a:lnTo>
                  <a:lnTo>
                    <a:pt x="819" y="928"/>
                  </a:lnTo>
                  <a:lnTo>
                    <a:pt x="819" y="920"/>
                  </a:lnTo>
                  <a:lnTo>
                    <a:pt x="819" y="901"/>
                  </a:lnTo>
                  <a:lnTo>
                    <a:pt x="819" y="901"/>
                  </a:lnTo>
                  <a:lnTo>
                    <a:pt x="820" y="881"/>
                  </a:lnTo>
                  <a:lnTo>
                    <a:pt x="820" y="881"/>
                  </a:lnTo>
                  <a:lnTo>
                    <a:pt x="820" y="876"/>
                  </a:lnTo>
                  <a:lnTo>
                    <a:pt x="822" y="871"/>
                  </a:lnTo>
                  <a:lnTo>
                    <a:pt x="825" y="868"/>
                  </a:lnTo>
                  <a:lnTo>
                    <a:pt x="828" y="865"/>
                  </a:lnTo>
                  <a:lnTo>
                    <a:pt x="831" y="862"/>
                  </a:lnTo>
                  <a:lnTo>
                    <a:pt x="835" y="861"/>
                  </a:lnTo>
                  <a:lnTo>
                    <a:pt x="839" y="860"/>
                  </a:lnTo>
                  <a:lnTo>
                    <a:pt x="843" y="860"/>
                  </a:lnTo>
                  <a:lnTo>
                    <a:pt x="843" y="860"/>
                  </a:lnTo>
                  <a:lnTo>
                    <a:pt x="847" y="860"/>
                  </a:lnTo>
                  <a:lnTo>
                    <a:pt x="851" y="861"/>
                  </a:lnTo>
                  <a:lnTo>
                    <a:pt x="856" y="862"/>
                  </a:lnTo>
                  <a:lnTo>
                    <a:pt x="859" y="865"/>
                  </a:lnTo>
                  <a:lnTo>
                    <a:pt x="862" y="868"/>
                  </a:lnTo>
                  <a:lnTo>
                    <a:pt x="864" y="871"/>
                  </a:lnTo>
                  <a:lnTo>
                    <a:pt x="865" y="876"/>
                  </a:lnTo>
                  <a:lnTo>
                    <a:pt x="866" y="881"/>
                  </a:lnTo>
                  <a:lnTo>
                    <a:pt x="866" y="882"/>
                  </a:lnTo>
                  <a:lnTo>
                    <a:pt x="866" y="882"/>
                  </a:lnTo>
                  <a:lnTo>
                    <a:pt x="865" y="912"/>
                  </a:lnTo>
                  <a:lnTo>
                    <a:pt x="865" y="915"/>
                  </a:lnTo>
                  <a:lnTo>
                    <a:pt x="865" y="915"/>
                  </a:lnTo>
                  <a:lnTo>
                    <a:pt x="865" y="924"/>
                  </a:lnTo>
                  <a:lnTo>
                    <a:pt x="865" y="932"/>
                  </a:lnTo>
                  <a:lnTo>
                    <a:pt x="865" y="938"/>
                  </a:lnTo>
                  <a:lnTo>
                    <a:pt x="870" y="939"/>
                  </a:lnTo>
                  <a:lnTo>
                    <a:pt x="870" y="939"/>
                  </a:lnTo>
                  <a:lnTo>
                    <a:pt x="908" y="940"/>
                  </a:lnTo>
                  <a:lnTo>
                    <a:pt x="945" y="941"/>
                  </a:lnTo>
                  <a:lnTo>
                    <a:pt x="945" y="941"/>
                  </a:lnTo>
                  <a:lnTo>
                    <a:pt x="996" y="943"/>
                  </a:lnTo>
                  <a:lnTo>
                    <a:pt x="998" y="943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4" y="940"/>
                  </a:lnTo>
                  <a:lnTo>
                    <a:pt x="1009" y="939"/>
                  </a:lnTo>
                  <a:lnTo>
                    <a:pt x="1009" y="939"/>
                  </a:lnTo>
                  <a:lnTo>
                    <a:pt x="1035" y="935"/>
                  </a:lnTo>
                  <a:lnTo>
                    <a:pt x="1049" y="933"/>
                  </a:lnTo>
                  <a:lnTo>
                    <a:pt x="1064" y="929"/>
                  </a:lnTo>
                  <a:lnTo>
                    <a:pt x="1078" y="923"/>
                  </a:lnTo>
                  <a:lnTo>
                    <a:pt x="1085" y="920"/>
                  </a:lnTo>
                  <a:lnTo>
                    <a:pt x="1091" y="916"/>
                  </a:lnTo>
                  <a:lnTo>
                    <a:pt x="1096" y="911"/>
                  </a:lnTo>
                  <a:lnTo>
                    <a:pt x="1102" y="906"/>
                  </a:lnTo>
                  <a:lnTo>
                    <a:pt x="1107" y="900"/>
                  </a:lnTo>
                  <a:lnTo>
                    <a:pt x="1111" y="894"/>
                  </a:lnTo>
                  <a:lnTo>
                    <a:pt x="1111" y="894"/>
                  </a:lnTo>
                  <a:lnTo>
                    <a:pt x="1115" y="885"/>
                  </a:lnTo>
                  <a:lnTo>
                    <a:pt x="1118" y="876"/>
                  </a:lnTo>
                  <a:lnTo>
                    <a:pt x="1120" y="867"/>
                  </a:lnTo>
                  <a:lnTo>
                    <a:pt x="1121" y="858"/>
                  </a:lnTo>
                  <a:lnTo>
                    <a:pt x="1121" y="839"/>
                  </a:lnTo>
                  <a:lnTo>
                    <a:pt x="1120" y="821"/>
                  </a:lnTo>
                  <a:lnTo>
                    <a:pt x="1120" y="821"/>
                  </a:lnTo>
                  <a:lnTo>
                    <a:pt x="1119" y="802"/>
                  </a:lnTo>
                  <a:lnTo>
                    <a:pt x="1119" y="802"/>
                  </a:lnTo>
                  <a:lnTo>
                    <a:pt x="1118" y="778"/>
                  </a:lnTo>
                  <a:lnTo>
                    <a:pt x="1117" y="754"/>
                  </a:lnTo>
                  <a:lnTo>
                    <a:pt x="1112" y="708"/>
                  </a:lnTo>
                  <a:lnTo>
                    <a:pt x="1112" y="708"/>
                  </a:lnTo>
                  <a:lnTo>
                    <a:pt x="1107" y="655"/>
                  </a:lnTo>
                  <a:lnTo>
                    <a:pt x="1106" y="628"/>
                  </a:lnTo>
                  <a:lnTo>
                    <a:pt x="1104" y="602"/>
                  </a:lnTo>
                  <a:lnTo>
                    <a:pt x="1104" y="357"/>
                  </a:lnTo>
                  <a:lnTo>
                    <a:pt x="1104" y="357"/>
                  </a:lnTo>
                  <a:lnTo>
                    <a:pt x="1106" y="318"/>
                  </a:lnTo>
                  <a:lnTo>
                    <a:pt x="1106" y="318"/>
                  </a:lnTo>
                  <a:lnTo>
                    <a:pt x="1107" y="295"/>
                  </a:lnTo>
                  <a:lnTo>
                    <a:pt x="1107" y="272"/>
                  </a:lnTo>
                  <a:lnTo>
                    <a:pt x="1106" y="248"/>
                  </a:lnTo>
                  <a:lnTo>
                    <a:pt x="1104" y="237"/>
                  </a:lnTo>
                  <a:lnTo>
                    <a:pt x="1102" y="224"/>
                  </a:lnTo>
                  <a:lnTo>
                    <a:pt x="1102" y="224"/>
                  </a:lnTo>
                  <a:lnTo>
                    <a:pt x="1098" y="200"/>
                  </a:lnTo>
                  <a:lnTo>
                    <a:pt x="1098" y="200"/>
                  </a:lnTo>
                  <a:lnTo>
                    <a:pt x="1095" y="177"/>
                  </a:lnTo>
                  <a:lnTo>
                    <a:pt x="1091" y="155"/>
                  </a:lnTo>
                  <a:lnTo>
                    <a:pt x="1088" y="145"/>
                  </a:lnTo>
                  <a:lnTo>
                    <a:pt x="1084" y="136"/>
                  </a:lnTo>
                  <a:lnTo>
                    <a:pt x="1079" y="126"/>
                  </a:lnTo>
                  <a:lnTo>
                    <a:pt x="1073" y="120"/>
                  </a:lnTo>
                  <a:lnTo>
                    <a:pt x="1068" y="115"/>
                  </a:lnTo>
                  <a:lnTo>
                    <a:pt x="1068" y="115"/>
                  </a:lnTo>
                  <a:lnTo>
                    <a:pt x="1052" y="98"/>
                  </a:lnTo>
                  <a:lnTo>
                    <a:pt x="1042" y="89"/>
                  </a:lnTo>
                  <a:lnTo>
                    <a:pt x="1032" y="82"/>
                  </a:lnTo>
                  <a:lnTo>
                    <a:pt x="1022" y="75"/>
                  </a:lnTo>
                  <a:lnTo>
                    <a:pt x="1010" y="70"/>
                  </a:lnTo>
                  <a:lnTo>
                    <a:pt x="999" y="65"/>
                  </a:lnTo>
                  <a:lnTo>
                    <a:pt x="993" y="64"/>
                  </a:lnTo>
                  <a:lnTo>
                    <a:pt x="987" y="64"/>
                  </a:lnTo>
                  <a:lnTo>
                    <a:pt x="983" y="64"/>
                  </a:lnTo>
                  <a:lnTo>
                    <a:pt x="983" y="64"/>
                  </a:lnTo>
                  <a:lnTo>
                    <a:pt x="947" y="64"/>
                  </a:lnTo>
                  <a:lnTo>
                    <a:pt x="947" y="64"/>
                  </a:lnTo>
                  <a:lnTo>
                    <a:pt x="913" y="65"/>
                  </a:lnTo>
                  <a:lnTo>
                    <a:pt x="913" y="65"/>
                  </a:lnTo>
                  <a:lnTo>
                    <a:pt x="887" y="64"/>
                  </a:lnTo>
                  <a:lnTo>
                    <a:pt x="887" y="64"/>
                  </a:lnTo>
                  <a:lnTo>
                    <a:pt x="838" y="62"/>
                  </a:lnTo>
                  <a:lnTo>
                    <a:pt x="790" y="60"/>
                  </a:lnTo>
                  <a:lnTo>
                    <a:pt x="692" y="60"/>
                  </a:lnTo>
                  <a:lnTo>
                    <a:pt x="660" y="60"/>
                  </a:lnTo>
                  <a:lnTo>
                    <a:pt x="660" y="60"/>
                  </a:lnTo>
                  <a:lnTo>
                    <a:pt x="564" y="60"/>
                  </a:lnTo>
                  <a:lnTo>
                    <a:pt x="564" y="60"/>
                  </a:lnTo>
                  <a:lnTo>
                    <a:pt x="469" y="60"/>
                  </a:lnTo>
                  <a:lnTo>
                    <a:pt x="469" y="60"/>
                  </a:lnTo>
                  <a:lnTo>
                    <a:pt x="402" y="60"/>
                  </a:lnTo>
                  <a:lnTo>
                    <a:pt x="330" y="59"/>
                  </a:lnTo>
                  <a:lnTo>
                    <a:pt x="255" y="56"/>
                  </a:lnTo>
                  <a:lnTo>
                    <a:pt x="217" y="54"/>
                  </a:lnTo>
                  <a:lnTo>
                    <a:pt x="180" y="51"/>
                  </a:lnTo>
                  <a:lnTo>
                    <a:pt x="179" y="51"/>
                  </a:lnTo>
                  <a:lnTo>
                    <a:pt x="178" y="51"/>
                  </a:lnTo>
                  <a:lnTo>
                    <a:pt x="178" y="51"/>
                  </a:lnTo>
                  <a:lnTo>
                    <a:pt x="162" y="53"/>
                  </a:lnTo>
                  <a:lnTo>
                    <a:pt x="146" y="54"/>
                  </a:lnTo>
                  <a:lnTo>
                    <a:pt x="146" y="54"/>
                  </a:lnTo>
                  <a:lnTo>
                    <a:pt x="121" y="55"/>
                  </a:lnTo>
                  <a:lnTo>
                    <a:pt x="110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87" y="63"/>
                  </a:lnTo>
                  <a:lnTo>
                    <a:pt x="79" y="67"/>
                  </a:lnTo>
                  <a:lnTo>
                    <a:pt x="72" y="73"/>
                  </a:lnTo>
                  <a:lnTo>
                    <a:pt x="64" y="78"/>
                  </a:lnTo>
                  <a:lnTo>
                    <a:pt x="59" y="84"/>
                  </a:lnTo>
                  <a:lnTo>
                    <a:pt x="55" y="91"/>
                  </a:lnTo>
                  <a:lnTo>
                    <a:pt x="52" y="98"/>
                  </a:lnTo>
                  <a:lnTo>
                    <a:pt x="49" y="107"/>
                  </a:lnTo>
                  <a:lnTo>
                    <a:pt x="47" y="115"/>
                  </a:lnTo>
                  <a:lnTo>
                    <a:pt x="46" y="123"/>
                  </a:lnTo>
                  <a:lnTo>
                    <a:pt x="44" y="141"/>
                  </a:lnTo>
                  <a:lnTo>
                    <a:pt x="44" y="158"/>
                  </a:lnTo>
                  <a:lnTo>
                    <a:pt x="45" y="176"/>
                  </a:lnTo>
                  <a:lnTo>
                    <a:pt x="45" y="176"/>
                  </a:lnTo>
                  <a:lnTo>
                    <a:pt x="46" y="203"/>
                  </a:lnTo>
                  <a:lnTo>
                    <a:pt x="46" y="203"/>
                  </a:lnTo>
                  <a:lnTo>
                    <a:pt x="47" y="285"/>
                  </a:lnTo>
                  <a:lnTo>
                    <a:pt x="48" y="368"/>
                  </a:lnTo>
                  <a:lnTo>
                    <a:pt x="48" y="368"/>
                  </a:lnTo>
                  <a:lnTo>
                    <a:pt x="50" y="451"/>
                  </a:lnTo>
                  <a:lnTo>
                    <a:pt x="50" y="533"/>
                  </a:lnTo>
                  <a:lnTo>
                    <a:pt x="50" y="533"/>
                  </a:lnTo>
                  <a:lnTo>
                    <a:pt x="51" y="568"/>
                  </a:lnTo>
                  <a:lnTo>
                    <a:pt x="53" y="604"/>
                  </a:lnTo>
                  <a:lnTo>
                    <a:pt x="53" y="604"/>
                  </a:lnTo>
                  <a:lnTo>
                    <a:pt x="54" y="638"/>
                  </a:lnTo>
                  <a:lnTo>
                    <a:pt x="55" y="673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5" y="719"/>
                  </a:lnTo>
                  <a:lnTo>
                    <a:pt x="57" y="764"/>
                  </a:lnTo>
                  <a:lnTo>
                    <a:pt x="58" y="785"/>
                  </a:lnTo>
                  <a:lnTo>
                    <a:pt x="61" y="806"/>
                  </a:lnTo>
                  <a:lnTo>
                    <a:pt x="65" y="827"/>
                  </a:lnTo>
                  <a:lnTo>
                    <a:pt x="69" y="847"/>
                  </a:lnTo>
                  <a:lnTo>
                    <a:pt x="69" y="847"/>
                  </a:lnTo>
                  <a:lnTo>
                    <a:pt x="73" y="859"/>
                  </a:lnTo>
                  <a:lnTo>
                    <a:pt x="77" y="869"/>
                  </a:lnTo>
                  <a:lnTo>
                    <a:pt x="81" y="878"/>
                  </a:lnTo>
                  <a:lnTo>
                    <a:pt x="86" y="888"/>
                  </a:lnTo>
                  <a:lnTo>
                    <a:pt x="91" y="896"/>
                  </a:lnTo>
                  <a:lnTo>
                    <a:pt x="97" y="903"/>
                  </a:lnTo>
                  <a:lnTo>
                    <a:pt x="104" y="910"/>
                  </a:lnTo>
                  <a:lnTo>
                    <a:pt x="110" y="917"/>
                  </a:lnTo>
                  <a:lnTo>
                    <a:pt x="117" y="923"/>
                  </a:lnTo>
                  <a:lnTo>
                    <a:pt x="124" y="928"/>
                  </a:lnTo>
                  <a:lnTo>
                    <a:pt x="131" y="932"/>
                  </a:lnTo>
                  <a:lnTo>
                    <a:pt x="140" y="935"/>
                  </a:lnTo>
                  <a:lnTo>
                    <a:pt x="148" y="938"/>
                  </a:lnTo>
                  <a:lnTo>
                    <a:pt x="157" y="940"/>
                  </a:lnTo>
                  <a:lnTo>
                    <a:pt x="166" y="941"/>
                  </a:lnTo>
                  <a:lnTo>
                    <a:pt x="175" y="941"/>
                  </a:lnTo>
                  <a:lnTo>
                    <a:pt x="175" y="941"/>
                  </a:lnTo>
                  <a:lnTo>
                    <a:pt x="191" y="940"/>
                  </a:lnTo>
                  <a:lnTo>
                    <a:pt x="191" y="940"/>
                  </a:lnTo>
                  <a:lnTo>
                    <a:pt x="229" y="936"/>
                  </a:lnTo>
                  <a:lnTo>
                    <a:pt x="264" y="934"/>
                  </a:lnTo>
                  <a:lnTo>
                    <a:pt x="265" y="934"/>
                  </a:lnTo>
                  <a:lnTo>
                    <a:pt x="266" y="934"/>
                  </a:lnTo>
                  <a:lnTo>
                    <a:pt x="271" y="931"/>
                  </a:lnTo>
                  <a:lnTo>
                    <a:pt x="271" y="928"/>
                  </a:lnTo>
                  <a:lnTo>
                    <a:pt x="271" y="928"/>
                  </a:lnTo>
                  <a:lnTo>
                    <a:pt x="270" y="918"/>
                  </a:lnTo>
                  <a:lnTo>
                    <a:pt x="270" y="918"/>
                  </a:lnTo>
                  <a:lnTo>
                    <a:pt x="268" y="898"/>
                  </a:lnTo>
                  <a:lnTo>
                    <a:pt x="268" y="898"/>
                  </a:lnTo>
                  <a:lnTo>
                    <a:pt x="267" y="885"/>
                  </a:lnTo>
                  <a:lnTo>
                    <a:pt x="266" y="871"/>
                  </a:lnTo>
                  <a:lnTo>
                    <a:pt x="266" y="871"/>
                  </a:lnTo>
                  <a:lnTo>
                    <a:pt x="266" y="867"/>
                  </a:lnTo>
                  <a:lnTo>
                    <a:pt x="267" y="863"/>
                  </a:lnTo>
                  <a:lnTo>
                    <a:pt x="269" y="860"/>
                  </a:lnTo>
                  <a:lnTo>
                    <a:pt x="271" y="857"/>
                  </a:lnTo>
                  <a:lnTo>
                    <a:pt x="271" y="857"/>
                  </a:lnTo>
                  <a:lnTo>
                    <a:pt x="274" y="854"/>
                  </a:lnTo>
                  <a:lnTo>
                    <a:pt x="278" y="851"/>
                  </a:lnTo>
                  <a:lnTo>
                    <a:pt x="282" y="850"/>
                  </a:lnTo>
                  <a:lnTo>
                    <a:pt x="287" y="849"/>
                  </a:lnTo>
                  <a:lnTo>
                    <a:pt x="287" y="849"/>
                  </a:lnTo>
                  <a:lnTo>
                    <a:pt x="292" y="850"/>
                  </a:lnTo>
                  <a:lnTo>
                    <a:pt x="296" y="851"/>
                  </a:lnTo>
                  <a:lnTo>
                    <a:pt x="300" y="853"/>
                  </a:lnTo>
                  <a:lnTo>
                    <a:pt x="303" y="856"/>
                  </a:lnTo>
                  <a:lnTo>
                    <a:pt x="306" y="858"/>
                  </a:lnTo>
                  <a:lnTo>
                    <a:pt x="309" y="862"/>
                  </a:lnTo>
                  <a:lnTo>
                    <a:pt x="310" y="867"/>
                  </a:lnTo>
                  <a:lnTo>
                    <a:pt x="311" y="872"/>
                  </a:lnTo>
                  <a:lnTo>
                    <a:pt x="311" y="872"/>
                  </a:lnTo>
                  <a:lnTo>
                    <a:pt x="312" y="884"/>
                  </a:lnTo>
                  <a:lnTo>
                    <a:pt x="313" y="896"/>
                  </a:lnTo>
                  <a:lnTo>
                    <a:pt x="313" y="896"/>
                  </a:lnTo>
                  <a:lnTo>
                    <a:pt x="315" y="906"/>
                  </a:lnTo>
                  <a:lnTo>
                    <a:pt x="315" y="918"/>
                  </a:lnTo>
                  <a:lnTo>
                    <a:pt x="315" y="918"/>
                  </a:lnTo>
                  <a:lnTo>
                    <a:pt x="315" y="947"/>
                  </a:lnTo>
                  <a:lnTo>
                    <a:pt x="315" y="957"/>
                  </a:lnTo>
                  <a:lnTo>
                    <a:pt x="315" y="957"/>
                  </a:lnTo>
                  <a:lnTo>
                    <a:pt x="315" y="962"/>
                  </a:lnTo>
                  <a:lnTo>
                    <a:pt x="314" y="967"/>
                  </a:lnTo>
                  <a:lnTo>
                    <a:pt x="311" y="970"/>
                  </a:lnTo>
                  <a:lnTo>
                    <a:pt x="309" y="973"/>
                  </a:lnTo>
                  <a:lnTo>
                    <a:pt x="305" y="975"/>
                  </a:lnTo>
                  <a:lnTo>
                    <a:pt x="302" y="978"/>
                  </a:lnTo>
                  <a:lnTo>
                    <a:pt x="298" y="979"/>
                  </a:lnTo>
                  <a:lnTo>
                    <a:pt x="293" y="979"/>
                  </a:lnTo>
                  <a:lnTo>
                    <a:pt x="293" y="979"/>
                  </a:lnTo>
                  <a:lnTo>
                    <a:pt x="288" y="979"/>
                  </a:lnTo>
                  <a:lnTo>
                    <a:pt x="286" y="979"/>
                  </a:lnTo>
                  <a:lnTo>
                    <a:pt x="285" y="979"/>
                  </a:lnTo>
                  <a:lnTo>
                    <a:pt x="285" y="979"/>
                  </a:lnTo>
                  <a:lnTo>
                    <a:pt x="279" y="980"/>
                  </a:lnTo>
                  <a:lnTo>
                    <a:pt x="279" y="980"/>
                  </a:lnTo>
                  <a:lnTo>
                    <a:pt x="257" y="981"/>
                  </a:lnTo>
                  <a:lnTo>
                    <a:pt x="236" y="981"/>
                  </a:lnTo>
                  <a:lnTo>
                    <a:pt x="236" y="981"/>
                  </a:lnTo>
                  <a:lnTo>
                    <a:pt x="212" y="982"/>
                  </a:lnTo>
                  <a:lnTo>
                    <a:pt x="188" y="983"/>
                  </a:lnTo>
                  <a:lnTo>
                    <a:pt x="188" y="983"/>
                  </a:lnTo>
                  <a:lnTo>
                    <a:pt x="167" y="982"/>
                  </a:lnTo>
                  <a:lnTo>
                    <a:pt x="146" y="981"/>
                  </a:lnTo>
                  <a:lnTo>
                    <a:pt x="125" y="976"/>
                  </a:lnTo>
                  <a:lnTo>
                    <a:pt x="115" y="973"/>
                  </a:lnTo>
                  <a:lnTo>
                    <a:pt x="105" y="970"/>
                  </a:lnTo>
                  <a:lnTo>
                    <a:pt x="95" y="965"/>
                  </a:lnTo>
                  <a:lnTo>
                    <a:pt x="86" y="960"/>
                  </a:lnTo>
                  <a:lnTo>
                    <a:pt x="78" y="955"/>
                  </a:lnTo>
                  <a:lnTo>
                    <a:pt x="69" y="948"/>
                  </a:lnTo>
                  <a:lnTo>
                    <a:pt x="62" y="939"/>
                  </a:lnTo>
                  <a:lnTo>
                    <a:pt x="55" y="930"/>
                  </a:lnTo>
                  <a:lnTo>
                    <a:pt x="49" y="920"/>
                  </a:lnTo>
                  <a:lnTo>
                    <a:pt x="44" y="908"/>
                  </a:lnTo>
                  <a:lnTo>
                    <a:pt x="44" y="908"/>
                  </a:lnTo>
                  <a:lnTo>
                    <a:pt x="36" y="889"/>
                  </a:lnTo>
                  <a:lnTo>
                    <a:pt x="30" y="870"/>
                  </a:lnTo>
                  <a:lnTo>
                    <a:pt x="26" y="851"/>
                  </a:lnTo>
                  <a:lnTo>
                    <a:pt x="23" y="833"/>
                  </a:lnTo>
                  <a:lnTo>
                    <a:pt x="20" y="814"/>
                  </a:lnTo>
                  <a:lnTo>
                    <a:pt x="18" y="795"/>
                  </a:lnTo>
                  <a:lnTo>
                    <a:pt x="15" y="756"/>
                  </a:lnTo>
                  <a:lnTo>
                    <a:pt x="15" y="756"/>
                  </a:lnTo>
                  <a:lnTo>
                    <a:pt x="12" y="721"/>
                  </a:lnTo>
                  <a:lnTo>
                    <a:pt x="12" y="721"/>
                  </a:lnTo>
                  <a:lnTo>
                    <a:pt x="9" y="682"/>
                  </a:lnTo>
                  <a:lnTo>
                    <a:pt x="6" y="640"/>
                  </a:lnTo>
                  <a:lnTo>
                    <a:pt x="5" y="595"/>
                  </a:lnTo>
                  <a:lnTo>
                    <a:pt x="4" y="549"/>
                  </a:lnTo>
                  <a:lnTo>
                    <a:pt x="4" y="498"/>
                  </a:lnTo>
                  <a:lnTo>
                    <a:pt x="4" y="498"/>
                  </a:lnTo>
                  <a:lnTo>
                    <a:pt x="4" y="409"/>
                  </a:lnTo>
                  <a:lnTo>
                    <a:pt x="4" y="321"/>
                  </a:lnTo>
                  <a:lnTo>
                    <a:pt x="3" y="231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21"/>
                  </a:lnTo>
                  <a:lnTo>
                    <a:pt x="2" y="103"/>
                  </a:lnTo>
                  <a:lnTo>
                    <a:pt x="6" y="85"/>
                  </a:lnTo>
                  <a:lnTo>
                    <a:pt x="10" y="78"/>
                  </a:lnTo>
                  <a:lnTo>
                    <a:pt x="13" y="70"/>
                  </a:lnTo>
                  <a:lnTo>
                    <a:pt x="17" y="62"/>
                  </a:lnTo>
                  <a:lnTo>
                    <a:pt x="21" y="56"/>
                  </a:lnTo>
                  <a:lnTo>
                    <a:pt x="26" y="50"/>
                  </a:lnTo>
                  <a:lnTo>
                    <a:pt x="31" y="44"/>
                  </a:lnTo>
                  <a:lnTo>
                    <a:pt x="37" y="39"/>
                  </a:lnTo>
                  <a:lnTo>
                    <a:pt x="44" y="33"/>
                  </a:lnTo>
                  <a:lnTo>
                    <a:pt x="50" y="29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71" y="20"/>
                  </a:lnTo>
                  <a:lnTo>
                    <a:pt x="84" y="15"/>
                  </a:lnTo>
                  <a:lnTo>
                    <a:pt x="99" y="12"/>
                  </a:lnTo>
                  <a:lnTo>
                    <a:pt x="113" y="10"/>
                  </a:lnTo>
                  <a:lnTo>
                    <a:pt x="11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53" y="9"/>
                  </a:lnTo>
                  <a:lnTo>
                    <a:pt x="155" y="9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61" y="6"/>
                  </a:lnTo>
                  <a:lnTo>
                    <a:pt x="167" y="4"/>
                  </a:lnTo>
                  <a:lnTo>
                    <a:pt x="167" y="4"/>
                  </a:lnTo>
                  <a:lnTo>
                    <a:pt x="170" y="4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78" y="6"/>
                  </a:lnTo>
                  <a:lnTo>
                    <a:pt x="182" y="3"/>
                  </a:lnTo>
                  <a:lnTo>
                    <a:pt x="182" y="3"/>
                  </a:lnTo>
                  <a:lnTo>
                    <a:pt x="187" y="1"/>
                  </a:lnTo>
                  <a:lnTo>
                    <a:pt x="193" y="0"/>
                  </a:lnTo>
                  <a:lnTo>
                    <a:pt x="193" y="0"/>
                  </a:lnTo>
                  <a:lnTo>
                    <a:pt x="197" y="0"/>
                  </a:lnTo>
                  <a:lnTo>
                    <a:pt x="201" y="2"/>
                  </a:lnTo>
                  <a:lnTo>
                    <a:pt x="205" y="3"/>
                  </a:lnTo>
                  <a:lnTo>
                    <a:pt x="208" y="7"/>
                  </a:lnTo>
                  <a:lnTo>
                    <a:pt x="209" y="8"/>
                  </a:lnTo>
                  <a:lnTo>
                    <a:pt x="211" y="9"/>
                  </a:lnTo>
                  <a:lnTo>
                    <a:pt x="211" y="9"/>
                  </a:lnTo>
                  <a:lnTo>
                    <a:pt x="272" y="12"/>
                  </a:lnTo>
                  <a:lnTo>
                    <a:pt x="336" y="14"/>
                  </a:lnTo>
                  <a:lnTo>
                    <a:pt x="407" y="16"/>
                  </a:lnTo>
                  <a:lnTo>
                    <a:pt x="486" y="16"/>
                  </a:lnTo>
                  <a:lnTo>
                    <a:pt x="486" y="16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765" y="15"/>
                  </a:lnTo>
                  <a:lnTo>
                    <a:pt x="765" y="15"/>
                  </a:lnTo>
                  <a:lnTo>
                    <a:pt x="799" y="15"/>
                  </a:lnTo>
                  <a:lnTo>
                    <a:pt x="834" y="17"/>
                  </a:lnTo>
                  <a:lnTo>
                    <a:pt x="834" y="17"/>
                  </a:lnTo>
                  <a:lnTo>
                    <a:pt x="868" y="18"/>
                  </a:lnTo>
                  <a:lnTo>
                    <a:pt x="903" y="19"/>
                  </a:lnTo>
                  <a:lnTo>
                    <a:pt x="903" y="19"/>
                  </a:lnTo>
                  <a:lnTo>
                    <a:pt x="934" y="18"/>
                  </a:lnTo>
                  <a:lnTo>
                    <a:pt x="934" y="18"/>
                  </a:lnTo>
                  <a:lnTo>
                    <a:pt x="951" y="17"/>
                  </a:lnTo>
                  <a:lnTo>
                    <a:pt x="967" y="17"/>
                  </a:lnTo>
                  <a:lnTo>
                    <a:pt x="967" y="17"/>
                  </a:lnTo>
                  <a:lnTo>
                    <a:pt x="988" y="18"/>
                  </a:lnTo>
                  <a:lnTo>
                    <a:pt x="997" y="19"/>
                  </a:lnTo>
                  <a:lnTo>
                    <a:pt x="1005" y="21"/>
                  </a:lnTo>
                  <a:lnTo>
                    <a:pt x="1005" y="21"/>
                  </a:lnTo>
                  <a:lnTo>
                    <a:pt x="1015" y="23"/>
                  </a:lnTo>
                  <a:lnTo>
                    <a:pt x="1025" y="27"/>
                  </a:lnTo>
                  <a:lnTo>
                    <a:pt x="1035" y="31"/>
                  </a:lnTo>
                  <a:lnTo>
                    <a:pt x="1045" y="36"/>
                  </a:lnTo>
                  <a:lnTo>
                    <a:pt x="1055" y="43"/>
                  </a:lnTo>
                  <a:lnTo>
                    <a:pt x="1064" y="49"/>
                  </a:lnTo>
                  <a:lnTo>
                    <a:pt x="1073" y="55"/>
                  </a:lnTo>
                  <a:lnTo>
                    <a:pt x="1083" y="63"/>
                  </a:lnTo>
                  <a:lnTo>
                    <a:pt x="1092" y="71"/>
                  </a:lnTo>
                  <a:lnTo>
                    <a:pt x="1100" y="80"/>
                  </a:lnTo>
                  <a:lnTo>
                    <a:pt x="1108" y="88"/>
                  </a:lnTo>
                  <a:lnTo>
                    <a:pt x="1115" y="98"/>
                  </a:lnTo>
                  <a:lnTo>
                    <a:pt x="1121" y="108"/>
                  </a:lnTo>
                  <a:lnTo>
                    <a:pt x="1126" y="118"/>
                  </a:lnTo>
                  <a:lnTo>
                    <a:pt x="1130" y="129"/>
                  </a:lnTo>
                  <a:lnTo>
                    <a:pt x="1134" y="140"/>
                  </a:lnTo>
                  <a:lnTo>
                    <a:pt x="1134" y="140"/>
                  </a:lnTo>
                  <a:lnTo>
                    <a:pt x="1140" y="168"/>
                  </a:lnTo>
                  <a:lnTo>
                    <a:pt x="1145" y="195"/>
                  </a:lnTo>
                  <a:lnTo>
                    <a:pt x="1148" y="222"/>
                  </a:lnTo>
                  <a:lnTo>
                    <a:pt x="1150" y="250"/>
                  </a:lnTo>
                  <a:lnTo>
                    <a:pt x="1151" y="278"/>
                  </a:lnTo>
                  <a:lnTo>
                    <a:pt x="1151" y="305"/>
                  </a:lnTo>
                  <a:lnTo>
                    <a:pt x="1151" y="361"/>
                  </a:lnTo>
                  <a:lnTo>
                    <a:pt x="1151" y="361"/>
                  </a:lnTo>
                  <a:lnTo>
                    <a:pt x="1150" y="410"/>
                  </a:lnTo>
                  <a:lnTo>
                    <a:pt x="1150" y="410"/>
                  </a:lnTo>
                  <a:lnTo>
                    <a:pt x="1151" y="482"/>
                  </a:lnTo>
                  <a:lnTo>
                    <a:pt x="1153" y="553"/>
                  </a:lnTo>
                  <a:lnTo>
                    <a:pt x="1153" y="553"/>
                  </a:lnTo>
                  <a:lnTo>
                    <a:pt x="1154" y="623"/>
                  </a:lnTo>
                  <a:lnTo>
                    <a:pt x="1155" y="694"/>
                  </a:lnTo>
                  <a:lnTo>
                    <a:pt x="1155" y="694"/>
                  </a:lnTo>
                  <a:lnTo>
                    <a:pt x="1155" y="713"/>
                  </a:lnTo>
                  <a:lnTo>
                    <a:pt x="1157" y="731"/>
                  </a:lnTo>
                  <a:lnTo>
                    <a:pt x="1161" y="767"/>
                  </a:lnTo>
                  <a:lnTo>
                    <a:pt x="1161" y="767"/>
                  </a:lnTo>
                  <a:lnTo>
                    <a:pt x="1165" y="801"/>
                  </a:lnTo>
                  <a:lnTo>
                    <a:pt x="1166" y="817"/>
                  </a:lnTo>
                  <a:lnTo>
                    <a:pt x="1167" y="834"/>
                  </a:lnTo>
                  <a:lnTo>
                    <a:pt x="1167" y="851"/>
                  </a:lnTo>
                  <a:lnTo>
                    <a:pt x="1165" y="868"/>
                  </a:lnTo>
                  <a:lnTo>
                    <a:pt x="1162" y="885"/>
                  </a:lnTo>
                  <a:lnTo>
                    <a:pt x="1158" y="901"/>
                  </a:lnTo>
                  <a:lnTo>
                    <a:pt x="1158" y="901"/>
                  </a:lnTo>
                  <a:lnTo>
                    <a:pt x="1155" y="908"/>
                  </a:lnTo>
                  <a:lnTo>
                    <a:pt x="1151" y="917"/>
                  </a:lnTo>
                  <a:lnTo>
                    <a:pt x="1146" y="924"/>
                  </a:lnTo>
                  <a:lnTo>
                    <a:pt x="1141" y="930"/>
                  </a:lnTo>
                  <a:lnTo>
                    <a:pt x="1135" y="936"/>
                  </a:lnTo>
                  <a:lnTo>
                    <a:pt x="1129" y="942"/>
                  </a:lnTo>
                  <a:lnTo>
                    <a:pt x="1122" y="949"/>
                  </a:lnTo>
                  <a:lnTo>
                    <a:pt x="1114" y="954"/>
                  </a:lnTo>
                  <a:lnTo>
                    <a:pt x="1106" y="958"/>
                  </a:lnTo>
                  <a:lnTo>
                    <a:pt x="1096" y="963"/>
                  </a:lnTo>
                  <a:lnTo>
                    <a:pt x="1077" y="970"/>
                  </a:lnTo>
                  <a:lnTo>
                    <a:pt x="1053" y="976"/>
                  </a:lnTo>
                  <a:lnTo>
                    <a:pt x="1028" y="982"/>
                  </a:lnTo>
                  <a:lnTo>
                    <a:pt x="1026" y="983"/>
                  </a:lnTo>
                  <a:lnTo>
                    <a:pt x="1024" y="984"/>
                  </a:lnTo>
                  <a:lnTo>
                    <a:pt x="1024" y="984"/>
                  </a:lnTo>
                  <a:lnTo>
                    <a:pt x="1021" y="986"/>
                  </a:lnTo>
                  <a:lnTo>
                    <a:pt x="1018" y="988"/>
                  </a:lnTo>
                  <a:lnTo>
                    <a:pt x="1014" y="989"/>
                  </a:lnTo>
                  <a:lnTo>
                    <a:pt x="1009" y="989"/>
                  </a:lnTo>
                  <a:lnTo>
                    <a:pt x="1009" y="9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2" name="Freeform 638"/>
            <p:cNvSpPr/>
            <p:nvPr/>
          </p:nvSpPr>
          <p:spPr bwMode="auto">
            <a:xfrm>
              <a:off x="2393951" y="4608513"/>
              <a:ext cx="195263" cy="92075"/>
            </a:xfrm>
            <a:custGeom>
              <a:avLst/>
              <a:gdLst/>
              <a:ahLst/>
              <a:cxnLst>
                <a:cxn ang="0">
                  <a:pos x="74" y="175"/>
                </a:cxn>
                <a:cxn ang="0">
                  <a:pos x="34" y="160"/>
                </a:cxn>
                <a:cxn ang="0">
                  <a:pos x="13" y="142"/>
                </a:cxn>
                <a:cxn ang="0">
                  <a:pos x="4" y="126"/>
                </a:cxn>
                <a:cxn ang="0">
                  <a:pos x="0" y="104"/>
                </a:cxn>
                <a:cxn ang="0">
                  <a:pos x="2" y="65"/>
                </a:cxn>
                <a:cxn ang="0">
                  <a:pos x="15" y="37"/>
                </a:cxn>
                <a:cxn ang="0">
                  <a:pos x="32" y="25"/>
                </a:cxn>
                <a:cxn ang="0">
                  <a:pos x="61" y="12"/>
                </a:cxn>
                <a:cxn ang="0">
                  <a:pos x="103" y="6"/>
                </a:cxn>
                <a:cxn ang="0">
                  <a:pos x="125" y="4"/>
                </a:cxn>
                <a:cxn ang="0">
                  <a:pos x="194" y="0"/>
                </a:cxn>
                <a:cxn ang="0">
                  <a:pos x="251" y="3"/>
                </a:cxn>
                <a:cxn ang="0">
                  <a:pos x="288" y="9"/>
                </a:cxn>
                <a:cxn ang="0">
                  <a:pos x="317" y="14"/>
                </a:cxn>
                <a:cxn ang="0">
                  <a:pos x="341" y="27"/>
                </a:cxn>
                <a:cxn ang="0">
                  <a:pos x="356" y="42"/>
                </a:cxn>
                <a:cxn ang="0">
                  <a:pos x="368" y="75"/>
                </a:cxn>
                <a:cxn ang="0">
                  <a:pos x="364" y="113"/>
                </a:cxn>
                <a:cxn ang="0">
                  <a:pos x="357" y="129"/>
                </a:cxn>
                <a:cxn ang="0">
                  <a:pos x="344" y="140"/>
                </a:cxn>
                <a:cxn ang="0">
                  <a:pos x="315" y="155"/>
                </a:cxn>
                <a:cxn ang="0">
                  <a:pos x="274" y="163"/>
                </a:cxn>
                <a:cxn ang="0">
                  <a:pos x="273" y="163"/>
                </a:cxn>
                <a:cxn ang="0">
                  <a:pos x="261" y="164"/>
                </a:cxn>
                <a:cxn ang="0">
                  <a:pos x="248" y="160"/>
                </a:cxn>
                <a:cxn ang="0">
                  <a:pos x="240" y="152"/>
                </a:cxn>
                <a:cxn ang="0">
                  <a:pos x="239" y="139"/>
                </a:cxn>
                <a:cxn ang="0">
                  <a:pos x="245" y="128"/>
                </a:cxn>
                <a:cxn ang="0">
                  <a:pos x="256" y="120"/>
                </a:cxn>
                <a:cxn ang="0">
                  <a:pos x="265" y="119"/>
                </a:cxn>
                <a:cxn ang="0">
                  <a:pos x="295" y="113"/>
                </a:cxn>
                <a:cxn ang="0">
                  <a:pos x="311" y="104"/>
                </a:cxn>
                <a:cxn ang="0">
                  <a:pos x="318" y="92"/>
                </a:cxn>
                <a:cxn ang="0">
                  <a:pos x="320" y="72"/>
                </a:cxn>
                <a:cxn ang="0">
                  <a:pos x="318" y="66"/>
                </a:cxn>
                <a:cxn ang="0">
                  <a:pos x="306" y="57"/>
                </a:cxn>
                <a:cxn ang="0">
                  <a:pos x="276" y="50"/>
                </a:cxn>
                <a:cxn ang="0">
                  <a:pos x="247" y="50"/>
                </a:cxn>
                <a:cxn ang="0">
                  <a:pos x="158" y="48"/>
                </a:cxn>
                <a:cxn ang="0">
                  <a:pos x="124" y="49"/>
                </a:cxn>
                <a:cxn ang="0">
                  <a:pos x="96" y="50"/>
                </a:cxn>
                <a:cxn ang="0">
                  <a:pos x="63" y="57"/>
                </a:cxn>
                <a:cxn ang="0">
                  <a:pos x="51" y="64"/>
                </a:cxn>
                <a:cxn ang="0">
                  <a:pos x="47" y="75"/>
                </a:cxn>
                <a:cxn ang="0">
                  <a:pos x="47" y="94"/>
                </a:cxn>
                <a:cxn ang="0">
                  <a:pos x="52" y="115"/>
                </a:cxn>
                <a:cxn ang="0">
                  <a:pos x="68" y="126"/>
                </a:cxn>
                <a:cxn ang="0">
                  <a:pos x="81" y="128"/>
                </a:cxn>
                <a:cxn ang="0">
                  <a:pos x="91" y="133"/>
                </a:cxn>
                <a:cxn ang="0">
                  <a:pos x="98" y="126"/>
                </a:cxn>
                <a:cxn ang="0">
                  <a:pos x="106" y="124"/>
                </a:cxn>
                <a:cxn ang="0">
                  <a:pos x="120" y="124"/>
                </a:cxn>
                <a:cxn ang="0">
                  <a:pos x="130" y="130"/>
                </a:cxn>
                <a:cxn ang="0">
                  <a:pos x="136" y="143"/>
                </a:cxn>
                <a:cxn ang="0">
                  <a:pos x="134" y="155"/>
                </a:cxn>
                <a:cxn ang="0">
                  <a:pos x="128" y="165"/>
                </a:cxn>
                <a:cxn ang="0">
                  <a:pos x="119" y="168"/>
                </a:cxn>
                <a:cxn ang="0">
                  <a:pos x="111" y="172"/>
                </a:cxn>
                <a:cxn ang="0">
                  <a:pos x="88" y="176"/>
                </a:cxn>
              </a:cxnLst>
              <a:rect l="0" t="0" r="r" b="b"/>
              <a:pathLst>
                <a:path w="369" h="176">
                  <a:moveTo>
                    <a:pt x="88" y="176"/>
                  </a:moveTo>
                  <a:lnTo>
                    <a:pt x="88" y="176"/>
                  </a:lnTo>
                  <a:lnTo>
                    <a:pt x="74" y="175"/>
                  </a:lnTo>
                  <a:lnTo>
                    <a:pt x="61" y="172"/>
                  </a:lnTo>
                  <a:lnTo>
                    <a:pt x="47" y="167"/>
                  </a:lnTo>
                  <a:lnTo>
                    <a:pt x="34" y="160"/>
                  </a:lnTo>
                  <a:lnTo>
                    <a:pt x="23" y="152"/>
                  </a:lnTo>
                  <a:lnTo>
                    <a:pt x="17" y="147"/>
                  </a:lnTo>
                  <a:lnTo>
                    <a:pt x="13" y="142"/>
                  </a:lnTo>
                  <a:lnTo>
                    <a:pt x="9" y="137"/>
                  </a:lnTo>
                  <a:lnTo>
                    <a:pt x="6" y="131"/>
                  </a:lnTo>
                  <a:lnTo>
                    <a:pt x="4" y="126"/>
                  </a:lnTo>
                  <a:lnTo>
                    <a:pt x="3" y="120"/>
                  </a:lnTo>
                  <a:lnTo>
                    <a:pt x="3" y="120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76"/>
                  </a:lnTo>
                  <a:lnTo>
                    <a:pt x="2" y="65"/>
                  </a:lnTo>
                  <a:lnTo>
                    <a:pt x="5" y="54"/>
                  </a:lnTo>
                  <a:lnTo>
                    <a:pt x="9" y="45"/>
                  </a:lnTo>
                  <a:lnTo>
                    <a:pt x="15" y="37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32" y="25"/>
                  </a:lnTo>
                  <a:lnTo>
                    <a:pt x="41" y="19"/>
                  </a:lnTo>
                  <a:lnTo>
                    <a:pt x="50" y="15"/>
                  </a:lnTo>
                  <a:lnTo>
                    <a:pt x="61" y="12"/>
                  </a:lnTo>
                  <a:lnTo>
                    <a:pt x="71" y="10"/>
                  </a:lnTo>
                  <a:lnTo>
                    <a:pt x="81" y="8"/>
                  </a:lnTo>
                  <a:lnTo>
                    <a:pt x="103" y="6"/>
                  </a:lnTo>
                  <a:lnTo>
                    <a:pt x="103" y="6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59" y="1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215" y="0"/>
                  </a:lnTo>
                  <a:lnTo>
                    <a:pt x="233" y="1"/>
                  </a:lnTo>
                  <a:lnTo>
                    <a:pt x="251" y="3"/>
                  </a:lnTo>
                  <a:lnTo>
                    <a:pt x="267" y="6"/>
                  </a:lnTo>
                  <a:lnTo>
                    <a:pt x="267" y="6"/>
                  </a:lnTo>
                  <a:lnTo>
                    <a:pt x="288" y="9"/>
                  </a:lnTo>
                  <a:lnTo>
                    <a:pt x="288" y="9"/>
                  </a:lnTo>
                  <a:lnTo>
                    <a:pt x="308" y="12"/>
                  </a:lnTo>
                  <a:lnTo>
                    <a:pt x="317" y="14"/>
                  </a:lnTo>
                  <a:lnTo>
                    <a:pt x="325" y="17"/>
                  </a:lnTo>
                  <a:lnTo>
                    <a:pt x="333" y="20"/>
                  </a:lnTo>
                  <a:lnTo>
                    <a:pt x="341" y="27"/>
                  </a:lnTo>
                  <a:lnTo>
                    <a:pt x="349" y="33"/>
                  </a:lnTo>
                  <a:lnTo>
                    <a:pt x="356" y="42"/>
                  </a:lnTo>
                  <a:lnTo>
                    <a:pt x="356" y="42"/>
                  </a:lnTo>
                  <a:lnTo>
                    <a:pt x="361" y="51"/>
                  </a:lnTo>
                  <a:lnTo>
                    <a:pt x="365" y="63"/>
                  </a:lnTo>
                  <a:lnTo>
                    <a:pt x="368" y="75"/>
                  </a:lnTo>
                  <a:lnTo>
                    <a:pt x="369" y="88"/>
                  </a:lnTo>
                  <a:lnTo>
                    <a:pt x="368" y="101"/>
                  </a:lnTo>
                  <a:lnTo>
                    <a:pt x="364" y="113"/>
                  </a:lnTo>
                  <a:lnTo>
                    <a:pt x="362" y="119"/>
                  </a:lnTo>
                  <a:lnTo>
                    <a:pt x="360" y="124"/>
                  </a:lnTo>
                  <a:lnTo>
                    <a:pt x="357" y="129"/>
                  </a:lnTo>
                  <a:lnTo>
                    <a:pt x="353" y="132"/>
                  </a:lnTo>
                  <a:lnTo>
                    <a:pt x="353" y="132"/>
                  </a:lnTo>
                  <a:lnTo>
                    <a:pt x="344" y="140"/>
                  </a:lnTo>
                  <a:lnTo>
                    <a:pt x="334" y="146"/>
                  </a:lnTo>
                  <a:lnTo>
                    <a:pt x="325" y="152"/>
                  </a:lnTo>
                  <a:lnTo>
                    <a:pt x="315" y="155"/>
                  </a:lnTo>
                  <a:lnTo>
                    <a:pt x="306" y="158"/>
                  </a:lnTo>
                  <a:lnTo>
                    <a:pt x="295" y="160"/>
                  </a:lnTo>
                  <a:lnTo>
                    <a:pt x="274" y="163"/>
                  </a:lnTo>
                  <a:lnTo>
                    <a:pt x="274" y="163"/>
                  </a:lnTo>
                  <a:lnTo>
                    <a:pt x="273" y="163"/>
                  </a:lnTo>
                  <a:lnTo>
                    <a:pt x="273" y="163"/>
                  </a:lnTo>
                  <a:lnTo>
                    <a:pt x="266" y="164"/>
                  </a:lnTo>
                  <a:lnTo>
                    <a:pt x="261" y="164"/>
                  </a:lnTo>
                  <a:lnTo>
                    <a:pt x="261" y="164"/>
                  </a:lnTo>
                  <a:lnTo>
                    <a:pt x="256" y="164"/>
                  </a:lnTo>
                  <a:lnTo>
                    <a:pt x="252" y="162"/>
                  </a:lnTo>
                  <a:lnTo>
                    <a:pt x="248" y="160"/>
                  </a:lnTo>
                  <a:lnTo>
                    <a:pt x="245" y="158"/>
                  </a:lnTo>
                  <a:lnTo>
                    <a:pt x="243" y="155"/>
                  </a:lnTo>
                  <a:lnTo>
                    <a:pt x="240" y="152"/>
                  </a:lnTo>
                  <a:lnTo>
                    <a:pt x="239" y="144"/>
                  </a:lnTo>
                  <a:lnTo>
                    <a:pt x="239" y="144"/>
                  </a:lnTo>
                  <a:lnTo>
                    <a:pt x="239" y="139"/>
                  </a:lnTo>
                  <a:lnTo>
                    <a:pt x="240" y="135"/>
                  </a:lnTo>
                  <a:lnTo>
                    <a:pt x="243" y="131"/>
                  </a:lnTo>
                  <a:lnTo>
                    <a:pt x="245" y="128"/>
                  </a:lnTo>
                  <a:lnTo>
                    <a:pt x="248" y="124"/>
                  </a:lnTo>
                  <a:lnTo>
                    <a:pt x="252" y="122"/>
                  </a:lnTo>
                  <a:lnTo>
                    <a:pt x="256" y="120"/>
                  </a:lnTo>
                  <a:lnTo>
                    <a:pt x="262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76" y="117"/>
                  </a:lnTo>
                  <a:lnTo>
                    <a:pt x="285" y="115"/>
                  </a:lnTo>
                  <a:lnTo>
                    <a:pt x="295" y="113"/>
                  </a:lnTo>
                  <a:lnTo>
                    <a:pt x="303" y="109"/>
                  </a:lnTo>
                  <a:lnTo>
                    <a:pt x="308" y="107"/>
                  </a:lnTo>
                  <a:lnTo>
                    <a:pt x="311" y="104"/>
                  </a:lnTo>
                  <a:lnTo>
                    <a:pt x="314" y="100"/>
                  </a:lnTo>
                  <a:lnTo>
                    <a:pt x="316" y="96"/>
                  </a:lnTo>
                  <a:lnTo>
                    <a:pt x="318" y="92"/>
                  </a:lnTo>
                  <a:lnTo>
                    <a:pt x="319" y="85"/>
                  </a:lnTo>
                  <a:lnTo>
                    <a:pt x="320" y="79"/>
                  </a:lnTo>
                  <a:lnTo>
                    <a:pt x="320" y="72"/>
                  </a:lnTo>
                  <a:lnTo>
                    <a:pt x="320" y="72"/>
                  </a:lnTo>
                  <a:lnTo>
                    <a:pt x="319" y="69"/>
                  </a:lnTo>
                  <a:lnTo>
                    <a:pt x="318" y="66"/>
                  </a:lnTo>
                  <a:lnTo>
                    <a:pt x="316" y="63"/>
                  </a:lnTo>
                  <a:lnTo>
                    <a:pt x="313" y="61"/>
                  </a:lnTo>
                  <a:lnTo>
                    <a:pt x="306" y="57"/>
                  </a:lnTo>
                  <a:lnTo>
                    <a:pt x="297" y="53"/>
                  </a:lnTo>
                  <a:lnTo>
                    <a:pt x="287" y="52"/>
                  </a:lnTo>
                  <a:lnTo>
                    <a:pt x="276" y="50"/>
                  </a:lnTo>
                  <a:lnTo>
                    <a:pt x="254" y="50"/>
                  </a:lnTo>
                  <a:lnTo>
                    <a:pt x="247" y="50"/>
                  </a:lnTo>
                  <a:lnTo>
                    <a:pt x="247" y="50"/>
                  </a:lnTo>
                  <a:lnTo>
                    <a:pt x="202" y="49"/>
                  </a:lnTo>
                  <a:lnTo>
                    <a:pt x="202" y="49"/>
                  </a:lnTo>
                  <a:lnTo>
                    <a:pt x="158" y="48"/>
                  </a:lnTo>
                  <a:lnTo>
                    <a:pt x="158" y="48"/>
                  </a:lnTo>
                  <a:lnTo>
                    <a:pt x="124" y="49"/>
                  </a:lnTo>
                  <a:lnTo>
                    <a:pt x="124" y="49"/>
                  </a:lnTo>
                  <a:lnTo>
                    <a:pt x="117" y="49"/>
                  </a:lnTo>
                  <a:lnTo>
                    <a:pt x="117" y="49"/>
                  </a:lnTo>
                  <a:lnTo>
                    <a:pt x="96" y="50"/>
                  </a:lnTo>
                  <a:lnTo>
                    <a:pt x="83" y="51"/>
                  </a:lnTo>
                  <a:lnTo>
                    <a:pt x="73" y="53"/>
                  </a:lnTo>
                  <a:lnTo>
                    <a:pt x="63" y="57"/>
                  </a:lnTo>
                  <a:lnTo>
                    <a:pt x="59" y="59"/>
                  </a:lnTo>
                  <a:lnTo>
                    <a:pt x="55" y="61"/>
                  </a:lnTo>
                  <a:lnTo>
                    <a:pt x="51" y="64"/>
                  </a:lnTo>
                  <a:lnTo>
                    <a:pt x="49" y="67"/>
                  </a:lnTo>
                  <a:lnTo>
                    <a:pt x="47" y="71"/>
                  </a:lnTo>
                  <a:lnTo>
                    <a:pt x="47" y="75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47" y="94"/>
                  </a:lnTo>
                  <a:lnTo>
                    <a:pt x="48" y="101"/>
                  </a:lnTo>
                  <a:lnTo>
                    <a:pt x="49" y="108"/>
                  </a:lnTo>
                  <a:lnTo>
                    <a:pt x="52" y="115"/>
                  </a:lnTo>
                  <a:lnTo>
                    <a:pt x="58" y="121"/>
                  </a:lnTo>
                  <a:lnTo>
                    <a:pt x="64" y="125"/>
                  </a:lnTo>
                  <a:lnTo>
                    <a:pt x="68" y="126"/>
                  </a:lnTo>
                  <a:lnTo>
                    <a:pt x="73" y="127"/>
                  </a:lnTo>
                  <a:lnTo>
                    <a:pt x="73" y="127"/>
                  </a:lnTo>
                  <a:lnTo>
                    <a:pt x="81" y="128"/>
                  </a:lnTo>
                  <a:lnTo>
                    <a:pt x="81" y="128"/>
                  </a:lnTo>
                  <a:lnTo>
                    <a:pt x="82" y="128"/>
                  </a:lnTo>
                  <a:lnTo>
                    <a:pt x="91" y="133"/>
                  </a:lnTo>
                  <a:lnTo>
                    <a:pt x="91" y="133"/>
                  </a:lnTo>
                  <a:lnTo>
                    <a:pt x="94" y="129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102" y="125"/>
                  </a:lnTo>
                  <a:lnTo>
                    <a:pt x="106" y="124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20" y="124"/>
                  </a:lnTo>
                  <a:lnTo>
                    <a:pt x="124" y="125"/>
                  </a:lnTo>
                  <a:lnTo>
                    <a:pt x="127" y="127"/>
                  </a:lnTo>
                  <a:lnTo>
                    <a:pt x="130" y="130"/>
                  </a:lnTo>
                  <a:lnTo>
                    <a:pt x="133" y="133"/>
                  </a:lnTo>
                  <a:lnTo>
                    <a:pt x="134" y="136"/>
                  </a:lnTo>
                  <a:lnTo>
                    <a:pt x="136" y="143"/>
                  </a:lnTo>
                  <a:lnTo>
                    <a:pt x="136" y="143"/>
                  </a:lnTo>
                  <a:lnTo>
                    <a:pt x="136" y="151"/>
                  </a:lnTo>
                  <a:lnTo>
                    <a:pt x="134" y="155"/>
                  </a:lnTo>
                  <a:lnTo>
                    <a:pt x="133" y="159"/>
                  </a:lnTo>
                  <a:lnTo>
                    <a:pt x="131" y="162"/>
                  </a:lnTo>
                  <a:lnTo>
                    <a:pt x="128" y="165"/>
                  </a:lnTo>
                  <a:lnTo>
                    <a:pt x="124" y="167"/>
                  </a:lnTo>
                  <a:lnTo>
                    <a:pt x="120" y="168"/>
                  </a:lnTo>
                  <a:lnTo>
                    <a:pt x="119" y="168"/>
                  </a:lnTo>
                  <a:lnTo>
                    <a:pt x="118" y="169"/>
                  </a:lnTo>
                  <a:lnTo>
                    <a:pt x="118" y="169"/>
                  </a:lnTo>
                  <a:lnTo>
                    <a:pt x="111" y="172"/>
                  </a:lnTo>
                  <a:lnTo>
                    <a:pt x="104" y="174"/>
                  </a:lnTo>
                  <a:lnTo>
                    <a:pt x="96" y="176"/>
                  </a:lnTo>
                  <a:lnTo>
                    <a:pt x="88" y="176"/>
                  </a:lnTo>
                  <a:lnTo>
                    <a:pt x="88" y="17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3" name="Freeform 639"/>
            <p:cNvSpPr/>
            <p:nvPr/>
          </p:nvSpPr>
          <p:spPr bwMode="auto">
            <a:xfrm>
              <a:off x="2605088" y="4614863"/>
              <a:ext cx="206375" cy="87313"/>
            </a:xfrm>
            <a:custGeom>
              <a:avLst/>
              <a:gdLst/>
              <a:ahLst/>
              <a:cxnLst>
                <a:cxn ang="0">
                  <a:pos x="105" y="165"/>
                </a:cxn>
                <a:cxn ang="0">
                  <a:pos x="67" y="159"/>
                </a:cxn>
                <a:cxn ang="0">
                  <a:pos x="30" y="142"/>
                </a:cxn>
                <a:cxn ang="0">
                  <a:pos x="14" y="126"/>
                </a:cxn>
                <a:cxn ang="0">
                  <a:pos x="3" y="102"/>
                </a:cxn>
                <a:cxn ang="0">
                  <a:pos x="0" y="73"/>
                </a:cxn>
                <a:cxn ang="0">
                  <a:pos x="2" y="53"/>
                </a:cxn>
                <a:cxn ang="0">
                  <a:pos x="13" y="29"/>
                </a:cxn>
                <a:cxn ang="0">
                  <a:pos x="33" y="14"/>
                </a:cxn>
                <a:cxn ang="0">
                  <a:pos x="59" y="5"/>
                </a:cxn>
                <a:cxn ang="0">
                  <a:pos x="119" y="0"/>
                </a:cxn>
                <a:cxn ang="0">
                  <a:pos x="150" y="1"/>
                </a:cxn>
                <a:cxn ang="0">
                  <a:pos x="202" y="2"/>
                </a:cxn>
                <a:cxn ang="0">
                  <a:pos x="309" y="12"/>
                </a:cxn>
                <a:cxn ang="0">
                  <a:pos x="333" y="17"/>
                </a:cxn>
                <a:cxn ang="0">
                  <a:pos x="361" y="32"/>
                </a:cxn>
                <a:cxn ang="0">
                  <a:pos x="383" y="58"/>
                </a:cxn>
                <a:cxn ang="0">
                  <a:pos x="388" y="69"/>
                </a:cxn>
                <a:cxn ang="0">
                  <a:pos x="390" y="93"/>
                </a:cxn>
                <a:cxn ang="0">
                  <a:pos x="377" y="126"/>
                </a:cxn>
                <a:cxn ang="0">
                  <a:pos x="360" y="143"/>
                </a:cxn>
                <a:cxn ang="0">
                  <a:pos x="335" y="155"/>
                </a:cxn>
                <a:cxn ang="0">
                  <a:pos x="308" y="160"/>
                </a:cxn>
                <a:cxn ang="0">
                  <a:pos x="290" y="161"/>
                </a:cxn>
                <a:cxn ang="0">
                  <a:pos x="264" y="160"/>
                </a:cxn>
                <a:cxn ang="0">
                  <a:pos x="255" y="158"/>
                </a:cxn>
                <a:cxn ang="0">
                  <a:pos x="245" y="149"/>
                </a:cxn>
                <a:cxn ang="0">
                  <a:pos x="242" y="138"/>
                </a:cxn>
                <a:cxn ang="0">
                  <a:pos x="243" y="129"/>
                </a:cxn>
                <a:cxn ang="0">
                  <a:pos x="251" y="119"/>
                </a:cxn>
                <a:cxn ang="0">
                  <a:pos x="264" y="115"/>
                </a:cxn>
                <a:cxn ang="0">
                  <a:pos x="299" y="116"/>
                </a:cxn>
                <a:cxn ang="0">
                  <a:pos x="310" y="114"/>
                </a:cxn>
                <a:cxn ang="0">
                  <a:pos x="319" y="108"/>
                </a:cxn>
                <a:cxn ang="0">
                  <a:pos x="325" y="91"/>
                </a:cxn>
                <a:cxn ang="0">
                  <a:pos x="323" y="61"/>
                </a:cxn>
                <a:cxn ang="0">
                  <a:pos x="308" y="58"/>
                </a:cxn>
                <a:cxn ang="0">
                  <a:pos x="275" y="55"/>
                </a:cxn>
                <a:cxn ang="0">
                  <a:pos x="204" y="49"/>
                </a:cxn>
                <a:cxn ang="0">
                  <a:pos x="157" y="47"/>
                </a:cxn>
                <a:cxn ang="0">
                  <a:pos x="119" y="45"/>
                </a:cxn>
                <a:cxn ang="0">
                  <a:pos x="87" y="45"/>
                </a:cxn>
                <a:cxn ang="0">
                  <a:pos x="54" y="55"/>
                </a:cxn>
                <a:cxn ang="0">
                  <a:pos x="48" y="62"/>
                </a:cxn>
                <a:cxn ang="0">
                  <a:pos x="43" y="73"/>
                </a:cxn>
                <a:cxn ang="0">
                  <a:pos x="45" y="87"/>
                </a:cxn>
                <a:cxn ang="0">
                  <a:pos x="51" y="99"/>
                </a:cxn>
                <a:cxn ang="0">
                  <a:pos x="68" y="115"/>
                </a:cxn>
                <a:cxn ang="0">
                  <a:pos x="86" y="121"/>
                </a:cxn>
                <a:cxn ang="0">
                  <a:pos x="86" y="121"/>
                </a:cxn>
                <a:cxn ang="0">
                  <a:pos x="128" y="120"/>
                </a:cxn>
                <a:cxn ang="0">
                  <a:pos x="141" y="123"/>
                </a:cxn>
                <a:cxn ang="0">
                  <a:pos x="147" y="133"/>
                </a:cxn>
                <a:cxn ang="0">
                  <a:pos x="148" y="141"/>
                </a:cxn>
                <a:cxn ang="0">
                  <a:pos x="146" y="153"/>
                </a:cxn>
                <a:cxn ang="0">
                  <a:pos x="137" y="162"/>
                </a:cxn>
                <a:cxn ang="0">
                  <a:pos x="127" y="165"/>
                </a:cxn>
              </a:cxnLst>
              <a:rect l="0" t="0" r="r" b="b"/>
              <a:pathLst>
                <a:path w="390" h="165">
                  <a:moveTo>
                    <a:pt x="117" y="165"/>
                  </a:moveTo>
                  <a:lnTo>
                    <a:pt x="117" y="165"/>
                  </a:lnTo>
                  <a:lnTo>
                    <a:pt x="105" y="165"/>
                  </a:lnTo>
                  <a:lnTo>
                    <a:pt x="93" y="164"/>
                  </a:lnTo>
                  <a:lnTo>
                    <a:pt x="79" y="162"/>
                  </a:lnTo>
                  <a:lnTo>
                    <a:pt x="67" y="159"/>
                  </a:lnTo>
                  <a:lnTo>
                    <a:pt x="53" y="155"/>
                  </a:lnTo>
                  <a:lnTo>
                    <a:pt x="41" y="149"/>
                  </a:lnTo>
                  <a:lnTo>
                    <a:pt x="30" y="142"/>
                  </a:lnTo>
                  <a:lnTo>
                    <a:pt x="20" y="133"/>
                  </a:lnTo>
                  <a:lnTo>
                    <a:pt x="20" y="133"/>
                  </a:lnTo>
                  <a:lnTo>
                    <a:pt x="14" y="126"/>
                  </a:lnTo>
                  <a:lnTo>
                    <a:pt x="10" y="119"/>
                  </a:lnTo>
                  <a:lnTo>
                    <a:pt x="6" y="111"/>
                  </a:lnTo>
                  <a:lnTo>
                    <a:pt x="3" y="102"/>
                  </a:lnTo>
                  <a:lnTo>
                    <a:pt x="1" y="93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53"/>
                  </a:lnTo>
                  <a:lnTo>
                    <a:pt x="4" y="44"/>
                  </a:lnTo>
                  <a:lnTo>
                    <a:pt x="8" y="36"/>
                  </a:lnTo>
                  <a:lnTo>
                    <a:pt x="13" y="29"/>
                  </a:lnTo>
                  <a:lnTo>
                    <a:pt x="19" y="24"/>
                  </a:lnTo>
                  <a:lnTo>
                    <a:pt x="25" y="19"/>
                  </a:lnTo>
                  <a:lnTo>
                    <a:pt x="33" y="14"/>
                  </a:lnTo>
                  <a:lnTo>
                    <a:pt x="41" y="10"/>
                  </a:lnTo>
                  <a:lnTo>
                    <a:pt x="50" y="7"/>
                  </a:lnTo>
                  <a:lnTo>
                    <a:pt x="59" y="5"/>
                  </a:lnTo>
                  <a:lnTo>
                    <a:pt x="79" y="2"/>
                  </a:lnTo>
                  <a:lnTo>
                    <a:pt x="99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72" y="1"/>
                  </a:lnTo>
                  <a:lnTo>
                    <a:pt x="172" y="1"/>
                  </a:lnTo>
                  <a:lnTo>
                    <a:pt x="202" y="2"/>
                  </a:lnTo>
                  <a:lnTo>
                    <a:pt x="235" y="3"/>
                  </a:lnTo>
                  <a:lnTo>
                    <a:pt x="270" y="7"/>
                  </a:lnTo>
                  <a:lnTo>
                    <a:pt x="309" y="12"/>
                  </a:lnTo>
                  <a:lnTo>
                    <a:pt x="309" y="12"/>
                  </a:lnTo>
                  <a:lnTo>
                    <a:pt x="322" y="14"/>
                  </a:lnTo>
                  <a:lnTo>
                    <a:pt x="333" y="17"/>
                  </a:lnTo>
                  <a:lnTo>
                    <a:pt x="344" y="21"/>
                  </a:lnTo>
                  <a:lnTo>
                    <a:pt x="353" y="26"/>
                  </a:lnTo>
                  <a:lnTo>
                    <a:pt x="361" y="32"/>
                  </a:lnTo>
                  <a:lnTo>
                    <a:pt x="369" y="40"/>
                  </a:lnTo>
                  <a:lnTo>
                    <a:pt x="377" y="49"/>
                  </a:lnTo>
                  <a:lnTo>
                    <a:pt x="383" y="58"/>
                  </a:lnTo>
                  <a:lnTo>
                    <a:pt x="383" y="58"/>
                  </a:lnTo>
                  <a:lnTo>
                    <a:pt x="386" y="63"/>
                  </a:lnTo>
                  <a:lnTo>
                    <a:pt x="388" y="69"/>
                  </a:lnTo>
                  <a:lnTo>
                    <a:pt x="389" y="76"/>
                  </a:lnTo>
                  <a:lnTo>
                    <a:pt x="390" y="81"/>
                  </a:lnTo>
                  <a:lnTo>
                    <a:pt x="390" y="93"/>
                  </a:lnTo>
                  <a:lnTo>
                    <a:pt x="387" y="104"/>
                  </a:lnTo>
                  <a:lnTo>
                    <a:pt x="383" y="116"/>
                  </a:lnTo>
                  <a:lnTo>
                    <a:pt x="377" y="126"/>
                  </a:lnTo>
                  <a:lnTo>
                    <a:pt x="369" y="134"/>
                  </a:lnTo>
                  <a:lnTo>
                    <a:pt x="360" y="143"/>
                  </a:lnTo>
                  <a:lnTo>
                    <a:pt x="360" y="143"/>
                  </a:lnTo>
                  <a:lnTo>
                    <a:pt x="353" y="148"/>
                  </a:lnTo>
                  <a:lnTo>
                    <a:pt x="345" y="152"/>
                  </a:lnTo>
                  <a:lnTo>
                    <a:pt x="335" y="155"/>
                  </a:lnTo>
                  <a:lnTo>
                    <a:pt x="327" y="158"/>
                  </a:lnTo>
                  <a:lnTo>
                    <a:pt x="318" y="159"/>
                  </a:lnTo>
                  <a:lnTo>
                    <a:pt x="308" y="160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90" y="161"/>
                  </a:lnTo>
                  <a:lnTo>
                    <a:pt x="273" y="160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59" y="160"/>
                  </a:lnTo>
                  <a:lnTo>
                    <a:pt x="255" y="158"/>
                  </a:lnTo>
                  <a:lnTo>
                    <a:pt x="251" y="156"/>
                  </a:lnTo>
                  <a:lnTo>
                    <a:pt x="247" y="153"/>
                  </a:lnTo>
                  <a:lnTo>
                    <a:pt x="245" y="149"/>
                  </a:lnTo>
                  <a:lnTo>
                    <a:pt x="243" y="146"/>
                  </a:lnTo>
                  <a:lnTo>
                    <a:pt x="242" y="142"/>
                  </a:lnTo>
                  <a:lnTo>
                    <a:pt x="242" y="138"/>
                  </a:lnTo>
                  <a:lnTo>
                    <a:pt x="242" y="138"/>
                  </a:lnTo>
                  <a:lnTo>
                    <a:pt x="242" y="133"/>
                  </a:lnTo>
                  <a:lnTo>
                    <a:pt x="243" y="129"/>
                  </a:lnTo>
                  <a:lnTo>
                    <a:pt x="245" y="125"/>
                  </a:lnTo>
                  <a:lnTo>
                    <a:pt x="247" y="122"/>
                  </a:lnTo>
                  <a:lnTo>
                    <a:pt x="251" y="119"/>
                  </a:lnTo>
                  <a:lnTo>
                    <a:pt x="255" y="117"/>
                  </a:lnTo>
                  <a:lnTo>
                    <a:pt x="259" y="116"/>
                  </a:lnTo>
                  <a:lnTo>
                    <a:pt x="26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9" y="116"/>
                  </a:lnTo>
                  <a:lnTo>
                    <a:pt x="299" y="116"/>
                  </a:lnTo>
                  <a:lnTo>
                    <a:pt x="305" y="116"/>
                  </a:lnTo>
                  <a:lnTo>
                    <a:pt x="310" y="114"/>
                  </a:lnTo>
                  <a:lnTo>
                    <a:pt x="315" y="111"/>
                  </a:lnTo>
                  <a:lnTo>
                    <a:pt x="319" y="108"/>
                  </a:lnTo>
                  <a:lnTo>
                    <a:pt x="319" y="108"/>
                  </a:lnTo>
                  <a:lnTo>
                    <a:pt x="321" y="104"/>
                  </a:lnTo>
                  <a:lnTo>
                    <a:pt x="323" y="100"/>
                  </a:lnTo>
                  <a:lnTo>
                    <a:pt x="325" y="91"/>
                  </a:lnTo>
                  <a:lnTo>
                    <a:pt x="326" y="79"/>
                  </a:lnTo>
                  <a:lnTo>
                    <a:pt x="324" y="64"/>
                  </a:lnTo>
                  <a:lnTo>
                    <a:pt x="323" y="61"/>
                  </a:lnTo>
                  <a:lnTo>
                    <a:pt x="320" y="60"/>
                  </a:lnTo>
                  <a:lnTo>
                    <a:pt x="320" y="60"/>
                  </a:lnTo>
                  <a:lnTo>
                    <a:pt x="308" y="58"/>
                  </a:lnTo>
                  <a:lnTo>
                    <a:pt x="297" y="56"/>
                  </a:lnTo>
                  <a:lnTo>
                    <a:pt x="275" y="55"/>
                  </a:lnTo>
                  <a:lnTo>
                    <a:pt x="275" y="55"/>
                  </a:lnTo>
                  <a:lnTo>
                    <a:pt x="253" y="53"/>
                  </a:lnTo>
                  <a:lnTo>
                    <a:pt x="253" y="53"/>
                  </a:lnTo>
                  <a:lnTo>
                    <a:pt x="204" y="49"/>
                  </a:lnTo>
                  <a:lnTo>
                    <a:pt x="180" y="48"/>
                  </a:lnTo>
                  <a:lnTo>
                    <a:pt x="157" y="47"/>
                  </a:lnTo>
                  <a:lnTo>
                    <a:pt x="157" y="47"/>
                  </a:lnTo>
                  <a:lnTo>
                    <a:pt x="135" y="46"/>
                  </a:lnTo>
                  <a:lnTo>
                    <a:pt x="135" y="46"/>
                  </a:lnTo>
                  <a:lnTo>
                    <a:pt x="119" y="45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87" y="45"/>
                  </a:lnTo>
                  <a:lnTo>
                    <a:pt x="74" y="47"/>
                  </a:lnTo>
                  <a:lnTo>
                    <a:pt x="63" y="51"/>
                  </a:lnTo>
                  <a:lnTo>
                    <a:pt x="54" y="55"/>
                  </a:lnTo>
                  <a:lnTo>
                    <a:pt x="54" y="55"/>
                  </a:lnTo>
                  <a:lnTo>
                    <a:pt x="50" y="58"/>
                  </a:lnTo>
                  <a:lnTo>
                    <a:pt x="48" y="62"/>
                  </a:lnTo>
                  <a:lnTo>
                    <a:pt x="46" y="65"/>
                  </a:lnTo>
                  <a:lnTo>
                    <a:pt x="44" y="69"/>
                  </a:lnTo>
                  <a:lnTo>
                    <a:pt x="43" y="73"/>
                  </a:lnTo>
                  <a:lnTo>
                    <a:pt x="43" y="78"/>
                  </a:lnTo>
                  <a:lnTo>
                    <a:pt x="43" y="83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7" y="93"/>
                  </a:lnTo>
                  <a:lnTo>
                    <a:pt x="51" y="99"/>
                  </a:lnTo>
                  <a:lnTo>
                    <a:pt x="56" y="106"/>
                  </a:lnTo>
                  <a:lnTo>
                    <a:pt x="62" y="111"/>
                  </a:lnTo>
                  <a:lnTo>
                    <a:pt x="68" y="115"/>
                  </a:lnTo>
                  <a:lnTo>
                    <a:pt x="74" y="118"/>
                  </a:lnTo>
                  <a:lnTo>
                    <a:pt x="80" y="120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86" y="121"/>
                  </a:lnTo>
                  <a:lnTo>
                    <a:pt x="119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33" y="120"/>
                  </a:lnTo>
                  <a:lnTo>
                    <a:pt x="137" y="121"/>
                  </a:lnTo>
                  <a:lnTo>
                    <a:pt x="141" y="123"/>
                  </a:lnTo>
                  <a:lnTo>
                    <a:pt x="143" y="126"/>
                  </a:lnTo>
                  <a:lnTo>
                    <a:pt x="145" y="129"/>
                  </a:lnTo>
                  <a:lnTo>
                    <a:pt x="147" y="133"/>
                  </a:lnTo>
                  <a:lnTo>
                    <a:pt x="148" y="136"/>
                  </a:lnTo>
                  <a:lnTo>
                    <a:pt x="148" y="141"/>
                  </a:lnTo>
                  <a:lnTo>
                    <a:pt x="148" y="141"/>
                  </a:lnTo>
                  <a:lnTo>
                    <a:pt x="148" y="145"/>
                  </a:lnTo>
                  <a:lnTo>
                    <a:pt x="147" y="150"/>
                  </a:lnTo>
                  <a:lnTo>
                    <a:pt x="146" y="153"/>
                  </a:lnTo>
                  <a:lnTo>
                    <a:pt x="143" y="157"/>
                  </a:lnTo>
                  <a:lnTo>
                    <a:pt x="140" y="160"/>
                  </a:lnTo>
                  <a:lnTo>
                    <a:pt x="137" y="162"/>
                  </a:lnTo>
                  <a:lnTo>
                    <a:pt x="132" y="164"/>
                  </a:lnTo>
                  <a:lnTo>
                    <a:pt x="127" y="165"/>
                  </a:lnTo>
                  <a:lnTo>
                    <a:pt x="127" y="165"/>
                  </a:lnTo>
                  <a:lnTo>
                    <a:pt x="117" y="165"/>
                  </a:lnTo>
                  <a:lnTo>
                    <a:pt x="117" y="1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4" name="Freeform 640"/>
            <p:cNvSpPr/>
            <p:nvPr/>
          </p:nvSpPr>
          <p:spPr bwMode="auto">
            <a:xfrm>
              <a:off x="2381251" y="4476750"/>
              <a:ext cx="171450" cy="95250"/>
            </a:xfrm>
            <a:custGeom>
              <a:avLst/>
              <a:gdLst/>
              <a:ahLst/>
              <a:cxnLst>
                <a:cxn ang="0">
                  <a:pos x="219" y="181"/>
                </a:cxn>
                <a:cxn ang="0">
                  <a:pos x="164" y="177"/>
                </a:cxn>
                <a:cxn ang="0">
                  <a:pos x="136" y="175"/>
                </a:cxn>
                <a:cxn ang="0">
                  <a:pos x="131" y="175"/>
                </a:cxn>
                <a:cxn ang="0">
                  <a:pos x="93" y="173"/>
                </a:cxn>
                <a:cxn ang="0">
                  <a:pos x="60" y="169"/>
                </a:cxn>
                <a:cxn ang="0">
                  <a:pos x="39" y="163"/>
                </a:cxn>
                <a:cxn ang="0">
                  <a:pos x="22" y="154"/>
                </a:cxn>
                <a:cxn ang="0">
                  <a:pos x="8" y="141"/>
                </a:cxn>
                <a:cxn ang="0">
                  <a:pos x="1" y="125"/>
                </a:cxn>
                <a:cxn ang="0">
                  <a:pos x="0" y="115"/>
                </a:cxn>
                <a:cxn ang="0">
                  <a:pos x="2" y="100"/>
                </a:cxn>
                <a:cxn ang="0">
                  <a:pos x="7" y="86"/>
                </a:cxn>
                <a:cxn ang="0">
                  <a:pos x="16" y="71"/>
                </a:cxn>
                <a:cxn ang="0">
                  <a:pos x="38" y="44"/>
                </a:cxn>
                <a:cxn ang="0">
                  <a:pos x="67" y="25"/>
                </a:cxn>
                <a:cxn ang="0">
                  <a:pos x="83" y="16"/>
                </a:cxn>
                <a:cxn ang="0">
                  <a:pos x="84" y="15"/>
                </a:cxn>
                <a:cxn ang="0">
                  <a:pos x="91" y="9"/>
                </a:cxn>
                <a:cxn ang="0">
                  <a:pos x="101" y="7"/>
                </a:cxn>
                <a:cxn ang="0">
                  <a:pos x="115" y="6"/>
                </a:cxn>
                <a:cxn ang="0">
                  <a:pos x="128" y="4"/>
                </a:cxn>
                <a:cxn ang="0">
                  <a:pos x="157" y="0"/>
                </a:cxn>
                <a:cxn ang="0">
                  <a:pos x="170" y="1"/>
                </a:cxn>
                <a:cxn ang="0">
                  <a:pos x="207" y="8"/>
                </a:cxn>
                <a:cxn ang="0">
                  <a:pos x="212" y="9"/>
                </a:cxn>
                <a:cxn ang="0">
                  <a:pos x="223" y="12"/>
                </a:cxn>
                <a:cxn ang="0">
                  <a:pos x="225" y="11"/>
                </a:cxn>
                <a:cxn ang="0">
                  <a:pos x="230" y="10"/>
                </a:cxn>
                <a:cxn ang="0">
                  <a:pos x="242" y="14"/>
                </a:cxn>
                <a:cxn ang="0">
                  <a:pos x="255" y="25"/>
                </a:cxn>
                <a:cxn ang="0">
                  <a:pos x="264" y="31"/>
                </a:cxn>
                <a:cxn ang="0">
                  <a:pos x="278" y="44"/>
                </a:cxn>
                <a:cxn ang="0">
                  <a:pos x="304" y="74"/>
                </a:cxn>
                <a:cxn ang="0">
                  <a:pos x="314" y="90"/>
                </a:cxn>
                <a:cxn ang="0">
                  <a:pos x="320" y="105"/>
                </a:cxn>
                <a:cxn ang="0">
                  <a:pos x="323" y="122"/>
                </a:cxn>
                <a:cxn ang="0">
                  <a:pos x="320" y="137"/>
                </a:cxn>
                <a:cxn ang="0">
                  <a:pos x="312" y="152"/>
                </a:cxn>
                <a:cxn ang="0">
                  <a:pos x="306" y="159"/>
                </a:cxn>
                <a:cxn ang="0">
                  <a:pos x="289" y="169"/>
                </a:cxn>
                <a:cxn ang="0">
                  <a:pos x="266" y="176"/>
                </a:cxn>
                <a:cxn ang="0">
                  <a:pos x="237" y="180"/>
                </a:cxn>
                <a:cxn ang="0">
                  <a:pos x="219" y="181"/>
                </a:cxn>
                <a:cxn ang="0">
                  <a:pos x="219" y="181"/>
                </a:cxn>
              </a:cxnLst>
              <a:rect l="0" t="0" r="r" b="b"/>
              <a:pathLst>
                <a:path w="323" h="181">
                  <a:moveTo>
                    <a:pt x="219" y="181"/>
                  </a:moveTo>
                  <a:lnTo>
                    <a:pt x="219" y="181"/>
                  </a:lnTo>
                  <a:lnTo>
                    <a:pt x="191" y="180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36" y="175"/>
                  </a:lnTo>
                  <a:lnTo>
                    <a:pt x="131" y="175"/>
                  </a:lnTo>
                  <a:lnTo>
                    <a:pt x="131" y="175"/>
                  </a:lnTo>
                  <a:lnTo>
                    <a:pt x="114" y="175"/>
                  </a:lnTo>
                  <a:lnTo>
                    <a:pt x="93" y="173"/>
                  </a:lnTo>
                  <a:lnTo>
                    <a:pt x="71" y="171"/>
                  </a:lnTo>
                  <a:lnTo>
                    <a:pt x="60" y="169"/>
                  </a:lnTo>
                  <a:lnTo>
                    <a:pt x="50" y="166"/>
                  </a:lnTo>
                  <a:lnTo>
                    <a:pt x="39" y="163"/>
                  </a:lnTo>
                  <a:lnTo>
                    <a:pt x="30" y="159"/>
                  </a:lnTo>
                  <a:lnTo>
                    <a:pt x="22" y="154"/>
                  </a:lnTo>
                  <a:lnTo>
                    <a:pt x="15" y="149"/>
                  </a:lnTo>
                  <a:lnTo>
                    <a:pt x="8" y="141"/>
                  </a:lnTo>
                  <a:lnTo>
                    <a:pt x="3" y="134"/>
                  </a:lnTo>
                  <a:lnTo>
                    <a:pt x="1" y="125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08"/>
                  </a:lnTo>
                  <a:lnTo>
                    <a:pt x="2" y="100"/>
                  </a:lnTo>
                  <a:lnTo>
                    <a:pt x="4" y="93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6" y="71"/>
                  </a:lnTo>
                  <a:lnTo>
                    <a:pt x="26" y="58"/>
                  </a:lnTo>
                  <a:lnTo>
                    <a:pt x="38" y="44"/>
                  </a:lnTo>
                  <a:lnTo>
                    <a:pt x="53" y="34"/>
                  </a:lnTo>
                  <a:lnTo>
                    <a:pt x="67" y="25"/>
                  </a:lnTo>
                  <a:lnTo>
                    <a:pt x="82" y="17"/>
                  </a:lnTo>
                  <a:lnTo>
                    <a:pt x="83" y="16"/>
                  </a:lnTo>
                  <a:lnTo>
                    <a:pt x="84" y="1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1" y="9"/>
                  </a:lnTo>
                  <a:lnTo>
                    <a:pt x="96" y="8"/>
                  </a:lnTo>
                  <a:lnTo>
                    <a:pt x="101" y="7"/>
                  </a:lnTo>
                  <a:lnTo>
                    <a:pt x="101" y="7"/>
                  </a:lnTo>
                  <a:lnTo>
                    <a:pt x="115" y="6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43" y="1"/>
                  </a:lnTo>
                  <a:lnTo>
                    <a:pt x="157" y="0"/>
                  </a:lnTo>
                  <a:lnTo>
                    <a:pt x="157" y="0"/>
                  </a:lnTo>
                  <a:lnTo>
                    <a:pt x="170" y="1"/>
                  </a:lnTo>
                  <a:lnTo>
                    <a:pt x="182" y="3"/>
                  </a:lnTo>
                  <a:lnTo>
                    <a:pt x="207" y="8"/>
                  </a:lnTo>
                  <a:lnTo>
                    <a:pt x="212" y="9"/>
                  </a:lnTo>
                  <a:lnTo>
                    <a:pt x="212" y="9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5" y="11"/>
                  </a:lnTo>
                  <a:lnTo>
                    <a:pt x="225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7" y="11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64" y="31"/>
                  </a:lnTo>
                  <a:lnTo>
                    <a:pt x="264" y="31"/>
                  </a:lnTo>
                  <a:lnTo>
                    <a:pt x="278" y="44"/>
                  </a:lnTo>
                  <a:lnTo>
                    <a:pt x="291" y="59"/>
                  </a:lnTo>
                  <a:lnTo>
                    <a:pt x="304" y="74"/>
                  </a:lnTo>
                  <a:lnTo>
                    <a:pt x="309" y="81"/>
                  </a:lnTo>
                  <a:lnTo>
                    <a:pt x="314" y="90"/>
                  </a:lnTo>
                  <a:lnTo>
                    <a:pt x="317" y="97"/>
                  </a:lnTo>
                  <a:lnTo>
                    <a:pt x="320" y="105"/>
                  </a:lnTo>
                  <a:lnTo>
                    <a:pt x="322" y="113"/>
                  </a:lnTo>
                  <a:lnTo>
                    <a:pt x="323" y="122"/>
                  </a:lnTo>
                  <a:lnTo>
                    <a:pt x="322" y="129"/>
                  </a:lnTo>
                  <a:lnTo>
                    <a:pt x="320" y="137"/>
                  </a:lnTo>
                  <a:lnTo>
                    <a:pt x="317" y="14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06" y="159"/>
                  </a:lnTo>
                  <a:lnTo>
                    <a:pt x="299" y="164"/>
                  </a:lnTo>
                  <a:lnTo>
                    <a:pt x="289" y="169"/>
                  </a:lnTo>
                  <a:lnTo>
                    <a:pt x="278" y="173"/>
                  </a:lnTo>
                  <a:lnTo>
                    <a:pt x="266" y="176"/>
                  </a:lnTo>
                  <a:lnTo>
                    <a:pt x="252" y="178"/>
                  </a:lnTo>
                  <a:lnTo>
                    <a:pt x="237" y="180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lnTo>
                    <a:pt x="219" y="1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5" name="Freeform 641"/>
            <p:cNvSpPr/>
            <p:nvPr/>
          </p:nvSpPr>
          <p:spPr bwMode="auto">
            <a:xfrm>
              <a:off x="2413001" y="4362450"/>
              <a:ext cx="130175" cy="123825"/>
            </a:xfrm>
            <a:custGeom>
              <a:avLst/>
              <a:gdLst/>
              <a:ahLst/>
              <a:cxnLst>
                <a:cxn ang="0">
                  <a:pos x="127" y="234"/>
                </a:cxn>
                <a:cxn ang="0">
                  <a:pos x="100" y="231"/>
                </a:cxn>
                <a:cxn ang="0">
                  <a:pos x="98" y="231"/>
                </a:cxn>
                <a:cxn ang="0">
                  <a:pos x="95" y="231"/>
                </a:cxn>
                <a:cxn ang="0">
                  <a:pos x="85" y="230"/>
                </a:cxn>
                <a:cxn ang="0">
                  <a:pos x="64" y="224"/>
                </a:cxn>
                <a:cxn ang="0">
                  <a:pos x="44" y="214"/>
                </a:cxn>
                <a:cxn ang="0">
                  <a:pos x="29" y="200"/>
                </a:cxn>
                <a:cxn ang="0">
                  <a:pos x="22" y="193"/>
                </a:cxn>
                <a:cxn ang="0">
                  <a:pos x="8" y="172"/>
                </a:cxn>
                <a:cxn ang="0">
                  <a:pos x="2" y="152"/>
                </a:cxn>
                <a:cxn ang="0">
                  <a:pos x="0" y="130"/>
                </a:cxn>
                <a:cxn ang="0">
                  <a:pos x="2" y="106"/>
                </a:cxn>
                <a:cxn ang="0">
                  <a:pos x="4" y="92"/>
                </a:cxn>
                <a:cxn ang="0">
                  <a:pos x="13" y="67"/>
                </a:cxn>
                <a:cxn ang="0">
                  <a:pos x="26" y="47"/>
                </a:cxn>
                <a:cxn ang="0">
                  <a:pos x="43" y="31"/>
                </a:cxn>
                <a:cxn ang="0">
                  <a:pos x="62" y="19"/>
                </a:cxn>
                <a:cxn ang="0">
                  <a:pos x="84" y="9"/>
                </a:cxn>
                <a:cxn ang="0">
                  <a:pos x="105" y="3"/>
                </a:cxn>
                <a:cxn ang="0">
                  <a:pos x="129" y="1"/>
                </a:cxn>
                <a:cxn ang="0">
                  <a:pos x="141" y="0"/>
                </a:cxn>
                <a:cxn ang="0">
                  <a:pos x="152" y="1"/>
                </a:cxn>
                <a:cxn ang="0">
                  <a:pos x="177" y="9"/>
                </a:cxn>
                <a:cxn ang="0">
                  <a:pos x="201" y="22"/>
                </a:cxn>
                <a:cxn ang="0">
                  <a:pos x="220" y="37"/>
                </a:cxn>
                <a:cxn ang="0">
                  <a:pos x="227" y="44"/>
                </a:cxn>
                <a:cxn ang="0">
                  <a:pos x="238" y="64"/>
                </a:cxn>
                <a:cxn ang="0">
                  <a:pos x="245" y="88"/>
                </a:cxn>
                <a:cxn ang="0">
                  <a:pos x="248" y="112"/>
                </a:cxn>
                <a:cxn ang="0">
                  <a:pos x="244" y="135"/>
                </a:cxn>
                <a:cxn ang="0">
                  <a:pos x="240" y="147"/>
                </a:cxn>
                <a:cxn ang="0">
                  <a:pos x="230" y="167"/>
                </a:cxn>
                <a:cxn ang="0">
                  <a:pos x="219" y="186"/>
                </a:cxn>
                <a:cxn ang="0">
                  <a:pos x="206" y="201"/>
                </a:cxn>
                <a:cxn ang="0">
                  <a:pos x="190" y="214"/>
                </a:cxn>
                <a:cxn ang="0">
                  <a:pos x="173" y="224"/>
                </a:cxn>
                <a:cxn ang="0">
                  <a:pos x="156" y="230"/>
                </a:cxn>
                <a:cxn ang="0">
                  <a:pos x="136" y="233"/>
                </a:cxn>
                <a:cxn ang="0">
                  <a:pos x="127" y="234"/>
                </a:cxn>
              </a:cxnLst>
              <a:rect l="0" t="0" r="r" b="b"/>
              <a:pathLst>
                <a:path w="248" h="234">
                  <a:moveTo>
                    <a:pt x="127" y="234"/>
                  </a:moveTo>
                  <a:lnTo>
                    <a:pt x="127" y="234"/>
                  </a:lnTo>
                  <a:lnTo>
                    <a:pt x="114" y="233"/>
                  </a:lnTo>
                  <a:lnTo>
                    <a:pt x="100" y="231"/>
                  </a:lnTo>
                  <a:lnTo>
                    <a:pt x="99" y="231"/>
                  </a:lnTo>
                  <a:lnTo>
                    <a:pt x="98" y="231"/>
                  </a:lnTo>
                  <a:lnTo>
                    <a:pt x="98" y="231"/>
                  </a:lnTo>
                  <a:lnTo>
                    <a:pt x="95" y="231"/>
                  </a:lnTo>
                  <a:lnTo>
                    <a:pt x="95" y="231"/>
                  </a:lnTo>
                  <a:lnTo>
                    <a:pt x="85" y="230"/>
                  </a:lnTo>
                  <a:lnTo>
                    <a:pt x="74" y="228"/>
                  </a:lnTo>
                  <a:lnTo>
                    <a:pt x="64" y="224"/>
                  </a:lnTo>
                  <a:lnTo>
                    <a:pt x="54" y="219"/>
                  </a:lnTo>
                  <a:lnTo>
                    <a:pt x="44" y="214"/>
                  </a:lnTo>
                  <a:lnTo>
                    <a:pt x="36" y="208"/>
                  </a:lnTo>
                  <a:lnTo>
                    <a:pt x="29" y="200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14" y="183"/>
                  </a:lnTo>
                  <a:lnTo>
                    <a:pt x="8" y="172"/>
                  </a:lnTo>
                  <a:lnTo>
                    <a:pt x="4" y="162"/>
                  </a:lnTo>
                  <a:lnTo>
                    <a:pt x="2" y="152"/>
                  </a:lnTo>
                  <a:lnTo>
                    <a:pt x="0" y="141"/>
                  </a:lnTo>
                  <a:lnTo>
                    <a:pt x="0" y="130"/>
                  </a:lnTo>
                  <a:lnTo>
                    <a:pt x="0" y="119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4" y="92"/>
                  </a:lnTo>
                  <a:lnTo>
                    <a:pt x="8" y="79"/>
                  </a:lnTo>
                  <a:lnTo>
                    <a:pt x="13" y="67"/>
                  </a:lnTo>
                  <a:lnTo>
                    <a:pt x="20" y="57"/>
                  </a:lnTo>
                  <a:lnTo>
                    <a:pt x="26" y="47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2" y="13"/>
                  </a:lnTo>
                  <a:lnTo>
                    <a:pt x="84" y="9"/>
                  </a:lnTo>
                  <a:lnTo>
                    <a:pt x="94" y="6"/>
                  </a:lnTo>
                  <a:lnTo>
                    <a:pt x="105" y="3"/>
                  </a:lnTo>
                  <a:lnTo>
                    <a:pt x="117" y="2"/>
                  </a:lnTo>
                  <a:lnTo>
                    <a:pt x="12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0"/>
                  </a:lnTo>
                  <a:lnTo>
                    <a:pt x="152" y="1"/>
                  </a:lnTo>
                  <a:lnTo>
                    <a:pt x="164" y="4"/>
                  </a:lnTo>
                  <a:lnTo>
                    <a:pt x="177" y="9"/>
                  </a:lnTo>
                  <a:lnTo>
                    <a:pt x="189" y="14"/>
                  </a:lnTo>
                  <a:lnTo>
                    <a:pt x="201" y="22"/>
                  </a:lnTo>
                  <a:lnTo>
                    <a:pt x="212" y="29"/>
                  </a:lnTo>
                  <a:lnTo>
                    <a:pt x="220" y="37"/>
                  </a:lnTo>
                  <a:lnTo>
                    <a:pt x="227" y="44"/>
                  </a:lnTo>
                  <a:lnTo>
                    <a:pt x="227" y="44"/>
                  </a:lnTo>
                  <a:lnTo>
                    <a:pt x="232" y="54"/>
                  </a:lnTo>
                  <a:lnTo>
                    <a:pt x="238" y="64"/>
                  </a:lnTo>
                  <a:lnTo>
                    <a:pt x="242" y="75"/>
                  </a:lnTo>
                  <a:lnTo>
                    <a:pt x="245" y="88"/>
                  </a:lnTo>
                  <a:lnTo>
                    <a:pt x="247" y="99"/>
                  </a:lnTo>
                  <a:lnTo>
                    <a:pt x="248" y="112"/>
                  </a:lnTo>
                  <a:lnTo>
                    <a:pt x="247" y="124"/>
                  </a:lnTo>
                  <a:lnTo>
                    <a:pt x="244" y="135"/>
                  </a:lnTo>
                  <a:lnTo>
                    <a:pt x="244" y="135"/>
                  </a:lnTo>
                  <a:lnTo>
                    <a:pt x="240" y="147"/>
                  </a:lnTo>
                  <a:lnTo>
                    <a:pt x="235" y="157"/>
                  </a:lnTo>
                  <a:lnTo>
                    <a:pt x="230" y="167"/>
                  </a:lnTo>
                  <a:lnTo>
                    <a:pt x="224" y="177"/>
                  </a:lnTo>
                  <a:lnTo>
                    <a:pt x="219" y="186"/>
                  </a:lnTo>
                  <a:lnTo>
                    <a:pt x="212" y="194"/>
                  </a:lnTo>
                  <a:lnTo>
                    <a:pt x="206" y="201"/>
                  </a:lnTo>
                  <a:lnTo>
                    <a:pt x="197" y="208"/>
                  </a:lnTo>
                  <a:lnTo>
                    <a:pt x="190" y="214"/>
                  </a:lnTo>
                  <a:lnTo>
                    <a:pt x="182" y="219"/>
                  </a:lnTo>
                  <a:lnTo>
                    <a:pt x="173" y="224"/>
                  </a:lnTo>
                  <a:lnTo>
                    <a:pt x="164" y="227"/>
                  </a:lnTo>
                  <a:lnTo>
                    <a:pt x="156" y="230"/>
                  </a:lnTo>
                  <a:lnTo>
                    <a:pt x="147" y="232"/>
                  </a:lnTo>
                  <a:lnTo>
                    <a:pt x="136" y="233"/>
                  </a:lnTo>
                  <a:lnTo>
                    <a:pt x="127" y="234"/>
                  </a:lnTo>
                  <a:lnTo>
                    <a:pt x="127" y="23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6" name="Freeform 642"/>
            <p:cNvSpPr/>
            <p:nvPr/>
          </p:nvSpPr>
          <p:spPr bwMode="auto">
            <a:xfrm>
              <a:off x="2582863" y="4371975"/>
              <a:ext cx="23813" cy="58738"/>
            </a:xfrm>
            <a:custGeom>
              <a:avLst/>
              <a:gdLst/>
              <a:ahLst/>
              <a:cxnLst>
                <a:cxn ang="0">
                  <a:pos x="23" y="111"/>
                </a:cxn>
                <a:cxn ang="0">
                  <a:pos x="23" y="111"/>
                </a:cxn>
                <a:cxn ang="0">
                  <a:pos x="19" y="110"/>
                </a:cxn>
                <a:cxn ang="0">
                  <a:pos x="15" y="109"/>
                </a:cxn>
                <a:cxn ang="0">
                  <a:pos x="12" y="108"/>
                </a:cxn>
                <a:cxn ang="0">
                  <a:pos x="7" y="105"/>
                </a:cxn>
                <a:cxn ang="0">
                  <a:pos x="4" y="103"/>
                </a:cxn>
                <a:cxn ang="0">
                  <a:pos x="2" y="99"/>
                </a:cxn>
                <a:cxn ang="0">
                  <a:pos x="1" y="94"/>
                </a:cxn>
                <a:cxn ang="0">
                  <a:pos x="0" y="8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7"/>
                </a:cxn>
                <a:cxn ang="0">
                  <a:pos x="2" y="13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12" y="4"/>
                </a:cxn>
                <a:cxn ang="0">
                  <a:pos x="15" y="2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0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6"/>
                </a:cxn>
                <a:cxn ang="0">
                  <a:pos x="42" y="9"/>
                </a:cxn>
                <a:cxn ang="0">
                  <a:pos x="45" y="13"/>
                </a:cxn>
                <a:cxn ang="0">
                  <a:pos x="46" y="17"/>
                </a:cxn>
                <a:cxn ang="0">
                  <a:pos x="46" y="22"/>
                </a:cxn>
                <a:cxn ang="0">
                  <a:pos x="46" y="88"/>
                </a:cxn>
                <a:cxn ang="0">
                  <a:pos x="46" y="88"/>
                </a:cxn>
                <a:cxn ang="0">
                  <a:pos x="46" y="94"/>
                </a:cxn>
                <a:cxn ang="0">
                  <a:pos x="45" y="99"/>
                </a:cxn>
                <a:cxn ang="0">
                  <a:pos x="42" y="103"/>
                </a:cxn>
                <a:cxn ang="0">
                  <a:pos x="39" y="105"/>
                </a:cxn>
                <a:cxn ang="0">
                  <a:pos x="35" y="108"/>
                </a:cxn>
                <a:cxn ang="0">
                  <a:pos x="32" y="109"/>
                </a:cxn>
                <a:cxn ang="0">
                  <a:pos x="28" y="110"/>
                </a:cxn>
                <a:cxn ang="0">
                  <a:pos x="23" y="111"/>
                </a:cxn>
                <a:cxn ang="0">
                  <a:pos x="23" y="111"/>
                </a:cxn>
              </a:cxnLst>
              <a:rect l="0" t="0" r="r" b="b"/>
              <a:pathLst>
                <a:path w="46" h="111">
                  <a:moveTo>
                    <a:pt x="23" y="111"/>
                  </a:moveTo>
                  <a:lnTo>
                    <a:pt x="23" y="111"/>
                  </a:lnTo>
                  <a:lnTo>
                    <a:pt x="19" y="110"/>
                  </a:lnTo>
                  <a:lnTo>
                    <a:pt x="15" y="109"/>
                  </a:lnTo>
                  <a:lnTo>
                    <a:pt x="12" y="108"/>
                  </a:lnTo>
                  <a:lnTo>
                    <a:pt x="7" y="105"/>
                  </a:lnTo>
                  <a:lnTo>
                    <a:pt x="4" y="103"/>
                  </a:lnTo>
                  <a:lnTo>
                    <a:pt x="2" y="99"/>
                  </a:lnTo>
                  <a:lnTo>
                    <a:pt x="1" y="94"/>
                  </a:lnTo>
                  <a:lnTo>
                    <a:pt x="0" y="8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12" y="4"/>
                  </a:lnTo>
                  <a:lnTo>
                    <a:pt x="15" y="2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5" y="13"/>
                  </a:lnTo>
                  <a:lnTo>
                    <a:pt x="46" y="17"/>
                  </a:lnTo>
                  <a:lnTo>
                    <a:pt x="46" y="22"/>
                  </a:lnTo>
                  <a:lnTo>
                    <a:pt x="46" y="88"/>
                  </a:lnTo>
                  <a:lnTo>
                    <a:pt x="46" y="88"/>
                  </a:lnTo>
                  <a:lnTo>
                    <a:pt x="46" y="94"/>
                  </a:lnTo>
                  <a:lnTo>
                    <a:pt x="45" y="99"/>
                  </a:lnTo>
                  <a:lnTo>
                    <a:pt x="42" y="103"/>
                  </a:lnTo>
                  <a:lnTo>
                    <a:pt x="39" y="105"/>
                  </a:lnTo>
                  <a:lnTo>
                    <a:pt x="35" y="108"/>
                  </a:lnTo>
                  <a:lnTo>
                    <a:pt x="32" y="109"/>
                  </a:lnTo>
                  <a:lnTo>
                    <a:pt x="28" y="110"/>
                  </a:lnTo>
                  <a:lnTo>
                    <a:pt x="23" y="111"/>
                  </a:lnTo>
                  <a:lnTo>
                    <a:pt x="23" y="11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7" name="Freeform 643"/>
            <p:cNvSpPr/>
            <p:nvPr/>
          </p:nvSpPr>
          <p:spPr bwMode="auto">
            <a:xfrm>
              <a:off x="2636838" y="4375150"/>
              <a:ext cx="23813" cy="50800"/>
            </a:xfrm>
            <a:custGeom>
              <a:avLst/>
              <a:gdLst/>
              <a:ahLst/>
              <a:cxnLst>
                <a:cxn ang="0">
                  <a:pos x="23" y="96"/>
                </a:cxn>
                <a:cxn ang="0">
                  <a:pos x="23" y="96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1" y="92"/>
                </a:cxn>
                <a:cxn ang="0">
                  <a:pos x="8" y="90"/>
                </a:cxn>
                <a:cxn ang="0">
                  <a:pos x="5" y="86"/>
                </a:cxn>
                <a:cxn ang="0">
                  <a:pos x="3" y="82"/>
                </a:cxn>
                <a:cxn ang="0">
                  <a:pos x="1" y="78"/>
                </a:cxn>
                <a:cxn ang="0">
                  <a:pos x="0" y="73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3" y="14"/>
                </a:cxn>
                <a:cxn ang="0">
                  <a:pos x="5" y="10"/>
                </a:cxn>
                <a:cxn ang="0">
                  <a:pos x="8" y="7"/>
                </a:cxn>
                <a:cxn ang="0">
                  <a:pos x="11" y="4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8" y="1"/>
                </a:cxn>
                <a:cxn ang="0">
                  <a:pos x="32" y="2"/>
                </a:cxn>
                <a:cxn ang="0">
                  <a:pos x="37" y="4"/>
                </a:cxn>
                <a:cxn ang="0">
                  <a:pos x="40" y="7"/>
                </a:cxn>
                <a:cxn ang="0">
                  <a:pos x="43" y="10"/>
                </a:cxn>
                <a:cxn ang="0">
                  <a:pos x="45" y="14"/>
                </a:cxn>
                <a:cxn ang="0">
                  <a:pos x="46" y="18"/>
                </a:cxn>
                <a:cxn ang="0">
                  <a:pos x="46" y="22"/>
                </a:cxn>
                <a:cxn ang="0">
                  <a:pos x="46" y="73"/>
                </a:cxn>
                <a:cxn ang="0">
                  <a:pos x="46" y="73"/>
                </a:cxn>
                <a:cxn ang="0">
                  <a:pos x="46" y="78"/>
                </a:cxn>
                <a:cxn ang="0">
                  <a:pos x="45" y="82"/>
                </a:cxn>
                <a:cxn ang="0">
                  <a:pos x="43" y="86"/>
                </a:cxn>
                <a:cxn ang="0">
                  <a:pos x="40" y="90"/>
                </a:cxn>
                <a:cxn ang="0">
                  <a:pos x="37" y="92"/>
                </a:cxn>
                <a:cxn ang="0">
                  <a:pos x="32" y="95"/>
                </a:cxn>
                <a:cxn ang="0">
                  <a:pos x="28" y="96"/>
                </a:cxn>
                <a:cxn ang="0">
                  <a:pos x="23" y="96"/>
                </a:cxn>
                <a:cxn ang="0">
                  <a:pos x="23" y="96"/>
                </a:cxn>
              </a:cxnLst>
              <a:rect l="0" t="0" r="r" b="b"/>
              <a:pathLst>
                <a:path w="46" h="96">
                  <a:moveTo>
                    <a:pt x="23" y="96"/>
                  </a:moveTo>
                  <a:lnTo>
                    <a:pt x="23" y="96"/>
                  </a:lnTo>
                  <a:lnTo>
                    <a:pt x="19" y="96"/>
                  </a:lnTo>
                  <a:lnTo>
                    <a:pt x="15" y="95"/>
                  </a:lnTo>
                  <a:lnTo>
                    <a:pt x="11" y="92"/>
                  </a:lnTo>
                  <a:lnTo>
                    <a:pt x="8" y="90"/>
                  </a:lnTo>
                  <a:lnTo>
                    <a:pt x="5" y="86"/>
                  </a:lnTo>
                  <a:lnTo>
                    <a:pt x="3" y="82"/>
                  </a:lnTo>
                  <a:lnTo>
                    <a:pt x="1" y="78"/>
                  </a:lnTo>
                  <a:lnTo>
                    <a:pt x="0" y="73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8" y="1"/>
                  </a:lnTo>
                  <a:lnTo>
                    <a:pt x="32" y="2"/>
                  </a:lnTo>
                  <a:lnTo>
                    <a:pt x="37" y="4"/>
                  </a:lnTo>
                  <a:lnTo>
                    <a:pt x="40" y="7"/>
                  </a:lnTo>
                  <a:lnTo>
                    <a:pt x="43" y="10"/>
                  </a:lnTo>
                  <a:lnTo>
                    <a:pt x="45" y="14"/>
                  </a:lnTo>
                  <a:lnTo>
                    <a:pt x="46" y="18"/>
                  </a:lnTo>
                  <a:lnTo>
                    <a:pt x="46" y="22"/>
                  </a:lnTo>
                  <a:lnTo>
                    <a:pt x="46" y="73"/>
                  </a:lnTo>
                  <a:lnTo>
                    <a:pt x="46" y="73"/>
                  </a:lnTo>
                  <a:lnTo>
                    <a:pt x="46" y="78"/>
                  </a:lnTo>
                  <a:lnTo>
                    <a:pt x="45" y="82"/>
                  </a:lnTo>
                  <a:lnTo>
                    <a:pt x="43" y="86"/>
                  </a:lnTo>
                  <a:lnTo>
                    <a:pt x="40" y="90"/>
                  </a:lnTo>
                  <a:lnTo>
                    <a:pt x="37" y="92"/>
                  </a:lnTo>
                  <a:lnTo>
                    <a:pt x="32" y="95"/>
                  </a:lnTo>
                  <a:lnTo>
                    <a:pt x="28" y="96"/>
                  </a:lnTo>
                  <a:lnTo>
                    <a:pt x="23" y="96"/>
                  </a:lnTo>
                  <a:lnTo>
                    <a:pt x="23" y="9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8" name="Freeform 644"/>
            <p:cNvSpPr/>
            <p:nvPr/>
          </p:nvSpPr>
          <p:spPr bwMode="auto">
            <a:xfrm>
              <a:off x="2692401" y="4376738"/>
              <a:ext cx="23813" cy="47625"/>
            </a:xfrm>
            <a:custGeom>
              <a:avLst/>
              <a:gdLst/>
              <a:ahLst/>
              <a:cxnLst>
                <a:cxn ang="0">
                  <a:pos x="23" y="90"/>
                </a:cxn>
                <a:cxn ang="0">
                  <a:pos x="23" y="90"/>
                </a:cxn>
                <a:cxn ang="0">
                  <a:pos x="18" y="90"/>
                </a:cxn>
                <a:cxn ang="0">
                  <a:pos x="14" y="88"/>
                </a:cxn>
                <a:cxn ang="0">
                  <a:pos x="10" y="85"/>
                </a:cxn>
                <a:cxn ang="0">
                  <a:pos x="7" y="83"/>
                </a:cxn>
                <a:cxn ang="0">
                  <a:pos x="4" y="79"/>
                </a:cxn>
                <a:cxn ang="0">
                  <a:pos x="2" y="76"/>
                </a:cxn>
                <a:cxn ang="0">
                  <a:pos x="1" y="72"/>
                </a:cxn>
                <a:cxn ang="0">
                  <a:pos x="0" y="67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1" y="18"/>
                </a:cxn>
                <a:cxn ang="0">
                  <a:pos x="2" y="14"/>
                </a:cxn>
                <a:cxn ang="0">
                  <a:pos x="4" y="10"/>
                </a:cxn>
                <a:cxn ang="0">
                  <a:pos x="7" y="7"/>
                </a:cxn>
                <a:cxn ang="0">
                  <a:pos x="10" y="4"/>
                </a:cxn>
                <a:cxn ang="0">
                  <a:pos x="14" y="2"/>
                </a:cxn>
                <a:cxn ang="0">
                  <a:pos x="18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7" y="1"/>
                </a:cxn>
                <a:cxn ang="0">
                  <a:pos x="32" y="2"/>
                </a:cxn>
                <a:cxn ang="0">
                  <a:pos x="35" y="4"/>
                </a:cxn>
                <a:cxn ang="0">
                  <a:pos x="39" y="7"/>
                </a:cxn>
                <a:cxn ang="0">
                  <a:pos x="41" y="10"/>
                </a:cxn>
                <a:cxn ang="0">
                  <a:pos x="43" y="14"/>
                </a:cxn>
                <a:cxn ang="0">
                  <a:pos x="45" y="18"/>
                </a:cxn>
                <a:cxn ang="0">
                  <a:pos x="45" y="22"/>
                </a:cxn>
                <a:cxn ang="0">
                  <a:pos x="45" y="67"/>
                </a:cxn>
                <a:cxn ang="0">
                  <a:pos x="45" y="67"/>
                </a:cxn>
                <a:cxn ang="0">
                  <a:pos x="45" y="72"/>
                </a:cxn>
                <a:cxn ang="0">
                  <a:pos x="43" y="76"/>
                </a:cxn>
                <a:cxn ang="0">
                  <a:pos x="41" y="79"/>
                </a:cxn>
                <a:cxn ang="0">
                  <a:pos x="39" y="83"/>
                </a:cxn>
                <a:cxn ang="0">
                  <a:pos x="35" y="85"/>
                </a:cxn>
                <a:cxn ang="0">
                  <a:pos x="32" y="88"/>
                </a:cxn>
                <a:cxn ang="0">
                  <a:pos x="27" y="90"/>
                </a:cxn>
                <a:cxn ang="0">
                  <a:pos x="23" y="90"/>
                </a:cxn>
                <a:cxn ang="0">
                  <a:pos x="23" y="90"/>
                </a:cxn>
              </a:cxnLst>
              <a:rect l="0" t="0" r="r" b="b"/>
              <a:pathLst>
                <a:path w="45" h="90">
                  <a:moveTo>
                    <a:pt x="23" y="90"/>
                  </a:moveTo>
                  <a:lnTo>
                    <a:pt x="23" y="90"/>
                  </a:lnTo>
                  <a:lnTo>
                    <a:pt x="18" y="90"/>
                  </a:lnTo>
                  <a:lnTo>
                    <a:pt x="14" y="88"/>
                  </a:lnTo>
                  <a:lnTo>
                    <a:pt x="10" y="85"/>
                  </a:lnTo>
                  <a:lnTo>
                    <a:pt x="7" y="83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2"/>
                  </a:lnTo>
                  <a:lnTo>
                    <a:pt x="0" y="67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7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8"/>
                  </a:lnTo>
                  <a:lnTo>
                    <a:pt x="45" y="22"/>
                  </a:lnTo>
                  <a:lnTo>
                    <a:pt x="45" y="67"/>
                  </a:lnTo>
                  <a:lnTo>
                    <a:pt x="45" y="67"/>
                  </a:lnTo>
                  <a:lnTo>
                    <a:pt x="45" y="72"/>
                  </a:lnTo>
                  <a:lnTo>
                    <a:pt x="43" y="76"/>
                  </a:lnTo>
                  <a:lnTo>
                    <a:pt x="41" y="79"/>
                  </a:lnTo>
                  <a:lnTo>
                    <a:pt x="39" y="83"/>
                  </a:lnTo>
                  <a:lnTo>
                    <a:pt x="35" y="85"/>
                  </a:lnTo>
                  <a:lnTo>
                    <a:pt x="32" y="88"/>
                  </a:lnTo>
                  <a:lnTo>
                    <a:pt x="27" y="90"/>
                  </a:lnTo>
                  <a:lnTo>
                    <a:pt x="23" y="90"/>
                  </a:lnTo>
                  <a:lnTo>
                    <a:pt x="23" y="9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29" name="Freeform 645"/>
            <p:cNvSpPr/>
            <p:nvPr/>
          </p:nvSpPr>
          <p:spPr bwMode="auto">
            <a:xfrm>
              <a:off x="2744788" y="4376738"/>
              <a:ext cx="28575" cy="53975"/>
            </a:xfrm>
            <a:custGeom>
              <a:avLst/>
              <a:gdLst/>
              <a:ahLst/>
              <a:cxnLst>
                <a:cxn ang="0">
                  <a:pos x="22" y="101"/>
                </a:cxn>
                <a:cxn ang="0">
                  <a:pos x="22" y="101"/>
                </a:cxn>
                <a:cxn ang="0">
                  <a:pos x="18" y="100"/>
                </a:cxn>
                <a:cxn ang="0">
                  <a:pos x="12" y="99"/>
                </a:cxn>
                <a:cxn ang="0">
                  <a:pos x="9" y="97"/>
                </a:cxn>
                <a:cxn ang="0">
                  <a:pos x="5" y="94"/>
                </a:cxn>
                <a:cxn ang="0">
                  <a:pos x="5" y="94"/>
                </a:cxn>
                <a:cxn ang="0">
                  <a:pos x="3" y="91"/>
                </a:cxn>
                <a:cxn ang="0">
                  <a:pos x="1" y="88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1" y="65"/>
                </a:cxn>
                <a:cxn ang="0">
                  <a:pos x="3" y="51"/>
                </a:cxn>
                <a:cxn ang="0">
                  <a:pos x="3" y="51"/>
                </a:cxn>
                <a:cxn ang="0">
                  <a:pos x="5" y="37"/>
                </a:cxn>
                <a:cxn ang="0">
                  <a:pos x="6" y="23"/>
                </a:cxn>
                <a:cxn ang="0">
                  <a:pos x="6" y="23"/>
                </a:cxn>
                <a:cxn ang="0">
                  <a:pos x="7" y="16"/>
                </a:cxn>
                <a:cxn ang="0">
                  <a:pos x="8" y="12"/>
                </a:cxn>
                <a:cxn ang="0">
                  <a:pos x="11" y="8"/>
                </a:cxn>
                <a:cxn ang="0">
                  <a:pos x="14" y="5"/>
                </a:cxn>
                <a:cxn ang="0">
                  <a:pos x="18" y="3"/>
                </a:cxn>
                <a:cxn ang="0">
                  <a:pos x="22" y="2"/>
                </a:cxn>
                <a:cxn ang="0">
                  <a:pos x="26" y="1"/>
                </a:cxn>
                <a:cxn ang="0">
                  <a:pos x="30" y="0"/>
                </a:cxn>
                <a:cxn ang="0">
                  <a:pos x="30" y="0"/>
                </a:cxn>
                <a:cxn ang="0">
                  <a:pos x="34" y="1"/>
                </a:cxn>
                <a:cxn ang="0">
                  <a:pos x="39" y="2"/>
                </a:cxn>
                <a:cxn ang="0">
                  <a:pos x="43" y="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9" y="10"/>
                </a:cxn>
                <a:cxn ang="0">
                  <a:pos x="51" y="13"/>
                </a:cxn>
                <a:cxn ang="0">
                  <a:pos x="52" y="17"/>
                </a:cxn>
                <a:cxn ang="0">
                  <a:pos x="52" y="21"/>
                </a:cxn>
                <a:cxn ang="0">
                  <a:pos x="52" y="21"/>
                </a:cxn>
                <a:cxn ang="0">
                  <a:pos x="51" y="36"/>
                </a:cxn>
                <a:cxn ang="0">
                  <a:pos x="49" y="49"/>
                </a:cxn>
                <a:cxn ang="0">
                  <a:pos x="49" y="49"/>
                </a:cxn>
                <a:cxn ang="0">
                  <a:pos x="46" y="64"/>
                </a:cxn>
                <a:cxn ang="0">
                  <a:pos x="45" y="78"/>
                </a:cxn>
                <a:cxn ang="0">
                  <a:pos x="45" y="78"/>
                </a:cxn>
                <a:cxn ang="0">
                  <a:pos x="44" y="83"/>
                </a:cxn>
                <a:cxn ang="0">
                  <a:pos x="43" y="89"/>
                </a:cxn>
                <a:cxn ang="0">
                  <a:pos x="41" y="92"/>
                </a:cxn>
                <a:cxn ang="0">
                  <a:pos x="38" y="95"/>
                </a:cxn>
                <a:cxn ang="0">
                  <a:pos x="34" y="98"/>
                </a:cxn>
                <a:cxn ang="0">
                  <a:pos x="30" y="99"/>
                </a:cxn>
                <a:cxn ang="0">
                  <a:pos x="26" y="100"/>
                </a:cxn>
                <a:cxn ang="0">
                  <a:pos x="22" y="101"/>
                </a:cxn>
                <a:cxn ang="0">
                  <a:pos x="22" y="101"/>
                </a:cxn>
              </a:cxnLst>
              <a:rect l="0" t="0" r="r" b="b"/>
              <a:pathLst>
                <a:path w="52" h="101">
                  <a:moveTo>
                    <a:pt x="22" y="101"/>
                  </a:moveTo>
                  <a:lnTo>
                    <a:pt x="22" y="101"/>
                  </a:lnTo>
                  <a:lnTo>
                    <a:pt x="18" y="100"/>
                  </a:lnTo>
                  <a:lnTo>
                    <a:pt x="12" y="99"/>
                  </a:lnTo>
                  <a:lnTo>
                    <a:pt x="9" y="97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3" y="91"/>
                  </a:lnTo>
                  <a:lnTo>
                    <a:pt x="1" y="88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1" y="65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3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7" y="16"/>
                  </a:lnTo>
                  <a:lnTo>
                    <a:pt x="8" y="12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9" y="10"/>
                  </a:lnTo>
                  <a:lnTo>
                    <a:pt x="51" y="13"/>
                  </a:lnTo>
                  <a:lnTo>
                    <a:pt x="52" y="17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1" y="36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6" y="64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4" y="83"/>
                  </a:lnTo>
                  <a:lnTo>
                    <a:pt x="43" y="89"/>
                  </a:lnTo>
                  <a:lnTo>
                    <a:pt x="41" y="92"/>
                  </a:lnTo>
                  <a:lnTo>
                    <a:pt x="38" y="95"/>
                  </a:lnTo>
                  <a:lnTo>
                    <a:pt x="34" y="98"/>
                  </a:lnTo>
                  <a:lnTo>
                    <a:pt x="30" y="99"/>
                  </a:lnTo>
                  <a:lnTo>
                    <a:pt x="26" y="100"/>
                  </a:lnTo>
                  <a:lnTo>
                    <a:pt x="22" y="101"/>
                  </a:lnTo>
                  <a:lnTo>
                    <a:pt x="22" y="10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0" name="Freeform 646"/>
            <p:cNvSpPr/>
            <p:nvPr/>
          </p:nvSpPr>
          <p:spPr bwMode="auto">
            <a:xfrm>
              <a:off x="2813051" y="4378325"/>
              <a:ext cx="30163" cy="55563"/>
            </a:xfrm>
            <a:custGeom>
              <a:avLst/>
              <a:gdLst/>
              <a:ahLst/>
              <a:cxnLst>
                <a:cxn ang="0">
                  <a:pos x="23" y="105"/>
                </a:cxn>
                <a:cxn ang="0">
                  <a:pos x="23" y="105"/>
                </a:cxn>
                <a:cxn ang="0">
                  <a:pos x="19" y="104"/>
                </a:cxn>
                <a:cxn ang="0">
                  <a:pos x="15" y="103"/>
                </a:cxn>
                <a:cxn ang="0">
                  <a:pos x="10" y="100"/>
                </a:cxn>
                <a:cxn ang="0">
                  <a:pos x="6" y="97"/>
                </a:cxn>
                <a:cxn ang="0">
                  <a:pos x="6" y="97"/>
                </a:cxn>
                <a:cxn ang="0">
                  <a:pos x="4" y="94"/>
                </a:cxn>
                <a:cxn ang="0">
                  <a:pos x="2" y="90"/>
                </a:cxn>
                <a:cxn ang="0">
                  <a:pos x="1" y="87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1" y="74"/>
                </a:cxn>
                <a:cxn ang="0">
                  <a:pos x="3" y="65"/>
                </a:cxn>
                <a:cxn ang="0">
                  <a:pos x="3" y="65"/>
                </a:cxn>
                <a:cxn ang="0">
                  <a:pos x="6" y="53"/>
                </a:cxn>
                <a:cxn ang="0">
                  <a:pos x="6" y="46"/>
                </a:cxn>
                <a:cxn ang="0">
                  <a:pos x="6" y="40"/>
                </a:cxn>
                <a:cxn ang="0">
                  <a:pos x="6" y="40"/>
                </a:cxn>
                <a:cxn ang="0">
                  <a:pos x="6" y="31"/>
                </a:cxn>
                <a:cxn ang="0">
                  <a:pos x="7" y="22"/>
                </a:cxn>
                <a:cxn ang="0">
                  <a:pos x="8" y="17"/>
                </a:cxn>
                <a:cxn ang="0">
                  <a:pos x="10" y="13"/>
                </a:cxn>
                <a:cxn ang="0">
                  <a:pos x="13" y="9"/>
                </a:cxn>
                <a:cxn ang="0">
                  <a:pos x="17" y="6"/>
                </a:cxn>
                <a:cxn ang="0">
                  <a:pos x="17" y="6"/>
                </a:cxn>
                <a:cxn ang="0">
                  <a:pos x="21" y="3"/>
                </a:cxn>
                <a:cxn ang="0">
                  <a:pos x="25" y="1"/>
                </a:cxn>
                <a:cxn ang="0">
                  <a:pos x="30" y="0"/>
                </a:cxn>
                <a:cxn ang="0">
                  <a:pos x="34" y="0"/>
                </a:cxn>
                <a:cxn ang="0">
                  <a:pos x="34" y="0"/>
                </a:cxn>
                <a:cxn ang="0">
                  <a:pos x="38" y="0"/>
                </a:cxn>
                <a:cxn ang="0">
                  <a:pos x="42" y="1"/>
                </a:cxn>
                <a:cxn ang="0">
                  <a:pos x="46" y="3"/>
                </a:cxn>
                <a:cxn ang="0">
                  <a:pos x="49" y="6"/>
                </a:cxn>
                <a:cxn ang="0">
                  <a:pos x="49" y="6"/>
                </a:cxn>
                <a:cxn ang="0">
                  <a:pos x="53" y="12"/>
                </a:cxn>
                <a:cxn ang="0">
                  <a:pos x="55" y="20"/>
                </a:cxn>
                <a:cxn ang="0">
                  <a:pos x="56" y="23"/>
                </a:cxn>
                <a:cxn ang="0">
                  <a:pos x="55" y="27"/>
                </a:cxn>
                <a:cxn ang="0">
                  <a:pos x="54" y="31"/>
                </a:cxn>
                <a:cxn ang="0">
                  <a:pos x="53" y="34"/>
                </a:cxn>
                <a:cxn ang="0">
                  <a:pos x="52" y="35"/>
                </a:cxn>
                <a:cxn ang="0">
                  <a:pos x="52" y="35"/>
                </a:cxn>
                <a:cxn ang="0">
                  <a:pos x="52" y="41"/>
                </a:cxn>
                <a:cxn ang="0">
                  <a:pos x="52" y="41"/>
                </a:cxn>
                <a:cxn ang="0">
                  <a:pos x="52" y="52"/>
                </a:cxn>
                <a:cxn ang="0">
                  <a:pos x="52" y="52"/>
                </a:cxn>
                <a:cxn ang="0">
                  <a:pos x="51" y="58"/>
                </a:cxn>
                <a:cxn ang="0">
                  <a:pos x="50" y="66"/>
                </a:cxn>
                <a:cxn ang="0">
                  <a:pos x="50" y="66"/>
                </a:cxn>
                <a:cxn ang="0">
                  <a:pos x="48" y="73"/>
                </a:cxn>
                <a:cxn ang="0">
                  <a:pos x="47" y="81"/>
                </a:cxn>
                <a:cxn ang="0">
                  <a:pos x="47" y="81"/>
                </a:cxn>
                <a:cxn ang="0">
                  <a:pos x="46" y="87"/>
                </a:cxn>
                <a:cxn ang="0">
                  <a:pos x="44" y="91"/>
                </a:cxn>
                <a:cxn ang="0">
                  <a:pos x="41" y="95"/>
                </a:cxn>
                <a:cxn ang="0">
                  <a:pos x="39" y="98"/>
                </a:cxn>
                <a:cxn ang="0">
                  <a:pos x="36" y="101"/>
                </a:cxn>
                <a:cxn ang="0">
                  <a:pos x="32" y="103"/>
                </a:cxn>
                <a:cxn ang="0">
                  <a:pos x="28" y="104"/>
                </a:cxn>
                <a:cxn ang="0">
                  <a:pos x="23" y="105"/>
                </a:cxn>
                <a:cxn ang="0">
                  <a:pos x="23" y="105"/>
                </a:cxn>
              </a:cxnLst>
              <a:rect l="0" t="0" r="r" b="b"/>
              <a:pathLst>
                <a:path w="56" h="105">
                  <a:moveTo>
                    <a:pt x="23" y="105"/>
                  </a:moveTo>
                  <a:lnTo>
                    <a:pt x="23" y="105"/>
                  </a:lnTo>
                  <a:lnTo>
                    <a:pt x="19" y="104"/>
                  </a:lnTo>
                  <a:lnTo>
                    <a:pt x="15" y="103"/>
                  </a:lnTo>
                  <a:lnTo>
                    <a:pt x="10" y="100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4" y="94"/>
                  </a:lnTo>
                  <a:lnTo>
                    <a:pt x="2" y="90"/>
                  </a:lnTo>
                  <a:lnTo>
                    <a:pt x="1" y="87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1" y="74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6" y="31"/>
                  </a:lnTo>
                  <a:lnTo>
                    <a:pt x="7" y="22"/>
                  </a:lnTo>
                  <a:lnTo>
                    <a:pt x="8" y="17"/>
                  </a:lnTo>
                  <a:lnTo>
                    <a:pt x="10" y="13"/>
                  </a:lnTo>
                  <a:lnTo>
                    <a:pt x="13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1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6" y="3"/>
                  </a:lnTo>
                  <a:lnTo>
                    <a:pt x="49" y="6"/>
                  </a:lnTo>
                  <a:lnTo>
                    <a:pt x="49" y="6"/>
                  </a:lnTo>
                  <a:lnTo>
                    <a:pt x="53" y="12"/>
                  </a:lnTo>
                  <a:lnTo>
                    <a:pt x="55" y="20"/>
                  </a:lnTo>
                  <a:lnTo>
                    <a:pt x="56" y="23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4"/>
                  </a:lnTo>
                  <a:lnTo>
                    <a:pt x="52" y="35"/>
                  </a:lnTo>
                  <a:lnTo>
                    <a:pt x="52" y="35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1" y="5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73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41" y="95"/>
                  </a:lnTo>
                  <a:lnTo>
                    <a:pt x="39" y="98"/>
                  </a:lnTo>
                  <a:lnTo>
                    <a:pt x="36" y="101"/>
                  </a:lnTo>
                  <a:lnTo>
                    <a:pt x="32" y="103"/>
                  </a:lnTo>
                  <a:lnTo>
                    <a:pt x="28" y="104"/>
                  </a:lnTo>
                  <a:lnTo>
                    <a:pt x="23" y="105"/>
                  </a:lnTo>
                  <a:lnTo>
                    <a:pt x="23" y="1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1" name="Freeform 647"/>
            <p:cNvSpPr/>
            <p:nvPr/>
          </p:nvSpPr>
          <p:spPr bwMode="auto">
            <a:xfrm>
              <a:off x="2578101" y="4462463"/>
              <a:ext cx="196850" cy="26988"/>
            </a:xfrm>
            <a:custGeom>
              <a:avLst/>
              <a:gdLst/>
              <a:ahLst/>
              <a:cxnLst>
                <a:cxn ang="0">
                  <a:pos x="347" y="50"/>
                </a:cxn>
                <a:cxn ang="0">
                  <a:pos x="347" y="50"/>
                </a:cxn>
                <a:cxn ang="0">
                  <a:pos x="265" y="49"/>
                </a:cxn>
                <a:cxn ang="0">
                  <a:pos x="185" y="48"/>
                </a:cxn>
                <a:cxn ang="0">
                  <a:pos x="185" y="48"/>
                </a:cxn>
                <a:cxn ang="0">
                  <a:pos x="103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1"/>
                </a:cxn>
                <a:cxn ang="0">
                  <a:pos x="5" y="39"/>
                </a:cxn>
                <a:cxn ang="0">
                  <a:pos x="3" y="35"/>
                </a:cxn>
                <a:cxn ang="0">
                  <a:pos x="1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19"/>
                </a:cxn>
                <a:cxn ang="0">
                  <a:pos x="1" y="14"/>
                </a:cxn>
                <a:cxn ang="0">
                  <a:pos x="3" y="11"/>
                </a:cxn>
                <a:cxn ang="0">
                  <a:pos x="5" y="7"/>
                </a:cxn>
                <a:cxn ang="0">
                  <a:pos x="8" y="5"/>
                </a:cxn>
                <a:cxn ang="0">
                  <a:pos x="12" y="2"/>
                </a:cxn>
                <a:cxn ang="0">
                  <a:pos x="16" y="1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103" y="1"/>
                </a:cxn>
                <a:cxn ang="0">
                  <a:pos x="185" y="2"/>
                </a:cxn>
                <a:cxn ang="0">
                  <a:pos x="185" y="2"/>
                </a:cxn>
                <a:cxn ang="0">
                  <a:pos x="265" y="3"/>
                </a:cxn>
                <a:cxn ang="0">
                  <a:pos x="347" y="4"/>
                </a:cxn>
                <a:cxn ang="0">
                  <a:pos x="347" y="4"/>
                </a:cxn>
                <a:cxn ang="0">
                  <a:pos x="353" y="4"/>
                </a:cxn>
                <a:cxn ang="0">
                  <a:pos x="357" y="5"/>
                </a:cxn>
                <a:cxn ang="0">
                  <a:pos x="361" y="8"/>
                </a:cxn>
                <a:cxn ang="0">
                  <a:pos x="364" y="10"/>
                </a:cxn>
                <a:cxn ang="0">
                  <a:pos x="367" y="14"/>
                </a:cxn>
                <a:cxn ang="0">
                  <a:pos x="368" y="18"/>
                </a:cxn>
                <a:cxn ang="0">
                  <a:pos x="369" y="22"/>
                </a:cxn>
                <a:cxn ang="0">
                  <a:pos x="370" y="27"/>
                </a:cxn>
                <a:cxn ang="0">
                  <a:pos x="370" y="27"/>
                </a:cxn>
                <a:cxn ang="0">
                  <a:pos x="369" y="31"/>
                </a:cxn>
                <a:cxn ang="0">
                  <a:pos x="368" y="35"/>
                </a:cxn>
                <a:cxn ang="0">
                  <a:pos x="367" y="38"/>
                </a:cxn>
                <a:cxn ang="0">
                  <a:pos x="364" y="42"/>
                </a:cxn>
                <a:cxn ang="0">
                  <a:pos x="361" y="45"/>
                </a:cxn>
                <a:cxn ang="0">
                  <a:pos x="357" y="48"/>
                </a:cxn>
                <a:cxn ang="0">
                  <a:pos x="353" y="49"/>
                </a:cxn>
                <a:cxn ang="0">
                  <a:pos x="347" y="50"/>
                </a:cxn>
                <a:cxn ang="0">
                  <a:pos x="347" y="50"/>
                </a:cxn>
              </a:cxnLst>
              <a:rect l="0" t="0" r="r" b="b"/>
              <a:pathLst>
                <a:path w="370" h="50">
                  <a:moveTo>
                    <a:pt x="347" y="50"/>
                  </a:moveTo>
                  <a:lnTo>
                    <a:pt x="347" y="50"/>
                  </a:lnTo>
                  <a:lnTo>
                    <a:pt x="265" y="49"/>
                  </a:lnTo>
                  <a:lnTo>
                    <a:pt x="185" y="48"/>
                  </a:lnTo>
                  <a:lnTo>
                    <a:pt x="185" y="48"/>
                  </a:lnTo>
                  <a:lnTo>
                    <a:pt x="103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1"/>
                  </a:lnTo>
                  <a:lnTo>
                    <a:pt x="5" y="39"/>
                  </a:lnTo>
                  <a:lnTo>
                    <a:pt x="3" y="35"/>
                  </a:lnTo>
                  <a:lnTo>
                    <a:pt x="1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7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03" y="1"/>
                  </a:lnTo>
                  <a:lnTo>
                    <a:pt x="185" y="2"/>
                  </a:lnTo>
                  <a:lnTo>
                    <a:pt x="185" y="2"/>
                  </a:lnTo>
                  <a:lnTo>
                    <a:pt x="265" y="3"/>
                  </a:lnTo>
                  <a:lnTo>
                    <a:pt x="347" y="4"/>
                  </a:lnTo>
                  <a:lnTo>
                    <a:pt x="347" y="4"/>
                  </a:lnTo>
                  <a:lnTo>
                    <a:pt x="353" y="4"/>
                  </a:lnTo>
                  <a:lnTo>
                    <a:pt x="357" y="5"/>
                  </a:lnTo>
                  <a:lnTo>
                    <a:pt x="361" y="8"/>
                  </a:lnTo>
                  <a:lnTo>
                    <a:pt x="364" y="10"/>
                  </a:lnTo>
                  <a:lnTo>
                    <a:pt x="367" y="14"/>
                  </a:lnTo>
                  <a:lnTo>
                    <a:pt x="368" y="18"/>
                  </a:lnTo>
                  <a:lnTo>
                    <a:pt x="369" y="22"/>
                  </a:lnTo>
                  <a:lnTo>
                    <a:pt x="370" y="27"/>
                  </a:lnTo>
                  <a:lnTo>
                    <a:pt x="370" y="27"/>
                  </a:lnTo>
                  <a:lnTo>
                    <a:pt x="369" y="31"/>
                  </a:lnTo>
                  <a:lnTo>
                    <a:pt x="368" y="35"/>
                  </a:lnTo>
                  <a:lnTo>
                    <a:pt x="367" y="38"/>
                  </a:lnTo>
                  <a:lnTo>
                    <a:pt x="364" y="42"/>
                  </a:lnTo>
                  <a:lnTo>
                    <a:pt x="361" y="45"/>
                  </a:lnTo>
                  <a:lnTo>
                    <a:pt x="357" y="48"/>
                  </a:lnTo>
                  <a:lnTo>
                    <a:pt x="353" y="49"/>
                  </a:lnTo>
                  <a:lnTo>
                    <a:pt x="347" y="50"/>
                  </a:lnTo>
                  <a:lnTo>
                    <a:pt x="347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2" name="Freeform 648"/>
            <p:cNvSpPr/>
            <p:nvPr/>
          </p:nvSpPr>
          <p:spPr bwMode="auto">
            <a:xfrm>
              <a:off x="2581276" y="4510088"/>
              <a:ext cx="82550" cy="23813"/>
            </a:xfrm>
            <a:custGeom>
              <a:avLst/>
              <a:gdLst/>
              <a:ahLst/>
              <a:cxnLst>
                <a:cxn ang="0">
                  <a:pos x="22" y="45"/>
                </a:cxn>
                <a:cxn ang="0">
                  <a:pos x="22" y="45"/>
                </a:cxn>
                <a:cxn ang="0">
                  <a:pos x="17" y="45"/>
                </a:cxn>
                <a:cxn ang="0">
                  <a:pos x="13" y="43"/>
                </a:cxn>
                <a:cxn ang="0">
                  <a:pos x="8" y="41"/>
                </a:cxn>
                <a:cxn ang="0">
                  <a:pos x="5" y="38"/>
                </a:cxn>
                <a:cxn ang="0">
                  <a:pos x="3" y="35"/>
                </a:cxn>
                <a:cxn ang="0">
                  <a:pos x="1" y="31"/>
                </a:cxn>
                <a:cxn ang="0">
                  <a:pos x="1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1" y="18"/>
                </a:cxn>
                <a:cxn ang="0">
                  <a:pos x="1" y="14"/>
                </a:cxn>
                <a:cxn ang="0">
                  <a:pos x="3" y="10"/>
                </a:cxn>
                <a:cxn ang="0">
                  <a:pos x="5" y="7"/>
                </a:cxn>
                <a:cxn ang="0">
                  <a:pos x="8" y="4"/>
                </a:cxn>
                <a:cxn ang="0">
                  <a:pos x="13" y="2"/>
                </a:cxn>
                <a:cxn ang="0">
                  <a:pos x="17" y="1"/>
                </a:cxn>
                <a:cxn ang="0">
                  <a:pos x="22" y="0"/>
                </a:cxn>
                <a:cxn ang="0">
                  <a:pos x="132" y="0"/>
                </a:cxn>
                <a:cxn ang="0">
                  <a:pos x="132" y="0"/>
                </a:cxn>
                <a:cxn ang="0">
                  <a:pos x="139" y="1"/>
                </a:cxn>
                <a:cxn ang="0">
                  <a:pos x="143" y="2"/>
                </a:cxn>
                <a:cxn ang="0">
                  <a:pos x="147" y="4"/>
                </a:cxn>
                <a:cxn ang="0">
                  <a:pos x="150" y="7"/>
                </a:cxn>
                <a:cxn ang="0">
                  <a:pos x="152" y="10"/>
                </a:cxn>
                <a:cxn ang="0">
                  <a:pos x="153" y="14"/>
                </a:cxn>
                <a:cxn ang="0">
                  <a:pos x="154" y="18"/>
                </a:cxn>
                <a:cxn ang="0">
                  <a:pos x="155" y="23"/>
                </a:cxn>
                <a:cxn ang="0">
                  <a:pos x="155" y="23"/>
                </a:cxn>
                <a:cxn ang="0">
                  <a:pos x="154" y="27"/>
                </a:cxn>
                <a:cxn ang="0">
                  <a:pos x="153" y="31"/>
                </a:cxn>
                <a:cxn ang="0">
                  <a:pos x="152" y="35"/>
                </a:cxn>
                <a:cxn ang="0">
                  <a:pos x="150" y="38"/>
                </a:cxn>
                <a:cxn ang="0">
                  <a:pos x="147" y="41"/>
                </a:cxn>
                <a:cxn ang="0">
                  <a:pos x="143" y="43"/>
                </a:cxn>
                <a:cxn ang="0">
                  <a:pos x="139" y="45"/>
                </a:cxn>
                <a:cxn ang="0">
                  <a:pos x="132" y="45"/>
                </a:cxn>
                <a:cxn ang="0">
                  <a:pos x="22" y="45"/>
                </a:cxn>
              </a:cxnLst>
              <a:rect l="0" t="0" r="r" b="b"/>
              <a:pathLst>
                <a:path w="155" h="45">
                  <a:moveTo>
                    <a:pt x="22" y="45"/>
                  </a:moveTo>
                  <a:lnTo>
                    <a:pt x="22" y="45"/>
                  </a:lnTo>
                  <a:lnTo>
                    <a:pt x="17" y="45"/>
                  </a:lnTo>
                  <a:lnTo>
                    <a:pt x="13" y="43"/>
                  </a:lnTo>
                  <a:lnTo>
                    <a:pt x="8" y="41"/>
                  </a:lnTo>
                  <a:lnTo>
                    <a:pt x="5" y="38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4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9" y="1"/>
                  </a:lnTo>
                  <a:lnTo>
                    <a:pt x="143" y="2"/>
                  </a:lnTo>
                  <a:lnTo>
                    <a:pt x="147" y="4"/>
                  </a:lnTo>
                  <a:lnTo>
                    <a:pt x="150" y="7"/>
                  </a:lnTo>
                  <a:lnTo>
                    <a:pt x="152" y="10"/>
                  </a:lnTo>
                  <a:lnTo>
                    <a:pt x="153" y="14"/>
                  </a:lnTo>
                  <a:lnTo>
                    <a:pt x="154" y="18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4" y="27"/>
                  </a:lnTo>
                  <a:lnTo>
                    <a:pt x="153" y="31"/>
                  </a:lnTo>
                  <a:lnTo>
                    <a:pt x="152" y="35"/>
                  </a:lnTo>
                  <a:lnTo>
                    <a:pt x="150" y="38"/>
                  </a:lnTo>
                  <a:lnTo>
                    <a:pt x="147" y="41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2" y="45"/>
                  </a:lnTo>
                  <a:lnTo>
                    <a:pt x="22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3" name="Freeform 649"/>
            <p:cNvSpPr/>
            <p:nvPr/>
          </p:nvSpPr>
          <p:spPr bwMode="auto">
            <a:xfrm>
              <a:off x="2578101" y="4552950"/>
              <a:ext cx="241300" cy="31750"/>
            </a:xfrm>
            <a:custGeom>
              <a:avLst/>
              <a:gdLst/>
              <a:ahLst/>
              <a:cxnLst>
                <a:cxn ang="0">
                  <a:pos x="400" y="58"/>
                </a:cxn>
                <a:cxn ang="0">
                  <a:pos x="400" y="58"/>
                </a:cxn>
                <a:cxn ang="0">
                  <a:pos x="352" y="58"/>
                </a:cxn>
                <a:cxn ang="0">
                  <a:pos x="305" y="56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17" y="48"/>
                </a:cxn>
                <a:cxn ang="0">
                  <a:pos x="69" y="46"/>
                </a:cxn>
                <a:cxn ang="0">
                  <a:pos x="22" y="46"/>
                </a:cxn>
                <a:cxn ang="0">
                  <a:pos x="22" y="46"/>
                </a:cxn>
                <a:cxn ang="0">
                  <a:pos x="16" y="45"/>
                </a:cxn>
                <a:cxn ang="0">
                  <a:pos x="12" y="44"/>
                </a:cxn>
                <a:cxn ang="0">
                  <a:pos x="8" y="42"/>
                </a:cxn>
                <a:cxn ang="0">
                  <a:pos x="5" y="39"/>
                </a:cxn>
                <a:cxn ang="0">
                  <a:pos x="3" y="36"/>
                </a:cxn>
                <a:cxn ang="0">
                  <a:pos x="1" y="31"/>
                </a:cxn>
                <a:cxn ang="0">
                  <a:pos x="0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1" y="15"/>
                </a:cxn>
                <a:cxn ang="0">
                  <a:pos x="3" y="11"/>
                </a:cxn>
                <a:cxn ang="0">
                  <a:pos x="5" y="8"/>
                </a:cxn>
                <a:cxn ang="0">
                  <a:pos x="8" y="5"/>
                </a:cxn>
                <a:cxn ang="0">
                  <a:pos x="12" y="3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69" y="0"/>
                </a:cxn>
                <a:cxn ang="0">
                  <a:pos x="117" y="3"/>
                </a:cxn>
                <a:cxn ang="0">
                  <a:pos x="211" y="7"/>
                </a:cxn>
                <a:cxn ang="0">
                  <a:pos x="211" y="7"/>
                </a:cxn>
                <a:cxn ang="0">
                  <a:pos x="305" y="11"/>
                </a:cxn>
                <a:cxn ang="0">
                  <a:pos x="352" y="13"/>
                </a:cxn>
                <a:cxn ang="0">
                  <a:pos x="400" y="13"/>
                </a:cxn>
                <a:cxn ang="0">
                  <a:pos x="400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3" y="13"/>
                </a:cxn>
                <a:cxn ang="0">
                  <a:pos x="438" y="13"/>
                </a:cxn>
                <a:cxn ang="0">
                  <a:pos x="443" y="15"/>
                </a:cxn>
                <a:cxn ang="0">
                  <a:pos x="446" y="17"/>
                </a:cxn>
                <a:cxn ang="0">
                  <a:pos x="449" y="20"/>
                </a:cxn>
                <a:cxn ang="0">
                  <a:pos x="451" y="23"/>
                </a:cxn>
                <a:cxn ang="0">
                  <a:pos x="453" y="26"/>
                </a:cxn>
                <a:cxn ang="0">
                  <a:pos x="454" y="30"/>
                </a:cxn>
                <a:cxn ang="0">
                  <a:pos x="454" y="35"/>
                </a:cxn>
                <a:cxn ang="0">
                  <a:pos x="454" y="35"/>
                </a:cxn>
                <a:cxn ang="0">
                  <a:pos x="454" y="39"/>
                </a:cxn>
                <a:cxn ang="0">
                  <a:pos x="453" y="43"/>
                </a:cxn>
                <a:cxn ang="0">
                  <a:pos x="451" y="47"/>
                </a:cxn>
                <a:cxn ang="0">
                  <a:pos x="449" y="51"/>
                </a:cxn>
                <a:cxn ang="0">
                  <a:pos x="446" y="54"/>
                </a:cxn>
                <a:cxn ang="0">
                  <a:pos x="442" y="56"/>
                </a:cxn>
                <a:cxn ang="0">
                  <a:pos x="438" y="57"/>
                </a:cxn>
                <a:cxn ang="0">
                  <a:pos x="433" y="58"/>
                </a:cxn>
                <a:cxn ang="0">
                  <a:pos x="433" y="58"/>
                </a:cxn>
                <a:cxn ang="0">
                  <a:pos x="400" y="58"/>
                </a:cxn>
                <a:cxn ang="0">
                  <a:pos x="400" y="58"/>
                </a:cxn>
              </a:cxnLst>
              <a:rect l="0" t="0" r="r" b="b"/>
              <a:pathLst>
                <a:path w="454" h="58">
                  <a:moveTo>
                    <a:pt x="400" y="58"/>
                  </a:moveTo>
                  <a:lnTo>
                    <a:pt x="400" y="58"/>
                  </a:lnTo>
                  <a:lnTo>
                    <a:pt x="352" y="58"/>
                  </a:lnTo>
                  <a:lnTo>
                    <a:pt x="305" y="56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17" y="48"/>
                  </a:lnTo>
                  <a:lnTo>
                    <a:pt x="69" y="46"/>
                  </a:lnTo>
                  <a:lnTo>
                    <a:pt x="22" y="46"/>
                  </a:lnTo>
                  <a:lnTo>
                    <a:pt x="22" y="46"/>
                  </a:lnTo>
                  <a:lnTo>
                    <a:pt x="16" y="45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69" y="0"/>
                  </a:lnTo>
                  <a:lnTo>
                    <a:pt x="117" y="3"/>
                  </a:lnTo>
                  <a:lnTo>
                    <a:pt x="211" y="7"/>
                  </a:lnTo>
                  <a:lnTo>
                    <a:pt x="211" y="7"/>
                  </a:lnTo>
                  <a:lnTo>
                    <a:pt x="305" y="11"/>
                  </a:lnTo>
                  <a:lnTo>
                    <a:pt x="352" y="13"/>
                  </a:lnTo>
                  <a:lnTo>
                    <a:pt x="400" y="13"/>
                  </a:lnTo>
                  <a:lnTo>
                    <a:pt x="400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3" y="13"/>
                  </a:lnTo>
                  <a:lnTo>
                    <a:pt x="438" y="13"/>
                  </a:lnTo>
                  <a:lnTo>
                    <a:pt x="443" y="15"/>
                  </a:lnTo>
                  <a:lnTo>
                    <a:pt x="446" y="17"/>
                  </a:lnTo>
                  <a:lnTo>
                    <a:pt x="449" y="20"/>
                  </a:lnTo>
                  <a:lnTo>
                    <a:pt x="451" y="23"/>
                  </a:lnTo>
                  <a:lnTo>
                    <a:pt x="453" y="26"/>
                  </a:lnTo>
                  <a:lnTo>
                    <a:pt x="454" y="30"/>
                  </a:lnTo>
                  <a:lnTo>
                    <a:pt x="454" y="35"/>
                  </a:lnTo>
                  <a:lnTo>
                    <a:pt x="454" y="35"/>
                  </a:lnTo>
                  <a:lnTo>
                    <a:pt x="454" y="39"/>
                  </a:lnTo>
                  <a:lnTo>
                    <a:pt x="453" y="43"/>
                  </a:lnTo>
                  <a:lnTo>
                    <a:pt x="451" y="47"/>
                  </a:lnTo>
                  <a:lnTo>
                    <a:pt x="449" y="51"/>
                  </a:lnTo>
                  <a:lnTo>
                    <a:pt x="446" y="54"/>
                  </a:lnTo>
                  <a:lnTo>
                    <a:pt x="442" y="56"/>
                  </a:lnTo>
                  <a:lnTo>
                    <a:pt x="438" y="57"/>
                  </a:lnTo>
                  <a:lnTo>
                    <a:pt x="433" y="58"/>
                  </a:lnTo>
                  <a:lnTo>
                    <a:pt x="433" y="58"/>
                  </a:lnTo>
                  <a:lnTo>
                    <a:pt x="400" y="58"/>
                  </a:lnTo>
                  <a:lnTo>
                    <a:pt x="400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4" name="Freeform 650"/>
            <p:cNvSpPr/>
            <p:nvPr/>
          </p:nvSpPr>
          <p:spPr bwMode="auto">
            <a:xfrm>
              <a:off x="2163763" y="4130675"/>
              <a:ext cx="603250" cy="517525"/>
            </a:xfrm>
            <a:custGeom>
              <a:avLst/>
              <a:gdLst/>
              <a:ahLst/>
              <a:cxnLst>
                <a:cxn ang="0">
                  <a:pos x="152" y="976"/>
                </a:cxn>
                <a:cxn ang="0">
                  <a:pos x="69" y="957"/>
                </a:cxn>
                <a:cxn ang="0">
                  <a:pos x="35" y="924"/>
                </a:cxn>
                <a:cxn ang="0">
                  <a:pos x="9" y="878"/>
                </a:cxn>
                <a:cxn ang="0">
                  <a:pos x="0" y="852"/>
                </a:cxn>
                <a:cxn ang="0">
                  <a:pos x="1" y="746"/>
                </a:cxn>
                <a:cxn ang="0">
                  <a:pos x="4" y="564"/>
                </a:cxn>
                <a:cxn ang="0">
                  <a:pos x="2" y="463"/>
                </a:cxn>
                <a:cxn ang="0">
                  <a:pos x="5" y="378"/>
                </a:cxn>
                <a:cxn ang="0">
                  <a:pos x="2" y="261"/>
                </a:cxn>
                <a:cxn ang="0">
                  <a:pos x="14" y="150"/>
                </a:cxn>
                <a:cxn ang="0">
                  <a:pos x="18" y="135"/>
                </a:cxn>
                <a:cxn ang="0">
                  <a:pos x="32" y="65"/>
                </a:cxn>
                <a:cxn ang="0">
                  <a:pos x="66" y="26"/>
                </a:cxn>
                <a:cxn ang="0">
                  <a:pos x="137" y="2"/>
                </a:cxn>
                <a:cxn ang="0">
                  <a:pos x="197" y="0"/>
                </a:cxn>
                <a:cxn ang="0">
                  <a:pos x="288" y="7"/>
                </a:cxn>
                <a:cxn ang="0">
                  <a:pos x="338" y="6"/>
                </a:cxn>
                <a:cxn ang="0">
                  <a:pos x="433" y="12"/>
                </a:cxn>
                <a:cxn ang="0">
                  <a:pos x="535" y="9"/>
                </a:cxn>
                <a:cxn ang="0">
                  <a:pos x="789" y="13"/>
                </a:cxn>
                <a:cxn ang="0">
                  <a:pos x="993" y="15"/>
                </a:cxn>
                <a:cxn ang="0">
                  <a:pos x="1078" y="33"/>
                </a:cxn>
                <a:cxn ang="0">
                  <a:pos x="1120" y="71"/>
                </a:cxn>
                <a:cxn ang="0">
                  <a:pos x="1139" y="149"/>
                </a:cxn>
                <a:cxn ang="0">
                  <a:pos x="1128" y="219"/>
                </a:cxn>
                <a:cxn ang="0">
                  <a:pos x="1111" y="230"/>
                </a:cxn>
                <a:cxn ang="0">
                  <a:pos x="1088" y="212"/>
                </a:cxn>
                <a:cxn ang="0">
                  <a:pos x="1092" y="184"/>
                </a:cxn>
                <a:cxn ang="0">
                  <a:pos x="1090" y="133"/>
                </a:cxn>
                <a:cxn ang="0">
                  <a:pos x="1069" y="80"/>
                </a:cxn>
                <a:cxn ang="0">
                  <a:pos x="1039" y="67"/>
                </a:cxn>
                <a:cxn ang="0">
                  <a:pos x="914" y="61"/>
                </a:cxn>
                <a:cxn ang="0">
                  <a:pos x="786" y="62"/>
                </a:cxn>
                <a:cxn ang="0">
                  <a:pos x="689" y="63"/>
                </a:cxn>
                <a:cxn ang="0">
                  <a:pos x="566" y="56"/>
                </a:cxn>
                <a:cxn ang="0">
                  <a:pos x="289" y="53"/>
                </a:cxn>
                <a:cxn ang="0">
                  <a:pos x="154" y="46"/>
                </a:cxn>
                <a:cxn ang="0">
                  <a:pos x="89" y="64"/>
                </a:cxn>
                <a:cxn ang="0">
                  <a:pos x="70" y="94"/>
                </a:cxn>
                <a:cxn ang="0">
                  <a:pos x="64" y="141"/>
                </a:cxn>
                <a:cxn ang="0">
                  <a:pos x="60" y="164"/>
                </a:cxn>
                <a:cxn ang="0">
                  <a:pos x="50" y="264"/>
                </a:cxn>
                <a:cxn ang="0">
                  <a:pos x="51" y="414"/>
                </a:cxn>
                <a:cxn ang="0">
                  <a:pos x="49" y="513"/>
                </a:cxn>
                <a:cxn ang="0">
                  <a:pos x="51" y="674"/>
                </a:cxn>
                <a:cxn ang="0">
                  <a:pos x="47" y="807"/>
                </a:cxn>
                <a:cxn ang="0">
                  <a:pos x="49" y="851"/>
                </a:cxn>
                <a:cxn ang="0">
                  <a:pos x="57" y="880"/>
                </a:cxn>
                <a:cxn ang="0">
                  <a:pos x="88" y="915"/>
                </a:cxn>
                <a:cxn ang="0">
                  <a:pos x="142" y="931"/>
                </a:cxn>
                <a:cxn ang="0">
                  <a:pos x="201" y="930"/>
                </a:cxn>
                <a:cxn ang="0">
                  <a:pos x="280" y="933"/>
                </a:cxn>
                <a:cxn ang="0">
                  <a:pos x="301" y="947"/>
                </a:cxn>
                <a:cxn ang="0">
                  <a:pos x="300" y="968"/>
                </a:cxn>
                <a:cxn ang="0">
                  <a:pos x="280" y="978"/>
                </a:cxn>
              </a:cxnLst>
              <a:rect l="0" t="0" r="r" b="b"/>
              <a:pathLst>
                <a:path w="1139" h="978">
                  <a:moveTo>
                    <a:pt x="280" y="978"/>
                  </a:moveTo>
                  <a:lnTo>
                    <a:pt x="280" y="978"/>
                  </a:lnTo>
                  <a:lnTo>
                    <a:pt x="218" y="978"/>
                  </a:lnTo>
                  <a:lnTo>
                    <a:pt x="156" y="977"/>
                  </a:lnTo>
                  <a:lnTo>
                    <a:pt x="152" y="976"/>
                  </a:lnTo>
                  <a:lnTo>
                    <a:pt x="152" y="976"/>
                  </a:lnTo>
                  <a:lnTo>
                    <a:pt x="139" y="976"/>
                  </a:lnTo>
                  <a:lnTo>
                    <a:pt x="125" y="975"/>
                  </a:lnTo>
                  <a:lnTo>
                    <a:pt x="112" y="973"/>
                  </a:lnTo>
                  <a:lnTo>
                    <a:pt x="97" y="970"/>
                  </a:lnTo>
                  <a:lnTo>
                    <a:pt x="83" y="965"/>
                  </a:lnTo>
                  <a:lnTo>
                    <a:pt x="69" y="957"/>
                  </a:lnTo>
                  <a:lnTo>
                    <a:pt x="63" y="953"/>
                  </a:lnTo>
                  <a:lnTo>
                    <a:pt x="57" y="949"/>
                  </a:lnTo>
                  <a:lnTo>
                    <a:pt x="52" y="944"/>
                  </a:lnTo>
                  <a:lnTo>
                    <a:pt x="47" y="938"/>
                  </a:lnTo>
                  <a:lnTo>
                    <a:pt x="47" y="938"/>
                  </a:lnTo>
                  <a:lnTo>
                    <a:pt x="35" y="924"/>
                  </a:lnTo>
                  <a:lnTo>
                    <a:pt x="26" y="912"/>
                  </a:lnTo>
                  <a:lnTo>
                    <a:pt x="19" y="899"/>
                  </a:lnTo>
                  <a:lnTo>
                    <a:pt x="11" y="885"/>
                  </a:lnTo>
                  <a:lnTo>
                    <a:pt x="11" y="885"/>
                  </a:lnTo>
                  <a:lnTo>
                    <a:pt x="9" y="878"/>
                  </a:lnTo>
                  <a:lnTo>
                    <a:pt x="9" y="878"/>
                  </a:lnTo>
                  <a:lnTo>
                    <a:pt x="7" y="875"/>
                  </a:lnTo>
                  <a:lnTo>
                    <a:pt x="4" y="870"/>
                  </a:lnTo>
                  <a:lnTo>
                    <a:pt x="4" y="870"/>
                  </a:lnTo>
                  <a:lnTo>
                    <a:pt x="3" y="866"/>
                  </a:lnTo>
                  <a:lnTo>
                    <a:pt x="1" y="861"/>
                  </a:lnTo>
                  <a:lnTo>
                    <a:pt x="0" y="852"/>
                  </a:lnTo>
                  <a:lnTo>
                    <a:pt x="0" y="843"/>
                  </a:lnTo>
                  <a:lnTo>
                    <a:pt x="1" y="832"/>
                  </a:lnTo>
                  <a:lnTo>
                    <a:pt x="1" y="832"/>
                  </a:lnTo>
                  <a:lnTo>
                    <a:pt x="1" y="818"/>
                  </a:lnTo>
                  <a:lnTo>
                    <a:pt x="1" y="746"/>
                  </a:lnTo>
                  <a:lnTo>
                    <a:pt x="1" y="746"/>
                  </a:lnTo>
                  <a:lnTo>
                    <a:pt x="2" y="700"/>
                  </a:lnTo>
                  <a:lnTo>
                    <a:pt x="3" y="655"/>
                  </a:lnTo>
                  <a:lnTo>
                    <a:pt x="3" y="655"/>
                  </a:lnTo>
                  <a:lnTo>
                    <a:pt x="4" y="609"/>
                  </a:lnTo>
                  <a:lnTo>
                    <a:pt x="4" y="564"/>
                  </a:lnTo>
                  <a:lnTo>
                    <a:pt x="4" y="564"/>
                  </a:lnTo>
                  <a:lnTo>
                    <a:pt x="4" y="538"/>
                  </a:lnTo>
                  <a:lnTo>
                    <a:pt x="3" y="512"/>
                  </a:lnTo>
                  <a:lnTo>
                    <a:pt x="3" y="512"/>
                  </a:lnTo>
                  <a:lnTo>
                    <a:pt x="1" y="481"/>
                  </a:lnTo>
                  <a:lnTo>
                    <a:pt x="1" y="481"/>
                  </a:lnTo>
                  <a:lnTo>
                    <a:pt x="2" y="463"/>
                  </a:lnTo>
                  <a:lnTo>
                    <a:pt x="3" y="445"/>
                  </a:lnTo>
                  <a:lnTo>
                    <a:pt x="3" y="445"/>
                  </a:lnTo>
                  <a:lnTo>
                    <a:pt x="5" y="430"/>
                  </a:lnTo>
                  <a:lnTo>
                    <a:pt x="6" y="414"/>
                  </a:lnTo>
                  <a:lnTo>
                    <a:pt x="6" y="414"/>
                  </a:lnTo>
                  <a:lnTo>
                    <a:pt x="5" y="378"/>
                  </a:lnTo>
                  <a:lnTo>
                    <a:pt x="4" y="342"/>
                  </a:lnTo>
                  <a:lnTo>
                    <a:pt x="4" y="342"/>
                  </a:lnTo>
                  <a:lnTo>
                    <a:pt x="2" y="309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2" y="261"/>
                  </a:lnTo>
                  <a:lnTo>
                    <a:pt x="3" y="246"/>
                  </a:lnTo>
                  <a:lnTo>
                    <a:pt x="7" y="216"/>
                  </a:lnTo>
                  <a:lnTo>
                    <a:pt x="7" y="216"/>
                  </a:lnTo>
                  <a:lnTo>
                    <a:pt x="12" y="184"/>
                  </a:lnTo>
                  <a:lnTo>
                    <a:pt x="13" y="166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44"/>
                  </a:lnTo>
                  <a:lnTo>
                    <a:pt x="17" y="138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8" y="123"/>
                  </a:lnTo>
                  <a:lnTo>
                    <a:pt x="19" y="111"/>
                  </a:lnTo>
                  <a:lnTo>
                    <a:pt x="21" y="99"/>
                  </a:lnTo>
                  <a:lnTo>
                    <a:pt x="24" y="87"/>
                  </a:lnTo>
                  <a:lnTo>
                    <a:pt x="28" y="75"/>
                  </a:lnTo>
                  <a:lnTo>
                    <a:pt x="32" y="65"/>
                  </a:lnTo>
                  <a:lnTo>
                    <a:pt x="38" y="5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52" y="38"/>
                  </a:lnTo>
                  <a:lnTo>
                    <a:pt x="59" y="31"/>
                  </a:lnTo>
                  <a:lnTo>
                    <a:pt x="66" y="26"/>
                  </a:lnTo>
                  <a:lnTo>
                    <a:pt x="73" y="21"/>
                  </a:lnTo>
                  <a:lnTo>
                    <a:pt x="81" y="16"/>
                  </a:lnTo>
                  <a:lnTo>
                    <a:pt x="88" y="12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37" y="2"/>
                  </a:lnTo>
                  <a:lnTo>
                    <a:pt x="156" y="1"/>
                  </a:lnTo>
                  <a:lnTo>
                    <a:pt x="175" y="1"/>
                  </a:lnTo>
                  <a:lnTo>
                    <a:pt x="175" y="1"/>
                  </a:lnTo>
                  <a:lnTo>
                    <a:pt x="192" y="1"/>
                  </a:lnTo>
                  <a:lnTo>
                    <a:pt x="192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220" y="1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65" y="6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0" y="7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38" y="6"/>
                  </a:lnTo>
                  <a:lnTo>
                    <a:pt x="338" y="6"/>
                  </a:lnTo>
                  <a:lnTo>
                    <a:pt x="354" y="6"/>
                  </a:lnTo>
                  <a:lnTo>
                    <a:pt x="369" y="8"/>
                  </a:lnTo>
                  <a:lnTo>
                    <a:pt x="369" y="8"/>
                  </a:lnTo>
                  <a:lnTo>
                    <a:pt x="383" y="9"/>
                  </a:lnTo>
                  <a:lnTo>
                    <a:pt x="399" y="11"/>
                  </a:lnTo>
                  <a:lnTo>
                    <a:pt x="433" y="12"/>
                  </a:lnTo>
                  <a:lnTo>
                    <a:pt x="433" y="12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484" y="10"/>
                  </a:lnTo>
                  <a:lnTo>
                    <a:pt x="535" y="9"/>
                  </a:lnTo>
                  <a:lnTo>
                    <a:pt x="535" y="9"/>
                  </a:lnTo>
                  <a:lnTo>
                    <a:pt x="566" y="10"/>
                  </a:lnTo>
                  <a:lnTo>
                    <a:pt x="566" y="10"/>
                  </a:lnTo>
                  <a:lnTo>
                    <a:pt x="633" y="13"/>
                  </a:lnTo>
                  <a:lnTo>
                    <a:pt x="712" y="14"/>
                  </a:lnTo>
                  <a:lnTo>
                    <a:pt x="712" y="14"/>
                  </a:lnTo>
                  <a:lnTo>
                    <a:pt x="789" y="13"/>
                  </a:lnTo>
                  <a:lnTo>
                    <a:pt x="789" y="13"/>
                  </a:lnTo>
                  <a:lnTo>
                    <a:pt x="867" y="13"/>
                  </a:lnTo>
                  <a:lnTo>
                    <a:pt x="867" y="13"/>
                  </a:lnTo>
                  <a:lnTo>
                    <a:pt x="935" y="13"/>
                  </a:lnTo>
                  <a:lnTo>
                    <a:pt x="993" y="15"/>
                  </a:lnTo>
                  <a:lnTo>
                    <a:pt x="993" y="15"/>
                  </a:lnTo>
                  <a:lnTo>
                    <a:pt x="1013" y="17"/>
                  </a:lnTo>
                  <a:lnTo>
                    <a:pt x="1033" y="20"/>
                  </a:lnTo>
                  <a:lnTo>
                    <a:pt x="1052" y="24"/>
                  </a:lnTo>
                  <a:lnTo>
                    <a:pt x="1061" y="27"/>
                  </a:lnTo>
                  <a:lnTo>
                    <a:pt x="1070" y="30"/>
                  </a:lnTo>
                  <a:lnTo>
                    <a:pt x="1078" y="33"/>
                  </a:lnTo>
                  <a:lnTo>
                    <a:pt x="1087" y="38"/>
                  </a:lnTo>
                  <a:lnTo>
                    <a:pt x="1094" y="43"/>
                  </a:lnTo>
                  <a:lnTo>
                    <a:pt x="1101" y="48"/>
                  </a:lnTo>
                  <a:lnTo>
                    <a:pt x="1108" y="56"/>
                  </a:lnTo>
                  <a:lnTo>
                    <a:pt x="1115" y="63"/>
                  </a:lnTo>
                  <a:lnTo>
                    <a:pt x="1120" y="71"/>
                  </a:lnTo>
                  <a:lnTo>
                    <a:pt x="1125" y="80"/>
                  </a:lnTo>
                  <a:lnTo>
                    <a:pt x="1125" y="80"/>
                  </a:lnTo>
                  <a:lnTo>
                    <a:pt x="1130" y="95"/>
                  </a:lnTo>
                  <a:lnTo>
                    <a:pt x="1134" y="111"/>
                  </a:lnTo>
                  <a:lnTo>
                    <a:pt x="1137" y="130"/>
                  </a:lnTo>
                  <a:lnTo>
                    <a:pt x="1139" y="149"/>
                  </a:lnTo>
                  <a:lnTo>
                    <a:pt x="1139" y="167"/>
                  </a:lnTo>
                  <a:lnTo>
                    <a:pt x="1137" y="186"/>
                  </a:lnTo>
                  <a:lnTo>
                    <a:pt x="1133" y="203"/>
                  </a:lnTo>
                  <a:lnTo>
                    <a:pt x="1131" y="211"/>
                  </a:lnTo>
                  <a:lnTo>
                    <a:pt x="1128" y="219"/>
                  </a:lnTo>
                  <a:lnTo>
                    <a:pt x="1128" y="219"/>
                  </a:lnTo>
                  <a:lnTo>
                    <a:pt x="1124" y="224"/>
                  </a:lnTo>
                  <a:lnTo>
                    <a:pt x="1120" y="228"/>
                  </a:lnTo>
                  <a:lnTo>
                    <a:pt x="1116" y="229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11" y="230"/>
                  </a:lnTo>
                  <a:lnTo>
                    <a:pt x="1105" y="229"/>
                  </a:lnTo>
                  <a:lnTo>
                    <a:pt x="1099" y="226"/>
                  </a:lnTo>
                  <a:lnTo>
                    <a:pt x="1094" y="222"/>
                  </a:lnTo>
                  <a:lnTo>
                    <a:pt x="1090" y="218"/>
                  </a:lnTo>
                  <a:lnTo>
                    <a:pt x="1090" y="218"/>
                  </a:lnTo>
                  <a:lnTo>
                    <a:pt x="1088" y="212"/>
                  </a:lnTo>
                  <a:lnTo>
                    <a:pt x="1087" y="207"/>
                  </a:lnTo>
                  <a:lnTo>
                    <a:pt x="1087" y="200"/>
                  </a:lnTo>
                  <a:lnTo>
                    <a:pt x="1089" y="195"/>
                  </a:lnTo>
                  <a:lnTo>
                    <a:pt x="1089" y="195"/>
                  </a:lnTo>
                  <a:lnTo>
                    <a:pt x="1091" y="190"/>
                  </a:lnTo>
                  <a:lnTo>
                    <a:pt x="1092" y="184"/>
                  </a:lnTo>
                  <a:lnTo>
                    <a:pt x="1093" y="172"/>
                  </a:lnTo>
                  <a:lnTo>
                    <a:pt x="1092" y="159"/>
                  </a:lnTo>
                  <a:lnTo>
                    <a:pt x="1091" y="147"/>
                  </a:lnTo>
                  <a:lnTo>
                    <a:pt x="1091" y="147"/>
                  </a:lnTo>
                  <a:lnTo>
                    <a:pt x="1090" y="133"/>
                  </a:lnTo>
                  <a:lnTo>
                    <a:pt x="1090" y="133"/>
                  </a:lnTo>
                  <a:lnTo>
                    <a:pt x="1089" y="123"/>
                  </a:lnTo>
                  <a:lnTo>
                    <a:pt x="1087" y="113"/>
                  </a:lnTo>
                  <a:lnTo>
                    <a:pt x="1084" y="102"/>
                  </a:lnTo>
                  <a:lnTo>
                    <a:pt x="1079" y="93"/>
                  </a:lnTo>
                  <a:lnTo>
                    <a:pt x="1073" y="85"/>
                  </a:lnTo>
                  <a:lnTo>
                    <a:pt x="1069" y="80"/>
                  </a:lnTo>
                  <a:lnTo>
                    <a:pt x="1064" y="77"/>
                  </a:lnTo>
                  <a:lnTo>
                    <a:pt x="1059" y="74"/>
                  </a:lnTo>
                  <a:lnTo>
                    <a:pt x="1053" y="71"/>
                  </a:lnTo>
                  <a:lnTo>
                    <a:pt x="1046" y="69"/>
                  </a:lnTo>
                  <a:lnTo>
                    <a:pt x="1039" y="67"/>
                  </a:lnTo>
                  <a:lnTo>
                    <a:pt x="1039" y="67"/>
                  </a:lnTo>
                  <a:lnTo>
                    <a:pt x="1022" y="64"/>
                  </a:lnTo>
                  <a:lnTo>
                    <a:pt x="1002" y="62"/>
                  </a:lnTo>
                  <a:lnTo>
                    <a:pt x="981" y="61"/>
                  </a:lnTo>
                  <a:lnTo>
                    <a:pt x="959" y="60"/>
                  </a:lnTo>
                  <a:lnTo>
                    <a:pt x="959" y="60"/>
                  </a:lnTo>
                  <a:lnTo>
                    <a:pt x="914" y="61"/>
                  </a:lnTo>
                  <a:lnTo>
                    <a:pt x="914" y="61"/>
                  </a:lnTo>
                  <a:lnTo>
                    <a:pt x="872" y="62"/>
                  </a:lnTo>
                  <a:lnTo>
                    <a:pt x="872" y="62"/>
                  </a:lnTo>
                  <a:lnTo>
                    <a:pt x="829" y="62"/>
                  </a:lnTo>
                  <a:lnTo>
                    <a:pt x="829" y="62"/>
                  </a:lnTo>
                  <a:lnTo>
                    <a:pt x="786" y="62"/>
                  </a:lnTo>
                  <a:lnTo>
                    <a:pt x="786" y="62"/>
                  </a:lnTo>
                  <a:lnTo>
                    <a:pt x="741" y="62"/>
                  </a:lnTo>
                  <a:lnTo>
                    <a:pt x="701" y="63"/>
                  </a:lnTo>
                  <a:lnTo>
                    <a:pt x="701" y="63"/>
                  </a:lnTo>
                  <a:lnTo>
                    <a:pt x="689" y="63"/>
                  </a:lnTo>
                  <a:lnTo>
                    <a:pt x="689" y="63"/>
                  </a:lnTo>
                  <a:lnTo>
                    <a:pt x="656" y="62"/>
                  </a:lnTo>
                  <a:lnTo>
                    <a:pt x="623" y="60"/>
                  </a:lnTo>
                  <a:lnTo>
                    <a:pt x="623" y="60"/>
                  </a:lnTo>
                  <a:lnTo>
                    <a:pt x="595" y="57"/>
                  </a:lnTo>
                  <a:lnTo>
                    <a:pt x="566" y="56"/>
                  </a:lnTo>
                  <a:lnTo>
                    <a:pt x="566" y="56"/>
                  </a:lnTo>
                  <a:lnTo>
                    <a:pt x="500" y="55"/>
                  </a:lnTo>
                  <a:lnTo>
                    <a:pt x="435" y="55"/>
                  </a:lnTo>
                  <a:lnTo>
                    <a:pt x="435" y="55"/>
                  </a:lnTo>
                  <a:lnTo>
                    <a:pt x="362" y="54"/>
                  </a:lnTo>
                  <a:lnTo>
                    <a:pt x="289" y="53"/>
                  </a:lnTo>
                  <a:lnTo>
                    <a:pt x="289" y="53"/>
                  </a:lnTo>
                  <a:lnTo>
                    <a:pt x="259" y="51"/>
                  </a:lnTo>
                  <a:lnTo>
                    <a:pt x="230" y="50"/>
                  </a:lnTo>
                  <a:lnTo>
                    <a:pt x="230" y="50"/>
                  </a:lnTo>
                  <a:lnTo>
                    <a:pt x="192" y="47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43" y="46"/>
                  </a:lnTo>
                  <a:lnTo>
                    <a:pt x="131" y="47"/>
                  </a:lnTo>
                  <a:lnTo>
                    <a:pt x="120" y="50"/>
                  </a:lnTo>
                  <a:lnTo>
                    <a:pt x="108" y="53"/>
                  </a:lnTo>
                  <a:lnTo>
                    <a:pt x="98" y="57"/>
                  </a:lnTo>
                  <a:lnTo>
                    <a:pt x="89" y="64"/>
                  </a:lnTo>
                  <a:lnTo>
                    <a:pt x="85" y="68"/>
                  </a:lnTo>
                  <a:lnTo>
                    <a:pt x="81" y="73"/>
                  </a:lnTo>
                  <a:lnTo>
                    <a:pt x="76" y="78"/>
                  </a:lnTo>
                  <a:lnTo>
                    <a:pt x="73" y="84"/>
                  </a:lnTo>
                  <a:lnTo>
                    <a:pt x="73" y="84"/>
                  </a:lnTo>
                  <a:lnTo>
                    <a:pt x="70" y="94"/>
                  </a:lnTo>
                  <a:lnTo>
                    <a:pt x="65" y="110"/>
                  </a:lnTo>
                  <a:lnTo>
                    <a:pt x="62" y="126"/>
                  </a:lnTo>
                  <a:lnTo>
                    <a:pt x="62" y="133"/>
                  </a:lnTo>
                  <a:lnTo>
                    <a:pt x="63" y="137"/>
                  </a:lnTo>
                  <a:lnTo>
                    <a:pt x="63" y="137"/>
                  </a:lnTo>
                  <a:lnTo>
                    <a:pt x="64" y="141"/>
                  </a:lnTo>
                  <a:lnTo>
                    <a:pt x="64" y="146"/>
                  </a:lnTo>
                  <a:lnTo>
                    <a:pt x="64" y="152"/>
                  </a:lnTo>
                  <a:lnTo>
                    <a:pt x="63" y="157"/>
                  </a:lnTo>
                  <a:lnTo>
                    <a:pt x="60" y="161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8" y="189"/>
                  </a:lnTo>
                  <a:lnTo>
                    <a:pt x="55" y="213"/>
                  </a:lnTo>
                  <a:lnTo>
                    <a:pt x="55" y="213"/>
                  </a:lnTo>
                  <a:lnTo>
                    <a:pt x="52" y="239"/>
                  </a:lnTo>
                  <a:lnTo>
                    <a:pt x="50" y="264"/>
                  </a:lnTo>
                  <a:lnTo>
                    <a:pt x="50" y="264"/>
                  </a:lnTo>
                  <a:lnTo>
                    <a:pt x="50" y="295"/>
                  </a:lnTo>
                  <a:lnTo>
                    <a:pt x="50" y="325"/>
                  </a:lnTo>
                  <a:lnTo>
                    <a:pt x="51" y="385"/>
                  </a:lnTo>
                  <a:lnTo>
                    <a:pt x="51" y="385"/>
                  </a:lnTo>
                  <a:lnTo>
                    <a:pt x="51" y="414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8" y="478"/>
                  </a:lnTo>
                  <a:lnTo>
                    <a:pt x="48" y="496"/>
                  </a:lnTo>
                  <a:lnTo>
                    <a:pt x="49" y="513"/>
                  </a:lnTo>
                  <a:lnTo>
                    <a:pt x="49" y="513"/>
                  </a:lnTo>
                  <a:lnTo>
                    <a:pt x="50" y="543"/>
                  </a:lnTo>
                  <a:lnTo>
                    <a:pt x="51" y="572"/>
                  </a:lnTo>
                  <a:lnTo>
                    <a:pt x="51" y="631"/>
                  </a:lnTo>
                  <a:lnTo>
                    <a:pt x="51" y="631"/>
                  </a:lnTo>
                  <a:lnTo>
                    <a:pt x="51" y="674"/>
                  </a:lnTo>
                  <a:lnTo>
                    <a:pt x="51" y="674"/>
                  </a:lnTo>
                  <a:lnTo>
                    <a:pt x="50" y="707"/>
                  </a:lnTo>
                  <a:lnTo>
                    <a:pt x="49" y="741"/>
                  </a:lnTo>
                  <a:lnTo>
                    <a:pt x="49" y="741"/>
                  </a:lnTo>
                  <a:lnTo>
                    <a:pt x="48" y="774"/>
                  </a:lnTo>
                  <a:lnTo>
                    <a:pt x="47" y="807"/>
                  </a:lnTo>
                  <a:lnTo>
                    <a:pt x="47" y="807"/>
                  </a:lnTo>
                  <a:lnTo>
                    <a:pt x="47" y="822"/>
                  </a:lnTo>
                  <a:lnTo>
                    <a:pt x="47" y="822"/>
                  </a:lnTo>
                  <a:lnTo>
                    <a:pt x="45" y="839"/>
                  </a:lnTo>
                  <a:lnTo>
                    <a:pt x="47" y="845"/>
                  </a:lnTo>
                  <a:lnTo>
                    <a:pt x="49" y="851"/>
                  </a:lnTo>
                  <a:lnTo>
                    <a:pt x="49" y="851"/>
                  </a:lnTo>
                  <a:lnTo>
                    <a:pt x="52" y="857"/>
                  </a:lnTo>
                  <a:lnTo>
                    <a:pt x="54" y="862"/>
                  </a:lnTo>
                  <a:lnTo>
                    <a:pt x="56" y="869"/>
                  </a:lnTo>
                  <a:lnTo>
                    <a:pt x="56" y="874"/>
                  </a:lnTo>
                  <a:lnTo>
                    <a:pt x="56" y="874"/>
                  </a:lnTo>
                  <a:lnTo>
                    <a:pt x="57" y="880"/>
                  </a:lnTo>
                  <a:lnTo>
                    <a:pt x="59" y="886"/>
                  </a:lnTo>
                  <a:lnTo>
                    <a:pt x="62" y="891"/>
                  </a:lnTo>
                  <a:lnTo>
                    <a:pt x="66" y="897"/>
                  </a:lnTo>
                  <a:lnTo>
                    <a:pt x="71" y="902"/>
                  </a:lnTo>
                  <a:lnTo>
                    <a:pt x="76" y="907"/>
                  </a:lnTo>
                  <a:lnTo>
                    <a:pt x="88" y="915"/>
                  </a:lnTo>
                  <a:lnTo>
                    <a:pt x="101" y="921"/>
                  </a:lnTo>
                  <a:lnTo>
                    <a:pt x="114" y="926"/>
                  </a:lnTo>
                  <a:lnTo>
                    <a:pt x="126" y="930"/>
                  </a:lnTo>
                  <a:lnTo>
                    <a:pt x="135" y="931"/>
                  </a:lnTo>
                  <a:lnTo>
                    <a:pt x="135" y="931"/>
                  </a:lnTo>
                  <a:lnTo>
                    <a:pt x="142" y="931"/>
                  </a:lnTo>
                  <a:lnTo>
                    <a:pt x="142" y="931"/>
                  </a:lnTo>
                  <a:lnTo>
                    <a:pt x="166" y="931"/>
                  </a:lnTo>
                  <a:lnTo>
                    <a:pt x="166" y="931"/>
                  </a:lnTo>
                  <a:lnTo>
                    <a:pt x="190" y="930"/>
                  </a:lnTo>
                  <a:lnTo>
                    <a:pt x="190" y="930"/>
                  </a:lnTo>
                  <a:lnTo>
                    <a:pt x="201" y="930"/>
                  </a:lnTo>
                  <a:lnTo>
                    <a:pt x="201" y="930"/>
                  </a:lnTo>
                  <a:lnTo>
                    <a:pt x="227" y="931"/>
                  </a:lnTo>
                  <a:lnTo>
                    <a:pt x="227" y="931"/>
                  </a:lnTo>
                  <a:lnTo>
                    <a:pt x="253" y="933"/>
                  </a:lnTo>
                  <a:lnTo>
                    <a:pt x="280" y="933"/>
                  </a:lnTo>
                  <a:lnTo>
                    <a:pt x="280" y="933"/>
                  </a:lnTo>
                  <a:lnTo>
                    <a:pt x="285" y="934"/>
                  </a:lnTo>
                  <a:lnTo>
                    <a:pt x="290" y="935"/>
                  </a:lnTo>
                  <a:lnTo>
                    <a:pt x="293" y="937"/>
                  </a:lnTo>
                  <a:lnTo>
                    <a:pt x="296" y="940"/>
                  </a:lnTo>
                  <a:lnTo>
                    <a:pt x="300" y="943"/>
                  </a:lnTo>
                  <a:lnTo>
                    <a:pt x="301" y="947"/>
                  </a:lnTo>
                  <a:lnTo>
                    <a:pt x="302" y="951"/>
                  </a:lnTo>
                  <a:lnTo>
                    <a:pt x="302" y="955"/>
                  </a:lnTo>
                  <a:lnTo>
                    <a:pt x="302" y="955"/>
                  </a:lnTo>
                  <a:lnTo>
                    <a:pt x="302" y="960"/>
                  </a:lnTo>
                  <a:lnTo>
                    <a:pt x="301" y="964"/>
                  </a:lnTo>
                  <a:lnTo>
                    <a:pt x="300" y="968"/>
                  </a:lnTo>
                  <a:lnTo>
                    <a:pt x="296" y="971"/>
                  </a:lnTo>
                  <a:lnTo>
                    <a:pt x="293" y="974"/>
                  </a:lnTo>
                  <a:lnTo>
                    <a:pt x="290" y="976"/>
                  </a:lnTo>
                  <a:lnTo>
                    <a:pt x="285" y="978"/>
                  </a:lnTo>
                  <a:lnTo>
                    <a:pt x="280" y="978"/>
                  </a:lnTo>
                  <a:lnTo>
                    <a:pt x="280" y="97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6" name="组合 965"/>
          <p:cNvGrpSpPr/>
          <p:nvPr/>
        </p:nvGrpSpPr>
        <p:grpSpPr>
          <a:xfrm>
            <a:off x="3607281" y="5154137"/>
            <a:ext cx="867833" cy="861484"/>
            <a:chOff x="3273426" y="4157663"/>
            <a:chExt cx="650875" cy="646113"/>
          </a:xfrm>
          <a:solidFill>
            <a:srgbClr val="1043AB"/>
          </a:solidFill>
        </p:grpSpPr>
        <p:sp>
          <p:nvSpPr>
            <p:cNvPr id="17035" name="Freeform 651"/>
            <p:cNvSpPr/>
            <p:nvPr/>
          </p:nvSpPr>
          <p:spPr bwMode="auto">
            <a:xfrm>
              <a:off x="3290888" y="4206875"/>
              <a:ext cx="38100" cy="47625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2"/>
                </a:cxn>
                <a:cxn ang="0">
                  <a:pos x="33" y="43"/>
                </a:cxn>
                <a:cxn ang="0">
                  <a:pos x="17" y="63"/>
                </a:cxn>
                <a:cxn ang="0">
                  <a:pos x="1" y="81"/>
                </a:cxn>
                <a:cxn ang="0">
                  <a:pos x="1" y="81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3" y="89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25" y="69"/>
                </a:cxn>
                <a:cxn ang="0">
                  <a:pos x="41" y="49"/>
                </a:cxn>
                <a:cxn ang="0">
                  <a:pos x="56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1" h="89">
                  <a:moveTo>
                    <a:pt x="62" y="2"/>
                  </a:moveTo>
                  <a:lnTo>
                    <a:pt x="62" y="2"/>
                  </a:lnTo>
                  <a:lnTo>
                    <a:pt x="47" y="22"/>
                  </a:lnTo>
                  <a:lnTo>
                    <a:pt x="33" y="43"/>
                  </a:lnTo>
                  <a:lnTo>
                    <a:pt x="17" y="63"/>
                  </a:lnTo>
                  <a:lnTo>
                    <a:pt x="1" y="81"/>
                  </a:lnTo>
                  <a:lnTo>
                    <a:pt x="1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3" y="89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25" y="69"/>
                  </a:lnTo>
                  <a:lnTo>
                    <a:pt x="41" y="49"/>
                  </a:lnTo>
                  <a:lnTo>
                    <a:pt x="56" y="27"/>
                  </a:lnTo>
                  <a:lnTo>
                    <a:pt x="70" y="7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6" name="Freeform 652"/>
            <p:cNvSpPr/>
            <p:nvPr/>
          </p:nvSpPr>
          <p:spPr bwMode="auto">
            <a:xfrm>
              <a:off x="3294063" y="4227513"/>
              <a:ext cx="53975" cy="71438"/>
            </a:xfrm>
            <a:custGeom>
              <a:avLst/>
              <a:gdLst/>
              <a:ahLst/>
              <a:cxnLst>
                <a:cxn ang="0">
                  <a:pos x="96" y="2"/>
                </a:cxn>
                <a:cxn ang="0">
                  <a:pos x="96" y="2"/>
                </a:cxn>
                <a:cxn ang="0">
                  <a:pos x="86" y="16"/>
                </a:cxn>
                <a:cxn ang="0">
                  <a:pos x="75" y="32"/>
                </a:cxn>
                <a:cxn ang="0">
                  <a:pos x="65" y="46"/>
                </a:cxn>
                <a:cxn ang="0">
                  <a:pos x="56" y="62"/>
                </a:cxn>
                <a:cxn ang="0">
                  <a:pos x="56" y="62"/>
                </a:cxn>
                <a:cxn ang="0">
                  <a:pos x="44" y="80"/>
                </a:cxn>
                <a:cxn ang="0">
                  <a:pos x="31" y="97"/>
                </a:cxn>
                <a:cxn ang="0">
                  <a:pos x="17" y="113"/>
                </a:cxn>
                <a:cxn ang="0">
                  <a:pos x="2" y="129"/>
                </a:cxn>
                <a:cxn ang="0">
                  <a:pos x="2" y="129"/>
                </a:cxn>
                <a:cxn ang="0">
                  <a:pos x="1" y="131"/>
                </a:cxn>
                <a:cxn ang="0">
                  <a:pos x="0" y="132"/>
                </a:cxn>
                <a:cxn ang="0">
                  <a:pos x="1" y="134"/>
                </a:cxn>
                <a:cxn ang="0">
                  <a:pos x="2" y="135"/>
                </a:cxn>
                <a:cxn ang="0">
                  <a:pos x="3" y="136"/>
                </a:cxn>
                <a:cxn ang="0">
                  <a:pos x="5" y="137"/>
                </a:cxn>
                <a:cxn ang="0">
                  <a:pos x="7" y="136"/>
                </a:cxn>
                <a:cxn ang="0">
                  <a:pos x="8" y="135"/>
                </a:cxn>
                <a:cxn ang="0">
                  <a:pos x="8" y="135"/>
                </a:cxn>
                <a:cxn ang="0">
                  <a:pos x="23" y="121"/>
                </a:cxn>
                <a:cxn ang="0">
                  <a:pos x="36" y="105"/>
                </a:cxn>
                <a:cxn ang="0">
                  <a:pos x="50" y="90"/>
                </a:cxn>
                <a:cxn ang="0">
                  <a:pos x="61" y="73"/>
                </a:cxn>
                <a:cxn ang="0">
                  <a:pos x="61" y="73"/>
                </a:cxn>
                <a:cxn ang="0">
                  <a:pos x="83" y="40"/>
                </a:cxn>
                <a:cxn ang="0">
                  <a:pos x="94" y="24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4" y="5"/>
                </a:cxn>
                <a:cxn ang="0">
                  <a:pos x="104" y="3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9" y="0"/>
                </a:cxn>
                <a:cxn ang="0">
                  <a:pos x="97" y="0"/>
                </a:cxn>
                <a:cxn ang="0">
                  <a:pos x="96" y="2"/>
                </a:cxn>
                <a:cxn ang="0">
                  <a:pos x="96" y="2"/>
                </a:cxn>
              </a:cxnLst>
              <a:rect l="0" t="0" r="r" b="b"/>
              <a:pathLst>
                <a:path w="104" h="137">
                  <a:moveTo>
                    <a:pt x="96" y="2"/>
                  </a:moveTo>
                  <a:lnTo>
                    <a:pt x="96" y="2"/>
                  </a:lnTo>
                  <a:lnTo>
                    <a:pt x="86" y="16"/>
                  </a:lnTo>
                  <a:lnTo>
                    <a:pt x="75" y="32"/>
                  </a:lnTo>
                  <a:lnTo>
                    <a:pt x="65" y="46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44" y="80"/>
                  </a:lnTo>
                  <a:lnTo>
                    <a:pt x="31" y="97"/>
                  </a:lnTo>
                  <a:lnTo>
                    <a:pt x="17" y="113"/>
                  </a:lnTo>
                  <a:lnTo>
                    <a:pt x="2" y="129"/>
                  </a:lnTo>
                  <a:lnTo>
                    <a:pt x="2" y="129"/>
                  </a:lnTo>
                  <a:lnTo>
                    <a:pt x="1" y="131"/>
                  </a:lnTo>
                  <a:lnTo>
                    <a:pt x="0" y="132"/>
                  </a:lnTo>
                  <a:lnTo>
                    <a:pt x="1" y="134"/>
                  </a:lnTo>
                  <a:lnTo>
                    <a:pt x="2" y="135"/>
                  </a:lnTo>
                  <a:lnTo>
                    <a:pt x="3" y="136"/>
                  </a:lnTo>
                  <a:lnTo>
                    <a:pt x="5" y="137"/>
                  </a:lnTo>
                  <a:lnTo>
                    <a:pt x="7" y="136"/>
                  </a:lnTo>
                  <a:lnTo>
                    <a:pt x="8" y="135"/>
                  </a:lnTo>
                  <a:lnTo>
                    <a:pt x="8" y="135"/>
                  </a:lnTo>
                  <a:lnTo>
                    <a:pt x="23" y="121"/>
                  </a:lnTo>
                  <a:lnTo>
                    <a:pt x="36" y="105"/>
                  </a:lnTo>
                  <a:lnTo>
                    <a:pt x="50" y="90"/>
                  </a:lnTo>
                  <a:lnTo>
                    <a:pt x="61" y="73"/>
                  </a:lnTo>
                  <a:lnTo>
                    <a:pt x="61" y="73"/>
                  </a:lnTo>
                  <a:lnTo>
                    <a:pt x="83" y="40"/>
                  </a:lnTo>
                  <a:lnTo>
                    <a:pt x="94" y="24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5"/>
                  </a:lnTo>
                  <a:lnTo>
                    <a:pt x="104" y="3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9" y="0"/>
                  </a:lnTo>
                  <a:lnTo>
                    <a:pt x="97" y="0"/>
                  </a:lnTo>
                  <a:lnTo>
                    <a:pt x="96" y="2"/>
                  </a:lnTo>
                  <a:lnTo>
                    <a:pt x="9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7" name="Freeform 653"/>
            <p:cNvSpPr/>
            <p:nvPr/>
          </p:nvSpPr>
          <p:spPr bwMode="auto">
            <a:xfrm>
              <a:off x="3298826" y="4275138"/>
              <a:ext cx="39688" cy="58738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66" y="4"/>
                </a:cxn>
                <a:cxn ang="0">
                  <a:pos x="64" y="11"/>
                </a:cxn>
                <a:cxn ang="0">
                  <a:pos x="61" y="16"/>
                </a:cxn>
                <a:cxn ang="0">
                  <a:pos x="58" y="21"/>
                </a:cxn>
                <a:cxn ang="0">
                  <a:pos x="53" y="26"/>
                </a:cxn>
                <a:cxn ang="0">
                  <a:pos x="45" y="35"/>
                </a:cxn>
                <a:cxn ang="0">
                  <a:pos x="41" y="40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4" y="53"/>
                </a:cxn>
                <a:cxn ang="0">
                  <a:pos x="30" y="62"/>
                </a:cxn>
                <a:cxn ang="0">
                  <a:pos x="20" y="76"/>
                </a:cxn>
                <a:cxn ang="0">
                  <a:pos x="10" y="91"/>
                </a:cxn>
                <a:cxn ang="0">
                  <a:pos x="4" y="98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6" y="113"/>
                </a:cxn>
                <a:cxn ang="0">
                  <a:pos x="12" y="111"/>
                </a:cxn>
                <a:cxn ang="0">
                  <a:pos x="18" y="107"/>
                </a:cxn>
                <a:cxn ang="0">
                  <a:pos x="18" y="107"/>
                </a:cxn>
                <a:cxn ang="0">
                  <a:pos x="19" y="105"/>
                </a:cxn>
                <a:cxn ang="0">
                  <a:pos x="19" y="103"/>
                </a:cxn>
                <a:cxn ang="0">
                  <a:pos x="18" y="101"/>
                </a:cxn>
                <a:cxn ang="0">
                  <a:pos x="16" y="100"/>
                </a:cxn>
                <a:cxn ang="0">
                  <a:pos x="16" y="100"/>
                </a:cxn>
                <a:cxn ang="0">
                  <a:pos x="31" y="78"/>
                </a:cxn>
                <a:cxn ang="0">
                  <a:pos x="31" y="78"/>
                </a:cxn>
                <a:cxn ang="0">
                  <a:pos x="35" y="71"/>
                </a:cxn>
                <a:cxn ang="0">
                  <a:pos x="40" y="62"/>
                </a:cxn>
                <a:cxn ang="0">
                  <a:pos x="44" y="54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58" y="38"/>
                </a:cxn>
                <a:cxn ang="0">
                  <a:pos x="66" y="28"/>
                </a:cxn>
                <a:cxn ang="0">
                  <a:pos x="70" y="22"/>
                </a:cxn>
                <a:cxn ang="0">
                  <a:pos x="73" y="16"/>
                </a:cxn>
                <a:cxn ang="0">
                  <a:pos x="75" y="11"/>
                </a:cxn>
                <a:cxn ang="0">
                  <a:pos x="76" y="4"/>
                </a:cxn>
                <a:cxn ang="0">
                  <a:pos x="76" y="4"/>
                </a:cxn>
                <a:cxn ang="0">
                  <a:pos x="76" y="2"/>
                </a:cxn>
                <a:cxn ang="0">
                  <a:pos x="75" y="1"/>
                </a:cxn>
                <a:cxn ang="0">
                  <a:pos x="74" y="0"/>
                </a:cxn>
                <a:cxn ang="0">
                  <a:pos x="72" y="0"/>
                </a:cxn>
                <a:cxn ang="0">
                  <a:pos x="69" y="1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4"/>
                </a:cxn>
              </a:cxnLst>
              <a:rect l="0" t="0" r="r" b="b"/>
              <a:pathLst>
                <a:path w="76" h="113">
                  <a:moveTo>
                    <a:pt x="66" y="4"/>
                  </a:moveTo>
                  <a:lnTo>
                    <a:pt x="66" y="4"/>
                  </a:lnTo>
                  <a:lnTo>
                    <a:pt x="64" y="11"/>
                  </a:lnTo>
                  <a:lnTo>
                    <a:pt x="61" y="16"/>
                  </a:lnTo>
                  <a:lnTo>
                    <a:pt x="58" y="21"/>
                  </a:lnTo>
                  <a:lnTo>
                    <a:pt x="53" y="26"/>
                  </a:lnTo>
                  <a:lnTo>
                    <a:pt x="45" y="35"/>
                  </a:lnTo>
                  <a:lnTo>
                    <a:pt x="41" y="40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4" y="53"/>
                  </a:lnTo>
                  <a:lnTo>
                    <a:pt x="30" y="62"/>
                  </a:lnTo>
                  <a:lnTo>
                    <a:pt x="20" y="76"/>
                  </a:lnTo>
                  <a:lnTo>
                    <a:pt x="10" y="91"/>
                  </a:lnTo>
                  <a:lnTo>
                    <a:pt x="4" y="98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6" y="113"/>
                  </a:lnTo>
                  <a:lnTo>
                    <a:pt x="12" y="111"/>
                  </a:lnTo>
                  <a:lnTo>
                    <a:pt x="18" y="107"/>
                  </a:lnTo>
                  <a:lnTo>
                    <a:pt x="18" y="107"/>
                  </a:lnTo>
                  <a:lnTo>
                    <a:pt x="19" y="105"/>
                  </a:lnTo>
                  <a:lnTo>
                    <a:pt x="19" y="103"/>
                  </a:lnTo>
                  <a:lnTo>
                    <a:pt x="18" y="101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5" y="71"/>
                  </a:lnTo>
                  <a:lnTo>
                    <a:pt x="40" y="62"/>
                  </a:lnTo>
                  <a:lnTo>
                    <a:pt x="44" y="54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58" y="38"/>
                  </a:lnTo>
                  <a:lnTo>
                    <a:pt x="66" y="28"/>
                  </a:lnTo>
                  <a:lnTo>
                    <a:pt x="70" y="22"/>
                  </a:lnTo>
                  <a:lnTo>
                    <a:pt x="73" y="16"/>
                  </a:lnTo>
                  <a:lnTo>
                    <a:pt x="75" y="11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2"/>
                  </a:lnTo>
                  <a:lnTo>
                    <a:pt x="75" y="1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9" y="1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8" name="Freeform 654"/>
            <p:cNvSpPr/>
            <p:nvPr/>
          </p:nvSpPr>
          <p:spPr bwMode="auto">
            <a:xfrm>
              <a:off x="3336926" y="4284663"/>
              <a:ext cx="36513" cy="44450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6" y="20"/>
                </a:cxn>
                <a:cxn ang="0">
                  <a:pos x="32" y="39"/>
                </a:cxn>
                <a:cxn ang="0">
                  <a:pos x="16" y="59"/>
                </a:cxn>
                <a:cxn ang="0">
                  <a:pos x="9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4" y="86"/>
                </a:cxn>
                <a:cxn ang="0">
                  <a:pos x="4" y="86"/>
                </a:cxn>
                <a:cxn ang="0">
                  <a:pos x="8" y="85"/>
                </a:cxn>
                <a:cxn ang="0">
                  <a:pos x="10" y="84"/>
                </a:cxn>
                <a:cxn ang="0">
                  <a:pos x="12" y="82"/>
                </a:cxn>
                <a:cxn ang="0">
                  <a:pos x="13" y="78"/>
                </a:cxn>
                <a:cxn ang="0">
                  <a:pos x="13" y="78"/>
                </a:cxn>
                <a:cxn ang="0">
                  <a:pos x="28" y="61"/>
                </a:cxn>
                <a:cxn ang="0">
                  <a:pos x="41" y="43"/>
                </a:cxn>
                <a:cxn ang="0">
                  <a:pos x="54" y="25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6"/>
                </a:cxn>
                <a:cxn ang="0">
                  <a:pos x="70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0" h="86">
                  <a:moveTo>
                    <a:pt x="62" y="2"/>
                  </a:moveTo>
                  <a:lnTo>
                    <a:pt x="62" y="2"/>
                  </a:lnTo>
                  <a:lnTo>
                    <a:pt x="46" y="20"/>
                  </a:lnTo>
                  <a:lnTo>
                    <a:pt x="32" y="39"/>
                  </a:lnTo>
                  <a:lnTo>
                    <a:pt x="16" y="59"/>
                  </a:lnTo>
                  <a:lnTo>
                    <a:pt x="9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8" y="85"/>
                  </a:lnTo>
                  <a:lnTo>
                    <a:pt x="10" y="84"/>
                  </a:lnTo>
                  <a:lnTo>
                    <a:pt x="12" y="82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28" y="61"/>
                  </a:lnTo>
                  <a:lnTo>
                    <a:pt x="41" y="43"/>
                  </a:lnTo>
                  <a:lnTo>
                    <a:pt x="54" y="2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6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39" name="Freeform 655"/>
            <p:cNvSpPr/>
            <p:nvPr/>
          </p:nvSpPr>
          <p:spPr bwMode="auto">
            <a:xfrm>
              <a:off x="3384551" y="4279900"/>
              <a:ext cx="39688" cy="44450"/>
            </a:xfrm>
            <a:custGeom>
              <a:avLst/>
              <a:gdLst/>
              <a:ahLst/>
              <a:cxnLst>
                <a:cxn ang="0">
                  <a:pos x="67" y="2"/>
                </a:cxn>
                <a:cxn ang="0">
                  <a:pos x="67" y="2"/>
                </a:cxn>
                <a:cxn ang="0">
                  <a:pos x="63" y="8"/>
                </a:cxn>
                <a:cxn ang="0">
                  <a:pos x="60" y="13"/>
                </a:cxn>
                <a:cxn ang="0">
                  <a:pos x="51" y="24"/>
                </a:cxn>
                <a:cxn ang="0">
                  <a:pos x="41" y="32"/>
                </a:cxn>
                <a:cxn ang="0">
                  <a:pos x="31" y="41"/>
                </a:cxn>
                <a:cxn ang="0">
                  <a:pos x="31" y="41"/>
                </a:cxn>
                <a:cxn ang="0">
                  <a:pos x="17" y="59"/>
                </a:cxn>
                <a:cxn ang="0">
                  <a:pos x="2" y="76"/>
                </a:cxn>
                <a:cxn ang="0">
                  <a:pos x="2" y="76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5" y="85"/>
                </a:cxn>
                <a:cxn ang="0">
                  <a:pos x="7" y="84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72"/>
                </a:cxn>
                <a:cxn ang="0">
                  <a:pos x="26" y="62"/>
                </a:cxn>
                <a:cxn ang="0">
                  <a:pos x="36" y="51"/>
                </a:cxn>
                <a:cxn ang="0">
                  <a:pos x="46" y="41"/>
                </a:cxn>
                <a:cxn ang="0">
                  <a:pos x="46" y="41"/>
                </a:cxn>
                <a:cxn ang="0">
                  <a:pos x="62" y="25"/>
                </a:cxn>
                <a:cxn ang="0">
                  <a:pos x="70" y="15"/>
                </a:cxn>
                <a:cxn ang="0">
                  <a:pos x="73" y="10"/>
                </a:cxn>
                <a:cxn ang="0">
                  <a:pos x="76" y="5"/>
                </a:cxn>
                <a:cxn ang="0">
                  <a:pos x="76" y="5"/>
                </a:cxn>
                <a:cxn ang="0">
                  <a:pos x="76" y="3"/>
                </a:cxn>
                <a:cxn ang="0">
                  <a:pos x="76" y="1"/>
                </a:cxn>
                <a:cxn ang="0">
                  <a:pos x="75" y="0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8" y="1"/>
                </a:cxn>
                <a:cxn ang="0">
                  <a:pos x="67" y="2"/>
                </a:cxn>
                <a:cxn ang="0">
                  <a:pos x="67" y="2"/>
                </a:cxn>
              </a:cxnLst>
              <a:rect l="0" t="0" r="r" b="b"/>
              <a:pathLst>
                <a:path w="76" h="85">
                  <a:moveTo>
                    <a:pt x="67" y="2"/>
                  </a:moveTo>
                  <a:lnTo>
                    <a:pt x="67" y="2"/>
                  </a:lnTo>
                  <a:lnTo>
                    <a:pt x="63" y="8"/>
                  </a:lnTo>
                  <a:lnTo>
                    <a:pt x="60" y="13"/>
                  </a:lnTo>
                  <a:lnTo>
                    <a:pt x="51" y="24"/>
                  </a:lnTo>
                  <a:lnTo>
                    <a:pt x="41" y="32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17" y="59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5" y="85"/>
                  </a:lnTo>
                  <a:lnTo>
                    <a:pt x="7" y="84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72"/>
                  </a:lnTo>
                  <a:lnTo>
                    <a:pt x="26" y="62"/>
                  </a:lnTo>
                  <a:lnTo>
                    <a:pt x="36" y="51"/>
                  </a:lnTo>
                  <a:lnTo>
                    <a:pt x="46" y="41"/>
                  </a:lnTo>
                  <a:lnTo>
                    <a:pt x="46" y="41"/>
                  </a:lnTo>
                  <a:lnTo>
                    <a:pt x="62" y="25"/>
                  </a:lnTo>
                  <a:lnTo>
                    <a:pt x="70" y="15"/>
                  </a:lnTo>
                  <a:lnTo>
                    <a:pt x="73" y="10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6" y="1"/>
                  </a:lnTo>
                  <a:lnTo>
                    <a:pt x="75" y="0"/>
                  </a:lnTo>
                  <a:lnTo>
                    <a:pt x="73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0" name="Freeform 656"/>
            <p:cNvSpPr/>
            <p:nvPr/>
          </p:nvSpPr>
          <p:spPr bwMode="auto">
            <a:xfrm>
              <a:off x="3444876" y="428466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4" y="11"/>
                </a:cxn>
                <a:cxn ang="0">
                  <a:pos x="29" y="17"/>
                </a:cxn>
                <a:cxn ang="0">
                  <a:pos x="18" y="31"/>
                </a:cxn>
                <a:cxn ang="0">
                  <a:pos x="12" y="37"/>
                </a:cxn>
                <a:cxn ang="0">
                  <a:pos x="7" y="45"/>
                </a:cxn>
                <a:cxn ang="0">
                  <a:pos x="3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2" y="56"/>
                </a:cxn>
                <a:cxn ang="0">
                  <a:pos x="17" y="48"/>
                </a:cxn>
                <a:cxn ang="0">
                  <a:pos x="21" y="42"/>
                </a:cxn>
                <a:cxn ang="0">
                  <a:pos x="26" y="34"/>
                </a:cxn>
                <a:cxn ang="0">
                  <a:pos x="37" y="22"/>
                </a:cxn>
                <a:cxn ang="0">
                  <a:pos x="42" y="15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6">
                  <a:moveTo>
                    <a:pt x="38" y="2"/>
                  </a:moveTo>
                  <a:lnTo>
                    <a:pt x="38" y="2"/>
                  </a:lnTo>
                  <a:lnTo>
                    <a:pt x="34" y="11"/>
                  </a:lnTo>
                  <a:lnTo>
                    <a:pt x="29" y="17"/>
                  </a:lnTo>
                  <a:lnTo>
                    <a:pt x="18" y="31"/>
                  </a:lnTo>
                  <a:lnTo>
                    <a:pt x="12" y="37"/>
                  </a:lnTo>
                  <a:lnTo>
                    <a:pt x="7" y="45"/>
                  </a:lnTo>
                  <a:lnTo>
                    <a:pt x="3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2" y="56"/>
                  </a:lnTo>
                  <a:lnTo>
                    <a:pt x="17" y="48"/>
                  </a:lnTo>
                  <a:lnTo>
                    <a:pt x="21" y="42"/>
                  </a:lnTo>
                  <a:lnTo>
                    <a:pt x="26" y="34"/>
                  </a:lnTo>
                  <a:lnTo>
                    <a:pt x="37" y="22"/>
                  </a:lnTo>
                  <a:lnTo>
                    <a:pt x="42" y="15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1" name="Freeform 657"/>
            <p:cNvSpPr/>
            <p:nvPr/>
          </p:nvSpPr>
          <p:spPr bwMode="auto">
            <a:xfrm>
              <a:off x="3479801" y="4284663"/>
              <a:ext cx="26988" cy="34925"/>
            </a:xfrm>
            <a:custGeom>
              <a:avLst/>
              <a:gdLst/>
              <a:ahLst/>
              <a:cxnLst>
                <a:cxn ang="0">
                  <a:pos x="43" y="3"/>
                </a:cxn>
                <a:cxn ang="0">
                  <a:pos x="43" y="3"/>
                </a:cxn>
                <a:cxn ang="0">
                  <a:pos x="42" y="6"/>
                </a:cxn>
                <a:cxn ang="0">
                  <a:pos x="38" y="10"/>
                </a:cxn>
                <a:cxn ang="0">
                  <a:pos x="33" y="16"/>
                </a:cxn>
                <a:cxn ang="0">
                  <a:pos x="20" y="25"/>
                </a:cxn>
                <a:cxn ang="0">
                  <a:pos x="20" y="25"/>
                </a:cxn>
                <a:cxn ang="0">
                  <a:pos x="17" y="29"/>
                </a:cxn>
                <a:cxn ang="0">
                  <a:pos x="14" y="32"/>
                </a:cxn>
                <a:cxn ang="0">
                  <a:pos x="8" y="41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3" y="65"/>
                </a:cxn>
                <a:cxn ang="0">
                  <a:pos x="4" y="65"/>
                </a:cxn>
                <a:cxn ang="0">
                  <a:pos x="6" y="65"/>
                </a:cxn>
                <a:cxn ang="0">
                  <a:pos x="7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3" y="37"/>
                </a:cxn>
                <a:cxn ang="0">
                  <a:pos x="26" y="33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40" y="22"/>
                </a:cxn>
                <a:cxn ang="0">
                  <a:pos x="46" y="17"/>
                </a:cxn>
                <a:cxn ang="0">
                  <a:pos x="49" y="12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6" y="0"/>
                </a:cxn>
                <a:cxn ang="0">
                  <a:pos x="45" y="1"/>
                </a:cxn>
                <a:cxn ang="0">
                  <a:pos x="43" y="3"/>
                </a:cxn>
                <a:cxn ang="0">
                  <a:pos x="43" y="3"/>
                </a:cxn>
              </a:cxnLst>
              <a:rect l="0" t="0" r="r" b="b"/>
              <a:pathLst>
                <a:path w="53" h="65">
                  <a:moveTo>
                    <a:pt x="43" y="3"/>
                  </a:moveTo>
                  <a:lnTo>
                    <a:pt x="43" y="3"/>
                  </a:lnTo>
                  <a:lnTo>
                    <a:pt x="42" y="6"/>
                  </a:lnTo>
                  <a:lnTo>
                    <a:pt x="38" y="10"/>
                  </a:lnTo>
                  <a:lnTo>
                    <a:pt x="33" y="16"/>
                  </a:lnTo>
                  <a:lnTo>
                    <a:pt x="20" y="25"/>
                  </a:lnTo>
                  <a:lnTo>
                    <a:pt x="20" y="25"/>
                  </a:lnTo>
                  <a:lnTo>
                    <a:pt x="17" y="29"/>
                  </a:lnTo>
                  <a:lnTo>
                    <a:pt x="14" y="32"/>
                  </a:lnTo>
                  <a:lnTo>
                    <a:pt x="8" y="41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6" y="65"/>
                  </a:lnTo>
                  <a:lnTo>
                    <a:pt x="7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3" y="37"/>
                  </a:lnTo>
                  <a:lnTo>
                    <a:pt x="26" y="33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40" y="22"/>
                  </a:lnTo>
                  <a:lnTo>
                    <a:pt x="46" y="17"/>
                  </a:lnTo>
                  <a:lnTo>
                    <a:pt x="49" y="1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2" name="Freeform 658"/>
            <p:cNvSpPr/>
            <p:nvPr/>
          </p:nvSpPr>
          <p:spPr bwMode="auto">
            <a:xfrm>
              <a:off x="3522663" y="4289425"/>
              <a:ext cx="23813" cy="34925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5" y="12"/>
                </a:cxn>
                <a:cxn ang="0">
                  <a:pos x="31" y="19"/>
                </a:cxn>
                <a:cxn ang="0">
                  <a:pos x="27" y="25"/>
                </a:cxn>
                <a:cxn ang="0">
                  <a:pos x="21" y="33"/>
                </a:cxn>
                <a:cxn ang="0">
                  <a:pos x="10" y="45"/>
                </a:cxn>
                <a:cxn ang="0">
                  <a:pos x="5" y="5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3" y="56"/>
                </a:cxn>
                <a:cxn ang="0">
                  <a:pos x="18" y="49"/>
                </a:cxn>
                <a:cxn ang="0">
                  <a:pos x="30" y="36"/>
                </a:cxn>
                <a:cxn ang="0">
                  <a:pos x="35" y="29"/>
                </a:cxn>
                <a:cxn ang="0">
                  <a:pos x="40" y="22"/>
                </a:cxn>
                <a:cxn ang="0">
                  <a:pos x="44" y="14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3" y="1"/>
                </a:cxn>
                <a:cxn ang="0">
                  <a:pos x="42" y="0"/>
                </a:cxn>
                <a:cxn ang="0">
                  <a:pos x="40" y="1"/>
                </a:cxn>
                <a:cxn ang="0">
                  <a:pos x="39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67">
                  <a:moveTo>
                    <a:pt x="38" y="4"/>
                  </a:moveTo>
                  <a:lnTo>
                    <a:pt x="38" y="4"/>
                  </a:lnTo>
                  <a:lnTo>
                    <a:pt x="35" y="12"/>
                  </a:lnTo>
                  <a:lnTo>
                    <a:pt x="31" y="19"/>
                  </a:lnTo>
                  <a:lnTo>
                    <a:pt x="27" y="25"/>
                  </a:lnTo>
                  <a:lnTo>
                    <a:pt x="21" y="33"/>
                  </a:lnTo>
                  <a:lnTo>
                    <a:pt x="10" y="45"/>
                  </a:lnTo>
                  <a:lnTo>
                    <a:pt x="5" y="5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3" y="56"/>
                  </a:lnTo>
                  <a:lnTo>
                    <a:pt x="18" y="49"/>
                  </a:lnTo>
                  <a:lnTo>
                    <a:pt x="30" y="36"/>
                  </a:lnTo>
                  <a:lnTo>
                    <a:pt x="35" y="29"/>
                  </a:lnTo>
                  <a:lnTo>
                    <a:pt x="40" y="22"/>
                  </a:lnTo>
                  <a:lnTo>
                    <a:pt x="44" y="14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1"/>
                  </a:lnTo>
                  <a:lnTo>
                    <a:pt x="39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3" name="Freeform 659"/>
            <p:cNvSpPr/>
            <p:nvPr/>
          </p:nvSpPr>
          <p:spPr bwMode="auto">
            <a:xfrm>
              <a:off x="3554413" y="4284663"/>
              <a:ext cx="42863" cy="39688"/>
            </a:xfrm>
            <a:custGeom>
              <a:avLst/>
              <a:gdLst/>
              <a:ahLst/>
              <a:cxnLst>
                <a:cxn ang="0">
                  <a:pos x="72" y="2"/>
                </a:cxn>
                <a:cxn ang="0">
                  <a:pos x="72" y="2"/>
                </a:cxn>
                <a:cxn ang="0">
                  <a:pos x="39" y="32"/>
                </a:cxn>
                <a:cxn ang="0">
                  <a:pos x="6" y="63"/>
                </a:cxn>
                <a:cxn ang="0">
                  <a:pos x="6" y="63"/>
                </a:cxn>
                <a:cxn ang="0">
                  <a:pos x="5" y="64"/>
                </a:cxn>
                <a:cxn ang="0">
                  <a:pos x="5" y="64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4" y="77"/>
                </a:cxn>
                <a:cxn ang="0">
                  <a:pos x="4" y="77"/>
                </a:cxn>
                <a:cxn ang="0">
                  <a:pos x="8" y="76"/>
                </a:cxn>
                <a:cxn ang="0">
                  <a:pos x="11" y="75"/>
                </a:cxn>
                <a:cxn ang="0">
                  <a:pos x="12" y="73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46" y="39"/>
                </a:cxn>
                <a:cxn ang="0">
                  <a:pos x="78" y="8"/>
                </a:cxn>
                <a:cxn ang="0">
                  <a:pos x="78" y="8"/>
                </a:cxn>
                <a:cxn ang="0">
                  <a:pos x="80" y="6"/>
                </a:cxn>
                <a:cxn ang="0">
                  <a:pos x="80" y="5"/>
                </a:cxn>
                <a:cxn ang="0">
                  <a:pos x="79" y="3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2"/>
                </a:cxn>
                <a:cxn ang="0">
                  <a:pos x="72" y="2"/>
                </a:cxn>
              </a:cxnLst>
              <a:rect l="0" t="0" r="r" b="b"/>
              <a:pathLst>
                <a:path w="80" h="77">
                  <a:moveTo>
                    <a:pt x="72" y="2"/>
                  </a:moveTo>
                  <a:lnTo>
                    <a:pt x="72" y="2"/>
                  </a:lnTo>
                  <a:lnTo>
                    <a:pt x="39" y="32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5" y="64"/>
                  </a:lnTo>
                  <a:lnTo>
                    <a:pt x="5" y="64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8" y="76"/>
                  </a:lnTo>
                  <a:lnTo>
                    <a:pt x="11" y="75"/>
                  </a:lnTo>
                  <a:lnTo>
                    <a:pt x="12" y="73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46" y="39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80" y="6"/>
                  </a:lnTo>
                  <a:lnTo>
                    <a:pt x="80" y="5"/>
                  </a:lnTo>
                  <a:lnTo>
                    <a:pt x="79" y="3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2"/>
                  </a:lnTo>
                  <a:lnTo>
                    <a:pt x="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4" name="Freeform 660"/>
            <p:cNvSpPr/>
            <p:nvPr/>
          </p:nvSpPr>
          <p:spPr bwMode="auto">
            <a:xfrm>
              <a:off x="3606801" y="4284663"/>
              <a:ext cx="38100" cy="3968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65" y="0"/>
                </a:cxn>
                <a:cxn ang="0">
                  <a:pos x="60" y="3"/>
                </a:cxn>
                <a:cxn ang="0">
                  <a:pos x="55" y="6"/>
                </a:cxn>
                <a:cxn ang="0">
                  <a:pos x="45" y="14"/>
                </a:cxn>
                <a:cxn ang="0">
                  <a:pos x="37" y="22"/>
                </a:cxn>
                <a:cxn ang="0">
                  <a:pos x="31" y="31"/>
                </a:cxn>
                <a:cxn ang="0">
                  <a:pos x="17" y="51"/>
                </a:cxn>
                <a:cxn ang="0">
                  <a:pos x="10" y="60"/>
                </a:cxn>
                <a:cxn ang="0">
                  <a:pos x="1" y="68"/>
                </a:cxn>
                <a:cxn ang="0">
                  <a:pos x="1" y="68"/>
                </a:cxn>
                <a:cxn ang="0">
                  <a:pos x="0" y="70"/>
                </a:cxn>
                <a:cxn ang="0">
                  <a:pos x="0" y="74"/>
                </a:cxn>
                <a:cxn ang="0">
                  <a:pos x="2" y="76"/>
                </a:cxn>
                <a:cxn ang="0">
                  <a:pos x="5" y="77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2" y="76"/>
                </a:cxn>
                <a:cxn ang="0">
                  <a:pos x="13" y="74"/>
                </a:cxn>
                <a:cxn ang="0">
                  <a:pos x="14" y="71"/>
                </a:cxn>
                <a:cxn ang="0">
                  <a:pos x="13" y="69"/>
                </a:cxn>
                <a:cxn ang="0">
                  <a:pos x="13" y="69"/>
                </a:cxn>
                <a:cxn ang="0">
                  <a:pos x="21" y="62"/>
                </a:cxn>
                <a:cxn ang="0">
                  <a:pos x="26" y="53"/>
                </a:cxn>
                <a:cxn ang="0">
                  <a:pos x="38" y="36"/>
                </a:cxn>
                <a:cxn ang="0">
                  <a:pos x="44" y="28"/>
                </a:cxn>
                <a:cxn ang="0">
                  <a:pos x="51" y="21"/>
                </a:cxn>
                <a:cxn ang="0">
                  <a:pos x="59" y="15"/>
                </a:cxn>
                <a:cxn ang="0">
                  <a:pos x="68" y="10"/>
                </a:cxn>
                <a:cxn ang="0">
                  <a:pos x="68" y="10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5" y="0"/>
                </a:cxn>
              </a:cxnLst>
              <a:rect l="0" t="0" r="r" b="b"/>
              <a:pathLst>
                <a:path w="71" h="77">
                  <a:moveTo>
                    <a:pt x="65" y="0"/>
                  </a:moveTo>
                  <a:lnTo>
                    <a:pt x="65" y="0"/>
                  </a:lnTo>
                  <a:lnTo>
                    <a:pt x="60" y="3"/>
                  </a:lnTo>
                  <a:lnTo>
                    <a:pt x="55" y="6"/>
                  </a:lnTo>
                  <a:lnTo>
                    <a:pt x="45" y="14"/>
                  </a:lnTo>
                  <a:lnTo>
                    <a:pt x="37" y="22"/>
                  </a:lnTo>
                  <a:lnTo>
                    <a:pt x="31" y="31"/>
                  </a:lnTo>
                  <a:lnTo>
                    <a:pt x="17" y="51"/>
                  </a:lnTo>
                  <a:lnTo>
                    <a:pt x="10" y="60"/>
                  </a:lnTo>
                  <a:lnTo>
                    <a:pt x="1" y="68"/>
                  </a:lnTo>
                  <a:lnTo>
                    <a:pt x="1" y="68"/>
                  </a:lnTo>
                  <a:lnTo>
                    <a:pt x="0" y="70"/>
                  </a:lnTo>
                  <a:lnTo>
                    <a:pt x="0" y="74"/>
                  </a:lnTo>
                  <a:lnTo>
                    <a:pt x="2" y="76"/>
                  </a:lnTo>
                  <a:lnTo>
                    <a:pt x="5" y="77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2" y="76"/>
                  </a:lnTo>
                  <a:lnTo>
                    <a:pt x="13" y="74"/>
                  </a:lnTo>
                  <a:lnTo>
                    <a:pt x="14" y="71"/>
                  </a:lnTo>
                  <a:lnTo>
                    <a:pt x="13" y="69"/>
                  </a:lnTo>
                  <a:lnTo>
                    <a:pt x="13" y="69"/>
                  </a:lnTo>
                  <a:lnTo>
                    <a:pt x="21" y="62"/>
                  </a:lnTo>
                  <a:lnTo>
                    <a:pt x="26" y="53"/>
                  </a:lnTo>
                  <a:lnTo>
                    <a:pt x="38" y="36"/>
                  </a:lnTo>
                  <a:lnTo>
                    <a:pt x="44" y="28"/>
                  </a:lnTo>
                  <a:lnTo>
                    <a:pt x="51" y="21"/>
                  </a:lnTo>
                  <a:lnTo>
                    <a:pt x="59" y="15"/>
                  </a:lnTo>
                  <a:lnTo>
                    <a:pt x="68" y="10"/>
                  </a:lnTo>
                  <a:lnTo>
                    <a:pt x="68" y="10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5" name="Freeform 661"/>
            <p:cNvSpPr/>
            <p:nvPr/>
          </p:nvSpPr>
          <p:spPr bwMode="auto">
            <a:xfrm>
              <a:off x="3654426" y="4281488"/>
              <a:ext cx="36513" cy="4286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9"/>
                </a:cxn>
                <a:cxn ang="0">
                  <a:pos x="53" y="15"/>
                </a:cxn>
                <a:cxn ang="0">
                  <a:pos x="49" y="19"/>
                </a:cxn>
                <a:cxn ang="0">
                  <a:pos x="45" y="23"/>
                </a:cxn>
                <a:cxn ang="0">
                  <a:pos x="36" y="30"/>
                </a:cxn>
                <a:cxn ang="0">
                  <a:pos x="28" y="37"/>
                </a:cxn>
                <a:cxn ang="0">
                  <a:pos x="28" y="37"/>
                </a:cxn>
                <a:cxn ang="0">
                  <a:pos x="19" y="46"/>
                </a:cxn>
                <a:cxn ang="0">
                  <a:pos x="13" y="54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6" y="80"/>
                </a:cxn>
                <a:cxn ang="0">
                  <a:pos x="6" y="80"/>
                </a:cxn>
                <a:cxn ang="0">
                  <a:pos x="9" y="79"/>
                </a:cxn>
                <a:cxn ang="0">
                  <a:pos x="12" y="77"/>
                </a:cxn>
                <a:cxn ang="0">
                  <a:pos x="13" y="74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14" y="70"/>
                </a:cxn>
                <a:cxn ang="0">
                  <a:pos x="20" y="61"/>
                </a:cxn>
                <a:cxn ang="0">
                  <a:pos x="27" y="53"/>
                </a:cxn>
                <a:cxn ang="0">
                  <a:pos x="34" y="44"/>
                </a:cxn>
                <a:cxn ang="0">
                  <a:pos x="42" y="37"/>
                </a:cxn>
                <a:cxn ang="0">
                  <a:pos x="42" y="37"/>
                </a:cxn>
                <a:cxn ang="0">
                  <a:pos x="50" y="30"/>
                </a:cxn>
                <a:cxn ang="0">
                  <a:pos x="58" y="23"/>
                </a:cxn>
                <a:cxn ang="0">
                  <a:pos x="61" y="19"/>
                </a:cxn>
                <a:cxn ang="0">
                  <a:pos x="64" y="15"/>
                </a:cxn>
                <a:cxn ang="0">
                  <a:pos x="66" y="9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80">
                  <a:moveTo>
                    <a:pt x="57" y="4"/>
                  </a:moveTo>
                  <a:lnTo>
                    <a:pt x="57" y="4"/>
                  </a:lnTo>
                  <a:lnTo>
                    <a:pt x="56" y="9"/>
                  </a:lnTo>
                  <a:lnTo>
                    <a:pt x="53" y="15"/>
                  </a:lnTo>
                  <a:lnTo>
                    <a:pt x="49" y="19"/>
                  </a:lnTo>
                  <a:lnTo>
                    <a:pt x="45" y="23"/>
                  </a:lnTo>
                  <a:lnTo>
                    <a:pt x="36" y="30"/>
                  </a:lnTo>
                  <a:lnTo>
                    <a:pt x="28" y="37"/>
                  </a:lnTo>
                  <a:lnTo>
                    <a:pt x="28" y="37"/>
                  </a:lnTo>
                  <a:lnTo>
                    <a:pt x="19" y="46"/>
                  </a:lnTo>
                  <a:lnTo>
                    <a:pt x="13" y="54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9" y="79"/>
                  </a:lnTo>
                  <a:lnTo>
                    <a:pt x="12" y="77"/>
                  </a:lnTo>
                  <a:lnTo>
                    <a:pt x="13" y="74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20" y="61"/>
                  </a:lnTo>
                  <a:lnTo>
                    <a:pt x="27" y="53"/>
                  </a:lnTo>
                  <a:lnTo>
                    <a:pt x="34" y="44"/>
                  </a:lnTo>
                  <a:lnTo>
                    <a:pt x="42" y="37"/>
                  </a:lnTo>
                  <a:lnTo>
                    <a:pt x="42" y="37"/>
                  </a:lnTo>
                  <a:lnTo>
                    <a:pt x="50" y="30"/>
                  </a:lnTo>
                  <a:lnTo>
                    <a:pt x="58" y="23"/>
                  </a:lnTo>
                  <a:lnTo>
                    <a:pt x="61" y="19"/>
                  </a:lnTo>
                  <a:lnTo>
                    <a:pt x="64" y="15"/>
                  </a:lnTo>
                  <a:lnTo>
                    <a:pt x="66" y="9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6" name="Freeform 662"/>
            <p:cNvSpPr/>
            <p:nvPr/>
          </p:nvSpPr>
          <p:spPr bwMode="auto">
            <a:xfrm>
              <a:off x="3692526" y="4284663"/>
              <a:ext cx="34925" cy="3651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7" y="7"/>
                </a:cxn>
                <a:cxn ang="0">
                  <a:pos x="55" y="11"/>
                </a:cxn>
                <a:cxn ang="0">
                  <a:pos x="52" y="16"/>
                </a:cxn>
                <a:cxn ang="0">
                  <a:pos x="42" y="24"/>
                </a:cxn>
                <a:cxn ang="0">
                  <a:pos x="42" y="24"/>
                </a:cxn>
                <a:cxn ang="0">
                  <a:pos x="31" y="35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13" y="51"/>
                </a:cxn>
                <a:cxn ang="0">
                  <a:pos x="5" y="58"/>
                </a:cxn>
                <a:cxn ang="0">
                  <a:pos x="2" y="62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2" y="70"/>
                </a:cxn>
                <a:cxn ang="0">
                  <a:pos x="4" y="71"/>
                </a:cxn>
                <a:cxn ang="0">
                  <a:pos x="4" y="71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65"/>
                </a:cxn>
                <a:cxn ang="0">
                  <a:pos x="11" y="65"/>
                </a:cxn>
                <a:cxn ang="0">
                  <a:pos x="20" y="59"/>
                </a:cxn>
                <a:cxn ang="0">
                  <a:pos x="20" y="59"/>
                </a:cxn>
                <a:cxn ang="0">
                  <a:pos x="40" y="39"/>
                </a:cxn>
                <a:cxn ang="0">
                  <a:pos x="40" y="39"/>
                </a:cxn>
                <a:cxn ang="0">
                  <a:pos x="49" y="32"/>
                </a:cxn>
                <a:cxn ang="0">
                  <a:pos x="57" y="24"/>
                </a:cxn>
                <a:cxn ang="0">
                  <a:pos x="60" y="20"/>
                </a:cxn>
                <a:cxn ang="0">
                  <a:pos x="63" y="15"/>
                </a:cxn>
                <a:cxn ang="0">
                  <a:pos x="65" y="11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8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71">
                  <a:moveTo>
                    <a:pt x="57" y="5"/>
                  </a:moveTo>
                  <a:lnTo>
                    <a:pt x="57" y="5"/>
                  </a:lnTo>
                  <a:lnTo>
                    <a:pt x="57" y="7"/>
                  </a:lnTo>
                  <a:lnTo>
                    <a:pt x="55" y="11"/>
                  </a:lnTo>
                  <a:lnTo>
                    <a:pt x="52" y="16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31" y="35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13" y="51"/>
                  </a:lnTo>
                  <a:lnTo>
                    <a:pt x="5" y="58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65"/>
                  </a:lnTo>
                  <a:lnTo>
                    <a:pt x="11" y="65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9" y="32"/>
                  </a:lnTo>
                  <a:lnTo>
                    <a:pt x="57" y="24"/>
                  </a:lnTo>
                  <a:lnTo>
                    <a:pt x="60" y="20"/>
                  </a:lnTo>
                  <a:lnTo>
                    <a:pt x="63" y="15"/>
                  </a:lnTo>
                  <a:lnTo>
                    <a:pt x="65" y="11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8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7" name="Freeform 663"/>
            <p:cNvSpPr/>
            <p:nvPr/>
          </p:nvSpPr>
          <p:spPr bwMode="auto">
            <a:xfrm>
              <a:off x="3748088" y="4289425"/>
              <a:ext cx="30163" cy="365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17"/>
                </a:cxn>
                <a:cxn ang="0">
                  <a:pos x="24" y="33"/>
                </a:cxn>
                <a:cxn ang="0">
                  <a:pos x="24" y="33"/>
                </a:cxn>
                <a:cxn ang="0">
                  <a:pos x="19" y="39"/>
                </a:cxn>
                <a:cxn ang="0">
                  <a:pos x="14" y="44"/>
                </a:cxn>
                <a:cxn ang="0">
                  <a:pos x="2" y="55"/>
                </a:cxn>
                <a:cxn ang="0">
                  <a:pos x="2" y="55"/>
                </a:cxn>
                <a:cxn ang="0">
                  <a:pos x="0" y="59"/>
                </a:cxn>
                <a:cxn ang="0">
                  <a:pos x="0" y="63"/>
                </a:cxn>
                <a:cxn ang="0">
                  <a:pos x="1" y="66"/>
                </a:cxn>
                <a:cxn ang="0">
                  <a:pos x="4" y="68"/>
                </a:cxn>
                <a:cxn ang="0">
                  <a:pos x="7" y="69"/>
                </a:cxn>
                <a:cxn ang="0">
                  <a:pos x="10" y="68"/>
                </a:cxn>
                <a:cxn ang="0">
                  <a:pos x="12" y="66"/>
                </a:cxn>
                <a:cxn ang="0">
                  <a:pos x="14" y="62"/>
                </a:cxn>
                <a:cxn ang="0">
                  <a:pos x="14" y="62"/>
                </a:cxn>
                <a:cxn ang="0">
                  <a:pos x="14" y="59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16" y="53"/>
                </a:cxn>
                <a:cxn ang="0">
                  <a:pos x="16" y="53"/>
                </a:cxn>
                <a:cxn ang="0">
                  <a:pos x="20" y="50"/>
                </a:cxn>
                <a:cxn ang="0">
                  <a:pos x="23" y="47"/>
                </a:cxn>
                <a:cxn ang="0">
                  <a:pos x="26" y="44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43" y="2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4"/>
                </a:cxn>
                <a:cxn ang="0">
                  <a:pos x="56" y="3"/>
                </a:cxn>
                <a:cxn ang="0">
                  <a:pos x="55" y="1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6" h="69">
                  <a:moveTo>
                    <a:pt x="48" y="2"/>
                  </a:moveTo>
                  <a:lnTo>
                    <a:pt x="48" y="2"/>
                  </a:lnTo>
                  <a:lnTo>
                    <a:pt x="36" y="17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19" y="39"/>
                  </a:lnTo>
                  <a:lnTo>
                    <a:pt x="14" y="44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1" y="66"/>
                  </a:lnTo>
                  <a:lnTo>
                    <a:pt x="4" y="68"/>
                  </a:lnTo>
                  <a:lnTo>
                    <a:pt x="7" y="69"/>
                  </a:lnTo>
                  <a:lnTo>
                    <a:pt x="10" y="68"/>
                  </a:lnTo>
                  <a:lnTo>
                    <a:pt x="12" y="66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59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0" y="50"/>
                  </a:lnTo>
                  <a:lnTo>
                    <a:pt x="23" y="47"/>
                  </a:lnTo>
                  <a:lnTo>
                    <a:pt x="26" y="44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43" y="2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4"/>
                  </a:lnTo>
                  <a:lnTo>
                    <a:pt x="56" y="3"/>
                  </a:lnTo>
                  <a:lnTo>
                    <a:pt x="55" y="1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8" name="Freeform 664"/>
            <p:cNvSpPr/>
            <p:nvPr/>
          </p:nvSpPr>
          <p:spPr bwMode="auto">
            <a:xfrm>
              <a:off x="3787776" y="4284663"/>
              <a:ext cx="30163" cy="428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3" y="10"/>
                </a:cxn>
                <a:cxn ang="0">
                  <a:pos x="39" y="16"/>
                </a:cxn>
                <a:cxn ang="0">
                  <a:pos x="30" y="27"/>
                </a:cxn>
                <a:cxn ang="0">
                  <a:pos x="30" y="27"/>
                </a:cxn>
                <a:cxn ang="0">
                  <a:pos x="27" y="31"/>
                </a:cxn>
                <a:cxn ang="0">
                  <a:pos x="25" y="36"/>
                </a:cxn>
                <a:cxn ang="0">
                  <a:pos x="21" y="41"/>
                </a:cxn>
                <a:cxn ang="0">
                  <a:pos x="18" y="45"/>
                </a:cxn>
                <a:cxn ang="0">
                  <a:pos x="18" y="45"/>
                </a:cxn>
                <a:cxn ang="0">
                  <a:pos x="12" y="52"/>
                </a:cxn>
                <a:cxn ang="0">
                  <a:pos x="6" y="59"/>
                </a:cxn>
                <a:cxn ang="0">
                  <a:pos x="2" y="66"/>
                </a:cxn>
                <a:cxn ang="0">
                  <a:pos x="0" y="7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0"/>
                </a:cxn>
                <a:cxn ang="0">
                  <a:pos x="4" y="80"/>
                </a:cxn>
                <a:cxn ang="0">
                  <a:pos x="7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0" y="70"/>
                </a:cxn>
                <a:cxn ang="0">
                  <a:pos x="12" y="66"/>
                </a:cxn>
                <a:cxn ang="0">
                  <a:pos x="18" y="58"/>
                </a:cxn>
                <a:cxn ang="0">
                  <a:pos x="25" y="51"/>
                </a:cxn>
                <a:cxn ang="0">
                  <a:pos x="31" y="43"/>
                </a:cxn>
                <a:cxn ang="0">
                  <a:pos x="31" y="43"/>
                </a:cxn>
                <a:cxn ang="0">
                  <a:pos x="37" y="33"/>
                </a:cxn>
                <a:cxn ang="0">
                  <a:pos x="44" y="24"/>
                </a:cxn>
                <a:cxn ang="0">
                  <a:pos x="50" y="16"/>
                </a:cxn>
                <a:cxn ang="0">
                  <a:pos x="54" y="11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80">
                  <a:moveTo>
                    <a:pt x="47" y="3"/>
                  </a:moveTo>
                  <a:lnTo>
                    <a:pt x="47" y="3"/>
                  </a:lnTo>
                  <a:lnTo>
                    <a:pt x="43" y="10"/>
                  </a:lnTo>
                  <a:lnTo>
                    <a:pt x="39" y="16"/>
                  </a:lnTo>
                  <a:lnTo>
                    <a:pt x="30" y="27"/>
                  </a:lnTo>
                  <a:lnTo>
                    <a:pt x="30" y="27"/>
                  </a:lnTo>
                  <a:lnTo>
                    <a:pt x="27" y="31"/>
                  </a:lnTo>
                  <a:lnTo>
                    <a:pt x="25" y="36"/>
                  </a:lnTo>
                  <a:lnTo>
                    <a:pt x="21" y="41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2" y="52"/>
                  </a:lnTo>
                  <a:lnTo>
                    <a:pt x="6" y="59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7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0" y="70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51"/>
                  </a:lnTo>
                  <a:lnTo>
                    <a:pt x="31" y="43"/>
                  </a:lnTo>
                  <a:lnTo>
                    <a:pt x="31" y="43"/>
                  </a:lnTo>
                  <a:lnTo>
                    <a:pt x="37" y="33"/>
                  </a:lnTo>
                  <a:lnTo>
                    <a:pt x="44" y="24"/>
                  </a:lnTo>
                  <a:lnTo>
                    <a:pt x="50" y="16"/>
                  </a:lnTo>
                  <a:lnTo>
                    <a:pt x="54" y="11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49" name="Freeform 665"/>
            <p:cNvSpPr/>
            <p:nvPr/>
          </p:nvSpPr>
          <p:spPr bwMode="auto">
            <a:xfrm>
              <a:off x="3838576" y="4281488"/>
              <a:ext cx="26988" cy="42863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43" y="2"/>
                </a:cxn>
                <a:cxn ang="0">
                  <a:pos x="32" y="20"/>
                </a:cxn>
                <a:cxn ang="0">
                  <a:pos x="20" y="37"/>
                </a:cxn>
                <a:cxn ang="0">
                  <a:pos x="9" y="55"/>
                </a:cxn>
                <a:cxn ang="0">
                  <a:pos x="4" y="64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80"/>
                </a:cxn>
                <a:cxn ang="0">
                  <a:pos x="7" y="80"/>
                </a:cxn>
                <a:cxn ang="0">
                  <a:pos x="8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13" y="67"/>
                </a:cxn>
                <a:cxn ang="0">
                  <a:pos x="18" y="58"/>
                </a:cxn>
                <a:cxn ang="0">
                  <a:pos x="29" y="40"/>
                </a:cxn>
                <a:cxn ang="0">
                  <a:pos x="40" y="24"/>
                </a:cxn>
                <a:cxn ang="0">
                  <a:pos x="51" y="6"/>
                </a:cxn>
                <a:cxn ang="0">
                  <a:pos x="51" y="6"/>
                </a:cxn>
                <a:cxn ang="0">
                  <a:pos x="52" y="5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2"/>
                </a:cxn>
                <a:cxn ang="0">
                  <a:pos x="43" y="2"/>
                </a:cxn>
              </a:cxnLst>
              <a:rect l="0" t="0" r="r" b="b"/>
              <a:pathLst>
                <a:path w="52" h="80">
                  <a:moveTo>
                    <a:pt x="43" y="2"/>
                  </a:moveTo>
                  <a:lnTo>
                    <a:pt x="43" y="2"/>
                  </a:lnTo>
                  <a:lnTo>
                    <a:pt x="32" y="20"/>
                  </a:lnTo>
                  <a:lnTo>
                    <a:pt x="20" y="37"/>
                  </a:lnTo>
                  <a:lnTo>
                    <a:pt x="9" y="55"/>
                  </a:lnTo>
                  <a:lnTo>
                    <a:pt x="4" y="64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13" y="67"/>
                  </a:lnTo>
                  <a:lnTo>
                    <a:pt x="18" y="58"/>
                  </a:lnTo>
                  <a:lnTo>
                    <a:pt x="29" y="40"/>
                  </a:lnTo>
                  <a:lnTo>
                    <a:pt x="40" y="24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2" y="5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0" name="Freeform 666"/>
            <p:cNvSpPr/>
            <p:nvPr/>
          </p:nvSpPr>
          <p:spPr bwMode="auto">
            <a:xfrm>
              <a:off x="3865563" y="4281488"/>
              <a:ext cx="22225" cy="34925"/>
            </a:xfrm>
            <a:custGeom>
              <a:avLst/>
              <a:gdLst/>
              <a:ahLst/>
              <a:cxnLst>
                <a:cxn ang="0">
                  <a:pos x="34" y="4"/>
                </a:cxn>
                <a:cxn ang="0">
                  <a:pos x="34" y="4"/>
                </a:cxn>
                <a:cxn ang="0">
                  <a:pos x="31" y="10"/>
                </a:cxn>
                <a:cxn ang="0">
                  <a:pos x="28" y="15"/>
                </a:cxn>
                <a:cxn ang="0">
                  <a:pos x="24" y="19"/>
                </a:cxn>
                <a:cxn ang="0">
                  <a:pos x="20" y="22"/>
                </a:cxn>
                <a:cxn ang="0">
                  <a:pos x="20" y="22"/>
                </a:cxn>
                <a:cxn ang="0">
                  <a:pos x="17" y="24"/>
                </a:cxn>
                <a:cxn ang="0">
                  <a:pos x="16" y="25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9" y="43"/>
                </a:cxn>
                <a:cxn ang="0">
                  <a:pos x="2" y="59"/>
                </a:cxn>
                <a:cxn ang="0">
                  <a:pos x="2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2" y="64"/>
                </a:cxn>
                <a:cxn ang="0">
                  <a:pos x="3" y="65"/>
                </a:cxn>
                <a:cxn ang="0">
                  <a:pos x="5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6" y="49"/>
                </a:cxn>
                <a:cxn ang="0">
                  <a:pos x="16" y="49"/>
                </a:cxn>
                <a:cxn ang="0">
                  <a:pos x="20" y="38"/>
                </a:cxn>
                <a:cxn ang="0">
                  <a:pos x="22" y="34"/>
                </a:cxn>
                <a:cxn ang="0">
                  <a:pos x="23" y="32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31" y="26"/>
                </a:cxn>
                <a:cxn ang="0">
                  <a:pos x="38" y="20"/>
                </a:cxn>
                <a:cxn ang="0">
                  <a:pos x="41" y="12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2" y="1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4" y="4"/>
                </a:cxn>
                <a:cxn ang="0">
                  <a:pos x="34" y="4"/>
                </a:cxn>
              </a:cxnLst>
              <a:rect l="0" t="0" r="r" b="b"/>
              <a:pathLst>
                <a:path w="43" h="66">
                  <a:moveTo>
                    <a:pt x="34" y="4"/>
                  </a:moveTo>
                  <a:lnTo>
                    <a:pt x="34" y="4"/>
                  </a:lnTo>
                  <a:lnTo>
                    <a:pt x="31" y="10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0" y="22"/>
                  </a:lnTo>
                  <a:lnTo>
                    <a:pt x="20" y="22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9" y="43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6" y="49"/>
                  </a:lnTo>
                  <a:lnTo>
                    <a:pt x="16" y="49"/>
                  </a:lnTo>
                  <a:lnTo>
                    <a:pt x="20" y="38"/>
                  </a:lnTo>
                  <a:lnTo>
                    <a:pt x="22" y="34"/>
                  </a:lnTo>
                  <a:lnTo>
                    <a:pt x="23" y="32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31" y="26"/>
                  </a:lnTo>
                  <a:lnTo>
                    <a:pt x="38" y="20"/>
                  </a:lnTo>
                  <a:lnTo>
                    <a:pt x="41" y="12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42" y="1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4" y="4"/>
                  </a:lnTo>
                  <a:lnTo>
                    <a:pt x="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1" name="Freeform 667"/>
            <p:cNvSpPr/>
            <p:nvPr/>
          </p:nvSpPr>
          <p:spPr bwMode="auto">
            <a:xfrm>
              <a:off x="3298826" y="4411663"/>
              <a:ext cx="44450" cy="50800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76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2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52" y="26"/>
                </a:cxn>
                <a:cxn ang="0">
                  <a:pos x="32" y="44"/>
                </a:cxn>
                <a:cxn ang="0">
                  <a:pos x="23" y="55"/>
                </a:cxn>
                <a:cxn ang="0">
                  <a:pos x="15" y="65"/>
                </a:cxn>
                <a:cxn ang="0">
                  <a:pos x="7" y="76"/>
                </a:cxn>
                <a:cxn ang="0">
                  <a:pos x="0" y="88"/>
                </a:cxn>
                <a:cxn ang="0">
                  <a:pos x="0" y="88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2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6" y="80"/>
                </a:cxn>
                <a:cxn ang="0">
                  <a:pos x="23" y="68"/>
                </a:cxn>
                <a:cxn ang="0">
                  <a:pos x="32" y="58"/>
                </a:cxn>
                <a:cxn ang="0">
                  <a:pos x="43" y="47"/>
                </a:cxn>
                <a:cxn ang="0">
                  <a:pos x="63" y="28"/>
                </a:cxn>
                <a:cxn ang="0">
                  <a:pos x="84" y="8"/>
                </a:cxn>
                <a:cxn ang="0">
                  <a:pos x="84" y="8"/>
                </a:cxn>
                <a:cxn ang="0">
                  <a:pos x="85" y="6"/>
                </a:cxn>
                <a:cxn ang="0">
                  <a:pos x="85" y="3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1" y="0"/>
                </a:cxn>
              </a:cxnLst>
              <a:rect l="0" t="0" r="r" b="b"/>
              <a:pathLst>
                <a:path w="85" h="95">
                  <a:moveTo>
                    <a:pt x="81" y="0"/>
                  </a:moveTo>
                  <a:lnTo>
                    <a:pt x="76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2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52" y="26"/>
                  </a:lnTo>
                  <a:lnTo>
                    <a:pt x="32" y="44"/>
                  </a:lnTo>
                  <a:lnTo>
                    <a:pt x="23" y="55"/>
                  </a:lnTo>
                  <a:lnTo>
                    <a:pt x="15" y="65"/>
                  </a:lnTo>
                  <a:lnTo>
                    <a:pt x="7" y="76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6" y="80"/>
                  </a:lnTo>
                  <a:lnTo>
                    <a:pt x="23" y="68"/>
                  </a:lnTo>
                  <a:lnTo>
                    <a:pt x="32" y="58"/>
                  </a:lnTo>
                  <a:lnTo>
                    <a:pt x="43" y="47"/>
                  </a:lnTo>
                  <a:lnTo>
                    <a:pt x="63" y="2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5" y="3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2" name="Freeform 668"/>
            <p:cNvSpPr/>
            <p:nvPr/>
          </p:nvSpPr>
          <p:spPr bwMode="auto">
            <a:xfrm>
              <a:off x="3290888" y="4452938"/>
              <a:ext cx="47625" cy="57150"/>
            </a:xfrm>
            <a:custGeom>
              <a:avLst/>
              <a:gdLst/>
              <a:ahLst/>
              <a:cxnLst>
                <a:cxn ang="0">
                  <a:pos x="80" y="2"/>
                </a:cxn>
                <a:cxn ang="0">
                  <a:pos x="80" y="2"/>
                </a:cxn>
                <a:cxn ang="0">
                  <a:pos x="73" y="17"/>
                </a:cxn>
                <a:cxn ang="0">
                  <a:pos x="65" y="30"/>
                </a:cxn>
                <a:cxn ang="0">
                  <a:pos x="56" y="43"/>
                </a:cxn>
                <a:cxn ang="0">
                  <a:pos x="45" y="55"/>
                </a:cxn>
                <a:cxn ang="0">
                  <a:pos x="35" y="68"/>
                </a:cxn>
                <a:cxn ang="0">
                  <a:pos x="25" y="79"/>
                </a:cxn>
                <a:cxn ang="0">
                  <a:pos x="13" y="90"/>
                </a:cxn>
                <a:cxn ang="0">
                  <a:pos x="1" y="101"/>
                </a:cxn>
                <a:cxn ang="0">
                  <a:pos x="1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2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0" y="96"/>
                </a:cxn>
                <a:cxn ang="0">
                  <a:pos x="32" y="85"/>
                </a:cxn>
                <a:cxn ang="0">
                  <a:pos x="42" y="74"/>
                </a:cxn>
                <a:cxn ang="0">
                  <a:pos x="54" y="61"/>
                </a:cxn>
                <a:cxn ang="0">
                  <a:pos x="63" y="49"/>
                </a:cxn>
                <a:cxn ang="0">
                  <a:pos x="72" y="35"/>
                </a:cxn>
                <a:cxn ang="0">
                  <a:pos x="81" y="21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6"/>
                </a:cxn>
                <a:cxn ang="0">
                  <a:pos x="90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3" y="0"/>
                </a:cxn>
                <a:cxn ang="0">
                  <a:pos x="80" y="2"/>
                </a:cxn>
                <a:cxn ang="0">
                  <a:pos x="80" y="2"/>
                </a:cxn>
              </a:cxnLst>
              <a:rect l="0" t="0" r="r" b="b"/>
              <a:pathLst>
                <a:path w="90" h="109">
                  <a:moveTo>
                    <a:pt x="80" y="2"/>
                  </a:moveTo>
                  <a:lnTo>
                    <a:pt x="80" y="2"/>
                  </a:lnTo>
                  <a:lnTo>
                    <a:pt x="73" y="17"/>
                  </a:lnTo>
                  <a:lnTo>
                    <a:pt x="65" y="30"/>
                  </a:lnTo>
                  <a:lnTo>
                    <a:pt x="56" y="43"/>
                  </a:lnTo>
                  <a:lnTo>
                    <a:pt x="45" y="55"/>
                  </a:lnTo>
                  <a:lnTo>
                    <a:pt x="35" y="68"/>
                  </a:lnTo>
                  <a:lnTo>
                    <a:pt x="25" y="79"/>
                  </a:lnTo>
                  <a:lnTo>
                    <a:pt x="13" y="90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2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0" y="96"/>
                  </a:lnTo>
                  <a:lnTo>
                    <a:pt x="32" y="85"/>
                  </a:lnTo>
                  <a:lnTo>
                    <a:pt x="42" y="74"/>
                  </a:lnTo>
                  <a:lnTo>
                    <a:pt x="54" y="61"/>
                  </a:lnTo>
                  <a:lnTo>
                    <a:pt x="63" y="49"/>
                  </a:lnTo>
                  <a:lnTo>
                    <a:pt x="72" y="35"/>
                  </a:lnTo>
                  <a:lnTo>
                    <a:pt x="81" y="21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6"/>
                  </a:lnTo>
                  <a:lnTo>
                    <a:pt x="90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0" y="2"/>
                  </a:lnTo>
                  <a:lnTo>
                    <a:pt x="8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3" name="Freeform 669"/>
            <p:cNvSpPr/>
            <p:nvPr/>
          </p:nvSpPr>
          <p:spPr bwMode="auto">
            <a:xfrm>
              <a:off x="3298826" y="4475163"/>
              <a:ext cx="65088" cy="60325"/>
            </a:xfrm>
            <a:custGeom>
              <a:avLst/>
              <a:gdLst/>
              <a:ahLst/>
              <a:cxnLst>
                <a:cxn ang="0">
                  <a:pos x="116" y="1"/>
                </a:cxn>
                <a:cxn ang="0">
                  <a:pos x="116" y="1"/>
                </a:cxn>
                <a:cxn ang="0">
                  <a:pos x="97" y="13"/>
                </a:cxn>
                <a:cxn ang="0">
                  <a:pos x="79" y="27"/>
                </a:cxn>
                <a:cxn ang="0">
                  <a:pos x="61" y="42"/>
                </a:cxn>
                <a:cxn ang="0">
                  <a:pos x="45" y="58"/>
                </a:cxn>
                <a:cxn ang="0">
                  <a:pos x="45" y="58"/>
                </a:cxn>
                <a:cxn ang="0">
                  <a:pos x="32" y="68"/>
                </a:cxn>
                <a:cxn ang="0">
                  <a:pos x="19" y="80"/>
                </a:cxn>
                <a:cxn ang="0">
                  <a:pos x="13" y="86"/>
                </a:cxn>
                <a:cxn ang="0">
                  <a:pos x="7" y="94"/>
                </a:cxn>
                <a:cxn ang="0">
                  <a:pos x="2" y="100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2" y="112"/>
                </a:cxn>
                <a:cxn ang="0">
                  <a:pos x="3" y="113"/>
                </a:cxn>
                <a:cxn ang="0">
                  <a:pos x="6" y="113"/>
                </a:cxn>
                <a:cxn ang="0">
                  <a:pos x="8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1" y="106"/>
                </a:cxn>
                <a:cxn ang="0">
                  <a:pos x="13" y="103"/>
                </a:cxn>
                <a:cxn ang="0">
                  <a:pos x="18" y="96"/>
                </a:cxn>
                <a:cxn ang="0">
                  <a:pos x="31" y="84"/>
                </a:cxn>
                <a:cxn ang="0">
                  <a:pos x="31" y="84"/>
                </a:cxn>
                <a:cxn ang="0">
                  <a:pos x="55" y="60"/>
                </a:cxn>
                <a:cxn ang="0">
                  <a:pos x="55" y="60"/>
                </a:cxn>
                <a:cxn ang="0">
                  <a:pos x="71" y="46"/>
                </a:cxn>
                <a:cxn ang="0">
                  <a:pos x="87" y="33"/>
                </a:cxn>
                <a:cxn ang="0">
                  <a:pos x="104" y="20"/>
                </a:cxn>
                <a:cxn ang="0">
                  <a:pos x="121" y="9"/>
                </a:cxn>
                <a:cxn ang="0">
                  <a:pos x="121" y="9"/>
                </a:cxn>
                <a:cxn ang="0">
                  <a:pos x="122" y="7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2" y="2"/>
                </a:cxn>
                <a:cxn ang="0">
                  <a:pos x="121" y="1"/>
                </a:cxn>
                <a:cxn ang="0">
                  <a:pos x="120" y="0"/>
                </a:cxn>
                <a:cxn ang="0">
                  <a:pos x="118" y="0"/>
                </a:cxn>
                <a:cxn ang="0">
                  <a:pos x="116" y="1"/>
                </a:cxn>
                <a:cxn ang="0">
                  <a:pos x="116" y="1"/>
                </a:cxn>
              </a:cxnLst>
              <a:rect l="0" t="0" r="r" b="b"/>
              <a:pathLst>
                <a:path w="123" h="113">
                  <a:moveTo>
                    <a:pt x="116" y="1"/>
                  </a:moveTo>
                  <a:lnTo>
                    <a:pt x="116" y="1"/>
                  </a:lnTo>
                  <a:lnTo>
                    <a:pt x="97" y="13"/>
                  </a:lnTo>
                  <a:lnTo>
                    <a:pt x="79" y="27"/>
                  </a:lnTo>
                  <a:lnTo>
                    <a:pt x="61" y="42"/>
                  </a:lnTo>
                  <a:lnTo>
                    <a:pt x="45" y="58"/>
                  </a:lnTo>
                  <a:lnTo>
                    <a:pt x="45" y="58"/>
                  </a:lnTo>
                  <a:lnTo>
                    <a:pt x="32" y="68"/>
                  </a:lnTo>
                  <a:lnTo>
                    <a:pt x="19" y="80"/>
                  </a:lnTo>
                  <a:lnTo>
                    <a:pt x="13" y="86"/>
                  </a:lnTo>
                  <a:lnTo>
                    <a:pt x="7" y="94"/>
                  </a:lnTo>
                  <a:lnTo>
                    <a:pt x="2" y="100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2" y="112"/>
                  </a:lnTo>
                  <a:lnTo>
                    <a:pt x="3" y="113"/>
                  </a:lnTo>
                  <a:lnTo>
                    <a:pt x="6" y="113"/>
                  </a:lnTo>
                  <a:lnTo>
                    <a:pt x="8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1" y="106"/>
                  </a:lnTo>
                  <a:lnTo>
                    <a:pt x="13" y="103"/>
                  </a:lnTo>
                  <a:lnTo>
                    <a:pt x="18" y="96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55" y="60"/>
                  </a:lnTo>
                  <a:lnTo>
                    <a:pt x="55" y="60"/>
                  </a:lnTo>
                  <a:lnTo>
                    <a:pt x="71" y="46"/>
                  </a:lnTo>
                  <a:lnTo>
                    <a:pt x="87" y="33"/>
                  </a:lnTo>
                  <a:lnTo>
                    <a:pt x="104" y="20"/>
                  </a:lnTo>
                  <a:lnTo>
                    <a:pt x="121" y="9"/>
                  </a:lnTo>
                  <a:lnTo>
                    <a:pt x="121" y="9"/>
                  </a:lnTo>
                  <a:lnTo>
                    <a:pt x="122" y="7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1"/>
                  </a:lnTo>
                  <a:lnTo>
                    <a:pt x="1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4" name="Freeform 670"/>
            <p:cNvSpPr/>
            <p:nvPr/>
          </p:nvSpPr>
          <p:spPr bwMode="auto">
            <a:xfrm>
              <a:off x="3324226" y="4502150"/>
              <a:ext cx="49213" cy="46038"/>
            </a:xfrm>
            <a:custGeom>
              <a:avLst/>
              <a:gdLst/>
              <a:ahLst/>
              <a:cxnLst>
                <a:cxn ang="0">
                  <a:pos x="87" y="2"/>
                </a:cxn>
                <a:cxn ang="0">
                  <a:pos x="87" y="2"/>
                </a:cxn>
                <a:cxn ang="0">
                  <a:pos x="77" y="13"/>
                </a:cxn>
                <a:cxn ang="0">
                  <a:pos x="66" y="22"/>
                </a:cxn>
                <a:cxn ang="0">
                  <a:pos x="55" y="31"/>
                </a:cxn>
                <a:cxn ang="0">
                  <a:pos x="42" y="40"/>
                </a:cxn>
                <a:cxn ang="0">
                  <a:pos x="31" y="48"/>
                </a:cxn>
                <a:cxn ang="0">
                  <a:pos x="19" y="56"/>
                </a:cxn>
                <a:cxn ang="0">
                  <a:pos x="9" y="66"/>
                </a:cxn>
                <a:cxn ang="0">
                  <a:pos x="5" y="72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2" y="83"/>
                </a:cxn>
                <a:cxn ang="0">
                  <a:pos x="3" y="84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8" y="84"/>
                </a:cxn>
                <a:cxn ang="0">
                  <a:pos x="9" y="83"/>
                </a:cxn>
                <a:cxn ang="0">
                  <a:pos x="9" y="83"/>
                </a:cxn>
                <a:cxn ang="0">
                  <a:pos x="13" y="77"/>
                </a:cxn>
                <a:cxn ang="0">
                  <a:pos x="17" y="72"/>
                </a:cxn>
                <a:cxn ang="0">
                  <a:pos x="28" y="63"/>
                </a:cxn>
                <a:cxn ang="0">
                  <a:pos x="38" y="55"/>
                </a:cxn>
                <a:cxn ang="0">
                  <a:pos x="49" y="47"/>
                </a:cxn>
                <a:cxn ang="0">
                  <a:pos x="49" y="47"/>
                </a:cxn>
                <a:cxn ang="0">
                  <a:pos x="73" y="28"/>
                </a:cxn>
                <a:cxn ang="0">
                  <a:pos x="85" y="19"/>
                </a:cxn>
                <a:cxn ang="0">
                  <a:pos x="90" y="13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5" y="2"/>
                </a:cxn>
                <a:cxn ang="0">
                  <a:pos x="93" y="1"/>
                </a:cxn>
                <a:cxn ang="0">
                  <a:pos x="90" y="0"/>
                </a:cxn>
                <a:cxn ang="0">
                  <a:pos x="88" y="0"/>
                </a:cxn>
                <a:cxn ang="0">
                  <a:pos x="87" y="2"/>
                </a:cxn>
                <a:cxn ang="0">
                  <a:pos x="87" y="2"/>
                </a:cxn>
              </a:cxnLst>
              <a:rect l="0" t="0" r="r" b="b"/>
              <a:pathLst>
                <a:path w="95" h="85">
                  <a:moveTo>
                    <a:pt x="87" y="2"/>
                  </a:moveTo>
                  <a:lnTo>
                    <a:pt x="87" y="2"/>
                  </a:lnTo>
                  <a:lnTo>
                    <a:pt x="77" y="13"/>
                  </a:lnTo>
                  <a:lnTo>
                    <a:pt x="66" y="22"/>
                  </a:lnTo>
                  <a:lnTo>
                    <a:pt x="55" y="31"/>
                  </a:lnTo>
                  <a:lnTo>
                    <a:pt x="42" y="40"/>
                  </a:lnTo>
                  <a:lnTo>
                    <a:pt x="31" y="48"/>
                  </a:lnTo>
                  <a:lnTo>
                    <a:pt x="19" y="56"/>
                  </a:lnTo>
                  <a:lnTo>
                    <a:pt x="9" y="66"/>
                  </a:lnTo>
                  <a:lnTo>
                    <a:pt x="5" y="72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2" y="83"/>
                  </a:lnTo>
                  <a:lnTo>
                    <a:pt x="3" y="84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8" y="84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3" y="77"/>
                  </a:lnTo>
                  <a:lnTo>
                    <a:pt x="17" y="72"/>
                  </a:lnTo>
                  <a:lnTo>
                    <a:pt x="28" y="63"/>
                  </a:lnTo>
                  <a:lnTo>
                    <a:pt x="38" y="55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73" y="28"/>
                  </a:lnTo>
                  <a:lnTo>
                    <a:pt x="85" y="19"/>
                  </a:lnTo>
                  <a:lnTo>
                    <a:pt x="90" y="13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5" y="2"/>
                  </a:lnTo>
                  <a:lnTo>
                    <a:pt x="93" y="1"/>
                  </a:lnTo>
                  <a:lnTo>
                    <a:pt x="90" y="0"/>
                  </a:lnTo>
                  <a:lnTo>
                    <a:pt x="88" y="0"/>
                  </a:lnTo>
                  <a:lnTo>
                    <a:pt x="87" y="2"/>
                  </a:lnTo>
                  <a:lnTo>
                    <a:pt x="8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5" name="Freeform 671"/>
            <p:cNvSpPr/>
            <p:nvPr/>
          </p:nvSpPr>
          <p:spPr bwMode="auto">
            <a:xfrm>
              <a:off x="3384551" y="4502150"/>
              <a:ext cx="36513" cy="41275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65" y="1"/>
                </a:cxn>
                <a:cxn ang="0">
                  <a:pos x="55" y="9"/>
                </a:cxn>
                <a:cxn ang="0">
                  <a:pos x="47" y="16"/>
                </a:cxn>
                <a:cxn ang="0">
                  <a:pos x="31" y="33"/>
                </a:cxn>
                <a:cxn ang="0">
                  <a:pos x="31" y="33"/>
                </a:cxn>
                <a:cxn ang="0">
                  <a:pos x="15" y="51"/>
                </a:cxn>
                <a:cxn ang="0">
                  <a:pos x="8" y="59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2" y="75"/>
                </a:cxn>
                <a:cxn ang="0">
                  <a:pos x="3" y="76"/>
                </a:cxn>
                <a:cxn ang="0">
                  <a:pos x="5" y="77"/>
                </a:cxn>
                <a:cxn ang="0">
                  <a:pos x="6" y="77"/>
                </a:cxn>
                <a:cxn ang="0">
                  <a:pos x="8" y="76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5" y="64"/>
                </a:cxn>
                <a:cxn ang="0">
                  <a:pos x="23" y="56"/>
                </a:cxn>
                <a:cxn ang="0">
                  <a:pos x="39" y="40"/>
                </a:cxn>
                <a:cxn ang="0">
                  <a:pos x="39" y="40"/>
                </a:cxn>
                <a:cxn ang="0">
                  <a:pos x="53" y="24"/>
                </a:cxn>
                <a:cxn ang="0">
                  <a:pos x="60" y="17"/>
                </a:cxn>
                <a:cxn ang="0">
                  <a:pos x="69" y="10"/>
                </a:cxn>
                <a:cxn ang="0">
                  <a:pos x="69" y="10"/>
                </a:cxn>
                <a:cxn ang="0">
                  <a:pos x="71" y="9"/>
                </a:cxn>
                <a:cxn ang="0">
                  <a:pos x="71" y="7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5" y="1"/>
                </a:cxn>
              </a:cxnLst>
              <a:rect l="0" t="0" r="r" b="b"/>
              <a:pathLst>
                <a:path w="71" h="77">
                  <a:moveTo>
                    <a:pt x="65" y="1"/>
                  </a:moveTo>
                  <a:lnTo>
                    <a:pt x="65" y="1"/>
                  </a:lnTo>
                  <a:lnTo>
                    <a:pt x="55" y="9"/>
                  </a:lnTo>
                  <a:lnTo>
                    <a:pt x="47" y="16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15" y="51"/>
                  </a:lnTo>
                  <a:lnTo>
                    <a:pt x="8" y="5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5"/>
                  </a:lnTo>
                  <a:lnTo>
                    <a:pt x="3" y="76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8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5" y="64"/>
                  </a:lnTo>
                  <a:lnTo>
                    <a:pt x="23" y="5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53" y="24"/>
                  </a:lnTo>
                  <a:lnTo>
                    <a:pt x="60" y="1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9"/>
                  </a:lnTo>
                  <a:lnTo>
                    <a:pt x="71" y="7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6" name="Freeform 672"/>
            <p:cNvSpPr/>
            <p:nvPr/>
          </p:nvSpPr>
          <p:spPr bwMode="auto">
            <a:xfrm>
              <a:off x="3419476" y="4505325"/>
              <a:ext cx="39688" cy="42863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10"/>
                </a:cxn>
                <a:cxn ang="0">
                  <a:pos x="62" y="15"/>
                </a:cxn>
                <a:cxn ang="0">
                  <a:pos x="57" y="20"/>
                </a:cxn>
                <a:cxn ang="0">
                  <a:pos x="53" y="25"/>
                </a:cxn>
                <a:cxn ang="0">
                  <a:pos x="43" y="35"/>
                </a:cxn>
                <a:cxn ang="0">
                  <a:pos x="34" y="43"/>
                </a:cxn>
                <a:cxn ang="0">
                  <a:pos x="34" y="43"/>
                </a:cxn>
                <a:cxn ang="0">
                  <a:pos x="17" y="57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80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8" y="79"/>
                </a:cxn>
                <a:cxn ang="0">
                  <a:pos x="30" y="59"/>
                </a:cxn>
                <a:cxn ang="0">
                  <a:pos x="51" y="40"/>
                </a:cxn>
                <a:cxn ang="0">
                  <a:pos x="51" y="40"/>
                </a:cxn>
                <a:cxn ang="0">
                  <a:pos x="59" y="32"/>
                </a:cxn>
                <a:cxn ang="0">
                  <a:pos x="67" y="23"/>
                </a:cxn>
                <a:cxn ang="0">
                  <a:pos x="70" y="19"/>
                </a:cxn>
                <a:cxn ang="0">
                  <a:pos x="72" y="15"/>
                </a:cxn>
                <a:cxn ang="0">
                  <a:pos x="74" y="10"/>
                </a:cxn>
                <a:cxn ang="0">
                  <a:pos x="75" y="5"/>
                </a:cxn>
                <a:cxn ang="0">
                  <a:pos x="75" y="5"/>
                </a:cxn>
                <a:cxn ang="0">
                  <a:pos x="75" y="3"/>
                </a:cxn>
                <a:cxn ang="0">
                  <a:pos x="74" y="1"/>
                </a:cxn>
                <a:cxn ang="0">
                  <a:pos x="73" y="1"/>
                </a:cxn>
                <a:cxn ang="0">
                  <a:pos x="71" y="0"/>
                </a:cxn>
                <a:cxn ang="0">
                  <a:pos x="68" y="1"/>
                </a:cxn>
                <a:cxn ang="0">
                  <a:pos x="67" y="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75" h="80">
                  <a:moveTo>
                    <a:pt x="66" y="5"/>
                  </a:moveTo>
                  <a:lnTo>
                    <a:pt x="66" y="5"/>
                  </a:lnTo>
                  <a:lnTo>
                    <a:pt x="65" y="10"/>
                  </a:lnTo>
                  <a:lnTo>
                    <a:pt x="62" y="15"/>
                  </a:lnTo>
                  <a:lnTo>
                    <a:pt x="57" y="20"/>
                  </a:lnTo>
                  <a:lnTo>
                    <a:pt x="53" y="25"/>
                  </a:lnTo>
                  <a:lnTo>
                    <a:pt x="43" y="35"/>
                  </a:lnTo>
                  <a:lnTo>
                    <a:pt x="34" y="43"/>
                  </a:lnTo>
                  <a:lnTo>
                    <a:pt x="34" y="43"/>
                  </a:lnTo>
                  <a:lnTo>
                    <a:pt x="17" y="57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80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30" y="59"/>
                  </a:lnTo>
                  <a:lnTo>
                    <a:pt x="51" y="40"/>
                  </a:lnTo>
                  <a:lnTo>
                    <a:pt x="51" y="40"/>
                  </a:lnTo>
                  <a:lnTo>
                    <a:pt x="59" y="32"/>
                  </a:lnTo>
                  <a:lnTo>
                    <a:pt x="67" y="23"/>
                  </a:lnTo>
                  <a:lnTo>
                    <a:pt x="70" y="19"/>
                  </a:lnTo>
                  <a:lnTo>
                    <a:pt x="72" y="15"/>
                  </a:lnTo>
                  <a:lnTo>
                    <a:pt x="74" y="10"/>
                  </a:lnTo>
                  <a:lnTo>
                    <a:pt x="75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1" y="0"/>
                  </a:lnTo>
                  <a:lnTo>
                    <a:pt x="68" y="1"/>
                  </a:lnTo>
                  <a:lnTo>
                    <a:pt x="67" y="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7" name="Freeform 673"/>
            <p:cNvSpPr/>
            <p:nvPr/>
          </p:nvSpPr>
          <p:spPr bwMode="auto">
            <a:xfrm>
              <a:off x="3468688" y="4508500"/>
              <a:ext cx="20638" cy="31750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27" y="12"/>
                </a:cxn>
                <a:cxn ang="0">
                  <a:pos x="25" y="18"/>
                </a:cxn>
                <a:cxn ang="0">
                  <a:pos x="22" y="26"/>
                </a:cxn>
                <a:cxn ang="0">
                  <a:pos x="19" y="31"/>
                </a:cxn>
                <a:cxn ang="0">
                  <a:pos x="10" y="42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8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6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6"/>
                </a:cxn>
                <a:cxn ang="0">
                  <a:pos x="29" y="34"/>
                </a:cxn>
                <a:cxn ang="0">
                  <a:pos x="33" y="27"/>
                </a:cxn>
                <a:cxn ang="0">
                  <a:pos x="36" y="20"/>
                </a:cxn>
                <a:cxn ang="0">
                  <a:pos x="38" y="12"/>
                </a:cxn>
                <a:cxn ang="0">
                  <a:pos x="38" y="4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1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61">
                  <a:moveTo>
                    <a:pt x="29" y="4"/>
                  </a:moveTo>
                  <a:lnTo>
                    <a:pt x="29" y="4"/>
                  </a:lnTo>
                  <a:lnTo>
                    <a:pt x="27" y="12"/>
                  </a:lnTo>
                  <a:lnTo>
                    <a:pt x="25" y="18"/>
                  </a:lnTo>
                  <a:lnTo>
                    <a:pt x="22" y="26"/>
                  </a:lnTo>
                  <a:lnTo>
                    <a:pt x="19" y="31"/>
                  </a:lnTo>
                  <a:lnTo>
                    <a:pt x="10" y="42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8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6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6"/>
                  </a:lnTo>
                  <a:lnTo>
                    <a:pt x="29" y="34"/>
                  </a:lnTo>
                  <a:lnTo>
                    <a:pt x="33" y="27"/>
                  </a:lnTo>
                  <a:lnTo>
                    <a:pt x="36" y="20"/>
                  </a:lnTo>
                  <a:lnTo>
                    <a:pt x="38" y="12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8" name="Freeform 674"/>
            <p:cNvSpPr/>
            <p:nvPr/>
          </p:nvSpPr>
          <p:spPr bwMode="auto">
            <a:xfrm>
              <a:off x="3505201" y="4510088"/>
              <a:ext cx="36513" cy="3333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3" y="7"/>
                </a:cxn>
                <a:cxn ang="0">
                  <a:pos x="43" y="13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17" y="33"/>
                </a:cxn>
                <a:cxn ang="0">
                  <a:pos x="8" y="40"/>
                </a:cxn>
                <a:cxn ang="0">
                  <a:pos x="4" y="45"/>
                </a:cxn>
                <a:cxn ang="0">
                  <a:pos x="1" y="49"/>
                </a:cxn>
                <a:cxn ang="0">
                  <a:pos x="0" y="54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" y="60"/>
                </a:cxn>
                <a:cxn ang="0">
                  <a:pos x="2" y="61"/>
                </a:cxn>
                <a:cxn ang="0">
                  <a:pos x="4" y="62"/>
                </a:cxn>
                <a:cxn ang="0">
                  <a:pos x="6" y="62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9" y="54"/>
                </a:cxn>
                <a:cxn ang="0">
                  <a:pos x="12" y="49"/>
                </a:cxn>
                <a:cxn ang="0">
                  <a:pos x="20" y="42"/>
                </a:cxn>
                <a:cxn ang="0">
                  <a:pos x="37" y="30"/>
                </a:cxn>
                <a:cxn ang="0">
                  <a:pos x="37" y="30"/>
                </a:cxn>
                <a:cxn ang="0">
                  <a:pos x="52" y="18"/>
                </a:cxn>
                <a:cxn ang="0">
                  <a:pos x="68" y="9"/>
                </a:cxn>
                <a:cxn ang="0">
                  <a:pos x="68" y="9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9" y="1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1" h="62">
                  <a:moveTo>
                    <a:pt x="64" y="1"/>
                  </a:moveTo>
                  <a:lnTo>
                    <a:pt x="64" y="1"/>
                  </a:lnTo>
                  <a:lnTo>
                    <a:pt x="53" y="7"/>
                  </a:lnTo>
                  <a:lnTo>
                    <a:pt x="43" y="13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17" y="33"/>
                  </a:lnTo>
                  <a:lnTo>
                    <a:pt x="8" y="40"/>
                  </a:lnTo>
                  <a:lnTo>
                    <a:pt x="4" y="45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4" y="62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12" y="49"/>
                  </a:lnTo>
                  <a:lnTo>
                    <a:pt x="20" y="42"/>
                  </a:lnTo>
                  <a:lnTo>
                    <a:pt x="37" y="30"/>
                  </a:lnTo>
                  <a:lnTo>
                    <a:pt x="37" y="30"/>
                  </a:lnTo>
                  <a:lnTo>
                    <a:pt x="52" y="18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59" name="Freeform 675"/>
            <p:cNvSpPr/>
            <p:nvPr/>
          </p:nvSpPr>
          <p:spPr bwMode="auto">
            <a:xfrm>
              <a:off x="3546476" y="4508500"/>
              <a:ext cx="34925" cy="33338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4" y="16"/>
                </a:cxn>
                <a:cxn ang="0">
                  <a:pos x="27" y="32"/>
                </a:cxn>
                <a:cxn ang="0">
                  <a:pos x="27" y="32"/>
                </a:cxn>
                <a:cxn ang="0">
                  <a:pos x="21" y="36"/>
                </a:cxn>
                <a:cxn ang="0">
                  <a:pos x="15" y="41"/>
                </a:cxn>
                <a:cxn ang="0">
                  <a:pos x="9" y="45"/>
                </a:cxn>
                <a:cxn ang="0">
                  <a:pos x="3" y="50"/>
                </a:cxn>
                <a:cxn ang="0">
                  <a:pos x="3" y="50"/>
                </a:cxn>
                <a:cxn ang="0">
                  <a:pos x="1" y="54"/>
                </a:cxn>
                <a:cxn ang="0">
                  <a:pos x="0" y="59"/>
                </a:cxn>
                <a:cxn ang="0">
                  <a:pos x="2" y="61"/>
                </a:cxn>
                <a:cxn ang="0">
                  <a:pos x="4" y="63"/>
                </a:cxn>
                <a:cxn ang="0">
                  <a:pos x="8" y="64"/>
                </a:cxn>
                <a:cxn ang="0">
                  <a:pos x="10" y="64"/>
                </a:cxn>
                <a:cxn ang="0">
                  <a:pos x="13" y="62"/>
                </a:cxn>
                <a:cxn ang="0">
                  <a:pos x="15" y="58"/>
                </a:cxn>
                <a:cxn ang="0">
                  <a:pos x="15" y="58"/>
                </a:cxn>
                <a:cxn ang="0">
                  <a:pos x="15" y="55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4" y="53"/>
                </a:cxn>
                <a:cxn ang="0">
                  <a:pos x="18" y="49"/>
                </a:cxn>
                <a:cxn ang="0">
                  <a:pos x="23" y="47"/>
                </a:cxn>
                <a:cxn ang="0">
                  <a:pos x="23" y="47"/>
                </a:cxn>
                <a:cxn ang="0">
                  <a:pos x="34" y="38"/>
                </a:cxn>
                <a:cxn ang="0">
                  <a:pos x="34" y="38"/>
                </a:cxn>
                <a:cxn ang="0">
                  <a:pos x="43" y="31"/>
                </a:cxn>
                <a:cxn ang="0">
                  <a:pos x="50" y="2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64">
                  <a:moveTo>
                    <a:pt x="58" y="1"/>
                  </a:moveTo>
                  <a:lnTo>
                    <a:pt x="58" y="1"/>
                  </a:lnTo>
                  <a:lnTo>
                    <a:pt x="44" y="16"/>
                  </a:lnTo>
                  <a:lnTo>
                    <a:pt x="27" y="32"/>
                  </a:lnTo>
                  <a:lnTo>
                    <a:pt x="27" y="32"/>
                  </a:lnTo>
                  <a:lnTo>
                    <a:pt x="21" y="36"/>
                  </a:lnTo>
                  <a:lnTo>
                    <a:pt x="15" y="41"/>
                  </a:lnTo>
                  <a:lnTo>
                    <a:pt x="9" y="45"/>
                  </a:lnTo>
                  <a:lnTo>
                    <a:pt x="3" y="50"/>
                  </a:lnTo>
                  <a:lnTo>
                    <a:pt x="3" y="50"/>
                  </a:lnTo>
                  <a:lnTo>
                    <a:pt x="1" y="54"/>
                  </a:lnTo>
                  <a:lnTo>
                    <a:pt x="0" y="59"/>
                  </a:lnTo>
                  <a:lnTo>
                    <a:pt x="2" y="61"/>
                  </a:lnTo>
                  <a:lnTo>
                    <a:pt x="4" y="63"/>
                  </a:lnTo>
                  <a:lnTo>
                    <a:pt x="8" y="64"/>
                  </a:lnTo>
                  <a:lnTo>
                    <a:pt x="10" y="64"/>
                  </a:lnTo>
                  <a:lnTo>
                    <a:pt x="13" y="62"/>
                  </a:lnTo>
                  <a:lnTo>
                    <a:pt x="15" y="58"/>
                  </a:lnTo>
                  <a:lnTo>
                    <a:pt x="15" y="58"/>
                  </a:lnTo>
                  <a:lnTo>
                    <a:pt x="15" y="55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4" y="53"/>
                  </a:lnTo>
                  <a:lnTo>
                    <a:pt x="18" y="49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43" y="31"/>
                  </a:lnTo>
                  <a:lnTo>
                    <a:pt x="50" y="2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0" name="Freeform 676"/>
            <p:cNvSpPr/>
            <p:nvPr/>
          </p:nvSpPr>
          <p:spPr bwMode="auto">
            <a:xfrm>
              <a:off x="3589338" y="4510088"/>
              <a:ext cx="30163" cy="30163"/>
            </a:xfrm>
            <a:custGeom>
              <a:avLst/>
              <a:gdLst/>
              <a:ahLst/>
              <a:cxnLst>
                <a:cxn ang="0">
                  <a:pos x="47" y="3"/>
                </a:cxn>
                <a:cxn ang="0">
                  <a:pos x="47" y="3"/>
                </a:cxn>
                <a:cxn ang="0">
                  <a:pos x="44" y="9"/>
                </a:cxn>
                <a:cxn ang="0">
                  <a:pos x="39" y="16"/>
                </a:cxn>
                <a:cxn ang="0">
                  <a:pos x="29" y="28"/>
                </a:cxn>
                <a:cxn ang="0">
                  <a:pos x="29" y="28"/>
                </a:cxn>
                <a:cxn ang="0">
                  <a:pos x="16" y="38"/>
                </a:cxn>
                <a:cxn ang="0">
                  <a:pos x="10" y="43"/>
                </a:cxn>
                <a:cxn ang="0">
                  <a:pos x="3" y="46"/>
                </a:cxn>
                <a:cxn ang="0">
                  <a:pos x="3" y="46"/>
                </a:cxn>
                <a:cxn ang="0">
                  <a:pos x="2" y="47"/>
                </a:cxn>
                <a:cxn ang="0">
                  <a:pos x="1" y="49"/>
                </a:cxn>
                <a:cxn ang="0">
                  <a:pos x="0" y="53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6" y="56"/>
                </a:cxn>
                <a:cxn ang="0">
                  <a:pos x="6" y="56"/>
                </a:cxn>
                <a:cxn ang="0">
                  <a:pos x="14" y="51"/>
                </a:cxn>
                <a:cxn ang="0">
                  <a:pos x="22" y="46"/>
                </a:cxn>
                <a:cxn ang="0">
                  <a:pos x="29" y="41"/>
                </a:cxn>
                <a:cxn ang="0">
                  <a:pos x="35" y="35"/>
                </a:cxn>
                <a:cxn ang="0">
                  <a:pos x="35" y="35"/>
                </a:cxn>
                <a:cxn ang="0">
                  <a:pos x="41" y="28"/>
                </a:cxn>
                <a:cxn ang="0">
                  <a:pos x="47" y="21"/>
                </a:cxn>
                <a:cxn ang="0">
                  <a:pos x="53" y="13"/>
                </a:cxn>
                <a:cxn ang="0">
                  <a:pos x="57" y="5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7" y="2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3"/>
                </a:cxn>
              </a:cxnLst>
              <a:rect l="0" t="0" r="r" b="b"/>
              <a:pathLst>
                <a:path w="57" h="56">
                  <a:moveTo>
                    <a:pt x="47" y="3"/>
                  </a:moveTo>
                  <a:lnTo>
                    <a:pt x="47" y="3"/>
                  </a:lnTo>
                  <a:lnTo>
                    <a:pt x="44" y="9"/>
                  </a:lnTo>
                  <a:lnTo>
                    <a:pt x="39" y="16"/>
                  </a:lnTo>
                  <a:lnTo>
                    <a:pt x="29" y="28"/>
                  </a:lnTo>
                  <a:lnTo>
                    <a:pt x="29" y="28"/>
                  </a:lnTo>
                  <a:lnTo>
                    <a:pt x="16" y="38"/>
                  </a:lnTo>
                  <a:lnTo>
                    <a:pt x="10" y="43"/>
                  </a:lnTo>
                  <a:lnTo>
                    <a:pt x="3" y="46"/>
                  </a:lnTo>
                  <a:lnTo>
                    <a:pt x="3" y="46"/>
                  </a:lnTo>
                  <a:lnTo>
                    <a:pt x="2" y="47"/>
                  </a:lnTo>
                  <a:lnTo>
                    <a:pt x="1" y="49"/>
                  </a:lnTo>
                  <a:lnTo>
                    <a:pt x="0" y="53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6" y="56"/>
                  </a:lnTo>
                  <a:lnTo>
                    <a:pt x="14" y="51"/>
                  </a:lnTo>
                  <a:lnTo>
                    <a:pt x="22" y="46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35" y="35"/>
                  </a:lnTo>
                  <a:lnTo>
                    <a:pt x="41" y="28"/>
                  </a:lnTo>
                  <a:lnTo>
                    <a:pt x="47" y="21"/>
                  </a:lnTo>
                  <a:lnTo>
                    <a:pt x="53" y="13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1" name="Freeform 677"/>
            <p:cNvSpPr/>
            <p:nvPr/>
          </p:nvSpPr>
          <p:spPr bwMode="auto">
            <a:xfrm>
              <a:off x="3627438" y="4508500"/>
              <a:ext cx="33338" cy="36513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52" y="4"/>
                </a:cxn>
                <a:cxn ang="0">
                  <a:pos x="52" y="9"/>
                </a:cxn>
                <a:cxn ang="0">
                  <a:pos x="50" y="13"/>
                </a:cxn>
                <a:cxn ang="0">
                  <a:pos x="45" y="20"/>
                </a:cxn>
                <a:cxn ang="0">
                  <a:pos x="37" y="27"/>
                </a:cxn>
                <a:cxn ang="0">
                  <a:pos x="31" y="33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1"/>
                </a:cxn>
                <a:cxn ang="0">
                  <a:pos x="6" y="70"/>
                </a:cxn>
                <a:cxn ang="0">
                  <a:pos x="8" y="69"/>
                </a:cxn>
                <a:cxn ang="0">
                  <a:pos x="45" y="33"/>
                </a:cxn>
                <a:cxn ang="0">
                  <a:pos x="45" y="33"/>
                </a:cxn>
                <a:cxn ang="0">
                  <a:pos x="51" y="27"/>
                </a:cxn>
                <a:cxn ang="0">
                  <a:pos x="56" y="20"/>
                </a:cxn>
                <a:cxn ang="0">
                  <a:pos x="60" y="13"/>
                </a:cxn>
                <a:cxn ang="0">
                  <a:pos x="61" y="9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1" y="2"/>
                </a:cxn>
                <a:cxn ang="0">
                  <a:pos x="60" y="1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3" y="2"/>
                </a:cxn>
                <a:cxn ang="0">
                  <a:pos x="52" y="4"/>
                </a:cxn>
                <a:cxn ang="0">
                  <a:pos x="52" y="4"/>
                </a:cxn>
              </a:cxnLst>
              <a:rect l="0" t="0" r="r" b="b"/>
              <a:pathLst>
                <a:path w="62" h="71">
                  <a:moveTo>
                    <a:pt x="52" y="4"/>
                  </a:moveTo>
                  <a:lnTo>
                    <a:pt x="52" y="4"/>
                  </a:lnTo>
                  <a:lnTo>
                    <a:pt x="52" y="9"/>
                  </a:lnTo>
                  <a:lnTo>
                    <a:pt x="50" y="13"/>
                  </a:lnTo>
                  <a:lnTo>
                    <a:pt x="45" y="20"/>
                  </a:lnTo>
                  <a:lnTo>
                    <a:pt x="37" y="27"/>
                  </a:lnTo>
                  <a:lnTo>
                    <a:pt x="31" y="33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0"/>
                  </a:lnTo>
                  <a:lnTo>
                    <a:pt x="8" y="69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51" y="27"/>
                  </a:lnTo>
                  <a:lnTo>
                    <a:pt x="56" y="20"/>
                  </a:lnTo>
                  <a:lnTo>
                    <a:pt x="60" y="13"/>
                  </a:lnTo>
                  <a:lnTo>
                    <a:pt x="61" y="9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1" y="2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3" y="2"/>
                  </a:lnTo>
                  <a:lnTo>
                    <a:pt x="52" y="4"/>
                  </a:lnTo>
                  <a:lnTo>
                    <a:pt x="5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2" name="Freeform 678"/>
            <p:cNvSpPr/>
            <p:nvPr/>
          </p:nvSpPr>
          <p:spPr bwMode="auto">
            <a:xfrm>
              <a:off x="3665538" y="4513263"/>
              <a:ext cx="47625" cy="34925"/>
            </a:xfrm>
            <a:custGeom>
              <a:avLst/>
              <a:gdLst/>
              <a:ahLst/>
              <a:cxnLst>
                <a:cxn ang="0">
                  <a:pos x="85" y="0"/>
                </a:cxn>
                <a:cxn ang="0">
                  <a:pos x="85" y="0"/>
                </a:cxn>
                <a:cxn ang="0">
                  <a:pos x="78" y="1"/>
                </a:cxn>
                <a:cxn ang="0">
                  <a:pos x="70" y="4"/>
                </a:cxn>
                <a:cxn ang="0">
                  <a:pos x="62" y="7"/>
                </a:cxn>
                <a:cxn ang="0">
                  <a:pos x="55" y="11"/>
                </a:cxn>
                <a:cxn ang="0">
                  <a:pos x="41" y="22"/>
                </a:cxn>
                <a:cxn ang="0">
                  <a:pos x="28" y="31"/>
                </a:cxn>
                <a:cxn ang="0">
                  <a:pos x="28" y="31"/>
                </a:cxn>
                <a:cxn ang="0">
                  <a:pos x="21" y="37"/>
                </a:cxn>
                <a:cxn ang="0">
                  <a:pos x="10" y="45"/>
                </a:cxn>
                <a:cxn ang="0">
                  <a:pos x="6" y="50"/>
                </a:cxn>
                <a:cxn ang="0">
                  <a:pos x="1" y="55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60"/>
                </a:cxn>
                <a:cxn ang="0">
                  <a:pos x="11" y="60"/>
                </a:cxn>
                <a:cxn ang="0">
                  <a:pos x="13" y="57"/>
                </a:cxn>
                <a:cxn ang="0">
                  <a:pos x="13" y="5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30" y="41"/>
                </a:cxn>
                <a:cxn ang="0">
                  <a:pos x="42" y="33"/>
                </a:cxn>
                <a:cxn ang="0">
                  <a:pos x="42" y="33"/>
                </a:cxn>
                <a:cxn ang="0">
                  <a:pos x="51" y="26"/>
                </a:cxn>
                <a:cxn ang="0">
                  <a:pos x="62" y="19"/>
                </a:cxn>
                <a:cxn ang="0">
                  <a:pos x="74" y="12"/>
                </a:cxn>
                <a:cxn ang="0">
                  <a:pos x="80" y="10"/>
                </a:cxn>
                <a:cxn ang="0">
                  <a:pos x="85" y="9"/>
                </a:cxn>
                <a:cxn ang="0">
                  <a:pos x="85" y="9"/>
                </a:cxn>
                <a:cxn ang="0">
                  <a:pos x="87" y="9"/>
                </a:cxn>
                <a:cxn ang="0">
                  <a:pos x="89" y="7"/>
                </a:cxn>
                <a:cxn ang="0">
                  <a:pos x="89" y="6"/>
                </a:cxn>
                <a:cxn ang="0">
                  <a:pos x="90" y="4"/>
                </a:cxn>
                <a:cxn ang="0">
                  <a:pos x="89" y="3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5" y="0"/>
                </a:cxn>
              </a:cxnLst>
              <a:rect l="0" t="0" r="r" b="b"/>
              <a:pathLst>
                <a:path w="90" h="66">
                  <a:moveTo>
                    <a:pt x="85" y="0"/>
                  </a:moveTo>
                  <a:lnTo>
                    <a:pt x="85" y="0"/>
                  </a:lnTo>
                  <a:lnTo>
                    <a:pt x="78" y="1"/>
                  </a:lnTo>
                  <a:lnTo>
                    <a:pt x="70" y="4"/>
                  </a:lnTo>
                  <a:lnTo>
                    <a:pt x="62" y="7"/>
                  </a:lnTo>
                  <a:lnTo>
                    <a:pt x="55" y="11"/>
                  </a:lnTo>
                  <a:lnTo>
                    <a:pt x="41" y="22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1" y="37"/>
                  </a:lnTo>
                  <a:lnTo>
                    <a:pt x="10" y="45"/>
                  </a:lnTo>
                  <a:lnTo>
                    <a:pt x="6" y="50"/>
                  </a:lnTo>
                  <a:lnTo>
                    <a:pt x="1" y="55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60"/>
                  </a:lnTo>
                  <a:lnTo>
                    <a:pt x="11" y="60"/>
                  </a:lnTo>
                  <a:lnTo>
                    <a:pt x="13" y="57"/>
                  </a:lnTo>
                  <a:lnTo>
                    <a:pt x="13" y="5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30" y="41"/>
                  </a:lnTo>
                  <a:lnTo>
                    <a:pt x="42" y="33"/>
                  </a:lnTo>
                  <a:lnTo>
                    <a:pt x="42" y="33"/>
                  </a:lnTo>
                  <a:lnTo>
                    <a:pt x="51" y="26"/>
                  </a:lnTo>
                  <a:lnTo>
                    <a:pt x="62" y="19"/>
                  </a:lnTo>
                  <a:lnTo>
                    <a:pt x="74" y="12"/>
                  </a:lnTo>
                  <a:lnTo>
                    <a:pt x="80" y="10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7" y="9"/>
                  </a:lnTo>
                  <a:lnTo>
                    <a:pt x="89" y="7"/>
                  </a:lnTo>
                  <a:lnTo>
                    <a:pt x="89" y="6"/>
                  </a:lnTo>
                  <a:lnTo>
                    <a:pt x="90" y="4"/>
                  </a:lnTo>
                  <a:lnTo>
                    <a:pt x="89" y="3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3" name="Freeform 679"/>
            <p:cNvSpPr/>
            <p:nvPr/>
          </p:nvSpPr>
          <p:spPr bwMode="auto">
            <a:xfrm>
              <a:off x="3705226" y="4510088"/>
              <a:ext cx="52388" cy="34925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9" y="2"/>
                </a:cxn>
                <a:cxn ang="0">
                  <a:pos x="85" y="3"/>
                </a:cxn>
                <a:cxn ang="0">
                  <a:pos x="76" y="9"/>
                </a:cxn>
                <a:cxn ang="0">
                  <a:pos x="69" y="15"/>
                </a:cxn>
                <a:cxn ang="0">
                  <a:pos x="62" y="22"/>
                </a:cxn>
                <a:cxn ang="0">
                  <a:pos x="62" y="22"/>
                </a:cxn>
                <a:cxn ang="0">
                  <a:pos x="56" y="27"/>
                </a:cxn>
                <a:cxn ang="0">
                  <a:pos x="49" y="31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0" y="49"/>
                </a:cxn>
                <a:cxn ang="0">
                  <a:pos x="12" y="54"/>
                </a:cxn>
                <a:cxn ang="0">
                  <a:pos x="3" y="58"/>
                </a:cxn>
                <a:cxn ang="0">
                  <a:pos x="3" y="58"/>
                </a:cxn>
                <a:cxn ang="0">
                  <a:pos x="2" y="58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6"/>
                </a:cxn>
                <a:cxn ang="0">
                  <a:pos x="6" y="66"/>
                </a:cxn>
                <a:cxn ang="0">
                  <a:pos x="13" y="64"/>
                </a:cxn>
                <a:cxn ang="0">
                  <a:pos x="20" y="61"/>
                </a:cxn>
                <a:cxn ang="0">
                  <a:pos x="34" y="52"/>
                </a:cxn>
                <a:cxn ang="0">
                  <a:pos x="46" y="43"/>
                </a:cxn>
                <a:cxn ang="0">
                  <a:pos x="60" y="35"/>
                </a:cxn>
                <a:cxn ang="0">
                  <a:pos x="60" y="35"/>
                </a:cxn>
                <a:cxn ang="0">
                  <a:pos x="64" y="32"/>
                </a:cxn>
                <a:cxn ang="0">
                  <a:pos x="68" y="29"/>
                </a:cxn>
                <a:cxn ang="0">
                  <a:pos x="76" y="20"/>
                </a:cxn>
                <a:cxn ang="0">
                  <a:pos x="81" y="16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67">
                  <a:moveTo>
                    <a:pt x="94" y="0"/>
                  </a:moveTo>
                  <a:lnTo>
                    <a:pt x="94" y="0"/>
                  </a:lnTo>
                  <a:lnTo>
                    <a:pt x="89" y="2"/>
                  </a:lnTo>
                  <a:lnTo>
                    <a:pt x="85" y="3"/>
                  </a:lnTo>
                  <a:lnTo>
                    <a:pt x="76" y="9"/>
                  </a:lnTo>
                  <a:lnTo>
                    <a:pt x="69" y="15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6" y="27"/>
                  </a:lnTo>
                  <a:lnTo>
                    <a:pt x="49" y="3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20" y="49"/>
                  </a:lnTo>
                  <a:lnTo>
                    <a:pt x="12" y="54"/>
                  </a:lnTo>
                  <a:lnTo>
                    <a:pt x="3" y="58"/>
                  </a:lnTo>
                  <a:lnTo>
                    <a:pt x="3" y="58"/>
                  </a:lnTo>
                  <a:lnTo>
                    <a:pt x="2" y="58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13" y="64"/>
                  </a:lnTo>
                  <a:lnTo>
                    <a:pt x="20" y="61"/>
                  </a:lnTo>
                  <a:lnTo>
                    <a:pt x="34" y="52"/>
                  </a:lnTo>
                  <a:lnTo>
                    <a:pt x="46" y="43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4" y="32"/>
                  </a:lnTo>
                  <a:lnTo>
                    <a:pt x="68" y="29"/>
                  </a:lnTo>
                  <a:lnTo>
                    <a:pt x="76" y="20"/>
                  </a:lnTo>
                  <a:lnTo>
                    <a:pt x="81" y="16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4" name="Freeform 680"/>
            <p:cNvSpPr/>
            <p:nvPr/>
          </p:nvSpPr>
          <p:spPr bwMode="auto">
            <a:xfrm>
              <a:off x="3756026" y="4508500"/>
              <a:ext cx="44450" cy="36513"/>
            </a:xfrm>
            <a:custGeom>
              <a:avLst/>
              <a:gdLst/>
              <a:ahLst/>
              <a:cxnLst>
                <a:cxn ang="0">
                  <a:pos x="76" y="3"/>
                </a:cxn>
                <a:cxn ang="0">
                  <a:pos x="76" y="3"/>
                </a:cxn>
                <a:cxn ang="0">
                  <a:pos x="74" y="7"/>
                </a:cxn>
                <a:cxn ang="0">
                  <a:pos x="71" y="11"/>
                </a:cxn>
                <a:cxn ang="0">
                  <a:pos x="66" y="15"/>
                </a:cxn>
                <a:cxn ang="0">
                  <a:pos x="61" y="18"/>
                </a:cxn>
                <a:cxn ang="0">
                  <a:pos x="40" y="30"/>
                </a:cxn>
                <a:cxn ang="0">
                  <a:pos x="40" y="30"/>
                </a:cxn>
                <a:cxn ang="0">
                  <a:pos x="29" y="37"/>
                </a:cxn>
                <a:cxn ang="0">
                  <a:pos x="19" y="44"/>
                </a:cxn>
                <a:cxn ang="0">
                  <a:pos x="10" y="52"/>
                </a:cxn>
                <a:cxn ang="0">
                  <a:pos x="1" y="63"/>
                </a:cxn>
                <a:cxn ang="0">
                  <a:pos x="1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2" y="70"/>
                </a:cxn>
                <a:cxn ang="0">
                  <a:pos x="5" y="71"/>
                </a:cxn>
                <a:cxn ang="0">
                  <a:pos x="5" y="71"/>
                </a:cxn>
                <a:cxn ang="0">
                  <a:pos x="8" y="70"/>
                </a:cxn>
                <a:cxn ang="0">
                  <a:pos x="11" y="69"/>
                </a:cxn>
                <a:cxn ang="0">
                  <a:pos x="14" y="67"/>
                </a:cxn>
                <a:cxn ang="0">
                  <a:pos x="17" y="65"/>
                </a:cxn>
                <a:cxn ang="0">
                  <a:pos x="17" y="65"/>
                </a:cxn>
                <a:cxn ang="0">
                  <a:pos x="18" y="63"/>
                </a:cxn>
                <a:cxn ang="0">
                  <a:pos x="18" y="62"/>
                </a:cxn>
                <a:cxn ang="0">
                  <a:pos x="17" y="59"/>
                </a:cxn>
                <a:cxn ang="0">
                  <a:pos x="17" y="59"/>
                </a:cxn>
                <a:cxn ang="0">
                  <a:pos x="27" y="51"/>
                </a:cxn>
                <a:cxn ang="0">
                  <a:pos x="35" y="44"/>
                </a:cxn>
                <a:cxn ang="0">
                  <a:pos x="55" y="32"/>
                </a:cxn>
                <a:cxn ang="0">
                  <a:pos x="55" y="32"/>
                </a:cxn>
                <a:cxn ang="0">
                  <a:pos x="63" y="27"/>
                </a:cxn>
                <a:cxn ang="0">
                  <a:pos x="73" y="21"/>
                </a:cxn>
                <a:cxn ang="0">
                  <a:pos x="77" y="18"/>
                </a:cxn>
                <a:cxn ang="0">
                  <a:pos x="80" y="15"/>
                </a:cxn>
                <a:cxn ang="0">
                  <a:pos x="83" y="10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5" y="2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0"/>
                </a:cxn>
                <a:cxn ang="0">
                  <a:pos x="76" y="1"/>
                </a:cxn>
                <a:cxn ang="0">
                  <a:pos x="76" y="3"/>
                </a:cxn>
                <a:cxn ang="0">
                  <a:pos x="76" y="3"/>
                </a:cxn>
              </a:cxnLst>
              <a:rect l="0" t="0" r="r" b="b"/>
              <a:pathLst>
                <a:path w="85" h="71">
                  <a:moveTo>
                    <a:pt x="76" y="3"/>
                  </a:moveTo>
                  <a:lnTo>
                    <a:pt x="76" y="3"/>
                  </a:lnTo>
                  <a:lnTo>
                    <a:pt x="74" y="7"/>
                  </a:lnTo>
                  <a:lnTo>
                    <a:pt x="71" y="11"/>
                  </a:lnTo>
                  <a:lnTo>
                    <a:pt x="66" y="15"/>
                  </a:lnTo>
                  <a:lnTo>
                    <a:pt x="61" y="18"/>
                  </a:lnTo>
                  <a:lnTo>
                    <a:pt x="40" y="30"/>
                  </a:lnTo>
                  <a:lnTo>
                    <a:pt x="40" y="30"/>
                  </a:lnTo>
                  <a:lnTo>
                    <a:pt x="29" y="37"/>
                  </a:lnTo>
                  <a:lnTo>
                    <a:pt x="19" y="44"/>
                  </a:lnTo>
                  <a:lnTo>
                    <a:pt x="10" y="52"/>
                  </a:lnTo>
                  <a:lnTo>
                    <a:pt x="1" y="63"/>
                  </a:lnTo>
                  <a:lnTo>
                    <a:pt x="1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2" y="70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8" y="70"/>
                  </a:lnTo>
                  <a:lnTo>
                    <a:pt x="11" y="69"/>
                  </a:lnTo>
                  <a:lnTo>
                    <a:pt x="14" y="67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8" y="63"/>
                  </a:lnTo>
                  <a:lnTo>
                    <a:pt x="18" y="62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27" y="51"/>
                  </a:lnTo>
                  <a:lnTo>
                    <a:pt x="35" y="44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63" y="27"/>
                  </a:lnTo>
                  <a:lnTo>
                    <a:pt x="73" y="21"/>
                  </a:lnTo>
                  <a:lnTo>
                    <a:pt x="77" y="18"/>
                  </a:lnTo>
                  <a:lnTo>
                    <a:pt x="80" y="15"/>
                  </a:lnTo>
                  <a:lnTo>
                    <a:pt x="83" y="10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5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0"/>
                  </a:lnTo>
                  <a:lnTo>
                    <a:pt x="76" y="1"/>
                  </a:lnTo>
                  <a:lnTo>
                    <a:pt x="76" y="3"/>
                  </a:lnTo>
                  <a:lnTo>
                    <a:pt x="7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5" name="Freeform 681"/>
            <p:cNvSpPr/>
            <p:nvPr/>
          </p:nvSpPr>
          <p:spPr bwMode="auto">
            <a:xfrm>
              <a:off x="3800476" y="4510088"/>
              <a:ext cx="33338" cy="33338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16"/>
                </a:cxn>
                <a:cxn ang="0">
                  <a:pos x="21" y="31"/>
                </a:cxn>
                <a:cxn ang="0">
                  <a:pos x="21" y="31"/>
                </a:cxn>
                <a:cxn ang="0">
                  <a:pos x="8" y="41"/>
                </a:cxn>
                <a:cxn ang="0">
                  <a:pos x="3" y="47"/>
                </a:cxn>
                <a:cxn ang="0">
                  <a:pos x="1" y="51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2"/>
                </a:cxn>
                <a:cxn ang="0">
                  <a:pos x="5" y="62"/>
                </a:cxn>
                <a:cxn ang="0">
                  <a:pos x="7" y="61"/>
                </a:cxn>
                <a:cxn ang="0">
                  <a:pos x="8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0" y="55"/>
                </a:cxn>
                <a:cxn ang="0">
                  <a:pos x="12" y="50"/>
                </a:cxn>
                <a:cxn ang="0">
                  <a:pos x="19" y="44"/>
                </a:cxn>
                <a:cxn ang="0">
                  <a:pos x="34" y="33"/>
                </a:cxn>
                <a:cxn ang="0">
                  <a:pos x="34" y="33"/>
                </a:cxn>
                <a:cxn ang="0">
                  <a:pos x="47" y="20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59" y="2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4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62">
                  <a:moveTo>
                    <a:pt x="52" y="2"/>
                  </a:moveTo>
                  <a:lnTo>
                    <a:pt x="52" y="2"/>
                  </a:lnTo>
                  <a:lnTo>
                    <a:pt x="38" y="1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8" y="41"/>
                  </a:lnTo>
                  <a:lnTo>
                    <a:pt x="3" y="47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7" y="61"/>
                  </a:lnTo>
                  <a:lnTo>
                    <a:pt x="8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0" y="55"/>
                  </a:lnTo>
                  <a:lnTo>
                    <a:pt x="12" y="50"/>
                  </a:lnTo>
                  <a:lnTo>
                    <a:pt x="19" y="44"/>
                  </a:lnTo>
                  <a:lnTo>
                    <a:pt x="34" y="33"/>
                  </a:lnTo>
                  <a:lnTo>
                    <a:pt x="34" y="33"/>
                  </a:lnTo>
                  <a:lnTo>
                    <a:pt x="47" y="20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59" y="2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4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6" name="Freeform 682"/>
            <p:cNvSpPr/>
            <p:nvPr/>
          </p:nvSpPr>
          <p:spPr bwMode="auto">
            <a:xfrm>
              <a:off x="3840163" y="4508500"/>
              <a:ext cx="28575" cy="31750"/>
            </a:xfrm>
            <a:custGeom>
              <a:avLst/>
              <a:gdLst/>
              <a:ahLst/>
              <a:cxnLst>
                <a:cxn ang="0">
                  <a:pos x="42" y="4"/>
                </a:cxn>
                <a:cxn ang="0">
                  <a:pos x="42" y="4"/>
                </a:cxn>
                <a:cxn ang="0">
                  <a:pos x="42" y="8"/>
                </a:cxn>
                <a:cxn ang="0">
                  <a:pos x="41" y="12"/>
                </a:cxn>
                <a:cxn ang="0">
                  <a:pos x="37" y="19"/>
                </a:cxn>
                <a:cxn ang="0">
                  <a:pos x="32" y="26"/>
                </a:cxn>
                <a:cxn ang="0">
                  <a:pos x="26" y="32"/>
                </a:cxn>
                <a:cxn ang="0">
                  <a:pos x="12" y="42"/>
                </a:cxn>
                <a:cxn ang="0">
                  <a:pos x="6" y="48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8"/>
                </a:cxn>
                <a:cxn ang="0">
                  <a:pos x="1" y="59"/>
                </a:cxn>
                <a:cxn ang="0">
                  <a:pos x="2" y="60"/>
                </a:cxn>
                <a:cxn ang="0">
                  <a:pos x="5" y="61"/>
                </a:cxn>
                <a:cxn ang="0">
                  <a:pos x="7" y="60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4" y="52"/>
                </a:cxn>
                <a:cxn ang="0">
                  <a:pos x="22" y="46"/>
                </a:cxn>
                <a:cxn ang="0">
                  <a:pos x="35" y="35"/>
                </a:cxn>
                <a:cxn ang="0">
                  <a:pos x="41" y="29"/>
                </a:cxn>
                <a:cxn ang="0">
                  <a:pos x="46" y="21"/>
                </a:cxn>
                <a:cxn ang="0">
                  <a:pos x="51" y="13"/>
                </a:cxn>
                <a:cxn ang="0">
                  <a:pos x="52" y="9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3" y="2"/>
                </a:cxn>
                <a:cxn ang="0">
                  <a:pos x="42" y="4"/>
                </a:cxn>
                <a:cxn ang="0">
                  <a:pos x="42" y="4"/>
                </a:cxn>
              </a:cxnLst>
              <a:rect l="0" t="0" r="r" b="b"/>
              <a:pathLst>
                <a:path w="52" h="61">
                  <a:moveTo>
                    <a:pt x="42" y="4"/>
                  </a:moveTo>
                  <a:lnTo>
                    <a:pt x="42" y="4"/>
                  </a:lnTo>
                  <a:lnTo>
                    <a:pt x="42" y="8"/>
                  </a:lnTo>
                  <a:lnTo>
                    <a:pt x="41" y="12"/>
                  </a:lnTo>
                  <a:lnTo>
                    <a:pt x="37" y="19"/>
                  </a:lnTo>
                  <a:lnTo>
                    <a:pt x="32" y="26"/>
                  </a:lnTo>
                  <a:lnTo>
                    <a:pt x="26" y="32"/>
                  </a:lnTo>
                  <a:lnTo>
                    <a:pt x="12" y="42"/>
                  </a:lnTo>
                  <a:lnTo>
                    <a:pt x="6" y="48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1" y="59"/>
                  </a:lnTo>
                  <a:lnTo>
                    <a:pt x="2" y="60"/>
                  </a:lnTo>
                  <a:lnTo>
                    <a:pt x="5" y="61"/>
                  </a:lnTo>
                  <a:lnTo>
                    <a:pt x="7" y="60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22" y="46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6" y="21"/>
                  </a:lnTo>
                  <a:lnTo>
                    <a:pt x="51" y="13"/>
                  </a:lnTo>
                  <a:lnTo>
                    <a:pt x="52" y="9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3" y="2"/>
                  </a:lnTo>
                  <a:lnTo>
                    <a:pt x="42" y="4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7" name="Freeform 683"/>
            <p:cNvSpPr/>
            <p:nvPr/>
          </p:nvSpPr>
          <p:spPr bwMode="auto">
            <a:xfrm>
              <a:off x="3295651" y="4622800"/>
              <a:ext cx="38100" cy="42863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64" y="0"/>
                </a:cxn>
                <a:cxn ang="0">
                  <a:pos x="59" y="3"/>
                </a:cxn>
                <a:cxn ang="0">
                  <a:pos x="55" y="7"/>
                </a:cxn>
                <a:cxn ang="0">
                  <a:pos x="51" y="11"/>
                </a:cxn>
                <a:cxn ang="0">
                  <a:pos x="48" y="15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34" y="34"/>
                </a:cxn>
                <a:cxn ang="0">
                  <a:pos x="25" y="43"/>
                </a:cxn>
                <a:cxn ang="0">
                  <a:pos x="16" y="52"/>
                </a:cxn>
                <a:cxn ang="0">
                  <a:pos x="7" y="63"/>
                </a:cxn>
                <a:cxn ang="0">
                  <a:pos x="3" y="68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3" y="71"/>
                </a:cxn>
                <a:cxn ang="0">
                  <a:pos x="16" y="66"/>
                </a:cxn>
                <a:cxn ang="0">
                  <a:pos x="24" y="57"/>
                </a:cxn>
                <a:cxn ang="0">
                  <a:pos x="42" y="41"/>
                </a:cxn>
                <a:cxn ang="0">
                  <a:pos x="42" y="41"/>
                </a:cxn>
                <a:cxn ang="0">
                  <a:pos x="45" y="37"/>
                </a:cxn>
                <a:cxn ang="0">
                  <a:pos x="48" y="33"/>
                </a:cxn>
                <a:cxn ang="0">
                  <a:pos x="54" y="23"/>
                </a:cxn>
                <a:cxn ang="0">
                  <a:pos x="57" y="18"/>
                </a:cxn>
                <a:cxn ang="0">
                  <a:pos x="60" y="14"/>
                </a:cxn>
                <a:cxn ang="0">
                  <a:pos x="64" y="11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4" y="0"/>
                </a:cxn>
              </a:cxnLst>
              <a:rect l="0" t="0" r="r" b="b"/>
              <a:pathLst>
                <a:path w="71" h="79">
                  <a:moveTo>
                    <a:pt x="64" y="0"/>
                  </a:moveTo>
                  <a:lnTo>
                    <a:pt x="64" y="0"/>
                  </a:lnTo>
                  <a:lnTo>
                    <a:pt x="59" y="3"/>
                  </a:lnTo>
                  <a:lnTo>
                    <a:pt x="55" y="7"/>
                  </a:lnTo>
                  <a:lnTo>
                    <a:pt x="51" y="11"/>
                  </a:lnTo>
                  <a:lnTo>
                    <a:pt x="48" y="15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25" y="43"/>
                  </a:lnTo>
                  <a:lnTo>
                    <a:pt x="16" y="52"/>
                  </a:lnTo>
                  <a:lnTo>
                    <a:pt x="7" y="63"/>
                  </a:lnTo>
                  <a:lnTo>
                    <a:pt x="3" y="68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3" y="71"/>
                  </a:lnTo>
                  <a:lnTo>
                    <a:pt x="16" y="66"/>
                  </a:lnTo>
                  <a:lnTo>
                    <a:pt x="24" y="57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5" y="37"/>
                  </a:lnTo>
                  <a:lnTo>
                    <a:pt x="48" y="33"/>
                  </a:lnTo>
                  <a:lnTo>
                    <a:pt x="54" y="23"/>
                  </a:lnTo>
                  <a:lnTo>
                    <a:pt x="57" y="18"/>
                  </a:lnTo>
                  <a:lnTo>
                    <a:pt x="60" y="14"/>
                  </a:lnTo>
                  <a:lnTo>
                    <a:pt x="64" y="11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8" name="Freeform 684"/>
            <p:cNvSpPr/>
            <p:nvPr/>
          </p:nvSpPr>
          <p:spPr bwMode="auto">
            <a:xfrm>
              <a:off x="3286126" y="4643438"/>
              <a:ext cx="61913" cy="635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110" y="0"/>
                </a:cxn>
                <a:cxn ang="0">
                  <a:pos x="103" y="4"/>
                </a:cxn>
                <a:cxn ang="0">
                  <a:pos x="95" y="9"/>
                </a:cxn>
                <a:cxn ang="0">
                  <a:pos x="88" y="15"/>
                </a:cxn>
                <a:cxn ang="0">
                  <a:pos x="81" y="22"/>
                </a:cxn>
                <a:cxn ang="0">
                  <a:pos x="70" y="35"/>
                </a:cxn>
                <a:cxn ang="0">
                  <a:pos x="57" y="48"/>
                </a:cxn>
                <a:cxn ang="0">
                  <a:pos x="57" y="48"/>
                </a:cxn>
                <a:cxn ang="0">
                  <a:pos x="50" y="55"/>
                </a:cxn>
                <a:cxn ang="0">
                  <a:pos x="43" y="62"/>
                </a:cxn>
                <a:cxn ang="0">
                  <a:pos x="36" y="68"/>
                </a:cxn>
                <a:cxn ang="0">
                  <a:pos x="29" y="75"/>
                </a:cxn>
                <a:cxn ang="0">
                  <a:pos x="29" y="75"/>
                </a:cxn>
                <a:cxn ang="0">
                  <a:pos x="14" y="92"/>
                </a:cxn>
                <a:cxn ang="0">
                  <a:pos x="1" y="109"/>
                </a:cxn>
                <a:cxn ang="0">
                  <a:pos x="1" y="109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9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7" y="117"/>
                </a:cxn>
                <a:cxn ang="0">
                  <a:pos x="19" y="101"/>
                </a:cxn>
                <a:cxn ang="0">
                  <a:pos x="32" y="87"/>
                </a:cxn>
                <a:cxn ang="0">
                  <a:pos x="45" y="72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7" y="54"/>
                </a:cxn>
                <a:cxn ang="0">
                  <a:pos x="73" y="46"/>
                </a:cxn>
                <a:cxn ang="0">
                  <a:pos x="85" y="32"/>
                </a:cxn>
                <a:cxn ang="0">
                  <a:pos x="93" y="26"/>
                </a:cxn>
                <a:cxn ang="0">
                  <a:pos x="99" y="18"/>
                </a:cxn>
                <a:cxn ang="0">
                  <a:pos x="107" y="13"/>
                </a:cxn>
                <a:cxn ang="0">
                  <a:pos x="115" y="8"/>
                </a:cxn>
                <a:cxn ang="0">
                  <a:pos x="115" y="8"/>
                </a:cxn>
                <a:cxn ang="0">
                  <a:pos x="117" y="7"/>
                </a:cxn>
                <a:cxn ang="0">
                  <a:pos x="117" y="5"/>
                </a:cxn>
                <a:cxn ang="0">
                  <a:pos x="117" y="4"/>
                </a:cxn>
                <a:cxn ang="0">
                  <a:pos x="117" y="2"/>
                </a:cxn>
                <a:cxn ang="0">
                  <a:pos x="114" y="0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10" y="0"/>
                </a:cxn>
              </a:cxnLst>
              <a:rect l="0" t="0" r="r" b="b"/>
              <a:pathLst>
                <a:path w="117" h="119">
                  <a:moveTo>
                    <a:pt x="110" y="0"/>
                  </a:moveTo>
                  <a:lnTo>
                    <a:pt x="110" y="0"/>
                  </a:lnTo>
                  <a:lnTo>
                    <a:pt x="103" y="4"/>
                  </a:lnTo>
                  <a:lnTo>
                    <a:pt x="95" y="9"/>
                  </a:lnTo>
                  <a:lnTo>
                    <a:pt x="88" y="15"/>
                  </a:lnTo>
                  <a:lnTo>
                    <a:pt x="81" y="22"/>
                  </a:lnTo>
                  <a:lnTo>
                    <a:pt x="70" y="35"/>
                  </a:lnTo>
                  <a:lnTo>
                    <a:pt x="57" y="48"/>
                  </a:lnTo>
                  <a:lnTo>
                    <a:pt x="57" y="48"/>
                  </a:lnTo>
                  <a:lnTo>
                    <a:pt x="50" y="55"/>
                  </a:lnTo>
                  <a:lnTo>
                    <a:pt x="43" y="62"/>
                  </a:lnTo>
                  <a:lnTo>
                    <a:pt x="36" y="68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14" y="9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9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7" y="117"/>
                  </a:lnTo>
                  <a:lnTo>
                    <a:pt x="19" y="101"/>
                  </a:lnTo>
                  <a:lnTo>
                    <a:pt x="32" y="87"/>
                  </a:lnTo>
                  <a:lnTo>
                    <a:pt x="45" y="72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7" y="54"/>
                  </a:lnTo>
                  <a:lnTo>
                    <a:pt x="73" y="46"/>
                  </a:lnTo>
                  <a:lnTo>
                    <a:pt x="85" y="32"/>
                  </a:lnTo>
                  <a:lnTo>
                    <a:pt x="93" y="26"/>
                  </a:lnTo>
                  <a:lnTo>
                    <a:pt x="99" y="18"/>
                  </a:lnTo>
                  <a:lnTo>
                    <a:pt x="107" y="13"/>
                  </a:lnTo>
                  <a:lnTo>
                    <a:pt x="115" y="8"/>
                  </a:lnTo>
                  <a:lnTo>
                    <a:pt x="115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4"/>
                  </a:lnTo>
                  <a:lnTo>
                    <a:pt x="117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69" name="Freeform 685"/>
            <p:cNvSpPr/>
            <p:nvPr/>
          </p:nvSpPr>
          <p:spPr bwMode="auto">
            <a:xfrm>
              <a:off x="3295651" y="4686300"/>
              <a:ext cx="38100" cy="47625"/>
            </a:xfrm>
            <a:custGeom>
              <a:avLst/>
              <a:gdLst/>
              <a:ahLst/>
              <a:cxnLst>
                <a:cxn ang="0">
                  <a:pos x="62" y="5"/>
                </a:cxn>
                <a:cxn ang="0">
                  <a:pos x="62" y="5"/>
                </a:cxn>
                <a:cxn ang="0">
                  <a:pos x="60" y="10"/>
                </a:cxn>
                <a:cxn ang="0">
                  <a:pos x="58" y="14"/>
                </a:cxn>
                <a:cxn ang="0">
                  <a:pos x="55" y="18"/>
                </a:cxn>
                <a:cxn ang="0">
                  <a:pos x="51" y="22"/>
                </a:cxn>
                <a:cxn ang="0">
                  <a:pos x="44" y="29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23" y="52"/>
                </a:cxn>
                <a:cxn ang="0">
                  <a:pos x="23" y="52"/>
                </a:cxn>
                <a:cxn ang="0">
                  <a:pos x="8" y="68"/>
                </a:cxn>
                <a:cxn ang="0">
                  <a:pos x="2" y="77"/>
                </a:cxn>
                <a:cxn ang="0">
                  <a:pos x="0" y="8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2" y="89"/>
                </a:cxn>
                <a:cxn ang="0">
                  <a:pos x="4" y="90"/>
                </a:cxn>
                <a:cxn ang="0">
                  <a:pos x="6" y="89"/>
                </a:cxn>
                <a:cxn ang="0">
                  <a:pos x="9" y="87"/>
                </a:cxn>
                <a:cxn ang="0">
                  <a:pos x="9" y="86"/>
                </a:cxn>
                <a:cxn ang="0">
                  <a:pos x="9" y="84"/>
                </a:cxn>
                <a:cxn ang="0">
                  <a:pos x="8" y="82"/>
                </a:cxn>
                <a:cxn ang="0">
                  <a:pos x="7" y="81"/>
                </a:cxn>
                <a:cxn ang="0">
                  <a:pos x="7" y="81"/>
                </a:cxn>
                <a:cxn ang="0">
                  <a:pos x="9" y="83"/>
                </a:cxn>
                <a:cxn ang="0">
                  <a:pos x="11" y="84"/>
                </a:cxn>
                <a:cxn ang="0">
                  <a:pos x="13" y="80"/>
                </a:cxn>
                <a:cxn ang="0">
                  <a:pos x="13" y="80"/>
                </a:cxn>
                <a:cxn ang="0">
                  <a:pos x="23" y="67"/>
                </a:cxn>
                <a:cxn ang="0">
                  <a:pos x="23" y="67"/>
                </a:cxn>
                <a:cxn ang="0">
                  <a:pos x="39" y="48"/>
                </a:cxn>
                <a:cxn ang="0">
                  <a:pos x="39" y="48"/>
                </a:cxn>
                <a:cxn ang="0">
                  <a:pos x="49" y="39"/>
                </a:cxn>
                <a:cxn ang="0">
                  <a:pos x="59" y="28"/>
                </a:cxn>
                <a:cxn ang="0">
                  <a:pos x="63" y="23"/>
                </a:cxn>
                <a:cxn ang="0">
                  <a:pos x="67" y="17"/>
                </a:cxn>
                <a:cxn ang="0">
                  <a:pos x="69" y="11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3" y="1"/>
                </a:cxn>
                <a:cxn ang="0">
                  <a:pos x="62" y="2"/>
                </a:cxn>
                <a:cxn ang="0">
                  <a:pos x="62" y="5"/>
                </a:cxn>
                <a:cxn ang="0">
                  <a:pos x="62" y="5"/>
                </a:cxn>
              </a:cxnLst>
              <a:rect l="0" t="0" r="r" b="b"/>
              <a:pathLst>
                <a:path w="71" h="90">
                  <a:moveTo>
                    <a:pt x="62" y="5"/>
                  </a:moveTo>
                  <a:lnTo>
                    <a:pt x="62" y="5"/>
                  </a:lnTo>
                  <a:lnTo>
                    <a:pt x="60" y="10"/>
                  </a:lnTo>
                  <a:lnTo>
                    <a:pt x="58" y="14"/>
                  </a:lnTo>
                  <a:lnTo>
                    <a:pt x="55" y="18"/>
                  </a:lnTo>
                  <a:lnTo>
                    <a:pt x="51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8" y="68"/>
                  </a:lnTo>
                  <a:lnTo>
                    <a:pt x="2" y="77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2" y="89"/>
                  </a:lnTo>
                  <a:lnTo>
                    <a:pt x="4" y="90"/>
                  </a:lnTo>
                  <a:lnTo>
                    <a:pt x="6" y="89"/>
                  </a:lnTo>
                  <a:lnTo>
                    <a:pt x="9" y="87"/>
                  </a:lnTo>
                  <a:lnTo>
                    <a:pt x="9" y="86"/>
                  </a:lnTo>
                  <a:lnTo>
                    <a:pt x="9" y="84"/>
                  </a:lnTo>
                  <a:lnTo>
                    <a:pt x="8" y="82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9" y="83"/>
                  </a:lnTo>
                  <a:lnTo>
                    <a:pt x="11" y="84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49" y="39"/>
                  </a:lnTo>
                  <a:lnTo>
                    <a:pt x="59" y="28"/>
                  </a:lnTo>
                  <a:lnTo>
                    <a:pt x="63" y="23"/>
                  </a:lnTo>
                  <a:lnTo>
                    <a:pt x="67" y="17"/>
                  </a:lnTo>
                  <a:lnTo>
                    <a:pt x="69" y="11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3" y="1"/>
                  </a:lnTo>
                  <a:lnTo>
                    <a:pt x="62" y="2"/>
                  </a:lnTo>
                  <a:lnTo>
                    <a:pt x="62" y="5"/>
                  </a:lnTo>
                  <a:lnTo>
                    <a:pt x="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0" name="Freeform 686"/>
            <p:cNvSpPr/>
            <p:nvPr/>
          </p:nvSpPr>
          <p:spPr bwMode="auto">
            <a:xfrm>
              <a:off x="3313113" y="4700588"/>
              <a:ext cx="46038" cy="47625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79" y="1"/>
                </a:cxn>
                <a:cxn ang="0">
                  <a:pos x="67" y="8"/>
                </a:cxn>
                <a:cxn ang="0">
                  <a:pos x="58" y="16"/>
                </a:cxn>
                <a:cxn ang="0">
                  <a:pos x="39" y="33"/>
                </a:cxn>
                <a:cxn ang="0">
                  <a:pos x="39" y="33"/>
                </a:cxn>
                <a:cxn ang="0">
                  <a:pos x="28" y="44"/>
                </a:cxn>
                <a:cxn ang="0">
                  <a:pos x="17" y="56"/>
                </a:cxn>
                <a:cxn ang="0">
                  <a:pos x="9" y="70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1" y="87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9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6" y="76"/>
                </a:cxn>
                <a:cxn ang="0">
                  <a:pos x="23" y="64"/>
                </a:cxn>
                <a:cxn ang="0">
                  <a:pos x="32" y="53"/>
                </a:cxn>
                <a:cxn ang="0">
                  <a:pos x="42" y="44"/>
                </a:cxn>
                <a:cxn ang="0">
                  <a:pos x="42" y="44"/>
                </a:cxn>
                <a:cxn ang="0">
                  <a:pos x="61" y="25"/>
                </a:cxn>
                <a:cxn ang="0">
                  <a:pos x="73" y="16"/>
                </a:cxn>
                <a:cxn ang="0">
                  <a:pos x="83" y="10"/>
                </a:cxn>
                <a:cxn ang="0">
                  <a:pos x="83" y="10"/>
                </a:cxn>
                <a:cxn ang="0">
                  <a:pos x="85" y="8"/>
                </a:cxn>
                <a:cxn ang="0">
                  <a:pos x="86" y="7"/>
                </a:cxn>
                <a:cxn ang="0">
                  <a:pos x="86" y="4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1"/>
                </a:cxn>
                <a:cxn ang="0">
                  <a:pos x="79" y="1"/>
                </a:cxn>
              </a:cxnLst>
              <a:rect l="0" t="0" r="r" b="b"/>
              <a:pathLst>
                <a:path w="86" h="90">
                  <a:moveTo>
                    <a:pt x="79" y="1"/>
                  </a:moveTo>
                  <a:lnTo>
                    <a:pt x="79" y="1"/>
                  </a:lnTo>
                  <a:lnTo>
                    <a:pt x="67" y="8"/>
                  </a:lnTo>
                  <a:lnTo>
                    <a:pt x="58" y="16"/>
                  </a:lnTo>
                  <a:lnTo>
                    <a:pt x="39" y="33"/>
                  </a:lnTo>
                  <a:lnTo>
                    <a:pt x="39" y="33"/>
                  </a:lnTo>
                  <a:lnTo>
                    <a:pt x="28" y="44"/>
                  </a:lnTo>
                  <a:lnTo>
                    <a:pt x="17" y="56"/>
                  </a:lnTo>
                  <a:lnTo>
                    <a:pt x="9" y="70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1" y="87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9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6" y="76"/>
                  </a:lnTo>
                  <a:lnTo>
                    <a:pt x="23" y="64"/>
                  </a:lnTo>
                  <a:lnTo>
                    <a:pt x="32" y="53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61" y="25"/>
                  </a:lnTo>
                  <a:lnTo>
                    <a:pt x="73" y="16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5" y="8"/>
                  </a:lnTo>
                  <a:lnTo>
                    <a:pt x="86" y="7"/>
                  </a:lnTo>
                  <a:lnTo>
                    <a:pt x="86" y="4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1"/>
                  </a:lnTo>
                  <a:lnTo>
                    <a:pt x="7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1" name="Freeform 687"/>
            <p:cNvSpPr/>
            <p:nvPr/>
          </p:nvSpPr>
          <p:spPr bwMode="auto">
            <a:xfrm>
              <a:off x="3371851" y="4705350"/>
              <a:ext cx="31750" cy="47625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38" y="20"/>
                </a:cxn>
                <a:cxn ang="0">
                  <a:pos x="25" y="41"/>
                </a:cxn>
                <a:cxn ang="0">
                  <a:pos x="12" y="62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4" y="89"/>
                </a:cxn>
                <a:cxn ang="0">
                  <a:pos x="5" y="8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8" y="87"/>
                </a:cxn>
                <a:cxn ang="0">
                  <a:pos x="19" y="67"/>
                </a:cxn>
                <a:cxn ang="0">
                  <a:pos x="32" y="46"/>
                </a:cxn>
                <a:cxn ang="0">
                  <a:pos x="45" y="2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1" y="6"/>
                </a:cxn>
                <a:cxn ang="0">
                  <a:pos x="61" y="5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7" y="0"/>
                </a:cxn>
                <a:cxn ang="0">
                  <a:pos x="54" y="0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1" h="89">
                  <a:moveTo>
                    <a:pt x="52" y="2"/>
                  </a:moveTo>
                  <a:lnTo>
                    <a:pt x="52" y="2"/>
                  </a:lnTo>
                  <a:lnTo>
                    <a:pt x="38" y="20"/>
                  </a:lnTo>
                  <a:lnTo>
                    <a:pt x="25" y="41"/>
                  </a:lnTo>
                  <a:lnTo>
                    <a:pt x="12" y="62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19" y="67"/>
                  </a:lnTo>
                  <a:lnTo>
                    <a:pt x="32" y="46"/>
                  </a:lnTo>
                  <a:lnTo>
                    <a:pt x="45" y="2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1" y="6"/>
                  </a:lnTo>
                  <a:lnTo>
                    <a:pt x="61" y="5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4" y="0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2" name="Freeform 688"/>
            <p:cNvSpPr/>
            <p:nvPr/>
          </p:nvSpPr>
          <p:spPr bwMode="auto">
            <a:xfrm>
              <a:off x="3419476" y="4713288"/>
              <a:ext cx="26988" cy="4127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6" y="11"/>
                </a:cxn>
                <a:cxn ang="0">
                  <a:pos x="29" y="21"/>
                </a:cxn>
                <a:cxn ang="0">
                  <a:pos x="21" y="31"/>
                </a:cxn>
                <a:cxn ang="0">
                  <a:pos x="14" y="41"/>
                </a:cxn>
                <a:cxn ang="0">
                  <a:pos x="14" y="41"/>
                </a:cxn>
                <a:cxn ang="0">
                  <a:pos x="9" y="48"/>
                </a:cxn>
                <a:cxn ang="0">
                  <a:pos x="5" y="55"/>
                </a:cxn>
                <a:cxn ang="0">
                  <a:pos x="2" y="62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0" y="71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3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8" y="78"/>
                </a:cxn>
                <a:cxn ang="0">
                  <a:pos x="9" y="77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9"/>
                </a:cxn>
                <a:cxn ang="0">
                  <a:pos x="11" y="64"/>
                </a:cxn>
                <a:cxn ang="0">
                  <a:pos x="13" y="59"/>
                </a:cxn>
                <a:cxn ang="0">
                  <a:pos x="15" y="55"/>
                </a:cxn>
                <a:cxn ang="0">
                  <a:pos x="22" y="47"/>
                </a:cxn>
                <a:cxn ang="0">
                  <a:pos x="30" y="38"/>
                </a:cxn>
                <a:cxn ang="0">
                  <a:pos x="30" y="38"/>
                </a:cxn>
                <a:cxn ang="0">
                  <a:pos x="35" y="31"/>
                </a:cxn>
                <a:cxn ang="0">
                  <a:pos x="40" y="24"/>
                </a:cxn>
                <a:cxn ang="0">
                  <a:pos x="45" y="16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51" y="3"/>
                </a:cxn>
                <a:cxn ang="0">
                  <a:pos x="50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1" h="79">
                  <a:moveTo>
                    <a:pt x="44" y="1"/>
                  </a:moveTo>
                  <a:lnTo>
                    <a:pt x="44" y="1"/>
                  </a:lnTo>
                  <a:lnTo>
                    <a:pt x="36" y="11"/>
                  </a:lnTo>
                  <a:lnTo>
                    <a:pt x="29" y="21"/>
                  </a:lnTo>
                  <a:lnTo>
                    <a:pt x="21" y="3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9" y="48"/>
                  </a:lnTo>
                  <a:lnTo>
                    <a:pt x="5" y="55"/>
                  </a:lnTo>
                  <a:lnTo>
                    <a:pt x="2" y="62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0" y="71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3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9"/>
                  </a:lnTo>
                  <a:lnTo>
                    <a:pt x="11" y="64"/>
                  </a:lnTo>
                  <a:lnTo>
                    <a:pt x="13" y="59"/>
                  </a:lnTo>
                  <a:lnTo>
                    <a:pt x="15" y="55"/>
                  </a:lnTo>
                  <a:lnTo>
                    <a:pt x="22" y="47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35" y="31"/>
                  </a:lnTo>
                  <a:lnTo>
                    <a:pt x="40" y="24"/>
                  </a:lnTo>
                  <a:lnTo>
                    <a:pt x="45" y="1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51" y="3"/>
                  </a:lnTo>
                  <a:lnTo>
                    <a:pt x="50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3" name="Freeform 689"/>
            <p:cNvSpPr/>
            <p:nvPr/>
          </p:nvSpPr>
          <p:spPr bwMode="auto">
            <a:xfrm>
              <a:off x="3452813" y="4711700"/>
              <a:ext cx="31750" cy="42863"/>
            </a:xfrm>
            <a:custGeom>
              <a:avLst/>
              <a:gdLst/>
              <a:ahLst/>
              <a:cxnLst>
                <a:cxn ang="0">
                  <a:pos x="51" y="4"/>
                </a:cxn>
                <a:cxn ang="0">
                  <a:pos x="51" y="4"/>
                </a:cxn>
                <a:cxn ang="0">
                  <a:pos x="50" y="8"/>
                </a:cxn>
                <a:cxn ang="0">
                  <a:pos x="49" y="13"/>
                </a:cxn>
                <a:cxn ang="0">
                  <a:pos x="44" y="22"/>
                </a:cxn>
                <a:cxn ang="0">
                  <a:pos x="38" y="30"/>
                </a:cxn>
                <a:cxn ang="0">
                  <a:pos x="31" y="37"/>
                </a:cxn>
                <a:cxn ang="0">
                  <a:pos x="31" y="37"/>
                </a:cxn>
                <a:cxn ang="0">
                  <a:pos x="16" y="55"/>
                </a:cxn>
                <a:cxn ang="0">
                  <a:pos x="8" y="63"/>
                </a:cxn>
                <a:cxn ang="0">
                  <a:pos x="1" y="72"/>
                </a:cxn>
                <a:cxn ang="0">
                  <a:pos x="1" y="72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1"/>
                </a:cxn>
                <a:cxn ang="0">
                  <a:pos x="6" y="79"/>
                </a:cxn>
                <a:cxn ang="0">
                  <a:pos x="7" y="78"/>
                </a:cxn>
                <a:cxn ang="0">
                  <a:pos x="7" y="78"/>
                </a:cxn>
                <a:cxn ang="0">
                  <a:pos x="17" y="67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35" y="48"/>
                </a:cxn>
                <a:cxn ang="0">
                  <a:pos x="38" y="44"/>
                </a:cxn>
                <a:cxn ang="0">
                  <a:pos x="41" y="40"/>
                </a:cxn>
                <a:cxn ang="0">
                  <a:pos x="41" y="40"/>
                </a:cxn>
                <a:cxn ang="0">
                  <a:pos x="47" y="31"/>
                </a:cxn>
                <a:cxn ang="0">
                  <a:pos x="53" y="23"/>
                </a:cxn>
                <a:cxn ang="0">
                  <a:pos x="58" y="14"/>
                </a:cxn>
                <a:cxn ang="0">
                  <a:pos x="59" y="9"/>
                </a:cxn>
                <a:cxn ang="0">
                  <a:pos x="61" y="4"/>
                </a:cxn>
                <a:cxn ang="0">
                  <a:pos x="61" y="4"/>
                </a:cxn>
                <a:cxn ang="0">
                  <a:pos x="61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1" y="4"/>
                </a:cxn>
                <a:cxn ang="0">
                  <a:pos x="51" y="4"/>
                </a:cxn>
              </a:cxnLst>
              <a:rect l="0" t="0" r="r" b="b"/>
              <a:pathLst>
                <a:path w="61" h="81">
                  <a:moveTo>
                    <a:pt x="51" y="4"/>
                  </a:moveTo>
                  <a:lnTo>
                    <a:pt x="51" y="4"/>
                  </a:lnTo>
                  <a:lnTo>
                    <a:pt x="50" y="8"/>
                  </a:lnTo>
                  <a:lnTo>
                    <a:pt x="49" y="13"/>
                  </a:lnTo>
                  <a:lnTo>
                    <a:pt x="44" y="22"/>
                  </a:lnTo>
                  <a:lnTo>
                    <a:pt x="38" y="30"/>
                  </a:lnTo>
                  <a:lnTo>
                    <a:pt x="31" y="37"/>
                  </a:lnTo>
                  <a:lnTo>
                    <a:pt x="31" y="37"/>
                  </a:lnTo>
                  <a:lnTo>
                    <a:pt x="16" y="55"/>
                  </a:lnTo>
                  <a:lnTo>
                    <a:pt x="8" y="63"/>
                  </a:lnTo>
                  <a:lnTo>
                    <a:pt x="1" y="72"/>
                  </a:lnTo>
                  <a:lnTo>
                    <a:pt x="1" y="72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1"/>
                  </a:lnTo>
                  <a:lnTo>
                    <a:pt x="6" y="79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17" y="67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35" y="48"/>
                  </a:lnTo>
                  <a:lnTo>
                    <a:pt x="38" y="44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7" y="31"/>
                  </a:lnTo>
                  <a:lnTo>
                    <a:pt x="53" y="23"/>
                  </a:lnTo>
                  <a:lnTo>
                    <a:pt x="58" y="14"/>
                  </a:lnTo>
                  <a:lnTo>
                    <a:pt x="59" y="9"/>
                  </a:lnTo>
                  <a:lnTo>
                    <a:pt x="61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1" y="4"/>
                  </a:lnTo>
                  <a:lnTo>
                    <a:pt x="5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4" name="Freeform 690"/>
            <p:cNvSpPr/>
            <p:nvPr/>
          </p:nvSpPr>
          <p:spPr bwMode="auto">
            <a:xfrm>
              <a:off x="3487738" y="4716463"/>
              <a:ext cx="26988" cy="349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40" y="10"/>
                </a:cxn>
                <a:cxn ang="0">
                  <a:pos x="37" y="16"/>
                </a:cxn>
                <a:cxn ang="0">
                  <a:pos x="32" y="22"/>
                </a:cxn>
                <a:cxn ang="0">
                  <a:pos x="28" y="27"/>
                </a:cxn>
                <a:cxn ang="0">
                  <a:pos x="28" y="27"/>
                </a:cxn>
                <a:cxn ang="0">
                  <a:pos x="13" y="43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5" y="55"/>
                </a:cxn>
                <a:cxn ang="0">
                  <a:pos x="22" y="46"/>
                </a:cxn>
                <a:cxn ang="0">
                  <a:pos x="39" y="29"/>
                </a:cxn>
                <a:cxn ang="0">
                  <a:pos x="39" y="29"/>
                </a:cxn>
                <a:cxn ang="0">
                  <a:pos x="41" y="26"/>
                </a:cxn>
                <a:cxn ang="0">
                  <a:pos x="42" y="24"/>
                </a:cxn>
                <a:cxn ang="0">
                  <a:pos x="45" y="18"/>
                </a:cxn>
                <a:cxn ang="0">
                  <a:pos x="45" y="18"/>
                </a:cxn>
                <a:cxn ang="0">
                  <a:pos x="49" y="12"/>
                </a:cxn>
                <a:cxn ang="0">
                  <a:pos x="50" y="10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0" y="2"/>
                </a:cxn>
                <a:cxn ang="0">
                  <a:pos x="47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66">
                  <a:moveTo>
                    <a:pt x="42" y="3"/>
                  </a:moveTo>
                  <a:lnTo>
                    <a:pt x="42" y="3"/>
                  </a:lnTo>
                  <a:lnTo>
                    <a:pt x="40" y="10"/>
                  </a:lnTo>
                  <a:lnTo>
                    <a:pt x="37" y="16"/>
                  </a:lnTo>
                  <a:lnTo>
                    <a:pt x="32" y="22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13" y="4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5" y="55"/>
                  </a:lnTo>
                  <a:lnTo>
                    <a:pt x="22" y="46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41" y="26"/>
                  </a:lnTo>
                  <a:lnTo>
                    <a:pt x="42" y="24"/>
                  </a:lnTo>
                  <a:lnTo>
                    <a:pt x="45" y="18"/>
                  </a:lnTo>
                  <a:lnTo>
                    <a:pt x="45" y="18"/>
                  </a:lnTo>
                  <a:lnTo>
                    <a:pt x="49" y="12"/>
                  </a:lnTo>
                  <a:lnTo>
                    <a:pt x="50" y="10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5" name="Freeform 691"/>
            <p:cNvSpPr/>
            <p:nvPr/>
          </p:nvSpPr>
          <p:spPr bwMode="auto">
            <a:xfrm>
              <a:off x="3544888" y="4716463"/>
              <a:ext cx="34925" cy="38100"/>
            </a:xfrm>
            <a:custGeom>
              <a:avLst/>
              <a:gdLst/>
              <a:ahLst/>
              <a:cxnLst>
                <a:cxn ang="0">
                  <a:pos x="59" y="1"/>
                </a:cxn>
                <a:cxn ang="0">
                  <a:pos x="59" y="1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15" y="4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2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22" y="55"/>
                </a:cxn>
                <a:cxn ang="0">
                  <a:pos x="34" y="39"/>
                </a:cxn>
                <a:cxn ang="0">
                  <a:pos x="34" y="39"/>
                </a:cxn>
                <a:cxn ang="0">
                  <a:pos x="50" y="23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1"/>
                </a:cxn>
                <a:cxn ang="0">
                  <a:pos x="59" y="1"/>
                </a:cxn>
              </a:cxnLst>
              <a:rect l="0" t="0" r="r" b="b"/>
              <a:pathLst>
                <a:path w="67" h="72">
                  <a:moveTo>
                    <a:pt x="59" y="1"/>
                  </a:moveTo>
                  <a:lnTo>
                    <a:pt x="59" y="1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15" y="4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22" y="55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50" y="23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1"/>
                  </a:lnTo>
                  <a:lnTo>
                    <a:pt x="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6" name="Freeform 692"/>
            <p:cNvSpPr/>
            <p:nvPr/>
          </p:nvSpPr>
          <p:spPr bwMode="auto">
            <a:xfrm>
              <a:off x="3587751" y="4708525"/>
              <a:ext cx="36513" cy="42863"/>
            </a:xfrm>
            <a:custGeom>
              <a:avLst/>
              <a:gdLst/>
              <a:ahLst/>
              <a:cxnLst>
                <a:cxn ang="0">
                  <a:pos x="63" y="1"/>
                </a:cxn>
                <a:cxn ang="0">
                  <a:pos x="63" y="1"/>
                </a:cxn>
                <a:cxn ang="0">
                  <a:pos x="46" y="17"/>
                </a:cxn>
                <a:cxn ang="0">
                  <a:pos x="29" y="35"/>
                </a:cxn>
                <a:cxn ang="0">
                  <a:pos x="21" y="43"/>
                </a:cxn>
                <a:cxn ang="0">
                  <a:pos x="14" y="52"/>
                </a:cxn>
                <a:cxn ang="0">
                  <a:pos x="7" y="63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15" y="68"/>
                </a:cxn>
                <a:cxn ang="0">
                  <a:pos x="21" y="59"/>
                </a:cxn>
                <a:cxn ang="0">
                  <a:pos x="29" y="49"/>
                </a:cxn>
                <a:cxn ang="0">
                  <a:pos x="37" y="40"/>
                </a:cxn>
                <a:cxn ang="0">
                  <a:pos x="53" y="24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1" y="6"/>
                </a:cxn>
                <a:cxn ang="0">
                  <a:pos x="71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3" y="1"/>
                </a:cxn>
                <a:cxn ang="0">
                  <a:pos x="63" y="1"/>
                </a:cxn>
              </a:cxnLst>
              <a:rect l="0" t="0" r="r" b="b"/>
              <a:pathLst>
                <a:path w="71" h="80">
                  <a:moveTo>
                    <a:pt x="63" y="1"/>
                  </a:moveTo>
                  <a:lnTo>
                    <a:pt x="63" y="1"/>
                  </a:lnTo>
                  <a:lnTo>
                    <a:pt x="46" y="17"/>
                  </a:lnTo>
                  <a:lnTo>
                    <a:pt x="29" y="35"/>
                  </a:lnTo>
                  <a:lnTo>
                    <a:pt x="21" y="43"/>
                  </a:lnTo>
                  <a:lnTo>
                    <a:pt x="14" y="52"/>
                  </a:lnTo>
                  <a:lnTo>
                    <a:pt x="7" y="63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5" y="68"/>
                  </a:lnTo>
                  <a:lnTo>
                    <a:pt x="21" y="59"/>
                  </a:lnTo>
                  <a:lnTo>
                    <a:pt x="29" y="49"/>
                  </a:lnTo>
                  <a:lnTo>
                    <a:pt x="37" y="40"/>
                  </a:lnTo>
                  <a:lnTo>
                    <a:pt x="53" y="24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1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3" y="1"/>
                  </a:lnTo>
                  <a:lnTo>
                    <a:pt x="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7" name="Freeform 693"/>
            <p:cNvSpPr/>
            <p:nvPr/>
          </p:nvSpPr>
          <p:spPr bwMode="auto">
            <a:xfrm>
              <a:off x="3632201" y="4710113"/>
              <a:ext cx="38100" cy="38100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51" y="11"/>
                </a:cxn>
                <a:cxn ang="0">
                  <a:pos x="38" y="23"/>
                </a:cxn>
                <a:cxn ang="0">
                  <a:pos x="13" y="45"/>
                </a:cxn>
                <a:cxn ang="0">
                  <a:pos x="13" y="45"/>
                </a:cxn>
                <a:cxn ang="0">
                  <a:pos x="7" y="53"/>
                </a:cxn>
                <a:cxn ang="0">
                  <a:pos x="4" y="57"/>
                </a:cxn>
                <a:cxn ang="0">
                  <a:pos x="1" y="61"/>
                </a:cxn>
                <a:cxn ang="0">
                  <a:pos x="0" y="65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5" y="70"/>
                </a:cxn>
                <a:cxn ang="0">
                  <a:pos x="10" y="71"/>
                </a:cxn>
                <a:cxn ang="0">
                  <a:pos x="10" y="71"/>
                </a:cxn>
                <a:cxn ang="0">
                  <a:pos x="12" y="71"/>
                </a:cxn>
                <a:cxn ang="0">
                  <a:pos x="14" y="70"/>
                </a:cxn>
                <a:cxn ang="0">
                  <a:pos x="14" y="68"/>
                </a:cxn>
                <a:cxn ang="0">
                  <a:pos x="15" y="67"/>
                </a:cxn>
                <a:cxn ang="0">
                  <a:pos x="14" y="65"/>
                </a:cxn>
                <a:cxn ang="0">
                  <a:pos x="14" y="64"/>
                </a:cxn>
                <a:cxn ang="0">
                  <a:pos x="12" y="63"/>
                </a:cxn>
                <a:cxn ang="0">
                  <a:pos x="10" y="62"/>
                </a:cxn>
                <a:cxn ang="0">
                  <a:pos x="10" y="62"/>
                </a:cxn>
                <a:cxn ang="0">
                  <a:pos x="13" y="61"/>
                </a:cxn>
                <a:cxn ang="0">
                  <a:pos x="16" y="57"/>
                </a:cxn>
                <a:cxn ang="0">
                  <a:pos x="22" y="49"/>
                </a:cxn>
                <a:cxn ang="0">
                  <a:pos x="22" y="49"/>
                </a:cxn>
                <a:cxn ang="0">
                  <a:pos x="37" y="37"/>
                </a:cxn>
                <a:cxn ang="0">
                  <a:pos x="37" y="37"/>
                </a:cxn>
                <a:cxn ang="0">
                  <a:pos x="52" y="23"/>
                </a:cxn>
                <a:cxn ang="0">
                  <a:pos x="60" y="15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1">
                  <a:moveTo>
                    <a:pt x="64" y="1"/>
                  </a:moveTo>
                  <a:lnTo>
                    <a:pt x="64" y="1"/>
                  </a:lnTo>
                  <a:lnTo>
                    <a:pt x="51" y="11"/>
                  </a:lnTo>
                  <a:lnTo>
                    <a:pt x="38" y="2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7" y="53"/>
                  </a:lnTo>
                  <a:lnTo>
                    <a:pt x="4" y="57"/>
                  </a:lnTo>
                  <a:lnTo>
                    <a:pt x="1" y="61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5" y="70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1"/>
                  </a:lnTo>
                  <a:lnTo>
                    <a:pt x="14" y="70"/>
                  </a:lnTo>
                  <a:lnTo>
                    <a:pt x="14" y="68"/>
                  </a:lnTo>
                  <a:lnTo>
                    <a:pt x="15" y="67"/>
                  </a:lnTo>
                  <a:lnTo>
                    <a:pt x="14" y="65"/>
                  </a:lnTo>
                  <a:lnTo>
                    <a:pt x="14" y="64"/>
                  </a:lnTo>
                  <a:lnTo>
                    <a:pt x="12" y="63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3" y="61"/>
                  </a:lnTo>
                  <a:lnTo>
                    <a:pt x="16" y="57"/>
                  </a:lnTo>
                  <a:lnTo>
                    <a:pt x="22" y="49"/>
                  </a:lnTo>
                  <a:lnTo>
                    <a:pt x="22" y="49"/>
                  </a:lnTo>
                  <a:lnTo>
                    <a:pt x="37" y="37"/>
                  </a:lnTo>
                  <a:lnTo>
                    <a:pt x="37" y="37"/>
                  </a:lnTo>
                  <a:lnTo>
                    <a:pt x="52" y="23"/>
                  </a:lnTo>
                  <a:lnTo>
                    <a:pt x="60" y="15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8" name="Freeform 694"/>
            <p:cNvSpPr/>
            <p:nvPr/>
          </p:nvSpPr>
          <p:spPr bwMode="auto">
            <a:xfrm>
              <a:off x="3683001" y="4711700"/>
              <a:ext cx="30163" cy="31750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44" y="8"/>
                </a:cxn>
                <a:cxn ang="0">
                  <a:pos x="38" y="14"/>
                </a:cxn>
                <a:cxn ang="0">
                  <a:pos x="32" y="20"/>
                </a:cxn>
                <a:cxn ang="0">
                  <a:pos x="27" y="26"/>
                </a:cxn>
                <a:cxn ang="0">
                  <a:pos x="27" y="26"/>
                </a:cxn>
                <a:cxn ang="0">
                  <a:pos x="25" y="29"/>
                </a:cxn>
                <a:cxn ang="0">
                  <a:pos x="22" y="32"/>
                </a:cxn>
                <a:cxn ang="0">
                  <a:pos x="16" y="37"/>
                </a:cxn>
                <a:cxn ang="0">
                  <a:pos x="16" y="3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0" y="58"/>
                </a:cxn>
                <a:cxn ang="0">
                  <a:pos x="1" y="60"/>
                </a:cxn>
                <a:cxn ang="0">
                  <a:pos x="4" y="61"/>
                </a:cxn>
                <a:cxn ang="0">
                  <a:pos x="5" y="61"/>
                </a:cxn>
                <a:cxn ang="0">
                  <a:pos x="7" y="61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5" y="41"/>
                </a:cxn>
                <a:cxn ang="0">
                  <a:pos x="28" y="38"/>
                </a:cxn>
                <a:cxn ang="0">
                  <a:pos x="31" y="36"/>
                </a:cxn>
                <a:cxn ang="0">
                  <a:pos x="35" y="33"/>
                </a:cxn>
                <a:cxn ang="0">
                  <a:pos x="35" y="33"/>
                </a:cxn>
                <a:cxn ang="0">
                  <a:pos x="39" y="26"/>
                </a:cxn>
                <a:cxn ang="0">
                  <a:pos x="45" y="20"/>
                </a:cxn>
                <a:cxn ang="0">
                  <a:pos x="51" y="13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61">
                  <a:moveTo>
                    <a:pt x="48" y="2"/>
                  </a:moveTo>
                  <a:lnTo>
                    <a:pt x="48" y="2"/>
                  </a:lnTo>
                  <a:lnTo>
                    <a:pt x="44" y="8"/>
                  </a:lnTo>
                  <a:lnTo>
                    <a:pt x="38" y="14"/>
                  </a:lnTo>
                  <a:lnTo>
                    <a:pt x="32" y="20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22" y="32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58"/>
                  </a:lnTo>
                  <a:lnTo>
                    <a:pt x="1" y="60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7" y="6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8" y="38"/>
                  </a:lnTo>
                  <a:lnTo>
                    <a:pt x="31" y="36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9" y="26"/>
                  </a:lnTo>
                  <a:lnTo>
                    <a:pt x="45" y="20"/>
                  </a:lnTo>
                  <a:lnTo>
                    <a:pt x="51" y="13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79" name="Freeform 695"/>
            <p:cNvSpPr/>
            <p:nvPr/>
          </p:nvSpPr>
          <p:spPr bwMode="auto">
            <a:xfrm>
              <a:off x="3725863" y="4710113"/>
              <a:ext cx="36513" cy="4127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44" y="20"/>
                </a:cxn>
                <a:cxn ang="0">
                  <a:pos x="26" y="38"/>
                </a:cxn>
                <a:cxn ang="0">
                  <a:pos x="26" y="38"/>
                </a:cxn>
                <a:cxn ang="0">
                  <a:pos x="14" y="49"/>
                </a:cxn>
                <a:cxn ang="0">
                  <a:pos x="9" y="56"/>
                </a:cxn>
                <a:cxn ang="0">
                  <a:pos x="4" y="62"/>
                </a:cxn>
                <a:cxn ang="0">
                  <a:pos x="4" y="62"/>
                </a:cxn>
                <a:cxn ang="0">
                  <a:pos x="1" y="64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4" y="76"/>
                </a:cxn>
                <a:cxn ang="0">
                  <a:pos x="7" y="75"/>
                </a:cxn>
                <a:cxn ang="0">
                  <a:pos x="8" y="74"/>
                </a:cxn>
                <a:cxn ang="0">
                  <a:pos x="9" y="73"/>
                </a:cxn>
                <a:cxn ang="0">
                  <a:pos x="9" y="73"/>
                </a:cxn>
                <a:cxn ang="0">
                  <a:pos x="11" y="68"/>
                </a:cxn>
                <a:cxn ang="0">
                  <a:pos x="14" y="63"/>
                </a:cxn>
                <a:cxn ang="0">
                  <a:pos x="23" y="54"/>
                </a:cxn>
                <a:cxn ang="0">
                  <a:pos x="39" y="38"/>
                </a:cxn>
                <a:cxn ang="0">
                  <a:pos x="39" y="38"/>
                </a:cxn>
                <a:cxn ang="0">
                  <a:pos x="55" y="24"/>
                </a:cxn>
                <a:cxn ang="0">
                  <a:pos x="69" y="8"/>
                </a:cxn>
                <a:cxn ang="0">
                  <a:pos x="69" y="8"/>
                </a:cxn>
                <a:cxn ang="0">
                  <a:pos x="70" y="7"/>
                </a:cxn>
                <a:cxn ang="0">
                  <a:pos x="71" y="5"/>
                </a:cxn>
                <a:cxn ang="0">
                  <a:pos x="70" y="3"/>
                </a:cxn>
                <a:cxn ang="0">
                  <a:pos x="69" y="2"/>
                </a:cxn>
                <a:cxn ang="0">
                  <a:pos x="68" y="1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1" h="76">
                  <a:moveTo>
                    <a:pt x="63" y="2"/>
                  </a:moveTo>
                  <a:lnTo>
                    <a:pt x="63" y="2"/>
                  </a:lnTo>
                  <a:lnTo>
                    <a:pt x="44" y="20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14" y="49"/>
                  </a:lnTo>
                  <a:lnTo>
                    <a:pt x="9" y="56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1" y="64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4" y="76"/>
                  </a:lnTo>
                  <a:lnTo>
                    <a:pt x="7" y="75"/>
                  </a:lnTo>
                  <a:lnTo>
                    <a:pt x="8" y="74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1" y="68"/>
                  </a:lnTo>
                  <a:lnTo>
                    <a:pt x="14" y="63"/>
                  </a:lnTo>
                  <a:lnTo>
                    <a:pt x="23" y="54"/>
                  </a:lnTo>
                  <a:lnTo>
                    <a:pt x="39" y="38"/>
                  </a:lnTo>
                  <a:lnTo>
                    <a:pt x="39" y="38"/>
                  </a:lnTo>
                  <a:lnTo>
                    <a:pt x="55" y="24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0" y="7"/>
                  </a:lnTo>
                  <a:lnTo>
                    <a:pt x="71" y="5"/>
                  </a:lnTo>
                  <a:lnTo>
                    <a:pt x="70" y="3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0" name="Freeform 696"/>
            <p:cNvSpPr/>
            <p:nvPr/>
          </p:nvSpPr>
          <p:spPr bwMode="auto">
            <a:xfrm>
              <a:off x="3765551" y="4708525"/>
              <a:ext cx="34925" cy="39688"/>
            </a:xfrm>
            <a:custGeom>
              <a:avLst/>
              <a:gdLst/>
              <a:ahLst/>
              <a:cxnLst>
                <a:cxn ang="0">
                  <a:pos x="58" y="3"/>
                </a:cxn>
                <a:cxn ang="0">
                  <a:pos x="58" y="3"/>
                </a:cxn>
                <a:cxn ang="0">
                  <a:pos x="56" y="8"/>
                </a:cxn>
                <a:cxn ang="0">
                  <a:pos x="53" y="13"/>
                </a:cxn>
                <a:cxn ang="0">
                  <a:pos x="49" y="17"/>
                </a:cxn>
                <a:cxn ang="0">
                  <a:pos x="45" y="21"/>
                </a:cxn>
                <a:cxn ang="0">
                  <a:pos x="35" y="30"/>
                </a:cxn>
                <a:cxn ang="0">
                  <a:pos x="25" y="36"/>
                </a:cxn>
                <a:cxn ang="0">
                  <a:pos x="25" y="36"/>
                </a:cxn>
                <a:cxn ang="0">
                  <a:pos x="18" y="43"/>
                </a:cxn>
                <a:cxn ang="0">
                  <a:pos x="13" y="51"/>
                </a:cxn>
                <a:cxn ang="0">
                  <a:pos x="13" y="51"/>
                </a:cxn>
                <a:cxn ang="0">
                  <a:pos x="6" y="60"/>
                </a:cxn>
                <a:cxn ang="0">
                  <a:pos x="2" y="64"/>
                </a:cxn>
                <a:cxn ang="0">
                  <a:pos x="0" y="70"/>
                </a:cxn>
                <a:cxn ang="0">
                  <a:pos x="0" y="70"/>
                </a:cxn>
                <a:cxn ang="0">
                  <a:pos x="1" y="73"/>
                </a:cxn>
                <a:cxn ang="0">
                  <a:pos x="4" y="75"/>
                </a:cxn>
                <a:cxn ang="0">
                  <a:pos x="6" y="75"/>
                </a:cxn>
                <a:cxn ang="0">
                  <a:pos x="9" y="74"/>
                </a:cxn>
                <a:cxn ang="0">
                  <a:pos x="14" y="69"/>
                </a:cxn>
                <a:cxn ang="0">
                  <a:pos x="14" y="69"/>
                </a:cxn>
                <a:cxn ang="0">
                  <a:pos x="15" y="67"/>
                </a:cxn>
                <a:cxn ang="0">
                  <a:pos x="14" y="64"/>
                </a:cxn>
                <a:cxn ang="0">
                  <a:pos x="14" y="64"/>
                </a:cxn>
                <a:cxn ang="0">
                  <a:pos x="21" y="56"/>
                </a:cxn>
                <a:cxn ang="0">
                  <a:pos x="26" y="48"/>
                </a:cxn>
                <a:cxn ang="0">
                  <a:pos x="26" y="48"/>
                </a:cxn>
                <a:cxn ang="0">
                  <a:pos x="31" y="44"/>
                </a:cxn>
                <a:cxn ang="0">
                  <a:pos x="37" y="40"/>
                </a:cxn>
                <a:cxn ang="0">
                  <a:pos x="47" y="32"/>
                </a:cxn>
                <a:cxn ang="0">
                  <a:pos x="47" y="32"/>
                </a:cxn>
                <a:cxn ang="0">
                  <a:pos x="53" y="26"/>
                </a:cxn>
                <a:cxn ang="0">
                  <a:pos x="59" y="20"/>
                </a:cxn>
                <a:cxn ang="0">
                  <a:pos x="64" y="13"/>
                </a:cxn>
                <a:cxn ang="0">
                  <a:pos x="65" y="10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5" y="2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3"/>
                </a:cxn>
                <a:cxn ang="0">
                  <a:pos x="58" y="3"/>
                </a:cxn>
              </a:cxnLst>
              <a:rect l="0" t="0" r="r" b="b"/>
              <a:pathLst>
                <a:path w="67" h="75">
                  <a:moveTo>
                    <a:pt x="58" y="3"/>
                  </a:moveTo>
                  <a:lnTo>
                    <a:pt x="58" y="3"/>
                  </a:lnTo>
                  <a:lnTo>
                    <a:pt x="56" y="8"/>
                  </a:lnTo>
                  <a:lnTo>
                    <a:pt x="53" y="13"/>
                  </a:lnTo>
                  <a:lnTo>
                    <a:pt x="49" y="17"/>
                  </a:lnTo>
                  <a:lnTo>
                    <a:pt x="45" y="21"/>
                  </a:lnTo>
                  <a:lnTo>
                    <a:pt x="35" y="30"/>
                  </a:lnTo>
                  <a:lnTo>
                    <a:pt x="25" y="36"/>
                  </a:lnTo>
                  <a:lnTo>
                    <a:pt x="25" y="36"/>
                  </a:lnTo>
                  <a:lnTo>
                    <a:pt x="18" y="43"/>
                  </a:lnTo>
                  <a:lnTo>
                    <a:pt x="13" y="51"/>
                  </a:lnTo>
                  <a:lnTo>
                    <a:pt x="13" y="51"/>
                  </a:lnTo>
                  <a:lnTo>
                    <a:pt x="6" y="60"/>
                  </a:lnTo>
                  <a:lnTo>
                    <a:pt x="2" y="64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1" y="73"/>
                  </a:lnTo>
                  <a:lnTo>
                    <a:pt x="4" y="75"/>
                  </a:lnTo>
                  <a:lnTo>
                    <a:pt x="6" y="75"/>
                  </a:lnTo>
                  <a:lnTo>
                    <a:pt x="9" y="7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5" y="67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31" y="44"/>
                  </a:lnTo>
                  <a:lnTo>
                    <a:pt x="37" y="40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53" y="26"/>
                  </a:lnTo>
                  <a:lnTo>
                    <a:pt x="59" y="20"/>
                  </a:lnTo>
                  <a:lnTo>
                    <a:pt x="64" y="13"/>
                  </a:lnTo>
                  <a:lnTo>
                    <a:pt x="65" y="10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3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1" name="Freeform 697"/>
            <p:cNvSpPr/>
            <p:nvPr/>
          </p:nvSpPr>
          <p:spPr bwMode="auto">
            <a:xfrm>
              <a:off x="3802063" y="4708525"/>
              <a:ext cx="36513" cy="38100"/>
            </a:xfrm>
            <a:custGeom>
              <a:avLst/>
              <a:gdLst/>
              <a:ahLst/>
              <a:cxnLst>
                <a:cxn ang="0">
                  <a:pos x="60" y="1"/>
                </a:cxn>
                <a:cxn ang="0">
                  <a:pos x="60" y="1"/>
                </a:cxn>
                <a:cxn ang="0">
                  <a:pos x="48" y="11"/>
                </a:cxn>
                <a:cxn ang="0">
                  <a:pos x="36" y="21"/>
                </a:cxn>
                <a:cxn ang="0">
                  <a:pos x="24" y="31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9" y="47"/>
                </a:cxn>
                <a:cxn ang="0">
                  <a:pos x="3" y="53"/>
                </a:cxn>
                <a:cxn ang="0">
                  <a:pos x="2" y="58"/>
                </a:cxn>
                <a:cxn ang="0">
                  <a:pos x="0" y="61"/>
                </a:cxn>
                <a:cxn ang="0">
                  <a:pos x="0" y="65"/>
                </a:cxn>
                <a:cxn ang="0">
                  <a:pos x="2" y="68"/>
                </a:cxn>
                <a:cxn ang="0">
                  <a:pos x="2" y="68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70"/>
                </a:cxn>
                <a:cxn ang="0">
                  <a:pos x="9" y="69"/>
                </a:cxn>
                <a:cxn ang="0">
                  <a:pos x="10" y="67"/>
                </a:cxn>
                <a:cxn ang="0">
                  <a:pos x="10" y="66"/>
                </a:cxn>
                <a:cxn ang="0">
                  <a:pos x="10" y="64"/>
                </a:cxn>
                <a:cxn ang="0">
                  <a:pos x="10" y="64"/>
                </a:cxn>
                <a:cxn ang="0">
                  <a:pos x="10" y="62"/>
                </a:cxn>
                <a:cxn ang="0">
                  <a:pos x="11" y="59"/>
                </a:cxn>
                <a:cxn ang="0">
                  <a:pos x="17" y="50"/>
                </a:cxn>
                <a:cxn ang="0">
                  <a:pos x="30" y="39"/>
                </a:cxn>
                <a:cxn ang="0">
                  <a:pos x="30" y="39"/>
                </a:cxn>
                <a:cxn ang="0">
                  <a:pos x="48" y="2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7" y="6"/>
                </a:cxn>
                <a:cxn ang="0">
                  <a:pos x="67" y="4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60" y="1"/>
                </a:cxn>
              </a:cxnLst>
              <a:rect l="0" t="0" r="r" b="b"/>
              <a:pathLst>
                <a:path w="67" h="71">
                  <a:moveTo>
                    <a:pt x="60" y="1"/>
                  </a:moveTo>
                  <a:lnTo>
                    <a:pt x="60" y="1"/>
                  </a:lnTo>
                  <a:lnTo>
                    <a:pt x="48" y="11"/>
                  </a:lnTo>
                  <a:lnTo>
                    <a:pt x="36" y="21"/>
                  </a:lnTo>
                  <a:lnTo>
                    <a:pt x="24" y="31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9" y="47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1" y="59"/>
                  </a:lnTo>
                  <a:lnTo>
                    <a:pt x="17" y="50"/>
                  </a:lnTo>
                  <a:lnTo>
                    <a:pt x="30" y="39"/>
                  </a:lnTo>
                  <a:lnTo>
                    <a:pt x="30" y="39"/>
                  </a:lnTo>
                  <a:lnTo>
                    <a:pt x="48" y="24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7" y="6"/>
                  </a:lnTo>
                  <a:lnTo>
                    <a:pt x="67" y="4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6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2" name="Freeform 698"/>
            <p:cNvSpPr/>
            <p:nvPr/>
          </p:nvSpPr>
          <p:spPr bwMode="auto">
            <a:xfrm>
              <a:off x="3843338" y="4711700"/>
              <a:ext cx="26988" cy="34925"/>
            </a:xfrm>
            <a:custGeom>
              <a:avLst/>
              <a:gdLst/>
              <a:ahLst/>
              <a:cxnLst>
                <a:cxn ang="0">
                  <a:pos x="44" y="1"/>
                </a:cxn>
                <a:cxn ang="0">
                  <a:pos x="44" y="1"/>
                </a:cxn>
                <a:cxn ang="0">
                  <a:pos x="37" y="7"/>
                </a:cxn>
                <a:cxn ang="0">
                  <a:pos x="30" y="13"/>
                </a:cxn>
                <a:cxn ang="0">
                  <a:pos x="19" y="27"/>
                </a:cxn>
                <a:cxn ang="0">
                  <a:pos x="9" y="42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8" y="63"/>
                </a:cxn>
                <a:cxn ang="0">
                  <a:pos x="17" y="47"/>
                </a:cxn>
                <a:cxn ang="0">
                  <a:pos x="26" y="33"/>
                </a:cxn>
                <a:cxn ang="0">
                  <a:pos x="37" y="20"/>
                </a:cxn>
                <a:cxn ang="0">
                  <a:pos x="44" y="13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2" y="3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4" y="1"/>
                </a:cxn>
              </a:cxnLst>
              <a:rect l="0" t="0" r="r" b="b"/>
              <a:pathLst>
                <a:path w="52" h="66">
                  <a:moveTo>
                    <a:pt x="44" y="1"/>
                  </a:moveTo>
                  <a:lnTo>
                    <a:pt x="44" y="1"/>
                  </a:lnTo>
                  <a:lnTo>
                    <a:pt x="37" y="7"/>
                  </a:lnTo>
                  <a:lnTo>
                    <a:pt x="30" y="13"/>
                  </a:lnTo>
                  <a:lnTo>
                    <a:pt x="19" y="27"/>
                  </a:lnTo>
                  <a:lnTo>
                    <a:pt x="9" y="42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17" y="47"/>
                  </a:lnTo>
                  <a:lnTo>
                    <a:pt x="26" y="33"/>
                  </a:lnTo>
                  <a:lnTo>
                    <a:pt x="37" y="20"/>
                  </a:lnTo>
                  <a:lnTo>
                    <a:pt x="44" y="13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2" y="3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3" name="Freeform 699"/>
            <p:cNvSpPr>
              <a:spLocks noEditPoints="1"/>
            </p:cNvSpPr>
            <p:nvPr/>
          </p:nvSpPr>
          <p:spPr bwMode="auto">
            <a:xfrm>
              <a:off x="3273426" y="4579938"/>
              <a:ext cx="650875" cy="195263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8"/>
                </a:cxn>
                <a:cxn ang="0">
                  <a:pos x="524" y="354"/>
                </a:cxn>
                <a:cxn ang="0">
                  <a:pos x="138" y="355"/>
                </a:cxn>
                <a:cxn ang="0">
                  <a:pos x="72" y="347"/>
                </a:cxn>
                <a:cxn ang="0">
                  <a:pos x="23" y="320"/>
                </a:cxn>
                <a:cxn ang="0">
                  <a:pos x="1" y="276"/>
                </a:cxn>
                <a:cxn ang="0">
                  <a:pos x="2" y="40"/>
                </a:cxn>
                <a:cxn ang="0">
                  <a:pos x="10" y="22"/>
                </a:cxn>
                <a:cxn ang="0">
                  <a:pos x="26" y="5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6"/>
                </a:cxn>
                <a:cxn ang="0">
                  <a:pos x="924" y="11"/>
                </a:cxn>
                <a:cxn ang="0">
                  <a:pos x="946" y="13"/>
                </a:cxn>
                <a:cxn ang="0">
                  <a:pos x="1173" y="19"/>
                </a:cxn>
                <a:cxn ang="0">
                  <a:pos x="1211" y="38"/>
                </a:cxn>
                <a:cxn ang="0">
                  <a:pos x="1220" y="60"/>
                </a:cxn>
                <a:cxn ang="0">
                  <a:pos x="1223" y="103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5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1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7"/>
                </a:cxn>
                <a:cxn ang="0">
                  <a:pos x="1172" y="68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1"/>
                </a:cxn>
                <a:cxn ang="0">
                  <a:pos x="555" y="220"/>
                </a:cxn>
                <a:cxn ang="0">
                  <a:pos x="482" y="213"/>
                </a:cxn>
                <a:cxn ang="0">
                  <a:pos x="433" y="208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4"/>
                </a:cxn>
                <a:cxn ang="0">
                  <a:pos x="48" y="269"/>
                </a:cxn>
                <a:cxn ang="0">
                  <a:pos x="73" y="300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60"/>
                  </a:lnTo>
                  <a:lnTo>
                    <a:pt x="669" y="358"/>
                  </a:lnTo>
                  <a:lnTo>
                    <a:pt x="644" y="357"/>
                  </a:lnTo>
                  <a:lnTo>
                    <a:pt x="644" y="357"/>
                  </a:lnTo>
                  <a:lnTo>
                    <a:pt x="612" y="358"/>
                  </a:lnTo>
                  <a:lnTo>
                    <a:pt x="612" y="358"/>
                  </a:lnTo>
                  <a:lnTo>
                    <a:pt x="598" y="358"/>
                  </a:lnTo>
                  <a:lnTo>
                    <a:pt x="598" y="358"/>
                  </a:lnTo>
                  <a:lnTo>
                    <a:pt x="573" y="358"/>
                  </a:lnTo>
                  <a:lnTo>
                    <a:pt x="548" y="356"/>
                  </a:lnTo>
                  <a:lnTo>
                    <a:pt x="548" y="356"/>
                  </a:lnTo>
                  <a:lnTo>
                    <a:pt x="524" y="354"/>
                  </a:lnTo>
                  <a:lnTo>
                    <a:pt x="499" y="353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170" y="354"/>
                  </a:lnTo>
                  <a:lnTo>
                    <a:pt x="170" y="354"/>
                  </a:lnTo>
                  <a:lnTo>
                    <a:pt x="138" y="355"/>
                  </a:lnTo>
                  <a:lnTo>
                    <a:pt x="138" y="355"/>
                  </a:lnTo>
                  <a:lnTo>
                    <a:pt x="114" y="354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5"/>
                  </a:lnTo>
                  <a:lnTo>
                    <a:pt x="23" y="320"/>
                  </a:lnTo>
                  <a:lnTo>
                    <a:pt x="17" y="314"/>
                  </a:lnTo>
                  <a:lnTo>
                    <a:pt x="12" y="308"/>
                  </a:lnTo>
                  <a:lnTo>
                    <a:pt x="9" y="301"/>
                  </a:lnTo>
                  <a:lnTo>
                    <a:pt x="6" y="292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8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2" y="14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35"/>
                  </a:lnTo>
                  <a:lnTo>
                    <a:pt x="3" y="31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4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2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1"/>
                  </a:lnTo>
                  <a:lnTo>
                    <a:pt x="306" y="16"/>
                  </a:lnTo>
                  <a:lnTo>
                    <a:pt x="307" y="22"/>
                  </a:lnTo>
                  <a:lnTo>
                    <a:pt x="307" y="22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1"/>
                  </a:lnTo>
                  <a:lnTo>
                    <a:pt x="330" y="88"/>
                  </a:lnTo>
                  <a:lnTo>
                    <a:pt x="343" y="102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95" y="145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8"/>
                  </a:lnTo>
                  <a:lnTo>
                    <a:pt x="495" y="168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69"/>
                  </a:lnTo>
                  <a:lnTo>
                    <a:pt x="776" y="166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8"/>
                  </a:lnTo>
                  <a:lnTo>
                    <a:pt x="858" y="133"/>
                  </a:lnTo>
                  <a:lnTo>
                    <a:pt x="866" y="127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80"/>
                  </a:lnTo>
                  <a:lnTo>
                    <a:pt x="902" y="69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6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6"/>
                  </a:lnTo>
                  <a:lnTo>
                    <a:pt x="920" y="12"/>
                  </a:lnTo>
                  <a:lnTo>
                    <a:pt x="924" y="11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1"/>
                  </a:lnTo>
                  <a:lnTo>
                    <a:pt x="943" y="12"/>
                  </a:lnTo>
                  <a:lnTo>
                    <a:pt x="946" y="13"/>
                  </a:lnTo>
                  <a:lnTo>
                    <a:pt x="949" y="17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1"/>
                  </a:lnTo>
                  <a:lnTo>
                    <a:pt x="1195" y="24"/>
                  </a:lnTo>
                  <a:lnTo>
                    <a:pt x="1203" y="28"/>
                  </a:lnTo>
                  <a:lnTo>
                    <a:pt x="1206" y="31"/>
                  </a:lnTo>
                  <a:lnTo>
                    <a:pt x="1208" y="34"/>
                  </a:lnTo>
                  <a:lnTo>
                    <a:pt x="1211" y="38"/>
                  </a:lnTo>
                  <a:lnTo>
                    <a:pt x="1214" y="42"/>
                  </a:lnTo>
                  <a:lnTo>
                    <a:pt x="1216" y="54"/>
                  </a:lnTo>
                  <a:lnTo>
                    <a:pt x="1217" y="56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3"/>
                  </a:lnTo>
                  <a:lnTo>
                    <a:pt x="1223" y="67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3"/>
                  </a:lnTo>
                  <a:lnTo>
                    <a:pt x="1223" y="103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5"/>
                  </a:lnTo>
                  <a:lnTo>
                    <a:pt x="1223" y="266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4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8"/>
                  </a:lnTo>
                  <a:lnTo>
                    <a:pt x="1181" y="324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5"/>
                  </a:lnTo>
                  <a:lnTo>
                    <a:pt x="1128" y="348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5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2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1"/>
                  </a:lnTo>
                  <a:lnTo>
                    <a:pt x="941" y="361"/>
                  </a:lnTo>
                  <a:lnTo>
                    <a:pt x="915" y="362"/>
                  </a:lnTo>
                  <a:lnTo>
                    <a:pt x="890" y="364"/>
                  </a:lnTo>
                  <a:lnTo>
                    <a:pt x="890" y="364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2"/>
                  </a:moveTo>
                  <a:lnTo>
                    <a:pt x="637" y="312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19"/>
                  </a:lnTo>
                  <a:lnTo>
                    <a:pt x="791" y="320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5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4"/>
                  </a:lnTo>
                  <a:lnTo>
                    <a:pt x="1074" y="313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0"/>
                  </a:lnTo>
                  <a:lnTo>
                    <a:pt x="1156" y="284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2"/>
                  </a:lnTo>
                  <a:lnTo>
                    <a:pt x="1174" y="262"/>
                  </a:lnTo>
                  <a:lnTo>
                    <a:pt x="1178" y="255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1"/>
                  </a:lnTo>
                  <a:lnTo>
                    <a:pt x="1184" y="223"/>
                  </a:lnTo>
                  <a:lnTo>
                    <a:pt x="1183" y="216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187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4"/>
                  </a:lnTo>
                  <a:lnTo>
                    <a:pt x="1172" y="68"/>
                  </a:lnTo>
                  <a:lnTo>
                    <a:pt x="1171" y="64"/>
                  </a:lnTo>
                  <a:lnTo>
                    <a:pt x="1166" y="63"/>
                  </a:lnTo>
                  <a:lnTo>
                    <a:pt x="1166" y="63"/>
                  </a:lnTo>
                  <a:lnTo>
                    <a:pt x="1160" y="63"/>
                  </a:lnTo>
                  <a:lnTo>
                    <a:pt x="949" y="63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3"/>
                  </a:lnTo>
                  <a:lnTo>
                    <a:pt x="930" y="119"/>
                  </a:lnTo>
                  <a:lnTo>
                    <a:pt x="921" y="134"/>
                  </a:lnTo>
                  <a:lnTo>
                    <a:pt x="909" y="148"/>
                  </a:lnTo>
                  <a:lnTo>
                    <a:pt x="895" y="160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1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1"/>
                  </a:lnTo>
                  <a:lnTo>
                    <a:pt x="655" y="221"/>
                  </a:lnTo>
                  <a:lnTo>
                    <a:pt x="628" y="222"/>
                  </a:lnTo>
                  <a:lnTo>
                    <a:pt x="628" y="222"/>
                  </a:lnTo>
                  <a:lnTo>
                    <a:pt x="597" y="222"/>
                  </a:lnTo>
                  <a:lnTo>
                    <a:pt x="597" y="222"/>
                  </a:lnTo>
                  <a:lnTo>
                    <a:pt x="574" y="222"/>
                  </a:lnTo>
                  <a:lnTo>
                    <a:pt x="555" y="220"/>
                  </a:lnTo>
                  <a:lnTo>
                    <a:pt x="555" y="220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8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6"/>
                  </a:lnTo>
                  <a:lnTo>
                    <a:pt x="337" y="158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6"/>
                  </a:lnTo>
                  <a:lnTo>
                    <a:pt x="281" y="94"/>
                  </a:lnTo>
                  <a:lnTo>
                    <a:pt x="275" y="82"/>
                  </a:lnTo>
                  <a:lnTo>
                    <a:pt x="269" y="68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8" y="164"/>
                  </a:lnTo>
                  <a:lnTo>
                    <a:pt x="47" y="198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6" y="245"/>
                  </a:lnTo>
                  <a:lnTo>
                    <a:pt x="47" y="257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8"/>
                  </a:lnTo>
                  <a:lnTo>
                    <a:pt x="63" y="292"/>
                  </a:lnTo>
                  <a:lnTo>
                    <a:pt x="68" y="297"/>
                  </a:lnTo>
                  <a:lnTo>
                    <a:pt x="73" y="300"/>
                  </a:lnTo>
                  <a:lnTo>
                    <a:pt x="79" y="302"/>
                  </a:lnTo>
                  <a:lnTo>
                    <a:pt x="88" y="305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3"/>
                  </a:lnTo>
                  <a:lnTo>
                    <a:pt x="613" y="313"/>
                  </a:lnTo>
                  <a:lnTo>
                    <a:pt x="637" y="312"/>
                  </a:lnTo>
                  <a:lnTo>
                    <a:pt x="637" y="31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4" name="Freeform 700"/>
            <p:cNvSpPr/>
            <p:nvPr/>
          </p:nvSpPr>
          <p:spPr bwMode="auto">
            <a:xfrm>
              <a:off x="3336926" y="4749800"/>
              <a:ext cx="66675" cy="52388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2"/>
                </a:cxn>
                <a:cxn ang="0">
                  <a:pos x="16" y="72"/>
                </a:cxn>
                <a:cxn ang="0">
                  <a:pos x="9" y="60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3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11" y="14"/>
                </a:cxn>
                <a:cxn ang="0">
                  <a:pos x="16" y="12"/>
                </a:cxn>
                <a:cxn ang="0">
                  <a:pos x="23" y="11"/>
                </a:cxn>
                <a:cxn ang="0">
                  <a:pos x="24" y="10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3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6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16" y="7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3"/>
                  </a:lnTo>
                  <a:lnTo>
                    <a:pt x="106" y="83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5" name="Freeform 701"/>
            <p:cNvSpPr/>
            <p:nvPr/>
          </p:nvSpPr>
          <p:spPr bwMode="auto">
            <a:xfrm>
              <a:off x="3794126" y="4754563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1"/>
                </a:cxn>
                <a:cxn ang="0">
                  <a:pos x="33" y="88"/>
                </a:cxn>
                <a:cxn ang="0">
                  <a:pos x="24" y="84"/>
                </a:cxn>
                <a:cxn ang="0">
                  <a:pos x="16" y="78"/>
                </a:cxn>
                <a:cxn ang="0">
                  <a:pos x="16" y="78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0"/>
                </a:cxn>
                <a:cxn ang="0">
                  <a:pos x="2" y="53"/>
                </a:cxn>
                <a:cxn ang="0">
                  <a:pos x="1" y="46"/>
                </a:cxn>
                <a:cxn ang="0">
                  <a:pos x="0" y="39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5"/>
                </a:cxn>
                <a:cxn ang="0">
                  <a:pos x="98" y="19"/>
                </a:cxn>
                <a:cxn ang="0">
                  <a:pos x="100" y="23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5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8"/>
                </a:cxn>
                <a:cxn ang="0">
                  <a:pos x="93" y="78"/>
                </a:cxn>
                <a:cxn ang="0">
                  <a:pos x="84" y="84"/>
                </a:cxn>
                <a:cxn ang="0">
                  <a:pos x="75" y="88"/>
                </a:cxn>
                <a:cxn ang="0">
                  <a:pos x="64" y="91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1"/>
                  </a:lnTo>
                  <a:lnTo>
                    <a:pt x="33" y="88"/>
                  </a:lnTo>
                  <a:lnTo>
                    <a:pt x="24" y="84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0"/>
                  </a:lnTo>
                  <a:lnTo>
                    <a:pt x="2" y="53"/>
                  </a:lnTo>
                  <a:lnTo>
                    <a:pt x="1" y="46"/>
                  </a:lnTo>
                  <a:lnTo>
                    <a:pt x="0" y="3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5"/>
                  </a:lnTo>
                  <a:lnTo>
                    <a:pt x="98" y="19"/>
                  </a:lnTo>
                  <a:lnTo>
                    <a:pt x="100" y="23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5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84" y="84"/>
                  </a:lnTo>
                  <a:lnTo>
                    <a:pt x="75" y="88"/>
                  </a:lnTo>
                  <a:lnTo>
                    <a:pt x="64" y="91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6" name="Freeform 702"/>
            <p:cNvSpPr>
              <a:spLocks noEditPoints="1"/>
            </p:cNvSpPr>
            <p:nvPr/>
          </p:nvSpPr>
          <p:spPr bwMode="auto">
            <a:xfrm>
              <a:off x="3273426" y="4375150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7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8"/>
                </a:cxn>
                <a:cxn ang="0">
                  <a:pos x="355" y="116"/>
                </a:cxn>
                <a:cxn ang="0">
                  <a:pos x="420" y="155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69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1"/>
                </a:cxn>
                <a:cxn ang="0">
                  <a:pos x="1223" y="104"/>
                </a:cxn>
                <a:cxn ang="0">
                  <a:pos x="1228" y="216"/>
                </a:cxn>
                <a:cxn ang="0">
                  <a:pos x="1219" y="275"/>
                </a:cxn>
                <a:cxn ang="0">
                  <a:pos x="1189" y="318"/>
                </a:cxn>
                <a:cxn ang="0">
                  <a:pos x="1141" y="346"/>
                </a:cxn>
                <a:cxn ang="0">
                  <a:pos x="1068" y="359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6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9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4"/>
                </a:cxn>
                <a:cxn ang="0">
                  <a:pos x="296" y="118"/>
                </a:cxn>
                <a:cxn ang="0">
                  <a:pos x="264" y="50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10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6">
                  <a:moveTo>
                    <a:pt x="840" y="366"/>
                  </a:moveTo>
                  <a:lnTo>
                    <a:pt x="840" y="366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2"/>
                  </a:lnTo>
                  <a:lnTo>
                    <a:pt x="95" y="352"/>
                  </a:lnTo>
                  <a:lnTo>
                    <a:pt x="84" y="350"/>
                  </a:lnTo>
                  <a:lnTo>
                    <a:pt x="72" y="347"/>
                  </a:lnTo>
                  <a:lnTo>
                    <a:pt x="62" y="344"/>
                  </a:lnTo>
                  <a:lnTo>
                    <a:pt x="53" y="341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0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4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0"/>
                  </a:lnTo>
                  <a:lnTo>
                    <a:pt x="292" y="1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30"/>
                  </a:lnTo>
                  <a:lnTo>
                    <a:pt x="309" y="38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7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8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49"/>
                  </a:lnTo>
                  <a:lnTo>
                    <a:pt x="420" y="155"/>
                  </a:lnTo>
                  <a:lnTo>
                    <a:pt x="433" y="158"/>
                  </a:lnTo>
                  <a:lnTo>
                    <a:pt x="458" y="163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4"/>
                  </a:lnTo>
                  <a:lnTo>
                    <a:pt x="584" y="176"/>
                  </a:lnTo>
                  <a:lnTo>
                    <a:pt x="620" y="176"/>
                  </a:lnTo>
                  <a:lnTo>
                    <a:pt x="620" y="176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2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3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90"/>
                  </a:lnTo>
                  <a:lnTo>
                    <a:pt x="898" y="79"/>
                  </a:lnTo>
                  <a:lnTo>
                    <a:pt x="902" y="69"/>
                  </a:lnTo>
                  <a:lnTo>
                    <a:pt x="904" y="59"/>
                  </a:lnTo>
                  <a:lnTo>
                    <a:pt x="906" y="46"/>
                  </a:lnTo>
                  <a:lnTo>
                    <a:pt x="906" y="34"/>
                  </a:lnTo>
                  <a:lnTo>
                    <a:pt x="906" y="34"/>
                  </a:lnTo>
                  <a:lnTo>
                    <a:pt x="907" y="30"/>
                  </a:lnTo>
                  <a:lnTo>
                    <a:pt x="908" y="25"/>
                  </a:lnTo>
                  <a:lnTo>
                    <a:pt x="910" y="21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1"/>
                  </a:lnTo>
                  <a:lnTo>
                    <a:pt x="935" y="11"/>
                  </a:lnTo>
                  <a:lnTo>
                    <a:pt x="935" y="11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9"/>
                  </a:lnTo>
                  <a:lnTo>
                    <a:pt x="1206" y="31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1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5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6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5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6"/>
                  </a:lnTo>
                  <a:lnTo>
                    <a:pt x="1214" y="286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2"/>
                  </a:lnTo>
                  <a:lnTo>
                    <a:pt x="1189" y="318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1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59"/>
                  </a:lnTo>
                  <a:lnTo>
                    <a:pt x="1068" y="359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5"/>
                  </a:lnTo>
                  <a:lnTo>
                    <a:pt x="840" y="366"/>
                  </a:lnTo>
                  <a:lnTo>
                    <a:pt x="840" y="366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3"/>
                  </a:lnTo>
                  <a:lnTo>
                    <a:pt x="681" y="314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5"/>
                  </a:lnTo>
                  <a:lnTo>
                    <a:pt x="1031" y="315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1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299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9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5"/>
                  </a:lnTo>
                  <a:lnTo>
                    <a:pt x="1181" y="248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7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4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6"/>
                  </a:lnTo>
                  <a:lnTo>
                    <a:pt x="718" y="219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2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8"/>
                  </a:lnTo>
                  <a:lnTo>
                    <a:pt x="494" y="216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4"/>
                  </a:lnTo>
                  <a:lnTo>
                    <a:pt x="371" y="181"/>
                  </a:lnTo>
                  <a:lnTo>
                    <a:pt x="359" y="174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39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0"/>
                  </a:lnTo>
                  <a:lnTo>
                    <a:pt x="47" y="50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80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10"/>
                  </a:lnTo>
                  <a:lnTo>
                    <a:pt x="141" y="310"/>
                  </a:lnTo>
                  <a:lnTo>
                    <a:pt x="141" y="310"/>
                  </a:lnTo>
                  <a:lnTo>
                    <a:pt x="172" y="310"/>
                  </a:lnTo>
                  <a:lnTo>
                    <a:pt x="172" y="310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10"/>
                  </a:lnTo>
                  <a:lnTo>
                    <a:pt x="503" y="312"/>
                  </a:lnTo>
                  <a:lnTo>
                    <a:pt x="503" y="312"/>
                  </a:lnTo>
                  <a:lnTo>
                    <a:pt x="542" y="313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7" name="Freeform 703"/>
            <p:cNvSpPr/>
            <p:nvPr/>
          </p:nvSpPr>
          <p:spPr bwMode="auto">
            <a:xfrm>
              <a:off x="3336926" y="4543425"/>
              <a:ext cx="66675" cy="53975"/>
            </a:xfrm>
            <a:custGeom>
              <a:avLst/>
              <a:gdLst/>
              <a:ahLst/>
              <a:cxnLst>
                <a:cxn ang="0">
                  <a:pos x="70" y="100"/>
                </a:cxn>
                <a:cxn ang="0">
                  <a:pos x="57" y="99"/>
                </a:cxn>
                <a:cxn ang="0">
                  <a:pos x="34" y="90"/>
                </a:cxn>
                <a:cxn ang="0">
                  <a:pos x="24" y="81"/>
                </a:cxn>
                <a:cxn ang="0">
                  <a:pos x="16" y="72"/>
                </a:cxn>
                <a:cxn ang="0">
                  <a:pos x="9" y="61"/>
                </a:cxn>
                <a:cxn ang="0">
                  <a:pos x="7" y="55"/>
                </a:cxn>
                <a:cxn ang="0">
                  <a:pos x="3" y="44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0"/>
                </a:cxn>
                <a:cxn ang="0">
                  <a:pos x="4" y="21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9"/>
                </a:cxn>
                <a:cxn ang="0">
                  <a:pos x="31" y="6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3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8" y="2"/>
                </a:cxn>
                <a:cxn ang="0">
                  <a:pos x="113" y="4"/>
                </a:cxn>
                <a:cxn ang="0">
                  <a:pos x="122" y="12"/>
                </a:cxn>
                <a:cxn ang="0">
                  <a:pos x="124" y="17"/>
                </a:cxn>
                <a:cxn ang="0">
                  <a:pos x="125" y="34"/>
                </a:cxn>
                <a:cxn ang="0">
                  <a:pos x="122" y="52"/>
                </a:cxn>
                <a:cxn ang="0">
                  <a:pos x="115" y="68"/>
                </a:cxn>
                <a:cxn ang="0">
                  <a:pos x="106" y="82"/>
                </a:cxn>
                <a:cxn ang="0">
                  <a:pos x="100" y="89"/>
                </a:cxn>
                <a:cxn ang="0">
                  <a:pos x="87" y="97"/>
                </a:cxn>
                <a:cxn ang="0">
                  <a:pos x="76" y="100"/>
                </a:cxn>
                <a:cxn ang="0">
                  <a:pos x="70" y="100"/>
                </a:cxn>
              </a:cxnLst>
              <a:rect l="0" t="0" r="r" b="b"/>
              <a:pathLst>
                <a:path w="125" h="100">
                  <a:moveTo>
                    <a:pt x="70" y="100"/>
                  </a:moveTo>
                  <a:lnTo>
                    <a:pt x="70" y="100"/>
                  </a:lnTo>
                  <a:lnTo>
                    <a:pt x="64" y="100"/>
                  </a:lnTo>
                  <a:lnTo>
                    <a:pt x="57" y="99"/>
                  </a:lnTo>
                  <a:lnTo>
                    <a:pt x="45" y="95"/>
                  </a:lnTo>
                  <a:lnTo>
                    <a:pt x="34" y="90"/>
                  </a:lnTo>
                  <a:lnTo>
                    <a:pt x="29" y="86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6" y="72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55"/>
                  </a:lnTo>
                  <a:lnTo>
                    <a:pt x="7" y="55"/>
                  </a:lnTo>
                  <a:lnTo>
                    <a:pt x="6" y="49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1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25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8" y="7"/>
                  </a:lnTo>
                  <a:lnTo>
                    <a:pt x="31" y="6"/>
                  </a:lnTo>
                  <a:lnTo>
                    <a:pt x="35" y="5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4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83" y="1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1"/>
                  </a:lnTo>
                  <a:lnTo>
                    <a:pt x="108" y="2"/>
                  </a:lnTo>
                  <a:lnTo>
                    <a:pt x="108" y="2"/>
                  </a:lnTo>
                  <a:lnTo>
                    <a:pt x="113" y="4"/>
                  </a:lnTo>
                  <a:lnTo>
                    <a:pt x="117" y="8"/>
                  </a:lnTo>
                  <a:lnTo>
                    <a:pt x="122" y="12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5" y="26"/>
                  </a:lnTo>
                  <a:lnTo>
                    <a:pt x="125" y="34"/>
                  </a:lnTo>
                  <a:lnTo>
                    <a:pt x="124" y="43"/>
                  </a:lnTo>
                  <a:lnTo>
                    <a:pt x="122" y="52"/>
                  </a:lnTo>
                  <a:lnTo>
                    <a:pt x="118" y="61"/>
                  </a:lnTo>
                  <a:lnTo>
                    <a:pt x="115" y="68"/>
                  </a:lnTo>
                  <a:lnTo>
                    <a:pt x="110" y="76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0" y="89"/>
                  </a:lnTo>
                  <a:lnTo>
                    <a:pt x="92" y="95"/>
                  </a:lnTo>
                  <a:lnTo>
                    <a:pt x="87" y="97"/>
                  </a:lnTo>
                  <a:lnTo>
                    <a:pt x="82" y="99"/>
                  </a:lnTo>
                  <a:lnTo>
                    <a:pt x="76" y="100"/>
                  </a:lnTo>
                  <a:lnTo>
                    <a:pt x="70" y="100"/>
                  </a:lnTo>
                  <a:lnTo>
                    <a:pt x="70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8" name="Freeform 704"/>
            <p:cNvSpPr/>
            <p:nvPr/>
          </p:nvSpPr>
          <p:spPr bwMode="auto">
            <a:xfrm>
              <a:off x="3794126" y="4548188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3"/>
                </a:cxn>
                <a:cxn ang="0">
                  <a:pos x="33" y="90"/>
                </a:cxn>
                <a:cxn ang="0">
                  <a:pos x="24" y="86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0" y="74"/>
                </a:cxn>
                <a:cxn ang="0">
                  <a:pos x="7" y="68"/>
                </a:cxn>
                <a:cxn ang="0">
                  <a:pos x="4" y="62"/>
                </a:cxn>
                <a:cxn ang="0">
                  <a:pos x="2" y="55"/>
                </a:cxn>
                <a:cxn ang="0">
                  <a:pos x="1" y="48"/>
                </a:cxn>
                <a:cxn ang="0">
                  <a:pos x="0" y="39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3"/>
                </a:cxn>
                <a:cxn ang="0">
                  <a:pos x="15" y="2"/>
                </a:cxn>
                <a:cxn ang="0">
                  <a:pos x="19" y="1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5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63" y="5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5"/>
                </a:cxn>
                <a:cxn ang="0">
                  <a:pos x="81" y="5"/>
                </a:cxn>
                <a:cxn ang="0">
                  <a:pos x="85" y="7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2" y="13"/>
                </a:cxn>
                <a:cxn ang="0">
                  <a:pos x="95" y="16"/>
                </a:cxn>
                <a:cxn ang="0">
                  <a:pos x="98" y="20"/>
                </a:cxn>
                <a:cxn ang="0">
                  <a:pos x="100" y="24"/>
                </a:cxn>
                <a:cxn ang="0">
                  <a:pos x="103" y="34"/>
                </a:cxn>
                <a:cxn ang="0">
                  <a:pos x="103" y="45"/>
                </a:cxn>
                <a:cxn ang="0">
                  <a:pos x="103" y="45"/>
                </a:cxn>
                <a:cxn ang="0">
                  <a:pos x="102" y="57"/>
                </a:cxn>
                <a:cxn ang="0">
                  <a:pos x="100" y="66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90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3"/>
                  </a:lnTo>
                  <a:lnTo>
                    <a:pt x="33" y="90"/>
                  </a:lnTo>
                  <a:lnTo>
                    <a:pt x="24" y="86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0" y="74"/>
                  </a:lnTo>
                  <a:lnTo>
                    <a:pt x="7" y="68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1" y="48"/>
                  </a:lnTo>
                  <a:lnTo>
                    <a:pt x="0" y="3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5" y="2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63" y="5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5"/>
                  </a:lnTo>
                  <a:lnTo>
                    <a:pt x="81" y="5"/>
                  </a:lnTo>
                  <a:lnTo>
                    <a:pt x="85" y="7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2" y="13"/>
                  </a:lnTo>
                  <a:lnTo>
                    <a:pt x="95" y="16"/>
                  </a:lnTo>
                  <a:lnTo>
                    <a:pt x="98" y="20"/>
                  </a:lnTo>
                  <a:lnTo>
                    <a:pt x="100" y="24"/>
                  </a:lnTo>
                  <a:lnTo>
                    <a:pt x="103" y="34"/>
                  </a:lnTo>
                  <a:lnTo>
                    <a:pt x="103" y="45"/>
                  </a:lnTo>
                  <a:lnTo>
                    <a:pt x="103" y="45"/>
                  </a:lnTo>
                  <a:lnTo>
                    <a:pt x="102" y="57"/>
                  </a:lnTo>
                  <a:lnTo>
                    <a:pt x="100" y="66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90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89" name="Freeform 705"/>
            <p:cNvSpPr>
              <a:spLocks noEditPoints="1"/>
            </p:cNvSpPr>
            <p:nvPr/>
          </p:nvSpPr>
          <p:spPr bwMode="auto">
            <a:xfrm>
              <a:off x="3273426" y="4157663"/>
              <a:ext cx="650875" cy="193675"/>
            </a:xfrm>
            <a:custGeom>
              <a:avLst/>
              <a:gdLst/>
              <a:ahLst/>
              <a:cxnLst>
                <a:cxn ang="0">
                  <a:pos x="742" y="362"/>
                </a:cxn>
                <a:cxn ang="0">
                  <a:pos x="612" y="359"/>
                </a:cxn>
                <a:cxn ang="0">
                  <a:pos x="524" y="355"/>
                </a:cxn>
                <a:cxn ang="0">
                  <a:pos x="138" y="356"/>
                </a:cxn>
                <a:cxn ang="0">
                  <a:pos x="72" y="348"/>
                </a:cxn>
                <a:cxn ang="0">
                  <a:pos x="23" y="321"/>
                </a:cxn>
                <a:cxn ang="0">
                  <a:pos x="1" y="276"/>
                </a:cxn>
                <a:cxn ang="0">
                  <a:pos x="2" y="41"/>
                </a:cxn>
                <a:cxn ang="0">
                  <a:pos x="10" y="22"/>
                </a:cxn>
                <a:cxn ang="0">
                  <a:pos x="26" y="6"/>
                </a:cxn>
                <a:cxn ang="0">
                  <a:pos x="284" y="0"/>
                </a:cxn>
                <a:cxn ang="0">
                  <a:pos x="302" y="8"/>
                </a:cxn>
                <a:cxn ang="0">
                  <a:pos x="309" y="39"/>
                </a:cxn>
                <a:cxn ang="0">
                  <a:pos x="355" y="116"/>
                </a:cxn>
                <a:cxn ang="0">
                  <a:pos x="420" y="154"/>
                </a:cxn>
                <a:cxn ang="0">
                  <a:pos x="522" y="172"/>
                </a:cxn>
                <a:cxn ang="0">
                  <a:pos x="664" y="176"/>
                </a:cxn>
                <a:cxn ang="0">
                  <a:pos x="795" y="162"/>
                </a:cxn>
                <a:cxn ang="0">
                  <a:pos x="873" y="121"/>
                </a:cxn>
                <a:cxn ang="0">
                  <a:pos x="902" y="70"/>
                </a:cxn>
                <a:cxn ang="0">
                  <a:pos x="908" y="25"/>
                </a:cxn>
                <a:cxn ang="0">
                  <a:pos x="924" y="12"/>
                </a:cxn>
                <a:cxn ang="0">
                  <a:pos x="946" y="14"/>
                </a:cxn>
                <a:cxn ang="0">
                  <a:pos x="1173" y="19"/>
                </a:cxn>
                <a:cxn ang="0">
                  <a:pos x="1211" y="39"/>
                </a:cxn>
                <a:cxn ang="0">
                  <a:pos x="1220" y="60"/>
                </a:cxn>
                <a:cxn ang="0">
                  <a:pos x="1223" y="104"/>
                </a:cxn>
                <a:cxn ang="0">
                  <a:pos x="1228" y="215"/>
                </a:cxn>
                <a:cxn ang="0">
                  <a:pos x="1219" y="275"/>
                </a:cxn>
                <a:cxn ang="0">
                  <a:pos x="1189" y="319"/>
                </a:cxn>
                <a:cxn ang="0">
                  <a:pos x="1141" y="346"/>
                </a:cxn>
                <a:cxn ang="0">
                  <a:pos x="1068" y="360"/>
                </a:cxn>
                <a:cxn ang="0">
                  <a:pos x="1024" y="364"/>
                </a:cxn>
                <a:cxn ang="0">
                  <a:pos x="941" y="360"/>
                </a:cxn>
                <a:cxn ang="0">
                  <a:pos x="840" y="367"/>
                </a:cxn>
                <a:cxn ang="0">
                  <a:pos x="725" y="317"/>
                </a:cxn>
                <a:cxn ang="0">
                  <a:pos x="906" y="318"/>
                </a:cxn>
                <a:cxn ang="0">
                  <a:pos x="1014" y="315"/>
                </a:cxn>
                <a:cxn ang="0">
                  <a:pos x="1113" y="306"/>
                </a:cxn>
                <a:cxn ang="0">
                  <a:pos x="1163" y="278"/>
                </a:cxn>
                <a:cxn ang="0">
                  <a:pos x="1183" y="239"/>
                </a:cxn>
                <a:cxn ang="0">
                  <a:pos x="1178" y="188"/>
                </a:cxn>
                <a:cxn ang="0">
                  <a:pos x="1172" y="69"/>
                </a:cxn>
                <a:cxn ang="0">
                  <a:pos x="949" y="68"/>
                </a:cxn>
                <a:cxn ang="0">
                  <a:pos x="909" y="148"/>
                </a:cxn>
                <a:cxn ang="0">
                  <a:pos x="798" y="206"/>
                </a:cxn>
                <a:cxn ang="0">
                  <a:pos x="655" y="222"/>
                </a:cxn>
                <a:cxn ang="0">
                  <a:pos x="555" y="221"/>
                </a:cxn>
                <a:cxn ang="0">
                  <a:pos x="482" y="212"/>
                </a:cxn>
                <a:cxn ang="0">
                  <a:pos x="433" y="207"/>
                </a:cxn>
                <a:cxn ang="0">
                  <a:pos x="359" y="175"/>
                </a:cxn>
                <a:cxn ang="0">
                  <a:pos x="296" y="118"/>
                </a:cxn>
                <a:cxn ang="0">
                  <a:pos x="264" y="51"/>
                </a:cxn>
                <a:cxn ang="0">
                  <a:pos x="48" y="165"/>
                </a:cxn>
                <a:cxn ang="0">
                  <a:pos x="48" y="269"/>
                </a:cxn>
                <a:cxn ang="0">
                  <a:pos x="73" y="299"/>
                </a:cxn>
                <a:cxn ang="0">
                  <a:pos x="141" y="309"/>
                </a:cxn>
                <a:cxn ang="0">
                  <a:pos x="423" y="308"/>
                </a:cxn>
                <a:cxn ang="0">
                  <a:pos x="582" y="314"/>
                </a:cxn>
              </a:cxnLst>
              <a:rect l="0" t="0" r="r" b="b"/>
              <a:pathLst>
                <a:path w="1229" h="367">
                  <a:moveTo>
                    <a:pt x="840" y="367"/>
                  </a:moveTo>
                  <a:lnTo>
                    <a:pt x="840" y="367"/>
                  </a:lnTo>
                  <a:lnTo>
                    <a:pt x="816" y="366"/>
                  </a:lnTo>
                  <a:lnTo>
                    <a:pt x="791" y="365"/>
                  </a:lnTo>
                  <a:lnTo>
                    <a:pt x="742" y="362"/>
                  </a:lnTo>
                  <a:lnTo>
                    <a:pt x="742" y="362"/>
                  </a:lnTo>
                  <a:lnTo>
                    <a:pt x="694" y="359"/>
                  </a:lnTo>
                  <a:lnTo>
                    <a:pt x="669" y="358"/>
                  </a:lnTo>
                  <a:lnTo>
                    <a:pt x="644" y="358"/>
                  </a:lnTo>
                  <a:lnTo>
                    <a:pt x="644" y="358"/>
                  </a:lnTo>
                  <a:lnTo>
                    <a:pt x="612" y="359"/>
                  </a:lnTo>
                  <a:lnTo>
                    <a:pt x="612" y="359"/>
                  </a:lnTo>
                  <a:lnTo>
                    <a:pt x="598" y="359"/>
                  </a:lnTo>
                  <a:lnTo>
                    <a:pt x="598" y="359"/>
                  </a:lnTo>
                  <a:lnTo>
                    <a:pt x="573" y="358"/>
                  </a:lnTo>
                  <a:lnTo>
                    <a:pt x="548" y="357"/>
                  </a:lnTo>
                  <a:lnTo>
                    <a:pt x="548" y="357"/>
                  </a:lnTo>
                  <a:lnTo>
                    <a:pt x="524" y="355"/>
                  </a:lnTo>
                  <a:lnTo>
                    <a:pt x="499" y="354"/>
                  </a:lnTo>
                  <a:lnTo>
                    <a:pt x="201" y="354"/>
                  </a:lnTo>
                  <a:lnTo>
                    <a:pt x="201" y="354"/>
                  </a:lnTo>
                  <a:lnTo>
                    <a:pt x="170" y="355"/>
                  </a:lnTo>
                  <a:lnTo>
                    <a:pt x="170" y="355"/>
                  </a:lnTo>
                  <a:lnTo>
                    <a:pt x="138" y="356"/>
                  </a:lnTo>
                  <a:lnTo>
                    <a:pt x="138" y="356"/>
                  </a:lnTo>
                  <a:lnTo>
                    <a:pt x="114" y="355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84" y="350"/>
                  </a:lnTo>
                  <a:lnTo>
                    <a:pt x="72" y="348"/>
                  </a:lnTo>
                  <a:lnTo>
                    <a:pt x="62" y="344"/>
                  </a:lnTo>
                  <a:lnTo>
                    <a:pt x="53" y="340"/>
                  </a:lnTo>
                  <a:lnTo>
                    <a:pt x="44" y="336"/>
                  </a:lnTo>
                  <a:lnTo>
                    <a:pt x="36" y="331"/>
                  </a:lnTo>
                  <a:lnTo>
                    <a:pt x="29" y="326"/>
                  </a:lnTo>
                  <a:lnTo>
                    <a:pt x="23" y="321"/>
                  </a:lnTo>
                  <a:lnTo>
                    <a:pt x="17" y="315"/>
                  </a:lnTo>
                  <a:lnTo>
                    <a:pt x="12" y="307"/>
                  </a:lnTo>
                  <a:lnTo>
                    <a:pt x="9" y="301"/>
                  </a:lnTo>
                  <a:lnTo>
                    <a:pt x="6" y="293"/>
                  </a:lnTo>
                  <a:lnTo>
                    <a:pt x="3" y="285"/>
                  </a:lnTo>
                  <a:lnTo>
                    <a:pt x="1" y="276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2" y="147"/>
                  </a:lnTo>
                  <a:lnTo>
                    <a:pt x="2" y="41"/>
                  </a:lnTo>
                  <a:lnTo>
                    <a:pt x="2" y="41"/>
                  </a:lnTo>
                  <a:lnTo>
                    <a:pt x="2" y="36"/>
                  </a:lnTo>
                  <a:lnTo>
                    <a:pt x="3" y="32"/>
                  </a:lnTo>
                  <a:lnTo>
                    <a:pt x="5" y="28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22"/>
                  </a:lnTo>
                  <a:lnTo>
                    <a:pt x="10" y="22"/>
                  </a:lnTo>
                  <a:lnTo>
                    <a:pt x="11" y="18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268" y="5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7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8" y="1"/>
                  </a:lnTo>
                  <a:lnTo>
                    <a:pt x="292" y="2"/>
                  </a:lnTo>
                  <a:lnTo>
                    <a:pt x="296" y="3"/>
                  </a:lnTo>
                  <a:lnTo>
                    <a:pt x="299" y="5"/>
                  </a:lnTo>
                  <a:lnTo>
                    <a:pt x="302" y="8"/>
                  </a:lnTo>
                  <a:lnTo>
                    <a:pt x="305" y="12"/>
                  </a:lnTo>
                  <a:lnTo>
                    <a:pt x="306" y="16"/>
                  </a:lnTo>
                  <a:lnTo>
                    <a:pt x="307" y="21"/>
                  </a:lnTo>
                  <a:lnTo>
                    <a:pt x="307" y="21"/>
                  </a:lnTo>
                  <a:lnTo>
                    <a:pt x="307" y="29"/>
                  </a:lnTo>
                  <a:lnTo>
                    <a:pt x="309" y="39"/>
                  </a:lnTo>
                  <a:lnTo>
                    <a:pt x="311" y="47"/>
                  </a:lnTo>
                  <a:lnTo>
                    <a:pt x="313" y="55"/>
                  </a:lnTo>
                  <a:lnTo>
                    <a:pt x="321" y="72"/>
                  </a:lnTo>
                  <a:lnTo>
                    <a:pt x="330" y="88"/>
                  </a:lnTo>
                  <a:lnTo>
                    <a:pt x="343" y="103"/>
                  </a:lnTo>
                  <a:lnTo>
                    <a:pt x="355" y="116"/>
                  </a:lnTo>
                  <a:lnTo>
                    <a:pt x="369" y="129"/>
                  </a:lnTo>
                  <a:lnTo>
                    <a:pt x="383" y="138"/>
                  </a:lnTo>
                  <a:lnTo>
                    <a:pt x="383" y="138"/>
                  </a:lnTo>
                  <a:lnTo>
                    <a:pt x="395" y="144"/>
                  </a:lnTo>
                  <a:lnTo>
                    <a:pt x="408" y="150"/>
                  </a:lnTo>
                  <a:lnTo>
                    <a:pt x="420" y="154"/>
                  </a:lnTo>
                  <a:lnTo>
                    <a:pt x="433" y="158"/>
                  </a:lnTo>
                  <a:lnTo>
                    <a:pt x="458" y="164"/>
                  </a:lnTo>
                  <a:lnTo>
                    <a:pt x="484" y="167"/>
                  </a:lnTo>
                  <a:lnTo>
                    <a:pt x="495" y="169"/>
                  </a:lnTo>
                  <a:lnTo>
                    <a:pt x="495" y="169"/>
                  </a:lnTo>
                  <a:lnTo>
                    <a:pt x="522" y="172"/>
                  </a:lnTo>
                  <a:lnTo>
                    <a:pt x="552" y="175"/>
                  </a:lnTo>
                  <a:lnTo>
                    <a:pt x="584" y="176"/>
                  </a:lnTo>
                  <a:lnTo>
                    <a:pt x="620" y="177"/>
                  </a:lnTo>
                  <a:lnTo>
                    <a:pt x="620" y="177"/>
                  </a:lnTo>
                  <a:lnTo>
                    <a:pt x="664" y="176"/>
                  </a:lnTo>
                  <a:lnTo>
                    <a:pt x="664" y="176"/>
                  </a:lnTo>
                  <a:lnTo>
                    <a:pt x="697" y="175"/>
                  </a:lnTo>
                  <a:lnTo>
                    <a:pt x="716" y="174"/>
                  </a:lnTo>
                  <a:lnTo>
                    <a:pt x="735" y="173"/>
                  </a:lnTo>
                  <a:lnTo>
                    <a:pt x="755" y="170"/>
                  </a:lnTo>
                  <a:lnTo>
                    <a:pt x="776" y="167"/>
                  </a:lnTo>
                  <a:lnTo>
                    <a:pt x="795" y="162"/>
                  </a:lnTo>
                  <a:lnTo>
                    <a:pt x="815" y="156"/>
                  </a:lnTo>
                  <a:lnTo>
                    <a:pt x="833" y="148"/>
                  </a:lnTo>
                  <a:lnTo>
                    <a:pt x="851" y="139"/>
                  </a:lnTo>
                  <a:lnTo>
                    <a:pt x="858" y="134"/>
                  </a:lnTo>
                  <a:lnTo>
                    <a:pt x="866" y="128"/>
                  </a:lnTo>
                  <a:lnTo>
                    <a:pt x="873" y="121"/>
                  </a:lnTo>
                  <a:lnTo>
                    <a:pt x="880" y="114"/>
                  </a:lnTo>
                  <a:lnTo>
                    <a:pt x="885" y="106"/>
                  </a:lnTo>
                  <a:lnTo>
                    <a:pt x="890" y="98"/>
                  </a:lnTo>
                  <a:lnTo>
                    <a:pt x="895" y="89"/>
                  </a:lnTo>
                  <a:lnTo>
                    <a:pt x="898" y="79"/>
                  </a:lnTo>
                  <a:lnTo>
                    <a:pt x="902" y="70"/>
                  </a:lnTo>
                  <a:lnTo>
                    <a:pt x="904" y="58"/>
                  </a:lnTo>
                  <a:lnTo>
                    <a:pt x="906" y="47"/>
                  </a:lnTo>
                  <a:lnTo>
                    <a:pt x="906" y="35"/>
                  </a:lnTo>
                  <a:lnTo>
                    <a:pt x="906" y="35"/>
                  </a:lnTo>
                  <a:lnTo>
                    <a:pt x="907" y="29"/>
                  </a:lnTo>
                  <a:lnTo>
                    <a:pt x="908" y="25"/>
                  </a:lnTo>
                  <a:lnTo>
                    <a:pt x="910" y="22"/>
                  </a:lnTo>
                  <a:lnTo>
                    <a:pt x="913" y="18"/>
                  </a:lnTo>
                  <a:lnTo>
                    <a:pt x="913" y="18"/>
                  </a:lnTo>
                  <a:lnTo>
                    <a:pt x="916" y="15"/>
                  </a:lnTo>
                  <a:lnTo>
                    <a:pt x="920" y="13"/>
                  </a:lnTo>
                  <a:lnTo>
                    <a:pt x="924" y="12"/>
                  </a:lnTo>
                  <a:lnTo>
                    <a:pt x="928" y="12"/>
                  </a:lnTo>
                  <a:lnTo>
                    <a:pt x="935" y="12"/>
                  </a:lnTo>
                  <a:lnTo>
                    <a:pt x="935" y="12"/>
                  </a:lnTo>
                  <a:lnTo>
                    <a:pt x="939" y="12"/>
                  </a:lnTo>
                  <a:lnTo>
                    <a:pt x="943" y="13"/>
                  </a:lnTo>
                  <a:lnTo>
                    <a:pt x="946" y="14"/>
                  </a:lnTo>
                  <a:lnTo>
                    <a:pt x="949" y="16"/>
                  </a:lnTo>
                  <a:lnTo>
                    <a:pt x="951" y="18"/>
                  </a:lnTo>
                  <a:lnTo>
                    <a:pt x="1143" y="18"/>
                  </a:lnTo>
                  <a:lnTo>
                    <a:pt x="1143" y="18"/>
                  </a:lnTo>
                  <a:lnTo>
                    <a:pt x="1160" y="18"/>
                  </a:lnTo>
                  <a:lnTo>
                    <a:pt x="1173" y="19"/>
                  </a:lnTo>
                  <a:lnTo>
                    <a:pt x="1186" y="20"/>
                  </a:lnTo>
                  <a:lnTo>
                    <a:pt x="1195" y="23"/>
                  </a:lnTo>
                  <a:lnTo>
                    <a:pt x="1203" y="28"/>
                  </a:lnTo>
                  <a:lnTo>
                    <a:pt x="1206" y="32"/>
                  </a:lnTo>
                  <a:lnTo>
                    <a:pt x="1208" y="35"/>
                  </a:lnTo>
                  <a:lnTo>
                    <a:pt x="1211" y="39"/>
                  </a:lnTo>
                  <a:lnTo>
                    <a:pt x="1214" y="43"/>
                  </a:lnTo>
                  <a:lnTo>
                    <a:pt x="1216" y="54"/>
                  </a:lnTo>
                  <a:lnTo>
                    <a:pt x="1217" y="55"/>
                  </a:lnTo>
                  <a:lnTo>
                    <a:pt x="1218" y="57"/>
                  </a:lnTo>
                  <a:lnTo>
                    <a:pt x="1218" y="57"/>
                  </a:lnTo>
                  <a:lnTo>
                    <a:pt x="1220" y="60"/>
                  </a:lnTo>
                  <a:lnTo>
                    <a:pt x="1222" y="64"/>
                  </a:lnTo>
                  <a:lnTo>
                    <a:pt x="1223" y="68"/>
                  </a:lnTo>
                  <a:lnTo>
                    <a:pt x="1223" y="72"/>
                  </a:lnTo>
                  <a:lnTo>
                    <a:pt x="1223" y="72"/>
                  </a:lnTo>
                  <a:lnTo>
                    <a:pt x="1223" y="104"/>
                  </a:lnTo>
                  <a:lnTo>
                    <a:pt x="1223" y="104"/>
                  </a:lnTo>
                  <a:lnTo>
                    <a:pt x="1223" y="129"/>
                  </a:lnTo>
                  <a:lnTo>
                    <a:pt x="1223" y="154"/>
                  </a:lnTo>
                  <a:lnTo>
                    <a:pt x="1224" y="179"/>
                  </a:lnTo>
                  <a:lnTo>
                    <a:pt x="1227" y="204"/>
                  </a:lnTo>
                  <a:lnTo>
                    <a:pt x="1227" y="204"/>
                  </a:lnTo>
                  <a:lnTo>
                    <a:pt x="1228" y="215"/>
                  </a:lnTo>
                  <a:lnTo>
                    <a:pt x="1229" y="226"/>
                  </a:lnTo>
                  <a:lnTo>
                    <a:pt x="1229" y="236"/>
                  </a:lnTo>
                  <a:lnTo>
                    <a:pt x="1228" y="246"/>
                  </a:lnTo>
                  <a:lnTo>
                    <a:pt x="1226" y="256"/>
                  </a:lnTo>
                  <a:lnTo>
                    <a:pt x="1223" y="265"/>
                  </a:lnTo>
                  <a:lnTo>
                    <a:pt x="1219" y="275"/>
                  </a:lnTo>
                  <a:lnTo>
                    <a:pt x="1214" y="287"/>
                  </a:lnTo>
                  <a:lnTo>
                    <a:pt x="1214" y="287"/>
                  </a:lnTo>
                  <a:lnTo>
                    <a:pt x="1208" y="295"/>
                  </a:lnTo>
                  <a:lnTo>
                    <a:pt x="1203" y="303"/>
                  </a:lnTo>
                  <a:lnTo>
                    <a:pt x="1196" y="311"/>
                  </a:lnTo>
                  <a:lnTo>
                    <a:pt x="1189" y="319"/>
                  </a:lnTo>
                  <a:lnTo>
                    <a:pt x="1181" y="325"/>
                  </a:lnTo>
                  <a:lnTo>
                    <a:pt x="1173" y="331"/>
                  </a:lnTo>
                  <a:lnTo>
                    <a:pt x="1164" y="336"/>
                  </a:lnTo>
                  <a:lnTo>
                    <a:pt x="1154" y="341"/>
                  </a:lnTo>
                  <a:lnTo>
                    <a:pt x="1154" y="341"/>
                  </a:lnTo>
                  <a:lnTo>
                    <a:pt x="1141" y="346"/>
                  </a:lnTo>
                  <a:lnTo>
                    <a:pt x="1128" y="349"/>
                  </a:lnTo>
                  <a:lnTo>
                    <a:pt x="1115" y="352"/>
                  </a:lnTo>
                  <a:lnTo>
                    <a:pt x="1103" y="353"/>
                  </a:lnTo>
                  <a:lnTo>
                    <a:pt x="1103" y="353"/>
                  </a:lnTo>
                  <a:lnTo>
                    <a:pt x="1085" y="356"/>
                  </a:lnTo>
                  <a:lnTo>
                    <a:pt x="1068" y="360"/>
                  </a:lnTo>
                  <a:lnTo>
                    <a:pt x="1068" y="360"/>
                  </a:lnTo>
                  <a:lnTo>
                    <a:pt x="1059" y="361"/>
                  </a:lnTo>
                  <a:lnTo>
                    <a:pt x="1048" y="363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24" y="364"/>
                  </a:lnTo>
                  <a:lnTo>
                    <a:pt x="1003" y="363"/>
                  </a:lnTo>
                  <a:lnTo>
                    <a:pt x="981" y="362"/>
                  </a:lnTo>
                  <a:lnTo>
                    <a:pt x="981" y="362"/>
                  </a:lnTo>
                  <a:lnTo>
                    <a:pt x="960" y="361"/>
                  </a:lnTo>
                  <a:lnTo>
                    <a:pt x="941" y="360"/>
                  </a:lnTo>
                  <a:lnTo>
                    <a:pt x="941" y="360"/>
                  </a:lnTo>
                  <a:lnTo>
                    <a:pt x="915" y="361"/>
                  </a:lnTo>
                  <a:lnTo>
                    <a:pt x="890" y="363"/>
                  </a:lnTo>
                  <a:lnTo>
                    <a:pt x="890" y="363"/>
                  </a:lnTo>
                  <a:lnTo>
                    <a:pt x="865" y="366"/>
                  </a:lnTo>
                  <a:lnTo>
                    <a:pt x="840" y="367"/>
                  </a:lnTo>
                  <a:lnTo>
                    <a:pt x="840" y="367"/>
                  </a:lnTo>
                  <a:close/>
                  <a:moveTo>
                    <a:pt x="637" y="313"/>
                  </a:moveTo>
                  <a:lnTo>
                    <a:pt x="637" y="313"/>
                  </a:lnTo>
                  <a:lnTo>
                    <a:pt x="659" y="314"/>
                  </a:lnTo>
                  <a:lnTo>
                    <a:pt x="681" y="315"/>
                  </a:lnTo>
                  <a:lnTo>
                    <a:pt x="725" y="317"/>
                  </a:lnTo>
                  <a:lnTo>
                    <a:pt x="725" y="317"/>
                  </a:lnTo>
                  <a:lnTo>
                    <a:pt x="768" y="320"/>
                  </a:lnTo>
                  <a:lnTo>
                    <a:pt x="791" y="321"/>
                  </a:lnTo>
                  <a:lnTo>
                    <a:pt x="813" y="321"/>
                  </a:lnTo>
                  <a:lnTo>
                    <a:pt x="813" y="321"/>
                  </a:lnTo>
                  <a:lnTo>
                    <a:pt x="859" y="320"/>
                  </a:lnTo>
                  <a:lnTo>
                    <a:pt x="906" y="318"/>
                  </a:lnTo>
                  <a:lnTo>
                    <a:pt x="906" y="318"/>
                  </a:lnTo>
                  <a:lnTo>
                    <a:pt x="951" y="316"/>
                  </a:lnTo>
                  <a:lnTo>
                    <a:pt x="998" y="315"/>
                  </a:lnTo>
                  <a:lnTo>
                    <a:pt x="998" y="315"/>
                  </a:lnTo>
                  <a:lnTo>
                    <a:pt x="1014" y="315"/>
                  </a:lnTo>
                  <a:lnTo>
                    <a:pt x="1014" y="315"/>
                  </a:lnTo>
                  <a:lnTo>
                    <a:pt x="1031" y="316"/>
                  </a:lnTo>
                  <a:lnTo>
                    <a:pt x="1031" y="316"/>
                  </a:lnTo>
                  <a:lnTo>
                    <a:pt x="1052" y="315"/>
                  </a:lnTo>
                  <a:lnTo>
                    <a:pt x="1074" y="314"/>
                  </a:lnTo>
                  <a:lnTo>
                    <a:pt x="1094" y="310"/>
                  </a:lnTo>
                  <a:lnTo>
                    <a:pt x="1113" y="306"/>
                  </a:lnTo>
                  <a:lnTo>
                    <a:pt x="1123" y="303"/>
                  </a:lnTo>
                  <a:lnTo>
                    <a:pt x="1132" y="300"/>
                  </a:lnTo>
                  <a:lnTo>
                    <a:pt x="1140" y="295"/>
                  </a:lnTo>
                  <a:lnTo>
                    <a:pt x="1148" y="291"/>
                  </a:lnTo>
                  <a:lnTo>
                    <a:pt x="1156" y="285"/>
                  </a:lnTo>
                  <a:lnTo>
                    <a:pt x="1163" y="278"/>
                  </a:lnTo>
                  <a:lnTo>
                    <a:pt x="1169" y="271"/>
                  </a:lnTo>
                  <a:lnTo>
                    <a:pt x="1174" y="263"/>
                  </a:lnTo>
                  <a:lnTo>
                    <a:pt x="1174" y="263"/>
                  </a:lnTo>
                  <a:lnTo>
                    <a:pt x="1178" y="256"/>
                  </a:lnTo>
                  <a:lnTo>
                    <a:pt x="1181" y="247"/>
                  </a:lnTo>
                  <a:lnTo>
                    <a:pt x="1183" y="239"/>
                  </a:lnTo>
                  <a:lnTo>
                    <a:pt x="1184" y="232"/>
                  </a:lnTo>
                  <a:lnTo>
                    <a:pt x="1184" y="224"/>
                  </a:lnTo>
                  <a:lnTo>
                    <a:pt x="1183" y="216"/>
                  </a:lnTo>
                  <a:lnTo>
                    <a:pt x="1180" y="201"/>
                  </a:lnTo>
                  <a:lnTo>
                    <a:pt x="1180" y="201"/>
                  </a:lnTo>
                  <a:lnTo>
                    <a:pt x="1178" y="188"/>
                  </a:lnTo>
                  <a:lnTo>
                    <a:pt x="1177" y="173"/>
                  </a:lnTo>
                  <a:lnTo>
                    <a:pt x="1177" y="81"/>
                  </a:lnTo>
                  <a:lnTo>
                    <a:pt x="1176" y="80"/>
                  </a:lnTo>
                  <a:lnTo>
                    <a:pt x="1176" y="80"/>
                  </a:lnTo>
                  <a:lnTo>
                    <a:pt x="1173" y="75"/>
                  </a:lnTo>
                  <a:lnTo>
                    <a:pt x="1172" y="69"/>
                  </a:lnTo>
                  <a:lnTo>
                    <a:pt x="1171" y="65"/>
                  </a:lnTo>
                  <a:lnTo>
                    <a:pt x="1166" y="64"/>
                  </a:lnTo>
                  <a:lnTo>
                    <a:pt x="1166" y="64"/>
                  </a:lnTo>
                  <a:lnTo>
                    <a:pt x="1160" y="64"/>
                  </a:lnTo>
                  <a:lnTo>
                    <a:pt x="949" y="64"/>
                  </a:lnTo>
                  <a:lnTo>
                    <a:pt x="949" y="68"/>
                  </a:lnTo>
                  <a:lnTo>
                    <a:pt x="949" y="68"/>
                  </a:lnTo>
                  <a:lnTo>
                    <a:pt x="945" y="86"/>
                  </a:lnTo>
                  <a:lnTo>
                    <a:pt x="939" y="104"/>
                  </a:lnTo>
                  <a:lnTo>
                    <a:pt x="930" y="119"/>
                  </a:lnTo>
                  <a:lnTo>
                    <a:pt x="921" y="135"/>
                  </a:lnTo>
                  <a:lnTo>
                    <a:pt x="909" y="148"/>
                  </a:lnTo>
                  <a:lnTo>
                    <a:pt x="895" y="161"/>
                  </a:lnTo>
                  <a:lnTo>
                    <a:pt x="880" y="172"/>
                  </a:lnTo>
                  <a:lnTo>
                    <a:pt x="862" y="182"/>
                  </a:lnTo>
                  <a:lnTo>
                    <a:pt x="843" y="192"/>
                  </a:lnTo>
                  <a:lnTo>
                    <a:pt x="822" y="199"/>
                  </a:lnTo>
                  <a:lnTo>
                    <a:pt x="798" y="206"/>
                  </a:lnTo>
                  <a:lnTo>
                    <a:pt x="773" y="211"/>
                  </a:lnTo>
                  <a:lnTo>
                    <a:pt x="747" y="215"/>
                  </a:lnTo>
                  <a:lnTo>
                    <a:pt x="718" y="220"/>
                  </a:lnTo>
                  <a:lnTo>
                    <a:pt x="687" y="221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28" y="223"/>
                  </a:lnTo>
                  <a:lnTo>
                    <a:pt x="628" y="223"/>
                  </a:lnTo>
                  <a:lnTo>
                    <a:pt x="597" y="223"/>
                  </a:lnTo>
                  <a:lnTo>
                    <a:pt x="597" y="223"/>
                  </a:lnTo>
                  <a:lnTo>
                    <a:pt x="574" y="223"/>
                  </a:lnTo>
                  <a:lnTo>
                    <a:pt x="555" y="221"/>
                  </a:lnTo>
                  <a:lnTo>
                    <a:pt x="555" y="221"/>
                  </a:lnTo>
                  <a:lnTo>
                    <a:pt x="530" y="219"/>
                  </a:lnTo>
                  <a:lnTo>
                    <a:pt x="530" y="219"/>
                  </a:lnTo>
                  <a:lnTo>
                    <a:pt x="505" y="217"/>
                  </a:lnTo>
                  <a:lnTo>
                    <a:pt x="494" y="215"/>
                  </a:lnTo>
                  <a:lnTo>
                    <a:pt x="482" y="212"/>
                  </a:lnTo>
                  <a:lnTo>
                    <a:pt x="482" y="212"/>
                  </a:lnTo>
                  <a:lnTo>
                    <a:pt x="474" y="210"/>
                  </a:lnTo>
                  <a:lnTo>
                    <a:pt x="466" y="209"/>
                  </a:lnTo>
                  <a:lnTo>
                    <a:pt x="449" y="208"/>
                  </a:lnTo>
                  <a:lnTo>
                    <a:pt x="449" y="208"/>
                  </a:lnTo>
                  <a:lnTo>
                    <a:pt x="433" y="207"/>
                  </a:lnTo>
                  <a:lnTo>
                    <a:pt x="424" y="206"/>
                  </a:lnTo>
                  <a:lnTo>
                    <a:pt x="417" y="204"/>
                  </a:lnTo>
                  <a:lnTo>
                    <a:pt x="417" y="204"/>
                  </a:lnTo>
                  <a:lnTo>
                    <a:pt x="394" y="195"/>
                  </a:lnTo>
                  <a:lnTo>
                    <a:pt x="371" y="182"/>
                  </a:lnTo>
                  <a:lnTo>
                    <a:pt x="359" y="175"/>
                  </a:lnTo>
                  <a:lnTo>
                    <a:pt x="348" y="167"/>
                  </a:lnTo>
                  <a:lnTo>
                    <a:pt x="337" y="159"/>
                  </a:lnTo>
                  <a:lnTo>
                    <a:pt x="326" y="149"/>
                  </a:lnTo>
                  <a:lnTo>
                    <a:pt x="315" y="140"/>
                  </a:lnTo>
                  <a:lnTo>
                    <a:pt x="306" y="129"/>
                  </a:lnTo>
                  <a:lnTo>
                    <a:pt x="296" y="118"/>
                  </a:lnTo>
                  <a:lnTo>
                    <a:pt x="288" y="107"/>
                  </a:lnTo>
                  <a:lnTo>
                    <a:pt x="281" y="95"/>
                  </a:lnTo>
                  <a:lnTo>
                    <a:pt x="275" y="82"/>
                  </a:lnTo>
                  <a:lnTo>
                    <a:pt x="269" y="69"/>
                  </a:lnTo>
                  <a:lnTo>
                    <a:pt x="265" y="55"/>
                  </a:lnTo>
                  <a:lnTo>
                    <a:pt x="264" y="51"/>
                  </a:lnTo>
                  <a:lnTo>
                    <a:pt x="47" y="51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165"/>
                  </a:lnTo>
                  <a:lnTo>
                    <a:pt x="47" y="199"/>
                  </a:lnTo>
                  <a:lnTo>
                    <a:pt x="46" y="233"/>
                  </a:lnTo>
                  <a:lnTo>
                    <a:pt x="46" y="233"/>
                  </a:lnTo>
                  <a:lnTo>
                    <a:pt x="46" y="245"/>
                  </a:lnTo>
                  <a:lnTo>
                    <a:pt x="47" y="258"/>
                  </a:lnTo>
                  <a:lnTo>
                    <a:pt x="48" y="269"/>
                  </a:lnTo>
                  <a:lnTo>
                    <a:pt x="53" y="279"/>
                  </a:lnTo>
                  <a:lnTo>
                    <a:pt x="56" y="284"/>
                  </a:lnTo>
                  <a:lnTo>
                    <a:pt x="59" y="289"/>
                  </a:lnTo>
                  <a:lnTo>
                    <a:pt x="63" y="293"/>
                  </a:lnTo>
                  <a:lnTo>
                    <a:pt x="68" y="296"/>
                  </a:lnTo>
                  <a:lnTo>
                    <a:pt x="73" y="299"/>
                  </a:lnTo>
                  <a:lnTo>
                    <a:pt x="79" y="302"/>
                  </a:lnTo>
                  <a:lnTo>
                    <a:pt x="88" y="304"/>
                  </a:lnTo>
                  <a:lnTo>
                    <a:pt x="96" y="306"/>
                  </a:lnTo>
                  <a:lnTo>
                    <a:pt x="96" y="306"/>
                  </a:lnTo>
                  <a:lnTo>
                    <a:pt x="117" y="309"/>
                  </a:lnTo>
                  <a:lnTo>
                    <a:pt x="141" y="309"/>
                  </a:lnTo>
                  <a:lnTo>
                    <a:pt x="141" y="309"/>
                  </a:lnTo>
                  <a:lnTo>
                    <a:pt x="172" y="309"/>
                  </a:lnTo>
                  <a:lnTo>
                    <a:pt x="172" y="309"/>
                  </a:lnTo>
                  <a:lnTo>
                    <a:pt x="201" y="308"/>
                  </a:lnTo>
                  <a:lnTo>
                    <a:pt x="423" y="308"/>
                  </a:lnTo>
                  <a:lnTo>
                    <a:pt x="423" y="308"/>
                  </a:lnTo>
                  <a:lnTo>
                    <a:pt x="463" y="309"/>
                  </a:lnTo>
                  <a:lnTo>
                    <a:pt x="503" y="311"/>
                  </a:lnTo>
                  <a:lnTo>
                    <a:pt x="503" y="311"/>
                  </a:lnTo>
                  <a:lnTo>
                    <a:pt x="542" y="314"/>
                  </a:lnTo>
                  <a:lnTo>
                    <a:pt x="582" y="314"/>
                  </a:lnTo>
                  <a:lnTo>
                    <a:pt x="582" y="314"/>
                  </a:lnTo>
                  <a:lnTo>
                    <a:pt x="613" y="314"/>
                  </a:lnTo>
                  <a:lnTo>
                    <a:pt x="613" y="314"/>
                  </a:lnTo>
                  <a:lnTo>
                    <a:pt x="637" y="313"/>
                  </a:lnTo>
                  <a:lnTo>
                    <a:pt x="637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0" name="Freeform 706"/>
            <p:cNvSpPr/>
            <p:nvPr/>
          </p:nvSpPr>
          <p:spPr bwMode="auto">
            <a:xfrm>
              <a:off x="3336926" y="4327525"/>
              <a:ext cx="66675" cy="52388"/>
            </a:xfrm>
            <a:custGeom>
              <a:avLst/>
              <a:gdLst/>
              <a:ahLst/>
              <a:cxnLst>
                <a:cxn ang="0">
                  <a:pos x="70" y="99"/>
                </a:cxn>
                <a:cxn ang="0">
                  <a:pos x="57" y="98"/>
                </a:cxn>
                <a:cxn ang="0">
                  <a:pos x="34" y="89"/>
                </a:cxn>
                <a:cxn ang="0">
                  <a:pos x="24" y="80"/>
                </a:cxn>
                <a:cxn ang="0">
                  <a:pos x="16" y="71"/>
                </a:cxn>
                <a:cxn ang="0">
                  <a:pos x="9" y="60"/>
                </a:cxn>
                <a:cxn ang="0">
                  <a:pos x="7" y="53"/>
                </a:cxn>
                <a:cxn ang="0">
                  <a:pos x="3" y="43"/>
                </a:cxn>
                <a:cxn ang="0">
                  <a:pos x="1" y="40"/>
                </a:cxn>
                <a:cxn ang="0">
                  <a:pos x="0" y="33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11" y="13"/>
                </a:cxn>
                <a:cxn ang="0">
                  <a:pos x="16" y="11"/>
                </a:cxn>
                <a:cxn ang="0">
                  <a:pos x="23" y="10"/>
                </a:cxn>
                <a:cxn ang="0">
                  <a:pos x="24" y="8"/>
                </a:cxn>
                <a:cxn ang="0">
                  <a:pos x="31" y="5"/>
                </a:cxn>
                <a:cxn ang="0">
                  <a:pos x="39" y="4"/>
                </a:cxn>
                <a:cxn ang="0">
                  <a:pos x="51" y="4"/>
                </a:cxn>
                <a:cxn ang="0">
                  <a:pos x="72" y="2"/>
                </a:cxn>
                <a:cxn ang="0">
                  <a:pos x="83" y="0"/>
                </a:cxn>
                <a:cxn ang="0">
                  <a:pos x="93" y="0"/>
                </a:cxn>
                <a:cxn ang="0">
                  <a:pos x="108" y="1"/>
                </a:cxn>
                <a:cxn ang="0">
                  <a:pos x="113" y="3"/>
                </a:cxn>
                <a:cxn ang="0">
                  <a:pos x="122" y="11"/>
                </a:cxn>
                <a:cxn ang="0">
                  <a:pos x="124" y="16"/>
                </a:cxn>
                <a:cxn ang="0">
                  <a:pos x="125" y="34"/>
                </a:cxn>
                <a:cxn ang="0">
                  <a:pos x="122" y="51"/>
                </a:cxn>
                <a:cxn ang="0">
                  <a:pos x="115" y="68"/>
                </a:cxn>
                <a:cxn ang="0">
                  <a:pos x="106" y="81"/>
                </a:cxn>
                <a:cxn ang="0">
                  <a:pos x="100" y="88"/>
                </a:cxn>
                <a:cxn ang="0">
                  <a:pos x="87" y="96"/>
                </a:cxn>
                <a:cxn ang="0">
                  <a:pos x="76" y="99"/>
                </a:cxn>
                <a:cxn ang="0">
                  <a:pos x="70" y="99"/>
                </a:cxn>
              </a:cxnLst>
              <a:rect l="0" t="0" r="r" b="b"/>
              <a:pathLst>
                <a:path w="125" h="99">
                  <a:moveTo>
                    <a:pt x="70" y="99"/>
                  </a:moveTo>
                  <a:lnTo>
                    <a:pt x="70" y="99"/>
                  </a:lnTo>
                  <a:lnTo>
                    <a:pt x="64" y="99"/>
                  </a:lnTo>
                  <a:lnTo>
                    <a:pt x="57" y="98"/>
                  </a:lnTo>
                  <a:lnTo>
                    <a:pt x="45" y="95"/>
                  </a:lnTo>
                  <a:lnTo>
                    <a:pt x="34" y="89"/>
                  </a:lnTo>
                  <a:lnTo>
                    <a:pt x="29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6" y="71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7" y="53"/>
                  </a:lnTo>
                  <a:lnTo>
                    <a:pt x="7" y="53"/>
                  </a:lnTo>
                  <a:lnTo>
                    <a:pt x="6" y="48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4" y="19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1" y="5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62" y="3"/>
                  </a:lnTo>
                  <a:lnTo>
                    <a:pt x="72" y="2"/>
                  </a:lnTo>
                  <a:lnTo>
                    <a:pt x="72" y="2"/>
                  </a:lnTo>
                  <a:lnTo>
                    <a:pt x="83" y="0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100" y="0"/>
                  </a:lnTo>
                  <a:lnTo>
                    <a:pt x="108" y="1"/>
                  </a:lnTo>
                  <a:lnTo>
                    <a:pt x="108" y="1"/>
                  </a:lnTo>
                  <a:lnTo>
                    <a:pt x="113" y="3"/>
                  </a:lnTo>
                  <a:lnTo>
                    <a:pt x="117" y="7"/>
                  </a:lnTo>
                  <a:lnTo>
                    <a:pt x="122" y="11"/>
                  </a:lnTo>
                  <a:lnTo>
                    <a:pt x="124" y="16"/>
                  </a:lnTo>
                  <a:lnTo>
                    <a:pt x="124" y="16"/>
                  </a:lnTo>
                  <a:lnTo>
                    <a:pt x="125" y="25"/>
                  </a:lnTo>
                  <a:lnTo>
                    <a:pt x="125" y="34"/>
                  </a:lnTo>
                  <a:lnTo>
                    <a:pt x="124" y="42"/>
                  </a:lnTo>
                  <a:lnTo>
                    <a:pt x="122" y="51"/>
                  </a:lnTo>
                  <a:lnTo>
                    <a:pt x="118" y="60"/>
                  </a:lnTo>
                  <a:lnTo>
                    <a:pt x="115" y="68"/>
                  </a:lnTo>
                  <a:lnTo>
                    <a:pt x="110" y="75"/>
                  </a:lnTo>
                  <a:lnTo>
                    <a:pt x="106" y="81"/>
                  </a:lnTo>
                  <a:lnTo>
                    <a:pt x="106" y="81"/>
                  </a:lnTo>
                  <a:lnTo>
                    <a:pt x="100" y="88"/>
                  </a:lnTo>
                  <a:lnTo>
                    <a:pt x="92" y="94"/>
                  </a:lnTo>
                  <a:lnTo>
                    <a:pt x="87" y="96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0" y="99"/>
                  </a:lnTo>
                  <a:lnTo>
                    <a:pt x="70" y="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1" name="Freeform 707"/>
            <p:cNvSpPr/>
            <p:nvPr/>
          </p:nvSpPr>
          <p:spPr bwMode="auto">
            <a:xfrm>
              <a:off x="3794126" y="4330700"/>
              <a:ext cx="53975" cy="49213"/>
            </a:xfrm>
            <a:custGeom>
              <a:avLst/>
              <a:gdLst/>
              <a:ahLst/>
              <a:cxnLst>
                <a:cxn ang="0">
                  <a:pos x="53" y="93"/>
                </a:cxn>
                <a:cxn ang="0">
                  <a:pos x="53" y="93"/>
                </a:cxn>
                <a:cxn ang="0">
                  <a:pos x="42" y="92"/>
                </a:cxn>
                <a:cxn ang="0">
                  <a:pos x="33" y="89"/>
                </a:cxn>
                <a:cxn ang="0">
                  <a:pos x="24" y="85"/>
                </a:cxn>
                <a:cxn ang="0">
                  <a:pos x="16" y="79"/>
                </a:cxn>
                <a:cxn ang="0">
                  <a:pos x="16" y="79"/>
                </a:cxn>
                <a:cxn ang="0">
                  <a:pos x="10" y="73"/>
                </a:cxn>
                <a:cxn ang="0">
                  <a:pos x="7" y="67"/>
                </a:cxn>
                <a:cxn ang="0">
                  <a:pos x="4" y="61"/>
                </a:cxn>
                <a:cxn ang="0">
                  <a:pos x="2" y="54"/>
                </a:cxn>
                <a:cxn ang="0">
                  <a:pos x="1" y="47"/>
                </a:cxn>
                <a:cxn ang="0">
                  <a:pos x="0" y="38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0" y="17"/>
                </a:cxn>
                <a:cxn ang="0">
                  <a:pos x="2" y="11"/>
                </a:cxn>
                <a:cxn ang="0">
                  <a:pos x="4" y="8"/>
                </a:cxn>
                <a:cxn ang="0">
                  <a:pos x="7" y="5"/>
                </a:cxn>
                <a:cxn ang="0">
                  <a:pos x="10" y="2"/>
                </a:cxn>
                <a:cxn ang="0">
                  <a:pos x="15" y="1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30" y="1"/>
                </a:cxn>
                <a:cxn ang="0">
                  <a:pos x="36" y="4"/>
                </a:cxn>
                <a:cxn ang="0">
                  <a:pos x="38" y="5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55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63" y="4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7" y="4"/>
                </a:cxn>
                <a:cxn ang="0">
                  <a:pos x="81" y="5"/>
                </a:cxn>
                <a:cxn ang="0">
                  <a:pos x="85" y="6"/>
                </a:cxn>
                <a:cxn ang="0">
                  <a:pos x="88" y="8"/>
                </a:cxn>
                <a:cxn ang="0">
                  <a:pos x="88" y="8"/>
                </a:cxn>
                <a:cxn ang="0">
                  <a:pos x="92" y="11"/>
                </a:cxn>
                <a:cxn ang="0">
                  <a:pos x="95" y="16"/>
                </a:cxn>
                <a:cxn ang="0">
                  <a:pos x="98" y="19"/>
                </a:cxn>
                <a:cxn ang="0">
                  <a:pos x="100" y="24"/>
                </a:cxn>
                <a:cxn ang="0">
                  <a:pos x="103" y="33"/>
                </a:cxn>
                <a:cxn ang="0">
                  <a:pos x="103" y="43"/>
                </a:cxn>
                <a:cxn ang="0">
                  <a:pos x="103" y="43"/>
                </a:cxn>
                <a:cxn ang="0">
                  <a:pos x="102" y="56"/>
                </a:cxn>
                <a:cxn ang="0">
                  <a:pos x="100" y="65"/>
                </a:cxn>
                <a:cxn ang="0">
                  <a:pos x="97" y="73"/>
                </a:cxn>
                <a:cxn ang="0">
                  <a:pos x="93" y="79"/>
                </a:cxn>
                <a:cxn ang="0">
                  <a:pos x="93" y="79"/>
                </a:cxn>
                <a:cxn ang="0">
                  <a:pos x="84" y="85"/>
                </a:cxn>
                <a:cxn ang="0">
                  <a:pos x="75" y="89"/>
                </a:cxn>
                <a:cxn ang="0">
                  <a:pos x="64" y="92"/>
                </a:cxn>
                <a:cxn ang="0">
                  <a:pos x="53" y="93"/>
                </a:cxn>
                <a:cxn ang="0">
                  <a:pos x="53" y="93"/>
                </a:cxn>
              </a:cxnLst>
              <a:rect l="0" t="0" r="r" b="b"/>
              <a:pathLst>
                <a:path w="103" h="93">
                  <a:moveTo>
                    <a:pt x="53" y="93"/>
                  </a:moveTo>
                  <a:lnTo>
                    <a:pt x="53" y="93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4" y="85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0" y="73"/>
                  </a:lnTo>
                  <a:lnTo>
                    <a:pt x="7" y="67"/>
                  </a:lnTo>
                  <a:lnTo>
                    <a:pt x="4" y="61"/>
                  </a:lnTo>
                  <a:lnTo>
                    <a:pt x="2" y="54"/>
                  </a:lnTo>
                  <a:lnTo>
                    <a:pt x="1" y="47"/>
                  </a:lnTo>
                  <a:lnTo>
                    <a:pt x="0" y="38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30" y="1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63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1" y="5"/>
                  </a:lnTo>
                  <a:lnTo>
                    <a:pt x="85" y="6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11"/>
                  </a:lnTo>
                  <a:lnTo>
                    <a:pt x="95" y="16"/>
                  </a:lnTo>
                  <a:lnTo>
                    <a:pt x="98" y="19"/>
                  </a:lnTo>
                  <a:lnTo>
                    <a:pt x="100" y="24"/>
                  </a:lnTo>
                  <a:lnTo>
                    <a:pt x="103" y="33"/>
                  </a:lnTo>
                  <a:lnTo>
                    <a:pt x="103" y="43"/>
                  </a:lnTo>
                  <a:lnTo>
                    <a:pt x="103" y="43"/>
                  </a:lnTo>
                  <a:lnTo>
                    <a:pt x="102" y="56"/>
                  </a:lnTo>
                  <a:lnTo>
                    <a:pt x="100" y="65"/>
                  </a:lnTo>
                  <a:lnTo>
                    <a:pt x="97" y="73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84" y="85"/>
                  </a:lnTo>
                  <a:lnTo>
                    <a:pt x="75" y="89"/>
                  </a:lnTo>
                  <a:lnTo>
                    <a:pt x="64" y="92"/>
                  </a:lnTo>
                  <a:lnTo>
                    <a:pt x="53" y="93"/>
                  </a:lnTo>
                  <a:lnTo>
                    <a:pt x="53" y="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5" name="组合 964"/>
          <p:cNvGrpSpPr/>
          <p:nvPr/>
        </p:nvGrpSpPr>
        <p:grpSpPr>
          <a:xfrm>
            <a:off x="4824363" y="4989037"/>
            <a:ext cx="996951" cy="1020233"/>
            <a:chOff x="4186238" y="4033838"/>
            <a:chExt cx="747713" cy="765175"/>
          </a:xfrm>
          <a:solidFill>
            <a:srgbClr val="1043AB"/>
          </a:solidFill>
        </p:grpSpPr>
        <p:sp>
          <p:nvSpPr>
            <p:cNvPr id="16443" name="Freeform 59"/>
            <p:cNvSpPr/>
            <p:nvPr/>
          </p:nvSpPr>
          <p:spPr bwMode="auto">
            <a:xfrm>
              <a:off x="4202113" y="4125913"/>
              <a:ext cx="77788" cy="104775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17" y="24"/>
                </a:cxn>
                <a:cxn ang="0">
                  <a:pos x="98" y="49"/>
                </a:cxn>
                <a:cxn ang="0">
                  <a:pos x="78" y="75"/>
                </a:cxn>
                <a:cxn ang="0">
                  <a:pos x="59" y="100"/>
                </a:cxn>
                <a:cxn ang="0">
                  <a:pos x="59" y="100"/>
                </a:cxn>
                <a:cxn ang="0">
                  <a:pos x="41" y="122"/>
                </a:cxn>
                <a:cxn ang="0">
                  <a:pos x="25" y="143"/>
                </a:cxn>
                <a:cxn ang="0">
                  <a:pos x="17" y="156"/>
                </a:cxn>
                <a:cxn ang="0">
                  <a:pos x="11" y="167"/>
                </a:cxn>
                <a:cxn ang="0">
                  <a:pos x="5" y="17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1" y="196"/>
                </a:cxn>
                <a:cxn ang="0">
                  <a:pos x="2" y="197"/>
                </a:cxn>
                <a:cxn ang="0">
                  <a:pos x="3" y="198"/>
                </a:cxn>
                <a:cxn ang="0">
                  <a:pos x="5" y="198"/>
                </a:cxn>
                <a:cxn ang="0">
                  <a:pos x="7" y="198"/>
                </a:cxn>
                <a:cxn ang="0">
                  <a:pos x="8" y="197"/>
                </a:cxn>
                <a:cxn ang="0">
                  <a:pos x="9" y="195"/>
                </a:cxn>
                <a:cxn ang="0">
                  <a:pos x="9" y="195"/>
                </a:cxn>
                <a:cxn ang="0">
                  <a:pos x="14" y="180"/>
                </a:cxn>
                <a:cxn ang="0">
                  <a:pos x="21" y="167"/>
                </a:cxn>
                <a:cxn ang="0">
                  <a:pos x="29" y="154"/>
                </a:cxn>
                <a:cxn ang="0">
                  <a:pos x="38" y="141"/>
                </a:cxn>
                <a:cxn ang="0">
                  <a:pos x="57" y="116"/>
                </a:cxn>
                <a:cxn ang="0">
                  <a:pos x="76" y="94"/>
                </a:cxn>
                <a:cxn ang="0">
                  <a:pos x="76" y="94"/>
                </a:cxn>
                <a:cxn ang="0">
                  <a:pos x="94" y="72"/>
                </a:cxn>
                <a:cxn ang="0">
                  <a:pos x="110" y="50"/>
                </a:cxn>
                <a:cxn ang="0">
                  <a:pos x="128" y="29"/>
                </a:cxn>
                <a:cxn ang="0">
                  <a:pos x="145" y="7"/>
                </a:cxn>
                <a:cxn ang="0">
                  <a:pos x="145" y="7"/>
                </a:cxn>
                <a:cxn ang="0">
                  <a:pos x="146" y="6"/>
                </a:cxn>
                <a:cxn ang="0">
                  <a:pos x="146" y="4"/>
                </a:cxn>
                <a:cxn ang="0">
                  <a:pos x="146" y="2"/>
                </a:cxn>
                <a:cxn ang="0">
                  <a:pos x="145" y="1"/>
                </a:cxn>
                <a:cxn ang="0">
                  <a:pos x="143" y="0"/>
                </a:cxn>
                <a:cxn ang="0">
                  <a:pos x="142" y="0"/>
                </a:cxn>
                <a:cxn ang="0">
                  <a:pos x="140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6" h="198">
                  <a:moveTo>
                    <a:pt x="139" y="1"/>
                  </a:moveTo>
                  <a:lnTo>
                    <a:pt x="139" y="1"/>
                  </a:lnTo>
                  <a:lnTo>
                    <a:pt x="117" y="24"/>
                  </a:lnTo>
                  <a:lnTo>
                    <a:pt x="98" y="49"/>
                  </a:lnTo>
                  <a:lnTo>
                    <a:pt x="78" y="75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41" y="122"/>
                  </a:lnTo>
                  <a:lnTo>
                    <a:pt x="25" y="143"/>
                  </a:lnTo>
                  <a:lnTo>
                    <a:pt x="17" y="156"/>
                  </a:lnTo>
                  <a:lnTo>
                    <a:pt x="11" y="167"/>
                  </a:lnTo>
                  <a:lnTo>
                    <a:pt x="5" y="17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1" y="196"/>
                  </a:lnTo>
                  <a:lnTo>
                    <a:pt x="2" y="197"/>
                  </a:lnTo>
                  <a:lnTo>
                    <a:pt x="3" y="198"/>
                  </a:lnTo>
                  <a:lnTo>
                    <a:pt x="5" y="198"/>
                  </a:lnTo>
                  <a:lnTo>
                    <a:pt x="7" y="198"/>
                  </a:lnTo>
                  <a:lnTo>
                    <a:pt x="8" y="197"/>
                  </a:lnTo>
                  <a:lnTo>
                    <a:pt x="9" y="195"/>
                  </a:lnTo>
                  <a:lnTo>
                    <a:pt x="9" y="195"/>
                  </a:lnTo>
                  <a:lnTo>
                    <a:pt x="14" y="180"/>
                  </a:lnTo>
                  <a:lnTo>
                    <a:pt x="21" y="167"/>
                  </a:lnTo>
                  <a:lnTo>
                    <a:pt x="29" y="154"/>
                  </a:lnTo>
                  <a:lnTo>
                    <a:pt x="38" y="141"/>
                  </a:lnTo>
                  <a:lnTo>
                    <a:pt x="57" y="11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94" y="72"/>
                  </a:lnTo>
                  <a:lnTo>
                    <a:pt x="110" y="50"/>
                  </a:lnTo>
                  <a:lnTo>
                    <a:pt x="128" y="2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5" y="1"/>
                  </a:lnTo>
                  <a:lnTo>
                    <a:pt x="143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4" name="Freeform 60"/>
            <p:cNvSpPr/>
            <p:nvPr/>
          </p:nvSpPr>
          <p:spPr bwMode="auto">
            <a:xfrm>
              <a:off x="4222750" y="4138613"/>
              <a:ext cx="92075" cy="120650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58" y="8"/>
                </a:cxn>
                <a:cxn ang="0">
                  <a:pos x="151" y="17"/>
                </a:cxn>
                <a:cxn ang="0">
                  <a:pos x="137" y="38"/>
                </a:cxn>
                <a:cxn ang="0">
                  <a:pos x="111" y="74"/>
                </a:cxn>
                <a:cxn ang="0">
                  <a:pos x="86" y="110"/>
                </a:cxn>
                <a:cxn ang="0">
                  <a:pos x="61" y="144"/>
                </a:cxn>
                <a:cxn ang="0">
                  <a:pos x="34" y="178"/>
                </a:cxn>
                <a:cxn ang="0">
                  <a:pos x="16" y="197"/>
                </a:cxn>
                <a:cxn ang="0">
                  <a:pos x="4" y="212"/>
                </a:cxn>
                <a:cxn ang="0">
                  <a:pos x="1" y="218"/>
                </a:cxn>
                <a:cxn ang="0">
                  <a:pos x="0" y="221"/>
                </a:cxn>
                <a:cxn ang="0">
                  <a:pos x="0" y="226"/>
                </a:cxn>
                <a:cxn ang="0">
                  <a:pos x="3" y="227"/>
                </a:cxn>
                <a:cxn ang="0">
                  <a:pos x="8" y="226"/>
                </a:cxn>
                <a:cxn ang="0">
                  <a:pos x="10" y="223"/>
                </a:cxn>
                <a:cxn ang="0">
                  <a:pos x="12" y="221"/>
                </a:cxn>
                <a:cxn ang="0">
                  <a:pos x="13" y="217"/>
                </a:cxn>
                <a:cxn ang="0">
                  <a:pos x="13" y="215"/>
                </a:cxn>
                <a:cxn ang="0">
                  <a:pos x="29" y="196"/>
                </a:cxn>
                <a:cxn ang="0">
                  <a:pos x="46" y="177"/>
                </a:cxn>
                <a:cxn ang="0">
                  <a:pos x="68" y="150"/>
                </a:cxn>
                <a:cxn ang="0">
                  <a:pos x="90" y="122"/>
                </a:cxn>
                <a:cxn ang="0">
                  <a:pos x="129" y="64"/>
                </a:cxn>
                <a:cxn ang="0">
                  <a:pos x="151" y="36"/>
                </a:cxn>
                <a:cxn ang="0">
                  <a:pos x="160" y="21"/>
                </a:cxn>
                <a:cxn ang="0">
                  <a:pos x="168" y="12"/>
                </a:cxn>
                <a:cxn ang="0">
                  <a:pos x="172" y="9"/>
                </a:cxn>
                <a:cxn ang="0">
                  <a:pos x="176" y="6"/>
                </a:cxn>
                <a:cxn ang="0">
                  <a:pos x="174" y="3"/>
                </a:cxn>
                <a:cxn ang="0">
                  <a:pos x="170" y="0"/>
                </a:cxn>
                <a:cxn ang="0">
                  <a:pos x="168" y="0"/>
                </a:cxn>
              </a:cxnLst>
              <a:rect l="0" t="0" r="r" b="b"/>
              <a:pathLst>
                <a:path w="176" h="227">
                  <a:moveTo>
                    <a:pt x="168" y="0"/>
                  </a:moveTo>
                  <a:lnTo>
                    <a:pt x="168" y="0"/>
                  </a:lnTo>
                  <a:lnTo>
                    <a:pt x="162" y="4"/>
                  </a:lnTo>
                  <a:lnTo>
                    <a:pt x="158" y="8"/>
                  </a:lnTo>
                  <a:lnTo>
                    <a:pt x="154" y="12"/>
                  </a:lnTo>
                  <a:lnTo>
                    <a:pt x="151" y="17"/>
                  </a:lnTo>
                  <a:lnTo>
                    <a:pt x="145" y="27"/>
                  </a:lnTo>
                  <a:lnTo>
                    <a:pt x="137" y="38"/>
                  </a:lnTo>
                  <a:lnTo>
                    <a:pt x="137" y="38"/>
                  </a:lnTo>
                  <a:lnTo>
                    <a:pt x="111" y="74"/>
                  </a:lnTo>
                  <a:lnTo>
                    <a:pt x="86" y="110"/>
                  </a:lnTo>
                  <a:lnTo>
                    <a:pt x="86" y="110"/>
                  </a:lnTo>
                  <a:lnTo>
                    <a:pt x="73" y="128"/>
                  </a:lnTo>
                  <a:lnTo>
                    <a:pt x="61" y="144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5" y="187"/>
                  </a:lnTo>
                  <a:lnTo>
                    <a:pt x="16" y="197"/>
                  </a:lnTo>
                  <a:lnTo>
                    <a:pt x="8" y="207"/>
                  </a:lnTo>
                  <a:lnTo>
                    <a:pt x="4" y="212"/>
                  </a:lnTo>
                  <a:lnTo>
                    <a:pt x="1" y="218"/>
                  </a:lnTo>
                  <a:lnTo>
                    <a:pt x="1" y="218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1" y="227"/>
                  </a:lnTo>
                  <a:lnTo>
                    <a:pt x="3" y="227"/>
                  </a:lnTo>
                  <a:lnTo>
                    <a:pt x="6" y="227"/>
                  </a:lnTo>
                  <a:lnTo>
                    <a:pt x="8" y="226"/>
                  </a:lnTo>
                  <a:lnTo>
                    <a:pt x="9" y="225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2" y="221"/>
                  </a:lnTo>
                  <a:lnTo>
                    <a:pt x="13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13" y="215"/>
                  </a:lnTo>
                  <a:lnTo>
                    <a:pt x="21" y="205"/>
                  </a:lnTo>
                  <a:lnTo>
                    <a:pt x="29" y="196"/>
                  </a:lnTo>
                  <a:lnTo>
                    <a:pt x="38" y="186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68" y="150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09" y="92"/>
                  </a:lnTo>
                  <a:lnTo>
                    <a:pt x="129" y="64"/>
                  </a:lnTo>
                  <a:lnTo>
                    <a:pt x="151" y="36"/>
                  </a:lnTo>
                  <a:lnTo>
                    <a:pt x="151" y="36"/>
                  </a:lnTo>
                  <a:lnTo>
                    <a:pt x="156" y="28"/>
                  </a:lnTo>
                  <a:lnTo>
                    <a:pt x="160" y="21"/>
                  </a:lnTo>
                  <a:lnTo>
                    <a:pt x="165" y="14"/>
                  </a:lnTo>
                  <a:lnTo>
                    <a:pt x="168" y="12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74" y="8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4" y="3"/>
                  </a:lnTo>
                  <a:lnTo>
                    <a:pt x="171" y="0"/>
                  </a:lnTo>
                  <a:lnTo>
                    <a:pt x="170" y="0"/>
                  </a:lnTo>
                  <a:lnTo>
                    <a:pt x="168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5" name="Freeform 61"/>
            <p:cNvSpPr/>
            <p:nvPr/>
          </p:nvSpPr>
          <p:spPr bwMode="auto">
            <a:xfrm>
              <a:off x="4227513" y="4165600"/>
              <a:ext cx="96838" cy="115888"/>
            </a:xfrm>
            <a:custGeom>
              <a:avLst/>
              <a:gdLst/>
              <a:ahLst/>
              <a:cxnLst>
                <a:cxn ang="0">
                  <a:pos x="178" y="1"/>
                </a:cxn>
                <a:cxn ang="0">
                  <a:pos x="178" y="1"/>
                </a:cxn>
                <a:cxn ang="0">
                  <a:pos x="173" y="4"/>
                </a:cxn>
                <a:cxn ang="0">
                  <a:pos x="168" y="7"/>
                </a:cxn>
                <a:cxn ang="0">
                  <a:pos x="159" y="17"/>
                </a:cxn>
                <a:cxn ang="0">
                  <a:pos x="151" y="26"/>
                </a:cxn>
                <a:cxn ang="0">
                  <a:pos x="143" y="36"/>
                </a:cxn>
                <a:cxn ang="0">
                  <a:pos x="143" y="36"/>
                </a:cxn>
                <a:cxn ang="0">
                  <a:pos x="130" y="50"/>
                </a:cxn>
                <a:cxn ang="0">
                  <a:pos x="118" y="64"/>
                </a:cxn>
                <a:cxn ang="0">
                  <a:pos x="95" y="94"/>
                </a:cxn>
                <a:cxn ang="0">
                  <a:pos x="95" y="94"/>
                </a:cxn>
                <a:cxn ang="0">
                  <a:pos x="70" y="129"/>
                </a:cxn>
                <a:cxn ang="0">
                  <a:pos x="45" y="163"/>
                </a:cxn>
                <a:cxn ang="0">
                  <a:pos x="45" y="163"/>
                </a:cxn>
                <a:cxn ang="0">
                  <a:pos x="39" y="169"/>
                </a:cxn>
                <a:cxn ang="0">
                  <a:pos x="34" y="176"/>
                </a:cxn>
                <a:cxn ang="0">
                  <a:pos x="22" y="187"/>
                </a:cxn>
                <a:cxn ang="0">
                  <a:pos x="16" y="192"/>
                </a:cxn>
                <a:cxn ang="0">
                  <a:pos x="10" y="197"/>
                </a:cxn>
                <a:cxn ang="0">
                  <a:pos x="5" y="205"/>
                </a:cxn>
                <a:cxn ang="0">
                  <a:pos x="1" y="211"/>
                </a:cxn>
                <a:cxn ang="0">
                  <a:pos x="1" y="211"/>
                </a:cxn>
                <a:cxn ang="0">
                  <a:pos x="0" y="213"/>
                </a:cxn>
                <a:cxn ang="0">
                  <a:pos x="0" y="215"/>
                </a:cxn>
                <a:cxn ang="0">
                  <a:pos x="2" y="217"/>
                </a:cxn>
                <a:cxn ang="0">
                  <a:pos x="5" y="218"/>
                </a:cxn>
                <a:cxn ang="0">
                  <a:pos x="6" y="218"/>
                </a:cxn>
                <a:cxn ang="0">
                  <a:pos x="8" y="217"/>
                </a:cxn>
                <a:cxn ang="0">
                  <a:pos x="18" y="208"/>
                </a:cxn>
                <a:cxn ang="0">
                  <a:pos x="18" y="208"/>
                </a:cxn>
                <a:cxn ang="0">
                  <a:pos x="19" y="205"/>
                </a:cxn>
                <a:cxn ang="0">
                  <a:pos x="19" y="203"/>
                </a:cxn>
                <a:cxn ang="0">
                  <a:pos x="19" y="203"/>
                </a:cxn>
                <a:cxn ang="0">
                  <a:pos x="26" y="196"/>
                </a:cxn>
                <a:cxn ang="0">
                  <a:pos x="33" y="190"/>
                </a:cxn>
                <a:cxn ang="0">
                  <a:pos x="41" y="184"/>
                </a:cxn>
                <a:cxn ang="0">
                  <a:pos x="47" y="177"/>
                </a:cxn>
                <a:cxn ang="0">
                  <a:pos x="47" y="177"/>
                </a:cxn>
                <a:cxn ang="0">
                  <a:pos x="59" y="160"/>
                </a:cxn>
                <a:cxn ang="0">
                  <a:pos x="70" y="145"/>
                </a:cxn>
                <a:cxn ang="0">
                  <a:pos x="82" y="128"/>
                </a:cxn>
                <a:cxn ang="0">
                  <a:pos x="93" y="113"/>
                </a:cxn>
                <a:cxn ang="0">
                  <a:pos x="93" y="113"/>
                </a:cxn>
                <a:cxn ang="0">
                  <a:pos x="116" y="84"/>
                </a:cxn>
                <a:cxn ang="0">
                  <a:pos x="139" y="55"/>
                </a:cxn>
                <a:cxn ang="0">
                  <a:pos x="139" y="55"/>
                </a:cxn>
                <a:cxn ang="0">
                  <a:pos x="159" y="30"/>
                </a:cxn>
                <a:cxn ang="0">
                  <a:pos x="171" y="18"/>
                </a:cxn>
                <a:cxn ang="0">
                  <a:pos x="177" y="12"/>
                </a:cxn>
                <a:cxn ang="0">
                  <a:pos x="183" y="9"/>
                </a:cxn>
                <a:cxn ang="0">
                  <a:pos x="183" y="9"/>
                </a:cxn>
                <a:cxn ang="0">
                  <a:pos x="184" y="7"/>
                </a:cxn>
                <a:cxn ang="0">
                  <a:pos x="185" y="6"/>
                </a:cxn>
                <a:cxn ang="0">
                  <a:pos x="185" y="4"/>
                </a:cxn>
                <a:cxn ang="0">
                  <a:pos x="184" y="3"/>
                </a:cxn>
                <a:cxn ang="0">
                  <a:pos x="182" y="1"/>
                </a:cxn>
                <a:cxn ang="0">
                  <a:pos x="180" y="0"/>
                </a:cxn>
                <a:cxn ang="0">
                  <a:pos x="178" y="1"/>
                </a:cxn>
                <a:cxn ang="0">
                  <a:pos x="178" y="1"/>
                </a:cxn>
              </a:cxnLst>
              <a:rect l="0" t="0" r="r" b="b"/>
              <a:pathLst>
                <a:path w="185" h="218">
                  <a:moveTo>
                    <a:pt x="178" y="1"/>
                  </a:moveTo>
                  <a:lnTo>
                    <a:pt x="178" y="1"/>
                  </a:lnTo>
                  <a:lnTo>
                    <a:pt x="173" y="4"/>
                  </a:lnTo>
                  <a:lnTo>
                    <a:pt x="168" y="7"/>
                  </a:lnTo>
                  <a:lnTo>
                    <a:pt x="159" y="17"/>
                  </a:lnTo>
                  <a:lnTo>
                    <a:pt x="151" y="26"/>
                  </a:lnTo>
                  <a:lnTo>
                    <a:pt x="143" y="36"/>
                  </a:lnTo>
                  <a:lnTo>
                    <a:pt x="143" y="36"/>
                  </a:lnTo>
                  <a:lnTo>
                    <a:pt x="130" y="50"/>
                  </a:lnTo>
                  <a:lnTo>
                    <a:pt x="118" y="64"/>
                  </a:lnTo>
                  <a:lnTo>
                    <a:pt x="95" y="94"/>
                  </a:lnTo>
                  <a:lnTo>
                    <a:pt x="95" y="94"/>
                  </a:lnTo>
                  <a:lnTo>
                    <a:pt x="70" y="129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39" y="169"/>
                  </a:lnTo>
                  <a:lnTo>
                    <a:pt x="34" y="176"/>
                  </a:lnTo>
                  <a:lnTo>
                    <a:pt x="22" y="187"/>
                  </a:lnTo>
                  <a:lnTo>
                    <a:pt x="16" y="192"/>
                  </a:lnTo>
                  <a:lnTo>
                    <a:pt x="10" y="197"/>
                  </a:lnTo>
                  <a:lnTo>
                    <a:pt x="5" y="205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0" y="213"/>
                  </a:lnTo>
                  <a:lnTo>
                    <a:pt x="0" y="215"/>
                  </a:lnTo>
                  <a:lnTo>
                    <a:pt x="2" y="217"/>
                  </a:lnTo>
                  <a:lnTo>
                    <a:pt x="5" y="218"/>
                  </a:lnTo>
                  <a:lnTo>
                    <a:pt x="6" y="218"/>
                  </a:lnTo>
                  <a:lnTo>
                    <a:pt x="8" y="217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9" y="205"/>
                  </a:lnTo>
                  <a:lnTo>
                    <a:pt x="19" y="203"/>
                  </a:lnTo>
                  <a:lnTo>
                    <a:pt x="19" y="203"/>
                  </a:lnTo>
                  <a:lnTo>
                    <a:pt x="26" y="196"/>
                  </a:lnTo>
                  <a:lnTo>
                    <a:pt x="33" y="190"/>
                  </a:lnTo>
                  <a:lnTo>
                    <a:pt x="41" y="184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9" y="160"/>
                  </a:lnTo>
                  <a:lnTo>
                    <a:pt x="70" y="145"/>
                  </a:lnTo>
                  <a:lnTo>
                    <a:pt x="82" y="128"/>
                  </a:lnTo>
                  <a:lnTo>
                    <a:pt x="93" y="113"/>
                  </a:lnTo>
                  <a:lnTo>
                    <a:pt x="93" y="113"/>
                  </a:lnTo>
                  <a:lnTo>
                    <a:pt x="116" y="84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59" y="30"/>
                  </a:lnTo>
                  <a:lnTo>
                    <a:pt x="171" y="18"/>
                  </a:lnTo>
                  <a:lnTo>
                    <a:pt x="177" y="12"/>
                  </a:lnTo>
                  <a:lnTo>
                    <a:pt x="183" y="9"/>
                  </a:lnTo>
                  <a:lnTo>
                    <a:pt x="183" y="9"/>
                  </a:lnTo>
                  <a:lnTo>
                    <a:pt x="184" y="7"/>
                  </a:lnTo>
                  <a:lnTo>
                    <a:pt x="185" y="6"/>
                  </a:lnTo>
                  <a:lnTo>
                    <a:pt x="185" y="4"/>
                  </a:lnTo>
                  <a:lnTo>
                    <a:pt x="184" y="3"/>
                  </a:lnTo>
                  <a:lnTo>
                    <a:pt x="182" y="1"/>
                  </a:lnTo>
                  <a:lnTo>
                    <a:pt x="180" y="0"/>
                  </a:lnTo>
                  <a:lnTo>
                    <a:pt x="178" y="1"/>
                  </a:lnTo>
                  <a:lnTo>
                    <a:pt x="17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6" name="Freeform 62"/>
            <p:cNvSpPr/>
            <p:nvPr/>
          </p:nvSpPr>
          <p:spPr bwMode="auto">
            <a:xfrm>
              <a:off x="4262438" y="4206875"/>
              <a:ext cx="69850" cy="82550"/>
            </a:xfrm>
            <a:custGeom>
              <a:avLst/>
              <a:gdLst/>
              <a:ahLst/>
              <a:cxnLst>
                <a:cxn ang="0">
                  <a:pos x="124" y="3"/>
                </a:cxn>
                <a:cxn ang="0">
                  <a:pos x="124" y="3"/>
                </a:cxn>
                <a:cxn ang="0">
                  <a:pos x="119" y="12"/>
                </a:cxn>
                <a:cxn ang="0">
                  <a:pos x="113" y="21"/>
                </a:cxn>
                <a:cxn ang="0">
                  <a:pos x="106" y="29"/>
                </a:cxn>
                <a:cxn ang="0">
                  <a:pos x="98" y="39"/>
                </a:cxn>
                <a:cxn ang="0">
                  <a:pos x="82" y="54"/>
                </a:cxn>
                <a:cxn ang="0">
                  <a:pos x="66" y="71"/>
                </a:cxn>
                <a:cxn ang="0">
                  <a:pos x="66" y="71"/>
                </a:cxn>
                <a:cxn ang="0">
                  <a:pos x="50" y="90"/>
                </a:cxn>
                <a:cxn ang="0">
                  <a:pos x="34" y="110"/>
                </a:cxn>
                <a:cxn ang="0">
                  <a:pos x="19" y="130"/>
                </a:cxn>
                <a:cxn ang="0">
                  <a:pos x="2" y="148"/>
                </a:cxn>
                <a:cxn ang="0">
                  <a:pos x="2" y="148"/>
                </a:cxn>
                <a:cxn ang="0">
                  <a:pos x="1" y="150"/>
                </a:cxn>
                <a:cxn ang="0">
                  <a:pos x="0" y="152"/>
                </a:cxn>
                <a:cxn ang="0">
                  <a:pos x="1" y="153"/>
                </a:cxn>
                <a:cxn ang="0">
                  <a:pos x="2" y="155"/>
                </a:cxn>
                <a:cxn ang="0">
                  <a:pos x="3" y="157"/>
                </a:cxn>
                <a:cxn ang="0">
                  <a:pos x="6" y="157"/>
                </a:cxn>
                <a:cxn ang="0">
                  <a:pos x="7" y="157"/>
                </a:cxn>
                <a:cxn ang="0">
                  <a:pos x="9" y="155"/>
                </a:cxn>
                <a:cxn ang="0">
                  <a:pos x="14" y="150"/>
                </a:cxn>
                <a:cxn ang="0">
                  <a:pos x="14" y="150"/>
                </a:cxn>
                <a:cxn ang="0">
                  <a:pos x="15" y="148"/>
                </a:cxn>
                <a:cxn ang="0">
                  <a:pos x="15" y="148"/>
                </a:cxn>
                <a:cxn ang="0">
                  <a:pos x="31" y="130"/>
                </a:cxn>
                <a:cxn ang="0">
                  <a:pos x="47" y="110"/>
                </a:cxn>
                <a:cxn ang="0">
                  <a:pos x="62" y="90"/>
                </a:cxn>
                <a:cxn ang="0">
                  <a:pos x="79" y="71"/>
                </a:cxn>
                <a:cxn ang="0">
                  <a:pos x="79" y="71"/>
                </a:cxn>
                <a:cxn ang="0">
                  <a:pos x="93" y="56"/>
                </a:cxn>
                <a:cxn ang="0">
                  <a:pos x="108" y="41"/>
                </a:cxn>
                <a:cxn ang="0">
                  <a:pos x="115" y="34"/>
                </a:cxn>
                <a:cxn ang="0">
                  <a:pos x="122" y="25"/>
                </a:cxn>
                <a:cxn ang="0">
                  <a:pos x="127" y="16"/>
                </a:cxn>
                <a:cxn ang="0">
                  <a:pos x="133" y="7"/>
                </a:cxn>
                <a:cxn ang="0">
                  <a:pos x="133" y="7"/>
                </a:cxn>
                <a:cxn ang="0">
                  <a:pos x="134" y="5"/>
                </a:cxn>
                <a:cxn ang="0">
                  <a:pos x="133" y="4"/>
                </a:cxn>
                <a:cxn ang="0">
                  <a:pos x="130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4" y="3"/>
                </a:cxn>
                <a:cxn ang="0">
                  <a:pos x="124" y="3"/>
                </a:cxn>
              </a:cxnLst>
              <a:rect l="0" t="0" r="r" b="b"/>
              <a:pathLst>
                <a:path w="134" h="157">
                  <a:moveTo>
                    <a:pt x="124" y="3"/>
                  </a:moveTo>
                  <a:lnTo>
                    <a:pt x="124" y="3"/>
                  </a:lnTo>
                  <a:lnTo>
                    <a:pt x="119" y="12"/>
                  </a:lnTo>
                  <a:lnTo>
                    <a:pt x="113" y="21"/>
                  </a:lnTo>
                  <a:lnTo>
                    <a:pt x="106" y="29"/>
                  </a:lnTo>
                  <a:lnTo>
                    <a:pt x="98" y="39"/>
                  </a:lnTo>
                  <a:lnTo>
                    <a:pt x="82" y="54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50" y="90"/>
                  </a:lnTo>
                  <a:lnTo>
                    <a:pt x="34" y="110"/>
                  </a:lnTo>
                  <a:lnTo>
                    <a:pt x="19" y="130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1" y="150"/>
                  </a:lnTo>
                  <a:lnTo>
                    <a:pt x="0" y="152"/>
                  </a:lnTo>
                  <a:lnTo>
                    <a:pt x="1" y="153"/>
                  </a:lnTo>
                  <a:lnTo>
                    <a:pt x="2" y="155"/>
                  </a:lnTo>
                  <a:lnTo>
                    <a:pt x="3" y="157"/>
                  </a:lnTo>
                  <a:lnTo>
                    <a:pt x="6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31" y="130"/>
                  </a:lnTo>
                  <a:lnTo>
                    <a:pt x="47" y="110"/>
                  </a:lnTo>
                  <a:lnTo>
                    <a:pt x="62" y="90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93" y="56"/>
                  </a:lnTo>
                  <a:lnTo>
                    <a:pt x="108" y="41"/>
                  </a:lnTo>
                  <a:lnTo>
                    <a:pt x="115" y="34"/>
                  </a:lnTo>
                  <a:lnTo>
                    <a:pt x="122" y="25"/>
                  </a:lnTo>
                  <a:lnTo>
                    <a:pt x="127" y="16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4" y="5"/>
                  </a:lnTo>
                  <a:lnTo>
                    <a:pt x="133" y="4"/>
                  </a:lnTo>
                  <a:lnTo>
                    <a:pt x="130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4" y="3"/>
                  </a:lnTo>
                  <a:lnTo>
                    <a:pt x="12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7" name="Freeform 63"/>
            <p:cNvSpPr/>
            <p:nvPr/>
          </p:nvSpPr>
          <p:spPr bwMode="auto">
            <a:xfrm>
              <a:off x="4314825" y="4213225"/>
              <a:ext cx="60325" cy="66675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2" y="16"/>
                </a:cxn>
                <a:cxn ang="0">
                  <a:pos x="79" y="31"/>
                </a:cxn>
                <a:cxn ang="0">
                  <a:pos x="51" y="58"/>
                </a:cxn>
                <a:cxn ang="0">
                  <a:pos x="38" y="72"/>
                </a:cxn>
                <a:cxn ang="0">
                  <a:pos x="24" y="86"/>
                </a:cxn>
                <a:cxn ang="0">
                  <a:pos x="12" y="101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4" y="124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12" y="118"/>
                </a:cxn>
                <a:cxn ang="0">
                  <a:pos x="12" y="118"/>
                </a:cxn>
                <a:cxn ang="0">
                  <a:pos x="13" y="116"/>
                </a:cxn>
                <a:cxn ang="0">
                  <a:pos x="13" y="114"/>
                </a:cxn>
                <a:cxn ang="0">
                  <a:pos x="13" y="114"/>
                </a:cxn>
                <a:cxn ang="0">
                  <a:pos x="24" y="100"/>
                </a:cxn>
                <a:cxn ang="0">
                  <a:pos x="37" y="87"/>
                </a:cxn>
                <a:cxn ang="0">
                  <a:pos x="63" y="61"/>
                </a:cxn>
                <a:cxn ang="0">
                  <a:pos x="87" y="35"/>
                </a:cxn>
                <a:cxn ang="0">
                  <a:pos x="100" y="22"/>
                </a:cxn>
                <a:cxn ang="0">
                  <a:pos x="111" y="8"/>
                </a:cxn>
                <a:cxn ang="0">
                  <a:pos x="111" y="8"/>
                </a:cxn>
                <a:cxn ang="0">
                  <a:pos x="112" y="6"/>
                </a:cxn>
                <a:cxn ang="0">
                  <a:pos x="113" y="4"/>
                </a:cxn>
                <a:cxn ang="0">
                  <a:pos x="111" y="1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3" h="124">
                  <a:moveTo>
                    <a:pt x="105" y="2"/>
                  </a:moveTo>
                  <a:lnTo>
                    <a:pt x="105" y="2"/>
                  </a:lnTo>
                  <a:lnTo>
                    <a:pt x="92" y="16"/>
                  </a:lnTo>
                  <a:lnTo>
                    <a:pt x="79" y="31"/>
                  </a:lnTo>
                  <a:lnTo>
                    <a:pt x="51" y="58"/>
                  </a:lnTo>
                  <a:lnTo>
                    <a:pt x="38" y="72"/>
                  </a:lnTo>
                  <a:lnTo>
                    <a:pt x="24" y="86"/>
                  </a:lnTo>
                  <a:lnTo>
                    <a:pt x="12" y="101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4" y="124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6"/>
                  </a:lnTo>
                  <a:lnTo>
                    <a:pt x="13" y="114"/>
                  </a:lnTo>
                  <a:lnTo>
                    <a:pt x="13" y="114"/>
                  </a:lnTo>
                  <a:lnTo>
                    <a:pt x="24" y="100"/>
                  </a:lnTo>
                  <a:lnTo>
                    <a:pt x="37" y="87"/>
                  </a:lnTo>
                  <a:lnTo>
                    <a:pt x="63" y="61"/>
                  </a:lnTo>
                  <a:lnTo>
                    <a:pt x="87" y="35"/>
                  </a:lnTo>
                  <a:lnTo>
                    <a:pt x="100" y="22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2" y="6"/>
                  </a:lnTo>
                  <a:lnTo>
                    <a:pt x="113" y="4"/>
                  </a:lnTo>
                  <a:lnTo>
                    <a:pt x="111" y="1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8" name="Freeform 64"/>
            <p:cNvSpPr/>
            <p:nvPr/>
          </p:nvSpPr>
          <p:spPr bwMode="auto">
            <a:xfrm>
              <a:off x="4349750" y="4217988"/>
              <a:ext cx="52388" cy="65088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5" y="0"/>
                </a:cxn>
                <a:cxn ang="0">
                  <a:pos x="87" y="2"/>
                </a:cxn>
                <a:cxn ang="0">
                  <a:pos x="81" y="4"/>
                </a:cxn>
                <a:cxn ang="0">
                  <a:pos x="75" y="9"/>
                </a:cxn>
                <a:cxn ang="0">
                  <a:pos x="70" y="13"/>
                </a:cxn>
                <a:cxn ang="0">
                  <a:pos x="66" y="18"/>
                </a:cxn>
                <a:cxn ang="0">
                  <a:pos x="62" y="23"/>
                </a:cxn>
                <a:cxn ang="0">
                  <a:pos x="54" y="35"/>
                </a:cxn>
                <a:cxn ang="0">
                  <a:pos x="54" y="35"/>
                </a:cxn>
                <a:cxn ang="0">
                  <a:pos x="42" y="56"/>
                </a:cxn>
                <a:cxn ang="0">
                  <a:pos x="29" y="77"/>
                </a:cxn>
                <a:cxn ang="0">
                  <a:pos x="15" y="97"/>
                </a:cxn>
                <a:cxn ang="0">
                  <a:pos x="1" y="117"/>
                </a:cxn>
                <a:cxn ang="0">
                  <a:pos x="1" y="117"/>
                </a:cxn>
                <a:cxn ang="0">
                  <a:pos x="0" y="119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2" y="123"/>
                </a:cxn>
                <a:cxn ang="0">
                  <a:pos x="5" y="123"/>
                </a:cxn>
                <a:cxn ang="0">
                  <a:pos x="7" y="123"/>
                </a:cxn>
                <a:cxn ang="0">
                  <a:pos x="8" y="122"/>
                </a:cxn>
                <a:cxn ang="0">
                  <a:pos x="8" y="122"/>
                </a:cxn>
                <a:cxn ang="0">
                  <a:pos x="31" y="91"/>
                </a:cxn>
                <a:cxn ang="0">
                  <a:pos x="41" y="76"/>
                </a:cxn>
                <a:cxn ang="0">
                  <a:pos x="51" y="60"/>
                </a:cxn>
                <a:cxn ang="0">
                  <a:pos x="51" y="60"/>
                </a:cxn>
                <a:cxn ang="0">
                  <a:pos x="59" y="46"/>
                </a:cxn>
                <a:cxn ang="0">
                  <a:pos x="68" y="29"/>
                </a:cxn>
                <a:cxn ang="0">
                  <a:pos x="73" y="23"/>
                </a:cxn>
                <a:cxn ang="0">
                  <a:pos x="79" y="17"/>
                </a:cxn>
                <a:cxn ang="0">
                  <a:pos x="86" y="13"/>
                </a:cxn>
                <a:cxn ang="0">
                  <a:pos x="91" y="11"/>
                </a:cxn>
                <a:cxn ang="0">
                  <a:pos x="95" y="11"/>
                </a:cxn>
                <a:cxn ang="0">
                  <a:pos x="95" y="11"/>
                </a:cxn>
                <a:cxn ang="0">
                  <a:pos x="97" y="10"/>
                </a:cxn>
                <a:cxn ang="0">
                  <a:pos x="98" y="9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5" y="0"/>
                </a:cxn>
              </a:cxnLst>
              <a:rect l="0" t="0" r="r" b="b"/>
              <a:pathLst>
                <a:path w="99" h="123">
                  <a:moveTo>
                    <a:pt x="95" y="0"/>
                  </a:moveTo>
                  <a:lnTo>
                    <a:pt x="95" y="0"/>
                  </a:lnTo>
                  <a:lnTo>
                    <a:pt x="87" y="2"/>
                  </a:lnTo>
                  <a:lnTo>
                    <a:pt x="81" y="4"/>
                  </a:lnTo>
                  <a:lnTo>
                    <a:pt x="75" y="9"/>
                  </a:lnTo>
                  <a:lnTo>
                    <a:pt x="70" y="13"/>
                  </a:lnTo>
                  <a:lnTo>
                    <a:pt x="66" y="18"/>
                  </a:lnTo>
                  <a:lnTo>
                    <a:pt x="62" y="23"/>
                  </a:lnTo>
                  <a:lnTo>
                    <a:pt x="54" y="35"/>
                  </a:lnTo>
                  <a:lnTo>
                    <a:pt x="54" y="35"/>
                  </a:lnTo>
                  <a:lnTo>
                    <a:pt x="42" y="56"/>
                  </a:lnTo>
                  <a:lnTo>
                    <a:pt x="29" y="77"/>
                  </a:lnTo>
                  <a:lnTo>
                    <a:pt x="15" y="97"/>
                  </a:lnTo>
                  <a:lnTo>
                    <a:pt x="1" y="117"/>
                  </a:lnTo>
                  <a:lnTo>
                    <a:pt x="1" y="117"/>
                  </a:lnTo>
                  <a:lnTo>
                    <a:pt x="0" y="119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7" y="123"/>
                  </a:lnTo>
                  <a:lnTo>
                    <a:pt x="8" y="122"/>
                  </a:lnTo>
                  <a:lnTo>
                    <a:pt x="8" y="122"/>
                  </a:lnTo>
                  <a:lnTo>
                    <a:pt x="31" y="91"/>
                  </a:lnTo>
                  <a:lnTo>
                    <a:pt x="41" y="76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9" y="46"/>
                  </a:lnTo>
                  <a:lnTo>
                    <a:pt x="68" y="29"/>
                  </a:lnTo>
                  <a:lnTo>
                    <a:pt x="73" y="23"/>
                  </a:lnTo>
                  <a:lnTo>
                    <a:pt x="79" y="17"/>
                  </a:lnTo>
                  <a:lnTo>
                    <a:pt x="86" y="13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7" y="10"/>
                  </a:lnTo>
                  <a:lnTo>
                    <a:pt x="98" y="9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49" name="Freeform 65"/>
            <p:cNvSpPr/>
            <p:nvPr/>
          </p:nvSpPr>
          <p:spPr bwMode="auto">
            <a:xfrm>
              <a:off x="4418013" y="4125913"/>
              <a:ext cx="52388" cy="55563"/>
            </a:xfrm>
            <a:custGeom>
              <a:avLst/>
              <a:gdLst/>
              <a:ahLst/>
              <a:cxnLst>
                <a:cxn ang="0">
                  <a:pos x="91" y="1"/>
                </a:cxn>
                <a:cxn ang="0">
                  <a:pos x="91" y="1"/>
                </a:cxn>
                <a:cxn ang="0">
                  <a:pos x="68" y="24"/>
                </a:cxn>
                <a:cxn ang="0">
                  <a:pos x="46" y="48"/>
                </a:cxn>
                <a:cxn ang="0">
                  <a:pos x="23" y="72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7"/>
                </a:cxn>
                <a:cxn ang="0">
                  <a:pos x="0" y="99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4" y="104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8" y="102"/>
                </a:cxn>
                <a:cxn ang="0">
                  <a:pos x="29" y="80"/>
                </a:cxn>
                <a:cxn ang="0">
                  <a:pos x="50" y="58"/>
                </a:cxn>
                <a:cxn ang="0">
                  <a:pos x="50" y="58"/>
                </a:cxn>
                <a:cxn ang="0">
                  <a:pos x="61" y="49"/>
                </a:cxn>
                <a:cxn ang="0">
                  <a:pos x="66" y="44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83" y="22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1" y="1"/>
                </a:cxn>
              </a:cxnLst>
              <a:rect l="0" t="0" r="r" b="b"/>
              <a:pathLst>
                <a:path w="99" h="104">
                  <a:moveTo>
                    <a:pt x="91" y="1"/>
                  </a:moveTo>
                  <a:lnTo>
                    <a:pt x="91" y="1"/>
                  </a:lnTo>
                  <a:lnTo>
                    <a:pt x="68" y="24"/>
                  </a:lnTo>
                  <a:lnTo>
                    <a:pt x="46" y="48"/>
                  </a:lnTo>
                  <a:lnTo>
                    <a:pt x="23" y="72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4" y="104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8" y="102"/>
                  </a:lnTo>
                  <a:lnTo>
                    <a:pt x="29" y="8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61" y="49"/>
                  </a:lnTo>
                  <a:lnTo>
                    <a:pt x="66" y="44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83" y="22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0" name="Freeform 66"/>
            <p:cNvSpPr/>
            <p:nvPr/>
          </p:nvSpPr>
          <p:spPr bwMode="auto">
            <a:xfrm>
              <a:off x="4371975" y="4133850"/>
              <a:ext cx="127000" cy="152400"/>
            </a:xfrm>
            <a:custGeom>
              <a:avLst/>
              <a:gdLst/>
              <a:ahLst/>
              <a:cxnLst>
                <a:cxn ang="0">
                  <a:pos x="229" y="2"/>
                </a:cxn>
                <a:cxn ang="0">
                  <a:pos x="229" y="2"/>
                </a:cxn>
                <a:cxn ang="0">
                  <a:pos x="197" y="34"/>
                </a:cxn>
                <a:cxn ang="0">
                  <a:pos x="167" y="67"/>
                </a:cxn>
                <a:cxn ang="0">
                  <a:pos x="137" y="101"/>
                </a:cxn>
                <a:cxn ang="0">
                  <a:pos x="107" y="136"/>
                </a:cxn>
                <a:cxn ang="0">
                  <a:pos x="80" y="172"/>
                </a:cxn>
                <a:cxn ang="0">
                  <a:pos x="52" y="208"/>
                </a:cxn>
                <a:cxn ang="0">
                  <a:pos x="26" y="245"/>
                </a:cxn>
                <a:cxn ang="0">
                  <a:pos x="1" y="282"/>
                </a:cxn>
                <a:cxn ang="0">
                  <a:pos x="1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9"/>
                </a:cxn>
                <a:cxn ang="0">
                  <a:pos x="4" y="289"/>
                </a:cxn>
                <a:cxn ang="0">
                  <a:pos x="6" y="289"/>
                </a:cxn>
                <a:cxn ang="0">
                  <a:pos x="7" y="289"/>
                </a:cxn>
                <a:cxn ang="0">
                  <a:pos x="9" y="287"/>
                </a:cxn>
                <a:cxn ang="0">
                  <a:pos x="9" y="287"/>
                </a:cxn>
                <a:cxn ang="0">
                  <a:pos x="34" y="250"/>
                </a:cxn>
                <a:cxn ang="0">
                  <a:pos x="60" y="213"/>
                </a:cxn>
                <a:cxn ang="0">
                  <a:pos x="87" y="178"/>
                </a:cxn>
                <a:cxn ang="0">
                  <a:pos x="116" y="142"/>
                </a:cxn>
                <a:cxn ang="0">
                  <a:pos x="145" y="108"/>
                </a:cxn>
                <a:cxn ang="0">
                  <a:pos x="175" y="73"/>
                </a:cxn>
                <a:cxn ang="0">
                  <a:pos x="205" y="40"/>
                </a:cxn>
                <a:cxn ang="0">
                  <a:pos x="235" y="8"/>
                </a:cxn>
                <a:cxn ang="0">
                  <a:pos x="235" y="8"/>
                </a:cxn>
                <a:cxn ang="0">
                  <a:pos x="237" y="7"/>
                </a:cxn>
                <a:cxn ang="0">
                  <a:pos x="238" y="5"/>
                </a:cxn>
                <a:cxn ang="0">
                  <a:pos x="237" y="3"/>
                </a:cxn>
                <a:cxn ang="0">
                  <a:pos x="235" y="2"/>
                </a:cxn>
                <a:cxn ang="0">
                  <a:pos x="234" y="1"/>
                </a:cxn>
                <a:cxn ang="0">
                  <a:pos x="232" y="0"/>
                </a:cxn>
                <a:cxn ang="0">
                  <a:pos x="231" y="1"/>
                </a:cxn>
                <a:cxn ang="0">
                  <a:pos x="229" y="2"/>
                </a:cxn>
                <a:cxn ang="0">
                  <a:pos x="229" y="2"/>
                </a:cxn>
              </a:cxnLst>
              <a:rect l="0" t="0" r="r" b="b"/>
              <a:pathLst>
                <a:path w="238" h="289">
                  <a:moveTo>
                    <a:pt x="229" y="2"/>
                  </a:moveTo>
                  <a:lnTo>
                    <a:pt x="229" y="2"/>
                  </a:lnTo>
                  <a:lnTo>
                    <a:pt x="197" y="34"/>
                  </a:lnTo>
                  <a:lnTo>
                    <a:pt x="167" y="67"/>
                  </a:lnTo>
                  <a:lnTo>
                    <a:pt x="137" y="101"/>
                  </a:lnTo>
                  <a:lnTo>
                    <a:pt x="107" y="136"/>
                  </a:lnTo>
                  <a:lnTo>
                    <a:pt x="80" y="172"/>
                  </a:lnTo>
                  <a:lnTo>
                    <a:pt x="52" y="208"/>
                  </a:lnTo>
                  <a:lnTo>
                    <a:pt x="26" y="245"/>
                  </a:lnTo>
                  <a:lnTo>
                    <a:pt x="1" y="282"/>
                  </a:lnTo>
                  <a:lnTo>
                    <a:pt x="1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9"/>
                  </a:lnTo>
                  <a:lnTo>
                    <a:pt x="4" y="289"/>
                  </a:lnTo>
                  <a:lnTo>
                    <a:pt x="6" y="289"/>
                  </a:lnTo>
                  <a:lnTo>
                    <a:pt x="7" y="289"/>
                  </a:lnTo>
                  <a:lnTo>
                    <a:pt x="9" y="287"/>
                  </a:lnTo>
                  <a:lnTo>
                    <a:pt x="9" y="287"/>
                  </a:lnTo>
                  <a:lnTo>
                    <a:pt x="34" y="250"/>
                  </a:lnTo>
                  <a:lnTo>
                    <a:pt x="60" y="213"/>
                  </a:lnTo>
                  <a:lnTo>
                    <a:pt x="87" y="178"/>
                  </a:lnTo>
                  <a:lnTo>
                    <a:pt x="116" y="142"/>
                  </a:lnTo>
                  <a:lnTo>
                    <a:pt x="145" y="108"/>
                  </a:lnTo>
                  <a:lnTo>
                    <a:pt x="175" y="73"/>
                  </a:lnTo>
                  <a:lnTo>
                    <a:pt x="205" y="40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37" y="7"/>
                  </a:lnTo>
                  <a:lnTo>
                    <a:pt x="238" y="5"/>
                  </a:lnTo>
                  <a:lnTo>
                    <a:pt x="237" y="3"/>
                  </a:lnTo>
                  <a:lnTo>
                    <a:pt x="235" y="2"/>
                  </a:lnTo>
                  <a:lnTo>
                    <a:pt x="234" y="1"/>
                  </a:lnTo>
                  <a:lnTo>
                    <a:pt x="232" y="0"/>
                  </a:lnTo>
                  <a:lnTo>
                    <a:pt x="231" y="1"/>
                  </a:lnTo>
                  <a:lnTo>
                    <a:pt x="229" y="2"/>
                  </a:lnTo>
                  <a:lnTo>
                    <a:pt x="2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1" name="Freeform 67"/>
            <p:cNvSpPr/>
            <p:nvPr/>
          </p:nvSpPr>
          <p:spPr bwMode="auto">
            <a:xfrm>
              <a:off x="4418013" y="4133850"/>
              <a:ext cx="130175" cy="152400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22" y="15"/>
                </a:cxn>
                <a:cxn ang="0">
                  <a:pos x="205" y="28"/>
                </a:cxn>
                <a:cxn ang="0">
                  <a:pos x="190" y="42"/>
                </a:cxn>
                <a:cxn ang="0">
                  <a:pos x="174" y="58"/>
                </a:cxn>
                <a:cxn ang="0">
                  <a:pos x="159" y="74"/>
                </a:cxn>
                <a:cxn ang="0">
                  <a:pos x="144" y="91"/>
                </a:cxn>
                <a:cxn ang="0">
                  <a:pos x="131" y="108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91" y="167"/>
                </a:cxn>
                <a:cxn ang="0">
                  <a:pos x="61" y="209"/>
                </a:cxn>
                <a:cxn ang="0">
                  <a:pos x="61" y="209"/>
                </a:cxn>
                <a:cxn ang="0">
                  <a:pos x="46" y="228"/>
                </a:cxn>
                <a:cxn ang="0">
                  <a:pos x="31" y="246"/>
                </a:cxn>
                <a:cxn ang="0">
                  <a:pos x="15" y="264"/>
                </a:cxn>
                <a:cxn ang="0">
                  <a:pos x="0" y="282"/>
                </a:cxn>
                <a:cxn ang="0">
                  <a:pos x="0" y="282"/>
                </a:cxn>
                <a:cxn ang="0">
                  <a:pos x="0" y="284"/>
                </a:cxn>
                <a:cxn ang="0">
                  <a:pos x="0" y="286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5" y="289"/>
                </a:cxn>
                <a:cxn ang="0">
                  <a:pos x="7" y="288"/>
                </a:cxn>
                <a:cxn ang="0">
                  <a:pos x="8" y="287"/>
                </a:cxn>
                <a:cxn ang="0">
                  <a:pos x="8" y="287"/>
                </a:cxn>
                <a:cxn ang="0">
                  <a:pos x="20" y="272"/>
                </a:cxn>
                <a:cxn ang="0">
                  <a:pos x="34" y="257"/>
                </a:cxn>
                <a:cxn ang="0">
                  <a:pos x="46" y="243"/>
                </a:cxn>
                <a:cxn ang="0">
                  <a:pos x="59" y="228"/>
                </a:cxn>
                <a:cxn ang="0">
                  <a:pos x="59" y="228"/>
                </a:cxn>
                <a:cxn ang="0">
                  <a:pos x="73" y="209"/>
                </a:cxn>
                <a:cxn ang="0">
                  <a:pos x="86" y="190"/>
                </a:cxn>
                <a:cxn ang="0">
                  <a:pos x="112" y="151"/>
                </a:cxn>
                <a:cxn ang="0">
                  <a:pos x="112" y="151"/>
                </a:cxn>
                <a:cxn ang="0">
                  <a:pos x="128" y="130"/>
                </a:cxn>
                <a:cxn ang="0">
                  <a:pos x="142" y="111"/>
                </a:cxn>
                <a:cxn ang="0">
                  <a:pos x="159" y="91"/>
                </a:cxn>
                <a:cxn ang="0">
                  <a:pos x="175" y="73"/>
                </a:cxn>
                <a:cxn ang="0">
                  <a:pos x="175" y="73"/>
                </a:cxn>
                <a:cxn ang="0">
                  <a:pos x="208" y="40"/>
                </a:cxn>
                <a:cxn ang="0">
                  <a:pos x="226" y="24"/>
                </a:cxn>
                <a:cxn ang="0">
                  <a:pos x="243" y="9"/>
                </a:cxn>
                <a:cxn ang="0">
                  <a:pos x="243" y="9"/>
                </a:cxn>
                <a:cxn ang="0">
                  <a:pos x="246" y="7"/>
                </a:cxn>
                <a:cxn ang="0">
                  <a:pos x="246" y="6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6" h="289">
                  <a:moveTo>
                    <a:pt x="239" y="1"/>
                  </a:moveTo>
                  <a:lnTo>
                    <a:pt x="239" y="1"/>
                  </a:lnTo>
                  <a:lnTo>
                    <a:pt x="222" y="15"/>
                  </a:lnTo>
                  <a:lnTo>
                    <a:pt x="205" y="28"/>
                  </a:lnTo>
                  <a:lnTo>
                    <a:pt x="190" y="42"/>
                  </a:lnTo>
                  <a:lnTo>
                    <a:pt x="174" y="58"/>
                  </a:lnTo>
                  <a:lnTo>
                    <a:pt x="159" y="74"/>
                  </a:lnTo>
                  <a:lnTo>
                    <a:pt x="144" y="91"/>
                  </a:lnTo>
                  <a:lnTo>
                    <a:pt x="131" y="108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91" y="167"/>
                  </a:lnTo>
                  <a:lnTo>
                    <a:pt x="61" y="209"/>
                  </a:lnTo>
                  <a:lnTo>
                    <a:pt x="61" y="209"/>
                  </a:lnTo>
                  <a:lnTo>
                    <a:pt x="46" y="228"/>
                  </a:lnTo>
                  <a:lnTo>
                    <a:pt x="31" y="246"/>
                  </a:lnTo>
                  <a:lnTo>
                    <a:pt x="15" y="264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5" y="289"/>
                  </a:lnTo>
                  <a:lnTo>
                    <a:pt x="7" y="288"/>
                  </a:lnTo>
                  <a:lnTo>
                    <a:pt x="8" y="287"/>
                  </a:lnTo>
                  <a:lnTo>
                    <a:pt x="8" y="287"/>
                  </a:lnTo>
                  <a:lnTo>
                    <a:pt x="20" y="272"/>
                  </a:lnTo>
                  <a:lnTo>
                    <a:pt x="34" y="257"/>
                  </a:lnTo>
                  <a:lnTo>
                    <a:pt x="46" y="243"/>
                  </a:lnTo>
                  <a:lnTo>
                    <a:pt x="59" y="228"/>
                  </a:lnTo>
                  <a:lnTo>
                    <a:pt x="59" y="228"/>
                  </a:lnTo>
                  <a:lnTo>
                    <a:pt x="73" y="209"/>
                  </a:lnTo>
                  <a:lnTo>
                    <a:pt x="86" y="190"/>
                  </a:lnTo>
                  <a:lnTo>
                    <a:pt x="112" y="151"/>
                  </a:lnTo>
                  <a:lnTo>
                    <a:pt x="112" y="151"/>
                  </a:lnTo>
                  <a:lnTo>
                    <a:pt x="128" y="130"/>
                  </a:lnTo>
                  <a:lnTo>
                    <a:pt x="142" y="111"/>
                  </a:lnTo>
                  <a:lnTo>
                    <a:pt x="159" y="91"/>
                  </a:lnTo>
                  <a:lnTo>
                    <a:pt x="175" y="73"/>
                  </a:lnTo>
                  <a:lnTo>
                    <a:pt x="175" y="73"/>
                  </a:lnTo>
                  <a:lnTo>
                    <a:pt x="208" y="40"/>
                  </a:lnTo>
                  <a:lnTo>
                    <a:pt x="226" y="24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6" y="7"/>
                  </a:lnTo>
                  <a:lnTo>
                    <a:pt x="246" y="6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2" name="Freeform 68"/>
            <p:cNvSpPr/>
            <p:nvPr/>
          </p:nvSpPr>
          <p:spPr bwMode="auto">
            <a:xfrm>
              <a:off x="4457700" y="4130675"/>
              <a:ext cx="138113" cy="163513"/>
            </a:xfrm>
            <a:custGeom>
              <a:avLst/>
              <a:gdLst/>
              <a:ahLst/>
              <a:cxnLst>
                <a:cxn ang="0">
                  <a:pos x="253" y="1"/>
                </a:cxn>
                <a:cxn ang="0">
                  <a:pos x="253" y="1"/>
                </a:cxn>
                <a:cxn ang="0">
                  <a:pos x="235" y="18"/>
                </a:cxn>
                <a:cxn ang="0">
                  <a:pos x="217" y="35"/>
                </a:cxn>
                <a:cxn ang="0">
                  <a:pos x="201" y="53"/>
                </a:cxn>
                <a:cxn ang="0">
                  <a:pos x="185" y="71"/>
                </a:cxn>
                <a:cxn ang="0">
                  <a:pos x="154" y="109"/>
                </a:cxn>
                <a:cxn ang="0">
                  <a:pos x="124" y="149"/>
                </a:cxn>
                <a:cxn ang="0">
                  <a:pos x="124" y="149"/>
                </a:cxn>
                <a:cxn ang="0">
                  <a:pos x="92" y="191"/>
                </a:cxn>
                <a:cxn ang="0">
                  <a:pos x="58" y="231"/>
                </a:cxn>
                <a:cxn ang="0">
                  <a:pos x="58" y="231"/>
                </a:cxn>
                <a:cxn ang="0">
                  <a:pos x="44" y="249"/>
                </a:cxn>
                <a:cxn ang="0">
                  <a:pos x="28" y="264"/>
                </a:cxn>
                <a:cxn ang="0">
                  <a:pos x="14" y="282"/>
                </a:cxn>
                <a:cxn ang="0">
                  <a:pos x="7" y="291"/>
                </a:cxn>
                <a:cxn ang="0">
                  <a:pos x="1" y="301"/>
                </a:cxn>
                <a:cxn ang="0">
                  <a:pos x="1" y="301"/>
                </a:cxn>
                <a:cxn ang="0">
                  <a:pos x="0" y="303"/>
                </a:cxn>
                <a:cxn ang="0">
                  <a:pos x="1" y="305"/>
                </a:cxn>
                <a:cxn ang="0">
                  <a:pos x="1" y="306"/>
                </a:cxn>
                <a:cxn ang="0">
                  <a:pos x="3" y="307"/>
                </a:cxn>
                <a:cxn ang="0">
                  <a:pos x="4" y="308"/>
                </a:cxn>
                <a:cxn ang="0">
                  <a:pos x="6" y="308"/>
                </a:cxn>
                <a:cxn ang="0">
                  <a:pos x="8" y="307"/>
                </a:cxn>
                <a:cxn ang="0">
                  <a:pos x="9" y="306"/>
                </a:cxn>
                <a:cxn ang="0">
                  <a:pos x="9" y="306"/>
                </a:cxn>
                <a:cxn ang="0">
                  <a:pos x="16" y="295"/>
                </a:cxn>
                <a:cxn ang="0">
                  <a:pos x="23" y="285"/>
                </a:cxn>
                <a:cxn ang="0">
                  <a:pos x="38" y="268"/>
                </a:cxn>
                <a:cxn ang="0">
                  <a:pos x="55" y="250"/>
                </a:cxn>
                <a:cxn ang="0">
                  <a:pos x="70" y="232"/>
                </a:cxn>
                <a:cxn ang="0">
                  <a:pos x="70" y="232"/>
                </a:cxn>
                <a:cxn ang="0">
                  <a:pos x="99" y="196"/>
                </a:cxn>
                <a:cxn ang="0">
                  <a:pos x="128" y="160"/>
                </a:cxn>
                <a:cxn ang="0">
                  <a:pos x="128" y="160"/>
                </a:cxn>
                <a:cxn ang="0">
                  <a:pos x="158" y="120"/>
                </a:cxn>
                <a:cxn ang="0">
                  <a:pos x="189" y="81"/>
                </a:cxn>
                <a:cxn ang="0">
                  <a:pos x="206" y="61"/>
                </a:cxn>
                <a:cxn ang="0">
                  <a:pos x="223" y="42"/>
                </a:cxn>
                <a:cxn ang="0">
                  <a:pos x="241" y="25"/>
                </a:cxn>
                <a:cxn ang="0">
                  <a:pos x="259" y="8"/>
                </a:cxn>
                <a:cxn ang="0">
                  <a:pos x="259" y="8"/>
                </a:cxn>
                <a:cxn ang="0">
                  <a:pos x="261" y="6"/>
                </a:cxn>
                <a:cxn ang="0">
                  <a:pos x="261" y="4"/>
                </a:cxn>
                <a:cxn ang="0">
                  <a:pos x="261" y="3"/>
                </a:cxn>
                <a:cxn ang="0">
                  <a:pos x="260" y="2"/>
                </a:cxn>
                <a:cxn ang="0">
                  <a:pos x="256" y="0"/>
                </a:cxn>
                <a:cxn ang="0">
                  <a:pos x="255" y="0"/>
                </a:cxn>
                <a:cxn ang="0">
                  <a:pos x="253" y="1"/>
                </a:cxn>
                <a:cxn ang="0">
                  <a:pos x="253" y="1"/>
                </a:cxn>
              </a:cxnLst>
              <a:rect l="0" t="0" r="r" b="b"/>
              <a:pathLst>
                <a:path w="261" h="308">
                  <a:moveTo>
                    <a:pt x="253" y="1"/>
                  </a:moveTo>
                  <a:lnTo>
                    <a:pt x="253" y="1"/>
                  </a:lnTo>
                  <a:lnTo>
                    <a:pt x="235" y="18"/>
                  </a:lnTo>
                  <a:lnTo>
                    <a:pt x="217" y="35"/>
                  </a:lnTo>
                  <a:lnTo>
                    <a:pt x="201" y="53"/>
                  </a:lnTo>
                  <a:lnTo>
                    <a:pt x="185" y="71"/>
                  </a:lnTo>
                  <a:lnTo>
                    <a:pt x="154" y="109"/>
                  </a:lnTo>
                  <a:lnTo>
                    <a:pt x="124" y="149"/>
                  </a:lnTo>
                  <a:lnTo>
                    <a:pt x="124" y="149"/>
                  </a:lnTo>
                  <a:lnTo>
                    <a:pt x="92" y="191"/>
                  </a:lnTo>
                  <a:lnTo>
                    <a:pt x="58" y="231"/>
                  </a:lnTo>
                  <a:lnTo>
                    <a:pt x="58" y="231"/>
                  </a:lnTo>
                  <a:lnTo>
                    <a:pt x="44" y="249"/>
                  </a:lnTo>
                  <a:lnTo>
                    <a:pt x="28" y="264"/>
                  </a:lnTo>
                  <a:lnTo>
                    <a:pt x="14" y="282"/>
                  </a:lnTo>
                  <a:lnTo>
                    <a:pt x="7" y="291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3"/>
                  </a:lnTo>
                  <a:lnTo>
                    <a:pt x="1" y="305"/>
                  </a:lnTo>
                  <a:lnTo>
                    <a:pt x="1" y="306"/>
                  </a:lnTo>
                  <a:lnTo>
                    <a:pt x="3" y="307"/>
                  </a:lnTo>
                  <a:lnTo>
                    <a:pt x="4" y="308"/>
                  </a:lnTo>
                  <a:lnTo>
                    <a:pt x="6" y="308"/>
                  </a:lnTo>
                  <a:lnTo>
                    <a:pt x="8" y="307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16" y="295"/>
                  </a:lnTo>
                  <a:lnTo>
                    <a:pt x="23" y="285"/>
                  </a:lnTo>
                  <a:lnTo>
                    <a:pt x="38" y="268"/>
                  </a:lnTo>
                  <a:lnTo>
                    <a:pt x="55" y="250"/>
                  </a:lnTo>
                  <a:lnTo>
                    <a:pt x="70" y="232"/>
                  </a:lnTo>
                  <a:lnTo>
                    <a:pt x="70" y="232"/>
                  </a:lnTo>
                  <a:lnTo>
                    <a:pt x="99" y="196"/>
                  </a:lnTo>
                  <a:lnTo>
                    <a:pt x="128" y="160"/>
                  </a:lnTo>
                  <a:lnTo>
                    <a:pt x="128" y="160"/>
                  </a:lnTo>
                  <a:lnTo>
                    <a:pt x="158" y="120"/>
                  </a:lnTo>
                  <a:lnTo>
                    <a:pt x="189" y="81"/>
                  </a:lnTo>
                  <a:lnTo>
                    <a:pt x="206" y="61"/>
                  </a:lnTo>
                  <a:lnTo>
                    <a:pt x="223" y="42"/>
                  </a:lnTo>
                  <a:lnTo>
                    <a:pt x="241" y="25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3"/>
                  </a:lnTo>
                  <a:lnTo>
                    <a:pt x="260" y="2"/>
                  </a:lnTo>
                  <a:lnTo>
                    <a:pt x="256" y="0"/>
                  </a:lnTo>
                  <a:lnTo>
                    <a:pt x="255" y="0"/>
                  </a:lnTo>
                  <a:lnTo>
                    <a:pt x="253" y="1"/>
                  </a:lnTo>
                  <a:lnTo>
                    <a:pt x="2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3" name="Freeform 69"/>
            <p:cNvSpPr/>
            <p:nvPr/>
          </p:nvSpPr>
          <p:spPr bwMode="auto">
            <a:xfrm>
              <a:off x="4483100" y="4130675"/>
              <a:ext cx="152400" cy="176213"/>
            </a:xfrm>
            <a:custGeom>
              <a:avLst/>
              <a:gdLst/>
              <a:ahLst/>
              <a:cxnLst>
                <a:cxn ang="0">
                  <a:pos x="281" y="2"/>
                </a:cxn>
                <a:cxn ang="0">
                  <a:pos x="281" y="2"/>
                </a:cxn>
                <a:cxn ang="0">
                  <a:pos x="275" y="7"/>
                </a:cxn>
                <a:cxn ang="0">
                  <a:pos x="269" y="12"/>
                </a:cxn>
                <a:cxn ang="0">
                  <a:pos x="262" y="17"/>
                </a:cxn>
                <a:cxn ang="0">
                  <a:pos x="257" y="21"/>
                </a:cxn>
                <a:cxn ang="0">
                  <a:pos x="257" y="21"/>
                </a:cxn>
                <a:cxn ang="0">
                  <a:pos x="247" y="31"/>
                </a:cxn>
                <a:cxn ang="0">
                  <a:pos x="238" y="42"/>
                </a:cxn>
                <a:cxn ang="0">
                  <a:pos x="221" y="64"/>
                </a:cxn>
                <a:cxn ang="0">
                  <a:pos x="221" y="64"/>
                </a:cxn>
                <a:cxn ang="0">
                  <a:pos x="179" y="111"/>
                </a:cxn>
                <a:cxn ang="0">
                  <a:pos x="140" y="158"/>
                </a:cxn>
                <a:cxn ang="0">
                  <a:pos x="140" y="158"/>
                </a:cxn>
                <a:cxn ang="0">
                  <a:pos x="123" y="179"/>
                </a:cxn>
                <a:cxn ang="0">
                  <a:pos x="105" y="199"/>
                </a:cxn>
                <a:cxn ang="0">
                  <a:pos x="68" y="240"/>
                </a:cxn>
                <a:cxn ang="0">
                  <a:pos x="50" y="260"/>
                </a:cxn>
                <a:cxn ang="0">
                  <a:pos x="33" y="281"/>
                </a:cxn>
                <a:cxn ang="0">
                  <a:pos x="16" y="303"/>
                </a:cxn>
                <a:cxn ang="0">
                  <a:pos x="1" y="324"/>
                </a:cxn>
                <a:cxn ang="0">
                  <a:pos x="1" y="324"/>
                </a:cxn>
                <a:cxn ang="0">
                  <a:pos x="0" y="326"/>
                </a:cxn>
                <a:cxn ang="0">
                  <a:pos x="0" y="328"/>
                </a:cxn>
                <a:cxn ang="0">
                  <a:pos x="1" y="329"/>
                </a:cxn>
                <a:cxn ang="0">
                  <a:pos x="2" y="331"/>
                </a:cxn>
                <a:cxn ang="0">
                  <a:pos x="4" y="332"/>
                </a:cxn>
                <a:cxn ang="0">
                  <a:pos x="6" y="332"/>
                </a:cxn>
                <a:cxn ang="0">
                  <a:pos x="7" y="331"/>
                </a:cxn>
                <a:cxn ang="0">
                  <a:pos x="9" y="329"/>
                </a:cxn>
                <a:cxn ang="0">
                  <a:pos x="9" y="329"/>
                </a:cxn>
                <a:cxn ang="0">
                  <a:pos x="24" y="307"/>
                </a:cxn>
                <a:cxn ang="0">
                  <a:pos x="42" y="285"/>
                </a:cxn>
                <a:cxn ang="0">
                  <a:pos x="60" y="263"/>
                </a:cxn>
                <a:cxn ang="0">
                  <a:pos x="78" y="243"/>
                </a:cxn>
                <a:cxn ang="0">
                  <a:pos x="115" y="200"/>
                </a:cxn>
                <a:cxn ang="0">
                  <a:pos x="134" y="180"/>
                </a:cxn>
                <a:cxn ang="0">
                  <a:pos x="153" y="158"/>
                </a:cxn>
                <a:cxn ang="0">
                  <a:pos x="153" y="158"/>
                </a:cxn>
                <a:cxn ang="0">
                  <a:pos x="189" y="114"/>
                </a:cxn>
                <a:cxn ang="0">
                  <a:pos x="227" y="71"/>
                </a:cxn>
                <a:cxn ang="0">
                  <a:pos x="227" y="71"/>
                </a:cxn>
                <a:cxn ang="0">
                  <a:pos x="244" y="49"/>
                </a:cxn>
                <a:cxn ang="0">
                  <a:pos x="254" y="38"/>
                </a:cxn>
                <a:cxn ang="0">
                  <a:pos x="263" y="28"/>
                </a:cxn>
                <a:cxn ang="0">
                  <a:pos x="263" y="28"/>
                </a:cxn>
                <a:cxn ang="0">
                  <a:pos x="269" y="23"/>
                </a:cxn>
                <a:cxn ang="0">
                  <a:pos x="276" y="18"/>
                </a:cxn>
                <a:cxn ang="0">
                  <a:pos x="283" y="13"/>
                </a:cxn>
                <a:cxn ang="0">
                  <a:pos x="289" y="7"/>
                </a:cxn>
                <a:cxn ang="0">
                  <a:pos x="289" y="7"/>
                </a:cxn>
                <a:cxn ang="0">
                  <a:pos x="289" y="5"/>
                </a:cxn>
                <a:cxn ang="0">
                  <a:pos x="289" y="3"/>
                </a:cxn>
                <a:cxn ang="0">
                  <a:pos x="288" y="2"/>
                </a:cxn>
                <a:cxn ang="0">
                  <a:pos x="287" y="1"/>
                </a:cxn>
                <a:cxn ang="0">
                  <a:pos x="284" y="0"/>
                </a:cxn>
                <a:cxn ang="0">
                  <a:pos x="282" y="1"/>
                </a:cxn>
                <a:cxn ang="0">
                  <a:pos x="281" y="2"/>
                </a:cxn>
                <a:cxn ang="0">
                  <a:pos x="281" y="2"/>
                </a:cxn>
              </a:cxnLst>
              <a:rect l="0" t="0" r="r" b="b"/>
              <a:pathLst>
                <a:path w="289" h="332">
                  <a:moveTo>
                    <a:pt x="281" y="2"/>
                  </a:moveTo>
                  <a:lnTo>
                    <a:pt x="281" y="2"/>
                  </a:lnTo>
                  <a:lnTo>
                    <a:pt x="275" y="7"/>
                  </a:lnTo>
                  <a:lnTo>
                    <a:pt x="269" y="12"/>
                  </a:lnTo>
                  <a:lnTo>
                    <a:pt x="262" y="17"/>
                  </a:lnTo>
                  <a:lnTo>
                    <a:pt x="257" y="21"/>
                  </a:lnTo>
                  <a:lnTo>
                    <a:pt x="257" y="21"/>
                  </a:lnTo>
                  <a:lnTo>
                    <a:pt x="247" y="31"/>
                  </a:lnTo>
                  <a:lnTo>
                    <a:pt x="238" y="42"/>
                  </a:lnTo>
                  <a:lnTo>
                    <a:pt x="221" y="64"/>
                  </a:lnTo>
                  <a:lnTo>
                    <a:pt x="221" y="64"/>
                  </a:lnTo>
                  <a:lnTo>
                    <a:pt x="179" y="111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23" y="179"/>
                  </a:lnTo>
                  <a:lnTo>
                    <a:pt x="105" y="199"/>
                  </a:lnTo>
                  <a:lnTo>
                    <a:pt x="68" y="240"/>
                  </a:lnTo>
                  <a:lnTo>
                    <a:pt x="50" y="260"/>
                  </a:lnTo>
                  <a:lnTo>
                    <a:pt x="33" y="281"/>
                  </a:lnTo>
                  <a:lnTo>
                    <a:pt x="16" y="303"/>
                  </a:lnTo>
                  <a:lnTo>
                    <a:pt x="1" y="324"/>
                  </a:lnTo>
                  <a:lnTo>
                    <a:pt x="1" y="324"/>
                  </a:lnTo>
                  <a:lnTo>
                    <a:pt x="0" y="326"/>
                  </a:lnTo>
                  <a:lnTo>
                    <a:pt x="0" y="328"/>
                  </a:lnTo>
                  <a:lnTo>
                    <a:pt x="1" y="329"/>
                  </a:lnTo>
                  <a:lnTo>
                    <a:pt x="2" y="331"/>
                  </a:lnTo>
                  <a:lnTo>
                    <a:pt x="4" y="332"/>
                  </a:lnTo>
                  <a:lnTo>
                    <a:pt x="6" y="332"/>
                  </a:lnTo>
                  <a:lnTo>
                    <a:pt x="7" y="331"/>
                  </a:lnTo>
                  <a:lnTo>
                    <a:pt x="9" y="329"/>
                  </a:lnTo>
                  <a:lnTo>
                    <a:pt x="9" y="329"/>
                  </a:lnTo>
                  <a:lnTo>
                    <a:pt x="24" y="307"/>
                  </a:lnTo>
                  <a:lnTo>
                    <a:pt x="42" y="285"/>
                  </a:lnTo>
                  <a:lnTo>
                    <a:pt x="60" y="263"/>
                  </a:lnTo>
                  <a:lnTo>
                    <a:pt x="78" y="243"/>
                  </a:lnTo>
                  <a:lnTo>
                    <a:pt x="115" y="200"/>
                  </a:lnTo>
                  <a:lnTo>
                    <a:pt x="134" y="180"/>
                  </a:lnTo>
                  <a:lnTo>
                    <a:pt x="153" y="158"/>
                  </a:lnTo>
                  <a:lnTo>
                    <a:pt x="153" y="158"/>
                  </a:lnTo>
                  <a:lnTo>
                    <a:pt x="189" y="114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44" y="49"/>
                  </a:lnTo>
                  <a:lnTo>
                    <a:pt x="254" y="3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9" y="23"/>
                  </a:lnTo>
                  <a:lnTo>
                    <a:pt x="276" y="18"/>
                  </a:lnTo>
                  <a:lnTo>
                    <a:pt x="283" y="13"/>
                  </a:lnTo>
                  <a:lnTo>
                    <a:pt x="289" y="7"/>
                  </a:lnTo>
                  <a:lnTo>
                    <a:pt x="289" y="7"/>
                  </a:lnTo>
                  <a:lnTo>
                    <a:pt x="289" y="5"/>
                  </a:lnTo>
                  <a:lnTo>
                    <a:pt x="289" y="3"/>
                  </a:lnTo>
                  <a:lnTo>
                    <a:pt x="288" y="2"/>
                  </a:lnTo>
                  <a:lnTo>
                    <a:pt x="287" y="1"/>
                  </a:lnTo>
                  <a:lnTo>
                    <a:pt x="284" y="0"/>
                  </a:lnTo>
                  <a:lnTo>
                    <a:pt x="282" y="1"/>
                  </a:lnTo>
                  <a:lnTo>
                    <a:pt x="281" y="2"/>
                  </a:lnTo>
                  <a:lnTo>
                    <a:pt x="28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4" name="Freeform 70"/>
            <p:cNvSpPr/>
            <p:nvPr/>
          </p:nvSpPr>
          <p:spPr bwMode="auto">
            <a:xfrm>
              <a:off x="4527550" y="4141788"/>
              <a:ext cx="153988" cy="168275"/>
            </a:xfrm>
            <a:custGeom>
              <a:avLst/>
              <a:gdLst/>
              <a:ahLst/>
              <a:cxnLst>
                <a:cxn ang="0">
                  <a:pos x="281" y="1"/>
                </a:cxn>
                <a:cxn ang="0">
                  <a:pos x="281" y="1"/>
                </a:cxn>
                <a:cxn ang="0">
                  <a:pos x="262" y="18"/>
                </a:cxn>
                <a:cxn ang="0">
                  <a:pos x="242" y="36"/>
                </a:cxn>
                <a:cxn ang="0">
                  <a:pos x="223" y="53"/>
                </a:cxn>
                <a:cxn ang="0">
                  <a:pos x="205" y="72"/>
                </a:cxn>
                <a:cxn ang="0">
                  <a:pos x="171" y="111"/>
                </a:cxn>
                <a:cxn ang="0">
                  <a:pos x="138" y="151"/>
                </a:cxn>
                <a:cxn ang="0">
                  <a:pos x="105" y="192"/>
                </a:cxn>
                <a:cxn ang="0">
                  <a:pos x="72" y="232"/>
                </a:cxn>
                <a:cxn ang="0">
                  <a:pos x="38" y="271"/>
                </a:cxn>
                <a:cxn ang="0">
                  <a:pos x="20" y="291"/>
                </a:cxn>
                <a:cxn ang="0">
                  <a:pos x="1" y="309"/>
                </a:cxn>
                <a:cxn ang="0">
                  <a:pos x="1" y="309"/>
                </a:cxn>
                <a:cxn ang="0">
                  <a:pos x="0" y="310"/>
                </a:cxn>
                <a:cxn ang="0">
                  <a:pos x="0" y="313"/>
                </a:cxn>
                <a:cxn ang="0">
                  <a:pos x="0" y="315"/>
                </a:cxn>
                <a:cxn ang="0">
                  <a:pos x="1" y="316"/>
                </a:cxn>
                <a:cxn ang="0">
                  <a:pos x="3" y="317"/>
                </a:cxn>
                <a:cxn ang="0">
                  <a:pos x="4" y="318"/>
                </a:cxn>
                <a:cxn ang="0">
                  <a:pos x="7" y="317"/>
                </a:cxn>
                <a:cxn ang="0">
                  <a:pos x="9" y="316"/>
                </a:cxn>
                <a:cxn ang="0">
                  <a:pos x="9" y="316"/>
                </a:cxn>
                <a:cxn ang="0">
                  <a:pos x="26" y="297"/>
                </a:cxn>
                <a:cxn ang="0">
                  <a:pos x="44" y="278"/>
                </a:cxn>
                <a:cxn ang="0">
                  <a:pos x="78" y="239"/>
                </a:cxn>
                <a:cxn ang="0">
                  <a:pos x="111" y="199"/>
                </a:cxn>
                <a:cxn ang="0">
                  <a:pos x="144" y="158"/>
                </a:cxn>
                <a:cxn ang="0">
                  <a:pos x="177" y="117"/>
                </a:cxn>
                <a:cxn ang="0">
                  <a:pos x="212" y="79"/>
                </a:cxn>
                <a:cxn ang="0">
                  <a:pos x="230" y="61"/>
                </a:cxn>
                <a:cxn ang="0">
                  <a:pos x="248" y="42"/>
                </a:cxn>
                <a:cxn ang="0">
                  <a:pos x="268" y="24"/>
                </a:cxn>
                <a:cxn ang="0">
                  <a:pos x="288" y="8"/>
                </a:cxn>
                <a:cxn ang="0">
                  <a:pos x="288" y="8"/>
                </a:cxn>
                <a:cxn ang="0">
                  <a:pos x="290" y="6"/>
                </a:cxn>
                <a:cxn ang="0">
                  <a:pos x="290" y="5"/>
                </a:cxn>
                <a:cxn ang="0">
                  <a:pos x="290" y="3"/>
                </a:cxn>
                <a:cxn ang="0">
                  <a:pos x="289" y="2"/>
                </a:cxn>
                <a:cxn ang="0">
                  <a:pos x="285" y="0"/>
                </a:cxn>
                <a:cxn ang="0">
                  <a:pos x="283" y="1"/>
                </a:cxn>
                <a:cxn ang="0">
                  <a:pos x="281" y="1"/>
                </a:cxn>
                <a:cxn ang="0">
                  <a:pos x="281" y="1"/>
                </a:cxn>
              </a:cxnLst>
              <a:rect l="0" t="0" r="r" b="b"/>
              <a:pathLst>
                <a:path w="290" h="318">
                  <a:moveTo>
                    <a:pt x="281" y="1"/>
                  </a:moveTo>
                  <a:lnTo>
                    <a:pt x="281" y="1"/>
                  </a:lnTo>
                  <a:lnTo>
                    <a:pt x="262" y="18"/>
                  </a:lnTo>
                  <a:lnTo>
                    <a:pt x="242" y="36"/>
                  </a:lnTo>
                  <a:lnTo>
                    <a:pt x="223" y="53"/>
                  </a:lnTo>
                  <a:lnTo>
                    <a:pt x="205" y="72"/>
                  </a:lnTo>
                  <a:lnTo>
                    <a:pt x="171" y="111"/>
                  </a:lnTo>
                  <a:lnTo>
                    <a:pt x="138" y="151"/>
                  </a:lnTo>
                  <a:lnTo>
                    <a:pt x="105" y="192"/>
                  </a:lnTo>
                  <a:lnTo>
                    <a:pt x="72" y="232"/>
                  </a:lnTo>
                  <a:lnTo>
                    <a:pt x="38" y="271"/>
                  </a:lnTo>
                  <a:lnTo>
                    <a:pt x="20" y="291"/>
                  </a:lnTo>
                  <a:lnTo>
                    <a:pt x="1" y="309"/>
                  </a:lnTo>
                  <a:lnTo>
                    <a:pt x="1" y="309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1" y="316"/>
                  </a:lnTo>
                  <a:lnTo>
                    <a:pt x="3" y="317"/>
                  </a:lnTo>
                  <a:lnTo>
                    <a:pt x="4" y="318"/>
                  </a:lnTo>
                  <a:lnTo>
                    <a:pt x="7" y="317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26" y="297"/>
                  </a:lnTo>
                  <a:lnTo>
                    <a:pt x="44" y="278"/>
                  </a:lnTo>
                  <a:lnTo>
                    <a:pt x="78" y="239"/>
                  </a:lnTo>
                  <a:lnTo>
                    <a:pt x="111" y="199"/>
                  </a:lnTo>
                  <a:lnTo>
                    <a:pt x="144" y="158"/>
                  </a:lnTo>
                  <a:lnTo>
                    <a:pt x="177" y="117"/>
                  </a:lnTo>
                  <a:lnTo>
                    <a:pt x="212" y="79"/>
                  </a:lnTo>
                  <a:lnTo>
                    <a:pt x="230" y="61"/>
                  </a:lnTo>
                  <a:lnTo>
                    <a:pt x="248" y="42"/>
                  </a:lnTo>
                  <a:lnTo>
                    <a:pt x="268" y="24"/>
                  </a:lnTo>
                  <a:lnTo>
                    <a:pt x="288" y="8"/>
                  </a:lnTo>
                  <a:lnTo>
                    <a:pt x="288" y="8"/>
                  </a:lnTo>
                  <a:lnTo>
                    <a:pt x="290" y="6"/>
                  </a:lnTo>
                  <a:lnTo>
                    <a:pt x="290" y="5"/>
                  </a:lnTo>
                  <a:lnTo>
                    <a:pt x="290" y="3"/>
                  </a:lnTo>
                  <a:lnTo>
                    <a:pt x="289" y="2"/>
                  </a:lnTo>
                  <a:lnTo>
                    <a:pt x="285" y="0"/>
                  </a:lnTo>
                  <a:lnTo>
                    <a:pt x="283" y="1"/>
                  </a:lnTo>
                  <a:lnTo>
                    <a:pt x="281" y="1"/>
                  </a:lnTo>
                  <a:lnTo>
                    <a:pt x="2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5" name="Freeform 71"/>
            <p:cNvSpPr/>
            <p:nvPr/>
          </p:nvSpPr>
          <p:spPr bwMode="auto">
            <a:xfrm>
              <a:off x="4573588" y="4159250"/>
              <a:ext cx="130175" cy="144463"/>
            </a:xfrm>
            <a:custGeom>
              <a:avLst/>
              <a:gdLst/>
              <a:ahLst/>
              <a:cxnLst>
                <a:cxn ang="0">
                  <a:pos x="238" y="2"/>
                </a:cxn>
                <a:cxn ang="0">
                  <a:pos x="238" y="2"/>
                </a:cxn>
                <a:cxn ang="0">
                  <a:pos x="223" y="17"/>
                </a:cxn>
                <a:cxn ang="0">
                  <a:pos x="209" y="34"/>
                </a:cxn>
                <a:cxn ang="0">
                  <a:pos x="181" y="67"/>
                </a:cxn>
                <a:cxn ang="0">
                  <a:pos x="181" y="67"/>
                </a:cxn>
                <a:cxn ang="0">
                  <a:pos x="165" y="83"/>
                </a:cxn>
                <a:cxn ang="0">
                  <a:pos x="149" y="99"/>
                </a:cxn>
                <a:cxn ang="0">
                  <a:pos x="131" y="113"/>
                </a:cxn>
                <a:cxn ang="0">
                  <a:pos x="115" y="130"/>
                </a:cxn>
                <a:cxn ang="0">
                  <a:pos x="115" y="130"/>
                </a:cxn>
                <a:cxn ang="0">
                  <a:pos x="97" y="148"/>
                </a:cxn>
                <a:cxn ang="0">
                  <a:pos x="81" y="168"/>
                </a:cxn>
                <a:cxn ang="0">
                  <a:pos x="48" y="207"/>
                </a:cxn>
                <a:cxn ang="0">
                  <a:pos x="48" y="207"/>
                </a:cxn>
                <a:cxn ang="0">
                  <a:pos x="35" y="222"/>
                </a:cxn>
                <a:cxn ang="0">
                  <a:pos x="22" y="236"/>
                </a:cxn>
                <a:cxn ang="0">
                  <a:pos x="16" y="243"/>
                </a:cxn>
                <a:cxn ang="0">
                  <a:pos x="9" y="252"/>
                </a:cxn>
                <a:cxn ang="0">
                  <a:pos x="4" y="259"/>
                </a:cxn>
                <a:cxn ang="0">
                  <a:pos x="0" y="268"/>
                </a:cxn>
                <a:cxn ang="0">
                  <a:pos x="0" y="268"/>
                </a:cxn>
                <a:cxn ang="0">
                  <a:pos x="0" y="270"/>
                </a:cxn>
                <a:cxn ang="0">
                  <a:pos x="0" y="271"/>
                </a:cxn>
                <a:cxn ang="0">
                  <a:pos x="2" y="274"/>
                </a:cxn>
                <a:cxn ang="0">
                  <a:pos x="4" y="275"/>
                </a:cxn>
                <a:cxn ang="0">
                  <a:pos x="5" y="275"/>
                </a:cxn>
                <a:cxn ang="0">
                  <a:pos x="7" y="274"/>
                </a:cxn>
                <a:cxn ang="0">
                  <a:pos x="8" y="272"/>
                </a:cxn>
                <a:cxn ang="0">
                  <a:pos x="8" y="272"/>
                </a:cxn>
                <a:cxn ang="0">
                  <a:pos x="12" y="263"/>
                </a:cxn>
                <a:cxn ang="0">
                  <a:pos x="19" y="255"/>
                </a:cxn>
                <a:cxn ang="0">
                  <a:pos x="25" y="247"/>
                </a:cxn>
                <a:cxn ang="0">
                  <a:pos x="32" y="238"/>
                </a:cxn>
                <a:cxn ang="0">
                  <a:pos x="47" y="223"/>
                </a:cxn>
                <a:cxn ang="0">
                  <a:pos x="60" y="207"/>
                </a:cxn>
                <a:cxn ang="0">
                  <a:pos x="60" y="207"/>
                </a:cxn>
                <a:cxn ang="0">
                  <a:pos x="93" y="168"/>
                </a:cxn>
                <a:cxn ang="0">
                  <a:pos x="110" y="148"/>
                </a:cxn>
                <a:cxn ang="0">
                  <a:pos x="127" y="130"/>
                </a:cxn>
                <a:cxn ang="0">
                  <a:pos x="127" y="130"/>
                </a:cxn>
                <a:cxn ang="0">
                  <a:pos x="143" y="115"/>
                </a:cxn>
                <a:cxn ang="0">
                  <a:pos x="158" y="102"/>
                </a:cxn>
                <a:cxn ang="0">
                  <a:pos x="174" y="87"/>
                </a:cxn>
                <a:cxn ang="0">
                  <a:pos x="188" y="73"/>
                </a:cxn>
                <a:cxn ang="0">
                  <a:pos x="188" y="73"/>
                </a:cxn>
                <a:cxn ang="0">
                  <a:pos x="203" y="57"/>
                </a:cxn>
                <a:cxn ang="0">
                  <a:pos x="216" y="40"/>
                </a:cxn>
                <a:cxn ang="0">
                  <a:pos x="230" y="23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3" y="1"/>
                </a:cxn>
                <a:cxn ang="0">
                  <a:pos x="242" y="0"/>
                </a:cxn>
                <a:cxn ang="0">
                  <a:pos x="240" y="1"/>
                </a:cxn>
                <a:cxn ang="0">
                  <a:pos x="238" y="2"/>
                </a:cxn>
                <a:cxn ang="0">
                  <a:pos x="238" y="2"/>
                </a:cxn>
              </a:cxnLst>
              <a:rect l="0" t="0" r="r" b="b"/>
              <a:pathLst>
                <a:path w="246" h="275">
                  <a:moveTo>
                    <a:pt x="238" y="2"/>
                  </a:moveTo>
                  <a:lnTo>
                    <a:pt x="238" y="2"/>
                  </a:lnTo>
                  <a:lnTo>
                    <a:pt x="223" y="17"/>
                  </a:lnTo>
                  <a:lnTo>
                    <a:pt x="209" y="34"/>
                  </a:lnTo>
                  <a:lnTo>
                    <a:pt x="181" y="67"/>
                  </a:lnTo>
                  <a:lnTo>
                    <a:pt x="181" y="67"/>
                  </a:lnTo>
                  <a:lnTo>
                    <a:pt x="165" y="83"/>
                  </a:lnTo>
                  <a:lnTo>
                    <a:pt x="149" y="99"/>
                  </a:lnTo>
                  <a:lnTo>
                    <a:pt x="131" y="113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97" y="148"/>
                  </a:lnTo>
                  <a:lnTo>
                    <a:pt x="81" y="168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35" y="222"/>
                  </a:lnTo>
                  <a:lnTo>
                    <a:pt x="22" y="236"/>
                  </a:lnTo>
                  <a:lnTo>
                    <a:pt x="16" y="243"/>
                  </a:lnTo>
                  <a:lnTo>
                    <a:pt x="9" y="252"/>
                  </a:lnTo>
                  <a:lnTo>
                    <a:pt x="4" y="259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70"/>
                  </a:lnTo>
                  <a:lnTo>
                    <a:pt x="0" y="271"/>
                  </a:lnTo>
                  <a:lnTo>
                    <a:pt x="2" y="274"/>
                  </a:lnTo>
                  <a:lnTo>
                    <a:pt x="4" y="275"/>
                  </a:lnTo>
                  <a:lnTo>
                    <a:pt x="5" y="275"/>
                  </a:lnTo>
                  <a:lnTo>
                    <a:pt x="7" y="274"/>
                  </a:lnTo>
                  <a:lnTo>
                    <a:pt x="8" y="272"/>
                  </a:lnTo>
                  <a:lnTo>
                    <a:pt x="8" y="272"/>
                  </a:lnTo>
                  <a:lnTo>
                    <a:pt x="12" y="263"/>
                  </a:lnTo>
                  <a:lnTo>
                    <a:pt x="19" y="255"/>
                  </a:lnTo>
                  <a:lnTo>
                    <a:pt x="25" y="247"/>
                  </a:lnTo>
                  <a:lnTo>
                    <a:pt x="32" y="238"/>
                  </a:lnTo>
                  <a:lnTo>
                    <a:pt x="47" y="223"/>
                  </a:lnTo>
                  <a:lnTo>
                    <a:pt x="60" y="207"/>
                  </a:lnTo>
                  <a:lnTo>
                    <a:pt x="60" y="207"/>
                  </a:lnTo>
                  <a:lnTo>
                    <a:pt x="93" y="168"/>
                  </a:lnTo>
                  <a:lnTo>
                    <a:pt x="110" y="148"/>
                  </a:lnTo>
                  <a:lnTo>
                    <a:pt x="127" y="130"/>
                  </a:lnTo>
                  <a:lnTo>
                    <a:pt x="127" y="130"/>
                  </a:lnTo>
                  <a:lnTo>
                    <a:pt x="143" y="115"/>
                  </a:lnTo>
                  <a:lnTo>
                    <a:pt x="158" y="102"/>
                  </a:lnTo>
                  <a:lnTo>
                    <a:pt x="174" y="87"/>
                  </a:lnTo>
                  <a:lnTo>
                    <a:pt x="188" y="73"/>
                  </a:lnTo>
                  <a:lnTo>
                    <a:pt x="188" y="73"/>
                  </a:lnTo>
                  <a:lnTo>
                    <a:pt x="203" y="57"/>
                  </a:lnTo>
                  <a:lnTo>
                    <a:pt x="216" y="40"/>
                  </a:lnTo>
                  <a:lnTo>
                    <a:pt x="230" y="23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3" y="1"/>
                  </a:lnTo>
                  <a:lnTo>
                    <a:pt x="242" y="0"/>
                  </a:lnTo>
                  <a:lnTo>
                    <a:pt x="240" y="1"/>
                  </a:lnTo>
                  <a:lnTo>
                    <a:pt x="238" y="2"/>
                  </a:lnTo>
                  <a:lnTo>
                    <a:pt x="2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6" name="Freeform 72"/>
            <p:cNvSpPr/>
            <p:nvPr/>
          </p:nvSpPr>
          <p:spPr bwMode="auto">
            <a:xfrm>
              <a:off x="4592638" y="4195763"/>
              <a:ext cx="115888" cy="111125"/>
            </a:xfrm>
            <a:custGeom>
              <a:avLst/>
              <a:gdLst/>
              <a:ahLst/>
              <a:cxnLst>
                <a:cxn ang="0">
                  <a:pos x="210" y="2"/>
                </a:cxn>
                <a:cxn ang="0">
                  <a:pos x="210" y="2"/>
                </a:cxn>
                <a:cxn ang="0">
                  <a:pos x="187" y="30"/>
                </a:cxn>
                <a:cxn ang="0">
                  <a:pos x="163" y="57"/>
                </a:cxn>
                <a:cxn ang="0">
                  <a:pos x="138" y="83"/>
                </a:cxn>
                <a:cxn ang="0">
                  <a:pos x="112" y="107"/>
                </a:cxn>
                <a:cxn ang="0">
                  <a:pos x="84" y="131"/>
                </a:cxn>
                <a:cxn ang="0">
                  <a:pos x="57" y="155"/>
                </a:cxn>
                <a:cxn ang="0">
                  <a:pos x="2" y="200"/>
                </a:cxn>
                <a:cxn ang="0">
                  <a:pos x="2" y="200"/>
                </a:cxn>
                <a:cxn ang="0">
                  <a:pos x="0" y="202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1" y="206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64" y="161"/>
                </a:cxn>
                <a:cxn ang="0">
                  <a:pos x="91" y="137"/>
                </a:cxn>
                <a:cxn ang="0">
                  <a:pos x="119" y="112"/>
                </a:cxn>
                <a:cxn ang="0">
                  <a:pos x="146" y="88"/>
                </a:cxn>
                <a:cxn ang="0">
                  <a:pos x="172" y="62"/>
                </a:cxn>
                <a:cxn ang="0">
                  <a:pos x="196" y="35"/>
                </a:cxn>
                <a:cxn ang="0">
                  <a:pos x="218" y="7"/>
                </a:cxn>
                <a:cxn ang="0">
                  <a:pos x="218" y="7"/>
                </a:cxn>
                <a:cxn ang="0">
                  <a:pos x="218" y="5"/>
                </a:cxn>
                <a:cxn ang="0">
                  <a:pos x="218" y="4"/>
                </a:cxn>
                <a:cxn ang="0">
                  <a:pos x="218" y="2"/>
                </a:cxn>
                <a:cxn ang="0">
                  <a:pos x="216" y="1"/>
                </a:cxn>
                <a:cxn ang="0">
                  <a:pos x="213" y="0"/>
                </a:cxn>
                <a:cxn ang="0">
                  <a:pos x="211" y="1"/>
                </a:cxn>
                <a:cxn ang="0">
                  <a:pos x="210" y="2"/>
                </a:cxn>
                <a:cxn ang="0">
                  <a:pos x="210" y="2"/>
                </a:cxn>
              </a:cxnLst>
              <a:rect l="0" t="0" r="r" b="b"/>
              <a:pathLst>
                <a:path w="218" h="209">
                  <a:moveTo>
                    <a:pt x="210" y="2"/>
                  </a:moveTo>
                  <a:lnTo>
                    <a:pt x="210" y="2"/>
                  </a:lnTo>
                  <a:lnTo>
                    <a:pt x="187" y="30"/>
                  </a:lnTo>
                  <a:lnTo>
                    <a:pt x="163" y="57"/>
                  </a:lnTo>
                  <a:lnTo>
                    <a:pt x="138" y="83"/>
                  </a:lnTo>
                  <a:lnTo>
                    <a:pt x="112" y="107"/>
                  </a:lnTo>
                  <a:lnTo>
                    <a:pt x="84" y="131"/>
                  </a:lnTo>
                  <a:lnTo>
                    <a:pt x="57" y="155"/>
                  </a:lnTo>
                  <a:lnTo>
                    <a:pt x="2" y="200"/>
                  </a:lnTo>
                  <a:lnTo>
                    <a:pt x="2" y="200"/>
                  </a:lnTo>
                  <a:lnTo>
                    <a:pt x="0" y="202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1" y="206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64" y="161"/>
                  </a:lnTo>
                  <a:lnTo>
                    <a:pt x="91" y="137"/>
                  </a:lnTo>
                  <a:lnTo>
                    <a:pt x="119" y="112"/>
                  </a:lnTo>
                  <a:lnTo>
                    <a:pt x="146" y="88"/>
                  </a:lnTo>
                  <a:lnTo>
                    <a:pt x="172" y="62"/>
                  </a:lnTo>
                  <a:lnTo>
                    <a:pt x="196" y="35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5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1"/>
                  </a:lnTo>
                  <a:lnTo>
                    <a:pt x="213" y="0"/>
                  </a:lnTo>
                  <a:lnTo>
                    <a:pt x="211" y="1"/>
                  </a:lnTo>
                  <a:lnTo>
                    <a:pt x="210" y="2"/>
                  </a:lnTo>
                  <a:lnTo>
                    <a:pt x="21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7" name="Freeform 73"/>
            <p:cNvSpPr/>
            <p:nvPr/>
          </p:nvSpPr>
          <p:spPr bwMode="auto">
            <a:xfrm>
              <a:off x="4660900" y="4217988"/>
              <a:ext cx="76200" cy="80963"/>
            </a:xfrm>
            <a:custGeom>
              <a:avLst/>
              <a:gdLst/>
              <a:ahLst/>
              <a:cxnLst>
                <a:cxn ang="0">
                  <a:pos x="135" y="2"/>
                </a:cxn>
                <a:cxn ang="0">
                  <a:pos x="135" y="2"/>
                </a:cxn>
                <a:cxn ang="0">
                  <a:pos x="102" y="37"/>
                </a:cxn>
                <a:cxn ang="0">
                  <a:pos x="69" y="74"/>
                </a:cxn>
                <a:cxn ang="0">
                  <a:pos x="35" y="110"/>
                </a:cxn>
                <a:cxn ang="0">
                  <a:pos x="1" y="144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6" y="152"/>
                </a:cxn>
                <a:cxn ang="0">
                  <a:pos x="7" y="152"/>
                </a:cxn>
                <a:cxn ang="0">
                  <a:pos x="9" y="151"/>
                </a:cxn>
                <a:cxn ang="0">
                  <a:pos x="9" y="151"/>
                </a:cxn>
                <a:cxn ang="0">
                  <a:pos x="43" y="116"/>
                </a:cxn>
                <a:cxn ang="0">
                  <a:pos x="75" y="80"/>
                </a:cxn>
                <a:cxn ang="0">
                  <a:pos x="108" y="45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41" y="2"/>
                </a:cxn>
                <a:cxn ang="0">
                  <a:pos x="140" y="1"/>
                </a:cxn>
                <a:cxn ang="0">
                  <a:pos x="138" y="0"/>
                </a:cxn>
                <a:cxn ang="0">
                  <a:pos x="137" y="1"/>
                </a:cxn>
                <a:cxn ang="0">
                  <a:pos x="135" y="2"/>
                </a:cxn>
                <a:cxn ang="0">
                  <a:pos x="135" y="2"/>
                </a:cxn>
              </a:cxnLst>
              <a:rect l="0" t="0" r="r" b="b"/>
              <a:pathLst>
                <a:path w="143" h="152">
                  <a:moveTo>
                    <a:pt x="135" y="2"/>
                  </a:moveTo>
                  <a:lnTo>
                    <a:pt x="135" y="2"/>
                  </a:lnTo>
                  <a:lnTo>
                    <a:pt x="102" y="37"/>
                  </a:lnTo>
                  <a:lnTo>
                    <a:pt x="69" y="74"/>
                  </a:lnTo>
                  <a:lnTo>
                    <a:pt x="35" y="110"/>
                  </a:lnTo>
                  <a:lnTo>
                    <a:pt x="1" y="144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6" y="152"/>
                  </a:lnTo>
                  <a:lnTo>
                    <a:pt x="7" y="152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43" y="116"/>
                  </a:lnTo>
                  <a:lnTo>
                    <a:pt x="75" y="80"/>
                  </a:lnTo>
                  <a:lnTo>
                    <a:pt x="108" y="45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41" y="2"/>
                  </a:lnTo>
                  <a:lnTo>
                    <a:pt x="140" y="1"/>
                  </a:lnTo>
                  <a:lnTo>
                    <a:pt x="138" y="0"/>
                  </a:lnTo>
                  <a:lnTo>
                    <a:pt x="137" y="1"/>
                  </a:lnTo>
                  <a:lnTo>
                    <a:pt x="135" y="2"/>
                  </a:lnTo>
                  <a:lnTo>
                    <a:pt x="13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8" name="Freeform 74"/>
            <p:cNvSpPr/>
            <p:nvPr/>
          </p:nvSpPr>
          <p:spPr bwMode="auto">
            <a:xfrm>
              <a:off x="4706938" y="4221163"/>
              <a:ext cx="61913" cy="82550"/>
            </a:xfrm>
            <a:custGeom>
              <a:avLst/>
              <a:gdLst/>
              <a:ahLst/>
              <a:cxnLst>
                <a:cxn ang="0">
                  <a:pos x="109" y="6"/>
                </a:cxn>
                <a:cxn ang="0">
                  <a:pos x="109" y="6"/>
                </a:cxn>
                <a:cxn ang="0">
                  <a:pos x="108" y="10"/>
                </a:cxn>
                <a:cxn ang="0">
                  <a:pos x="106" y="13"/>
                </a:cxn>
                <a:cxn ang="0">
                  <a:pos x="102" y="20"/>
                </a:cxn>
                <a:cxn ang="0">
                  <a:pos x="97" y="26"/>
                </a:cxn>
                <a:cxn ang="0">
                  <a:pos x="92" y="32"/>
                </a:cxn>
                <a:cxn ang="0">
                  <a:pos x="92" y="32"/>
                </a:cxn>
                <a:cxn ang="0">
                  <a:pos x="66" y="70"/>
                </a:cxn>
                <a:cxn ang="0">
                  <a:pos x="66" y="70"/>
                </a:cxn>
                <a:cxn ang="0">
                  <a:pos x="51" y="90"/>
                </a:cxn>
                <a:cxn ang="0">
                  <a:pos x="35" y="110"/>
                </a:cxn>
                <a:cxn ang="0">
                  <a:pos x="19" y="130"/>
                </a:cxn>
                <a:cxn ang="0">
                  <a:pos x="1" y="149"/>
                </a:cxn>
                <a:cxn ang="0">
                  <a:pos x="1" y="149"/>
                </a:cxn>
                <a:cxn ang="0">
                  <a:pos x="0" y="150"/>
                </a:cxn>
                <a:cxn ang="0">
                  <a:pos x="0" y="152"/>
                </a:cxn>
                <a:cxn ang="0">
                  <a:pos x="0" y="154"/>
                </a:cxn>
                <a:cxn ang="0">
                  <a:pos x="1" y="155"/>
                </a:cxn>
                <a:cxn ang="0">
                  <a:pos x="3" y="156"/>
                </a:cxn>
                <a:cxn ang="0">
                  <a:pos x="4" y="157"/>
                </a:cxn>
                <a:cxn ang="0">
                  <a:pos x="6" y="156"/>
                </a:cxn>
                <a:cxn ang="0">
                  <a:pos x="8" y="155"/>
                </a:cxn>
                <a:cxn ang="0">
                  <a:pos x="8" y="155"/>
                </a:cxn>
                <a:cxn ang="0">
                  <a:pos x="26" y="136"/>
                </a:cxn>
                <a:cxn ang="0">
                  <a:pos x="42" y="116"/>
                </a:cxn>
                <a:cxn ang="0">
                  <a:pos x="59" y="95"/>
                </a:cxn>
                <a:cxn ang="0">
                  <a:pos x="74" y="74"/>
                </a:cxn>
                <a:cxn ang="0">
                  <a:pos x="74" y="74"/>
                </a:cxn>
                <a:cxn ang="0">
                  <a:pos x="90" y="50"/>
                </a:cxn>
                <a:cxn ang="0">
                  <a:pos x="98" y="39"/>
                </a:cxn>
                <a:cxn ang="0">
                  <a:pos x="108" y="27"/>
                </a:cxn>
                <a:cxn ang="0">
                  <a:pos x="108" y="27"/>
                </a:cxn>
                <a:cxn ang="0">
                  <a:pos x="112" y="22"/>
                </a:cxn>
                <a:cxn ang="0">
                  <a:pos x="115" y="17"/>
                </a:cxn>
                <a:cxn ang="0">
                  <a:pos x="117" y="12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4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1" y="1"/>
                </a:cxn>
                <a:cxn ang="0">
                  <a:pos x="110" y="4"/>
                </a:cxn>
                <a:cxn ang="0">
                  <a:pos x="109" y="6"/>
                </a:cxn>
                <a:cxn ang="0">
                  <a:pos x="109" y="6"/>
                </a:cxn>
              </a:cxnLst>
              <a:rect l="0" t="0" r="r" b="b"/>
              <a:pathLst>
                <a:path w="118" h="157">
                  <a:moveTo>
                    <a:pt x="109" y="6"/>
                  </a:moveTo>
                  <a:lnTo>
                    <a:pt x="109" y="6"/>
                  </a:lnTo>
                  <a:lnTo>
                    <a:pt x="108" y="10"/>
                  </a:lnTo>
                  <a:lnTo>
                    <a:pt x="106" y="13"/>
                  </a:lnTo>
                  <a:lnTo>
                    <a:pt x="102" y="20"/>
                  </a:lnTo>
                  <a:lnTo>
                    <a:pt x="97" y="26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66" y="70"/>
                  </a:lnTo>
                  <a:lnTo>
                    <a:pt x="66" y="70"/>
                  </a:lnTo>
                  <a:lnTo>
                    <a:pt x="51" y="90"/>
                  </a:lnTo>
                  <a:lnTo>
                    <a:pt x="35" y="110"/>
                  </a:lnTo>
                  <a:lnTo>
                    <a:pt x="19" y="130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50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1" y="155"/>
                  </a:lnTo>
                  <a:lnTo>
                    <a:pt x="3" y="156"/>
                  </a:lnTo>
                  <a:lnTo>
                    <a:pt x="4" y="157"/>
                  </a:lnTo>
                  <a:lnTo>
                    <a:pt x="6" y="156"/>
                  </a:lnTo>
                  <a:lnTo>
                    <a:pt x="8" y="155"/>
                  </a:lnTo>
                  <a:lnTo>
                    <a:pt x="8" y="155"/>
                  </a:lnTo>
                  <a:lnTo>
                    <a:pt x="26" y="136"/>
                  </a:lnTo>
                  <a:lnTo>
                    <a:pt x="42" y="116"/>
                  </a:lnTo>
                  <a:lnTo>
                    <a:pt x="59" y="95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90" y="50"/>
                  </a:lnTo>
                  <a:lnTo>
                    <a:pt x="98" y="39"/>
                  </a:lnTo>
                  <a:lnTo>
                    <a:pt x="108" y="27"/>
                  </a:lnTo>
                  <a:lnTo>
                    <a:pt x="108" y="27"/>
                  </a:lnTo>
                  <a:lnTo>
                    <a:pt x="112" y="22"/>
                  </a:lnTo>
                  <a:lnTo>
                    <a:pt x="115" y="17"/>
                  </a:lnTo>
                  <a:lnTo>
                    <a:pt x="117" y="12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1" y="1"/>
                  </a:lnTo>
                  <a:lnTo>
                    <a:pt x="110" y="4"/>
                  </a:lnTo>
                  <a:lnTo>
                    <a:pt x="109" y="6"/>
                  </a:lnTo>
                  <a:lnTo>
                    <a:pt x="109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59" name="Freeform 75"/>
            <p:cNvSpPr/>
            <p:nvPr/>
          </p:nvSpPr>
          <p:spPr bwMode="auto">
            <a:xfrm>
              <a:off x="4794250" y="4141788"/>
              <a:ext cx="47625" cy="44450"/>
            </a:xfrm>
            <a:custGeom>
              <a:avLst/>
              <a:gdLst/>
              <a:ahLst/>
              <a:cxnLst>
                <a:cxn ang="0">
                  <a:pos x="84" y="1"/>
                </a:cxn>
                <a:cxn ang="0">
                  <a:pos x="84" y="1"/>
                </a:cxn>
                <a:cxn ang="0">
                  <a:pos x="78" y="6"/>
                </a:cxn>
                <a:cxn ang="0">
                  <a:pos x="72" y="11"/>
                </a:cxn>
                <a:cxn ang="0">
                  <a:pos x="61" y="22"/>
                </a:cxn>
                <a:cxn ang="0">
                  <a:pos x="50" y="34"/>
                </a:cxn>
                <a:cxn ang="0">
                  <a:pos x="45" y="39"/>
                </a:cxn>
                <a:cxn ang="0">
                  <a:pos x="39" y="43"/>
                </a:cxn>
                <a:cxn ang="0">
                  <a:pos x="39" y="43"/>
                </a:cxn>
                <a:cxn ang="0">
                  <a:pos x="28" y="51"/>
                </a:cxn>
                <a:cxn ang="0">
                  <a:pos x="18" y="59"/>
                </a:cxn>
                <a:cxn ang="0">
                  <a:pos x="10" y="6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0" y="80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7" y="84"/>
                </a:cxn>
                <a:cxn ang="0">
                  <a:pos x="8" y="84"/>
                </a:cxn>
                <a:cxn ang="0">
                  <a:pos x="10" y="82"/>
                </a:cxn>
                <a:cxn ang="0">
                  <a:pos x="10" y="82"/>
                </a:cxn>
                <a:cxn ang="0">
                  <a:pos x="18" y="72"/>
                </a:cxn>
                <a:cxn ang="0">
                  <a:pos x="28" y="63"/>
                </a:cxn>
                <a:cxn ang="0">
                  <a:pos x="40" y="54"/>
                </a:cxn>
                <a:cxn ang="0">
                  <a:pos x="51" y="46"/>
                </a:cxn>
                <a:cxn ang="0">
                  <a:pos x="51" y="46"/>
                </a:cxn>
                <a:cxn ang="0">
                  <a:pos x="56" y="43"/>
                </a:cxn>
                <a:cxn ang="0">
                  <a:pos x="60" y="38"/>
                </a:cxn>
                <a:cxn ang="0">
                  <a:pos x="70" y="27"/>
                </a:cxn>
                <a:cxn ang="0">
                  <a:pos x="79" y="17"/>
                </a:cxn>
                <a:cxn ang="0">
                  <a:pos x="83" y="13"/>
                </a:cxn>
                <a:cxn ang="0">
                  <a:pos x="88" y="9"/>
                </a:cxn>
                <a:cxn ang="0">
                  <a:pos x="88" y="9"/>
                </a:cxn>
                <a:cxn ang="0">
                  <a:pos x="90" y="7"/>
                </a:cxn>
                <a:cxn ang="0">
                  <a:pos x="90" y="6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4" y="1"/>
                </a:cxn>
                <a:cxn ang="0">
                  <a:pos x="84" y="1"/>
                </a:cxn>
              </a:cxnLst>
              <a:rect l="0" t="0" r="r" b="b"/>
              <a:pathLst>
                <a:path w="90" h="84">
                  <a:moveTo>
                    <a:pt x="84" y="1"/>
                  </a:moveTo>
                  <a:lnTo>
                    <a:pt x="84" y="1"/>
                  </a:lnTo>
                  <a:lnTo>
                    <a:pt x="78" y="6"/>
                  </a:lnTo>
                  <a:lnTo>
                    <a:pt x="72" y="11"/>
                  </a:lnTo>
                  <a:lnTo>
                    <a:pt x="61" y="22"/>
                  </a:lnTo>
                  <a:lnTo>
                    <a:pt x="50" y="34"/>
                  </a:lnTo>
                  <a:lnTo>
                    <a:pt x="45" y="39"/>
                  </a:lnTo>
                  <a:lnTo>
                    <a:pt x="39" y="43"/>
                  </a:lnTo>
                  <a:lnTo>
                    <a:pt x="39" y="43"/>
                  </a:lnTo>
                  <a:lnTo>
                    <a:pt x="28" y="51"/>
                  </a:lnTo>
                  <a:lnTo>
                    <a:pt x="18" y="59"/>
                  </a:lnTo>
                  <a:lnTo>
                    <a:pt x="10" y="6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10" y="82"/>
                  </a:lnTo>
                  <a:lnTo>
                    <a:pt x="10" y="82"/>
                  </a:lnTo>
                  <a:lnTo>
                    <a:pt x="18" y="72"/>
                  </a:lnTo>
                  <a:lnTo>
                    <a:pt x="28" y="63"/>
                  </a:lnTo>
                  <a:lnTo>
                    <a:pt x="40" y="54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6" y="43"/>
                  </a:lnTo>
                  <a:lnTo>
                    <a:pt x="60" y="38"/>
                  </a:lnTo>
                  <a:lnTo>
                    <a:pt x="70" y="27"/>
                  </a:lnTo>
                  <a:lnTo>
                    <a:pt x="79" y="17"/>
                  </a:lnTo>
                  <a:lnTo>
                    <a:pt x="83" y="13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90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4" y="1"/>
                  </a:lnTo>
                  <a:lnTo>
                    <a:pt x="8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0" name="Freeform 76"/>
            <p:cNvSpPr/>
            <p:nvPr/>
          </p:nvSpPr>
          <p:spPr bwMode="auto">
            <a:xfrm>
              <a:off x="4759325" y="4141788"/>
              <a:ext cx="131763" cy="155575"/>
            </a:xfrm>
            <a:custGeom>
              <a:avLst/>
              <a:gdLst/>
              <a:ahLst/>
              <a:cxnLst>
                <a:cxn ang="0">
                  <a:pos x="244" y="1"/>
                </a:cxn>
                <a:cxn ang="0">
                  <a:pos x="244" y="1"/>
                </a:cxn>
                <a:cxn ang="0">
                  <a:pos x="209" y="34"/>
                </a:cxn>
                <a:cxn ang="0">
                  <a:pos x="174" y="65"/>
                </a:cxn>
                <a:cxn ang="0">
                  <a:pos x="139" y="96"/>
                </a:cxn>
                <a:cxn ang="0">
                  <a:pos x="121" y="112"/>
                </a:cxn>
                <a:cxn ang="0">
                  <a:pos x="105" y="129"/>
                </a:cxn>
                <a:cxn ang="0">
                  <a:pos x="105" y="129"/>
                </a:cxn>
                <a:cxn ang="0">
                  <a:pos x="89" y="146"/>
                </a:cxn>
                <a:cxn ang="0">
                  <a:pos x="74" y="165"/>
                </a:cxn>
                <a:cxn ang="0">
                  <a:pos x="60" y="183"/>
                </a:cxn>
                <a:cxn ang="0">
                  <a:pos x="47" y="203"/>
                </a:cxn>
                <a:cxn ang="0">
                  <a:pos x="34" y="224"/>
                </a:cxn>
                <a:cxn ang="0">
                  <a:pos x="22" y="244"/>
                </a:cxn>
                <a:cxn ang="0">
                  <a:pos x="12" y="265"/>
                </a:cxn>
                <a:cxn ang="0">
                  <a:pos x="1" y="287"/>
                </a:cxn>
                <a:cxn ang="0">
                  <a:pos x="1" y="287"/>
                </a:cxn>
                <a:cxn ang="0">
                  <a:pos x="0" y="289"/>
                </a:cxn>
                <a:cxn ang="0">
                  <a:pos x="1" y="291"/>
                </a:cxn>
                <a:cxn ang="0">
                  <a:pos x="3" y="293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9" y="293"/>
                </a:cxn>
                <a:cxn ang="0">
                  <a:pos x="10" y="291"/>
                </a:cxn>
                <a:cxn ang="0">
                  <a:pos x="10" y="291"/>
                </a:cxn>
                <a:cxn ang="0">
                  <a:pos x="19" y="270"/>
                </a:cxn>
                <a:cxn ang="0">
                  <a:pos x="30" y="250"/>
                </a:cxn>
                <a:cxn ang="0">
                  <a:pos x="42" y="229"/>
                </a:cxn>
                <a:cxn ang="0">
                  <a:pos x="54" y="209"/>
                </a:cxn>
                <a:cxn ang="0">
                  <a:pos x="67" y="190"/>
                </a:cxn>
                <a:cxn ang="0">
                  <a:pos x="81" y="171"/>
                </a:cxn>
                <a:cxn ang="0">
                  <a:pos x="96" y="152"/>
                </a:cxn>
                <a:cxn ang="0">
                  <a:pos x="112" y="136"/>
                </a:cxn>
                <a:cxn ang="0">
                  <a:pos x="112" y="136"/>
                </a:cxn>
                <a:cxn ang="0">
                  <a:pos x="128" y="118"/>
                </a:cxn>
                <a:cxn ang="0">
                  <a:pos x="145" y="103"/>
                </a:cxn>
                <a:cxn ang="0">
                  <a:pos x="180" y="71"/>
                </a:cxn>
                <a:cxn ang="0">
                  <a:pos x="216" y="40"/>
                </a:cxn>
                <a:cxn ang="0">
                  <a:pos x="233" y="24"/>
                </a:cxn>
                <a:cxn ang="0">
                  <a:pos x="250" y="8"/>
                </a:cxn>
                <a:cxn ang="0">
                  <a:pos x="250" y="8"/>
                </a:cxn>
                <a:cxn ang="0">
                  <a:pos x="251" y="6"/>
                </a:cxn>
                <a:cxn ang="0">
                  <a:pos x="251" y="5"/>
                </a:cxn>
                <a:cxn ang="0">
                  <a:pos x="251" y="3"/>
                </a:cxn>
                <a:cxn ang="0">
                  <a:pos x="250" y="2"/>
                </a:cxn>
                <a:cxn ang="0">
                  <a:pos x="249" y="1"/>
                </a:cxn>
                <a:cxn ang="0">
                  <a:pos x="247" y="0"/>
                </a:cxn>
                <a:cxn ang="0">
                  <a:pos x="245" y="0"/>
                </a:cxn>
                <a:cxn ang="0">
                  <a:pos x="244" y="1"/>
                </a:cxn>
                <a:cxn ang="0">
                  <a:pos x="244" y="1"/>
                </a:cxn>
              </a:cxnLst>
              <a:rect l="0" t="0" r="r" b="b"/>
              <a:pathLst>
                <a:path w="251" h="294">
                  <a:moveTo>
                    <a:pt x="244" y="1"/>
                  </a:moveTo>
                  <a:lnTo>
                    <a:pt x="244" y="1"/>
                  </a:lnTo>
                  <a:lnTo>
                    <a:pt x="209" y="34"/>
                  </a:lnTo>
                  <a:lnTo>
                    <a:pt x="174" y="65"/>
                  </a:lnTo>
                  <a:lnTo>
                    <a:pt x="139" y="96"/>
                  </a:lnTo>
                  <a:lnTo>
                    <a:pt x="121" y="112"/>
                  </a:lnTo>
                  <a:lnTo>
                    <a:pt x="105" y="129"/>
                  </a:lnTo>
                  <a:lnTo>
                    <a:pt x="105" y="129"/>
                  </a:lnTo>
                  <a:lnTo>
                    <a:pt x="89" y="146"/>
                  </a:lnTo>
                  <a:lnTo>
                    <a:pt x="74" y="165"/>
                  </a:lnTo>
                  <a:lnTo>
                    <a:pt x="60" y="183"/>
                  </a:lnTo>
                  <a:lnTo>
                    <a:pt x="47" y="203"/>
                  </a:lnTo>
                  <a:lnTo>
                    <a:pt x="34" y="224"/>
                  </a:lnTo>
                  <a:lnTo>
                    <a:pt x="22" y="244"/>
                  </a:lnTo>
                  <a:lnTo>
                    <a:pt x="12" y="265"/>
                  </a:lnTo>
                  <a:lnTo>
                    <a:pt x="1" y="287"/>
                  </a:lnTo>
                  <a:lnTo>
                    <a:pt x="1" y="287"/>
                  </a:lnTo>
                  <a:lnTo>
                    <a:pt x="0" y="289"/>
                  </a:lnTo>
                  <a:lnTo>
                    <a:pt x="1" y="291"/>
                  </a:lnTo>
                  <a:lnTo>
                    <a:pt x="3" y="293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9" y="293"/>
                  </a:lnTo>
                  <a:lnTo>
                    <a:pt x="10" y="291"/>
                  </a:lnTo>
                  <a:lnTo>
                    <a:pt x="10" y="291"/>
                  </a:lnTo>
                  <a:lnTo>
                    <a:pt x="19" y="270"/>
                  </a:lnTo>
                  <a:lnTo>
                    <a:pt x="30" y="250"/>
                  </a:lnTo>
                  <a:lnTo>
                    <a:pt x="42" y="229"/>
                  </a:lnTo>
                  <a:lnTo>
                    <a:pt x="54" y="209"/>
                  </a:lnTo>
                  <a:lnTo>
                    <a:pt x="67" y="190"/>
                  </a:lnTo>
                  <a:lnTo>
                    <a:pt x="81" y="171"/>
                  </a:lnTo>
                  <a:lnTo>
                    <a:pt x="96" y="152"/>
                  </a:lnTo>
                  <a:lnTo>
                    <a:pt x="112" y="136"/>
                  </a:lnTo>
                  <a:lnTo>
                    <a:pt x="112" y="136"/>
                  </a:lnTo>
                  <a:lnTo>
                    <a:pt x="128" y="118"/>
                  </a:lnTo>
                  <a:lnTo>
                    <a:pt x="145" y="103"/>
                  </a:lnTo>
                  <a:lnTo>
                    <a:pt x="180" y="71"/>
                  </a:lnTo>
                  <a:lnTo>
                    <a:pt x="216" y="40"/>
                  </a:lnTo>
                  <a:lnTo>
                    <a:pt x="233" y="24"/>
                  </a:lnTo>
                  <a:lnTo>
                    <a:pt x="250" y="8"/>
                  </a:lnTo>
                  <a:lnTo>
                    <a:pt x="250" y="8"/>
                  </a:lnTo>
                  <a:lnTo>
                    <a:pt x="251" y="6"/>
                  </a:lnTo>
                  <a:lnTo>
                    <a:pt x="251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1"/>
                  </a:lnTo>
                  <a:lnTo>
                    <a:pt x="247" y="0"/>
                  </a:lnTo>
                  <a:lnTo>
                    <a:pt x="245" y="0"/>
                  </a:lnTo>
                  <a:lnTo>
                    <a:pt x="244" y="1"/>
                  </a:lnTo>
                  <a:lnTo>
                    <a:pt x="2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1" name="Freeform 77"/>
            <p:cNvSpPr/>
            <p:nvPr/>
          </p:nvSpPr>
          <p:spPr bwMode="auto">
            <a:xfrm>
              <a:off x="4784725" y="4164013"/>
              <a:ext cx="119063" cy="1317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14" y="5"/>
                </a:cxn>
                <a:cxn ang="0">
                  <a:pos x="206" y="10"/>
                </a:cxn>
                <a:cxn ang="0">
                  <a:pos x="194" y="22"/>
                </a:cxn>
                <a:cxn ang="0">
                  <a:pos x="183" y="33"/>
                </a:cxn>
                <a:cxn ang="0">
                  <a:pos x="171" y="45"/>
                </a:cxn>
                <a:cxn ang="0">
                  <a:pos x="171" y="45"/>
                </a:cxn>
                <a:cxn ang="0">
                  <a:pos x="140" y="83"/>
                </a:cxn>
                <a:cxn ang="0">
                  <a:pos x="108" y="118"/>
                </a:cxn>
                <a:cxn ang="0">
                  <a:pos x="108" y="118"/>
                </a:cxn>
                <a:cxn ang="0">
                  <a:pos x="79" y="148"/>
                </a:cxn>
                <a:cxn ang="0">
                  <a:pos x="52" y="179"/>
                </a:cxn>
                <a:cxn ang="0">
                  <a:pos x="26" y="212"/>
                </a:cxn>
                <a:cxn ang="0">
                  <a:pos x="1" y="245"/>
                </a:cxn>
                <a:cxn ang="0">
                  <a:pos x="1" y="245"/>
                </a:cxn>
                <a:cxn ang="0">
                  <a:pos x="0" y="247"/>
                </a:cxn>
                <a:cxn ang="0">
                  <a:pos x="0" y="248"/>
                </a:cxn>
                <a:cxn ang="0">
                  <a:pos x="1" y="250"/>
                </a:cxn>
                <a:cxn ang="0">
                  <a:pos x="2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9" y="249"/>
                </a:cxn>
                <a:cxn ang="0">
                  <a:pos x="9" y="249"/>
                </a:cxn>
                <a:cxn ang="0">
                  <a:pos x="19" y="235"/>
                </a:cxn>
                <a:cxn ang="0">
                  <a:pos x="30" y="222"/>
                </a:cxn>
                <a:cxn ang="0">
                  <a:pos x="41" y="209"/>
                </a:cxn>
                <a:cxn ang="0">
                  <a:pos x="52" y="195"/>
                </a:cxn>
                <a:cxn ang="0">
                  <a:pos x="52" y="195"/>
                </a:cxn>
                <a:cxn ang="0">
                  <a:pos x="67" y="177"/>
                </a:cxn>
                <a:cxn ang="0">
                  <a:pos x="82" y="158"/>
                </a:cxn>
                <a:cxn ang="0">
                  <a:pos x="114" y="124"/>
                </a:cxn>
                <a:cxn ang="0">
                  <a:pos x="114" y="124"/>
                </a:cxn>
                <a:cxn ang="0">
                  <a:pos x="141" y="95"/>
                </a:cxn>
                <a:cxn ang="0">
                  <a:pos x="167" y="65"/>
                </a:cxn>
                <a:cxn ang="0">
                  <a:pos x="167" y="65"/>
                </a:cxn>
                <a:cxn ang="0">
                  <a:pos x="181" y="50"/>
                </a:cxn>
                <a:cxn ang="0">
                  <a:pos x="194" y="35"/>
                </a:cxn>
                <a:cxn ang="0">
                  <a:pos x="201" y="28"/>
                </a:cxn>
                <a:cxn ang="0">
                  <a:pos x="208" y="21"/>
                </a:cxn>
                <a:cxn ang="0">
                  <a:pos x="217" y="14"/>
                </a:cxn>
                <a:cxn ang="0">
                  <a:pos x="225" y="9"/>
                </a:cxn>
                <a:cxn ang="0">
                  <a:pos x="225" y="9"/>
                </a:cxn>
                <a:cxn ang="0">
                  <a:pos x="227" y="8"/>
                </a:cxn>
                <a:cxn ang="0">
                  <a:pos x="227" y="6"/>
                </a:cxn>
                <a:cxn ang="0">
                  <a:pos x="227" y="4"/>
                </a:cxn>
                <a:cxn ang="0">
                  <a:pos x="227" y="3"/>
                </a:cxn>
                <a:cxn ang="0">
                  <a:pos x="226" y="2"/>
                </a:cxn>
                <a:cxn ang="0">
                  <a:pos x="224" y="1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7" h="251">
                  <a:moveTo>
                    <a:pt x="220" y="1"/>
                  </a:moveTo>
                  <a:lnTo>
                    <a:pt x="220" y="1"/>
                  </a:lnTo>
                  <a:lnTo>
                    <a:pt x="214" y="5"/>
                  </a:lnTo>
                  <a:lnTo>
                    <a:pt x="206" y="10"/>
                  </a:lnTo>
                  <a:lnTo>
                    <a:pt x="194" y="22"/>
                  </a:lnTo>
                  <a:lnTo>
                    <a:pt x="183" y="33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40" y="83"/>
                  </a:lnTo>
                  <a:lnTo>
                    <a:pt x="108" y="118"/>
                  </a:lnTo>
                  <a:lnTo>
                    <a:pt x="108" y="118"/>
                  </a:lnTo>
                  <a:lnTo>
                    <a:pt x="79" y="148"/>
                  </a:lnTo>
                  <a:lnTo>
                    <a:pt x="52" y="179"/>
                  </a:lnTo>
                  <a:lnTo>
                    <a:pt x="26" y="212"/>
                  </a:lnTo>
                  <a:lnTo>
                    <a:pt x="1" y="245"/>
                  </a:lnTo>
                  <a:lnTo>
                    <a:pt x="1" y="245"/>
                  </a:lnTo>
                  <a:lnTo>
                    <a:pt x="0" y="247"/>
                  </a:lnTo>
                  <a:lnTo>
                    <a:pt x="0" y="248"/>
                  </a:lnTo>
                  <a:lnTo>
                    <a:pt x="1" y="250"/>
                  </a:lnTo>
                  <a:lnTo>
                    <a:pt x="2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9" y="249"/>
                  </a:lnTo>
                  <a:lnTo>
                    <a:pt x="9" y="249"/>
                  </a:lnTo>
                  <a:lnTo>
                    <a:pt x="19" y="235"/>
                  </a:lnTo>
                  <a:lnTo>
                    <a:pt x="30" y="222"/>
                  </a:lnTo>
                  <a:lnTo>
                    <a:pt x="41" y="209"/>
                  </a:lnTo>
                  <a:lnTo>
                    <a:pt x="52" y="195"/>
                  </a:lnTo>
                  <a:lnTo>
                    <a:pt x="52" y="195"/>
                  </a:lnTo>
                  <a:lnTo>
                    <a:pt x="67" y="177"/>
                  </a:lnTo>
                  <a:lnTo>
                    <a:pt x="82" y="158"/>
                  </a:lnTo>
                  <a:lnTo>
                    <a:pt x="114" y="124"/>
                  </a:lnTo>
                  <a:lnTo>
                    <a:pt x="114" y="124"/>
                  </a:lnTo>
                  <a:lnTo>
                    <a:pt x="141" y="95"/>
                  </a:lnTo>
                  <a:lnTo>
                    <a:pt x="167" y="65"/>
                  </a:lnTo>
                  <a:lnTo>
                    <a:pt x="167" y="65"/>
                  </a:lnTo>
                  <a:lnTo>
                    <a:pt x="181" y="50"/>
                  </a:lnTo>
                  <a:lnTo>
                    <a:pt x="194" y="35"/>
                  </a:lnTo>
                  <a:lnTo>
                    <a:pt x="201" y="28"/>
                  </a:lnTo>
                  <a:lnTo>
                    <a:pt x="208" y="21"/>
                  </a:lnTo>
                  <a:lnTo>
                    <a:pt x="217" y="14"/>
                  </a:lnTo>
                  <a:lnTo>
                    <a:pt x="225" y="9"/>
                  </a:lnTo>
                  <a:lnTo>
                    <a:pt x="225" y="9"/>
                  </a:lnTo>
                  <a:lnTo>
                    <a:pt x="227" y="8"/>
                  </a:lnTo>
                  <a:lnTo>
                    <a:pt x="227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26" y="2"/>
                  </a:lnTo>
                  <a:lnTo>
                    <a:pt x="224" y="1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2" name="Freeform 78"/>
            <p:cNvSpPr/>
            <p:nvPr/>
          </p:nvSpPr>
          <p:spPr bwMode="auto">
            <a:xfrm>
              <a:off x="4819650" y="4208463"/>
              <a:ext cx="90488" cy="95250"/>
            </a:xfrm>
            <a:custGeom>
              <a:avLst/>
              <a:gdLst/>
              <a:ahLst/>
              <a:cxnLst>
                <a:cxn ang="0">
                  <a:pos x="163" y="1"/>
                </a:cxn>
                <a:cxn ang="0">
                  <a:pos x="163" y="1"/>
                </a:cxn>
                <a:cxn ang="0">
                  <a:pos x="140" y="21"/>
                </a:cxn>
                <a:cxn ang="0">
                  <a:pos x="120" y="43"/>
                </a:cxn>
                <a:cxn ang="0">
                  <a:pos x="77" y="86"/>
                </a:cxn>
                <a:cxn ang="0">
                  <a:pos x="77" y="86"/>
                </a:cxn>
                <a:cxn ang="0">
                  <a:pos x="57" y="107"/>
                </a:cxn>
                <a:cxn ang="0">
                  <a:pos x="37" y="128"/>
                </a:cxn>
                <a:cxn ang="0">
                  <a:pos x="18" y="150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1" y="177"/>
                </a:cxn>
                <a:cxn ang="0">
                  <a:pos x="3" y="179"/>
                </a:cxn>
                <a:cxn ang="0">
                  <a:pos x="5" y="179"/>
                </a:cxn>
                <a:cxn ang="0">
                  <a:pos x="9" y="179"/>
                </a:cxn>
                <a:cxn ang="0">
                  <a:pos x="9" y="179"/>
                </a:cxn>
                <a:cxn ang="0">
                  <a:pos x="12" y="179"/>
                </a:cxn>
                <a:cxn ang="0">
                  <a:pos x="14" y="177"/>
                </a:cxn>
                <a:cxn ang="0">
                  <a:pos x="14" y="174"/>
                </a:cxn>
                <a:cxn ang="0">
                  <a:pos x="13" y="172"/>
                </a:cxn>
                <a:cxn ang="0">
                  <a:pos x="13" y="172"/>
                </a:cxn>
                <a:cxn ang="0">
                  <a:pos x="30" y="152"/>
                </a:cxn>
                <a:cxn ang="0">
                  <a:pos x="47" y="132"/>
                </a:cxn>
                <a:cxn ang="0">
                  <a:pos x="65" y="112"/>
                </a:cxn>
                <a:cxn ang="0">
                  <a:pos x="85" y="94"/>
                </a:cxn>
                <a:cxn ang="0">
                  <a:pos x="85" y="94"/>
                </a:cxn>
                <a:cxn ang="0">
                  <a:pos x="126" y="49"/>
                </a:cxn>
                <a:cxn ang="0">
                  <a:pos x="148" y="29"/>
                </a:cxn>
                <a:cxn ang="0">
                  <a:pos x="169" y="8"/>
                </a:cxn>
                <a:cxn ang="0">
                  <a:pos x="169" y="8"/>
                </a:cxn>
                <a:cxn ang="0">
                  <a:pos x="170" y="6"/>
                </a:cxn>
                <a:cxn ang="0">
                  <a:pos x="171" y="5"/>
                </a:cxn>
                <a:cxn ang="0">
                  <a:pos x="170" y="3"/>
                </a:cxn>
                <a:cxn ang="0">
                  <a:pos x="169" y="2"/>
                </a:cxn>
                <a:cxn ang="0">
                  <a:pos x="166" y="0"/>
                </a:cxn>
                <a:cxn ang="0">
                  <a:pos x="164" y="0"/>
                </a:cxn>
                <a:cxn ang="0">
                  <a:pos x="163" y="1"/>
                </a:cxn>
                <a:cxn ang="0">
                  <a:pos x="163" y="1"/>
                </a:cxn>
              </a:cxnLst>
              <a:rect l="0" t="0" r="r" b="b"/>
              <a:pathLst>
                <a:path w="171" h="179">
                  <a:moveTo>
                    <a:pt x="163" y="1"/>
                  </a:moveTo>
                  <a:lnTo>
                    <a:pt x="163" y="1"/>
                  </a:lnTo>
                  <a:lnTo>
                    <a:pt x="140" y="21"/>
                  </a:lnTo>
                  <a:lnTo>
                    <a:pt x="120" y="43"/>
                  </a:lnTo>
                  <a:lnTo>
                    <a:pt x="77" y="86"/>
                  </a:lnTo>
                  <a:lnTo>
                    <a:pt x="77" y="86"/>
                  </a:lnTo>
                  <a:lnTo>
                    <a:pt x="57" y="107"/>
                  </a:lnTo>
                  <a:lnTo>
                    <a:pt x="37" y="128"/>
                  </a:lnTo>
                  <a:lnTo>
                    <a:pt x="18" y="15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1" y="177"/>
                  </a:lnTo>
                  <a:lnTo>
                    <a:pt x="3" y="179"/>
                  </a:lnTo>
                  <a:lnTo>
                    <a:pt x="5" y="179"/>
                  </a:lnTo>
                  <a:lnTo>
                    <a:pt x="9" y="179"/>
                  </a:lnTo>
                  <a:lnTo>
                    <a:pt x="9" y="179"/>
                  </a:lnTo>
                  <a:lnTo>
                    <a:pt x="12" y="179"/>
                  </a:lnTo>
                  <a:lnTo>
                    <a:pt x="14" y="177"/>
                  </a:lnTo>
                  <a:lnTo>
                    <a:pt x="14" y="174"/>
                  </a:lnTo>
                  <a:lnTo>
                    <a:pt x="13" y="172"/>
                  </a:lnTo>
                  <a:lnTo>
                    <a:pt x="13" y="172"/>
                  </a:lnTo>
                  <a:lnTo>
                    <a:pt x="30" y="152"/>
                  </a:lnTo>
                  <a:lnTo>
                    <a:pt x="47" y="132"/>
                  </a:lnTo>
                  <a:lnTo>
                    <a:pt x="65" y="112"/>
                  </a:lnTo>
                  <a:lnTo>
                    <a:pt x="85" y="94"/>
                  </a:lnTo>
                  <a:lnTo>
                    <a:pt x="85" y="94"/>
                  </a:lnTo>
                  <a:lnTo>
                    <a:pt x="126" y="49"/>
                  </a:lnTo>
                  <a:lnTo>
                    <a:pt x="148" y="29"/>
                  </a:lnTo>
                  <a:lnTo>
                    <a:pt x="169" y="8"/>
                  </a:lnTo>
                  <a:lnTo>
                    <a:pt x="169" y="8"/>
                  </a:lnTo>
                  <a:lnTo>
                    <a:pt x="170" y="6"/>
                  </a:lnTo>
                  <a:lnTo>
                    <a:pt x="171" y="5"/>
                  </a:lnTo>
                  <a:lnTo>
                    <a:pt x="170" y="3"/>
                  </a:lnTo>
                  <a:lnTo>
                    <a:pt x="169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3" name="Freeform 79"/>
            <p:cNvSpPr/>
            <p:nvPr/>
          </p:nvSpPr>
          <p:spPr bwMode="auto">
            <a:xfrm>
              <a:off x="4856163" y="4246563"/>
              <a:ext cx="55563" cy="63500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90" y="6"/>
                </a:cxn>
                <a:cxn ang="0">
                  <a:pos x="83" y="11"/>
                </a:cxn>
                <a:cxn ang="0">
                  <a:pos x="69" y="25"/>
                </a:cxn>
                <a:cxn ang="0">
                  <a:pos x="57" y="38"/>
                </a:cxn>
                <a:cxn ang="0">
                  <a:pos x="46" y="53"/>
                </a:cxn>
                <a:cxn ang="0">
                  <a:pos x="46" y="53"/>
                </a:cxn>
                <a:cxn ang="0">
                  <a:pos x="33" y="67"/>
                </a:cxn>
                <a:cxn ang="0">
                  <a:pos x="20" y="81"/>
                </a:cxn>
                <a:cxn ang="0">
                  <a:pos x="14" y="88"/>
                </a:cxn>
                <a:cxn ang="0">
                  <a:pos x="8" y="95"/>
                </a:cxn>
                <a:cxn ang="0">
                  <a:pos x="4" y="103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8"/>
                </a:cxn>
                <a:cxn ang="0">
                  <a:pos x="4" y="118"/>
                </a:cxn>
                <a:cxn ang="0">
                  <a:pos x="5" y="119"/>
                </a:cxn>
                <a:cxn ang="0">
                  <a:pos x="7" y="118"/>
                </a:cxn>
                <a:cxn ang="0">
                  <a:pos x="8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3" y="106"/>
                </a:cxn>
                <a:cxn ang="0">
                  <a:pos x="17" y="99"/>
                </a:cxn>
                <a:cxn ang="0">
                  <a:pos x="22" y="92"/>
                </a:cxn>
                <a:cxn ang="0">
                  <a:pos x="28" y="85"/>
                </a:cxn>
                <a:cxn ang="0">
                  <a:pos x="40" y="72"/>
                </a:cxn>
                <a:cxn ang="0">
                  <a:pos x="52" y="60"/>
                </a:cxn>
                <a:cxn ang="0">
                  <a:pos x="52" y="60"/>
                </a:cxn>
                <a:cxn ang="0">
                  <a:pos x="76" y="32"/>
                </a:cxn>
                <a:cxn ang="0">
                  <a:pos x="88" y="20"/>
                </a:cxn>
                <a:cxn ang="0">
                  <a:pos x="94" y="14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19">
                  <a:moveTo>
                    <a:pt x="97" y="1"/>
                  </a:moveTo>
                  <a:lnTo>
                    <a:pt x="97" y="1"/>
                  </a:lnTo>
                  <a:lnTo>
                    <a:pt x="90" y="6"/>
                  </a:lnTo>
                  <a:lnTo>
                    <a:pt x="83" y="11"/>
                  </a:lnTo>
                  <a:lnTo>
                    <a:pt x="69" y="25"/>
                  </a:lnTo>
                  <a:lnTo>
                    <a:pt x="57" y="38"/>
                  </a:lnTo>
                  <a:lnTo>
                    <a:pt x="46" y="53"/>
                  </a:lnTo>
                  <a:lnTo>
                    <a:pt x="46" y="53"/>
                  </a:lnTo>
                  <a:lnTo>
                    <a:pt x="33" y="67"/>
                  </a:lnTo>
                  <a:lnTo>
                    <a:pt x="20" y="81"/>
                  </a:lnTo>
                  <a:lnTo>
                    <a:pt x="14" y="88"/>
                  </a:lnTo>
                  <a:lnTo>
                    <a:pt x="8" y="95"/>
                  </a:lnTo>
                  <a:lnTo>
                    <a:pt x="4" y="103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8"/>
                  </a:lnTo>
                  <a:lnTo>
                    <a:pt x="4" y="118"/>
                  </a:lnTo>
                  <a:lnTo>
                    <a:pt x="5" y="119"/>
                  </a:lnTo>
                  <a:lnTo>
                    <a:pt x="7" y="118"/>
                  </a:lnTo>
                  <a:lnTo>
                    <a:pt x="8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3" y="106"/>
                  </a:lnTo>
                  <a:lnTo>
                    <a:pt x="17" y="99"/>
                  </a:lnTo>
                  <a:lnTo>
                    <a:pt x="22" y="92"/>
                  </a:lnTo>
                  <a:lnTo>
                    <a:pt x="28" y="85"/>
                  </a:lnTo>
                  <a:lnTo>
                    <a:pt x="40" y="72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76" y="32"/>
                  </a:lnTo>
                  <a:lnTo>
                    <a:pt x="88" y="20"/>
                  </a:lnTo>
                  <a:lnTo>
                    <a:pt x="94" y="14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4" name="Freeform 80"/>
            <p:cNvSpPr/>
            <p:nvPr/>
          </p:nvSpPr>
          <p:spPr bwMode="auto">
            <a:xfrm>
              <a:off x="4233863" y="4678363"/>
              <a:ext cx="34925" cy="68263"/>
            </a:xfrm>
            <a:custGeom>
              <a:avLst/>
              <a:gdLst/>
              <a:ahLst/>
              <a:cxnLst>
                <a:cxn ang="0">
                  <a:pos x="66" y="2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9" y="2"/>
                </a:cxn>
                <a:cxn ang="0">
                  <a:pos x="57" y="3"/>
                </a:cxn>
                <a:cxn ang="0">
                  <a:pos x="56" y="5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9" y="11"/>
                </a:cxn>
                <a:cxn ang="0">
                  <a:pos x="57" y="17"/>
                </a:cxn>
                <a:cxn ang="0">
                  <a:pos x="55" y="23"/>
                </a:cxn>
                <a:cxn ang="0">
                  <a:pos x="52" y="28"/>
                </a:cxn>
                <a:cxn ang="0">
                  <a:pos x="44" y="38"/>
                </a:cxn>
                <a:cxn ang="0">
                  <a:pos x="39" y="46"/>
                </a:cxn>
                <a:cxn ang="0">
                  <a:pos x="39" y="46"/>
                </a:cxn>
                <a:cxn ang="0">
                  <a:pos x="1" y="123"/>
                </a:cxn>
                <a:cxn ang="0">
                  <a:pos x="1" y="123"/>
                </a:cxn>
                <a:cxn ang="0">
                  <a:pos x="0" y="124"/>
                </a:cxn>
                <a:cxn ang="0">
                  <a:pos x="1" y="126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29"/>
                </a:cxn>
                <a:cxn ang="0">
                  <a:pos x="6" y="129"/>
                </a:cxn>
                <a:cxn ang="0">
                  <a:pos x="8" y="129"/>
                </a:cxn>
                <a:cxn ang="0">
                  <a:pos x="9" y="127"/>
                </a:cxn>
                <a:cxn ang="0">
                  <a:pos x="9" y="127"/>
                </a:cxn>
                <a:cxn ang="0">
                  <a:pos x="30" y="84"/>
                </a:cxn>
                <a:cxn ang="0">
                  <a:pos x="41" y="63"/>
                </a:cxn>
                <a:cxn ang="0">
                  <a:pos x="53" y="42"/>
                </a:cxn>
                <a:cxn ang="0">
                  <a:pos x="53" y="42"/>
                </a:cxn>
                <a:cxn ang="0">
                  <a:pos x="59" y="34"/>
                </a:cxn>
                <a:cxn ang="0">
                  <a:pos x="65" y="24"/>
                </a:cxn>
                <a:cxn ang="0">
                  <a:pos x="66" y="18"/>
                </a:cxn>
                <a:cxn ang="0">
                  <a:pos x="67" y="12"/>
                </a:cxn>
                <a:cxn ang="0">
                  <a:pos x="67" y="7"/>
                </a:cxn>
                <a:cxn ang="0">
                  <a:pos x="66" y="2"/>
                </a:cxn>
                <a:cxn ang="0">
                  <a:pos x="66" y="2"/>
                </a:cxn>
              </a:cxnLst>
              <a:rect l="0" t="0" r="r" b="b"/>
              <a:pathLst>
                <a:path w="67" h="129">
                  <a:moveTo>
                    <a:pt x="66" y="2"/>
                  </a:move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9" y="2"/>
                  </a:lnTo>
                  <a:lnTo>
                    <a:pt x="57" y="3"/>
                  </a:lnTo>
                  <a:lnTo>
                    <a:pt x="56" y="5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9" y="11"/>
                  </a:lnTo>
                  <a:lnTo>
                    <a:pt x="57" y="17"/>
                  </a:lnTo>
                  <a:lnTo>
                    <a:pt x="55" y="23"/>
                  </a:lnTo>
                  <a:lnTo>
                    <a:pt x="52" y="28"/>
                  </a:lnTo>
                  <a:lnTo>
                    <a:pt x="44" y="38"/>
                  </a:lnTo>
                  <a:lnTo>
                    <a:pt x="39" y="46"/>
                  </a:lnTo>
                  <a:lnTo>
                    <a:pt x="39" y="46"/>
                  </a:lnTo>
                  <a:lnTo>
                    <a:pt x="1" y="123"/>
                  </a:lnTo>
                  <a:lnTo>
                    <a:pt x="1" y="123"/>
                  </a:lnTo>
                  <a:lnTo>
                    <a:pt x="0" y="124"/>
                  </a:lnTo>
                  <a:lnTo>
                    <a:pt x="1" y="126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29"/>
                  </a:lnTo>
                  <a:lnTo>
                    <a:pt x="6" y="129"/>
                  </a:lnTo>
                  <a:lnTo>
                    <a:pt x="8" y="129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30" y="84"/>
                  </a:lnTo>
                  <a:lnTo>
                    <a:pt x="41" y="63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9" y="34"/>
                  </a:lnTo>
                  <a:lnTo>
                    <a:pt x="65" y="24"/>
                  </a:lnTo>
                  <a:lnTo>
                    <a:pt x="66" y="18"/>
                  </a:lnTo>
                  <a:lnTo>
                    <a:pt x="67" y="12"/>
                  </a:lnTo>
                  <a:lnTo>
                    <a:pt x="67" y="7"/>
                  </a:lnTo>
                  <a:lnTo>
                    <a:pt x="66" y="2"/>
                  </a:lnTo>
                  <a:lnTo>
                    <a:pt x="6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5" name="Freeform 81"/>
            <p:cNvSpPr/>
            <p:nvPr/>
          </p:nvSpPr>
          <p:spPr bwMode="auto">
            <a:xfrm>
              <a:off x="4300538" y="4705350"/>
              <a:ext cx="28575" cy="619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6"/>
                </a:cxn>
                <a:cxn ang="0">
                  <a:pos x="34" y="30"/>
                </a:cxn>
                <a:cxn ang="0">
                  <a:pos x="22" y="54"/>
                </a:cxn>
                <a:cxn ang="0">
                  <a:pos x="22" y="54"/>
                </a:cxn>
                <a:cxn ang="0">
                  <a:pos x="18" y="69"/>
                </a:cxn>
                <a:cxn ang="0">
                  <a:pos x="13" y="82"/>
                </a:cxn>
                <a:cxn ang="0">
                  <a:pos x="8" y="97"/>
                </a:cxn>
                <a:cxn ang="0">
                  <a:pos x="5" y="103"/>
                </a:cxn>
                <a:cxn ang="0">
                  <a:pos x="1" y="108"/>
                </a:cxn>
                <a:cxn ang="0">
                  <a:pos x="1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5"/>
                </a:cxn>
                <a:cxn ang="0">
                  <a:pos x="3" y="116"/>
                </a:cxn>
                <a:cxn ang="0">
                  <a:pos x="4" y="116"/>
                </a:cxn>
                <a:cxn ang="0">
                  <a:pos x="6" y="116"/>
                </a:cxn>
                <a:cxn ang="0">
                  <a:pos x="7" y="115"/>
                </a:cxn>
                <a:cxn ang="0">
                  <a:pos x="7" y="115"/>
                </a:cxn>
                <a:cxn ang="0">
                  <a:pos x="11" y="110"/>
                </a:cxn>
                <a:cxn ang="0">
                  <a:pos x="14" y="104"/>
                </a:cxn>
                <a:cxn ang="0">
                  <a:pos x="19" y="93"/>
                </a:cxn>
                <a:cxn ang="0">
                  <a:pos x="23" y="81"/>
                </a:cxn>
                <a:cxn ang="0">
                  <a:pos x="28" y="69"/>
                </a:cxn>
                <a:cxn ang="0">
                  <a:pos x="28" y="69"/>
                </a:cxn>
                <a:cxn ang="0">
                  <a:pos x="41" y="38"/>
                </a:cxn>
                <a:cxn ang="0">
                  <a:pos x="47" y="21"/>
                </a:cxn>
                <a:cxn ang="0">
                  <a:pos x="52" y="6"/>
                </a:cxn>
                <a:cxn ang="0">
                  <a:pos x="52" y="6"/>
                </a:cxn>
                <a:cxn ang="0">
                  <a:pos x="53" y="4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16">
                  <a:moveTo>
                    <a:pt x="44" y="3"/>
                  </a:moveTo>
                  <a:lnTo>
                    <a:pt x="44" y="3"/>
                  </a:lnTo>
                  <a:lnTo>
                    <a:pt x="39" y="16"/>
                  </a:lnTo>
                  <a:lnTo>
                    <a:pt x="34" y="30"/>
                  </a:lnTo>
                  <a:lnTo>
                    <a:pt x="22" y="54"/>
                  </a:lnTo>
                  <a:lnTo>
                    <a:pt x="22" y="54"/>
                  </a:lnTo>
                  <a:lnTo>
                    <a:pt x="18" y="69"/>
                  </a:lnTo>
                  <a:lnTo>
                    <a:pt x="13" y="82"/>
                  </a:lnTo>
                  <a:lnTo>
                    <a:pt x="8" y="97"/>
                  </a:lnTo>
                  <a:lnTo>
                    <a:pt x="5" y="103"/>
                  </a:lnTo>
                  <a:lnTo>
                    <a:pt x="1" y="108"/>
                  </a:lnTo>
                  <a:lnTo>
                    <a:pt x="1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5"/>
                  </a:lnTo>
                  <a:lnTo>
                    <a:pt x="3" y="116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7" y="115"/>
                  </a:lnTo>
                  <a:lnTo>
                    <a:pt x="7" y="115"/>
                  </a:lnTo>
                  <a:lnTo>
                    <a:pt x="11" y="110"/>
                  </a:lnTo>
                  <a:lnTo>
                    <a:pt x="14" y="104"/>
                  </a:lnTo>
                  <a:lnTo>
                    <a:pt x="19" y="93"/>
                  </a:lnTo>
                  <a:lnTo>
                    <a:pt x="23" y="81"/>
                  </a:lnTo>
                  <a:lnTo>
                    <a:pt x="28" y="69"/>
                  </a:lnTo>
                  <a:lnTo>
                    <a:pt x="28" y="69"/>
                  </a:lnTo>
                  <a:lnTo>
                    <a:pt x="41" y="38"/>
                  </a:lnTo>
                  <a:lnTo>
                    <a:pt x="47" y="21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6" name="Freeform 82"/>
            <p:cNvSpPr/>
            <p:nvPr/>
          </p:nvSpPr>
          <p:spPr bwMode="auto">
            <a:xfrm>
              <a:off x="4357688" y="4722813"/>
              <a:ext cx="34925" cy="5080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0" y="18"/>
                </a:cxn>
                <a:cxn ang="0">
                  <a:pos x="24" y="37"/>
                </a:cxn>
                <a:cxn ang="0">
                  <a:pos x="24" y="37"/>
                </a:cxn>
                <a:cxn ang="0">
                  <a:pos x="20" y="43"/>
                </a:cxn>
                <a:cxn ang="0">
                  <a:pos x="16" y="49"/>
                </a:cxn>
                <a:cxn ang="0">
                  <a:pos x="10" y="63"/>
                </a:cxn>
                <a:cxn ang="0">
                  <a:pos x="5" y="76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4" y="81"/>
                </a:cxn>
                <a:cxn ang="0">
                  <a:pos x="18" y="69"/>
                </a:cxn>
                <a:cxn ang="0">
                  <a:pos x="23" y="55"/>
                </a:cxn>
                <a:cxn ang="0">
                  <a:pos x="27" y="49"/>
                </a:cxn>
                <a:cxn ang="0">
                  <a:pos x="31" y="44"/>
                </a:cxn>
                <a:cxn ang="0">
                  <a:pos x="31" y="44"/>
                </a:cxn>
                <a:cxn ang="0">
                  <a:pos x="39" y="34"/>
                </a:cxn>
                <a:cxn ang="0">
                  <a:pos x="48" y="25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97">
                  <a:moveTo>
                    <a:pt x="58" y="1"/>
                  </a:moveTo>
                  <a:lnTo>
                    <a:pt x="58" y="1"/>
                  </a:lnTo>
                  <a:lnTo>
                    <a:pt x="40" y="18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0" y="43"/>
                  </a:lnTo>
                  <a:lnTo>
                    <a:pt x="16" y="49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4" y="81"/>
                  </a:lnTo>
                  <a:lnTo>
                    <a:pt x="18" y="69"/>
                  </a:lnTo>
                  <a:lnTo>
                    <a:pt x="23" y="55"/>
                  </a:lnTo>
                  <a:lnTo>
                    <a:pt x="27" y="49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9" y="34"/>
                  </a:lnTo>
                  <a:lnTo>
                    <a:pt x="48" y="25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7" name="Freeform 83"/>
            <p:cNvSpPr/>
            <p:nvPr/>
          </p:nvSpPr>
          <p:spPr bwMode="auto">
            <a:xfrm>
              <a:off x="4418013" y="4729163"/>
              <a:ext cx="34925" cy="44450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1" y="19"/>
                </a:cxn>
                <a:cxn ang="0">
                  <a:pos x="26" y="37"/>
                </a:cxn>
                <a:cxn ang="0">
                  <a:pos x="12" y="5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6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20" y="62"/>
                </a:cxn>
                <a:cxn ang="0">
                  <a:pos x="34" y="43"/>
                </a:cxn>
                <a:cxn ang="0">
                  <a:pos x="48" y="25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85">
                  <a:moveTo>
                    <a:pt x="58" y="1"/>
                  </a:moveTo>
                  <a:lnTo>
                    <a:pt x="58" y="1"/>
                  </a:lnTo>
                  <a:lnTo>
                    <a:pt x="41" y="19"/>
                  </a:lnTo>
                  <a:lnTo>
                    <a:pt x="26" y="37"/>
                  </a:lnTo>
                  <a:lnTo>
                    <a:pt x="12" y="5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20" y="62"/>
                  </a:lnTo>
                  <a:lnTo>
                    <a:pt x="34" y="43"/>
                  </a:lnTo>
                  <a:lnTo>
                    <a:pt x="48" y="25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8" name="Freeform 84"/>
            <p:cNvSpPr/>
            <p:nvPr/>
          </p:nvSpPr>
          <p:spPr bwMode="auto">
            <a:xfrm>
              <a:off x="4471988" y="4729163"/>
              <a:ext cx="31750" cy="5873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27" y="53"/>
                </a:cxn>
                <a:cxn ang="0">
                  <a:pos x="14" y="79"/>
                </a:cxn>
                <a:cxn ang="0">
                  <a:pos x="0" y="103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4" y="111"/>
                </a:cxn>
                <a:cxn ang="0">
                  <a:pos x="5" y="111"/>
                </a:cxn>
                <a:cxn ang="0">
                  <a:pos x="7" y="110"/>
                </a:cxn>
                <a:cxn ang="0">
                  <a:pos x="8" y="108"/>
                </a:cxn>
                <a:cxn ang="0">
                  <a:pos x="8" y="108"/>
                </a:cxn>
                <a:cxn ang="0">
                  <a:pos x="22" y="84"/>
                </a:cxn>
                <a:cxn ang="0">
                  <a:pos x="35" y="58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2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11">
                  <a:moveTo>
                    <a:pt x="51" y="2"/>
                  </a:moveTo>
                  <a:lnTo>
                    <a:pt x="51" y="2"/>
                  </a:lnTo>
                  <a:lnTo>
                    <a:pt x="27" y="53"/>
                  </a:lnTo>
                  <a:lnTo>
                    <a:pt x="14" y="79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4" y="111"/>
                  </a:lnTo>
                  <a:lnTo>
                    <a:pt x="5" y="111"/>
                  </a:lnTo>
                  <a:lnTo>
                    <a:pt x="7" y="110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22" y="84"/>
                  </a:lnTo>
                  <a:lnTo>
                    <a:pt x="35" y="58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2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69" name="Freeform 85"/>
            <p:cNvSpPr/>
            <p:nvPr/>
          </p:nvSpPr>
          <p:spPr bwMode="auto">
            <a:xfrm>
              <a:off x="4565650" y="4732338"/>
              <a:ext cx="34925" cy="412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49" y="8"/>
                </a:cxn>
                <a:cxn ang="0">
                  <a:pos x="41" y="17"/>
                </a:cxn>
                <a:cxn ang="0">
                  <a:pos x="34" y="25"/>
                </a:cxn>
                <a:cxn ang="0">
                  <a:pos x="26" y="34"/>
                </a:cxn>
                <a:cxn ang="0">
                  <a:pos x="13" y="5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7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7"/>
                </a:cxn>
                <a:cxn ang="0">
                  <a:pos x="21" y="58"/>
                </a:cxn>
                <a:cxn ang="0">
                  <a:pos x="34" y="41"/>
                </a:cxn>
                <a:cxn ang="0">
                  <a:pos x="41" y="31"/>
                </a:cxn>
                <a:cxn ang="0">
                  <a:pos x="48" y="23"/>
                </a:cxn>
                <a:cxn ang="0">
                  <a:pos x="56" y="16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2" y="0"/>
                </a:cxn>
                <a:cxn ang="0">
                  <a:pos x="59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7" h="79">
                  <a:moveTo>
                    <a:pt x="58" y="1"/>
                  </a:moveTo>
                  <a:lnTo>
                    <a:pt x="58" y="1"/>
                  </a:lnTo>
                  <a:lnTo>
                    <a:pt x="49" y="8"/>
                  </a:lnTo>
                  <a:lnTo>
                    <a:pt x="41" y="17"/>
                  </a:lnTo>
                  <a:lnTo>
                    <a:pt x="34" y="25"/>
                  </a:lnTo>
                  <a:lnTo>
                    <a:pt x="26" y="34"/>
                  </a:lnTo>
                  <a:lnTo>
                    <a:pt x="13" y="5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7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21" y="58"/>
                  </a:lnTo>
                  <a:lnTo>
                    <a:pt x="34" y="41"/>
                  </a:lnTo>
                  <a:lnTo>
                    <a:pt x="41" y="31"/>
                  </a:lnTo>
                  <a:lnTo>
                    <a:pt x="48" y="23"/>
                  </a:lnTo>
                  <a:lnTo>
                    <a:pt x="56" y="16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2" y="0"/>
                  </a:lnTo>
                  <a:lnTo>
                    <a:pt x="59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0" name="Freeform 86"/>
            <p:cNvSpPr/>
            <p:nvPr/>
          </p:nvSpPr>
          <p:spPr bwMode="auto">
            <a:xfrm>
              <a:off x="4618038" y="4725988"/>
              <a:ext cx="31750" cy="476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23"/>
                </a:cxn>
                <a:cxn ang="0">
                  <a:pos x="26" y="43"/>
                </a:cxn>
                <a:cxn ang="0">
                  <a:pos x="12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4" y="78"/>
                </a:cxn>
                <a:cxn ang="0">
                  <a:pos x="20" y="68"/>
                </a:cxn>
                <a:cxn ang="0">
                  <a:pos x="20" y="68"/>
                </a:cxn>
                <a:cxn ang="0">
                  <a:pos x="24" y="63"/>
                </a:cxn>
                <a:cxn ang="0">
                  <a:pos x="28" y="59"/>
                </a:cxn>
                <a:cxn ang="0">
                  <a:pos x="32" y="55"/>
                </a:cxn>
                <a:cxn ang="0">
                  <a:pos x="35" y="49"/>
                </a:cxn>
                <a:cxn ang="0">
                  <a:pos x="35" y="49"/>
                </a:cxn>
                <a:cxn ang="0">
                  <a:pos x="40" y="38"/>
                </a:cxn>
                <a:cxn ang="0">
                  <a:pos x="46" y="28"/>
                </a:cxn>
                <a:cxn ang="0">
                  <a:pos x="52" y="17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91">
                  <a:moveTo>
                    <a:pt x="51" y="2"/>
                  </a:moveTo>
                  <a:lnTo>
                    <a:pt x="51" y="2"/>
                  </a:lnTo>
                  <a:lnTo>
                    <a:pt x="39" y="23"/>
                  </a:lnTo>
                  <a:lnTo>
                    <a:pt x="26" y="43"/>
                  </a:lnTo>
                  <a:lnTo>
                    <a:pt x="12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4" y="78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3"/>
                  </a:lnTo>
                  <a:lnTo>
                    <a:pt x="28" y="59"/>
                  </a:lnTo>
                  <a:lnTo>
                    <a:pt x="32" y="55"/>
                  </a:lnTo>
                  <a:lnTo>
                    <a:pt x="35" y="49"/>
                  </a:lnTo>
                  <a:lnTo>
                    <a:pt x="35" y="49"/>
                  </a:lnTo>
                  <a:lnTo>
                    <a:pt x="40" y="38"/>
                  </a:lnTo>
                  <a:lnTo>
                    <a:pt x="46" y="28"/>
                  </a:lnTo>
                  <a:lnTo>
                    <a:pt x="52" y="1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1" name="Freeform 87"/>
            <p:cNvSpPr/>
            <p:nvPr/>
          </p:nvSpPr>
          <p:spPr bwMode="auto">
            <a:xfrm>
              <a:off x="4681538" y="4725988"/>
              <a:ext cx="28575" cy="41275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3" y="18"/>
                </a:cxn>
                <a:cxn ang="0">
                  <a:pos x="19" y="35"/>
                </a:cxn>
                <a:cxn ang="0">
                  <a:pos x="13" y="44"/>
                </a:cxn>
                <a:cxn ang="0">
                  <a:pos x="8" y="54"/>
                </a:cxn>
                <a:cxn ang="0">
                  <a:pos x="4" y="63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3" y="65"/>
                </a:cxn>
                <a:cxn ang="0">
                  <a:pos x="17" y="57"/>
                </a:cxn>
                <a:cxn ang="0">
                  <a:pos x="22" y="47"/>
                </a:cxn>
                <a:cxn ang="0">
                  <a:pos x="29" y="39"/>
                </a:cxn>
                <a:cxn ang="0">
                  <a:pos x="41" y="23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3" y="2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8">
                  <a:moveTo>
                    <a:pt x="45" y="2"/>
                  </a:moveTo>
                  <a:lnTo>
                    <a:pt x="45" y="2"/>
                  </a:lnTo>
                  <a:lnTo>
                    <a:pt x="33" y="18"/>
                  </a:lnTo>
                  <a:lnTo>
                    <a:pt x="19" y="35"/>
                  </a:lnTo>
                  <a:lnTo>
                    <a:pt x="13" y="44"/>
                  </a:lnTo>
                  <a:lnTo>
                    <a:pt x="8" y="54"/>
                  </a:lnTo>
                  <a:lnTo>
                    <a:pt x="4" y="63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47"/>
                  </a:lnTo>
                  <a:lnTo>
                    <a:pt x="29" y="39"/>
                  </a:lnTo>
                  <a:lnTo>
                    <a:pt x="41" y="23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3" y="2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2" name="Freeform 88"/>
            <p:cNvSpPr/>
            <p:nvPr/>
          </p:nvSpPr>
          <p:spPr bwMode="auto">
            <a:xfrm>
              <a:off x="4756150" y="4722813"/>
              <a:ext cx="17463" cy="28575"/>
            </a:xfrm>
            <a:custGeom>
              <a:avLst/>
              <a:gdLst/>
              <a:ahLst/>
              <a:cxnLst>
                <a:cxn ang="0">
                  <a:pos x="27" y="2"/>
                </a:cxn>
                <a:cxn ang="0">
                  <a:pos x="27" y="2"/>
                </a:cxn>
                <a:cxn ang="0">
                  <a:pos x="19" y="12"/>
                </a:cxn>
                <a:cxn ang="0">
                  <a:pos x="11" y="23"/>
                </a:cxn>
                <a:cxn ang="0">
                  <a:pos x="1" y="47"/>
                </a:cxn>
                <a:cxn ang="0">
                  <a:pos x="1" y="47"/>
                </a:cxn>
                <a:cxn ang="0">
                  <a:pos x="0" y="49"/>
                </a:cxn>
                <a:cxn ang="0">
                  <a:pos x="0" y="50"/>
                </a:cxn>
                <a:cxn ang="0">
                  <a:pos x="1" y="52"/>
                </a:cxn>
                <a:cxn ang="0">
                  <a:pos x="3" y="53"/>
                </a:cxn>
                <a:cxn ang="0">
                  <a:pos x="4" y="54"/>
                </a:cxn>
                <a:cxn ang="0">
                  <a:pos x="6" y="54"/>
                </a:cxn>
                <a:cxn ang="0">
                  <a:pos x="7" y="53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20" y="29"/>
                </a:cxn>
                <a:cxn ang="0">
                  <a:pos x="26" y="18"/>
                </a:cxn>
                <a:cxn ang="0">
                  <a:pos x="33" y="8"/>
                </a:cxn>
                <a:cxn ang="0">
                  <a:pos x="33" y="8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4" y="3"/>
                </a:cxn>
                <a:cxn ang="0">
                  <a:pos x="33" y="2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7" y="2"/>
                </a:cxn>
              </a:cxnLst>
              <a:rect l="0" t="0" r="r" b="b"/>
              <a:pathLst>
                <a:path w="35" h="54">
                  <a:moveTo>
                    <a:pt x="27" y="2"/>
                  </a:moveTo>
                  <a:lnTo>
                    <a:pt x="27" y="2"/>
                  </a:lnTo>
                  <a:lnTo>
                    <a:pt x="19" y="12"/>
                  </a:lnTo>
                  <a:lnTo>
                    <a:pt x="11" y="23"/>
                  </a:lnTo>
                  <a:lnTo>
                    <a:pt x="1" y="47"/>
                  </a:lnTo>
                  <a:lnTo>
                    <a:pt x="1" y="47"/>
                  </a:lnTo>
                  <a:lnTo>
                    <a:pt x="0" y="49"/>
                  </a:lnTo>
                  <a:lnTo>
                    <a:pt x="0" y="50"/>
                  </a:lnTo>
                  <a:lnTo>
                    <a:pt x="1" y="52"/>
                  </a:lnTo>
                  <a:lnTo>
                    <a:pt x="3" y="53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3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20" y="29"/>
                  </a:lnTo>
                  <a:lnTo>
                    <a:pt x="26" y="18"/>
                  </a:lnTo>
                  <a:lnTo>
                    <a:pt x="33" y="8"/>
                  </a:lnTo>
                  <a:lnTo>
                    <a:pt x="33" y="8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4" y="3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3" name="Freeform 89"/>
            <p:cNvSpPr/>
            <p:nvPr/>
          </p:nvSpPr>
          <p:spPr bwMode="auto">
            <a:xfrm>
              <a:off x="4792663" y="4725988"/>
              <a:ext cx="28575" cy="38100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5" y="18"/>
                </a:cxn>
                <a:cxn ang="0">
                  <a:pos x="26" y="35"/>
                </a:cxn>
                <a:cxn ang="0">
                  <a:pos x="21" y="43"/>
                </a:cxn>
                <a:cxn ang="0">
                  <a:pos x="15" y="50"/>
                </a:cxn>
                <a:cxn ang="0">
                  <a:pos x="9" y="58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1"/>
                </a:cxn>
                <a:cxn ang="0">
                  <a:pos x="6" y="71"/>
                </a:cxn>
                <a:cxn ang="0">
                  <a:pos x="15" y="65"/>
                </a:cxn>
                <a:cxn ang="0">
                  <a:pos x="21" y="58"/>
                </a:cxn>
                <a:cxn ang="0">
                  <a:pos x="27" y="49"/>
                </a:cxn>
                <a:cxn ang="0">
                  <a:pos x="32" y="41"/>
                </a:cxn>
                <a:cxn ang="0">
                  <a:pos x="43" y="24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1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3" h="72">
                  <a:moveTo>
                    <a:pt x="45" y="2"/>
                  </a:moveTo>
                  <a:lnTo>
                    <a:pt x="45" y="2"/>
                  </a:lnTo>
                  <a:lnTo>
                    <a:pt x="35" y="18"/>
                  </a:lnTo>
                  <a:lnTo>
                    <a:pt x="26" y="35"/>
                  </a:lnTo>
                  <a:lnTo>
                    <a:pt x="21" y="43"/>
                  </a:lnTo>
                  <a:lnTo>
                    <a:pt x="15" y="50"/>
                  </a:lnTo>
                  <a:lnTo>
                    <a:pt x="9" y="58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1"/>
                  </a:lnTo>
                  <a:lnTo>
                    <a:pt x="6" y="71"/>
                  </a:lnTo>
                  <a:lnTo>
                    <a:pt x="15" y="65"/>
                  </a:lnTo>
                  <a:lnTo>
                    <a:pt x="21" y="58"/>
                  </a:lnTo>
                  <a:lnTo>
                    <a:pt x="27" y="49"/>
                  </a:lnTo>
                  <a:lnTo>
                    <a:pt x="32" y="41"/>
                  </a:lnTo>
                  <a:lnTo>
                    <a:pt x="43" y="24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4" name="Freeform 90"/>
            <p:cNvSpPr/>
            <p:nvPr/>
          </p:nvSpPr>
          <p:spPr bwMode="auto">
            <a:xfrm>
              <a:off x="4672013" y="4360863"/>
              <a:ext cx="71438" cy="88900"/>
            </a:xfrm>
            <a:custGeom>
              <a:avLst/>
              <a:gdLst/>
              <a:ahLst/>
              <a:cxnLst>
                <a:cxn ang="0">
                  <a:pos x="129" y="0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8" y="1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1" y="3"/>
                </a:cxn>
                <a:cxn ang="0">
                  <a:pos x="121" y="3"/>
                </a:cxn>
                <a:cxn ang="0">
                  <a:pos x="108" y="8"/>
                </a:cxn>
                <a:cxn ang="0">
                  <a:pos x="103" y="11"/>
                </a:cxn>
                <a:cxn ang="0">
                  <a:pos x="99" y="15"/>
                </a:cxn>
                <a:cxn ang="0">
                  <a:pos x="99" y="15"/>
                </a:cxn>
                <a:cxn ang="0">
                  <a:pos x="86" y="33"/>
                </a:cxn>
                <a:cxn ang="0">
                  <a:pos x="81" y="42"/>
                </a:cxn>
                <a:cxn ang="0">
                  <a:pos x="75" y="52"/>
                </a:cxn>
                <a:cxn ang="0">
                  <a:pos x="75" y="52"/>
                </a:cxn>
                <a:cxn ang="0">
                  <a:pos x="68" y="66"/>
                </a:cxn>
                <a:cxn ang="0">
                  <a:pos x="60" y="80"/>
                </a:cxn>
                <a:cxn ang="0">
                  <a:pos x="51" y="94"/>
                </a:cxn>
                <a:cxn ang="0">
                  <a:pos x="41" y="107"/>
                </a:cxn>
                <a:cxn ang="0">
                  <a:pos x="22" y="133"/>
                </a:cxn>
                <a:cxn ang="0">
                  <a:pos x="1" y="159"/>
                </a:cxn>
                <a:cxn ang="0">
                  <a:pos x="1" y="159"/>
                </a:cxn>
                <a:cxn ang="0">
                  <a:pos x="0" y="161"/>
                </a:cxn>
                <a:cxn ang="0">
                  <a:pos x="0" y="163"/>
                </a:cxn>
                <a:cxn ang="0">
                  <a:pos x="2" y="166"/>
                </a:cxn>
                <a:cxn ang="0">
                  <a:pos x="3" y="167"/>
                </a:cxn>
                <a:cxn ang="0">
                  <a:pos x="5" y="167"/>
                </a:cxn>
                <a:cxn ang="0">
                  <a:pos x="6" y="167"/>
                </a:cxn>
                <a:cxn ang="0">
                  <a:pos x="8" y="165"/>
                </a:cxn>
                <a:cxn ang="0">
                  <a:pos x="8" y="165"/>
                </a:cxn>
                <a:cxn ang="0">
                  <a:pos x="42" y="122"/>
                </a:cxn>
                <a:cxn ang="0">
                  <a:pos x="59" y="100"/>
                </a:cxn>
                <a:cxn ang="0">
                  <a:pos x="73" y="77"/>
                </a:cxn>
                <a:cxn ang="0">
                  <a:pos x="73" y="77"/>
                </a:cxn>
                <a:cxn ang="0">
                  <a:pos x="79" y="68"/>
                </a:cxn>
                <a:cxn ang="0">
                  <a:pos x="83" y="59"/>
                </a:cxn>
                <a:cxn ang="0">
                  <a:pos x="87" y="49"/>
                </a:cxn>
                <a:cxn ang="0">
                  <a:pos x="92" y="40"/>
                </a:cxn>
                <a:cxn ang="0">
                  <a:pos x="92" y="40"/>
                </a:cxn>
                <a:cxn ang="0">
                  <a:pos x="96" y="34"/>
                </a:cxn>
                <a:cxn ang="0">
                  <a:pos x="100" y="30"/>
                </a:cxn>
                <a:cxn ang="0">
                  <a:pos x="104" y="25"/>
                </a:cxn>
                <a:cxn ang="0">
                  <a:pos x="110" y="21"/>
                </a:cxn>
                <a:cxn ang="0">
                  <a:pos x="121" y="14"/>
                </a:cxn>
                <a:cxn ang="0">
                  <a:pos x="133" y="8"/>
                </a:cxn>
                <a:cxn ang="0">
                  <a:pos x="133" y="8"/>
                </a:cxn>
                <a:cxn ang="0">
                  <a:pos x="135" y="7"/>
                </a:cxn>
                <a:cxn ang="0">
                  <a:pos x="136" y="6"/>
                </a:cxn>
                <a:cxn ang="0">
                  <a:pos x="136" y="4"/>
                </a:cxn>
                <a:cxn ang="0">
                  <a:pos x="135" y="2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0"/>
                </a:cxn>
                <a:cxn ang="0">
                  <a:pos x="129" y="0"/>
                </a:cxn>
              </a:cxnLst>
              <a:rect l="0" t="0" r="r" b="b"/>
              <a:pathLst>
                <a:path w="136" h="167">
                  <a:moveTo>
                    <a:pt x="129" y="0"/>
                  </a:moveTo>
                  <a:lnTo>
                    <a:pt x="129" y="0"/>
                  </a:lnTo>
                  <a:lnTo>
                    <a:pt x="128" y="1"/>
                  </a:lnTo>
                  <a:lnTo>
                    <a:pt x="128" y="1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1" y="3"/>
                  </a:lnTo>
                  <a:lnTo>
                    <a:pt x="121" y="3"/>
                  </a:lnTo>
                  <a:lnTo>
                    <a:pt x="108" y="8"/>
                  </a:lnTo>
                  <a:lnTo>
                    <a:pt x="103" y="11"/>
                  </a:lnTo>
                  <a:lnTo>
                    <a:pt x="99" y="15"/>
                  </a:lnTo>
                  <a:lnTo>
                    <a:pt x="99" y="15"/>
                  </a:lnTo>
                  <a:lnTo>
                    <a:pt x="86" y="33"/>
                  </a:lnTo>
                  <a:lnTo>
                    <a:pt x="81" y="42"/>
                  </a:lnTo>
                  <a:lnTo>
                    <a:pt x="75" y="52"/>
                  </a:lnTo>
                  <a:lnTo>
                    <a:pt x="75" y="52"/>
                  </a:lnTo>
                  <a:lnTo>
                    <a:pt x="68" y="66"/>
                  </a:lnTo>
                  <a:lnTo>
                    <a:pt x="60" y="80"/>
                  </a:lnTo>
                  <a:lnTo>
                    <a:pt x="51" y="94"/>
                  </a:lnTo>
                  <a:lnTo>
                    <a:pt x="41" y="107"/>
                  </a:lnTo>
                  <a:lnTo>
                    <a:pt x="22" y="133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0" y="161"/>
                  </a:lnTo>
                  <a:lnTo>
                    <a:pt x="0" y="163"/>
                  </a:lnTo>
                  <a:lnTo>
                    <a:pt x="2" y="166"/>
                  </a:lnTo>
                  <a:lnTo>
                    <a:pt x="3" y="167"/>
                  </a:lnTo>
                  <a:lnTo>
                    <a:pt x="5" y="167"/>
                  </a:lnTo>
                  <a:lnTo>
                    <a:pt x="6" y="167"/>
                  </a:lnTo>
                  <a:lnTo>
                    <a:pt x="8" y="165"/>
                  </a:lnTo>
                  <a:lnTo>
                    <a:pt x="8" y="165"/>
                  </a:lnTo>
                  <a:lnTo>
                    <a:pt x="42" y="122"/>
                  </a:lnTo>
                  <a:lnTo>
                    <a:pt x="59" y="100"/>
                  </a:lnTo>
                  <a:lnTo>
                    <a:pt x="73" y="77"/>
                  </a:lnTo>
                  <a:lnTo>
                    <a:pt x="73" y="77"/>
                  </a:lnTo>
                  <a:lnTo>
                    <a:pt x="79" y="68"/>
                  </a:lnTo>
                  <a:lnTo>
                    <a:pt x="83" y="59"/>
                  </a:lnTo>
                  <a:lnTo>
                    <a:pt x="87" y="49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34"/>
                  </a:lnTo>
                  <a:lnTo>
                    <a:pt x="100" y="30"/>
                  </a:lnTo>
                  <a:lnTo>
                    <a:pt x="104" y="25"/>
                  </a:lnTo>
                  <a:lnTo>
                    <a:pt x="110" y="21"/>
                  </a:lnTo>
                  <a:lnTo>
                    <a:pt x="121" y="14"/>
                  </a:lnTo>
                  <a:lnTo>
                    <a:pt x="133" y="8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6"/>
                  </a:lnTo>
                  <a:lnTo>
                    <a:pt x="136" y="4"/>
                  </a:lnTo>
                  <a:lnTo>
                    <a:pt x="135" y="2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0"/>
                  </a:lnTo>
                  <a:lnTo>
                    <a:pt x="12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5" name="Freeform 91"/>
            <p:cNvSpPr/>
            <p:nvPr/>
          </p:nvSpPr>
          <p:spPr bwMode="auto">
            <a:xfrm>
              <a:off x="4735513" y="4387850"/>
              <a:ext cx="38100" cy="61913"/>
            </a:xfrm>
            <a:custGeom>
              <a:avLst/>
              <a:gdLst/>
              <a:ahLst/>
              <a:cxnLst>
                <a:cxn ang="0">
                  <a:pos x="65" y="3"/>
                </a:cxn>
                <a:cxn ang="0">
                  <a:pos x="65" y="3"/>
                </a:cxn>
                <a:cxn ang="0">
                  <a:pos x="55" y="15"/>
                </a:cxn>
                <a:cxn ang="0">
                  <a:pos x="46" y="27"/>
                </a:cxn>
                <a:cxn ang="0">
                  <a:pos x="38" y="41"/>
                </a:cxn>
                <a:cxn ang="0">
                  <a:pos x="31" y="55"/>
                </a:cxn>
                <a:cxn ang="0">
                  <a:pos x="16" y="84"/>
                </a:cxn>
                <a:cxn ang="0">
                  <a:pos x="9" y="98"/>
                </a:cxn>
                <a:cxn ang="0">
                  <a:pos x="1" y="111"/>
                </a:cxn>
                <a:cxn ang="0">
                  <a:pos x="1" y="111"/>
                </a:cxn>
                <a:cxn ang="0">
                  <a:pos x="0" y="113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4" y="117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5"/>
                </a:cxn>
                <a:cxn ang="0">
                  <a:pos x="17" y="103"/>
                </a:cxn>
                <a:cxn ang="0">
                  <a:pos x="25" y="89"/>
                </a:cxn>
                <a:cxn ang="0">
                  <a:pos x="38" y="61"/>
                </a:cxn>
                <a:cxn ang="0">
                  <a:pos x="45" y="47"/>
                </a:cxn>
                <a:cxn ang="0">
                  <a:pos x="54" y="33"/>
                </a:cxn>
                <a:cxn ang="0">
                  <a:pos x="62" y="21"/>
                </a:cxn>
                <a:cxn ang="0">
                  <a:pos x="71" y="9"/>
                </a:cxn>
                <a:cxn ang="0">
                  <a:pos x="71" y="9"/>
                </a:cxn>
                <a:cxn ang="0">
                  <a:pos x="72" y="8"/>
                </a:cxn>
                <a:cxn ang="0">
                  <a:pos x="72" y="6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5" y="3"/>
                </a:cxn>
                <a:cxn ang="0">
                  <a:pos x="65" y="3"/>
                </a:cxn>
              </a:cxnLst>
              <a:rect l="0" t="0" r="r" b="b"/>
              <a:pathLst>
                <a:path w="72" h="118">
                  <a:moveTo>
                    <a:pt x="65" y="3"/>
                  </a:moveTo>
                  <a:lnTo>
                    <a:pt x="65" y="3"/>
                  </a:lnTo>
                  <a:lnTo>
                    <a:pt x="55" y="15"/>
                  </a:lnTo>
                  <a:lnTo>
                    <a:pt x="46" y="27"/>
                  </a:lnTo>
                  <a:lnTo>
                    <a:pt x="38" y="41"/>
                  </a:lnTo>
                  <a:lnTo>
                    <a:pt x="31" y="55"/>
                  </a:lnTo>
                  <a:lnTo>
                    <a:pt x="16" y="84"/>
                  </a:lnTo>
                  <a:lnTo>
                    <a:pt x="9" y="98"/>
                  </a:lnTo>
                  <a:lnTo>
                    <a:pt x="1" y="111"/>
                  </a:lnTo>
                  <a:lnTo>
                    <a:pt x="1" y="111"/>
                  </a:lnTo>
                  <a:lnTo>
                    <a:pt x="0" y="113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4" y="117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5"/>
                  </a:lnTo>
                  <a:lnTo>
                    <a:pt x="17" y="103"/>
                  </a:lnTo>
                  <a:lnTo>
                    <a:pt x="25" y="89"/>
                  </a:lnTo>
                  <a:lnTo>
                    <a:pt x="38" y="61"/>
                  </a:lnTo>
                  <a:lnTo>
                    <a:pt x="45" y="47"/>
                  </a:lnTo>
                  <a:lnTo>
                    <a:pt x="54" y="33"/>
                  </a:lnTo>
                  <a:lnTo>
                    <a:pt x="62" y="21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6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5" y="3"/>
                  </a:lnTo>
                  <a:lnTo>
                    <a:pt x="6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6" name="Freeform 92"/>
            <p:cNvSpPr/>
            <p:nvPr/>
          </p:nvSpPr>
          <p:spPr bwMode="auto">
            <a:xfrm>
              <a:off x="4805363" y="4421188"/>
              <a:ext cx="25400" cy="31750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21" y="28"/>
                </a:cxn>
                <a:cxn ang="0">
                  <a:pos x="11" y="41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9" y="47"/>
                </a:cxn>
                <a:cxn ang="0">
                  <a:pos x="28" y="34"/>
                </a:cxn>
                <a:cxn ang="0">
                  <a:pos x="47" y="8"/>
                </a:cxn>
                <a:cxn ang="0">
                  <a:pos x="47" y="8"/>
                </a:cxn>
                <a:cxn ang="0">
                  <a:pos x="48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2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8" h="60">
                  <a:moveTo>
                    <a:pt x="38" y="3"/>
                  </a:moveTo>
                  <a:lnTo>
                    <a:pt x="38" y="3"/>
                  </a:lnTo>
                  <a:lnTo>
                    <a:pt x="21" y="28"/>
                  </a:lnTo>
                  <a:lnTo>
                    <a:pt x="11" y="41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9" y="47"/>
                  </a:lnTo>
                  <a:lnTo>
                    <a:pt x="28" y="34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8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2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7" name="Freeform 93"/>
            <p:cNvSpPr/>
            <p:nvPr/>
          </p:nvSpPr>
          <p:spPr bwMode="auto">
            <a:xfrm>
              <a:off x="4273550" y="4518025"/>
              <a:ext cx="31750" cy="52388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49" y="13"/>
                </a:cxn>
                <a:cxn ang="0">
                  <a:pos x="47" y="19"/>
                </a:cxn>
                <a:cxn ang="0">
                  <a:pos x="43" y="25"/>
                </a:cxn>
                <a:cxn ang="0">
                  <a:pos x="39" y="31"/>
                </a:cxn>
                <a:cxn ang="0">
                  <a:pos x="30" y="43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7" y="56"/>
                </a:cxn>
                <a:cxn ang="0">
                  <a:pos x="15" y="61"/>
                </a:cxn>
                <a:cxn ang="0">
                  <a:pos x="10" y="71"/>
                </a:cxn>
                <a:cxn ang="0">
                  <a:pos x="6" y="81"/>
                </a:cxn>
                <a:cxn ang="0">
                  <a:pos x="4" y="8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7"/>
                </a:cxn>
                <a:cxn ang="0">
                  <a:pos x="3" y="98"/>
                </a:cxn>
                <a:cxn ang="0">
                  <a:pos x="4" y="98"/>
                </a:cxn>
                <a:cxn ang="0">
                  <a:pos x="6" y="98"/>
                </a:cxn>
                <a:cxn ang="0">
                  <a:pos x="7" y="97"/>
                </a:cxn>
                <a:cxn ang="0">
                  <a:pos x="7" y="97"/>
                </a:cxn>
                <a:cxn ang="0">
                  <a:pos x="12" y="91"/>
                </a:cxn>
                <a:cxn ang="0">
                  <a:pos x="16" y="85"/>
                </a:cxn>
                <a:cxn ang="0">
                  <a:pos x="22" y="73"/>
                </a:cxn>
                <a:cxn ang="0">
                  <a:pos x="28" y="60"/>
                </a:cxn>
                <a:cxn ang="0">
                  <a:pos x="32" y="54"/>
                </a:cxn>
                <a:cxn ang="0">
                  <a:pos x="37" y="49"/>
                </a:cxn>
                <a:cxn ang="0">
                  <a:pos x="37" y="49"/>
                </a:cxn>
                <a:cxn ang="0">
                  <a:pos x="46" y="40"/>
                </a:cxn>
                <a:cxn ang="0">
                  <a:pos x="52" y="29"/>
                </a:cxn>
                <a:cxn ang="0">
                  <a:pos x="55" y="23"/>
                </a:cxn>
                <a:cxn ang="0">
                  <a:pos x="57" y="18"/>
                </a:cxn>
                <a:cxn ang="0">
                  <a:pos x="59" y="12"/>
                </a:cxn>
                <a:cxn ang="0">
                  <a:pos x="60" y="5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7" y="1"/>
                </a:cxn>
                <a:cxn ang="0">
                  <a:pos x="56" y="0"/>
                </a:cxn>
                <a:cxn ang="0">
                  <a:pos x="52" y="2"/>
                </a:cxn>
                <a:cxn ang="0">
                  <a:pos x="51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0" h="98">
                  <a:moveTo>
                    <a:pt x="51" y="5"/>
                  </a:moveTo>
                  <a:lnTo>
                    <a:pt x="51" y="5"/>
                  </a:lnTo>
                  <a:lnTo>
                    <a:pt x="49" y="13"/>
                  </a:lnTo>
                  <a:lnTo>
                    <a:pt x="47" y="19"/>
                  </a:lnTo>
                  <a:lnTo>
                    <a:pt x="43" y="25"/>
                  </a:lnTo>
                  <a:lnTo>
                    <a:pt x="39" y="31"/>
                  </a:lnTo>
                  <a:lnTo>
                    <a:pt x="30" y="43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7" y="56"/>
                  </a:lnTo>
                  <a:lnTo>
                    <a:pt x="15" y="61"/>
                  </a:lnTo>
                  <a:lnTo>
                    <a:pt x="10" y="71"/>
                  </a:lnTo>
                  <a:lnTo>
                    <a:pt x="6" y="81"/>
                  </a:lnTo>
                  <a:lnTo>
                    <a:pt x="4" y="8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2" y="91"/>
                  </a:lnTo>
                  <a:lnTo>
                    <a:pt x="16" y="85"/>
                  </a:lnTo>
                  <a:lnTo>
                    <a:pt x="22" y="73"/>
                  </a:lnTo>
                  <a:lnTo>
                    <a:pt x="28" y="60"/>
                  </a:lnTo>
                  <a:lnTo>
                    <a:pt x="32" y="54"/>
                  </a:lnTo>
                  <a:lnTo>
                    <a:pt x="37" y="49"/>
                  </a:lnTo>
                  <a:lnTo>
                    <a:pt x="37" y="49"/>
                  </a:lnTo>
                  <a:lnTo>
                    <a:pt x="46" y="40"/>
                  </a:lnTo>
                  <a:lnTo>
                    <a:pt x="52" y="29"/>
                  </a:lnTo>
                  <a:lnTo>
                    <a:pt x="55" y="23"/>
                  </a:lnTo>
                  <a:lnTo>
                    <a:pt x="57" y="18"/>
                  </a:lnTo>
                  <a:lnTo>
                    <a:pt x="59" y="12"/>
                  </a:lnTo>
                  <a:lnTo>
                    <a:pt x="60" y="5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7" y="1"/>
                  </a:lnTo>
                  <a:lnTo>
                    <a:pt x="56" y="0"/>
                  </a:lnTo>
                  <a:lnTo>
                    <a:pt x="52" y="2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8" name="Freeform 94"/>
            <p:cNvSpPr/>
            <p:nvPr/>
          </p:nvSpPr>
          <p:spPr bwMode="auto">
            <a:xfrm>
              <a:off x="4310063" y="4556125"/>
              <a:ext cx="12700" cy="1746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10" y="12"/>
                </a:cxn>
                <a:cxn ang="0">
                  <a:pos x="1" y="26"/>
                </a:cxn>
                <a:cxn ang="0">
                  <a:pos x="1" y="26"/>
                </a:cxn>
                <a:cxn ang="0">
                  <a:pos x="0" y="28"/>
                </a:cxn>
                <a:cxn ang="0">
                  <a:pos x="0" y="31"/>
                </a:cxn>
                <a:cxn ang="0">
                  <a:pos x="1" y="32"/>
                </a:cxn>
                <a:cxn ang="0">
                  <a:pos x="3" y="34"/>
                </a:cxn>
                <a:cxn ang="0">
                  <a:pos x="4" y="34"/>
                </a:cxn>
                <a:cxn ang="0">
                  <a:pos x="6" y="34"/>
                </a:cxn>
                <a:cxn ang="0">
                  <a:pos x="7" y="33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7" y="18"/>
                </a:cxn>
                <a:cxn ang="0">
                  <a:pos x="21" y="11"/>
                </a:cxn>
                <a:cxn ang="0">
                  <a:pos x="22" y="8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34">
                  <a:moveTo>
                    <a:pt x="13" y="4"/>
                  </a:moveTo>
                  <a:lnTo>
                    <a:pt x="13" y="4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" y="26"/>
                  </a:lnTo>
                  <a:lnTo>
                    <a:pt x="1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2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3"/>
                  </a:lnTo>
                  <a:lnTo>
                    <a:pt x="10" y="32"/>
                  </a:lnTo>
                  <a:lnTo>
                    <a:pt x="10" y="32"/>
                  </a:lnTo>
                  <a:lnTo>
                    <a:pt x="17" y="18"/>
                  </a:lnTo>
                  <a:lnTo>
                    <a:pt x="21" y="11"/>
                  </a:lnTo>
                  <a:lnTo>
                    <a:pt x="22" y="8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79" name="Freeform 95"/>
            <p:cNvSpPr/>
            <p:nvPr/>
          </p:nvSpPr>
          <p:spPr bwMode="auto">
            <a:xfrm>
              <a:off x="4702175" y="4106863"/>
              <a:ext cx="31750" cy="47625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50" y="4"/>
                </a:cxn>
                <a:cxn ang="0">
                  <a:pos x="49" y="8"/>
                </a:cxn>
                <a:cxn ang="0">
                  <a:pos x="47" y="13"/>
                </a:cxn>
                <a:cxn ang="0">
                  <a:pos x="40" y="22"/>
                </a:cxn>
                <a:cxn ang="0">
                  <a:pos x="33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17" y="50"/>
                </a:cxn>
                <a:cxn ang="0">
                  <a:pos x="11" y="60"/>
                </a:cxn>
                <a:cxn ang="0">
                  <a:pos x="5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5" y="72"/>
                </a:cxn>
                <a:cxn ang="0">
                  <a:pos x="24" y="58"/>
                </a:cxn>
                <a:cxn ang="0">
                  <a:pos x="24" y="58"/>
                </a:cxn>
                <a:cxn ang="0">
                  <a:pos x="28" y="53"/>
                </a:cxn>
                <a:cxn ang="0">
                  <a:pos x="33" y="48"/>
                </a:cxn>
                <a:cxn ang="0">
                  <a:pos x="38" y="42"/>
                </a:cxn>
                <a:cxn ang="0">
                  <a:pos x="40" y="39"/>
                </a:cxn>
                <a:cxn ang="0">
                  <a:pos x="41" y="37"/>
                </a:cxn>
                <a:cxn ang="0">
                  <a:pos x="41" y="37"/>
                </a:cxn>
                <a:cxn ang="0">
                  <a:pos x="43" y="32"/>
                </a:cxn>
                <a:cxn ang="0">
                  <a:pos x="46" y="27"/>
                </a:cxn>
                <a:cxn ang="0">
                  <a:pos x="50" y="23"/>
                </a:cxn>
                <a:cxn ang="0">
                  <a:pos x="54" y="19"/>
                </a:cxn>
                <a:cxn ang="0">
                  <a:pos x="54" y="19"/>
                </a:cxn>
                <a:cxn ang="0">
                  <a:pos x="58" y="12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0" y="2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0" y="4"/>
                </a:cxn>
                <a:cxn ang="0">
                  <a:pos x="50" y="4"/>
                </a:cxn>
              </a:cxnLst>
              <a:rect l="0" t="0" r="r" b="b"/>
              <a:pathLst>
                <a:path w="60" h="90">
                  <a:moveTo>
                    <a:pt x="50" y="4"/>
                  </a:moveTo>
                  <a:lnTo>
                    <a:pt x="50" y="4"/>
                  </a:lnTo>
                  <a:lnTo>
                    <a:pt x="49" y="8"/>
                  </a:lnTo>
                  <a:lnTo>
                    <a:pt x="47" y="13"/>
                  </a:lnTo>
                  <a:lnTo>
                    <a:pt x="40" y="22"/>
                  </a:lnTo>
                  <a:lnTo>
                    <a:pt x="33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17" y="50"/>
                  </a:lnTo>
                  <a:lnTo>
                    <a:pt x="11" y="60"/>
                  </a:lnTo>
                  <a:lnTo>
                    <a:pt x="5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5" y="72"/>
                  </a:lnTo>
                  <a:lnTo>
                    <a:pt x="24" y="58"/>
                  </a:lnTo>
                  <a:lnTo>
                    <a:pt x="24" y="58"/>
                  </a:lnTo>
                  <a:lnTo>
                    <a:pt x="28" y="53"/>
                  </a:lnTo>
                  <a:lnTo>
                    <a:pt x="33" y="48"/>
                  </a:lnTo>
                  <a:lnTo>
                    <a:pt x="38" y="42"/>
                  </a:lnTo>
                  <a:lnTo>
                    <a:pt x="40" y="39"/>
                  </a:lnTo>
                  <a:lnTo>
                    <a:pt x="41" y="37"/>
                  </a:lnTo>
                  <a:lnTo>
                    <a:pt x="41" y="37"/>
                  </a:lnTo>
                  <a:lnTo>
                    <a:pt x="43" y="32"/>
                  </a:lnTo>
                  <a:lnTo>
                    <a:pt x="46" y="27"/>
                  </a:lnTo>
                  <a:lnTo>
                    <a:pt x="50" y="23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8" y="1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0" y="4"/>
                  </a:lnTo>
                  <a:lnTo>
                    <a:pt x="5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0" name="Freeform 96"/>
            <p:cNvSpPr/>
            <p:nvPr/>
          </p:nvSpPr>
          <p:spPr bwMode="auto">
            <a:xfrm>
              <a:off x="4714875" y="4149725"/>
              <a:ext cx="28575" cy="4921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1" y="15"/>
                </a:cxn>
                <a:cxn ang="0">
                  <a:pos x="37" y="25"/>
                </a:cxn>
                <a:cxn ang="0">
                  <a:pos x="32" y="36"/>
                </a:cxn>
                <a:cxn ang="0">
                  <a:pos x="26" y="46"/>
                </a:cxn>
                <a:cxn ang="0">
                  <a:pos x="14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22" y="70"/>
                </a:cxn>
                <a:cxn ang="0">
                  <a:pos x="35" y="50"/>
                </a:cxn>
                <a:cxn ang="0">
                  <a:pos x="41" y="39"/>
                </a:cxn>
                <a:cxn ang="0">
                  <a:pos x="46" y="28"/>
                </a:cxn>
                <a:cxn ang="0">
                  <a:pos x="50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4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5" y="2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91">
                  <a:moveTo>
                    <a:pt x="44" y="3"/>
                  </a:moveTo>
                  <a:lnTo>
                    <a:pt x="44" y="3"/>
                  </a:lnTo>
                  <a:lnTo>
                    <a:pt x="41" y="15"/>
                  </a:lnTo>
                  <a:lnTo>
                    <a:pt x="37" y="25"/>
                  </a:lnTo>
                  <a:lnTo>
                    <a:pt x="32" y="36"/>
                  </a:lnTo>
                  <a:lnTo>
                    <a:pt x="26" y="46"/>
                  </a:lnTo>
                  <a:lnTo>
                    <a:pt x="14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22" y="70"/>
                  </a:lnTo>
                  <a:lnTo>
                    <a:pt x="35" y="50"/>
                  </a:lnTo>
                  <a:lnTo>
                    <a:pt x="41" y="39"/>
                  </a:lnTo>
                  <a:lnTo>
                    <a:pt x="46" y="28"/>
                  </a:lnTo>
                  <a:lnTo>
                    <a:pt x="50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3" y="4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5" y="2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1" name="Freeform 97"/>
            <p:cNvSpPr/>
            <p:nvPr/>
          </p:nvSpPr>
          <p:spPr bwMode="auto">
            <a:xfrm>
              <a:off x="4732338" y="4183063"/>
              <a:ext cx="22225" cy="31750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4" y="16"/>
                </a:cxn>
                <a:cxn ang="0">
                  <a:pos x="17" y="28"/>
                </a:cxn>
                <a:cxn ang="0">
                  <a:pos x="10" y="40"/>
                </a:cxn>
                <a:cxn ang="0">
                  <a:pos x="6" y="47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8" y="59"/>
                </a:cxn>
                <a:cxn ang="0">
                  <a:pos x="13" y="53"/>
                </a:cxn>
                <a:cxn ang="0">
                  <a:pos x="17" y="47"/>
                </a:cxn>
                <a:cxn ang="0">
                  <a:pos x="25" y="34"/>
                </a:cxn>
                <a:cxn ang="0">
                  <a:pos x="33" y="21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0">
                  <a:moveTo>
                    <a:pt x="32" y="2"/>
                  </a:moveTo>
                  <a:lnTo>
                    <a:pt x="32" y="2"/>
                  </a:lnTo>
                  <a:lnTo>
                    <a:pt x="24" y="16"/>
                  </a:lnTo>
                  <a:lnTo>
                    <a:pt x="17" y="28"/>
                  </a:lnTo>
                  <a:lnTo>
                    <a:pt x="10" y="40"/>
                  </a:lnTo>
                  <a:lnTo>
                    <a:pt x="6" y="47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3" y="53"/>
                  </a:lnTo>
                  <a:lnTo>
                    <a:pt x="17" y="47"/>
                  </a:lnTo>
                  <a:lnTo>
                    <a:pt x="25" y="34"/>
                  </a:lnTo>
                  <a:lnTo>
                    <a:pt x="33" y="21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2" name="Freeform 98"/>
            <p:cNvSpPr/>
            <p:nvPr/>
          </p:nvSpPr>
          <p:spPr bwMode="auto">
            <a:xfrm>
              <a:off x="4340225" y="4113213"/>
              <a:ext cx="22225" cy="31750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32" y="3"/>
                </a:cxn>
                <a:cxn ang="0">
                  <a:pos x="28" y="10"/>
                </a:cxn>
                <a:cxn ang="0">
                  <a:pos x="24" y="16"/>
                </a:cxn>
                <a:cxn ang="0">
                  <a:pos x="14" y="28"/>
                </a:cxn>
                <a:cxn ang="0">
                  <a:pos x="8" y="34"/>
                </a:cxn>
                <a:cxn ang="0">
                  <a:pos x="4" y="40"/>
                </a:cxn>
                <a:cxn ang="0">
                  <a:pos x="1" y="47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0" y="51"/>
                </a:cxn>
                <a:cxn ang="0">
                  <a:pos x="11" y="47"/>
                </a:cxn>
                <a:cxn ang="0">
                  <a:pos x="16" y="41"/>
                </a:cxn>
                <a:cxn ang="0">
                  <a:pos x="20" y="35"/>
                </a:cxn>
                <a:cxn ang="0">
                  <a:pos x="25" y="29"/>
                </a:cxn>
                <a:cxn ang="0">
                  <a:pos x="25" y="29"/>
                </a:cxn>
                <a:cxn ang="0">
                  <a:pos x="34" y="19"/>
                </a:cxn>
                <a:cxn ang="0">
                  <a:pos x="38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3"/>
                </a:cxn>
              </a:cxnLst>
              <a:rect l="0" t="0" r="r" b="b"/>
              <a:pathLst>
                <a:path w="41" h="60">
                  <a:moveTo>
                    <a:pt x="32" y="3"/>
                  </a:moveTo>
                  <a:lnTo>
                    <a:pt x="32" y="3"/>
                  </a:lnTo>
                  <a:lnTo>
                    <a:pt x="28" y="10"/>
                  </a:lnTo>
                  <a:lnTo>
                    <a:pt x="24" y="16"/>
                  </a:lnTo>
                  <a:lnTo>
                    <a:pt x="14" y="28"/>
                  </a:lnTo>
                  <a:lnTo>
                    <a:pt x="8" y="34"/>
                  </a:lnTo>
                  <a:lnTo>
                    <a:pt x="4" y="40"/>
                  </a:lnTo>
                  <a:lnTo>
                    <a:pt x="1" y="4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0" y="51"/>
                  </a:lnTo>
                  <a:lnTo>
                    <a:pt x="11" y="47"/>
                  </a:lnTo>
                  <a:lnTo>
                    <a:pt x="16" y="41"/>
                  </a:lnTo>
                  <a:lnTo>
                    <a:pt x="20" y="35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34" y="19"/>
                  </a:lnTo>
                  <a:lnTo>
                    <a:pt x="38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3" name="Freeform 99"/>
            <p:cNvSpPr/>
            <p:nvPr/>
          </p:nvSpPr>
          <p:spPr bwMode="auto">
            <a:xfrm>
              <a:off x="4337050" y="4146550"/>
              <a:ext cx="25400" cy="4127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20"/>
                </a:cxn>
                <a:cxn ang="0">
                  <a:pos x="18" y="36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7"/>
                </a:cxn>
                <a:cxn ang="0">
                  <a:pos x="3" y="78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8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27" y="41"/>
                </a:cxn>
                <a:cxn ang="0">
                  <a:pos x="36" y="24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8">
                  <a:moveTo>
                    <a:pt x="38" y="2"/>
                  </a:moveTo>
                  <a:lnTo>
                    <a:pt x="38" y="2"/>
                  </a:lnTo>
                  <a:lnTo>
                    <a:pt x="28" y="20"/>
                  </a:lnTo>
                  <a:lnTo>
                    <a:pt x="18" y="36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7"/>
                  </a:lnTo>
                  <a:lnTo>
                    <a:pt x="3" y="78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27" y="41"/>
                  </a:lnTo>
                  <a:lnTo>
                    <a:pt x="36" y="24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6484" name="Freeform 100"/>
            <p:cNvSpPr/>
            <p:nvPr/>
          </p:nvSpPr>
          <p:spPr bwMode="auto">
            <a:xfrm>
              <a:off x="4357688" y="4176713"/>
              <a:ext cx="22225" cy="31750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31" y="3"/>
                </a:cxn>
                <a:cxn ang="0">
                  <a:pos x="26" y="16"/>
                </a:cxn>
                <a:cxn ang="0">
                  <a:pos x="19" y="29"/>
                </a:cxn>
                <a:cxn ang="0">
                  <a:pos x="10" y="41"/>
                </a:cxn>
                <a:cxn ang="0">
                  <a:pos x="1" y="51"/>
                </a:cxn>
                <a:cxn ang="0">
                  <a:pos x="1" y="51"/>
                </a:cxn>
                <a:cxn ang="0">
                  <a:pos x="0" y="53"/>
                </a:cxn>
                <a:cxn ang="0">
                  <a:pos x="0" y="56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3" y="60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4"/>
                </a:cxn>
                <a:cxn ang="0">
                  <a:pos x="34" y="20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1" y="3"/>
                </a:cxn>
                <a:cxn ang="0">
                  <a:pos x="31" y="3"/>
                </a:cxn>
              </a:cxnLst>
              <a:rect l="0" t="0" r="r" b="b"/>
              <a:pathLst>
                <a:path w="41" h="60">
                  <a:moveTo>
                    <a:pt x="31" y="3"/>
                  </a:moveTo>
                  <a:lnTo>
                    <a:pt x="31" y="3"/>
                  </a:lnTo>
                  <a:lnTo>
                    <a:pt x="26" y="16"/>
                  </a:lnTo>
                  <a:lnTo>
                    <a:pt x="19" y="29"/>
                  </a:lnTo>
                  <a:lnTo>
                    <a:pt x="10" y="41"/>
                  </a:lnTo>
                  <a:lnTo>
                    <a:pt x="1" y="51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3" y="60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4"/>
                  </a:lnTo>
                  <a:lnTo>
                    <a:pt x="34" y="20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2" name="Freeform 708"/>
            <p:cNvSpPr>
              <a:spLocks noEditPoints="1"/>
            </p:cNvSpPr>
            <p:nvPr/>
          </p:nvSpPr>
          <p:spPr bwMode="auto">
            <a:xfrm>
              <a:off x="4311651" y="4033838"/>
              <a:ext cx="112713" cy="203200"/>
            </a:xfrm>
            <a:custGeom>
              <a:avLst/>
              <a:gdLst/>
              <a:ahLst/>
              <a:cxnLst>
                <a:cxn ang="0">
                  <a:pos x="89" y="383"/>
                </a:cxn>
                <a:cxn ang="0">
                  <a:pos x="62" y="376"/>
                </a:cxn>
                <a:cxn ang="0">
                  <a:pos x="27" y="352"/>
                </a:cxn>
                <a:cxn ang="0">
                  <a:pos x="15" y="335"/>
                </a:cxn>
                <a:cxn ang="0">
                  <a:pos x="10" y="313"/>
                </a:cxn>
                <a:cxn ang="0">
                  <a:pos x="5" y="270"/>
                </a:cxn>
                <a:cxn ang="0">
                  <a:pos x="0" y="152"/>
                </a:cxn>
                <a:cxn ang="0">
                  <a:pos x="2" y="144"/>
                </a:cxn>
                <a:cxn ang="0">
                  <a:pos x="11" y="134"/>
                </a:cxn>
                <a:cxn ang="0">
                  <a:pos x="13" y="116"/>
                </a:cxn>
                <a:cxn ang="0">
                  <a:pos x="14" y="88"/>
                </a:cxn>
                <a:cxn ang="0">
                  <a:pos x="19" y="59"/>
                </a:cxn>
                <a:cxn ang="0">
                  <a:pos x="28" y="42"/>
                </a:cxn>
                <a:cxn ang="0">
                  <a:pos x="57" y="15"/>
                </a:cxn>
                <a:cxn ang="0">
                  <a:pos x="92" y="1"/>
                </a:cxn>
                <a:cxn ang="0">
                  <a:pos x="113" y="0"/>
                </a:cxn>
                <a:cxn ang="0">
                  <a:pos x="147" y="2"/>
                </a:cxn>
                <a:cxn ang="0">
                  <a:pos x="180" y="14"/>
                </a:cxn>
                <a:cxn ang="0">
                  <a:pos x="201" y="29"/>
                </a:cxn>
                <a:cxn ang="0">
                  <a:pos x="210" y="46"/>
                </a:cxn>
                <a:cxn ang="0">
                  <a:pos x="213" y="79"/>
                </a:cxn>
                <a:cxn ang="0">
                  <a:pos x="213" y="158"/>
                </a:cxn>
                <a:cxn ang="0">
                  <a:pos x="211" y="167"/>
                </a:cxn>
                <a:cxn ang="0">
                  <a:pos x="210" y="172"/>
                </a:cxn>
                <a:cxn ang="0">
                  <a:pos x="209" y="266"/>
                </a:cxn>
                <a:cxn ang="0">
                  <a:pos x="211" y="298"/>
                </a:cxn>
                <a:cxn ang="0">
                  <a:pos x="208" y="328"/>
                </a:cxn>
                <a:cxn ang="0">
                  <a:pos x="203" y="340"/>
                </a:cxn>
                <a:cxn ang="0">
                  <a:pos x="188" y="356"/>
                </a:cxn>
                <a:cxn ang="0">
                  <a:pos x="164" y="372"/>
                </a:cxn>
                <a:cxn ang="0">
                  <a:pos x="120" y="383"/>
                </a:cxn>
                <a:cxn ang="0">
                  <a:pos x="121" y="36"/>
                </a:cxn>
                <a:cxn ang="0">
                  <a:pos x="104" y="37"/>
                </a:cxn>
                <a:cxn ang="0">
                  <a:pos x="73" y="49"/>
                </a:cxn>
                <a:cxn ang="0">
                  <a:pos x="55" y="76"/>
                </a:cxn>
                <a:cxn ang="0">
                  <a:pos x="51" y="100"/>
                </a:cxn>
                <a:cxn ang="0">
                  <a:pos x="49" y="130"/>
                </a:cxn>
                <a:cxn ang="0">
                  <a:pos x="46" y="166"/>
                </a:cxn>
                <a:cxn ang="0">
                  <a:pos x="43" y="177"/>
                </a:cxn>
                <a:cxn ang="0">
                  <a:pos x="39" y="187"/>
                </a:cxn>
                <a:cxn ang="0">
                  <a:pos x="42" y="250"/>
                </a:cxn>
                <a:cxn ang="0">
                  <a:pos x="43" y="269"/>
                </a:cxn>
                <a:cxn ang="0">
                  <a:pos x="44" y="298"/>
                </a:cxn>
                <a:cxn ang="0">
                  <a:pos x="54" y="326"/>
                </a:cxn>
                <a:cxn ang="0">
                  <a:pos x="69" y="338"/>
                </a:cxn>
                <a:cxn ang="0">
                  <a:pos x="88" y="345"/>
                </a:cxn>
                <a:cxn ang="0">
                  <a:pos x="108" y="347"/>
                </a:cxn>
                <a:cxn ang="0">
                  <a:pos x="133" y="343"/>
                </a:cxn>
                <a:cxn ang="0">
                  <a:pos x="156" y="333"/>
                </a:cxn>
                <a:cxn ang="0">
                  <a:pos x="170" y="315"/>
                </a:cxn>
                <a:cxn ang="0">
                  <a:pos x="172" y="221"/>
                </a:cxn>
                <a:cxn ang="0">
                  <a:pos x="172" y="205"/>
                </a:cxn>
                <a:cxn ang="0">
                  <a:pos x="172" y="170"/>
                </a:cxn>
                <a:cxn ang="0">
                  <a:pos x="176" y="157"/>
                </a:cxn>
                <a:cxn ang="0">
                  <a:pos x="177" y="128"/>
                </a:cxn>
                <a:cxn ang="0">
                  <a:pos x="177" y="81"/>
                </a:cxn>
                <a:cxn ang="0">
                  <a:pos x="175" y="60"/>
                </a:cxn>
                <a:cxn ang="0">
                  <a:pos x="165" y="46"/>
                </a:cxn>
                <a:cxn ang="0">
                  <a:pos x="136" y="37"/>
                </a:cxn>
              </a:cxnLst>
              <a:rect l="0" t="0" r="r" b="b"/>
              <a:pathLst>
                <a:path w="213" h="383">
                  <a:moveTo>
                    <a:pt x="106" y="383"/>
                  </a:moveTo>
                  <a:lnTo>
                    <a:pt x="106" y="383"/>
                  </a:lnTo>
                  <a:lnTo>
                    <a:pt x="89" y="383"/>
                  </a:lnTo>
                  <a:lnTo>
                    <a:pt x="89" y="383"/>
                  </a:lnTo>
                  <a:lnTo>
                    <a:pt x="76" y="380"/>
                  </a:lnTo>
                  <a:lnTo>
                    <a:pt x="62" y="376"/>
                  </a:lnTo>
                  <a:lnTo>
                    <a:pt x="49" y="370"/>
                  </a:lnTo>
                  <a:lnTo>
                    <a:pt x="38" y="362"/>
                  </a:lnTo>
                  <a:lnTo>
                    <a:pt x="27" y="352"/>
                  </a:lnTo>
                  <a:lnTo>
                    <a:pt x="22" y="346"/>
                  </a:lnTo>
                  <a:lnTo>
                    <a:pt x="18" y="341"/>
                  </a:lnTo>
                  <a:lnTo>
                    <a:pt x="15" y="335"/>
                  </a:lnTo>
                  <a:lnTo>
                    <a:pt x="13" y="328"/>
                  </a:lnTo>
                  <a:lnTo>
                    <a:pt x="11" y="320"/>
                  </a:lnTo>
                  <a:lnTo>
                    <a:pt x="10" y="313"/>
                  </a:lnTo>
                  <a:lnTo>
                    <a:pt x="9" y="308"/>
                  </a:lnTo>
                  <a:lnTo>
                    <a:pt x="9" y="308"/>
                  </a:lnTo>
                  <a:lnTo>
                    <a:pt x="5" y="270"/>
                  </a:lnTo>
                  <a:lnTo>
                    <a:pt x="2" y="230"/>
                  </a:lnTo>
                  <a:lnTo>
                    <a:pt x="0" y="191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1" y="147"/>
                  </a:lnTo>
                  <a:lnTo>
                    <a:pt x="2" y="144"/>
                  </a:lnTo>
                  <a:lnTo>
                    <a:pt x="4" y="141"/>
                  </a:lnTo>
                  <a:lnTo>
                    <a:pt x="8" y="138"/>
                  </a:lnTo>
                  <a:lnTo>
                    <a:pt x="11" y="134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3" y="116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4" y="88"/>
                  </a:lnTo>
                  <a:lnTo>
                    <a:pt x="15" y="76"/>
                  </a:lnTo>
                  <a:lnTo>
                    <a:pt x="17" y="64"/>
                  </a:lnTo>
                  <a:lnTo>
                    <a:pt x="19" y="59"/>
                  </a:lnTo>
                  <a:lnTo>
                    <a:pt x="21" y="54"/>
                  </a:lnTo>
                  <a:lnTo>
                    <a:pt x="21" y="54"/>
                  </a:lnTo>
                  <a:lnTo>
                    <a:pt x="28" y="42"/>
                  </a:lnTo>
                  <a:lnTo>
                    <a:pt x="36" y="31"/>
                  </a:lnTo>
                  <a:lnTo>
                    <a:pt x="47" y="23"/>
                  </a:lnTo>
                  <a:lnTo>
                    <a:pt x="57" y="15"/>
                  </a:lnTo>
                  <a:lnTo>
                    <a:pt x="69" y="8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36" y="1"/>
                  </a:lnTo>
                  <a:lnTo>
                    <a:pt x="147" y="2"/>
                  </a:lnTo>
                  <a:lnTo>
                    <a:pt x="158" y="4"/>
                  </a:lnTo>
                  <a:lnTo>
                    <a:pt x="169" y="8"/>
                  </a:lnTo>
                  <a:lnTo>
                    <a:pt x="180" y="14"/>
                  </a:lnTo>
                  <a:lnTo>
                    <a:pt x="190" y="2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5" y="34"/>
                  </a:lnTo>
                  <a:lnTo>
                    <a:pt x="208" y="39"/>
                  </a:lnTo>
                  <a:lnTo>
                    <a:pt x="210" y="46"/>
                  </a:lnTo>
                  <a:lnTo>
                    <a:pt x="211" y="52"/>
                  </a:lnTo>
                  <a:lnTo>
                    <a:pt x="213" y="64"/>
                  </a:lnTo>
                  <a:lnTo>
                    <a:pt x="213" y="79"/>
                  </a:lnTo>
                  <a:lnTo>
                    <a:pt x="213" y="152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3" y="158"/>
                  </a:lnTo>
                  <a:lnTo>
                    <a:pt x="213" y="163"/>
                  </a:lnTo>
                  <a:lnTo>
                    <a:pt x="211" y="167"/>
                  </a:lnTo>
                  <a:lnTo>
                    <a:pt x="211" y="168"/>
                  </a:lnTo>
                  <a:lnTo>
                    <a:pt x="210" y="170"/>
                  </a:lnTo>
                  <a:lnTo>
                    <a:pt x="210" y="172"/>
                  </a:lnTo>
                  <a:lnTo>
                    <a:pt x="210" y="174"/>
                  </a:lnTo>
                  <a:lnTo>
                    <a:pt x="209" y="266"/>
                  </a:lnTo>
                  <a:lnTo>
                    <a:pt x="209" y="266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1" y="298"/>
                  </a:lnTo>
                  <a:lnTo>
                    <a:pt x="211" y="310"/>
                  </a:lnTo>
                  <a:lnTo>
                    <a:pt x="210" y="322"/>
                  </a:lnTo>
                  <a:lnTo>
                    <a:pt x="208" y="328"/>
                  </a:lnTo>
                  <a:lnTo>
                    <a:pt x="207" y="333"/>
                  </a:lnTo>
                  <a:lnTo>
                    <a:pt x="207" y="333"/>
                  </a:lnTo>
                  <a:lnTo>
                    <a:pt x="203" y="340"/>
                  </a:lnTo>
                  <a:lnTo>
                    <a:pt x="199" y="346"/>
                  </a:lnTo>
                  <a:lnTo>
                    <a:pt x="193" y="351"/>
                  </a:lnTo>
                  <a:lnTo>
                    <a:pt x="188" y="356"/>
                  </a:lnTo>
                  <a:lnTo>
                    <a:pt x="182" y="362"/>
                  </a:lnTo>
                  <a:lnTo>
                    <a:pt x="176" y="366"/>
                  </a:lnTo>
                  <a:lnTo>
                    <a:pt x="164" y="372"/>
                  </a:lnTo>
                  <a:lnTo>
                    <a:pt x="149" y="377"/>
                  </a:lnTo>
                  <a:lnTo>
                    <a:pt x="135" y="381"/>
                  </a:lnTo>
                  <a:lnTo>
                    <a:pt x="120" y="383"/>
                  </a:lnTo>
                  <a:lnTo>
                    <a:pt x="106" y="383"/>
                  </a:lnTo>
                  <a:lnTo>
                    <a:pt x="106" y="383"/>
                  </a:lnTo>
                  <a:close/>
                  <a:moveTo>
                    <a:pt x="121" y="36"/>
                  </a:moveTo>
                  <a:lnTo>
                    <a:pt x="121" y="36"/>
                  </a:lnTo>
                  <a:lnTo>
                    <a:pt x="104" y="37"/>
                  </a:lnTo>
                  <a:lnTo>
                    <a:pt x="104" y="37"/>
                  </a:lnTo>
                  <a:lnTo>
                    <a:pt x="92" y="39"/>
                  </a:lnTo>
                  <a:lnTo>
                    <a:pt x="82" y="44"/>
                  </a:lnTo>
                  <a:lnTo>
                    <a:pt x="73" y="49"/>
                  </a:lnTo>
                  <a:lnTo>
                    <a:pt x="65" y="56"/>
                  </a:lnTo>
                  <a:lnTo>
                    <a:pt x="59" y="65"/>
                  </a:lnTo>
                  <a:lnTo>
                    <a:pt x="55" y="76"/>
                  </a:lnTo>
                  <a:lnTo>
                    <a:pt x="52" y="87"/>
                  </a:lnTo>
                  <a:lnTo>
                    <a:pt x="51" y="100"/>
                  </a:lnTo>
                  <a:lnTo>
                    <a:pt x="51" y="100"/>
                  </a:lnTo>
                  <a:lnTo>
                    <a:pt x="50" y="116"/>
                  </a:lnTo>
                  <a:lnTo>
                    <a:pt x="49" y="130"/>
                  </a:lnTo>
                  <a:lnTo>
                    <a:pt x="49" y="130"/>
                  </a:lnTo>
                  <a:lnTo>
                    <a:pt x="47" y="148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6" y="171"/>
                  </a:lnTo>
                  <a:lnTo>
                    <a:pt x="45" y="174"/>
                  </a:lnTo>
                  <a:lnTo>
                    <a:pt x="43" y="177"/>
                  </a:lnTo>
                  <a:lnTo>
                    <a:pt x="41" y="179"/>
                  </a:lnTo>
                  <a:lnTo>
                    <a:pt x="38" y="182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40" y="218"/>
                  </a:lnTo>
                  <a:lnTo>
                    <a:pt x="42" y="250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3" y="269"/>
                  </a:lnTo>
                  <a:lnTo>
                    <a:pt x="43" y="269"/>
                  </a:lnTo>
                  <a:lnTo>
                    <a:pt x="43" y="288"/>
                  </a:lnTo>
                  <a:lnTo>
                    <a:pt x="44" y="298"/>
                  </a:lnTo>
                  <a:lnTo>
                    <a:pt x="46" y="308"/>
                  </a:lnTo>
                  <a:lnTo>
                    <a:pt x="49" y="317"/>
                  </a:lnTo>
                  <a:lnTo>
                    <a:pt x="54" y="326"/>
                  </a:lnTo>
                  <a:lnTo>
                    <a:pt x="60" y="333"/>
                  </a:lnTo>
                  <a:lnTo>
                    <a:pt x="64" y="335"/>
                  </a:lnTo>
                  <a:lnTo>
                    <a:pt x="69" y="338"/>
                  </a:lnTo>
                  <a:lnTo>
                    <a:pt x="69" y="338"/>
                  </a:lnTo>
                  <a:lnTo>
                    <a:pt x="78" y="342"/>
                  </a:lnTo>
                  <a:lnTo>
                    <a:pt x="88" y="345"/>
                  </a:lnTo>
                  <a:lnTo>
                    <a:pt x="98" y="346"/>
                  </a:lnTo>
                  <a:lnTo>
                    <a:pt x="108" y="347"/>
                  </a:lnTo>
                  <a:lnTo>
                    <a:pt x="108" y="347"/>
                  </a:lnTo>
                  <a:lnTo>
                    <a:pt x="120" y="346"/>
                  </a:lnTo>
                  <a:lnTo>
                    <a:pt x="133" y="343"/>
                  </a:lnTo>
                  <a:lnTo>
                    <a:pt x="133" y="343"/>
                  </a:lnTo>
                  <a:lnTo>
                    <a:pt x="142" y="340"/>
                  </a:lnTo>
                  <a:lnTo>
                    <a:pt x="150" y="337"/>
                  </a:lnTo>
                  <a:lnTo>
                    <a:pt x="156" y="333"/>
                  </a:lnTo>
                  <a:lnTo>
                    <a:pt x="163" y="329"/>
                  </a:lnTo>
                  <a:lnTo>
                    <a:pt x="167" y="322"/>
                  </a:lnTo>
                  <a:lnTo>
                    <a:pt x="170" y="315"/>
                  </a:lnTo>
                  <a:lnTo>
                    <a:pt x="171" y="306"/>
                  </a:lnTo>
                  <a:lnTo>
                    <a:pt x="172" y="296"/>
                  </a:lnTo>
                  <a:lnTo>
                    <a:pt x="172" y="221"/>
                  </a:lnTo>
                  <a:lnTo>
                    <a:pt x="172" y="221"/>
                  </a:lnTo>
                  <a:lnTo>
                    <a:pt x="172" y="205"/>
                  </a:lnTo>
                  <a:lnTo>
                    <a:pt x="172" y="205"/>
                  </a:lnTo>
                  <a:lnTo>
                    <a:pt x="171" y="192"/>
                  </a:lnTo>
                  <a:lnTo>
                    <a:pt x="171" y="181"/>
                  </a:lnTo>
                  <a:lnTo>
                    <a:pt x="172" y="170"/>
                  </a:lnTo>
                  <a:lnTo>
                    <a:pt x="175" y="159"/>
                  </a:lnTo>
                  <a:lnTo>
                    <a:pt x="176" y="158"/>
                  </a:lnTo>
                  <a:lnTo>
                    <a:pt x="176" y="157"/>
                  </a:lnTo>
                  <a:lnTo>
                    <a:pt x="176" y="157"/>
                  </a:lnTo>
                  <a:lnTo>
                    <a:pt x="176" y="129"/>
                  </a:lnTo>
                  <a:lnTo>
                    <a:pt x="177" y="128"/>
                  </a:lnTo>
                  <a:lnTo>
                    <a:pt x="177" y="128"/>
                  </a:lnTo>
                  <a:lnTo>
                    <a:pt x="177" y="96"/>
                  </a:lnTo>
                  <a:lnTo>
                    <a:pt x="177" y="81"/>
                  </a:lnTo>
                  <a:lnTo>
                    <a:pt x="176" y="64"/>
                  </a:lnTo>
                  <a:lnTo>
                    <a:pt x="176" y="64"/>
                  </a:lnTo>
                  <a:lnTo>
                    <a:pt x="175" y="60"/>
                  </a:lnTo>
                  <a:lnTo>
                    <a:pt x="173" y="55"/>
                  </a:lnTo>
                  <a:lnTo>
                    <a:pt x="169" y="50"/>
                  </a:lnTo>
                  <a:lnTo>
                    <a:pt x="165" y="46"/>
                  </a:lnTo>
                  <a:lnTo>
                    <a:pt x="157" y="42"/>
                  </a:lnTo>
                  <a:lnTo>
                    <a:pt x="148" y="39"/>
                  </a:lnTo>
                  <a:lnTo>
                    <a:pt x="136" y="37"/>
                  </a:lnTo>
                  <a:lnTo>
                    <a:pt x="121" y="36"/>
                  </a:lnTo>
                  <a:lnTo>
                    <a:pt x="121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3" name="Freeform 709"/>
            <p:cNvSpPr>
              <a:spLocks noEditPoints="1"/>
            </p:cNvSpPr>
            <p:nvPr/>
          </p:nvSpPr>
          <p:spPr bwMode="auto">
            <a:xfrm>
              <a:off x="4689476" y="4041775"/>
              <a:ext cx="115888" cy="192088"/>
            </a:xfrm>
            <a:custGeom>
              <a:avLst/>
              <a:gdLst/>
              <a:ahLst/>
              <a:cxnLst>
                <a:cxn ang="0">
                  <a:pos x="99" y="361"/>
                </a:cxn>
                <a:cxn ang="0">
                  <a:pos x="81" y="359"/>
                </a:cxn>
                <a:cxn ang="0">
                  <a:pos x="41" y="344"/>
                </a:cxn>
                <a:cxn ang="0">
                  <a:pos x="24" y="328"/>
                </a:cxn>
                <a:cxn ang="0">
                  <a:pos x="12" y="306"/>
                </a:cxn>
                <a:cxn ang="0">
                  <a:pos x="5" y="267"/>
                </a:cxn>
                <a:cxn ang="0">
                  <a:pos x="4" y="227"/>
                </a:cxn>
                <a:cxn ang="0">
                  <a:pos x="1" y="173"/>
                </a:cxn>
                <a:cxn ang="0">
                  <a:pos x="1" y="151"/>
                </a:cxn>
                <a:cxn ang="0">
                  <a:pos x="1" y="101"/>
                </a:cxn>
                <a:cxn ang="0">
                  <a:pos x="0" y="77"/>
                </a:cxn>
                <a:cxn ang="0">
                  <a:pos x="4" y="62"/>
                </a:cxn>
                <a:cxn ang="0">
                  <a:pos x="26" y="34"/>
                </a:cxn>
                <a:cxn ang="0">
                  <a:pos x="54" y="9"/>
                </a:cxn>
                <a:cxn ang="0">
                  <a:pos x="94" y="0"/>
                </a:cxn>
                <a:cxn ang="0">
                  <a:pos x="111" y="0"/>
                </a:cxn>
                <a:cxn ang="0">
                  <a:pos x="151" y="7"/>
                </a:cxn>
                <a:cxn ang="0">
                  <a:pos x="175" y="19"/>
                </a:cxn>
                <a:cxn ang="0">
                  <a:pos x="189" y="36"/>
                </a:cxn>
                <a:cxn ang="0">
                  <a:pos x="198" y="53"/>
                </a:cxn>
                <a:cxn ang="0">
                  <a:pos x="211" y="92"/>
                </a:cxn>
                <a:cxn ang="0">
                  <a:pos x="217" y="137"/>
                </a:cxn>
                <a:cxn ang="0">
                  <a:pos x="219" y="159"/>
                </a:cxn>
                <a:cxn ang="0">
                  <a:pos x="221" y="168"/>
                </a:cxn>
                <a:cxn ang="0">
                  <a:pos x="216" y="180"/>
                </a:cxn>
                <a:cxn ang="0">
                  <a:pos x="214" y="196"/>
                </a:cxn>
                <a:cxn ang="0">
                  <a:pos x="212" y="236"/>
                </a:cxn>
                <a:cxn ang="0">
                  <a:pos x="207" y="290"/>
                </a:cxn>
                <a:cxn ang="0">
                  <a:pos x="195" y="320"/>
                </a:cxn>
                <a:cxn ang="0">
                  <a:pos x="188" y="330"/>
                </a:cxn>
                <a:cxn ang="0">
                  <a:pos x="157" y="352"/>
                </a:cxn>
                <a:cxn ang="0">
                  <a:pos x="120" y="361"/>
                </a:cxn>
                <a:cxn ang="0">
                  <a:pos x="105" y="37"/>
                </a:cxn>
                <a:cxn ang="0">
                  <a:pos x="93" y="37"/>
                </a:cxn>
                <a:cxn ang="0">
                  <a:pos x="65" y="46"/>
                </a:cxn>
                <a:cxn ang="0">
                  <a:pos x="48" y="64"/>
                </a:cxn>
                <a:cxn ang="0">
                  <a:pos x="39" y="88"/>
                </a:cxn>
                <a:cxn ang="0">
                  <a:pos x="36" y="134"/>
                </a:cxn>
                <a:cxn ang="0">
                  <a:pos x="38" y="174"/>
                </a:cxn>
                <a:cxn ang="0">
                  <a:pos x="41" y="224"/>
                </a:cxn>
                <a:cxn ang="0">
                  <a:pos x="43" y="270"/>
                </a:cxn>
                <a:cxn ang="0">
                  <a:pos x="50" y="292"/>
                </a:cxn>
                <a:cxn ang="0">
                  <a:pos x="71" y="316"/>
                </a:cxn>
                <a:cxn ang="0">
                  <a:pos x="105" y="324"/>
                </a:cxn>
                <a:cxn ang="0">
                  <a:pos x="125" y="322"/>
                </a:cxn>
                <a:cxn ang="0">
                  <a:pos x="145" y="316"/>
                </a:cxn>
                <a:cxn ang="0">
                  <a:pos x="161" y="304"/>
                </a:cxn>
                <a:cxn ang="0">
                  <a:pos x="172" y="289"/>
                </a:cxn>
                <a:cxn ang="0">
                  <a:pos x="178" y="251"/>
                </a:cxn>
                <a:cxn ang="0">
                  <a:pos x="176" y="207"/>
                </a:cxn>
                <a:cxn ang="0">
                  <a:pos x="178" y="172"/>
                </a:cxn>
                <a:cxn ang="0">
                  <a:pos x="180" y="164"/>
                </a:cxn>
                <a:cxn ang="0">
                  <a:pos x="181" y="144"/>
                </a:cxn>
                <a:cxn ang="0">
                  <a:pos x="179" y="120"/>
                </a:cxn>
                <a:cxn ang="0">
                  <a:pos x="170" y="95"/>
                </a:cxn>
                <a:cxn ang="0">
                  <a:pos x="163" y="71"/>
                </a:cxn>
                <a:cxn ang="0">
                  <a:pos x="154" y="55"/>
                </a:cxn>
                <a:cxn ang="0">
                  <a:pos x="131" y="40"/>
                </a:cxn>
                <a:cxn ang="0">
                  <a:pos x="105" y="37"/>
                </a:cxn>
              </a:cxnLst>
              <a:rect l="0" t="0" r="r" b="b"/>
              <a:pathLst>
                <a:path w="221" h="362">
                  <a:moveTo>
                    <a:pt x="107" y="362"/>
                  </a:moveTo>
                  <a:lnTo>
                    <a:pt x="107" y="362"/>
                  </a:lnTo>
                  <a:lnTo>
                    <a:pt x="99" y="361"/>
                  </a:lnTo>
                  <a:lnTo>
                    <a:pt x="99" y="361"/>
                  </a:lnTo>
                  <a:lnTo>
                    <a:pt x="91" y="360"/>
                  </a:lnTo>
                  <a:lnTo>
                    <a:pt x="81" y="359"/>
                  </a:lnTo>
                  <a:lnTo>
                    <a:pt x="68" y="356"/>
                  </a:lnTo>
                  <a:lnTo>
                    <a:pt x="55" y="351"/>
                  </a:lnTo>
                  <a:lnTo>
                    <a:pt x="41" y="344"/>
                  </a:lnTo>
                  <a:lnTo>
                    <a:pt x="35" y="339"/>
                  </a:lnTo>
                  <a:lnTo>
                    <a:pt x="29" y="334"/>
                  </a:lnTo>
                  <a:lnTo>
                    <a:pt x="24" y="328"/>
                  </a:lnTo>
                  <a:lnTo>
                    <a:pt x="20" y="322"/>
                  </a:lnTo>
                  <a:lnTo>
                    <a:pt x="16" y="315"/>
                  </a:lnTo>
                  <a:lnTo>
                    <a:pt x="12" y="306"/>
                  </a:lnTo>
                  <a:lnTo>
                    <a:pt x="12" y="306"/>
                  </a:lnTo>
                  <a:lnTo>
                    <a:pt x="8" y="287"/>
                  </a:lnTo>
                  <a:lnTo>
                    <a:pt x="5" y="267"/>
                  </a:lnTo>
                  <a:lnTo>
                    <a:pt x="4" y="246"/>
                  </a:lnTo>
                  <a:lnTo>
                    <a:pt x="4" y="227"/>
                  </a:lnTo>
                  <a:lnTo>
                    <a:pt x="4" y="227"/>
                  </a:lnTo>
                  <a:lnTo>
                    <a:pt x="3" y="200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1" y="168"/>
                  </a:lnTo>
                  <a:lnTo>
                    <a:pt x="1" y="151"/>
                  </a:lnTo>
                  <a:lnTo>
                    <a:pt x="1" y="151"/>
                  </a:lnTo>
                  <a:lnTo>
                    <a:pt x="1" y="128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1"/>
                  </a:lnTo>
                  <a:lnTo>
                    <a:pt x="0" y="88"/>
                  </a:lnTo>
                  <a:lnTo>
                    <a:pt x="0" y="77"/>
                  </a:lnTo>
                  <a:lnTo>
                    <a:pt x="1" y="72"/>
                  </a:lnTo>
                  <a:lnTo>
                    <a:pt x="2" y="67"/>
                  </a:lnTo>
                  <a:lnTo>
                    <a:pt x="4" y="62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26" y="34"/>
                  </a:lnTo>
                  <a:lnTo>
                    <a:pt x="34" y="23"/>
                  </a:lnTo>
                  <a:lnTo>
                    <a:pt x="43" y="15"/>
                  </a:lnTo>
                  <a:lnTo>
                    <a:pt x="54" y="9"/>
                  </a:lnTo>
                  <a:lnTo>
                    <a:pt x="65" y="4"/>
                  </a:lnTo>
                  <a:lnTo>
                    <a:pt x="79" y="1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4" y="1"/>
                  </a:lnTo>
                  <a:lnTo>
                    <a:pt x="137" y="3"/>
                  </a:lnTo>
                  <a:lnTo>
                    <a:pt x="151" y="7"/>
                  </a:lnTo>
                  <a:lnTo>
                    <a:pt x="163" y="12"/>
                  </a:lnTo>
                  <a:lnTo>
                    <a:pt x="169" y="15"/>
                  </a:lnTo>
                  <a:lnTo>
                    <a:pt x="175" y="19"/>
                  </a:lnTo>
                  <a:lnTo>
                    <a:pt x="180" y="24"/>
                  </a:lnTo>
                  <a:lnTo>
                    <a:pt x="185" y="30"/>
                  </a:lnTo>
                  <a:lnTo>
                    <a:pt x="189" y="36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8" y="53"/>
                  </a:lnTo>
                  <a:lnTo>
                    <a:pt x="204" y="66"/>
                  </a:lnTo>
                  <a:lnTo>
                    <a:pt x="208" y="78"/>
                  </a:lnTo>
                  <a:lnTo>
                    <a:pt x="211" y="92"/>
                  </a:lnTo>
                  <a:lnTo>
                    <a:pt x="214" y="105"/>
                  </a:lnTo>
                  <a:lnTo>
                    <a:pt x="215" y="120"/>
                  </a:lnTo>
                  <a:lnTo>
                    <a:pt x="217" y="137"/>
                  </a:lnTo>
                  <a:lnTo>
                    <a:pt x="218" y="154"/>
                  </a:lnTo>
                  <a:lnTo>
                    <a:pt x="218" y="157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0" y="163"/>
                  </a:lnTo>
                  <a:lnTo>
                    <a:pt x="221" y="168"/>
                  </a:lnTo>
                  <a:lnTo>
                    <a:pt x="220" y="173"/>
                  </a:lnTo>
                  <a:lnTo>
                    <a:pt x="218" y="178"/>
                  </a:lnTo>
                  <a:lnTo>
                    <a:pt x="216" y="180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4" y="196"/>
                  </a:lnTo>
                  <a:lnTo>
                    <a:pt x="213" y="209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1" y="259"/>
                  </a:lnTo>
                  <a:lnTo>
                    <a:pt x="209" y="280"/>
                  </a:lnTo>
                  <a:lnTo>
                    <a:pt x="207" y="290"/>
                  </a:lnTo>
                  <a:lnTo>
                    <a:pt x="205" y="300"/>
                  </a:lnTo>
                  <a:lnTo>
                    <a:pt x="200" y="311"/>
                  </a:lnTo>
                  <a:lnTo>
                    <a:pt x="195" y="320"/>
                  </a:lnTo>
                  <a:lnTo>
                    <a:pt x="195" y="320"/>
                  </a:lnTo>
                  <a:lnTo>
                    <a:pt x="192" y="325"/>
                  </a:lnTo>
                  <a:lnTo>
                    <a:pt x="188" y="330"/>
                  </a:lnTo>
                  <a:lnTo>
                    <a:pt x="180" y="338"/>
                  </a:lnTo>
                  <a:lnTo>
                    <a:pt x="168" y="346"/>
                  </a:lnTo>
                  <a:lnTo>
                    <a:pt x="157" y="352"/>
                  </a:lnTo>
                  <a:lnTo>
                    <a:pt x="145" y="356"/>
                  </a:lnTo>
                  <a:lnTo>
                    <a:pt x="132" y="359"/>
                  </a:lnTo>
                  <a:lnTo>
                    <a:pt x="120" y="361"/>
                  </a:lnTo>
                  <a:lnTo>
                    <a:pt x="107" y="362"/>
                  </a:lnTo>
                  <a:lnTo>
                    <a:pt x="107" y="362"/>
                  </a:lnTo>
                  <a:close/>
                  <a:moveTo>
                    <a:pt x="105" y="37"/>
                  </a:moveTo>
                  <a:lnTo>
                    <a:pt x="105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2" y="39"/>
                  </a:lnTo>
                  <a:lnTo>
                    <a:pt x="72" y="42"/>
                  </a:lnTo>
                  <a:lnTo>
                    <a:pt x="65" y="46"/>
                  </a:lnTo>
                  <a:lnTo>
                    <a:pt x="58" y="50"/>
                  </a:lnTo>
                  <a:lnTo>
                    <a:pt x="52" y="56"/>
                  </a:lnTo>
                  <a:lnTo>
                    <a:pt x="48" y="64"/>
                  </a:lnTo>
                  <a:lnTo>
                    <a:pt x="43" y="71"/>
                  </a:lnTo>
                  <a:lnTo>
                    <a:pt x="41" y="79"/>
                  </a:lnTo>
                  <a:lnTo>
                    <a:pt x="39" y="88"/>
                  </a:lnTo>
                  <a:lnTo>
                    <a:pt x="37" y="97"/>
                  </a:lnTo>
                  <a:lnTo>
                    <a:pt x="36" y="115"/>
                  </a:lnTo>
                  <a:lnTo>
                    <a:pt x="36" y="134"/>
                  </a:lnTo>
                  <a:lnTo>
                    <a:pt x="37" y="150"/>
                  </a:lnTo>
                  <a:lnTo>
                    <a:pt x="37" y="150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200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46"/>
                  </a:lnTo>
                  <a:lnTo>
                    <a:pt x="43" y="270"/>
                  </a:lnTo>
                  <a:lnTo>
                    <a:pt x="43" y="270"/>
                  </a:lnTo>
                  <a:lnTo>
                    <a:pt x="45" y="282"/>
                  </a:lnTo>
                  <a:lnTo>
                    <a:pt x="50" y="292"/>
                  </a:lnTo>
                  <a:lnTo>
                    <a:pt x="55" y="301"/>
                  </a:lnTo>
                  <a:lnTo>
                    <a:pt x="63" y="310"/>
                  </a:lnTo>
                  <a:lnTo>
                    <a:pt x="71" y="316"/>
                  </a:lnTo>
                  <a:lnTo>
                    <a:pt x="82" y="320"/>
                  </a:lnTo>
                  <a:lnTo>
                    <a:pt x="93" y="323"/>
                  </a:lnTo>
                  <a:lnTo>
                    <a:pt x="105" y="324"/>
                  </a:lnTo>
                  <a:lnTo>
                    <a:pt x="105" y="324"/>
                  </a:lnTo>
                  <a:lnTo>
                    <a:pt x="115" y="323"/>
                  </a:lnTo>
                  <a:lnTo>
                    <a:pt x="125" y="322"/>
                  </a:lnTo>
                  <a:lnTo>
                    <a:pt x="135" y="319"/>
                  </a:lnTo>
                  <a:lnTo>
                    <a:pt x="145" y="316"/>
                  </a:lnTo>
                  <a:lnTo>
                    <a:pt x="145" y="316"/>
                  </a:lnTo>
                  <a:lnTo>
                    <a:pt x="151" y="313"/>
                  </a:lnTo>
                  <a:lnTo>
                    <a:pt x="156" y="308"/>
                  </a:lnTo>
                  <a:lnTo>
                    <a:pt x="161" y="304"/>
                  </a:lnTo>
                  <a:lnTo>
                    <a:pt x="165" y="299"/>
                  </a:lnTo>
                  <a:lnTo>
                    <a:pt x="168" y="294"/>
                  </a:lnTo>
                  <a:lnTo>
                    <a:pt x="172" y="289"/>
                  </a:lnTo>
                  <a:lnTo>
                    <a:pt x="175" y="277"/>
                  </a:lnTo>
                  <a:lnTo>
                    <a:pt x="177" y="264"/>
                  </a:lnTo>
                  <a:lnTo>
                    <a:pt x="178" y="251"/>
                  </a:lnTo>
                  <a:lnTo>
                    <a:pt x="177" y="224"/>
                  </a:lnTo>
                  <a:lnTo>
                    <a:pt x="177" y="224"/>
                  </a:lnTo>
                  <a:lnTo>
                    <a:pt x="176" y="207"/>
                  </a:lnTo>
                  <a:lnTo>
                    <a:pt x="175" y="193"/>
                  </a:lnTo>
                  <a:lnTo>
                    <a:pt x="177" y="178"/>
                  </a:lnTo>
                  <a:lnTo>
                    <a:pt x="178" y="172"/>
                  </a:lnTo>
                  <a:lnTo>
                    <a:pt x="180" y="166"/>
                  </a:lnTo>
                  <a:lnTo>
                    <a:pt x="180" y="165"/>
                  </a:lnTo>
                  <a:lnTo>
                    <a:pt x="180" y="164"/>
                  </a:lnTo>
                  <a:lnTo>
                    <a:pt x="181" y="158"/>
                  </a:lnTo>
                  <a:lnTo>
                    <a:pt x="181" y="158"/>
                  </a:lnTo>
                  <a:lnTo>
                    <a:pt x="181" y="144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79" y="120"/>
                  </a:lnTo>
                  <a:lnTo>
                    <a:pt x="177" y="111"/>
                  </a:lnTo>
                  <a:lnTo>
                    <a:pt x="170" y="95"/>
                  </a:lnTo>
                  <a:lnTo>
                    <a:pt x="170" y="95"/>
                  </a:lnTo>
                  <a:lnTo>
                    <a:pt x="165" y="78"/>
                  </a:lnTo>
                  <a:lnTo>
                    <a:pt x="165" y="78"/>
                  </a:lnTo>
                  <a:lnTo>
                    <a:pt x="163" y="71"/>
                  </a:lnTo>
                  <a:lnTo>
                    <a:pt x="160" y="66"/>
                  </a:lnTo>
                  <a:lnTo>
                    <a:pt x="157" y="61"/>
                  </a:lnTo>
                  <a:lnTo>
                    <a:pt x="154" y="55"/>
                  </a:lnTo>
                  <a:lnTo>
                    <a:pt x="147" y="48"/>
                  </a:lnTo>
                  <a:lnTo>
                    <a:pt x="139" y="43"/>
                  </a:lnTo>
                  <a:lnTo>
                    <a:pt x="131" y="40"/>
                  </a:lnTo>
                  <a:lnTo>
                    <a:pt x="122" y="38"/>
                  </a:lnTo>
                  <a:lnTo>
                    <a:pt x="114" y="37"/>
                  </a:lnTo>
                  <a:lnTo>
                    <a:pt x="105" y="37"/>
                  </a:lnTo>
                  <a:lnTo>
                    <a:pt x="105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4" name="Freeform 710"/>
            <p:cNvSpPr/>
            <p:nvPr/>
          </p:nvSpPr>
          <p:spPr bwMode="auto">
            <a:xfrm>
              <a:off x="4411663" y="4117975"/>
              <a:ext cx="280988" cy="26988"/>
            </a:xfrm>
            <a:custGeom>
              <a:avLst/>
              <a:gdLst/>
              <a:ahLst/>
              <a:cxnLst>
                <a:cxn ang="0">
                  <a:pos x="512" y="50"/>
                </a:cxn>
                <a:cxn ang="0">
                  <a:pos x="507" y="49"/>
                </a:cxn>
                <a:cxn ang="0">
                  <a:pos x="450" y="43"/>
                </a:cxn>
                <a:cxn ang="0">
                  <a:pos x="380" y="40"/>
                </a:cxn>
                <a:cxn ang="0">
                  <a:pos x="315" y="42"/>
                </a:cxn>
                <a:cxn ang="0">
                  <a:pos x="253" y="43"/>
                </a:cxn>
                <a:cxn ang="0">
                  <a:pos x="193" y="42"/>
                </a:cxn>
                <a:cxn ang="0">
                  <a:pos x="136" y="40"/>
                </a:cxn>
                <a:cxn ang="0">
                  <a:pos x="18" y="38"/>
                </a:cxn>
                <a:cxn ang="0">
                  <a:pos x="14" y="37"/>
                </a:cxn>
                <a:cxn ang="0">
                  <a:pos x="7" y="34"/>
                </a:cxn>
                <a:cxn ang="0">
                  <a:pos x="2" y="28"/>
                </a:cxn>
                <a:cxn ang="0">
                  <a:pos x="0" y="20"/>
                </a:cxn>
                <a:cxn ang="0">
                  <a:pos x="1" y="14"/>
                </a:cxn>
                <a:cxn ang="0">
                  <a:pos x="4" y="7"/>
                </a:cxn>
                <a:cxn ang="0">
                  <a:pos x="10" y="2"/>
                </a:cxn>
                <a:cxn ang="0">
                  <a:pos x="18" y="0"/>
                </a:cxn>
                <a:cxn ang="0">
                  <a:pos x="82" y="1"/>
                </a:cxn>
                <a:cxn ang="0">
                  <a:pos x="145" y="2"/>
                </a:cxn>
                <a:cxn ang="0">
                  <a:pos x="273" y="4"/>
                </a:cxn>
                <a:cxn ang="0">
                  <a:pos x="322" y="4"/>
                </a:cxn>
                <a:cxn ang="0">
                  <a:pos x="324" y="4"/>
                </a:cxn>
                <a:cxn ang="0">
                  <a:pos x="375" y="3"/>
                </a:cxn>
                <a:cxn ang="0">
                  <a:pos x="444" y="5"/>
                </a:cxn>
                <a:cxn ang="0">
                  <a:pos x="500" y="11"/>
                </a:cxn>
                <a:cxn ang="0">
                  <a:pos x="520" y="14"/>
                </a:cxn>
                <a:cxn ang="0">
                  <a:pos x="526" y="16"/>
                </a:cxn>
                <a:cxn ang="0">
                  <a:pos x="530" y="20"/>
                </a:cxn>
                <a:cxn ang="0">
                  <a:pos x="532" y="29"/>
                </a:cxn>
                <a:cxn ang="0">
                  <a:pos x="531" y="32"/>
                </a:cxn>
                <a:cxn ang="0">
                  <a:pos x="528" y="39"/>
                </a:cxn>
                <a:cxn ang="0">
                  <a:pos x="523" y="46"/>
                </a:cxn>
                <a:cxn ang="0">
                  <a:pos x="516" y="49"/>
                </a:cxn>
                <a:cxn ang="0">
                  <a:pos x="512" y="50"/>
                </a:cxn>
              </a:cxnLst>
              <a:rect l="0" t="0" r="r" b="b"/>
              <a:pathLst>
                <a:path w="532" h="50">
                  <a:moveTo>
                    <a:pt x="512" y="50"/>
                  </a:moveTo>
                  <a:lnTo>
                    <a:pt x="512" y="50"/>
                  </a:lnTo>
                  <a:lnTo>
                    <a:pt x="507" y="49"/>
                  </a:lnTo>
                  <a:lnTo>
                    <a:pt x="507" y="49"/>
                  </a:lnTo>
                  <a:lnTo>
                    <a:pt x="480" y="46"/>
                  </a:lnTo>
                  <a:lnTo>
                    <a:pt x="450" y="43"/>
                  </a:lnTo>
                  <a:lnTo>
                    <a:pt x="418" y="40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15" y="42"/>
                  </a:lnTo>
                  <a:lnTo>
                    <a:pt x="315" y="42"/>
                  </a:lnTo>
                  <a:lnTo>
                    <a:pt x="253" y="43"/>
                  </a:lnTo>
                  <a:lnTo>
                    <a:pt x="253" y="43"/>
                  </a:lnTo>
                  <a:lnTo>
                    <a:pt x="193" y="4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77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4" y="7"/>
                  </a:lnTo>
                  <a:lnTo>
                    <a:pt x="7" y="4"/>
                  </a:lnTo>
                  <a:lnTo>
                    <a:pt x="10" y="2"/>
                  </a:lnTo>
                  <a:lnTo>
                    <a:pt x="1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82" y="1"/>
                  </a:lnTo>
                  <a:lnTo>
                    <a:pt x="145" y="2"/>
                  </a:lnTo>
                  <a:lnTo>
                    <a:pt x="145" y="2"/>
                  </a:lnTo>
                  <a:lnTo>
                    <a:pt x="209" y="4"/>
                  </a:lnTo>
                  <a:lnTo>
                    <a:pt x="273" y="4"/>
                  </a:lnTo>
                  <a:lnTo>
                    <a:pt x="273" y="4"/>
                  </a:lnTo>
                  <a:lnTo>
                    <a:pt x="322" y="4"/>
                  </a:lnTo>
                  <a:lnTo>
                    <a:pt x="324" y="4"/>
                  </a:lnTo>
                  <a:lnTo>
                    <a:pt x="324" y="4"/>
                  </a:lnTo>
                  <a:lnTo>
                    <a:pt x="375" y="3"/>
                  </a:lnTo>
                  <a:lnTo>
                    <a:pt x="375" y="3"/>
                  </a:lnTo>
                  <a:lnTo>
                    <a:pt x="409" y="4"/>
                  </a:lnTo>
                  <a:lnTo>
                    <a:pt x="444" y="5"/>
                  </a:lnTo>
                  <a:lnTo>
                    <a:pt x="482" y="8"/>
                  </a:lnTo>
                  <a:lnTo>
                    <a:pt x="500" y="11"/>
                  </a:lnTo>
                  <a:lnTo>
                    <a:pt x="520" y="14"/>
                  </a:lnTo>
                  <a:lnTo>
                    <a:pt x="520" y="14"/>
                  </a:lnTo>
                  <a:lnTo>
                    <a:pt x="523" y="15"/>
                  </a:lnTo>
                  <a:lnTo>
                    <a:pt x="526" y="16"/>
                  </a:lnTo>
                  <a:lnTo>
                    <a:pt x="528" y="18"/>
                  </a:lnTo>
                  <a:lnTo>
                    <a:pt x="530" y="20"/>
                  </a:lnTo>
                  <a:lnTo>
                    <a:pt x="531" y="24"/>
                  </a:lnTo>
                  <a:lnTo>
                    <a:pt x="532" y="29"/>
                  </a:lnTo>
                  <a:lnTo>
                    <a:pt x="532" y="29"/>
                  </a:lnTo>
                  <a:lnTo>
                    <a:pt x="531" y="32"/>
                  </a:lnTo>
                  <a:lnTo>
                    <a:pt x="530" y="36"/>
                  </a:lnTo>
                  <a:lnTo>
                    <a:pt x="528" y="39"/>
                  </a:lnTo>
                  <a:lnTo>
                    <a:pt x="526" y="43"/>
                  </a:lnTo>
                  <a:lnTo>
                    <a:pt x="523" y="46"/>
                  </a:lnTo>
                  <a:lnTo>
                    <a:pt x="519" y="48"/>
                  </a:lnTo>
                  <a:lnTo>
                    <a:pt x="516" y="49"/>
                  </a:lnTo>
                  <a:lnTo>
                    <a:pt x="512" y="50"/>
                  </a:lnTo>
                  <a:lnTo>
                    <a:pt x="512" y="5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5" name="Freeform 711"/>
            <p:cNvSpPr/>
            <p:nvPr/>
          </p:nvSpPr>
          <p:spPr bwMode="auto">
            <a:xfrm>
              <a:off x="4186238" y="4113213"/>
              <a:ext cx="747713" cy="685800"/>
            </a:xfrm>
            <a:custGeom>
              <a:avLst/>
              <a:gdLst/>
              <a:ahLst/>
              <a:cxnLst>
                <a:cxn ang="0">
                  <a:pos x="682" y="1289"/>
                </a:cxn>
                <a:cxn ang="0">
                  <a:pos x="415" y="1278"/>
                </a:cxn>
                <a:cxn ang="0">
                  <a:pos x="276" y="1269"/>
                </a:cxn>
                <a:cxn ang="0">
                  <a:pos x="208" y="1263"/>
                </a:cxn>
                <a:cxn ang="0">
                  <a:pos x="107" y="1239"/>
                </a:cxn>
                <a:cxn ang="0">
                  <a:pos x="27" y="1170"/>
                </a:cxn>
                <a:cxn ang="0">
                  <a:pos x="2" y="1053"/>
                </a:cxn>
                <a:cxn ang="0">
                  <a:pos x="6" y="932"/>
                </a:cxn>
                <a:cxn ang="0">
                  <a:pos x="16" y="703"/>
                </a:cxn>
                <a:cxn ang="0">
                  <a:pos x="2" y="616"/>
                </a:cxn>
                <a:cxn ang="0">
                  <a:pos x="7" y="298"/>
                </a:cxn>
                <a:cxn ang="0">
                  <a:pos x="6" y="194"/>
                </a:cxn>
                <a:cxn ang="0">
                  <a:pos x="10" y="87"/>
                </a:cxn>
                <a:cxn ang="0">
                  <a:pos x="58" y="21"/>
                </a:cxn>
                <a:cxn ang="0">
                  <a:pos x="175" y="0"/>
                </a:cxn>
                <a:cxn ang="0">
                  <a:pos x="259" y="6"/>
                </a:cxn>
                <a:cxn ang="0">
                  <a:pos x="262" y="32"/>
                </a:cxn>
                <a:cxn ang="0">
                  <a:pos x="236" y="39"/>
                </a:cxn>
                <a:cxn ang="0">
                  <a:pos x="120" y="43"/>
                </a:cxn>
                <a:cxn ang="0">
                  <a:pos x="52" y="85"/>
                </a:cxn>
                <a:cxn ang="0">
                  <a:pos x="39" y="183"/>
                </a:cxn>
                <a:cxn ang="0">
                  <a:pos x="42" y="275"/>
                </a:cxn>
                <a:cxn ang="0">
                  <a:pos x="40" y="312"/>
                </a:cxn>
                <a:cxn ang="0">
                  <a:pos x="47" y="637"/>
                </a:cxn>
                <a:cxn ang="0">
                  <a:pos x="50" y="835"/>
                </a:cxn>
                <a:cxn ang="0">
                  <a:pos x="43" y="1040"/>
                </a:cxn>
                <a:cxn ang="0">
                  <a:pos x="40" y="1094"/>
                </a:cxn>
                <a:cxn ang="0">
                  <a:pos x="83" y="1184"/>
                </a:cxn>
                <a:cxn ang="0">
                  <a:pos x="209" y="1227"/>
                </a:cxn>
                <a:cxn ang="0">
                  <a:pos x="255" y="1229"/>
                </a:cxn>
                <a:cxn ang="0">
                  <a:pos x="762" y="1255"/>
                </a:cxn>
                <a:cxn ang="0">
                  <a:pos x="953" y="1256"/>
                </a:cxn>
                <a:cxn ang="0">
                  <a:pos x="1163" y="1242"/>
                </a:cxn>
                <a:cxn ang="0">
                  <a:pos x="1250" y="1233"/>
                </a:cxn>
                <a:cxn ang="0">
                  <a:pos x="1322" y="1185"/>
                </a:cxn>
                <a:cxn ang="0">
                  <a:pos x="1350" y="1072"/>
                </a:cxn>
                <a:cxn ang="0">
                  <a:pos x="1364" y="807"/>
                </a:cxn>
                <a:cxn ang="0">
                  <a:pos x="1377" y="691"/>
                </a:cxn>
                <a:cxn ang="0">
                  <a:pos x="1367" y="465"/>
                </a:cxn>
                <a:cxn ang="0">
                  <a:pos x="1368" y="236"/>
                </a:cxn>
                <a:cxn ang="0">
                  <a:pos x="1354" y="108"/>
                </a:cxn>
                <a:cxn ang="0">
                  <a:pos x="1289" y="62"/>
                </a:cxn>
                <a:cxn ang="0">
                  <a:pos x="1158" y="54"/>
                </a:cxn>
                <a:cxn ang="0">
                  <a:pos x="1140" y="36"/>
                </a:cxn>
                <a:cxn ang="0">
                  <a:pos x="1158" y="16"/>
                </a:cxn>
                <a:cxn ang="0">
                  <a:pos x="1303" y="28"/>
                </a:cxn>
                <a:cxn ang="0">
                  <a:pos x="1369" y="68"/>
                </a:cxn>
                <a:cxn ang="0">
                  <a:pos x="1403" y="154"/>
                </a:cxn>
                <a:cxn ang="0">
                  <a:pos x="1402" y="301"/>
                </a:cxn>
                <a:cxn ang="0">
                  <a:pos x="1411" y="702"/>
                </a:cxn>
                <a:cxn ang="0">
                  <a:pos x="1391" y="917"/>
                </a:cxn>
                <a:cxn ang="0">
                  <a:pos x="1380" y="1135"/>
                </a:cxn>
                <a:cxn ang="0">
                  <a:pos x="1337" y="1230"/>
                </a:cxn>
                <a:cxn ang="0">
                  <a:pos x="1233" y="1276"/>
                </a:cxn>
                <a:cxn ang="0">
                  <a:pos x="1128" y="1279"/>
                </a:cxn>
                <a:cxn ang="0">
                  <a:pos x="890" y="1294"/>
                </a:cxn>
              </a:cxnLst>
              <a:rect l="0" t="0" r="r" b="b"/>
              <a:pathLst>
                <a:path w="1414" h="1294">
                  <a:moveTo>
                    <a:pt x="890" y="1294"/>
                  </a:moveTo>
                  <a:lnTo>
                    <a:pt x="890" y="1294"/>
                  </a:lnTo>
                  <a:lnTo>
                    <a:pt x="839" y="1294"/>
                  </a:lnTo>
                  <a:lnTo>
                    <a:pt x="790" y="1292"/>
                  </a:lnTo>
                  <a:lnTo>
                    <a:pt x="790" y="1292"/>
                  </a:lnTo>
                  <a:lnTo>
                    <a:pt x="713" y="1290"/>
                  </a:lnTo>
                  <a:lnTo>
                    <a:pt x="713" y="1290"/>
                  </a:lnTo>
                  <a:lnTo>
                    <a:pt x="682" y="1289"/>
                  </a:lnTo>
                  <a:lnTo>
                    <a:pt x="651" y="1288"/>
                  </a:lnTo>
                  <a:lnTo>
                    <a:pt x="591" y="1284"/>
                  </a:lnTo>
                  <a:lnTo>
                    <a:pt x="591" y="1284"/>
                  </a:lnTo>
                  <a:lnTo>
                    <a:pt x="519" y="1280"/>
                  </a:lnTo>
                  <a:lnTo>
                    <a:pt x="484" y="1279"/>
                  </a:lnTo>
                  <a:lnTo>
                    <a:pt x="448" y="1279"/>
                  </a:lnTo>
                  <a:lnTo>
                    <a:pt x="448" y="1279"/>
                  </a:lnTo>
                  <a:lnTo>
                    <a:pt x="415" y="1278"/>
                  </a:lnTo>
                  <a:lnTo>
                    <a:pt x="383" y="1276"/>
                  </a:lnTo>
                  <a:lnTo>
                    <a:pt x="319" y="1271"/>
                  </a:lnTo>
                  <a:lnTo>
                    <a:pt x="316" y="1270"/>
                  </a:lnTo>
                  <a:lnTo>
                    <a:pt x="316" y="1270"/>
                  </a:lnTo>
                  <a:lnTo>
                    <a:pt x="281" y="1268"/>
                  </a:lnTo>
                  <a:lnTo>
                    <a:pt x="278" y="1268"/>
                  </a:lnTo>
                  <a:lnTo>
                    <a:pt x="276" y="1269"/>
                  </a:lnTo>
                  <a:lnTo>
                    <a:pt x="276" y="1269"/>
                  </a:lnTo>
                  <a:lnTo>
                    <a:pt x="272" y="1270"/>
                  </a:lnTo>
                  <a:lnTo>
                    <a:pt x="268" y="1270"/>
                  </a:lnTo>
                  <a:lnTo>
                    <a:pt x="268" y="1270"/>
                  </a:lnTo>
                  <a:lnTo>
                    <a:pt x="263" y="1269"/>
                  </a:lnTo>
                  <a:lnTo>
                    <a:pt x="263" y="1269"/>
                  </a:lnTo>
                  <a:lnTo>
                    <a:pt x="250" y="1267"/>
                  </a:lnTo>
                  <a:lnTo>
                    <a:pt x="235" y="1265"/>
                  </a:lnTo>
                  <a:lnTo>
                    <a:pt x="208" y="1263"/>
                  </a:lnTo>
                  <a:lnTo>
                    <a:pt x="208" y="1263"/>
                  </a:lnTo>
                  <a:lnTo>
                    <a:pt x="193" y="1262"/>
                  </a:lnTo>
                  <a:lnTo>
                    <a:pt x="177" y="1261"/>
                  </a:lnTo>
                  <a:lnTo>
                    <a:pt x="162" y="1258"/>
                  </a:lnTo>
                  <a:lnTo>
                    <a:pt x="147" y="1255"/>
                  </a:lnTo>
                  <a:lnTo>
                    <a:pt x="147" y="1255"/>
                  </a:lnTo>
                  <a:lnTo>
                    <a:pt x="121" y="1246"/>
                  </a:lnTo>
                  <a:lnTo>
                    <a:pt x="107" y="1239"/>
                  </a:lnTo>
                  <a:lnTo>
                    <a:pt x="94" y="1234"/>
                  </a:lnTo>
                  <a:lnTo>
                    <a:pt x="81" y="1227"/>
                  </a:lnTo>
                  <a:lnTo>
                    <a:pt x="70" y="1220"/>
                  </a:lnTo>
                  <a:lnTo>
                    <a:pt x="59" y="1212"/>
                  </a:lnTo>
                  <a:lnTo>
                    <a:pt x="49" y="1202"/>
                  </a:lnTo>
                  <a:lnTo>
                    <a:pt x="49" y="1202"/>
                  </a:lnTo>
                  <a:lnTo>
                    <a:pt x="37" y="1187"/>
                  </a:lnTo>
                  <a:lnTo>
                    <a:pt x="27" y="1170"/>
                  </a:lnTo>
                  <a:lnTo>
                    <a:pt x="17" y="1153"/>
                  </a:lnTo>
                  <a:lnTo>
                    <a:pt x="10" y="1135"/>
                  </a:lnTo>
                  <a:lnTo>
                    <a:pt x="5" y="1117"/>
                  </a:lnTo>
                  <a:lnTo>
                    <a:pt x="2" y="1097"/>
                  </a:lnTo>
                  <a:lnTo>
                    <a:pt x="0" y="1077"/>
                  </a:lnTo>
                  <a:lnTo>
                    <a:pt x="1" y="1058"/>
                  </a:lnTo>
                  <a:lnTo>
                    <a:pt x="1" y="1058"/>
                  </a:lnTo>
                  <a:lnTo>
                    <a:pt x="2" y="1053"/>
                  </a:lnTo>
                  <a:lnTo>
                    <a:pt x="4" y="1047"/>
                  </a:lnTo>
                  <a:lnTo>
                    <a:pt x="6" y="1045"/>
                  </a:lnTo>
                  <a:lnTo>
                    <a:pt x="6" y="1042"/>
                  </a:lnTo>
                  <a:lnTo>
                    <a:pt x="6" y="1042"/>
                  </a:lnTo>
                  <a:lnTo>
                    <a:pt x="6" y="1012"/>
                  </a:lnTo>
                  <a:lnTo>
                    <a:pt x="6" y="982"/>
                  </a:lnTo>
                  <a:lnTo>
                    <a:pt x="6" y="982"/>
                  </a:lnTo>
                  <a:lnTo>
                    <a:pt x="6" y="932"/>
                  </a:lnTo>
                  <a:lnTo>
                    <a:pt x="7" y="907"/>
                  </a:lnTo>
                  <a:lnTo>
                    <a:pt x="9" y="882"/>
                  </a:lnTo>
                  <a:lnTo>
                    <a:pt x="9" y="882"/>
                  </a:lnTo>
                  <a:lnTo>
                    <a:pt x="14" y="839"/>
                  </a:lnTo>
                  <a:lnTo>
                    <a:pt x="16" y="794"/>
                  </a:lnTo>
                  <a:lnTo>
                    <a:pt x="17" y="750"/>
                  </a:lnTo>
                  <a:lnTo>
                    <a:pt x="16" y="703"/>
                  </a:lnTo>
                  <a:lnTo>
                    <a:pt x="16" y="703"/>
                  </a:lnTo>
                  <a:lnTo>
                    <a:pt x="16" y="691"/>
                  </a:lnTo>
                  <a:lnTo>
                    <a:pt x="14" y="679"/>
                  </a:lnTo>
                  <a:lnTo>
                    <a:pt x="9" y="655"/>
                  </a:lnTo>
                  <a:lnTo>
                    <a:pt x="9" y="655"/>
                  </a:lnTo>
                  <a:lnTo>
                    <a:pt x="5" y="635"/>
                  </a:lnTo>
                  <a:lnTo>
                    <a:pt x="3" y="626"/>
                  </a:lnTo>
                  <a:lnTo>
                    <a:pt x="2" y="616"/>
                  </a:lnTo>
                  <a:lnTo>
                    <a:pt x="2" y="616"/>
                  </a:lnTo>
                  <a:lnTo>
                    <a:pt x="1" y="579"/>
                  </a:lnTo>
                  <a:lnTo>
                    <a:pt x="1" y="543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2" y="314"/>
                  </a:lnTo>
                  <a:lnTo>
                    <a:pt x="5" y="309"/>
                  </a:lnTo>
                  <a:lnTo>
                    <a:pt x="8" y="304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5" y="291"/>
                  </a:lnTo>
                  <a:lnTo>
                    <a:pt x="5" y="284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8" y="245"/>
                  </a:lnTo>
                  <a:lnTo>
                    <a:pt x="8" y="220"/>
                  </a:lnTo>
                  <a:lnTo>
                    <a:pt x="6" y="194"/>
                  </a:lnTo>
                  <a:lnTo>
                    <a:pt x="3" y="170"/>
                  </a:lnTo>
                  <a:lnTo>
                    <a:pt x="3" y="170"/>
                  </a:lnTo>
                  <a:lnTo>
                    <a:pt x="1" y="156"/>
                  </a:lnTo>
                  <a:lnTo>
                    <a:pt x="0" y="142"/>
                  </a:lnTo>
                  <a:lnTo>
                    <a:pt x="1" y="129"/>
                  </a:lnTo>
                  <a:lnTo>
                    <a:pt x="2" y="116"/>
                  </a:lnTo>
                  <a:lnTo>
                    <a:pt x="6" y="101"/>
                  </a:lnTo>
                  <a:lnTo>
                    <a:pt x="10" y="87"/>
                  </a:lnTo>
                  <a:lnTo>
                    <a:pt x="16" y="71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9" y="46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9" y="26"/>
                  </a:lnTo>
                  <a:lnTo>
                    <a:pt x="58" y="21"/>
                  </a:lnTo>
                  <a:lnTo>
                    <a:pt x="67" y="15"/>
                  </a:lnTo>
                  <a:lnTo>
                    <a:pt x="76" y="12"/>
                  </a:lnTo>
                  <a:lnTo>
                    <a:pt x="86" y="9"/>
                  </a:lnTo>
                  <a:lnTo>
                    <a:pt x="108" y="4"/>
                  </a:lnTo>
                  <a:lnTo>
                    <a:pt x="131" y="1"/>
                  </a:lnTo>
                  <a:lnTo>
                    <a:pt x="154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46" y="1"/>
                  </a:lnTo>
                  <a:lnTo>
                    <a:pt x="246" y="1"/>
                  </a:lnTo>
                  <a:lnTo>
                    <a:pt x="249" y="1"/>
                  </a:lnTo>
                  <a:lnTo>
                    <a:pt x="253" y="2"/>
                  </a:lnTo>
                  <a:lnTo>
                    <a:pt x="256" y="4"/>
                  </a:lnTo>
                  <a:lnTo>
                    <a:pt x="259" y="6"/>
                  </a:lnTo>
                  <a:lnTo>
                    <a:pt x="261" y="9"/>
                  </a:lnTo>
                  <a:lnTo>
                    <a:pt x="263" y="12"/>
                  </a:lnTo>
                  <a:lnTo>
                    <a:pt x="264" y="15"/>
                  </a:lnTo>
                  <a:lnTo>
                    <a:pt x="264" y="20"/>
                  </a:lnTo>
                  <a:lnTo>
                    <a:pt x="264" y="24"/>
                  </a:lnTo>
                  <a:lnTo>
                    <a:pt x="264" y="24"/>
                  </a:lnTo>
                  <a:lnTo>
                    <a:pt x="264" y="28"/>
                  </a:lnTo>
                  <a:lnTo>
                    <a:pt x="262" y="32"/>
                  </a:lnTo>
                  <a:lnTo>
                    <a:pt x="261" y="35"/>
                  </a:lnTo>
                  <a:lnTo>
                    <a:pt x="258" y="37"/>
                  </a:lnTo>
                  <a:lnTo>
                    <a:pt x="255" y="39"/>
                  </a:lnTo>
                  <a:lnTo>
                    <a:pt x="252" y="40"/>
                  </a:lnTo>
                  <a:lnTo>
                    <a:pt x="246" y="41"/>
                  </a:lnTo>
                  <a:lnTo>
                    <a:pt x="246" y="41"/>
                  </a:lnTo>
                  <a:lnTo>
                    <a:pt x="240" y="41"/>
                  </a:lnTo>
                  <a:lnTo>
                    <a:pt x="236" y="39"/>
                  </a:lnTo>
                  <a:lnTo>
                    <a:pt x="234" y="38"/>
                  </a:lnTo>
                  <a:lnTo>
                    <a:pt x="219" y="38"/>
                  </a:lnTo>
                  <a:lnTo>
                    <a:pt x="219" y="38"/>
                  </a:lnTo>
                  <a:lnTo>
                    <a:pt x="185" y="37"/>
                  </a:lnTo>
                  <a:lnTo>
                    <a:pt x="185" y="37"/>
                  </a:lnTo>
                  <a:lnTo>
                    <a:pt x="163" y="38"/>
                  </a:lnTo>
                  <a:lnTo>
                    <a:pt x="140" y="39"/>
                  </a:lnTo>
                  <a:lnTo>
                    <a:pt x="120" y="43"/>
                  </a:lnTo>
                  <a:lnTo>
                    <a:pt x="109" y="45"/>
                  </a:lnTo>
                  <a:lnTo>
                    <a:pt x="99" y="48"/>
                  </a:lnTo>
                  <a:lnTo>
                    <a:pt x="90" y="53"/>
                  </a:lnTo>
                  <a:lnTo>
                    <a:pt x="81" y="57"/>
                  </a:lnTo>
                  <a:lnTo>
                    <a:pt x="73" y="63"/>
                  </a:lnTo>
                  <a:lnTo>
                    <a:pt x="66" y="69"/>
                  </a:lnTo>
                  <a:lnTo>
                    <a:pt x="59" y="76"/>
                  </a:lnTo>
                  <a:lnTo>
                    <a:pt x="52" y="85"/>
                  </a:lnTo>
                  <a:lnTo>
                    <a:pt x="47" y="9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0" y="117"/>
                  </a:lnTo>
                  <a:lnTo>
                    <a:pt x="38" y="129"/>
                  </a:lnTo>
                  <a:lnTo>
                    <a:pt x="37" y="142"/>
                  </a:lnTo>
                  <a:lnTo>
                    <a:pt x="37" y="156"/>
                  </a:lnTo>
                  <a:lnTo>
                    <a:pt x="39" y="183"/>
                  </a:lnTo>
                  <a:lnTo>
                    <a:pt x="41" y="209"/>
                  </a:lnTo>
                  <a:lnTo>
                    <a:pt x="43" y="221"/>
                  </a:lnTo>
                  <a:lnTo>
                    <a:pt x="43" y="221"/>
                  </a:lnTo>
                  <a:lnTo>
                    <a:pt x="45" y="243"/>
                  </a:lnTo>
                  <a:lnTo>
                    <a:pt x="45" y="253"/>
                  </a:lnTo>
                  <a:lnTo>
                    <a:pt x="44" y="264"/>
                  </a:lnTo>
                  <a:lnTo>
                    <a:pt x="44" y="264"/>
                  </a:lnTo>
                  <a:lnTo>
                    <a:pt x="42" y="275"/>
                  </a:lnTo>
                  <a:lnTo>
                    <a:pt x="42" y="286"/>
                  </a:lnTo>
                  <a:lnTo>
                    <a:pt x="42" y="288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5" y="295"/>
                  </a:lnTo>
                  <a:lnTo>
                    <a:pt x="45" y="302"/>
                  </a:lnTo>
                  <a:lnTo>
                    <a:pt x="44" y="307"/>
                  </a:lnTo>
                  <a:lnTo>
                    <a:pt x="40" y="312"/>
                  </a:lnTo>
                  <a:lnTo>
                    <a:pt x="38" y="315"/>
                  </a:lnTo>
                  <a:lnTo>
                    <a:pt x="38" y="319"/>
                  </a:lnTo>
                  <a:lnTo>
                    <a:pt x="38" y="320"/>
                  </a:lnTo>
                  <a:lnTo>
                    <a:pt x="38" y="531"/>
                  </a:lnTo>
                  <a:lnTo>
                    <a:pt x="38" y="531"/>
                  </a:lnTo>
                  <a:lnTo>
                    <a:pt x="39" y="558"/>
                  </a:lnTo>
                  <a:lnTo>
                    <a:pt x="41" y="586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51" y="671"/>
                  </a:lnTo>
                  <a:lnTo>
                    <a:pt x="54" y="704"/>
                  </a:lnTo>
                  <a:lnTo>
                    <a:pt x="54" y="704"/>
                  </a:lnTo>
                  <a:lnTo>
                    <a:pt x="56" y="737"/>
                  </a:lnTo>
                  <a:lnTo>
                    <a:pt x="56" y="771"/>
                  </a:lnTo>
                  <a:lnTo>
                    <a:pt x="53" y="801"/>
                  </a:lnTo>
                  <a:lnTo>
                    <a:pt x="50" y="835"/>
                  </a:lnTo>
                  <a:lnTo>
                    <a:pt x="50" y="835"/>
                  </a:lnTo>
                  <a:lnTo>
                    <a:pt x="47" y="881"/>
                  </a:lnTo>
                  <a:lnTo>
                    <a:pt x="47" y="881"/>
                  </a:lnTo>
                  <a:lnTo>
                    <a:pt x="45" y="924"/>
                  </a:lnTo>
                  <a:lnTo>
                    <a:pt x="45" y="968"/>
                  </a:lnTo>
                  <a:lnTo>
                    <a:pt x="45" y="968"/>
                  </a:lnTo>
                  <a:lnTo>
                    <a:pt x="44" y="1015"/>
                  </a:lnTo>
                  <a:lnTo>
                    <a:pt x="43" y="1040"/>
                  </a:lnTo>
                  <a:lnTo>
                    <a:pt x="42" y="1064"/>
                  </a:lnTo>
                  <a:lnTo>
                    <a:pt x="42" y="1064"/>
                  </a:lnTo>
                  <a:lnTo>
                    <a:pt x="41" y="1068"/>
                  </a:lnTo>
                  <a:lnTo>
                    <a:pt x="39" y="1073"/>
                  </a:lnTo>
                  <a:lnTo>
                    <a:pt x="38" y="1075"/>
                  </a:lnTo>
                  <a:lnTo>
                    <a:pt x="38" y="1078"/>
                  </a:lnTo>
                  <a:lnTo>
                    <a:pt x="38" y="1078"/>
                  </a:lnTo>
                  <a:lnTo>
                    <a:pt x="40" y="1094"/>
                  </a:lnTo>
                  <a:lnTo>
                    <a:pt x="43" y="1108"/>
                  </a:lnTo>
                  <a:lnTo>
                    <a:pt x="47" y="1123"/>
                  </a:lnTo>
                  <a:lnTo>
                    <a:pt x="52" y="1136"/>
                  </a:lnTo>
                  <a:lnTo>
                    <a:pt x="59" y="1150"/>
                  </a:lnTo>
                  <a:lnTo>
                    <a:pt x="66" y="1162"/>
                  </a:lnTo>
                  <a:lnTo>
                    <a:pt x="74" y="1173"/>
                  </a:lnTo>
                  <a:lnTo>
                    <a:pt x="83" y="1184"/>
                  </a:lnTo>
                  <a:lnTo>
                    <a:pt x="83" y="1184"/>
                  </a:lnTo>
                  <a:lnTo>
                    <a:pt x="89" y="1189"/>
                  </a:lnTo>
                  <a:lnTo>
                    <a:pt x="95" y="1193"/>
                  </a:lnTo>
                  <a:lnTo>
                    <a:pt x="108" y="1201"/>
                  </a:lnTo>
                  <a:lnTo>
                    <a:pt x="124" y="1208"/>
                  </a:lnTo>
                  <a:lnTo>
                    <a:pt x="139" y="1214"/>
                  </a:lnTo>
                  <a:lnTo>
                    <a:pt x="157" y="1219"/>
                  </a:lnTo>
                  <a:lnTo>
                    <a:pt x="174" y="1222"/>
                  </a:lnTo>
                  <a:lnTo>
                    <a:pt x="209" y="1227"/>
                  </a:lnTo>
                  <a:lnTo>
                    <a:pt x="209" y="1227"/>
                  </a:lnTo>
                  <a:lnTo>
                    <a:pt x="235" y="1229"/>
                  </a:lnTo>
                  <a:lnTo>
                    <a:pt x="235" y="1229"/>
                  </a:lnTo>
                  <a:lnTo>
                    <a:pt x="248" y="1230"/>
                  </a:lnTo>
                  <a:lnTo>
                    <a:pt x="249" y="1230"/>
                  </a:lnTo>
                  <a:lnTo>
                    <a:pt x="250" y="1229"/>
                  </a:lnTo>
                  <a:lnTo>
                    <a:pt x="250" y="1229"/>
                  </a:lnTo>
                  <a:lnTo>
                    <a:pt x="255" y="1229"/>
                  </a:lnTo>
                  <a:lnTo>
                    <a:pt x="257" y="1229"/>
                  </a:lnTo>
                  <a:lnTo>
                    <a:pt x="257" y="1229"/>
                  </a:lnTo>
                  <a:lnTo>
                    <a:pt x="376" y="1236"/>
                  </a:lnTo>
                  <a:lnTo>
                    <a:pt x="490" y="1243"/>
                  </a:lnTo>
                  <a:lnTo>
                    <a:pt x="603" y="1248"/>
                  </a:lnTo>
                  <a:lnTo>
                    <a:pt x="712" y="1253"/>
                  </a:lnTo>
                  <a:lnTo>
                    <a:pt x="712" y="1253"/>
                  </a:lnTo>
                  <a:lnTo>
                    <a:pt x="762" y="1255"/>
                  </a:lnTo>
                  <a:lnTo>
                    <a:pt x="764" y="1255"/>
                  </a:lnTo>
                  <a:lnTo>
                    <a:pt x="764" y="1255"/>
                  </a:lnTo>
                  <a:lnTo>
                    <a:pt x="820" y="1257"/>
                  </a:lnTo>
                  <a:lnTo>
                    <a:pt x="877" y="1258"/>
                  </a:lnTo>
                  <a:lnTo>
                    <a:pt x="877" y="1258"/>
                  </a:lnTo>
                  <a:lnTo>
                    <a:pt x="917" y="1258"/>
                  </a:lnTo>
                  <a:lnTo>
                    <a:pt x="953" y="1256"/>
                  </a:lnTo>
                  <a:lnTo>
                    <a:pt x="953" y="1256"/>
                  </a:lnTo>
                  <a:lnTo>
                    <a:pt x="1004" y="1251"/>
                  </a:lnTo>
                  <a:lnTo>
                    <a:pt x="1006" y="1251"/>
                  </a:lnTo>
                  <a:lnTo>
                    <a:pt x="1006" y="1251"/>
                  </a:lnTo>
                  <a:lnTo>
                    <a:pt x="1081" y="1244"/>
                  </a:lnTo>
                  <a:lnTo>
                    <a:pt x="1119" y="1242"/>
                  </a:lnTo>
                  <a:lnTo>
                    <a:pt x="1158" y="1240"/>
                  </a:lnTo>
                  <a:lnTo>
                    <a:pt x="1158" y="1240"/>
                  </a:lnTo>
                  <a:lnTo>
                    <a:pt x="1163" y="1242"/>
                  </a:lnTo>
                  <a:lnTo>
                    <a:pt x="1167" y="1243"/>
                  </a:lnTo>
                  <a:lnTo>
                    <a:pt x="1169" y="1244"/>
                  </a:lnTo>
                  <a:lnTo>
                    <a:pt x="1172" y="1244"/>
                  </a:lnTo>
                  <a:lnTo>
                    <a:pt x="1172" y="1244"/>
                  </a:lnTo>
                  <a:lnTo>
                    <a:pt x="1197" y="1243"/>
                  </a:lnTo>
                  <a:lnTo>
                    <a:pt x="1224" y="1239"/>
                  </a:lnTo>
                  <a:lnTo>
                    <a:pt x="1237" y="1236"/>
                  </a:lnTo>
                  <a:lnTo>
                    <a:pt x="1250" y="1233"/>
                  </a:lnTo>
                  <a:lnTo>
                    <a:pt x="1263" y="1228"/>
                  </a:lnTo>
                  <a:lnTo>
                    <a:pt x="1275" y="1223"/>
                  </a:lnTo>
                  <a:lnTo>
                    <a:pt x="1275" y="1223"/>
                  </a:lnTo>
                  <a:lnTo>
                    <a:pt x="1287" y="1216"/>
                  </a:lnTo>
                  <a:lnTo>
                    <a:pt x="1297" y="1208"/>
                  </a:lnTo>
                  <a:lnTo>
                    <a:pt x="1306" y="1201"/>
                  </a:lnTo>
                  <a:lnTo>
                    <a:pt x="1315" y="1193"/>
                  </a:lnTo>
                  <a:lnTo>
                    <a:pt x="1322" y="1185"/>
                  </a:lnTo>
                  <a:lnTo>
                    <a:pt x="1327" y="1175"/>
                  </a:lnTo>
                  <a:lnTo>
                    <a:pt x="1332" y="1166"/>
                  </a:lnTo>
                  <a:lnTo>
                    <a:pt x="1336" y="1157"/>
                  </a:lnTo>
                  <a:lnTo>
                    <a:pt x="1340" y="1147"/>
                  </a:lnTo>
                  <a:lnTo>
                    <a:pt x="1344" y="1136"/>
                  </a:lnTo>
                  <a:lnTo>
                    <a:pt x="1347" y="1116"/>
                  </a:lnTo>
                  <a:lnTo>
                    <a:pt x="1349" y="1094"/>
                  </a:lnTo>
                  <a:lnTo>
                    <a:pt x="1350" y="1072"/>
                  </a:lnTo>
                  <a:lnTo>
                    <a:pt x="1350" y="1072"/>
                  </a:lnTo>
                  <a:lnTo>
                    <a:pt x="1351" y="1020"/>
                  </a:lnTo>
                  <a:lnTo>
                    <a:pt x="1353" y="969"/>
                  </a:lnTo>
                  <a:lnTo>
                    <a:pt x="1356" y="917"/>
                  </a:lnTo>
                  <a:lnTo>
                    <a:pt x="1360" y="867"/>
                  </a:lnTo>
                  <a:lnTo>
                    <a:pt x="1360" y="863"/>
                  </a:lnTo>
                  <a:lnTo>
                    <a:pt x="1360" y="863"/>
                  </a:lnTo>
                  <a:lnTo>
                    <a:pt x="1364" y="807"/>
                  </a:lnTo>
                  <a:lnTo>
                    <a:pt x="1364" y="807"/>
                  </a:lnTo>
                  <a:lnTo>
                    <a:pt x="1366" y="783"/>
                  </a:lnTo>
                  <a:lnTo>
                    <a:pt x="1370" y="759"/>
                  </a:lnTo>
                  <a:lnTo>
                    <a:pt x="1370" y="759"/>
                  </a:lnTo>
                  <a:lnTo>
                    <a:pt x="1375" y="725"/>
                  </a:lnTo>
                  <a:lnTo>
                    <a:pt x="1377" y="709"/>
                  </a:lnTo>
                  <a:lnTo>
                    <a:pt x="1377" y="691"/>
                  </a:lnTo>
                  <a:lnTo>
                    <a:pt x="1377" y="691"/>
                  </a:lnTo>
                  <a:lnTo>
                    <a:pt x="1376" y="649"/>
                  </a:lnTo>
                  <a:lnTo>
                    <a:pt x="1372" y="606"/>
                  </a:lnTo>
                  <a:lnTo>
                    <a:pt x="1372" y="606"/>
                  </a:lnTo>
                  <a:lnTo>
                    <a:pt x="1370" y="571"/>
                  </a:lnTo>
                  <a:lnTo>
                    <a:pt x="1369" y="536"/>
                  </a:lnTo>
                  <a:lnTo>
                    <a:pt x="1369" y="536"/>
                  </a:lnTo>
                  <a:lnTo>
                    <a:pt x="1367" y="469"/>
                  </a:lnTo>
                  <a:lnTo>
                    <a:pt x="1367" y="465"/>
                  </a:lnTo>
                  <a:lnTo>
                    <a:pt x="1367" y="465"/>
                  </a:lnTo>
                  <a:lnTo>
                    <a:pt x="1366" y="383"/>
                  </a:lnTo>
                  <a:lnTo>
                    <a:pt x="1365" y="301"/>
                  </a:lnTo>
                  <a:lnTo>
                    <a:pt x="1365" y="301"/>
                  </a:lnTo>
                  <a:lnTo>
                    <a:pt x="1365" y="282"/>
                  </a:lnTo>
                  <a:lnTo>
                    <a:pt x="1367" y="260"/>
                  </a:lnTo>
                  <a:lnTo>
                    <a:pt x="1367" y="260"/>
                  </a:lnTo>
                  <a:lnTo>
                    <a:pt x="1368" y="236"/>
                  </a:lnTo>
                  <a:lnTo>
                    <a:pt x="1369" y="212"/>
                  </a:lnTo>
                  <a:lnTo>
                    <a:pt x="1369" y="187"/>
                  </a:lnTo>
                  <a:lnTo>
                    <a:pt x="1368" y="162"/>
                  </a:lnTo>
                  <a:lnTo>
                    <a:pt x="1366" y="151"/>
                  </a:lnTo>
                  <a:lnTo>
                    <a:pt x="1364" y="139"/>
                  </a:lnTo>
                  <a:lnTo>
                    <a:pt x="1361" y="128"/>
                  </a:lnTo>
                  <a:lnTo>
                    <a:pt x="1358" y="118"/>
                  </a:lnTo>
                  <a:lnTo>
                    <a:pt x="1354" y="108"/>
                  </a:lnTo>
                  <a:lnTo>
                    <a:pt x="1348" y="100"/>
                  </a:lnTo>
                  <a:lnTo>
                    <a:pt x="1341" y="92"/>
                  </a:lnTo>
                  <a:lnTo>
                    <a:pt x="1334" y="85"/>
                  </a:lnTo>
                  <a:lnTo>
                    <a:pt x="1334" y="85"/>
                  </a:lnTo>
                  <a:lnTo>
                    <a:pt x="1327" y="79"/>
                  </a:lnTo>
                  <a:lnTo>
                    <a:pt x="1320" y="75"/>
                  </a:lnTo>
                  <a:lnTo>
                    <a:pt x="1305" y="68"/>
                  </a:lnTo>
                  <a:lnTo>
                    <a:pt x="1289" y="62"/>
                  </a:lnTo>
                  <a:lnTo>
                    <a:pt x="1272" y="58"/>
                  </a:lnTo>
                  <a:lnTo>
                    <a:pt x="1256" y="56"/>
                  </a:lnTo>
                  <a:lnTo>
                    <a:pt x="1239" y="54"/>
                  </a:lnTo>
                  <a:lnTo>
                    <a:pt x="1224" y="53"/>
                  </a:lnTo>
                  <a:lnTo>
                    <a:pt x="1208" y="53"/>
                  </a:lnTo>
                  <a:lnTo>
                    <a:pt x="1208" y="53"/>
                  </a:lnTo>
                  <a:lnTo>
                    <a:pt x="1170" y="54"/>
                  </a:lnTo>
                  <a:lnTo>
                    <a:pt x="1158" y="54"/>
                  </a:lnTo>
                  <a:lnTo>
                    <a:pt x="1158" y="54"/>
                  </a:lnTo>
                  <a:lnTo>
                    <a:pt x="1152" y="54"/>
                  </a:lnTo>
                  <a:lnTo>
                    <a:pt x="1149" y="53"/>
                  </a:lnTo>
                  <a:lnTo>
                    <a:pt x="1146" y="51"/>
                  </a:lnTo>
                  <a:lnTo>
                    <a:pt x="1144" y="48"/>
                  </a:lnTo>
                  <a:lnTo>
                    <a:pt x="1142" y="45"/>
                  </a:lnTo>
                  <a:lnTo>
                    <a:pt x="1141" y="43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1" y="30"/>
                  </a:lnTo>
                  <a:lnTo>
                    <a:pt x="1142" y="27"/>
                  </a:lnTo>
                  <a:lnTo>
                    <a:pt x="1143" y="24"/>
                  </a:lnTo>
                  <a:lnTo>
                    <a:pt x="1146" y="21"/>
                  </a:lnTo>
                  <a:lnTo>
                    <a:pt x="1149" y="19"/>
                  </a:lnTo>
                  <a:lnTo>
                    <a:pt x="1153" y="17"/>
                  </a:lnTo>
                  <a:lnTo>
                    <a:pt x="1158" y="16"/>
                  </a:lnTo>
                  <a:lnTo>
                    <a:pt x="1158" y="16"/>
                  </a:lnTo>
                  <a:lnTo>
                    <a:pt x="1202" y="15"/>
                  </a:lnTo>
                  <a:lnTo>
                    <a:pt x="1202" y="15"/>
                  </a:lnTo>
                  <a:lnTo>
                    <a:pt x="1224" y="15"/>
                  </a:lnTo>
                  <a:lnTo>
                    <a:pt x="1246" y="17"/>
                  </a:lnTo>
                  <a:lnTo>
                    <a:pt x="1270" y="20"/>
                  </a:lnTo>
                  <a:lnTo>
                    <a:pt x="1293" y="25"/>
                  </a:lnTo>
                  <a:lnTo>
                    <a:pt x="1303" y="28"/>
                  </a:lnTo>
                  <a:lnTo>
                    <a:pt x="1315" y="31"/>
                  </a:lnTo>
                  <a:lnTo>
                    <a:pt x="1325" y="35"/>
                  </a:lnTo>
                  <a:lnTo>
                    <a:pt x="1334" y="40"/>
                  </a:lnTo>
                  <a:lnTo>
                    <a:pt x="1345" y="46"/>
                  </a:lnTo>
                  <a:lnTo>
                    <a:pt x="1353" y="53"/>
                  </a:lnTo>
                  <a:lnTo>
                    <a:pt x="1361" y="60"/>
                  </a:lnTo>
                  <a:lnTo>
                    <a:pt x="1369" y="68"/>
                  </a:lnTo>
                  <a:lnTo>
                    <a:pt x="1369" y="68"/>
                  </a:lnTo>
                  <a:lnTo>
                    <a:pt x="1377" y="77"/>
                  </a:lnTo>
                  <a:lnTo>
                    <a:pt x="1383" y="88"/>
                  </a:lnTo>
                  <a:lnTo>
                    <a:pt x="1388" y="98"/>
                  </a:lnTo>
                  <a:lnTo>
                    <a:pt x="1392" y="108"/>
                  </a:lnTo>
                  <a:lnTo>
                    <a:pt x="1396" y="119"/>
                  </a:lnTo>
                  <a:lnTo>
                    <a:pt x="1399" y="130"/>
                  </a:lnTo>
                  <a:lnTo>
                    <a:pt x="1401" y="141"/>
                  </a:lnTo>
                  <a:lnTo>
                    <a:pt x="1403" y="154"/>
                  </a:lnTo>
                  <a:lnTo>
                    <a:pt x="1406" y="178"/>
                  </a:lnTo>
                  <a:lnTo>
                    <a:pt x="1406" y="202"/>
                  </a:lnTo>
                  <a:lnTo>
                    <a:pt x="1406" y="227"/>
                  </a:lnTo>
                  <a:lnTo>
                    <a:pt x="1404" y="252"/>
                  </a:lnTo>
                  <a:lnTo>
                    <a:pt x="1404" y="252"/>
                  </a:lnTo>
                  <a:lnTo>
                    <a:pt x="1403" y="277"/>
                  </a:lnTo>
                  <a:lnTo>
                    <a:pt x="1402" y="301"/>
                  </a:lnTo>
                  <a:lnTo>
                    <a:pt x="1402" y="301"/>
                  </a:lnTo>
                  <a:lnTo>
                    <a:pt x="1403" y="388"/>
                  </a:lnTo>
                  <a:lnTo>
                    <a:pt x="1406" y="473"/>
                  </a:lnTo>
                  <a:lnTo>
                    <a:pt x="1410" y="552"/>
                  </a:lnTo>
                  <a:lnTo>
                    <a:pt x="1413" y="623"/>
                  </a:lnTo>
                  <a:lnTo>
                    <a:pt x="1413" y="623"/>
                  </a:lnTo>
                  <a:lnTo>
                    <a:pt x="1414" y="642"/>
                  </a:lnTo>
                  <a:lnTo>
                    <a:pt x="1414" y="663"/>
                  </a:lnTo>
                  <a:lnTo>
                    <a:pt x="1411" y="702"/>
                  </a:lnTo>
                  <a:lnTo>
                    <a:pt x="1408" y="743"/>
                  </a:lnTo>
                  <a:lnTo>
                    <a:pt x="1402" y="782"/>
                  </a:lnTo>
                  <a:lnTo>
                    <a:pt x="1402" y="782"/>
                  </a:lnTo>
                  <a:lnTo>
                    <a:pt x="1398" y="815"/>
                  </a:lnTo>
                  <a:lnTo>
                    <a:pt x="1394" y="849"/>
                  </a:lnTo>
                  <a:lnTo>
                    <a:pt x="1392" y="883"/>
                  </a:lnTo>
                  <a:lnTo>
                    <a:pt x="1391" y="917"/>
                  </a:lnTo>
                  <a:lnTo>
                    <a:pt x="1391" y="917"/>
                  </a:lnTo>
                  <a:lnTo>
                    <a:pt x="1391" y="960"/>
                  </a:lnTo>
                  <a:lnTo>
                    <a:pt x="1391" y="960"/>
                  </a:lnTo>
                  <a:lnTo>
                    <a:pt x="1392" y="992"/>
                  </a:lnTo>
                  <a:lnTo>
                    <a:pt x="1391" y="1024"/>
                  </a:lnTo>
                  <a:lnTo>
                    <a:pt x="1390" y="1056"/>
                  </a:lnTo>
                  <a:lnTo>
                    <a:pt x="1388" y="1088"/>
                  </a:lnTo>
                  <a:lnTo>
                    <a:pt x="1384" y="1120"/>
                  </a:lnTo>
                  <a:lnTo>
                    <a:pt x="1380" y="1135"/>
                  </a:lnTo>
                  <a:lnTo>
                    <a:pt x="1377" y="1150"/>
                  </a:lnTo>
                  <a:lnTo>
                    <a:pt x="1371" y="1165"/>
                  </a:lnTo>
                  <a:lnTo>
                    <a:pt x="1366" y="1181"/>
                  </a:lnTo>
                  <a:lnTo>
                    <a:pt x="1360" y="1195"/>
                  </a:lnTo>
                  <a:lnTo>
                    <a:pt x="1354" y="1210"/>
                  </a:lnTo>
                  <a:lnTo>
                    <a:pt x="1354" y="1210"/>
                  </a:lnTo>
                  <a:lnTo>
                    <a:pt x="1347" y="1221"/>
                  </a:lnTo>
                  <a:lnTo>
                    <a:pt x="1337" y="1230"/>
                  </a:lnTo>
                  <a:lnTo>
                    <a:pt x="1328" y="1239"/>
                  </a:lnTo>
                  <a:lnTo>
                    <a:pt x="1317" y="1248"/>
                  </a:lnTo>
                  <a:lnTo>
                    <a:pt x="1304" y="1254"/>
                  </a:lnTo>
                  <a:lnTo>
                    <a:pt x="1292" y="1260"/>
                  </a:lnTo>
                  <a:lnTo>
                    <a:pt x="1277" y="1265"/>
                  </a:lnTo>
                  <a:lnTo>
                    <a:pt x="1263" y="1269"/>
                  </a:lnTo>
                  <a:lnTo>
                    <a:pt x="1249" y="1273"/>
                  </a:lnTo>
                  <a:lnTo>
                    <a:pt x="1233" y="1276"/>
                  </a:lnTo>
                  <a:lnTo>
                    <a:pt x="1202" y="1280"/>
                  </a:lnTo>
                  <a:lnTo>
                    <a:pt x="1171" y="1282"/>
                  </a:lnTo>
                  <a:lnTo>
                    <a:pt x="1142" y="1282"/>
                  </a:lnTo>
                  <a:lnTo>
                    <a:pt x="1142" y="1282"/>
                  </a:lnTo>
                  <a:lnTo>
                    <a:pt x="1137" y="1282"/>
                  </a:lnTo>
                  <a:lnTo>
                    <a:pt x="1133" y="1280"/>
                  </a:lnTo>
                  <a:lnTo>
                    <a:pt x="1131" y="1279"/>
                  </a:lnTo>
                  <a:lnTo>
                    <a:pt x="1128" y="1279"/>
                  </a:lnTo>
                  <a:lnTo>
                    <a:pt x="1128" y="1279"/>
                  </a:lnTo>
                  <a:lnTo>
                    <a:pt x="1081" y="1282"/>
                  </a:lnTo>
                  <a:lnTo>
                    <a:pt x="1036" y="1286"/>
                  </a:lnTo>
                  <a:lnTo>
                    <a:pt x="1036" y="1286"/>
                  </a:lnTo>
                  <a:lnTo>
                    <a:pt x="986" y="1291"/>
                  </a:lnTo>
                  <a:lnTo>
                    <a:pt x="936" y="1294"/>
                  </a:lnTo>
                  <a:lnTo>
                    <a:pt x="936" y="1294"/>
                  </a:lnTo>
                  <a:lnTo>
                    <a:pt x="890" y="1294"/>
                  </a:lnTo>
                  <a:lnTo>
                    <a:pt x="890" y="12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6" name="Freeform 712"/>
            <p:cNvSpPr/>
            <p:nvPr/>
          </p:nvSpPr>
          <p:spPr bwMode="auto">
            <a:xfrm>
              <a:off x="4203701" y="4283075"/>
              <a:ext cx="715963" cy="34925"/>
            </a:xfrm>
            <a:custGeom>
              <a:avLst/>
              <a:gdLst/>
              <a:ahLst/>
              <a:cxnLst>
                <a:cxn ang="0">
                  <a:pos x="1335" y="65"/>
                </a:cxn>
                <a:cxn ang="0">
                  <a:pos x="983" y="61"/>
                </a:cxn>
                <a:cxn ang="0">
                  <a:pos x="816" y="59"/>
                </a:cxn>
                <a:cxn ang="0">
                  <a:pos x="646" y="58"/>
                </a:cxn>
                <a:cxn ang="0">
                  <a:pos x="548" y="56"/>
                </a:cxn>
                <a:cxn ang="0">
                  <a:pos x="451" y="52"/>
                </a:cxn>
                <a:cxn ang="0">
                  <a:pos x="302" y="47"/>
                </a:cxn>
                <a:cxn ang="0">
                  <a:pos x="265" y="47"/>
                </a:cxn>
                <a:cxn ang="0">
                  <a:pos x="215" y="47"/>
                </a:cxn>
                <a:cxn ang="0">
                  <a:pos x="165" y="47"/>
                </a:cxn>
                <a:cxn ang="0">
                  <a:pos x="107" y="46"/>
                </a:cxn>
                <a:cxn ang="0">
                  <a:pos x="88" y="45"/>
                </a:cxn>
                <a:cxn ang="0">
                  <a:pos x="67" y="42"/>
                </a:cxn>
                <a:cxn ang="0">
                  <a:pos x="30" y="38"/>
                </a:cxn>
                <a:cxn ang="0">
                  <a:pos x="17" y="38"/>
                </a:cxn>
                <a:cxn ang="0">
                  <a:pos x="9" y="36"/>
                </a:cxn>
                <a:cxn ang="0">
                  <a:pos x="3" y="31"/>
                </a:cxn>
                <a:cxn ang="0">
                  <a:pos x="1" y="25"/>
                </a:cxn>
                <a:cxn ang="0">
                  <a:pos x="0" y="20"/>
                </a:cxn>
                <a:cxn ang="0">
                  <a:pos x="2" y="10"/>
                </a:cxn>
                <a:cxn ang="0">
                  <a:pos x="6" y="4"/>
                </a:cxn>
                <a:cxn ang="0">
                  <a:pos x="13" y="1"/>
                </a:cxn>
                <a:cxn ang="0">
                  <a:pos x="17" y="0"/>
                </a:cxn>
                <a:cxn ang="0">
                  <a:pos x="72" y="4"/>
                </a:cxn>
                <a:cxn ang="0">
                  <a:pos x="100" y="7"/>
                </a:cxn>
                <a:cxn ang="0">
                  <a:pos x="129" y="8"/>
                </a:cxn>
                <a:cxn ang="0">
                  <a:pos x="178" y="8"/>
                </a:cxn>
                <a:cxn ang="0">
                  <a:pos x="228" y="8"/>
                </a:cxn>
                <a:cxn ang="0">
                  <a:pos x="301" y="8"/>
                </a:cxn>
                <a:cxn ang="0">
                  <a:pos x="428" y="14"/>
                </a:cxn>
                <a:cxn ang="0">
                  <a:pos x="537" y="18"/>
                </a:cxn>
                <a:cxn ang="0">
                  <a:pos x="646" y="20"/>
                </a:cxn>
                <a:cxn ang="0">
                  <a:pos x="893" y="24"/>
                </a:cxn>
                <a:cxn ang="0">
                  <a:pos x="1113" y="26"/>
                </a:cxn>
                <a:cxn ang="0">
                  <a:pos x="1335" y="28"/>
                </a:cxn>
                <a:cxn ang="0">
                  <a:pos x="1341" y="28"/>
                </a:cxn>
                <a:cxn ang="0">
                  <a:pos x="1347" y="32"/>
                </a:cxn>
                <a:cxn ang="0">
                  <a:pos x="1351" y="37"/>
                </a:cxn>
                <a:cxn ang="0">
                  <a:pos x="1353" y="47"/>
                </a:cxn>
                <a:cxn ang="0">
                  <a:pos x="1352" y="53"/>
                </a:cxn>
                <a:cxn ang="0">
                  <a:pos x="1350" y="59"/>
                </a:cxn>
                <a:cxn ang="0">
                  <a:pos x="1344" y="63"/>
                </a:cxn>
                <a:cxn ang="0">
                  <a:pos x="1335" y="65"/>
                </a:cxn>
              </a:cxnLst>
              <a:rect l="0" t="0" r="r" b="b"/>
              <a:pathLst>
                <a:path w="1353" h="65">
                  <a:moveTo>
                    <a:pt x="1335" y="65"/>
                  </a:moveTo>
                  <a:lnTo>
                    <a:pt x="1335" y="65"/>
                  </a:lnTo>
                  <a:lnTo>
                    <a:pt x="1158" y="64"/>
                  </a:lnTo>
                  <a:lnTo>
                    <a:pt x="983" y="61"/>
                  </a:lnTo>
                  <a:lnTo>
                    <a:pt x="983" y="61"/>
                  </a:lnTo>
                  <a:lnTo>
                    <a:pt x="816" y="59"/>
                  </a:lnTo>
                  <a:lnTo>
                    <a:pt x="646" y="58"/>
                  </a:lnTo>
                  <a:lnTo>
                    <a:pt x="646" y="58"/>
                  </a:lnTo>
                  <a:lnTo>
                    <a:pt x="598" y="57"/>
                  </a:lnTo>
                  <a:lnTo>
                    <a:pt x="548" y="56"/>
                  </a:lnTo>
                  <a:lnTo>
                    <a:pt x="451" y="52"/>
                  </a:lnTo>
                  <a:lnTo>
                    <a:pt x="451" y="52"/>
                  </a:lnTo>
                  <a:lnTo>
                    <a:pt x="377" y="49"/>
                  </a:lnTo>
                  <a:lnTo>
                    <a:pt x="302" y="47"/>
                  </a:lnTo>
                  <a:lnTo>
                    <a:pt x="302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165" y="47"/>
                  </a:lnTo>
                  <a:lnTo>
                    <a:pt x="165" y="47"/>
                  </a:lnTo>
                  <a:lnTo>
                    <a:pt x="107" y="46"/>
                  </a:lnTo>
                  <a:lnTo>
                    <a:pt x="107" y="46"/>
                  </a:lnTo>
                  <a:lnTo>
                    <a:pt x="88" y="45"/>
                  </a:lnTo>
                  <a:lnTo>
                    <a:pt x="67" y="42"/>
                  </a:lnTo>
                  <a:lnTo>
                    <a:pt x="67" y="42"/>
                  </a:lnTo>
                  <a:lnTo>
                    <a:pt x="42" y="39"/>
                  </a:lnTo>
                  <a:lnTo>
                    <a:pt x="30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3" y="37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2" y="10"/>
                  </a:lnTo>
                  <a:lnTo>
                    <a:pt x="3" y="7"/>
                  </a:lnTo>
                  <a:lnTo>
                    <a:pt x="6" y="4"/>
                  </a:lnTo>
                  <a:lnTo>
                    <a:pt x="9" y="2"/>
                  </a:lnTo>
                  <a:lnTo>
                    <a:pt x="1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4" y="2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100" y="7"/>
                  </a:lnTo>
                  <a:lnTo>
                    <a:pt x="114" y="8"/>
                  </a:lnTo>
                  <a:lnTo>
                    <a:pt x="129" y="8"/>
                  </a:lnTo>
                  <a:lnTo>
                    <a:pt x="129" y="8"/>
                  </a:lnTo>
                  <a:lnTo>
                    <a:pt x="178" y="8"/>
                  </a:lnTo>
                  <a:lnTo>
                    <a:pt x="178" y="8"/>
                  </a:lnTo>
                  <a:lnTo>
                    <a:pt x="228" y="8"/>
                  </a:lnTo>
                  <a:lnTo>
                    <a:pt x="228" y="8"/>
                  </a:lnTo>
                  <a:lnTo>
                    <a:pt x="301" y="8"/>
                  </a:lnTo>
                  <a:lnTo>
                    <a:pt x="301" y="8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537" y="18"/>
                  </a:lnTo>
                  <a:lnTo>
                    <a:pt x="592" y="19"/>
                  </a:lnTo>
                  <a:lnTo>
                    <a:pt x="646" y="20"/>
                  </a:lnTo>
                  <a:lnTo>
                    <a:pt x="646" y="20"/>
                  </a:lnTo>
                  <a:lnTo>
                    <a:pt x="893" y="24"/>
                  </a:lnTo>
                  <a:lnTo>
                    <a:pt x="893" y="24"/>
                  </a:lnTo>
                  <a:lnTo>
                    <a:pt x="1113" y="26"/>
                  </a:lnTo>
                  <a:lnTo>
                    <a:pt x="1225" y="27"/>
                  </a:lnTo>
                  <a:lnTo>
                    <a:pt x="1335" y="28"/>
                  </a:lnTo>
                  <a:lnTo>
                    <a:pt x="1335" y="28"/>
                  </a:lnTo>
                  <a:lnTo>
                    <a:pt x="1341" y="28"/>
                  </a:lnTo>
                  <a:lnTo>
                    <a:pt x="1344" y="30"/>
                  </a:lnTo>
                  <a:lnTo>
                    <a:pt x="1347" y="32"/>
                  </a:lnTo>
                  <a:lnTo>
                    <a:pt x="1350" y="34"/>
                  </a:lnTo>
                  <a:lnTo>
                    <a:pt x="1351" y="37"/>
                  </a:lnTo>
                  <a:lnTo>
                    <a:pt x="1352" y="40"/>
                  </a:lnTo>
                  <a:lnTo>
                    <a:pt x="1353" y="47"/>
                  </a:lnTo>
                  <a:lnTo>
                    <a:pt x="1353" y="47"/>
                  </a:lnTo>
                  <a:lnTo>
                    <a:pt x="1352" y="53"/>
                  </a:lnTo>
                  <a:lnTo>
                    <a:pt x="1351" y="56"/>
                  </a:lnTo>
                  <a:lnTo>
                    <a:pt x="1350" y="59"/>
                  </a:lnTo>
                  <a:lnTo>
                    <a:pt x="1347" y="61"/>
                  </a:lnTo>
                  <a:lnTo>
                    <a:pt x="1344" y="63"/>
                  </a:lnTo>
                  <a:lnTo>
                    <a:pt x="1341" y="65"/>
                  </a:lnTo>
                  <a:lnTo>
                    <a:pt x="1335" y="65"/>
                  </a:lnTo>
                  <a:lnTo>
                    <a:pt x="133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7" name="Freeform 713"/>
            <p:cNvSpPr>
              <a:spLocks noEditPoints="1"/>
            </p:cNvSpPr>
            <p:nvPr/>
          </p:nvSpPr>
          <p:spPr bwMode="auto">
            <a:xfrm>
              <a:off x="4273551" y="4346575"/>
              <a:ext cx="196850" cy="188913"/>
            </a:xfrm>
            <a:custGeom>
              <a:avLst/>
              <a:gdLst/>
              <a:ahLst/>
              <a:cxnLst>
                <a:cxn ang="0">
                  <a:pos x="170" y="355"/>
                </a:cxn>
                <a:cxn ang="0">
                  <a:pos x="132" y="333"/>
                </a:cxn>
                <a:cxn ang="0">
                  <a:pos x="123" y="313"/>
                </a:cxn>
                <a:cxn ang="0">
                  <a:pos x="128" y="272"/>
                </a:cxn>
                <a:cxn ang="0">
                  <a:pos x="168" y="190"/>
                </a:cxn>
                <a:cxn ang="0">
                  <a:pos x="182" y="147"/>
                </a:cxn>
                <a:cxn ang="0">
                  <a:pos x="157" y="150"/>
                </a:cxn>
                <a:cxn ang="0">
                  <a:pos x="142" y="185"/>
                </a:cxn>
                <a:cxn ang="0">
                  <a:pos x="114" y="201"/>
                </a:cxn>
                <a:cxn ang="0">
                  <a:pos x="70" y="205"/>
                </a:cxn>
                <a:cxn ang="0">
                  <a:pos x="33" y="192"/>
                </a:cxn>
                <a:cxn ang="0">
                  <a:pos x="9" y="158"/>
                </a:cxn>
                <a:cxn ang="0">
                  <a:pos x="0" y="86"/>
                </a:cxn>
                <a:cxn ang="0">
                  <a:pos x="0" y="50"/>
                </a:cxn>
                <a:cxn ang="0">
                  <a:pos x="7" y="37"/>
                </a:cxn>
                <a:cxn ang="0">
                  <a:pos x="37" y="9"/>
                </a:cxn>
                <a:cxn ang="0">
                  <a:pos x="95" y="0"/>
                </a:cxn>
                <a:cxn ang="0">
                  <a:pos x="264" y="8"/>
                </a:cxn>
                <a:cxn ang="0">
                  <a:pos x="321" y="13"/>
                </a:cxn>
                <a:cxn ang="0">
                  <a:pos x="354" y="36"/>
                </a:cxn>
                <a:cxn ang="0">
                  <a:pos x="370" y="72"/>
                </a:cxn>
                <a:cxn ang="0">
                  <a:pos x="364" y="144"/>
                </a:cxn>
                <a:cxn ang="0">
                  <a:pos x="334" y="222"/>
                </a:cxn>
                <a:cxn ang="0">
                  <a:pos x="291" y="310"/>
                </a:cxn>
                <a:cxn ang="0">
                  <a:pos x="250" y="347"/>
                </a:cxn>
                <a:cxn ang="0">
                  <a:pos x="212" y="358"/>
                </a:cxn>
                <a:cxn ang="0">
                  <a:pos x="170" y="99"/>
                </a:cxn>
                <a:cxn ang="0">
                  <a:pos x="222" y="102"/>
                </a:cxn>
                <a:cxn ang="0">
                  <a:pos x="244" y="116"/>
                </a:cxn>
                <a:cxn ang="0">
                  <a:pos x="252" y="125"/>
                </a:cxn>
                <a:cxn ang="0">
                  <a:pos x="251" y="145"/>
                </a:cxn>
                <a:cxn ang="0">
                  <a:pos x="191" y="243"/>
                </a:cxn>
                <a:cxn ang="0">
                  <a:pos x="175" y="292"/>
                </a:cxn>
                <a:cxn ang="0">
                  <a:pos x="180" y="310"/>
                </a:cxn>
                <a:cxn ang="0">
                  <a:pos x="204" y="316"/>
                </a:cxn>
                <a:cxn ang="0">
                  <a:pos x="233" y="306"/>
                </a:cxn>
                <a:cxn ang="0">
                  <a:pos x="270" y="261"/>
                </a:cxn>
                <a:cxn ang="0">
                  <a:pos x="307" y="163"/>
                </a:cxn>
                <a:cxn ang="0">
                  <a:pos x="324" y="116"/>
                </a:cxn>
                <a:cxn ang="0">
                  <a:pos x="324" y="73"/>
                </a:cxn>
                <a:cxn ang="0">
                  <a:pos x="304" y="56"/>
                </a:cxn>
                <a:cxn ang="0">
                  <a:pos x="162" y="48"/>
                </a:cxn>
                <a:cxn ang="0">
                  <a:pos x="110" y="44"/>
                </a:cxn>
                <a:cxn ang="0">
                  <a:pos x="65" y="46"/>
                </a:cxn>
                <a:cxn ang="0">
                  <a:pos x="48" y="61"/>
                </a:cxn>
                <a:cxn ang="0">
                  <a:pos x="45" y="90"/>
                </a:cxn>
                <a:cxn ang="0">
                  <a:pos x="55" y="149"/>
                </a:cxn>
                <a:cxn ang="0">
                  <a:pos x="67" y="159"/>
                </a:cxn>
                <a:cxn ang="0">
                  <a:pos x="80" y="160"/>
                </a:cxn>
                <a:cxn ang="0">
                  <a:pos x="104" y="156"/>
                </a:cxn>
                <a:cxn ang="0">
                  <a:pos x="114" y="126"/>
                </a:cxn>
                <a:cxn ang="0">
                  <a:pos x="116" y="111"/>
                </a:cxn>
                <a:cxn ang="0">
                  <a:pos x="130" y="100"/>
                </a:cxn>
              </a:cxnLst>
              <a:rect l="0" t="0" r="r" b="b"/>
              <a:pathLst>
                <a:path w="372" h="359">
                  <a:moveTo>
                    <a:pt x="201" y="359"/>
                  </a:moveTo>
                  <a:lnTo>
                    <a:pt x="201" y="359"/>
                  </a:lnTo>
                  <a:lnTo>
                    <a:pt x="191" y="358"/>
                  </a:lnTo>
                  <a:lnTo>
                    <a:pt x="180" y="357"/>
                  </a:lnTo>
                  <a:lnTo>
                    <a:pt x="170" y="355"/>
                  </a:lnTo>
                  <a:lnTo>
                    <a:pt x="160" y="352"/>
                  </a:lnTo>
                  <a:lnTo>
                    <a:pt x="152" y="348"/>
                  </a:lnTo>
                  <a:lnTo>
                    <a:pt x="145" y="344"/>
                  </a:lnTo>
                  <a:lnTo>
                    <a:pt x="137" y="338"/>
                  </a:lnTo>
                  <a:lnTo>
                    <a:pt x="132" y="333"/>
                  </a:lnTo>
                  <a:lnTo>
                    <a:pt x="132" y="333"/>
                  </a:lnTo>
                  <a:lnTo>
                    <a:pt x="129" y="327"/>
                  </a:lnTo>
                  <a:lnTo>
                    <a:pt x="126" y="323"/>
                  </a:lnTo>
                  <a:lnTo>
                    <a:pt x="124" y="318"/>
                  </a:lnTo>
                  <a:lnTo>
                    <a:pt x="123" y="313"/>
                  </a:lnTo>
                  <a:lnTo>
                    <a:pt x="122" y="308"/>
                  </a:lnTo>
                  <a:lnTo>
                    <a:pt x="122" y="302"/>
                  </a:lnTo>
                  <a:lnTo>
                    <a:pt x="124" y="289"/>
                  </a:lnTo>
                  <a:lnTo>
                    <a:pt x="124" y="289"/>
                  </a:lnTo>
                  <a:lnTo>
                    <a:pt x="128" y="272"/>
                  </a:lnTo>
                  <a:lnTo>
                    <a:pt x="134" y="255"/>
                  </a:lnTo>
                  <a:lnTo>
                    <a:pt x="142" y="239"/>
                  </a:lnTo>
                  <a:lnTo>
                    <a:pt x="150" y="222"/>
                  </a:lnTo>
                  <a:lnTo>
                    <a:pt x="159" y="205"/>
                  </a:lnTo>
                  <a:lnTo>
                    <a:pt x="168" y="190"/>
                  </a:lnTo>
                  <a:lnTo>
                    <a:pt x="188" y="159"/>
                  </a:lnTo>
                  <a:lnTo>
                    <a:pt x="196" y="147"/>
                  </a:lnTo>
                  <a:lnTo>
                    <a:pt x="186" y="147"/>
                  </a:lnTo>
                  <a:lnTo>
                    <a:pt x="186" y="147"/>
                  </a:lnTo>
                  <a:lnTo>
                    <a:pt x="182" y="147"/>
                  </a:lnTo>
                  <a:lnTo>
                    <a:pt x="182" y="147"/>
                  </a:lnTo>
                  <a:lnTo>
                    <a:pt x="163" y="146"/>
                  </a:lnTo>
                  <a:lnTo>
                    <a:pt x="158" y="145"/>
                  </a:lnTo>
                  <a:lnTo>
                    <a:pt x="157" y="150"/>
                  </a:lnTo>
                  <a:lnTo>
                    <a:pt x="157" y="150"/>
                  </a:lnTo>
                  <a:lnTo>
                    <a:pt x="155" y="158"/>
                  </a:lnTo>
                  <a:lnTo>
                    <a:pt x="153" y="166"/>
                  </a:lnTo>
                  <a:lnTo>
                    <a:pt x="150" y="172"/>
                  </a:lnTo>
                  <a:lnTo>
                    <a:pt x="146" y="179"/>
                  </a:lnTo>
                  <a:lnTo>
                    <a:pt x="142" y="185"/>
                  </a:lnTo>
                  <a:lnTo>
                    <a:pt x="135" y="190"/>
                  </a:lnTo>
                  <a:lnTo>
                    <a:pt x="129" y="194"/>
                  </a:lnTo>
                  <a:lnTo>
                    <a:pt x="122" y="198"/>
                  </a:lnTo>
                  <a:lnTo>
                    <a:pt x="122" y="198"/>
                  </a:lnTo>
                  <a:lnTo>
                    <a:pt x="114" y="201"/>
                  </a:lnTo>
                  <a:lnTo>
                    <a:pt x="104" y="204"/>
                  </a:lnTo>
                  <a:lnTo>
                    <a:pt x="94" y="205"/>
                  </a:lnTo>
                  <a:lnTo>
                    <a:pt x="83" y="207"/>
                  </a:lnTo>
                  <a:lnTo>
                    <a:pt x="83" y="207"/>
                  </a:lnTo>
                  <a:lnTo>
                    <a:pt x="70" y="205"/>
                  </a:lnTo>
                  <a:lnTo>
                    <a:pt x="59" y="203"/>
                  </a:lnTo>
                  <a:lnTo>
                    <a:pt x="50" y="201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33" y="192"/>
                  </a:lnTo>
                  <a:lnTo>
                    <a:pt x="27" y="187"/>
                  </a:lnTo>
                  <a:lnTo>
                    <a:pt x="22" y="181"/>
                  </a:lnTo>
                  <a:lnTo>
                    <a:pt x="17" y="173"/>
                  </a:lnTo>
                  <a:lnTo>
                    <a:pt x="12" y="166"/>
                  </a:lnTo>
                  <a:lnTo>
                    <a:pt x="9" y="158"/>
                  </a:lnTo>
                  <a:lnTo>
                    <a:pt x="6" y="150"/>
                  </a:lnTo>
                  <a:lnTo>
                    <a:pt x="4" y="140"/>
                  </a:lnTo>
                  <a:lnTo>
                    <a:pt x="2" y="123"/>
                  </a:lnTo>
                  <a:lnTo>
                    <a:pt x="0" y="104"/>
                  </a:lnTo>
                  <a:lnTo>
                    <a:pt x="0" y="86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3" y="42"/>
                  </a:lnTo>
                  <a:lnTo>
                    <a:pt x="6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12" y="29"/>
                  </a:lnTo>
                  <a:lnTo>
                    <a:pt x="19" y="21"/>
                  </a:lnTo>
                  <a:lnTo>
                    <a:pt x="27" y="14"/>
                  </a:lnTo>
                  <a:lnTo>
                    <a:pt x="37" y="9"/>
                  </a:lnTo>
                  <a:lnTo>
                    <a:pt x="49" y="5"/>
                  </a:lnTo>
                  <a:lnTo>
                    <a:pt x="63" y="2"/>
                  </a:lnTo>
                  <a:lnTo>
                    <a:pt x="79" y="1"/>
                  </a:lnTo>
                  <a:lnTo>
                    <a:pt x="95" y="0"/>
                  </a:lnTo>
                  <a:lnTo>
                    <a:pt x="95" y="0"/>
                  </a:lnTo>
                  <a:lnTo>
                    <a:pt x="127" y="1"/>
                  </a:lnTo>
                  <a:lnTo>
                    <a:pt x="159" y="2"/>
                  </a:lnTo>
                  <a:lnTo>
                    <a:pt x="223" y="5"/>
                  </a:lnTo>
                  <a:lnTo>
                    <a:pt x="223" y="5"/>
                  </a:lnTo>
                  <a:lnTo>
                    <a:pt x="264" y="8"/>
                  </a:lnTo>
                  <a:lnTo>
                    <a:pt x="307" y="9"/>
                  </a:lnTo>
                  <a:lnTo>
                    <a:pt x="307" y="9"/>
                  </a:lnTo>
                  <a:lnTo>
                    <a:pt x="313" y="10"/>
                  </a:lnTo>
                  <a:lnTo>
                    <a:pt x="313" y="10"/>
                  </a:lnTo>
                  <a:lnTo>
                    <a:pt x="321" y="13"/>
                  </a:lnTo>
                  <a:lnTo>
                    <a:pt x="330" y="16"/>
                  </a:lnTo>
                  <a:lnTo>
                    <a:pt x="337" y="21"/>
                  </a:lnTo>
                  <a:lnTo>
                    <a:pt x="343" y="25"/>
                  </a:lnTo>
                  <a:lnTo>
                    <a:pt x="349" y="30"/>
                  </a:lnTo>
                  <a:lnTo>
                    <a:pt x="354" y="36"/>
                  </a:lnTo>
                  <a:lnTo>
                    <a:pt x="358" y="42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7" y="60"/>
                  </a:lnTo>
                  <a:lnTo>
                    <a:pt x="370" y="72"/>
                  </a:lnTo>
                  <a:lnTo>
                    <a:pt x="372" y="86"/>
                  </a:lnTo>
                  <a:lnTo>
                    <a:pt x="372" y="99"/>
                  </a:lnTo>
                  <a:lnTo>
                    <a:pt x="370" y="114"/>
                  </a:lnTo>
                  <a:lnTo>
                    <a:pt x="368" y="128"/>
                  </a:lnTo>
                  <a:lnTo>
                    <a:pt x="364" y="144"/>
                  </a:lnTo>
                  <a:lnTo>
                    <a:pt x="357" y="159"/>
                  </a:lnTo>
                  <a:lnTo>
                    <a:pt x="357" y="159"/>
                  </a:lnTo>
                  <a:lnTo>
                    <a:pt x="342" y="199"/>
                  </a:lnTo>
                  <a:lnTo>
                    <a:pt x="342" y="199"/>
                  </a:lnTo>
                  <a:lnTo>
                    <a:pt x="334" y="222"/>
                  </a:lnTo>
                  <a:lnTo>
                    <a:pt x="324" y="246"/>
                  </a:lnTo>
                  <a:lnTo>
                    <a:pt x="315" y="269"/>
                  </a:lnTo>
                  <a:lnTo>
                    <a:pt x="304" y="289"/>
                  </a:lnTo>
                  <a:lnTo>
                    <a:pt x="298" y="299"/>
                  </a:lnTo>
                  <a:lnTo>
                    <a:pt x="291" y="310"/>
                  </a:lnTo>
                  <a:lnTo>
                    <a:pt x="284" y="318"/>
                  </a:lnTo>
                  <a:lnTo>
                    <a:pt x="277" y="326"/>
                  </a:lnTo>
                  <a:lnTo>
                    <a:pt x="269" y="335"/>
                  </a:lnTo>
                  <a:lnTo>
                    <a:pt x="259" y="341"/>
                  </a:lnTo>
                  <a:lnTo>
                    <a:pt x="250" y="347"/>
                  </a:lnTo>
                  <a:lnTo>
                    <a:pt x="241" y="352"/>
                  </a:lnTo>
                  <a:lnTo>
                    <a:pt x="241" y="352"/>
                  </a:lnTo>
                  <a:lnTo>
                    <a:pt x="231" y="355"/>
                  </a:lnTo>
                  <a:lnTo>
                    <a:pt x="222" y="357"/>
                  </a:lnTo>
                  <a:lnTo>
                    <a:pt x="212" y="358"/>
                  </a:lnTo>
                  <a:lnTo>
                    <a:pt x="201" y="359"/>
                  </a:lnTo>
                  <a:lnTo>
                    <a:pt x="201" y="359"/>
                  </a:lnTo>
                  <a:close/>
                  <a:moveTo>
                    <a:pt x="139" y="98"/>
                  </a:moveTo>
                  <a:lnTo>
                    <a:pt x="139" y="98"/>
                  </a:lnTo>
                  <a:lnTo>
                    <a:pt x="170" y="99"/>
                  </a:lnTo>
                  <a:lnTo>
                    <a:pt x="170" y="99"/>
                  </a:lnTo>
                  <a:lnTo>
                    <a:pt x="201" y="100"/>
                  </a:lnTo>
                  <a:lnTo>
                    <a:pt x="201" y="100"/>
                  </a:lnTo>
                  <a:lnTo>
                    <a:pt x="216" y="101"/>
                  </a:lnTo>
                  <a:lnTo>
                    <a:pt x="222" y="102"/>
                  </a:lnTo>
                  <a:lnTo>
                    <a:pt x="227" y="103"/>
                  </a:lnTo>
                  <a:lnTo>
                    <a:pt x="232" y="105"/>
                  </a:lnTo>
                  <a:lnTo>
                    <a:pt x="238" y="107"/>
                  </a:lnTo>
                  <a:lnTo>
                    <a:pt x="241" y="111"/>
                  </a:lnTo>
                  <a:lnTo>
                    <a:pt x="244" y="116"/>
                  </a:lnTo>
                  <a:lnTo>
                    <a:pt x="245" y="117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50" y="122"/>
                  </a:lnTo>
                  <a:lnTo>
                    <a:pt x="252" y="125"/>
                  </a:lnTo>
                  <a:lnTo>
                    <a:pt x="254" y="129"/>
                  </a:lnTo>
                  <a:lnTo>
                    <a:pt x="254" y="132"/>
                  </a:lnTo>
                  <a:lnTo>
                    <a:pt x="254" y="136"/>
                  </a:lnTo>
                  <a:lnTo>
                    <a:pt x="253" y="140"/>
                  </a:lnTo>
                  <a:lnTo>
                    <a:pt x="251" y="145"/>
                  </a:lnTo>
                  <a:lnTo>
                    <a:pt x="251" y="145"/>
                  </a:lnTo>
                  <a:lnTo>
                    <a:pt x="226" y="186"/>
                  </a:lnTo>
                  <a:lnTo>
                    <a:pt x="199" y="227"/>
                  </a:lnTo>
                  <a:lnTo>
                    <a:pt x="199" y="227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3"/>
                  </a:lnTo>
                  <a:lnTo>
                    <a:pt x="177" y="276"/>
                  </a:lnTo>
                  <a:lnTo>
                    <a:pt x="175" y="287"/>
                  </a:lnTo>
                  <a:lnTo>
                    <a:pt x="175" y="292"/>
                  </a:lnTo>
                  <a:lnTo>
                    <a:pt x="175" y="297"/>
                  </a:lnTo>
                  <a:lnTo>
                    <a:pt x="176" y="302"/>
                  </a:lnTo>
                  <a:lnTo>
                    <a:pt x="177" y="306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4" y="313"/>
                  </a:lnTo>
                  <a:lnTo>
                    <a:pt x="189" y="316"/>
                  </a:lnTo>
                  <a:lnTo>
                    <a:pt x="197" y="316"/>
                  </a:lnTo>
                  <a:lnTo>
                    <a:pt x="197" y="316"/>
                  </a:lnTo>
                  <a:lnTo>
                    <a:pt x="204" y="316"/>
                  </a:lnTo>
                  <a:lnTo>
                    <a:pt x="211" y="315"/>
                  </a:lnTo>
                  <a:lnTo>
                    <a:pt x="218" y="312"/>
                  </a:lnTo>
                  <a:lnTo>
                    <a:pt x="227" y="309"/>
                  </a:lnTo>
                  <a:lnTo>
                    <a:pt x="227" y="309"/>
                  </a:lnTo>
                  <a:lnTo>
                    <a:pt x="233" y="306"/>
                  </a:lnTo>
                  <a:lnTo>
                    <a:pt x="240" y="302"/>
                  </a:lnTo>
                  <a:lnTo>
                    <a:pt x="245" y="296"/>
                  </a:lnTo>
                  <a:lnTo>
                    <a:pt x="251" y="290"/>
                  </a:lnTo>
                  <a:lnTo>
                    <a:pt x="260" y="277"/>
                  </a:lnTo>
                  <a:lnTo>
                    <a:pt x="270" y="261"/>
                  </a:lnTo>
                  <a:lnTo>
                    <a:pt x="277" y="244"/>
                  </a:lnTo>
                  <a:lnTo>
                    <a:pt x="284" y="22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307" y="163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7" y="138"/>
                  </a:lnTo>
                  <a:lnTo>
                    <a:pt x="321" y="127"/>
                  </a:lnTo>
                  <a:lnTo>
                    <a:pt x="324" y="116"/>
                  </a:lnTo>
                  <a:lnTo>
                    <a:pt x="326" y="104"/>
                  </a:lnTo>
                  <a:lnTo>
                    <a:pt x="327" y="93"/>
                  </a:lnTo>
                  <a:lnTo>
                    <a:pt x="327" y="83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1" y="67"/>
                  </a:lnTo>
                  <a:lnTo>
                    <a:pt x="316" y="62"/>
                  </a:lnTo>
                  <a:lnTo>
                    <a:pt x="311" y="59"/>
                  </a:lnTo>
                  <a:lnTo>
                    <a:pt x="304" y="56"/>
                  </a:lnTo>
                  <a:lnTo>
                    <a:pt x="303" y="55"/>
                  </a:lnTo>
                  <a:lnTo>
                    <a:pt x="294" y="55"/>
                  </a:lnTo>
                  <a:lnTo>
                    <a:pt x="294" y="55"/>
                  </a:lnTo>
                  <a:lnTo>
                    <a:pt x="228" y="53"/>
                  </a:lnTo>
                  <a:lnTo>
                    <a:pt x="162" y="48"/>
                  </a:lnTo>
                  <a:lnTo>
                    <a:pt x="162" y="48"/>
                  </a:lnTo>
                  <a:lnTo>
                    <a:pt x="152" y="47"/>
                  </a:lnTo>
                  <a:lnTo>
                    <a:pt x="152" y="47"/>
                  </a:lnTo>
                  <a:lnTo>
                    <a:pt x="125" y="45"/>
                  </a:lnTo>
                  <a:lnTo>
                    <a:pt x="110" y="44"/>
                  </a:lnTo>
                  <a:lnTo>
                    <a:pt x="94" y="43"/>
                  </a:lnTo>
                  <a:lnTo>
                    <a:pt x="94" y="43"/>
                  </a:lnTo>
                  <a:lnTo>
                    <a:pt x="80" y="44"/>
                  </a:lnTo>
                  <a:lnTo>
                    <a:pt x="72" y="45"/>
                  </a:lnTo>
                  <a:lnTo>
                    <a:pt x="65" y="46"/>
                  </a:lnTo>
                  <a:lnTo>
                    <a:pt x="59" y="48"/>
                  </a:lnTo>
                  <a:lnTo>
                    <a:pt x="54" y="52"/>
                  </a:lnTo>
                  <a:lnTo>
                    <a:pt x="50" y="56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45" y="67"/>
                  </a:lnTo>
                  <a:lnTo>
                    <a:pt x="45" y="68"/>
                  </a:lnTo>
                  <a:lnTo>
                    <a:pt x="45" y="70"/>
                  </a:lnTo>
                  <a:lnTo>
                    <a:pt x="45" y="70"/>
                  </a:lnTo>
                  <a:lnTo>
                    <a:pt x="45" y="90"/>
                  </a:lnTo>
                  <a:lnTo>
                    <a:pt x="45" y="109"/>
                  </a:lnTo>
                  <a:lnTo>
                    <a:pt x="47" y="120"/>
                  </a:lnTo>
                  <a:lnTo>
                    <a:pt x="49" y="130"/>
                  </a:lnTo>
                  <a:lnTo>
                    <a:pt x="51" y="13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7" y="153"/>
                  </a:lnTo>
                  <a:lnTo>
                    <a:pt x="60" y="155"/>
                  </a:lnTo>
                  <a:lnTo>
                    <a:pt x="63" y="157"/>
                  </a:lnTo>
                  <a:lnTo>
                    <a:pt x="67" y="159"/>
                  </a:lnTo>
                  <a:lnTo>
                    <a:pt x="74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8" y="160"/>
                  </a:lnTo>
                  <a:lnTo>
                    <a:pt x="91" y="160"/>
                  </a:lnTo>
                  <a:lnTo>
                    <a:pt x="91" y="160"/>
                  </a:lnTo>
                  <a:lnTo>
                    <a:pt x="98" y="159"/>
                  </a:lnTo>
                  <a:lnTo>
                    <a:pt x="104" y="156"/>
                  </a:lnTo>
                  <a:lnTo>
                    <a:pt x="108" y="152"/>
                  </a:lnTo>
                  <a:lnTo>
                    <a:pt x="112" y="148"/>
                  </a:lnTo>
                  <a:lnTo>
                    <a:pt x="113" y="142"/>
                  </a:lnTo>
                  <a:lnTo>
                    <a:pt x="114" y="137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1"/>
                  </a:lnTo>
                  <a:lnTo>
                    <a:pt x="114" y="121"/>
                  </a:lnTo>
                  <a:lnTo>
                    <a:pt x="115" y="116"/>
                  </a:lnTo>
                  <a:lnTo>
                    <a:pt x="116" y="111"/>
                  </a:lnTo>
                  <a:lnTo>
                    <a:pt x="118" y="107"/>
                  </a:lnTo>
                  <a:lnTo>
                    <a:pt x="121" y="104"/>
                  </a:lnTo>
                  <a:lnTo>
                    <a:pt x="126" y="101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35" y="98"/>
                  </a:lnTo>
                  <a:lnTo>
                    <a:pt x="139" y="98"/>
                  </a:lnTo>
                  <a:lnTo>
                    <a:pt x="139" y="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8" name="Freeform 714"/>
            <p:cNvSpPr/>
            <p:nvPr/>
          </p:nvSpPr>
          <p:spPr bwMode="auto">
            <a:xfrm>
              <a:off x="4367213" y="4357688"/>
              <a:ext cx="214313" cy="285750"/>
            </a:xfrm>
            <a:custGeom>
              <a:avLst/>
              <a:gdLst/>
              <a:ahLst/>
              <a:cxnLst>
                <a:cxn ang="0">
                  <a:pos x="22" y="541"/>
                </a:cxn>
                <a:cxn ang="0">
                  <a:pos x="11" y="538"/>
                </a:cxn>
                <a:cxn ang="0">
                  <a:pos x="3" y="532"/>
                </a:cxn>
                <a:cxn ang="0">
                  <a:pos x="1" y="527"/>
                </a:cxn>
                <a:cxn ang="0">
                  <a:pos x="0" y="518"/>
                </a:cxn>
                <a:cxn ang="0">
                  <a:pos x="1" y="514"/>
                </a:cxn>
                <a:cxn ang="0">
                  <a:pos x="9" y="496"/>
                </a:cxn>
                <a:cxn ang="0">
                  <a:pos x="20" y="481"/>
                </a:cxn>
                <a:cxn ang="0">
                  <a:pos x="48" y="453"/>
                </a:cxn>
                <a:cxn ang="0">
                  <a:pos x="65" y="438"/>
                </a:cxn>
                <a:cxn ang="0">
                  <a:pos x="80" y="421"/>
                </a:cxn>
                <a:cxn ang="0">
                  <a:pos x="98" y="397"/>
                </a:cxn>
                <a:cxn ang="0">
                  <a:pos x="150" y="325"/>
                </a:cxn>
                <a:cxn ang="0">
                  <a:pos x="171" y="296"/>
                </a:cxn>
                <a:cxn ang="0">
                  <a:pos x="181" y="281"/>
                </a:cxn>
                <a:cxn ang="0">
                  <a:pos x="208" y="236"/>
                </a:cxn>
                <a:cxn ang="0">
                  <a:pos x="222" y="213"/>
                </a:cxn>
                <a:cxn ang="0">
                  <a:pos x="252" y="170"/>
                </a:cxn>
                <a:cxn ang="0">
                  <a:pos x="269" y="149"/>
                </a:cxn>
                <a:cxn ang="0">
                  <a:pos x="284" y="131"/>
                </a:cxn>
                <a:cxn ang="0">
                  <a:pos x="310" y="94"/>
                </a:cxn>
                <a:cxn ang="0">
                  <a:pos x="322" y="74"/>
                </a:cxn>
                <a:cxn ang="0">
                  <a:pos x="355" y="22"/>
                </a:cxn>
                <a:cxn ang="0">
                  <a:pos x="367" y="7"/>
                </a:cxn>
                <a:cxn ang="0">
                  <a:pos x="374" y="1"/>
                </a:cxn>
                <a:cxn ang="0">
                  <a:pos x="382" y="0"/>
                </a:cxn>
                <a:cxn ang="0">
                  <a:pos x="388" y="1"/>
                </a:cxn>
                <a:cxn ang="0">
                  <a:pos x="398" y="8"/>
                </a:cxn>
                <a:cxn ang="0">
                  <a:pos x="402" y="14"/>
                </a:cxn>
                <a:cxn ang="0">
                  <a:pos x="405" y="28"/>
                </a:cxn>
                <a:cxn ang="0">
                  <a:pos x="398" y="40"/>
                </a:cxn>
                <a:cxn ang="0">
                  <a:pos x="386" y="55"/>
                </a:cxn>
                <a:cxn ang="0">
                  <a:pos x="354" y="106"/>
                </a:cxn>
                <a:cxn ang="0">
                  <a:pos x="343" y="126"/>
                </a:cxn>
                <a:cxn ang="0">
                  <a:pos x="317" y="164"/>
                </a:cxn>
                <a:cxn ang="0">
                  <a:pos x="301" y="181"/>
                </a:cxn>
                <a:cxn ang="0">
                  <a:pos x="292" y="192"/>
                </a:cxn>
                <a:cxn ang="0">
                  <a:pos x="267" y="225"/>
                </a:cxn>
                <a:cxn ang="0">
                  <a:pos x="238" y="271"/>
                </a:cxn>
                <a:cxn ang="0">
                  <a:pos x="221" y="301"/>
                </a:cxn>
                <a:cxn ang="0">
                  <a:pos x="202" y="329"/>
                </a:cxn>
                <a:cxn ang="0">
                  <a:pos x="188" y="351"/>
                </a:cxn>
                <a:cxn ang="0">
                  <a:pos x="174" y="373"/>
                </a:cxn>
                <a:cxn ang="0">
                  <a:pos x="148" y="412"/>
                </a:cxn>
                <a:cxn ang="0">
                  <a:pos x="119" y="448"/>
                </a:cxn>
                <a:cxn ang="0">
                  <a:pos x="109" y="457"/>
                </a:cxn>
                <a:cxn ang="0">
                  <a:pos x="98" y="467"/>
                </a:cxn>
                <a:cxn ang="0">
                  <a:pos x="66" y="495"/>
                </a:cxn>
                <a:cxn ang="0">
                  <a:pos x="52" y="511"/>
                </a:cxn>
                <a:cxn ang="0">
                  <a:pos x="45" y="525"/>
                </a:cxn>
                <a:cxn ang="0">
                  <a:pos x="43" y="530"/>
                </a:cxn>
                <a:cxn ang="0">
                  <a:pos x="37" y="537"/>
                </a:cxn>
                <a:cxn ang="0">
                  <a:pos x="28" y="540"/>
                </a:cxn>
                <a:cxn ang="0">
                  <a:pos x="22" y="541"/>
                </a:cxn>
              </a:cxnLst>
              <a:rect l="0" t="0" r="r" b="b"/>
              <a:pathLst>
                <a:path w="405" h="541">
                  <a:moveTo>
                    <a:pt x="22" y="541"/>
                  </a:moveTo>
                  <a:lnTo>
                    <a:pt x="22" y="541"/>
                  </a:lnTo>
                  <a:lnTo>
                    <a:pt x="16" y="540"/>
                  </a:lnTo>
                  <a:lnTo>
                    <a:pt x="11" y="538"/>
                  </a:lnTo>
                  <a:lnTo>
                    <a:pt x="6" y="536"/>
                  </a:lnTo>
                  <a:lnTo>
                    <a:pt x="3" y="532"/>
                  </a:lnTo>
                  <a:lnTo>
                    <a:pt x="3" y="532"/>
                  </a:lnTo>
                  <a:lnTo>
                    <a:pt x="1" y="527"/>
                  </a:lnTo>
                  <a:lnTo>
                    <a:pt x="0" y="523"/>
                  </a:lnTo>
                  <a:lnTo>
                    <a:pt x="0" y="518"/>
                  </a:lnTo>
                  <a:lnTo>
                    <a:pt x="1" y="514"/>
                  </a:lnTo>
                  <a:lnTo>
                    <a:pt x="1" y="514"/>
                  </a:lnTo>
                  <a:lnTo>
                    <a:pt x="5" y="505"/>
                  </a:lnTo>
                  <a:lnTo>
                    <a:pt x="9" y="496"/>
                  </a:lnTo>
                  <a:lnTo>
                    <a:pt x="14" y="488"/>
                  </a:lnTo>
                  <a:lnTo>
                    <a:pt x="20" y="481"/>
                  </a:lnTo>
                  <a:lnTo>
                    <a:pt x="34" y="467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5" y="438"/>
                  </a:lnTo>
                  <a:lnTo>
                    <a:pt x="72" y="429"/>
                  </a:lnTo>
                  <a:lnTo>
                    <a:pt x="80" y="421"/>
                  </a:lnTo>
                  <a:lnTo>
                    <a:pt x="80" y="421"/>
                  </a:lnTo>
                  <a:lnTo>
                    <a:pt x="98" y="397"/>
                  </a:lnTo>
                  <a:lnTo>
                    <a:pt x="115" y="37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71" y="296"/>
                  </a:lnTo>
                  <a:lnTo>
                    <a:pt x="171" y="296"/>
                  </a:lnTo>
                  <a:lnTo>
                    <a:pt x="181" y="281"/>
                  </a:lnTo>
                  <a:lnTo>
                    <a:pt x="191" y="266"/>
                  </a:lnTo>
                  <a:lnTo>
                    <a:pt x="208" y="236"/>
                  </a:lnTo>
                  <a:lnTo>
                    <a:pt x="208" y="236"/>
                  </a:lnTo>
                  <a:lnTo>
                    <a:pt x="222" y="213"/>
                  </a:lnTo>
                  <a:lnTo>
                    <a:pt x="236" y="192"/>
                  </a:lnTo>
                  <a:lnTo>
                    <a:pt x="252" y="170"/>
                  </a:lnTo>
                  <a:lnTo>
                    <a:pt x="260" y="159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84" y="131"/>
                  </a:lnTo>
                  <a:lnTo>
                    <a:pt x="297" y="112"/>
                  </a:lnTo>
                  <a:lnTo>
                    <a:pt x="310" y="9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43" y="39"/>
                  </a:lnTo>
                  <a:lnTo>
                    <a:pt x="355" y="22"/>
                  </a:lnTo>
                  <a:lnTo>
                    <a:pt x="367" y="7"/>
                  </a:lnTo>
                  <a:lnTo>
                    <a:pt x="367" y="7"/>
                  </a:lnTo>
                  <a:lnTo>
                    <a:pt x="370" y="4"/>
                  </a:lnTo>
                  <a:lnTo>
                    <a:pt x="374" y="1"/>
                  </a:lnTo>
                  <a:lnTo>
                    <a:pt x="378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"/>
                  </a:lnTo>
                  <a:lnTo>
                    <a:pt x="393" y="4"/>
                  </a:lnTo>
                  <a:lnTo>
                    <a:pt x="398" y="8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5" y="21"/>
                  </a:lnTo>
                  <a:lnTo>
                    <a:pt x="405" y="28"/>
                  </a:lnTo>
                  <a:lnTo>
                    <a:pt x="402" y="34"/>
                  </a:lnTo>
                  <a:lnTo>
                    <a:pt x="398" y="40"/>
                  </a:lnTo>
                  <a:lnTo>
                    <a:pt x="398" y="40"/>
                  </a:lnTo>
                  <a:lnTo>
                    <a:pt x="386" y="55"/>
                  </a:lnTo>
                  <a:lnTo>
                    <a:pt x="375" y="72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43" y="126"/>
                  </a:lnTo>
                  <a:lnTo>
                    <a:pt x="330" y="145"/>
                  </a:lnTo>
                  <a:lnTo>
                    <a:pt x="317" y="164"/>
                  </a:lnTo>
                  <a:lnTo>
                    <a:pt x="308" y="173"/>
                  </a:lnTo>
                  <a:lnTo>
                    <a:pt x="301" y="181"/>
                  </a:lnTo>
                  <a:lnTo>
                    <a:pt x="301" y="181"/>
                  </a:lnTo>
                  <a:lnTo>
                    <a:pt x="292" y="192"/>
                  </a:lnTo>
                  <a:lnTo>
                    <a:pt x="283" y="202"/>
                  </a:lnTo>
                  <a:lnTo>
                    <a:pt x="267" y="225"/>
                  </a:lnTo>
                  <a:lnTo>
                    <a:pt x="253" y="248"/>
                  </a:lnTo>
                  <a:lnTo>
                    <a:pt x="238" y="271"/>
                  </a:lnTo>
                  <a:lnTo>
                    <a:pt x="238" y="271"/>
                  </a:lnTo>
                  <a:lnTo>
                    <a:pt x="221" y="301"/>
                  </a:lnTo>
                  <a:lnTo>
                    <a:pt x="212" y="316"/>
                  </a:lnTo>
                  <a:lnTo>
                    <a:pt x="202" y="329"/>
                  </a:lnTo>
                  <a:lnTo>
                    <a:pt x="202" y="329"/>
                  </a:lnTo>
                  <a:lnTo>
                    <a:pt x="188" y="351"/>
                  </a:lnTo>
                  <a:lnTo>
                    <a:pt x="174" y="373"/>
                  </a:lnTo>
                  <a:lnTo>
                    <a:pt x="174" y="373"/>
                  </a:lnTo>
                  <a:lnTo>
                    <a:pt x="162" y="392"/>
                  </a:lnTo>
                  <a:lnTo>
                    <a:pt x="148" y="412"/>
                  </a:lnTo>
                  <a:lnTo>
                    <a:pt x="135" y="431"/>
                  </a:lnTo>
                  <a:lnTo>
                    <a:pt x="119" y="448"/>
                  </a:lnTo>
                  <a:lnTo>
                    <a:pt x="119" y="448"/>
                  </a:lnTo>
                  <a:lnTo>
                    <a:pt x="109" y="457"/>
                  </a:lnTo>
                  <a:lnTo>
                    <a:pt x="98" y="467"/>
                  </a:lnTo>
                  <a:lnTo>
                    <a:pt x="98" y="467"/>
                  </a:lnTo>
                  <a:lnTo>
                    <a:pt x="81" y="481"/>
                  </a:lnTo>
                  <a:lnTo>
                    <a:pt x="66" y="495"/>
                  </a:lnTo>
                  <a:lnTo>
                    <a:pt x="59" y="503"/>
                  </a:lnTo>
                  <a:lnTo>
                    <a:pt x="52" y="511"/>
                  </a:lnTo>
                  <a:lnTo>
                    <a:pt x="48" y="51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3" y="530"/>
                  </a:lnTo>
                  <a:lnTo>
                    <a:pt x="40" y="534"/>
                  </a:lnTo>
                  <a:lnTo>
                    <a:pt x="37" y="537"/>
                  </a:lnTo>
                  <a:lnTo>
                    <a:pt x="34" y="538"/>
                  </a:lnTo>
                  <a:lnTo>
                    <a:pt x="28" y="540"/>
                  </a:lnTo>
                  <a:lnTo>
                    <a:pt x="22" y="541"/>
                  </a:lnTo>
                  <a:lnTo>
                    <a:pt x="22" y="5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099" name="Freeform 715"/>
            <p:cNvSpPr>
              <a:spLocks noEditPoints="1"/>
            </p:cNvSpPr>
            <p:nvPr/>
          </p:nvSpPr>
          <p:spPr bwMode="auto">
            <a:xfrm>
              <a:off x="4487863" y="4516438"/>
              <a:ext cx="177800" cy="204788"/>
            </a:xfrm>
            <a:custGeom>
              <a:avLst/>
              <a:gdLst/>
              <a:ahLst/>
              <a:cxnLst>
                <a:cxn ang="0">
                  <a:pos x="160" y="382"/>
                </a:cxn>
                <a:cxn ang="0">
                  <a:pos x="77" y="371"/>
                </a:cxn>
                <a:cxn ang="0">
                  <a:pos x="34" y="345"/>
                </a:cxn>
                <a:cxn ang="0">
                  <a:pos x="3" y="277"/>
                </a:cxn>
                <a:cxn ang="0">
                  <a:pos x="0" y="214"/>
                </a:cxn>
                <a:cxn ang="0">
                  <a:pos x="22" y="160"/>
                </a:cxn>
                <a:cxn ang="0">
                  <a:pos x="38" y="136"/>
                </a:cxn>
                <a:cxn ang="0">
                  <a:pos x="16" y="94"/>
                </a:cxn>
                <a:cxn ang="0">
                  <a:pos x="21" y="49"/>
                </a:cxn>
                <a:cxn ang="0">
                  <a:pos x="56" y="15"/>
                </a:cxn>
                <a:cxn ang="0">
                  <a:pos x="68" y="2"/>
                </a:cxn>
                <a:cxn ang="0">
                  <a:pos x="109" y="1"/>
                </a:cxn>
                <a:cxn ang="0">
                  <a:pos x="213" y="12"/>
                </a:cxn>
                <a:cxn ang="0">
                  <a:pos x="284" y="48"/>
                </a:cxn>
                <a:cxn ang="0">
                  <a:pos x="310" y="87"/>
                </a:cxn>
                <a:cxn ang="0">
                  <a:pos x="317" y="125"/>
                </a:cxn>
                <a:cxn ang="0">
                  <a:pos x="306" y="168"/>
                </a:cxn>
                <a:cxn ang="0">
                  <a:pos x="270" y="206"/>
                </a:cxn>
                <a:cxn ang="0">
                  <a:pos x="257" y="231"/>
                </a:cxn>
                <a:cxn ang="0">
                  <a:pos x="303" y="238"/>
                </a:cxn>
                <a:cxn ang="0">
                  <a:pos x="324" y="256"/>
                </a:cxn>
                <a:cxn ang="0">
                  <a:pos x="336" y="308"/>
                </a:cxn>
                <a:cxn ang="0">
                  <a:pos x="319" y="350"/>
                </a:cxn>
                <a:cxn ang="0">
                  <a:pos x="285" y="380"/>
                </a:cxn>
                <a:cxn ang="0">
                  <a:pos x="228" y="388"/>
                </a:cxn>
                <a:cxn ang="0">
                  <a:pos x="155" y="110"/>
                </a:cxn>
                <a:cxn ang="0">
                  <a:pos x="167" y="127"/>
                </a:cxn>
                <a:cxn ang="0">
                  <a:pos x="165" y="145"/>
                </a:cxn>
                <a:cxn ang="0">
                  <a:pos x="153" y="153"/>
                </a:cxn>
                <a:cxn ang="0">
                  <a:pos x="86" y="170"/>
                </a:cxn>
                <a:cxn ang="0">
                  <a:pos x="52" y="201"/>
                </a:cxn>
                <a:cxn ang="0">
                  <a:pos x="45" y="238"/>
                </a:cxn>
                <a:cxn ang="0">
                  <a:pos x="57" y="301"/>
                </a:cxn>
                <a:cxn ang="0">
                  <a:pos x="88" y="326"/>
                </a:cxn>
                <a:cxn ang="0">
                  <a:pos x="144" y="336"/>
                </a:cxn>
                <a:cxn ang="0">
                  <a:pos x="219" y="343"/>
                </a:cxn>
                <a:cxn ang="0">
                  <a:pos x="260" y="336"/>
                </a:cxn>
                <a:cxn ang="0">
                  <a:pos x="287" y="314"/>
                </a:cxn>
                <a:cxn ang="0">
                  <a:pos x="290" y="293"/>
                </a:cxn>
                <a:cxn ang="0">
                  <a:pos x="254" y="277"/>
                </a:cxn>
                <a:cxn ang="0">
                  <a:pos x="204" y="271"/>
                </a:cxn>
                <a:cxn ang="0">
                  <a:pos x="134" y="266"/>
                </a:cxn>
                <a:cxn ang="0">
                  <a:pos x="122" y="253"/>
                </a:cxn>
                <a:cxn ang="0">
                  <a:pos x="123" y="235"/>
                </a:cxn>
                <a:cxn ang="0">
                  <a:pos x="137" y="222"/>
                </a:cxn>
                <a:cxn ang="0">
                  <a:pos x="232" y="178"/>
                </a:cxn>
                <a:cxn ang="0">
                  <a:pos x="265" y="139"/>
                </a:cxn>
                <a:cxn ang="0">
                  <a:pos x="271" y="102"/>
                </a:cxn>
                <a:cxn ang="0">
                  <a:pos x="257" y="79"/>
                </a:cxn>
                <a:cxn ang="0">
                  <a:pos x="209" y="59"/>
                </a:cxn>
                <a:cxn ang="0">
                  <a:pos x="94" y="47"/>
                </a:cxn>
                <a:cxn ang="0">
                  <a:pos x="88" y="49"/>
                </a:cxn>
                <a:cxn ang="0">
                  <a:pos x="61" y="69"/>
                </a:cxn>
                <a:cxn ang="0">
                  <a:pos x="65" y="99"/>
                </a:cxn>
                <a:cxn ang="0">
                  <a:pos x="87" y="110"/>
                </a:cxn>
                <a:cxn ang="0">
                  <a:pos x="134" y="109"/>
                </a:cxn>
              </a:cxnLst>
              <a:rect l="0" t="0" r="r" b="b"/>
              <a:pathLst>
                <a:path w="336" h="388">
                  <a:moveTo>
                    <a:pt x="228" y="388"/>
                  </a:moveTo>
                  <a:lnTo>
                    <a:pt x="228" y="388"/>
                  </a:lnTo>
                  <a:lnTo>
                    <a:pt x="211" y="387"/>
                  </a:lnTo>
                  <a:lnTo>
                    <a:pt x="194" y="386"/>
                  </a:lnTo>
                  <a:lnTo>
                    <a:pt x="160" y="382"/>
                  </a:lnTo>
                  <a:lnTo>
                    <a:pt x="137" y="380"/>
                  </a:lnTo>
                  <a:lnTo>
                    <a:pt x="137" y="380"/>
                  </a:lnTo>
                  <a:lnTo>
                    <a:pt x="114" y="378"/>
                  </a:lnTo>
                  <a:lnTo>
                    <a:pt x="89" y="374"/>
                  </a:lnTo>
                  <a:lnTo>
                    <a:pt x="77" y="371"/>
                  </a:lnTo>
                  <a:lnTo>
                    <a:pt x="66" y="367"/>
                  </a:lnTo>
                  <a:lnTo>
                    <a:pt x="56" y="363"/>
                  </a:lnTo>
                  <a:lnTo>
                    <a:pt x="46" y="357"/>
                  </a:lnTo>
                  <a:lnTo>
                    <a:pt x="46" y="357"/>
                  </a:lnTo>
                  <a:lnTo>
                    <a:pt x="34" y="345"/>
                  </a:lnTo>
                  <a:lnTo>
                    <a:pt x="24" y="333"/>
                  </a:lnTo>
                  <a:lnTo>
                    <a:pt x="15" y="320"/>
                  </a:lnTo>
                  <a:lnTo>
                    <a:pt x="10" y="307"/>
                  </a:lnTo>
                  <a:lnTo>
                    <a:pt x="5" y="293"/>
                  </a:lnTo>
                  <a:lnTo>
                    <a:pt x="3" y="277"/>
                  </a:lnTo>
                  <a:lnTo>
                    <a:pt x="1" y="262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28"/>
                  </a:lnTo>
                  <a:lnTo>
                    <a:pt x="0" y="214"/>
                  </a:lnTo>
                  <a:lnTo>
                    <a:pt x="1" y="203"/>
                  </a:lnTo>
                  <a:lnTo>
                    <a:pt x="4" y="191"/>
                  </a:lnTo>
                  <a:lnTo>
                    <a:pt x="8" y="181"/>
                  </a:lnTo>
                  <a:lnTo>
                    <a:pt x="14" y="171"/>
                  </a:lnTo>
                  <a:lnTo>
                    <a:pt x="22" y="160"/>
                  </a:lnTo>
                  <a:lnTo>
                    <a:pt x="33" y="149"/>
                  </a:lnTo>
                  <a:lnTo>
                    <a:pt x="33" y="149"/>
                  </a:lnTo>
                  <a:lnTo>
                    <a:pt x="38" y="144"/>
                  </a:lnTo>
                  <a:lnTo>
                    <a:pt x="43" y="140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1" y="127"/>
                  </a:lnTo>
                  <a:lnTo>
                    <a:pt x="25" y="118"/>
                  </a:lnTo>
                  <a:lnTo>
                    <a:pt x="20" y="10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4" y="82"/>
                  </a:lnTo>
                  <a:lnTo>
                    <a:pt x="14" y="69"/>
                  </a:lnTo>
                  <a:lnTo>
                    <a:pt x="16" y="58"/>
                  </a:lnTo>
                  <a:lnTo>
                    <a:pt x="21" y="49"/>
                  </a:lnTo>
                  <a:lnTo>
                    <a:pt x="26" y="38"/>
                  </a:lnTo>
                  <a:lnTo>
                    <a:pt x="33" y="30"/>
                  </a:lnTo>
                  <a:lnTo>
                    <a:pt x="43" y="22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3"/>
                  </a:lnTo>
                  <a:lnTo>
                    <a:pt x="57" y="13"/>
                  </a:lnTo>
                  <a:lnTo>
                    <a:pt x="59" y="8"/>
                  </a:lnTo>
                  <a:lnTo>
                    <a:pt x="63" y="5"/>
                  </a:lnTo>
                  <a:lnTo>
                    <a:pt x="68" y="2"/>
                  </a:lnTo>
                  <a:lnTo>
                    <a:pt x="72" y="1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109" y="1"/>
                  </a:lnTo>
                  <a:lnTo>
                    <a:pt x="144" y="2"/>
                  </a:lnTo>
                  <a:lnTo>
                    <a:pt x="161" y="3"/>
                  </a:lnTo>
                  <a:lnTo>
                    <a:pt x="179" y="5"/>
                  </a:lnTo>
                  <a:lnTo>
                    <a:pt x="195" y="8"/>
                  </a:lnTo>
                  <a:lnTo>
                    <a:pt x="213" y="12"/>
                  </a:lnTo>
                  <a:lnTo>
                    <a:pt x="228" y="17"/>
                  </a:lnTo>
                  <a:lnTo>
                    <a:pt x="244" y="22"/>
                  </a:lnTo>
                  <a:lnTo>
                    <a:pt x="258" y="29"/>
                  </a:lnTo>
                  <a:lnTo>
                    <a:pt x="272" y="37"/>
                  </a:lnTo>
                  <a:lnTo>
                    <a:pt x="284" y="48"/>
                  </a:lnTo>
                  <a:lnTo>
                    <a:pt x="294" y="59"/>
                  </a:lnTo>
                  <a:lnTo>
                    <a:pt x="298" y="65"/>
                  </a:lnTo>
                  <a:lnTo>
                    <a:pt x="303" y="73"/>
                  </a:lnTo>
                  <a:lnTo>
                    <a:pt x="307" y="80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13" y="97"/>
                  </a:lnTo>
                  <a:lnTo>
                    <a:pt x="315" y="107"/>
                  </a:lnTo>
                  <a:lnTo>
                    <a:pt x="317" y="116"/>
                  </a:lnTo>
                  <a:lnTo>
                    <a:pt x="317" y="125"/>
                  </a:lnTo>
                  <a:lnTo>
                    <a:pt x="317" y="134"/>
                  </a:lnTo>
                  <a:lnTo>
                    <a:pt x="315" y="143"/>
                  </a:lnTo>
                  <a:lnTo>
                    <a:pt x="313" y="151"/>
                  </a:lnTo>
                  <a:lnTo>
                    <a:pt x="310" y="159"/>
                  </a:lnTo>
                  <a:lnTo>
                    <a:pt x="306" y="168"/>
                  </a:lnTo>
                  <a:lnTo>
                    <a:pt x="301" y="176"/>
                  </a:lnTo>
                  <a:lnTo>
                    <a:pt x="294" y="183"/>
                  </a:lnTo>
                  <a:lnTo>
                    <a:pt x="287" y="191"/>
                  </a:lnTo>
                  <a:lnTo>
                    <a:pt x="279" y="199"/>
                  </a:lnTo>
                  <a:lnTo>
                    <a:pt x="270" y="206"/>
                  </a:lnTo>
                  <a:lnTo>
                    <a:pt x="260" y="213"/>
                  </a:lnTo>
                  <a:lnTo>
                    <a:pt x="249" y="220"/>
                  </a:lnTo>
                  <a:lnTo>
                    <a:pt x="233" y="230"/>
                  </a:lnTo>
                  <a:lnTo>
                    <a:pt x="257" y="231"/>
                  </a:lnTo>
                  <a:lnTo>
                    <a:pt x="257" y="231"/>
                  </a:lnTo>
                  <a:lnTo>
                    <a:pt x="277" y="232"/>
                  </a:lnTo>
                  <a:lnTo>
                    <a:pt x="287" y="234"/>
                  </a:lnTo>
                  <a:lnTo>
                    <a:pt x="297" y="236"/>
                  </a:lnTo>
                  <a:lnTo>
                    <a:pt x="297" y="236"/>
                  </a:lnTo>
                  <a:lnTo>
                    <a:pt x="303" y="238"/>
                  </a:lnTo>
                  <a:lnTo>
                    <a:pt x="309" y="240"/>
                  </a:lnTo>
                  <a:lnTo>
                    <a:pt x="313" y="243"/>
                  </a:lnTo>
                  <a:lnTo>
                    <a:pt x="317" y="247"/>
                  </a:lnTo>
                  <a:lnTo>
                    <a:pt x="321" y="251"/>
                  </a:lnTo>
                  <a:lnTo>
                    <a:pt x="324" y="256"/>
                  </a:lnTo>
                  <a:lnTo>
                    <a:pt x="329" y="267"/>
                  </a:lnTo>
                  <a:lnTo>
                    <a:pt x="333" y="277"/>
                  </a:lnTo>
                  <a:lnTo>
                    <a:pt x="335" y="288"/>
                  </a:lnTo>
                  <a:lnTo>
                    <a:pt x="336" y="299"/>
                  </a:lnTo>
                  <a:lnTo>
                    <a:pt x="336" y="308"/>
                  </a:lnTo>
                  <a:lnTo>
                    <a:pt x="336" y="308"/>
                  </a:lnTo>
                  <a:lnTo>
                    <a:pt x="335" y="317"/>
                  </a:lnTo>
                  <a:lnTo>
                    <a:pt x="331" y="328"/>
                  </a:lnTo>
                  <a:lnTo>
                    <a:pt x="326" y="339"/>
                  </a:lnTo>
                  <a:lnTo>
                    <a:pt x="319" y="350"/>
                  </a:lnTo>
                  <a:lnTo>
                    <a:pt x="312" y="361"/>
                  </a:lnTo>
                  <a:lnTo>
                    <a:pt x="303" y="370"/>
                  </a:lnTo>
                  <a:lnTo>
                    <a:pt x="294" y="377"/>
                  </a:lnTo>
                  <a:lnTo>
                    <a:pt x="289" y="379"/>
                  </a:lnTo>
                  <a:lnTo>
                    <a:pt x="285" y="380"/>
                  </a:lnTo>
                  <a:lnTo>
                    <a:pt x="285" y="380"/>
                  </a:lnTo>
                  <a:lnTo>
                    <a:pt x="273" y="383"/>
                  </a:lnTo>
                  <a:lnTo>
                    <a:pt x="258" y="386"/>
                  </a:lnTo>
                  <a:lnTo>
                    <a:pt x="244" y="387"/>
                  </a:lnTo>
                  <a:lnTo>
                    <a:pt x="228" y="388"/>
                  </a:lnTo>
                  <a:lnTo>
                    <a:pt x="228" y="388"/>
                  </a:lnTo>
                  <a:close/>
                  <a:moveTo>
                    <a:pt x="146" y="108"/>
                  </a:moveTo>
                  <a:lnTo>
                    <a:pt x="146" y="108"/>
                  </a:lnTo>
                  <a:lnTo>
                    <a:pt x="151" y="109"/>
                  </a:lnTo>
                  <a:lnTo>
                    <a:pt x="155" y="110"/>
                  </a:lnTo>
                  <a:lnTo>
                    <a:pt x="158" y="113"/>
                  </a:lnTo>
                  <a:lnTo>
                    <a:pt x="161" y="116"/>
                  </a:lnTo>
                  <a:lnTo>
                    <a:pt x="164" y="119"/>
                  </a:lnTo>
                  <a:lnTo>
                    <a:pt x="166" y="123"/>
                  </a:lnTo>
                  <a:lnTo>
                    <a:pt x="167" y="127"/>
                  </a:lnTo>
                  <a:lnTo>
                    <a:pt x="168" y="131"/>
                  </a:lnTo>
                  <a:lnTo>
                    <a:pt x="168" y="131"/>
                  </a:lnTo>
                  <a:lnTo>
                    <a:pt x="167" y="139"/>
                  </a:lnTo>
                  <a:lnTo>
                    <a:pt x="166" y="142"/>
                  </a:lnTo>
                  <a:lnTo>
                    <a:pt x="165" y="145"/>
                  </a:lnTo>
                  <a:lnTo>
                    <a:pt x="163" y="148"/>
                  </a:lnTo>
                  <a:lnTo>
                    <a:pt x="160" y="150"/>
                  </a:lnTo>
                  <a:lnTo>
                    <a:pt x="157" y="152"/>
                  </a:lnTo>
                  <a:lnTo>
                    <a:pt x="153" y="153"/>
                  </a:lnTo>
                  <a:lnTo>
                    <a:pt x="153" y="153"/>
                  </a:lnTo>
                  <a:lnTo>
                    <a:pt x="138" y="155"/>
                  </a:lnTo>
                  <a:lnTo>
                    <a:pt x="122" y="158"/>
                  </a:lnTo>
                  <a:lnTo>
                    <a:pt x="103" y="163"/>
                  </a:lnTo>
                  <a:lnTo>
                    <a:pt x="95" y="167"/>
                  </a:lnTo>
                  <a:lnTo>
                    <a:pt x="86" y="170"/>
                  </a:lnTo>
                  <a:lnTo>
                    <a:pt x="77" y="175"/>
                  </a:lnTo>
                  <a:lnTo>
                    <a:pt x="69" y="180"/>
                  </a:lnTo>
                  <a:lnTo>
                    <a:pt x="63" y="186"/>
                  </a:lnTo>
                  <a:lnTo>
                    <a:pt x="57" y="193"/>
                  </a:lnTo>
                  <a:lnTo>
                    <a:pt x="52" y="201"/>
                  </a:lnTo>
                  <a:lnTo>
                    <a:pt x="47" y="210"/>
                  </a:lnTo>
                  <a:lnTo>
                    <a:pt x="45" y="220"/>
                  </a:lnTo>
                  <a:lnTo>
                    <a:pt x="45" y="232"/>
                  </a:lnTo>
                  <a:lnTo>
                    <a:pt x="45" y="238"/>
                  </a:lnTo>
                  <a:lnTo>
                    <a:pt x="45" y="238"/>
                  </a:lnTo>
                  <a:lnTo>
                    <a:pt x="46" y="258"/>
                  </a:lnTo>
                  <a:lnTo>
                    <a:pt x="47" y="270"/>
                  </a:lnTo>
                  <a:lnTo>
                    <a:pt x="50" y="280"/>
                  </a:lnTo>
                  <a:lnTo>
                    <a:pt x="53" y="292"/>
                  </a:lnTo>
                  <a:lnTo>
                    <a:pt x="57" y="301"/>
                  </a:lnTo>
                  <a:lnTo>
                    <a:pt x="63" y="310"/>
                  </a:lnTo>
                  <a:lnTo>
                    <a:pt x="70" y="317"/>
                  </a:lnTo>
                  <a:lnTo>
                    <a:pt x="70" y="317"/>
                  </a:lnTo>
                  <a:lnTo>
                    <a:pt x="78" y="321"/>
                  </a:lnTo>
                  <a:lnTo>
                    <a:pt x="88" y="326"/>
                  </a:lnTo>
                  <a:lnTo>
                    <a:pt x="100" y="329"/>
                  </a:lnTo>
                  <a:lnTo>
                    <a:pt x="111" y="331"/>
                  </a:lnTo>
                  <a:lnTo>
                    <a:pt x="133" y="335"/>
                  </a:lnTo>
                  <a:lnTo>
                    <a:pt x="144" y="336"/>
                  </a:lnTo>
                  <a:lnTo>
                    <a:pt x="144" y="336"/>
                  </a:lnTo>
                  <a:lnTo>
                    <a:pt x="167" y="339"/>
                  </a:lnTo>
                  <a:lnTo>
                    <a:pt x="167" y="339"/>
                  </a:lnTo>
                  <a:lnTo>
                    <a:pt x="193" y="342"/>
                  </a:lnTo>
                  <a:lnTo>
                    <a:pt x="205" y="343"/>
                  </a:lnTo>
                  <a:lnTo>
                    <a:pt x="219" y="343"/>
                  </a:lnTo>
                  <a:lnTo>
                    <a:pt x="219" y="343"/>
                  </a:lnTo>
                  <a:lnTo>
                    <a:pt x="230" y="343"/>
                  </a:lnTo>
                  <a:lnTo>
                    <a:pt x="242" y="342"/>
                  </a:lnTo>
                  <a:lnTo>
                    <a:pt x="251" y="339"/>
                  </a:lnTo>
                  <a:lnTo>
                    <a:pt x="260" y="336"/>
                  </a:lnTo>
                  <a:lnTo>
                    <a:pt x="268" y="332"/>
                  </a:lnTo>
                  <a:lnTo>
                    <a:pt x="276" y="327"/>
                  </a:lnTo>
                  <a:lnTo>
                    <a:pt x="282" y="320"/>
                  </a:lnTo>
                  <a:lnTo>
                    <a:pt x="287" y="314"/>
                  </a:lnTo>
                  <a:lnTo>
                    <a:pt x="287" y="314"/>
                  </a:lnTo>
                  <a:lnTo>
                    <a:pt x="290" y="308"/>
                  </a:lnTo>
                  <a:lnTo>
                    <a:pt x="291" y="303"/>
                  </a:lnTo>
                  <a:lnTo>
                    <a:pt x="291" y="298"/>
                  </a:lnTo>
                  <a:lnTo>
                    <a:pt x="290" y="293"/>
                  </a:lnTo>
                  <a:lnTo>
                    <a:pt x="290" y="293"/>
                  </a:lnTo>
                  <a:lnTo>
                    <a:pt x="287" y="288"/>
                  </a:lnTo>
                  <a:lnTo>
                    <a:pt x="282" y="284"/>
                  </a:lnTo>
                  <a:lnTo>
                    <a:pt x="277" y="282"/>
                  </a:lnTo>
                  <a:lnTo>
                    <a:pt x="270" y="280"/>
                  </a:lnTo>
                  <a:lnTo>
                    <a:pt x="254" y="277"/>
                  </a:lnTo>
                  <a:lnTo>
                    <a:pt x="235" y="275"/>
                  </a:lnTo>
                  <a:lnTo>
                    <a:pt x="235" y="275"/>
                  </a:lnTo>
                  <a:lnTo>
                    <a:pt x="224" y="274"/>
                  </a:lnTo>
                  <a:lnTo>
                    <a:pt x="224" y="274"/>
                  </a:lnTo>
                  <a:lnTo>
                    <a:pt x="204" y="271"/>
                  </a:lnTo>
                  <a:lnTo>
                    <a:pt x="185" y="270"/>
                  </a:lnTo>
                  <a:lnTo>
                    <a:pt x="146" y="268"/>
                  </a:lnTo>
                  <a:lnTo>
                    <a:pt x="142" y="268"/>
                  </a:lnTo>
                  <a:lnTo>
                    <a:pt x="142" y="268"/>
                  </a:lnTo>
                  <a:lnTo>
                    <a:pt x="134" y="266"/>
                  </a:lnTo>
                  <a:lnTo>
                    <a:pt x="131" y="265"/>
                  </a:lnTo>
                  <a:lnTo>
                    <a:pt x="128" y="263"/>
                  </a:lnTo>
                  <a:lnTo>
                    <a:pt x="126" y="261"/>
                  </a:lnTo>
                  <a:lnTo>
                    <a:pt x="124" y="257"/>
                  </a:lnTo>
                  <a:lnTo>
                    <a:pt x="122" y="253"/>
                  </a:lnTo>
                  <a:lnTo>
                    <a:pt x="121" y="250"/>
                  </a:lnTo>
                  <a:lnTo>
                    <a:pt x="121" y="250"/>
                  </a:lnTo>
                  <a:lnTo>
                    <a:pt x="121" y="243"/>
                  </a:lnTo>
                  <a:lnTo>
                    <a:pt x="122" y="239"/>
                  </a:lnTo>
                  <a:lnTo>
                    <a:pt x="123" y="235"/>
                  </a:lnTo>
                  <a:lnTo>
                    <a:pt x="126" y="231"/>
                  </a:lnTo>
                  <a:lnTo>
                    <a:pt x="129" y="227"/>
                  </a:lnTo>
                  <a:lnTo>
                    <a:pt x="132" y="224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64" y="211"/>
                  </a:lnTo>
                  <a:lnTo>
                    <a:pt x="189" y="201"/>
                  </a:lnTo>
                  <a:lnTo>
                    <a:pt x="211" y="189"/>
                  </a:lnTo>
                  <a:lnTo>
                    <a:pt x="232" y="178"/>
                  </a:lnTo>
                  <a:lnTo>
                    <a:pt x="232" y="178"/>
                  </a:lnTo>
                  <a:lnTo>
                    <a:pt x="240" y="173"/>
                  </a:lnTo>
                  <a:lnTo>
                    <a:pt x="247" y="165"/>
                  </a:lnTo>
                  <a:lnTo>
                    <a:pt x="254" y="157"/>
                  </a:lnTo>
                  <a:lnTo>
                    <a:pt x="260" y="149"/>
                  </a:lnTo>
                  <a:lnTo>
                    <a:pt x="265" y="139"/>
                  </a:lnTo>
                  <a:lnTo>
                    <a:pt x="268" y="129"/>
                  </a:lnTo>
                  <a:lnTo>
                    <a:pt x="272" y="119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1" y="102"/>
                  </a:lnTo>
                  <a:lnTo>
                    <a:pt x="270" y="97"/>
                  </a:lnTo>
                  <a:lnTo>
                    <a:pt x="267" y="92"/>
                  </a:lnTo>
                  <a:lnTo>
                    <a:pt x="264" y="87"/>
                  </a:lnTo>
                  <a:lnTo>
                    <a:pt x="261" y="83"/>
                  </a:lnTo>
                  <a:lnTo>
                    <a:pt x="257" y="79"/>
                  </a:lnTo>
                  <a:lnTo>
                    <a:pt x="252" y="76"/>
                  </a:lnTo>
                  <a:lnTo>
                    <a:pt x="247" y="73"/>
                  </a:lnTo>
                  <a:lnTo>
                    <a:pt x="247" y="73"/>
                  </a:lnTo>
                  <a:lnTo>
                    <a:pt x="228" y="65"/>
                  </a:lnTo>
                  <a:lnTo>
                    <a:pt x="209" y="59"/>
                  </a:lnTo>
                  <a:lnTo>
                    <a:pt x="190" y="55"/>
                  </a:lnTo>
                  <a:lnTo>
                    <a:pt x="170" y="52"/>
                  </a:lnTo>
                  <a:lnTo>
                    <a:pt x="151" y="49"/>
                  </a:lnTo>
                  <a:lnTo>
                    <a:pt x="131" y="48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1" y="47"/>
                  </a:lnTo>
                  <a:lnTo>
                    <a:pt x="91" y="47"/>
                  </a:lnTo>
                  <a:lnTo>
                    <a:pt x="88" y="49"/>
                  </a:lnTo>
                  <a:lnTo>
                    <a:pt x="88" y="49"/>
                  </a:lnTo>
                  <a:lnTo>
                    <a:pt x="80" y="52"/>
                  </a:lnTo>
                  <a:lnTo>
                    <a:pt x="74" y="55"/>
                  </a:lnTo>
                  <a:lnTo>
                    <a:pt x="68" y="59"/>
                  </a:lnTo>
                  <a:lnTo>
                    <a:pt x="64" y="64"/>
                  </a:lnTo>
                  <a:lnTo>
                    <a:pt x="61" y="69"/>
                  </a:lnTo>
                  <a:lnTo>
                    <a:pt x="60" y="77"/>
                  </a:lnTo>
                  <a:lnTo>
                    <a:pt x="61" y="8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5" y="99"/>
                  </a:lnTo>
                  <a:lnTo>
                    <a:pt x="67" y="102"/>
                  </a:lnTo>
                  <a:lnTo>
                    <a:pt x="71" y="105"/>
                  </a:lnTo>
                  <a:lnTo>
                    <a:pt x="75" y="107"/>
                  </a:lnTo>
                  <a:lnTo>
                    <a:pt x="80" y="109"/>
                  </a:lnTo>
                  <a:lnTo>
                    <a:pt x="87" y="110"/>
                  </a:lnTo>
                  <a:lnTo>
                    <a:pt x="103" y="110"/>
                  </a:lnTo>
                  <a:lnTo>
                    <a:pt x="103" y="110"/>
                  </a:lnTo>
                  <a:lnTo>
                    <a:pt x="120" y="110"/>
                  </a:lnTo>
                  <a:lnTo>
                    <a:pt x="134" y="109"/>
                  </a:lnTo>
                  <a:lnTo>
                    <a:pt x="134" y="109"/>
                  </a:lnTo>
                  <a:lnTo>
                    <a:pt x="146" y="108"/>
                  </a:lnTo>
                  <a:lnTo>
                    <a:pt x="146" y="10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0" name="Freeform 716"/>
            <p:cNvSpPr>
              <a:spLocks noEditPoints="1"/>
            </p:cNvSpPr>
            <p:nvPr/>
          </p:nvSpPr>
          <p:spPr bwMode="auto">
            <a:xfrm>
              <a:off x="4672013" y="4502150"/>
              <a:ext cx="179388" cy="223838"/>
            </a:xfrm>
            <a:custGeom>
              <a:avLst/>
              <a:gdLst/>
              <a:ahLst/>
              <a:cxnLst>
                <a:cxn ang="0">
                  <a:pos x="118" y="419"/>
                </a:cxn>
                <a:cxn ang="0">
                  <a:pos x="61" y="395"/>
                </a:cxn>
                <a:cxn ang="0">
                  <a:pos x="22" y="348"/>
                </a:cxn>
                <a:cxn ang="0">
                  <a:pos x="13" y="282"/>
                </a:cxn>
                <a:cxn ang="0">
                  <a:pos x="38" y="215"/>
                </a:cxn>
                <a:cxn ang="0">
                  <a:pos x="18" y="195"/>
                </a:cxn>
                <a:cxn ang="0">
                  <a:pos x="5" y="178"/>
                </a:cxn>
                <a:cxn ang="0">
                  <a:pos x="1" y="116"/>
                </a:cxn>
                <a:cxn ang="0">
                  <a:pos x="13" y="68"/>
                </a:cxn>
                <a:cxn ang="0">
                  <a:pos x="53" y="27"/>
                </a:cxn>
                <a:cxn ang="0">
                  <a:pos x="124" y="5"/>
                </a:cxn>
                <a:cxn ang="0">
                  <a:pos x="187" y="0"/>
                </a:cxn>
                <a:cxn ang="0">
                  <a:pos x="247" y="12"/>
                </a:cxn>
                <a:cxn ang="0">
                  <a:pos x="295" y="41"/>
                </a:cxn>
                <a:cxn ang="0">
                  <a:pos x="325" y="86"/>
                </a:cxn>
                <a:cxn ang="0">
                  <a:pos x="336" y="134"/>
                </a:cxn>
                <a:cxn ang="0">
                  <a:pos x="324" y="189"/>
                </a:cxn>
                <a:cxn ang="0">
                  <a:pos x="311" y="218"/>
                </a:cxn>
                <a:cxn ang="0">
                  <a:pos x="332" y="242"/>
                </a:cxn>
                <a:cxn ang="0">
                  <a:pos x="338" y="276"/>
                </a:cxn>
                <a:cxn ang="0">
                  <a:pos x="330" y="337"/>
                </a:cxn>
                <a:cxn ang="0">
                  <a:pos x="313" y="376"/>
                </a:cxn>
                <a:cxn ang="0">
                  <a:pos x="276" y="406"/>
                </a:cxn>
                <a:cxn ang="0">
                  <a:pos x="218" y="423"/>
                </a:cxn>
                <a:cxn ang="0">
                  <a:pos x="181" y="48"/>
                </a:cxn>
                <a:cxn ang="0">
                  <a:pos x="127" y="51"/>
                </a:cxn>
                <a:cxn ang="0">
                  <a:pos x="71" y="68"/>
                </a:cxn>
                <a:cxn ang="0">
                  <a:pos x="49" y="104"/>
                </a:cxn>
                <a:cxn ang="0">
                  <a:pos x="47" y="154"/>
                </a:cxn>
                <a:cxn ang="0">
                  <a:pos x="74" y="175"/>
                </a:cxn>
                <a:cxn ang="0">
                  <a:pos x="89" y="184"/>
                </a:cxn>
                <a:cxn ang="0">
                  <a:pos x="101" y="200"/>
                </a:cxn>
                <a:cxn ang="0">
                  <a:pos x="97" y="222"/>
                </a:cxn>
                <a:cxn ang="0">
                  <a:pos x="73" y="244"/>
                </a:cxn>
                <a:cxn ang="0">
                  <a:pos x="58" y="284"/>
                </a:cxn>
                <a:cxn ang="0">
                  <a:pos x="62" y="321"/>
                </a:cxn>
                <a:cxn ang="0">
                  <a:pos x="81" y="350"/>
                </a:cxn>
                <a:cxn ang="0">
                  <a:pos x="138" y="377"/>
                </a:cxn>
                <a:cxn ang="0">
                  <a:pos x="189" y="379"/>
                </a:cxn>
                <a:cxn ang="0">
                  <a:pos x="231" y="375"/>
                </a:cxn>
                <a:cxn ang="0">
                  <a:pos x="272" y="350"/>
                </a:cxn>
                <a:cxn ang="0">
                  <a:pos x="289" y="320"/>
                </a:cxn>
                <a:cxn ang="0">
                  <a:pos x="293" y="282"/>
                </a:cxn>
                <a:cxn ang="0">
                  <a:pos x="281" y="253"/>
                </a:cxn>
                <a:cxn ang="0">
                  <a:pos x="254" y="232"/>
                </a:cxn>
                <a:cxn ang="0">
                  <a:pos x="248" y="214"/>
                </a:cxn>
                <a:cxn ang="0">
                  <a:pos x="264" y="195"/>
                </a:cxn>
                <a:cxn ang="0">
                  <a:pos x="272" y="181"/>
                </a:cxn>
                <a:cxn ang="0">
                  <a:pos x="283" y="170"/>
                </a:cxn>
                <a:cxn ang="0">
                  <a:pos x="290" y="154"/>
                </a:cxn>
                <a:cxn ang="0">
                  <a:pos x="282" y="97"/>
                </a:cxn>
                <a:cxn ang="0">
                  <a:pos x="258" y="71"/>
                </a:cxn>
                <a:cxn ang="0">
                  <a:pos x="204" y="49"/>
                </a:cxn>
              </a:cxnLst>
              <a:rect l="0" t="0" r="r" b="b"/>
              <a:pathLst>
                <a:path w="338" h="425">
                  <a:moveTo>
                    <a:pt x="173" y="425"/>
                  </a:moveTo>
                  <a:lnTo>
                    <a:pt x="173" y="425"/>
                  </a:lnTo>
                  <a:lnTo>
                    <a:pt x="153" y="424"/>
                  </a:lnTo>
                  <a:lnTo>
                    <a:pt x="130" y="421"/>
                  </a:lnTo>
                  <a:lnTo>
                    <a:pt x="118" y="419"/>
                  </a:lnTo>
                  <a:lnTo>
                    <a:pt x="105" y="416"/>
                  </a:lnTo>
                  <a:lnTo>
                    <a:pt x="94" y="411"/>
                  </a:lnTo>
                  <a:lnTo>
                    <a:pt x="83" y="407"/>
                  </a:lnTo>
                  <a:lnTo>
                    <a:pt x="71" y="401"/>
                  </a:lnTo>
                  <a:lnTo>
                    <a:pt x="61" y="395"/>
                  </a:lnTo>
                  <a:lnTo>
                    <a:pt x="51" y="388"/>
                  </a:lnTo>
                  <a:lnTo>
                    <a:pt x="42" y="379"/>
                  </a:lnTo>
                  <a:lnTo>
                    <a:pt x="34" y="370"/>
                  </a:lnTo>
                  <a:lnTo>
                    <a:pt x="27" y="360"/>
                  </a:lnTo>
                  <a:lnTo>
                    <a:pt x="22" y="348"/>
                  </a:lnTo>
                  <a:lnTo>
                    <a:pt x="19" y="336"/>
                  </a:lnTo>
                  <a:lnTo>
                    <a:pt x="19" y="336"/>
                  </a:lnTo>
                  <a:lnTo>
                    <a:pt x="16" y="317"/>
                  </a:lnTo>
                  <a:lnTo>
                    <a:pt x="13" y="300"/>
                  </a:lnTo>
                  <a:lnTo>
                    <a:pt x="13" y="282"/>
                  </a:lnTo>
                  <a:lnTo>
                    <a:pt x="15" y="267"/>
                  </a:lnTo>
                  <a:lnTo>
                    <a:pt x="19" y="252"/>
                  </a:lnTo>
                  <a:lnTo>
                    <a:pt x="23" y="239"/>
                  </a:lnTo>
                  <a:lnTo>
                    <a:pt x="30" y="227"/>
                  </a:lnTo>
                  <a:lnTo>
                    <a:pt x="38" y="215"/>
                  </a:lnTo>
                  <a:lnTo>
                    <a:pt x="42" y="210"/>
                  </a:lnTo>
                  <a:lnTo>
                    <a:pt x="36" y="206"/>
                  </a:lnTo>
                  <a:lnTo>
                    <a:pt x="36" y="206"/>
                  </a:lnTo>
                  <a:lnTo>
                    <a:pt x="27" y="201"/>
                  </a:lnTo>
                  <a:lnTo>
                    <a:pt x="18" y="195"/>
                  </a:lnTo>
                  <a:lnTo>
                    <a:pt x="13" y="191"/>
                  </a:lnTo>
                  <a:lnTo>
                    <a:pt x="10" y="187"/>
                  </a:lnTo>
                  <a:lnTo>
                    <a:pt x="7" y="182"/>
                  </a:lnTo>
                  <a:lnTo>
                    <a:pt x="5" y="178"/>
                  </a:lnTo>
                  <a:lnTo>
                    <a:pt x="5" y="178"/>
                  </a:lnTo>
                  <a:lnTo>
                    <a:pt x="3" y="166"/>
                  </a:lnTo>
                  <a:lnTo>
                    <a:pt x="1" y="153"/>
                  </a:lnTo>
                  <a:lnTo>
                    <a:pt x="0" y="141"/>
                  </a:lnTo>
                  <a:lnTo>
                    <a:pt x="0" y="128"/>
                  </a:lnTo>
                  <a:lnTo>
                    <a:pt x="1" y="116"/>
                  </a:lnTo>
                  <a:lnTo>
                    <a:pt x="3" y="104"/>
                  </a:lnTo>
                  <a:lnTo>
                    <a:pt x="5" y="9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13" y="68"/>
                  </a:lnTo>
                  <a:lnTo>
                    <a:pt x="20" y="58"/>
                  </a:lnTo>
                  <a:lnTo>
                    <a:pt x="26" y="49"/>
                  </a:lnTo>
                  <a:lnTo>
                    <a:pt x="34" y="41"/>
                  </a:lnTo>
                  <a:lnTo>
                    <a:pt x="43" y="33"/>
                  </a:lnTo>
                  <a:lnTo>
                    <a:pt x="53" y="27"/>
                  </a:lnTo>
                  <a:lnTo>
                    <a:pt x="63" y="22"/>
                  </a:lnTo>
                  <a:lnTo>
                    <a:pt x="74" y="17"/>
                  </a:lnTo>
                  <a:lnTo>
                    <a:pt x="87" y="14"/>
                  </a:lnTo>
                  <a:lnTo>
                    <a:pt x="98" y="11"/>
                  </a:lnTo>
                  <a:lnTo>
                    <a:pt x="124" y="5"/>
                  </a:lnTo>
                  <a:lnTo>
                    <a:pt x="151" y="2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87" y="0"/>
                  </a:lnTo>
                  <a:lnTo>
                    <a:pt x="187" y="0"/>
                  </a:lnTo>
                  <a:lnTo>
                    <a:pt x="199" y="1"/>
                  </a:lnTo>
                  <a:lnTo>
                    <a:pt x="212" y="2"/>
                  </a:lnTo>
                  <a:lnTo>
                    <a:pt x="224" y="4"/>
                  </a:lnTo>
                  <a:lnTo>
                    <a:pt x="236" y="8"/>
                  </a:lnTo>
                  <a:lnTo>
                    <a:pt x="247" y="12"/>
                  </a:lnTo>
                  <a:lnTo>
                    <a:pt x="258" y="16"/>
                  </a:lnTo>
                  <a:lnTo>
                    <a:pt x="268" y="21"/>
                  </a:lnTo>
                  <a:lnTo>
                    <a:pt x="278" y="27"/>
                  </a:lnTo>
                  <a:lnTo>
                    <a:pt x="286" y="33"/>
                  </a:lnTo>
                  <a:lnTo>
                    <a:pt x="295" y="41"/>
                  </a:lnTo>
                  <a:lnTo>
                    <a:pt x="303" y="49"/>
                  </a:lnTo>
                  <a:lnTo>
                    <a:pt x="310" y="57"/>
                  </a:lnTo>
                  <a:lnTo>
                    <a:pt x="316" y="66"/>
                  </a:lnTo>
                  <a:lnTo>
                    <a:pt x="321" y="76"/>
                  </a:lnTo>
                  <a:lnTo>
                    <a:pt x="325" y="86"/>
                  </a:lnTo>
                  <a:lnTo>
                    <a:pt x="330" y="96"/>
                  </a:lnTo>
                  <a:lnTo>
                    <a:pt x="330" y="96"/>
                  </a:lnTo>
                  <a:lnTo>
                    <a:pt x="333" y="109"/>
                  </a:lnTo>
                  <a:lnTo>
                    <a:pt x="335" y="121"/>
                  </a:lnTo>
                  <a:lnTo>
                    <a:pt x="336" y="134"/>
                  </a:lnTo>
                  <a:lnTo>
                    <a:pt x="336" y="145"/>
                  </a:lnTo>
                  <a:lnTo>
                    <a:pt x="335" y="156"/>
                  </a:lnTo>
                  <a:lnTo>
                    <a:pt x="333" y="168"/>
                  </a:lnTo>
                  <a:lnTo>
                    <a:pt x="330" y="179"/>
                  </a:lnTo>
                  <a:lnTo>
                    <a:pt x="324" y="189"/>
                  </a:lnTo>
                  <a:lnTo>
                    <a:pt x="324" y="189"/>
                  </a:lnTo>
                  <a:lnTo>
                    <a:pt x="319" y="199"/>
                  </a:lnTo>
                  <a:lnTo>
                    <a:pt x="310" y="210"/>
                  </a:lnTo>
                  <a:lnTo>
                    <a:pt x="306" y="214"/>
                  </a:lnTo>
                  <a:lnTo>
                    <a:pt x="311" y="218"/>
                  </a:lnTo>
                  <a:lnTo>
                    <a:pt x="311" y="218"/>
                  </a:lnTo>
                  <a:lnTo>
                    <a:pt x="319" y="226"/>
                  </a:lnTo>
                  <a:lnTo>
                    <a:pt x="326" y="233"/>
                  </a:lnTo>
                  <a:lnTo>
                    <a:pt x="330" y="237"/>
                  </a:lnTo>
                  <a:lnTo>
                    <a:pt x="332" y="242"/>
                  </a:lnTo>
                  <a:lnTo>
                    <a:pt x="334" y="247"/>
                  </a:lnTo>
                  <a:lnTo>
                    <a:pt x="335" y="253"/>
                  </a:lnTo>
                  <a:lnTo>
                    <a:pt x="335" y="253"/>
                  </a:lnTo>
                  <a:lnTo>
                    <a:pt x="337" y="265"/>
                  </a:lnTo>
                  <a:lnTo>
                    <a:pt x="338" y="276"/>
                  </a:lnTo>
                  <a:lnTo>
                    <a:pt x="338" y="287"/>
                  </a:lnTo>
                  <a:lnTo>
                    <a:pt x="337" y="300"/>
                  </a:lnTo>
                  <a:lnTo>
                    <a:pt x="335" y="311"/>
                  </a:lnTo>
                  <a:lnTo>
                    <a:pt x="333" y="324"/>
                  </a:lnTo>
                  <a:lnTo>
                    <a:pt x="330" y="337"/>
                  </a:lnTo>
                  <a:lnTo>
                    <a:pt x="325" y="350"/>
                  </a:lnTo>
                  <a:lnTo>
                    <a:pt x="325" y="350"/>
                  </a:lnTo>
                  <a:lnTo>
                    <a:pt x="322" y="360"/>
                  </a:lnTo>
                  <a:lnTo>
                    <a:pt x="318" y="368"/>
                  </a:lnTo>
                  <a:lnTo>
                    <a:pt x="313" y="376"/>
                  </a:lnTo>
                  <a:lnTo>
                    <a:pt x="307" y="384"/>
                  </a:lnTo>
                  <a:lnTo>
                    <a:pt x="301" y="390"/>
                  </a:lnTo>
                  <a:lnTo>
                    <a:pt x="293" y="396"/>
                  </a:lnTo>
                  <a:lnTo>
                    <a:pt x="285" y="401"/>
                  </a:lnTo>
                  <a:lnTo>
                    <a:pt x="276" y="406"/>
                  </a:lnTo>
                  <a:lnTo>
                    <a:pt x="266" y="410"/>
                  </a:lnTo>
                  <a:lnTo>
                    <a:pt x="255" y="415"/>
                  </a:lnTo>
                  <a:lnTo>
                    <a:pt x="244" y="418"/>
                  </a:lnTo>
                  <a:lnTo>
                    <a:pt x="231" y="421"/>
                  </a:lnTo>
                  <a:lnTo>
                    <a:pt x="218" y="423"/>
                  </a:lnTo>
                  <a:lnTo>
                    <a:pt x="204" y="424"/>
                  </a:lnTo>
                  <a:lnTo>
                    <a:pt x="173" y="425"/>
                  </a:lnTo>
                  <a:lnTo>
                    <a:pt x="173" y="425"/>
                  </a:lnTo>
                  <a:close/>
                  <a:moveTo>
                    <a:pt x="181" y="48"/>
                  </a:moveTo>
                  <a:lnTo>
                    <a:pt x="181" y="48"/>
                  </a:lnTo>
                  <a:lnTo>
                    <a:pt x="162" y="48"/>
                  </a:lnTo>
                  <a:lnTo>
                    <a:pt x="159" y="48"/>
                  </a:lnTo>
                  <a:lnTo>
                    <a:pt x="159" y="48"/>
                  </a:lnTo>
                  <a:lnTo>
                    <a:pt x="145" y="49"/>
                  </a:lnTo>
                  <a:lnTo>
                    <a:pt x="127" y="51"/>
                  </a:lnTo>
                  <a:lnTo>
                    <a:pt x="111" y="53"/>
                  </a:lnTo>
                  <a:lnTo>
                    <a:pt x="93" y="58"/>
                  </a:lnTo>
                  <a:lnTo>
                    <a:pt x="86" y="61"/>
                  </a:lnTo>
                  <a:lnTo>
                    <a:pt x="78" y="64"/>
                  </a:lnTo>
                  <a:lnTo>
                    <a:pt x="71" y="68"/>
                  </a:lnTo>
                  <a:lnTo>
                    <a:pt x="65" y="74"/>
                  </a:lnTo>
                  <a:lnTo>
                    <a:pt x="59" y="80"/>
                  </a:lnTo>
                  <a:lnTo>
                    <a:pt x="55" y="87"/>
                  </a:lnTo>
                  <a:lnTo>
                    <a:pt x="52" y="9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6" y="125"/>
                  </a:lnTo>
                  <a:lnTo>
                    <a:pt x="44" y="142"/>
                  </a:lnTo>
                  <a:lnTo>
                    <a:pt x="46" y="149"/>
                  </a:lnTo>
                  <a:lnTo>
                    <a:pt x="47" y="154"/>
                  </a:lnTo>
                  <a:lnTo>
                    <a:pt x="49" y="158"/>
                  </a:lnTo>
                  <a:lnTo>
                    <a:pt x="51" y="160"/>
                  </a:lnTo>
                  <a:lnTo>
                    <a:pt x="51" y="160"/>
                  </a:lnTo>
                  <a:lnTo>
                    <a:pt x="63" y="169"/>
                  </a:lnTo>
                  <a:lnTo>
                    <a:pt x="74" y="175"/>
                  </a:lnTo>
                  <a:lnTo>
                    <a:pt x="81" y="177"/>
                  </a:lnTo>
                  <a:lnTo>
                    <a:pt x="81" y="177"/>
                  </a:lnTo>
                  <a:lnTo>
                    <a:pt x="85" y="180"/>
                  </a:lnTo>
                  <a:lnTo>
                    <a:pt x="88" y="183"/>
                  </a:lnTo>
                  <a:lnTo>
                    <a:pt x="89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5" y="188"/>
                  </a:lnTo>
                  <a:lnTo>
                    <a:pt x="98" y="193"/>
                  </a:lnTo>
                  <a:lnTo>
                    <a:pt x="101" y="200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2" y="212"/>
                  </a:lnTo>
                  <a:lnTo>
                    <a:pt x="100" y="217"/>
                  </a:lnTo>
                  <a:lnTo>
                    <a:pt x="97" y="222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6" y="232"/>
                  </a:lnTo>
                  <a:lnTo>
                    <a:pt x="80" y="237"/>
                  </a:lnTo>
                  <a:lnTo>
                    <a:pt x="73" y="244"/>
                  </a:lnTo>
                  <a:lnTo>
                    <a:pt x="69" y="251"/>
                  </a:lnTo>
                  <a:lnTo>
                    <a:pt x="65" y="259"/>
                  </a:lnTo>
                  <a:lnTo>
                    <a:pt x="62" y="267"/>
                  </a:lnTo>
                  <a:lnTo>
                    <a:pt x="60" y="27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94"/>
                  </a:lnTo>
                  <a:lnTo>
                    <a:pt x="58" y="303"/>
                  </a:lnTo>
                  <a:lnTo>
                    <a:pt x="60" y="311"/>
                  </a:lnTo>
                  <a:lnTo>
                    <a:pt x="62" y="321"/>
                  </a:lnTo>
                  <a:lnTo>
                    <a:pt x="65" y="329"/>
                  </a:lnTo>
                  <a:lnTo>
                    <a:pt x="69" y="336"/>
                  </a:lnTo>
                  <a:lnTo>
                    <a:pt x="74" y="343"/>
                  </a:lnTo>
                  <a:lnTo>
                    <a:pt x="81" y="350"/>
                  </a:lnTo>
                  <a:lnTo>
                    <a:pt x="81" y="350"/>
                  </a:lnTo>
                  <a:lnTo>
                    <a:pt x="91" y="360"/>
                  </a:lnTo>
                  <a:lnTo>
                    <a:pt x="102" y="366"/>
                  </a:lnTo>
                  <a:lnTo>
                    <a:pt x="114" y="371"/>
                  </a:lnTo>
                  <a:lnTo>
                    <a:pt x="126" y="375"/>
                  </a:lnTo>
                  <a:lnTo>
                    <a:pt x="138" y="377"/>
                  </a:lnTo>
                  <a:lnTo>
                    <a:pt x="151" y="379"/>
                  </a:lnTo>
                  <a:lnTo>
                    <a:pt x="175" y="379"/>
                  </a:lnTo>
                  <a:lnTo>
                    <a:pt x="175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203" y="379"/>
                  </a:lnTo>
                  <a:lnTo>
                    <a:pt x="203" y="379"/>
                  </a:lnTo>
                  <a:lnTo>
                    <a:pt x="213" y="379"/>
                  </a:lnTo>
                  <a:lnTo>
                    <a:pt x="222" y="377"/>
                  </a:lnTo>
                  <a:lnTo>
                    <a:pt x="231" y="375"/>
                  </a:lnTo>
                  <a:lnTo>
                    <a:pt x="241" y="372"/>
                  </a:lnTo>
                  <a:lnTo>
                    <a:pt x="250" y="368"/>
                  </a:lnTo>
                  <a:lnTo>
                    <a:pt x="257" y="363"/>
                  </a:lnTo>
                  <a:lnTo>
                    <a:pt x="266" y="357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8" y="343"/>
                  </a:lnTo>
                  <a:lnTo>
                    <a:pt x="282" y="335"/>
                  </a:lnTo>
                  <a:lnTo>
                    <a:pt x="286" y="328"/>
                  </a:lnTo>
                  <a:lnTo>
                    <a:pt x="289" y="320"/>
                  </a:lnTo>
                  <a:lnTo>
                    <a:pt x="292" y="310"/>
                  </a:lnTo>
                  <a:lnTo>
                    <a:pt x="293" y="301"/>
                  </a:lnTo>
                  <a:lnTo>
                    <a:pt x="293" y="292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92" y="275"/>
                  </a:lnTo>
                  <a:lnTo>
                    <a:pt x="290" y="268"/>
                  </a:lnTo>
                  <a:lnTo>
                    <a:pt x="288" y="263"/>
                  </a:lnTo>
                  <a:lnTo>
                    <a:pt x="284" y="258"/>
                  </a:lnTo>
                  <a:lnTo>
                    <a:pt x="281" y="253"/>
                  </a:lnTo>
                  <a:lnTo>
                    <a:pt x="277" y="250"/>
                  </a:lnTo>
                  <a:lnTo>
                    <a:pt x="268" y="243"/>
                  </a:lnTo>
                  <a:lnTo>
                    <a:pt x="268" y="243"/>
                  </a:lnTo>
                  <a:lnTo>
                    <a:pt x="254" y="232"/>
                  </a:lnTo>
                  <a:lnTo>
                    <a:pt x="254" y="232"/>
                  </a:lnTo>
                  <a:lnTo>
                    <a:pt x="251" y="228"/>
                  </a:lnTo>
                  <a:lnTo>
                    <a:pt x="249" y="223"/>
                  </a:lnTo>
                  <a:lnTo>
                    <a:pt x="248" y="219"/>
                  </a:lnTo>
                  <a:lnTo>
                    <a:pt x="248" y="214"/>
                  </a:lnTo>
                  <a:lnTo>
                    <a:pt x="248" y="214"/>
                  </a:lnTo>
                  <a:lnTo>
                    <a:pt x="249" y="209"/>
                  </a:lnTo>
                  <a:lnTo>
                    <a:pt x="252" y="204"/>
                  </a:lnTo>
                  <a:lnTo>
                    <a:pt x="256" y="200"/>
                  </a:lnTo>
                  <a:lnTo>
                    <a:pt x="261" y="196"/>
                  </a:lnTo>
                  <a:lnTo>
                    <a:pt x="264" y="195"/>
                  </a:lnTo>
                  <a:lnTo>
                    <a:pt x="264" y="192"/>
                  </a:lnTo>
                  <a:lnTo>
                    <a:pt x="264" y="192"/>
                  </a:lnTo>
                  <a:lnTo>
                    <a:pt x="268" y="186"/>
                  </a:lnTo>
                  <a:lnTo>
                    <a:pt x="271" y="182"/>
                  </a:lnTo>
                  <a:lnTo>
                    <a:pt x="272" y="181"/>
                  </a:lnTo>
                  <a:lnTo>
                    <a:pt x="274" y="179"/>
                  </a:lnTo>
                  <a:lnTo>
                    <a:pt x="274" y="179"/>
                  </a:lnTo>
                  <a:lnTo>
                    <a:pt x="277" y="174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3" y="169"/>
                  </a:lnTo>
                  <a:lnTo>
                    <a:pt x="283" y="169"/>
                  </a:lnTo>
                  <a:lnTo>
                    <a:pt x="286" y="165"/>
                  </a:lnTo>
                  <a:lnTo>
                    <a:pt x="288" y="159"/>
                  </a:lnTo>
                  <a:lnTo>
                    <a:pt x="290" y="154"/>
                  </a:lnTo>
                  <a:lnTo>
                    <a:pt x="291" y="148"/>
                  </a:lnTo>
                  <a:lnTo>
                    <a:pt x="291" y="136"/>
                  </a:lnTo>
                  <a:lnTo>
                    <a:pt x="290" y="122"/>
                  </a:lnTo>
                  <a:lnTo>
                    <a:pt x="287" y="109"/>
                  </a:lnTo>
                  <a:lnTo>
                    <a:pt x="282" y="97"/>
                  </a:lnTo>
                  <a:lnTo>
                    <a:pt x="277" y="87"/>
                  </a:lnTo>
                  <a:lnTo>
                    <a:pt x="274" y="83"/>
                  </a:lnTo>
                  <a:lnTo>
                    <a:pt x="270" y="80"/>
                  </a:lnTo>
                  <a:lnTo>
                    <a:pt x="270" y="80"/>
                  </a:lnTo>
                  <a:lnTo>
                    <a:pt x="258" y="71"/>
                  </a:lnTo>
                  <a:lnTo>
                    <a:pt x="247" y="63"/>
                  </a:lnTo>
                  <a:lnTo>
                    <a:pt x="237" y="58"/>
                  </a:lnTo>
                  <a:lnTo>
                    <a:pt x="225" y="54"/>
                  </a:lnTo>
                  <a:lnTo>
                    <a:pt x="215" y="51"/>
                  </a:lnTo>
                  <a:lnTo>
                    <a:pt x="204" y="49"/>
                  </a:lnTo>
                  <a:lnTo>
                    <a:pt x="192" y="48"/>
                  </a:lnTo>
                  <a:lnTo>
                    <a:pt x="181" y="48"/>
                  </a:lnTo>
                  <a:lnTo>
                    <a:pt x="18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1" name="Freeform 717"/>
            <p:cNvSpPr/>
            <p:nvPr/>
          </p:nvSpPr>
          <p:spPr bwMode="auto">
            <a:xfrm>
              <a:off x="4745038" y="4637088"/>
              <a:ext cx="41275" cy="31750"/>
            </a:xfrm>
            <a:custGeom>
              <a:avLst/>
              <a:gdLst/>
              <a:ahLst/>
              <a:cxnLst>
                <a:cxn ang="0">
                  <a:pos x="37" y="61"/>
                </a:cxn>
                <a:cxn ang="0">
                  <a:pos x="37" y="61"/>
                </a:cxn>
                <a:cxn ang="0">
                  <a:pos x="26" y="60"/>
                </a:cxn>
                <a:cxn ang="0">
                  <a:pos x="15" y="57"/>
                </a:cxn>
                <a:cxn ang="0">
                  <a:pos x="15" y="57"/>
                </a:cxn>
                <a:cxn ang="0">
                  <a:pos x="9" y="53"/>
                </a:cxn>
                <a:cxn ang="0">
                  <a:pos x="5" y="48"/>
                </a:cxn>
                <a:cxn ang="0">
                  <a:pos x="1" y="41"/>
                </a:cxn>
                <a:cxn ang="0">
                  <a:pos x="0" y="34"/>
                </a:cxn>
                <a:cxn ang="0">
                  <a:pos x="0" y="34"/>
                </a:cxn>
                <a:cxn ang="0">
                  <a:pos x="1" y="25"/>
                </a:cxn>
                <a:cxn ang="0">
                  <a:pos x="5" y="17"/>
                </a:cxn>
                <a:cxn ang="0">
                  <a:pos x="9" y="11"/>
                </a:cxn>
                <a:cxn ang="0">
                  <a:pos x="12" y="8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20" y="4"/>
                </a:cxn>
                <a:cxn ang="0">
                  <a:pos x="25" y="2"/>
                </a:cxn>
                <a:cxn ang="0">
                  <a:pos x="30" y="0"/>
                </a:cxn>
                <a:cxn ang="0">
                  <a:pos x="37" y="0"/>
                </a:cxn>
                <a:cxn ang="0">
                  <a:pos x="37" y="0"/>
                </a:cxn>
                <a:cxn ang="0">
                  <a:pos x="44" y="2"/>
                </a:cxn>
                <a:cxn ang="0">
                  <a:pos x="52" y="4"/>
                </a:cxn>
                <a:cxn ang="0">
                  <a:pos x="53" y="4"/>
                </a:cxn>
                <a:cxn ang="0">
                  <a:pos x="54" y="4"/>
                </a:cxn>
                <a:cxn ang="0">
                  <a:pos x="54" y="4"/>
                </a:cxn>
                <a:cxn ang="0">
                  <a:pos x="59" y="5"/>
                </a:cxn>
                <a:cxn ang="0">
                  <a:pos x="59" y="5"/>
                </a:cxn>
                <a:cxn ang="0">
                  <a:pos x="63" y="6"/>
                </a:cxn>
                <a:cxn ang="0">
                  <a:pos x="67" y="8"/>
                </a:cxn>
                <a:cxn ang="0">
                  <a:pos x="71" y="10"/>
                </a:cxn>
                <a:cxn ang="0">
                  <a:pos x="73" y="14"/>
                </a:cxn>
                <a:cxn ang="0">
                  <a:pos x="76" y="17"/>
                </a:cxn>
                <a:cxn ang="0">
                  <a:pos x="77" y="21"/>
                </a:cxn>
                <a:cxn ang="0">
                  <a:pos x="78" y="25"/>
                </a:cxn>
                <a:cxn ang="0">
                  <a:pos x="78" y="29"/>
                </a:cxn>
                <a:cxn ang="0">
                  <a:pos x="78" y="29"/>
                </a:cxn>
                <a:cxn ang="0">
                  <a:pos x="77" y="38"/>
                </a:cxn>
                <a:cxn ang="0">
                  <a:pos x="74" y="45"/>
                </a:cxn>
                <a:cxn ang="0">
                  <a:pos x="69" y="51"/>
                </a:cxn>
                <a:cxn ang="0">
                  <a:pos x="62" y="55"/>
                </a:cxn>
                <a:cxn ang="0">
                  <a:pos x="62" y="55"/>
                </a:cxn>
                <a:cxn ang="0">
                  <a:pos x="56" y="58"/>
                </a:cxn>
                <a:cxn ang="0">
                  <a:pos x="50" y="59"/>
                </a:cxn>
                <a:cxn ang="0">
                  <a:pos x="44" y="61"/>
                </a:cxn>
                <a:cxn ang="0">
                  <a:pos x="37" y="61"/>
                </a:cxn>
                <a:cxn ang="0">
                  <a:pos x="37" y="61"/>
                </a:cxn>
              </a:cxnLst>
              <a:rect l="0" t="0" r="r" b="b"/>
              <a:pathLst>
                <a:path w="78" h="61">
                  <a:moveTo>
                    <a:pt x="37" y="61"/>
                  </a:moveTo>
                  <a:lnTo>
                    <a:pt x="37" y="61"/>
                  </a:lnTo>
                  <a:lnTo>
                    <a:pt x="26" y="60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9" y="53"/>
                  </a:lnTo>
                  <a:lnTo>
                    <a:pt x="5" y="48"/>
                  </a:lnTo>
                  <a:lnTo>
                    <a:pt x="1" y="41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1" y="25"/>
                  </a:lnTo>
                  <a:lnTo>
                    <a:pt x="5" y="1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20" y="4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44" y="2"/>
                  </a:lnTo>
                  <a:lnTo>
                    <a:pt x="52" y="4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4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63" y="6"/>
                  </a:lnTo>
                  <a:lnTo>
                    <a:pt x="67" y="8"/>
                  </a:lnTo>
                  <a:lnTo>
                    <a:pt x="71" y="10"/>
                  </a:lnTo>
                  <a:lnTo>
                    <a:pt x="73" y="14"/>
                  </a:lnTo>
                  <a:lnTo>
                    <a:pt x="76" y="17"/>
                  </a:lnTo>
                  <a:lnTo>
                    <a:pt x="77" y="21"/>
                  </a:lnTo>
                  <a:lnTo>
                    <a:pt x="78" y="25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7" y="38"/>
                  </a:lnTo>
                  <a:lnTo>
                    <a:pt x="74" y="45"/>
                  </a:lnTo>
                  <a:lnTo>
                    <a:pt x="69" y="51"/>
                  </a:lnTo>
                  <a:lnTo>
                    <a:pt x="62" y="55"/>
                  </a:lnTo>
                  <a:lnTo>
                    <a:pt x="62" y="55"/>
                  </a:lnTo>
                  <a:lnTo>
                    <a:pt x="56" y="58"/>
                  </a:lnTo>
                  <a:lnTo>
                    <a:pt x="50" y="59"/>
                  </a:lnTo>
                  <a:lnTo>
                    <a:pt x="44" y="61"/>
                  </a:lnTo>
                  <a:lnTo>
                    <a:pt x="37" y="61"/>
                  </a:lnTo>
                  <a:lnTo>
                    <a:pt x="37" y="6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2" name="Freeform 718"/>
            <p:cNvSpPr/>
            <p:nvPr/>
          </p:nvSpPr>
          <p:spPr bwMode="auto">
            <a:xfrm>
              <a:off x="4743451" y="4552950"/>
              <a:ext cx="39688" cy="30163"/>
            </a:xfrm>
            <a:custGeom>
              <a:avLst/>
              <a:gdLst/>
              <a:ahLst/>
              <a:cxnLst>
                <a:cxn ang="0">
                  <a:pos x="28" y="55"/>
                </a:cxn>
                <a:cxn ang="0">
                  <a:pos x="27" y="55"/>
                </a:cxn>
                <a:cxn ang="0">
                  <a:pos x="27" y="55"/>
                </a:cxn>
                <a:cxn ang="0">
                  <a:pos x="23" y="54"/>
                </a:cxn>
                <a:cxn ang="0">
                  <a:pos x="18" y="53"/>
                </a:cxn>
                <a:cxn ang="0">
                  <a:pos x="14" y="51"/>
                </a:cxn>
                <a:cxn ang="0">
                  <a:pos x="11" y="49"/>
                </a:cxn>
                <a:cxn ang="0">
                  <a:pos x="7" y="45"/>
                </a:cxn>
                <a:cxn ang="0">
                  <a:pos x="4" y="42"/>
                </a:cxn>
                <a:cxn ang="0">
                  <a:pos x="2" y="38"/>
                </a:cxn>
                <a:cxn ang="0">
                  <a:pos x="1" y="32"/>
                </a:cxn>
                <a:cxn ang="0">
                  <a:pos x="1" y="32"/>
                </a:cxn>
                <a:cxn ang="0">
                  <a:pos x="0" y="27"/>
                </a:cxn>
                <a:cxn ang="0">
                  <a:pos x="1" y="19"/>
                </a:cxn>
                <a:cxn ang="0">
                  <a:pos x="2" y="15"/>
                </a:cxn>
                <a:cxn ang="0">
                  <a:pos x="4" y="11"/>
                </a:cxn>
                <a:cxn ang="0">
                  <a:pos x="8" y="8"/>
                </a:cxn>
                <a:cxn ang="0">
                  <a:pos x="12" y="5"/>
                </a:cxn>
                <a:cxn ang="0">
                  <a:pos x="12" y="5"/>
                </a:cxn>
                <a:cxn ang="0">
                  <a:pos x="20" y="1"/>
                </a:cxn>
                <a:cxn ang="0">
                  <a:pos x="29" y="0"/>
                </a:cxn>
                <a:cxn ang="0">
                  <a:pos x="51" y="0"/>
                </a:cxn>
                <a:cxn ang="0">
                  <a:pos x="51" y="0"/>
                </a:cxn>
                <a:cxn ang="0">
                  <a:pos x="56" y="0"/>
                </a:cxn>
                <a:cxn ang="0">
                  <a:pos x="60" y="1"/>
                </a:cxn>
                <a:cxn ang="0">
                  <a:pos x="64" y="5"/>
                </a:cxn>
                <a:cxn ang="0">
                  <a:pos x="67" y="7"/>
                </a:cxn>
                <a:cxn ang="0">
                  <a:pos x="71" y="11"/>
                </a:cxn>
                <a:cxn ang="0">
                  <a:pos x="73" y="14"/>
                </a:cxn>
                <a:cxn ang="0">
                  <a:pos x="74" y="18"/>
                </a:cxn>
                <a:cxn ang="0">
                  <a:pos x="74" y="23"/>
                </a:cxn>
                <a:cxn ang="0">
                  <a:pos x="74" y="23"/>
                </a:cxn>
                <a:cxn ang="0">
                  <a:pos x="73" y="31"/>
                </a:cxn>
                <a:cxn ang="0">
                  <a:pos x="70" y="40"/>
                </a:cxn>
                <a:cxn ang="0">
                  <a:pos x="64" y="46"/>
                </a:cxn>
                <a:cxn ang="0">
                  <a:pos x="61" y="48"/>
                </a:cxn>
                <a:cxn ang="0">
                  <a:pos x="58" y="50"/>
                </a:cxn>
                <a:cxn ang="0">
                  <a:pos x="58" y="50"/>
                </a:cxn>
                <a:cxn ang="0">
                  <a:pos x="52" y="52"/>
                </a:cxn>
                <a:cxn ang="0">
                  <a:pos x="45" y="54"/>
                </a:cxn>
                <a:cxn ang="0">
                  <a:pos x="38" y="55"/>
                </a:cxn>
                <a:cxn ang="0">
                  <a:pos x="29" y="55"/>
                </a:cxn>
                <a:cxn ang="0">
                  <a:pos x="28" y="55"/>
                </a:cxn>
              </a:cxnLst>
              <a:rect l="0" t="0" r="r" b="b"/>
              <a:pathLst>
                <a:path w="74" h="55">
                  <a:moveTo>
                    <a:pt x="28" y="55"/>
                  </a:moveTo>
                  <a:lnTo>
                    <a:pt x="27" y="55"/>
                  </a:lnTo>
                  <a:lnTo>
                    <a:pt x="27" y="55"/>
                  </a:lnTo>
                  <a:lnTo>
                    <a:pt x="23" y="54"/>
                  </a:lnTo>
                  <a:lnTo>
                    <a:pt x="18" y="53"/>
                  </a:lnTo>
                  <a:lnTo>
                    <a:pt x="14" y="51"/>
                  </a:lnTo>
                  <a:lnTo>
                    <a:pt x="11" y="49"/>
                  </a:lnTo>
                  <a:lnTo>
                    <a:pt x="7" y="45"/>
                  </a:lnTo>
                  <a:lnTo>
                    <a:pt x="4" y="42"/>
                  </a:lnTo>
                  <a:lnTo>
                    <a:pt x="2" y="38"/>
                  </a:lnTo>
                  <a:lnTo>
                    <a:pt x="1" y="32"/>
                  </a:lnTo>
                  <a:lnTo>
                    <a:pt x="1" y="32"/>
                  </a:lnTo>
                  <a:lnTo>
                    <a:pt x="0" y="27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20" y="1"/>
                  </a:lnTo>
                  <a:lnTo>
                    <a:pt x="29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6" y="0"/>
                  </a:lnTo>
                  <a:lnTo>
                    <a:pt x="60" y="1"/>
                  </a:lnTo>
                  <a:lnTo>
                    <a:pt x="64" y="5"/>
                  </a:lnTo>
                  <a:lnTo>
                    <a:pt x="67" y="7"/>
                  </a:lnTo>
                  <a:lnTo>
                    <a:pt x="71" y="11"/>
                  </a:lnTo>
                  <a:lnTo>
                    <a:pt x="73" y="14"/>
                  </a:lnTo>
                  <a:lnTo>
                    <a:pt x="74" y="18"/>
                  </a:lnTo>
                  <a:lnTo>
                    <a:pt x="74" y="23"/>
                  </a:lnTo>
                  <a:lnTo>
                    <a:pt x="74" y="23"/>
                  </a:lnTo>
                  <a:lnTo>
                    <a:pt x="73" y="31"/>
                  </a:lnTo>
                  <a:lnTo>
                    <a:pt x="70" y="40"/>
                  </a:lnTo>
                  <a:lnTo>
                    <a:pt x="64" y="46"/>
                  </a:lnTo>
                  <a:lnTo>
                    <a:pt x="61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2" y="52"/>
                  </a:lnTo>
                  <a:lnTo>
                    <a:pt x="45" y="54"/>
                  </a:lnTo>
                  <a:lnTo>
                    <a:pt x="38" y="55"/>
                  </a:lnTo>
                  <a:lnTo>
                    <a:pt x="29" y="55"/>
                  </a:lnTo>
                  <a:lnTo>
                    <a:pt x="28" y="5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4" name="组合 963"/>
          <p:cNvGrpSpPr/>
          <p:nvPr/>
        </p:nvGrpSpPr>
        <p:grpSpPr>
          <a:xfrm>
            <a:off x="6267930" y="5109686"/>
            <a:ext cx="869951" cy="889001"/>
            <a:chOff x="5268913" y="4124325"/>
            <a:chExt cx="652463" cy="666751"/>
          </a:xfrm>
          <a:solidFill>
            <a:srgbClr val="1043AB"/>
          </a:solidFill>
        </p:grpSpPr>
        <p:sp>
          <p:nvSpPr>
            <p:cNvPr id="17103" name="Freeform 719"/>
            <p:cNvSpPr/>
            <p:nvPr/>
          </p:nvSpPr>
          <p:spPr bwMode="auto">
            <a:xfrm>
              <a:off x="5356226" y="4351338"/>
              <a:ext cx="9525" cy="57150"/>
            </a:xfrm>
            <a:custGeom>
              <a:avLst/>
              <a:gdLst/>
              <a:ahLst/>
              <a:cxnLst>
                <a:cxn ang="0">
                  <a:pos x="9" y="3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4" y="15"/>
                </a:cxn>
                <a:cxn ang="0">
                  <a:pos x="7" y="25"/>
                </a:cxn>
                <a:cxn ang="0">
                  <a:pos x="9" y="35"/>
                </a:cxn>
                <a:cxn ang="0">
                  <a:pos x="11" y="46"/>
                </a:cxn>
                <a:cxn ang="0">
                  <a:pos x="11" y="46"/>
                </a:cxn>
                <a:cxn ang="0">
                  <a:pos x="11" y="53"/>
                </a:cxn>
                <a:cxn ang="0">
                  <a:pos x="9" y="60"/>
                </a:cxn>
                <a:cxn ang="0">
                  <a:pos x="6" y="75"/>
                </a:cxn>
                <a:cxn ang="0">
                  <a:pos x="2" y="89"/>
                </a:cxn>
                <a:cxn ang="0">
                  <a:pos x="1" y="96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6" y="108"/>
                </a:cxn>
                <a:cxn ang="0">
                  <a:pos x="8" y="108"/>
                </a:cxn>
                <a:cxn ang="0">
                  <a:pos x="9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2" y="89"/>
                </a:cxn>
                <a:cxn ang="0">
                  <a:pos x="15" y="75"/>
                </a:cxn>
                <a:cxn ang="0">
                  <a:pos x="18" y="60"/>
                </a:cxn>
                <a:cxn ang="0">
                  <a:pos x="20" y="46"/>
                </a:cxn>
                <a:cxn ang="0">
                  <a:pos x="20" y="46"/>
                </a:cxn>
                <a:cxn ang="0">
                  <a:pos x="20" y="41"/>
                </a:cxn>
                <a:cxn ang="0">
                  <a:pos x="20" y="35"/>
                </a:cxn>
                <a:cxn ang="0">
                  <a:pos x="18" y="24"/>
                </a:cxn>
                <a:cxn ang="0">
                  <a:pos x="14" y="13"/>
                </a:cxn>
                <a:cxn ang="0">
                  <a:pos x="9" y="3"/>
                </a:cxn>
                <a:cxn ang="0">
                  <a:pos x="9" y="3"/>
                </a:cxn>
              </a:cxnLst>
              <a:rect l="0" t="0" r="r" b="b"/>
              <a:pathLst>
                <a:path w="20" h="109">
                  <a:moveTo>
                    <a:pt x="9" y="3"/>
                  </a:move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4" y="15"/>
                  </a:lnTo>
                  <a:lnTo>
                    <a:pt x="7" y="25"/>
                  </a:lnTo>
                  <a:lnTo>
                    <a:pt x="9" y="35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53"/>
                  </a:lnTo>
                  <a:lnTo>
                    <a:pt x="9" y="60"/>
                  </a:lnTo>
                  <a:lnTo>
                    <a:pt x="6" y="75"/>
                  </a:lnTo>
                  <a:lnTo>
                    <a:pt x="2" y="89"/>
                  </a:lnTo>
                  <a:lnTo>
                    <a:pt x="1" y="96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6" y="108"/>
                  </a:lnTo>
                  <a:lnTo>
                    <a:pt x="8" y="108"/>
                  </a:lnTo>
                  <a:lnTo>
                    <a:pt x="9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2" y="89"/>
                  </a:lnTo>
                  <a:lnTo>
                    <a:pt x="15" y="75"/>
                  </a:lnTo>
                  <a:lnTo>
                    <a:pt x="18" y="60"/>
                  </a:lnTo>
                  <a:lnTo>
                    <a:pt x="20" y="46"/>
                  </a:lnTo>
                  <a:lnTo>
                    <a:pt x="20" y="46"/>
                  </a:lnTo>
                  <a:lnTo>
                    <a:pt x="20" y="41"/>
                  </a:lnTo>
                  <a:lnTo>
                    <a:pt x="20" y="35"/>
                  </a:lnTo>
                  <a:lnTo>
                    <a:pt x="18" y="24"/>
                  </a:lnTo>
                  <a:lnTo>
                    <a:pt x="14" y="13"/>
                  </a:lnTo>
                  <a:lnTo>
                    <a:pt x="9" y="3"/>
                  </a:lnTo>
                  <a:lnTo>
                    <a:pt x="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4" name="Freeform 720"/>
            <p:cNvSpPr/>
            <p:nvPr/>
          </p:nvSpPr>
          <p:spPr bwMode="auto">
            <a:xfrm>
              <a:off x="5392738" y="4365625"/>
              <a:ext cx="12700" cy="80963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0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4" y="24"/>
                </a:cxn>
                <a:cxn ang="0">
                  <a:pos x="11" y="43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1" y="96"/>
                </a:cxn>
                <a:cxn ang="0">
                  <a:pos x="0" y="114"/>
                </a:cxn>
                <a:cxn ang="0">
                  <a:pos x="1" y="147"/>
                </a:cxn>
                <a:cxn ang="0">
                  <a:pos x="1" y="147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5" y="151"/>
                </a:cxn>
                <a:cxn ang="0">
                  <a:pos x="7" y="151"/>
                </a:cxn>
                <a:cxn ang="0">
                  <a:pos x="8" y="151"/>
                </a:cxn>
                <a:cxn ang="0">
                  <a:pos x="10" y="150"/>
                </a:cxn>
                <a:cxn ang="0">
                  <a:pos x="11" y="149"/>
                </a:cxn>
                <a:cxn ang="0">
                  <a:pos x="11" y="147"/>
                </a:cxn>
                <a:cxn ang="0">
                  <a:pos x="11" y="147"/>
                </a:cxn>
                <a:cxn ang="0">
                  <a:pos x="11" y="126"/>
                </a:cxn>
                <a:cxn ang="0">
                  <a:pos x="11" y="107"/>
                </a:cxn>
                <a:cxn ang="0">
                  <a:pos x="13" y="86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22" y="35"/>
                </a:cxn>
                <a:cxn ang="0">
                  <a:pos x="24" y="20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25" h="151">
                  <a:moveTo>
                    <a:pt x="25" y="4"/>
                  </a:move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4" y="24"/>
                  </a:lnTo>
                  <a:lnTo>
                    <a:pt x="11" y="43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1" y="96"/>
                  </a:lnTo>
                  <a:lnTo>
                    <a:pt x="0" y="114"/>
                  </a:lnTo>
                  <a:lnTo>
                    <a:pt x="1" y="147"/>
                  </a:lnTo>
                  <a:lnTo>
                    <a:pt x="1" y="147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8" y="151"/>
                  </a:lnTo>
                  <a:lnTo>
                    <a:pt x="10" y="150"/>
                  </a:lnTo>
                  <a:lnTo>
                    <a:pt x="11" y="149"/>
                  </a:lnTo>
                  <a:lnTo>
                    <a:pt x="11" y="147"/>
                  </a:lnTo>
                  <a:lnTo>
                    <a:pt x="11" y="147"/>
                  </a:lnTo>
                  <a:lnTo>
                    <a:pt x="11" y="126"/>
                  </a:lnTo>
                  <a:lnTo>
                    <a:pt x="11" y="107"/>
                  </a:lnTo>
                  <a:lnTo>
                    <a:pt x="13" y="86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22" y="35"/>
                  </a:lnTo>
                  <a:lnTo>
                    <a:pt x="24" y="20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5" name="Freeform 721"/>
            <p:cNvSpPr/>
            <p:nvPr/>
          </p:nvSpPr>
          <p:spPr bwMode="auto">
            <a:xfrm>
              <a:off x="5421313" y="4389438"/>
              <a:ext cx="19050" cy="841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2" y="16"/>
                </a:cxn>
                <a:cxn ang="0">
                  <a:pos x="18" y="30"/>
                </a:cxn>
                <a:cxn ang="0">
                  <a:pos x="15" y="46"/>
                </a:cxn>
                <a:cxn ang="0">
                  <a:pos x="13" y="61"/>
                </a:cxn>
                <a:cxn ang="0">
                  <a:pos x="13" y="61"/>
                </a:cxn>
                <a:cxn ang="0">
                  <a:pos x="8" y="85"/>
                </a:cxn>
                <a:cxn ang="0">
                  <a:pos x="4" y="109"/>
                </a:cxn>
                <a:cxn ang="0">
                  <a:pos x="1" y="133"/>
                </a:cxn>
                <a:cxn ang="0">
                  <a:pos x="0" y="157"/>
                </a:cxn>
                <a:cxn ang="0">
                  <a:pos x="0" y="157"/>
                </a:cxn>
                <a:cxn ang="0">
                  <a:pos x="0" y="158"/>
                </a:cxn>
                <a:cxn ang="0">
                  <a:pos x="1" y="160"/>
                </a:cxn>
                <a:cxn ang="0">
                  <a:pos x="2" y="161"/>
                </a:cxn>
                <a:cxn ang="0">
                  <a:pos x="4" y="161"/>
                </a:cxn>
                <a:cxn ang="0">
                  <a:pos x="6" y="161"/>
                </a:cxn>
                <a:cxn ang="0">
                  <a:pos x="7" y="160"/>
                </a:cxn>
                <a:cxn ang="0">
                  <a:pos x="8" y="158"/>
                </a:cxn>
                <a:cxn ang="0">
                  <a:pos x="9" y="157"/>
                </a:cxn>
                <a:cxn ang="0">
                  <a:pos x="9" y="157"/>
                </a:cxn>
                <a:cxn ang="0">
                  <a:pos x="10" y="137"/>
                </a:cxn>
                <a:cxn ang="0">
                  <a:pos x="14" y="117"/>
                </a:cxn>
                <a:cxn ang="0">
                  <a:pos x="20" y="78"/>
                </a:cxn>
                <a:cxn ang="0">
                  <a:pos x="20" y="78"/>
                </a:cxn>
                <a:cxn ang="0">
                  <a:pos x="22" y="59"/>
                </a:cxn>
                <a:cxn ang="0">
                  <a:pos x="25" y="42"/>
                </a:cxn>
                <a:cxn ang="0">
                  <a:pos x="30" y="24"/>
                </a:cxn>
                <a:cxn ang="0">
                  <a:pos x="33" y="15"/>
                </a:cxn>
                <a:cxn ang="0">
                  <a:pos x="37" y="7"/>
                </a:cxn>
                <a:cxn ang="0">
                  <a:pos x="37" y="7"/>
                </a:cxn>
                <a:cxn ang="0">
                  <a:pos x="37" y="5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7" h="161">
                  <a:moveTo>
                    <a:pt x="29" y="2"/>
                  </a:moveTo>
                  <a:lnTo>
                    <a:pt x="29" y="2"/>
                  </a:lnTo>
                  <a:lnTo>
                    <a:pt x="22" y="16"/>
                  </a:lnTo>
                  <a:lnTo>
                    <a:pt x="18" y="30"/>
                  </a:lnTo>
                  <a:lnTo>
                    <a:pt x="15" y="46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8" y="85"/>
                  </a:lnTo>
                  <a:lnTo>
                    <a:pt x="4" y="109"/>
                  </a:lnTo>
                  <a:lnTo>
                    <a:pt x="1" y="133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0" y="158"/>
                  </a:lnTo>
                  <a:lnTo>
                    <a:pt x="1" y="160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6" y="161"/>
                  </a:lnTo>
                  <a:lnTo>
                    <a:pt x="7" y="160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9" y="157"/>
                  </a:lnTo>
                  <a:lnTo>
                    <a:pt x="10" y="137"/>
                  </a:lnTo>
                  <a:lnTo>
                    <a:pt x="14" y="117"/>
                  </a:lnTo>
                  <a:lnTo>
                    <a:pt x="20" y="78"/>
                  </a:lnTo>
                  <a:lnTo>
                    <a:pt x="20" y="78"/>
                  </a:lnTo>
                  <a:lnTo>
                    <a:pt x="22" y="59"/>
                  </a:lnTo>
                  <a:lnTo>
                    <a:pt x="25" y="42"/>
                  </a:lnTo>
                  <a:lnTo>
                    <a:pt x="30" y="24"/>
                  </a:lnTo>
                  <a:lnTo>
                    <a:pt x="33" y="15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6" name="Freeform 722"/>
            <p:cNvSpPr/>
            <p:nvPr/>
          </p:nvSpPr>
          <p:spPr bwMode="auto">
            <a:xfrm>
              <a:off x="5461001" y="4381500"/>
              <a:ext cx="22225" cy="125413"/>
            </a:xfrm>
            <a:custGeom>
              <a:avLst/>
              <a:gdLst/>
              <a:ahLst/>
              <a:cxnLst>
                <a:cxn ang="0">
                  <a:pos x="33" y="5"/>
                </a:cxn>
                <a:cxn ang="0">
                  <a:pos x="33" y="5"/>
                </a:cxn>
                <a:cxn ang="0">
                  <a:pos x="31" y="16"/>
                </a:cxn>
                <a:cxn ang="0">
                  <a:pos x="28" y="21"/>
                </a:cxn>
                <a:cxn ang="0">
                  <a:pos x="25" y="25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7" y="67"/>
                </a:cxn>
                <a:cxn ang="0">
                  <a:pos x="17" y="67"/>
                </a:cxn>
                <a:cxn ang="0">
                  <a:pos x="13" y="96"/>
                </a:cxn>
                <a:cxn ang="0">
                  <a:pos x="10" y="124"/>
                </a:cxn>
                <a:cxn ang="0">
                  <a:pos x="10" y="124"/>
                </a:cxn>
                <a:cxn ang="0">
                  <a:pos x="6" y="152"/>
                </a:cxn>
                <a:cxn ang="0">
                  <a:pos x="3" y="179"/>
                </a:cxn>
                <a:cxn ang="0">
                  <a:pos x="1" y="206"/>
                </a:cxn>
                <a:cxn ang="0">
                  <a:pos x="0" y="232"/>
                </a:cxn>
                <a:cxn ang="0">
                  <a:pos x="0" y="232"/>
                </a:cxn>
                <a:cxn ang="0">
                  <a:pos x="0" y="235"/>
                </a:cxn>
                <a:cxn ang="0">
                  <a:pos x="1" y="237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6" y="237"/>
                </a:cxn>
                <a:cxn ang="0">
                  <a:pos x="8" y="237"/>
                </a:cxn>
                <a:cxn ang="0">
                  <a:pos x="9" y="235"/>
                </a:cxn>
                <a:cxn ang="0">
                  <a:pos x="9" y="232"/>
                </a:cxn>
                <a:cxn ang="0">
                  <a:pos x="9" y="232"/>
                </a:cxn>
                <a:cxn ang="0">
                  <a:pos x="10" y="201"/>
                </a:cxn>
                <a:cxn ang="0">
                  <a:pos x="13" y="170"/>
                </a:cxn>
                <a:cxn ang="0">
                  <a:pos x="17" y="141"/>
                </a:cxn>
                <a:cxn ang="0">
                  <a:pos x="21" y="110"/>
                </a:cxn>
                <a:cxn ang="0">
                  <a:pos x="21" y="110"/>
                </a:cxn>
                <a:cxn ang="0">
                  <a:pos x="25" y="81"/>
                </a:cxn>
                <a:cxn ang="0">
                  <a:pos x="26" y="67"/>
                </a:cxn>
                <a:cxn ang="0">
                  <a:pos x="30" y="53"/>
                </a:cxn>
                <a:cxn ang="0">
                  <a:pos x="30" y="53"/>
                </a:cxn>
                <a:cxn ang="0">
                  <a:pos x="33" y="40"/>
                </a:cxn>
                <a:cxn ang="0">
                  <a:pos x="36" y="29"/>
                </a:cxn>
                <a:cxn ang="0">
                  <a:pos x="40" y="18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5" y="2"/>
                </a:cxn>
                <a:cxn ang="0">
                  <a:pos x="34" y="3"/>
                </a:cxn>
                <a:cxn ang="0">
                  <a:pos x="33" y="5"/>
                </a:cxn>
                <a:cxn ang="0">
                  <a:pos x="33" y="5"/>
                </a:cxn>
              </a:cxnLst>
              <a:rect l="0" t="0" r="r" b="b"/>
              <a:pathLst>
                <a:path w="42" h="238">
                  <a:moveTo>
                    <a:pt x="33" y="5"/>
                  </a:moveTo>
                  <a:lnTo>
                    <a:pt x="33" y="5"/>
                  </a:lnTo>
                  <a:lnTo>
                    <a:pt x="31" y="16"/>
                  </a:lnTo>
                  <a:lnTo>
                    <a:pt x="28" y="21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3" y="96"/>
                  </a:lnTo>
                  <a:lnTo>
                    <a:pt x="10" y="124"/>
                  </a:lnTo>
                  <a:lnTo>
                    <a:pt x="10" y="124"/>
                  </a:lnTo>
                  <a:lnTo>
                    <a:pt x="6" y="152"/>
                  </a:lnTo>
                  <a:lnTo>
                    <a:pt x="3" y="179"/>
                  </a:lnTo>
                  <a:lnTo>
                    <a:pt x="1" y="206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1" y="237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6" y="237"/>
                  </a:lnTo>
                  <a:lnTo>
                    <a:pt x="8" y="237"/>
                  </a:lnTo>
                  <a:lnTo>
                    <a:pt x="9" y="235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10" y="201"/>
                  </a:lnTo>
                  <a:lnTo>
                    <a:pt x="13" y="170"/>
                  </a:lnTo>
                  <a:lnTo>
                    <a:pt x="17" y="141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5" y="81"/>
                  </a:lnTo>
                  <a:lnTo>
                    <a:pt x="26" y="67"/>
                  </a:lnTo>
                  <a:lnTo>
                    <a:pt x="30" y="53"/>
                  </a:lnTo>
                  <a:lnTo>
                    <a:pt x="30" y="53"/>
                  </a:lnTo>
                  <a:lnTo>
                    <a:pt x="33" y="40"/>
                  </a:lnTo>
                  <a:lnTo>
                    <a:pt x="36" y="29"/>
                  </a:lnTo>
                  <a:lnTo>
                    <a:pt x="40" y="1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4" y="3"/>
                  </a:lnTo>
                  <a:lnTo>
                    <a:pt x="33" y="5"/>
                  </a:lnTo>
                  <a:lnTo>
                    <a:pt x="3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7" name="Freeform 723"/>
            <p:cNvSpPr/>
            <p:nvPr/>
          </p:nvSpPr>
          <p:spPr bwMode="auto">
            <a:xfrm>
              <a:off x="5483226" y="4329113"/>
              <a:ext cx="38100" cy="22066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56" y="18"/>
                </a:cxn>
                <a:cxn ang="0">
                  <a:pos x="50" y="38"/>
                </a:cxn>
                <a:cxn ang="0">
                  <a:pos x="46" y="78"/>
                </a:cxn>
                <a:cxn ang="0">
                  <a:pos x="25" y="213"/>
                </a:cxn>
                <a:cxn ang="0">
                  <a:pos x="18" y="243"/>
                </a:cxn>
                <a:cxn ang="0">
                  <a:pos x="8" y="300"/>
                </a:cxn>
                <a:cxn ang="0">
                  <a:pos x="4" y="330"/>
                </a:cxn>
                <a:cxn ang="0">
                  <a:pos x="1" y="363"/>
                </a:cxn>
                <a:cxn ang="0">
                  <a:pos x="1" y="386"/>
                </a:cxn>
                <a:cxn ang="0">
                  <a:pos x="7" y="407"/>
                </a:cxn>
                <a:cxn ang="0">
                  <a:pos x="13" y="415"/>
                </a:cxn>
                <a:cxn ang="0">
                  <a:pos x="14" y="417"/>
                </a:cxn>
                <a:cxn ang="0">
                  <a:pos x="18" y="417"/>
                </a:cxn>
                <a:cxn ang="0">
                  <a:pos x="20" y="413"/>
                </a:cxn>
                <a:cxn ang="0">
                  <a:pos x="19" y="409"/>
                </a:cxn>
                <a:cxn ang="0">
                  <a:pos x="15" y="403"/>
                </a:cxn>
                <a:cxn ang="0">
                  <a:pos x="11" y="390"/>
                </a:cxn>
                <a:cxn ang="0">
                  <a:pos x="11" y="370"/>
                </a:cxn>
                <a:cxn ang="0">
                  <a:pos x="12" y="356"/>
                </a:cxn>
                <a:cxn ang="0">
                  <a:pos x="13" y="327"/>
                </a:cxn>
                <a:cxn ang="0">
                  <a:pos x="17" y="298"/>
                </a:cxn>
                <a:cxn ang="0">
                  <a:pos x="27" y="248"/>
                </a:cxn>
                <a:cxn ang="0">
                  <a:pos x="36" y="197"/>
                </a:cxn>
                <a:cxn ang="0">
                  <a:pos x="55" y="90"/>
                </a:cxn>
                <a:cxn ang="0">
                  <a:pos x="57" y="69"/>
                </a:cxn>
                <a:cxn ang="0">
                  <a:pos x="60" y="36"/>
                </a:cxn>
                <a:cxn ang="0">
                  <a:pos x="67" y="16"/>
                </a:cxn>
                <a:cxn ang="0">
                  <a:pos x="72" y="8"/>
                </a:cxn>
                <a:cxn ang="0">
                  <a:pos x="73" y="4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1"/>
                </a:cxn>
              </a:cxnLst>
              <a:rect l="0" t="0" r="r" b="b"/>
              <a:pathLst>
                <a:path w="73" h="417">
                  <a:moveTo>
                    <a:pt x="65" y="1"/>
                  </a:moveTo>
                  <a:lnTo>
                    <a:pt x="65" y="1"/>
                  </a:lnTo>
                  <a:lnTo>
                    <a:pt x="60" y="9"/>
                  </a:lnTo>
                  <a:lnTo>
                    <a:pt x="56" y="18"/>
                  </a:lnTo>
                  <a:lnTo>
                    <a:pt x="53" y="28"/>
                  </a:lnTo>
                  <a:lnTo>
                    <a:pt x="50" y="38"/>
                  </a:lnTo>
                  <a:lnTo>
                    <a:pt x="49" y="58"/>
                  </a:lnTo>
                  <a:lnTo>
                    <a:pt x="46" y="78"/>
                  </a:lnTo>
                  <a:lnTo>
                    <a:pt x="46" y="78"/>
                  </a:lnTo>
                  <a:lnTo>
                    <a:pt x="25" y="213"/>
                  </a:lnTo>
                  <a:lnTo>
                    <a:pt x="25" y="213"/>
                  </a:lnTo>
                  <a:lnTo>
                    <a:pt x="18" y="243"/>
                  </a:lnTo>
                  <a:lnTo>
                    <a:pt x="13" y="272"/>
                  </a:lnTo>
                  <a:lnTo>
                    <a:pt x="8" y="300"/>
                  </a:lnTo>
                  <a:lnTo>
                    <a:pt x="4" y="330"/>
                  </a:lnTo>
                  <a:lnTo>
                    <a:pt x="4" y="330"/>
                  </a:lnTo>
                  <a:lnTo>
                    <a:pt x="2" y="352"/>
                  </a:lnTo>
                  <a:lnTo>
                    <a:pt x="1" y="363"/>
                  </a:lnTo>
                  <a:lnTo>
                    <a:pt x="0" y="375"/>
                  </a:lnTo>
                  <a:lnTo>
                    <a:pt x="1" y="386"/>
                  </a:lnTo>
                  <a:lnTo>
                    <a:pt x="3" y="397"/>
                  </a:lnTo>
                  <a:lnTo>
                    <a:pt x="7" y="407"/>
                  </a:lnTo>
                  <a:lnTo>
                    <a:pt x="10" y="411"/>
                  </a:lnTo>
                  <a:lnTo>
                    <a:pt x="13" y="415"/>
                  </a:lnTo>
                  <a:lnTo>
                    <a:pt x="13" y="415"/>
                  </a:lnTo>
                  <a:lnTo>
                    <a:pt x="14" y="417"/>
                  </a:lnTo>
                  <a:lnTo>
                    <a:pt x="16" y="417"/>
                  </a:lnTo>
                  <a:lnTo>
                    <a:pt x="18" y="417"/>
                  </a:lnTo>
                  <a:lnTo>
                    <a:pt x="19" y="416"/>
                  </a:lnTo>
                  <a:lnTo>
                    <a:pt x="20" y="413"/>
                  </a:lnTo>
                  <a:lnTo>
                    <a:pt x="20" y="411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5" y="403"/>
                  </a:lnTo>
                  <a:lnTo>
                    <a:pt x="13" y="397"/>
                  </a:lnTo>
                  <a:lnTo>
                    <a:pt x="11" y="390"/>
                  </a:lnTo>
                  <a:lnTo>
                    <a:pt x="11" y="383"/>
                  </a:lnTo>
                  <a:lnTo>
                    <a:pt x="11" y="370"/>
                  </a:lnTo>
                  <a:lnTo>
                    <a:pt x="12" y="356"/>
                  </a:lnTo>
                  <a:lnTo>
                    <a:pt x="12" y="356"/>
                  </a:lnTo>
                  <a:lnTo>
                    <a:pt x="12" y="342"/>
                  </a:lnTo>
                  <a:lnTo>
                    <a:pt x="13" y="327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22" y="273"/>
                  </a:lnTo>
                  <a:lnTo>
                    <a:pt x="27" y="248"/>
                  </a:lnTo>
                  <a:lnTo>
                    <a:pt x="32" y="223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55" y="90"/>
                  </a:lnTo>
                  <a:lnTo>
                    <a:pt x="55" y="90"/>
                  </a:lnTo>
                  <a:lnTo>
                    <a:pt x="57" y="69"/>
                  </a:lnTo>
                  <a:lnTo>
                    <a:pt x="59" y="47"/>
                  </a:lnTo>
                  <a:lnTo>
                    <a:pt x="60" y="36"/>
                  </a:lnTo>
                  <a:lnTo>
                    <a:pt x="63" y="26"/>
                  </a:lnTo>
                  <a:lnTo>
                    <a:pt x="67" y="16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7" y="0"/>
                  </a:lnTo>
                  <a:lnTo>
                    <a:pt x="65" y="1"/>
                  </a:lnTo>
                  <a:lnTo>
                    <a:pt x="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8" name="Freeform 724"/>
            <p:cNvSpPr/>
            <p:nvPr/>
          </p:nvSpPr>
          <p:spPr bwMode="auto">
            <a:xfrm>
              <a:off x="5516563" y="4291013"/>
              <a:ext cx="46038" cy="268288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61" y="44"/>
                </a:cxn>
                <a:cxn ang="0">
                  <a:pos x="58" y="58"/>
                </a:cxn>
                <a:cxn ang="0">
                  <a:pos x="56" y="84"/>
                </a:cxn>
                <a:cxn ang="0">
                  <a:pos x="56" y="111"/>
                </a:cxn>
                <a:cxn ang="0">
                  <a:pos x="52" y="180"/>
                </a:cxn>
                <a:cxn ang="0">
                  <a:pos x="41" y="249"/>
                </a:cxn>
                <a:cxn ang="0">
                  <a:pos x="33" y="280"/>
                </a:cxn>
                <a:cxn ang="0">
                  <a:pos x="17" y="343"/>
                </a:cxn>
                <a:cxn ang="0">
                  <a:pos x="4" y="408"/>
                </a:cxn>
                <a:cxn ang="0">
                  <a:pos x="1" y="440"/>
                </a:cxn>
                <a:cxn ang="0">
                  <a:pos x="0" y="472"/>
                </a:cxn>
                <a:cxn ang="0">
                  <a:pos x="4" y="504"/>
                </a:cxn>
                <a:cxn ang="0">
                  <a:pos x="4" y="506"/>
                </a:cxn>
                <a:cxn ang="0">
                  <a:pos x="7" y="507"/>
                </a:cxn>
                <a:cxn ang="0">
                  <a:pos x="12" y="505"/>
                </a:cxn>
                <a:cxn ang="0">
                  <a:pos x="13" y="501"/>
                </a:cxn>
                <a:cxn ang="0">
                  <a:pos x="10" y="485"/>
                </a:cxn>
                <a:cxn ang="0">
                  <a:pos x="9" y="453"/>
                </a:cxn>
                <a:cxn ang="0">
                  <a:pos x="11" y="420"/>
                </a:cxn>
                <a:cxn ang="0">
                  <a:pos x="20" y="371"/>
                </a:cxn>
                <a:cxn ang="0">
                  <a:pos x="36" y="306"/>
                </a:cxn>
                <a:cxn ang="0">
                  <a:pos x="52" y="243"/>
                </a:cxn>
                <a:cxn ang="0">
                  <a:pos x="57" y="214"/>
                </a:cxn>
                <a:cxn ang="0">
                  <a:pos x="63" y="157"/>
                </a:cxn>
                <a:cxn ang="0">
                  <a:pos x="65" y="128"/>
                </a:cxn>
                <a:cxn ang="0">
                  <a:pos x="66" y="67"/>
                </a:cxn>
                <a:cxn ang="0">
                  <a:pos x="67" y="60"/>
                </a:cxn>
                <a:cxn ang="0">
                  <a:pos x="73" y="36"/>
                </a:cxn>
                <a:cxn ang="0">
                  <a:pos x="84" y="6"/>
                </a:cxn>
                <a:cxn ang="0">
                  <a:pos x="85" y="4"/>
                </a:cxn>
                <a:cxn ang="0">
                  <a:pos x="83" y="1"/>
                </a:cxn>
                <a:cxn ang="0">
                  <a:pos x="77" y="1"/>
                </a:cxn>
                <a:cxn ang="0">
                  <a:pos x="75" y="3"/>
                </a:cxn>
              </a:cxnLst>
              <a:rect l="0" t="0" r="r" b="b"/>
              <a:pathLst>
                <a:path w="85" h="507">
                  <a:moveTo>
                    <a:pt x="75" y="3"/>
                  </a:moveTo>
                  <a:lnTo>
                    <a:pt x="75" y="3"/>
                  </a:lnTo>
                  <a:lnTo>
                    <a:pt x="65" y="31"/>
                  </a:lnTo>
                  <a:lnTo>
                    <a:pt x="61" y="44"/>
                  </a:lnTo>
                  <a:lnTo>
                    <a:pt x="58" y="58"/>
                  </a:lnTo>
                  <a:lnTo>
                    <a:pt x="58" y="58"/>
                  </a:lnTo>
                  <a:lnTo>
                    <a:pt x="56" y="72"/>
                  </a:lnTo>
                  <a:lnTo>
                    <a:pt x="56" y="84"/>
                  </a:lnTo>
                  <a:lnTo>
                    <a:pt x="56" y="111"/>
                  </a:lnTo>
                  <a:lnTo>
                    <a:pt x="56" y="111"/>
                  </a:lnTo>
                  <a:lnTo>
                    <a:pt x="55" y="145"/>
                  </a:lnTo>
                  <a:lnTo>
                    <a:pt x="52" y="180"/>
                  </a:lnTo>
                  <a:lnTo>
                    <a:pt x="47" y="214"/>
                  </a:lnTo>
                  <a:lnTo>
                    <a:pt x="41" y="249"/>
                  </a:lnTo>
                  <a:lnTo>
                    <a:pt x="41" y="249"/>
                  </a:lnTo>
                  <a:lnTo>
                    <a:pt x="33" y="280"/>
                  </a:lnTo>
                  <a:lnTo>
                    <a:pt x="25" y="312"/>
                  </a:lnTo>
                  <a:lnTo>
                    <a:pt x="17" y="343"/>
                  </a:lnTo>
                  <a:lnTo>
                    <a:pt x="10" y="375"/>
                  </a:lnTo>
                  <a:lnTo>
                    <a:pt x="4" y="408"/>
                  </a:lnTo>
                  <a:lnTo>
                    <a:pt x="2" y="423"/>
                  </a:lnTo>
                  <a:lnTo>
                    <a:pt x="1" y="440"/>
                  </a:lnTo>
                  <a:lnTo>
                    <a:pt x="0" y="455"/>
                  </a:lnTo>
                  <a:lnTo>
                    <a:pt x="0" y="472"/>
                  </a:lnTo>
                  <a:lnTo>
                    <a:pt x="1" y="487"/>
                  </a:lnTo>
                  <a:lnTo>
                    <a:pt x="4" y="504"/>
                  </a:lnTo>
                  <a:lnTo>
                    <a:pt x="4" y="504"/>
                  </a:lnTo>
                  <a:lnTo>
                    <a:pt x="4" y="506"/>
                  </a:lnTo>
                  <a:lnTo>
                    <a:pt x="6" y="507"/>
                  </a:lnTo>
                  <a:lnTo>
                    <a:pt x="7" y="507"/>
                  </a:lnTo>
                  <a:lnTo>
                    <a:pt x="9" y="507"/>
                  </a:lnTo>
                  <a:lnTo>
                    <a:pt x="12" y="505"/>
                  </a:lnTo>
                  <a:lnTo>
                    <a:pt x="12" y="503"/>
                  </a:lnTo>
                  <a:lnTo>
                    <a:pt x="13" y="501"/>
                  </a:lnTo>
                  <a:lnTo>
                    <a:pt x="13" y="501"/>
                  </a:lnTo>
                  <a:lnTo>
                    <a:pt x="10" y="485"/>
                  </a:lnTo>
                  <a:lnTo>
                    <a:pt x="9" y="469"/>
                  </a:lnTo>
                  <a:lnTo>
                    <a:pt x="9" y="453"/>
                  </a:lnTo>
                  <a:lnTo>
                    <a:pt x="10" y="437"/>
                  </a:lnTo>
                  <a:lnTo>
                    <a:pt x="11" y="420"/>
                  </a:lnTo>
                  <a:lnTo>
                    <a:pt x="13" y="403"/>
                  </a:lnTo>
                  <a:lnTo>
                    <a:pt x="20" y="371"/>
                  </a:lnTo>
                  <a:lnTo>
                    <a:pt x="28" y="338"/>
                  </a:lnTo>
                  <a:lnTo>
                    <a:pt x="36" y="306"/>
                  </a:lnTo>
                  <a:lnTo>
                    <a:pt x="44" y="274"/>
                  </a:lnTo>
                  <a:lnTo>
                    <a:pt x="52" y="243"/>
                  </a:lnTo>
                  <a:lnTo>
                    <a:pt x="52" y="243"/>
                  </a:lnTo>
                  <a:lnTo>
                    <a:pt x="57" y="214"/>
                  </a:lnTo>
                  <a:lnTo>
                    <a:pt x="61" y="186"/>
                  </a:lnTo>
                  <a:lnTo>
                    <a:pt x="63" y="157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98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67" y="60"/>
                  </a:lnTo>
                  <a:lnTo>
                    <a:pt x="68" y="51"/>
                  </a:lnTo>
                  <a:lnTo>
                    <a:pt x="73" y="36"/>
                  </a:lnTo>
                  <a:lnTo>
                    <a:pt x="78" y="20"/>
                  </a:lnTo>
                  <a:lnTo>
                    <a:pt x="84" y="6"/>
                  </a:lnTo>
                  <a:lnTo>
                    <a:pt x="84" y="6"/>
                  </a:lnTo>
                  <a:lnTo>
                    <a:pt x="85" y="4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2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5" y="3"/>
                  </a:lnTo>
                  <a:lnTo>
                    <a:pt x="7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09" name="Freeform 725"/>
            <p:cNvSpPr/>
            <p:nvPr/>
          </p:nvSpPr>
          <p:spPr bwMode="auto">
            <a:xfrm>
              <a:off x="5546726" y="4252913"/>
              <a:ext cx="60325" cy="3762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28"/>
                </a:cxn>
                <a:cxn ang="0">
                  <a:pos x="101" y="51"/>
                </a:cxn>
                <a:cxn ang="0">
                  <a:pos x="98" y="74"/>
                </a:cxn>
                <a:cxn ang="0">
                  <a:pos x="95" y="95"/>
                </a:cxn>
                <a:cxn ang="0">
                  <a:pos x="86" y="141"/>
                </a:cxn>
                <a:cxn ang="0">
                  <a:pos x="78" y="185"/>
                </a:cxn>
                <a:cxn ang="0">
                  <a:pos x="78" y="185"/>
                </a:cxn>
                <a:cxn ang="0">
                  <a:pos x="64" y="275"/>
                </a:cxn>
                <a:cxn ang="0">
                  <a:pos x="48" y="364"/>
                </a:cxn>
                <a:cxn ang="0">
                  <a:pos x="48" y="364"/>
                </a:cxn>
                <a:cxn ang="0">
                  <a:pos x="39" y="407"/>
                </a:cxn>
                <a:cxn ang="0">
                  <a:pos x="29" y="451"/>
                </a:cxn>
                <a:cxn ang="0">
                  <a:pos x="19" y="495"/>
                </a:cxn>
                <a:cxn ang="0">
                  <a:pos x="11" y="538"/>
                </a:cxn>
                <a:cxn ang="0">
                  <a:pos x="11" y="538"/>
                </a:cxn>
                <a:cxn ang="0">
                  <a:pos x="4" y="580"/>
                </a:cxn>
                <a:cxn ang="0">
                  <a:pos x="1" y="600"/>
                </a:cxn>
                <a:cxn ang="0">
                  <a:pos x="0" y="621"/>
                </a:cxn>
                <a:cxn ang="0">
                  <a:pos x="0" y="707"/>
                </a:cxn>
                <a:cxn ang="0">
                  <a:pos x="0" y="707"/>
                </a:cxn>
                <a:cxn ang="0">
                  <a:pos x="0" y="709"/>
                </a:cxn>
                <a:cxn ang="0">
                  <a:pos x="1" y="710"/>
                </a:cxn>
                <a:cxn ang="0">
                  <a:pos x="3" y="711"/>
                </a:cxn>
                <a:cxn ang="0">
                  <a:pos x="5" y="712"/>
                </a:cxn>
                <a:cxn ang="0">
                  <a:pos x="6" y="711"/>
                </a:cxn>
                <a:cxn ang="0">
                  <a:pos x="8" y="710"/>
                </a:cxn>
                <a:cxn ang="0">
                  <a:pos x="9" y="709"/>
                </a:cxn>
                <a:cxn ang="0">
                  <a:pos x="9" y="707"/>
                </a:cxn>
                <a:cxn ang="0">
                  <a:pos x="9" y="621"/>
                </a:cxn>
                <a:cxn ang="0">
                  <a:pos x="9" y="621"/>
                </a:cxn>
                <a:cxn ang="0">
                  <a:pos x="10" y="609"/>
                </a:cxn>
                <a:cxn ang="0">
                  <a:pos x="11" y="596"/>
                </a:cxn>
                <a:cxn ang="0">
                  <a:pos x="14" y="572"/>
                </a:cxn>
                <a:cxn ang="0">
                  <a:pos x="22" y="523"/>
                </a:cxn>
                <a:cxn ang="0">
                  <a:pos x="22" y="523"/>
                </a:cxn>
                <a:cxn ang="0">
                  <a:pos x="32" y="480"/>
                </a:cxn>
                <a:cxn ang="0">
                  <a:pos x="41" y="436"/>
                </a:cxn>
                <a:cxn ang="0">
                  <a:pos x="51" y="392"/>
                </a:cxn>
                <a:cxn ang="0">
                  <a:pos x="61" y="348"/>
                </a:cxn>
                <a:cxn ang="0">
                  <a:pos x="61" y="348"/>
                </a:cxn>
                <a:cxn ang="0">
                  <a:pos x="76" y="260"/>
                </a:cxn>
                <a:cxn ang="0">
                  <a:pos x="91" y="171"/>
                </a:cxn>
                <a:cxn ang="0">
                  <a:pos x="91" y="171"/>
                </a:cxn>
                <a:cxn ang="0">
                  <a:pos x="98" y="129"/>
                </a:cxn>
                <a:cxn ang="0">
                  <a:pos x="105" y="88"/>
                </a:cxn>
                <a:cxn ang="0">
                  <a:pos x="108" y="67"/>
                </a:cxn>
                <a:cxn ang="0">
                  <a:pos x="111" y="47"/>
                </a:cxn>
                <a:cxn ang="0">
                  <a:pos x="112" y="26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5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712">
                  <a:moveTo>
                    <a:pt x="104" y="5"/>
                  </a:moveTo>
                  <a:lnTo>
                    <a:pt x="104" y="5"/>
                  </a:lnTo>
                  <a:lnTo>
                    <a:pt x="103" y="28"/>
                  </a:lnTo>
                  <a:lnTo>
                    <a:pt x="101" y="51"/>
                  </a:lnTo>
                  <a:lnTo>
                    <a:pt x="98" y="74"/>
                  </a:lnTo>
                  <a:lnTo>
                    <a:pt x="95" y="95"/>
                  </a:lnTo>
                  <a:lnTo>
                    <a:pt x="86" y="141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64" y="275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39" y="407"/>
                  </a:lnTo>
                  <a:lnTo>
                    <a:pt x="29" y="451"/>
                  </a:lnTo>
                  <a:lnTo>
                    <a:pt x="19" y="495"/>
                  </a:lnTo>
                  <a:lnTo>
                    <a:pt x="11" y="538"/>
                  </a:lnTo>
                  <a:lnTo>
                    <a:pt x="11" y="538"/>
                  </a:lnTo>
                  <a:lnTo>
                    <a:pt x="4" y="580"/>
                  </a:lnTo>
                  <a:lnTo>
                    <a:pt x="1" y="600"/>
                  </a:lnTo>
                  <a:lnTo>
                    <a:pt x="0" y="621"/>
                  </a:lnTo>
                  <a:lnTo>
                    <a:pt x="0" y="707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1" y="710"/>
                  </a:lnTo>
                  <a:lnTo>
                    <a:pt x="3" y="711"/>
                  </a:lnTo>
                  <a:lnTo>
                    <a:pt x="5" y="712"/>
                  </a:lnTo>
                  <a:lnTo>
                    <a:pt x="6" y="711"/>
                  </a:lnTo>
                  <a:lnTo>
                    <a:pt x="8" y="710"/>
                  </a:lnTo>
                  <a:lnTo>
                    <a:pt x="9" y="709"/>
                  </a:lnTo>
                  <a:lnTo>
                    <a:pt x="9" y="707"/>
                  </a:lnTo>
                  <a:lnTo>
                    <a:pt x="9" y="621"/>
                  </a:lnTo>
                  <a:lnTo>
                    <a:pt x="9" y="621"/>
                  </a:lnTo>
                  <a:lnTo>
                    <a:pt x="10" y="609"/>
                  </a:lnTo>
                  <a:lnTo>
                    <a:pt x="11" y="596"/>
                  </a:lnTo>
                  <a:lnTo>
                    <a:pt x="14" y="572"/>
                  </a:lnTo>
                  <a:lnTo>
                    <a:pt x="22" y="523"/>
                  </a:lnTo>
                  <a:lnTo>
                    <a:pt x="22" y="523"/>
                  </a:lnTo>
                  <a:lnTo>
                    <a:pt x="32" y="480"/>
                  </a:lnTo>
                  <a:lnTo>
                    <a:pt x="41" y="436"/>
                  </a:lnTo>
                  <a:lnTo>
                    <a:pt x="51" y="392"/>
                  </a:lnTo>
                  <a:lnTo>
                    <a:pt x="61" y="348"/>
                  </a:lnTo>
                  <a:lnTo>
                    <a:pt x="61" y="348"/>
                  </a:lnTo>
                  <a:lnTo>
                    <a:pt x="76" y="260"/>
                  </a:lnTo>
                  <a:lnTo>
                    <a:pt x="91" y="171"/>
                  </a:lnTo>
                  <a:lnTo>
                    <a:pt x="91" y="171"/>
                  </a:lnTo>
                  <a:lnTo>
                    <a:pt x="98" y="129"/>
                  </a:lnTo>
                  <a:lnTo>
                    <a:pt x="105" y="88"/>
                  </a:lnTo>
                  <a:lnTo>
                    <a:pt x="108" y="67"/>
                  </a:lnTo>
                  <a:lnTo>
                    <a:pt x="111" y="47"/>
                  </a:lnTo>
                  <a:lnTo>
                    <a:pt x="112" y="26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5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0" name="Freeform 726"/>
            <p:cNvSpPr/>
            <p:nvPr/>
          </p:nvSpPr>
          <p:spPr bwMode="auto">
            <a:xfrm>
              <a:off x="5576888" y="4230688"/>
              <a:ext cx="61913" cy="415925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8" y="1"/>
                </a:cxn>
                <a:cxn ang="0">
                  <a:pos x="115" y="0"/>
                </a:cxn>
                <a:cxn ang="0">
                  <a:pos x="110" y="3"/>
                </a:cxn>
                <a:cxn ang="0">
                  <a:pos x="110" y="4"/>
                </a:cxn>
                <a:cxn ang="0">
                  <a:pos x="105" y="22"/>
                </a:cxn>
                <a:cxn ang="0">
                  <a:pos x="101" y="35"/>
                </a:cxn>
                <a:cxn ang="0">
                  <a:pos x="100" y="39"/>
                </a:cxn>
                <a:cxn ang="0">
                  <a:pos x="99" y="66"/>
                </a:cxn>
                <a:cxn ang="0">
                  <a:pos x="94" y="92"/>
                </a:cxn>
                <a:cxn ang="0">
                  <a:pos x="86" y="145"/>
                </a:cxn>
                <a:cxn ang="0">
                  <a:pos x="78" y="184"/>
                </a:cxn>
                <a:cxn ang="0">
                  <a:pos x="74" y="196"/>
                </a:cxn>
                <a:cxn ang="0">
                  <a:pos x="63" y="239"/>
                </a:cxn>
                <a:cxn ang="0">
                  <a:pos x="57" y="281"/>
                </a:cxn>
                <a:cxn ang="0">
                  <a:pos x="50" y="334"/>
                </a:cxn>
                <a:cxn ang="0">
                  <a:pos x="44" y="386"/>
                </a:cxn>
                <a:cxn ang="0">
                  <a:pos x="39" y="437"/>
                </a:cxn>
                <a:cxn ang="0">
                  <a:pos x="15" y="588"/>
                </a:cxn>
                <a:cxn ang="0">
                  <a:pos x="8" y="635"/>
                </a:cxn>
                <a:cxn ang="0">
                  <a:pos x="4" y="682"/>
                </a:cxn>
                <a:cxn ang="0">
                  <a:pos x="5" y="704"/>
                </a:cxn>
                <a:cxn ang="0">
                  <a:pos x="7" y="750"/>
                </a:cxn>
                <a:cxn ang="0">
                  <a:pos x="6" y="773"/>
                </a:cxn>
                <a:cxn ang="0">
                  <a:pos x="3" y="774"/>
                </a:cxn>
                <a:cxn ang="0">
                  <a:pos x="0" y="778"/>
                </a:cxn>
                <a:cxn ang="0">
                  <a:pos x="0" y="782"/>
                </a:cxn>
                <a:cxn ang="0">
                  <a:pos x="2" y="785"/>
                </a:cxn>
                <a:cxn ang="0">
                  <a:pos x="6" y="787"/>
                </a:cxn>
                <a:cxn ang="0">
                  <a:pos x="10" y="787"/>
                </a:cxn>
                <a:cxn ang="0">
                  <a:pos x="13" y="785"/>
                </a:cxn>
                <a:cxn ang="0">
                  <a:pos x="15" y="782"/>
                </a:cxn>
                <a:cxn ang="0">
                  <a:pos x="16" y="736"/>
                </a:cxn>
                <a:cxn ang="0">
                  <a:pos x="14" y="691"/>
                </a:cxn>
                <a:cxn ang="0">
                  <a:pos x="14" y="663"/>
                </a:cxn>
                <a:cxn ang="0">
                  <a:pos x="21" y="609"/>
                </a:cxn>
                <a:cxn ang="0">
                  <a:pos x="25" y="583"/>
                </a:cxn>
                <a:cxn ang="0">
                  <a:pos x="48" y="436"/>
                </a:cxn>
                <a:cxn ang="0">
                  <a:pos x="53" y="386"/>
                </a:cxn>
                <a:cxn ang="0">
                  <a:pos x="56" y="360"/>
                </a:cxn>
                <a:cxn ang="0">
                  <a:pos x="68" y="283"/>
                </a:cxn>
                <a:cxn ang="0">
                  <a:pos x="87" y="182"/>
                </a:cxn>
                <a:cxn ang="0">
                  <a:pos x="93" y="156"/>
                </a:cxn>
                <a:cxn ang="0">
                  <a:pos x="108" y="76"/>
                </a:cxn>
                <a:cxn ang="0">
                  <a:pos x="109" y="67"/>
                </a:cxn>
                <a:cxn ang="0">
                  <a:pos x="110" y="39"/>
                </a:cxn>
                <a:cxn ang="0">
                  <a:pos x="110" y="35"/>
                </a:cxn>
                <a:cxn ang="0">
                  <a:pos x="114" y="22"/>
                </a:cxn>
                <a:cxn ang="0">
                  <a:pos x="119" y="4"/>
                </a:cxn>
              </a:cxnLst>
              <a:rect l="0" t="0" r="r" b="b"/>
              <a:pathLst>
                <a:path w="119" h="787">
                  <a:moveTo>
                    <a:pt x="119" y="4"/>
                  </a:moveTo>
                  <a:lnTo>
                    <a:pt x="119" y="4"/>
                  </a:lnTo>
                  <a:lnTo>
                    <a:pt x="119" y="3"/>
                  </a:lnTo>
                  <a:lnTo>
                    <a:pt x="118" y="1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08" y="13"/>
                  </a:lnTo>
                  <a:lnTo>
                    <a:pt x="105" y="22"/>
                  </a:lnTo>
                  <a:lnTo>
                    <a:pt x="102" y="30"/>
                  </a:lnTo>
                  <a:lnTo>
                    <a:pt x="101" y="35"/>
                  </a:lnTo>
                  <a:lnTo>
                    <a:pt x="100" y="39"/>
                  </a:lnTo>
                  <a:lnTo>
                    <a:pt x="100" y="39"/>
                  </a:lnTo>
                  <a:lnTo>
                    <a:pt x="100" y="53"/>
                  </a:lnTo>
                  <a:lnTo>
                    <a:pt x="99" y="66"/>
                  </a:lnTo>
                  <a:lnTo>
                    <a:pt x="94" y="92"/>
                  </a:lnTo>
                  <a:lnTo>
                    <a:pt x="94" y="92"/>
                  </a:lnTo>
                  <a:lnTo>
                    <a:pt x="90" y="118"/>
                  </a:lnTo>
                  <a:lnTo>
                    <a:pt x="86" y="145"/>
                  </a:lnTo>
                  <a:lnTo>
                    <a:pt x="81" y="170"/>
                  </a:lnTo>
                  <a:lnTo>
                    <a:pt x="78" y="18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69" y="217"/>
                  </a:lnTo>
                  <a:lnTo>
                    <a:pt x="63" y="239"/>
                  </a:lnTo>
                  <a:lnTo>
                    <a:pt x="60" y="259"/>
                  </a:lnTo>
                  <a:lnTo>
                    <a:pt x="57" y="281"/>
                  </a:lnTo>
                  <a:lnTo>
                    <a:pt x="57" y="281"/>
                  </a:lnTo>
                  <a:lnTo>
                    <a:pt x="50" y="334"/>
                  </a:lnTo>
                  <a:lnTo>
                    <a:pt x="47" y="359"/>
                  </a:lnTo>
                  <a:lnTo>
                    <a:pt x="44" y="386"/>
                  </a:lnTo>
                  <a:lnTo>
                    <a:pt x="44" y="386"/>
                  </a:lnTo>
                  <a:lnTo>
                    <a:pt x="39" y="437"/>
                  </a:lnTo>
                  <a:lnTo>
                    <a:pt x="30" y="488"/>
                  </a:lnTo>
                  <a:lnTo>
                    <a:pt x="15" y="588"/>
                  </a:lnTo>
                  <a:lnTo>
                    <a:pt x="15" y="588"/>
                  </a:lnTo>
                  <a:lnTo>
                    <a:pt x="8" y="635"/>
                  </a:lnTo>
                  <a:lnTo>
                    <a:pt x="5" y="658"/>
                  </a:lnTo>
                  <a:lnTo>
                    <a:pt x="4" y="682"/>
                  </a:lnTo>
                  <a:lnTo>
                    <a:pt x="4" y="682"/>
                  </a:lnTo>
                  <a:lnTo>
                    <a:pt x="5" y="704"/>
                  </a:lnTo>
                  <a:lnTo>
                    <a:pt x="6" y="727"/>
                  </a:lnTo>
                  <a:lnTo>
                    <a:pt x="7" y="750"/>
                  </a:lnTo>
                  <a:lnTo>
                    <a:pt x="6" y="773"/>
                  </a:lnTo>
                  <a:lnTo>
                    <a:pt x="6" y="773"/>
                  </a:lnTo>
                  <a:lnTo>
                    <a:pt x="4" y="773"/>
                  </a:lnTo>
                  <a:lnTo>
                    <a:pt x="3" y="774"/>
                  </a:lnTo>
                  <a:lnTo>
                    <a:pt x="2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2"/>
                  </a:lnTo>
                  <a:lnTo>
                    <a:pt x="0" y="784"/>
                  </a:lnTo>
                  <a:lnTo>
                    <a:pt x="2" y="785"/>
                  </a:lnTo>
                  <a:lnTo>
                    <a:pt x="4" y="786"/>
                  </a:lnTo>
                  <a:lnTo>
                    <a:pt x="6" y="787"/>
                  </a:lnTo>
                  <a:lnTo>
                    <a:pt x="10" y="787"/>
                  </a:lnTo>
                  <a:lnTo>
                    <a:pt x="10" y="787"/>
                  </a:lnTo>
                  <a:lnTo>
                    <a:pt x="12" y="786"/>
                  </a:lnTo>
                  <a:lnTo>
                    <a:pt x="13" y="785"/>
                  </a:lnTo>
                  <a:lnTo>
                    <a:pt x="15" y="782"/>
                  </a:lnTo>
                  <a:lnTo>
                    <a:pt x="15" y="782"/>
                  </a:lnTo>
                  <a:lnTo>
                    <a:pt x="16" y="759"/>
                  </a:lnTo>
                  <a:lnTo>
                    <a:pt x="16" y="736"/>
                  </a:lnTo>
                  <a:lnTo>
                    <a:pt x="14" y="691"/>
                  </a:lnTo>
                  <a:lnTo>
                    <a:pt x="14" y="691"/>
                  </a:lnTo>
                  <a:lnTo>
                    <a:pt x="14" y="677"/>
                  </a:lnTo>
                  <a:lnTo>
                    <a:pt x="14" y="663"/>
                  </a:lnTo>
                  <a:lnTo>
                    <a:pt x="17" y="636"/>
                  </a:lnTo>
                  <a:lnTo>
                    <a:pt x="21" y="609"/>
                  </a:lnTo>
                  <a:lnTo>
                    <a:pt x="25" y="583"/>
                  </a:lnTo>
                  <a:lnTo>
                    <a:pt x="25" y="583"/>
                  </a:lnTo>
                  <a:lnTo>
                    <a:pt x="41" y="484"/>
                  </a:lnTo>
                  <a:lnTo>
                    <a:pt x="48" y="436"/>
                  </a:lnTo>
                  <a:lnTo>
                    <a:pt x="51" y="411"/>
                  </a:lnTo>
                  <a:lnTo>
                    <a:pt x="53" y="386"/>
                  </a:lnTo>
                  <a:lnTo>
                    <a:pt x="53" y="386"/>
                  </a:lnTo>
                  <a:lnTo>
                    <a:pt x="56" y="360"/>
                  </a:lnTo>
                  <a:lnTo>
                    <a:pt x="59" y="335"/>
                  </a:lnTo>
                  <a:lnTo>
                    <a:pt x="68" y="283"/>
                  </a:lnTo>
                  <a:lnTo>
                    <a:pt x="77" y="23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93" y="156"/>
                  </a:lnTo>
                  <a:lnTo>
                    <a:pt x="98" y="129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9" y="67"/>
                  </a:lnTo>
                  <a:lnTo>
                    <a:pt x="110" y="58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5"/>
                  </a:lnTo>
                  <a:lnTo>
                    <a:pt x="111" y="31"/>
                  </a:lnTo>
                  <a:lnTo>
                    <a:pt x="114" y="22"/>
                  </a:lnTo>
                  <a:lnTo>
                    <a:pt x="117" y="1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1" name="Freeform 727"/>
            <p:cNvSpPr/>
            <p:nvPr/>
          </p:nvSpPr>
          <p:spPr bwMode="auto">
            <a:xfrm>
              <a:off x="5589588" y="4140200"/>
              <a:ext cx="90488" cy="552450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59" y="73"/>
                </a:cxn>
                <a:cxn ang="0">
                  <a:pos x="153" y="141"/>
                </a:cxn>
                <a:cxn ang="0">
                  <a:pos x="142" y="208"/>
                </a:cxn>
                <a:cxn ang="0">
                  <a:pos x="125" y="276"/>
                </a:cxn>
                <a:cxn ang="0">
                  <a:pos x="109" y="340"/>
                </a:cxn>
                <a:cxn ang="0">
                  <a:pos x="87" y="436"/>
                </a:cxn>
                <a:cxn ang="0">
                  <a:pos x="77" y="503"/>
                </a:cxn>
                <a:cxn ang="0">
                  <a:pos x="73" y="536"/>
                </a:cxn>
                <a:cxn ang="0">
                  <a:pos x="63" y="599"/>
                </a:cxn>
                <a:cxn ang="0">
                  <a:pos x="47" y="695"/>
                </a:cxn>
                <a:cxn ang="0">
                  <a:pos x="39" y="759"/>
                </a:cxn>
                <a:cxn ang="0">
                  <a:pos x="38" y="791"/>
                </a:cxn>
                <a:cxn ang="0">
                  <a:pos x="33" y="856"/>
                </a:cxn>
                <a:cxn ang="0">
                  <a:pos x="22" y="920"/>
                </a:cxn>
                <a:cxn ang="0">
                  <a:pos x="10" y="973"/>
                </a:cxn>
                <a:cxn ang="0">
                  <a:pos x="1" y="1025"/>
                </a:cxn>
                <a:cxn ang="0">
                  <a:pos x="0" y="1028"/>
                </a:cxn>
                <a:cxn ang="0">
                  <a:pos x="0" y="1038"/>
                </a:cxn>
                <a:cxn ang="0">
                  <a:pos x="1" y="1041"/>
                </a:cxn>
                <a:cxn ang="0">
                  <a:pos x="5" y="1042"/>
                </a:cxn>
                <a:cxn ang="0">
                  <a:pos x="9" y="1041"/>
                </a:cxn>
                <a:cxn ang="0">
                  <a:pos x="10" y="1038"/>
                </a:cxn>
                <a:cxn ang="0">
                  <a:pos x="11" y="1021"/>
                </a:cxn>
                <a:cxn ang="0">
                  <a:pos x="16" y="988"/>
                </a:cxn>
                <a:cxn ang="0">
                  <a:pos x="27" y="938"/>
                </a:cxn>
                <a:cxn ang="0">
                  <a:pos x="34" y="905"/>
                </a:cxn>
                <a:cxn ang="0">
                  <a:pos x="44" y="849"/>
                </a:cxn>
                <a:cxn ang="0">
                  <a:pos x="48" y="791"/>
                </a:cxn>
                <a:cxn ang="0">
                  <a:pos x="49" y="759"/>
                </a:cxn>
                <a:cxn ang="0">
                  <a:pos x="57" y="695"/>
                </a:cxn>
                <a:cxn ang="0">
                  <a:pos x="74" y="600"/>
                </a:cxn>
                <a:cxn ang="0">
                  <a:pos x="82" y="536"/>
                </a:cxn>
                <a:cxn ang="0">
                  <a:pos x="86" y="501"/>
                </a:cxn>
                <a:cxn ang="0">
                  <a:pos x="97" y="431"/>
                </a:cxn>
                <a:cxn ang="0">
                  <a:pos x="113" y="362"/>
                </a:cxn>
                <a:cxn ang="0">
                  <a:pos x="140" y="261"/>
                </a:cxn>
                <a:cxn ang="0">
                  <a:pos x="148" y="229"/>
                </a:cxn>
                <a:cxn ang="0">
                  <a:pos x="160" y="166"/>
                </a:cxn>
                <a:cxn ang="0">
                  <a:pos x="168" y="101"/>
                </a:cxn>
                <a:cxn ang="0">
                  <a:pos x="171" y="37"/>
                </a:cxn>
                <a:cxn ang="0">
                  <a:pos x="171" y="4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3" y="1"/>
                </a:cxn>
                <a:cxn ang="0">
                  <a:pos x="161" y="4"/>
                </a:cxn>
              </a:cxnLst>
              <a:rect l="0" t="0" r="r" b="b"/>
              <a:pathLst>
                <a:path w="171" h="1042">
                  <a:moveTo>
                    <a:pt x="161" y="4"/>
                  </a:moveTo>
                  <a:lnTo>
                    <a:pt x="161" y="4"/>
                  </a:lnTo>
                  <a:lnTo>
                    <a:pt x="161" y="39"/>
                  </a:lnTo>
                  <a:lnTo>
                    <a:pt x="159" y="73"/>
                  </a:lnTo>
                  <a:lnTo>
                    <a:pt x="156" y="107"/>
                  </a:lnTo>
                  <a:lnTo>
                    <a:pt x="153" y="141"/>
                  </a:lnTo>
                  <a:lnTo>
                    <a:pt x="148" y="175"/>
                  </a:lnTo>
                  <a:lnTo>
                    <a:pt x="142" y="208"/>
                  </a:lnTo>
                  <a:lnTo>
                    <a:pt x="135" y="242"/>
                  </a:lnTo>
                  <a:lnTo>
                    <a:pt x="125" y="276"/>
                  </a:lnTo>
                  <a:lnTo>
                    <a:pt x="125" y="276"/>
                  </a:lnTo>
                  <a:lnTo>
                    <a:pt x="109" y="340"/>
                  </a:lnTo>
                  <a:lnTo>
                    <a:pt x="94" y="404"/>
                  </a:lnTo>
                  <a:lnTo>
                    <a:pt x="87" y="436"/>
                  </a:lnTo>
                  <a:lnTo>
                    <a:pt x="82" y="470"/>
                  </a:lnTo>
                  <a:lnTo>
                    <a:pt x="77" y="503"/>
                  </a:lnTo>
                  <a:lnTo>
                    <a:pt x="73" y="536"/>
                  </a:lnTo>
                  <a:lnTo>
                    <a:pt x="73" y="536"/>
                  </a:lnTo>
                  <a:lnTo>
                    <a:pt x="68" y="568"/>
                  </a:lnTo>
                  <a:lnTo>
                    <a:pt x="63" y="599"/>
                  </a:lnTo>
                  <a:lnTo>
                    <a:pt x="52" y="663"/>
                  </a:lnTo>
                  <a:lnTo>
                    <a:pt x="47" y="695"/>
                  </a:lnTo>
                  <a:lnTo>
                    <a:pt x="43" y="727"/>
                  </a:lnTo>
                  <a:lnTo>
                    <a:pt x="39" y="759"/>
                  </a:lnTo>
                  <a:lnTo>
                    <a:pt x="38" y="791"/>
                  </a:lnTo>
                  <a:lnTo>
                    <a:pt x="38" y="791"/>
                  </a:lnTo>
                  <a:lnTo>
                    <a:pt x="36" y="824"/>
                  </a:lnTo>
                  <a:lnTo>
                    <a:pt x="33" y="856"/>
                  </a:lnTo>
                  <a:lnTo>
                    <a:pt x="28" y="888"/>
                  </a:lnTo>
                  <a:lnTo>
                    <a:pt x="22" y="920"/>
                  </a:lnTo>
                  <a:lnTo>
                    <a:pt x="22" y="920"/>
                  </a:lnTo>
                  <a:lnTo>
                    <a:pt x="10" y="973"/>
                  </a:lnTo>
                  <a:lnTo>
                    <a:pt x="4" y="999"/>
                  </a:lnTo>
                  <a:lnTo>
                    <a:pt x="1" y="1025"/>
                  </a:lnTo>
                  <a:lnTo>
                    <a:pt x="1" y="1025"/>
                  </a:lnTo>
                  <a:lnTo>
                    <a:pt x="0" y="1028"/>
                  </a:lnTo>
                  <a:lnTo>
                    <a:pt x="0" y="1038"/>
                  </a:lnTo>
                  <a:lnTo>
                    <a:pt x="0" y="1038"/>
                  </a:lnTo>
                  <a:lnTo>
                    <a:pt x="0" y="1040"/>
                  </a:lnTo>
                  <a:lnTo>
                    <a:pt x="1" y="1041"/>
                  </a:lnTo>
                  <a:lnTo>
                    <a:pt x="3" y="1042"/>
                  </a:lnTo>
                  <a:lnTo>
                    <a:pt x="5" y="1042"/>
                  </a:lnTo>
                  <a:lnTo>
                    <a:pt x="6" y="1042"/>
                  </a:lnTo>
                  <a:lnTo>
                    <a:pt x="9" y="1041"/>
                  </a:lnTo>
                  <a:lnTo>
                    <a:pt x="10" y="1040"/>
                  </a:lnTo>
                  <a:lnTo>
                    <a:pt x="10" y="1038"/>
                  </a:lnTo>
                  <a:lnTo>
                    <a:pt x="10" y="1038"/>
                  </a:lnTo>
                  <a:lnTo>
                    <a:pt x="11" y="1021"/>
                  </a:lnTo>
                  <a:lnTo>
                    <a:pt x="13" y="1005"/>
                  </a:lnTo>
                  <a:lnTo>
                    <a:pt x="16" y="988"/>
                  </a:lnTo>
                  <a:lnTo>
                    <a:pt x="19" y="972"/>
                  </a:lnTo>
                  <a:lnTo>
                    <a:pt x="27" y="938"/>
                  </a:lnTo>
                  <a:lnTo>
                    <a:pt x="34" y="905"/>
                  </a:lnTo>
                  <a:lnTo>
                    <a:pt x="34" y="905"/>
                  </a:lnTo>
                  <a:lnTo>
                    <a:pt x="39" y="878"/>
                  </a:lnTo>
                  <a:lnTo>
                    <a:pt x="44" y="849"/>
                  </a:lnTo>
                  <a:lnTo>
                    <a:pt x="47" y="820"/>
                  </a:lnTo>
                  <a:lnTo>
                    <a:pt x="48" y="791"/>
                  </a:lnTo>
                  <a:lnTo>
                    <a:pt x="48" y="791"/>
                  </a:lnTo>
                  <a:lnTo>
                    <a:pt x="49" y="759"/>
                  </a:lnTo>
                  <a:lnTo>
                    <a:pt x="52" y="727"/>
                  </a:lnTo>
                  <a:lnTo>
                    <a:pt x="57" y="695"/>
                  </a:lnTo>
                  <a:lnTo>
                    <a:pt x="62" y="663"/>
                  </a:lnTo>
                  <a:lnTo>
                    <a:pt x="74" y="600"/>
                  </a:lnTo>
                  <a:lnTo>
                    <a:pt x="78" y="568"/>
                  </a:lnTo>
                  <a:lnTo>
                    <a:pt x="82" y="536"/>
                  </a:lnTo>
                  <a:lnTo>
                    <a:pt x="82" y="536"/>
                  </a:lnTo>
                  <a:lnTo>
                    <a:pt x="86" y="501"/>
                  </a:lnTo>
                  <a:lnTo>
                    <a:pt x="91" y="465"/>
                  </a:lnTo>
                  <a:lnTo>
                    <a:pt x="97" y="431"/>
                  </a:lnTo>
                  <a:lnTo>
                    <a:pt x="105" y="396"/>
                  </a:lnTo>
                  <a:lnTo>
                    <a:pt x="113" y="362"/>
                  </a:lnTo>
                  <a:lnTo>
                    <a:pt x="121" y="328"/>
                  </a:lnTo>
                  <a:lnTo>
                    <a:pt x="140" y="261"/>
                  </a:lnTo>
                  <a:lnTo>
                    <a:pt x="140" y="261"/>
                  </a:lnTo>
                  <a:lnTo>
                    <a:pt x="148" y="229"/>
                  </a:lnTo>
                  <a:lnTo>
                    <a:pt x="154" y="197"/>
                  </a:lnTo>
                  <a:lnTo>
                    <a:pt x="160" y="166"/>
                  </a:lnTo>
                  <a:lnTo>
                    <a:pt x="164" y="134"/>
                  </a:lnTo>
                  <a:lnTo>
                    <a:pt x="168" y="101"/>
                  </a:lnTo>
                  <a:lnTo>
                    <a:pt x="170" y="69"/>
                  </a:lnTo>
                  <a:lnTo>
                    <a:pt x="171" y="37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1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2" name="Freeform 728"/>
            <p:cNvSpPr/>
            <p:nvPr/>
          </p:nvSpPr>
          <p:spPr bwMode="auto">
            <a:xfrm>
              <a:off x="5608638" y="4162425"/>
              <a:ext cx="123825" cy="544513"/>
            </a:xfrm>
            <a:custGeom>
              <a:avLst/>
              <a:gdLst/>
              <a:ahLst/>
              <a:cxnLst>
                <a:cxn ang="0">
                  <a:pos x="226" y="1"/>
                </a:cxn>
                <a:cxn ang="0">
                  <a:pos x="209" y="14"/>
                </a:cxn>
                <a:cxn ang="0">
                  <a:pos x="198" y="30"/>
                </a:cxn>
                <a:cxn ang="0">
                  <a:pos x="192" y="48"/>
                </a:cxn>
                <a:cxn ang="0">
                  <a:pos x="187" y="69"/>
                </a:cxn>
                <a:cxn ang="0">
                  <a:pos x="177" y="145"/>
                </a:cxn>
                <a:cxn ang="0">
                  <a:pos x="164" y="219"/>
                </a:cxn>
                <a:cxn ang="0">
                  <a:pos x="156" y="254"/>
                </a:cxn>
                <a:cxn ang="0">
                  <a:pos x="142" y="357"/>
                </a:cxn>
                <a:cxn ang="0">
                  <a:pos x="136" y="392"/>
                </a:cxn>
                <a:cxn ang="0">
                  <a:pos x="116" y="498"/>
                </a:cxn>
                <a:cxn ang="0">
                  <a:pos x="109" y="533"/>
                </a:cxn>
                <a:cxn ang="0">
                  <a:pos x="81" y="637"/>
                </a:cxn>
                <a:cxn ang="0">
                  <a:pos x="62" y="707"/>
                </a:cxn>
                <a:cxn ang="0">
                  <a:pos x="49" y="779"/>
                </a:cxn>
                <a:cxn ang="0">
                  <a:pos x="45" y="813"/>
                </a:cxn>
                <a:cxn ang="0">
                  <a:pos x="43" y="847"/>
                </a:cxn>
                <a:cxn ang="0">
                  <a:pos x="38" y="878"/>
                </a:cxn>
                <a:cxn ang="0">
                  <a:pos x="34" y="910"/>
                </a:cxn>
                <a:cxn ang="0">
                  <a:pos x="31" y="924"/>
                </a:cxn>
                <a:cxn ang="0">
                  <a:pos x="24" y="951"/>
                </a:cxn>
                <a:cxn ang="0">
                  <a:pos x="20" y="965"/>
                </a:cxn>
                <a:cxn ang="0">
                  <a:pos x="12" y="999"/>
                </a:cxn>
                <a:cxn ang="0">
                  <a:pos x="8" y="1010"/>
                </a:cxn>
                <a:cxn ang="0">
                  <a:pos x="3" y="1010"/>
                </a:cxn>
                <a:cxn ang="0">
                  <a:pos x="0" y="1014"/>
                </a:cxn>
                <a:cxn ang="0">
                  <a:pos x="0" y="1024"/>
                </a:cxn>
                <a:cxn ang="0">
                  <a:pos x="4" y="1029"/>
                </a:cxn>
                <a:cxn ang="0">
                  <a:pos x="9" y="1027"/>
                </a:cxn>
                <a:cxn ang="0">
                  <a:pos x="12" y="1021"/>
                </a:cxn>
                <a:cxn ang="0">
                  <a:pos x="18" y="1007"/>
                </a:cxn>
                <a:cxn ang="0">
                  <a:pos x="24" y="987"/>
                </a:cxn>
                <a:cxn ang="0">
                  <a:pos x="31" y="964"/>
                </a:cxn>
                <a:cxn ang="0">
                  <a:pos x="38" y="940"/>
                </a:cxn>
                <a:cxn ang="0">
                  <a:pos x="42" y="912"/>
                </a:cxn>
                <a:cxn ang="0">
                  <a:pos x="45" y="884"/>
                </a:cxn>
                <a:cxn ang="0">
                  <a:pos x="48" y="869"/>
                </a:cxn>
                <a:cxn ang="0">
                  <a:pos x="54" y="822"/>
                </a:cxn>
                <a:cxn ang="0">
                  <a:pos x="57" y="786"/>
                </a:cxn>
                <a:cxn ang="0">
                  <a:pos x="70" y="715"/>
                </a:cxn>
                <a:cxn ang="0">
                  <a:pos x="79" y="680"/>
                </a:cxn>
                <a:cxn ang="0">
                  <a:pos x="100" y="607"/>
                </a:cxn>
                <a:cxn ang="0">
                  <a:pos x="118" y="534"/>
                </a:cxn>
                <a:cxn ang="0">
                  <a:pos x="133" y="467"/>
                </a:cxn>
                <a:cxn ang="0">
                  <a:pos x="144" y="399"/>
                </a:cxn>
                <a:cxn ang="0">
                  <a:pos x="164" y="263"/>
                </a:cxn>
                <a:cxn ang="0">
                  <a:pos x="176" y="194"/>
                </a:cxn>
                <a:cxn ang="0">
                  <a:pos x="188" y="126"/>
                </a:cxn>
                <a:cxn ang="0">
                  <a:pos x="193" y="94"/>
                </a:cxn>
                <a:cxn ang="0">
                  <a:pos x="198" y="61"/>
                </a:cxn>
                <a:cxn ang="0">
                  <a:pos x="205" y="38"/>
                </a:cxn>
                <a:cxn ang="0">
                  <a:pos x="213" y="25"/>
                </a:cxn>
                <a:cxn ang="0">
                  <a:pos x="224" y="13"/>
                </a:cxn>
                <a:cxn ang="0">
                  <a:pos x="230" y="9"/>
                </a:cxn>
                <a:cxn ang="0">
                  <a:pos x="232" y="5"/>
                </a:cxn>
                <a:cxn ang="0">
                  <a:pos x="232" y="2"/>
                </a:cxn>
                <a:cxn ang="0">
                  <a:pos x="229" y="0"/>
                </a:cxn>
                <a:cxn ang="0">
                  <a:pos x="226" y="1"/>
                </a:cxn>
              </a:cxnLst>
              <a:rect l="0" t="0" r="r" b="b"/>
              <a:pathLst>
                <a:path w="232" h="1029">
                  <a:moveTo>
                    <a:pt x="226" y="1"/>
                  </a:moveTo>
                  <a:lnTo>
                    <a:pt x="226" y="1"/>
                  </a:lnTo>
                  <a:lnTo>
                    <a:pt x="216" y="7"/>
                  </a:lnTo>
                  <a:lnTo>
                    <a:pt x="209" y="14"/>
                  </a:lnTo>
                  <a:lnTo>
                    <a:pt x="203" y="22"/>
                  </a:lnTo>
                  <a:lnTo>
                    <a:pt x="198" y="30"/>
                  </a:lnTo>
                  <a:lnTo>
                    <a:pt x="195" y="39"/>
                  </a:lnTo>
                  <a:lnTo>
                    <a:pt x="192" y="48"/>
                  </a:lnTo>
                  <a:lnTo>
                    <a:pt x="189" y="59"/>
                  </a:lnTo>
                  <a:lnTo>
                    <a:pt x="187" y="69"/>
                  </a:lnTo>
                  <a:lnTo>
                    <a:pt x="187" y="69"/>
                  </a:lnTo>
                  <a:lnTo>
                    <a:pt x="177" y="145"/>
                  </a:lnTo>
                  <a:lnTo>
                    <a:pt x="171" y="182"/>
                  </a:lnTo>
                  <a:lnTo>
                    <a:pt x="164" y="219"/>
                  </a:lnTo>
                  <a:lnTo>
                    <a:pt x="164" y="219"/>
                  </a:lnTo>
                  <a:lnTo>
                    <a:pt x="156" y="254"/>
                  </a:lnTo>
                  <a:lnTo>
                    <a:pt x="151" y="288"/>
                  </a:lnTo>
                  <a:lnTo>
                    <a:pt x="142" y="357"/>
                  </a:lnTo>
                  <a:lnTo>
                    <a:pt x="142" y="357"/>
                  </a:lnTo>
                  <a:lnTo>
                    <a:pt x="136" y="392"/>
                  </a:lnTo>
                  <a:lnTo>
                    <a:pt x="130" y="428"/>
                  </a:lnTo>
                  <a:lnTo>
                    <a:pt x="116" y="498"/>
                  </a:lnTo>
                  <a:lnTo>
                    <a:pt x="116" y="498"/>
                  </a:lnTo>
                  <a:lnTo>
                    <a:pt x="109" y="533"/>
                  </a:lnTo>
                  <a:lnTo>
                    <a:pt x="100" y="568"/>
                  </a:lnTo>
                  <a:lnTo>
                    <a:pt x="81" y="637"/>
                  </a:lnTo>
                  <a:lnTo>
                    <a:pt x="71" y="672"/>
                  </a:lnTo>
                  <a:lnTo>
                    <a:pt x="62" y="707"/>
                  </a:lnTo>
                  <a:lnTo>
                    <a:pt x="54" y="743"/>
                  </a:lnTo>
                  <a:lnTo>
                    <a:pt x="49" y="779"/>
                  </a:lnTo>
                  <a:lnTo>
                    <a:pt x="49" y="779"/>
                  </a:lnTo>
                  <a:lnTo>
                    <a:pt x="45" y="813"/>
                  </a:lnTo>
                  <a:lnTo>
                    <a:pt x="43" y="847"/>
                  </a:lnTo>
                  <a:lnTo>
                    <a:pt x="43" y="847"/>
                  </a:lnTo>
                  <a:lnTo>
                    <a:pt x="41" y="862"/>
                  </a:lnTo>
                  <a:lnTo>
                    <a:pt x="38" y="878"/>
                  </a:lnTo>
                  <a:lnTo>
                    <a:pt x="35" y="894"/>
                  </a:lnTo>
                  <a:lnTo>
                    <a:pt x="34" y="910"/>
                  </a:lnTo>
                  <a:lnTo>
                    <a:pt x="34" y="910"/>
                  </a:lnTo>
                  <a:lnTo>
                    <a:pt x="31" y="924"/>
                  </a:lnTo>
                  <a:lnTo>
                    <a:pt x="28" y="938"/>
                  </a:lnTo>
                  <a:lnTo>
                    <a:pt x="24" y="951"/>
                  </a:lnTo>
                  <a:lnTo>
                    <a:pt x="20" y="965"/>
                  </a:lnTo>
                  <a:lnTo>
                    <a:pt x="20" y="965"/>
                  </a:lnTo>
                  <a:lnTo>
                    <a:pt x="15" y="987"/>
                  </a:lnTo>
                  <a:lnTo>
                    <a:pt x="12" y="999"/>
                  </a:lnTo>
                  <a:lnTo>
                    <a:pt x="8" y="1010"/>
                  </a:lnTo>
                  <a:lnTo>
                    <a:pt x="8" y="1010"/>
                  </a:lnTo>
                  <a:lnTo>
                    <a:pt x="5" y="1010"/>
                  </a:lnTo>
                  <a:lnTo>
                    <a:pt x="3" y="1010"/>
                  </a:lnTo>
                  <a:lnTo>
                    <a:pt x="0" y="1012"/>
                  </a:lnTo>
                  <a:lnTo>
                    <a:pt x="0" y="1014"/>
                  </a:lnTo>
                  <a:lnTo>
                    <a:pt x="0" y="1024"/>
                  </a:lnTo>
                  <a:lnTo>
                    <a:pt x="0" y="1024"/>
                  </a:lnTo>
                  <a:lnTo>
                    <a:pt x="1" y="1027"/>
                  </a:lnTo>
                  <a:lnTo>
                    <a:pt x="4" y="1029"/>
                  </a:lnTo>
                  <a:lnTo>
                    <a:pt x="7" y="1028"/>
                  </a:lnTo>
                  <a:lnTo>
                    <a:pt x="9" y="1027"/>
                  </a:lnTo>
                  <a:lnTo>
                    <a:pt x="9" y="1027"/>
                  </a:lnTo>
                  <a:lnTo>
                    <a:pt x="12" y="1021"/>
                  </a:lnTo>
                  <a:lnTo>
                    <a:pt x="14" y="1017"/>
                  </a:lnTo>
                  <a:lnTo>
                    <a:pt x="18" y="1007"/>
                  </a:lnTo>
                  <a:lnTo>
                    <a:pt x="20" y="998"/>
                  </a:lnTo>
                  <a:lnTo>
                    <a:pt x="24" y="987"/>
                  </a:lnTo>
                  <a:lnTo>
                    <a:pt x="24" y="987"/>
                  </a:lnTo>
                  <a:lnTo>
                    <a:pt x="31" y="964"/>
                  </a:lnTo>
                  <a:lnTo>
                    <a:pt x="38" y="940"/>
                  </a:lnTo>
                  <a:lnTo>
                    <a:pt x="38" y="940"/>
                  </a:lnTo>
                  <a:lnTo>
                    <a:pt x="41" y="926"/>
                  </a:lnTo>
                  <a:lnTo>
                    <a:pt x="42" y="912"/>
                  </a:lnTo>
                  <a:lnTo>
                    <a:pt x="43" y="899"/>
                  </a:lnTo>
                  <a:lnTo>
                    <a:pt x="45" y="884"/>
                  </a:lnTo>
                  <a:lnTo>
                    <a:pt x="45" y="884"/>
                  </a:lnTo>
                  <a:lnTo>
                    <a:pt x="48" y="869"/>
                  </a:lnTo>
                  <a:lnTo>
                    <a:pt x="51" y="853"/>
                  </a:lnTo>
                  <a:lnTo>
                    <a:pt x="54" y="822"/>
                  </a:lnTo>
                  <a:lnTo>
                    <a:pt x="54" y="822"/>
                  </a:lnTo>
                  <a:lnTo>
                    <a:pt x="57" y="786"/>
                  </a:lnTo>
                  <a:lnTo>
                    <a:pt x="62" y="750"/>
                  </a:lnTo>
                  <a:lnTo>
                    <a:pt x="70" y="715"/>
                  </a:lnTo>
                  <a:lnTo>
                    <a:pt x="74" y="697"/>
                  </a:lnTo>
                  <a:lnTo>
                    <a:pt x="79" y="680"/>
                  </a:lnTo>
                  <a:lnTo>
                    <a:pt x="79" y="680"/>
                  </a:lnTo>
                  <a:lnTo>
                    <a:pt x="100" y="607"/>
                  </a:lnTo>
                  <a:lnTo>
                    <a:pt x="118" y="534"/>
                  </a:lnTo>
                  <a:lnTo>
                    <a:pt x="118" y="534"/>
                  </a:lnTo>
                  <a:lnTo>
                    <a:pt x="125" y="501"/>
                  </a:lnTo>
                  <a:lnTo>
                    <a:pt x="133" y="467"/>
                  </a:lnTo>
                  <a:lnTo>
                    <a:pt x="139" y="433"/>
                  </a:lnTo>
                  <a:lnTo>
                    <a:pt x="144" y="399"/>
                  </a:lnTo>
                  <a:lnTo>
                    <a:pt x="164" y="263"/>
                  </a:lnTo>
                  <a:lnTo>
                    <a:pt x="164" y="263"/>
                  </a:lnTo>
                  <a:lnTo>
                    <a:pt x="169" y="228"/>
                  </a:lnTo>
                  <a:lnTo>
                    <a:pt x="176" y="194"/>
                  </a:lnTo>
                  <a:lnTo>
                    <a:pt x="182" y="160"/>
                  </a:lnTo>
                  <a:lnTo>
                    <a:pt x="188" y="126"/>
                  </a:lnTo>
                  <a:lnTo>
                    <a:pt x="188" y="126"/>
                  </a:lnTo>
                  <a:lnTo>
                    <a:pt x="193" y="94"/>
                  </a:lnTo>
                  <a:lnTo>
                    <a:pt x="195" y="77"/>
                  </a:lnTo>
                  <a:lnTo>
                    <a:pt x="198" y="61"/>
                  </a:lnTo>
                  <a:lnTo>
                    <a:pt x="202" y="45"/>
                  </a:lnTo>
                  <a:lnTo>
                    <a:pt x="205" y="38"/>
                  </a:lnTo>
                  <a:lnTo>
                    <a:pt x="208" y="32"/>
                  </a:lnTo>
                  <a:lnTo>
                    <a:pt x="213" y="25"/>
                  </a:lnTo>
                  <a:lnTo>
                    <a:pt x="217" y="18"/>
                  </a:lnTo>
                  <a:lnTo>
                    <a:pt x="224" y="13"/>
                  </a:lnTo>
                  <a:lnTo>
                    <a:pt x="230" y="9"/>
                  </a:lnTo>
                  <a:lnTo>
                    <a:pt x="230" y="9"/>
                  </a:lnTo>
                  <a:lnTo>
                    <a:pt x="232" y="7"/>
                  </a:lnTo>
                  <a:lnTo>
                    <a:pt x="232" y="5"/>
                  </a:lnTo>
                  <a:lnTo>
                    <a:pt x="232" y="4"/>
                  </a:lnTo>
                  <a:lnTo>
                    <a:pt x="232" y="2"/>
                  </a:lnTo>
                  <a:lnTo>
                    <a:pt x="231" y="1"/>
                  </a:lnTo>
                  <a:lnTo>
                    <a:pt x="229" y="0"/>
                  </a:lnTo>
                  <a:lnTo>
                    <a:pt x="228" y="0"/>
                  </a:lnTo>
                  <a:lnTo>
                    <a:pt x="226" y="1"/>
                  </a:lnTo>
                  <a:lnTo>
                    <a:pt x="2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3" name="Freeform 729"/>
            <p:cNvSpPr/>
            <p:nvPr/>
          </p:nvSpPr>
          <p:spPr bwMode="auto">
            <a:xfrm>
              <a:off x="5638801" y="4605338"/>
              <a:ext cx="34925" cy="11112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2" y="10"/>
                </a:cxn>
                <a:cxn ang="0">
                  <a:pos x="48" y="20"/>
                </a:cxn>
                <a:cxn ang="0">
                  <a:pos x="44" y="31"/>
                </a:cxn>
                <a:cxn ang="0">
                  <a:pos x="41" y="42"/>
                </a:cxn>
                <a:cxn ang="0">
                  <a:pos x="36" y="66"/>
                </a:cxn>
                <a:cxn ang="0">
                  <a:pos x="32" y="87"/>
                </a:cxn>
                <a:cxn ang="0">
                  <a:pos x="32" y="87"/>
                </a:cxn>
                <a:cxn ang="0">
                  <a:pos x="24" y="117"/>
                </a:cxn>
                <a:cxn ang="0">
                  <a:pos x="15" y="147"/>
                </a:cxn>
                <a:cxn ang="0">
                  <a:pos x="6" y="176"/>
                </a:cxn>
                <a:cxn ang="0">
                  <a:pos x="3" y="192"/>
                </a:cxn>
                <a:cxn ang="0">
                  <a:pos x="0" y="207"/>
                </a:cxn>
                <a:cxn ang="0">
                  <a:pos x="0" y="207"/>
                </a:cxn>
                <a:cxn ang="0">
                  <a:pos x="0" y="209"/>
                </a:cxn>
                <a:cxn ang="0">
                  <a:pos x="1" y="210"/>
                </a:cxn>
                <a:cxn ang="0">
                  <a:pos x="4" y="212"/>
                </a:cxn>
                <a:cxn ang="0">
                  <a:pos x="5" y="212"/>
                </a:cxn>
                <a:cxn ang="0">
                  <a:pos x="8" y="212"/>
                </a:cxn>
                <a:cxn ang="0">
                  <a:pos x="9" y="211"/>
                </a:cxn>
                <a:cxn ang="0">
                  <a:pos x="10" y="209"/>
                </a:cxn>
                <a:cxn ang="0">
                  <a:pos x="10" y="209"/>
                </a:cxn>
                <a:cxn ang="0">
                  <a:pos x="14" y="184"/>
                </a:cxn>
                <a:cxn ang="0">
                  <a:pos x="21" y="161"/>
                </a:cxn>
                <a:cxn ang="0">
                  <a:pos x="35" y="112"/>
                </a:cxn>
                <a:cxn ang="0">
                  <a:pos x="35" y="112"/>
                </a:cxn>
                <a:cxn ang="0">
                  <a:pos x="42" y="89"/>
                </a:cxn>
                <a:cxn ang="0">
                  <a:pos x="47" y="66"/>
                </a:cxn>
                <a:cxn ang="0">
                  <a:pos x="47" y="66"/>
                </a:cxn>
                <a:cxn ang="0">
                  <a:pos x="50" y="51"/>
                </a:cxn>
                <a:cxn ang="0">
                  <a:pos x="53" y="36"/>
                </a:cxn>
                <a:cxn ang="0">
                  <a:pos x="55" y="27"/>
                </a:cxn>
                <a:cxn ang="0">
                  <a:pos x="58" y="20"/>
                </a:cxn>
                <a:cxn ang="0">
                  <a:pos x="61" y="13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212">
                  <a:moveTo>
                    <a:pt x="58" y="1"/>
                  </a:moveTo>
                  <a:lnTo>
                    <a:pt x="58" y="1"/>
                  </a:lnTo>
                  <a:lnTo>
                    <a:pt x="52" y="10"/>
                  </a:lnTo>
                  <a:lnTo>
                    <a:pt x="48" y="20"/>
                  </a:lnTo>
                  <a:lnTo>
                    <a:pt x="44" y="31"/>
                  </a:lnTo>
                  <a:lnTo>
                    <a:pt x="41" y="42"/>
                  </a:lnTo>
                  <a:lnTo>
                    <a:pt x="36" y="66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24" y="117"/>
                  </a:lnTo>
                  <a:lnTo>
                    <a:pt x="15" y="147"/>
                  </a:lnTo>
                  <a:lnTo>
                    <a:pt x="6" y="176"/>
                  </a:lnTo>
                  <a:lnTo>
                    <a:pt x="3" y="192"/>
                  </a:lnTo>
                  <a:lnTo>
                    <a:pt x="0" y="207"/>
                  </a:lnTo>
                  <a:lnTo>
                    <a:pt x="0" y="207"/>
                  </a:lnTo>
                  <a:lnTo>
                    <a:pt x="0" y="209"/>
                  </a:lnTo>
                  <a:lnTo>
                    <a:pt x="1" y="210"/>
                  </a:lnTo>
                  <a:lnTo>
                    <a:pt x="4" y="212"/>
                  </a:lnTo>
                  <a:lnTo>
                    <a:pt x="5" y="212"/>
                  </a:lnTo>
                  <a:lnTo>
                    <a:pt x="8" y="212"/>
                  </a:lnTo>
                  <a:lnTo>
                    <a:pt x="9" y="211"/>
                  </a:lnTo>
                  <a:lnTo>
                    <a:pt x="10" y="209"/>
                  </a:lnTo>
                  <a:lnTo>
                    <a:pt x="10" y="209"/>
                  </a:lnTo>
                  <a:lnTo>
                    <a:pt x="14" y="184"/>
                  </a:lnTo>
                  <a:lnTo>
                    <a:pt x="21" y="161"/>
                  </a:lnTo>
                  <a:lnTo>
                    <a:pt x="35" y="112"/>
                  </a:lnTo>
                  <a:lnTo>
                    <a:pt x="35" y="112"/>
                  </a:lnTo>
                  <a:lnTo>
                    <a:pt x="42" y="89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50" y="51"/>
                  </a:lnTo>
                  <a:lnTo>
                    <a:pt x="53" y="36"/>
                  </a:lnTo>
                  <a:lnTo>
                    <a:pt x="55" y="27"/>
                  </a:lnTo>
                  <a:lnTo>
                    <a:pt x="58" y="20"/>
                  </a:lnTo>
                  <a:lnTo>
                    <a:pt x="61" y="13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4" name="Freeform 730"/>
            <p:cNvSpPr/>
            <p:nvPr/>
          </p:nvSpPr>
          <p:spPr bwMode="auto">
            <a:xfrm>
              <a:off x="5664201" y="4646613"/>
              <a:ext cx="25400" cy="76200"/>
            </a:xfrm>
            <a:custGeom>
              <a:avLst/>
              <a:gdLst/>
              <a:ahLst/>
              <a:cxnLst>
                <a:cxn ang="0">
                  <a:pos x="37" y="4"/>
                </a:cxn>
                <a:cxn ang="0">
                  <a:pos x="37" y="4"/>
                </a:cxn>
                <a:cxn ang="0">
                  <a:pos x="36" y="12"/>
                </a:cxn>
                <a:cxn ang="0">
                  <a:pos x="35" y="21"/>
                </a:cxn>
                <a:cxn ang="0">
                  <a:pos x="30" y="35"/>
                </a:cxn>
                <a:cxn ang="0">
                  <a:pos x="25" y="51"/>
                </a:cxn>
                <a:cxn ang="0">
                  <a:pos x="20" y="66"/>
                </a:cxn>
                <a:cxn ang="0">
                  <a:pos x="20" y="66"/>
                </a:cxn>
                <a:cxn ang="0">
                  <a:pos x="15" y="84"/>
                </a:cxn>
                <a:cxn ang="0">
                  <a:pos x="9" y="101"/>
                </a:cxn>
                <a:cxn ang="0">
                  <a:pos x="4" y="119"/>
                </a:cxn>
                <a:cxn ang="0">
                  <a:pos x="0" y="136"/>
                </a:cxn>
                <a:cxn ang="0">
                  <a:pos x="0" y="136"/>
                </a:cxn>
                <a:cxn ang="0">
                  <a:pos x="0" y="139"/>
                </a:cxn>
                <a:cxn ang="0">
                  <a:pos x="1" y="140"/>
                </a:cxn>
                <a:cxn ang="0">
                  <a:pos x="2" y="142"/>
                </a:cxn>
                <a:cxn ang="0">
                  <a:pos x="3" y="142"/>
                </a:cxn>
                <a:cxn ang="0">
                  <a:pos x="5" y="142"/>
                </a:cxn>
                <a:cxn ang="0">
                  <a:pos x="7" y="142"/>
                </a:cxn>
                <a:cxn ang="0">
                  <a:pos x="8" y="141"/>
                </a:cxn>
                <a:cxn ang="0">
                  <a:pos x="9" y="139"/>
                </a:cxn>
                <a:cxn ang="0">
                  <a:pos x="9" y="139"/>
                </a:cxn>
                <a:cxn ang="0">
                  <a:pos x="13" y="121"/>
                </a:cxn>
                <a:cxn ang="0">
                  <a:pos x="18" y="103"/>
                </a:cxn>
                <a:cxn ang="0">
                  <a:pos x="29" y="69"/>
                </a:cxn>
                <a:cxn ang="0">
                  <a:pos x="29" y="69"/>
                </a:cxn>
                <a:cxn ang="0">
                  <a:pos x="34" y="53"/>
                </a:cxn>
                <a:cxn ang="0">
                  <a:pos x="40" y="37"/>
                </a:cxn>
                <a:cxn ang="0">
                  <a:pos x="44" y="21"/>
                </a:cxn>
                <a:cxn ang="0">
                  <a:pos x="46" y="12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7" y="4"/>
                </a:cxn>
                <a:cxn ang="0">
                  <a:pos x="37" y="4"/>
                </a:cxn>
              </a:cxnLst>
              <a:rect l="0" t="0" r="r" b="b"/>
              <a:pathLst>
                <a:path w="47" h="142">
                  <a:moveTo>
                    <a:pt x="37" y="4"/>
                  </a:moveTo>
                  <a:lnTo>
                    <a:pt x="37" y="4"/>
                  </a:lnTo>
                  <a:lnTo>
                    <a:pt x="36" y="12"/>
                  </a:lnTo>
                  <a:lnTo>
                    <a:pt x="35" y="21"/>
                  </a:lnTo>
                  <a:lnTo>
                    <a:pt x="30" y="35"/>
                  </a:lnTo>
                  <a:lnTo>
                    <a:pt x="25" y="51"/>
                  </a:lnTo>
                  <a:lnTo>
                    <a:pt x="20" y="66"/>
                  </a:lnTo>
                  <a:lnTo>
                    <a:pt x="20" y="66"/>
                  </a:lnTo>
                  <a:lnTo>
                    <a:pt x="15" y="84"/>
                  </a:lnTo>
                  <a:lnTo>
                    <a:pt x="9" y="101"/>
                  </a:lnTo>
                  <a:lnTo>
                    <a:pt x="4" y="119"/>
                  </a:lnTo>
                  <a:lnTo>
                    <a:pt x="0" y="136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1" y="140"/>
                  </a:lnTo>
                  <a:lnTo>
                    <a:pt x="2" y="142"/>
                  </a:lnTo>
                  <a:lnTo>
                    <a:pt x="3" y="142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3" y="121"/>
                  </a:lnTo>
                  <a:lnTo>
                    <a:pt x="18" y="103"/>
                  </a:lnTo>
                  <a:lnTo>
                    <a:pt x="29" y="69"/>
                  </a:lnTo>
                  <a:lnTo>
                    <a:pt x="29" y="69"/>
                  </a:lnTo>
                  <a:lnTo>
                    <a:pt x="34" y="53"/>
                  </a:lnTo>
                  <a:lnTo>
                    <a:pt x="40" y="37"/>
                  </a:lnTo>
                  <a:lnTo>
                    <a:pt x="44" y="21"/>
                  </a:lnTo>
                  <a:lnTo>
                    <a:pt x="46" y="12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7" y="4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5" name="Freeform 731"/>
            <p:cNvSpPr/>
            <p:nvPr/>
          </p:nvSpPr>
          <p:spPr bwMode="auto">
            <a:xfrm>
              <a:off x="5680076" y="4684713"/>
              <a:ext cx="19050" cy="61913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30" y="2"/>
                </a:cxn>
                <a:cxn ang="0">
                  <a:pos x="26" y="9"/>
                </a:cxn>
                <a:cxn ang="0">
                  <a:pos x="22" y="15"/>
                </a:cxn>
                <a:cxn ang="0">
                  <a:pos x="17" y="28"/>
                </a:cxn>
                <a:cxn ang="0">
                  <a:pos x="13" y="42"/>
                </a:cxn>
                <a:cxn ang="0">
                  <a:pos x="11" y="56"/>
                </a:cxn>
                <a:cxn ang="0">
                  <a:pos x="7" y="86"/>
                </a:cxn>
                <a:cxn ang="0">
                  <a:pos x="4" y="99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6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3" y="104"/>
                </a:cxn>
                <a:cxn ang="0">
                  <a:pos x="15" y="89"/>
                </a:cxn>
                <a:cxn ang="0">
                  <a:pos x="19" y="61"/>
                </a:cxn>
                <a:cxn ang="0">
                  <a:pos x="21" y="47"/>
                </a:cxn>
                <a:cxn ang="0">
                  <a:pos x="24" y="33"/>
                </a:cxn>
                <a:cxn ang="0">
                  <a:pos x="30" y="21"/>
                </a:cxn>
                <a:cxn ang="0">
                  <a:pos x="33" y="15"/>
                </a:cxn>
                <a:cxn ang="0">
                  <a:pos x="37" y="10"/>
                </a:cxn>
                <a:cxn ang="0">
                  <a:pos x="37" y="10"/>
                </a:cxn>
                <a:cxn ang="0">
                  <a:pos x="38" y="8"/>
                </a:cxn>
                <a:cxn ang="0">
                  <a:pos x="38" y="5"/>
                </a:cxn>
                <a:cxn ang="0">
                  <a:pos x="36" y="2"/>
                </a:cxn>
                <a:cxn ang="0">
                  <a:pos x="35" y="1"/>
                </a:cxn>
                <a:cxn ang="0">
                  <a:pos x="33" y="0"/>
                </a:cxn>
                <a:cxn ang="0">
                  <a:pos x="32" y="1"/>
                </a:cxn>
                <a:cxn ang="0">
                  <a:pos x="30" y="2"/>
                </a:cxn>
                <a:cxn ang="0">
                  <a:pos x="30" y="2"/>
                </a:cxn>
              </a:cxnLst>
              <a:rect l="0" t="0" r="r" b="b"/>
              <a:pathLst>
                <a:path w="38" h="119">
                  <a:moveTo>
                    <a:pt x="30" y="2"/>
                  </a:moveTo>
                  <a:lnTo>
                    <a:pt x="30" y="2"/>
                  </a:lnTo>
                  <a:lnTo>
                    <a:pt x="26" y="9"/>
                  </a:lnTo>
                  <a:lnTo>
                    <a:pt x="22" y="15"/>
                  </a:lnTo>
                  <a:lnTo>
                    <a:pt x="17" y="28"/>
                  </a:lnTo>
                  <a:lnTo>
                    <a:pt x="13" y="42"/>
                  </a:lnTo>
                  <a:lnTo>
                    <a:pt x="11" y="56"/>
                  </a:lnTo>
                  <a:lnTo>
                    <a:pt x="7" y="86"/>
                  </a:lnTo>
                  <a:lnTo>
                    <a:pt x="4" y="99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3" y="104"/>
                  </a:lnTo>
                  <a:lnTo>
                    <a:pt x="15" y="89"/>
                  </a:lnTo>
                  <a:lnTo>
                    <a:pt x="19" y="61"/>
                  </a:lnTo>
                  <a:lnTo>
                    <a:pt x="21" y="47"/>
                  </a:lnTo>
                  <a:lnTo>
                    <a:pt x="24" y="33"/>
                  </a:lnTo>
                  <a:lnTo>
                    <a:pt x="30" y="21"/>
                  </a:lnTo>
                  <a:lnTo>
                    <a:pt x="33" y="15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8" y="8"/>
                  </a:lnTo>
                  <a:lnTo>
                    <a:pt x="38" y="5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3" y="0"/>
                  </a:lnTo>
                  <a:lnTo>
                    <a:pt x="32" y="1"/>
                  </a:lnTo>
                  <a:lnTo>
                    <a:pt x="30" y="2"/>
                  </a:lnTo>
                  <a:lnTo>
                    <a:pt x="3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6" name="Freeform 732"/>
            <p:cNvSpPr/>
            <p:nvPr/>
          </p:nvSpPr>
          <p:spPr bwMode="auto">
            <a:xfrm>
              <a:off x="5694363" y="4205288"/>
              <a:ext cx="63500" cy="346075"/>
            </a:xfrm>
            <a:custGeom>
              <a:avLst/>
              <a:gdLst/>
              <a:ahLst/>
              <a:cxnLst>
                <a:cxn ang="0">
                  <a:pos x="111" y="4"/>
                </a:cxn>
                <a:cxn ang="0">
                  <a:pos x="100" y="44"/>
                </a:cxn>
                <a:cxn ang="0">
                  <a:pos x="91" y="83"/>
                </a:cxn>
                <a:cxn ang="0">
                  <a:pos x="81" y="165"/>
                </a:cxn>
                <a:cxn ang="0">
                  <a:pos x="78" y="186"/>
                </a:cxn>
                <a:cxn ang="0">
                  <a:pos x="69" y="230"/>
                </a:cxn>
                <a:cxn ang="0">
                  <a:pos x="64" y="250"/>
                </a:cxn>
                <a:cxn ang="0">
                  <a:pos x="58" y="272"/>
                </a:cxn>
                <a:cxn ang="0">
                  <a:pos x="51" y="319"/>
                </a:cxn>
                <a:cxn ang="0">
                  <a:pos x="47" y="341"/>
                </a:cxn>
                <a:cxn ang="0">
                  <a:pos x="32" y="412"/>
                </a:cxn>
                <a:cxn ang="0">
                  <a:pos x="20" y="482"/>
                </a:cxn>
                <a:cxn ang="0">
                  <a:pos x="17" y="506"/>
                </a:cxn>
                <a:cxn ang="0">
                  <a:pos x="7" y="550"/>
                </a:cxn>
                <a:cxn ang="0">
                  <a:pos x="2" y="573"/>
                </a:cxn>
                <a:cxn ang="0">
                  <a:pos x="0" y="591"/>
                </a:cxn>
                <a:cxn ang="0">
                  <a:pos x="1" y="631"/>
                </a:cxn>
                <a:cxn ang="0">
                  <a:pos x="2" y="650"/>
                </a:cxn>
                <a:cxn ang="0">
                  <a:pos x="3" y="653"/>
                </a:cxn>
                <a:cxn ang="0">
                  <a:pos x="6" y="654"/>
                </a:cxn>
                <a:cxn ang="0">
                  <a:pos x="10" y="653"/>
                </a:cxn>
                <a:cxn ang="0">
                  <a:pos x="11" y="650"/>
                </a:cxn>
                <a:cxn ang="0">
                  <a:pos x="10" y="608"/>
                </a:cxn>
                <a:cxn ang="0">
                  <a:pos x="11" y="577"/>
                </a:cxn>
                <a:cxn ang="0">
                  <a:pos x="12" y="567"/>
                </a:cxn>
                <a:cxn ang="0">
                  <a:pos x="22" y="528"/>
                </a:cxn>
                <a:cxn ang="0">
                  <a:pos x="28" y="498"/>
                </a:cxn>
                <a:cxn ang="0">
                  <a:pos x="29" y="489"/>
                </a:cxn>
                <a:cxn ang="0">
                  <a:pos x="35" y="454"/>
                </a:cxn>
                <a:cxn ang="0">
                  <a:pos x="41" y="420"/>
                </a:cxn>
                <a:cxn ang="0">
                  <a:pos x="51" y="362"/>
                </a:cxn>
                <a:cxn ang="0">
                  <a:pos x="56" y="343"/>
                </a:cxn>
                <a:cxn ang="0">
                  <a:pos x="65" y="303"/>
                </a:cxn>
                <a:cxn ang="0">
                  <a:pos x="71" y="262"/>
                </a:cxn>
                <a:cxn ang="0">
                  <a:pos x="80" y="219"/>
                </a:cxn>
                <a:cxn ang="0">
                  <a:pos x="88" y="176"/>
                </a:cxn>
                <a:cxn ang="0">
                  <a:pos x="95" y="134"/>
                </a:cxn>
                <a:cxn ang="0">
                  <a:pos x="104" y="70"/>
                </a:cxn>
                <a:cxn ang="0">
                  <a:pos x="113" y="27"/>
                </a:cxn>
                <a:cxn ang="0">
                  <a:pos x="119" y="7"/>
                </a:cxn>
                <a:cxn ang="0">
                  <a:pos x="119" y="3"/>
                </a:cxn>
                <a:cxn ang="0">
                  <a:pos x="116" y="0"/>
                </a:cxn>
                <a:cxn ang="0">
                  <a:pos x="113" y="2"/>
                </a:cxn>
                <a:cxn ang="0">
                  <a:pos x="111" y="4"/>
                </a:cxn>
              </a:cxnLst>
              <a:rect l="0" t="0" r="r" b="b"/>
              <a:pathLst>
                <a:path w="120" h="654">
                  <a:moveTo>
                    <a:pt x="111" y="4"/>
                  </a:moveTo>
                  <a:lnTo>
                    <a:pt x="111" y="4"/>
                  </a:lnTo>
                  <a:lnTo>
                    <a:pt x="104" y="24"/>
                  </a:lnTo>
                  <a:lnTo>
                    <a:pt x="100" y="44"/>
                  </a:lnTo>
                  <a:lnTo>
                    <a:pt x="96" y="63"/>
                  </a:lnTo>
                  <a:lnTo>
                    <a:pt x="91" y="83"/>
                  </a:lnTo>
                  <a:lnTo>
                    <a:pt x="86" y="123"/>
                  </a:lnTo>
                  <a:lnTo>
                    <a:pt x="81" y="165"/>
                  </a:lnTo>
                  <a:lnTo>
                    <a:pt x="81" y="165"/>
                  </a:lnTo>
                  <a:lnTo>
                    <a:pt x="78" y="186"/>
                  </a:lnTo>
                  <a:lnTo>
                    <a:pt x="74" y="208"/>
                  </a:lnTo>
                  <a:lnTo>
                    <a:pt x="69" y="230"/>
                  </a:lnTo>
                  <a:lnTo>
                    <a:pt x="64" y="250"/>
                  </a:lnTo>
                  <a:lnTo>
                    <a:pt x="64" y="250"/>
                  </a:lnTo>
                  <a:lnTo>
                    <a:pt x="60" y="262"/>
                  </a:lnTo>
                  <a:lnTo>
                    <a:pt x="58" y="272"/>
                  </a:lnTo>
                  <a:lnTo>
                    <a:pt x="54" y="296"/>
                  </a:lnTo>
                  <a:lnTo>
                    <a:pt x="51" y="319"/>
                  </a:lnTo>
                  <a:lnTo>
                    <a:pt x="47" y="341"/>
                  </a:lnTo>
                  <a:lnTo>
                    <a:pt x="47" y="341"/>
                  </a:lnTo>
                  <a:lnTo>
                    <a:pt x="39" y="375"/>
                  </a:lnTo>
                  <a:lnTo>
                    <a:pt x="32" y="412"/>
                  </a:lnTo>
                  <a:lnTo>
                    <a:pt x="25" y="447"/>
                  </a:lnTo>
                  <a:lnTo>
                    <a:pt x="20" y="482"/>
                  </a:lnTo>
                  <a:lnTo>
                    <a:pt x="20" y="482"/>
                  </a:lnTo>
                  <a:lnTo>
                    <a:pt x="17" y="506"/>
                  </a:lnTo>
                  <a:lnTo>
                    <a:pt x="12" y="527"/>
                  </a:lnTo>
                  <a:lnTo>
                    <a:pt x="7" y="550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1" y="582"/>
                  </a:lnTo>
                  <a:lnTo>
                    <a:pt x="0" y="591"/>
                  </a:lnTo>
                  <a:lnTo>
                    <a:pt x="0" y="611"/>
                  </a:lnTo>
                  <a:lnTo>
                    <a:pt x="1" y="631"/>
                  </a:lnTo>
                  <a:lnTo>
                    <a:pt x="2" y="650"/>
                  </a:lnTo>
                  <a:lnTo>
                    <a:pt x="2" y="650"/>
                  </a:lnTo>
                  <a:lnTo>
                    <a:pt x="2" y="652"/>
                  </a:lnTo>
                  <a:lnTo>
                    <a:pt x="3" y="653"/>
                  </a:lnTo>
                  <a:lnTo>
                    <a:pt x="5" y="654"/>
                  </a:lnTo>
                  <a:lnTo>
                    <a:pt x="6" y="654"/>
                  </a:lnTo>
                  <a:lnTo>
                    <a:pt x="8" y="654"/>
                  </a:lnTo>
                  <a:lnTo>
                    <a:pt x="10" y="653"/>
                  </a:lnTo>
                  <a:lnTo>
                    <a:pt x="11" y="652"/>
                  </a:lnTo>
                  <a:lnTo>
                    <a:pt x="11" y="650"/>
                  </a:lnTo>
                  <a:lnTo>
                    <a:pt x="11" y="650"/>
                  </a:lnTo>
                  <a:lnTo>
                    <a:pt x="10" y="608"/>
                  </a:lnTo>
                  <a:lnTo>
                    <a:pt x="10" y="587"/>
                  </a:lnTo>
                  <a:lnTo>
                    <a:pt x="11" y="577"/>
                  </a:lnTo>
                  <a:lnTo>
                    <a:pt x="12" y="567"/>
                  </a:lnTo>
                  <a:lnTo>
                    <a:pt x="12" y="567"/>
                  </a:lnTo>
                  <a:lnTo>
                    <a:pt x="17" y="548"/>
                  </a:lnTo>
                  <a:lnTo>
                    <a:pt x="22" y="528"/>
                  </a:lnTo>
                  <a:lnTo>
                    <a:pt x="27" y="509"/>
                  </a:lnTo>
                  <a:lnTo>
                    <a:pt x="28" y="498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2" y="471"/>
                  </a:lnTo>
                  <a:lnTo>
                    <a:pt x="35" y="454"/>
                  </a:lnTo>
                  <a:lnTo>
                    <a:pt x="41" y="420"/>
                  </a:lnTo>
                  <a:lnTo>
                    <a:pt x="41" y="420"/>
                  </a:lnTo>
                  <a:lnTo>
                    <a:pt x="47" y="382"/>
                  </a:lnTo>
                  <a:lnTo>
                    <a:pt x="51" y="362"/>
                  </a:lnTo>
                  <a:lnTo>
                    <a:pt x="56" y="343"/>
                  </a:lnTo>
                  <a:lnTo>
                    <a:pt x="56" y="343"/>
                  </a:lnTo>
                  <a:lnTo>
                    <a:pt x="60" y="324"/>
                  </a:lnTo>
                  <a:lnTo>
                    <a:pt x="65" y="303"/>
                  </a:lnTo>
                  <a:lnTo>
                    <a:pt x="71" y="262"/>
                  </a:lnTo>
                  <a:lnTo>
                    <a:pt x="71" y="262"/>
                  </a:lnTo>
                  <a:lnTo>
                    <a:pt x="75" y="240"/>
                  </a:lnTo>
                  <a:lnTo>
                    <a:pt x="80" y="219"/>
                  </a:lnTo>
                  <a:lnTo>
                    <a:pt x="84" y="198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95" y="134"/>
                  </a:lnTo>
                  <a:lnTo>
                    <a:pt x="100" y="90"/>
                  </a:lnTo>
                  <a:lnTo>
                    <a:pt x="104" y="70"/>
                  </a:lnTo>
                  <a:lnTo>
                    <a:pt x="108" y="48"/>
                  </a:lnTo>
                  <a:lnTo>
                    <a:pt x="113" y="2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20" y="5"/>
                  </a:lnTo>
                  <a:lnTo>
                    <a:pt x="119" y="3"/>
                  </a:lnTo>
                  <a:lnTo>
                    <a:pt x="118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2"/>
                  </a:lnTo>
                  <a:lnTo>
                    <a:pt x="112" y="3"/>
                  </a:lnTo>
                  <a:lnTo>
                    <a:pt x="111" y="4"/>
                  </a:lnTo>
                  <a:lnTo>
                    <a:pt x="11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7" name="Freeform 733"/>
            <p:cNvSpPr/>
            <p:nvPr/>
          </p:nvSpPr>
          <p:spPr bwMode="auto">
            <a:xfrm>
              <a:off x="5746751" y="4235450"/>
              <a:ext cx="46038" cy="260350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0" y="31"/>
                </a:cxn>
                <a:cxn ang="0">
                  <a:pos x="69" y="60"/>
                </a:cxn>
                <a:cxn ang="0">
                  <a:pos x="70" y="106"/>
                </a:cxn>
                <a:cxn ang="0">
                  <a:pos x="70" y="120"/>
                </a:cxn>
                <a:cxn ang="0">
                  <a:pos x="65" y="152"/>
                </a:cxn>
                <a:cxn ang="0">
                  <a:pos x="50" y="215"/>
                </a:cxn>
                <a:cxn ang="0">
                  <a:pos x="44" y="248"/>
                </a:cxn>
                <a:cxn ang="0">
                  <a:pos x="40" y="279"/>
                </a:cxn>
                <a:cxn ang="0">
                  <a:pos x="30" y="342"/>
                </a:cxn>
                <a:cxn ang="0">
                  <a:pos x="21" y="373"/>
                </a:cxn>
                <a:cxn ang="0">
                  <a:pos x="7" y="430"/>
                </a:cxn>
                <a:cxn ang="0">
                  <a:pos x="1" y="473"/>
                </a:cxn>
                <a:cxn ang="0">
                  <a:pos x="0" y="488"/>
                </a:cxn>
                <a:cxn ang="0">
                  <a:pos x="2" y="491"/>
                </a:cxn>
                <a:cxn ang="0">
                  <a:pos x="5" y="492"/>
                </a:cxn>
                <a:cxn ang="0">
                  <a:pos x="8" y="491"/>
                </a:cxn>
                <a:cxn ang="0">
                  <a:pos x="9" y="488"/>
                </a:cxn>
                <a:cxn ang="0">
                  <a:pos x="10" y="472"/>
                </a:cxn>
                <a:cxn ang="0">
                  <a:pos x="17" y="428"/>
                </a:cxn>
                <a:cxn ang="0">
                  <a:pos x="33" y="369"/>
                </a:cxn>
                <a:cxn ang="0">
                  <a:pos x="40" y="341"/>
                </a:cxn>
                <a:cxn ang="0">
                  <a:pos x="49" y="284"/>
                </a:cxn>
                <a:cxn ang="0">
                  <a:pos x="53" y="256"/>
                </a:cxn>
                <a:cxn ang="0">
                  <a:pos x="58" y="224"/>
                </a:cxn>
                <a:cxn ang="0">
                  <a:pos x="72" y="161"/>
                </a:cxn>
                <a:cxn ang="0">
                  <a:pos x="78" y="129"/>
                </a:cxn>
                <a:cxn ang="0">
                  <a:pos x="80" y="103"/>
                </a:cxn>
                <a:cxn ang="0">
                  <a:pos x="80" y="76"/>
                </a:cxn>
                <a:cxn ang="0">
                  <a:pos x="81" y="22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3" y="0"/>
                </a:cxn>
                <a:cxn ang="0">
                  <a:pos x="78" y="0"/>
                </a:cxn>
                <a:cxn ang="0">
                  <a:pos x="76" y="2"/>
                </a:cxn>
              </a:cxnLst>
              <a:rect l="0" t="0" r="r" b="b"/>
              <a:pathLst>
                <a:path w="85" h="492">
                  <a:moveTo>
                    <a:pt x="76" y="2"/>
                  </a:moveTo>
                  <a:lnTo>
                    <a:pt x="76" y="2"/>
                  </a:lnTo>
                  <a:lnTo>
                    <a:pt x="72" y="17"/>
                  </a:lnTo>
                  <a:lnTo>
                    <a:pt x="70" y="31"/>
                  </a:lnTo>
                  <a:lnTo>
                    <a:pt x="69" y="46"/>
                  </a:lnTo>
                  <a:lnTo>
                    <a:pt x="69" y="60"/>
                  </a:lnTo>
                  <a:lnTo>
                    <a:pt x="70" y="91"/>
                  </a:lnTo>
                  <a:lnTo>
                    <a:pt x="70" y="106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68" y="136"/>
                  </a:lnTo>
                  <a:lnTo>
                    <a:pt x="65" y="152"/>
                  </a:lnTo>
                  <a:lnTo>
                    <a:pt x="58" y="184"/>
                  </a:lnTo>
                  <a:lnTo>
                    <a:pt x="50" y="215"/>
                  </a:lnTo>
                  <a:lnTo>
                    <a:pt x="47" y="232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0" y="279"/>
                  </a:lnTo>
                  <a:lnTo>
                    <a:pt x="36" y="311"/>
                  </a:lnTo>
                  <a:lnTo>
                    <a:pt x="30" y="342"/>
                  </a:lnTo>
                  <a:lnTo>
                    <a:pt x="21" y="373"/>
                  </a:lnTo>
                  <a:lnTo>
                    <a:pt x="21" y="373"/>
                  </a:lnTo>
                  <a:lnTo>
                    <a:pt x="14" y="401"/>
                  </a:lnTo>
                  <a:lnTo>
                    <a:pt x="7" y="430"/>
                  </a:lnTo>
                  <a:lnTo>
                    <a:pt x="3" y="459"/>
                  </a:lnTo>
                  <a:lnTo>
                    <a:pt x="1" y="473"/>
                  </a:lnTo>
                  <a:lnTo>
                    <a:pt x="0" y="488"/>
                  </a:lnTo>
                  <a:lnTo>
                    <a:pt x="0" y="488"/>
                  </a:lnTo>
                  <a:lnTo>
                    <a:pt x="1" y="490"/>
                  </a:lnTo>
                  <a:lnTo>
                    <a:pt x="2" y="491"/>
                  </a:lnTo>
                  <a:lnTo>
                    <a:pt x="3" y="492"/>
                  </a:lnTo>
                  <a:lnTo>
                    <a:pt x="5" y="492"/>
                  </a:lnTo>
                  <a:lnTo>
                    <a:pt x="6" y="492"/>
                  </a:lnTo>
                  <a:lnTo>
                    <a:pt x="8" y="491"/>
                  </a:lnTo>
                  <a:lnTo>
                    <a:pt x="9" y="490"/>
                  </a:lnTo>
                  <a:lnTo>
                    <a:pt x="9" y="488"/>
                  </a:lnTo>
                  <a:lnTo>
                    <a:pt x="9" y="488"/>
                  </a:lnTo>
                  <a:lnTo>
                    <a:pt x="10" y="472"/>
                  </a:lnTo>
                  <a:lnTo>
                    <a:pt x="12" y="458"/>
                  </a:lnTo>
                  <a:lnTo>
                    <a:pt x="17" y="428"/>
                  </a:lnTo>
                  <a:lnTo>
                    <a:pt x="25" y="398"/>
                  </a:lnTo>
                  <a:lnTo>
                    <a:pt x="33" y="369"/>
                  </a:lnTo>
                  <a:lnTo>
                    <a:pt x="33" y="369"/>
                  </a:lnTo>
                  <a:lnTo>
                    <a:pt x="40" y="341"/>
                  </a:lnTo>
                  <a:lnTo>
                    <a:pt x="45" y="313"/>
                  </a:lnTo>
                  <a:lnTo>
                    <a:pt x="49" y="284"/>
                  </a:lnTo>
                  <a:lnTo>
                    <a:pt x="53" y="256"/>
                  </a:lnTo>
                  <a:lnTo>
                    <a:pt x="53" y="256"/>
                  </a:lnTo>
                  <a:lnTo>
                    <a:pt x="55" y="240"/>
                  </a:lnTo>
                  <a:lnTo>
                    <a:pt x="58" y="224"/>
                  </a:lnTo>
                  <a:lnTo>
                    <a:pt x="65" y="192"/>
                  </a:lnTo>
                  <a:lnTo>
                    <a:pt x="72" y="161"/>
                  </a:lnTo>
                  <a:lnTo>
                    <a:pt x="78" y="129"/>
                  </a:lnTo>
                  <a:lnTo>
                    <a:pt x="78" y="129"/>
                  </a:lnTo>
                  <a:lnTo>
                    <a:pt x="79" y="116"/>
                  </a:lnTo>
                  <a:lnTo>
                    <a:pt x="80" y="103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40"/>
                  </a:lnTo>
                  <a:lnTo>
                    <a:pt x="81" y="22"/>
                  </a:lnTo>
                  <a:lnTo>
                    <a:pt x="82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8" name="Freeform 734"/>
            <p:cNvSpPr/>
            <p:nvPr/>
          </p:nvSpPr>
          <p:spPr bwMode="auto">
            <a:xfrm>
              <a:off x="5780088" y="4264025"/>
              <a:ext cx="34925" cy="1968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51"/>
                </a:cxn>
                <a:cxn ang="0">
                  <a:pos x="52" y="96"/>
                </a:cxn>
                <a:cxn ang="0">
                  <a:pos x="47" y="141"/>
                </a:cxn>
                <a:cxn ang="0">
                  <a:pos x="41" y="187"/>
                </a:cxn>
                <a:cxn ang="0">
                  <a:pos x="41" y="187"/>
                </a:cxn>
                <a:cxn ang="0">
                  <a:pos x="37" y="210"/>
                </a:cxn>
                <a:cxn ang="0">
                  <a:pos x="32" y="232"/>
                </a:cxn>
                <a:cxn ang="0">
                  <a:pos x="20" y="278"/>
                </a:cxn>
                <a:cxn ang="0">
                  <a:pos x="9" y="322"/>
                </a:cxn>
                <a:cxn ang="0">
                  <a:pos x="4" y="345"/>
                </a:cxn>
                <a:cxn ang="0">
                  <a:pos x="0" y="368"/>
                </a:cxn>
                <a:cxn ang="0">
                  <a:pos x="0" y="368"/>
                </a:cxn>
                <a:cxn ang="0">
                  <a:pos x="0" y="370"/>
                </a:cxn>
                <a:cxn ang="0">
                  <a:pos x="1" y="372"/>
                </a:cxn>
                <a:cxn ang="0">
                  <a:pos x="4" y="374"/>
                </a:cxn>
                <a:cxn ang="0">
                  <a:pos x="5" y="374"/>
                </a:cxn>
                <a:cxn ang="0">
                  <a:pos x="7" y="374"/>
                </a:cxn>
                <a:cxn ang="0">
                  <a:pos x="8" y="373"/>
                </a:cxn>
                <a:cxn ang="0">
                  <a:pos x="9" y="371"/>
                </a:cxn>
                <a:cxn ang="0">
                  <a:pos x="9" y="371"/>
                </a:cxn>
                <a:cxn ang="0">
                  <a:pos x="13" y="348"/>
                </a:cxn>
                <a:cxn ang="0">
                  <a:pos x="18" y="325"/>
                </a:cxn>
                <a:cxn ang="0">
                  <a:pos x="30" y="280"/>
                </a:cxn>
                <a:cxn ang="0">
                  <a:pos x="41" y="235"/>
                </a:cxn>
                <a:cxn ang="0">
                  <a:pos x="46" y="213"/>
                </a:cxn>
                <a:cxn ang="0">
                  <a:pos x="50" y="190"/>
                </a:cxn>
                <a:cxn ang="0">
                  <a:pos x="50" y="190"/>
                </a:cxn>
                <a:cxn ang="0">
                  <a:pos x="58" y="144"/>
                </a:cxn>
                <a:cxn ang="0">
                  <a:pos x="62" y="97"/>
                </a:cxn>
                <a:cxn ang="0">
                  <a:pos x="65" y="51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6" h="374">
                  <a:moveTo>
                    <a:pt x="57" y="4"/>
                  </a:moveTo>
                  <a:lnTo>
                    <a:pt x="57" y="4"/>
                  </a:lnTo>
                  <a:lnTo>
                    <a:pt x="56" y="51"/>
                  </a:lnTo>
                  <a:lnTo>
                    <a:pt x="52" y="96"/>
                  </a:lnTo>
                  <a:lnTo>
                    <a:pt x="47" y="141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37" y="210"/>
                  </a:lnTo>
                  <a:lnTo>
                    <a:pt x="32" y="232"/>
                  </a:lnTo>
                  <a:lnTo>
                    <a:pt x="20" y="278"/>
                  </a:lnTo>
                  <a:lnTo>
                    <a:pt x="9" y="322"/>
                  </a:lnTo>
                  <a:lnTo>
                    <a:pt x="4" y="345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0" y="370"/>
                  </a:lnTo>
                  <a:lnTo>
                    <a:pt x="1" y="372"/>
                  </a:lnTo>
                  <a:lnTo>
                    <a:pt x="4" y="374"/>
                  </a:lnTo>
                  <a:lnTo>
                    <a:pt x="5" y="374"/>
                  </a:lnTo>
                  <a:lnTo>
                    <a:pt x="7" y="374"/>
                  </a:lnTo>
                  <a:lnTo>
                    <a:pt x="8" y="373"/>
                  </a:lnTo>
                  <a:lnTo>
                    <a:pt x="9" y="371"/>
                  </a:lnTo>
                  <a:lnTo>
                    <a:pt x="9" y="371"/>
                  </a:lnTo>
                  <a:lnTo>
                    <a:pt x="13" y="348"/>
                  </a:lnTo>
                  <a:lnTo>
                    <a:pt x="18" y="325"/>
                  </a:lnTo>
                  <a:lnTo>
                    <a:pt x="30" y="280"/>
                  </a:lnTo>
                  <a:lnTo>
                    <a:pt x="41" y="235"/>
                  </a:lnTo>
                  <a:lnTo>
                    <a:pt x="46" y="213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8" y="144"/>
                  </a:lnTo>
                  <a:lnTo>
                    <a:pt x="62" y="97"/>
                  </a:lnTo>
                  <a:lnTo>
                    <a:pt x="65" y="51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19" name="Freeform 735"/>
            <p:cNvSpPr/>
            <p:nvPr/>
          </p:nvSpPr>
          <p:spPr bwMode="auto">
            <a:xfrm>
              <a:off x="5805488" y="4286250"/>
              <a:ext cx="42863" cy="160338"/>
            </a:xfrm>
            <a:custGeom>
              <a:avLst/>
              <a:gdLst/>
              <a:ahLst/>
              <a:cxnLst>
                <a:cxn ang="0">
                  <a:pos x="72" y="4"/>
                </a:cxn>
                <a:cxn ang="0">
                  <a:pos x="72" y="4"/>
                </a:cxn>
                <a:cxn ang="0">
                  <a:pos x="70" y="24"/>
                </a:cxn>
                <a:cxn ang="0">
                  <a:pos x="68" y="44"/>
                </a:cxn>
                <a:cxn ang="0">
                  <a:pos x="65" y="63"/>
                </a:cxn>
                <a:cxn ang="0">
                  <a:pos x="61" y="82"/>
                </a:cxn>
                <a:cxn ang="0">
                  <a:pos x="54" y="120"/>
                </a:cxn>
                <a:cxn ang="0">
                  <a:pos x="47" y="158"/>
                </a:cxn>
                <a:cxn ang="0">
                  <a:pos x="47" y="158"/>
                </a:cxn>
                <a:cxn ang="0">
                  <a:pos x="43" y="177"/>
                </a:cxn>
                <a:cxn ang="0">
                  <a:pos x="36" y="195"/>
                </a:cxn>
                <a:cxn ang="0">
                  <a:pos x="24" y="230"/>
                </a:cxn>
                <a:cxn ang="0">
                  <a:pos x="24" y="230"/>
                </a:cxn>
                <a:cxn ang="0">
                  <a:pos x="20" y="246"/>
                </a:cxn>
                <a:cxn ang="0">
                  <a:pos x="16" y="264"/>
                </a:cxn>
                <a:cxn ang="0">
                  <a:pos x="14" y="272"/>
                </a:cxn>
                <a:cxn ang="0">
                  <a:pos x="11" y="280"/>
                </a:cxn>
                <a:cxn ang="0">
                  <a:pos x="6" y="289"/>
                </a:cxn>
                <a:cxn ang="0">
                  <a:pos x="1" y="296"/>
                </a:cxn>
                <a:cxn ang="0">
                  <a:pos x="1" y="296"/>
                </a:cxn>
                <a:cxn ang="0">
                  <a:pos x="0" y="298"/>
                </a:cxn>
                <a:cxn ang="0">
                  <a:pos x="0" y="299"/>
                </a:cxn>
                <a:cxn ang="0">
                  <a:pos x="2" y="302"/>
                </a:cxn>
                <a:cxn ang="0">
                  <a:pos x="3" y="303"/>
                </a:cxn>
                <a:cxn ang="0">
                  <a:pos x="4" y="304"/>
                </a:cxn>
                <a:cxn ang="0">
                  <a:pos x="6" y="303"/>
                </a:cxn>
                <a:cxn ang="0">
                  <a:pos x="9" y="302"/>
                </a:cxn>
                <a:cxn ang="0">
                  <a:pos x="9" y="302"/>
                </a:cxn>
                <a:cxn ang="0">
                  <a:pos x="13" y="297"/>
                </a:cxn>
                <a:cxn ang="0">
                  <a:pos x="16" y="291"/>
                </a:cxn>
                <a:cxn ang="0">
                  <a:pos x="21" y="279"/>
                </a:cxn>
                <a:cxn ang="0">
                  <a:pos x="24" y="267"/>
                </a:cxn>
                <a:cxn ang="0">
                  <a:pos x="27" y="253"/>
                </a:cxn>
                <a:cxn ang="0">
                  <a:pos x="27" y="253"/>
                </a:cxn>
                <a:cxn ang="0">
                  <a:pos x="32" y="232"/>
                </a:cxn>
                <a:cxn ang="0">
                  <a:pos x="39" y="211"/>
                </a:cxn>
                <a:cxn ang="0">
                  <a:pos x="48" y="190"/>
                </a:cxn>
                <a:cxn ang="0">
                  <a:pos x="54" y="170"/>
                </a:cxn>
                <a:cxn ang="0">
                  <a:pos x="54" y="170"/>
                </a:cxn>
                <a:cxn ang="0">
                  <a:pos x="63" y="129"/>
                </a:cxn>
                <a:cxn ang="0">
                  <a:pos x="72" y="88"/>
                </a:cxn>
                <a:cxn ang="0">
                  <a:pos x="76" y="67"/>
                </a:cxn>
                <a:cxn ang="0">
                  <a:pos x="78" y="47"/>
                </a:cxn>
                <a:cxn ang="0">
                  <a:pos x="80" y="25"/>
                </a:cxn>
                <a:cxn ang="0">
                  <a:pos x="81" y="4"/>
                </a:cxn>
                <a:cxn ang="0">
                  <a:pos x="81" y="4"/>
                </a:cxn>
                <a:cxn ang="0">
                  <a:pos x="80" y="3"/>
                </a:cxn>
                <a:cxn ang="0">
                  <a:pos x="79" y="1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4"/>
                </a:cxn>
                <a:cxn ang="0">
                  <a:pos x="72" y="4"/>
                </a:cxn>
              </a:cxnLst>
              <a:rect l="0" t="0" r="r" b="b"/>
              <a:pathLst>
                <a:path w="81" h="304">
                  <a:moveTo>
                    <a:pt x="72" y="4"/>
                  </a:moveTo>
                  <a:lnTo>
                    <a:pt x="72" y="4"/>
                  </a:lnTo>
                  <a:lnTo>
                    <a:pt x="70" y="24"/>
                  </a:lnTo>
                  <a:lnTo>
                    <a:pt x="68" y="44"/>
                  </a:lnTo>
                  <a:lnTo>
                    <a:pt x="65" y="63"/>
                  </a:lnTo>
                  <a:lnTo>
                    <a:pt x="61" y="82"/>
                  </a:lnTo>
                  <a:lnTo>
                    <a:pt x="54" y="120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3" y="177"/>
                  </a:lnTo>
                  <a:lnTo>
                    <a:pt x="36" y="195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0" y="246"/>
                  </a:lnTo>
                  <a:lnTo>
                    <a:pt x="16" y="264"/>
                  </a:lnTo>
                  <a:lnTo>
                    <a:pt x="14" y="272"/>
                  </a:lnTo>
                  <a:lnTo>
                    <a:pt x="11" y="280"/>
                  </a:lnTo>
                  <a:lnTo>
                    <a:pt x="6" y="289"/>
                  </a:lnTo>
                  <a:lnTo>
                    <a:pt x="1" y="296"/>
                  </a:lnTo>
                  <a:lnTo>
                    <a:pt x="1" y="296"/>
                  </a:lnTo>
                  <a:lnTo>
                    <a:pt x="0" y="298"/>
                  </a:lnTo>
                  <a:lnTo>
                    <a:pt x="0" y="299"/>
                  </a:lnTo>
                  <a:lnTo>
                    <a:pt x="2" y="302"/>
                  </a:lnTo>
                  <a:lnTo>
                    <a:pt x="3" y="303"/>
                  </a:lnTo>
                  <a:lnTo>
                    <a:pt x="4" y="304"/>
                  </a:lnTo>
                  <a:lnTo>
                    <a:pt x="6" y="303"/>
                  </a:lnTo>
                  <a:lnTo>
                    <a:pt x="9" y="302"/>
                  </a:lnTo>
                  <a:lnTo>
                    <a:pt x="9" y="302"/>
                  </a:lnTo>
                  <a:lnTo>
                    <a:pt x="13" y="297"/>
                  </a:lnTo>
                  <a:lnTo>
                    <a:pt x="16" y="291"/>
                  </a:lnTo>
                  <a:lnTo>
                    <a:pt x="21" y="279"/>
                  </a:lnTo>
                  <a:lnTo>
                    <a:pt x="24" y="267"/>
                  </a:lnTo>
                  <a:lnTo>
                    <a:pt x="27" y="253"/>
                  </a:lnTo>
                  <a:lnTo>
                    <a:pt x="27" y="253"/>
                  </a:lnTo>
                  <a:lnTo>
                    <a:pt x="32" y="232"/>
                  </a:lnTo>
                  <a:lnTo>
                    <a:pt x="39" y="211"/>
                  </a:lnTo>
                  <a:lnTo>
                    <a:pt x="48" y="190"/>
                  </a:lnTo>
                  <a:lnTo>
                    <a:pt x="54" y="170"/>
                  </a:lnTo>
                  <a:lnTo>
                    <a:pt x="54" y="170"/>
                  </a:lnTo>
                  <a:lnTo>
                    <a:pt x="63" y="129"/>
                  </a:lnTo>
                  <a:lnTo>
                    <a:pt x="72" y="88"/>
                  </a:lnTo>
                  <a:lnTo>
                    <a:pt x="76" y="67"/>
                  </a:lnTo>
                  <a:lnTo>
                    <a:pt x="78" y="47"/>
                  </a:lnTo>
                  <a:lnTo>
                    <a:pt x="80" y="25"/>
                  </a:lnTo>
                  <a:lnTo>
                    <a:pt x="81" y="4"/>
                  </a:lnTo>
                  <a:lnTo>
                    <a:pt x="81" y="4"/>
                  </a:lnTo>
                  <a:lnTo>
                    <a:pt x="80" y="3"/>
                  </a:lnTo>
                  <a:lnTo>
                    <a:pt x="79" y="1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4"/>
                  </a:lnTo>
                  <a:lnTo>
                    <a:pt x="7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0" name="Freeform 736"/>
            <p:cNvSpPr/>
            <p:nvPr/>
          </p:nvSpPr>
          <p:spPr bwMode="auto">
            <a:xfrm>
              <a:off x="5845176" y="4311650"/>
              <a:ext cx="38100" cy="122238"/>
            </a:xfrm>
            <a:custGeom>
              <a:avLst/>
              <a:gdLst/>
              <a:ahLst/>
              <a:cxnLst>
                <a:cxn ang="0">
                  <a:pos x="62" y="4"/>
                </a:cxn>
                <a:cxn ang="0">
                  <a:pos x="62" y="4"/>
                </a:cxn>
                <a:cxn ang="0">
                  <a:pos x="59" y="36"/>
                </a:cxn>
                <a:cxn ang="0">
                  <a:pos x="55" y="69"/>
                </a:cxn>
                <a:cxn ang="0">
                  <a:pos x="53" y="86"/>
                </a:cxn>
                <a:cxn ang="0">
                  <a:pos x="50" y="101"/>
                </a:cxn>
                <a:cxn ang="0">
                  <a:pos x="47" y="117"/>
                </a:cxn>
                <a:cxn ang="0">
                  <a:pos x="42" y="132"/>
                </a:cxn>
                <a:cxn ang="0">
                  <a:pos x="42" y="132"/>
                </a:cxn>
                <a:cxn ang="0">
                  <a:pos x="36" y="145"/>
                </a:cxn>
                <a:cxn ang="0">
                  <a:pos x="30" y="159"/>
                </a:cxn>
                <a:cxn ang="0">
                  <a:pos x="17" y="185"/>
                </a:cxn>
                <a:cxn ang="0">
                  <a:pos x="17" y="185"/>
                </a:cxn>
                <a:cxn ang="0">
                  <a:pos x="16" y="189"/>
                </a:cxn>
                <a:cxn ang="0">
                  <a:pos x="15" y="194"/>
                </a:cxn>
                <a:cxn ang="0">
                  <a:pos x="13" y="206"/>
                </a:cxn>
                <a:cxn ang="0">
                  <a:pos x="12" y="212"/>
                </a:cxn>
                <a:cxn ang="0">
                  <a:pos x="10" y="217"/>
                </a:cxn>
                <a:cxn ang="0">
                  <a:pos x="7" y="221"/>
                </a:cxn>
                <a:cxn ang="0">
                  <a:pos x="4" y="223"/>
                </a:cxn>
                <a:cxn ang="0">
                  <a:pos x="4" y="223"/>
                </a:cxn>
                <a:cxn ang="0">
                  <a:pos x="2" y="224"/>
                </a:cxn>
                <a:cxn ang="0">
                  <a:pos x="1" y="225"/>
                </a:cxn>
                <a:cxn ang="0">
                  <a:pos x="0" y="227"/>
                </a:cxn>
                <a:cxn ang="0">
                  <a:pos x="1" y="228"/>
                </a:cxn>
                <a:cxn ang="0">
                  <a:pos x="1" y="230"/>
                </a:cxn>
                <a:cxn ang="0">
                  <a:pos x="2" y="231"/>
                </a:cxn>
                <a:cxn ang="0">
                  <a:pos x="4" y="232"/>
                </a:cxn>
                <a:cxn ang="0">
                  <a:pos x="6" y="232"/>
                </a:cxn>
                <a:cxn ang="0">
                  <a:pos x="6" y="232"/>
                </a:cxn>
                <a:cxn ang="0">
                  <a:pos x="9" y="230"/>
                </a:cxn>
                <a:cxn ang="0">
                  <a:pos x="12" y="229"/>
                </a:cxn>
                <a:cxn ang="0">
                  <a:pos x="15" y="225"/>
                </a:cxn>
                <a:cxn ang="0">
                  <a:pos x="18" y="219"/>
                </a:cxn>
                <a:cxn ang="0">
                  <a:pos x="20" y="213"/>
                </a:cxn>
                <a:cxn ang="0">
                  <a:pos x="20" y="213"/>
                </a:cxn>
                <a:cxn ang="0">
                  <a:pos x="22" y="205"/>
                </a:cxn>
                <a:cxn ang="0">
                  <a:pos x="24" y="198"/>
                </a:cxn>
                <a:cxn ang="0">
                  <a:pos x="25" y="191"/>
                </a:cxn>
                <a:cxn ang="0">
                  <a:pos x="29" y="184"/>
                </a:cxn>
                <a:cxn ang="0">
                  <a:pos x="29" y="184"/>
                </a:cxn>
                <a:cxn ang="0">
                  <a:pos x="44" y="150"/>
                </a:cxn>
                <a:cxn ang="0">
                  <a:pos x="44" y="150"/>
                </a:cxn>
                <a:cxn ang="0">
                  <a:pos x="51" y="133"/>
                </a:cxn>
                <a:cxn ang="0">
                  <a:pos x="56" y="116"/>
                </a:cxn>
                <a:cxn ang="0">
                  <a:pos x="61" y="97"/>
                </a:cxn>
                <a:cxn ang="0">
                  <a:pos x="63" y="78"/>
                </a:cxn>
                <a:cxn ang="0">
                  <a:pos x="67" y="41"/>
                </a:cxn>
                <a:cxn ang="0">
                  <a:pos x="71" y="4"/>
                </a:cxn>
                <a:cxn ang="0">
                  <a:pos x="71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4" y="1"/>
                </a:cxn>
                <a:cxn ang="0">
                  <a:pos x="63" y="2"/>
                </a:cxn>
                <a:cxn ang="0">
                  <a:pos x="62" y="4"/>
                </a:cxn>
                <a:cxn ang="0">
                  <a:pos x="62" y="4"/>
                </a:cxn>
              </a:cxnLst>
              <a:rect l="0" t="0" r="r" b="b"/>
              <a:pathLst>
                <a:path w="71" h="232">
                  <a:moveTo>
                    <a:pt x="62" y="4"/>
                  </a:moveTo>
                  <a:lnTo>
                    <a:pt x="62" y="4"/>
                  </a:lnTo>
                  <a:lnTo>
                    <a:pt x="59" y="36"/>
                  </a:lnTo>
                  <a:lnTo>
                    <a:pt x="55" y="69"/>
                  </a:lnTo>
                  <a:lnTo>
                    <a:pt x="53" y="86"/>
                  </a:lnTo>
                  <a:lnTo>
                    <a:pt x="50" y="101"/>
                  </a:lnTo>
                  <a:lnTo>
                    <a:pt x="47" y="117"/>
                  </a:lnTo>
                  <a:lnTo>
                    <a:pt x="42" y="132"/>
                  </a:lnTo>
                  <a:lnTo>
                    <a:pt x="42" y="132"/>
                  </a:lnTo>
                  <a:lnTo>
                    <a:pt x="36" y="145"/>
                  </a:lnTo>
                  <a:lnTo>
                    <a:pt x="30" y="159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6" y="189"/>
                  </a:lnTo>
                  <a:lnTo>
                    <a:pt x="15" y="194"/>
                  </a:lnTo>
                  <a:lnTo>
                    <a:pt x="13" y="206"/>
                  </a:lnTo>
                  <a:lnTo>
                    <a:pt x="12" y="212"/>
                  </a:lnTo>
                  <a:lnTo>
                    <a:pt x="10" y="217"/>
                  </a:lnTo>
                  <a:lnTo>
                    <a:pt x="7" y="221"/>
                  </a:lnTo>
                  <a:lnTo>
                    <a:pt x="4" y="223"/>
                  </a:lnTo>
                  <a:lnTo>
                    <a:pt x="4" y="223"/>
                  </a:lnTo>
                  <a:lnTo>
                    <a:pt x="2" y="224"/>
                  </a:lnTo>
                  <a:lnTo>
                    <a:pt x="1" y="225"/>
                  </a:lnTo>
                  <a:lnTo>
                    <a:pt x="0" y="22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2" y="231"/>
                  </a:lnTo>
                  <a:lnTo>
                    <a:pt x="4" y="232"/>
                  </a:lnTo>
                  <a:lnTo>
                    <a:pt x="6" y="232"/>
                  </a:lnTo>
                  <a:lnTo>
                    <a:pt x="6" y="232"/>
                  </a:lnTo>
                  <a:lnTo>
                    <a:pt x="9" y="230"/>
                  </a:lnTo>
                  <a:lnTo>
                    <a:pt x="12" y="229"/>
                  </a:lnTo>
                  <a:lnTo>
                    <a:pt x="15" y="225"/>
                  </a:lnTo>
                  <a:lnTo>
                    <a:pt x="18" y="219"/>
                  </a:lnTo>
                  <a:lnTo>
                    <a:pt x="20" y="213"/>
                  </a:lnTo>
                  <a:lnTo>
                    <a:pt x="20" y="213"/>
                  </a:lnTo>
                  <a:lnTo>
                    <a:pt x="22" y="205"/>
                  </a:lnTo>
                  <a:lnTo>
                    <a:pt x="24" y="198"/>
                  </a:lnTo>
                  <a:lnTo>
                    <a:pt x="25" y="191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44" y="150"/>
                  </a:lnTo>
                  <a:lnTo>
                    <a:pt x="44" y="150"/>
                  </a:lnTo>
                  <a:lnTo>
                    <a:pt x="51" y="133"/>
                  </a:lnTo>
                  <a:lnTo>
                    <a:pt x="56" y="116"/>
                  </a:lnTo>
                  <a:lnTo>
                    <a:pt x="61" y="97"/>
                  </a:lnTo>
                  <a:lnTo>
                    <a:pt x="63" y="78"/>
                  </a:lnTo>
                  <a:lnTo>
                    <a:pt x="67" y="41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1"/>
                  </a:lnTo>
                  <a:lnTo>
                    <a:pt x="63" y="2"/>
                  </a:lnTo>
                  <a:lnTo>
                    <a:pt x="62" y="4"/>
                  </a:lnTo>
                  <a:lnTo>
                    <a:pt x="6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1" name="Freeform 737"/>
            <p:cNvSpPr>
              <a:spLocks noEditPoints="1"/>
            </p:cNvSpPr>
            <p:nvPr/>
          </p:nvSpPr>
          <p:spPr bwMode="auto">
            <a:xfrm>
              <a:off x="5284788" y="4124325"/>
              <a:ext cx="636588" cy="654050"/>
            </a:xfrm>
            <a:custGeom>
              <a:avLst/>
              <a:gdLst/>
              <a:ahLst/>
              <a:cxnLst>
                <a:cxn ang="0">
                  <a:pos x="758" y="1226"/>
                </a:cxn>
                <a:cxn ang="0">
                  <a:pos x="680" y="1170"/>
                </a:cxn>
                <a:cxn ang="0">
                  <a:pos x="470" y="963"/>
                </a:cxn>
                <a:cxn ang="0">
                  <a:pos x="211" y="691"/>
                </a:cxn>
                <a:cxn ang="0">
                  <a:pos x="48" y="528"/>
                </a:cxn>
                <a:cxn ang="0">
                  <a:pos x="0" y="453"/>
                </a:cxn>
                <a:cxn ang="0">
                  <a:pos x="29" y="394"/>
                </a:cxn>
                <a:cxn ang="0">
                  <a:pos x="72" y="374"/>
                </a:cxn>
                <a:cxn ang="0">
                  <a:pos x="164" y="413"/>
                </a:cxn>
                <a:cxn ang="0">
                  <a:pos x="255" y="461"/>
                </a:cxn>
                <a:cxn ang="0">
                  <a:pos x="308" y="497"/>
                </a:cxn>
                <a:cxn ang="0">
                  <a:pos x="631" y="168"/>
                </a:cxn>
                <a:cxn ang="0">
                  <a:pos x="619" y="78"/>
                </a:cxn>
                <a:cxn ang="0">
                  <a:pos x="679" y="7"/>
                </a:cxn>
                <a:cxn ang="0">
                  <a:pos x="745" y="4"/>
                </a:cxn>
                <a:cxn ang="0">
                  <a:pos x="863" y="85"/>
                </a:cxn>
                <a:cxn ang="0">
                  <a:pos x="1020" y="246"/>
                </a:cxn>
                <a:cxn ang="0">
                  <a:pos x="1174" y="417"/>
                </a:cxn>
                <a:cxn ang="0">
                  <a:pos x="1203" y="504"/>
                </a:cxn>
                <a:cxn ang="0">
                  <a:pos x="1174" y="569"/>
                </a:cxn>
                <a:cxn ang="0">
                  <a:pos x="1108" y="602"/>
                </a:cxn>
                <a:cxn ang="0">
                  <a:pos x="1042" y="592"/>
                </a:cxn>
                <a:cxn ang="0">
                  <a:pos x="836" y="812"/>
                </a:cxn>
                <a:cxn ang="0">
                  <a:pos x="742" y="946"/>
                </a:cxn>
                <a:cxn ang="0">
                  <a:pos x="805" y="1026"/>
                </a:cxn>
                <a:cxn ang="0">
                  <a:pos x="848" y="1140"/>
                </a:cxn>
                <a:cxn ang="0">
                  <a:pos x="846" y="1212"/>
                </a:cxn>
                <a:cxn ang="0">
                  <a:pos x="807" y="1236"/>
                </a:cxn>
                <a:cxn ang="0">
                  <a:pos x="55" y="431"/>
                </a:cxn>
                <a:cxn ang="0">
                  <a:pos x="48" y="453"/>
                </a:cxn>
                <a:cxn ang="0">
                  <a:pos x="200" y="613"/>
                </a:cxn>
                <a:cxn ang="0">
                  <a:pos x="478" y="907"/>
                </a:cxn>
                <a:cxn ang="0">
                  <a:pos x="666" y="1093"/>
                </a:cxn>
                <a:cxn ang="0">
                  <a:pos x="780" y="1186"/>
                </a:cxn>
                <a:cxn ang="0">
                  <a:pos x="805" y="1181"/>
                </a:cxn>
                <a:cxn ang="0">
                  <a:pos x="795" y="1129"/>
                </a:cxn>
                <a:cxn ang="0">
                  <a:pos x="725" y="996"/>
                </a:cxn>
                <a:cxn ang="0">
                  <a:pos x="690" y="931"/>
                </a:cxn>
                <a:cxn ang="0">
                  <a:pos x="687" y="904"/>
                </a:cxn>
                <a:cxn ang="0">
                  <a:pos x="816" y="768"/>
                </a:cxn>
                <a:cxn ang="0">
                  <a:pos x="1010" y="557"/>
                </a:cxn>
                <a:cxn ang="0">
                  <a:pos x="1025" y="536"/>
                </a:cxn>
                <a:cxn ang="0">
                  <a:pos x="1050" y="540"/>
                </a:cxn>
                <a:cxn ang="0">
                  <a:pos x="1110" y="559"/>
                </a:cxn>
                <a:cxn ang="0">
                  <a:pos x="1143" y="535"/>
                </a:cxn>
                <a:cxn ang="0">
                  <a:pos x="1158" y="486"/>
                </a:cxn>
                <a:cxn ang="0">
                  <a:pos x="1111" y="411"/>
                </a:cxn>
                <a:cxn ang="0">
                  <a:pos x="996" y="286"/>
                </a:cxn>
                <a:cxn ang="0">
                  <a:pos x="822" y="108"/>
                </a:cxn>
                <a:cxn ang="0">
                  <a:pos x="747" y="50"/>
                </a:cxn>
                <a:cxn ang="0">
                  <a:pos x="688" y="57"/>
                </a:cxn>
                <a:cxn ang="0">
                  <a:pos x="658" y="111"/>
                </a:cxn>
                <a:cxn ang="0">
                  <a:pos x="679" y="159"/>
                </a:cxn>
                <a:cxn ang="0">
                  <a:pos x="674" y="184"/>
                </a:cxn>
                <a:cxn ang="0">
                  <a:pos x="425" y="444"/>
                </a:cxn>
                <a:cxn ang="0">
                  <a:pos x="324" y="533"/>
                </a:cxn>
                <a:cxn ang="0">
                  <a:pos x="301" y="542"/>
                </a:cxn>
                <a:cxn ang="0">
                  <a:pos x="235" y="502"/>
                </a:cxn>
                <a:cxn ang="0">
                  <a:pos x="170" y="470"/>
                </a:cxn>
                <a:cxn ang="0">
                  <a:pos x="116" y="434"/>
                </a:cxn>
              </a:cxnLst>
              <a:rect l="0" t="0" r="r" b="b"/>
              <a:pathLst>
                <a:path w="1204" h="1236">
                  <a:moveTo>
                    <a:pt x="799" y="1236"/>
                  </a:moveTo>
                  <a:lnTo>
                    <a:pt x="799" y="1236"/>
                  </a:lnTo>
                  <a:lnTo>
                    <a:pt x="792" y="1236"/>
                  </a:lnTo>
                  <a:lnTo>
                    <a:pt x="784" y="1235"/>
                  </a:lnTo>
                  <a:lnTo>
                    <a:pt x="777" y="1233"/>
                  </a:lnTo>
                  <a:lnTo>
                    <a:pt x="769" y="1231"/>
                  </a:lnTo>
                  <a:lnTo>
                    <a:pt x="769" y="1231"/>
                  </a:lnTo>
                  <a:lnTo>
                    <a:pt x="758" y="1226"/>
                  </a:lnTo>
                  <a:lnTo>
                    <a:pt x="747" y="1220"/>
                  </a:lnTo>
                  <a:lnTo>
                    <a:pt x="735" y="1214"/>
                  </a:lnTo>
                  <a:lnTo>
                    <a:pt x="724" y="1207"/>
                  </a:lnTo>
                  <a:lnTo>
                    <a:pt x="713" y="1199"/>
                  </a:lnTo>
                  <a:lnTo>
                    <a:pt x="701" y="1191"/>
                  </a:lnTo>
                  <a:lnTo>
                    <a:pt x="691" y="1180"/>
                  </a:lnTo>
                  <a:lnTo>
                    <a:pt x="680" y="1170"/>
                  </a:lnTo>
                  <a:lnTo>
                    <a:pt x="680" y="1170"/>
                  </a:lnTo>
                  <a:lnTo>
                    <a:pt x="656" y="1147"/>
                  </a:lnTo>
                  <a:lnTo>
                    <a:pt x="631" y="1124"/>
                  </a:lnTo>
                  <a:lnTo>
                    <a:pt x="631" y="1124"/>
                  </a:lnTo>
                  <a:lnTo>
                    <a:pt x="606" y="1103"/>
                  </a:lnTo>
                  <a:lnTo>
                    <a:pt x="582" y="1080"/>
                  </a:lnTo>
                  <a:lnTo>
                    <a:pt x="582" y="1080"/>
                  </a:lnTo>
                  <a:lnTo>
                    <a:pt x="526" y="1022"/>
                  </a:lnTo>
                  <a:lnTo>
                    <a:pt x="470" y="963"/>
                  </a:lnTo>
                  <a:lnTo>
                    <a:pt x="470" y="963"/>
                  </a:lnTo>
                  <a:lnTo>
                    <a:pt x="422" y="915"/>
                  </a:lnTo>
                  <a:lnTo>
                    <a:pt x="375" y="865"/>
                  </a:lnTo>
                  <a:lnTo>
                    <a:pt x="375" y="865"/>
                  </a:lnTo>
                  <a:lnTo>
                    <a:pt x="321" y="809"/>
                  </a:lnTo>
                  <a:lnTo>
                    <a:pt x="268" y="752"/>
                  </a:lnTo>
                  <a:lnTo>
                    <a:pt x="268" y="752"/>
                  </a:lnTo>
                  <a:lnTo>
                    <a:pt x="211" y="691"/>
                  </a:lnTo>
                  <a:lnTo>
                    <a:pt x="182" y="660"/>
                  </a:lnTo>
                  <a:lnTo>
                    <a:pt x="152" y="629"/>
                  </a:lnTo>
                  <a:lnTo>
                    <a:pt x="152" y="629"/>
                  </a:lnTo>
                  <a:lnTo>
                    <a:pt x="108" y="587"/>
                  </a:lnTo>
                  <a:lnTo>
                    <a:pt x="108" y="587"/>
                  </a:lnTo>
                  <a:lnTo>
                    <a:pt x="77" y="558"/>
                  </a:lnTo>
                  <a:lnTo>
                    <a:pt x="48" y="528"/>
                  </a:lnTo>
                  <a:lnTo>
                    <a:pt x="48" y="528"/>
                  </a:lnTo>
                  <a:lnTo>
                    <a:pt x="33" y="511"/>
                  </a:lnTo>
                  <a:lnTo>
                    <a:pt x="26" y="503"/>
                  </a:lnTo>
                  <a:lnTo>
                    <a:pt x="18" y="493"/>
                  </a:lnTo>
                  <a:lnTo>
                    <a:pt x="12" y="483"/>
                  </a:lnTo>
                  <a:lnTo>
                    <a:pt x="7" y="474"/>
                  </a:lnTo>
                  <a:lnTo>
                    <a:pt x="3" y="463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0" y="448"/>
                  </a:lnTo>
                  <a:lnTo>
                    <a:pt x="0" y="443"/>
                  </a:lnTo>
                  <a:lnTo>
                    <a:pt x="1" y="437"/>
                  </a:lnTo>
                  <a:lnTo>
                    <a:pt x="2" y="432"/>
                  </a:lnTo>
                  <a:lnTo>
                    <a:pt x="6" y="422"/>
                  </a:lnTo>
                  <a:lnTo>
                    <a:pt x="13" y="412"/>
                  </a:lnTo>
                  <a:lnTo>
                    <a:pt x="21" y="402"/>
                  </a:lnTo>
                  <a:lnTo>
                    <a:pt x="29" y="394"/>
                  </a:lnTo>
                  <a:lnTo>
                    <a:pt x="38" y="387"/>
                  </a:lnTo>
                  <a:lnTo>
                    <a:pt x="47" y="382"/>
                  </a:lnTo>
                  <a:lnTo>
                    <a:pt x="47" y="382"/>
                  </a:lnTo>
                  <a:lnTo>
                    <a:pt x="53" y="379"/>
                  </a:lnTo>
                  <a:lnTo>
                    <a:pt x="59" y="377"/>
                  </a:lnTo>
                  <a:lnTo>
                    <a:pt x="65" y="376"/>
                  </a:lnTo>
                  <a:lnTo>
                    <a:pt x="72" y="374"/>
                  </a:lnTo>
                  <a:lnTo>
                    <a:pt x="72" y="374"/>
                  </a:lnTo>
                  <a:lnTo>
                    <a:pt x="83" y="376"/>
                  </a:lnTo>
                  <a:lnTo>
                    <a:pt x="95" y="378"/>
                  </a:lnTo>
                  <a:lnTo>
                    <a:pt x="106" y="382"/>
                  </a:lnTo>
                  <a:lnTo>
                    <a:pt x="120" y="387"/>
                  </a:lnTo>
                  <a:lnTo>
                    <a:pt x="120" y="387"/>
                  </a:lnTo>
                  <a:lnTo>
                    <a:pt x="131" y="392"/>
                  </a:lnTo>
                  <a:lnTo>
                    <a:pt x="142" y="399"/>
                  </a:lnTo>
                  <a:lnTo>
                    <a:pt x="164" y="413"/>
                  </a:lnTo>
                  <a:lnTo>
                    <a:pt x="164" y="413"/>
                  </a:lnTo>
                  <a:lnTo>
                    <a:pt x="191" y="429"/>
                  </a:lnTo>
                  <a:lnTo>
                    <a:pt x="205" y="436"/>
                  </a:lnTo>
                  <a:lnTo>
                    <a:pt x="219" y="443"/>
                  </a:lnTo>
                  <a:lnTo>
                    <a:pt x="219" y="443"/>
                  </a:lnTo>
                  <a:lnTo>
                    <a:pt x="228" y="447"/>
                  </a:lnTo>
                  <a:lnTo>
                    <a:pt x="237" y="451"/>
                  </a:lnTo>
                  <a:lnTo>
                    <a:pt x="255" y="461"/>
                  </a:lnTo>
                  <a:lnTo>
                    <a:pt x="255" y="461"/>
                  </a:lnTo>
                  <a:lnTo>
                    <a:pt x="275" y="472"/>
                  </a:lnTo>
                  <a:lnTo>
                    <a:pt x="275" y="472"/>
                  </a:lnTo>
                  <a:lnTo>
                    <a:pt x="283" y="478"/>
                  </a:lnTo>
                  <a:lnTo>
                    <a:pt x="292" y="485"/>
                  </a:lnTo>
                  <a:lnTo>
                    <a:pt x="292" y="485"/>
                  </a:lnTo>
                  <a:lnTo>
                    <a:pt x="305" y="494"/>
                  </a:lnTo>
                  <a:lnTo>
                    <a:pt x="308" y="497"/>
                  </a:lnTo>
                  <a:lnTo>
                    <a:pt x="312" y="494"/>
                  </a:lnTo>
                  <a:lnTo>
                    <a:pt x="312" y="494"/>
                  </a:lnTo>
                  <a:lnTo>
                    <a:pt x="393" y="412"/>
                  </a:lnTo>
                  <a:lnTo>
                    <a:pt x="474" y="328"/>
                  </a:lnTo>
                  <a:lnTo>
                    <a:pt x="474" y="328"/>
                  </a:lnTo>
                  <a:lnTo>
                    <a:pt x="550" y="249"/>
                  </a:lnTo>
                  <a:lnTo>
                    <a:pt x="628" y="171"/>
                  </a:lnTo>
                  <a:lnTo>
                    <a:pt x="631" y="168"/>
                  </a:lnTo>
                  <a:lnTo>
                    <a:pt x="629" y="164"/>
                  </a:lnTo>
                  <a:lnTo>
                    <a:pt x="629" y="164"/>
                  </a:lnTo>
                  <a:lnTo>
                    <a:pt x="623" y="151"/>
                  </a:lnTo>
                  <a:lnTo>
                    <a:pt x="618" y="137"/>
                  </a:lnTo>
                  <a:lnTo>
                    <a:pt x="615" y="122"/>
                  </a:lnTo>
                  <a:lnTo>
                    <a:pt x="614" y="108"/>
                  </a:lnTo>
                  <a:lnTo>
                    <a:pt x="615" y="92"/>
                  </a:lnTo>
                  <a:lnTo>
                    <a:pt x="619" y="78"/>
                  </a:lnTo>
                  <a:lnTo>
                    <a:pt x="624" y="64"/>
                  </a:lnTo>
                  <a:lnTo>
                    <a:pt x="630" y="50"/>
                  </a:lnTo>
                  <a:lnTo>
                    <a:pt x="630" y="50"/>
                  </a:lnTo>
                  <a:lnTo>
                    <a:pt x="638" y="39"/>
                  </a:lnTo>
                  <a:lnTo>
                    <a:pt x="646" y="28"/>
                  </a:lnTo>
                  <a:lnTo>
                    <a:pt x="656" y="20"/>
                  </a:lnTo>
                  <a:lnTo>
                    <a:pt x="667" y="13"/>
                  </a:lnTo>
                  <a:lnTo>
                    <a:pt x="679" y="7"/>
                  </a:lnTo>
                  <a:lnTo>
                    <a:pt x="690" y="3"/>
                  </a:lnTo>
                  <a:lnTo>
                    <a:pt x="703" y="1"/>
                  </a:lnTo>
                  <a:lnTo>
                    <a:pt x="716" y="0"/>
                  </a:lnTo>
                  <a:lnTo>
                    <a:pt x="716" y="0"/>
                  </a:lnTo>
                  <a:lnTo>
                    <a:pt x="725" y="1"/>
                  </a:lnTo>
                  <a:lnTo>
                    <a:pt x="734" y="2"/>
                  </a:lnTo>
                  <a:lnTo>
                    <a:pt x="734" y="2"/>
                  </a:lnTo>
                  <a:lnTo>
                    <a:pt x="745" y="4"/>
                  </a:lnTo>
                  <a:lnTo>
                    <a:pt x="754" y="6"/>
                  </a:lnTo>
                  <a:lnTo>
                    <a:pt x="763" y="9"/>
                  </a:lnTo>
                  <a:lnTo>
                    <a:pt x="773" y="13"/>
                  </a:lnTo>
                  <a:lnTo>
                    <a:pt x="789" y="21"/>
                  </a:lnTo>
                  <a:lnTo>
                    <a:pt x="806" y="33"/>
                  </a:lnTo>
                  <a:lnTo>
                    <a:pt x="820" y="44"/>
                  </a:lnTo>
                  <a:lnTo>
                    <a:pt x="834" y="57"/>
                  </a:lnTo>
                  <a:lnTo>
                    <a:pt x="863" y="85"/>
                  </a:lnTo>
                  <a:lnTo>
                    <a:pt x="865" y="87"/>
                  </a:lnTo>
                  <a:lnTo>
                    <a:pt x="865" y="87"/>
                  </a:lnTo>
                  <a:lnTo>
                    <a:pt x="903" y="12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76" y="201"/>
                  </a:lnTo>
                  <a:lnTo>
                    <a:pt x="1013" y="239"/>
                  </a:lnTo>
                  <a:lnTo>
                    <a:pt x="1020" y="246"/>
                  </a:lnTo>
                  <a:lnTo>
                    <a:pt x="1020" y="246"/>
                  </a:lnTo>
                  <a:lnTo>
                    <a:pt x="1053" y="279"/>
                  </a:lnTo>
                  <a:lnTo>
                    <a:pt x="1085" y="313"/>
                  </a:lnTo>
                  <a:lnTo>
                    <a:pt x="1117" y="348"/>
                  </a:lnTo>
                  <a:lnTo>
                    <a:pt x="1147" y="383"/>
                  </a:lnTo>
                  <a:lnTo>
                    <a:pt x="1155" y="391"/>
                  </a:lnTo>
                  <a:lnTo>
                    <a:pt x="1155" y="391"/>
                  </a:lnTo>
                  <a:lnTo>
                    <a:pt x="1174" y="417"/>
                  </a:lnTo>
                  <a:lnTo>
                    <a:pt x="1184" y="429"/>
                  </a:lnTo>
                  <a:lnTo>
                    <a:pt x="1192" y="443"/>
                  </a:lnTo>
                  <a:lnTo>
                    <a:pt x="1198" y="457"/>
                  </a:lnTo>
                  <a:lnTo>
                    <a:pt x="1202" y="472"/>
                  </a:lnTo>
                  <a:lnTo>
                    <a:pt x="1203" y="479"/>
                  </a:lnTo>
                  <a:lnTo>
                    <a:pt x="1204" y="487"/>
                  </a:lnTo>
                  <a:lnTo>
                    <a:pt x="1203" y="495"/>
                  </a:lnTo>
                  <a:lnTo>
                    <a:pt x="1203" y="504"/>
                  </a:lnTo>
                  <a:lnTo>
                    <a:pt x="1203" y="504"/>
                  </a:lnTo>
                  <a:lnTo>
                    <a:pt x="1201" y="514"/>
                  </a:lnTo>
                  <a:lnTo>
                    <a:pt x="1198" y="524"/>
                  </a:lnTo>
                  <a:lnTo>
                    <a:pt x="1195" y="535"/>
                  </a:lnTo>
                  <a:lnTo>
                    <a:pt x="1191" y="544"/>
                  </a:lnTo>
                  <a:lnTo>
                    <a:pt x="1186" y="552"/>
                  </a:lnTo>
                  <a:lnTo>
                    <a:pt x="1181" y="560"/>
                  </a:lnTo>
                  <a:lnTo>
                    <a:pt x="1174" y="569"/>
                  </a:lnTo>
                  <a:lnTo>
                    <a:pt x="1167" y="575"/>
                  </a:lnTo>
                  <a:lnTo>
                    <a:pt x="1160" y="581"/>
                  </a:lnTo>
                  <a:lnTo>
                    <a:pt x="1153" y="586"/>
                  </a:lnTo>
                  <a:lnTo>
                    <a:pt x="1144" y="591"/>
                  </a:lnTo>
                  <a:lnTo>
                    <a:pt x="1136" y="596"/>
                  </a:lnTo>
                  <a:lnTo>
                    <a:pt x="1127" y="599"/>
                  </a:lnTo>
                  <a:lnTo>
                    <a:pt x="1117" y="601"/>
                  </a:lnTo>
                  <a:lnTo>
                    <a:pt x="1108" y="602"/>
                  </a:lnTo>
                  <a:lnTo>
                    <a:pt x="1098" y="603"/>
                  </a:lnTo>
                  <a:lnTo>
                    <a:pt x="1098" y="603"/>
                  </a:lnTo>
                  <a:lnTo>
                    <a:pt x="1085" y="602"/>
                  </a:lnTo>
                  <a:lnTo>
                    <a:pt x="1073" y="600"/>
                  </a:lnTo>
                  <a:lnTo>
                    <a:pt x="1061" y="596"/>
                  </a:lnTo>
                  <a:lnTo>
                    <a:pt x="1048" y="591"/>
                  </a:lnTo>
                  <a:lnTo>
                    <a:pt x="1045" y="589"/>
                  </a:lnTo>
                  <a:lnTo>
                    <a:pt x="1042" y="592"/>
                  </a:lnTo>
                  <a:lnTo>
                    <a:pt x="1042" y="592"/>
                  </a:lnTo>
                  <a:lnTo>
                    <a:pt x="993" y="644"/>
                  </a:lnTo>
                  <a:lnTo>
                    <a:pt x="944" y="697"/>
                  </a:lnTo>
                  <a:lnTo>
                    <a:pt x="944" y="697"/>
                  </a:lnTo>
                  <a:lnTo>
                    <a:pt x="890" y="755"/>
                  </a:lnTo>
                  <a:lnTo>
                    <a:pt x="863" y="784"/>
                  </a:lnTo>
                  <a:lnTo>
                    <a:pt x="836" y="812"/>
                  </a:lnTo>
                  <a:lnTo>
                    <a:pt x="836" y="812"/>
                  </a:lnTo>
                  <a:lnTo>
                    <a:pt x="806" y="842"/>
                  </a:lnTo>
                  <a:lnTo>
                    <a:pt x="778" y="873"/>
                  </a:lnTo>
                  <a:lnTo>
                    <a:pt x="778" y="873"/>
                  </a:lnTo>
                  <a:lnTo>
                    <a:pt x="731" y="923"/>
                  </a:lnTo>
                  <a:lnTo>
                    <a:pt x="728" y="926"/>
                  </a:lnTo>
                  <a:lnTo>
                    <a:pt x="730" y="930"/>
                  </a:lnTo>
                  <a:lnTo>
                    <a:pt x="730" y="930"/>
                  </a:lnTo>
                  <a:lnTo>
                    <a:pt x="742" y="946"/>
                  </a:lnTo>
                  <a:lnTo>
                    <a:pt x="742" y="946"/>
                  </a:lnTo>
                  <a:lnTo>
                    <a:pt x="754" y="962"/>
                  </a:lnTo>
                  <a:lnTo>
                    <a:pt x="767" y="979"/>
                  </a:lnTo>
                  <a:lnTo>
                    <a:pt x="771" y="983"/>
                  </a:lnTo>
                  <a:lnTo>
                    <a:pt x="771" y="983"/>
                  </a:lnTo>
                  <a:lnTo>
                    <a:pt x="790" y="1004"/>
                  </a:lnTo>
                  <a:lnTo>
                    <a:pt x="798" y="1015"/>
                  </a:lnTo>
                  <a:lnTo>
                    <a:pt x="805" y="1026"/>
                  </a:lnTo>
                  <a:lnTo>
                    <a:pt x="805" y="1026"/>
                  </a:lnTo>
                  <a:lnTo>
                    <a:pt x="811" y="1041"/>
                  </a:lnTo>
                  <a:lnTo>
                    <a:pt x="817" y="1056"/>
                  </a:lnTo>
                  <a:lnTo>
                    <a:pt x="828" y="1087"/>
                  </a:lnTo>
                  <a:lnTo>
                    <a:pt x="828" y="1087"/>
                  </a:lnTo>
                  <a:lnTo>
                    <a:pt x="838" y="1114"/>
                  </a:lnTo>
                  <a:lnTo>
                    <a:pt x="848" y="1140"/>
                  </a:lnTo>
                  <a:lnTo>
                    <a:pt x="848" y="1140"/>
                  </a:lnTo>
                  <a:lnTo>
                    <a:pt x="851" y="1150"/>
                  </a:lnTo>
                  <a:lnTo>
                    <a:pt x="854" y="1160"/>
                  </a:lnTo>
                  <a:lnTo>
                    <a:pt x="855" y="1169"/>
                  </a:lnTo>
                  <a:lnTo>
                    <a:pt x="856" y="1178"/>
                  </a:lnTo>
                  <a:lnTo>
                    <a:pt x="855" y="1187"/>
                  </a:lnTo>
                  <a:lnTo>
                    <a:pt x="853" y="1197"/>
                  </a:lnTo>
                  <a:lnTo>
                    <a:pt x="850" y="120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2" y="1217"/>
                  </a:lnTo>
                  <a:lnTo>
                    <a:pt x="837" y="1223"/>
                  </a:lnTo>
                  <a:lnTo>
                    <a:pt x="831" y="1227"/>
                  </a:lnTo>
                  <a:lnTo>
                    <a:pt x="826" y="1230"/>
                  </a:lnTo>
                  <a:lnTo>
                    <a:pt x="820" y="1233"/>
                  </a:lnTo>
                  <a:lnTo>
                    <a:pt x="813" y="1235"/>
                  </a:lnTo>
                  <a:lnTo>
                    <a:pt x="807" y="1236"/>
                  </a:lnTo>
                  <a:lnTo>
                    <a:pt x="799" y="1236"/>
                  </a:lnTo>
                  <a:lnTo>
                    <a:pt x="799" y="1236"/>
                  </a:lnTo>
                  <a:close/>
                  <a:moveTo>
                    <a:pt x="86" y="424"/>
                  </a:moveTo>
                  <a:lnTo>
                    <a:pt x="86" y="424"/>
                  </a:lnTo>
                  <a:lnTo>
                    <a:pt x="76" y="424"/>
                  </a:lnTo>
                  <a:lnTo>
                    <a:pt x="65" y="427"/>
                  </a:lnTo>
                  <a:lnTo>
                    <a:pt x="60" y="429"/>
                  </a:lnTo>
                  <a:lnTo>
                    <a:pt x="55" y="431"/>
                  </a:lnTo>
                  <a:lnTo>
                    <a:pt x="50" y="434"/>
                  </a:lnTo>
                  <a:lnTo>
                    <a:pt x="47" y="439"/>
                  </a:lnTo>
                  <a:lnTo>
                    <a:pt x="47" y="439"/>
                  </a:lnTo>
                  <a:lnTo>
                    <a:pt x="46" y="442"/>
                  </a:lnTo>
                  <a:lnTo>
                    <a:pt x="45" y="446"/>
                  </a:lnTo>
                  <a:lnTo>
                    <a:pt x="46" y="449"/>
                  </a:lnTo>
                  <a:lnTo>
                    <a:pt x="48" y="453"/>
                  </a:lnTo>
                  <a:lnTo>
                    <a:pt x="48" y="453"/>
                  </a:lnTo>
                  <a:lnTo>
                    <a:pt x="60" y="471"/>
                  </a:lnTo>
                  <a:lnTo>
                    <a:pt x="73" y="487"/>
                  </a:lnTo>
                  <a:lnTo>
                    <a:pt x="88" y="503"/>
                  </a:lnTo>
                  <a:lnTo>
                    <a:pt x="104" y="519"/>
                  </a:lnTo>
                  <a:lnTo>
                    <a:pt x="104" y="519"/>
                  </a:lnTo>
                  <a:lnTo>
                    <a:pt x="129" y="542"/>
                  </a:lnTo>
                  <a:lnTo>
                    <a:pt x="153" y="566"/>
                  </a:lnTo>
                  <a:lnTo>
                    <a:pt x="200" y="613"/>
                  </a:lnTo>
                  <a:lnTo>
                    <a:pt x="247" y="66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349" y="772"/>
                  </a:lnTo>
                  <a:lnTo>
                    <a:pt x="407" y="833"/>
                  </a:lnTo>
                  <a:lnTo>
                    <a:pt x="407" y="833"/>
                  </a:lnTo>
                  <a:lnTo>
                    <a:pt x="443" y="870"/>
                  </a:lnTo>
                  <a:lnTo>
                    <a:pt x="478" y="907"/>
                  </a:lnTo>
                  <a:lnTo>
                    <a:pt x="478" y="907"/>
                  </a:lnTo>
                  <a:lnTo>
                    <a:pt x="518" y="950"/>
                  </a:lnTo>
                  <a:lnTo>
                    <a:pt x="560" y="992"/>
                  </a:lnTo>
                  <a:lnTo>
                    <a:pt x="560" y="992"/>
                  </a:lnTo>
                  <a:lnTo>
                    <a:pt x="595" y="1027"/>
                  </a:lnTo>
                  <a:lnTo>
                    <a:pt x="631" y="1060"/>
                  </a:lnTo>
                  <a:lnTo>
                    <a:pt x="631" y="1060"/>
                  </a:lnTo>
                  <a:lnTo>
                    <a:pt x="666" y="1093"/>
                  </a:lnTo>
                  <a:lnTo>
                    <a:pt x="701" y="1128"/>
                  </a:lnTo>
                  <a:lnTo>
                    <a:pt x="701" y="1128"/>
                  </a:lnTo>
                  <a:lnTo>
                    <a:pt x="717" y="1143"/>
                  </a:lnTo>
                  <a:lnTo>
                    <a:pt x="736" y="1161"/>
                  </a:lnTo>
                  <a:lnTo>
                    <a:pt x="748" y="1169"/>
                  </a:lnTo>
                  <a:lnTo>
                    <a:pt x="758" y="1176"/>
                  </a:lnTo>
                  <a:lnTo>
                    <a:pt x="769" y="1182"/>
                  </a:lnTo>
                  <a:lnTo>
                    <a:pt x="780" y="1186"/>
                  </a:lnTo>
                  <a:lnTo>
                    <a:pt x="780" y="1186"/>
                  </a:lnTo>
                  <a:lnTo>
                    <a:pt x="786" y="1187"/>
                  </a:lnTo>
                  <a:lnTo>
                    <a:pt x="791" y="1188"/>
                  </a:lnTo>
                  <a:lnTo>
                    <a:pt x="791" y="1188"/>
                  </a:lnTo>
                  <a:lnTo>
                    <a:pt x="796" y="1187"/>
                  </a:lnTo>
                  <a:lnTo>
                    <a:pt x="800" y="1186"/>
                  </a:lnTo>
                  <a:lnTo>
                    <a:pt x="802" y="1183"/>
                  </a:lnTo>
                  <a:lnTo>
                    <a:pt x="805" y="1181"/>
                  </a:lnTo>
                  <a:lnTo>
                    <a:pt x="805" y="1181"/>
                  </a:lnTo>
                  <a:lnTo>
                    <a:pt x="807" y="1177"/>
                  </a:lnTo>
                  <a:lnTo>
                    <a:pt x="808" y="1172"/>
                  </a:lnTo>
                  <a:lnTo>
                    <a:pt x="808" y="1166"/>
                  </a:lnTo>
                  <a:lnTo>
                    <a:pt x="807" y="1160"/>
                  </a:lnTo>
                  <a:lnTo>
                    <a:pt x="801" y="1145"/>
                  </a:lnTo>
                  <a:lnTo>
                    <a:pt x="795" y="1129"/>
                  </a:lnTo>
                  <a:lnTo>
                    <a:pt x="795" y="1129"/>
                  </a:lnTo>
                  <a:lnTo>
                    <a:pt x="791" y="1118"/>
                  </a:lnTo>
                  <a:lnTo>
                    <a:pt x="791" y="1118"/>
                  </a:lnTo>
                  <a:lnTo>
                    <a:pt x="783" y="1097"/>
                  </a:lnTo>
                  <a:lnTo>
                    <a:pt x="774" y="1076"/>
                  </a:lnTo>
                  <a:lnTo>
                    <a:pt x="763" y="1055"/>
                  </a:lnTo>
                  <a:lnTo>
                    <a:pt x="752" y="1036"/>
                  </a:lnTo>
                  <a:lnTo>
                    <a:pt x="738" y="1016"/>
                  </a:lnTo>
                  <a:lnTo>
                    <a:pt x="725" y="996"/>
                  </a:lnTo>
                  <a:lnTo>
                    <a:pt x="709" y="977"/>
                  </a:lnTo>
                  <a:lnTo>
                    <a:pt x="694" y="956"/>
                  </a:lnTo>
                  <a:lnTo>
                    <a:pt x="694" y="956"/>
                  </a:lnTo>
                  <a:lnTo>
                    <a:pt x="691" y="951"/>
                  </a:lnTo>
                  <a:lnTo>
                    <a:pt x="689" y="946"/>
                  </a:lnTo>
                  <a:lnTo>
                    <a:pt x="688" y="940"/>
                  </a:lnTo>
                  <a:lnTo>
                    <a:pt x="689" y="934"/>
                  </a:lnTo>
                  <a:lnTo>
                    <a:pt x="690" y="931"/>
                  </a:lnTo>
                  <a:lnTo>
                    <a:pt x="688" y="929"/>
                  </a:lnTo>
                  <a:lnTo>
                    <a:pt x="688" y="929"/>
                  </a:lnTo>
                  <a:lnTo>
                    <a:pt x="685" y="923"/>
                  </a:lnTo>
                  <a:lnTo>
                    <a:pt x="684" y="919"/>
                  </a:lnTo>
                  <a:lnTo>
                    <a:pt x="684" y="916"/>
                  </a:lnTo>
                  <a:lnTo>
                    <a:pt x="684" y="912"/>
                  </a:lnTo>
                  <a:lnTo>
                    <a:pt x="685" y="907"/>
                  </a:lnTo>
                  <a:lnTo>
                    <a:pt x="687" y="904"/>
                  </a:lnTo>
                  <a:lnTo>
                    <a:pt x="690" y="900"/>
                  </a:lnTo>
                  <a:lnTo>
                    <a:pt x="690" y="900"/>
                  </a:lnTo>
                  <a:lnTo>
                    <a:pt x="721" y="867"/>
                  </a:lnTo>
                  <a:lnTo>
                    <a:pt x="752" y="835"/>
                  </a:lnTo>
                  <a:lnTo>
                    <a:pt x="752" y="835"/>
                  </a:lnTo>
                  <a:lnTo>
                    <a:pt x="783" y="801"/>
                  </a:lnTo>
                  <a:lnTo>
                    <a:pt x="816" y="768"/>
                  </a:lnTo>
                  <a:lnTo>
                    <a:pt x="816" y="768"/>
                  </a:lnTo>
                  <a:lnTo>
                    <a:pt x="842" y="741"/>
                  </a:lnTo>
                  <a:lnTo>
                    <a:pt x="868" y="713"/>
                  </a:lnTo>
                  <a:lnTo>
                    <a:pt x="918" y="659"/>
                  </a:lnTo>
                  <a:lnTo>
                    <a:pt x="918" y="659"/>
                  </a:lnTo>
                  <a:lnTo>
                    <a:pt x="963" y="610"/>
                  </a:lnTo>
                  <a:lnTo>
                    <a:pt x="1008" y="562"/>
                  </a:lnTo>
                  <a:lnTo>
                    <a:pt x="1010" y="560"/>
                  </a:lnTo>
                  <a:lnTo>
                    <a:pt x="1010" y="557"/>
                  </a:lnTo>
                  <a:lnTo>
                    <a:pt x="1010" y="557"/>
                  </a:lnTo>
                  <a:lnTo>
                    <a:pt x="1010" y="554"/>
                  </a:lnTo>
                  <a:lnTo>
                    <a:pt x="1011" y="550"/>
                  </a:lnTo>
                  <a:lnTo>
                    <a:pt x="1013" y="546"/>
                  </a:lnTo>
                  <a:lnTo>
                    <a:pt x="1016" y="543"/>
                  </a:lnTo>
                  <a:lnTo>
                    <a:pt x="1016" y="543"/>
                  </a:lnTo>
                  <a:lnTo>
                    <a:pt x="1020" y="539"/>
                  </a:lnTo>
                  <a:lnTo>
                    <a:pt x="1025" y="536"/>
                  </a:lnTo>
                  <a:lnTo>
                    <a:pt x="1030" y="535"/>
                  </a:lnTo>
                  <a:lnTo>
                    <a:pt x="1035" y="534"/>
                  </a:lnTo>
                  <a:lnTo>
                    <a:pt x="1035" y="534"/>
                  </a:lnTo>
                  <a:lnTo>
                    <a:pt x="1039" y="535"/>
                  </a:lnTo>
                  <a:lnTo>
                    <a:pt x="1043" y="536"/>
                  </a:lnTo>
                  <a:lnTo>
                    <a:pt x="1046" y="537"/>
                  </a:lnTo>
                  <a:lnTo>
                    <a:pt x="1050" y="540"/>
                  </a:lnTo>
                  <a:lnTo>
                    <a:pt x="1050" y="540"/>
                  </a:lnTo>
                  <a:lnTo>
                    <a:pt x="1061" y="547"/>
                  </a:lnTo>
                  <a:lnTo>
                    <a:pt x="1074" y="554"/>
                  </a:lnTo>
                  <a:lnTo>
                    <a:pt x="1081" y="556"/>
                  </a:lnTo>
                  <a:lnTo>
                    <a:pt x="1089" y="558"/>
                  </a:lnTo>
                  <a:lnTo>
                    <a:pt x="1096" y="559"/>
                  </a:lnTo>
                  <a:lnTo>
                    <a:pt x="1103" y="560"/>
                  </a:lnTo>
                  <a:lnTo>
                    <a:pt x="1103" y="560"/>
                  </a:lnTo>
                  <a:lnTo>
                    <a:pt x="1110" y="559"/>
                  </a:lnTo>
                  <a:lnTo>
                    <a:pt x="1117" y="558"/>
                  </a:lnTo>
                  <a:lnTo>
                    <a:pt x="1117" y="558"/>
                  </a:lnTo>
                  <a:lnTo>
                    <a:pt x="1123" y="555"/>
                  </a:lnTo>
                  <a:lnTo>
                    <a:pt x="1128" y="551"/>
                  </a:lnTo>
                  <a:lnTo>
                    <a:pt x="1136" y="542"/>
                  </a:lnTo>
                  <a:lnTo>
                    <a:pt x="1136" y="542"/>
                  </a:lnTo>
                  <a:lnTo>
                    <a:pt x="1143" y="535"/>
                  </a:lnTo>
                  <a:lnTo>
                    <a:pt x="1143" y="535"/>
                  </a:lnTo>
                  <a:lnTo>
                    <a:pt x="1150" y="529"/>
                  </a:lnTo>
                  <a:lnTo>
                    <a:pt x="1154" y="523"/>
                  </a:lnTo>
                  <a:lnTo>
                    <a:pt x="1157" y="517"/>
                  </a:lnTo>
                  <a:lnTo>
                    <a:pt x="1159" y="511"/>
                  </a:lnTo>
                  <a:lnTo>
                    <a:pt x="1160" y="505"/>
                  </a:lnTo>
                  <a:lnTo>
                    <a:pt x="1160" y="498"/>
                  </a:lnTo>
                  <a:lnTo>
                    <a:pt x="1160" y="492"/>
                  </a:lnTo>
                  <a:lnTo>
                    <a:pt x="1158" y="486"/>
                  </a:lnTo>
                  <a:lnTo>
                    <a:pt x="1154" y="474"/>
                  </a:lnTo>
                  <a:lnTo>
                    <a:pt x="1147" y="462"/>
                  </a:lnTo>
                  <a:lnTo>
                    <a:pt x="1141" y="451"/>
                  </a:lnTo>
                  <a:lnTo>
                    <a:pt x="1134" y="441"/>
                  </a:lnTo>
                  <a:lnTo>
                    <a:pt x="1130" y="434"/>
                  </a:lnTo>
                  <a:lnTo>
                    <a:pt x="1130" y="434"/>
                  </a:lnTo>
                  <a:lnTo>
                    <a:pt x="1122" y="422"/>
                  </a:lnTo>
                  <a:lnTo>
                    <a:pt x="1111" y="411"/>
                  </a:lnTo>
                  <a:lnTo>
                    <a:pt x="1091" y="389"/>
                  </a:lnTo>
                  <a:lnTo>
                    <a:pt x="1091" y="389"/>
                  </a:lnTo>
                  <a:lnTo>
                    <a:pt x="1076" y="373"/>
                  </a:lnTo>
                  <a:lnTo>
                    <a:pt x="1063" y="357"/>
                  </a:lnTo>
                  <a:lnTo>
                    <a:pt x="1063" y="357"/>
                  </a:lnTo>
                  <a:lnTo>
                    <a:pt x="1046" y="338"/>
                  </a:lnTo>
                  <a:lnTo>
                    <a:pt x="1030" y="321"/>
                  </a:lnTo>
                  <a:lnTo>
                    <a:pt x="996" y="286"/>
                  </a:lnTo>
                  <a:lnTo>
                    <a:pt x="996" y="286"/>
                  </a:lnTo>
                  <a:lnTo>
                    <a:pt x="981" y="271"/>
                  </a:lnTo>
                  <a:lnTo>
                    <a:pt x="981" y="271"/>
                  </a:lnTo>
                  <a:lnTo>
                    <a:pt x="941" y="230"/>
                  </a:lnTo>
                  <a:lnTo>
                    <a:pt x="902" y="190"/>
                  </a:lnTo>
                  <a:lnTo>
                    <a:pt x="902" y="190"/>
                  </a:lnTo>
                  <a:lnTo>
                    <a:pt x="862" y="148"/>
                  </a:lnTo>
                  <a:lnTo>
                    <a:pt x="822" y="108"/>
                  </a:lnTo>
                  <a:lnTo>
                    <a:pt x="816" y="102"/>
                  </a:lnTo>
                  <a:lnTo>
                    <a:pt x="816" y="102"/>
                  </a:lnTo>
                  <a:lnTo>
                    <a:pt x="799" y="85"/>
                  </a:lnTo>
                  <a:lnTo>
                    <a:pt x="789" y="76"/>
                  </a:lnTo>
                  <a:lnTo>
                    <a:pt x="780" y="69"/>
                  </a:lnTo>
                  <a:lnTo>
                    <a:pt x="769" y="62"/>
                  </a:lnTo>
                  <a:lnTo>
                    <a:pt x="758" y="55"/>
                  </a:lnTo>
                  <a:lnTo>
                    <a:pt x="747" y="50"/>
                  </a:lnTo>
                  <a:lnTo>
                    <a:pt x="734" y="47"/>
                  </a:lnTo>
                  <a:lnTo>
                    <a:pt x="734" y="47"/>
                  </a:lnTo>
                  <a:lnTo>
                    <a:pt x="724" y="46"/>
                  </a:lnTo>
                  <a:lnTo>
                    <a:pt x="724" y="46"/>
                  </a:lnTo>
                  <a:lnTo>
                    <a:pt x="714" y="47"/>
                  </a:lnTo>
                  <a:lnTo>
                    <a:pt x="704" y="49"/>
                  </a:lnTo>
                  <a:lnTo>
                    <a:pt x="696" y="52"/>
                  </a:lnTo>
                  <a:lnTo>
                    <a:pt x="688" y="57"/>
                  </a:lnTo>
                  <a:lnTo>
                    <a:pt x="680" y="63"/>
                  </a:lnTo>
                  <a:lnTo>
                    <a:pt x="673" y="70"/>
                  </a:lnTo>
                  <a:lnTo>
                    <a:pt x="667" y="77"/>
                  </a:lnTo>
                  <a:lnTo>
                    <a:pt x="663" y="85"/>
                  </a:lnTo>
                  <a:lnTo>
                    <a:pt x="663" y="85"/>
                  </a:lnTo>
                  <a:lnTo>
                    <a:pt x="660" y="94"/>
                  </a:lnTo>
                  <a:lnTo>
                    <a:pt x="658" y="102"/>
                  </a:lnTo>
                  <a:lnTo>
                    <a:pt x="658" y="111"/>
                  </a:lnTo>
                  <a:lnTo>
                    <a:pt x="659" y="119"/>
                  </a:lnTo>
                  <a:lnTo>
                    <a:pt x="661" y="128"/>
                  </a:lnTo>
                  <a:lnTo>
                    <a:pt x="664" y="135"/>
                  </a:lnTo>
                  <a:lnTo>
                    <a:pt x="668" y="143"/>
                  </a:lnTo>
                  <a:lnTo>
                    <a:pt x="673" y="150"/>
                  </a:lnTo>
                  <a:lnTo>
                    <a:pt x="673" y="150"/>
                  </a:lnTo>
                  <a:lnTo>
                    <a:pt x="677" y="154"/>
                  </a:lnTo>
                  <a:lnTo>
                    <a:pt x="679" y="159"/>
                  </a:lnTo>
                  <a:lnTo>
                    <a:pt x="680" y="164"/>
                  </a:lnTo>
                  <a:lnTo>
                    <a:pt x="680" y="167"/>
                  </a:lnTo>
                  <a:lnTo>
                    <a:pt x="679" y="174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5" y="181"/>
                  </a:lnTo>
                  <a:lnTo>
                    <a:pt x="675" y="181"/>
                  </a:lnTo>
                  <a:lnTo>
                    <a:pt x="674" y="184"/>
                  </a:lnTo>
                  <a:lnTo>
                    <a:pt x="673" y="189"/>
                  </a:lnTo>
                  <a:lnTo>
                    <a:pt x="671" y="192"/>
                  </a:lnTo>
                  <a:lnTo>
                    <a:pt x="668" y="195"/>
                  </a:lnTo>
                  <a:lnTo>
                    <a:pt x="668" y="195"/>
                  </a:lnTo>
                  <a:lnTo>
                    <a:pt x="587" y="277"/>
                  </a:lnTo>
                  <a:lnTo>
                    <a:pt x="506" y="361"/>
                  </a:lnTo>
                  <a:lnTo>
                    <a:pt x="506" y="361"/>
                  </a:lnTo>
                  <a:lnTo>
                    <a:pt x="425" y="444"/>
                  </a:lnTo>
                  <a:lnTo>
                    <a:pt x="343" y="526"/>
                  </a:lnTo>
                  <a:lnTo>
                    <a:pt x="343" y="526"/>
                  </a:lnTo>
                  <a:lnTo>
                    <a:pt x="340" y="529"/>
                  </a:lnTo>
                  <a:lnTo>
                    <a:pt x="337" y="531"/>
                  </a:lnTo>
                  <a:lnTo>
                    <a:pt x="332" y="533"/>
                  </a:lnTo>
                  <a:lnTo>
                    <a:pt x="328" y="534"/>
                  </a:lnTo>
                  <a:lnTo>
                    <a:pt x="328" y="534"/>
                  </a:lnTo>
                  <a:lnTo>
                    <a:pt x="324" y="533"/>
                  </a:lnTo>
                  <a:lnTo>
                    <a:pt x="321" y="533"/>
                  </a:lnTo>
                  <a:lnTo>
                    <a:pt x="319" y="535"/>
                  </a:lnTo>
                  <a:lnTo>
                    <a:pt x="319" y="535"/>
                  </a:lnTo>
                  <a:lnTo>
                    <a:pt x="315" y="538"/>
                  </a:lnTo>
                  <a:lnTo>
                    <a:pt x="311" y="540"/>
                  </a:lnTo>
                  <a:lnTo>
                    <a:pt x="306" y="542"/>
                  </a:lnTo>
                  <a:lnTo>
                    <a:pt x="301" y="542"/>
                  </a:lnTo>
                  <a:lnTo>
                    <a:pt x="301" y="542"/>
                  </a:lnTo>
                  <a:lnTo>
                    <a:pt x="296" y="542"/>
                  </a:lnTo>
                  <a:lnTo>
                    <a:pt x="292" y="540"/>
                  </a:lnTo>
                  <a:lnTo>
                    <a:pt x="292" y="540"/>
                  </a:lnTo>
                  <a:lnTo>
                    <a:pt x="282" y="536"/>
                  </a:lnTo>
                  <a:lnTo>
                    <a:pt x="273" y="529"/>
                  </a:lnTo>
                  <a:lnTo>
                    <a:pt x="253" y="515"/>
                  </a:lnTo>
                  <a:lnTo>
                    <a:pt x="253" y="515"/>
                  </a:lnTo>
                  <a:lnTo>
                    <a:pt x="235" y="502"/>
                  </a:lnTo>
                  <a:lnTo>
                    <a:pt x="225" y="495"/>
                  </a:lnTo>
                  <a:lnTo>
                    <a:pt x="215" y="490"/>
                  </a:lnTo>
                  <a:lnTo>
                    <a:pt x="215" y="490"/>
                  </a:lnTo>
                  <a:lnTo>
                    <a:pt x="199" y="484"/>
                  </a:lnTo>
                  <a:lnTo>
                    <a:pt x="199" y="484"/>
                  </a:lnTo>
                  <a:lnTo>
                    <a:pt x="185" y="478"/>
                  </a:lnTo>
                  <a:lnTo>
                    <a:pt x="178" y="474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61" y="462"/>
                  </a:lnTo>
                  <a:lnTo>
                    <a:pt x="161" y="462"/>
                  </a:lnTo>
                  <a:lnTo>
                    <a:pt x="148" y="451"/>
                  </a:lnTo>
                  <a:lnTo>
                    <a:pt x="139" y="446"/>
                  </a:lnTo>
                  <a:lnTo>
                    <a:pt x="132" y="442"/>
                  </a:lnTo>
                  <a:lnTo>
                    <a:pt x="132" y="442"/>
                  </a:lnTo>
                  <a:lnTo>
                    <a:pt x="116" y="434"/>
                  </a:lnTo>
                  <a:lnTo>
                    <a:pt x="116" y="434"/>
                  </a:lnTo>
                  <a:lnTo>
                    <a:pt x="104" y="429"/>
                  </a:lnTo>
                  <a:lnTo>
                    <a:pt x="92" y="424"/>
                  </a:lnTo>
                  <a:lnTo>
                    <a:pt x="92" y="424"/>
                  </a:lnTo>
                  <a:lnTo>
                    <a:pt x="86" y="424"/>
                  </a:lnTo>
                  <a:lnTo>
                    <a:pt x="86" y="42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2" name="Freeform 738"/>
            <p:cNvSpPr/>
            <p:nvPr/>
          </p:nvSpPr>
          <p:spPr bwMode="auto">
            <a:xfrm>
              <a:off x="5268913" y="4529138"/>
              <a:ext cx="252413" cy="261938"/>
            </a:xfrm>
            <a:custGeom>
              <a:avLst/>
              <a:gdLst/>
              <a:ahLst/>
              <a:cxnLst>
                <a:cxn ang="0">
                  <a:pos x="74" y="493"/>
                </a:cxn>
                <a:cxn ang="0">
                  <a:pos x="47" y="485"/>
                </a:cxn>
                <a:cxn ang="0">
                  <a:pos x="23" y="469"/>
                </a:cxn>
                <a:cxn ang="0">
                  <a:pos x="11" y="456"/>
                </a:cxn>
                <a:cxn ang="0">
                  <a:pos x="8" y="448"/>
                </a:cxn>
                <a:cxn ang="0">
                  <a:pos x="2" y="430"/>
                </a:cxn>
                <a:cxn ang="0">
                  <a:pos x="0" y="399"/>
                </a:cxn>
                <a:cxn ang="0">
                  <a:pos x="9" y="366"/>
                </a:cxn>
                <a:cxn ang="0">
                  <a:pos x="27" y="331"/>
                </a:cxn>
                <a:cxn ang="0">
                  <a:pos x="56" y="292"/>
                </a:cxn>
                <a:cxn ang="0">
                  <a:pos x="79" y="267"/>
                </a:cxn>
                <a:cxn ang="0">
                  <a:pos x="105" y="233"/>
                </a:cxn>
                <a:cxn ang="0">
                  <a:pos x="125" y="208"/>
                </a:cxn>
                <a:cxn ang="0">
                  <a:pos x="164" y="167"/>
                </a:cxn>
                <a:cxn ang="0">
                  <a:pos x="325" y="7"/>
                </a:cxn>
                <a:cxn ang="0">
                  <a:pos x="333" y="2"/>
                </a:cxn>
                <a:cxn ang="0">
                  <a:pos x="341" y="0"/>
                </a:cxn>
                <a:cxn ang="0">
                  <a:pos x="358" y="9"/>
                </a:cxn>
                <a:cxn ang="0">
                  <a:pos x="364" y="21"/>
                </a:cxn>
                <a:cxn ang="0">
                  <a:pos x="362" y="32"/>
                </a:cxn>
                <a:cxn ang="0">
                  <a:pos x="357" y="39"/>
                </a:cxn>
                <a:cxn ang="0">
                  <a:pos x="293" y="101"/>
                </a:cxn>
                <a:cxn ang="0">
                  <a:pos x="193" y="199"/>
                </a:cxn>
                <a:cxn ang="0">
                  <a:pos x="140" y="263"/>
                </a:cxn>
                <a:cxn ang="0">
                  <a:pos x="113" y="300"/>
                </a:cxn>
                <a:cxn ang="0">
                  <a:pos x="76" y="339"/>
                </a:cxn>
                <a:cxn ang="0">
                  <a:pos x="57" y="367"/>
                </a:cxn>
                <a:cxn ang="0">
                  <a:pos x="45" y="405"/>
                </a:cxn>
                <a:cxn ang="0">
                  <a:pos x="47" y="426"/>
                </a:cxn>
                <a:cxn ang="0">
                  <a:pos x="50" y="429"/>
                </a:cxn>
                <a:cxn ang="0">
                  <a:pos x="55" y="436"/>
                </a:cxn>
                <a:cxn ang="0">
                  <a:pos x="71" y="445"/>
                </a:cxn>
                <a:cxn ang="0">
                  <a:pos x="89" y="448"/>
                </a:cxn>
                <a:cxn ang="0">
                  <a:pos x="116" y="442"/>
                </a:cxn>
                <a:cxn ang="0">
                  <a:pos x="144" y="426"/>
                </a:cxn>
                <a:cxn ang="0">
                  <a:pos x="196" y="377"/>
                </a:cxn>
                <a:cxn ang="0">
                  <a:pos x="242" y="324"/>
                </a:cxn>
                <a:cxn ang="0">
                  <a:pos x="294" y="271"/>
                </a:cxn>
                <a:cxn ang="0">
                  <a:pos x="371" y="194"/>
                </a:cxn>
                <a:cxn ang="0">
                  <a:pos x="442" y="114"/>
                </a:cxn>
                <a:cxn ang="0">
                  <a:pos x="448" y="107"/>
                </a:cxn>
                <a:cxn ang="0">
                  <a:pos x="456" y="106"/>
                </a:cxn>
                <a:cxn ang="0">
                  <a:pos x="472" y="115"/>
                </a:cxn>
                <a:cxn ang="0">
                  <a:pos x="478" y="125"/>
                </a:cxn>
                <a:cxn ang="0">
                  <a:pos x="478" y="138"/>
                </a:cxn>
                <a:cxn ang="0">
                  <a:pos x="473" y="147"/>
                </a:cxn>
                <a:cxn ang="0">
                  <a:pos x="408" y="220"/>
                </a:cxn>
                <a:cxn ang="0">
                  <a:pos x="340" y="289"/>
                </a:cxn>
                <a:cxn ang="0">
                  <a:pos x="223" y="410"/>
                </a:cxn>
                <a:cxn ang="0">
                  <a:pos x="189" y="445"/>
                </a:cxn>
                <a:cxn ang="0">
                  <a:pos x="135" y="480"/>
                </a:cxn>
                <a:cxn ang="0">
                  <a:pos x="100" y="492"/>
                </a:cxn>
                <a:cxn ang="0">
                  <a:pos x="84" y="493"/>
                </a:cxn>
              </a:cxnLst>
              <a:rect l="0" t="0" r="r" b="b"/>
              <a:pathLst>
                <a:path w="479" h="493">
                  <a:moveTo>
                    <a:pt x="84" y="493"/>
                  </a:moveTo>
                  <a:lnTo>
                    <a:pt x="84" y="493"/>
                  </a:lnTo>
                  <a:lnTo>
                    <a:pt x="74" y="493"/>
                  </a:lnTo>
                  <a:lnTo>
                    <a:pt x="65" y="491"/>
                  </a:lnTo>
                  <a:lnTo>
                    <a:pt x="56" y="489"/>
                  </a:lnTo>
                  <a:lnTo>
                    <a:pt x="47" y="485"/>
                  </a:lnTo>
                  <a:lnTo>
                    <a:pt x="39" y="480"/>
                  </a:lnTo>
                  <a:lnTo>
                    <a:pt x="31" y="475"/>
                  </a:lnTo>
                  <a:lnTo>
                    <a:pt x="23" y="469"/>
                  </a:lnTo>
                  <a:lnTo>
                    <a:pt x="14" y="462"/>
                  </a:lnTo>
                  <a:lnTo>
                    <a:pt x="14" y="462"/>
                  </a:lnTo>
                  <a:lnTo>
                    <a:pt x="11" y="456"/>
                  </a:lnTo>
                  <a:lnTo>
                    <a:pt x="8" y="449"/>
                  </a:lnTo>
                  <a:lnTo>
                    <a:pt x="8" y="449"/>
                  </a:lnTo>
                  <a:lnTo>
                    <a:pt x="8" y="448"/>
                  </a:lnTo>
                  <a:lnTo>
                    <a:pt x="8" y="448"/>
                  </a:lnTo>
                  <a:lnTo>
                    <a:pt x="4" y="439"/>
                  </a:lnTo>
                  <a:lnTo>
                    <a:pt x="2" y="430"/>
                  </a:lnTo>
                  <a:lnTo>
                    <a:pt x="0" y="419"/>
                  </a:lnTo>
                  <a:lnTo>
                    <a:pt x="0" y="409"/>
                  </a:lnTo>
                  <a:lnTo>
                    <a:pt x="0" y="399"/>
                  </a:lnTo>
                  <a:lnTo>
                    <a:pt x="2" y="388"/>
                  </a:lnTo>
                  <a:lnTo>
                    <a:pt x="5" y="377"/>
                  </a:lnTo>
                  <a:lnTo>
                    <a:pt x="9" y="366"/>
                  </a:lnTo>
                  <a:lnTo>
                    <a:pt x="13" y="354"/>
                  </a:lnTo>
                  <a:lnTo>
                    <a:pt x="20" y="342"/>
                  </a:lnTo>
                  <a:lnTo>
                    <a:pt x="27" y="331"/>
                  </a:lnTo>
                  <a:lnTo>
                    <a:pt x="35" y="318"/>
                  </a:lnTo>
                  <a:lnTo>
                    <a:pt x="44" y="306"/>
                  </a:lnTo>
                  <a:lnTo>
                    <a:pt x="56" y="292"/>
                  </a:lnTo>
                  <a:lnTo>
                    <a:pt x="67" y="280"/>
                  </a:lnTo>
                  <a:lnTo>
                    <a:pt x="79" y="267"/>
                  </a:lnTo>
                  <a:lnTo>
                    <a:pt x="79" y="267"/>
                  </a:lnTo>
                  <a:lnTo>
                    <a:pt x="87" y="258"/>
                  </a:lnTo>
                  <a:lnTo>
                    <a:pt x="94" y="250"/>
                  </a:lnTo>
                  <a:lnTo>
                    <a:pt x="105" y="233"/>
                  </a:lnTo>
                  <a:lnTo>
                    <a:pt x="105" y="233"/>
                  </a:lnTo>
                  <a:lnTo>
                    <a:pt x="115" y="220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44" y="187"/>
                  </a:lnTo>
                  <a:lnTo>
                    <a:pt x="164" y="167"/>
                  </a:lnTo>
                  <a:lnTo>
                    <a:pt x="164" y="167"/>
                  </a:lnTo>
                  <a:lnTo>
                    <a:pt x="185" y="148"/>
                  </a:lnTo>
                  <a:lnTo>
                    <a:pt x="325" y="7"/>
                  </a:lnTo>
                  <a:lnTo>
                    <a:pt x="325" y="7"/>
                  </a:lnTo>
                  <a:lnTo>
                    <a:pt x="328" y="4"/>
                  </a:lnTo>
                  <a:lnTo>
                    <a:pt x="333" y="2"/>
                  </a:lnTo>
                  <a:lnTo>
                    <a:pt x="337" y="1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7" y="1"/>
                  </a:lnTo>
                  <a:lnTo>
                    <a:pt x="353" y="4"/>
                  </a:lnTo>
                  <a:lnTo>
                    <a:pt x="358" y="9"/>
                  </a:lnTo>
                  <a:lnTo>
                    <a:pt x="362" y="15"/>
                  </a:lnTo>
                  <a:lnTo>
                    <a:pt x="362" y="15"/>
                  </a:lnTo>
                  <a:lnTo>
                    <a:pt x="364" y="21"/>
                  </a:lnTo>
                  <a:lnTo>
                    <a:pt x="365" y="26"/>
                  </a:lnTo>
                  <a:lnTo>
                    <a:pt x="364" y="29"/>
                  </a:lnTo>
                  <a:lnTo>
                    <a:pt x="362" y="32"/>
                  </a:lnTo>
                  <a:lnTo>
                    <a:pt x="360" y="36"/>
                  </a:lnTo>
                  <a:lnTo>
                    <a:pt x="357" y="39"/>
                  </a:lnTo>
                  <a:lnTo>
                    <a:pt x="357" y="39"/>
                  </a:lnTo>
                  <a:lnTo>
                    <a:pt x="325" y="70"/>
                  </a:lnTo>
                  <a:lnTo>
                    <a:pt x="293" y="101"/>
                  </a:lnTo>
                  <a:lnTo>
                    <a:pt x="293" y="101"/>
                  </a:lnTo>
                  <a:lnTo>
                    <a:pt x="252" y="139"/>
                  </a:lnTo>
                  <a:lnTo>
                    <a:pt x="212" y="179"/>
                  </a:lnTo>
                  <a:lnTo>
                    <a:pt x="193" y="199"/>
                  </a:lnTo>
                  <a:lnTo>
                    <a:pt x="174" y="220"/>
                  </a:lnTo>
                  <a:lnTo>
                    <a:pt x="157" y="242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27" y="281"/>
                  </a:lnTo>
                  <a:lnTo>
                    <a:pt x="113" y="300"/>
                  </a:lnTo>
                  <a:lnTo>
                    <a:pt x="95" y="319"/>
                  </a:lnTo>
                  <a:lnTo>
                    <a:pt x="76" y="339"/>
                  </a:lnTo>
                  <a:lnTo>
                    <a:pt x="76" y="339"/>
                  </a:lnTo>
                  <a:lnTo>
                    <a:pt x="70" y="346"/>
                  </a:lnTo>
                  <a:lnTo>
                    <a:pt x="63" y="355"/>
                  </a:lnTo>
                  <a:lnTo>
                    <a:pt x="57" y="367"/>
                  </a:lnTo>
                  <a:lnTo>
                    <a:pt x="52" y="379"/>
                  </a:lnTo>
                  <a:lnTo>
                    <a:pt x="47" y="391"/>
                  </a:lnTo>
                  <a:lnTo>
                    <a:pt x="45" y="405"/>
                  </a:lnTo>
                  <a:lnTo>
                    <a:pt x="45" y="416"/>
                  </a:lnTo>
                  <a:lnTo>
                    <a:pt x="46" y="421"/>
                  </a:lnTo>
                  <a:lnTo>
                    <a:pt x="47" y="426"/>
                  </a:lnTo>
                  <a:lnTo>
                    <a:pt x="47" y="427"/>
                  </a:lnTo>
                  <a:lnTo>
                    <a:pt x="50" y="429"/>
                  </a:lnTo>
                  <a:lnTo>
                    <a:pt x="50" y="429"/>
                  </a:lnTo>
                  <a:lnTo>
                    <a:pt x="54" y="435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6"/>
                  </a:lnTo>
                  <a:lnTo>
                    <a:pt x="63" y="441"/>
                  </a:lnTo>
                  <a:lnTo>
                    <a:pt x="71" y="445"/>
                  </a:lnTo>
                  <a:lnTo>
                    <a:pt x="79" y="447"/>
                  </a:lnTo>
                  <a:lnTo>
                    <a:pt x="89" y="448"/>
                  </a:lnTo>
                  <a:lnTo>
                    <a:pt x="89" y="448"/>
                  </a:lnTo>
                  <a:lnTo>
                    <a:pt x="98" y="447"/>
                  </a:lnTo>
                  <a:lnTo>
                    <a:pt x="106" y="445"/>
                  </a:lnTo>
                  <a:lnTo>
                    <a:pt x="116" y="442"/>
                  </a:lnTo>
                  <a:lnTo>
                    <a:pt x="125" y="437"/>
                  </a:lnTo>
                  <a:lnTo>
                    <a:pt x="134" y="432"/>
                  </a:lnTo>
                  <a:lnTo>
                    <a:pt x="144" y="426"/>
                  </a:lnTo>
                  <a:lnTo>
                    <a:pt x="162" y="411"/>
                  </a:lnTo>
                  <a:lnTo>
                    <a:pt x="180" y="395"/>
                  </a:lnTo>
                  <a:lnTo>
                    <a:pt x="196" y="377"/>
                  </a:lnTo>
                  <a:lnTo>
                    <a:pt x="227" y="341"/>
                  </a:lnTo>
                  <a:lnTo>
                    <a:pt x="227" y="341"/>
                  </a:lnTo>
                  <a:lnTo>
                    <a:pt x="242" y="324"/>
                  </a:lnTo>
                  <a:lnTo>
                    <a:pt x="253" y="311"/>
                  </a:lnTo>
                  <a:lnTo>
                    <a:pt x="253" y="311"/>
                  </a:lnTo>
                  <a:lnTo>
                    <a:pt x="294" y="271"/>
                  </a:lnTo>
                  <a:lnTo>
                    <a:pt x="294" y="271"/>
                  </a:lnTo>
                  <a:lnTo>
                    <a:pt x="333" y="233"/>
                  </a:lnTo>
                  <a:lnTo>
                    <a:pt x="371" y="194"/>
                  </a:lnTo>
                  <a:lnTo>
                    <a:pt x="407" y="155"/>
                  </a:lnTo>
                  <a:lnTo>
                    <a:pt x="424" y="134"/>
                  </a:lnTo>
                  <a:lnTo>
                    <a:pt x="442" y="114"/>
                  </a:lnTo>
                  <a:lnTo>
                    <a:pt x="442" y="114"/>
                  </a:lnTo>
                  <a:lnTo>
                    <a:pt x="445" y="111"/>
                  </a:lnTo>
                  <a:lnTo>
                    <a:pt x="448" y="107"/>
                  </a:lnTo>
                  <a:lnTo>
                    <a:pt x="452" y="106"/>
                  </a:lnTo>
                  <a:lnTo>
                    <a:pt x="456" y="106"/>
                  </a:lnTo>
                  <a:lnTo>
                    <a:pt x="456" y="106"/>
                  </a:lnTo>
                  <a:lnTo>
                    <a:pt x="462" y="107"/>
                  </a:lnTo>
                  <a:lnTo>
                    <a:pt x="468" y="111"/>
                  </a:lnTo>
                  <a:lnTo>
                    <a:pt x="472" y="115"/>
                  </a:lnTo>
                  <a:lnTo>
                    <a:pt x="476" y="121"/>
                  </a:lnTo>
                  <a:lnTo>
                    <a:pt x="476" y="121"/>
                  </a:lnTo>
                  <a:lnTo>
                    <a:pt x="478" y="125"/>
                  </a:lnTo>
                  <a:lnTo>
                    <a:pt x="479" y="131"/>
                  </a:lnTo>
                  <a:lnTo>
                    <a:pt x="478" y="135"/>
                  </a:lnTo>
                  <a:lnTo>
                    <a:pt x="478" y="138"/>
                  </a:lnTo>
                  <a:lnTo>
                    <a:pt x="476" y="143"/>
                  </a:lnTo>
                  <a:lnTo>
                    <a:pt x="473" y="147"/>
                  </a:lnTo>
                  <a:lnTo>
                    <a:pt x="473" y="147"/>
                  </a:lnTo>
                  <a:lnTo>
                    <a:pt x="458" y="165"/>
                  </a:lnTo>
                  <a:lnTo>
                    <a:pt x="442" y="184"/>
                  </a:lnTo>
                  <a:lnTo>
                    <a:pt x="408" y="220"/>
                  </a:lnTo>
                  <a:lnTo>
                    <a:pt x="374" y="255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280" y="348"/>
                  </a:lnTo>
                  <a:lnTo>
                    <a:pt x="251" y="379"/>
                  </a:lnTo>
                  <a:lnTo>
                    <a:pt x="223" y="410"/>
                  </a:lnTo>
                  <a:lnTo>
                    <a:pt x="223" y="410"/>
                  </a:lnTo>
                  <a:lnTo>
                    <a:pt x="207" y="429"/>
                  </a:lnTo>
                  <a:lnTo>
                    <a:pt x="189" y="445"/>
                  </a:lnTo>
                  <a:lnTo>
                    <a:pt x="171" y="460"/>
                  </a:lnTo>
                  <a:lnTo>
                    <a:pt x="153" y="471"/>
                  </a:lnTo>
                  <a:lnTo>
                    <a:pt x="135" y="480"/>
                  </a:lnTo>
                  <a:lnTo>
                    <a:pt x="118" y="488"/>
                  </a:lnTo>
                  <a:lnTo>
                    <a:pt x="109" y="490"/>
                  </a:lnTo>
                  <a:lnTo>
                    <a:pt x="100" y="492"/>
                  </a:lnTo>
                  <a:lnTo>
                    <a:pt x="92" y="493"/>
                  </a:lnTo>
                  <a:lnTo>
                    <a:pt x="84" y="493"/>
                  </a:lnTo>
                  <a:lnTo>
                    <a:pt x="84" y="49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3" name="组合 962"/>
          <p:cNvGrpSpPr/>
          <p:nvPr/>
        </p:nvGrpSpPr>
        <p:grpSpPr>
          <a:xfrm>
            <a:off x="7552748" y="5067353"/>
            <a:ext cx="969433" cy="946151"/>
            <a:chOff x="6232526" y="4092575"/>
            <a:chExt cx="727075" cy="709613"/>
          </a:xfrm>
          <a:solidFill>
            <a:srgbClr val="1043AB"/>
          </a:solidFill>
        </p:grpSpPr>
        <p:sp>
          <p:nvSpPr>
            <p:cNvPr id="17123" name="Freeform 739"/>
            <p:cNvSpPr/>
            <p:nvPr/>
          </p:nvSpPr>
          <p:spPr bwMode="auto">
            <a:xfrm>
              <a:off x="6288088" y="4711700"/>
              <a:ext cx="25400" cy="63500"/>
            </a:xfrm>
            <a:custGeom>
              <a:avLst/>
              <a:gdLst/>
              <a:ahLst/>
              <a:cxnLst>
                <a:cxn ang="0">
                  <a:pos x="40" y="1"/>
                </a:cxn>
                <a:cxn ang="0">
                  <a:pos x="40" y="1"/>
                </a:cxn>
                <a:cxn ang="0">
                  <a:pos x="36" y="5"/>
                </a:cxn>
                <a:cxn ang="0">
                  <a:pos x="33" y="9"/>
                </a:cxn>
                <a:cxn ang="0">
                  <a:pos x="30" y="19"/>
                </a:cxn>
                <a:cxn ang="0">
                  <a:pos x="26" y="39"/>
                </a:cxn>
                <a:cxn ang="0">
                  <a:pos x="26" y="39"/>
                </a:cxn>
                <a:cxn ang="0">
                  <a:pos x="23" y="48"/>
                </a:cxn>
                <a:cxn ang="0">
                  <a:pos x="19" y="55"/>
                </a:cxn>
                <a:cxn ang="0">
                  <a:pos x="15" y="63"/>
                </a:cxn>
                <a:cxn ang="0">
                  <a:pos x="11" y="70"/>
                </a:cxn>
                <a:cxn ang="0">
                  <a:pos x="11" y="70"/>
                </a:cxn>
                <a:cxn ang="0">
                  <a:pos x="8" y="81"/>
                </a:cxn>
                <a:cxn ang="0">
                  <a:pos x="4" y="91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3" y="118"/>
                </a:cxn>
                <a:cxn ang="0">
                  <a:pos x="5" y="118"/>
                </a:cxn>
                <a:cxn ang="0">
                  <a:pos x="8" y="118"/>
                </a:cxn>
                <a:cxn ang="0">
                  <a:pos x="9" y="117"/>
                </a:cxn>
                <a:cxn ang="0">
                  <a:pos x="10" y="115"/>
                </a:cxn>
                <a:cxn ang="0">
                  <a:pos x="10" y="115"/>
                </a:cxn>
                <a:cxn ang="0">
                  <a:pos x="13" y="97"/>
                </a:cxn>
                <a:cxn ang="0">
                  <a:pos x="18" y="81"/>
                </a:cxn>
                <a:cxn ang="0">
                  <a:pos x="24" y="65"/>
                </a:cxn>
                <a:cxn ang="0">
                  <a:pos x="28" y="57"/>
                </a:cxn>
                <a:cxn ang="0">
                  <a:pos x="32" y="50"/>
                </a:cxn>
                <a:cxn ang="0">
                  <a:pos x="32" y="50"/>
                </a:cxn>
                <a:cxn ang="0">
                  <a:pos x="35" y="44"/>
                </a:cxn>
                <a:cxn ang="0">
                  <a:pos x="36" y="39"/>
                </a:cxn>
                <a:cxn ang="0">
                  <a:pos x="39" y="28"/>
                </a:cxn>
                <a:cxn ang="0">
                  <a:pos x="41" y="18"/>
                </a:cxn>
                <a:cxn ang="0">
                  <a:pos x="43" y="12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40" y="1"/>
                </a:cxn>
              </a:cxnLst>
              <a:rect l="0" t="0" r="r" b="b"/>
              <a:pathLst>
                <a:path w="48" h="118">
                  <a:moveTo>
                    <a:pt x="40" y="1"/>
                  </a:moveTo>
                  <a:lnTo>
                    <a:pt x="40" y="1"/>
                  </a:lnTo>
                  <a:lnTo>
                    <a:pt x="36" y="5"/>
                  </a:lnTo>
                  <a:lnTo>
                    <a:pt x="33" y="9"/>
                  </a:lnTo>
                  <a:lnTo>
                    <a:pt x="30" y="19"/>
                  </a:lnTo>
                  <a:lnTo>
                    <a:pt x="26" y="39"/>
                  </a:lnTo>
                  <a:lnTo>
                    <a:pt x="26" y="39"/>
                  </a:lnTo>
                  <a:lnTo>
                    <a:pt x="23" y="48"/>
                  </a:lnTo>
                  <a:lnTo>
                    <a:pt x="19" y="55"/>
                  </a:lnTo>
                  <a:lnTo>
                    <a:pt x="15" y="63"/>
                  </a:lnTo>
                  <a:lnTo>
                    <a:pt x="11" y="70"/>
                  </a:lnTo>
                  <a:lnTo>
                    <a:pt x="11" y="70"/>
                  </a:lnTo>
                  <a:lnTo>
                    <a:pt x="8" y="81"/>
                  </a:lnTo>
                  <a:lnTo>
                    <a:pt x="4" y="91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8" y="118"/>
                  </a:lnTo>
                  <a:lnTo>
                    <a:pt x="9" y="117"/>
                  </a:lnTo>
                  <a:lnTo>
                    <a:pt x="10" y="115"/>
                  </a:lnTo>
                  <a:lnTo>
                    <a:pt x="10" y="115"/>
                  </a:lnTo>
                  <a:lnTo>
                    <a:pt x="13" y="97"/>
                  </a:lnTo>
                  <a:lnTo>
                    <a:pt x="18" y="81"/>
                  </a:lnTo>
                  <a:lnTo>
                    <a:pt x="24" y="65"/>
                  </a:lnTo>
                  <a:lnTo>
                    <a:pt x="28" y="57"/>
                  </a:lnTo>
                  <a:lnTo>
                    <a:pt x="32" y="50"/>
                  </a:lnTo>
                  <a:lnTo>
                    <a:pt x="32" y="50"/>
                  </a:lnTo>
                  <a:lnTo>
                    <a:pt x="35" y="44"/>
                  </a:lnTo>
                  <a:lnTo>
                    <a:pt x="36" y="39"/>
                  </a:lnTo>
                  <a:lnTo>
                    <a:pt x="39" y="28"/>
                  </a:lnTo>
                  <a:lnTo>
                    <a:pt x="41" y="18"/>
                  </a:lnTo>
                  <a:lnTo>
                    <a:pt x="43" y="12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4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4" name="Freeform 740"/>
            <p:cNvSpPr/>
            <p:nvPr/>
          </p:nvSpPr>
          <p:spPr bwMode="auto">
            <a:xfrm>
              <a:off x="6327776" y="4724400"/>
              <a:ext cx="30163" cy="52388"/>
            </a:xfrm>
            <a:custGeom>
              <a:avLst/>
              <a:gdLst/>
              <a:ahLst/>
              <a:cxnLst>
                <a:cxn ang="0">
                  <a:pos x="57" y="2"/>
                </a:cxn>
                <a:cxn ang="0">
                  <a:pos x="57" y="2"/>
                </a:cxn>
                <a:cxn ang="0">
                  <a:pos x="54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1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7"/>
                </a:cxn>
                <a:cxn ang="0">
                  <a:pos x="48" y="7"/>
                </a:cxn>
                <a:cxn ang="0">
                  <a:pos x="48" y="10"/>
                </a:cxn>
                <a:cxn ang="0">
                  <a:pos x="47" y="14"/>
                </a:cxn>
                <a:cxn ang="0">
                  <a:pos x="45" y="19"/>
                </a:cxn>
                <a:cxn ang="0">
                  <a:pos x="42" y="25"/>
                </a:cxn>
                <a:cxn ang="0">
                  <a:pos x="35" y="34"/>
                </a:cxn>
                <a:cxn ang="0">
                  <a:pos x="30" y="41"/>
                </a:cxn>
                <a:cxn ang="0">
                  <a:pos x="30" y="41"/>
                </a:cxn>
                <a:cxn ang="0">
                  <a:pos x="20" y="52"/>
                </a:cxn>
                <a:cxn ang="0">
                  <a:pos x="12" y="66"/>
                </a:cxn>
                <a:cxn ang="0">
                  <a:pos x="6" y="79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6"/>
                </a:cxn>
                <a:cxn ang="0">
                  <a:pos x="2" y="98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6" y="99"/>
                </a:cxn>
                <a:cxn ang="0">
                  <a:pos x="9" y="98"/>
                </a:cxn>
                <a:cxn ang="0">
                  <a:pos x="11" y="96"/>
                </a:cxn>
                <a:cxn ang="0">
                  <a:pos x="13" y="94"/>
                </a:cxn>
                <a:cxn ang="0">
                  <a:pos x="14" y="91"/>
                </a:cxn>
                <a:cxn ang="0">
                  <a:pos x="14" y="91"/>
                </a:cxn>
                <a:cxn ang="0">
                  <a:pos x="14" y="89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19" y="72"/>
                </a:cxn>
                <a:cxn ang="0">
                  <a:pos x="29" y="59"/>
                </a:cxn>
                <a:cxn ang="0">
                  <a:pos x="47" y="33"/>
                </a:cxn>
                <a:cxn ang="0">
                  <a:pos x="47" y="33"/>
                </a:cxn>
                <a:cxn ang="0">
                  <a:pos x="51" y="27"/>
                </a:cxn>
                <a:cxn ang="0">
                  <a:pos x="55" y="18"/>
                </a:cxn>
                <a:cxn ang="0">
                  <a:pos x="57" y="14"/>
                </a:cxn>
                <a:cxn ang="0">
                  <a:pos x="58" y="10"/>
                </a:cxn>
                <a:cxn ang="0">
                  <a:pos x="58" y="6"/>
                </a:cxn>
                <a:cxn ang="0">
                  <a:pos x="57" y="2"/>
                </a:cxn>
                <a:cxn ang="0">
                  <a:pos x="57" y="2"/>
                </a:cxn>
              </a:cxnLst>
              <a:rect l="0" t="0" r="r" b="b"/>
              <a:pathLst>
                <a:path w="58" h="99">
                  <a:moveTo>
                    <a:pt x="57" y="2"/>
                  </a:moveTo>
                  <a:lnTo>
                    <a:pt x="57" y="2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48" y="10"/>
                  </a:lnTo>
                  <a:lnTo>
                    <a:pt x="47" y="14"/>
                  </a:lnTo>
                  <a:lnTo>
                    <a:pt x="45" y="19"/>
                  </a:lnTo>
                  <a:lnTo>
                    <a:pt x="42" y="25"/>
                  </a:lnTo>
                  <a:lnTo>
                    <a:pt x="35" y="34"/>
                  </a:lnTo>
                  <a:lnTo>
                    <a:pt x="30" y="41"/>
                  </a:lnTo>
                  <a:lnTo>
                    <a:pt x="30" y="41"/>
                  </a:lnTo>
                  <a:lnTo>
                    <a:pt x="20" y="52"/>
                  </a:lnTo>
                  <a:lnTo>
                    <a:pt x="12" y="66"/>
                  </a:lnTo>
                  <a:lnTo>
                    <a:pt x="6" y="79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6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6" y="99"/>
                  </a:lnTo>
                  <a:lnTo>
                    <a:pt x="9" y="98"/>
                  </a:lnTo>
                  <a:lnTo>
                    <a:pt x="11" y="96"/>
                  </a:lnTo>
                  <a:lnTo>
                    <a:pt x="13" y="94"/>
                  </a:lnTo>
                  <a:lnTo>
                    <a:pt x="14" y="91"/>
                  </a:lnTo>
                  <a:lnTo>
                    <a:pt x="14" y="91"/>
                  </a:lnTo>
                  <a:lnTo>
                    <a:pt x="14" y="89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9" y="72"/>
                  </a:lnTo>
                  <a:lnTo>
                    <a:pt x="29" y="59"/>
                  </a:lnTo>
                  <a:lnTo>
                    <a:pt x="47" y="33"/>
                  </a:lnTo>
                  <a:lnTo>
                    <a:pt x="47" y="33"/>
                  </a:lnTo>
                  <a:lnTo>
                    <a:pt x="51" y="27"/>
                  </a:lnTo>
                  <a:lnTo>
                    <a:pt x="55" y="18"/>
                  </a:lnTo>
                  <a:lnTo>
                    <a:pt x="57" y="14"/>
                  </a:lnTo>
                  <a:lnTo>
                    <a:pt x="58" y="10"/>
                  </a:lnTo>
                  <a:lnTo>
                    <a:pt x="58" y="6"/>
                  </a:lnTo>
                  <a:lnTo>
                    <a:pt x="57" y="2"/>
                  </a:lnTo>
                  <a:lnTo>
                    <a:pt x="5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5" name="Freeform 741"/>
            <p:cNvSpPr/>
            <p:nvPr/>
          </p:nvSpPr>
          <p:spPr bwMode="auto">
            <a:xfrm>
              <a:off x="6367463" y="4727575"/>
              <a:ext cx="33338" cy="49213"/>
            </a:xfrm>
            <a:custGeom>
              <a:avLst/>
              <a:gdLst/>
              <a:ahLst/>
              <a:cxnLst>
                <a:cxn ang="0">
                  <a:pos x="54" y="3"/>
                </a:cxn>
                <a:cxn ang="0">
                  <a:pos x="54" y="3"/>
                </a:cxn>
                <a:cxn ang="0">
                  <a:pos x="42" y="25"/>
                </a:cxn>
                <a:cxn ang="0">
                  <a:pos x="29" y="46"/>
                </a:cxn>
                <a:cxn ang="0">
                  <a:pos x="1" y="88"/>
                </a:cxn>
                <a:cxn ang="0">
                  <a:pos x="1" y="88"/>
                </a:cxn>
                <a:cxn ang="0">
                  <a:pos x="0" y="90"/>
                </a:cxn>
                <a:cxn ang="0">
                  <a:pos x="1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37" y="52"/>
                </a:cxn>
                <a:cxn ang="0">
                  <a:pos x="51" y="30"/>
                </a:cxn>
                <a:cxn ang="0">
                  <a:pos x="62" y="7"/>
                </a:cxn>
                <a:cxn ang="0">
                  <a:pos x="62" y="7"/>
                </a:cxn>
                <a:cxn ang="0">
                  <a:pos x="62" y="5"/>
                </a:cxn>
                <a:cxn ang="0">
                  <a:pos x="62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5" y="1"/>
                </a:cxn>
                <a:cxn ang="0">
                  <a:pos x="54" y="3"/>
                </a:cxn>
                <a:cxn ang="0">
                  <a:pos x="54" y="3"/>
                </a:cxn>
              </a:cxnLst>
              <a:rect l="0" t="0" r="r" b="b"/>
              <a:pathLst>
                <a:path w="62" h="95">
                  <a:moveTo>
                    <a:pt x="54" y="3"/>
                  </a:moveTo>
                  <a:lnTo>
                    <a:pt x="54" y="3"/>
                  </a:lnTo>
                  <a:lnTo>
                    <a:pt x="42" y="25"/>
                  </a:lnTo>
                  <a:lnTo>
                    <a:pt x="29" y="46"/>
                  </a:lnTo>
                  <a:lnTo>
                    <a:pt x="1" y="88"/>
                  </a:lnTo>
                  <a:lnTo>
                    <a:pt x="1" y="88"/>
                  </a:lnTo>
                  <a:lnTo>
                    <a:pt x="0" y="90"/>
                  </a:lnTo>
                  <a:lnTo>
                    <a:pt x="1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37" y="52"/>
                  </a:lnTo>
                  <a:lnTo>
                    <a:pt x="51" y="30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5" y="1"/>
                  </a:lnTo>
                  <a:lnTo>
                    <a:pt x="54" y="3"/>
                  </a:lnTo>
                  <a:lnTo>
                    <a:pt x="5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6" name="Freeform 742"/>
            <p:cNvSpPr/>
            <p:nvPr/>
          </p:nvSpPr>
          <p:spPr bwMode="auto">
            <a:xfrm>
              <a:off x="6418263" y="4727575"/>
              <a:ext cx="34925" cy="47625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59" y="2"/>
                </a:cxn>
                <a:cxn ang="0">
                  <a:pos x="50" y="12"/>
                </a:cxn>
                <a:cxn ang="0">
                  <a:pos x="42" y="24"/>
                </a:cxn>
                <a:cxn ang="0">
                  <a:pos x="34" y="34"/>
                </a:cxn>
                <a:cxn ang="0">
                  <a:pos x="25" y="44"/>
                </a:cxn>
                <a:cxn ang="0">
                  <a:pos x="25" y="44"/>
                </a:cxn>
                <a:cxn ang="0">
                  <a:pos x="18" y="54"/>
                </a:cxn>
                <a:cxn ang="0">
                  <a:pos x="10" y="63"/>
                </a:cxn>
                <a:cxn ang="0">
                  <a:pos x="5" y="73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5" y="90"/>
                </a:cxn>
                <a:cxn ang="0">
                  <a:pos x="10" y="90"/>
                </a:cxn>
                <a:cxn ang="0">
                  <a:pos x="10" y="90"/>
                </a:cxn>
                <a:cxn ang="0">
                  <a:pos x="12" y="90"/>
                </a:cxn>
                <a:cxn ang="0">
                  <a:pos x="14" y="89"/>
                </a:cxn>
                <a:cxn ang="0">
                  <a:pos x="15" y="87"/>
                </a:cxn>
                <a:cxn ang="0">
                  <a:pos x="15" y="84"/>
                </a:cxn>
                <a:cxn ang="0">
                  <a:pos x="13" y="81"/>
                </a:cxn>
                <a:cxn ang="0">
                  <a:pos x="13" y="81"/>
                </a:cxn>
                <a:cxn ang="0">
                  <a:pos x="17" y="71"/>
                </a:cxn>
                <a:cxn ang="0">
                  <a:pos x="23" y="63"/>
                </a:cxn>
                <a:cxn ang="0">
                  <a:pos x="29" y="55"/>
                </a:cxn>
                <a:cxn ang="0">
                  <a:pos x="37" y="46"/>
                </a:cxn>
                <a:cxn ang="0">
                  <a:pos x="37" y="46"/>
                </a:cxn>
                <a:cxn ang="0">
                  <a:pos x="45" y="37"/>
                </a:cxn>
                <a:cxn ang="0">
                  <a:pos x="52" y="28"/>
                </a:cxn>
                <a:cxn ang="0">
                  <a:pos x="58" y="17"/>
                </a:cxn>
                <a:cxn ang="0">
                  <a:pos x="65" y="8"/>
                </a:cxn>
                <a:cxn ang="0">
                  <a:pos x="65" y="8"/>
                </a:cxn>
                <a:cxn ang="0">
                  <a:pos x="66" y="6"/>
                </a:cxn>
                <a:cxn ang="0">
                  <a:pos x="67" y="5"/>
                </a:cxn>
                <a:cxn ang="0">
                  <a:pos x="66" y="3"/>
                </a:cxn>
                <a:cxn ang="0">
                  <a:pos x="65" y="2"/>
                </a:cxn>
                <a:cxn ang="0">
                  <a:pos x="64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9" y="2"/>
                </a:cxn>
                <a:cxn ang="0">
                  <a:pos x="59" y="2"/>
                </a:cxn>
              </a:cxnLst>
              <a:rect l="0" t="0" r="r" b="b"/>
              <a:pathLst>
                <a:path w="67" h="90">
                  <a:moveTo>
                    <a:pt x="59" y="2"/>
                  </a:moveTo>
                  <a:lnTo>
                    <a:pt x="59" y="2"/>
                  </a:lnTo>
                  <a:lnTo>
                    <a:pt x="50" y="12"/>
                  </a:lnTo>
                  <a:lnTo>
                    <a:pt x="42" y="24"/>
                  </a:lnTo>
                  <a:lnTo>
                    <a:pt x="34" y="34"/>
                  </a:lnTo>
                  <a:lnTo>
                    <a:pt x="25" y="44"/>
                  </a:lnTo>
                  <a:lnTo>
                    <a:pt x="25" y="44"/>
                  </a:lnTo>
                  <a:lnTo>
                    <a:pt x="18" y="54"/>
                  </a:lnTo>
                  <a:lnTo>
                    <a:pt x="10" y="63"/>
                  </a:lnTo>
                  <a:lnTo>
                    <a:pt x="5" y="73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5" y="90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12" y="90"/>
                  </a:lnTo>
                  <a:lnTo>
                    <a:pt x="14" y="89"/>
                  </a:lnTo>
                  <a:lnTo>
                    <a:pt x="15" y="87"/>
                  </a:lnTo>
                  <a:lnTo>
                    <a:pt x="15" y="84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7" y="71"/>
                  </a:lnTo>
                  <a:lnTo>
                    <a:pt x="23" y="63"/>
                  </a:lnTo>
                  <a:lnTo>
                    <a:pt x="29" y="55"/>
                  </a:lnTo>
                  <a:lnTo>
                    <a:pt x="37" y="46"/>
                  </a:lnTo>
                  <a:lnTo>
                    <a:pt x="37" y="46"/>
                  </a:lnTo>
                  <a:lnTo>
                    <a:pt x="45" y="37"/>
                  </a:lnTo>
                  <a:lnTo>
                    <a:pt x="52" y="28"/>
                  </a:lnTo>
                  <a:lnTo>
                    <a:pt x="58" y="17"/>
                  </a:lnTo>
                  <a:lnTo>
                    <a:pt x="65" y="8"/>
                  </a:lnTo>
                  <a:lnTo>
                    <a:pt x="65" y="8"/>
                  </a:lnTo>
                  <a:lnTo>
                    <a:pt x="66" y="6"/>
                  </a:lnTo>
                  <a:lnTo>
                    <a:pt x="67" y="5"/>
                  </a:lnTo>
                  <a:lnTo>
                    <a:pt x="66" y="3"/>
                  </a:lnTo>
                  <a:lnTo>
                    <a:pt x="65" y="2"/>
                  </a:lnTo>
                  <a:lnTo>
                    <a:pt x="64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7" name="Freeform 743"/>
            <p:cNvSpPr/>
            <p:nvPr/>
          </p:nvSpPr>
          <p:spPr bwMode="auto">
            <a:xfrm>
              <a:off x="6470651" y="4727575"/>
              <a:ext cx="38100" cy="49213"/>
            </a:xfrm>
            <a:custGeom>
              <a:avLst/>
              <a:gdLst/>
              <a:ahLst/>
              <a:cxnLst>
                <a:cxn ang="0">
                  <a:pos x="62" y="2"/>
                </a:cxn>
                <a:cxn ang="0">
                  <a:pos x="62" y="2"/>
                </a:cxn>
                <a:cxn ang="0">
                  <a:pos x="47" y="23"/>
                </a:cxn>
                <a:cxn ang="0">
                  <a:pos x="31" y="44"/>
                </a:cxn>
                <a:cxn ang="0">
                  <a:pos x="16" y="65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2" y="93"/>
                </a:cxn>
                <a:cxn ang="0">
                  <a:pos x="4" y="94"/>
                </a:cxn>
                <a:cxn ang="0">
                  <a:pos x="5" y="94"/>
                </a:cxn>
                <a:cxn ang="0">
                  <a:pos x="8" y="93"/>
                </a:cxn>
                <a:cxn ang="0">
                  <a:pos x="9" y="92"/>
                </a:cxn>
                <a:cxn ang="0">
                  <a:pos x="9" y="92"/>
                </a:cxn>
                <a:cxn ang="0">
                  <a:pos x="24" y="70"/>
                </a:cxn>
                <a:cxn ang="0">
                  <a:pos x="40" y="48"/>
                </a:cxn>
                <a:cxn ang="0">
                  <a:pos x="55" y="28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2" y="4"/>
                </a:cxn>
                <a:cxn ang="0">
                  <a:pos x="72" y="3"/>
                </a:cxn>
                <a:cxn ang="0">
                  <a:pos x="71" y="1"/>
                </a:cxn>
                <a:cxn ang="0">
                  <a:pos x="70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2"/>
                </a:cxn>
                <a:cxn ang="0">
                  <a:pos x="62" y="2"/>
                </a:cxn>
              </a:cxnLst>
              <a:rect l="0" t="0" r="r" b="b"/>
              <a:pathLst>
                <a:path w="72" h="94">
                  <a:moveTo>
                    <a:pt x="62" y="2"/>
                  </a:moveTo>
                  <a:lnTo>
                    <a:pt x="62" y="2"/>
                  </a:lnTo>
                  <a:lnTo>
                    <a:pt x="47" y="23"/>
                  </a:lnTo>
                  <a:lnTo>
                    <a:pt x="31" y="44"/>
                  </a:lnTo>
                  <a:lnTo>
                    <a:pt x="16" y="65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8" y="93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24" y="70"/>
                  </a:lnTo>
                  <a:lnTo>
                    <a:pt x="40" y="48"/>
                  </a:lnTo>
                  <a:lnTo>
                    <a:pt x="55" y="28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2" y="3"/>
                  </a:lnTo>
                  <a:lnTo>
                    <a:pt x="71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2"/>
                  </a:lnTo>
                  <a:lnTo>
                    <a:pt x="6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8" name="Freeform 744"/>
            <p:cNvSpPr/>
            <p:nvPr/>
          </p:nvSpPr>
          <p:spPr bwMode="auto">
            <a:xfrm>
              <a:off x="6510338" y="4722813"/>
              <a:ext cx="30163" cy="49213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3"/>
                </a:cxn>
                <a:cxn ang="0">
                  <a:pos x="23" y="44"/>
                </a:cxn>
                <a:cxn ang="0">
                  <a:pos x="11" y="66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1" y="92"/>
                </a:cxn>
                <a:cxn ang="0">
                  <a:pos x="3" y="94"/>
                </a:cxn>
                <a:cxn ang="0">
                  <a:pos x="5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9" y="93"/>
                </a:cxn>
                <a:cxn ang="0">
                  <a:pos x="9" y="93"/>
                </a:cxn>
                <a:cxn ang="0">
                  <a:pos x="19" y="70"/>
                </a:cxn>
                <a:cxn ang="0">
                  <a:pos x="32" y="49"/>
                </a:cxn>
                <a:cxn ang="0">
                  <a:pos x="44" y="29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4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5">
                  <a:moveTo>
                    <a:pt x="48" y="2"/>
                  </a:moveTo>
                  <a:lnTo>
                    <a:pt x="48" y="2"/>
                  </a:lnTo>
                  <a:lnTo>
                    <a:pt x="36" y="23"/>
                  </a:lnTo>
                  <a:lnTo>
                    <a:pt x="23" y="44"/>
                  </a:lnTo>
                  <a:lnTo>
                    <a:pt x="11" y="66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1" y="92"/>
                  </a:lnTo>
                  <a:lnTo>
                    <a:pt x="3" y="94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19" y="70"/>
                  </a:lnTo>
                  <a:lnTo>
                    <a:pt x="32" y="49"/>
                  </a:lnTo>
                  <a:lnTo>
                    <a:pt x="44" y="29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4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29" name="Freeform 745"/>
            <p:cNvSpPr/>
            <p:nvPr/>
          </p:nvSpPr>
          <p:spPr bwMode="auto">
            <a:xfrm>
              <a:off x="6559551" y="4714875"/>
              <a:ext cx="34925" cy="60325"/>
            </a:xfrm>
            <a:custGeom>
              <a:avLst/>
              <a:gdLst/>
              <a:ahLst/>
              <a:cxnLst>
                <a:cxn ang="0">
                  <a:pos x="66" y="5"/>
                </a:cxn>
                <a:cxn ang="0">
                  <a:pos x="66" y="5"/>
                </a:cxn>
                <a:cxn ang="0">
                  <a:pos x="65" y="3"/>
                </a:cxn>
                <a:cxn ang="0">
                  <a:pos x="64" y="2"/>
                </a:cxn>
                <a:cxn ang="0">
                  <a:pos x="63" y="1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  <a:cxn ang="0">
                  <a:pos x="55" y="13"/>
                </a:cxn>
                <a:cxn ang="0">
                  <a:pos x="53" y="19"/>
                </a:cxn>
                <a:cxn ang="0">
                  <a:pos x="49" y="30"/>
                </a:cxn>
                <a:cxn ang="0">
                  <a:pos x="43" y="41"/>
                </a:cxn>
                <a:cxn ang="0">
                  <a:pos x="37" y="54"/>
                </a:cxn>
                <a:cxn ang="0">
                  <a:pos x="37" y="54"/>
                </a:cxn>
                <a:cxn ang="0">
                  <a:pos x="30" y="68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2" y="114"/>
                </a:cxn>
                <a:cxn ang="0">
                  <a:pos x="4" y="114"/>
                </a:cxn>
                <a:cxn ang="0">
                  <a:pos x="6" y="114"/>
                </a:cxn>
                <a:cxn ang="0">
                  <a:pos x="7" y="113"/>
                </a:cxn>
                <a:cxn ang="0">
                  <a:pos x="12" y="109"/>
                </a:cxn>
                <a:cxn ang="0">
                  <a:pos x="12" y="109"/>
                </a:cxn>
                <a:cxn ang="0">
                  <a:pos x="13" y="107"/>
                </a:cxn>
                <a:cxn ang="0">
                  <a:pos x="13" y="107"/>
                </a:cxn>
                <a:cxn ang="0">
                  <a:pos x="23" y="93"/>
                </a:cxn>
                <a:cxn ang="0">
                  <a:pos x="33" y="81"/>
                </a:cxn>
                <a:cxn ang="0">
                  <a:pos x="41" y="66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60" y="30"/>
                </a:cxn>
                <a:cxn ang="0">
                  <a:pos x="64" y="19"/>
                </a:cxn>
                <a:cxn ang="0">
                  <a:pos x="65" y="13"/>
                </a:cxn>
                <a:cxn ang="0">
                  <a:pos x="66" y="5"/>
                </a:cxn>
                <a:cxn ang="0">
                  <a:pos x="66" y="5"/>
                </a:cxn>
              </a:cxnLst>
              <a:rect l="0" t="0" r="r" b="b"/>
              <a:pathLst>
                <a:path w="66" h="114">
                  <a:moveTo>
                    <a:pt x="66" y="5"/>
                  </a:moveTo>
                  <a:lnTo>
                    <a:pt x="66" y="5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7" y="2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lnTo>
                    <a:pt x="55" y="13"/>
                  </a:lnTo>
                  <a:lnTo>
                    <a:pt x="53" y="19"/>
                  </a:lnTo>
                  <a:lnTo>
                    <a:pt x="49" y="30"/>
                  </a:lnTo>
                  <a:lnTo>
                    <a:pt x="43" y="41"/>
                  </a:lnTo>
                  <a:lnTo>
                    <a:pt x="37" y="54"/>
                  </a:lnTo>
                  <a:lnTo>
                    <a:pt x="37" y="54"/>
                  </a:lnTo>
                  <a:lnTo>
                    <a:pt x="30" y="68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2" y="114"/>
                  </a:lnTo>
                  <a:lnTo>
                    <a:pt x="4" y="114"/>
                  </a:lnTo>
                  <a:lnTo>
                    <a:pt x="6" y="114"/>
                  </a:lnTo>
                  <a:lnTo>
                    <a:pt x="7" y="113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23" y="93"/>
                  </a:lnTo>
                  <a:lnTo>
                    <a:pt x="33" y="81"/>
                  </a:lnTo>
                  <a:lnTo>
                    <a:pt x="41" y="66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60" y="30"/>
                  </a:lnTo>
                  <a:lnTo>
                    <a:pt x="64" y="19"/>
                  </a:lnTo>
                  <a:lnTo>
                    <a:pt x="65" y="13"/>
                  </a:lnTo>
                  <a:lnTo>
                    <a:pt x="66" y="5"/>
                  </a:lnTo>
                  <a:lnTo>
                    <a:pt x="6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0" name="Freeform 746"/>
            <p:cNvSpPr/>
            <p:nvPr/>
          </p:nvSpPr>
          <p:spPr bwMode="auto">
            <a:xfrm>
              <a:off x="6591301" y="4719638"/>
              <a:ext cx="42863" cy="60325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63" y="15"/>
                </a:cxn>
                <a:cxn ang="0">
                  <a:pos x="53" y="27"/>
                </a:cxn>
                <a:cxn ang="0">
                  <a:pos x="37" y="55"/>
                </a:cxn>
                <a:cxn ang="0">
                  <a:pos x="20" y="82"/>
                </a:cxn>
                <a:cxn ang="0">
                  <a:pos x="11" y="94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0" y="109"/>
                </a:cxn>
                <a:cxn ang="0">
                  <a:pos x="0" y="110"/>
                </a:cxn>
                <a:cxn ang="0">
                  <a:pos x="1" y="112"/>
                </a:cxn>
                <a:cxn ang="0">
                  <a:pos x="2" y="113"/>
                </a:cxn>
                <a:cxn ang="0">
                  <a:pos x="3" y="114"/>
                </a:cxn>
                <a:cxn ang="0">
                  <a:pos x="5" y="115"/>
                </a:cxn>
                <a:cxn ang="0">
                  <a:pos x="6" y="114"/>
                </a:cxn>
                <a:cxn ang="0">
                  <a:pos x="8" y="113"/>
                </a:cxn>
                <a:cxn ang="0">
                  <a:pos x="8" y="113"/>
                </a:cxn>
                <a:cxn ang="0">
                  <a:pos x="18" y="102"/>
                </a:cxn>
                <a:cxn ang="0">
                  <a:pos x="27" y="88"/>
                </a:cxn>
                <a:cxn ang="0">
                  <a:pos x="44" y="61"/>
                </a:cxn>
                <a:cxn ang="0">
                  <a:pos x="61" y="35"/>
                </a:cxn>
                <a:cxn ang="0">
                  <a:pos x="69" y="21"/>
                </a:cxn>
                <a:cxn ang="0">
                  <a:pos x="79" y="9"/>
                </a:cxn>
                <a:cxn ang="0">
                  <a:pos x="79" y="9"/>
                </a:cxn>
                <a:cxn ang="0">
                  <a:pos x="80" y="8"/>
                </a:cxn>
                <a:cxn ang="0">
                  <a:pos x="80" y="6"/>
                </a:cxn>
                <a:cxn ang="0">
                  <a:pos x="80" y="4"/>
                </a:cxn>
                <a:cxn ang="0">
                  <a:pos x="79" y="3"/>
                </a:cxn>
                <a:cxn ang="0">
                  <a:pos x="77" y="1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0" h="115">
                  <a:moveTo>
                    <a:pt x="72" y="3"/>
                  </a:moveTo>
                  <a:lnTo>
                    <a:pt x="72" y="3"/>
                  </a:lnTo>
                  <a:lnTo>
                    <a:pt x="63" y="15"/>
                  </a:lnTo>
                  <a:lnTo>
                    <a:pt x="53" y="27"/>
                  </a:lnTo>
                  <a:lnTo>
                    <a:pt x="37" y="55"/>
                  </a:lnTo>
                  <a:lnTo>
                    <a:pt x="20" y="82"/>
                  </a:lnTo>
                  <a:lnTo>
                    <a:pt x="11" y="94"/>
                  </a:lnTo>
                  <a:lnTo>
                    <a:pt x="1" y="107"/>
                  </a:lnTo>
                  <a:lnTo>
                    <a:pt x="1" y="107"/>
                  </a:lnTo>
                  <a:lnTo>
                    <a:pt x="0" y="109"/>
                  </a:lnTo>
                  <a:lnTo>
                    <a:pt x="0" y="110"/>
                  </a:lnTo>
                  <a:lnTo>
                    <a:pt x="1" y="112"/>
                  </a:lnTo>
                  <a:lnTo>
                    <a:pt x="2" y="113"/>
                  </a:lnTo>
                  <a:lnTo>
                    <a:pt x="3" y="114"/>
                  </a:lnTo>
                  <a:lnTo>
                    <a:pt x="5" y="115"/>
                  </a:lnTo>
                  <a:lnTo>
                    <a:pt x="6" y="114"/>
                  </a:lnTo>
                  <a:lnTo>
                    <a:pt x="8" y="113"/>
                  </a:lnTo>
                  <a:lnTo>
                    <a:pt x="8" y="113"/>
                  </a:lnTo>
                  <a:lnTo>
                    <a:pt x="18" y="102"/>
                  </a:lnTo>
                  <a:lnTo>
                    <a:pt x="27" y="88"/>
                  </a:lnTo>
                  <a:lnTo>
                    <a:pt x="44" y="61"/>
                  </a:lnTo>
                  <a:lnTo>
                    <a:pt x="61" y="35"/>
                  </a:lnTo>
                  <a:lnTo>
                    <a:pt x="69" y="21"/>
                  </a:lnTo>
                  <a:lnTo>
                    <a:pt x="79" y="9"/>
                  </a:lnTo>
                  <a:lnTo>
                    <a:pt x="79" y="9"/>
                  </a:lnTo>
                  <a:lnTo>
                    <a:pt x="80" y="8"/>
                  </a:lnTo>
                  <a:lnTo>
                    <a:pt x="80" y="6"/>
                  </a:lnTo>
                  <a:lnTo>
                    <a:pt x="80" y="4"/>
                  </a:lnTo>
                  <a:lnTo>
                    <a:pt x="79" y="3"/>
                  </a:lnTo>
                  <a:lnTo>
                    <a:pt x="77" y="1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1" name="Freeform 747"/>
            <p:cNvSpPr/>
            <p:nvPr/>
          </p:nvSpPr>
          <p:spPr bwMode="auto">
            <a:xfrm>
              <a:off x="6638926" y="4722813"/>
              <a:ext cx="39688" cy="58738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68" y="3"/>
                </a:cxn>
                <a:cxn ang="0">
                  <a:pos x="66" y="10"/>
                </a:cxn>
                <a:cxn ang="0">
                  <a:pos x="63" y="16"/>
                </a:cxn>
                <a:cxn ang="0">
                  <a:pos x="59" y="21"/>
                </a:cxn>
                <a:cxn ang="0">
                  <a:pos x="55" y="27"/>
                </a:cxn>
                <a:cxn ang="0">
                  <a:pos x="47" y="39"/>
                </a:cxn>
                <a:cxn ang="0">
                  <a:pos x="43" y="44"/>
                </a:cxn>
                <a:cxn ang="0">
                  <a:pos x="40" y="49"/>
                </a:cxn>
                <a:cxn ang="0">
                  <a:pos x="40" y="49"/>
                </a:cxn>
                <a:cxn ang="0">
                  <a:pos x="30" y="65"/>
                </a:cxn>
                <a:cxn ang="0">
                  <a:pos x="21" y="79"/>
                </a:cxn>
                <a:cxn ang="0">
                  <a:pos x="1" y="106"/>
                </a:cxn>
                <a:cxn ang="0">
                  <a:pos x="1" y="106"/>
                </a:cxn>
                <a:cxn ang="0">
                  <a:pos x="0" y="109"/>
                </a:cxn>
                <a:cxn ang="0">
                  <a:pos x="1" y="111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12" y="111"/>
                </a:cxn>
                <a:cxn ang="0">
                  <a:pos x="16" y="108"/>
                </a:cxn>
                <a:cxn ang="0">
                  <a:pos x="16" y="108"/>
                </a:cxn>
                <a:cxn ang="0">
                  <a:pos x="19" y="107"/>
                </a:cxn>
                <a:cxn ang="0">
                  <a:pos x="19" y="104"/>
                </a:cxn>
                <a:cxn ang="0">
                  <a:pos x="19" y="102"/>
                </a:cxn>
                <a:cxn ang="0">
                  <a:pos x="17" y="100"/>
                </a:cxn>
                <a:cxn ang="0">
                  <a:pos x="17" y="100"/>
                </a:cxn>
                <a:cxn ang="0">
                  <a:pos x="33" y="74"/>
                </a:cxn>
                <a:cxn ang="0">
                  <a:pos x="43" y="62"/>
                </a:cxn>
                <a:cxn ang="0">
                  <a:pos x="52" y="49"/>
                </a:cxn>
                <a:cxn ang="0">
                  <a:pos x="52" y="49"/>
                </a:cxn>
                <a:cxn ang="0">
                  <a:pos x="56" y="44"/>
                </a:cxn>
                <a:cxn ang="0">
                  <a:pos x="60" y="38"/>
                </a:cxn>
                <a:cxn ang="0">
                  <a:pos x="67" y="25"/>
                </a:cxn>
                <a:cxn ang="0">
                  <a:pos x="67" y="25"/>
                </a:cxn>
                <a:cxn ang="0">
                  <a:pos x="70" y="20"/>
                </a:cxn>
                <a:cxn ang="0">
                  <a:pos x="73" y="16"/>
                </a:cxn>
                <a:cxn ang="0">
                  <a:pos x="75" y="12"/>
                </a:cxn>
                <a:cxn ang="0">
                  <a:pos x="77" y="6"/>
                </a:cxn>
                <a:cxn ang="0">
                  <a:pos x="77" y="6"/>
                </a:cxn>
                <a:cxn ang="0">
                  <a:pos x="77" y="4"/>
                </a:cxn>
                <a:cxn ang="0">
                  <a:pos x="76" y="2"/>
                </a:cxn>
                <a:cxn ang="0">
                  <a:pos x="73" y="0"/>
                </a:cxn>
                <a:cxn ang="0">
                  <a:pos x="71" y="0"/>
                </a:cxn>
                <a:cxn ang="0">
                  <a:pos x="70" y="1"/>
                </a:cxn>
                <a:cxn ang="0">
                  <a:pos x="68" y="2"/>
                </a:cxn>
                <a:cxn ang="0">
                  <a:pos x="68" y="3"/>
                </a:cxn>
                <a:cxn ang="0">
                  <a:pos x="68" y="3"/>
                </a:cxn>
              </a:cxnLst>
              <a:rect l="0" t="0" r="r" b="b"/>
              <a:pathLst>
                <a:path w="77" h="113">
                  <a:moveTo>
                    <a:pt x="68" y="3"/>
                  </a:moveTo>
                  <a:lnTo>
                    <a:pt x="68" y="3"/>
                  </a:lnTo>
                  <a:lnTo>
                    <a:pt x="66" y="10"/>
                  </a:lnTo>
                  <a:lnTo>
                    <a:pt x="63" y="16"/>
                  </a:lnTo>
                  <a:lnTo>
                    <a:pt x="59" y="21"/>
                  </a:lnTo>
                  <a:lnTo>
                    <a:pt x="55" y="27"/>
                  </a:lnTo>
                  <a:lnTo>
                    <a:pt x="47" y="39"/>
                  </a:lnTo>
                  <a:lnTo>
                    <a:pt x="43" y="44"/>
                  </a:lnTo>
                  <a:lnTo>
                    <a:pt x="40" y="49"/>
                  </a:lnTo>
                  <a:lnTo>
                    <a:pt x="40" y="49"/>
                  </a:lnTo>
                  <a:lnTo>
                    <a:pt x="30" y="65"/>
                  </a:lnTo>
                  <a:lnTo>
                    <a:pt x="21" y="79"/>
                  </a:lnTo>
                  <a:lnTo>
                    <a:pt x="1" y="106"/>
                  </a:lnTo>
                  <a:lnTo>
                    <a:pt x="1" y="106"/>
                  </a:lnTo>
                  <a:lnTo>
                    <a:pt x="0" y="109"/>
                  </a:lnTo>
                  <a:lnTo>
                    <a:pt x="1" y="111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7" y="113"/>
                  </a:lnTo>
                  <a:lnTo>
                    <a:pt x="12" y="111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9" y="107"/>
                  </a:lnTo>
                  <a:lnTo>
                    <a:pt x="19" y="104"/>
                  </a:lnTo>
                  <a:lnTo>
                    <a:pt x="19" y="102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33" y="74"/>
                  </a:lnTo>
                  <a:lnTo>
                    <a:pt x="43" y="62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6" y="44"/>
                  </a:lnTo>
                  <a:lnTo>
                    <a:pt x="60" y="38"/>
                  </a:lnTo>
                  <a:lnTo>
                    <a:pt x="67" y="25"/>
                  </a:lnTo>
                  <a:lnTo>
                    <a:pt x="67" y="25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5" y="12"/>
                  </a:lnTo>
                  <a:lnTo>
                    <a:pt x="77" y="6"/>
                  </a:lnTo>
                  <a:lnTo>
                    <a:pt x="77" y="6"/>
                  </a:lnTo>
                  <a:lnTo>
                    <a:pt x="77" y="4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1"/>
                  </a:lnTo>
                  <a:lnTo>
                    <a:pt x="68" y="2"/>
                  </a:lnTo>
                  <a:lnTo>
                    <a:pt x="68" y="3"/>
                  </a:lnTo>
                  <a:lnTo>
                    <a:pt x="6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2" name="Freeform 748"/>
            <p:cNvSpPr/>
            <p:nvPr/>
          </p:nvSpPr>
          <p:spPr bwMode="auto">
            <a:xfrm>
              <a:off x="6694488" y="4727575"/>
              <a:ext cx="30163" cy="46038"/>
            </a:xfrm>
            <a:custGeom>
              <a:avLst/>
              <a:gdLst/>
              <a:ahLst/>
              <a:cxnLst>
                <a:cxn ang="0">
                  <a:pos x="48" y="3"/>
                </a:cxn>
                <a:cxn ang="0">
                  <a:pos x="48" y="3"/>
                </a:cxn>
                <a:cxn ang="0">
                  <a:pos x="43" y="11"/>
                </a:cxn>
                <a:cxn ang="0">
                  <a:pos x="37" y="18"/>
                </a:cxn>
                <a:cxn ang="0">
                  <a:pos x="25" y="34"/>
                </a:cxn>
                <a:cxn ang="0">
                  <a:pos x="13" y="51"/>
                </a:cxn>
                <a:cxn ang="0">
                  <a:pos x="8" y="59"/>
                </a:cxn>
                <a:cxn ang="0">
                  <a:pos x="4" y="67"/>
                </a:cxn>
                <a:cxn ang="0">
                  <a:pos x="4" y="67"/>
                </a:cxn>
                <a:cxn ang="0">
                  <a:pos x="2" y="72"/>
                </a:cxn>
                <a:cxn ang="0">
                  <a:pos x="1" y="77"/>
                </a:cxn>
                <a:cxn ang="0">
                  <a:pos x="0" y="80"/>
                </a:cxn>
                <a:cxn ang="0">
                  <a:pos x="0" y="84"/>
                </a:cxn>
                <a:cxn ang="0">
                  <a:pos x="1" y="86"/>
                </a:cxn>
                <a:cxn ang="0">
                  <a:pos x="3" y="88"/>
                </a:cxn>
                <a:cxn ang="0">
                  <a:pos x="3" y="88"/>
                </a:cxn>
                <a:cxn ang="0">
                  <a:pos x="7" y="89"/>
                </a:cxn>
                <a:cxn ang="0">
                  <a:pos x="10" y="88"/>
                </a:cxn>
                <a:cxn ang="0">
                  <a:pos x="12" y="86"/>
                </a:cxn>
                <a:cxn ang="0">
                  <a:pos x="14" y="83"/>
                </a:cxn>
                <a:cxn ang="0">
                  <a:pos x="14" y="83"/>
                </a:cxn>
                <a:cxn ang="0">
                  <a:pos x="14" y="80"/>
                </a:cxn>
                <a:cxn ang="0">
                  <a:pos x="14" y="78"/>
                </a:cxn>
                <a:cxn ang="0">
                  <a:pos x="11" y="76"/>
                </a:cxn>
                <a:cxn ang="0">
                  <a:pos x="11" y="76"/>
                </a:cxn>
                <a:cxn ang="0">
                  <a:pos x="11" y="73"/>
                </a:cxn>
                <a:cxn ang="0">
                  <a:pos x="11" y="73"/>
                </a:cxn>
                <a:cxn ang="0">
                  <a:pos x="16" y="63"/>
                </a:cxn>
                <a:cxn ang="0">
                  <a:pos x="16" y="63"/>
                </a:cxn>
                <a:cxn ang="0">
                  <a:pos x="24" y="53"/>
                </a:cxn>
                <a:cxn ang="0">
                  <a:pos x="31" y="42"/>
                </a:cxn>
                <a:cxn ang="0">
                  <a:pos x="31" y="42"/>
                </a:cxn>
                <a:cxn ang="0">
                  <a:pos x="44" y="26"/>
                </a:cxn>
                <a:cxn ang="0">
                  <a:pos x="50" y="16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8" y="3"/>
                </a:cxn>
                <a:cxn ang="0">
                  <a:pos x="48" y="3"/>
                </a:cxn>
              </a:cxnLst>
              <a:rect l="0" t="0" r="r" b="b"/>
              <a:pathLst>
                <a:path w="57" h="89">
                  <a:moveTo>
                    <a:pt x="48" y="3"/>
                  </a:moveTo>
                  <a:lnTo>
                    <a:pt x="48" y="3"/>
                  </a:lnTo>
                  <a:lnTo>
                    <a:pt x="43" y="11"/>
                  </a:lnTo>
                  <a:lnTo>
                    <a:pt x="37" y="18"/>
                  </a:lnTo>
                  <a:lnTo>
                    <a:pt x="25" y="34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2" y="72"/>
                  </a:lnTo>
                  <a:lnTo>
                    <a:pt x="1" y="77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6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7" y="89"/>
                  </a:lnTo>
                  <a:lnTo>
                    <a:pt x="10" y="88"/>
                  </a:lnTo>
                  <a:lnTo>
                    <a:pt x="12" y="86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11" y="7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24" y="53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44" y="26"/>
                  </a:lnTo>
                  <a:lnTo>
                    <a:pt x="50" y="16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3" name="Freeform 749"/>
            <p:cNvSpPr/>
            <p:nvPr/>
          </p:nvSpPr>
          <p:spPr bwMode="auto">
            <a:xfrm>
              <a:off x="6737351" y="4727575"/>
              <a:ext cx="36513" cy="52388"/>
            </a:xfrm>
            <a:custGeom>
              <a:avLst/>
              <a:gdLst/>
              <a:ahLst/>
              <a:cxnLst>
                <a:cxn ang="0">
                  <a:pos x="61" y="3"/>
                </a:cxn>
                <a:cxn ang="0">
                  <a:pos x="61" y="3"/>
                </a:cxn>
                <a:cxn ang="0">
                  <a:pos x="58" y="10"/>
                </a:cxn>
                <a:cxn ang="0">
                  <a:pos x="54" y="17"/>
                </a:cxn>
                <a:cxn ang="0">
                  <a:pos x="44" y="32"/>
                </a:cxn>
                <a:cxn ang="0">
                  <a:pos x="32" y="45"/>
                </a:cxn>
                <a:cxn ang="0">
                  <a:pos x="20" y="58"/>
                </a:cxn>
                <a:cxn ang="0">
                  <a:pos x="20" y="58"/>
                </a:cxn>
                <a:cxn ang="0">
                  <a:pos x="12" y="66"/>
                </a:cxn>
                <a:cxn ang="0">
                  <a:pos x="7" y="73"/>
                </a:cxn>
                <a:cxn ang="0">
                  <a:pos x="2" y="82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6"/>
                </a:cxn>
                <a:cxn ang="0">
                  <a:pos x="3" y="98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1" y="88"/>
                </a:cxn>
                <a:cxn ang="0">
                  <a:pos x="14" y="82"/>
                </a:cxn>
                <a:cxn ang="0">
                  <a:pos x="17" y="75"/>
                </a:cxn>
                <a:cxn ang="0">
                  <a:pos x="21" y="70"/>
                </a:cxn>
                <a:cxn ang="0">
                  <a:pos x="30" y="60"/>
                </a:cxn>
                <a:cxn ang="0">
                  <a:pos x="41" y="50"/>
                </a:cxn>
                <a:cxn ang="0">
                  <a:pos x="41" y="50"/>
                </a:cxn>
                <a:cxn ang="0">
                  <a:pos x="50" y="40"/>
                </a:cxn>
                <a:cxn ang="0">
                  <a:pos x="58" y="29"/>
                </a:cxn>
                <a:cxn ang="0">
                  <a:pos x="65" y="16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1" y="2"/>
                </a:cxn>
                <a:cxn ang="0">
                  <a:pos x="70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1" y="3"/>
                </a:cxn>
                <a:cxn ang="0">
                  <a:pos x="61" y="3"/>
                </a:cxn>
              </a:cxnLst>
              <a:rect l="0" t="0" r="r" b="b"/>
              <a:pathLst>
                <a:path w="71" h="99">
                  <a:moveTo>
                    <a:pt x="61" y="3"/>
                  </a:moveTo>
                  <a:lnTo>
                    <a:pt x="61" y="3"/>
                  </a:lnTo>
                  <a:lnTo>
                    <a:pt x="58" y="10"/>
                  </a:lnTo>
                  <a:lnTo>
                    <a:pt x="54" y="17"/>
                  </a:lnTo>
                  <a:lnTo>
                    <a:pt x="44" y="32"/>
                  </a:lnTo>
                  <a:lnTo>
                    <a:pt x="32" y="45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12" y="66"/>
                  </a:lnTo>
                  <a:lnTo>
                    <a:pt x="7" y="73"/>
                  </a:lnTo>
                  <a:lnTo>
                    <a:pt x="2" y="82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6"/>
                  </a:lnTo>
                  <a:lnTo>
                    <a:pt x="3" y="98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1" y="88"/>
                  </a:lnTo>
                  <a:lnTo>
                    <a:pt x="14" y="82"/>
                  </a:lnTo>
                  <a:lnTo>
                    <a:pt x="17" y="75"/>
                  </a:lnTo>
                  <a:lnTo>
                    <a:pt x="21" y="70"/>
                  </a:lnTo>
                  <a:lnTo>
                    <a:pt x="30" y="60"/>
                  </a:lnTo>
                  <a:lnTo>
                    <a:pt x="41" y="50"/>
                  </a:lnTo>
                  <a:lnTo>
                    <a:pt x="41" y="50"/>
                  </a:lnTo>
                  <a:lnTo>
                    <a:pt x="50" y="40"/>
                  </a:lnTo>
                  <a:lnTo>
                    <a:pt x="58" y="29"/>
                  </a:lnTo>
                  <a:lnTo>
                    <a:pt x="65" y="16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1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1" y="3"/>
                  </a:lnTo>
                  <a:lnTo>
                    <a:pt x="6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4" name="Freeform 750"/>
            <p:cNvSpPr/>
            <p:nvPr/>
          </p:nvSpPr>
          <p:spPr bwMode="auto">
            <a:xfrm>
              <a:off x="6794501" y="4714875"/>
              <a:ext cx="38100" cy="53975"/>
            </a:xfrm>
            <a:custGeom>
              <a:avLst/>
              <a:gdLst/>
              <a:ahLst/>
              <a:cxnLst>
                <a:cxn ang="0">
                  <a:pos x="62" y="3"/>
                </a:cxn>
                <a:cxn ang="0">
                  <a:pos x="62" y="3"/>
                </a:cxn>
                <a:cxn ang="0">
                  <a:pos x="58" y="11"/>
                </a:cxn>
                <a:cxn ang="0">
                  <a:pos x="54" y="17"/>
                </a:cxn>
                <a:cxn ang="0">
                  <a:pos x="44" y="29"/>
                </a:cxn>
                <a:cxn ang="0">
                  <a:pos x="33" y="40"/>
                </a:cxn>
                <a:cxn ang="0">
                  <a:pos x="23" y="53"/>
                </a:cxn>
                <a:cxn ang="0">
                  <a:pos x="23" y="53"/>
                </a:cxn>
                <a:cxn ang="0">
                  <a:pos x="16" y="62"/>
                </a:cxn>
                <a:cxn ang="0">
                  <a:pos x="9" y="71"/>
                </a:cxn>
                <a:cxn ang="0">
                  <a:pos x="4" y="82"/>
                </a:cxn>
                <a:cxn ang="0">
                  <a:pos x="2" y="87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5" y="102"/>
                </a:cxn>
                <a:cxn ang="0">
                  <a:pos x="6" y="102"/>
                </a:cxn>
                <a:cxn ang="0">
                  <a:pos x="8" y="101"/>
                </a:cxn>
                <a:cxn ang="0">
                  <a:pos x="9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10" y="91"/>
                </a:cxn>
                <a:cxn ang="0">
                  <a:pos x="12" y="84"/>
                </a:cxn>
                <a:cxn ang="0">
                  <a:pos x="16" y="77"/>
                </a:cxn>
                <a:cxn ang="0">
                  <a:pos x="20" y="69"/>
                </a:cxn>
                <a:cxn ang="0">
                  <a:pos x="31" y="56"/>
                </a:cxn>
                <a:cxn ang="0">
                  <a:pos x="41" y="46"/>
                </a:cxn>
                <a:cxn ang="0">
                  <a:pos x="41" y="46"/>
                </a:cxn>
                <a:cxn ang="0">
                  <a:pos x="49" y="36"/>
                </a:cxn>
                <a:cxn ang="0">
                  <a:pos x="58" y="27"/>
                </a:cxn>
                <a:cxn ang="0">
                  <a:pos x="65" y="17"/>
                </a:cxn>
                <a:cxn ang="0">
                  <a:pos x="71" y="5"/>
                </a:cxn>
                <a:cxn ang="0">
                  <a:pos x="71" y="5"/>
                </a:cxn>
                <a:cxn ang="0">
                  <a:pos x="71" y="3"/>
                </a:cxn>
                <a:cxn ang="0">
                  <a:pos x="70" y="2"/>
                </a:cxn>
                <a:cxn ang="0">
                  <a:pos x="69" y="0"/>
                </a:cxn>
                <a:cxn ang="0">
                  <a:pos x="68" y="0"/>
                </a:cxn>
                <a:cxn ang="0">
                  <a:pos x="64" y="0"/>
                </a:cxn>
                <a:cxn ang="0">
                  <a:pos x="63" y="1"/>
                </a:cxn>
                <a:cxn ang="0">
                  <a:pos x="62" y="3"/>
                </a:cxn>
                <a:cxn ang="0">
                  <a:pos x="62" y="3"/>
                </a:cxn>
              </a:cxnLst>
              <a:rect l="0" t="0" r="r" b="b"/>
              <a:pathLst>
                <a:path w="71" h="102">
                  <a:moveTo>
                    <a:pt x="62" y="3"/>
                  </a:moveTo>
                  <a:lnTo>
                    <a:pt x="62" y="3"/>
                  </a:lnTo>
                  <a:lnTo>
                    <a:pt x="58" y="11"/>
                  </a:lnTo>
                  <a:lnTo>
                    <a:pt x="54" y="17"/>
                  </a:lnTo>
                  <a:lnTo>
                    <a:pt x="44" y="29"/>
                  </a:lnTo>
                  <a:lnTo>
                    <a:pt x="33" y="40"/>
                  </a:lnTo>
                  <a:lnTo>
                    <a:pt x="23" y="53"/>
                  </a:lnTo>
                  <a:lnTo>
                    <a:pt x="23" y="53"/>
                  </a:lnTo>
                  <a:lnTo>
                    <a:pt x="16" y="62"/>
                  </a:lnTo>
                  <a:lnTo>
                    <a:pt x="9" y="71"/>
                  </a:lnTo>
                  <a:lnTo>
                    <a:pt x="4" y="82"/>
                  </a:lnTo>
                  <a:lnTo>
                    <a:pt x="2" y="87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8" y="101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10" y="91"/>
                  </a:lnTo>
                  <a:lnTo>
                    <a:pt x="12" y="84"/>
                  </a:lnTo>
                  <a:lnTo>
                    <a:pt x="16" y="77"/>
                  </a:lnTo>
                  <a:lnTo>
                    <a:pt x="20" y="69"/>
                  </a:lnTo>
                  <a:lnTo>
                    <a:pt x="31" y="56"/>
                  </a:lnTo>
                  <a:lnTo>
                    <a:pt x="41" y="46"/>
                  </a:lnTo>
                  <a:lnTo>
                    <a:pt x="41" y="46"/>
                  </a:lnTo>
                  <a:lnTo>
                    <a:pt x="49" y="36"/>
                  </a:lnTo>
                  <a:lnTo>
                    <a:pt x="58" y="27"/>
                  </a:lnTo>
                  <a:lnTo>
                    <a:pt x="65" y="17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3"/>
                  </a:lnTo>
                  <a:lnTo>
                    <a:pt x="70" y="2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4" y="0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5" name="Freeform 751"/>
            <p:cNvSpPr/>
            <p:nvPr/>
          </p:nvSpPr>
          <p:spPr bwMode="auto">
            <a:xfrm>
              <a:off x="6837363" y="4716463"/>
              <a:ext cx="30163" cy="47625"/>
            </a:xfrm>
            <a:custGeom>
              <a:avLst/>
              <a:gdLst/>
              <a:ahLst/>
              <a:cxnLst>
                <a:cxn ang="0">
                  <a:pos x="48" y="2"/>
                </a:cxn>
                <a:cxn ang="0">
                  <a:pos x="48" y="2"/>
                </a:cxn>
                <a:cxn ang="0">
                  <a:pos x="36" y="22"/>
                </a:cxn>
                <a:cxn ang="0">
                  <a:pos x="24" y="43"/>
                </a:cxn>
                <a:cxn ang="0">
                  <a:pos x="13" y="63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1" y="88"/>
                </a:cxn>
                <a:cxn ang="0">
                  <a:pos x="2" y="89"/>
                </a:cxn>
                <a:cxn ang="0">
                  <a:pos x="5" y="90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1" y="67"/>
                </a:cxn>
                <a:cxn ang="0">
                  <a:pos x="32" y="48"/>
                </a:cxn>
                <a:cxn ang="0">
                  <a:pos x="44" y="2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5"/>
                </a:cxn>
                <a:cxn ang="0">
                  <a:pos x="57" y="3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8" y="2"/>
                </a:cxn>
                <a:cxn ang="0">
                  <a:pos x="48" y="2"/>
                </a:cxn>
              </a:cxnLst>
              <a:rect l="0" t="0" r="r" b="b"/>
              <a:pathLst>
                <a:path w="57" h="90">
                  <a:moveTo>
                    <a:pt x="48" y="2"/>
                  </a:moveTo>
                  <a:lnTo>
                    <a:pt x="48" y="2"/>
                  </a:lnTo>
                  <a:lnTo>
                    <a:pt x="36" y="22"/>
                  </a:lnTo>
                  <a:lnTo>
                    <a:pt x="24" y="43"/>
                  </a:lnTo>
                  <a:lnTo>
                    <a:pt x="13" y="63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1" y="88"/>
                  </a:lnTo>
                  <a:lnTo>
                    <a:pt x="2" y="89"/>
                  </a:lnTo>
                  <a:lnTo>
                    <a:pt x="5" y="90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1" y="67"/>
                  </a:lnTo>
                  <a:lnTo>
                    <a:pt x="32" y="48"/>
                  </a:lnTo>
                  <a:lnTo>
                    <a:pt x="44" y="27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8" y="2"/>
                  </a:lnTo>
                  <a:lnTo>
                    <a:pt x="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6" name="Freeform 752"/>
            <p:cNvSpPr/>
            <p:nvPr/>
          </p:nvSpPr>
          <p:spPr bwMode="auto">
            <a:xfrm>
              <a:off x="6878638" y="4716463"/>
              <a:ext cx="36513" cy="52388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4"/>
                </a:cxn>
                <a:cxn ang="0">
                  <a:pos x="68" y="3"/>
                </a:cxn>
                <a:cxn ang="0">
                  <a:pos x="67" y="1"/>
                </a:cxn>
                <a:cxn ang="0">
                  <a:pos x="66" y="0"/>
                </a:cxn>
                <a:cxn ang="0">
                  <a:pos x="64" y="0"/>
                </a:cxn>
                <a:cxn ang="0">
                  <a:pos x="61" y="1"/>
                </a:cxn>
                <a:cxn ang="0">
                  <a:pos x="60" y="3"/>
                </a:cxn>
                <a:cxn ang="0">
                  <a:pos x="59" y="4"/>
                </a:cxn>
                <a:cxn ang="0">
                  <a:pos x="59" y="4"/>
                </a:cxn>
                <a:cxn ang="0">
                  <a:pos x="58" y="9"/>
                </a:cxn>
                <a:cxn ang="0">
                  <a:pos x="55" y="14"/>
                </a:cxn>
                <a:cxn ang="0">
                  <a:pos x="46" y="25"/>
                </a:cxn>
                <a:cxn ang="0">
                  <a:pos x="23" y="52"/>
                </a:cxn>
                <a:cxn ang="0">
                  <a:pos x="11" y="65"/>
                </a:cxn>
                <a:cxn ang="0">
                  <a:pos x="6" y="73"/>
                </a:cxn>
                <a:cxn ang="0">
                  <a:pos x="3" y="79"/>
                </a:cxn>
                <a:cxn ang="0">
                  <a:pos x="0" y="84"/>
                </a:cxn>
                <a:cxn ang="0">
                  <a:pos x="0" y="90"/>
                </a:cxn>
                <a:cxn ang="0">
                  <a:pos x="1" y="94"/>
                </a:cxn>
                <a:cxn ang="0">
                  <a:pos x="3" y="98"/>
                </a:cxn>
                <a:cxn ang="0">
                  <a:pos x="3" y="98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9"/>
                </a:cxn>
                <a:cxn ang="0">
                  <a:pos x="10" y="98"/>
                </a:cxn>
                <a:cxn ang="0">
                  <a:pos x="11" y="96"/>
                </a:cxn>
                <a:cxn ang="0">
                  <a:pos x="11" y="95"/>
                </a:cxn>
                <a:cxn ang="0">
                  <a:pos x="11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9" y="90"/>
                </a:cxn>
                <a:cxn ang="0">
                  <a:pos x="10" y="86"/>
                </a:cxn>
                <a:cxn ang="0">
                  <a:pos x="15" y="77"/>
                </a:cxn>
                <a:cxn ang="0">
                  <a:pos x="25" y="65"/>
                </a:cxn>
                <a:cxn ang="0">
                  <a:pos x="35" y="51"/>
                </a:cxn>
                <a:cxn ang="0">
                  <a:pos x="58" y="24"/>
                </a:cxn>
                <a:cxn ang="0">
                  <a:pos x="65" y="13"/>
                </a:cxn>
                <a:cxn ang="0">
                  <a:pos x="67" y="9"/>
                </a:cxn>
                <a:cxn ang="0">
                  <a:pos x="68" y="4"/>
                </a:cxn>
                <a:cxn ang="0">
                  <a:pos x="68" y="4"/>
                </a:cxn>
              </a:cxnLst>
              <a:rect l="0" t="0" r="r" b="b"/>
              <a:pathLst>
                <a:path w="68" h="99">
                  <a:moveTo>
                    <a:pt x="68" y="4"/>
                  </a:moveTo>
                  <a:lnTo>
                    <a:pt x="68" y="4"/>
                  </a:lnTo>
                  <a:lnTo>
                    <a:pt x="68" y="3"/>
                  </a:lnTo>
                  <a:lnTo>
                    <a:pt x="67" y="1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8" y="9"/>
                  </a:lnTo>
                  <a:lnTo>
                    <a:pt x="55" y="14"/>
                  </a:lnTo>
                  <a:lnTo>
                    <a:pt x="46" y="25"/>
                  </a:lnTo>
                  <a:lnTo>
                    <a:pt x="23" y="52"/>
                  </a:lnTo>
                  <a:lnTo>
                    <a:pt x="11" y="65"/>
                  </a:lnTo>
                  <a:lnTo>
                    <a:pt x="6" y="73"/>
                  </a:lnTo>
                  <a:lnTo>
                    <a:pt x="3" y="79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1" y="94"/>
                  </a:lnTo>
                  <a:lnTo>
                    <a:pt x="3" y="98"/>
                  </a:lnTo>
                  <a:lnTo>
                    <a:pt x="3" y="98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1" y="96"/>
                  </a:lnTo>
                  <a:lnTo>
                    <a:pt x="11" y="95"/>
                  </a:lnTo>
                  <a:lnTo>
                    <a:pt x="11" y="93"/>
                  </a:lnTo>
                  <a:lnTo>
                    <a:pt x="10" y="91"/>
                  </a:lnTo>
                  <a:lnTo>
                    <a:pt x="10" y="91"/>
                  </a:lnTo>
                  <a:lnTo>
                    <a:pt x="9" y="90"/>
                  </a:lnTo>
                  <a:lnTo>
                    <a:pt x="10" y="86"/>
                  </a:lnTo>
                  <a:lnTo>
                    <a:pt x="15" y="77"/>
                  </a:lnTo>
                  <a:lnTo>
                    <a:pt x="25" y="65"/>
                  </a:lnTo>
                  <a:lnTo>
                    <a:pt x="35" y="51"/>
                  </a:lnTo>
                  <a:lnTo>
                    <a:pt x="58" y="24"/>
                  </a:lnTo>
                  <a:lnTo>
                    <a:pt x="65" y="13"/>
                  </a:lnTo>
                  <a:lnTo>
                    <a:pt x="67" y="9"/>
                  </a:lnTo>
                  <a:lnTo>
                    <a:pt x="68" y="4"/>
                  </a:lnTo>
                  <a:lnTo>
                    <a:pt x="6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7" name="Freeform 753"/>
            <p:cNvSpPr/>
            <p:nvPr/>
          </p:nvSpPr>
          <p:spPr bwMode="auto">
            <a:xfrm>
              <a:off x="6337301" y="4170363"/>
              <a:ext cx="5080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2"/>
                </a:cxn>
                <a:cxn ang="0">
                  <a:pos x="79" y="20"/>
                </a:cxn>
                <a:cxn ang="0">
                  <a:pos x="74" y="28"/>
                </a:cxn>
                <a:cxn ang="0">
                  <a:pos x="70" y="36"/>
                </a:cxn>
                <a:cxn ang="0">
                  <a:pos x="70" y="36"/>
                </a:cxn>
                <a:cxn ang="0">
                  <a:pos x="60" y="58"/>
                </a:cxn>
                <a:cxn ang="0">
                  <a:pos x="54" y="69"/>
                </a:cxn>
                <a:cxn ang="0">
                  <a:pos x="48" y="79"/>
                </a:cxn>
                <a:cxn ang="0">
                  <a:pos x="48" y="79"/>
                </a:cxn>
                <a:cxn ang="0">
                  <a:pos x="35" y="98"/>
                </a:cxn>
                <a:cxn ang="0">
                  <a:pos x="23" y="118"/>
                </a:cxn>
                <a:cxn ang="0">
                  <a:pos x="0" y="159"/>
                </a:cxn>
                <a:cxn ang="0">
                  <a:pos x="0" y="159"/>
                </a:cxn>
                <a:cxn ang="0">
                  <a:pos x="0" y="161"/>
                </a:cxn>
                <a:cxn ang="0">
                  <a:pos x="0" y="164"/>
                </a:cxn>
                <a:cxn ang="0">
                  <a:pos x="1" y="165"/>
                </a:cxn>
                <a:cxn ang="0">
                  <a:pos x="2" y="166"/>
                </a:cxn>
                <a:cxn ang="0">
                  <a:pos x="4" y="167"/>
                </a:cxn>
                <a:cxn ang="0">
                  <a:pos x="6" y="167"/>
                </a:cxn>
                <a:cxn ang="0">
                  <a:pos x="8" y="166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20" y="144"/>
                </a:cxn>
                <a:cxn ang="0">
                  <a:pos x="32" y="124"/>
                </a:cxn>
                <a:cxn ang="0">
                  <a:pos x="45" y="104"/>
                </a:cxn>
                <a:cxn ang="0">
                  <a:pos x="56" y="84"/>
                </a:cxn>
                <a:cxn ang="0">
                  <a:pos x="56" y="84"/>
                </a:cxn>
                <a:cxn ang="0">
                  <a:pos x="66" y="65"/>
                </a:cxn>
                <a:cxn ang="0">
                  <a:pos x="72" y="56"/>
                </a:cxn>
                <a:cxn ang="0">
                  <a:pos x="76" y="47"/>
                </a:cxn>
                <a:cxn ang="0">
                  <a:pos x="76" y="47"/>
                </a:cxn>
                <a:cxn ang="0">
                  <a:pos x="80" y="39"/>
                </a:cxn>
                <a:cxn ang="0">
                  <a:pos x="84" y="30"/>
                </a:cxn>
                <a:cxn ang="0">
                  <a:pos x="88" y="22"/>
                </a:cxn>
                <a:cxn ang="0">
                  <a:pos x="92" y="14"/>
                </a:cxn>
                <a:cxn ang="0">
                  <a:pos x="92" y="14"/>
                </a:cxn>
                <a:cxn ang="0">
                  <a:pos x="94" y="13"/>
                </a:cxn>
                <a:cxn ang="0">
                  <a:pos x="94" y="10"/>
                </a:cxn>
                <a:cxn ang="0">
                  <a:pos x="94" y="5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2"/>
                </a:cxn>
                <a:cxn ang="0">
                  <a:pos x="90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4" h="167">
                  <a:moveTo>
                    <a:pt x="85" y="4"/>
                  </a:moveTo>
                  <a:lnTo>
                    <a:pt x="85" y="4"/>
                  </a:lnTo>
                  <a:lnTo>
                    <a:pt x="83" y="12"/>
                  </a:lnTo>
                  <a:lnTo>
                    <a:pt x="79" y="20"/>
                  </a:lnTo>
                  <a:lnTo>
                    <a:pt x="74" y="28"/>
                  </a:lnTo>
                  <a:lnTo>
                    <a:pt x="70" y="36"/>
                  </a:lnTo>
                  <a:lnTo>
                    <a:pt x="70" y="36"/>
                  </a:lnTo>
                  <a:lnTo>
                    <a:pt x="60" y="58"/>
                  </a:lnTo>
                  <a:lnTo>
                    <a:pt x="54" y="6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35" y="98"/>
                  </a:lnTo>
                  <a:lnTo>
                    <a:pt x="23" y="118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4"/>
                  </a:lnTo>
                  <a:lnTo>
                    <a:pt x="1" y="165"/>
                  </a:lnTo>
                  <a:lnTo>
                    <a:pt x="2" y="166"/>
                  </a:lnTo>
                  <a:lnTo>
                    <a:pt x="4" y="167"/>
                  </a:lnTo>
                  <a:lnTo>
                    <a:pt x="6" y="167"/>
                  </a:lnTo>
                  <a:lnTo>
                    <a:pt x="8" y="166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20" y="144"/>
                  </a:lnTo>
                  <a:lnTo>
                    <a:pt x="32" y="124"/>
                  </a:lnTo>
                  <a:lnTo>
                    <a:pt x="45" y="10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6" y="65"/>
                  </a:lnTo>
                  <a:lnTo>
                    <a:pt x="72" y="56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80" y="39"/>
                  </a:lnTo>
                  <a:lnTo>
                    <a:pt x="84" y="30"/>
                  </a:lnTo>
                  <a:lnTo>
                    <a:pt x="88" y="22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5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8" name="Freeform 754"/>
            <p:cNvSpPr/>
            <p:nvPr/>
          </p:nvSpPr>
          <p:spPr bwMode="auto">
            <a:xfrm>
              <a:off x="6335713" y="4165600"/>
              <a:ext cx="95250" cy="142875"/>
            </a:xfrm>
            <a:custGeom>
              <a:avLst/>
              <a:gdLst/>
              <a:ahLst/>
              <a:cxnLst>
                <a:cxn ang="0">
                  <a:pos x="172" y="2"/>
                </a:cxn>
                <a:cxn ang="0">
                  <a:pos x="172" y="2"/>
                </a:cxn>
                <a:cxn ang="0">
                  <a:pos x="149" y="38"/>
                </a:cxn>
                <a:cxn ang="0">
                  <a:pos x="125" y="73"/>
                </a:cxn>
                <a:cxn ang="0">
                  <a:pos x="99" y="107"/>
                </a:cxn>
                <a:cxn ang="0">
                  <a:pos x="74" y="141"/>
                </a:cxn>
                <a:cxn ang="0">
                  <a:pos x="74" y="141"/>
                </a:cxn>
                <a:cxn ang="0">
                  <a:pos x="61" y="156"/>
                </a:cxn>
                <a:cxn ang="0">
                  <a:pos x="50" y="173"/>
                </a:cxn>
                <a:cxn ang="0">
                  <a:pos x="27" y="206"/>
                </a:cxn>
                <a:cxn ang="0">
                  <a:pos x="27" y="206"/>
                </a:cxn>
                <a:cxn ang="0">
                  <a:pos x="19" y="219"/>
                </a:cxn>
                <a:cxn ang="0">
                  <a:pos x="11" y="233"/>
                </a:cxn>
                <a:cxn ang="0">
                  <a:pos x="6" y="242"/>
                </a:cxn>
                <a:cxn ang="0">
                  <a:pos x="3" y="249"/>
                </a:cxn>
                <a:cxn ang="0">
                  <a:pos x="1" y="257"/>
                </a:cxn>
                <a:cxn ang="0">
                  <a:pos x="0" y="265"/>
                </a:cxn>
                <a:cxn ang="0">
                  <a:pos x="0" y="265"/>
                </a:cxn>
                <a:cxn ang="0">
                  <a:pos x="0" y="268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1"/>
                </a:cxn>
                <a:cxn ang="0">
                  <a:pos x="7" y="269"/>
                </a:cxn>
                <a:cxn ang="0">
                  <a:pos x="9" y="268"/>
                </a:cxn>
                <a:cxn ang="0">
                  <a:pos x="9" y="265"/>
                </a:cxn>
                <a:cxn ang="0">
                  <a:pos x="9" y="265"/>
                </a:cxn>
                <a:cxn ang="0">
                  <a:pos x="12" y="256"/>
                </a:cxn>
                <a:cxn ang="0">
                  <a:pos x="15" y="247"/>
                </a:cxn>
                <a:cxn ang="0">
                  <a:pos x="19" y="238"/>
                </a:cxn>
                <a:cxn ang="0">
                  <a:pos x="23" y="229"/>
                </a:cxn>
                <a:cxn ang="0">
                  <a:pos x="34" y="212"/>
                </a:cxn>
                <a:cxn ang="0">
                  <a:pos x="46" y="195"/>
                </a:cxn>
                <a:cxn ang="0">
                  <a:pos x="46" y="195"/>
                </a:cxn>
                <a:cxn ang="0">
                  <a:pos x="69" y="161"/>
                </a:cxn>
                <a:cxn ang="0">
                  <a:pos x="95" y="127"/>
                </a:cxn>
                <a:cxn ang="0">
                  <a:pos x="95" y="127"/>
                </a:cxn>
                <a:cxn ang="0">
                  <a:pos x="118" y="98"/>
                </a:cxn>
                <a:cxn ang="0">
                  <a:pos x="140" y="69"/>
                </a:cxn>
                <a:cxn ang="0">
                  <a:pos x="160" y="38"/>
                </a:cxn>
                <a:cxn ang="0">
                  <a:pos x="180" y="7"/>
                </a:cxn>
                <a:cxn ang="0">
                  <a:pos x="180" y="7"/>
                </a:cxn>
                <a:cxn ang="0">
                  <a:pos x="180" y="5"/>
                </a:cxn>
                <a:cxn ang="0">
                  <a:pos x="180" y="3"/>
                </a:cxn>
                <a:cxn ang="0">
                  <a:pos x="179" y="2"/>
                </a:cxn>
                <a:cxn ang="0">
                  <a:pos x="178" y="1"/>
                </a:cxn>
                <a:cxn ang="0">
                  <a:pos x="176" y="0"/>
                </a:cxn>
                <a:cxn ang="0">
                  <a:pos x="175" y="0"/>
                </a:cxn>
                <a:cxn ang="0">
                  <a:pos x="173" y="1"/>
                </a:cxn>
                <a:cxn ang="0">
                  <a:pos x="172" y="2"/>
                </a:cxn>
                <a:cxn ang="0">
                  <a:pos x="172" y="2"/>
                </a:cxn>
              </a:cxnLst>
              <a:rect l="0" t="0" r="r" b="b"/>
              <a:pathLst>
                <a:path w="180" h="271">
                  <a:moveTo>
                    <a:pt x="172" y="2"/>
                  </a:moveTo>
                  <a:lnTo>
                    <a:pt x="172" y="2"/>
                  </a:lnTo>
                  <a:lnTo>
                    <a:pt x="149" y="38"/>
                  </a:lnTo>
                  <a:lnTo>
                    <a:pt x="125" y="73"/>
                  </a:lnTo>
                  <a:lnTo>
                    <a:pt x="99" y="107"/>
                  </a:lnTo>
                  <a:lnTo>
                    <a:pt x="74" y="141"/>
                  </a:lnTo>
                  <a:lnTo>
                    <a:pt x="74" y="141"/>
                  </a:lnTo>
                  <a:lnTo>
                    <a:pt x="61" y="156"/>
                  </a:lnTo>
                  <a:lnTo>
                    <a:pt x="50" y="173"/>
                  </a:lnTo>
                  <a:lnTo>
                    <a:pt x="27" y="206"/>
                  </a:lnTo>
                  <a:lnTo>
                    <a:pt x="27" y="206"/>
                  </a:lnTo>
                  <a:lnTo>
                    <a:pt x="19" y="219"/>
                  </a:lnTo>
                  <a:lnTo>
                    <a:pt x="11" y="233"/>
                  </a:lnTo>
                  <a:lnTo>
                    <a:pt x="6" y="242"/>
                  </a:lnTo>
                  <a:lnTo>
                    <a:pt x="3" y="249"/>
                  </a:lnTo>
                  <a:lnTo>
                    <a:pt x="1" y="257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1"/>
                  </a:lnTo>
                  <a:lnTo>
                    <a:pt x="7" y="269"/>
                  </a:lnTo>
                  <a:lnTo>
                    <a:pt x="9" y="268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12" y="256"/>
                  </a:lnTo>
                  <a:lnTo>
                    <a:pt x="15" y="247"/>
                  </a:lnTo>
                  <a:lnTo>
                    <a:pt x="19" y="238"/>
                  </a:lnTo>
                  <a:lnTo>
                    <a:pt x="23" y="229"/>
                  </a:lnTo>
                  <a:lnTo>
                    <a:pt x="34" y="212"/>
                  </a:lnTo>
                  <a:lnTo>
                    <a:pt x="46" y="195"/>
                  </a:lnTo>
                  <a:lnTo>
                    <a:pt x="46" y="195"/>
                  </a:lnTo>
                  <a:lnTo>
                    <a:pt x="69" y="161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118" y="98"/>
                  </a:lnTo>
                  <a:lnTo>
                    <a:pt x="140" y="69"/>
                  </a:lnTo>
                  <a:lnTo>
                    <a:pt x="160" y="38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79" y="2"/>
                  </a:lnTo>
                  <a:lnTo>
                    <a:pt x="178" y="1"/>
                  </a:lnTo>
                  <a:lnTo>
                    <a:pt x="176" y="0"/>
                  </a:lnTo>
                  <a:lnTo>
                    <a:pt x="175" y="0"/>
                  </a:lnTo>
                  <a:lnTo>
                    <a:pt x="173" y="1"/>
                  </a:lnTo>
                  <a:lnTo>
                    <a:pt x="172" y="2"/>
                  </a:lnTo>
                  <a:lnTo>
                    <a:pt x="17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39" name="Freeform 755"/>
            <p:cNvSpPr/>
            <p:nvPr/>
          </p:nvSpPr>
          <p:spPr bwMode="auto">
            <a:xfrm>
              <a:off x="6345238" y="4165600"/>
              <a:ext cx="120650" cy="157163"/>
            </a:xfrm>
            <a:custGeom>
              <a:avLst/>
              <a:gdLst/>
              <a:ahLst/>
              <a:cxnLst>
                <a:cxn ang="0">
                  <a:pos x="220" y="1"/>
                </a:cxn>
                <a:cxn ang="0">
                  <a:pos x="220" y="1"/>
                </a:cxn>
                <a:cxn ang="0">
                  <a:pos x="206" y="18"/>
                </a:cxn>
                <a:cxn ang="0">
                  <a:pos x="194" y="35"/>
                </a:cxn>
                <a:cxn ang="0">
                  <a:pos x="183" y="53"/>
                </a:cxn>
                <a:cxn ang="0">
                  <a:pos x="170" y="69"/>
                </a:cxn>
                <a:cxn ang="0">
                  <a:pos x="170" y="69"/>
                </a:cxn>
                <a:cxn ang="0">
                  <a:pos x="138" y="112"/>
                </a:cxn>
                <a:cxn ang="0">
                  <a:pos x="123" y="132"/>
                </a:cxn>
                <a:cxn ang="0">
                  <a:pos x="106" y="153"/>
                </a:cxn>
                <a:cxn ang="0">
                  <a:pos x="106" y="153"/>
                </a:cxn>
                <a:cxn ang="0">
                  <a:pos x="91" y="171"/>
                </a:cxn>
                <a:cxn ang="0">
                  <a:pos x="76" y="191"/>
                </a:cxn>
                <a:cxn ang="0">
                  <a:pos x="61" y="211"/>
                </a:cxn>
                <a:cxn ang="0">
                  <a:pos x="45" y="229"/>
                </a:cxn>
                <a:cxn ang="0">
                  <a:pos x="45" y="229"/>
                </a:cxn>
                <a:cxn ang="0">
                  <a:pos x="33" y="244"/>
                </a:cxn>
                <a:cxn ang="0">
                  <a:pos x="20" y="259"/>
                </a:cxn>
                <a:cxn ang="0">
                  <a:pos x="9" y="276"/>
                </a:cxn>
                <a:cxn ang="0">
                  <a:pos x="4" y="284"/>
                </a:cxn>
                <a:cxn ang="0">
                  <a:pos x="0" y="292"/>
                </a:cxn>
                <a:cxn ang="0">
                  <a:pos x="0" y="292"/>
                </a:cxn>
                <a:cxn ang="0">
                  <a:pos x="0" y="295"/>
                </a:cxn>
                <a:cxn ang="0">
                  <a:pos x="2" y="298"/>
                </a:cxn>
                <a:cxn ang="0">
                  <a:pos x="4" y="299"/>
                </a:cxn>
                <a:cxn ang="0">
                  <a:pos x="6" y="299"/>
                </a:cxn>
                <a:cxn ang="0">
                  <a:pos x="6" y="299"/>
                </a:cxn>
                <a:cxn ang="0">
                  <a:pos x="9" y="298"/>
                </a:cxn>
                <a:cxn ang="0">
                  <a:pos x="11" y="295"/>
                </a:cxn>
                <a:cxn ang="0">
                  <a:pos x="13" y="293"/>
                </a:cxn>
                <a:cxn ang="0">
                  <a:pos x="14" y="290"/>
                </a:cxn>
                <a:cxn ang="0">
                  <a:pos x="14" y="290"/>
                </a:cxn>
                <a:cxn ang="0">
                  <a:pos x="14" y="288"/>
                </a:cxn>
                <a:cxn ang="0">
                  <a:pos x="13" y="287"/>
                </a:cxn>
                <a:cxn ang="0">
                  <a:pos x="13" y="287"/>
                </a:cxn>
                <a:cxn ang="0">
                  <a:pos x="18" y="279"/>
                </a:cxn>
                <a:cxn ang="0">
                  <a:pos x="25" y="270"/>
                </a:cxn>
                <a:cxn ang="0">
                  <a:pos x="37" y="253"/>
                </a:cxn>
                <a:cxn ang="0">
                  <a:pos x="64" y="223"/>
                </a:cxn>
                <a:cxn ang="0">
                  <a:pos x="64" y="223"/>
                </a:cxn>
                <a:cxn ang="0">
                  <a:pos x="94" y="185"/>
                </a:cxn>
                <a:cxn ang="0">
                  <a:pos x="124" y="147"/>
                </a:cxn>
                <a:cxn ang="0">
                  <a:pos x="124" y="147"/>
                </a:cxn>
                <a:cxn ang="0">
                  <a:pos x="149" y="115"/>
                </a:cxn>
                <a:cxn ang="0">
                  <a:pos x="172" y="82"/>
                </a:cxn>
                <a:cxn ang="0">
                  <a:pos x="172" y="82"/>
                </a:cxn>
                <a:cxn ang="0">
                  <a:pos x="185" y="63"/>
                </a:cxn>
                <a:cxn ang="0">
                  <a:pos x="198" y="44"/>
                </a:cxn>
                <a:cxn ang="0">
                  <a:pos x="212" y="26"/>
                </a:cxn>
                <a:cxn ang="0">
                  <a:pos x="226" y="8"/>
                </a:cxn>
                <a:cxn ang="0">
                  <a:pos x="226" y="8"/>
                </a:cxn>
                <a:cxn ang="0">
                  <a:pos x="227" y="6"/>
                </a:cxn>
                <a:cxn ang="0">
                  <a:pos x="228" y="4"/>
                </a:cxn>
                <a:cxn ang="0">
                  <a:pos x="227" y="3"/>
                </a:cxn>
                <a:cxn ang="0">
                  <a:pos x="226" y="1"/>
                </a:cxn>
                <a:cxn ang="0">
                  <a:pos x="225" y="0"/>
                </a:cxn>
                <a:cxn ang="0">
                  <a:pos x="223" y="0"/>
                </a:cxn>
                <a:cxn ang="0">
                  <a:pos x="221" y="0"/>
                </a:cxn>
                <a:cxn ang="0">
                  <a:pos x="220" y="1"/>
                </a:cxn>
                <a:cxn ang="0">
                  <a:pos x="220" y="1"/>
                </a:cxn>
              </a:cxnLst>
              <a:rect l="0" t="0" r="r" b="b"/>
              <a:pathLst>
                <a:path w="228" h="299">
                  <a:moveTo>
                    <a:pt x="220" y="1"/>
                  </a:moveTo>
                  <a:lnTo>
                    <a:pt x="220" y="1"/>
                  </a:lnTo>
                  <a:lnTo>
                    <a:pt x="206" y="18"/>
                  </a:lnTo>
                  <a:lnTo>
                    <a:pt x="194" y="35"/>
                  </a:lnTo>
                  <a:lnTo>
                    <a:pt x="183" y="53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38" y="112"/>
                  </a:lnTo>
                  <a:lnTo>
                    <a:pt x="123" y="132"/>
                  </a:lnTo>
                  <a:lnTo>
                    <a:pt x="106" y="153"/>
                  </a:lnTo>
                  <a:lnTo>
                    <a:pt x="106" y="153"/>
                  </a:lnTo>
                  <a:lnTo>
                    <a:pt x="91" y="171"/>
                  </a:lnTo>
                  <a:lnTo>
                    <a:pt x="76" y="191"/>
                  </a:lnTo>
                  <a:lnTo>
                    <a:pt x="61" y="211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33" y="244"/>
                  </a:lnTo>
                  <a:lnTo>
                    <a:pt x="20" y="259"/>
                  </a:lnTo>
                  <a:lnTo>
                    <a:pt x="9" y="276"/>
                  </a:lnTo>
                  <a:lnTo>
                    <a:pt x="4" y="284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0" y="295"/>
                  </a:lnTo>
                  <a:lnTo>
                    <a:pt x="2" y="298"/>
                  </a:lnTo>
                  <a:lnTo>
                    <a:pt x="4" y="299"/>
                  </a:lnTo>
                  <a:lnTo>
                    <a:pt x="6" y="299"/>
                  </a:lnTo>
                  <a:lnTo>
                    <a:pt x="6" y="299"/>
                  </a:lnTo>
                  <a:lnTo>
                    <a:pt x="9" y="298"/>
                  </a:lnTo>
                  <a:lnTo>
                    <a:pt x="11" y="295"/>
                  </a:lnTo>
                  <a:lnTo>
                    <a:pt x="13" y="293"/>
                  </a:lnTo>
                  <a:lnTo>
                    <a:pt x="14" y="290"/>
                  </a:lnTo>
                  <a:lnTo>
                    <a:pt x="14" y="290"/>
                  </a:lnTo>
                  <a:lnTo>
                    <a:pt x="14" y="288"/>
                  </a:lnTo>
                  <a:lnTo>
                    <a:pt x="13" y="287"/>
                  </a:lnTo>
                  <a:lnTo>
                    <a:pt x="13" y="287"/>
                  </a:lnTo>
                  <a:lnTo>
                    <a:pt x="18" y="279"/>
                  </a:lnTo>
                  <a:lnTo>
                    <a:pt x="25" y="270"/>
                  </a:lnTo>
                  <a:lnTo>
                    <a:pt x="37" y="25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94" y="185"/>
                  </a:lnTo>
                  <a:lnTo>
                    <a:pt x="124" y="147"/>
                  </a:lnTo>
                  <a:lnTo>
                    <a:pt x="124" y="147"/>
                  </a:lnTo>
                  <a:lnTo>
                    <a:pt x="149" y="115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85" y="63"/>
                  </a:lnTo>
                  <a:lnTo>
                    <a:pt x="198" y="44"/>
                  </a:lnTo>
                  <a:lnTo>
                    <a:pt x="212" y="2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7" y="6"/>
                  </a:lnTo>
                  <a:lnTo>
                    <a:pt x="228" y="4"/>
                  </a:lnTo>
                  <a:lnTo>
                    <a:pt x="227" y="3"/>
                  </a:lnTo>
                  <a:lnTo>
                    <a:pt x="226" y="1"/>
                  </a:lnTo>
                  <a:lnTo>
                    <a:pt x="225" y="0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2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0" name="Freeform 756"/>
            <p:cNvSpPr/>
            <p:nvPr/>
          </p:nvSpPr>
          <p:spPr bwMode="auto">
            <a:xfrm>
              <a:off x="6372226" y="4178300"/>
              <a:ext cx="131763" cy="160338"/>
            </a:xfrm>
            <a:custGeom>
              <a:avLst/>
              <a:gdLst/>
              <a:ahLst/>
              <a:cxnLst>
                <a:cxn ang="0">
                  <a:pos x="239" y="1"/>
                </a:cxn>
                <a:cxn ang="0">
                  <a:pos x="239" y="1"/>
                </a:cxn>
                <a:cxn ang="0">
                  <a:pos x="230" y="9"/>
                </a:cxn>
                <a:cxn ang="0">
                  <a:pos x="220" y="18"/>
                </a:cxn>
                <a:cxn ang="0">
                  <a:pos x="205" y="36"/>
                </a:cxn>
                <a:cxn ang="0">
                  <a:pos x="189" y="56"/>
                </a:cxn>
                <a:cxn ang="0">
                  <a:pos x="176" y="75"/>
                </a:cxn>
                <a:cxn ang="0">
                  <a:pos x="149" y="115"/>
                </a:cxn>
                <a:cxn ang="0">
                  <a:pos x="135" y="135"/>
                </a:cxn>
                <a:cxn ang="0">
                  <a:pos x="119" y="155"/>
                </a:cxn>
                <a:cxn ang="0">
                  <a:pos x="119" y="155"/>
                </a:cxn>
                <a:cxn ang="0">
                  <a:pos x="82" y="198"/>
                </a:cxn>
                <a:cxn ang="0">
                  <a:pos x="43" y="239"/>
                </a:cxn>
                <a:cxn ang="0">
                  <a:pos x="43" y="239"/>
                </a:cxn>
                <a:cxn ang="0">
                  <a:pos x="29" y="253"/>
                </a:cxn>
                <a:cxn ang="0">
                  <a:pos x="16" y="266"/>
                </a:cxn>
                <a:cxn ang="0">
                  <a:pos x="11" y="274"/>
                </a:cxn>
                <a:cxn ang="0">
                  <a:pos x="6" y="281"/>
                </a:cxn>
                <a:cxn ang="0">
                  <a:pos x="3" y="289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1"/>
                </a:cxn>
                <a:cxn ang="0">
                  <a:pos x="4" y="302"/>
                </a:cxn>
                <a:cxn ang="0">
                  <a:pos x="6" y="303"/>
                </a:cxn>
                <a:cxn ang="0">
                  <a:pos x="9" y="301"/>
                </a:cxn>
                <a:cxn ang="0">
                  <a:pos x="18" y="292"/>
                </a:cxn>
                <a:cxn ang="0">
                  <a:pos x="18" y="292"/>
                </a:cxn>
                <a:cxn ang="0">
                  <a:pos x="19" y="290"/>
                </a:cxn>
                <a:cxn ang="0">
                  <a:pos x="19" y="287"/>
                </a:cxn>
                <a:cxn ang="0">
                  <a:pos x="17" y="285"/>
                </a:cxn>
                <a:cxn ang="0">
                  <a:pos x="14" y="284"/>
                </a:cxn>
                <a:cxn ang="0">
                  <a:pos x="14" y="284"/>
                </a:cxn>
                <a:cxn ang="0">
                  <a:pos x="19" y="277"/>
                </a:cxn>
                <a:cxn ang="0">
                  <a:pos x="25" y="268"/>
                </a:cxn>
                <a:cxn ang="0">
                  <a:pos x="40" y="253"/>
                </a:cxn>
                <a:cxn ang="0">
                  <a:pos x="55" y="239"/>
                </a:cxn>
                <a:cxn ang="0">
                  <a:pos x="68" y="227"/>
                </a:cxn>
                <a:cxn ang="0">
                  <a:pos x="68" y="227"/>
                </a:cxn>
                <a:cxn ang="0">
                  <a:pos x="103" y="189"/>
                </a:cxn>
                <a:cxn ang="0">
                  <a:pos x="120" y="169"/>
                </a:cxn>
                <a:cxn ang="0">
                  <a:pos x="136" y="150"/>
                </a:cxn>
                <a:cxn ang="0">
                  <a:pos x="136" y="150"/>
                </a:cxn>
                <a:cxn ang="0">
                  <a:pos x="149" y="131"/>
                </a:cxn>
                <a:cxn ang="0">
                  <a:pos x="163" y="112"/>
                </a:cxn>
                <a:cxn ang="0">
                  <a:pos x="187" y="75"/>
                </a:cxn>
                <a:cxn ang="0">
                  <a:pos x="200" y="58"/>
                </a:cxn>
                <a:cxn ang="0">
                  <a:pos x="214" y="40"/>
                </a:cxn>
                <a:cxn ang="0">
                  <a:pos x="229" y="24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7" y="5"/>
                </a:cxn>
                <a:cxn ang="0">
                  <a:pos x="246" y="3"/>
                </a:cxn>
                <a:cxn ang="0">
                  <a:pos x="245" y="2"/>
                </a:cxn>
                <a:cxn ang="0">
                  <a:pos x="242" y="0"/>
                </a:cxn>
                <a:cxn ang="0">
                  <a:pos x="240" y="0"/>
                </a:cxn>
                <a:cxn ang="0">
                  <a:pos x="239" y="1"/>
                </a:cxn>
                <a:cxn ang="0">
                  <a:pos x="239" y="1"/>
                </a:cxn>
              </a:cxnLst>
              <a:rect l="0" t="0" r="r" b="b"/>
              <a:pathLst>
                <a:path w="247" h="303">
                  <a:moveTo>
                    <a:pt x="239" y="1"/>
                  </a:moveTo>
                  <a:lnTo>
                    <a:pt x="239" y="1"/>
                  </a:lnTo>
                  <a:lnTo>
                    <a:pt x="230" y="9"/>
                  </a:lnTo>
                  <a:lnTo>
                    <a:pt x="220" y="18"/>
                  </a:lnTo>
                  <a:lnTo>
                    <a:pt x="205" y="36"/>
                  </a:lnTo>
                  <a:lnTo>
                    <a:pt x="189" y="56"/>
                  </a:lnTo>
                  <a:lnTo>
                    <a:pt x="176" y="75"/>
                  </a:lnTo>
                  <a:lnTo>
                    <a:pt x="149" y="115"/>
                  </a:lnTo>
                  <a:lnTo>
                    <a:pt x="135" y="135"/>
                  </a:lnTo>
                  <a:lnTo>
                    <a:pt x="119" y="155"/>
                  </a:lnTo>
                  <a:lnTo>
                    <a:pt x="119" y="155"/>
                  </a:lnTo>
                  <a:lnTo>
                    <a:pt x="82" y="198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29" y="253"/>
                  </a:lnTo>
                  <a:lnTo>
                    <a:pt x="16" y="266"/>
                  </a:lnTo>
                  <a:lnTo>
                    <a:pt x="11" y="274"/>
                  </a:lnTo>
                  <a:lnTo>
                    <a:pt x="6" y="281"/>
                  </a:lnTo>
                  <a:lnTo>
                    <a:pt x="3" y="289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1"/>
                  </a:lnTo>
                  <a:lnTo>
                    <a:pt x="4" y="302"/>
                  </a:lnTo>
                  <a:lnTo>
                    <a:pt x="6" y="303"/>
                  </a:lnTo>
                  <a:lnTo>
                    <a:pt x="9" y="301"/>
                  </a:lnTo>
                  <a:lnTo>
                    <a:pt x="18" y="292"/>
                  </a:lnTo>
                  <a:lnTo>
                    <a:pt x="18" y="292"/>
                  </a:lnTo>
                  <a:lnTo>
                    <a:pt x="19" y="290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9" y="277"/>
                  </a:lnTo>
                  <a:lnTo>
                    <a:pt x="25" y="268"/>
                  </a:lnTo>
                  <a:lnTo>
                    <a:pt x="40" y="253"/>
                  </a:lnTo>
                  <a:lnTo>
                    <a:pt x="55" y="239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103" y="189"/>
                  </a:lnTo>
                  <a:lnTo>
                    <a:pt x="120" y="169"/>
                  </a:lnTo>
                  <a:lnTo>
                    <a:pt x="136" y="150"/>
                  </a:lnTo>
                  <a:lnTo>
                    <a:pt x="136" y="150"/>
                  </a:lnTo>
                  <a:lnTo>
                    <a:pt x="149" y="131"/>
                  </a:lnTo>
                  <a:lnTo>
                    <a:pt x="163" y="112"/>
                  </a:lnTo>
                  <a:lnTo>
                    <a:pt x="187" y="75"/>
                  </a:lnTo>
                  <a:lnTo>
                    <a:pt x="200" y="58"/>
                  </a:lnTo>
                  <a:lnTo>
                    <a:pt x="214" y="40"/>
                  </a:lnTo>
                  <a:lnTo>
                    <a:pt x="229" y="24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7" y="5"/>
                  </a:lnTo>
                  <a:lnTo>
                    <a:pt x="246" y="3"/>
                  </a:lnTo>
                  <a:lnTo>
                    <a:pt x="245" y="2"/>
                  </a:lnTo>
                  <a:lnTo>
                    <a:pt x="242" y="0"/>
                  </a:lnTo>
                  <a:lnTo>
                    <a:pt x="240" y="0"/>
                  </a:lnTo>
                  <a:lnTo>
                    <a:pt x="239" y="1"/>
                  </a:lnTo>
                  <a:lnTo>
                    <a:pt x="2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1" name="Freeform 757"/>
            <p:cNvSpPr/>
            <p:nvPr/>
          </p:nvSpPr>
          <p:spPr bwMode="auto">
            <a:xfrm>
              <a:off x="6370638" y="4184650"/>
              <a:ext cx="165100" cy="185738"/>
            </a:xfrm>
            <a:custGeom>
              <a:avLst/>
              <a:gdLst/>
              <a:ahLst/>
              <a:cxnLst>
                <a:cxn ang="0">
                  <a:pos x="305" y="1"/>
                </a:cxn>
                <a:cxn ang="0">
                  <a:pos x="305" y="1"/>
                </a:cxn>
                <a:cxn ang="0">
                  <a:pos x="288" y="18"/>
                </a:cxn>
                <a:cxn ang="0">
                  <a:pos x="272" y="35"/>
                </a:cxn>
                <a:cxn ang="0">
                  <a:pos x="257" y="53"/>
                </a:cxn>
                <a:cxn ang="0">
                  <a:pos x="242" y="72"/>
                </a:cxn>
                <a:cxn ang="0">
                  <a:pos x="242" y="72"/>
                </a:cxn>
                <a:cxn ang="0">
                  <a:pos x="194" y="122"/>
                </a:cxn>
                <a:cxn ang="0">
                  <a:pos x="146" y="174"/>
                </a:cxn>
                <a:cxn ang="0">
                  <a:pos x="146" y="174"/>
                </a:cxn>
                <a:cxn ang="0">
                  <a:pos x="105" y="219"/>
                </a:cxn>
                <a:cxn ang="0">
                  <a:pos x="62" y="267"/>
                </a:cxn>
                <a:cxn ang="0">
                  <a:pos x="62" y="267"/>
                </a:cxn>
                <a:cxn ang="0">
                  <a:pos x="44" y="289"/>
                </a:cxn>
                <a:cxn ang="0">
                  <a:pos x="33" y="301"/>
                </a:cxn>
                <a:cxn ang="0">
                  <a:pos x="23" y="311"/>
                </a:cxn>
                <a:cxn ang="0">
                  <a:pos x="23" y="311"/>
                </a:cxn>
                <a:cxn ang="0">
                  <a:pos x="16" y="318"/>
                </a:cxn>
                <a:cxn ang="0">
                  <a:pos x="10" y="327"/>
                </a:cxn>
                <a:cxn ang="0">
                  <a:pos x="4" y="335"/>
                </a:cxn>
                <a:cxn ang="0">
                  <a:pos x="0" y="345"/>
                </a:cxn>
                <a:cxn ang="0">
                  <a:pos x="0" y="345"/>
                </a:cxn>
                <a:cxn ang="0">
                  <a:pos x="0" y="347"/>
                </a:cxn>
                <a:cxn ang="0">
                  <a:pos x="1" y="348"/>
                </a:cxn>
                <a:cxn ang="0">
                  <a:pos x="2" y="349"/>
                </a:cxn>
                <a:cxn ang="0">
                  <a:pos x="3" y="350"/>
                </a:cxn>
                <a:cxn ang="0">
                  <a:pos x="5" y="350"/>
                </a:cxn>
                <a:cxn ang="0">
                  <a:pos x="8" y="350"/>
                </a:cxn>
                <a:cxn ang="0">
                  <a:pos x="9" y="349"/>
                </a:cxn>
                <a:cxn ang="0">
                  <a:pos x="10" y="347"/>
                </a:cxn>
                <a:cxn ang="0">
                  <a:pos x="10" y="347"/>
                </a:cxn>
                <a:cxn ang="0">
                  <a:pos x="13" y="341"/>
                </a:cxn>
                <a:cxn ang="0">
                  <a:pos x="16" y="335"/>
                </a:cxn>
                <a:cxn ang="0">
                  <a:pos x="23" y="326"/>
                </a:cxn>
                <a:cxn ang="0">
                  <a:pos x="32" y="316"/>
                </a:cxn>
                <a:cxn ang="0">
                  <a:pos x="42" y="307"/>
                </a:cxn>
                <a:cxn ang="0">
                  <a:pos x="42" y="307"/>
                </a:cxn>
                <a:cxn ang="0">
                  <a:pos x="52" y="296"/>
                </a:cxn>
                <a:cxn ang="0">
                  <a:pos x="61" y="284"/>
                </a:cxn>
                <a:cxn ang="0">
                  <a:pos x="71" y="272"/>
                </a:cxn>
                <a:cxn ang="0">
                  <a:pos x="81" y="261"/>
                </a:cxn>
                <a:cxn ang="0">
                  <a:pos x="81" y="261"/>
                </a:cxn>
                <a:cxn ang="0">
                  <a:pos x="119" y="217"/>
                </a:cxn>
                <a:cxn ang="0">
                  <a:pos x="158" y="174"/>
                </a:cxn>
                <a:cxn ang="0">
                  <a:pos x="158" y="174"/>
                </a:cxn>
                <a:cxn ang="0">
                  <a:pos x="201" y="129"/>
                </a:cxn>
                <a:cxn ang="0">
                  <a:pos x="243" y="84"/>
                </a:cxn>
                <a:cxn ang="0">
                  <a:pos x="243" y="84"/>
                </a:cxn>
                <a:cxn ang="0">
                  <a:pos x="260" y="64"/>
                </a:cxn>
                <a:cxn ang="0">
                  <a:pos x="276" y="45"/>
                </a:cxn>
                <a:cxn ang="0">
                  <a:pos x="294" y="26"/>
                </a:cxn>
                <a:cxn ang="0">
                  <a:pos x="303" y="17"/>
                </a:cxn>
                <a:cxn ang="0">
                  <a:pos x="312" y="9"/>
                </a:cxn>
                <a:cxn ang="0">
                  <a:pos x="312" y="9"/>
                </a:cxn>
                <a:cxn ang="0">
                  <a:pos x="313" y="6"/>
                </a:cxn>
                <a:cxn ang="0">
                  <a:pos x="313" y="4"/>
                </a:cxn>
                <a:cxn ang="0">
                  <a:pos x="313" y="3"/>
                </a:cxn>
                <a:cxn ang="0">
                  <a:pos x="312" y="1"/>
                </a:cxn>
                <a:cxn ang="0">
                  <a:pos x="311" y="0"/>
                </a:cxn>
                <a:cxn ang="0">
                  <a:pos x="309" y="0"/>
                </a:cxn>
                <a:cxn ang="0">
                  <a:pos x="307" y="0"/>
                </a:cxn>
                <a:cxn ang="0">
                  <a:pos x="305" y="1"/>
                </a:cxn>
                <a:cxn ang="0">
                  <a:pos x="305" y="1"/>
                </a:cxn>
              </a:cxnLst>
              <a:rect l="0" t="0" r="r" b="b"/>
              <a:pathLst>
                <a:path w="313" h="350">
                  <a:moveTo>
                    <a:pt x="305" y="1"/>
                  </a:moveTo>
                  <a:lnTo>
                    <a:pt x="305" y="1"/>
                  </a:lnTo>
                  <a:lnTo>
                    <a:pt x="288" y="18"/>
                  </a:lnTo>
                  <a:lnTo>
                    <a:pt x="272" y="35"/>
                  </a:lnTo>
                  <a:lnTo>
                    <a:pt x="257" y="53"/>
                  </a:lnTo>
                  <a:lnTo>
                    <a:pt x="242" y="72"/>
                  </a:lnTo>
                  <a:lnTo>
                    <a:pt x="242" y="72"/>
                  </a:lnTo>
                  <a:lnTo>
                    <a:pt x="194" y="122"/>
                  </a:lnTo>
                  <a:lnTo>
                    <a:pt x="146" y="174"/>
                  </a:lnTo>
                  <a:lnTo>
                    <a:pt x="146" y="174"/>
                  </a:lnTo>
                  <a:lnTo>
                    <a:pt x="105" y="219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44" y="289"/>
                  </a:lnTo>
                  <a:lnTo>
                    <a:pt x="33" y="301"/>
                  </a:lnTo>
                  <a:lnTo>
                    <a:pt x="23" y="311"/>
                  </a:lnTo>
                  <a:lnTo>
                    <a:pt x="23" y="311"/>
                  </a:lnTo>
                  <a:lnTo>
                    <a:pt x="16" y="318"/>
                  </a:lnTo>
                  <a:lnTo>
                    <a:pt x="10" y="327"/>
                  </a:lnTo>
                  <a:lnTo>
                    <a:pt x="4" y="335"/>
                  </a:lnTo>
                  <a:lnTo>
                    <a:pt x="0" y="345"/>
                  </a:lnTo>
                  <a:lnTo>
                    <a:pt x="0" y="345"/>
                  </a:lnTo>
                  <a:lnTo>
                    <a:pt x="0" y="347"/>
                  </a:lnTo>
                  <a:lnTo>
                    <a:pt x="1" y="348"/>
                  </a:lnTo>
                  <a:lnTo>
                    <a:pt x="2" y="349"/>
                  </a:lnTo>
                  <a:lnTo>
                    <a:pt x="3" y="350"/>
                  </a:lnTo>
                  <a:lnTo>
                    <a:pt x="5" y="350"/>
                  </a:lnTo>
                  <a:lnTo>
                    <a:pt x="8" y="350"/>
                  </a:lnTo>
                  <a:lnTo>
                    <a:pt x="9" y="349"/>
                  </a:lnTo>
                  <a:lnTo>
                    <a:pt x="10" y="347"/>
                  </a:lnTo>
                  <a:lnTo>
                    <a:pt x="10" y="347"/>
                  </a:lnTo>
                  <a:lnTo>
                    <a:pt x="13" y="341"/>
                  </a:lnTo>
                  <a:lnTo>
                    <a:pt x="16" y="335"/>
                  </a:lnTo>
                  <a:lnTo>
                    <a:pt x="23" y="326"/>
                  </a:lnTo>
                  <a:lnTo>
                    <a:pt x="32" y="316"/>
                  </a:lnTo>
                  <a:lnTo>
                    <a:pt x="42" y="307"/>
                  </a:lnTo>
                  <a:lnTo>
                    <a:pt x="42" y="307"/>
                  </a:lnTo>
                  <a:lnTo>
                    <a:pt x="52" y="296"/>
                  </a:lnTo>
                  <a:lnTo>
                    <a:pt x="61" y="284"/>
                  </a:lnTo>
                  <a:lnTo>
                    <a:pt x="71" y="272"/>
                  </a:lnTo>
                  <a:lnTo>
                    <a:pt x="81" y="261"/>
                  </a:lnTo>
                  <a:lnTo>
                    <a:pt x="81" y="261"/>
                  </a:lnTo>
                  <a:lnTo>
                    <a:pt x="119" y="217"/>
                  </a:lnTo>
                  <a:lnTo>
                    <a:pt x="158" y="174"/>
                  </a:lnTo>
                  <a:lnTo>
                    <a:pt x="158" y="174"/>
                  </a:lnTo>
                  <a:lnTo>
                    <a:pt x="201" y="129"/>
                  </a:lnTo>
                  <a:lnTo>
                    <a:pt x="243" y="84"/>
                  </a:lnTo>
                  <a:lnTo>
                    <a:pt x="243" y="84"/>
                  </a:lnTo>
                  <a:lnTo>
                    <a:pt x="260" y="64"/>
                  </a:lnTo>
                  <a:lnTo>
                    <a:pt x="276" y="45"/>
                  </a:lnTo>
                  <a:lnTo>
                    <a:pt x="294" y="26"/>
                  </a:lnTo>
                  <a:lnTo>
                    <a:pt x="303" y="17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3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5" y="1"/>
                  </a:lnTo>
                  <a:lnTo>
                    <a:pt x="30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2" name="Freeform 758"/>
            <p:cNvSpPr/>
            <p:nvPr/>
          </p:nvSpPr>
          <p:spPr bwMode="auto">
            <a:xfrm>
              <a:off x="6362701" y="4222750"/>
              <a:ext cx="165100" cy="198438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62" y="48"/>
                </a:cxn>
                <a:cxn ang="0">
                  <a:pos x="222" y="98"/>
                </a:cxn>
                <a:cxn ang="0">
                  <a:pos x="201" y="123"/>
                </a:cxn>
                <a:cxn ang="0">
                  <a:pos x="138" y="199"/>
                </a:cxn>
                <a:cxn ang="0">
                  <a:pos x="118" y="224"/>
                </a:cxn>
                <a:cxn ang="0">
                  <a:pos x="75" y="271"/>
                </a:cxn>
                <a:cxn ang="0">
                  <a:pos x="55" y="295"/>
                </a:cxn>
                <a:cxn ang="0">
                  <a:pos x="25" y="329"/>
                </a:cxn>
                <a:cxn ang="0">
                  <a:pos x="10" y="348"/>
                </a:cxn>
                <a:cxn ang="0">
                  <a:pos x="1" y="367"/>
                </a:cxn>
                <a:cxn ang="0">
                  <a:pos x="0" y="370"/>
                </a:cxn>
                <a:cxn ang="0">
                  <a:pos x="3" y="373"/>
                </a:cxn>
                <a:cxn ang="0">
                  <a:pos x="10" y="373"/>
                </a:cxn>
                <a:cxn ang="0">
                  <a:pos x="11" y="373"/>
                </a:cxn>
                <a:cxn ang="0">
                  <a:pos x="14" y="370"/>
                </a:cxn>
                <a:cxn ang="0">
                  <a:pos x="12" y="364"/>
                </a:cxn>
                <a:cxn ang="0">
                  <a:pos x="17" y="354"/>
                </a:cxn>
                <a:cxn ang="0">
                  <a:pos x="34" y="333"/>
                </a:cxn>
                <a:cxn ang="0">
                  <a:pos x="42" y="324"/>
                </a:cxn>
                <a:cxn ang="0">
                  <a:pos x="78" y="283"/>
                </a:cxn>
                <a:cxn ang="0">
                  <a:pos x="118" y="238"/>
                </a:cxn>
                <a:cxn ang="0">
                  <a:pos x="156" y="192"/>
                </a:cxn>
                <a:cxn ang="0">
                  <a:pos x="174" y="169"/>
                </a:cxn>
                <a:cxn ang="0">
                  <a:pos x="215" y="121"/>
                </a:cxn>
                <a:cxn ang="0">
                  <a:pos x="233" y="98"/>
                </a:cxn>
                <a:cxn ang="0">
                  <a:pos x="271" y="51"/>
                </a:cxn>
                <a:cxn ang="0">
                  <a:pos x="312" y="7"/>
                </a:cxn>
                <a:cxn ang="0">
                  <a:pos x="313" y="6"/>
                </a:cxn>
                <a:cxn ang="0">
                  <a:pos x="313" y="2"/>
                </a:cxn>
                <a:cxn ang="0">
                  <a:pos x="311" y="0"/>
                </a:cxn>
                <a:cxn ang="0">
                  <a:pos x="307" y="0"/>
                </a:cxn>
                <a:cxn ang="0">
                  <a:pos x="306" y="1"/>
                </a:cxn>
              </a:cxnLst>
              <a:rect l="0" t="0" r="r" b="b"/>
              <a:pathLst>
                <a:path w="313" h="373">
                  <a:moveTo>
                    <a:pt x="306" y="1"/>
                  </a:moveTo>
                  <a:lnTo>
                    <a:pt x="306" y="1"/>
                  </a:lnTo>
                  <a:lnTo>
                    <a:pt x="283" y="24"/>
                  </a:lnTo>
                  <a:lnTo>
                    <a:pt x="262" y="48"/>
                  </a:lnTo>
                  <a:lnTo>
                    <a:pt x="242" y="73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01" y="123"/>
                  </a:lnTo>
                  <a:lnTo>
                    <a:pt x="180" y="148"/>
                  </a:lnTo>
                  <a:lnTo>
                    <a:pt x="138" y="199"/>
                  </a:lnTo>
                  <a:lnTo>
                    <a:pt x="138" y="199"/>
                  </a:lnTo>
                  <a:lnTo>
                    <a:pt x="118" y="224"/>
                  </a:lnTo>
                  <a:lnTo>
                    <a:pt x="97" y="247"/>
                  </a:lnTo>
                  <a:lnTo>
                    <a:pt x="75" y="271"/>
                  </a:lnTo>
                  <a:lnTo>
                    <a:pt x="55" y="295"/>
                  </a:lnTo>
                  <a:lnTo>
                    <a:pt x="55" y="295"/>
                  </a:lnTo>
                  <a:lnTo>
                    <a:pt x="40" y="313"/>
                  </a:lnTo>
                  <a:lnTo>
                    <a:pt x="25" y="329"/>
                  </a:lnTo>
                  <a:lnTo>
                    <a:pt x="17" y="338"/>
                  </a:lnTo>
                  <a:lnTo>
                    <a:pt x="10" y="348"/>
                  </a:lnTo>
                  <a:lnTo>
                    <a:pt x="5" y="357"/>
                  </a:lnTo>
                  <a:lnTo>
                    <a:pt x="1" y="367"/>
                  </a:lnTo>
                  <a:lnTo>
                    <a:pt x="1" y="367"/>
                  </a:lnTo>
                  <a:lnTo>
                    <a:pt x="0" y="370"/>
                  </a:lnTo>
                  <a:lnTo>
                    <a:pt x="1" y="371"/>
                  </a:lnTo>
                  <a:lnTo>
                    <a:pt x="3" y="373"/>
                  </a:lnTo>
                  <a:lnTo>
                    <a:pt x="5" y="373"/>
                  </a:lnTo>
                  <a:lnTo>
                    <a:pt x="10" y="373"/>
                  </a:lnTo>
                  <a:lnTo>
                    <a:pt x="10" y="373"/>
                  </a:lnTo>
                  <a:lnTo>
                    <a:pt x="11" y="373"/>
                  </a:lnTo>
                  <a:lnTo>
                    <a:pt x="13" y="372"/>
                  </a:lnTo>
                  <a:lnTo>
                    <a:pt x="14" y="370"/>
                  </a:lnTo>
                  <a:lnTo>
                    <a:pt x="14" y="367"/>
                  </a:lnTo>
                  <a:lnTo>
                    <a:pt x="12" y="364"/>
                  </a:lnTo>
                  <a:lnTo>
                    <a:pt x="12" y="364"/>
                  </a:lnTo>
                  <a:lnTo>
                    <a:pt x="17" y="354"/>
                  </a:lnTo>
                  <a:lnTo>
                    <a:pt x="26" y="343"/>
                  </a:lnTo>
                  <a:lnTo>
                    <a:pt x="34" y="333"/>
                  </a:lnTo>
                  <a:lnTo>
                    <a:pt x="42" y="324"/>
                  </a:lnTo>
                  <a:lnTo>
                    <a:pt x="42" y="324"/>
                  </a:lnTo>
                  <a:lnTo>
                    <a:pt x="61" y="303"/>
                  </a:lnTo>
                  <a:lnTo>
                    <a:pt x="78" y="283"/>
                  </a:lnTo>
                  <a:lnTo>
                    <a:pt x="78" y="283"/>
                  </a:lnTo>
                  <a:lnTo>
                    <a:pt x="118" y="238"/>
                  </a:lnTo>
                  <a:lnTo>
                    <a:pt x="136" y="215"/>
                  </a:lnTo>
                  <a:lnTo>
                    <a:pt x="156" y="192"/>
                  </a:lnTo>
                  <a:lnTo>
                    <a:pt x="156" y="192"/>
                  </a:lnTo>
                  <a:lnTo>
                    <a:pt x="174" y="169"/>
                  </a:lnTo>
                  <a:lnTo>
                    <a:pt x="194" y="145"/>
                  </a:lnTo>
                  <a:lnTo>
                    <a:pt x="215" y="121"/>
                  </a:lnTo>
                  <a:lnTo>
                    <a:pt x="233" y="98"/>
                  </a:lnTo>
                  <a:lnTo>
                    <a:pt x="233" y="98"/>
                  </a:lnTo>
                  <a:lnTo>
                    <a:pt x="252" y="75"/>
                  </a:lnTo>
                  <a:lnTo>
                    <a:pt x="271" y="51"/>
                  </a:lnTo>
                  <a:lnTo>
                    <a:pt x="291" y="29"/>
                  </a:lnTo>
                  <a:lnTo>
                    <a:pt x="312" y="7"/>
                  </a:lnTo>
                  <a:lnTo>
                    <a:pt x="312" y="7"/>
                  </a:lnTo>
                  <a:lnTo>
                    <a:pt x="313" y="6"/>
                  </a:lnTo>
                  <a:lnTo>
                    <a:pt x="313" y="4"/>
                  </a:lnTo>
                  <a:lnTo>
                    <a:pt x="313" y="2"/>
                  </a:lnTo>
                  <a:lnTo>
                    <a:pt x="312" y="1"/>
                  </a:lnTo>
                  <a:lnTo>
                    <a:pt x="311" y="0"/>
                  </a:lnTo>
                  <a:lnTo>
                    <a:pt x="309" y="0"/>
                  </a:lnTo>
                  <a:lnTo>
                    <a:pt x="307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3" name="Freeform 759"/>
            <p:cNvSpPr/>
            <p:nvPr/>
          </p:nvSpPr>
          <p:spPr bwMode="auto">
            <a:xfrm>
              <a:off x="6375401" y="4244975"/>
              <a:ext cx="169863" cy="196850"/>
            </a:xfrm>
            <a:custGeom>
              <a:avLst/>
              <a:gdLst/>
              <a:ahLst/>
              <a:cxnLst>
                <a:cxn ang="0">
                  <a:pos x="316" y="1"/>
                </a:cxn>
                <a:cxn ang="0">
                  <a:pos x="316" y="1"/>
                </a:cxn>
                <a:cxn ang="0">
                  <a:pos x="304" y="7"/>
                </a:cxn>
                <a:cxn ang="0">
                  <a:pos x="295" y="15"/>
                </a:cxn>
                <a:cxn ang="0">
                  <a:pos x="285" y="24"/>
                </a:cxn>
                <a:cxn ang="0">
                  <a:pos x="275" y="33"/>
                </a:cxn>
                <a:cxn ang="0">
                  <a:pos x="258" y="52"/>
                </a:cxn>
                <a:cxn ang="0">
                  <a:pos x="241" y="71"/>
                </a:cxn>
                <a:cxn ang="0">
                  <a:pos x="241" y="71"/>
                </a:cxn>
                <a:cxn ang="0">
                  <a:pos x="219" y="95"/>
                </a:cxn>
                <a:cxn ang="0">
                  <a:pos x="198" y="120"/>
                </a:cxn>
                <a:cxn ang="0">
                  <a:pos x="177" y="146"/>
                </a:cxn>
                <a:cxn ang="0">
                  <a:pos x="157" y="170"/>
                </a:cxn>
                <a:cxn ang="0">
                  <a:pos x="157" y="170"/>
                </a:cxn>
                <a:cxn ang="0">
                  <a:pos x="115" y="217"/>
                </a:cxn>
                <a:cxn ang="0">
                  <a:pos x="75" y="263"/>
                </a:cxn>
                <a:cxn ang="0">
                  <a:pos x="55" y="287"/>
                </a:cxn>
                <a:cxn ang="0">
                  <a:pos x="36" y="312"/>
                </a:cxn>
                <a:cxn ang="0">
                  <a:pos x="18" y="337"/>
                </a:cxn>
                <a:cxn ang="0">
                  <a:pos x="1" y="362"/>
                </a:cxn>
                <a:cxn ang="0">
                  <a:pos x="1" y="362"/>
                </a:cxn>
                <a:cxn ang="0">
                  <a:pos x="0" y="365"/>
                </a:cxn>
                <a:cxn ang="0">
                  <a:pos x="1" y="368"/>
                </a:cxn>
                <a:cxn ang="0">
                  <a:pos x="3" y="369"/>
                </a:cxn>
                <a:cxn ang="0">
                  <a:pos x="5" y="370"/>
                </a:cxn>
                <a:cxn ang="0">
                  <a:pos x="5" y="370"/>
                </a:cxn>
                <a:cxn ang="0">
                  <a:pos x="10" y="370"/>
                </a:cxn>
                <a:cxn ang="0">
                  <a:pos x="14" y="369"/>
                </a:cxn>
                <a:cxn ang="0">
                  <a:pos x="16" y="366"/>
                </a:cxn>
                <a:cxn ang="0">
                  <a:pos x="19" y="361"/>
                </a:cxn>
                <a:cxn ang="0">
                  <a:pos x="19" y="361"/>
                </a:cxn>
                <a:cxn ang="0">
                  <a:pos x="19" y="359"/>
                </a:cxn>
                <a:cxn ang="0">
                  <a:pos x="18" y="358"/>
                </a:cxn>
                <a:cxn ang="0">
                  <a:pos x="16" y="356"/>
                </a:cxn>
                <a:cxn ang="0">
                  <a:pos x="16" y="356"/>
                </a:cxn>
                <a:cxn ang="0">
                  <a:pos x="33" y="334"/>
                </a:cxn>
                <a:cxn ang="0">
                  <a:pos x="49" y="311"/>
                </a:cxn>
                <a:cxn ang="0">
                  <a:pos x="66" y="289"/>
                </a:cxn>
                <a:cxn ang="0">
                  <a:pos x="84" y="267"/>
                </a:cxn>
                <a:cxn ang="0">
                  <a:pos x="120" y="225"/>
                </a:cxn>
                <a:cxn ang="0">
                  <a:pos x="158" y="184"/>
                </a:cxn>
                <a:cxn ang="0">
                  <a:pos x="158" y="184"/>
                </a:cxn>
                <a:cxn ang="0">
                  <a:pos x="177" y="160"/>
                </a:cxn>
                <a:cxn ang="0">
                  <a:pos x="196" y="137"/>
                </a:cxn>
                <a:cxn ang="0">
                  <a:pos x="215" y="113"/>
                </a:cxn>
                <a:cxn ang="0">
                  <a:pos x="235" y="91"/>
                </a:cxn>
                <a:cxn ang="0">
                  <a:pos x="235" y="91"/>
                </a:cxn>
                <a:cxn ang="0">
                  <a:pos x="255" y="69"/>
                </a:cxn>
                <a:cxn ang="0">
                  <a:pos x="274" y="46"/>
                </a:cxn>
                <a:cxn ang="0">
                  <a:pos x="286" y="35"/>
                </a:cxn>
                <a:cxn ang="0">
                  <a:pos x="297" y="26"/>
                </a:cxn>
                <a:cxn ang="0">
                  <a:pos x="308" y="16"/>
                </a:cxn>
                <a:cxn ang="0">
                  <a:pos x="320" y="9"/>
                </a:cxn>
                <a:cxn ang="0">
                  <a:pos x="320" y="9"/>
                </a:cxn>
                <a:cxn ang="0">
                  <a:pos x="322" y="7"/>
                </a:cxn>
                <a:cxn ang="0">
                  <a:pos x="322" y="6"/>
                </a:cxn>
                <a:cxn ang="0">
                  <a:pos x="322" y="4"/>
                </a:cxn>
                <a:cxn ang="0">
                  <a:pos x="322" y="2"/>
                </a:cxn>
                <a:cxn ang="0">
                  <a:pos x="321" y="1"/>
                </a:cxn>
                <a:cxn ang="0">
                  <a:pos x="319" y="0"/>
                </a:cxn>
                <a:cxn ang="0">
                  <a:pos x="317" y="0"/>
                </a:cxn>
                <a:cxn ang="0">
                  <a:pos x="316" y="1"/>
                </a:cxn>
                <a:cxn ang="0">
                  <a:pos x="316" y="1"/>
                </a:cxn>
              </a:cxnLst>
              <a:rect l="0" t="0" r="r" b="b"/>
              <a:pathLst>
                <a:path w="322" h="370">
                  <a:moveTo>
                    <a:pt x="316" y="1"/>
                  </a:moveTo>
                  <a:lnTo>
                    <a:pt x="316" y="1"/>
                  </a:lnTo>
                  <a:lnTo>
                    <a:pt x="304" y="7"/>
                  </a:lnTo>
                  <a:lnTo>
                    <a:pt x="295" y="15"/>
                  </a:lnTo>
                  <a:lnTo>
                    <a:pt x="285" y="24"/>
                  </a:lnTo>
                  <a:lnTo>
                    <a:pt x="275" y="33"/>
                  </a:lnTo>
                  <a:lnTo>
                    <a:pt x="258" y="52"/>
                  </a:lnTo>
                  <a:lnTo>
                    <a:pt x="241" y="71"/>
                  </a:lnTo>
                  <a:lnTo>
                    <a:pt x="241" y="71"/>
                  </a:lnTo>
                  <a:lnTo>
                    <a:pt x="219" y="95"/>
                  </a:lnTo>
                  <a:lnTo>
                    <a:pt x="198" y="120"/>
                  </a:lnTo>
                  <a:lnTo>
                    <a:pt x="177" y="146"/>
                  </a:lnTo>
                  <a:lnTo>
                    <a:pt x="157" y="170"/>
                  </a:lnTo>
                  <a:lnTo>
                    <a:pt x="157" y="170"/>
                  </a:lnTo>
                  <a:lnTo>
                    <a:pt x="115" y="217"/>
                  </a:lnTo>
                  <a:lnTo>
                    <a:pt x="75" y="263"/>
                  </a:lnTo>
                  <a:lnTo>
                    <a:pt x="55" y="287"/>
                  </a:lnTo>
                  <a:lnTo>
                    <a:pt x="36" y="312"/>
                  </a:lnTo>
                  <a:lnTo>
                    <a:pt x="18" y="337"/>
                  </a:lnTo>
                  <a:lnTo>
                    <a:pt x="1" y="362"/>
                  </a:lnTo>
                  <a:lnTo>
                    <a:pt x="1" y="362"/>
                  </a:lnTo>
                  <a:lnTo>
                    <a:pt x="0" y="365"/>
                  </a:lnTo>
                  <a:lnTo>
                    <a:pt x="1" y="368"/>
                  </a:lnTo>
                  <a:lnTo>
                    <a:pt x="3" y="369"/>
                  </a:lnTo>
                  <a:lnTo>
                    <a:pt x="5" y="370"/>
                  </a:lnTo>
                  <a:lnTo>
                    <a:pt x="5" y="370"/>
                  </a:lnTo>
                  <a:lnTo>
                    <a:pt x="10" y="370"/>
                  </a:lnTo>
                  <a:lnTo>
                    <a:pt x="14" y="369"/>
                  </a:lnTo>
                  <a:lnTo>
                    <a:pt x="16" y="366"/>
                  </a:lnTo>
                  <a:lnTo>
                    <a:pt x="19" y="361"/>
                  </a:lnTo>
                  <a:lnTo>
                    <a:pt x="19" y="361"/>
                  </a:lnTo>
                  <a:lnTo>
                    <a:pt x="19" y="359"/>
                  </a:lnTo>
                  <a:lnTo>
                    <a:pt x="18" y="358"/>
                  </a:lnTo>
                  <a:lnTo>
                    <a:pt x="16" y="356"/>
                  </a:lnTo>
                  <a:lnTo>
                    <a:pt x="16" y="356"/>
                  </a:lnTo>
                  <a:lnTo>
                    <a:pt x="33" y="334"/>
                  </a:lnTo>
                  <a:lnTo>
                    <a:pt x="49" y="311"/>
                  </a:lnTo>
                  <a:lnTo>
                    <a:pt x="66" y="289"/>
                  </a:lnTo>
                  <a:lnTo>
                    <a:pt x="84" y="267"/>
                  </a:lnTo>
                  <a:lnTo>
                    <a:pt x="120" y="225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77" y="160"/>
                  </a:lnTo>
                  <a:lnTo>
                    <a:pt x="196" y="137"/>
                  </a:lnTo>
                  <a:lnTo>
                    <a:pt x="215" y="113"/>
                  </a:lnTo>
                  <a:lnTo>
                    <a:pt x="235" y="91"/>
                  </a:lnTo>
                  <a:lnTo>
                    <a:pt x="235" y="91"/>
                  </a:lnTo>
                  <a:lnTo>
                    <a:pt x="255" y="69"/>
                  </a:lnTo>
                  <a:lnTo>
                    <a:pt x="274" y="46"/>
                  </a:lnTo>
                  <a:lnTo>
                    <a:pt x="286" y="35"/>
                  </a:lnTo>
                  <a:lnTo>
                    <a:pt x="297" y="26"/>
                  </a:lnTo>
                  <a:lnTo>
                    <a:pt x="308" y="16"/>
                  </a:lnTo>
                  <a:lnTo>
                    <a:pt x="320" y="9"/>
                  </a:lnTo>
                  <a:lnTo>
                    <a:pt x="320" y="9"/>
                  </a:lnTo>
                  <a:lnTo>
                    <a:pt x="322" y="7"/>
                  </a:lnTo>
                  <a:lnTo>
                    <a:pt x="322" y="6"/>
                  </a:lnTo>
                  <a:lnTo>
                    <a:pt x="322" y="4"/>
                  </a:lnTo>
                  <a:lnTo>
                    <a:pt x="322" y="2"/>
                  </a:lnTo>
                  <a:lnTo>
                    <a:pt x="321" y="1"/>
                  </a:lnTo>
                  <a:lnTo>
                    <a:pt x="319" y="0"/>
                  </a:lnTo>
                  <a:lnTo>
                    <a:pt x="317" y="0"/>
                  </a:lnTo>
                  <a:lnTo>
                    <a:pt x="316" y="1"/>
                  </a:lnTo>
                  <a:lnTo>
                    <a:pt x="3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4" name="Freeform 760"/>
            <p:cNvSpPr/>
            <p:nvPr/>
          </p:nvSpPr>
          <p:spPr bwMode="auto">
            <a:xfrm>
              <a:off x="6372226" y="4319588"/>
              <a:ext cx="142875" cy="150813"/>
            </a:xfrm>
            <a:custGeom>
              <a:avLst/>
              <a:gdLst/>
              <a:ahLst/>
              <a:cxnLst>
                <a:cxn ang="0">
                  <a:pos x="265" y="1"/>
                </a:cxn>
                <a:cxn ang="0">
                  <a:pos x="265" y="1"/>
                </a:cxn>
                <a:cxn ang="0">
                  <a:pos x="244" y="17"/>
                </a:cxn>
                <a:cxn ang="0">
                  <a:pos x="225" y="33"/>
                </a:cxn>
                <a:cxn ang="0">
                  <a:pos x="206" y="51"/>
                </a:cxn>
                <a:cxn ang="0">
                  <a:pos x="188" y="69"/>
                </a:cxn>
                <a:cxn ang="0">
                  <a:pos x="188" y="69"/>
                </a:cxn>
                <a:cxn ang="0">
                  <a:pos x="169" y="91"/>
                </a:cxn>
                <a:cxn ang="0">
                  <a:pos x="150" y="115"/>
                </a:cxn>
                <a:cxn ang="0">
                  <a:pos x="131" y="138"/>
                </a:cxn>
                <a:cxn ang="0">
                  <a:pos x="121" y="149"/>
                </a:cxn>
                <a:cxn ang="0">
                  <a:pos x="111" y="159"/>
                </a:cxn>
                <a:cxn ang="0">
                  <a:pos x="32" y="239"/>
                </a:cxn>
                <a:cxn ang="0">
                  <a:pos x="32" y="239"/>
                </a:cxn>
                <a:cxn ang="0">
                  <a:pos x="23" y="247"/>
                </a:cxn>
                <a:cxn ang="0">
                  <a:pos x="14" y="258"/>
                </a:cxn>
                <a:cxn ang="0">
                  <a:pos x="6" y="268"/>
                </a:cxn>
                <a:cxn ang="0">
                  <a:pos x="2" y="273"/>
                </a:cxn>
                <a:cxn ang="0">
                  <a:pos x="0" y="279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2" y="283"/>
                </a:cxn>
                <a:cxn ang="0">
                  <a:pos x="2" y="283"/>
                </a:cxn>
                <a:cxn ang="0">
                  <a:pos x="2" y="284"/>
                </a:cxn>
                <a:cxn ang="0">
                  <a:pos x="2" y="284"/>
                </a:cxn>
                <a:cxn ang="0">
                  <a:pos x="5" y="285"/>
                </a:cxn>
                <a:cxn ang="0">
                  <a:pos x="7" y="285"/>
                </a:cxn>
                <a:cxn ang="0">
                  <a:pos x="8" y="284"/>
                </a:cxn>
                <a:cxn ang="0">
                  <a:pos x="10" y="283"/>
                </a:cxn>
                <a:cxn ang="0">
                  <a:pos x="11" y="282"/>
                </a:cxn>
                <a:cxn ang="0">
                  <a:pos x="11" y="280"/>
                </a:cxn>
                <a:cxn ang="0">
                  <a:pos x="11" y="279"/>
                </a:cxn>
                <a:cxn ang="0">
                  <a:pos x="10" y="277"/>
                </a:cxn>
                <a:cxn ang="0">
                  <a:pos x="10" y="277"/>
                </a:cxn>
                <a:cxn ang="0">
                  <a:pos x="14" y="272"/>
                </a:cxn>
                <a:cxn ang="0">
                  <a:pos x="25" y="260"/>
                </a:cxn>
                <a:cxn ang="0">
                  <a:pos x="62" y="222"/>
                </a:cxn>
                <a:cxn ang="0">
                  <a:pos x="123" y="160"/>
                </a:cxn>
                <a:cxn ang="0">
                  <a:pos x="123" y="160"/>
                </a:cxn>
                <a:cxn ang="0">
                  <a:pos x="141" y="142"/>
                </a:cxn>
                <a:cxn ang="0">
                  <a:pos x="156" y="122"/>
                </a:cxn>
                <a:cxn ang="0">
                  <a:pos x="173" y="102"/>
                </a:cxn>
                <a:cxn ang="0">
                  <a:pos x="189" y="82"/>
                </a:cxn>
                <a:cxn ang="0">
                  <a:pos x="189" y="82"/>
                </a:cxn>
                <a:cxn ang="0">
                  <a:pos x="208" y="62"/>
                </a:cxn>
                <a:cxn ang="0">
                  <a:pos x="228" y="44"/>
                </a:cxn>
                <a:cxn ang="0">
                  <a:pos x="247" y="26"/>
                </a:cxn>
                <a:cxn ang="0">
                  <a:pos x="269" y="10"/>
                </a:cxn>
                <a:cxn ang="0">
                  <a:pos x="269" y="10"/>
                </a:cxn>
                <a:cxn ang="0">
                  <a:pos x="270" y="9"/>
                </a:cxn>
                <a:cxn ang="0">
                  <a:pos x="271" y="7"/>
                </a:cxn>
                <a:cxn ang="0">
                  <a:pos x="270" y="3"/>
                </a:cxn>
                <a:cxn ang="0">
                  <a:pos x="269" y="1"/>
                </a:cxn>
                <a:cxn ang="0">
                  <a:pos x="268" y="1"/>
                </a:cxn>
                <a:cxn ang="0">
                  <a:pos x="266" y="0"/>
                </a:cxn>
                <a:cxn ang="0">
                  <a:pos x="265" y="1"/>
                </a:cxn>
                <a:cxn ang="0">
                  <a:pos x="265" y="1"/>
                </a:cxn>
              </a:cxnLst>
              <a:rect l="0" t="0" r="r" b="b"/>
              <a:pathLst>
                <a:path w="271" h="285">
                  <a:moveTo>
                    <a:pt x="265" y="1"/>
                  </a:moveTo>
                  <a:lnTo>
                    <a:pt x="265" y="1"/>
                  </a:lnTo>
                  <a:lnTo>
                    <a:pt x="244" y="17"/>
                  </a:lnTo>
                  <a:lnTo>
                    <a:pt x="225" y="33"/>
                  </a:lnTo>
                  <a:lnTo>
                    <a:pt x="206" y="51"/>
                  </a:lnTo>
                  <a:lnTo>
                    <a:pt x="188" y="69"/>
                  </a:lnTo>
                  <a:lnTo>
                    <a:pt x="188" y="69"/>
                  </a:lnTo>
                  <a:lnTo>
                    <a:pt x="169" y="91"/>
                  </a:lnTo>
                  <a:lnTo>
                    <a:pt x="150" y="115"/>
                  </a:lnTo>
                  <a:lnTo>
                    <a:pt x="131" y="138"/>
                  </a:lnTo>
                  <a:lnTo>
                    <a:pt x="121" y="149"/>
                  </a:lnTo>
                  <a:lnTo>
                    <a:pt x="111" y="159"/>
                  </a:lnTo>
                  <a:lnTo>
                    <a:pt x="32" y="239"/>
                  </a:lnTo>
                  <a:lnTo>
                    <a:pt x="32" y="239"/>
                  </a:lnTo>
                  <a:lnTo>
                    <a:pt x="23" y="247"/>
                  </a:lnTo>
                  <a:lnTo>
                    <a:pt x="14" y="258"/>
                  </a:lnTo>
                  <a:lnTo>
                    <a:pt x="6" y="268"/>
                  </a:lnTo>
                  <a:lnTo>
                    <a:pt x="2" y="273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3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4"/>
                  </a:lnTo>
                  <a:lnTo>
                    <a:pt x="5" y="285"/>
                  </a:lnTo>
                  <a:lnTo>
                    <a:pt x="7" y="285"/>
                  </a:lnTo>
                  <a:lnTo>
                    <a:pt x="8" y="284"/>
                  </a:lnTo>
                  <a:lnTo>
                    <a:pt x="10" y="283"/>
                  </a:lnTo>
                  <a:lnTo>
                    <a:pt x="11" y="282"/>
                  </a:lnTo>
                  <a:lnTo>
                    <a:pt x="11" y="280"/>
                  </a:lnTo>
                  <a:lnTo>
                    <a:pt x="11" y="279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14" y="272"/>
                  </a:lnTo>
                  <a:lnTo>
                    <a:pt x="25" y="260"/>
                  </a:lnTo>
                  <a:lnTo>
                    <a:pt x="62" y="222"/>
                  </a:lnTo>
                  <a:lnTo>
                    <a:pt x="123" y="160"/>
                  </a:lnTo>
                  <a:lnTo>
                    <a:pt x="123" y="160"/>
                  </a:lnTo>
                  <a:lnTo>
                    <a:pt x="141" y="142"/>
                  </a:lnTo>
                  <a:lnTo>
                    <a:pt x="156" y="122"/>
                  </a:lnTo>
                  <a:lnTo>
                    <a:pt x="173" y="102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208" y="62"/>
                  </a:lnTo>
                  <a:lnTo>
                    <a:pt x="228" y="44"/>
                  </a:lnTo>
                  <a:lnTo>
                    <a:pt x="247" y="26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0" y="9"/>
                  </a:lnTo>
                  <a:lnTo>
                    <a:pt x="271" y="7"/>
                  </a:lnTo>
                  <a:lnTo>
                    <a:pt x="270" y="3"/>
                  </a:lnTo>
                  <a:lnTo>
                    <a:pt x="269" y="1"/>
                  </a:lnTo>
                  <a:lnTo>
                    <a:pt x="268" y="1"/>
                  </a:lnTo>
                  <a:lnTo>
                    <a:pt x="266" y="0"/>
                  </a:lnTo>
                  <a:lnTo>
                    <a:pt x="265" y="1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5" name="Freeform 761"/>
            <p:cNvSpPr/>
            <p:nvPr/>
          </p:nvSpPr>
          <p:spPr bwMode="auto">
            <a:xfrm>
              <a:off x="6380163" y="4383088"/>
              <a:ext cx="107950" cy="133350"/>
            </a:xfrm>
            <a:custGeom>
              <a:avLst/>
              <a:gdLst/>
              <a:ahLst/>
              <a:cxnLst>
                <a:cxn ang="0">
                  <a:pos x="195" y="2"/>
                </a:cxn>
                <a:cxn ang="0">
                  <a:pos x="195" y="2"/>
                </a:cxn>
                <a:cxn ang="0">
                  <a:pos x="191" y="10"/>
                </a:cxn>
                <a:cxn ang="0">
                  <a:pos x="186" y="16"/>
                </a:cxn>
                <a:cxn ang="0">
                  <a:pos x="174" y="28"/>
                </a:cxn>
                <a:cxn ang="0">
                  <a:pos x="162" y="42"/>
                </a:cxn>
                <a:cxn ang="0">
                  <a:pos x="152" y="54"/>
                </a:cxn>
                <a:cxn ang="0">
                  <a:pos x="152" y="54"/>
                </a:cxn>
                <a:cxn ang="0">
                  <a:pos x="138" y="73"/>
                </a:cxn>
                <a:cxn ang="0">
                  <a:pos x="126" y="90"/>
                </a:cxn>
                <a:cxn ang="0">
                  <a:pos x="113" y="108"/>
                </a:cxn>
                <a:cxn ang="0">
                  <a:pos x="100" y="125"/>
                </a:cxn>
                <a:cxn ang="0">
                  <a:pos x="100" y="125"/>
                </a:cxn>
                <a:cxn ang="0">
                  <a:pos x="48" y="183"/>
                </a:cxn>
                <a:cxn ang="0">
                  <a:pos x="24" y="212"/>
                </a:cxn>
                <a:cxn ang="0">
                  <a:pos x="12" y="227"/>
                </a:cxn>
                <a:cxn ang="0">
                  <a:pos x="1" y="244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7"/>
                </a:cxn>
                <a:cxn ang="0">
                  <a:pos x="1" y="249"/>
                </a:cxn>
                <a:cxn ang="0">
                  <a:pos x="3" y="250"/>
                </a:cxn>
                <a:cxn ang="0">
                  <a:pos x="4" y="250"/>
                </a:cxn>
                <a:cxn ang="0">
                  <a:pos x="6" y="250"/>
                </a:cxn>
                <a:cxn ang="0">
                  <a:pos x="8" y="250"/>
                </a:cxn>
                <a:cxn ang="0">
                  <a:pos x="9" y="248"/>
                </a:cxn>
                <a:cxn ang="0">
                  <a:pos x="9" y="248"/>
                </a:cxn>
                <a:cxn ang="0">
                  <a:pos x="21" y="232"/>
                </a:cxn>
                <a:cxn ang="0">
                  <a:pos x="33" y="216"/>
                </a:cxn>
                <a:cxn ang="0">
                  <a:pos x="59" y="185"/>
                </a:cxn>
                <a:cxn ang="0">
                  <a:pos x="111" y="125"/>
                </a:cxn>
                <a:cxn ang="0">
                  <a:pos x="111" y="125"/>
                </a:cxn>
                <a:cxn ang="0">
                  <a:pos x="124" y="111"/>
                </a:cxn>
                <a:cxn ang="0">
                  <a:pos x="134" y="96"/>
                </a:cxn>
                <a:cxn ang="0">
                  <a:pos x="155" y="65"/>
                </a:cxn>
                <a:cxn ang="0">
                  <a:pos x="155" y="65"/>
                </a:cxn>
                <a:cxn ang="0">
                  <a:pos x="166" y="51"/>
                </a:cxn>
                <a:cxn ang="0">
                  <a:pos x="180" y="36"/>
                </a:cxn>
                <a:cxn ang="0">
                  <a:pos x="193" y="22"/>
                </a:cxn>
                <a:cxn ang="0">
                  <a:pos x="198" y="15"/>
                </a:cxn>
                <a:cxn ang="0">
                  <a:pos x="203" y="6"/>
                </a:cxn>
                <a:cxn ang="0">
                  <a:pos x="203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2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7" y="0"/>
                </a:cxn>
                <a:cxn ang="0">
                  <a:pos x="195" y="2"/>
                </a:cxn>
                <a:cxn ang="0">
                  <a:pos x="195" y="2"/>
                </a:cxn>
              </a:cxnLst>
              <a:rect l="0" t="0" r="r" b="b"/>
              <a:pathLst>
                <a:path w="204" h="250">
                  <a:moveTo>
                    <a:pt x="195" y="2"/>
                  </a:moveTo>
                  <a:lnTo>
                    <a:pt x="195" y="2"/>
                  </a:lnTo>
                  <a:lnTo>
                    <a:pt x="191" y="10"/>
                  </a:lnTo>
                  <a:lnTo>
                    <a:pt x="186" y="16"/>
                  </a:lnTo>
                  <a:lnTo>
                    <a:pt x="174" y="28"/>
                  </a:lnTo>
                  <a:lnTo>
                    <a:pt x="162" y="42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38" y="73"/>
                  </a:lnTo>
                  <a:lnTo>
                    <a:pt x="126" y="90"/>
                  </a:lnTo>
                  <a:lnTo>
                    <a:pt x="113" y="108"/>
                  </a:lnTo>
                  <a:lnTo>
                    <a:pt x="100" y="125"/>
                  </a:lnTo>
                  <a:lnTo>
                    <a:pt x="100" y="125"/>
                  </a:lnTo>
                  <a:lnTo>
                    <a:pt x="48" y="183"/>
                  </a:lnTo>
                  <a:lnTo>
                    <a:pt x="24" y="212"/>
                  </a:lnTo>
                  <a:lnTo>
                    <a:pt x="12" y="227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7"/>
                  </a:lnTo>
                  <a:lnTo>
                    <a:pt x="1" y="249"/>
                  </a:lnTo>
                  <a:lnTo>
                    <a:pt x="3" y="250"/>
                  </a:lnTo>
                  <a:lnTo>
                    <a:pt x="4" y="250"/>
                  </a:lnTo>
                  <a:lnTo>
                    <a:pt x="6" y="250"/>
                  </a:lnTo>
                  <a:lnTo>
                    <a:pt x="8" y="250"/>
                  </a:lnTo>
                  <a:lnTo>
                    <a:pt x="9" y="248"/>
                  </a:lnTo>
                  <a:lnTo>
                    <a:pt x="9" y="248"/>
                  </a:lnTo>
                  <a:lnTo>
                    <a:pt x="21" y="232"/>
                  </a:lnTo>
                  <a:lnTo>
                    <a:pt x="33" y="216"/>
                  </a:lnTo>
                  <a:lnTo>
                    <a:pt x="59" y="185"/>
                  </a:lnTo>
                  <a:lnTo>
                    <a:pt x="111" y="125"/>
                  </a:lnTo>
                  <a:lnTo>
                    <a:pt x="111" y="125"/>
                  </a:lnTo>
                  <a:lnTo>
                    <a:pt x="124" y="111"/>
                  </a:lnTo>
                  <a:lnTo>
                    <a:pt x="134" y="96"/>
                  </a:lnTo>
                  <a:lnTo>
                    <a:pt x="155" y="65"/>
                  </a:lnTo>
                  <a:lnTo>
                    <a:pt x="155" y="65"/>
                  </a:lnTo>
                  <a:lnTo>
                    <a:pt x="166" y="51"/>
                  </a:lnTo>
                  <a:lnTo>
                    <a:pt x="180" y="36"/>
                  </a:lnTo>
                  <a:lnTo>
                    <a:pt x="193" y="22"/>
                  </a:lnTo>
                  <a:lnTo>
                    <a:pt x="198" y="15"/>
                  </a:lnTo>
                  <a:lnTo>
                    <a:pt x="203" y="6"/>
                  </a:lnTo>
                  <a:lnTo>
                    <a:pt x="203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2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7" y="0"/>
                  </a:lnTo>
                  <a:lnTo>
                    <a:pt x="195" y="2"/>
                  </a:lnTo>
                  <a:lnTo>
                    <a:pt x="19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6" name="Freeform 762"/>
            <p:cNvSpPr/>
            <p:nvPr/>
          </p:nvSpPr>
          <p:spPr bwMode="auto">
            <a:xfrm>
              <a:off x="6389688" y="4433888"/>
              <a:ext cx="93663" cy="125413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0" y="33"/>
                </a:cxn>
                <a:cxn ang="0">
                  <a:pos x="132" y="62"/>
                </a:cxn>
                <a:cxn ang="0">
                  <a:pos x="111" y="91"/>
                </a:cxn>
                <a:cxn ang="0">
                  <a:pos x="89" y="120"/>
                </a:cxn>
                <a:cxn ang="0">
                  <a:pos x="46" y="175"/>
                </a:cxn>
                <a:cxn ang="0">
                  <a:pos x="2" y="230"/>
                </a:cxn>
                <a:cxn ang="0">
                  <a:pos x="2" y="230"/>
                </a:cxn>
                <a:cxn ang="0">
                  <a:pos x="0" y="232"/>
                </a:cxn>
                <a:cxn ang="0">
                  <a:pos x="0" y="233"/>
                </a:cxn>
                <a:cxn ang="0">
                  <a:pos x="3" y="237"/>
                </a:cxn>
                <a:cxn ang="0">
                  <a:pos x="4" y="238"/>
                </a:cxn>
                <a:cxn ang="0">
                  <a:pos x="6" y="238"/>
                </a:cxn>
                <a:cxn ang="0">
                  <a:pos x="7" y="238"/>
                </a:cxn>
                <a:cxn ang="0">
                  <a:pos x="9" y="236"/>
                </a:cxn>
                <a:cxn ang="0">
                  <a:pos x="9" y="236"/>
                </a:cxn>
                <a:cxn ang="0">
                  <a:pos x="52" y="181"/>
                </a:cxn>
                <a:cxn ang="0">
                  <a:pos x="98" y="125"/>
                </a:cxn>
                <a:cxn ang="0">
                  <a:pos x="118" y="97"/>
                </a:cxn>
                <a:cxn ang="0">
                  <a:pos x="139" y="68"/>
                </a:cxn>
                <a:cxn ang="0">
                  <a:pos x="159" y="38"/>
                </a:cxn>
                <a:cxn ang="0">
                  <a:pos x="175" y="7"/>
                </a:cxn>
                <a:cxn ang="0">
                  <a:pos x="175" y="7"/>
                </a:cxn>
                <a:cxn ang="0">
                  <a:pos x="176" y="5"/>
                </a:cxn>
                <a:cxn ang="0">
                  <a:pos x="175" y="3"/>
                </a:cxn>
                <a:cxn ang="0">
                  <a:pos x="175" y="2"/>
                </a:cxn>
                <a:cxn ang="0">
                  <a:pos x="173" y="1"/>
                </a:cxn>
                <a:cxn ang="0">
                  <a:pos x="172" y="0"/>
                </a:cxn>
                <a:cxn ang="0">
                  <a:pos x="170" y="0"/>
                </a:cxn>
                <a:cxn ang="0">
                  <a:pos x="168" y="1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238">
                  <a:moveTo>
                    <a:pt x="167" y="2"/>
                  </a:moveTo>
                  <a:lnTo>
                    <a:pt x="167" y="2"/>
                  </a:lnTo>
                  <a:lnTo>
                    <a:pt x="150" y="33"/>
                  </a:lnTo>
                  <a:lnTo>
                    <a:pt x="132" y="62"/>
                  </a:lnTo>
                  <a:lnTo>
                    <a:pt x="111" y="91"/>
                  </a:lnTo>
                  <a:lnTo>
                    <a:pt x="89" y="120"/>
                  </a:lnTo>
                  <a:lnTo>
                    <a:pt x="46" y="175"/>
                  </a:lnTo>
                  <a:lnTo>
                    <a:pt x="2" y="230"/>
                  </a:lnTo>
                  <a:lnTo>
                    <a:pt x="2" y="230"/>
                  </a:lnTo>
                  <a:lnTo>
                    <a:pt x="0" y="232"/>
                  </a:lnTo>
                  <a:lnTo>
                    <a:pt x="0" y="233"/>
                  </a:lnTo>
                  <a:lnTo>
                    <a:pt x="3" y="237"/>
                  </a:lnTo>
                  <a:lnTo>
                    <a:pt x="4" y="238"/>
                  </a:lnTo>
                  <a:lnTo>
                    <a:pt x="6" y="238"/>
                  </a:lnTo>
                  <a:lnTo>
                    <a:pt x="7" y="238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52" y="181"/>
                  </a:lnTo>
                  <a:lnTo>
                    <a:pt x="98" y="125"/>
                  </a:lnTo>
                  <a:lnTo>
                    <a:pt x="118" y="97"/>
                  </a:lnTo>
                  <a:lnTo>
                    <a:pt x="139" y="68"/>
                  </a:lnTo>
                  <a:lnTo>
                    <a:pt x="159" y="38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6" y="5"/>
                  </a:lnTo>
                  <a:lnTo>
                    <a:pt x="175" y="3"/>
                  </a:lnTo>
                  <a:lnTo>
                    <a:pt x="175" y="2"/>
                  </a:lnTo>
                  <a:lnTo>
                    <a:pt x="173" y="1"/>
                  </a:lnTo>
                  <a:lnTo>
                    <a:pt x="172" y="0"/>
                  </a:lnTo>
                  <a:lnTo>
                    <a:pt x="170" y="0"/>
                  </a:lnTo>
                  <a:lnTo>
                    <a:pt x="168" y="1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7" name="Freeform 763"/>
            <p:cNvSpPr/>
            <p:nvPr/>
          </p:nvSpPr>
          <p:spPr bwMode="auto">
            <a:xfrm>
              <a:off x="6343651" y="4481513"/>
              <a:ext cx="144463" cy="207963"/>
            </a:xfrm>
            <a:custGeom>
              <a:avLst/>
              <a:gdLst/>
              <a:ahLst/>
              <a:cxnLst>
                <a:cxn ang="0">
                  <a:pos x="269" y="0"/>
                </a:cxn>
                <a:cxn ang="0">
                  <a:pos x="256" y="3"/>
                </a:cxn>
                <a:cxn ang="0">
                  <a:pos x="248" y="9"/>
                </a:cxn>
                <a:cxn ang="0">
                  <a:pos x="245" y="12"/>
                </a:cxn>
                <a:cxn ang="0">
                  <a:pos x="234" y="26"/>
                </a:cxn>
                <a:cxn ang="0">
                  <a:pos x="210" y="52"/>
                </a:cxn>
                <a:cxn ang="0">
                  <a:pos x="199" y="64"/>
                </a:cxn>
                <a:cxn ang="0">
                  <a:pos x="158" y="120"/>
                </a:cxn>
                <a:cxn ang="0">
                  <a:pos x="139" y="148"/>
                </a:cxn>
                <a:cxn ang="0">
                  <a:pos x="124" y="179"/>
                </a:cxn>
                <a:cxn ang="0">
                  <a:pos x="123" y="180"/>
                </a:cxn>
                <a:cxn ang="0">
                  <a:pos x="124" y="182"/>
                </a:cxn>
                <a:cxn ang="0">
                  <a:pos x="98" y="206"/>
                </a:cxn>
                <a:cxn ang="0">
                  <a:pos x="91" y="215"/>
                </a:cxn>
                <a:cxn ang="0">
                  <a:pos x="71" y="247"/>
                </a:cxn>
                <a:cxn ang="0">
                  <a:pos x="52" y="279"/>
                </a:cxn>
                <a:cxn ang="0">
                  <a:pos x="35" y="314"/>
                </a:cxn>
                <a:cxn ang="0">
                  <a:pos x="19" y="349"/>
                </a:cxn>
                <a:cxn ang="0">
                  <a:pos x="6" y="379"/>
                </a:cxn>
                <a:cxn ang="0">
                  <a:pos x="3" y="384"/>
                </a:cxn>
                <a:cxn ang="0">
                  <a:pos x="1" y="385"/>
                </a:cxn>
                <a:cxn ang="0">
                  <a:pos x="0" y="391"/>
                </a:cxn>
                <a:cxn ang="0">
                  <a:pos x="2" y="394"/>
                </a:cxn>
                <a:cxn ang="0">
                  <a:pos x="6" y="394"/>
                </a:cxn>
                <a:cxn ang="0">
                  <a:pos x="10" y="391"/>
                </a:cxn>
                <a:cxn ang="0">
                  <a:pos x="17" y="381"/>
                </a:cxn>
                <a:cxn ang="0">
                  <a:pos x="18" y="375"/>
                </a:cxn>
                <a:cxn ang="0">
                  <a:pos x="22" y="364"/>
                </a:cxn>
                <a:cxn ang="0">
                  <a:pos x="28" y="353"/>
                </a:cxn>
                <a:cxn ang="0">
                  <a:pos x="45" y="315"/>
                </a:cxn>
                <a:cxn ang="0">
                  <a:pos x="64" y="278"/>
                </a:cxn>
                <a:cxn ang="0">
                  <a:pos x="84" y="241"/>
                </a:cxn>
                <a:cxn ang="0">
                  <a:pos x="108" y="207"/>
                </a:cxn>
                <a:cxn ang="0">
                  <a:pos x="113" y="200"/>
                </a:cxn>
                <a:cxn ang="0">
                  <a:pos x="129" y="189"/>
                </a:cxn>
                <a:cxn ang="0">
                  <a:pos x="135" y="184"/>
                </a:cxn>
                <a:cxn ang="0">
                  <a:pos x="137" y="180"/>
                </a:cxn>
                <a:cxn ang="0">
                  <a:pos x="135" y="177"/>
                </a:cxn>
                <a:cxn ang="0">
                  <a:pos x="146" y="156"/>
                </a:cxn>
                <a:cxn ang="0">
                  <a:pos x="173" y="115"/>
                </a:cxn>
                <a:cxn ang="0">
                  <a:pos x="188" y="95"/>
                </a:cxn>
                <a:cxn ang="0">
                  <a:pos x="223" y="51"/>
                </a:cxn>
                <a:cxn ang="0">
                  <a:pos x="232" y="39"/>
                </a:cxn>
                <a:cxn ang="0">
                  <a:pos x="251" y="21"/>
                </a:cxn>
                <a:cxn ang="0">
                  <a:pos x="263" y="11"/>
                </a:cxn>
                <a:cxn ang="0">
                  <a:pos x="269" y="10"/>
                </a:cxn>
                <a:cxn ang="0">
                  <a:pos x="273" y="8"/>
                </a:cxn>
                <a:cxn ang="0">
                  <a:pos x="273" y="3"/>
                </a:cxn>
                <a:cxn ang="0">
                  <a:pos x="271" y="1"/>
                </a:cxn>
                <a:cxn ang="0">
                  <a:pos x="269" y="0"/>
                </a:cxn>
              </a:cxnLst>
              <a:rect l="0" t="0" r="r" b="b"/>
              <a:pathLst>
                <a:path w="274" h="395">
                  <a:moveTo>
                    <a:pt x="269" y="0"/>
                  </a:moveTo>
                  <a:lnTo>
                    <a:pt x="269" y="0"/>
                  </a:lnTo>
                  <a:lnTo>
                    <a:pt x="263" y="1"/>
                  </a:lnTo>
                  <a:lnTo>
                    <a:pt x="256" y="3"/>
                  </a:lnTo>
                  <a:lnTo>
                    <a:pt x="250" y="7"/>
                  </a:lnTo>
                  <a:lnTo>
                    <a:pt x="248" y="9"/>
                  </a:lnTo>
                  <a:lnTo>
                    <a:pt x="245" y="12"/>
                  </a:lnTo>
                  <a:lnTo>
                    <a:pt x="245" y="12"/>
                  </a:lnTo>
                  <a:lnTo>
                    <a:pt x="240" y="19"/>
                  </a:lnTo>
                  <a:lnTo>
                    <a:pt x="234" y="26"/>
                  </a:lnTo>
                  <a:lnTo>
                    <a:pt x="223" y="38"/>
                  </a:lnTo>
                  <a:lnTo>
                    <a:pt x="210" y="52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78" y="92"/>
                  </a:lnTo>
                  <a:lnTo>
                    <a:pt x="158" y="120"/>
                  </a:lnTo>
                  <a:lnTo>
                    <a:pt x="148" y="133"/>
                  </a:lnTo>
                  <a:lnTo>
                    <a:pt x="139" y="148"/>
                  </a:lnTo>
                  <a:lnTo>
                    <a:pt x="131" y="163"/>
                  </a:lnTo>
                  <a:lnTo>
                    <a:pt x="124" y="179"/>
                  </a:lnTo>
                  <a:lnTo>
                    <a:pt x="124" y="179"/>
                  </a:lnTo>
                  <a:lnTo>
                    <a:pt x="123" y="180"/>
                  </a:lnTo>
                  <a:lnTo>
                    <a:pt x="124" y="182"/>
                  </a:lnTo>
                  <a:lnTo>
                    <a:pt x="124" y="182"/>
                  </a:lnTo>
                  <a:lnTo>
                    <a:pt x="106" y="197"/>
                  </a:lnTo>
                  <a:lnTo>
                    <a:pt x="98" y="206"/>
                  </a:lnTo>
                  <a:lnTo>
                    <a:pt x="91" y="215"/>
                  </a:lnTo>
                  <a:lnTo>
                    <a:pt x="91" y="215"/>
                  </a:lnTo>
                  <a:lnTo>
                    <a:pt x="80" y="230"/>
                  </a:lnTo>
                  <a:lnTo>
                    <a:pt x="71" y="24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43" y="297"/>
                  </a:lnTo>
                  <a:lnTo>
                    <a:pt x="35" y="314"/>
                  </a:lnTo>
                  <a:lnTo>
                    <a:pt x="19" y="349"/>
                  </a:lnTo>
                  <a:lnTo>
                    <a:pt x="19" y="349"/>
                  </a:lnTo>
                  <a:lnTo>
                    <a:pt x="11" y="368"/>
                  </a:lnTo>
                  <a:lnTo>
                    <a:pt x="6" y="379"/>
                  </a:lnTo>
                  <a:lnTo>
                    <a:pt x="5" y="383"/>
                  </a:lnTo>
                  <a:lnTo>
                    <a:pt x="3" y="384"/>
                  </a:lnTo>
                  <a:lnTo>
                    <a:pt x="3" y="384"/>
                  </a:lnTo>
                  <a:lnTo>
                    <a:pt x="1" y="385"/>
                  </a:lnTo>
                  <a:lnTo>
                    <a:pt x="0" y="387"/>
                  </a:lnTo>
                  <a:lnTo>
                    <a:pt x="0" y="391"/>
                  </a:lnTo>
                  <a:lnTo>
                    <a:pt x="1" y="393"/>
                  </a:lnTo>
                  <a:lnTo>
                    <a:pt x="2" y="394"/>
                  </a:lnTo>
                  <a:lnTo>
                    <a:pt x="4" y="395"/>
                  </a:lnTo>
                  <a:lnTo>
                    <a:pt x="6" y="394"/>
                  </a:lnTo>
                  <a:lnTo>
                    <a:pt x="6" y="394"/>
                  </a:lnTo>
                  <a:lnTo>
                    <a:pt x="10" y="391"/>
                  </a:lnTo>
                  <a:lnTo>
                    <a:pt x="14" y="386"/>
                  </a:lnTo>
                  <a:lnTo>
                    <a:pt x="17" y="381"/>
                  </a:lnTo>
                  <a:lnTo>
                    <a:pt x="18" y="375"/>
                  </a:lnTo>
                  <a:lnTo>
                    <a:pt x="18" y="375"/>
                  </a:lnTo>
                  <a:lnTo>
                    <a:pt x="19" y="370"/>
                  </a:lnTo>
                  <a:lnTo>
                    <a:pt x="22" y="364"/>
                  </a:lnTo>
                  <a:lnTo>
                    <a:pt x="28" y="353"/>
                  </a:lnTo>
                  <a:lnTo>
                    <a:pt x="28" y="353"/>
                  </a:lnTo>
                  <a:lnTo>
                    <a:pt x="45" y="315"/>
                  </a:lnTo>
                  <a:lnTo>
                    <a:pt x="45" y="315"/>
                  </a:lnTo>
                  <a:lnTo>
                    <a:pt x="54" y="297"/>
                  </a:lnTo>
                  <a:lnTo>
                    <a:pt x="64" y="278"/>
                  </a:lnTo>
                  <a:lnTo>
                    <a:pt x="84" y="241"/>
                  </a:lnTo>
                  <a:lnTo>
                    <a:pt x="84" y="241"/>
                  </a:lnTo>
                  <a:lnTo>
                    <a:pt x="96" y="223"/>
                  </a:lnTo>
                  <a:lnTo>
                    <a:pt x="108" y="207"/>
                  </a:lnTo>
                  <a:lnTo>
                    <a:pt x="108" y="207"/>
                  </a:lnTo>
                  <a:lnTo>
                    <a:pt x="113" y="200"/>
                  </a:lnTo>
                  <a:lnTo>
                    <a:pt x="120" y="194"/>
                  </a:lnTo>
                  <a:lnTo>
                    <a:pt x="129" y="189"/>
                  </a:lnTo>
                  <a:lnTo>
                    <a:pt x="135" y="184"/>
                  </a:lnTo>
                  <a:lnTo>
                    <a:pt x="135" y="184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6" y="179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46" y="156"/>
                  </a:lnTo>
                  <a:lnTo>
                    <a:pt x="159" y="135"/>
                  </a:lnTo>
                  <a:lnTo>
                    <a:pt x="173" y="115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204" y="72"/>
                  </a:lnTo>
                  <a:lnTo>
                    <a:pt x="223" y="51"/>
                  </a:lnTo>
                  <a:lnTo>
                    <a:pt x="223" y="51"/>
                  </a:lnTo>
                  <a:lnTo>
                    <a:pt x="232" y="39"/>
                  </a:lnTo>
                  <a:lnTo>
                    <a:pt x="243" y="27"/>
                  </a:lnTo>
                  <a:lnTo>
                    <a:pt x="251" y="21"/>
                  </a:lnTo>
                  <a:lnTo>
                    <a:pt x="257" y="16"/>
                  </a:lnTo>
                  <a:lnTo>
                    <a:pt x="263" y="11"/>
                  </a:lnTo>
                  <a:lnTo>
                    <a:pt x="269" y="10"/>
                  </a:lnTo>
                  <a:lnTo>
                    <a:pt x="269" y="10"/>
                  </a:lnTo>
                  <a:lnTo>
                    <a:pt x="271" y="9"/>
                  </a:lnTo>
                  <a:lnTo>
                    <a:pt x="273" y="8"/>
                  </a:lnTo>
                  <a:lnTo>
                    <a:pt x="274" y="5"/>
                  </a:lnTo>
                  <a:lnTo>
                    <a:pt x="273" y="3"/>
                  </a:lnTo>
                  <a:lnTo>
                    <a:pt x="273" y="2"/>
                  </a:lnTo>
                  <a:lnTo>
                    <a:pt x="271" y="1"/>
                  </a:lnTo>
                  <a:lnTo>
                    <a:pt x="269" y="0"/>
                  </a:lnTo>
                  <a:lnTo>
                    <a:pt x="26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8" name="Freeform 764"/>
            <p:cNvSpPr/>
            <p:nvPr/>
          </p:nvSpPr>
          <p:spPr bwMode="auto">
            <a:xfrm>
              <a:off x="6316663" y="4564063"/>
              <a:ext cx="44450" cy="84138"/>
            </a:xfrm>
            <a:custGeom>
              <a:avLst/>
              <a:gdLst/>
              <a:ahLst/>
              <a:cxnLst>
                <a:cxn ang="0">
                  <a:pos x="72" y="3"/>
                </a:cxn>
                <a:cxn ang="0">
                  <a:pos x="72" y="3"/>
                </a:cxn>
                <a:cxn ang="0">
                  <a:pos x="70" y="8"/>
                </a:cxn>
                <a:cxn ang="0">
                  <a:pos x="68" y="12"/>
                </a:cxn>
                <a:cxn ang="0">
                  <a:pos x="63" y="22"/>
                </a:cxn>
                <a:cxn ang="0">
                  <a:pos x="63" y="22"/>
                </a:cxn>
                <a:cxn ang="0">
                  <a:pos x="60" y="28"/>
                </a:cxn>
                <a:cxn ang="0">
                  <a:pos x="57" y="35"/>
                </a:cxn>
                <a:cxn ang="0">
                  <a:pos x="53" y="50"/>
                </a:cxn>
                <a:cxn ang="0">
                  <a:pos x="53" y="50"/>
                </a:cxn>
                <a:cxn ang="0">
                  <a:pos x="40" y="78"/>
                </a:cxn>
                <a:cxn ang="0">
                  <a:pos x="29" y="104"/>
                </a:cxn>
                <a:cxn ang="0">
                  <a:pos x="29" y="104"/>
                </a:cxn>
                <a:cxn ang="0">
                  <a:pos x="26" y="110"/>
                </a:cxn>
                <a:cxn ang="0">
                  <a:pos x="21" y="116"/>
                </a:cxn>
                <a:cxn ang="0">
                  <a:pos x="10" y="130"/>
                </a:cxn>
                <a:cxn ang="0">
                  <a:pos x="6" y="137"/>
                </a:cxn>
                <a:cxn ang="0">
                  <a:pos x="2" y="145"/>
                </a:cxn>
                <a:cxn ang="0">
                  <a:pos x="0" y="152"/>
                </a:cxn>
                <a:cxn ang="0">
                  <a:pos x="0" y="155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2" y="159"/>
                </a:cxn>
                <a:cxn ang="0">
                  <a:pos x="4" y="160"/>
                </a:cxn>
                <a:cxn ang="0">
                  <a:pos x="7" y="160"/>
                </a:cxn>
                <a:cxn ang="0">
                  <a:pos x="9" y="160"/>
                </a:cxn>
                <a:cxn ang="0">
                  <a:pos x="10" y="159"/>
                </a:cxn>
                <a:cxn ang="0">
                  <a:pos x="10" y="157"/>
                </a:cxn>
                <a:cxn ang="0">
                  <a:pos x="10" y="155"/>
                </a:cxn>
                <a:cxn ang="0">
                  <a:pos x="10" y="155"/>
                </a:cxn>
                <a:cxn ang="0">
                  <a:pos x="10" y="152"/>
                </a:cxn>
                <a:cxn ang="0">
                  <a:pos x="11" y="149"/>
                </a:cxn>
                <a:cxn ang="0">
                  <a:pos x="16" y="141"/>
                </a:cxn>
                <a:cxn ang="0">
                  <a:pos x="22" y="133"/>
                </a:cxn>
                <a:cxn ang="0">
                  <a:pos x="26" y="128"/>
                </a:cxn>
                <a:cxn ang="0">
                  <a:pos x="26" y="128"/>
                </a:cxn>
                <a:cxn ang="0">
                  <a:pos x="32" y="120"/>
                </a:cxn>
                <a:cxn ang="0">
                  <a:pos x="36" y="111"/>
                </a:cxn>
                <a:cxn ang="0">
                  <a:pos x="45" y="92"/>
                </a:cxn>
                <a:cxn ang="0">
                  <a:pos x="45" y="92"/>
                </a:cxn>
                <a:cxn ang="0">
                  <a:pos x="56" y="65"/>
                </a:cxn>
                <a:cxn ang="0">
                  <a:pos x="67" y="39"/>
                </a:cxn>
                <a:cxn ang="0">
                  <a:pos x="67" y="39"/>
                </a:cxn>
                <a:cxn ang="0">
                  <a:pos x="70" y="31"/>
                </a:cxn>
                <a:cxn ang="0">
                  <a:pos x="74" y="23"/>
                </a:cxn>
                <a:cxn ang="0">
                  <a:pos x="79" y="15"/>
                </a:cxn>
                <a:cxn ang="0">
                  <a:pos x="82" y="6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78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2" y="3"/>
                </a:cxn>
                <a:cxn ang="0">
                  <a:pos x="72" y="3"/>
                </a:cxn>
              </a:cxnLst>
              <a:rect l="0" t="0" r="r" b="b"/>
              <a:pathLst>
                <a:path w="82" h="160">
                  <a:moveTo>
                    <a:pt x="72" y="3"/>
                  </a:moveTo>
                  <a:lnTo>
                    <a:pt x="72" y="3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0" y="28"/>
                  </a:lnTo>
                  <a:lnTo>
                    <a:pt x="57" y="35"/>
                  </a:lnTo>
                  <a:lnTo>
                    <a:pt x="53" y="50"/>
                  </a:lnTo>
                  <a:lnTo>
                    <a:pt x="53" y="50"/>
                  </a:lnTo>
                  <a:lnTo>
                    <a:pt x="40" y="78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6" y="110"/>
                  </a:lnTo>
                  <a:lnTo>
                    <a:pt x="21" y="116"/>
                  </a:lnTo>
                  <a:lnTo>
                    <a:pt x="10" y="130"/>
                  </a:lnTo>
                  <a:lnTo>
                    <a:pt x="6" y="137"/>
                  </a:lnTo>
                  <a:lnTo>
                    <a:pt x="2" y="145"/>
                  </a:lnTo>
                  <a:lnTo>
                    <a:pt x="0" y="152"/>
                  </a:lnTo>
                  <a:lnTo>
                    <a:pt x="0" y="155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7" y="160"/>
                  </a:lnTo>
                  <a:lnTo>
                    <a:pt x="9" y="160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11" y="149"/>
                  </a:lnTo>
                  <a:lnTo>
                    <a:pt x="16" y="141"/>
                  </a:lnTo>
                  <a:lnTo>
                    <a:pt x="22" y="133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32" y="120"/>
                  </a:lnTo>
                  <a:lnTo>
                    <a:pt x="36" y="111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56" y="65"/>
                  </a:lnTo>
                  <a:lnTo>
                    <a:pt x="67" y="39"/>
                  </a:lnTo>
                  <a:lnTo>
                    <a:pt x="67" y="39"/>
                  </a:lnTo>
                  <a:lnTo>
                    <a:pt x="70" y="31"/>
                  </a:lnTo>
                  <a:lnTo>
                    <a:pt x="74" y="23"/>
                  </a:lnTo>
                  <a:lnTo>
                    <a:pt x="79" y="15"/>
                  </a:lnTo>
                  <a:lnTo>
                    <a:pt x="82" y="6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78" y="0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2" y="3"/>
                  </a:lnTo>
                  <a:lnTo>
                    <a:pt x="7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49" name="Freeform 765"/>
            <p:cNvSpPr/>
            <p:nvPr/>
          </p:nvSpPr>
          <p:spPr bwMode="auto">
            <a:xfrm>
              <a:off x="6326188" y="4589463"/>
              <a:ext cx="52388" cy="793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92" y="0"/>
                </a:cxn>
                <a:cxn ang="0">
                  <a:pos x="84" y="5"/>
                </a:cxn>
                <a:cxn ang="0">
                  <a:pos x="77" y="12"/>
                </a:cxn>
                <a:cxn ang="0">
                  <a:pos x="71" y="19"/>
                </a:cxn>
                <a:cxn ang="0">
                  <a:pos x="66" y="26"/>
                </a:cxn>
                <a:cxn ang="0">
                  <a:pos x="55" y="44"/>
                </a:cxn>
                <a:cxn ang="0">
                  <a:pos x="46" y="61"/>
                </a:cxn>
                <a:cxn ang="0">
                  <a:pos x="46" y="61"/>
                </a:cxn>
                <a:cxn ang="0">
                  <a:pos x="41" y="71"/>
                </a:cxn>
                <a:cxn ang="0">
                  <a:pos x="34" y="80"/>
                </a:cxn>
                <a:cxn ang="0">
                  <a:pos x="19" y="101"/>
                </a:cxn>
                <a:cxn ang="0">
                  <a:pos x="13" y="112"/>
                </a:cxn>
                <a:cxn ang="0">
                  <a:pos x="7" y="123"/>
                </a:cxn>
                <a:cxn ang="0">
                  <a:pos x="3" y="134"/>
                </a:cxn>
                <a:cxn ang="0">
                  <a:pos x="0" y="145"/>
                </a:cxn>
                <a:cxn ang="0">
                  <a:pos x="0" y="145"/>
                </a:cxn>
                <a:cxn ang="0">
                  <a:pos x="0" y="147"/>
                </a:cxn>
                <a:cxn ang="0">
                  <a:pos x="1" y="149"/>
                </a:cxn>
                <a:cxn ang="0">
                  <a:pos x="3" y="150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9" y="147"/>
                </a:cxn>
                <a:cxn ang="0">
                  <a:pos x="9" y="147"/>
                </a:cxn>
                <a:cxn ang="0">
                  <a:pos x="11" y="138"/>
                </a:cxn>
                <a:cxn ang="0">
                  <a:pos x="15" y="130"/>
                </a:cxn>
                <a:cxn ang="0">
                  <a:pos x="19" y="120"/>
                </a:cxn>
                <a:cxn ang="0">
                  <a:pos x="24" y="112"/>
                </a:cxn>
                <a:cxn ang="0">
                  <a:pos x="36" y="96"/>
                </a:cxn>
                <a:cxn ang="0">
                  <a:pos x="47" y="80"/>
                </a:cxn>
                <a:cxn ang="0">
                  <a:pos x="47" y="80"/>
                </a:cxn>
                <a:cxn ang="0">
                  <a:pos x="57" y="61"/>
                </a:cxn>
                <a:cxn ang="0">
                  <a:pos x="68" y="41"/>
                </a:cxn>
                <a:cxn ang="0">
                  <a:pos x="74" y="31"/>
                </a:cxn>
                <a:cxn ang="0">
                  <a:pos x="80" y="22"/>
                </a:cxn>
                <a:cxn ang="0">
                  <a:pos x="87" y="14"/>
                </a:cxn>
                <a:cxn ang="0">
                  <a:pos x="97" y="8"/>
                </a:cxn>
                <a:cxn ang="0">
                  <a:pos x="97" y="8"/>
                </a:cxn>
                <a:cxn ang="0">
                  <a:pos x="98" y="7"/>
                </a:cxn>
                <a:cxn ang="0">
                  <a:pos x="99" y="5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2" y="0"/>
                </a:cxn>
              </a:cxnLst>
              <a:rect l="0" t="0" r="r" b="b"/>
              <a:pathLst>
                <a:path w="99" h="151">
                  <a:moveTo>
                    <a:pt x="92" y="0"/>
                  </a:moveTo>
                  <a:lnTo>
                    <a:pt x="92" y="0"/>
                  </a:lnTo>
                  <a:lnTo>
                    <a:pt x="84" y="5"/>
                  </a:lnTo>
                  <a:lnTo>
                    <a:pt x="77" y="12"/>
                  </a:lnTo>
                  <a:lnTo>
                    <a:pt x="71" y="19"/>
                  </a:lnTo>
                  <a:lnTo>
                    <a:pt x="66" y="26"/>
                  </a:lnTo>
                  <a:lnTo>
                    <a:pt x="55" y="44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1" y="71"/>
                  </a:lnTo>
                  <a:lnTo>
                    <a:pt x="34" y="80"/>
                  </a:lnTo>
                  <a:lnTo>
                    <a:pt x="19" y="101"/>
                  </a:lnTo>
                  <a:lnTo>
                    <a:pt x="13" y="112"/>
                  </a:lnTo>
                  <a:lnTo>
                    <a:pt x="7" y="123"/>
                  </a:lnTo>
                  <a:lnTo>
                    <a:pt x="3" y="134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1" y="149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11" y="138"/>
                  </a:lnTo>
                  <a:lnTo>
                    <a:pt x="15" y="130"/>
                  </a:lnTo>
                  <a:lnTo>
                    <a:pt x="19" y="120"/>
                  </a:lnTo>
                  <a:lnTo>
                    <a:pt x="24" y="112"/>
                  </a:lnTo>
                  <a:lnTo>
                    <a:pt x="36" y="96"/>
                  </a:lnTo>
                  <a:lnTo>
                    <a:pt x="47" y="80"/>
                  </a:lnTo>
                  <a:lnTo>
                    <a:pt x="47" y="80"/>
                  </a:lnTo>
                  <a:lnTo>
                    <a:pt x="57" y="61"/>
                  </a:lnTo>
                  <a:lnTo>
                    <a:pt x="68" y="41"/>
                  </a:lnTo>
                  <a:lnTo>
                    <a:pt x="74" y="31"/>
                  </a:lnTo>
                  <a:lnTo>
                    <a:pt x="80" y="22"/>
                  </a:lnTo>
                  <a:lnTo>
                    <a:pt x="87" y="14"/>
                  </a:lnTo>
                  <a:lnTo>
                    <a:pt x="97" y="8"/>
                  </a:lnTo>
                  <a:lnTo>
                    <a:pt x="97" y="8"/>
                  </a:lnTo>
                  <a:lnTo>
                    <a:pt x="98" y="7"/>
                  </a:lnTo>
                  <a:lnTo>
                    <a:pt x="99" y="5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0" name="Freeform 766"/>
            <p:cNvSpPr/>
            <p:nvPr/>
          </p:nvSpPr>
          <p:spPr bwMode="auto">
            <a:xfrm>
              <a:off x="6343651" y="4524375"/>
              <a:ext cx="141288" cy="182563"/>
            </a:xfrm>
            <a:custGeom>
              <a:avLst/>
              <a:gdLst/>
              <a:ahLst/>
              <a:cxnLst>
                <a:cxn ang="0">
                  <a:pos x="264" y="1"/>
                </a:cxn>
                <a:cxn ang="0">
                  <a:pos x="264" y="1"/>
                </a:cxn>
                <a:cxn ang="0">
                  <a:pos x="255" y="4"/>
                </a:cxn>
                <a:cxn ang="0">
                  <a:pos x="248" y="9"/>
                </a:cxn>
                <a:cxn ang="0">
                  <a:pos x="240" y="15"/>
                </a:cxn>
                <a:cxn ang="0">
                  <a:pos x="234" y="22"/>
                </a:cxn>
                <a:cxn ang="0">
                  <a:pos x="224" y="37"/>
                </a:cxn>
                <a:cxn ang="0">
                  <a:pos x="212" y="52"/>
                </a:cxn>
                <a:cxn ang="0">
                  <a:pos x="212" y="52"/>
                </a:cxn>
                <a:cxn ang="0">
                  <a:pos x="195" y="76"/>
                </a:cxn>
                <a:cxn ang="0">
                  <a:pos x="178" y="100"/>
                </a:cxn>
                <a:cxn ang="0">
                  <a:pos x="144" y="148"/>
                </a:cxn>
                <a:cxn ang="0">
                  <a:pos x="144" y="148"/>
                </a:cxn>
                <a:cxn ang="0">
                  <a:pos x="126" y="173"/>
                </a:cxn>
                <a:cxn ang="0">
                  <a:pos x="105" y="197"/>
                </a:cxn>
                <a:cxn ang="0">
                  <a:pos x="65" y="243"/>
                </a:cxn>
                <a:cxn ang="0">
                  <a:pos x="65" y="243"/>
                </a:cxn>
                <a:cxn ang="0">
                  <a:pos x="55" y="255"/>
                </a:cxn>
                <a:cxn ang="0">
                  <a:pos x="47" y="266"/>
                </a:cxn>
                <a:cxn ang="0">
                  <a:pos x="31" y="290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0" y="341"/>
                </a:cxn>
                <a:cxn ang="0">
                  <a:pos x="0" y="343"/>
                </a:cxn>
                <a:cxn ang="0">
                  <a:pos x="1" y="345"/>
                </a:cxn>
                <a:cxn ang="0">
                  <a:pos x="2" y="346"/>
                </a:cxn>
                <a:cxn ang="0">
                  <a:pos x="4" y="346"/>
                </a:cxn>
                <a:cxn ang="0">
                  <a:pos x="5" y="346"/>
                </a:cxn>
                <a:cxn ang="0">
                  <a:pos x="7" y="346"/>
                </a:cxn>
                <a:cxn ang="0">
                  <a:pos x="8" y="344"/>
                </a:cxn>
                <a:cxn ang="0">
                  <a:pos x="8" y="344"/>
                </a:cxn>
                <a:cxn ang="0">
                  <a:pos x="36" y="299"/>
                </a:cxn>
                <a:cxn ang="0">
                  <a:pos x="50" y="278"/>
                </a:cxn>
                <a:cxn ang="0">
                  <a:pos x="66" y="257"/>
                </a:cxn>
                <a:cxn ang="0">
                  <a:pos x="66" y="257"/>
                </a:cxn>
                <a:cxn ang="0">
                  <a:pos x="83" y="236"/>
                </a:cxn>
                <a:cxn ang="0">
                  <a:pos x="102" y="216"/>
                </a:cxn>
                <a:cxn ang="0">
                  <a:pos x="119" y="195"/>
                </a:cxn>
                <a:cxn ang="0">
                  <a:pos x="137" y="174"/>
                </a:cxn>
                <a:cxn ang="0">
                  <a:pos x="137" y="174"/>
                </a:cxn>
                <a:cxn ang="0">
                  <a:pos x="153" y="155"/>
                </a:cxn>
                <a:cxn ang="0">
                  <a:pos x="167" y="133"/>
                </a:cxn>
                <a:cxn ang="0">
                  <a:pos x="196" y="92"/>
                </a:cxn>
                <a:cxn ang="0">
                  <a:pos x="196" y="92"/>
                </a:cxn>
                <a:cxn ang="0">
                  <a:pos x="211" y="71"/>
                </a:cxn>
                <a:cxn ang="0">
                  <a:pos x="226" y="50"/>
                </a:cxn>
                <a:cxn ang="0">
                  <a:pos x="226" y="50"/>
                </a:cxn>
                <a:cxn ang="0">
                  <a:pos x="234" y="38"/>
                </a:cxn>
                <a:cxn ang="0">
                  <a:pos x="243" y="26"/>
                </a:cxn>
                <a:cxn ang="0">
                  <a:pos x="248" y="21"/>
                </a:cxn>
                <a:cxn ang="0">
                  <a:pos x="254" y="16"/>
                </a:cxn>
                <a:cxn ang="0">
                  <a:pos x="259" y="12"/>
                </a:cxn>
                <a:cxn ang="0">
                  <a:pos x="266" y="9"/>
                </a:cxn>
                <a:cxn ang="0">
                  <a:pos x="266" y="9"/>
                </a:cxn>
                <a:cxn ang="0">
                  <a:pos x="268" y="8"/>
                </a:cxn>
                <a:cxn ang="0">
                  <a:pos x="269" y="7"/>
                </a:cxn>
                <a:cxn ang="0">
                  <a:pos x="269" y="5"/>
                </a:cxn>
                <a:cxn ang="0">
                  <a:pos x="269" y="4"/>
                </a:cxn>
                <a:cxn ang="0">
                  <a:pos x="268" y="2"/>
                </a:cxn>
                <a:cxn ang="0">
                  <a:pos x="267" y="1"/>
                </a:cxn>
                <a:cxn ang="0">
                  <a:pos x="265" y="0"/>
                </a:cxn>
                <a:cxn ang="0">
                  <a:pos x="264" y="1"/>
                </a:cxn>
                <a:cxn ang="0">
                  <a:pos x="264" y="1"/>
                </a:cxn>
              </a:cxnLst>
              <a:rect l="0" t="0" r="r" b="b"/>
              <a:pathLst>
                <a:path w="269" h="346">
                  <a:moveTo>
                    <a:pt x="264" y="1"/>
                  </a:moveTo>
                  <a:lnTo>
                    <a:pt x="264" y="1"/>
                  </a:lnTo>
                  <a:lnTo>
                    <a:pt x="255" y="4"/>
                  </a:lnTo>
                  <a:lnTo>
                    <a:pt x="248" y="9"/>
                  </a:lnTo>
                  <a:lnTo>
                    <a:pt x="240" y="15"/>
                  </a:lnTo>
                  <a:lnTo>
                    <a:pt x="234" y="22"/>
                  </a:lnTo>
                  <a:lnTo>
                    <a:pt x="224" y="37"/>
                  </a:lnTo>
                  <a:lnTo>
                    <a:pt x="212" y="52"/>
                  </a:lnTo>
                  <a:lnTo>
                    <a:pt x="212" y="52"/>
                  </a:lnTo>
                  <a:lnTo>
                    <a:pt x="195" y="76"/>
                  </a:lnTo>
                  <a:lnTo>
                    <a:pt x="178" y="100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26" y="173"/>
                  </a:lnTo>
                  <a:lnTo>
                    <a:pt x="105" y="197"/>
                  </a:lnTo>
                  <a:lnTo>
                    <a:pt x="65" y="243"/>
                  </a:lnTo>
                  <a:lnTo>
                    <a:pt x="65" y="243"/>
                  </a:lnTo>
                  <a:lnTo>
                    <a:pt x="55" y="255"/>
                  </a:lnTo>
                  <a:lnTo>
                    <a:pt x="47" y="266"/>
                  </a:lnTo>
                  <a:lnTo>
                    <a:pt x="31" y="290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0" y="341"/>
                  </a:lnTo>
                  <a:lnTo>
                    <a:pt x="0" y="343"/>
                  </a:lnTo>
                  <a:lnTo>
                    <a:pt x="1" y="345"/>
                  </a:lnTo>
                  <a:lnTo>
                    <a:pt x="2" y="346"/>
                  </a:lnTo>
                  <a:lnTo>
                    <a:pt x="4" y="346"/>
                  </a:lnTo>
                  <a:lnTo>
                    <a:pt x="5" y="346"/>
                  </a:lnTo>
                  <a:lnTo>
                    <a:pt x="7" y="346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36" y="299"/>
                  </a:lnTo>
                  <a:lnTo>
                    <a:pt x="50" y="278"/>
                  </a:lnTo>
                  <a:lnTo>
                    <a:pt x="66" y="257"/>
                  </a:lnTo>
                  <a:lnTo>
                    <a:pt x="66" y="257"/>
                  </a:lnTo>
                  <a:lnTo>
                    <a:pt x="83" y="236"/>
                  </a:lnTo>
                  <a:lnTo>
                    <a:pt x="102" y="216"/>
                  </a:lnTo>
                  <a:lnTo>
                    <a:pt x="119" y="195"/>
                  </a:lnTo>
                  <a:lnTo>
                    <a:pt x="137" y="174"/>
                  </a:lnTo>
                  <a:lnTo>
                    <a:pt x="137" y="174"/>
                  </a:lnTo>
                  <a:lnTo>
                    <a:pt x="153" y="155"/>
                  </a:lnTo>
                  <a:lnTo>
                    <a:pt x="167" y="133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11" y="71"/>
                  </a:lnTo>
                  <a:lnTo>
                    <a:pt x="226" y="50"/>
                  </a:lnTo>
                  <a:lnTo>
                    <a:pt x="226" y="50"/>
                  </a:lnTo>
                  <a:lnTo>
                    <a:pt x="234" y="38"/>
                  </a:lnTo>
                  <a:lnTo>
                    <a:pt x="243" y="26"/>
                  </a:lnTo>
                  <a:lnTo>
                    <a:pt x="248" y="21"/>
                  </a:lnTo>
                  <a:lnTo>
                    <a:pt x="254" y="16"/>
                  </a:lnTo>
                  <a:lnTo>
                    <a:pt x="259" y="12"/>
                  </a:lnTo>
                  <a:lnTo>
                    <a:pt x="266" y="9"/>
                  </a:lnTo>
                  <a:lnTo>
                    <a:pt x="266" y="9"/>
                  </a:lnTo>
                  <a:lnTo>
                    <a:pt x="268" y="8"/>
                  </a:lnTo>
                  <a:lnTo>
                    <a:pt x="269" y="7"/>
                  </a:lnTo>
                  <a:lnTo>
                    <a:pt x="269" y="5"/>
                  </a:lnTo>
                  <a:lnTo>
                    <a:pt x="269" y="4"/>
                  </a:lnTo>
                  <a:lnTo>
                    <a:pt x="268" y="2"/>
                  </a:lnTo>
                  <a:lnTo>
                    <a:pt x="267" y="1"/>
                  </a:lnTo>
                  <a:lnTo>
                    <a:pt x="265" y="0"/>
                  </a:lnTo>
                  <a:lnTo>
                    <a:pt x="264" y="1"/>
                  </a:lnTo>
                  <a:lnTo>
                    <a:pt x="2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1" name="Freeform 767"/>
            <p:cNvSpPr/>
            <p:nvPr/>
          </p:nvSpPr>
          <p:spPr bwMode="auto">
            <a:xfrm>
              <a:off x="6357938" y="4556125"/>
              <a:ext cx="130175" cy="168275"/>
            </a:xfrm>
            <a:custGeom>
              <a:avLst/>
              <a:gdLst/>
              <a:ahLst/>
              <a:cxnLst>
                <a:cxn ang="0">
                  <a:pos x="238" y="1"/>
                </a:cxn>
                <a:cxn ang="0">
                  <a:pos x="238" y="1"/>
                </a:cxn>
                <a:cxn ang="0">
                  <a:pos x="224" y="17"/>
                </a:cxn>
                <a:cxn ang="0">
                  <a:pos x="210" y="35"/>
                </a:cxn>
                <a:cxn ang="0">
                  <a:pos x="198" y="52"/>
                </a:cxn>
                <a:cxn ang="0">
                  <a:pos x="185" y="71"/>
                </a:cxn>
                <a:cxn ang="0">
                  <a:pos x="185" y="71"/>
                </a:cxn>
                <a:cxn ang="0">
                  <a:pos x="177" y="83"/>
                </a:cxn>
                <a:cxn ang="0">
                  <a:pos x="169" y="95"/>
                </a:cxn>
                <a:cxn ang="0">
                  <a:pos x="150" y="117"/>
                </a:cxn>
                <a:cxn ang="0">
                  <a:pos x="111" y="161"/>
                </a:cxn>
                <a:cxn ang="0">
                  <a:pos x="111" y="161"/>
                </a:cxn>
                <a:cxn ang="0">
                  <a:pos x="79" y="196"/>
                </a:cxn>
                <a:cxn ang="0">
                  <a:pos x="64" y="213"/>
                </a:cxn>
                <a:cxn ang="0">
                  <a:pos x="48" y="231"/>
                </a:cxn>
                <a:cxn ang="0">
                  <a:pos x="34" y="250"/>
                </a:cxn>
                <a:cxn ang="0">
                  <a:pos x="20" y="269"/>
                </a:cxn>
                <a:cxn ang="0">
                  <a:pos x="14" y="280"/>
                </a:cxn>
                <a:cxn ang="0">
                  <a:pos x="9" y="290"/>
                </a:cxn>
                <a:cxn ang="0">
                  <a:pos x="4" y="30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4"/>
                </a:cxn>
                <a:cxn ang="0">
                  <a:pos x="1" y="315"/>
                </a:cxn>
                <a:cxn ang="0">
                  <a:pos x="2" y="317"/>
                </a:cxn>
                <a:cxn ang="0">
                  <a:pos x="3" y="317"/>
                </a:cxn>
                <a:cxn ang="0">
                  <a:pos x="5" y="317"/>
                </a:cxn>
                <a:cxn ang="0">
                  <a:pos x="7" y="317"/>
                </a:cxn>
                <a:cxn ang="0">
                  <a:pos x="8" y="316"/>
                </a:cxn>
                <a:cxn ang="0">
                  <a:pos x="9" y="314"/>
                </a:cxn>
                <a:cxn ang="0">
                  <a:pos x="9" y="314"/>
                </a:cxn>
                <a:cxn ang="0">
                  <a:pos x="13" y="302"/>
                </a:cxn>
                <a:cxn ang="0">
                  <a:pos x="18" y="291"/>
                </a:cxn>
                <a:cxn ang="0">
                  <a:pos x="24" y="281"/>
                </a:cxn>
                <a:cxn ang="0">
                  <a:pos x="31" y="269"/>
                </a:cxn>
                <a:cxn ang="0">
                  <a:pos x="45" y="249"/>
                </a:cxn>
                <a:cxn ang="0">
                  <a:pos x="60" y="229"/>
                </a:cxn>
                <a:cxn ang="0">
                  <a:pos x="78" y="210"/>
                </a:cxn>
                <a:cxn ang="0">
                  <a:pos x="95" y="192"/>
                </a:cxn>
                <a:cxn ang="0">
                  <a:pos x="129" y="156"/>
                </a:cxn>
                <a:cxn ang="0">
                  <a:pos x="129" y="156"/>
                </a:cxn>
                <a:cxn ang="0">
                  <a:pos x="157" y="123"/>
                </a:cxn>
                <a:cxn ang="0">
                  <a:pos x="171" y="106"/>
                </a:cxn>
                <a:cxn ang="0">
                  <a:pos x="184" y="89"/>
                </a:cxn>
                <a:cxn ang="0">
                  <a:pos x="184" y="89"/>
                </a:cxn>
                <a:cxn ang="0">
                  <a:pos x="199" y="69"/>
                </a:cxn>
                <a:cxn ang="0">
                  <a:pos x="213" y="48"/>
                </a:cxn>
                <a:cxn ang="0">
                  <a:pos x="229" y="28"/>
                </a:cxn>
                <a:cxn ang="0">
                  <a:pos x="236" y="17"/>
                </a:cxn>
                <a:cxn ang="0">
                  <a:pos x="245" y="8"/>
                </a:cxn>
                <a:cxn ang="0">
                  <a:pos x="245" y="8"/>
                </a:cxn>
                <a:cxn ang="0">
                  <a:pos x="246" y="6"/>
                </a:cxn>
                <a:cxn ang="0">
                  <a:pos x="246" y="5"/>
                </a:cxn>
                <a:cxn ang="0">
                  <a:pos x="245" y="3"/>
                </a:cxn>
                <a:cxn ang="0">
                  <a:pos x="244" y="1"/>
                </a:cxn>
                <a:cxn ang="0">
                  <a:pos x="243" y="1"/>
                </a:cxn>
                <a:cxn ang="0">
                  <a:pos x="241" y="0"/>
                </a:cxn>
                <a:cxn ang="0">
                  <a:pos x="240" y="0"/>
                </a:cxn>
                <a:cxn ang="0">
                  <a:pos x="238" y="1"/>
                </a:cxn>
                <a:cxn ang="0">
                  <a:pos x="238" y="1"/>
                </a:cxn>
              </a:cxnLst>
              <a:rect l="0" t="0" r="r" b="b"/>
              <a:pathLst>
                <a:path w="246" h="317">
                  <a:moveTo>
                    <a:pt x="238" y="1"/>
                  </a:moveTo>
                  <a:lnTo>
                    <a:pt x="238" y="1"/>
                  </a:lnTo>
                  <a:lnTo>
                    <a:pt x="224" y="17"/>
                  </a:lnTo>
                  <a:lnTo>
                    <a:pt x="210" y="35"/>
                  </a:lnTo>
                  <a:lnTo>
                    <a:pt x="198" y="52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83"/>
                  </a:lnTo>
                  <a:lnTo>
                    <a:pt x="169" y="95"/>
                  </a:lnTo>
                  <a:lnTo>
                    <a:pt x="150" y="117"/>
                  </a:lnTo>
                  <a:lnTo>
                    <a:pt x="111" y="161"/>
                  </a:lnTo>
                  <a:lnTo>
                    <a:pt x="111" y="161"/>
                  </a:lnTo>
                  <a:lnTo>
                    <a:pt x="79" y="196"/>
                  </a:lnTo>
                  <a:lnTo>
                    <a:pt x="64" y="213"/>
                  </a:lnTo>
                  <a:lnTo>
                    <a:pt x="48" y="231"/>
                  </a:lnTo>
                  <a:lnTo>
                    <a:pt x="34" y="250"/>
                  </a:lnTo>
                  <a:lnTo>
                    <a:pt x="20" y="269"/>
                  </a:lnTo>
                  <a:lnTo>
                    <a:pt x="14" y="280"/>
                  </a:lnTo>
                  <a:lnTo>
                    <a:pt x="9" y="290"/>
                  </a:lnTo>
                  <a:lnTo>
                    <a:pt x="4" y="30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4"/>
                  </a:lnTo>
                  <a:lnTo>
                    <a:pt x="1" y="315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7"/>
                  </a:lnTo>
                  <a:lnTo>
                    <a:pt x="7" y="317"/>
                  </a:lnTo>
                  <a:lnTo>
                    <a:pt x="8" y="316"/>
                  </a:lnTo>
                  <a:lnTo>
                    <a:pt x="9" y="314"/>
                  </a:lnTo>
                  <a:lnTo>
                    <a:pt x="9" y="314"/>
                  </a:lnTo>
                  <a:lnTo>
                    <a:pt x="13" y="302"/>
                  </a:lnTo>
                  <a:lnTo>
                    <a:pt x="18" y="291"/>
                  </a:lnTo>
                  <a:lnTo>
                    <a:pt x="24" y="281"/>
                  </a:lnTo>
                  <a:lnTo>
                    <a:pt x="31" y="269"/>
                  </a:lnTo>
                  <a:lnTo>
                    <a:pt x="45" y="249"/>
                  </a:lnTo>
                  <a:lnTo>
                    <a:pt x="60" y="229"/>
                  </a:lnTo>
                  <a:lnTo>
                    <a:pt x="78" y="210"/>
                  </a:lnTo>
                  <a:lnTo>
                    <a:pt x="95" y="192"/>
                  </a:lnTo>
                  <a:lnTo>
                    <a:pt x="129" y="156"/>
                  </a:lnTo>
                  <a:lnTo>
                    <a:pt x="129" y="156"/>
                  </a:lnTo>
                  <a:lnTo>
                    <a:pt x="157" y="123"/>
                  </a:lnTo>
                  <a:lnTo>
                    <a:pt x="171" y="106"/>
                  </a:lnTo>
                  <a:lnTo>
                    <a:pt x="184" y="89"/>
                  </a:lnTo>
                  <a:lnTo>
                    <a:pt x="184" y="89"/>
                  </a:lnTo>
                  <a:lnTo>
                    <a:pt x="199" y="69"/>
                  </a:lnTo>
                  <a:lnTo>
                    <a:pt x="213" y="48"/>
                  </a:lnTo>
                  <a:lnTo>
                    <a:pt x="229" y="28"/>
                  </a:lnTo>
                  <a:lnTo>
                    <a:pt x="236" y="17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6" y="6"/>
                  </a:lnTo>
                  <a:lnTo>
                    <a:pt x="246" y="5"/>
                  </a:lnTo>
                  <a:lnTo>
                    <a:pt x="245" y="3"/>
                  </a:lnTo>
                  <a:lnTo>
                    <a:pt x="244" y="1"/>
                  </a:lnTo>
                  <a:lnTo>
                    <a:pt x="243" y="1"/>
                  </a:lnTo>
                  <a:lnTo>
                    <a:pt x="241" y="0"/>
                  </a:lnTo>
                  <a:lnTo>
                    <a:pt x="240" y="0"/>
                  </a:lnTo>
                  <a:lnTo>
                    <a:pt x="238" y="1"/>
                  </a:lnTo>
                  <a:lnTo>
                    <a:pt x="23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2" name="Freeform 768"/>
            <p:cNvSpPr/>
            <p:nvPr/>
          </p:nvSpPr>
          <p:spPr bwMode="auto">
            <a:xfrm>
              <a:off x="6392863" y="4586288"/>
              <a:ext cx="112713" cy="130175"/>
            </a:xfrm>
            <a:custGeom>
              <a:avLst/>
              <a:gdLst/>
              <a:ahLst/>
              <a:cxnLst>
                <a:cxn ang="0">
                  <a:pos x="206" y="1"/>
                </a:cxn>
                <a:cxn ang="0">
                  <a:pos x="206" y="1"/>
                </a:cxn>
                <a:cxn ang="0">
                  <a:pos x="197" y="8"/>
                </a:cxn>
                <a:cxn ang="0">
                  <a:pos x="189" y="15"/>
                </a:cxn>
                <a:cxn ang="0">
                  <a:pos x="180" y="22"/>
                </a:cxn>
                <a:cxn ang="0">
                  <a:pos x="173" y="30"/>
                </a:cxn>
                <a:cxn ang="0">
                  <a:pos x="159" y="49"/>
                </a:cxn>
                <a:cxn ang="0">
                  <a:pos x="145" y="67"/>
                </a:cxn>
                <a:cxn ang="0">
                  <a:pos x="145" y="67"/>
                </a:cxn>
                <a:cxn ang="0">
                  <a:pos x="107" y="115"/>
                </a:cxn>
                <a:cxn ang="0">
                  <a:pos x="87" y="139"/>
                </a:cxn>
                <a:cxn ang="0">
                  <a:pos x="68" y="163"/>
                </a:cxn>
                <a:cxn ang="0">
                  <a:pos x="68" y="163"/>
                </a:cxn>
                <a:cxn ang="0">
                  <a:pos x="53" y="176"/>
                </a:cxn>
                <a:cxn ang="0">
                  <a:pos x="41" y="187"/>
                </a:cxn>
                <a:cxn ang="0">
                  <a:pos x="28" y="201"/>
                </a:cxn>
                <a:cxn ang="0">
                  <a:pos x="15" y="215"/>
                </a:cxn>
                <a:cxn ang="0">
                  <a:pos x="5" y="228"/>
                </a:cxn>
                <a:cxn ang="0">
                  <a:pos x="2" y="234"/>
                </a:cxn>
                <a:cxn ang="0">
                  <a:pos x="0" y="239"/>
                </a:cxn>
                <a:cxn ang="0">
                  <a:pos x="0" y="243"/>
                </a:cxn>
                <a:cxn ang="0">
                  <a:pos x="2" y="246"/>
                </a:cxn>
                <a:cxn ang="0">
                  <a:pos x="2" y="246"/>
                </a:cxn>
                <a:cxn ang="0">
                  <a:pos x="4" y="247"/>
                </a:cxn>
                <a:cxn ang="0">
                  <a:pos x="5" y="247"/>
                </a:cxn>
                <a:cxn ang="0">
                  <a:pos x="7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10" y="242"/>
                </a:cxn>
                <a:cxn ang="0">
                  <a:pos x="10" y="241"/>
                </a:cxn>
                <a:cxn ang="0">
                  <a:pos x="8" y="239"/>
                </a:cxn>
                <a:cxn ang="0">
                  <a:pos x="8" y="239"/>
                </a:cxn>
                <a:cxn ang="0">
                  <a:pos x="11" y="235"/>
                </a:cxn>
                <a:cxn ang="0">
                  <a:pos x="20" y="226"/>
                </a:cxn>
                <a:cxn ang="0">
                  <a:pos x="47" y="197"/>
                </a:cxn>
                <a:cxn ang="0">
                  <a:pos x="92" y="150"/>
                </a:cxn>
                <a:cxn ang="0">
                  <a:pos x="92" y="150"/>
                </a:cxn>
                <a:cxn ang="0">
                  <a:pos x="107" y="131"/>
                </a:cxn>
                <a:cxn ang="0">
                  <a:pos x="123" y="112"/>
                </a:cxn>
                <a:cxn ang="0">
                  <a:pos x="152" y="73"/>
                </a:cxn>
                <a:cxn ang="0">
                  <a:pos x="152" y="73"/>
                </a:cxn>
                <a:cxn ang="0">
                  <a:pos x="165" y="56"/>
                </a:cxn>
                <a:cxn ang="0">
                  <a:pos x="179" y="39"/>
                </a:cxn>
                <a:cxn ang="0">
                  <a:pos x="187" y="30"/>
                </a:cxn>
                <a:cxn ang="0">
                  <a:pos x="194" y="22"/>
                </a:cxn>
                <a:cxn ang="0">
                  <a:pos x="202" y="15"/>
                </a:cxn>
                <a:cxn ang="0">
                  <a:pos x="211" y="10"/>
                </a:cxn>
                <a:cxn ang="0">
                  <a:pos x="211" y="10"/>
                </a:cxn>
                <a:cxn ang="0">
                  <a:pos x="212" y="8"/>
                </a:cxn>
                <a:cxn ang="0">
                  <a:pos x="213" y="7"/>
                </a:cxn>
                <a:cxn ang="0">
                  <a:pos x="213" y="5"/>
                </a:cxn>
                <a:cxn ang="0">
                  <a:pos x="212" y="4"/>
                </a:cxn>
                <a:cxn ang="0">
                  <a:pos x="211" y="1"/>
                </a:cxn>
                <a:cxn ang="0">
                  <a:pos x="210" y="0"/>
                </a:cxn>
                <a:cxn ang="0">
                  <a:pos x="208" y="0"/>
                </a:cxn>
                <a:cxn ang="0">
                  <a:pos x="206" y="1"/>
                </a:cxn>
                <a:cxn ang="0">
                  <a:pos x="206" y="1"/>
                </a:cxn>
              </a:cxnLst>
              <a:rect l="0" t="0" r="r" b="b"/>
              <a:pathLst>
                <a:path w="213" h="247">
                  <a:moveTo>
                    <a:pt x="206" y="1"/>
                  </a:moveTo>
                  <a:lnTo>
                    <a:pt x="206" y="1"/>
                  </a:lnTo>
                  <a:lnTo>
                    <a:pt x="197" y="8"/>
                  </a:lnTo>
                  <a:lnTo>
                    <a:pt x="189" y="15"/>
                  </a:lnTo>
                  <a:lnTo>
                    <a:pt x="180" y="22"/>
                  </a:lnTo>
                  <a:lnTo>
                    <a:pt x="173" y="30"/>
                  </a:lnTo>
                  <a:lnTo>
                    <a:pt x="159" y="4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07" y="115"/>
                  </a:lnTo>
                  <a:lnTo>
                    <a:pt x="87" y="139"/>
                  </a:lnTo>
                  <a:lnTo>
                    <a:pt x="68" y="163"/>
                  </a:lnTo>
                  <a:lnTo>
                    <a:pt x="68" y="163"/>
                  </a:lnTo>
                  <a:lnTo>
                    <a:pt x="53" y="176"/>
                  </a:lnTo>
                  <a:lnTo>
                    <a:pt x="41" y="187"/>
                  </a:lnTo>
                  <a:lnTo>
                    <a:pt x="28" y="201"/>
                  </a:lnTo>
                  <a:lnTo>
                    <a:pt x="15" y="215"/>
                  </a:lnTo>
                  <a:lnTo>
                    <a:pt x="5" y="228"/>
                  </a:lnTo>
                  <a:lnTo>
                    <a:pt x="2" y="234"/>
                  </a:lnTo>
                  <a:lnTo>
                    <a:pt x="0" y="239"/>
                  </a:lnTo>
                  <a:lnTo>
                    <a:pt x="0" y="243"/>
                  </a:lnTo>
                  <a:lnTo>
                    <a:pt x="2" y="246"/>
                  </a:lnTo>
                  <a:lnTo>
                    <a:pt x="2" y="246"/>
                  </a:lnTo>
                  <a:lnTo>
                    <a:pt x="4" y="247"/>
                  </a:lnTo>
                  <a:lnTo>
                    <a:pt x="5" y="247"/>
                  </a:lnTo>
                  <a:lnTo>
                    <a:pt x="7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10" y="242"/>
                  </a:lnTo>
                  <a:lnTo>
                    <a:pt x="10" y="241"/>
                  </a:lnTo>
                  <a:lnTo>
                    <a:pt x="8" y="239"/>
                  </a:lnTo>
                  <a:lnTo>
                    <a:pt x="8" y="239"/>
                  </a:lnTo>
                  <a:lnTo>
                    <a:pt x="11" y="235"/>
                  </a:lnTo>
                  <a:lnTo>
                    <a:pt x="20" y="226"/>
                  </a:lnTo>
                  <a:lnTo>
                    <a:pt x="47" y="197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107" y="131"/>
                  </a:lnTo>
                  <a:lnTo>
                    <a:pt x="123" y="112"/>
                  </a:lnTo>
                  <a:lnTo>
                    <a:pt x="152" y="73"/>
                  </a:lnTo>
                  <a:lnTo>
                    <a:pt x="152" y="73"/>
                  </a:lnTo>
                  <a:lnTo>
                    <a:pt x="165" y="56"/>
                  </a:lnTo>
                  <a:lnTo>
                    <a:pt x="179" y="39"/>
                  </a:lnTo>
                  <a:lnTo>
                    <a:pt x="187" y="30"/>
                  </a:lnTo>
                  <a:lnTo>
                    <a:pt x="194" y="22"/>
                  </a:lnTo>
                  <a:lnTo>
                    <a:pt x="202" y="15"/>
                  </a:lnTo>
                  <a:lnTo>
                    <a:pt x="211" y="10"/>
                  </a:lnTo>
                  <a:lnTo>
                    <a:pt x="211" y="10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5"/>
                  </a:lnTo>
                  <a:lnTo>
                    <a:pt x="212" y="4"/>
                  </a:lnTo>
                  <a:lnTo>
                    <a:pt x="211" y="1"/>
                  </a:lnTo>
                  <a:lnTo>
                    <a:pt x="210" y="0"/>
                  </a:lnTo>
                  <a:lnTo>
                    <a:pt x="208" y="0"/>
                  </a:lnTo>
                  <a:lnTo>
                    <a:pt x="206" y="1"/>
                  </a:lnTo>
                  <a:lnTo>
                    <a:pt x="2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3" name="Freeform 769"/>
            <p:cNvSpPr/>
            <p:nvPr/>
          </p:nvSpPr>
          <p:spPr bwMode="auto">
            <a:xfrm>
              <a:off x="6430963" y="4589463"/>
              <a:ext cx="117475" cy="133350"/>
            </a:xfrm>
            <a:custGeom>
              <a:avLst/>
              <a:gdLst/>
              <a:ahLst/>
              <a:cxnLst>
                <a:cxn ang="0">
                  <a:pos x="215" y="2"/>
                </a:cxn>
                <a:cxn ang="0">
                  <a:pos x="215" y="2"/>
                </a:cxn>
                <a:cxn ang="0">
                  <a:pos x="202" y="18"/>
                </a:cxn>
                <a:cxn ang="0">
                  <a:pos x="189" y="34"/>
                </a:cxn>
                <a:cxn ang="0">
                  <a:pos x="175" y="49"/>
                </a:cxn>
                <a:cxn ang="0">
                  <a:pos x="162" y="65"/>
                </a:cxn>
                <a:cxn ang="0">
                  <a:pos x="134" y="95"/>
                </a:cxn>
                <a:cxn ang="0">
                  <a:pos x="106" y="124"/>
                </a:cxn>
                <a:cxn ang="0">
                  <a:pos x="106" y="124"/>
                </a:cxn>
                <a:cxn ang="0">
                  <a:pos x="54" y="183"/>
                </a:cxn>
                <a:cxn ang="0">
                  <a:pos x="2" y="242"/>
                </a:cxn>
                <a:cxn ang="0">
                  <a:pos x="2" y="242"/>
                </a:cxn>
                <a:cxn ang="0">
                  <a:pos x="1" y="244"/>
                </a:cxn>
                <a:cxn ang="0">
                  <a:pos x="0" y="246"/>
                </a:cxn>
                <a:cxn ang="0">
                  <a:pos x="1" y="248"/>
                </a:cxn>
                <a:cxn ang="0">
                  <a:pos x="2" y="250"/>
                </a:cxn>
                <a:cxn ang="0">
                  <a:pos x="3" y="251"/>
                </a:cxn>
                <a:cxn ang="0">
                  <a:pos x="5" y="251"/>
                </a:cxn>
                <a:cxn ang="0">
                  <a:pos x="7" y="251"/>
                </a:cxn>
                <a:cxn ang="0">
                  <a:pos x="8" y="250"/>
                </a:cxn>
                <a:cxn ang="0">
                  <a:pos x="13" y="244"/>
                </a:cxn>
                <a:cxn ang="0">
                  <a:pos x="13" y="244"/>
                </a:cxn>
                <a:cxn ang="0">
                  <a:pos x="14" y="242"/>
                </a:cxn>
                <a:cxn ang="0">
                  <a:pos x="14" y="242"/>
                </a:cxn>
                <a:cxn ang="0">
                  <a:pos x="66" y="183"/>
                </a:cxn>
                <a:cxn ang="0">
                  <a:pos x="119" y="125"/>
                </a:cxn>
                <a:cxn ang="0">
                  <a:pos x="119" y="125"/>
                </a:cxn>
                <a:cxn ang="0">
                  <a:pos x="146" y="96"/>
                </a:cxn>
                <a:cxn ang="0">
                  <a:pos x="172" y="67"/>
                </a:cxn>
                <a:cxn ang="0">
                  <a:pos x="198" y="38"/>
                </a:cxn>
                <a:cxn ang="0">
                  <a:pos x="211" y="22"/>
                </a:cxn>
                <a:cxn ang="0">
                  <a:pos x="222" y="7"/>
                </a:cxn>
                <a:cxn ang="0">
                  <a:pos x="222" y="7"/>
                </a:cxn>
                <a:cxn ang="0">
                  <a:pos x="223" y="5"/>
                </a:cxn>
                <a:cxn ang="0">
                  <a:pos x="223" y="3"/>
                </a:cxn>
                <a:cxn ang="0">
                  <a:pos x="222" y="2"/>
                </a:cxn>
                <a:cxn ang="0">
                  <a:pos x="221" y="1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5" y="2"/>
                </a:cxn>
                <a:cxn ang="0">
                  <a:pos x="215" y="2"/>
                </a:cxn>
              </a:cxnLst>
              <a:rect l="0" t="0" r="r" b="b"/>
              <a:pathLst>
                <a:path w="223" h="251">
                  <a:moveTo>
                    <a:pt x="215" y="2"/>
                  </a:moveTo>
                  <a:lnTo>
                    <a:pt x="215" y="2"/>
                  </a:lnTo>
                  <a:lnTo>
                    <a:pt x="202" y="18"/>
                  </a:lnTo>
                  <a:lnTo>
                    <a:pt x="189" y="34"/>
                  </a:lnTo>
                  <a:lnTo>
                    <a:pt x="175" y="49"/>
                  </a:lnTo>
                  <a:lnTo>
                    <a:pt x="162" y="65"/>
                  </a:lnTo>
                  <a:lnTo>
                    <a:pt x="134" y="95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54" y="183"/>
                  </a:lnTo>
                  <a:lnTo>
                    <a:pt x="2" y="242"/>
                  </a:lnTo>
                  <a:lnTo>
                    <a:pt x="2" y="242"/>
                  </a:lnTo>
                  <a:lnTo>
                    <a:pt x="1" y="244"/>
                  </a:lnTo>
                  <a:lnTo>
                    <a:pt x="0" y="246"/>
                  </a:lnTo>
                  <a:lnTo>
                    <a:pt x="1" y="248"/>
                  </a:lnTo>
                  <a:lnTo>
                    <a:pt x="2" y="250"/>
                  </a:lnTo>
                  <a:lnTo>
                    <a:pt x="3" y="251"/>
                  </a:lnTo>
                  <a:lnTo>
                    <a:pt x="5" y="251"/>
                  </a:lnTo>
                  <a:lnTo>
                    <a:pt x="7" y="251"/>
                  </a:lnTo>
                  <a:lnTo>
                    <a:pt x="8" y="250"/>
                  </a:lnTo>
                  <a:lnTo>
                    <a:pt x="13" y="244"/>
                  </a:lnTo>
                  <a:lnTo>
                    <a:pt x="13" y="244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66" y="183"/>
                  </a:lnTo>
                  <a:lnTo>
                    <a:pt x="119" y="125"/>
                  </a:lnTo>
                  <a:lnTo>
                    <a:pt x="119" y="125"/>
                  </a:lnTo>
                  <a:lnTo>
                    <a:pt x="146" y="96"/>
                  </a:lnTo>
                  <a:lnTo>
                    <a:pt x="172" y="67"/>
                  </a:lnTo>
                  <a:lnTo>
                    <a:pt x="198" y="38"/>
                  </a:lnTo>
                  <a:lnTo>
                    <a:pt x="211" y="22"/>
                  </a:lnTo>
                  <a:lnTo>
                    <a:pt x="222" y="7"/>
                  </a:lnTo>
                  <a:lnTo>
                    <a:pt x="222" y="7"/>
                  </a:lnTo>
                  <a:lnTo>
                    <a:pt x="223" y="5"/>
                  </a:lnTo>
                  <a:lnTo>
                    <a:pt x="223" y="3"/>
                  </a:lnTo>
                  <a:lnTo>
                    <a:pt x="222" y="2"/>
                  </a:lnTo>
                  <a:lnTo>
                    <a:pt x="221" y="1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5" y="2"/>
                  </a:lnTo>
                  <a:lnTo>
                    <a:pt x="2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4" name="Freeform 770"/>
            <p:cNvSpPr/>
            <p:nvPr/>
          </p:nvSpPr>
          <p:spPr bwMode="auto">
            <a:xfrm>
              <a:off x="6457951" y="4619625"/>
              <a:ext cx="100013" cy="104775"/>
            </a:xfrm>
            <a:custGeom>
              <a:avLst/>
              <a:gdLst/>
              <a:ahLst/>
              <a:cxnLst>
                <a:cxn ang="0">
                  <a:pos x="181" y="1"/>
                </a:cxn>
                <a:cxn ang="0">
                  <a:pos x="181" y="1"/>
                </a:cxn>
                <a:cxn ang="0">
                  <a:pos x="158" y="28"/>
                </a:cxn>
                <a:cxn ang="0">
                  <a:pos x="133" y="54"/>
                </a:cxn>
                <a:cxn ang="0">
                  <a:pos x="108" y="80"/>
                </a:cxn>
                <a:cxn ang="0">
                  <a:pos x="84" y="107"/>
                </a:cxn>
                <a:cxn ang="0">
                  <a:pos x="84" y="107"/>
                </a:cxn>
                <a:cxn ang="0">
                  <a:pos x="62" y="131"/>
                </a:cxn>
                <a:cxn ang="0">
                  <a:pos x="39" y="153"/>
                </a:cxn>
                <a:cxn ang="0">
                  <a:pos x="39" y="153"/>
                </a:cxn>
                <a:cxn ang="0">
                  <a:pos x="35" y="158"/>
                </a:cxn>
                <a:cxn ang="0">
                  <a:pos x="31" y="164"/>
                </a:cxn>
                <a:cxn ang="0">
                  <a:pos x="23" y="175"/>
                </a:cxn>
                <a:cxn ang="0">
                  <a:pos x="19" y="180"/>
                </a:cxn>
                <a:cxn ang="0">
                  <a:pos x="14" y="184"/>
                </a:cxn>
                <a:cxn ang="0">
                  <a:pos x="9" y="188"/>
                </a:cxn>
                <a:cxn ang="0">
                  <a:pos x="3" y="190"/>
                </a:cxn>
                <a:cxn ang="0">
                  <a:pos x="3" y="190"/>
                </a:cxn>
                <a:cxn ang="0">
                  <a:pos x="1" y="190"/>
                </a:cxn>
                <a:cxn ang="0">
                  <a:pos x="0" y="193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2" y="199"/>
                </a:cxn>
                <a:cxn ang="0">
                  <a:pos x="4" y="199"/>
                </a:cxn>
                <a:cxn ang="0">
                  <a:pos x="6" y="200"/>
                </a:cxn>
                <a:cxn ang="0">
                  <a:pos x="6" y="200"/>
                </a:cxn>
                <a:cxn ang="0">
                  <a:pos x="10" y="198"/>
                </a:cxn>
                <a:cxn ang="0">
                  <a:pos x="13" y="197"/>
                </a:cxn>
                <a:cxn ang="0">
                  <a:pos x="20" y="192"/>
                </a:cxn>
                <a:cxn ang="0">
                  <a:pos x="25" y="186"/>
                </a:cxn>
                <a:cxn ang="0">
                  <a:pos x="31" y="179"/>
                </a:cxn>
                <a:cxn ang="0">
                  <a:pos x="31" y="179"/>
                </a:cxn>
                <a:cxn ang="0">
                  <a:pos x="42" y="166"/>
                </a:cxn>
                <a:cxn ang="0">
                  <a:pos x="54" y="152"/>
                </a:cxn>
                <a:cxn ang="0">
                  <a:pos x="79" y="125"/>
                </a:cxn>
                <a:cxn ang="0">
                  <a:pos x="79" y="125"/>
                </a:cxn>
                <a:cxn ang="0">
                  <a:pos x="134" y="68"/>
                </a:cxn>
                <a:cxn ang="0">
                  <a:pos x="161" y="39"/>
                </a:cxn>
                <a:cxn ang="0">
                  <a:pos x="188" y="9"/>
                </a:cxn>
                <a:cxn ang="0">
                  <a:pos x="188" y="9"/>
                </a:cxn>
                <a:cxn ang="0">
                  <a:pos x="189" y="7"/>
                </a:cxn>
                <a:cxn ang="0">
                  <a:pos x="189" y="5"/>
                </a:cxn>
                <a:cxn ang="0">
                  <a:pos x="189" y="4"/>
                </a:cxn>
                <a:cxn ang="0">
                  <a:pos x="188" y="1"/>
                </a:cxn>
                <a:cxn ang="0">
                  <a:pos x="186" y="0"/>
                </a:cxn>
                <a:cxn ang="0">
                  <a:pos x="184" y="0"/>
                </a:cxn>
                <a:cxn ang="0">
                  <a:pos x="182" y="0"/>
                </a:cxn>
                <a:cxn ang="0">
                  <a:pos x="181" y="1"/>
                </a:cxn>
                <a:cxn ang="0">
                  <a:pos x="181" y="1"/>
                </a:cxn>
              </a:cxnLst>
              <a:rect l="0" t="0" r="r" b="b"/>
              <a:pathLst>
                <a:path w="189" h="200">
                  <a:moveTo>
                    <a:pt x="181" y="1"/>
                  </a:moveTo>
                  <a:lnTo>
                    <a:pt x="181" y="1"/>
                  </a:lnTo>
                  <a:lnTo>
                    <a:pt x="158" y="28"/>
                  </a:lnTo>
                  <a:lnTo>
                    <a:pt x="133" y="54"/>
                  </a:lnTo>
                  <a:lnTo>
                    <a:pt x="108" y="80"/>
                  </a:lnTo>
                  <a:lnTo>
                    <a:pt x="84" y="107"/>
                  </a:lnTo>
                  <a:lnTo>
                    <a:pt x="84" y="107"/>
                  </a:lnTo>
                  <a:lnTo>
                    <a:pt x="62" y="131"/>
                  </a:lnTo>
                  <a:lnTo>
                    <a:pt x="39" y="153"/>
                  </a:lnTo>
                  <a:lnTo>
                    <a:pt x="39" y="153"/>
                  </a:lnTo>
                  <a:lnTo>
                    <a:pt x="35" y="158"/>
                  </a:lnTo>
                  <a:lnTo>
                    <a:pt x="31" y="164"/>
                  </a:lnTo>
                  <a:lnTo>
                    <a:pt x="23" y="175"/>
                  </a:lnTo>
                  <a:lnTo>
                    <a:pt x="19" y="180"/>
                  </a:lnTo>
                  <a:lnTo>
                    <a:pt x="14" y="184"/>
                  </a:lnTo>
                  <a:lnTo>
                    <a:pt x="9" y="188"/>
                  </a:lnTo>
                  <a:lnTo>
                    <a:pt x="3" y="190"/>
                  </a:lnTo>
                  <a:lnTo>
                    <a:pt x="3" y="190"/>
                  </a:lnTo>
                  <a:lnTo>
                    <a:pt x="1" y="190"/>
                  </a:lnTo>
                  <a:lnTo>
                    <a:pt x="0" y="193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2" y="199"/>
                  </a:lnTo>
                  <a:lnTo>
                    <a:pt x="4" y="199"/>
                  </a:lnTo>
                  <a:lnTo>
                    <a:pt x="6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3" y="197"/>
                  </a:lnTo>
                  <a:lnTo>
                    <a:pt x="20" y="192"/>
                  </a:lnTo>
                  <a:lnTo>
                    <a:pt x="25" y="186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42" y="166"/>
                  </a:lnTo>
                  <a:lnTo>
                    <a:pt x="54" y="152"/>
                  </a:lnTo>
                  <a:lnTo>
                    <a:pt x="79" y="125"/>
                  </a:lnTo>
                  <a:lnTo>
                    <a:pt x="79" y="125"/>
                  </a:lnTo>
                  <a:lnTo>
                    <a:pt x="134" y="68"/>
                  </a:lnTo>
                  <a:lnTo>
                    <a:pt x="161" y="3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9" y="7"/>
                  </a:lnTo>
                  <a:lnTo>
                    <a:pt x="189" y="5"/>
                  </a:lnTo>
                  <a:lnTo>
                    <a:pt x="189" y="4"/>
                  </a:lnTo>
                  <a:lnTo>
                    <a:pt x="188" y="1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2" y="0"/>
                  </a:lnTo>
                  <a:lnTo>
                    <a:pt x="181" y="1"/>
                  </a:lnTo>
                  <a:lnTo>
                    <a:pt x="18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5" name="Freeform 771"/>
            <p:cNvSpPr/>
            <p:nvPr/>
          </p:nvSpPr>
          <p:spPr bwMode="auto">
            <a:xfrm>
              <a:off x="6500813" y="4667250"/>
              <a:ext cx="42863" cy="49213"/>
            </a:xfrm>
            <a:custGeom>
              <a:avLst/>
              <a:gdLst/>
              <a:ahLst/>
              <a:cxnLst>
                <a:cxn ang="0">
                  <a:pos x="71" y="2"/>
                </a:cxn>
                <a:cxn ang="0">
                  <a:pos x="71" y="2"/>
                </a:cxn>
                <a:cxn ang="0">
                  <a:pos x="65" y="13"/>
                </a:cxn>
                <a:cxn ang="0">
                  <a:pos x="57" y="22"/>
                </a:cxn>
                <a:cxn ang="0">
                  <a:pos x="49" y="31"/>
                </a:cxn>
                <a:cxn ang="0">
                  <a:pos x="41" y="41"/>
                </a:cxn>
                <a:cxn ang="0">
                  <a:pos x="41" y="41"/>
                </a:cxn>
                <a:cxn ang="0">
                  <a:pos x="22" y="64"/>
                </a:cxn>
                <a:cxn ang="0">
                  <a:pos x="1" y="87"/>
                </a:cxn>
                <a:cxn ang="0">
                  <a:pos x="1" y="87"/>
                </a:cxn>
                <a:cxn ang="0">
                  <a:pos x="0" y="89"/>
                </a:cxn>
                <a:cxn ang="0">
                  <a:pos x="0" y="90"/>
                </a:cxn>
                <a:cxn ang="0">
                  <a:pos x="0" y="92"/>
                </a:cxn>
                <a:cxn ang="0">
                  <a:pos x="1" y="93"/>
                </a:cxn>
                <a:cxn ang="0">
                  <a:pos x="3" y="94"/>
                </a:cxn>
                <a:cxn ang="0">
                  <a:pos x="4" y="95"/>
                </a:cxn>
                <a:cxn ang="0">
                  <a:pos x="6" y="95"/>
                </a:cxn>
                <a:cxn ang="0">
                  <a:pos x="8" y="94"/>
                </a:cxn>
                <a:cxn ang="0">
                  <a:pos x="8" y="94"/>
                </a:cxn>
                <a:cxn ang="0">
                  <a:pos x="26" y="75"/>
                </a:cxn>
                <a:cxn ang="0">
                  <a:pos x="41" y="55"/>
                </a:cxn>
                <a:cxn ang="0">
                  <a:pos x="41" y="55"/>
                </a:cxn>
                <a:cxn ang="0">
                  <a:pos x="52" y="44"/>
                </a:cxn>
                <a:cxn ang="0">
                  <a:pos x="62" y="31"/>
                </a:cxn>
                <a:cxn ang="0">
                  <a:pos x="71" y="20"/>
                </a:cxn>
                <a:cxn ang="0">
                  <a:pos x="80" y="8"/>
                </a:cxn>
                <a:cxn ang="0">
                  <a:pos x="80" y="8"/>
                </a:cxn>
                <a:cxn ang="0">
                  <a:pos x="81" y="5"/>
                </a:cxn>
                <a:cxn ang="0">
                  <a:pos x="81" y="3"/>
                </a:cxn>
                <a:cxn ang="0">
                  <a:pos x="80" y="2"/>
                </a:cxn>
                <a:cxn ang="0">
                  <a:pos x="79" y="1"/>
                </a:cxn>
                <a:cxn ang="0">
                  <a:pos x="77" y="0"/>
                </a:cxn>
                <a:cxn ang="0">
                  <a:pos x="75" y="0"/>
                </a:cxn>
                <a:cxn ang="0">
                  <a:pos x="73" y="1"/>
                </a:cxn>
                <a:cxn ang="0">
                  <a:pos x="71" y="2"/>
                </a:cxn>
                <a:cxn ang="0">
                  <a:pos x="71" y="2"/>
                </a:cxn>
              </a:cxnLst>
              <a:rect l="0" t="0" r="r" b="b"/>
              <a:pathLst>
                <a:path w="81" h="95">
                  <a:moveTo>
                    <a:pt x="71" y="2"/>
                  </a:moveTo>
                  <a:lnTo>
                    <a:pt x="71" y="2"/>
                  </a:lnTo>
                  <a:lnTo>
                    <a:pt x="65" y="13"/>
                  </a:lnTo>
                  <a:lnTo>
                    <a:pt x="57" y="22"/>
                  </a:lnTo>
                  <a:lnTo>
                    <a:pt x="49" y="3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22" y="64"/>
                  </a:lnTo>
                  <a:lnTo>
                    <a:pt x="1" y="87"/>
                  </a:lnTo>
                  <a:lnTo>
                    <a:pt x="1" y="87"/>
                  </a:lnTo>
                  <a:lnTo>
                    <a:pt x="0" y="89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1" y="93"/>
                  </a:lnTo>
                  <a:lnTo>
                    <a:pt x="3" y="94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26" y="7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52" y="44"/>
                  </a:lnTo>
                  <a:lnTo>
                    <a:pt x="62" y="31"/>
                  </a:lnTo>
                  <a:lnTo>
                    <a:pt x="71" y="20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1" y="5"/>
                  </a:lnTo>
                  <a:lnTo>
                    <a:pt x="81" y="3"/>
                  </a:lnTo>
                  <a:lnTo>
                    <a:pt x="80" y="2"/>
                  </a:lnTo>
                  <a:lnTo>
                    <a:pt x="79" y="1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73" y="1"/>
                  </a:lnTo>
                  <a:lnTo>
                    <a:pt x="71" y="2"/>
                  </a:lnTo>
                  <a:lnTo>
                    <a:pt x="7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6" name="Freeform 772"/>
            <p:cNvSpPr/>
            <p:nvPr/>
          </p:nvSpPr>
          <p:spPr bwMode="auto">
            <a:xfrm>
              <a:off x="6640513" y="4117975"/>
              <a:ext cx="47625" cy="61913"/>
            </a:xfrm>
            <a:custGeom>
              <a:avLst/>
              <a:gdLst/>
              <a:ahLst/>
              <a:cxnLst>
                <a:cxn ang="0">
                  <a:pos x="83" y="2"/>
                </a:cxn>
                <a:cxn ang="0">
                  <a:pos x="83" y="2"/>
                </a:cxn>
                <a:cxn ang="0">
                  <a:pos x="72" y="15"/>
                </a:cxn>
                <a:cxn ang="0">
                  <a:pos x="61" y="28"/>
                </a:cxn>
                <a:cxn ang="0">
                  <a:pos x="42" y="56"/>
                </a:cxn>
                <a:cxn ang="0">
                  <a:pos x="22" y="84"/>
                </a:cxn>
                <a:cxn ang="0">
                  <a:pos x="12" y="97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3" y="117"/>
                </a:cxn>
                <a:cxn ang="0">
                  <a:pos x="4" y="118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8" y="116"/>
                </a:cxn>
                <a:cxn ang="0">
                  <a:pos x="19" y="103"/>
                </a:cxn>
                <a:cxn ang="0">
                  <a:pos x="29" y="90"/>
                </a:cxn>
                <a:cxn ang="0">
                  <a:pos x="48" y="62"/>
                </a:cxn>
                <a:cxn ang="0">
                  <a:pos x="68" y="34"/>
                </a:cxn>
                <a:cxn ang="0">
                  <a:pos x="78" y="22"/>
                </a:cxn>
                <a:cxn ang="0">
                  <a:pos x="89" y="8"/>
                </a:cxn>
                <a:cxn ang="0">
                  <a:pos x="89" y="8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4" y="1"/>
                </a:cxn>
                <a:cxn ang="0">
                  <a:pos x="83" y="2"/>
                </a:cxn>
                <a:cxn ang="0">
                  <a:pos x="83" y="2"/>
                </a:cxn>
              </a:cxnLst>
              <a:rect l="0" t="0" r="r" b="b"/>
              <a:pathLst>
                <a:path w="91" h="118">
                  <a:moveTo>
                    <a:pt x="83" y="2"/>
                  </a:moveTo>
                  <a:lnTo>
                    <a:pt x="83" y="2"/>
                  </a:lnTo>
                  <a:lnTo>
                    <a:pt x="72" y="15"/>
                  </a:lnTo>
                  <a:lnTo>
                    <a:pt x="61" y="28"/>
                  </a:lnTo>
                  <a:lnTo>
                    <a:pt x="42" y="56"/>
                  </a:lnTo>
                  <a:lnTo>
                    <a:pt x="22" y="84"/>
                  </a:lnTo>
                  <a:lnTo>
                    <a:pt x="12" y="97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3" y="117"/>
                  </a:lnTo>
                  <a:lnTo>
                    <a:pt x="4" y="118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19" y="103"/>
                  </a:lnTo>
                  <a:lnTo>
                    <a:pt x="29" y="90"/>
                  </a:lnTo>
                  <a:lnTo>
                    <a:pt x="48" y="62"/>
                  </a:lnTo>
                  <a:lnTo>
                    <a:pt x="68" y="34"/>
                  </a:lnTo>
                  <a:lnTo>
                    <a:pt x="78" y="22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90" y="7"/>
                  </a:lnTo>
                  <a:lnTo>
                    <a:pt x="91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4" y="1"/>
                  </a:lnTo>
                  <a:lnTo>
                    <a:pt x="83" y="2"/>
                  </a:lnTo>
                  <a:lnTo>
                    <a:pt x="8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7" name="Freeform 773"/>
            <p:cNvSpPr/>
            <p:nvPr/>
          </p:nvSpPr>
          <p:spPr bwMode="auto">
            <a:xfrm>
              <a:off x="6689726" y="4135438"/>
              <a:ext cx="44450" cy="55563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6" y="2"/>
                </a:cxn>
                <a:cxn ang="0">
                  <a:pos x="68" y="16"/>
                </a:cxn>
                <a:cxn ang="0">
                  <a:pos x="59" y="28"/>
                </a:cxn>
                <a:cxn ang="0">
                  <a:pos x="50" y="39"/>
                </a:cxn>
                <a:cxn ang="0">
                  <a:pos x="41" y="52"/>
                </a:cxn>
                <a:cxn ang="0">
                  <a:pos x="20" y="74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4"/>
                </a:cxn>
                <a:cxn ang="0">
                  <a:pos x="3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27" y="80"/>
                </a:cxn>
                <a:cxn ang="0">
                  <a:pos x="48" y="57"/>
                </a:cxn>
                <a:cxn ang="0">
                  <a:pos x="58" y="46"/>
                </a:cxn>
                <a:cxn ang="0">
                  <a:pos x="68" y="33"/>
                </a:cxn>
                <a:cxn ang="0">
                  <a:pos x="76" y="21"/>
                </a:cxn>
                <a:cxn ang="0">
                  <a:pos x="84" y="7"/>
                </a:cxn>
                <a:cxn ang="0">
                  <a:pos x="84" y="7"/>
                </a:cxn>
                <a:cxn ang="0">
                  <a:pos x="84" y="5"/>
                </a:cxn>
                <a:cxn ang="0">
                  <a:pos x="84" y="3"/>
                </a:cxn>
                <a:cxn ang="0">
                  <a:pos x="83" y="2"/>
                </a:cxn>
                <a:cxn ang="0">
                  <a:pos x="82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6" y="2"/>
                </a:cxn>
                <a:cxn ang="0">
                  <a:pos x="76" y="2"/>
                </a:cxn>
              </a:cxnLst>
              <a:rect l="0" t="0" r="r" b="b"/>
              <a:pathLst>
                <a:path w="84" h="105">
                  <a:moveTo>
                    <a:pt x="76" y="2"/>
                  </a:moveTo>
                  <a:lnTo>
                    <a:pt x="76" y="2"/>
                  </a:lnTo>
                  <a:lnTo>
                    <a:pt x="68" y="16"/>
                  </a:lnTo>
                  <a:lnTo>
                    <a:pt x="59" y="28"/>
                  </a:lnTo>
                  <a:lnTo>
                    <a:pt x="50" y="39"/>
                  </a:lnTo>
                  <a:lnTo>
                    <a:pt x="41" y="52"/>
                  </a:lnTo>
                  <a:lnTo>
                    <a:pt x="20" y="74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4"/>
                  </a:lnTo>
                  <a:lnTo>
                    <a:pt x="3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27" y="80"/>
                  </a:lnTo>
                  <a:lnTo>
                    <a:pt x="48" y="57"/>
                  </a:lnTo>
                  <a:lnTo>
                    <a:pt x="58" y="46"/>
                  </a:lnTo>
                  <a:lnTo>
                    <a:pt x="68" y="33"/>
                  </a:lnTo>
                  <a:lnTo>
                    <a:pt x="76" y="21"/>
                  </a:lnTo>
                  <a:lnTo>
                    <a:pt x="84" y="7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3" y="2"/>
                  </a:lnTo>
                  <a:lnTo>
                    <a:pt x="82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6" y="2"/>
                  </a:lnTo>
                  <a:lnTo>
                    <a:pt x="7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8" name="Freeform 774"/>
            <p:cNvSpPr/>
            <p:nvPr/>
          </p:nvSpPr>
          <p:spPr bwMode="auto">
            <a:xfrm>
              <a:off x="6735763" y="4178300"/>
              <a:ext cx="34925" cy="381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53" y="11"/>
                </a:cxn>
                <a:cxn ang="0">
                  <a:pos x="48" y="21"/>
                </a:cxn>
                <a:cxn ang="0">
                  <a:pos x="41" y="29"/>
                </a:cxn>
                <a:cxn ang="0">
                  <a:pos x="33" y="36"/>
                </a:cxn>
                <a:cxn ang="0">
                  <a:pos x="18" y="49"/>
                </a:cxn>
                <a:cxn ang="0">
                  <a:pos x="2" y="64"/>
                </a:cxn>
                <a:cxn ang="0">
                  <a:pos x="2" y="64"/>
                </a:cxn>
                <a:cxn ang="0">
                  <a:pos x="1" y="66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3" y="71"/>
                </a:cxn>
                <a:cxn ang="0">
                  <a:pos x="5" y="72"/>
                </a:cxn>
                <a:cxn ang="0">
                  <a:pos x="7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25" y="56"/>
                </a:cxn>
                <a:cxn ang="0">
                  <a:pos x="41" y="41"/>
                </a:cxn>
                <a:cxn ang="0">
                  <a:pos x="49" y="34"/>
                </a:cxn>
                <a:cxn ang="0">
                  <a:pos x="55" y="26"/>
                </a:cxn>
                <a:cxn ang="0">
                  <a:pos x="61" y="16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9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6" h="72">
                  <a:moveTo>
                    <a:pt x="58" y="2"/>
                  </a:moveTo>
                  <a:lnTo>
                    <a:pt x="58" y="2"/>
                  </a:lnTo>
                  <a:lnTo>
                    <a:pt x="53" y="11"/>
                  </a:lnTo>
                  <a:lnTo>
                    <a:pt x="48" y="21"/>
                  </a:lnTo>
                  <a:lnTo>
                    <a:pt x="41" y="29"/>
                  </a:lnTo>
                  <a:lnTo>
                    <a:pt x="33" y="36"/>
                  </a:lnTo>
                  <a:lnTo>
                    <a:pt x="18" y="49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" y="66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7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25" y="56"/>
                  </a:lnTo>
                  <a:lnTo>
                    <a:pt x="41" y="41"/>
                  </a:lnTo>
                  <a:lnTo>
                    <a:pt x="49" y="34"/>
                  </a:lnTo>
                  <a:lnTo>
                    <a:pt x="55" y="26"/>
                  </a:lnTo>
                  <a:lnTo>
                    <a:pt x="61" y="16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59" name="Freeform 775"/>
            <p:cNvSpPr/>
            <p:nvPr/>
          </p:nvSpPr>
          <p:spPr bwMode="auto">
            <a:xfrm>
              <a:off x="6837363" y="4229100"/>
              <a:ext cx="34925" cy="28575"/>
            </a:xfrm>
            <a:custGeom>
              <a:avLst/>
              <a:gdLst/>
              <a:ahLst/>
              <a:cxnLst>
                <a:cxn ang="0">
                  <a:pos x="58" y="1"/>
                </a:cxn>
                <a:cxn ang="0">
                  <a:pos x="58" y="1"/>
                </a:cxn>
                <a:cxn ang="0">
                  <a:pos x="55" y="3"/>
                </a:cxn>
                <a:cxn ang="0">
                  <a:pos x="51" y="6"/>
                </a:cxn>
                <a:cxn ang="0">
                  <a:pos x="47" y="8"/>
                </a:cxn>
                <a:cxn ang="0">
                  <a:pos x="43" y="10"/>
                </a:cxn>
                <a:cxn ang="0">
                  <a:pos x="43" y="10"/>
                </a:cxn>
                <a:cxn ang="0">
                  <a:pos x="33" y="17"/>
                </a:cxn>
                <a:cxn ang="0">
                  <a:pos x="25" y="25"/>
                </a:cxn>
                <a:cxn ang="0">
                  <a:pos x="25" y="25"/>
                </a:cxn>
                <a:cxn ang="0">
                  <a:pos x="12" y="34"/>
                </a:cxn>
                <a:cxn ang="0">
                  <a:pos x="6" y="39"/>
                </a:cxn>
                <a:cxn ang="0">
                  <a:pos x="1" y="46"/>
                </a:cxn>
                <a:cxn ang="0">
                  <a:pos x="1" y="46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2" y="53"/>
                </a:cxn>
                <a:cxn ang="0">
                  <a:pos x="5" y="53"/>
                </a:cxn>
                <a:cxn ang="0">
                  <a:pos x="7" y="53"/>
                </a:cxn>
                <a:cxn ang="0">
                  <a:pos x="8" y="53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4" y="44"/>
                </a:cxn>
                <a:cxn ang="0">
                  <a:pos x="21" y="38"/>
                </a:cxn>
                <a:cxn ang="0">
                  <a:pos x="34" y="29"/>
                </a:cxn>
                <a:cxn ang="0">
                  <a:pos x="34" y="29"/>
                </a:cxn>
                <a:cxn ang="0">
                  <a:pos x="46" y="20"/>
                </a:cxn>
                <a:cxn ang="0">
                  <a:pos x="46" y="20"/>
                </a:cxn>
                <a:cxn ang="0">
                  <a:pos x="51" y="16"/>
                </a:cxn>
                <a:cxn ang="0">
                  <a:pos x="56" y="13"/>
                </a:cxn>
                <a:cxn ang="0">
                  <a:pos x="60" y="10"/>
                </a:cxn>
                <a:cxn ang="0">
                  <a:pos x="65" y="7"/>
                </a:cxn>
                <a:cxn ang="0">
                  <a:pos x="65" y="7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2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8" y="1"/>
                </a:cxn>
              </a:cxnLst>
              <a:rect l="0" t="0" r="r" b="b"/>
              <a:pathLst>
                <a:path w="66" h="53">
                  <a:moveTo>
                    <a:pt x="58" y="1"/>
                  </a:moveTo>
                  <a:lnTo>
                    <a:pt x="58" y="1"/>
                  </a:lnTo>
                  <a:lnTo>
                    <a:pt x="55" y="3"/>
                  </a:lnTo>
                  <a:lnTo>
                    <a:pt x="51" y="6"/>
                  </a:lnTo>
                  <a:lnTo>
                    <a:pt x="47" y="8"/>
                  </a:lnTo>
                  <a:lnTo>
                    <a:pt x="43" y="10"/>
                  </a:lnTo>
                  <a:lnTo>
                    <a:pt x="43" y="10"/>
                  </a:lnTo>
                  <a:lnTo>
                    <a:pt x="33" y="1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2" y="34"/>
                  </a:lnTo>
                  <a:lnTo>
                    <a:pt x="6" y="39"/>
                  </a:lnTo>
                  <a:lnTo>
                    <a:pt x="1" y="46"/>
                  </a:lnTo>
                  <a:lnTo>
                    <a:pt x="1" y="46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1" y="52"/>
                  </a:lnTo>
                  <a:lnTo>
                    <a:pt x="2" y="53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8" y="53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4" y="44"/>
                  </a:lnTo>
                  <a:lnTo>
                    <a:pt x="21" y="38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51" y="16"/>
                  </a:lnTo>
                  <a:lnTo>
                    <a:pt x="56" y="13"/>
                  </a:lnTo>
                  <a:lnTo>
                    <a:pt x="60" y="10"/>
                  </a:lnTo>
                  <a:lnTo>
                    <a:pt x="65" y="7"/>
                  </a:lnTo>
                  <a:lnTo>
                    <a:pt x="65" y="7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0" name="Freeform 776"/>
            <p:cNvSpPr/>
            <p:nvPr/>
          </p:nvSpPr>
          <p:spPr bwMode="auto">
            <a:xfrm>
              <a:off x="6877051" y="4262438"/>
              <a:ext cx="4763" cy="47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8"/>
                </a:cxn>
                <a:cxn ang="0">
                  <a:pos x="5" y="9"/>
                </a:cxn>
                <a:cxn ang="0">
                  <a:pos x="5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9" y="6"/>
                </a:cxn>
                <a:cxn ang="0">
                  <a:pos x="9" y="4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0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1" name="Freeform 777"/>
            <p:cNvSpPr/>
            <p:nvPr/>
          </p:nvSpPr>
          <p:spPr bwMode="auto">
            <a:xfrm>
              <a:off x="6275388" y="4422775"/>
              <a:ext cx="38100" cy="47625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5" y="20"/>
                </a:cxn>
                <a:cxn ang="0">
                  <a:pos x="27" y="40"/>
                </a:cxn>
                <a:cxn ang="0">
                  <a:pos x="20" y="50"/>
                </a:cxn>
                <a:cxn ang="0">
                  <a:pos x="12" y="62"/>
                </a:cxn>
                <a:cxn ang="0">
                  <a:pos x="6" y="73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4" y="77"/>
                </a:cxn>
                <a:cxn ang="0">
                  <a:pos x="20" y="67"/>
                </a:cxn>
                <a:cxn ang="0">
                  <a:pos x="27" y="55"/>
                </a:cxn>
                <a:cxn ang="0">
                  <a:pos x="36" y="46"/>
                </a:cxn>
                <a:cxn ang="0">
                  <a:pos x="52" y="26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72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69" y="1"/>
                </a:cxn>
                <a:cxn ang="0">
                  <a:pos x="68" y="0"/>
                </a:cxn>
                <a:cxn ang="0">
                  <a:pos x="66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91">
                  <a:moveTo>
                    <a:pt x="64" y="2"/>
                  </a:moveTo>
                  <a:lnTo>
                    <a:pt x="64" y="2"/>
                  </a:lnTo>
                  <a:lnTo>
                    <a:pt x="45" y="20"/>
                  </a:lnTo>
                  <a:lnTo>
                    <a:pt x="27" y="40"/>
                  </a:lnTo>
                  <a:lnTo>
                    <a:pt x="20" y="50"/>
                  </a:lnTo>
                  <a:lnTo>
                    <a:pt x="12" y="62"/>
                  </a:lnTo>
                  <a:lnTo>
                    <a:pt x="6" y="73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4" y="77"/>
                  </a:lnTo>
                  <a:lnTo>
                    <a:pt x="20" y="67"/>
                  </a:lnTo>
                  <a:lnTo>
                    <a:pt x="27" y="55"/>
                  </a:lnTo>
                  <a:lnTo>
                    <a:pt x="36" y="46"/>
                  </a:lnTo>
                  <a:lnTo>
                    <a:pt x="52" y="26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2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69" y="1"/>
                  </a:lnTo>
                  <a:lnTo>
                    <a:pt x="68" y="0"/>
                  </a:lnTo>
                  <a:lnTo>
                    <a:pt x="66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2" name="Freeform 778"/>
            <p:cNvSpPr/>
            <p:nvPr/>
          </p:nvSpPr>
          <p:spPr bwMode="auto">
            <a:xfrm>
              <a:off x="6284913" y="4459288"/>
              <a:ext cx="31750" cy="38100"/>
            </a:xfrm>
            <a:custGeom>
              <a:avLst/>
              <a:gdLst/>
              <a:ahLst/>
              <a:cxnLst>
                <a:cxn ang="0">
                  <a:pos x="52" y="2"/>
                </a:cxn>
                <a:cxn ang="0">
                  <a:pos x="52" y="2"/>
                </a:cxn>
                <a:cxn ang="0">
                  <a:pos x="40" y="18"/>
                </a:cxn>
                <a:cxn ang="0">
                  <a:pos x="28" y="34"/>
                </a:cxn>
                <a:cxn ang="0">
                  <a:pos x="16" y="49"/>
                </a:cxn>
                <a:cxn ang="0">
                  <a:pos x="1" y="64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1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22" y="56"/>
                </a:cxn>
                <a:cxn ang="0">
                  <a:pos x="35" y="40"/>
                </a:cxn>
                <a:cxn ang="0">
                  <a:pos x="48" y="24"/>
                </a:cxn>
                <a:cxn ang="0">
                  <a:pos x="60" y="7"/>
                </a:cxn>
                <a:cxn ang="0">
                  <a:pos x="60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5" y="0"/>
                </a:cxn>
                <a:cxn ang="0">
                  <a:pos x="53" y="1"/>
                </a:cxn>
                <a:cxn ang="0">
                  <a:pos x="52" y="2"/>
                </a:cxn>
                <a:cxn ang="0">
                  <a:pos x="52" y="2"/>
                </a:cxn>
              </a:cxnLst>
              <a:rect l="0" t="0" r="r" b="b"/>
              <a:pathLst>
                <a:path w="60" h="72">
                  <a:moveTo>
                    <a:pt x="52" y="2"/>
                  </a:moveTo>
                  <a:lnTo>
                    <a:pt x="52" y="2"/>
                  </a:lnTo>
                  <a:lnTo>
                    <a:pt x="40" y="18"/>
                  </a:lnTo>
                  <a:lnTo>
                    <a:pt x="28" y="34"/>
                  </a:lnTo>
                  <a:lnTo>
                    <a:pt x="16" y="49"/>
                  </a:lnTo>
                  <a:lnTo>
                    <a:pt x="1" y="64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1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22" y="56"/>
                  </a:lnTo>
                  <a:lnTo>
                    <a:pt x="35" y="40"/>
                  </a:lnTo>
                  <a:lnTo>
                    <a:pt x="48" y="24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5" y="0"/>
                  </a:lnTo>
                  <a:lnTo>
                    <a:pt x="53" y="1"/>
                  </a:lnTo>
                  <a:lnTo>
                    <a:pt x="52" y="2"/>
                  </a:lnTo>
                  <a:lnTo>
                    <a:pt x="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3" name="Freeform 779"/>
            <p:cNvSpPr/>
            <p:nvPr/>
          </p:nvSpPr>
          <p:spPr bwMode="auto">
            <a:xfrm>
              <a:off x="6546851" y="4402138"/>
              <a:ext cx="38100" cy="39688"/>
            </a:xfrm>
            <a:custGeom>
              <a:avLst/>
              <a:gdLst/>
              <a:ahLst/>
              <a:cxnLst>
                <a:cxn ang="0">
                  <a:pos x="64" y="1"/>
                </a:cxn>
                <a:cxn ang="0">
                  <a:pos x="64" y="1"/>
                </a:cxn>
                <a:cxn ang="0">
                  <a:pos x="46" y="17"/>
                </a:cxn>
                <a:cxn ang="0">
                  <a:pos x="30" y="31"/>
                </a:cxn>
                <a:cxn ang="0">
                  <a:pos x="21" y="39"/>
                </a:cxn>
                <a:cxn ang="0">
                  <a:pos x="13" y="47"/>
                </a:cxn>
                <a:cxn ang="0">
                  <a:pos x="6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5" y="73"/>
                </a:cxn>
                <a:cxn ang="0">
                  <a:pos x="7" y="72"/>
                </a:cxn>
                <a:cxn ang="0">
                  <a:pos x="8" y="71"/>
                </a:cxn>
                <a:cxn ang="0">
                  <a:pos x="8" y="71"/>
                </a:cxn>
                <a:cxn ang="0">
                  <a:pos x="14" y="61"/>
                </a:cxn>
                <a:cxn ang="0">
                  <a:pos x="21" y="52"/>
                </a:cxn>
                <a:cxn ang="0">
                  <a:pos x="29" y="45"/>
                </a:cxn>
                <a:cxn ang="0">
                  <a:pos x="37" y="37"/>
                </a:cxn>
                <a:cxn ang="0">
                  <a:pos x="54" y="23"/>
                </a:cxn>
                <a:cxn ang="0">
                  <a:pos x="70" y="8"/>
                </a:cxn>
                <a:cxn ang="0">
                  <a:pos x="70" y="8"/>
                </a:cxn>
                <a:cxn ang="0">
                  <a:pos x="72" y="7"/>
                </a:cxn>
                <a:cxn ang="0">
                  <a:pos x="72" y="4"/>
                </a:cxn>
                <a:cxn ang="0">
                  <a:pos x="71" y="3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6" y="0"/>
                </a:cxn>
                <a:cxn ang="0">
                  <a:pos x="64" y="1"/>
                </a:cxn>
                <a:cxn ang="0">
                  <a:pos x="64" y="1"/>
                </a:cxn>
              </a:cxnLst>
              <a:rect l="0" t="0" r="r" b="b"/>
              <a:pathLst>
                <a:path w="72" h="73">
                  <a:moveTo>
                    <a:pt x="64" y="1"/>
                  </a:moveTo>
                  <a:lnTo>
                    <a:pt x="64" y="1"/>
                  </a:lnTo>
                  <a:lnTo>
                    <a:pt x="46" y="17"/>
                  </a:lnTo>
                  <a:lnTo>
                    <a:pt x="30" y="31"/>
                  </a:lnTo>
                  <a:lnTo>
                    <a:pt x="21" y="39"/>
                  </a:lnTo>
                  <a:lnTo>
                    <a:pt x="13" y="47"/>
                  </a:lnTo>
                  <a:lnTo>
                    <a:pt x="6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7" y="72"/>
                  </a:lnTo>
                  <a:lnTo>
                    <a:pt x="8" y="71"/>
                  </a:lnTo>
                  <a:lnTo>
                    <a:pt x="8" y="71"/>
                  </a:lnTo>
                  <a:lnTo>
                    <a:pt x="14" y="61"/>
                  </a:lnTo>
                  <a:lnTo>
                    <a:pt x="21" y="52"/>
                  </a:lnTo>
                  <a:lnTo>
                    <a:pt x="29" y="45"/>
                  </a:lnTo>
                  <a:lnTo>
                    <a:pt x="37" y="37"/>
                  </a:lnTo>
                  <a:lnTo>
                    <a:pt x="54" y="23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2" y="7"/>
                  </a:lnTo>
                  <a:lnTo>
                    <a:pt x="72" y="4"/>
                  </a:lnTo>
                  <a:lnTo>
                    <a:pt x="71" y="3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6" y="0"/>
                  </a:lnTo>
                  <a:lnTo>
                    <a:pt x="64" y="1"/>
                  </a:lnTo>
                  <a:lnTo>
                    <a:pt x="6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4" name="Freeform 780"/>
            <p:cNvSpPr/>
            <p:nvPr/>
          </p:nvSpPr>
          <p:spPr bwMode="auto">
            <a:xfrm>
              <a:off x="6550026" y="4440238"/>
              <a:ext cx="26988" cy="23813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40" y="3"/>
                </a:cxn>
                <a:cxn ang="0">
                  <a:pos x="34" y="7"/>
                </a:cxn>
                <a:cxn ang="0">
                  <a:pos x="28" y="11"/>
                </a:cxn>
                <a:cxn ang="0">
                  <a:pos x="22" y="16"/>
                </a:cxn>
                <a:cxn ang="0">
                  <a:pos x="11" y="27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2"/>
                </a:cxn>
                <a:cxn ang="0">
                  <a:pos x="0" y="44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7" y="46"/>
                </a:cxn>
                <a:cxn ang="0">
                  <a:pos x="27" y="24"/>
                </a:cxn>
                <a:cxn ang="0">
                  <a:pos x="32" y="20"/>
                </a:cxn>
                <a:cxn ang="0">
                  <a:pos x="37" y="15"/>
                </a:cxn>
                <a:cxn ang="0">
                  <a:pos x="43" y="12"/>
                </a:cxn>
                <a:cxn ang="0">
                  <a:pos x="50" y="9"/>
                </a:cxn>
                <a:cxn ang="0">
                  <a:pos x="50" y="9"/>
                </a:cxn>
                <a:cxn ang="0">
                  <a:pos x="52" y="8"/>
                </a:cxn>
                <a:cxn ang="0">
                  <a:pos x="53" y="6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8" y="0"/>
                </a:cxn>
              </a:cxnLst>
              <a:rect l="0" t="0" r="r" b="b"/>
              <a:pathLst>
                <a:path w="53" h="47">
                  <a:moveTo>
                    <a:pt x="48" y="0"/>
                  </a:moveTo>
                  <a:lnTo>
                    <a:pt x="48" y="0"/>
                  </a:lnTo>
                  <a:lnTo>
                    <a:pt x="40" y="3"/>
                  </a:lnTo>
                  <a:lnTo>
                    <a:pt x="34" y="7"/>
                  </a:lnTo>
                  <a:lnTo>
                    <a:pt x="28" y="11"/>
                  </a:lnTo>
                  <a:lnTo>
                    <a:pt x="22" y="16"/>
                  </a:lnTo>
                  <a:lnTo>
                    <a:pt x="11" y="27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7" y="46"/>
                  </a:lnTo>
                  <a:lnTo>
                    <a:pt x="27" y="24"/>
                  </a:lnTo>
                  <a:lnTo>
                    <a:pt x="32" y="20"/>
                  </a:lnTo>
                  <a:lnTo>
                    <a:pt x="37" y="15"/>
                  </a:lnTo>
                  <a:lnTo>
                    <a:pt x="43" y="12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2" y="8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5" name="Freeform 781"/>
            <p:cNvSpPr/>
            <p:nvPr/>
          </p:nvSpPr>
          <p:spPr bwMode="auto">
            <a:xfrm>
              <a:off x="6559551" y="4476750"/>
              <a:ext cx="7938" cy="14288"/>
            </a:xfrm>
            <a:custGeom>
              <a:avLst/>
              <a:gdLst/>
              <a:ahLst/>
              <a:cxnLst>
                <a:cxn ang="0">
                  <a:pos x="6" y="5"/>
                </a:cxn>
                <a:cxn ang="0">
                  <a:pos x="6" y="5"/>
                </a:cxn>
                <a:cxn ang="0">
                  <a:pos x="5" y="10"/>
                </a:cxn>
                <a:cxn ang="0">
                  <a:pos x="3" y="14"/>
                </a:cxn>
                <a:cxn ang="0">
                  <a:pos x="1" y="1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6"/>
                </a:cxn>
                <a:cxn ang="0">
                  <a:pos x="1" y="28"/>
                </a:cxn>
                <a:cxn ang="0">
                  <a:pos x="3" y="28"/>
                </a:cxn>
                <a:cxn ang="0">
                  <a:pos x="4" y="29"/>
                </a:cxn>
                <a:cxn ang="0">
                  <a:pos x="6" y="28"/>
                </a:cxn>
                <a:cxn ang="0">
                  <a:pos x="7" y="28"/>
                </a:cxn>
                <a:cxn ang="0">
                  <a:pos x="9" y="26"/>
                </a:cxn>
                <a:cxn ang="0">
                  <a:pos x="9" y="24"/>
                </a:cxn>
                <a:cxn ang="0">
                  <a:pos x="9" y="24"/>
                </a:cxn>
                <a:cxn ang="0">
                  <a:pos x="10" y="19"/>
                </a:cxn>
                <a:cxn ang="0">
                  <a:pos x="12" y="14"/>
                </a:cxn>
                <a:cxn ang="0">
                  <a:pos x="14" y="10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3"/>
                </a:cxn>
                <a:cxn ang="0">
                  <a:pos x="14" y="2"/>
                </a:cxn>
                <a:cxn ang="0">
                  <a:pos x="13" y="1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3"/>
                </a:cxn>
                <a:cxn ang="0">
                  <a:pos x="6" y="5"/>
                </a:cxn>
                <a:cxn ang="0">
                  <a:pos x="6" y="5"/>
                </a:cxn>
              </a:cxnLst>
              <a:rect l="0" t="0" r="r" b="b"/>
              <a:pathLst>
                <a:path w="15" h="29">
                  <a:moveTo>
                    <a:pt x="6" y="5"/>
                  </a:moveTo>
                  <a:lnTo>
                    <a:pt x="6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28"/>
                  </a:lnTo>
                  <a:lnTo>
                    <a:pt x="7" y="28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10" y="19"/>
                  </a:lnTo>
                  <a:lnTo>
                    <a:pt x="12" y="14"/>
                  </a:lnTo>
                  <a:lnTo>
                    <a:pt x="14" y="10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6" name="Freeform 782"/>
            <p:cNvSpPr/>
            <p:nvPr/>
          </p:nvSpPr>
          <p:spPr bwMode="auto">
            <a:xfrm>
              <a:off x="6877051" y="4425950"/>
              <a:ext cx="52388" cy="523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6" y="2"/>
                </a:cxn>
                <a:cxn ang="0">
                  <a:pos x="79" y="4"/>
                </a:cxn>
                <a:cxn ang="0">
                  <a:pos x="72" y="8"/>
                </a:cxn>
                <a:cxn ang="0">
                  <a:pos x="67" y="12"/>
                </a:cxn>
                <a:cxn ang="0">
                  <a:pos x="56" y="22"/>
                </a:cxn>
                <a:cxn ang="0">
                  <a:pos x="45" y="34"/>
                </a:cxn>
                <a:cxn ang="0">
                  <a:pos x="45" y="34"/>
                </a:cxn>
                <a:cxn ang="0">
                  <a:pos x="33" y="47"/>
                </a:cxn>
                <a:cxn ang="0">
                  <a:pos x="20" y="61"/>
                </a:cxn>
                <a:cxn ang="0">
                  <a:pos x="9" y="76"/>
                </a:cxn>
                <a:cxn ang="0">
                  <a:pos x="4" y="84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3" y="98"/>
                </a:cxn>
                <a:cxn ang="0">
                  <a:pos x="7" y="98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12" y="89"/>
                </a:cxn>
                <a:cxn ang="0">
                  <a:pos x="16" y="82"/>
                </a:cxn>
                <a:cxn ang="0">
                  <a:pos x="26" y="71"/>
                </a:cxn>
                <a:cxn ang="0">
                  <a:pos x="35" y="61"/>
                </a:cxn>
                <a:cxn ang="0">
                  <a:pos x="43" y="50"/>
                </a:cxn>
                <a:cxn ang="0">
                  <a:pos x="43" y="50"/>
                </a:cxn>
                <a:cxn ang="0">
                  <a:pos x="53" y="38"/>
                </a:cxn>
                <a:cxn ang="0">
                  <a:pos x="65" y="25"/>
                </a:cxn>
                <a:cxn ang="0">
                  <a:pos x="72" y="19"/>
                </a:cxn>
                <a:cxn ang="0">
                  <a:pos x="79" y="14"/>
                </a:cxn>
                <a:cxn ang="0">
                  <a:pos x="87" y="11"/>
                </a:cxn>
                <a:cxn ang="0">
                  <a:pos x="94" y="10"/>
                </a:cxn>
                <a:cxn ang="0">
                  <a:pos x="94" y="10"/>
                </a:cxn>
                <a:cxn ang="0">
                  <a:pos x="96" y="9"/>
                </a:cxn>
                <a:cxn ang="0">
                  <a:pos x="97" y="8"/>
                </a:cxn>
                <a:cxn ang="0">
                  <a:pos x="98" y="5"/>
                </a:cxn>
                <a:cxn ang="0">
                  <a:pos x="98" y="3"/>
                </a:cxn>
                <a:cxn ang="0">
                  <a:pos x="97" y="2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8" h="98">
                  <a:moveTo>
                    <a:pt x="94" y="0"/>
                  </a:moveTo>
                  <a:lnTo>
                    <a:pt x="94" y="0"/>
                  </a:lnTo>
                  <a:lnTo>
                    <a:pt x="86" y="2"/>
                  </a:lnTo>
                  <a:lnTo>
                    <a:pt x="79" y="4"/>
                  </a:lnTo>
                  <a:lnTo>
                    <a:pt x="72" y="8"/>
                  </a:lnTo>
                  <a:lnTo>
                    <a:pt x="67" y="12"/>
                  </a:lnTo>
                  <a:lnTo>
                    <a:pt x="56" y="22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33" y="47"/>
                  </a:lnTo>
                  <a:lnTo>
                    <a:pt x="20" y="61"/>
                  </a:lnTo>
                  <a:lnTo>
                    <a:pt x="9" y="76"/>
                  </a:lnTo>
                  <a:lnTo>
                    <a:pt x="4" y="84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3" y="98"/>
                  </a:lnTo>
                  <a:lnTo>
                    <a:pt x="7" y="98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89"/>
                  </a:lnTo>
                  <a:lnTo>
                    <a:pt x="16" y="82"/>
                  </a:lnTo>
                  <a:lnTo>
                    <a:pt x="26" y="71"/>
                  </a:lnTo>
                  <a:lnTo>
                    <a:pt x="35" y="61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53" y="38"/>
                  </a:lnTo>
                  <a:lnTo>
                    <a:pt x="65" y="25"/>
                  </a:lnTo>
                  <a:lnTo>
                    <a:pt x="72" y="19"/>
                  </a:lnTo>
                  <a:lnTo>
                    <a:pt x="79" y="14"/>
                  </a:lnTo>
                  <a:lnTo>
                    <a:pt x="87" y="11"/>
                  </a:lnTo>
                  <a:lnTo>
                    <a:pt x="94" y="10"/>
                  </a:lnTo>
                  <a:lnTo>
                    <a:pt x="94" y="10"/>
                  </a:lnTo>
                  <a:lnTo>
                    <a:pt x="96" y="9"/>
                  </a:lnTo>
                  <a:lnTo>
                    <a:pt x="97" y="8"/>
                  </a:lnTo>
                  <a:lnTo>
                    <a:pt x="98" y="5"/>
                  </a:ln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7" name="Freeform 783"/>
            <p:cNvSpPr/>
            <p:nvPr/>
          </p:nvSpPr>
          <p:spPr bwMode="auto">
            <a:xfrm>
              <a:off x="6883401" y="4473575"/>
              <a:ext cx="39688" cy="47625"/>
            </a:xfrm>
            <a:custGeom>
              <a:avLst/>
              <a:gdLst/>
              <a:ahLst/>
              <a:cxnLst>
                <a:cxn ang="0">
                  <a:pos x="63" y="2"/>
                </a:cxn>
                <a:cxn ang="0">
                  <a:pos x="63" y="2"/>
                </a:cxn>
                <a:cxn ang="0">
                  <a:pos x="50" y="23"/>
                </a:cxn>
                <a:cxn ang="0">
                  <a:pos x="34" y="45"/>
                </a:cxn>
                <a:cxn ang="0">
                  <a:pos x="19" y="65"/>
                </a:cxn>
                <a:cxn ang="0">
                  <a:pos x="1" y="83"/>
                </a:cxn>
                <a:cxn ang="0">
                  <a:pos x="1" y="83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0"/>
                </a:cxn>
                <a:cxn ang="0">
                  <a:pos x="7" y="90"/>
                </a:cxn>
                <a:cxn ang="0">
                  <a:pos x="26" y="71"/>
                </a:cxn>
                <a:cxn ang="0">
                  <a:pos x="43" y="50"/>
                </a:cxn>
                <a:cxn ang="0">
                  <a:pos x="58" y="30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3" y="5"/>
                </a:cxn>
                <a:cxn ang="0">
                  <a:pos x="73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3" y="2"/>
                </a:cxn>
                <a:cxn ang="0">
                  <a:pos x="63" y="2"/>
                </a:cxn>
              </a:cxnLst>
              <a:rect l="0" t="0" r="r" b="b"/>
              <a:pathLst>
                <a:path w="73" h="92">
                  <a:moveTo>
                    <a:pt x="63" y="2"/>
                  </a:moveTo>
                  <a:lnTo>
                    <a:pt x="63" y="2"/>
                  </a:lnTo>
                  <a:lnTo>
                    <a:pt x="50" y="23"/>
                  </a:lnTo>
                  <a:lnTo>
                    <a:pt x="34" y="45"/>
                  </a:lnTo>
                  <a:lnTo>
                    <a:pt x="19" y="65"/>
                  </a:lnTo>
                  <a:lnTo>
                    <a:pt x="1" y="83"/>
                  </a:lnTo>
                  <a:lnTo>
                    <a:pt x="1" y="83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0"/>
                  </a:lnTo>
                  <a:lnTo>
                    <a:pt x="7" y="90"/>
                  </a:lnTo>
                  <a:lnTo>
                    <a:pt x="26" y="71"/>
                  </a:lnTo>
                  <a:lnTo>
                    <a:pt x="43" y="50"/>
                  </a:lnTo>
                  <a:lnTo>
                    <a:pt x="58" y="30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3" y="2"/>
                  </a:lnTo>
                  <a:lnTo>
                    <a:pt x="6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8" name="Freeform 784"/>
            <p:cNvSpPr/>
            <p:nvPr/>
          </p:nvSpPr>
          <p:spPr bwMode="auto">
            <a:xfrm>
              <a:off x="6235701" y="4092575"/>
              <a:ext cx="715963" cy="90488"/>
            </a:xfrm>
            <a:custGeom>
              <a:avLst/>
              <a:gdLst/>
              <a:ahLst/>
              <a:cxnLst>
                <a:cxn ang="0">
                  <a:pos x="13" y="170"/>
                </a:cxn>
                <a:cxn ang="0">
                  <a:pos x="3" y="162"/>
                </a:cxn>
                <a:cxn ang="0">
                  <a:pos x="0" y="149"/>
                </a:cxn>
                <a:cxn ang="0">
                  <a:pos x="14" y="80"/>
                </a:cxn>
                <a:cxn ang="0">
                  <a:pos x="33" y="49"/>
                </a:cxn>
                <a:cxn ang="0">
                  <a:pos x="61" y="28"/>
                </a:cxn>
                <a:cxn ang="0">
                  <a:pos x="130" y="7"/>
                </a:cxn>
                <a:cxn ang="0">
                  <a:pos x="250" y="1"/>
                </a:cxn>
                <a:cxn ang="0">
                  <a:pos x="319" y="0"/>
                </a:cxn>
                <a:cxn ang="0">
                  <a:pos x="376" y="3"/>
                </a:cxn>
                <a:cxn ang="0">
                  <a:pos x="443" y="9"/>
                </a:cxn>
                <a:cxn ang="0">
                  <a:pos x="500" y="7"/>
                </a:cxn>
                <a:cxn ang="0">
                  <a:pos x="609" y="6"/>
                </a:cxn>
                <a:cxn ang="0">
                  <a:pos x="829" y="10"/>
                </a:cxn>
                <a:cxn ang="0">
                  <a:pos x="990" y="13"/>
                </a:cxn>
                <a:cxn ang="0">
                  <a:pos x="1131" y="18"/>
                </a:cxn>
                <a:cxn ang="0">
                  <a:pos x="1195" y="19"/>
                </a:cxn>
                <a:cxn ang="0">
                  <a:pos x="1235" y="20"/>
                </a:cxn>
                <a:cxn ang="0">
                  <a:pos x="1261" y="29"/>
                </a:cxn>
                <a:cxn ang="0">
                  <a:pos x="1287" y="34"/>
                </a:cxn>
                <a:cxn ang="0">
                  <a:pos x="1306" y="46"/>
                </a:cxn>
                <a:cxn ang="0">
                  <a:pos x="1332" y="68"/>
                </a:cxn>
                <a:cxn ang="0">
                  <a:pos x="1344" y="84"/>
                </a:cxn>
                <a:cxn ang="0">
                  <a:pos x="1348" y="127"/>
                </a:cxn>
                <a:cxn ang="0">
                  <a:pos x="1351" y="136"/>
                </a:cxn>
                <a:cxn ang="0">
                  <a:pos x="1350" y="156"/>
                </a:cxn>
                <a:cxn ang="0">
                  <a:pos x="1332" y="166"/>
                </a:cxn>
                <a:cxn ang="0">
                  <a:pos x="1316" y="164"/>
                </a:cxn>
                <a:cxn ang="0">
                  <a:pos x="1304" y="153"/>
                </a:cxn>
                <a:cxn ang="0">
                  <a:pos x="1303" y="131"/>
                </a:cxn>
                <a:cxn ang="0">
                  <a:pos x="1302" y="105"/>
                </a:cxn>
                <a:cxn ang="0">
                  <a:pos x="1291" y="95"/>
                </a:cxn>
                <a:cxn ang="0">
                  <a:pos x="1273" y="81"/>
                </a:cxn>
                <a:cxn ang="0">
                  <a:pos x="1257" y="78"/>
                </a:cxn>
                <a:cxn ang="0">
                  <a:pos x="1226" y="66"/>
                </a:cxn>
                <a:cxn ang="0">
                  <a:pos x="1190" y="65"/>
                </a:cxn>
                <a:cxn ang="0">
                  <a:pos x="1161" y="64"/>
                </a:cxn>
                <a:cxn ang="0">
                  <a:pos x="1110" y="59"/>
                </a:cxn>
                <a:cxn ang="0">
                  <a:pos x="898" y="55"/>
                </a:cxn>
                <a:cxn ang="0">
                  <a:pos x="506" y="52"/>
                </a:cxn>
                <a:cxn ang="0">
                  <a:pos x="454" y="54"/>
                </a:cxn>
                <a:cxn ang="0">
                  <a:pos x="428" y="55"/>
                </a:cxn>
                <a:cxn ang="0">
                  <a:pos x="376" y="47"/>
                </a:cxn>
                <a:cxn ang="0">
                  <a:pos x="298" y="45"/>
                </a:cxn>
                <a:cxn ang="0">
                  <a:pos x="195" y="44"/>
                </a:cxn>
                <a:cxn ang="0">
                  <a:pos x="122" y="54"/>
                </a:cxn>
                <a:cxn ang="0">
                  <a:pos x="85" y="71"/>
                </a:cxn>
                <a:cxn ang="0">
                  <a:pos x="57" y="101"/>
                </a:cxn>
                <a:cxn ang="0">
                  <a:pos x="46" y="149"/>
                </a:cxn>
                <a:cxn ang="0">
                  <a:pos x="42" y="163"/>
                </a:cxn>
                <a:cxn ang="0">
                  <a:pos x="27" y="171"/>
                </a:cxn>
              </a:cxnLst>
              <a:rect l="0" t="0" r="r" b="b"/>
              <a:pathLst>
                <a:path w="1353" h="171">
                  <a:moveTo>
                    <a:pt x="22" y="171"/>
                  </a:moveTo>
                  <a:lnTo>
                    <a:pt x="22" y="171"/>
                  </a:lnTo>
                  <a:lnTo>
                    <a:pt x="18" y="171"/>
                  </a:lnTo>
                  <a:lnTo>
                    <a:pt x="13" y="170"/>
                  </a:lnTo>
                  <a:lnTo>
                    <a:pt x="8" y="168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3" y="162"/>
                  </a:lnTo>
                  <a:lnTo>
                    <a:pt x="1" y="159"/>
                  </a:lnTo>
                  <a:lnTo>
                    <a:pt x="0" y="155"/>
                  </a:lnTo>
                  <a:lnTo>
                    <a:pt x="0" y="149"/>
                  </a:lnTo>
                  <a:lnTo>
                    <a:pt x="0" y="149"/>
                  </a:lnTo>
                  <a:lnTo>
                    <a:pt x="1" y="133"/>
                  </a:lnTo>
                  <a:lnTo>
                    <a:pt x="3" y="115"/>
                  </a:lnTo>
                  <a:lnTo>
                    <a:pt x="7" y="97"/>
                  </a:lnTo>
                  <a:lnTo>
                    <a:pt x="14" y="80"/>
                  </a:lnTo>
                  <a:lnTo>
                    <a:pt x="18" y="72"/>
                  </a:lnTo>
                  <a:lnTo>
                    <a:pt x="22" y="64"/>
                  </a:lnTo>
                  <a:lnTo>
                    <a:pt x="27" y="56"/>
                  </a:lnTo>
                  <a:lnTo>
                    <a:pt x="33" y="49"/>
                  </a:lnTo>
                  <a:lnTo>
                    <a:pt x="39" y="43"/>
                  </a:lnTo>
                  <a:lnTo>
                    <a:pt x="46" y="37"/>
                  </a:lnTo>
                  <a:lnTo>
                    <a:pt x="53" y="32"/>
                  </a:lnTo>
                  <a:lnTo>
                    <a:pt x="61" y="28"/>
                  </a:lnTo>
                  <a:lnTo>
                    <a:pt x="61" y="28"/>
                  </a:lnTo>
                  <a:lnTo>
                    <a:pt x="84" y="18"/>
                  </a:lnTo>
                  <a:lnTo>
                    <a:pt x="108" y="12"/>
                  </a:lnTo>
                  <a:lnTo>
                    <a:pt x="130" y="7"/>
                  </a:lnTo>
                  <a:lnTo>
                    <a:pt x="154" y="4"/>
                  </a:lnTo>
                  <a:lnTo>
                    <a:pt x="178" y="2"/>
                  </a:lnTo>
                  <a:lnTo>
                    <a:pt x="202" y="1"/>
                  </a:lnTo>
                  <a:lnTo>
                    <a:pt x="250" y="1"/>
                  </a:lnTo>
                  <a:lnTo>
                    <a:pt x="250" y="1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319" y="0"/>
                  </a:lnTo>
                  <a:lnTo>
                    <a:pt x="319" y="0"/>
                  </a:lnTo>
                  <a:lnTo>
                    <a:pt x="346" y="0"/>
                  </a:lnTo>
                  <a:lnTo>
                    <a:pt x="370" y="2"/>
                  </a:lnTo>
                  <a:lnTo>
                    <a:pt x="376" y="3"/>
                  </a:lnTo>
                  <a:lnTo>
                    <a:pt x="376" y="3"/>
                  </a:lnTo>
                  <a:lnTo>
                    <a:pt x="409" y="7"/>
                  </a:lnTo>
                  <a:lnTo>
                    <a:pt x="426" y="8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59" y="8"/>
                  </a:lnTo>
                  <a:lnTo>
                    <a:pt x="459" y="8"/>
                  </a:lnTo>
                  <a:lnTo>
                    <a:pt x="500" y="7"/>
                  </a:lnTo>
                  <a:lnTo>
                    <a:pt x="549" y="6"/>
                  </a:lnTo>
                  <a:lnTo>
                    <a:pt x="549" y="6"/>
                  </a:lnTo>
                  <a:lnTo>
                    <a:pt x="609" y="6"/>
                  </a:lnTo>
                  <a:lnTo>
                    <a:pt x="609" y="6"/>
                  </a:lnTo>
                  <a:lnTo>
                    <a:pt x="669" y="7"/>
                  </a:lnTo>
                  <a:lnTo>
                    <a:pt x="669" y="7"/>
                  </a:lnTo>
                  <a:lnTo>
                    <a:pt x="740" y="8"/>
                  </a:lnTo>
                  <a:lnTo>
                    <a:pt x="829" y="10"/>
                  </a:lnTo>
                  <a:lnTo>
                    <a:pt x="829" y="10"/>
                  </a:lnTo>
                  <a:lnTo>
                    <a:pt x="917" y="12"/>
                  </a:lnTo>
                  <a:lnTo>
                    <a:pt x="990" y="13"/>
                  </a:lnTo>
                  <a:lnTo>
                    <a:pt x="990" y="13"/>
                  </a:lnTo>
                  <a:lnTo>
                    <a:pt x="1037" y="14"/>
                  </a:lnTo>
                  <a:lnTo>
                    <a:pt x="1084" y="16"/>
                  </a:lnTo>
                  <a:lnTo>
                    <a:pt x="1084" y="16"/>
                  </a:lnTo>
                  <a:lnTo>
                    <a:pt x="1131" y="18"/>
                  </a:lnTo>
                  <a:lnTo>
                    <a:pt x="1178" y="19"/>
                  </a:lnTo>
                  <a:lnTo>
                    <a:pt x="1178" y="19"/>
                  </a:lnTo>
                  <a:lnTo>
                    <a:pt x="1195" y="19"/>
                  </a:lnTo>
                  <a:lnTo>
                    <a:pt x="1195" y="19"/>
                  </a:lnTo>
                  <a:lnTo>
                    <a:pt x="1213" y="18"/>
                  </a:lnTo>
                  <a:lnTo>
                    <a:pt x="1213" y="18"/>
                  </a:lnTo>
                  <a:lnTo>
                    <a:pt x="1223" y="19"/>
                  </a:lnTo>
                  <a:lnTo>
                    <a:pt x="1235" y="20"/>
                  </a:lnTo>
                  <a:lnTo>
                    <a:pt x="1246" y="22"/>
                  </a:lnTo>
                  <a:lnTo>
                    <a:pt x="1257" y="27"/>
                  </a:lnTo>
                  <a:lnTo>
                    <a:pt x="1257" y="27"/>
                  </a:lnTo>
                  <a:lnTo>
                    <a:pt x="1261" y="29"/>
                  </a:lnTo>
                  <a:lnTo>
                    <a:pt x="1267" y="30"/>
                  </a:lnTo>
                  <a:lnTo>
                    <a:pt x="1277" y="32"/>
                  </a:lnTo>
                  <a:lnTo>
                    <a:pt x="1277" y="32"/>
                  </a:lnTo>
                  <a:lnTo>
                    <a:pt x="1287" y="34"/>
                  </a:lnTo>
                  <a:lnTo>
                    <a:pt x="1292" y="36"/>
                  </a:lnTo>
                  <a:lnTo>
                    <a:pt x="1297" y="39"/>
                  </a:lnTo>
                  <a:lnTo>
                    <a:pt x="1297" y="39"/>
                  </a:lnTo>
                  <a:lnTo>
                    <a:pt x="1306" y="46"/>
                  </a:lnTo>
                  <a:lnTo>
                    <a:pt x="1315" y="53"/>
                  </a:lnTo>
                  <a:lnTo>
                    <a:pt x="1315" y="53"/>
                  </a:lnTo>
                  <a:lnTo>
                    <a:pt x="1323" y="61"/>
                  </a:lnTo>
                  <a:lnTo>
                    <a:pt x="1332" y="68"/>
                  </a:lnTo>
                  <a:lnTo>
                    <a:pt x="1339" y="75"/>
                  </a:lnTo>
                  <a:lnTo>
                    <a:pt x="1341" y="80"/>
                  </a:lnTo>
                  <a:lnTo>
                    <a:pt x="1344" y="84"/>
                  </a:lnTo>
                  <a:lnTo>
                    <a:pt x="1344" y="84"/>
                  </a:lnTo>
                  <a:lnTo>
                    <a:pt x="1346" y="94"/>
                  </a:lnTo>
                  <a:lnTo>
                    <a:pt x="1348" y="104"/>
                  </a:lnTo>
                  <a:lnTo>
                    <a:pt x="1348" y="115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30"/>
                  </a:lnTo>
                  <a:lnTo>
                    <a:pt x="1349" y="130"/>
                  </a:lnTo>
                  <a:lnTo>
                    <a:pt x="1351" y="136"/>
                  </a:lnTo>
                  <a:lnTo>
                    <a:pt x="1353" y="142"/>
                  </a:lnTo>
                  <a:lnTo>
                    <a:pt x="1352" y="149"/>
                  </a:lnTo>
                  <a:lnTo>
                    <a:pt x="1350" y="156"/>
                  </a:lnTo>
                  <a:lnTo>
                    <a:pt x="1350" y="156"/>
                  </a:lnTo>
                  <a:lnTo>
                    <a:pt x="1347" y="159"/>
                  </a:lnTo>
                  <a:lnTo>
                    <a:pt x="1344" y="163"/>
                  </a:lnTo>
                  <a:lnTo>
                    <a:pt x="1338" y="165"/>
                  </a:lnTo>
                  <a:lnTo>
                    <a:pt x="1332" y="166"/>
                  </a:lnTo>
                  <a:lnTo>
                    <a:pt x="1324" y="166"/>
                  </a:lnTo>
                  <a:lnTo>
                    <a:pt x="1324" y="166"/>
                  </a:lnTo>
                  <a:lnTo>
                    <a:pt x="1320" y="166"/>
                  </a:lnTo>
                  <a:lnTo>
                    <a:pt x="1316" y="164"/>
                  </a:lnTo>
                  <a:lnTo>
                    <a:pt x="1312" y="162"/>
                  </a:lnTo>
                  <a:lnTo>
                    <a:pt x="1309" y="160"/>
                  </a:lnTo>
                  <a:lnTo>
                    <a:pt x="1306" y="156"/>
                  </a:lnTo>
                  <a:lnTo>
                    <a:pt x="1304" y="153"/>
                  </a:lnTo>
                  <a:lnTo>
                    <a:pt x="1303" y="147"/>
                  </a:lnTo>
                  <a:lnTo>
                    <a:pt x="1302" y="143"/>
                  </a:lnTo>
                  <a:lnTo>
                    <a:pt x="1302" y="143"/>
                  </a:lnTo>
                  <a:lnTo>
                    <a:pt x="1303" y="131"/>
                  </a:lnTo>
                  <a:lnTo>
                    <a:pt x="1303" y="131"/>
                  </a:lnTo>
                  <a:lnTo>
                    <a:pt x="1303" y="117"/>
                  </a:lnTo>
                  <a:lnTo>
                    <a:pt x="1302" y="105"/>
                  </a:lnTo>
                  <a:lnTo>
                    <a:pt x="1302" y="105"/>
                  </a:lnTo>
                  <a:lnTo>
                    <a:pt x="1302" y="102"/>
                  </a:lnTo>
                  <a:lnTo>
                    <a:pt x="1300" y="100"/>
                  </a:lnTo>
                  <a:lnTo>
                    <a:pt x="1291" y="95"/>
                  </a:lnTo>
                  <a:lnTo>
                    <a:pt x="1291" y="95"/>
                  </a:lnTo>
                  <a:lnTo>
                    <a:pt x="1283" y="90"/>
                  </a:lnTo>
                  <a:lnTo>
                    <a:pt x="1283" y="90"/>
                  </a:lnTo>
                  <a:lnTo>
                    <a:pt x="1278" y="84"/>
                  </a:lnTo>
                  <a:lnTo>
                    <a:pt x="1273" y="81"/>
                  </a:lnTo>
                  <a:lnTo>
                    <a:pt x="1269" y="80"/>
                  </a:lnTo>
                  <a:lnTo>
                    <a:pt x="1263" y="79"/>
                  </a:lnTo>
                  <a:lnTo>
                    <a:pt x="1263" y="79"/>
                  </a:lnTo>
                  <a:lnTo>
                    <a:pt x="1257" y="78"/>
                  </a:lnTo>
                  <a:lnTo>
                    <a:pt x="1250" y="74"/>
                  </a:lnTo>
                  <a:lnTo>
                    <a:pt x="1250" y="74"/>
                  </a:lnTo>
                  <a:lnTo>
                    <a:pt x="1238" y="69"/>
                  </a:lnTo>
                  <a:lnTo>
                    <a:pt x="1226" y="66"/>
                  </a:lnTo>
                  <a:lnTo>
                    <a:pt x="1214" y="65"/>
                  </a:lnTo>
                  <a:lnTo>
                    <a:pt x="1203" y="65"/>
                  </a:lnTo>
                  <a:lnTo>
                    <a:pt x="1203" y="65"/>
                  </a:lnTo>
                  <a:lnTo>
                    <a:pt x="1190" y="65"/>
                  </a:lnTo>
                  <a:lnTo>
                    <a:pt x="1190" y="65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61" y="64"/>
                  </a:lnTo>
                  <a:lnTo>
                    <a:pt x="1145" y="62"/>
                  </a:lnTo>
                  <a:lnTo>
                    <a:pt x="1145" y="62"/>
                  </a:lnTo>
                  <a:lnTo>
                    <a:pt x="1127" y="60"/>
                  </a:lnTo>
                  <a:lnTo>
                    <a:pt x="1110" y="59"/>
                  </a:lnTo>
                  <a:lnTo>
                    <a:pt x="1110" y="59"/>
                  </a:lnTo>
                  <a:lnTo>
                    <a:pt x="1012" y="58"/>
                  </a:lnTo>
                  <a:lnTo>
                    <a:pt x="898" y="55"/>
                  </a:lnTo>
                  <a:lnTo>
                    <a:pt x="898" y="55"/>
                  </a:lnTo>
                  <a:lnTo>
                    <a:pt x="783" y="53"/>
                  </a:lnTo>
                  <a:lnTo>
                    <a:pt x="685" y="52"/>
                  </a:lnTo>
                  <a:lnTo>
                    <a:pt x="506" y="52"/>
                  </a:lnTo>
                  <a:lnTo>
                    <a:pt x="506" y="52"/>
                  </a:lnTo>
                  <a:lnTo>
                    <a:pt x="489" y="52"/>
                  </a:lnTo>
                  <a:lnTo>
                    <a:pt x="471" y="53"/>
                  </a:lnTo>
                  <a:lnTo>
                    <a:pt x="471" y="53"/>
                  </a:lnTo>
                  <a:lnTo>
                    <a:pt x="454" y="54"/>
                  </a:lnTo>
                  <a:lnTo>
                    <a:pt x="436" y="55"/>
                  </a:lnTo>
                  <a:lnTo>
                    <a:pt x="436" y="55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11" y="53"/>
                  </a:lnTo>
                  <a:lnTo>
                    <a:pt x="395" y="50"/>
                  </a:lnTo>
                  <a:lnTo>
                    <a:pt x="395" y="50"/>
                  </a:lnTo>
                  <a:lnTo>
                    <a:pt x="376" y="47"/>
                  </a:lnTo>
                  <a:lnTo>
                    <a:pt x="367" y="46"/>
                  </a:lnTo>
                  <a:lnTo>
                    <a:pt x="358" y="46"/>
                  </a:lnTo>
                  <a:lnTo>
                    <a:pt x="358" y="46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36" y="44"/>
                  </a:lnTo>
                  <a:lnTo>
                    <a:pt x="236" y="44"/>
                  </a:lnTo>
                  <a:lnTo>
                    <a:pt x="195" y="44"/>
                  </a:lnTo>
                  <a:lnTo>
                    <a:pt x="160" y="47"/>
                  </a:lnTo>
                  <a:lnTo>
                    <a:pt x="160" y="47"/>
                  </a:lnTo>
                  <a:lnTo>
                    <a:pt x="142" y="50"/>
                  </a:lnTo>
                  <a:lnTo>
                    <a:pt x="122" y="54"/>
                  </a:lnTo>
                  <a:lnTo>
                    <a:pt x="112" y="58"/>
                  </a:lnTo>
                  <a:lnTo>
                    <a:pt x="102" y="62"/>
                  </a:lnTo>
                  <a:lnTo>
                    <a:pt x="93" y="66"/>
                  </a:lnTo>
                  <a:lnTo>
                    <a:pt x="85" y="71"/>
                  </a:lnTo>
                  <a:lnTo>
                    <a:pt x="77" y="77"/>
                  </a:lnTo>
                  <a:lnTo>
                    <a:pt x="69" y="84"/>
                  </a:lnTo>
                  <a:lnTo>
                    <a:pt x="62" y="93"/>
                  </a:lnTo>
                  <a:lnTo>
                    <a:pt x="57" y="101"/>
                  </a:lnTo>
                  <a:lnTo>
                    <a:pt x="52" y="111"/>
                  </a:lnTo>
                  <a:lnTo>
                    <a:pt x="49" y="123"/>
                  </a:lnTo>
                  <a:lnTo>
                    <a:pt x="47" y="135"/>
                  </a:lnTo>
                  <a:lnTo>
                    <a:pt x="46" y="149"/>
                  </a:lnTo>
                  <a:lnTo>
                    <a:pt x="46" y="149"/>
                  </a:lnTo>
                  <a:lnTo>
                    <a:pt x="45" y="155"/>
                  </a:lnTo>
                  <a:lnTo>
                    <a:pt x="44" y="160"/>
                  </a:lnTo>
                  <a:lnTo>
                    <a:pt x="42" y="163"/>
                  </a:lnTo>
                  <a:lnTo>
                    <a:pt x="38" y="166"/>
                  </a:lnTo>
                  <a:lnTo>
                    <a:pt x="34" y="168"/>
                  </a:lnTo>
                  <a:lnTo>
                    <a:pt x="31" y="170"/>
                  </a:lnTo>
                  <a:lnTo>
                    <a:pt x="27" y="171"/>
                  </a:lnTo>
                  <a:lnTo>
                    <a:pt x="22" y="171"/>
                  </a:lnTo>
                  <a:lnTo>
                    <a:pt x="22" y="17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69" name="Freeform 785"/>
            <p:cNvSpPr/>
            <p:nvPr/>
          </p:nvSpPr>
          <p:spPr bwMode="auto">
            <a:xfrm>
              <a:off x="6232526" y="4164013"/>
              <a:ext cx="100013" cy="628650"/>
            </a:xfrm>
            <a:custGeom>
              <a:avLst/>
              <a:gdLst/>
              <a:ahLst/>
              <a:cxnLst>
                <a:cxn ang="0">
                  <a:pos x="169" y="1189"/>
                </a:cxn>
                <a:cxn ang="0">
                  <a:pos x="140" y="1187"/>
                </a:cxn>
                <a:cxn ang="0">
                  <a:pos x="114" y="1182"/>
                </a:cxn>
                <a:cxn ang="0">
                  <a:pos x="89" y="1172"/>
                </a:cxn>
                <a:cxn ang="0">
                  <a:pos x="68" y="1159"/>
                </a:cxn>
                <a:cxn ang="0">
                  <a:pos x="48" y="1142"/>
                </a:cxn>
                <a:cxn ang="0">
                  <a:pos x="33" y="1122"/>
                </a:cxn>
                <a:cxn ang="0">
                  <a:pos x="21" y="1098"/>
                </a:cxn>
                <a:cxn ang="0">
                  <a:pos x="10" y="1071"/>
                </a:cxn>
                <a:cxn ang="0">
                  <a:pos x="6" y="1056"/>
                </a:cxn>
                <a:cxn ang="0">
                  <a:pos x="2" y="1024"/>
                </a:cxn>
                <a:cxn ang="0">
                  <a:pos x="0" y="974"/>
                </a:cxn>
                <a:cxn ang="0">
                  <a:pos x="1" y="941"/>
                </a:cxn>
                <a:cxn ang="0">
                  <a:pos x="2" y="530"/>
                </a:cxn>
                <a:cxn ang="0">
                  <a:pos x="2" y="511"/>
                </a:cxn>
                <a:cxn ang="0">
                  <a:pos x="6" y="455"/>
                </a:cxn>
                <a:cxn ang="0">
                  <a:pos x="9" y="420"/>
                </a:cxn>
                <a:cxn ang="0">
                  <a:pos x="10" y="384"/>
                </a:cxn>
                <a:cxn ang="0">
                  <a:pos x="9" y="181"/>
                </a:cxn>
                <a:cxn ang="0">
                  <a:pos x="8" y="101"/>
                </a:cxn>
                <a:cxn ang="0">
                  <a:pos x="8" y="22"/>
                </a:cxn>
                <a:cxn ang="0">
                  <a:pos x="10" y="12"/>
                </a:cxn>
                <a:cxn ang="0">
                  <a:pos x="15" y="5"/>
                </a:cxn>
                <a:cxn ang="0">
                  <a:pos x="23" y="1"/>
                </a:cxn>
                <a:cxn ang="0">
                  <a:pos x="31" y="0"/>
                </a:cxn>
                <a:cxn ang="0">
                  <a:pos x="35" y="0"/>
                </a:cxn>
                <a:cxn ang="0">
                  <a:pos x="42" y="3"/>
                </a:cxn>
                <a:cxn ang="0">
                  <a:pos x="50" y="8"/>
                </a:cxn>
                <a:cxn ang="0">
                  <a:pos x="53" y="16"/>
                </a:cxn>
                <a:cxn ang="0">
                  <a:pos x="54" y="22"/>
                </a:cxn>
                <a:cxn ang="0">
                  <a:pos x="55" y="230"/>
                </a:cxn>
                <a:cxn ang="0">
                  <a:pos x="56" y="351"/>
                </a:cxn>
                <a:cxn ang="0">
                  <a:pos x="56" y="369"/>
                </a:cxn>
                <a:cxn ang="0">
                  <a:pos x="52" y="420"/>
                </a:cxn>
                <a:cxn ang="0">
                  <a:pos x="48" y="454"/>
                </a:cxn>
                <a:cxn ang="0">
                  <a:pos x="47" y="488"/>
                </a:cxn>
                <a:cxn ang="0">
                  <a:pos x="47" y="956"/>
                </a:cxn>
                <a:cxn ang="0">
                  <a:pos x="46" y="975"/>
                </a:cxn>
                <a:cxn ang="0">
                  <a:pos x="47" y="1030"/>
                </a:cxn>
                <a:cxn ang="0">
                  <a:pos x="54" y="1067"/>
                </a:cxn>
                <a:cxn ang="0">
                  <a:pos x="60" y="1084"/>
                </a:cxn>
                <a:cxn ang="0">
                  <a:pos x="68" y="1100"/>
                </a:cxn>
                <a:cxn ang="0">
                  <a:pos x="79" y="1113"/>
                </a:cxn>
                <a:cxn ang="0">
                  <a:pos x="89" y="1121"/>
                </a:cxn>
                <a:cxn ang="0">
                  <a:pos x="109" y="1132"/>
                </a:cxn>
                <a:cxn ang="0">
                  <a:pos x="134" y="1139"/>
                </a:cxn>
                <a:cxn ang="0">
                  <a:pos x="158" y="1143"/>
                </a:cxn>
                <a:cxn ang="0">
                  <a:pos x="169" y="1143"/>
                </a:cxn>
                <a:cxn ang="0">
                  <a:pos x="180" y="1145"/>
                </a:cxn>
                <a:cxn ang="0">
                  <a:pos x="186" y="1151"/>
                </a:cxn>
                <a:cxn ang="0">
                  <a:pos x="190" y="1158"/>
                </a:cxn>
                <a:cxn ang="0">
                  <a:pos x="191" y="1166"/>
                </a:cxn>
                <a:cxn ang="0">
                  <a:pos x="191" y="1170"/>
                </a:cxn>
                <a:cxn ang="0">
                  <a:pos x="189" y="1179"/>
                </a:cxn>
                <a:cxn ang="0">
                  <a:pos x="183" y="1185"/>
                </a:cxn>
                <a:cxn ang="0">
                  <a:pos x="175" y="1189"/>
                </a:cxn>
                <a:cxn ang="0">
                  <a:pos x="169" y="1189"/>
                </a:cxn>
              </a:cxnLst>
              <a:rect l="0" t="0" r="r" b="b"/>
              <a:pathLst>
                <a:path w="191" h="1189">
                  <a:moveTo>
                    <a:pt x="169" y="1189"/>
                  </a:moveTo>
                  <a:lnTo>
                    <a:pt x="169" y="1189"/>
                  </a:lnTo>
                  <a:lnTo>
                    <a:pt x="155" y="1189"/>
                  </a:lnTo>
                  <a:lnTo>
                    <a:pt x="140" y="1187"/>
                  </a:lnTo>
                  <a:lnTo>
                    <a:pt x="127" y="1185"/>
                  </a:lnTo>
                  <a:lnTo>
                    <a:pt x="114" y="1182"/>
                  </a:lnTo>
                  <a:lnTo>
                    <a:pt x="101" y="1178"/>
                  </a:lnTo>
                  <a:lnTo>
                    <a:pt x="89" y="1172"/>
                  </a:lnTo>
                  <a:lnTo>
                    <a:pt x="78" y="1166"/>
                  </a:lnTo>
                  <a:lnTo>
                    <a:pt x="68" y="1159"/>
                  </a:lnTo>
                  <a:lnTo>
                    <a:pt x="58" y="1151"/>
                  </a:lnTo>
                  <a:lnTo>
                    <a:pt x="48" y="1142"/>
                  </a:lnTo>
                  <a:lnTo>
                    <a:pt x="40" y="1132"/>
                  </a:lnTo>
                  <a:lnTo>
                    <a:pt x="33" y="1122"/>
                  </a:lnTo>
                  <a:lnTo>
                    <a:pt x="26" y="1110"/>
                  </a:lnTo>
                  <a:lnTo>
                    <a:pt x="21" y="1098"/>
                  </a:lnTo>
                  <a:lnTo>
                    <a:pt x="14" y="1085"/>
                  </a:lnTo>
                  <a:lnTo>
                    <a:pt x="10" y="1071"/>
                  </a:lnTo>
                  <a:lnTo>
                    <a:pt x="10" y="1071"/>
                  </a:lnTo>
                  <a:lnTo>
                    <a:pt x="6" y="1056"/>
                  </a:lnTo>
                  <a:lnTo>
                    <a:pt x="3" y="1039"/>
                  </a:lnTo>
                  <a:lnTo>
                    <a:pt x="2" y="1024"/>
                  </a:lnTo>
                  <a:lnTo>
                    <a:pt x="1" y="1007"/>
                  </a:lnTo>
                  <a:lnTo>
                    <a:pt x="0" y="974"/>
                  </a:lnTo>
                  <a:lnTo>
                    <a:pt x="1" y="941"/>
                  </a:lnTo>
                  <a:lnTo>
                    <a:pt x="1" y="941"/>
                  </a:lnTo>
                  <a:lnTo>
                    <a:pt x="2" y="901"/>
                  </a:lnTo>
                  <a:lnTo>
                    <a:pt x="2" y="530"/>
                  </a:lnTo>
                  <a:lnTo>
                    <a:pt x="2" y="530"/>
                  </a:lnTo>
                  <a:lnTo>
                    <a:pt x="2" y="511"/>
                  </a:lnTo>
                  <a:lnTo>
                    <a:pt x="3" y="493"/>
                  </a:lnTo>
                  <a:lnTo>
                    <a:pt x="6" y="455"/>
                  </a:lnTo>
                  <a:lnTo>
                    <a:pt x="6" y="455"/>
                  </a:lnTo>
                  <a:lnTo>
                    <a:pt x="9" y="420"/>
                  </a:lnTo>
                  <a:lnTo>
                    <a:pt x="10" y="384"/>
                  </a:lnTo>
                  <a:lnTo>
                    <a:pt x="10" y="384"/>
                  </a:lnTo>
                  <a:lnTo>
                    <a:pt x="10" y="282"/>
                  </a:lnTo>
                  <a:lnTo>
                    <a:pt x="9" y="181"/>
                  </a:lnTo>
                  <a:lnTo>
                    <a:pt x="9" y="181"/>
                  </a:lnTo>
                  <a:lnTo>
                    <a:pt x="8" y="101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16"/>
                  </a:lnTo>
                  <a:lnTo>
                    <a:pt x="10" y="12"/>
                  </a:lnTo>
                  <a:lnTo>
                    <a:pt x="12" y="8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2" y="12"/>
                  </a:lnTo>
                  <a:lnTo>
                    <a:pt x="53" y="16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127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6" y="351"/>
                  </a:lnTo>
                  <a:lnTo>
                    <a:pt x="56" y="351"/>
                  </a:lnTo>
                  <a:lnTo>
                    <a:pt x="56" y="369"/>
                  </a:lnTo>
                  <a:lnTo>
                    <a:pt x="55" y="386"/>
                  </a:lnTo>
                  <a:lnTo>
                    <a:pt x="52" y="420"/>
                  </a:lnTo>
                  <a:lnTo>
                    <a:pt x="52" y="420"/>
                  </a:lnTo>
                  <a:lnTo>
                    <a:pt x="48" y="454"/>
                  </a:lnTo>
                  <a:lnTo>
                    <a:pt x="47" y="471"/>
                  </a:lnTo>
                  <a:lnTo>
                    <a:pt x="47" y="488"/>
                  </a:lnTo>
                  <a:lnTo>
                    <a:pt x="47" y="956"/>
                  </a:lnTo>
                  <a:lnTo>
                    <a:pt x="47" y="956"/>
                  </a:lnTo>
                  <a:lnTo>
                    <a:pt x="46" y="975"/>
                  </a:lnTo>
                  <a:lnTo>
                    <a:pt x="46" y="975"/>
                  </a:lnTo>
                  <a:lnTo>
                    <a:pt x="46" y="1010"/>
                  </a:lnTo>
                  <a:lnTo>
                    <a:pt x="47" y="1030"/>
                  </a:lnTo>
                  <a:lnTo>
                    <a:pt x="50" y="1048"/>
                  </a:lnTo>
                  <a:lnTo>
                    <a:pt x="54" y="1067"/>
                  </a:lnTo>
                  <a:lnTo>
                    <a:pt x="57" y="1075"/>
                  </a:lnTo>
                  <a:lnTo>
                    <a:pt x="60" y="1084"/>
                  </a:lnTo>
                  <a:lnTo>
                    <a:pt x="64" y="1092"/>
                  </a:lnTo>
                  <a:lnTo>
                    <a:pt x="68" y="1100"/>
                  </a:lnTo>
                  <a:lnTo>
                    <a:pt x="73" y="1107"/>
                  </a:lnTo>
                  <a:lnTo>
                    <a:pt x="79" y="1113"/>
                  </a:lnTo>
                  <a:lnTo>
                    <a:pt x="79" y="1113"/>
                  </a:lnTo>
                  <a:lnTo>
                    <a:pt x="89" y="1121"/>
                  </a:lnTo>
                  <a:lnTo>
                    <a:pt x="99" y="1127"/>
                  </a:lnTo>
                  <a:lnTo>
                    <a:pt x="109" y="1132"/>
                  </a:lnTo>
                  <a:lnTo>
                    <a:pt x="122" y="1136"/>
                  </a:lnTo>
                  <a:lnTo>
                    <a:pt x="134" y="1139"/>
                  </a:lnTo>
                  <a:lnTo>
                    <a:pt x="147" y="1141"/>
                  </a:lnTo>
                  <a:lnTo>
                    <a:pt x="158" y="1143"/>
                  </a:lnTo>
                  <a:lnTo>
                    <a:pt x="169" y="1143"/>
                  </a:lnTo>
                  <a:lnTo>
                    <a:pt x="169" y="1143"/>
                  </a:lnTo>
                  <a:lnTo>
                    <a:pt x="175" y="1144"/>
                  </a:lnTo>
                  <a:lnTo>
                    <a:pt x="180" y="1145"/>
                  </a:lnTo>
                  <a:lnTo>
                    <a:pt x="183" y="1148"/>
                  </a:lnTo>
                  <a:lnTo>
                    <a:pt x="186" y="1151"/>
                  </a:lnTo>
                  <a:lnTo>
                    <a:pt x="189" y="1154"/>
                  </a:lnTo>
                  <a:lnTo>
                    <a:pt x="190" y="1158"/>
                  </a:lnTo>
                  <a:lnTo>
                    <a:pt x="191" y="1162"/>
                  </a:lnTo>
                  <a:lnTo>
                    <a:pt x="191" y="1166"/>
                  </a:lnTo>
                  <a:lnTo>
                    <a:pt x="191" y="1166"/>
                  </a:lnTo>
                  <a:lnTo>
                    <a:pt x="191" y="1170"/>
                  </a:lnTo>
                  <a:lnTo>
                    <a:pt x="190" y="1174"/>
                  </a:lnTo>
                  <a:lnTo>
                    <a:pt x="189" y="1179"/>
                  </a:lnTo>
                  <a:lnTo>
                    <a:pt x="186" y="1182"/>
                  </a:lnTo>
                  <a:lnTo>
                    <a:pt x="183" y="1185"/>
                  </a:lnTo>
                  <a:lnTo>
                    <a:pt x="180" y="1187"/>
                  </a:lnTo>
                  <a:lnTo>
                    <a:pt x="175" y="1189"/>
                  </a:lnTo>
                  <a:lnTo>
                    <a:pt x="169" y="1189"/>
                  </a:lnTo>
                  <a:lnTo>
                    <a:pt x="169" y="118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0" name="Freeform 786"/>
            <p:cNvSpPr/>
            <p:nvPr/>
          </p:nvSpPr>
          <p:spPr bwMode="auto">
            <a:xfrm>
              <a:off x="6856413" y="4157663"/>
              <a:ext cx="103188" cy="642938"/>
            </a:xfrm>
            <a:custGeom>
              <a:avLst/>
              <a:gdLst/>
              <a:ahLst/>
              <a:cxnLst>
                <a:cxn ang="0">
                  <a:pos x="47" y="1214"/>
                </a:cxn>
                <a:cxn ang="0">
                  <a:pos x="21" y="1213"/>
                </a:cxn>
                <a:cxn ang="0">
                  <a:pos x="8" y="1209"/>
                </a:cxn>
                <a:cxn ang="0">
                  <a:pos x="1" y="1199"/>
                </a:cxn>
                <a:cxn ang="0">
                  <a:pos x="0" y="1191"/>
                </a:cxn>
                <a:cxn ang="0">
                  <a:pos x="3" y="1178"/>
                </a:cxn>
                <a:cxn ang="0">
                  <a:pos x="11" y="1170"/>
                </a:cxn>
                <a:cxn ang="0">
                  <a:pos x="21" y="1168"/>
                </a:cxn>
                <a:cxn ang="0">
                  <a:pos x="54" y="1170"/>
                </a:cxn>
                <a:cxn ang="0">
                  <a:pos x="90" y="1170"/>
                </a:cxn>
                <a:cxn ang="0">
                  <a:pos x="111" y="1165"/>
                </a:cxn>
                <a:cxn ang="0">
                  <a:pos x="121" y="1153"/>
                </a:cxn>
                <a:cxn ang="0">
                  <a:pos x="134" y="1122"/>
                </a:cxn>
                <a:cxn ang="0">
                  <a:pos x="138" y="1089"/>
                </a:cxn>
                <a:cxn ang="0">
                  <a:pos x="144" y="1034"/>
                </a:cxn>
                <a:cxn ang="0">
                  <a:pos x="149" y="990"/>
                </a:cxn>
                <a:cxn ang="0">
                  <a:pos x="150" y="822"/>
                </a:cxn>
                <a:cxn ang="0">
                  <a:pos x="151" y="771"/>
                </a:cxn>
                <a:cxn ang="0">
                  <a:pos x="151" y="681"/>
                </a:cxn>
                <a:cxn ang="0">
                  <a:pos x="148" y="652"/>
                </a:cxn>
                <a:cxn ang="0">
                  <a:pos x="142" y="597"/>
                </a:cxn>
                <a:cxn ang="0">
                  <a:pos x="143" y="539"/>
                </a:cxn>
                <a:cxn ang="0">
                  <a:pos x="144" y="316"/>
                </a:cxn>
                <a:cxn ang="0">
                  <a:pos x="141" y="231"/>
                </a:cxn>
                <a:cxn ang="0">
                  <a:pos x="138" y="147"/>
                </a:cxn>
                <a:cxn ang="0">
                  <a:pos x="131" y="82"/>
                </a:cxn>
                <a:cxn ang="0">
                  <a:pos x="126" y="37"/>
                </a:cxn>
                <a:cxn ang="0">
                  <a:pos x="126" y="17"/>
                </a:cxn>
                <a:cxn ang="0">
                  <a:pos x="131" y="6"/>
                </a:cxn>
                <a:cxn ang="0">
                  <a:pos x="138" y="2"/>
                </a:cxn>
                <a:cxn ang="0">
                  <a:pos x="147" y="0"/>
                </a:cxn>
                <a:cxn ang="0">
                  <a:pos x="160" y="3"/>
                </a:cxn>
                <a:cxn ang="0">
                  <a:pos x="168" y="12"/>
                </a:cxn>
                <a:cxn ang="0">
                  <a:pos x="170" y="21"/>
                </a:cxn>
                <a:cxn ang="0">
                  <a:pos x="178" y="75"/>
                </a:cxn>
                <a:cxn ang="0">
                  <a:pos x="181" y="90"/>
                </a:cxn>
                <a:cxn ang="0">
                  <a:pos x="183" y="144"/>
                </a:cxn>
                <a:cxn ang="0">
                  <a:pos x="183" y="180"/>
                </a:cxn>
                <a:cxn ang="0">
                  <a:pos x="187" y="271"/>
                </a:cxn>
                <a:cxn ang="0">
                  <a:pos x="190" y="363"/>
                </a:cxn>
                <a:cxn ang="0">
                  <a:pos x="186" y="580"/>
                </a:cxn>
                <a:cxn ang="0">
                  <a:pos x="187" y="607"/>
                </a:cxn>
                <a:cxn ang="0">
                  <a:pos x="195" y="658"/>
                </a:cxn>
                <a:cxn ang="0">
                  <a:pos x="196" y="691"/>
                </a:cxn>
                <a:cxn ang="0">
                  <a:pos x="196" y="751"/>
                </a:cxn>
                <a:cxn ang="0">
                  <a:pos x="195" y="954"/>
                </a:cxn>
                <a:cxn ang="0">
                  <a:pos x="190" y="1002"/>
                </a:cxn>
                <a:cxn ang="0">
                  <a:pos x="183" y="1067"/>
                </a:cxn>
                <a:cxn ang="0">
                  <a:pos x="182" y="1106"/>
                </a:cxn>
                <a:cxn ang="0">
                  <a:pos x="175" y="1151"/>
                </a:cxn>
                <a:cxn ang="0">
                  <a:pos x="162" y="1178"/>
                </a:cxn>
                <a:cxn ang="0">
                  <a:pos x="151" y="1191"/>
                </a:cxn>
                <a:cxn ang="0">
                  <a:pos x="124" y="1208"/>
                </a:cxn>
                <a:cxn ang="0">
                  <a:pos x="95" y="1214"/>
                </a:cxn>
              </a:cxnLst>
              <a:rect l="0" t="0" r="r" b="b"/>
              <a:pathLst>
                <a:path w="196" h="1215">
                  <a:moveTo>
                    <a:pt x="74" y="1215"/>
                  </a:moveTo>
                  <a:lnTo>
                    <a:pt x="74" y="1215"/>
                  </a:lnTo>
                  <a:lnTo>
                    <a:pt x="47" y="1214"/>
                  </a:lnTo>
                  <a:lnTo>
                    <a:pt x="47" y="1214"/>
                  </a:lnTo>
                  <a:lnTo>
                    <a:pt x="21" y="1213"/>
                  </a:lnTo>
                  <a:lnTo>
                    <a:pt x="21" y="1213"/>
                  </a:lnTo>
                  <a:lnTo>
                    <a:pt x="16" y="1213"/>
                  </a:lnTo>
                  <a:lnTo>
                    <a:pt x="11" y="1211"/>
                  </a:lnTo>
                  <a:lnTo>
                    <a:pt x="8" y="1209"/>
                  </a:lnTo>
                  <a:lnTo>
                    <a:pt x="5" y="1206"/>
                  </a:lnTo>
                  <a:lnTo>
                    <a:pt x="3" y="1203"/>
                  </a:lnTo>
                  <a:lnTo>
                    <a:pt x="1" y="1199"/>
                  </a:lnTo>
                  <a:lnTo>
                    <a:pt x="0" y="1195"/>
                  </a:lnTo>
                  <a:lnTo>
                    <a:pt x="0" y="1191"/>
                  </a:lnTo>
                  <a:lnTo>
                    <a:pt x="0" y="1191"/>
                  </a:lnTo>
                  <a:lnTo>
                    <a:pt x="0" y="1186"/>
                  </a:lnTo>
                  <a:lnTo>
                    <a:pt x="1" y="1182"/>
                  </a:lnTo>
                  <a:lnTo>
                    <a:pt x="3" y="1178"/>
                  </a:lnTo>
                  <a:lnTo>
                    <a:pt x="5" y="1175"/>
                  </a:lnTo>
                  <a:lnTo>
                    <a:pt x="8" y="1172"/>
                  </a:lnTo>
                  <a:lnTo>
                    <a:pt x="11" y="1170"/>
                  </a:lnTo>
                  <a:lnTo>
                    <a:pt x="16" y="1169"/>
                  </a:lnTo>
                  <a:lnTo>
                    <a:pt x="21" y="1168"/>
                  </a:lnTo>
                  <a:lnTo>
                    <a:pt x="21" y="1168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54" y="1170"/>
                  </a:lnTo>
                  <a:lnTo>
                    <a:pt x="72" y="1171"/>
                  </a:lnTo>
                  <a:lnTo>
                    <a:pt x="72" y="1171"/>
                  </a:lnTo>
                  <a:lnTo>
                    <a:pt x="90" y="1170"/>
                  </a:lnTo>
                  <a:lnTo>
                    <a:pt x="99" y="1169"/>
                  </a:lnTo>
                  <a:lnTo>
                    <a:pt x="105" y="1167"/>
                  </a:lnTo>
                  <a:lnTo>
                    <a:pt x="111" y="1165"/>
                  </a:lnTo>
                  <a:lnTo>
                    <a:pt x="115" y="1162"/>
                  </a:lnTo>
                  <a:lnTo>
                    <a:pt x="119" y="1157"/>
                  </a:lnTo>
                  <a:lnTo>
                    <a:pt x="121" y="1153"/>
                  </a:lnTo>
                  <a:lnTo>
                    <a:pt x="121" y="1153"/>
                  </a:lnTo>
                  <a:lnTo>
                    <a:pt x="130" y="1137"/>
                  </a:lnTo>
                  <a:lnTo>
                    <a:pt x="134" y="1122"/>
                  </a:lnTo>
                  <a:lnTo>
                    <a:pt x="137" y="1107"/>
                  </a:lnTo>
                  <a:lnTo>
                    <a:pt x="138" y="1089"/>
                  </a:lnTo>
                  <a:lnTo>
                    <a:pt x="138" y="1089"/>
                  </a:lnTo>
                  <a:lnTo>
                    <a:pt x="138" y="1076"/>
                  </a:lnTo>
                  <a:lnTo>
                    <a:pt x="139" y="1061"/>
                  </a:lnTo>
                  <a:lnTo>
                    <a:pt x="144" y="1034"/>
                  </a:lnTo>
                  <a:lnTo>
                    <a:pt x="144" y="1034"/>
                  </a:lnTo>
                  <a:lnTo>
                    <a:pt x="148" y="1005"/>
                  </a:lnTo>
                  <a:lnTo>
                    <a:pt x="149" y="990"/>
                  </a:lnTo>
                  <a:lnTo>
                    <a:pt x="150" y="976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797"/>
                  </a:lnTo>
                  <a:lnTo>
                    <a:pt x="151" y="771"/>
                  </a:lnTo>
                  <a:lnTo>
                    <a:pt x="151" y="771"/>
                  </a:lnTo>
                  <a:lnTo>
                    <a:pt x="152" y="741"/>
                  </a:lnTo>
                  <a:lnTo>
                    <a:pt x="153" y="711"/>
                  </a:lnTo>
                  <a:lnTo>
                    <a:pt x="151" y="681"/>
                  </a:lnTo>
                  <a:lnTo>
                    <a:pt x="150" y="667"/>
                  </a:lnTo>
                  <a:lnTo>
                    <a:pt x="148" y="652"/>
                  </a:lnTo>
                  <a:lnTo>
                    <a:pt x="148" y="652"/>
                  </a:lnTo>
                  <a:lnTo>
                    <a:pt x="145" y="639"/>
                  </a:lnTo>
                  <a:lnTo>
                    <a:pt x="144" y="625"/>
                  </a:lnTo>
                  <a:lnTo>
                    <a:pt x="142" y="597"/>
                  </a:lnTo>
                  <a:lnTo>
                    <a:pt x="142" y="568"/>
                  </a:lnTo>
                  <a:lnTo>
                    <a:pt x="143" y="539"/>
                  </a:lnTo>
                  <a:lnTo>
                    <a:pt x="143" y="539"/>
                  </a:lnTo>
                  <a:lnTo>
                    <a:pt x="144" y="495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3" y="273"/>
                  </a:lnTo>
                  <a:lnTo>
                    <a:pt x="141" y="231"/>
                  </a:lnTo>
                  <a:lnTo>
                    <a:pt x="141" y="231"/>
                  </a:lnTo>
                  <a:lnTo>
                    <a:pt x="138" y="190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7" y="131"/>
                  </a:lnTo>
                  <a:lnTo>
                    <a:pt x="136" y="114"/>
                  </a:lnTo>
                  <a:lnTo>
                    <a:pt x="131" y="82"/>
                  </a:lnTo>
                  <a:lnTo>
                    <a:pt x="131" y="82"/>
                  </a:lnTo>
                  <a:lnTo>
                    <a:pt x="127" y="52"/>
                  </a:lnTo>
                  <a:lnTo>
                    <a:pt x="126" y="37"/>
                  </a:lnTo>
                  <a:lnTo>
                    <a:pt x="124" y="21"/>
                  </a:lnTo>
                  <a:lnTo>
                    <a:pt x="124" y="21"/>
                  </a:lnTo>
                  <a:lnTo>
                    <a:pt x="126" y="17"/>
                  </a:lnTo>
                  <a:lnTo>
                    <a:pt x="127" y="13"/>
                  </a:lnTo>
                  <a:lnTo>
                    <a:pt x="128" y="9"/>
                  </a:lnTo>
                  <a:lnTo>
                    <a:pt x="131" y="6"/>
                  </a:lnTo>
                  <a:lnTo>
                    <a:pt x="131" y="6"/>
                  </a:lnTo>
                  <a:lnTo>
                    <a:pt x="134" y="4"/>
                  </a:lnTo>
                  <a:lnTo>
                    <a:pt x="138" y="2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51" y="0"/>
                  </a:lnTo>
                  <a:lnTo>
                    <a:pt x="155" y="1"/>
                  </a:lnTo>
                  <a:lnTo>
                    <a:pt x="160" y="3"/>
                  </a:lnTo>
                  <a:lnTo>
                    <a:pt x="163" y="5"/>
                  </a:lnTo>
                  <a:lnTo>
                    <a:pt x="166" y="8"/>
                  </a:lnTo>
                  <a:lnTo>
                    <a:pt x="168" y="12"/>
                  </a:lnTo>
                  <a:lnTo>
                    <a:pt x="170" y="16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1" y="35"/>
                  </a:lnTo>
                  <a:lnTo>
                    <a:pt x="173" y="48"/>
                  </a:lnTo>
                  <a:lnTo>
                    <a:pt x="178" y="75"/>
                  </a:lnTo>
                  <a:lnTo>
                    <a:pt x="178" y="75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2" y="103"/>
                  </a:lnTo>
                  <a:lnTo>
                    <a:pt x="183" y="116"/>
                  </a:lnTo>
                  <a:lnTo>
                    <a:pt x="183" y="144"/>
                  </a:lnTo>
                  <a:lnTo>
                    <a:pt x="183" y="144"/>
                  </a:lnTo>
                  <a:lnTo>
                    <a:pt x="182" y="162"/>
                  </a:lnTo>
                  <a:lnTo>
                    <a:pt x="183" y="180"/>
                  </a:lnTo>
                  <a:lnTo>
                    <a:pt x="183" y="180"/>
                  </a:lnTo>
                  <a:lnTo>
                    <a:pt x="185" y="226"/>
                  </a:lnTo>
                  <a:lnTo>
                    <a:pt x="187" y="271"/>
                  </a:lnTo>
                  <a:lnTo>
                    <a:pt x="189" y="317"/>
                  </a:lnTo>
                  <a:lnTo>
                    <a:pt x="190" y="363"/>
                  </a:lnTo>
                  <a:lnTo>
                    <a:pt x="190" y="363"/>
                  </a:lnTo>
                  <a:lnTo>
                    <a:pt x="189" y="470"/>
                  </a:lnTo>
                  <a:lnTo>
                    <a:pt x="189" y="524"/>
                  </a:lnTo>
                  <a:lnTo>
                    <a:pt x="186" y="580"/>
                  </a:lnTo>
                  <a:lnTo>
                    <a:pt x="186" y="580"/>
                  </a:lnTo>
                  <a:lnTo>
                    <a:pt x="187" y="594"/>
                  </a:lnTo>
                  <a:lnTo>
                    <a:pt x="187" y="607"/>
                  </a:lnTo>
                  <a:lnTo>
                    <a:pt x="192" y="632"/>
                  </a:lnTo>
                  <a:lnTo>
                    <a:pt x="192" y="632"/>
                  </a:lnTo>
                  <a:lnTo>
                    <a:pt x="195" y="658"/>
                  </a:lnTo>
                  <a:lnTo>
                    <a:pt x="195" y="658"/>
                  </a:lnTo>
                  <a:lnTo>
                    <a:pt x="196" y="674"/>
                  </a:lnTo>
                  <a:lnTo>
                    <a:pt x="196" y="691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51"/>
                  </a:lnTo>
                  <a:lnTo>
                    <a:pt x="196" y="937"/>
                  </a:lnTo>
                  <a:lnTo>
                    <a:pt x="196" y="937"/>
                  </a:lnTo>
                  <a:lnTo>
                    <a:pt x="195" y="954"/>
                  </a:lnTo>
                  <a:lnTo>
                    <a:pt x="194" y="971"/>
                  </a:lnTo>
                  <a:lnTo>
                    <a:pt x="190" y="1002"/>
                  </a:lnTo>
                  <a:lnTo>
                    <a:pt x="190" y="1002"/>
                  </a:lnTo>
                  <a:lnTo>
                    <a:pt x="185" y="1034"/>
                  </a:lnTo>
                  <a:lnTo>
                    <a:pt x="183" y="1050"/>
                  </a:lnTo>
                  <a:lnTo>
                    <a:pt x="183" y="1067"/>
                  </a:lnTo>
                  <a:lnTo>
                    <a:pt x="183" y="1074"/>
                  </a:lnTo>
                  <a:lnTo>
                    <a:pt x="183" y="1074"/>
                  </a:lnTo>
                  <a:lnTo>
                    <a:pt x="182" y="1106"/>
                  </a:lnTo>
                  <a:lnTo>
                    <a:pt x="181" y="1121"/>
                  </a:lnTo>
                  <a:lnTo>
                    <a:pt x="179" y="1137"/>
                  </a:lnTo>
                  <a:lnTo>
                    <a:pt x="175" y="1151"/>
                  </a:lnTo>
                  <a:lnTo>
                    <a:pt x="170" y="1166"/>
                  </a:lnTo>
                  <a:lnTo>
                    <a:pt x="166" y="1172"/>
                  </a:lnTo>
                  <a:lnTo>
                    <a:pt x="162" y="1178"/>
                  </a:lnTo>
                  <a:lnTo>
                    <a:pt x="158" y="1185"/>
                  </a:lnTo>
                  <a:lnTo>
                    <a:pt x="151" y="1191"/>
                  </a:lnTo>
                  <a:lnTo>
                    <a:pt x="151" y="1191"/>
                  </a:lnTo>
                  <a:lnTo>
                    <a:pt x="143" y="1198"/>
                  </a:lnTo>
                  <a:lnTo>
                    <a:pt x="134" y="1204"/>
                  </a:lnTo>
                  <a:lnTo>
                    <a:pt x="124" y="1208"/>
                  </a:lnTo>
                  <a:lnTo>
                    <a:pt x="114" y="1211"/>
                  </a:lnTo>
                  <a:lnTo>
                    <a:pt x="105" y="1213"/>
                  </a:lnTo>
                  <a:lnTo>
                    <a:pt x="95" y="1214"/>
                  </a:lnTo>
                  <a:lnTo>
                    <a:pt x="74" y="1215"/>
                  </a:lnTo>
                  <a:lnTo>
                    <a:pt x="74" y="121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1" name="Freeform 787"/>
            <p:cNvSpPr/>
            <p:nvPr/>
          </p:nvSpPr>
          <p:spPr bwMode="auto">
            <a:xfrm>
              <a:off x="6316663" y="4768850"/>
              <a:ext cx="566738" cy="33338"/>
            </a:xfrm>
            <a:custGeom>
              <a:avLst/>
              <a:gdLst/>
              <a:ahLst/>
              <a:cxnLst>
                <a:cxn ang="0">
                  <a:pos x="1046" y="64"/>
                </a:cxn>
                <a:cxn ang="0">
                  <a:pos x="989" y="62"/>
                </a:cxn>
                <a:cxn ang="0">
                  <a:pos x="932" y="57"/>
                </a:cxn>
                <a:cxn ang="0">
                  <a:pos x="841" y="50"/>
                </a:cxn>
                <a:cxn ang="0">
                  <a:pos x="831" y="50"/>
                </a:cxn>
                <a:cxn ang="0">
                  <a:pos x="806" y="51"/>
                </a:cxn>
                <a:cxn ang="0">
                  <a:pos x="704" y="56"/>
                </a:cxn>
                <a:cxn ang="0">
                  <a:pos x="656" y="59"/>
                </a:cxn>
                <a:cxn ang="0">
                  <a:pos x="621" y="61"/>
                </a:cxn>
                <a:cxn ang="0">
                  <a:pos x="611" y="61"/>
                </a:cxn>
                <a:cxn ang="0">
                  <a:pos x="561" y="60"/>
                </a:cxn>
                <a:cxn ang="0">
                  <a:pos x="515" y="58"/>
                </a:cxn>
                <a:cxn ang="0">
                  <a:pos x="489" y="58"/>
                </a:cxn>
                <a:cxn ang="0">
                  <a:pos x="409" y="52"/>
                </a:cxn>
                <a:cxn ang="0">
                  <a:pos x="353" y="48"/>
                </a:cxn>
                <a:cxn ang="0">
                  <a:pos x="296" y="46"/>
                </a:cxn>
                <a:cxn ang="0">
                  <a:pos x="23" y="46"/>
                </a:cxn>
                <a:cxn ang="0">
                  <a:pos x="12" y="44"/>
                </a:cxn>
                <a:cxn ang="0">
                  <a:pos x="6" y="39"/>
                </a:cxn>
                <a:cxn ang="0">
                  <a:pos x="2" y="31"/>
                </a:cxn>
                <a:cxn ang="0">
                  <a:pos x="0" y="23"/>
                </a:cxn>
                <a:cxn ang="0">
                  <a:pos x="1" y="19"/>
                </a:cxn>
                <a:cxn ang="0">
                  <a:pos x="3" y="11"/>
                </a:cxn>
                <a:cxn ang="0">
                  <a:pos x="8" y="5"/>
                </a:cxn>
                <a:cxn ang="0">
                  <a:pos x="17" y="1"/>
                </a:cxn>
                <a:cxn ang="0">
                  <a:pos x="313" y="0"/>
                </a:cxn>
                <a:cxn ang="0">
                  <a:pos x="344" y="1"/>
                </a:cxn>
                <a:cxn ang="0">
                  <a:pos x="436" y="7"/>
                </a:cxn>
                <a:cxn ang="0">
                  <a:pos x="482" y="11"/>
                </a:cxn>
                <a:cxn ang="0">
                  <a:pos x="530" y="13"/>
                </a:cxn>
                <a:cxn ang="0">
                  <a:pos x="550" y="14"/>
                </a:cxn>
                <a:cxn ang="0">
                  <a:pos x="598" y="15"/>
                </a:cxn>
                <a:cxn ang="0">
                  <a:pos x="630" y="14"/>
                </a:cxn>
                <a:cxn ang="0">
                  <a:pos x="658" y="12"/>
                </a:cxn>
                <a:cxn ang="0">
                  <a:pos x="719" y="7"/>
                </a:cxn>
                <a:cxn ang="0">
                  <a:pos x="803" y="5"/>
                </a:cxn>
                <a:cxn ang="0">
                  <a:pos x="835" y="6"/>
                </a:cxn>
                <a:cxn ang="0">
                  <a:pos x="856" y="7"/>
                </a:cxn>
                <a:cxn ang="0">
                  <a:pos x="957" y="16"/>
                </a:cxn>
                <a:cxn ang="0">
                  <a:pos x="1049" y="19"/>
                </a:cxn>
                <a:cxn ang="0">
                  <a:pos x="1055" y="20"/>
                </a:cxn>
                <a:cxn ang="0">
                  <a:pos x="1063" y="23"/>
                </a:cxn>
                <a:cxn ang="0">
                  <a:pos x="1068" y="30"/>
                </a:cxn>
                <a:cxn ang="0">
                  <a:pos x="1071" y="38"/>
                </a:cxn>
                <a:cxn ang="0">
                  <a:pos x="1071" y="42"/>
                </a:cxn>
                <a:cxn ang="0">
                  <a:pos x="1070" y="50"/>
                </a:cxn>
                <a:cxn ang="0">
                  <a:pos x="1066" y="58"/>
                </a:cxn>
                <a:cxn ang="0">
                  <a:pos x="1059" y="63"/>
                </a:cxn>
                <a:cxn ang="0">
                  <a:pos x="1049" y="64"/>
                </a:cxn>
              </a:cxnLst>
              <a:rect l="0" t="0" r="r" b="b"/>
              <a:pathLst>
                <a:path w="1071" h="64">
                  <a:moveTo>
                    <a:pt x="1046" y="64"/>
                  </a:moveTo>
                  <a:lnTo>
                    <a:pt x="1046" y="64"/>
                  </a:lnTo>
                  <a:lnTo>
                    <a:pt x="1017" y="64"/>
                  </a:lnTo>
                  <a:lnTo>
                    <a:pt x="989" y="62"/>
                  </a:lnTo>
                  <a:lnTo>
                    <a:pt x="932" y="57"/>
                  </a:lnTo>
                  <a:lnTo>
                    <a:pt x="932" y="57"/>
                  </a:lnTo>
                  <a:lnTo>
                    <a:pt x="886" y="53"/>
                  </a:lnTo>
                  <a:lnTo>
                    <a:pt x="841" y="50"/>
                  </a:lnTo>
                  <a:lnTo>
                    <a:pt x="841" y="50"/>
                  </a:lnTo>
                  <a:lnTo>
                    <a:pt x="831" y="50"/>
                  </a:lnTo>
                  <a:lnTo>
                    <a:pt x="831" y="50"/>
                  </a:lnTo>
                  <a:lnTo>
                    <a:pt x="806" y="51"/>
                  </a:lnTo>
                  <a:lnTo>
                    <a:pt x="774" y="52"/>
                  </a:lnTo>
                  <a:lnTo>
                    <a:pt x="704" y="56"/>
                  </a:lnTo>
                  <a:lnTo>
                    <a:pt x="704" y="56"/>
                  </a:lnTo>
                  <a:lnTo>
                    <a:pt x="656" y="59"/>
                  </a:lnTo>
                  <a:lnTo>
                    <a:pt x="621" y="61"/>
                  </a:lnTo>
                  <a:lnTo>
                    <a:pt x="621" y="61"/>
                  </a:lnTo>
                  <a:lnTo>
                    <a:pt x="611" y="61"/>
                  </a:lnTo>
                  <a:lnTo>
                    <a:pt x="611" y="61"/>
                  </a:lnTo>
                  <a:lnTo>
                    <a:pt x="586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15" y="58"/>
                  </a:lnTo>
                  <a:lnTo>
                    <a:pt x="515" y="58"/>
                  </a:lnTo>
                  <a:lnTo>
                    <a:pt x="489" y="58"/>
                  </a:lnTo>
                  <a:lnTo>
                    <a:pt x="462" y="56"/>
                  </a:lnTo>
                  <a:lnTo>
                    <a:pt x="409" y="52"/>
                  </a:lnTo>
                  <a:lnTo>
                    <a:pt x="409" y="52"/>
                  </a:lnTo>
                  <a:lnTo>
                    <a:pt x="353" y="48"/>
                  </a:lnTo>
                  <a:lnTo>
                    <a:pt x="324" y="47"/>
                  </a:lnTo>
                  <a:lnTo>
                    <a:pt x="296" y="46"/>
                  </a:lnTo>
                  <a:lnTo>
                    <a:pt x="23" y="46"/>
                  </a:lnTo>
                  <a:lnTo>
                    <a:pt x="23" y="46"/>
                  </a:lnTo>
                  <a:lnTo>
                    <a:pt x="17" y="46"/>
                  </a:lnTo>
                  <a:lnTo>
                    <a:pt x="12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3" y="36"/>
                  </a:lnTo>
                  <a:lnTo>
                    <a:pt x="2" y="31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3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313" y="0"/>
                  </a:lnTo>
                  <a:lnTo>
                    <a:pt x="313" y="0"/>
                  </a:lnTo>
                  <a:lnTo>
                    <a:pt x="344" y="1"/>
                  </a:lnTo>
                  <a:lnTo>
                    <a:pt x="375" y="2"/>
                  </a:lnTo>
                  <a:lnTo>
                    <a:pt x="436" y="7"/>
                  </a:lnTo>
                  <a:lnTo>
                    <a:pt x="436" y="7"/>
                  </a:lnTo>
                  <a:lnTo>
                    <a:pt x="482" y="11"/>
                  </a:lnTo>
                  <a:lnTo>
                    <a:pt x="530" y="13"/>
                  </a:lnTo>
                  <a:lnTo>
                    <a:pt x="530" y="13"/>
                  </a:lnTo>
                  <a:lnTo>
                    <a:pt x="550" y="14"/>
                  </a:lnTo>
                  <a:lnTo>
                    <a:pt x="550" y="14"/>
                  </a:lnTo>
                  <a:lnTo>
                    <a:pt x="573" y="15"/>
                  </a:lnTo>
                  <a:lnTo>
                    <a:pt x="598" y="15"/>
                  </a:lnTo>
                  <a:lnTo>
                    <a:pt x="598" y="15"/>
                  </a:lnTo>
                  <a:lnTo>
                    <a:pt x="630" y="14"/>
                  </a:lnTo>
                  <a:lnTo>
                    <a:pt x="658" y="12"/>
                  </a:lnTo>
                  <a:lnTo>
                    <a:pt x="658" y="12"/>
                  </a:lnTo>
                  <a:lnTo>
                    <a:pt x="683" y="9"/>
                  </a:lnTo>
                  <a:lnTo>
                    <a:pt x="719" y="7"/>
                  </a:lnTo>
                  <a:lnTo>
                    <a:pt x="760" y="6"/>
                  </a:lnTo>
                  <a:lnTo>
                    <a:pt x="803" y="5"/>
                  </a:lnTo>
                  <a:lnTo>
                    <a:pt x="803" y="5"/>
                  </a:lnTo>
                  <a:lnTo>
                    <a:pt x="835" y="6"/>
                  </a:lnTo>
                  <a:lnTo>
                    <a:pt x="856" y="7"/>
                  </a:lnTo>
                  <a:lnTo>
                    <a:pt x="856" y="7"/>
                  </a:lnTo>
                  <a:lnTo>
                    <a:pt x="908" y="12"/>
                  </a:lnTo>
                  <a:lnTo>
                    <a:pt x="957" y="16"/>
                  </a:lnTo>
                  <a:lnTo>
                    <a:pt x="1004" y="19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5" y="20"/>
                  </a:lnTo>
                  <a:lnTo>
                    <a:pt x="1059" y="21"/>
                  </a:lnTo>
                  <a:lnTo>
                    <a:pt x="1063" y="23"/>
                  </a:lnTo>
                  <a:lnTo>
                    <a:pt x="1066" y="26"/>
                  </a:lnTo>
                  <a:lnTo>
                    <a:pt x="1068" y="30"/>
                  </a:lnTo>
                  <a:lnTo>
                    <a:pt x="1070" y="33"/>
                  </a:lnTo>
                  <a:lnTo>
                    <a:pt x="1071" y="38"/>
                  </a:lnTo>
                  <a:lnTo>
                    <a:pt x="1071" y="42"/>
                  </a:lnTo>
                  <a:lnTo>
                    <a:pt x="1071" y="42"/>
                  </a:lnTo>
                  <a:lnTo>
                    <a:pt x="1071" y="47"/>
                  </a:lnTo>
                  <a:lnTo>
                    <a:pt x="1070" y="50"/>
                  </a:lnTo>
                  <a:lnTo>
                    <a:pt x="1068" y="54"/>
                  </a:lnTo>
                  <a:lnTo>
                    <a:pt x="1066" y="58"/>
                  </a:lnTo>
                  <a:lnTo>
                    <a:pt x="1063" y="60"/>
                  </a:lnTo>
                  <a:lnTo>
                    <a:pt x="1059" y="63"/>
                  </a:lnTo>
                  <a:lnTo>
                    <a:pt x="1055" y="64"/>
                  </a:lnTo>
                  <a:lnTo>
                    <a:pt x="1049" y="64"/>
                  </a:lnTo>
                  <a:lnTo>
                    <a:pt x="1046" y="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2" name="Freeform 788"/>
            <p:cNvSpPr/>
            <p:nvPr/>
          </p:nvSpPr>
          <p:spPr bwMode="auto">
            <a:xfrm>
              <a:off x="6286501" y="4154488"/>
              <a:ext cx="271463" cy="207963"/>
            </a:xfrm>
            <a:custGeom>
              <a:avLst/>
              <a:gdLst/>
              <a:ahLst/>
              <a:cxnLst>
                <a:cxn ang="0">
                  <a:pos x="391" y="389"/>
                </a:cxn>
                <a:cxn ang="0">
                  <a:pos x="377" y="372"/>
                </a:cxn>
                <a:cxn ang="0">
                  <a:pos x="378" y="358"/>
                </a:cxn>
                <a:cxn ang="0">
                  <a:pos x="388" y="349"/>
                </a:cxn>
                <a:cxn ang="0">
                  <a:pos x="415" y="338"/>
                </a:cxn>
                <a:cxn ang="0">
                  <a:pos x="443" y="329"/>
                </a:cxn>
                <a:cxn ang="0">
                  <a:pos x="458" y="310"/>
                </a:cxn>
                <a:cxn ang="0">
                  <a:pos x="467" y="264"/>
                </a:cxn>
                <a:cxn ang="0">
                  <a:pos x="464" y="206"/>
                </a:cxn>
                <a:cxn ang="0">
                  <a:pos x="465" y="164"/>
                </a:cxn>
                <a:cxn ang="0">
                  <a:pos x="458" y="107"/>
                </a:cxn>
                <a:cxn ang="0">
                  <a:pos x="440" y="81"/>
                </a:cxn>
                <a:cxn ang="0">
                  <a:pos x="409" y="57"/>
                </a:cxn>
                <a:cxn ang="0">
                  <a:pos x="373" y="48"/>
                </a:cxn>
                <a:cxn ang="0">
                  <a:pos x="328" y="48"/>
                </a:cxn>
                <a:cxn ang="0">
                  <a:pos x="265" y="49"/>
                </a:cxn>
                <a:cxn ang="0">
                  <a:pos x="155" y="48"/>
                </a:cxn>
                <a:cxn ang="0">
                  <a:pos x="108" y="54"/>
                </a:cxn>
                <a:cxn ang="0">
                  <a:pos x="84" y="69"/>
                </a:cxn>
                <a:cxn ang="0">
                  <a:pos x="66" y="95"/>
                </a:cxn>
                <a:cxn ang="0">
                  <a:pos x="55" y="147"/>
                </a:cxn>
                <a:cxn ang="0">
                  <a:pos x="49" y="261"/>
                </a:cxn>
                <a:cxn ang="0">
                  <a:pos x="64" y="299"/>
                </a:cxn>
                <a:cxn ang="0">
                  <a:pos x="99" y="324"/>
                </a:cxn>
                <a:cxn ang="0">
                  <a:pos x="122" y="332"/>
                </a:cxn>
                <a:cxn ang="0">
                  <a:pos x="127" y="332"/>
                </a:cxn>
                <a:cxn ang="0">
                  <a:pos x="138" y="335"/>
                </a:cxn>
                <a:cxn ang="0">
                  <a:pos x="148" y="350"/>
                </a:cxn>
                <a:cxn ang="0">
                  <a:pos x="145" y="368"/>
                </a:cxn>
                <a:cxn ang="0">
                  <a:pos x="133" y="376"/>
                </a:cxn>
                <a:cxn ang="0">
                  <a:pos x="120" y="380"/>
                </a:cxn>
                <a:cxn ang="0">
                  <a:pos x="77" y="364"/>
                </a:cxn>
                <a:cxn ang="0">
                  <a:pos x="22" y="321"/>
                </a:cxn>
                <a:cxn ang="0">
                  <a:pos x="9" y="300"/>
                </a:cxn>
                <a:cxn ang="0">
                  <a:pos x="0" y="256"/>
                </a:cxn>
                <a:cxn ang="0">
                  <a:pos x="6" y="175"/>
                </a:cxn>
                <a:cxn ang="0">
                  <a:pos x="19" y="97"/>
                </a:cxn>
                <a:cxn ang="0">
                  <a:pos x="35" y="56"/>
                </a:cxn>
                <a:cxn ang="0">
                  <a:pos x="63" y="23"/>
                </a:cxn>
                <a:cxn ang="0">
                  <a:pos x="103" y="7"/>
                </a:cxn>
                <a:cxn ang="0">
                  <a:pos x="160" y="1"/>
                </a:cxn>
                <a:cxn ang="0">
                  <a:pos x="244" y="3"/>
                </a:cxn>
                <a:cxn ang="0">
                  <a:pos x="304" y="4"/>
                </a:cxn>
                <a:cxn ang="0">
                  <a:pos x="357" y="3"/>
                </a:cxn>
                <a:cxn ang="0">
                  <a:pos x="417" y="10"/>
                </a:cxn>
                <a:cxn ang="0">
                  <a:pos x="450" y="27"/>
                </a:cxn>
                <a:cxn ang="0">
                  <a:pos x="498" y="84"/>
                </a:cxn>
                <a:cxn ang="0">
                  <a:pos x="509" y="118"/>
                </a:cxn>
                <a:cxn ang="0">
                  <a:pos x="512" y="160"/>
                </a:cxn>
                <a:cxn ang="0">
                  <a:pos x="512" y="217"/>
                </a:cxn>
                <a:cxn ang="0">
                  <a:pos x="513" y="275"/>
                </a:cxn>
                <a:cxn ang="0">
                  <a:pos x="501" y="327"/>
                </a:cxn>
                <a:cxn ang="0">
                  <a:pos x="475" y="360"/>
                </a:cxn>
                <a:cxn ang="0">
                  <a:pos x="457" y="372"/>
                </a:cxn>
                <a:cxn ang="0">
                  <a:pos x="436" y="384"/>
                </a:cxn>
                <a:cxn ang="0">
                  <a:pos x="428" y="384"/>
                </a:cxn>
                <a:cxn ang="0">
                  <a:pos x="414" y="386"/>
                </a:cxn>
                <a:cxn ang="0">
                  <a:pos x="399" y="391"/>
                </a:cxn>
              </a:cxnLst>
              <a:rect l="0" t="0" r="r" b="b"/>
              <a:pathLst>
                <a:path w="514" h="391">
                  <a:moveTo>
                    <a:pt x="399" y="391"/>
                  </a:moveTo>
                  <a:lnTo>
                    <a:pt x="399" y="391"/>
                  </a:lnTo>
                  <a:lnTo>
                    <a:pt x="395" y="390"/>
                  </a:lnTo>
                  <a:lnTo>
                    <a:pt x="391" y="389"/>
                  </a:lnTo>
                  <a:lnTo>
                    <a:pt x="388" y="388"/>
                  </a:lnTo>
                  <a:lnTo>
                    <a:pt x="384" y="385"/>
                  </a:lnTo>
                  <a:lnTo>
                    <a:pt x="380" y="378"/>
                  </a:lnTo>
                  <a:lnTo>
                    <a:pt x="377" y="372"/>
                  </a:lnTo>
                  <a:lnTo>
                    <a:pt x="377" y="372"/>
                  </a:lnTo>
                  <a:lnTo>
                    <a:pt x="376" y="367"/>
                  </a:lnTo>
                  <a:lnTo>
                    <a:pt x="376" y="361"/>
                  </a:lnTo>
                  <a:lnTo>
                    <a:pt x="378" y="358"/>
                  </a:lnTo>
                  <a:lnTo>
                    <a:pt x="380" y="355"/>
                  </a:lnTo>
                  <a:lnTo>
                    <a:pt x="382" y="351"/>
                  </a:lnTo>
                  <a:lnTo>
                    <a:pt x="388" y="349"/>
                  </a:lnTo>
                  <a:lnTo>
                    <a:pt x="388" y="349"/>
                  </a:lnTo>
                  <a:lnTo>
                    <a:pt x="395" y="344"/>
                  </a:lnTo>
                  <a:lnTo>
                    <a:pt x="402" y="341"/>
                  </a:lnTo>
                  <a:lnTo>
                    <a:pt x="415" y="338"/>
                  </a:lnTo>
                  <a:lnTo>
                    <a:pt x="415" y="338"/>
                  </a:lnTo>
                  <a:lnTo>
                    <a:pt x="425" y="337"/>
                  </a:lnTo>
                  <a:lnTo>
                    <a:pt x="434" y="334"/>
                  </a:lnTo>
                  <a:lnTo>
                    <a:pt x="439" y="332"/>
                  </a:lnTo>
                  <a:lnTo>
                    <a:pt x="443" y="329"/>
                  </a:lnTo>
                  <a:lnTo>
                    <a:pt x="447" y="325"/>
                  </a:lnTo>
                  <a:lnTo>
                    <a:pt x="453" y="320"/>
                  </a:lnTo>
                  <a:lnTo>
                    <a:pt x="453" y="320"/>
                  </a:lnTo>
                  <a:lnTo>
                    <a:pt x="458" y="310"/>
                  </a:lnTo>
                  <a:lnTo>
                    <a:pt x="462" y="300"/>
                  </a:lnTo>
                  <a:lnTo>
                    <a:pt x="465" y="289"/>
                  </a:lnTo>
                  <a:lnTo>
                    <a:pt x="466" y="276"/>
                  </a:lnTo>
                  <a:lnTo>
                    <a:pt x="467" y="264"/>
                  </a:lnTo>
                  <a:lnTo>
                    <a:pt x="467" y="250"/>
                  </a:lnTo>
                  <a:lnTo>
                    <a:pt x="465" y="224"/>
                  </a:lnTo>
                  <a:lnTo>
                    <a:pt x="465" y="224"/>
                  </a:lnTo>
                  <a:lnTo>
                    <a:pt x="464" y="206"/>
                  </a:lnTo>
                  <a:lnTo>
                    <a:pt x="464" y="190"/>
                  </a:lnTo>
                  <a:lnTo>
                    <a:pt x="465" y="181"/>
                  </a:lnTo>
                  <a:lnTo>
                    <a:pt x="465" y="181"/>
                  </a:lnTo>
                  <a:lnTo>
                    <a:pt x="465" y="164"/>
                  </a:lnTo>
                  <a:lnTo>
                    <a:pt x="465" y="148"/>
                  </a:lnTo>
                  <a:lnTo>
                    <a:pt x="464" y="134"/>
                  </a:lnTo>
                  <a:lnTo>
                    <a:pt x="462" y="120"/>
                  </a:lnTo>
                  <a:lnTo>
                    <a:pt x="458" y="107"/>
                  </a:lnTo>
                  <a:lnTo>
                    <a:pt x="455" y="100"/>
                  </a:lnTo>
                  <a:lnTo>
                    <a:pt x="451" y="93"/>
                  </a:lnTo>
                  <a:lnTo>
                    <a:pt x="445" y="87"/>
                  </a:lnTo>
                  <a:lnTo>
                    <a:pt x="440" y="81"/>
                  </a:lnTo>
                  <a:lnTo>
                    <a:pt x="427" y="68"/>
                  </a:lnTo>
                  <a:lnTo>
                    <a:pt x="427" y="68"/>
                  </a:lnTo>
                  <a:lnTo>
                    <a:pt x="419" y="61"/>
                  </a:lnTo>
                  <a:lnTo>
                    <a:pt x="409" y="57"/>
                  </a:lnTo>
                  <a:lnTo>
                    <a:pt x="401" y="53"/>
                  </a:lnTo>
                  <a:lnTo>
                    <a:pt x="392" y="51"/>
                  </a:lnTo>
                  <a:lnTo>
                    <a:pt x="382" y="49"/>
                  </a:lnTo>
                  <a:lnTo>
                    <a:pt x="373" y="48"/>
                  </a:lnTo>
                  <a:lnTo>
                    <a:pt x="356" y="48"/>
                  </a:lnTo>
                  <a:lnTo>
                    <a:pt x="356" y="48"/>
                  </a:lnTo>
                  <a:lnTo>
                    <a:pt x="328" y="48"/>
                  </a:lnTo>
                  <a:lnTo>
                    <a:pt x="328" y="48"/>
                  </a:lnTo>
                  <a:lnTo>
                    <a:pt x="311" y="49"/>
                  </a:lnTo>
                  <a:lnTo>
                    <a:pt x="310" y="49"/>
                  </a:lnTo>
                  <a:lnTo>
                    <a:pt x="265" y="49"/>
                  </a:lnTo>
                  <a:lnTo>
                    <a:pt x="265" y="49"/>
                  </a:lnTo>
                  <a:lnTo>
                    <a:pt x="214" y="49"/>
                  </a:lnTo>
                  <a:lnTo>
                    <a:pt x="169" y="48"/>
                  </a:lnTo>
                  <a:lnTo>
                    <a:pt x="169" y="48"/>
                  </a:lnTo>
                  <a:lnTo>
                    <a:pt x="155" y="48"/>
                  </a:lnTo>
                  <a:lnTo>
                    <a:pt x="155" y="48"/>
                  </a:lnTo>
                  <a:lnTo>
                    <a:pt x="139" y="49"/>
                  </a:lnTo>
                  <a:lnTo>
                    <a:pt x="122" y="50"/>
                  </a:lnTo>
                  <a:lnTo>
                    <a:pt x="108" y="54"/>
                  </a:lnTo>
                  <a:lnTo>
                    <a:pt x="101" y="57"/>
                  </a:lnTo>
                  <a:lnTo>
                    <a:pt x="95" y="60"/>
                  </a:lnTo>
                  <a:lnTo>
                    <a:pt x="89" y="64"/>
                  </a:lnTo>
                  <a:lnTo>
                    <a:pt x="84" y="69"/>
                  </a:lnTo>
                  <a:lnTo>
                    <a:pt x="79" y="75"/>
                  </a:lnTo>
                  <a:lnTo>
                    <a:pt x="75" y="81"/>
                  </a:lnTo>
                  <a:lnTo>
                    <a:pt x="70" y="87"/>
                  </a:lnTo>
                  <a:lnTo>
                    <a:pt x="66" y="95"/>
                  </a:lnTo>
                  <a:lnTo>
                    <a:pt x="63" y="105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55" y="147"/>
                  </a:lnTo>
                  <a:lnTo>
                    <a:pt x="51" y="183"/>
                  </a:lnTo>
                  <a:lnTo>
                    <a:pt x="49" y="221"/>
                  </a:lnTo>
                  <a:lnTo>
                    <a:pt x="49" y="261"/>
                  </a:lnTo>
                  <a:lnTo>
                    <a:pt x="49" y="261"/>
                  </a:lnTo>
                  <a:lnTo>
                    <a:pt x="50" y="271"/>
                  </a:lnTo>
                  <a:lnTo>
                    <a:pt x="53" y="281"/>
                  </a:lnTo>
                  <a:lnTo>
                    <a:pt x="58" y="291"/>
                  </a:lnTo>
                  <a:lnTo>
                    <a:pt x="64" y="299"/>
                  </a:lnTo>
                  <a:lnTo>
                    <a:pt x="73" y="307"/>
                  </a:lnTo>
                  <a:lnTo>
                    <a:pt x="81" y="313"/>
                  </a:lnTo>
                  <a:lnTo>
                    <a:pt x="90" y="320"/>
                  </a:lnTo>
                  <a:lnTo>
                    <a:pt x="99" y="324"/>
                  </a:lnTo>
                  <a:lnTo>
                    <a:pt x="99" y="324"/>
                  </a:lnTo>
                  <a:lnTo>
                    <a:pt x="117" y="331"/>
                  </a:lnTo>
                  <a:lnTo>
                    <a:pt x="117" y="331"/>
                  </a:lnTo>
                  <a:lnTo>
                    <a:pt x="122" y="332"/>
                  </a:lnTo>
                  <a:lnTo>
                    <a:pt x="123" y="332"/>
                  </a:lnTo>
                  <a:lnTo>
                    <a:pt x="124" y="332"/>
                  </a:lnTo>
                  <a:lnTo>
                    <a:pt x="124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30" y="332"/>
                  </a:lnTo>
                  <a:lnTo>
                    <a:pt x="135" y="333"/>
                  </a:lnTo>
                  <a:lnTo>
                    <a:pt x="138" y="335"/>
                  </a:lnTo>
                  <a:lnTo>
                    <a:pt x="141" y="337"/>
                  </a:lnTo>
                  <a:lnTo>
                    <a:pt x="145" y="343"/>
                  </a:lnTo>
                  <a:lnTo>
                    <a:pt x="148" y="350"/>
                  </a:lnTo>
                  <a:lnTo>
                    <a:pt x="148" y="350"/>
                  </a:lnTo>
                  <a:lnTo>
                    <a:pt x="149" y="355"/>
                  </a:lnTo>
                  <a:lnTo>
                    <a:pt x="148" y="361"/>
                  </a:lnTo>
                  <a:lnTo>
                    <a:pt x="147" y="365"/>
                  </a:lnTo>
                  <a:lnTo>
                    <a:pt x="145" y="368"/>
                  </a:lnTo>
                  <a:lnTo>
                    <a:pt x="143" y="371"/>
                  </a:lnTo>
                  <a:lnTo>
                    <a:pt x="139" y="374"/>
                  </a:lnTo>
                  <a:lnTo>
                    <a:pt x="139" y="374"/>
                  </a:lnTo>
                  <a:lnTo>
                    <a:pt x="133" y="376"/>
                  </a:lnTo>
                  <a:lnTo>
                    <a:pt x="129" y="378"/>
                  </a:lnTo>
                  <a:lnTo>
                    <a:pt x="125" y="380"/>
                  </a:lnTo>
                  <a:lnTo>
                    <a:pt x="120" y="380"/>
                  </a:lnTo>
                  <a:lnTo>
                    <a:pt x="120" y="380"/>
                  </a:lnTo>
                  <a:lnTo>
                    <a:pt x="110" y="378"/>
                  </a:lnTo>
                  <a:lnTo>
                    <a:pt x="99" y="375"/>
                  </a:lnTo>
                  <a:lnTo>
                    <a:pt x="88" y="371"/>
                  </a:lnTo>
                  <a:lnTo>
                    <a:pt x="77" y="364"/>
                  </a:lnTo>
                  <a:lnTo>
                    <a:pt x="63" y="356"/>
                  </a:lnTo>
                  <a:lnTo>
                    <a:pt x="50" y="345"/>
                  </a:lnTo>
                  <a:lnTo>
                    <a:pt x="36" y="334"/>
                  </a:lnTo>
                  <a:lnTo>
                    <a:pt x="22" y="321"/>
                  </a:lnTo>
                  <a:lnTo>
                    <a:pt x="22" y="321"/>
                  </a:lnTo>
                  <a:lnTo>
                    <a:pt x="17" y="314"/>
                  </a:lnTo>
                  <a:lnTo>
                    <a:pt x="13" y="307"/>
                  </a:lnTo>
                  <a:lnTo>
                    <a:pt x="9" y="300"/>
                  </a:lnTo>
                  <a:lnTo>
                    <a:pt x="5" y="292"/>
                  </a:lnTo>
                  <a:lnTo>
                    <a:pt x="3" y="283"/>
                  </a:lnTo>
                  <a:lnTo>
                    <a:pt x="1" y="274"/>
                  </a:lnTo>
                  <a:lnTo>
                    <a:pt x="0" y="256"/>
                  </a:lnTo>
                  <a:lnTo>
                    <a:pt x="0" y="235"/>
                  </a:lnTo>
                  <a:lnTo>
                    <a:pt x="1" y="215"/>
                  </a:lnTo>
                  <a:lnTo>
                    <a:pt x="6" y="175"/>
                  </a:lnTo>
                  <a:lnTo>
                    <a:pt x="6" y="175"/>
                  </a:lnTo>
                  <a:lnTo>
                    <a:pt x="11" y="140"/>
                  </a:lnTo>
                  <a:lnTo>
                    <a:pt x="11" y="140"/>
                  </a:lnTo>
                  <a:lnTo>
                    <a:pt x="14" y="118"/>
                  </a:lnTo>
                  <a:lnTo>
                    <a:pt x="19" y="97"/>
                  </a:lnTo>
                  <a:lnTo>
                    <a:pt x="22" y="86"/>
                  </a:lnTo>
                  <a:lnTo>
                    <a:pt x="26" y="76"/>
                  </a:lnTo>
                  <a:lnTo>
                    <a:pt x="30" y="66"/>
                  </a:lnTo>
                  <a:lnTo>
                    <a:pt x="35" y="56"/>
                  </a:lnTo>
                  <a:lnTo>
                    <a:pt x="42" y="47"/>
                  </a:lnTo>
                  <a:lnTo>
                    <a:pt x="48" y="38"/>
                  </a:lnTo>
                  <a:lnTo>
                    <a:pt x="55" y="30"/>
                  </a:lnTo>
                  <a:lnTo>
                    <a:pt x="63" y="23"/>
                  </a:lnTo>
                  <a:lnTo>
                    <a:pt x="72" y="17"/>
                  </a:lnTo>
                  <a:lnTo>
                    <a:pt x="81" y="13"/>
                  </a:lnTo>
                  <a:lnTo>
                    <a:pt x="91" y="9"/>
                  </a:lnTo>
                  <a:lnTo>
                    <a:pt x="103" y="7"/>
                  </a:lnTo>
                  <a:lnTo>
                    <a:pt x="103" y="7"/>
                  </a:lnTo>
                  <a:lnTo>
                    <a:pt x="120" y="4"/>
                  </a:lnTo>
                  <a:lnTo>
                    <a:pt x="140" y="3"/>
                  </a:lnTo>
                  <a:lnTo>
                    <a:pt x="160" y="1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214" y="1"/>
                  </a:lnTo>
                  <a:lnTo>
                    <a:pt x="244" y="3"/>
                  </a:lnTo>
                  <a:lnTo>
                    <a:pt x="244" y="3"/>
                  </a:lnTo>
                  <a:lnTo>
                    <a:pt x="274" y="4"/>
                  </a:lnTo>
                  <a:lnTo>
                    <a:pt x="304" y="4"/>
                  </a:lnTo>
                  <a:lnTo>
                    <a:pt x="304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57" y="3"/>
                  </a:lnTo>
                  <a:lnTo>
                    <a:pt x="357" y="3"/>
                  </a:lnTo>
                  <a:lnTo>
                    <a:pt x="380" y="4"/>
                  </a:lnTo>
                  <a:lnTo>
                    <a:pt x="393" y="5"/>
                  </a:lnTo>
                  <a:lnTo>
                    <a:pt x="405" y="7"/>
                  </a:lnTo>
                  <a:lnTo>
                    <a:pt x="417" y="10"/>
                  </a:lnTo>
                  <a:lnTo>
                    <a:pt x="428" y="14"/>
                  </a:lnTo>
                  <a:lnTo>
                    <a:pt x="439" y="20"/>
                  </a:lnTo>
                  <a:lnTo>
                    <a:pt x="450" y="27"/>
                  </a:lnTo>
                  <a:lnTo>
                    <a:pt x="450" y="27"/>
                  </a:lnTo>
                  <a:lnTo>
                    <a:pt x="464" y="41"/>
                  </a:lnTo>
                  <a:lnTo>
                    <a:pt x="477" y="54"/>
                  </a:lnTo>
                  <a:lnTo>
                    <a:pt x="489" y="69"/>
                  </a:lnTo>
                  <a:lnTo>
                    <a:pt x="498" y="84"/>
                  </a:lnTo>
                  <a:lnTo>
                    <a:pt x="502" y="91"/>
                  </a:lnTo>
                  <a:lnTo>
                    <a:pt x="505" y="101"/>
                  </a:lnTo>
                  <a:lnTo>
                    <a:pt x="507" y="109"/>
                  </a:lnTo>
                  <a:lnTo>
                    <a:pt x="509" y="118"/>
                  </a:lnTo>
                  <a:lnTo>
                    <a:pt x="512" y="127"/>
                  </a:lnTo>
                  <a:lnTo>
                    <a:pt x="513" y="138"/>
                  </a:lnTo>
                  <a:lnTo>
                    <a:pt x="513" y="148"/>
                  </a:lnTo>
                  <a:lnTo>
                    <a:pt x="512" y="160"/>
                  </a:lnTo>
                  <a:lnTo>
                    <a:pt x="512" y="160"/>
                  </a:lnTo>
                  <a:lnTo>
                    <a:pt x="511" y="173"/>
                  </a:lnTo>
                  <a:lnTo>
                    <a:pt x="511" y="187"/>
                  </a:lnTo>
                  <a:lnTo>
                    <a:pt x="512" y="217"/>
                  </a:lnTo>
                  <a:lnTo>
                    <a:pt x="512" y="217"/>
                  </a:lnTo>
                  <a:lnTo>
                    <a:pt x="514" y="246"/>
                  </a:lnTo>
                  <a:lnTo>
                    <a:pt x="514" y="261"/>
                  </a:lnTo>
                  <a:lnTo>
                    <a:pt x="513" y="275"/>
                  </a:lnTo>
                  <a:lnTo>
                    <a:pt x="512" y="289"/>
                  </a:lnTo>
                  <a:lnTo>
                    <a:pt x="509" y="302"/>
                  </a:lnTo>
                  <a:lnTo>
                    <a:pt x="505" y="315"/>
                  </a:lnTo>
                  <a:lnTo>
                    <a:pt x="501" y="327"/>
                  </a:lnTo>
                  <a:lnTo>
                    <a:pt x="501" y="327"/>
                  </a:lnTo>
                  <a:lnTo>
                    <a:pt x="494" y="339"/>
                  </a:lnTo>
                  <a:lnTo>
                    <a:pt x="486" y="350"/>
                  </a:lnTo>
                  <a:lnTo>
                    <a:pt x="475" y="360"/>
                  </a:lnTo>
                  <a:lnTo>
                    <a:pt x="463" y="368"/>
                  </a:lnTo>
                  <a:lnTo>
                    <a:pt x="463" y="368"/>
                  </a:lnTo>
                  <a:lnTo>
                    <a:pt x="457" y="372"/>
                  </a:lnTo>
                  <a:lnTo>
                    <a:pt x="457" y="372"/>
                  </a:lnTo>
                  <a:lnTo>
                    <a:pt x="446" y="378"/>
                  </a:lnTo>
                  <a:lnTo>
                    <a:pt x="441" y="382"/>
                  </a:lnTo>
                  <a:lnTo>
                    <a:pt x="436" y="384"/>
                  </a:lnTo>
                  <a:lnTo>
                    <a:pt x="436" y="384"/>
                  </a:lnTo>
                  <a:lnTo>
                    <a:pt x="431" y="384"/>
                  </a:lnTo>
                  <a:lnTo>
                    <a:pt x="431" y="384"/>
                  </a:lnTo>
                  <a:lnTo>
                    <a:pt x="428" y="384"/>
                  </a:lnTo>
                  <a:lnTo>
                    <a:pt x="428" y="384"/>
                  </a:lnTo>
                  <a:lnTo>
                    <a:pt x="424" y="384"/>
                  </a:lnTo>
                  <a:lnTo>
                    <a:pt x="424" y="384"/>
                  </a:lnTo>
                  <a:lnTo>
                    <a:pt x="418" y="385"/>
                  </a:lnTo>
                  <a:lnTo>
                    <a:pt x="414" y="386"/>
                  </a:lnTo>
                  <a:lnTo>
                    <a:pt x="410" y="388"/>
                  </a:lnTo>
                  <a:lnTo>
                    <a:pt x="410" y="388"/>
                  </a:lnTo>
                  <a:lnTo>
                    <a:pt x="404" y="390"/>
                  </a:lnTo>
                  <a:lnTo>
                    <a:pt x="399" y="391"/>
                  </a:lnTo>
                  <a:lnTo>
                    <a:pt x="399" y="3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3" name="Freeform 789"/>
            <p:cNvSpPr/>
            <p:nvPr/>
          </p:nvSpPr>
          <p:spPr bwMode="auto">
            <a:xfrm>
              <a:off x="6291263" y="4548188"/>
              <a:ext cx="273050" cy="195263"/>
            </a:xfrm>
            <a:custGeom>
              <a:avLst/>
              <a:gdLst/>
              <a:ahLst/>
              <a:cxnLst>
                <a:cxn ang="0">
                  <a:pos x="321" y="370"/>
                </a:cxn>
                <a:cxn ang="0">
                  <a:pos x="259" y="369"/>
                </a:cxn>
                <a:cxn ang="0">
                  <a:pos x="165" y="368"/>
                </a:cxn>
                <a:cxn ang="0">
                  <a:pos x="100" y="360"/>
                </a:cxn>
                <a:cxn ang="0">
                  <a:pos x="68" y="344"/>
                </a:cxn>
                <a:cxn ang="0">
                  <a:pos x="42" y="316"/>
                </a:cxn>
                <a:cxn ang="0">
                  <a:pos x="10" y="249"/>
                </a:cxn>
                <a:cxn ang="0">
                  <a:pos x="1" y="187"/>
                </a:cxn>
                <a:cxn ang="0">
                  <a:pos x="3" y="98"/>
                </a:cxn>
                <a:cxn ang="0">
                  <a:pos x="11" y="59"/>
                </a:cxn>
                <a:cxn ang="0">
                  <a:pos x="28" y="34"/>
                </a:cxn>
                <a:cxn ang="0">
                  <a:pos x="48" y="20"/>
                </a:cxn>
                <a:cxn ang="0">
                  <a:pos x="84" y="11"/>
                </a:cxn>
                <a:cxn ang="0">
                  <a:pos x="105" y="1"/>
                </a:cxn>
                <a:cxn ang="0">
                  <a:pos x="117" y="1"/>
                </a:cxn>
                <a:cxn ang="0">
                  <a:pos x="131" y="17"/>
                </a:cxn>
                <a:cxn ang="0">
                  <a:pos x="129" y="36"/>
                </a:cxn>
                <a:cxn ang="0">
                  <a:pos x="111" y="50"/>
                </a:cxn>
                <a:cxn ang="0">
                  <a:pos x="78" y="60"/>
                </a:cxn>
                <a:cxn ang="0">
                  <a:pos x="60" y="69"/>
                </a:cxn>
                <a:cxn ang="0">
                  <a:pos x="47" y="104"/>
                </a:cxn>
                <a:cxn ang="0">
                  <a:pos x="45" y="169"/>
                </a:cxn>
                <a:cxn ang="0">
                  <a:pos x="53" y="235"/>
                </a:cxn>
                <a:cxn ang="0">
                  <a:pos x="69" y="273"/>
                </a:cxn>
                <a:cxn ang="0">
                  <a:pos x="94" y="305"/>
                </a:cxn>
                <a:cxn ang="0">
                  <a:pos x="114" y="316"/>
                </a:cxn>
                <a:cxn ang="0">
                  <a:pos x="141" y="317"/>
                </a:cxn>
                <a:cxn ang="0">
                  <a:pos x="162" y="318"/>
                </a:cxn>
                <a:cxn ang="0">
                  <a:pos x="224" y="323"/>
                </a:cxn>
                <a:cxn ang="0">
                  <a:pos x="266" y="323"/>
                </a:cxn>
                <a:cxn ang="0">
                  <a:pos x="321" y="325"/>
                </a:cxn>
                <a:cxn ang="0">
                  <a:pos x="368" y="328"/>
                </a:cxn>
                <a:cxn ang="0">
                  <a:pos x="425" y="318"/>
                </a:cxn>
                <a:cxn ang="0">
                  <a:pos x="441" y="306"/>
                </a:cxn>
                <a:cxn ang="0">
                  <a:pos x="457" y="274"/>
                </a:cxn>
                <a:cxn ang="0">
                  <a:pos x="461" y="224"/>
                </a:cxn>
                <a:cxn ang="0">
                  <a:pos x="464" y="175"/>
                </a:cxn>
                <a:cxn ang="0">
                  <a:pos x="468" y="142"/>
                </a:cxn>
                <a:cxn ang="0">
                  <a:pos x="459" y="112"/>
                </a:cxn>
                <a:cxn ang="0">
                  <a:pos x="449" y="96"/>
                </a:cxn>
                <a:cxn ang="0">
                  <a:pos x="413" y="65"/>
                </a:cxn>
                <a:cxn ang="0">
                  <a:pos x="383" y="52"/>
                </a:cxn>
                <a:cxn ang="0">
                  <a:pos x="368" y="41"/>
                </a:cxn>
                <a:cxn ang="0">
                  <a:pos x="366" y="30"/>
                </a:cxn>
                <a:cxn ang="0">
                  <a:pos x="373" y="15"/>
                </a:cxn>
                <a:cxn ang="0">
                  <a:pos x="389" y="7"/>
                </a:cxn>
                <a:cxn ang="0">
                  <a:pos x="409" y="12"/>
                </a:cxn>
                <a:cxn ang="0">
                  <a:pos x="460" y="46"/>
                </a:cxn>
                <a:cxn ang="0">
                  <a:pos x="499" y="84"/>
                </a:cxn>
                <a:cxn ang="0">
                  <a:pos x="514" y="114"/>
                </a:cxn>
                <a:cxn ang="0">
                  <a:pos x="511" y="176"/>
                </a:cxn>
                <a:cxn ang="0">
                  <a:pos x="506" y="215"/>
                </a:cxn>
                <a:cxn ang="0">
                  <a:pos x="502" y="278"/>
                </a:cxn>
                <a:cxn ang="0">
                  <a:pos x="487" y="323"/>
                </a:cxn>
                <a:cxn ang="0">
                  <a:pos x="462" y="349"/>
                </a:cxn>
                <a:cxn ang="0">
                  <a:pos x="428" y="363"/>
                </a:cxn>
                <a:cxn ang="0">
                  <a:pos x="353" y="370"/>
                </a:cxn>
              </a:cxnLst>
              <a:rect l="0" t="0" r="r" b="b"/>
              <a:pathLst>
                <a:path w="515" h="370">
                  <a:moveTo>
                    <a:pt x="353" y="370"/>
                  </a:moveTo>
                  <a:lnTo>
                    <a:pt x="353" y="370"/>
                  </a:lnTo>
                  <a:lnTo>
                    <a:pt x="321" y="370"/>
                  </a:lnTo>
                  <a:lnTo>
                    <a:pt x="321" y="370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59" y="369"/>
                  </a:lnTo>
                  <a:lnTo>
                    <a:pt x="259" y="369"/>
                  </a:lnTo>
                  <a:lnTo>
                    <a:pt x="230" y="370"/>
                  </a:lnTo>
                  <a:lnTo>
                    <a:pt x="230" y="370"/>
                  </a:lnTo>
                  <a:lnTo>
                    <a:pt x="198" y="369"/>
                  </a:lnTo>
                  <a:lnTo>
                    <a:pt x="165" y="368"/>
                  </a:lnTo>
                  <a:lnTo>
                    <a:pt x="132" y="365"/>
                  </a:lnTo>
                  <a:lnTo>
                    <a:pt x="116" y="363"/>
                  </a:lnTo>
                  <a:lnTo>
                    <a:pt x="100" y="360"/>
                  </a:lnTo>
                  <a:lnTo>
                    <a:pt x="100" y="360"/>
                  </a:lnTo>
                  <a:lnTo>
                    <a:pt x="91" y="357"/>
                  </a:lnTo>
                  <a:lnTo>
                    <a:pt x="83" y="354"/>
                  </a:lnTo>
                  <a:lnTo>
                    <a:pt x="76" y="349"/>
                  </a:lnTo>
                  <a:lnTo>
                    <a:pt x="68" y="344"/>
                  </a:lnTo>
                  <a:lnTo>
                    <a:pt x="62" y="338"/>
                  </a:lnTo>
                  <a:lnTo>
                    <a:pt x="54" y="332"/>
                  </a:lnTo>
                  <a:lnTo>
                    <a:pt x="48" y="324"/>
                  </a:lnTo>
                  <a:lnTo>
                    <a:pt x="42" y="316"/>
                  </a:lnTo>
                  <a:lnTo>
                    <a:pt x="31" y="300"/>
                  </a:lnTo>
                  <a:lnTo>
                    <a:pt x="22" y="282"/>
                  </a:lnTo>
                  <a:lnTo>
                    <a:pt x="15" y="265"/>
                  </a:lnTo>
                  <a:lnTo>
                    <a:pt x="10" y="249"/>
                  </a:lnTo>
                  <a:lnTo>
                    <a:pt x="10" y="249"/>
                  </a:lnTo>
                  <a:lnTo>
                    <a:pt x="6" y="229"/>
                  </a:lnTo>
                  <a:lnTo>
                    <a:pt x="3" y="209"/>
                  </a:lnTo>
                  <a:lnTo>
                    <a:pt x="1" y="187"/>
                  </a:lnTo>
                  <a:lnTo>
                    <a:pt x="0" y="166"/>
                  </a:lnTo>
                  <a:lnTo>
                    <a:pt x="0" y="144"/>
                  </a:lnTo>
                  <a:lnTo>
                    <a:pt x="1" y="121"/>
                  </a:lnTo>
                  <a:lnTo>
                    <a:pt x="3" y="98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8" y="66"/>
                  </a:lnTo>
                  <a:lnTo>
                    <a:pt x="11" y="59"/>
                  </a:lnTo>
                  <a:lnTo>
                    <a:pt x="14" y="52"/>
                  </a:lnTo>
                  <a:lnTo>
                    <a:pt x="17" y="46"/>
                  </a:lnTo>
                  <a:lnTo>
                    <a:pt x="22" y="39"/>
                  </a:lnTo>
                  <a:lnTo>
                    <a:pt x="28" y="34"/>
                  </a:lnTo>
                  <a:lnTo>
                    <a:pt x="35" y="28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8" y="20"/>
                  </a:lnTo>
                  <a:lnTo>
                    <a:pt x="54" y="18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84" y="11"/>
                  </a:lnTo>
                  <a:lnTo>
                    <a:pt x="91" y="8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5" y="1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7" y="1"/>
                  </a:lnTo>
                  <a:lnTo>
                    <a:pt x="122" y="4"/>
                  </a:lnTo>
                  <a:lnTo>
                    <a:pt x="128" y="10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2" y="22"/>
                  </a:lnTo>
                  <a:lnTo>
                    <a:pt x="132" y="28"/>
                  </a:lnTo>
                  <a:lnTo>
                    <a:pt x="131" y="32"/>
                  </a:lnTo>
                  <a:lnTo>
                    <a:pt x="129" y="36"/>
                  </a:lnTo>
                  <a:lnTo>
                    <a:pt x="126" y="40"/>
                  </a:lnTo>
                  <a:lnTo>
                    <a:pt x="121" y="43"/>
                  </a:lnTo>
                  <a:lnTo>
                    <a:pt x="121" y="43"/>
                  </a:lnTo>
                  <a:lnTo>
                    <a:pt x="111" y="50"/>
                  </a:lnTo>
                  <a:lnTo>
                    <a:pt x="101" y="54"/>
                  </a:lnTo>
                  <a:lnTo>
                    <a:pt x="89" y="57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3" y="61"/>
                  </a:lnTo>
                  <a:lnTo>
                    <a:pt x="68" y="63"/>
                  </a:lnTo>
                  <a:lnTo>
                    <a:pt x="64" y="66"/>
                  </a:lnTo>
                  <a:lnTo>
                    <a:pt x="60" y="69"/>
                  </a:lnTo>
                  <a:lnTo>
                    <a:pt x="54" y="77"/>
                  </a:lnTo>
                  <a:lnTo>
                    <a:pt x="50" y="86"/>
                  </a:lnTo>
                  <a:lnTo>
                    <a:pt x="48" y="95"/>
                  </a:lnTo>
                  <a:lnTo>
                    <a:pt x="47" y="104"/>
                  </a:lnTo>
                  <a:lnTo>
                    <a:pt x="45" y="122"/>
                  </a:lnTo>
                  <a:lnTo>
                    <a:pt x="45" y="122"/>
                  </a:lnTo>
                  <a:lnTo>
                    <a:pt x="45" y="153"/>
                  </a:lnTo>
                  <a:lnTo>
                    <a:pt x="45" y="169"/>
                  </a:lnTo>
                  <a:lnTo>
                    <a:pt x="45" y="186"/>
                  </a:lnTo>
                  <a:lnTo>
                    <a:pt x="47" y="203"/>
                  </a:lnTo>
                  <a:lnTo>
                    <a:pt x="49" y="218"/>
                  </a:lnTo>
                  <a:lnTo>
                    <a:pt x="53" y="235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3" y="261"/>
                  </a:lnTo>
                  <a:lnTo>
                    <a:pt x="69" y="273"/>
                  </a:lnTo>
                  <a:lnTo>
                    <a:pt x="74" y="282"/>
                  </a:lnTo>
                  <a:lnTo>
                    <a:pt x="80" y="290"/>
                  </a:lnTo>
                  <a:lnTo>
                    <a:pt x="86" y="299"/>
                  </a:lnTo>
                  <a:lnTo>
                    <a:pt x="94" y="305"/>
                  </a:lnTo>
                  <a:lnTo>
                    <a:pt x="100" y="310"/>
                  </a:lnTo>
                  <a:lnTo>
                    <a:pt x="107" y="313"/>
                  </a:lnTo>
                  <a:lnTo>
                    <a:pt x="107" y="313"/>
                  </a:lnTo>
                  <a:lnTo>
                    <a:pt x="114" y="316"/>
                  </a:lnTo>
                  <a:lnTo>
                    <a:pt x="120" y="317"/>
                  </a:lnTo>
                  <a:lnTo>
                    <a:pt x="132" y="318"/>
                  </a:lnTo>
                  <a:lnTo>
                    <a:pt x="132" y="318"/>
                  </a:lnTo>
                  <a:lnTo>
                    <a:pt x="141" y="317"/>
                  </a:lnTo>
                  <a:lnTo>
                    <a:pt x="141" y="317"/>
                  </a:lnTo>
                  <a:lnTo>
                    <a:pt x="150" y="317"/>
                  </a:lnTo>
                  <a:lnTo>
                    <a:pt x="150" y="317"/>
                  </a:lnTo>
                  <a:lnTo>
                    <a:pt x="162" y="318"/>
                  </a:lnTo>
                  <a:lnTo>
                    <a:pt x="162" y="318"/>
                  </a:lnTo>
                  <a:lnTo>
                    <a:pt x="182" y="321"/>
                  </a:lnTo>
                  <a:lnTo>
                    <a:pt x="203" y="323"/>
                  </a:lnTo>
                  <a:lnTo>
                    <a:pt x="224" y="323"/>
                  </a:lnTo>
                  <a:lnTo>
                    <a:pt x="244" y="323"/>
                  </a:lnTo>
                  <a:lnTo>
                    <a:pt x="244" y="323"/>
                  </a:lnTo>
                  <a:lnTo>
                    <a:pt x="266" y="323"/>
                  </a:lnTo>
                  <a:lnTo>
                    <a:pt x="266" y="323"/>
                  </a:lnTo>
                  <a:lnTo>
                    <a:pt x="288" y="323"/>
                  </a:lnTo>
                  <a:lnTo>
                    <a:pt x="288" y="323"/>
                  </a:lnTo>
                  <a:lnTo>
                    <a:pt x="303" y="324"/>
                  </a:lnTo>
                  <a:lnTo>
                    <a:pt x="321" y="325"/>
                  </a:lnTo>
                  <a:lnTo>
                    <a:pt x="321" y="325"/>
                  </a:lnTo>
                  <a:lnTo>
                    <a:pt x="343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88" y="328"/>
                  </a:lnTo>
                  <a:lnTo>
                    <a:pt x="405" y="324"/>
                  </a:lnTo>
                  <a:lnTo>
                    <a:pt x="419" y="320"/>
                  </a:lnTo>
                  <a:lnTo>
                    <a:pt x="425" y="318"/>
                  </a:lnTo>
                  <a:lnTo>
                    <a:pt x="431" y="314"/>
                  </a:lnTo>
                  <a:lnTo>
                    <a:pt x="431" y="314"/>
                  </a:lnTo>
                  <a:lnTo>
                    <a:pt x="436" y="311"/>
                  </a:lnTo>
                  <a:lnTo>
                    <a:pt x="441" y="306"/>
                  </a:lnTo>
                  <a:lnTo>
                    <a:pt x="445" y="302"/>
                  </a:lnTo>
                  <a:lnTo>
                    <a:pt x="449" y="297"/>
                  </a:lnTo>
                  <a:lnTo>
                    <a:pt x="454" y="286"/>
                  </a:lnTo>
                  <a:lnTo>
                    <a:pt x="457" y="274"/>
                  </a:lnTo>
                  <a:lnTo>
                    <a:pt x="459" y="261"/>
                  </a:lnTo>
                  <a:lnTo>
                    <a:pt x="460" y="249"/>
                  </a:lnTo>
                  <a:lnTo>
                    <a:pt x="461" y="224"/>
                  </a:lnTo>
                  <a:lnTo>
                    <a:pt x="461" y="224"/>
                  </a:lnTo>
                  <a:lnTo>
                    <a:pt x="461" y="208"/>
                  </a:lnTo>
                  <a:lnTo>
                    <a:pt x="461" y="193"/>
                  </a:lnTo>
                  <a:lnTo>
                    <a:pt x="461" y="193"/>
                  </a:lnTo>
                  <a:lnTo>
                    <a:pt x="464" y="175"/>
                  </a:lnTo>
                  <a:lnTo>
                    <a:pt x="464" y="175"/>
                  </a:lnTo>
                  <a:lnTo>
                    <a:pt x="466" y="158"/>
                  </a:lnTo>
                  <a:lnTo>
                    <a:pt x="468" y="142"/>
                  </a:lnTo>
                  <a:lnTo>
                    <a:pt x="468" y="142"/>
                  </a:lnTo>
                  <a:lnTo>
                    <a:pt x="467" y="131"/>
                  </a:lnTo>
                  <a:lnTo>
                    <a:pt x="466" y="124"/>
                  </a:lnTo>
                  <a:lnTo>
                    <a:pt x="463" y="118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49" y="96"/>
                  </a:lnTo>
                  <a:lnTo>
                    <a:pt x="442" y="88"/>
                  </a:lnTo>
                  <a:lnTo>
                    <a:pt x="432" y="80"/>
                  </a:lnTo>
                  <a:lnTo>
                    <a:pt x="423" y="72"/>
                  </a:lnTo>
                  <a:lnTo>
                    <a:pt x="413" y="65"/>
                  </a:lnTo>
                  <a:lnTo>
                    <a:pt x="402" y="60"/>
                  </a:lnTo>
                  <a:lnTo>
                    <a:pt x="392" y="55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77" y="51"/>
                  </a:lnTo>
                  <a:lnTo>
                    <a:pt x="372" y="48"/>
                  </a:lnTo>
                  <a:lnTo>
                    <a:pt x="370" y="45"/>
                  </a:lnTo>
                  <a:lnTo>
                    <a:pt x="368" y="41"/>
                  </a:lnTo>
                  <a:lnTo>
                    <a:pt x="367" y="37"/>
                  </a:lnTo>
                  <a:lnTo>
                    <a:pt x="366" y="34"/>
                  </a:lnTo>
                  <a:lnTo>
                    <a:pt x="366" y="30"/>
                  </a:lnTo>
                  <a:lnTo>
                    <a:pt x="366" y="30"/>
                  </a:lnTo>
                  <a:lnTo>
                    <a:pt x="367" y="26"/>
                  </a:lnTo>
                  <a:lnTo>
                    <a:pt x="368" y="22"/>
                  </a:lnTo>
                  <a:lnTo>
                    <a:pt x="370" y="18"/>
                  </a:lnTo>
                  <a:lnTo>
                    <a:pt x="373" y="15"/>
                  </a:lnTo>
                  <a:lnTo>
                    <a:pt x="377" y="11"/>
                  </a:lnTo>
                  <a:lnTo>
                    <a:pt x="380" y="9"/>
                  </a:lnTo>
                  <a:lnTo>
                    <a:pt x="384" y="8"/>
                  </a:lnTo>
                  <a:lnTo>
                    <a:pt x="389" y="7"/>
                  </a:lnTo>
                  <a:lnTo>
                    <a:pt x="389" y="7"/>
                  </a:lnTo>
                  <a:lnTo>
                    <a:pt x="395" y="8"/>
                  </a:lnTo>
                  <a:lnTo>
                    <a:pt x="395" y="8"/>
                  </a:lnTo>
                  <a:lnTo>
                    <a:pt x="409" y="12"/>
                  </a:lnTo>
                  <a:lnTo>
                    <a:pt x="423" y="19"/>
                  </a:lnTo>
                  <a:lnTo>
                    <a:pt x="435" y="27"/>
                  </a:lnTo>
                  <a:lnTo>
                    <a:pt x="448" y="36"/>
                  </a:lnTo>
                  <a:lnTo>
                    <a:pt x="460" y="46"/>
                  </a:lnTo>
                  <a:lnTo>
                    <a:pt x="472" y="57"/>
                  </a:lnTo>
                  <a:lnTo>
                    <a:pt x="493" y="78"/>
                  </a:lnTo>
                  <a:lnTo>
                    <a:pt x="499" y="84"/>
                  </a:lnTo>
                  <a:lnTo>
                    <a:pt x="499" y="84"/>
                  </a:lnTo>
                  <a:lnTo>
                    <a:pt x="504" y="88"/>
                  </a:lnTo>
                  <a:lnTo>
                    <a:pt x="507" y="93"/>
                  </a:lnTo>
                  <a:lnTo>
                    <a:pt x="512" y="102"/>
                  </a:lnTo>
                  <a:lnTo>
                    <a:pt x="514" y="114"/>
                  </a:lnTo>
                  <a:lnTo>
                    <a:pt x="515" y="125"/>
                  </a:lnTo>
                  <a:lnTo>
                    <a:pt x="515" y="137"/>
                  </a:lnTo>
                  <a:lnTo>
                    <a:pt x="514" y="150"/>
                  </a:lnTo>
                  <a:lnTo>
                    <a:pt x="511" y="176"/>
                  </a:lnTo>
                  <a:lnTo>
                    <a:pt x="511" y="176"/>
                  </a:lnTo>
                  <a:lnTo>
                    <a:pt x="508" y="196"/>
                  </a:lnTo>
                  <a:lnTo>
                    <a:pt x="507" y="206"/>
                  </a:lnTo>
                  <a:lnTo>
                    <a:pt x="506" y="215"/>
                  </a:lnTo>
                  <a:lnTo>
                    <a:pt x="506" y="215"/>
                  </a:lnTo>
                  <a:lnTo>
                    <a:pt x="506" y="236"/>
                  </a:lnTo>
                  <a:lnTo>
                    <a:pt x="505" y="257"/>
                  </a:lnTo>
                  <a:lnTo>
                    <a:pt x="502" y="278"/>
                  </a:lnTo>
                  <a:lnTo>
                    <a:pt x="497" y="298"/>
                  </a:lnTo>
                  <a:lnTo>
                    <a:pt x="494" y="307"/>
                  </a:lnTo>
                  <a:lnTo>
                    <a:pt x="491" y="315"/>
                  </a:lnTo>
                  <a:lnTo>
                    <a:pt x="487" y="323"/>
                  </a:lnTo>
                  <a:lnTo>
                    <a:pt x="482" y="332"/>
                  </a:lnTo>
                  <a:lnTo>
                    <a:pt x="476" y="338"/>
                  </a:lnTo>
                  <a:lnTo>
                    <a:pt x="470" y="344"/>
                  </a:lnTo>
                  <a:lnTo>
                    <a:pt x="462" y="349"/>
                  </a:lnTo>
                  <a:lnTo>
                    <a:pt x="454" y="353"/>
                  </a:lnTo>
                  <a:lnTo>
                    <a:pt x="454" y="353"/>
                  </a:lnTo>
                  <a:lnTo>
                    <a:pt x="442" y="359"/>
                  </a:lnTo>
                  <a:lnTo>
                    <a:pt x="428" y="363"/>
                  </a:lnTo>
                  <a:lnTo>
                    <a:pt x="416" y="366"/>
                  </a:lnTo>
                  <a:lnTo>
                    <a:pt x="402" y="368"/>
                  </a:lnTo>
                  <a:lnTo>
                    <a:pt x="378" y="370"/>
                  </a:lnTo>
                  <a:lnTo>
                    <a:pt x="353" y="370"/>
                  </a:lnTo>
                  <a:lnTo>
                    <a:pt x="353" y="37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4" name="Freeform 790"/>
            <p:cNvSpPr/>
            <p:nvPr/>
          </p:nvSpPr>
          <p:spPr bwMode="auto">
            <a:xfrm>
              <a:off x="6351588" y="4291013"/>
              <a:ext cx="30163" cy="322263"/>
            </a:xfrm>
            <a:custGeom>
              <a:avLst/>
              <a:gdLst/>
              <a:ahLst/>
              <a:cxnLst>
                <a:cxn ang="0">
                  <a:pos x="35" y="607"/>
                </a:cxn>
                <a:cxn ang="0">
                  <a:pos x="27" y="605"/>
                </a:cxn>
                <a:cxn ang="0">
                  <a:pos x="21" y="600"/>
                </a:cxn>
                <a:cxn ang="0">
                  <a:pos x="17" y="595"/>
                </a:cxn>
                <a:cxn ang="0">
                  <a:pos x="11" y="583"/>
                </a:cxn>
                <a:cxn ang="0">
                  <a:pos x="10" y="562"/>
                </a:cxn>
                <a:cxn ang="0">
                  <a:pos x="11" y="546"/>
                </a:cxn>
                <a:cxn ang="0">
                  <a:pos x="11" y="519"/>
                </a:cxn>
                <a:cxn ang="0">
                  <a:pos x="10" y="511"/>
                </a:cxn>
                <a:cxn ang="0">
                  <a:pos x="2" y="446"/>
                </a:cxn>
                <a:cxn ang="0">
                  <a:pos x="0" y="377"/>
                </a:cxn>
                <a:cxn ang="0">
                  <a:pos x="1" y="316"/>
                </a:cxn>
                <a:cxn ang="0">
                  <a:pos x="1" y="135"/>
                </a:cxn>
                <a:cxn ang="0">
                  <a:pos x="1" y="21"/>
                </a:cxn>
                <a:cxn ang="0">
                  <a:pos x="1" y="16"/>
                </a:cxn>
                <a:cxn ang="0">
                  <a:pos x="5" y="8"/>
                </a:cxn>
                <a:cxn ang="0">
                  <a:pos x="11" y="3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32" y="1"/>
                </a:cxn>
                <a:cxn ang="0">
                  <a:pos x="39" y="5"/>
                </a:cxn>
                <a:cxn ang="0">
                  <a:pos x="45" y="11"/>
                </a:cxn>
                <a:cxn ang="0">
                  <a:pos x="47" y="21"/>
                </a:cxn>
                <a:cxn ang="0">
                  <a:pos x="47" y="347"/>
                </a:cxn>
                <a:cxn ang="0">
                  <a:pos x="48" y="422"/>
                </a:cxn>
                <a:cxn ang="0">
                  <a:pos x="54" y="499"/>
                </a:cxn>
                <a:cxn ang="0">
                  <a:pos x="56" y="508"/>
                </a:cxn>
                <a:cxn ang="0">
                  <a:pos x="59" y="530"/>
                </a:cxn>
                <a:cxn ang="0">
                  <a:pos x="59" y="550"/>
                </a:cxn>
                <a:cxn ang="0">
                  <a:pos x="57" y="567"/>
                </a:cxn>
                <a:cxn ang="0">
                  <a:pos x="57" y="573"/>
                </a:cxn>
                <a:cxn ang="0">
                  <a:pos x="57" y="575"/>
                </a:cxn>
                <a:cxn ang="0">
                  <a:pos x="58" y="580"/>
                </a:cxn>
                <a:cxn ang="0">
                  <a:pos x="57" y="592"/>
                </a:cxn>
                <a:cxn ang="0">
                  <a:pos x="54" y="597"/>
                </a:cxn>
                <a:cxn ang="0">
                  <a:pos x="46" y="604"/>
                </a:cxn>
                <a:cxn ang="0">
                  <a:pos x="35" y="607"/>
                </a:cxn>
              </a:cxnLst>
              <a:rect l="0" t="0" r="r" b="b"/>
              <a:pathLst>
                <a:path w="59" h="607">
                  <a:moveTo>
                    <a:pt x="35" y="607"/>
                  </a:moveTo>
                  <a:lnTo>
                    <a:pt x="35" y="607"/>
                  </a:lnTo>
                  <a:lnTo>
                    <a:pt x="31" y="607"/>
                  </a:lnTo>
                  <a:lnTo>
                    <a:pt x="27" y="605"/>
                  </a:lnTo>
                  <a:lnTo>
                    <a:pt x="24" y="603"/>
                  </a:lnTo>
                  <a:lnTo>
                    <a:pt x="21" y="600"/>
                  </a:lnTo>
                  <a:lnTo>
                    <a:pt x="21" y="600"/>
                  </a:lnTo>
                  <a:lnTo>
                    <a:pt x="17" y="595"/>
                  </a:lnTo>
                  <a:lnTo>
                    <a:pt x="14" y="589"/>
                  </a:lnTo>
                  <a:lnTo>
                    <a:pt x="11" y="583"/>
                  </a:lnTo>
                  <a:lnTo>
                    <a:pt x="10" y="576"/>
                  </a:lnTo>
                  <a:lnTo>
                    <a:pt x="10" y="562"/>
                  </a:lnTo>
                  <a:lnTo>
                    <a:pt x="11" y="546"/>
                  </a:lnTo>
                  <a:lnTo>
                    <a:pt x="11" y="546"/>
                  </a:lnTo>
                  <a:lnTo>
                    <a:pt x="11" y="529"/>
                  </a:lnTo>
                  <a:lnTo>
                    <a:pt x="11" y="519"/>
                  </a:lnTo>
                  <a:lnTo>
                    <a:pt x="10" y="511"/>
                  </a:lnTo>
                  <a:lnTo>
                    <a:pt x="10" y="511"/>
                  </a:lnTo>
                  <a:lnTo>
                    <a:pt x="5" y="479"/>
                  </a:lnTo>
                  <a:lnTo>
                    <a:pt x="2" y="446"/>
                  </a:lnTo>
                  <a:lnTo>
                    <a:pt x="0" y="413"/>
                  </a:lnTo>
                  <a:lnTo>
                    <a:pt x="0" y="377"/>
                  </a:lnTo>
                  <a:lnTo>
                    <a:pt x="0" y="377"/>
                  </a:lnTo>
                  <a:lnTo>
                    <a:pt x="1" y="316"/>
                  </a:lnTo>
                  <a:lnTo>
                    <a:pt x="2" y="255"/>
                  </a:lnTo>
                  <a:lnTo>
                    <a:pt x="1" y="135"/>
                  </a:lnTo>
                  <a:lnTo>
                    <a:pt x="1" y="135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3"/>
                  </a:lnTo>
                  <a:lnTo>
                    <a:pt x="39" y="5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6" y="16"/>
                  </a:lnTo>
                  <a:lnTo>
                    <a:pt x="47" y="21"/>
                  </a:lnTo>
                  <a:lnTo>
                    <a:pt x="47" y="347"/>
                  </a:lnTo>
                  <a:lnTo>
                    <a:pt x="47" y="347"/>
                  </a:lnTo>
                  <a:lnTo>
                    <a:pt x="47" y="384"/>
                  </a:lnTo>
                  <a:lnTo>
                    <a:pt x="48" y="422"/>
                  </a:lnTo>
                  <a:lnTo>
                    <a:pt x="50" y="459"/>
                  </a:lnTo>
                  <a:lnTo>
                    <a:pt x="54" y="499"/>
                  </a:lnTo>
                  <a:lnTo>
                    <a:pt x="54" y="499"/>
                  </a:lnTo>
                  <a:lnTo>
                    <a:pt x="56" y="508"/>
                  </a:lnTo>
                  <a:lnTo>
                    <a:pt x="56" y="508"/>
                  </a:lnTo>
                  <a:lnTo>
                    <a:pt x="59" y="530"/>
                  </a:lnTo>
                  <a:lnTo>
                    <a:pt x="59" y="540"/>
                  </a:lnTo>
                  <a:lnTo>
                    <a:pt x="59" y="550"/>
                  </a:lnTo>
                  <a:lnTo>
                    <a:pt x="59" y="550"/>
                  </a:lnTo>
                  <a:lnTo>
                    <a:pt x="57" y="567"/>
                  </a:lnTo>
                  <a:lnTo>
                    <a:pt x="57" y="567"/>
                  </a:lnTo>
                  <a:lnTo>
                    <a:pt x="57" y="573"/>
                  </a:lnTo>
                  <a:lnTo>
                    <a:pt x="57" y="574"/>
                  </a:lnTo>
                  <a:lnTo>
                    <a:pt x="57" y="575"/>
                  </a:lnTo>
                  <a:lnTo>
                    <a:pt x="57" y="575"/>
                  </a:lnTo>
                  <a:lnTo>
                    <a:pt x="58" y="580"/>
                  </a:lnTo>
                  <a:lnTo>
                    <a:pt x="58" y="585"/>
                  </a:lnTo>
                  <a:lnTo>
                    <a:pt x="57" y="592"/>
                  </a:lnTo>
                  <a:lnTo>
                    <a:pt x="54" y="597"/>
                  </a:lnTo>
                  <a:lnTo>
                    <a:pt x="54" y="597"/>
                  </a:lnTo>
                  <a:lnTo>
                    <a:pt x="50" y="601"/>
                  </a:lnTo>
                  <a:lnTo>
                    <a:pt x="46" y="604"/>
                  </a:lnTo>
                  <a:lnTo>
                    <a:pt x="40" y="606"/>
                  </a:lnTo>
                  <a:lnTo>
                    <a:pt x="35" y="607"/>
                  </a:lnTo>
                  <a:lnTo>
                    <a:pt x="35" y="60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5" name="Freeform 791"/>
            <p:cNvSpPr/>
            <p:nvPr/>
          </p:nvSpPr>
          <p:spPr bwMode="auto">
            <a:xfrm>
              <a:off x="6475413" y="4297363"/>
              <a:ext cx="34925" cy="315913"/>
            </a:xfrm>
            <a:custGeom>
              <a:avLst/>
              <a:gdLst/>
              <a:ahLst/>
              <a:cxnLst>
                <a:cxn ang="0">
                  <a:pos x="21" y="595"/>
                </a:cxn>
                <a:cxn ang="0">
                  <a:pos x="9" y="591"/>
                </a:cxn>
                <a:cxn ang="0">
                  <a:pos x="3" y="584"/>
                </a:cxn>
                <a:cxn ang="0">
                  <a:pos x="1" y="577"/>
                </a:cxn>
                <a:cxn ang="0">
                  <a:pos x="1" y="564"/>
                </a:cxn>
                <a:cxn ang="0">
                  <a:pos x="5" y="556"/>
                </a:cxn>
                <a:cxn ang="0">
                  <a:pos x="5" y="555"/>
                </a:cxn>
                <a:cxn ang="0">
                  <a:pos x="7" y="506"/>
                </a:cxn>
                <a:cxn ang="0">
                  <a:pos x="9" y="494"/>
                </a:cxn>
                <a:cxn ang="0">
                  <a:pos x="12" y="480"/>
                </a:cxn>
                <a:cxn ang="0">
                  <a:pos x="17" y="455"/>
                </a:cxn>
                <a:cxn ang="0">
                  <a:pos x="18" y="445"/>
                </a:cxn>
                <a:cxn ang="0">
                  <a:pos x="15" y="345"/>
                </a:cxn>
                <a:cxn ang="0">
                  <a:pos x="13" y="306"/>
                </a:cxn>
                <a:cxn ang="0">
                  <a:pos x="12" y="253"/>
                </a:cxn>
                <a:cxn ang="0">
                  <a:pos x="11" y="95"/>
                </a:cxn>
                <a:cxn ang="0">
                  <a:pos x="11" y="22"/>
                </a:cxn>
                <a:cxn ang="0">
                  <a:pos x="12" y="17"/>
                </a:cxn>
                <a:cxn ang="0">
                  <a:pos x="16" y="8"/>
                </a:cxn>
                <a:cxn ang="0">
                  <a:pos x="22" y="3"/>
                </a:cxn>
                <a:cxn ang="0">
                  <a:pos x="30" y="0"/>
                </a:cxn>
                <a:cxn ang="0">
                  <a:pos x="35" y="0"/>
                </a:cxn>
                <a:cxn ang="0">
                  <a:pos x="43" y="1"/>
                </a:cxn>
                <a:cxn ang="0">
                  <a:pos x="50" y="5"/>
                </a:cxn>
                <a:cxn ang="0">
                  <a:pos x="55" y="12"/>
                </a:cxn>
                <a:cxn ang="0">
                  <a:pos x="57" y="22"/>
                </a:cxn>
                <a:cxn ang="0">
                  <a:pos x="56" y="99"/>
                </a:cxn>
                <a:cxn ang="0">
                  <a:pos x="56" y="202"/>
                </a:cxn>
                <a:cxn ang="0">
                  <a:pos x="59" y="307"/>
                </a:cxn>
                <a:cxn ang="0">
                  <a:pos x="62" y="349"/>
                </a:cxn>
                <a:cxn ang="0">
                  <a:pos x="65" y="397"/>
                </a:cxn>
                <a:cxn ang="0">
                  <a:pos x="64" y="445"/>
                </a:cxn>
                <a:cxn ang="0">
                  <a:pos x="61" y="469"/>
                </a:cxn>
                <a:cxn ang="0">
                  <a:pos x="57" y="492"/>
                </a:cxn>
                <a:cxn ang="0">
                  <a:pos x="51" y="552"/>
                </a:cxn>
                <a:cxn ang="0">
                  <a:pos x="50" y="572"/>
                </a:cxn>
                <a:cxn ang="0">
                  <a:pos x="49" y="581"/>
                </a:cxn>
                <a:cxn ang="0">
                  <a:pos x="44" y="588"/>
                </a:cxn>
                <a:cxn ang="0">
                  <a:pos x="37" y="593"/>
                </a:cxn>
                <a:cxn ang="0">
                  <a:pos x="28" y="595"/>
                </a:cxn>
              </a:cxnLst>
              <a:rect l="0" t="0" r="r" b="b"/>
              <a:pathLst>
                <a:path w="65" h="595">
                  <a:moveTo>
                    <a:pt x="21" y="595"/>
                  </a:moveTo>
                  <a:lnTo>
                    <a:pt x="21" y="595"/>
                  </a:lnTo>
                  <a:lnTo>
                    <a:pt x="14" y="594"/>
                  </a:lnTo>
                  <a:lnTo>
                    <a:pt x="9" y="591"/>
                  </a:lnTo>
                  <a:lnTo>
                    <a:pt x="5" y="588"/>
                  </a:lnTo>
                  <a:lnTo>
                    <a:pt x="3" y="584"/>
                  </a:lnTo>
                  <a:lnTo>
                    <a:pt x="3" y="584"/>
                  </a:lnTo>
                  <a:lnTo>
                    <a:pt x="1" y="577"/>
                  </a:lnTo>
                  <a:lnTo>
                    <a:pt x="0" y="570"/>
                  </a:lnTo>
                  <a:lnTo>
                    <a:pt x="1" y="564"/>
                  </a:lnTo>
                  <a:lnTo>
                    <a:pt x="4" y="558"/>
                  </a:lnTo>
                  <a:lnTo>
                    <a:pt x="5" y="556"/>
                  </a:lnTo>
                  <a:lnTo>
                    <a:pt x="5" y="555"/>
                  </a:lnTo>
                  <a:lnTo>
                    <a:pt x="5" y="555"/>
                  </a:lnTo>
                  <a:lnTo>
                    <a:pt x="5" y="530"/>
                  </a:lnTo>
                  <a:lnTo>
                    <a:pt x="7" y="506"/>
                  </a:lnTo>
                  <a:lnTo>
                    <a:pt x="7" y="506"/>
                  </a:lnTo>
                  <a:lnTo>
                    <a:pt x="9" y="494"/>
                  </a:lnTo>
                  <a:lnTo>
                    <a:pt x="12" y="480"/>
                  </a:lnTo>
                  <a:lnTo>
                    <a:pt x="12" y="480"/>
                  </a:lnTo>
                  <a:lnTo>
                    <a:pt x="16" y="463"/>
                  </a:lnTo>
                  <a:lnTo>
                    <a:pt x="17" y="455"/>
                  </a:lnTo>
                  <a:lnTo>
                    <a:pt x="18" y="445"/>
                  </a:lnTo>
                  <a:lnTo>
                    <a:pt x="18" y="445"/>
                  </a:lnTo>
                  <a:lnTo>
                    <a:pt x="17" y="395"/>
                  </a:lnTo>
                  <a:lnTo>
                    <a:pt x="15" y="345"/>
                  </a:lnTo>
                  <a:lnTo>
                    <a:pt x="15" y="345"/>
                  </a:lnTo>
                  <a:lnTo>
                    <a:pt x="13" y="306"/>
                  </a:lnTo>
                  <a:lnTo>
                    <a:pt x="13" y="306"/>
                  </a:lnTo>
                  <a:lnTo>
                    <a:pt x="12" y="253"/>
                  </a:lnTo>
                  <a:lnTo>
                    <a:pt x="11" y="200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1"/>
                  </a:lnTo>
                  <a:lnTo>
                    <a:pt x="46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5" y="12"/>
                  </a:lnTo>
                  <a:lnTo>
                    <a:pt x="56" y="17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6" y="202"/>
                  </a:lnTo>
                  <a:lnTo>
                    <a:pt x="57" y="254"/>
                  </a:lnTo>
                  <a:lnTo>
                    <a:pt x="59" y="307"/>
                  </a:lnTo>
                  <a:lnTo>
                    <a:pt x="59" y="307"/>
                  </a:lnTo>
                  <a:lnTo>
                    <a:pt x="62" y="349"/>
                  </a:lnTo>
                  <a:lnTo>
                    <a:pt x="62" y="349"/>
                  </a:lnTo>
                  <a:lnTo>
                    <a:pt x="65" y="397"/>
                  </a:lnTo>
                  <a:lnTo>
                    <a:pt x="65" y="421"/>
                  </a:lnTo>
                  <a:lnTo>
                    <a:pt x="64" y="445"/>
                  </a:lnTo>
                  <a:lnTo>
                    <a:pt x="64" y="445"/>
                  </a:lnTo>
                  <a:lnTo>
                    <a:pt x="61" y="469"/>
                  </a:lnTo>
                  <a:lnTo>
                    <a:pt x="57" y="492"/>
                  </a:lnTo>
                  <a:lnTo>
                    <a:pt x="57" y="492"/>
                  </a:lnTo>
                  <a:lnTo>
                    <a:pt x="53" y="531"/>
                  </a:lnTo>
                  <a:lnTo>
                    <a:pt x="51" y="552"/>
                  </a:lnTo>
                  <a:lnTo>
                    <a:pt x="50" y="572"/>
                  </a:lnTo>
                  <a:lnTo>
                    <a:pt x="50" y="572"/>
                  </a:lnTo>
                  <a:lnTo>
                    <a:pt x="50" y="576"/>
                  </a:lnTo>
                  <a:lnTo>
                    <a:pt x="49" y="581"/>
                  </a:lnTo>
                  <a:lnTo>
                    <a:pt x="47" y="585"/>
                  </a:lnTo>
                  <a:lnTo>
                    <a:pt x="44" y="588"/>
                  </a:lnTo>
                  <a:lnTo>
                    <a:pt x="41" y="591"/>
                  </a:lnTo>
                  <a:lnTo>
                    <a:pt x="37" y="593"/>
                  </a:lnTo>
                  <a:lnTo>
                    <a:pt x="33" y="594"/>
                  </a:lnTo>
                  <a:lnTo>
                    <a:pt x="28" y="595"/>
                  </a:lnTo>
                  <a:lnTo>
                    <a:pt x="21" y="59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6" name="Freeform 792"/>
            <p:cNvSpPr>
              <a:spLocks noEditPoints="1"/>
            </p:cNvSpPr>
            <p:nvPr/>
          </p:nvSpPr>
          <p:spPr bwMode="auto">
            <a:xfrm>
              <a:off x="6596063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5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7" name="Freeform 793"/>
            <p:cNvSpPr>
              <a:spLocks noEditPoints="1"/>
            </p:cNvSpPr>
            <p:nvPr/>
          </p:nvSpPr>
          <p:spPr bwMode="auto">
            <a:xfrm>
              <a:off x="6692901" y="4294188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2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8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5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3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2"/>
                  </a:lnTo>
                  <a:lnTo>
                    <a:pt x="17" y="117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4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30"/>
                  </a:lnTo>
                  <a:lnTo>
                    <a:pt x="14" y="24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2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5"/>
                  </a:lnTo>
                  <a:lnTo>
                    <a:pt x="47" y="60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3"/>
                  </a:lnTo>
                  <a:lnTo>
                    <a:pt x="111" y="89"/>
                  </a:lnTo>
                  <a:lnTo>
                    <a:pt x="114" y="82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8" name="Freeform 794"/>
            <p:cNvSpPr>
              <a:spLocks noEditPoints="1"/>
            </p:cNvSpPr>
            <p:nvPr/>
          </p:nvSpPr>
          <p:spPr bwMode="auto">
            <a:xfrm>
              <a:off x="6788151" y="4294188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2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8"/>
                </a:cxn>
                <a:cxn ang="0">
                  <a:pos x="0" y="74"/>
                </a:cxn>
                <a:cxn ang="0">
                  <a:pos x="1" y="61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1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8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5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3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2"/>
                  </a:lnTo>
                  <a:lnTo>
                    <a:pt x="18" y="117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4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30"/>
                  </a:lnTo>
                  <a:lnTo>
                    <a:pt x="15" y="24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5"/>
                  </a:lnTo>
                  <a:lnTo>
                    <a:pt x="48" y="60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3"/>
                  </a:lnTo>
                  <a:lnTo>
                    <a:pt x="112" y="89"/>
                  </a:lnTo>
                  <a:lnTo>
                    <a:pt x="114" y="82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79" name="Freeform 795"/>
            <p:cNvSpPr>
              <a:spLocks noEditPoints="1"/>
            </p:cNvSpPr>
            <p:nvPr/>
          </p:nvSpPr>
          <p:spPr bwMode="auto">
            <a:xfrm>
              <a:off x="6596063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3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5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3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8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1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5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0" name="Freeform 796"/>
            <p:cNvSpPr>
              <a:spLocks noEditPoints="1"/>
            </p:cNvSpPr>
            <p:nvPr/>
          </p:nvSpPr>
          <p:spPr bwMode="auto">
            <a:xfrm>
              <a:off x="6692901" y="4391025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5"/>
                </a:cxn>
                <a:cxn ang="0">
                  <a:pos x="48" y="139"/>
                </a:cxn>
                <a:cxn ang="0">
                  <a:pos x="22" y="123"/>
                </a:cxn>
                <a:cxn ang="0">
                  <a:pos x="13" y="112"/>
                </a:cxn>
                <a:cxn ang="0">
                  <a:pos x="6" y="101"/>
                </a:cxn>
                <a:cxn ang="0">
                  <a:pos x="2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2" y="53"/>
                </a:cxn>
                <a:cxn ang="0">
                  <a:pos x="7" y="38"/>
                </a:cxn>
                <a:cxn ang="0">
                  <a:pos x="14" y="24"/>
                </a:cxn>
                <a:cxn ang="0">
                  <a:pos x="23" y="13"/>
                </a:cxn>
                <a:cxn ang="0">
                  <a:pos x="29" y="10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8"/>
                </a:cxn>
                <a:cxn ang="0">
                  <a:pos x="143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0" y="43"/>
                </a:cxn>
                <a:cxn ang="0">
                  <a:pos x="162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0" y="114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5"/>
                </a:cxn>
                <a:cxn ang="0">
                  <a:pos x="67" y="45"/>
                </a:cxn>
                <a:cxn ang="0">
                  <a:pos x="59" y="48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5"/>
                </a:cxn>
                <a:cxn ang="0">
                  <a:pos x="59" y="94"/>
                </a:cxn>
                <a:cxn ang="0">
                  <a:pos x="70" y="100"/>
                </a:cxn>
                <a:cxn ang="0">
                  <a:pos x="77" y="101"/>
                </a:cxn>
                <a:cxn ang="0">
                  <a:pos x="84" y="102"/>
                </a:cxn>
                <a:cxn ang="0">
                  <a:pos x="98" y="100"/>
                </a:cxn>
                <a:cxn ang="0">
                  <a:pos x="107" y="94"/>
                </a:cxn>
                <a:cxn ang="0">
                  <a:pos x="114" y="83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50"/>
                </a:cxn>
                <a:cxn ang="0">
                  <a:pos x="98" y="48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5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8" y="139"/>
                  </a:lnTo>
                  <a:lnTo>
                    <a:pt x="34" y="131"/>
                  </a:lnTo>
                  <a:lnTo>
                    <a:pt x="22" y="123"/>
                  </a:lnTo>
                  <a:lnTo>
                    <a:pt x="17" y="117"/>
                  </a:lnTo>
                  <a:lnTo>
                    <a:pt x="13" y="112"/>
                  </a:lnTo>
                  <a:lnTo>
                    <a:pt x="9" y="106"/>
                  </a:lnTo>
                  <a:lnTo>
                    <a:pt x="6" y="101"/>
                  </a:lnTo>
                  <a:lnTo>
                    <a:pt x="4" y="95"/>
                  </a:lnTo>
                  <a:lnTo>
                    <a:pt x="2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3"/>
                  </a:lnTo>
                  <a:lnTo>
                    <a:pt x="4" y="45"/>
                  </a:lnTo>
                  <a:lnTo>
                    <a:pt x="7" y="38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8"/>
                  </a:lnTo>
                  <a:lnTo>
                    <a:pt x="23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8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7"/>
                  </a:lnTo>
                  <a:lnTo>
                    <a:pt x="162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9"/>
                  </a:lnTo>
                  <a:lnTo>
                    <a:pt x="150" y="114"/>
                  </a:lnTo>
                  <a:lnTo>
                    <a:pt x="142" y="124"/>
                  </a:lnTo>
                  <a:lnTo>
                    <a:pt x="132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5"/>
                  </a:moveTo>
                  <a:lnTo>
                    <a:pt x="74" y="45"/>
                  </a:lnTo>
                  <a:lnTo>
                    <a:pt x="67" y="45"/>
                  </a:lnTo>
                  <a:lnTo>
                    <a:pt x="63" y="46"/>
                  </a:lnTo>
                  <a:lnTo>
                    <a:pt x="59" y="48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61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80"/>
                  </a:lnTo>
                  <a:lnTo>
                    <a:pt x="49" y="85"/>
                  </a:lnTo>
                  <a:lnTo>
                    <a:pt x="53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0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2"/>
                  </a:lnTo>
                  <a:lnTo>
                    <a:pt x="84" y="102"/>
                  </a:lnTo>
                  <a:lnTo>
                    <a:pt x="92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8"/>
                  </a:lnTo>
                  <a:lnTo>
                    <a:pt x="114" y="83"/>
                  </a:lnTo>
                  <a:lnTo>
                    <a:pt x="115" y="77"/>
                  </a:lnTo>
                  <a:lnTo>
                    <a:pt x="116" y="70"/>
                  </a:lnTo>
                  <a:lnTo>
                    <a:pt x="116" y="59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50"/>
                  </a:lnTo>
                  <a:lnTo>
                    <a:pt x="98" y="48"/>
                  </a:lnTo>
                  <a:lnTo>
                    <a:pt x="98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5"/>
                  </a:lnTo>
                  <a:lnTo>
                    <a:pt x="74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1" name="Freeform 797"/>
            <p:cNvSpPr>
              <a:spLocks noEditPoints="1"/>
            </p:cNvSpPr>
            <p:nvPr/>
          </p:nvSpPr>
          <p:spPr bwMode="auto">
            <a:xfrm>
              <a:off x="6788151" y="4391025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5"/>
                </a:cxn>
                <a:cxn ang="0">
                  <a:pos x="49" y="139"/>
                </a:cxn>
                <a:cxn ang="0">
                  <a:pos x="23" y="123"/>
                </a:cxn>
                <a:cxn ang="0">
                  <a:pos x="14" y="112"/>
                </a:cxn>
                <a:cxn ang="0">
                  <a:pos x="7" y="101"/>
                </a:cxn>
                <a:cxn ang="0">
                  <a:pos x="3" y="88"/>
                </a:cxn>
                <a:cxn ang="0">
                  <a:pos x="0" y="75"/>
                </a:cxn>
                <a:cxn ang="0">
                  <a:pos x="1" y="61"/>
                </a:cxn>
                <a:cxn ang="0">
                  <a:pos x="3" y="53"/>
                </a:cxn>
                <a:cxn ang="0">
                  <a:pos x="8" y="38"/>
                </a:cxn>
                <a:cxn ang="0">
                  <a:pos x="15" y="24"/>
                </a:cxn>
                <a:cxn ang="0">
                  <a:pos x="24" y="13"/>
                </a:cxn>
                <a:cxn ang="0">
                  <a:pos x="29" y="10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8"/>
                </a:cxn>
                <a:cxn ang="0">
                  <a:pos x="144" y="17"/>
                </a:cxn>
                <a:cxn ang="0">
                  <a:pos x="153" y="26"/>
                </a:cxn>
                <a:cxn ang="0">
                  <a:pos x="156" y="32"/>
                </a:cxn>
                <a:cxn ang="0">
                  <a:pos x="161" y="43"/>
                </a:cxn>
                <a:cxn ang="0">
                  <a:pos x="163" y="73"/>
                </a:cxn>
                <a:cxn ang="0">
                  <a:pos x="161" y="91"/>
                </a:cxn>
                <a:cxn ang="0">
                  <a:pos x="157" y="103"/>
                </a:cxn>
                <a:cxn ang="0">
                  <a:pos x="151" y="114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5"/>
                </a:cxn>
                <a:cxn ang="0">
                  <a:pos x="68" y="45"/>
                </a:cxn>
                <a:cxn ang="0">
                  <a:pos x="58" y="48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5"/>
                </a:cxn>
                <a:cxn ang="0">
                  <a:pos x="59" y="94"/>
                </a:cxn>
                <a:cxn ang="0">
                  <a:pos x="71" y="100"/>
                </a:cxn>
                <a:cxn ang="0">
                  <a:pos x="77" y="101"/>
                </a:cxn>
                <a:cxn ang="0">
                  <a:pos x="85" y="102"/>
                </a:cxn>
                <a:cxn ang="0">
                  <a:pos x="99" y="100"/>
                </a:cxn>
                <a:cxn ang="0">
                  <a:pos x="108" y="94"/>
                </a:cxn>
                <a:cxn ang="0">
                  <a:pos x="114" y="83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8"/>
                </a:cxn>
                <a:cxn ang="0">
                  <a:pos x="92" y="46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5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7"/>
                  </a:lnTo>
                  <a:lnTo>
                    <a:pt x="64" y="145"/>
                  </a:lnTo>
                  <a:lnTo>
                    <a:pt x="64" y="145"/>
                  </a:lnTo>
                  <a:lnTo>
                    <a:pt x="49" y="139"/>
                  </a:lnTo>
                  <a:lnTo>
                    <a:pt x="35" y="131"/>
                  </a:lnTo>
                  <a:lnTo>
                    <a:pt x="23" y="123"/>
                  </a:lnTo>
                  <a:lnTo>
                    <a:pt x="18" y="117"/>
                  </a:lnTo>
                  <a:lnTo>
                    <a:pt x="14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1" y="81"/>
                  </a:lnTo>
                  <a:lnTo>
                    <a:pt x="0" y="75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3"/>
                  </a:lnTo>
                  <a:lnTo>
                    <a:pt x="5" y="45"/>
                  </a:lnTo>
                  <a:lnTo>
                    <a:pt x="8" y="38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8"/>
                  </a:lnTo>
                  <a:lnTo>
                    <a:pt x="24" y="13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8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6"/>
                  </a:lnTo>
                  <a:lnTo>
                    <a:pt x="156" y="32"/>
                  </a:lnTo>
                  <a:lnTo>
                    <a:pt x="156" y="32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7"/>
                  </a:lnTo>
                  <a:lnTo>
                    <a:pt x="163" y="73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9"/>
                  </a:lnTo>
                  <a:lnTo>
                    <a:pt x="151" y="114"/>
                  </a:lnTo>
                  <a:lnTo>
                    <a:pt x="143" y="124"/>
                  </a:lnTo>
                  <a:lnTo>
                    <a:pt x="133" y="132"/>
                  </a:lnTo>
                  <a:lnTo>
                    <a:pt x="121" y="139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5"/>
                  </a:moveTo>
                  <a:lnTo>
                    <a:pt x="75" y="45"/>
                  </a:lnTo>
                  <a:lnTo>
                    <a:pt x="68" y="45"/>
                  </a:lnTo>
                  <a:lnTo>
                    <a:pt x="63" y="46"/>
                  </a:lnTo>
                  <a:lnTo>
                    <a:pt x="58" y="48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61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80"/>
                  </a:lnTo>
                  <a:lnTo>
                    <a:pt x="50" y="85"/>
                  </a:lnTo>
                  <a:lnTo>
                    <a:pt x="54" y="91"/>
                  </a:lnTo>
                  <a:lnTo>
                    <a:pt x="59" y="94"/>
                  </a:lnTo>
                  <a:lnTo>
                    <a:pt x="64" y="98"/>
                  </a:lnTo>
                  <a:lnTo>
                    <a:pt x="71" y="100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2"/>
                  </a:lnTo>
                  <a:lnTo>
                    <a:pt x="85" y="102"/>
                  </a:lnTo>
                  <a:lnTo>
                    <a:pt x="92" y="101"/>
                  </a:lnTo>
                  <a:lnTo>
                    <a:pt x="99" y="100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8"/>
                  </a:lnTo>
                  <a:lnTo>
                    <a:pt x="114" y="83"/>
                  </a:lnTo>
                  <a:lnTo>
                    <a:pt x="116" y="77"/>
                  </a:lnTo>
                  <a:lnTo>
                    <a:pt x="117" y="70"/>
                  </a:lnTo>
                  <a:lnTo>
                    <a:pt x="117" y="59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50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2" y="46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5"/>
                  </a:lnTo>
                  <a:lnTo>
                    <a:pt x="75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2" name="Freeform 798"/>
            <p:cNvSpPr>
              <a:spLocks noEditPoints="1"/>
            </p:cNvSpPr>
            <p:nvPr/>
          </p:nvSpPr>
          <p:spPr bwMode="auto">
            <a:xfrm>
              <a:off x="6596063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3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5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3" y="53"/>
                </a:cxn>
                <a:cxn ang="0">
                  <a:pos x="98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3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5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7"/>
                  </a:lnTo>
                  <a:lnTo>
                    <a:pt x="137" y="13"/>
                  </a:lnTo>
                  <a:lnTo>
                    <a:pt x="143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1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4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5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3" name="Freeform 799"/>
            <p:cNvSpPr>
              <a:spLocks noEditPoints="1"/>
            </p:cNvSpPr>
            <p:nvPr/>
          </p:nvSpPr>
          <p:spPr bwMode="auto">
            <a:xfrm>
              <a:off x="6692901" y="4487863"/>
              <a:ext cx="85725" cy="77788"/>
            </a:xfrm>
            <a:custGeom>
              <a:avLst/>
              <a:gdLst/>
              <a:ahLst/>
              <a:cxnLst>
                <a:cxn ang="0">
                  <a:pos x="83" y="147"/>
                </a:cxn>
                <a:cxn ang="0">
                  <a:pos x="64" y="144"/>
                </a:cxn>
                <a:cxn ang="0">
                  <a:pos x="48" y="138"/>
                </a:cxn>
                <a:cxn ang="0">
                  <a:pos x="22" y="121"/>
                </a:cxn>
                <a:cxn ang="0">
                  <a:pos x="13" y="111"/>
                </a:cxn>
                <a:cxn ang="0">
                  <a:pos x="6" y="100"/>
                </a:cxn>
                <a:cxn ang="0">
                  <a:pos x="2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2" y="52"/>
                </a:cxn>
                <a:cxn ang="0">
                  <a:pos x="7" y="37"/>
                </a:cxn>
                <a:cxn ang="0">
                  <a:pos x="14" y="23"/>
                </a:cxn>
                <a:cxn ang="0">
                  <a:pos x="23" y="13"/>
                </a:cxn>
                <a:cxn ang="0">
                  <a:pos x="29" y="9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7"/>
                </a:cxn>
                <a:cxn ang="0">
                  <a:pos x="143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0" y="43"/>
                </a:cxn>
                <a:cxn ang="0">
                  <a:pos x="162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0" y="113"/>
                </a:cxn>
                <a:cxn ang="0">
                  <a:pos x="132" y="132"/>
                </a:cxn>
                <a:cxn ang="0">
                  <a:pos x="109" y="143"/>
                </a:cxn>
                <a:cxn ang="0">
                  <a:pos x="83" y="147"/>
                </a:cxn>
                <a:cxn ang="0">
                  <a:pos x="74" y="44"/>
                </a:cxn>
                <a:cxn ang="0">
                  <a:pos x="67" y="45"/>
                </a:cxn>
                <a:cxn ang="0">
                  <a:pos x="59" y="47"/>
                </a:cxn>
                <a:cxn ang="0">
                  <a:pos x="50" y="54"/>
                </a:cxn>
                <a:cxn ang="0">
                  <a:pos x="45" y="68"/>
                </a:cxn>
                <a:cxn ang="0">
                  <a:pos x="45" y="74"/>
                </a:cxn>
                <a:cxn ang="0">
                  <a:pos x="49" y="84"/>
                </a:cxn>
                <a:cxn ang="0">
                  <a:pos x="59" y="93"/>
                </a:cxn>
                <a:cxn ang="0">
                  <a:pos x="70" y="99"/>
                </a:cxn>
                <a:cxn ang="0">
                  <a:pos x="77" y="101"/>
                </a:cxn>
                <a:cxn ang="0">
                  <a:pos x="84" y="101"/>
                </a:cxn>
                <a:cxn ang="0">
                  <a:pos x="98" y="99"/>
                </a:cxn>
                <a:cxn ang="0">
                  <a:pos x="107" y="92"/>
                </a:cxn>
                <a:cxn ang="0">
                  <a:pos x="114" y="82"/>
                </a:cxn>
                <a:cxn ang="0">
                  <a:pos x="116" y="70"/>
                </a:cxn>
                <a:cxn ang="0">
                  <a:pos x="116" y="57"/>
                </a:cxn>
                <a:cxn ang="0">
                  <a:pos x="113" y="53"/>
                </a:cxn>
                <a:cxn ang="0">
                  <a:pos x="106" y="49"/>
                </a:cxn>
                <a:cxn ang="0">
                  <a:pos x="98" y="47"/>
                </a:cxn>
                <a:cxn ang="0">
                  <a:pos x="91" y="45"/>
                </a:cxn>
                <a:cxn ang="0">
                  <a:pos x="83" y="45"/>
                </a:cxn>
                <a:cxn ang="0">
                  <a:pos x="74" y="44"/>
                </a:cxn>
              </a:cxnLst>
              <a:rect l="0" t="0" r="r" b="b"/>
              <a:pathLst>
                <a:path w="162" h="147">
                  <a:moveTo>
                    <a:pt x="83" y="147"/>
                  </a:moveTo>
                  <a:lnTo>
                    <a:pt x="83" y="147"/>
                  </a:lnTo>
                  <a:lnTo>
                    <a:pt x="73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8" y="138"/>
                  </a:lnTo>
                  <a:lnTo>
                    <a:pt x="34" y="131"/>
                  </a:lnTo>
                  <a:lnTo>
                    <a:pt x="22" y="121"/>
                  </a:lnTo>
                  <a:lnTo>
                    <a:pt x="17" y="116"/>
                  </a:lnTo>
                  <a:lnTo>
                    <a:pt x="13" y="111"/>
                  </a:lnTo>
                  <a:lnTo>
                    <a:pt x="9" y="106"/>
                  </a:lnTo>
                  <a:lnTo>
                    <a:pt x="6" y="100"/>
                  </a:lnTo>
                  <a:lnTo>
                    <a:pt x="4" y="93"/>
                  </a:lnTo>
                  <a:lnTo>
                    <a:pt x="2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2" y="52"/>
                  </a:lnTo>
                  <a:lnTo>
                    <a:pt x="4" y="45"/>
                  </a:lnTo>
                  <a:lnTo>
                    <a:pt x="7" y="37"/>
                  </a:lnTo>
                  <a:lnTo>
                    <a:pt x="10" y="29"/>
                  </a:lnTo>
                  <a:lnTo>
                    <a:pt x="14" y="23"/>
                  </a:lnTo>
                  <a:lnTo>
                    <a:pt x="18" y="17"/>
                  </a:lnTo>
                  <a:lnTo>
                    <a:pt x="23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2" y="4"/>
                  </a:lnTo>
                  <a:lnTo>
                    <a:pt x="54" y="2"/>
                  </a:lnTo>
                  <a:lnTo>
                    <a:pt x="67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7"/>
                  </a:lnTo>
                  <a:lnTo>
                    <a:pt x="136" y="13"/>
                  </a:lnTo>
                  <a:lnTo>
                    <a:pt x="143" y="17"/>
                  </a:lnTo>
                  <a:lnTo>
                    <a:pt x="148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9" y="37"/>
                  </a:lnTo>
                  <a:lnTo>
                    <a:pt x="160" y="43"/>
                  </a:lnTo>
                  <a:lnTo>
                    <a:pt x="162" y="56"/>
                  </a:lnTo>
                  <a:lnTo>
                    <a:pt x="162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59" y="97"/>
                  </a:lnTo>
                  <a:lnTo>
                    <a:pt x="157" y="103"/>
                  </a:lnTo>
                  <a:lnTo>
                    <a:pt x="155" y="108"/>
                  </a:lnTo>
                  <a:lnTo>
                    <a:pt x="150" y="113"/>
                  </a:lnTo>
                  <a:lnTo>
                    <a:pt x="142" y="123"/>
                  </a:lnTo>
                  <a:lnTo>
                    <a:pt x="132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6" y="146"/>
                  </a:lnTo>
                  <a:lnTo>
                    <a:pt x="83" y="147"/>
                  </a:lnTo>
                  <a:lnTo>
                    <a:pt x="83" y="147"/>
                  </a:lnTo>
                  <a:close/>
                  <a:moveTo>
                    <a:pt x="74" y="44"/>
                  </a:moveTo>
                  <a:lnTo>
                    <a:pt x="74" y="44"/>
                  </a:lnTo>
                  <a:lnTo>
                    <a:pt x="67" y="45"/>
                  </a:lnTo>
                  <a:lnTo>
                    <a:pt x="63" y="45"/>
                  </a:lnTo>
                  <a:lnTo>
                    <a:pt x="59" y="47"/>
                  </a:lnTo>
                  <a:lnTo>
                    <a:pt x="53" y="50"/>
                  </a:lnTo>
                  <a:lnTo>
                    <a:pt x="50" y="54"/>
                  </a:lnTo>
                  <a:lnTo>
                    <a:pt x="47" y="59"/>
                  </a:lnTo>
                  <a:lnTo>
                    <a:pt x="45" y="68"/>
                  </a:lnTo>
                  <a:lnTo>
                    <a:pt x="45" y="68"/>
                  </a:lnTo>
                  <a:lnTo>
                    <a:pt x="45" y="74"/>
                  </a:lnTo>
                  <a:lnTo>
                    <a:pt x="46" y="79"/>
                  </a:lnTo>
                  <a:lnTo>
                    <a:pt x="49" y="84"/>
                  </a:lnTo>
                  <a:lnTo>
                    <a:pt x="53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0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4" y="101"/>
                  </a:lnTo>
                  <a:lnTo>
                    <a:pt x="84" y="101"/>
                  </a:lnTo>
                  <a:lnTo>
                    <a:pt x="92" y="101"/>
                  </a:lnTo>
                  <a:lnTo>
                    <a:pt x="98" y="99"/>
                  </a:lnTo>
                  <a:lnTo>
                    <a:pt x="103" y="97"/>
                  </a:lnTo>
                  <a:lnTo>
                    <a:pt x="107" y="92"/>
                  </a:lnTo>
                  <a:lnTo>
                    <a:pt x="111" y="88"/>
                  </a:lnTo>
                  <a:lnTo>
                    <a:pt x="114" y="82"/>
                  </a:lnTo>
                  <a:lnTo>
                    <a:pt x="115" y="76"/>
                  </a:lnTo>
                  <a:lnTo>
                    <a:pt x="116" y="70"/>
                  </a:lnTo>
                  <a:lnTo>
                    <a:pt x="116" y="58"/>
                  </a:lnTo>
                  <a:lnTo>
                    <a:pt x="116" y="57"/>
                  </a:lnTo>
                  <a:lnTo>
                    <a:pt x="115" y="54"/>
                  </a:lnTo>
                  <a:lnTo>
                    <a:pt x="113" y="53"/>
                  </a:lnTo>
                  <a:lnTo>
                    <a:pt x="113" y="53"/>
                  </a:lnTo>
                  <a:lnTo>
                    <a:pt x="10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4" y="44"/>
                  </a:lnTo>
                  <a:lnTo>
                    <a:pt x="7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4" name="Freeform 800"/>
            <p:cNvSpPr>
              <a:spLocks noEditPoints="1"/>
            </p:cNvSpPr>
            <p:nvPr/>
          </p:nvSpPr>
          <p:spPr bwMode="auto">
            <a:xfrm>
              <a:off x="6788151" y="4487863"/>
              <a:ext cx="85725" cy="77788"/>
            </a:xfrm>
            <a:custGeom>
              <a:avLst/>
              <a:gdLst/>
              <a:ahLst/>
              <a:cxnLst>
                <a:cxn ang="0">
                  <a:pos x="84" y="147"/>
                </a:cxn>
                <a:cxn ang="0">
                  <a:pos x="64" y="144"/>
                </a:cxn>
                <a:cxn ang="0">
                  <a:pos x="49" y="138"/>
                </a:cxn>
                <a:cxn ang="0">
                  <a:pos x="23" y="121"/>
                </a:cxn>
                <a:cxn ang="0">
                  <a:pos x="14" y="111"/>
                </a:cxn>
                <a:cxn ang="0">
                  <a:pos x="7" y="100"/>
                </a:cxn>
                <a:cxn ang="0">
                  <a:pos x="3" y="87"/>
                </a:cxn>
                <a:cxn ang="0">
                  <a:pos x="0" y="74"/>
                </a:cxn>
                <a:cxn ang="0">
                  <a:pos x="1" y="60"/>
                </a:cxn>
                <a:cxn ang="0">
                  <a:pos x="3" y="52"/>
                </a:cxn>
                <a:cxn ang="0">
                  <a:pos x="8" y="37"/>
                </a:cxn>
                <a:cxn ang="0">
                  <a:pos x="15" y="23"/>
                </a:cxn>
                <a:cxn ang="0">
                  <a:pos x="24" y="13"/>
                </a:cxn>
                <a:cxn ang="0">
                  <a:pos x="29" y="9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7"/>
                </a:cxn>
                <a:cxn ang="0">
                  <a:pos x="144" y="17"/>
                </a:cxn>
                <a:cxn ang="0">
                  <a:pos x="153" y="25"/>
                </a:cxn>
                <a:cxn ang="0">
                  <a:pos x="156" y="30"/>
                </a:cxn>
                <a:cxn ang="0">
                  <a:pos x="161" y="43"/>
                </a:cxn>
                <a:cxn ang="0">
                  <a:pos x="163" y="72"/>
                </a:cxn>
                <a:cxn ang="0">
                  <a:pos x="161" y="90"/>
                </a:cxn>
                <a:cxn ang="0">
                  <a:pos x="157" y="103"/>
                </a:cxn>
                <a:cxn ang="0">
                  <a:pos x="151" y="113"/>
                </a:cxn>
                <a:cxn ang="0">
                  <a:pos x="133" y="132"/>
                </a:cxn>
                <a:cxn ang="0">
                  <a:pos x="109" y="143"/>
                </a:cxn>
                <a:cxn ang="0">
                  <a:pos x="84" y="147"/>
                </a:cxn>
                <a:cxn ang="0">
                  <a:pos x="75" y="44"/>
                </a:cxn>
                <a:cxn ang="0">
                  <a:pos x="68" y="45"/>
                </a:cxn>
                <a:cxn ang="0">
                  <a:pos x="58" y="47"/>
                </a:cxn>
                <a:cxn ang="0">
                  <a:pos x="51" y="54"/>
                </a:cxn>
                <a:cxn ang="0">
                  <a:pos x="46" y="68"/>
                </a:cxn>
                <a:cxn ang="0">
                  <a:pos x="46" y="74"/>
                </a:cxn>
                <a:cxn ang="0">
                  <a:pos x="50" y="84"/>
                </a:cxn>
                <a:cxn ang="0">
                  <a:pos x="59" y="93"/>
                </a:cxn>
                <a:cxn ang="0">
                  <a:pos x="71" y="99"/>
                </a:cxn>
                <a:cxn ang="0">
                  <a:pos x="77" y="101"/>
                </a:cxn>
                <a:cxn ang="0">
                  <a:pos x="85" y="101"/>
                </a:cxn>
                <a:cxn ang="0">
                  <a:pos x="99" y="99"/>
                </a:cxn>
                <a:cxn ang="0">
                  <a:pos x="108" y="92"/>
                </a:cxn>
                <a:cxn ang="0">
                  <a:pos x="114" y="82"/>
                </a:cxn>
                <a:cxn ang="0">
                  <a:pos x="117" y="70"/>
                </a:cxn>
                <a:cxn ang="0">
                  <a:pos x="116" y="54"/>
                </a:cxn>
                <a:cxn ang="0">
                  <a:pos x="114" y="53"/>
                </a:cxn>
                <a:cxn ang="0">
                  <a:pos x="99" y="47"/>
                </a:cxn>
                <a:cxn ang="0">
                  <a:pos x="92" y="45"/>
                </a:cxn>
                <a:cxn ang="0">
                  <a:pos x="91" y="45"/>
                </a:cxn>
                <a:cxn ang="0">
                  <a:pos x="84" y="45"/>
                </a:cxn>
                <a:cxn ang="0">
                  <a:pos x="75" y="44"/>
                </a:cxn>
              </a:cxnLst>
              <a:rect l="0" t="0" r="r" b="b"/>
              <a:pathLst>
                <a:path w="163" h="147">
                  <a:moveTo>
                    <a:pt x="84" y="147"/>
                  </a:moveTo>
                  <a:lnTo>
                    <a:pt x="84" y="147"/>
                  </a:lnTo>
                  <a:lnTo>
                    <a:pt x="74" y="146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49" y="138"/>
                  </a:lnTo>
                  <a:lnTo>
                    <a:pt x="35" y="131"/>
                  </a:lnTo>
                  <a:lnTo>
                    <a:pt x="23" y="121"/>
                  </a:lnTo>
                  <a:lnTo>
                    <a:pt x="18" y="116"/>
                  </a:lnTo>
                  <a:lnTo>
                    <a:pt x="14" y="111"/>
                  </a:lnTo>
                  <a:lnTo>
                    <a:pt x="10" y="106"/>
                  </a:lnTo>
                  <a:lnTo>
                    <a:pt x="7" y="100"/>
                  </a:lnTo>
                  <a:lnTo>
                    <a:pt x="5" y="93"/>
                  </a:lnTo>
                  <a:lnTo>
                    <a:pt x="3" y="87"/>
                  </a:lnTo>
                  <a:lnTo>
                    <a:pt x="1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3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43" y="4"/>
                  </a:lnTo>
                  <a:lnTo>
                    <a:pt x="55" y="2"/>
                  </a:lnTo>
                  <a:lnTo>
                    <a:pt x="68" y="0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7"/>
                  </a:lnTo>
                  <a:lnTo>
                    <a:pt x="137" y="13"/>
                  </a:lnTo>
                  <a:lnTo>
                    <a:pt x="144" y="17"/>
                  </a:lnTo>
                  <a:lnTo>
                    <a:pt x="149" y="21"/>
                  </a:lnTo>
                  <a:lnTo>
                    <a:pt x="153" y="25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8" y="37"/>
                  </a:lnTo>
                  <a:lnTo>
                    <a:pt x="161" y="43"/>
                  </a:lnTo>
                  <a:lnTo>
                    <a:pt x="163" y="56"/>
                  </a:lnTo>
                  <a:lnTo>
                    <a:pt x="163" y="72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0" y="97"/>
                  </a:lnTo>
                  <a:lnTo>
                    <a:pt x="157" y="103"/>
                  </a:lnTo>
                  <a:lnTo>
                    <a:pt x="154" y="108"/>
                  </a:lnTo>
                  <a:lnTo>
                    <a:pt x="151" y="113"/>
                  </a:lnTo>
                  <a:lnTo>
                    <a:pt x="143" y="123"/>
                  </a:lnTo>
                  <a:lnTo>
                    <a:pt x="133" y="132"/>
                  </a:lnTo>
                  <a:lnTo>
                    <a:pt x="121" y="138"/>
                  </a:lnTo>
                  <a:lnTo>
                    <a:pt x="109" y="143"/>
                  </a:lnTo>
                  <a:lnTo>
                    <a:pt x="97" y="146"/>
                  </a:lnTo>
                  <a:lnTo>
                    <a:pt x="84" y="147"/>
                  </a:lnTo>
                  <a:lnTo>
                    <a:pt x="84" y="147"/>
                  </a:lnTo>
                  <a:close/>
                  <a:moveTo>
                    <a:pt x="75" y="44"/>
                  </a:moveTo>
                  <a:lnTo>
                    <a:pt x="75" y="44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8" y="47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8" y="5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6" y="74"/>
                  </a:lnTo>
                  <a:lnTo>
                    <a:pt x="47" y="79"/>
                  </a:lnTo>
                  <a:lnTo>
                    <a:pt x="50" y="84"/>
                  </a:lnTo>
                  <a:lnTo>
                    <a:pt x="54" y="89"/>
                  </a:lnTo>
                  <a:lnTo>
                    <a:pt x="59" y="93"/>
                  </a:lnTo>
                  <a:lnTo>
                    <a:pt x="64" y="97"/>
                  </a:lnTo>
                  <a:lnTo>
                    <a:pt x="71" y="99"/>
                  </a:lnTo>
                  <a:lnTo>
                    <a:pt x="77" y="101"/>
                  </a:lnTo>
                  <a:lnTo>
                    <a:pt x="77" y="101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92" y="101"/>
                  </a:lnTo>
                  <a:lnTo>
                    <a:pt x="99" y="99"/>
                  </a:lnTo>
                  <a:lnTo>
                    <a:pt x="104" y="97"/>
                  </a:lnTo>
                  <a:lnTo>
                    <a:pt x="108" y="92"/>
                  </a:lnTo>
                  <a:lnTo>
                    <a:pt x="112" y="88"/>
                  </a:lnTo>
                  <a:lnTo>
                    <a:pt x="114" y="82"/>
                  </a:lnTo>
                  <a:lnTo>
                    <a:pt x="116" y="76"/>
                  </a:lnTo>
                  <a:lnTo>
                    <a:pt x="117" y="70"/>
                  </a:lnTo>
                  <a:lnTo>
                    <a:pt x="117" y="58"/>
                  </a:lnTo>
                  <a:lnTo>
                    <a:pt x="116" y="54"/>
                  </a:lnTo>
                  <a:lnTo>
                    <a:pt x="114" y="53"/>
                  </a:lnTo>
                  <a:lnTo>
                    <a:pt x="114" y="53"/>
                  </a:lnTo>
                  <a:lnTo>
                    <a:pt x="106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2" y="45"/>
                  </a:lnTo>
                  <a:lnTo>
                    <a:pt x="91" y="45"/>
                  </a:lnTo>
                  <a:lnTo>
                    <a:pt x="91" y="45"/>
                  </a:lnTo>
                  <a:lnTo>
                    <a:pt x="84" y="45"/>
                  </a:lnTo>
                  <a:lnTo>
                    <a:pt x="84" y="45"/>
                  </a:lnTo>
                  <a:lnTo>
                    <a:pt x="75" y="44"/>
                  </a:lnTo>
                  <a:lnTo>
                    <a:pt x="75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5" name="Freeform 801"/>
            <p:cNvSpPr>
              <a:spLocks noEditPoints="1"/>
            </p:cNvSpPr>
            <p:nvPr/>
          </p:nvSpPr>
          <p:spPr bwMode="auto">
            <a:xfrm>
              <a:off x="6596063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3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1" y="4"/>
                </a:cxn>
                <a:cxn ang="0">
                  <a:pos x="124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5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3" y="54"/>
                </a:cxn>
                <a:cxn ang="0">
                  <a:pos x="98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3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5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4" y="9"/>
                  </a:lnTo>
                  <a:lnTo>
                    <a:pt x="137" y="14"/>
                  </a:lnTo>
                  <a:lnTo>
                    <a:pt x="143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8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1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4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5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6" name="Freeform 802"/>
            <p:cNvSpPr>
              <a:spLocks noEditPoints="1"/>
            </p:cNvSpPr>
            <p:nvPr/>
          </p:nvSpPr>
          <p:spPr bwMode="auto">
            <a:xfrm>
              <a:off x="6692901" y="4584700"/>
              <a:ext cx="85725" cy="77788"/>
            </a:xfrm>
            <a:custGeom>
              <a:avLst/>
              <a:gdLst/>
              <a:ahLst/>
              <a:cxnLst>
                <a:cxn ang="0">
                  <a:pos x="83" y="148"/>
                </a:cxn>
                <a:cxn ang="0">
                  <a:pos x="64" y="146"/>
                </a:cxn>
                <a:cxn ang="0">
                  <a:pos x="48" y="140"/>
                </a:cxn>
                <a:cxn ang="0">
                  <a:pos x="22" y="123"/>
                </a:cxn>
                <a:cxn ang="0">
                  <a:pos x="13" y="113"/>
                </a:cxn>
                <a:cxn ang="0">
                  <a:pos x="6" y="102"/>
                </a:cxn>
                <a:cxn ang="0">
                  <a:pos x="2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2" y="54"/>
                </a:cxn>
                <a:cxn ang="0">
                  <a:pos x="7" y="39"/>
                </a:cxn>
                <a:cxn ang="0">
                  <a:pos x="14" y="24"/>
                </a:cxn>
                <a:cxn ang="0">
                  <a:pos x="23" y="14"/>
                </a:cxn>
                <a:cxn ang="0">
                  <a:pos x="29" y="11"/>
                </a:cxn>
                <a:cxn ang="0">
                  <a:pos x="54" y="2"/>
                </a:cxn>
                <a:cxn ang="0">
                  <a:pos x="80" y="0"/>
                </a:cxn>
                <a:cxn ang="0">
                  <a:pos x="92" y="0"/>
                </a:cxn>
                <a:cxn ang="0">
                  <a:pos x="97" y="1"/>
                </a:cxn>
                <a:cxn ang="0">
                  <a:pos x="104" y="4"/>
                </a:cxn>
                <a:cxn ang="0">
                  <a:pos x="106" y="4"/>
                </a:cxn>
                <a:cxn ang="0">
                  <a:pos x="110" y="4"/>
                </a:cxn>
                <a:cxn ang="0">
                  <a:pos x="123" y="9"/>
                </a:cxn>
                <a:cxn ang="0">
                  <a:pos x="143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0" y="44"/>
                </a:cxn>
                <a:cxn ang="0">
                  <a:pos x="162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0" y="115"/>
                </a:cxn>
                <a:cxn ang="0">
                  <a:pos x="132" y="133"/>
                </a:cxn>
                <a:cxn ang="0">
                  <a:pos x="109" y="144"/>
                </a:cxn>
                <a:cxn ang="0">
                  <a:pos x="83" y="148"/>
                </a:cxn>
                <a:cxn ang="0">
                  <a:pos x="74" y="46"/>
                </a:cxn>
                <a:cxn ang="0">
                  <a:pos x="67" y="46"/>
                </a:cxn>
                <a:cxn ang="0">
                  <a:pos x="59" y="49"/>
                </a:cxn>
                <a:cxn ang="0">
                  <a:pos x="50" y="55"/>
                </a:cxn>
                <a:cxn ang="0">
                  <a:pos x="45" y="69"/>
                </a:cxn>
                <a:cxn ang="0">
                  <a:pos x="45" y="75"/>
                </a:cxn>
                <a:cxn ang="0">
                  <a:pos x="49" y="86"/>
                </a:cxn>
                <a:cxn ang="0">
                  <a:pos x="59" y="94"/>
                </a:cxn>
                <a:cxn ang="0">
                  <a:pos x="70" y="101"/>
                </a:cxn>
                <a:cxn ang="0">
                  <a:pos x="77" y="102"/>
                </a:cxn>
                <a:cxn ang="0">
                  <a:pos x="84" y="103"/>
                </a:cxn>
                <a:cxn ang="0">
                  <a:pos x="98" y="101"/>
                </a:cxn>
                <a:cxn ang="0">
                  <a:pos x="107" y="94"/>
                </a:cxn>
                <a:cxn ang="0">
                  <a:pos x="114" y="84"/>
                </a:cxn>
                <a:cxn ang="0">
                  <a:pos x="116" y="71"/>
                </a:cxn>
                <a:cxn ang="0">
                  <a:pos x="116" y="58"/>
                </a:cxn>
                <a:cxn ang="0">
                  <a:pos x="113" y="54"/>
                </a:cxn>
                <a:cxn ang="0">
                  <a:pos x="106" y="51"/>
                </a:cxn>
                <a:cxn ang="0">
                  <a:pos x="98" y="49"/>
                </a:cxn>
                <a:cxn ang="0">
                  <a:pos x="91" y="46"/>
                </a:cxn>
                <a:cxn ang="0">
                  <a:pos x="83" y="46"/>
                </a:cxn>
                <a:cxn ang="0">
                  <a:pos x="74" y="46"/>
                </a:cxn>
              </a:cxnLst>
              <a:rect l="0" t="0" r="r" b="b"/>
              <a:pathLst>
                <a:path w="162" h="148">
                  <a:moveTo>
                    <a:pt x="83" y="148"/>
                  </a:moveTo>
                  <a:lnTo>
                    <a:pt x="83" y="148"/>
                  </a:lnTo>
                  <a:lnTo>
                    <a:pt x="73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8" y="140"/>
                  </a:lnTo>
                  <a:lnTo>
                    <a:pt x="34" y="132"/>
                  </a:lnTo>
                  <a:lnTo>
                    <a:pt x="22" y="123"/>
                  </a:lnTo>
                  <a:lnTo>
                    <a:pt x="17" y="118"/>
                  </a:lnTo>
                  <a:lnTo>
                    <a:pt x="13" y="113"/>
                  </a:lnTo>
                  <a:lnTo>
                    <a:pt x="9" y="107"/>
                  </a:lnTo>
                  <a:lnTo>
                    <a:pt x="6" y="102"/>
                  </a:lnTo>
                  <a:lnTo>
                    <a:pt x="4" y="95"/>
                  </a:lnTo>
                  <a:lnTo>
                    <a:pt x="2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2" y="54"/>
                  </a:lnTo>
                  <a:lnTo>
                    <a:pt x="4" y="46"/>
                  </a:lnTo>
                  <a:lnTo>
                    <a:pt x="7" y="39"/>
                  </a:lnTo>
                  <a:lnTo>
                    <a:pt x="10" y="31"/>
                  </a:lnTo>
                  <a:lnTo>
                    <a:pt x="14" y="24"/>
                  </a:lnTo>
                  <a:lnTo>
                    <a:pt x="18" y="19"/>
                  </a:lnTo>
                  <a:lnTo>
                    <a:pt x="23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2" y="5"/>
                  </a:lnTo>
                  <a:lnTo>
                    <a:pt x="54" y="2"/>
                  </a:lnTo>
                  <a:lnTo>
                    <a:pt x="67" y="1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7" y="1"/>
                  </a:lnTo>
                  <a:lnTo>
                    <a:pt x="102" y="3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6" y="4"/>
                  </a:lnTo>
                  <a:lnTo>
                    <a:pt x="106" y="4"/>
                  </a:lnTo>
                  <a:lnTo>
                    <a:pt x="110" y="4"/>
                  </a:lnTo>
                  <a:lnTo>
                    <a:pt x="110" y="4"/>
                  </a:lnTo>
                  <a:lnTo>
                    <a:pt x="123" y="9"/>
                  </a:lnTo>
                  <a:lnTo>
                    <a:pt x="136" y="14"/>
                  </a:lnTo>
                  <a:lnTo>
                    <a:pt x="143" y="18"/>
                  </a:lnTo>
                  <a:lnTo>
                    <a:pt x="148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9" y="38"/>
                  </a:lnTo>
                  <a:lnTo>
                    <a:pt x="160" y="44"/>
                  </a:lnTo>
                  <a:lnTo>
                    <a:pt x="162" y="57"/>
                  </a:lnTo>
                  <a:lnTo>
                    <a:pt x="162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59" y="97"/>
                  </a:lnTo>
                  <a:lnTo>
                    <a:pt x="157" y="104"/>
                  </a:lnTo>
                  <a:lnTo>
                    <a:pt x="155" y="110"/>
                  </a:lnTo>
                  <a:lnTo>
                    <a:pt x="150" y="115"/>
                  </a:lnTo>
                  <a:lnTo>
                    <a:pt x="142" y="124"/>
                  </a:lnTo>
                  <a:lnTo>
                    <a:pt x="132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6" y="147"/>
                  </a:lnTo>
                  <a:lnTo>
                    <a:pt x="83" y="148"/>
                  </a:lnTo>
                  <a:lnTo>
                    <a:pt x="83" y="148"/>
                  </a:lnTo>
                  <a:close/>
                  <a:moveTo>
                    <a:pt x="74" y="46"/>
                  </a:moveTo>
                  <a:lnTo>
                    <a:pt x="74" y="46"/>
                  </a:lnTo>
                  <a:lnTo>
                    <a:pt x="67" y="46"/>
                  </a:lnTo>
                  <a:lnTo>
                    <a:pt x="63" y="47"/>
                  </a:lnTo>
                  <a:lnTo>
                    <a:pt x="59" y="49"/>
                  </a:lnTo>
                  <a:lnTo>
                    <a:pt x="53" y="51"/>
                  </a:lnTo>
                  <a:lnTo>
                    <a:pt x="50" y="55"/>
                  </a:lnTo>
                  <a:lnTo>
                    <a:pt x="47" y="61"/>
                  </a:lnTo>
                  <a:lnTo>
                    <a:pt x="45" y="69"/>
                  </a:lnTo>
                  <a:lnTo>
                    <a:pt x="45" y="69"/>
                  </a:lnTo>
                  <a:lnTo>
                    <a:pt x="45" y="75"/>
                  </a:lnTo>
                  <a:lnTo>
                    <a:pt x="46" y="81"/>
                  </a:lnTo>
                  <a:lnTo>
                    <a:pt x="49" y="86"/>
                  </a:lnTo>
                  <a:lnTo>
                    <a:pt x="53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0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4" y="103"/>
                  </a:lnTo>
                  <a:lnTo>
                    <a:pt x="84" y="103"/>
                  </a:lnTo>
                  <a:lnTo>
                    <a:pt x="92" y="102"/>
                  </a:lnTo>
                  <a:lnTo>
                    <a:pt x="98" y="101"/>
                  </a:lnTo>
                  <a:lnTo>
                    <a:pt x="103" y="97"/>
                  </a:lnTo>
                  <a:lnTo>
                    <a:pt x="107" y="94"/>
                  </a:lnTo>
                  <a:lnTo>
                    <a:pt x="111" y="89"/>
                  </a:lnTo>
                  <a:lnTo>
                    <a:pt x="114" y="84"/>
                  </a:lnTo>
                  <a:lnTo>
                    <a:pt x="115" y="78"/>
                  </a:lnTo>
                  <a:lnTo>
                    <a:pt x="116" y="71"/>
                  </a:lnTo>
                  <a:lnTo>
                    <a:pt x="116" y="59"/>
                  </a:lnTo>
                  <a:lnTo>
                    <a:pt x="116" y="58"/>
                  </a:lnTo>
                  <a:lnTo>
                    <a:pt x="115" y="55"/>
                  </a:lnTo>
                  <a:lnTo>
                    <a:pt x="113" y="54"/>
                  </a:lnTo>
                  <a:lnTo>
                    <a:pt x="113" y="54"/>
                  </a:lnTo>
                  <a:lnTo>
                    <a:pt x="106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74" y="46"/>
                  </a:lnTo>
                  <a:lnTo>
                    <a:pt x="74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7" name="Freeform 803"/>
            <p:cNvSpPr>
              <a:spLocks noEditPoints="1"/>
            </p:cNvSpPr>
            <p:nvPr/>
          </p:nvSpPr>
          <p:spPr bwMode="auto">
            <a:xfrm>
              <a:off x="6788151" y="4584700"/>
              <a:ext cx="85725" cy="77788"/>
            </a:xfrm>
            <a:custGeom>
              <a:avLst/>
              <a:gdLst/>
              <a:ahLst/>
              <a:cxnLst>
                <a:cxn ang="0">
                  <a:pos x="84" y="148"/>
                </a:cxn>
                <a:cxn ang="0">
                  <a:pos x="64" y="146"/>
                </a:cxn>
                <a:cxn ang="0">
                  <a:pos x="49" y="140"/>
                </a:cxn>
                <a:cxn ang="0">
                  <a:pos x="23" y="123"/>
                </a:cxn>
                <a:cxn ang="0">
                  <a:pos x="14" y="113"/>
                </a:cxn>
                <a:cxn ang="0">
                  <a:pos x="7" y="102"/>
                </a:cxn>
                <a:cxn ang="0">
                  <a:pos x="3" y="89"/>
                </a:cxn>
                <a:cxn ang="0">
                  <a:pos x="0" y="76"/>
                </a:cxn>
                <a:cxn ang="0">
                  <a:pos x="1" y="61"/>
                </a:cxn>
                <a:cxn ang="0">
                  <a:pos x="3" y="54"/>
                </a:cxn>
                <a:cxn ang="0">
                  <a:pos x="8" y="39"/>
                </a:cxn>
                <a:cxn ang="0">
                  <a:pos x="15" y="24"/>
                </a:cxn>
                <a:cxn ang="0">
                  <a:pos x="24" y="14"/>
                </a:cxn>
                <a:cxn ang="0">
                  <a:pos x="29" y="11"/>
                </a:cxn>
                <a:cxn ang="0">
                  <a:pos x="55" y="2"/>
                </a:cxn>
                <a:cxn ang="0">
                  <a:pos x="81" y="0"/>
                </a:cxn>
                <a:cxn ang="0">
                  <a:pos x="92" y="0"/>
                </a:cxn>
                <a:cxn ang="0">
                  <a:pos x="98" y="1"/>
                </a:cxn>
                <a:cxn ang="0">
                  <a:pos x="105" y="4"/>
                </a:cxn>
                <a:cxn ang="0">
                  <a:pos x="107" y="4"/>
                </a:cxn>
                <a:cxn ang="0">
                  <a:pos x="111" y="4"/>
                </a:cxn>
                <a:cxn ang="0">
                  <a:pos x="123" y="9"/>
                </a:cxn>
                <a:cxn ang="0">
                  <a:pos x="144" y="18"/>
                </a:cxn>
                <a:cxn ang="0">
                  <a:pos x="153" y="27"/>
                </a:cxn>
                <a:cxn ang="0">
                  <a:pos x="156" y="31"/>
                </a:cxn>
                <a:cxn ang="0">
                  <a:pos x="161" y="44"/>
                </a:cxn>
                <a:cxn ang="0">
                  <a:pos x="163" y="74"/>
                </a:cxn>
                <a:cxn ang="0">
                  <a:pos x="161" y="91"/>
                </a:cxn>
                <a:cxn ang="0">
                  <a:pos x="157" y="104"/>
                </a:cxn>
                <a:cxn ang="0">
                  <a:pos x="151" y="115"/>
                </a:cxn>
                <a:cxn ang="0">
                  <a:pos x="133" y="133"/>
                </a:cxn>
                <a:cxn ang="0">
                  <a:pos x="109" y="144"/>
                </a:cxn>
                <a:cxn ang="0">
                  <a:pos x="84" y="148"/>
                </a:cxn>
                <a:cxn ang="0">
                  <a:pos x="75" y="46"/>
                </a:cxn>
                <a:cxn ang="0">
                  <a:pos x="68" y="46"/>
                </a:cxn>
                <a:cxn ang="0">
                  <a:pos x="58" y="49"/>
                </a:cxn>
                <a:cxn ang="0">
                  <a:pos x="51" y="55"/>
                </a:cxn>
                <a:cxn ang="0">
                  <a:pos x="46" y="69"/>
                </a:cxn>
                <a:cxn ang="0">
                  <a:pos x="46" y="75"/>
                </a:cxn>
                <a:cxn ang="0">
                  <a:pos x="50" y="86"/>
                </a:cxn>
                <a:cxn ang="0">
                  <a:pos x="59" y="94"/>
                </a:cxn>
                <a:cxn ang="0">
                  <a:pos x="71" y="101"/>
                </a:cxn>
                <a:cxn ang="0">
                  <a:pos x="77" y="102"/>
                </a:cxn>
                <a:cxn ang="0">
                  <a:pos x="85" y="103"/>
                </a:cxn>
                <a:cxn ang="0">
                  <a:pos x="99" y="101"/>
                </a:cxn>
                <a:cxn ang="0">
                  <a:pos x="108" y="94"/>
                </a:cxn>
                <a:cxn ang="0">
                  <a:pos x="114" y="84"/>
                </a:cxn>
                <a:cxn ang="0">
                  <a:pos x="117" y="71"/>
                </a:cxn>
                <a:cxn ang="0">
                  <a:pos x="116" y="55"/>
                </a:cxn>
                <a:cxn ang="0">
                  <a:pos x="114" y="54"/>
                </a:cxn>
                <a:cxn ang="0">
                  <a:pos x="99" y="49"/>
                </a:cxn>
                <a:cxn ang="0">
                  <a:pos x="92" y="47"/>
                </a:cxn>
                <a:cxn ang="0">
                  <a:pos x="91" y="46"/>
                </a:cxn>
                <a:cxn ang="0">
                  <a:pos x="84" y="46"/>
                </a:cxn>
                <a:cxn ang="0">
                  <a:pos x="75" y="46"/>
                </a:cxn>
              </a:cxnLst>
              <a:rect l="0" t="0" r="r" b="b"/>
              <a:pathLst>
                <a:path w="163" h="148">
                  <a:moveTo>
                    <a:pt x="84" y="148"/>
                  </a:moveTo>
                  <a:lnTo>
                    <a:pt x="84" y="148"/>
                  </a:lnTo>
                  <a:lnTo>
                    <a:pt x="74" y="148"/>
                  </a:lnTo>
                  <a:lnTo>
                    <a:pt x="64" y="146"/>
                  </a:lnTo>
                  <a:lnTo>
                    <a:pt x="64" y="146"/>
                  </a:lnTo>
                  <a:lnTo>
                    <a:pt x="49" y="140"/>
                  </a:lnTo>
                  <a:lnTo>
                    <a:pt x="35" y="132"/>
                  </a:lnTo>
                  <a:lnTo>
                    <a:pt x="23" y="123"/>
                  </a:lnTo>
                  <a:lnTo>
                    <a:pt x="18" y="118"/>
                  </a:lnTo>
                  <a:lnTo>
                    <a:pt x="14" y="113"/>
                  </a:lnTo>
                  <a:lnTo>
                    <a:pt x="10" y="107"/>
                  </a:lnTo>
                  <a:lnTo>
                    <a:pt x="7" y="102"/>
                  </a:lnTo>
                  <a:lnTo>
                    <a:pt x="5" y="95"/>
                  </a:lnTo>
                  <a:lnTo>
                    <a:pt x="3" y="89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69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3" y="54"/>
                  </a:lnTo>
                  <a:lnTo>
                    <a:pt x="5" y="46"/>
                  </a:lnTo>
                  <a:lnTo>
                    <a:pt x="8" y="39"/>
                  </a:lnTo>
                  <a:lnTo>
                    <a:pt x="11" y="31"/>
                  </a:lnTo>
                  <a:lnTo>
                    <a:pt x="15" y="24"/>
                  </a:lnTo>
                  <a:lnTo>
                    <a:pt x="19" y="19"/>
                  </a:lnTo>
                  <a:lnTo>
                    <a:pt x="24" y="14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43" y="5"/>
                  </a:lnTo>
                  <a:lnTo>
                    <a:pt x="55" y="2"/>
                  </a:lnTo>
                  <a:lnTo>
                    <a:pt x="68" y="1"/>
                  </a:lnTo>
                  <a:lnTo>
                    <a:pt x="81" y="0"/>
                  </a:lnTo>
                  <a:lnTo>
                    <a:pt x="81" y="0"/>
                  </a:lnTo>
                  <a:lnTo>
                    <a:pt x="92" y="0"/>
                  </a:lnTo>
                  <a:lnTo>
                    <a:pt x="92" y="0"/>
                  </a:lnTo>
                  <a:lnTo>
                    <a:pt x="98" y="1"/>
                  </a:lnTo>
                  <a:lnTo>
                    <a:pt x="103" y="3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7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23" y="9"/>
                  </a:lnTo>
                  <a:lnTo>
                    <a:pt x="137" y="14"/>
                  </a:lnTo>
                  <a:lnTo>
                    <a:pt x="144" y="18"/>
                  </a:lnTo>
                  <a:lnTo>
                    <a:pt x="149" y="22"/>
                  </a:lnTo>
                  <a:lnTo>
                    <a:pt x="153" y="27"/>
                  </a:lnTo>
                  <a:lnTo>
                    <a:pt x="156" y="31"/>
                  </a:lnTo>
                  <a:lnTo>
                    <a:pt x="156" y="31"/>
                  </a:lnTo>
                  <a:lnTo>
                    <a:pt x="158" y="38"/>
                  </a:lnTo>
                  <a:lnTo>
                    <a:pt x="161" y="44"/>
                  </a:lnTo>
                  <a:lnTo>
                    <a:pt x="163" y="58"/>
                  </a:lnTo>
                  <a:lnTo>
                    <a:pt x="163" y="74"/>
                  </a:lnTo>
                  <a:lnTo>
                    <a:pt x="161" y="91"/>
                  </a:lnTo>
                  <a:lnTo>
                    <a:pt x="161" y="91"/>
                  </a:lnTo>
                  <a:lnTo>
                    <a:pt x="160" y="97"/>
                  </a:lnTo>
                  <a:lnTo>
                    <a:pt x="157" y="104"/>
                  </a:lnTo>
                  <a:lnTo>
                    <a:pt x="154" y="110"/>
                  </a:lnTo>
                  <a:lnTo>
                    <a:pt x="151" y="115"/>
                  </a:lnTo>
                  <a:lnTo>
                    <a:pt x="143" y="124"/>
                  </a:lnTo>
                  <a:lnTo>
                    <a:pt x="133" y="133"/>
                  </a:lnTo>
                  <a:lnTo>
                    <a:pt x="121" y="140"/>
                  </a:lnTo>
                  <a:lnTo>
                    <a:pt x="109" y="144"/>
                  </a:lnTo>
                  <a:lnTo>
                    <a:pt x="97" y="147"/>
                  </a:lnTo>
                  <a:lnTo>
                    <a:pt x="84" y="148"/>
                  </a:lnTo>
                  <a:lnTo>
                    <a:pt x="84" y="148"/>
                  </a:lnTo>
                  <a:close/>
                  <a:moveTo>
                    <a:pt x="75" y="46"/>
                  </a:moveTo>
                  <a:lnTo>
                    <a:pt x="75" y="46"/>
                  </a:lnTo>
                  <a:lnTo>
                    <a:pt x="68" y="46"/>
                  </a:lnTo>
                  <a:lnTo>
                    <a:pt x="63" y="47"/>
                  </a:lnTo>
                  <a:lnTo>
                    <a:pt x="58" y="49"/>
                  </a:lnTo>
                  <a:lnTo>
                    <a:pt x="54" y="51"/>
                  </a:lnTo>
                  <a:lnTo>
                    <a:pt x="51" y="55"/>
                  </a:lnTo>
                  <a:lnTo>
                    <a:pt x="48" y="61"/>
                  </a:lnTo>
                  <a:lnTo>
                    <a:pt x="46" y="69"/>
                  </a:lnTo>
                  <a:lnTo>
                    <a:pt x="46" y="69"/>
                  </a:lnTo>
                  <a:lnTo>
                    <a:pt x="46" y="75"/>
                  </a:lnTo>
                  <a:lnTo>
                    <a:pt x="47" y="81"/>
                  </a:lnTo>
                  <a:lnTo>
                    <a:pt x="50" y="86"/>
                  </a:lnTo>
                  <a:lnTo>
                    <a:pt x="54" y="90"/>
                  </a:lnTo>
                  <a:lnTo>
                    <a:pt x="59" y="94"/>
                  </a:lnTo>
                  <a:lnTo>
                    <a:pt x="64" y="97"/>
                  </a:lnTo>
                  <a:lnTo>
                    <a:pt x="71" y="101"/>
                  </a:lnTo>
                  <a:lnTo>
                    <a:pt x="77" y="102"/>
                  </a:lnTo>
                  <a:lnTo>
                    <a:pt x="77" y="102"/>
                  </a:lnTo>
                  <a:lnTo>
                    <a:pt x="85" y="103"/>
                  </a:lnTo>
                  <a:lnTo>
                    <a:pt x="85" y="103"/>
                  </a:lnTo>
                  <a:lnTo>
                    <a:pt x="92" y="102"/>
                  </a:lnTo>
                  <a:lnTo>
                    <a:pt x="99" y="101"/>
                  </a:lnTo>
                  <a:lnTo>
                    <a:pt x="104" y="97"/>
                  </a:lnTo>
                  <a:lnTo>
                    <a:pt x="108" y="94"/>
                  </a:lnTo>
                  <a:lnTo>
                    <a:pt x="112" y="89"/>
                  </a:lnTo>
                  <a:lnTo>
                    <a:pt x="114" y="84"/>
                  </a:lnTo>
                  <a:lnTo>
                    <a:pt x="116" y="78"/>
                  </a:lnTo>
                  <a:lnTo>
                    <a:pt x="117" y="71"/>
                  </a:lnTo>
                  <a:lnTo>
                    <a:pt x="117" y="59"/>
                  </a:lnTo>
                  <a:lnTo>
                    <a:pt x="116" y="55"/>
                  </a:lnTo>
                  <a:lnTo>
                    <a:pt x="114" y="54"/>
                  </a:lnTo>
                  <a:lnTo>
                    <a:pt x="114" y="54"/>
                  </a:lnTo>
                  <a:lnTo>
                    <a:pt x="106" y="51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2" y="47"/>
                  </a:lnTo>
                  <a:lnTo>
                    <a:pt x="91" y="46"/>
                  </a:lnTo>
                  <a:lnTo>
                    <a:pt x="91" y="46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75" y="46"/>
                  </a:lnTo>
                  <a:lnTo>
                    <a:pt x="75" y="4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8" name="组合 947"/>
          <p:cNvGrpSpPr/>
          <p:nvPr/>
        </p:nvGrpSpPr>
        <p:grpSpPr>
          <a:xfrm>
            <a:off x="7520996" y="1267937"/>
            <a:ext cx="941917" cy="827617"/>
            <a:chOff x="6208713" y="1243013"/>
            <a:chExt cx="706438" cy="620713"/>
          </a:xfrm>
          <a:solidFill>
            <a:srgbClr val="1043AB"/>
          </a:solidFill>
        </p:grpSpPr>
        <p:sp>
          <p:nvSpPr>
            <p:cNvPr id="17188" name="Freeform 804"/>
            <p:cNvSpPr/>
            <p:nvPr/>
          </p:nvSpPr>
          <p:spPr bwMode="auto">
            <a:xfrm>
              <a:off x="6270626" y="1622425"/>
              <a:ext cx="26988" cy="68263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49" y="1"/>
                </a:cxn>
                <a:cxn ang="0">
                  <a:pos x="48" y="1"/>
                </a:cxn>
                <a:cxn ang="0">
                  <a:pos x="46" y="0"/>
                </a:cxn>
                <a:cxn ang="0">
                  <a:pos x="44" y="1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0" y="14"/>
                </a:cxn>
                <a:cxn ang="0">
                  <a:pos x="37" y="25"/>
                </a:cxn>
                <a:cxn ang="0">
                  <a:pos x="34" y="35"/>
                </a:cxn>
                <a:cxn ang="0">
                  <a:pos x="30" y="44"/>
                </a:cxn>
                <a:cxn ang="0">
                  <a:pos x="21" y="64"/>
                </a:cxn>
                <a:cxn ang="0">
                  <a:pos x="13" y="82"/>
                </a:cxn>
                <a:cxn ang="0">
                  <a:pos x="13" y="82"/>
                </a:cxn>
                <a:cxn ang="0">
                  <a:pos x="9" y="92"/>
                </a:cxn>
                <a:cxn ang="0">
                  <a:pos x="3" y="105"/>
                </a:cxn>
                <a:cxn ang="0">
                  <a:pos x="1" y="112"/>
                </a:cxn>
                <a:cxn ang="0">
                  <a:pos x="0" y="119"/>
                </a:cxn>
                <a:cxn ang="0">
                  <a:pos x="1" y="124"/>
                </a:cxn>
                <a:cxn ang="0">
                  <a:pos x="2" y="126"/>
                </a:cxn>
                <a:cxn ang="0">
                  <a:pos x="4" y="128"/>
                </a:cxn>
                <a:cxn ang="0">
                  <a:pos x="4" y="128"/>
                </a:cxn>
                <a:cxn ang="0">
                  <a:pos x="6" y="129"/>
                </a:cxn>
                <a:cxn ang="0">
                  <a:pos x="9" y="129"/>
                </a:cxn>
                <a:cxn ang="0">
                  <a:pos x="12" y="128"/>
                </a:cxn>
                <a:cxn ang="0">
                  <a:pos x="13" y="126"/>
                </a:cxn>
                <a:cxn ang="0">
                  <a:pos x="13" y="125"/>
                </a:cxn>
                <a:cxn ang="0">
                  <a:pos x="13" y="123"/>
                </a:cxn>
                <a:cxn ang="0">
                  <a:pos x="11" y="122"/>
                </a:cxn>
                <a:cxn ang="0">
                  <a:pos x="11" y="122"/>
                </a:cxn>
                <a:cxn ang="0">
                  <a:pos x="11" y="120"/>
                </a:cxn>
                <a:cxn ang="0">
                  <a:pos x="10" y="117"/>
                </a:cxn>
                <a:cxn ang="0">
                  <a:pos x="11" y="109"/>
                </a:cxn>
                <a:cxn ang="0">
                  <a:pos x="14" y="100"/>
                </a:cxn>
                <a:cxn ang="0">
                  <a:pos x="19" y="90"/>
                </a:cxn>
                <a:cxn ang="0">
                  <a:pos x="27" y="69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3" y="36"/>
                </a:cxn>
                <a:cxn ang="0">
                  <a:pos x="46" y="26"/>
                </a:cxn>
                <a:cxn ang="0">
                  <a:pos x="49" y="14"/>
                </a:cxn>
                <a:cxn ang="0">
                  <a:pos x="49" y="14"/>
                </a:cxn>
                <a:cxn ang="0">
                  <a:pos x="50" y="13"/>
                </a:cxn>
                <a:cxn ang="0">
                  <a:pos x="51" y="11"/>
                </a:cxn>
                <a:cxn ang="0">
                  <a:pos x="51" y="5"/>
                </a:cxn>
              </a:cxnLst>
              <a:rect l="0" t="0" r="r" b="b"/>
              <a:pathLst>
                <a:path w="51" h="129">
                  <a:moveTo>
                    <a:pt x="51" y="5"/>
                  </a:moveTo>
                  <a:lnTo>
                    <a:pt x="51" y="5"/>
                  </a:lnTo>
                  <a:lnTo>
                    <a:pt x="50" y="3"/>
                  </a:lnTo>
                  <a:lnTo>
                    <a:pt x="49" y="1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0" y="14"/>
                  </a:lnTo>
                  <a:lnTo>
                    <a:pt x="37" y="25"/>
                  </a:lnTo>
                  <a:lnTo>
                    <a:pt x="34" y="35"/>
                  </a:lnTo>
                  <a:lnTo>
                    <a:pt x="30" y="44"/>
                  </a:lnTo>
                  <a:lnTo>
                    <a:pt x="21" y="64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9" y="92"/>
                  </a:lnTo>
                  <a:lnTo>
                    <a:pt x="3" y="105"/>
                  </a:lnTo>
                  <a:lnTo>
                    <a:pt x="1" y="112"/>
                  </a:lnTo>
                  <a:lnTo>
                    <a:pt x="0" y="119"/>
                  </a:lnTo>
                  <a:lnTo>
                    <a:pt x="1" y="124"/>
                  </a:lnTo>
                  <a:lnTo>
                    <a:pt x="2" y="126"/>
                  </a:lnTo>
                  <a:lnTo>
                    <a:pt x="4" y="128"/>
                  </a:lnTo>
                  <a:lnTo>
                    <a:pt x="4" y="128"/>
                  </a:lnTo>
                  <a:lnTo>
                    <a:pt x="6" y="129"/>
                  </a:lnTo>
                  <a:lnTo>
                    <a:pt x="9" y="129"/>
                  </a:lnTo>
                  <a:lnTo>
                    <a:pt x="12" y="128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2"/>
                  </a:lnTo>
                  <a:lnTo>
                    <a:pt x="11" y="122"/>
                  </a:lnTo>
                  <a:lnTo>
                    <a:pt x="11" y="120"/>
                  </a:lnTo>
                  <a:lnTo>
                    <a:pt x="10" y="117"/>
                  </a:lnTo>
                  <a:lnTo>
                    <a:pt x="11" y="109"/>
                  </a:lnTo>
                  <a:lnTo>
                    <a:pt x="14" y="100"/>
                  </a:lnTo>
                  <a:lnTo>
                    <a:pt x="19" y="90"/>
                  </a:lnTo>
                  <a:lnTo>
                    <a:pt x="27" y="69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3" y="36"/>
                  </a:lnTo>
                  <a:lnTo>
                    <a:pt x="46" y="26"/>
                  </a:lnTo>
                  <a:lnTo>
                    <a:pt x="49" y="14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1" y="11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89" name="Freeform 805"/>
            <p:cNvSpPr/>
            <p:nvPr/>
          </p:nvSpPr>
          <p:spPr bwMode="auto">
            <a:xfrm>
              <a:off x="6315076" y="1671638"/>
              <a:ext cx="15875" cy="41275"/>
            </a:xfrm>
            <a:custGeom>
              <a:avLst/>
              <a:gdLst/>
              <a:ahLst/>
              <a:cxnLst>
                <a:cxn ang="0">
                  <a:pos x="20" y="3"/>
                </a:cxn>
                <a:cxn ang="0">
                  <a:pos x="20" y="3"/>
                </a:cxn>
                <a:cxn ang="0">
                  <a:pos x="7" y="38"/>
                </a:cxn>
                <a:cxn ang="0">
                  <a:pos x="2" y="56"/>
                </a:cxn>
                <a:cxn ang="0">
                  <a:pos x="1" y="65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6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0" y="65"/>
                </a:cxn>
                <a:cxn ang="0">
                  <a:pos x="11" y="57"/>
                </a:cxn>
                <a:cxn ang="0">
                  <a:pos x="16" y="39"/>
                </a:cxn>
                <a:cxn ang="0">
                  <a:pos x="29" y="6"/>
                </a:cxn>
                <a:cxn ang="0">
                  <a:pos x="29" y="6"/>
                </a:cxn>
                <a:cxn ang="0">
                  <a:pos x="29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3"/>
                </a:cxn>
                <a:cxn ang="0">
                  <a:pos x="20" y="3"/>
                </a:cxn>
              </a:cxnLst>
              <a:rect l="0" t="0" r="r" b="b"/>
              <a:pathLst>
                <a:path w="29" h="78">
                  <a:moveTo>
                    <a:pt x="20" y="3"/>
                  </a:moveTo>
                  <a:lnTo>
                    <a:pt x="20" y="3"/>
                  </a:lnTo>
                  <a:lnTo>
                    <a:pt x="7" y="38"/>
                  </a:lnTo>
                  <a:lnTo>
                    <a:pt x="2" y="56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6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0" y="65"/>
                  </a:lnTo>
                  <a:lnTo>
                    <a:pt x="11" y="57"/>
                  </a:lnTo>
                  <a:lnTo>
                    <a:pt x="16" y="39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3"/>
                  </a:lnTo>
                  <a:lnTo>
                    <a:pt x="2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0" name="Freeform 806"/>
            <p:cNvSpPr/>
            <p:nvPr/>
          </p:nvSpPr>
          <p:spPr bwMode="auto">
            <a:xfrm>
              <a:off x="6359526" y="1677988"/>
              <a:ext cx="20638" cy="69850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0" y="33"/>
                </a:cxn>
                <a:cxn ang="0">
                  <a:pos x="11" y="63"/>
                </a:cxn>
                <a:cxn ang="0">
                  <a:pos x="6" y="79"/>
                </a:cxn>
                <a:cxn ang="0">
                  <a:pos x="3" y="94"/>
                </a:cxn>
                <a:cxn ang="0">
                  <a:pos x="1" y="110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3" y="129"/>
                </a:cxn>
                <a:cxn ang="0">
                  <a:pos x="4" y="130"/>
                </a:cxn>
                <a:cxn ang="0">
                  <a:pos x="6" y="129"/>
                </a:cxn>
                <a:cxn ang="0">
                  <a:pos x="7" y="128"/>
                </a:cxn>
                <a:cxn ang="0">
                  <a:pos x="9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0"/>
                </a:cxn>
                <a:cxn ang="0">
                  <a:pos x="12" y="94"/>
                </a:cxn>
                <a:cxn ang="0">
                  <a:pos x="16" y="80"/>
                </a:cxn>
                <a:cxn ang="0">
                  <a:pos x="20" y="64"/>
                </a:cxn>
                <a:cxn ang="0">
                  <a:pos x="30" y="35"/>
                </a:cxn>
                <a:cxn ang="0">
                  <a:pos x="40" y="6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30">
                  <a:moveTo>
                    <a:pt x="32" y="4"/>
                  </a:moveTo>
                  <a:lnTo>
                    <a:pt x="32" y="4"/>
                  </a:lnTo>
                  <a:lnTo>
                    <a:pt x="20" y="33"/>
                  </a:lnTo>
                  <a:lnTo>
                    <a:pt x="11" y="63"/>
                  </a:lnTo>
                  <a:lnTo>
                    <a:pt x="6" y="79"/>
                  </a:lnTo>
                  <a:lnTo>
                    <a:pt x="3" y="94"/>
                  </a:lnTo>
                  <a:lnTo>
                    <a:pt x="1" y="110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3" y="129"/>
                  </a:lnTo>
                  <a:lnTo>
                    <a:pt x="4" y="130"/>
                  </a:lnTo>
                  <a:lnTo>
                    <a:pt x="6" y="129"/>
                  </a:lnTo>
                  <a:lnTo>
                    <a:pt x="7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0"/>
                  </a:lnTo>
                  <a:lnTo>
                    <a:pt x="12" y="94"/>
                  </a:lnTo>
                  <a:lnTo>
                    <a:pt x="16" y="80"/>
                  </a:lnTo>
                  <a:lnTo>
                    <a:pt x="20" y="64"/>
                  </a:lnTo>
                  <a:lnTo>
                    <a:pt x="30" y="35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1" name="Freeform 807"/>
            <p:cNvSpPr/>
            <p:nvPr/>
          </p:nvSpPr>
          <p:spPr bwMode="auto">
            <a:xfrm>
              <a:off x="6392863" y="1708150"/>
              <a:ext cx="20638" cy="55563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7" y="17"/>
                </a:cxn>
                <a:cxn ang="0">
                  <a:pos x="23" y="28"/>
                </a:cxn>
                <a:cxn ang="0">
                  <a:pos x="13" y="51"/>
                </a:cxn>
                <a:cxn ang="0">
                  <a:pos x="8" y="63"/>
                </a:cxn>
                <a:cxn ang="0">
                  <a:pos x="4" y="74"/>
                </a:cxn>
                <a:cxn ang="0">
                  <a:pos x="1" y="87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0" y="87"/>
                </a:cxn>
                <a:cxn ang="0">
                  <a:pos x="13" y="75"/>
                </a:cxn>
                <a:cxn ang="0">
                  <a:pos x="17" y="64"/>
                </a:cxn>
                <a:cxn ang="0">
                  <a:pos x="22" y="53"/>
                </a:cxn>
                <a:cxn ang="0">
                  <a:pos x="33" y="30"/>
                </a:cxn>
                <a:cxn ang="0">
                  <a:pos x="37" y="19"/>
                </a:cxn>
                <a:cxn ang="0">
                  <a:pos x="41" y="6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1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4">
                  <a:moveTo>
                    <a:pt x="32" y="4"/>
                  </a:moveTo>
                  <a:lnTo>
                    <a:pt x="32" y="4"/>
                  </a:lnTo>
                  <a:lnTo>
                    <a:pt x="27" y="17"/>
                  </a:lnTo>
                  <a:lnTo>
                    <a:pt x="23" y="28"/>
                  </a:lnTo>
                  <a:lnTo>
                    <a:pt x="13" y="51"/>
                  </a:lnTo>
                  <a:lnTo>
                    <a:pt x="8" y="63"/>
                  </a:lnTo>
                  <a:lnTo>
                    <a:pt x="4" y="74"/>
                  </a:lnTo>
                  <a:lnTo>
                    <a:pt x="1" y="8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0" y="87"/>
                  </a:lnTo>
                  <a:lnTo>
                    <a:pt x="13" y="75"/>
                  </a:lnTo>
                  <a:lnTo>
                    <a:pt x="17" y="64"/>
                  </a:lnTo>
                  <a:lnTo>
                    <a:pt x="22" y="53"/>
                  </a:lnTo>
                  <a:lnTo>
                    <a:pt x="33" y="30"/>
                  </a:lnTo>
                  <a:lnTo>
                    <a:pt x="37" y="19"/>
                  </a:lnTo>
                  <a:lnTo>
                    <a:pt x="41" y="6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3" name="Freeform 809"/>
            <p:cNvSpPr/>
            <p:nvPr/>
          </p:nvSpPr>
          <p:spPr bwMode="auto">
            <a:xfrm>
              <a:off x="6438900" y="1719263"/>
              <a:ext cx="31750" cy="65088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7" y="25"/>
                </a:cxn>
                <a:cxn ang="0">
                  <a:pos x="25" y="44"/>
                </a:cxn>
                <a:cxn ang="0">
                  <a:pos x="14" y="64"/>
                </a:cxn>
                <a:cxn ang="0">
                  <a:pos x="6" y="83"/>
                </a:cxn>
                <a:cxn ang="0">
                  <a:pos x="2" y="93"/>
                </a:cxn>
                <a:cxn ang="0">
                  <a:pos x="0" y="101"/>
                </a:cxn>
                <a:cxn ang="0">
                  <a:pos x="0" y="108"/>
                </a:cxn>
                <a:cxn ang="0">
                  <a:pos x="1" y="114"/>
                </a:cxn>
                <a:cxn ang="0">
                  <a:pos x="2" y="116"/>
                </a:cxn>
                <a:cxn ang="0">
                  <a:pos x="5" y="119"/>
                </a:cxn>
                <a:cxn ang="0">
                  <a:pos x="7" y="120"/>
                </a:cxn>
                <a:cxn ang="0">
                  <a:pos x="10" y="123"/>
                </a:cxn>
                <a:cxn ang="0">
                  <a:pos x="10" y="123"/>
                </a:cxn>
                <a:cxn ang="0">
                  <a:pos x="12" y="123"/>
                </a:cxn>
                <a:cxn ang="0">
                  <a:pos x="14" y="123"/>
                </a:cxn>
                <a:cxn ang="0">
                  <a:pos x="15" y="120"/>
                </a:cxn>
                <a:cxn ang="0">
                  <a:pos x="16" y="119"/>
                </a:cxn>
                <a:cxn ang="0">
                  <a:pos x="15" y="115"/>
                </a:cxn>
                <a:cxn ang="0">
                  <a:pos x="14" y="114"/>
                </a:cxn>
                <a:cxn ang="0">
                  <a:pos x="13" y="113"/>
                </a:cxn>
                <a:cxn ang="0">
                  <a:pos x="13" y="113"/>
                </a:cxn>
                <a:cxn ang="0">
                  <a:pos x="11" y="112"/>
                </a:cxn>
                <a:cxn ang="0">
                  <a:pos x="10" y="111"/>
                </a:cxn>
                <a:cxn ang="0">
                  <a:pos x="10" y="107"/>
                </a:cxn>
                <a:cxn ang="0">
                  <a:pos x="10" y="102"/>
                </a:cxn>
                <a:cxn ang="0">
                  <a:pos x="12" y="96"/>
                </a:cxn>
                <a:cxn ang="0">
                  <a:pos x="18" y="80"/>
                </a:cxn>
                <a:cxn ang="0">
                  <a:pos x="27" y="62"/>
                </a:cxn>
                <a:cxn ang="0">
                  <a:pos x="47" y="27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59" y="3"/>
                </a:cxn>
                <a:cxn ang="0">
                  <a:pos x="59" y="1"/>
                </a:cxn>
                <a:cxn ang="0">
                  <a:pos x="57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2" y="0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123">
                  <a:moveTo>
                    <a:pt x="51" y="2"/>
                  </a:moveTo>
                  <a:lnTo>
                    <a:pt x="51" y="2"/>
                  </a:lnTo>
                  <a:lnTo>
                    <a:pt x="37" y="25"/>
                  </a:lnTo>
                  <a:lnTo>
                    <a:pt x="25" y="44"/>
                  </a:lnTo>
                  <a:lnTo>
                    <a:pt x="14" y="64"/>
                  </a:lnTo>
                  <a:lnTo>
                    <a:pt x="6" y="83"/>
                  </a:lnTo>
                  <a:lnTo>
                    <a:pt x="2" y="93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1" y="114"/>
                  </a:lnTo>
                  <a:lnTo>
                    <a:pt x="2" y="116"/>
                  </a:lnTo>
                  <a:lnTo>
                    <a:pt x="5" y="119"/>
                  </a:lnTo>
                  <a:lnTo>
                    <a:pt x="7" y="120"/>
                  </a:lnTo>
                  <a:lnTo>
                    <a:pt x="10" y="123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5" y="120"/>
                  </a:lnTo>
                  <a:lnTo>
                    <a:pt x="16" y="119"/>
                  </a:lnTo>
                  <a:lnTo>
                    <a:pt x="15" y="115"/>
                  </a:lnTo>
                  <a:lnTo>
                    <a:pt x="14" y="114"/>
                  </a:lnTo>
                  <a:lnTo>
                    <a:pt x="13" y="113"/>
                  </a:lnTo>
                  <a:lnTo>
                    <a:pt x="13" y="113"/>
                  </a:lnTo>
                  <a:lnTo>
                    <a:pt x="11" y="112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2" y="96"/>
                  </a:lnTo>
                  <a:lnTo>
                    <a:pt x="18" y="80"/>
                  </a:lnTo>
                  <a:lnTo>
                    <a:pt x="27" y="62"/>
                  </a:lnTo>
                  <a:lnTo>
                    <a:pt x="47" y="2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59" y="3"/>
                  </a:lnTo>
                  <a:lnTo>
                    <a:pt x="59" y="1"/>
                  </a:lnTo>
                  <a:lnTo>
                    <a:pt x="57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4" name="Freeform 810"/>
            <p:cNvSpPr/>
            <p:nvPr/>
          </p:nvSpPr>
          <p:spPr bwMode="auto">
            <a:xfrm>
              <a:off x="6478588" y="1731963"/>
              <a:ext cx="28575" cy="65088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45" y="1"/>
                </a:cxn>
                <a:cxn ang="0">
                  <a:pos x="40" y="8"/>
                </a:cxn>
                <a:cxn ang="0">
                  <a:pos x="34" y="14"/>
                </a:cxn>
                <a:cxn ang="0">
                  <a:pos x="25" y="26"/>
                </a:cxn>
                <a:cxn ang="0">
                  <a:pos x="16" y="41"/>
                </a:cxn>
                <a:cxn ang="0">
                  <a:pos x="10" y="55"/>
                </a:cxn>
                <a:cxn ang="0">
                  <a:pos x="6" y="71"/>
                </a:cxn>
                <a:cxn ang="0">
                  <a:pos x="3" y="87"/>
                </a:cxn>
                <a:cxn ang="0">
                  <a:pos x="1" y="103"/>
                </a:cxn>
                <a:cxn ang="0">
                  <a:pos x="0" y="119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19"/>
                </a:cxn>
                <a:cxn ang="0">
                  <a:pos x="9" y="119"/>
                </a:cxn>
                <a:cxn ang="0">
                  <a:pos x="10" y="104"/>
                </a:cxn>
                <a:cxn ang="0">
                  <a:pos x="12" y="88"/>
                </a:cxn>
                <a:cxn ang="0">
                  <a:pos x="15" y="74"/>
                </a:cxn>
                <a:cxn ang="0">
                  <a:pos x="19" y="59"/>
                </a:cxn>
                <a:cxn ang="0">
                  <a:pos x="25" y="45"/>
                </a:cxn>
                <a:cxn ang="0">
                  <a:pos x="33" y="31"/>
                </a:cxn>
                <a:cxn ang="0">
                  <a:pos x="41" y="19"/>
                </a:cxn>
                <a:cxn ang="0">
                  <a:pos x="53" y="9"/>
                </a:cxn>
                <a:cxn ang="0">
                  <a:pos x="53" y="9"/>
                </a:cxn>
                <a:cxn ang="0">
                  <a:pos x="54" y="7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0" y="1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5" y="1"/>
                </a:cxn>
              </a:cxnLst>
              <a:rect l="0" t="0" r="r" b="b"/>
              <a:pathLst>
                <a:path w="54" h="123">
                  <a:moveTo>
                    <a:pt x="45" y="1"/>
                  </a:moveTo>
                  <a:lnTo>
                    <a:pt x="45" y="1"/>
                  </a:lnTo>
                  <a:lnTo>
                    <a:pt x="40" y="8"/>
                  </a:lnTo>
                  <a:lnTo>
                    <a:pt x="34" y="14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10" y="55"/>
                  </a:lnTo>
                  <a:lnTo>
                    <a:pt x="6" y="71"/>
                  </a:lnTo>
                  <a:lnTo>
                    <a:pt x="3" y="87"/>
                  </a:lnTo>
                  <a:lnTo>
                    <a:pt x="1" y="103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0" y="104"/>
                  </a:lnTo>
                  <a:lnTo>
                    <a:pt x="12" y="88"/>
                  </a:lnTo>
                  <a:lnTo>
                    <a:pt x="15" y="74"/>
                  </a:lnTo>
                  <a:lnTo>
                    <a:pt x="19" y="59"/>
                  </a:lnTo>
                  <a:lnTo>
                    <a:pt x="25" y="45"/>
                  </a:lnTo>
                  <a:lnTo>
                    <a:pt x="33" y="31"/>
                  </a:lnTo>
                  <a:lnTo>
                    <a:pt x="41" y="1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5" name="Freeform 811"/>
            <p:cNvSpPr/>
            <p:nvPr/>
          </p:nvSpPr>
          <p:spPr bwMode="auto">
            <a:xfrm>
              <a:off x="6523038" y="1739900"/>
              <a:ext cx="25400" cy="61913"/>
            </a:xfrm>
            <a:custGeom>
              <a:avLst/>
              <a:gdLst/>
              <a:ahLst/>
              <a:cxnLst>
                <a:cxn ang="0">
                  <a:pos x="39" y="3"/>
                </a:cxn>
                <a:cxn ang="0">
                  <a:pos x="39" y="3"/>
                </a:cxn>
                <a:cxn ang="0">
                  <a:pos x="27" y="29"/>
                </a:cxn>
                <a:cxn ang="0">
                  <a:pos x="17" y="56"/>
                </a:cxn>
                <a:cxn ang="0">
                  <a:pos x="8" y="82"/>
                </a:cxn>
                <a:cxn ang="0">
                  <a:pos x="4" y="96"/>
                </a:cxn>
                <a:cxn ang="0">
                  <a:pos x="0" y="110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4" y="116"/>
                </a:cxn>
                <a:cxn ang="0">
                  <a:pos x="6" y="117"/>
                </a:cxn>
                <a:cxn ang="0">
                  <a:pos x="8" y="116"/>
                </a:cxn>
                <a:cxn ang="0">
                  <a:pos x="9" y="114"/>
                </a:cxn>
                <a:cxn ang="0">
                  <a:pos x="10" y="112"/>
                </a:cxn>
                <a:cxn ang="0">
                  <a:pos x="10" y="112"/>
                </a:cxn>
                <a:cxn ang="0">
                  <a:pos x="13" y="99"/>
                </a:cxn>
                <a:cxn ang="0">
                  <a:pos x="16" y="85"/>
                </a:cxn>
                <a:cxn ang="0">
                  <a:pos x="25" y="58"/>
                </a:cxn>
                <a:cxn ang="0">
                  <a:pos x="37" y="32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3"/>
                </a:cxn>
                <a:cxn ang="0">
                  <a:pos x="39" y="3"/>
                </a:cxn>
              </a:cxnLst>
              <a:rect l="0" t="0" r="r" b="b"/>
              <a:pathLst>
                <a:path w="48" h="117">
                  <a:moveTo>
                    <a:pt x="39" y="3"/>
                  </a:moveTo>
                  <a:lnTo>
                    <a:pt x="39" y="3"/>
                  </a:lnTo>
                  <a:lnTo>
                    <a:pt x="27" y="29"/>
                  </a:lnTo>
                  <a:lnTo>
                    <a:pt x="17" y="56"/>
                  </a:lnTo>
                  <a:lnTo>
                    <a:pt x="8" y="82"/>
                  </a:lnTo>
                  <a:lnTo>
                    <a:pt x="4" y="96"/>
                  </a:lnTo>
                  <a:lnTo>
                    <a:pt x="0" y="110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4" y="116"/>
                  </a:lnTo>
                  <a:lnTo>
                    <a:pt x="6" y="117"/>
                  </a:lnTo>
                  <a:lnTo>
                    <a:pt x="8" y="116"/>
                  </a:lnTo>
                  <a:lnTo>
                    <a:pt x="9" y="114"/>
                  </a:lnTo>
                  <a:lnTo>
                    <a:pt x="10" y="112"/>
                  </a:lnTo>
                  <a:lnTo>
                    <a:pt x="10" y="112"/>
                  </a:lnTo>
                  <a:lnTo>
                    <a:pt x="13" y="99"/>
                  </a:lnTo>
                  <a:lnTo>
                    <a:pt x="16" y="85"/>
                  </a:lnTo>
                  <a:lnTo>
                    <a:pt x="25" y="58"/>
                  </a:lnTo>
                  <a:lnTo>
                    <a:pt x="37" y="32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3"/>
                  </a:lnTo>
                  <a:lnTo>
                    <a:pt x="3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6" name="Freeform 812"/>
            <p:cNvSpPr/>
            <p:nvPr/>
          </p:nvSpPr>
          <p:spPr bwMode="auto">
            <a:xfrm>
              <a:off x="6572250" y="1743075"/>
              <a:ext cx="28575" cy="61913"/>
            </a:xfrm>
            <a:custGeom>
              <a:avLst/>
              <a:gdLst/>
              <a:ahLst/>
              <a:cxnLst>
                <a:cxn ang="0">
                  <a:pos x="45" y="2"/>
                </a:cxn>
                <a:cxn ang="0">
                  <a:pos x="45" y="2"/>
                </a:cxn>
                <a:cxn ang="0">
                  <a:pos x="37" y="14"/>
                </a:cxn>
                <a:cxn ang="0">
                  <a:pos x="28" y="27"/>
                </a:cxn>
                <a:cxn ang="0">
                  <a:pos x="22" y="40"/>
                </a:cxn>
                <a:cxn ang="0">
                  <a:pos x="16" y="54"/>
                </a:cxn>
                <a:cxn ang="0">
                  <a:pos x="11" y="67"/>
                </a:cxn>
                <a:cxn ang="0">
                  <a:pos x="7" y="82"/>
                </a:cxn>
                <a:cxn ang="0">
                  <a:pos x="3" y="96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4"/>
                </a:cxn>
                <a:cxn ang="0">
                  <a:pos x="3" y="116"/>
                </a:cxn>
                <a:cxn ang="0">
                  <a:pos x="6" y="117"/>
                </a:cxn>
                <a:cxn ang="0">
                  <a:pos x="8" y="115"/>
                </a:cxn>
                <a:cxn ang="0">
                  <a:pos x="14" y="108"/>
                </a:cxn>
                <a:cxn ang="0">
                  <a:pos x="14" y="108"/>
                </a:cxn>
                <a:cxn ang="0">
                  <a:pos x="16" y="106"/>
                </a:cxn>
                <a:cxn ang="0">
                  <a:pos x="15" y="104"/>
                </a:cxn>
                <a:cxn ang="0">
                  <a:pos x="14" y="102"/>
                </a:cxn>
                <a:cxn ang="0">
                  <a:pos x="12" y="101"/>
                </a:cxn>
                <a:cxn ang="0">
                  <a:pos x="12" y="101"/>
                </a:cxn>
                <a:cxn ang="0">
                  <a:pos x="18" y="75"/>
                </a:cxn>
                <a:cxn ang="0">
                  <a:pos x="22" y="63"/>
                </a:cxn>
                <a:cxn ang="0">
                  <a:pos x="27" y="52"/>
                </a:cxn>
                <a:cxn ang="0">
                  <a:pos x="33" y="39"/>
                </a:cxn>
                <a:cxn ang="0">
                  <a:pos x="39" y="28"/>
                </a:cxn>
                <a:cxn ang="0">
                  <a:pos x="45" y="18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4" y="5"/>
                </a:cxn>
                <a:cxn ang="0">
                  <a:pos x="54" y="3"/>
                </a:cxn>
                <a:cxn ang="0">
                  <a:pos x="53" y="2"/>
                </a:cxn>
                <a:cxn ang="0">
                  <a:pos x="52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2"/>
                </a:cxn>
                <a:cxn ang="0">
                  <a:pos x="45" y="2"/>
                </a:cxn>
              </a:cxnLst>
              <a:rect l="0" t="0" r="r" b="b"/>
              <a:pathLst>
                <a:path w="54" h="117">
                  <a:moveTo>
                    <a:pt x="45" y="2"/>
                  </a:moveTo>
                  <a:lnTo>
                    <a:pt x="45" y="2"/>
                  </a:lnTo>
                  <a:lnTo>
                    <a:pt x="37" y="14"/>
                  </a:lnTo>
                  <a:lnTo>
                    <a:pt x="28" y="27"/>
                  </a:lnTo>
                  <a:lnTo>
                    <a:pt x="22" y="40"/>
                  </a:lnTo>
                  <a:lnTo>
                    <a:pt x="16" y="54"/>
                  </a:lnTo>
                  <a:lnTo>
                    <a:pt x="11" y="67"/>
                  </a:lnTo>
                  <a:lnTo>
                    <a:pt x="7" y="82"/>
                  </a:lnTo>
                  <a:lnTo>
                    <a:pt x="3" y="96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3" y="116"/>
                  </a:lnTo>
                  <a:lnTo>
                    <a:pt x="6" y="117"/>
                  </a:lnTo>
                  <a:lnTo>
                    <a:pt x="8" y="115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6"/>
                  </a:lnTo>
                  <a:lnTo>
                    <a:pt x="15" y="104"/>
                  </a:lnTo>
                  <a:lnTo>
                    <a:pt x="14" y="102"/>
                  </a:lnTo>
                  <a:lnTo>
                    <a:pt x="12" y="101"/>
                  </a:lnTo>
                  <a:lnTo>
                    <a:pt x="12" y="101"/>
                  </a:lnTo>
                  <a:lnTo>
                    <a:pt x="18" y="75"/>
                  </a:lnTo>
                  <a:lnTo>
                    <a:pt x="22" y="63"/>
                  </a:lnTo>
                  <a:lnTo>
                    <a:pt x="27" y="52"/>
                  </a:lnTo>
                  <a:lnTo>
                    <a:pt x="33" y="39"/>
                  </a:lnTo>
                  <a:lnTo>
                    <a:pt x="39" y="28"/>
                  </a:lnTo>
                  <a:lnTo>
                    <a:pt x="45" y="18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5"/>
                  </a:lnTo>
                  <a:lnTo>
                    <a:pt x="54" y="3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2"/>
                  </a:lnTo>
                  <a:lnTo>
                    <a:pt x="4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7" name="Freeform 813"/>
            <p:cNvSpPr/>
            <p:nvPr/>
          </p:nvSpPr>
          <p:spPr bwMode="auto">
            <a:xfrm>
              <a:off x="6629400" y="1741488"/>
              <a:ext cx="28575" cy="555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39" y="14"/>
                </a:cxn>
                <a:cxn ang="0">
                  <a:pos x="35" y="26"/>
                </a:cxn>
                <a:cxn ang="0">
                  <a:pos x="35" y="26"/>
                </a:cxn>
                <a:cxn ang="0">
                  <a:pos x="34" y="32"/>
                </a:cxn>
                <a:cxn ang="0">
                  <a:pos x="33" y="38"/>
                </a:cxn>
                <a:cxn ang="0">
                  <a:pos x="32" y="44"/>
                </a:cxn>
                <a:cxn ang="0">
                  <a:pos x="31" y="48"/>
                </a:cxn>
                <a:cxn ang="0">
                  <a:pos x="30" y="50"/>
                </a:cxn>
                <a:cxn ang="0">
                  <a:pos x="30" y="50"/>
                </a:cxn>
                <a:cxn ang="0">
                  <a:pos x="25" y="55"/>
                </a:cxn>
                <a:cxn ang="0">
                  <a:pos x="22" y="61"/>
                </a:cxn>
                <a:cxn ang="0">
                  <a:pos x="15" y="73"/>
                </a:cxn>
                <a:cxn ang="0">
                  <a:pos x="9" y="86"/>
                </a:cxn>
                <a:cxn ang="0">
                  <a:pos x="5" y="91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7" y="103"/>
                </a:cxn>
                <a:cxn ang="0">
                  <a:pos x="14" y="94"/>
                </a:cxn>
                <a:cxn ang="0">
                  <a:pos x="21" y="84"/>
                </a:cxn>
                <a:cxn ang="0">
                  <a:pos x="31" y="63"/>
                </a:cxn>
                <a:cxn ang="0">
                  <a:pos x="31" y="63"/>
                </a:cxn>
                <a:cxn ang="0">
                  <a:pos x="34" y="60"/>
                </a:cxn>
                <a:cxn ang="0">
                  <a:pos x="37" y="57"/>
                </a:cxn>
                <a:cxn ang="0">
                  <a:pos x="39" y="54"/>
                </a:cxn>
                <a:cxn ang="0">
                  <a:pos x="40" y="50"/>
                </a:cxn>
                <a:cxn ang="0">
                  <a:pos x="40" y="50"/>
                </a:cxn>
                <a:cxn ang="0">
                  <a:pos x="42" y="38"/>
                </a:cxn>
                <a:cxn ang="0">
                  <a:pos x="44" y="28"/>
                </a:cxn>
                <a:cxn ang="0">
                  <a:pos x="48" y="18"/>
                </a:cxn>
                <a:cxn ang="0">
                  <a:pos x="53" y="7"/>
                </a:cxn>
                <a:cxn ang="0">
                  <a:pos x="53" y="7"/>
                </a:cxn>
                <a:cxn ang="0">
                  <a:pos x="53" y="5"/>
                </a:cxn>
                <a:cxn ang="0">
                  <a:pos x="53" y="4"/>
                </a:cxn>
                <a:cxn ang="0">
                  <a:pos x="51" y="1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53" h="105">
                  <a:moveTo>
                    <a:pt x="44" y="3"/>
                  </a:moveTo>
                  <a:lnTo>
                    <a:pt x="44" y="3"/>
                  </a:lnTo>
                  <a:lnTo>
                    <a:pt x="39" y="14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32"/>
                  </a:lnTo>
                  <a:lnTo>
                    <a:pt x="33" y="38"/>
                  </a:lnTo>
                  <a:lnTo>
                    <a:pt x="32" y="44"/>
                  </a:lnTo>
                  <a:lnTo>
                    <a:pt x="31" y="48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5" y="55"/>
                  </a:lnTo>
                  <a:lnTo>
                    <a:pt x="22" y="61"/>
                  </a:lnTo>
                  <a:lnTo>
                    <a:pt x="15" y="73"/>
                  </a:lnTo>
                  <a:lnTo>
                    <a:pt x="9" y="86"/>
                  </a:lnTo>
                  <a:lnTo>
                    <a:pt x="5" y="91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14" y="94"/>
                  </a:lnTo>
                  <a:lnTo>
                    <a:pt x="21" y="84"/>
                  </a:lnTo>
                  <a:lnTo>
                    <a:pt x="31" y="63"/>
                  </a:lnTo>
                  <a:lnTo>
                    <a:pt x="31" y="63"/>
                  </a:lnTo>
                  <a:lnTo>
                    <a:pt x="34" y="60"/>
                  </a:lnTo>
                  <a:lnTo>
                    <a:pt x="37" y="57"/>
                  </a:lnTo>
                  <a:lnTo>
                    <a:pt x="39" y="54"/>
                  </a:lnTo>
                  <a:lnTo>
                    <a:pt x="40" y="50"/>
                  </a:lnTo>
                  <a:lnTo>
                    <a:pt x="40" y="50"/>
                  </a:lnTo>
                  <a:lnTo>
                    <a:pt x="42" y="38"/>
                  </a:lnTo>
                  <a:lnTo>
                    <a:pt x="44" y="28"/>
                  </a:lnTo>
                  <a:lnTo>
                    <a:pt x="48" y="18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1" y="1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8" name="Freeform 814"/>
            <p:cNvSpPr/>
            <p:nvPr/>
          </p:nvSpPr>
          <p:spPr bwMode="auto">
            <a:xfrm>
              <a:off x="6673850" y="1739900"/>
              <a:ext cx="20638" cy="53975"/>
            </a:xfrm>
            <a:custGeom>
              <a:avLst/>
              <a:gdLst/>
              <a:ahLst/>
              <a:cxnLst>
                <a:cxn ang="0">
                  <a:pos x="32" y="4"/>
                </a:cxn>
                <a:cxn ang="0">
                  <a:pos x="32" y="4"/>
                </a:cxn>
                <a:cxn ang="0">
                  <a:pos x="29" y="16"/>
                </a:cxn>
                <a:cxn ang="0">
                  <a:pos x="26" y="28"/>
                </a:cxn>
                <a:cxn ang="0">
                  <a:pos x="22" y="40"/>
                </a:cxn>
                <a:cxn ang="0">
                  <a:pos x="18" y="51"/>
                </a:cxn>
                <a:cxn ang="0">
                  <a:pos x="8" y="74"/>
                </a:cxn>
                <a:cxn ang="0">
                  <a:pos x="4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2" y="102"/>
                </a:cxn>
                <a:cxn ang="0">
                  <a:pos x="4" y="103"/>
                </a:cxn>
                <a:cxn ang="0">
                  <a:pos x="5" y="103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2" y="88"/>
                </a:cxn>
                <a:cxn ang="0">
                  <a:pos x="17" y="76"/>
                </a:cxn>
                <a:cxn ang="0">
                  <a:pos x="27" y="53"/>
                </a:cxn>
                <a:cxn ang="0">
                  <a:pos x="32" y="41"/>
                </a:cxn>
                <a:cxn ang="0">
                  <a:pos x="36" y="29"/>
                </a:cxn>
                <a:cxn ang="0">
                  <a:pos x="39" y="16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2" y="2"/>
                </a:cxn>
                <a:cxn ang="0">
                  <a:pos x="32" y="4"/>
                </a:cxn>
                <a:cxn ang="0">
                  <a:pos x="32" y="4"/>
                </a:cxn>
              </a:cxnLst>
              <a:rect l="0" t="0" r="r" b="b"/>
              <a:pathLst>
                <a:path w="41" h="103">
                  <a:moveTo>
                    <a:pt x="32" y="4"/>
                  </a:moveTo>
                  <a:lnTo>
                    <a:pt x="32" y="4"/>
                  </a:lnTo>
                  <a:lnTo>
                    <a:pt x="29" y="16"/>
                  </a:lnTo>
                  <a:lnTo>
                    <a:pt x="26" y="28"/>
                  </a:lnTo>
                  <a:lnTo>
                    <a:pt x="22" y="40"/>
                  </a:lnTo>
                  <a:lnTo>
                    <a:pt x="18" y="51"/>
                  </a:lnTo>
                  <a:lnTo>
                    <a:pt x="8" y="74"/>
                  </a:lnTo>
                  <a:lnTo>
                    <a:pt x="4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2" y="102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2" y="88"/>
                  </a:lnTo>
                  <a:lnTo>
                    <a:pt x="17" y="76"/>
                  </a:lnTo>
                  <a:lnTo>
                    <a:pt x="27" y="53"/>
                  </a:lnTo>
                  <a:lnTo>
                    <a:pt x="32" y="41"/>
                  </a:lnTo>
                  <a:lnTo>
                    <a:pt x="36" y="29"/>
                  </a:lnTo>
                  <a:lnTo>
                    <a:pt x="39" y="1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4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199" name="Freeform 815"/>
            <p:cNvSpPr/>
            <p:nvPr/>
          </p:nvSpPr>
          <p:spPr bwMode="auto">
            <a:xfrm>
              <a:off x="6811963" y="1671638"/>
              <a:ext cx="9525" cy="38100"/>
            </a:xfrm>
            <a:custGeom>
              <a:avLst/>
              <a:gdLst/>
              <a:ahLst/>
              <a:cxnLst>
                <a:cxn ang="0">
                  <a:pos x="11" y="58"/>
                </a:cxn>
                <a:cxn ang="0">
                  <a:pos x="11" y="58"/>
                </a:cxn>
                <a:cxn ang="0">
                  <a:pos x="10" y="51"/>
                </a:cxn>
                <a:cxn ang="0">
                  <a:pos x="9" y="44"/>
                </a:cxn>
                <a:cxn ang="0">
                  <a:pos x="10" y="33"/>
                </a:cxn>
                <a:cxn ang="0">
                  <a:pos x="10" y="3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1" y="3"/>
                </a:cxn>
                <a:cxn ang="0">
                  <a:pos x="10" y="1"/>
                </a:cxn>
                <a:cxn ang="0">
                  <a:pos x="8" y="0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4" y="1"/>
                </a:cxn>
                <a:cxn ang="0">
                  <a:pos x="3" y="3"/>
                </a:cxn>
                <a:cxn ang="0">
                  <a:pos x="2" y="5"/>
                </a:cxn>
                <a:cxn ang="0">
                  <a:pos x="2" y="5"/>
                </a:cxn>
                <a:cxn ang="0">
                  <a:pos x="1" y="20"/>
                </a:cxn>
                <a:cxn ang="0">
                  <a:pos x="0" y="40"/>
                </a:cxn>
                <a:cxn ang="0">
                  <a:pos x="0" y="50"/>
                </a:cxn>
                <a:cxn ang="0">
                  <a:pos x="2" y="59"/>
                </a:cxn>
                <a:cxn ang="0">
                  <a:pos x="3" y="63"/>
                </a:cxn>
                <a:cxn ang="0">
                  <a:pos x="5" y="66"/>
                </a:cxn>
                <a:cxn ang="0">
                  <a:pos x="7" y="69"/>
                </a:cxn>
                <a:cxn ang="0">
                  <a:pos x="11" y="72"/>
                </a:cxn>
                <a:cxn ang="0">
                  <a:pos x="11" y="72"/>
                </a:cxn>
                <a:cxn ang="0">
                  <a:pos x="13" y="72"/>
                </a:cxn>
                <a:cxn ang="0">
                  <a:pos x="15" y="72"/>
                </a:cxn>
                <a:cxn ang="0">
                  <a:pos x="17" y="70"/>
                </a:cxn>
                <a:cxn ang="0">
                  <a:pos x="17" y="68"/>
                </a:cxn>
                <a:cxn ang="0">
                  <a:pos x="17" y="62"/>
                </a:cxn>
                <a:cxn ang="0">
                  <a:pos x="17" y="62"/>
                </a:cxn>
                <a:cxn ang="0">
                  <a:pos x="17" y="59"/>
                </a:cxn>
                <a:cxn ang="0">
                  <a:pos x="15" y="58"/>
                </a:cxn>
                <a:cxn ang="0">
                  <a:pos x="13" y="57"/>
                </a:cxn>
                <a:cxn ang="0">
                  <a:pos x="11" y="58"/>
                </a:cxn>
                <a:cxn ang="0">
                  <a:pos x="11" y="58"/>
                </a:cxn>
              </a:cxnLst>
              <a:rect l="0" t="0" r="r" b="b"/>
              <a:pathLst>
                <a:path w="17" h="72">
                  <a:moveTo>
                    <a:pt x="11" y="58"/>
                  </a:moveTo>
                  <a:lnTo>
                    <a:pt x="11" y="58"/>
                  </a:lnTo>
                  <a:lnTo>
                    <a:pt x="10" y="51"/>
                  </a:lnTo>
                  <a:lnTo>
                    <a:pt x="9" y="44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20"/>
                  </a:lnTo>
                  <a:lnTo>
                    <a:pt x="0" y="40"/>
                  </a:lnTo>
                  <a:lnTo>
                    <a:pt x="0" y="50"/>
                  </a:lnTo>
                  <a:lnTo>
                    <a:pt x="2" y="59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3" y="72"/>
                  </a:lnTo>
                  <a:lnTo>
                    <a:pt x="15" y="72"/>
                  </a:lnTo>
                  <a:lnTo>
                    <a:pt x="17" y="70"/>
                  </a:lnTo>
                  <a:lnTo>
                    <a:pt x="17" y="68"/>
                  </a:lnTo>
                  <a:lnTo>
                    <a:pt x="17" y="62"/>
                  </a:lnTo>
                  <a:lnTo>
                    <a:pt x="17" y="62"/>
                  </a:lnTo>
                  <a:lnTo>
                    <a:pt x="17" y="59"/>
                  </a:lnTo>
                  <a:lnTo>
                    <a:pt x="15" y="58"/>
                  </a:lnTo>
                  <a:lnTo>
                    <a:pt x="13" y="57"/>
                  </a:lnTo>
                  <a:lnTo>
                    <a:pt x="11" y="58"/>
                  </a:lnTo>
                  <a:lnTo>
                    <a:pt x="11" y="5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0" name="Freeform 816"/>
            <p:cNvSpPr/>
            <p:nvPr/>
          </p:nvSpPr>
          <p:spPr bwMode="auto">
            <a:xfrm>
              <a:off x="6843713" y="1644650"/>
              <a:ext cx="22225" cy="5556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9" y="6"/>
                </a:cxn>
                <a:cxn ang="0">
                  <a:pos x="26" y="12"/>
                </a:cxn>
                <a:cxn ang="0">
                  <a:pos x="20" y="23"/>
                </a:cxn>
                <a:cxn ang="0">
                  <a:pos x="16" y="35"/>
                </a:cxn>
                <a:cxn ang="0">
                  <a:pos x="13" y="48"/>
                </a:cxn>
                <a:cxn ang="0">
                  <a:pos x="8" y="73"/>
                </a:cxn>
                <a:cxn ang="0">
                  <a:pos x="5" y="86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1" y="101"/>
                </a:cxn>
                <a:cxn ang="0">
                  <a:pos x="3" y="103"/>
                </a:cxn>
                <a:cxn ang="0">
                  <a:pos x="5" y="104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3" y="91"/>
                </a:cxn>
                <a:cxn ang="0">
                  <a:pos x="17" y="81"/>
                </a:cxn>
                <a:cxn ang="0">
                  <a:pos x="23" y="58"/>
                </a:cxn>
                <a:cxn ang="0">
                  <a:pos x="23" y="58"/>
                </a:cxn>
                <a:cxn ang="0">
                  <a:pos x="25" y="45"/>
                </a:cxn>
                <a:cxn ang="0">
                  <a:pos x="28" y="32"/>
                </a:cxn>
                <a:cxn ang="0">
                  <a:pos x="30" y="26"/>
                </a:cxn>
                <a:cxn ang="0">
                  <a:pos x="33" y="20"/>
                </a:cxn>
                <a:cxn ang="0">
                  <a:pos x="36" y="14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104">
                  <a:moveTo>
                    <a:pt x="33" y="1"/>
                  </a:moveTo>
                  <a:lnTo>
                    <a:pt x="33" y="1"/>
                  </a:lnTo>
                  <a:lnTo>
                    <a:pt x="29" y="6"/>
                  </a:lnTo>
                  <a:lnTo>
                    <a:pt x="26" y="12"/>
                  </a:lnTo>
                  <a:lnTo>
                    <a:pt x="20" y="23"/>
                  </a:lnTo>
                  <a:lnTo>
                    <a:pt x="16" y="35"/>
                  </a:lnTo>
                  <a:lnTo>
                    <a:pt x="13" y="48"/>
                  </a:lnTo>
                  <a:lnTo>
                    <a:pt x="8" y="73"/>
                  </a:lnTo>
                  <a:lnTo>
                    <a:pt x="5" y="86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1" y="101"/>
                  </a:lnTo>
                  <a:lnTo>
                    <a:pt x="3" y="103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3" y="91"/>
                  </a:lnTo>
                  <a:lnTo>
                    <a:pt x="17" y="81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5" y="45"/>
                  </a:lnTo>
                  <a:lnTo>
                    <a:pt x="28" y="32"/>
                  </a:lnTo>
                  <a:lnTo>
                    <a:pt x="30" y="26"/>
                  </a:lnTo>
                  <a:lnTo>
                    <a:pt x="33" y="20"/>
                  </a:lnTo>
                  <a:lnTo>
                    <a:pt x="36" y="1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1" name="Freeform 817"/>
            <p:cNvSpPr/>
            <p:nvPr/>
          </p:nvSpPr>
          <p:spPr bwMode="auto">
            <a:xfrm>
              <a:off x="6719888" y="1743075"/>
              <a:ext cx="9525" cy="47625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8" y="25"/>
                </a:cxn>
                <a:cxn ang="0">
                  <a:pos x="8" y="44"/>
                </a:cxn>
                <a:cxn ang="0">
                  <a:pos x="8" y="55"/>
                </a:cxn>
                <a:cxn ang="0">
                  <a:pos x="7" y="65"/>
                </a:cxn>
                <a:cxn ang="0">
                  <a:pos x="4" y="74"/>
                </a:cxn>
                <a:cxn ang="0">
                  <a:pos x="0" y="84"/>
                </a:cxn>
                <a:cxn ang="0">
                  <a:pos x="0" y="84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3" y="91"/>
                </a:cxn>
                <a:cxn ang="0">
                  <a:pos x="4" y="91"/>
                </a:cxn>
                <a:cxn ang="0">
                  <a:pos x="7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3" y="79"/>
                </a:cxn>
                <a:cxn ang="0">
                  <a:pos x="15" y="68"/>
                </a:cxn>
                <a:cxn ang="0">
                  <a:pos x="17" y="58"/>
                </a:cxn>
                <a:cxn ang="0">
                  <a:pos x="17" y="48"/>
                </a:cxn>
                <a:cxn ang="0">
                  <a:pos x="17" y="26"/>
                </a:cxn>
                <a:cxn ang="0">
                  <a:pos x="16" y="4"/>
                </a:cxn>
                <a:cxn ang="0">
                  <a:pos x="16" y="4"/>
                </a:cxn>
              </a:cxnLst>
              <a:rect l="0" t="0" r="r" b="b"/>
              <a:pathLst>
                <a:path w="17" h="91">
                  <a:moveTo>
                    <a:pt x="16" y="4"/>
                  </a:move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8" y="25"/>
                  </a:lnTo>
                  <a:lnTo>
                    <a:pt x="8" y="44"/>
                  </a:lnTo>
                  <a:lnTo>
                    <a:pt x="8" y="55"/>
                  </a:lnTo>
                  <a:lnTo>
                    <a:pt x="7" y="65"/>
                  </a:lnTo>
                  <a:lnTo>
                    <a:pt x="4" y="7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7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3" y="79"/>
                  </a:lnTo>
                  <a:lnTo>
                    <a:pt x="15" y="68"/>
                  </a:lnTo>
                  <a:lnTo>
                    <a:pt x="17" y="58"/>
                  </a:lnTo>
                  <a:lnTo>
                    <a:pt x="17" y="48"/>
                  </a:lnTo>
                  <a:lnTo>
                    <a:pt x="17" y="26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2" name="Freeform 818"/>
            <p:cNvSpPr/>
            <p:nvPr/>
          </p:nvSpPr>
          <p:spPr bwMode="auto">
            <a:xfrm>
              <a:off x="6754813" y="1758950"/>
              <a:ext cx="12700" cy="49213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1"/>
                </a:cxn>
                <a:cxn ang="0">
                  <a:pos x="22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1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  <a:cxn ang="0">
                  <a:pos x="15" y="18"/>
                </a:cxn>
                <a:cxn ang="0">
                  <a:pos x="13" y="30"/>
                </a:cxn>
                <a:cxn ang="0">
                  <a:pos x="11" y="42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5" y="63"/>
                </a:cxn>
                <a:cxn ang="0">
                  <a:pos x="2" y="72"/>
                </a:cxn>
                <a:cxn ang="0">
                  <a:pos x="0" y="76"/>
                </a:cxn>
                <a:cxn ang="0">
                  <a:pos x="0" y="82"/>
                </a:cxn>
                <a:cxn ang="0">
                  <a:pos x="2" y="86"/>
                </a:cxn>
                <a:cxn ang="0">
                  <a:pos x="4" y="90"/>
                </a:cxn>
                <a:cxn ang="0">
                  <a:pos x="4" y="90"/>
                </a:cxn>
                <a:cxn ang="0">
                  <a:pos x="5" y="91"/>
                </a:cxn>
                <a:cxn ang="0">
                  <a:pos x="7" y="92"/>
                </a:cxn>
                <a:cxn ang="0">
                  <a:pos x="8" y="92"/>
                </a:cxn>
                <a:cxn ang="0">
                  <a:pos x="10" y="91"/>
                </a:cxn>
                <a:cxn ang="0">
                  <a:pos x="11" y="90"/>
                </a:cxn>
                <a:cxn ang="0">
                  <a:pos x="12" y="88"/>
                </a:cxn>
                <a:cxn ang="0">
                  <a:pos x="12" y="87"/>
                </a:cxn>
                <a:cxn ang="0">
                  <a:pos x="12" y="85"/>
                </a:cxn>
                <a:cxn ang="0">
                  <a:pos x="12" y="85"/>
                </a:cxn>
                <a:cxn ang="0">
                  <a:pos x="10" y="82"/>
                </a:cxn>
                <a:cxn ang="0">
                  <a:pos x="10" y="77"/>
                </a:cxn>
                <a:cxn ang="0">
                  <a:pos x="11" y="72"/>
                </a:cxn>
                <a:cxn ang="0">
                  <a:pos x="13" y="68"/>
                </a:cxn>
                <a:cxn ang="0">
                  <a:pos x="16" y="59"/>
                </a:cxn>
                <a:cxn ang="0">
                  <a:pos x="18" y="51"/>
                </a:cxn>
                <a:cxn ang="0">
                  <a:pos x="18" y="51"/>
                </a:cxn>
                <a:cxn ang="0">
                  <a:pos x="20" y="39"/>
                </a:cxn>
                <a:cxn ang="0">
                  <a:pos x="22" y="28"/>
                </a:cxn>
                <a:cxn ang="0">
                  <a:pos x="24" y="17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24" h="92">
                  <a:moveTo>
                    <a:pt x="24" y="5"/>
                  </a:moveTo>
                  <a:lnTo>
                    <a:pt x="24" y="5"/>
                  </a:lnTo>
                  <a:lnTo>
                    <a:pt x="24" y="3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18"/>
                  </a:lnTo>
                  <a:lnTo>
                    <a:pt x="13" y="30"/>
                  </a:lnTo>
                  <a:lnTo>
                    <a:pt x="11" y="42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5" y="63"/>
                  </a:lnTo>
                  <a:lnTo>
                    <a:pt x="2" y="72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2" y="86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5" y="91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1"/>
                  </a:lnTo>
                  <a:lnTo>
                    <a:pt x="11" y="90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10" y="77"/>
                  </a:lnTo>
                  <a:lnTo>
                    <a:pt x="11" y="72"/>
                  </a:lnTo>
                  <a:lnTo>
                    <a:pt x="13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18" y="51"/>
                  </a:lnTo>
                  <a:lnTo>
                    <a:pt x="20" y="39"/>
                  </a:lnTo>
                  <a:lnTo>
                    <a:pt x="22" y="28"/>
                  </a:lnTo>
                  <a:lnTo>
                    <a:pt x="24" y="17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5" name="Freeform 821"/>
            <p:cNvSpPr/>
            <p:nvPr/>
          </p:nvSpPr>
          <p:spPr bwMode="auto">
            <a:xfrm>
              <a:off x="6418263" y="1346200"/>
              <a:ext cx="39688" cy="65088"/>
            </a:xfrm>
            <a:custGeom>
              <a:avLst/>
              <a:gdLst/>
              <a:ahLst/>
              <a:cxnLst>
                <a:cxn ang="0">
                  <a:pos x="63" y="3"/>
                </a:cxn>
                <a:cxn ang="0">
                  <a:pos x="63" y="3"/>
                </a:cxn>
                <a:cxn ang="0">
                  <a:pos x="61" y="12"/>
                </a:cxn>
                <a:cxn ang="0">
                  <a:pos x="59" y="19"/>
                </a:cxn>
                <a:cxn ang="0">
                  <a:pos x="52" y="33"/>
                </a:cxn>
                <a:cxn ang="0">
                  <a:pos x="43" y="48"/>
                </a:cxn>
                <a:cxn ang="0">
                  <a:pos x="33" y="61"/>
                </a:cxn>
                <a:cxn ang="0">
                  <a:pos x="24" y="75"/>
                </a:cxn>
                <a:cxn ang="0">
                  <a:pos x="15" y="88"/>
                </a:cxn>
                <a:cxn ang="0">
                  <a:pos x="6" y="102"/>
                </a:cxn>
                <a:cxn ang="0">
                  <a:pos x="3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19"/>
                </a:cxn>
                <a:cxn ang="0">
                  <a:pos x="0" y="121"/>
                </a:cxn>
                <a:cxn ang="0">
                  <a:pos x="2" y="122"/>
                </a:cxn>
                <a:cxn ang="0">
                  <a:pos x="3" y="123"/>
                </a:cxn>
                <a:cxn ang="0">
                  <a:pos x="5" y="123"/>
                </a:cxn>
                <a:cxn ang="0">
                  <a:pos x="6" y="123"/>
                </a:cxn>
                <a:cxn ang="0">
                  <a:pos x="8" y="121"/>
                </a:cxn>
                <a:cxn ang="0">
                  <a:pos x="10" y="120"/>
                </a:cxn>
                <a:cxn ang="0">
                  <a:pos x="10" y="120"/>
                </a:cxn>
                <a:cxn ang="0">
                  <a:pos x="13" y="112"/>
                </a:cxn>
                <a:cxn ang="0">
                  <a:pos x="16" y="105"/>
                </a:cxn>
                <a:cxn ang="0">
                  <a:pos x="24" y="90"/>
                </a:cxn>
                <a:cxn ang="0">
                  <a:pos x="33" y="77"/>
                </a:cxn>
                <a:cxn ang="0">
                  <a:pos x="43" y="63"/>
                </a:cxn>
                <a:cxn ang="0">
                  <a:pos x="52" y="50"/>
                </a:cxn>
                <a:cxn ang="0">
                  <a:pos x="61" y="36"/>
                </a:cxn>
                <a:cxn ang="0">
                  <a:pos x="67" y="22"/>
                </a:cxn>
                <a:cxn ang="0">
                  <a:pos x="70" y="14"/>
                </a:cxn>
                <a:cxn ang="0">
                  <a:pos x="73" y="6"/>
                </a:cxn>
                <a:cxn ang="0">
                  <a:pos x="73" y="6"/>
                </a:cxn>
                <a:cxn ang="0">
                  <a:pos x="73" y="4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9" y="0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1"/>
                </a:cxn>
                <a:cxn ang="0">
                  <a:pos x="63" y="3"/>
                </a:cxn>
                <a:cxn ang="0">
                  <a:pos x="63" y="3"/>
                </a:cxn>
              </a:cxnLst>
              <a:rect l="0" t="0" r="r" b="b"/>
              <a:pathLst>
                <a:path w="73" h="123">
                  <a:moveTo>
                    <a:pt x="63" y="3"/>
                  </a:moveTo>
                  <a:lnTo>
                    <a:pt x="63" y="3"/>
                  </a:lnTo>
                  <a:lnTo>
                    <a:pt x="61" y="12"/>
                  </a:lnTo>
                  <a:lnTo>
                    <a:pt x="59" y="19"/>
                  </a:lnTo>
                  <a:lnTo>
                    <a:pt x="52" y="33"/>
                  </a:lnTo>
                  <a:lnTo>
                    <a:pt x="43" y="48"/>
                  </a:lnTo>
                  <a:lnTo>
                    <a:pt x="33" y="61"/>
                  </a:lnTo>
                  <a:lnTo>
                    <a:pt x="24" y="75"/>
                  </a:lnTo>
                  <a:lnTo>
                    <a:pt x="15" y="88"/>
                  </a:lnTo>
                  <a:lnTo>
                    <a:pt x="6" y="102"/>
                  </a:lnTo>
                  <a:lnTo>
                    <a:pt x="3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2"/>
                  </a:lnTo>
                  <a:lnTo>
                    <a:pt x="3" y="123"/>
                  </a:lnTo>
                  <a:lnTo>
                    <a:pt x="5" y="123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3" y="112"/>
                  </a:lnTo>
                  <a:lnTo>
                    <a:pt x="16" y="105"/>
                  </a:lnTo>
                  <a:lnTo>
                    <a:pt x="24" y="90"/>
                  </a:lnTo>
                  <a:lnTo>
                    <a:pt x="33" y="77"/>
                  </a:lnTo>
                  <a:lnTo>
                    <a:pt x="43" y="63"/>
                  </a:lnTo>
                  <a:lnTo>
                    <a:pt x="52" y="50"/>
                  </a:lnTo>
                  <a:lnTo>
                    <a:pt x="61" y="36"/>
                  </a:lnTo>
                  <a:lnTo>
                    <a:pt x="67" y="22"/>
                  </a:lnTo>
                  <a:lnTo>
                    <a:pt x="70" y="14"/>
                  </a:lnTo>
                  <a:lnTo>
                    <a:pt x="73" y="6"/>
                  </a:lnTo>
                  <a:lnTo>
                    <a:pt x="73" y="6"/>
                  </a:lnTo>
                  <a:lnTo>
                    <a:pt x="73" y="4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1"/>
                  </a:lnTo>
                  <a:lnTo>
                    <a:pt x="63" y="3"/>
                  </a:lnTo>
                  <a:lnTo>
                    <a:pt x="6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6" name="Freeform 822"/>
            <p:cNvSpPr/>
            <p:nvPr/>
          </p:nvSpPr>
          <p:spPr bwMode="auto">
            <a:xfrm>
              <a:off x="6462713" y="1366838"/>
              <a:ext cx="34925" cy="50800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2" y="24"/>
                </a:cxn>
                <a:cxn ang="0">
                  <a:pos x="29" y="46"/>
                </a:cxn>
                <a:cxn ang="0">
                  <a:pos x="1" y="90"/>
                </a:cxn>
                <a:cxn ang="0">
                  <a:pos x="1" y="90"/>
                </a:cxn>
                <a:cxn ang="0">
                  <a:pos x="0" y="92"/>
                </a:cxn>
                <a:cxn ang="0">
                  <a:pos x="1" y="94"/>
                </a:cxn>
                <a:cxn ang="0">
                  <a:pos x="1" y="95"/>
                </a:cxn>
                <a:cxn ang="0">
                  <a:pos x="3" y="97"/>
                </a:cxn>
                <a:cxn ang="0">
                  <a:pos x="4" y="97"/>
                </a:cxn>
                <a:cxn ang="0">
                  <a:pos x="6" y="97"/>
                </a:cxn>
                <a:cxn ang="0">
                  <a:pos x="8" y="97"/>
                </a:cxn>
                <a:cxn ang="0">
                  <a:pos x="9" y="95"/>
                </a:cxn>
                <a:cxn ang="0">
                  <a:pos x="9" y="95"/>
                </a:cxn>
                <a:cxn ang="0">
                  <a:pos x="37" y="51"/>
                </a:cxn>
                <a:cxn ang="0">
                  <a:pos x="50" y="28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6"/>
                </a:cxn>
                <a:cxn ang="0">
                  <a:pos x="67" y="3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97">
                  <a:moveTo>
                    <a:pt x="58" y="2"/>
                  </a:moveTo>
                  <a:lnTo>
                    <a:pt x="58" y="2"/>
                  </a:lnTo>
                  <a:lnTo>
                    <a:pt x="42" y="24"/>
                  </a:lnTo>
                  <a:lnTo>
                    <a:pt x="29" y="46"/>
                  </a:lnTo>
                  <a:lnTo>
                    <a:pt x="1" y="90"/>
                  </a:lnTo>
                  <a:lnTo>
                    <a:pt x="1" y="90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6" y="97"/>
                  </a:lnTo>
                  <a:lnTo>
                    <a:pt x="8" y="97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37" y="51"/>
                  </a:lnTo>
                  <a:lnTo>
                    <a:pt x="50" y="28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6"/>
                  </a:lnTo>
                  <a:lnTo>
                    <a:pt x="67" y="3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7" name="Freeform 823"/>
            <p:cNvSpPr/>
            <p:nvPr/>
          </p:nvSpPr>
          <p:spPr bwMode="auto">
            <a:xfrm>
              <a:off x="6569075" y="1604963"/>
              <a:ext cx="28575" cy="68263"/>
            </a:xfrm>
            <a:custGeom>
              <a:avLst/>
              <a:gdLst/>
              <a:ahLst/>
              <a:cxnLst>
                <a:cxn ang="0">
                  <a:pos x="45" y="3"/>
                </a:cxn>
                <a:cxn ang="0">
                  <a:pos x="45" y="3"/>
                </a:cxn>
                <a:cxn ang="0">
                  <a:pos x="43" y="10"/>
                </a:cxn>
                <a:cxn ang="0">
                  <a:pos x="40" y="16"/>
                </a:cxn>
                <a:cxn ang="0">
                  <a:pos x="32" y="29"/>
                </a:cxn>
                <a:cxn ang="0">
                  <a:pos x="25" y="41"/>
                </a:cxn>
                <a:cxn ang="0">
                  <a:pos x="22" y="47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71"/>
                </a:cxn>
                <a:cxn ang="0">
                  <a:pos x="9" y="89"/>
                </a:cxn>
                <a:cxn ang="0">
                  <a:pos x="3" y="106"/>
                </a:cxn>
                <a:cxn ang="0">
                  <a:pos x="1" y="115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1" y="127"/>
                </a:cxn>
                <a:cxn ang="0">
                  <a:pos x="2" y="128"/>
                </a:cxn>
                <a:cxn ang="0">
                  <a:pos x="3" y="129"/>
                </a:cxn>
                <a:cxn ang="0">
                  <a:pos x="5" y="129"/>
                </a:cxn>
                <a:cxn ang="0">
                  <a:pos x="6" y="129"/>
                </a:cxn>
                <a:cxn ang="0">
                  <a:pos x="9" y="128"/>
                </a:cxn>
                <a:cxn ang="0">
                  <a:pos x="10" y="127"/>
                </a:cxn>
                <a:cxn ang="0">
                  <a:pos x="10" y="125"/>
                </a:cxn>
                <a:cxn ang="0">
                  <a:pos x="10" y="125"/>
                </a:cxn>
                <a:cxn ang="0">
                  <a:pos x="12" y="108"/>
                </a:cxn>
                <a:cxn ang="0">
                  <a:pos x="16" y="93"/>
                </a:cxn>
                <a:cxn ang="0">
                  <a:pos x="21" y="78"/>
                </a:cxn>
                <a:cxn ang="0">
                  <a:pos x="28" y="64"/>
                </a:cxn>
                <a:cxn ang="0">
                  <a:pos x="42" y="35"/>
                </a:cxn>
                <a:cxn ang="0">
                  <a:pos x="49" y="2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4" y="2"/>
                </a:cxn>
                <a:cxn ang="0">
                  <a:pos x="53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1"/>
                </a:cxn>
                <a:cxn ang="0">
                  <a:pos x="46" y="2"/>
                </a:cxn>
                <a:cxn ang="0">
                  <a:pos x="45" y="3"/>
                </a:cxn>
                <a:cxn ang="0">
                  <a:pos x="45" y="3"/>
                </a:cxn>
              </a:cxnLst>
              <a:rect l="0" t="0" r="r" b="b"/>
              <a:pathLst>
                <a:path w="54" h="129">
                  <a:moveTo>
                    <a:pt x="45" y="3"/>
                  </a:moveTo>
                  <a:lnTo>
                    <a:pt x="45" y="3"/>
                  </a:lnTo>
                  <a:lnTo>
                    <a:pt x="43" y="10"/>
                  </a:lnTo>
                  <a:lnTo>
                    <a:pt x="40" y="16"/>
                  </a:lnTo>
                  <a:lnTo>
                    <a:pt x="32" y="29"/>
                  </a:lnTo>
                  <a:lnTo>
                    <a:pt x="25" y="41"/>
                  </a:lnTo>
                  <a:lnTo>
                    <a:pt x="22" y="47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71"/>
                  </a:lnTo>
                  <a:lnTo>
                    <a:pt x="9" y="89"/>
                  </a:lnTo>
                  <a:lnTo>
                    <a:pt x="3" y="106"/>
                  </a:lnTo>
                  <a:lnTo>
                    <a:pt x="1" y="11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1" y="127"/>
                  </a:lnTo>
                  <a:lnTo>
                    <a:pt x="2" y="128"/>
                  </a:lnTo>
                  <a:lnTo>
                    <a:pt x="3" y="129"/>
                  </a:lnTo>
                  <a:lnTo>
                    <a:pt x="5" y="129"/>
                  </a:lnTo>
                  <a:lnTo>
                    <a:pt x="6" y="129"/>
                  </a:lnTo>
                  <a:lnTo>
                    <a:pt x="9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2" y="108"/>
                  </a:lnTo>
                  <a:lnTo>
                    <a:pt x="16" y="93"/>
                  </a:lnTo>
                  <a:lnTo>
                    <a:pt x="21" y="78"/>
                  </a:lnTo>
                  <a:lnTo>
                    <a:pt x="28" y="64"/>
                  </a:lnTo>
                  <a:lnTo>
                    <a:pt x="42" y="35"/>
                  </a:lnTo>
                  <a:lnTo>
                    <a:pt x="49" y="2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4" y="2"/>
                  </a:lnTo>
                  <a:lnTo>
                    <a:pt x="53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1"/>
                  </a:lnTo>
                  <a:lnTo>
                    <a:pt x="46" y="2"/>
                  </a:lnTo>
                  <a:lnTo>
                    <a:pt x="45" y="3"/>
                  </a:lnTo>
                  <a:lnTo>
                    <a:pt x="4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8" name="Freeform 824"/>
            <p:cNvSpPr/>
            <p:nvPr/>
          </p:nvSpPr>
          <p:spPr bwMode="auto">
            <a:xfrm>
              <a:off x="6619875" y="1614488"/>
              <a:ext cx="25400" cy="44450"/>
            </a:xfrm>
            <a:custGeom>
              <a:avLst/>
              <a:gdLst/>
              <a:ahLst/>
              <a:cxnLst>
                <a:cxn ang="0">
                  <a:pos x="40" y="2"/>
                </a:cxn>
                <a:cxn ang="0">
                  <a:pos x="40" y="2"/>
                </a:cxn>
                <a:cxn ang="0">
                  <a:pos x="32" y="11"/>
                </a:cxn>
                <a:cxn ang="0">
                  <a:pos x="25" y="19"/>
                </a:cxn>
                <a:cxn ang="0">
                  <a:pos x="19" y="28"/>
                </a:cxn>
                <a:cxn ang="0">
                  <a:pos x="13" y="39"/>
                </a:cxn>
                <a:cxn ang="0">
                  <a:pos x="8" y="49"/>
                </a:cxn>
                <a:cxn ang="0">
                  <a:pos x="4" y="59"/>
                </a:cxn>
                <a:cxn ang="0">
                  <a:pos x="1" y="71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3"/>
                </a:cxn>
                <a:cxn ang="0">
                  <a:pos x="1" y="85"/>
                </a:cxn>
                <a:cxn ang="0">
                  <a:pos x="3" y="86"/>
                </a:cxn>
                <a:cxn ang="0">
                  <a:pos x="5" y="86"/>
                </a:cxn>
                <a:cxn ang="0">
                  <a:pos x="6" y="86"/>
                </a:cxn>
                <a:cxn ang="0">
                  <a:pos x="9" y="85"/>
                </a:cxn>
                <a:cxn ang="0">
                  <a:pos x="10" y="83"/>
                </a:cxn>
                <a:cxn ang="0">
                  <a:pos x="10" y="81"/>
                </a:cxn>
                <a:cxn ang="0">
                  <a:pos x="10" y="81"/>
                </a:cxn>
                <a:cxn ang="0">
                  <a:pos x="11" y="71"/>
                </a:cxn>
                <a:cxn ang="0">
                  <a:pos x="14" y="61"/>
                </a:cxn>
                <a:cxn ang="0">
                  <a:pos x="17" y="51"/>
                </a:cxn>
                <a:cxn ang="0">
                  <a:pos x="22" y="42"/>
                </a:cxn>
                <a:cxn ang="0">
                  <a:pos x="27" y="33"/>
                </a:cxn>
                <a:cxn ang="0">
                  <a:pos x="33" y="24"/>
                </a:cxn>
                <a:cxn ang="0">
                  <a:pos x="40" y="16"/>
                </a:cxn>
                <a:cxn ang="0">
                  <a:pos x="47" y="9"/>
                </a:cxn>
                <a:cxn ang="0">
                  <a:pos x="47" y="9"/>
                </a:cxn>
                <a:cxn ang="0">
                  <a:pos x="48" y="8"/>
                </a:cxn>
                <a:cxn ang="0">
                  <a:pos x="48" y="5"/>
                </a:cxn>
                <a:cxn ang="0">
                  <a:pos x="47" y="3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40" y="2"/>
                </a:cxn>
              </a:cxnLst>
              <a:rect l="0" t="0" r="r" b="b"/>
              <a:pathLst>
                <a:path w="48" h="86">
                  <a:moveTo>
                    <a:pt x="40" y="2"/>
                  </a:moveTo>
                  <a:lnTo>
                    <a:pt x="40" y="2"/>
                  </a:lnTo>
                  <a:lnTo>
                    <a:pt x="32" y="11"/>
                  </a:lnTo>
                  <a:lnTo>
                    <a:pt x="25" y="19"/>
                  </a:lnTo>
                  <a:lnTo>
                    <a:pt x="19" y="28"/>
                  </a:lnTo>
                  <a:lnTo>
                    <a:pt x="13" y="39"/>
                  </a:lnTo>
                  <a:lnTo>
                    <a:pt x="8" y="49"/>
                  </a:lnTo>
                  <a:lnTo>
                    <a:pt x="4" y="59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3" y="86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9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1" y="71"/>
                  </a:lnTo>
                  <a:lnTo>
                    <a:pt x="14" y="61"/>
                  </a:lnTo>
                  <a:lnTo>
                    <a:pt x="17" y="51"/>
                  </a:lnTo>
                  <a:lnTo>
                    <a:pt x="22" y="42"/>
                  </a:lnTo>
                  <a:lnTo>
                    <a:pt x="27" y="33"/>
                  </a:lnTo>
                  <a:lnTo>
                    <a:pt x="33" y="24"/>
                  </a:lnTo>
                  <a:lnTo>
                    <a:pt x="40" y="16"/>
                  </a:lnTo>
                  <a:lnTo>
                    <a:pt x="47" y="9"/>
                  </a:lnTo>
                  <a:lnTo>
                    <a:pt x="47" y="9"/>
                  </a:lnTo>
                  <a:lnTo>
                    <a:pt x="48" y="8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4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09" name="Freeform 825"/>
            <p:cNvSpPr/>
            <p:nvPr/>
          </p:nvSpPr>
          <p:spPr bwMode="auto">
            <a:xfrm>
              <a:off x="6659563" y="1624013"/>
              <a:ext cx="28575" cy="46038"/>
            </a:xfrm>
            <a:custGeom>
              <a:avLst/>
              <a:gdLst/>
              <a:ahLst/>
              <a:cxnLst>
                <a:cxn ang="0">
                  <a:pos x="44" y="2"/>
                </a:cxn>
                <a:cxn ang="0">
                  <a:pos x="44" y="2"/>
                </a:cxn>
                <a:cxn ang="0">
                  <a:pos x="38" y="10"/>
                </a:cxn>
                <a:cxn ang="0">
                  <a:pos x="32" y="17"/>
                </a:cxn>
                <a:cxn ang="0">
                  <a:pos x="25" y="26"/>
                </a:cxn>
                <a:cxn ang="0">
                  <a:pos x="19" y="34"/>
                </a:cxn>
                <a:cxn ang="0">
                  <a:pos x="19" y="34"/>
                </a:cxn>
                <a:cxn ang="0">
                  <a:pos x="13" y="44"/>
                </a:cxn>
                <a:cxn ang="0">
                  <a:pos x="9" y="56"/>
                </a:cxn>
                <a:cxn ang="0">
                  <a:pos x="5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2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6" y="63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28" y="37"/>
                </a:cxn>
                <a:cxn ang="0">
                  <a:pos x="31" y="33"/>
                </a:cxn>
                <a:cxn ang="0">
                  <a:pos x="38" y="25"/>
                </a:cxn>
                <a:cxn ang="0">
                  <a:pos x="46" y="15"/>
                </a:cxn>
                <a:cxn ang="0">
                  <a:pos x="52" y="7"/>
                </a:cxn>
                <a:cxn ang="0">
                  <a:pos x="52" y="7"/>
                </a:cxn>
                <a:cxn ang="0">
                  <a:pos x="53" y="5"/>
                </a:cxn>
                <a:cxn ang="0">
                  <a:pos x="52" y="3"/>
                </a:cxn>
                <a:cxn ang="0">
                  <a:pos x="52" y="2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7" y="0"/>
                </a:cxn>
                <a:cxn ang="0">
                  <a:pos x="45" y="1"/>
                </a:cxn>
                <a:cxn ang="0">
                  <a:pos x="44" y="2"/>
                </a:cxn>
                <a:cxn ang="0">
                  <a:pos x="44" y="2"/>
                </a:cxn>
              </a:cxnLst>
              <a:rect l="0" t="0" r="r" b="b"/>
              <a:pathLst>
                <a:path w="53" h="85">
                  <a:moveTo>
                    <a:pt x="44" y="2"/>
                  </a:moveTo>
                  <a:lnTo>
                    <a:pt x="44" y="2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6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3" y="44"/>
                  </a:lnTo>
                  <a:lnTo>
                    <a:pt x="9" y="56"/>
                  </a:lnTo>
                  <a:lnTo>
                    <a:pt x="5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6" y="63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8" y="37"/>
                  </a:lnTo>
                  <a:lnTo>
                    <a:pt x="31" y="33"/>
                  </a:lnTo>
                  <a:lnTo>
                    <a:pt x="38" y="25"/>
                  </a:lnTo>
                  <a:lnTo>
                    <a:pt x="46" y="1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2" y="3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1"/>
                  </a:lnTo>
                  <a:lnTo>
                    <a:pt x="44" y="2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0" name="Freeform 826"/>
            <p:cNvSpPr/>
            <p:nvPr/>
          </p:nvSpPr>
          <p:spPr bwMode="auto">
            <a:xfrm>
              <a:off x="6746875" y="1463675"/>
              <a:ext cx="23813" cy="41275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32" y="10"/>
                </a:cxn>
                <a:cxn ang="0">
                  <a:pos x="27" y="18"/>
                </a:cxn>
                <a:cxn ang="0">
                  <a:pos x="22" y="27"/>
                </a:cxn>
                <a:cxn ang="0">
                  <a:pos x="18" y="35"/>
                </a:cxn>
                <a:cxn ang="0">
                  <a:pos x="9" y="54"/>
                </a:cxn>
                <a:cxn ang="0">
                  <a:pos x="5" y="63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3" y="79"/>
                </a:cxn>
                <a:cxn ang="0">
                  <a:pos x="5" y="79"/>
                </a:cxn>
                <a:cxn ang="0">
                  <a:pos x="7" y="79"/>
                </a:cxn>
                <a:cxn ang="0">
                  <a:pos x="8" y="77"/>
                </a:cxn>
                <a:cxn ang="0">
                  <a:pos x="8" y="77"/>
                </a:cxn>
                <a:cxn ang="0">
                  <a:pos x="13" y="68"/>
                </a:cxn>
                <a:cxn ang="0">
                  <a:pos x="18" y="59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4" y="24"/>
                </a:cxn>
                <a:cxn ang="0">
                  <a:pos x="39" y="16"/>
                </a:cxn>
                <a:cxn ang="0">
                  <a:pos x="45" y="8"/>
                </a:cxn>
                <a:cxn ang="0">
                  <a:pos x="45" y="8"/>
                </a:cxn>
                <a:cxn ang="0">
                  <a:pos x="46" y="6"/>
                </a:cxn>
                <a:cxn ang="0">
                  <a:pos x="46" y="4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6" h="79">
                  <a:moveTo>
                    <a:pt x="39" y="1"/>
                  </a:moveTo>
                  <a:lnTo>
                    <a:pt x="39" y="1"/>
                  </a:lnTo>
                  <a:lnTo>
                    <a:pt x="32" y="10"/>
                  </a:lnTo>
                  <a:lnTo>
                    <a:pt x="27" y="18"/>
                  </a:lnTo>
                  <a:lnTo>
                    <a:pt x="22" y="27"/>
                  </a:lnTo>
                  <a:lnTo>
                    <a:pt x="18" y="35"/>
                  </a:lnTo>
                  <a:lnTo>
                    <a:pt x="9" y="54"/>
                  </a:lnTo>
                  <a:lnTo>
                    <a:pt x="5" y="63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7" y="79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13" y="68"/>
                  </a:lnTo>
                  <a:lnTo>
                    <a:pt x="18" y="59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4" y="24"/>
                  </a:lnTo>
                  <a:lnTo>
                    <a:pt x="39" y="16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1" name="Freeform 827"/>
            <p:cNvSpPr/>
            <p:nvPr/>
          </p:nvSpPr>
          <p:spPr bwMode="auto">
            <a:xfrm>
              <a:off x="6792913" y="1493838"/>
              <a:ext cx="9525" cy="7938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2" y="8"/>
                </a:cxn>
                <a:cxn ang="0">
                  <a:pos x="2" y="8"/>
                </a:cxn>
                <a:cxn ang="0">
                  <a:pos x="1" y="9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2" y="14"/>
                </a:cxn>
                <a:cxn ang="0">
                  <a:pos x="3" y="16"/>
                </a:cxn>
                <a:cxn ang="0">
                  <a:pos x="5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14" y="8"/>
                </a:cxn>
                <a:cxn ang="0">
                  <a:pos x="14" y="8"/>
                </a:cxn>
                <a:cxn ang="0">
                  <a:pos x="15" y="6"/>
                </a:cxn>
                <a:cxn ang="0">
                  <a:pos x="16" y="5"/>
                </a:cxn>
                <a:cxn ang="0">
                  <a:pos x="15" y="3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8" y="1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lnTo>
                    <a:pt x="2" y="8"/>
                  </a:lnTo>
                  <a:lnTo>
                    <a:pt x="2" y="8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2" name="Freeform 828"/>
            <p:cNvSpPr>
              <a:spLocks noEditPoints="1"/>
            </p:cNvSpPr>
            <p:nvPr/>
          </p:nvSpPr>
          <p:spPr bwMode="auto">
            <a:xfrm>
              <a:off x="6208713" y="1243013"/>
              <a:ext cx="706438" cy="620713"/>
            </a:xfrm>
            <a:custGeom>
              <a:avLst/>
              <a:gdLst/>
              <a:ahLst/>
              <a:cxnLst>
                <a:cxn ang="0">
                  <a:pos x="1208" y="1175"/>
                </a:cxn>
                <a:cxn ang="0">
                  <a:pos x="1095" y="1131"/>
                </a:cxn>
                <a:cxn ang="0">
                  <a:pos x="938" y="1062"/>
                </a:cxn>
                <a:cxn ang="0">
                  <a:pos x="899" y="1051"/>
                </a:cxn>
                <a:cxn ang="0">
                  <a:pos x="728" y="1088"/>
                </a:cxn>
                <a:cxn ang="0">
                  <a:pos x="531" y="1080"/>
                </a:cxn>
                <a:cxn ang="0">
                  <a:pos x="322" y="1026"/>
                </a:cxn>
                <a:cxn ang="0">
                  <a:pos x="161" y="920"/>
                </a:cxn>
                <a:cxn ang="0">
                  <a:pos x="51" y="762"/>
                </a:cxn>
                <a:cxn ang="0">
                  <a:pos x="8" y="609"/>
                </a:cxn>
                <a:cxn ang="0">
                  <a:pos x="4" y="424"/>
                </a:cxn>
                <a:cxn ang="0">
                  <a:pos x="39" y="285"/>
                </a:cxn>
                <a:cxn ang="0">
                  <a:pos x="97" y="185"/>
                </a:cxn>
                <a:cxn ang="0">
                  <a:pos x="167" y="114"/>
                </a:cxn>
                <a:cxn ang="0">
                  <a:pos x="255" y="62"/>
                </a:cxn>
                <a:cxn ang="0">
                  <a:pos x="439" y="14"/>
                </a:cxn>
                <a:cxn ang="0">
                  <a:pos x="700" y="5"/>
                </a:cxn>
                <a:cxn ang="0">
                  <a:pos x="714" y="7"/>
                </a:cxn>
                <a:cxn ang="0">
                  <a:pos x="803" y="0"/>
                </a:cxn>
                <a:cxn ang="0">
                  <a:pos x="994" y="43"/>
                </a:cxn>
                <a:cxn ang="0">
                  <a:pos x="1175" y="156"/>
                </a:cxn>
                <a:cxn ang="0">
                  <a:pos x="1247" y="243"/>
                </a:cxn>
                <a:cxn ang="0">
                  <a:pos x="1289" y="328"/>
                </a:cxn>
                <a:cxn ang="0">
                  <a:pos x="1324" y="456"/>
                </a:cxn>
                <a:cxn ang="0">
                  <a:pos x="1336" y="593"/>
                </a:cxn>
                <a:cxn ang="0">
                  <a:pos x="1319" y="726"/>
                </a:cxn>
                <a:cxn ang="0">
                  <a:pos x="1266" y="842"/>
                </a:cxn>
                <a:cxn ang="0">
                  <a:pos x="1204" y="907"/>
                </a:cxn>
                <a:cxn ang="0">
                  <a:pos x="1205" y="990"/>
                </a:cxn>
                <a:cxn ang="0">
                  <a:pos x="1239" y="1150"/>
                </a:cxn>
                <a:cxn ang="0">
                  <a:pos x="1234" y="1167"/>
                </a:cxn>
                <a:cxn ang="0">
                  <a:pos x="912" y="999"/>
                </a:cxn>
                <a:cxn ang="0">
                  <a:pos x="967" y="1032"/>
                </a:cxn>
                <a:cxn ang="0">
                  <a:pos x="1119" y="1098"/>
                </a:cxn>
                <a:cxn ang="0">
                  <a:pos x="1181" y="1067"/>
                </a:cxn>
                <a:cxn ang="0">
                  <a:pos x="1156" y="912"/>
                </a:cxn>
                <a:cxn ang="0">
                  <a:pos x="1170" y="893"/>
                </a:cxn>
                <a:cxn ang="0">
                  <a:pos x="1193" y="864"/>
                </a:cxn>
                <a:cxn ang="0">
                  <a:pos x="1262" y="762"/>
                </a:cxn>
                <a:cxn ang="0">
                  <a:pos x="1294" y="636"/>
                </a:cxn>
                <a:cxn ang="0">
                  <a:pos x="1293" y="502"/>
                </a:cxn>
                <a:cxn ang="0">
                  <a:pos x="1265" y="373"/>
                </a:cxn>
                <a:cxn ang="0">
                  <a:pos x="1214" y="265"/>
                </a:cxn>
                <a:cxn ang="0">
                  <a:pos x="1124" y="168"/>
                </a:cxn>
                <a:cxn ang="0">
                  <a:pos x="962" y="75"/>
                </a:cxn>
                <a:cxn ang="0">
                  <a:pos x="786" y="39"/>
                </a:cxn>
                <a:cxn ang="0">
                  <a:pos x="705" y="49"/>
                </a:cxn>
                <a:cxn ang="0">
                  <a:pos x="686" y="45"/>
                </a:cxn>
                <a:cxn ang="0">
                  <a:pos x="459" y="52"/>
                </a:cxn>
                <a:cxn ang="0">
                  <a:pos x="295" y="89"/>
                </a:cxn>
                <a:cxn ang="0">
                  <a:pos x="184" y="153"/>
                </a:cxn>
                <a:cxn ang="0">
                  <a:pos x="109" y="238"/>
                </a:cxn>
                <a:cxn ang="0">
                  <a:pos x="62" y="340"/>
                </a:cxn>
                <a:cxn ang="0">
                  <a:pos x="40" y="448"/>
                </a:cxn>
                <a:cxn ang="0">
                  <a:pos x="55" y="647"/>
                </a:cxn>
                <a:cxn ang="0">
                  <a:pos x="121" y="805"/>
                </a:cxn>
                <a:cxn ang="0">
                  <a:pos x="251" y="941"/>
                </a:cxn>
                <a:cxn ang="0">
                  <a:pos x="434" y="1017"/>
                </a:cxn>
                <a:cxn ang="0">
                  <a:pos x="592" y="1043"/>
                </a:cxn>
                <a:cxn ang="0">
                  <a:pos x="736" y="1045"/>
                </a:cxn>
                <a:cxn ang="0">
                  <a:pos x="890" y="1012"/>
                </a:cxn>
                <a:cxn ang="0">
                  <a:pos x="900" y="1005"/>
                </a:cxn>
              </a:cxnLst>
              <a:rect l="0" t="0" r="r" b="b"/>
              <a:pathLst>
                <a:path w="1336" h="1175">
                  <a:moveTo>
                    <a:pt x="1214" y="1175"/>
                  </a:moveTo>
                  <a:lnTo>
                    <a:pt x="1214" y="1175"/>
                  </a:lnTo>
                  <a:lnTo>
                    <a:pt x="1210" y="1175"/>
                  </a:lnTo>
                  <a:lnTo>
                    <a:pt x="1209" y="1175"/>
                  </a:lnTo>
                  <a:lnTo>
                    <a:pt x="1208" y="1175"/>
                  </a:lnTo>
                  <a:lnTo>
                    <a:pt x="1208" y="1175"/>
                  </a:lnTo>
                  <a:lnTo>
                    <a:pt x="1202" y="1174"/>
                  </a:lnTo>
                  <a:lnTo>
                    <a:pt x="1198" y="1173"/>
                  </a:lnTo>
                  <a:lnTo>
                    <a:pt x="1198" y="1173"/>
                  </a:lnTo>
                  <a:lnTo>
                    <a:pt x="1172" y="1162"/>
                  </a:lnTo>
                  <a:lnTo>
                    <a:pt x="1147" y="1152"/>
                  </a:lnTo>
                  <a:lnTo>
                    <a:pt x="1095" y="1131"/>
                  </a:lnTo>
                  <a:lnTo>
                    <a:pt x="1095" y="1131"/>
                  </a:lnTo>
                  <a:lnTo>
                    <a:pt x="1050" y="1113"/>
                  </a:lnTo>
                  <a:lnTo>
                    <a:pt x="1005" y="1095"/>
                  </a:lnTo>
                  <a:lnTo>
                    <a:pt x="982" y="1084"/>
                  </a:lnTo>
                  <a:lnTo>
                    <a:pt x="960" y="1073"/>
                  </a:lnTo>
                  <a:lnTo>
                    <a:pt x="938" y="1062"/>
                  </a:lnTo>
                  <a:lnTo>
                    <a:pt x="918" y="1048"/>
                  </a:lnTo>
                  <a:lnTo>
                    <a:pt x="911" y="1044"/>
                  </a:lnTo>
                  <a:lnTo>
                    <a:pt x="904" y="1048"/>
                  </a:lnTo>
                  <a:lnTo>
                    <a:pt x="904" y="1048"/>
                  </a:lnTo>
                  <a:lnTo>
                    <a:pt x="899" y="1051"/>
                  </a:lnTo>
                  <a:lnTo>
                    <a:pt x="899" y="1051"/>
                  </a:lnTo>
                  <a:lnTo>
                    <a:pt x="873" y="1061"/>
                  </a:lnTo>
                  <a:lnTo>
                    <a:pt x="847" y="1068"/>
                  </a:lnTo>
                  <a:lnTo>
                    <a:pt x="819" y="1075"/>
                  </a:lnTo>
                  <a:lnTo>
                    <a:pt x="789" y="1080"/>
                  </a:lnTo>
                  <a:lnTo>
                    <a:pt x="759" y="1084"/>
                  </a:lnTo>
                  <a:lnTo>
                    <a:pt x="728" y="1088"/>
                  </a:lnTo>
                  <a:lnTo>
                    <a:pt x="696" y="1090"/>
                  </a:lnTo>
                  <a:lnTo>
                    <a:pt x="664" y="1090"/>
                  </a:lnTo>
                  <a:lnTo>
                    <a:pt x="664" y="1090"/>
                  </a:lnTo>
                  <a:lnTo>
                    <a:pt x="620" y="1089"/>
                  </a:lnTo>
                  <a:lnTo>
                    <a:pt x="576" y="1086"/>
                  </a:lnTo>
                  <a:lnTo>
                    <a:pt x="531" y="1080"/>
                  </a:lnTo>
                  <a:lnTo>
                    <a:pt x="488" y="1073"/>
                  </a:lnTo>
                  <a:lnTo>
                    <a:pt x="445" y="1064"/>
                  </a:lnTo>
                  <a:lnTo>
                    <a:pt x="402" y="1052"/>
                  </a:lnTo>
                  <a:lnTo>
                    <a:pt x="361" y="1040"/>
                  </a:lnTo>
                  <a:lnTo>
                    <a:pt x="322" y="1026"/>
                  </a:lnTo>
                  <a:lnTo>
                    <a:pt x="322" y="1026"/>
                  </a:lnTo>
                  <a:lnTo>
                    <a:pt x="292" y="1012"/>
                  </a:lnTo>
                  <a:lnTo>
                    <a:pt x="263" y="997"/>
                  </a:lnTo>
                  <a:lnTo>
                    <a:pt x="235" y="980"/>
                  </a:lnTo>
                  <a:lnTo>
                    <a:pt x="209" y="962"/>
                  </a:lnTo>
                  <a:lnTo>
                    <a:pt x="184" y="942"/>
                  </a:lnTo>
                  <a:lnTo>
                    <a:pt x="161" y="920"/>
                  </a:lnTo>
                  <a:lnTo>
                    <a:pt x="138" y="898"/>
                  </a:lnTo>
                  <a:lnTo>
                    <a:pt x="117" y="873"/>
                  </a:lnTo>
                  <a:lnTo>
                    <a:pt x="99" y="847"/>
                  </a:lnTo>
                  <a:lnTo>
                    <a:pt x="81" y="820"/>
                  </a:lnTo>
                  <a:lnTo>
                    <a:pt x="66" y="792"/>
                  </a:lnTo>
                  <a:lnTo>
                    <a:pt x="51" y="762"/>
                  </a:lnTo>
                  <a:lnTo>
                    <a:pt x="39" y="732"/>
                  </a:lnTo>
                  <a:lnTo>
                    <a:pt x="28" y="700"/>
                  </a:lnTo>
                  <a:lnTo>
                    <a:pt x="19" y="668"/>
                  </a:lnTo>
                  <a:lnTo>
                    <a:pt x="12" y="634"/>
                  </a:lnTo>
                  <a:lnTo>
                    <a:pt x="12" y="634"/>
                  </a:lnTo>
                  <a:lnTo>
                    <a:pt x="8" y="609"/>
                  </a:lnTo>
                  <a:lnTo>
                    <a:pt x="5" y="582"/>
                  </a:lnTo>
                  <a:lnTo>
                    <a:pt x="2" y="554"/>
                  </a:lnTo>
                  <a:lnTo>
                    <a:pt x="1" y="524"/>
                  </a:lnTo>
                  <a:lnTo>
                    <a:pt x="0" y="492"/>
                  </a:lnTo>
                  <a:lnTo>
                    <a:pt x="1" y="459"/>
                  </a:lnTo>
                  <a:lnTo>
                    <a:pt x="4" y="424"/>
                  </a:lnTo>
                  <a:lnTo>
                    <a:pt x="9" y="389"/>
                  </a:lnTo>
                  <a:lnTo>
                    <a:pt x="16" y="354"/>
                  </a:lnTo>
                  <a:lnTo>
                    <a:pt x="21" y="337"/>
                  </a:lnTo>
                  <a:lnTo>
                    <a:pt x="26" y="320"/>
                  </a:lnTo>
                  <a:lnTo>
                    <a:pt x="33" y="303"/>
                  </a:lnTo>
                  <a:lnTo>
                    <a:pt x="39" y="285"/>
                  </a:lnTo>
                  <a:lnTo>
                    <a:pt x="46" y="267"/>
                  </a:lnTo>
                  <a:lnTo>
                    <a:pt x="54" y="251"/>
                  </a:lnTo>
                  <a:lnTo>
                    <a:pt x="64" y="234"/>
                  </a:lnTo>
                  <a:lnTo>
                    <a:pt x="74" y="218"/>
                  </a:lnTo>
                  <a:lnTo>
                    <a:pt x="84" y="201"/>
                  </a:lnTo>
                  <a:lnTo>
                    <a:pt x="97" y="185"/>
                  </a:lnTo>
                  <a:lnTo>
                    <a:pt x="109" y="169"/>
                  </a:lnTo>
                  <a:lnTo>
                    <a:pt x="123" y="154"/>
                  </a:lnTo>
                  <a:lnTo>
                    <a:pt x="138" y="139"/>
                  </a:lnTo>
                  <a:lnTo>
                    <a:pt x="153" y="125"/>
                  </a:lnTo>
                  <a:lnTo>
                    <a:pt x="153" y="125"/>
                  </a:lnTo>
                  <a:lnTo>
                    <a:pt x="167" y="114"/>
                  </a:lnTo>
                  <a:lnTo>
                    <a:pt x="180" y="103"/>
                  </a:lnTo>
                  <a:lnTo>
                    <a:pt x="195" y="94"/>
                  </a:lnTo>
                  <a:lnTo>
                    <a:pt x="209" y="86"/>
                  </a:lnTo>
                  <a:lnTo>
                    <a:pt x="224" y="76"/>
                  </a:lnTo>
                  <a:lnTo>
                    <a:pt x="239" y="69"/>
                  </a:lnTo>
                  <a:lnTo>
                    <a:pt x="255" y="62"/>
                  </a:lnTo>
                  <a:lnTo>
                    <a:pt x="270" y="56"/>
                  </a:lnTo>
                  <a:lnTo>
                    <a:pt x="303" y="43"/>
                  </a:lnTo>
                  <a:lnTo>
                    <a:pt x="336" y="34"/>
                  </a:lnTo>
                  <a:lnTo>
                    <a:pt x="369" y="26"/>
                  </a:lnTo>
                  <a:lnTo>
                    <a:pt x="403" y="20"/>
                  </a:lnTo>
                  <a:lnTo>
                    <a:pt x="439" y="14"/>
                  </a:lnTo>
                  <a:lnTo>
                    <a:pt x="473" y="11"/>
                  </a:lnTo>
                  <a:lnTo>
                    <a:pt x="507" y="8"/>
                  </a:lnTo>
                  <a:lnTo>
                    <a:pt x="541" y="6"/>
                  </a:lnTo>
                  <a:lnTo>
                    <a:pt x="607" y="5"/>
                  </a:lnTo>
                  <a:lnTo>
                    <a:pt x="669" y="5"/>
                  </a:lnTo>
                  <a:lnTo>
                    <a:pt x="700" y="5"/>
                  </a:lnTo>
                  <a:lnTo>
                    <a:pt x="700" y="5"/>
                  </a:lnTo>
                  <a:lnTo>
                    <a:pt x="704" y="5"/>
                  </a:lnTo>
                  <a:lnTo>
                    <a:pt x="708" y="6"/>
                  </a:lnTo>
                  <a:lnTo>
                    <a:pt x="711" y="7"/>
                  </a:lnTo>
                  <a:lnTo>
                    <a:pt x="714" y="7"/>
                  </a:lnTo>
                  <a:lnTo>
                    <a:pt x="714" y="7"/>
                  </a:lnTo>
                  <a:lnTo>
                    <a:pt x="732" y="4"/>
                  </a:lnTo>
                  <a:lnTo>
                    <a:pt x="749" y="2"/>
                  </a:lnTo>
                  <a:lnTo>
                    <a:pt x="768" y="1"/>
                  </a:lnTo>
                  <a:lnTo>
                    <a:pt x="787" y="0"/>
                  </a:lnTo>
                  <a:lnTo>
                    <a:pt x="787" y="0"/>
                  </a:lnTo>
                  <a:lnTo>
                    <a:pt x="803" y="0"/>
                  </a:lnTo>
                  <a:lnTo>
                    <a:pt x="821" y="1"/>
                  </a:lnTo>
                  <a:lnTo>
                    <a:pt x="856" y="5"/>
                  </a:lnTo>
                  <a:lnTo>
                    <a:pt x="891" y="11"/>
                  </a:lnTo>
                  <a:lnTo>
                    <a:pt x="926" y="21"/>
                  </a:lnTo>
                  <a:lnTo>
                    <a:pt x="960" y="31"/>
                  </a:lnTo>
                  <a:lnTo>
                    <a:pt x="994" y="43"/>
                  </a:lnTo>
                  <a:lnTo>
                    <a:pt x="1028" y="59"/>
                  </a:lnTo>
                  <a:lnTo>
                    <a:pt x="1060" y="75"/>
                  </a:lnTo>
                  <a:lnTo>
                    <a:pt x="1091" y="93"/>
                  </a:lnTo>
                  <a:lnTo>
                    <a:pt x="1121" y="112"/>
                  </a:lnTo>
                  <a:lnTo>
                    <a:pt x="1149" y="134"/>
                  </a:lnTo>
                  <a:lnTo>
                    <a:pt x="1175" y="156"/>
                  </a:lnTo>
                  <a:lnTo>
                    <a:pt x="1199" y="180"/>
                  </a:lnTo>
                  <a:lnTo>
                    <a:pt x="1210" y="192"/>
                  </a:lnTo>
                  <a:lnTo>
                    <a:pt x="1220" y="204"/>
                  </a:lnTo>
                  <a:lnTo>
                    <a:pt x="1230" y="217"/>
                  </a:lnTo>
                  <a:lnTo>
                    <a:pt x="1239" y="229"/>
                  </a:lnTo>
                  <a:lnTo>
                    <a:pt x="1247" y="243"/>
                  </a:lnTo>
                  <a:lnTo>
                    <a:pt x="1256" y="255"/>
                  </a:lnTo>
                  <a:lnTo>
                    <a:pt x="1256" y="255"/>
                  </a:lnTo>
                  <a:lnTo>
                    <a:pt x="1264" y="273"/>
                  </a:lnTo>
                  <a:lnTo>
                    <a:pt x="1272" y="290"/>
                  </a:lnTo>
                  <a:lnTo>
                    <a:pt x="1280" y="310"/>
                  </a:lnTo>
                  <a:lnTo>
                    <a:pt x="1289" y="328"/>
                  </a:lnTo>
                  <a:lnTo>
                    <a:pt x="1296" y="349"/>
                  </a:lnTo>
                  <a:lnTo>
                    <a:pt x="1302" y="370"/>
                  </a:lnTo>
                  <a:lnTo>
                    <a:pt x="1308" y="390"/>
                  </a:lnTo>
                  <a:lnTo>
                    <a:pt x="1314" y="412"/>
                  </a:lnTo>
                  <a:lnTo>
                    <a:pt x="1320" y="434"/>
                  </a:lnTo>
                  <a:lnTo>
                    <a:pt x="1324" y="456"/>
                  </a:lnTo>
                  <a:lnTo>
                    <a:pt x="1328" y="478"/>
                  </a:lnTo>
                  <a:lnTo>
                    <a:pt x="1331" y="501"/>
                  </a:lnTo>
                  <a:lnTo>
                    <a:pt x="1333" y="524"/>
                  </a:lnTo>
                  <a:lnTo>
                    <a:pt x="1335" y="547"/>
                  </a:lnTo>
                  <a:lnTo>
                    <a:pt x="1336" y="570"/>
                  </a:lnTo>
                  <a:lnTo>
                    <a:pt x="1336" y="593"/>
                  </a:lnTo>
                  <a:lnTo>
                    <a:pt x="1335" y="616"/>
                  </a:lnTo>
                  <a:lnTo>
                    <a:pt x="1334" y="638"/>
                  </a:lnTo>
                  <a:lnTo>
                    <a:pt x="1332" y="660"/>
                  </a:lnTo>
                  <a:lnTo>
                    <a:pt x="1328" y="683"/>
                  </a:lnTo>
                  <a:lnTo>
                    <a:pt x="1324" y="704"/>
                  </a:lnTo>
                  <a:lnTo>
                    <a:pt x="1319" y="726"/>
                  </a:lnTo>
                  <a:lnTo>
                    <a:pt x="1312" y="747"/>
                  </a:lnTo>
                  <a:lnTo>
                    <a:pt x="1305" y="767"/>
                  </a:lnTo>
                  <a:lnTo>
                    <a:pt x="1297" y="787"/>
                  </a:lnTo>
                  <a:lnTo>
                    <a:pt x="1288" y="806"/>
                  </a:lnTo>
                  <a:lnTo>
                    <a:pt x="1277" y="824"/>
                  </a:lnTo>
                  <a:lnTo>
                    <a:pt x="1266" y="842"/>
                  </a:lnTo>
                  <a:lnTo>
                    <a:pt x="1253" y="859"/>
                  </a:lnTo>
                  <a:lnTo>
                    <a:pt x="1239" y="875"/>
                  </a:lnTo>
                  <a:lnTo>
                    <a:pt x="1225" y="890"/>
                  </a:lnTo>
                  <a:lnTo>
                    <a:pt x="1208" y="904"/>
                  </a:lnTo>
                  <a:lnTo>
                    <a:pt x="1208" y="904"/>
                  </a:lnTo>
                  <a:lnTo>
                    <a:pt x="1204" y="907"/>
                  </a:lnTo>
                  <a:lnTo>
                    <a:pt x="1197" y="911"/>
                  </a:lnTo>
                  <a:lnTo>
                    <a:pt x="1197" y="918"/>
                  </a:lnTo>
                  <a:lnTo>
                    <a:pt x="1197" y="918"/>
                  </a:lnTo>
                  <a:lnTo>
                    <a:pt x="1198" y="937"/>
                  </a:lnTo>
                  <a:lnTo>
                    <a:pt x="1200" y="954"/>
                  </a:lnTo>
                  <a:lnTo>
                    <a:pt x="1205" y="990"/>
                  </a:lnTo>
                  <a:lnTo>
                    <a:pt x="1212" y="1026"/>
                  </a:lnTo>
                  <a:lnTo>
                    <a:pt x="1220" y="1061"/>
                  </a:lnTo>
                  <a:lnTo>
                    <a:pt x="1220" y="1061"/>
                  </a:lnTo>
                  <a:lnTo>
                    <a:pt x="1231" y="1104"/>
                  </a:lnTo>
                  <a:lnTo>
                    <a:pt x="1235" y="1127"/>
                  </a:lnTo>
                  <a:lnTo>
                    <a:pt x="1239" y="1150"/>
                  </a:lnTo>
                  <a:lnTo>
                    <a:pt x="1239" y="1150"/>
                  </a:lnTo>
                  <a:lnTo>
                    <a:pt x="1239" y="1154"/>
                  </a:lnTo>
                  <a:lnTo>
                    <a:pt x="1238" y="1159"/>
                  </a:lnTo>
                  <a:lnTo>
                    <a:pt x="1236" y="1163"/>
                  </a:lnTo>
                  <a:lnTo>
                    <a:pt x="1234" y="1167"/>
                  </a:lnTo>
                  <a:lnTo>
                    <a:pt x="1234" y="1167"/>
                  </a:lnTo>
                  <a:lnTo>
                    <a:pt x="1230" y="1170"/>
                  </a:lnTo>
                  <a:lnTo>
                    <a:pt x="1225" y="1173"/>
                  </a:lnTo>
                  <a:lnTo>
                    <a:pt x="1219" y="1175"/>
                  </a:lnTo>
                  <a:lnTo>
                    <a:pt x="1214" y="1175"/>
                  </a:lnTo>
                  <a:lnTo>
                    <a:pt x="1214" y="1175"/>
                  </a:lnTo>
                  <a:close/>
                  <a:moveTo>
                    <a:pt x="912" y="999"/>
                  </a:moveTo>
                  <a:lnTo>
                    <a:pt x="912" y="999"/>
                  </a:lnTo>
                  <a:lnTo>
                    <a:pt x="916" y="1000"/>
                  </a:lnTo>
                  <a:lnTo>
                    <a:pt x="920" y="1003"/>
                  </a:lnTo>
                  <a:lnTo>
                    <a:pt x="920" y="1003"/>
                  </a:lnTo>
                  <a:lnTo>
                    <a:pt x="944" y="1018"/>
                  </a:lnTo>
                  <a:lnTo>
                    <a:pt x="967" y="1032"/>
                  </a:lnTo>
                  <a:lnTo>
                    <a:pt x="992" y="1045"/>
                  </a:lnTo>
                  <a:lnTo>
                    <a:pt x="1017" y="1057"/>
                  </a:lnTo>
                  <a:lnTo>
                    <a:pt x="1043" y="1068"/>
                  </a:lnTo>
                  <a:lnTo>
                    <a:pt x="1069" y="1078"/>
                  </a:lnTo>
                  <a:lnTo>
                    <a:pt x="1119" y="1098"/>
                  </a:lnTo>
                  <a:lnTo>
                    <a:pt x="1119" y="1098"/>
                  </a:lnTo>
                  <a:lnTo>
                    <a:pt x="1173" y="1120"/>
                  </a:lnTo>
                  <a:lnTo>
                    <a:pt x="1195" y="1128"/>
                  </a:lnTo>
                  <a:lnTo>
                    <a:pt x="1189" y="1105"/>
                  </a:lnTo>
                  <a:lnTo>
                    <a:pt x="1189" y="1105"/>
                  </a:lnTo>
                  <a:lnTo>
                    <a:pt x="1181" y="1067"/>
                  </a:lnTo>
                  <a:lnTo>
                    <a:pt x="1181" y="1067"/>
                  </a:lnTo>
                  <a:lnTo>
                    <a:pt x="1172" y="1029"/>
                  </a:lnTo>
                  <a:lnTo>
                    <a:pt x="1165" y="990"/>
                  </a:lnTo>
                  <a:lnTo>
                    <a:pt x="1162" y="971"/>
                  </a:lnTo>
                  <a:lnTo>
                    <a:pt x="1158" y="951"/>
                  </a:lnTo>
                  <a:lnTo>
                    <a:pt x="1157" y="932"/>
                  </a:lnTo>
                  <a:lnTo>
                    <a:pt x="1156" y="912"/>
                  </a:lnTo>
                  <a:lnTo>
                    <a:pt x="1156" y="912"/>
                  </a:lnTo>
                  <a:lnTo>
                    <a:pt x="1156" y="907"/>
                  </a:lnTo>
                  <a:lnTo>
                    <a:pt x="1158" y="903"/>
                  </a:lnTo>
                  <a:lnTo>
                    <a:pt x="1161" y="899"/>
                  </a:lnTo>
                  <a:lnTo>
                    <a:pt x="1165" y="896"/>
                  </a:lnTo>
                  <a:lnTo>
                    <a:pt x="1170" y="893"/>
                  </a:lnTo>
                  <a:lnTo>
                    <a:pt x="1171" y="887"/>
                  </a:lnTo>
                  <a:lnTo>
                    <a:pt x="1171" y="887"/>
                  </a:lnTo>
                  <a:lnTo>
                    <a:pt x="1173" y="882"/>
                  </a:lnTo>
                  <a:lnTo>
                    <a:pt x="1177" y="878"/>
                  </a:lnTo>
                  <a:lnTo>
                    <a:pt x="1177" y="878"/>
                  </a:lnTo>
                  <a:lnTo>
                    <a:pt x="1193" y="864"/>
                  </a:lnTo>
                  <a:lnTo>
                    <a:pt x="1207" y="849"/>
                  </a:lnTo>
                  <a:lnTo>
                    <a:pt x="1220" y="833"/>
                  </a:lnTo>
                  <a:lnTo>
                    <a:pt x="1233" y="817"/>
                  </a:lnTo>
                  <a:lnTo>
                    <a:pt x="1243" y="799"/>
                  </a:lnTo>
                  <a:lnTo>
                    <a:pt x="1253" y="782"/>
                  </a:lnTo>
                  <a:lnTo>
                    <a:pt x="1262" y="762"/>
                  </a:lnTo>
                  <a:lnTo>
                    <a:pt x="1270" y="743"/>
                  </a:lnTo>
                  <a:lnTo>
                    <a:pt x="1276" y="723"/>
                  </a:lnTo>
                  <a:lnTo>
                    <a:pt x="1282" y="701"/>
                  </a:lnTo>
                  <a:lnTo>
                    <a:pt x="1287" y="681"/>
                  </a:lnTo>
                  <a:lnTo>
                    <a:pt x="1291" y="659"/>
                  </a:lnTo>
                  <a:lnTo>
                    <a:pt x="1294" y="636"/>
                  </a:lnTo>
                  <a:lnTo>
                    <a:pt x="1296" y="614"/>
                  </a:lnTo>
                  <a:lnTo>
                    <a:pt x="1297" y="592"/>
                  </a:lnTo>
                  <a:lnTo>
                    <a:pt x="1297" y="569"/>
                  </a:lnTo>
                  <a:lnTo>
                    <a:pt x="1296" y="546"/>
                  </a:lnTo>
                  <a:lnTo>
                    <a:pt x="1295" y="525"/>
                  </a:lnTo>
                  <a:lnTo>
                    <a:pt x="1293" y="502"/>
                  </a:lnTo>
                  <a:lnTo>
                    <a:pt x="1290" y="479"/>
                  </a:lnTo>
                  <a:lnTo>
                    <a:pt x="1286" y="457"/>
                  </a:lnTo>
                  <a:lnTo>
                    <a:pt x="1281" y="436"/>
                  </a:lnTo>
                  <a:lnTo>
                    <a:pt x="1276" y="414"/>
                  </a:lnTo>
                  <a:lnTo>
                    <a:pt x="1271" y="393"/>
                  </a:lnTo>
                  <a:lnTo>
                    <a:pt x="1265" y="373"/>
                  </a:lnTo>
                  <a:lnTo>
                    <a:pt x="1258" y="353"/>
                  </a:lnTo>
                  <a:lnTo>
                    <a:pt x="1250" y="334"/>
                  </a:lnTo>
                  <a:lnTo>
                    <a:pt x="1242" y="316"/>
                  </a:lnTo>
                  <a:lnTo>
                    <a:pt x="1233" y="298"/>
                  </a:lnTo>
                  <a:lnTo>
                    <a:pt x="1225" y="281"/>
                  </a:lnTo>
                  <a:lnTo>
                    <a:pt x="1214" y="265"/>
                  </a:lnTo>
                  <a:lnTo>
                    <a:pt x="1205" y="251"/>
                  </a:lnTo>
                  <a:lnTo>
                    <a:pt x="1205" y="251"/>
                  </a:lnTo>
                  <a:lnTo>
                    <a:pt x="1187" y="229"/>
                  </a:lnTo>
                  <a:lnTo>
                    <a:pt x="1169" y="208"/>
                  </a:lnTo>
                  <a:lnTo>
                    <a:pt x="1147" y="187"/>
                  </a:lnTo>
                  <a:lnTo>
                    <a:pt x="1124" y="168"/>
                  </a:lnTo>
                  <a:lnTo>
                    <a:pt x="1101" y="150"/>
                  </a:lnTo>
                  <a:lnTo>
                    <a:pt x="1075" y="132"/>
                  </a:lnTo>
                  <a:lnTo>
                    <a:pt x="1048" y="116"/>
                  </a:lnTo>
                  <a:lnTo>
                    <a:pt x="1020" y="101"/>
                  </a:lnTo>
                  <a:lnTo>
                    <a:pt x="991" y="88"/>
                  </a:lnTo>
                  <a:lnTo>
                    <a:pt x="962" y="75"/>
                  </a:lnTo>
                  <a:lnTo>
                    <a:pt x="932" y="65"/>
                  </a:lnTo>
                  <a:lnTo>
                    <a:pt x="902" y="56"/>
                  </a:lnTo>
                  <a:lnTo>
                    <a:pt x="872" y="49"/>
                  </a:lnTo>
                  <a:lnTo>
                    <a:pt x="843" y="44"/>
                  </a:lnTo>
                  <a:lnTo>
                    <a:pt x="815" y="41"/>
                  </a:lnTo>
                  <a:lnTo>
                    <a:pt x="786" y="39"/>
                  </a:lnTo>
                  <a:lnTo>
                    <a:pt x="786" y="39"/>
                  </a:lnTo>
                  <a:lnTo>
                    <a:pt x="765" y="40"/>
                  </a:lnTo>
                  <a:lnTo>
                    <a:pt x="744" y="42"/>
                  </a:lnTo>
                  <a:lnTo>
                    <a:pt x="725" y="45"/>
                  </a:lnTo>
                  <a:lnTo>
                    <a:pt x="705" y="49"/>
                  </a:lnTo>
                  <a:lnTo>
                    <a:pt x="705" y="49"/>
                  </a:lnTo>
                  <a:lnTo>
                    <a:pt x="700" y="50"/>
                  </a:lnTo>
                  <a:lnTo>
                    <a:pt x="700" y="50"/>
                  </a:lnTo>
                  <a:lnTo>
                    <a:pt x="695" y="49"/>
                  </a:lnTo>
                  <a:lnTo>
                    <a:pt x="690" y="47"/>
                  </a:lnTo>
                  <a:lnTo>
                    <a:pt x="686" y="45"/>
                  </a:lnTo>
                  <a:lnTo>
                    <a:pt x="686" y="45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575" y="45"/>
                  </a:lnTo>
                  <a:lnTo>
                    <a:pt x="516" y="47"/>
                  </a:lnTo>
                  <a:lnTo>
                    <a:pt x="488" y="49"/>
                  </a:lnTo>
                  <a:lnTo>
                    <a:pt x="459" y="52"/>
                  </a:lnTo>
                  <a:lnTo>
                    <a:pt x="430" y="56"/>
                  </a:lnTo>
                  <a:lnTo>
                    <a:pt x="402" y="60"/>
                  </a:lnTo>
                  <a:lnTo>
                    <a:pt x="374" y="65"/>
                  </a:lnTo>
                  <a:lnTo>
                    <a:pt x="348" y="71"/>
                  </a:lnTo>
                  <a:lnTo>
                    <a:pt x="321" y="79"/>
                  </a:lnTo>
                  <a:lnTo>
                    <a:pt x="295" y="89"/>
                  </a:lnTo>
                  <a:lnTo>
                    <a:pt x="270" y="99"/>
                  </a:lnTo>
                  <a:lnTo>
                    <a:pt x="245" y="111"/>
                  </a:lnTo>
                  <a:lnTo>
                    <a:pt x="223" y="125"/>
                  </a:lnTo>
                  <a:lnTo>
                    <a:pt x="200" y="140"/>
                  </a:lnTo>
                  <a:lnTo>
                    <a:pt x="200" y="140"/>
                  </a:lnTo>
                  <a:lnTo>
                    <a:pt x="184" y="153"/>
                  </a:lnTo>
                  <a:lnTo>
                    <a:pt x="169" y="165"/>
                  </a:lnTo>
                  <a:lnTo>
                    <a:pt x="156" y="179"/>
                  </a:lnTo>
                  <a:lnTo>
                    <a:pt x="142" y="193"/>
                  </a:lnTo>
                  <a:lnTo>
                    <a:pt x="131" y="208"/>
                  </a:lnTo>
                  <a:lnTo>
                    <a:pt x="119" y="223"/>
                  </a:lnTo>
                  <a:lnTo>
                    <a:pt x="109" y="238"/>
                  </a:lnTo>
                  <a:lnTo>
                    <a:pt x="99" y="254"/>
                  </a:lnTo>
                  <a:lnTo>
                    <a:pt x="90" y="271"/>
                  </a:lnTo>
                  <a:lnTo>
                    <a:pt x="82" y="287"/>
                  </a:lnTo>
                  <a:lnTo>
                    <a:pt x="74" y="305"/>
                  </a:lnTo>
                  <a:lnTo>
                    <a:pt x="68" y="321"/>
                  </a:lnTo>
                  <a:lnTo>
                    <a:pt x="62" y="340"/>
                  </a:lnTo>
                  <a:lnTo>
                    <a:pt x="56" y="357"/>
                  </a:lnTo>
                  <a:lnTo>
                    <a:pt x="52" y="375"/>
                  </a:lnTo>
                  <a:lnTo>
                    <a:pt x="48" y="393"/>
                  </a:lnTo>
                  <a:lnTo>
                    <a:pt x="45" y="412"/>
                  </a:lnTo>
                  <a:lnTo>
                    <a:pt x="42" y="431"/>
                  </a:lnTo>
                  <a:lnTo>
                    <a:pt x="40" y="448"/>
                  </a:lnTo>
                  <a:lnTo>
                    <a:pt x="39" y="467"/>
                  </a:lnTo>
                  <a:lnTo>
                    <a:pt x="38" y="504"/>
                  </a:lnTo>
                  <a:lnTo>
                    <a:pt x="39" y="541"/>
                  </a:lnTo>
                  <a:lnTo>
                    <a:pt x="43" y="577"/>
                  </a:lnTo>
                  <a:lnTo>
                    <a:pt x="48" y="612"/>
                  </a:lnTo>
                  <a:lnTo>
                    <a:pt x="55" y="647"/>
                  </a:lnTo>
                  <a:lnTo>
                    <a:pt x="65" y="679"/>
                  </a:lnTo>
                  <a:lnTo>
                    <a:pt x="65" y="679"/>
                  </a:lnTo>
                  <a:lnTo>
                    <a:pt x="77" y="713"/>
                  </a:lnTo>
                  <a:lnTo>
                    <a:pt x="90" y="745"/>
                  </a:lnTo>
                  <a:lnTo>
                    <a:pt x="105" y="776"/>
                  </a:lnTo>
                  <a:lnTo>
                    <a:pt x="121" y="805"/>
                  </a:lnTo>
                  <a:lnTo>
                    <a:pt x="139" y="831"/>
                  </a:lnTo>
                  <a:lnTo>
                    <a:pt x="159" y="856"/>
                  </a:lnTo>
                  <a:lnTo>
                    <a:pt x="179" y="880"/>
                  </a:lnTo>
                  <a:lnTo>
                    <a:pt x="201" y="902"/>
                  </a:lnTo>
                  <a:lnTo>
                    <a:pt x="225" y="922"/>
                  </a:lnTo>
                  <a:lnTo>
                    <a:pt x="251" y="941"/>
                  </a:lnTo>
                  <a:lnTo>
                    <a:pt x="277" y="957"/>
                  </a:lnTo>
                  <a:lnTo>
                    <a:pt x="305" y="973"/>
                  </a:lnTo>
                  <a:lnTo>
                    <a:pt x="335" y="986"/>
                  </a:lnTo>
                  <a:lnTo>
                    <a:pt x="367" y="998"/>
                  </a:lnTo>
                  <a:lnTo>
                    <a:pt x="400" y="1008"/>
                  </a:lnTo>
                  <a:lnTo>
                    <a:pt x="434" y="1017"/>
                  </a:lnTo>
                  <a:lnTo>
                    <a:pt x="434" y="1017"/>
                  </a:lnTo>
                  <a:lnTo>
                    <a:pt x="468" y="1025"/>
                  </a:lnTo>
                  <a:lnTo>
                    <a:pt x="500" y="1031"/>
                  </a:lnTo>
                  <a:lnTo>
                    <a:pt x="533" y="1036"/>
                  </a:lnTo>
                  <a:lnTo>
                    <a:pt x="562" y="1040"/>
                  </a:lnTo>
                  <a:lnTo>
                    <a:pt x="592" y="1043"/>
                  </a:lnTo>
                  <a:lnTo>
                    <a:pt x="622" y="1045"/>
                  </a:lnTo>
                  <a:lnTo>
                    <a:pt x="650" y="1046"/>
                  </a:lnTo>
                  <a:lnTo>
                    <a:pt x="678" y="1047"/>
                  </a:lnTo>
                  <a:lnTo>
                    <a:pt x="678" y="1047"/>
                  </a:lnTo>
                  <a:lnTo>
                    <a:pt x="707" y="1046"/>
                  </a:lnTo>
                  <a:lnTo>
                    <a:pt x="736" y="1045"/>
                  </a:lnTo>
                  <a:lnTo>
                    <a:pt x="764" y="1042"/>
                  </a:lnTo>
                  <a:lnTo>
                    <a:pt x="791" y="1038"/>
                  </a:lnTo>
                  <a:lnTo>
                    <a:pt x="817" y="1033"/>
                  </a:lnTo>
                  <a:lnTo>
                    <a:pt x="842" y="1028"/>
                  </a:lnTo>
                  <a:lnTo>
                    <a:pt x="866" y="1020"/>
                  </a:lnTo>
                  <a:lnTo>
                    <a:pt x="890" y="1012"/>
                  </a:lnTo>
                  <a:lnTo>
                    <a:pt x="890" y="1012"/>
                  </a:lnTo>
                  <a:lnTo>
                    <a:pt x="892" y="1011"/>
                  </a:lnTo>
                  <a:lnTo>
                    <a:pt x="895" y="1010"/>
                  </a:lnTo>
                  <a:lnTo>
                    <a:pt x="897" y="1007"/>
                  </a:lnTo>
                  <a:lnTo>
                    <a:pt x="897" y="1007"/>
                  </a:lnTo>
                  <a:lnTo>
                    <a:pt x="900" y="1005"/>
                  </a:lnTo>
                  <a:lnTo>
                    <a:pt x="903" y="1002"/>
                  </a:lnTo>
                  <a:lnTo>
                    <a:pt x="912" y="999"/>
                  </a:lnTo>
                  <a:lnTo>
                    <a:pt x="912" y="99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3" name="Freeform 829"/>
            <p:cNvSpPr/>
            <p:nvPr/>
          </p:nvSpPr>
          <p:spPr bwMode="auto">
            <a:xfrm>
              <a:off x="6411913" y="1501775"/>
              <a:ext cx="71438" cy="65088"/>
            </a:xfrm>
            <a:custGeom>
              <a:avLst/>
              <a:gdLst/>
              <a:ahLst/>
              <a:cxnLst>
                <a:cxn ang="0">
                  <a:pos x="76" y="123"/>
                </a:cxn>
                <a:cxn ang="0">
                  <a:pos x="76" y="123"/>
                </a:cxn>
                <a:cxn ang="0">
                  <a:pos x="71" y="123"/>
                </a:cxn>
                <a:cxn ang="0">
                  <a:pos x="66" y="122"/>
                </a:cxn>
                <a:cxn ang="0">
                  <a:pos x="64" y="121"/>
                </a:cxn>
                <a:cxn ang="0">
                  <a:pos x="64" y="121"/>
                </a:cxn>
                <a:cxn ang="0">
                  <a:pos x="57" y="121"/>
                </a:cxn>
                <a:cxn ang="0">
                  <a:pos x="57" y="121"/>
                </a:cxn>
                <a:cxn ang="0">
                  <a:pos x="55" y="121"/>
                </a:cxn>
                <a:cxn ang="0">
                  <a:pos x="55" y="121"/>
                </a:cxn>
                <a:cxn ang="0">
                  <a:pos x="45" y="119"/>
                </a:cxn>
                <a:cxn ang="0">
                  <a:pos x="36" y="115"/>
                </a:cxn>
                <a:cxn ang="0">
                  <a:pos x="27" y="110"/>
                </a:cxn>
                <a:cxn ang="0">
                  <a:pos x="19" y="104"/>
                </a:cxn>
                <a:cxn ang="0">
                  <a:pos x="13" y="98"/>
                </a:cxn>
                <a:cxn ang="0">
                  <a:pos x="8" y="89"/>
                </a:cxn>
                <a:cxn ang="0">
                  <a:pos x="4" y="81"/>
                </a:cxn>
                <a:cxn ang="0">
                  <a:pos x="1" y="73"/>
                </a:cxn>
                <a:cxn ang="0">
                  <a:pos x="1" y="73"/>
                </a:cxn>
                <a:cxn ang="0">
                  <a:pos x="0" y="63"/>
                </a:cxn>
                <a:cxn ang="0">
                  <a:pos x="1" y="53"/>
                </a:cxn>
                <a:cxn ang="0">
                  <a:pos x="2" y="44"/>
                </a:cxn>
                <a:cxn ang="0">
                  <a:pos x="5" y="36"/>
                </a:cxn>
                <a:cxn ang="0">
                  <a:pos x="9" y="27"/>
                </a:cxn>
                <a:cxn ang="0">
                  <a:pos x="13" y="20"/>
                </a:cxn>
                <a:cxn ang="0">
                  <a:pos x="19" y="1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3" y="5"/>
                </a:cxn>
                <a:cxn ang="0">
                  <a:pos x="40" y="2"/>
                </a:cxn>
                <a:cxn ang="0">
                  <a:pos x="47" y="1"/>
                </a:cxn>
                <a:cxn ang="0">
                  <a:pos x="56" y="0"/>
                </a:cxn>
                <a:cxn ang="0">
                  <a:pos x="56" y="0"/>
                </a:cxn>
                <a:cxn ang="0">
                  <a:pos x="64" y="1"/>
                </a:cxn>
                <a:cxn ang="0">
                  <a:pos x="72" y="3"/>
                </a:cxn>
                <a:cxn ang="0">
                  <a:pos x="80" y="6"/>
                </a:cxn>
                <a:cxn ang="0">
                  <a:pos x="89" y="9"/>
                </a:cxn>
                <a:cxn ang="0">
                  <a:pos x="89" y="9"/>
                </a:cxn>
                <a:cxn ang="0">
                  <a:pos x="99" y="15"/>
                </a:cxn>
                <a:cxn ang="0">
                  <a:pos x="108" y="22"/>
                </a:cxn>
                <a:cxn ang="0">
                  <a:pos x="118" y="31"/>
                </a:cxn>
                <a:cxn ang="0">
                  <a:pos x="125" y="40"/>
                </a:cxn>
                <a:cxn ang="0">
                  <a:pos x="130" y="49"/>
                </a:cxn>
                <a:cxn ang="0">
                  <a:pos x="132" y="54"/>
                </a:cxn>
                <a:cxn ang="0">
                  <a:pos x="134" y="59"/>
                </a:cxn>
                <a:cxn ang="0">
                  <a:pos x="134" y="65"/>
                </a:cxn>
                <a:cxn ang="0">
                  <a:pos x="134" y="70"/>
                </a:cxn>
                <a:cxn ang="0">
                  <a:pos x="134" y="75"/>
                </a:cxn>
                <a:cxn ang="0">
                  <a:pos x="132" y="80"/>
                </a:cxn>
                <a:cxn ang="0">
                  <a:pos x="132" y="80"/>
                </a:cxn>
                <a:cxn ang="0">
                  <a:pos x="128" y="88"/>
                </a:cxn>
                <a:cxn ang="0">
                  <a:pos x="123" y="96"/>
                </a:cxn>
                <a:cxn ang="0">
                  <a:pos x="116" y="103"/>
                </a:cxn>
                <a:cxn ang="0">
                  <a:pos x="109" y="110"/>
                </a:cxn>
                <a:cxn ang="0">
                  <a:pos x="101" y="115"/>
                </a:cxn>
                <a:cxn ang="0">
                  <a:pos x="93" y="120"/>
                </a:cxn>
                <a:cxn ang="0">
                  <a:pos x="84" y="122"/>
                </a:cxn>
                <a:cxn ang="0">
                  <a:pos x="76" y="123"/>
                </a:cxn>
                <a:cxn ang="0">
                  <a:pos x="76" y="123"/>
                </a:cxn>
              </a:cxnLst>
              <a:rect l="0" t="0" r="r" b="b"/>
              <a:pathLst>
                <a:path w="134" h="123">
                  <a:moveTo>
                    <a:pt x="76" y="123"/>
                  </a:moveTo>
                  <a:lnTo>
                    <a:pt x="76" y="123"/>
                  </a:lnTo>
                  <a:lnTo>
                    <a:pt x="71" y="123"/>
                  </a:lnTo>
                  <a:lnTo>
                    <a:pt x="66" y="122"/>
                  </a:lnTo>
                  <a:lnTo>
                    <a:pt x="64" y="121"/>
                  </a:lnTo>
                  <a:lnTo>
                    <a:pt x="64" y="121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5" y="121"/>
                  </a:lnTo>
                  <a:lnTo>
                    <a:pt x="55" y="121"/>
                  </a:lnTo>
                  <a:lnTo>
                    <a:pt x="45" y="119"/>
                  </a:lnTo>
                  <a:lnTo>
                    <a:pt x="36" y="115"/>
                  </a:lnTo>
                  <a:lnTo>
                    <a:pt x="27" y="110"/>
                  </a:lnTo>
                  <a:lnTo>
                    <a:pt x="19" y="104"/>
                  </a:lnTo>
                  <a:lnTo>
                    <a:pt x="13" y="98"/>
                  </a:lnTo>
                  <a:lnTo>
                    <a:pt x="8" y="89"/>
                  </a:lnTo>
                  <a:lnTo>
                    <a:pt x="4" y="81"/>
                  </a:lnTo>
                  <a:lnTo>
                    <a:pt x="1" y="73"/>
                  </a:lnTo>
                  <a:lnTo>
                    <a:pt x="1" y="73"/>
                  </a:lnTo>
                  <a:lnTo>
                    <a:pt x="0" y="63"/>
                  </a:lnTo>
                  <a:lnTo>
                    <a:pt x="1" y="53"/>
                  </a:lnTo>
                  <a:lnTo>
                    <a:pt x="2" y="44"/>
                  </a:lnTo>
                  <a:lnTo>
                    <a:pt x="5" y="36"/>
                  </a:lnTo>
                  <a:lnTo>
                    <a:pt x="9" y="27"/>
                  </a:lnTo>
                  <a:lnTo>
                    <a:pt x="13" y="20"/>
                  </a:lnTo>
                  <a:lnTo>
                    <a:pt x="19" y="1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3" y="5"/>
                  </a:lnTo>
                  <a:lnTo>
                    <a:pt x="40" y="2"/>
                  </a:lnTo>
                  <a:lnTo>
                    <a:pt x="47" y="1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4" y="1"/>
                  </a:lnTo>
                  <a:lnTo>
                    <a:pt x="72" y="3"/>
                  </a:lnTo>
                  <a:lnTo>
                    <a:pt x="80" y="6"/>
                  </a:lnTo>
                  <a:lnTo>
                    <a:pt x="89" y="9"/>
                  </a:lnTo>
                  <a:lnTo>
                    <a:pt x="89" y="9"/>
                  </a:lnTo>
                  <a:lnTo>
                    <a:pt x="99" y="15"/>
                  </a:lnTo>
                  <a:lnTo>
                    <a:pt x="108" y="22"/>
                  </a:lnTo>
                  <a:lnTo>
                    <a:pt x="118" y="31"/>
                  </a:lnTo>
                  <a:lnTo>
                    <a:pt x="125" y="40"/>
                  </a:lnTo>
                  <a:lnTo>
                    <a:pt x="130" y="49"/>
                  </a:lnTo>
                  <a:lnTo>
                    <a:pt x="132" y="54"/>
                  </a:lnTo>
                  <a:lnTo>
                    <a:pt x="134" y="59"/>
                  </a:lnTo>
                  <a:lnTo>
                    <a:pt x="134" y="65"/>
                  </a:lnTo>
                  <a:lnTo>
                    <a:pt x="134" y="70"/>
                  </a:lnTo>
                  <a:lnTo>
                    <a:pt x="134" y="75"/>
                  </a:lnTo>
                  <a:lnTo>
                    <a:pt x="132" y="80"/>
                  </a:lnTo>
                  <a:lnTo>
                    <a:pt x="132" y="80"/>
                  </a:lnTo>
                  <a:lnTo>
                    <a:pt x="128" y="88"/>
                  </a:lnTo>
                  <a:lnTo>
                    <a:pt x="123" y="96"/>
                  </a:lnTo>
                  <a:lnTo>
                    <a:pt x="116" y="103"/>
                  </a:lnTo>
                  <a:lnTo>
                    <a:pt x="109" y="110"/>
                  </a:lnTo>
                  <a:lnTo>
                    <a:pt x="101" y="115"/>
                  </a:lnTo>
                  <a:lnTo>
                    <a:pt x="93" y="120"/>
                  </a:lnTo>
                  <a:lnTo>
                    <a:pt x="84" y="122"/>
                  </a:lnTo>
                  <a:lnTo>
                    <a:pt x="76" y="123"/>
                  </a:lnTo>
                  <a:lnTo>
                    <a:pt x="76" y="12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4" name="Freeform 830"/>
            <p:cNvSpPr/>
            <p:nvPr/>
          </p:nvSpPr>
          <p:spPr bwMode="auto">
            <a:xfrm>
              <a:off x="6535738" y="1511300"/>
              <a:ext cx="63500" cy="57150"/>
            </a:xfrm>
            <a:custGeom>
              <a:avLst/>
              <a:gdLst/>
              <a:ahLst/>
              <a:cxnLst>
                <a:cxn ang="0">
                  <a:pos x="66" y="110"/>
                </a:cxn>
                <a:cxn ang="0">
                  <a:pos x="46" y="106"/>
                </a:cxn>
                <a:cxn ang="0">
                  <a:pos x="44" y="106"/>
                </a:cxn>
                <a:cxn ang="0">
                  <a:pos x="42" y="106"/>
                </a:cxn>
                <a:cxn ang="0">
                  <a:pos x="38" y="106"/>
                </a:cxn>
                <a:cxn ang="0">
                  <a:pos x="33" y="104"/>
                </a:cxn>
                <a:cxn ang="0">
                  <a:pos x="29" y="100"/>
                </a:cxn>
                <a:cxn ang="0">
                  <a:pos x="28" y="99"/>
                </a:cxn>
                <a:cxn ang="0">
                  <a:pos x="11" y="83"/>
                </a:cxn>
                <a:cxn ang="0">
                  <a:pos x="1" y="62"/>
                </a:cxn>
                <a:cxn ang="0">
                  <a:pos x="0" y="52"/>
                </a:cxn>
                <a:cxn ang="0">
                  <a:pos x="3" y="33"/>
                </a:cxn>
                <a:cxn ang="0">
                  <a:pos x="7" y="26"/>
                </a:cxn>
                <a:cxn ang="0">
                  <a:pos x="15" y="18"/>
                </a:cxn>
                <a:cxn ang="0">
                  <a:pos x="35" y="5"/>
                </a:cxn>
                <a:cxn ang="0">
                  <a:pos x="49" y="1"/>
                </a:cxn>
                <a:cxn ang="0">
                  <a:pos x="58" y="0"/>
                </a:cxn>
                <a:cxn ang="0">
                  <a:pos x="61" y="0"/>
                </a:cxn>
                <a:cxn ang="0">
                  <a:pos x="63" y="0"/>
                </a:cxn>
                <a:cxn ang="0">
                  <a:pos x="80" y="1"/>
                </a:cxn>
                <a:cxn ang="0">
                  <a:pos x="89" y="4"/>
                </a:cxn>
                <a:cxn ang="0">
                  <a:pos x="102" y="11"/>
                </a:cxn>
                <a:cxn ang="0">
                  <a:pos x="112" y="21"/>
                </a:cxn>
                <a:cxn ang="0">
                  <a:pos x="119" y="35"/>
                </a:cxn>
                <a:cxn ang="0">
                  <a:pos x="120" y="43"/>
                </a:cxn>
                <a:cxn ang="0">
                  <a:pos x="120" y="60"/>
                </a:cxn>
                <a:cxn ang="0">
                  <a:pos x="116" y="76"/>
                </a:cxn>
                <a:cxn ang="0">
                  <a:pos x="109" y="91"/>
                </a:cxn>
                <a:cxn ang="0">
                  <a:pos x="99" y="100"/>
                </a:cxn>
                <a:cxn ang="0">
                  <a:pos x="99" y="103"/>
                </a:cxn>
                <a:cxn ang="0">
                  <a:pos x="93" y="105"/>
                </a:cxn>
                <a:cxn ang="0">
                  <a:pos x="85" y="109"/>
                </a:cxn>
                <a:cxn ang="0">
                  <a:pos x="76" y="109"/>
                </a:cxn>
                <a:cxn ang="0">
                  <a:pos x="66" y="110"/>
                </a:cxn>
              </a:cxnLst>
              <a:rect l="0" t="0" r="r" b="b"/>
              <a:pathLst>
                <a:path w="121" h="110">
                  <a:moveTo>
                    <a:pt x="66" y="110"/>
                  </a:moveTo>
                  <a:lnTo>
                    <a:pt x="66" y="110"/>
                  </a:lnTo>
                  <a:lnTo>
                    <a:pt x="56" y="109"/>
                  </a:lnTo>
                  <a:lnTo>
                    <a:pt x="46" y="106"/>
                  </a:lnTo>
                  <a:lnTo>
                    <a:pt x="46" y="106"/>
                  </a:lnTo>
                  <a:lnTo>
                    <a:pt x="44" y="106"/>
                  </a:lnTo>
                  <a:lnTo>
                    <a:pt x="42" y="106"/>
                  </a:lnTo>
                  <a:lnTo>
                    <a:pt x="42" y="106"/>
                  </a:lnTo>
                  <a:lnTo>
                    <a:pt x="38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3" y="104"/>
                  </a:lnTo>
                  <a:lnTo>
                    <a:pt x="29" y="100"/>
                  </a:lnTo>
                  <a:lnTo>
                    <a:pt x="29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18" y="92"/>
                  </a:lnTo>
                  <a:lnTo>
                    <a:pt x="11" y="83"/>
                  </a:lnTo>
                  <a:lnTo>
                    <a:pt x="4" y="73"/>
                  </a:lnTo>
                  <a:lnTo>
                    <a:pt x="1" y="62"/>
                  </a:lnTo>
                  <a:lnTo>
                    <a:pt x="1" y="62"/>
                  </a:lnTo>
                  <a:lnTo>
                    <a:pt x="0" y="52"/>
                  </a:lnTo>
                  <a:lnTo>
                    <a:pt x="0" y="42"/>
                  </a:lnTo>
                  <a:lnTo>
                    <a:pt x="3" y="33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1" y="21"/>
                  </a:lnTo>
                  <a:lnTo>
                    <a:pt x="15" y="18"/>
                  </a:lnTo>
                  <a:lnTo>
                    <a:pt x="24" y="10"/>
                  </a:lnTo>
                  <a:lnTo>
                    <a:pt x="35" y="5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71" y="0"/>
                  </a:lnTo>
                  <a:lnTo>
                    <a:pt x="80" y="1"/>
                  </a:lnTo>
                  <a:lnTo>
                    <a:pt x="80" y="1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2" y="11"/>
                  </a:lnTo>
                  <a:lnTo>
                    <a:pt x="108" y="16"/>
                  </a:lnTo>
                  <a:lnTo>
                    <a:pt x="112" y="21"/>
                  </a:lnTo>
                  <a:lnTo>
                    <a:pt x="115" y="25"/>
                  </a:lnTo>
                  <a:lnTo>
                    <a:pt x="119" y="35"/>
                  </a:lnTo>
                  <a:lnTo>
                    <a:pt x="119" y="35"/>
                  </a:lnTo>
                  <a:lnTo>
                    <a:pt x="120" y="43"/>
                  </a:lnTo>
                  <a:lnTo>
                    <a:pt x="121" y="52"/>
                  </a:lnTo>
                  <a:lnTo>
                    <a:pt x="120" y="60"/>
                  </a:lnTo>
                  <a:lnTo>
                    <a:pt x="119" y="68"/>
                  </a:lnTo>
                  <a:lnTo>
                    <a:pt x="116" y="76"/>
                  </a:lnTo>
                  <a:lnTo>
                    <a:pt x="113" y="84"/>
                  </a:lnTo>
                  <a:lnTo>
                    <a:pt x="109" y="91"/>
                  </a:lnTo>
                  <a:lnTo>
                    <a:pt x="104" y="97"/>
                  </a:lnTo>
                  <a:lnTo>
                    <a:pt x="99" y="100"/>
                  </a:lnTo>
                  <a:lnTo>
                    <a:pt x="99" y="103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3" y="105"/>
                  </a:lnTo>
                  <a:lnTo>
                    <a:pt x="93" y="105"/>
                  </a:lnTo>
                  <a:lnTo>
                    <a:pt x="85" y="109"/>
                  </a:lnTo>
                  <a:lnTo>
                    <a:pt x="77" y="109"/>
                  </a:lnTo>
                  <a:lnTo>
                    <a:pt x="76" y="109"/>
                  </a:lnTo>
                  <a:lnTo>
                    <a:pt x="76" y="109"/>
                  </a:lnTo>
                  <a:lnTo>
                    <a:pt x="66" y="110"/>
                  </a:lnTo>
                  <a:lnTo>
                    <a:pt x="66" y="1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5" name="Freeform 831"/>
            <p:cNvSpPr/>
            <p:nvPr/>
          </p:nvSpPr>
          <p:spPr bwMode="auto">
            <a:xfrm>
              <a:off x="6656388" y="1506538"/>
              <a:ext cx="73025" cy="68263"/>
            </a:xfrm>
            <a:custGeom>
              <a:avLst/>
              <a:gdLst/>
              <a:ahLst/>
              <a:cxnLst>
                <a:cxn ang="0">
                  <a:pos x="62" y="128"/>
                </a:cxn>
                <a:cxn ang="0">
                  <a:pos x="46" y="124"/>
                </a:cxn>
                <a:cxn ang="0">
                  <a:pos x="42" y="122"/>
                </a:cxn>
                <a:cxn ang="0">
                  <a:pos x="30" y="109"/>
                </a:cxn>
                <a:cxn ang="0">
                  <a:pos x="18" y="85"/>
                </a:cxn>
                <a:cxn ang="0">
                  <a:pos x="15" y="79"/>
                </a:cxn>
                <a:cxn ang="0">
                  <a:pos x="11" y="75"/>
                </a:cxn>
                <a:cxn ang="0">
                  <a:pos x="4" y="64"/>
                </a:cxn>
                <a:cxn ang="0">
                  <a:pos x="0" y="51"/>
                </a:cxn>
                <a:cxn ang="0">
                  <a:pos x="3" y="39"/>
                </a:cxn>
                <a:cxn ang="0">
                  <a:pos x="6" y="34"/>
                </a:cxn>
                <a:cxn ang="0">
                  <a:pos x="18" y="20"/>
                </a:cxn>
                <a:cxn ang="0">
                  <a:pos x="35" y="10"/>
                </a:cxn>
                <a:cxn ang="0">
                  <a:pos x="53" y="3"/>
                </a:cxn>
                <a:cxn ang="0">
                  <a:pos x="72" y="0"/>
                </a:cxn>
                <a:cxn ang="0">
                  <a:pos x="80" y="1"/>
                </a:cxn>
                <a:cxn ang="0">
                  <a:pos x="94" y="6"/>
                </a:cxn>
                <a:cxn ang="0">
                  <a:pos x="102" y="13"/>
                </a:cxn>
                <a:cxn ang="0">
                  <a:pos x="105" y="14"/>
                </a:cxn>
                <a:cxn ang="0">
                  <a:pos x="114" y="18"/>
                </a:cxn>
                <a:cxn ang="0">
                  <a:pos x="122" y="26"/>
                </a:cxn>
                <a:cxn ang="0">
                  <a:pos x="135" y="45"/>
                </a:cxn>
                <a:cxn ang="0">
                  <a:pos x="138" y="56"/>
                </a:cxn>
                <a:cxn ang="0">
                  <a:pos x="139" y="70"/>
                </a:cxn>
                <a:cxn ang="0">
                  <a:pos x="136" y="81"/>
                </a:cxn>
                <a:cxn ang="0">
                  <a:pos x="134" y="86"/>
                </a:cxn>
                <a:cxn ang="0">
                  <a:pos x="120" y="98"/>
                </a:cxn>
                <a:cxn ang="0">
                  <a:pos x="104" y="104"/>
                </a:cxn>
                <a:cxn ang="0">
                  <a:pos x="96" y="109"/>
                </a:cxn>
                <a:cxn ang="0">
                  <a:pos x="90" y="116"/>
                </a:cxn>
                <a:cxn ang="0">
                  <a:pos x="84" y="121"/>
                </a:cxn>
                <a:cxn ang="0">
                  <a:pos x="70" y="128"/>
                </a:cxn>
                <a:cxn ang="0">
                  <a:pos x="62" y="128"/>
                </a:cxn>
              </a:cxnLst>
              <a:rect l="0" t="0" r="r" b="b"/>
              <a:pathLst>
                <a:path w="139" h="128">
                  <a:moveTo>
                    <a:pt x="62" y="128"/>
                  </a:moveTo>
                  <a:lnTo>
                    <a:pt x="62" y="128"/>
                  </a:lnTo>
                  <a:lnTo>
                    <a:pt x="54" y="127"/>
                  </a:lnTo>
                  <a:lnTo>
                    <a:pt x="46" y="124"/>
                  </a:lnTo>
                  <a:lnTo>
                    <a:pt x="46" y="124"/>
                  </a:lnTo>
                  <a:lnTo>
                    <a:pt x="42" y="122"/>
                  </a:lnTo>
                  <a:lnTo>
                    <a:pt x="38" y="118"/>
                  </a:lnTo>
                  <a:lnTo>
                    <a:pt x="30" y="109"/>
                  </a:lnTo>
                  <a:lnTo>
                    <a:pt x="24" y="98"/>
                  </a:lnTo>
                  <a:lnTo>
                    <a:pt x="18" y="85"/>
                  </a:lnTo>
                  <a:lnTo>
                    <a:pt x="17" y="81"/>
                  </a:lnTo>
                  <a:lnTo>
                    <a:pt x="15" y="79"/>
                  </a:lnTo>
                  <a:lnTo>
                    <a:pt x="15" y="79"/>
                  </a:lnTo>
                  <a:lnTo>
                    <a:pt x="11" y="75"/>
                  </a:lnTo>
                  <a:lnTo>
                    <a:pt x="7" y="70"/>
                  </a:lnTo>
                  <a:lnTo>
                    <a:pt x="4" y="64"/>
                  </a:lnTo>
                  <a:lnTo>
                    <a:pt x="2" y="58"/>
                  </a:lnTo>
                  <a:lnTo>
                    <a:pt x="0" y="51"/>
                  </a:lnTo>
                  <a:lnTo>
                    <a:pt x="0" y="45"/>
                  </a:lnTo>
                  <a:lnTo>
                    <a:pt x="3" y="39"/>
                  </a:lnTo>
                  <a:lnTo>
                    <a:pt x="6" y="34"/>
                  </a:lnTo>
                  <a:lnTo>
                    <a:pt x="6" y="34"/>
                  </a:lnTo>
                  <a:lnTo>
                    <a:pt x="11" y="27"/>
                  </a:lnTo>
                  <a:lnTo>
                    <a:pt x="18" y="20"/>
                  </a:lnTo>
                  <a:lnTo>
                    <a:pt x="26" y="15"/>
                  </a:lnTo>
                  <a:lnTo>
                    <a:pt x="35" y="10"/>
                  </a:lnTo>
                  <a:lnTo>
                    <a:pt x="44" y="6"/>
                  </a:lnTo>
                  <a:lnTo>
                    <a:pt x="53" y="3"/>
                  </a:lnTo>
                  <a:lnTo>
                    <a:pt x="62" y="1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80" y="1"/>
                  </a:lnTo>
                  <a:lnTo>
                    <a:pt x="87" y="3"/>
                  </a:lnTo>
                  <a:lnTo>
                    <a:pt x="94" y="6"/>
                  </a:lnTo>
                  <a:lnTo>
                    <a:pt x="100" y="11"/>
                  </a:lnTo>
                  <a:lnTo>
                    <a:pt x="102" y="13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8" y="22"/>
                  </a:lnTo>
                  <a:lnTo>
                    <a:pt x="122" y="26"/>
                  </a:lnTo>
                  <a:lnTo>
                    <a:pt x="130" y="35"/>
                  </a:lnTo>
                  <a:lnTo>
                    <a:pt x="135" y="45"/>
                  </a:lnTo>
                  <a:lnTo>
                    <a:pt x="138" y="56"/>
                  </a:lnTo>
                  <a:lnTo>
                    <a:pt x="138" y="56"/>
                  </a:lnTo>
                  <a:lnTo>
                    <a:pt x="139" y="63"/>
                  </a:lnTo>
                  <a:lnTo>
                    <a:pt x="139" y="70"/>
                  </a:lnTo>
                  <a:lnTo>
                    <a:pt x="137" y="78"/>
                  </a:lnTo>
                  <a:lnTo>
                    <a:pt x="136" y="81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28" y="92"/>
                  </a:lnTo>
                  <a:lnTo>
                    <a:pt x="120" y="98"/>
                  </a:lnTo>
                  <a:lnTo>
                    <a:pt x="113" y="101"/>
                  </a:lnTo>
                  <a:lnTo>
                    <a:pt x="104" y="104"/>
                  </a:lnTo>
                  <a:lnTo>
                    <a:pt x="99" y="105"/>
                  </a:lnTo>
                  <a:lnTo>
                    <a:pt x="96" y="109"/>
                  </a:lnTo>
                  <a:lnTo>
                    <a:pt x="96" y="109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84" y="121"/>
                  </a:lnTo>
                  <a:lnTo>
                    <a:pt x="78" y="125"/>
                  </a:lnTo>
                  <a:lnTo>
                    <a:pt x="70" y="128"/>
                  </a:lnTo>
                  <a:lnTo>
                    <a:pt x="62" y="128"/>
                  </a:lnTo>
                  <a:lnTo>
                    <a:pt x="62" y="12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2" name="组合 951"/>
          <p:cNvGrpSpPr/>
          <p:nvPr/>
        </p:nvGrpSpPr>
        <p:grpSpPr>
          <a:xfrm>
            <a:off x="2121379" y="1132469"/>
            <a:ext cx="986367" cy="965200"/>
            <a:chOff x="2159000" y="1141413"/>
            <a:chExt cx="739775" cy="723900"/>
          </a:xfrm>
          <a:solidFill>
            <a:srgbClr val="1043AB"/>
          </a:solidFill>
        </p:grpSpPr>
        <p:sp>
          <p:nvSpPr>
            <p:cNvPr id="17216" name="Freeform 832"/>
            <p:cNvSpPr/>
            <p:nvPr/>
          </p:nvSpPr>
          <p:spPr bwMode="auto">
            <a:xfrm>
              <a:off x="2216150" y="1428750"/>
              <a:ext cx="14288" cy="63500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27" y="4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1" y="0"/>
                </a:cxn>
                <a:cxn ang="0">
                  <a:pos x="20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7" y="22"/>
                </a:cxn>
                <a:cxn ang="0">
                  <a:pos x="14" y="39"/>
                </a:cxn>
                <a:cxn ang="0">
                  <a:pos x="9" y="56"/>
                </a:cxn>
                <a:cxn ang="0">
                  <a:pos x="4" y="73"/>
                </a:cxn>
                <a:cxn ang="0">
                  <a:pos x="4" y="73"/>
                </a:cxn>
                <a:cxn ang="0">
                  <a:pos x="2" y="84"/>
                </a:cxn>
                <a:cxn ang="0">
                  <a:pos x="1" y="95"/>
                </a:cxn>
                <a:cxn ang="0">
                  <a:pos x="0" y="100"/>
                </a:cxn>
                <a:cxn ang="0">
                  <a:pos x="1" y="106"/>
                </a:cxn>
                <a:cxn ang="0">
                  <a:pos x="2" y="111"/>
                </a:cxn>
                <a:cxn ang="0">
                  <a:pos x="4" y="116"/>
                </a:cxn>
                <a:cxn ang="0">
                  <a:pos x="4" y="116"/>
                </a:cxn>
                <a:cxn ang="0">
                  <a:pos x="5" y="117"/>
                </a:cxn>
                <a:cxn ang="0">
                  <a:pos x="7" y="118"/>
                </a:cxn>
                <a:cxn ang="0">
                  <a:pos x="8" y="118"/>
                </a:cxn>
                <a:cxn ang="0">
                  <a:pos x="10" y="118"/>
                </a:cxn>
                <a:cxn ang="0">
                  <a:pos x="12" y="116"/>
                </a:cxn>
                <a:cxn ang="0">
                  <a:pos x="13" y="115"/>
                </a:cxn>
                <a:cxn ang="0">
                  <a:pos x="14" y="113"/>
                </a:cxn>
                <a:cxn ang="0">
                  <a:pos x="13" y="111"/>
                </a:cxn>
                <a:cxn ang="0">
                  <a:pos x="13" y="111"/>
                </a:cxn>
                <a:cxn ang="0">
                  <a:pos x="10" y="104"/>
                </a:cxn>
                <a:cxn ang="0">
                  <a:pos x="9" y="97"/>
                </a:cxn>
                <a:cxn ang="0">
                  <a:pos x="10" y="91"/>
                </a:cxn>
                <a:cxn ang="0">
                  <a:pos x="12" y="83"/>
                </a:cxn>
                <a:cxn ang="0">
                  <a:pos x="16" y="68"/>
                </a:cxn>
                <a:cxn ang="0">
                  <a:pos x="20" y="56"/>
                </a:cxn>
                <a:cxn ang="0">
                  <a:pos x="20" y="56"/>
                </a:cxn>
                <a:cxn ang="0">
                  <a:pos x="23" y="44"/>
                </a:cxn>
                <a:cxn ang="0">
                  <a:pos x="26" y="30"/>
                </a:cxn>
                <a:cxn ang="0">
                  <a:pos x="27" y="4"/>
                </a:cxn>
                <a:cxn ang="0">
                  <a:pos x="27" y="4"/>
                </a:cxn>
              </a:cxnLst>
              <a:rect l="0" t="0" r="r" b="b"/>
              <a:pathLst>
                <a:path w="27" h="118">
                  <a:moveTo>
                    <a:pt x="27" y="4"/>
                  </a:moveTo>
                  <a:lnTo>
                    <a:pt x="27" y="4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7" y="22"/>
                  </a:lnTo>
                  <a:lnTo>
                    <a:pt x="14" y="39"/>
                  </a:lnTo>
                  <a:lnTo>
                    <a:pt x="9" y="56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2" y="84"/>
                  </a:lnTo>
                  <a:lnTo>
                    <a:pt x="1" y="95"/>
                  </a:lnTo>
                  <a:lnTo>
                    <a:pt x="0" y="100"/>
                  </a:lnTo>
                  <a:lnTo>
                    <a:pt x="1" y="106"/>
                  </a:lnTo>
                  <a:lnTo>
                    <a:pt x="2" y="111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5" y="117"/>
                  </a:lnTo>
                  <a:lnTo>
                    <a:pt x="7" y="118"/>
                  </a:lnTo>
                  <a:lnTo>
                    <a:pt x="8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3" y="115"/>
                  </a:lnTo>
                  <a:lnTo>
                    <a:pt x="14" y="113"/>
                  </a:lnTo>
                  <a:lnTo>
                    <a:pt x="13" y="111"/>
                  </a:lnTo>
                  <a:lnTo>
                    <a:pt x="13" y="111"/>
                  </a:lnTo>
                  <a:lnTo>
                    <a:pt x="10" y="104"/>
                  </a:lnTo>
                  <a:lnTo>
                    <a:pt x="9" y="97"/>
                  </a:lnTo>
                  <a:lnTo>
                    <a:pt x="10" y="91"/>
                  </a:lnTo>
                  <a:lnTo>
                    <a:pt x="12" y="83"/>
                  </a:lnTo>
                  <a:lnTo>
                    <a:pt x="16" y="68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3" y="44"/>
                  </a:lnTo>
                  <a:lnTo>
                    <a:pt x="26" y="30"/>
                  </a:lnTo>
                  <a:lnTo>
                    <a:pt x="27" y="4"/>
                  </a:lnTo>
                  <a:lnTo>
                    <a:pt x="2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7" name="Freeform 833"/>
            <p:cNvSpPr/>
            <p:nvPr/>
          </p:nvSpPr>
          <p:spPr bwMode="auto">
            <a:xfrm>
              <a:off x="2251075" y="1462088"/>
              <a:ext cx="9525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3" y="1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61"/>
                </a:cxn>
                <a:cxn ang="0">
                  <a:pos x="8" y="66"/>
                </a:cxn>
                <a:cxn ang="0">
                  <a:pos x="5" y="78"/>
                </a:cxn>
                <a:cxn ang="0">
                  <a:pos x="2" y="88"/>
                </a:cxn>
                <a:cxn ang="0">
                  <a:pos x="0" y="100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4"/>
                </a:cxn>
                <a:cxn ang="0">
                  <a:pos x="8" y="103"/>
                </a:cxn>
                <a:cxn ang="0">
                  <a:pos x="10" y="101"/>
                </a:cxn>
                <a:cxn ang="0">
                  <a:pos x="10" y="100"/>
                </a:cxn>
                <a:cxn ang="0">
                  <a:pos x="10" y="100"/>
                </a:cxn>
                <a:cxn ang="0">
                  <a:pos x="12" y="90"/>
                </a:cxn>
                <a:cxn ang="0">
                  <a:pos x="15" y="81"/>
                </a:cxn>
                <a:cxn ang="0">
                  <a:pos x="18" y="71"/>
                </a:cxn>
                <a:cxn ang="0">
                  <a:pos x="20" y="62"/>
                </a:cxn>
                <a:cxn ang="0">
                  <a:pos x="20" y="62"/>
                </a:cxn>
                <a:cxn ang="0">
                  <a:pos x="20" y="48"/>
                </a:cxn>
                <a:cxn ang="0">
                  <a:pos x="20" y="33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0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61"/>
                  </a:lnTo>
                  <a:lnTo>
                    <a:pt x="8" y="66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8" y="103"/>
                  </a:lnTo>
                  <a:lnTo>
                    <a:pt x="10" y="101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2" y="90"/>
                  </a:lnTo>
                  <a:lnTo>
                    <a:pt x="15" y="81"/>
                  </a:lnTo>
                  <a:lnTo>
                    <a:pt x="18" y="71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48"/>
                  </a:lnTo>
                  <a:lnTo>
                    <a:pt x="20" y="33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8" name="Freeform 834"/>
            <p:cNvSpPr/>
            <p:nvPr/>
          </p:nvSpPr>
          <p:spPr bwMode="auto">
            <a:xfrm>
              <a:off x="2278063" y="1493838"/>
              <a:ext cx="9525" cy="58738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7" y="30"/>
                </a:cxn>
                <a:cxn ang="0">
                  <a:pos x="4" y="55"/>
                </a:cxn>
                <a:cxn ang="0">
                  <a:pos x="1" y="80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6"/>
                </a:cxn>
                <a:cxn ang="0">
                  <a:pos x="1" y="107"/>
                </a:cxn>
                <a:cxn ang="0">
                  <a:pos x="3" y="109"/>
                </a:cxn>
                <a:cxn ang="0">
                  <a:pos x="4" y="109"/>
                </a:cxn>
                <a:cxn ang="0">
                  <a:pos x="6" y="109"/>
                </a:cxn>
                <a:cxn ang="0">
                  <a:pos x="7" y="107"/>
                </a:cxn>
                <a:cxn ang="0">
                  <a:pos x="8" y="106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80"/>
                </a:cxn>
                <a:cxn ang="0">
                  <a:pos x="13" y="55"/>
                </a:cxn>
                <a:cxn ang="0">
                  <a:pos x="16" y="30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109">
                  <a:moveTo>
                    <a:pt x="9" y="4"/>
                  </a:moveTo>
                  <a:lnTo>
                    <a:pt x="9" y="4"/>
                  </a:lnTo>
                  <a:lnTo>
                    <a:pt x="7" y="30"/>
                  </a:lnTo>
                  <a:lnTo>
                    <a:pt x="4" y="55"/>
                  </a:lnTo>
                  <a:lnTo>
                    <a:pt x="1" y="80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3" y="109"/>
                  </a:lnTo>
                  <a:lnTo>
                    <a:pt x="4" y="109"/>
                  </a:lnTo>
                  <a:lnTo>
                    <a:pt x="6" y="109"/>
                  </a:lnTo>
                  <a:lnTo>
                    <a:pt x="7" y="107"/>
                  </a:lnTo>
                  <a:lnTo>
                    <a:pt x="8" y="106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80"/>
                  </a:lnTo>
                  <a:lnTo>
                    <a:pt x="13" y="55"/>
                  </a:lnTo>
                  <a:lnTo>
                    <a:pt x="16" y="30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19" name="Freeform 835"/>
            <p:cNvSpPr/>
            <p:nvPr/>
          </p:nvSpPr>
          <p:spPr bwMode="auto">
            <a:xfrm>
              <a:off x="2308225" y="1528763"/>
              <a:ext cx="12700" cy="55563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3" y="17"/>
                </a:cxn>
                <a:cxn ang="0">
                  <a:pos x="12" y="29"/>
                </a:cxn>
                <a:cxn ang="0">
                  <a:pos x="8" y="52"/>
                </a:cxn>
                <a:cxn ang="0">
                  <a:pos x="4" y="7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4" y="105"/>
                </a:cxn>
                <a:cxn ang="0">
                  <a:pos x="5" y="105"/>
                </a:cxn>
                <a:cxn ang="0">
                  <a:pos x="7" y="105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7"/>
                </a:cxn>
                <a:cxn ang="0">
                  <a:pos x="17" y="53"/>
                </a:cxn>
                <a:cxn ang="0">
                  <a:pos x="21" y="29"/>
                </a:cxn>
                <a:cxn ang="0">
                  <a:pos x="22" y="17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2" y="3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105">
                  <a:moveTo>
                    <a:pt x="14" y="5"/>
                  </a:moveTo>
                  <a:lnTo>
                    <a:pt x="14" y="5"/>
                  </a:lnTo>
                  <a:lnTo>
                    <a:pt x="13" y="17"/>
                  </a:lnTo>
                  <a:lnTo>
                    <a:pt x="12" y="29"/>
                  </a:lnTo>
                  <a:lnTo>
                    <a:pt x="8" y="52"/>
                  </a:lnTo>
                  <a:lnTo>
                    <a:pt x="4" y="7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7" y="105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7"/>
                  </a:lnTo>
                  <a:lnTo>
                    <a:pt x="17" y="53"/>
                  </a:lnTo>
                  <a:lnTo>
                    <a:pt x="21" y="29"/>
                  </a:lnTo>
                  <a:lnTo>
                    <a:pt x="22" y="1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2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0" name="Freeform 836"/>
            <p:cNvSpPr/>
            <p:nvPr/>
          </p:nvSpPr>
          <p:spPr bwMode="auto">
            <a:xfrm>
              <a:off x="2328863" y="1558925"/>
              <a:ext cx="14288" cy="52388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7" y="17"/>
                </a:cxn>
                <a:cxn ang="0">
                  <a:pos x="15" y="28"/>
                </a:cxn>
                <a:cxn ang="0">
                  <a:pos x="10" y="50"/>
                </a:cxn>
                <a:cxn ang="0">
                  <a:pos x="5" y="71"/>
                </a:cxn>
                <a:cxn ang="0">
                  <a:pos x="0" y="94"/>
                </a:cxn>
                <a:cxn ang="0">
                  <a:pos x="0" y="94"/>
                </a:cxn>
                <a:cxn ang="0">
                  <a:pos x="0" y="96"/>
                </a:cxn>
                <a:cxn ang="0">
                  <a:pos x="0" y="97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14" y="73"/>
                </a:cxn>
                <a:cxn ang="0">
                  <a:pos x="20" y="51"/>
                </a:cxn>
                <a:cxn ang="0">
                  <a:pos x="26" y="28"/>
                </a:cxn>
                <a:cxn ang="0">
                  <a:pos x="27" y="17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8" h="99">
                  <a:moveTo>
                    <a:pt x="19" y="5"/>
                  </a:moveTo>
                  <a:lnTo>
                    <a:pt x="19" y="5"/>
                  </a:lnTo>
                  <a:lnTo>
                    <a:pt x="17" y="17"/>
                  </a:lnTo>
                  <a:lnTo>
                    <a:pt x="15" y="28"/>
                  </a:lnTo>
                  <a:lnTo>
                    <a:pt x="10" y="50"/>
                  </a:lnTo>
                  <a:lnTo>
                    <a:pt x="5" y="7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7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14" y="73"/>
                  </a:lnTo>
                  <a:lnTo>
                    <a:pt x="20" y="51"/>
                  </a:lnTo>
                  <a:lnTo>
                    <a:pt x="26" y="28"/>
                  </a:lnTo>
                  <a:lnTo>
                    <a:pt x="27" y="17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1" name="Freeform 837"/>
            <p:cNvSpPr/>
            <p:nvPr/>
          </p:nvSpPr>
          <p:spPr bwMode="auto">
            <a:xfrm>
              <a:off x="2359025" y="1576388"/>
              <a:ext cx="22225" cy="63500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34" y="3"/>
                </a:cxn>
                <a:cxn ang="0">
                  <a:pos x="31" y="10"/>
                </a:cxn>
                <a:cxn ang="0">
                  <a:pos x="28" y="18"/>
                </a:cxn>
                <a:cxn ang="0">
                  <a:pos x="23" y="33"/>
                </a:cxn>
                <a:cxn ang="0">
                  <a:pos x="20" y="49"/>
                </a:cxn>
                <a:cxn ang="0">
                  <a:pos x="16" y="65"/>
                </a:cxn>
                <a:cxn ang="0">
                  <a:pos x="16" y="65"/>
                </a:cxn>
                <a:cxn ang="0">
                  <a:pos x="9" y="89"/>
                </a:cxn>
                <a:cxn ang="0">
                  <a:pos x="1" y="113"/>
                </a:cxn>
                <a:cxn ang="0">
                  <a:pos x="1" y="113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2" y="118"/>
                </a:cxn>
                <a:cxn ang="0">
                  <a:pos x="4" y="119"/>
                </a:cxn>
                <a:cxn ang="0">
                  <a:pos x="7" y="118"/>
                </a:cxn>
                <a:cxn ang="0">
                  <a:pos x="9" y="117"/>
                </a:cxn>
                <a:cxn ang="0">
                  <a:pos x="10" y="116"/>
                </a:cxn>
                <a:cxn ang="0">
                  <a:pos x="10" y="116"/>
                </a:cxn>
                <a:cxn ang="0">
                  <a:pos x="23" y="75"/>
                </a:cxn>
                <a:cxn ang="0">
                  <a:pos x="23" y="75"/>
                </a:cxn>
                <a:cxn ang="0">
                  <a:pos x="28" y="58"/>
                </a:cxn>
                <a:cxn ang="0">
                  <a:pos x="31" y="40"/>
                </a:cxn>
                <a:cxn ang="0">
                  <a:pos x="36" y="24"/>
                </a:cxn>
                <a:cxn ang="0">
                  <a:pos x="39" y="16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4" y="3"/>
                </a:cxn>
                <a:cxn ang="0">
                  <a:pos x="34" y="3"/>
                </a:cxn>
              </a:cxnLst>
              <a:rect l="0" t="0" r="r" b="b"/>
              <a:pathLst>
                <a:path w="43" h="119">
                  <a:moveTo>
                    <a:pt x="34" y="3"/>
                  </a:moveTo>
                  <a:lnTo>
                    <a:pt x="34" y="3"/>
                  </a:lnTo>
                  <a:lnTo>
                    <a:pt x="31" y="10"/>
                  </a:lnTo>
                  <a:lnTo>
                    <a:pt x="28" y="18"/>
                  </a:lnTo>
                  <a:lnTo>
                    <a:pt x="23" y="33"/>
                  </a:lnTo>
                  <a:lnTo>
                    <a:pt x="20" y="49"/>
                  </a:lnTo>
                  <a:lnTo>
                    <a:pt x="16" y="65"/>
                  </a:lnTo>
                  <a:lnTo>
                    <a:pt x="16" y="65"/>
                  </a:lnTo>
                  <a:lnTo>
                    <a:pt x="9" y="89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2" y="118"/>
                  </a:lnTo>
                  <a:lnTo>
                    <a:pt x="4" y="119"/>
                  </a:lnTo>
                  <a:lnTo>
                    <a:pt x="7" y="118"/>
                  </a:lnTo>
                  <a:lnTo>
                    <a:pt x="9" y="117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23" y="75"/>
                  </a:lnTo>
                  <a:lnTo>
                    <a:pt x="23" y="75"/>
                  </a:lnTo>
                  <a:lnTo>
                    <a:pt x="28" y="58"/>
                  </a:lnTo>
                  <a:lnTo>
                    <a:pt x="31" y="40"/>
                  </a:lnTo>
                  <a:lnTo>
                    <a:pt x="36" y="24"/>
                  </a:lnTo>
                  <a:lnTo>
                    <a:pt x="39" y="16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4" y="3"/>
                  </a:lnTo>
                  <a:lnTo>
                    <a:pt x="3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2" name="Freeform 838"/>
            <p:cNvSpPr/>
            <p:nvPr/>
          </p:nvSpPr>
          <p:spPr bwMode="auto">
            <a:xfrm>
              <a:off x="2393950" y="1608138"/>
              <a:ext cx="22225" cy="61913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3" y="30"/>
                </a:cxn>
                <a:cxn ang="0">
                  <a:pos x="11" y="57"/>
                </a:cxn>
                <a:cxn ang="0">
                  <a:pos x="7" y="70"/>
                </a:cxn>
                <a:cxn ang="0">
                  <a:pos x="4" y="84"/>
                </a:cxn>
                <a:cxn ang="0">
                  <a:pos x="1" y="98"/>
                </a:cxn>
                <a:cxn ang="0">
                  <a:pos x="0" y="114"/>
                </a:cxn>
                <a:cxn ang="0">
                  <a:pos x="0" y="114"/>
                </a:cxn>
                <a:cxn ang="0">
                  <a:pos x="0" y="115"/>
                </a:cxn>
                <a:cxn ang="0">
                  <a:pos x="1" y="117"/>
                </a:cxn>
                <a:cxn ang="0">
                  <a:pos x="3" y="118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0" y="99"/>
                </a:cxn>
                <a:cxn ang="0">
                  <a:pos x="13" y="85"/>
                </a:cxn>
                <a:cxn ang="0">
                  <a:pos x="16" y="71"/>
                </a:cxn>
                <a:cxn ang="0">
                  <a:pos x="22" y="58"/>
                </a:cxn>
                <a:cxn ang="0">
                  <a:pos x="32" y="32"/>
                </a:cxn>
                <a:cxn ang="0">
                  <a:pos x="42" y="5"/>
                </a:cxn>
                <a:cxn ang="0">
                  <a:pos x="42" y="5"/>
                </a:cxn>
                <a:cxn ang="0">
                  <a:pos x="42" y="3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8">
                  <a:moveTo>
                    <a:pt x="33" y="3"/>
                  </a:moveTo>
                  <a:lnTo>
                    <a:pt x="33" y="3"/>
                  </a:lnTo>
                  <a:lnTo>
                    <a:pt x="23" y="30"/>
                  </a:lnTo>
                  <a:lnTo>
                    <a:pt x="11" y="57"/>
                  </a:lnTo>
                  <a:lnTo>
                    <a:pt x="7" y="70"/>
                  </a:lnTo>
                  <a:lnTo>
                    <a:pt x="4" y="84"/>
                  </a:lnTo>
                  <a:lnTo>
                    <a:pt x="1" y="98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3" y="118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0" y="99"/>
                  </a:lnTo>
                  <a:lnTo>
                    <a:pt x="13" y="85"/>
                  </a:lnTo>
                  <a:lnTo>
                    <a:pt x="16" y="71"/>
                  </a:lnTo>
                  <a:lnTo>
                    <a:pt x="22" y="58"/>
                  </a:lnTo>
                  <a:lnTo>
                    <a:pt x="32" y="32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3" name="Freeform 839"/>
            <p:cNvSpPr/>
            <p:nvPr/>
          </p:nvSpPr>
          <p:spPr bwMode="auto">
            <a:xfrm>
              <a:off x="2420938" y="1644650"/>
              <a:ext cx="20638" cy="58738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29" y="2"/>
                </a:cxn>
                <a:cxn ang="0">
                  <a:pos x="23" y="14"/>
                </a:cxn>
                <a:cxn ang="0">
                  <a:pos x="18" y="25"/>
                </a:cxn>
                <a:cxn ang="0">
                  <a:pos x="15" y="37"/>
                </a:cxn>
                <a:cxn ang="0">
                  <a:pos x="12" y="50"/>
                </a:cxn>
                <a:cxn ang="0">
                  <a:pos x="12" y="50"/>
                </a:cxn>
                <a:cxn ang="0">
                  <a:pos x="6" y="77"/>
                </a:cxn>
                <a:cxn ang="0">
                  <a:pos x="3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2" y="107"/>
                </a:cxn>
                <a:cxn ang="0">
                  <a:pos x="3" y="108"/>
                </a:cxn>
                <a:cxn ang="0">
                  <a:pos x="4" y="109"/>
                </a:cxn>
                <a:cxn ang="0">
                  <a:pos x="6" y="110"/>
                </a:cxn>
                <a:cxn ang="0">
                  <a:pos x="7" y="109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4"/>
                </a:cxn>
                <a:cxn ang="0">
                  <a:pos x="10" y="104"/>
                </a:cxn>
                <a:cxn ang="0">
                  <a:pos x="12" y="94"/>
                </a:cxn>
                <a:cxn ang="0">
                  <a:pos x="15" y="84"/>
                </a:cxn>
                <a:cxn ang="0">
                  <a:pos x="18" y="73"/>
                </a:cxn>
                <a:cxn ang="0">
                  <a:pos x="19" y="62"/>
                </a:cxn>
                <a:cxn ang="0">
                  <a:pos x="19" y="62"/>
                </a:cxn>
                <a:cxn ang="0">
                  <a:pos x="21" y="48"/>
                </a:cxn>
                <a:cxn ang="0">
                  <a:pos x="25" y="34"/>
                </a:cxn>
                <a:cxn ang="0">
                  <a:pos x="30" y="20"/>
                </a:cxn>
                <a:cxn ang="0">
                  <a:pos x="38" y="7"/>
                </a:cxn>
                <a:cxn ang="0">
                  <a:pos x="38" y="7"/>
                </a:cxn>
                <a:cxn ang="0">
                  <a:pos x="39" y="5"/>
                </a:cxn>
                <a:cxn ang="0">
                  <a:pos x="39" y="4"/>
                </a:cxn>
                <a:cxn ang="0">
                  <a:pos x="38" y="2"/>
                </a:cxn>
                <a:cxn ang="0">
                  <a:pos x="37" y="1"/>
                </a:cxn>
                <a:cxn ang="0">
                  <a:pos x="34" y="0"/>
                </a:cxn>
                <a:cxn ang="0">
                  <a:pos x="31" y="1"/>
                </a:cxn>
                <a:cxn ang="0">
                  <a:pos x="29" y="2"/>
                </a:cxn>
                <a:cxn ang="0">
                  <a:pos x="29" y="2"/>
                </a:cxn>
              </a:cxnLst>
              <a:rect l="0" t="0" r="r" b="b"/>
              <a:pathLst>
                <a:path w="39" h="110">
                  <a:moveTo>
                    <a:pt x="29" y="2"/>
                  </a:moveTo>
                  <a:lnTo>
                    <a:pt x="29" y="2"/>
                  </a:lnTo>
                  <a:lnTo>
                    <a:pt x="23" y="14"/>
                  </a:lnTo>
                  <a:lnTo>
                    <a:pt x="18" y="25"/>
                  </a:lnTo>
                  <a:lnTo>
                    <a:pt x="15" y="37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6" y="77"/>
                  </a:lnTo>
                  <a:lnTo>
                    <a:pt x="3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2" y="107"/>
                  </a:lnTo>
                  <a:lnTo>
                    <a:pt x="3" y="108"/>
                  </a:lnTo>
                  <a:lnTo>
                    <a:pt x="4" y="109"/>
                  </a:lnTo>
                  <a:lnTo>
                    <a:pt x="6" y="110"/>
                  </a:lnTo>
                  <a:lnTo>
                    <a:pt x="7" y="109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2" y="94"/>
                  </a:lnTo>
                  <a:lnTo>
                    <a:pt x="15" y="84"/>
                  </a:lnTo>
                  <a:lnTo>
                    <a:pt x="18" y="73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21" y="48"/>
                  </a:lnTo>
                  <a:lnTo>
                    <a:pt x="25" y="34"/>
                  </a:lnTo>
                  <a:lnTo>
                    <a:pt x="30" y="2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8" y="2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4" name="Freeform 840"/>
            <p:cNvSpPr/>
            <p:nvPr/>
          </p:nvSpPr>
          <p:spPr bwMode="auto">
            <a:xfrm>
              <a:off x="2451100" y="1674813"/>
              <a:ext cx="12700" cy="5556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15" y="5"/>
                </a:cxn>
                <a:cxn ang="0">
                  <a:pos x="13" y="29"/>
                </a:cxn>
                <a:cxn ang="0">
                  <a:pos x="11" y="53"/>
                </a:cxn>
                <a:cxn ang="0">
                  <a:pos x="7" y="75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7" y="104"/>
                </a:cxn>
                <a:cxn ang="0">
                  <a:pos x="8" y="104"/>
                </a:cxn>
                <a:cxn ang="0">
                  <a:pos x="10" y="103"/>
                </a:cxn>
                <a:cxn ang="0">
                  <a:pos x="10" y="101"/>
                </a:cxn>
                <a:cxn ang="0">
                  <a:pos x="10" y="101"/>
                </a:cxn>
                <a:cxn ang="0">
                  <a:pos x="16" y="77"/>
                </a:cxn>
                <a:cxn ang="0">
                  <a:pos x="20" y="54"/>
                </a:cxn>
                <a:cxn ang="0">
                  <a:pos x="23" y="29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4" y="3"/>
                </a:cxn>
                <a:cxn ang="0">
                  <a:pos x="23" y="2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5" y="5"/>
                </a:cxn>
                <a:cxn ang="0">
                  <a:pos x="15" y="5"/>
                </a:cxn>
              </a:cxnLst>
              <a:rect l="0" t="0" r="r" b="b"/>
              <a:pathLst>
                <a:path w="24" h="104">
                  <a:moveTo>
                    <a:pt x="15" y="5"/>
                  </a:moveTo>
                  <a:lnTo>
                    <a:pt x="15" y="5"/>
                  </a:lnTo>
                  <a:lnTo>
                    <a:pt x="13" y="29"/>
                  </a:lnTo>
                  <a:lnTo>
                    <a:pt x="11" y="53"/>
                  </a:lnTo>
                  <a:lnTo>
                    <a:pt x="7" y="75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10" y="103"/>
                  </a:lnTo>
                  <a:lnTo>
                    <a:pt x="10" y="101"/>
                  </a:lnTo>
                  <a:lnTo>
                    <a:pt x="10" y="101"/>
                  </a:lnTo>
                  <a:lnTo>
                    <a:pt x="16" y="77"/>
                  </a:lnTo>
                  <a:lnTo>
                    <a:pt x="20" y="54"/>
                  </a:lnTo>
                  <a:lnTo>
                    <a:pt x="23" y="29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3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5" name="Freeform 841"/>
            <p:cNvSpPr/>
            <p:nvPr/>
          </p:nvSpPr>
          <p:spPr bwMode="auto">
            <a:xfrm>
              <a:off x="2479675" y="1695450"/>
              <a:ext cx="22225" cy="603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19" y="56"/>
                </a:cxn>
                <a:cxn ang="0">
                  <a:pos x="9" y="8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2"/>
                </a:cxn>
                <a:cxn ang="0">
                  <a:pos x="1" y="113"/>
                </a:cxn>
                <a:cxn ang="0">
                  <a:pos x="3" y="114"/>
                </a:cxn>
                <a:cxn ang="0">
                  <a:pos x="6" y="113"/>
                </a:cxn>
                <a:cxn ang="0">
                  <a:pos x="8" y="112"/>
                </a:cxn>
                <a:cxn ang="0">
                  <a:pos x="9" y="111"/>
                </a:cxn>
                <a:cxn ang="0">
                  <a:pos x="9" y="111"/>
                </a:cxn>
                <a:cxn ang="0">
                  <a:pos x="19" y="85"/>
                </a:cxn>
                <a:cxn ang="0">
                  <a:pos x="27" y="59"/>
                </a:cxn>
                <a:cxn ang="0">
                  <a:pos x="42" y="6"/>
                </a:cxn>
                <a:cxn ang="0">
                  <a:pos x="42" y="6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0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2" h="114">
                  <a:moveTo>
                    <a:pt x="33" y="3"/>
                  </a:moveTo>
                  <a:lnTo>
                    <a:pt x="33" y="3"/>
                  </a:lnTo>
                  <a:lnTo>
                    <a:pt x="19" y="56"/>
                  </a:lnTo>
                  <a:lnTo>
                    <a:pt x="9" y="8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2"/>
                  </a:lnTo>
                  <a:lnTo>
                    <a:pt x="1" y="113"/>
                  </a:lnTo>
                  <a:lnTo>
                    <a:pt x="3" y="114"/>
                  </a:lnTo>
                  <a:lnTo>
                    <a:pt x="6" y="113"/>
                  </a:lnTo>
                  <a:lnTo>
                    <a:pt x="8" y="112"/>
                  </a:lnTo>
                  <a:lnTo>
                    <a:pt x="9" y="111"/>
                  </a:lnTo>
                  <a:lnTo>
                    <a:pt x="9" y="111"/>
                  </a:lnTo>
                  <a:lnTo>
                    <a:pt x="19" y="85"/>
                  </a:lnTo>
                  <a:lnTo>
                    <a:pt x="27" y="59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0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6" name="Freeform 842"/>
            <p:cNvSpPr/>
            <p:nvPr/>
          </p:nvSpPr>
          <p:spPr bwMode="auto">
            <a:xfrm>
              <a:off x="2509838" y="1725613"/>
              <a:ext cx="14288" cy="53975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7" y="16"/>
                </a:cxn>
                <a:cxn ang="0">
                  <a:pos x="14" y="27"/>
                </a:cxn>
                <a:cxn ang="0">
                  <a:pos x="11" y="37"/>
                </a:cxn>
                <a:cxn ang="0">
                  <a:pos x="8" y="49"/>
                </a:cxn>
                <a:cxn ang="0">
                  <a:pos x="8" y="49"/>
                </a:cxn>
                <a:cxn ang="0">
                  <a:pos x="6" y="61"/>
                </a:cxn>
                <a:cxn ang="0">
                  <a:pos x="4" y="73"/>
                </a:cxn>
                <a:cxn ang="0">
                  <a:pos x="2" y="86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5" y="104"/>
                </a:cxn>
                <a:cxn ang="0">
                  <a:pos x="7" y="104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13" y="76"/>
                </a:cxn>
                <a:cxn ang="0">
                  <a:pos x="17" y="51"/>
                </a:cxn>
                <a:cxn ang="0">
                  <a:pos x="17" y="51"/>
                </a:cxn>
                <a:cxn ang="0">
                  <a:pos x="19" y="39"/>
                </a:cxn>
                <a:cxn ang="0">
                  <a:pos x="24" y="28"/>
                </a:cxn>
                <a:cxn ang="0">
                  <a:pos x="27" y="16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1" y="1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9" h="104">
                  <a:moveTo>
                    <a:pt x="18" y="5"/>
                  </a:moveTo>
                  <a:lnTo>
                    <a:pt x="18" y="5"/>
                  </a:lnTo>
                  <a:lnTo>
                    <a:pt x="17" y="16"/>
                  </a:lnTo>
                  <a:lnTo>
                    <a:pt x="14" y="27"/>
                  </a:lnTo>
                  <a:lnTo>
                    <a:pt x="11" y="3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6" y="61"/>
                  </a:lnTo>
                  <a:lnTo>
                    <a:pt x="4" y="73"/>
                  </a:lnTo>
                  <a:lnTo>
                    <a:pt x="2" y="8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13" y="76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9" y="39"/>
                  </a:lnTo>
                  <a:lnTo>
                    <a:pt x="24" y="28"/>
                  </a:lnTo>
                  <a:lnTo>
                    <a:pt x="27" y="16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7" name="Freeform 843"/>
            <p:cNvSpPr/>
            <p:nvPr/>
          </p:nvSpPr>
          <p:spPr bwMode="auto">
            <a:xfrm>
              <a:off x="2528888" y="1752600"/>
              <a:ext cx="17463" cy="57150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24" y="2"/>
                </a:cxn>
                <a:cxn ang="0">
                  <a:pos x="20" y="14"/>
                </a:cxn>
                <a:cxn ang="0">
                  <a:pos x="16" y="28"/>
                </a:cxn>
                <a:cxn ang="0">
                  <a:pos x="9" y="54"/>
                </a:cxn>
                <a:cxn ang="0">
                  <a:pos x="9" y="54"/>
                </a:cxn>
                <a:cxn ang="0">
                  <a:pos x="3" y="79"/>
                </a:cxn>
                <a:cxn ang="0">
                  <a:pos x="1" y="91"/>
                </a:cxn>
                <a:cxn ang="0">
                  <a:pos x="0" y="104"/>
                </a:cxn>
                <a:cxn ang="0">
                  <a:pos x="0" y="104"/>
                </a:cxn>
                <a:cxn ang="0">
                  <a:pos x="0" y="105"/>
                </a:cxn>
                <a:cxn ang="0">
                  <a:pos x="1" y="107"/>
                </a:cxn>
                <a:cxn ang="0">
                  <a:pos x="2" y="108"/>
                </a:cxn>
                <a:cxn ang="0">
                  <a:pos x="4" y="108"/>
                </a:cxn>
                <a:cxn ang="0">
                  <a:pos x="6" y="108"/>
                </a:cxn>
                <a:cxn ang="0">
                  <a:pos x="7" y="107"/>
                </a:cxn>
                <a:cxn ang="0">
                  <a:pos x="8" y="105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10" y="92"/>
                </a:cxn>
                <a:cxn ang="0">
                  <a:pos x="12" y="80"/>
                </a:cxn>
                <a:cxn ang="0">
                  <a:pos x="19" y="57"/>
                </a:cxn>
                <a:cxn ang="0">
                  <a:pos x="19" y="57"/>
                </a:cxn>
                <a:cxn ang="0">
                  <a:pos x="22" y="44"/>
                </a:cxn>
                <a:cxn ang="0">
                  <a:pos x="25" y="32"/>
                </a:cxn>
                <a:cxn ang="0">
                  <a:pos x="28" y="19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0" y="0"/>
                </a:cxn>
                <a:cxn ang="0">
                  <a:pos x="28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2"/>
                </a:cxn>
                <a:cxn ang="0">
                  <a:pos x="24" y="2"/>
                </a:cxn>
              </a:cxnLst>
              <a:rect l="0" t="0" r="r" b="b"/>
              <a:pathLst>
                <a:path w="33" h="108">
                  <a:moveTo>
                    <a:pt x="24" y="2"/>
                  </a:moveTo>
                  <a:lnTo>
                    <a:pt x="24" y="2"/>
                  </a:lnTo>
                  <a:lnTo>
                    <a:pt x="20" y="14"/>
                  </a:lnTo>
                  <a:lnTo>
                    <a:pt x="16" y="28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3" y="79"/>
                  </a:lnTo>
                  <a:lnTo>
                    <a:pt x="1" y="91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1" y="107"/>
                  </a:lnTo>
                  <a:lnTo>
                    <a:pt x="2" y="108"/>
                  </a:lnTo>
                  <a:lnTo>
                    <a:pt x="4" y="108"/>
                  </a:lnTo>
                  <a:lnTo>
                    <a:pt x="6" y="108"/>
                  </a:lnTo>
                  <a:lnTo>
                    <a:pt x="7" y="107"/>
                  </a:lnTo>
                  <a:lnTo>
                    <a:pt x="8" y="105"/>
                  </a:lnTo>
                  <a:lnTo>
                    <a:pt x="9" y="104"/>
                  </a:lnTo>
                  <a:lnTo>
                    <a:pt x="9" y="104"/>
                  </a:lnTo>
                  <a:lnTo>
                    <a:pt x="10" y="92"/>
                  </a:lnTo>
                  <a:lnTo>
                    <a:pt x="12" y="80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22" y="44"/>
                  </a:lnTo>
                  <a:lnTo>
                    <a:pt x="25" y="32"/>
                  </a:lnTo>
                  <a:lnTo>
                    <a:pt x="28" y="19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2"/>
                  </a:lnTo>
                  <a:lnTo>
                    <a:pt x="2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28" name="Freeform 844"/>
            <p:cNvSpPr/>
            <p:nvPr/>
          </p:nvSpPr>
          <p:spPr bwMode="auto">
            <a:xfrm>
              <a:off x="2557463" y="1774825"/>
              <a:ext cx="11113" cy="52388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5"/>
                </a:cxn>
                <a:cxn ang="0">
                  <a:pos x="12" y="27"/>
                </a:cxn>
                <a:cxn ang="0">
                  <a:pos x="9" y="50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4" y="99"/>
                </a:cxn>
                <a:cxn ang="0">
                  <a:pos x="6" y="99"/>
                </a:cxn>
                <a:cxn ang="0">
                  <a:pos x="7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8" y="51"/>
                </a:cxn>
                <a:cxn ang="0">
                  <a:pos x="21" y="28"/>
                </a:cxn>
                <a:cxn ang="0">
                  <a:pos x="23" y="17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99">
                  <a:moveTo>
                    <a:pt x="14" y="4"/>
                  </a:moveTo>
                  <a:lnTo>
                    <a:pt x="14" y="4"/>
                  </a:lnTo>
                  <a:lnTo>
                    <a:pt x="13" y="15"/>
                  </a:lnTo>
                  <a:lnTo>
                    <a:pt x="12" y="27"/>
                  </a:lnTo>
                  <a:lnTo>
                    <a:pt x="9" y="5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4" y="99"/>
                  </a:lnTo>
                  <a:lnTo>
                    <a:pt x="6" y="99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8" y="51"/>
                  </a:lnTo>
                  <a:lnTo>
                    <a:pt x="21" y="28"/>
                  </a:lnTo>
                  <a:lnTo>
                    <a:pt x="23" y="1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1" name="Freeform 847"/>
            <p:cNvSpPr/>
            <p:nvPr/>
          </p:nvSpPr>
          <p:spPr bwMode="auto">
            <a:xfrm>
              <a:off x="2640013" y="1768475"/>
              <a:ext cx="7938" cy="57150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13" y="73"/>
                </a:cxn>
                <a:cxn ang="0">
                  <a:pos x="14" y="39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3" y="3"/>
                </a:cxn>
                <a:cxn ang="0">
                  <a:pos x="12" y="1"/>
                </a:cxn>
                <a:cxn ang="0">
                  <a:pos x="11" y="1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4" y="58"/>
                </a:cxn>
                <a:cxn ang="0">
                  <a:pos x="4" y="58"/>
                </a:cxn>
                <a:cxn ang="0">
                  <a:pos x="5" y="80"/>
                </a:cxn>
                <a:cxn ang="0">
                  <a:pos x="4" y="94"/>
                </a:cxn>
                <a:cxn ang="0">
                  <a:pos x="3" y="98"/>
                </a:cxn>
                <a:cxn ang="0">
                  <a:pos x="2" y="100"/>
                </a:cxn>
                <a:cxn ang="0">
                  <a:pos x="2" y="100"/>
                </a:cxn>
                <a:cxn ang="0">
                  <a:pos x="0" y="101"/>
                </a:cxn>
                <a:cxn ang="0">
                  <a:pos x="0" y="103"/>
                </a:cxn>
                <a:cxn ang="0">
                  <a:pos x="0" y="105"/>
                </a:cxn>
                <a:cxn ang="0">
                  <a:pos x="0" y="106"/>
                </a:cxn>
                <a:cxn ang="0">
                  <a:pos x="1" y="108"/>
                </a:cxn>
                <a:cxn ang="0">
                  <a:pos x="3" y="108"/>
                </a:cxn>
                <a:cxn ang="0">
                  <a:pos x="5" y="109"/>
                </a:cxn>
                <a:cxn ang="0">
                  <a:pos x="7" y="108"/>
                </a:cxn>
                <a:cxn ang="0">
                  <a:pos x="7" y="108"/>
                </a:cxn>
                <a:cxn ang="0">
                  <a:pos x="9" y="106"/>
                </a:cxn>
                <a:cxn ang="0">
                  <a:pos x="11" y="102"/>
                </a:cxn>
                <a:cxn ang="0">
                  <a:pos x="12" y="97"/>
                </a:cxn>
                <a:cxn ang="0">
                  <a:pos x="13" y="91"/>
                </a:cxn>
                <a:cxn ang="0">
                  <a:pos x="13" y="81"/>
                </a:cxn>
                <a:cxn ang="0">
                  <a:pos x="13" y="73"/>
                </a:cxn>
                <a:cxn ang="0">
                  <a:pos x="13" y="73"/>
                </a:cxn>
              </a:cxnLst>
              <a:rect l="0" t="0" r="r" b="b"/>
              <a:pathLst>
                <a:path w="14" h="109">
                  <a:moveTo>
                    <a:pt x="13" y="73"/>
                  </a:moveTo>
                  <a:lnTo>
                    <a:pt x="13" y="73"/>
                  </a:lnTo>
                  <a:lnTo>
                    <a:pt x="14" y="39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80"/>
                  </a:lnTo>
                  <a:lnTo>
                    <a:pt x="4" y="94"/>
                  </a:lnTo>
                  <a:lnTo>
                    <a:pt x="3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0" y="101"/>
                  </a:lnTo>
                  <a:lnTo>
                    <a:pt x="0" y="103"/>
                  </a:lnTo>
                  <a:lnTo>
                    <a:pt x="0" y="105"/>
                  </a:lnTo>
                  <a:lnTo>
                    <a:pt x="0" y="106"/>
                  </a:lnTo>
                  <a:lnTo>
                    <a:pt x="1" y="108"/>
                  </a:lnTo>
                  <a:lnTo>
                    <a:pt x="3" y="108"/>
                  </a:lnTo>
                  <a:lnTo>
                    <a:pt x="5" y="109"/>
                  </a:lnTo>
                  <a:lnTo>
                    <a:pt x="7" y="108"/>
                  </a:lnTo>
                  <a:lnTo>
                    <a:pt x="7" y="108"/>
                  </a:lnTo>
                  <a:lnTo>
                    <a:pt x="9" y="106"/>
                  </a:lnTo>
                  <a:lnTo>
                    <a:pt x="11" y="102"/>
                  </a:lnTo>
                  <a:lnTo>
                    <a:pt x="12" y="97"/>
                  </a:lnTo>
                  <a:lnTo>
                    <a:pt x="13" y="91"/>
                  </a:lnTo>
                  <a:lnTo>
                    <a:pt x="13" y="81"/>
                  </a:lnTo>
                  <a:lnTo>
                    <a:pt x="13" y="73"/>
                  </a:lnTo>
                  <a:lnTo>
                    <a:pt x="13" y="7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2" name="Freeform 848"/>
            <p:cNvSpPr/>
            <p:nvPr/>
          </p:nvSpPr>
          <p:spPr bwMode="auto">
            <a:xfrm>
              <a:off x="2665413" y="1757363"/>
              <a:ext cx="19050" cy="52388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14"/>
                </a:cxn>
                <a:cxn ang="0">
                  <a:pos x="24" y="24"/>
                </a:cxn>
                <a:cxn ang="0">
                  <a:pos x="20" y="33"/>
                </a:cxn>
                <a:cxn ang="0">
                  <a:pos x="17" y="42"/>
                </a:cxn>
                <a:cxn ang="0">
                  <a:pos x="17" y="42"/>
                </a:cxn>
                <a:cxn ang="0">
                  <a:pos x="13" y="56"/>
                </a:cxn>
                <a:cxn ang="0">
                  <a:pos x="8" y="68"/>
                </a:cxn>
                <a:cxn ang="0">
                  <a:pos x="4" y="81"/>
                </a:cxn>
                <a:cxn ang="0">
                  <a:pos x="0" y="93"/>
                </a:cxn>
                <a:cxn ang="0">
                  <a:pos x="0" y="93"/>
                </a:cxn>
                <a:cxn ang="0">
                  <a:pos x="0" y="95"/>
                </a:cxn>
                <a:cxn ang="0">
                  <a:pos x="0" y="97"/>
                </a:cxn>
                <a:cxn ang="0">
                  <a:pos x="1" y="98"/>
                </a:cxn>
                <a:cxn ang="0">
                  <a:pos x="3" y="99"/>
                </a:cxn>
                <a:cxn ang="0">
                  <a:pos x="5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13" y="85"/>
                </a:cxn>
                <a:cxn ang="0">
                  <a:pos x="17" y="73"/>
                </a:cxn>
                <a:cxn ang="0">
                  <a:pos x="26" y="51"/>
                </a:cxn>
                <a:cxn ang="0">
                  <a:pos x="30" y="39"/>
                </a:cxn>
                <a:cxn ang="0">
                  <a:pos x="33" y="28"/>
                </a:cxn>
                <a:cxn ang="0">
                  <a:pos x="36" y="16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99">
                  <a:moveTo>
                    <a:pt x="28" y="4"/>
                  </a:moveTo>
                  <a:lnTo>
                    <a:pt x="28" y="4"/>
                  </a:lnTo>
                  <a:lnTo>
                    <a:pt x="27" y="14"/>
                  </a:lnTo>
                  <a:lnTo>
                    <a:pt x="24" y="24"/>
                  </a:lnTo>
                  <a:lnTo>
                    <a:pt x="20" y="33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3" y="56"/>
                  </a:lnTo>
                  <a:lnTo>
                    <a:pt x="8" y="68"/>
                  </a:lnTo>
                  <a:lnTo>
                    <a:pt x="4" y="81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1" y="98"/>
                  </a:lnTo>
                  <a:lnTo>
                    <a:pt x="3" y="99"/>
                  </a:lnTo>
                  <a:lnTo>
                    <a:pt x="5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13" y="85"/>
                  </a:lnTo>
                  <a:lnTo>
                    <a:pt x="17" y="73"/>
                  </a:lnTo>
                  <a:lnTo>
                    <a:pt x="26" y="51"/>
                  </a:lnTo>
                  <a:lnTo>
                    <a:pt x="30" y="39"/>
                  </a:lnTo>
                  <a:lnTo>
                    <a:pt x="33" y="28"/>
                  </a:lnTo>
                  <a:lnTo>
                    <a:pt x="36" y="16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3" name="Freeform 849"/>
            <p:cNvSpPr/>
            <p:nvPr/>
          </p:nvSpPr>
          <p:spPr bwMode="auto">
            <a:xfrm>
              <a:off x="2697163" y="1725613"/>
              <a:ext cx="15875" cy="52388"/>
            </a:xfrm>
            <a:custGeom>
              <a:avLst/>
              <a:gdLst/>
              <a:ahLst/>
              <a:cxnLst>
                <a:cxn ang="0">
                  <a:pos x="15" y="91"/>
                </a:cxn>
                <a:cxn ang="0">
                  <a:pos x="15" y="91"/>
                </a:cxn>
                <a:cxn ang="0">
                  <a:pos x="20" y="82"/>
                </a:cxn>
                <a:cxn ang="0">
                  <a:pos x="24" y="71"/>
                </a:cxn>
                <a:cxn ang="0">
                  <a:pos x="27" y="61"/>
                </a:cxn>
                <a:cxn ang="0">
                  <a:pos x="28" y="50"/>
                </a:cxn>
                <a:cxn ang="0">
                  <a:pos x="29" y="38"/>
                </a:cxn>
                <a:cxn ang="0">
                  <a:pos x="29" y="27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20" y="5"/>
                </a:cxn>
                <a:cxn ang="0">
                  <a:pos x="20" y="5"/>
                </a:cxn>
                <a:cxn ang="0">
                  <a:pos x="20" y="26"/>
                </a:cxn>
                <a:cxn ang="0">
                  <a:pos x="19" y="47"/>
                </a:cxn>
                <a:cxn ang="0">
                  <a:pos x="18" y="58"/>
                </a:cxn>
                <a:cxn ang="0">
                  <a:pos x="16" y="67"/>
                </a:cxn>
                <a:cxn ang="0">
                  <a:pos x="11" y="76"/>
                </a:cxn>
                <a:cxn ang="0">
                  <a:pos x="6" y="86"/>
                </a:cxn>
                <a:cxn ang="0">
                  <a:pos x="6" y="86"/>
                </a:cxn>
                <a:cxn ang="0">
                  <a:pos x="3" y="87"/>
                </a:cxn>
                <a:cxn ang="0">
                  <a:pos x="2" y="89"/>
                </a:cxn>
                <a:cxn ang="0">
                  <a:pos x="1" y="91"/>
                </a:cxn>
                <a:cxn ang="0">
                  <a:pos x="0" y="95"/>
                </a:cxn>
                <a:cxn ang="0">
                  <a:pos x="0" y="95"/>
                </a:cxn>
                <a:cxn ang="0">
                  <a:pos x="1" y="97"/>
                </a:cxn>
                <a:cxn ang="0">
                  <a:pos x="3" y="99"/>
                </a:cxn>
                <a:cxn ang="0">
                  <a:pos x="6" y="99"/>
                </a:cxn>
                <a:cxn ang="0">
                  <a:pos x="8" y="98"/>
                </a:cxn>
                <a:cxn ang="0">
                  <a:pos x="8" y="98"/>
                </a:cxn>
                <a:cxn ang="0">
                  <a:pos x="11" y="94"/>
                </a:cxn>
                <a:cxn ang="0">
                  <a:pos x="11" y="94"/>
                </a:cxn>
                <a:cxn ang="0">
                  <a:pos x="14" y="93"/>
                </a:cxn>
                <a:cxn ang="0">
                  <a:pos x="15" y="91"/>
                </a:cxn>
                <a:cxn ang="0">
                  <a:pos x="15" y="91"/>
                </a:cxn>
              </a:cxnLst>
              <a:rect l="0" t="0" r="r" b="b"/>
              <a:pathLst>
                <a:path w="29" h="99">
                  <a:moveTo>
                    <a:pt x="15" y="91"/>
                  </a:moveTo>
                  <a:lnTo>
                    <a:pt x="15" y="91"/>
                  </a:lnTo>
                  <a:lnTo>
                    <a:pt x="20" y="82"/>
                  </a:lnTo>
                  <a:lnTo>
                    <a:pt x="24" y="71"/>
                  </a:lnTo>
                  <a:lnTo>
                    <a:pt x="27" y="61"/>
                  </a:lnTo>
                  <a:lnTo>
                    <a:pt x="28" y="50"/>
                  </a:lnTo>
                  <a:lnTo>
                    <a:pt x="29" y="38"/>
                  </a:lnTo>
                  <a:lnTo>
                    <a:pt x="29" y="27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26"/>
                  </a:lnTo>
                  <a:lnTo>
                    <a:pt x="19" y="47"/>
                  </a:lnTo>
                  <a:lnTo>
                    <a:pt x="18" y="58"/>
                  </a:lnTo>
                  <a:lnTo>
                    <a:pt x="16" y="67"/>
                  </a:lnTo>
                  <a:lnTo>
                    <a:pt x="11" y="76"/>
                  </a:lnTo>
                  <a:lnTo>
                    <a:pt x="6" y="86"/>
                  </a:lnTo>
                  <a:lnTo>
                    <a:pt x="6" y="86"/>
                  </a:lnTo>
                  <a:lnTo>
                    <a:pt x="3" y="87"/>
                  </a:lnTo>
                  <a:lnTo>
                    <a:pt x="2" y="89"/>
                  </a:lnTo>
                  <a:lnTo>
                    <a:pt x="1" y="91"/>
                  </a:lnTo>
                  <a:lnTo>
                    <a:pt x="0" y="95"/>
                  </a:lnTo>
                  <a:lnTo>
                    <a:pt x="0" y="95"/>
                  </a:lnTo>
                  <a:lnTo>
                    <a:pt x="1" y="97"/>
                  </a:lnTo>
                  <a:lnTo>
                    <a:pt x="3" y="99"/>
                  </a:lnTo>
                  <a:lnTo>
                    <a:pt x="6" y="99"/>
                  </a:lnTo>
                  <a:lnTo>
                    <a:pt x="8" y="98"/>
                  </a:lnTo>
                  <a:lnTo>
                    <a:pt x="8" y="98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4" y="93"/>
                  </a:lnTo>
                  <a:lnTo>
                    <a:pt x="15" y="91"/>
                  </a:lnTo>
                  <a:lnTo>
                    <a:pt x="15" y="9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4" name="Freeform 850"/>
            <p:cNvSpPr/>
            <p:nvPr/>
          </p:nvSpPr>
          <p:spPr bwMode="auto">
            <a:xfrm>
              <a:off x="2732088" y="1708150"/>
              <a:ext cx="11113" cy="53975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20" y="5"/>
                </a:cxn>
                <a:cxn ang="0">
                  <a:pos x="19" y="3"/>
                </a:cxn>
                <a:cxn ang="0">
                  <a:pos x="18" y="1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1"/>
                </a:cxn>
                <a:cxn ang="0">
                  <a:pos x="11" y="3"/>
                </a:cxn>
                <a:cxn ang="0">
                  <a:pos x="11" y="5"/>
                </a:cxn>
                <a:cxn ang="0">
                  <a:pos x="11" y="5"/>
                </a:cxn>
                <a:cxn ang="0">
                  <a:pos x="12" y="28"/>
                </a:cxn>
                <a:cxn ang="0">
                  <a:pos x="13" y="53"/>
                </a:cxn>
                <a:cxn ang="0">
                  <a:pos x="13" y="64"/>
                </a:cxn>
                <a:cxn ang="0">
                  <a:pos x="11" y="75"/>
                </a:cxn>
                <a:cxn ang="0">
                  <a:pos x="7" y="87"/>
                </a:cxn>
                <a:cxn ang="0">
                  <a:pos x="4" y="9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6" y="104"/>
                </a:cxn>
                <a:cxn ang="0">
                  <a:pos x="8" y="103"/>
                </a:cxn>
                <a:cxn ang="0">
                  <a:pos x="10" y="102"/>
                </a:cxn>
                <a:cxn ang="0">
                  <a:pos x="10" y="102"/>
                </a:cxn>
                <a:cxn ang="0">
                  <a:pos x="13" y="96"/>
                </a:cxn>
                <a:cxn ang="0">
                  <a:pos x="16" y="91"/>
                </a:cxn>
                <a:cxn ang="0">
                  <a:pos x="20" y="79"/>
                </a:cxn>
                <a:cxn ang="0">
                  <a:pos x="22" y="67"/>
                </a:cxn>
                <a:cxn ang="0">
                  <a:pos x="22" y="55"/>
                </a:cxn>
                <a:cxn ang="0">
                  <a:pos x="22" y="42"/>
                </a:cxn>
                <a:cxn ang="0">
                  <a:pos x="21" y="29"/>
                </a:cxn>
                <a:cxn ang="0">
                  <a:pos x="20" y="5"/>
                </a:cxn>
                <a:cxn ang="0">
                  <a:pos x="20" y="5"/>
                </a:cxn>
              </a:cxnLst>
              <a:rect l="0" t="0" r="r" b="b"/>
              <a:pathLst>
                <a:path w="22" h="104">
                  <a:moveTo>
                    <a:pt x="20" y="5"/>
                  </a:moveTo>
                  <a:lnTo>
                    <a:pt x="20" y="5"/>
                  </a:lnTo>
                  <a:lnTo>
                    <a:pt x="19" y="3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12" y="28"/>
                  </a:lnTo>
                  <a:lnTo>
                    <a:pt x="13" y="53"/>
                  </a:lnTo>
                  <a:lnTo>
                    <a:pt x="13" y="64"/>
                  </a:lnTo>
                  <a:lnTo>
                    <a:pt x="11" y="75"/>
                  </a:lnTo>
                  <a:lnTo>
                    <a:pt x="7" y="87"/>
                  </a:lnTo>
                  <a:lnTo>
                    <a:pt x="4" y="9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6" y="104"/>
                  </a:lnTo>
                  <a:lnTo>
                    <a:pt x="8" y="103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3" y="96"/>
                  </a:lnTo>
                  <a:lnTo>
                    <a:pt x="16" y="91"/>
                  </a:lnTo>
                  <a:lnTo>
                    <a:pt x="20" y="79"/>
                  </a:lnTo>
                  <a:lnTo>
                    <a:pt x="22" y="67"/>
                  </a:lnTo>
                  <a:lnTo>
                    <a:pt x="22" y="55"/>
                  </a:lnTo>
                  <a:lnTo>
                    <a:pt x="22" y="42"/>
                  </a:lnTo>
                  <a:lnTo>
                    <a:pt x="21" y="29"/>
                  </a:lnTo>
                  <a:lnTo>
                    <a:pt x="20" y="5"/>
                  </a:lnTo>
                  <a:lnTo>
                    <a:pt x="2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5" name="Freeform 851"/>
            <p:cNvSpPr/>
            <p:nvPr/>
          </p:nvSpPr>
          <p:spPr bwMode="auto">
            <a:xfrm>
              <a:off x="2765425" y="1674813"/>
              <a:ext cx="7938" cy="55563"/>
            </a:xfrm>
            <a:custGeom>
              <a:avLst/>
              <a:gdLst/>
              <a:ahLst/>
              <a:cxnLst>
                <a:cxn ang="0">
                  <a:pos x="15" y="94"/>
                </a:cxn>
                <a:cxn ang="0">
                  <a:pos x="15" y="94"/>
                </a:cxn>
                <a:cxn ang="0">
                  <a:pos x="14" y="72"/>
                </a:cxn>
                <a:cxn ang="0">
                  <a:pos x="12" y="50"/>
                </a:cxn>
                <a:cxn ang="0">
                  <a:pos x="11" y="2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2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1" y="29"/>
                </a:cxn>
                <a:cxn ang="0">
                  <a:pos x="2" y="53"/>
                </a:cxn>
                <a:cxn ang="0">
                  <a:pos x="4" y="76"/>
                </a:cxn>
                <a:cxn ang="0">
                  <a:pos x="5" y="100"/>
                </a:cxn>
                <a:cxn ang="0">
                  <a:pos x="5" y="100"/>
                </a:cxn>
                <a:cxn ang="0">
                  <a:pos x="5" y="102"/>
                </a:cxn>
                <a:cxn ang="0">
                  <a:pos x="6" y="103"/>
                </a:cxn>
                <a:cxn ang="0">
                  <a:pos x="8" y="104"/>
                </a:cxn>
                <a:cxn ang="0">
                  <a:pos x="9" y="104"/>
                </a:cxn>
                <a:cxn ang="0">
                  <a:pos x="12" y="104"/>
                </a:cxn>
                <a:cxn ang="0">
                  <a:pos x="13" y="103"/>
                </a:cxn>
                <a:cxn ang="0">
                  <a:pos x="15" y="102"/>
                </a:cxn>
                <a:cxn ang="0">
                  <a:pos x="15" y="100"/>
                </a:cxn>
                <a:cxn ang="0">
                  <a:pos x="15" y="95"/>
                </a:cxn>
                <a:cxn ang="0">
                  <a:pos x="15" y="95"/>
                </a:cxn>
                <a:cxn ang="0">
                  <a:pos x="15" y="94"/>
                </a:cxn>
                <a:cxn ang="0">
                  <a:pos x="15" y="94"/>
                </a:cxn>
              </a:cxnLst>
              <a:rect l="0" t="0" r="r" b="b"/>
              <a:pathLst>
                <a:path w="15" h="104">
                  <a:moveTo>
                    <a:pt x="15" y="94"/>
                  </a:moveTo>
                  <a:lnTo>
                    <a:pt x="15" y="94"/>
                  </a:lnTo>
                  <a:lnTo>
                    <a:pt x="14" y="72"/>
                  </a:lnTo>
                  <a:lnTo>
                    <a:pt x="12" y="50"/>
                  </a:lnTo>
                  <a:lnTo>
                    <a:pt x="11" y="2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29"/>
                  </a:lnTo>
                  <a:lnTo>
                    <a:pt x="2" y="53"/>
                  </a:lnTo>
                  <a:lnTo>
                    <a:pt x="4" y="76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6" y="103"/>
                  </a:lnTo>
                  <a:lnTo>
                    <a:pt x="8" y="104"/>
                  </a:lnTo>
                  <a:lnTo>
                    <a:pt x="9" y="104"/>
                  </a:lnTo>
                  <a:lnTo>
                    <a:pt x="12" y="104"/>
                  </a:lnTo>
                  <a:lnTo>
                    <a:pt x="13" y="103"/>
                  </a:lnTo>
                  <a:lnTo>
                    <a:pt x="15" y="102"/>
                  </a:lnTo>
                  <a:lnTo>
                    <a:pt x="15" y="100"/>
                  </a:lnTo>
                  <a:lnTo>
                    <a:pt x="15" y="95"/>
                  </a:lnTo>
                  <a:lnTo>
                    <a:pt x="15" y="95"/>
                  </a:lnTo>
                  <a:lnTo>
                    <a:pt x="15" y="94"/>
                  </a:lnTo>
                  <a:lnTo>
                    <a:pt x="15" y="9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6" name="Freeform 852"/>
            <p:cNvSpPr/>
            <p:nvPr/>
          </p:nvSpPr>
          <p:spPr bwMode="auto">
            <a:xfrm>
              <a:off x="2792413" y="1638300"/>
              <a:ext cx="7938" cy="53975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1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6" y="1"/>
                </a:cxn>
                <a:cxn ang="0">
                  <a:pos x="5" y="2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5" y="28"/>
                </a:cxn>
                <a:cxn ang="0">
                  <a:pos x="5" y="51"/>
                </a:cxn>
                <a:cxn ang="0">
                  <a:pos x="5" y="63"/>
                </a:cxn>
                <a:cxn ang="0">
                  <a:pos x="4" y="74"/>
                </a:cxn>
                <a:cxn ang="0">
                  <a:pos x="3" y="85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1"/>
                </a:cxn>
                <a:cxn ang="0">
                  <a:pos x="1" y="102"/>
                </a:cxn>
                <a:cxn ang="0">
                  <a:pos x="3" y="103"/>
                </a:cxn>
                <a:cxn ang="0">
                  <a:pos x="5" y="103"/>
                </a:cxn>
                <a:cxn ang="0">
                  <a:pos x="6" y="103"/>
                </a:cxn>
                <a:cxn ang="0">
                  <a:pos x="8" y="102"/>
                </a:cxn>
                <a:cxn ang="0">
                  <a:pos x="9" y="100"/>
                </a:cxn>
                <a:cxn ang="0">
                  <a:pos x="9" y="100"/>
                </a:cxn>
                <a:cxn ang="0">
                  <a:pos x="11" y="89"/>
                </a:cxn>
                <a:cxn ang="0">
                  <a:pos x="13" y="76"/>
                </a:cxn>
                <a:cxn ang="0">
                  <a:pos x="14" y="64"/>
                </a:cxn>
                <a:cxn ang="0">
                  <a:pos x="15" y="52"/>
                </a:cxn>
                <a:cxn ang="0">
                  <a:pos x="14" y="28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15" h="103">
                  <a:moveTo>
                    <a:pt x="13" y="4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8"/>
                  </a:lnTo>
                  <a:lnTo>
                    <a:pt x="5" y="51"/>
                  </a:lnTo>
                  <a:lnTo>
                    <a:pt x="5" y="63"/>
                  </a:lnTo>
                  <a:lnTo>
                    <a:pt x="4" y="74"/>
                  </a:lnTo>
                  <a:lnTo>
                    <a:pt x="3" y="85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1"/>
                  </a:lnTo>
                  <a:lnTo>
                    <a:pt x="1" y="102"/>
                  </a:lnTo>
                  <a:lnTo>
                    <a:pt x="3" y="103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8" y="102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11" y="89"/>
                  </a:lnTo>
                  <a:lnTo>
                    <a:pt x="13" y="76"/>
                  </a:lnTo>
                  <a:lnTo>
                    <a:pt x="14" y="64"/>
                  </a:lnTo>
                  <a:lnTo>
                    <a:pt x="15" y="52"/>
                  </a:lnTo>
                  <a:lnTo>
                    <a:pt x="14" y="28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7" name="Freeform 853"/>
            <p:cNvSpPr/>
            <p:nvPr/>
          </p:nvSpPr>
          <p:spPr bwMode="auto">
            <a:xfrm>
              <a:off x="2817813" y="1609725"/>
              <a:ext cx="7938" cy="4286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2" y="0"/>
                </a:cxn>
                <a:cxn ang="0">
                  <a:pos x="1" y="1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4"/>
                </a:cxn>
                <a:cxn ang="0">
                  <a:pos x="2" y="24"/>
                </a:cxn>
                <a:cxn ang="0">
                  <a:pos x="3" y="33"/>
                </a:cxn>
                <a:cxn ang="0">
                  <a:pos x="5" y="42"/>
                </a:cxn>
                <a:cxn ang="0">
                  <a:pos x="5" y="42"/>
                </a:cxn>
                <a:cxn ang="0">
                  <a:pos x="5" y="59"/>
                </a:cxn>
                <a:cxn ang="0">
                  <a:pos x="5" y="75"/>
                </a:cxn>
                <a:cxn ang="0">
                  <a:pos x="5" y="75"/>
                </a:cxn>
                <a:cxn ang="0">
                  <a:pos x="6" y="77"/>
                </a:cxn>
                <a:cxn ang="0">
                  <a:pos x="7" y="80"/>
                </a:cxn>
                <a:cxn ang="0">
                  <a:pos x="8" y="81"/>
                </a:cxn>
                <a:cxn ang="0">
                  <a:pos x="10" y="81"/>
                </a:cxn>
                <a:cxn ang="0">
                  <a:pos x="11" y="81"/>
                </a:cxn>
                <a:cxn ang="0">
                  <a:pos x="13" y="80"/>
                </a:cxn>
                <a:cxn ang="0">
                  <a:pos x="14" y="77"/>
                </a:cxn>
                <a:cxn ang="0">
                  <a:pos x="14" y="75"/>
                </a:cxn>
                <a:cxn ang="0">
                  <a:pos x="14" y="42"/>
                </a:cxn>
                <a:cxn ang="0">
                  <a:pos x="14" y="42"/>
                </a:cxn>
                <a:cxn ang="0">
                  <a:pos x="14" y="33"/>
                </a:cxn>
                <a:cxn ang="0">
                  <a:pos x="12" y="24"/>
                </a:cxn>
                <a:cxn ang="0">
                  <a:pos x="11" y="14"/>
                </a:cxn>
                <a:cxn ang="0">
                  <a:pos x="10" y="5"/>
                </a:cxn>
                <a:cxn ang="0">
                  <a:pos x="10" y="5"/>
                </a:cxn>
              </a:cxnLst>
              <a:rect l="0" t="0" r="r" b="b"/>
              <a:pathLst>
                <a:path w="14" h="81">
                  <a:moveTo>
                    <a:pt x="10" y="5"/>
                  </a:moveTo>
                  <a:lnTo>
                    <a:pt x="10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4"/>
                  </a:lnTo>
                  <a:lnTo>
                    <a:pt x="2" y="24"/>
                  </a:lnTo>
                  <a:lnTo>
                    <a:pt x="3" y="33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59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6" y="77"/>
                  </a:lnTo>
                  <a:lnTo>
                    <a:pt x="7" y="80"/>
                  </a:lnTo>
                  <a:lnTo>
                    <a:pt x="8" y="81"/>
                  </a:lnTo>
                  <a:lnTo>
                    <a:pt x="10" y="81"/>
                  </a:lnTo>
                  <a:lnTo>
                    <a:pt x="11" y="81"/>
                  </a:lnTo>
                  <a:lnTo>
                    <a:pt x="13" y="80"/>
                  </a:lnTo>
                  <a:lnTo>
                    <a:pt x="14" y="77"/>
                  </a:lnTo>
                  <a:lnTo>
                    <a:pt x="14" y="7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33"/>
                  </a:lnTo>
                  <a:lnTo>
                    <a:pt x="12" y="24"/>
                  </a:lnTo>
                  <a:lnTo>
                    <a:pt x="11" y="14"/>
                  </a:lnTo>
                  <a:lnTo>
                    <a:pt x="10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8" name="Freeform 854"/>
            <p:cNvSpPr/>
            <p:nvPr/>
          </p:nvSpPr>
          <p:spPr bwMode="auto">
            <a:xfrm>
              <a:off x="2847975" y="1576388"/>
              <a:ext cx="7938" cy="33338"/>
            </a:xfrm>
            <a:custGeom>
              <a:avLst/>
              <a:gdLst/>
              <a:ahLst/>
              <a:cxnLst>
                <a:cxn ang="0">
                  <a:pos x="9" y="5"/>
                </a:cxn>
                <a:cxn ang="0">
                  <a:pos x="9" y="5"/>
                </a:cxn>
                <a:cxn ang="0">
                  <a:pos x="8" y="3"/>
                </a:cxn>
                <a:cxn ang="0">
                  <a:pos x="7" y="2"/>
                </a:cxn>
                <a:cxn ang="0">
                  <a:pos x="6" y="1"/>
                </a:cxn>
                <a:cxn ang="0">
                  <a:pos x="4" y="0"/>
                </a:cxn>
                <a:cxn ang="0">
                  <a:pos x="2" y="1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0" y="19"/>
                </a:cxn>
                <a:cxn ang="0">
                  <a:pos x="2" y="31"/>
                </a:cxn>
                <a:cxn ang="0">
                  <a:pos x="3" y="44"/>
                </a:cxn>
                <a:cxn ang="0">
                  <a:pos x="4" y="57"/>
                </a:cxn>
                <a:cxn ang="0">
                  <a:pos x="4" y="57"/>
                </a:cxn>
                <a:cxn ang="0">
                  <a:pos x="5" y="59"/>
                </a:cxn>
                <a:cxn ang="0">
                  <a:pos x="6" y="61"/>
                </a:cxn>
                <a:cxn ang="0">
                  <a:pos x="7" y="62"/>
                </a:cxn>
                <a:cxn ang="0">
                  <a:pos x="9" y="62"/>
                </a:cxn>
                <a:cxn ang="0">
                  <a:pos x="12" y="62"/>
                </a:cxn>
                <a:cxn ang="0">
                  <a:pos x="13" y="61"/>
                </a:cxn>
                <a:cxn ang="0">
                  <a:pos x="14" y="59"/>
                </a:cxn>
                <a:cxn ang="0">
                  <a:pos x="14" y="57"/>
                </a:cxn>
                <a:cxn ang="0">
                  <a:pos x="14" y="57"/>
                </a:cxn>
                <a:cxn ang="0">
                  <a:pos x="14" y="44"/>
                </a:cxn>
                <a:cxn ang="0">
                  <a:pos x="12" y="31"/>
                </a:cxn>
                <a:cxn ang="0">
                  <a:pos x="11" y="19"/>
                </a:cxn>
                <a:cxn ang="0">
                  <a:pos x="9" y="5"/>
                </a:cxn>
                <a:cxn ang="0">
                  <a:pos x="9" y="5"/>
                </a:cxn>
              </a:cxnLst>
              <a:rect l="0" t="0" r="r" b="b"/>
              <a:pathLst>
                <a:path w="14" h="62">
                  <a:moveTo>
                    <a:pt x="9" y="5"/>
                  </a:move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19"/>
                  </a:lnTo>
                  <a:lnTo>
                    <a:pt x="2" y="31"/>
                  </a:lnTo>
                  <a:lnTo>
                    <a:pt x="3" y="44"/>
                  </a:lnTo>
                  <a:lnTo>
                    <a:pt x="4" y="57"/>
                  </a:lnTo>
                  <a:lnTo>
                    <a:pt x="4" y="57"/>
                  </a:lnTo>
                  <a:lnTo>
                    <a:pt x="5" y="59"/>
                  </a:lnTo>
                  <a:lnTo>
                    <a:pt x="6" y="61"/>
                  </a:lnTo>
                  <a:lnTo>
                    <a:pt x="7" y="62"/>
                  </a:lnTo>
                  <a:lnTo>
                    <a:pt x="9" y="62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4" y="59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44"/>
                  </a:lnTo>
                  <a:lnTo>
                    <a:pt x="12" y="31"/>
                  </a:lnTo>
                  <a:lnTo>
                    <a:pt x="11" y="19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39" name="Freeform 855"/>
            <p:cNvSpPr/>
            <p:nvPr/>
          </p:nvSpPr>
          <p:spPr bwMode="auto">
            <a:xfrm>
              <a:off x="2573338" y="1277938"/>
              <a:ext cx="25400" cy="6826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7"/>
                </a:cxn>
                <a:cxn ang="0">
                  <a:pos x="24" y="31"/>
                </a:cxn>
                <a:cxn ang="0">
                  <a:pos x="19" y="46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10" y="75"/>
                </a:cxn>
                <a:cxn ang="0">
                  <a:pos x="5" y="92"/>
                </a:cxn>
                <a:cxn ang="0">
                  <a:pos x="2" y="109"/>
                </a:cxn>
                <a:cxn ang="0">
                  <a:pos x="0" y="125"/>
                </a:cxn>
                <a:cxn ang="0">
                  <a:pos x="0" y="125"/>
                </a:cxn>
                <a:cxn ang="0">
                  <a:pos x="0" y="127"/>
                </a:cxn>
                <a:cxn ang="0">
                  <a:pos x="1" y="128"/>
                </a:cxn>
                <a:cxn ang="0">
                  <a:pos x="2" y="129"/>
                </a:cxn>
                <a:cxn ang="0">
                  <a:pos x="4" y="129"/>
                </a:cxn>
                <a:cxn ang="0">
                  <a:pos x="7" y="128"/>
                </a:cxn>
                <a:cxn ang="0">
                  <a:pos x="8" y="127"/>
                </a:cxn>
                <a:cxn ang="0">
                  <a:pos x="9" y="125"/>
                </a:cxn>
                <a:cxn ang="0">
                  <a:pos x="9" y="125"/>
                </a:cxn>
                <a:cxn ang="0">
                  <a:pos x="10" y="119"/>
                </a:cxn>
                <a:cxn ang="0">
                  <a:pos x="11" y="113"/>
                </a:cxn>
                <a:cxn ang="0">
                  <a:pos x="15" y="100"/>
                </a:cxn>
                <a:cxn ang="0">
                  <a:pos x="18" y="88"/>
                </a:cxn>
                <a:cxn ang="0">
                  <a:pos x="20" y="82"/>
                </a:cxn>
                <a:cxn ang="0">
                  <a:pos x="21" y="75"/>
                </a:cxn>
                <a:cxn ang="0">
                  <a:pos x="21" y="75"/>
                </a:cxn>
                <a:cxn ang="0">
                  <a:pos x="22" y="66"/>
                </a:cxn>
                <a:cxn ang="0">
                  <a:pos x="24" y="58"/>
                </a:cxn>
                <a:cxn ang="0">
                  <a:pos x="30" y="40"/>
                </a:cxn>
                <a:cxn ang="0">
                  <a:pos x="38" y="23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6" y="2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129">
                  <a:moveTo>
                    <a:pt x="38" y="2"/>
                  </a:moveTo>
                  <a:lnTo>
                    <a:pt x="38" y="2"/>
                  </a:lnTo>
                  <a:lnTo>
                    <a:pt x="31" y="17"/>
                  </a:lnTo>
                  <a:lnTo>
                    <a:pt x="24" y="31"/>
                  </a:lnTo>
                  <a:lnTo>
                    <a:pt x="19" y="46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0" y="75"/>
                  </a:lnTo>
                  <a:lnTo>
                    <a:pt x="5" y="92"/>
                  </a:lnTo>
                  <a:lnTo>
                    <a:pt x="2" y="109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7"/>
                  </a:lnTo>
                  <a:lnTo>
                    <a:pt x="1" y="128"/>
                  </a:lnTo>
                  <a:lnTo>
                    <a:pt x="2" y="129"/>
                  </a:lnTo>
                  <a:lnTo>
                    <a:pt x="4" y="129"/>
                  </a:lnTo>
                  <a:lnTo>
                    <a:pt x="7" y="128"/>
                  </a:lnTo>
                  <a:lnTo>
                    <a:pt x="8" y="127"/>
                  </a:lnTo>
                  <a:lnTo>
                    <a:pt x="9" y="125"/>
                  </a:lnTo>
                  <a:lnTo>
                    <a:pt x="9" y="125"/>
                  </a:lnTo>
                  <a:lnTo>
                    <a:pt x="10" y="119"/>
                  </a:lnTo>
                  <a:lnTo>
                    <a:pt x="11" y="113"/>
                  </a:lnTo>
                  <a:lnTo>
                    <a:pt x="15" y="100"/>
                  </a:lnTo>
                  <a:lnTo>
                    <a:pt x="18" y="88"/>
                  </a:lnTo>
                  <a:lnTo>
                    <a:pt x="20" y="82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2" y="66"/>
                  </a:lnTo>
                  <a:lnTo>
                    <a:pt x="24" y="58"/>
                  </a:lnTo>
                  <a:lnTo>
                    <a:pt x="30" y="40"/>
                  </a:lnTo>
                  <a:lnTo>
                    <a:pt x="38" y="23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6" y="2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0" name="Freeform 856"/>
            <p:cNvSpPr/>
            <p:nvPr/>
          </p:nvSpPr>
          <p:spPr bwMode="auto">
            <a:xfrm>
              <a:off x="2606675" y="1308100"/>
              <a:ext cx="22225" cy="34925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7" y="8"/>
                </a:cxn>
                <a:cxn ang="0">
                  <a:pos x="22" y="14"/>
                </a:cxn>
                <a:cxn ang="0">
                  <a:pos x="13" y="29"/>
                </a:cxn>
                <a:cxn ang="0">
                  <a:pos x="6" y="44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2" y="65"/>
                </a:cxn>
                <a:cxn ang="0">
                  <a:pos x="3" y="66"/>
                </a:cxn>
                <a:cxn ang="0">
                  <a:pos x="5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4" y="48"/>
                </a:cxn>
                <a:cxn ang="0">
                  <a:pos x="21" y="34"/>
                </a:cxn>
                <a:cxn ang="0">
                  <a:pos x="30" y="21"/>
                </a:cxn>
                <a:cxn ang="0">
                  <a:pos x="34" y="1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5"/>
                </a:cxn>
                <a:cxn ang="0">
                  <a:pos x="40" y="3"/>
                </a:cxn>
                <a:cxn ang="0">
                  <a:pos x="39" y="2"/>
                </a:cxn>
                <a:cxn ang="0">
                  <a:pos x="38" y="1"/>
                </a:cxn>
                <a:cxn ang="0">
                  <a:pos x="36" y="0"/>
                </a:cxn>
                <a:cxn ang="0">
                  <a:pos x="34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6">
                  <a:moveTo>
                    <a:pt x="33" y="1"/>
                  </a:moveTo>
                  <a:lnTo>
                    <a:pt x="33" y="1"/>
                  </a:lnTo>
                  <a:lnTo>
                    <a:pt x="27" y="8"/>
                  </a:lnTo>
                  <a:lnTo>
                    <a:pt x="22" y="14"/>
                  </a:lnTo>
                  <a:lnTo>
                    <a:pt x="13" y="29"/>
                  </a:lnTo>
                  <a:lnTo>
                    <a:pt x="6" y="44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2" y="65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4" y="48"/>
                  </a:lnTo>
                  <a:lnTo>
                    <a:pt x="21" y="34"/>
                  </a:lnTo>
                  <a:lnTo>
                    <a:pt x="30" y="21"/>
                  </a:lnTo>
                  <a:lnTo>
                    <a:pt x="34" y="1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1" name="Freeform 857"/>
            <p:cNvSpPr/>
            <p:nvPr/>
          </p:nvSpPr>
          <p:spPr bwMode="auto">
            <a:xfrm>
              <a:off x="2646363" y="1443038"/>
              <a:ext cx="19050" cy="4127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20"/>
                </a:cxn>
                <a:cxn ang="0">
                  <a:pos x="9" y="37"/>
                </a:cxn>
                <a:cxn ang="0">
                  <a:pos x="6" y="45"/>
                </a:cxn>
                <a:cxn ang="0">
                  <a:pos x="3" y="55"/>
                </a:cxn>
                <a:cxn ang="0">
                  <a:pos x="1" y="64"/>
                </a:cxn>
                <a:cxn ang="0">
                  <a:pos x="0" y="74"/>
                </a:cxn>
                <a:cxn ang="0">
                  <a:pos x="0" y="74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3" y="78"/>
                </a:cxn>
                <a:cxn ang="0">
                  <a:pos x="5" y="78"/>
                </a:cxn>
                <a:cxn ang="0">
                  <a:pos x="7" y="78"/>
                </a:cxn>
                <a:cxn ang="0">
                  <a:pos x="8" y="77"/>
                </a:cxn>
                <a:cxn ang="0">
                  <a:pos x="9" y="76"/>
                </a:cxn>
                <a:cxn ang="0">
                  <a:pos x="10" y="74"/>
                </a:cxn>
                <a:cxn ang="0">
                  <a:pos x="10" y="74"/>
                </a:cxn>
                <a:cxn ang="0">
                  <a:pos x="10" y="65"/>
                </a:cxn>
                <a:cxn ang="0">
                  <a:pos x="12" y="56"/>
                </a:cxn>
                <a:cxn ang="0">
                  <a:pos x="16" y="47"/>
                </a:cxn>
                <a:cxn ang="0">
                  <a:pos x="19" y="39"/>
                </a:cxn>
                <a:cxn ang="0">
                  <a:pos x="26" y="23"/>
                </a:cxn>
                <a:cxn ang="0">
                  <a:pos x="34" y="7"/>
                </a:cxn>
                <a:cxn ang="0">
                  <a:pos x="34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2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78">
                  <a:moveTo>
                    <a:pt x="26" y="2"/>
                  </a:moveTo>
                  <a:lnTo>
                    <a:pt x="26" y="2"/>
                  </a:lnTo>
                  <a:lnTo>
                    <a:pt x="18" y="20"/>
                  </a:lnTo>
                  <a:lnTo>
                    <a:pt x="9" y="37"/>
                  </a:lnTo>
                  <a:lnTo>
                    <a:pt x="6" y="45"/>
                  </a:lnTo>
                  <a:lnTo>
                    <a:pt x="3" y="55"/>
                  </a:lnTo>
                  <a:lnTo>
                    <a:pt x="1" y="6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8" y="77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65"/>
                  </a:lnTo>
                  <a:lnTo>
                    <a:pt x="12" y="56"/>
                  </a:lnTo>
                  <a:lnTo>
                    <a:pt x="16" y="47"/>
                  </a:lnTo>
                  <a:lnTo>
                    <a:pt x="19" y="39"/>
                  </a:lnTo>
                  <a:lnTo>
                    <a:pt x="26" y="2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2" name="Freeform 858"/>
            <p:cNvSpPr/>
            <p:nvPr/>
          </p:nvSpPr>
          <p:spPr bwMode="auto">
            <a:xfrm>
              <a:off x="2684463" y="1452563"/>
              <a:ext cx="17463" cy="349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7" y="15"/>
                </a:cxn>
                <a:cxn ang="0">
                  <a:pos x="9" y="30"/>
                </a:cxn>
                <a:cxn ang="0">
                  <a:pos x="5" y="37"/>
                </a:cxn>
                <a:cxn ang="0">
                  <a:pos x="2" y="44"/>
                </a:cxn>
                <a:cxn ang="0">
                  <a:pos x="1" y="52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5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3"/>
                </a:cxn>
                <a:cxn ang="0">
                  <a:pos x="10" y="61"/>
                </a:cxn>
                <a:cxn ang="0">
                  <a:pos x="10" y="61"/>
                </a:cxn>
                <a:cxn ang="0">
                  <a:pos x="11" y="53"/>
                </a:cxn>
                <a:cxn ang="0">
                  <a:pos x="12" y="46"/>
                </a:cxn>
                <a:cxn ang="0">
                  <a:pos x="15" y="39"/>
                </a:cxn>
                <a:cxn ang="0">
                  <a:pos x="18" y="32"/>
                </a:cxn>
                <a:cxn ang="0">
                  <a:pos x="26" y="18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4" y="3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4" h="65">
                  <a:moveTo>
                    <a:pt x="26" y="2"/>
                  </a:moveTo>
                  <a:lnTo>
                    <a:pt x="26" y="2"/>
                  </a:lnTo>
                  <a:lnTo>
                    <a:pt x="17" y="15"/>
                  </a:lnTo>
                  <a:lnTo>
                    <a:pt x="9" y="30"/>
                  </a:lnTo>
                  <a:lnTo>
                    <a:pt x="5" y="37"/>
                  </a:lnTo>
                  <a:lnTo>
                    <a:pt x="2" y="44"/>
                  </a:lnTo>
                  <a:lnTo>
                    <a:pt x="1" y="52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5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3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1" y="53"/>
                  </a:lnTo>
                  <a:lnTo>
                    <a:pt x="12" y="46"/>
                  </a:lnTo>
                  <a:lnTo>
                    <a:pt x="15" y="39"/>
                  </a:lnTo>
                  <a:lnTo>
                    <a:pt x="18" y="32"/>
                  </a:lnTo>
                  <a:lnTo>
                    <a:pt x="26" y="18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4" y="3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3" name="Freeform 859"/>
            <p:cNvSpPr/>
            <p:nvPr/>
          </p:nvSpPr>
          <p:spPr bwMode="auto">
            <a:xfrm>
              <a:off x="2724150" y="1473200"/>
              <a:ext cx="4763" cy="111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0" y="17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2" y="20"/>
                </a:cxn>
                <a:cxn ang="0">
                  <a:pos x="3" y="21"/>
                </a:cxn>
                <a:cxn ang="0">
                  <a:pos x="5" y="21"/>
                </a:cxn>
                <a:cxn ang="0">
                  <a:pos x="6" y="21"/>
                </a:cxn>
                <a:cxn ang="0">
                  <a:pos x="8" y="20"/>
                </a:cxn>
                <a:cxn ang="0">
                  <a:pos x="9" y="19"/>
                </a:cxn>
                <a:cxn ang="0">
                  <a:pos x="9" y="17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9" y="3"/>
                </a:cxn>
                <a:cxn ang="0">
                  <a:pos x="8" y="1"/>
                </a:cxn>
                <a:cxn ang="0">
                  <a:pos x="6" y="0"/>
                </a:cxn>
                <a:cxn ang="0">
                  <a:pos x="5" y="0"/>
                </a:cxn>
                <a:cxn ang="0">
                  <a:pos x="3" y="0"/>
                </a:cxn>
                <a:cxn ang="0">
                  <a:pos x="2" y="1"/>
                </a:cxn>
                <a:cxn ang="0">
                  <a:pos x="1" y="3"/>
                </a:cxn>
                <a:cxn ang="0">
                  <a:pos x="0" y="5"/>
                </a:cxn>
                <a:cxn ang="0">
                  <a:pos x="0" y="5"/>
                </a:cxn>
              </a:cxnLst>
              <a:rect l="0" t="0" r="r" b="b"/>
              <a:pathLst>
                <a:path w="9" h="21">
                  <a:moveTo>
                    <a:pt x="0" y="5"/>
                  </a:moveTo>
                  <a:lnTo>
                    <a:pt x="0" y="17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4" name="Freeform 860"/>
            <p:cNvSpPr/>
            <p:nvPr/>
          </p:nvSpPr>
          <p:spPr bwMode="auto">
            <a:xfrm>
              <a:off x="2386013" y="1473200"/>
              <a:ext cx="15875" cy="47625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9" y="5"/>
                </a:cxn>
                <a:cxn ang="0">
                  <a:pos x="18" y="15"/>
                </a:cxn>
                <a:cxn ang="0">
                  <a:pos x="16" y="26"/>
                </a:cxn>
                <a:cxn ang="0">
                  <a:pos x="10" y="45"/>
                </a:cxn>
                <a:cxn ang="0">
                  <a:pos x="3" y="66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1"/>
                </a:cxn>
                <a:cxn ang="0">
                  <a:pos x="3" y="91"/>
                </a:cxn>
                <a:cxn ang="0">
                  <a:pos x="5" y="92"/>
                </a:cxn>
                <a:cxn ang="0">
                  <a:pos x="7" y="91"/>
                </a:cxn>
                <a:cxn ang="0">
                  <a:pos x="9" y="91"/>
                </a:cxn>
                <a:cxn ang="0">
                  <a:pos x="10" y="89"/>
                </a:cxn>
                <a:cxn ang="0">
                  <a:pos x="10" y="87"/>
                </a:cxn>
                <a:cxn ang="0">
                  <a:pos x="10" y="87"/>
                </a:cxn>
                <a:cxn ang="0">
                  <a:pos x="11" y="76"/>
                </a:cxn>
                <a:cxn ang="0">
                  <a:pos x="13" y="66"/>
                </a:cxn>
                <a:cxn ang="0">
                  <a:pos x="19" y="45"/>
                </a:cxn>
                <a:cxn ang="0">
                  <a:pos x="25" y="26"/>
                </a:cxn>
                <a:cxn ang="0">
                  <a:pos x="27" y="15"/>
                </a:cxn>
                <a:cxn ang="0">
                  <a:pos x="29" y="5"/>
                </a:cxn>
                <a:cxn ang="0">
                  <a:pos x="29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9" y="5"/>
                </a:cxn>
                <a:cxn ang="0">
                  <a:pos x="19" y="5"/>
                </a:cxn>
              </a:cxnLst>
              <a:rect l="0" t="0" r="r" b="b"/>
              <a:pathLst>
                <a:path w="29" h="92">
                  <a:moveTo>
                    <a:pt x="19" y="5"/>
                  </a:moveTo>
                  <a:lnTo>
                    <a:pt x="19" y="5"/>
                  </a:lnTo>
                  <a:lnTo>
                    <a:pt x="18" y="15"/>
                  </a:lnTo>
                  <a:lnTo>
                    <a:pt x="16" y="26"/>
                  </a:lnTo>
                  <a:lnTo>
                    <a:pt x="10" y="45"/>
                  </a:lnTo>
                  <a:lnTo>
                    <a:pt x="3" y="66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1"/>
                  </a:lnTo>
                  <a:lnTo>
                    <a:pt x="3" y="91"/>
                  </a:lnTo>
                  <a:lnTo>
                    <a:pt x="5" y="92"/>
                  </a:lnTo>
                  <a:lnTo>
                    <a:pt x="7" y="91"/>
                  </a:lnTo>
                  <a:lnTo>
                    <a:pt x="9" y="91"/>
                  </a:lnTo>
                  <a:lnTo>
                    <a:pt x="10" y="89"/>
                  </a:lnTo>
                  <a:lnTo>
                    <a:pt x="10" y="87"/>
                  </a:lnTo>
                  <a:lnTo>
                    <a:pt x="10" y="87"/>
                  </a:lnTo>
                  <a:lnTo>
                    <a:pt x="11" y="76"/>
                  </a:lnTo>
                  <a:lnTo>
                    <a:pt x="13" y="66"/>
                  </a:lnTo>
                  <a:lnTo>
                    <a:pt x="19" y="45"/>
                  </a:lnTo>
                  <a:lnTo>
                    <a:pt x="25" y="26"/>
                  </a:lnTo>
                  <a:lnTo>
                    <a:pt x="27" y="1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5" name="Freeform 861"/>
            <p:cNvSpPr/>
            <p:nvPr/>
          </p:nvSpPr>
          <p:spPr bwMode="auto">
            <a:xfrm>
              <a:off x="2422525" y="1492250"/>
              <a:ext cx="12700" cy="3175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3" y="3"/>
                </a:cxn>
                <a:cxn ang="0">
                  <a:pos x="5" y="29"/>
                </a:cxn>
                <a:cxn ang="0">
                  <a:pos x="2" y="41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2"/>
                </a:cxn>
                <a:cxn ang="0">
                  <a:pos x="14" y="30"/>
                </a:cxn>
                <a:cxn ang="0">
                  <a:pos x="22" y="6"/>
                </a:cxn>
                <a:cxn ang="0">
                  <a:pos x="22" y="6"/>
                </a:cxn>
                <a:cxn ang="0">
                  <a:pos x="22" y="4"/>
                </a:cxn>
                <a:cxn ang="0">
                  <a:pos x="21" y="2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5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3"/>
                </a:cxn>
              </a:cxnLst>
              <a:rect l="0" t="0" r="r" b="b"/>
              <a:pathLst>
                <a:path w="22" h="60">
                  <a:moveTo>
                    <a:pt x="13" y="3"/>
                  </a:moveTo>
                  <a:lnTo>
                    <a:pt x="13" y="3"/>
                  </a:lnTo>
                  <a:lnTo>
                    <a:pt x="5" y="29"/>
                  </a:lnTo>
                  <a:lnTo>
                    <a:pt x="2" y="41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2"/>
                  </a:lnTo>
                  <a:lnTo>
                    <a:pt x="14" y="30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2" y="4"/>
                  </a:lnTo>
                  <a:lnTo>
                    <a:pt x="21" y="2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6" name="Freeform 862"/>
            <p:cNvSpPr/>
            <p:nvPr/>
          </p:nvSpPr>
          <p:spPr bwMode="auto">
            <a:xfrm>
              <a:off x="2322513" y="1298575"/>
              <a:ext cx="19050" cy="47625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4" y="4"/>
                </a:cxn>
                <a:cxn ang="0">
                  <a:pos x="23" y="16"/>
                </a:cxn>
                <a:cxn ang="0">
                  <a:pos x="20" y="26"/>
                </a:cxn>
                <a:cxn ang="0">
                  <a:pos x="16" y="35"/>
                </a:cxn>
                <a:cxn ang="0">
                  <a:pos x="12" y="46"/>
                </a:cxn>
                <a:cxn ang="0">
                  <a:pos x="7" y="55"/>
                </a:cxn>
                <a:cxn ang="0">
                  <a:pos x="4" y="65"/>
                </a:cxn>
                <a:cxn ang="0">
                  <a:pos x="1" y="76"/>
                </a:cxn>
                <a:cxn ang="0">
                  <a:pos x="0" y="87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0"/>
                </a:cxn>
                <a:cxn ang="0">
                  <a:pos x="8" y="89"/>
                </a:cxn>
                <a:cxn ang="0">
                  <a:pos x="9" y="87"/>
                </a:cxn>
                <a:cxn ang="0">
                  <a:pos x="9" y="87"/>
                </a:cxn>
                <a:cxn ang="0">
                  <a:pos x="10" y="76"/>
                </a:cxn>
                <a:cxn ang="0">
                  <a:pos x="13" y="65"/>
                </a:cxn>
                <a:cxn ang="0">
                  <a:pos x="17" y="55"/>
                </a:cxn>
                <a:cxn ang="0">
                  <a:pos x="21" y="46"/>
                </a:cxn>
                <a:cxn ang="0">
                  <a:pos x="25" y="35"/>
                </a:cxn>
                <a:cxn ang="0">
                  <a:pos x="30" y="26"/>
                </a:cxn>
                <a:cxn ang="0">
                  <a:pos x="33" y="16"/>
                </a:cxn>
                <a:cxn ang="0">
                  <a:pos x="34" y="4"/>
                </a:cxn>
                <a:cxn ang="0">
                  <a:pos x="34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0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2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34" h="91">
                  <a:moveTo>
                    <a:pt x="24" y="4"/>
                  </a:moveTo>
                  <a:lnTo>
                    <a:pt x="24" y="4"/>
                  </a:lnTo>
                  <a:lnTo>
                    <a:pt x="23" y="16"/>
                  </a:lnTo>
                  <a:lnTo>
                    <a:pt x="20" y="26"/>
                  </a:lnTo>
                  <a:lnTo>
                    <a:pt x="16" y="35"/>
                  </a:lnTo>
                  <a:lnTo>
                    <a:pt x="12" y="46"/>
                  </a:lnTo>
                  <a:lnTo>
                    <a:pt x="7" y="55"/>
                  </a:lnTo>
                  <a:lnTo>
                    <a:pt x="4" y="65"/>
                  </a:lnTo>
                  <a:lnTo>
                    <a:pt x="1" y="76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0"/>
                  </a:lnTo>
                  <a:lnTo>
                    <a:pt x="8" y="89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0" y="76"/>
                  </a:lnTo>
                  <a:lnTo>
                    <a:pt x="13" y="65"/>
                  </a:lnTo>
                  <a:lnTo>
                    <a:pt x="17" y="55"/>
                  </a:lnTo>
                  <a:lnTo>
                    <a:pt x="21" y="46"/>
                  </a:lnTo>
                  <a:lnTo>
                    <a:pt x="25" y="35"/>
                  </a:lnTo>
                  <a:lnTo>
                    <a:pt x="30" y="26"/>
                  </a:lnTo>
                  <a:lnTo>
                    <a:pt x="33" y="16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7" name="Freeform 863"/>
            <p:cNvSpPr/>
            <p:nvPr/>
          </p:nvSpPr>
          <p:spPr bwMode="auto">
            <a:xfrm>
              <a:off x="2355850" y="1304925"/>
              <a:ext cx="22225" cy="349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32" y="2"/>
                </a:cxn>
                <a:cxn ang="0">
                  <a:pos x="21" y="16"/>
                </a:cxn>
                <a:cxn ang="0">
                  <a:pos x="11" y="30"/>
                </a:cxn>
                <a:cxn ang="0">
                  <a:pos x="7" y="37"/>
                </a:cxn>
                <a:cxn ang="0">
                  <a:pos x="4" y="45"/>
                </a:cxn>
                <a:cxn ang="0">
                  <a:pos x="1" y="52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9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3"/>
                </a:cxn>
                <a:cxn ang="0">
                  <a:pos x="13" y="46"/>
                </a:cxn>
                <a:cxn ang="0">
                  <a:pos x="16" y="39"/>
                </a:cxn>
                <a:cxn ang="0">
                  <a:pos x="20" y="33"/>
                </a:cxn>
                <a:cxn ang="0">
                  <a:pos x="31" y="19"/>
                </a:cxn>
                <a:cxn ang="0">
                  <a:pos x="40" y="7"/>
                </a:cxn>
                <a:cxn ang="0">
                  <a:pos x="40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4" y="1"/>
                </a:cxn>
                <a:cxn ang="0">
                  <a:pos x="32" y="2"/>
                </a:cxn>
                <a:cxn ang="0">
                  <a:pos x="32" y="2"/>
                </a:cxn>
              </a:cxnLst>
              <a:rect l="0" t="0" r="r" b="b"/>
              <a:pathLst>
                <a:path w="41" h="66">
                  <a:moveTo>
                    <a:pt x="32" y="2"/>
                  </a:moveTo>
                  <a:lnTo>
                    <a:pt x="32" y="2"/>
                  </a:lnTo>
                  <a:lnTo>
                    <a:pt x="21" y="16"/>
                  </a:lnTo>
                  <a:lnTo>
                    <a:pt x="11" y="30"/>
                  </a:lnTo>
                  <a:lnTo>
                    <a:pt x="7" y="37"/>
                  </a:lnTo>
                  <a:lnTo>
                    <a:pt x="4" y="45"/>
                  </a:lnTo>
                  <a:lnTo>
                    <a:pt x="1" y="5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9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3"/>
                  </a:lnTo>
                  <a:lnTo>
                    <a:pt x="13" y="46"/>
                  </a:lnTo>
                  <a:lnTo>
                    <a:pt x="16" y="39"/>
                  </a:lnTo>
                  <a:lnTo>
                    <a:pt x="20" y="33"/>
                  </a:lnTo>
                  <a:lnTo>
                    <a:pt x="31" y="19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2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8" name="Freeform 864"/>
            <p:cNvSpPr/>
            <p:nvPr/>
          </p:nvSpPr>
          <p:spPr bwMode="auto">
            <a:xfrm>
              <a:off x="2382838" y="1314450"/>
              <a:ext cx="22225" cy="42863"/>
            </a:xfrm>
            <a:custGeom>
              <a:avLst/>
              <a:gdLst/>
              <a:ahLst/>
              <a:cxnLst>
                <a:cxn ang="0">
                  <a:pos x="40" y="4"/>
                </a:cxn>
                <a:cxn ang="0">
                  <a:pos x="40" y="4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32" y="4"/>
                </a:cxn>
                <a:cxn ang="0">
                  <a:pos x="32" y="6"/>
                </a:cxn>
                <a:cxn ang="0">
                  <a:pos x="32" y="6"/>
                </a:cxn>
                <a:cxn ang="0">
                  <a:pos x="32" y="12"/>
                </a:cxn>
                <a:cxn ang="0">
                  <a:pos x="31" y="18"/>
                </a:cxn>
                <a:cxn ang="0">
                  <a:pos x="29" y="22"/>
                </a:cxn>
                <a:cxn ang="0">
                  <a:pos x="27" y="27"/>
                </a:cxn>
                <a:cxn ang="0">
                  <a:pos x="20" y="36"/>
                </a:cxn>
                <a:cxn ang="0">
                  <a:pos x="14" y="45"/>
                </a:cxn>
                <a:cxn ang="0">
                  <a:pos x="14" y="45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1" y="66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1" y="79"/>
                </a:cxn>
                <a:cxn ang="0">
                  <a:pos x="3" y="79"/>
                </a:cxn>
                <a:cxn ang="0">
                  <a:pos x="4" y="80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7"/>
                </a:cxn>
                <a:cxn ang="0">
                  <a:pos x="9" y="75"/>
                </a:cxn>
                <a:cxn ang="0">
                  <a:pos x="9" y="75"/>
                </a:cxn>
                <a:cxn ang="0">
                  <a:pos x="11" y="69"/>
                </a:cxn>
                <a:cxn ang="0">
                  <a:pos x="12" y="65"/>
                </a:cxn>
                <a:cxn ang="0">
                  <a:pos x="16" y="56"/>
                </a:cxn>
                <a:cxn ang="0">
                  <a:pos x="22" y="49"/>
                </a:cxn>
                <a:cxn ang="0">
                  <a:pos x="28" y="41"/>
                </a:cxn>
                <a:cxn ang="0">
                  <a:pos x="34" y="32"/>
                </a:cxn>
                <a:cxn ang="0">
                  <a:pos x="38" y="24"/>
                </a:cxn>
                <a:cxn ang="0">
                  <a:pos x="40" y="20"/>
                </a:cxn>
                <a:cxn ang="0">
                  <a:pos x="42" y="15"/>
                </a:cxn>
                <a:cxn ang="0">
                  <a:pos x="42" y="10"/>
                </a:cxn>
                <a:cxn ang="0">
                  <a:pos x="40" y="4"/>
                </a:cxn>
                <a:cxn ang="0">
                  <a:pos x="40" y="4"/>
                </a:cxn>
              </a:cxnLst>
              <a:rect l="0" t="0" r="r" b="b"/>
              <a:pathLst>
                <a:path w="42" h="80">
                  <a:moveTo>
                    <a:pt x="40" y="4"/>
                  </a:moveTo>
                  <a:lnTo>
                    <a:pt x="40" y="4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2" y="6"/>
                  </a:lnTo>
                  <a:lnTo>
                    <a:pt x="32" y="6"/>
                  </a:lnTo>
                  <a:lnTo>
                    <a:pt x="32" y="12"/>
                  </a:lnTo>
                  <a:lnTo>
                    <a:pt x="31" y="18"/>
                  </a:lnTo>
                  <a:lnTo>
                    <a:pt x="29" y="22"/>
                  </a:lnTo>
                  <a:lnTo>
                    <a:pt x="27" y="27"/>
                  </a:lnTo>
                  <a:lnTo>
                    <a:pt x="20" y="36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1" y="66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1" y="79"/>
                  </a:lnTo>
                  <a:lnTo>
                    <a:pt x="3" y="79"/>
                  </a:lnTo>
                  <a:lnTo>
                    <a:pt x="4" y="80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11" y="69"/>
                  </a:lnTo>
                  <a:lnTo>
                    <a:pt x="12" y="65"/>
                  </a:lnTo>
                  <a:lnTo>
                    <a:pt x="16" y="56"/>
                  </a:lnTo>
                  <a:lnTo>
                    <a:pt x="22" y="49"/>
                  </a:lnTo>
                  <a:lnTo>
                    <a:pt x="28" y="41"/>
                  </a:lnTo>
                  <a:lnTo>
                    <a:pt x="34" y="32"/>
                  </a:lnTo>
                  <a:lnTo>
                    <a:pt x="38" y="24"/>
                  </a:lnTo>
                  <a:lnTo>
                    <a:pt x="40" y="20"/>
                  </a:lnTo>
                  <a:lnTo>
                    <a:pt x="42" y="15"/>
                  </a:lnTo>
                  <a:lnTo>
                    <a:pt x="42" y="10"/>
                  </a:lnTo>
                  <a:lnTo>
                    <a:pt x="40" y="4"/>
                  </a:lnTo>
                  <a:lnTo>
                    <a:pt x="4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49" name="Freeform 865"/>
            <p:cNvSpPr>
              <a:spLocks noEditPoints="1"/>
            </p:cNvSpPr>
            <p:nvPr/>
          </p:nvSpPr>
          <p:spPr bwMode="auto">
            <a:xfrm>
              <a:off x="2159000" y="1141413"/>
              <a:ext cx="739775" cy="723900"/>
            </a:xfrm>
            <a:custGeom>
              <a:avLst/>
              <a:gdLst/>
              <a:ahLst/>
              <a:cxnLst>
                <a:cxn ang="0">
                  <a:pos x="761" y="1352"/>
                </a:cxn>
                <a:cxn ang="0">
                  <a:pos x="683" y="1296"/>
                </a:cxn>
                <a:cxn ang="0">
                  <a:pos x="639" y="1242"/>
                </a:cxn>
                <a:cxn ang="0">
                  <a:pos x="406" y="1019"/>
                </a:cxn>
                <a:cxn ang="0">
                  <a:pos x="260" y="865"/>
                </a:cxn>
                <a:cxn ang="0">
                  <a:pos x="75" y="672"/>
                </a:cxn>
                <a:cxn ang="0">
                  <a:pos x="27" y="609"/>
                </a:cxn>
                <a:cxn ang="0">
                  <a:pos x="0" y="518"/>
                </a:cxn>
                <a:cxn ang="0">
                  <a:pos x="17" y="455"/>
                </a:cxn>
                <a:cxn ang="0">
                  <a:pos x="61" y="408"/>
                </a:cxn>
                <a:cxn ang="0">
                  <a:pos x="168" y="302"/>
                </a:cxn>
                <a:cxn ang="0">
                  <a:pos x="410" y="87"/>
                </a:cxn>
                <a:cxn ang="0">
                  <a:pos x="502" y="26"/>
                </a:cxn>
                <a:cxn ang="0">
                  <a:pos x="539" y="10"/>
                </a:cxn>
                <a:cxn ang="0">
                  <a:pos x="629" y="2"/>
                </a:cxn>
                <a:cxn ang="0">
                  <a:pos x="689" y="28"/>
                </a:cxn>
                <a:cxn ang="0">
                  <a:pos x="702" y="36"/>
                </a:cxn>
                <a:cxn ang="0">
                  <a:pos x="755" y="111"/>
                </a:cxn>
                <a:cxn ang="0">
                  <a:pos x="937" y="297"/>
                </a:cxn>
                <a:cxn ang="0">
                  <a:pos x="1223" y="573"/>
                </a:cxn>
                <a:cxn ang="0">
                  <a:pos x="1358" y="690"/>
                </a:cxn>
                <a:cxn ang="0">
                  <a:pos x="1386" y="724"/>
                </a:cxn>
                <a:cxn ang="0">
                  <a:pos x="1395" y="808"/>
                </a:cxn>
                <a:cxn ang="0">
                  <a:pos x="1359" y="882"/>
                </a:cxn>
                <a:cxn ang="0">
                  <a:pos x="1337" y="913"/>
                </a:cxn>
                <a:cxn ang="0">
                  <a:pos x="1217" y="1073"/>
                </a:cxn>
                <a:cxn ang="0">
                  <a:pos x="1134" y="1163"/>
                </a:cxn>
                <a:cxn ang="0">
                  <a:pos x="1026" y="1243"/>
                </a:cxn>
                <a:cxn ang="0">
                  <a:pos x="1018" y="1257"/>
                </a:cxn>
                <a:cxn ang="0">
                  <a:pos x="997" y="1285"/>
                </a:cxn>
                <a:cxn ang="0">
                  <a:pos x="980" y="1304"/>
                </a:cxn>
                <a:cxn ang="0">
                  <a:pos x="937" y="1331"/>
                </a:cxn>
                <a:cxn ang="0">
                  <a:pos x="850" y="1366"/>
                </a:cxn>
                <a:cxn ang="0">
                  <a:pos x="601" y="41"/>
                </a:cxn>
                <a:cxn ang="0">
                  <a:pos x="532" y="57"/>
                </a:cxn>
                <a:cxn ang="0">
                  <a:pos x="355" y="185"/>
                </a:cxn>
                <a:cxn ang="0">
                  <a:pos x="95" y="433"/>
                </a:cxn>
                <a:cxn ang="0">
                  <a:pos x="82" y="444"/>
                </a:cxn>
                <a:cxn ang="0">
                  <a:pos x="49" y="479"/>
                </a:cxn>
                <a:cxn ang="0">
                  <a:pos x="41" y="529"/>
                </a:cxn>
                <a:cxn ang="0">
                  <a:pos x="66" y="595"/>
                </a:cxn>
                <a:cxn ang="0">
                  <a:pos x="127" y="658"/>
                </a:cxn>
                <a:cxn ang="0">
                  <a:pos x="136" y="677"/>
                </a:cxn>
                <a:cxn ang="0">
                  <a:pos x="390" y="944"/>
                </a:cxn>
                <a:cxn ang="0">
                  <a:pos x="574" y="1119"/>
                </a:cxn>
                <a:cxn ang="0">
                  <a:pos x="714" y="1263"/>
                </a:cxn>
                <a:cxn ang="0">
                  <a:pos x="748" y="1294"/>
                </a:cxn>
                <a:cxn ang="0">
                  <a:pos x="829" y="1321"/>
                </a:cxn>
                <a:cxn ang="0">
                  <a:pos x="918" y="1290"/>
                </a:cxn>
                <a:cxn ang="0">
                  <a:pos x="991" y="1224"/>
                </a:cxn>
                <a:cxn ang="0">
                  <a:pos x="1081" y="1153"/>
                </a:cxn>
                <a:cxn ang="0">
                  <a:pos x="1195" y="1033"/>
                </a:cxn>
                <a:cxn ang="0">
                  <a:pos x="1286" y="908"/>
                </a:cxn>
                <a:cxn ang="0">
                  <a:pos x="1295" y="888"/>
                </a:cxn>
                <a:cxn ang="0">
                  <a:pos x="1336" y="843"/>
                </a:cxn>
                <a:cxn ang="0">
                  <a:pos x="1358" y="782"/>
                </a:cxn>
                <a:cxn ang="0">
                  <a:pos x="1344" y="735"/>
                </a:cxn>
                <a:cxn ang="0">
                  <a:pos x="1233" y="639"/>
                </a:cxn>
                <a:cxn ang="0">
                  <a:pos x="949" y="365"/>
                </a:cxn>
                <a:cxn ang="0">
                  <a:pos x="782" y="204"/>
                </a:cxn>
                <a:cxn ang="0">
                  <a:pos x="676" y="75"/>
                </a:cxn>
                <a:cxn ang="0">
                  <a:pos x="649" y="52"/>
                </a:cxn>
                <a:cxn ang="0">
                  <a:pos x="601" y="41"/>
                </a:cxn>
              </a:cxnLst>
              <a:rect l="0" t="0" r="r" b="b"/>
              <a:pathLst>
                <a:path w="1398" h="1368">
                  <a:moveTo>
                    <a:pt x="829" y="1368"/>
                  </a:moveTo>
                  <a:lnTo>
                    <a:pt x="829" y="1368"/>
                  </a:lnTo>
                  <a:lnTo>
                    <a:pt x="813" y="1367"/>
                  </a:lnTo>
                  <a:lnTo>
                    <a:pt x="796" y="1364"/>
                  </a:lnTo>
                  <a:lnTo>
                    <a:pt x="779" y="1359"/>
                  </a:lnTo>
                  <a:lnTo>
                    <a:pt x="761" y="1352"/>
                  </a:lnTo>
                  <a:lnTo>
                    <a:pt x="743" y="1343"/>
                  </a:lnTo>
                  <a:lnTo>
                    <a:pt x="726" y="1330"/>
                  </a:lnTo>
                  <a:lnTo>
                    <a:pt x="707" y="1317"/>
                  </a:lnTo>
                  <a:lnTo>
                    <a:pt x="688" y="1300"/>
                  </a:lnTo>
                  <a:lnTo>
                    <a:pt x="688" y="1300"/>
                  </a:lnTo>
                  <a:lnTo>
                    <a:pt x="683" y="1296"/>
                  </a:lnTo>
                  <a:lnTo>
                    <a:pt x="681" y="1291"/>
                  </a:lnTo>
                  <a:lnTo>
                    <a:pt x="681" y="1288"/>
                  </a:lnTo>
                  <a:lnTo>
                    <a:pt x="679" y="1286"/>
                  </a:lnTo>
                  <a:lnTo>
                    <a:pt x="679" y="1286"/>
                  </a:lnTo>
                  <a:lnTo>
                    <a:pt x="659" y="1264"/>
                  </a:lnTo>
                  <a:lnTo>
                    <a:pt x="639" y="1242"/>
                  </a:lnTo>
                  <a:lnTo>
                    <a:pt x="597" y="1201"/>
                  </a:lnTo>
                  <a:lnTo>
                    <a:pt x="554" y="1161"/>
                  </a:lnTo>
                  <a:lnTo>
                    <a:pt x="512" y="1122"/>
                  </a:lnTo>
                  <a:lnTo>
                    <a:pt x="512" y="1122"/>
                  </a:lnTo>
                  <a:lnTo>
                    <a:pt x="441" y="1054"/>
                  </a:lnTo>
                  <a:lnTo>
                    <a:pt x="406" y="1019"/>
                  </a:lnTo>
                  <a:lnTo>
                    <a:pt x="372" y="984"/>
                  </a:lnTo>
                  <a:lnTo>
                    <a:pt x="372" y="984"/>
                  </a:lnTo>
                  <a:lnTo>
                    <a:pt x="322" y="930"/>
                  </a:lnTo>
                  <a:lnTo>
                    <a:pt x="318" y="926"/>
                  </a:lnTo>
                  <a:lnTo>
                    <a:pt x="318" y="926"/>
                  </a:lnTo>
                  <a:lnTo>
                    <a:pt x="260" y="865"/>
                  </a:lnTo>
                  <a:lnTo>
                    <a:pt x="201" y="803"/>
                  </a:lnTo>
                  <a:lnTo>
                    <a:pt x="142" y="742"/>
                  </a:lnTo>
                  <a:lnTo>
                    <a:pt x="81" y="683"/>
                  </a:lnTo>
                  <a:lnTo>
                    <a:pt x="81" y="683"/>
                  </a:lnTo>
                  <a:lnTo>
                    <a:pt x="77" y="677"/>
                  </a:lnTo>
                  <a:lnTo>
                    <a:pt x="75" y="672"/>
                  </a:lnTo>
                  <a:lnTo>
                    <a:pt x="74" y="669"/>
                  </a:lnTo>
                  <a:lnTo>
                    <a:pt x="72" y="666"/>
                  </a:lnTo>
                  <a:lnTo>
                    <a:pt x="72" y="666"/>
                  </a:lnTo>
                  <a:lnTo>
                    <a:pt x="54" y="647"/>
                  </a:lnTo>
                  <a:lnTo>
                    <a:pt x="40" y="629"/>
                  </a:lnTo>
                  <a:lnTo>
                    <a:pt x="27" y="609"/>
                  </a:lnTo>
                  <a:lnTo>
                    <a:pt x="16" y="589"/>
                  </a:lnTo>
                  <a:lnTo>
                    <a:pt x="9" y="569"/>
                  </a:lnTo>
                  <a:lnTo>
                    <a:pt x="3" y="548"/>
                  </a:lnTo>
                  <a:lnTo>
                    <a:pt x="2" y="538"/>
                  </a:lnTo>
                  <a:lnTo>
                    <a:pt x="1" y="528"/>
                  </a:lnTo>
                  <a:lnTo>
                    <a:pt x="0" y="518"/>
                  </a:lnTo>
                  <a:lnTo>
                    <a:pt x="1" y="508"/>
                  </a:lnTo>
                  <a:lnTo>
                    <a:pt x="1" y="508"/>
                  </a:lnTo>
                  <a:lnTo>
                    <a:pt x="2" y="495"/>
                  </a:lnTo>
                  <a:lnTo>
                    <a:pt x="6" y="480"/>
                  </a:lnTo>
                  <a:lnTo>
                    <a:pt x="10" y="468"/>
                  </a:lnTo>
                  <a:lnTo>
                    <a:pt x="17" y="455"/>
                  </a:lnTo>
                  <a:lnTo>
                    <a:pt x="24" y="443"/>
                  </a:lnTo>
                  <a:lnTo>
                    <a:pt x="34" y="432"/>
                  </a:lnTo>
                  <a:lnTo>
                    <a:pt x="45" y="421"/>
                  </a:lnTo>
                  <a:lnTo>
                    <a:pt x="58" y="411"/>
                  </a:lnTo>
                  <a:lnTo>
                    <a:pt x="60" y="410"/>
                  </a:lnTo>
                  <a:lnTo>
                    <a:pt x="61" y="408"/>
                  </a:lnTo>
                  <a:lnTo>
                    <a:pt x="61" y="408"/>
                  </a:lnTo>
                  <a:lnTo>
                    <a:pt x="65" y="403"/>
                  </a:lnTo>
                  <a:lnTo>
                    <a:pt x="65" y="403"/>
                  </a:lnTo>
                  <a:lnTo>
                    <a:pt x="116" y="353"/>
                  </a:lnTo>
                  <a:lnTo>
                    <a:pt x="168" y="303"/>
                  </a:lnTo>
                  <a:lnTo>
                    <a:pt x="168" y="302"/>
                  </a:lnTo>
                  <a:lnTo>
                    <a:pt x="168" y="302"/>
                  </a:lnTo>
                  <a:lnTo>
                    <a:pt x="246" y="228"/>
                  </a:lnTo>
                  <a:lnTo>
                    <a:pt x="286" y="191"/>
                  </a:lnTo>
                  <a:lnTo>
                    <a:pt x="326" y="155"/>
                  </a:lnTo>
                  <a:lnTo>
                    <a:pt x="367" y="120"/>
                  </a:lnTo>
                  <a:lnTo>
                    <a:pt x="410" y="87"/>
                  </a:lnTo>
                  <a:lnTo>
                    <a:pt x="432" y="71"/>
                  </a:lnTo>
                  <a:lnTo>
                    <a:pt x="454" y="56"/>
                  </a:lnTo>
                  <a:lnTo>
                    <a:pt x="477" y="40"/>
                  </a:lnTo>
                  <a:lnTo>
                    <a:pt x="500" y="27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2" y="26"/>
                  </a:lnTo>
                  <a:lnTo>
                    <a:pt x="508" y="21"/>
                  </a:lnTo>
                  <a:lnTo>
                    <a:pt x="508" y="21"/>
                  </a:lnTo>
                  <a:lnTo>
                    <a:pt x="515" y="18"/>
                  </a:lnTo>
                  <a:lnTo>
                    <a:pt x="515" y="18"/>
                  </a:lnTo>
                  <a:lnTo>
                    <a:pt x="539" y="10"/>
                  </a:lnTo>
                  <a:lnTo>
                    <a:pt x="562" y="5"/>
                  </a:lnTo>
                  <a:lnTo>
                    <a:pt x="583" y="1"/>
                  </a:lnTo>
                  <a:lnTo>
                    <a:pt x="605" y="0"/>
                  </a:lnTo>
                  <a:lnTo>
                    <a:pt x="605" y="0"/>
                  </a:lnTo>
                  <a:lnTo>
                    <a:pt x="617" y="0"/>
                  </a:lnTo>
                  <a:lnTo>
                    <a:pt x="629" y="2"/>
                  </a:lnTo>
                  <a:lnTo>
                    <a:pt x="640" y="4"/>
                  </a:lnTo>
                  <a:lnTo>
                    <a:pt x="650" y="7"/>
                  </a:lnTo>
                  <a:lnTo>
                    <a:pt x="661" y="11"/>
                  </a:lnTo>
                  <a:lnTo>
                    <a:pt x="671" y="15"/>
                  </a:lnTo>
                  <a:lnTo>
                    <a:pt x="679" y="21"/>
                  </a:lnTo>
                  <a:lnTo>
                    <a:pt x="689" y="28"/>
                  </a:lnTo>
                  <a:lnTo>
                    <a:pt x="691" y="30"/>
                  </a:lnTo>
                  <a:lnTo>
                    <a:pt x="693" y="31"/>
                  </a:lnTo>
                  <a:lnTo>
                    <a:pt x="693" y="31"/>
                  </a:lnTo>
                  <a:lnTo>
                    <a:pt x="697" y="32"/>
                  </a:lnTo>
                  <a:lnTo>
                    <a:pt x="700" y="34"/>
                  </a:lnTo>
                  <a:lnTo>
                    <a:pt x="702" y="36"/>
                  </a:lnTo>
                  <a:lnTo>
                    <a:pt x="705" y="40"/>
                  </a:lnTo>
                  <a:lnTo>
                    <a:pt x="705" y="40"/>
                  </a:lnTo>
                  <a:lnTo>
                    <a:pt x="717" y="58"/>
                  </a:lnTo>
                  <a:lnTo>
                    <a:pt x="729" y="76"/>
                  </a:lnTo>
                  <a:lnTo>
                    <a:pt x="741" y="94"/>
                  </a:lnTo>
                  <a:lnTo>
                    <a:pt x="755" y="111"/>
                  </a:lnTo>
                  <a:lnTo>
                    <a:pt x="783" y="144"/>
                  </a:lnTo>
                  <a:lnTo>
                    <a:pt x="812" y="176"/>
                  </a:lnTo>
                  <a:lnTo>
                    <a:pt x="842" y="208"/>
                  </a:lnTo>
                  <a:lnTo>
                    <a:pt x="874" y="238"/>
                  </a:lnTo>
                  <a:lnTo>
                    <a:pt x="937" y="297"/>
                  </a:lnTo>
                  <a:lnTo>
                    <a:pt x="937" y="297"/>
                  </a:lnTo>
                  <a:lnTo>
                    <a:pt x="983" y="341"/>
                  </a:lnTo>
                  <a:lnTo>
                    <a:pt x="1030" y="385"/>
                  </a:lnTo>
                  <a:lnTo>
                    <a:pt x="1030" y="385"/>
                  </a:lnTo>
                  <a:lnTo>
                    <a:pt x="1103" y="458"/>
                  </a:lnTo>
                  <a:lnTo>
                    <a:pt x="1182" y="535"/>
                  </a:lnTo>
                  <a:lnTo>
                    <a:pt x="1223" y="573"/>
                  </a:lnTo>
                  <a:lnTo>
                    <a:pt x="1265" y="612"/>
                  </a:lnTo>
                  <a:lnTo>
                    <a:pt x="1307" y="650"/>
                  </a:lnTo>
                  <a:lnTo>
                    <a:pt x="1351" y="688"/>
                  </a:lnTo>
                  <a:lnTo>
                    <a:pt x="1354" y="690"/>
                  </a:lnTo>
                  <a:lnTo>
                    <a:pt x="1358" y="690"/>
                  </a:lnTo>
                  <a:lnTo>
                    <a:pt x="1358" y="690"/>
                  </a:lnTo>
                  <a:lnTo>
                    <a:pt x="1361" y="691"/>
                  </a:lnTo>
                  <a:lnTo>
                    <a:pt x="1363" y="692"/>
                  </a:lnTo>
                  <a:lnTo>
                    <a:pt x="1368" y="697"/>
                  </a:lnTo>
                  <a:lnTo>
                    <a:pt x="1368" y="697"/>
                  </a:lnTo>
                  <a:lnTo>
                    <a:pt x="1379" y="710"/>
                  </a:lnTo>
                  <a:lnTo>
                    <a:pt x="1386" y="724"/>
                  </a:lnTo>
                  <a:lnTo>
                    <a:pt x="1392" y="738"/>
                  </a:lnTo>
                  <a:lnTo>
                    <a:pt x="1395" y="752"/>
                  </a:lnTo>
                  <a:lnTo>
                    <a:pt x="1398" y="766"/>
                  </a:lnTo>
                  <a:lnTo>
                    <a:pt x="1398" y="780"/>
                  </a:lnTo>
                  <a:lnTo>
                    <a:pt x="1397" y="794"/>
                  </a:lnTo>
                  <a:lnTo>
                    <a:pt x="1395" y="808"/>
                  </a:lnTo>
                  <a:lnTo>
                    <a:pt x="1391" y="821"/>
                  </a:lnTo>
                  <a:lnTo>
                    <a:pt x="1387" y="833"/>
                  </a:lnTo>
                  <a:lnTo>
                    <a:pt x="1381" y="847"/>
                  </a:lnTo>
                  <a:lnTo>
                    <a:pt x="1375" y="859"/>
                  </a:lnTo>
                  <a:lnTo>
                    <a:pt x="1367" y="871"/>
                  </a:lnTo>
                  <a:lnTo>
                    <a:pt x="1359" y="882"/>
                  </a:lnTo>
                  <a:lnTo>
                    <a:pt x="1351" y="892"/>
                  </a:lnTo>
                  <a:lnTo>
                    <a:pt x="1341" y="902"/>
                  </a:lnTo>
                  <a:lnTo>
                    <a:pt x="1339" y="905"/>
                  </a:lnTo>
                  <a:lnTo>
                    <a:pt x="1338" y="909"/>
                  </a:lnTo>
                  <a:lnTo>
                    <a:pt x="1338" y="909"/>
                  </a:lnTo>
                  <a:lnTo>
                    <a:pt x="1337" y="913"/>
                  </a:lnTo>
                  <a:lnTo>
                    <a:pt x="1334" y="917"/>
                  </a:lnTo>
                  <a:lnTo>
                    <a:pt x="1334" y="917"/>
                  </a:lnTo>
                  <a:lnTo>
                    <a:pt x="1287" y="981"/>
                  </a:lnTo>
                  <a:lnTo>
                    <a:pt x="1287" y="981"/>
                  </a:lnTo>
                  <a:lnTo>
                    <a:pt x="1253" y="1028"/>
                  </a:lnTo>
                  <a:lnTo>
                    <a:pt x="1217" y="1073"/>
                  </a:lnTo>
                  <a:lnTo>
                    <a:pt x="1200" y="1095"/>
                  </a:lnTo>
                  <a:lnTo>
                    <a:pt x="1181" y="1115"/>
                  </a:lnTo>
                  <a:lnTo>
                    <a:pt x="1162" y="1136"/>
                  </a:lnTo>
                  <a:lnTo>
                    <a:pt x="1141" y="1156"/>
                  </a:lnTo>
                  <a:lnTo>
                    <a:pt x="1141" y="1156"/>
                  </a:lnTo>
                  <a:lnTo>
                    <a:pt x="1134" y="1163"/>
                  </a:lnTo>
                  <a:lnTo>
                    <a:pt x="1122" y="1171"/>
                  </a:lnTo>
                  <a:lnTo>
                    <a:pt x="1096" y="1191"/>
                  </a:lnTo>
                  <a:lnTo>
                    <a:pt x="1096" y="1191"/>
                  </a:lnTo>
                  <a:lnTo>
                    <a:pt x="1059" y="1217"/>
                  </a:lnTo>
                  <a:lnTo>
                    <a:pt x="1042" y="1231"/>
                  </a:lnTo>
                  <a:lnTo>
                    <a:pt x="1026" y="1243"/>
                  </a:lnTo>
                  <a:lnTo>
                    <a:pt x="1024" y="1246"/>
                  </a:lnTo>
                  <a:lnTo>
                    <a:pt x="1023" y="1249"/>
                  </a:lnTo>
                  <a:lnTo>
                    <a:pt x="1023" y="1249"/>
                  </a:lnTo>
                  <a:lnTo>
                    <a:pt x="1021" y="1253"/>
                  </a:lnTo>
                  <a:lnTo>
                    <a:pt x="1018" y="1257"/>
                  </a:lnTo>
                  <a:lnTo>
                    <a:pt x="1018" y="1257"/>
                  </a:lnTo>
                  <a:lnTo>
                    <a:pt x="1002" y="1275"/>
                  </a:lnTo>
                  <a:lnTo>
                    <a:pt x="999" y="1278"/>
                  </a:lnTo>
                  <a:lnTo>
                    <a:pt x="999" y="1281"/>
                  </a:lnTo>
                  <a:lnTo>
                    <a:pt x="999" y="1281"/>
                  </a:lnTo>
                  <a:lnTo>
                    <a:pt x="997" y="1285"/>
                  </a:lnTo>
                  <a:lnTo>
                    <a:pt x="997" y="1285"/>
                  </a:lnTo>
                  <a:lnTo>
                    <a:pt x="996" y="1290"/>
                  </a:lnTo>
                  <a:lnTo>
                    <a:pt x="994" y="1295"/>
                  </a:lnTo>
                  <a:lnTo>
                    <a:pt x="991" y="1298"/>
                  </a:lnTo>
                  <a:lnTo>
                    <a:pt x="988" y="1301"/>
                  </a:lnTo>
                  <a:lnTo>
                    <a:pt x="984" y="1303"/>
                  </a:lnTo>
                  <a:lnTo>
                    <a:pt x="980" y="1304"/>
                  </a:lnTo>
                  <a:lnTo>
                    <a:pt x="974" y="1305"/>
                  </a:lnTo>
                  <a:lnTo>
                    <a:pt x="969" y="1305"/>
                  </a:lnTo>
                  <a:lnTo>
                    <a:pt x="965" y="1309"/>
                  </a:lnTo>
                  <a:lnTo>
                    <a:pt x="965" y="1309"/>
                  </a:lnTo>
                  <a:lnTo>
                    <a:pt x="951" y="1321"/>
                  </a:lnTo>
                  <a:lnTo>
                    <a:pt x="937" y="1331"/>
                  </a:lnTo>
                  <a:lnTo>
                    <a:pt x="922" y="1341"/>
                  </a:lnTo>
                  <a:lnTo>
                    <a:pt x="908" y="1348"/>
                  </a:lnTo>
                  <a:lnTo>
                    <a:pt x="893" y="1355"/>
                  </a:lnTo>
                  <a:lnTo>
                    <a:pt x="879" y="1360"/>
                  </a:lnTo>
                  <a:lnTo>
                    <a:pt x="864" y="1364"/>
                  </a:lnTo>
                  <a:lnTo>
                    <a:pt x="850" y="1366"/>
                  </a:lnTo>
                  <a:lnTo>
                    <a:pt x="850" y="1366"/>
                  </a:lnTo>
                  <a:lnTo>
                    <a:pt x="839" y="1367"/>
                  </a:lnTo>
                  <a:lnTo>
                    <a:pt x="829" y="1368"/>
                  </a:lnTo>
                  <a:lnTo>
                    <a:pt x="829" y="1368"/>
                  </a:lnTo>
                  <a:close/>
                  <a:moveTo>
                    <a:pt x="601" y="41"/>
                  </a:moveTo>
                  <a:lnTo>
                    <a:pt x="601" y="41"/>
                  </a:lnTo>
                  <a:lnTo>
                    <a:pt x="591" y="41"/>
                  </a:lnTo>
                  <a:lnTo>
                    <a:pt x="581" y="42"/>
                  </a:lnTo>
                  <a:lnTo>
                    <a:pt x="563" y="46"/>
                  </a:lnTo>
                  <a:lnTo>
                    <a:pt x="545" y="51"/>
                  </a:lnTo>
                  <a:lnTo>
                    <a:pt x="532" y="57"/>
                  </a:lnTo>
                  <a:lnTo>
                    <a:pt x="532" y="57"/>
                  </a:lnTo>
                  <a:lnTo>
                    <a:pt x="508" y="71"/>
                  </a:lnTo>
                  <a:lnTo>
                    <a:pt x="485" y="86"/>
                  </a:lnTo>
                  <a:lnTo>
                    <a:pt x="462" y="101"/>
                  </a:lnTo>
                  <a:lnTo>
                    <a:pt x="440" y="117"/>
                  </a:lnTo>
                  <a:lnTo>
                    <a:pt x="396" y="150"/>
                  </a:lnTo>
                  <a:lnTo>
                    <a:pt x="355" y="185"/>
                  </a:lnTo>
                  <a:lnTo>
                    <a:pt x="315" y="221"/>
                  </a:lnTo>
                  <a:lnTo>
                    <a:pt x="275" y="258"/>
                  </a:lnTo>
                  <a:lnTo>
                    <a:pt x="198" y="332"/>
                  </a:lnTo>
                  <a:lnTo>
                    <a:pt x="198" y="332"/>
                  </a:lnTo>
                  <a:lnTo>
                    <a:pt x="147" y="383"/>
                  </a:lnTo>
                  <a:lnTo>
                    <a:pt x="95" y="433"/>
                  </a:lnTo>
                  <a:lnTo>
                    <a:pt x="95" y="433"/>
                  </a:lnTo>
                  <a:lnTo>
                    <a:pt x="90" y="436"/>
                  </a:lnTo>
                  <a:lnTo>
                    <a:pt x="86" y="438"/>
                  </a:lnTo>
                  <a:lnTo>
                    <a:pt x="84" y="441"/>
                  </a:lnTo>
                  <a:lnTo>
                    <a:pt x="84" y="441"/>
                  </a:lnTo>
                  <a:lnTo>
                    <a:pt x="82" y="444"/>
                  </a:lnTo>
                  <a:lnTo>
                    <a:pt x="78" y="447"/>
                  </a:lnTo>
                  <a:lnTo>
                    <a:pt x="78" y="447"/>
                  </a:lnTo>
                  <a:lnTo>
                    <a:pt x="69" y="454"/>
                  </a:lnTo>
                  <a:lnTo>
                    <a:pt x="62" y="463"/>
                  </a:lnTo>
                  <a:lnTo>
                    <a:pt x="55" y="471"/>
                  </a:lnTo>
                  <a:lnTo>
                    <a:pt x="49" y="479"/>
                  </a:lnTo>
                  <a:lnTo>
                    <a:pt x="45" y="488"/>
                  </a:lnTo>
                  <a:lnTo>
                    <a:pt x="42" y="498"/>
                  </a:lnTo>
                  <a:lnTo>
                    <a:pt x="41" y="508"/>
                  </a:lnTo>
                  <a:lnTo>
                    <a:pt x="40" y="519"/>
                  </a:lnTo>
                  <a:lnTo>
                    <a:pt x="40" y="519"/>
                  </a:lnTo>
                  <a:lnTo>
                    <a:pt x="41" y="529"/>
                  </a:lnTo>
                  <a:lnTo>
                    <a:pt x="42" y="538"/>
                  </a:lnTo>
                  <a:lnTo>
                    <a:pt x="44" y="548"/>
                  </a:lnTo>
                  <a:lnTo>
                    <a:pt x="47" y="558"/>
                  </a:lnTo>
                  <a:lnTo>
                    <a:pt x="51" y="567"/>
                  </a:lnTo>
                  <a:lnTo>
                    <a:pt x="55" y="576"/>
                  </a:lnTo>
                  <a:lnTo>
                    <a:pt x="66" y="595"/>
                  </a:lnTo>
                  <a:lnTo>
                    <a:pt x="78" y="612"/>
                  </a:lnTo>
                  <a:lnTo>
                    <a:pt x="93" y="629"/>
                  </a:lnTo>
                  <a:lnTo>
                    <a:pt x="107" y="642"/>
                  </a:lnTo>
                  <a:lnTo>
                    <a:pt x="123" y="655"/>
                  </a:lnTo>
                  <a:lnTo>
                    <a:pt x="123" y="655"/>
                  </a:lnTo>
                  <a:lnTo>
                    <a:pt x="127" y="658"/>
                  </a:lnTo>
                  <a:lnTo>
                    <a:pt x="129" y="662"/>
                  </a:lnTo>
                  <a:lnTo>
                    <a:pt x="131" y="666"/>
                  </a:lnTo>
                  <a:lnTo>
                    <a:pt x="132" y="670"/>
                  </a:lnTo>
                  <a:lnTo>
                    <a:pt x="133" y="674"/>
                  </a:lnTo>
                  <a:lnTo>
                    <a:pt x="136" y="677"/>
                  </a:lnTo>
                  <a:lnTo>
                    <a:pt x="136" y="677"/>
                  </a:lnTo>
                  <a:lnTo>
                    <a:pt x="172" y="715"/>
                  </a:lnTo>
                  <a:lnTo>
                    <a:pt x="207" y="752"/>
                  </a:lnTo>
                  <a:lnTo>
                    <a:pt x="278" y="825"/>
                  </a:lnTo>
                  <a:lnTo>
                    <a:pt x="278" y="825"/>
                  </a:lnTo>
                  <a:lnTo>
                    <a:pt x="352" y="905"/>
                  </a:lnTo>
                  <a:lnTo>
                    <a:pt x="390" y="944"/>
                  </a:lnTo>
                  <a:lnTo>
                    <a:pt x="428" y="982"/>
                  </a:lnTo>
                  <a:lnTo>
                    <a:pt x="428" y="982"/>
                  </a:lnTo>
                  <a:lnTo>
                    <a:pt x="478" y="1030"/>
                  </a:lnTo>
                  <a:lnTo>
                    <a:pt x="526" y="1075"/>
                  </a:lnTo>
                  <a:lnTo>
                    <a:pt x="526" y="1075"/>
                  </a:lnTo>
                  <a:lnTo>
                    <a:pt x="574" y="1119"/>
                  </a:lnTo>
                  <a:lnTo>
                    <a:pt x="622" y="1165"/>
                  </a:lnTo>
                  <a:lnTo>
                    <a:pt x="668" y="1211"/>
                  </a:lnTo>
                  <a:lnTo>
                    <a:pt x="690" y="1235"/>
                  </a:lnTo>
                  <a:lnTo>
                    <a:pt x="712" y="1259"/>
                  </a:lnTo>
                  <a:lnTo>
                    <a:pt x="712" y="1259"/>
                  </a:lnTo>
                  <a:lnTo>
                    <a:pt x="714" y="1263"/>
                  </a:lnTo>
                  <a:lnTo>
                    <a:pt x="717" y="1267"/>
                  </a:lnTo>
                  <a:lnTo>
                    <a:pt x="718" y="1271"/>
                  </a:lnTo>
                  <a:lnTo>
                    <a:pt x="721" y="1273"/>
                  </a:lnTo>
                  <a:lnTo>
                    <a:pt x="721" y="1273"/>
                  </a:lnTo>
                  <a:lnTo>
                    <a:pt x="734" y="1285"/>
                  </a:lnTo>
                  <a:lnTo>
                    <a:pt x="748" y="1294"/>
                  </a:lnTo>
                  <a:lnTo>
                    <a:pt x="761" y="1302"/>
                  </a:lnTo>
                  <a:lnTo>
                    <a:pt x="774" y="1310"/>
                  </a:lnTo>
                  <a:lnTo>
                    <a:pt x="789" y="1315"/>
                  </a:lnTo>
                  <a:lnTo>
                    <a:pt x="802" y="1318"/>
                  </a:lnTo>
                  <a:lnTo>
                    <a:pt x="816" y="1320"/>
                  </a:lnTo>
                  <a:lnTo>
                    <a:pt x="829" y="1321"/>
                  </a:lnTo>
                  <a:lnTo>
                    <a:pt x="829" y="1321"/>
                  </a:lnTo>
                  <a:lnTo>
                    <a:pt x="847" y="1320"/>
                  </a:lnTo>
                  <a:lnTo>
                    <a:pt x="864" y="1316"/>
                  </a:lnTo>
                  <a:lnTo>
                    <a:pt x="882" y="1310"/>
                  </a:lnTo>
                  <a:lnTo>
                    <a:pt x="899" y="1301"/>
                  </a:lnTo>
                  <a:lnTo>
                    <a:pt x="918" y="1290"/>
                  </a:lnTo>
                  <a:lnTo>
                    <a:pt x="937" y="1277"/>
                  </a:lnTo>
                  <a:lnTo>
                    <a:pt x="955" y="1260"/>
                  </a:lnTo>
                  <a:lnTo>
                    <a:pt x="975" y="1241"/>
                  </a:lnTo>
                  <a:lnTo>
                    <a:pt x="975" y="1241"/>
                  </a:lnTo>
                  <a:lnTo>
                    <a:pt x="983" y="1232"/>
                  </a:lnTo>
                  <a:lnTo>
                    <a:pt x="991" y="1224"/>
                  </a:lnTo>
                  <a:lnTo>
                    <a:pt x="1010" y="1207"/>
                  </a:lnTo>
                  <a:lnTo>
                    <a:pt x="1030" y="1192"/>
                  </a:lnTo>
                  <a:lnTo>
                    <a:pt x="1049" y="1176"/>
                  </a:lnTo>
                  <a:lnTo>
                    <a:pt x="1049" y="1176"/>
                  </a:lnTo>
                  <a:lnTo>
                    <a:pt x="1067" y="1164"/>
                  </a:lnTo>
                  <a:lnTo>
                    <a:pt x="1081" y="1153"/>
                  </a:lnTo>
                  <a:lnTo>
                    <a:pt x="1081" y="1153"/>
                  </a:lnTo>
                  <a:lnTo>
                    <a:pt x="1107" y="1130"/>
                  </a:lnTo>
                  <a:lnTo>
                    <a:pt x="1131" y="1107"/>
                  </a:lnTo>
                  <a:lnTo>
                    <a:pt x="1153" y="1083"/>
                  </a:lnTo>
                  <a:lnTo>
                    <a:pt x="1174" y="1059"/>
                  </a:lnTo>
                  <a:lnTo>
                    <a:pt x="1195" y="1033"/>
                  </a:lnTo>
                  <a:lnTo>
                    <a:pt x="1215" y="1007"/>
                  </a:lnTo>
                  <a:lnTo>
                    <a:pt x="1254" y="955"/>
                  </a:lnTo>
                  <a:lnTo>
                    <a:pt x="1254" y="955"/>
                  </a:lnTo>
                  <a:lnTo>
                    <a:pt x="1284" y="916"/>
                  </a:lnTo>
                  <a:lnTo>
                    <a:pt x="1286" y="912"/>
                  </a:lnTo>
                  <a:lnTo>
                    <a:pt x="1286" y="908"/>
                  </a:lnTo>
                  <a:lnTo>
                    <a:pt x="1286" y="908"/>
                  </a:lnTo>
                  <a:lnTo>
                    <a:pt x="1286" y="903"/>
                  </a:lnTo>
                  <a:lnTo>
                    <a:pt x="1288" y="897"/>
                  </a:lnTo>
                  <a:lnTo>
                    <a:pt x="1291" y="892"/>
                  </a:lnTo>
                  <a:lnTo>
                    <a:pt x="1295" y="888"/>
                  </a:lnTo>
                  <a:lnTo>
                    <a:pt x="1295" y="888"/>
                  </a:lnTo>
                  <a:lnTo>
                    <a:pt x="1302" y="883"/>
                  </a:lnTo>
                  <a:lnTo>
                    <a:pt x="1309" y="876"/>
                  </a:lnTo>
                  <a:lnTo>
                    <a:pt x="1317" y="868"/>
                  </a:lnTo>
                  <a:lnTo>
                    <a:pt x="1324" y="860"/>
                  </a:lnTo>
                  <a:lnTo>
                    <a:pt x="1330" y="852"/>
                  </a:lnTo>
                  <a:lnTo>
                    <a:pt x="1336" y="843"/>
                  </a:lnTo>
                  <a:lnTo>
                    <a:pt x="1341" y="833"/>
                  </a:lnTo>
                  <a:lnTo>
                    <a:pt x="1347" y="823"/>
                  </a:lnTo>
                  <a:lnTo>
                    <a:pt x="1351" y="813"/>
                  </a:lnTo>
                  <a:lnTo>
                    <a:pt x="1354" y="802"/>
                  </a:lnTo>
                  <a:lnTo>
                    <a:pt x="1356" y="792"/>
                  </a:lnTo>
                  <a:lnTo>
                    <a:pt x="1358" y="782"/>
                  </a:lnTo>
                  <a:lnTo>
                    <a:pt x="1357" y="771"/>
                  </a:lnTo>
                  <a:lnTo>
                    <a:pt x="1356" y="760"/>
                  </a:lnTo>
                  <a:lnTo>
                    <a:pt x="1353" y="751"/>
                  </a:lnTo>
                  <a:lnTo>
                    <a:pt x="1349" y="740"/>
                  </a:lnTo>
                  <a:lnTo>
                    <a:pt x="1347" y="737"/>
                  </a:lnTo>
                  <a:lnTo>
                    <a:pt x="1344" y="735"/>
                  </a:lnTo>
                  <a:lnTo>
                    <a:pt x="1344" y="735"/>
                  </a:lnTo>
                  <a:lnTo>
                    <a:pt x="1338" y="732"/>
                  </a:lnTo>
                  <a:lnTo>
                    <a:pt x="1338" y="732"/>
                  </a:lnTo>
                  <a:lnTo>
                    <a:pt x="1303" y="702"/>
                  </a:lnTo>
                  <a:lnTo>
                    <a:pt x="1268" y="671"/>
                  </a:lnTo>
                  <a:lnTo>
                    <a:pt x="1233" y="639"/>
                  </a:lnTo>
                  <a:lnTo>
                    <a:pt x="1199" y="607"/>
                  </a:lnTo>
                  <a:lnTo>
                    <a:pt x="1131" y="542"/>
                  </a:lnTo>
                  <a:lnTo>
                    <a:pt x="1065" y="478"/>
                  </a:lnTo>
                  <a:lnTo>
                    <a:pt x="1065" y="478"/>
                  </a:lnTo>
                  <a:lnTo>
                    <a:pt x="1008" y="421"/>
                  </a:lnTo>
                  <a:lnTo>
                    <a:pt x="949" y="365"/>
                  </a:lnTo>
                  <a:lnTo>
                    <a:pt x="949" y="365"/>
                  </a:lnTo>
                  <a:lnTo>
                    <a:pt x="898" y="318"/>
                  </a:lnTo>
                  <a:lnTo>
                    <a:pt x="898" y="318"/>
                  </a:lnTo>
                  <a:lnTo>
                    <a:pt x="839" y="262"/>
                  </a:lnTo>
                  <a:lnTo>
                    <a:pt x="811" y="234"/>
                  </a:lnTo>
                  <a:lnTo>
                    <a:pt x="782" y="204"/>
                  </a:lnTo>
                  <a:lnTo>
                    <a:pt x="755" y="174"/>
                  </a:lnTo>
                  <a:lnTo>
                    <a:pt x="728" y="144"/>
                  </a:lnTo>
                  <a:lnTo>
                    <a:pt x="703" y="112"/>
                  </a:lnTo>
                  <a:lnTo>
                    <a:pt x="680" y="78"/>
                  </a:lnTo>
                  <a:lnTo>
                    <a:pt x="678" y="76"/>
                  </a:lnTo>
                  <a:lnTo>
                    <a:pt x="676" y="75"/>
                  </a:lnTo>
                  <a:lnTo>
                    <a:pt x="676" y="75"/>
                  </a:lnTo>
                  <a:lnTo>
                    <a:pt x="672" y="71"/>
                  </a:lnTo>
                  <a:lnTo>
                    <a:pt x="672" y="71"/>
                  </a:lnTo>
                  <a:lnTo>
                    <a:pt x="665" y="64"/>
                  </a:lnTo>
                  <a:lnTo>
                    <a:pt x="658" y="58"/>
                  </a:lnTo>
                  <a:lnTo>
                    <a:pt x="649" y="52"/>
                  </a:lnTo>
                  <a:lnTo>
                    <a:pt x="641" y="48"/>
                  </a:lnTo>
                  <a:lnTo>
                    <a:pt x="632" y="45"/>
                  </a:lnTo>
                  <a:lnTo>
                    <a:pt x="623" y="43"/>
                  </a:lnTo>
                  <a:lnTo>
                    <a:pt x="612" y="41"/>
                  </a:lnTo>
                  <a:lnTo>
                    <a:pt x="601" y="41"/>
                  </a:lnTo>
                  <a:lnTo>
                    <a:pt x="601" y="4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0" name="Freeform 866"/>
            <p:cNvSpPr/>
            <p:nvPr/>
          </p:nvSpPr>
          <p:spPr bwMode="auto">
            <a:xfrm>
              <a:off x="2249488" y="1181100"/>
              <a:ext cx="595313" cy="604838"/>
            </a:xfrm>
            <a:custGeom>
              <a:avLst/>
              <a:gdLst/>
              <a:ahLst/>
              <a:cxnLst>
                <a:cxn ang="0">
                  <a:pos x="672" y="1142"/>
                </a:cxn>
                <a:cxn ang="0">
                  <a:pos x="660" y="1136"/>
                </a:cxn>
                <a:cxn ang="0">
                  <a:pos x="657" y="1130"/>
                </a:cxn>
                <a:cxn ang="0">
                  <a:pos x="656" y="1122"/>
                </a:cxn>
                <a:cxn ang="0">
                  <a:pos x="654" y="1020"/>
                </a:cxn>
                <a:cxn ang="0">
                  <a:pos x="641" y="850"/>
                </a:cxn>
                <a:cxn ang="0">
                  <a:pos x="629" y="701"/>
                </a:cxn>
                <a:cxn ang="0">
                  <a:pos x="568" y="686"/>
                </a:cxn>
                <a:cxn ang="0">
                  <a:pos x="451" y="680"/>
                </a:cxn>
                <a:cxn ang="0">
                  <a:pos x="439" y="675"/>
                </a:cxn>
                <a:cxn ang="0">
                  <a:pos x="434" y="663"/>
                </a:cxn>
                <a:cxn ang="0">
                  <a:pos x="429" y="586"/>
                </a:cxn>
                <a:cxn ang="0">
                  <a:pos x="406" y="496"/>
                </a:cxn>
                <a:cxn ang="0">
                  <a:pos x="399" y="497"/>
                </a:cxn>
                <a:cxn ang="0">
                  <a:pos x="316" y="494"/>
                </a:cxn>
                <a:cxn ang="0">
                  <a:pos x="144" y="483"/>
                </a:cxn>
                <a:cxn ang="0">
                  <a:pos x="52" y="481"/>
                </a:cxn>
                <a:cxn ang="0">
                  <a:pos x="19" y="481"/>
                </a:cxn>
                <a:cxn ang="0">
                  <a:pos x="6" y="476"/>
                </a:cxn>
                <a:cxn ang="0">
                  <a:pos x="1" y="468"/>
                </a:cxn>
                <a:cxn ang="0">
                  <a:pos x="1" y="454"/>
                </a:cxn>
                <a:cxn ang="0">
                  <a:pos x="6" y="443"/>
                </a:cxn>
                <a:cxn ang="0">
                  <a:pos x="21" y="438"/>
                </a:cxn>
                <a:cxn ang="0">
                  <a:pos x="53" y="438"/>
                </a:cxn>
                <a:cxn ang="0">
                  <a:pos x="234" y="446"/>
                </a:cxn>
                <a:cxn ang="0">
                  <a:pos x="357" y="454"/>
                </a:cxn>
                <a:cxn ang="0">
                  <a:pos x="403" y="456"/>
                </a:cxn>
                <a:cxn ang="0">
                  <a:pos x="418" y="442"/>
                </a:cxn>
                <a:cxn ang="0">
                  <a:pos x="406" y="231"/>
                </a:cxn>
                <a:cxn ang="0">
                  <a:pos x="404" y="72"/>
                </a:cxn>
                <a:cxn ang="0">
                  <a:pos x="406" y="15"/>
                </a:cxn>
                <a:cxn ang="0">
                  <a:pos x="413" y="4"/>
                </a:cxn>
                <a:cxn ang="0">
                  <a:pos x="428" y="0"/>
                </a:cxn>
                <a:cxn ang="0">
                  <a:pos x="436" y="1"/>
                </a:cxn>
                <a:cxn ang="0">
                  <a:pos x="443" y="5"/>
                </a:cxn>
                <a:cxn ang="0">
                  <a:pos x="447" y="15"/>
                </a:cxn>
                <a:cxn ang="0">
                  <a:pos x="445" y="78"/>
                </a:cxn>
                <a:cxn ang="0">
                  <a:pos x="448" y="255"/>
                </a:cxn>
                <a:cxn ang="0">
                  <a:pos x="464" y="488"/>
                </a:cxn>
                <a:cxn ang="0">
                  <a:pos x="474" y="640"/>
                </a:cxn>
                <a:cxn ang="0">
                  <a:pos x="564" y="644"/>
                </a:cxn>
                <a:cxn ang="0">
                  <a:pos x="834" y="658"/>
                </a:cxn>
                <a:cxn ang="0">
                  <a:pos x="1036" y="676"/>
                </a:cxn>
                <a:cxn ang="0">
                  <a:pos x="1110" y="684"/>
                </a:cxn>
                <a:cxn ang="0">
                  <a:pos x="1120" y="693"/>
                </a:cxn>
                <a:cxn ang="0">
                  <a:pos x="1125" y="706"/>
                </a:cxn>
                <a:cxn ang="0">
                  <a:pos x="1124" y="715"/>
                </a:cxn>
                <a:cxn ang="0">
                  <a:pos x="1118" y="724"/>
                </a:cxn>
                <a:cxn ang="0">
                  <a:pos x="1111" y="725"/>
                </a:cxn>
                <a:cxn ang="0">
                  <a:pos x="1053" y="719"/>
                </a:cxn>
                <a:cxn ang="0">
                  <a:pos x="786" y="697"/>
                </a:cxn>
                <a:cxn ang="0">
                  <a:pos x="672" y="705"/>
                </a:cxn>
                <a:cxn ang="0">
                  <a:pos x="683" y="852"/>
                </a:cxn>
                <a:cxn ang="0">
                  <a:pos x="694" y="987"/>
                </a:cxn>
                <a:cxn ang="0">
                  <a:pos x="698" y="1088"/>
                </a:cxn>
                <a:cxn ang="0">
                  <a:pos x="697" y="1127"/>
                </a:cxn>
                <a:cxn ang="0">
                  <a:pos x="690" y="1137"/>
                </a:cxn>
                <a:cxn ang="0">
                  <a:pos x="676" y="1142"/>
                </a:cxn>
              </a:cxnLst>
              <a:rect l="0" t="0" r="r" b="b"/>
              <a:pathLst>
                <a:path w="1125" h="1142">
                  <a:moveTo>
                    <a:pt x="676" y="1142"/>
                  </a:moveTo>
                  <a:lnTo>
                    <a:pt x="676" y="1142"/>
                  </a:lnTo>
                  <a:lnTo>
                    <a:pt x="672" y="1142"/>
                  </a:lnTo>
                  <a:lnTo>
                    <a:pt x="667" y="1141"/>
                  </a:lnTo>
                  <a:lnTo>
                    <a:pt x="663" y="1138"/>
                  </a:lnTo>
                  <a:lnTo>
                    <a:pt x="660" y="1136"/>
                  </a:lnTo>
                  <a:lnTo>
                    <a:pt x="660" y="1136"/>
                  </a:lnTo>
                  <a:lnTo>
                    <a:pt x="658" y="1133"/>
                  </a:lnTo>
                  <a:lnTo>
                    <a:pt x="657" y="1130"/>
                  </a:lnTo>
                  <a:lnTo>
                    <a:pt x="656" y="1126"/>
                  </a:lnTo>
                  <a:lnTo>
                    <a:pt x="656" y="1122"/>
                  </a:lnTo>
                  <a:lnTo>
                    <a:pt x="656" y="1122"/>
                  </a:lnTo>
                  <a:lnTo>
                    <a:pt x="656" y="1088"/>
                  </a:lnTo>
                  <a:lnTo>
                    <a:pt x="656" y="1054"/>
                  </a:lnTo>
                  <a:lnTo>
                    <a:pt x="654" y="1020"/>
                  </a:lnTo>
                  <a:lnTo>
                    <a:pt x="652" y="986"/>
                  </a:lnTo>
                  <a:lnTo>
                    <a:pt x="647" y="917"/>
                  </a:lnTo>
                  <a:lnTo>
                    <a:pt x="641" y="850"/>
                  </a:lnTo>
                  <a:lnTo>
                    <a:pt x="641" y="850"/>
                  </a:lnTo>
                  <a:lnTo>
                    <a:pt x="634" y="775"/>
                  </a:lnTo>
                  <a:lnTo>
                    <a:pt x="629" y="701"/>
                  </a:lnTo>
                  <a:lnTo>
                    <a:pt x="628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455" y="681"/>
                  </a:lnTo>
                  <a:lnTo>
                    <a:pt x="455" y="681"/>
                  </a:lnTo>
                  <a:lnTo>
                    <a:pt x="451" y="680"/>
                  </a:lnTo>
                  <a:lnTo>
                    <a:pt x="446" y="679"/>
                  </a:lnTo>
                  <a:lnTo>
                    <a:pt x="442" y="677"/>
                  </a:lnTo>
                  <a:lnTo>
                    <a:pt x="439" y="675"/>
                  </a:lnTo>
                  <a:lnTo>
                    <a:pt x="437" y="672"/>
                  </a:lnTo>
                  <a:lnTo>
                    <a:pt x="435" y="667"/>
                  </a:lnTo>
                  <a:lnTo>
                    <a:pt x="434" y="663"/>
                  </a:lnTo>
                  <a:lnTo>
                    <a:pt x="433" y="659"/>
                  </a:lnTo>
                  <a:lnTo>
                    <a:pt x="433" y="659"/>
                  </a:lnTo>
                  <a:lnTo>
                    <a:pt x="429" y="586"/>
                  </a:lnTo>
                  <a:lnTo>
                    <a:pt x="423" y="506"/>
                  </a:lnTo>
                  <a:lnTo>
                    <a:pt x="422" y="491"/>
                  </a:lnTo>
                  <a:lnTo>
                    <a:pt x="406" y="496"/>
                  </a:lnTo>
                  <a:lnTo>
                    <a:pt x="406" y="496"/>
                  </a:lnTo>
                  <a:lnTo>
                    <a:pt x="403" y="497"/>
                  </a:lnTo>
                  <a:lnTo>
                    <a:pt x="399" y="497"/>
                  </a:lnTo>
                  <a:lnTo>
                    <a:pt x="399" y="497"/>
                  </a:lnTo>
                  <a:lnTo>
                    <a:pt x="358" y="496"/>
                  </a:lnTo>
                  <a:lnTo>
                    <a:pt x="316" y="494"/>
                  </a:lnTo>
                  <a:lnTo>
                    <a:pt x="236" y="489"/>
                  </a:lnTo>
                  <a:lnTo>
                    <a:pt x="236" y="489"/>
                  </a:lnTo>
                  <a:lnTo>
                    <a:pt x="144" y="483"/>
                  </a:lnTo>
                  <a:lnTo>
                    <a:pt x="98" y="481"/>
                  </a:lnTo>
                  <a:lnTo>
                    <a:pt x="52" y="481"/>
                  </a:lnTo>
                  <a:lnTo>
                    <a:pt x="52" y="481"/>
                  </a:lnTo>
                  <a:lnTo>
                    <a:pt x="20" y="481"/>
                  </a:lnTo>
                  <a:lnTo>
                    <a:pt x="19" y="481"/>
                  </a:lnTo>
                  <a:lnTo>
                    <a:pt x="19" y="481"/>
                  </a:lnTo>
                  <a:lnTo>
                    <a:pt x="14" y="481"/>
                  </a:lnTo>
                  <a:lnTo>
                    <a:pt x="10" y="478"/>
                  </a:lnTo>
                  <a:lnTo>
                    <a:pt x="6" y="476"/>
                  </a:lnTo>
                  <a:lnTo>
                    <a:pt x="4" y="474"/>
                  </a:lnTo>
                  <a:lnTo>
                    <a:pt x="2" y="471"/>
                  </a:lnTo>
                  <a:lnTo>
                    <a:pt x="1" y="468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1" y="454"/>
                  </a:lnTo>
                  <a:lnTo>
                    <a:pt x="2" y="451"/>
                  </a:lnTo>
                  <a:lnTo>
                    <a:pt x="4" y="446"/>
                  </a:lnTo>
                  <a:lnTo>
                    <a:pt x="6" y="443"/>
                  </a:lnTo>
                  <a:lnTo>
                    <a:pt x="10" y="441"/>
                  </a:lnTo>
                  <a:lnTo>
                    <a:pt x="15" y="439"/>
                  </a:lnTo>
                  <a:lnTo>
                    <a:pt x="21" y="438"/>
                  </a:lnTo>
                  <a:lnTo>
                    <a:pt x="21" y="438"/>
                  </a:lnTo>
                  <a:lnTo>
                    <a:pt x="53" y="438"/>
                  </a:lnTo>
                  <a:lnTo>
                    <a:pt x="53" y="438"/>
                  </a:lnTo>
                  <a:lnTo>
                    <a:pt x="98" y="439"/>
                  </a:lnTo>
                  <a:lnTo>
                    <a:pt x="144" y="440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315" y="452"/>
                  </a:lnTo>
                  <a:lnTo>
                    <a:pt x="357" y="454"/>
                  </a:lnTo>
                  <a:lnTo>
                    <a:pt x="399" y="455"/>
                  </a:lnTo>
                  <a:lnTo>
                    <a:pt x="399" y="455"/>
                  </a:lnTo>
                  <a:lnTo>
                    <a:pt x="403" y="456"/>
                  </a:lnTo>
                  <a:lnTo>
                    <a:pt x="420" y="459"/>
                  </a:lnTo>
                  <a:lnTo>
                    <a:pt x="418" y="442"/>
                  </a:lnTo>
                  <a:lnTo>
                    <a:pt x="418" y="442"/>
                  </a:lnTo>
                  <a:lnTo>
                    <a:pt x="411" y="337"/>
                  </a:lnTo>
                  <a:lnTo>
                    <a:pt x="408" y="283"/>
                  </a:lnTo>
                  <a:lnTo>
                    <a:pt x="406" y="231"/>
                  </a:lnTo>
                  <a:lnTo>
                    <a:pt x="404" y="178"/>
                  </a:lnTo>
                  <a:lnTo>
                    <a:pt x="403" y="125"/>
                  </a:lnTo>
                  <a:lnTo>
                    <a:pt x="404" y="72"/>
                  </a:lnTo>
                  <a:lnTo>
                    <a:pt x="405" y="20"/>
                  </a:lnTo>
                  <a:lnTo>
                    <a:pt x="405" y="20"/>
                  </a:lnTo>
                  <a:lnTo>
                    <a:pt x="406" y="15"/>
                  </a:lnTo>
                  <a:lnTo>
                    <a:pt x="408" y="11"/>
                  </a:lnTo>
                  <a:lnTo>
                    <a:pt x="410" y="6"/>
                  </a:lnTo>
                  <a:lnTo>
                    <a:pt x="413" y="4"/>
                  </a:lnTo>
                  <a:lnTo>
                    <a:pt x="417" y="2"/>
                  </a:lnTo>
                  <a:lnTo>
                    <a:pt x="421" y="0"/>
                  </a:lnTo>
                  <a:lnTo>
                    <a:pt x="428" y="0"/>
                  </a:lnTo>
                  <a:lnTo>
                    <a:pt x="428" y="0"/>
                  </a:lnTo>
                  <a:lnTo>
                    <a:pt x="432" y="0"/>
                  </a:lnTo>
                  <a:lnTo>
                    <a:pt x="436" y="1"/>
                  </a:lnTo>
                  <a:lnTo>
                    <a:pt x="440" y="3"/>
                  </a:lnTo>
                  <a:lnTo>
                    <a:pt x="443" y="5"/>
                  </a:lnTo>
                  <a:lnTo>
                    <a:pt x="443" y="5"/>
                  </a:lnTo>
                  <a:lnTo>
                    <a:pt x="445" y="8"/>
                  </a:lnTo>
                  <a:lnTo>
                    <a:pt x="446" y="12"/>
                  </a:lnTo>
                  <a:lnTo>
                    <a:pt x="447" y="15"/>
                  </a:lnTo>
                  <a:lnTo>
                    <a:pt x="447" y="19"/>
                  </a:lnTo>
                  <a:lnTo>
                    <a:pt x="447" y="19"/>
                  </a:lnTo>
                  <a:lnTo>
                    <a:pt x="445" y="78"/>
                  </a:lnTo>
                  <a:lnTo>
                    <a:pt x="445" y="137"/>
                  </a:lnTo>
                  <a:lnTo>
                    <a:pt x="446" y="196"/>
                  </a:lnTo>
                  <a:lnTo>
                    <a:pt x="448" y="255"/>
                  </a:lnTo>
                  <a:lnTo>
                    <a:pt x="452" y="313"/>
                  </a:lnTo>
                  <a:lnTo>
                    <a:pt x="456" y="372"/>
                  </a:lnTo>
                  <a:lnTo>
                    <a:pt x="464" y="488"/>
                  </a:lnTo>
                  <a:lnTo>
                    <a:pt x="464" y="488"/>
                  </a:lnTo>
                  <a:lnTo>
                    <a:pt x="473" y="629"/>
                  </a:lnTo>
                  <a:lnTo>
                    <a:pt x="474" y="640"/>
                  </a:lnTo>
                  <a:lnTo>
                    <a:pt x="485" y="641"/>
                  </a:lnTo>
                  <a:lnTo>
                    <a:pt x="485" y="641"/>
                  </a:lnTo>
                  <a:lnTo>
                    <a:pt x="564" y="644"/>
                  </a:lnTo>
                  <a:lnTo>
                    <a:pt x="564" y="644"/>
                  </a:lnTo>
                  <a:lnTo>
                    <a:pt x="698" y="651"/>
                  </a:lnTo>
                  <a:lnTo>
                    <a:pt x="834" y="658"/>
                  </a:lnTo>
                  <a:lnTo>
                    <a:pt x="901" y="663"/>
                  </a:lnTo>
                  <a:lnTo>
                    <a:pt x="969" y="669"/>
                  </a:lnTo>
                  <a:lnTo>
                    <a:pt x="1036" y="676"/>
                  </a:lnTo>
                  <a:lnTo>
                    <a:pt x="1104" y="683"/>
                  </a:lnTo>
                  <a:lnTo>
                    <a:pt x="1104" y="683"/>
                  </a:lnTo>
                  <a:lnTo>
                    <a:pt x="1110" y="684"/>
                  </a:lnTo>
                  <a:lnTo>
                    <a:pt x="1114" y="686"/>
                  </a:lnTo>
                  <a:lnTo>
                    <a:pt x="1118" y="689"/>
                  </a:lnTo>
                  <a:lnTo>
                    <a:pt x="1120" y="693"/>
                  </a:lnTo>
                  <a:lnTo>
                    <a:pt x="1123" y="696"/>
                  </a:lnTo>
                  <a:lnTo>
                    <a:pt x="1124" y="702"/>
                  </a:lnTo>
                  <a:lnTo>
                    <a:pt x="1125" y="706"/>
                  </a:lnTo>
                  <a:lnTo>
                    <a:pt x="1125" y="710"/>
                  </a:lnTo>
                  <a:lnTo>
                    <a:pt x="1125" y="710"/>
                  </a:lnTo>
                  <a:lnTo>
                    <a:pt x="1124" y="715"/>
                  </a:lnTo>
                  <a:lnTo>
                    <a:pt x="1122" y="720"/>
                  </a:lnTo>
                  <a:lnTo>
                    <a:pt x="1120" y="722"/>
                  </a:lnTo>
                  <a:lnTo>
                    <a:pt x="1118" y="724"/>
                  </a:lnTo>
                  <a:lnTo>
                    <a:pt x="1115" y="725"/>
                  </a:lnTo>
                  <a:lnTo>
                    <a:pt x="1111" y="725"/>
                  </a:lnTo>
                  <a:lnTo>
                    <a:pt x="1111" y="725"/>
                  </a:lnTo>
                  <a:lnTo>
                    <a:pt x="1107" y="725"/>
                  </a:lnTo>
                  <a:lnTo>
                    <a:pt x="1107" y="725"/>
                  </a:lnTo>
                  <a:lnTo>
                    <a:pt x="1053" y="719"/>
                  </a:lnTo>
                  <a:lnTo>
                    <a:pt x="998" y="714"/>
                  </a:lnTo>
                  <a:lnTo>
                    <a:pt x="892" y="705"/>
                  </a:lnTo>
                  <a:lnTo>
                    <a:pt x="786" y="697"/>
                  </a:lnTo>
                  <a:lnTo>
                    <a:pt x="684" y="692"/>
                  </a:lnTo>
                  <a:lnTo>
                    <a:pt x="671" y="691"/>
                  </a:lnTo>
                  <a:lnTo>
                    <a:pt x="672" y="705"/>
                  </a:lnTo>
                  <a:lnTo>
                    <a:pt x="672" y="705"/>
                  </a:lnTo>
                  <a:lnTo>
                    <a:pt x="677" y="779"/>
                  </a:lnTo>
                  <a:lnTo>
                    <a:pt x="683" y="852"/>
                  </a:lnTo>
                  <a:lnTo>
                    <a:pt x="683" y="852"/>
                  </a:lnTo>
                  <a:lnTo>
                    <a:pt x="689" y="918"/>
                  </a:lnTo>
                  <a:lnTo>
                    <a:pt x="694" y="987"/>
                  </a:lnTo>
                  <a:lnTo>
                    <a:pt x="696" y="1020"/>
                  </a:lnTo>
                  <a:lnTo>
                    <a:pt x="697" y="1054"/>
                  </a:lnTo>
                  <a:lnTo>
                    <a:pt x="698" y="1088"/>
                  </a:lnTo>
                  <a:lnTo>
                    <a:pt x="698" y="1122"/>
                  </a:lnTo>
                  <a:lnTo>
                    <a:pt x="698" y="1122"/>
                  </a:lnTo>
                  <a:lnTo>
                    <a:pt x="697" y="1127"/>
                  </a:lnTo>
                  <a:lnTo>
                    <a:pt x="695" y="1131"/>
                  </a:lnTo>
                  <a:lnTo>
                    <a:pt x="693" y="1135"/>
                  </a:lnTo>
                  <a:lnTo>
                    <a:pt x="690" y="1137"/>
                  </a:lnTo>
                  <a:lnTo>
                    <a:pt x="686" y="1140"/>
                  </a:lnTo>
                  <a:lnTo>
                    <a:pt x="683" y="1141"/>
                  </a:lnTo>
                  <a:lnTo>
                    <a:pt x="676" y="1142"/>
                  </a:lnTo>
                  <a:lnTo>
                    <a:pt x="676" y="114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0" name="组合 949"/>
          <p:cNvGrpSpPr/>
          <p:nvPr/>
        </p:nvGrpSpPr>
        <p:grpSpPr>
          <a:xfrm>
            <a:off x="4834945" y="1202320"/>
            <a:ext cx="893235" cy="903817"/>
            <a:chOff x="4194175" y="1193800"/>
            <a:chExt cx="669926" cy="677863"/>
          </a:xfrm>
          <a:solidFill>
            <a:srgbClr val="1043AB"/>
          </a:solidFill>
        </p:grpSpPr>
        <p:sp>
          <p:nvSpPr>
            <p:cNvPr id="17251" name="Freeform 867"/>
            <p:cNvSpPr/>
            <p:nvPr/>
          </p:nvSpPr>
          <p:spPr bwMode="auto">
            <a:xfrm>
              <a:off x="4217988" y="1674813"/>
              <a:ext cx="52388" cy="115888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94" y="0"/>
                </a:cxn>
                <a:cxn ang="0">
                  <a:pos x="88" y="1"/>
                </a:cxn>
                <a:cxn ang="0">
                  <a:pos x="84" y="3"/>
                </a:cxn>
                <a:cxn ang="0">
                  <a:pos x="81" y="5"/>
                </a:cxn>
                <a:cxn ang="0">
                  <a:pos x="78" y="7"/>
                </a:cxn>
                <a:cxn ang="0">
                  <a:pos x="73" y="14"/>
                </a:cxn>
                <a:cxn ang="0">
                  <a:pos x="69" y="22"/>
                </a:cxn>
                <a:cxn ang="0">
                  <a:pos x="69" y="22"/>
                </a:cxn>
                <a:cxn ang="0">
                  <a:pos x="62" y="37"/>
                </a:cxn>
                <a:cxn ang="0">
                  <a:pos x="55" y="53"/>
                </a:cxn>
                <a:cxn ang="0">
                  <a:pos x="44" y="83"/>
                </a:cxn>
                <a:cxn ang="0">
                  <a:pos x="44" y="83"/>
                </a:cxn>
                <a:cxn ang="0">
                  <a:pos x="31" y="118"/>
                </a:cxn>
                <a:cxn ang="0">
                  <a:pos x="18" y="153"/>
                </a:cxn>
                <a:cxn ang="0">
                  <a:pos x="18" y="153"/>
                </a:cxn>
                <a:cxn ang="0">
                  <a:pos x="7" y="183"/>
                </a:cxn>
                <a:cxn ang="0">
                  <a:pos x="3" y="197"/>
                </a:cxn>
                <a:cxn ang="0">
                  <a:pos x="0" y="214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4" y="218"/>
                </a:cxn>
                <a:cxn ang="0">
                  <a:pos x="7" y="217"/>
                </a:cxn>
                <a:cxn ang="0">
                  <a:pos x="9" y="216"/>
                </a:cxn>
                <a:cxn ang="0">
                  <a:pos x="9" y="214"/>
                </a:cxn>
                <a:cxn ang="0">
                  <a:pos x="9" y="214"/>
                </a:cxn>
                <a:cxn ang="0">
                  <a:pos x="11" y="201"/>
                </a:cxn>
                <a:cxn ang="0">
                  <a:pos x="14" y="189"/>
                </a:cxn>
                <a:cxn ang="0">
                  <a:pos x="18" y="177"/>
                </a:cxn>
                <a:cxn ang="0">
                  <a:pos x="22" y="164"/>
                </a:cxn>
                <a:cxn ang="0">
                  <a:pos x="33" y="140"/>
                </a:cxn>
                <a:cxn ang="0">
                  <a:pos x="42" y="117"/>
                </a:cxn>
                <a:cxn ang="0">
                  <a:pos x="42" y="117"/>
                </a:cxn>
                <a:cxn ang="0">
                  <a:pos x="52" y="89"/>
                </a:cxn>
                <a:cxn ang="0">
                  <a:pos x="63" y="62"/>
                </a:cxn>
                <a:cxn ang="0">
                  <a:pos x="63" y="62"/>
                </a:cxn>
                <a:cxn ang="0">
                  <a:pos x="68" y="47"/>
                </a:cxn>
                <a:cxn ang="0">
                  <a:pos x="74" y="31"/>
                </a:cxn>
                <a:cxn ang="0">
                  <a:pos x="78" y="24"/>
                </a:cxn>
                <a:cxn ang="0">
                  <a:pos x="82" y="16"/>
                </a:cxn>
                <a:cxn ang="0">
                  <a:pos x="88" y="12"/>
                </a:cxn>
                <a:cxn ang="0">
                  <a:pos x="92" y="10"/>
                </a:cxn>
                <a:cxn ang="0">
                  <a:pos x="96" y="9"/>
                </a:cxn>
                <a:cxn ang="0">
                  <a:pos x="96" y="9"/>
                </a:cxn>
                <a:cxn ang="0">
                  <a:pos x="98" y="9"/>
                </a:cxn>
                <a:cxn ang="0">
                  <a:pos x="99" y="7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7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4" y="0"/>
                </a:cxn>
              </a:cxnLst>
              <a:rect l="0" t="0" r="r" b="b"/>
              <a:pathLst>
                <a:path w="99" h="218">
                  <a:moveTo>
                    <a:pt x="94" y="0"/>
                  </a:moveTo>
                  <a:lnTo>
                    <a:pt x="94" y="0"/>
                  </a:lnTo>
                  <a:lnTo>
                    <a:pt x="88" y="1"/>
                  </a:lnTo>
                  <a:lnTo>
                    <a:pt x="84" y="3"/>
                  </a:lnTo>
                  <a:lnTo>
                    <a:pt x="81" y="5"/>
                  </a:lnTo>
                  <a:lnTo>
                    <a:pt x="78" y="7"/>
                  </a:lnTo>
                  <a:lnTo>
                    <a:pt x="73" y="14"/>
                  </a:lnTo>
                  <a:lnTo>
                    <a:pt x="69" y="22"/>
                  </a:lnTo>
                  <a:lnTo>
                    <a:pt x="69" y="22"/>
                  </a:lnTo>
                  <a:lnTo>
                    <a:pt x="62" y="37"/>
                  </a:lnTo>
                  <a:lnTo>
                    <a:pt x="55" y="5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31" y="118"/>
                  </a:lnTo>
                  <a:lnTo>
                    <a:pt x="18" y="153"/>
                  </a:lnTo>
                  <a:lnTo>
                    <a:pt x="18" y="153"/>
                  </a:lnTo>
                  <a:lnTo>
                    <a:pt x="7" y="183"/>
                  </a:lnTo>
                  <a:lnTo>
                    <a:pt x="3" y="197"/>
                  </a:lnTo>
                  <a:lnTo>
                    <a:pt x="0" y="214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4" y="218"/>
                  </a:lnTo>
                  <a:lnTo>
                    <a:pt x="7" y="217"/>
                  </a:lnTo>
                  <a:lnTo>
                    <a:pt x="9" y="216"/>
                  </a:lnTo>
                  <a:lnTo>
                    <a:pt x="9" y="214"/>
                  </a:lnTo>
                  <a:lnTo>
                    <a:pt x="9" y="214"/>
                  </a:lnTo>
                  <a:lnTo>
                    <a:pt x="11" y="201"/>
                  </a:lnTo>
                  <a:lnTo>
                    <a:pt x="14" y="189"/>
                  </a:lnTo>
                  <a:lnTo>
                    <a:pt x="18" y="177"/>
                  </a:lnTo>
                  <a:lnTo>
                    <a:pt x="22" y="164"/>
                  </a:lnTo>
                  <a:lnTo>
                    <a:pt x="33" y="140"/>
                  </a:lnTo>
                  <a:lnTo>
                    <a:pt x="42" y="117"/>
                  </a:lnTo>
                  <a:lnTo>
                    <a:pt x="42" y="117"/>
                  </a:lnTo>
                  <a:lnTo>
                    <a:pt x="52" y="89"/>
                  </a:lnTo>
                  <a:lnTo>
                    <a:pt x="63" y="62"/>
                  </a:lnTo>
                  <a:lnTo>
                    <a:pt x="63" y="62"/>
                  </a:lnTo>
                  <a:lnTo>
                    <a:pt x="68" y="47"/>
                  </a:lnTo>
                  <a:lnTo>
                    <a:pt x="74" y="31"/>
                  </a:lnTo>
                  <a:lnTo>
                    <a:pt x="78" y="24"/>
                  </a:lnTo>
                  <a:lnTo>
                    <a:pt x="82" y="16"/>
                  </a:lnTo>
                  <a:lnTo>
                    <a:pt x="88" y="12"/>
                  </a:lnTo>
                  <a:lnTo>
                    <a:pt x="92" y="10"/>
                  </a:lnTo>
                  <a:lnTo>
                    <a:pt x="96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99" y="7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7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2" name="Freeform 868"/>
            <p:cNvSpPr/>
            <p:nvPr/>
          </p:nvSpPr>
          <p:spPr bwMode="auto">
            <a:xfrm>
              <a:off x="4229100" y="1665288"/>
              <a:ext cx="90488" cy="158750"/>
            </a:xfrm>
            <a:custGeom>
              <a:avLst/>
              <a:gdLst/>
              <a:ahLst/>
              <a:cxnLst>
                <a:cxn ang="0">
                  <a:pos x="162" y="3"/>
                </a:cxn>
                <a:cxn ang="0">
                  <a:pos x="162" y="3"/>
                </a:cxn>
                <a:cxn ang="0">
                  <a:pos x="157" y="13"/>
                </a:cxn>
                <a:cxn ang="0">
                  <a:pos x="152" y="21"/>
                </a:cxn>
                <a:cxn ang="0">
                  <a:pos x="146" y="28"/>
                </a:cxn>
                <a:cxn ang="0">
                  <a:pos x="139" y="34"/>
                </a:cxn>
                <a:cxn ang="0">
                  <a:pos x="139" y="34"/>
                </a:cxn>
                <a:cxn ang="0">
                  <a:pos x="135" y="41"/>
                </a:cxn>
                <a:cxn ang="0">
                  <a:pos x="131" y="49"/>
                </a:cxn>
                <a:cxn ang="0">
                  <a:pos x="122" y="63"/>
                </a:cxn>
                <a:cxn ang="0">
                  <a:pos x="122" y="63"/>
                </a:cxn>
                <a:cxn ang="0">
                  <a:pos x="81" y="134"/>
                </a:cxn>
                <a:cxn ang="0">
                  <a:pos x="81" y="134"/>
                </a:cxn>
                <a:cxn ang="0">
                  <a:pos x="59" y="172"/>
                </a:cxn>
                <a:cxn ang="0">
                  <a:pos x="39" y="212"/>
                </a:cxn>
                <a:cxn ang="0">
                  <a:pos x="20" y="251"/>
                </a:cxn>
                <a:cxn ang="0">
                  <a:pos x="1" y="292"/>
                </a:cxn>
                <a:cxn ang="0">
                  <a:pos x="1" y="292"/>
                </a:cxn>
                <a:cxn ang="0">
                  <a:pos x="0" y="294"/>
                </a:cxn>
                <a:cxn ang="0">
                  <a:pos x="0" y="296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7" y="299"/>
                </a:cxn>
                <a:cxn ang="0">
                  <a:pos x="8" y="298"/>
                </a:cxn>
                <a:cxn ang="0">
                  <a:pos x="9" y="297"/>
                </a:cxn>
                <a:cxn ang="0">
                  <a:pos x="9" y="297"/>
                </a:cxn>
                <a:cxn ang="0">
                  <a:pos x="28" y="257"/>
                </a:cxn>
                <a:cxn ang="0">
                  <a:pos x="47" y="216"/>
                </a:cxn>
                <a:cxn ang="0">
                  <a:pos x="68" y="177"/>
                </a:cxn>
                <a:cxn ang="0">
                  <a:pos x="89" y="138"/>
                </a:cxn>
                <a:cxn ang="0">
                  <a:pos x="89" y="138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41" y="53"/>
                </a:cxn>
                <a:cxn ang="0">
                  <a:pos x="152" y="38"/>
                </a:cxn>
                <a:cxn ang="0">
                  <a:pos x="163" y="23"/>
                </a:cxn>
                <a:cxn ang="0">
                  <a:pos x="167" y="15"/>
                </a:cxn>
                <a:cxn ang="0">
                  <a:pos x="171" y="7"/>
                </a:cxn>
                <a:cxn ang="0">
                  <a:pos x="171" y="7"/>
                </a:cxn>
                <a:cxn ang="0">
                  <a:pos x="171" y="5"/>
                </a:cxn>
                <a:cxn ang="0">
                  <a:pos x="171" y="2"/>
                </a:cxn>
                <a:cxn ang="0">
                  <a:pos x="170" y="1"/>
                </a:cxn>
                <a:cxn ang="0">
                  <a:pos x="168" y="0"/>
                </a:cxn>
                <a:cxn ang="0">
                  <a:pos x="165" y="1"/>
                </a:cxn>
                <a:cxn ang="0">
                  <a:pos x="163" y="2"/>
                </a:cxn>
                <a:cxn ang="0">
                  <a:pos x="162" y="3"/>
                </a:cxn>
                <a:cxn ang="0">
                  <a:pos x="162" y="3"/>
                </a:cxn>
              </a:cxnLst>
              <a:rect l="0" t="0" r="r" b="b"/>
              <a:pathLst>
                <a:path w="171" h="299">
                  <a:moveTo>
                    <a:pt x="162" y="3"/>
                  </a:moveTo>
                  <a:lnTo>
                    <a:pt x="162" y="3"/>
                  </a:lnTo>
                  <a:lnTo>
                    <a:pt x="157" y="13"/>
                  </a:lnTo>
                  <a:lnTo>
                    <a:pt x="152" y="21"/>
                  </a:lnTo>
                  <a:lnTo>
                    <a:pt x="146" y="28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5" y="41"/>
                  </a:lnTo>
                  <a:lnTo>
                    <a:pt x="131" y="49"/>
                  </a:lnTo>
                  <a:lnTo>
                    <a:pt x="122" y="63"/>
                  </a:lnTo>
                  <a:lnTo>
                    <a:pt x="122" y="63"/>
                  </a:lnTo>
                  <a:lnTo>
                    <a:pt x="81" y="134"/>
                  </a:lnTo>
                  <a:lnTo>
                    <a:pt x="81" y="134"/>
                  </a:lnTo>
                  <a:lnTo>
                    <a:pt x="59" y="172"/>
                  </a:lnTo>
                  <a:lnTo>
                    <a:pt x="39" y="212"/>
                  </a:lnTo>
                  <a:lnTo>
                    <a:pt x="20" y="251"/>
                  </a:lnTo>
                  <a:lnTo>
                    <a:pt x="1" y="292"/>
                  </a:lnTo>
                  <a:lnTo>
                    <a:pt x="1" y="292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7" y="299"/>
                  </a:lnTo>
                  <a:lnTo>
                    <a:pt x="8" y="298"/>
                  </a:lnTo>
                  <a:lnTo>
                    <a:pt x="9" y="297"/>
                  </a:lnTo>
                  <a:lnTo>
                    <a:pt x="9" y="297"/>
                  </a:lnTo>
                  <a:lnTo>
                    <a:pt x="28" y="257"/>
                  </a:lnTo>
                  <a:lnTo>
                    <a:pt x="47" y="216"/>
                  </a:lnTo>
                  <a:lnTo>
                    <a:pt x="68" y="177"/>
                  </a:lnTo>
                  <a:lnTo>
                    <a:pt x="89" y="138"/>
                  </a:lnTo>
                  <a:lnTo>
                    <a:pt x="89" y="138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41" y="53"/>
                  </a:lnTo>
                  <a:lnTo>
                    <a:pt x="152" y="38"/>
                  </a:lnTo>
                  <a:lnTo>
                    <a:pt x="163" y="23"/>
                  </a:lnTo>
                  <a:lnTo>
                    <a:pt x="167" y="15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5" y="1"/>
                  </a:lnTo>
                  <a:lnTo>
                    <a:pt x="163" y="2"/>
                  </a:lnTo>
                  <a:lnTo>
                    <a:pt x="162" y="3"/>
                  </a:lnTo>
                  <a:lnTo>
                    <a:pt x="16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3" name="Freeform 869"/>
            <p:cNvSpPr/>
            <p:nvPr/>
          </p:nvSpPr>
          <p:spPr bwMode="auto">
            <a:xfrm>
              <a:off x="4262438" y="1685925"/>
              <a:ext cx="85725" cy="147638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33" y="39"/>
                </a:cxn>
                <a:cxn ang="0">
                  <a:pos x="112" y="76"/>
                </a:cxn>
                <a:cxn ang="0">
                  <a:pos x="92" y="113"/>
                </a:cxn>
                <a:cxn ang="0">
                  <a:pos x="74" y="150"/>
                </a:cxn>
                <a:cxn ang="0">
                  <a:pos x="74" y="150"/>
                </a:cxn>
                <a:cxn ang="0">
                  <a:pos x="69" y="160"/>
                </a:cxn>
                <a:cxn ang="0">
                  <a:pos x="64" y="167"/>
                </a:cxn>
                <a:cxn ang="0">
                  <a:pos x="53" y="183"/>
                </a:cxn>
                <a:cxn ang="0">
                  <a:pos x="42" y="198"/>
                </a:cxn>
                <a:cxn ang="0">
                  <a:pos x="30" y="213"/>
                </a:cxn>
                <a:cxn ang="0">
                  <a:pos x="30" y="213"/>
                </a:cxn>
                <a:cxn ang="0">
                  <a:pos x="21" y="228"/>
                </a:cxn>
                <a:cxn ang="0">
                  <a:pos x="14" y="242"/>
                </a:cxn>
                <a:cxn ang="0">
                  <a:pos x="7" y="258"/>
                </a:cxn>
                <a:cxn ang="0">
                  <a:pos x="0" y="273"/>
                </a:cxn>
                <a:cxn ang="0">
                  <a:pos x="0" y="273"/>
                </a:cxn>
                <a:cxn ang="0">
                  <a:pos x="0" y="275"/>
                </a:cxn>
                <a:cxn ang="0">
                  <a:pos x="0" y="276"/>
                </a:cxn>
                <a:cxn ang="0">
                  <a:pos x="1" y="277"/>
                </a:cxn>
                <a:cxn ang="0">
                  <a:pos x="3" y="278"/>
                </a:cxn>
                <a:cxn ang="0">
                  <a:pos x="5" y="278"/>
                </a:cxn>
                <a:cxn ang="0">
                  <a:pos x="7" y="278"/>
                </a:cxn>
                <a:cxn ang="0">
                  <a:pos x="9" y="277"/>
                </a:cxn>
                <a:cxn ang="0">
                  <a:pos x="10" y="275"/>
                </a:cxn>
                <a:cxn ang="0">
                  <a:pos x="10" y="275"/>
                </a:cxn>
                <a:cxn ang="0">
                  <a:pos x="16" y="259"/>
                </a:cxn>
                <a:cxn ang="0">
                  <a:pos x="24" y="243"/>
                </a:cxn>
                <a:cxn ang="0">
                  <a:pos x="32" y="229"/>
                </a:cxn>
                <a:cxn ang="0">
                  <a:pos x="43" y="214"/>
                </a:cxn>
                <a:cxn ang="0">
                  <a:pos x="62" y="186"/>
                </a:cxn>
                <a:cxn ang="0">
                  <a:pos x="73" y="171"/>
                </a:cxn>
                <a:cxn ang="0">
                  <a:pos x="81" y="156"/>
                </a:cxn>
                <a:cxn ang="0">
                  <a:pos x="81" y="156"/>
                </a:cxn>
                <a:cxn ang="0">
                  <a:pos x="121" y="81"/>
                </a:cxn>
                <a:cxn ang="0">
                  <a:pos x="141" y="44"/>
                </a:cxn>
                <a:cxn ang="0">
                  <a:pos x="160" y="7"/>
                </a:cxn>
                <a:cxn ang="0">
                  <a:pos x="160" y="7"/>
                </a:cxn>
                <a:cxn ang="0">
                  <a:pos x="162" y="5"/>
                </a:cxn>
                <a:cxn ang="0">
                  <a:pos x="160" y="3"/>
                </a:cxn>
                <a:cxn ang="0">
                  <a:pos x="159" y="1"/>
                </a:cxn>
                <a:cxn ang="0">
                  <a:pos x="158" y="0"/>
                </a:cxn>
                <a:cxn ang="0">
                  <a:pos x="156" y="0"/>
                </a:cxn>
                <a:cxn ang="0">
                  <a:pos x="155" y="0"/>
                </a:cxn>
                <a:cxn ang="0">
                  <a:pos x="153" y="0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2" h="278">
                  <a:moveTo>
                    <a:pt x="152" y="2"/>
                  </a:moveTo>
                  <a:lnTo>
                    <a:pt x="152" y="2"/>
                  </a:lnTo>
                  <a:lnTo>
                    <a:pt x="133" y="39"/>
                  </a:lnTo>
                  <a:lnTo>
                    <a:pt x="112" y="76"/>
                  </a:lnTo>
                  <a:lnTo>
                    <a:pt x="92" y="113"/>
                  </a:lnTo>
                  <a:lnTo>
                    <a:pt x="74" y="150"/>
                  </a:lnTo>
                  <a:lnTo>
                    <a:pt x="74" y="150"/>
                  </a:lnTo>
                  <a:lnTo>
                    <a:pt x="69" y="160"/>
                  </a:lnTo>
                  <a:lnTo>
                    <a:pt x="64" y="167"/>
                  </a:lnTo>
                  <a:lnTo>
                    <a:pt x="53" y="183"/>
                  </a:lnTo>
                  <a:lnTo>
                    <a:pt x="42" y="198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21" y="228"/>
                  </a:lnTo>
                  <a:lnTo>
                    <a:pt x="14" y="242"/>
                  </a:lnTo>
                  <a:lnTo>
                    <a:pt x="7" y="258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1" y="277"/>
                  </a:lnTo>
                  <a:lnTo>
                    <a:pt x="3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9" y="277"/>
                  </a:lnTo>
                  <a:lnTo>
                    <a:pt x="10" y="275"/>
                  </a:lnTo>
                  <a:lnTo>
                    <a:pt x="10" y="275"/>
                  </a:lnTo>
                  <a:lnTo>
                    <a:pt x="16" y="259"/>
                  </a:lnTo>
                  <a:lnTo>
                    <a:pt x="24" y="243"/>
                  </a:lnTo>
                  <a:lnTo>
                    <a:pt x="32" y="229"/>
                  </a:lnTo>
                  <a:lnTo>
                    <a:pt x="43" y="214"/>
                  </a:lnTo>
                  <a:lnTo>
                    <a:pt x="62" y="186"/>
                  </a:lnTo>
                  <a:lnTo>
                    <a:pt x="73" y="171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121" y="81"/>
                  </a:lnTo>
                  <a:lnTo>
                    <a:pt x="141" y="44"/>
                  </a:lnTo>
                  <a:lnTo>
                    <a:pt x="160" y="7"/>
                  </a:lnTo>
                  <a:lnTo>
                    <a:pt x="160" y="7"/>
                  </a:lnTo>
                  <a:lnTo>
                    <a:pt x="162" y="5"/>
                  </a:lnTo>
                  <a:lnTo>
                    <a:pt x="160" y="3"/>
                  </a:lnTo>
                  <a:lnTo>
                    <a:pt x="159" y="1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4" name="Freeform 870"/>
            <p:cNvSpPr/>
            <p:nvPr/>
          </p:nvSpPr>
          <p:spPr bwMode="auto">
            <a:xfrm>
              <a:off x="4297363" y="1711325"/>
              <a:ext cx="71438" cy="134938"/>
            </a:xfrm>
            <a:custGeom>
              <a:avLst/>
              <a:gdLst/>
              <a:ahLst/>
              <a:cxnLst>
                <a:cxn ang="0">
                  <a:pos x="123" y="3"/>
                </a:cxn>
                <a:cxn ang="0">
                  <a:pos x="123" y="3"/>
                </a:cxn>
                <a:cxn ang="0">
                  <a:pos x="118" y="16"/>
                </a:cxn>
                <a:cxn ang="0">
                  <a:pos x="111" y="27"/>
                </a:cxn>
                <a:cxn ang="0">
                  <a:pos x="105" y="38"/>
                </a:cxn>
                <a:cxn ang="0">
                  <a:pos x="100" y="51"/>
                </a:cxn>
                <a:cxn ang="0">
                  <a:pos x="100" y="51"/>
                </a:cxn>
                <a:cxn ang="0">
                  <a:pos x="93" y="68"/>
                </a:cxn>
                <a:cxn ang="0">
                  <a:pos x="86" y="87"/>
                </a:cxn>
                <a:cxn ang="0">
                  <a:pos x="72" y="122"/>
                </a:cxn>
                <a:cxn ang="0">
                  <a:pos x="72" y="122"/>
                </a:cxn>
                <a:cxn ang="0">
                  <a:pos x="65" y="139"/>
                </a:cxn>
                <a:cxn ang="0">
                  <a:pos x="56" y="154"/>
                </a:cxn>
                <a:cxn ang="0">
                  <a:pos x="38" y="186"/>
                </a:cxn>
                <a:cxn ang="0">
                  <a:pos x="18" y="217"/>
                </a:cxn>
                <a:cxn ang="0">
                  <a:pos x="9" y="233"/>
                </a:cxn>
                <a:cxn ang="0">
                  <a:pos x="0" y="249"/>
                </a:cxn>
                <a:cxn ang="0">
                  <a:pos x="0" y="249"/>
                </a:cxn>
                <a:cxn ang="0">
                  <a:pos x="0" y="250"/>
                </a:cxn>
                <a:cxn ang="0">
                  <a:pos x="0" y="252"/>
                </a:cxn>
                <a:cxn ang="0">
                  <a:pos x="4" y="255"/>
                </a:cxn>
                <a:cxn ang="0">
                  <a:pos x="5" y="255"/>
                </a:cxn>
                <a:cxn ang="0">
                  <a:pos x="7" y="255"/>
                </a:cxn>
                <a:cxn ang="0">
                  <a:pos x="8" y="255"/>
                </a:cxn>
                <a:cxn ang="0">
                  <a:pos x="9" y="253"/>
                </a:cxn>
                <a:cxn ang="0">
                  <a:pos x="9" y="253"/>
                </a:cxn>
                <a:cxn ang="0">
                  <a:pos x="17" y="238"/>
                </a:cxn>
                <a:cxn ang="0">
                  <a:pos x="25" y="223"/>
                </a:cxn>
                <a:cxn ang="0">
                  <a:pos x="43" y="193"/>
                </a:cxn>
                <a:cxn ang="0">
                  <a:pos x="61" y="163"/>
                </a:cxn>
                <a:cxn ang="0">
                  <a:pos x="70" y="148"/>
                </a:cxn>
                <a:cxn ang="0">
                  <a:pos x="77" y="132"/>
                </a:cxn>
                <a:cxn ang="0">
                  <a:pos x="77" y="132"/>
                </a:cxn>
                <a:cxn ang="0">
                  <a:pos x="90" y="101"/>
                </a:cxn>
                <a:cxn ang="0">
                  <a:pos x="103" y="69"/>
                </a:cxn>
                <a:cxn ang="0">
                  <a:pos x="103" y="69"/>
                </a:cxn>
                <a:cxn ang="0">
                  <a:pos x="110" y="53"/>
                </a:cxn>
                <a:cxn ang="0">
                  <a:pos x="118" y="37"/>
                </a:cxn>
                <a:cxn ang="0">
                  <a:pos x="125" y="22"/>
                </a:cxn>
                <a:cxn ang="0">
                  <a:pos x="133" y="5"/>
                </a:cxn>
                <a:cxn ang="0">
                  <a:pos x="133" y="5"/>
                </a:cxn>
                <a:cxn ang="0">
                  <a:pos x="134" y="3"/>
                </a:cxn>
                <a:cxn ang="0">
                  <a:pos x="133" y="2"/>
                </a:cxn>
                <a:cxn ang="0">
                  <a:pos x="132" y="1"/>
                </a:cxn>
                <a:cxn ang="0">
                  <a:pos x="130" y="0"/>
                </a:cxn>
                <a:cxn ang="0">
                  <a:pos x="126" y="0"/>
                </a:cxn>
                <a:cxn ang="0">
                  <a:pos x="124" y="1"/>
                </a:cxn>
                <a:cxn ang="0">
                  <a:pos x="123" y="3"/>
                </a:cxn>
                <a:cxn ang="0">
                  <a:pos x="123" y="3"/>
                </a:cxn>
              </a:cxnLst>
              <a:rect l="0" t="0" r="r" b="b"/>
              <a:pathLst>
                <a:path w="134" h="255">
                  <a:moveTo>
                    <a:pt x="123" y="3"/>
                  </a:moveTo>
                  <a:lnTo>
                    <a:pt x="123" y="3"/>
                  </a:lnTo>
                  <a:lnTo>
                    <a:pt x="118" y="16"/>
                  </a:lnTo>
                  <a:lnTo>
                    <a:pt x="111" y="27"/>
                  </a:lnTo>
                  <a:lnTo>
                    <a:pt x="105" y="38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3" y="68"/>
                  </a:lnTo>
                  <a:lnTo>
                    <a:pt x="86" y="87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65" y="139"/>
                  </a:lnTo>
                  <a:lnTo>
                    <a:pt x="56" y="154"/>
                  </a:lnTo>
                  <a:lnTo>
                    <a:pt x="38" y="186"/>
                  </a:lnTo>
                  <a:lnTo>
                    <a:pt x="18" y="217"/>
                  </a:lnTo>
                  <a:lnTo>
                    <a:pt x="9" y="233"/>
                  </a:lnTo>
                  <a:lnTo>
                    <a:pt x="0" y="249"/>
                  </a:lnTo>
                  <a:lnTo>
                    <a:pt x="0" y="249"/>
                  </a:lnTo>
                  <a:lnTo>
                    <a:pt x="0" y="250"/>
                  </a:lnTo>
                  <a:lnTo>
                    <a:pt x="0" y="252"/>
                  </a:lnTo>
                  <a:lnTo>
                    <a:pt x="4" y="255"/>
                  </a:lnTo>
                  <a:lnTo>
                    <a:pt x="5" y="255"/>
                  </a:lnTo>
                  <a:lnTo>
                    <a:pt x="7" y="255"/>
                  </a:lnTo>
                  <a:lnTo>
                    <a:pt x="8" y="255"/>
                  </a:lnTo>
                  <a:lnTo>
                    <a:pt x="9" y="253"/>
                  </a:lnTo>
                  <a:lnTo>
                    <a:pt x="9" y="253"/>
                  </a:lnTo>
                  <a:lnTo>
                    <a:pt x="17" y="238"/>
                  </a:lnTo>
                  <a:lnTo>
                    <a:pt x="25" y="223"/>
                  </a:lnTo>
                  <a:lnTo>
                    <a:pt x="43" y="193"/>
                  </a:lnTo>
                  <a:lnTo>
                    <a:pt x="61" y="163"/>
                  </a:lnTo>
                  <a:lnTo>
                    <a:pt x="70" y="148"/>
                  </a:lnTo>
                  <a:lnTo>
                    <a:pt x="77" y="132"/>
                  </a:lnTo>
                  <a:lnTo>
                    <a:pt x="77" y="132"/>
                  </a:lnTo>
                  <a:lnTo>
                    <a:pt x="90" y="101"/>
                  </a:lnTo>
                  <a:lnTo>
                    <a:pt x="103" y="69"/>
                  </a:lnTo>
                  <a:lnTo>
                    <a:pt x="103" y="69"/>
                  </a:lnTo>
                  <a:lnTo>
                    <a:pt x="110" y="53"/>
                  </a:lnTo>
                  <a:lnTo>
                    <a:pt x="118" y="37"/>
                  </a:lnTo>
                  <a:lnTo>
                    <a:pt x="125" y="22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3" y="2"/>
                  </a:lnTo>
                  <a:lnTo>
                    <a:pt x="132" y="1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1"/>
                  </a:lnTo>
                  <a:lnTo>
                    <a:pt x="123" y="3"/>
                  </a:lnTo>
                  <a:lnTo>
                    <a:pt x="12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5" name="Freeform 871"/>
            <p:cNvSpPr/>
            <p:nvPr/>
          </p:nvSpPr>
          <p:spPr bwMode="auto">
            <a:xfrm>
              <a:off x="4235450" y="1423988"/>
              <a:ext cx="49213" cy="8890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5" y="2"/>
                </a:cxn>
                <a:cxn ang="0">
                  <a:pos x="82" y="5"/>
                </a:cxn>
                <a:cxn ang="0">
                  <a:pos x="76" y="11"/>
                </a:cxn>
                <a:cxn ang="0">
                  <a:pos x="68" y="25"/>
                </a:cxn>
                <a:cxn ang="0">
                  <a:pos x="68" y="25"/>
                </a:cxn>
                <a:cxn ang="0">
                  <a:pos x="52" y="54"/>
                </a:cxn>
                <a:cxn ang="0">
                  <a:pos x="37" y="81"/>
                </a:cxn>
                <a:cxn ang="0">
                  <a:pos x="37" y="81"/>
                </a:cxn>
                <a:cxn ang="0">
                  <a:pos x="24" y="107"/>
                </a:cxn>
                <a:cxn ang="0">
                  <a:pos x="17" y="120"/>
                </a:cxn>
                <a:cxn ang="0">
                  <a:pos x="10" y="132"/>
                </a:cxn>
                <a:cxn ang="0">
                  <a:pos x="10" y="132"/>
                </a:cxn>
                <a:cxn ang="0">
                  <a:pos x="5" y="139"/>
                </a:cxn>
                <a:cxn ang="0">
                  <a:pos x="2" y="147"/>
                </a:cxn>
                <a:cxn ang="0">
                  <a:pos x="0" y="154"/>
                </a:cxn>
                <a:cxn ang="0">
                  <a:pos x="0" y="158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1" y="164"/>
                </a:cxn>
                <a:cxn ang="0">
                  <a:pos x="2" y="165"/>
                </a:cxn>
                <a:cxn ang="0">
                  <a:pos x="4" y="166"/>
                </a:cxn>
                <a:cxn ang="0">
                  <a:pos x="6" y="166"/>
                </a:cxn>
                <a:cxn ang="0">
                  <a:pos x="7" y="165"/>
                </a:cxn>
                <a:cxn ang="0">
                  <a:pos x="9" y="164"/>
                </a:cxn>
                <a:cxn ang="0">
                  <a:pos x="9" y="162"/>
                </a:cxn>
                <a:cxn ang="0">
                  <a:pos x="9" y="160"/>
                </a:cxn>
                <a:cxn ang="0">
                  <a:pos x="9" y="160"/>
                </a:cxn>
                <a:cxn ang="0">
                  <a:pos x="9" y="155"/>
                </a:cxn>
                <a:cxn ang="0">
                  <a:pos x="9" y="151"/>
                </a:cxn>
                <a:cxn ang="0">
                  <a:pos x="11" y="148"/>
                </a:cxn>
                <a:cxn ang="0">
                  <a:pos x="13" y="143"/>
                </a:cxn>
                <a:cxn ang="0">
                  <a:pos x="18" y="137"/>
                </a:cxn>
                <a:cxn ang="0">
                  <a:pos x="20" y="134"/>
                </a:cxn>
                <a:cxn ang="0">
                  <a:pos x="22" y="131"/>
                </a:cxn>
                <a:cxn ang="0">
                  <a:pos x="22" y="131"/>
                </a:cxn>
                <a:cxn ang="0">
                  <a:pos x="34" y="108"/>
                </a:cxn>
                <a:cxn ang="0">
                  <a:pos x="45" y="87"/>
                </a:cxn>
                <a:cxn ang="0">
                  <a:pos x="45" y="87"/>
                </a:cxn>
                <a:cxn ang="0">
                  <a:pos x="57" y="65"/>
                </a:cxn>
                <a:cxn ang="0">
                  <a:pos x="68" y="44"/>
                </a:cxn>
                <a:cxn ang="0">
                  <a:pos x="68" y="44"/>
                </a:cxn>
                <a:cxn ang="0">
                  <a:pos x="78" y="25"/>
                </a:cxn>
                <a:cxn ang="0">
                  <a:pos x="84" y="15"/>
                </a:cxn>
                <a:cxn ang="0">
                  <a:pos x="87" y="12"/>
                </a:cxn>
                <a:cxn ang="0">
                  <a:pos x="92" y="9"/>
                </a:cxn>
                <a:cxn ang="0">
                  <a:pos x="92" y="9"/>
                </a:cxn>
                <a:cxn ang="0">
                  <a:pos x="93" y="8"/>
                </a:cxn>
                <a:cxn ang="0">
                  <a:pos x="94" y="7"/>
                </a:cxn>
                <a:cxn ang="0">
                  <a:pos x="94" y="3"/>
                </a:cxn>
                <a:cxn ang="0">
                  <a:pos x="94" y="2"/>
                </a:cxn>
                <a:cxn ang="0">
                  <a:pos x="93" y="1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9" y="0"/>
                </a:cxn>
              </a:cxnLst>
              <a:rect l="0" t="0" r="r" b="b"/>
              <a:pathLst>
                <a:path w="94" h="166">
                  <a:moveTo>
                    <a:pt x="89" y="0"/>
                  </a:moveTo>
                  <a:lnTo>
                    <a:pt x="89" y="0"/>
                  </a:lnTo>
                  <a:lnTo>
                    <a:pt x="85" y="2"/>
                  </a:lnTo>
                  <a:lnTo>
                    <a:pt x="82" y="5"/>
                  </a:lnTo>
                  <a:lnTo>
                    <a:pt x="76" y="11"/>
                  </a:lnTo>
                  <a:lnTo>
                    <a:pt x="68" y="25"/>
                  </a:lnTo>
                  <a:lnTo>
                    <a:pt x="68" y="25"/>
                  </a:lnTo>
                  <a:lnTo>
                    <a:pt x="52" y="54"/>
                  </a:lnTo>
                  <a:lnTo>
                    <a:pt x="37" y="81"/>
                  </a:lnTo>
                  <a:lnTo>
                    <a:pt x="37" y="81"/>
                  </a:lnTo>
                  <a:lnTo>
                    <a:pt x="24" y="107"/>
                  </a:lnTo>
                  <a:lnTo>
                    <a:pt x="17" y="120"/>
                  </a:lnTo>
                  <a:lnTo>
                    <a:pt x="10" y="132"/>
                  </a:lnTo>
                  <a:lnTo>
                    <a:pt x="10" y="132"/>
                  </a:lnTo>
                  <a:lnTo>
                    <a:pt x="5" y="139"/>
                  </a:lnTo>
                  <a:lnTo>
                    <a:pt x="2" y="147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2" y="165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7" y="165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55"/>
                  </a:lnTo>
                  <a:lnTo>
                    <a:pt x="9" y="151"/>
                  </a:lnTo>
                  <a:lnTo>
                    <a:pt x="11" y="148"/>
                  </a:lnTo>
                  <a:lnTo>
                    <a:pt x="13" y="143"/>
                  </a:lnTo>
                  <a:lnTo>
                    <a:pt x="18" y="137"/>
                  </a:lnTo>
                  <a:lnTo>
                    <a:pt x="20" y="134"/>
                  </a:lnTo>
                  <a:lnTo>
                    <a:pt x="22" y="131"/>
                  </a:lnTo>
                  <a:lnTo>
                    <a:pt x="22" y="131"/>
                  </a:lnTo>
                  <a:lnTo>
                    <a:pt x="34" y="108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57" y="65"/>
                  </a:lnTo>
                  <a:lnTo>
                    <a:pt x="68" y="44"/>
                  </a:lnTo>
                  <a:lnTo>
                    <a:pt x="68" y="44"/>
                  </a:lnTo>
                  <a:lnTo>
                    <a:pt x="78" y="25"/>
                  </a:lnTo>
                  <a:lnTo>
                    <a:pt x="84" y="15"/>
                  </a:lnTo>
                  <a:lnTo>
                    <a:pt x="87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3" y="8"/>
                  </a:lnTo>
                  <a:lnTo>
                    <a:pt x="94" y="7"/>
                  </a:lnTo>
                  <a:lnTo>
                    <a:pt x="94" y="3"/>
                  </a:lnTo>
                  <a:lnTo>
                    <a:pt x="94" y="2"/>
                  </a:lnTo>
                  <a:lnTo>
                    <a:pt x="93" y="1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6" name="Freeform 872"/>
            <p:cNvSpPr/>
            <p:nvPr/>
          </p:nvSpPr>
          <p:spPr bwMode="auto">
            <a:xfrm>
              <a:off x="4275138" y="1435100"/>
              <a:ext cx="65088" cy="107950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7" y="0"/>
                </a:cxn>
                <a:cxn ang="0">
                  <a:pos x="106" y="9"/>
                </a:cxn>
                <a:cxn ang="0">
                  <a:pos x="97" y="18"/>
                </a:cxn>
                <a:cxn ang="0">
                  <a:pos x="89" y="27"/>
                </a:cxn>
                <a:cxn ang="0">
                  <a:pos x="82" y="39"/>
                </a:cxn>
                <a:cxn ang="0">
                  <a:pos x="74" y="50"/>
                </a:cxn>
                <a:cxn ang="0">
                  <a:pos x="68" y="61"/>
                </a:cxn>
                <a:cxn ang="0">
                  <a:pos x="58" y="84"/>
                </a:cxn>
                <a:cxn ang="0">
                  <a:pos x="58" y="84"/>
                </a:cxn>
                <a:cxn ang="0">
                  <a:pos x="31" y="142"/>
                </a:cxn>
                <a:cxn ang="0">
                  <a:pos x="18" y="170"/>
                </a:cxn>
                <a:cxn ang="0">
                  <a:pos x="9" y="183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1" y="201"/>
                </a:cxn>
                <a:cxn ang="0">
                  <a:pos x="1" y="202"/>
                </a:cxn>
                <a:cxn ang="0">
                  <a:pos x="3" y="203"/>
                </a:cxn>
                <a:cxn ang="0">
                  <a:pos x="4" y="204"/>
                </a:cxn>
                <a:cxn ang="0">
                  <a:pos x="6" y="204"/>
                </a:cxn>
                <a:cxn ang="0">
                  <a:pos x="8" y="203"/>
                </a:cxn>
                <a:cxn ang="0">
                  <a:pos x="9" y="202"/>
                </a:cxn>
                <a:cxn ang="0">
                  <a:pos x="9" y="202"/>
                </a:cxn>
                <a:cxn ang="0">
                  <a:pos x="23" y="180"/>
                </a:cxn>
                <a:cxn ang="0">
                  <a:pos x="36" y="157"/>
                </a:cxn>
                <a:cxn ang="0">
                  <a:pos x="48" y="134"/>
                </a:cxn>
                <a:cxn ang="0">
                  <a:pos x="57" y="110"/>
                </a:cxn>
                <a:cxn ang="0">
                  <a:pos x="57" y="110"/>
                </a:cxn>
                <a:cxn ang="0">
                  <a:pos x="68" y="83"/>
                </a:cxn>
                <a:cxn ang="0">
                  <a:pos x="74" y="69"/>
                </a:cxn>
                <a:cxn ang="0">
                  <a:pos x="82" y="54"/>
                </a:cxn>
                <a:cxn ang="0">
                  <a:pos x="90" y="41"/>
                </a:cxn>
                <a:cxn ang="0">
                  <a:pos x="100" y="28"/>
                </a:cxn>
                <a:cxn ang="0">
                  <a:pos x="111" y="18"/>
                </a:cxn>
                <a:cxn ang="0">
                  <a:pos x="122" y="9"/>
                </a:cxn>
                <a:cxn ang="0">
                  <a:pos x="122" y="9"/>
                </a:cxn>
                <a:cxn ang="0">
                  <a:pos x="123" y="8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2"/>
                </a:cxn>
                <a:cxn ang="0">
                  <a:pos x="120" y="0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7" y="0"/>
                </a:cxn>
              </a:cxnLst>
              <a:rect l="0" t="0" r="r" b="b"/>
              <a:pathLst>
                <a:path w="124" h="204">
                  <a:moveTo>
                    <a:pt x="117" y="0"/>
                  </a:moveTo>
                  <a:lnTo>
                    <a:pt x="117" y="0"/>
                  </a:lnTo>
                  <a:lnTo>
                    <a:pt x="106" y="9"/>
                  </a:lnTo>
                  <a:lnTo>
                    <a:pt x="97" y="18"/>
                  </a:lnTo>
                  <a:lnTo>
                    <a:pt x="89" y="27"/>
                  </a:lnTo>
                  <a:lnTo>
                    <a:pt x="82" y="39"/>
                  </a:lnTo>
                  <a:lnTo>
                    <a:pt x="74" y="50"/>
                  </a:lnTo>
                  <a:lnTo>
                    <a:pt x="68" y="61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31" y="142"/>
                  </a:lnTo>
                  <a:lnTo>
                    <a:pt x="18" y="170"/>
                  </a:lnTo>
                  <a:lnTo>
                    <a:pt x="9" y="183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1" y="201"/>
                  </a:lnTo>
                  <a:lnTo>
                    <a:pt x="1" y="202"/>
                  </a:lnTo>
                  <a:lnTo>
                    <a:pt x="3" y="203"/>
                  </a:lnTo>
                  <a:lnTo>
                    <a:pt x="4" y="204"/>
                  </a:lnTo>
                  <a:lnTo>
                    <a:pt x="6" y="204"/>
                  </a:lnTo>
                  <a:lnTo>
                    <a:pt x="8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23" y="180"/>
                  </a:lnTo>
                  <a:lnTo>
                    <a:pt x="36" y="157"/>
                  </a:lnTo>
                  <a:lnTo>
                    <a:pt x="48" y="134"/>
                  </a:lnTo>
                  <a:lnTo>
                    <a:pt x="57" y="110"/>
                  </a:lnTo>
                  <a:lnTo>
                    <a:pt x="57" y="110"/>
                  </a:lnTo>
                  <a:lnTo>
                    <a:pt x="68" y="83"/>
                  </a:lnTo>
                  <a:lnTo>
                    <a:pt x="74" y="69"/>
                  </a:lnTo>
                  <a:lnTo>
                    <a:pt x="82" y="54"/>
                  </a:lnTo>
                  <a:lnTo>
                    <a:pt x="90" y="41"/>
                  </a:lnTo>
                  <a:lnTo>
                    <a:pt x="100" y="28"/>
                  </a:lnTo>
                  <a:lnTo>
                    <a:pt x="111" y="18"/>
                  </a:lnTo>
                  <a:lnTo>
                    <a:pt x="122" y="9"/>
                  </a:lnTo>
                  <a:lnTo>
                    <a:pt x="122" y="9"/>
                  </a:lnTo>
                  <a:lnTo>
                    <a:pt x="123" y="8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2"/>
                  </a:lnTo>
                  <a:lnTo>
                    <a:pt x="120" y="0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7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7" name="Freeform 873"/>
            <p:cNvSpPr/>
            <p:nvPr/>
          </p:nvSpPr>
          <p:spPr bwMode="auto">
            <a:xfrm>
              <a:off x="4318000" y="1447800"/>
              <a:ext cx="74613" cy="104775"/>
            </a:xfrm>
            <a:custGeom>
              <a:avLst/>
              <a:gdLst/>
              <a:ahLst/>
              <a:cxnLst>
                <a:cxn ang="0">
                  <a:pos x="132" y="3"/>
                </a:cxn>
                <a:cxn ang="0">
                  <a:pos x="132" y="3"/>
                </a:cxn>
                <a:cxn ang="0">
                  <a:pos x="130" y="8"/>
                </a:cxn>
                <a:cxn ang="0">
                  <a:pos x="127" y="14"/>
                </a:cxn>
                <a:cxn ang="0">
                  <a:pos x="123" y="19"/>
                </a:cxn>
                <a:cxn ang="0">
                  <a:pos x="118" y="23"/>
                </a:cxn>
                <a:cxn ang="0">
                  <a:pos x="108" y="32"/>
                </a:cxn>
                <a:cxn ang="0">
                  <a:pos x="100" y="42"/>
                </a:cxn>
                <a:cxn ang="0">
                  <a:pos x="100" y="42"/>
                </a:cxn>
                <a:cxn ang="0">
                  <a:pos x="85" y="62"/>
                </a:cxn>
                <a:cxn ang="0">
                  <a:pos x="71" y="83"/>
                </a:cxn>
                <a:cxn ang="0">
                  <a:pos x="71" y="83"/>
                </a:cxn>
                <a:cxn ang="0">
                  <a:pos x="36" y="133"/>
                </a:cxn>
                <a:cxn ang="0">
                  <a:pos x="36" y="133"/>
                </a:cxn>
                <a:cxn ang="0">
                  <a:pos x="28" y="148"/>
                </a:cxn>
                <a:cxn ang="0">
                  <a:pos x="19" y="163"/>
                </a:cxn>
                <a:cxn ang="0">
                  <a:pos x="11" y="178"/>
                </a:cxn>
                <a:cxn ang="0">
                  <a:pos x="6" y="184"/>
                </a:cxn>
                <a:cxn ang="0">
                  <a:pos x="1" y="191"/>
                </a:cxn>
                <a:cxn ang="0">
                  <a:pos x="1" y="191"/>
                </a:cxn>
                <a:cxn ang="0">
                  <a:pos x="0" y="192"/>
                </a:cxn>
                <a:cxn ang="0">
                  <a:pos x="0" y="194"/>
                </a:cxn>
                <a:cxn ang="0">
                  <a:pos x="0" y="196"/>
                </a:cxn>
                <a:cxn ang="0">
                  <a:pos x="1" y="198"/>
                </a:cxn>
                <a:cxn ang="0">
                  <a:pos x="3" y="199"/>
                </a:cxn>
                <a:cxn ang="0">
                  <a:pos x="4" y="200"/>
                </a:cxn>
                <a:cxn ang="0">
                  <a:pos x="6" y="199"/>
                </a:cxn>
                <a:cxn ang="0">
                  <a:pos x="7" y="198"/>
                </a:cxn>
                <a:cxn ang="0">
                  <a:pos x="7" y="198"/>
                </a:cxn>
                <a:cxn ang="0">
                  <a:pos x="15" y="187"/>
                </a:cxn>
                <a:cxn ang="0">
                  <a:pos x="22" y="176"/>
                </a:cxn>
                <a:cxn ang="0">
                  <a:pos x="35" y="153"/>
                </a:cxn>
                <a:cxn ang="0">
                  <a:pos x="35" y="153"/>
                </a:cxn>
                <a:cxn ang="0">
                  <a:pos x="44" y="139"/>
                </a:cxn>
                <a:cxn ang="0">
                  <a:pos x="54" y="124"/>
                </a:cxn>
                <a:cxn ang="0">
                  <a:pos x="74" y="95"/>
                </a:cxn>
                <a:cxn ang="0">
                  <a:pos x="74" y="95"/>
                </a:cxn>
                <a:cxn ang="0">
                  <a:pos x="108" y="46"/>
                </a:cxn>
                <a:cxn ang="0">
                  <a:pos x="108" y="46"/>
                </a:cxn>
                <a:cxn ang="0">
                  <a:pos x="112" y="41"/>
                </a:cxn>
                <a:cxn ang="0">
                  <a:pos x="117" y="36"/>
                </a:cxn>
                <a:cxn ang="0">
                  <a:pos x="127" y="27"/>
                </a:cxn>
                <a:cxn ang="0">
                  <a:pos x="132" y="23"/>
                </a:cxn>
                <a:cxn ang="0">
                  <a:pos x="136" y="18"/>
                </a:cxn>
                <a:cxn ang="0">
                  <a:pos x="139" y="12"/>
                </a:cxn>
                <a:cxn ang="0">
                  <a:pos x="141" y="5"/>
                </a:cxn>
                <a:cxn ang="0">
                  <a:pos x="141" y="5"/>
                </a:cxn>
                <a:cxn ang="0">
                  <a:pos x="141" y="3"/>
                </a:cxn>
                <a:cxn ang="0">
                  <a:pos x="140" y="2"/>
                </a:cxn>
                <a:cxn ang="0">
                  <a:pos x="139" y="1"/>
                </a:cxn>
                <a:cxn ang="0">
                  <a:pos x="138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1"/>
                </a:cxn>
                <a:cxn ang="0">
                  <a:pos x="132" y="3"/>
                </a:cxn>
                <a:cxn ang="0">
                  <a:pos x="132" y="3"/>
                </a:cxn>
              </a:cxnLst>
              <a:rect l="0" t="0" r="r" b="b"/>
              <a:pathLst>
                <a:path w="141" h="200">
                  <a:moveTo>
                    <a:pt x="132" y="3"/>
                  </a:moveTo>
                  <a:lnTo>
                    <a:pt x="132" y="3"/>
                  </a:lnTo>
                  <a:lnTo>
                    <a:pt x="130" y="8"/>
                  </a:lnTo>
                  <a:lnTo>
                    <a:pt x="127" y="14"/>
                  </a:lnTo>
                  <a:lnTo>
                    <a:pt x="123" y="19"/>
                  </a:lnTo>
                  <a:lnTo>
                    <a:pt x="118" y="23"/>
                  </a:lnTo>
                  <a:lnTo>
                    <a:pt x="108" y="32"/>
                  </a:lnTo>
                  <a:lnTo>
                    <a:pt x="100" y="42"/>
                  </a:lnTo>
                  <a:lnTo>
                    <a:pt x="100" y="42"/>
                  </a:lnTo>
                  <a:lnTo>
                    <a:pt x="85" y="62"/>
                  </a:lnTo>
                  <a:lnTo>
                    <a:pt x="71" y="83"/>
                  </a:lnTo>
                  <a:lnTo>
                    <a:pt x="71" y="8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28" y="148"/>
                  </a:lnTo>
                  <a:lnTo>
                    <a:pt x="19" y="163"/>
                  </a:lnTo>
                  <a:lnTo>
                    <a:pt x="11" y="178"/>
                  </a:lnTo>
                  <a:lnTo>
                    <a:pt x="6" y="184"/>
                  </a:lnTo>
                  <a:lnTo>
                    <a:pt x="1" y="191"/>
                  </a:lnTo>
                  <a:lnTo>
                    <a:pt x="1" y="191"/>
                  </a:lnTo>
                  <a:lnTo>
                    <a:pt x="0" y="192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1" y="198"/>
                  </a:lnTo>
                  <a:lnTo>
                    <a:pt x="3" y="199"/>
                  </a:lnTo>
                  <a:lnTo>
                    <a:pt x="4" y="200"/>
                  </a:lnTo>
                  <a:lnTo>
                    <a:pt x="6" y="199"/>
                  </a:lnTo>
                  <a:lnTo>
                    <a:pt x="7" y="198"/>
                  </a:lnTo>
                  <a:lnTo>
                    <a:pt x="7" y="198"/>
                  </a:lnTo>
                  <a:lnTo>
                    <a:pt x="15" y="187"/>
                  </a:lnTo>
                  <a:lnTo>
                    <a:pt x="22" y="176"/>
                  </a:lnTo>
                  <a:lnTo>
                    <a:pt x="35" y="153"/>
                  </a:lnTo>
                  <a:lnTo>
                    <a:pt x="35" y="153"/>
                  </a:lnTo>
                  <a:lnTo>
                    <a:pt x="44" y="139"/>
                  </a:lnTo>
                  <a:lnTo>
                    <a:pt x="54" y="124"/>
                  </a:lnTo>
                  <a:lnTo>
                    <a:pt x="74" y="95"/>
                  </a:lnTo>
                  <a:lnTo>
                    <a:pt x="74" y="95"/>
                  </a:lnTo>
                  <a:lnTo>
                    <a:pt x="108" y="46"/>
                  </a:lnTo>
                  <a:lnTo>
                    <a:pt x="108" y="46"/>
                  </a:lnTo>
                  <a:lnTo>
                    <a:pt x="112" y="41"/>
                  </a:lnTo>
                  <a:lnTo>
                    <a:pt x="117" y="36"/>
                  </a:lnTo>
                  <a:lnTo>
                    <a:pt x="127" y="27"/>
                  </a:lnTo>
                  <a:lnTo>
                    <a:pt x="132" y="23"/>
                  </a:lnTo>
                  <a:lnTo>
                    <a:pt x="136" y="18"/>
                  </a:lnTo>
                  <a:lnTo>
                    <a:pt x="139" y="12"/>
                  </a:lnTo>
                  <a:lnTo>
                    <a:pt x="141" y="5"/>
                  </a:lnTo>
                  <a:lnTo>
                    <a:pt x="141" y="5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9" y="1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1"/>
                  </a:lnTo>
                  <a:lnTo>
                    <a:pt x="132" y="3"/>
                  </a:lnTo>
                  <a:lnTo>
                    <a:pt x="13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8" name="Freeform 874"/>
            <p:cNvSpPr/>
            <p:nvPr/>
          </p:nvSpPr>
          <p:spPr bwMode="auto">
            <a:xfrm>
              <a:off x="4367213" y="1470025"/>
              <a:ext cx="53975" cy="92075"/>
            </a:xfrm>
            <a:custGeom>
              <a:avLst/>
              <a:gdLst/>
              <a:ahLst/>
              <a:cxnLst>
                <a:cxn ang="0">
                  <a:pos x="100" y="3"/>
                </a:cxn>
                <a:cxn ang="0">
                  <a:pos x="100" y="3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2" y="1"/>
                </a:cxn>
                <a:cxn ang="0">
                  <a:pos x="86" y="6"/>
                </a:cxn>
                <a:cxn ang="0">
                  <a:pos x="86" y="6"/>
                </a:cxn>
                <a:cxn ang="0">
                  <a:pos x="85" y="8"/>
                </a:cxn>
                <a:cxn ang="0">
                  <a:pos x="86" y="11"/>
                </a:cxn>
                <a:cxn ang="0">
                  <a:pos x="87" y="13"/>
                </a:cxn>
                <a:cxn ang="0">
                  <a:pos x="91" y="14"/>
                </a:cxn>
                <a:cxn ang="0">
                  <a:pos x="91" y="14"/>
                </a:cxn>
                <a:cxn ang="0">
                  <a:pos x="89" y="21"/>
                </a:cxn>
                <a:cxn ang="0">
                  <a:pos x="85" y="31"/>
                </a:cxn>
                <a:cxn ang="0">
                  <a:pos x="81" y="39"/>
                </a:cxn>
                <a:cxn ang="0">
                  <a:pos x="77" y="47"/>
                </a:cxn>
                <a:cxn ang="0">
                  <a:pos x="67" y="64"/>
                </a:cxn>
                <a:cxn ang="0">
                  <a:pos x="58" y="77"/>
                </a:cxn>
                <a:cxn ang="0">
                  <a:pos x="58" y="77"/>
                </a:cxn>
                <a:cxn ang="0">
                  <a:pos x="44" y="99"/>
                </a:cxn>
                <a:cxn ang="0">
                  <a:pos x="31" y="119"/>
                </a:cxn>
                <a:cxn ang="0">
                  <a:pos x="18" y="141"/>
                </a:cxn>
                <a:cxn ang="0">
                  <a:pos x="4" y="163"/>
                </a:cxn>
                <a:cxn ang="0">
                  <a:pos x="4" y="163"/>
                </a:cxn>
                <a:cxn ang="0">
                  <a:pos x="2" y="165"/>
                </a:cxn>
                <a:cxn ang="0">
                  <a:pos x="1" y="169"/>
                </a:cxn>
                <a:cxn ang="0">
                  <a:pos x="1" y="169"/>
                </a:cxn>
                <a:cxn ang="0">
                  <a:pos x="0" y="171"/>
                </a:cxn>
                <a:cxn ang="0">
                  <a:pos x="1" y="172"/>
                </a:cxn>
                <a:cxn ang="0">
                  <a:pos x="3" y="174"/>
                </a:cxn>
                <a:cxn ang="0">
                  <a:pos x="6" y="174"/>
                </a:cxn>
                <a:cxn ang="0">
                  <a:pos x="8" y="174"/>
                </a:cxn>
                <a:cxn ang="0">
                  <a:pos x="9" y="172"/>
                </a:cxn>
                <a:cxn ang="0">
                  <a:pos x="9" y="172"/>
                </a:cxn>
                <a:cxn ang="0">
                  <a:pos x="10" y="171"/>
                </a:cxn>
                <a:cxn ang="0">
                  <a:pos x="11" y="170"/>
                </a:cxn>
                <a:cxn ang="0">
                  <a:pos x="11" y="170"/>
                </a:cxn>
                <a:cxn ang="0">
                  <a:pos x="13" y="169"/>
                </a:cxn>
                <a:cxn ang="0">
                  <a:pos x="14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30" y="141"/>
                </a:cxn>
                <a:cxn ang="0">
                  <a:pos x="44" y="116"/>
                </a:cxn>
                <a:cxn ang="0">
                  <a:pos x="60" y="93"/>
                </a:cxn>
                <a:cxn ang="0">
                  <a:pos x="75" y="69"/>
                </a:cxn>
                <a:cxn ang="0">
                  <a:pos x="75" y="69"/>
                </a:cxn>
                <a:cxn ang="0">
                  <a:pos x="84" y="54"/>
                </a:cxn>
                <a:cxn ang="0">
                  <a:pos x="93" y="37"/>
                </a:cxn>
                <a:cxn ang="0">
                  <a:pos x="96" y="29"/>
                </a:cxn>
                <a:cxn ang="0">
                  <a:pos x="99" y="19"/>
                </a:cxn>
                <a:cxn ang="0">
                  <a:pos x="100" y="11"/>
                </a:cxn>
                <a:cxn ang="0">
                  <a:pos x="100" y="3"/>
                </a:cxn>
                <a:cxn ang="0">
                  <a:pos x="100" y="3"/>
                </a:cxn>
              </a:cxnLst>
              <a:rect l="0" t="0" r="r" b="b"/>
              <a:pathLst>
                <a:path w="100" h="174">
                  <a:moveTo>
                    <a:pt x="100" y="3"/>
                  </a:moveTo>
                  <a:lnTo>
                    <a:pt x="100" y="3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2" y="1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5" y="8"/>
                  </a:lnTo>
                  <a:lnTo>
                    <a:pt x="86" y="11"/>
                  </a:lnTo>
                  <a:lnTo>
                    <a:pt x="87" y="13"/>
                  </a:lnTo>
                  <a:lnTo>
                    <a:pt x="91" y="14"/>
                  </a:lnTo>
                  <a:lnTo>
                    <a:pt x="91" y="14"/>
                  </a:lnTo>
                  <a:lnTo>
                    <a:pt x="89" y="21"/>
                  </a:lnTo>
                  <a:lnTo>
                    <a:pt x="85" y="31"/>
                  </a:lnTo>
                  <a:lnTo>
                    <a:pt x="81" y="39"/>
                  </a:lnTo>
                  <a:lnTo>
                    <a:pt x="77" y="47"/>
                  </a:lnTo>
                  <a:lnTo>
                    <a:pt x="67" y="64"/>
                  </a:lnTo>
                  <a:lnTo>
                    <a:pt x="58" y="77"/>
                  </a:lnTo>
                  <a:lnTo>
                    <a:pt x="58" y="77"/>
                  </a:lnTo>
                  <a:lnTo>
                    <a:pt x="44" y="99"/>
                  </a:lnTo>
                  <a:lnTo>
                    <a:pt x="31" y="119"/>
                  </a:lnTo>
                  <a:lnTo>
                    <a:pt x="18" y="141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2" y="165"/>
                  </a:lnTo>
                  <a:lnTo>
                    <a:pt x="1" y="169"/>
                  </a:lnTo>
                  <a:lnTo>
                    <a:pt x="1" y="169"/>
                  </a:lnTo>
                  <a:lnTo>
                    <a:pt x="0" y="171"/>
                  </a:lnTo>
                  <a:lnTo>
                    <a:pt x="1" y="172"/>
                  </a:lnTo>
                  <a:lnTo>
                    <a:pt x="3" y="174"/>
                  </a:lnTo>
                  <a:lnTo>
                    <a:pt x="6" y="174"/>
                  </a:lnTo>
                  <a:lnTo>
                    <a:pt x="8" y="174"/>
                  </a:lnTo>
                  <a:lnTo>
                    <a:pt x="9" y="172"/>
                  </a:lnTo>
                  <a:lnTo>
                    <a:pt x="9" y="172"/>
                  </a:lnTo>
                  <a:lnTo>
                    <a:pt x="10" y="171"/>
                  </a:lnTo>
                  <a:lnTo>
                    <a:pt x="11" y="170"/>
                  </a:lnTo>
                  <a:lnTo>
                    <a:pt x="11" y="170"/>
                  </a:lnTo>
                  <a:lnTo>
                    <a:pt x="13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30" y="141"/>
                  </a:lnTo>
                  <a:lnTo>
                    <a:pt x="44" y="116"/>
                  </a:lnTo>
                  <a:lnTo>
                    <a:pt x="60" y="93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84" y="54"/>
                  </a:lnTo>
                  <a:lnTo>
                    <a:pt x="93" y="37"/>
                  </a:lnTo>
                  <a:lnTo>
                    <a:pt x="96" y="29"/>
                  </a:lnTo>
                  <a:lnTo>
                    <a:pt x="99" y="19"/>
                  </a:lnTo>
                  <a:lnTo>
                    <a:pt x="100" y="11"/>
                  </a:lnTo>
                  <a:lnTo>
                    <a:pt x="100" y="3"/>
                  </a:lnTo>
                  <a:lnTo>
                    <a:pt x="1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59" name="Freeform 875"/>
            <p:cNvSpPr/>
            <p:nvPr/>
          </p:nvSpPr>
          <p:spPr bwMode="auto">
            <a:xfrm>
              <a:off x="4392613" y="1492250"/>
              <a:ext cx="60325" cy="103188"/>
            </a:xfrm>
            <a:custGeom>
              <a:avLst/>
              <a:gdLst/>
              <a:ahLst/>
              <a:cxnLst>
                <a:cxn ang="0">
                  <a:pos x="106" y="3"/>
                </a:cxn>
                <a:cxn ang="0">
                  <a:pos x="106" y="3"/>
                </a:cxn>
                <a:cxn ang="0">
                  <a:pos x="79" y="51"/>
                </a:cxn>
                <a:cxn ang="0">
                  <a:pos x="6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36" y="120"/>
                </a:cxn>
                <a:cxn ang="0">
                  <a:pos x="23" y="141"/>
                </a:cxn>
                <a:cxn ang="0">
                  <a:pos x="11" y="164"/>
                </a:cxn>
                <a:cxn ang="0">
                  <a:pos x="5" y="177"/>
                </a:cxn>
                <a:cxn ang="0">
                  <a:pos x="0" y="189"/>
                </a:cxn>
                <a:cxn ang="0">
                  <a:pos x="0" y="189"/>
                </a:cxn>
                <a:cxn ang="0">
                  <a:pos x="0" y="191"/>
                </a:cxn>
                <a:cxn ang="0">
                  <a:pos x="1" y="192"/>
                </a:cxn>
                <a:cxn ang="0">
                  <a:pos x="2" y="193"/>
                </a:cxn>
                <a:cxn ang="0">
                  <a:pos x="3" y="194"/>
                </a:cxn>
                <a:cxn ang="0">
                  <a:pos x="5" y="194"/>
                </a:cxn>
                <a:cxn ang="0">
                  <a:pos x="7" y="194"/>
                </a:cxn>
                <a:cxn ang="0">
                  <a:pos x="8" y="193"/>
                </a:cxn>
                <a:cxn ang="0">
                  <a:pos x="10" y="191"/>
                </a:cxn>
                <a:cxn ang="0">
                  <a:pos x="10" y="191"/>
                </a:cxn>
                <a:cxn ang="0">
                  <a:pos x="15" y="179"/>
                </a:cxn>
                <a:cxn ang="0">
                  <a:pos x="21" y="166"/>
                </a:cxn>
                <a:cxn ang="0">
                  <a:pos x="33" y="142"/>
                </a:cxn>
                <a:cxn ang="0">
                  <a:pos x="48" y="119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77" y="74"/>
                </a:cxn>
                <a:cxn ang="0">
                  <a:pos x="89" y="53"/>
                </a:cxn>
                <a:cxn ang="0">
                  <a:pos x="114" y="7"/>
                </a:cxn>
                <a:cxn ang="0">
                  <a:pos x="114" y="7"/>
                </a:cxn>
                <a:cxn ang="0">
                  <a:pos x="114" y="5"/>
                </a:cxn>
                <a:cxn ang="0">
                  <a:pos x="114" y="4"/>
                </a:cxn>
                <a:cxn ang="0">
                  <a:pos x="113" y="2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106" y="3"/>
                </a:cxn>
                <a:cxn ang="0">
                  <a:pos x="106" y="3"/>
                </a:cxn>
              </a:cxnLst>
              <a:rect l="0" t="0" r="r" b="b"/>
              <a:pathLst>
                <a:path w="114" h="194">
                  <a:moveTo>
                    <a:pt x="106" y="3"/>
                  </a:moveTo>
                  <a:lnTo>
                    <a:pt x="106" y="3"/>
                  </a:lnTo>
                  <a:lnTo>
                    <a:pt x="79" y="51"/>
                  </a:lnTo>
                  <a:lnTo>
                    <a:pt x="6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36" y="120"/>
                  </a:lnTo>
                  <a:lnTo>
                    <a:pt x="23" y="141"/>
                  </a:lnTo>
                  <a:lnTo>
                    <a:pt x="11" y="164"/>
                  </a:lnTo>
                  <a:lnTo>
                    <a:pt x="5" y="177"/>
                  </a:lnTo>
                  <a:lnTo>
                    <a:pt x="0" y="189"/>
                  </a:lnTo>
                  <a:lnTo>
                    <a:pt x="0" y="189"/>
                  </a:lnTo>
                  <a:lnTo>
                    <a:pt x="0" y="191"/>
                  </a:lnTo>
                  <a:lnTo>
                    <a:pt x="1" y="192"/>
                  </a:lnTo>
                  <a:lnTo>
                    <a:pt x="2" y="193"/>
                  </a:lnTo>
                  <a:lnTo>
                    <a:pt x="3" y="194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8" y="193"/>
                  </a:lnTo>
                  <a:lnTo>
                    <a:pt x="10" y="191"/>
                  </a:lnTo>
                  <a:lnTo>
                    <a:pt x="10" y="191"/>
                  </a:lnTo>
                  <a:lnTo>
                    <a:pt x="15" y="179"/>
                  </a:lnTo>
                  <a:lnTo>
                    <a:pt x="21" y="166"/>
                  </a:lnTo>
                  <a:lnTo>
                    <a:pt x="33" y="142"/>
                  </a:lnTo>
                  <a:lnTo>
                    <a:pt x="48" y="119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77" y="74"/>
                  </a:lnTo>
                  <a:lnTo>
                    <a:pt x="89" y="53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4" y="5"/>
                  </a:lnTo>
                  <a:lnTo>
                    <a:pt x="114" y="4"/>
                  </a:lnTo>
                  <a:lnTo>
                    <a:pt x="113" y="2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1"/>
                  </a:lnTo>
                  <a:lnTo>
                    <a:pt x="106" y="3"/>
                  </a:lnTo>
                  <a:lnTo>
                    <a:pt x="10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0" name="Freeform 876"/>
            <p:cNvSpPr/>
            <p:nvPr/>
          </p:nvSpPr>
          <p:spPr bwMode="auto">
            <a:xfrm>
              <a:off x="4422775" y="1514475"/>
              <a:ext cx="60325" cy="9525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99" y="10"/>
                </a:cxn>
                <a:cxn ang="0">
                  <a:pos x="93" y="18"/>
                </a:cxn>
                <a:cxn ang="0">
                  <a:pos x="87" y="27"/>
                </a:cxn>
                <a:cxn ang="0">
                  <a:pos x="82" y="35"/>
                </a:cxn>
                <a:cxn ang="0">
                  <a:pos x="72" y="54"/>
                </a:cxn>
                <a:cxn ang="0">
                  <a:pos x="63" y="74"/>
                </a:cxn>
                <a:cxn ang="0">
                  <a:pos x="63" y="74"/>
                </a:cxn>
                <a:cxn ang="0">
                  <a:pos x="33" y="123"/>
                </a:cxn>
                <a:cxn ang="0">
                  <a:pos x="18" y="148"/>
                </a:cxn>
                <a:cxn ang="0">
                  <a:pos x="1" y="173"/>
                </a:cxn>
                <a:cxn ang="0">
                  <a:pos x="1" y="173"/>
                </a:cxn>
                <a:cxn ang="0">
                  <a:pos x="0" y="175"/>
                </a:cxn>
                <a:cxn ang="0">
                  <a:pos x="0" y="177"/>
                </a:cxn>
                <a:cxn ang="0">
                  <a:pos x="1" y="178"/>
                </a:cxn>
                <a:cxn ang="0">
                  <a:pos x="2" y="179"/>
                </a:cxn>
                <a:cxn ang="0">
                  <a:pos x="6" y="180"/>
                </a:cxn>
                <a:cxn ang="0">
                  <a:pos x="7" y="179"/>
                </a:cxn>
                <a:cxn ang="0">
                  <a:pos x="9" y="178"/>
                </a:cxn>
                <a:cxn ang="0">
                  <a:pos x="9" y="178"/>
                </a:cxn>
                <a:cxn ang="0">
                  <a:pos x="25" y="155"/>
                </a:cxn>
                <a:cxn ang="0">
                  <a:pos x="39" y="133"/>
                </a:cxn>
                <a:cxn ang="0">
                  <a:pos x="66" y="86"/>
                </a:cxn>
                <a:cxn ang="0">
                  <a:pos x="66" y="86"/>
                </a:cxn>
                <a:cxn ang="0">
                  <a:pos x="77" y="65"/>
                </a:cxn>
                <a:cxn ang="0">
                  <a:pos x="87" y="45"/>
                </a:cxn>
                <a:cxn ang="0">
                  <a:pos x="93" y="35"/>
                </a:cxn>
                <a:cxn ang="0">
                  <a:pos x="98" y="26"/>
                </a:cxn>
                <a:cxn ang="0">
                  <a:pos x="105" y="17"/>
                </a:cxn>
                <a:cxn ang="0">
                  <a:pos x="113" y="8"/>
                </a:cxn>
                <a:cxn ang="0">
                  <a:pos x="113" y="8"/>
                </a:cxn>
                <a:cxn ang="0">
                  <a:pos x="114" y="7"/>
                </a:cxn>
                <a:cxn ang="0">
                  <a:pos x="115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2" y="0"/>
                </a:cxn>
                <a:cxn ang="0">
                  <a:pos x="110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5" h="180">
                  <a:moveTo>
                    <a:pt x="106" y="1"/>
                  </a:moveTo>
                  <a:lnTo>
                    <a:pt x="106" y="1"/>
                  </a:lnTo>
                  <a:lnTo>
                    <a:pt x="99" y="10"/>
                  </a:lnTo>
                  <a:lnTo>
                    <a:pt x="93" y="18"/>
                  </a:lnTo>
                  <a:lnTo>
                    <a:pt x="87" y="27"/>
                  </a:lnTo>
                  <a:lnTo>
                    <a:pt x="82" y="35"/>
                  </a:lnTo>
                  <a:lnTo>
                    <a:pt x="72" y="54"/>
                  </a:lnTo>
                  <a:lnTo>
                    <a:pt x="63" y="74"/>
                  </a:lnTo>
                  <a:lnTo>
                    <a:pt x="63" y="74"/>
                  </a:lnTo>
                  <a:lnTo>
                    <a:pt x="33" y="123"/>
                  </a:lnTo>
                  <a:lnTo>
                    <a:pt x="18" y="148"/>
                  </a:lnTo>
                  <a:lnTo>
                    <a:pt x="1" y="173"/>
                  </a:lnTo>
                  <a:lnTo>
                    <a:pt x="1" y="173"/>
                  </a:lnTo>
                  <a:lnTo>
                    <a:pt x="0" y="175"/>
                  </a:lnTo>
                  <a:lnTo>
                    <a:pt x="0" y="177"/>
                  </a:lnTo>
                  <a:lnTo>
                    <a:pt x="1" y="178"/>
                  </a:lnTo>
                  <a:lnTo>
                    <a:pt x="2" y="179"/>
                  </a:lnTo>
                  <a:lnTo>
                    <a:pt x="6" y="180"/>
                  </a:lnTo>
                  <a:lnTo>
                    <a:pt x="7" y="179"/>
                  </a:lnTo>
                  <a:lnTo>
                    <a:pt x="9" y="178"/>
                  </a:lnTo>
                  <a:lnTo>
                    <a:pt x="9" y="178"/>
                  </a:lnTo>
                  <a:lnTo>
                    <a:pt x="25" y="155"/>
                  </a:lnTo>
                  <a:lnTo>
                    <a:pt x="39" y="133"/>
                  </a:lnTo>
                  <a:lnTo>
                    <a:pt x="66" y="86"/>
                  </a:lnTo>
                  <a:lnTo>
                    <a:pt x="66" y="86"/>
                  </a:lnTo>
                  <a:lnTo>
                    <a:pt x="77" y="65"/>
                  </a:lnTo>
                  <a:lnTo>
                    <a:pt x="87" y="45"/>
                  </a:lnTo>
                  <a:lnTo>
                    <a:pt x="93" y="35"/>
                  </a:lnTo>
                  <a:lnTo>
                    <a:pt x="98" y="26"/>
                  </a:lnTo>
                  <a:lnTo>
                    <a:pt x="105" y="17"/>
                  </a:lnTo>
                  <a:lnTo>
                    <a:pt x="113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1" name="Freeform 877"/>
            <p:cNvSpPr/>
            <p:nvPr/>
          </p:nvSpPr>
          <p:spPr bwMode="auto">
            <a:xfrm>
              <a:off x="4451350" y="1538288"/>
              <a:ext cx="58738" cy="96838"/>
            </a:xfrm>
            <a:custGeom>
              <a:avLst/>
              <a:gdLst/>
              <a:ahLst/>
              <a:cxnLst>
                <a:cxn ang="0">
                  <a:pos x="104" y="2"/>
                </a:cxn>
                <a:cxn ang="0">
                  <a:pos x="104" y="2"/>
                </a:cxn>
                <a:cxn ang="0">
                  <a:pos x="100" y="8"/>
                </a:cxn>
                <a:cxn ang="0">
                  <a:pos x="94" y="14"/>
                </a:cxn>
                <a:cxn ang="0">
                  <a:pos x="89" y="20"/>
                </a:cxn>
                <a:cxn ang="0">
                  <a:pos x="86" y="23"/>
                </a:cxn>
                <a:cxn ang="0">
                  <a:pos x="85" y="27"/>
                </a:cxn>
                <a:cxn ang="0">
                  <a:pos x="85" y="27"/>
                </a:cxn>
                <a:cxn ang="0">
                  <a:pos x="80" y="41"/>
                </a:cxn>
                <a:cxn ang="0">
                  <a:pos x="73" y="54"/>
                </a:cxn>
                <a:cxn ang="0">
                  <a:pos x="58" y="79"/>
                </a:cxn>
                <a:cxn ang="0">
                  <a:pos x="58" y="79"/>
                </a:cxn>
                <a:cxn ang="0">
                  <a:pos x="29" y="128"/>
                </a:cxn>
                <a:cxn ang="0">
                  <a:pos x="14" y="153"/>
                </a:cxn>
                <a:cxn ang="0">
                  <a:pos x="0" y="177"/>
                </a:cxn>
                <a:cxn ang="0">
                  <a:pos x="0" y="177"/>
                </a:cxn>
                <a:cxn ang="0">
                  <a:pos x="0" y="179"/>
                </a:cxn>
                <a:cxn ang="0">
                  <a:pos x="0" y="181"/>
                </a:cxn>
                <a:cxn ang="0">
                  <a:pos x="1" y="183"/>
                </a:cxn>
                <a:cxn ang="0">
                  <a:pos x="2" y="184"/>
                </a:cxn>
                <a:cxn ang="0">
                  <a:pos x="5" y="185"/>
                </a:cxn>
                <a:cxn ang="0">
                  <a:pos x="7" y="184"/>
                </a:cxn>
                <a:cxn ang="0">
                  <a:pos x="8" y="183"/>
                </a:cxn>
                <a:cxn ang="0">
                  <a:pos x="8" y="183"/>
                </a:cxn>
                <a:cxn ang="0">
                  <a:pos x="11" y="178"/>
                </a:cxn>
                <a:cxn ang="0">
                  <a:pos x="15" y="175"/>
                </a:cxn>
                <a:cxn ang="0">
                  <a:pos x="15" y="175"/>
                </a:cxn>
                <a:cxn ang="0">
                  <a:pos x="17" y="173"/>
                </a:cxn>
                <a:cxn ang="0">
                  <a:pos x="18" y="171"/>
                </a:cxn>
                <a:cxn ang="0">
                  <a:pos x="18" y="168"/>
                </a:cxn>
                <a:cxn ang="0">
                  <a:pos x="17" y="167"/>
                </a:cxn>
                <a:cxn ang="0">
                  <a:pos x="17" y="167"/>
                </a:cxn>
                <a:cxn ang="0">
                  <a:pos x="39" y="129"/>
                </a:cxn>
                <a:cxn ang="0">
                  <a:pos x="63" y="91"/>
                </a:cxn>
                <a:cxn ang="0">
                  <a:pos x="63" y="91"/>
                </a:cxn>
                <a:cxn ang="0">
                  <a:pos x="76" y="69"/>
                </a:cxn>
                <a:cxn ang="0">
                  <a:pos x="82" y="58"/>
                </a:cxn>
                <a:cxn ang="0">
                  <a:pos x="89" y="45"/>
                </a:cxn>
                <a:cxn ang="0">
                  <a:pos x="89" y="45"/>
                </a:cxn>
                <a:cxn ang="0">
                  <a:pos x="94" y="35"/>
                </a:cxn>
                <a:cxn ang="0">
                  <a:pos x="100" y="25"/>
                </a:cxn>
                <a:cxn ang="0">
                  <a:pos x="112" y="7"/>
                </a:cxn>
                <a:cxn ang="0">
                  <a:pos x="112" y="7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2"/>
                </a:cxn>
                <a:cxn ang="0">
                  <a:pos x="111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2"/>
                </a:cxn>
                <a:cxn ang="0">
                  <a:pos x="104" y="2"/>
                </a:cxn>
              </a:cxnLst>
              <a:rect l="0" t="0" r="r" b="b"/>
              <a:pathLst>
                <a:path w="113" h="185">
                  <a:moveTo>
                    <a:pt x="104" y="2"/>
                  </a:moveTo>
                  <a:lnTo>
                    <a:pt x="104" y="2"/>
                  </a:lnTo>
                  <a:lnTo>
                    <a:pt x="100" y="8"/>
                  </a:lnTo>
                  <a:lnTo>
                    <a:pt x="94" y="14"/>
                  </a:lnTo>
                  <a:lnTo>
                    <a:pt x="89" y="20"/>
                  </a:lnTo>
                  <a:lnTo>
                    <a:pt x="86" y="23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0" y="41"/>
                  </a:lnTo>
                  <a:lnTo>
                    <a:pt x="73" y="54"/>
                  </a:lnTo>
                  <a:lnTo>
                    <a:pt x="58" y="79"/>
                  </a:lnTo>
                  <a:lnTo>
                    <a:pt x="58" y="79"/>
                  </a:lnTo>
                  <a:lnTo>
                    <a:pt x="29" y="128"/>
                  </a:lnTo>
                  <a:lnTo>
                    <a:pt x="14" y="15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9"/>
                  </a:lnTo>
                  <a:lnTo>
                    <a:pt x="0" y="181"/>
                  </a:lnTo>
                  <a:lnTo>
                    <a:pt x="1" y="183"/>
                  </a:lnTo>
                  <a:lnTo>
                    <a:pt x="2" y="184"/>
                  </a:lnTo>
                  <a:lnTo>
                    <a:pt x="5" y="185"/>
                  </a:lnTo>
                  <a:lnTo>
                    <a:pt x="7" y="184"/>
                  </a:lnTo>
                  <a:lnTo>
                    <a:pt x="8" y="183"/>
                  </a:lnTo>
                  <a:lnTo>
                    <a:pt x="8" y="183"/>
                  </a:lnTo>
                  <a:lnTo>
                    <a:pt x="11" y="178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3"/>
                  </a:lnTo>
                  <a:lnTo>
                    <a:pt x="18" y="171"/>
                  </a:lnTo>
                  <a:lnTo>
                    <a:pt x="18" y="168"/>
                  </a:lnTo>
                  <a:lnTo>
                    <a:pt x="17" y="167"/>
                  </a:lnTo>
                  <a:lnTo>
                    <a:pt x="17" y="167"/>
                  </a:lnTo>
                  <a:lnTo>
                    <a:pt x="39" y="129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76" y="69"/>
                  </a:lnTo>
                  <a:lnTo>
                    <a:pt x="82" y="58"/>
                  </a:lnTo>
                  <a:lnTo>
                    <a:pt x="89" y="45"/>
                  </a:lnTo>
                  <a:lnTo>
                    <a:pt x="89" y="45"/>
                  </a:lnTo>
                  <a:lnTo>
                    <a:pt x="94" y="35"/>
                  </a:lnTo>
                  <a:lnTo>
                    <a:pt x="100" y="2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2"/>
                  </a:lnTo>
                  <a:lnTo>
                    <a:pt x="111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2" name="Freeform 878"/>
            <p:cNvSpPr/>
            <p:nvPr/>
          </p:nvSpPr>
          <p:spPr bwMode="auto">
            <a:xfrm>
              <a:off x="4473575" y="1566863"/>
              <a:ext cx="66675" cy="101600"/>
            </a:xfrm>
            <a:custGeom>
              <a:avLst/>
              <a:gdLst/>
              <a:ahLst/>
              <a:cxnLst>
                <a:cxn ang="0">
                  <a:pos x="119" y="4"/>
                </a:cxn>
                <a:cxn ang="0">
                  <a:pos x="119" y="4"/>
                </a:cxn>
                <a:cxn ang="0">
                  <a:pos x="118" y="9"/>
                </a:cxn>
                <a:cxn ang="0">
                  <a:pos x="116" y="13"/>
                </a:cxn>
                <a:cxn ang="0">
                  <a:pos x="111" y="22"/>
                </a:cxn>
                <a:cxn ang="0">
                  <a:pos x="99" y="40"/>
                </a:cxn>
                <a:cxn ang="0">
                  <a:pos x="99" y="40"/>
                </a:cxn>
                <a:cxn ang="0">
                  <a:pos x="91" y="51"/>
                </a:cxn>
                <a:cxn ang="0">
                  <a:pos x="83" y="61"/>
                </a:cxn>
                <a:cxn ang="0">
                  <a:pos x="74" y="73"/>
                </a:cxn>
                <a:cxn ang="0">
                  <a:pos x="67" y="84"/>
                </a:cxn>
                <a:cxn ang="0">
                  <a:pos x="67" y="84"/>
                </a:cxn>
                <a:cxn ang="0">
                  <a:pos x="34" y="134"/>
                </a:cxn>
                <a:cxn ang="0">
                  <a:pos x="18" y="159"/>
                </a:cxn>
                <a:cxn ang="0">
                  <a:pos x="1" y="183"/>
                </a:cxn>
                <a:cxn ang="0">
                  <a:pos x="1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90"/>
                </a:cxn>
                <a:cxn ang="0">
                  <a:pos x="4" y="190"/>
                </a:cxn>
                <a:cxn ang="0">
                  <a:pos x="6" y="190"/>
                </a:cxn>
                <a:cxn ang="0">
                  <a:pos x="7" y="190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27" y="161"/>
                </a:cxn>
                <a:cxn ang="0">
                  <a:pos x="44" y="135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8" y="71"/>
                </a:cxn>
                <a:cxn ang="0">
                  <a:pos x="96" y="59"/>
                </a:cxn>
                <a:cxn ang="0">
                  <a:pos x="103" y="49"/>
                </a:cxn>
                <a:cxn ang="0">
                  <a:pos x="111" y="38"/>
                </a:cxn>
                <a:cxn ang="0">
                  <a:pos x="111" y="38"/>
                </a:cxn>
                <a:cxn ang="0">
                  <a:pos x="121" y="23"/>
                </a:cxn>
                <a:cxn ang="0">
                  <a:pos x="125" y="15"/>
                </a:cxn>
                <a:cxn ang="0">
                  <a:pos x="128" y="7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7" y="3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3"/>
                </a:cxn>
                <a:cxn ang="0">
                  <a:pos x="119" y="4"/>
                </a:cxn>
                <a:cxn ang="0">
                  <a:pos x="119" y="4"/>
                </a:cxn>
              </a:cxnLst>
              <a:rect l="0" t="0" r="r" b="b"/>
              <a:pathLst>
                <a:path w="128" h="190">
                  <a:moveTo>
                    <a:pt x="119" y="4"/>
                  </a:moveTo>
                  <a:lnTo>
                    <a:pt x="119" y="4"/>
                  </a:lnTo>
                  <a:lnTo>
                    <a:pt x="118" y="9"/>
                  </a:lnTo>
                  <a:lnTo>
                    <a:pt x="116" y="13"/>
                  </a:lnTo>
                  <a:lnTo>
                    <a:pt x="111" y="22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91" y="51"/>
                  </a:lnTo>
                  <a:lnTo>
                    <a:pt x="83" y="61"/>
                  </a:lnTo>
                  <a:lnTo>
                    <a:pt x="74" y="73"/>
                  </a:lnTo>
                  <a:lnTo>
                    <a:pt x="67" y="84"/>
                  </a:lnTo>
                  <a:lnTo>
                    <a:pt x="67" y="84"/>
                  </a:lnTo>
                  <a:lnTo>
                    <a:pt x="34" y="134"/>
                  </a:lnTo>
                  <a:lnTo>
                    <a:pt x="18" y="159"/>
                  </a:lnTo>
                  <a:lnTo>
                    <a:pt x="1" y="183"/>
                  </a:lnTo>
                  <a:lnTo>
                    <a:pt x="1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7" y="190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27" y="161"/>
                  </a:lnTo>
                  <a:lnTo>
                    <a:pt x="44" y="135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8" y="71"/>
                  </a:lnTo>
                  <a:lnTo>
                    <a:pt x="96" y="59"/>
                  </a:lnTo>
                  <a:lnTo>
                    <a:pt x="103" y="49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21" y="23"/>
                  </a:lnTo>
                  <a:lnTo>
                    <a:pt x="125" y="15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7" y="3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3"/>
                  </a:lnTo>
                  <a:lnTo>
                    <a:pt x="119" y="4"/>
                  </a:lnTo>
                  <a:lnTo>
                    <a:pt x="1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3" name="Freeform 879"/>
            <p:cNvSpPr/>
            <p:nvPr/>
          </p:nvSpPr>
          <p:spPr bwMode="auto">
            <a:xfrm>
              <a:off x="4500563" y="1595438"/>
              <a:ext cx="76200" cy="107950"/>
            </a:xfrm>
            <a:custGeom>
              <a:avLst/>
              <a:gdLst/>
              <a:ahLst/>
              <a:cxnLst>
                <a:cxn ang="0">
                  <a:pos x="133" y="2"/>
                </a:cxn>
                <a:cxn ang="0">
                  <a:pos x="133" y="2"/>
                </a:cxn>
                <a:cxn ang="0">
                  <a:pos x="116" y="23"/>
                </a:cxn>
                <a:cxn ang="0">
                  <a:pos x="100" y="45"/>
                </a:cxn>
                <a:cxn ang="0">
                  <a:pos x="100" y="45"/>
                </a:cxn>
                <a:cxn ang="0">
                  <a:pos x="81" y="70"/>
                </a:cxn>
                <a:cxn ang="0">
                  <a:pos x="72" y="84"/>
                </a:cxn>
                <a:cxn ang="0">
                  <a:pos x="63" y="96"/>
                </a:cxn>
                <a:cxn ang="0">
                  <a:pos x="63" y="96"/>
                </a:cxn>
                <a:cxn ang="0">
                  <a:pos x="53" y="107"/>
                </a:cxn>
                <a:cxn ang="0">
                  <a:pos x="44" y="119"/>
                </a:cxn>
                <a:cxn ang="0">
                  <a:pos x="36" y="131"/>
                </a:cxn>
                <a:cxn ang="0">
                  <a:pos x="29" y="144"/>
                </a:cxn>
                <a:cxn ang="0">
                  <a:pos x="0" y="196"/>
                </a:cxn>
                <a:cxn ang="0">
                  <a:pos x="0" y="196"/>
                </a:cxn>
                <a:cxn ang="0">
                  <a:pos x="0" y="198"/>
                </a:cxn>
                <a:cxn ang="0">
                  <a:pos x="0" y="201"/>
                </a:cxn>
                <a:cxn ang="0">
                  <a:pos x="1" y="202"/>
                </a:cxn>
                <a:cxn ang="0">
                  <a:pos x="2" y="203"/>
                </a:cxn>
                <a:cxn ang="0">
                  <a:pos x="4" y="204"/>
                </a:cxn>
                <a:cxn ang="0">
                  <a:pos x="5" y="204"/>
                </a:cxn>
                <a:cxn ang="0">
                  <a:pos x="7" y="203"/>
                </a:cxn>
                <a:cxn ang="0">
                  <a:pos x="8" y="202"/>
                </a:cxn>
                <a:cxn ang="0">
                  <a:pos x="8" y="202"/>
                </a:cxn>
                <a:cxn ang="0">
                  <a:pos x="25" y="173"/>
                </a:cxn>
                <a:cxn ang="0">
                  <a:pos x="41" y="145"/>
                </a:cxn>
                <a:cxn ang="0">
                  <a:pos x="60" y="117"/>
                </a:cxn>
                <a:cxn ang="0">
                  <a:pos x="79" y="91"/>
                </a:cxn>
                <a:cxn ang="0">
                  <a:pos x="79" y="91"/>
                </a:cxn>
                <a:cxn ang="0">
                  <a:pos x="86" y="81"/>
                </a:cxn>
                <a:cxn ang="0">
                  <a:pos x="94" y="70"/>
                </a:cxn>
                <a:cxn ang="0">
                  <a:pos x="108" y="50"/>
                </a:cxn>
                <a:cxn ang="0">
                  <a:pos x="108" y="50"/>
                </a:cxn>
                <a:cxn ang="0">
                  <a:pos x="125" y="28"/>
                </a:cxn>
                <a:cxn ang="0">
                  <a:pos x="141" y="6"/>
                </a:cxn>
                <a:cxn ang="0">
                  <a:pos x="141" y="6"/>
                </a:cxn>
                <a:cxn ang="0">
                  <a:pos x="142" y="5"/>
                </a:cxn>
                <a:cxn ang="0">
                  <a:pos x="141" y="3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0"/>
                </a:cxn>
                <a:cxn ang="0">
                  <a:pos x="134" y="0"/>
                </a:cxn>
                <a:cxn ang="0">
                  <a:pos x="133" y="2"/>
                </a:cxn>
                <a:cxn ang="0">
                  <a:pos x="133" y="2"/>
                </a:cxn>
              </a:cxnLst>
              <a:rect l="0" t="0" r="r" b="b"/>
              <a:pathLst>
                <a:path w="142" h="204">
                  <a:moveTo>
                    <a:pt x="133" y="2"/>
                  </a:moveTo>
                  <a:lnTo>
                    <a:pt x="133" y="2"/>
                  </a:lnTo>
                  <a:lnTo>
                    <a:pt x="116" y="23"/>
                  </a:lnTo>
                  <a:lnTo>
                    <a:pt x="100" y="45"/>
                  </a:lnTo>
                  <a:lnTo>
                    <a:pt x="100" y="45"/>
                  </a:lnTo>
                  <a:lnTo>
                    <a:pt x="81" y="70"/>
                  </a:lnTo>
                  <a:lnTo>
                    <a:pt x="72" y="84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53" y="107"/>
                  </a:lnTo>
                  <a:lnTo>
                    <a:pt x="44" y="119"/>
                  </a:lnTo>
                  <a:lnTo>
                    <a:pt x="36" y="131"/>
                  </a:lnTo>
                  <a:lnTo>
                    <a:pt x="29" y="144"/>
                  </a:lnTo>
                  <a:lnTo>
                    <a:pt x="0" y="196"/>
                  </a:lnTo>
                  <a:lnTo>
                    <a:pt x="0" y="196"/>
                  </a:lnTo>
                  <a:lnTo>
                    <a:pt x="0" y="198"/>
                  </a:lnTo>
                  <a:lnTo>
                    <a:pt x="0" y="201"/>
                  </a:lnTo>
                  <a:lnTo>
                    <a:pt x="1" y="202"/>
                  </a:lnTo>
                  <a:lnTo>
                    <a:pt x="2" y="203"/>
                  </a:lnTo>
                  <a:lnTo>
                    <a:pt x="4" y="204"/>
                  </a:lnTo>
                  <a:lnTo>
                    <a:pt x="5" y="204"/>
                  </a:lnTo>
                  <a:lnTo>
                    <a:pt x="7" y="203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25" y="173"/>
                  </a:lnTo>
                  <a:lnTo>
                    <a:pt x="41" y="145"/>
                  </a:lnTo>
                  <a:lnTo>
                    <a:pt x="60" y="117"/>
                  </a:lnTo>
                  <a:lnTo>
                    <a:pt x="79" y="91"/>
                  </a:lnTo>
                  <a:lnTo>
                    <a:pt x="79" y="91"/>
                  </a:lnTo>
                  <a:lnTo>
                    <a:pt x="86" y="81"/>
                  </a:lnTo>
                  <a:lnTo>
                    <a:pt x="94" y="70"/>
                  </a:lnTo>
                  <a:lnTo>
                    <a:pt x="108" y="50"/>
                  </a:lnTo>
                  <a:lnTo>
                    <a:pt x="108" y="50"/>
                  </a:lnTo>
                  <a:lnTo>
                    <a:pt x="125" y="28"/>
                  </a:lnTo>
                  <a:lnTo>
                    <a:pt x="141" y="6"/>
                  </a:lnTo>
                  <a:lnTo>
                    <a:pt x="141" y="6"/>
                  </a:lnTo>
                  <a:lnTo>
                    <a:pt x="142" y="5"/>
                  </a:lnTo>
                  <a:lnTo>
                    <a:pt x="141" y="3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3" y="2"/>
                  </a:lnTo>
                  <a:lnTo>
                    <a:pt x="1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4" name="Freeform 880"/>
            <p:cNvSpPr/>
            <p:nvPr/>
          </p:nvSpPr>
          <p:spPr bwMode="auto">
            <a:xfrm>
              <a:off x="4510088" y="1630363"/>
              <a:ext cx="80963" cy="125413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43" y="2"/>
                </a:cxn>
                <a:cxn ang="0">
                  <a:pos x="110" y="58"/>
                </a:cxn>
                <a:cxn ang="0">
                  <a:pos x="77" y="114"/>
                </a:cxn>
                <a:cxn ang="0">
                  <a:pos x="77" y="114"/>
                </a:cxn>
                <a:cxn ang="0">
                  <a:pos x="58" y="143"/>
                </a:cxn>
                <a:cxn ang="0">
                  <a:pos x="39" y="172"/>
                </a:cxn>
                <a:cxn ang="0">
                  <a:pos x="20" y="201"/>
                </a:cxn>
                <a:cxn ang="0">
                  <a:pos x="1" y="230"/>
                </a:cxn>
                <a:cxn ang="0">
                  <a:pos x="1" y="230"/>
                </a:cxn>
                <a:cxn ang="0">
                  <a:pos x="0" y="232"/>
                </a:cxn>
                <a:cxn ang="0">
                  <a:pos x="0" y="234"/>
                </a:cxn>
                <a:cxn ang="0">
                  <a:pos x="1" y="235"/>
                </a:cxn>
                <a:cxn ang="0">
                  <a:pos x="2" y="236"/>
                </a:cxn>
                <a:cxn ang="0">
                  <a:pos x="4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44" y="180"/>
                </a:cxn>
                <a:cxn ang="0">
                  <a:pos x="62" y="152"/>
                </a:cxn>
                <a:cxn ang="0">
                  <a:pos x="80" y="125"/>
                </a:cxn>
                <a:cxn ang="0">
                  <a:pos x="80" y="125"/>
                </a:cxn>
                <a:cxn ang="0">
                  <a:pos x="99" y="96"/>
                </a:cxn>
                <a:cxn ang="0">
                  <a:pos x="117" y="67"/>
                </a:cxn>
                <a:cxn ang="0">
                  <a:pos x="134" y="36"/>
                </a:cxn>
                <a:cxn ang="0">
                  <a:pos x="151" y="8"/>
                </a:cxn>
                <a:cxn ang="0">
                  <a:pos x="151" y="8"/>
                </a:cxn>
                <a:cxn ang="0">
                  <a:pos x="152" y="5"/>
                </a:cxn>
                <a:cxn ang="0">
                  <a:pos x="152" y="3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3" y="2"/>
                </a:cxn>
              </a:cxnLst>
              <a:rect l="0" t="0" r="r" b="b"/>
              <a:pathLst>
                <a:path w="152" h="237">
                  <a:moveTo>
                    <a:pt x="143" y="2"/>
                  </a:moveTo>
                  <a:lnTo>
                    <a:pt x="143" y="2"/>
                  </a:lnTo>
                  <a:lnTo>
                    <a:pt x="110" y="58"/>
                  </a:lnTo>
                  <a:lnTo>
                    <a:pt x="77" y="114"/>
                  </a:lnTo>
                  <a:lnTo>
                    <a:pt x="77" y="114"/>
                  </a:lnTo>
                  <a:lnTo>
                    <a:pt x="58" y="143"/>
                  </a:lnTo>
                  <a:lnTo>
                    <a:pt x="39" y="172"/>
                  </a:lnTo>
                  <a:lnTo>
                    <a:pt x="20" y="201"/>
                  </a:lnTo>
                  <a:lnTo>
                    <a:pt x="1" y="230"/>
                  </a:lnTo>
                  <a:lnTo>
                    <a:pt x="1" y="230"/>
                  </a:lnTo>
                  <a:lnTo>
                    <a:pt x="0" y="232"/>
                  </a:lnTo>
                  <a:lnTo>
                    <a:pt x="0" y="234"/>
                  </a:lnTo>
                  <a:lnTo>
                    <a:pt x="1" y="235"/>
                  </a:lnTo>
                  <a:lnTo>
                    <a:pt x="2" y="236"/>
                  </a:lnTo>
                  <a:lnTo>
                    <a:pt x="4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44" y="180"/>
                  </a:lnTo>
                  <a:lnTo>
                    <a:pt x="62" y="152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99" y="96"/>
                  </a:lnTo>
                  <a:lnTo>
                    <a:pt x="117" y="67"/>
                  </a:lnTo>
                  <a:lnTo>
                    <a:pt x="134" y="36"/>
                  </a:lnTo>
                  <a:lnTo>
                    <a:pt x="151" y="8"/>
                  </a:lnTo>
                  <a:lnTo>
                    <a:pt x="151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5" name="Freeform 881"/>
            <p:cNvSpPr/>
            <p:nvPr/>
          </p:nvSpPr>
          <p:spPr bwMode="auto">
            <a:xfrm>
              <a:off x="4525963" y="1682750"/>
              <a:ext cx="73025" cy="115888"/>
            </a:xfrm>
            <a:custGeom>
              <a:avLst/>
              <a:gdLst/>
              <a:ahLst/>
              <a:cxnLst>
                <a:cxn ang="0">
                  <a:pos x="129" y="2"/>
                </a:cxn>
                <a:cxn ang="0">
                  <a:pos x="129" y="2"/>
                </a:cxn>
                <a:cxn ang="0">
                  <a:pos x="112" y="29"/>
                </a:cxn>
                <a:cxn ang="0">
                  <a:pos x="94" y="56"/>
                </a:cxn>
                <a:cxn ang="0">
                  <a:pos x="78" y="84"/>
                </a:cxn>
                <a:cxn ang="0">
                  <a:pos x="63" y="112"/>
                </a:cxn>
                <a:cxn ang="0">
                  <a:pos x="63" y="112"/>
                </a:cxn>
                <a:cxn ang="0">
                  <a:pos x="54" y="129"/>
                </a:cxn>
                <a:cxn ang="0">
                  <a:pos x="45" y="144"/>
                </a:cxn>
                <a:cxn ang="0">
                  <a:pos x="25" y="175"/>
                </a:cxn>
                <a:cxn ang="0">
                  <a:pos x="25" y="175"/>
                </a:cxn>
                <a:cxn ang="0">
                  <a:pos x="19" y="184"/>
                </a:cxn>
                <a:cxn ang="0">
                  <a:pos x="12" y="194"/>
                </a:cxn>
                <a:cxn ang="0">
                  <a:pos x="6" y="202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1" y="216"/>
                </a:cxn>
                <a:cxn ang="0">
                  <a:pos x="2" y="217"/>
                </a:cxn>
                <a:cxn ang="0">
                  <a:pos x="4" y="218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11" y="215"/>
                </a:cxn>
                <a:cxn ang="0">
                  <a:pos x="11" y="215"/>
                </a:cxn>
                <a:cxn ang="0">
                  <a:pos x="13" y="209"/>
                </a:cxn>
                <a:cxn ang="0">
                  <a:pos x="16" y="204"/>
                </a:cxn>
                <a:cxn ang="0">
                  <a:pos x="23" y="194"/>
                </a:cxn>
                <a:cxn ang="0">
                  <a:pos x="31" y="182"/>
                </a:cxn>
                <a:cxn ang="0">
                  <a:pos x="38" y="172"/>
                </a:cxn>
                <a:cxn ang="0">
                  <a:pos x="38" y="172"/>
                </a:cxn>
                <a:cxn ang="0">
                  <a:pos x="71" y="117"/>
                </a:cxn>
                <a:cxn ang="0">
                  <a:pos x="71" y="117"/>
                </a:cxn>
                <a:cxn ang="0">
                  <a:pos x="103" y="61"/>
                </a:cxn>
                <a:cxn ang="0">
                  <a:pos x="120" y="35"/>
                </a:cxn>
                <a:cxn ang="0">
                  <a:pos x="138" y="8"/>
                </a:cxn>
                <a:cxn ang="0">
                  <a:pos x="138" y="8"/>
                </a:cxn>
                <a:cxn ang="0">
                  <a:pos x="139" y="6"/>
                </a:cxn>
                <a:cxn ang="0">
                  <a:pos x="139" y="5"/>
                </a:cxn>
                <a:cxn ang="0">
                  <a:pos x="138" y="2"/>
                </a:cxn>
                <a:cxn ang="0">
                  <a:pos x="137" y="1"/>
                </a:cxn>
                <a:cxn ang="0">
                  <a:pos x="132" y="0"/>
                </a:cxn>
                <a:cxn ang="0">
                  <a:pos x="131" y="1"/>
                </a:cxn>
                <a:cxn ang="0">
                  <a:pos x="129" y="2"/>
                </a:cxn>
                <a:cxn ang="0">
                  <a:pos x="129" y="2"/>
                </a:cxn>
              </a:cxnLst>
              <a:rect l="0" t="0" r="r" b="b"/>
              <a:pathLst>
                <a:path w="139" h="218">
                  <a:moveTo>
                    <a:pt x="129" y="2"/>
                  </a:moveTo>
                  <a:lnTo>
                    <a:pt x="129" y="2"/>
                  </a:lnTo>
                  <a:lnTo>
                    <a:pt x="112" y="29"/>
                  </a:lnTo>
                  <a:lnTo>
                    <a:pt x="94" y="56"/>
                  </a:lnTo>
                  <a:lnTo>
                    <a:pt x="78" y="8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54" y="129"/>
                  </a:lnTo>
                  <a:lnTo>
                    <a:pt x="45" y="144"/>
                  </a:lnTo>
                  <a:lnTo>
                    <a:pt x="25" y="175"/>
                  </a:lnTo>
                  <a:lnTo>
                    <a:pt x="25" y="175"/>
                  </a:lnTo>
                  <a:lnTo>
                    <a:pt x="19" y="184"/>
                  </a:lnTo>
                  <a:lnTo>
                    <a:pt x="12" y="194"/>
                  </a:lnTo>
                  <a:lnTo>
                    <a:pt x="6" y="202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1" y="216"/>
                  </a:lnTo>
                  <a:lnTo>
                    <a:pt x="2" y="217"/>
                  </a:lnTo>
                  <a:lnTo>
                    <a:pt x="4" y="218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11" y="215"/>
                  </a:lnTo>
                  <a:lnTo>
                    <a:pt x="11" y="215"/>
                  </a:lnTo>
                  <a:lnTo>
                    <a:pt x="13" y="209"/>
                  </a:lnTo>
                  <a:lnTo>
                    <a:pt x="16" y="204"/>
                  </a:lnTo>
                  <a:lnTo>
                    <a:pt x="23" y="194"/>
                  </a:lnTo>
                  <a:lnTo>
                    <a:pt x="31" y="18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71" y="117"/>
                  </a:lnTo>
                  <a:lnTo>
                    <a:pt x="71" y="117"/>
                  </a:lnTo>
                  <a:lnTo>
                    <a:pt x="103" y="61"/>
                  </a:lnTo>
                  <a:lnTo>
                    <a:pt x="120" y="35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9" y="6"/>
                  </a:lnTo>
                  <a:lnTo>
                    <a:pt x="139" y="5"/>
                  </a:lnTo>
                  <a:lnTo>
                    <a:pt x="138" y="2"/>
                  </a:lnTo>
                  <a:lnTo>
                    <a:pt x="137" y="1"/>
                  </a:lnTo>
                  <a:lnTo>
                    <a:pt x="132" y="0"/>
                  </a:lnTo>
                  <a:lnTo>
                    <a:pt x="131" y="1"/>
                  </a:lnTo>
                  <a:lnTo>
                    <a:pt x="129" y="2"/>
                  </a:lnTo>
                  <a:lnTo>
                    <a:pt x="12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6" name="Freeform 882"/>
            <p:cNvSpPr/>
            <p:nvPr/>
          </p:nvSpPr>
          <p:spPr bwMode="auto">
            <a:xfrm>
              <a:off x="4548188" y="1728788"/>
              <a:ext cx="57150" cy="90488"/>
            </a:xfrm>
            <a:custGeom>
              <a:avLst/>
              <a:gdLst/>
              <a:ahLst/>
              <a:cxnLst>
                <a:cxn ang="0">
                  <a:pos x="100" y="2"/>
                </a:cxn>
                <a:cxn ang="0">
                  <a:pos x="100" y="2"/>
                </a:cxn>
                <a:cxn ang="0">
                  <a:pos x="94" y="12"/>
                </a:cxn>
                <a:cxn ang="0">
                  <a:pos x="85" y="20"/>
                </a:cxn>
                <a:cxn ang="0">
                  <a:pos x="79" y="28"/>
                </a:cxn>
                <a:cxn ang="0">
                  <a:pos x="73" y="37"/>
                </a:cxn>
                <a:cxn ang="0">
                  <a:pos x="73" y="37"/>
                </a:cxn>
                <a:cxn ang="0">
                  <a:pos x="63" y="58"/>
                </a:cxn>
                <a:cxn ang="0">
                  <a:pos x="51" y="79"/>
                </a:cxn>
                <a:cxn ang="0">
                  <a:pos x="51" y="79"/>
                </a:cxn>
                <a:cxn ang="0">
                  <a:pos x="26" y="122"/>
                </a:cxn>
                <a:cxn ang="0">
                  <a:pos x="14" y="143"/>
                </a:cxn>
                <a:cxn ang="0">
                  <a:pos x="0" y="163"/>
                </a:cxn>
                <a:cxn ang="0">
                  <a:pos x="0" y="163"/>
                </a:cxn>
                <a:cxn ang="0">
                  <a:pos x="0" y="165"/>
                </a:cxn>
                <a:cxn ang="0">
                  <a:pos x="0" y="166"/>
                </a:cxn>
                <a:cxn ang="0">
                  <a:pos x="1" y="169"/>
                </a:cxn>
                <a:cxn ang="0">
                  <a:pos x="2" y="170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8" y="169"/>
                </a:cxn>
                <a:cxn ang="0">
                  <a:pos x="20" y="149"/>
                </a:cxn>
                <a:cxn ang="0">
                  <a:pos x="32" y="129"/>
                </a:cxn>
                <a:cxn ang="0">
                  <a:pos x="43" y="110"/>
                </a:cxn>
                <a:cxn ang="0">
                  <a:pos x="55" y="91"/>
                </a:cxn>
                <a:cxn ang="0">
                  <a:pos x="55" y="91"/>
                </a:cxn>
                <a:cxn ang="0">
                  <a:pos x="62" y="81"/>
                </a:cxn>
                <a:cxn ang="0">
                  <a:pos x="68" y="70"/>
                </a:cxn>
                <a:cxn ang="0">
                  <a:pos x="78" y="49"/>
                </a:cxn>
                <a:cxn ang="0">
                  <a:pos x="78" y="49"/>
                </a:cxn>
                <a:cxn ang="0">
                  <a:pos x="81" y="43"/>
                </a:cxn>
                <a:cxn ang="0">
                  <a:pos x="84" y="37"/>
                </a:cxn>
                <a:cxn ang="0">
                  <a:pos x="93" y="27"/>
                </a:cxn>
                <a:cxn ang="0">
                  <a:pos x="101" y="18"/>
                </a:cxn>
                <a:cxn ang="0">
                  <a:pos x="108" y="7"/>
                </a:cxn>
                <a:cxn ang="0">
                  <a:pos x="108" y="7"/>
                </a:cxn>
                <a:cxn ang="0">
                  <a:pos x="108" y="5"/>
                </a:cxn>
                <a:cxn ang="0">
                  <a:pos x="108" y="3"/>
                </a:cxn>
                <a:cxn ang="0">
                  <a:pos x="107" y="2"/>
                </a:cxn>
                <a:cxn ang="0">
                  <a:pos x="106" y="0"/>
                </a:cxn>
                <a:cxn ang="0">
                  <a:pos x="105" y="0"/>
                </a:cxn>
                <a:cxn ang="0">
                  <a:pos x="103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100" y="2"/>
                </a:cxn>
              </a:cxnLst>
              <a:rect l="0" t="0" r="r" b="b"/>
              <a:pathLst>
                <a:path w="108" h="171">
                  <a:moveTo>
                    <a:pt x="100" y="2"/>
                  </a:moveTo>
                  <a:lnTo>
                    <a:pt x="100" y="2"/>
                  </a:lnTo>
                  <a:lnTo>
                    <a:pt x="94" y="12"/>
                  </a:lnTo>
                  <a:lnTo>
                    <a:pt x="85" y="20"/>
                  </a:lnTo>
                  <a:lnTo>
                    <a:pt x="79" y="28"/>
                  </a:lnTo>
                  <a:lnTo>
                    <a:pt x="73" y="37"/>
                  </a:lnTo>
                  <a:lnTo>
                    <a:pt x="73" y="37"/>
                  </a:lnTo>
                  <a:lnTo>
                    <a:pt x="63" y="58"/>
                  </a:lnTo>
                  <a:lnTo>
                    <a:pt x="51" y="79"/>
                  </a:lnTo>
                  <a:lnTo>
                    <a:pt x="51" y="79"/>
                  </a:lnTo>
                  <a:lnTo>
                    <a:pt x="26" y="122"/>
                  </a:lnTo>
                  <a:lnTo>
                    <a:pt x="14" y="14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1" y="169"/>
                  </a:lnTo>
                  <a:lnTo>
                    <a:pt x="2" y="170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8" y="169"/>
                  </a:lnTo>
                  <a:lnTo>
                    <a:pt x="20" y="149"/>
                  </a:lnTo>
                  <a:lnTo>
                    <a:pt x="32" y="129"/>
                  </a:lnTo>
                  <a:lnTo>
                    <a:pt x="43" y="110"/>
                  </a:lnTo>
                  <a:lnTo>
                    <a:pt x="55" y="91"/>
                  </a:lnTo>
                  <a:lnTo>
                    <a:pt x="55" y="91"/>
                  </a:lnTo>
                  <a:lnTo>
                    <a:pt x="62" y="81"/>
                  </a:lnTo>
                  <a:lnTo>
                    <a:pt x="68" y="70"/>
                  </a:lnTo>
                  <a:lnTo>
                    <a:pt x="78" y="49"/>
                  </a:lnTo>
                  <a:lnTo>
                    <a:pt x="78" y="49"/>
                  </a:lnTo>
                  <a:lnTo>
                    <a:pt x="81" y="43"/>
                  </a:lnTo>
                  <a:lnTo>
                    <a:pt x="84" y="37"/>
                  </a:lnTo>
                  <a:lnTo>
                    <a:pt x="93" y="27"/>
                  </a:lnTo>
                  <a:lnTo>
                    <a:pt x="101" y="18"/>
                  </a:lnTo>
                  <a:lnTo>
                    <a:pt x="108" y="7"/>
                  </a:lnTo>
                  <a:lnTo>
                    <a:pt x="108" y="7"/>
                  </a:lnTo>
                  <a:lnTo>
                    <a:pt x="108" y="5"/>
                  </a:lnTo>
                  <a:lnTo>
                    <a:pt x="108" y="3"/>
                  </a:lnTo>
                  <a:lnTo>
                    <a:pt x="107" y="2"/>
                  </a:lnTo>
                  <a:lnTo>
                    <a:pt x="106" y="0"/>
                  </a:lnTo>
                  <a:lnTo>
                    <a:pt x="105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10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7" name="Freeform 883"/>
            <p:cNvSpPr/>
            <p:nvPr/>
          </p:nvSpPr>
          <p:spPr bwMode="auto">
            <a:xfrm>
              <a:off x="4575175" y="1773238"/>
              <a:ext cx="30163" cy="47625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4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  <a:cxn ang="0">
                  <a:pos x="45" y="6"/>
                </a:cxn>
                <a:cxn ang="0">
                  <a:pos x="41" y="11"/>
                </a:cxn>
                <a:cxn ang="0">
                  <a:pos x="34" y="23"/>
                </a:cxn>
                <a:cxn ang="0">
                  <a:pos x="34" y="23"/>
                </a:cxn>
                <a:cxn ang="0">
                  <a:pos x="27" y="38"/>
                </a:cxn>
                <a:cxn ang="0">
                  <a:pos x="19" y="54"/>
                </a:cxn>
                <a:cxn ang="0">
                  <a:pos x="1" y="84"/>
                </a:cxn>
                <a:cxn ang="0">
                  <a:pos x="1" y="84"/>
                </a:cxn>
                <a:cxn ang="0">
                  <a:pos x="0" y="86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3" y="90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25" y="61"/>
                </a:cxn>
                <a:cxn ang="0">
                  <a:pos x="41" y="33"/>
                </a:cxn>
                <a:cxn ang="0">
                  <a:pos x="41" y="33"/>
                </a:cxn>
                <a:cxn ang="0">
                  <a:pos x="47" y="21"/>
                </a:cxn>
                <a:cxn ang="0">
                  <a:pos x="50" y="14"/>
                </a:cxn>
                <a:cxn ang="0">
                  <a:pos x="54" y="9"/>
                </a:cxn>
                <a:cxn ang="0">
                  <a:pos x="54" y="9"/>
                </a:cxn>
                <a:cxn ang="0">
                  <a:pos x="57" y="7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57" h="90">
                  <a:moveTo>
                    <a:pt x="57" y="4"/>
                  </a:moveTo>
                  <a:lnTo>
                    <a:pt x="57" y="3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lnTo>
                    <a:pt x="45" y="6"/>
                  </a:lnTo>
                  <a:lnTo>
                    <a:pt x="41" y="11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27" y="38"/>
                  </a:lnTo>
                  <a:lnTo>
                    <a:pt x="19" y="54"/>
                  </a:lnTo>
                  <a:lnTo>
                    <a:pt x="1" y="84"/>
                  </a:lnTo>
                  <a:lnTo>
                    <a:pt x="1" y="84"/>
                  </a:lnTo>
                  <a:lnTo>
                    <a:pt x="0" y="86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25" y="61"/>
                  </a:lnTo>
                  <a:lnTo>
                    <a:pt x="41" y="33"/>
                  </a:lnTo>
                  <a:lnTo>
                    <a:pt x="41" y="33"/>
                  </a:lnTo>
                  <a:lnTo>
                    <a:pt x="47" y="21"/>
                  </a:lnTo>
                  <a:lnTo>
                    <a:pt x="50" y="14"/>
                  </a:lnTo>
                  <a:lnTo>
                    <a:pt x="54" y="9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8" name="Freeform 884"/>
            <p:cNvSpPr/>
            <p:nvPr/>
          </p:nvSpPr>
          <p:spPr bwMode="auto">
            <a:xfrm>
              <a:off x="4257675" y="1222375"/>
              <a:ext cx="34925" cy="82550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7" y="4"/>
                </a:cxn>
                <a:cxn ang="0">
                  <a:pos x="56" y="12"/>
                </a:cxn>
                <a:cxn ang="0">
                  <a:pos x="53" y="21"/>
                </a:cxn>
                <a:cxn ang="0">
                  <a:pos x="45" y="39"/>
                </a:cxn>
                <a:cxn ang="0">
                  <a:pos x="37" y="56"/>
                </a:cxn>
                <a:cxn ang="0">
                  <a:pos x="30" y="72"/>
                </a:cxn>
                <a:cxn ang="0">
                  <a:pos x="30" y="72"/>
                </a:cxn>
                <a:cxn ang="0">
                  <a:pos x="24" y="89"/>
                </a:cxn>
                <a:cxn ang="0">
                  <a:pos x="18" y="107"/>
                </a:cxn>
                <a:cxn ang="0">
                  <a:pos x="11" y="125"/>
                </a:cxn>
                <a:cxn ang="0">
                  <a:pos x="4" y="142"/>
                </a:cxn>
                <a:cxn ang="0">
                  <a:pos x="4" y="142"/>
                </a:cxn>
                <a:cxn ang="0">
                  <a:pos x="1" y="143"/>
                </a:cxn>
                <a:cxn ang="0">
                  <a:pos x="1" y="144"/>
                </a:cxn>
                <a:cxn ang="0">
                  <a:pos x="0" y="146"/>
                </a:cxn>
                <a:cxn ang="0">
                  <a:pos x="0" y="150"/>
                </a:cxn>
                <a:cxn ang="0">
                  <a:pos x="0" y="150"/>
                </a:cxn>
                <a:cxn ang="0">
                  <a:pos x="1" y="154"/>
                </a:cxn>
                <a:cxn ang="0">
                  <a:pos x="4" y="156"/>
                </a:cxn>
                <a:cxn ang="0">
                  <a:pos x="7" y="156"/>
                </a:cxn>
                <a:cxn ang="0">
                  <a:pos x="8" y="155"/>
                </a:cxn>
                <a:cxn ang="0">
                  <a:pos x="9" y="154"/>
                </a:cxn>
                <a:cxn ang="0">
                  <a:pos x="9" y="154"/>
                </a:cxn>
                <a:cxn ang="0">
                  <a:pos x="17" y="136"/>
                </a:cxn>
                <a:cxn ang="0">
                  <a:pos x="23" y="118"/>
                </a:cxn>
                <a:cxn ang="0">
                  <a:pos x="36" y="83"/>
                </a:cxn>
                <a:cxn ang="0">
                  <a:pos x="36" y="83"/>
                </a:cxn>
                <a:cxn ang="0">
                  <a:pos x="44" y="64"/>
                </a:cxn>
                <a:cxn ang="0">
                  <a:pos x="54" y="44"/>
                </a:cxn>
                <a:cxn ang="0">
                  <a:pos x="58" y="35"/>
                </a:cxn>
                <a:cxn ang="0">
                  <a:pos x="62" y="24"/>
                </a:cxn>
                <a:cxn ang="0">
                  <a:pos x="65" y="14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6" y="1"/>
                </a:cxn>
                <a:cxn ang="0">
                  <a:pos x="64" y="0"/>
                </a:cxn>
                <a:cxn ang="0">
                  <a:pos x="63" y="0"/>
                </a:cxn>
                <a:cxn ang="0">
                  <a:pos x="59" y="1"/>
                </a:cxn>
                <a:cxn ang="0">
                  <a:pos x="58" y="2"/>
                </a:cxn>
                <a:cxn ang="0">
                  <a:pos x="57" y="4"/>
                </a:cxn>
                <a:cxn ang="0">
                  <a:pos x="57" y="4"/>
                </a:cxn>
              </a:cxnLst>
              <a:rect l="0" t="0" r="r" b="b"/>
              <a:pathLst>
                <a:path w="67" h="156">
                  <a:moveTo>
                    <a:pt x="57" y="4"/>
                  </a:moveTo>
                  <a:lnTo>
                    <a:pt x="57" y="4"/>
                  </a:lnTo>
                  <a:lnTo>
                    <a:pt x="56" y="12"/>
                  </a:lnTo>
                  <a:lnTo>
                    <a:pt x="53" y="21"/>
                  </a:lnTo>
                  <a:lnTo>
                    <a:pt x="45" y="39"/>
                  </a:lnTo>
                  <a:lnTo>
                    <a:pt x="37" y="56"/>
                  </a:lnTo>
                  <a:lnTo>
                    <a:pt x="30" y="72"/>
                  </a:lnTo>
                  <a:lnTo>
                    <a:pt x="30" y="72"/>
                  </a:lnTo>
                  <a:lnTo>
                    <a:pt x="24" y="89"/>
                  </a:lnTo>
                  <a:lnTo>
                    <a:pt x="18" y="107"/>
                  </a:lnTo>
                  <a:lnTo>
                    <a:pt x="11" y="125"/>
                  </a:lnTo>
                  <a:lnTo>
                    <a:pt x="4" y="142"/>
                  </a:lnTo>
                  <a:lnTo>
                    <a:pt x="4" y="142"/>
                  </a:lnTo>
                  <a:lnTo>
                    <a:pt x="1" y="143"/>
                  </a:lnTo>
                  <a:lnTo>
                    <a:pt x="1" y="144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0"/>
                  </a:lnTo>
                  <a:lnTo>
                    <a:pt x="1" y="154"/>
                  </a:lnTo>
                  <a:lnTo>
                    <a:pt x="4" y="156"/>
                  </a:lnTo>
                  <a:lnTo>
                    <a:pt x="7" y="156"/>
                  </a:lnTo>
                  <a:lnTo>
                    <a:pt x="8" y="155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17" y="136"/>
                  </a:lnTo>
                  <a:lnTo>
                    <a:pt x="23" y="118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44" y="64"/>
                  </a:lnTo>
                  <a:lnTo>
                    <a:pt x="54" y="44"/>
                  </a:lnTo>
                  <a:lnTo>
                    <a:pt x="58" y="35"/>
                  </a:lnTo>
                  <a:lnTo>
                    <a:pt x="62" y="24"/>
                  </a:lnTo>
                  <a:lnTo>
                    <a:pt x="65" y="1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6" y="1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69" name="Freeform 885"/>
            <p:cNvSpPr/>
            <p:nvPr/>
          </p:nvSpPr>
          <p:spPr bwMode="auto">
            <a:xfrm>
              <a:off x="4297363" y="1228725"/>
              <a:ext cx="57150" cy="93663"/>
            </a:xfrm>
            <a:custGeom>
              <a:avLst/>
              <a:gdLst/>
              <a:ahLst/>
              <a:cxnLst>
                <a:cxn ang="0">
                  <a:pos x="101" y="3"/>
                </a:cxn>
                <a:cxn ang="0">
                  <a:pos x="101" y="3"/>
                </a:cxn>
                <a:cxn ang="0">
                  <a:pos x="88" y="23"/>
                </a:cxn>
                <a:cxn ang="0">
                  <a:pos x="76" y="43"/>
                </a:cxn>
                <a:cxn ang="0">
                  <a:pos x="63" y="63"/>
                </a:cxn>
                <a:cxn ang="0">
                  <a:pos x="57" y="73"/>
                </a:cxn>
                <a:cxn ang="0">
                  <a:pos x="53" y="85"/>
                </a:cxn>
                <a:cxn ang="0">
                  <a:pos x="53" y="85"/>
                </a:cxn>
                <a:cxn ang="0">
                  <a:pos x="42" y="109"/>
                </a:cxn>
                <a:cxn ang="0">
                  <a:pos x="36" y="121"/>
                </a:cxn>
                <a:cxn ang="0">
                  <a:pos x="28" y="132"/>
                </a:cxn>
                <a:cxn ang="0">
                  <a:pos x="28" y="132"/>
                </a:cxn>
                <a:cxn ang="0">
                  <a:pos x="17" y="151"/>
                </a:cxn>
                <a:cxn ang="0">
                  <a:pos x="10" y="161"/>
                </a:cxn>
                <a:cxn ang="0">
                  <a:pos x="6" y="164"/>
                </a:cxn>
                <a:cxn ang="0">
                  <a:pos x="3" y="167"/>
                </a:cxn>
                <a:cxn ang="0">
                  <a:pos x="3" y="167"/>
                </a:cxn>
                <a:cxn ang="0">
                  <a:pos x="2" y="168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0" y="173"/>
                </a:cxn>
                <a:cxn ang="0">
                  <a:pos x="4" y="176"/>
                </a:cxn>
                <a:cxn ang="0">
                  <a:pos x="6" y="176"/>
                </a:cxn>
                <a:cxn ang="0">
                  <a:pos x="8" y="175"/>
                </a:cxn>
                <a:cxn ang="0">
                  <a:pos x="8" y="175"/>
                </a:cxn>
                <a:cxn ang="0">
                  <a:pos x="13" y="172"/>
                </a:cxn>
                <a:cxn ang="0">
                  <a:pos x="16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7" y="137"/>
                </a:cxn>
                <a:cxn ang="0">
                  <a:pos x="43" y="127"/>
                </a:cxn>
                <a:cxn ang="0">
                  <a:pos x="48" y="118"/>
                </a:cxn>
                <a:cxn ang="0">
                  <a:pos x="48" y="118"/>
                </a:cxn>
                <a:cxn ang="0">
                  <a:pos x="60" y="91"/>
                </a:cxn>
                <a:cxn ang="0">
                  <a:pos x="67" y="79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91" y="37"/>
                </a:cxn>
                <a:cxn ang="0">
                  <a:pos x="101" y="23"/>
                </a:cxn>
                <a:cxn ang="0">
                  <a:pos x="109" y="7"/>
                </a:cxn>
                <a:cxn ang="0">
                  <a:pos x="109" y="7"/>
                </a:cxn>
                <a:cxn ang="0">
                  <a:pos x="109" y="5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101" y="3"/>
                </a:cxn>
              </a:cxnLst>
              <a:rect l="0" t="0" r="r" b="b"/>
              <a:pathLst>
                <a:path w="109" h="176">
                  <a:moveTo>
                    <a:pt x="101" y="3"/>
                  </a:moveTo>
                  <a:lnTo>
                    <a:pt x="101" y="3"/>
                  </a:lnTo>
                  <a:lnTo>
                    <a:pt x="88" y="23"/>
                  </a:lnTo>
                  <a:lnTo>
                    <a:pt x="76" y="43"/>
                  </a:lnTo>
                  <a:lnTo>
                    <a:pt x="63" y="63"/>
                  </a:lnTo>
                  <a:lnTo>
                    <a:pt x="57" y="73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2" y="109"/>
                  </a:lnTo>
                  <a:lnTo>
                    <a:pt x="36" y="121"/>
                  </a:lnTo>
                  <a:lnTo>
                    <a:pt x="28" y="132"/>
                  </a:lnTo>
                  <a:lnTo>
                    <a:pt x="28" y="132"/>
                  </a:lnTo>
                  <a:lnTo>
                    <a:pt x="17" y="151"/>
                  </a:lnTo>
                  <a:lnTo>
                    <a:pt x="10" y="161"/>
                  </a:lnTo>
                  <a:lnTo>
                    <a:pt x="6" y="164"/>
                  </a:lnTo>
                  <a:lnTo>
                    <a:pt x="3" y="167"/>
                  </a:lnTo>
                  <a:lnTo>
                    <a:pt x="3" y="167"/>
                  </a:lnTo>
                  <a:lnTo>
                    <a:pt x="2" y="168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0" y="173"/>
                  </a:lnTo>
                  <a:lnTo>
                    <a:pt x="4" y="176"/>
                  </a:lnTo>
                  <a:lnTo>
                    <a:pt x="6" y="176"/>
                  </a:lnTo>
                  <a:lnTo>
                    <a:pt x="8" y="175"/>
                  </a:lnTo>
                  <a:lnTo>
                    <a:pt x="8" y="175"/>
                  </a:lnTo>
                  <a:lnTo>
                    <a:pt x="13" y="172"/>
                  </a:lnTo>
                  <a:lnTo>
                    <a:pt x="16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7" y="137"/>
                  </a:lnTo>
                  <a:lnTo>
                    <a:pt x="43" y="127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60" y="91"/>
                  </a:lnTo>
                  <a:lnTo>
                    <a:pt x="67" y="79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91" y="37"/>
                  </a:lnTo>
                  <a:lnTo>
                    <a:pt x="101" y="23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5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10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0" name="Freeform 886"/>
            <p:cNvSpPr/>
            <p:nvPr/>
          </p:nvSpPr>
          <p:spPr bwMode="auto">
            <a:xfrm>
              <a:off x="4352925" y="1239838"/>
              <a:ext cx="50800" cy="92075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2" y="12"/>
                </a:cxn>
                <a:cxn ang="0">
                  <a:pos x="79" y="21"/>
                </a:cxn>
                <a:cxn ang="0">
                  <a:pos x="75" y="31"/>
                </a:cxn>
                <a:cxn ang="0">
                  <a:pos x="71" y="39"/>
                </a:cxn>
                <a:cxn ang="0">
                  <a:pos x="71" y="39"/>
                </a:cxn>
                <a:cxn ang="0">
                  <a:pos x="63" y="60"/>
                </a:cxn>
                <a:cxn ang="0">
                  <a:pos x="54" y="80"/>
                </a:cxn>
                <a:cxn ang="0">
                  <a:pos x="54" y="80"/>
                </a:cxn>
                <a:cxn ang="0">
                  <a:pos x="43" y="103"/>
                </a:cxn>
                <a:cxn ang="0">
                  <a:pos x="31" y="126"/>
                </a:cxn>
                <a:cxn ang="0">
                  <a:pos x="16" y="146"/>
                </a:cxn>
                <a:cxn ang="0">
                  <a:pos x="1" y="167"/>
                </a:cxn>
                <a:cxn ang="0">
                  <a:pos x="1" y="167"/>
                </a:cxn>
                <a:cxn ang="0">
                  <a:pos x="0" y="169"/>
                </a:cxn>
                <a:cxn ang="0">
                  <a:pos x="0" y="172"/>
                </a:cxn>
                <a:cxn ang="0">
                  <a:pos x="2" y="174"/>
                </a:cxn>
                <a:cxn ang="0">
                  <a:pos x="4" y="174"/>
                </a:cxn>
                <a:cxn ang="0">
                  <a:pos x="9" y="174"/>
                </a:cxn>
                <a:cxn ang="0">
                  <a:pos x="9" y="174"/>
                </a:cxn>
                <a:cxn ang="0">
                  <a:pos x="12" y="174"/>
                </a:cxn>
                <a:cxn ang="0">
                  <a:pos x="13" y="172"/>
                </a:cxn>
                <a:cxn ang="0">
                  <a:pos x="13" y="169"/>
                </a:cxn>
                <a:cxn ang="0">
                  <a:pos x="12" y="167"/>
                </a:cxn>
                <a:cxn ang="0">
                  <a:pos x="12" y="167"/>
                </a:cxn>
                <a:cxn ang="0">
                  <a:pos x="27" y="147"/>
                </a:cxn>
                <a:cxn ang="0">
                  <a:pos x="40" y="128"/>
                </a:cxn>
                <a:cxn ang="0">
                  <a:pos x="51" y="107"/>
                </a:cxn>
                <a:cxn ang="0">
                  <a:pos x="62" y="85"/>
                </a:cxn>
                <a:cxn ang="0">
                  <a:pos x="62" y="85"/>
                </a:cxn>
                <a:cxn ang="0">
                  <a:pos x="72" y="64"/>
                </a:cxn>
                <a:cxn ang="0">
                  <a:pos x="80" y="41"/>
                </a:cxn>
                <a:cxn ang="0">
                  <a:pos x="80" y="41"/>
                </a:cxn>
                <a:cxn ang="0">
                  <a:pos x="85" y="32"/>
                </a:cxn>
                <a:cxn ang="0">
                  <a:pos x="89" y="23"/>
                </a:cxn>
                <a:cxn ang="0">
                  <a:pos x="92" y="14"/>
                </a:cxn>
                <a:cxn ang="0">
                  <a:pos x="95" y="4"/>
                </a:cxn>
                <a:cxn ang="0">
                  <a:pos x="95" y="4"/>
                </a:cxn>
                <a:cxn ang="0">
                  <a:pos x="94" y="2"/>
                </a:cxn>
                <a:cxn ang="0">
                  <a:pos x="94" y="1"/>
                </a:cxn>
                <a:cxn ang="0">
                  <a:pos x="92" y="0"/>
                </a:cxn>
                <a:cxn ang="0">
                  <a:pos x="91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4">
                  <a:moveTo>
                    <a:pt x="85" y="4"/>
                  </a:moveTo>
                  <a:lnTo>
                    <a:pt x="85" y="4"/>
                  </a:lnTo>
                  <a:lnTo>
                    <a:pt x="82" y="12"/>
                  </a:lnTo>
                  <a:lnTo>
                    <a:pt x="79" y="21"/>
                  </a:lnTo>
                  <a:lnTo>
                    <a:pt x="75" y="31"/>
                  </a:lnTo>
                  <a:lnTo>
                    <a:pt x="71" y="39"/>
                  </a:lnTo>
                  <a:lnTo>
                    <a:pt x="71" y="39"/>
                  </a:lnTo>
                  <a:lnTo>
                    <a:pt x="63" y="6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43" y="103"/>
                  </a:lnTo>
                  <a:lnTo>
                    <a:pt x="31" y="126"/>
                  </a:lnTo>
                  <a:lnTo>
                    <a:pt x="16" y="146"/>
                  </a:lnTo>
                  <a:lnTo>
                    <a:pt x="1" y="167"/>
                  </a:lnTo>
                  <a:lnTo>
                    <a:pt x="1" y="167"/>
                  </a:lnTo>
                  <a:lnTo>
                    <a:pt x="0" y="169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9" y="174"/>
                  </a:lnTo>
                  <a:lnTo>
                    <a:pt x="9" y="174"/>
                  </a:lnTo>
                  <a:lnTo>
                    <a:pt x="12" y="174"/>
                  </a:lnTo>
                  <a:lnTo>
                    <a:pt x="13" y="172"/>
                  </a:lnTo>
                  <a:lnTo>
                    <a:pt x="13" y="169"/>
                  </a:lnTo>
                  <a:lnTo>
                    <a:pt x="12" y="167"/>
                  </a:lnTo>
                  <a:lnTo>
                    <a:pt x="12" y="167"/>
                  </a:lnTo>
                  <a:lnTo>
                    <a:pt x="27" y="147"/>
                  </a:lnTo>
                  <a:lnTo>
                    <a:pt x="40" y="128"/>
                  </a:lnTo>
                  <a:lnTo>
                    <a:pt x="51" y="107"/>
                  </a:lnTo>
                  <a:lnTo>
                    <a:pt x="62" y="85"/>
                  </a:lnTo>
                  <a:lnTo>
                    <a:pt x="62" y="85"/>
                  </a:lnTo>
                  <a:lnTo>
                    <a:pt x="72" y="64"/>
                  </a:lnTo>
                  <a:lnTo>
                    <a:pt x="80" y="41"/>
                  </a:lnTo>
                  <a:lnTo>
                    <a:pt x="80" y="41"/>
                  </a:lnTo>
                  <a:lnTo>
                    <a:pt x="85" y="32"/>
                  </a:lnTo>
                  <a:lnTo>
                    <a:pt x="89" y="23"/>
                  </a:lnTo>
                  <a:lnTo>
                    <a:pt x="92" y="1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2" y="0"/>
                  </a:lnTo>
                  <a:lnTo>
                    <a:pt x="91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1" name="Freeform 887"/>
            <p:cNvSpPr/>
            <p:nvPr/>
          </p:nvSpPr>
          <p:spPr bwMode="auto">
            <a:xfrm>
              <a:off x="4408488" y="1254125"/>
              <a:ext cx="52388" cy="79375"/>
            </a:xfrm>
            <a:custGeom>
              <a:avLst/>
              <a:gdLst/>
              <a:ahLst/>
              <a:cxnLst>
                <a:cxn ang="0">
                  <a:pos x="90" y="5"/>
                </a:cxn>
                <a:cxn ang="0">
                  <a:pos x="90" y="5"/>
                </a:cxn>
                <a:cxn ang="0">
                  <a:pos x="88" y="14"/>
                </a:cxn>
                <a:cxn ang="0">
                  <a:pos x="85" y="24"/>
                </a:cxn>
                <a:cxn ang="0">
                  <a:pos x="80" y="34"/>
                </a:cxn>
                <a:cxn ang="0">
                  <a:pos x="74" y="44"/>
                </a:cxn>
                <a:cxn ang="0">
                  <a:pos x="61" y="63"/>
                </a:cxn>
                <a:cxn ang="0">
                  <a:pos x="49" y="79"/>
                </a:cxn>
                <a:cxn ang="0">
                  <a:pos x="49" y="79"/>
                </a:cxn>
                <a:cxn ang="0">
                  <a:pos x="23" y="111"/>
                </a:cxn>
                <a:cxn ang="0">
                  <a:pos x="11" y="128"/>
                </a:cxn>
                <a:cxn ang="0">
                  <a:pos x="0" y="144"/>
                </a:cxn>
                <a:cxn ang="0">
                  <a:pos x="0" y="144"/>
                </a:cxn>
                <a:cxn ang="0">
                  <a:pos x="0" y="146"/>
                </a:cxn>
                <a:cxn ang="0">
                  <a:pos x="0" y="148"/>
                </a:cxn>
                <a:cxn ang="0">
                  <a:pos x="1" y="149"/>
                </a:cxn>
                <a:cxn ang="0">
                  <a:pos x="2" y="150"/>
                </a:cxn>
                <a:cxn ang="0">
                  <a:pos x="4" y="151"/>
                </a:cxn>
                <a:cxn ang="0">
                  <a:pos x="5" y="151"/>
                </a:cxn>
                <a:cxn ang="0">
                  <a:pos x="7" y="150"/>
                </a:cxn>
                <a:cxn ang="0">
                  <a:pos x="8" y="149"/>
                </a:cxn>
                <a:cxn ang="0">
                  <a:pos x="8" y="149"/>
                </a:cxn>
                <a:cxn ang="0">
                  <a:pos x="16" y="139"/>
                </a:cxn>
                <a:cxn ang="0">
                  <a:pos x="22" y="129"/>
                </a:cxn>
                <a:cxn ang="0">
                  <a:pos x="37" y="110"/>
                </a:cxn>
                <a:cxn ang="0">
                  <a:pos x="37" y="110"/>
                </a:cxn>
                <a:cxn ang="0">
                  <a:pos x="52" y="93"/>
                </a:cxn>
                <a:cxn ang="0">
                  <a:pos x="60" y="82"/>
                </a:cxn>
                <a:cxn ang="0">
                  <a:pos x="65" y="73"/>
                </a:cxn>
                <a:cxn ang="0">
                  <a:pos x="65" y="73"/>
                </a:cxn>
                <a:cxn ang="0">
                  <a:pos x="76" y="56"/>
                </a:cxn>
                <a:cxn ang="0">
                  <a:pos x="86" y="40"/>
                </a:cxn>
                <a:cxn ang="0">
                  <a:pos x="91" y="32"/>
                </a:cxn>
                <a:cxn ang="0">
                  <a:pos x="95" y="23"/>
                </a:cxn>
                <a:cxn ang="0">
                  <a:pos x="98" y="14"/>
                </a:cxn>
                <a:cxn ang="0">
                  <a:pos x="99" y="5"/>
                </a:cxn>
                <a:cxn ang="0">
                  <a:pos x="99" y="5"/>
                </a:cxn>
                <a:cxn ang="0">
                  <a:pos x="99" y="3"/>
                </a:cxn>
                <a:cxn ang="0">
                  <a:pos x="98" y="1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2" y="1"/>
                </a:cxn>
                <a:cxn ang="0">
                  <a:pos x="91" y="3"/>
                </a:cxn>
                <a:cxn ang="0">
                  <a:pos x="90" y="5"/>
                </a:cxn>
                <a:cxn ang="0">
                  <a:pos x="90" y="5"/>
                </a:cxn>
              </a:cxnLst>
              <a:rect l="0" t="0" r="r" b="b"/>
              <a:pathLst>
                <a:path w="99" h="151">
                  <a:moveTo>
                    <a:pt x="90" y="5"/>
                  </a:moveTo>
                  <a:lnTo>
                    <a:pt x="90" y="5"/>
                  </a:lnTo>
                  <a:lnTo>
                    <a:pt x="88" y="14"/>
                  </a:lnTo>
                  <a:lnTo>
                    <a:pt x="85" y="24"/>
                  </a:lnTo>
                  <a:lnTo>
                    <a:pt x="80" y="34"/>
                  </a:lnTo>
                  <a:lnTo>
                    <a:pt x="74" y="44"/>
                  </a:lnTo>
                  <a:lnTo>
                    <a:pt x="61" y="63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23" y="111"/>
                  </a:lnTo>
                  <a:lnTo>
                    <a:pt x="11" y="128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8"/>
                  </a:lnTo>
                  <a:lnTo>
                    <a:pt x="1" y="149"/>
                  </a:lnTo>
                  <a:lnTo>
                    <a:pt x="2" y="150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7" y="150"/>
                  </a:lnTo>
                  <a:lnTo>
                    <a:pt x="8" y="149"/>
                  </a:lnTo>
                  <a:lnTo>
                    <a:pt x="8" y="149"/>
                  </a:lnTo>
                  <a:lnTo>
                    <a:pt x="16" y="139"/>
                  </a:lnTo>
                  <a:lnTo>
                    <a:pt x="22" y="129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52" y="93"/>
                  </a:lnTo>
                  <a:lnTo>
                    <a:pt x="60" y="82"/>
                  </a:lnTo>
                  <a:lnTo>
                    <a:pt x="65" y="73"/>
                  </a:lnTo>
                  <a:lnTo>
                    <a:pt x="65" y="73"/>
                  </a:lnTo>
                  <a:lnTo>
                    <a:pt x="76" y="56"/>
                  </a:lnTo>
                  <a:lnTo>
                    <a:pt x="86" y="40"/>
                  </a:lnTo>
                  <a:lnTo>
                    <a:pt x="91" y="32"/>
                  </a:lnTo>
                  <a:lnTo>
                    <a:pt x="95" y="23"/>
                  </a:lnTo>
                  <a:lnTo>
                    <a:pt x="98" y="14"/>
                  </a:lnTo>
                  <a:lnTo>
                    <a:pt x="99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98" y="1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2" y="1"/>
                  </a:lnTo>
                  <a:lnTo>
                    <a:pt x="91" y="3"/>
                  </a:lnTo>
                  <a:lnTo>
                    <a:pt x="90" y="5"/>
                  </a:lnTo>
                  <a:lnTo>
                    <a:pt x="90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2" name="Freeform 888"/>
            <p:cNvSpPr/>
            <p:nvPr/>
          </p:nvSpPr>
          <p:spPr bwMode="auto">
            <a:xfrm>
              <a:off x="4465638" y="1258888"/>
              <a:ext cx="50800" cy="90488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3" y="13"/>
                </a:cxn>
                <a:cxn ang="0">
                  <a:pos x="80" y="24"/>
                </a:cxn>
                <a:cxn ang="0">
                  <a:pos x="75" y="33"/>
                </a:cxn>
                <a:cxn ang="0">
                  <a:pos x="71" y="42"/>
                </a:cxn>
                <a:cxn ang="0">
                  <a:pos x="59" y="61"/>
                </a:cxn>
                <a:cxn ang="0">
                  <a:pos x="48" y="78"/>
                </a:cxn>
                <a:cxn ang="0">
                  <a:pos x="48" y="78"/>
                </a:cxn>
                <a:cxn ang="0">
                  <a:pos x="36" y="99"/>
                </a:cxn>
                <a:cxn ang="0">
                  <a:pos x="24" y="121"/>
                </a:cxn>
                <a:cxn ang="0">
                  <a:pos x="13" y="142"/>
                </a:cxn>
                <a:cxn ang="0">
                  <a:pos x="1" y="164"/>
                </a:cxn>
                <a:cxn ang="0">
                  <a:pos x="1" y="164"/>
                </a:cxn>
                <a:cxn ang="0">
                  <a:pos x="0" y="166"/>
                </a:cxn>
                <a:cxn ang="0">
                  <a:pos x="0" y="167"/>
                </a:cxn>
                <a:cxn ang="0">
                  <a:pos x="1" y="169"/>
                </a:cxn>
                <a:cxn ang="0">
                  <a:pos x="3" y="170"/>
                </a:cxn>
                <a:cxn ang="0">
                  <a:pos x="4" y="170"/>
                </a:cxn>
                <a:cxn ang="0">
                  <a:pos x="6" y="170"/>
                </a:cxn>
                <a:cxn ang="0">
                  <a:pos x="8" y="170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22" y="146"/>
                </a:cxn>
                <a:cxn ang="0">
                  <a:pos x="35" y="123"/>
                </a:cxn>
                <a:cxn ang="0">
                  <a:pos x="47" y="99"/>
                </a:cxn>
                <a:cxn ang="0">
                  <a:pos x="61" y="77"/>
                </a:cxn>
                <a:cxn ang="0">
                  <a:pos x="61" y="77"/>
                </a:cxn>
                <a:cxn ang="0">
                  <a:pos x="71" y="61"/>
                </a:cxn>
                <a:cxn ang="0">
                  <a:pos x="81" y="43"/>
                </a:cxn>
                <a:cxn ang="0">
                  <a:pos x="85" y="34"/>
                </a:cxn>
                <a:cxn ang="0">
                  <a:pos x="89" y="25"/>
                </a:cxn>
                <a:cxn ang="0">
                  <a:pos x="93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4"/>
                </a:cxn>
                <a:cxn ang="0">
                  <a:pos x="94" y="3"/>
                </a:cxn>
                <a:cxn ang="0">
                  <a:pos x="90" y="1"/>
                </a:cxn>
                <a:cxn ang="0">
                  <a:pos x="89" y="0"/>
                </a:cxn>
                <a:cxn ang="0">
                  <a:pos x="87" y="1"/>
                </a:cxn>
                <a:cxn ang="0">
                  <a:pos x="86" y="2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95" h="170">
                  <a:moveTo>
                    <a:pt x="85" y="4"/>
                  </a:moveTo>
                  <a:lnTo>
                    <a:pt x="85" y="4"/>
                  </a:lnTo>
                  <a:lnTo>
                    <a:pt x="83" y="13"/>
                  </a:lnTo>
                  <a:lnTo>
                    <a:pt x="80" y="24"/>
                  </a:lnTo>
                  <a:lnTo>
                    <a:pt x="75" y="33"/>
                  </a:lnTo>
                  <a:lnTo>
                    <a:pt x="71" y="42"/>
                  </a:lnTo>
                  <a:lnTo>
                    <a:pt x="59" y="61"/>
                  </a:lnTo>
                  <a:lnTo>
                    <a:pt x="48" y="78"/>
                  </a:lnTo>
                  <a:lnTo>
                    <a:pt x="48" y="78"/>
                  </a:lnTo>
                  <a:lnTo>
                    <a:pt x="36" y="99"/>
                  </a:lnTo>
                  <a:lnTo>
                    <a:pt x="24" y="121"/>
                  </a:lnTo>
                  <a:lnTo>
                    <a:pt x="13" y="142"/>
                  </a:lnTo>
                  <a:lnTo>
                    <a:pt x="1" y="164"/>
                  </a:lnTo>
                  <a:lnTo>
                    <a:pt x="1" y="164"/>
                  </a:lnTo>
                  <a:lnTo>
                    <a:pt x="0" y="166"/>
                  </a:lnTo>
                  <a:lnTo>
                    <a:pt x="0" y="167"/>
                  </a:lnTo>
                  <a:lnTo>
                    <a:pt x="1" y="169"/>
                  </a:lnTo>
                  <a:lnTo>
                    <a:pt x="3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22" y="146"/>
                  </a:lnTo>
                  <a:lnTo>
                    <a:pt x="35" y="123"/>
                  </a:lnTo>
                  <a:lnTo>
                    <a:pt x="47" y="99"/>
                  </a:lnTo>
                  <a:lnTo>
                    <a:pt x="61" y="77"/>
                  </a:lnTo>
                  <a:lnTo>
                    <a:pt x="61" y="77"/>
                  </a:lnTo>
                  <a:lnTo>
                    <a:pt x="71" y="61"/>
                  </a:lnTo>
                  <a:lnTo>
                    <a:pt x="81" y="43"/>
                  </a:lnTo>
                  <a:lnTo>
                    <a:pt x="85" y="34"/>
                  </a:lnTo>
                  <a:lnTo>
                    <a:pt x="89" y="25"/>
                  </a:lnTo>
                  <a:lnTo>
                    <a:pt x="93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4"/>
                  </a:lnTo>
                  <a:lnTo>
                    <a:pt x="94" y="3"/>
                  </a:lnTo>
                  <a:lnTo>
                    <a:pt x="90" y="1"/>
                  </a:lnTo>
                  <a:lnTo>
                    <a:pt x="89" y="0"/>
                  </a:lnTo>
                  <a:lnTo>
                    <a:pt x="87" y="1"/>
                  </a:lnTo>
                  <a:lnTo>
                    <a:pt x="86" y="2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3" name="Freeform 889"/>
            <p:cNvSpPr/>
            <p:nvPr/>
          </p:nvSpPr>
          <p:spPr bwMode="auto">
            <a:xfrm>
              <a:off x="4513263" y="1276350"/>
              <a:ext cx="47625" cy="93663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66" y="45"/>
                </a:cxn>
                <a:cxn ang="0">
                  <a:pos x="57" y="66"/>
                </a:cxn>
                <a:cxn ang="0">
                  <a:pos x="48" y="87"/>
                </a:cxn>
                <a:cxn ang="0">
                  <a:pos x="48" y="87"/>
                </a:cxn>
                <a:cxn ang="0">
                  <a:pos x="38" y="107"/>
                </a:cxn>
                <a:cxn ang="0">
                  <a:pos x="27" y="128"/>
                </a:cxn>
                <a:cxn ang="0">
                  <a:pos x="15" y="149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2" y="173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5"/>
                </a:cxn>
                <a:cxn ang="0">
                  <a:pos x="8" y="173"/>
                </a:cxn>
                <a:cxn ang="0">
                  <a:pos x="13" y="168"/>
                </a:cxn>
                <a:cxn ang="0">
                  <a:pos x="13" y="168"/>
                </a:cxn>
                <a:cxn ang="0">
                  <a:pos x="14" y="167"/>
                </a:cxn>
                <a:cxn ang="0">
                  <a:pos x="14" y="165"/>
                </a:cxn>
                <a:cxn ang="0">
                  <a:pos x="14" y="165"/>
                </a:cxn>
                <a:cxn ang="0">
                  <a:pos x="24" y="150"/>
                </a:cxn>
                <a:cxn ang="0">
                  <a:pos x="34" y="132"/>
                </a:cxn>
                <a:cxn ang="0">
                  <a:pos x="42" y="116"/>
                </a:cxn>
                <a:cxn ang="0">
                  <a:pos x="51" y="99"/>
                </a:cxn>
                <a:cxn ang="0">
                  <a:pos x="51" y="99"/>
                </a:cxn>
                <a:cxn ang="0">
                  <a:pos x="57" y="88"/>
                </a:cxn>
                <a:cxn ang="0">
                  <a:pos x="63" y="76"/>
                </a:cxn>
                <a:cxn ang="0">
                  <a:pos x="73" y="54"/>
                </a:cxn>
                <a:cxn ang="0">
                  <a:pos x="82" y="30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175">
                  <a:moveTo>
                    <a:pt x="81" y="3"/>
                  </a:moveTo>
                  <a:lnTo>
                    <a:pt x="81" y="3"/>
                  </a:lnTo>
                  <a:lnTo>
                    <a:pt x="66" y="45"/>
                  </a:lnTo>
                  <a:lnTo>
                    <a:pt x="57" y="66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38" y="107"/>
                  </a:lnTo>
                  <a:lnTo>
                    <a:pt x="27" y="128"/>
                  </a:lnTo>
                  <a:lnTo>
                    <a:pt x="15" y="149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3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5"/>
                  </a:lnTo>
                  <a:lnTo>
                    <a:pt x="8" y="173"/>
                  </a:lnTo>
                  <a:lnTo>
                    <a:pt x="13" y="168"/>
                  </a:lnTo>
                  <a:lnTo>
                    <a:pt x="13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24" y="150"/>
                  </a:lnTo>
                  <a:lnTo>
                    <a:pt x="34" y="132"/>
                  </a:lnTo>
                  <a:lnTo>
                    <a:pt x="42" y="116"/>
                  </a:lnTo>
                  <a:lnTo>
                    <a:pt x="51" y="99"/>
                  </a:lnTo>
                  <a:lnTo>
                    <a:pt x="51" y="99"/>
                  </a:lnTo>
                  <a:lnTo>
                    <a:pt x="57" y="88"/>
                  </a:lnTo>
                  <a:lnTo>
                    <a:pt x="63" y="76"/>
                  </a:lnTo>
                  <a:lnTo>
                    <a:pt x="73" y="54"/>
                  </a:lnTo>
                  <a:lnTo>
                    <a:pt x="82" y="30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4" name="Freeform 890"/>
            <p:cNvSpPr/>
            <p:nvPr/>
          </p:nvSpPr>
          <p:spPr bwMode="auto">
            <a:xfrm>
              <a:off x="4538663" y="1304925"/>
              <a:ext cx="44450" cy="92075"/>
            </a:xfrm>
            <a:custGeom>
              <a:avLst/>
              <a:gdLst/>
              <a:ahLst/>
              <a:cxnLst>
                <a:cxn ang="0">
                  <a:pos x="75" y="5"/>
                </a:cxn>
                <a:cxn ang="0">
                  <a:pos x="75" y="5"/>
                </a:cxn>
                <a:cxn ang="0">
                  <a:pos x="74" y="16"/>
                </a:cxn>
                <a:cxn ang="0">
                  <a:pos x="71" y="26"/>
                </a:cxn>
                <a:cxn ang="0">
                  <a:pos x="68" y="38"/>
                </a:cxn>
                <a:cxn ang="0">
                  <a:pos x="64" y="48"/>
                </a:cxn>
                <a:cxn ang="0">
                  <a:pos x="54" y="69"/>
                </a:cxn>
                <a:cxn ang="0">
                  <a:pos x="43" y="88"/>
                </a:cxn>
                <a:cxn ang="0">
                  <a:pos x="43" y="88"/>
                </a:cxn>
                <a:cxn ang="0">
                  <a:pos x="22" y="128"/>
                </a:cxn>
                <a:cxn ang="0">
                  <a:pos x="10" y="148"/>
                </a:cxn>
                <a:cxn ang="0">
                  <a:pos x="0" y="168"/>
                </a:cxn>
                <a:cxn ang="0">
                  <a:pos x="0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2" y="174"/>
                </a:cxn>
                <a:cxn ang="0">
                  <a:pos x="4" y="175"/>
                </a:cxn>
                <a:cxn ang="0">
                  <a:pos x="5" y="175"/>
                </a:cxn>
                <a:cxn ang="0">
                  <a:pos x="7" y="174"/>
                </a:cxn>
                <a:cxn ang="0">
                  <a:pos x="8" y="173"/>
                </a:cxn>
                <a:cxn ang="0">
                  <a:pos x="8" y="173"/>
                </a:cxn>
                <a:cxn ang="0">
                  <a:pos x="21" y="148"/>
                </a:cxn>
                <a:cxn ang="0">
                  <a:pos x="34" y="125"/>
                </a:cxn>
                <a:cxn ang="0">
                  <a:pos x="61" y="78"/>
                </a:cxn>
                <a:cxn ang="0">
                  <a:pos x="61" y="78"/>
                </a:cxn>
                <a:cxn ang="0">
                  <a:pos x="69" y="61"/>
                </a:cxn>
                <a:cxn ang="0">
                  <a:pos x="77" y="42"/>
                </a:cxn>
                <a:cxn ang="0">
                  <a:pos x="80" y="33"/>
                </a:cxn>
                <a:cxn ang="0">
                  <a:pos x="83" y="23"/>
                </a:cxn>
                <a:cxn ang="0">
                  <a:pos x="84" y="14"/>
                </a:cxn>
                <a:cxn ang="0">
                  <a:pos x="85" y="5"/>
                </a:cxn>
                <a:cxn ang="0">
                  <a:pos x="85" y="5"/>
                </a:cxn>
                <a:cxn ang="0">
                  <a:pos x="85" y="3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8" y="0"/>
                </a:cxn>
                <a:cxn ang="0">
                  <a:pos x="77" y="1"/>
                </a:cxn>
                <a:cxn ang="0">
                  <a:pos x="75" y="3"/>
                </a:cxn>
                <a:cxn ang="0">
                  <a:pos x="75" y="5"/>
                </a:cxn>
                <a:cxn ang="0">
                  <a:pos x="75" y="5"/>
                </a:cxn>
              </a:cxnLst>
              <a:rect l="0" t="0" r="r" b="b"/>
              <a:pathLst>
                <a:path w="85" h="175">
                  <a:moveTo>
                    <a:pt x="75" y="5"/>
                  </a:moveTo>
                  <a:lnTo>
                    <a:pt x="75" y="5"/>
                  </a:lnTo>
                  <a:lnTo>
                    <a:pt x="74" y="16"/>
                  </a:lnTo>
                  <a:lnTo>
                    <a:pt x="71" y="26"/>
                  </a:lnTo>
                  <a:lnTo>
                    <a:pt x="68" y="38"/>
                  </a:lnTo>
                  <a:lnTo>
                    <a:pt x="64" y="48"/>
                  </a:lnTo>
                  <a:lnTo>
                    <a:pt x="54" y="69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22" y="128"/>
                  </a:lnTo>
                  <a:lnTo>
                    <a:pt x="10" y="14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2" y="174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7" y="174"/>
                  </a:lnTo>
                  <a:lnTo>
                    <a:pt x="8" y="173"/>
                  </a:lnTo>
                  <a:lnTo>
                    <a:pt x="8" y="173"/>
                  </a:lnTo>
                  <a:lnTo>
                    <a:pt x="21" y="148"/>
                  </a:lnTo>
                  <a:lnTo>
                    <a:pt x="34" y="125"/>
                  </a:lnTo>
                  <a:lnTo>
                    <a:pt x="61" y="78"/>
                  </a:lnTo>
                  <a:lnTo>
                    <a:pt x="61" y="78"/>
                  </a:lnTo>
                  <a:lnTo>
                    <a:pt x="69" y="61"/>
                  </a:lnTo>
                  <a:lnTo>
                    <a:pt x="77" y="42"/>
                  </a:lnTo>
                  <a:lnTo>
                    <a:pt x="80" y="33"/>
                  </a:lnTo>
                  <a:lnTo>
                    <a:pt x="83" y="23"/>
                  </a:lnTo>
                  <a:lnTo>
                    <a:pt x="84" y="14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3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8" y="0"/>
                  </a:lnTo>
                  <a:lnTo>
                    <a:pt x="77" y="1"/>
                  </a:lnTo>
                  <a:lnTo>
                    <a:pt x="75" y="3"/>
                  </a:lnTo>
                  <a:lnTo>
                    <a:pt x="75" y="5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5" name="Freeform 891"/>
            <p:cNvSpPr/>
            <p:nvPr/>
          </p:nvSpPr>
          <p:spPr bwMode="auto">
            <a:xfrm>
              <a:off x="4568825" y="1336675"/>
              <a:ext cx="44450" cy="87313"/>
            </a:xfrm>
            <a:custGeom>
              <a:avLst/>
              <a:gdLst/>
              <a:ahLst/>
              <a:cxnLst>
                <a:cxn ang="0">
                  <a:pos x="85" y="4"/>
                </a:cxn>
                <a:cxn ang="0">
                  <a:pos x="85" y="4"/>
                </a:cxn>
                <a:cxn ang="0">
                  <a:pos x="85" y="2"/>
                </a:cxn>
                <a:cxn ang="0">
                  <a:pos x="82" y="1"/>
                </a:cxn>
                <a:cxn ang="0">
                  <a:pos x="79" y="0"/>
                </a:cxn>
                <a:cxn ang="0">
                  <a:pos x="78" y="0"/>
                </a:cxn>
                <a:cxn ang="0">
                  <a:pos x="76" y="1"/>
                </a:cxn>
                <a:cxn ang="0">
                  <a:pos x="75" y="2"/>
                </a:cxn>
                <a:cxn ang="0">
                  <a:pos x="75" y="4"/>
                </a:cxn>
                <a:cxn ang="0">
                  <a:pos x="75" y="4"/>
                </a:cxn>
                <a:cxn ang="0">
                  <a:pos x="75" y="14"/>
                </a:cxn>
                <a:cxn ang="0">
                  <a:pos x="73" y="23"/>
                </a:cxn>
                <a:cxn ang="0">
                  <a:pos x="69" y="33"/>
                </a:cxn>
                <a:cxn ang="0">
                  <a:pos x="64" y="42"/>
                </a:cxn>
                <a:cxn ang="0">
                  <a:pos x="52" y="59"/>
                </a:cxn>
                <a:cxn ang="0">
                  <a:pos x="47" y="69"/>
                </a:cxn>
                <a:cxn ang="0">
                  <a:pos x="43" y="77"/>
                </a:cxn>
                <a:cxn ang="0">
                  <a:pos x="43" y="77"/>
                </a:cxn>
                <a:cxn ang="0">
                  <a:pos x="35" y="96"/>
                </a:cxn>
                <a:cxn ang="0">
                  <a:pos x="27" y="113"/>
                </a:cxn>
                <a:cxn ang="0">
                  <a:pos x="27" y="113"/>
                </a:cxn>
                <a:cxn ang="0">
                  <a:pos x="16" y="137"/>
                </a:cxn>
                <a:cxn ang="0">
                  <a:pos x="10" y="147"/>
                </a:cxn>
                <a:cxn ang="0">
                  <a:pos x="6" y="152"/>
                </a:cxn>
                <a:cxn ang="0">
                  <a:pos x="2" y="157"/>
                </a:cxn>
                <a:cxn ang="0">
                  <a:pos x="2" y="157"/>
                </a:cxn>
                <a:cxn ang="0">
                  <a:pos x="0" y="159"/>
                </a:cxn>
                <a:cxn ang="0">
                  <a:pos x="0" y="162"/>
                </a:cxn>
                <a:cxn ang="0">
                  <a:pos x="1" y="164"/>
                </a:cxn>
                <a:cxn ang="0">
                  <a:pos x="4" y="165"/>
                </a:cxn>
                <a:cxn ang="0">
                  <a:pos x="9" y="165"/>
                </a:cxn>
                <a:cxn ang="0">
                  <a:pos x="9" y="165"/>
                </a:cxn>
                <a:cxn ang="0">
                  <a:pos x="11" y="165"/>
                </a:cxn>
                <a:cxn ang="0">
                  <a:pos x="13" y="163"/>
                </a:cxn>
                <a:cxn ang="0">
                  <a:pos x="13" y="161"/>
                </a:cxn>
                <a:cxn ang="0">
                  <a:pos x="13" y="159"/>
                </a:cxn>
                <a:cxn ang="0">
                  <a:pos x="13" y="159"/>
                </a:cxn>
                <a:cxn ang="0">
                  <a:pos x="16" y="155"/>
                </a:cxn>
                <a:cxn ang="0">
                  <a:pos x="19" y="149"/>
                </a:cxn>
                <a:cxn ang="0">
                  <a:pos x="25" y="139"/>
                </a:cxn>
                <a:cxn ang="0">
                  <a:pos x="25" y="139"/>
                </a:cxn>
                <a:cxn ang="0">
                  <a:pos x="37" y="113"/>
                </a:cxn>
                <a:cxn ang="0">
                  <a:pos x="49" y="87"/>
                </a:cxn>
                <a:cxn ang="0">
                  <a:pos x="49" y="87"/>
                </a:cxn>
                <a:cxn ang="0">
                  <a:pos x="54" y="77"/>
                </a:cxn>
                <a:cxn ang="0">
                  <a:pos x="60" y="68"/>
                </a:cxn>
                <a:cxn ang="0">
                  <a:pos x="72" y="47"/>
                </a:cxn>
                <a:cxn ang="0">
                  <a:pos x="77" y="37"/>
                </a:cxn>
                <a:cxn ang="0">
                  <a:pos x="81" y="26"/>
                </a:cxn>
                <a:cxn ang="0">
                  <a:pos x="85" y="15"/>
                </a:cxn>
                <a:cxn ang="0">
                  <a:pos x="85" y="10"/>
                </a:cxn>
                <a:cxn ang="0">
                  <a:pos x="85" y="4"/>
                </a:cxn>
                <a:cxn ang="0">
                  <a:pos x="85" y="4"/>
                </a:cxn>
              </a:cxnLst>
              <a:rect l="0" t="0" r="r" b="b"/>
              <a:pathLst>
                <a:path w="85" h="165">
                  <a:moveTo>
                    <a:pt x="85" y="4"/>
                  </a:moveTo>
                  <a:lnTo>
                    <a:pt x="85" y="4"/>
                  </a:lnTo>
                  <a:lnTo>
                    <a:pt x="85" y="2"/>
                  </a:lnTo>
                  <a:lnTo>
                    <a:pt x="82" y="1"/>
                  </a:lnTo>
                  <a:lnTo>
                    <a:pt x="79" y="0"/>
                  </a:lnTo>
                  <a:lnTo>
                    <a:pt x="78" y="0"/>
                  </a:lnTo>
                  <a:lnTo>
                    <a:pt x="76" y="1"/>
                  </a:lnTo>
                  <a:lnTo>
                    <a:pt x="75" y="2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14"/>
                  </a:lnTo>
                  <a:lnTo>
                    <a:pt x="73" y="23"/>
                  </a:lnTo>
                  <a:lnTo>
                    <a:pt x="69" y="33"/>
                  </a:lnTo>
                  <a:lnTo>
                    <a:pt x="64" y="42"/>
                  </a:lnTo>
                  <a:lnTo>
                    <a:pt x="52" y="59"/>
                  </a:lnTo>
                  <a:lnTo>
                    <a:pt x="47" y="69"/>
                  </a:lnTo>
                  <a:lnTo>
                    <a:pt x="43" y="77"/>
                  </a:lnTo>
                  <a:lnTo>
                    <a:pt x="43" y="77"/>
                  </a:lnTo>
                  <a:lnTo>
                    <a:pt x="35" y="96"/>
                  </a:lnTo>
                  <a:lnTo>
                    <a:pt x="27" y="113"/>
                  </a:lnTo>
                  <a:lnTo>
                    <a:pt x="27" y="113"/>
                  </a:lnTo>
                  <a:lnTo>
                    <a:pt x="16" y="137"/>
                  </a:lnTo>
                  <a:lnTo>
                    <a:pt x="10" y="147"/>
                  </a:lnTo>
                  <a:lnTo>
                    <a:pt x="6" y="152"/>
                  </a:lnTo>
                  <a:lnTo>
                    <a:pt x="2" y="157"/>
                  </a:lnTo>
                  <a:lnTo>
                    <a:pt x="2" y="157"/>
                  </a:lnTo>
                  <a:lnTo>
                    <a:pt x="0" y="159"/>
                  </a:lnTo>
                  <a:lnTo>
                    <a:pt x="0" y="162"/>
                  </a:lnTo>
                  <a:lnTo>
                    <a:pt x="1" y="164"/>
                  </a:lnTo>
                  <a:lnTo>
                    <a:pt x="4" y="165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1" y="165"/>
                  </a:lnTo>
                  <a:lnTo>
                    <a:pt x="13" y="163"/>
                  </a:lnTo>
                  <a:lnTo>
                    <a:pt x="13" y="161"/>
                  </a:lnTo>
                  <a:lnTo>
                    <a:pt x="13" y="159"/>
                  </a:lnTo>
                  <a:lnTo>
                    <a:pt x="13" y="159"/>
                  </a:lnTo>
                  <a:lnTo>
                    <a:pt x="16" y="155"/>
                  </a:lnTo>
                  <a:lnTo>
                    <a:pt x="19" y="14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37" y="113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54" y="77"/>
                  </a:lnTo>
                  <a:lnTo>
                    <a:pt x="60" y="68"/>
                  </a:lnTo>
                  <a:lnTo>
                    <a:pt x="72" y="47"/>
                  </a:lnTo>
                  <a:lnTo>
                    <a:pt x="77" y="37"/>
                  </a:lnTo>
                  <a:lnTo>
                    <a:pt x="81" y="26"/>
                  </a:lnTo>
                  <a:lnTo>
                    <a:pt x="85" y="15"/>
                  </a:lnTo>
                  <a:lnTo>
                    <a:pt x="85" y="10"/>
                  </a:lnTo>
                  <a:lnTo>
                    <a:pt x="85" y="4"/>
                  </a:lnTo>
                  <a:lnTo>
                    <a:pt x="8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6" name="Freeform 892"/>
            <p:cNvSpPr/>
            <p:nvPr/>
          </p:nvSpPr>
          <p:spPr bwMode="auto">
            <a:xfrm>
              <a:off x="4608513" y="1366838"/>
              <a:ext cx="47625" cy="85725"/>
            </a:xfrm>
            <a:custGeom>
              <a:avLst/>
              <a:gdLst/>
              <a:ahLst/>
              <a:cxnLst>
                <a:cxn ang="0">
                  <a:pos x="81" y="5"/>
                </a:cxn>
                <a:cxn ang="0">
                  <a:pos x="81" y="5"/>
                </a:cxn>
                <a:cxn ang="0">
                  <a:pos x="80" y="15"/>
                </a:cxn>
                <a:cxn ang="0">
                  <a:pos x="77" y="25"/>
                </a:cxn>
                <a:cxn ang="0">
                  <a:pos x="73" y="36"/>
                </a:cxn>
                <a:cxn ang="0">
                  <a:pos x="67" y="46"/>
                </a:cxn>
                <a:cxn ang="0">
                  <a:pos x="56" y="64"/>
                </a:cxn>
                <a:cxn ang="0">
                  <a:pos x="46" y="83"/>
                </a:cxn>
                <a:cxn ang="0">
                  <a:pos x="46" y="83"/>
                </a:cxn>
                <a:cxn ang="0">
                  <a:pos x="34" y="101"/>
                </a:cxn>
                <a:cxn ang="0">
                  <a:pos x="23" y="119"/>
                </a:cxn>
                <a:cxn ang="0">
                  <a:pos x="1" y="154"/>
                </a:cxn>
                <a:cxn ang="0">
                  <a:pos x="1" y="154"/>
                </a:cxn>
                <a:cxn ang="0">
                  <a:pos x="0" y="156"/>
                </a:cxn>
                <a:cxn ang="0">
                  <a:pos x="0" y="158"/>
                </a:cxn>
                <a:cxn ang="0">
                  <a:pos x="1" y="159"/>
                </a:cxn>
                <a:cxn ang="0">
                  <a:pos x="2" y="160"/>
                </a:cxn>
                <a:cxn ang="0">
                  <a:pos x="4" y="162"/>
                </a:cxn>
                <a:cxn ang="0">
                  <a:pos x="6" y="162"/>
                </a:cxn>
                <a:cxn ang="0">
                  <a:pos x="7" y="160"/>
                </a:cxn>
                <a:cxn ang="0">
                  <a:pos x="10" y="159"/>
                </a:cxn>
                <a:cxn ang="0">
                  <a:pos x="10" y="159"/>
                </a:cxn>
                <a:cxn ang="0">
                  <a:pos x="33" y="120"/>
                </a:cxn>
                <a:cxn ang="0">
                  <a:pos x="46" y="101"/>
                </a:cxn>
                <a:cxn ang="0">
                  <a:pos x="57" y="81"/>
                </a:cxn>
                <a:cxn ang="0">
                  <a:pos x="57" y="81"/>
                </a:cxn>
                <a:cxn ang="0">
                  <a:pos x="68" y="62"/>
                </a:cxn>
                <a:cxn ang="0">
                  <a:pos x="79" y="45"/>
                </a:cxn>
                <a:cxn ang="0">
                  <a:pos x="83" y="34"/>
                </a:cxn>
                <a:cxn ang="0">
                  <a:pos x="86" y="25"/>
                </a:cxn>
                <a:cxn ang="0">
                  <a:pos x="89" y="15"/>
                </a:cxn>
                <a:cxn ang="0">
                  <a:pos x="90" y="5"/>
                </a:cxn>
                <a:cxn ang="0">
                  <a:pos x="90" y="5"/>
                </a:cxn>
                <a:cxn ang="0">
                  <a:pos x="90" y="2"/>
                </a:cxn>
                <a:cxn ang="0">
                  <a:pos x="89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3" y="1"/>
                </a:cxn>
                <a:cxn ang="0">
                  <a:pos x="82" y="2"/>
                </a:cxn>
                <a:cxn ang="0">
                  <a:pos x="81" y="5"/>
                </a:cxn>
                <a:cxn ang="0">
                  <a:pos x="81" y="5"/>
                </a:cxn>
              </a:cxnLst>
              <a:rect l="0" t="0" r="r" b="b"/>
              <a:pathLst>
                <a:path w="90" h="162">
                  <a:moveTo>
                    <a:pt x="81" y="5"/>
                  </a:moveTo>
                  <a:lnTo>
                    <a:pt x="81" y="5"/>
                  </a:lnTo>
                  <a:lnTo>
                    <a:pt x="80" y="15"/>
                  </a:lnTo>
                  <a:lnTo>
                    <a:pt x="77" y="25"/>
                  </a:lnTo>
                  <a:lnTo>
                    <a:pt x="73" y="36"/>
                  </a:lnTo>
                  <a:lnTo>
                    <a:pt x="67" y="46"/>
                  </a:lnTo>
                  <a:lnTo>
                    <a:pt x="56" y="64"/>
                  </a:lnTo>
                  <a:lnTo>
                    <a:pt x="46" y="83"/>
                  </a:lnTo>
                  <a:lnTo>
                    <a:pt x="46" y="83"/>
                  </a:lnTo>
                  <a:lnTo>
                    <a:pt x="34" y="101"/>
                  </a:lnTo>
                  <a:lnTo>
                    <a:pt x="23" y="119"/>
                  </a:lnTo>
                  <a:lnTo>
                    <a:pt x="1" y="154"/>
                  </a:lnTo>
                  <a:lnTo>
                    <a:pt x="1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1" y="159"/>
                  </a:lnTo>
                  <a:lnTo>
                    <a:pt x="2" y="160"/>
                  </a:lnTo>
                  <a:lnTo>
                    <a:pt x="4" y="162"/>
                  </a:lnTo>
                  <a:lnTo>
                    <a:pt x="6" y="162"/>
                  </a:lnTo>
                  <a:lnTo>
                    <a:pt x="7" y="160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33" y="120"/>
                  </a:lnTo>
                  <a:lnTo>
                    <a:pt x="46" y="101"/>
                  </a:lnTo>
                  <a:lnTo>
                    <a:pt x="57" y="81"/>
                  </a:lnTo>
                  <a:lnTo>
                    <a:pt x="57" y="81"/>
                  </a:lnTo>
                  <a:lnTo>
                    <a:pt x="68" y="62"/>
                  </a:lnTo>
                  <a:lnTo>
                    <a:pt x="79" y="45"/>
                  </a:lnTo>
                  <a:lnTo>
                    <a:pt x="83" y="34"/>
                  </a:lnTo>
                  <a:lnTo>
                    <a:pt x="86" y="25"/>
                  </a:lnTo>
                  <a:lnTo>
                    <a:pt x="89" y="1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3" y="1"/>
                  </a:lnTo>
                  <a:lnTo>
                    <a:pt x="82" y="2"/>
                  </a:lnTo>
                  <a:lnTo>
                    <a:pt x="81" y="5"/>
                  </a:lnTo>
                  <a:lnTo>
                    <a:pt x="8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7" name="Freeform 893"/>
            <p:cNvSpPr/>
            <p:nvPr/>
          </p:nvSpPr>
          <p:spPr bwMode="auto">
            <a:xfrm>
              <a:off x="4632325" y="1397000"/>
              <a:ext cx="49213" cy="85725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0"/>
                </a:cxn>
                <a:cxn ang="0">
                  <a:pos x="81" y="3"/>
                </a:cxn>
                <a:cxn ang="0">
                  <a:pos x="78" y="6"/>
                </a:cxn>
                <a:cxn ang="0">
                  <a:pos x="73" y="14"/>
                </a:cxn>
                <a:cxn ang="0">
                  <a:pos x="65" y="29"/>
                </a:cxn>
                <a:cxn ang="0">
                  <a:pos x="65" y="29"/>
                </a:cxn>
                <a:cxn ang="0">
                  <a:pos x="56" y="46"/>
                </a:cxn>
                <a:cxn ang="0">
                  <a:pos x="47" y="61"/>
                </a:cxn>
                <a:cxn ang="0">
                  <a:pos x="31" y="93"/>
                </a:cxn>
                <a:cxn ang="0">
                  <a:pos x="31" y="93"/>
                </a:cxn>
                <a:cxn ang="0">
                  <a:pos x="19" y="114"/>
                </a:cxn>
                <a:cxn ang="0">
                  <a:pos x="6" y="133"/>
                </a:cxn>
                <a:cxn ang="0">
                  <a:pos x="6" y="133"/>
                </a:cxn>
                <a:cxn ang="0">
                  <a:pos x="2" y="140"/>
                </a:cxn>
                <a:cxn ang="0">
                  <a:pos x="0" y="146"/>
                </a:cxn>
                <a:cxn ang="0">
                  <a:pos x="0" y="152"/>
                </a:cxn>
                <a:cxn ang="0">
                  <a:pos x="1" y="156"/>
                </a:cxn>
                <a:cxn ang="0">
                  <a:pos x="3" y="159"/>
                </a:cxn>
                <a:cxn ang="0">
                  <a:pos x="3" y="159"/>
                </a:cxn>
                <a:cxn ang="0">
                  <a:pos x="5" y="160"/>
                </a:cxn>
                <a:cxn ang="0">
                  <a:pos x="7" y="161"/>
                </a:cxn>
                <a:cxn ang="0">
                  <a:pos x="10" y="160"/>
                </a:cxn>
                <a:cxn ang="0">
                  <a:pos x="11" y="158"/>
                </a:cxn>
                <a:cxn ang="0">
                  <a:pos x="12" y="156"/>
                </a:cxn>
                <a:cxn ang="0">
                  <a:pos x="12" y="156"/>
                </a:cxn>
                <a:cxn ang="0">
                  <a:pos x="14" y="155"/>
                </a:cxn>
                <a:cxn ang="0">
                  <a:pos x="15" y="154"/>
                </a:cxn>
                <a:cxn ang="0">
                  <a:pos x="15" y="150"/>
                </a:cxn>
                <a:cxn ang="0">
                  <a:pos x="15" y="149"/>
                </a:cxn>
                <a:cxn ang="0">
                  <a:pos x="13" y="148"/>
                </a:cxn>
                <a:cxn ang="0">
                  <a:pos x="12" y="147"/>
                </a:cxn>
                <a:cxn ang="0">
                  <a:pos x="10" y="147"/>
                </a:cxn>
                <a:cxn ang="0">
                  <a:pos x="10" y="147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45"/>
                </a:cxn>
                <a:cxn ang="0">
                  <a:pos x="11" y="142"/>
                </a:cxn>
                <a:cxn ang="0">
                  <a:pos x="16" y="136"/>
                </a:cxn>
                <a:cxn ang="0">
                  <a:pos x="21" y="130"/>
                </a:cxn>
                <a:cxn ang="0">
                  <a:pos x="24" y="125"/>
                </a:cxn>
                <a:cxn ang="0">
                  <a:pos x="24" y="125"/>
                </a:cxn>
                <a:cxn ang="0">
                  <a:pos x="47" y="83"/>
                </a:cxn>
                <a:cxn ang="0">
                  <a:pos x="47" y="83"/>
                </a:cxn>
                <a:cxn ang="0">
                  <a:pos x="59" y="61"/>
                </a:cxn>
                <a:cxn ang="0">
                  <a:pos x="70" y="40"/>
                </a:cxn>
                <a:cxn ang="0">
                  <a:pos x="70" y="40"/>
                </a:cxn>
                <a:cxn ang="0">
                  <a:pos x="78" y="24"/>
                </a:cxn>
                <a:cxn ang="0">
                  <a:pos x="83" y="15"/>
                </a:cxn>
                <a:cxn ang="0">
                  <a:pos x="86" y="12"/>
                </a:cxn>
                <a:cxn ang="0">
                  <a:pos x="90" y="8"/>
                </a:cxn>
                <a:cxn ang="0">
                  <a:pos x="90" y="8"/>
                </a:cxn>
                <a:cxn ang="0">
                  <a:pos x="91" y="7"/>
                </a:cxn>
                <a:cxn ang="0">
                  <a:pos x="92" y="6"/>
                </a:cxn>
                <a:cxn ang="0">
                  <a:pos x="92" y="4"/>
                </a:cxn>
                <a:cxn ang="0">
                  <a:pos x="91" y="2"/>
                </a:cxn>
                <a:cxn ang="0">
                  <a:pos x="90" y="1"/>
                </a:cxn>
                <a:cxn ang="0">
                  <a:pos x="88" y="0"/>
                </a:cxn>
                <a:cxn ang="0">
                  <a:pos x="86" y="0"/>
                </a:cxn>
                <a:cxn ang="0">
                  <a:pos x="84" y="0"/>
                </a:cxn>
                <a:cxn ang="0">
                  <a:pos x="84" y="0"/>
                </a:cxn>
              </a:cxnLst>
              <a:rect l="0" t="0" r="r" b="b"/>
              <a:pathLst>
                <a:path w="92" h="161">
                  <a:moveTo>
                    <a:pt x="84" y="0"/>
                  </a:moveTo>
                  <a:lnTo>
                    <a:pt x="84" y="0"/>
                  </a:lnTo>
                  <a:lnTo>
                    <a:pt x="81" y="3"/>
                  </a:lnTo>
                  <a:lnTo>
                    <a:pt x="78" y="6"/>
                  </a:lnTo>
                  <a:lnTo>
                    <a:pt x="73" y="14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56" y="46"/>
                  </a:lnTo>
                  <a:lnTo>
                    <a:pt x="47" y="61"/>
                  </a:lnTo>
                  <a:lnTo>
                    <a:pt x="31" y="93"/>
                  </a:lnTo>
                  <a:lnTo>
                    <a:pt x="31" y="93"/>
                  </a:lnTo>
                  <a:lnTo>
                    <a:pt x="19" y="114"/>
                  </a:lnTo>
                  <a:lnTo>
                    <a:pt x="6" y="133"/>
                  </a:lnTo>
                  <a:lnTo>
                    <a:pt x="6" y="133"/>
                  </a:lnTo>
                  <a:lnTo>
                    <a:pt x="2" y="140"/>
                  </a:lnTo>
                  <a:lnTo>
                    <a:pt x="0" y="146"/>
                  </a:lnTo>
                  <a:lnTo>
                    <a:pt x="0" y="152"/>
                  </a:lnTo>
                  <a:lnTo>
                    <a:pt x="1" y="156"/>
                  </a:lnTo>
                  <a:lnTo>
                    <a:pt x="3" y="159"/>
                  </a:lnTo>
                  <a:lnTo>
                    <a:pt x="3" y="159"/>
                  </a:lnTo>
                  <a:lnTo>
                    <a:pt x="5" y="160"/>
                  </a:lnTo>
                  <a:lnTo>
                    <a:pt x="7" y="161"/>
                  </a:lnTo>
                  <a:lnTo>
                    <a:pt x="10" y="160"/>
                  </a:lnTo>
                  <a:lnTo>
                    <a:pt x="11" y="158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4" y="155"/>
                  </a:lnTo>
                  <a:lnTo>
                    <a:pt x="15" y="154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3" y="148"/>
                  </a:lnTo>
                  <a:lnTo>
                    <a:pt x="12" y="147"/>
                  </a:lnTo>
                  <a:lnTo>
                    <a:pt x="10" y="147"/>
                  </a:lnTo>
                  <a:lnTo>
                    <a:pt x="10" y="147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45"/>
                  </a:lnTo>
                  <a:lnTo>
                    <a:pt x="11" y="142"/>
                  </a:lnTo>
                  <a:lnTo>
                    <a:pt x="16" y="136"/>
                  </a:lnTo>
                  <a:lnTo>
                    <a:pt x="21" y="130"/>
                  </a:lnTo>
                  <a:lnTo>
                    <a:pt x="24" y="125"/>
                  </a:lnTo>
                  <a:lnTo>
                    <a:pt x="24" y="12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59" y="61"/>
                  </a:lnTo>
                  <a:lnTo>
                    <a:pt x="70" y="40"/>
                  </a:lnTo>
                  <a:lnTo>
                    <a:pt x="70" y="40"/>
                  </a:lnTo>
                  <a:lnTo>
                    <a:pt x="78" y="24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1" y="7"/>
                  </a:lnTo>
                  <a:lnTo>
                    <a:pt x="92" y="6"/>
                  </a:lnTo>
                  <a:lnTo>
                    <a:pt x="92" y="4"/>
                  </a:lnTo>
                  <a:lnTo>
                    <a:pt x="91" y="2"/>
                  </a:lnTo>
                  <a:lnTo>
                    <a:pt x="90" y="1"/>
                  </a:lnTo>
                  <a:lnTo>
                    <a:pt x="88" y="0"/>
                  </a:lnTo>
                  <a:lnTo>
                    <a:pt x="86" y="0"/>
                  </a:lnTo>
                  <a:lnTo>
                    <a:pt x="84" y="0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8" name="Freeform 894"/>
            <p:cNvSpPr/>
            <p:nvPr/>
          </p:nvSpPr>
          <p:spPr bwMode="auto">
            <a:xfrm>
              <a:off x="4654550" y="1414463"/>
              <a:ext cx="52388" cy="85725"/>
            </a:xfrm>
            <a:custGeom>
              <a:avLst/>
              <a:gdLst/>
              <a:ahLst/>
              <a:cxnLst>
                <a:cxn ang="0">
                  <a:pos x="90" y="3"/>
                </a:cxn>
                <a:cxn ang="0">
                  <a:pos x="90" y="3"/>
                </a:cxn>
                <a:cxn ang="0">
                  <a:pos x="89" y="9"/>
                </a:cxn>
                <a:cxn ang="0">
                  <a:pos x="86" y="13"/>
                </a:cxn>
                <a:cxn ang="0">
                  <a:pos x="79" y="23"/>
                </a:cxn>
                <a:cxn ang="0">
                  <a:pos x="67" y="41"/>
                </a:cxn>
                <a:cxn ang="0">
                  <a:pos x="67" y="41"/>
                </a:cxn>
                <a:cxn ang="0">
                  <a:pos x="53" y="61"/>
                </a:cxn>
                <a:cxn ang="0">
                  <a:pos x="38" y="83"/>
                </a:cxn>
                <a:cxn ang="0">
                  <a:pos x="38" y="83"/>
                </a:cxn>
                <a:cxn ang="0">
                  <a:pos x="33" y="94"/>
                </a:cxn>
                <a:cxn ang="0">
                  <a:pos x="28" y="107"/>
                </a:cxn>
                <a:cxn ang="0">
                  <a:pos x="23" y="119"/>
                </a:cxn>
                <a:cxn ang="0">
                  <a:pos x="20" y="124"/>
                </a:cxn>
                <a:cxn ang="0">
                  <a:pos x="15" y="129"/>
                </a:cxn>
                <a:cxn ang="0">
                  <a:pos x="15" y="129"/>
                </a:cxn>
                <a:cxn ang="0">
                  <a:pos x="10" y="136"/>
                </a:cxn>
                <a:cxn ang="0">
                  <a:pos x="6" y="142"/>
                </a:cxn>
                <a:cxn ang="0">
                  <a:pos x="3" y="148"/>
                </a:cxn>
                <a:cxn ang="0">
                  <a:pos x="0" y="155"/>
                </a:cxn>
                <a:cxn ang="0">
                  <a:pos x="0" y="155"/>
                </a:cxn>
                <a:cxn ang="0">
                  <a:pos x="0" y="157"/>
                </a:cxn>
                <a:cxn ang="0">
                  <a:pos x="0" y="159"/>
                </a:cxn>
                <a:cxn ang="0">
                  <a:pos x="1" y="160"/>
                </a:cxn>
                <a:cxn ang="0">
                  <a:pos x="3" y="161"/>
                </a:cxn>
                <a:cxn ang="0">
                  <a:pos x="6" y="160"/>
                </a:cxn>
                <a:cxn ang="0">
                  <a:pos x="8" y="159"/>
                </a:cxn>
                <a:cxn ang="0">
                  <a:pos x="9" y="158"/>
                </a:cxn>
                <a:cxn ang="0">
                  <a:pos x="9" y="158"/>
                </a:cxn>
                <a:cxn ang="0">
                  <a:pos x="13" y="149"/>
                </a:cxn>
                <a:cxn ang="0">
                  <a:pos x="20" y="141"/>
                </a:cxn>
                <a:cxn ang="0">
                  <a:pos x="26" y="132"/>
                </a:cxn>
                <a:cxn ang="0">
                  <a:pos x="31" y="123"/>
                </a:cxn>
                <a:cxn ang="0">
                  <a:pos x="31" y="123"/>
                </a:cxn>
                <a:cxn ang="0">
                  <a:pos x="40" y="101"/>
                </a:cxn>
                <a:cxn ang="0">
                  <a:pos x="45" y="91"/>
                </a:cxn>
                <a:cxn ang="0">
                  <a:pos x="51" y="81"/>
                </a:cxn>
                <a:cxn ang="0">
                  <a:pos x="51" y="81"/>
                </a:cxn>
                <a:cxn ang="0">
                  <a:pos x="65" y="59"/>
                </a:cxn>
                <a:cxn ang="0">
                  <a:pos x="79" y="38"/>
                </a:cxn>
                <a:cxn ang="0">
                  <a:pos x="79" y="38"/>
                </a:cxn>
                <a:cxn ang="0">
                  <a:pos x="91" y="23"/>
                </a:cxn>
                <a:cxn ang="0">
                  <a:pos x="96" y="15"/>
                </a:cxn>
                <a:cxn ang="0">
                  <a:pos x="98" y="11"/>
                </a:cxn>
                <a:cxn ang="0">
                  <a:pos x="99" y="6"/>
                </a:cxn>
                <a:cxn ang="0">
                  <a:pos x="99" y="6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5" y="0"/>
                </a:cxn>
                <a:cxn ang="0">
                  <a:pos x="94" y="0"/>
                </a:cxn>
                <a:cxn ang="0">
                  <a:pos x="92" y="0"/>
                </a:cxn>
                <a:cxn ang="0">
                  <a:pos x="91" y="2"/>
                </a:cxn>
                <a:cxn ang="0">
                  <a:pos x="90" y="3"/>
                </a:cxn>
                <a:cxn ang="0">
                  <a:pos x="90" y="3"/>
                </a:cxn>
              </a:cxnLst>
              <a:rect l="0" t="0" r="r" b="b"/>
              <a:pathLst>
                <a:path w="99" h="161">
                  <a:moveTo>
                    <a:pt x="90" y="3"/>
                  </a:moveTo>
                  <a:lnTo>
                    <a:pt x="90" y="3"/>
                  </a:lnTo>
                  <a:lnTo>
                    <a:pt x="89" y="9"/>
                  </a:lnTo>
                  <a:lnTo>
                    <a:pt x="86" y="13"/>
                  </a:lnTo>
                  <a:lnTo>
                    <a:pt x="79" y="23"/>
                  </a:lnTo>
                  <a:lnTo>
                    <a:pt x="67" y="41"/>
                  </a:lnTo>
                  <a:lnTo>
                    <a:pt x="67" y="41"/>
                  </a:lnTo>
                  <a:lnTo>
                    <a:pt x="53" y="61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3" y="94"/>
                  </a:lnTo>
                  <a:lnTo>
                    <a:pt x="28" y="107"/>
                  </a:lnTo>
                  <a:lnTo>
                    <a:pt x="23" y="119"/>
                  </a:lnTo>
                  <a:lnTo>
                    <a:pt x="20" y="124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0" y="136"/>
                  </a:lnTo>
                  <a:lnTo>
                    <a:pt x="6" y="142"/>
                  </a:lnTo>
                  <a:lnTo>
                    <a:pt x="3" y="14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1" y="160"/>
                  </a:lnTo>
                  <a:lnTo>
                    <a:pt x="3" y="161"/>
                  </a:lnTo>
                  <a:lnTo>
                    <a:pt x="6" y="160"/>
                  </a:lnTo>
                  <a:lnTo>
                    <a:pt x="8" y="159"/>
                  </a:lnTo>
                  <a:lnTo>
                    <a:pt x="9" y="158"/>
                  </a:lnTo>
                  <a:lnTo>
                    <a:pt x="9" y="158"/>
                  </a:lnTo>
                  <a:lnTo>
                    <a:pt x="13" y="149"/>
                  </a:lnTo>
                  <a:lnTo>
                    <a:pt x="20" y="141"/>
                  </a:lnTo>
                  <a:lnTo>
                    <a:pt x="26" y="132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40" y="101"/>
                  </a:lnTo>
                  <a:lnTo>
                    <a:pt x="45" y="91"/>
                  </a:lnTo>
                  <a:lnTo>
                    <a:pt x="51" y="81"/>
                  </a:lnTo>
                  <a:lnTo>
                    <a:pt x="51" y="81"/>
                  </a:lnTo>
                  <a:lnTo>
                    <a:pt x="65" y="59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91" y="23"/>
                  </a:lnTo>
                  <a:lnTo>
                    <a:pt x="96" y="15"/>
                  </a:lnTo>
                  <a:lnTo>
                    <a:pt x="98" y="11"/>
                  </a:lnTo>
                  <a:lnTo>
                    <a:pt x="99" y="6"/>
                  </a:lnTo>
                  <a:lnTo>
                    <a:pt x="99" y="6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5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1" y="2"/>
                  </a:lnTo>
                  <a:lnTo>
                    <a:pt x="90" y="3"/>
                  </a:lnTo>
                  <a:lnTo>
                    <a:pt x="9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79" name="Freeform 895"/>
            <p:cNvSpPr/>
            <p:nvPr/>
          </p:nvSpPr>
          <p:spPr bwMode="auto">
            <a:xfrm>
              <a:off x="4678363" y="1439863"/>
              <a:ext cx="60325" cy="100013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89" y="20"/>
                </a:cxn>
                <a:cxn ang="0">
                  <a:pos x="74" y="41"/>
                </a:cxn>
                <a:cxn ang="0">
                  <a:pos x="59" y="62"/>
                </a:cxn>
                <a:cxn ang="0">
                  <a:pos x="53" y="73"/>
                </a:cxn>
                <a:cxn ang="0">
                  <a:pos x="47" y="84"/>
                </a:cxn>
                <a:cxn ang="0">
                  <a:pos x="47" y="84"/>
                </a:cxn>
                <a:cxn ang="0">
                  <a:pos x="35" y="109"/>
                </a:cxn>
                <a:cxn ang="0">
                  <a:pos x="23" y="133"/>
                </a:cxn>
                <a:cxn ang="0">
                  <a:pos x="13" y="158"/>
                </a:cxn>
                <a:cxn ang="0">
                  <a:pos x="0" y="183"/>
                </a:cxn>
                <a:cxn ang="0">
                  <a:pos x="0" y="183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3" y="189"/>
                </a:cxn>
                <a:cxn ang="0">
                  <a:pos x="5" y="189"/>
                </a:cxn>
                <a:cxn ang="0">
                  <a:pos x="6" y="189"/>
                </a:cxn>
                <a:cxn ang="0">
                  <a:pos x="8" y="189"/>
                </a:cxn>
                <a:cxn ang="0">
                  <a:pos x="9" y="187"/>
                </a:cxn>
                <a:cxn ang="0">
                  <a:pos x="9" y="187"/>
                </a:cxn>
                <a:cxn ang="0">
                  <a:pos x="19" y="166"/>
                </a:cxn>
                <a:cxn ang="0">
                  <a:pos x="28" y="144"/>
                </a:cxn>
                <a:cxn ang="0">
                  <a:pos x="38" y="124"/>
                </a:cxn>
                <a:cxn ang="0">
                  <a:pos x="48" y="103"/>
                </a:cxn>
                <a:cxn ang="0">
                  <a:pos x="48" y="103"/>
                </a:cxn>
                <a:cxn ang="0">
                  <a:pos x="62" y="78"/>
                </a:cxn>
                <a:cxn ang="0">
                  <a:pos x="78" y="53"/>
                </a:cxn>
                <a:cxn ang="0">
                  <a:pos x="94" y="31"/>
                </a:cxn>
                <a:cxn ang="0">
                  <a:pos x="112" y="8"/>
                </a:cxn>
                <a:cxn ang="0">
                  <a:pos x="112" y="8"/>
                </a:cxn>
                <a:cxn ang="0">
                  <a:pos x="113" y="6"/>
                </a:cxn>
                <a:cxn ang="0">
                  <a:pos x="113" y="4"/>
                </a:cxn>
                <a:cxn ang="0">
                  <a:pos x="112" y="1"/>
                </a:cxn>
                <a:cxn ang="0">
                  <a:pos x="111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3" h="189">
                  <a:moveTo>
                    <a:pt x="106" y="1"/>
                  </a:moveTo>
                  <a:lnTo>
                    <a:pt x="106" y="1"/>
                  </a:lnTo>
                  <a:lnTo>
                    <a:pt x="89" y="20"/>
                  </a:lnTo>
                  <a:lnTo>
                    <a:pt x="74" y="41"/>
                  </a:lnTo>
                  <a:lnTo>
                    <a:pt x="59" y="62"/>
                  </a:lnTo>
                  <a:lnTo>
                    <a:pt x="53" y="73"/>
                  </a:lnTo>
                  <a:lnTo>
                    <a:pt x="47" y="84"/>
                  </a:lnTo>
                  <a:lnTo>
                    <a:pt x="47" y="84"/>
                  </a:lnTo>
                  <a:lnTo>
                    <a:pt x="35" y="109"/>
                  </a:lnTo>
                  <a:lnTo>
                    <a:pt x="23" y="133"/>
                  </a:lnTo>
                  <a:lnTo>
                    <a:pt x="13" y="158"/>
                  </a:lnTo>
                  <a:lnTo>
                    <a:pt x="0" y="183"/>
                  </a:lnTo>
                  <a:lnTo>
                    <a:pt x="0" y="183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3" y="189"/>
                  </a:lnTo>
                  <a:lnTo>
                    <a:pt x="5" y="189"/>
                  </a:lnTo>
                  <a:lnTo>
                    <a:pt x="6" y="189"/>
                  </a:lnTo>
                  <a:lnTo>
                    <a:pt x="8" y="189"/>
                  </a:lnTo>
                  <a:lnTo>
                    <a:pt x="9" y="187"/>
                  </a:lnTo>
                  <a:lnTo>
                    <a:pt x="9" y="187"/>
                  </a:lnTo>
                  <a:lnTo>
                    <a:pt x="19" y="166"/>
                  </a:lnTo>
                  <a:lnTo>
                    <a:pt x="28" y="144"/>
                  </a:lnTo>
                  <a:lnTo>
                    <a:pt x="38" y="124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62" y="78"/>
                  </a:lnTo>
                  <a:lnTo>
                    <a:pt x="78" y="53"/>
                  </a:lnTo>
                  <a:lnTo>
                    <a:pt x="94" y="31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3" y="6"/>
                  </a:lnTo>
                  <a:lnTo>
                    <a:pt x="113" y="4"/>
                  </a:lnTo>
                  <a:lnTo>
                    <a:pt x="112" y="1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0" name="Freeform 896"/>
            <p:cNvSpPr/>
            <p:nvPr/>
          </p:nvSpPr>
          <p:spPr bwMode="auto">
            <a:xfrm>
              <a:off x="4706938" y="1471613"/>
              <a:ext cx="66675" cy="10636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2" y="12"/>
                </a:cxn>
                <a:cxn ang="0">
                  <a:pos x="104" y="23"/>
                </a:cxn>
                <a:cxn ang="0">
                  <a:pos x="90" y="46"/>
                </a:cxn>
                <a:cxn ang="0">
                  <a:pos x="77" y="70"/>
                </a:cxn>
                <a:cxn ang="0">
                  <a:pos x="62" y="93"/>
                </a:cxn>
                <a:cxn ang="0">
                  <a:pos x="62" y="93"/>
                </a:cxn>
                <a:cxn ang="0">
                  <a:pos x="32" y="138"/>
                </a:cxn>
                <a:cxn ang="0">
                  <a:pos x="18" y="162"/>
                </a:cxn>
                <a:cxn ang="0">
                  <a:pos x="4" y="186"/>
                </a:cxn>
                <a:cxn ang="0">
                  <a:pos x="4" y="186"/>
                </a:cxn>
                <a:cxn ang="0">
                  <a:pos x="1" y="187"/>
                </a:cxn>
                <a:cxn ang="0">
                  <a:pos x="0" y="188"/>
                </a:cxn>
                <a:cxn ang="0">
                  <a:pos x="0" y="190"/>
                </a:cxn>
                <a:cxn ang="0">
                  <a:pos x="0" y="195"/>
                </a:cxn>
                <a:cxn ang="0">
                  <a:pos x="0" y="195"/>
                </a:cxn>
                <a:cxn ang="0">
                  <a:pos x="1" y="198"/>
                </a:cxn>
                <a:cxn ang="0">
                  <a:pos x="4" y="199"/>
                </a:cxn>
                <a:cxn ang="0">
                  <a:pos x="6" y="199"/>
                </a:cxn>
                <a:cxn ang="0">
                  <a:pos x="8" y="198"/>
                </a:cxn>
                <a:cxn ang="0">
                  <a:pos x="9" y="197"/>
                </a:cxn>
                <a:cxn ang="0">
                  <a:pos x="9" y="197"/>
                </a:cxn>
                <a:cxn ang="0">
                  <a:pos x="22" y="174"/>
                </a:cxn>
                <a:cxn ang="0">
                  <a:pos x="35" y="154"/>
                </a:cxn>
                <a:cxn ang="0">
                  <a:pos x="63" y="110"/>
                </a:cxn>
                <a:cxn ang="0">
                  <a:pos x="63" y="110"/>
                </a:cxn>
                <a:cxn ang="0">
                  <a:pos x="79" y="84"/>
                </a:cxn>
                <a:cxn ang="0">
                  <a:pos x="93" y="59"/>
                </a:cxn>
                <a:cxn ang="0">
                  <a:pos x="110" y="33"/>
                </a:cxn>
                <a:cxn ang="0">
                  <a:pos x="118" y="20"/>
                </a:cxn>
                <a:cxn ang="0">
                  <a:pos x="127" y="8"/>
                </a:cxn>
                <a:cxn ang="0">
                  <a:pos x="127" y="8"/>
                </a:cxn>
                <a:cxn ang="0">
                  <a:pos x="128" y="7"/>
                </a:cxn>
                <a:cxn ang="0">
                  <a:pos x="128" y="5"/>
                </a:cxn>
                <a:cxn ang="0">
                  <a:pos x="126" y="2"/>
                </a:cxn>
                <a:cxn ang="0">
                  <a:pos x="125" y="1"/>
                </a:cxn>
                <a:cxn ang="0">
                  <a:pos x="123" y="0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28" h="199">
                  <a:moveTo>
                    <a:pt x="120" y="2"/>
                  </a:moveTo>
                  <a:lnTo>
                    <a:pt x="120" y="2"/>
                  </a:lnTo>
                  <a:lnTo>
                    <a:pt x="112" y="12"/>
                  </a:lnTo>
                  <a:lnTo>
                    <a:pt x="104" y="23"/>
                  </a:lnTo>
                  <a:lnTo>
                    <a:pt x="90" y="46"/>
                  </a:lnTo>
                  <a:lnTo>
                    <a:pt x="77" y="70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32" y="138"/>
                  </a:lnTo>
                  <a:lnTo>
                    <a:pt x="18" y="162"/>
                  </a:lnTo>
                  <a:lnTo>
                    <a:pt x="4" y="186"/>
                  </a:lnTo>
                  <a:lnTo>
                    <a:pt x="4" y="186"/>
                  </a:lnTo>
                  <a:lnTo>
                    <a:pt x="1" y="187"/>
                  </a:lnTo>
                  <a:lnTo>
                    <a:pt x="0" y="188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1" y="198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9" y="197"/>
                  </a:lnTo>
                  <a:lnTo>
                    <a:pt x="22" y="174"/>
                  </a:lnTo>
                  <a:lnTo>
                    <a:pt x="35" y="154"/>
                  </a:lnTo>
                  <a:lnTo>
                    <a:pt x="63" y="110"/>
                  </a:lnTo>
                  <a:lnTo>
                    <a:pt x="63" y="110"/>
                  </a:lnTo>
                  <a:lnTo>
                    <a:pt x="79" y="84"/>
                  </a:lnTo>
                  <a:lnTo>
                    <a:pt x="93" y="59"/>
                  </a:lnTo>
                  <a:lnTo>
                    <a:pt x="110" y="33"/>
                  </a:lnTo>
                  <a:lnTo>
                    <a:pt x="118" y="20"/>
                  </a:lnTo>
                  <a:lnTo>
                    <a:pt x="127" y="8"/>
                  </a:lnTo>
                  <a:lnTo>
                    <a:pt x="127" y="8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6" y="2"/>
                  </a:lnTo>
                  <a:lnTo>
                    <a:pt x="125" y="1"/>
                  </a:lnTo>
                  <a:lnTo>
                    <a:pt x="123" y="0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1" name="Freeform 897"/>
            <p:cNvSpPr/>
            <p:nvPr/>
          </p:nvSpPr>
          <p:spPr bwMode="auto">
            <a:xfrm>
              <a:off x="4729163" y="1522413"/>
              <a:ext cx="65088" cy="112713"/>
            </a:xfrm>
            <a:custGeom>
              <a:avLst/>
              <a:gdLst/>
              <a:ahLst/>
              <a:cxnLst>
                <a:cxn ang="0">
                  <a:pos x="115" y="4"/>
                </a:cxn>
                <a:cxn ang="0">
                  <a:pos x="115" y="4"/>
                </a:cxn>
                <a:cxn ang="0">
                  <a:pos x="110" y="18"/>
                </a:cxn>
                <a:cxn ang="0">
                  <a:pos x="105" y="32"/>
                </a:cxn>
                <a:cxn ang="0">
                  <a:pos x="99" y="45"/>
                </a:cxn>
                <a:cxn ang="0">
                  <a:pos x="91" y="59"/>
                </a:cxn>
                <a:cxn ang="0">
                  <a:pos x="77" y="85"/>
                </a:cxn>
                <a:cxn ang="0">
                  <a:pos x="63" y="111"/>
                </a:cxn>
                <a:cxn ang="0">
                  <a:pos x="63" y="111"/>
                </a:cxn>
                <a:cxn ang="0">
                  <a:pos x="56" y="124"/>
                </a:cxn>
                <a:cxn ang="0">
                  <a:pos x="49" y="137"/>
                </a:cxn>
                <a:cxn ang="0">
                  <a:pos x="35" y="162"/>
                </a:cxn>
                <a:cxn ang="0">
                  <a:pos x="35" y="162"/>
                </a:cxn>
                <a:cxn ang="0">
                  <a:pos x="26" y="173"/>
                </a:cxn>
                <a:cxn ang="0">
                  <a:pos x="18" y="185"/>
                </a:cxn>
                <a:cxn ang="0">
                  <a:pos x="10" y="195"/>
                </a:cxn>
                <a:cxn ang="0">
                  <a:pos x="1" y="206"/>
                </a:cxn>
                <a:cxn ang="0">
                  <a:pos x="1" y="206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2"/>
                </a:cxn>
                <a:cxn ang="0">
                  <a:pos x="4" y="213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9" y="213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200"/>
                </a:cxn>
                <a:cxn ang="0">
                  <a:pos x="26" y="189"/>
                </a:cxn>
                <a:cxn ang="0">
                  <a:pos x="35" y="178"/>
                </a:cxn>
                <a:cxn ang="0">
                  <a:pos x="42" y="167"/>
                </a:cxn>
                <a:cxn ang="0">
                  <a:pos x="42" y="167"/>
                </a:cxn>
                <a:cxn ang="0">
                  <a:pos x="59" y="138"/>
                </a:cxn>
                <a:cxn ang="0">
                  <a:pos x="75" y="109"/>
                </a:cxn>
                <a:cxn ang="0">
                  <a:pos x="75" y="109"/>
                </a:cxn>
                <a:cxn ang="0">
                  <a:pos x="88" y="83"/>
                </a:cxn>
                <a:cxn ang="0">
                  <a:pos x="102" y="59"/>
                </a:cxn>
                <a:cxn ang="0">
                  <a:pos x="109" y="46"/>
                </a:cxn>
                <a:cxn ang="0">
                  <a:pos x="114" y="33"/>
                </a:cxn>
                <a:cxn ang="0">
                  <a:pos x="119" y="19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4" y="4"/>
                </a:cxn>
                <a:cxn ang="0">
                  <a:pos x="123" y="3"/>
                </a:cxn>
                <a:cxn ang="0">
                  <a:pos x="122" y="1"/>
                </a:cxn>
                <a:cxn ang="0">
                  <a:pos x="120" y="1"/>
                </a:cxn>
                <a:cxn ang="0">
                  <a:pos x="119" y="0"/>
                </a:cxn>
                <a:cxn ang="0">
                  <a:pos x="117" y="1"/>
                </a:cxn>
                <a:cxn ang="0">
                  <a:pos x="116" y="2"/>
                </a:cxn>
                <a:cxn ang="0">
                  <a:pos x="115" y="4"/>
                </a:cxn>
                <a:cxn ang="0">
                  <a:pos x="115" y="4"/>
                </a:cxn>
              </a:cxnLst>
              <a:rect l="0" t="0" r="r" b="b"/>
              <a:pathLst>
                <a:path w="124" h="214">
                  <a:moveTo>
                    <a:pt x="115" y="4"/>
                  </a:moveTo>
                  <a:lnTo>
                    <a:pt x="115" y="4"/>
                  </a:lnTo>
                  <a:lnTo>
                    <a:pt x="110" y="18"/>
                  </a:lnTo>
                  <a:lnTo>
                    <a:pt x="105" y="32"/>
                  </a:lnTo>
                  <a:lnTo>
                    <a:pt x="99" y="45"/>
                  </a:lnTo>
                  <a:lnTo>
                    <a:pt x="91" y="59"/>
                  </a:lnTo>
                  <a:lnTo>
                    <a:pt x="77" y="85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56" y="124"/>
                  </a:lnTo>
                  <a:lnTo>
                    <a:pt x="49" y="137"/>
                  </a:lnTo>
                  <a:lnTo>
                    <a:pt x="35" y="162"/>
                  </a:lnTo>
                  <a:lnTo>
                    <a:pt x="35" y="162"/>
                  </a:lnTo>
                  <a:lnTo>
                    <a:pt x="26" y="173"/>
                  </a:lnTo>
                  <a:lnTo>
                    <a:pt x="18" y="185"/>
                  </a:lnTo>
                  <a:lnTo>
                    <a:pt x="10" y="195"/>
                  </a:lnTo>
                  <a:lnTo>
                    <a:pt x="1" y="206"/>
                  </a:lnTo>
                  <a:lnTo>
                    <a:pt x="1" y="206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2"/>
                  </a:lnTo>
                  <a:lnTo>
                    <a:pt x="4" y="213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9" y="213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200"/>
                  </a:lnTo>
                  <a:lnTo>
                    <a:pt x="26" y="189"/>
                  </a:lnTo>
                  <a:lnTo>
                    <a:pt x="35" y="178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59" y="138"/>
                  </a:lnTo>
                  <a:lnTo>
                    <a:pt x="75" y="109"/>
                  </a:lnTo>
                  <a:lnTo>
                    <a:pt x="75" y="109"/>
                  </a:lnTo>
                  <a:lnTo>
                    <a:pt x="88" y="83"/>
                  </a:lnTo>
                  <a:lnTo>
                    <a:pt x="102" y="59"/>
                  </a:lnTo>
                  <a:lnTo>
                    <a:pt x="109" y="46"/>
                  </a:lnTo>
                  <a:lnTo>
                    <a:pt x="114" y="33"/>
                  </a:lnTo>
                  <a:lnTo>
                    <a:pt x="119" y="19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4"/>
                  </a:lnTo>
                  <a:lnTo>
                    <a:pt x="123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9" y="0"/>
                  </a:lnTo>
                  <a:lnTo>
                    <a:pt x="117" y="1"/>
                  </a:lnTo>
                  <a:lnTo>
                    <a:pt x="116" y="2"/>
                  </a:lnTo>
                  <a:lnTo>
                    <a:pt x="115" y="4"/>
                  </a:lnTo>
                  <a:lnTo>
                    <a:pt x="11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2" name="Freeform 898"/>
            <p:cNvSpPr/>
            <p:nvPr/>
          </p:nvSpPr>
          <p:spPr bwMode="auto">
            <a:xfrm>
              <a:off x="4733925" y="1582738"/>
              <a:ext cx="63500" cy="107950"/>
            </a:xfrm>
            <a:custGeom>
              <a:avLst/>
              <a:gdLst/>
              <a:ahLst/>
              <a:cxnLst>
                <a:cxn ang="0">
                  <a:pos x="109" y="2"/>
                </a:cxn>
                <a:cxn ang="0">
                  <a:pos x="109" y="2"/>
                </a:cxn>
                <a:cxn ang="0">
                  <a:pos x="101" y="14"/>
                </a:cxn>
                <a:cxn ang="0">
                  <a:pos x="94" y="25"/>
                </a:cxn>
                <a:cxn ang="0">
                  <a:pos x="80" y="48"/>
                </a:cxn>
                <a:cxn ang="0">
                  <a:pos x="68" y="73"/>
                </a:cxn>
                <a:cxn ang="0">
                  <a:pos x="57" y="99"/>
                </a:cxn>
                <a:cxn ang="0">
                  <a:pos x="57" y="99"/>
                </a:cxn>
                <a:cxn ang="0">
                  <a:pos x="50" y="111"/>
                </a:cxn>
                <a:cxn ang="0">
                  <a:pos x="44" y="123"/>
                </a:cxn>
                <a:cxn ang="0">
                  <a:pos x="29" y="148"/>
                </a:cxn>
                <a:cxn ang="0">
                  <a:pos x="14" y="173"/>
                </a:cxn>
                <a:cxn ang="0">
                  <a:pos x="7" y="185"/>
                </a:cxn>
                <a:cxn ang="0">
                  <a:pos x="0" y="198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5" y="205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8" y="203"/>
                </a:cxn>
                <a:cxn ang="0">
                  <a:pos x="19" y="180"/>
                </a:cxn>
                <a:cxn ang="0">
                  <a:pos x="32" y="158"/>
                </a:cxn>
                <a:cxn ang="0">
                  <a:pos x="58" y="116"/>
                </a:cxn>
                <a:cxn ang="0">
                  <a:pos x="58" y="116"/>
                </a:cxn>
                <a:cxn ang="0">
                  <a:pos x="65" y="103"/>
                </a:cxn>
                <a:cxn ang="0">
                  <a:pos x="72" y="89"/>
                </a:cxn>
                <a:cxn ang="0">
                  <a:pos x="84" y="61"/>
                </a:cxn>
                <a:cxn ang="0">
                  <a:pos x="92" y="48"/>
                </a:cxn>
                <a:cxn ang="0">
                  <a:pos x="99" y="34"/>
                </a:cxn>
                <a:cxn ang="0">
                  <a:pos x="107" y="21"/>
                </a:cxn>
                <a:cxn ang="0">
                  <a:pos x="116" y="9"/>
                </a:cxn>
                <a:cxn ang="0">
                  <a:pos x="116" y="9"/>
                </a:cxn>
                <a:cxn ang="0">
                  <a:pos x="118" y="8"/>
                </a:cxn>
                <a:cxn ang="0">
                  <a:pos x="118" y="6"/>
                </a:cxn>
                <a:cxn ang="0">
                  <a:pos x="115" y="2"/>
                </a:cxn>
                <a:cxn ang="0">
                  <a:pos x="114" y="1"/>
                </a:cxn>
                <a:cxn ang="0">
                  <a:pos x="113" y="0"/>
                </a:cxn>
                <a:cxn ang="0">
                  <a:pos x="111" y="1"/>
                </a:cxn>
                <a:cxn ang="0">
                  <a:pos x="109" y="2"/>
                </a:cxn>
                <a:cxn ang="0">
                  <a:pos x="109" y="2"/>
                </a:cxn>
              </a:cxnLst>
              <a:rect l="0" t="0" r="r" b="b"/>
              <a:pathLst>
                <a:path w="118" h="205">
                  <a:moveTo>
                    <a:pt x="109" y="2"/>
                  </a:moveTo>
                  <a:lnTo>
                    <a:pt x="109" y="2"/>
                  </a:lnTo>
                  <a:lnTo>
                    <a:pt x="101" y="14"/>
                  </a:lnTo>
                  <a:lnTo>
                    <a:pt x="94" y="25"/>
                  </a:lnTo>
                  <a:lnTo>
                    <a:pt x="80" y="48"/>
                  </a:lnTo>
                  <a:lnTo>
                    <a:pt x="68" y="73"/>
                  </a:lnTo>
                  <a:lnTo>
                    <a:pt x="57" y="99"/>
                  </a:lnTo>
                  <a:lnTo>
                    <a:pt x="57" y="99"/>
                  </a:lnTo>
                  <a:lnTo>
                    <a:pt x="50" y="111"/>
                  </a:lnTo>
                  <a:lnTo>
                    <a:pt x="44" y="123"/>
                  </a:lnTo>
                  <a:lnTo>
                    <a:pt x="29" y="148"/>
                  </a:lnTo>
                  <a:lnTo>
                    <a:pt x="14" y="173"/>
                  </a:lnTo>
                  <a:lnTo>
                    <a:pt x="7" y="185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5" y="205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8" y="203"/>
                  </a:lnTo>
                  <a:lnTo>
                    <a:pt x="19" y="180"/>
                  </a:lnTo>
                  <a:lnTo>
                    <a:pt x="32" y="158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65" y="103"/>
                  </a:lnTo>
                  <a:lnTo>
                    <a:pt x="72" y="89"/>
                  </a:lnTo>
                  <a:lnTo>
                    <a:pt x="84" y="61"/>
                  </a:lnTo>
                  <a:lnTo>
                    <a:pt x="92" y="48"/>
                  </a:lnTo>
                  <a:lnTo>
                    <a:pt x="99" y="34"/>
                  </a:lnTo>
                  <a:lnTo>
                    <a:pt x="107" y="21"/>
                  </a:lnTo>
                  <a:lnTo>
                    <a:pt x="116" y="9"/>
                  </a:lnTo>
                  <a:lnTo>
                    <a:pt x="116" y="9"/>
                  </a:lnTo>
                  <a:lnTo>
                    <a:pt x="118" y="8"/>
                  </a:lnTo>
                  <a:lnTo>
                    <a:pt x="118" y="6"/>
                  </a:lnTo>
                  <a:lnTo>
                    <a:pt x="115" y="2"/>
                  </a:lnTo>
                  <a:lnTo>
                    <a:pt x="114" y="1"/>
                  </a:lnTo>
                  <a:lnTo>
                    <a:pt x="113" y="0"/>
                  </a:lnTo>
                  <a:lnTo>
                    <a:pt x="111" y="1"/>
                  </a:lnTo>
                  <a:lnTo>
                    <a:pt x="109" y="2"/>
                  </a:lnTo>
                  <a:lnTo>
                    <a:pt x="10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3" name="Freeform 899"/>
            <p:cNvSpPr/>
            <p:nvPr/>
          </p:nvSpPr>
          <p:spPr bwMode="auto">
            <a:xfrm>
              <a:off x="4746625" y="1630363"/>
              <a:ext cx="68263" cy="120650"/>
            </a:xfrm>
            <a:custGeom>
              <a:avLst/>
              <a:gdLst/>
              <a:ahLst/>
              <a:cxnLst>
                <a:cxn ang="0">
                  <a:pos x="119" y="3"/>
                </a:cxn>
                <a:cxn ang="0">
                  <a:pos x="119" y="3"/>
                </a:cxn>
                <a:cxn ang="0">
                  <a:pos x="118" y="10"/>
                </a:cxn>
                <a:cxn ang="0">
                  <a:pos x="116" y="16"/>
                </a:cxn>
                <a:cxn ang="0">
                  <a:pos x="109" y="29"/>
                </a:cxn>
                <a:cxn ang="0">
                  <a:pos x="96" y="54"/>
                </a:cxn>
                <a:cxn ang="0">
                  <a:pos x="96" y="54"/>
                </a:cxn>
                <a:cxn ang="0">
                  <a:pos x="86" y="69"/>
                </a:cxn>
                <a:cxn ang="0">
                  <a:pos x="77" y="84"/>
                </a:cxn>
                <a:cxn ang="0">
                  <a:pos x="58" y="112"/>
                </a:cxn>
                <a:cxn ang="0">
                  <a:pos x="58" y="112"/>
                </a:cxn>
                <a:cxn ang="0">
                  <a:pos x="43" y="137"/>
                </a:cxn>
                <a:cxn ang="0">
                  <a:pos x="27" y="161"/>
                </a:cxn>
                <a:cxn ang="0">
                  <a:pos x="20" y="174"/>
                </a:cxn>
                <a:cxn ang="0">
                  <a:pos x="14" y="187"/>
                </a:cxn>
                <a:cxn ang="0">
                  <a:pos x="9" y="201"/>
                </a:cxn>
                <a:cxn ang="0">
                  <a:pos x="4" y="214"/>
                </a:cxn>
                <a:cxn ang="0">
                  <a:pos x="4" y="214"/>
                </a:cxn>
                <a:cxn ang="0">
                  <a:pos x="2" y="215"/>
                </a:cxn>
                <a:cxn ang="0">
                  <a:pos x="0" y="218"/>
                </a:cxn>
                <a:cxn ang="0">
                  <a:pos x="0" y="222"/>
                </a:cxn>
                <a:cxn ang="0">
                  <a:pos x="0" y="222"/>
                </a:cxn>
                <a:cxn ang="0">
                  <a:pos x="2" y="224"/>
                </a:cxn>
                <a:cxn ang="0">
                  <a:pos x="3" y="226"/>
                </a:cxn>
                <a:cxn ang="0">
                  <a:pos x="5" y="228"/>
                </a:cxn>
                <a:cxn ang="0">
                  <a:pos x="9" y="226"/>
                </a:cxn>
                <a:cxn ang="0">
                  <a:pos x="10" y="225"/>
                </a:cxn>
                <a:cxn ang="0">
                  <a:pos x="10" y="224"/>
                </a:cxn>
                <a:cxn ang="0">
                  <a:pos x="10" y="224"/>
                </a:cxn>
                <a:cxn ang="0">
                  <a:pos x="15" y="208"/>
                </a:cxn>
                <a:cxn ang="0">
                  <a:pos x="22" y="192"/>
                </a:cxn>
                <a:cxn ang="0">
                  <a:pos x="29" y="176"/>
                </a:cxn>
                <a:cxn ang="0">
                  <a:pos x="39" y="160"/>
                </a:cxn>
                <a:cxn ang="0">
                  <a:pos x="57" y="130"/>
                </a:cxn>
                <a:cxn ang="0">
                  <a:pos x="76" y="101"/>
                </a:cxn>
                <a:cxn ang="0">
                  <a:pos x="76" y="101"/>
                </a:cxn>
                <a:cxn ang="0">
                  <a:pos x="94" y="74"/>
                </a:cxn>
                <a:cxn ang="0">
                  <a:pos x="103" y="59"/>
                </a:cxn>
                <a:cxn ang="0">
                  <a:pos x="111" y="44"/>
                </a:cxn>
                <a:cxn ang="0">
                  <a:pos x="111" y="44"/>
                </a:cxn>
                <a:cxn ang="0">
                  <a:pos x="116" y="34"/>
                </a:cxn>
                <a:cxn ang="0">
                  <a:pos x="121" y="25"/>
                </a:cxn>
                <a:cxn ang="0">
                  <a:pos x="125" y="16"/>
                </a:cxn>
                <a:cxn ang="0">
                  <a:pos x="128" y="12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4"/>
                </a:cxn>
                <a:cxn ang="0">
                  <a:pos x="128" y="2"/>
                </a:cxn>
                <a:cxn ang="0">
                  <a:pos x="124" y="0"/>
                </a:cxn>
                <a:cxn ang="0">
                  <a:pos x="123" y="0"/>
                </a:cxn>
                <a:cxn ang="0">
                  <a:pos x="121" y="0"/>
                </a:cxn>
                <a:cxn ang="0">
                  <a:pos x="120" y="1"/>
                </a:cxn>
                <a:cxn ang="0">
                  <a:pos x="119" y="3"/>
                </a:cxn>
                <a:cxn ang="0">
                  <a:pos x="119" y="3"/>
                </a:cxn>
              </a:cxnLst>
              <a:rect l="0" t="0" r="r" b="b"/>
              <a:pathLst>
                <a:path w="129" h="228">
                  <a:moveTo>
                    <a:pt x="119" y="3"/>
                  </a:moveTo>
                  <a:lnTo>
                    <a:pt x="119" y="3"/>
                  </a:lnTo>
                  <a:lnTo>
                    <a:pt x="118" y="10"/>
                  </a:lnTo>
                  <a:lnTo>
                    <a:pt x="116" y="16"/>
                  </a:lnTo>
                  <a:lnTo>
                    <a:pt x="109" y="29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86" y="69"/>
                  </a:lnTo>
                  <a:lnTo>
                    <a:pt x="77" y="84"/>
                  </a:lnTo>
                  <a:lnTo>
                    <a:pt x="58" y="112"/>
                  </a:lnTo>
                  <a:lnTo>
                    <a:pt x="58" y="112"/>
                  </a:lnTo>
                  <a:lnTo>
                    <a:pt x="43" y="137"/>
                  </a:lnTo>
                  <a:lnTo>
                    <a:pt x="27" y="161"/>
                  </a:lnTo>
                  <a:lnTo>
                    <a:pt x="20" y="174"/>
                  </a:lnTo>
                  <a:lnTo>
                    <a:pt x="14" y="187"/>
                  </a:lnTo>
                  <a:lnTo>
                    <a:pt x="9" y="201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2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24"/>
                  </a:lnTo>
                  <a:lnTo>
                    <a:pt x="3" y="226"/>
                  </a:lnTo>
                  <a:lnTo>
                    <a:pt x="5" y="228"/>
                  </a:lnTo>
                  <a:lnTo>
                    <a:pt x="9" y="226"/>
                  </a:lnTo>
                  <a:lnTo>
                    <a:pt x="10" y="225"/>
                  </a:lnTo>
                  <a:lnTo>
                    <a:pt x="10" y="224"/>
                  </a:lnTo>
                  <a:lnTo>
                    <a:pt x="10" y="224"/>
                  </a:lnTo>
                  <a:lnTo>
                    <a:pt x="15" y="208"/>
                  </a:lnTo>
                  <a:lnTo>
                    <a:pt x="22" y="192"/>
                  </a:lnTo>
                  <a:lnTo>
                    <a:pt x="29" y="176"/>
                  </a:lnTo>
                  <a:lnTo>
                    <a:pt x="39" y="160"/>
                  </a:lnTo>
                  <a:lnTo>
                    <a:pt x="57" y="130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94" y="74"/>
                  </a:lnTo>
                  <a:lnTo>
                    <a:pt x="103" y="59"/>
                  </a:lnTo>
                  <a:lnTo>
                    <a:pt x="111" y="44"/>
                  </a:lnTo>
                  <a:lnTo>
                    <a:pt x="111" y="44"/>
                  </a:lnTo>
                  <a:lnTo>
                    <a:pt x="116" y="34"/>
                  </a:lnTo>
                  <a:lnTo>
                    <a:pt x="121" y="25"/>
                  </a:lnTo>
                  <a:lnTo>
                    <a:pt x="125" y="16"/>
                  </a:lnTo>
                  <a:lnTo>
                    <a:pt x="128" y="12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4"/>
                  </a:lnTo>
                  <a:lnTo>
                    <a:pt x="128" y="2"/>
                  </a:lnTo>
                  <a:lnTo>
                    <a:pt x="124" y="0"/>
                  </a:lnTo>
                  <a:lnTo>
                    <a:pt x="123" y="0"/>
                  </a:lnTo>
                  <a:lnTo>
                    <a:pt x="121" y="0"/>
                  </a:lnTo>
                  <a:lnTo>
                    <a:pt x="120" y="1"/>
                  </a:lnTo>
                  <a:lnTo>
                    <a:pt x="119" y="3"/>
                  </a:lnTo>
                  <a:lnTo>
                    <a:pt x="1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4" name="Freeform 900"/>
            <p:cNvSpPr/>
            <p:nvPr/>
          </p:nvSpPr>
          <p:spPr bwMode="auto">
            <a:xfrm>
              <a:off x="4746625" y="1685925"/>
              <a:ext cx="85725" cy="127000"/>
            </a:xfrm>
            <a:custGeom>
              <a:avLst/>
              <a:gdLst/>
              <a:ahLst/>
              <a:cxnLst>
                <a:cxn ang="0">
                  <a:pos x="153" y="2"/>
                </a:cxn>
                <a:cxn ang="0">
                  <a:pos x="153" y="2"/>
                </a:cxn>
                <a:cxn ang="0">
                  <a:pos x="130" y="34"/>
                </a:cxn>
                <a:cxn ang="0">
                  <a:pos x="119" y="49"/>
                </a:cxn>
                <a:cxn ang="0">
                  <a:pos x="109" y="67"/>
                </a:cxn>
                <a:cxn ang="0">
                  <a:pos x="109" y="67"/>
                </a:cxn>
                <a:cxn ang="0">
                  <a:pos x="89" y="101"/>
                </a:cxn>
                <a:cxn ang="0">
                  <a:pos x="69" y="135"/>
                </a:cxn>
                <a:cxn ang="0">
                  <a:pos x="69" y="135"/>
                </a:cxn>
                <a:cxn ang="0">
                  <a:pos x="57" y="151"/>
                </a:cxn>
                <a:cxn ang="0">
                  <a:pos x="45" y="167"/>
                </a:cxn>
                <a:cxn ang="0">
                  <a:pos x="33" y="183"/>
                </a:cxn>
                <a:cxn ang="0">
                  <a:pos x="20" y="199"/>
                </a:cxn>
                <a:cxn ang="0">
                  <a:pos x="20" y="199"/>
                </a:cxn>
                <a:cxn ang="0">
                  <a:pos x="13" y="208"/>
                </a:cxn>
                <a:cxn ang="0">
                  <a:pos x="6" y="217"/>
                </a:cxn>
                <a:cxn ang="0">
                  <a:pos x="4" y="222"/>
                </a:cxn>
                <a:cxn ang="0">
                  <a:pos x="2" y="227"/>
                </a:cxn>
                <a:cxn ang="0">
                  <a:pos x="0" y="232"/>
                </a:cxn>
                <a:cxn ang="0">
                  <a:pos x="2" y="237"/>
                </a:cxn>
                <a:cxn ang="0">
                  <a:pos x="2" y="237"/>
                </a:cxn>
                <a:cxn ang="0">
                  <a:pos x="2" y="239"/>
                </a:cxn>
                <a:cxn ang="0">
                  <a:pos x="4" y="240"/>
                </a:cxn>
                <a:cxn ang="0">
                  <a:pos x="5" y="241"/>
                </a:cxn>
                <a:cxn ang="0">
                  <a:pos x="7" y="241"/>
                </a:cxn>
                <a:cxn ang="0">
                  <a:pos x="9" y="240"/>
                </a:cxn>
                <a:cxn ang="0">
                  <a:pos x="10" y="239"/>
                </a:cxn>
                <a:cxn ang="0">
                  <a:pos x="11" y="237"/>
                </a:cxn>
                <a:cxn ang="0">
                  <a:pos x="10" y="235"/>
                </a:cxn>
                <a:cxn ang="0">
                  <a:pos x="10" y="235"/>
                </a:cxn>
                <a:cxn ang="0">
                  <a:pos x="10" y="232"/>
                </a:cxn>
                <a:cxn ang="0">
                  <a:pos x="11" y="229"/>
                </a:cxn>
                <a:cxn ang="0">
                  <a:pos x="14" y="222"/>
                </a:cxn>
                <a:cxn ang="0">
                  <a:pos x="19" y="214"/>
                </a:cxn>
                <a:cxn ang="0">
                  <a:pos x="25" y="205"/>
                </a:cxn>
                <a:cxn ang="0">
                  <a:pos x="38" y="190"/>
                </a:cxn>
                <a:cxn ang="0">
                  <a:pos x="47" y="179"/>
                </a:cxn>
                <a:cxn ang="0">
                  <a:pos x="47" y="179"/>
                </a:cxn>
                <a:cxn ang="0">
                  <a:pos x="67" y="152"/>
                </a:cxn>
                <a:cxn ang="0">
                  <a:pos x="77" y="139"/>
                </a:cxn>
                <a:cxn ang="0">
                  <a:pos x="85" y="125"/>
                </a:cxn>
                <a:cxn ang="0">
                  <a:pos x="85" y="125"/>
                </a:cxn>
                <a:cxn ang="0">
                  <a:pos x="104" y="95"/>
                </a:cxn>
                <a:cxn ang="0">
                  <a:pos x="120" y="64"/>
                </a:cxn>
                <a:cxn ang="0">
                  <a:pos x="120" y="64"/>
                </a:cxn>
                <a:cxn ang="0">
                  <a:pos x="130" y="49"/>
                </a:cxn>
                <a:cxn ang="0">
                  <a:pos x="140" y="35"/>
                </a:cxn>
                <a:cxn ang="0">
                  <a:pos x="162" y="7"/>
                </a:cxn>
                <a:cxn ang="0">
                  <a:pos x="162" y="7"/>
                </a:cxn>
                <a:cxn ang="0">
                  <a:pos x="163" y="5"/>
                </a:cxn>
                <a:cxn ang="0">
                  <a:pos x="163" y="3"/>
                </a:cxn>
                <a:cxn ang="0">
                  <a:pos x="162" y="2"/>
                </a:cxn>
                <a:cxn ang="0">
                  <a:pos x="161" y="1"/>
                </a:cxn>
                <a:cxn ang="0">
                  <a:pos x="156" y="0"/>
                </a:cxn>
                <a:cxn ang="0">
                  <a:pos x="154" y="1"/>
                </a:cxn>
                <a:cxn ang="0">
                  <a:pos x="153" y="2"/>
                </a:cxn>
                <a:cxn ang="0">
                  <a:pos x="153" y="2"/>
                </a:cxn>
              </a:cxnLst>
              <a:rect l="0" t="0" r="r" b="b"/>
              <a:pathLst>
                <a:path w="163" h="241">
                  <a:moveTo>
                    <a:pt x="153" y="2"/>
                  </a:moveTo>
                  <a:lnTo>
                    <a:pt x="153" y="2"/>
                  </a:lnTo>
                  <a:lnTo>
                    <a:pt x="130" y="34"/>
                  </a:lnTo>
                  <a:lnTo>
                    <a:pt x="119" y="49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89" y="101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57" y="151"/>
                  </a:lnTo>
                  <a:lnTo>
                    <a:pt x="45" y="167"/>
                  </a:lnTo>
                  <a:lnTo>
                    <a:pt x="33" y="183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3" y="208"/>
                  </a:lnTo>
                  <a:lnTo>
                    <a:pt x="6" y="217"/>
                  </a:lnTo>
                  <a:lnTo>
                    <a:pt x="4" y="222"/>
                  </a:lnTo>
                  <a:lnTo>
                    <a:pt x="2" y="227"/>
                  </a:lnTo>
                  <a:lnTo>
                    <a:pt x="0" y="232"/>
                  </a:lnTo>
                  <a:lnTo>
                    <a:pt x="2" y="237"/>
                  </a:lnTo>
                  <a:lnTo>
                    <a:pt x="2" y="237"/>
                  </a:lnTo>
                  <a:lnTo>
                    <a:pt x="2" y="239"/>
                  </a:lnTo>
                  <a:lnTo>
                    <a:pt x="4" y="240"/>
                  </a:lnTo>
                  <a:lnTo>
                    <a:pt x="5" y="241"/>
                  </a:lnTo>
                  <a:lnTo>
                    <a:pt x="7" y="241"/>
                  </a:lnTo>
                  <a:lnTo>
                    <a:pt x="9" y="240"/>
                  </a:lnTo>
                  <a:lnTo>
                    <a:pt x="10" y="239"/>
                  </a:lnTo>
                  <a:lnTo>
                    <a:pt x="11" y="237"/>
                  </a:lnTo>
                  <a:lnTo>
                    <a:pt x="10" y="235"/>
                  </a:lnTo>
                  <a:lnTo>
                    <a:pt x="10" y="235"/>
                  </a:lnTo>
                  <a:lnTo>
                    <a:pt x="10" y="232"/>
                  </a:lnTo>
                  <a:lnTo>
                    <a:pt x="11" y="229"/>
                  </a:lnTo>
                  <a:lnTo>
                    <a:pt x="14" y="222"/>
                  </a:lnTo>
                  <a:lnTo>
                    <a:pt x="19" y="214"/>
                  </a:lnTo>
                  <a:lnTo>
                    <a:pt x="25" y="205"/>
                  </a:lnTo>
                  <a:lnTo>
                    <a:pt x="38" y="190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67" y="152"/>
                  </a:lnTo>
                  <a:lnTo>
                    <a:pt x="77" y="139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104" y="95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30" y="49"/>
                  </a:lnTo>
                  <a:lnTo>
                    <a:pt x="140" y="35"/>
                  </a:lnTo>
                  <a:lnTo>
                    <a:pt x="162" y="7"/>
                  </a:lnTo>
                  <a:lnTo>
                    <a:pt x="162" y="7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2" y="2"/>
                  </a:lnTo>
                  <a:lnTo>
                    <a:pt x="161" y="1"/>
                  </a:lnTo>
                  <a:lnTo>
                    <a:pt x="156" y="0"/>
                  </a:lnTo>
                  <a:lnTo>
                    <a:pt x="154" y="1"/>
                  </a:lnTo>
                  <a:lnTo>
                    <a:pt x="153" y="2"/>
                  </a:lnTo>
                  <a:lnTo>
                    <a:pt x="15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5" name="Freeform 901"/>
            <p:cNvSpPr/>
            <p:nvPr/>
          </p:nvSpPr>
          <p:spPr bwMode="auto">
            <a:xfrm>
              <a:off x="4772025" y="1747838"/>
              <a:ext cx="61913" cy="90488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109" y="3"/>
                </a:cxn>
                <a:cxn ang="0">
                  <a:pos x="105" y="12"/>
                </a:cxn>
                <a:cxn ang="0">
                  <a:pos x="101" y="21"/>
                </a:cxn>
                <a:cxn ang="0">
                  <a:pos x="95" y="29"/>
                </a:cxn>
                <a:cxn ang="0">
                  <a:pos x="88" y="38"/>
                </a:cxn>
                <a:cxn ang="0">
                  <a:pos x="74" y="53"/>
                </a:cxn>
                <a:cxn ang="0">
                  <a:pos x="67" y="61"/>
                </a:cxn>
                <a:cxn ang="0">
                  <a:pos x="62" y="69"/>
                </a:cxn>
                <a:cxn ang="0">
                  <a:pos x="62" y="69"/>
                </a:cxn>
                <a:cxn ang="0">
                  <a:pos x="29" y="114"/>
                </a:cxn>
                <a:cxn ang="0">
                  <a:pos x="13" y="138"/>
                </a:cxn>
                <a:cxn ang="0">
                  <a:pos x="6" y="150"/>
                </a:cxn>
                <a:cxn ang="0">
                  <a:pos x="0" y="164"/>
                </a:cxn>
                <a:cxn ang="0">
                  <a:pos x="0" y="164"/>
                </a:cxn>
                <a:cxn ang="0">
                  <a:pos x="0" y="166"/>
                </a:cxn>
                <a:cxn ang="0">
                  <a:pos x="0" y="168"/>
                </a:cxn>
                <a:cxn ang="0">
                  <a:pos x="2" y="170"/>
                </a:cxn>
                <a:cxn ang="0">
                  <a:pos x="4" y="171"/>
                </a:cxn>
                <a:cxn ang="0">
                  <a:pos x="5" y="171"/>
                </a:cxn>
                <a:cxn ang="0">
                  <a:pos x="7" y="170"/>
                </a:cxn>
                <a:cxn ang="0">
                  <a:pos x="8" y="168"/>
                </a:cxn>
                <a:cxn ang="0">
                  <a:pos x="8" y="168"/>
                </a:cxn>
                <a:cxn ang="0">
                  <a:pos x="15" y="155"/>
                </a:cxn>
                <a:cxn ang="0">
                  <a:pos x="22" y="143"/>
                </a:cxn>
                <a:cxn ang="0">
                  <a:pos x="36" y="119"/>
                </a:cxn>
                <a:cxn ang="0">
                  <a:pos x="53" y="96"/>
                </a:cxn>
                <a:cxn ang="0">
                  <a:pos x="70" y="74"/>
                </a:cxn>
                <a:cxn ang="0">
                  <a:pos x="70" y="74"/>
                </a:cxn>
                <a:cxn ang="0">
                  <a:pos x="83" y="58"/>
                </a:cxn>
                <a:cxn ang="0">
                  <a:pos x="97" y="42"/>
                </a:cxn>
                <a:cxn ang="0">
                  <a:pos x="103" y="32"/>
                </a:cxn>
                <a:cxn ang="0">
                  <a:pos x="110" y="24"/>
                </a:cxn>
                <a:cxn ang="0">
                  <a:pos x="115" y="15"/>
                </a:cxn>
                <a:cxn ang="0">
                  <a:pos x="118" y="6"/>
                </a:cxn>
                <a:cxn ang="0">
                  <a:pos x="118" y="6"/>
                </a:cxn>
                <a:cxn ang="0">
                  <a:pos x="118" y="3"/>
                </a:cxn>
                <a:cxn ang="0">
                  <a:pos x="117" y="2"/>
                </a:cxn>
                <a:cxn ang="0">
                  <a:pos x="116" y="0"/>
                </a:cxn>
                <a:cxn ang="0">
                  <a:pos x="115" y="0"/>
                </a:cxn>
                <a:cxn ang="0">
                  <a:pos x="113" y="0"/>
                </a:cxn>
                <a:cxn ang="0">
                  <a:pos x="111" y="0"/>
                </a:cxn>
                <a:cxn ang="0">
                  <a:pos x="110" y="1"/>
                </a:cxn>
                <a:cxn ang="0">
                  <a:pos x="109" y="3"/>
                </a:cxn>
                <a:cxn ang="0">
                  <a:pos x="109" y="3"/>
                </a:cxn>
              </a:cxnLst>
              <a:rect l="0" t="0" r="r" b="b"/>
              <a:pathLst>
                <a:path w="118" h="171">
                  <a:moveTo>
                    <a:pt x="109" y="3"/>
                  </a:moveTo>
                  <a:lnTo>
                    <a:pt x="109" y="3"/>
                  </a:lnTo>
                  <a:lnTo>
                    <a:pt x="105" y="12"/>
                  </a:lnTo>
                  <a:lnTo>
                    <a:pt x="101" y="21"/>
                  </a:lnTo>
                  <a:lnTo>
                    <a:pt x="95" y="29"/>
                  </a:lnTo>
                  <a:lnTo>
                    <a:pt x="88" y="38"/>
                  </a:lnTo>
                  <a:lnTo>
                    <a:pt x="74" y="53"/>
                  </a:lnTo>
                  <a:lnTo>
                    <a:pt x="67" y="61"/>
                  </a:lnTo>
                  <a:lnTo>
                    <a:pt x="62" y="69"/>
                  </a:lnTo>
                  <a:lnTo>
                    <a:pt x="62" y="69"/>
                  </a:lnTo>
                  <a:lnTo>
                    <a:pt x="29" y="114"/>
                  </a:lnTo>
                  <a:lnTo>
                    <a:pt x="13" y="138"/>
                  </a:lnTo>
                  <a:lnTo>
                    <a:pt x="6" y="150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2" y="170"/>
                  </a:lnTo>
                  <a:lnTo>
                    <a:pt x="4" y="171"/>
                  </a:lnTo>
                  <a:lnTo>
                    <a:pt x="5" y="171"/>
                  </a:lnTo>
                  <a:lnTo>
                    <a:pt x="7" y="170"/>
                  </a:lnTo>
                  <a:lnTo>
                    <a:pt x="8" y="168"/>
                  </a:lnTo>
                  <a:lnTo>
                    <a:pt x="8" y="168"/>
                  </a:lnTo>
                  <a:lnTo>
                    <a:pt x="15" y="155"/>
                  </a:lnTo>
                  <a:lnTo>
                    <a:pt x="22" y="143"/>
                  </a:lnTo>
                  <a:lnTo>
                    <a:pt x="36" y="119"/>
                  </a:lnTo>
                  <a:lnTo>
                    <a:pt x="53" y="9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83" y="58"/>
                  </a:lnTo>
                  <a:lnTo>
                    <a:pt x="97" y="42"/>
                  </a:lnTo>
                  <a:lnTo>
                    <a:pt x="103" y="32"/>
                  </a:lnTo>
                  <a:lnTo>
                    <a:pt x="110" y="24"/>
                  </a:lnTo>
                  <a:lnTo>
                    <a:pt x="115" y="15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8" y="3"/>
                  </a:lnTo>
                  <a:lnTo>
                    <a:pt x="117" y="2"/>
                  </a:lnTo>
                  <a:lnTo>
                    <a:pt x="116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11" y="0"/>
                  </a:lnTo>
                  <a:lnTo>
                    <a:pt x="110" y="1"/>
                  </a:lnTo>
                  <a:lnTo>
                    <a:pt x="109" y="3"/>
                  </a:lnTo>
                  <a:lnTo>
                    <a:pt x="10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6" name="Freeform 902"/>
            <p:cNvSpPr>
              <a:spLocks noEditPoints="1"/>
            </p:cNvSpPr>
            <p:nvPr/>
          </p:nvSpPr>
          <p:spPr bwMode="auto">
            <a:xfrm>
              <a:off x="4194175" y="1665288"/>
              <a:ext cx="217488" cy="206375"/>
            </a:xfrm>
            <a:custGeom>
              <a:avLst/>
              <a:gdLst/>
              <a:ahLst/>
              <a:cxnLst>
                <a:cxn ang="0">
                  <a:pos x="213" y="391"/>
                </a:cxn>
                <a:cxn ang="0">
                  <a:pos x="160" y="381"/>
                </a:cxn>
                <a:cxn ang="0">
                  <a:pos x="109" y="359"/>
                </a:cxn>
                <a:cxn ang="0">
                  <a:pos x="63" y="328"/>
                </a:cxn>
                <a:cxn ang="0">
                  <a:pos x="27" y="289"/>
                </a:cxn>
                <a:cxn ang="0">
                  <a:pos x="5" y="241"/>
                </a:cxn>
                <a:cxn ang="0">
                  <a:pos x="1" y="216"/>
                </a:cxn>
                <a:cxn ang="0">
                  <a:pos x="0" y="182"/>
                </a:cxn>
                <a:cxn ang="0">
                  <a:pos x="6" y="151"/>
                </a:cxn>
                <a:cxn ang="0">
                  <a:pos x="29" y="103"/>
                </a:cxn>
                <a:cxn ang="0">
                  <a:pos x="46" y="80"/>
                </a:cxn>
                <a:cxn ang="0">
                  <a:pos x="75" y="52"/>
                </a:cxn>
                <a:cxn ang="0">
                  <a:pos x="109" y="30"/>
                </a:cxn>
                <a:cxn ang="0">
                  <a:pos x="146" y="14"/>
                </a:cxn>
                <a:cxn ang="0">
                  <a:pos x="186" y="3"/>
                </a:cxn>
                <a:cxn ang="0">
                  <a:pos x="227" y="0"/>
                </a:cxn>
                <a:cxn ang="0">
                  <a:pos x="234" y="0"/>
                </a:cxn>
                <a:cxn ang="0">
                  <a:pos x="246" y="5"/>
                </a:cxn>
                <a:cxn ang="0">
                  <a:pos x="267" y="6"/>
                </a:cxn>
                <a:cxn ang="0">
                  <a:pos x="312" y="18"/>
                </a:cxn>
                <a:cxn ang="0">
                  <a:pos x="348" y="41"/>
                </a:cxn>
                <a:cxn ang="0">
                  <a:pos x="376" y="72"/>
                </a:cxn>
                <a:cxn ang="0">
                  <a:pos x="396" y="108"/>
                </a:cxn>
                <a:cxn ang="0">
                  <a:pos x="407" y="146"/>
                </a:cxn>
                <a:cxn ang="0">
                  <a:pos x="411" y="179"/>
                </a:cxn>
                <a:cxn ang="0">
                  <a:pos x="408" y="230"/>
                </a:cxn>
                <a:cxn ang="0">
                  <a:pos x="395" y="278"/>
                </a:cxn>
                <a:cxn ang="0">
                  <a:pos x="369" y="324"/>
                </a:cxn>
                <a:cxn ang="0">
                  <a:pos x="331" y="360"/>
                </a:cxn>
                <a:cxn ang="0">
                  <a:pos x="299" y="378"/>
                </a:cxn>
                <a:cxn ang="0">
                  <a:pos x="249" y="390"/>
                </a:cxn>
                <a:cxn ang="0">
                  <a:pos x="203" y="45"/>
                </a:cxn>
                <a:cxn ang="0">
                  <a:pos x="178" y="51"/>
                </a:cxn>
                <a:cxn ang="0">
                  <a:pos x="141" y="65"/>
                </a:cxn>
                <a:cxn ang="0">
                  <a:pos x="106" y="87"/>
                </a:cxn>
                <a:cxn ang="0">
                  <a:pos x="75" y="113"/>
                </a:cxn>
                <a:cxn ang="0">
                  <a:pos x="52" y="144"/>
                </a:cxn>
                <a:cxn ang="0">
                  <a:pos x="42" y="167"/>
                </a:cxn>
                <a:cxn ang="0">
                  <a:pos x="37" y="203"/>
                </a:cxn>
                <a:cxn ang="0">
                  <a:pos x="47" y="239"/>
                </a:cxn>
                <a:cxn ang="0">
                  <a:pos x="60" y="263"/>
                </a:cxn>
                <a:cxn ang="0">
                  <a:pos x="75" y="278"/>
                </a:cxn>
                <a:cxn ang="0">
                  <a:pos x="125" y="316"/>
                </a:cxn>
                <a:cxn ang="0">
                  <a:pos x="188" y="344"/>
                </a:cxn>
                <a:cxn ang="0">
                  <a:pos x="222" y="350"/>
                </a:cxn>
                <a:cxn ang="0">
                  <a:pos x="245" y="350"/>
                </a:cxn>
                <a:cxn ang="0">
                  <a:pos x="278" y="342"/>
                </a:cxn>
                <a:cxn ang="0">
                  <a:pos x="306" y="327"/>
                </a:cxn>
                <a:cxn ang="0">
                  <a:pos x="324" y="310"/>
                </a:cxn>
                <a:cxn ang="0">
                  <a:pos x="346" y="278"/>
                </a:cxn>
                <a:cxn ang="0">
                  <a:pos x="362" y="241"/>
                </a:cxn>
                <a:cxn ang="0">
                  <a:pos x="370" y="203"/>
                </a:cxn>
                <a:cxn ang="0">
                  <a:pos x="369" y="164"/>
                </a:cxn>
                <a:cxn ang="0">
                  <a:pos x="359" y="126"/>
                </a:cxn>
                <a:cxn ang="0">
                  <a:pos x="350" y="108"/>
                </a:cxn>
                <a:cxn ang="0">
                  <a:pos x="334" y="85"/>
                </a:cxn>
                <a:cxn ang="0">
                  <a:pos x="313" y="68"/>
                </a:cxn>
                <a:cxn ang="0">
                  <a:pos x="289" y="55"/>
                </a:cxn>
                <a:cxn ang="0">
                  <a:pos x="262" y="48"/>
                </a:cxn>
                <a:cxn ang="0">
                  <a:pos x="241" y="47"/>
                </a:cxn>
                <a:cxn ang="0">
                  <a:pos x="218" y="49"/>
                </a:cxn>
                <a:cxn ang="0">
                  <a:pos x="210" y="47"/>
                </a:cxn>
              </a:cxnLst>
              <a:rect l="0" t="0" r="r" b="b"/>
              <a:pathLst>
                <a:path w="411" h="391">
                  <a:moveTo>
                    <a:pt x="231" y="391"/>
                  </a:moveTo>
                  <a:lnTo>
                    <a:pt x="231" y="391"/>
                  </a:lnTo>
                  <a:lnTo>
                    <a:pt x="213" y="391"/>
                  </a:lnTo>
                  <a:lnTo>
                    <a:pt x="195" y="389"/>
                  </a:lnTo>
                  <a:lnTo>
                    <a:pt x="178" y="385"/>
                  </a:lnTo>
                  <a:lnTo>
                    <a:pt x="160" y="381"/>
                  </a:lnTo>
                  <a:lnTo>
                    <a:pt x="143" y="374"/>
                  </a:lnTo>
                  <a:lnTo>
                    <a:pt x="125" y="367"/>
                  </a:lnTo>
                  <a:lnTo>
                    <a:pt x="109" y="359"/>
                  </a:lnTo>
                  <a:lnTo>
                    <a:pt x="92" y="350"/>
                  </a:lnTo>
                  <a:lnTo>
                    <a:pt x="78" y="339"/>
                  </a:lnTo>
                  <a:lnTo>
                    <a:pt x="63" y="328"/>
                  </a:lnTo>
                  <a:lnTo>
                    <a:pt x="50" y="315"/>
                  </a:lnTo>
                  <a:lnTo>
                    <a:pt x="37" y="303"/>
                  </a:lnTo>
                  <a:lnTo>
                    <a:pt x="27" y="289"/>
                  </a:lnTo>
                  <a:lnTo>
                    <a:pt x="18" y="273"/>
                  </a:lnTo>
                  <a:lnTo>
                    <a:pt x="11" y="258"/>
                  </a:lnTo>
                  <a:lnTo>
                    <a:pt x="5" y="241"/>
                  </a:lnTo>
                  <a:lnTo>
                    <a:pt x="5" y="241"/>
                  </a:lnTo>
                  <a:lnTo>
                    <a:pt x="3" y="229"/>
                  </a:lnTo>
                  <a:lnTo>
                    <a:pt x="1" y="216"/>
                  </a:lnTo>
                  <a:lnTo>
                    <a:pt x="0" y="204"/>
                  </a:lnTo>
                  <a:lnTo>
                    <a:pt x="0" y="193"/>
                  </a:lnTo>
                  <a:lnTo>
                    <a:pt x="0" y="182"/>
                  </a:lnTo>
                  <a:lnTo>
                    <a:pt x="1" y="171"/>
                  </a:lnTo>
                  <a:lnTo>
                    <a:pt x="3" y="160"/>
                  </a:lnTo>
                  <a:lnTo>
                    <a:pt x="6" y="151"/>
                  </a:lnTo>
                  <a:lnTo>
                    <a:pt x="13" y="133"/>
                  </a:lnTo>
                  <a:lnTo>
                    <a:pt x="20" y="117"/>
                  </a:lnTo>
                  <a:lnTo>
                    <a:pt x="29" y="103"/>
                  </a:lnTo>
                  <a:lnTo>
                    <a:pt x="37" y="89"/>
                  </a:lnTo>
                  <a:lnTo>
                    <a:pt x="37" y="89"/>
                  </a:lnTo>
                  <a:lnTo>
                    <a:pt x="46" y="80"/>
                  </a:lnTo>
                  <a:lnTo>
                    <a:pt x="55" y="70"/>
                  </a:lnTo>
                  <a:lnTo>
                    <a:pt x="64" y="61"/>
                  </a:lnTo>
                  <a:lnTo>
                    <a:pt x="75" y="52"/>
                  </a:lnTo>
                  <a:lnTo>
                    <a:pt x="86" y="45"/>
                  </a:lnTo>
                  <a:lnTo>
                    <a:pt x="97" y="38"/>
                  </a:lnTo>
                  <a:lnTo>
                    <a:pt x="109" y="30"/>
                  </a:lnTo>
                  <a:lnTo>
                    <a:pt x="121" y="24"/>
                  </a:lnTo>
                  <a:lnTo>
                    <a:pt x="134" y="19"/>
                  </a:lnTo>
                  <a:lnTo>
                    <a:pt x="146" y="14"/>
                  </a:lnTo>
                  <a:lnTo>
                    <a:pt x="159" y="10"/>
                  </a:lnTo>
                  <a:lnTo>
                    <a:pt x="173" y="7"/>
                  </a:lnTo>
                  <a:lnTo>
                    <a:pt x="186" y="3"/>
                  </a:lnTo>
                  <a:lnTo>
                    <a:pt x="200" y="1"/>
                  </a:lnTo>
                  <a:lnTo>
                    <a:pt x="213" y="0"/>
                  </a:lnTo>
                  <a:lnTo>
                    <a:pt x="227" y="0"/>
                  </a:lnTo>
                  <a:lnTo>
                    <a:pt x="227" y="0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9" y="1"/>
                  </a:lnTo>
                  <a:lnTo>
                    <a:pt x="243" y="3"/>
                  </a:lnTo>
                  <a:lnTo>
                    <a:pt x="246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67" y="6"/>
                  </a:lnTo>
                  <a:lnTo>
                    <a:pt x="283" y="9"/>
                  </a:lnTo>
                  <a:lnTo>
                    <a:pt x="299" y="13"/>
                  </a:lnTo>
                  <a:lnTo>
                    <a:pt x="312" y="18"/>
                  </a:lnTo>
                  <a:lnTo>
                    <a:pt x="326" y="24"/>
                  </a:lnTo>
                  <a:lnTo>
                    <a:pt x="338" y="32"/>
                  </a:lnTo>
                  <a:lnTo>
                    <a:pt x="348" y="41"/>
                  </a:lnTo>
                  <a:lnTo>
                    <a:pt x="359" y="50"/>
                  </a:lnTo>
                  <a:lnTo>
                    <a:pt x="368" y="60"/>
                  </a:lnTo>
                  <a:lnTo>
                    <a:pt x="376" y="72"/>
                  </a:lnTo>
                  <a:lnTo>
                    <a:pt x="383" y="83"/>
                  </a:lnTo>
                  <a:lnTo>
                    <a:pt x="390" y="95"/>
                  </a:lnTo>
                  <a:lnTo>
                    <a:pt x="396" y="108"/>
                  </a:lnTo>
                  <a:lnTo>
                    <a:pt x="400" y="120"/>
                  </a:lnTo>
                  <a:lnTo>
                    <a:pt x="404" y="134"/>
                  </a:lnTo>
                  <a:lnTo>
                    <a:pt x="407" y="146"/>
                  </a:lnTo>
                  <a:lnTo>
                    <a:pt x="407" y="146"/>
                  </a:lnTo>
                  <a:lnTo>
                    <a:pt x="409" y="163"/>
                  </a:lnTo>
                  <a:lnTo>
                    <a:pt x="411" y="179"/>
                  </a:lnTo>
                  <a:lnTo>
                    <a:pt x="411" y="196"/>
                  </a:lnTo>
                  <a:lnTo>
                    <a:pt x="410" y="212"/>
                  </a:lnTo>
                  <a:lnTo>
                    <a:pt x="408" y="230"/>
                  </a:lnTo>
                  <a:lnTo>
                    <a:pt x="405" y="246"/>
                  </a:lnTo>
                  <a:lnTo>
                    <a:pt x="400" y="263"/>
                  </a:lnTo>
                  <a:lnTo>
                    <a:pt x="395" y="278"/>
                  </a:lnTo>
                  <a:lnTo>
                    <a:pt x="388" y="295"/>
                  </a:lnTo>
                  <a:lnTo>
                    <a:pt x="378" y="309"/>
                  </a:lnTo>
                  <a:lnTo>
                    <a:pt x="369" y="324"/>
                  </a:lnTo>
                  <a:lnTo>
                    <a:pt x="358" y="337"/>
                  </a:lnTo>
                  <a:lnTo>
                    <a:pt x="345" y="348"/>
                  </a:lnTo>
                  <a:lnTo>
                    <a:pt x="331" y="360"/>
                  </a:lnTo>
                  <a:lnTo>
                    <a:pt x="315" y="370"/>
                  </a:lnTo>
                  <a:lnTo>
                    <a:pt x="299" y="378"/>
                  </a:lnTo>
                  <a:lnTo>
                    <a:pt x="299" y="378"/>
                  </a:lnTo>
                  <a:lnTo>
                    <a:pt x="283" y="384"/>
                  </a:lnTo>
                  <a:lnTo>
                    <a:pt x="267" y="388"/>
                  </a:lnTo>
                  <a:lnTo>
                    <a:pt x="249" y="390"/>
                  </a:lnTo>
                  <a:lnTo>
                    <a:pt x="231" y="391"/>
                  </a:lnTo>
                  <a:lnTo>
                    <a:pt x="231" y="391"/>
                  </a:lnTo>
                  <a:close/>
                  <a:moveTo>
                    <a:pt x="203" y="45"/>
                  </a:moveTo>
                  <a:lnTo>
                    <a:pt x="203" y="45"/>
                  </a:lnTo>
                  <a:lnTo>
                    <a:pt x="190" y="48"/>
                  </a:lnTo>
                  <a:lnTo>
                    <a:pt x="178" y="51"/>
                  </a:lnTo>
                  <a:lnTo>
                    <a:pt x="166" y="55"/>
                  </a:lnTo>
                  <a:lnTo>
                    <a:pt x="153" y="60"/>
                  </a:lnTo>
                  <a:lnTo>
                    <a:pt x="141" y="65"/>
                  </a:lnTo>
                  <a:lnTo>
                    <a:pt x="128" y="72"/>
                  </a:lnTo>
                  <a:lnTo>
                    <a:pt x="117" y="79"/>
                  </a:lnTo>
                  <a:lnTo>
                    <a:pt x="106" y="87"/>
                  </a:lnTo>
                  <a:lnTo>
                    <a:pt x="95" y="95"/>
                  </a:lnTo>
                  <a:lnTo>
                    <a:pt x="85" y="104"/>
                  </a:lnTo>
                  <a:lnTo>
                    <a:pt x="75" y="113"/>
                  </a:lnTo>
                  <a:lnTo>
                    <a:pt x="66" y="123"/>
                  </a:lnTo>
                  <a:lnTo>
                    <a:pt x="58" y="134"/>
                  </a:lnTo>
                  <a:lnTo>
                    <a:pt x="52" y="144"/>
                  </a:lnTo>
                  <a:lnTo>
                    <a:pt x="46" y="155"/>
                  </a:lnTo>
                  <a:lnTo>
                    <a:pt x="42" y="167"/>
                  </a:lnTo>
                  <a:lnTo>
                    <a:pt x="42" y="167"/>
                  </a:lnTo>
                  <a:lnTo>
                    <a:pt x="40" y="178"/>
                  </a:lnTo>
                  <a:lnTo>
                    <a:pt x="37" y="189"/>
                  </a:lnTo>
                  <a:lnTo>
                    <a:pt x="37" y="203"/>
                  </a:lnTo>
                  <a:lnTo>
                    <a:pt x="38" y="217"/>
                  </a:lnTo>
                  <a:lnTo>
                    <a:pt x="44" y="232"/>
                  </a:lnTo>
                  <a:lnTo>
                    <a:pt x="47" y="239"/>
                  </a:lnTo>
                  <a:lnTo>
                    <a:pt x="50" y="247"/>
                  </a:lnTo>
                  <a:lnTo>
                    <a:pt x="55" y="254"/>
                  </a:lnTo>
                  <a:lnTo>
                    <a:pt x="60" y="263"/>
                  </a:lnTo>
                  <a:lnTo>
                    <a:pt x="67" y="270"/>
                  </a:lnTo>
                  <a:lnTo>
                    <a:pt x="75" y="278"/>
                  </a:lnTo>
                  <a:lnTo>
                    <a:pt x="75" y="278"/>
                  </a:lnTo>
                  <a:lnTo>
                    <a:pt x="89" y="292"/>
                  </a:lnTo>
                  <a:lnTo>
                    <a:pt x="107" y="305"/>
                  </a:lnTo>
                  <a:lnTo>
                    <a:pt x="125" y="316"/>
                  </a:lnTo>
                  <a:lnTo>
                    <a:pt x="145" y="328"/>
                  </a:lnTo>
                  <a:lnTo>
                    <a:pt x="167" y="337"/>
                  </a:lnTo>
                  <a:lnTo>
                    <a:pt x="188" y="344"/>
                  </a:lnTo>
                  <a:lnTo>
                    <a:pt x="200" y="346"/>
                  </a:lnTo>
                  <a:lnTo>
                    <a:pt x="211" y="348"/>
                  </a:lnTo>
                  <a:lnTo>
                    <a:pt x="222" y="350"/>
                  </a:lnTo>
                  <a:lnTo>
                    <a:pt x="233" y="351"/>
                  </a:lnTo>
                  <a:lnTo>
                    <a:pt x="233" y="351"/>
                  </a:lnTo>
                  <a:lnTo>
                    <a:pt x="245" y="350"/>
                  </a:lnTo>
                  <a:lnTo>
                    <a:pt x="256" y="348"/>
                  </a:lnTo>
                  <a:lnTo>
                    <a:pt x="267" y="346"/>
                  </a:lnTo>
                  <a:lnTo>
                    <a:pt x="278" y="342"/>
                  </a:lnTo>
                  <a:lnTo>
                    <a:pt x="287" y="338"/>
                  </a:lnTo>
                  <a:lnTo>
                    <a:pt x="297" y="333"/>
                  </a:lnTo>
                  <a:lnTo>
                    <a:pt x="306" y="327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24" y="310"/>
                  </a:lnTo>
                  <a:lnTo>
                    <a:pt x="332" y="300"/>
                  </a:lnTo>
                  <a:lnTo>
                    <a:pt x="340" y="290"/>
                  </a:lnTo>
                  <a:lnTo>
                    <a:pt x="346" y="278"/>
                  </a:lnTo>
                  <a:lnTo>
                    <a:pt x="352" y="266"/>
                  </a:lnTo>
                  <a:lnTo>
                    <a:pt x="358" y="254"/>
                  </a:lnTo>
                  <a:lnTo>
                    <a:pt x="362" y="241"/>
                  </a:lnTo>
                  <a:lnTo>
                    <a:pt x="366" y="229"/>
                  </a:lnTo>
                  <a:lnTo>
                    <a:pt x="368" y="215"/>
                  </a:lnTo>
                  <a:lnTo>
                    <a:pt x="370" y="203"/>
                  </a:lnTo>
                  <a:lnTo>
                    <a:pt x="370" y="189"/>
                  </a:lnTo>
                  <a:lnTo>
                    <a:pt x="370" y="176"/>
                  </a:lnTo>
                  <a:lnTo>
                    <a:pt x="369" y="164"/>
                  </a:lnTo>
                  <a:lnTo>
                    <a:pt x="367" y="151"/>
                  </a:lnTo>
                  <a:lnTo>
                    <a:pt x="364" y="138"/>
                  </a:lnTo>
                  <a:lnTo>
                    <a:pt x="359" y="126"/>
                  </a:lnTo>
                  <a:lnTo>
                    <a:pt x="359" y="126"/>
                  </a:lnTo>
                  <a:lnTo>
                    <a:pt x="356" y="117"/>
                  </a:lnTo>
                  <a:lnTo>
                    <a:pt x="350" y="108"/>
                  </a:lnTo>
                  <a:lnTo>
                    <a:pt x="345" y="101"/>
                  </a:lnTo>
                  <a:lnTo>
                    <a:pt x="340" y="92"/>
                  </a:lnTo>
                  <a:lnTo>
                    <a:pt x="334" y="85"/>
                  </a:lnTo>
                  <a:lnTo>
                    <a:pt x="328" y="79"/>
                  </a:lnTo>
                  <a:lnTo>
                    <a:pt x="320" y="73"/>
                  </a:lnTo>
                  <a:lnTo>
                    <a:pt x="313" y="68"/>
                  </a:lnTo>
                  <a:lnTo>
                    <a:pt x="306" y="63"/>
                  </a:lnTo>
                  <a:lnTo>
                    <a:pt x="298" y="59"/>
                  </a:lnTo>
                  <a:lnTo>
                    <a:pt x="289" y="55"/>
                  </a:lnTo>
                  <a:lnTo>
                    <a:pt x="280" y="52"/>
                  </a:lnTo>
                  <a:lnTo>
                    <a:pt x="271" y="50"/>
                  </a:lnTo>
                  <a:lnTo>
                    <a:pt x="262" y="48"/>
                  </a:lnTo>
                  <a:lnTo>
                    <a:pt x="251" y="47"/>
                  </a:lnTo>
                  <a:lnTo>
                    <a:pt x="241" y="47"/>
                  </a:lnTo>
                  <a:lnTo>
                    <a:pt x="241" y="47"/>
                  </a:lnTo>
                  <a:lnTo>
                    <a:pt x="221" y="48"/>
                  </a:lnTo>
                  <a:lnTo>
                    <a:pt x="221" y="48"/>
                  </a:lnTo>
                  <a:lnTo>
                    <a:pt x="218" y="49"/>
                  </a:lnTo>
                  <a:lnTo>
                    <a:pt x="218" y="49"/>
                  </a:lnTo>
                  <a:lnTo>
                    <a:pt x="214" y="48"/>
                  </a:lnTo>
                  <a:lnTo>
                    <a:pt x="210" y="47"/>
                  </a:lnTo>
                  <a:lnTo>
                    <a:pt x="207" y="45"/>
                  </a:lnTo>
                  <a:lnTo>
                    <a:pt x="203" y="4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7" name="Freeform 903"/>
            <p:cNvSpPr>
              <a:spLocks noEditPoints="1"/>
            </p:cNvSpPr>
            <p:nvPr/>
          </p:nvSpPr>
          <p:spPr bwMode="auto">
            <a:xfrm>
              <a:off x="4197350" y="1404938"/>
              <a:ext cx="449263" cy="444500"/>
            </a:xfrm>
            <a:custGeom>
              <a:avLst/>
              <a:gdLst/>
              <a:ahLst/>
              <a:cxnLst>
                <a:cxn ang="0">
                  <a:pos x="735" y="833"/>
                </a:cxn>
                <a:cxn ang="0">
                  <a:pos x="616" y="832"/>
                </a:cxn>
                <a:cxn ang="0">
                  <a:pos x="603" y="831"/>
                </a:cxn>
                <a:cxn ang="0">
                  <a:pos x="588" y="829"/>
                </a:cxn>
                <a:cxn ang="0">
                  <a:pos x="575" y="811"/>
                </a:cxn>
                <a:cxn ang="0">
                  <a:pos x="562" y="767"/>
                </a:cxn>
                <a:cxn ang="0">
                  <a:pos x="559" y="714"/>
                </a:cxn>
                <a:cxn ang="0">
                  <a:pos x="551" y="661"/>
                </a:cxn>
                <a:cxn ang="0">
                  <a:pos x="522" y="582"/>
                </a:cxn>
                <a:cxn ang="0">
                  <a:pos x="482" y="510"/>
                </a:cxn>
                <a:cxn ang="0">
                  <a:pos x="432" y="444"/>
                </a:cxn>
                <a:cxn ang="0">
                  <a:pos x="375" y="389"/>
                </a:cxn>
                <a:cxn ang="0">
                  <a:pos x="339" y="363"/>
                </a:cxn>
                <a:cxn ang="0">
                  <a:pos x="270" y="330"/>
                </a:cxn>
                <a:cxn ang="0">
                  <a:pos x="134" y="299"/>
                </a:cxn>
                <a:cxn ang="0">
                  <a:pos x="93" y="296"/>
                </a:cxn>
                <a:cxn ang="0">
                  <a:pos x="50" y="287"/>
                </a:cxn>
                <a:cxn ang="0">
                  <a:pos x="35" y="271"/>
                </a:cxn>
                <a:cxn ang="0">
                  <a:pos x="27" y="263"/>
                </a:cxn>
                <a:cxn ang="0">
                  <a:pos x="14" y="223"/>
                </a:cxn>
                <a:cxn ang="0">
                  <a:pos x="0" y="99"/>
                </a:cxn>
                <a:cxn ang="0">
                  <a:pos x="11" y="14"/>
                </a:cxn>
                <a:cxn ang="0">
                  <a:pos x="19" y="3"/>
                </a:cxn>
                <a:cxn ang="0">
                  <a:pos x="34" y="1"/>
                </a:cxn>
                <a:cxn ang="0">
                  <a:pos x="50" y="11"/>
                </a:cxn>
                <a:cxn ang="0">
                  <a:pos x="151" y="17"/>
                </a:cxn>
                <a:cxn ang="0">
                  <a:pos x="325" y="50"/>
                </a:cxn>
                <a:cxn ang="0">
                  <a:pos x="471" y="111"/>
                </a:cxn>
                <a:cxn ang="0">
                  <a:pos x="593" y="201"/>
                </a:cxn>
                <a:cxn ang="0">
                  <a:pos x="667" y="284"/>
                </a:cxn>
                <a:cxn ang="0">
                  <a:pos x="739" y="398"/>
                </a:cxn>
                <a:cxn ang="0">
                  <a:pos x="792" y="526"/>
                </a:cxn>
                <a:cxn ang="0">
                  <a:pos x="825" y="672"/>
                </a:cxn>
                <a:cxn ang="0">
                  <a:pos x="837" y="799"/>
                </a:cxn>
                <a:cxn ang="0">
                  <a:pos x="847" y="815"/>
                </a:cxn>
                <a:cxn ang="0">
                  <a:pos x="843" y="833"/>
                </a:cxn>
                <a:cxn ang="0">
                  <a:pos x="831" y="838"/>
                </a:cxn>
                <a:cxn ang="0">
                  <a:pos x="45" y="65"/>
                </a:cxn>
                <a:cxn ang="0">
                  <a:pos x="46" y="157"/>
                </a:cxn>
                <a:cxn ang="0">
                  <a:pos x="61" y="237"/>
                </a:cxn>
                <a:cxn ang="0">
                  <a:pos x="76" y="249"/>
                </a:cxn>
                <a:cxn ang="0">
                  <a:pos x="92" y="257"/>
                </a:cxn>
                <a:cxn ang="0">
                  <a:pos x="174" y="267"/>
                </a:cxn>
                <a:cxn ang="0">
                  <a:pos x="232" y="274"/>
                </a:cxn>
                <a:cxn ang="0">
                  <a:pos x="298" y="295"/>
                </a:cxn>
                <a:cxn ang="0">
                  <a:pos x="376" y="335"/>
                </a:cxn>
                <a:cxn ang="0">
                  <a:pos x="406" y="360"/>
                </a:cxn>
                <a:cxn ang="0">
                  <a:pos x="498" y="465"/>
                </a:cxn>
                <a:cxn ang="0">
                  <a:pos x="565" y="574"/>
                </a:cxn>
                <a:cxn ang="0">
                  <a:pos x="578" y="611"/>
                </a:cxn>
                <a:cxn ang="0">
                  <a:pos x="588" y="680"/>
                </a:cxn>
                <a:cxn ang="0">
                  <a:pos x="601" y="759"/>
                </a:cxn>
                <a:cxn ang="0">
                  <a:pos x="625" y="791"/>
                </a:cxn>
                <a:cxn ang="0">
                  <a:pos x="781" y="793"/>
                </a:cxn>
                <a:cxn ang="0">
                  <a:pos x="791" y="740"/>
                </a:cxn>
                <a:cxn ang="0">
                  <a:pos x="768" y="594"/>
                </a:cxn>
                <a:cxn ang="0">
                  <a:pos x="728" y="467"/>
                </a:cxn>
                <a:cxn ang="0">
                  <a:pos x="671" y="358"/>
                </a:cxn>
                <a:cxn ang="0">
                  <a:pos x="616" y="287"/>
                </a:cxn>
                <a:cxn ang="0">
                  <a:pos x="506" y="187"/>
                </a:cxn>
                <a:cxn ang="0">
                  <a:pos x="379" y="115"/>
                </a:cxn>
                <a:cxn ang="0">
                  <a:pos x="231" y="71"/>
                </a:cxn>
                <a:cxn ang="0">
                  <a:pos x="58" y="53"/>
                </a:cxn>
              </a:cxnLst>
              <a:rect l="0" t="0" r="r" b="b"/>
              <a:pathLst>
                <a:path w="847" h="838">
                  <a:moveTo>
                    <a:pt x="829" y="838"/>
                  </a:moveTo>
                  <a:lnTo>
                    <a:pt x="829" y="838"/>
                  </a:lnTo>
                  <a:lnTo>
                    <a:pt x="782" y="835"/>
                  </a:lnTo>
                  <a:lnTo>
                    <a:pt x="735" y="833"/>
                  </a:lnTo>
                  <a:lnTo>
                    <a:pt x="686" y="833"/>
                  </a:lnTo>
                  <a:lnTo>
                    <a:pt x="635" y="832"/>
                  </a:lnTo>
                  <a:lnTo>
                    <a:pt x="616" y="832"/>
                  </a:lnTo>
                  <a:lnTo>
                    <a:pt x="616" y="832"/>
                  </a:lnTo>
                  <a:lnTo>
                    <a:pt x="609" y="831"/>
                  </a:lnTo>
                  <a:lnTo>
                    <a:pt x="606" y="830"/>
                  </a:lnTo>
                  <a:lnTo>
                    <a:pt x="603" y="831"/>
                  </a:lnTo>
                  <a:lnTo>
                    <a:pt x="603" y="831"/>
                  </a:lnTo>
                  <a:lnTo>
                    <a:pt x="599" y="831"/>
                  </a:lnTo>
                  <a:lnTo>
                    <a:pt x="599" y="831"/>
                  </a:lnTo>
                  <a:lnTo>
                    <a:pt x="593" y="831"/>
                  </a:lnTo>
                  <a:lnTo>
                    <a:pt x="588" y="829"/>
                  </a:lnTo>
                  <a:lnTo>
                    <a:pt x="584" y="826"/>
                  </a:lnTo>
                  <a:lnTo>
                    <a:pt x="581" y="822"/>
                  </a:lnTo>
                  <a:lnTo>
                    <a:pt x="581" y="822"/>
                  </a:lnTo>
                  <a:lnTo>
                    <a:pt x="575" y="811"/>
                  </a:lnTo>
                  <a:lnTo>
                    <a:pt x="571" y="800"/>
                  </a:lnTo>
                  <a:lnTo>
                    <a:pt x="567" y="789"/>
                  </a:lnTo>
                  <a:lnTo>
                    <a:pt x="564" y="779"/>
                  </a:lnTo>
                  <a:lnTo>
                    <a:pt x="562" y="767"/>
                  </a:lnTo>
                  <a:lnTo>
                    <a:pt x="561" y="756"/>
                  </a:lnTo>
                  <a:lnTo>
                    <a:pt x="560" y="732"/>
                  </a:lnTo>
                  <a:lnTo>
                    <a:pt x="560" y="732"/>
                  </a:lnTo>
                  <a:lnTo>
                    <a:pt x="559" y="714"/>
                  </a:lnTo>
                  <a:lnTo>
                    <a:pt x="558" y="697"/>
                  </a:lnTo>
                  <a:lnTo>
                    <a:pt x="555" y="679"/>
                  </a:lnTo>
                  <a:lnTo>
                    <a:pt x="551" y="661"/>
                  </a:lnTo>
                  <a:lnTo>
                    <a:pt x="551" y="661"/>
                  </a:lnTo>
                  <a:lnTo>
                    <a:pt x="545" y="641"/>
                  </a:lnTo>
                  <a:lnTo>
                    <a:pt x="538" y="622"/>
                  </a:lnTo>
                  <a:lnTo>
                    <a:pt x="530" y="602"/>
                  </a:lnTo>
                  <a:lnTo>
                    <a:pt x="522" y="582"/>
                  </a:lnTo>
                  <a:lnTo>
                    <a:pt x="513" y="564"/>
                  </a:lnTo>
                  <a:lnTo>
                    <a:pt x="504" y="545"/>
                  </a:lnTo>
                  <a:lnTo>
                    <a:pt x="493" y="528"/>
                  </a:lnTo>
                  <a:lnTo>
                    <a:pt x="482" y="510"/>
                  </a:lnTo>
                  <a:lnTo>
                    <a:pt x="470" y="492"/>
                  </a:lnTo>
                  <a:lnTo>
                    <a:pt x="458" y="476"/>
                  </a:lnTo>
                  <a:lnTo>
                    <a:pt x="446" y="459"/>
                  </a:lnTo>
                  <a:lnTo>
                    <a:pt x="432" y="444"/>
                  </a:lnTo>
                  <a:lnTo>
                    <a:pt x="419" y="429"/>
                  </a:lnTo>
                  <a:lnTo>
                    <a:pt x="404" y="415"/>
                  </a:lnTo>
                  <a:lnTo>
                    <a:pt x="390" y="403"/>
                  </a:lnTo>
                  <a:lnTo>
                    <a:pt x="375" y="389"/>
                  </a:lnTo>
                  <a:lnTo>
                    <a:pt x="375" y="389"/>
                  </a:lnTo>
                  <a:lnTo>
                    <a:pt x="364" y="380"/>
                  </a:lnTo>
                  <a:lnTo>
                    <a:pt x="352" y="372"/>
                  </a:lnTo>
                  <a:lnTo>
                    <a:pt x="339" y="363"/>
                  </a:lnTo>
                  <a:lnTo>
                    <a:pt x="326" y="356"/>
                  </a:lnTo>
                  <a:lnTo>
                    <a:pt x="313" y="349"/>
                  </a:lnTo>
                  <a:lnTo>
                    <a:pt x="299" y="342"/>
                  </a:lnTo>
                  <a:lnTo>
                    <a:pt x="270" y="330"/>
                  </a:lnTo>
                  <a:lnTo>
                    <a:pt x="239" y="320"/>
                  </a:lnTo>
                  <a:lnTo>
                    <a:pt x="206" y="312"/>
                  </a:lnTo>
                  <a:lnTo>
                    <a:pt x="171" y="304"/>
                  </a:lnTo>
                  <a:lnTo>
                    <a:pt x="134" y="299"/>
                  </a:lnTo>
                  <a:lnTo>
                    <a:pt x="134" y="299"/>
                  </a:lnTo>
                  <a:lnTo>
                    <a:pt x="112" y="297"/>
                  </a:lnTo>
                  <a:lnTo>
                    <a:pt x="112" y="297"/>
                  </a:lnTo>
                  <a:lnTo>
                    <a:pt x="93" y="296"/>
                  </a:lnTo>
                  <a:lnTo>
                    <a:pt x="75" y="294"/>
                  </a:lnTo>
                  <a:lnTo>
                    <a:pt x="66" y="292"/>
                  </a:lnTo>
                  <a:lnTo>
                    <a:pt x="57" y="290"/>
                  </a:lnTo>
                  <a:lnTo>
                    <a:pt x="50" y="287"/>
                  </a:lnTo>
                  <a:lnTo>
                    <a:pt x="43" y="283"/>
                  </a:lnTo>
                  <a:lnTo>
                    <a:pt x="43" y="283"/>
                  </a:lnTo>
                  <a:lnTo>
                    <a:pt x="38" y="278"/>
                  </a:lnTo>
                  <a:lnTo>
                    <a:pt x="35" y="271"/>
                  </a:lnTo>
                  <a:lnTo>
                    <a:pt x="33" y="268"/>
                  </a:lnTo>
                  <a:lnTo>
                    <a:pt x="29" y="266"/>
                  </a:lnTo>
                  <a:lnTo>
                    <a:pt x="29" y="266"/>
                  </a:lnTo>
                  <a:lnTo>
                    <a:pt x="27" y="263"/>
                  </a:lnTo>
                  <a:lnTo>
                    <a:pt x="25" y="261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14" y="223"/>
                  </a:lnTo>
                  <a:lnTo>
                    <a:pt x="8" y="191"/>
                  </a:lnTo>
                  <a:lnTo>
                    <a:pt x="4" y="160"/>
                  </a:lnTo>
                  <a:lnTo>
                    <a:pt x="2" y="129"/>
                  </a:lnTo>
                  <a:lnTo>
                    <a:pt x="0" y="99"/>
                  </a:lnTo>
                  <a:lnTo>
                    <a:pt x="3" y="70"/>
                  </a:lnTo>
                  <a:lnTo>
                    <a:pt x="6" y="41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3"/>
                  </a:lnTo>
                  <a:lnTo>
                    <a:pt x="23" y="1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4" y="1"/>
                  </a:lnTo>
                  <a:lnTo>
                    <a:pt x="39" y="2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0" y="11"/>
                  </a:lnTo>
                  <a:lnTo>
                    <a:pt x="55" y="11"/>
                  </a:lnTo>
                  <a:lnTo>
                    <a:pt x="55" y="11"/>
                  </a:lnTo>
                  <a:lnTo>
                    <a:pt x="105" y="13"/>
                  </a:lnTo>
                  <a:lnTo>
                    <a:pt x="151" y="17"/>
                  </a:lnTo>
                  <a:lnTo>
                    <a:pt x="198" y="23"/>
                  </a:lnTo>
                  <a:lnTo>
                    <a:pt x="241" y="31"/>
                  </a:lnTo>
                  <a:lnTo>
                    <a:pt x="284" y="40"/>
                  </a:lnTo>
                  <a:lnTo>
                    <a:pt x="325" y="50"/>
                  </a:lnTo>
                  <a:lnTo>
                    <a:pt x="364" y="63"/>
                  </a:lnTo>
                  <a:lnTo>
                    <a:pt x="401" y="77"/>
                  </a:lnTo>
                  <a:lnTo>
                    <a:pt x="437" y="94"/>
                  </a:lnTo>
                  <a:lnTo>
                    <a:pt x="471" y="111"/>
                  </a:lnTo>
                  <a:lnTo>
                    <a:pt x="504" y="131"/>
                  </a:lnTo>
                  <a:lnTo>
                    <a:pt x="536" y="153"/>
                  </a:lnTo>
                  <a:lnTo>
                    <a:pt x="564" y="175"/>
                  </a:lnTo>
                  <a:lnTo>
                    <a:pt x="593" y="201"/>
                  </a:lnTo>
                  <a:lnTo>
                    <a:pt x="620" y="228"/>
                  </a:lnTo>
                  <a:lnTo>
                    <a:pt x="645" y="256"/>
                  </a:lnTo>
                  <a:lnTo>
                    <a:pt x="645" y="256"/>
                  </a:lnTo>
                  <a:lnTo>
                    <a:pt x="667" y="284"/>
                  </a:lnTo>
                  <a:lnTo>
                    <a:pt x="686" y="312"/>
                  </a:lnTo>
                  <a:lnTo>
                    <a:pt x="706" y="340"/>
                  </a:lnTo>
                  <a:lnTo>
                    <a:pt x="724" y="368"/>
                  </a:lnTo>
                  <a:lnTo>
                    <a:pt x="739" y="398"/>
                  </a:lnTo>
                  <a:lnTo>
                    <a:pt x="755" y="429"/>
                  </a:lnTo>
                  <a:lnTo>
                    <a:pt x="768" y="460"/>
                  </a:lnTo>
                  <a:lnTo>
                    <a:pt x="780" y="493"/>
                  </a:lnTo>
                  <a:lnTo>
                    <a:pt x="792" y="526"/>
                  </a:lnTo>
                  <a:lnTo>
                    <a:pt x="801" y="562"/>
                  </a:lnTo>
                  <a:lnTo>
                    <a:pt x="810" y="597"/>
                  </a:lnTo>
                  <a:lnTo>
                    <a:pt x="818" y="634"/>
                  </a:lnTo>
                  <a:lnTo>
                    <a:pt x="825" y="672"/>
                  </a:lnTo>
                  <a:lnTo>
                    <a:pt x="830" y="711"/>
                  </a:lnTo>
                  <a:lnTo>
                    <a:pt x="834" y="752"/>
                  </a:lnTo>
                  <a:lnTo>
                    <a:pt x="837" y="794"/>
                  </a:lnTo>
                  <a:lnTo>
                    <a:pt x="837" y="799"/>
                  </a:lnTo>
                  <a:lnTo>
                    <a:pt x="840" y="802"/>
                  </a:lnTo>
                  <a:lnTo>
                    <a:pt x="840" y="802"/>
                  </a:lnTo>
                  <a:lnTo>
                    <a:pt x="844" y="808"/>
                  </a:lnTo>
                  <a:lnTo>
                    <a:pt x="847" y="815"/>
                  </a:lnTo>
                  <a:lnTo>
                    <a:pt x="847" y="822"/>
                  </a:lnTo>
                  <a:lnTo>
                    <a:pt x="846" y="829"/>
                  </a:lnTo>
                  <a:lnTo>
                    <a:pt x="846" y="829"/>
                  </a:lnTo>
                  <a:lnTo>
                    <a:pt x="843" y="833"/>
                  </a:lnTo>
                  <a:lnTo>
                    <a:pt x="840" y="836"/>
                  </a:lnTo>
                  <a:lnTo>
                    <a:pt x="836" y="837"/>
                  </a:lnTo>
                  <a:lnTo>
                    <a:pt x="831" y="838"/>
                  </a:lnTo>
                  <a:lnTo>
                    <a:pt x="831" y="838"/>
                  </a:lnTo>
                  <a:lnTo>
                    <a:pt x="829" y="838"/>
                  </a:lnTo>
                  <a:lnTo>
                    <a:pt x="829" y="838"/>
                  </a:lnTo>
                  <a:close/>
                  <a:moveTo>
                    <a:pt x="45" y="65"/>
                  </a:moveTo>
                  <a:lnTo>
                    <a:pt x="45" y="65"/>
                  </a:lnTo>
                  <a:lnTo>
                    <a:pt x="44" y="89"/>
                  </a:lnTo>
                  <a:lnTo>
                    <a:pt x="43" y="112"/>
                  </a:lnTo>
                  <a:lnTo>
                    <a:pt x="44" y="135"/>
                  </a:lnTo>
                  <a:lnTo>
                    <a:pt x="46" y="157"/>
                  </a:lnTo>
                  <a:lnTo>
                    <a:pt x="49" y="177"/>
                  </a:lnTo>
                  <a:lnTo>
                    <a:pt x="52" y="197"/>
                  </a:lnTo>
                  <a:lnTo>
                    <a:pt x="59" y="232"/>
                  </a:lnTo>
                  <a:lnTo>
                    <a:pt x="61" y="237"/>
                  </a:lnTo>
                  <a:lnTo>
                    <a:pt x="67" y="239"/>
                  </a:lnTo>
                  <a:lnTo>
                    <a:pt x="67" y="239"/>
                  </a:lnTo>
                  <a:lnTo>
                    <a:pt x="72" y="243"/>
                  </a:lnTo>
                  <a:lnTo>
                    <a:pt x="76" y="249"/>
                  </a:lnTo>
                  <a:lnTo>
                    <a:pt x="78" y="253"/>
                  </a:lnTo>
                  <a:lnTo>
                    <a:pt x="82" y="254"/>
                  </a:lnTo>
                  <a:lnTo>
                    <a:pt x="82" y="254"/>
                  </a:lnTo>
                  <a:lnTo>
                    <a:pt x="92" y="257"/>
                  </a:lnTo>
                  <a:lnTo>
                    <a:pt x="103" y="259"/>
                  </a:lnTo>
                  <a:lnTo>
                    <a:pt x="125" y="263"/>
                  </a:lnTo>
                  <a:lnTo>
                    <a:pt x="149" y="265"/>
                  </a:lnTo>
                  <a:lnTo>
                    <a:pt x="174" y="267"/>
                  </a:lnTo>
                  <a:lnTo>
                    <a:pt x="174" y="267"/>
                  </a:lnTo>
                  <a:lnTo>
                    <a:pt x="207" y="270"/>
                  </a:lnTo>
                  <a:lnTo>
                    <a:pt x="220" y="272"/>
                  </a:lnTo>
                  <a:lnTo>
                    <a:pt x="232" y="274"/>
                  </a:lnTo>
                  <a:lnTo>
                    <a:pt x="232" y="274"/>
                  </a:lnTo>
                  <a:lnTo>
                    <a:pt x="254" y="281"/>
                  </a:lnTo>
                  <a:lnTo>
                    <a:pt x="275" y="287"/>
                  </a:lnTo>
                  <a:lnTo>
                    <a:pt x="298" y="295"/>
                  </a:lnTo>
                  <a:lnTo>
                    <a:pt x="321" y="304"/>
                  </a:lnTo>
                  <a:lnTo>
                    <a:pt x="343" y="316"/>
                  </a:lnTo>
                  <a:lnTo>
                    <a:pt x="366" y="328"/>
                  </a:lnTo>
                  <a:lnTo>
                    <a:pt x="376" y="335"/>
                  </a:lnTo>
                  <a:lnTo>
                    <a:pt x="387" y="344"/>
                  </a:lnTo>
                  <a:lnTo>
                    <a:pt x="397" y="352"/>
                  </a:lnTo>
                  <a:lnTo>
                    <a:pt x="406" y="360"/>
                  </a:lnTo>
                  <a:lnTo>
                    <a:pt x="406" y="360"/>
                  </a:lnTo>
                  <a:lnTo>
                    <a:pt x="432" y="386"/>
                  </a:lnTo>
                  <a:lnTo>
                    <a:pt x="456" y="413"/>
                  </a:lnTo>
                  <a:lnTo>
                    <a:pt x="478" y="439"/>
                  </a:lnTo>
                  <a:lnTo>
                    <a:pt x="498" y="465"/>
                  </a:lnTo>
                  <a:lnTo>
                    <a:pt x="517" y="491"/>
                  </a:lnTo>
                  <a:lnTo>
                    <a:pt x="535" y="518"/>
                  </a:lnTo>
                  <a:lnTo>
                    <a:pt x="550" y="545"/>
                  </a:lnTo>
                  <a:lnTo>
                    <a:pt x="565" y="574"/>
                  </a:lnTo>
                  <a:lnTo>
                    <a:pt x="565" y="574"/>
                  </a:lnTo>
                  <a:lnTo>
                    <a:pt x="571" y="585"/>
                  </a:lnTo>
                  <a:lnTo>
                    <a:pt x="575" y="598"/>
                  </a:lnTo>
                  <a:lnTo>
                    <a:pt x="578" y="611"/>
                  </a:lnTo>
                  <a:lnTo>
                    <a:pt x="581" y="625"/>
                  </a:lnTo>
                  <a:lnTo>
                    <a:pt x="585" y="653"/>
                  </a:lnTo>
                  <a:lnTo>
                    <a:pt x="588" y="680"/>
                  </a:lnTo>
                  <a:lnTo>
                    <a:pt x="588" y="680"/>
                  </a:lnTo>
                  <a:lnTo>
                    <a:pt x="591" y="707"/>
                  </a:lnTo>
                  <a:lnTo>
                    <a:pt x="594" y="734"/>
                  </a:lnTo>
                  <a:lnTo>
                    <a:pt x="598" y="747"/>
                  </a:lnTo>
                  <a:lnTo>
                    <a:pt x="601" y="759"/>
                  </a:lnTo>
                  <a:lnTo>
                    <a:pt x="604" y="771"/>
                  </a:lnTo>
                  <a:lnTo>
                    <a:pt x="609" y="783"/>
                  </a:lnTo>
                  <a:lnTo>
                    <a:pt x="612" y="791"/>
                  </a:lnTo>
                  <a:lnTo>
                    <a:pt x="625" y="791"/>
                  </a:lnTo>
                  <a:lnTo>
                    <a:pt x="625" y="791"/>
                  </a:lnTo>
                  <a:lnTo>
                    <a:pt x="704" y="791"/>
                  </a:lnTo>
                  <a:lnTo>
                    <a:pt x="742" y="792"/>
                  </a:lnTo>
                  <a:lnTo>
                    <a:pt x="781" y="793"/>
                  </a:lnTo>
                  <a:lnTo>
                    <a:pt x="795" y="794"/>
                  </a:lnTo>
                  <a:lnTo>
                    <a:pt x="794" y="780"/>
                  </a:lnTo>
                  <a:lnTo>
                    <a:pt x="794" y="780"/>
                  </a:lnTo>
                  <a:lnTo>
                    <a:pt x="791" y="740"/>
                  </a:lnTo>
                  <a:lnTo>
                    <a:pt x="787" y="701"/>
                  </a:lnTo>
                  <a:lnTo>
                    <a:pt x="781" y="664"/>
                  </a:lnTo>
                  <a:lnTo>
                    <a:pt x="775" y="628"/>
                  </a:lnTo>
                  <a:lnTo>
                    <a:pt x="768" y="594"/>
                  </a:lnTo>
                  <a:lnTo>
                    <a:pt x="760" y="560"/>
                  </a:lnTo>
                  <a:lnTo>
                    <a:pt x="750" y="528"/>
                  </a:lnTo>
                  <a:lnTo>
                    <a:pt x="739" y="497"/>
                  </a:lnTo>
                  <a:lnTo>
                    <a:pt x="728" y="467"/>
                  </a:lnTo>
                  <a:lnTo>
                    <a:pt x="715" y="439"/>
                  </a:lnTo>
                  <a:lnTo>
                    <a:pt x="702" y="411"/>
                  </a:lnTo>
                  <a:lnTo>
                    <a:pt x="686" y="384"/>
                  </a:lnTo>
                  <a:lnTo>
                    <a:pt x="671" y="358"/>
                  </a:lnTo>
                  <a:lnTo>
                    <a:pt x="654" y="333"/>
                  </a:lnTo>
                  <a:lnTo>
                    <a:pt x="636" y="310"/>
                  </a:lnTo>
                  <a:lnTo>
                    <a:pt x="616" y="287"/>
                  </a:lnTo>
                  <a:lnTo>
                    <a:pt x="616" y="287"/>
                  </a:lnTo>
                  <a:lnTo>
                    <a:pt x="590" y="259"/>
                  </a:lnTo>
                  <a:lnTo>
                    <a:pt x="562" y="233"/>
                  </a:lnTo>
                  <a:lnTo>
                    <a:pt x="535" y="209"/>
                  </a:lnTo>
                  <a:lnTo>
                    <a:pt x="506" y="187"/>
                  </a:lnTo>
                  <a:lnTo>
                    <a:pt x="476" y="166"/>
                  </a:lnTo>
                  <a:lnTo>
                    <a:pt x="445" y="147"/>
                  </a:lnTo>
                  <a:lnTo>
                    <a:pt x="412" y="131"/>
                  </a:lnTo>
                  <a:lnTo>
                    <a:pt x="379" y="115"/>
                  </a:lnTo>
                  <a:lnTo>
                    <a:pt x="343" y="102"/>
                  </a:lnTo>
                  <a:lnTo>
                    <a:pt x="307" y="90"/>
                  </a:lnTo>
                  <a:lnTo>
                    <a:pt x="270" y="80"/>
                  </a:lnTo>
                  <a:lnTo>
                    <a:pt x="231" y="71"/>
                  </a:lnTo>
                  <a:lnTo>
                    <a:pt x="190" y="65"/>
                  </a:lnTo>
                  <a:lnTo>
                    <a:pt x="147" y="60"/>
                  </a:lnTo>
                  <a:lnTo>
                    <a:pt x="104" y="55"/>
                  </a:lnTo>
                  <a:lnTo>
                    <a:pt x="58" y="53"/>
                  </a:lnTo>
                  <a:lnTo>
                    <a:pt x="47" y="53"/>
                  </a:lnTo>
                  <a:lnTo>
                    <a:pt x="45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88" name="Freeform 904"/>
            <p:cNvSpPr>
              <a:spLocks noEditPoints="1"/>
            </p:cNvSpPr>
            <p:nvPr/>
          </p:nvSpPr>
          <p:spPr bwMode="auto">
            <a:xfrm>
              <a:off x="4214813" y="1193800"/>
              <a:ext cx="649288" cy="658813"/>
            </a:xfrm>
            <a:custGeom>
              <a:avLst/>
              <a:gdLst/>
              <a:ahLst/>
              <a:cxnLst>
                <a:cxn ang="0">
                  <a:pos x="980" y="1233"/>
                </a:cxn>
                <a:cxn ang="0">
                  <a:pos x="957" y="1244"/>
                </a:cxn>
                <a:cxn ang="0">
                  <a:pos x="943" y="1233"/>
                </a:cxn>
                <a:cxn ang="0">
                  <a:pos x="933" y="1152"/>
                </a:cxn>
                <a:cxn ang="0">
                  <a:pos x="929" y="1000"/>
                </a:cxn>
                <a:cxn ang="0">
                  <a:pos x="911" y="872"/>
                </a:cxn>
                <a:cxn ang="0">
                  <a:pos x="879" y="776"/>
                </a:cxn>
                <a:cxn ang="0">
                  <a:pos x="828" y="668"/>
                </a:cxn>
                <a:cxn ang="0">
                  <a:pos x="764" y="576"/>
                </a:cxn>
                <a:cxn ang="0">
                  <a:pos x="699" y="508"/>
                </a:cxn>
                <a:cxn ang="0">
                  <a:pos x="604" y="435"/>
                </a:cxn>
                <a:cxn ang="0">
                  <a:pos x="504" y="380"/>
                </a:cxn>
                <a:cxn ang="0">
                  <a:pos x="287" y="307"/>
                </a:cxn>
                <a:cxn ang="0">
                  <a:pos x="25" y="257"/>
                </a:cxn>
                <a:cxn ang="0">
                  <a:pos x="14" y="251"/>
                </a:cxn>
                <a:cxn ang="0">
                  <a:pos x="13" y="231"/>
                </a:cxn>
                <a:cxn ang="0">
                  <a:pos x="5" y="215"/>
                </a:cxn>
                <a:cxn ang="0">
                  <a:pos x="1" y="69"/>
                </a:cxn>
                <a:cxn ang="0">
                  <a:pos x="3" y="8"/>
                </a:cxn>
                <a:cxn ang="0">
                  <a:pos x="16" y="0"/>
                </a:cxn>
                <a:cxn ang="0">
                  <a:pos x="33" y="2"/>
                </a:cxn>
                <a:cxn ang="0">
                  <a:pos x="79" y="13"/>
                </a:cxn>
                <a:cxn ang="0">
                  <a:pos x="281" y="38"/>
                </a:cxn>
                <a:cxn ang="0">
                  <a:pos x="459" y="74"/>
                </a:cxn>
                <a:cxn ang="0">
                  <a:pos x="545" y="107"/>
                </a:cxn>
                <a:cxn ang="0">
                  <a:pos x="768" y="239"/>
                </a:cxn>
                <a:cxn ang="0">
                  <a:pos x="867" y="321"/>
                </a:cxn>
                <a:cxn ang="0">
                  <a:pos x="942" y="400"/>
                </a:cxn>
                <a:cxn ang="0">
                  <a:pos x="1027" y="510"/>
                </a:cxn>
                <a:cxn ang="0">
                  <a:pos x="1093" y="622"/>
                </a:cxn>
                <a:cxn ang="0">
                  <a:pos x="1131" y="712"/>
                </a:cxn>
                <a:cxn ang="0">
                  <a:pos x="1178" y="904"/>
                </a:cxn>
                <a:cxn ang="0">
                  <a:pos x="1215" y="1189"/>
                </a:cxn>
                <a:cxn ang="0">
                  <a:pos x="1227" y="1208"/>
                </a:cxn>
                <a:cxn ang="0">
                  <a:pos x="1219" y="1230"/>
                </a:cxn>
                <a:cxn ang="0">
                  <a:pos x="1208" y="1232"/>
                </a:cxn>
                <a:cxn ang="0">
                  <a:pos x="1106" y="1233"/>
                </a:cxn>
                <a:cxn ang="0">
                  <a:pos x="997" y="1244"/>
                </a:cxn>
                <a:cxn ang="0">
                  <a:pos x="45" y="117"/>
                </a:cxn>
                <a:cxn ang="0">
                  <a:pos x="66" y="221"/>
                </a:cxn>
                <a:cxn ang="0">
                  <a:pos x="362" y="283"/>
                </a:cxn>
                <a:cxn ang="0">
                  <a:pos x="548" y="352"/>
                </a:cxn>
                <a:cxn ang="0">
                  <a:pos x="654" y="414"/>
                </a:cxn>
                <a:cxn ang="0">
                  <a:pos x="750" y="498"/>
                </a:cxn>
                <a:cxn ang="0">
                  <a:pos x="839" y="609"/>
                </a:cxn>
                <a:cxn ang="0">
                  <a:pos x="931" y="792"/>
                </a:cxn>
                <a:cxn ang="0">
                  <a:pos x="958" y="912"/>
                </a:cxn>
                <a:cxn ang="0">
                  <a:pos x="968" y="1048"/>
                </a:cxn>
                <a:cxn ang="0">
                  <a:pos x="995" y="1203"/>
                </a:cxn>
                <a:cxn ang="0">
                  <a:pos x="1048" y="1197"/>
                </a:cxn>
                <a:cxn ang="0">
                  <a:pos x="1172" y="1175"/>
                </a:cxn>
                <a:cxn ang="0">
                  <a:pos x="1146" y="947"/>
                </a:cxn>
                <a:cxn ang="0">
                  <a:pos x="1106" y="764"/>
                </a:cxn>
                <a:cxn ang="0">
                  <a:pos x="1065" y="665"/>
                </a:cxn>
                <a:cxn ang="0">
                  <a:pos x="993" y="536"/>
                </a:cxn>
                <a:cxn ang="0">
                  <a:pos x="905" y="420"/>
                </a:cxn>
                <a:cxn ang="0">
                  <a:pos x="825" y="340"/>
                </a:cxn>
                <a:cxn ang="0">
                  <a:pos x="671" y="222"/>
                </a:cxn>
                <a:cxn ang="0">
                  <a:pos x="536" y="148"/>
                </a:cxn>
                <a:cxn ang="0">
                  <a:pos x="419" y="106"/>
                </a:cxn>
                <a:cxn ang="0">
                  <a:pos x="181" y="68"/>
                </a:cxn>
                <a:cxn ang="0">
                  <a:pos x="43" y="65"/>
                </a:cxn>
              </a:cxnLst>
              <a:rect l="0" t="0" r="r" b="b"/>
              <a:pathLst>
                <a:path w="1227" h="1244">
                  <a:moveTo>
                    <a:pt x="997" y="1244"/>
                  </a:moveTo>
                  <a:lnTo>
                    <a:pt x="997" y="1244"/>
                  </a:lnTo>
                  <a:lnTo>
                    <a:pt x="992" y="1243"/>
                  </a:lnTo>
                  <a:lnTo>
                    <a:pt x="987" y="1241"/>
                  </a:lnTo>
                  <a:lnTo>
                    <a:pt x="980" y="1233"/>
                  </a:lnTo>
                  <a:lnTo>
                    <a:pt x="971" y="1239"/>
                  </a:lnTo>
                  <a:lnTo>
                    <a:pt x="971" y="1239"/>
                  </a:lnTo>
                  <a:lnTo>
                    <a:pt x="965" y="1243"/>
                  </a:lnTo>
                  <a:lnTo>
                    <a:pt x="957" y="1244"/>
                  </a:lnTo>
                  <a:lnTo>
                    <a:pt x="957" y="1244"/>
                  </a:lnTo>
                  <a:lnTo>
                    <a:pt x="953" y="1243"/>
                  </a:lnTo>
                  <a:lnTo>
                    <a:pt x="948" y="1241"/>
                  </a:lnTo>
                  <a:lnTo>
                    <a:pt x="946" y="1239"/>
                  </a:lnTo>
                  <a:lnTo>
                    <a:pt x="945" y="1236"/>
                  </a:lnTo>
                  <a:lnTo>
                    <a:pt x="943" y="1233"/>
                  </a:lnTo>
                  <a:lnTo>
                    <a:pt x="942" y="1229"/>
                  </a:lnTo>
                  <a:lnTo>
                    <a:pt x="942" y="1229"/>
                  </a:lnTo>
                  <a:lnTo>
                    <a:pt x="939" y="1211"/>
                  </a:lnTo>
                  <a:lnTo>
                    <a:pt x="936" y="1191"/>
                  </a:lnTo>
                  <a:lnTo>
                    <a:pt x="933" y="1152"/>
                  </a:lnTo>
                  <a:lnTo>
                    <a:pt x="932" y="1113"/>
                  </a:lnTo>
                  <a:lnTo>
                    <a:pt x="931" y="1075"/>
                  </a:lnTo>
                  <a:lnTo>
                    <a:pt x="931" y="1075"/>
                  </a:lnTo>
                  <a:lnTo>
                    <a:pt x="930" y="1025"/>
                  </a:lnTo>
                  <a:lnTo>
                    <a:pt x="929" y="1000"/>
                  </a:lnTo>
                  <a:lnTo>
                    <a:pt x="927" y="974"/>
                  </a:lnTo>
                  <a:lnTo>
                    <a:pt x="925" y="948"/>
                  </a:lnTo>
                  <a:lnTo>
                    <a:pt x="921" y="923"/>
                  </a:lnTo>
                  <a:lnTo>
                    <a:pt x="917" y="898"/>
                  </a:lnTo>
                  <a:lnTo>
                    <a:pt x="911" y="872"/>
                  </a:lnTo>
                  <a:lnTo>
                    <a:pt x="911" y="872"/>
                  </a:lnTo>
                  <a:lnTo>
                    <a:pt x="903" y="847"/>
                  </a:lnTo>
                  <a:lnTo>
                    <a:pt x="896" y="822"/>
                  </a:lnTo>
                  <a:lnTo>
                    <a:pt x="888" y="798"/>
                  </a:lnTo>
                  <a:lnTo>
                    <a:pt x="879" y="776"/>
                  </a:lnTo>
                  <a:lnTo>
                    <a:pt x="870" y="753"/>
                  </a:lnTo>
                  <a:lnTo>
                    <a:pt x="860" y="730"/>
                  </a:lnTo>
                  <a:lnTo>
                    <a:pt x="850" y="710"/>
                  </a:lnTo>
                  <a:lnTo>
                    <a:pt x="839" y="688"/>
                  </a:lnTo>
                  <a:lnTo>
                    <a:pt x="828" y="668"/>
                  </a:lnTo>
                  <a:lnTo>
                    <a:pt x="817" y="649"/>
                  </a:lnTo>
                  <a:lnTo>
                    <a:pt x="804" y="629"/>
                  </a:lnTo>
                  <a:lnTo>
                    <a:pt x="791" y="610"/>
                  </a:lnTo>
                  <a:lnTo>
                    <a:pt x="777" y="593"/>
                  </a:lnTo>
                  <a:lnTo>
                    <a:pt x="764" y="576"/>
                  </a:lnTo>
                  <a:lnTo>
                    <a:pt x="749" y="559"/>
                  </a:lnTo>
                  <a:lnTo>
                    <a:pt x="735" y="543"/>
                  </a:lnTo>
                  <a:lnTo>
                    <a:pt x="735" y="543"/>
                  </a:lnTo>
                  <a:lnTo>
                    <a:pt x="717" y="526"/>
                  </a:lnTo>
                  <a:lnTo>
                    <a:pt x="699" y="508"/>
                  </a:lnTo>
                  <a:lnTo>
                    <a:pt x="680" y="493"/>
                  </a:lnTo>
                  <a:lnTo>
                    <a:pt x="662" y="477"/>
                  </a:lnTo>
                  <a:lnTo>
                    <a:pt x="643" y="462"/>
                  </a:lnTo>
                  <a:lnTo>
                    <a:pt x="623" y="448"/>
                  </a:lnTo>
                  <a:lnTo>
                    <a:pt x="604" y="435"/>
                  </a:lnTo>
                  <a:lnTo>
                    <a:pt x="584" y="422"/>
                  </a:lnTo>
                  <a:lnTo>
                    <a:pt x="565" y="411"/>
                  </a:lnTo>
                  <a:lnTo>
                    <a:pt x="544" y="400"/>
                  </a:lnTo>
                  <a:lnTo>
                    <a:pt x="523" y="389"/>
                  </a:lnTo>
                  <a:lnTo>
                    <a:pt x="504" y="380"/>
                  </a:lnTo>
                  <a:lnTo>
                    <a:pt x="461" y="361"/>
                  </a:lnTo>
                  <a:lnTo>
                    <a:pt x="419" y="346"/>
                  </a:lnTo>
                  <a:lnTo>
                    <a:pt x="375" y="332"/>
                  </a:lnTo>
                  <a:lnTo>
                    <a:pt x="331" y="318"/>
                  </a:lnTo>
                  <a:lnTo>
                    <a:pt x="287" y="307"/>
                  </a:lnTo>
                  <a:lnTo>
                    <a:pt x="241" y="296"/>
                  </a:lnTo>
                  <a:lnTo>
                    <a:pt x="195" y="287"/>
                  </a:lnTo>
                  <a:lnTo>
                    <a:pt x="149" y="279"/>
                  </a:lnTo>
                  <a:lnTo>
                    <a:pt x="55" y="262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18" y="254"/>
                  </a:lnTo>
                  <a:lnTo>
                    <a:pt x="16" y="253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2" y="248"/>
                  </a:lnTo>
                  <a:lnTo>
                    <a:pt x="11" y="245"/>
                  </a:lnTo>
                  <a:lnTo>
                    <a:pt x="11" y="241"/>
                  </a:lnTo>
                  <a:lnTo>
                    <a:pt x="12" y="236"/>
                  </a:lnTo>
                  <a:lnTo>
                    <a:pt x="13" y="231"/>
                  </a:lnTo>
                  <a:lnTo>
                    <a:pt x="9" y="227"/>
                  </a:lnTo>
                  <a:lnTo>
                    <a:pt x="9" y="227"/>
                  </a:lnTo>
                  <a:lnTo>
                    <a:pt x="6" y="221"/>
                  </a:lnTo>
                  <a:lnTo>
                    <a:pt x="5" y="215"/>
                  </a:lnTo>
                  <a:lnTo>
                    <a:pt x="5" y="215"/>
                  </a:lnTo>
                  <a:lnTo>
                    <a:pt x="4" y="165"/>
                  </a:lnTo>
                  <a:lnTo>
                    <a:pt x="3" y="117"/>
                  </a:lnTo>
                  <a:lnTo>
                    <a:pt x="3" y="116"/>
                  </a:lnTo>
                  <a:lnTo>
                    <a:pt x="3" y="116"/>
                  </a:lnTo>
                  <a:lnTo>
                    <a:pt x="1" y="6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1"/>
                  </a:lnTo>
                  <a:lnTo>
                    <a:pt x="33" y="2"/>
                  </a:lnTo>
                  <a:lnTo>
                    <a:pt x="36" y="4"/>
                  </a:lnTo>
                  <a:lnTo>
                    <a:pt x="38" y="7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79" y="13"/>
                  </a:lnTo>
                  <a:lnTo>
                    <a:pt x="116" y="19"/>
                  </a:lnTo>
                  <a:lnTo>
                    <a:pt x="191" y="27"/>
                  </a:lnTo>
                  <a:lnTo>
                    <a:pt x="191" y="27"/>
                  </a:lnTo>
                  <a:lnTo>
                    <a:pt x="236" y="32"/>
                  </a:lnTo>
                  <a:lnTo>
                    <a:pt x="281" y="38"/>
                  </a:lnTo>
                  <a:lnTo>
                    <a:pt x="326" y="44"/>
                  </a:lnTo>
                  <a:lnTo>
                    <a:pt x="371" y="53"/>
                  </a:lnTo>
                  <a:lnTo>
                    <a:pt x="416" y="62"/>
                  </a:lnTo>
                  <a:lnTo>
                    <a:pt x="437" y="68"/>
                  </a:lnTo>
                  <a:lnTo>
                    <a:pt x="459" y="74"/>
                  </a:lnTo>
                  <a:lnTo>
                    <a:pt x="481" y="82"/>
                  </a:lnTo>
                  <a:lnTo>
                    <a:pt x="503" y="90"/>
                  </a:lnTo>
                  <a:lnTo>
                    <a:pt x="524" y="98"/>
                  </a:lnTo>
                  <a:lnTo>
                    <a:pt x="545" y="107"/>
                  </a:lnTo>
                  <a:lnTo>
                    <a:pt x="545" y="107"/>
                  </a:lnTo>
                  <a:lnTo>
                    <a:pt x="600" y="135"/>
                  </a:lnTo>
                  <a:lnTo>
                    <a:pt x="651" y="163"/>
                  </a:lnTo>
                  <a:lnTo>
                    <a:pt x="701" y="193"/>
                  </a:lnTo>
                  <a:lnTo>
                    <a:pt x="746" y="223"/>
                  </a:lnTo>
                  <a:lnTo>
                    <a:pt x="768" y="239"/>
                  </a:lnTo>
                  <a:lnTo>
                    <a:pt x="790" y="255"/>
                  </a:lnTo>
                  <a:lnTo>
                    <a:pt x="809" y="271"/>
                  </a:lnTo>
                  <a:lnTo>
                    <a:pt x="830" y="287"/>
                  </a:lnTo>
                  <a:lnTo>
                    <a:pt x="849" y="304"/>
                  </a:lnTo>
                  <a:lnTo>
                    <a:pt x="867" y="321"/>
                  </a:lnTo>
                  <a:lnTo>
                    <a:pt x="885" y="338"/>
                  </a:lnTo>
                  <a:lnTo>
                    <a:pt x="902" y="355"/>
                  </a:lnTo>
                  <a:lnTo>
                    <a:pt x="902" y="355"/>
                  </a:lnTo>
                  <a:lnTo>
                    <a:pt x="922" y="377"/>
                  </a:lnTo>
                  <a:lnTo>
                    <a:pt x="942" y="400"/>
                  </a:lnTo>
                  <a:lnTo>
                    <a:pt x="960" y="421"/>
                  </a:lnTo>
                  <a:lnTo>
                    <a:pt x="979" y="443"/>
                  </a:lnTo>
                  <a:lnTo>
                    <a:pt x="995" y="466"/>
                  </a:lnTo>
                  <a:lnTo>
                    <a:pt x="1012" y="487"/>
                  </a:lnTo>
                  <a:lnTo>
                    <a:pt x="1027" y="510"/>
                  </a:lnTo>
                  <a:lnTo>
                    <a:pt x="1042" y="532"/>
                  </a:lnTo>
                  <a:lnTo>
                    <a:pt x="1056" y="555"/>
                  </a:lnTo>
                  <a:lnTo>
                    <a:pt x="1070" y="577"/>
                  </a:lnTo>
                  <a:lnTo>
                    <a:pt x="1082" y="599"/>
                  </a:lnTo>
                  <a:lnTo>
                    <a:pt x="1093" y="622"/>
                  </a:lnTo>
                  <a:lnTo>
                    <a:pt x="1104" y="645"/>
                  </a:lnTo>
                  <a:lnTo>
                    <a:pt x="1114" y="666"/>
                  </a:lnTo>
                  <a:lnTo>
                    <a:pt x="1122" y="689"/>
                  </a:lnTo>
                  <a:lnTo>
                    <a:pt x="1131" y="712"/>
                  </a:lnTo>
                  <a:lnTo>
                    <a:pt x="1131" y="712"/>
                  </a:lnTo>
                  <a:lnTo>
                    <a:pt x="1139" y="735"/>
                  </a:lnTo>
                  <a:lnTo>
                    <a:pt x="1146" y="759"/>
                  </a:lnTo>
                  <a:lnTo>
                    <a:pt x="1158" y="807"/>
                  </a:lnTo>
                  <a:lnTo>
                    <a:pt x="1169" y="855"/>
                  </a:lnTo>
                  <a:lnTo>
                    <a:pt x="1178" y="904"/>
                  </a:lnTo>
                  <a:lnTo>
                    <a:pt x="1186" y="952"/>
                  </a:lnTo>
                  <a:lnTo>
                    <a:pt x="1193" y="1002"/>
                  </a:lnTo>
                  <a:lnTo>
                    <a:pt x="1205" y="1099"/>
                  </a:lnTo>
                  <a:lnTo>
                    <a:pt x="1205" y="1099"/>
                  </a:lnTo>
                  <a:lnTo>
                    <a:pt x="1215" y="1189"/>
                  </a:lnTo>
                  <a:lnTo>
                    <a:pt x="1216" y="1193"/>
                  </a:lnTo>
                  <a:lnTo>
                    <a:pt x="1219" y="1196"/>
                  </a:lnTo>
                  <a:lnTo>
                    <a:pt x="1219" y="1196"/>
                  </a:lnTo>
                  <a:lnTo>
                    <a:pt x="1224" y="1201"/>
                  </a:lnTo>
                  <a:lnTo>
                    <a:pt x="1227" y="1208"/>
                  </a:lnTo>
                  <a:lnTo>
                    <a:pt x="1227" y="1216"/>
                  </a:lnTo>
                  <a:lnTo>
                    <a:pt x="1226" y="1223"/>
                  </a:lnTo>
                  <a:lnTo>
                    <a:pt x="1226" y="1223"/>
                  </a:lnTo>
                  <a:lnTo>
                    <a:pt x="1222" y="1227"/>
                  </a:lnTo>
                  <a:lnTo>
                    <a:pt x="1219" y="1230"/>
                  </a:lnTo>
                  <a:lnTo>
                    <a:pt x="1215" y="1232"/>
                  </a:lnTo>
                  <a:lnTo>
                    <a:pt x="1210" y="1233"/>
                  </a:lnTo>
                  <a:lnTo>
                    <a:pt x="1210" y="1233"/>
                  </a:lnTo>
                  <a:lnTo>
                    <a:pt x="1208" y="1232"/>
                  </a:lnTo>
                  <a:lnTo>
                    <a:pt x="1208" y="1232"/>
                  </a:lnTo>
                  <a:lnTo>
                    <a:pt x="1188" y="1231"/>
                  </a:lnTo>
                  <a:lnTo>
                    <a:pt x="1167" y="1231"/>
                  </a:lnTo>
                  <a:lnTo>
                    <a:pt x="1167" y="1231"/>
                  </a:lnTo>
                  <a:lnTo>
                    <a:pt x="1137" y="1232"/>
                  </a:lnTo>
                  <a:lnTo>
                    <a:pt x="1106" y="1233"/>
                  </a:lnTo>
                  <a:lnTo>
                    <a:pt x="1046" y="1239"/>
                  </a:lnTo>
                  <a:lnTo>
                    <a:pt x="1046" y="1239"/>
                  </a:lnTo>
                  <a:lnTo>
                    <a:pt x="1000" y="1244"/>
                  </a:lnTo>
                  <a:lnTo>
                    <a:pt x="1000" y="1244"/>
                  </a:lnTo>
                  <a:lnTo>
                    <a:pt x="997" y="1244"/>
                  </a:lnTo>
                  <a:lnTo>
                    <a:pt x="997" y="1244"/>
                  </a:lnTo>
                  <a:close/>
                  <a:moveTo>
                    <a:pt x="43" y="65"/>
                  </a:moveTo>
                  <a:lnTo>
                    <a:pt x="43" y="65"/>
                  </a:lnTo>
                  <a:lnTo>
                    <a:pt x="45" y="117"/>
                  </a:lnTo>
                  <a:lnTo>
                    <a:pt x="45" y="117"/>
                  </a:lnTo>
                  <a:lnTo>
                    <a:pt x="46" y="162"/>
                  </a:lnTo>
                  <a:lnTo>
                    <a:pt x="47" y="208"/>
                  </a:lnTo>
                  <a:lnTo>
                    <a:pt x="47" y="218"/>
                  </a:lnTo>
                  <a:lnTo>
                    <a:pt x="66" y="221"/>
                  </a:lnTo>
                  <a:lnTo>
                    <a:pt x="66" y="221"/>
                  </a:lnTo>
                  <a:lnTo>
                    <a:pt x="166" y="240"/>
                  </a:lnTo>
                  <a:lnTo>
                    <a:pt x="215" y="249"/>
                  </a:lnTo>
                  <a:lnTo>
                    <a:pt x="265" y="259"/>
                  </a:lnTo>
                  <a:lnTo>
                    <a:pt x="314" y="271"/>
                  </a:lnTo>
                  <a:lnTo>
                    <a:pt x="362" y="283"/>
                  </a:lnTo>
                  <a:lnTo>
                    <a:pt x="411" y="297"/>
                  </a:lnTo>
                  <a:lnTo>
                    <a:pt x="457" y="313"/>
                  </a:lnTo>
                  <a:lnTo>
                    <a:pt x="504" y="332"/>
                  </a:lnTo>
                  <a:lnTo>
                    <a:pt x="526" y="341"/>
                  </a:lnTo>
                  <a:lnTo>
                    <a:pt x="548" y="352"/>
                  </a:lnTo>
                  <a:lnTo>
                    <a:pt x="571" y="363"/>
                  </a:lnTo>
                  <a:lnTo>
                    <a:pt x="592" y="375"/>
                  </a:lnTo>
                  <a:lnTo>
                    <a:pt x="613" y="387"/>
                  </a:lnTo>
                  <a:lnTo>
                    <a:pt x="634" y="401"/>
                  </a:lnTo>
                  <a:lnTo>
                    <a:pt x="654" y="414"/>
                  </a:lnTo>
                  <a:lnTo>
                    <a:pt x="675" y="430"/>
                  </a:lnTo>
                  <a:lnTo>
                    <a:pt x="695" y="445"/>
                  </a:lnTo>
                  <a:lnTo>
                    <a:pt x="713" y="462"/>
                  </a:lnTo>
                  <a:lnTo>
                    <a:pt x="732" y="479"/>
                  </a:lnTo>
                  <a:lnTo>
                    <a:pt x="750" y="498"/>
                  </a:lnTo>
                  <a:lnTo>
                    <a:pt x="768" y="516"/>
                  </a:lnTo>
                  <a:lnTo>
                    <a:pt x="786" y="537"/>
                  </a:lnTo>
                  <a:lnTo>
                    <a:pt x="786" y="537"/>
                  </a:lnTo>
                  <a:lnTo>
                    <a:pt x="813" y="573"/>
                  </a:lnTo>
                  <a:lnTo>
                    <a:pt x="839" y="609"/>
                  </a:lnTo>
                  <a:lnTo>
                    <a:pt x="862" y="646"/>
                  </a:lnTo>
                  <a:lnTo>
                    <a:pt x="884" y="683"/>
                  </a:lnTo>
                  <a:lnTo>
                    <a:pt x="902" y="719"/>
                  </a:lnTo>
                  <a:lnTo>
                    <a:pt x="918" y="756"/>
                  </a:lnTo>
                  <a:lnTo>
                    <a:pt x="931" y="792"/>
                  </a:lnTo>
                  <a:lnTo>
                    <a:pt x="943" y="829"/>
                  </a:lnTo>
                  <a:lnTo>
                    <a:pt x="943" y="829"/>
                  </a:lnTo>
                  <a:lnTo>
                    <a:pt x="949" y="856"/>
                  </a:lnTo>
                  <a:lnTo>
                    <a:pt x="954" y="884"/>
                  </a:lnTo>
                  <a:lnTo>
                    <a:pt x="958" y="912"/>
                  </a:lnTo>
                  <a:lnTo>
                    <a:pt x="961" y="939"/>
                  </a:lnTo>
                  <a:lnTo>
                    <a:pt x="964" y="967"/>
                  </a:lnTo>
                  <a:lnTo>
                    <a:pt x="965" y="994"/>
                  </a:lnTo>
                  <a:lnTo>
                    <a:pt x="968" y="1048"/>
                  </a:lnTo>
                  <a:lnTo>
                    <a:pt x="968" y="1048"/>
                  </a:lnTo>
                  <a:lnTo>
                    <a:pt x="971" y="1120"/>
                  </a:lnTo>
                  <a:lnTo>
                    <a:pt x="975" y="1157"/>
                  </a:lnTo>
                  <a:lnTo>
                    <a:pt x="979" y="1193"/>
                  </a:lnTo>
                  <a:lnTo>
                    <a:pt x="981" y="1208"/>
                  </a:lnTo>
                  <a:lnTo>
                    <a:pt x="995" y="1203"/>
                  </a:lnTo>
                  <a:lnTo>
                    <a:pt x="995" y="1203"/>
                  </a:lnTo>
                  <a:lnTo>
                    <a:pt x="1002" y="1201"/>
                  </a:lnTo>
                  <a:lnTo>
                    <a:pt x="1002" y="1201"/>
                  </a:lnTo>
                  <a:lnTo>
                    <a:pt x="1048" y="1197"/>
                  </a:lnTo>
                  <a:lnTo>
                    <a:pt x="1048" y="1197"/>
                  </a:lnTo>
                  <a:lnTo>
                    <a:pt x="1104" y="1192"/>
                  </a:lnTo>
                  <a:lnTo>
                    <a:pt x="1132" y="1190"/>
                  </a:lnTo>
                  <a:lnTo>
                    <a:pt x="1159" y="1189"/>
                  </a:lnTo>
                  <a:lnTo>
                    <a:pt x="1174" y="1189"/>
                  </a:lnTo>
                  <a:lnTo>
                    <a:pt x="1172" y="1175"/>
                  </a:lnTo>
                  <a:lnTo>
                    <a:pt x="1172" y="1175"/>
                  </a:lnTo>
                  <a:lnTo>
                    <a:pt x="1162" y="1087"/>
                  </a:lnTo>
                  <a:lnTo>
                    <a:pt x="1162" y="1087"/>
                  </a:lnTo>
                  <a:lnTo>
                    <a:pt x="1151" y="994"/>
                  </a:lnTo>
                  <a:lnTo>
                    <a:pt x="1146" y="947"/>
                  </a:lnTo>
                  <a:lnTo>
                    <a:pt x="1138" y="901"/>
                  </a:lnTo>
                  <a:lnTo>
                    <a:pt x="1130" y="855"/>
                  </a:lnTo>
                  <a:lnTo>
                    <a:pt x="1118" y="810"/>
                  </a:lnTo>
                  <a:lnTo>
                    <a:pt x="1112" y="787"/>
                  </a:lnTo>
                  <a:lnTo>
                    <a:pt x="1106" y="764"/>
                  </a:lnTo>
                  <a:lnTo>
                    <a:pt x="1097" y="743"/>
                  </a:lnTo>
                  <a:lnTo>
                    <a:pt x="1089" y="721"/>
                  </a:lnTo>
                  <a:lnTo>
                    <a:pt x="1089" y="721"/>
                  </a:lnTo>
                  <a:lnTo>
                    <a:pt x="1078" y="693"/>
                  </a:lnTo>
                  <a:lnTo>
                    <a:pt x="1065" y="665"/>
                  </a:lnTo>
                  <a:lnTo>
                    <a:pt x="1052" y="638"/>
                  </a:lnTo>
                  <a:lnTo>
                    <a:pt x="1039" y="612"/>
                  </a:lnTo>
                  <a:lnTo>
                    <a:pt x="1024" y="586"/>
                  </a:lnTo>
                  <a:lnTo>
                    <a:pt x="1010" y="561"/>
                  </a:lnTo>
                  <a:lnTo>
                    <a:pt x="993" y="536"/>
                  </a:lnTo>
                  <a:lnTo>
                    <a:pt x="978" y="511"/>
                  </a:lnTo>
                  <a:lnTo>
                    <a:pt x="960" y="487"/>
                  </a:lnTo>
                  <a:lnTo>
                    <a:pt x="943" y="465"/>
                  </a:lnTo>
                  <a:lnTo>
                    <a:pt x="924" y="442"/>
                  </a:lnTo>
                  <a:lnTo>
                    <a:pt x="905" y="420"/>
                  </a:lnTo>
                  <a:lnTo>
                    <a:pt x="886" y="399"/>
                  </a:lnTo>
                  <a:lnTo>
                    <a:pt x="866" y="378"/>
                  </a:lnTo>
                  <a:lnTo>
                    <a:pt x="845" y="358"/>
                  </a:lnTo>
                  <a:lnTo>
                    <a:pt x="825" y="340"/>
                  </a:lnTo>
                  <a:lnTo>
                    <a:pt x="825" y="340"/>
                  </a:lnTo>
                  <a:lnTo>
                    <a:pt x="786" y="307"/>
                  </a:lnTo>
                  <a:lnTo>
                    <a:pt x="743" y="273"/>
                  </a:lnTo>
                  <a:lnTo>
                    <a:pt x="719" y="256"/>
                  </a:lnTo>
                  <a:lnTo>
                    <a:pt x="696" y="239"/>
                  </a:lnTo>
                  <a:lnTo>
                    <a:pt x="671" y="222"/>
                  </a:lnTo>
                  <a:lnTo>
                    <a:pt x="645" y="206"/>
                  </a:lnTo>
                  <a:lnTo>
                    <a:pt x="619" y="190"/>
                  </a:lnTo>
                  <a:lnTo>
                    <a:pt x="591" y="176"/>
                  </a:lnTo>
                  <a:lnTo>
                    <a:pt x="565" y="161"/>
                  </a:lnTo>
                  <a:lnTo>
                    <a:pt x="536" y="148"/>
                  </a:lnTo>
                  <a:lnTo>
                    <a:pt x="507" y="135"/>
                  </a:lnTo>
                  <a:lnTo>
                    <a:pt x="478" y="124"/>
                  </a:lnTo>
                  <a:lnTo>
                    <a:pt x="449" y="115"/>
                  </a:lnTo>
                  <a:lnTo>
                    <a:pt x="419" y="106"/>
                  </a:lnTo>
                  <a:lnTo>
                    <a:pt x="419" y="106"/>
                  </a:lnTo>
                  <a:lnTo>
                    <a:pt x="389" y="100"/>
                  </a:lnTo>
                  <a:lnTo>
                    <a:pt x="359" y="94"/>
                  </a:lnTo>
                  <a:lnTo>
                    <a:pt x="299" y="84"/>
                  </a:lnTo>
                  <a:lnTo>
                    <a:pt x="240" y="75"/>
                  </a:lnTo>
                  <a:lnTo>
                    <a:pt x="181" y="68"/>
                  </a:lnTo>
                  <a:lnTo>
                    <a:pt x="181" y="68"/>
                  </a:lnTo>
                  <a:lnTo>
                    <a:pt x="119" y="61"/>
                  </a:lnTo>
                  <a:lnTo>
                    <a:pt x="56" y="53"/>
                  </a:lnTo>
                  <a:lnTo>
                    <a:pt x="42" y="50"/>
                  </a:lnTo>
                  <a:lnTo>
                    <a:pt x="43" y="6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51" name="组合 950"/>
          <p:cNvGrpSpPr/>
          <p:nvPr/>
        </p:nvGrpSpPr>
        <p:grpSpPr>
          <a:xfrm>
            <a:off x="3619979" y="1149404"/>
            <a:ext cx="931335" cy="954617"/>
            <a:chOff x="3282950" y="1154113"/>
            <a:chExt cx="698501" cy="715963"/>
          </a:xfrm>
          <a:solidFill>
            <a:srgbClr val="1043AB"/>
          </a:solidFill>
        </p:grpSpPr>
        <p:sp>
          <p:nvSpPr>
            <p:cNvPr id="17289" name="Freeform 905"/>
            <p:cNvSpPr/>
            <p:nvPr/>
          </p:nvSpPr>
          <p:spPr bwMode="auto">
            <a:xfrm>
              <a:off x="3324225" y="1268413"/>
              <a:ext cx="55563" cy="153988"/>
            </a:xfrm>
            <a:custGeom>
              <a:avLst/>
              <a:gdLst/>
              <a:ahLst/>
              <a:cxnLst>
                <a:cxn ang="0">
                  <a:pos x="96" y="3"/>
                </a:cxn>
                <a:cxn ang="0">
                  <a:pos x="96" y="3"/>
                </a:cxn>
                <a:cxn ang="0">
                  <a:pos x="86" y="18"/>
                </a:cxn>
                <a:cxn ang="0">
                  <a:pos x="77" y="35"/>
                </a:cxn>
                <a:cxn ang="0">
                  <a:pos x="70" y="51"/>
                </a:cxn>
                <a:cxn ang="0">
                  <a:pos x="63" y="69"/>
                </a:cxn>
                <a:cxn ang="0">
                  <a:pos x="50" y="104"/>
                </a:cxn>
                <a:cxn ang="0">
                  <a:pos x="39" y="138"/>
                </a:cxn>
                <a:cxn ang="0">
                  <a:pos x="39" y="138"/>
                </a:cxn>
                <a:cxn ang="0">
                  <a:pos x="27" y="174"/>
                </a:cxn>
                <a:cxn ang="0">
                  <a:pos x="15" y="210"/>
                </a:cxn>
                <a:cxn ang="0">
                  <a:pos x="10" y="229"/>
                </a:cxn>
                <a:cxn ang="0">
                  <a:pos x="5" y="247"/>
                </a:cxn>
                <a:cxn ang="0">
                  <a:pos x="2" y="266"/>
                </a:cxn>
                <a:cxn ang="0">
                  <a:pos x="0" y="285"/>
                </a:cxn>
                <a:cxn ang="0">
                  <a:pos x="0" y="285"/>
                </a:cxn>
                <a:cxn ang="0">
                  <a:pos x="1" y="287"/>
                </a:cxn>
                <a:cxn ang="0">
                  <a:pos x="2" y="288"/>
                </a:cxn>
                <a:cxn ang="0">
                  <a:pos x="3" y="289"/>
                </a:cxn>
                <a:cxn ang="0">
                  <a:pos x="5" y="290"/>
                </a:cxn>
                <a:cxn ang="0">
                  <a:pos x="6" y="289"/>
                </a:cxn>
                <a:cxn ang="0">
                  <a:pos x="8" y="288"/>
                </a:cxn>
                <a:cxn ang="0">
                  <a:pos x="9" y="287"/>
                </a:cxn>
                <a:cxn ang="0">
                  <a:pos x="10" y="285"/>
                </a:cxn>
                <a:cxn ang="0">
                  <a:pos x="10" y="285"/>
                </a:cxn>
                <a:cxn ang="0">
                  <a:pos x="11" y="266"/>
                </a:cxn>
                <a:cxn ang="0">
                  <a:pos x="15" y="247"/>
                </a:cxn>
                <a:cxn ang="0">
                  <a:pos x="19" y="230"/>
                </a:cxn>
                <a:cxn ang="0">
                  <a:pos x="25" y="211"/>
                </a:cxn>
                <a:cxn ang="0">
                  <a:pos x="36" y="176"/>
                </a:cxn>
                <a:cxn ang="0">
                  <a:pos x="48" y="141"/>
                </a:cxn>
                <a:cxn ang="0">
                  <a:pos x="48" y="141"/>
                </a:cxn>
                <a:cxn ang="0">
                  <a:pos x="60" y="107"/>
                </a:cxn>
                <a:cxn ang="0">
                  <a:pos x="71" y="72"/>
                </a:cxn>
                <a:cxn ang="0">
                  <a:pos x="78" y="55"/>
                </a:cxn>
                <a:cxn ang="0">
                  <a:pos x="86" y="39"/>
                </a:cxn>
                <a:cxn ang="0">
                  <a:pos x="94" y="22"/>
                </a:cxn>
                <a:cxn ang="0">
                  <a:pos x="104" y="8"/>
                </a:cxn>
                <a:cxn ang="0">
                  <a:pos x="104" y="8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4" y="3"/>
                </a:cxn>
                <a:cxn ang="0">
                  <a:pos x="102" y="2"/>
                </a:cxn>
                <a:cxn ang="0">
                  <a:pos x="99" y="0"/>
                </a:cxn>
                <a:cxn ang="0">
                  <a:pos x="97" y="2"/>
                </a:cxn>
                <a:cxn ang="0">
                  <a:pos x="96" y="3"/>
                </a:cxn>
                <a:cxn ang="0">
                  <a:pos x="96" y="3"/>
                </a:cxn>
              </a:cxnLst>
              <a:rect l="0" t="0" r="r" b="b"/>
              <a:pathLst>
                <a:path w="105" h="290">
                  <a:moveTo>
                    <a:pt x="96" y="3"/>
                  </a:moveTo>
                  <a:lnTo>
                    <a:pt x="96" y="3"/>
                  </a:lnTo>
                  <a:lnTo>
                    <a:pt x="86" y="18"/>
                  </a:lnTo>
                  <a:lnTo>
                    <a:pt x="77" y="35"/>
                  </a:lnTo>
                  <a:lnTo>
                    <a:pt x="70" y="51"/>
                  </a:lnTo>
                  <a:lnTo>
                    <a:pt x="63" y="69"/>
                  </a:lnTo>
                  <a:lnTo>
                    <a:pt x="50" y="104"/>
                  </a:lnTo>
                  <a:lnTo>
                    <a:pt x="39" y="138"/>
                  </a:lnTo>
                  <a:lnTo>
                    <a:pt x="39" y="138"/>
                  </a:lnTo>
                  <a:lnTo>
                    <a:pt x="27" y="174"/>
                  </a:lnTo>
                  <a:lnTo>
                    <a:pt x="15" y="210"/>
                  </a:lnTo>
                  <a:lnTo>
                    <a:pt x="10" y="229"/>
                  </a:lnTo>
                  <a:lnTo>
                    <a:pt x="5" y="247"/>
                  </a:lnTo>
                  <a:lnTo>
                    <a:pt x="2" y="266"/>
                  </a:lnTo>
                  <a:lnTo>
                    <a:pt x="0" y="285"/>
                  </a:lnTo>
                  <a:lnTo>
                    <a:pt x="0" y="285"/>
                  </a:lnTo>
                  <a:lnTo>
                    <a:pt x="1" y="287"/>
                  </a:lnTo>
                  <a:lnTo>
                    <a:pt x="2" y="288"/>
                  </a:lnTo>
                  <a:lnTo>
                    <a:pt x="3" y="289"/>
                  </a:lnTo>
                  <a:lnTo>
                    <a:pt x="5" y="290"/>
                  </a:lnTo>
                  <a:lnTo>
                    <a:pt x="6" y="289"/>
                  </a:lnTo>
                  <a:lnTo>
                    <a:pt x="8" y="288"/>
                  </a:lnTo>
                  <a:lnTo>
                    <a:pt x="9" y="287"/>
                  </a:lnTo>
                  <a:lnTo>
                    <a:pt x="10" y="285"/>
                  </a:lnTo>
                  <a:lnTo>
                    <a:pt x="10" y="285"/>
                  </a:lnTo>
                  <a:lnTo>
                    <a:pt x="11" y="266"/>
                  </a:lnTo>
                  <a:lnTo>
                    <a:pt x="15" y="247"/>
                  </a:lnTo>
                  <a:lnTo>
                    <a:pt x="19" y="230"/>
                  </a:lnTo>
                  <a:lnTo>
                    <a:pt x="25" y="211"/>
                  </a:lnTo>
                  <a:lnTo>
                    <a:pt x="36" y="176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60" y="107"/>
                  </a:lnTo>
                  <a:lnTo>
                    <a:pt x="71" y="72"/>
                  </a:lnTo>
                  <a:lnTo>
                    <a:pt x="78" y="55"/>
                  </a:lnTo>
                  <a:lnTo>
                    <a:pt x="86" y="39"/>
                  </a:lnTo>
                  <a:lnTo>
                    <a:pt x="94" y="22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4" y="3"/>
                  </a:lnTo>
                  <a:lnTo>
                    <a:pt x="102" y="2"/>
                  </a:lnTo>
                  <a:lnTo>
                    <a:pt x="99" y="0"/>
                  </a:lnTo>
                  <a:lnTo>
                    <a:pt x="97" y="2"/>
                  </a:lnTo>
                  <a:lnTo>
                    <a:pt x="96" y="3"/>
                  </a:lnTo>
                  <a:lnTo>
                    <a:pt x="9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0" name="Freeform 906"/>
            <p:cNvSpPr/>
            <p:nvPr/>
          </p:nvSpPr>
          <p:spPr bwMode="auto">
            <a:xfrm>
              <a:off x="3325813" y="1239838"/>
              <a:ext cx="88900" cy="280988"/>
            </a:xfrm>
            <a:custGeom>
              <a:avLst/>
              <a:gdLst/>
              <a:ahLst/>
              <a:cxnLst>
                <a:cxn ang="0">
                  <a:pos x="156" y="4"/>
                </a:cxn>
                <a:cxn ang="0">
                  <a:pos x="152" y="37"/>
                </a:cxn>
                <a:cxn ang="0">
                  <a:pos x="143" y="70"/>
                </a:cxn>
                <a:cxn ang="0">
                  <a:pos x="121" y="134"/>
                </a:cxn>
                <a:cxn ang="0">
                  <a:pos x="108" y="168"/>
                </a:cxn>
                <a:cxn ang="0">
                  <a:pos x="82" y="235"/>
                </a:cxn>
                <a:cxn ang="0">
                  <a:pos x="68" y="268"/>
                </a:cxn>
                <a:cxn ang="0">
                  <a:pos x="58" y="301"/>
                </a:cxn>
                <a:cxn ang="0">
                  <a:pos x="38" y="399"/>
                </a:cxn>
                <a:cxn ang="0">
                  <a:pos x="35" y="416"/>
                </a:cxn>
                <a:cxn ang="0">
                  <a:pos x="26" y="446"/>
                </a:cxn>
                <a:cxn ang="0">
                  <a:pos x="20" y="461"/>
                </a:cxn>
                <a:cxn ang="0">
                  <a:pos x="11" y="492"/>
                </a:cxn>
                <a:cxn ang="0">
                  <a:pos x="2" y="522"/>
                </a:cxn>
                <a:cxn ang="0">
                  <a:pos x="0" y="524"/>
                </a:cxn>
                <a:cxn ang="0">
                  <a:pos x="1" y="528"/>
                </a:cxn>
                <a:cxn ang="0">
                  <a:pos x="1" y="529"/>
                </a:cxn>
                <a:cxn ang="0">
                  <a:pos x="3" y="531"/>
                </a:cxn>
                <a:cxn ang="0">
                  <a:pos x="7" y="531"/>
                </a:cxn>
                <a:cxn ang="0">
                  <a:pos x="9" y="529"/>
                </a:cxn>
                <a:cxn ang="0">
                  <a:pos x="18" y="505"/>
                </a:cxn>
                <a:cxn ang="0">
                  <a:pos x="23" y="480"/>
                </a:cxn>
                <a:cxn ang="0">
                  <a:pos x="29" y="462"/>
                </a:cxn>
                <a:cxn ang="0">
                  <a:pos x="41" y="428"/>
                </a:cxn>
                <a:cxn ang="0">
                  <a:pos x="46" y="410"/>
                </a:cxn>
                <a:cxn ang="0">
                  <a:pos x="59" y="341"/>
                </a:cxn>
                <a:cxn ang="0">
                  <a:pos x="71" y="288"/>
                </a:cxn>
                <a:cxn ang="0">
                  <a:pos x="77" y="271"/>
                </a:cxn>
                <a:cxn ang="0">
                  <a:pos x="105" y="200"/>
                </a:cxn>
                <a:cxn ang="0">
                  <a:pos x="132" y="129"/>
                </a:cxn>
                <a:cxn ang="0">
                  <a:pos x="143" y="98"/>
                </a:cxn>
                <a:cxn ang="0">
                  <a:pos x="158" y="51"/>
                </a:cxn>
                <a:cxn ang="0">
                  <a:pos x="164" y="20"/>
                </a:cxn>
                <a:cxn ang="0">
                  <a:pos x="166" y="4"/>
                </a:cxn>
                <a:cxn ang="0">
                  <a:pos x="164" y="1"/>
                </a:cxn>
                <a:cxn ang="0">
                  <a:pos x="161" y="0"/>
                </a:cxn>
                <a:cxn ang="0">
                  <a:pos x="158" y="1"/>
                </a:cxn>
                <a:cxn ang="0">
                  <a:pos x="156" y="4"/>
                </a:cxn>
              </a:cxnLst>
              <a:rect l="0" t="0" r="r" b="b"/>
              <a:pathLst>
                <a:path w="166" h="531">
                  <a:moveTo>
                    <a:pt x="156" y="4"/>
                  </a:moveTo>
                  <a:lnTo>
                    <a:pt x="156" y="4"/>
                  </a:lnTo>
                  <a:lnTo>
                    <a:pt x="155" y="20"/>
                  </a:lnTo>
                  <a:lnTo>
                    <a:pt x="152" y="37"/>
                  </a:lnTo>
                  <a:lnTo>
                    <a:pt x="148" y="53"/>
                  </a:lnTo>
                  <a:lnTo>
                    <a:pt x="143" y="70"/>
                  </a:lnTo>
                  <a:lnTo>
                    <a:pt x="132" y="103"/>
                  </a:lnTo>
                  <a:lnTo>
                    <a:pt x="121" y="134"/>
                  </a:lnTo>
                  <a:lnTo>
                    <a:pt x="121" y="134"/>
                  </a:lnTo>
                  <a:lnTo>
                    <a:pt x="108" y="168"/>
                  </a:lnTo>
                  <a:lnTo>
                    <a:pt x="95" y="202"/>
                  </a:lnTo>
                  <a:lnTo>
                    <a:pt x="82" y="235"/>
                  </a:lnTo>
                  <a:lnTo>
                    <a:pt x="68" y="268"/>
                  </a:lnTo>
                  <a:lnTo>
                    <a:pt x="68" y="268"/>
                  </a:lnTo>
                  <a:lnTo>
                    <a:pt x="63" y="285"/>
                  </a:lnTo>
                  <a:lnTo>
                    <a:pt x="58" y="301"/>
                  </a:lnTo>
                  <a:lnTo>
                    <a:pt x="51" y="333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5" y="416"/>
                  </a:lnTo>
                  <a:lnTo>
                    <a:pt x="31" y="431"/>
                  </a:lnTo>
                  <a:lnTo>
                    <a:pt x="26" y="446"/>
                  </a:lnTo>
                  <a:lnTo>
                    <a:pt x="20" y="461"/>
                  </a:lnTo>
                  <a:lnTo>
                    <a:pt x="20" y="461"/>
                  </a:lnTo>
                  <a:lnTo>
                    <a:pt x="15" y="476"/>
                  </a:lnTo>
                  <a:lnTo>
                    <a:pt x="11" y="492"/>
                  </a:lnTo>
                  <a:lnTo>
                    <a:pt x="7" y="507"/>
                  </a:lnTo>
                  <a:lnTo>
                    <a:pt x="2" y="522"/>
                  </a:lnTo>
                  <a:lnTo>
                    <a:pt x="2" y="522"/>
                  </a:lnTo>
                  <a:lnTo>
                    <a:pt x="0" y="524"/>
                  </a:lnTo>
                  <a:lnTo>
                    <a:pt x="0" y="526"/>
                  </a:lnTo>
                  <a:lnTo>
                    <a:pt x="1" y="528"/>
                  </a:lnTo>
                  <a:lnTo>
                    <a:pt x="1" y="528"/>
                  </a:lnTo>
                  <a:lnTo>
                    <a:pt x="1" y="529"/>
                  </a:lnTo>
                  <a:lnTo>
                    <a:pt x="1" y="529"/>
                  </a:lnTo>
                  <a:lnTo>
                    <a:pt x="3" y="531"/>
                  </a:lnTo>
                  <a:lnTo>
                    <a:pt x="5" y="531"/>
                  </a:lnTo>
                  <a:lnTo>
                    <a:pt x="7" y="531"/>
                  </a:lnTo>
                  <a:lnTo>
                    <a:pt x="9" y="529"/>
                  </a:lnTo>
                  <a:lnTo>
                    <a:pt x="9" y="529"/>
                  </a:lnTo>
                  <a:lnTo>
                    <a:pt x="13" y="517"/>
                  </a:lnTo>
                  <a:lnTo>
                    <a:pt x="18" y="505"/>
                  </a:lnTo>
                  <a:lnTo>
                    <a:pt x="20" y="492"/>
                  </a:lnTo>
                  <a:lnTo>
                    <a:pt x="23" y="480"/>
                  </a:lnTo>
                  <a:lnTo>
                    <a:pt x="23" y="480"/>
                  </a:lnTo>
                  <a:lnTo>
                    <a:pt x="29" y="462"/>
                  </a:lnTo>
                  <a:lnTo>
                    <a:pt x="35" y="446"/>
                  </a:lnTo>
                  <a:lnTo>
                    <a:pt x="41" y="428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53" y="375"/>
                  </a:lnTo>
                  <a:lnTo>
                    <a:pt x="59" y="341"/>
                  </a:lnTo>
                  <a:lnTo>
                    <a:pt x="67" y="305"/>
                  </a:lnTo>
                  <a:lnTo>
                    <a:pt x="71" y="288"/>
                  </a:lnTo>
                  <a:lnTo>
                    <a:pt x="77" y="271"/>
                  </a:lnTo>
                  <a:lnTo>
                    <a:pt x="77" y="271"/>
                  </a:lnTo>
                  <a:lnTo>
                    <a:pt x="91" y="235"/>
                  </a:lnTo>
                  <a:lnTo>
                    <a:pt x="105" y="200"/>
                  </a:lnTo>
                  <a:lnTo>
                    <a:pt x="120" y="165"/>
                  </a:lnTo>
                  <a:lnTo>
                    <a:pt x="132" y="129"/>
                  </a:lnTo>
                  <a:lnTo>
                    <a:pt x="132" y="129"/>
                  </a:lnTo>
                  <a:lnTo>
                    <a:pt x="143" y="98"/>
                  </a:lnTo>
                  <a:lnTo>
                    <a:pt x="154" y="67"/>
                  </a:lnTo>
                  <a:lnTo>
                    <a:pt x="158" y="51"/>
                  </a:lnTo>
                  <a:lnTo>
                    <a:pt x="162" y="36"/>
                  </a:lnTo>
                  <a:lnTo>
                    <a:pt x="164" y="20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7" y="2"/>
                  </a:lnTo>
                  <a:lnTo>
                    <a:pt x="156" y="4"/>
                  </a:lnTo>
                  <a:lnTo>
                    <a:pt x="15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1" name="Freeform 907"/>
            <p:cNvSpPr/>
            <p:nvPr/>
          </p:nvSpPr>
          <p:spPr bwMode="auto">
            <a:xfrm>
              <a:off x="3338513" y="1404938"/>
              <a:ext cx="58738" cy="168275"/>
            </a:xfrm>
            <a:custGeom>
              <a:avLst/>
              <a:gdLst/>
              <a:ahLst/>
              <a:cxnLst>
                <a:cxn ang="0">
                  <a:pos x="99" y="4"/>
                </a:cxn>
                <a:cxn ang="0">
                  <a:pos x="99" y="4"/>
                </a:cxn>
                <a:cxn ang="0">
                  <a:pos x="98" y="14"/>
                </a:cxn>
                <a:cxn ang="0">
                  <a:pos x="97" y="23"/>
                </a:cxn>
                <a:cxn ang="0">
                  <a:pos x="92" y="43"/>
                </a:cxn>
                <a:cxn ang="0">
                  <a:pos x="79" y="81"/>
                </a:cxn>
                <a:cxn ang="0">
                  <a:pos x="79" y="81"/>
                </a:cxn>
                <a:cxn ang="0">
                  <a:pos x="73" y="103"/>
                </a:cxn>
                <a:cxn ang="0">
                  <a:pos x="68" y="125"/>
                </a:cxn>
                <a:cxn ang="0">
                  <a:pos x="57" y="169"/>
                </a:cxn>
                <a:cxn ang="0">
                  <a:pos x="57" y="169"/>
                </a:cxn>
                <a:cxn ang="0">
                  <a:pos x="51" y="188"/>
                </a:cxn>
                <a:cxn ang="0">
                  <a:pos x="43" y="205"/>
                </a:cxn>
                <a:cxn ang="0">
                  <a:pos x="35" y="223"/>
                </a:cxn>
                <a:cxn ang="0">
                  <a:pos x="26" y="239"/>
                </a:cxn>
                <a:cxn ang="0">
                  <a:pos x="17" y="257"/>
                </a:cxn>
                <a:cxn ang="0">
                  <a:pos x="10" y="274"/>
                </a:cxn>
                <a:cxn ang="0">
                  <a:pos x="4" y="293"/>
                </a:cxn>
                <a:cxn ang="0">
                  <a:pos x="1" y="302"/>
                </a:cxn>
                <a:cxn ang="0">
                  <a:pos x="0" y="313"/>
                </a:cxn>
                <a:cxn ang="0">
                  <a:pos x="0" y="313"/>
                </a:cxn>
                <a:cxn ang="0">
                  <a:pos x="0" y="314"/>
                </a:cxn>
                <a:cxn ang="0">
                  <a:pos x="1" y="316"/>
                </a:cxn>
                <a:cxn ang="0">
                  <a:pos x="2" y="317"/>
                </a:cxn>
                <a:cxn ang="0">
                  <a:pos x="4" y="317"/>
                </a:cxn>
                <a:cxn ang="0">
                  <a:pos x="7" y="316"/>
                </a:cxn>
                <a:cxn ang="0">
                  <a:pos x="9" y="314"/>
                </a:cxn>
                <a:cxn ang="0">
                  <a:pos x="9" y="313"/>
                </a:cxn>
                <a:cxn ang="0">
                  <a:pos x="9" y="313"/>
                </a:cxn>
                <a:cxn ang="0">
                  <a:pos x="11" y="302"/>
                </a:cxn>
                <a:cxn ang="0">
                  <a:pos x="13" y="292"/>
                </a:cxn>
                <a:cxn ang="0">
                  <a:pos x="19" y="273"/>
                </a:cxn>
                <a:cxn ang="0">
                  <a:pos x="28" y="255"/>
                </a:cxn>
                <a:cxn ang="0">
                  <a:pos x="36" y="237"/>
                </a:cxn>
                <a:cxn ang="0">
                  <a:pos x="45" y="220"/>
                </a:cxn>
                <a:cxn ang="0">
                  <a:pos x="54" y="201"/>
                </a:cxn>
                <a:cxn ang="0">
                  <a:pos x="62" y="182"/>
                </a:cxn>
                <a:cxn ang="0">
                  <a:pos x="68" y="164"/>
                </a:cxn>
                <a:cxn ang="0">
                  <a:pos x="68" y="164"/>
                </a:cxn>
                <a:cxn ang="0">
                  <a:pos x="79" y="119"/>
                </a:cxn>
                <a:cxn ang="0">
                  <a:pos x="91" y="76"/>
                </a:cxn>
                <a:cxn ang="0">
                  <a:pos x="91" y="76"/>
                </a:cxn>
                <a:cxn ang="0">
                  <a:pos x="102" y="40"/>
                </a:cxn>
                <a:cxn ang="0">
                  <a:pos x="106" y="22"/>
                </a:cxn>
                <a:cxn ang="0">
                  <a:pos x="109" y="4"/>
                </a:cxn>
                <a:cxn ang="0">
                  <a:pos x="109" y="4"/>
                </a:cxn>
                <a:cxn ang="0">
                  <a:pos x="108" y="2"/>
                </a:cxn>
                <a:cxn ang="0">
                  <a:pos x="107" y="1"/>
                </a:cxn>
                <a:cxn ang="0">
                  <a:pos x="106" y="0"/>
                </a:cxn>
                <a:cxn ang="0">
                  <a:pos x="104" y="0"/>
                </a:cxn>
                <a:cxn ang="0">
                  <a:pos x="101" y="1"/>
                </a:cxn>
                <a:cxn ang="0">
                  <a:pos x="100" y="2"/>
                </a:cxn>
                <a:cxn ang="0">
                  <a:pos x="99" y="4"/>
                </a:cxn>
                <a:cxn ang="0">
                  <a:pos x="99" y="4"/>
                </a:cxn>
              </a:cxnLst>
              <a:rect l="0" t="0" r="r" b="b"/>
              <a:pathLst>
                <a:path w="109" h="317">
                  <a:moveTo>
                    <a:pt x="99" y="4"/>
                  </a:moveTo>
                  <a:lnTo>
                    <a:pt x="99" y="4"/>
                  </a:lnTo>
                  <a:lnTo>
                    <a:pt x="98" y="14"/>
                  </a:lnTo>
                  <a:lnTo>
                    <a:pt x="97" y="23"/>
                  </a:lnTo>
                  <a:lnTo>
                    <a:pt x="92" y="43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3" y="103"/>
                  </a:lnTo>
                  <a:lnTo>
                    <a:pt x="68" y="125"/>
                  </a:lnTo>
                  <a:lnTo>
                    <a:pt x="57" y="169"/>
                  </a:lnTo>
                  <a:lnTo>
                    <a:pt x="57" y="169"/>
                  </a:lnTo>
                  <a:lnTo>
                    <a:pt x="51" y="188"/>
                  </a:lnTo>
                  <a:lnTo>
                    <a:pt x="43" y="205"/>
                  </a:lnTo>
                  <a:lnTo>
                    <a:pt x="35" y="223"/>
                  </a:lnTo>
                  <a:lnTo>
                    <a:pt x="26" y="239"/>
                  </a:lnTo>
                  <a:lnTo>
                    <a:pt x="17" y="257"/>
                  </a:lnTo>
                  <a:lnTo>
                    <a:pt x="10" y="274"/>
                  </a:lnTo>
                  <a:lnTo>
                    <a:pt x="4" y="293"/>
                  </a:lnTo>
                  <a:lnTo>
                    <a:pt x="1" y="302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1" y="316"/>
                  </a:lnTo>
                  <a:lnTo>
                    <a:pt x="2" y="317"/>
                  </a:lnTo>
                  <a:lnTo>
                    <a:pt x="4" y="317"/>
                  </a:lnTo>
                  <a:lnTo>
                    <a:pt x="7" y="316"/>
                  </a:lnTo>
                  <a:lnTo>
                    <a:pt x="9" y="314"/>
                  </a:lnTo>
                  <a:lnTo>
                    <a:pt x="9" y="313"/>
                  </a:lnTo>
                  <a:lnTo>
                    <a:pt x="9" y="313"/>
                  </a:lnTo>
                  <a:lnTo>
                    <a:pt x="11" y="302"/>
                  </a:lnTo>
                  <a:lnTo>
                    <a:pt x="13" y="292"/>
                  </a:lnTo>
                  <a:lnTo>
                    <a:pt x="19" y="273"/>
                  </a:lnTo>
                  <a:lnTo>
                    <a:pt x="28" y="255"/>
                  </a:lnTo>
                  <a:lnTo>
                    <a:pt x="36" y="237"/>
                  </a:lnTo>
                  <a:lnTo>
                    <a:pt x="45" y="220"/>
                  </a:lnTo>
                  <a:lnTo>
                    <a:pt x="54" y="201"/>
                  </a:lnTo>
                  <a:lnTo>
                    <a:pt x="62" y="182"/>
                  </a:lnTo>
                  <a:lnTo>
                    <a:pt x="68" y="164"/>
                  </a:lnTo>
                  <a:lnTo>
                    <a:pt x="68" y="164"/>
                  </a:lnTo>
                  <a:lnTo>
                    <a:pt x="79" y="119"/>
                  </a:lnTo>
                  <a:lnTo>
                    <a:pt x="91" y="76"/>
                  </a:lnTo>
                  <a:lnTo>
                    <a:pt x="91" y="76"/>
                  </a:lnTo>
                  <a:lnTo>
                    <a:pt x="102" y="40"/>
                  </a:lnTo>
                  <a:lnTo>
                    <a:pt x="106" y="2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8" y="2"/>
                  </a:lnTo>
                  <a:lnTo>
                    <a:pt x="107" y="1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1"/>
                  </a:lnTo>
                  <a:lnTo>
                    <a:pt x="100" y="2"/>
                  </a:lnTo>
                  <a:lnTo>
                    <a:pt x="99" y="4"/>
                  </a:lnTo>
                  <a:lnTo>
                    <a:pt x="9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2" name="Freeform 908"/>
            <p:cNvSpPr/>
            <p:nvPr/>
          </p:nvSpPr>
          <p:spPr bwMode="auto">
            <a:xfrm>
              <a:off x="3365500" y="1427163"/>
              <a:ext cx="58738" cy="169863"/>
            </a:xfrm>
            <a:custGeom>
              <a:avLst/>
              <a:gdLst/>
              <a:ahLst/>
              <a:cxnLst>
                <a:cxn ang="0">
                  <a:pos x="102" y="1"/>
                </a:cxn>
                <a:cxn ang="0">
                  <a:pos x="102" y="1"/>
                </a:cxn>
                <a:cxn ang="0">
                  <a:pos x="97" y="7"/>
                </a:cxn>
                <a:cxn ang="0">
                  <a:pos x="93" y="13"/>
                </a:cxn>
                <a:cxn ang="0">
                  <a:pos x="87" y="26"/>
                </a:cxn>
                <a:cxn ang="0">
                  <a:pos x="82" y="39"/>
                </a:cxn>
                <a:cxn ang="0">
                  <a:pos x="79" y="54"/>
                </a:cxn>
                <a:cxn ang="0">
                  <a:pos x="79" y="54"/>
                </a:cxn>
                <a:cxn ang="0">
                  <a:pos x="72" y="77"/>
                </a:cxn>
                <a:cxn ang="0">
                  <a:pos x="65" y="101"/>
                </a:cxn>
                <a:cxn ang="0">
                  <a:pos x="51" y="148"/>
                </a:cxn>
                <a:cxn ang="0">
                  <a:pos x="51" y="148"/>
                </a:cxn>
                <a:cxn ang="0">
                  <a:pos x="44" y="168"/>
                </a:cxn>
                <a:cxn ang="0">
                  <a:pos x="37" y="190"/>
                </a:cxn>
                <a:cxn ang="0">
                  <a:pos x="20" y="231"/>
                </a:cxn>
                <a:cxn ang="0">
                  <a:pos x="13" y="252"/>
                </a:cxn>
                <a:cxn ang="0">
                  <a:pos x="7" y="274"/>
                </a:cxn>
                <a:cxn ang="0">
                  <a:pos x="2" y="295"/>
                </a:cxn>
                <a:cxn ang="0">
                  <a:pos x="1" y="307"/>
                </a:cxn>
                <a:cxn ang="0">
                  <a:pos x="0" y="317"/>
                </a:cxn>
                <a:cxn ang="0">
                  <a:pos x="0" y="317"/>
                </a:cxn>
                <a:cxn ang="0">
                  <a:pos x="1" y="319"/>
                </a:cxn>
                <a:cxn ang="0">
                  <a:pos x="2" y="321"/>
                </a:cxn>
                <a:cxn ang="0">
                  <a:pos x="3" y="322"/>
                </a:cxn>
                <a:cxn ang="0">
                  <a:pos x="6" y="322"/>
                </a:cxn>
                <a:cxn ang="0">
                  <a:pos x="8" y="322"/>
                </a:cxn>
                <a:cxn ang="0">
                  <a:pos x="9" y="321"/>
                </a:cxn>
                <a:cxn ang="0">
                  <a:pos x="10" y="319"/>
                </a:cxn>
                <a:cxn ang="0">
                  <a:pos x="11" y="317"/>
                </a:cxn>
                <a:cxn ang="0">
                  <a:pos x="11" y="317"/>
                </a:cxn>
                <a:cxn ang="0">
                  <a:pos x="11" y="307"/>
                </a:cxn>
                <a:cxn ang="0">
                  <a:pos x="12" y="296"/>
                </a:cxn>
                <a:cxn ang="0">
                  <a:pos x="16" y="276"/>
                </a:cxn>
                <a:cxn ang="0">
                  <a:pos x="22" y="256"/>
                </a:cxn>
                <a:cxn ang="0">
                  <a:pos x="29" y="237"/>
                </a:cxn>
                <a:cxn ang="0">
                  <a:pos x="44" y="198"/>
                </a:cxn>
                <a:cxn ang="0">
                  <a:pos x="51" y="179"/>
                </a:cxn>
                <a:cxn ang="0">
                  <a:pos x="57" y="159"/>
                </a:cxn>
                <a:cxn ang="0">
                  <a:pos x="57" y="159"/>
                </a:cxn>
                <a:cxn ang="0">
                  <a:pos x="70" y="120"/>
                </a:cxn>
                <a:cxn ang="0">
                  <a:pos x="81" y="81"/>
                </a:cxn>
                <a:cxn ang="0">
                  <a:pos x="81" y="81"/>
                </a:cxn>
                <a:cxn ang="0">
                  <a:pos x="86" y="62"/>
                </a:cxn>
                <a:cxn ang="0">
                  <a:pos x="91" y="42"/>
                </a:cxn>
                <a:cxn ang="0">
                  <a:pos x="94" y="33"/>
                </a:cxn>
                <a:cxn ang="0">
                  <a:pos x="97" y="25"/>
                </a:cxn>
                <a:cxn ang="0">
                  <a:pos x="103" y="16"/>
                </a:cxn>
                <a:cxn ang="0">
                  <a:pos x="109" y="8"/>
                </a:cxn>
                <a:cxn ang="0">
                  <a:pos x="109" y="8"/>
                </a:cxn>
                <a:cxn ang="0">
                  <a:pos x="110" y="6"/>
                </a:cxn>
                <a:cxn ang="0">
                  <a:pos x="110" y="4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0"/>
                </a:cxn>
                <a:cxn ang="0">
                  <a:pos x="105" y="0"/>
                </a:cxn>
                <a:cxn ang="0">
                  <a:pos x="104" y="0"/>
                </a:cxn>
                <a:cxn ang="0">
                  <a:pos x="102" y="1"/>
                </a:cxn>
                <a:cxn ang="0">
                  <a:pos x="102" y="1"/>
                </a:cxn>
              </a:cxnLst>
              <a:rect l="0" t="0" r="r" b="b"/>
              <a:pathLst>
                <a:path w="110" h="322">
                  <a:moveTo>
                    <a:pt x="102" y="1"/>
                  </a:moveTo>
                  <a:lnTo>
                    <a:pt x="102" y="1"/>
                  </a:lnTo>
                  <a:lnTo>
                    <a:pt x="97" y="7"/>
                  </a:lnTo>
                  <a:lnTo>
                    <a:pt x="93" y="13"/>
                  </a:lnTo>
                  <a:lnTo>
                    <a:pt x="87" y="26"/>
                  </a:lnTo>
                  <a:lnTo>
                    <a:pt x="82" y="39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2" y="77"/>
                  </a:lnTo>
                  <a:lnTo>
                    <a:pt x="65" y="101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44" y="168"/>
                  </a:lnTo>
                  <a:lnTo>
                    <a:pt x="37" y="190"/>
                  </a:lnTo>
                  <a:lnTo>
                    <a:pt x="20" y="231"/>
                  </a:lnTo>
                  <a:lnTo>
                    <a:pt x="13" y="252"/>
                  </a:lnTo>
                  <a:lnTo>
                    <a:pt x="7" y="274"/>
                  </a:lnTo>
                  <a:lnTo>
                    <a:pt x="2" y="295"/>
                  </a:lnTo>
                  <a:lnTo>
                    <a:pt x="1" y="30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1" y="319"/>
                  </a:lnTo>
                  <a:lnTo>
                    <a:pt x="2" y="321"/>
                  </a:lnTo>
                  <a:lnTo>
                    <a:pt x="3" y="322"/>
                  </a:lnTo>
                  <a:lnTo>
                    <a:pt x="6" y="322"/>
                  </a:lnTo>
                  <a:lnTo>
                    <a:pt x="8" y="322"/>
                  </a:lnTo>
                  <a:lnTo>
                    <a:pt x="9" y="321"/>
                  </a:lnTo>
                  <a:lnTo>
                    <a:pt x="10" y="319"/>
                  </a:lnTo>
                  <a:lnTo>
                    <a:pt x="11" y="317"/>
                  </a:lnTo>
                  <a:lnTo>
                    <a:pt x="11" y="317"/>
                  </a:lnTo>
                  <a:lnTo>
                    <a:pt x="11" y="307"/>
                  </a:lnTo>
                  <a:lnTo>
                    <a:pt x="12" y="296"/>
                  </a:lnTo>
                  <a:lnTo>
                    <a:pt x="16" y="276"/>
                  </a:lnTo>
                  <a:lnTo>
                    <a:pt x="22" y="256"/>
                  </a:lnTo>
                  <a:lnTo>
                    <a:pt x="29" y="237"/>
                  </a:lnTo>
                  <a:lnTo>
                    <a:pt x="44" y="198"/>
                  </a:lnTo>
                  <a:lnTo>
                    <a:pt x="51" y="17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70" y="120"/>
                  </a:lnTo>
                  <a:lnTo>
                    <a:pt x="81" y="81"/>
                  </a:lnTo>
                  <a:lnTo>
                    <a:pt x="81" y="81"/>
                  </a:lnTo>
                  <a:lnTo>
                    <a:pt x="86" y="62"/>
                  </a:lnTo>
                  <a:lnTo>
                    <a:pt x="91" y="42"/>
                  </a:lnTo>
                  <a:lnTo>
                    <a:pt x="94" y="33"/>
                  </a:lnTo>
                  <a:lnTo>
                    <a:pt x="97" y="25"/>
                  </a:lnTo>
                  <a:lnTo>
                    <a:pt x="103" y="16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10" y="6"/>
                  </a:lnTo>
                  <a:lnTo>
                    <a:pt x="110" y="4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2" y="1"/>
                  </a:lnTo>
                  <a:lnTo>
                    <a:pt x="10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3" name="Freeform 909"/>
            <p:cNvSpPr/>
            <p:nvPr/>
          </p:nvSpPr>
          <p:spPr bwMode="auto">
            <a:xfrm>
              <a:off x="3403600" y="1430338"/>
              <a:ext cx="41275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62" y="52"/>
                </a:cxn>
                <a:cxn ang="0">
                  <a:pos x="53" y="99"/>
                </a:cxn>
                <a:cxn ang="0">
                  <a:pos x="39" y="171"/>
                </a:cxn>
                <a:cxn ang="0">
                  <a:pos x="35" y="193"/>
                </a:cxn>
                <a:cxn ang="0">
                  <a:pos x="30" y="215"/>
                </a:cxn>
                <a:cxn ang="0">
                  <a:pos x="15" y="255"/>
                </a:cxn>
                <a:cxn ang="0">
                  <a:pos x="10" y="277"/>
                </a:cxn>
                <a:cxn ang="0">
                  <a:pos x="7" y="294"/>
                </a:cxn>
                <a:cxn ang="0">
                  <a:pos x="5" y="310"/>
                </a:cxn>
                <a:cxn ang="0">
                  <a:pos x="5" y="325"/>
                </a:cxn>
                <a:cxn ang="0">
                  <a:pos x="4" y="335"/>
                </a:cxn>
                <a:cxn ang="0">
                  <a:pos x="3" y="337"/>
                </a:cxn>
                <a:cxn ang="0">
                  <a:pos x="0" y="340"/>
                </a:cxn>
                <a:cxn ang="0">
                  <a:pos x="1" y="343"/>
                </a:cxn>
                <a:cxn ang="0">
                  <a:pos x="4" y="345"/>
                </a:cxn>
                <a:cxn ang="0">
                  <a:pos x="7" y="345"/>
                </a:cxn>
                <a:cxn ang="0">
                  <a:pos x="10" y="342"/>
                </a:cxn>
                <a:cxn ang="0">
                  <a:pos x="13" y="334"/>
                </a:cxn>
                <a:cxn ang="0">
                  <a:pos x="14" y="318"/>
                </a:cxn>
                <a:cxn ang="0">
                  <a:pos x="14" y="310"/>
                </a:cxn>
                <a:cxn ang="0">
                  <a:pos x="17" y="285"/>
                </a:cxn>
                <a:cxn ang="0">
                  <a:pos x="23" y="260"/>
                </a:cxn>
                <a:cxn ang="0">
                  <a:pos x="40" y="213"/>
                </a:cxn>
                <a:cxn ang="0">
                  <a:pos x="44" y="201"/>
                </a:cxn>
                <a:cxn ang="0">
                  <a:pos x="47" y="176"/>
                </a:cxn>
                <a:cxn ang="0">
                  <a:pos x="49" y="163"/>
                </a:cxn>
                <a:cxn ang="0">
                  <a:pos x="63" y="107"/>
                </a:cxn>
                <a:cxn ang="0">
                  <a:pos x="65" y="93"/>
                </a:cxn>
                <a:cxn ang="0">
                  <a:pos x="70" y="52"/>
                </a:cxn>
                <a:cxn ang="0">
                  <a:pos x="73" y="28"/>
                </a:cxn>
                <a:cxn ang="0">
                  <a:pos x="76" y="4"/>
                </a:cxn>
                <a:cxn ang="0">
                  <a:pos x="75" y="2"/>
                </a:cxn>
                <a:cxn ang="0">
                  <a:pos x="73" y="0"/>
                </a:cxn>
                <a:cxn ang="0">
                  <a:pos x="70" y="0"/>
                </a:cxn>
                <a:cxn ang="0">
                  <a:pos x="67" y="2"/>
                </a:cxn>
                <a:cxn ang="0">
                  <a:pos x="67" y="4"/>
                </a:cxn>
              </a:cxnLst>
              <a:rect l="0" t="0" r="r" b="b"/>
              <a:pathLst>
                <a:path w="76" h="346">
                  <a:moveTo>
                    <a:pt x="67" y="4"/>
                  </a:moveTo>
                  <a:lnTo>
                    <a:pt x="67" y="4"/>
                  </a:lnTo>
                  <a:lnTo>
                    <a:pt x="65" y="28"/>
                  </a:lnTo>
                  <a:lnTo>
                    <a:pt x="62" y="52"/>
                  </a:lnTo>
                  <a:lnTo>
                    <a:pt x="58" y="76"/>
                  </a:lnTo>
                  <a:lnTo>
                    <a:pt x="53" y="99"/>
                  </a:lnTo>
                  <a:lnTo>
                    <a:pt x="43" y="147"/>
                  </a:lnTo>
                  <a:lnTo>
                    <a:pt x="39" y="171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3" y="205"/>
                  </a:lnTo>
                  <a:lnTo>
                    <a:pt x="30" y="215"/>
                  </a:lnTo>
                  <a:lnTo>
                    <a:pt x="22" y="236"/>
                  </a:lnTo>
                  <a:lnTo>
                    <a:pt x="15" y="255"/>
                  </a:lnTo>
                  <a:lnTo>
                    <a:pt x="12" y="267"/>
                  </a:lnTo>
                  <a:lnTo>
                    <a:pt x="10" y="277"/>
                  </a:lnTo>
                  <a:lnTo>
                    <a:pt x="10" y="277"/>
                  </a:lnTo>
                  <a:lnTo>
                    <a:pt x="7" y="294"/>
                  </a:lnTo>
                  <a:lnTo>
                    <a:pt x="6" y="302"/>
                  </a:lnTo>
                  <a:lnTo>
                    <a:pt x="5" y="310"/>
                  </a:lnTo>
                  <a:lnTo>
                    <a:pt x="5" y="310"/>
                  </a:lnTo>
                  <a:lnTo>
                    <a:pt x="5" y="325"/>
                  </a:lnTo>
                  <a:lnTo>
                    <a:pt x="5" y="333"/>
                  </a:lnTo>
                  <a:lnTo>
                    <a:pt x="4" y="335"/>
                  </a:lnTo>
                  <a:lnTo>
                    <a:pt x="3" y="337"/>
                  </a:lnTo>
                  <a:lnTo>
                    <a:pt x="3" y="337"/>
                  </a:lnTo>
                  <a:lnTo>
                    <a:pt x="1" y="338"/>
                  </a:lnTo>
                  <a:lnTo>
                    <a:pt x="0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2" y="345"/>
                  </a:lnTo>
                  <a:lnTo>
                    <a:pt x="4" y="345"/>
                  </a:lnTo>
                  <a:lnTo>
                    <a:pt x="5" y="346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10" y="342"/>
                  </a:lnTo>
                  <a:lnTo>
                    <a:pt x="12" y="339"/>
                  </a:lnTo>
                  <a:lnTo>
                    <a:pt x="13" y="334"/>
                  </a:lnTo>
                  <a:lnTo>
                    <a:pt x="14" y="329"/>
                  </a:lnTo>
                  <a:lnTo>
                    <a:pt x="14" y="318"/>
                  </a:lnTo>
                  <a:lnTo>
                    <a:pt x="14" y="310"/>
                  </a:lnTo>
                  <a:lnTo>
                    <a:pt x="14" y="310"/>
                  </a:lnTo>
                  <a:lnTo>
                    <a:pt x="15" y="298"/>
                  </a:lnTo>
                  <a:lnTo>
                    <a:pt x="17" y="285"/>
                  </a:lnTo>
                  <a:lnTo>
                    <a:pt x="19" y="273"/>
                  </a:lnTo>
                  <a:lnTo>
                    <a:pt x="23" y="260"/>
                  </a:lnTo>
                  <a:lnTo>
                    <a:pt x="32" y="236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4" y="201"/>
                  </a:lnTo>
                  <a:lnTo>
                    <a:pt x="46" y="188"/>
                  </a:lnTo>
                  <a:lnTo>
                    <a:pt x="47" y="176"/>
                  </a:lnTo>
                  <a:lnTo>
                    <a:pt x="49" y="163"/>
                  </a:lnTo>
                  <a:lnTo>
                    <a:pt x="49" y="163"/>
                  </a:lnTo>
                  <a:lnTo>
                    <a:pt x="56" y="135"/>
                  </a:lnTo>
                  <a:lnTo>
                    <a:pt x="63" y="107"/>
                  </a:lnTo>
                  <a:lnTo>
                    <a:pt x="63" y="107"/>
                  </a:lnTo>
                  <a:lnTo>
                    <a:pt x="65" y="93"/>
                  </a:lnTo>
                  <a:lnTo>
                    <a:pt x="66" y="79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3" y="28"/>
                  </a:lnTo>
                  <a:lnTo>
                    <a:pt x="75" y="17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5" y="2"/>
                  </a:lnTo>
                  <a:lnTo>
                    <a:pt x="74" y="1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0" y="0"/>
                  </a:lnTo>
                  <a:lnTo>
                    <a:pt x="68" y="1"/>
                  </a:lnTo>
                  <a:lnTo>
                    <a:pt x="67" y="2"/>
                  </a:lnTo>
                  <a:lnTo>
                    <a:pt x="67" y="4"/>
                  </a:lnTo>
                  <a:lnTo>
                    <a:pt x="6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4" name="Freeform 910"/>
            <p:cNvSpPr/>
            <p:nvPr/>
          </p:nvSpPr>
          <p:spPr bwMode="auto">
            <a:xfrm>
              <a:off x="3436938" y="1397000"/>
              <a:ext cx="47625" cy="252413"/>
            </a:xfrm>
            <a:custGeom>
              <a:avLst/>
              <a:gdLst/>
              <a:ahLst/>
              <a:cxnLst>
                <a:cxn ang="0">
                  <a:pos x="80" y="4"/>
                </a:cxn>
                <a:cxn ang="0">
                  <a:pos x="80" y="4"/>
                </a:cxn>
                <a:cxn ang="0">
                  <a:pos x="78" y="20"/>
                </a:cxn>
                <a:cxn ang="0">
                  <a:pos x="76" y="34"/>
                </a:cxn>
                <a:cxn ang="0">
                  <a:pos x="69" y="63"/>
                </a:cxn>
                <a:cxn ang="0">
                  <a:pos x="54" y="121"/>
                </a:cxn>
                <a:cxn ang="0">
                  <a:pos x="54" y="121"/>
                </a:cxn>
                <a:cxn ang="0">
                  <a:pos x="40" y="180"/>
                </a:cxn>
                <a:cxn ang="0">
                  <a:pos x="26" y="238"/>
                </a:cxn>
                <a:cxn ang="0">
                  <a:pos x="26" y="238"/>
                </a:cxn>
                <a:cxn ang="0">
                  <a:pos x="23" y="253"/>
                </a:cxn>
                <a:cxn ang="0">
                  <a:pos x="21" y="269"/>
                </a:cxn>
                <a:cxn ang="0">
                  <a:pos x="19" y="301"/>
                </a:cxn>
                <a:cxn ang="0">
                  <a:pos x="16" y="332"/>
                </a:cxn>
                <a:cxn ang="0">
                  <a:pos x="15" y="347"/>
                </a:cxn>
                <a:cxn ang="0">
                  <a:pos x="12" y="363"/>
                </a:cxn>
                <a:cxn ang="0">
                  <a:pos x="12" y="363"/>
                </a:cxn>
                <a:cxn ang="0">
                  <a:pos x="8" y="391"/>
                </a:cxn>
                <a:cxn ang="0">
                  <a:pos x="4" y="419"/>
                </a:cxn>
                <a:cxn ang="0">
                  <a:pos x="2" y="446"/>
                </a:cxn>
                <a:cxn ang="0">
                  <a:pos x="0" y="474"/>
                </a:cxn>
                <a:cxn ang="0">
                  <a:pos x="0" y="474"/>
                </a:cxn>
                <a:cxn ang="0">
                  <a:pos x="0" y="476"/>
                </a:cxn>
                <a:cxn ang="0">
                  <a:pos x="1" y="477"/>
                </a:cxn>
                <a:cxn ang="0">
                  <a:pos x="3" y="478"/>
                </a:cxn>
                <a:cxn ang="0">
                  <a:pos x="4" y="478"/>
                </a:cxn>
                <a:cxn ang="0">
                  <a:pos x="6" y="478"/>
                </a:cxn>
                <a:cxn ang="0">
                  <a:pos x="8" y="477"/>
                </a:cxn>
                <a:cxn ang="0">
                  <a:pos x="9" y="476"/>
                </a:cxn>
                <a:cxn ang="0">
                  <a:pos x="9" y="474"/>
                </a:cxn>
                <a:cxn ang="0">
                  <a:pos x="9" y="474"/>
                </a:cxn>
                <a:cxn ang="0">
                  <a:pos x="11" y="444"/>
                </a:cxn>
                <a:cxn ang="0">
                  <a:pos x="14" y="415"/>
                </a:cxn>
                <a:cxn ang="0">
                  <a:pos x="18" y="385"/>
                </a:cxn>
                <a:cxn ang="0">
                  <a:pos x="23" y="357"/>
                </a:cxn>
                <a:cxn ang="0">
                  <a:pos x="23" y="357"/>
                </a:cxn>
                <a:cxn ang="0">
                  <a:pos x="25" y="341"/>
                </a:cxn>
                <a:cxn ang="0">
                  <a:pos x="28" y="326"/>
                </a:cxn>
                <a:cxn ang="0">
                  <a:pos x="30" y="295"/>
                </a:cxn>
                <a:cxn ang="0">
                  <a:pos x="33" y="263"/>
                </a:cxn>
                <a:cxn ang="0">
                  <a:pos x="35" y="247"/>
                </a:cxn>
                <a:cxn ang="0">
                  <a:pos x="38" y="232"/>
                </a:cxn>
                <a:cxn ang="0">
                  <a:pos x="38" y="232"/>
                </a:cxn>
                <a:cxn ang="0">
                  <a:pos x="51" y="174"/>
                </a:cxn>
                <a:cxn ang="0">
                  <a:pos x="66" y="116"/>
                </a:cxn>
                <a:cxn ang="0">
                  <a:pos x="66" y="116"/>
                </a:cxn>
                <a:cxn ang="0">
                  <a:pos x="79" y="61"/>
                </a:cxn>
                <a:cxn ang="0">
                  <a:pos x="85" y="32"/>
                </a:cxn>
                <a:cxn ang="0">
                  <a:pos x="90" y="4"/>
                </a:cxn>
                <a:cxn ang="0">
                  <a:pos x="90" y="4"/>
                </a:cxn>
                <a:cxn ang="0">
                  <a:pos x="90" y="3"/>
                </a:cxn>
                <a:cxn ang="0">
                  <a:pos x="88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0" y="4"/>
                </a:cxn>
                <a:cxn ang="0">
                  <a:pos x="80" y="4"/>
                </a:cxn>
              </a:cxnLst>
              <a:rect l="0" t="0" r="r" b="b"/>
              <a:pathLst>
                <a:path w="90" h="478">
                  <a:moveTo>
                    <a:pt x="80" y="4"/>
                  </a:moveTo>
                  <a:lnTo>
                    <a:pt x="80" y="4"/>
                  </a:lnTo>
                  <a:lnTo>
                    <a:pt x="78" y="20"/>
                  </a:lnTo>
                  <a:lnTo>
                    <a:pt x="76" y="34"/>
                  </a:lnTo>
                  <a:lnTo>
                    <a:pt x="69" y="63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40" y="180"/>
                  </a:lnTo>
                  <a:lnTo>
                    <a:pt x="26" y="238"/>
                  </a:lnTo>
                  <a:lnTo>
                    <a:pt x="26" y="238"/>
                  </a:lnTo>
                  <a:lnTo>
                    <a:pt x="23" y="253"/>
                  </a:lnTo>
                  <a:lnTo>
                    <a:pt x="21" y="269"/>
                  </a:lnTo>
                  <a:lnTo>
                    <a:pt x="19" y="301"/>
                  </a:lnTo>
                  <a:lnTo>
                    <a:pt x="16" y="332"/>
                  </a:lnTo>
                  <a:lnTo>
                    <a:pt x="15" y="347"/>
                  </a:lnTo>
                  <a:lnTo>
                    <a:pt x="12" y="363"/>
                  </a:lnTo>
                  <a:lnTo>
                    <a:pt x="12" y="363"/>
                  </a:lnTo>
                  <a:lnTo>
                    <a:pt x="8" y="391"/>
                  </a:lnTo>
                  <a:lnTo>
                    <a:pt x="4" y="419"/>
                  </a:lnTo>
                  <a:lnTo>
                    <a:pt x="2" y="446"/>
                  </a:lnTo>
                  <a:lnTo>
                    <a:pt x="0" y="474"/>
                  </a:lnTo>
                  <a:lnTo>
                    <a:pt x="0" y="474"/>
                  </a:lnTo>
                  <a:lnTo>
                    <a:pt x="0" y="476"/>
                  </a:lnTo>
                  <a:lnTo>
                    <a:pt x="1" y="477"/>
                  </a:lnTo>
                  <a:lnTo>
                    <a:pt x="3" y="478"/>
                  </a:lnTo>
                  <a:lnTo>
                    <a:pt x="4" y="478"/>
                  </a:lnTo>
                  <a:lnTo>
                    <a:pt x="6" y="478"/>
                  </a:lnTo>
                  <a:lnTo>
                    <a:pt x="8" y="477"/>
                  </a:lnTo>
                  <a:lnTo>
                    <a:pt x="9" y="476"/>
                  </a:lnTo>
                  <a:lnTo>
                    <a:pt x="9" y="474"/>
                  </a:lnTo>
                  <a:lnTo>
                    <a:pt x="9" y="474"/>
                  </a:lnTo>
                  <a:lnTo>
                    <a:pt x="11" y="444"/>
                  </a:lnTo>
                  <a:lnTo>
                    <a:pt x="14" y="415"/>
                  </a:lnTo>
                  <a:lnTo>
                    <a:pt x="18" y="385"/>
                  </a:lnTo>
                  <a:lnTo>
                    <a:pt x="23" y="357"/>
                  </a:lnTo>
                  <a:lnTo>
                    <a:pt x="23" y="357"/>
                  </a:lnTo>
                  <a:lnTo>
                    <a:pt x="25" y="341"/>
                  </a:lnTo>
                  <a:lnTo>
                    <a:pt x="28" y="326"/>
                  </a:lnTo>
                  <a:lnTo>
                    <a:pt x="30" y="295"/>
                  </a:lnTo>
                  <a:lnTo>
                    <a:pt x="33" y="263"/>
                  </a:lnTo>
                  <a:lnTo>
                    <a:pt x="35" y="247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51" y="17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79" y="61"/>
                  </a:lnTo>
                  <a:lnTo>
                    <a:pt x="85" y="32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0" y="3"/>
                  </a:lnTo>
                  <a:lnTo>
                    <a:pt x="88" y="1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5" name="Freeform 911"/>
            <p:cNvSpPr/>
            <p:nvPr/>
          </p:nvSpPr>
          <p:spPr bwMode="auto">
            <a:xfrm>
              <a:off x="3457575" y="1241425"/>
              <a:ext cx="104775" cy="455613"/>
            </a:xfrm>
            <a:custGeom>
              <a:avLst/>
              <a:gdLst/>
              <a:ahLst/>
              <a:cxnLst>
                <a:cxn ang="0">
                  <a:pos x="189" y="5"/>
                </a:cxn>
                <a:cxn ang="0">
                  <a:pos x="187" y="12"/>
                </a:cxn>
                <a:cxn ang="0">
                  <a:pos x="185" y="19"/>
                </a:cxn>
                <a:cxn ang="0">
                  <a:pos x="183" y="34"/>
                </a:cxn>
                <a:cxn ang="0">
                  <a:pos x="181" y="47"/>
                </a:cxn>
                <a:cxn ang="0">
                  <a:pos x="173" y="98"/>
                </a:cxn>
                <a:cxn ang="0">
                  <a:pos x="167" y="127"/>
                </a:cxn>
                <a:cxn ang="0">
                  <a:pos x="152" y="182"/>
                </a:cxn>
                <a:cxn ang="0">
                  <a:pos x="142" y="208"/>
                </a:cxn>
                <a:cxn ang="0">
                  <a:pos x="108" y="307"/>
                </a:cxn>
                <a:cxn ang="0">
                  <a:pos x="101" y="334"/>
                </a:cxn>
                <a:cxn ang="0">
                  <a:pos x="88" y="420"/>
                </a:cxn>
                <a:cxn ang="0">
                  <a:pos x="82" y="448"/>
                </a:cxn>
                <a:cxn ang="0">
                  <a:pos x="66" y="533"/>
                </a:cxn>
                <a:cxn ang="0">
                  <a:pos x="41" y="644"/>
                </a:cxn>
                <a:cxn ang="0">
                  <a:pos x="30" y="698"/>
                </a:cxn>
                <a:cxn ang="0">
                  <a:pos x="7" y="804"/>
                </a:cxn>
                <a:cxn ang="0">
                  <a:pos x="0" y="858"/>
                </a:cxn>
                <a:cxn ang="0">
                  <a:pos x="0" y="860"/>
                </a:cxn>
                <a:cxn ang="0">
                  <a:pos x="2" y="862"/>
                </a:cxn>
                <a:cxn ang="0">
                  <a:pos x="7" y="861"/>
                </a:cxn>
                <a:cxn ang="0">
                  <a:pos x="9" y="858"/>
                </a:cxn>
                <a:cxn ang="0">
                  <a:pos x="12" y="830"/>
                </a:cxn>
                <a:cxn ang="0">
                  <a:pos x="29" y="748"/>
                </a:cxn>
                <a:cxn ang="0">
                  <a:pos x="53" y="638"/>
                </a:cxn>
                <a:cxn ang="0">
                  <a:pos x="64" y="580"/>
                </a:cxn>
                <a:cxn ang="0">
                  <a:pos x="89" y="464"/>
                </a:cxn>
                <a:cxn ang="0">
                  <a:pos x="99" y="405"/>
                </a:cxn>
                <a:cxn ang="0">
                  <a:pos x="103" y="379"/>
                </a:cxn>
                <a:cxn ang="0">
                  <a:pos x="113" y="326"/>
                </a:cxn>
                <a:cxn ang="0">
                  <a:pos x="121" y="301"/>
                </a:cxn>
                <a:cxn ang="0">
                  <a:pos x="158" y="195"/>
                </a:cxn>
                <a:cxn ang="0">
                  <a:pos x="174" y="140"/>
                </a:cxn>
                <a:cxn ang="0">
                  <a:pos x="186" y="83"/>
                </a:cxn>
                <a:cxn ang="0">
                  <a:pos x="189" y="60"/>
                </a:cxn>
                <a:cxn ang="0">
                  <a:pos x="192" y="36"/>
                </a:cxn>
                <a:cxn ang="0">
                  <a:pos x="196" y="20"/>
                </a:cxn>
                <a:cxn ang="0">
                  <a:pos x="198" y="5"/>
                </a:cxn>
                <a:cxn ang="0">
                  <a:pos x="198" y="3"/>
                </a:cxn>
                <a:cxn ang="0">
                  <a:pos x="196" y="1"/>
                </a:cxn>
                <a:cxn ang="0">
                  <a:pos x="192" y="1"/>
                </a:cxn>
                <a:cxn ang="0">
                  <a:pos x="190" y="3"/>
                </a:cxn>
                <a:cxn ang="0">
                  <a:pos x="189" y="5"/>
                </a:cxn>
              </a:cxnLst>
              <a:rect l="0" t="0" r="r" b="b"/>
              <a:pathLst>
                <a:path w="198" h="862">
                  <a:moveTo>
                    <a:pt x="189" y="5"/>
                  </a:moveTo>
                  <a:lnTo>
                    <a:pt x="189" y="5"/>
                  </a:lnTo>
                  <a:lnTo>
                    <a:pt x="189" y="9"/>
                  </a:lnTo>
                  <a:lnTo>
                    <a:pt x="187" y="12"/>
                  </a:lnTo>
                  <a:lnTo>
                    <a:pt x="186" y="15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3" y="34"/>
                  </a:lnTo>
                  <a:lnTo>
                    <a:pt x="181" y="47"/>
                  </a:lnTo>
                  <a:lnTo>
                    <a:pt x="181" y="47"/>
                  </a:lnTo>
                  <a:lnTo>
                    <a:pt x="178" y="73"/>
                  </a:lnTo>
                  <a:lnTo>
                    <a:pt x="173" y="98"/>
                  </a:lnTo>
                  <a:lnTo>
                    <a:pt x="173" y="98"/>
                  </a:lnTo>
                  <a:lnTo>
                    <a:pt x="167" y="127"/>
                  </a:lnTo>
                  <a:lnTo>
                    <a:pt x="160" y="154"/>
                  </a:lnTo>
                  <a:lnTo>
                    <a:pt x="152" y="182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08" y="307"/>
                  </a:lnTo>
                  <a:lnTo>
                    <a:pt x="108" y="307"/>
                  </a:lnTo>
                  <a:lnTo>
                    <a:pt x="104" y="321"/>
                  </a:lnTo>
                  <a:lnTo>
                    <a:pt x="101" y="334"/>
                  </a:lnTo>
                  <a:lnTo>
                    <a:pt x="96" y="363"/>
                  </a:lnTo>
                  <a:lnTo>
                    <a:pt x="88" y="420"/>
                  </a:lnTo>
                  <a:lnTo>
                    <a:pt x="88" y="420"/>
                  </a:lnTo>
                  <a:lnTo>
                    <a:pt x="82" y="448"/>
                  </a:lnTo>
                  <a:lnTo>
                    <a:pt x="77" y="476"/>
                  </a:lnTo>
                  <a:lnTo>
                    <a:pt x="66" y="533"/>
                  </a:lnTo>
                  <a:lnTo>
                    <a:pt x="54" y="589"/>
                  </a:lnTo>
                  <a:lnTo>
                    <a:pt x="41" y="644"/>
                  </a:lnTo>
                  <a:lnTo>
                    <a:pt x="41" y="644"/>
                  </a:lnTo>
                  <a:lnTo>
                    <a:pt x="30" y="698"/>
                  </a:lnTo>
                  <a:lnTo>
                    <a:pt x="18" y="751"/>
                  </a:lnTo>
                  <a:lnTo>
                    <a:pt x="7" y="804"/>
                  </a:lnTo>
                  <a:lnTo>
                    <a:pt x="3" y="831"/>
                  </a:lnTo>
                  <a:lnTo>
                    <a:pt x="0" y="858"/>
                  </a:lnTo>
                  <a:lnTo>
                    <a:pt x="0" y="858"/>
                  </a:lnTo>
                  <a:lnTo>
                    <a:pt x="0" y="860"/>
                  </a:lnTo>
                  <a:lnTo>
                    <a:pt x="1" y="861"/>
                  </a:lnTo>
                  <a:lnTo>
                    <a:pt x="2" y="862"/>
                  </a:lnTo>
                  <a:lnTo>
                    <a:pt x="4" y="862"/>
                  </a:lnTo>
                  <a:lnTo>
                    <a:pt x="7" y="861"/>
                  </a:lnTo>
                  <a:lnTo>
                    <a:pt x="8" y="860"/>
                  </a:lnTo>
                  <a:lnTo>
                    <a:pt x="9" y="858"/>
                  </a:lnTo>
                  <a:lnTo>
                    <a:pt x="9" y="858"/>
                  </a:lnTo>
                  <a:lnTo>
                    <a:pt x="12" y="830"/>
                  </a:lnTo>
                  <a:lnTo>
                    <a:pt x="17" y="803"/>
                  </a:lnTo>
                  <a:lnTo>
                    <a:pt x="29" y="748"/>
                  </a:lnTo>
                  <a:lnTo>
                    <a:pt x="40" y="693"/>
                  </a:lnTo>
                  <a:lnTo>
                    <a:pt x="53" y="638"/>
                  </a:lnTo>
                  <a:lnTo>
                    <a:pt x="53" y="638"/>
                  </a:lnTo>
                  <a:lnTo>
                    <a:pt x="64" y="580"/>
                  </a:lnTo>
                  <a:lnTo>
                    <a:pt x="77" y="522"/>
                  </a:lnTo>
                  <a:lnTo>
                    <a:pt x="89" y="464"/>
                  </a:lnTo>
                  <a:lnTo>
                    <a:pt x="95" y="435"/>
                  </a:lnTo>
                  <a:lnTo>
                    <a:pt x="99" y="405"/>
                  </a:lnTo>
                  <a:lnTo>
                    <a:pt x="99" y="405"/>
                  </a:lnTo>
                  <a:lnTo>
                    <a:pt x="103" y="379"/>
                  </a:lnTo>
                  <a:lnTo>
                    <a:pt x="107" y="353"/>
                  </a:lnTo>
                  <a:lnTo>
                    <a:pt x="113" y="326"/>
                  </a:lnTo>
                  <a:lnTo>
                    <a:pt x="121" y="301"/>
                  </a:lnTo>
                  <a:lnTo>
                    <a:pt x="121" y="301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66" y="167"/>
                  </a:lnTo>
                  <a:lnTo>
                    <a:pt x="174" y="140"/>
                  </a:lnTo>
                  <a:lnTo>
                    <a:pt x="181" y="112"/>
                  </a:lnTo>
                  <a:lnTo>
                    <a:pt x="186" y="83"/>
                  </a:lnTo>
                  <a:lnTo>
                    <a:pt x="186" y="83"/>
                  </a:lnTo>
                  <a:lnTo>
                    <a:pt x="189" y="60"/>
                  </a:lnTo>
                  <a:lnTo>
                    <a:pt x="190" y="47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6" y="20"/>
                  </a:lnTo>
                  <a:lnTo>
                    <a:pt x="198" y="12"/>
                  </a:lnTo>
                  <a:lnTo>
                    <a:pt x="198" y="5"/>
                  </a:lnTo>
                  <a:lnTo>
                    <a:pt x="198" y="5"/>
                  </a:lnTo>
                  <a:lnTo>
                    <a:pt x="198" y="3"/>
                  </a:lnTo>
                  <a:lnTo>
                    <a:pt x="197" y="2"/>
                  </a:lnTo>
                  <a:lnTo>
                    <a:pt x="196" y="1"/>
                  </a:lnTo>
                  <a:lnTo>
                    <a:pt x="194" y="0"/>
                  </a:lnTo>
                  <a:lnTo>
                    <a:pt x="192" y="1"/>
                  </a:lnTo>
                  <a:lnTo>
                    <a:pt x="191" y="2"/>
                  </a:lnTo>
                  <a:lnTo>
                    <a:pt x="190" y="3"/>
                  </a:lnTo>
                  <a:lnTo>
                    <a:pt x="189" y="5"/>
                  </a:lnTo>
                  <a:lnTo>
                    <a:pt x="18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6" name="Freeform 912"/>
            <p:cNvSpPr/>
            <p:nvPr/>
          </p:nvSpPr>
          <p:spPr bwMode="auto">
            <a:xfrm>
              <a:off x="3494088" y="1250950"/>
              <a:ext cx="98425" cy="452438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4" y="29"/>
                </a:cxn>
                <a:cxn ang="0">
                  <a:pos x="159" y="100"/>
                </a:cxn>
                <a:cxn ang="0">
                  <a:pos x="150" y="153"/>
                </a:cxn>
                <a:cxn ang="0">
                  <a:pos x="141" y="207"/>
                </a:cxn>
                <a:cxn ang="0">
                  <a:pos x="121" y="315"/>
                </a:cxn>
                <a:cxn ang="0">
                  <a:pos x="104" y="426"/>
                </a:cxn>
                <a:cxn ang="0">
                  <a:pos x="99" y="449"/>
                </a:cxn>
                <a:cxn ang="0">
                  <a:pos x="93" y="472"/>
                </a:cxn>
                <a:cxn ang="0">
                  <a:pos x="91" y="488"/>
                </a:cxn>
                <a:cxn ang="0">
                  <a:pos x="81" y="531"/>
                </a:cxn>
                <a:cxn ang="0">
                  <a:pos x="51" y="644"/>
                </a:cxn>
                <a:cxn ang="0">
                  <a:pos x="44" y="672"/>
                </a:cxn>
                <a:cxn ang="0">
                  <a:pos x="19" y="753"/>
                </a:cxn>
                <a:cxn ang="0">
                  <a:pos x="13" y="780"/>
                </a:cxn>
                <a:cxn ang="0">
                  <a:pos x="7" y="806"/>
                </a:cxn>
                <a:cxn ang="0">
                  <a:pos x="0" y="838"/>
                </a:cxn>
                <a:cxn ang="0">
                  <a:pos x="0" y="848"/>
                </a:cxn>
                <a:cxn ang="0">
                  <a:pos x="1" y="853"/>
                </a:cxn>
                <a:cxn ang="0">
                  <a:pos x="4" y="854"/>
                </a:cxn>
                <a:cxn ang="0">
                  <a:pos x="7" y="853"/>
                </a:cxn>
                <a:cxn ang="0">
                  <a:pos x="9" y="848"/>
                </a:cxn>
                <a:cxn ang="0">
                  <a:pos x="10" y="837"/>
                </a:cxn>
                <a:cxn ang="0">
                  <a:pos x="18" y="800"/>
                </a:cxn>
                <a:cxn ang="0">
                  <a:pos x="23" y="774"/>
                </a:cxn>
                <a:cxn ang="0">
                  <a:pos x="30" y="747"/>
                </a:cxn>
                <a:cxn ang="0">
                  <a:pos x="63" y="638"/>
                </a:cxn>
                <a:cxn ang="0">
                  <a:pos x="92" y="525"/>
                </a:cxn>
                <a:cxn ang="0">
                  <a:pos x="98" y="500"/>
                </a:cxn>
                <a:cxn ang="0">
                  <a:pos x="102" y="476"/>
                </a:cxn>
                <a:cxn ang="0">
                  <a:pos x="109" y="447"/>
                </a:cxn>
                <a:cxn ang="0">
                  <a:pos x="115" y="419"/>
                </a:cxn>
                <a:cxn ang="0">
                  <a:pos x="131" y="309"/>
                </a:cxn>
                <a:cxn ang="0">
                  <a:pos x="151" y="201"/>
                </a:cxn>
                <a:cxn ang="0">
                  <a:pos x="160" y="147"/>
                </a:cxn>
                <a:cxn ang="0">
                  <a:pos x="170" y="93"/>
                </a:cxn>
                <a:cxn ang="0">
                  <a:pos x="183" y="27"/>
                </a:cxn>
                <a:cxn ang="0">
                  <a:pos x="185" y="5"/>
                </a:cxn>
                <a:cxn ang="0">
                  <a:pos x="184" y="3"/>
                </a:cxn>
                <a:cxn ang="0">
                  <a:pos x="182" y="0"/>
                </a:cxn>
                <a:cxn ang="0">
                  <a:pos x="178" y="0"/>
                </a:cxn>
                <a:cxn ang="0">
                  <a:pos x="176" y="3"/>
                </a:cxn>
                <a:cxn ang="0">
                  <a:pos x="175" y="5"/>
                </a:cxn>
              </a:cxnLst>
              <a:rect l="0" t="0" r="r" b="b"/>
              <a:pathLst>
                <a:path w="185" h="854">
                  <a:moveTo>
                    <a:pt x="175" y="5"/>
                  </a:moveTo>
                  <a:lnTo>
                    <a:pt x="175" y="5"/>
                  </a:lnTo>
                  <a:lnTo>
                    <a:pt x="175" y="17"/>
                  </a:lnTo>
                  <a:lnTo>
                    <a:pt x="174" y="29"/>
                  </a:lnTo>
                  <a:lnTo>
                    <a:pt x="170" y="52"/>
                  </a:lnTo>
                  <a:lnTo>
                    <a:pt x="159" y="100"/>
                  </a:lnTo>
                  <a:lnTo>
                    <a:pt x="159" y="100"/>
                  </a:lnTo>
                  <a:lnTo>
                    <a:pt x="150" y="153"/>
                  </a:lnTo>
                  <a:lnTo>
                    <a:pt x="141" y="207"/>
                  </a:lnTo>
                  <a:lnTo>
                    <a:pt x="141" y="207"/>
                  </a:lnTo>
                  <a:lnTo>
                    <a:pt x="130" y="261"/>
                  </a:lnTo>
                  <a:lnTo>
                    <a:pt x="121" y="315"/>
                  </a:lnTo>
                  <a:lnTo>
                    <a:pt x="104" y="426"/>
                  </a:lnTo>
                  <a:lnTo>
                    <a:pt x="104" y="426"/>
                  </a:lnTo>
                  <a:lnTo>
                    <a:pt x="101" y="437"/>
                  </a:lnTo>
                  <a:lnTo>
                    <a:pt x="99" y="449"/>
                  </a:lnTo>
                  <a:lnTo>
                    <a:pt x="96" y="461"/>
                  </a:lnTo>
                  <a:lnTo>
                    <a:pt x="93" y="472"/>
                  </a:lnTo>
                  <a:lnTo>
                    <a:pt x="93" y="472"/>
                  </a:lnTo>
                  <a:lnTo>
                    <a:pt x="91" y="488"/>
                  </a:lnTo>
                  <a:lnTo>
                    <a:pt x="88" y="502"/>
                  </a:lnTo>
                  <a:lnTo>
                    <a:pt x="81" y="531"/>
                  </a:lnTo>
                  <a:lnTo>
                    <a:pt x="81" y="531"/>
                  </a:lnTo>
                  <a:lnTo>
                    <a:pt x="51" y="644"/>
                  </a:lnTo>
                  <a:lnTo>
                    <a:pt x="51" y="644"/>
                  </a:lnTo>
                  <a:lnTo>
                    <a:pt x="44" y="672"/>
                  </a:lnTo>
                  <a:lnTo>
                    <a:pt x="35" y="699"/>
                  </a:lnTo>
                  <a:lnTo>
                    <a:pt x="19" y="753"/>
                  </a:lnTo>
                  <a:lnTo>
                    <a:pt x="19" y="753"/>
                  </a:lnTo>
                  <a:lnTo>
                    <a:pt x="13" y="780"/>
                  </a:lnTo>
                  <a:lnTo>
                    <a:pt x="7" y="806"/>
                  </a:lnTo>
                  <a:lnTo>
                    <a:pt x="7" y="806"/>
                  </a:lnTo>
                  <a:lnTo>
                    <a:pt x="2" y="828"/>
                  </a:lnTo>
                  <a:lnTo>
                    <a:pt x="0" y="838"/>
                  </a:lnTo>
                  <a:lnTo>
                    <a:pt x="0" y="848"/>
                  </a:lnTo>
                  <a:lnTo>
                    <a:pt x="0" y="848"/>
                  </a:lnTo>
                  <a:lnTo>
                    <a:pt x="0" y="851"/>
                  </a:lnTo>
                  <a:lnTo>
                    <a:pt x="1" y="853"/>
                  </a:lnTo>
                  <a:lnTo>
                    <a:pt x="2" y="853"/>
                  </a:lnTo>
                  <a:lnTo>
                    <a:pt x="4" y="854"/>
                  </a:lnTo>
                  <a:lnTo>
                    <a:pt x="6" y="853"/>
                  </a:lnTo>
                  <a:lnTo>
                    <a:pt x="7" y="853"/>
                  </a:lnTo>
                  <a:lnTo>
                    <a:pt x="8" y="851"/>
                  </a:lnTo>
                  <a:lnTo>
                    <a:pt x="9" y="848"/>
                  </a:lnTo>
                  <a:lnTo>
                    <a:pt x="9" y="848"/>
                  </a:lnTo>
                  <a:lnTo>
                    <a:pt x="10" y="837"/>
                  </a:lnTo>
                  <a:lnTo>
                    <a:pt x="13" y="825"/>
                  </a:lnTo>
                  <a:lnTo>
                    <a:pt x="18" y="800"/>
                  </a:lnTo>
                  <a:lnTo>
                    <a:pt x="18" y="800"/>
                  </a:lnTo>
                  <a:lnTo>
                    <a:pt x="23" y="774"/>
                  </a:lnTo>
                  <a:lnTo>
                    <a:pt x="30" y="747"/>
                  </a:lnTo>
                  <a:lnTo>
                    <a:pt x="30" y="747"/>
                  </a:lnTo>
                  <a:lnTo>
                    <a:pt x="47" y="693"/>
                  </a:lnTo>
                  <a:lnTo>
                    <a:pt x="63" y="638"/>
                  </a:lnTo>
                  <a:lnTo>
                    <a:pt x="63" y="638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8" y="500"/>
                  </a:lnTo>
                  <a:lnTo>
                    <a:pt x="102" y="476"/>
                  </a:lnTo>
                  <a:lnTo>
                    <a:pt x="102" y="476"/>
                  </a:lnTo>
                  <a:lnTo>
                    <a:pt x="105" y="461"/>
                  </a:lnTo>
                  <a:lnTo>
                    <a:pt x="109" y="447"/>
                  </a:lnTo>
                  <a:lnTo>
                    <a:pt x="112" y="433"/>
                  </a:lnTo>
                  <a:lnTo>
                    <a:pt x="115" y="419"/>
                  </a:lnTo>
                  <a:lnTo>
                    <a:pt x="115" y="419"/>
                  </a:lnTo>
                  <a:lnTo>
                    <a:pt x="131" y="309"/>
                  </a:lnTo>
                  <a:lnTo>
                    <a:pt x="141" y="255"/>
                  </a:lnTo>
                  <a:lnTo>
                    <a:pt x="151" y="201"/>
                  </a:lnTo>
                  <a:lnTo>
                    <a:pt x="151" y="201"/>
                  </a:lnTo>
                  <a:lnTo>
                    <a:pt x="160" y="147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80" y="50"/>
                  </a:lnTo>
                  <a:lnTo>
                    <a:pt x="183" y="27"/>
                  </a:lnTo>
                  <a:lnTo>
                    <a:pt x="184" y="16"/>
                  </a:lnTo>
                  <a:lnTo>
                    <a:pt x="185" y="5"/>
                  </a:lnTo>
                  <a:lnTo>
                    <a:pt x="185" y="5"/>
                  </a:lnTo>
                  <a:lnTo>
                    <a:pt x="184" y="3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7" name="Freeform 913"/>
            <p:cNvSpPr/>
            <p:nvPr/>
          </p:nvSpPr>
          <p:spPr bwMode="auto">
            <a:xfrm>
              <a:off x="3532188" y="1266825"/>
              <a:ext cx="103188" cy="504825"/>
            </a:xfrm>
            <a:custGeom>
              <a:avLst/>
              <a:gdLst/>
              <a:ahLst/>
              <a:cxnLst>
                <a:cxn ang="0">
                  <a:pos x="185" y="5"/>
                </a:cxn>
                <a:cxn ang="0">
                  <a:pos x="181" y="67"/>
                </a:cxn>
                <a:cxn ang="0">
                  <a:pos x="169" y="127"/>
                </a:cxn>
                <a:cxn ang="0">
                  <a:pos x="153" y="187"/>
                </a:cxn>
                <a:cxn ang="0">
                  <a:pos x="136" y="246"/>
                </a:cxn>
                <a:cxn ang="0">
                  <a:pos x="129" y="273"/>
                </a:cxn>
                <a:cxn ang="0">
                  <a:pos x="124" y="327"/>
                </a:cxn>
                <a:cxn ang="0">
                  <a:pos x="123" y="355"/>
                </a:cxn>
                <a:cxn ang="0">
                  <a:pos x="118" y="418"/>
                </a:cxn>
                <a:cxn ang="0">
                  <a:pos x="108" y="481"/>
                </a:cxn>
                <a:cxn ang="0">
                  <a:pos x="101" y="511"/>
                </a:cxn>
                <a:cxn ang="0">
                  <a:pos x="74" y="596"/>
                </a:cxn>
                <a:cxn ang="0">
                  <a:pos x="65" y="627"/>
                </a:cxn>
                <a:cxn ang="0">
                  <a:pos x="53" y="691"/>
                </a:cxn>
                <a:cxn ang="0">
                  <a:pos x="47" y="723"/>
                </a:cxn>
                <a:cxn ang="0">
                  <a:pos x="23" y="846"/>
                </a:cxn>
                <a:cxn ang="0">
                  <a:pos x="20" y="863"/>
                </a:cxn>
                <a:cxn ang="0">
                  <a:pos x="14" y="897"/>
                </a:cxn>
                <a:cxn ang="0">
                  <a:pos x="9" y="913"/>
                </a:cxn>
                <a:cxn ang="0">
                  <a:pos x="6" y="922"/>
                </a:cxn>
                <a:cxn ang="0">
                  <a:pos x="1" y="939"/>
                </a:cxn>
                <a:cxn ang="0">
                  <a:pos x="0" y="949"/>
                </a:cxn>
                <a:cxn ang="0">
                  <a:pos x="2" y="952"/>
                </a:cxn>
                <a:cxn ang="0">
                  <a:pos x="6" y="954"/>
                </a:cxn>
                <a:cxn ang="0">
                  <a:pos x="9" y="952"/>
                </a:cxn>
                <a:cxn ang="0">
                  <a:pos x="11" y="949"/>
                </a:cxn>
                <a:cxn ang="0">
                  <a:pos x="12" y="937"/>
                </a:cxn>
                <a:cxn ang="0">
                  <a:pos x="18" y="914"/>
                </a:cxn>
                <a:cxn ang="0">
                  <a:pos x="21" y="903"/>
                </a:cxn>
                <a:cxn ang="0">
                  <a:pos x="33" y="840"/>
                </a:cxn>
                <a:cxn ang="0">
                  <a:pos x="47" y="774"/>
                </a:cxn>
                <a:cxn ang="0">
                  <a:pos x="59" y="709"/>
                </a:cxn>
                <a:cxn ang="0">
                  <a:pos x="71" y="650"/>
                </a:cxn>
                <a:cxn ang="0">
                  <a:pos x="85" y="591"/>
                </a:cxn>
                <a:cxn ang="0">
                  <a:pos x="94" y="563"/>
                </a:cxn>
                <a:cxn ang="0">
                  <a:pos x="105" y="534"/>
                </a:cxn>
                <a:cxn ang="0">
                  <a:pos x="114" y="500"/>
                </a:cxn>
                <a:cxn ang="0">
                  <a:pos x="120" y="465"/>
                </a:cxn>
                <a:cxn ang="0">
                  <a:pos x="128" y="407"/>
                </a:cxn>
                <a:cxn ang="0">
                  <a:pos x="135" y="320"/>
                </a:cxn>
                <a:cxn ang="0">
                  <a:pos x="143" y="262"/>
                </a:cxn>
                <a:cxn ang="0">
                  <a:pos x="150" y="233"/>
                </a:cxn>
                <a:cxn ang="0">
                  <a:pos x="167" y="177"/>
                </a:cxn>
                <a:cxn ang="0">
                  <a:pos x="181" y="120"/>
                </a:cxn>
                <a:cxn ang="0">
                  <a:pos x="191" y="63"/>
                </a:cxn>
                <a:cxn ang="0">
                  <a:pos x="196" y="5"/>
                </a:cxn>
                <a:cxn ang="0">
                  <a:pos x="195" y="3"/>
                </a:cxn>
                <a:cxn ang="0">
                  <a:pos x="192" y="1"/>
                </a:cxn>
                <a:cxn ang="0">
                  <a:pos x="188" y="1"/>
                </a:cxn>
                <a:cxn ang="0">
                  <a:pos x="186" y="3"/>
                </a:cxn>
                <a:cxn ang="0">
                  <a:pos x="185" y="5"/>
                </a:cxn>
              </a:cxnLst>
              <a:rect l="0" t="0" r="r" b="b"/>
              <a:pathLst>
                <a:path w="196" h="954">
                  <a:moveTo>
                    <a:pt x="185" y="5"/>
                  </a:moveTo>
                  <a:lnTo>
                    <a:pt x="185" y="5"/>
                  </a:lnTo>
                  <a:lnTo>
                    <a:pt x="184" y="36"/>
                  </a:lnTo>
                  <a:lnTo>
                    <a:pt x="181" y="67"/>
                  </a:lnTo>
                  <a:lnTo>
                    <a:pt x="176" y="97"/>
                  </a:lnTo>
                  <a:lnTo>
                    <a:pt x="169" y="127"/>
                  </a:lnTo>
                  <a:lnTo>
                    <a:pt x="162" y="157"/>
                  </a:lnTo>
                  <a:lnTo>
                    <a:pt x="153" y="187"/>
                  </a:lnTo>
                  <a:lnTo>
                    <a:pt x="136" y="246"/>
                  </a:lnTo>
                  <a:lnTo>
                    <a:pt x="136" y="246"/>
                  </a:lnTo>
                  <a:lnTo>
                    <a:pt x="133" y="261"/>
                  </a:lnTo>
                  <a:lnTo>
                    <a:pt x="129" y="273"/>
                  </a:lnTo>
                  <a:lnTo>
                    <a:pt x="126" y="300"/>
                  </a:lnTo>
                  <a:lnTo>
                    <a:pt x="124" y="327"/>
                  </a:lnTo>
                  <a:lnTo>
                    <a:pt x="123" y="355"/>
                  </a:lnTo>
                  <a:lnTo>
                    <a:pt x="123" y="355"/>
                  </a:lnTo>
                  <a:lnTo>
                    <a:pt x="121" y="386"/>
                  </a:lnTo>
                  <a:lnTo>
                    <a:pt x="118" y="418"/>
                  </a:lnTo>
                  <a:lnTo>
                    <a:pt x="113" y="449"/>
                  </a:lnTo>
                  <a:lnTo>
                    <a:pt x="108" y="481"/>
                  </a:lnTo>
                  <a:lnTo>
                    <a:pt x="108" y="481"/>
                  </a:lnTo>
                  <a:lnTo>
                    <a:pt x="101" y="511"/>
                  </a:lnTo>
                  <a:lnTo>
                    <a:pt x="92" y="538"/>
                  </a:lnTo>
                  <a:lnTo>
                    <a:pt x="74" y="596"/>
                  </a:lnTo>
                  <a:lnTo>
                    <a:pt x="74" y="596"/>
                  </a:lnTo>
                  <a:lnTo>
                    <a:pt x="65" y="627"/>
                  </a:lnTo>
                  <a:lnTo>
                    <a:pt x="58" y="659"/>
                  </a:lnTo>
                  <a:lnTo>
                    <a:pt x="53" y="691"/>
                  </a:lnTo>
                  <a:lnTo>
                    <a:pt x="47" y="723"/>
                  </a:lnTo>
                  <a:lnTo>
                    <a:pt x="47" y="723"/>
                  </a:lnTo>
                  <a:lnTo>
                    <a:pt x="34" y="784"/>
                  </a:lnTo>
                  <a:lnTo>
                    <a:pt x="23" y="846"/>
                  </a:lnTo>
                  <a:lnTo>
                    <a:pt x="23" y="846"/>
                  </a:lnTo>
                  <a:lnTo>
                    <a:pt x="20" y="863"/>
                  </a:lnTo>
                  <a:lnTo>
                    <a:pt x="18" y="880"/>
                  </a:lnTo>
                  <a:lnTo>
                    <a:pt x="14" y="897"/>
                  </a:lnTo>
                  <a:lnTo>
                    <a:pt x="12" y="905"/>
                  </a:lnTo>
                  <a:lnTo>
                    <a:pt x="9" y="913"/>
                  </a:lnTo>
                  <a:lnTo>
                    <a:pt x="9" y="913"/>
                  </a:lnTo>
                  <a:lnTo>
                    <a:pt x="6" y="922"/>
                  </a:lnTo>
                  <a:lnTo>
                    <a:pt x="3" y="931"/>
                  </a:lnTo>
                  <a:lnTo>
                    <a:pt x="1" y="939"/>
                  </a:lnTo>
                  <a:lnTo>
                    <a:pt x="0" y="949"/>
                  </a:lnTo>
                  <a:lnTo>
                    <a:pt x="0" y="949"/>
                  </a:lnTo>
                  <a:lnTo>
                    <a:pt x="1" y="951"/>
                  </a:lnTo>
                  <a:lnTo>
                    <a:pt x="2" y="952"/>
                  </a:lnTo>
                  <a:lnTo>
                    <a:pt x="3" y="953"/>
                  </a:lnTo>
                  <a:lnTo>
                    <a:pt x="6" y="954"/>
                  </a:lnTo>
                  <a:lnTo>
                    <a:pt x="7" y="953"/>
                  </a:lnTo>
                  <a:lnTo>
                    <a:pt x="9" y="952"/>
                  </a:lnTo>
                  <a:lnTo>
                    <a:pt x="10" y="951"/>
                  </a:lnTo>
                  <a:lnTo>
                    <a:pt x="11" y="949"/>
                  </a:lnTo>
                  <a:lnTo>
                    <a:pt x="11" y="949"/>
                  </a:lnTo>
                  <a:lnTo>
                    <a:pt x="12" y="937"/>
                  </a:lnTo>
                  <a:lnTo>
                    <a:pt x="15" y="926"/>
                  </a:lnTo>
                  <a:lnTo>
                    <a:pt x="18" y="914"/>
                  </a:lnTo>
                  <a:lnTo>
                    <a:pt x="21" y="903"/>
                  </a:lnTo>
                  <a:lnTo>
                    <a:pt x="21" y="903"/>
                  </a:lnTo>
                  <a:lnTo>
                    <a:pt x="27" y="871"/>
                  </a:lnTo>
                  <a:lnTo>
                    <a:pt x="33" y="840"/>
                  </a:lnTo>
                  <a:lnTo>
                    <a:pt x="33" y="840"/>
                  </a:lnTo>
                  <a:lnTo>
                    <a:pt x="47" y="774"/>
                  </a:lnTo>
                  <a:lnTo>
                    <a:pt x="53" y="741"/>
                  </a:lnTo>
                  <a:lnTo>
                    <a:pt x="59" y="709"/>
                  </a:lnTo>
                  <a:lnTo>
                    <a:pt x="59" y="709"/>
                  </a:lnTo>
                  <a:lnTo>
                    <a:pt x="71" y="650"/>
                  </a:lnTo>
                  <a:lnTo>
                    <a:pt x="77" y="620"/>
                  </a:lnTo>
                  <a:lnTo>
                    <a:pt x="85" y="591"/>
                  </a:lnTo>
                  <a:lnTo>
                    <a:pt x="85" y="591"/>
                  </a:lnTo>
                  <a:lnTo>
                    <a:pt x="94" y="563"/>
                  </a:lnTo>
                  <a:lnTo>
                    <a:pt x="105" y="534"/>
                  </a:lnTo>
                  <a:lnTo>
                    <a:pt x="105" y="534"/>
                  </a:lnTo>
                  <a:lnTo>
                    <a:pt x="110" y="518"/>
                  </a:lnTo>
                  <a:lnTo>
                    <a:pt x="114" y="500"/>
                  </a:lnTo>
                  <a:lnTo>
                    <a:pt x="120" y="465"/>
                  </a:lnTo>
                  <a:lnTo>
                    <a:pt x="120" y="465"/>
                  </a:lnTo>
                  <a:lnTo>
                    <a:pt x="125" y="436"/>
                  </a:lnTo>
                  <a:lnTo>
                    <a:pt x="128" y="407"/>
                  </a:lnTo>
                  <a:lnTo>
                    <a:pt x="133" y="348"/>
                  </a:lnTo>
                  <a:lnTo>
                    <a:pt x="135" y="320"/>
                  </a:lnTo>
                  <a:lnTo>
                    <a:pt x="138" y="291"/>
                  </a:lnTo>
                  <a:lnTo>
                    <a:pt x="143" y="262"/>
                  </a:lnTo>
                  <a:lnTo>
                    <a:pt x="146" y="247"/>
                  </a:lnTo>
                  <a:lnTo>
                    <a:pt x="150" y="233"/>
                  </a:lnTo>
                  <a:lnTo>
                    <a:pt x="150" y="233"/>
                  </a:lnTo>
                  <a:lnTo>
                    <a:pt x="167" y="177"/>
                  </a:lnTo>
                  <a:lnTo>
                    <a:pt x="174" y="149"/>
                  </a:lnTo>
                  <a:lnTo>
                    <a:pt x="181" y="120"/>
                  </a:lnTo>
                  <a:lnTo>
                    <a:pt x="186" y="92"/>
                  </a:lnTo>
                  <a:lnTo>
                    <a:pt x="191" y="63"/>
                  </a:lnTo>
                  <a:lnTo>
                    <a:pt x="195" y="34"/>
                  </a:lnTo>
                  <a:lnTo>
                    <a:pt x="196" y="5"/>
                  </a:lnTo>
                  <a:lnTo>
                    <a:pt x="196" y="5"/>
                  </a:lnTo>
                  <a:lnTo>
                    <a:pt x="195" y="3"/>
                  </a:lnTo>
                  <a:lnTo>
                    <a:pt x="194" y="1"/>
                  </a:lnTo>
                  <a:lnTo>
                    <a:pt x="192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7" y="1"/>
                  </a:lnTo>
                  <a:lnTo>
                    <a:pt x="186" y="3"/>
                  </a:lnTo>
                  <a:lnTo>
                    <a:pt x="185" y="5"/>
                  </a:lnTo>
                  <a:lnTo>
                    <a:pt x="18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8" name="Freeform 914"/>
            <p:cNvSpPr/>
            <p:nvPr/>
          </p:nvSpPr>
          <p:spPr bwMode="auto">
            <a:xfrm>
              <a:off x="3570288" y="1301750"/>
              <a:ext cx="96838" cy="488950"/>
            </a:xfrm>
            <a:custGeom>
              <a:avLst/>
              <a:gdLst/>
              <a:ahLst/>
              <a:cxnLst>
                <a:cxn ang="0">
                  <a:pos x="175" y="5"/>
                </a:cxn>
                <a:cxn ang="0">
                  <a:pos x="172" y="13"/>
                </a:cxn>
                <a:cxn ang="0">
                  <a:pos x="163" y="30"/>
                </a:cxn>
                <a:cxn ang="0">
                  <a:pos x="161" y="39"/>
                </a:cxn>
                <a:cxn ang="0">
                  <a:pos x="161" y="62"/>
                </a:cxn>
                <a:cxn ang="0">
                  <a:pos x="159" y="87"/>
                </a:cxn>
                <a:cxn ang="0">
                  <a:pos x="149" y="148"/>
                </a:cxn>
                <a:cxn ang="0">
                  <a:pos x="146" y="164"/>
                </a:cxn>
                <a:cxn ang="0">
                  <a:pos x="138" y="193"/>
                </a:cxn>
                <a:cxn ang="0">
                  <a:pos x="135" y="207"/>
                </a:cxn>
                <a:cxn ang="0">
                  <a:pos x="128" y="268"/>
                </a:cxn>
                <a:cxn ang="0">
                  <a:pos x="117" y="361"/>
                </a:cxn>
                <a:cxn ang="0">
                  <a:pos x="106" y="422"/>
                </a:cxn>
                <a:cxn ang="0">
                  <a:pos x="99" y="452"/>
                </a:cxn>
                <a:cxn ang="0">
                  <a:pos x="72" y="538"/>
                </a:cxn>
                <a:cxn ang="0">
                  <a:pos x="64" y="568"/>
                </a:cxn>
                <a:cxn ang="0">
                  <a:pos x="50" y="630"/>
                </a:cxn>
                <a:cxn ang="0">
                  <a:pos x="38" y="691"/>
                </a:cxn>
                <a:cxn ang="0">
                  <a:pos x="15" y="809"/>
                </a:cxn>
                <a:cxn ang="0">
                  <a:pos x="6" y="865"/>
                </a:cxn>
                <a:cxn ang="0">
                  <a:pos x="1" y="906"/>
                </a:cxn>
                <a:cxn ang="0">
                  <a:pos x="0" y="921"/>
                </a:cxn>
                <a:cxn ang="0">
                  <a:pos x="2" y="924"/>
                </a:cxn>
                <a:cxn ang="0">
                  <a:pos x="5" y="925"/>
                </a:cxn>
                <a:cxn ang="0">
                  <a:pos x="8" y="924"/>
                </a:cxn>
                <a:cxn ang="0">
                  <a:pos x="9" y="921"/>
                </a:cxn>
                <a:cxn ang="0">
                  <a:pos x="10" y="906"/>
                </a:cxn>
                <a:cxn ang="0">
                  <a:pos x="13" y="875"/>
                </a:cxn>
                <a:cxn ang="0">
                  <a:pos x="16" y="862"/>
                </a:cxn>
                <a:cxn ang="0">
                  <a:pos x="25" y="803"/>
                </a:cxn>
                <a:cxn ang="0">
                  <a:pos x="31" y="774"/>
                </a:cxn>
                <a:cxn ang="0">
                  <a:pos x="48" y="685"/>
                </a:cxn>
                <a:cxn ang="0">
                  <a:pos x="62" y="623"/>
                </a:cxn>
                <a:cxn ang="0">
                  <a:pos x="75" y="560"/>
                </a:cxn>
                <a:cxn ang="0">
                  <a:pos x="83" y="531"/>
                </a:cxn>
                <a:cxn ang="0">
                  <a:pos x="110" y="446"/>
                </a:cxn>
                <a:cxn ang="0">
                  <a:pos x="117" y="417"/>
                </a:cxn>
                <a:cxn ang="0">
                  <a:pos x="129" y="355"/>
                </a:cxn>
                <a:cxn ang="0">
                  <a:pos x="138" y="262"/>
                </a:cxn>
                <a:cxn ang="0">
                  <a:pos x="145" y="201"/>
                </a:cxn>
                <a:cxn ang="0">
                  <a:pos x="148" y="186"/>
                </a:cxn>
                <a:cxn ang="0">
                  <a:pos x="157" y="157"/>
                </a:cxn>
                <a:cxn ang="0">
                  <a:pos x="161" y="143"/>
                </a:cxn>
                <a:cxn ang="0">
                  <a:pos x="167" y="94"/>
                </a:cxn>
                <a:cxn ang="0">
                  <a:pos x="169" y="70"/>
                </a:cxn>
                <a:cxn ang="0">
                  <a:pos x="171" y="45"/>
                </a:cxn>
                <a:cxn ang="0">
                  <a:pos x="172" y="36"/>
                </a:cxn>
                <a:cxn ang="0">
                  <a:pos x="181" y="17"/>
                </a:cxn>
                <a:cxn ang="0">
                  <a:pos x="185" y="7"/>
                </a:cxn>
                <a:cxn ang="0">
                  <a:pos x="185" y="5"/>
                </a:cxn>
                <a:cxn ang="0">
                  <a:pos x="180" y="1"/>
                </a:cxn>
                <a:cxn ang="0">
                  <a:pos x="177" y="1"/>
                </a:cxn>
                <a:cxn ang="0">
                  <a:pos x="175" y="5"/>
                </a:cxn>
              </a:cxnLst>
              <a:rect l="0" t="0" r="r" b="b"/>
              <a:pathLst>
                <a:path w="185" h="925">
                  <a:moveTo>
                    <a:pt x="175" y="5"/>
                  </a:moveTo>
                  <a:lnTo>
                    <a:pt x="175" y="5"/>
                  </a:lnTo>
                  <a:lnTo>
                    <a:pt x="174" y="9"/>
                  </a:lnTo>
                  <a:lnTo>
                    <a:pt x="172" y="13"/>
                  </a:lnTo>
                  <a:lnTo>
                    <a:pt x="168" y="22"/>
                  </a:lnTo>
                  <a:lnTo>
                    <a:pt x="163" y="30"/>
                  </a:lnTo>
                  <a:lnTo>
                    <a:pt x="162" y="35"/>
                  </a:lnTo>
                  <a:lnTo>
                    <a:pt x="161" y="39"/>
                  </a:lnTo>
                  <a:lnTo>
                    <a:pt x="161" y="39"/>
                  </a:lnTo>
                  <a:lnTo>
                    <a:pt x="161" y="62"/>
                  </a:lnTo>
                  <a:lnTo>
                    <a:pt x="159" y="87"/>
                  </a:lnTo>
                  <a:lnTo>
                    <a:pt x="159" y="87"/>
                  </a:lnTo>
                  <a:lnTo>
                    <a:pt x="155" y="118"/>
                  </a:lnTo>
                  <a:lnTo>
                    <a:pt x="149" y="148"/>
                  </a:lnTo>
                  <a:lnTo>
                    <a:pt x="149" y="148"/>
                  </a:lnTo>
                  <a:lnTo>
                    <a:pt x="146" y="164"/>
                  </a:lnTo>
                  <a:lnTo>
                    <a:pt x="142" y="178"/>
                  </a:lnTo>
                  <a:lnTo>
                    <a:pt x="138" y="193"/>
                  </a:lnTo>
                  <a:lnTo>
                    <a:pt x="135" y="207"/>
                  </a:lnTo>
                  <a:lnTo>
                    <a:pt x="135" y="207"/>
                  </a:lnTo>
                  <a:lnTo>
                    <a:pt x="131" y="238"/>
                  </a:lnTo>
                  <a:lnTo>
                    <a:pt x="128" y="268"/>
                  </a:lnTo>
                  <a:lnTo>
                    <a:pt x="122" y="330"/>
                  </a:lnTo>
                  <a:lnTo>
                    <a:pt x="117" y="361"/>
                  </a:lnTo>
                  <a:lnTo>
                    <a:pt x="112" y="392"/>
                  </a:lnTo>
                  <a:lnTo>
                    <a:pt x="106" y="422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80" y="510"/>
                  </a:lnTo>
                  <a:lnTo>
                    <a:pt x="72" y="53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56" y="599"/>
                  </a:lnTo>
                  <a:lnTo>
                    <a:pt x="50" y="630"/>
                  </a:lnTo>
                  <a:lnTo>
                    <a:pt x="38" y="691"/>
                  </a:lnTo>
                  <a:lnTo>
                    <a:pt x="38" y="691"/>
                  </a:lnTo>
                  <a:lnTo>
                    <a:pt x="25" y="750"/>
                  </a:lnTo>
                  <a:lnTo>
                    <a:pt x="15" y="809"/>
                  </a:lnTo>
                  <a:lnTo>
                    <a:pt x="15" y="809"/>
                  </a:lnTo>
                  <a:lnTo>
                    <a:pt x="6" y="865"/>
                  </a:lnTo>
                  <a:lnTo>
                    <a:pt x="2" y="893"/>
                  </a:lnTo>
                  <a:lnTo>
                    <a:pt x="1" y="906"/>
                  </a:lnTo>
                  <a:lnTo>
                    <a:pt x="0" y="921"/>
                  </a:lnTo>
                  <a:lnTo>
                    <a:pt x="0" y="921"/>
                  </a:lnTo>
                  <a:lnTo>
                    <a:pt x="1" y="923"/>
                  </a:lnTo>
                  <a:lnTo>
                    <a:pt x="2" y="924"/>
                  </a:lnTo>
                  <a:lnTo>
                    <a:pt x="3" y="925"/>
                  </a:lnTo>
                  <a:lnTo>
                    <a:pt x="5" y="925"/>
                  </a:lnTo>
                  <a:lnTo>
                    <a:pt x="7" y="925"/>
                  </a:lnTo>
                  <a:lnTo>
                    <a:pt x="8" y="924"/>
                  </a:lnTo>
                  <a:lnTo>
                    <a:pt x="9" y="923"/>
                  </a:lnTo>
                  <a:lnTo>
                    <a:pt x="9" y="921"/>
                  </a:lnTo>
                  <a:lnTo>
                    <a:pt x="9" y="921"/>
                  </a:lnTo>
                  <a:lnTo>
                    <a:pt x="10" y="906"/>
                  </a:lnTo>
                  <a:lnTo>
                    <a:pt x="11" y="891"/>
                  </a:lnTo>
                  <a:lnTo>
                    <a:pt x="13" y="875"/>
                  </a:lnTo>
                  <a:lnTo>
                    <a:pt x="16" y="862"/>
                  </a:lnTo>
                  <a:lnTo>
                    <a:pt x="16" y="862"/>
                  </a:lnTo>
                  <a:lnTo>
                    <a:pt x="21" y="833"/>
                  </a:lnTo>
                  <a:lnTo>
                    <a:pt x="25" y="803"/>
                  </a:lnTo>
                  <a:lnTo>
                    <a:pt x="25" y="803"/>
                  </a:lnTo>
                  <a:lnTo>
                    <a:pt x="31" y="774"/>
                  </a:lnTo>
                  <a:lnTo>
                    <a:pt x="37" y="744"/>
                  </a:lnTo>
                  <a:lnTo>
                    <a:pt x="48" y="685"/>
                  </a:lnTo>
                  <a:lnTo>
                    <a:pt x="48" y="685"/>
                  </a:lnTo>
                  <a:lnTo>
                    <a:pt x="62" y="623"/>
                  </a:lnTo>
                  <a:lnTo>
                    <a:pt x="68" y="592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83" y="531"/>
                  </a:lnTo>
                  <a:lnTo>
                    <a:pt x="93" y="503"/>
                  </a:lnTo>
                  <a:lnTo>
                    <a:pt x="110" y="446"/>
                  </a:lnTo>
                  <a:lnTo>
                    <a:pt x="110" y="446"/>
                  </a:lnTo>
                  <a:lnTo>
                    <a:pt x="117" y="417"/>
                  </a:lnTo>
                  <a:lnTo>
                    <a:pt x="124" y="386"/>
                  </a:lnTo>
                  <a:lnTo>
                    <a:pt x="129" y="355"/>
                  </a:lnTo>
                  <a:lnTo>
                    <a:pt x="132" y="324"/>
                  </a:lnTo>
                  <a:lnTo>
                    <a:pt x="138" y="262"/>
                  </a:lnTo>
                  <a:lnTo>
                    <a:pt x="141" y="23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8" y="186"/>
                  </a:lnTo>
                  <a:lnTo>
                    <a:pt x="153" y="172"/>
                  </a:lnTo>
                  <a:lnTo>
                    <a:pt x="157" y="157"/>
                  </a:lnTo>
                  <a:lnTo>
                    <a:pt x="161" y="143"/>
                  </a:lnTo>
                  <a:lnTo>
                    <a:pt x="161" y="143"/>
                  </a:lnTo>
                  <a:lnTo>
                    <a:pt x="164" y="119"/>
                  </a:lnTo>
                  <a:lnTo>
                    <a:pt x="167" y="94"/>
                  </a:lnTo>
                  <a:lnTo>
                    <a:pt x="167" y="94"/>
                  </a:lnTo>
                  <a:lnTo>
                    <a:pt x="169" y="70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71" y="40"/>
                  </a:lnTo>
                  <a:lnTo>
                    <a:pt x="172" y="36"/>
                  </a:lnTo>
                  <a:lnTo>
                    <a:pt x="177" y="26"/>
                  </a:lnTo>
                  <a:lnTo>
                    <a:pt x="181" y="17"/>
                  </a:lnTo>
                  <a:lnTo>
                    <a:pt x="183" y="12"/>
                  </a:lnTo>
                  <a:lnTo>
                    <a:pt x="185" y="7"/>
                  </a:lnTo>
                  <a:lnTo>
                    <a:pt x="185" y="7"/>
                  </a:lnTo>
                  <a:lnTo>
                    <a:pt x="185" y="5"/>
                  </a:lnTo>
                  <a:lnTo>
                    <a:pt x="183" y="4"/>
                  </a:lnTo>
                  <a:lnTo>
                    <a:pt x="180" y="1"/>
                  </a:lnTo>
                  <a:lnTo>
                    <a:pt x="179" y="0"/>
                  </a:lnTo>
                  <a:lnTo>
                    <a:pt x="177" y="1"/>
                  </a:lnTo>
                  <a:lnTo>
                    <a:pt x="176" y="3"/>
                  </a:lnTo>
                  <a:lnTo>
                    <a:pt x="175" y="5"/>
                  </a:lnTo>
                  <a:lnTo>
                    <a:pt x="17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299" name="Freeform 915"/>
            <p:cNvSpPr/>
            <p:nvPr/>
          </p:nvSpPr>
          <p:spPr bwMode="auto">
            <a:xfrm>
              <a:off x="3605213" y="1336675"/>
              <a:ext cx="98425" cy="500063"/>
            </a:xfrm>
            <a:custGeom>
              <a:avLst/>
              <a:gdLst/>
              <a:ahLst/>
              <a:cxnLst>
                <a:cxn ang="0">
                  <a:pos x="174" y="4"/>
                </a:cxn>
                <a:cxn ang="0">
                  <a:pos x="173" y="62"/>
                </a:cxn>
                <a:cxn ang="0">
                  <a:pos x="167" y="119"/>
                </a:cxn>
                <a:cxn ang="0">
                  <a:pos x="157" y="179"/>
                </a:cxn>
                <a:cxn ang="0">
                  <a:pos x="147" y="239"/>
                </a:cxn>
                <a:cxn ang="0">
                  <a:pos x="136" y="302"/>
                </a:cxn>
                <a:cxn ang="0">
                  <a:pos x="126" y="365"/>
                </a:cxn>
                <a:cxn ang="0">
                  <a:pos x="118" y="428"/>
                </a:cxn>
                <a:cxn ang="0">
                  <a:pos x="107" y="490"/>
                </a:cxn>
                <a:cxn ang="0">
                  <a:pos x="101" y="519"/>
                </a:cxn>
                <a:cxn ang="0">
                  <a:pos x="78" y="605"/>
                </a:cxn>
                <a:cxn ang="0">
                  <a:pos x="47" y="719"/>
                </a:cxn>
                <a:cxn ang="0">
                  <a:pos x="41" y="747"/>
                </a:cxn>
                <a:cxn ang="0">
                  <a:pos x="32" y="806"/>
                </a:cxn>
                <a:cxn ang="0">
                  <a:pos x="27" y="835"/>
                </a:cxn>
                <a:cxn ang="0">
                  <a:pos x="20" y="859"/>
                </a:cxn>
                <a:cxn ang="0">
                  <a:pos x="5" y="907"/>
                </a:cxn>
                <a:cxn ang="0">
                  <a:pos x="0" y="931"/>
                </a:cxn>
                <a:cxn ang="0">
                  <a:pos x="0" y="933"/>
                </a:cxn>
                <a:cxn ang="0">
                  <a:pos x="0" y="939"/>
                </a:cxn>
                <a:cxn ang="0">
                  <a:pos x="1" y="942"/>
                </a:cxn>
                <a:cxn ang="0">
                  <a:pos x="4" y="943"/>
                </a:cxn>
                <a:cxn ang="0">
                  <a:pos x="7" y="942"/>
                </a:cxn>
                <a:cxn ang="0">
                  <a:pos x="9" y="939"/>
                </a:cxn>
                <a:cxn ang="0">
                  <a:pos x="10" y="924"/>
                </a:cxn>
                <a:cxn ang="0">
                  <a:pos x="16" y="897"/>
                </a:cxn>
                <a:cxn ang="0">
                  <a:pos x="30" y="857"/>
                </a:cxn>
                <a:cxn ang="0">
                  <a:pos x="37" y="829"/>
                </a:cxn>
                <a:cxn ang="0">
                  <a:pos x="42" y="800"/>
                </a:cxn>
                <a:cxn ang="0">
                  <a:pos x="52" y="741"/>
                </a:cxn>
                <a:cxn ang="0">
                  <a:pos x="58" y="712"/>
                </a:cxn>
                <a:cxn ang="0">
                  <a:pos x="90" y="595"/>
                </a:cxn>
                <a:cxn ang="0">
                  <a:pos x="113" y="506"/>
                </a:cxn>
                <a:cxn ang="0">
                  <a:pos x="120" y="476"/>
                </a:cxn>
                <a:cxn ang="0">
                  <a:pos x="129" y="417"/>
                </a:cxn>
                <a:cxn ang="0">
                  <a:pos x="136" y="359"/>
                </a:cxn>
                <a:cxn ang="0">
                  <a:pos x="146" y="296"/>
                </a:cxn>
                <a:cxn ang="0">
                  <a:pos x="158" y="233"/>
                </a:cxn>
                <a:cxn ang="0">
                  <a:pos x="168" y="173"/>
                </a:cxn>
                <a:cxn ang="0">
                  <a:pos x="178" y="113"/>
                </a:cxn>
                <a:cxn ang="0">
                  <a:pos x="184" y="58"/>
                </a:cxn>
                <a:cxn ang="0">
                  <a:pos x="185" y="4"/>
                </a:cxn>
                <a:cxn ang="0">
                  <a:pos x="184" y="2"/>
                </a:cxn>
                <a:cxn ang="0">
                  <a:pos x="182" y="0"/>
                </a:cxn>
                <a:cxn ang="0">
                  <a:pos x="177" y="0"/>
                </a:cxn>
                <a:cxn ang="0">
                  <a:pos x="175" y="2"/>
                </a:cxn>
                <a:cxn ang="0">
                  <a:pos x="174" y="4"/>
                </a:cxn>
              </a:cxnLst>
              <a:rect l="0" t="0" r="r" b="b"/>
              <a:pathLst>
                <a:path w="185" h="943">
                  <a:moveTo>
                    <a:pt x="174" y="4"/>
                  </a:moveTo>
                  <a:lnTo>
                    <a:pt x="174" y="4"/>
                  </a:lnTo>
                  <a:lnTo>
                    <a:pt x="174" y="33"/>
                  </a:lnTo>
                  <a:lnTo>
                    <a:pt x="173" y="62"/>
                  </a:lnTo>
                  <a:lnTo>
                    <a:pt x="171" y="90"/>
                  </a:lnTo>
                  <a:lnTo>
                    <a:pt x="167" y="119"/>
                  </a:lnTo>
                  <a:lnTo>
                    <a:pt x="167" y="119"/>
                  </a:lnTo>
                  <a:lnTo>
                    <a:pt x="157" y="179"/>
                  </a:lnTo>
                  <a:lnTo>
                    <a:pt x="147" y="239"/>
                  </a:lnTo>
                  <a:lnTo>
                    <a:pt x="147" y="239"/>
                  </a:lnTo>
                  <a:lnTo>
                    <a:pt x="142" y="271"/>
                  </a:lnTo>
                  <a:lnTo>
                    <a:pt x="136" y="302"/>
                  </a:lnTo>
                  <a:lnTo>
                    <a:pt x="131" y="334"/>
                  </a:lnTo>
                  <a:lnTo>
                    <a:pt x="126" y="365"/>
                  </a:lnTo>
                  <a:lnTo>
                    <a:pt x="126" y="365"/>
                  </a:lnTo>
                  <a:lnTo>
                    <a:pt x="118" y="428"/>
                  </a:lnTo>
                  <a:lnTo>
                    <a:pt x="112" y="459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1" y="519"/>
                  </a:lnTo>
                  <a:lnTo>
                    <a:pt x="94" y="547"/>
                  </a:lnTo>
                  <a:lnTo>
                    <a:pt x="78" y="605"/>
                  </a:lnTo>
                  <a:lnTo>
                    <a:pt x="62" y="662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1" y="747"/>
                  </a:lnTo>
                  <a:lnTo>
                    <a:pt x="36" y="776"/>
                  </a:lnTo>
                  <a:lnTo>
                    <a:pt x="32" y="806"/>
                  </a:lnTo>
                  <a:lnTo>
                    <a:pt x="27" y="835"/>
                  </a:lnTo>
                  <a:lnTo>
                    <a:pt x="27" y="835"/>
                  </a:lnTo>
                  <a:lnTo>
                    <a:pt x="24" y="848"/>
                  </a:lnTo>
                  <a:lnTo>
                    <a:pt x="20" y="859"/>
                  </a:lnTo>
                  <a:lnTo>
                    <a:pt x="12" y="883"/>
                  </a:lnTo>
                  <a:lnTo>
                    <a:pt x="5" y="907"/>
                  </a:lnTo>
                  <a:lnTo>
                    <a:pt x="2" y="919"/>
                  </a:lnTo>
                  <a:lnTo>
                    <a:pt x="0" y="931"/>
                  </a:lnTo>
                  <a:lnTo>
                    <a:pt x="0" y="931"/>
                  </a:lnTo>
                  <a:lnTo>
                    <a:pt x="0" y="933"/>
                  </a:lnTo>
                  <a:lnTo>
                    <a:pt x="0" y="939"/>
                  </a:lnTo>
                  <a:lnTo>
                    <a:pt x="0" y="939"/>
                  </a:lnTo>
                  <a:lnTo>
                    <a:pt x="0" y="940"/>
                  </a:lnTo>
                  <a:lnTo>
                    <a:pt x="1" y="942"/>
                  </a:lnTo>
                  <a:lnTo>
                    <a:pt x="2" y="943"/>
                  </a:lnTo>
                  <a:lnTo>
                    <a:pt x="4" y="943"/>
                  </a:lnTo>
                  <a:lnTo>
                    <a:pt x="6" y="943"/>
                  </a:lnTo>
                  <a:lnTo>
                    <a:pt x="7" y="942"/>
                  </a:lnTo>
                  <a:lnTo>
                    <a:pt x="8" y="940"/>
                  </a:lnTo>
                  <a:lnTo>
                    <a:pt x="9" y="939"/>
                  </a:lnTo>
                  <a:lnTo>
                    <a:pt x="9" y="939"/>
                  </a:lnTo>
                  <a:lnTo>
                    <a:pt x="10" y="924"/>
                  </a:lnTo>
                  <a:lnTo>
                    <a:pt x="13" y="911"/>
                  </a:lnTo>
                  <a:lnTo>
                    <a:pt x="16" y="897"/>
                  </a:lnTo>
                  <a:lnTo>
                    <a:pt x="21" y="884"/>
                  </a:lnTo>
                  <a:lnTo>
                    <a:pt x="30" y="857"/>
                  </a:lnTo>
                  <a:lnTo>
                    <a:pt x="34" y="843"/>
                  </a:lnTo>
                  <a:lnTo>
                    <a:pt x="37" y="829"/>
                  </a:lnTo>
                  <a:lnTo>
                    <a:pt x="37" y="829"/>
                  </a:lnTo>
                  <a:lnTo>
                    <a:pt x="42" y="800"/>
                  </a:lnTo>
                  <a:lnTo>
                    <a:pt x="47" y="771"/>
                  </a:lnTo>
                  <a:lnTo>
                    <a:pt x="52" y="741"/>
                  </a:lnTo>
                  <a:lnTo>
                    <a:pt x="58" y="712"/>
                  </a:lnTo>
                  <a:lnTo>
                    <a:pt x="58" y="712"/>
                  </a:lnTo>
                  <a:lnTo>
                    <a:pt x="73" y="653"/>
                  </a:lnTo>
                  <a:lnTo>
                    <a:pt x="90" y="595"/>
                  </a:lnTo>
                  <a:lnTo>
                    <a:pt x="106" y="535"/>
                  </a:lnTo>
                  <a:lnTo>
                    <a:pt x="113" y="506"/>
                  </a:lnTo>
                  <a:lnTo>
                    <a:pt x="120" y="476"/>
                  </a:lnTo>
                  <a:lnTo>
                    <a:pt x="120" y="476"/>
                  </a:lnTo>
                  <a:lnTo>
                    <a:pt x="125" y="447"/>
                  </a:lnTo>
                  <a:lnTo>
                    <a:pt x="129" y="417"/>
                  </a:lnTo>
                  <a:lnTo>
                    <a:pt x="136" y="359"/>
                  </a:lnTo>
                  <a:lnTo>
                    <a:pt x="136" y="359"/>
                  </a:lnTo>
                  <a:lnTo>
                    <a:pt x="141" y="327"/>
                  </a:lnTo>
                  <a:lnTo>
                    <a:pt x="146" y="296"/>
                  </a:lnTo>
                  <a:lnTo>
                    <a:pt x="153" y="264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68" y="173"/>
                  </a:lnTo>
                  <a:lnTo>
                    <a:pt x="178" y="113"/>
                  </a:lnTo>
                  <a:lnTo>
                    <a:pt x="178" y="113"/>
                  </a:lnTo>
                  <a:lnTo>
                    <a:pt x="182" y="86"/>
                  </a:lnTo>
                  <a:lnTo>
                    <a:pt x="184" y="58"/>
                  </a:lnTo>
                  <a:lnTo>
                    <a:pt x="184" y="32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4" y="2"/>
                  </a:lnTo>
                  <a:lnTo>
                    <a:pt x="183" y="1"/>
                  </a:lnTo>
                  <a:lnTo>
                    <a:pt x="182" y="0"/>
                  </a:lnTo>
                  <a:lnTo>
                    <a:pt x="180" y="0"/>
                  </a:lnTo>
                  <a:lnTo>
                    <a:pt x="177" y="0"/>
                  </a:lnTo>
                  <a:lnTo>
                    <a:pt x="176" y="1"/>
                  </a:lnTo>
                  <a:lnTo>
                    <a:pt x="175" y="2"/>
                  </a:lnTo>
                  <a:lnTo>
                    <a:pt x="174" y="4"/>
                  </a:lnTo>
                  <a:lnTo>
                    <a:pt x="17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0" name="Freeform 916"/>
            <p:cNvSpPr/>
            <p:nvPr/>
          </p:nvSpPr>
          <p:spPr bwMode="auto">
            <a:xfrm>
              <a:off x="3649663" y="1366838"/>
              <a:ext cx="90488" cy="492125"/>
            </a:xfrm>
            <a:custGeom>
              <a:avLst/>
              <a:gdLst/>
              <a:ahLst/>
              <a:cxnLst>
                <a:cxn ang="0">
                  <a:pos x="162" y="5"/>
                </a:cxn>
                <a:cxn ang="0">
                  <a:pos x="161" y="67"/>
                </a:cxn>
                <a:cxn ang="0">
                  <a:pos x="155" y="128"/>
                </a:cxn>
                <a:cxn ang="0">
                  <a:pos x="151" y="156"/>
                </a:cxn>
                <a:cxn ang="0">
                  <a:pos x="141" y="214"/>
                </a:cxn>
                <a:cxn ang="0">
                  <a:pos x="137" y="243"/>
                </a:cxn>
                <a:cxn ang="0">
                  <a:pos x="123" y="335"/>
                </a:cxn>
                <a:cxn ang="0">
                  <a:pos x="111" y="397"/>
                </a:cxn>
                <a:cxn ang="0">
                  <a:pos x="97" y="457"/>
                </a:cxn>
                <a:cxn ang="0">
                  <a:pos x="87" y="487"/>
                </a:cxn>
                <a:cxn ang="0">
                  <a:pos x="69" y="543"/>
                </a:cxn>
                <a:cxn ang="0">
                  <a:pos x="51" y="599"/>
                </a:cxn>
                <a:cxn ang="0">
                  <a:pos x="48" y="614"/>
                </a:cxn>
                <a:cxn ang="0">
                  <a:pos x="44" y="658"/>
                </a:cxn>
                <a:cxn ang="0">
                  <a:pos x="40" y="702"/>
                </a:cxn>
                <a:cxn ang="0">
                  <a:pos x="38" y="717"/>
                </a:cxn>
                <a:cxn ang="0">
                  <a:pos x="23" y="796"/>
                </a:cxn>
                <a:cxn ang="0">
                  <a:pos x="17" y="822"/>
                </a:cxn>
                <a:cxn ang="0">
                  <a:pos x="12" y="846"/>
                </a:cxn>
                <a:cxn ang="0">
                  <a:pos x="6" y="898"/>
                </a:cxn>
                <a:cxn ang="0">
                  <a:pos x="0" y="924"/>
                </a:cxn>
                <a:cxn ang="0">
                  <a:pos x="0" y="926"/>
                </a:cxn>
                <a:cxn ang="0">
                  <a:pos x="3" y="928"/>
                </a:cxn>
                <a:cxn ang="0">
                  <a:pos x="6" y="929"/>
                </a:cxn>
                <a:cxn ang="0">
                  <a:pos x="9" y="928"/>
                </a:cxn>
                <a:cxn ang="0">
                  <a:pos x="10" y="926"/>
                </a:cxn>
                <a:cxn ang="0">
                  <a:pos x="14" y="902"/>
                </a:cxn>
                <a:cxn ang="0">
                  <a:pos x="20" y="855"/>
                </a:cxn>
                <a:cxn ang="0">
                  <a:pos x="25" y="831"/>
                </a:cxn>
                <a:cxn ang="0">
                  <a:pos x="30" y="805"/>
                </a:cxn>
                <a:cxn ang="0">
                  <a:pos x="45" y="727"/>
                </a:cxn>
                <a:cxn ang="0">
                  <a:pos x="49" y="698"/>
                </a:cxn>
                <a:cxn ang="0">
                  <a:pos x="54" y="640"/>
                </a:cxn>
                <a:cxn ang="0">
                  <a:pos x="58" y="610"/>
                </a:cxn>
                <a:cxn ang="0">
                  <a:pos x="66" y="580"/>
                </a:cxn>
                <a:cxn ang="0">
                  <a:pos x="86" y="519"/>
                </a:cxn>
                <a:cxn ang="0">
                  <a:pos x="97" y="490"/>
                </a:cxn>
                <a:cxn ang="0">
                  <a:pos x="113" y="431"/>
                </a:cxn>
                <a:cxn ang="0">
                  <a:pos x="126" y="372"/>
                </a:cxn>
                <a:cxn ang="0">
                  <a:pos x="137" y="312"/>
                </a:cxn>
                <a:cxn ang="0">
                  <a:pos x="145" y="252"/>
                </a:cxn>
                <a:cxn ang="0">
                  <a:pos x="155" y="186"/>
                </a:cxn>
                <a:cxn ang="0">
                  <a:pos x="166" y="121"/>
                </a:cxn>
                <a:cxn ang="0">
                  <a:pos x="169" y="92"/>
                </a:cxn>
                <a:cxn ang="0">
                  <a:pos x="171" y="34"/>
                </a:cxn>
                <a:cxn ang="0">
                  <a:pos x="171" y="5"/>
                </a:cxn>
                <a:cxn ang="0">
                  <a:pos x="170" y="1"/>
                </a:cxn>
                <a:cxn ang="0">
                  <a:pos x="167" y="0"/>
                </a:cxn>
                <a:cxn ang="0">
                  <a:pos x="164" y="1"/>
                </a:cxn>
                <a:cxn ang="0">
                  <a:pos x="162" y="5"/>
                </a:cxn>
              </a:cxnLst>
              <a:rect l="0" t="0" r="r" b="b"/>
              <a:pathLst>
                <a:path w="171" h="929">
                  <a:moveTo>
                    <a:pt x="162" y="5"/>
                  </a:moveTo>
                  <a:lnTo>
                    <a:pt x="162" y="5"/>
                  </a:lnTo>
                  <a:lnTo>
                    <a:pt x="162" y="36"/>
                  </a:lnTo>
                  <a:lnTo>
                    <a:pt x="161" y="67"/>
                  </a:lnTo>
                  <a:lnTo>
                    <a:pt x="160" y="97"/>
                  </a:lnTo>
                  <a:lnTo>
                    <a:pt x="155" y="128"/>
                  </a:lnTo>
                  <a:lnTo>
                    <a:pt x="155" y="128"/>
                  </a:lnTo>
                  <a:lnTo>
                    <a:pt x="151" y="156"/>
                  </a:lnTo>
                  <a:lnTo>
                    <a:pt x="146" y="185"/>
                  </a:lnTo>
                  <a:lnTo>
                    <a:pt x="141" y="214"/>
                  </a:lnTo>
                  <a:lnTo>
                    <a:pt x="137" y="243"/>
                  </a:lnTo>
                  <a:lnTo>
                    <a:pt x="137" y="243"/>
                  </a:lnTo>
                  <a:lnTo>
                    <a:pt x="129" y="305"/>
                  </a:lnTo>
                  <a:lnTo>
                    <a:pt x="123" y="335"/>
                  </a:lnTo>
                  <a:lnTo>
                    <a:pt x="117" y="366"/>
                  </a:lnTo>
                  <a:lnTo>
                    <a:pt x="111" y="397"/>
                  </a:lnTo>
                  <a:lnTo>
                    <a:pt x="104" y="427"/>
                  </a:lnTo>
                  <a:lnTo>
                    <a:pt x="97" y="457"/>
                  </a:lnTo>
                  <a:lnTo>
                    <a:pt x="87" y="487"/>
                  </a:lnTo>
                  <a:lnTo>
                    <a:pt x="87" y="487"/>
                  </a:lnTo>
                  <a:lnTo>
                    <a:pt x="78" y="515"/>
                  </a:lnTo>
                  <a:lnTo>
                    <a:pt x="69" y="543"/>
                  </a:lnTo>
                  <a:lnTo>
                    <a:pt x="59" y="57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614"/>
                  </a:lnTo>
                  <a:lnTo>
                    <a:pt x="46" y="628"/>
                  </a:lnTo>
                  <a:lnTo>
                    <a:pt x="44" y="658"/>
                  </a:lnTo>
                  <a:lnTo>
                    <a:pt x="42" y="687"/>
                  </a:lnTo>
                  <a:lnTo>
                    <a:pt x="40" y="702"/>
                  </a:lnTo>
                  <a:lnTo>
                    <a:pt x="38" y="717"/>
                  </a:lnTo>
                  <a:lnTo>
                    <a:pt x="38" y="717"/>
                  </a:lnTo>
                  <a:lnTo>
                    <a:pt x="28" y="769"/>
                  </a:lnTo>
                  <a:lnTo>
                    <a:pt x="23" y="796"/>
                  </a:lnTo>
                  <a:lnTo>
                    <a:pt x="17" y="822"/>
                  </a:lnTo>
                  <a:lnTo>
                    <a:pt x="17" y="822"/>
                  </a:lnTo>
                  <a:lnTo>
                    <a:pt x="15" y="834"/>
                  </a:lnTo>
                  <a:lnTo>
                    <a:pt x="12" y="846"/>
                  </a:lnTo>
                  <a:lnTo>
                    <a:pt x="9" y="872"/>
                  </a:lnTo>
                  <a:lnTo>
                    <a:pt x="6" y="898"/>
                  </a:lnTo>
                  <a:lnTo>
                    <a:pt x="4" y="910"/>
                  </a:lnTo>
                  <a:lnTo>
                    <a:pt x="0" y="924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2" y="927"/>
                  </a:lnTo>
                  <a:lnTo>
                    <a:pt x="3" y="928"/>
                  </a:lnTo>
                  <a:lnTo>
                    <a:pt x="5" y="929"/>
                  </a:lnTo>
                  <a:lnTo>
                    <a:pt x="6" y="929"/>
                  </a:lnTo>
                  <a:lnTo>
                    <a:pt x="8" y="929"/>
                  </a:lnTo>
                  <a:lnTo>
                    <a:pt x="9" y="928"/>
                  </a:lnTo>
                  <a:lnTo>
                    <a:pt x="10" y="926"/>
                  </a:lnTo>
                  <a:lnTo>
                    <a:pt x="10" y="926"/>
                  </a:lnTo>
                  <a:lnTo>
                    <a:pt x="13" y="915"/>
                  </a:lnTo>
                  <a:lnTo>
                    <a:pt x="14" y="902"/>
                  </a:lnTo>
                  <a:lnTo>
                    <a:pt x="17" y="878"/>
                  </a:lnTo>
                  <a:lnTo>
                    <a:pt x="20" y="855"/>
                  </a:lnTo>
                  <a:lnTo>
                    <a:pt x="22" y="842"/>
                  </a:lnTo>
                  <a:lnTo>
                    <a:pt x="25" y="831"/>
                  </a:lnTo>
                  <a:lnTo>
                    <a:pt x="25" y="831"/>
                  </a:lnTo>
                  <a:lnTo>
                    <a:pt x="30" y="805"/>
                  </a:lnTo>
                  <a:lnTo>
                    <a:pt x="36" y="778"/>
                  </a:lnTo>
                  <a:lnTo>
                    <a:pt x="45" y="727"/>
                  </a:lnTo>
                  <a:lnTo>
                    <a:pt x="45" y="727"/>
                  </a:lnTo>
                  <a:lnTo>
                    <a:pt x="49" y="698"/>
                  </a:lnTo>
                  <a:lnTo>
                    <a:pt x="52" y="669"/>
                  </a:lnTo>
                  <a:lnTo>
                    <a:pt x="54" y="640"/>
                  </a:lnTo>
                  <a:lnTo>
                    <a:pt x="58" y="610"/>
                  </a:lnTo>
                  <a:lnTo>
                    <a:pt x="58" y="610"/>
                  </a:lnTo>
                  <a:lnTo>
                    <a:pt x="61" y="595"/>
                  </a:lnTo>
                  <a:lnTo>
                    <a:pt x="66" y="580"/>
                  </a:lnTo>
                  <a:lnTo>
                    <a:pt x="76" y="550"/>
                  </a:lnTo>
                  <a:lnTo>
                    <a:pt x="86" y="519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106" y="461"/>
                  </a:lnTo>
                  <a:lnTo>
                    <a:pt x="113" y="431"/>
                  </a:lnTo>
                  <a:lnTo>
                    <a:pt x="120" y="402"/>
                  </a:lnTo>
                  <a:lnTo>
                    <a:pt x="126" y="372"/>
                  </a:lnTo>
                  <a:lnTo>
                    <a:pt x="132" y="342"/>
                  </a:lnTo>
                  <a:lnTo>
                    <a:pt x="137" y="312"/>
                  </a:lnTo>
                  <a:lnTo>
                    <a:pt x="145" y="252"/>
                  </a:lnTo>
                  <a:lnTo>
                    <a:pt x="145" y="252"/>
                  </a:lnTo>
                  <a:lnTo>
                    <a:pt x="149" y="219"/>
                  </a:lnTo>
                  <a:lnTo>
                    <a:pt x="155" y="186"/>
                  </a:lnTo>
                  <a:lnTo>
                    <a:pt x="161" y="154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9" y="92"/>
                  </a:lnTo>
                  <a:lnTo>
                    <a:pt x="171" y="63"/>
                  </a:lnTo>
                  <a:lnTo>
                    <a:pt x="171" y="34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2" y="5"/>
                  </a:lnTo>
                  <a:lnTo>
                    <a:pt x="16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1" name="Freeform 917"/>
            <p:cNvSpPr/>
            <p:nvPr/>
          </p:nvSpPr>
          <p:spPr bwMode="auto">
            <a:xfrm>
              <a:off x="3692525" y="1401763"/>
              <a:ext cx="90488" cy="436563"/>
            </a:xfrm>
            <a:custGeom>
              <a:avLst/>
              <a:gdLst/>
              <a:ahLst/>
              <a:cxnLst>
                <a:cxn ang="0">
                  <a:pos x="161" y="5"/>
                </a:cxn>
                <a:cxn ang="0">
                  <a:pos x="157" y="61"/>
                </a:cxn>
                <a:cxn ang="0">
                  <a:pos x="148" y="118"/>
                </a:cxn>
                <a:cxn ang="0">
                  <a:pos x="143" y="143"/>
                </a:cxn>
                <a:cxn ang="0">
                  <a:pos x="130" y="192"/>
                </a:cxn>
                <a:cxn ang="0">
                  <a:pos x="126" y="216"/>
                </a:cxn>
                <a:cxn ang="0">
                  <a:pos x="124" y="236"/>
                </a:cxn>
                <a:cxn ang="0">
                  <a:pos x="124" y="257"/>
                </a:cxn>
                <a:cxn ang="0">
                  <a:pos x="120" y="285"/>
                </a:cxn>
                <a:cxn ang="0">
                  <a:pos x="115" y="314"/>
                </a:cxn>
                <a:cxn ang="0">
                  <a:pos x="97" y="395"/>
                </a:cxn>
                <a:cxn ang="0">
                  <a:pos x="93" y="422"/>
                </a:cxn>
                <a:cxn ang="0">
                  <a:pos x="88" y="472"/>
                </a:cxn>
                <a:cxn ang="0">
                  <a:pos x="82" y="520"/>
                </a:cxn>
                <a:cxn ang="0">
                  <a:pos x="74" y="547"/>
                </a:cxn>
                <a:cxn ang="0">
                  <a:pos x="56" y="599"/>
                </a:cxn>
                <a:cxn ang="0">
                  <a:pos x="47" y="624"/>
                </a:cxn>
                <a:cxn ang="0">
                  <a:pos x="24" y="696"/>
                </a:cxn>
                <a:cxn ang="0">
                  <a:pos x="10" y="745"/>
                </a:cxn>
                <a:cxn ang="0">
                  <a:pos x="2" y="795"/>
                </a:cxn>
                <a:cxn ang="0">
                  <a:pos x="0" y="820"/>
                </a:cxn>
                <a:cxn ang="0">
                  <a:pos x="2" y="823"/>
                </a:cxn>
                <a:cxn ang="0">
                  <a:pos x="5" y="825"/>
                </a:cxn>
                <a:cxn ang="0">
                  <a:pos x="8" y="823"/>
                </a:cxn>
                <a:cxn ang="0">
                  <a:pos x="9" y="820"/>
                </a:cxn>
                <a:cxn ang="0">
                  <a:pos x="11" y="794"/>
                </a:cxn>
                <a:cxn ang="0">
                  <a:pos x="21" y="743"/>
                </a:cxn>
                <a:cxn ang="0">
                  <a:pos x="34" y="693"/>
                </a:cxn>
                <a:cxn ang="0">
                  <a:pos x="58" y="618"/>
                </a:cxn>
                <a:cxn ang="0">
                  <a:pos x="66" y="594"/>
                </a:cxn>
                <a:cxn ang="0">
                  <a:pos x="84" y="547"/>
                </a:cxn>
                <a:cxn ang="0">
                  <a:pos x="90" y="522"/>
                </a:cxn>
                <a:cxn ang="0">
                  <a:pos x="95" y="496"/>
                </a:cxn>
                <a:cxn ang="0">
                  <a:pos x="100" y="443"/>
                </a:cxn>
                <a:cxn ang="0">
                  <a:pos x="103" y="416"/>
                </a:cxn>
                <a:cxn ang="0">
                  <a:pos x="113" y="366"/>
                </a:cxn>
                <a:cxn ang="0">
                  <a:pos x="123" y="316"/>
                </a:cxn>
                <a:cxn ang="0">
                  <a:pos x="133" y="266"/>
                </a:cxn>
                <a:cxn ang="0">
                  <a:pos x="134" y="253"/>
                </a:cxn>
                <a:cxn ang="0">
                  <a:pos x="134" y="226"/>
                </a:cxn>
                <a:cxn ang="0">
                  <a:pos x="136" y="212"/>
                </a:cxn>
                <a:cxn ang="0">
                  <a:pos x="147" y="162"/>
                </a:cxn>
                <a:cxn ang="0">
                  <a:pos x="159" y="112"/>
                </a:cxn>
                <a:cxn ang="0">
                  <a:pos x="163" y="85"/>
                </a:cxn>
                <a:cxn ang="0">
                  <a:pos x="169" y="32"/>
                </a:cxn>
                <a:cxn ang="0">
                  <a:pos x="170" y="5"/>
                </a:cxn>
                <a:cxn ang="0">
                  <a:pos x="169" y="1"/>
                </a:cxn>
                <a:cxn ang="0">
                  <a:pos x="166" y="0"/>
                </a:cxn>
                <a:cxn ang="0">
                  <a:pos x="163" y="1"/>
                </a:cxn>
                <a:cxn ang="0">
                  <a:pos x="161" y="5"/>
                </a:cxn>
              </a:cxnLst>
              <a:rect l="0" t="0" r="r" b="b"/>
              <a:pathLst>
                <a:path w="170" h="825">
                  <a:moveTo>
                    <a:pt x="161" y="5"/>
                  </a:moveTo>
                  <a:lnTo>
                    <a:pt x="161" y="5"/>
                  </a:lnTo>
                  <a:lnTo>
                    <a:pt x="160" y="34"/>
                  </a:lnTo>
                  <a:lnTo>
                    <a:pt x="157" y="61"/>
                  </a:lnTo>
                  <a:lnTo>
                    <a:pt x="153" y="90"/>
                  </a:lnTo>
                  <a:lnTo>
                    <a:pt x="148" y="118"/>
                  </a:lnTo>
                  <a:lnTo>
                    <a:pt x="148" y="118"/>
                  </a:lnTo>
                  <a:lnTo>
                    <a:pt x="143" y="143"/>
                  </a:lnTo>
                  <a:lnTo>
                    <a:pt x="136" y="168"/>
                  </a:lnTo>
                  <a:lnTo>
                    <a:pt x="130" y="192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27"/>
                  </a:lnTo>
                  <a:lnTo>
                    <a:pt x="124" y="236"/>
                  </a:lnTo>
                  <a:lnTo>
                    <a:pt x="124" y="257"/>
                  </a:lnTo>
                  <a:lnTo>
                    <a:pt x="124" y="257"/>
                  </a:lnTo>
                  <a:lnTo>
                    <a:pt x="123" y="271"/>
                  </a:lnTo>
                  <a:lnTo>
                    <a:pt x="120" y="285"/>
                  </a:lnTo>
                  <a:lnTo>
                    <a:pt x="115" y="314"/>
                  </a:lnTo>
                  <a:lnTo>
                    <a:pt x="115" y="314"/>
                  </a:lnTo>
                  <a:lnTo>
                    <a:pt x="102" y="367"/>
                  </a:lnTo>
                  <a:lnTo>
                    <a:pt x="97" y="395"/>
                  </a:lnTo>
                  <a:lnTo>
                    <a:pt x="93" y="422"/>
                  </a:lnTo>
                  <a:lnTo>
                    <a:pt x="93" y="422"/>
                  </a:lnTo>
                  <a:lnTo>
                    <a:pt x="91" y="447"/>
                  </a:lnTo>
                  <a:lnTo>
                    <a:pt x="88" y="472"/>
                  </a:lnTo>
                  <a:lnTo>
                    <a:pt x="86" y="495"/>
                  </a:lnTo>
                  <a:lnTo>
                    <a:pt x="82" y="520"/>
                  </a:lnTo>
                  <a:lnTo>
                    <a:pt x="82" y="520"/>
                  </a:lnTo>
                  <a:lnTo>
                    <a:pt x="74" y="547"/>
                  </a:lnTo>
                  <a:lnTo>
                    <a:pt x="65" y="573"/>
                  </a:lnTo>
                  <a:lnTo>
                    <a:pt x="56" y="599"/>
                  </a:lnTo>
                  <a:lnTo>
                    <a:pt x="47" y="624"/>
                  </a:lnTo>
                  <a:lnTo>
                    <a:pt x="47" y="624"/>
                  </a:lnTo>
                  <a:lnTo>
                    <a:pt x="31" y="672"/>
                  </a:lnTo>
                  <a:lnTo>
                    <a:pt x="24" y="696"/>
                  </a:lnTo>
                  <a:lnTo>
                    <a:pt x="17" y="720"/>
                  </a:lnTo>
                  <a:lnTo>
                    <a:pt x="10" y="745"/>
                  </a:lnTo>
                  <a:lnTo>
                    <a:pt x="5" y="770"/>
                  </a:lnTo>
                  <a:lnTo>
                    <a:pt x="2" y="795"/>
                  </a:lnTo>
                  <a:lnTo>
                    <a:pt x="0" y="820"/>
                  </a:lnTo>
                  <a:lnTo>
                    <a:pt x="0" y="820"/>
                  </a:lnTo>
                  <a:lnTo>
                    <a:pt x="1" y="822"/>
                  </a:lnTo>
                  <a:lnTo>
                    <a:pt x="2" y="823"/>
                  </a:lnTo>
                  <a:lnTo>
                    <a:pt x="3" y="824"/>
                  </a:lnTo>
                  <a:lnTo>
                    <a:pt x="5" y="825"/>
                  </a:lnTo>
                  <a:lnTo>
                    <a:pt x="6" y="824"/>
                  </a:lnTo>
                  <a:lnTo>
                    <a:pt x="8" y="823"/>
                  </a:lnTo>
                  <a:lnTo>
                    <a:pt x="9" y="822"/>
                  </a:lnTo>
                  <a:lnTo>
                    <a:pt x="9" y="820"/>
                  </a:lnTo>
                  <a:lnTo>
                    <a:pt x="9" y="820"/>
                  </a:lnTo>
                  <a:lnTo>
                    <a:pt x="11" y="794"/>
                  </a:lnTo>
                  <a:lnTo>
                    <a:pt x="15" y="769"/>
                  </a:lnTo>
                  <a:lnTo>
                    <a:pt x="21" y="743"/>
                  </a:lnTo>
                  <a:lnTo>
                    <a:pt x="27" y="717"/>
                  </a:lnTo>
                  <a:lnTo>
                    <a:pt x="34" y="693"/>
                  </a:lnTo>
                  <a:lnTo>
                    <a:pt x="42" y="668"/>
                  </a:lnTo>
                  <a:lnTo>
                    <a:pt x="58" y="618"/>
                  </a:lnTo>
                  <a:lnTo>
                    <a:pt x="58" y="618"/>
                  </a:lnTo>
                  <a:lnTo>
                    <a:pt x="66" y="594"/>
                  </a:lnTo>
                  <a:lnTo>
                    <a:pt x="75" y="571"/>
                  </a:lnTo>
                  <a:lnTo>
                    <a:pt x="84" y="547"/>
                  </a:lnTo>
                  <a:lnTo>
                    <a:pt x="90" y="522"/>
                  </a:lnTo>
                  <a:lnTo>
                    <a:pt x="90" y="522"/>
                  </a:lnTo>
                  <a:lnTo>
                    <a:pt x="93" y="510"/>
                  </a:lnTo>
                  <a:lnTo>
                    <a:pt x="95" y="496"/>
                  </a:lnTo>
                  <a:lnTo>
                    <a:pt x="98" y="469"/>
                  </a:lnTo>
                  <a:lnTo>
                    <a:pt x="100" y="443"/>
                  </a:lnTo>
                  <a:lnTo>
                    <a:pt x="103" y="416"/>
                  </a:lnTo>
                  <a:lnTo>
                    <a:pt x="103" y="416"/>
                  </a:lnTo>
                  <a:lnTo>
                    <a:pt x="107" y="391"/>
                  </a:lnTo>
                  <a:lnTo>
                    <a:pt x="113" y="366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8" y="291"/>
                  </a:lnTo>
                  <a:lnTo>
                    <a:pt x="133" y="266"/>
                  </a:lnTo>
                  <a:lnTo>
                    <a:pt x="133" y="266"/>
                  </a:lnTo>
                  <a:lnTo>
                    <a:pt x="134" y="253"/>
                  </a:lnTo>
                  <a:lnTo>
                    <a:pt x="134" y="239"/>
                  </a:lnTo>
                  <a:lnTo>
                    <a:pt x="134" y="226"/>
                  </a:lnTo>
                  <a:lnTo>
                    <a:pt x="136" y="212"/>
                  </a:lnTo>
                  <a:lnTo>
                    <a:pt x="136" y="212"/>
                  </a:lnTo>
                  <a:lnTo>
                    <a:pt x="141" y="186"/>
                  </a:lnTo>
                  <a:lnTo>
                    <a:pt x="147" y="162"/>
                  </a:lnTo>
                  <a:lnTo>
                    <a:pt x="153" y="137"/>
                  </a:lnTo>
                  <a:lnTo>
                    <a:pt x="159" y="112"/>
                  </a:lnTo>
                  <a:lnTo>
                    <a:pt x="159" y="112"/>
                  </a:lnTo>
                  <a:lnTo>
                    <a:pt x="163" y="85"/>
                  </a:lnTo>
                  <a:lnTo>
                    <a:pt x="167" y="58"/>
                  </a:lnTo>
                  <a:lnTo>
                    <a:pt x="169" y="32"/>
                  </a:lnTo>
                  <a:lnTo>
                    <a:pt x="170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3" y="1"/>
                  </a:lnTo>
                  <a:lnTo>
                    <a:pt x="162" y="3"/>
                  </a:lnTo>
                  <a:lnTo>
                    <a:pt x="161" y="5"/>
                  </a:lnTo>
                  <a:lnTo>
                    <a:pt x="16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2" name="Freeform 918"/>
            <p:cNvSpPr/>
            <p:nvPr/>
          </p:nvSpPr>
          <p:spPr bwMode="auto">
            <a:xfrm>
              <a:off x="3751263" y="1443038"/>
              <a:ext cx="66675" cy="360363"/>
            </a:xfrm>
            <a:custGeom>
              <a:avLst/>
              <a:gdLst/>
              <a:ahLst/>
              <a:cxnLst>
                <a:cxn ang="0">
                  <a:pos x="117" y="4"/>
                </a:cxn>
                <a:cxn ang="0">
                  <a:pos x="116" y="50"/>
                </a:cxn>
                <a:cxn ang="0">
                  <a:pos x="108" y="139"/>
                </a:cxn>
                <a:cxn ang="0">
                  <a:pos x="94" y="228"/>
                </a:cxn>
                <a:cxn ang="0">
                  <a:pos x="68" y="361"/>
                </a:cxn>
                <a:cxn ang="0">
                  <a:pos x="63" y="383"/>
                </a:cxn>
                <a:cxn ang="0">
                  <a:pos x="57" y="404"/>
                </a:cxn>
                <a:cxn ang="0">
                  <a:pos x="48" y="432"/>
                </a:cxn>
                <a:cxn ang="0">
                  <a:pos x="47" y="440"/>
                </a:cxn>
                <a:cxn ang="0">
                  <a:pos x="44" y="482"/>
                </a:cxn>
                <a:cxn ang="0">
                  <a:pos x="38" y="523"/>
                </a:cxn>
                <a:cxn ang="0">
                  <a:pos x="32" y="542"/>
                </a:cxn>
                <a:cxn ang="0">
                  <a:pos x="10" y="598"/>
                </a:cxn>
                <a:cxn ang="0">
                  <a:pos x="7" y="608"/>
                </a:cxn>
                <a:cxn ang="0">
                  <a:pos x="2" y="637"/>
                </a:cxn>
                <a:cxn ang="0">
                  <a:pos x="0" y="678"/>
                </a:cxn>
                <a:cxn ang="0">
                  <a:pos x="0" y="680"/>
                </a:cxn>
                <a:cxn ang="0">
                  <a:pos x="3" y="682"/>
                </a:cxn>
                <a:cxn ang="0">
                  <a:pos x="6" y="682"/>
                </a:cxn>
                <a:cxn ang="0">
                  <a:pos x="9" y="680"/>
                </a:cxn>
                <a:cxn ang="0">
                  <a:pos x="9" y="678"/>
                </a:cxn>
                <a:cxn ang="0">
                  <a:pos x="12" y="635"/>
                </a:cxn>
                <a:cxn ang="0">
                  <a:pos x="22" y="594"/>
                </a:cxn>
                <a:cxn ang="0">
                  <a:pos x="36" y="556"/>
                </a:cxn>
                <a:cxn ang="0">
                  <a:pos x="48" y="517"/>
                </a:cxn>
                <a:cxn ang="0">
                  <a:pos x="51" y="501"/>
                </a:cxn>
                <a:cxn ang="0">
                  <a:pos x="56" y="448"/>
                </a:cxn>
                <a:cxn ang="0">
                  <a:pos x="57" y="436"/>
                </a:cxn>
                <a:cxn ang="0">
                  <a:pos x="67" y="398"/>
                </a:cxn>
                <a:cxn ang="0">
                  <a:pos x="77" y="359"/>
                </a:cxn>
                <a:cxn ang="0">
                  <a:pos x="80" y="347"/>
                </a:cxn>
                <a:cxn ang="0">
                  <a:pos x="96" y="262"/>
                </a:cxn>
                <a:cxn ang="0">
                  <a:pos x="112" y="178"/>
                </a:cxn>
                <a:cxn ang="0">
                  <a:pos x="119" y="134"/>
                </a:cxn>
                <a:cxn ang="0">
                  <a:pos x="127" y="48"/>
                </a:cxn>
                <a:cxn ang="0">
                  <a:pos x="128" y="4"/>
                </a:cxn>
                <a:cxn ang="0">
                  <a:pos x="126" y="1"/>
                </a:cxn>
                <a:cxn ang="0">
                  <a:pos x="122" y="0"/>
                </a:cxn>
                <a:cxn ang="0">
                  <a:pos x="119" y="1"/>
                </a:cxn>
                <a:cxn ang="0">
                  <a:pos x="117" y="4"/>
                </a:cxn>
              </a:cxnLst>
              <a:rect l="0" t="0" r="r" b="b"/>
              <a:pathLst>
                <a:path w="128" h="682">
                  <a:moveTo>
                    <a:pt x="117" y="4"/>
                  </a:moveTo>
                  <a:lnTo>
                    <a:pt x="117" y="4"/>
                  </a:lnTo>
                  <a:lnTo>
                    <a:pt x="117" y="27"/>
                  </a:lnTo>
                  <a:lnTo>
                    <a:pt x="116" y="50"/>
                  </a:lnTo>
                  <a:lnTo>
                    <a:pt x="113" y="95"/>
                  </a:lnTo>
                  <a:lnTo>
                    <a:pt x="108" y="139"/>
                  </a:lnTo>
                  <a:lnTo>
                    <a:pt x="101" y="184"/>
                  </a:lnTo>
                  <a:lnTo>
                    <a:pt x="94" y="228"/>
                  </a:lnTo>
                  <a:lnTo>
                    <a:pt x="84" y="273"/>
                  </a:lnTo>
                  <a:lnTo>
                    <a:pt x="68" y="361"/>
                  </a:lnTo>
                  <a:lnTo>
                    <a:pt x="68" y="361"/>
                  </a:lnTo>
                  <a:lnTo>
                    <a:pt x="63" y="383"/>
                  </a:lnTo>
                  <a:lnTo>
                    <a:pt x="57" y="404"/>
                  </a:lnTo>
                  <a:lnTo>
                    <a:pt x="57" y="404"/>
                  </a:lnTo>
                  <a:lnTo>
                    <a:pt x="51" y="422"/>
                  </a:lnTo>
                  <a:lnTo>
                    <a:pt x="48" y="432"/>
                  </a:lnTo>
                  <a:lnTo>
                    <a:pt x="47" y="440"/>
                  </a:lnTo>
                  <a:lnTo>
                    <a:pt x="47" y="440"/>
                  </a:lnTo>
                  <a:lnTo>
                    <a:pt x="46" y="461"/>
                  </a:lnTo>
                  <a:lnTo>
                    <a:pt x="44" y="482"/>
                  </a:lnTo>
                  <a:lnTo>
                    <a:pt x="41" y="503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2" y="542"/>
                  </a:lnTo>
                  <a:lnTo>
                    <a:pt x="24" y="561"/>
                  </a:lnTo>
                  <a:lnTo>
                    <a:pt x="10" y="598"/>
                  </a:lnTo>
                  <a:lnTo>
                    <a:pt x="10" y="598"/>
                  </a:lnTo>
                  <a:lnTo>
                    <a:pt x="7" y="608"/>
                  </a:lnTo>
                  <a:lnTo>
                    <a:pt x="5" y="618"/>
                  </a:lnTo>
                  <a:lnTo>
                    <a:pt x="2" y="637"/>
                  </a:lnTo>
                  <a:lnTo>
                    <a:pt x="0" y="657"/>
                  </a:lnTo>
                  <a:lnTo>
                    <a:pt x="0" y="678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1" y="681"/>
                  </a:lnTo>
                  <a:lnTo>
                    <a:pt x="3" y="682"/>
                  </a:lnTo>
                  <a:lnTo>
                    <a:pt x="4" y="682"/>
                  </a:lnTo>
                  <a:lnTo>
                    <a:pt x="6" y="682"/>
                  </a:lnTo>
                  <a:lnTo>
                    <a:pt x="7" y="681"/>
                  </a:lnTo>
                  <a:lnTo>
                    <a:pt x="9" y="680"/>
                  </a:lnTo>
                  <a:lnTo>
                    <a:pt x="9" y="678"/>
                  </a:lnTo>
                  <a:lnTo>
                    <a:pt x="9" y="678"/>
                  </a:lnTo>
                  <a:lnTo>
                    <a:pt x="10" y="656"/>
                  </a:lnTo>
                  <a:lnTo>
                    <a:pt x="12" y="635"/>
                  </a:lnTo>
                  <a:lnTo>
                    <a:pt x="16" y="615"/>
                  </a:lnTo>
                  <a:lnTo>
                    <a:pt x="22" y="594"/>
                  </a:lnTo>
                  <a:lnTo>
                    <a:pt x="22" y="594"/>
                  </a:lnTo>
                  <a:lnTo>
                    <a:pt x="36" y="556"/>
                  </a:lnTo>
                  <a:lnTo>
                    <a:pt x="43" y="537"/>
                  </a:lnTo>
                  <a:lnTo>
                    <a:pt x="48" y="517"/>
                  </a:lnTo>
                  <a:lnTo>
                    <a:pt x="48" y="517"/>
                  </a:lnTo>
                  <a:lnTo>
                    <a:pt x="51" y="501"/>
                  </a:lnTo>
                  <a:lnTo>
                    <a:pt x="53" y="483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7" y="436"/>
                  </a:lnTo>
                  <a:lnTo>
                    <a:pt x="60" y="422"/>
                  </a:lnTo>
                  <a:lnTo>
                    <a:pt x="67" y="398"/>
                  </a:lnTo>
                  <a:lnTo>
                    <a:pt x="74" y="372"/>
                  </a:lnTo>
                  <a:lnTo>
                    <a:pt x="77" y="359"/>
                  </a:lnTo>
                  <a:lnTo>
                    <a:pt x="80" y="347"/>
                  </a:lnTo>
                  <a:lnTo>
                    <a:pt x="80" y="347"/>
                  </a:lnTo>
                  <a:lnTo>
                    <a:pt x="87" y="305"/>
                  </a:lnTo>
                  <a:lnTo>
                    <a:pt x="96" y="262"/>
                  </a:lnTo>
                  <a:lnTo>
                    <a:pt x="104" y="220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9" y="134"/>
                  </a:lnTo>
                  <a:lnTo>
                    <a:pt x="123" y="92"/>
                  </a:lnTo>
                  <a:lnTo>
                    <a:pt x="127" y="48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7" y="2"/>
                  </a:lnTo>
                  <a:lnTo>
                    <a:pt x="126" y="1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9" y="1"/>
                  </a:lnTo>
                  <a:lnTo>
                    <a:pt x="118" y="2"/>
                  </a:lnTo>
                  <a:lnTo>
                    <a:pt x="117" y="4"/>
                  </a:lnTo>
                  <a:lnTo>
                    <a:pt x="11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3" name="Freeform 919"/>
            <p:cNvSpPr/>
            <p:nvPr/>
          </p:nvSpPr>
          <p:spPr bwMode="auto">
            <a:xfrm>
              <a:off x="3797300" y="1477963"/>
              <a:ext cx="60325" cy="268288"/>
            </a:xfrm>
            <a:custGeom>
              <a:avLst/>
              <a:gdLst/>
              <a:ahLst/>
              <a:cxnLst>
                <a:cxn ang="0">
                  <a:pos x="114" y="4"/>
                </a:cxn>
                <a:cxn ang="0">
                  <a:pos x="113" y="1"/>
                </a:cxn>
                <a:cxn ang="0">
                  <a:pos x="110" y="0"/>
                </a:cxn>
                <a:cxn ang="0">
                  <a:pos x="106" y="1"/>
                </a:cxn>
                <a:cxn ang="0">
                  <a:pos x="105" y="4"/>
                </a:cxn>
                <a:cxn ang="0">
                  <a:pos x="104" y="38"/>
                </a:cxn>
                <a:cxn ang="0">
                  <a:pos x="94" y="104"/>
                </a:cxn>
                <a:cxn ang="0">
                  <a:pos x="81" y="170"/>
                </a:cxn>
                <a:cxn ang="0">
                  <a:pos x="58" y="268"/>
                </a:cxn>
                <a:cxn ang="0">
                  <a:pos x="47" y="324"/>
                </a:cxn>
                <a:cxn ang="0">
                  <a:pos x="37" y="366"/>
                </a:cxn>
                <a:cxn ang="0">
                  <a:pos x="31" y="379"/>
                </a:cxn>
                <a:cxn ang="0">
                  <a:pos x="28" y="393"/>
                </a:cxn>
                <a:cxn ang="0">
                  <a:pos x="25" y="419"/>
                </a:cxn>
                <a:cxn ang="0">
                  <a:pos x="22" y="433"/>
                </a:cxn>
                <a:cxn ang="0">
                  <a:pos x="8" y="483"/>
                </a:cxn>
                <a:cxn ang="0">
                  <a:pos x="1" y="500"/>
                </a:cxn>
                <a:cxn ang="0">
                  <a:pos x="0" y="504"/>
                </a:cxn>
                <a:cxn ang="0">
                  <a:pos x="5" y="507"/>
                </a:cxn>
                <a:cxn ang="0">
                  <a:pos x="8" y="506"/>
                </a:cxn>
                <a:cxn ang="0">
                  <a:pos x="10" y="505"/>
                </a:cxn>
                <a:cxn ang="0">
                  <a:pos x="25" y="465"/>
                </a:cxn>
                <a:cxn ang="0">
                  <a:pos x="32" y="437"/>
                </a:cxn>
                <a:cxn ang="0">
                  <a:pos x="38" y="409"/>
                </a:cxn>
                <a:cxn ang="0">
                  <a:pos x="39" y="396"/>
                </a:cxn>
                <a:cxn ang="0">
                  <a:pos x="41" y="380"/>
                </a:cxn>
                <a:cxn ang="0">
                  <a:pos x="55" y="335"/>
                </a:cxn>
                <a:cxn ang="0">
                  <a:pos x="59" y="319"/>
                </a:cxn>
                <a:cxn ang="0">
                  <a:pos x="64" y="286"/>
                </a:cxn>
                <a:cxn ang="0">
                  <a:pos x="68" y="271"/>
                </a:cxn>
                <a:cxn ang="0">
                  <a:pos x="96" y="142"/>
                </a:cxn>
                <a:cxn ang="0">
                  <a:pos x="109" y="76"/>
                </a:cxn>
                <a:cxn ang="0">
                  <a:pos x="114" y="10"/>
                </a:cxn>
                <a:cxn ang="0">
                  <a:pos x="114" y="9"/>
                </a:cxn>
              </a:cxnLst>
              <a:rect l="0" t="0" r="r" b="b"/>
              <a:pathLst>
                <a:path w="114" h="507">
                  <a:moveTo>
                    <a:pt x="114" y="4"/>
                  </a:move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04" y="38"/>
                  </a:lnTo>
                  <a:lnTo>
                    <a:pt x="100" y="71"/>
                  </a:lnTo>
                  <a:lnTo>
                    <a:pt x="94" y="104"/>
                  </a:lnTo>
                  <a:lnTo>
                    <a:pt x="88" y="137"/>
                  </a:lnTo>
                  <a:lnTo>
                    <a:pt x="81" y="170"/>
                  </a:lnTo>
                  <a:lnTo>
                    <a:pt x="74" y="203"/>
                  </a:lnTo>
                  <a:lnTo>
                    <a:pt x="58" y="268"/>
                  </a:lnTo>
                  <a:lnTo>
                    <a:pt x="58" y="268"/>
                  </a:lnTo>
                  <a:lnTo>
                    <a:pt x="47" y="324"/>
                  </a:lnTo>
                  <a:lnTo>
                    <a:pt x="40" y="352"/>
                  </a:lnTo>
                  <a:lnTo>
                    <a:pt x="37" y="366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29" y="385"/>
                  </a:lnTo>
                  <a:lnTo>
                    <a:pt x="28" y="393"/>
                  </a:lnTo>
                  <a:lnTo>
                    <a:pt x="26" y="406"/>
                  </a:lnTo>
                  <a:lnTo>
                    <a:pt x="25" y="419"/>
                  </a:lnTo>
                  <a:lnTo>
                    <a:pt x="22" y="433"/>
                  </a:lnTo>
                  <a:lnTo>
                    <a:pt x="22" y="433"/>
                  </a:lnTo>
                  <a:lnTo>
                    <a:pt x="13" y="467"/>
                  </a:lnTo>
                  <a:lnTo>
                    <a:pt x="8" y="483"/>
                  </a:lnTo>
                  <a:lnTo>
                    <a:pt x="1" y="500"/>
                  </a:lnTo>
                  <a:lnTo>
                    <a:pt x="1" y="500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3" y="506"/>
                  </a:lnTo>
                  <a:lnTo>
                    <a:pt x="5" y="507"/>
                  </a:lnTo>
                  <a:lnTo>
                    <a:pt x="7" y="507"/>
                  </a:lnTo>
                  <a:lnTo>
                    <a:pt x="8" y="506"/>
                  </a:lnTo>
                  <a:lnTo>
                    <a:pt x="10" y="505"/>
                  </a:lnTo>
                  <a:lnTo>
                    <a:pt x="10" y="505"/>
                  </a:lnTo>
                  <a:lnTo>
                    <a:pt x="20" y="479"/>
                  </a:lnTo>
                  <a:lnTo>
                    <a:pt x="25" y="465"/>
                  </a:lnTo>
                  <a:lnTo>
                    <a:pt x="29" y="451"/>
                  </a:lnTo>
                  <a:lnTo>
                    <a:pt x="32" y="437"/>
                  </a:lnTo>
                  <a:lnTo>
                    <a:pt x="36" y="424"/>
                  </a:lnTo>
                  <a:lnTo>
                    <a:pt x="38" y="409"/>
                  </a:lnTo>
                  <a:lnTo>
                    <a:pt x="39" y="396"/>
                  </a:lnTo>
                  <a:lnTo>
                    <a:pt x="39" y="396"/>
                  </a:lnTo>
                  <a:lnTo>
                    <a:pt x="40" y="387"/>
                  </a:lnTo>
                  <a:lnTo>
                    <a:pt x="41" y="380"/>
                  </a:lnTo>
                  <a:lnTo>
                    <a:pt x="45" y="365"/>
                  </a:lnTo>
                  <a:lnTo>
                    <a:pt x="55" y="335"/>
                  </a:lnTo>
                  <a:lnTo>
                    <a:pt x="55" y="335"/>
                  </a:lnTo>
                  <a:lnTo>
                    <a:pt x="59" y="319"/>
                  </a:lnTo>
                  <a:lnTo>
                    <a:pt x="62" y="303"/>
                  </a:lnTo>
                  <a:lnTo>
                    <a:pt x="64" y="286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82" y="206"/>
                  </a:lnTo>
                  <a:lnTo>
                    <a:pt x="96" y="142"/>
                  </a:lnTo>
                  <a:lnTo>
                    <a:pt x="103" y="109"/>
                  </a:lnTo>
                  <a:lnTo>
                    <a:pt x="109" y="76"/>
                  </a:lnTo>
                  <a:lnTo>
                    <a:pt x="112" y="43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4" y="9"/>
                  </a:lnTo>
                  <a:lnTo>
                    <a:pt x="1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4" name="Freeform 920"/>
            <p:cNvSpPr/>
            <p:nvPr/>
          </p:nvSpPr>
          <p:spPr bwMode="auto">
            <a:xfrm>
              <a:off x="3857625" y="1504950"/>
              <a:ext cx="33338" cy="190500"/>
            </a:xfrm>
            <a:custGeom>
              <a:avLst/>
              <a:gdLst/>
              <a:ahLst/>
              <a:cxnLst>
                <a:cxn ang="0">
                  <a:pos x="54" y="2"/>
                </a:cxn>
                <a:cxn ang="0">
                  <a:pos x="48" y="11"/>
                </a:cxn>
                <a:cxn ang="0">
                  <a:pos x="45" y="24"/>
                </a:cxn>
                <a:cxn ang="0">
                  <a:pos x="46" y="44"/>
                </a:cxn>
                <a:cxn ang="0">
                  <a:pos x="46" y="50"/>
                </a:cxn>
                <a:cxn ang="0">
                  <a:pos x="42" y="74"/>
                </a:cxn>
                <a:cxn ang="0">
                  <a:pos x="31" y="123"/>
                </a:cxn>
                <a:cxn ang="0">
                  <a:pos x="29" y="147"/>
                </a:cxn>
                <a:cxn ang="0">
                  <a:pos x="28" y="162"/>
                </a:cxn>
                <a:cxn ang="0">
                  <a:pos x="24" y="206"/>
                </a:cxn>
                <a:cxn ang="0">
                  <a:pos x="13" y="265"/>
                </a:cxn>
                <a:cxn ang="0">
                  <a:pos x="11" y="275"/>
                </a:cxn>
                <a:cxn ang="0">
                  <a:pos x="9" y="306"/>
                </a:cxn>
                <a:cxn ang="0">
                  <a:pos x="8" y="319"/>
                </a:cxn>
                <a:cxn ang="0">
                  <a:pos x="0" y="354"/>
                </a:cxn>
                <a:cxn ang="0">
                  <a:pos x="0" y="356"/>
                </a:cxn>
                <a:cxn ang="0">
                  <a:pos x="4" y="360"/>
                </a:cxn>
                <a:cxn ang="0">
                  <a:pos x="7" y="360"/>
                </a:cxn>
                <a:cxn ang="0">
                  <a:pos x="9" y="357"/>
                </a:cxn>
                <a:cxn ang="0">
                  <a:pos x="16" y="325"/>
                </a:cxn>
                <a:cxn ang="0">
                  <a:pos x="19" y="292"/>
                </a:cxn>
                <a:cxn ang="0">
                  <a:pos x="20" y="280"/>
                </a:cxn>
                <a:cxn ang="0">
                  <a:pos x="27" y="240"/>
                </a:cxn>
                <a:cxn ang="0">
                  <a:pos x="35" y="201"/>
                </a:cxn>
                <a:cxn ang="0">
                  <a:pos x="37" y="188"/>
                </a:cxn>
                <a:cxn ang="0">
                  <a:pos x="38" y="161"/>
                </a:cxn>
                <a:cxn ang="0">
                  <a:pos x="40" y="133"/>
                </a:cxn>
                <a:cxn ang="0">
                  <a:pos x="44" y="109"/>
                </a:cxn>
                <a:cxn ang="0">
                  <a:pos x="50" y="85"/>
                </a:cxn>
                <a:cxn ang="0">
                  <a:pos x="57" y="53"/>
                </a:cxn>
                <a:cxn ang="0">
                  <a:pos x="57" y="43"/>
                </a:cxn>
                <a:cxn ang="0">
                  <a:pos x="56" y="24"/>
                </a:cxn>
                <a:cxn ang="0">
                  <a:pos x="56" y="15"/>
                </a:cxn>
                <a:cxn ang="0">
                  <a:pos x="60" y="8"/>
                </a:cxn>
                <a:cxn ang="0">
                  <a:pos x="62" y="7"/>
                </a:cxn>
                <a:cxn ang="0">
                  <a:pos x="62" y="3"/>
                </a:cxn>
                <a:cxn ang="0">
                  <a:pos x="58" y="0"/>
                </a:cxn>
                <a:cxn ang="0">
                  <a:pos x="54" y="2"/>
                </a:cxn>
              </a:cxnLst>
              <a:rect l="0" t="0" r="r" b="b"/>
              <a:pathLst>
                <a:path w="62" h="360">
                  <a:moveTo>
                    <a:pt x="54" y="2"/>
                  </a:moveTo>
                  <a:lnTo>
                    <a:pt x="54" y="2"/>
                  </a:lnTo>
                  <a:lnTo>
                    <a:pt x="50" y="6"/>
                  </a:lnTo>
                  <a:lnTo>
                    <a:pt x="48" y="11"/>
                  </a:lnTo>
                  <a:lnTo>
                    <a:pt x="46" y="17"/>
                  </a:lnTo>
                  <a:lnTo>
                    <a:pt x="45" y="24"/>
                  </a:lnTo>
                  <a:lnTo>
                    <a:pt x="46" y="38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6" y="50"/>
                  </a:lnTo>
                  <a:lnTo>
                    <a:pt x="44" y="62"/>
                  </a:lnTo>
                  <a:lnTo>
                    <a:pt x="42" y="74"/>
                  </a:lnTo>
                  <a:lnTo>
                    <a:pt x="36" y="99"/>
                  </a:lnTo>
                  <a:lnTo>
                    <a:pt x="31" y="123"/>
                  </a:lnTo>
                  <a:lnTo>
                    <a:pt x="29" y="135"/>
                  </a:lnTo>
                  <a:lnTo>
                    <a:pt x="29" y="147"/>
                  </a:lnTo>
                  <a:lnTo>
                    <a:pt x="29" y="147"/>
                  </a:lnTo>
                  <a:lnTo>
                    <a:pt x="28" y="162"/>
                  </a:lnTo>
                  <a:lnTo>
                    <a:pt x="27" y="177"/>
                  </a:lnTo>
                  <a:lnTo>
                    <a:pt x="24" y="206"/>
                  </a:lnTo>
                  <a:lnTo>
                    <a:pt x="19" y="236"/>
                  </a:lnTo>
                  <a:lnTo>
                    <a:pt x="13" y="265"/>
                  </a:lnTo>
                  <a:lnTo>
                    <a:pt x="13" y="265"/>
                  </a:lnTo>
                  <a:lnTo>
                    <a:pt x="11" y="275"/>
                  </a:lnTo>
                  <a:lnTo>
                    <a:pt x="10" y="286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8" y="319"/>
                  </a:lnTo>
                  <a:lnTo>
                    <a:pt x="5" y="331"/>
                  </a:lnTo>
                  <a:lnTo>
                    <a:pt x="0" y="354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1" y="358"/>
                  </a:lnTo>
                  <a:lnTo>
                    <a:pt x="4" y="360"/>
                  </a:lnTo>
                  <a:lnTo>
                    <a:pt x="6" y="360"/>
                  </a:lnTo>
                  <a:lnTo>
                    <a:pt x="7" y="360"/>
                  </a:lnTo>
                  <a:lnTo>
                    <a:pt x="8" y="359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16" y="325"/>
                  </a:lnTo>
                  <a:lnTo>
                    <a:pt x="18" y="309"/>
                  </a:lnTo>
                  <a:lnTo>
                    <a:pt x="19" y="292"/>
                  </a:lnTo>
                  <a:lnTo>
                    <a:pt x="19" y="292"/>
                  </a:lnTo>
                  <a:lnTo>
                    <a:pt x="20" y="280"/>
                  </a:lnTo>
                  <a:lnTo>
                    <a:pt x="22" y="266"/>
                  </a:lnTo>
                  <a:lnTo>
                    <a:pt x="27" y="240"/>
                  </a:lnTo>
                  <a:lnTo>
                    <a:pt x="33" y="215"/>
                  </a:lnTo>
                  <a:lnTo>
                    <a:pt x="35" y="201"/>
                  </a:lnTo>
                  <a:lnTo>
                    <a:pt x="37" y="188"/>
                  </a:lnTo>
                  <a:lnTo>
                    <a:pt x="37" y="188"/>
                  </a:lnTo>
                  <a:lnTo>
                    <a:pt x="38" y="174"/>
                  </a:lnTo>
                  <a:lnTo>
                    <a:pt x="38" y="161"/>
                  </a:lnTo>
                  <a:lnTo>
                    <a:pt x="39" y="146"/>
                  </a:lnTo>
                  <a:lnTo>
                    <a:pt x="40" y="133"/>
                  </a:lnTo>
                  <a:lnTo>
                    <a:pt x="40" y="133"/>
                  </a:lnTo>
                  <a:lnTo>
                    <a:pt x="44" y="109"/>
                  </a:lnTo>
                  <a:lnTo>
                    <a:pt x="50" y="85"/>
                  </a:lnTo>
                  <a:lnTo>
                    <a:pt x="50" y="85"/>
                  </a:lnTo>
                  <a:lnTo>
                    <a:pt x="55" y="65"/>
                  </a:lnTo>
                  <a:lnTo>
                    <a:pt x="57" y="5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6" y="34"/>
                  </a:lnTo>
                  <a:lnTo>
                    <a:pt x="56" y="24"/>
                  </a:lnTo>
                  <a:lnTo>
                    <a:pt x="56" y="19"/>
                  </a:lnTo>
                  <a:lnTo>
                    <a:pt x="56" y="15"/>
                  </a:lnTo>
                  <a:lnTo>
                    <a:pt x="58" y="11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3"/>
                  </a:lnTo>
                  <a:lnTo>
                    <a:pt x="61" y="2"/>
                  </a:lnTo>
                  <a:lnTo>
                    <a:pt x="58" y="0"/>
                  </a:lnTo>
                  <a:lnTo>
                    <a:pt x="56" y="1"/>
                  </a:lnTo>
                  <a:lnTo>
                    <a:pt x="54" y="2"/>
                  </a:lnTo>
                  <a:lnTo>
                    <a:pt x="5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5" name="Freeform 921"/>
            <p:cNvSpPr/>
            <p:nvPr/>
          </p:nvSpPr>
          <p:spPr bwMode="auto">
            <a:xfrm>
              <a:off x="3883025" y="1544638"/>
              <a:ext cx="22225" cy="130175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3" y="37"/>
                </a:cxn>
                <a:cxn ang="0">
                  <a:pos x="29" y="69"/>
                </a:cxn>
                <a:cxn ang="0">
                  <a:pos x="25" y="101"/>
                </a:cxn>
                <a:cxn ang="0">
                  <a:pos x="23" y="117"/>
                </a:cxn>
                <a:cxn ang="0">
                  <a:pos x="19" y="133"/>
                </a:cxn>
                <a:cxn ang="0">
                  <a:pos x="19" y="133"/>
                </a:cxn>
                <a:cxn ang="0">
                  <a:pos x="13" y="156"/>
                </a:cxn>
                <a:cxn ang="0">
                  <a:pos x="11" y="167"/>
                </a:cxn>
                <a:cxn ang="0">
                  <a:pos x="10" y="179"/>
                </a:cxn>
                <a:cxn ang="0">
                  <a:pos x="10" y="179"/>
                </a:cxn>
                <a:cxn ang="0">
                  <a:pos x="8" y="194"/>
                </a:cxn>
                <a:cxn ang="0">
                  <a:pos x="5" y="210"/>
                </a:cxn>
                <a:cxn ang="0">
                  <a:pos x="2" y="225"/>
                </a:cxn>
                <a:cxn ang="0">
                  <a:pos x="0" y="242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1" y="245"/>
                </a:cxn>
                <a:cxn ang="0">
                  <a:pos x="3" y="246"/>
                </a:cxn>
                <a:cxn ang="0">
                  <a:pos x="4" y="246"/>
                </a:cxn>
                <a:cxn ang="0">
                  <a:pos x="6" y="246"/>
                </a:cxn>
                <a:cxn ang="0">
                  <a:pos x="8" y="245"/>
                </a:cxn>
                <a:cxn ang="0">
                  <a:pos x="9" y="244"/>
                </a:cxn>
                <a:cxn ang="0">
                  <a:pos x="9" y="242"/>
                </a:cxn>
                <a:cxn ang="0">
                  <a:pos x="9" y="242"/>
                </a:cxn>
                <a:cxn ang="0">
                  <a:pos x="11" y="227"/>
                </a:cxn>
                <a:cxn ang="0">
                  <a:pos x="14" y="214"/>
                </a:cxn>
                <a:cxn ang="0">
                  <a:pos x="17" y="199"/>
                </a:cxn>
                <a:cxn ang="0">
                  <a:pos x="18" y="193"/>
                </a:cxn>
                <a:cxn ang="0">
                  <a:pos x="18" y="186"/>
                </a:cxn>
                <a:cxn ang="0">
                  <a:pos x="18" y="186"/>
                </a:cxn>
                <a:cxn ang="0">
                  <a:pos x="19" y="177"/>
                </a:cxn>
                <a:cxn ang="0">
                  <a:pos x="20" y="169"/>
                </a:cxn>
                <a:cxn ang="0">
                  <a:pos x="24" y="152"/>
                </a:cxn>
                <a:cxn ang="0">
                  <a:pos x="28" y="135"/>
                </a:cxn>
                <a:cxn ang="0">
                  <a:pos x="32" y="119"/>
                </a:cxn>
                <a:cxn ang="0">
                  <a:pos x="32" y="119"/>
                </a:cxn>
                <a:cxn ang="0">
                  <a:pos x="37" y="90"/>
                </a:cxn>
                <a:cxn ang="0">
                  <a:pos x="40" y="62"/>
                </a:cxn>
                <a:cxn ang="0">
                  <a:pos x="42" y="33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246">
                  <a:moveTo>
                    <a:pt x="33" y="4"/>
                  </a:moveTo>
                  <a:lnTo>
                    <a:pt x="33" y="4"/>
                  </a:lnTo>
                  <a:lnTo>
                    <a:pt x="33" y="37"/>
                  </a:lnTo>
                  <a:lnTo>
                    <a:pt x="29" y="69"/>
                  </a:lnTo>
                  <a:lnTo>
                    <a:pt x="25" y="101"/>
                  </a:lnTo>
                  <a:lnTo>
                    <a:pt x="23" y="117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3" y="156"/>
                  </a:lnTo>
                  <a:lnTo>
                    <a:pt x="11" y="167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8" y="194"/>
                  </a:lnTo>
                  <a:lnTo>
                    <a:pt x="5" y="210"/>
                  </a:lnTo>
                  <a:lnTo>
                    <a:pt x="2" y="225"/>
                  </a:lnTo>
                  <a:lnTo>
                    <a:pt x="0" y="242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1" y="245"/>
                  </a:lnTo>
                  <a:lnTo>
                    <a:pt x="3" y="246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8" y="245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2"/>
                  </a:lnTo>
                  <a:lnTo>
                    <a:pt x="11" y="227"/>
                  </a:lnTo>
                  <a:lnTo>
                    <a:pt x="14" y="214"/>
                  </a:lnTo>
                  <a:lnTo>
                    <a:pt x="17" y="199"/>
                  </a:lnTo>
                  <a:lnTo>
                    <a:pt x="18" y="193"/>
                  </a:lnTo>
                  <a:lnTo>
                    <a:pt x="18" y="186"/>
                  </a:lnTo>
                  <a:lnTo>
                    <a:pt x="18" y="186"/>
                  </a:lnTo>
                  <a:lnTo>
                    <a:pt x="19" y="177"/>
                  </a:lnTo>
                  <a:lnTo>
                    <a:pt x="20" y="169"/>
                  </a:lnTo>
                  <a:lnTo>
                    <a:pt x="24" y="152"/>
                  </a:lnTo>
                  <a:lnTo>
                    <a:pt x="28" y="135"/>
                  </a:lnTo>
                  <a:lnTo>
                    <a:pt x="32" y="119"/>
                  </a:lnTo>
                  <a:lnTo>
                    <a:pt x="32" y="119"/>
                  </a:lnTo>
                  <a:lnTo>
                    <a:pt x="37" y="90"/>
                  </a:lnTo>
                  <a:lnTo>
                    <a:pt x="40" y="62"/>
                  </a:lnTo>
                  <a:lnTo>
                    <a:pt x="42" y="33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6" name="Freeform 922"/>
            <p:cNvSpPr/>
            <p:nvPr/>
          </p:nvSpPr>
          <p:spPr bwMode="auto">
            <a:xfrm>
              <a:off x="3454400" y="1239838"/>
              <a:ext cx="25400" cy="65088"/>
            </a:xfrm>
            <a:custGeom>
              <a:avLst/>
              <a:gdLst/>
              <a:ahLst/>
              <a:cxnLst>
                <a:cxn ang="0">
                  <a:pos x="38" y="4"/>
                </a:cxn>
                <a:cxn ang="0">
                  <a:pos x="38" y="4"/>
                </a:cxn>
                <a:cxn ang="0">
                  <a:pos x="37" y="12"/>
                </a:cxn>
                <a:cxn ang="0">
                  <a:pos x="36" y="19"/>
                </a:cxn>
                <a:cxn ang="0">
                  <a:pos x="31" y="34"/>
                </a:cxn>
                <a:cxn ang="0">
                  <a:pos x="26" y="47"/>
                </a:cxn>
                <a:cxn ang="0">
                  <a:pos x="18" y="62"/>
                </a:cxn>
                <a:cxn ang="0">
                  <a:pos x="12" y="75"/>
                </a:cxn>
                <a:cxn ang="0">
                  <a:pos x="6" y="89"/>
                </a:cxn>
                <a:cxn ang="0">
                  <a:pos x="2" y="103"/>
                </a:cxn>
                <a:cxn ang="0">
                  <a:pos x="1" y="110"/>
                </a:cxn>
                <a:cxn ang="0">
                  <a:pos x="0" y="117"/>
                </a:cxn>
                <a:cxn ang="0">
                  <a:pos x="0" y="117"/>
                </a:cxn>
                <a:cxn ang="0">
                  <a:pos x="0" y="120"/>
                </a:cxn>
                <a:cxn ang="0">
                  <a:pos x="1" y="122"/>
                </a:cxn>
                <a:cxn ang="0">
                  <a:pos x="3" y="123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0"/>
                </a:cxn>
                <a:cxn ang="0">
                  <a:pos x="9" y="117"/>
                </a:cxn>
                <a:cxn ang="0">
                  <a:pos x="9" y="117"/>
                </a:cxn>
                <a:cxn ang="0">
                  <a:pos x="10" y="109"/>
                </a:cxn>
                <a:cxn ang="0">
                  <a:pos x="12" y="101"/>
                </a:cxn>
                <a:cxn ang="0">
                  <a:pos x="15" y="94"/>
                </a:cxn>
                <a:cxn ang="0">
                  <a:pos x="19" y="86"/>
                </a:cxn>
                <a:cxn ang="0">
                  <a:pos x="27" y="73"/>
                </a:cxn>
                <a:cxn ang="0">
                  <a:pos x="30" y="65"/>
                </a:cxn>
                <a:cxn ang="0">
                  <a:pos x="33" y="58"/>
                </a:cxn>
                <a:cxn ang="0">
                  <a:pos x="33" y="58"/>
                </a:cxn>
                <a:cxn ang="0">
                  <a:pos x="42" y="32"/>
                </a:cxn>
                <a:cxn ang="0">
                  <a:pos x="45" y="18"/>
                </a:cxn>
                <a:cxn ang="0">
                  <a:pos x="47" y="4"/>
                </a:cxn>
                <a:cxn ang="0">
                  <a:pos x="47" y="4"/>
                </a:cxn>
                <a:cxn ang="0">
                  <a:pos x="47" y="2"/>
                </a:cxn>
                <a:cxn ang="0">
                  <a:pos x="46" y="1"/>
                </a:cxn>
                <a:cxn ang="0">
                  <a:pos x="44" y="0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4"/>
                </a:cxn>
                <a:cxn ang="0">
                  <a:pos x="38" y="4"/>
                </a:cxn>
              </a:cxnLst>
              <a:rect l="0" t="0" r="r" b="b"/>
              <a:pathLst>
                <a:path w="47" h="123">
                  <a:moveTo>
                    <a:pt x="38" y="4"/>
                  </a:moveTo>
                  <a:lnTo>
                    <a:pt x="38" y="4"/>
                  </a:lnTo>
                  <a:lnTo>
                    <a:pt x="37" y="12"/>
                  </a:lnTo>
                  <a:lnTo>
                    <a:pt x="36" y="19"/>
                  </a:lnTo>
                  <a:lnTo>
                    <a:pt x="31" y="34"/>
                  </a:lnTo>
                  <a:lnTo>
                    <a:pt x="26" y="47"/>
                  </a:lnTo>
                  <a:lnTo>
                    <a:pt x="18" y="62"/>
                  </a:lnTo>
                  <a:lnTo>
                    <a:pt x="12" y="75"/>
                  </a:lnTo>
                  <a:lnTo>
                    <a:pt x="6" y="89"/>
                  </a:lnTo>
                  <a:lnTo>
                    <a:pt x="2" y="103"/>
                  </a:lnTo>
                  <a:lnTo>
                    <a:pt x="1" y="110"/>
                  </a:lnTo>
                  <a:lnTo>
                    <a:pt x="0" y="117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1" y="122"/>
                  </a:lnTo>
                  <a:lnTo>
                    <a:pt x="3" y="123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0" y="109"/>
                  </a:lnTo>
                  <a:lnTo>
                    <a:pt x="12" y="101"/>
                  </a:lnTo>
                  <a:lnTo>
                    <a:pt x="15" y="94"/>
                  </a:lnTo>
                  <a:lnTo>
                    <a:pt x="19" y="86"/>
                  </a:lnTo>
                  <a:lnTo>
                    <a:pt x="27" y="73"/>
                  </a:lnTo>
                  <a:lnTo>
                    <a:pt x="30" y="65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42" y="32"/>
                  </a:lnTo>
                  <a:lnTo>
                    <a:pt x="45" y="18"/>
                  </a:lnTo>
                  <a:lnTo>
                    <a:pt x="47" y="4"/>
                  </a:lnTo>
                  <a:lnTo>
                    <a:pt x="47" y="4"/>
                  </a:lnTo>
                  <a:lnTo>
                    <a:pt x="47" y="2"/>
                  </a:lnTo>
                  <a:lnTo>
                    <a:pt x="46" y="1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4"/>
                  </a:lnTo>
                  <a:lnTo>
                    <a:pt x="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7" name="Freeform 923"/>
            <p:cNvSpPr/>
            <p:nvPr/>
          </p:nvSpPr>
          <p:spPr bwMode="auto">
            <a:xfrm>
              <a:off x="3471863" y="1241425"/>
              <a:ext cx="26988" cy="77788"/>
            </a:xfrm>
            <a:custGeom>
              <a:avLst/>
              <a:gdLst/>
              <a:ahLst/>
              <a:cxnLst>
                <a:cxn ang="0">
                  <a:pos x="43" y="5"/>
                </a:cxn>
                <a:cxn ang="0">
                  <a:pos x="43" y="5"/>
                </a:cxn>
                <a:cxn ang="0">
                  <a:pos x="42" y="13"/>
                </a:cxn>
                <a:cxn ang="0">
                  <a:pos x="40" y="23"/>
                </a:cxn>
                <a:cxn ang="0">
                  <a:pos x="35" y="40"/>
                </a:cxn>
                <a:cxn ang="0">
                  <a:pos x="29" y="57"/>
                </a:cxn>
                <a:cxn ang="0">
                  <a:pos x="21" y="73"/>
                </a:cxn>
                <a:cxn ang="0">
                  <a:pos x="14" y="91"/>
                </a:cxn>
                <a:cxn ang="0">
                  <a:pos x="7" y="107"/>
                </a:cxn>
                <a:cxn ang="0">
                  <a:pos x="3" y="125"/>
                </a:cxn>
                <a:cxn ang="0">
                  <a:pos x="1" y="133"/>
                </a:cxn>
                <a:cxn ang="0">
                  <a:pos x="0" y="142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6"/>
                </a:cxn>
                <a:cxn ang="0">
                  <a:pos x="5" y="146"/>
                </a:cxn>
                <a:cxn ang="0">
                  <a:pos x="6" y="146"/>
                </a:cxn>
                <a:cxn ang="0">
                  <a:pos x="8" y="145"/>
                </a:cxn>
                <a:cxn ang="0">
                  <a:pos x="9" y="144"/>
                </a:cxn>
                <a:cxn ang="0">
                  <a:pos x="9" y="142"/>
                </a:cxn>
                <a:cxn ang="0">
                  <a:pos x="9" y="142"/>
                </a:cxn>
                <a:cxn ang="0">
                  <a:pos x="10" y="133"/>
                </a:cxn>
                <a:cxn ang="0">
                  <a:pos x="12" y="125"/>
                </a:cxn>
                <a:cxn ang="0">
                  <a:pos x="17" y="107"/>
                </a:cxn>
                <a:cxn ang="0">
                  <a:pos x="24" y="91"/>
                </a:cxn>
                <a:cxn ang="0">
                  <a:pos x="31" y="73"/>
                </a:cxn>
                <a:cxn ang="0">
                  <a:pos x="38" y="57"/>
                </a:cxn>
                <a:cxn ang="0">
                  <a:pos x="44" y="40"/>
                </a:cxn>
                <a:cxn ang="0">
                  <a:pos x="49" y="23"/>
                </a:cxn>
                <a:cxn ang="0">
                  <a:pos x="51" y="13"/>
                </a:cxn>
                <a:cxn ang="0">
                  <a:pos x="52" y="5"/>
                </a:cxn>
                <a:cxn ang="0">
                  <a:pos x="52" y="5"/>
                </a:cxn>
                <a:cxn ang="0">
                  <a:pos x="51" y="3"/>
                </a:cxn>
                <a:cxn ang="0">
                  <a:pos x="51" y="2"/>
                </a:cxn>
                <a:cxn ang="0">
                  <a:pos x="49" y="1"/>
                </a:cxn>
                <a:cxn ang="0">
                  <a:pos x="47" y="0"/>
                </a:cxn>
                <a:cxn ang="0">
                  <a:pos x="44" y="2"/>
                </a:cxn>
                <a:cxn ang="0">
                  <a:pos x="43" y="3"/>
                </a:cxn>
                <a:cxn ang="0">
                  <a:pos x="43" y="5"/>
                </a:cxn>
                <a:cxn ang="0">
                  <a:pos x="43" y="5"/>
                </a:cxn>
              </a:cxnLst>
              <a:rect l="0" t="0" r="r" b="b"/>
              <a:pathLst>
                <a:path w="52" h="146">
                  <a:moveTo>
                    <a:pt x="43" y="5"/>
                  </a:moveTo>
                  <a:lnTo>
                    <a:pt x="43" y="5"/>
                  </a:lnTo>
                  <a:lnTo>
                    <a:pt x="42" y="13"/>
                  </a:lnTo>
                  <a:lnTo>
                    <a:pt x="40" y="23"/>
                  </a:lnTo>
                  <a:lnTo>
                    <a:pt x="35" y="40"/>
                  </a:lnTo>
                  <a:lnTo>
                    <a:pt x="29" y="57"/>
                  </a:lnTo>
                  <a:lnTo>
                    <a:pt x="21" y="73"/>
                  </a:lnTo>
                  <a:lnTo>
                    <a:pt x="14" y="91"/>
                  </a:lnTo>
                  <a:lnTo>
                    <a:pt x="7" y="107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6"/>
                  </a:lnTo>
                  <a:lnTo>
                    <a:pt x="5" y="146"/>
                  </a:lnTo>
                  <a:lnTo>
                    <a:pt x="6" y="146"/>
                  </a:lnTo>
                  <a:lnTo>
                    <a:pt x="8" y="145"/>
                  </a:lnTo>
                  <a:lnTo>
                    <a:pt x="9" y="144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0" y="133"/>
                  </a:lnTo>
                  <a:lnTo>
                    <a:pt x="12" y="125"/>
                  </a:lnTo>
                  <a:lnTo>
                    <a:pt x="17" y="107"/>
                  </a:lnTo>
                  <a:lnTo>
                    <a:pt x="24" y="91"/>
                  </a:lnTo>
                  <a:lnTo>
                    <a:pt x="31" y="73"/>
                  </a:lnTo>
                  <a:lnTo>
                    <a:pt x="38" y="57"/>
                  </a:lnTo>
                  <a:lnTo>
                    <a:pt x="44" y="40"/>
                  </a:lnTo>
                  <a:lnTo>
                    <a:pt x="49" y="23"/>
                  </a:lnTo>
                  <a:lnTo>
                    <a:pt x="51" y="13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1" y="2"/>
                  </a:lnTo>
                  <a:lnTo>
                    <a:pt x="49" y="1"/>
                  </a:lnTo>
                  <a:lnTo>
                    <a:pt x="47" y="0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8" name="Freeform 924"/>
            <p:cNvSpPr/>
            <p:nvPr/>
          </p:nvSpPr>
          <p:spPr bwMode="auto">
            <a:xfrm>
              <a:off x="3497263" y="1241425"/>
              <a:ext cx="34925" cy="100013"/>
            </a:xfrm>
            <a:custGeom>
              <a:avLst/>
              <a:gdLst/>
              <a:ahLst/>
              <a:cxnLst>
                <a:cxn ang="0">
                  <a:pos x="57" y="4"/>
                </a:cxn>
                <a:cxn ang="0">
                  <a:pos x="54" y="12"/>
                </a:cxn>
                <a:cxn ang="0">
                  <a:pos x="50" y="20"/>
                </a:cxn>
                <a:cxn ang="0">
                  <a:pos x="47" y="31"/>
                </a:cxn>
                <a:cxn ang="0">
                  <a:pos x="45" y="42"/>
                </a:cxn>
                <a:cxn ang="0">
                  <a:pos x="30" y="86"/>
                </a:cxn>
                <a:cxn ang="0">
                  <a:pos x="24" y="99"/>
                </a:cxn>
                <a:cxn ang="0">
                  <a:pos x="12" y="128"/>
                </a:cxn>
                <a:cxn ang="0">
                  <a:pos x="9" y="138"/>
                </a:cxn>
                <a:cxn ang="0">
                  <a:pos x="7" y="149"/>
                </a:cxn>
                <a:cxn ang="0">
                  <a:pos x="6" y="167"/>
                </a:cxn>
                <a:cxn ang="0">
                  <a:pos x="4" y="179"/>
                </a:cxn>
                <a:cxn ang="0">
                  <a:pos x="1" y="182"/>
                </a:cxn>
                <a:cxn ang="0">
                  <a:pos x="0" y="185"/>
                </a:cxn>
                <a:cxn ang="0">
                  <a:pos x="1" y="188"/>
                </a:cxn>
                <a:cxn ang="0">
                  <a:pos x="6" y="189"/>
                </a:cxn>
                <a:cxn ang="0">
                  <a:pos x="9" y="189"/>
                </a:cxn>
                <a:cxn ang="0">
                  <a:pos x="15" y="179"/>
                </a:cxn>
                <a:cxn ang="0">
                  <a:pos x="16" y="167"/>
                </a:cxn>
                <a:cxn ang="0">
                  <a:pos x="15" y="159"/>
                </a:cxn>
                <a:cxn ang="0">
                  <a:pos x="17" y="142"/>
                </a:cxn>
                <a:cxn ang="0">
                  <a:pos x="25" y="119"/>
                </a:cxn>
                <a:cxn ang="0">
                  <a:pos x="32" y="103"/>
                </a:cxn>
                <a:cxn ang="0">
                  <a:pos x="42" y="80"/>
                </a:cxn>
                <a:cxn ang="0">
                  <a:pos x="49" y="58"/>
                </a:cxn>
                <a:cxn ang="0">
                  <a:pos x="57" y="30"/>
                </a:cxn>
                <a:cxn ang="0">
                  <a:pos x="59" y="24"/>
                </a:cxn>
                <a:cxn ang="0">
                  <a:pos x="64" y="12"/>
                </a:cxn>
                <a:cxn ang="0">
                  <a:pos x="66" y="6"/>
                </a:cxn>
                <a:cxn ang="0">
                  <a:pos x="65" y="2"/>
                </a:cxn>
                <a:cxn ang="0">
                  <a:pos x="61" y="0"/>
                </a:cxn>
                <a:cxn ang="0">
                  <a:pos x="58" y="2"/>
                </a:cxn>
                <a:cxn ang="0">
                  <a:pos x="57" y="4"/>
                </a:cxn>
              </a:cxnLst>
              <a:rect l="0" t="0" r="r" b="b"/>
              <a:pathLst>
                <a:path w="66" h="190">
                  <a:moveTo>
                    <a:pt x="57" y="4"/>
                  </a:moveTo>
                  <a:lnTo>
                    <a:pt x="57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0" y="20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7" y="31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35" y="71"/>
                  </a:lnTo>
                  <a:lnTo>
                    <a:pt x="30" y="86"/>
                  </a:lnTo>
                  <a:lnTo>
                    <a:pt x="24" y="99"/>
                  </a:lnTo>
                  <a:lnTo>
                    <a:pt x="24" y="99"/>
                  </a:lnTo>
                  <a:lnTo>
                    <a:pt x="15" y="118"/>
                  </a:lnTo>
                  <a:lnTo>
                    <a:pt x="12" y="128"/>
                  </a:lnTo>
                  <a:lnTo>
                    <a:pt x="9" y="138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7" y="149"/>
                  </a:lnTo>
                  <a:lnTo>
                    <a:pt x="6" y="161"/>
                  </a:lnTo>
                  <a:lnTo>
                    <a:pt x="6" y="167"/>
                  </a:lnTo>
                  <a:lnTo>
                    <a:pt x="5" y="173"/>
                  </a:lnTo>
                  <a:lnTo>
                    <a:pt x="4" y="179"/>
                  </a:lnTo>
                  <a:lnTo>
                    <a:pt x="1" y="182"/>
                  </a:lnTo>
                  <a:lnTo>
                    <a:pt x="1" y="182"/>
                  </a:lnTo>
                  <a:lnTo>
                    <a:pt x="0" y="184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1" y="188"/>
                  </a:lnTo>
                  <a:lnTo>
                    <a:pt x="4" y="190"/>
                  </a:lnTo>
                  <a:lnTo>
                    <a:pt x="6" y="189"/>
                  </a:lnTo>
                  <a:lnTo>
                    <a:pt x="9" y="189"/>
                  </a:lnTo>
                  <a:lnTo>
                    <a:pt x="9" y="189"/>
                  </a:lnTo>
                  <a:lnTo>
                    <a:pt x="13" y="184"/>
                  </a:lnTo>
                  <a:lnTo>
                    <a:pt x="15" y="179"/>
                  </a:lnTo>
                  <a:lnTo>
                    <a:pt x="16" y="173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5" y="159"/>
                  </a:lnTo>
                  <a:lnTo>
                    <a:pt x="16" y="151"/>
                  </a:lnTo>
                  <a:lnTo>
                    <a:pt x="17" y="142"/>
                  </a:lnTo>
                  <a:lnTo>
                    <a:pt x="19" y="134"/>
                  </a:lnTo>
                  <a:lnTo>
                    <a:pt x="25" y="119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7" y="92"/>
                  </a:lnTo>
                  <a:lnTo>
                    <a:pt x="42" y="80"/>
                  </a:lnTo>
                  <a:lnTo>
                    <a:pt x="49" y="58"/>
                  </a:lnTo>
                  <a:lnTo>
                    <a:pt x="49" y="58"/>
                  </a:lnTo>
                  <a:lnTo>
                    <a:pt x="53" y="44"/>
                  </a:lnTo>
                  <a:lnTo>
                    <a:pt x="57" y="30"/>
                  </a:lnTo>
                  <a:lnTo>
                    <a:pt x="57" y="30"/>
                  </a:lnTo>
                  <a:lnTo>
                    <a:pt x="59" y="24"/>
                  </a:lnTo>
                  <a:lnTo>
                    <a:pt x="62" y="18"/>
                  </a:lnTo>
                  <a:lnTo>
                    <a:pt x="64" y="12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1"/>
                  </a:lnTo>
                  <a:lnTo>
                    <a:pt x="61" y="0"/>
                  </a:lnTo>
                  <a:lnTo>
                    <a:pt x="59" y="1"/>
                  </a:lnTo>
                  <a:lnTo>
                    <a:pt x="58" y="2"/>
                  </a:lnTo>
                  <a:lnTo>
                    <a:pt x="57" y="4"/>
                  </a:lnTo>
                  <a:lnTo>
                    <a:pt x="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09" name="Freeform 925"/>
            <p:cNvSpPr>
              <a:spLocks noEditPoints="1"/>
            </p:cNvSpPr>
            <p:nvPr/>
          </p:nvSpPr>
          <p:spPr bwMode="auto">
            <a:xfrm>
              <a:off x="3362325" y="1298575"/>
              <a:ext cx="142875" cy="146050"/>
            </a:xfrm>
            <a:custGeom>
              <a:avLst/>
              <a:gdLst/>
              <a:ahLst/>
              <a:cxnLst>
                <a:cxn ang="0">
                  <a:pos x="131" y="277"/>
                </a:cxn>
                <a:cxn ang="0">
                  <a:pos x="96" y="271"/>
                </a:cxn>
                <a:cxn ang="0">
                  <a:pos x="62" y="257"/>
                </a:cxn>
                <a:cxn ang="0">
                  <a:pos x="34" y="236"/>
                </a:cxn>
                <a:cxn ang="0">
                  <a:pos x="13" y="206"/>
                </a:cxn>
                <a:cxn ang="0">
                  <a:pos x="1" y="168"/>
                </a:cxn>
                <a:cxn ang="0">
                  <a:pos x="0" y="139"/>
                </a:cxn>
                <a:cxn ang="0">
                  <a:pos x="8" y="98"/>
                </a:cxn>
                <a:cxn ang="0">
                  <a:pos x="27" y="61"/>
                </a:cxn>
                <a:cxn ang="0">
                  <a:pos x="55" y="31"/>
                </a:cxn>
                <a:cxn ang="0">
                  <a:pos x="91" y="10"/>
                </a:cxn>
                <a:cxn ang="0">
                  <a:pos x="118" y="0"/>
                </a:cxn>
                <a:cxn ang="0">
                  <a:pos x="128" y="1"/>
                </a:cxn>
                <a:cxn ang="0">
                  <a:pos x="138" y="9"/>
                </a:cxn>
                <a:cxn ang="0">
                  <a:pos x="146" y="14"/>
                </a:cxn>
                <a:cxn ang="0">
                  <a:pos x="183" y="24"/>
                </a:cxn>
                <a:cxn ang="0">
                  <a:pos x="214" y="41"/>
                </a:cxn>
                <a:cxn ang="0">
                  <a:pos x="239" y="63"/>
                </a:cxn>
                <a:cxn ang="0">
                  <a:pos x="257" y="90"/>
                </a:cxn>
                <a:cxn ang="0">
                  <a:pos x="268" y="122"/>
                </a:cxn>
                <a:cxn ang="0">
                  <a:pos x="271" y="145"/>
                </a:cxn>
                <a:cxn ang="0">
                  <a:pos x="268" y="179"/>
                </a:cxn>
                <a:cxn ang="0">
                  <a:pos x="255" y="212"/>
                </a:cxn>
                <a:cxn ang="0">
                  <a:pos x="236" y="241"/>
                </a:cxn>
                <a:cxn ang="0">
                  <a:pos x="209" y="263"/>
                </a:cxn>
                <a:cxn ang="0">
                  <a:pos x="174" y="275"/>
                </a:cxn>
                <a:cxn ang="0">
                  <a:pos x="144" y="277"/>
                </a:cxn>
                <a:cxn ang="0">
                  <a:pos x="101" y="48"/>
                </a:cxn>
                <a:cxn ang="0">
                  <a:pos x="62" y="79"/>
                </a:cxn>
                <a:cxn ang="0">
                  <a:pos x="48" y="100"/>
                </a:cxn>
                <a:cxn ang="0">
                  <a:pos x="38" y="126"/>
                </a:cxn>
                <a:cxn ang="0">
                  <a:pos x="37" y="153"/>
                </a:cxn>
                <a:cxn ang="0">
                  <a:pos x="41" y="172"/>
                </a:cxn>
                <a:cxn ang="0">
                  <a:pos x="52" y="194"/>
                </a:cxn>
                <a:cxn ang="0">
                  <a:pos x="67" y="214"/>
                </a:cxn>
                <a:cxn ang="0">
                  <a:pos x="88" y="229"/>
                </a:cxn>
                <a:cxn ang="0">
                  <a:pos x="112" y="238"/>
                </a:cxn>
                <a:cxn ang="0">
                  <a:pos x="139" y="241"/>
                </a:cxn>
                <a:cxn ang="0">
                  <a:pos x="155" y="240"/>
                </a:cxn>
                <a:cxn ang="0">
                  <a:pos x="171" y="236"/>
                </a:cxn>
                <a:cxn ang="0">
                  <a:pos x="194" y="224"/>
                </a:cxn>
                <a:cxn ang="0">
                  <a:pos x="213" y="208"/>
                </a:cxn>
                <a:cxn ang="0">
                  <a:pos x="225" y="187"/>
                </a:cxn>
                <a:cxn ang="0">
                  <a:pos x="233" y="163"/>
                </a:cxn>
                <a:cxn ang="0">
                  <a:pos x="233" y="139"/>
                </a:cxn>
                <a:cxn ang="0">
                  <a:pos x="228" y="121"/>
                </a:cxn>
                <a:cxn ang="0">
                  <a:pos x="216" y="97"/>
                </a:cxn>
                <a:cxn ang="0">
                  <a:pos x="199" y="78"/>
                </a:cxn>
                <a:cxn ang="0">
                  <a:pos x="177" y="63"/>
                </a:cxn>
                <a:cxn ang="0">
                  <a:pos x="150" y="53"/>
                </a:cxn>
                <a:cxn ang="0">
                  <a:pos x="119" y="49"/>
                </a:cxn>
                <a:cxn ang="0">
                  <a:pos x="112" y="47"/>
                </a:cxn>
              </a:cxnLst>
              <a:rect l="0" t="0" r="r" b="b"/>
              <a:pathLst>
                <a:path w="271" h="277">
                  <a:moveTo>
                    <a:pt x="144" y="277"/>
                  </a:moveTo>
                  <a:lnTo>
                    <a:pt x="144" y="277"/>
                  </a:lnTo>
                  <a:lnTo>
                    <a:pt x="131" y="277"/>
                  </a:lnTo>
                  <a:lnTo>
                    <a:pt x="120" y="276"/>
                  </a:lnTo>
                  <a:lnTo>
                    <a:pt x="108" y="274"/>
                  </a:lnTo>
                  <a:lnTo>
                    <a:pt x="96" y="271"/>
                  </a:lnTo>
                  <a:lnTo>
                    <a:pt x="85" y="267"/>
                  </a:lnTo>
                  <a:lnTo>
                    <a:pt x="73" y="263"/>
                  </a:lnTo>
                  <a:lnTo>
                    <a:pt x="62" y="257"/>
                  </a:lnTo>
                  <a:lnTo>
                    <a:pt x="53" y="251"/>
                  </a:lnTo>
                  <a:lnTo>
                    <a:pt x="42" y="244"/>
                  </a:lnTo>
                  <a:lnTo>
                    <a:pt x="34" y="236"/>
                  </a:lnTo>
                  <a:lnTo>
                    <a:pt x="26" y="226"/>
                  </a:lnTo>
                  <a:lnTo>
                    <a:pt x="19" y="217"/>
                  </a:lnTo>
                  <a:lnTo>
                    <a:pt x="13" y="206"/>
                  </a:lnTo>
                  <a:lnTo>
                    <a:pt x="7" y="194"/>
                  </a:lnTo>
                  <a:lnTo>
                    <a:pt x="3" y="181"/>
                  </a:lnTo>
                  <a:lnTo>
                    <a:pt x="1" y="168"/>
                  </a:lnTo>
                  <a:lnTo>
                    <a:pt x="1" y="168"/>
                  </a:lnTo>
                  <a:lnTo>
                    <a:pt x="0" y="153"/>
                  </a:lnTo>
                  <a:lnTo>
                    <a:pt x="0" y="139"/>
                  </a:lnTo>
                  <a:lnTo>
                    <a:pt x="1" y="125"/>
                  </a:lnTo>
                  <a:lnTo>
                    <a:pt x="4" y="112"/>
                  </a:lnTo>
                  <a:lnTo>
                    <a:pt x="8" y="98"/>
                  </a:lnTo>
                  <a:lnTo>
                    <a:pt x="14" y="86"/>
                  </a:lnTo>
                  <a:lnTo>
                    <a:pt x="20" y="74"/>
                  </a:lnTo>
                  <a:lnTo>
                    <a:pt x="27" y="61"/>
                  </a:lnTo>
                  <a:lnTo>
                    <a:pt x="35" y="51"/>
                  </a:lnTo>
                  <a:lnTo>
                    <a:pt x="45" y="41"/>
                  </a:lnTo>
                  <a:lnTo>
                    <a:pt x="55" y="31"/>
                  </a:lnTo>
                  <a:lnTo>
                    <a:pt x="66" y="23"/>
                  </a:lnTo>
                  <a:lnTo>
                    <a:pt x="78" y="16"/>
                  </a:lnTo>
                  <a:lnTo>
                    <a:pt x="91" y="10"/>
                  </a:lnTo>
                  <a:lnTo>
                    <a:pt x="103" y="4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22" y="0"/>
                  </a:lnTo>
                  <a:lnTo>
                    <a:pt x="122" y="0"/>
                  </a:lnTo>
                  <a:lnTo>
                    <a:pt x="128" y="1"/>
                  </a:lnTo>
                  <a:lnTo>
                    <a:pt x="132" y="2"/>
                  </a:lnTo>
                  <a:lnTo>
                    <a:pt x="135" y="5"/>
                  </a:lnTo>
                  <a:lnTo>
                    <a:pt x="138" y="9"/>
                  </a:lnTo>
                  <a:lnTo>
                    <a:pt x="141" y="13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58" y="17"/>
                  </a:lnTo>
                  <a:lnTo>
                    <a:pt x="171" y="20"/>
                  </a:lnTo>
                  <a:lnTo>
                    <a:pt x="183" y="24"/>
                  </a:lnTo>
                  <a:lnTo>
                    <a:pt x="193" y="29"/>
                  </a:lnTo>
                  <a:lnTo>
                    <a:pt x="204" y="34"/>
                  </a:lnTo>
                  <a:lnTo>
                    <a:pt x="214" y="41"/>
                  </a:lnTo>
                  <a:lnTo>
                    <a:pt x="223" y="48"/>
                  </a:lnTo>
                  <a:lnTo>
                    <a:pt x="232" y="55"/>
                  </a:lnTo>
                  <a:lnTo>
                    <a:pt x="239" y="63"/>
                  </a:lnTo>
                  <a:lnTo>
                    <a:pt x="246" y="72"/>
                  </a:lnTo>
                  <a:lnTo>
                    <a:pt x="252" y="81"/>
                  </a:lnTo>
                  <a:lnTo>
                    <a:pt x="257" y="90"/>
                  </a:lnTo>
                  <a:lnTo>
                    <a:pt x="261" y="100"/>
                  </a:lnTo>
                  <a:lnTo>
                    <a:pt x="266" y="111"/>
                  </a:lnTo>
                  <a:lnTo>
                    <a:pt x="268" y="122"/>
                  </a:lnTo>
                  <a:lnTo>
                    <a:pt x="270" y="134"/>
                  </a:lnTo>
                  <a:lnTo>
                    <a:pt x="270" y="134"/>
                  </a:lnTo>
                  <a:lnTo>
                    <a:pt x="271" y="145"/>
                  </a:lnTo>
                  <a:lnTo>
                    <a:pt x="271" y="156"/>
                  </a:lnTo>
                  <a:lnTo>
                    <a:pt x="270" y="168"/>
                  </a:lnTo>
                  <a:lnTo>
                    <a:pt x="268" y="179"/>
                  </a:lnTo>
                  <a:lnTo>
                    <a:pt x="265" y="190"/>
                  </a:lnTo>
                  <a:lnTo>
                    <a:pt x="260" y="202"/>
                  </a:lnTo>
                  <a:lnTo>
                    <a:pt x="255" y="212"/>
                  </a:lnTo>
                  <a:lnTo>
                    <a:pt x="250" y="222"/>
                  </a:lnTo>
                  <a:lnTo>
                    <a:pt x="243" y="232"/>
                  </a:lnTo>
                  <a:lnTo>
                    <a:pt x="236" y="241"/>
                  </a:lnTo>
                  <a:lnTo>
                    <a:pt x="227" y="249"/>
                  </a:lnTo>
                  <a:lnTo>
                    <a:pt x="218" y="256"/>
                  </a:lnTo>
                  <a:lnTo>
                    <a:pt x="209" y="263"/>
                  </a:lnTo>
                  <a:lnTo>
                    <a:pt x="197" y="268"/>
                  </a:lnTo>
                  <a:lnTo>
                    <a:pt x="186" y="272"/>
                  </a:lnTo>
                  <a:lnTo>
                    <a:pt x="174" y="275"/>
                  </a:lnTo>
                  <a:lnTo>
                    <a:pt x="174" y="275"/>
                  </a:lnTo>
                  <a:lnTo>
                    <a:pt x="159" y="277"/>
                  </a:lnTo>
                  <a:lnTo>
                    <a:pt x="144" y="277"/>
                  </a:lnTo>
                  <a:lnTo>
                    <a:pt x="144" y="277"/>
                  </a:lnTo>
                  <a:close/>
                  <a:moveTo>
                    <a:pt x="101" y="48"/>
                  </a:moveTo>
                  <a:lnTo>
                    <a:pt x="101" y="48"/>
                  </a:lnTo>
                  <a:lnTo>
                    <a:pt x="87" y="56"/>
                  </a:lnTo>
                  <a:lnTo>
                    <a:pt x="73" y="66"/>
                  </a:lnTo>
                  <a:lnTo>
                    <a:pt x="62" y="79"/>
                  </a:lnTo>
                  <a:lnTo>
                    <a:pt x="57" y="86"/>
                  </a:lnTo>
                  <a:lnTo>
                    <a:pt x="52" y="93"/>
                  </a:lnTo>
                  <a:lnTo>
                    <a:pt x="48" y="100"/>
                  </a:lnTo>
                  <a:lnTo>
                    <a:pt x="44" y="109"/>
                  </a:lnTo>
                  <a:lnTo>
                    <a:pt x="40" y="117"/>
                  </a:lnTo>
                  <a:lnTo>
                    <a:pt x="38" y="126"/>
                  </a:lnTo>
                  <a:lnTo>
                    <a:pt x="37" y="135"/>
                  </a:lnTo>
                  <a:lnTo>
                    <a:pt x="36" y="144"/>
                  </a:lnTo>
                  <a:lnTo>
                    <a:pt x="37" y="15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1" y="172"/>
                  </a:lnTo>
                  <a:lnTo>
                    <a:pt x="44" y="180"/>
                  </a:lnTo>
                  <a:lnTo>
                    <a:pt x="48" y="187"/>
                  </a:lnTo>
                  <a:lnTo>
                    <a:pt x="52" y="194"/>
                  </a:lnTo>
                  <a:lnTo>
                    <a:pt x="56" y="202"/>
                  </a:lnTo>
                  <a:lnTo>
                    <a:pt x="62" y="208"/>
                  </a:lnTo>
                  <a:lnTo>
                    <a:pt x="67" y="214"/>
                  </a:lnTo>
                  <a:lnTo>
                    <a:pt x="73" y="219"/>
                  </a:lnTo>
                  <a:lnTo>
                    <a:pt x="81" y="224"/>
                  </a:lnTo>
                  <a:lnTo>
                    <a:pt x="88" y="229"/>
                  </a:lnTo>
                  <a:lnTo>
                    <a:pt x="95" y="232"/>
                  </a:lnTo>
                  <a:lnTo>
                    <a:pt x="103" y="235"/>
                  </a:lnTo>
                  <a:lnTo>
                    <a:pt x="112" y="238"/>
                  </a:lnTo>
                  <a:lnTo>
                    <a:pt x="121" y="239"/>
                  </a:lnTo>
                  <a:lnTo>
                    <a:pt x="129" y="241"/>
                  </a:lnTo>
                  <a:lnTo>
                    <a:pt x="139" y="241"/>
                  </a:lnTo>
                  <a:lnTo>
                    <a:pt x="139" y="241"/>
                  </a:lnTo>
                  <a:lnTo>
                    <a:pt x="147" y="241"/>
                  </a:lnTo>
                  <a:lnTo>
                    <a:pt x="155" y="240"/>
                  </a:lnTo>
                  <a:lnTo>
                    <a:pt x="163" y="238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9" y="233"/>
                  </a:lnTo>
                  <a:lnTo>
                    <a:pt x="187" y="229"/>
                  </a:lnTo>
                  <a:lnTo>
                    <a:pt x="194" y="224"/>
                  </a:lnTo>
                  <a:lnTo>
                    <a:pt x="201" y="219"/>
                  </a:lnTo>
                  <a:lnTo>
                    <a:pt x="207" y="214"/>
                  </a:lnTo>
                  <a:lnTo>
                    <a:pt x="213" y="208"/>
                  </a:lnTo>
                  <a:lnTo>
                    <a:pt x="217" y="202"/>
                  </a:lnTo>
                  <a:lnTo>
                    <a:pt x="222" y="194"/>
                  </a:lnTo>
                  <a:lnTo>
                    <a:pt x="225" y="187"/>
                  </a:lnTo>
                  <a:lnTo>
                    <a:pt x="228" y="180"/>
                  </a:lnTo>
                  <a:lnTo>
                    <a:pt x="230" y="172"/>
                  </a:lnTo>
                  <a:lnTo>
                    <a:pt x="233" y="163"/>
                  </a:lnTo>
                  <a:lnTo>
                    <a:pt x="234" y="155"/>
                  </a:lnTo>
                  <a:lnTo>
                    <a:pt x="234" y="147"/>
                  </a:lnTo>
                  <a:lnTo>
                    <a:pt x="233" y="139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8" y="121"/>
                  </a:lnTo>
                  <a:lnTo>
                    <a:pt x="225" y="113"/>
                  </a:lnTo>
                  <a:lnTo>
                    <a:pt x="221" y="105"/>
                  </a:lnTo>
                  <a:lnTo>
                    <a:pt x="216" y="97"/>
                  </a:lnTo>
                  <a:lnTo>
                    <a:pt x="212" y="90"/>
                  </a:lnTo>
                  <a:lnTo>
                    <a:pt x="206" y="84"/>
                  </a:lnTo>
                  <a:lnTo>
                    <a:pt x="199" y="78"/>
                  </a:lnTo>
                  <a:lnTo>
                    <a:pt x="192" y="73"/>
                  </a:lnTo>
                  <a:lnTo>
                    <a:pt x="185" y="67"/>
                  </a:lnTo>
                  <a:lnTo>
                    <a:pt x="177" y="63"/>
                  </a:lnTo>
                  <a:lnTo>
                    <a:pt x="168" y="59"/>
                  </a:lnTo>
                  <a:lnTo>
                    <a:pt x="160" y="56"/>
                  </a:lnTo>
                  <a:lnTo>
                    <a:pt x="150" y="53"/>
                  </a:lnTo>
                  <a:lnTo>
                    <a:pt x="141" y="51"/>
                  </a:lnTo>
                  <a:lnTo>
                    <a:pt x="129" y="50"/>
                  </a:lnTo>
                  <a:lnTo>
                    <a:pt x="119" y="49"/>
                  </a:lnTo>
                  <a:lnTo>
                    <a:pt x="119" y="49"/>
                  </a:lnTo>
                  <a:lnTo>
                    <a:pt x="115" y="49"/>
                  </a:lnTo>
                  <a:lnTo>
                    <a:pt x="112" y="47"/>
                  </a:lnTo>
                  <a:lnTo>
                    <a:pt x="107" y="45"/>
                  </a:lnTo>
                  <a:lnTo>
                    <a:pt x="101" y="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0" name="Freeform 926"/>
            <p:cNvSpPr>
              <a:spLocks noEditPoints="1"/>
            </p:cNvSpPr>
            <p:nvPr/>
          </p:nvSpPr>
          <p:spPr bwMode="auto">
            <a:xfrm>
              <a:off x="3282950" y="1227138"/>
              <a:ext cx="644525" cy="642938"/>
            </a:xfrm>
            <a:custGeom>
              <a:avLst/>
              <a:gdLst/>
              <a:ahLst/>
              <a:cxnLst>
                <a:cxn ang="0">
                  <a:pos x="653" y="1206"/>
                </a:cxn>
                <a:cxn ang="0">
                  <a:pos x="563" y="1160"/>
                </a:cxn>
                <a:cxn ang="0">
                  <a:pos x="550" y="1153"/>
                </a:cxn>
                <a:cxn ang="0">
                  <a:pos x="236" y="832"/>
                </a:cxn>
                <a:cxn ang="0">
                  <a:pos x="143" y="731"/>
                </a:cxn>
                <a:cxn ang="0">
                  <a:pos x="77" y="679"/>
                </a:cxn>
                <a:cxn ang="0">
                  <a:pos x="72" y="657"/>
                </a:cxn>
                <a:cxn ang="0">
                  <a:pos x="40" y="570"/>
                </a:cxn>
                <a:cxn ang="0">
                  <a:pos x="11" y="425"/>
                </a:cxn>
                <a:cxn ang="0">
                  <a:pos x="1" y="212"/>
                </a:cxn>
                <a:cxn ang="0">
                  <a:pos x="10" y="196"/>
                </a:cxn>
                <a:cxn ang="0">
                  <a:pos x="19" y="182"/>
                </a:cxn>
                <a:cxn ang="0">
                  <a:pos x="110" y="81"/>
                </a:cxn>
                <a:cxn ang="0">
                  <a:pos x="210" y="10"/>
                </a:cxn>
                <a:cxn ang="0">
                  <a:pos x="228" y="8"/>
                </a:cxn>
                <a:cxn ang="0">
                  <a:pos x="242" y="2"/>
                </a:cxn>
                <a:cxn ang="0">
                  <a:pos x="419" y="2"/>
                </a:cxn>
                <a:cxn ang="0">
                  <a:pos x="599" y="26"/>
                </a:cxn>
                <a:cxn ang="0">
                  <a:pos x="638" y="36"/>
                </a:cxn>
                <a:cxn ang="0">
                  <a:pos x="656" y="46"/>
                </a:cxn>
                <a:cxn ang="0">
                  <a:pos x="887" y="256"/>
                </a:cxn>
                <a:cxn ang="0">
                  <a:pos x="1107" y="475"/>
                </a:cxn>
                <a:cxn ang="0">
                  <a:pos x="1167" y="525"/>
                </a:cxn>
                <a:cxn ang="0">
                  <a:pos x="1185" y="553"/>
                </a:cxn>
                <a:cxn ang="0">
                  <a:pos x="1215" y="644"/>
                </a:cxn>
                <a:cxn ang="0">
                  <a:pos x="1218" y="725"/>
                </a:cxn>
                <a:cxn ang="0">
                  <a:pos x="1194" y="798"/>
                </a:cxn>
                <a:cxn ang="0">
                  <a:pos x="1193" y="817"/>
                </a:cxn>
                <a:cxn ang="0">
                  <a:pos x="1109" y="909"/>
                </a:cxn>
                <a:cxn ang="0">
                  <a:pos x="862" y="1146"/>
                </a:cxn>
                <a:cxn ang="0">
                  <a:pos x="853" y="1157"/>
                </a:cxn>
                <a:cxn ang="0">
                  <a:pos x="761" y="1206"/>
                </a:cxn>
                <a:cxn ang="0">
                  <a:pos x="231" y="43"/>
                </a:cxn>
                <a:cxn ang="0">
                  <a:pos x="137" y="108"/>
                </a:cxn>
                <a:cxn ang="0">
                  <a:pos x="54" y="198"/>
                </a:cxn>
                <a:cxn ang="0">
                  <a:pos x="40" y="216"/>
                </a:cxn>
                <a:cxn ang="0">
                  <a:pos x="45" y="400"/>
                </a:cxn>
                <a:cxn ang="0">
                  <a:pos x="68" y="529"/>
                </a:cxn>
                <a:cxn ang="0">
                  <a:pos x="105" y="637"/>
                </a:cxn>
                <a:cxn ang="0">
                  <a:pos x="112" y="658"/>
                </a:cxn>
                <a:cxn ang="0">
                  <a:pos x="181" y="718"/>
                </a:cxn>
                <a:cxn ang="0">
                  <a:pos x="294" y="841"/>
                </a:cxn>
                <a:cxn ang="0">
                  <a:pos x="585" y="1129"/>
                </a:cxn>
                <a:cxn ang="0">
                  <a:pos x="633" y="1159"/>
                </a:cxn>
                <a:cxn ang="0">
                  <a:pos x="706" y="1177"/>
                </a:cxn>
                <a:cxn ang="0">
                  <a:pos x="765" y="1165"/>
                </a:cxn>
                <a:cxn ang="0">
                  <a:pos x="823" y="1131"/>
                </a:cxn>
                <a:cxn ang="0">
                  <a:pos x="865" y="1090"/>
                </a:cxn>
                <a:cxn ang="0">
                  <a:pos x="1140" y="817"/>
                </a:cxn>
                <a:cxn ang="0">
                  <a:pos x="1147" y="803"/>
                </a:cxn>
                <a:cxn ang="0">
                  <a:pos x="1177" y="736"/>
                </a:cxn>
                <a:cxn ang="0">
                  <a:pos x="1179" y="657"/>
                </a:cxn>
                <a:cxn ang="0">
                  <a:pos x="1148" y="564"/>
                </a:cxn>
                <a:cxn ang="0">
                  <a:pos x="1140" y="556"/>
                </a:cxn>
                <a:cxn ang="0">
                  <a:pos x="894" y="335"/>
                </a:cxn>
                <a:cxn ang="0">
                  <a:pos x="627" y="72"/>
                </a:cxn>
                <a:cxn ang="0">
                  <a:pos x="558" y="57"/>
                </a:cxn>
                <a:cxn ang="0">
                  <a:pos x="377" y="39"/>
                </a:cxn>
                <a:cxn ang="0">
                  <a:pos x="236" y="40"/>
                </a:cxn>
              </a:cxnLst>
              <a:rect l="0" t="0" r="r" b="b"/>
              <a:pathLst>
                <a:path w="1220" h="1215">
                  <a:moveTo>
                    <a:pt x="706" y="1215"/>
                  </a:moveTo>
                  <a:lnTo>
                    <a:pt x="706" y="1215"/>
                  </a:lnTo>
                  <a:lnTo>
                    <a:pt x="688" y="1214"/>
                  </a:lnTo>
                  <a:lnTo>
                    <a:pt x="671" y="1211"/>
                  </a:lnTo>
                  <a:lnTo>
                    <a:pt x="653" y="1206"/>
                  </a:lnTo>
                  <a:lnTo>
                    <a:pt x="636" y="1200"/>
                  </a:lnTo>
                  <a:lnTo>
                    <a:pt x="617" y="1193"/>
                  </a:lnTo>
                  <a:lnTo>
                    <a:pt x="599" y="1184"/>
                  </a:lnTo>
                  <a:lnTo>
                    <a:pt x="581" y="1172"/>
                  </a:lnTo>
                  <a:lnTo>
                    <a:pt x="563" y="1160"/>
                  </a:lnTo>
                  <a:lnTo>
                    <a:pt x="561" y="1158"/>
                  </a:lnTo>
                  <a:lnTo>
                    <a:pt x="558" y="1158"/>
                  </a:lnTo>
                  <a:lnTo>
                    <a:pt x="558" y="1158"/>
                  </a:lnTo>
                  <a:lnTo>
                    <a:pt x="554" y="1156"/>
                  </a:lnTo>
                  <a:lnTo>
                    <a:pt x="550" y="1153"/>
                  </a:lnTo>
                  <a:lnTo>
                    <a:pt x="307" y="910"/>
                  </a:lnTo>
                  <a:lnTo>
                    <a:pt x="307" y="910"/>
                  </a:lnTo>
                  <a:lnTo>
                    <a:pt x="290" y="891"/>
                  </a:lnTo>
                  <a:lnTo>
                    <a:pt x="271" y="872"/>
                  </a:lnTo>
                  <a:lnTo>
                    <a:pt x="236" y="832"/>
                  </a:lnTo>
                  <a:lnTo>
                    <a:pt x="236" y="832"/>
                  </a:lnTo>
                  <a:lnTo>
                    <a:pt x="200" y="790"/>
                  </a:lnTo>
                  <a:lnTo>
                    <a:pt x="181" y="771"/>
                  </a:lnTo>
                  <a:lnTo>
                    <a:pt x="163" y="751"/>
                  </a:lnTo>
                  <a:lnTo>
                    <a:pt x="143" y="731"/>
                  </a:lnTo>
                  <a:lnTo>
                    <a:pt x="123" y="714"/>
                  </a:lnTo>
                  <a:lnTo>
                    <a:pt x="102" y="697"/>
                  </a:lnTo>
                  <a:lnTo>
                    <a:pt x="80" y="682"/>
                  </a:lnTo>
                  <a:lnTo>
                    <a:pt x="80" y="682"/>
                  </a:lnTo>
                  <a:lnTo>
                    <a:pt x="77" y="679"/>
                  </a:lnTo>
                  <a:lnTo>
                    <a:pt x="74" y="677"/>
                  </a:lnTo>
                  <a:lnTo>
                    <a:pt x="72" y="670"/>
                  </a:lnTo>
                  <a:lnTo>
                    <a:pt x="71" y="665"/>
                  </a:lnTo>
                  <a:lnTo>
                    <a:pt x="71" y="661"/>
                  </a:lnTo>
                  <a:lnTo>
                    <a:pt x="72" y="657"/>
                  </a:lnTo>
                  <a:lnTo>
                    <a:pt x="71" y="654"/>
                  </a:lnTo>
                  <a:lnTo>
                    <a:pt x="71" y="654"/>
                  </a:lnTo>
                  <a:lnTo>
                    <a:pt x="59" y="626"/>
                  </a:lnTo>
                  <a:lnTo>
                    <a:pt x="49" y="598"/>
                  </a:lnTo>
                  <a:lnTo>
                    <a:pt x="40" y="570"/>
                  </a:lnTo>
                  <a:lnTo>
                    <a:pt x="32" y="541"/>
                  </a:lnTo>
                  <a:lnTo>
                    <a:pt x="25" y="512"/>
                  </a:lnTo>
                  <a:lnTo>
                    <a:pt x="19" y="483"/>
                  </a:lnTo>
                  <a:lnTo>
                    <a:pt x="15" y="453"/>
                  </a:lnTo>
                  <a:lnTo>
                    <a:pt x="11" y="425"/>
                  </a:lnTo>
                  <a:lnTo>
                    <a:pt x="7" y="396"/>
                  </a:lnTo>
                  <a:lnTo>
                    <a:pt x="4" y="368"/>
                  </a:lnTo>
                  <a:lnTo>
                    <a:pt x="1" y="312"/>
                  </a:lnTo>
                  <a:lnTo>
                    <a:pt x="0" y="259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07"/>
                  </a:lnTo>
                  <a:lnTo>
                    <a:pt x="3" y="202"/>
                  </a:lnTo>
                  <a:lnTo>
                    <a:pt x="6" y="198"/>
                  </a:lnTo>
                  <a:lnTo>
                    <a:pt x="10" y="196"/>
                  </a:lnTo>
                  <a:lnTo>
                    <a:pt x="14" y="193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7" y="185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41" y="154"/>
                  </a:lnTo>
                  <a:lnTo>
                    <a:pt x="63" y="127"/>
                  </a:lnTo>
                  <a:lnTo>
                    <a:pt x="86" y="103"/>
                  </a:lnTo>
                  <a:lnTo>
                    <a:pt x="110" y="81"/>
                  </a:lnTo>
                  <a:lnTo>
                    <a:pt x="135" y="60"/>
                  </a:lnTo>
                  <a:lnTo>
                    <a:pt x="159" y="41"/>
                  </a:lnTo>
                  <a:lnTo>
                    <a:pt x="185" y="25"/>
                  </a:lnTo>
                  <a:lnTo>
                    <a:pt x="210" y="10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9" y="7"/>
                  </a:lnTo>
                  <a:lnTo>
                    <a:pt x="219" y="7"/>
                  </a:lnTo>
                  <a:lnTo>
                    <a:pt x="222" y="8"/>
                  </a:lnTo>
                  <a:lnTo>
                    <a:pt x="228" y="8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36" y="3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91" y="0"/>
                  </a:lnTo>
                  <a:lnTo>
                    <a:pt x="335" y="0"/>
                  </a:lnTo>
                  <a:lnTo>
                    <a:pt x="335" y="0"/>
                  </a:lnTo>
                  <a:lnTo>
                    <a:pt x="377" y="0"/>
                  </a:lnTo>
                  <a:lnTo>
                    <a:pt x="419" y="2"/>
                  </a:lnTo>
                  <a:lnTo>
                    <a:pt x="458" y="5"/>
                  </a:lnTo>
                  <a:lnTo>
                    <a:pt x="495" y="8"/>
                  </a:lnTo>
                  <a:lnTo>
                    <a:pt x="531" y="13"/>
                  </a:lnTo>
                  <a:lnTo>
                    <a:pt x="566" y="20"/>
                  </a:lnTo>
                  <a:lnTo>
                    <a:pt x="599" y="26"/>
                  </a:lnTo>
                  <a:lnTo>
                    <a:pt x="631" y="34"/>
                  </a:lnTo>
                  <a:lnTo>
                    <a:pt x="631" y="34"/>
                  </a:lnTo>
                  <a:lnTo>
                    <a:pt x="634" y="35"/>
                  </a:lnTo>
                  <a:lnTo>
                    <a:pt x="636" y="36"/>
                  </a:lnTo>
                  <a:lnTo>
                    <a:pt x="638" y="36"/>
                  </a:lnTo>
                  <a:lnTo>
                    <a:pt x="638" y="36"/>
                  </a:lnTo>
                  <a:lnTo>
                    <a:pt x="642" y="36"/>
                  </a:lnTo>
                  <a:lnTo>
                    <a:pt x="646" y="38"/>
                  </a:lnTo>
                  <a:lnTo>
                    <a:pt x="656" y="46"/>
                  </a:lnTo>
                  <a:lnTo>
                    <a:pt x="656" y="46"/>
                  </a:lnTo>
                  <a:lnTo>
                    <a:pt x="697" y="80"/>
                  </a:lnTo>
                  <a:lnTo>
                    <a:pt x="736" y="114"/>
                  </a:lnTo>
                  <a:lnTo>
                    <a:pt x="775" y="149"/>
                  </a:lnTo>
                  <a:lnTo>
                    <a:pt x="812" y="184"/>
                  </a:lnTo>
                  <a:lnTo>
                    <a:pt x="887" y="256"/>
                  </a:lnTo>
                  <a:lnTo>
                    <a:pt x="958" y="328"/>
                  </a:lnTo>
                  <a:lnTo>
                    <a:pt x="958" y="328"/>
                  </a:lnTo>
                  <a:lnTo>
                    <a:pt x="1008" y="379"/>
                  </a:lnTo>
                  <a:lnTo>
                    <a:pt x="1057" y="428"/>
                  </a:lnTo>
                  <a:lnTo>
                    <a:pt x="1107" y="475"/>
                  </a:lnTo>
                  <a:lnTo>
                    <a:pt x="1156" y="521"/>
                  </a:lnTo>
                  <a:lnTo>
                    <a:pt x="1159" y="524"/>
                  </a:lnTo>
                  <a:lnTo>
                    <a:pt x="1163" y="524"/>
                  </a:lnTo>
                  <a:lnTo>
                    <a:pt x="1163" y="524"/>
                  </a:lnTo>
                  <a:lnTo>
                    <a:pt x="1167" y="525"/>
                  </a:lnTo>
                  <a:lnTo>
                    <a:pt x="1171" y="527"/>
                  </a:lnTo>
                  <a:lnTo>
                    <a:pt x="1173" y="529"/>
                  </a:lnTo>
                  <a:lnTo>
                    <a:pt x="1175" y="533"/>
                  </a:lnTo>
                  <a:lnTo>
                    <a:pt x="1175" y="533"/>
                  </a:lnTo>
                  <a:lnTo>
                    <a:pt x="1185" y="553"/>
                  </a:lnTo>
                  <a:lnTo>
                    <a:pt x="1193" y="571"/>
                  </a:lnTo>
                  <a:lnTo>
                    <a:pt x="1201" y="590"/>
                  </a:lnTo>
                  <a:lnTo>
                    <a:pt x="1207" y="607"/>
                  </a:lnTo>
                  <a:lnTo>
                    <a:pt x="1211" y="626"/>
                  </a:lnTo>
                  <a:lnTo>
                    <a:pt x="1215" y="644"/>
                  </a:lnTo>
                  <a:lnTo>
                    <a:pt x="1218" y="660"/>
                  </a:lnTo>
                  <a:lnTo>
                    <a:pt x="1220" y="677"/>
                  </a:lnTo>
                  <a:lnTo>
                    <a:pt x="1220" y="693"/>
                  </a:lnTo>
                  <a:lnTo>
                    <a:pt x="1220" y="710"/>
                  </a:lnTo>
                  <a:lnTo>
                    <a:pt x="1218" y="725"/>
                  </a:lnTo>
                  <a:lnTo>
                    <a:pt x="1216" y="741"/>
                  </a:lnTo>
                  <a:lnTo>
                    <a:pt x="1212" y="755"/>
                  </a:lnTo>
                  <a:lnTo>
                    <a:pt x="1208" y="771"/>
                  </a:lnTo>
                  <a:lnTo>
                    <a:pt x="1202" y="785"/>
                  </a:lnTo>
                  <a:lnTo>
                    <a:pt x="1194" y="798"/>
                  </a:lnTo>
                  <a:lnTo>
                    <a:pt x="1192" y="804"/>
                  </a:lnTo>
                  <a:lnTo>
                    <a:pt x="1193" y="809"/>
                  </a:lnTo>
                  <a:lnTo>
                    <a:pt x="1193" y="809"/>
                  </a:lnTo>
                  <a:lnTo>
                    <a:pt x="1194" y="813"/>
                  </a:lnTo>
                  <a:lnTo>
                    <a:pt x="1193" y="817"/>
                  </a:lnTo>
                  <a:lnTo>
                    <a:pt x="1191" y="821"/>
                  </a:lnTo>
                  <a:lnTo>
                    <a:pt x="1188" y="826"/>
                  </a:lnTo>
                  <a:lnTo>
                    <a:pt x="1188" y="826"/>
                  </a:lnTo>
                  <a:lnTo>
                    <a:pt x="1147" y="869"/>
                  </a:lnTo>
                  <a:lnTo>
                    <a:pt x="1109" y="909"/>
                  </a:lnTo>
                  <a:lnTo>
                    <a:pt x="1070" y="948"/>
                  </a:lnTo>
                  <a:lnTo>
                    <a:pt x="1031" y="985"/>
                  </a:lnTo>
                  <a:lnTo>
                    <a:pt x="952" y="1062"/>
                  </a:lnTo>
                  <a:lnTo>
                    <a:pt x="862" y="1146"/>
                  </a:lnTo>
                  <a:lnTo>
                    <a:pt x="862" y="1146"/>
                  </a:lnTo>
                  <a:lnTo>
                    <a:pt x="858" y="1151"/>
                  </a:lnTo>
                  <a:lnTo>
                    <a:pt x="857" y="1152"/>
                  </a:lnTo>
                  <a:lnTo>
                    <a:pt x="857" y="1152"/>
                  </a:lnTo>
                  <a:lnTo>
                    <a:pt x="853" y="1157"/>
                  </a:lnTo>
                  <a:lnTo>
                    <a:pt x="853" y="1157"/>
                  </a:lnTo>
                  <a:lnTo>
                    <a:pt x="834" y="1170"/>
                  </a:lnTo>
                  <a:lnTo>
                    <a:pt x="815" y="1182"/>
                  </a:lnTo>
                  <a:lnTo>
                    <a:pt x="798" y="1192"/>
                  </a:lnTo>
                  <a:lnTo>
                    <a:pt x="779" y="1200"/>
                  </a:lnTo>
                  <a:lnTo>
                    <a:pt x="761" y="1206"/>
                  </a:lnTo>
                  <a:lnTo>
                    <a:pt x="743" y="1211"/>
                  </a:lnTo>
                  <a:lnTo>
                    <a:pt x="724" y="1214"/>
                  </a:lnTo>
                  <a:lnTo>
                    <a:pt x="706" y="1215"/>
                  </a:lnTo>
                  <a:lnTo>
                    <a:pt x="706" y="1215"/>
                  </a:lnTo>
                  <a:close/>
                  <a:moveTo>
                    <a:pt x="231" y="43"/>
                  </a:moveTo>
                  <a:lnTo>
                    <a:pt x="231" y="43"/>
                  </a:lnTo>
                  <a:lnTo>
                    <a:pt x="206" y="57"/>
                  </a:lnTo>
                  <a:lnTo>
                    <a:pt x="182" y="72"/>
                  </a:lnTo>
                  <a:lnTo>
                    <a:pt x="159" y="90"/>
                  </a:lnTo>
                  <a:lnTo>
                    <a:pt x="137" y="108"/>
                  </a:lnTo>
                  <a:lnTo>
                    <a:pt x="114" y="129"/>
                  </a:lnTo>
                  <a:lnTo>
                    <a:pt x="93" y="151"/>
                  </a:lnTo>
                  <a:lnTo>
                    <a:pt x="73" y="175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0" y="202"/>
                  </a:lnTo>
                  <a:lnTo>
                    <a:pt x="46" y="205"/>
                  </a:lnTo>
                  <a:lnTo>
                    <a:pt x="40" y="208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39" y="280"/>
                  </a:lnTo>
                  <a:lnTo>
                    <a:pt x="40" y="311"/>
                  </a:lnTo>
                  <a:lnTo>
                    <a:pt x="41" y="342"/>
                  </a:lnTo>
                  <a:lnTo>
                    <a:pt x="43" y="371"/>
                  </a:lnTo>
                  <a:lnTo>
                    <a:pt x="45" y="400"/>
                  </a:lnTo>
                  <a:lnTo>
                    <a:pt x="49" y="427"/>
                  </a:lnTo>
                  <a:lnTo>
                    <a:pt x="52" y="453"/>
                  </a:lnTo>
                  <a:lnTo>
                    <a:pt x="56" y="479"/>
                  </a:lnTo>
                  <a:lnTo>
                    <a:pt x="61" y="504"/>
                  </a:lnTo>
                  <a:lnTo>
                    <a:pt x="68" y="529"/>
                  </a:lnTo>
                  <a:lnTo>
                    <a:pt x="74" y="552"/>
                  </a:lnTo>
                  <a:lnTo>
                    <a:pt x="80" y="574"/>
                  </a:lnTo>
                  <a:lnTo>
                    <a:pt x="88" y="596"/>
                  </a:lnTo>
                  <a:lnTo>
                    <a:pt x="96" y="618"/>
                  </a:lnTo>
                  <a:lnTo>
                    <a:pt x="105" y="637"/>
                  </a:lnTo>
                  <a:lnTo>
                    <a:pt x="105" y="637"/>
                  </a:lnTo>
                  <a:lnTo>
                    <a:pt x="107" y="642"/>
                  </a:lnTo>
                  <a:lnTo>
                    <a:pt x="107" y="648"/>
                  </a:lnTo>
                  <a:lnTo>
                    <a:pt x="107" y="654"/>
                  </a:lnTo>
                  <a:lnTo>
                    <a:pt x="112" y="658"/>
                  </a:lnTo>
                  <a:lnTo>
                    <a:pt x="112" y="658"/>
                  </a:lnTo>
                  <a:lnTo>
                    <a:pt x="131" y="671"/>
                  </a:lnTo>
                  <a:lnTo>
                    <a:pt x="148" y="686"/>
                  </a:lnTo>
                  <a:lnTo>
                    <a:pt x="165" y="701"/>
                  </a:lnTo>
                  <a:lnTo>
                    <a:pt x="181" y="718"/>
                  </a:lnTo>
                  <a:lnTo>
                    <a:pt x="213" y="751"/>
                  </a:lnTo>
                  <a:lnTo>
                    <a:pt x="243" y="785"/>
                  </a:lnTo>
                  <a:lnTo>
                    <a:pt x="243" y="785"/>
                  </a:lnTo>
                  <a:lnTo>
                    <a:pt x="276" y="822"/>
                  </a:lnTo>
                  <a:lnTo>
                    <a:pt x="294" y="841"/>
                  </a:lnTo>
                  <a:lnTo>
                    <a:pt x="311" y="859"/>
                  </a:lnTo>
                  <a:lnTo>
                    <a:pt x="579" y="1127"/>
                  </a:lnTo>
                  <a:lnTo>
                    <a:pt x="582" y="1128"/>
                  </a:lnTo>
                  <a:lnTo>
                    <a:pt x="582" y="1128"/>
                  </a:lnTo>
                  <a:lnTo>
                    <a:pt x="585" y="1129"/>
                  </a:lnTo>
                  <a:lnTo>
                    <a:pt x="588" y="1131"/>
                  </a:lnTo>
                  <a:lnTo>
                    <a:pt x="588" y="1131"/>
                  </a:lnTo>
                  <a:lnTo>
                    <a:pt x="604" y="1142"/>
                  </a:lnTo>
                  <a:lnTo>
                    <a:pt x="618" y="1152"/>
                  </a:lnTo>
                  <a:lnTo>
                    <a:pt x="633" y="1159"/>
                  </a:lnTo>
                  <a:lnTo>
                    <a:pt x="647" y="1165"/>
                  </a:lnTo>
                  <a:lnTo>
                    <a:pt x="662" y="1170"/>
                  </a:lnTo>
                  <a:lnTo>
                    <a:pt x="677" y="1174"/>
                  </a:lnTo>
                  <a:lnTo>
                    <a:pt x="691" y="1177"/>
                  </a:lnTo>
                  <a:lnTo>
                    <a:pt x="706" y="1177"/>
                  </a:lnTo>
                  <a:lnTo>
                    <a:pt x="706" y="1177"/>
                  </a:lnTo>
                  <a:lnTo>
                    <a:pt x="720" y="1177"/>
                  </a:lnTo>
                  <a:lnTo>
                    <a:pt x="735" y="1174"/>
                  </a:lnTo>
                  <a:lnTo>
                    <a:pt x="750" y="1170"/>
                  </a:lnTo>
                  <a:lnTo>
                    <a:pt x="765" y="1165"/>
                  </a:lnTo>
                  <a:lnTo>
                    <a:pt x="779" y="1159"/>
                  </a:lnTo>
                  <a:lnTo>
                    <a:pt x="794" y="1152"/>
                  </a:lnTo>
                  <a:lnTo>
                    <a:pt x="808" y="1142"/>
                  </a:lnTo>
                  <a:lnTo>
                    <a:pt x="823" y="1131"/>
                  </a:lnTo>
                  <a:lnTo>
                    <a:pt x="823" y="1131"/>
                  </a:lnTo>
                  <a:lnTo>
                    <a:pt x="824" y="1130"/>
                  </a:lnTo>
                  <a:lnTo>
                    <a:pt x="825" y="1130"/>
                  </a:lnTo>
                  <a:lnTo>
                    <a:pt x="826" y="1129"/>
                  </a:lnTo>
                  <a:lnTo>
                    <a:pt x="865" y="1090"/>
                  </a:lnTo>
                  <a:lnTo>
                    <a:pt x="865" y="1090"/>
                  </a:lnTo>
                  <a:lnTo>
                    <a:pt x="934" y="1017"/>
                  </a:lnTo>
                  <a:lnTo>
                    <a:pt x="1002" y="949"/>
                  </a:lnTo>
                  <a:lnTo>
                    <a:pt x="1069" y="883"/>
                  </a:lnTo>
                  <a:lnTo>
                    <a:pt x="1105" y="850"/>
                  </a:lnTo>
                  <a:lnTo>
                    <a:pt x="1140" y="817"/>
                  </a:lnTo>
                  <a:lnTo>
                    <a:pt x="1143" y="815"/>
                  </a:lnTo>
                  <a:lnTo>
                    <a:pt x="1144" y="811"/>
                  </a:lnTo>
                  <a:lnTo>
                    <a:pt x="1144" y="811"/>
                  </a:lnTo>
                  <a:lnTo>
                    <a:pt x="1145" y="807"/>
                  </a:lnTo>
                  <a:lnTo>
                    <a:pt x="1147" y="803"/>
                  </a:lnTo>
                  <a:lnTo>
                    <a:pt x="1147" y="803"/>
                  </a:lnTo>
                  <a:lnTo>
                    <a:pt x="1157" y="786"/>
                  </a:lnTo>
                  <a:lnTo>
                    <a:pt x="1165" y="770"/>
                  </a:lnTo>
                  <a:lnTo>
                    <a:pt x="1173" y="753"/>
                  </a:lnTo>
                  <a:lnTo>
                    <a:pt x="1177" y="736"/>
                  </a:lnTo>
                  <a:lnTo>
                    <a:pt x="1180" y="720"/>
                  </a:lnTo>
                  <a:lnTo>
                    <a:pt x="1182" y="703"/>
                  </a:lnTo>
                  <a:lnTo>
                    <a:pt x="1182" y="688"/>
                  </a:lnTo>
                  <a:lnTo>
                    <a:pt x="1181" y="672"/>
                  </a:lnTo>
                  <a:lnTo>
                    <a:pt x="1179" y="657"/>
                  </a:lnTo>
                  <a:lnTo>
                    <a:pt x="1176" y="642"/>
                  </a:lnTo>
                  <a:lnTo>
                    <a:pt x="1173" y="628"/>
                  </a:lnTo>
                  <a:lnTo>
                    <a:pt x="1169" y="614"/>
                  </a:lnTo>
                  <a:lnTo>
                    <a:pt x="1158" y="588"/>
                  </a:lnTo>
                  <a:lnTo>
                    <a:pt x="1148" y="564"/>
                  </a:lnTo>
                  <a:lnTo>
                    <a:pt x="1146" y="560"/>
                  </a:lnTo>
                  <a:lnTo>
                    <a:pt x="1143" y="558"/>
                  </a:lnTo>
                  <a:lnTo>
                    <a:pt x="1143" y="558"/>
                  </a:lnTo>
                  <a:lnTo>
                    <a:pt x="1140" y="556"/>
                  </a:lnTo>
                  <a:lnTo>
                    <a:pt x="1140" y="556"/>
                  </a:lnTo>
                  <a:lnTo>
                    <a:pt x="1089" y="514"/>
                  </a:lnTo>
                  <a:lnTo>
                    <a:pt x="1039" y="471"/>
                  </a:lnTo>
                  <a:lnTo>
                    <a:pt x="991" y="427"/>
                  </a:lnTo>
                  <a:lnTo>
                    <a:pt x="942" y="381"/>
                  </a:lnTo>
                  <a:lnTo>
                    <a:pt x="894" y="335"/>
                  </a:lnTo>
                  <a:lnTo>
                    <a:pt x="846" y="289"/>
                  </a:lnTo>
                  <a:lnTo>
                    <a:pt x="752" y="196"/>
                  </a:lnTo>
                  <a:lnTo>
                    <a:pt x="752" y="196"/>
                  </a:lnTo>
                  <a:lnTo>
                    <a:pt x="629" y="75"/>
                  </a:lnTo>
                  <a:lnTo>
                    <a:pt x="627" y="72"/>
                  </a:lnTo>
                  <a:lnTo>
                    <a:pt x="623" y="72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590" y="64"/>
                  </a:lnTo>
                  <a:lnTo>
                    <a:pt x="558" y="57"/>
                  </a:lnTo>
                  <a:lnTo>
                    <a:pt x="525" y="52"/>
                  </a:lnTo>
                  <a:lnTo>
                    <a:pt x="491" y="46"/>
                  </a:lnTo>
                  <a:lnTo>
                    <a:pt x="455" y="43"/>
                  </a:lnTo>
                  <a:lnTo>
                    <a:pt x="417" y="40"/>
                  </a:lnTo>
                  <a:lnTo>
                    <a:pt x="377" y="39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291" y="39"/>
                  </a:lnTo>
                  <a:lnTo>
                    <a:pt x="241" y="40"/>
                  </a:lnTo>
                  <a:lnTo>
                    <a:pt x="236" y="40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1" y="43"/>
                  </a:lnTo>
                  <a:lnTo>
                    <a:pt x="231" y="4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1" name="Freeform 927"/>
            <p:cNvSpPr>
              <a:spLocks noEditPoints="1"/>
            </p:cNvSpPr>
            <p:nvPr/>
          </p:nvSpPr>
          <p:spPr bwMode="auto">
            <a:xfrm>
              <a:off x="3424238" y="1154113"/>
              <a:ext cx="557213" cy="225425"/>
            </a:xfrm>
            <a:custGeom>
              <a:avLst/>
              <a:gdLst/>
              <a:ahLst/>
              <a:cxnLst>
                <a:cxn ang="0">
                  <a:pos x="77" y="421"/>
                </a:cxn>
                <a:cxn ang="0">
                  <a:pos x="65" y="420"/>
                </a:cxn>
                <a:cxn ang="0">
                  <a:pos x="28" y="385"/>
                </a:cxn>
                <a:cxn ang="0">
                  <a:pos x="2" y="324"/>
                </a:cxn>
                <a:cxn ang="0">
                  <a:pos x="1" y="253"/>
                </a:cxn>
                <a:cxn ang="0">
                  <a:pos x="3" y="188"/>
                </a:cxn>
                <a:cxn ang="0">
                  <a:pos x="40" y="100"/>
                </a:cxn>
                <a:cxn ang="0">
                  <a:pos x="87" y="65"/>
                </a:cxn>
                <a:cxn ang="0">
                  <a:pos x="160" y="37"/>
                </a:cxn>
                <a:cxn ang="0">
                  <a:pos x="250" y="24"/>
                </a:cxn>
                <a:cxn ang="0">
                  <a:pos x="311" y="37"/>
                </a:cxn>
                <a:cxn ang="0">
                  <a:pos x="412" y="72"/>
                </a:cxn>
                <a:cxn ang="0">
                  <a:pos x="529" y="127"/>
                </a:cxn>
                <a:cxn ang="0">
                  <a:pos x="587" y="70"/>
                </a:cxn>
                <a:cxn ang="0">
                  <a:pos x="661" y="29"/>
                </a:cxn>
                <a:cxn ang="0">
                  <a:pos x="790" y="1"/>
                </a:cxn>
                <a:cxn ang="0">
                  <a:pos x="894" y="10"/>
                </a:cxn>
                <a:cxn ang="0">
                  <a:pos x="971" y="35"/>
                </a:cxn>
                <a:cxn ang="0">
                  <a:pos x="1030" y="87"/>
                </a:cxn>
                <a:cxn ang="0">
                  <a:pos x="1052" y="163"/>
                </a:cxn>
                <a:cxn ang="0">
                  <a:pos x="1025" y="252"/>
                </a:cxn>
                <a:cxn ang="0">
                  <a:pos x="951" y="306"/>
                </a:cxn>
                <a:cxn ang="0">
                  <a:pos x="871" y="326"/>
                </a:cxn>
                <a:cxn ang="0">
                  <a:pos x="769" y="315"/>
                </a:cxn>
                <a:cxn ang="0">
                  <a:pos x="623" y="246"/>
                </a:cxn>
                <a:cxn ang="0">
                  <a:pos x="524" y="190"/>
                </a:cxn>
                <a:cxn ang="0">
                  <a:pos x="479" y="259"/>
                </a:cxn>
                <a:cxn ang="0">
                  <a:pos x="458" y="261"/>
                </a:cxn>
                <a:cxn ang="0">
                  <a:pos x="451" y="244"/>
                </a:cxn>
                <a:cxn ang="0">
                  <a:pos x="504" y="162"/>
                </a:cxn>
                <a:cxn ang="0">
                  <a:pos x="394" y="95"/>
                </a:cxn>
                <a:cxn ang="0">
                  <a:pos x="310" y="68"/>
                </a:cxn>
                <a:cxn ang="0">
                  <a:pos x="213" y="57"/>
                </a:cxn>
                <a:cxn ang="0">
                  <a:pos x="142" y="76"/>
                </a:cxn>
                <a:cxn ang="0">
                  <a:pos x="89" y="99"/>
                </a:cxn>
                <a:cxn ang="0">
                  <a:pos x="47" y="159"/>
                </a:cxn>
                <a:cxn ang="0">
                  <a:pos x="30" y="231"/>
                </a:cxn>
                <a:cxn ang="0">
                  <a:pos x="41" y="335"/>
                </a:cxn>
                <a:cxn ang="0">
                  <a:pos x="65" y="372"/>
                </a:cxn>
                <a:cxn ang="0">
                  <a:pos x="101" y="397"/>
                </a:cxn>
                <a:cxn ang="0">
                  <a:pos x="117" y="394"/>
                </a:cxn>
                <a:cxn ang="0">
                  <a:pos x="127" y="410"/>
                </a:cxn>
                <a:cxn ang="0">
                  <a:pos x="112" y="425"/>
                </a:cxn>
                <a:cxn ang="0">
                  <a:pos x="819" y="29"/>
                </a:cxn>
                <a:cxn ang="0">
                  <a:pos x="736" y="41"/>
                </a:cxn>
                <a:cxn ang="0">
                  <a:pos x="628" y="80"/>
                </a:cxn>
                <a:cxn ang="0">
                  <a:pos x="550" y="152"/>
                </a:cxn>
                <a:cxn ang="0">
                  <a:pos x="632" y="213"/>
                </a:cxn>
                <a:cxn ang="0">
                  <a:pos x="723" y="264"/>
                </a:cxn>
                <a:cxn ang="0">
                  <a:pos x="808" y="289"/>
                </a:cxn>
                <a:cxn ang="0">
                  <a:pos x="922" y="285"/>
                </a:cxn>
                <a:cxn ang="0">
                  <a:pos x="994" y="243"/>
                </a:cxn>
                <a:cxn ang="0">
                  <a:pos x="1021" y="169"/>
                </a:cxn>
                <a:cxn ang="0">
                  <a:pos x="1014" y="119"/>
                </a:cxn>
                <a:cxn ang="0">
                  <a:pos x="991" y="91"/>
                </a:cxn>
                <a:cxn ang="0">
                  <a:pos x="938" y="55"/>
                </a:cxn>
                <a:cxn ang="0">
                  <a:pos x="849" y="32"/>
                </a:cxn>
              </a:cxnLst>
              <a:rect l="0" t="0" r="r" b="b"/>
              <a:pathLst>
                <a:path w="1052" h="426">
                  <a:moveTo>
                    <a:pt x="96" y="426"/>
                  </a:moveTo>
                  <a:lnTo>
                    <a:pt x="96" y="426"/>
                  </a:lnTo>
                  <a:lnTo>
                    <a:pt x="90" y="425"/>
                  </a:lnTo>
                  <a:lnTo>
                    <a:pt x="85" y="425"/>
                  </a:lnTo>
                  <a:lnTo>
                    <a:pt x="80" y="423"/>
                  </a:lnTo>
                  <a:lnTo>
                    <a:pt x="77" y="421"/>
                  </a:lnTo>
                  <a:lnTo>
                    <a:pt x="74" y="418"/>
                  </a:lnTo>
                  <a:lnTo>
                    <a:pt x="68" y="42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65" y="420"/>
                  </a:lnTo>
                  <a:lnTo>
                    <a:pt x="65" y="420"/>
                  </a:lnTo>
                  <a:lnTo>
                    <a:pt x="59" y="417"/>
                  </a:lnTo>
                  <a:lnTo>
                    <a:pt x="53" y="413"/>
                  </a:lnTo>
                  <a:lnTo>
                    <a:pt x="53" y="413"/>
                  </a:lnTo>
                  <a:lnTo>
                    <a:pt x="44" y="405"/>
                  </a:lnTo>
                  <a:lnTo>
                    <a:pt x="36" y="396"/>
                  </a:lnTo>
                  <a:lnTo>
                    <a:pt x="28" y="385"/>
                  </a:lnTo>
                  <a:lnTo>
                    <a:pt x="21" y="373"/>
                  </a:lnTo>
                  <a:lnTo>
                    <a:pt x="14" y="361"/>
                  </a:lnTo>
                  <a:lnTo>
                    <a:pt x="9" y="349"/>
                  </a:lnTo>
                  <a:lnTo>
                    <a:pt x="5" y="336"/>
                  </a:lnTo>
                  <a:lnTo>
                    <a:pt x="2" y="324"/>
                  </a:lnTo>
                  <a:lnTo>
                    <a:pt x="2" y="324"/>
                  </a:lnTo>
                  <a:lnTo>
                    <a:pt x="0" y="313"/>
                  </a:lnTo>
                  <a:lnTo>
                    <a:pt x="0" y="300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1" y="234"/>
                  </a:lnTo>
                  <a:lnTo>
                    <a:pt x="1" y="234"/>
                  </a:lnTo>
                  <a:lnTo>
                    <a:pt x="0" y="210"/>
                  </a:lnTo>
                  <a:lnTo>
                    <a:pt x="1" y="198"/>
                  </a:lnTo>
                  <a:lnTo>
                    <a:pt x="3" y="188"/>
                  </a:lnTo>
                  <a:lnTo>
                    <a:pt x="3" y="188"/>
                  </a:lnTo>
                  <a:lnTo>
                    <a:pt x="8" y="166"/>
                  </a:lnTo>
                  <a:lnTo>
                    <a:pt x="13" y="153"/>
                  </a:lnTo>
                  <a:lnTo>
                    <a:pt x="18" y="139"/>
                  </a:lnTo>
                  <a:lnTo>
                    <a:pt x="25" y="126"/>
                  </a:lnTo>
                  <a:lnTo>
                    <a:pt x="32" y="112"/>
                  </a:lnTo>
                  <a:lnTo>
                    <a:pt x="40" y="100"/>
                  </a:lnTo>
                  <a:lnTo>
                    <a:pt x="44" y="95"/>
                  </a:lnTo>
                  <a:lnTo>
                    <a:pt x="49" y="89"/>
                  </a:lnTo>
                  <a:lnTo>
                    <a:pt x="49" y="89"/>
                  </a:lnTo>
                  <a:lnTo>
                    <a:pt x="62" y="80"/>
                  </a:lnTo>
                  <a:lnTo>
                    <a:pt x="73" y="72"/>
                  </a:lnTo>
                  <a:lnTo>
                    <a:pt x="87" y="65"/>
                  </a:lnTo>
                  <a:lnTo>
                    <a:pt x="100" y="58"/>
                  </a:lnTo>
                  <a:lnTo>
                    <a:pt x="114" y="53"/>
                  </a:lnTo>
                  <a:lnTo>
                    <a:pt x="127" y="47"/>
                  </a:lnTo>
                  <a:lnTo>
                    <a:pt x="156" y="38"/>
                  </a:lnTo>
                  <a:lnTo>
                    <a:pt x="160" y="37"/>
                  </a:lnTo>
                  <a:lnTo>
                    <a:pt x="160" y="37"/>
                  </a:lnTo>
                  <a:lnTo>
                    <a:pt x="180" y="31"/>
                  </a:lnTo>
                  <a:lnTo>
                    <a:pt x="198" y="27"/>
                  </a:lnTo>
                  <a:lnTo>
                    <a:pt x="218" y="24"/>
                  </a:lnTo>
                  <a:lnTo>
                    <a:pt x="236" y="24"/>
                  </a:lnTo>
                  <a:lnTo>
                    <a:pt x="236" y="24"/>
                  </a:lnTo>
                  <a:lnTo>
                    <a:pt x="250" y="24"/>
                  </a:lnTo>
                  <a:lnTo>
                    <a:pt x="262" y="25"/>
                  </a:lnTo>
                  <a:lnTo>
                    <a:pt x="275" y="27"/>
                  </a:lnTo>
                  <a:lnTo>
                    <a:pt x="287" y="31"/>
                  </a:lnTo>
                  <a:lnTo>
                    <a:pt x="287" y="31"/>
                  </a:lnTo>
                  <a:lnTo>
                    <a:pt x="309" y="36"/>
                  </a:lnTo>
                  <a:lnTo>
                    <a:pt x="311" y="37"/>
                  </a:lnTo>
                  <a:lnTo>
                    <a:pt x="311" y="37"/>
                  </a:lnTo>
                  <a:lnTo>
                    <a:pt x="338" y="44"/>
                  </a:lnTo>
                  <a:lnTo>
                    <a:pt x="362" y="51"/>
                  </a:lnTo>
                  <a:lnTo>
                    <a:pt x="387" y="60"/>
                  </a:lnTo>
                  <a:lnTo>
                    <a:pt x="400" y="66"/>
                  </a:lnTo>
                  <a:lnTo>
                    <a:pt x="412" y="72"/>
                  </a:lnTo>
                  <a:lnTo>
                    <a:pt x="412" y="72"/>
                  </a:lnTo>
                  <a:lnTo>
                    <a:pt x="438" y="85"/>
                  </a:lnTo>
                  <a:lnTo>
                    <a:pt x="464" y="100"/>
                  </a:lnTo>
                  <a:lnTo>
                    <a:pt x="513" y="130"/>
                  </a:lnTo>
                  <a:lnTo>
                    <a:pt x="523" y="136"/>
                  </a:lnTo>
                  <a:lnTo>
                    <a:pt x="529" y="127"/>
                  </a:lnTo>
                  <a:lnTo>
                    <a:pt x="529" y="127"/>
                  </a:lnTo>
                  <a:lnTo>
                    <a:pt x="540" y="113"/>
                  </a:lnTo>
                  <a:lnTo>
                    <a:pt x="551" y="101"/>
                  </a:lnTo>
                  <a:lnTo>
                    <a:pt x="563" y="89"/>
                  </a:lnTo>
                  <a:lnTo>
                    <a:pt x="574" y="79"/>
                  </a:lnTo>
                  <a:lnTo>
                    <a:pt x="587" y="70"/>
                  </a:lnTo>
                  <a:lnTo>
                    <a:pt x="599" y="60"/>
                  </a:lnTo>
                  <a:lnTo>
                    <a:pt x="611" y="52"/>
                  </a:lnTo>
                  <a:lnTo>
                    <a:pt x="625" y="45"/>
                  </a:lnTo>
                  <a:lnTo>
                    <a:pt x="625" y="45"/>
                  </a:lnTo>
                  <a:lnTo>
                    <a:pt x="642" y="37"/>
                  </a:lnTo>
                  <a:lnTo>
                    <a:pt x="661" y="29"/>
                  </a:lnTo>
                  <a:lnTo>
                    <a:pt x="680" y="23"/>
                  </a:lnTo>
                  <a:lnTo>
                    <a:pt x="698" y="18"/>
                  </a:lnTo>
                  <a:lnTo>
                    <a:pt x="734" y="10"/>
                  </a:lnTo>
                  <a:lnTo>
                    <a:pt x="767" y="4"/>
                  </a:lnTo>
                  <a:lnTo>
                    <a:pt x="767" y="4"/>
                  </a:lnTo>
                  <a:lnTo>
                    <a:pt x="790" y="1"/>
                  </a:lnTo>
                  <a:lnTo>
                    <a:pt x="813" y="0"/>
                  </a:lnTo>
                  <a:lnTo>
                    <a:pt x="813" y="0"/>
                  </a:lnTo>
                  <a:lnTo>
                    <a:pt x="826" y="0"/>
                  </a:lnTo>
                  <a:lnTo>
                    <a:pt x="841" y="1"/>
                  </a:lnTo>
                  <a:lnTo>
                    <a:pt x="868" y="5"/>
                  </a:lnTo>
                  <a:lnTo>
                    <a:pt x="894" y="10"/>
                  </a:lnTo>
                  <a:lnTo>
                    <a:pt x="922" y="16"/>
                  </a:lnTo>
                  <a:lnTo>
                    <a:pt x="922" y="16"/>
                  </a:lnTo>
                  <a:lnTo>
                    <a:pt x="935" y="19"/>
                  </a:lnTo>
                  <a:lnTo>
                    <a:pt x="947" y="23"/>
                  </a:lnTo>
                  <a:lnTo>
                    <a:pt x="959" y="28"/>
                  </a:lnTo>
                  <a:lnTo>
                    <a:pt x="971" y="35"/>
                  </a:lnTo>
                  <a:lnTo>
                    <a:pt x="982" y="42"/>
                  </a:lnTo>
                  <a:lnTo>
                    <a:pt x="994" y="49"/>
                  </a:lnTo>
                  <a:lnTo>
                    <a:pt x="1004" y="57"/>
                  </a:lnTo>
                  <a:lnTo>
                    <a:pt x="1013" y="67"/>
                  </a:lnTo>
                  <a:lnTo>
                    <a:pt x="1022" y="77"/>
                  </a:lnTo>
                  <a:lnTo>
                    <a:pt x="1030" y="87"/>
                  </a:lnTo>
                  <a:lnTo>
                    <a:pt x="1037" y="99"/>
                  </a:lnTo>
                  <a:lnTo>
                    <a:pt x="1043" y="110"/>
                  </a:lnTo>
                  <a:lnTo>
                    <a:pt x="1047" y="122"/>
                  </a:lnTo>
                  <a:lnTo>
                    <a:pt x="1050" y="135"/>
                  </a:lnTo>
                  <a:lnTo>
                    <a:pt x="1052" y="148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83"/>
                  </a:lnTo>
                  <a:lnTo>
                    <a:pt x="1047" y="203"/>
                  </a:lnTo>
                  <a:lnTo>
                    <a:pt x="1041" y="221"/>
                  </a:lnTo>
                  <a:lnTo>
                    <a:pt x="1034" y="237"/>
                  </a:lnTo>
                  <a:lnTo>
                    <a:pt x="1025" y="252"/>
                  </a:lnTo>
                  <a:lnTo>
                    <a:pt x="1014" y="264"/>
                  </a:lnTo>
                  <a:lnTo>
                    <a:pt x="1003" y="275"/>
                  </a:lnTo>
                  <a:lnTo>
                    <a:pt x="991" y="285"/>
                  </a:lnTo>
                  <a:lnTo>
                    <a:pt x="978" y="293"/>
                  </a:lnTo>
                  <a:lnTo>
                    <a:pt x="965" y="300"/>
                  </a:lnTo>
                  <a:lnTo>
                    <a:pt x="951" y="306"/>
                  </a:lnTo>
                  <a:lnTo>
                    <a:pt x="938" y="311"/>
                  </a:lnTo>
                  <a:lnTo>
                    <a:pt x="924" y="316"/>
                  </a:lnTo>
                  <a:lnTo>
                    <a:pt x="912" y="320"/>
                  </a:lnTo>
                  <a:lnTo>
                    <a:pt x="887" y="324"/>
                  </a:lnTo>
                  <a:lnTo>
                    <a:pt x="887" y="324"/>
                  </a:lnTo>
                  <a:lnTo>
                    <a:pt x="871" y="326"/>
                  </a:lnTo>
                  <a:lnTo>
                    <a:pt x="854" y="327"/>
                  </a:lnTo>
                  <a:lnTo>
                    <a:pt x="854" y="327"/>
                  </a:lnTo>
                  <a:lnTo>
                    <a:pt x="841" y="326"/>
                  </a:lnTo>
                  <a:lnTo>
                    <a:pt x="827" y="325"/>
                  </a:lnTo>
                  <a:lnTo>
                    <a:pt x="799" y="321"/>
                  </a:lnTo>
                  <a:lnTo>
                    <a:pt x="769" y="315"/>
                  </a:lnTo>
                  <a:lnTo>
                    <a:pt x="740" y="305"/>
                  </a:lnTo>
                  <a:lnTo>
                    <a:pt x="711" y="294"/>
                  </a:lnTo>
                  <a:lnTo>
                    <a:pt x="681" y="281"/>
                  </a:lnTo>
                  <a:lnTo>
                    <a:pt x="652" y="265"/>
                  </a:lnTo>
                  <a:lnTo>
                    <a:pt x="623" y="246"/>
                  </a:lnTo>
                  <a:lnTo>
                    <a:pt x="623" y="246"/>
                  </a:lnTo>
                  <a:lnTo>
                    <a:pt x="597" y="229"/>
                  </a:lnTo>
                  <a:lnTo>
                    <a:pt x="571" y="209"/>
                  </a:lnTo>
                  <a:lnTo>
                    <a:pt x="571" y="209"/>
                  </a:lnTo>
                  <a:lnTo>
                    <a:pt x="541" y="187"/>
                  </a:lnTo>
                  <a:lnTo>
                    <a:pt x="531" y="179"/>
                  </a:lnTo>
                  <a:lnTo>
                    <a:pt x="524" y="190"/>
                  </a:lnTo>
                  <a:lnTo>
                    <a:pt x="524" y="190"/>
                  </a:lnTo>
                  <a:lnTo>
                    <a:pt x="500" y="227"/>
                  </a:lnTo>
                  <a:lnTo>
                    <a:pt x="500" y="227"/>
                  </a:lnTo>
                  <a:lnTo>
                    <a:pt x="482" y="256"/>
                  </a:lnTo>
                  <a:lnTo>
                    <a:pt x="482" y="256"/>
                  </a:lnTo>
                  <a:lnTo>
                    <a:pt x="479" y="259"/>
                  </a:lnTo>
                  <a:lnTo>
                    <a:pt x="476" y="262"/>
                  </a:lnTo>
                  <a:lnTo>
                    <a:pt x="473" y="263"/>
                  </a:lnTo>
                  <a:lnTo>
                    <a:pt x="469" y="263"/>
                  </a:lnTo>
                  <a:lnTo>
                    <a:pt x="469" y="263"/>
                  </a:lnTo>
                  <a:lnTo>
                    <a:pt x="464" y="263"/>
                  </a:lnTo>
                  <a:lnTo>
                    <a:pt x="458" y="261"/>
                  </a:lnTo>
                  <a:lnTo>
                    <a:pt x="455" y="258"/>
                  </a:lnTo>
                  <a:lnTo>
                    <a:pt x="452" y="254"/>
                  </a:lnTo>
                  <a:lnTo>
                    <a:pt x="452" y="254"/>
                  </a:lnTo>
                  <a:lnTo>
                    <a:pt x="451" y="251"/>
                  </a:lnTo>
                  <a:lnTo>
                    <a:pt x="450" y="247"/>
                  </a:lnTo>
                  <a:lnTo>
                    <a:pt x="451" y="244"/>
                  </a:lnTo>
                  <a:lnTo>
                    <a:pt x="453" y="240"/>
                  </a:lnTo>
                  <a:lnTo>
                    <a:pt x="453" y="240"/>
                  </a:lnTo>
                  <a:lnTo>
                    <a:pt x="474" y="208"/>
                  </a:lnTo>
                  <a:lnTo>
                    <a:pt x="474" y="208"/>
                  </a:lnTo>
                  <a:lnTo>
                    <a:pt x="498" y="172"/>
                  </a:lnTo>
                  <a:lnTo>
                    <a:pt x="504" y="162"/>
                  </a:lnTo>
                  <a:lnTo>
                    <a:pt x="477" y="144"/>
                  </a:lnTo>
                  <a:lnTo>
                    <a:pt x="477" y="144"/>
                  </a:lnTo>
                  <a:lnTo>
                    <a:pt x="445" y="123"/>
                  </a:lnTo>
                  <a:lnTo>
                    <a:pt x="429" y="113"/>
                  </a:lnTo>
                  <a:lnTo>
                    <a:pt x="412" y="104"/>
                  </a:lnTo>
                  <a:lnTo>
                    <a:pt x="394" y="95"/>
                  </a:lnTo>
                  <a:lnTo>
                    <a:pt x="377" y="86"/>
                  </a:lnTo>
                  <a:lnTo>
                    <a:pt x="359" y="80"/>
                  </a:lnTo>
                  <a:lnTo>
                    <a:pt x="343" y="75"/>
                  </a:lnTo>
                  <a:lnTo>
                    <a:pt x="335" y="74"/>
                  </a:lnTo>
                  <a:lnTo>
                    <a:pt x="335" y="74"/>
                  </a:lnTo>
                  <a:lnTo>
                    <a:pt x="310" y="68"/>
                  </a:lnTo>
                  <a:lnTo>
                    <a:pt x="284" y="63"/>
                  </a:lnTo>
                  <a:lnTo>
                    <a:pt x="256" y="58"/>
                  </a:lnTo>
                  <a:lnTo>
                    <a:pt x="243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13" y="57"/>
                  </a:lnTo>
                  <a:lnTo>
                    <a:pt x="196" y="59"/>
                  </a:lnTo>
                  <a:lnTo>
                    <a:pt x="182" y="64"/>
                  </a:lnTo>
                  <a:lnTo>
                    <a:pt x="167" y="68"/>
                  </a:lnTo>
                  <a:lnTo>
                    <a:pt x="167" y="68"/>
                  </a:lnTo>
                  <a:lnTo>
                    <a:pt x="156" y="72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28" y="81"/>
                  </a:lnTo>
                  <a:lnTo>
                    <a:pt x="115" y="86"/>
                  </a:lnTo>
                  <a:lnTo>
                    <a:pt x="101" y="91"/>
                  </a:lnTo>
                  <a:lnTo>
                    <a:pt x="89" y="99"/>
                  </a:lnTo>
                  <a:lnTo>
                    <a:pt x="89" y="99"/>
                  </a:lnTo>
                  <a:lnTo>
                    <a:pt x="81" y="106"/>
                  </a:lnTo>
                  <a:lnTo>
                    <a:pt x="74" y="112"/>
                  </a:lnTo>
                  <a:lnTo>
                    <a:pt x="68" y="119"/>
                  </a:lnTo>
                  <a:lnTo>
                    <a:pt x="63" y="127"/>
                  </a:lnTo>
                  <a:lnTo>
                    <a:pt x="55" y="143"/>
                  </a:lnTo>
                  <a:lnTo>
                    <a:pt x="47" y="159"/>
                  </a:lnTo>
                  <a:lnTo>
                    <a:pt x="44" y="166"/>
                  </a:lnTo>
                  <a:lnTo>
                    <a:pt x="44" y="166"/>
                  </a:lnTo>
                  <a:lnTo>
                    <a:pt x="40" y="175"/>
                  </a:lnTo>
                  <a:lnTo>
                    <a:pt x="37" y="184"/>
                  </a:lnTo>
                  <a:lnTo>
                    <a:pt x="33" y="207"/>
                  </a:lnTo>
                  <a:lnTo>
                    <a:pt x="30" y="231"/>
                  </a:lnTo>
                  <a:lnTo>
                    <a:pt x="29" y="256"/>
                  </a:lnTo>
                  <a:lnTo>
                    <a:pt x="30" y="281"/>
                  </a:lnTo>
                  <a:lnTo>
                    <a:pt x="33" y="304"/>
                  </a:lnTo>
                  <a:lnTo>
                    <a:pt x="35" y="316"/>
                  </a:lnTo>
                  <a:lnTo>
                    <a:pt x="38" y="326"/>
                  </a:lnTo>
                  <a:lnTo>
                    <a:pt x="41" y="335"/>
                  </a:lnTo>
                  <a:lnTo>
                    <a:pt x="45" y="344"/>
                  </a:lnTo>
                  <a:lnTo>
                    <a:pt x="45" y="344"/>
                  </a:lnTo>
                  <a:lnTo>
                    <a:pt x="49" y="353"/>
                  </a:lnTo>
                  <a:lnTo>
                    <a:pt x="55" y="360"/>
                  </a:lnTo>
                  <a:lnTo>
                    <a:pt x="60" y="366"/>
                  </a:lnTo>
                  <a:lnTo>
                    <a:pt x="65" y="372"/>
                  </a:lnTo>
                  <a:lnTo>
                    <a:pt x="71" y="378"/>
                  </a:lnTo>
                  <a:lnTo>
                    <a:pt x="77" y="382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7" y="394"/>
                  </a:lnTo>
                  <a:lnTo>
                    <a:pt x="101" y="397"/>
                  </a:lnTo>
                  <a:lnTo>
                    <a:pt x="108" y="390"/>
                  </a:lnTo>
                  <a:lnTo>
                    <a:pt x="109" y="393"/>
                  </a:lnTo>
                  <a:lnTo>
                    <a:pt x="109" y="393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7" y="394"/>
                  </a:lnTo>
                  <a:lnTo>
                    <a:pt x="121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7" y="405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7" y="413"/>
                  </a:lnTo>
                  <a:lnTo>
                    <a:pt x="125" y="419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17" y="425"/>
                  </a:lnTo>
                  <a:lnTo>
                    <a:pt x="112" y="425"/>
                  </a:lnTo>
                  <a:lnTo>
                    <a:pt x="112" y="425"/>
                  </a:lnTo>
                  <a:lnTo>
                    <a:pt x="103" y="426"/>
                  </a:lnTo>
                  <a:lnTo>
                    <a:pt x="103" y="426"/>
                  </a:lnTo>
                  <a:lnTo>
                    <a:pt x="96" y="426"/>
                  </a:lnTo>
                  <a:lnTo>
                    <a:pt x="96" y="426"/>
                  </a:lnTo>
                  <a:close/>
                  <a:moveTo>
                    <a:pt x="819" y="29"/>
                  </a:moveTo>
                  <a:lnTo>
                    <a:pt x="819" y="29"/>
                  </a:lnTo>
                  <a:lnTo>
                    <a:pt x="805" y="31"/>
                  </a:lnTo>
                  <a:lnTo>
                    <a:pt x="788" y="32"/>
                  </a:lnTo>
                  <a:lnTo>
                    <a:pt x="771" y="34"/>
                  </a:lnTo>
                  <a:lnTo>
                    <a:pt x="754" y="37"/>
                  </a:lnTo>
                  <a:lnTo>
                    <a:pt x="736" y="41"/>
                  </a:lnTo>
                  <a:lnTo>
                    <a:pt x="717" y="46"/>
                  </a:lnTo>
                  <a:lnTo>
                    <a:pt x="675" y="58"/>
                  </a:lnTo>
                  <a:lnTo>
                    <a:pt x="675" y="58"/>
                  </a:lnTo>
                  <a:lnTo>
                    <a:pt x="659" y="65"/>
                  </a:lnTo>
                  <a:lnTo>
                    <a:pt x="643" y="72"/>
                  </a:lnTo>
                  <a:lnTo>
                    <a:pt x="628" y="80"/>
                  </a:lnTo>
                  <a:lnTo>
                    <a:pt x="613" y="90"/>
                  </a:lnTo>
                  <a:lnTo>
                    <a:pt x="599" y="101"/>
                  </a:lnTo>
                  <a:lnTo>
                    <a:pt x="586" y="113"/>
                  </a:lnTo>
                  <a:lnTo>
                    <a:pt x="572" y="127"/>
                  </a:lnTo>
                  <a:lnTo>
                    <a:pt x="559" y="142"/>
                  </a:lnTo>
                  <a:lnTo>
                    <a:pt x="550" y="152"/>
                  </a:lnTo>
                  <a:lnTo>
                    <a:pt x="562" y="160"/>
                  </a:lnTo>
                  <a:lnTo>
                    <a:pt x="562" y="160"/>
                  </a:lnTo>
                  <a:lnTo>
                    <a:pt x="582" y="174"/>
                  </a:lnTo>
                  <a:lnTo>
                    <a:pt x="602" y="190"/>
                  </a:lnTo>
                  <a:lnTo>
                    <a:pt x="602" y="190"/>
                  </a:lnTo>
                  <a:lnTo>
                    <a:pt x="632" y="213"/>
                  </a:lnTo>
                  <a:lnTo>
                    <a:pt x="648" y="224"/>
                  </a:lnTo>
                  <a:lnTo>
                    <a:pt x="664" y="234"/>
                  </a:lnTo>
                  <a:lnTo>
                    <a:pt x="664" y="234"/>
                  </a:lnTo>
                  <a:lnTo>
                    <a:pt x="688" y="246"/>
                  </a:lnTo>
                  <a:lnTo>
                    <a:pt x="704" y="255"/>
                  </a:lnTo>
                  <a:lnTo>
                    <a:pt x="723" y="264"/>
                  </a:lnTo>
                  <a:lnTo>
                    <a:pt x="744" y="272"/>
                  </a:lnTo>
                  <a:lnTo>
                    <a:pt x="765" y="279"/>
                  </a:lnTo>
                  <a:lnTo>
                    <a:pt x="787" y="286"/>
                  </a:lnTo>
                  <a:lnTo>
                    <a:pt x="797" y="288"/>
                  </a:lnTo>
                  <a:lnTo>
                    <a:pt x="808" y="289"/>
                  </a:lnTo>
                  <a:lnTo>
                    <a:pt x="808" y="289"/>
                  </a:lnTo>
                  <a:lnTo>
                    <a:pt x="834" y="291"/>
                  </a:lnTo>
                  <a:lnTo>
                    <a:pt x="859" y="292"/>
                  </a:lnTo>
                  <a:lnTo>
                    <a:pt x="859" y="292"/>
                  </a:lnTo>
                  <a:lnTo>
                    <a:pt x="882" y="291"/>
                  </a:lnTo>
                  <a:lnTo>
                    <a:pt x="903" y="289"/>
                  </a:lnTo>
                  <a:lnTo>
                    <a:pt x="922" y="285"/>
                  </a:lnTo>
                  <a:lnTo>
                    <a:pt x="940" y="279"/>
                  </a:lnTo>
                  <a:lnTo>
                    <a:pt x="955" y="273"/>
                  </a:lnTo>
                  <a:lnTo>
                    <a:pt x="970" y="265"/>
                  </a:lnTo>
                  <a:lnTo>
                    <a:pt x="983" y="255"/>
                  </a:lnTo>
                  <a:lnTo>
                    <a:pt x="994" y="243"/>
                  </a:lnTo>
                  <a:lnTo>
                    <a:pt x="994" y="243"/>
                  </a:lnTo>
                  <a:lnTo>
                    <a:pt x="1001" y="233"/>
                  </a:lnTo>
                  <a:lnTo>
                    <a:pt x="1007" y="222"/>
                  </a:lnTo>
                  <a:lnTo>
                    <a:pt x="1012" y="209"/>
                  </a:lnTo>
                  <a:lnTo>
                    <a:pt x="1016" y="197"/>
                  </a:lnTo>
                  <a:lnTo>
                    <a:pt x="1019" y="182"/>
                  </a:lnTo>
                  <a:lnTo>
                    <a:pt x="1021" y="169"/>
                  </a:lnTo>
                  <a:lnTo>
                    <a:pt x="1021" y="156"/>
                  </a:lnTo>
                  <a:lnTo>
                    <a:pt x="1020" y="142"/>
                  </a:lnTo>
                  <a:lnTo>
                    <a:pt x="1020" y="142"/>
                  </a:lnTo>
                  <a:lnTo>
                    <a:pt x="1019" y="134"/>
                  </a:lnTo>
                  <a:lnTo>
                    <a:pt x="1016" y="127"/>
                  </a:lnTo>
                  <a:lnTo>
                    <a:pt x="1014" y="119"/>
                  </a:lnTo>
                  <a:lnTo>
                    <a:pt x="1010" y="113"/>
                  </a:lnTo>
                  <a:lnTo>
                    <a:pt x="1007" y="107"/>
                  </a:lnTo>
                  <a:lnTo>
                    <a:pt x="1002" y="101"/>
                  </a:lnTo>
                  <a:lnTo>
                    <a:pt x="997" y="96"/>
                  </a:lnTo>
                  <a:lnTo>
                    <a:pt x="991" y="91"/>
                  </a:lnTo>
                  <a:lnTo>
                    <a:pt x="991" y="91"/>
                  </a:lnTo>
                  <a:lnTo>
                    <a:pt x="973" y="79"/>
                  </a:lnTo>
                  <a:lnTo>
                    <a:pt x="973" y="79"/>
                  </a:lnTo>
                  <a:lnTo>
                    <a:pt x="956" y="67"/>
                  </a:lnTo>
                  <a:lnTo>
                    <a:pt x="947" y="60"/>
                  </a:lnTo>
                  <a:lnTo>
                    <a:pt x="938" y="55"/>
                  </a:lnTo>
                  <a:lnTo>
                    <a:pt x="938" y="55"/>
                  </a:lnTo>
                  <a:lnTo>
                    <a:pt x="926" y="50"/>
                  </a:lnTo>
                  <a:lnTo>
                    <a:pt x="914" y="46"/>
                  </a:lnTo>
                  <a:lnTo>
                    <a:pt x="889" y="39"/>
                  </a:lnTo>
                  <a:lnTo>
                    <a:pt x="865" y="35"/>
                  </a:lnTo>
                  <a:lnTo>
                    <a:pt x="849" y="32"/>
                  </a:lnTo>
                  <a:lnTo>
                    <a:pt x="849" y="32"/>
                  </a:lnTo>
                  <a:lnTo>
                    <a:pt x="834" y="31"/>
                  </a:lnTo>
                  <a:lnTo>
                    <a:pt x="819" y="29"/>
                  </a:lnTo>
                  <a:lnTo>
                    <a:pt x="819" y="2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49" name="组合 948"/>
          <p:cNvGrpSpPr/>
          <p:nvPr/>
        </p:nvGrpSpPr>
        <p:grpSpPr>
          <a:xfrm>
            <a:off x="6191730" y="1136703"/>
            <a:ext cx="956733" cy="958851"/>
            <a:chOff x="5211763" y="1144588"/>
            <a:chExt cx="717550" cy="719138"/>
          </a:xfrm>
          <a:solidFill>
            <a:srgbClr val="1043AB"/>
          </a:solidFill>
        </p:grpSpPr>
        <p:sp>
          <p:nvSpPr>
            <p:cNvPr id="17312" name="Freeform 928"/>
            <p:cNvSpPr/>
            <p:nvPr/>
          </p:nvSpPr>
          <p:spPr bwMode="auto">
            <a:xfrm>
              <a:off x="5278438" y="1295400"/>
              <a:ext cx="22225" cy="100013"/>
            </a:xfrm>
            <a:custGeom>
              <a:avLst/>
              <a:gdLst/>
              <a:ahLst/>
              <a:cxnLst>
                <a:cxn ang="0">
                  <a:pos x="33" y="4"/>
                </a:cxn>
                <a:cxn ang="0">
                  <a:pos x="33" y="4"/>
                </a:cxn>
                <a:cxn ang="0">
                  <a:pos x="32" y="15"/>
                </a:cxn>
                <a:cxn ang="0">
                  <a:pos x="28" y="26"/>
                </a:cxn>
                <a:cxn ang="0">
                  <a:pos x="26" y="36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94"/>
                </a:cxn>
                <a:cxn ang="0">
                  <a:pos x="16" y="94"/>
                </a:cxn>
                <a:cxn ang="0">
                  <a:pos x="11" y="117"/>
                </a:cxn>
                <a:cxn ang="0">
                  <a:pos x="6" y="139"/>
                </a:cxn>
                <a:cxn ang="0">
                  <a:pos x="2" y="161"/>
                </a:cxn>
                <a:cxn ang="0">
                  <a:pos x="0" y="173"/>
                </a:cxn>
                <a:cxn ang="0">
                  <a:pos x="0" y="184"/>
                </a:cxn>
                <a:cxn ang="0">
                  <a:pos x="0" y="184"/>
                </a:cxn>
                <a:cxn ang="0">
                  <a:pos x="0" y="186"/>
                </a:cxn>
                <a:cxn ang="0">
                  <a:pos x="1" y="188"/>
                </a:cxn>
                <a:cxn ang="0">
                  <a:pos x="2" y="189"/>
                </a:cxn>
                <a:cxn ang="0">
                  <a:pos x="4" y="189"/>
                </a:cxn>
                <a:cxn ang="0">
                  <a:pos x="6" y="189"/>
                </a:cxn>
                <a:cxn ang="0">
                  <a:pos x="7" y="188"/>
                </a:cxn>
                <a:cxn ang="0">
                  <a:pos x="8" y="186"/>
                </a:cxn>
                <a:cxn ang="0">
                  <a:pos x="9" y="184"/>
                </a:cxn>
                <a:cxn ang="0">
                  <a:pos x="9" y="184"/>
                </a:cxn>
                <a:cxn ang="0">
                  <a:pos x="10" y="172"/>
                </a:cxn>
                <a:cxn ang="0">
                  <a:pos x="11" y="158"/>
                </a:cxn>
                <a:cxn ang="0">
                  <a:pos x="16" y="132"/>
                </a:cxn>
                <a:cxn ang="0">
                  <a:pos x="22" y="107"/>
                </a:cxn>
                <a:cxn ang="0">
                  <a:pos x="27" y="82"/>
                </a:cxn>
                <a:cxn ang="0">
                  <a:pos x="27" y="82"/>
                </a:cxn>
                <a:cxn ang="0">
                  <a:pos x="32" y="58"/>
                </a:cxn>
                <a:cxn ang="0">
                  <a:pos x="36" y="35"/>
                </a:cxn>
                <a:cxn ang="0">
                  <a:pos x="36" y="35"/>
                </a:cxn>
                <a:cxn ang="0">
                  <a:pos x="40" y="20"/>
                </a:cxn>
                <a:cxn ang="0">
                  <a:pos x="41" y="12"/>
                </a:cxn>
                <a:cxn ang="0">
                  <a:pos x="42" y="4"/>
                </a:cxn>
                <a:cxn ang="0">
                  <a:pos x="42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4"/>
                </a:cxn>
                <a:cxn ang="0">
                  <a:pos x="33" y="4"/>
                </a:cxn>
              </a:cxnLst>
              <a:rect l="0" t="0" r="r" b="b"/>
              <a:pathLst>
                <a:path w="42" h="189">
                  <a:moveTo>
                    <a:pt x="33" y="4"/>
                  </a:moveTo>
                  <a:lnTo>
                    <a:pt x="33" y="4"/>
                  </a:lnTo>
                  <a:lnTo>
                    <a:pt x="32" y="15"/>
                  </a:lnTo>
                  <a:lnTo>
                    <a:pt x="28" y="26"/>
                  </a:lnTo>
                  <a:lnTo>
                    <a:pt x="26" y="36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94"/>
                  </a:lnTo>
                  <a:lnTo>
                    <a:pt x="16" y="94"/>
                  </a:lnTo>
                  <a:lnTo>
                    <a:pt x="11" y="117"/>
                  </a:lnTo>
                  <a:lnTo>
                    <a:pt x="6" y="139"/>
                  </a:lnTo>
                  <a:lnTo>
                    <a:pt x="2" y="161"/>
                  </a:lnTo>
                  <a:lnTo>
                    <a:pt x="0" y="173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1" y="188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6" y="189"/>
                  </a:lnTo>
                  <a:lnTo>
                    <a:pt x="7" y="188"/>
                  </a:lnTo>
                  <a:lnTo>
                    <a:pt x="8" y="186"/>
                  </a:lnTo>
                  <a:lnTo>
                    <a:pt x="9" y="184"/>
                  </a:lnTo>
                  <a:lnTo>
                    <a:pt x="9" y="184"/>
                  </a:lnTo>
                  <a:lnTo>
                    <a:pt x="10" y="172"/>
                  </a:lnTo>
                  <a:lnTo>
                    <a:pt x="11" y="158"/>
                  </a:lnTo>
                  <a:lnTo>
                    <a:pt x="16" y="132"/>
                  </a:lnTo>
                  <a:lnTo>
                    <a:pt x="22" y="107"/>
                  </a:lnTo>
                  <a:lnTo>
                    <a:pt x="27" y="82"/>
                  </a:lnTo>
                  <a:lnTo>
                    <a:pt x="27" y="82"/>
                  </a:lnTo>
                  <a:lnTo>
                    <a:pt x="32" y="58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40" y="20"/>
                  </a:lnTo>
                  <a:lnTo>
                    <a:pt x="41" y="12"/>
                  </a:lnTo>
                  <a:lnTo>
                    <a:pt x="42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3" name="Freeform 929"/>
            <p:cNvSpPr/>
            <p:nvPr/>
          </p:nvSpPr>
          <p:spPr bwMode="auto">
            <a:xfrm>
              <a:off x="5316538" y="1249363"/>
              <a:ext cx="44450" cy="173038"/>
            </a:xfrm>
            <a:custGeom>
              <a:avLst/>
              <a:gdLst/>
              <a:ahLst/>
              <a:cxnLst>
                <a:cxn ang="0">
                  <a:pos x="77" y="2"/>
                </a:cxn>
                <a:cxn ang="0">
                  <a:pos x="77" y="2"/>
                </a:cxn>
                <a:cxn ang="0">
                  <a:pos x="71" y="14"/>
                </a:cxn>
                <a:cxn ang="0">
                  <a:pos x="66" y="25"/>
                </a:cxn>
                <a:cxn ang="0">
                  <a:pos x="63" y="37"/>
                </a:cxn>
                <a:cxn ang="0">
                  <a:pos x="60" y="49"/>
                </a:cxn>
                <a:cxn ang="0">
                  <a:pos x="55" y="74"/>
                </a:cxn>
                <a:cxn ang="0">
                  <a:pos x="50" y="98"/>
                </a:cxn>
                <a:cxn ang="0">
                  <a:pos x="50" y="98"/>
                </a:cxn>
                <a:cxn ang="0">
                  <a:pos x="43" y="126"/>
                </a:cxn>
                <a:cxn ang="0">
                  <a:pos x="35" y="154"/>
                </a:cxn>
                <a:cxn ang="0">
                  <a:pos x="27" y="182"/>
                </a:cxn>
                <a:cxn ang="0">
                  <a:pos x="19" y="210"/>
                </a:cxn>
                <a:cxn ang="0">
                  <a:pos x="19" y="210"/>
                </a:cxn>
                <a:cxn ang="0">
                  <a:pos x="13" y="233"/>
                </a:cxn>
                <a:cxn ang="0">
                  <a:pos x="9" y="253"/>
                </a:cxn>
                <a:cxn ang="0">
                  <a:pos x="4" y="274"/>
                </a:cxn>
                <a:cxn ang="0">
                  <a:pos x="1" y="296"/>
                </a:cxn>
                <a:cxn ang="0">
                  <a:pos x="0" y="305"/>
                </a:cxn>
                <a:cxn ang="0">
                  <a:pos x="0" y="312"/>
                </a:cxn>
                <a:cxn ang="0">
                  <a:pos x="1" y="319"/>
                </a:cxn>
                <a:cxn ang="0">
                  <a:pos x="3" y="325"/>
                </a:cxn>
                <a:cxn ang="0">
                  <a:pos x="5" y="326"/>
                </a:cxn>
                <a:cxn ang="0">
                  <a:pos x="6" y="327"/>
                </a:cxn>
                <a:cxn ang="0">
                  <a:pos x="9" y="328"/>
                </a:cxn>
                <a:cxn ang="0">
                  <a:pos x="11" y="327"/>
                </a:cxn>
                <a:cxn ang="0">
                  <a:pos x="11" y="327"/>
                </a:cxn>
                <a:cxn ang="0">
                  <a:pos x="13" y="326"/>
                </a:cxn>
                <a:cxn ang="0">
                  <a:pos x="14" y="325"/>
                </a:cxn>
                <a:cxn ang="0">
                  <a:pos x="14" y="324"/>
                </a:cxn>
                <a:cxn ang="0">
                  <a:pos x="14" y="322"/>
                </a:cxn>
                <a:cxn ang="0">
                  <a:pos x="13" y="319"/>
                </a:cxn>
                <a:cxn ang="0">
                  <a:pos x="12" y="318"/>
                </a:cxn>
                <a:cxn ang="0">
                  <a:pos x="11" y="317"/>
                </a:cxn>
                <a:cxn ang="0">
                  <a:pos x="9" y="317"/>
                </a:cxn>
                <a:cxn ang="0">
                  <a:pos x="9" y="317"/>
                </a:cxn>
                <a:cxn ang="0">
                  <a:pos x="16" y="265"/>
                </a:cxn>
                <a:cxn ang="0">
                  <a:pos x="16" y="265"/>
                </a:cxn>
                <a:cxn ang="0">
                  <a:pos x="26" y="221"/>
                </a:cxn>
                <a:cxn ang="0">
                  <a:pos x="30" y="199"/>
                </a:cxn>
                <a:cxn ang="0">
                  <a:pos x="36" y="178"/>
                </a:cxn>
                <a:cxn ang="0">
                  <a:pos x="36" y="178"/>
                </a:cxn>
                <a:cxn ang="0">
                  <a:pos x="49" y="136"/>
                </a:cxn>
                <a:cxn ang="0">
                  <a:pos x="56" y="114"/>
                </a:cxn>
                <a:cxn ang="0">
                  <a:pos x="61" y="92"/>
                </a:cxn>
                <a:cxn ang="0">
                  <a:pos x="61" y="92"/>
                </a:cxn>
                <a:cxn ang="0">
                  <a:pos x="70" y="49"/>
                </a:cxn>
                <a:cxn ang="0">
                  <a:pos x="72" y="39"/>
                </a:cxn>
                <a:cxn ang="0">
                  <a:pos x="75" y="27"/>
                </a:cxn>
                <a:cxn ang="0">
                  <a:pos x="79" y="17"/>
                </a:cxn>
                <a:cxn ang="0">
                  <a:pos x="86" y="8"/>
                </a:cxn>
                <a:cxn ang="0">
                  <a:pos x="86" y="8"/>
                </a:cxn>
                <a:cxn ang="0">
                  <a:pos x="86" y="5"/>
                </a:cxn>
                <a:cxn ang="0">
                  <a:pos x="86" y="3"/>
                </a:cxn>
                <a:cxn ang="0">
                  <a:pos x="84" y="2"/>
                </a:cxn>
                <a:cxn ang="0">
                  <a:pos x="83" y="1"/>
                </a:cxn>
                <a:cxn ang="0">
                  <a:pos x="81" y="0"/>
                </a:cxn>
                <a:cxn ang="0">
                  <a:pos x="80" y="0"/>
                </a:cxn>
                <a:cxn ang="0">
                  <a:pos x="78" y="1"/>
                </a:cxn>
                <a:cxn ang="0">
                  <a:pos x="77" y="2"/>
                </a:cxn>
                <a:cxn ang="0">
                  <a:pos x="77" y="2"/>
                </a:cxn>
              </a:cxnLst>
              <a:rect l="0" t="0" r="r" b="b"/>
              <a:pathLst>
                <a:path w="86" h="328">
                  <a:moveTo>
                    <a:pt x="77" y="2"/>
                  </a:moveTo>
                  <a:lnTo>
                    <a:pt x="77" y="2"/>
                  </a:lnTo>
                  <a:lnTo>
                    <a:pt x="71" y="14"/>
                  </a:lnTo>
                  <a:lnTo>
                    <a:pt x="66" y="25"/>
                  </a:lnTo>
                  <a:lnTo>
                    <a:pt x="63" y="37"/>
                  </a:lnTo>
                  <a:lnTo>
                    <a:pt x="60" y="49"/>
                  </a:lnTo>
                  <a:lnTo>
                    <a:pt x="55" y="74"/>
                  </a:lnTo>
                  <a:lnTo>
                    <a:pt x="50" y="98"/>
                  </a:lnTo>
                  <a:lnTo>
                    <a:pt x="50" y="98"/>
                  </a:lnTo>
                  <a:lnTo>
                    <a:pt x="43" y="126"/>
                  </a:lnTo>
                  <a:lnTo>
                    <a:pt x="35" y="154"/>
                  </a:lnTo>
                  <a:lnTo>
                    <a:pt x="27" y="182"/>
                  </a:lnTo>
                  <a:lnTo>
                    <a:pt x="19" y="210"/>
                  </a:lnTo>
                  <a:lnTo>
                    <a:pt x="19" y="210"/>
                  </a:lnTo>
                  <a:lnTo>
                    <a:pt x="13" y="233"/>
                  </a:lnTo>
                  <a:lnTo>
                    <a:pt x="9" y="253"/>
                  </a:lnTo>
                  <a:lnTo>
                    <a:pt x="4" y="274"/>
                  </a:lnTo>
                  <a:lnTo>
                    <a:pt x="1" y="296"/>
                  </a:lnTo>
                  <a:lnTo>
                    <a:pt x="0" y="305"/>
                  </a:lnTo>
                  <a:lnTo>
                    <a:pt x="0" y="312"/>
                  </a:lnTo>
                  <a:lnTo>
                    <a:pt x="1" y="319"/>
                  </a:lnTo>
                  <a:lnTo>
                    <a:pt x="3" y="325"/>
                  </a:lnTo>
                  <a:lnTo>
                    <a:pt x="5" y="326"/>
                  </a:lnTo>
                  <a:lnTo>
                    <a:pt x="6" y="327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1" y="327"/>
                  </a:lnTo>
                  <a:lnTo>
                    <a:pt x="13" y="326"/>
                  </a:lnTo>
                  <a:lnTo>
                    <a:pt x="14" y="325"/>
                  </a:lnTo>
                  <a:lnTo>
                    <a:pt x="14" y="324"/>
                  </a:lnTo>
                  <a:lnTo>
                    <a:pt x="14" y="322"/>
                  </a:lnTo>
                  <a:lnTo>
                    <a:pt x="13" y="319"/>
                  </a:lnTo>
                  <a:lnTo>
                    <a:pt x="12" y="318"/>
                  </a:lnTo>
                  <a:lnTo>
                    <a:pt x="11" y="317"/>
                  </a:lnTo>
                  <a:lnTo>
                    <a:pt x="9" y="317"/>
                  </a:lnTo>
                  <a:lnTo>
                    <a:pt x="9" y="317"/>
                  </a:lnTo>
                  <a:lnTo>
                    <a:pt x="16" y="265"/>
                  </a:lnTo>
                  <a:lnTo>
                    <a:pt x="16" y="265"/>
                  </a:lnTo>
                  <a:lnTo>
                    <a:pt x="26" y="221"/>
                  </a:lnTo>
                  <a:lnTo>
                    <a:pt x="30" y="199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49" y="136"/>
                  </a:lnTo>
                  <a:lnTo>
                    <a:pt x="56" y="114"/>
                  </a:lnTo>
                  <a:lnTo>
                    <a:pt x="61" y="92"/>
                  </a:lnTo>
                  <a:lnTo>
                    <a:pt x="61" y="92"/>
                  </a:lnTo>
                  <a:lnTo>
                    <a:pt x="70" y="49"/>
                  </a:lnTo>
                  <a:lnTo>
                    <a:pt x="72" y="39"/>
                  </a:lnTo>
                  <a:lnTo>
                    <a:pt x="75" y="27"/>
                  </a:lnTo>
                  <a:lnTo>
                    <a:pt x="79" y="17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4" y="2"/>
                  </a:lnTo>
                  <a:lnTo>
                    <a:pt x="83" y="1"/>
                  </a:lnTo>
                  <a:lnTo>
                    <a:pt x="81" y="0"/>
                  </a:lnTo>
                  <a:lnTo>
                    <a:pt x="80" y="0"/>
                  </a:lnTo>
                  <a:lnTo>
                    <a:pt x="78" y="1"/>
                  </a:lnTo>
                  <a:lnTo>
                    <a:pt x="77" y="2"/>
                  </a:lnTo>
                  <a:lnTo>
                    <a:pt x="7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4" name="Freeform 930"/>
            <p:cNvSpPr/>
            <p:nvPr/>
          </p:nvSpPr>
          <p:spPr bwMode="auto">
            <a:xfrm>
              <a:off x="5343525" y="1196975"/>
              <a:ext cx="55563" cy="230188"/>
            </a:xfrm>
            <a:custGeom>
              <a:avLst/>
              <a:gdLst/>
              <a:ahLst/>
              <a:cxnLst>
                <a:cxn ang="0">
                  <a:pos x="95" y="3"/>
                </a:cxn>
                <a:cxn ang="0">
                  <a:pos x="95" y="3"/>
                </a:cxn>
                <a:cxn ang="0">
                  <a:pos x="87" y="23"/>
                </a:cxn>
                <a:cxn ang="0">
                  <a:pos x="80" y="43"/>
                </a:cxn>
                <a:cxn ang="0">
                  <a:pos x="75" y="64"/>
                </a:cxn>
                <a:cxn ang="0">
                  <a:pos x="72" y="86"/>
                </a:cxn>
                <a:cxn ang="0">
                  <a:pos x="72" y="86"/>
                </a:cxn>
                <a:cxn ang="0">
                  <a:pos x="68" y="118"/>
                </a:cxn>
                <a:cxn ang="0">
                  <a:pos x="63" y="151"/>
                </a:cxn>
                <a:cxn ang="0">
                  <a:pos x="57" y="183"/>
                </a:cxn>
                <a:cxn ang="0">
                  <a:pos x="51" y="215"/>
                </a:cxn>
                <a:cxn ang="0">
                  <a:pos x="51" y="215"/>
                </a:cxn>
                <a:cxn ang="0">
                  <a:pos x="45" y="242"/>
                </a:cxn>
                <a:cxn ang="0">
                  <a:pos x="38" y="269"/>
                </a:cxn>
                <a:cxn ang="0">
                  <a:pos x="21" y="322"/>
                </a:cxn>
                <a:cxn ang="0">
                  <a:pos x="13" y="349"/>
                </a:cxn>
                <a:cxn ang="0">
                  <a:pos x="7" y="376"/>
                </a:cxn>
                <a:cxn ang="0">
                  <a:pos x="3" y="404"/>
                </a:cxn>
                <a:cxn ang="0">
                  <a:pos x="2" y="417"/>
                </a:cxn>
                <a:cxn ang="0">
                  <a:pos x="0" y="432"/>
                </a:cxn>
                <a:cxn ang="0">
                  <a:pos x="0" y="432"/>
                </a:cxn>
                <a:cxn ang="0">
                  <a:pos x="0" y="434"/>
                </a:cxn>
                <a:cxn ang="0">
                  <a:pos x="2" y="435"/>
                </a:cxn>
                <a:cxn ang="0">
                  <a:pos x="4" y="436"/>
                </a:cxn>
                <a:cxn ang="0">
                  <a:pos x="6" y="436"/>
                </a:cxn>
                <a:cxn ang="0">
                  <a:pos x="7" y="436"/>
                </a:cxn>
                <a:cxn ang="0">
                  <a:pos x="9" y="435"/>
                </a:cxn>
                <a:cxn ang="0">
                  <a:pos x="10" y="434"/>
                </a:cxn>
                <a:cxn ang="0">
                  <a:pos x="10" y="432"/>
                </a:cxn>
                <a:cxn ang="0">
                  <a:pos x="10" y="432"/>
                </a:cxn>
                <a:cxn ang="0">
                  <a:pos x="11" y="418"/>
                </a:cxn>
                <a:cxn ang="0">
                  <a:pos x="12" y="405"/>
                </a:cxn>
                <a:cxn ang="0">
                  <a:pos x="16" y="378"/>
                </a:cxn>
                <a:cxn ang="0">
                  <a:pos x="22" y="353"/>
                </a:cxn>
                <a:cxn ang="0">
                  <a:pos x="29" y="328"/>
                </a:cxn>
                <a:cxn ang="0">
                  <a:pos x="46" y="277"/>
                </a:cxn>
                <a:cxn ang="0">
                  <a:pos x="53" y="252"/>
                </a:cxn>
                <a:cxn ang="0">
                  <a:pos x="59" y="225"/>
                </a:cxn>
                <a:cxn ang="0">
                  <a:pos x="59" y="225"/>
                </a:cxn>
                <a:cxn ang="0">
                  <a:pos x="69" y="174"/>
                </a:cxn>
                <a:cxn ang="0">
                  <a:pos x="74" y="148"/>
                </a:cxn>
                <a:cxn ang="0">
                  <a:pos x="77" y="122"/>
                </a:cxn>
                <a:cxn ang="0">
                  <a:pos x="77" y="122"/>
                </a:cxn>
                <a:cxn ang="0">
                  <a:pos x="85" y="63"/>
                </a:cxn>
                <a:cxn ang="0">
                  <a:pos x="85" y="63"/>
                </a:cxn>
                <a:cxn ang="0">
                  <a:pos x="88" y="49"/>
                </a:cxn>
                <a:cxn ang="0">
                  <a:pos x="92" y="34"/>
                </a:cxn>
                <a:cxn ang="0">
                  <a:pos x="98" y="21"/>
                </a:cxn>
                <a:cxn ang="0">
                  <a:pos x="104" y="7"/>
                </a:cxn>
                <a:cxn ang="0">
                  <a:pos x="104" y="7"/>
                </a:cxn>
                <a:cxn ang="0">
                  <a:pos x="105" y="5"/>
                </a:cxn>
                <a:cxn ang="0">
                  <a:pos x="105" y="4"/>
                </a:cxn>
                <a:cxn ang="0">
                  <a:pos x="104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8" y="1"/>
                </a:cxn>
                <a:cxn ang="0">
                  <a:pos x="95" y="3"/>
                </a:cxn>
                <a:cxn ang="0">
                  <a:pos x="95" y="3"/>
                </a:cxn>
              </a:cxnLst>
              <a:rect l="0" t="0" r="r" b="b"/>
              <a:pathLst>
                <a:path w="105" h="436">
                  <a:moveTo>
                    <a:pt x="95" y="3"/>
                  </a:moveTo>
                  <a:lnTo>
                    <a:pt x="95" y="3"/>
                  </a:lnTo>
                  <a:lnTo>
                    <a:pt x="87" y="23"/>
                  </a:lnTo>
                  <a:lnTo>
                    <a:pt x="80" y="43"/>
                  </a:lnTo>
                  <a:lnTo>
                    <a:pt x="75" y="64"/>
                  </a:lnTo>
                  <a:lnTo>
                    <a:pt x="72" y="86"/>
                  </a:lnTo>
                  <a:lnTo>
                    <a:pt x="72" y="86"/>
                  </a:lnTo>
                  <a:lnTo>
                    <a:pt x="68" y="118"/>
                  </a:lnTo>
                  <a:lnTo>
                    <a:pt x="63" y="151"/>
                  </a:lnTo>
                  <a:lnTo>
                    <a:pt x="57" y="183"/>
                  </a:lnTo>
                  <a:lnTo>
                    <a:pt x="51" y="215"/>
                  </a:lnTo>
                  <a:lnTo>
                    <a:pt x="51" y="215"/>
                  </a:lnTo>
                  <a:lnTo>
                    <a:pt x="45" y="242"/>
                  </a:lnTo>
                  <a:lnTo>
                    <a:pt x="38" y="269"/>
                  </a:lnTo>
                  <a:lnTo>
                    <a:pt x="21" y="322"/>
                  </a:lnTo>
                  <a:lnTo>
                    <a:pt x="13" y="349"/>
                  </a:lnTo>
                  <a:lnTo>
                    <a:pt x="7" y="376"/>
                  </a:lnTo>
                  <a:lnTo>
                    <a:pt x="3" y="404"/>
                  </a:lnTo>
                  <a:lnTo>
                    <a:pt x="2" y="417"/>
                  </a:lnTo>
                  <a:lnTo>
                    <a:pt x="0" y="432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2" y="435"/>
                  </a:lnTo>
                  <a:lnTo>
                    <a:pt x="4" y="436"/>
                  </a:lnTo>
                  <a:lnTo>
                    <a:pt x="6" y="436"/>
                  </a:lnTo>
                  <a:lnTo>
                    <a:pt x="7" y="436"/>
                  </a:lnTo>
                  <a:lnTo>
                    <a:pt x="9" y="435"/>
                  </a:lnTo>
                  <a:lnTo>
                    <a:pt x="10" y="434"/>
                  </a:lnTo>
                  <a:lnTo>
                    <a:pt x="10" y="432"/>
                  </a:lnTo>
                  <a:lnTo>
                    <a:pt x="10" y="432"/>
                  </a:lnTo>
                  <a:lnTo>
                    <a:pt x="11" y="418"/>
                  </a:lnTo>
                  <a:lnTo>
                    <a:pt x="12" y="405"/>
                  </a:lnTo>
                  <a:lnTo>
                    <a:pt x="16" y="378"/>
                  </a:lnTo>
                  <a:lnTo>
                    <a:pt x="22" y="353"/>
                  </a:lnTo>
                  <a:lnTo>
                    <a:pt x="29" y="328"/>
                  </a:lnTo>
                  <a:lnTo>
                    <a:pt x="46" y="277"/>
                  </a:lnTo>
                  <a:lnTo>
                    <a:pt x="53" y="252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69" y="174"/>
                  </a:lnTo>
                  <a:lnTo>
                    <a:pt x="74" y="148"/>
                  </a:lnTo>
                  <a:lnTo>
                    <a:pt x="77" y="122"/>
                  </a:lnTo>
                  <a:lnTo>
                    <a:pt x="77" y="122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8" y="49"/>
                  </a:lnTo>
                  <a:lnTo>
                    <a:pt x="92" y="34"/>
                  </a:lnTo>
                  <a:lnTo>
                    <a:pt x="98" y="21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5" y="5"/>
                  </a:lnTo>
                  <a:lnTo>
                    <a:pt x="105" y="4"/>
                  </a:lnTo>
                  <a:lnTo>
                    <a:pt x="104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8" y="1"/>
                  </a:lnTo>
                  <a:lnTo>
                    <a:pt x="95" y="3"/>
                  </a:lnTo>
                  <a:lnTo>
                    <a:pt x="9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5" name="Freeform 931"/>
            <p:cNvSpPr/>
            <p:nvPr/>
          </p:nvSpPr>
          <p:spPr bwMode="auto">
            <a:xfrm>
              <a:off x="5381625" y="1181100"/>
              <a:ext cx="65088" cy="244475"/>
            </a:xfrm>
            <a:custGeom>
              <a:avLst/>
              <a:gdLst/>
              <a:ahLst/>
              <a:cxnLst>
                <a:cxn ang="0">
                  <a:pos x="113" y="3"/>
                </a:cxn>
                <a:cxn ang="0">
                  <a:pos x="104" y="58"/>
                </a:cxn>
                <a:cxn ang="0">
                  <a:pos x="95" y="113"/>
                </a:cxn>
                <a:cxn ang="0">
                  <a:pos x="88" y="143"/>
                </a:cxn>
                <a:cxn ang="0">
                  <a:pos x="68" y="201"/>
                </a:cxn>
                <a:cxn ang="0">
                  <a:pos x="60" y="231"/>
                </a:cxn>
                <a:cxn ang="0">
                  <a:pos x="42" y="284"/>
                </a:cxn>
                <a:cxn ang="0">
                  <a:pos x="15" y="365"/>
                </a:cxn>
                <a:cxn ang="0">
                  <a:pos x="3" y="421"/>
                </a:cxn>
                <a:cxn ang="0">
                  <a:pos x="0" y="449"/>
                </a:cxn>
                <a:cxn ang="0">
                  <a:pos x="0" y="451"/>
                </a:cxn>
                <a:cxn ang="0">
                  <a:pos x="0" y="455"/>
                </a:cxn>
                <a:cxn ang="0">
                  <a:pos x="1" y="459"/>
                </a:cxn>
                <a:cxn ang="0">
                  <a:pos x="4" y="460"/>
                </a:cxn>
                <a:cxn ang="0">
                  <a:pos x="8" y="459"/>
                </a:cxn>
                <a:cxn ang="0">
                  <a:pos x="9" y="455"/>
                </a:cxn>
                <a:cxn ang="0">
                  <a:pos x="10" y="440"/>
                </a:cxn>
                <a:cxn ang="0">
                  <a:pos x="13" y="412"/>
                </a:cxn>
                <a:cxn ang="0">
                  <a:pos x="23" y="370"/>
                </a:cxn>
                <a:cxn ang="0">
                  <a:pos x="50" y="287"/>
                </a:cxn>
                <a:cxn ang="0">
                  <a:pos x="68" y="233"/>
                </a:cxn>
                <a:cxn ang="0">
                  <a:pos x="76" y="206"/>
                </a:cxn>
                <a:cxn ang="0">
                  <a:pos x="95" y="152"/>
                </a:cxn>
                <a:cxn ang="0">
                  <a:pos x="102" y="124"/>
                </a:cxn>
                <a:cxn ang="0">
                  <a:pos x="108" y="95"/>
                </a:cxn>
                <a:cxn ang="0">
                  <a:pos x="116" y="35"/>
                </a:cxn>
                <a:cxn ang="0">
                  <a:pos x="123" y="6"/>
                </a:cxn>
                <a:cxn ang="0">
                  <a:pos x="123" y="4"/>
                </a:cxn>
                <a:cxn ang="0">
                  <a:pos x="121" y="1"/>
                </a:cxn>
                <a:cxn ang="0">
                  <a:pos x="117" y="0"/>
                </a:cxn>
                <a:cxn ang="0">
                  <a:pos x="114" y="1"/>
                </a:cxn>
                <a:cxn ang="0">
                  <a:pos x="113" y="3"/>
                </a:cxn>
              </a:cxnLst>
              <a:rect l="0" t="0" r="r" b="b"/>
              <a:pathLst>
                <a:path w="123" h="460">
                  <a:moveTo>
                    <a:pt x="113" y="3"/>
                  </a:moveTo>
                  <a:lnTo>
                    <a:pt x="113" y="3"/>
                  </a:lnTo>
                  <a:lnTo>
                    <a:pt x="108" y="31"/>
                  </a:lnTo>
                  <a:lnTo>
                    <a:pt x="104" y="58"/>
                  </a:lnTo>
                  <a:lnTo>
                    <a:pt x="100" y="86"/>
                  </a:lnTo>
                  <a:lnTo>
                    <a:pt x="95" y="113"/>
                  </a:lnTo>
                  <a:lnTo>
                    <a:pt x="95" y="113"/>
                  </a:lnTo>
                  <a:lnTo>
                    <a:pt x="88" y="143"/>
                  </a:lnTo>
                  <a:lnTo>
                    <a:pt x="77" y="172"/>
                  </a:lnTo>
                  <a:lnTo>
                    <a:pt x="68" y="20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51" y="257"/>
                  </a:lnTo>
                  <a:lnTo>
                    <a:pt x="42" y="284"/>
                  </a:lnTo>
                  <a:lnTo>
                    <a:pt x="23" y="338"/>
                  </a:lnTo>
                  <a:lnTo>
                    <a:pt x="15" y="365"/>
                  </a:lnTo>
                  <a:lnTo>
                    <a:pt x="8" y="393"/>
                  </a:lnTo>
                  <a:lnTo>
                    <a:pt x="3" y="421"/>
                  </a:lnTo>
                  <a:lnTo>
                    <a:pt x="1" y="434"/>
                  </a:lnTo>
                  <a:lnTo>
                    <a:pt x="0" y="449"/>
                  </a:lnTo>
                  <a:lnTo>
                    <a:pt x="0" y="449"/>
                  </a:lnTo>
                  <a:lnTo>
                    <a:pt x="0" y="451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1" y="459"/>
                  </a:lnTo>
                  <a:lnTo>
                    <a:pt x="3" y="460"/>
                  </a:lnTo>
                  <a:lnTo>
                    <a:pt x="4" y="460"/>
                  </a:lnTo>
                  <a:lnTo>
                    <a:pt x="6" y="460"/>
                  </a:lnTo>
                  <a:lnTo>
                    <a:pt x="8" y="459"/>
                  </a:lnTo>
                  <a:lnTo>
                    <a:pt x="9" y="457"/>
                  </a:lnTo>
                  <a:lnTo>
                    <a:pt x="9" y="455"/>
                  </a:lnTo>
                  <a:lnTo>
                    <a:pt x="9" y="455"/>
                  </a:lnTo>
                  <a:lnTo>
                    <a:pt x="10" y="440"/>
                  </a:lnTo>
                  <a:lnTo>
                    <a:pt x="11" y="427"/>
                  </a:lnTo>
                  <a:lnTo>
                    <a:pt x="13" y="412"/>
                  </a:lnTo>
                  <a:lnTo>
                    <a:pt x="16" y="398"/>
                  </a:lnTo>
                  <a:lnTo>
                    <a:pt x="23" y="370"/>
                  </a:lnTo>
                  <a:lnTo>
                    <a:pt x="32" y="342"/>
                  </a:lnTo>
                  <a:lnTo>
                    <a:pt x="50" y="287"/>
                  </a:lnTo>
                  <a:lnTo>
                    <a:pt x="60" y="261"/>
                  </a:lnTo>
                  <a:lnTo>
                    <a:pt x="68" y="233"/>
                  </a:lnTo>
                  <a:lnTo>
                    <a:pt x="68" y="233"/>
                  </a:lnTo>
                  <a:lnTo>
                    <a:pt x="76" y="206"/>
                  </a:lnTo>
                  <a:lnTo>
                    <a:pt x="85" y="179"/>
                  </a:lnTo>
                  <a:lnTo>
                    <a:pt x="95" y="152"/>
                  </a:lnTo>
                  <a:lnTo>
                    <a:pt x="102" y="124"/>
                  </a:lnTo>
                  <a:lnTo>
                    <a:pt x="102" y="124"/>
                  </a:lnTo>
                  <a:lnTo>
                    <a:pt x="105" y="110"/>
                  </a:lnTo>
                  <a:lnTo>
                    <a:pt x="108" y="95"/>
                  </a:lnTo>
                  <a:lnTo>
                    <a:pt x="112" y="65"/>
                  </a:lnTo>
                  <a:lnTo>
                    <a:pt x="116" y="35"/>
                  </a:lnTo>
                  <a:lnTo>
                    <a:pt x="120" y="21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23" y="4"/>
                  </a:lnTo>
                  <a:lnTo>
                    <a:pt x="122" y="2"/>
                  </a:lnTo>
                  <a:lnTo>
                    <a:pt x="121" y="1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5" y="0"/>
                  </a:lnTo>
                  <a:lnTo>
                    <a:pt x="114" y="1"/>
                  </a:lnTo>
                  <a:lnTo>
                    <a:pt x="113" y="3"/>
                  </a:lnTo>
                  <a:lnTo>
                    <a:pt x="11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6" name="Freeform 932"/>
            <p:cNvSpPr/>
            <p:nvPr/>
          </p:nvSpPr>
          <p:spPr bwMode="auto">
            <a:xfrm>
              <a:off x="5424488" y="1204913"/>
              <a:ext cx="57150" cy="212725"/>
            </a:xfrm>
            <a:custGeom>
              <a:avLst/>
              <a:gdLst/>
              <a:ahLst/>
              <a:cxnLst>
                <a:cxn ang="0">
                  <a:pos x="99" y="5"/>
                </a:cxn>
                <a:cxn ang="0">
                  <a:pos x="99" y="5"/>
                </a:cxn>
                <a:cxn ang="0">
                  <a:pos x="98" y="17"/>
                </a:cxn>
                <a:cxn ang="0">
                  <a:pos x="96" y="31"/>
                </a:cxn>
                <a:cxn ang="0">
                  <a:pos x="91" y="56"/>
                </a:cxn>
                <a:cxn ang="0">
                  <a:pos x="80" y="108"/>
                </a:cxn>
                <a:cxn ang="0">
                  <a:pos x="80" y="108"/>
                </a:cxn>
                <a:cxn ang="0">
                  <a:pos x="58" y="210"/>
                </a:cxn>
                <a:cxn ang="0">
                  <a:pos x="58" y="210"/>
                </a:cxn>
                <a:cxn ang="0">
                  <a:pos x="53" y="235"/>
                </a:cxn>
                <a:cxn ang="0">
                  <a:pos x="46" y="260"/>
                </a:cxn>
                <a:cxn ang="0">
                  <a:pos x="29" y="308"/>
                </a:cxn>
                <a:cxn ang="0">
                  <a:pos x="29" y="308"/>
                </a:cxn>
                <a:cxn ang="0">
                  <a:pos x="21" y="334"/>
                </a:cxn>
                <a:cxn ang="0">
                  <a:pos x="17" y="348"/>
                </a:cxn>
                <a:cxn ang="0">
                  <a:pos x="12" y="360"/>
                </a:cxn>
                <a:cxn ang="0">
                  <a:pos x="12" y="360"/>
                </a:cxn>
                <a:cxn ang="0">
                  <a:pos x="4" y="379"/>
                </a:cxn>
                <a:cxn ang="0">
                  <a:pos x="1" y="388"/>
                </a:cxn>
                <a:cxn ang="0">
                  <a:pos x="0" y="398"/>
                </a:cxn>
                <a:cxn ang="0">
                  <a:pos x="0" y="398"/>
                </a:cxn>
                <a:cxn ang="0">
                  <a:pos x="1" y="400"/>
                </a:cxn>
                <a:cxn ang="0">
                  <a:pos x="3" y="402"/>
                </a:cxn>
                <a:cxn ang="0">
                  <a:pos x="5" y="402"/>
                </a:cxn>
                <a:cxn ang="0">
                  <a:pos x="9" y="401"/>
                </a:cxn>
                <a:cxn ang="0">
                  <a:pos x="13" y="396"/>
                </a:cxn>
                <a:cxn ang="0">
                  <a:pos x="13" y="396"/>
                </a:cxn>
                <a:cxn ang="0">
                  <a:pos x="15" y="394"/>
                </a:cxn>
                <a:cxn ang="0">
                  <a:pos x="15" y="392"/>
                </a:cxn>
                <a:cxn ang="0">
                  <a:pos x="13" y="390"/>
                </a:cxn>
                <a:cxn ang="0">
                  <a:pos x="12" y="389"/>
                </a:cxn>
                <a:cxn ang="0">
                  <a:pos x="12" y="389"/>
                </a:cxn>
                <a:cxn ang="0">
                  <a:pos x="14" y="379"/>
                </a:cxn>
                <a:cxn ang="0">
                  <a:pos x="18" y="369"/>
                </a:cxn>
                <a:cxn ang="0">
                  <a:pos x="26" y="350"/>
                </a:cxn>
                <a:cxn ang="0">
                  <a:pos x="26" y="350"/>
                </a:cxn>
                <a:cxn ang="0">
                  <a:pos x="30" y="338"/>
                </a:cxn>
                <a:cxn ang="0">
                  <a:pos x="34" y="326"/>
                </a:cxn>
                <a:cxn ang="0">
                  <a:pos x="42" y="302"/>
                </a:cxn>
                <a:cxn ang="0">
                  <a:pos x="42" y="302"/>
                </a:cxn>
                <a:cxn ang="0">
                  <a:pos x="57" y="254"/>
                </a:cxn>
                <a:cxn ang="0">
                  <a:pos x="63" y="229"/>
                </a:cxn>
                <a:cxn ang="0">
                  <a:pos x="70" y="204"/>
                </a:cxn>
                <a:cxn ang="0">
                  <a:pos x="70" y="204"/>
                </a:cxn>
                <a:cxn ang="0">
                  <a:pos x="91" y="102"/>
                </a:cxn>
                <a:cxn ang="0">
                  <a:pos x="91" y="102"/>
                </a:cxn>
                <a:cxn ang="0">
                  <a:pos x="102" y="53"/>
                </a:cxn>
                <a:cxn ang="0">
                  <a:pos x="107" y="28"/>
                </a:cxn>
                <a:cxn ang="0">
                  <a:pos x="108" y="17"/>
                </a:cxn>
                <a:cxn ang="0">
                  <a:pos x="110" y="5"/>
                </a:cxn>
                <a:cxn ang="0">
                  <a:pos x="110" y="5"/>
                </a:cxn>
                <a:cxn ang="0">
                  <a:pos x="109" y="3"/>
                </a:cxn>
                <a:cxn ang="0">
                  <a:pos x="108" y="1"/>
                </a:cxn>
                <a:cxn ang="0">
                  <a:pos x="107" y="1"/>
                </a:cxn>
                <a:cxn ang="0">
                  <a:pos x="105" y="0"/>
                </a:cxn>
                <a:cxn ang="0">
                  <a:pos x="104" y="1"/>
                </a:cxn>
                <a:cxn ang="0">
                  <a:pos x="102" y="1"/>
                </a:cxn>
                <a:cxn ang="0">
                  <a:pos x="101" y="3"/>
                </a:cxn>
                <a:cxn ang="0">
                  <a:pos x="99" y="5"/>
                </a:cxn>
                <a:cxn ang="0">
                  <a:pos x="99" y="5"/>
                </a:cxn>
              </a:cxnLst>
              <a:rect l="0" t="0" r="r" b="b"/>
              <a:pathLst>
                <a:path w="110" h="402">
                  <a:moveTo>
                    <a:pt x="99" y="5"/>
                  </a:moveTo>
                  <a:lnTo>
                    <a:pt x="99" y="5"/>
                  </a:lnTo>
                  <a:lnTo>
                    <a:pt x="98" y="17"/>
                  </a:lnTo>
                  <a:lnTo>
                    <a:pt x="96" y="31"/>
                  </a:lnTo>
                  <a:lnTo>
                    <a:pt x="91" y="56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3" y="235"/>
                  </a:lnTo>
                  <a:lnTo>
                    <a:pt x="46" y="260"/>
                  </a:lnTo>
                  <a:lnTo>
                    <a:pt x="29" y="308"/>
                  </a:lnTo>
                  <a:lnTo>
                    <a:pt x="29" y="308"/>
                  </a:lnTo>
                  <a:lnTo>
                    <a:pt x="21" y="334"/>
                  </a:lnTo>
                  <a:lnTo>
                    <a:pt x="17" y="348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4" y="379"/>
                  </a:lnTo>
                  <a:lnTo>
                    <a:pt x="1" y="388"/>
                  </a:lnTo>
                  <a:lnTo>
                    <a:pt x="0" y="398"/>
                  </a:lnTo>
                  <a:lnTo>
                    <a:pt x="0" y="398"/>
                  </a:lnTo>
                  <a:lnTo>
                    <a:pt x="1" y="400"/>
                  </a:lnTo>
                  <a:lnTo>
                    <a:pt x="3" y="402"/>
                  </a:lnTo>
                  <a:lnTo>
                    <a:pt x="5" y="402"/>
                  </a:lnTo>
                  <a:lnTo>
                    <a:pt x="9" y="401"/>
                  </a:lnTo>
                  <a:lnTo>
                    <a:pt x="13" y="396"/>
                  </a:lnTo>
                  <a:lnTo>
                    <a:pt x="13" y="396"/>
                  </a:lnTo>
                  <a:lnTo>
                    <a:pt x="15" y="394"/>
                  </a:lnTo>
                  <a:lnTo>
                    <a:pt x="15" y="392"/>
                  </a:lnTo>
                  <a:lnTo>
                    <a:pt x="13" y="390"/>
                  </a:lnTo>
                  <a:lnTo>
                    <a:pt x="12" y="389"/>
                  </a:lnTo>
                  <a:lnTo>
                    <a:pt x="12" y="389"/>
                  </a:lnTo>
                  <a:lnTo>
                    <a:pt x="14" y="379"/>
                  </a:lnTo>
                  <a:lnTo>
                    <a:pt x="18" y="369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30" y="338"/>
                  </a:lnTo>
                  <a:lnTo>
                    <a:pt x="34" y="326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57" y="254"/>
                  </a:lnTo>
                  <a:lnTo>
                    <a:pt x="63" y="229"/>
                  </a:lnTo>
                  <a:lnTo>
                    <a:pt x="70" y="204"/>
                  </a:lnTo>
                  <a:lnTo>
                    <a:pt x="70" y="204"/>
                  </a:lnTo>
                  <a:lnTo>
                    <a:pt x="91" y="102"/>
                  </a:lnTo>
                  <a:lnTo>
                    <a:pt x="91" y="102"/>
                  </a:lnTo>
                  <a:lnTo>
                    <a:pt x="102" y="53"/>
                  </a:lnTo>
                  <a:lnTo>
                    <a:pt x="107" y="28"/>
                  </a:lnTo>
                  <a:lnTo>
                    <a:pt x="108" y="17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09" y="3"/>
                  </a:lnTo>
                  <a:lnTo>
                    <a:pt x="108" y="1"/>
                  </a:lnTo>
                  <a:lnTo>
                    <a:pt x="107" y="1"/>
                  </a:lnTo>
                  <a:lnTo>
                    <a:pt x="105" y="0"/>
                  </a:lnTo>
                  <a:lnTo>
                    <a:pt x="104" y="1"/>
                  </a:lnTo>
                  <a:lnTo>
                    <a:pt x="102" y="1"/>
                  </a:lnTo>
                  <a:lnTo>
                    <a:pt x="101" y="3"/>
                  </a:lnTo>
                  <a:lnTo>
                    <a:pt x="99" y="5"/>
                  </a:lnTo>
                  <a:lnTo>
                    <a:pt x="9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7" name="Freeform 933"/>
            <p:cNvSpPr/>
            <p:nvPr/>
          </p:nvSpPr>
          <p:spPr bwMode="auto">
            <a:xfrm>
              <a:off x="5459413" y="1233488"/>
              <a:ext cx="49213" cy="188913"/>
            </a:xfrm>
            <a:custGeom>
              <a:avLst/>
              <a:gdLst/>
              <a:ahLst/>
              <a:cxnLst>
                <a:cxn ang="0">
                  <a:pos x="86" y="6"/>
                </a:cxn>
                <a:cxn ang="0">
                  <a:pos x="86" y="6"/>
                </a:cxn>
                <a:cxn ang="0">
                  <a:pos x="84" y="16"/>
                </a:cxn>
                <a:cxn ang="0">
                  <a:pos x="81" y="26"/>
                </a:cxn>
                <a:cxn ang="0">
                  <a:pos x="78" y="36"/>
                </a:cxn>
                <a:cxn ang="0">
                  <a:pos x="75" y="46"/>
                </a:cxn>
                <a:cxn ang="0">
                  <a:pos x="75" y="46"/>
                </a:cxn>
                <a:cxn ang="0">
                  <a:pos x="67" y="86"/>
                </a:cxn>
                <a:cxn ang="0">
                  <a:pos x="67" y="86"/>
                </a:cxn>
                <a:cxn ang="0">
                  <a:pos x="61" y="108"/>
                </a:cxn>
                <a:cxn ang="0">
                  <a:pos x="56" y="130"/>
                </a:cxn>
                <a:cxn ang="0">
                  <a:pos x="44" y="172"/>
                </a:cxn>
                <a:cxn ang="0">
                  <a:pos x="44" y="172"/>
                </a:cxn>
                <a:cxn ang="0">
                  <a:pos x="31" y="216"/>
                </a:cxn>
                <a:cxn ang="0">
                  <a:pos x="19" y="261"/>
                </a:cxn>
                <a:cxn ang="0">
                  <a:pos x="13" y="283"/>
                </a:cxn>
                <a:cxn ang="0">
                  <a:pos x="8" y="306"/>
                </a:cxn>
                <a:cxn ang="0">
                  <a:pos x="4" y="329"/>
                </a:cxn>
                <a:cxn ang="0">
                  <a:pos x="0" y="352"/>
                </a:cxn>
                <a:cxn ang="0">
                  <a:pos x="0" y="352"/>
                </a:cxn>
                <a:cxn ang="0">
                  <a:pos x="0" y="354"/>
                </a:cxn>
                <a:cxn ang="0">
                  <a:pos x="1" y="355"/>
                </a:cxn>
                <a:cxn ang="0">
                  <a:pos x="4" y="356"/>
                </a:cxn>
                <a:cxn ang="0">
                  <a:pos x="5" y="356"/>
                </a:cxn>
                <a:cxn ang="0">
                  <a:pos x="9" y="355"/>
                </a:cxn>
                <a:cxn ang="0">
                  <a:pos x="10" y="354"/>
                </a:cxn>
                <a:cxn ang="0">
                  <a:pos x="10" y="352"/>
                </a:cxn>
                <a:cxn ang="0">
                  <a:pos x="10" y="352"/>
                </a:cxn>
                <a:cxn ang="0">
                  <a:pos x="13" y="328"/>
                </a:cxn>
                <a:cxn ang="0">
                  <a:pos x="17" y="304"/>
                </a:cxn>
                <a:cxn ang="0">
                  <a:pos x="23" y="281"/>
                </a:cxn>
                <a:cxn ang="0">
                  <a:pos x="29" y="258"/>
                </a:cxn>
                <a:cxn ang="0">
                  <a:pos x="43" y="212"/>
                </a:cxn>
                <a:cxn ang="0">
                  <a:pos x="55" y="167"/>
                </a:cxn>
                <a:cxn ang="0">
                  <a:pos x="55" y="167"/>
                </a:cxn>
                <a:cxn ang="0">
                  <a:pos x="67" y="124"/>
                </a:cxn>
                <a:cxn ang="0">
                  <a:pos x="73" y="103"/>
                </a:cxn>
                <a:cxn ang="0">
                  <a:pos x="78" y="81"/>
                </a:cxn>
                <a:cxn ang="0">
                  <a:pos x="78" y="81"/>
                </a:cxn>
                <a:cxn ang="0">
                  <a:pos x="82" y="62"/>
                </a:cxn>
                <a:cxn ang="0">
                  <a:pos x="87" y="44"/>
                </a:cxn>
                <a:cxn ang="0">
                  <a:pos x="92" y="24"/>
                </a:cxn>
                <a:cxn ang="0">
                  <a:pos x="94" y="15"/>
                </a:cxn>
                <a:cxn ang="0">
                  <a:pos x="95" y="6"/>
                </a:cxn>
                <a:cxn ang="0">
                  <a:pos x="95" y="6"/>
                </a:cxn>
                <a:cxn ang="0">
                  <a:pos x="95" y="3"/>
                </a:cxn>
                <a:cxn ang="0">
                  <a:pos x="94" y="1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89" y="1"/>
                </a:cxn>
                <a:cxn ang="0">
                  <a:pos x="87" y="1"/>
                </a:cxn>
                <a:cxn ang="0">
                  <a:pos x="86" y="3"/>
                </a:cxn>
                <a:cxn ang="0">
                  <a:pos x="86" y="6"/>
                </a:cxn>
                <a:cxn ang="0">
                  <a:pos x="86" y="6"/>
                </a:cxn>
              </a:cxnLst>
              <a:rect l="0" t="0" r="r" b="b"/>
              <a:pathLst>
                <a:path w="95" h="356">
                  <a:moveTo>
                    <a:pt x="86" y="6"/>
                  </a:moveTo>
                  <a:lnTo>
                    <a:pt x="86" y="6"/>
                  </a:lnTo>
                  <a:lnTo>
                    <a:pt x="84" y="16"/>
                  </a:lnTo>
                  <a:lnTo>
                    <a:pt x="81" y="26"/>
                  </a:lnTo>
                  <a:lnTo>
                    <a:pt x="78" y="36"/>
                  </a:lnTo>
                  <a:lnTo>
                    <a:pt x="75" y="46"/>
                  </a:lnTo>
                  <a:lnTo>
                    <a:pt x="75" y="46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1" y="108"/>
                  </a:lnTo>
                  <a:lnTo>
                    <a:pt x="56" y="13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31" y="216"/>
                  </a:lnTo>
                  <a:lnTo>
                    <a:pt x="19" y="261"/>
                  </a:lnTo>
                  <a:lnTo>
                    <a:pt x="13" y="283"/>
                  </a:lnTo>
                  <a:lnTo>
                    <a:pt x="8" y="306"/>
                  </a:lnTo>
                  <a:lnTo>
                    <a:pt x="4" y="329"/>
                  </a:lnTo>
                  <a:lnTo>
                    <a:pt x="0" y="352"/>
                  </a:lnTo>
                  <a:lnTo>
                    <a:pt x="0" y="352"/>
                  </a:lnTo>
                  <a:lnTo>
                    <a:pt x="0" y="354"/>
                  </a:lnTo>
                  <a:lnTo>
                    <a:pt x="1" y="355"/>
                  </a:lnTo>
                  <a:lnTo>
                    <a:pt x="4" y="356"/>
                  </a:lnTo>
                  <a:lnTo>
                    <a:pt x="5" y="356"/>
                  </a:lnTo>
                  <a:lnTo>
                    <a:pt x="9" y="355"/>
                  </a:lnTo>
                  <a:lnTo>
                    <a:pt x="10" y="354"/>
                  </a:lnTo>
                  <a:lnTo>
                    <a:pt x="10" y="352"/>
                  </a:lnTo>
                  <a:lnTo>
                    <a:pt x="10" y="352"/>
                  </a:lnTo>
                  <a:lnTo>
                    <a:pt x="13" y="328"/>
                  </a:lnTo>
                  <a:lnTo>
                    <a:pt x="17" y="304"/>
                  </a:lnTo>
                  <a:lnTo>
                    <a:pt x="23" y="281"/>
                  </a:lnTo>
                  <a:lnTo>
                    <a:pt x="29" y="258"/>
                  </a:lnTo>
                  <a:lnTo>
                    <a:pt x="43" y="212"/>
                  </a:lnTo>
                  <a:lnTo>
                    <a:pt x="55" y="167"/>
                  </a:lnTo>
                  <a:lnTo>
                    <a:pt x="55" y="167"/>
                  </a:lnTo>
                  <a:lnTo>
                    <a:pt x="67" y="124"/>
                  </a:lnTo>
                  <a:lnTo>
                    <a:pt x="73" y="103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82" y="62"/>
                  </a:lnTo>
                  <a:lnTo>
                    <a:pt x="87" y="44"/>
                  </a:lnTo>
                  <a:lnTo>
                    <a:pt x="92" y="24"/>
                  </a:lnTo>
                  <a:lnTo>
                    <a:pt x="94" y="15"/>
                  </a:lnTo>
                  <a:lnTo>
                    <a:pt x="95" y="6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4" y="1"/>
                  </a:lnTo>
                  <a:lnTo>
                    <a:pt x="92" y="1"/>
                  </a:lnTo>
                  <a:lnTo>
                    <a:pt x="91" y="0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6" y="3"/>
                  </a:lnTo>
                  <a:lnTo>
                    <a:pt x="86" y="6"/>
                  </a:lnTo>
                  <a:lnTo>
                    <a:pt x="86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8" name="Freeform 934"/>
            <p:cNvSpPr/>
            <p:nvPr/>
          </p:nvSpPr>
          <p:spPr bwMode="auto">
            <a:xfrm>
              <a:off x="5491163" y="1250950"/>
              <a:ext cx="55563" cy="179388"/>
            </a:xfrm>
            <a:custGeom>
              <a:avLst/>
              <a:gdLst/>
              <a:ahLst/>
              <a:cxnLst>
                <a:cxn ang="0">
                  <a:pos x="95" y="6"/>
                </a:cxn>
                <a:cxn ang="0">
                  <a:pos x="95" y="6"/>
                </a:cxn>
                <a:cxn ang="0">
                  <a:pos x="94" y="16"/>
                </a:cxn>
                <a:cxn ang="0">
                  <a:pos x="93" y="27"/>
                </a:cxn>
                <a:cxn ang="0">
                  <a:pos x="88" y="50"/>
                </a:cxn>
                <a:cxn ang="0">
                  <a:pos x="82" y="73"/>
                </a:cxn>
                <a:cxn ang="0">
                  <a:pos x="77" y="94"/>
                </a:cxn>
                <a:cxn ang="0">
                  <a:pos x="77" y="94"/>
                </a:cxn>
                <a:cxn ang="0">
                  <a:pos x="72" y="118"/>
                </a:cxn>
                <a:cxn ang="0">
                  <a:pos x="64" y="141"/>
                </a:cxn>
                <a:cxn ang="0">
                  <a:pos x="57" y="165"/>
                </a:cxn>
                <a:cxn ang="0">
                  <a:pos x="50" y="188"/>
                </a:cxn>
                <a:cxn ang="0">
                  <a:pos x="50" y="188"/>
                </a:cxn>
                <a:cxn ang="0">
                  <a:pos x="39" y="231"/>
                </a:cxn>
                <a:cxn ang="0">
                  <a:pos x="32" y="251"/>
                </a:cxn>
                <a:cxn ang="0">
                  <a:pos x="26" y="272"/>
                </a:cxn>
                <a:cxn ang="0">
                  <a:pos x="26" y="272"/>
                </a:cxn>
                <a:cxn ang="0">
                  <a:pos x="20" y="287"/>
                </a:cxn>
                <a:cxn ang="0">
                  <a:pos x="13" y="301"/>
                </a:cxn>
                <a:cxn ang="0">
                  <a:pos x="7" y="314"/>
                </a:cxn>
                <a:cxn ang="0">
                  <a:pos x="1" y="330"/>
                </a:cxn>
                <a:cxn ang="0">
                  <a:pos x="1" y="330"/>
                </a:cxn>
                <a:cxn ang="0">
                  <a:pos x="0" y="331"/>
                </a:cxn>
                <a:cxn ang="0">
                  <a:pos x="0" y="333"/>
                </a:cxn>
                <a:cxn ang="0">
                  <a:pos x="0" y="333"/>
                </a:cxn>
                <a:cxn ang="0">
                  <a:pos x="0" y="334"/>
                </a:cxn>
                <a:cxn ang="0">
                  <a:pos x="0" y="334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5" y="338"/>
                </a:cxn>
                <a:cxn ang="0">
                  <a:pos x="8" y="338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2" y="327"/>
                </a:cxn>
                <a:cxn ang="0">
                  <a:pos x="15" y="320"/>
                </a:cxn>
                <a:cxn ang="0">
                  <a:pos x="21" y="304"/>
                </a:cxn>
                <a:cxn ang="0">
                  <a:pos x="28" y="290"/>
                </a:cxn>
                <a:cxn ang="0">
                  <a:pos x="34" y="274"/>
                </a:cxn>
                <a:cxn ang="0">
                  <a:pos x="34" y="274"/>
                </a:cxn>
                <a:cxn ang="0">
                  <a:pos x="43" y="251"/>
                </a:cxn>
                <a:cxn ang="0">
                  <a:pos x="49" y="229"/>
                </a:cxn>
                <a:cxn ang="0">
                  <a:pos x="61" y="182"/>
                </a:cxn>
                <a:cxn ang="0">
                  <a:pos x="61" y="182"/>
                </a:cxn>
                <a:cxn ang="0">
                  <a:pos x="76" y="136"/>
                </a:cxn>
                <a:cxn ang="0">
                  <a:pos x="82" y="112"/>
                </a:cxn>
                <a:cxn ang="0">
                  <a:pos x="88" y="88"/>
                </a:cxn>
                <a:cxn ang="0">
                  <a:pos x="88" y="88"/>
                </a:cxn>
                <a:cxn ang="0">
                  <a:pos x="93" y="68"/>
                </a:cxn>
                <a:cxn ang="0">
                  <a:pos x="99" y="47"/>
                </a:cxn>
                <a:cxn ang="0">
                  <a:pos x="103" y="26"/>
                </a:cxn>
                <a:cxn ang="0">
                  <a:pos x="104" y="16"/>
                </a:cxn>
                <a:cxn ang="0">
                  <a:pos x="105" y="6"/>
                </a:cxn>
                <a:cxn ang="0">
                  <a:pos x="105" y="6"/>
                </a:cxn>
                <a:cxn ang="0">
                  <a:pos x="104" y="4"/>
                </a:cxn>
                <a:cxn ang="0">
                  <a:pos x="103" y="3"/>
                </a:cxn>
                <a:cxn ang="0">
                  <a:pos x="102" y="1"/>
                </a:cxn>
                <a:cxn ang="0">
                  <a:pos x="100" y="0"/>
                </a:cxn>
                <a:cxn ang="0">
                  <a:pos x="99" y="1"/>
                </a:cxn>
                <a:cxn ang="0">
                  <a:pos x="96" y="3"/>
                </a:cxn>
                <a:cxn ang="0">
                  <a:pos x="95" y="4"/>
                </a:cxn>
                <a:cxn ang="0">
                  <a:pos x="95" y="6"/>
                </a:cxn>
                <a:cxn ang="0">
                  <a:pos x="95" y="6"/>
                </a:cxn>
              </a:cxnLst>
              <a:rect l="0" t="0" r="r" b="b"/>
              <a:pathLst>
                <a:path w="105" h="338">
                  <a:moveTo>
                    <a:pt x="95" y="6"/>
                  </a:moveTo>
                  <a:lnTo>
                    <a:pt x="95" y="6"/>
                  </a:lnTo>
                  <a:lnTo>
                    <a:pt x="94" y="16"/>
                  </a:lnTo>
                  <a:lnTo>
                    <a:pt x="93" y="27"/>
                  </a:lnTo>
                  <a:lnTo>
                    <a:pt x="88" y="50"/>
                  </a:lnTo>
                  <a:lnTo>
                    <a:pt x="82" y="73"/>
                  </a:lnTo>
                  <a:lnTo>
                    <a:pt x="77" y="94"/>
                  </a:lnTo>
                  <a:lnTo>
                    <a:pt x="77" y="94"/>
                  </a:lnTo>
                  <a:lnTo>
                    <a:pt x="72" y="118"/>
                  </a:lnTo>
                  <a:lnTo>
                    <a:pt x="64" y="141"/>
                  </a:lnTo>
                  <a:lnTo>
                    <a:pt x="57" y="165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39" y="231"/>
                  </a:lnTo>
                  <a:lnTo>
                    <a:pt x="32" y="251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0" y="287"/>
                  </a:lnTo>
                  <a:lnTo>
                    <a:pt x="13" y="301"/>
                  </a:lnTo>
                  <a:lnTo>
                    <a:pt x="7" y="314"/>
                  </a:lnTo>
                  <a:lnTo>
                    <a:pt x="1" y="330"/>
                  </a:lnTo>
                  <a:lnTo>
                    <a:pt x="1" y="330"/>
                  </a:lnTo>
                  <a:lnTo>
                    <a:pt x="0" y="331"/>
                  </a:lnTo>
                  <a:lnTo>
                    <a:pt x="0" y="333"/>
                  </a:lnTo>
                  <a:lnTo>
                    <a:pt x="0" y="333"/>
                  </a:lnTo>
                  <a:lnTo>
                    <a:pt x="0" y="334"/>
                  </a:lnTo>
                  <a:lnTo>
                    <a:pt x="0" y="334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5" y="338"/>
                  </a:lnTo>
                  <a:lnTo>
                    <a:pt x="8" y="338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2" y="327"/>
                  </a:lnTo>
                  <a:lnTo>
                    <a:pt x="15" y="320"/>
                  </a:lnTo>
                  <a:lnTo>
                    <a:pt x="21" y="304"/>
                  </a:lnTo>
                  <a:lnTo>
                    <a:pt x="28" y="290"/>
                  </a:lnTo>
                  <a:lnTo>
                    <a:pt x="34" y="274"/>
                  </a:lnTo>
                  <a:lnTo>
                    <a:pt x="34" y="274"/>
                  </a:lnTo>
                  <a:lnTo>
                    <a:pt x="43" y="251"/>
                  </a:lnTo>
                  <a:lnTo>
                    <a:pt x="49" y="229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76" y="136"/>
                  </a:lnTo>
                  <a:lnTo>
                    <a:pt x="82" y="112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93" y="68"/>
                  </a:lnTo>
                  <a:lnTo>
                    <a:pt x="99" y="47"/>
                  </a:lnTo>
                  <a:lnTo>
                    <a:pt x="103" y="26"/>
                  </a:lnTo>
                  <a:lnTo>
                    <a:pt x="104" y="16"/>
                  </a:lnTo>
                  <a:lnTo>
                    <a:pt x="105" y="6"/>
                  </a:lnTo>
                  <a:lnTo>
                    <a:pt x="105" y="6"/>
                  </a:lnTo>
                  <a:lnTo>
                    <a:pt x="104" y="4"/>
                  </a:lnTo>
                  <a:lnTo>
                    <a:pt x="103" y="3"/>
                  </a:lnTo>
                  <a:lnTo>
                    <a:pt x="102" y="1"/>
                  </a:lnTo>
                  <a:lnTo>
                    <a:pt x="100" y="0"/>
                  </a:lnTo>
                  <a:lnTo>
                    <a:pt x="99" y="1"/>
                  </a:lnTo>
                  <a:lnTo>
                    <a:pt x="96" y="3"/>
                  </a:lnTo>
                  <a:lnTo>
                    <a:pt x="95" y="4"/>
                  </a:lnTo>
                  <a:lnTo>
                    <a:pt x="95" y="6"/>
                  </a:lnTo>
                  <a:lnTo>
                    <a:pt x="9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19" name="Freeform 935"/>
            <p:cNvSpPr/>
            <p:nvPr/>
          </p:nvSpPr>
          <p:spPr bwMode="auto">
            <a:xfrm>
              <a:off x="5532438" y="1287463"/>
              <a:ext cx="53975" cy="179388"/>
            </a:xfrm>
            <a:custGeom>
              <a:avLst/>
              <a:gdLst/>
              <a:ahLst/>
              <a:cxnLst>
                <a:cxn ang="0">
                  <a:pos x="95" y="4"/>
                </a:cxn>
                <a:cxn ang="0">
                  <a:pos x="95" y="4"/>
                </a:cxn>
                <a:cxn ang="0">
                  <a:pos x="94" y="14"/>
                </a:cxn>
                <a:cxn ang="0">
                  <a:pos x="92" y="24"/>
                </a:cxn>
                <a:cxn ang="0">
                  <a:pos x="86" y="45"/>
                </a:cxn>
                <a:cxn ang="0">
                  <a:pos x="79" y="66"/>
                </a:cxn>
                <a:cxn ang="0">
                  <a:pos x="73" y="86"/>
                </a:cxn>
                <a:cxn ang="0">
                  <a:pos x="73" y="86"/>
                </a:cxn>
                <a:cxn ang="0">
                  <a:pos x="62" y="132"/>
                </a:cxn>
                <a:cxn ang="0">
                  <a:pos x="47" y="178"/>
                </a:cxn>
                <a:cxn ang="0">
                  <a:pos x="47" y="178"/>
                </a:cxn>
                <a:cxn ang="0">
                  <a:pos x="34" y="217"/>
                </a:cxn>
                <a:cxn ang="0">
                  <a:pos x="19" y="256"/>
                </a:cxn>
                <a:cxn ang="0">
                  <a:pos x="13" y="275"/>
                </a:cxn>
                <a:cxn ang="0">
                  <a:pos x="8" y="295"/>
                </a:cxn>
                <a:cxn ang="0">
                  <a:pos x="3" y="316"/>
                </a:cxn>
                <a:cxn ang="0">
                  <a:pos x="0" y="335"/>
                </a:cxn>
                <a:cxn ang="0">
                  <a:pos x="0" y="335"/>
                </a:cxn>
                <a:cxn ang="0">
                  <a:pos x="1" y="337"/>
                </a:cxn>
                <a:cxn ang="0">
                  <a:pos x="1" y="339"/>
                </a:cxn>
                <a:cxn ang="0">
                  <a:pos x="3" y="340"/>
                </a:cxn>
                <a:cxn ang="0">
                  <a:pos x="4" y="340"/>
                </a:cxn>
                <a:cxn ang="0">
                  <a:pos x="8" y="339"/>
                </a:cxn>
                <a:cxn ang="0">
                  <a:pos x="9" y="337"/>
                </a:cxn>
                <a:cxn ang="0">
                  <a:pos x="10" y="335"/>
                </a:cxn>
                <a:cxn ang="0">
                  <a:pos x="10" y="335"/>
                </a:cxn>
                <a:cxn ang="0">
                  <a:pos x="13" y="315"/>
                </a:cxn>
                <a:cxn ang="0">
                  <a:pos x="17" y="294"/>
                </a:cxn>
                <a:cxn ang="0">
                  <a:pos x="24" y="273"/>
                </a:cxn>
                <a:cxn ang="0">
                  <a:pos x="30" y="253"/>
                </a:cxn>
                <a:cxn ang="0">
                  <a:pos x="45" y="212"/>
                </a:cxn>
                <a:cxn ang="0">
                  <a:pos x="60" y="172"/>
                </a:cxn>
                <a:cxn ang="0">
                  <a:pos x="60" y="172"/>
                </a:cxn>
                <a:cxn ang="0">
                  <a:pos x="67" y="149"/>
                </a:cxn>
                <a:cxn ang="0">
                  <a:pos x="73" y="127"/>
                </a:cxn>
                <a:cxn ang="0">
                  <a:pos x="84" y="80"/>
                </a:cxn>
                <a:cxn ang="0">
                  <a:pos x="84" y="80"/>
                </a:cxn>
                <a:cxn ang="0">
                  <a:pos x="90" y="62"/>
                </a:cxn>
                <a:cxn ang="0">
                  <a:pos x="96" y="43"/>
                </a:cxn>
                <a:cxn ang="0">
                  <a:pos x="101" y="23"/>
                </a:cxn>
                <a:cxn ang="0">
                  <a:pos x="103" y="14"/>
                </a:cxn>
                <a:cxn ang="0">
                  <a:pos x="104" y="4"/>
                </a:cxn>
                <a:cxn ang="0">
                  <a:pos x="104" y="4"/>
                </a:cxn>
                <a:cxn ang="0">
                  <a:pos x="104" y="2"/>
                </a:cxn>
                <a:cxn ang="0">
                  <a:pos x="103" y="1"/>
                </a:cxn>
                <a:cxn ang="0">
                  <a:pos x="102" y="0"/>
                </a:cxn>
                <a:cxn ang="0">
                  <a:pos x="100" y="0"/>
                </a:cxn>
                <a:cxn ang="0">
                  <a:pos x="98" y="0"/>
                </a:cxn>
                <a:cxn ang="0">
                  <a:pos x="97" y="1"/>
                </a:cxn>
                <a:cxn ang="0">
                  <a:pos x="96" y="2"/>
                </a:cxn>
                <a:cxn ang="0">
                  <a:pos x="95" y="4"/>
                </a:cxn>
                <a:cxn ang="0">
                  <a:pos x="95" y="4"/>
                </a:cxn>
              </a:cxnLst>
              <a:rect l="0" t="0" r="r" b="b"/>
              <a:pathLst>
                <a:path w="104" h="340">
                  <a:moveTo>
                    <a:pt x="95" y="4"/>
                  </a:moveTo>
                  <a:lnTo>
                    <a:pt x="95" y="4"/>
                  </a:lnTo>
                  <a:lnTo>
                    <a:pt x="94" y="14"/>
                  </a:lnTo>
                  <a:lnTo>
                    <a:pt x="92" y="24"/>
                  </a:lnTo>
                  <a:lnTo>
                    <a:pt x="86" y="45"/>
                  </a:lnTo>
                  <a:lnTo>
                    <a:pt x="79" y="66"/>
                  </a:lnTo>
                  <a:lnTo>
                    <a:pt x="73" y="86"/>
                  </a:lnTo>
                  <a:lnTo>
                    <a:pt x="73" y="86"/>
                  </a:lnTo>
                  <a:lnTo>
                    <a:pt x="62" y="132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34" y="217"/>
                  </a:lnTo>
                  <a:lnTo>
                    <a:pt x="19" y="256"/>
                  </a:lnTo>
                  <a:lnTo>
                    <a:pt x="13" y="275"/>
                  </a:lnTo>
                  <a:lnTo>
                    <a:pt x="8" y="295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335"/>
                  </a:lnTo>
                  <a:lnTo>
                    <a:pt x="1" y="337"/>
                  </a:lnTo>
                  <a:lnTo>
                    <a:pt x="1" y="339"/>
                  </a:lnTo>
                  <a:lnTo>
                    <a:pt x="3" y="340"/>
                  </a:lnTo>
                  <a:lnTo>
                    <a:pt x="4" y="340"/>
                  </a:lnTo>
                  <a:lnTo>
                    <a:pt x="8" y="339"/>
                  </a:lnTo>
                  <a:lnTo>
                    <a:pt x="9" y="337"/>
                  </a:lnTo>
                  <a:lnTo>
                    <a:pt x="10" y="335"/>
                  </a:lnTo>
                  <a:lnTo>
                    <a:pt x="10" y="335"/>
                  </a:lnTo>
                  <a:lnTo>
                    <a:pt x="13" y="315"/>
                  </a:lnTo>
                  <a:lnTo>
                    <a:pt x="17" y="294"/>
                  </a:lnTo>
                  <a:lnTo>
                    <a:pt x="24" y="273"/>
                  </a:lnTo>
                  <a:lnTo>
                    <a:pt x="30" y="253"/>
                  </a:lnTo>
                  <a:lnTo>
                    <a:pt x="45" y="212"/>
                  </a:lnTo>
                  <a:lnTo>
                    <a:pt x="60" y="172"/>
                  </a:lnTo>
                  <a:lnTo>
                    <a:pt x="60" y="172"/>
                  </a:lnTo>
                  <a:lnTo>
                    <a:pt x="67" y="149"/>
                  </a:lnTo>
                  <a:lnTo>
                    <a:pt x="73" y="127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90" y="62"/>
                  </a:lnTo>
                  <a:lnTo>
                    <a:pt x="96" y="43"/>
                  </a:lnTo>
                  <a:lnTo>
                    <a:pt x="101" y="23"/>
                  </a:lnTo>
                  <a:lnTo>
                    <a:pt x="103" y="1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2"/>
                  </a:lnTo>
                  <a:lnTo>
                    <a:pt x="103" y="1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7" y="1"/>
                  </a:lnTo>
                  <a:lnTo>
                    <a:pt x="96" y="2"/>
                  </a:lnTo>
                  <a:lnTo>
                    <a:pt x="95" y="4"/>
                  </a:lnTo>
                  <a:lnTo>
                    <a:pt x="9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0" name="Freeform 936"/>
            <p:cNvSpPr/>
            <p:nvPr/>
          </p:nvSpPr>
          <p:spPr bwMode="auto">
            <a:xfrm>
              <a:off x="5564188" y="1327150"/>
              <a:ext cx="60325" cy="198438"/>
            </a:xfrm>
            <a:custGeom>
              <a:avLst/>
              <a:gdLst/>
              <a:ahLst/>
              <a:cxnLst>
                <a:cxn ang="0">
                  <a:pos x="104" y="5"/>
                </a:cxn>
                <a:cxn ang="0">
                  <a:pos x="104" y="5"/>
                </a:cxn>
                <a:cxn ang="0">
                  <a:pos x="103" y="17"/>
                </a:cxn>
                <a:cxn ang="0">
                  <a:pos x="101" y="28"/>
                </a:cxn>
                <a:cxn ang="0">
                  <a:pos x="95" y="51"/>
                </a:cxn>
                <a:cxn ang="0">
                  <a:pos x="88" y="73"/>
                </a:cxn>
                <a:cxn ang="0">
                  <a:pos x="80" y="95"/>
                </a:cxn>
                <a:cxn ang="0">
                  <a:pos x="80" y="95"/>
                </a:cxn>
                <a:cxn ang="0">
                  <a:pos x="64" y="143"/>
                </a:cxn>
                <a:cxn ang="0">
                  <a:pos x="46" y="190"/>
                </a:cxn>
                <a:cxn ang="0">
                  <a:pos x="46" y="190"/>
                </a:cxn>
                <a:cxn ang="0">
                  <a:pos x="38" y="213"/>
                </a:cxn>
                <a:cxn ang="0">
                  <a:pos x="32" y="237"/>
                </a:cxn>
                <a:cxn ang="0">
                  <a:pos x="27" y="260"/>
                </a:cxn>
                <a:cxn ang="0">
                  <a:pos x="19" y="283"/>
                </a:cxn>
                <a:cxn ang="0">
                  <a:pos x="19" y="283"/>
                </a:cxn>
                <a:cxn ang="0">
                  <a:pos x="13" y="305"/>
                </a:cxn>
                <a:cxn ang="0">
                  <a:pos x="7" y="326"/>
                </a:cxn>
                <a:cxn ang="0">
                  <a:pos x="3" y="348"/>
                </a:cxn>
                <a:cxn ang="0">
                  <a:pos x="1" y="358"/>
                </a:cxn>
                <a:cxn ang="0">
                  <a:pos x="0" y="370"/>
                </a:cxn>
                <a:cxn ang="0">
                  <a:pos x="0" y="370"/>
                </a:cxn>
                <a:cxn ang="0">
                  <a:pos x="0" y="372"/>
                </a:cxn>
                <a:cxn ang="0">
                  <a:pos x="1" y="373"/>
                </a:cxn>
                <a:cxn ang="0">
                  <a:pos x="3" y="374"/>
                </a:cxn>
                <a:cxn ang="0">
                  <a:pos x="4" y="374"/>
                </a:cxn>
                <a:cxn ang="0">
                  <a:pos x="6" y="374"/>
                </a:cxn>
                <a:cxn ang="0">
                  <a:pos x="8" y="373"/>
                </a:cxn>
                <a:cxn ang="0">
                  <a:pos x="9" y="372"/>
                </a:cxn>
                <a:cxn ang="0">
                  <a:pos x="9" y="370"/>
                </a:cxn>
                <a:cxn ang="0">
                  <a:pos x="9" y="370"/>
                </a:cxn>
                <a:cxn ang="0">
                  <a:pos x="10" y="357"/>
                </a:cxn>
                <a:cxn ang="0">
                  <a:pos x="12" y="345"/>
                </a:cxn>
                <a:cxn ang="0">
                  <a:pos x="18" y="319"/>
                </a:cxn>
                <a:cxn ang="0">
                  <a:pos x="34" y="270"/>
                </a:cxn>
                <a:cxn ang="0">
                  <a:pos x="34" y="270"/>
                </a:cxn>
                <a:cxn ang="0">
                  <a:pos x="46" y="222"/>
                </a:cxn>
                <a:cxn ang="0">
                  <a:pos x="53" y="199"/>
                </a:cxn>
                <a:cxn ang="0">
                  <a:pos x="62" y="176"/>
                </a:cxn>
                <a:cxn ang="0">
                  <a:pos x="62" y="176"/>
                </a:cxn>
                <a:cxn ang="0">
                  <a:pos x="78" y="129"/>
                </a:cxn>
                <a:cxn ang="0">
                  <a:pos x="94" y="83"/>
                </a:cxn>
                <a:cxn ang="0">
                  <a:pos x="94" y="83"/>
                </a:cxn>
                <a:cxn ang="0">
                  <a:pos x="101" y="64"/>
                </a:cxn>
                <a:cxn ang="0">
                  <a:pos x="106" y="44"/>
                </a:cxn>
                <a:cxn ang="0">
                  <a:pos x="111" y="25"/>
                </a:cxn>
                <a:cxn ang="0">
                  <a:pos x="112" y="14"/>
                </a:cxn>
                <a:cxn ang="0">
                  <a:pos x="113" y="5"/>
                </a:cxn>
                <a:cxn ang="0">
                  <a:pos x="113" y="5"/>
                </a:cxn>
                <a:cxn ang="0">
                  <a:pos x="113" y="3"/>
                </a:cxn>
                <a:cxn ang="0">
                  <a:pos x="112" y="1"/>
                </a:cxn>
                <a:cxn ang="0">
                  <a:pos x="110" y="0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4" y="3"/>
                </a:cxn>
                <a:cxn ang="0">
                  <a:pos x="104" y="5"/>
                </a:cxn>
                <a:cxn ang="0">
                  <a:pos x="104" y="5"/>
                </a:cxn>
              </a:cxnLst>
              <a:rect l="0" t="0" r="r" b="b"/>
              <a:pathLst>
                <a:path w="113" h="374">
                  <a:moveTo>
                    <a:pt x="104" y="5"/>
                  </a:moveTo>
                  <a:lnTo>
                    <a:pt x="104" y="5"/>
                  </a:lnTo>
                  <a:lnTo>
                    <a:pt x="103" y="17"/>
                  </a:lnTo>
                  <a:lnTo>
                    <a:pt x="101" y="28"/>
                  </a:lnTo>
                  <a:lnTo>
                    <a:pt x="95" y="51"/>
                  </a:lnTo>
                  <a:lnTo>
                    <a:pt x="88" y="73"/>
                  </a:lnTo>
                  <a:lnTo>
                    <a:pt x="80" y="95"/>
                  </a:lnTo>
                  <a:lnTo>
                    <a:pt x="80" y="95"/>
                  </a:lnTo>
                  <a:lnTo>
                    <a:pt x="64" y="143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38" y="213"/>
                  </a:lnTo>
                  <a:lnTo>
                    <a:pt x="32" y="237"/>
                  </a:lnTo>
                  <a:lnTo>
                    <a:pt x="27" y="260"/>
                  </a:lnTo>
                  <a:lnTo>
                    <a:pt x="19" y="283"/>
                  </a:lnTo>
                  <a:lnTo>
                    <a:pt x="19" y="283"/>
                  </a:lnTo>
                  <a:lnTo>
                    <a:pt x="13" y="305"/>
                  </a:lnTo>
                  <a:lnTo>
                    <a:pt x="7" y="326"/>
                  </a:lnTo>
                  <a:lnTo>
                    <a:pt x="3" y="348"/>
                  </a:lnTo>
                  <a:lnTo>
                    <a:pt x="1" y="358"/>
                  </a:lnTo>
                  <a:lnTo>
                    <a:pt x="0" y="370"/>
                  </a:lnTo>
                  <a:lnTo>
                    <a:pt x="0" y="370"/>
                  </a:lnTo>
                  <a:lnTo>
                    <a:pt x="0" y="372"/>
                  </a:lnTo>
                  <a:lnTo>
                    <a:pt x="1" y="373"/>
                  </a:lnTo>
                  <a:lnTo>
                    <a:pt x="3" y="374"/>
                  </a:lnTo>
                  <a:lnTo>
                    <a:pt x="4" y="374"/>
                  </a:lnTo>
                  <a:lnTo>
                    <a:pt x="6" y="374"/>
                  </a:lnTo>
                  <a:lnTo>
                    <a:pt x="8" y="373"/>
                  </a:lnTo>
                  <a:lnTo>
                    <a:pt x="9" y="372"/>
                  </a:lnTo>
                  <a:lnTo>
                    <a:pt x="9" y="370"/>
                  </a:lnTo>
                  <a:lnTo>
                    <a:pt x="9" y="370"/>
                  </a:lnTo>
                  <a:lnTo>
                    <a:pt x="10" y="357"/>
                  </a:lnTo>
                  <a:lnTo>
                    <a:pt x="12" y="345"/>
                  </a:lnTo>
                  <a:lnTo>
                    <a:pt x="18" y="319"/>
                  </a:lnTo>
                  <a:lnTo>
                    <a:pt x="34" y="270"/>
                  </a:lnTo>
                  <a:lnTo>
                    <a:pt x="34" y="270"/>
                  </a:lnTo>
                  <a:lnTo>
                    <a:pt x="46" y="222"/>
                  </a:lnTo>
                  <a:lnTo>
                    <a:pt x="53" y="199"/>
                  </a:lnTo>
                  <a:lnTo>
                    <a:pt x="62" y="176"/>
                  </a:lnTo>
                  <a:lnTo>
                    <a:pt x="62" y="176"/>
                  </a:lnTo>
                  <a:lnTo>
                    <a:pt x="78" y="129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101" y="64"/>
                  </a:lnTo>
                  <a:lnTo>
                    <a:pt x="106" y="44"/>
                  </a:lnTo>
                  <a:lnTo>
                    <a:pt x="111" y="25"/>
                  </a:lnTo>
                  <a:lnTo>
                    <a:pt x="112" y="14"/>
                  </a:lnTo>
                  <a:lnTo>
                    <a:pt x="113" y="5"/>
                  </a:lnTo>
                  <a:lnTo>
                    <a:pt x="113" y="5"/>
                  </a:lnTo>
                  <a:lnTo>
                    <a:pt x="113" y="3"/>
                  </a:lnTo>
                  <a:lnTo>
                    <a:pt x="112" y="1"/>
                  </a:lnTo>
                  <a:lnTo>
                    <a:pt x="110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1" name="Freeform 937"/>
            <p:cNvSpPr/>
            <p:nvPr/>
          </p:nvSpPr>
          <p:spPr bwMode="auto">
            <a:xfrm>
              <a:off x="5564188" y="1374775"/>
              <a:ext cx="90488" cy="303213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49" y="33"/>
                </a:cxn>
                <a:cxn ang="0">
                  <a:pos x="137" y="63"/>
                </a:cxn>
                <a:cxn ang="0">
                  <a:pos x="116" y="134"/>
                </a:cxn>
                <a:cxn ang="0">
                  <a:pos x="110" y="153"/>
                </a:cxn>
                <a:cxn ang="0">
                  <a:pos x="91" y="205"/>
                </a:cxn>
                <a:cxn ang="0">
                  <a:pos x="83" y="225"/>
                </a:cxn>
                <a:cxn ang="0">
                  <a:pos x="67" y="284"/>
                </a:cxn>
                <a:cxn ang="0">
                  <a:pos x="49" y="358"/>
                </a:cxn>
                <a:cxn ang="0">
                  <a:pos x="29" y="432"/>
                </a:cxn>
                <a:cxn ang="0">
                  <a:pos x="17" y="469"/>
                </a:cxn>
                <a:cxn ang="0">
                  <a:pos x="5" y="506"/>
                </a:cxn>
                <a:cxn ang="0">
                  <a:pos x="1" y="521"/>
                </a:cxn>
                <a:cxn ang="0">
                  <a:pos x="0" y="569"/>
                </a:cxn>
                <a:cxn ang="0">
                  <a:pos x="0" y="571"/>
                </a:cxn>
                <a:cxn ang="0">
                  <a:pos x="3" y="573"/>
                </a:cxn>
                <a:cxn ang="0">
                  <a:pos x="6" y="573"/>
                </a:cxn>
                <a:cxn ang="0">
                  <a:pos x="9" y="571"/>
                </a:cxn>
                <a:cxn ang="0">
                  <a:pos x="9" y="569"/>
                </a:cxn>
                <a:cxn ang="0">
                  <a:pos x="10" y="534"/>
                </a:cxn>
                <a:cxn ang="0">
                  <a:pos x="14" y="509"/>
                </a:cxn>
                <a:cxn ang="0">
                  <a:pos x="16" y="501"/>
                </a:cxn>
                <a:cxn ang="0">
                  <a:pos x="40" y="425"/>
                </a:cxn>
                <a:cxn ang="0">
                  <a:pos x="50" y="389"/>
                </a:cxn>
                <a:cxn ang="0">
                  <a:pos x="78" y="278"/>
                </a:cxn>
                <a:cxn ang="0">
                  <a:pos x="83" y="259"/>
                </a:cxn>
                <a:cxn ang="0">
                  <a:pos x="101" y="206"/>
                </a:cxn>
                <a:cxn ang="0">
                  <a:pos x="126" y="137"/>
                </a:cxn>
                <a:cxn ang="0">
                  <a:pos x="135" y="105"/>
                </a:cxn>
                <a:cxn ang="0">
                  <a:pos x="143" y="73"/>
                </a:cxn>
                <a:cxn ang="0">
                  <a:pos x="157" y="39"/>
                </a:cxn>
                <a:cxn ang="0">
                  <a:pos x="170" y="6"/>
                </a:cxn>
                <a:cxn ang="0">
                  <a:pos x="170" y="4"/>
                </a:cxn>
                <a:cxn ang="0">
                  <a:pos x="169" y="1"/>
                </a:cxn>
                <a:cxn ang="0">
                  <a:pos x="165" y="0"/>
                </a:cxn>
                <a:cxn ang="0">
                  <a:pos x="162" y="2"/>
                </a:cxn>
                <a:cxn ang="0">
                  <a:pos x="161" y="4"/>
                </a:cxn>
              </a:cxnLst>
              <a:rect l="0" t="0" r="r" b="b"/>
              <a:pathLst>
                <a:path w="170" h="573">
                  <a:moveTo>
                    <a:pt x="161" y="4"/>
                  </a:moveTo>
                  <a:lnTo>
                    <a:pt x="161" y="4"/>
                  </a:lnTo>
                  <a:lnTo>
                    <a:pt x="156" y="18"/>
                  </a:lnTo>
                  <a:lnTo>
                    <a:pt x="149" y="33"/>
                  </a:lnTo>
                  <a:lnTo>
                    <a:pt x="142" y="47"/>
                  </a:lnTo>
                  <a:lnTo>
                    <a:pt x="137" y="63"/>
                  </a:lnTo>
                  <a:lnTo>
                    <a:pt x="137" y="63"/>
                  </a:lnTo>
                  <a:lnTo>
                    <a:pt x="116" y="134"/>
                  </a:lnTo>
                  <a:lnTo>
                    <a:pt x="116" y="134"/>
                  </a:lnTo>
                  <a:lnTo>
                    <a:pt x="110" y="153"/>
                  </a:lnTo>
                  <a:lnTo>
                    <a:pt x="104" y="170"/>
                  </a:lnTo>
                  <a:lnTo>
                    <a:pt x="91" y="205"/>
                  </a:lnTo>
                  <a:lnTo>
                    <a:pt x="91" y="205"/>
                  </a:lnTo>
                  <a:lnTo>
                    <a:pt x="83" y="225"/>
                  </a:lnTo>
                  <a:lnTo>
                    <a:pt x="77" y="245"/>
                  </a:lnTo>
                  <a:lnTo>
                    <a:pt x="67" y="284"/>
                  </a:lnTo>
                  <a:lnTo>
                    <a:pt x="67" y="284"/>
                  </a:lnTo>
                  <a:lnTo>
                    <a:pt x="49" y="358"/>
                  </a:lnTo>
                  <a:lnTo>
                    <a:pt x="39" y="394"/>
                  </a:lnTo>
                  <a:lnTo>
                    <a:pt x="29" y="432"/>
                  </a:lnTo>
                  <a:lnTo>
                    <a:pt x="29" y="432"/>
                  </a:lnTo>
                  <a:lnTo>
                    <a:pt x="17" y="469"/>
                  </a:lnTo>
                  <a:lnTo>
                    <a:pt x="5" y="506"/>
                  </a:lnTo>
                  <a:lnTo>
                    <a:pt x="5" y="506"/>
                  </a:lnTo>
                  <a:lnTo>
                    <a:pt x="3" y="513"/>
                  </a:lnTo>
                  <a:lnTo>
                    <a:pt x="1" y="521"/>
                  </a:lnTo>
                  <a:lnTo>
                    <a:pt x="0" y="537"/>
                  </a:lnTo>
                  <a:lnTo>
                    <a:pt x="0" y="569"/>
                  </a:lnTo>
                  <a:lnTo>
                    <a:pt x="0" y="569"/>
                  </a:lnTo>
                  <a:lnTo>
                    <a:pt x="0" y="571"/>
                  </a:lnTo>
                  <a:lnTo>
                    <a:pt x="1" y="572"/>
                  </a:lnTo>
                  <a:lnTo>
                    <a:pt x="3" y="573"/>
                  </a:lnTo>
                  <a:lnTo>
                    <a:pt x="5" y="573"/>
                  </a:lnTo>
                  <a:lnTo>
                    <a:pt x="6" y="573"/>
                  </a:lnTo>
                  <a:lnTo>
                    <a:pt x="8" y="572"/>
                  </a:lnTo>
                  <a:lnTo>
                    <a:pt x="9" y="571"/>
                  </a:lnTo>
                  <a:lnTo>
                    <a:pt x="9" y="569"/>
                  </a:lnTo>
                  <a:lnTo>
                    <a:pt x="9" y="569"/>
                  </a:lnTo>
                  <a:lnTo>
                    <a:pt x="9" y="551"/>
                  </a:lnTo>
                  <a:lnTo>
                    <a:pt x="10" y="534"/>
                  </a:lnTo>
                  <a:lnTo>
                    <a:pt x="12" y="517"/>
                  </a:lnTo>
                  <a:lnTo>
                    <a:pt x="14" y="509"/>
                  </a:lnTo>
                  <a:lnTo>
                    <a:pt x="16" y="501"/>
                  </a:lnTo>
                  <a:lnTo>
                    <a:pt x="16" y="501"/>
                  </a:lnTo>
                  <a:lnTo>
                    <a:pt x="30" y="464"/>
                  </a:lnTo>
                  <a:lnTo>
                    <a:pt x="40" y="425"/>
                  </a:lnTo>
                  <a:lnTo>
                    <a:pt x="40" y="425"/>
                  </a:lnTo>
                  <a:lnTo>
                    <a:pt x="50" y="389"/>
                  </a:lnTo>
                  <a:lnTo>
                    <a:pt x="61" y="352"/>
                  </a:lnTo>
                  <a:lnTo>
                    <a:pt x="78" y="278"/>
                  </a:lnTo>
                  <a:lnTo>
                    <a:pt x="78" y="278"/>
                  </a:lnTo>
                  <a:lnTo>
                    <a:pt x="83" y="259"/>
                  </a:lnTo>
                  <a:lnTo>
                    <a:pt x="89" y="242"/>
                  </a:lnTo>
                  <a:lnTo>
                    <a:pt x="101" y="206"/>
                  </a:lnTo>
                  <a:lnTo>
                    <a:pt x="113" y="172"/>
                  </a:lnTo>
                  <a:lnTo>
                    <a:pt x="126" y="137"/>
                  </a:lnTo>
                  <a:lnTo>
                    <a:pt x="126" y="137"/>
                  </a:lnTo>
                  <a:lnTo>
                    <a:pt x="135" y="105"/>
                  </a:lnTo>
                  <a:lnTo>
                    <a:pt x="143" y="73"/>
                  </a:lnTo>
                  <a:lnTo>
                    <a:pt x="143" y="73"/>
                  </a:lnTo>
                  <a:lnTo>
                    <a:pt x="150" y="57"/>
                  </a:lnTo>
                  <a:lnTo>
                    <a:pt x="157" y="39"/>
                  </a:lnTo>
                  <a:lnTo>
                    <a:pt x="164" y="23"/>
                  </a:lnTo>
                  <a:lnTo>
                    <a:pt x="170" y="6"/>
                  </a:lnTo>
                  <a:lnTo>
                    <a:pt x="170" y="6"/>
                  </a:lnTo>
                  <a:lnTo>
                    <a:pt x="170" y="4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1"/>
                  </a:lnTo>
                  <a:lnTo>
                    <a:pt x="162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2" name="Freeform 938"/>
            <p:cNvSpPr/>
            <p:nvPr/>
          </p:nvSpPr>
          <p:spPr bwMode="auto">
            <a:xfrm>
              <a:off x="5599113" y="1403350"/>
              <a:ext cx="80963" cy="295275"/>
            </a:xfrm>
            <a:custGeom>
              <a:avLst/>
              <a:gdLst/>
              <a:ahLst/>
              <a:cxnLst>
                <a:cxn ang="0">
                  <a:pos x="143" y="2"/>
                </a:cxn>
                <a:cxn ang="0">
                  <a:pos x="133" y="22"/>
                </a:cxn>
                <a:cxn ang="0">
                  <a:pos x="128" y="45"/>
                </a:cxn>
                <a:cxn ang="0">
                  <a:pos x="125" y="65"/>
                </a:cxn>
                <a:cxn ang="0">
                  <a:pos x="107" y="122"/>
                </a:cxn>
                <a:cxn ang="0">
                  <a:pos x="96" y="161"/>
                </a:cxn>
                <a:cxn ang="0">
                  <a:pos x="76" y="240"/>
                </a:cxn>
                <a:cxn ang="0">
                  <a:pos x="69" y="279"/>
                </a:cxn>
                <a:cxn ang="0">
                  <a:pos x="64" y="318"/>
                </a:cxn>
                <a:cxn ang="0">
                  <a:pos x="59" y="356"/>
                </a:cxn>
                <a:cxn ang="0">
                  <a:pos x="54" y="372"/>
                </a:cxn>
                <a:cxn ang="0">
                  <a:pos x="41" y="407"/>
                </a:cxn>
                <a:cxn ang="0">
                  <a:pos x="37" y="423"/>
                </a:cxn>
                <a:cxn ang="0">
                  <a:pos x="28" y="459"/>
                </a:cxn>
                <a:cxn ang="0">
                  <a:pos x="17" y="494"/>
                </a:cxn>
                <a:cxn ang="0">
                  <a:pos x="12" y="509"/>
                </a:cxn>
                <a:cxn ang="0">
                  <a:pos x="3" y="539"/>
                </a:cxn>
                <a:cxn ang="0">
                  <a:pos x="0" y="554"/>
                </a:cxn>
                <a:cxn ang="0">
                  <a:pos x="1" y="556"/>
                </a:cxn>
                <a:cxn ang="0">
                  <a:pos x="3" y="558"/>
                </a:cxn>
                <a:cxn ang="0">
                  <a:pos x="6" y="558"/>
                </a:cxn>
                <a:cxn ang="0">
                  <a:pos x="9" y="556"/>
                </a:cxn>
                <a:cxn ang="0">
                  <a:pos x="9" y="554"/>
                </a:cxn>
                <a:cxn ang="0">
                  <a:pos x="12" y="538"/>
                </a:cxn>
                <a:cxn ang="0">
                  <a:pos x="24" y="505"/>
                </a:cxn>
                <a:cxn ang="0">
                  <a:pos x="29" y="489"/>
                </a:cxn>
                <a:cxn ang="0">
                  <a:pos x="42" y="442"/>
                </a:cxn>
                <a:cxn ang="0">
                  <a:pos x="45" y="426"/>
                </a:cxn>
                <a:cxn ang="0">
                  <a:pos x="55" y="396"/>
                </a:cxn>
                <a:cxn ang="0">
                  <a:pos x="66" y="366"/>
                </a:cxn>
                <a:cxn ang="0">
                  <a:pos x="70" y="350"/>
                </a:cxn>
                <a:cxn ang="0">
                  <a:pos x="76" y="297"/>
                </a:cxn>
                <a:cxn ang="0">
                  <a:pos x="78" y="277"/>
                </a:cxn>
                <a:cxn ang="0">
                  <a:pos x="91" y="220"/>
                </a:cxn>
                <a:cxn ang="0">
                  <a:pos x="111" y="142"/>
                </a:cxn>
                <a:cxn ang="0">
                  <a:pos x="130" y="77"/>
                </a:cxn>
                <a:cxn ang="0">
                  <a:pos x="134" y="59"/>
                </a:cxn>
                <a:cxn ang="0">
                  <a:pos x="143" y="23"/>
                </a:cxn>
                <a:cxn ang="0">
                  <a:pos x="152" y="7"/>
                </a:cxn>
                <a:cxn ang="0">
                  <a:pos x="152" y="5"/>
                </a:cxn>
                <a:cxn ang="0">
                  <a:pos x="151" y="2"/>
                </a:cxn>
                <a:cxn ang="0">
                  <a:pos x="148" y="0"/>
                </a:cxn>
                <a:cxn ang="0">
                  <a:pos x="144" y="1"/>
                </a:cxn>
                <a:cxn ang="0">
                  <a:pos x="143" y="2"/>
                </a:cxn>
              </a:cxnLst>
              <a:rect l="0" t="0" r="r" b="b"/>
              <a:pathLst>
                <a:path w="152" h="558">
                  <a:moveTo>
                    <a:pt x="143" y="2"/>
                  </a:moveTo>
                  <a:lnTo>
                    <a:pt x="143" y="2"/>
                  </a:lnTo>
                  <a:lnTo>
                    <a:pt x="137" y="12"/>
                  </a:lnTo>
                  <a:lnTo>
                    <a:pt x="133" y="22"/>
                  </a:lnTo>
                  <a:lnTo>
                    <a:pt x="130" y="34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65"/>
                  </a:lnTo>
                  <a:lnTo>
                    <a:pt x="120" y="84"/>
                  </a:lnTo>
                  <a:lnTo>
                    <a:pt x="107" y="122"/>
                  </a:lnTo>
                  <a:lnTo>
                    <a:pt x="107" y="122"/>
                  </a:lnTo>
                  <a:lnTo>
                    <a:pt x="96" y="161"/>
                  </a:lnTo>
                  <a:lnTo>
                    <a:pt x="86" y="200"/>
                  </a:lnTo>
                  <a:lnTo>
                    <a:pt x="76" y="240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66" y="298"/>
                  </a:lnTo>
                  <a:lnTo>
                    <a:pt x="64" y="318"/>
                  </a:lnTo>
                  <a:lnTo>
                    <a:pt x="62" y="337"/>
                  </a:lnTo>
                  <a:lnTo>
                    <a:pt x="59" y="356"/>
                  </a:lnTo>
                  <a:lnTo>
                    <a:pt x="59" y="356"/>
                  </a:lnTo>
                  <a:lnTo>
                    <a:pt x="54" y="372"/>
                  </a:lnTo>
                  <a:lnTo>
                    <a:pt x="47" y="390"/>
                  </a:lnTo>
                  <a:lnTo>
                    <a:pt x="41" y="407"/>
                  </a:lnTo>
                  <a:lnTo>
                    <a:pt x="37" y="423"/>
                  </a:lnTo>
                  <a:lnTo>
                    <a:pt x="37" y="423"/>
                  </a:lnTo>
                  <a:lnTo>
                    <a:pt x="32" y="441"/>
                  </a:lnTo>
                  <a:lnTo>
                    <a:pt x="28" y="459"/>
                  </a:lnTo>
                  <a:lnTo>
                    <a:pt x="23" y="477"/>
                  </a:lnTo>
                  <a:lnTo>
                    <a:pt x="17" y="494"/>
                  </a:lnTo>
                  <a:lnTo>
                    <a:pt x="17" y="494"/>
                  </a:lnTo>
                  <a:lnTo>
                    <a:pt x="12" y="509"/>
                  </a:lnTo>
                  <a:lnTo>
                    <a:pt x="7" y="523"/>
                  </a:lnTo>
                  <a:lnTo>
                    <a:pt x="3" y="539"/>
                  </a:lnTo>
                  <a:lnTo>
                    <a:pt x="1" y="546"/>
                  </a:lnTo>
                  <a:lnTo>
                    <a:pt x="0" y="554"/>
                  </a:lnTo>
                  <a:lnTo>
                    <a:pt x="0" y="554"/>
                  </a:lnTo>
                  <a:lnTo>
                    <a:pt x="1" y="556"/>
                  </a:lnTo>
                  <a:lnTo>
                    <a:pt x="1" y="557"/>
                  </a:lnTo>
                  <a:lnTo>
                    <a:pt x="3" y="558"/>
                  </a:lnTo>
                  <a:lnTo>
                    <a:pt x="5" y="558"/>
                  </a:lnTo>
                  <a:lnTo>
                    <a:pt x="6" y="558"/>
                  </a:lnTo>
                  <a:lnTo>
                    <a:pt x="8" y="557"/>
                  </a:lnTo>
                  <a:lnTo>
                    <a:pt x="9" y="556"/>
                  </a:lnTo>
                  <a:lnTo>
                    <a:pt x="9" y="554"/>
                  </a:lnTo>
                  <a:lnTo>
                    <a:pt x="9" y="554"/>
                  </a:lnTo>
                  <a:lnTo>
                    <a:pt x="10" y="546"/>
                  </a:lnTo>
                  <a:lnTo>
                    <a:pt x="12" y="538"/>
                  </a:lnTo>
                  <a:lnTo>
                    <a:pt x="17" y="521"/>
                  </a:lnTo>
                  <a:lnTo>
                    <a:pt x="24" y="505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37" y="457"/>
                  </a:lnTo>
                  <a:lnTo>
                    <a:pt x="42" y="442"/>
                  </a:lnTo>
                  <a:lnTo>
                    <a:pt x="45" y="426"/>
                  </a:lnTo>
                  <a:lnTo>
                    <a:pt x="45" y="426"/>
                  </a:lnTo>
                  <a:lnTo>
                    <a:pt x="49" y="411"/>
                  </a:lnTo>
                  <a:lnTo>
                    <a:pt x="55" y="396"/>
                  </a:lnTo>
                  <a:lnTo>
                    <a:pt x="61" y="381"/>
                  </a:lnTo>
                  <a:lnTo>
                    <a:pt x="66" y="366"/>
                  </a:lnTo>
                  <a:lnTo>
                    <a:pt x="66" y="366"/>
                  </a:lnTo>
                  <a:lnTo>
                    <a:pt x="70" y="350"/>
                  </a:lnTo>
                  <a:lnTo>
                    <a:pt x="72" y="332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8" y="277"/>
                  </a:lnTo>
                  <a:lnTo>
                    <a:pt x="83" y="258"/>
                  </a:lnTo>
                  <a:lnTo>
                    <a:pt x="91" y="220"/>
                  </a:lnTo>
                  <a:lnTo>
                    <a:pt x="111" y="142"/>
                  </a:lnTo>
                  <a:lnTo>
                    <a:pt x="111" y="142"/>
                  </a:lnTo>
                  <a:lnTo>
                    <a:pt x="121" y="110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4" y="59"/>
                  </a:lnTo>
                  <a:lnTo>
                    <a:pt x="138" y="41"/>
                  </a:lnTo>
                  <a:lnTo>
                    <a:pt x="143" y="23"/>
                  </a:lnTo>
                  <a:lnTo>
                    <a:pt x="147" y="15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7" y="0"/>
                  </a:lnTo>
                  <a:lnTo>
                    <a:pt x="144" y="1"/>
                  </a:lnTo>
                  <a:lnTo>
                    <a:pt x="143" y="2"/>
                  </a:lnTo>
                  <a:lnTo>
                    <a:pt x="14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3" name="Freeform 939"/>
            <p:cNvSpPr/>
            <p:nvPr/>
          </p:nvSpPr>
          <p:spPr bwMode="auto">
            <a:xfrm>
              <a:off x="5622925" y="1427163"/>
              <a:ext cx="95250" cy="328613"/>
            </a:xfrm>
            <a:custGeom>
              <a:avLst/>
              <a:gdLst/>
              <a:ahLst/>
              <a:cxnLst>
                <a:cxn ang="0">
                  <a:pos x="180" y="4"/>
                </a:cxn>
                <a:cxn ang="0">
                  <a:pos x="179" y="1"/>
                </a:cxn>
                <a:cxn ang="0">
                  <a:pos x="175" y="0"/>
                </a:cxn>
                <a:cxn ang="0">
                  <a:pos x="172" y="1"/>
                </a:cxn>
                <a:cxn ang="0">
                  <a:pos x="171" y="4"/>
                </a:cxn>
                <a:cxn ang="0">
                  <a:pos x="170" y="23"/>
                </a:cxn>
                <a:cxn ang="0">
                  <a:pos x="166" y="59"/>
                </a:cxn>
                <a:cxn ang="0">
                  <a:pos x="160" y="76"/>
                </a:cxn>
                <a:cxn ang="0">
                  <a:pos x="145" y="116"/>
                </a:cxn>
                <a:cxn ang="0">
                  <a:pos x="130" y="154"/>
                </a:cxn>
                <a:cxn ang="0">
                  <a:pos x="118" y="194"/>
                </a:cxn>
                <a:cxn ang="0">
                  <a:pos x="89" y="273"/>
                </a:cxn>
                <a:cxn ang="0">
                  <a:pos x="74" y="312"/>
                </a:cxn>
                <a:cxn ang="0">
                  <a:pos x="60" y="348"/>
                </a:cxn>
                <a:cxn ang="0">
                  <a:pos x="50" y="384"/>
                </a:cxn>
                <a:cxn ang="0">
                  <a:pos x="42" y="421"/>
                </a:cxn>
                <a:cxn ang="0">
                  <a:pos x="36" y="460"/>
                </a:cxn>
                <a:cxn ang="0">
                  <a:pos x="31" y="504"/>
                </a:cxn>
                <a:cxn ang="0">
                  <a:pos x="24" y="537"/>
                </a:cxn>
                <a:cxn ang="0">
                  <a:pos x="20" y="548"/>
                </a:cxn>
                <a:cxn ang="0">
                  <a:pos x="7" y="581"/>
                </a:cxn>
                <a:cxn ang="0">
                  <a:pos x="0" y="607"/>
                </a:cxn>
                <a:cxn ang="0">
                  <a:pos x="0" y="616"/>
                </a:cxn>
                <a:cxn ang="0">
                  <a:pos x="1" y="620"/>
                </a:cxn>
                <a:cxn ang="0">
                  <a:pos x="4" y="621"/>
                </a:cxn>
                <a:cxn ang="0">
                  <a:pos x="7" y="620"/>
                </a:cxn>
                <a:cxn ang="0">
                  <a:pos x="10" y="616"/>
                </a:cxn>
                <a:cxn ang="0">
                  <a:pos x="11" y="606"/>
                </a:cxn>
                <a:cxn ang="0">
                  <a:pos x="18" y="578"/>
                </a:cxn>
                <a:cxn ang="0">
                  <a:pos x="32" y="543"/>
                </a:cxn>
                <a:cxn ang="0">
                  <a:pos x="34" y="534"/>
                </a:cxn>
                <a:cxn ang="0">
                  <a:pos x="41" y="506"/>
                </a:cxn>
                <a:cxn ang="0">
                  <a:pos x="45" y="469"/>
                </a:cxn>
                <a:cxn ang="0">
                  <a:pos x="52" y="423"/>
                </a:cxn>
                <a:cxn ang="0">
                  <a:pos x="61" y="379"/>
                </a:cxn>
                <a:cxn ang="0">
                  <a:pos x="75" y="336"/>
                </a:cxn>
                <a:cxn ang="0">
                  <a:pos x="92" y="292"/>
                </a:cxn>
                <a:cxn ang="0">
                  <a:pos x="107" y="257"/>
                </a:cxn>
                <a:cxn ang="0">
                  <a:pos x="143" y="149"/>
                </a:cxn>
                <a:cxn ang="0">
                  <a:pos x="149" y="129"/>
                </a:cxn>
                <a:cxn ang="0">
                  <a:pos x="164" y="91"/>
                </a:cxn>
                <a:cxn ang="0">
                  <a:pos x="173" y="72"/>
                </a:cxn>
                <a:cxn ang="0">
                  <a:pos x="177" y="56"/>
                </a:cxn>
                <a:cxn ang="0">
                  <a:pos x="180" y="22"/>
                </a:cxn>
                <a:cxn ang="0">
                  <a:pos x="180" y="4"/>
                </a:cxn>
              </a:cxnLst>
              <a:rect l="0" t="0" r="r" b="b"/>
              <a:pathLst>
                <a:path w="180" h="621">
                  <a:moveTo>
                    <a:pt x="180" y="4"/>
                  </a:moveTo>
                  <a:lnTo>
                    <a:pt x="180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0"/>
                  </a:lnTo>
                  <a:lnTo>
                    <a:pt x="175" y="0"/>
                  </a:lnTo>
                  <a:lnTo>
                    <a:pt x="174" y="0"/>
                  </a:lnTo>
                  <a:lnTo>
                    <a:pt x="172" y="1"/>
                  </a:lnTo>
                  <a:lnTo>
                    <a:pt x="171" y="2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70" y="23"/>
                  </a:lnTo>
                  <a:lnTo>
                    <a:pt x="169" y="41"/>
                  </a:lnTo>
                  <a:lnTo>
                    <a:pt x="166" y="59"/>
                  </a:lnTo>
                  <a:lnTo>
                    <a:pt x="160" y="76"/>
                  </a:lnTo>
                  <a:lnTo>
                    <a:pt x="160" y="76"/>
                  </a:lnTo>
                  <a:lnTo>
                    <a:pt x="153" y="96"/>
                  </a:lnTo>
                  <a:lnTo>
                    <a:pt x="145" y="116"/>
                  </a:lnTo>
                  <a:lnTo>
                    <a:pt x="138" y="134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18" y="194"/>
                  </a:lnTo>
                  <a:lnTo>
                    <a:pt x="104" y="233"/>
                  </a:lnTo>
                  <a:lnTo>
                    <a:pt x="89" y="273"/>
                  </a:lnTo>
                  <a:lnTo>
                    <a:pt x="74" y="312"/>
                  </a:lnTo>
                  <a:lnTo>
                    <a:pt x="74" y="312"/>
                  </a:lnTo>
                  <a:lnTo>
                    <a:pt x="66" y="330"/>
                  </a:lnTo>
                  <a:lnTo>
                    <a:pt x="60" y="348"/>
                  </a:lnTo>
                  <a:lnTo>
                    <a:pt x="54" y="367"/>
                  </a:lnTo>
                  <a:lnTo>
                    <a:pt x="50" y="384"/>
                  </a:lnTo>
                  <a:lnTo>
                    <a:pt x="46" y="403"/>
                  </a:lnTo>
                  <a:lnTo>
                    <a:pt x="42" y="421"/>
                  </a:lnTo>
                  <a:lnTo>
                    <a:pt x="36" y="460"/>
                  </a:lnTo>
                  <a:lnTo>
                    <a:pt x="36" y="460"/>
                  </a:lnTo>
                  <a:lnTo>
                    <a:pt x="33" y="482"/>
                  </a:lnTo>
                  <a:lnTo>
                    <a:pt x="31" y="504"/>
                  </a:lnTo>
                  <a:lnTo>
                    <a:pt x="26" y="526"/>
                  </a:lnTo>
                  <a:lnTo>
                    <a:pt x="24" y="537"/>
                  </a:lnTo>
                  <a:lnTo>
                    <a:pt x="20" y="548"/>
                  </a:lnTo>
                  <a:lnTo>
                    <a:pt x="20" y="548"/>
                  </a:lnTo>
                  <a:lnTo>
                    <a:pt x="14" y="564"/>
                  </a:lnTo>
                  <a:lnTo>
                    <a:pt x="7" y="581"/>
                  </a:lnTo>
                  <a:lnTo>
                    <a:pt x="2" y="598"/>
                  </a:lnTo>
                  <a:lnTo>
                    <a:pt x="0" y="607"/>
                  </a:lnTo>
                  <a:lnTo>
                    <a:pt x="0" y="616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1" y="620"/>
                  </a:lnTo>
                  <a:lnTo>
                    <a:pt x="2" y="620"/>
                  </a:lnTo>
                  <a:lnTo>
                    <a:pt x="4" y="621"/>
                  </a:lnTo>
                  <a:lnTo>
                    <a:pt x="6" y="620"/>
                  </a:lnTo>
                  <a:lnTo>
                    <a:pt x="7" y="620"/>
                  </a:lnTo>
                  <a:lnTo>
                    <a:pt x="9" y="618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1" y="606"/>
                  </a:lnTo>
                  <a:lnTo>
                    <a:pt x="12" y="597"/>
                  </a:lnTo>
                  <a:lnTo>
                    <a:pt x="18" y="578"/>
                  </a:lnTo>
                  <a:lnTo>
                    <a:pt x="25" y="561"/>
                  </a:lnTo>
                  <a:lnTo>
                    <a:pt x="32" y="543"/>
                  </a:lnTo>
                  <a:lnTo>
                    <a:pt x="32" y="543"/>
                  </a:lnTo>
                  <a:lnTo>
                    <a:pt x="34" y="534"/>
                  </a:lnTo>
                  <a:lnTo>
                    <a:pt x="37" y="525"/>
                  </a:lnTo>
                  <a:lnTo>
                    <a:pt x="41" y="506"/>
                  </a:lnTo>
                  <a:lnTo>
                    <a:pt x="45" y="469"/>
                  </a:lnTo>
                  <a:lnTo>
                    <a:pt x="45" y="469"/>
                  </a:lnTo>
                  <a:lnTo>
                    <a:pt x="48" y="445"/>
                  </a:lnTo>
                  <a:lnTo>
                    <a:pt x="52" y="423"/>
                  </a:lnTo>
                  <a:lnTo>
                    <a:pt x="56" y="401"/>
                  </a:lnTo>
                  <a:lnTo>
                    <a:pt x="61" y="379"/>
                  </a:lnTo>
                  <a:lnTo>
                    <a:pt x="67" y="357"/>
                  </a:lnTo>
                  <a:lnTo>
                    <a:pt x="75" y="336"/>
                  </a:lnTo>
                  <a:lnTo>
                    <a:pt x="83" y="314"/>
                  </a:lnTo>
                  <a:lnTo>
                    <a:pt x="92" y="292"/>
                  </a:lnTo>
                  <a:lnTo>
                    <a:pt x="92" y="292"/>
                  </a:lnTo>
                  <a:lnTo>
                    <a:pt x="107" y="257"/>
                  </a:lnTo>
                  <a:lnTo>
                    <a:pt x="119" y="221"/>
                  </a:lnTo>
                  <a:lnTo>
                    <a:pt x="143" y="149"/>
                  </a:lnTo>
                  <a:lnTo>
                    <a:pt x="143" y="149"/>
                  </a:lnTo>
                  <a:lnTo>
                    <a:pt x="149" y="129"/>
                  </a:lnTo>
                  <a:lnTo>
                    <a:pt x="157" y="111"/>
                  </a:lnTo>
                  <a:lnTo>
                    <a:pt x="164" y="91"/>
                  </a:lnTo>
                  <a:lnTo>
                    <a:pt x="173" y="72"/>
                  </a:lnTo>
                  <a:lnTo>
                    <a:pt x="173" y="72"/>
                  </a:lnTo>
                  <a:lnTo>
                    <a:pt x="175" y="64"/>
                  </a:lnTo>
                  <a:lnTo>
                    <a:pt x="177" y="56"/>
                  </a:lnTo>
                  <a:lnTo>
                    <a:pt x="179" y="38"/>
                  </a:lnTo>
                  <a:lnTo>
                    <a:pt x="180" y="22"/>
                  </a:lnTo>
                  <a:lnTo>
                    <a:pt x="180" y="4"/>
                  </a:lnTo>
                  <a:lnTo>
                    <a:pt x="18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4" name="Freeform 940"/>
            <p:cNvSpPr/>
            <p:nvPr/>
          </p:nvSpPr>
          <p:spPr bwMode="auto">
            <a:xfrm>
              <a:off x="5653088" y="1449388"/>
              <a:ext cx="100013" cy="322263"/>
            </a:xfrm>
            <a:custGeom>
              <a:avLst/>
              <a:gdLst/>
              <a:ahLst/>
              <a:cxnLst>
                <a:cxn ang="0">
                  <a:pos x="180" y="6"/>
                </a:cxn>
                <a:cxn ang="0">
                  <a:pos x="177" y="21"/>
                </a:cxn>
                <a:cxn ang="0">
                  <a:pos x="170" y="37"/>
                </a:cxn>
                <a:cxn ang="0">
                  <a:pos x="165" y="58"/>
                </a:cxn>
                <a:cxn ang="0">
                  <a:pos x="160" y="79"/>
                </a:cxn>
                <a:cxn ang="0">
                  <a:pos x="149" y="115"/>
                </a:cxn>
                <a:cxn ang="0">
                  <a:pos x="136" y="152"/>
                </a:cxn>
                <a:cxn ang="0">
                  <a:pos x="110" y="227"/>
                </a:cxn>
                <a:cxn ang="0">
                  <a:pos x="81" y="301"/>
                </a:cxn>
                <a:cxn ang="0">
                  <a:pos x="55" y="375"/>
                </a:cxn>
                <a:cxn ang="0">
                  <a:pos x="33" y="452"/>
                </a:cxn>
                <a:cxn ang="0">
                  <a:pos x="24" y="489"/>
                </a:cxn>
                <a:cxn ang="0">
                  <a:pos x="7" y="563"/>
                </a:cxn>
                <a:cxn ang="0">
                  <a:pos x="0" y="602"/>
                </a:cxn>
                <a:cxn ang="0">
                  <a:pos x="2" y="607"/>
                </a:cxn>
                <a:cxn ang="0">
                  <a:pos x="7" y="606"/>
                </a:cxn>
                <a:cxn ang="0">
                  <a:pos x="12" y="602"/>
                </a:cxn>
                <a:cxn ang="0">
                  <a:pos x="13" y="596"/>
                </a:cxn>
                <a:cxn ang="0">
                  <a:pos x="11" y="593"/>
                </a:cxn>
                <a:cxn ang="0">
                  <a:pos x="18" y="560"/>
                </a:cxn>
                <a:cxn ang="0">
                  <a:pos x="33" y="495"/>
                </a:cxn>
                <a:cxn ang="0">
                  <a:pos x="40" y="462"/>
                </a:cxn>
                <a:cxn ang="0">
                  <a:pos x="50" y="422"/>
                </a:cxn>
                <a:cxn ang="0">
                  <a:pos x="74" y="342"/>
                </a:cxn>
                <a:cxn ang="0">
                  <a:pos x="90" y="304"/>
                </a:cxn>
                <a:cxn ang="0">
                  <a:pos x="134" y="185"/>
                </a:cxn>
                <a:cxn ang="0">
                  <a:pos x="148" y="146"/>
                </a:cxn>
                <a:cxn ang="0">
                  <a:pos x="172" y="74"/>
                </a:cxn>
                <a:cxn ang="0">
                  <a:pos x="177" y="52"/>
                </a:cxn>
                <a:cxn ang="0">
                  <a:pos x="183" y="31"/>
                </a:cxn>
                <a:cxn ang="0">
                  <a:pos x="187" y="19"/>
                </a:cxn>
                <a:cxn ang="0">
                  <a:pos x="189" y="6"/>
                </a:cxn>
                <a:cxn ang="0">
                  <a:pos x="189" y="3"/>
                </a:cxn>
                <a:cxn ang="0">
                  <a:pos x="187" y="0"/>
                </a:cxn>
                <a:cxn ang="0">
                  <a:pos x="182" y="1"/>
                </a:cxn>
                <a:cxn ang="0">
                  <a:pos x="180" y="6"/>
                </a:cxn>
              </a:cxnLst>
              <a:rect l="0" t="0" r="r" b="b"/>
              <a:pathLst>
                <a:path w="189" h="608">
                  <a:moveTo>
                    <a:pt x="180" y="6"/>
                  </a:moveTo>
                  <a:lnTo>
                    <a:pt x="180" y="6"/>
                  </a:lnTo>
                  <a:lnTo>
                    <a:pt x="179" y="14"/>
                  </a:lnTo>
                  <a:lnTo>
                    <a:pt x="177" y="21"/>
                  </a:lnTo>
                  <a:lnTo>
                    <a:pt x="170" y="37"/>
                  </a:lnTo>
                  <a:lnTo>
                    <a:pt x="170" y="37"/>
                  </a:lnTo>
                  <a:lnTo>
                    <a:pt x="167" y="47"/>
                  </a:lnTo>
                  <a:lnTo>
                    <a:pt x="165" y="58"/>
                  </a:lnTo>
                  <a:lnTo>
                    <a:pt x="163" y="69"/>
                  </a:lnTo>
                  <a:lnTo>
                    <a:pt x="160" y="79"/>
                  </a:lnTo>
                  <a:lnTo>
                    <a:pt x="160" y="79"/>
                  </a:lnTo>
                  <a:lnTo>
                    <a:pt x="149" y="115"/>
                  </a:lnTo>
                  <a:lnTo>
                    <a:pt x="136" y="152"/>
                  </a:lnTo>
                  <a:lnTo>
                    <a:pt x="136" y="152"/>
                  </a:lnTo>
                  <a:lnTo>
                    <a:pt x="123" y="189"/>
                  </a:lnTo>
                  <a:lnTo>
                    <a:pt x="110" y="227"/>
                  </a:lnTo>
                  <a:lnTo>
                    <a:pt x="81" y="301"/>
                  </a:lnTo>
                  <a:lnTo>
                    <a:pt x="81" y="301"/>
                  </a:lnTo>
                  <a:lnTo>
                    <a:pt x="66" y="338"/>
                  </a:lnTo>
                  <a:lnTo>
                    <a:pt x="55" y="375"/>
                  </a:lnTo>
                  <a:lnTo>
                    <a:pt x="43" y="414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24" y="489"/>
                  </a:lnTo>
                  <a:lnTo>
                    <a:pt x="16" y="526"/>
                  </a:lnTo>
                  <a:lnTo>
                    <a:pt x="7" y="563"/>
                  </a:lnTo>
                  <a:lnTo>
                    <a:pt x="0" y="602"/>
                  </a:lnTo>
                  <a:lnTo>
                    <a:pt x="0" y="602"/>
                  </a:lnTo>
                  <a:lnTo>
                    <a:pt x="0" y="605"/>
                  </a:lnTo>
                  <a:lnTo>
                    <a:pt x="2" y="607"/>
                  </a:lnTo>
                  <a:lnTo>
                    <a:pt x="5" y="608"/>
                  </a:lnTo>
                  <a:lnTo>
                    <a:pt x="7" y="606"/>
                  </a:lnTo>
                  <a:lnTo>
                    <a:pt x="12" y="602"/>
                  </a:lnTo>
                  <a:lnTo>
                    <a:pt x="12" y="602"/>
                  </a:lnTo>
                  <a:lnTo>
                    <a:pt x="13" y="598"/>
                  </a:lnTo>
                  <a:lnTo>
                    <a:pt x="13" y="596"/>
                  </a:lnTo>
                  <a:lnTo>
                    <a:pt x="12" y="595"/>
                  </a:lnTo>
                  <a:lnTo>
                    <a:pt x="11" y="593"/>
                  </a:lnTo>
                  <a:lnTo>
                    <a:pt x="11" y="593"/>
                  </a:lnTo>
                  <a:lnTo>
                    <a:pt x="18" y="560"/>
                  </a:lnTo>
                  <a:lnTo>
                    <a:pt x="26" y="528"/>
                  </a:lnTo>
                  <a:lnTo>
                    <a:pt x="33" y="495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4" y="441"/>
                  </a:lnTo>
                  <a:lnTo>
                    <a:pt x="50" y="422"/>
                  </a:lnTo>
                  <a:lnTo>
                    <a:pt x="61" y="382"/>
                  </a:lnTo>
                  <a:lnTo>
                    <a:pt x="74" y="342"/>
                  </a:lnTo>
                  <a:lnTo>
                    <a:pt x="90" y="304"/>
                  </a:lnTo>
                  <a:lnTo>
                    <a:pt x="90" y="304"/>
                  </a:lnTo>
                  <a:lnTo>
                    <a:pt x="120" y="226"/>
                  </a:lnTo>
                  <a:lnTo>
                    <a:pt x="134" y="185"/>
                  </a:lnTo>
                  <a:lnTo>
                    <a:pt x="148" y="146"/>
                  </a:lnTo>
                  <a:lnTo>
                    <a:pt x="148" y="146"/>
                  </a:lnTo>
                  <a:lnTo>
                    <a:pt x="160" y="110"/>
                  </a:lnTo>
                  <a:lnTo>
                    <a:pt x="172" y="74"/>
                  </a:lnTo>
                  <a:lnTo>
                    <a:pt x="172" y="74"/>
                  </a:lnTo>
                  <a:lnTo>
                    <a:pt x="177" y="52"/>
                  </a:lnTo>
                  <a:lnTo>
                    <a:pt x="180" y="42"/>
                  </a:lnTo>
                  <a:lnTo>
                    <a:pt x="183" y="31"/>
                  </a:lnTo>
                  <a:lnTo>
                    <a:pt x="183" y="31"/>
                  </a:lnTo>
                  <a:lnTo>
                    <a:pt x="187" y="19"/>
                  </a:lnTo>
                  <a:lnTo>
                    <a:pt x="188" y="12"/>
                  </a:lnTo>
                  <a:lnTo>
                    <a:pt x="189" y="6"/>
                  </a:lnTo>
                  <a:lnTo>
                    <a:pt x="189" y="6"/>
                  </a:lnTo>
                  <a:lnTo>
                    <a:pt x="189" y="3"/>
                  </a:lnTo>
                  <a:lnTo>
                    <a:pt x="188" y="1"/>
                  </a:lnTo>
                  <a:lnTo>
                    <a:pt x="187" y="0"/>
                  </a:lnTo>
                  <a:lnTo>
                    <a:pt x="185" y="0"/>
                  </a:lnTo>
                  <a:lnTo>
                    <a:pt x="182" y="1"/>
                  </a:lnTo>
                  <a:lnTo>
                    <a:pt x="181" y="3"/>
                  </a:lnTo>
                  <a:lnTo>
                    <a:pt x="180" y="6"/>
                  </a:lnTo>
                  <a:lnTo>
                    <a:pt x="180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5" name="Freeform 941"/>
            <p:cNvSpPr/>
            <p:nvPr/>
          </p:nvSpPr>
          <p:spPr bwMode="auto">
            <a:xfrm>
              <a:off x="5673725" y="1492250"/>
              <a:ext cx="115888" cy="327025"/>
            </a:xfrm>
            <a:custGeom>
              <a:avLst/>
              <a:gdLst/>
              <a:ahLst/>
              <a:cxnLst>
                <a:cxn ang="0">
                  <a:pos x="210" y="3"/>
                </a:cxn>
                <a:cxn ang="0">
                  <a:pos x="202" y="39"/>
                </a:cxn>
                <a:cxn ang="0">
                  <a:pos x="194" y="74"/>
                </a:cxn>
                <a:cxn ang="0">
                  <a:pos x="185" y="98"/>
                </a:cxn>
                <a:cxn ang="0">
                  <a:pos x="159" y="168"/>
                </a:cxn>
                <a:cxn ang="0">
                  <a:pos x="151" y="192"/>
                </a:cxn>
                <a:cxn ang="0">
                  <a:pos x="121" y="261"/>
                </a:cxn>
                <a:cxn ang="0">
                  <a:pos x="79" y="352"/>
                </a:cxn>
                <a:cxn ang="0">
                  <a:pos x="71" y="372"/>
                </a:cxn>
                <a:cxn ang="0">
                  <a:pos x="50" y="432"/>
                </a:cxn>
                <a:cxn ang="0">
                  <a:pos x="28" y="513"/>
                </a:cxn>
                <a:cxn ang="0">
                  <a:pos x="19" y="546"/>
                </a:cxn>
                <a:cxn ang="0">
                  <a:pos x="8" y="579"/>
                </a:cxn>
                <a:cxn ang="0">
                  <a:pos x="5" y="588"/>
                </a:cxn>
                <a:cxn ang="0">
                  <a:pos x="0" y="605"/>
                </a:cxn>
                <a:cxn ang="0">
                  <a:pos x="2" y="614"/>
                </a:cxn>
                <a:cxn ang="0">
                  <a:pos x="3" y="616"/>
                </a:cxn>
                <a:cxn ang="0">
                  <a:pos x="7" y="617"/>
                </a:cxn>
                <a:cxn ang="0">
                  <a:pos x="11" y="614"/>
                </a:cxn>
                <a:cxn ang="0">
                  <a:pos x="11" y="609"/>
                </a:cxn>
                <a:cxn ang="0">
                  <a:pos x="10" y="605"/>
                </a:cxn>
                <a:cxn ang="0">
                  <a:pos x="12" y="594"/>
                </a:cxn>
                <a:cxn ang="0">
                  <a:pos x="19" y="575"/>
                </a:cxn>
                <a:cxn ang="0">
                  <a:pos x="24" y="567"/>
                </a:cxn>
                <a:cxn ang="0">
                  <a:pos x="28" y="560"/>
                </a:cxn>
                <a:cxn ang="0">
                  <a:pos x="33" y="533"/>
                </a:cxn>
                <a:cxn ang="0">
                  <a:pos x="44" y="491"/>
                </a:cxn>
                <a:cxn ang="0">
                  <a:pos x="55" y="449"/>
                </a:cxn>
                <a:cxn ang="0">
                  <a:pos x="83" y="367"/>
                </a:cxn>
                <a:cxn ang="0">
                  <a:pos x="101" y="327"/>
                </a:cxn>
                <a:cxn ang="0">
                  <a:pos x="137" y="250"/>
                </a:cxn>
                <a:cxn ang="0">
                  <a:pos x="169" y="171"/>
                </a:cxn>
                <a:cxn ang="0">
                  <a:pos x="184" y="128"/>
                </a:cxn>
                <a:cxn ang="0">
                  <a:pos x="200" y="86"/>
                </a:cxn>
                <a:cxn ang="0">
                  <a:pos x="210" y="45"/>
                </a:cxn>
                <a:cxn ang="0">
                  <a:pos x="219" y="6"/>
                </a:cxn>
                <a:cxn ang="0">
                  <a:pos x="219" y="4"/>
                </a:cxn>
                <a:cxn ang="0">
                  <a:pos x="217" y="1"/>
                </a:cxn>
                <a:cxn ang="0">
                  <a:pos x="214" y="0"/>
                </a:cxn>
                <a:cxn ang="0">
                  <a:pos x="211" y="2"/>
                </a:cxn>
                <a:cxn ang="0">
                  <a:pos x="210" y="3"/>
                </a:cxn>
              </a:cxnLst>
              <a:rect l="0" t="0" r="r" b="b"/>
              <a:pathLst>
                <a:path w="219" h="617">
                  <a:moveTo>
                    <a:pt x="210" y="3"/>
                  </a:moveTo>
                  <a:lnTo>
                    <a:pt x="210" y="3"/>
                  </a:lnTo>
                  <a:lnTo>
                    <a:pt x="205" y="21"/>
                  </a:lnTo>
                  <a:lnTo>
                    <a:pt x="202" y="39"/>
                  </a:lnTo>
                  <a:lnTo>
                    <a:pt x="198" y="57"/>
                  </a:lnTo>
                  <a:lnTo>
                    <a:pt x="194" y="74"/>
                  </a:lnTo>
                  <a:lnTo>
                    <a:pt x="194" y="74"/>
                  </a:lnTo>
                  <a:lnTo>
                    <a:pt x="185" y="98"/>
                  </a:lnTo>
                  <a:lnTo>
                    <a:pt x="177" y="122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1" y="192"/>
                  </a:lnTo>
                  <a:lnTo>
                    <a:pt x="142" y="216"/>
                  </a:lnTo>
                  <a:lnTo>
                    <a:pt x="121" y="261"/>
                  </a:lnTo>
                  <a:lnTo>
                    <a:pt x="100" y="307"/>
                  </a:lnTo>
                  <a:lnTo>
                    <a:pt x="79" y="352"/>
                  </a:lnTo>
                  <a:lnTo>
                    <a:pt x="79" y="352"/>
                  </a:lnTo>
                  <a:lnTo>
                    <a:pt x="71" y="372"/>
                  </a:lnTo>
                  <a:lnTo>
                    <a:pt x="63" y="391"/>
                  </a:lnTo>
                  <a:lnTo>
                    <a:pt x="50" y="432"/>
                  </a:lnTo>
                  <a:lnTo>
                    <a:pt x="39" y="472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19" y="546"/>
                  </a:lnTo>
                  <a:lnTo>
                    <a:pt x="14" y="563"/>
                  </a:lnTo>
                  <a:lnTo>
                    <a:pt x="8" y="579"/>
                  </a:lnTo>
                  <a:lnTo>
                    <a:pt x="8" y="579"/>
                  </a:lnTo>
                  <a:lnTo>
                    <a:pt x="5" y="588"/>
                  </a:lnTo>
                  <a:lnTo>
                    <a:pt x="1" y="596"/>
                  </a:lnTo>
                  <a:lnTo>
                    <a:pt x="0" y="605"/>
                  </a:lnTo>
                  <a:lnTo>
                    <a:pt x="0" y="610"/>
                  </a:lnTo>
                  <a:lnTo>
                    <a:pt x="2" y="614"/>
                  </a:lnTo>
                  <a:lnTo>
                    <a:pt x="2" y="614"/>
                  </a:lnTo>
                  <a:lnTo>
                    <a:pt x="3" y="616"/>
                  </a:lnTo>
                  <a:lnTo>
                    <a:pt x="5" y="617"/>
                  </a:lnTo>
                  <a:lnTo>
                    <a:pt x="7" y="617"/>
                  </a:lnTo>
                  <a:lnTo>
                    <a:pt x="8" y="616"/>
                  </a:lnTo>
                  <a:lnTo>
                    <a:pt x="11" y="614"/>
                  </a:lnTo>
                  <a:lnTo>
                    <a:pt x="11" y="611"/>
                  </a:lnTo>
                  <a:lnTo>
                    <a:pt x="11" y="609"/>
                  </a:lnTo>
                  <a:lnTo>
                    <a:pt x="11" y="609"/>
                  </a:lnTo>
                  <a:lnTo>
                    <a:pt x="10" y="605"/>
                  </a:lnTo>
                  <a:lnTo>
                    <a:pt x="10" y="600"/>
                  </a:lnTo>
                  <a:lnTo>
                    <a:pt x="12" y="594"/>
                  </a:lnTo>
                  <a:lnTo>
                    <a:pt x="14" y="587"/>
                  </a:lnTo>
                  <a:lnTo>
                    <a:pt x="19" y="575"/>
                  </a:lnTo>
                  <a:lnTo>
                    <a:pt x="24" y="567"/>
                  </a:lnTo>
                  <a:lnTo>
                    <a:pt x="24" y="567"/>
                  </a:lnTo>
                  <a:lnTo>
                    <a:pt x="26" y="563"/>
                  </a:lnTo>
                  <a:lnTo>
                    <a:pt x="28" y="560"/>
                  </a:lnTo>
                  <a:lnTo>
                    <a:pt x="30" y="551"/>
                  </a:lnTo>
                  <a:lnTo>
                    <a:pt x="33" y="533"/>
                  </a:lnTo>
                  <a:lnTo>
                    <a:pt x="33" y="533"/>
                  </a:lnTo>
                  <a:lnTo>
                    <a:pt x="44" y="491"/>
                  </a:lnTo>
                  <a:lnTo>
                    <a:pt x="44" y="491"/>
                  </a:lnTo>
                  <a:lnTo>
                    <a:pt x="55" y="449"/>
                  </a:lnTo>
                  <a:lnTo>
                    <a:pt x="69" y="408"/>
                  </a:lnTo>
                  <a:lnTo>
                    <a:pt x="83" y="367"/>
                  </a:lnTo>
                  <a:lnTo>
                    <a:pt x="91" y="34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37" y="250"/>
                  </a:lnTo>
                  <a:lnTo>
                    <a:pt x="153" y="211"/>
                  </a:lnTo>
                  <a:lnTo>
                    <a:pt x="169" y="171"/>
                  </a:lnTo>
                  <a:lnTo>
                    <a:pt x="169" y="171"/>
                  </a:lnTo>
                  <a:lnTo>
                    <a:pt x="184" y="128"/>
                  </a:lnTo>
                  <a:lnTo>
                    <a:pt x="200" y="86"/>
                  </a:lnTo>
                  <a:lnTo>
                    <a:pt x="200" y="86"/>
                  </a:lnTo>
                  <a:lnTo>
                    <a:pt x="206" y="65"/>
                  </a:lnTo>
                  <a:lnTo>
                    <a:pt x="210" y="45"/>
                  </a:lnTo>
                  <a:lnTo>
                    <a:pt x="214" y="26"/>
                  </a:lnTo>
                  <a:lnTo>
                    <a:pt x="219" y="6"/>
                  </a:lnTo>
                  <a:lnTo>
                    <a:pt x="219" y="6"/>
                  </a:lnTo>
                  <a:lnTo>
                    <a:pt x="219" y="4"/>
                  </a:lnTo>
                  <a:lnTo>
                    <a:pt x="219" y="2"/>
                  </a:lnTo>
                  <a:lnTo>
                    <a:pt x="217" y="1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3" y="1"/>
                  </a:lnTo>
                  <a:lnTo>
                    <a:pt x="211" y="2"/>
                  </a:lnTo>
                  <a:lnTo>
                    <a:pt x="210" y="3"/>
                  </a:lnTo>
                  <a:lnTo>
                    <a:pt x="2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6" name="Freeform 942"/>
            <p:cNvSpPr/>
            <p:nvPr/>
          </p:nvSpPr>
          <p:spPr bwMode="auto">
            <a:xfrm>
              <a:off x="5770563" y="1530350"/>
              <a:ext cx="52388" cy="134938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13"/>
                </a:cxn>
                <a:cxn ang="0">
                  <a:pos x="88" y="21"/>
                </a:cxn>
                <a:cxn ang="0">
                  <a:pos x="84" y="36"/>
                </a:cxn>
                <a:cxn ang="0">
                  <a:pos x="74" y="66"/>
                </a:cxn>
                <a:cxn ang="0">
                  <a:pos x="74" y="66"/>
                </a:cxn>
                <a:cxn ang="0">
                  <a:pos x="68" y="81"/>
                </a:cxn>
                <a:cxn ang="0">
                  <a:pos x="62" y="94"/>
                </a:cxn>
                <a:cxn ang="0">
                  <a:pos x="57" y="109"/>
                </a:cxn>
                <a:cxn ang="0">
                  <a:pos x="52" y="122"/>
                </a:cxn>
                <a:cxn ang="0">
                  <a:pos x="52" y="122"/>
                </a:cxn>
                <a:cxn ang="0">
                  <a:pos x="46" y="139"/>
                </a:cxn>
                <a:cxn ang="0">
                  <a:pos x="39" y="154"/>
                </a:cxn>
                <a:cxn ang="0">
                  <a:pos x="25" y="186"/>
                </a:cxn>
                <a:cxn ang="0">
                  <a:pos x="25" y="186"/>
                </a:cxn>
                <a:cxn ang="0">
                  <a:pos x="20" y="202"/>
                </a:cxn>
                <a:cxn ang="0">
                  <a:pos x="15" y="218"/>
                </a:cxn>
                <a:cxn ang="0">
                  <a:pos x="9" y="234"/>
                </a:cxn>
                <a:cxn ang="0">
                  <a:pos x="5" y="242"/>
                </a:cxn>
                <a:cxn ang="0">
                  <a:pos x="1" y="248"/>
                </a:cxn>
                <a:cxn ang="0">
                  <a:pos x="1" y="248"/>
                </a:cxn>
                <a:cxn ang="0">
                  <a:pos x="0" y="250"/>
                </a:cxn>
                <a:cxn ang="0">
                  <a:pos x="0" y="251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6"/>
                </a:cxn>
                <a:cxn ang="0">
                  <a:pos x="6" y="256"/>
                </a:cxn>
                <a:cxn ang="0">
                  <a:pos x="7" y="254"/>
                </a:cxn>
                <a:cxn ang="0">
                  <a:pos x="7" y="254"/>
                </a:cxn>
                <a:cxn ang="0">
                  <a:pos x="14" y="245"/>
                </a:cxn>
                <a:cxn ang="0">
                  <a:pos x="19" y="235"/>
                </a:cxn>
                <a:cxn ang="0">
                  <a:pos x="25" y="212"/>
                </a:cxn>
                <a:cxn ang="0">
                  <a:pos x="25" y="212"/>
                </a:cxn>
                <a:cxn ang="0">
                  <a:pos x="32" y="193"/>
                </a:cxn>
                <a:cxn ang="0">
                  <a:pos x="40" y="176"/>
                </a:cxn>
                <a:cxn ang="0">
                  <a:pos x="49" y="157"/>
                </a:cxn>
                <a:cxn ang="0">
                  <a:pos x="56" y="140"/>
                </a:cxn>
                <a:cxn ang="0">
                  <a:pos x="56" y="140"/>
                </a:cxn>
                <a:cxn ang="0">
                  <a:pos x="70" y="105"/>
                </a:cxn>
                <a:cxn ang="0">
                  <a:pos x="77" y="87"/>
                </a:cxn>
                <a:cxn ang="0">
                  <a:pos x="83" y="69"/>
                </a:cxn>
                <a:cxn ang="0">
                  <a:pos x="83" y="69"/>
                </a:cxn>
                <a:cxn ang="0">
                  <a:pos x="88" y="53"/>
                </a:cxn>
                <a:cxn ang="0">
                  <a:pos x="93" y="37"/>
                </a:cxn>
                <a:cxn ang="0">
                  <a:pos x="97" y="22"/>
                </a:cxn>
                <a:cxn ang="0">
                  <a:pos x="98" y="14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8" y="2"/>
                </a:cxn>
                <a:cxn ang="0">
                  <a:pos x="97" y="1"/>
                </a:cxn>
                <a:cxn ang="0">
                  <a:pos x="96" y="0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56">
                  <a:moveTo>
                    <a:pt x="90" y="4"/>
                  </a:moveTo>
                  <a:lnTo>
                    <a:pt x="90" y="4"/>
                  </a:lnTo>
                  <a:lnTo>
                    <a:pt x="89" y="13"/>
                  </a:lnTo>
                  <a:lnTo>
                    <a:pt x="88" y="21"/>
                  </a:lnTo>
                  <a:lnTo>
                    <a:pt x="84" y="36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68" y="81"/>
                  </a:lnTo>
                  <a:lnTo>
                    <a:pt x="62" y="94"/>
                  </a:lnTo>
                  <a:lnTo>
                    <a:pt x="57" y="109"/>
                  </a:lnTo>
                  <a:lnTo>
                    <a:pt x="52" y="122"/>
                  </a:lnTo>
                  <a:lnTo>
                    <a:pt x="52" y="122"/>
                  </a:lnTo>
                  <a:lnTo>
                    <a:pt x="46" y="139"/>
                  </a:lnTo>
                  <a:lnTo>
                    <a:pt x="39" y="154"/>
                  </a:lnTo>
                  <a:lnTo>
                    <a:pt x="25" y="186"/>
                  </a:lnTo>
                  <a:lnTo>
                    <a:pt x="25" y="186"/>
                  </a:lnTo>
                  <a:lnTo>
                    <a:pt x="20" y="202"/>
                  </a:lnTo>
                  <a:lnTo>
                    <a:pt x="15" y="218"/>
                  </a:lnTo>
                  <a:lnTo>
                    <a:pt x="9" y="234"/>
                  </a:lnTo>
                  <a:lnTo>
                    <a:pt x="5" y="242"/>
                  </a:lnTo>
                  <a:lnTo>
                    <a:pt x="1" y="248"/>
                  </a:lnTo>
                  <a:lnTo>
                    <a:pt x="1" y="248"/>
                  </a:lnTo>
                  <a:lnTo>
                    <a:pt x="0" y="250"/>
                  </a:lnTo>
                  <a:lnTo>
                    <a:pt x="0" y="251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6"/>
                  </a:lnTo>
                  <a:lnTo>
                    <a:pt x="6" y="256"/>
                  </a:lnTo>
                  <a:lnTo>
                    <a:pt x="7" y="254"/>
                  </a:lnTo>
                  <a:lnTo>
                    <a:pt x="7" y="254"/>
                  </a:lnTo>
                  <a:lnTo>
                    <a:pt x="14" y="245"/>
                  </a:lnTo>
                  <a:lnTo>
                    <a:pt x="19" y="235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32" y="193"/>
                  </a:lnTo>
                  <a:lnTo>
                    <a:pt x="40" y="176"/>
                  </a:lnTo>
                  <a:lnTo>
                    <a:pt x="49" y="157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70" y="105"/>
                  </a:lnTo>
                  <a:lnTo>
                    <a:pt x="77" y="8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8" y="53"/>
                  </a:lnTo>
                  <a:lnTo>
                    <a:pt x="93" y="37"/>
                  </a:lnTo>
                  <a:lnTo>
                    <a:pt x="97" y="22"/>
                  </a:lnTo>
                  <a:lnTo>
                    <a:pt x="98" y="14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8" y="2"/>
                  </a:lnTo>
                  <a:lnTo>
                    <a:pt x="97" y="1"/>
                  </a:lnTo>
                  <a:lnTo>
                    <a:pt x="96" y="0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7" name="Freeform 943"/>
            <p:cNvSpPr/>
            <p:nvPr/>
          </p:nvSpPr>
          <p:spPr bwMode="auto">
            <a:xfrm>
              <a:off x="5800725" y="1568450"/>
              <a:ext cx="31750" cy="87313"/>
            </a:xfrm>
            <a:custGeom>
              <a:avLst/>
              <a:gdLst/>
              <a:ahLst/>
              <a:cxnLst>
                <a:cxn ang="0">
                  <a:pos x="53" y="4"/>
                </a:cxn>
                <a:cxn ang="0">
                  <a:pos x="53" y="4"/>
                </a:cxn>
                <a:cxn ang="0">
                  <a:pos x="50" y="24"/>
                </a:cxn>
                <a:cxn ang="0">
                  <a:pos x="44" y="44"/>
                </a:cxn>
                <a:cxn ang="0">
                  <a:pos x="38" y="64"/>
                </a:cxn>
                <a:cxn ang="0">
                  <a:pos x="31" y="83"/>
                </a:cxn>
                <a:cxn ang="0">
                  <a:pos x="15" y="120"/>
                </a:cxn>
                <a:cxn ang="0">
                  <a:pos x="8" y="140"/>
                </a:cxn>
                <a:cxn ang="0">
                  <a:pos x="1" y="160"/>
                </a:cxn>
                <a:cxn ang="0">
                  <a:pos x="1" y="160"/>
                </a:cxn>
                <a:cxn ang="0">
                  <a:pos x="0" y="161"/>
                </a:cxn>
                <a:cxn ang="0">
                  <a:pos x="1" y="163"/>
                </a:cxn>
                <a:cxn ang="0">
                  <a:pos x="2" y="164"/>
                </a:cxn>
                <a:cxn ang="0">
                  <a:pos x="4" y="165"/>
                </a:cxn>
                <a:cxn ang="0">
                  <a:pos x="5" y="165"/>
                </a:cxn>
                <a:cxn ang="0">
                  <a:pos x="7" y="165"/>
                </a:cxn>
                <a:cxn ang="0">
                  <a:pos x="8" y="164"/>
                </a:cxn>
                <a:cxn ang="0">
                  <a:pos x="9" y="162"/>
                </a:cxn>
                <a:cxn ang="0">
                  <a:pos x="9" y="162"/>
                </a:cxn>
                <a:cxn ang="0">
                  <a:pos x="19" y="139"/>
                </a:cxn>
                <a:cxn ang="0">
                  <a:pos x="28" y="117"/>
                </a:cxn>
                <a:cxn ang="0">
                  <a:pos x="47" y="73"/>
                </a:cxn>
                <a:cxn ang="0">
                  <a:pos x="47" y="73"/>
                </a:cxn>
                <a:cxn ang="0">
                  <a:pos x="53" y="56"/>
                </a:cxn>
                <a:cxn ang="0">
                  <a:pos x="57" y="39"/>
                </a:cxn>
                <a:cxn ang="0">
                  <a:pos x="60" y="21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2" y="2"/>
                </a:cxn>
                <a:cxn ang="0">
                  <a:pos x="61" y="1"/>
                </a:cxn>
                <a:cxn ang="0">
                  <a:pos x="60" y="0"/>
                </a:cxn>
                <a:cxn ang="0">
                  <a:pos x="58" y="0"/>
                </a:cxn>
                <a:cxn ang="0">
                  <a:pos x="55" y="1"/>
                </a:cxn>
                <a:cxn ang="0">
                  <a:pos x="54" y="2"/>
                </a:cxn>
                <a:cxn ang="0">
                  <a:pos x="53" y="4"/>
                </a:cxn>
                <a:cxn ang="0">
                  <a:pos x="53" y="4"/>
                </a:cxn>
              </a:cxnLst>
              <a:rect l="0" t="0" r="r" b="b"/>
              <a:pathLst>
                <a:path w="62" h="165">
                  <a:moveTo>
                    <a:pt x="53" y="4"/>
                  </a:moveTo>
                  <a:lnTo>
                    <a:pt x="53" y="4"/>
                  </a:lnTo>
                  <a:lnTo>
                    <a:pt x="50" y="24"/>
                  </a:lnTo>
                  <a:lnTo>
                    <a:pt x="44" y="44"/>
                  </a:lnTo>
                  <a:lnTo>
                    <a:pt x="38" y="64"/>
                  </a:lnTo>
                  <a:lnTo>
                    <a:pt x="31" y="83"/>
                  </a:lnTo>
                  <a:lnTo>
                    <a:pt x="15" y="120"/>
                  </a:lnTo>
                  <a:lnTo>
                    <a:pt x="8" y="140"/>
                  </a:lnTo>
                  <a:lnTo>
                    <a:pt x="1" y="160"/>
                  </a:lnTo>
                  <a:lnTo>
                    <a:pt x="1" y="160"/>
                  </a:lnTo>
                  <a:lnTo>
                    <a:pt x="0" y="161"/>
                  </a:lnTo>
                  <a:lnTo>
                    <a:pt x="1" y="163"/>
                  </a:lnTo>
                  <a:lnTo>
                    <a:pt x="2" y="164"/>
                  </a:lnTo>
                  <a:lnTo>
                    <a:pt x="4" y="165"/>
                  </a:lnTo>
                  <a:lnTo>
                    <a:pt x="5" y="165"/>
                  </a:lnTo>
                  <a:lnTo>
                    <a:pt x="7" y="165"/>
                  </a:lnTo>
                  <a:lnTo>
                    <a:pt x="8" y="164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19" y="139"/>
                  </a:lnTo>
                  <a:lnTo>
                    <a:pt x="28" y="117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53" y="56"/>
                  </a:lnTo>
                  <a:lnTo>
                    <a:pt x="57" y="39"/>
                  </a:lnTo>
                  <a:lnTo>
                    <a:pt x="60" y="21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2" y="2"/>
                  </a:lnTo>
                  <a:lnTo>
                    <a:pt x="61" y="1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1"/>
                  </a:lnTo>
                  <a:lnTo>
                    <a:pt x="54" y="2"/>
                  </a:lnTo>
                  <a:lnTo>
                    <a:pt x="53" y="4"/>
                  </a:lnTo>
                  <a:lnTo>
                    <a:pt x="5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8" name="Freeform 944"/>
            <p:cNvSpPr/>
            <p:nvPr/>
          </p:nvSpPr>
          <p:spPr bwMode="auto">
            <a:xfrm>
              <a:off x="5843588" y="1590675"/>
              <a:ext cx="17463" cy="603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7"/>
                </a:cxn>
                <a:cxn ang="0">
                  <a:pos x="20" y="31"/>
                </a:cxn>
                <a:cxn ang="0">
                  <a:pos x="17" y="43"/>
                </a:cxn>
                <a:cxn ang="0">
                  <a:pos x="13" y="57"/>
                </a:cxn>
                <a:cxn ang="0">
                  <a:pos x="6" y="83"/>
                </a:cxn>
                <a:cxn ang="0">
                  <a:pos x="2" y="95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0" y="109"/>
                </a:cxn>
                <a:cxn ang="0">
                  <a:pos x="0" y="111"/>
                </a:cxn>
                <a:cxn ang="0">
                  <a:pos x="3" y="113"/>
                </a:cxn>
                <a:cxn ang="0">
                  <a:pos x="5" y="113"/>
                </a:cxn>
                <a:cxn ang="0">
                  <a:pos x="7" y="113"/>
                </a:cxn>
                <a:cxn ang="0">
                  <a:pos x="8" y="112"/>
                </a:cxn>
                <a:cxn ang="0">
                  <a:pos x="9" y="110"/>
                </a:cxn>
                <a:cxn ang="0">
                  <a:pos x="9" y="110"/>
                </a:cxn>
                <a:cxn ang="0">
                  <a:pos x="11" y="97"/>
                </a:cxn>
                <a:cxn ang="0">
                  <a:pos x="15" y="84"/>
                </a:cxn>
                <a:cxn ang="0">
                  <a:pos x="22" y="58"/>
                </a:cxn>
                <a:cxn ang="0">
                  <a:pos x="26" y="44"/>
                </a:cxn>
                <a:cxn ang="0">
                  <a:pos x="30" y="31"/>
                </a:cxn>
                <a:cxn ang="0">
                  <a:pos x="32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2" y="3"/>
                </a:cxn>
                <a:cxn ang="0">
                  <a:pos x="31" y="1"/>
                </a:cxn>
                <a:cxn ang="0">
                  <a:pos x="30" y="0"/>
                </a:cxn>
                <a:cxn ang="0">
                  <a:pos x="27" y="0"/>
                </a:cxn>
                <a:cxn ang="0">
                  <a:pos x="25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3" h="113">
                  <a:moveTo>
                    <a:pt x="22" y="5"/>
                  </a:moveTo>
                  <a:lnTo>
                    <a:pt x="22" y="5"/>
                  </a:lnTo>
                  <a:lnTo>
                    <a:pt x="22" y="17"/>
                  </a:lnTo>
                  <a:lnTo>
                    <a:pt x="20" y="31"/>
                  </a:lnTo>
                  <a:lnTo>
                    <a:pt x="17" y="43"/>
                  </a:lnTo>
                  <a:lnTo>
                    <a:pt x="13" y="57"/>
                  </a:lnTo>
                  <a:lnTo>
                    <a:pt x="6" y="83"/>
                  </a:lnTo>
                  <a:lnTo>
                    <a:pt x="2" y="95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3" y="113"/>
                  </a:lnTo>
                  <a:lnTo>
                    <a:pt x="5" y="113"/>
                  </a:lnTo>
                  <a:lnTo>
                    <a:pt x="7" y="113"/>
                  </a:lnTo>
                  <a:lnTo>
                    <a:pt x="8" y="112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97"/>
                  </a:lnTo>
                  <a:lnTo>
                    <a:pt x="15" y="84"/>
                  </a:lnTo>
                  <a:lnTo>
                    <a:pt x="22" y="58"/>
                  </a:lnTo>
                  <a:lnTo>
                    <a:pt x="26" y="44"/>
                  </a:lnTo>
                  <a:lnTo>
                    <a:pt x="30" y="31"/>
                  </a:lnTo>
                  <a:lnTo>
                    <a:pt x="32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2" y="3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29" name="Freeform 945"/>
            <p:cNvSpPr/>
            <p:nvPr/>
          </p:nvSpPr>
          <p:spPr bwMode="auto">
            <a:xfrm>
              <a:off x="5211763" y="1144588"/>
              <a:ext cx="717550" cy="719138"/>
            </a:xfrm>
            <a:custGeom>
              <a:avLst/>
              <a:gdLst/>
              <a:ahLst/>
              <a:cxnLst>
                <a:cxn ang="0">
                  <a:pos x="950" y="1355"/>
                </a:cxn>
                <a:cxn ang="0">
                  <a:pos x="934" y="1352"/>
                </a:cxn>
                <a:cxn ang="0">
                  <a:pos x="873" y="1305"/>
                </a:cxn>
                <a:cxn ang="0">
                  <a:pos x="776" y="1201"/>
                </a:cxn>
                <a:cxn ang="0">
                  <a:pos x="669" y="1102"/>
                </a:cxn>
                <a:cxn ang="0">
                  <a:pos x="565" y="1025"/>
                </a:cxn>
                <a:cxn ang="0">
                  <a:pos x="555" y="999"/>
                </a:cxn>
                <a:cxn ang="0">
                  <a:pos x="575" y="981"/>
                </a:cxn>
                <a:cxn ang="0">
                  <a:pos x="613" y="1003"/>
                </a:cxn>
                <a:cxn ang="0">
                  <a:pos x="779" y="1141"/>
                </a:cxn>
                <a:cxn ang="0">
                  <a:pos x="840" y="1205"/>
                </a:cxn>
                <a:cxn ang="0">
                  <a:pos x="941" y="1301"/>
                </a:cxn>
                <a:cxn ang="0">
                  <a:pos x="960" y="1132"/>
                </a:cxn>
                <a:cxn ang="0">
                  <a:pos x="958" y="987"/>
                </a:cxn>
                <a:cxn ang="0">
                  <a:pos x="962" y="974"/>
                </a:cxn>
                <a:cxn ang="0">
                  <a:pos x="978" y="968"/>
                </a:cxn>
                <a:cxn ang="0">
                  <a:pos x="994" y="970"/>
                </a:cxn>
                <a:cxn ang="0">
                  <a:pos x="1035" y="969"/>
                </a:cxn>
                <a:cxn ang="0">
                  <a:pos x="1170" y="948"/>
                </a:cxn>
                <a:cxn ang="0">
                  <a:pos x="1274" y="917"/>
                </a:cxn>
                <a:cxn ang="0">
                  <a:pos x="1037" y="647"/>
                </a:cxn>
                <a:cxn ang="0">
                  <a:pos x="847" y="456"/>
                </a:cxn>
                <a:cxn ang="0">
                  <a:pos x="585" y="192"/>
                </a:cxn>
                <a:cxn ang="0">
                  <a:pos x="420" y="44"/>
                </a:cxn>
                <a:cxn ang="0">
                  <a:pos x="335" y="123"/>
                </a:cxn>
                <a:cxn ang="0">
                  <a:pos x="215" y="227"/>
                </a:cxn>
                <a:cxn ang="0">
                  <a:pos x="145" y="307"/>
                </a:cxn>
                <a:cxn ang="0">
                  <a:pos x="70" y="393"/>
                </a:cxn>
                <a:cxn ang="0">
                  <a:pos x="135" y="483"/>
                </a:cxn>
                <a:cxn ang="0">
                  <a:pos x="206" y="558"/>
                </a:cxn>
                <a:cxn ang="0">
                  <a:pos x="202" y="580"/>
                </a:cxn>
                <a:cxn ang="0">
                  <a:pos x="179" y="590"/>
                </a:cxn>
                <a:cxn ang="0">
                  <a:pos x="133" y="546"/>
                </a:cxn>
                <a:cxn ang="0">
                  <a:pos x="19" y="428"/>
                </a:cxn>
                <a:cxn ang="0">
                  <a:pos x="1" y="410"/>
                </a:cxn>
                <a:cxn ang="0">
                  <a:pos x="10" y="383"/>
                </a:cxn>
                <a:cxn ang="0">
                  <a:pos x="67" y="333"/>
                </a:cxn>
                <a:cxn ang="0">
                  <a:pos x="149" y="232"/>
                </a:cxn>
                <a:cxn ang="0">
                  <a:pos x="254" y="136"/>
                </a:cxn>
                <a:cxn ang="0">
                  <a:pos x="384" y="17"/>
                </a:cxn>
                <a:cxn ang="0">
                  <a:pos x="398" y="9"/>
                </a:cxn>
                <a:cxn ang="0">
                  <a:pos x="412" y="7"/>
                </a:cxn>
                <a:cxn ang="0">
                  <a:pos x="429" y="0"/>
                </a:cxn>
                <a:cxn ang="0">
                  <a:pos x="444" y="6"/>
                </a:cxn>
                <a:cxn ang="0">
                  <a:pos x="663" y="202"/>
                </a:cxn>
                <a:cxn ang="0">
                  <a:pos x="918" y="461"/>
                </a:cxn>
                <a:cxn ang="0">
                  <a:pos x="1142" y="697"/>
                </a:cxn>
                <a:cxn ang="0">
                  <a:pos x="1352" y="940"/>
                </a:cxn>
                <a:cxn ang="0">
                  <a:pos x="1350" y="963"/>
                </a:cxn>
                <a:cxn ang="0">
                  <a:pos x="1327" y="978"/>
                </a:cxn>
                <a:cxn ang="0">
                  <a:pos x="1313" y="984"/>
                </a:cxn>
                <a:cxn ang="0">
                  <a:pos x="1272" y="982"/>
                </a:cxn>
                <a:cxn ang="0">
                  <a:pos x="1168" y="994"/>
                </a:cxn>
                <a:cxn ang="0">
                  <a:pos x="1048" y="1012"/>
                </a:cxn>
                <a:cxn ang="0">
                  <a:pos x="1008" y="1063"/>
                </a:cxn>
                <a:cxn ang="0">
                  <a:pos x="994" y="1238"/>
                </a:cxn>
                <a:cxn ang="0">
                  <a:pos x="978" y="1351"/>
                </a:cxn>
              </a:cxnLst>
              <a:rect l="0" t="0" r="r" b="b"/>
              <a:pathLst>
                <a:path w="1354" h="1359">
                  <a:moveTo>
                    <a:pt x="963" y="1359"/>
                  </a:moveTo>
                  <a:lnTo>
                    <a:pt x="963" y="1359"/>
                  </a:lnTo>
                  <a:lnTo>
                    <a:pt x="958" y="1358"/>
                  </a:lnTo>
                  <a:lnTo>
                    <a:pt x="953" y="1356"/>
                  </a:lnTo>
                  <a:lnTo>
                    <a:pt x="950" y="1355"/>
                  </a:lnTo>
                  <a:lnTo>
                    <a:pt x="950" y="1355"/>
                  </a:lnTo>
                  <a:lnTo>
                    <a:pt x="946" y="1356"/>
                  </a:lnTo>
                  <a:lnTo>
                    <a:pt x="946" y="1356"/>
                  </a:lnTo>
                  <a:lnTo>
                    <a:pt x="941" y="1355"/>
                  </a:lnTo>
                  <a:lnTo>
                    <a:pt x="934" y="1352"/>
                  </a:lnTo>
                  <a:lnTo>
                    <a:pt x="934" y="1352"/>
                  </a:lnTo>
                  <a:lnTo>
                    <a:pt x="918" y="1342"/>
                  </a:lnTo>
                  <a:lnTo>
                    <a:pt x="902" y="1330"/>
                  </a:lnTo>
                  <a:lnTo>
                    <a:pt x="888" y="1318"/>
                  </a:lnTo>
                  <a:lnTo>
                    <a:pt x="873" y="1305"/>
                  </a:lnTo>
                  <a:lnTo>
                    <a:pt x="847" y="1278"/>
                  </a:lnTo>
                  <a:lnTo>
                    <a:pt x="820" y="1249"/>
                  </a:lnTo>
                  <a:lnTo>
                    <a:pt x="820" y="1249"/>
                  </a:lnTo>
                  <a:lnTo>
                    <a:pt x="798" y="1225"/>
                  </a:lnTo>
                  <a:lnTo>
                    <a:pt x="776" y="1201"/>
                  </a:lnTo>
                  <a:lnTo>
                    <a:pt x="776" y="1201"/>
                  </a:lnTo>
                  <a:lnTo>
                    <a:pt x="748" y="1174"/>
                  </a:lnTo>
                  <a:lnTo>
                    <a:pt x="722" y="1149"/>
                  </a:lnTo>
                  <a:lnTo>
                    <a:pt x="695" y="1125"/>
                  </a:lnTo>
                  <a:lnTo>
                    <a:pt x="669" y="1102"/>
                  </a:lnTo>
                  <a:lnTo>
                    <a:pt x="642" y="1081"/>
                  </a:lnTo>
                  <a:lnTo>
                    <a:pt x="616" y="1061"/>
                  </a:lnTo>
                  <a:lnTo>
                    <a:pt x="590" y="1042"/>
                  </a:lnTo>
                  <a:lnTo>
                    <a:pt x="565" y="1025"/>
                  </a:lnTo>
                  <a:lnTo>
                    <a:pt x="565" y="1025"/>
                  </a:lnTo>
                  <a:lnTo>
                    <a:pt x="558" y="1019"/>
                  </a:lnTo>
                  <a:lnTo>
                    <a:pt x="555" y="1013"/>
                  </a:lnTo>
                  <a:lnTo>
                    <a:pt x="553" y="1006"/>
                  </a:lnTo>
                  <a:lnTo>
                    <a:pt x="555" y="999"/>
                  </a:lnTo>
                  <a:lnTo>
                    <a:pt x="555" y="999"/>
                  </a:lnTo>
                  <a:lnTo>
                    <a:pt x="558" y="992"/>
                  </a:lnTo>
                  <a:lnTo>
                    <a:pt x="562" y="985"/>
                  </a:lnTo>
                  <a:lnTo>
                    <a:pt x="569" y="982"/>
                  </a:lnTo>
                  <a:lnTo>
                    <a:pt x="572" y="981"/>
                  </a:lnTo>
                  <a:lnTo>
                    <a:pt x="575" y="981"/>
                  </a:lnTo>
                  <a:lnTo>
                    <a:pt x="575" y="981"/>
                  </a:lnTo>
                  <a:lnTo>
                    <a:pt x="580" y="982"/>
                  </a:lnTo>
                  <a:lnTo>
                    <a:pt x="586" y="984"/>
                  </a:lnTo>
                  <a:lnTo>
                    <a:pt x="586" y="984"/>
                  </a:lnTo>
                  <a:lnTo>
                    <a:pt x="613" y="1003"/>
                  </a:lnTo>
                  <a:lnTo>
                    <a:pt x="639" y="1022"/>
                  </a:lnTo>
                  <a:lnTo>
                    <a:pt x="665" y="1041"/>
                  </a:lnTo>
                  <a:lnTo>
                    <a:pt x="688" y="1062"/>
                  </a:lnTo>
                  <a:lnTo>
                    <a:pt x="736" y="1102"/>
                  </a:lnTo>
                  <a:lnTo>
                    <a:pt x="779" y="1141"/>
                  </a:lnTo>
                  <a:lnTo>
                    <a:pt x="779" y="1141"/>
                  </a:lnTo>
                  <a:lnTo>
                    <a:pt x="795" y="1157"/>
                  </a:lnTo>
                  <a:lnTo>
                    <a:pt x="810" y="1172"/>
                  </a:lnTo>
                  <a:lnTo>
                    <a:pt x="840" y="1205"/>
                  </a:lnTo>
                  <a:lnTo>
                    <a:pt x="840" y="1205"/>
                  </a:lnTo>
                  <a:lnTo>
                    <a:pt x="860" y="1227"/>
                  </a:lnTo>
                  <a:lnTo>
                    <a:pt x="880" y="1249"/>
                  </a:lnTo>
                  <a:lnTo>
                    <a:pt x="901" y="1269"/>
                  </a:lnTo>
                  <a:lnTo>
                    <a:pt x="923" y="1288"/>
                  </a:lnTo>
                  <a:lnTo>
                    <a:pt x="941" y="1301"/>
                  </a:lnTo>
                  <a:lnTo>
                    <a:pt x="943" y="1281"/>
                  </a:lnTo>
                  <a:lnTo>
                    <a:pt x="943" y="1281"/>
                  </a:lnTo>
                  <a:lnTo>
                    <a:pt x="953" y="1205"/>
                  </a:lnTo>
                  <a:lnTo>
                    <a:pt x="957" y="1168"/>
                  </a:lnTo>
                  <a:lnTo>
                    <a:pt x="960" y="1132"/>
                  </a:lnTo>
                  <a:lnTo>
                    <a:pt x="962" y="1096"/>
                  </a:lnTo>
                  <a:lnTo>
                    <a:pt x="962" y="1061"/>
                  </a:lnTo>
                  <a:lnTo>
                    <a:pt x="961" y="1025"/>
                  </a:lnTo>
                  <a:lnTo>
                    <a:pt x="958" y="987"/>
                  </a:lnTo>
                  <a:lnTo>
                    <a:pt x="958" y="987"/>
                  </a:lnTo>
                  <a:lnTo>
                    <a:pt x="958" y="983"/>
                  </a:lnTo>
                  <a:lnTo>
                    <a:pt x="959" y="980"/>
                  </a:lnTo>
                  <a:lnTo>
                    <a:pt x="960" y="976"/>
                  </a:lnTo>
                  <a:lnTo>
                    <a:pt x="962" y="974"/>
                  </a:lnTo>
                  <a:lnTo>
                    <a:pt x="962" y="974"/>
                  </a:lnTo>
                  <a:lnTo>
                    <a:pt x="965" y="971"/>
                  </a:lnTo>
                  <a:lnTo>
                    <a:pt x="968" y="970"/>
                  </a:lnTo>
                  <a:lnTo>
                    <a:pt x="973" y="968"/>
                  </a:lnTo>
                  <a:lnTo>
                    <a:pt x="978" y="968"/>
                  </a:lnTo>
                  <a:lnTo>
                    <a:pt x="978" y="968"/>
                  </a:lnTo>
                  <a:lnTo>
                    <a:pt x="983" y="968"/>
                  </a:lnTo>
                  <a:lnTo>
                    <a:pt x="987" y="970"/>
                  </a:lnTo>
                  <a:lnTo>
                    <a:pt x="989" y="970"/>
                  </a:lnTo>
                  <a:lnTo>
                    <a:pt x="992" y="970"/>
                  </a:lnTo>
                  <a:lnTo>
                    <a:pt x="994" y="970"/>
                  </a:lnTo>
                  <a:lnTo>
                    <a:pt x="994" y="970"/>
                  </a:lnTo>
                  <a:lnTo>
                    <a:pt x="999" y="970"/>
                  </a:lnTo>
                  <a:lnTo>
                    <a:pt x="999" y="970"/>
                  </a:lnTo>
                  <a:lnTo>
                    <a:pt x="1017" y="970"/>
                  </a:lnTo>
                  <a:lnTo>
                    <a:pt x="1035" y="969"/>
                  </a:lnTo>
                  <a:lnTo>
                    <a:pt x="1070" y="965"/>
                  </a:lnTo>
                  <a:lnTo>
                    <a:pt x="1104" y="960"/>
                  </a:lnTo>
                  <a:lnTo>
                    <a:pt x="1138" y="953"/>
                  </a:lnTo>
                  <a:lnTo>
                    <a:pt x="1138" y="953"/>
                  </a:lnTo>
                  <a:lnTo>
                    <a:pt x="1170" y="948"/>
                  </a:lnTo>
                  <a:lnTo>
                    <a:pt x="1202" y="943"/>
                  </a:lnTo>
                  <a:lnTo>
                    <a:pt x="1234" y="939"/>
                  </a:lnTo>
                  <a:lnTo>
                    <a:pt x="1265" y="937"/>
                  </a:lnTo>
                  <a:lnTo>
                    <a:pt x="1292" y="937"/>
                  </a:lnTo>
                  <a:lnTo>
                    <a:pt x="1274" y="917"/>
                  </a:lnTo>
                  <a:lnTo>
                    <a:pt x="1274" y="917"/>
                  </a:lnTo>
                  <a:lnTo>
                    <a:pt x="1180" y="808"/>
                  </a:lnTo>
                  <a:lnTo>
                    <a:pt x="1133" y="753"/>
                  </a:lnTo>
                  <a:lnTo>
                    <a:pt x="1085" y="700"/>
                  </a:lnTo>
                  <a:lnTo>
                    <a:pt x="1037" y="647"/>
                  </a:lnTo>
                  <a:lnTo>
                    <a:pt x="987" y="595"/>
                  </a:lnTo>
                  <a:lnTo>
                    <a:pt x="936" y="543"/>
                  </a:lnTo>
                  <a:lnTo>
                    <a:pt x="886" y="493"/>
                  </a:lnTo>
                  <a:lnTo>
                    <a:pt x="886" y="493"/>
                  </a:lnTo>
                  <a:lnTo>
                    <a:pt x="847" y="456"/>
                  </a:lnTo>
                  <a:lnTo>
                    <a:pt x="808" y="417"/>
                  </a:lnTo>
                  <a:lnTo>
                    <a:pt x="734" y="341"/>
                  </a:lnTo>
                  <a:lnTo>
                    <a:pt x="734" y="341"/>
                  </a:lnTo>
                  <a:lnTo>
                    <a:pt x="660" y="266"/>
                  </a:lnTo>
                  <a:lnTo>
                    <a:pt x="585" y="192"/>
                  </a:lnTo>
                  <a:lnTo>
                    <a:pt x="547" y="156"/>
                  </a:lnTo>
                  <a:lnTo>
                    <a:pt x="508" y="120"/>
                  </a:lnTo>
                  <a:lnTo>
                    <a:pt x="468" y="86"/>
                  </a:lnTo>
                  <a:lnTo>
                    <a:pt x="428" y="52"/>
                  </a:lnTo>
                  <a:lnTo>
                    <a:pt x="420" y="44"/>
                  </a:lnTo>
                  <a:lnTo>
                    <a:pt x="412" y="53"/>
                  </a:lnTo>
                  <a:lnTo>
                    <a:pt x="412" y="53"/>
                  </a:lnTo>
                  <a:lnTo>
                    <a:pt x="387" y="76"/>
                  </a:lnTo>
                  <a:lnTo>
                    <a:pt x="362" y="100"/>
                  </a:lnTo>
                  <a:lnTo>
                    <a:pt x="335" y="123"/>
                  </a:lnTo>
                  <a:lnTo>
                    <a:pt x="308" y="145"/>
                  </a:lnTo>
                  <a:lnTo>
                    <a:pt x="308" y="145"/>
                  </a:lnTo>
                  <a:lnTo>
                    <a:pt x="277" y="171"/>
                  </a:lnTo>
                  <a:lnTo>
                    <a:pt x="245" y="198"/>
                  </a:lnTo>
                  <a:lnTo>
                    <a:pt x="215" y="227"/>
                  </a:lnTo>
                  <a:lnTo>
                    <a:pt x="201" y="242"/>
                  </a:lnTo>
                  <a:lnTo>
                    <a:pt x="188" y="256"/>
                  </a:lnTo>
                  <a:lnTo>
                    <a:pt x="188" y="256"/>
                  </a:lnTo>
                  <a:lnTo>
                    <a:pt x="166" y="282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27" y="329"/>
                  </a:lnTo>
                  <a:lnTo>
                    <a:pt x="108" y="352"/>
                  </a:lnTo>
                  <a:lnTo>
                    <a:pt x="89" y="373"/>
                  </a:lnTo>
                  <a:lnTo>
                    <a:pt x="70" y="393"/>
                  </a:lnTo>
                  <a:lnTo>
                    <a:pt x="60" y="401"/>
                  </a:lnTo>
                  <a:lnTo>
                    <a:pt x="69" y="410"/>
                  </a:lnTo>
                  <a:lnTo>
                    <a:pt x="69" y="410"/>
                  </a:lnTo>
                  <a:lnTo>
                    <a:pt x="102" y="447"/>
                  </a:lnTo>
                  <a:lnTo>
                    <a:pt x="135" y="483"/>
                  </a:lnTo>
                  <a:lnTo>
                    <a:pt x="168" y="517"/>
                  </a:lnTo>
                  <a:lnTo>
                    <a:pt x="201" y="552"/>
                  </a:lnTo>
                  <a:lnTo>
                    <a:pt x="201" y="552"/>
                  </a:lnTo>
                  <a:lnTo>
                    <a:pt x="204" y="555"/>
                  </a:lnTo>
                  <a:lnTo>
                    <a:pt x="206" y="558"/>
                  </a:lnTo>
                  <a:lnTo>
                    <a:pt x="207" y="564"/>
                  </a:lnTo>
                  <a:lnTo>
                    <a:pt x="207" y="569"/>
                  </a:lnTo>
                  <a:lnTo>
                    <a:pt x="206" y="574"/>
                  </a:lnTo>
                  <a:lnTo>
                    <a:pt x="206" y="574"/>
                  </a:lnTo>
                  <a:lnTo>
                    <a:pt x="202" y="580"/>
                  </a:lnTo>
                  <a:lnTo>
                    <a:pt x="197" y="586"/>
                  </a:lnTo>
                  <a:lnTo>
                    <a:pt x="191" y="589"/>
                  </a:lnTo>
                  <a:lnTo>
                    <a:pt x="183" y="591"/>
                  </a:lnTo>
                  <a:lnTo>
                    <a:pt x="183" y="591"/>
                  </a:lnTo>
                  <a:lnTo>
                    <a:pt x="179" y="590"/>
                  </a:lnTo>
                  <a:lnTo>
                    <a:pt x="176" y="589"/>
                  </a:lnTo>
                  <a:lnTo>
                    <a:pt x="172" y="587"/>
                  </a:lnTo>
                  <a:lnTo>
                    <a:pt x="169" y="584"/>
                  </a:lnTo>
                  <a:lnTo>
                    <a:pt x="169" y="584"/>
                  </a:lnTo>
                  <a:lnTo>
                    <a:pt x="133" y="546"/>
                  </a:lnTo>
                  <a:lnTo>
                    <a:pt x="97" y="509"/>
                  </a:lnTo>
                  <a:lnTo>
                    <a:pt x="62" y="471"/>
                  </a:lnTo>
                  <a:lnTo>
                    <a:pt x="27" y="432"/>
                  </a:lnTo>
                  <a:lnTo>
                    <a:pt x="24" y="429"/>
                  </a:lnTo>
                  <a:lnTo>
                    <a:pt x="19" y="428"/>
                  </a:lnTo>
                  <a:lnTo>
                    <a:pt x="19" y="428"/>
                  </a:lnTo>
                  <a:lnTo>
                    <a:pt x="13" y="427"/>
                  </a:lnTo>
                  <a:lnTo>
                    <a:pt x="8" y="422"/>
                  </a:lnTo>
                  <a:lnTo>
                    <a:pt x="4" y="416"/>
                  </a:lnTo>
                  <a:lnTo>
                    <a:pt x="1" y="410"/>
                  </a:lnTo>
                  <a:lnTo>
                    <a:pt x="1" y="410"/>
                  </a:lnTo>
                  <a:lnTo>
                    <a:pt x="0" y="402"/>
                  </a:lnTo>
                  <a:lnTo>
                    <a:pt x="2" y="395"/>
                  </a:lnTo>
                  <a:lnTo>
                    <a:pt x="5" y="388"/>
                  </a:lnTo>
                  <a:lnTo>
                    <a:pt x="10" y="383"/>
                  </a:lnTo>
                  <a:lnTo>
                    <a:pt x="10" y="383"/>
                  </a:lnTo>
                  <a:lnTo>
                    <a:pt x="25" y="372"/>
                  </a:lnTo>
                  <a:lnTo>
                    <a:pt x="40" y="359"/>
                  </a:lnTo>
                  <a:lnTo>
                    <a:pt x="53" y="346"/>
                  </a:lnTo>
                  <a:lnTo>
                    <a:pt x="67" y="333"/>
                  </a:lnTo>
                  <a:lnTo>
                    <a:pt x="91" y="305"/>
                  </a:lnTo>
                  <a:lnTo>
                    <a:pt x="114" y="276"/>
                  </a:lnTo>
                  <a:lnTo>
                    <a:pt x="114" y="276"/>
                  </a:lnTo>
                  <a:lnTo>
                    <a:pt x="132" y="254"/>
                  </a:lnTo>
                  <a:lnTo>
                    <a:pt x="149" y="232"/>
                  </a:lnTo>
                  <a:lnTo>
                    <a:pt x="168" y="212"/>
                  </a:lnTo>
                  <a:lnTo>
                    <a:pt x="188" y="193"/>
                  </a:lnTo>
                  <a:lnTo>
                    <a:pt x="188" y="193"/>
                  </a:lnTo>
                  <a:lnTo>
                    <a:pt x="221" y="164"/>
                  </a:lnTo>
                  <a:lnTo>
                    <a:pt x="254" y="136"/>
                  </a:lnTo>
                  <a:lnTo>
                    <a:pt x="254" y="136"/>
                  </a:lnTo>
                  <a:lnTo>
                    <a:pt x="287" y="107"/>
                  </a:lnTo>
                  <a:lnTo>
                    <a:pt x="320" y="78"/>
                  </a:lnTo>
                  <a:lnTo>
                    <a:pt x="352" y="49"/>
                  </a:lnTo>
                  <a:lnTo>
                    <a:pt x="384" y="17"/>
                  </a:lnTo>
                  <a:lnTo>
                    <a:pt x="384" y="17"/>
                  </a:lnTo>
                  <a:lnTo>
                    <a:pt x="387" y="13"/>
                  </a:lnTo>
                  <a:lnTo>
                    <a:pt x="391" y="11"/>
                  </a:lnTo>
                  <a:lnTo>
                    <a:pt x="394" y="10"/>
                  </a:lnTo>
                  <a:lnTo>
                    <a:pt x="398" y="9"/>
                  </a:lnTo>
                  <a:lnTo>
                    <a:pt x="398" y="9"/>
                  </a:lnTo>
                  <a:lnTo>
                    <a:pt x="401" y="10"/>
                  </a:lnTo>
                  <a:lnTo>
                    <a:pt x="407" y="11"/>
                  </a:lnTo>
                  <a:lnTo>
                    <a:pt x="412" y="7"/>
                  </a:lnTo>
                  <a:lnTo>
                    <a:pt x="412" y="7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4" y="1"/>
                  </a:lnTo>
                  <a:lnTo>
                    <a:pt x="429" y="0"/>
                  </a:lnTo>
                  <a:lnTo>
                    <a:pt x="429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1" y="3"/>
                  </a:lnTo>
                  <a:lnTo>
                    <a:pt x="444" y="6"/>
                  </a:lnTo>
                  <a:lnTo>
                    <a:pt x="444" y="6"/>
                  </a:lnTo>
                  <a:lnTo>
                    <a:pt x="489" y="42"/>
                  </a:lnTo>
                  <a:lnTo>
                    <a:pt x="534" y="82"/>
                  </a:lnTo>
                  <a:lnTo>
                    <a:pt x="577" y="121"/>
                  </a:lnTo>
                  <a:lnTo>
                    <a:pt x="620" y="161"/>
                  </a:lnTo>
                  <a:lnTo>
                    <a:pt x="663" y="202"/>
                  </a:lnTo>
                  <a:lnTo>
                    <a:pt x="704" y="245"/>
                  </a:lnTo>
                  <a:lnTo>
                    <a:pt x="786" y="327"/>
                  </a:lnTo>
                  <a:lnTo>
                    <a:pt x="786" y="327"/>
                  </a:lnTo>
                  <a:lnTo>
                    <a:pt x="852" y="395"/>
                  </a:lnTo>
                  <a:lnTo>
                    <a:pt x="918" y="461"/>
                  </a:lnTo>
                  <a:lnTo>
                    <a:pt x="918" y="461"/>
                  </a:lnTo>
                  <a:lnTo>
                    <a:pt x="976" y="520"/>
                  </a:lnTo>
                  <a:lnTo>
                    <a:pt x="1032" y="578"/>
                  </a:lnTo>
                  <a:lnTo>
                    <a:pt x="1088" y="637"/>
                  </a:lnTo>
                  <a:lnTo>
                    <a:pt x="1142" y="697"/>
                  </a:lnTo>
                  <a:lnTo>
                    <a:pt x="1196" y="757"/>
                  </a:lnTo>
                  <a:lnTo>
                    <a:pt x="1247" y="816"/>
                  </a:lnTo>
                  <a:lnTo>
                    <a:pt x="1349" y="933"/>
                  </a:lnTo>
                  <a:lnTo>
                    <a:pt x="1349" y="933"/>
                  </a:lnTo>
                  <a:lnTo>
                    <a:pt x="1352" y="940"/>
                  </a:lnTo>
                  <a:lnTo>
                    <a:pt x="1354" y="946"/>
                  </a:lnTo>
                  <a:lnTo>
                    <a:pt x="1354" y="951"/>
                  </a:lnTo>
                  <a:lnTo>
                    <a:pt x="1353" y="956"/>
                  </a:lnTo>
                  <a:lnTo>
                    <a:pt x="1353" y="956"/>
                  </a:lnTo>
                  <a:lnTo>
                    <a:pt x="1350" y="963"/>
                  </a:lnTo>
                  <a:lnTo>
                    <a:pt x="1345" y="968"/>
                  </a:lnTo>
                  <a:lnTo>
                    <a:pt x="1340" y="972"/>
                  </a:lnTo>
                  <a:lnTo>
                    <a:pt x="1334" y="974"/>
                  </a:lnTo>
                  <a:lnTo>
                    <a:pt x="1329" y="975"/>
                  </a:lnTo>
                  <a:lnTo>
                    <a:pt x="1327" y="978"/>
                  </a:lnTo>
                  <a:lnTo>
                    <a:pt x="1327" y="978"/>
                  </a:lnTo>
                  <a:lnTo>
                    <a:pt x="1324" y="981"/>
                  </a:lnTo>
                  <a:lnTo>
                    <a:pt x="1321" y="983"/>
                  </a:lnTo>
                  <a:lnTo>
                    <a:pt x="1318" y="984"/>
                  </a:lnTo>
                  <a:lnTo>
                    <a:pt x="1313" y="984"/>
                  </a:lnTo>
                  <a:lnTo>
                    <a:pt x="1313" y="984"/>
                  </a:lnTo>
                  <a:lnTo>
                    <a:pt x="1310" y="984"/>
                  </a:lnTo>
                  <a:lnTo>
                    <a:pt x="1310" y="984"/>
                  </a:lnTo>
                  <a:lnTo>
                    <a:pt x="1292" y="983"/>
                  </a:lnTo>
                  <a:lnTo>
                    <a:pt x="1272" y="982"/>
                  </a:lnTo>
                  <a:lnTo>
                    <a:pt x="1272" y="982"/>
                  </a:lnTo>
                  <a:lnTo>
                    <a:pt x="1255" y="983"/>
                  </a:lnTo>
                  <a:lnTo>
                    <a:pt x="1237" y="984"/>
                  </a:lnTo>
                  <a:lnTo>
                    <a:pt x="1203" y="987"/>
                  </a:lnTo>
                  <a:lnTo>
                    <a:pt x="1168" y="994"/>
                  </a:lnTo>
                  <a:lnTo>
                    <a:pt x="1134" y="999"/>
                  </a:lnTo>
                  <a:lnTo>
                    <a:pt x="1134" y="999"/>
                  </a:lnTo>
                  <a:lnTo>
                    <a:pt x="1106" y="1004"/>
                  </a:lnTo>
                  <a:lnTo>
                    <a:pt x="1077" y="1009"/>
                  </a:lnTo>
                  <a:lnTo>
                    <a:pt x="1048" y="1012"/>
                  </a:lnTo>
                  <a:lnTo>
                    <a:pt x="1019" y="1015"/>
                  </a:lnTo>
                  <a:lnTo>
                    <a:pt x="1007" y="1015"/>
                  </a:lnTo>
                  <a:lnTo>
                    <a:pt x="1007" y="1028"/>
                  </a:lnTo>
                  <a:lnTo>
                    <a:pt x="1007" y="1028"/>
                  </a:lnTo>
                  <a:lnTo>
                    <a:pt x="1008" y="1063"/>
                  </a:lnTo>
                  <a:lnTo>
                    <a:pt x="1008" y="1098"/>
                  </a:lnTo>
                  <a:lnTo>
                    <a:pt x="1006" y="1133"/>
                  </a:lnTo>
                  <a:lnTo>
                    <a:pt x="1002" y="1168"/>
                  </a:lnTo>
                  <a:lnTo>
                    <a:pt x="999" y="1203"/>
                  </a:lnTo>
                  <a:lnTo>
                    <a:pt x="994" y="1238"/>
                  </a:lnTo>
                  <a:lnTo>
                    <a:pt x="985" y="1308"/>
                  </a:lnTo>
                  <a:lnTo>
                    <a:pt x="985" y="1308"/>
                  </a:lnTo>
                  <a:lnTo>
                    <a:pt x="980" y="1344"/>
                  </a:lnTo>
                  <a:lnTo>
                    <a:pt x="980" y="1344"/>
                  </a:lnTo>
                  <a:lnTo>
                    <a:pt x="978" y="1351"/>
                  </a:lnTo>
                  <a:lnTo>
                    <a:pt x="975" y="1355"/>
                  </a:lnTo>
                  <a:lnTo>
                    <a:pt x="969" y="1358"/>
                  </a:lnTo>
                  <a:lnTo>
                    <a:pt x="963" y="1359"/>
                  </a:lnTo>
                  <a:lnTo>
                    <a:pt x="963" y="135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0" name="Freeform 946"/>
            <p:cNvSpPr>
              <a:spLocks noEditPoints="1"/>
            </p:cNvSpPr>
            <p:nvPr/>
          </p:nvSpPr>
          <p:spPr bwMode="auto">
            <a:xfrm>
              <a:off x="5272088" y="1408113"/>
              <a:ext cx="298450" cy="288925"/>
            </a:xfrm>
            <a:custGeom>
              <a:avLst/>
              <a:gdLst/>
              <a:ahLst/>
              <a:cxnLst>
                <a:cxn ang="0">
                  <a:pos x="245" y="540"/>
                </a:cxn>
                <a:cxn ang="0">
                  <a:pos x="149" y="509"/>
                </a:cxn>
                <a:cxn ang="0">
                  <a:pos x="73" y="450"/>
                </a:cxn>
                <a:cxn ang="0">
                  <a:pos x="22" y="369"/>
                </a:cxn>
                <a:cxn ang="0">
                  <a:pos x="3" y="306"/>
                </a:cxn>
                <a:cxn ang="0">
                  <a:pos x="1" y="249"/>
                </a:cxn>
                <a:cxn ang="0">
                  <a:pos x="10" y="191"/>
                </a:cxn>
                <a:cxn ang="0">
                  <a:pos x="32" y="137"/>
                </a:cxn>
                <a:cxn ang="0">
                  <a:pos x="55" y="103"/>
                </a:cxn>
                <a:cxn ang="0">
                  <a:pos x="95" y="63"/>
                </a:cxn>
                <a:cxn ang="0">
                  <a:pos x="139" y="37"/>
                </a:cxn>
                <a:cxn ang="0">
                  <a:pos x="215" y="13"/>
                </a:cxn>
                <a:cxn ang="0">
                  <a:pos x="249" y="7"/>
                </a:cxn>
                <a:cxn ang="0">
                  <a:pos x="277" y="1"/>
                </a:cxn>
                <a:cxn ang="0">
                  <a:pos x="324" y="1"/>
                </a:cxn>
                <a:cxn ang="0">
                  <a:pos x="374" y="13"/>
                </a:cxn>
                <a:cxn ang="0">
                  <a:pos x="420" y="36"/>
                </a:cxn>
                <a:cxn ang="0">
                  <a:pos x="494" y="106"/>
                </a:cxn>
                <a:cxn ang="0">
                  <a:pos x="543" y="196"/>
                </a:cxn>
                <a:cxn ang="0">
                  <a:pos x="561" y="269"/>
                </a:cxn>
                <a:cxn ang="0">
                  <a:pos x="554" y="366"/>
                </a:cxn>
                <a:cxn ang="0">
                  <a:pos x="511" y="450"/>
                </a:cxn>
                <a:cxn ang="0">
                  <a:pos x="485" y="477"/>
                </a:cxn>
                <a:cxn ang="0">
                  <a:pos x="444" y="507"/>
                </a:cxn>
                <a:cxn ang="0">
                  <a:pos x="398" y="529"/>
                </a:cxn>
                <a:cxn ang="0">
                  <a:pos x="346" y="540"/>
                </a:cxn>
                <a:cxn ang="0">
                  <a:pos x="298" y="544"/>
                </a:cxn>
                <a:cxn ang="0">
                  <a:pos x="294" y="45"/>
                </a:cxn>
                <a:cxn ang="0">
                  <a:pos x="248" y="54"/>
                </a:cxn>
                <a:cxn ang="0">
                  <a:pos x="177" y="71"/>
                </a:cxn>
                <a:cxn ang="0">
                  <a:pos x="116" y="104"/>
                </a:cxn>
                <a:cxn ang="0">
                  <a:pos x="71" y="157"/>
                </a:cxn>
                <a:cxn ang="0">
                  <a:pos x="55" y="209"/>
                </a:cxn>
                <a:cxn ang="0">
                  <a:pos x="48" y="264"/>
                </a:cxn>
                <a:cxn ang="0">
                  <a:pos x="51" y="317"/>
                </a:cxn>
                <a:cxn ang="0">
                  <a:pos x="65" y="365"/>
                </a:cxn>
                <a:cxn ang="0">
                  <a:pos x="83" y="396"/>
                </a:cxn>
                <a:cxn ang="0">
                  <a:pos x="123" y="439"/>
                </a:cxn>
                <a:cxn ang="0">
                  <a:pos x="174" y="472"/>
                </a:cxn>
                <a:cxn ang="0">
                  <a:pos x="232" y="493"/>
                </a:cxn>
                <a:cxn ang="0">
                  <a:pos x="294" y="500"/>
                </a:cxn>
                <a:cxn ang="0">
                  <a:pos x="333" y="497"/>
                </a:cxn>
                <a:cxn ang="0">
                  <a:pos x="381" y="484"/>
                </a:cxn>
                <a:cxn ang="0">
                  <a:pos x="446" y="449"/>
                </a:cxn>
                <a:cxn ang="0">
                  <a:pos x="495" y="398"/>
                </a:cxn>
                <a:cxn ang="0">
                  <a:pos x="519" y="328"/>
                </a:cxn>
                <a:cxn ang="0">
                  <a:pos x="515" y="265"/>
                </a:cxn>
                <a:cxn ang="0">
                  <a:pos x="485" y="180"/>
                </a:cxn>
                <a:cxn ang="0">
                  <a:pos x="434" y="105"/>
                </a:cxn>
                <a:cxn ang="0">
                  <a:pos x="364" y="57"/>
                </a:cxn>
                <a:cxn ang="0">
                  <a:pos x="324" y="45"/>
                </a:cxn>
                <a:cxn ang="0">
                  <a:pos x="297" y="44"/>
                </a:cxn>
              </a:cxnLst>
              <a:rect l="0" t="0" r="r" b="b"/>
              <a:pathLst>
                <a:path w="563" h="544">
                  <a:moveTo>
                    <a:pt x="298" y="544"/>
                  </a:moveTo>
                  <a:lnTo>
                    <a:pt x="298" y="544"/>
                  </a:lnTo>
                  <a:lnTo>
                    <a:pt x="271" y="543"/>
                  </a:lnTo>
                  <a:lnTo>
                    <a:pt x="245" y="540"/>
                  </a:lnTo>
                  <a:lnTo>
                    <a:pt x="219" y="535"/>
                  </a:lnTo>
                  <a:lnTo>
                    <a:pt x="195" y="528"/>
                  </a:lnTo>
                  <a:lnTo>
                    <a:pt x="172" y="519"/>
                  </a:lnTo>
                  <a:lnTo>
                    <a:pt x="149" y="509"/>
                  </a:lnTo>
                  <a:lnTo>
                    <a:pt x="128" y="497"/>
                  </a:lnTo>
                  <a:lnTo>
                    <a:pt x="109" y="483"/>
                  </a:lnTo>
                  <a:lnTo>
                    <a:pt x="90" y="468"/>
                  </a:lnTo>
                  <a:lnTo>
                    <a:pt x="73" y="450"/>
                  </a:lnTo>
                  <a:lnTo>
                    <a:pt x="58" y="433"/>
                  </a:lnTo>
                  <a:lnTo>
                    <a:pt x="45" y="412"/>
                  </a:lnTo>
                  <a:lnTo>
                    <a:pt x="32" y="391"/>
                  </a:lnTo>
                  <a:lnTo>
                    <a:pt x="22" y="369"/>
                  </a:lnTo>
                  <a:lnTo>
                    <a:pt x="13" y="345"/>
                  </a:lnTo>
                  <a:lnTo>
                    <a:pt x="6" y="320"/>
                  </a:lnTo>
                  <a:lnTo>
                    <a:pt x="6" y="320"/>
                  </a:lnTo>
                  <a:lnTo>
                    <a:pt x="3" y="306"/>
                  </a:lnTo>
                  <a:lnTo>
                    <a:pt x="2" y="292"/>
                  </a:lnTo>
                  <a:lnTo>
                    <a:pt x="1" y="278"/>
                  </a:lnTo>
                  <a:lnTo>
                    <a:pt x="0" y="263"/>
                  </a:lnTo>
                  <a:lnTo>
                    <a:pt x="1" y="249"/>
                  </a:lnTo>
                  <a:lnTo>
                    <a:pt x="2" y="233"/>
                  </a:lnTo>
                  <a:lnTo>
                    <a:pt x="4" y="219"/>
                  </a:lnTo>
                  <a:lnTo>
                    <a:pt x="7" y="204"/>
                  </a:lnTo>
                  <a:lnTo>
                    <a:pt x="10" y="191"/>
                  </a:lnTo>
                  <a:lnTo>
                    <a:pt x="15" y="177"/>
                  </a:lnTo>
                  <a:lnTo>
                    <a:pt x="20" y="163"/>
                  </a:lnTo>
                  <a:lnTo>
                    <a:pt x="26" y="151"/>
                  </a:lnTo>
                  <a:lnTo>
                    <a:pt x="32" y="137"/>
                  </a:lnTo>
                  <a:lnTo>
                    <a:pt x="39" y="126"/>
                  </a:lnTo>
                  <a:lnTo>
                    <a:pt x="47" y="114"/>
                  </a:lnTo>
                  <a:lnTo>
                    <a:pt x="55" y="103"/>
                  </a:lnTo>
                  <a:lnTo>
                    <a:pt x="55" y="103"/>
                  </a:lnTo>
                  <a:lnTo>
                    <a:pt x="64" y="92"/>
                  </a:lnTo>
                  <a:lnTo>
                    <a:pt x="75" y="81"/>
                  </a:lnTo>
                  <a:lnTo>
                    <a:pt x="85" y="72"/>
                  </a:lnTo>
                  <a:lnTo>
                    <a:pt x="95" y="63"/>
                  </a:lnTo>
                  <a:lnTo>
                    <a:pt x="106" y="56"/>
                  </a:lnTo>
                  <a:lnTo>
                    <a:pt x="117" y="48"/>
                  </a:lnTo>
                  <a:lnTo>
                    <a:pt x="127" y="42"/>
                  </a:lnTo>
                  <a:lnTo>
                    <a:pt x="139" y="37"/>
                  </a:lnTo>
                  <a:lnTo>
                    <a:pt x="151" y="32"/>
                  </a:lnTo>
                  <a:lnTo>
                    <a:pt x="163" y="27"/>
                  </a:lnTo>
                  <a:lnTo>
                    <a:pt x="188" y="20"/>
                  </a:lnTo>
                  <a:lnTo>
                    <a:pt x="215" y="13"/>
                  </a:lnTo>
                  <a:lnTo>
                    <a:pt x="244" y="8"/>
                  </a:lnTo>
                  <a:lnTo>
                    <a:pt x="247" y="8"/>
                  </a:lnTo>
                  <a:lnTo>
                    <a:pt x="249" y="7"/>
                  </a:lnTo>
                  <a:lnTo>
                    <a:pt x="249" y="7"/>
                  </a:lnTo>
                  <a:lnTo>
                    <a:pt x="252" y="5"/>
                  </a:lnTo>
                  <a:lnTo>
                    <a:pt x="256" y="4"/>
                  </a:lnTo>
                  <a:lnTo>
                    <a:pt x="256" y="4"/>
                  </a:lnTo>
                  <a:lnTo>
                    <a:pt x="277" y="1"/>
                  </a:lnTo>
                  <a:lnTo>
                    <a:pt x="299" y="0"/>
                  </a:lnTo>
                  <a:lnTo>
                    <a:pt x="299" y="0"/>
                  </a:lnTo>
                  <a:lnTo>
                    <a:pt x="312" y="0"/>
                  </a:lnTo>
                  <a:lnTo>
                    <a:pt x="324" y="1"/>
                  </a:lnTo>
                  <a:lnTo>
                    <a:pt x="338" y="3"/>
                  </a:lnTo>
                  <a:lnTo>
                    <a:pt x="350" y="6"/>
                  </a:lnTo>
                  <a:lnTo>
                    <a:pt x="363" y="9"/>
                  </a:lnTo>
                  <a:lnTo>
                    <a:pt x="374" y="13"/>
                  </a:lnTo>
                  <a:lnTo>
                    <a:pt x="385" y="18"/>
                  </a:lnTo>
                  <a:lnTo>
                    <a:pt x="398" y="24"/>
                  </a:lnTo>
                  <a:lnTo>
                    <a:pt x="408" y="30"/>
                  </a:lnTo>
                  <a:lnTo>
                    <a:pt x="420" y="36"/>
                  </a:lnTo>
                  <a:lnTo>
                    <a:pt x="440" y="51"/>
                  </a:lnTo>
                  <a:lnTo>
                    <a:pt x="460" y="67"/>
                  </a:lnTo>
                  <a:lnTo>
                    <a:pt x="477" y="86"/>
                  </a:lnTo>
                  <a:lnTo>
                    <a:pt x="494" y="106"/>
                  </a:lnTo>
                  <a:lnTo>
                    <a:pt x="508" y="127"/>
                  </a:lnTo>
                  <a:lnTo>
                    <a:pt x="522" y="150"/>
                  </a:lnTo>
                  <a:lnTo>
                    <a:pt x="533" y="172"/>
                  </a:lnTo>
                  <a:lnTo>
                    <a:pt x="543" y="196"/>
                  </a:lnTo>
                  <a:lnTo>
                    <a:pt x="552" y="221"/>
                  </a:lnTo>
                  <a:lnTo>
                    <a:pt x="557" y="245"/>
                  </a:lnTo>
                  <a:lnTo>
                    <a:pt x="561" y="269"/>
                  </a:lnTo>
                  <a:lnTo>
                    <a:pt x="561" y="269"/>
                  </a:lnTo>
                  <a:lnTo>
                    <a:pt x="563" y="294"/>
                  </a:lnTo>
                  <a:lnTo>
                    <a:pt x="562" y="319"/>
                  </a:lnTo>
                  <a:lnTo>
                    <a:pt x="560" y="343"/>
                  </a:lnTo>
                  <a:lnTo>
                    <a:pt x="554" y="366"/>
                  </a:lnTo>
                  <a:lnTo>
                    <a:pt x="547" y="388"/>
                  </a:lnTo>
                  <a:lnTo>
                    <a:pt x="537" y="410"/>
                  </a:lnTo>
                  <a:lnTo>
                    <a:pt x="525" y="431"/>
                  </a:lnTo>
                  <a:lnTo>
                    <a:pt x="511" y="450"/>
                  </a:lnTo>
                  <a:lnTo>
                    <a:pt x="511" y="450"/>
                  </a:lnTo>
                  <a:lnTo>
                    <a:pt x="503" y="460"/>
                  </a:lnTo>
                  <a:lnTo>
                    <a:pt x="494" y="469"/>
                  </a:lnTo>
                  <a:lnTo>
                    <a:pt x="485" y="477"/>
                  </a:lnTo>
                  <a:lnTo>
                    <a:pt x="475" y="485"/>
                  </a:lnTo>
                  <a:lnTo>
                    <a:pt x="465" y="494"/>
                  </a:lnTo>
                  <a:lnTo>
                    <a:pt x="455" y="501"/>
                  </a:lnTo>
                  <a:lnTo>
                    <a:pt x="444" y="507"/>
                  </a:lnTo>
                  <a:lnTo>
                    <a:pt x="433" y="513"/>
                  </a:lnTo>
                  <a:lnTo>
                    <a:pt x="422" y="519"/>
                  </a:lnTo>
                  <a:lnTo>
                    <a:pt x="410" y="524"/>
                  </a:lnTo>
                  <a:lnTo>
                    <a:pt x="398" y="529"/>
                  </a:lnTo>
                  <a:lnTo>
                    <a:pt x="385" y="533"/>
                  </a:lnTo>
                  <a:lnTo>
                    <a:pt x="372" y="536"/>
                  </a:lnTo>
                  <a:lnTo>
                    <a:pt x="360" y="538"/>
                  </a:lnTo>
                  <a:lnTo>
                    <a:pt x="346" y="540"/>
                  </a:lnTo>
                  <a:lnTo>
                    <a:pt x="333" y="542"/>
                  </a:lnTo>
                  <a:lnTo>
                    <a:pt x="333" y="542"/>
                  </a:lnTo>
                  <a:lnTo>
                    <a:pt x="315" y="543"/>
                  </a:lnTo>
                  <a:lnTo>
                    <a:pt x="298" y="544"/>
                  </a:lnTo>
                  <a:lnTo>
                    <a:pt x="298" y="544"/>
                  </a:lnTo>
                  <a:close/>
                  <a:moveTo>
                    <a:pt x="297" y="44"/>
                  </a:moveTo>
                  <a:lnTo>
                    <a:pt x="294" y="45"/>
                  </a:lnTo>
                  <a:lnTo>
                    <a:pt x="294" y="45"/>
                  </a:lnTo>
                  <a:lnTo>
                    <a:pt x="289" y="47"/>
                  </a:lnTo>
                  <a:lnTo>
                    <a:pt x="285" y="48"/>
                  </a:lnTo>
                  <a:lnTo>
                    <a:pt x="285" y="48"/>
                  </a:lnTo>
                  <a:lnTo>
                    <a:pt x="248" y="54"/>
                  </a:lnTo>
                  <a:lnTo>
                    <a:pt x="229" y="58"/>
                  </a:lnTo>
                  <a:lnTo>
                    <a:pt x="211" y="61"/>
                  </a:lnTo>
                  <a:lnTo>
                    <a:pt x="193" y="66"/>
                  </a:lnTo>
                  <a:lnTo>
                    <a:pt x="177" y="71"/>
                  </a:lnTo>
                  <a:lnTo>
                    <a:pt x="160" y="78"/>
                  </a:lnTo>
                  <a:lnTo>
                    <a:pt x="145" y="86"/>
                  </a:lnTo>
                  <a:lnTo>
                    <a:pt x="129" y="94"/>
                  </a:lnTo>
                  <a:lnTo>
                    <a:pt x="116" y="104"/>
                  </a:lnTo>
                  <a:lnTo>
                    <a:pt x="102" y="116"/>
                  </a:lnTo>
                  <a:lnTo>
                    <a:pt x="91" y="128"/>
                  </a:lnTo>
                  <a:lnTo>
                    <a:pt x="81" y="141"/>
                  </a:lnTo>
                  <a:lnTo>
                    <a:pt x="71" y="157"/>
                  </a:lnTo>
                  <a:lnTo>
                    <a:pt x="64" y="174"/>
                  </a:lnTo>
                  <a:lnTo>
                    <a:pt x="58" y="194"/>
                  </a:lnTo>
                  <a:lnTo>
                    <a:pt x="58" y="194"/>
                  </a:lnTo>
                  <a:lnTo>
                    <a:pt x="55" y="209"/>
                  </a:lnTo>
                  <a:lnTo>
                    <a:pt x="52" y="222"/>
                  </a:lnTo>
                  <a:lnTo>
                    <a:pt x="50" y="236"/>
                  </a:lnTo>
                  <a:lnTo>
                    <a:pt x="48" y="251"/>
                  </a:lnTo>
                  <a:lnTo>
                    <a:pt x="48" y="264"/>
                  </a:lnTo>
                  <a:lnTo>
                    <a:pt x="48" y="278"/>
                  </a:lnTo>
                  <a:lnTo>
                    <a:pt x="48" y="291"/>
                  </a:lnTo>
                  <a:lnTo>
                    <a:pt x="49" y="304"/>
                  </a:lnTo>
                  <a:lnTo>
                    <a:pt x="51" y="317"/>
                  </a:lnTo>
                  <a:lnTo>
                    <a:pt x="54" y="329"/>
                  </a:lnTo>
                  <a:lnTo>
                    <a:pt x="57" y="341"/>
                  </a:lnTo>
                  <a:lnTo>
                    <a:pt x="61" y="353"/>
                  </a:lnTo>
                  <a:lnTo>
                    <a:pt x="65" y="365"/>
                  </a:lnTo>
                  <a:lnTo>
                    <a:pt x="70" y="375"/>
                  </a:lnTo>
                  <a:lnTo>
                    <a:pt x="77" y="385"/>
                  </a:lnTo>
                  <a:lnTo>
                    <a:pt x="83" y="396"/>
                  </a:lnTo>
                  <a:lnTo>
                    <a:pt x="83" y="396"/>
                  </a:lnTo>
                  <a:lnTo>
                    <a:pt x="92" y="407"/>
                  </a:lnTo>
                  <a:lnTo>
                    <a:pt x="101" y="418"/>
                  </a:lnTo>
                  <a:lnTo>
                    <a:pt x="112" y="429"/>
                  </a:lnTo>
                  <a:lnTo>
                    <a:pt x="123" y="439"/>
                  </a:lnTo>
                  <a:lnTo>
                    <a:pt x="134" y="448"/>
                  </a:lnTo>
                  <a:lnTo>
                    <a:pt x="147" y="456"/>
                  </a:lnTo>
                  <a:lnTo>
                    <a:pt x="160" y="465"/>
                  </a:lnTo>
                  <a:lnTo>
                    <a:pt x="174" y="472"/>
                  </a:lnTo>
                  <a:lnTo>
                    <a:pt x="187" y="478"/>
                  </a:lnTo>
                  <a:lnTo>
                    <a:pt x="202" y="484"/>
                  </a:lnTo>
                  <a:lnTo>
                    <a:pt x="216" y="488"/>
                  </a:lnTo>
                  <a:lnTo>
                    <a:pt x="232" y="493"/>
                  </a:lnTo>
                  <a:lnTo>
                    <a:pt x="246" y="496"/>
                  </a:lnTo>
                  <a:lnTo>
                    <a:pt x="261" y="499"/>
                  </a:lnTo>
                  <a:lnTo>
                    <a:pt x="277" y="500"/>
                  </a:lnTo>
                  <a:lnTo>
                    <a:pt x="294" y="500"/>
                  </a:lnTo>
                  <a:lnTo>
                    <a:pt x="294" y="500"/>
                  </a:lnTo>
                  <a:lnTo>
                    <a:pt x="307" y="500"/>
                  </a:lnTo>
                  <a:lnTo>
                    <a:pt x="320" y="499"/>
                  </a:lnTo>
                  <a:lnTo>
                    <a:pt x="333" y="497"/>
                  </a:lnTo>
                  <a:lnTo>
                    <a:pt x="346" y="495"/>
                  </a:lnTo>
                  <a:lnTo>
                    <a:pt x="346" y="495"/>
                  </a:lnTo>
                  <a:lnTo>
                    <a:pt x="364" y="490"/>
                  </a:lnTo>
                  <a:lnTo>
                    <a:pt x="381" y="484"/>
                  </a:lnTo>
                  <a:lnTo>
                    <a:pt x="399" y="477"/>
                  </a:lnTo>
                  <a:lnTo>
                    <a:pt x="415" y="469"/>
                  </a:lnTo>
                  <a:lnTo>
                    <a:pt x="431" y="460"/>
                  </a:lnTo>
                  <a:lnTo>
                    <a:pt x="446" y="449"/>
                  </a:lnTo>
                  <a:lnTo>
                    <a:pt x="460" y="438"/>
                  </a:lnTo>
                  <a:lnTo>
                    <a:pt x="473" y="425"/>
                  </a:lnTo>
                  <a:lnTo>
                    <a:pt x="485" y="412"/>
                  </a:lnTo>
                  <a:lnTo>
                    <a:pt x="495" y="398"/>
                  </a:lnTo>
                  <a:lnTo>
                    <a:pt x="503" y="382"/>
                  </a:lnTo>
                  <a:lnTo>
                    <a:pt x="510" y="365"/>
                  </a:lnTo>
                  <a:lnTo>
                    <a:pt x="516" y="347"/>
                  </a:lnTo>
                  <a:lnTo>
                    <a:pt x="519" y="328"/>
                  </a:lnTo>
                  <a:lnTo>
                    <a:pt x="520" y="309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5" y="265"/>
                  </a:lnTo>
                  <a:lnTo>
                    <a:pt x="509" y="244"/>
                  </a:lnTo>
                  <a:lnTo>
                    <a:pt x="503" y="222"/>
                  </a:lnTo>
                  <a:lnTo>
                    <a:pt x="495" y="200"/>
                  </a:lnTo>
                  <a:lnTo>
                    <a:pt x="485" y="180"/>
                  </a:lnTo>
                  <a:lnTo>
                    <a:pt x="474" y="159"/>
                  </a:lnTo>
                  <a:lnTo>
                    <a:pt x="462" y="140"/>
                  </a:lnTo>
                  <a:lnTo>
                    <a:pt x="448" y="122"/>
                  </a:lnTo>
                  <a:lnTo>
                    <a:pt x="434" y="105"/>
                  </a:lnTo>
                  <a:lnTo>
                    <a:pt x="417" y="91"/>
                  </a:lnTo>
                  <a:lnTo>
                    <a:pt x="401" y="77"/>
                  </a:lnTo>
                  <a:lnTo>
                    <a:pt x="383" y="66"/>
                  </a:lnTo>
                  <a:lnTo>
                    <a:pt x="364" y="57"/>
                  </a:lnTo>
                  <a:lnTo>
                    <a:pt x="354" y="54"/>
                  </a:lnTo>
                  <a:lnTo>
                    <a:pt x="344" y="51"/>
                  </a:lnTo>
                  <a:lnTo>
                    <a:pt x="335" y="47"/>
                  </a:lnTo>
                  <a:lnTo>
                    <a:pt x="324" y="45"/>
                  </a:lnTo>
                  <a:lnTo>
                    <a:pt x="313" y="44"/>
                  </a:lnTo>
                  <a:lnTo>
                    <a:pt x="303" y="44"/>
                  </a:lnTo>
                  <a:lnTo>
                    <a:pt x="303" y="44"/>
                  </a:lnTo>
                  <a:lnTo>
                    <a:pt x="297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7331" name="Freeform 947"/>
            <p:cNvSpPr>
              <a:spLocks noEditPoints="1"/>
            </p:cNvSpPr>
            <p:nvPr/>
          </p:nvSpPr>
          <p:spPr bwMode="auto">
            <a:xfrm>
              <a:off x="5329238" y="1463675"/>
              <a:ext cx="188913" cy="173038"/>
            </a:xfrm>
            <a:custGeom>
              <a:avLst/>
              <a:gdLst/>
              <a:ahLst/>
              <a:cxnLst>
                <a:cxn ang="0">
                  <a:pos x="133" y="322"/>
                </a:cxn>
                <a:cxn ang="0">
                  <a:pos x="93" y="284"/>
                </a:cxn>
                <a:cxn ang="0">
                  <a:pos x="88" y="231"/>
                </a:cxn>
                <a:cxn ang="0">
                  <a:pos x="41" y="221"/>
                </a:cxn>
                <a:cxn ang="0">
                  <a:pos x="7" y="193"/>
                </a:cxn>
                <a:cxn ang="0">
                  <a:pos x="1" y="145"/>
                </a:cxn>
                <a:cxn ang="0">
                  <a:pos x="14" y="111"/>
                </a:cxn>
                <a:cxn ang="0">
                  <a:pos x="62" y="96"/>
                </a:cxn>
                <a:cxn ang="0">
                  <a:pos x="90" y="91"/>
                </a:cxn>
                <a:cxn ang="0">
                  <a:pos x="98" y="37"/>
                </a:cxn>
                <a:cxn ang="0">
                  <a:pos x="131" y="8"/>
                </a:cxn>
                <a:cxn ang="0">
                  <a:pos x="179" y="0"/>
                </a:cxn>
                <a:cxn ang="0">
                  <a:pos x="230" y="19"/>
                </a:cxn>
                <a:cxn ang="0">
                  <a:pos x="248" y="46"/>
                </a:cxn>
                <a:cxn ang="0">
                  <a:pos x="254" y="101"/>
                </a:cxn>
                <a:cxn ang="0">
                  <a:pos x="285" y="105"/>
                </a:cxn>
                <a:cxn ang="0">
                  <a:pos x="329" y="114"/>
                </a:cxn>
                <a:cxn ang="0">
                  <a:pos x="358" y="163"/>
                </a:cxn>
                <a:cxn ang="0">
                  <a:pos x="347" y="211"/>
                </a:cxn>
                <a:cxn ang="0">
                  <a:pos x="317" y="237"/>
                </a:cxn>
                <a:cxn ang="0">
                  <a:pos x="261" y="237"/>
                </a:cxn>
                <a:cxn ang="0">
                  <a:pos x="240" y="279"/>
                </a:cxn>
                <a:cxn ang="0">
                  <a:pos x="219" y="312"/>
                </a:cxn>
                <a:cxn ang="0">
                  <a:pos x="169" y="328"/>
                </a:cxn>
                <a:cxn ang="0">
                  <a:pos x="163" y="282"/>
                </a:cxn>
                <a:cxn ang="0">
                  <a:pos x="187" y="277"/>
                </a:cxn>
                <a:cxn ang="0">
                  <a:pos x="200" y="253"/>
                </a:cxn>
                <a:cxn ang="0">
                  <a:pos x="201" y="214"/>
                </a:cxn>
                <a:cxn ang="0">
                  <a:pos x="210" y="201"/>
                </a:cxn>
                <a:cxn ang="0">
                  <a:pos x="229" y="187"/>
                </a:cxn>
                <a:cxn ang="0">
                  <a:pos x="264" y="190"/>
                </a:cxn>
                <a:cxn ang="0">
                  <a:pos x="292" y="194"/>
                </a:cxn>
                <a:cxn ang="0">
                  <a:pos x="311" y="181"/>
                </a:cxn>
                <a:cxn ang="0">
                  <a:pos x="307" y="155"/>
                </a:cxn>
                <a:cxn ang="0">
                  <a:pos x="286" y="150"/>
                </a:cxn>
                <a:cxn ang="0">
                  <a:pos x="235" y="145"/>
                </a:cxn>
                <a:cxn ang="0">
                  <a:pos x="212" y="132"/>
                </a:cxn>
                <a:cxn ang="0">
                  <a:pos x="207" y="79"/>
                </a:cxn>
                <a:cxn ang="0">
                  <a:pos x="201" y="56"/>
                </a:cxn>
                <a:cxn ang="0">
                  <a:pos x="175" y="46"/>
                </a:cxn>
                <a:cxn ang="0">
                  <a:pos x="149" y="49"/>
                </a:cxn>
                <a:cxn ang="0">
                  <a:pos x="137" y="64"/>
                </a:cxn>
                <a:cxn ang="0">
                  <a:pos x="134" y="133"/>
                </a:cxn>
                <a:cxn ang="0">
                  <a:pos x="112" y="145"/>
                </a:cxn>
                <a:cxn ang="0">
                  <a:pos x="99" y="143"/>
                </a:cxn>
                <a:cxn ang="0">
                  <a:pos x="81" y="143"/>
                </a:cxn>
                <a:cxn ang="0">
                  <a:pos x="47" y="143"/>
                </a:cxn>
                <a:cxn ang="0">
                  <a:pos x="56" y="170"/>
                </a:cxn>
                <a:cxn ang="0">
                  <a:pos x="50" y="174"/>
                </a:cxn>
                <a:cxn ang="0">
                  <a:pos x="68" y="183"/>
                </a:cxn>
                <a:cxn ang="0">
                  <a:pos x="103" y="185"/>
                </a:cxn>
                <a:cxn ang="0">
                  <a:pos x="113" y="186"/>
                </a:cxn>
                <a:cxn ang="0">
                  <a:pos x="132" y="195"/>
                </a:cxn>
                <a:cxn ang="0">
                  <a:pos x="134" y="224"/>
                </a:cxn>
                <a:cxn ang="0">
                  <a:pos x="136" y="273"/>
                </a:cxn>
              </a:cxnLst>
              <a:rect l="0" t="0" r="r" b="b"/>
              <a:pathLst>
                <a:path w="358" h="328">
                  <a:moveTo>
                    <a:pt x="169" y="328"/>
                  </a:moveTo>
                  <a:lnTo>
                    <a:pt x="169" y="328"/>
                  </a:lnTo>
                  <a:lnTo>
                    <a:pt x="156" y="327"/>
                  </a:lnTo>
                  <a:lnTo>
                    <a:pt x="156" y="327"/>
                  </a:lnTo>
                  <a:lnTo>
                    <a:pt x="143" y="325"/>
                  </a:lnTo>
                  <a:lnTo>
                    <a:pt x="133" y="322"/>
                  </a:lnTo>
                  <a:lnTo>
                    <a:pt x="123" y="319"/>
                  </a:lnTo>
                  <a:lnTo>
                    <a:pt x="115" y="315"/>
                  </a:lnTo>
                  <a:lnTo>
                    <a:pt x="108" y="310"/>
                  </a:lnTo>
                  <a:lnTo>
                    <a:pt x="102" y="303"/>
                  </a:lnTo>
                  <a:lnTo>
                    <a:pt x="97" y="295"/>
                  </a:lnTo>
                  <a:lnTo>
                    <a:pt x="93" y="284"/>
                  </a:lnTo>
                  <a:lnTo>
                    <a:pt x="93" y="284"/>
                  </a:lnTo>
                  <a:lnTo>
                    <a:pt x="89" y="273"/>
                  </a:lnTo>
                  <a:lnTo>
                    <a:pt x="87" y="262"/>
                  </a:lnTo>
                  <a:lnTo>
                    <a:pt x="87" y="249"/>
                  </a:lnTo>
                  <a:lnTo>
                    <a:pt x="87" y="236"/>
                  </a:lnTo>
                  <a:lnTo>
                    <a:pt x="88" y="231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71" y="228"/>
                  </a:lnTo>
                  <a:lnTo>
                    <a:pt x="59" y="226"/>
                  </a:lnTo>
                  <a:lnTo>
                    <a:pt x="50" y="224"/>
                  </a:lnTo>
                  <a:lnTo>
                    <a:pt x="41" y="221"/>
                  </a:lnTo>
                  <a:lnTo>
                    <a:pt x="33" y="218"/>
                  </a:lnTo>
                  <a:lnTo>
                    <a:pt x="25" y="214"/>
                  </a:lnTo>
                  <a:lnTo>
                    <a:pt x="19" y="209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7" y="193"/>
                  </a:lnTo>
                  <a:lnTo>
                    <a:pt x="3" y="182"/>
                  </a:lnTo>
                  <a:lnTo>
                    <a:pt x="0" y="171"/>
                  </a:lnTo>
                  <a:lnTo>
                    <a:pt x="0" y="158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1" y="145"/>
                  </a:lnTo>
                  <a:lnTo>
                    <a:pt x="2" y="134"/>
                  </a:lnTo>
                  <a:lnTo>
                    <a:pt x="5" y="125"/>
                  </a:lnTo>
                  <a:lnTo>
                    <a:pt x="7" y="121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14" y="111"/>
                  </a:lnTo>
                  <a:lnTo>
                    <a:pt x="20" y="107"/>
                  </a:lnTo>
                  <a:lnTo>
                    <a:pt x="26" y="102"/>
                  </a:lnTo>
                  <a:lnTo>
                    <a:pt x="33" y="100"/>
                  </a:lnTo>
                  <a:lnTo>
                    <a:pt x="40" y="98"/>
                  </a:lnTo>
                  <a:lnTo>
                    <a:pt x="47" y="97"/>
                  </a:lnTo>
                  <a:lnTo>
                    <a:pt x="62" y="96"/>
                  </a:lnTo>
                  <a:lnTo>
                    <a:pt x="62" y="96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2" y="97"/>
                  </a:lnTo>
                  <a:lnTo>
                    <a:pt x="91" y="97"/>
                  </a:lnTo>
                  <a:lnTo>
                    <a:pt x="90" y="91"/>
                  </a:lnTo>
                  <a:lnTo>
                    <a:pt x="90" y="91"/>
                  </a:lnTo>
                  <a:lnTo>
                    <a:pt x="90" y="75"/>
                  </a:lnTo>
                  <a:lnTo>
                    <a:pt x="91" y="59"/>
                  </a:lnTo>
                  <a:lnTo>
                    <a:pt x="93" y="51"/>
                  </a:lnTo>
                  <a:lnTo>
                    <a:pt x="95" y="44"/>
                  </a:lnTo>
                  <a:lnTo>
                    <a:pt x="98" y="37"/>
                  </a:lnTo>
                  <a:lnTo>
                    <a:pt x="102" y="31"/>
                  </a:lnTo>
                  <a:lnTo>
                    <a:pt x="102" y="31"/>
                  </a:lnTo>
                  <a:lnTo>
                    <a:pt x="108" y="24"/>
                  </a:lnTo>
                  <a:lnTo>
                    <a:pt x="115" y="18"/>
                  </a:lnTo>
                  <a:lnTo>
                    <a:pt x="122" y="13"/>
                  </a:lnTo>
                  <a:lnTo>
                    <a:pt x="131" y="8"/>
                  </a:lnTo>
                  <a:lnTo>
                    <a:pt x="140" y="4"/>
                  </a:lnTo>
                  <a:lnTo>
                    <a:pt x="149" y="2"/>
                  </a:lnTo>
                  <a:lnTo>
                    <a:pt x="159" y="0"/>
                  </a:lnTo>
                  <a:lnTo>
                    <a:pt x="169" y="0"/>
                  </a:lnTo>
                  <a:lnTo>
                    <a:pt x="169" y="0"/>
                  </a:lnTo>
                  <a:lnTo>
                    <a:pt x="179" y="0"/>
                  </a:lnTo>
                  <a:lnTo>
                    <a:pt x="179" y="0"/>
                  </a:lnTo>
                  <a:lnTo>
                    <a:pt x="194" y="2"/>
                  </a:lnTo>
                  <a:lnTo>
                    <a:pt x="204" y="5"/>
                  </a:lnTo>
                  <a:lnTo>
                    <a:pt x="214" y="9"/>
                  </a:lnTo>
                  <a:lnTo>
                    <a:pt x="225" y="16"/>
                  </a:lnTo>
                  <a:lnTo>
                    <a:pt x="230" y="19"/>
                  </a:lnTo>
                  <a:lnTo>
                    <a:pt x="235" y="23"/>
                  </a:lnTo>
                  <a:lnTo>
                    <a:pt x="239" y="28"/>
                  </a:lnTo>
                  <a:lnTo>
                    <a:pt x="242" y="33"/>
                  </a:lnTo>
                  <a:lnTo>
                    <a:pt x="245" y="39"/>
                  </a:lnTo>
                  <a:lnTo>
                    <a:pt x="248" y="46"/>
                  </a:lnTo>
                  <a:lnTo>
                    <a:pt x="248" y="46"/>
                  </a:lnTo>
                  <a:lnTo>
                    <a:pt x="251" y="55"/>
                  </a:lnTo>
                  <a:lnTo>
                    <a:pt x="252" y="6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97"/>
                  </a:lnTo>
                  <a:lnTo>
                    <a:pt x="254" y="101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68" y="103"/>
                  </a:lnTo>
                  <a:lnTo>
                    <a:pt x="278" y="105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94" y="105"/>
                  </a:lnTo>
                  <a:lnTo>
                    <a:pt x="303" y="106"/>
                  </a:lnTo>
                  <a:lnTo>
                    <a:pt x="311" y="107"/>
                  </a:lnTo>
                  <a:lnTo>
                    <a:pt x="320" y="110"/>
                  </a:lnTo>
                  <a:lnTo>
                    <a:pt x="320" y="110"/>
                  </a:lnTo>
                  <a:lnTo>
                    <a:pt x="329" y="114"/>
                  </a:lnTo>
                  <a:lnTo>
                    <a:pt x="337" y="120"/>
                  </a:lnTo>
                  <a:lnTo>
                    <a:pt x="344" y="127"/>
                  </a:lnTo>
                  <a:lnTo>
                    <a:pt x="350" y="136"/>
                  </a:lnTo>
                  <a:lnTo>
                    <a:pt x="354" y="145"/>
                  </a:lnTo>
                  <a:lnTo>
                    <a:pt x="357" y="154"/>
                  </a:lnTo>
                  <a:lnTo>
                    <a:pt x="358" y="163"/>
                  </a:lnTo>
                  <a:lnTo>
                    <a:pt x="358" y="174"/>
                  </a:lnTo>
                  <a:lnTo>
                    <a:pt x="358" y="174"/>
                  </a:lnTo>
                  <a:lnTo>
                    <a:pt x="356" y="183"/>
                  </a:lnTo>
                  <a:lnTo>
                    <a:pt x="354" y="192"/>
                  </a:lnTo>
                  <a:lnTo>
                    <a:pt x="351" y="203"/>
                  </a:lnTo>
                  <a:lnTo>
                    <a:pt x="347" y="211"/>
                  </a:lnTo>
                  <a:lnTo>
                    <a:pt x="341" y="220"/>
                  </a:lnTo>
                  <a:lnTo>
                    <a:pt x="334" y="227"/>
                  </a:lnTo>
                  <a:lnTo>
                    <a:pt x="327" y="233"/>
                  </a:lnTo>
                  <a:lnTo>
                    <a:pt x="322" y="235"/>
                  </a:lnTo>
                  <a:lnTo>
                    <a:pt x="317" y="237"/>
                  </a:lnTo>
                  <a:lnTo>
                    <a:pt x="317" y="237"/>
                  </a:lnTo>
                  <a:lnTo>
                    <a:pt x="306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94" y="240"/>
                  </a:lnTo>
                  <a:lnTo>
                    <a:pt x="278" y="239"/>
                  </a:lnTo>
                  <a:lnTo>
                    <a:pt x="261" y="237"/>
                  </a:lnTo>
                  <a:lnTo>
                    <a:pt x="246" y="235"/>
                  </a:lnTo>
                  <a:lnTo>
                    <a:pt x="246" y="241"/>
                  </a:lnTo>
                  <a:lnTo>
                    <a:pt x="246" y="241"/>
                  </a:lnTo>
                  <a:lnTo>
                    <a:pt x="245" y="256"/>
                  </a:lnTo>
                  <a:lnTo>
                    <a:pt x="243" y="272"/>
                  </a:lnTo>
                  <a:lnTo>
                    <a:pt x="240" y="279"/>
                  </a:lnTo>
                  <a:lnTo>
                    <a:pt x="238" y="286"/>
                  </a:lnTo>
                  <a:lnTo>
                    <a:pt x="234" y="294"/>
                  </a:lnTo>
                  <a:lnTo>
                    <a:pt x="230" y="301"/>
                  </a:lnTo>
                  <a:lnTo>
                    <a:pt x="230" y="301"/>
                  </a:lnTo>
                  <a:lnTo>
                    <a:pt x="225" y="307"/>
                  </a:lnTo>
                  <a:lnTo>
                    <a:pt x="219" y="312"/>
                  </a:lnTo>
                  <a:lnTo>
                    <a:pt x="211" y="317"/>
                  </a:lnTo>
                  <a:lnTo>
                    <a:pt x="204" y="320"/>
                  </a:lnTo>
                  <a:lnTo>
                    <a:pt x="196" y="324"/>
                  </a:lnTo>
                  <a:lnTo>
                    <a:pt x="188" y="326"/>
                  </a:lnTo>
                  <a:lnTo>
                    <a:pt x="178" y="328"/>
                  </a:lnTo>
                  <a:lnTo>
                    <a:pt x="169" y="328"/>
                  </a:lnTo>
                  <a:lnTo>
                    <a:pt x="169" y="328"/>
                  </a:lnTo>
                  <a:close/>
                  <a:moveTo>
                    <a:pt x="141" y="280"/>
                  </a:moveTo>
                  <a:lnTo>
                    <a:pt x="141" y="280"/>
                  </a:lnTo>
                  <a:lnTo>
                    <a:pt x="151" y="281"/>
                  </a:lnTo>
                  <a:lnTo>
                    <a:pt x="151" y="281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6" y="282"/>
                  </a:lnTo>
                  <a:lnTo>
                    <a:pt x="166" y="282"/>
                  </a:lnTo>
                  <a:lnTo>
                    <a:pt x="173" y="282"/>
                  </a:lnTo>
                  <a:lnTo>
                    <a:pt x="180" y="280"/>
                  </a:lnTo>
                  <a:lnTo>
                    <a:pt x="187" y="277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5" y="269"/>
                  </a:lnTo>
                  <a:lnTo>
                    <a:pt x="197" y="265"/>
                  </a:lnTo>
                  <a:lnTo>
                    <a:pt x="199" y="259"/>
                  </a:lnTo>
                  <a:lnTo>
                    <a:pt x="200" y="253"/>
                  </a:lnTo>
                  <a:lnTo>
                    <a:pt x="201" y="241"/>
                  </a:lnTo>
                  <a:lnTo>
                    <a:pt x="201" y="228"/>
                  </a:lnTo>
                  <a:lnTo>
                    <a:pt x="201" y="228"/>
                  </a:lnTo>
                  <a:lnTo>
                    <a:pt x="201" y="219"/>
                  </a:lnTo>
                  <a:lnTo>
                    <a:pt x="201" y="219"/>
                  </a:lnTo>
                  <a:lnTo>
                    <a:pt x="201" y="214"/>
                  </a:lnTo>
                  <a:lnTo>
                    <a:pt x="203" y="210"/>
                  </a:lnTo>
                  <a:lnTo>
                    <a:pt x="205" y="206"/>
                  </a:lnTo>
                  <a:lnTo>
                    <a:pt x="208" y="203"/>
                  </a:lnTo>
                  <a:lnTo>
                    <a:pt x="210" y="202"/>
                  </a:lnTo>
                  <a:lnTo>
                    <a:pt x="210" y="201"/>
                  </a:lnTo>
                  <a:lnTo>
                    <a:pt x="210" y="201"/>
                  </a:lnTo>
                  <a:lnTo>
                    <a:pt x="212" y="196"/>
                  </a:lnTo>
                  <a:lnTo>
                    <a:pt x="215" y="192"/>
                  </a:lnTo>
                  <a:lnTo>
                    <a:pt x="219" y="190"/>
                  </a:lnTo>
                  <a:lnTo>
                    <a:pt x="222" y="188"/>
                  </a:lnTo>
                  <a:lnTo>
                    <a:pt x="225" y="188"/>
                  </a:lnTo>
                  <a:lnTo>
                    <a:pt x="229" y="187"/>
                  </a:lnTo>
                  <a:lnTo>
                    <a:pt x="231" y="187"/>
                  </a:lnTo>
                  <a:lnTo>
                    <a:pt x="231" y="187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54" y="189"/>
                  </a:lnTo>
                  <a:lnTo>
                    <a:pt x="264" y="190"/>
                  </a:lnTo>
                  <a:lnTo>
                    <a:pt x="264" y="190"/>
                  </a:lnTo>
                  <a:lnTo>
                    <a:pt x="277" y="192"/>
                  </a:lnTo>
                  <a:lnTo>
                    <a:pt x="283" y="194"/>
                  </a:lnTo>
                  <a:lnTo>
                    <a:pt x="283" y="194"/>
                  </a:lnTo>
                  <a:lnTo>
                    <a:pt x="292" y="194"/>
                  </a:lnTo>
                  <a:lnTo>
                    <a:pt x="292" y="194"/>
                  </a:lnTo>
                  <a:lnTo>
                    <a:pt x="299" y="194"/>
                  </a:lnTo>
                  <a:lnTo>
                    <a:pt x="302" y="193"/>
                  </a:lnTo>
                  <a:lnTo>
                    <a:pt x="305" y="191"/>
                  </a:lnTo>
                  <a:lnTo>
                    <a:pt x="308" y="188"/>
                  </a:lnTo>
                  <a:lnTo>
                    <a:pt x="309" y="185"/>
                  </a:lnTo>
                  <a:lnTo>
                    <a:pt x="311" y="181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1" y="170"/>
                  </a:lnTo>
                  <a:lnTo>
                    <a:pt x="311" y="164"/>
                  </a:lnTo>
                  <a:lnTo>
                    <a:pt x="310" y="159"/>
                  </a:lnTo>
                  <a:lnTo>
                    <a:pt x="307" y="155"/>
                  </a:lnTo>
                  <a:lnTo>
                    <a:pt x="307" y="155"/>
                  </a:lnTo>
                  <a:lnTo>
                    <a:pt x="303" y="152"/>
                  </a:lnTo>
                  <a:lnTo>
                    <a:pt x="298" y="151"/>
                  </a:lnTo>
                  <a:lnTo>
                    <a:pt x="292" y="150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73" y="149"/>
                  </a:lnTo>
                  <a:lnTo>
                    <a:pt x="261" y="148"/>
                  </a:lnTo>
                  <a:lnTo>
                    <a:pt x="261" y="148"/>
                  </a:lnTo>
                  <a:lnTo>
                    <a:pt x="248" y="146"/>
                  </a:lnTo>
                  <a:lnTo>
                    <a:pt x="235" y="145"/>
                  </a:lnTo>
                  <a:lnTo>
                    <a:pt x="235" y="145"/>
                  </a:lnTo>
                  <a:lnTo>
                    <a:pt x="230" y="145"/>
                  </a:lnTo>
                  <a:lnTo>
                    <a:pt x="230" y="145"/>
                  </a:lnTo>
                  <a:lnTo>
                    <a:pt x="224" y="143"/>
                  </a:lnTo>
                  <a:lnTo>
                    <a:pt x="219" y="140"/>
                  </a:lnTo>
                  <a:lnTo>
                    <a:pt x="213" y="136"/>
                  </a:lnTo>
                  <a:lnTo>
                    <a:pt x="212" y="132"/>
                  </a:lnTo>
                  <a:lnTo>
                    <a:pt x="211" y="129"/>
                  </a:lnTo>
                  <a:lnTo>
                    <a:pt x="211" y="129"/>
                  </a:lnTo>
                  <a:lnTo>
                    <a:pt x="209" y="116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7" y="79"/>
                  </a:lnTo>
                  <a:lnTo>
                    <a:pt x="207" y="79"/>
                  </a:lnTo>
                  <a:lnTo>
                    <a:pt x="206" y="75"/>
                  </a:lnTo>
                  <a:lnTo>
                    <a:pt x="206" y="75"/>
                  </a:lnTo>
                  <a:lnTo>
                    <a:pt x="205" y="64"/>
                  </a:lnTo>
                  <a:lnTo>
                    <a:pt x="203" y="60"/>
                  </a:lnTo>
                  <a:lnTo>
                    <a:pt x="201" y="56"/>
                  </a:lnTo>
                  <a:lnTo>
                    <a:pt x="198" y="52"/>
                  </a:lnTo>
                  <a:lnTo>
                    <a:pt x="194" y="49"/>
                  </a:lnTo>
                  <a:lnTo>
                    <a:pt x="188" y="47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5" y="46"/>
                  </a:lnTo>
                  <a:lnTo>
                    <a:pt x="175" y="46"/>
                  </a:lnTo>
                  <a:lnTo>
                    <a:pt x="166" y="46"/>
                  </a:lnTo>
                  <a:lnTo>
                    <a:pt x="166" y="46"/>
                  </a:lnTo>
                  <a:lnTo>
                    <a:pt x="157" y="46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4" y="52"/>
                  </a:lnTo>
                  <a:lnTo>
                    <a:pt x="139" y="57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0"/>
                  </a:lnTo>
                  <a:lnTo>
                    <a:pt x="137" y="64"/>
                  </a:lnTo>
                  <a:lnTo>
                    <a:pt x="137" y="118"/>
                  </a:lnTo>
                  <a:lnTo>
                    <a:pt x="137" y="120"/>
                  </a:lnTo>
                  <a:lnTo>
                    <a:pt x="137" y="120"/>
                  </a:lnTo>
                  <a:lnTo>
                    <a:pt x="137" y="124"/>
                  </a:lnTo>
                  <a:lnTo>
                    <a:pt x="136" y="129"/>
                  </a:lnTo>
                  <a:lnTo>
                    <a:pt x="134" y="133"/>
                  </a:lnTo>
                  <a:lnTo>
                    <a:pt x="131" y="137"/>
                  </a:lnTo>
                  <a:lnTo>
                    <a:pt x="131" y="137"/>
                  </a:lnTo>
                  <a:lnTo>
                    <a:pt x="127" y="141"/>
                  </a:lnTo>
                  <a:lnTo>
                    <a:pt x="122" y="143"/>
                  </a:lnTo>
                  <a:lnTo>
                    <a:pt x="117" y="145"/>
                  </a:lnTo>
                  <a:lnTo>
                    <a:pt x="112" y="145"/>
                  </a:lnTo>
                  <a:lnTo>
                    <a:pt x="112" y="145"/>
                  </a:lnTo>
                  <a:lnTo>
                    <a:pt x="108" y="145"/>
                  </a:lnTo>
                  <a:lnTo>
                    <a:pt x="104" y="143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9" y="143"/>
                  </a:lnTo>
                  <a:lnTo>
                    <a:pt x="91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83" y="143"/>
                  </a:lnTo>
                  <a:lnTo>
                    <a:pt x="81" y="143"/>
                  </a:lnTo>
                  <a:lnTo>
                    <a:pt x="81" y="143"/>
                  </a:lnTo>
                  <a:lnTo>
                    <a:pt x="74" y="143"/>
                  </a:lnTo>
                  <a:lnTo>
                    <a:pt x="74" y="143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1" y="142"/>
                  </a:lnTo>
                  <a:lnTo>
                    <a:pt x="47" y="143"/>
                  </a:lnTo>
                  <a:lnTo>
                    <a:pt x="46" y="147"/>
                  </a:lnTo>
                  <a:lnTo>
                    <a:pt x="46" y="147"/>
                  </a:lnTo>
                  <a:lnTo>
                    <a:pt x="45" y="160"/>
                  </a:lnTo>
                  <a:lnTo>
                    <a:pt x="45" y="171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1"/>
                  </a:lnTo>
                  <a:lnTo>
                    <a:pt x="55" y="172"/>
                  </a:lnTo>
                  <a:lnTo>
                    <a:pt x="51" y="174"/>
                  </a:lnTo>
                  <a:lnTo>
                    <a:pt x="51" y="174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2" y="176"/>
                  </a:lnTo>
                  <a:lnTo>
                    <a:pt x="52" y="176"/>
                  </a:lnTo>
                  <a:lnTo>
                    <a:pt x="58" y="180"/>
                  </a:lnTo>
                  <a:lnTo>
                    <a:pt x="58" y="180"/>
                  </a:lnTo>
                  <a:lnTo>
                    <a:pt x="67" y="182"/>
                  </a:lnTo>
                  <a:lnTo>
                    <a:pt x="68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103" y="185"/>
                  </a:lnTo>
                  <a:lnTo>
                    <a:pt x="103" y="185"/>
                  </a:lnTo>
                  <a:lnTo>
                    <a:pt x="109" y="186"/>
                  </a:lnTo>
                  <a:lnTo>
                    <a:pt x="110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3" y="186"/>
                  </a:lnTo>
                  <a:lnTo>
                    <a:pt x="113" y="186"/>
                  </a:lnTo>
                  <a:lnTo>
                    <a:pt x="118" y="186"/>
                  </a:lnTo>
                  <a:lnTo>
                    <a:pt x="122" y="188"/>
                  </a:lnTo>
                  <a:lnTo>
                    <a:pt x="127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2" y="195"/>
                  </a:lnTo>
                  <a:lnTo>
                    <a:pt x="134" y="200"/>
                  </a:lnTo>
                  <a:lnTo>
                    <a:pt x="135" y="203"/>
                  </a:lnTo>
                  <a:lnTo>
                    <a:pt x="135" y="208"/>
                  </a:lnTo>
                  <a:lnTo>
                    <a:pt x="135" y="208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3" y="241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4" y="264"/>
                  </a:lnTo>
                  <a:lnTo>
                    <a:pt x="134" y="264"/>
                  </a:lnTo>
                  <a:lnTo>
                    <a:pt x="136" y="273"/>
                  </a:lnTo>
                  <a:lnTo>
                    <a:pt x="136" y="273"/>
                  </a:lnTo>
                  <a:lnTo>
                    <a:pt x="137" y="270"/>
                  </a:lnTo>
                  <a:lnTo>
                    <a:pt x="139" y="269"/>
                  </a:lnTo>
                  <a:lnTo>
                    <a:pt x="141" y="269"/>
                  </a:lnTo>
                  <a:lnTo>
                    <a:pt x="141" y="28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968" name="组合 967"/>
          <p:cNvGrpSpPr/>
          <p:nvPr/>
        </p:nvGrpSpPr>
        <p:grpSpPr>
          <a:xfrm>
            <a:off x="9112762" y="3663970"/>
            <a:ext cx="1083735" cy="1071033"/>
            <a:chOff x="4154488" y="3006726"/>
            <a:chExt cx="812801" cy="803275"/>
          </a:xfrm>
          <a:solidFill>
            <a:srgbClr val="1043AB"/>
          </a:solidFill>
        </p:grpSpPr>
        <p:sp>
          <p:nvSpPr>
            <p:cNvPr id="969" name="Freeform 173"/>
            <p:cNvSpPr/>
            <p:nvPr/>
          </p:nvSpPr>
          <p:spPr bwMode="auto">
            <a:xfrm>
              <a:off x="4217988" y="3468688"/>
              <a:ext cx="39688" cy="61913"/>
            </a:xfrm>
            <a:custGeom>
              <a:avLst/>
              <a:gdLst/>
              <a:ahLst/>
              <a:cxnLst>
                <a:cxn ang="0">
                  <a:pos x="70" y="1"/>
                </a:cxn>
                <a:cxn ang="0">
                  <a:pos x="70" y="1"/>
                </a:cxn>
                <a:cxn ang="0">
                  <a:pos x="65" y="3"/>
                </a:cxn>
                <a:cxn ang="0">
                  <a:pos x="60" y="6"/>
                </a:cxn>
                <a:cxn ang="0">
                  <a:pos x="54" y="10"/>
                </a:cxn>
                <a:cxn ang="0">
                  <a:pos x="50" y="15"/>
                </a:cxn>
                <a:cxn ang="0">
                  <a:pos x="42" y="26"/>
                </a:cxn>
                <a:cxn ang="0">
                  <a:pos x="39" y="31"/>
                </a:cxn>
                <a:cxn ang="0">
                  <a:pos x="37" y="36"/>
                </a:cxn>
                <a:cxn ang="0">
                  <a:pos x="37" y="36"/>
                </a:cxn>
                <a:cxn ang="0">
                  <a:pos x="33" y="45"/>
                </a:cxn>
                <a:cxn ang="0">
                  <a:pos x="27" y="55"/>
                </a:cxn>
                <a:cxn ang="0">
                  <a:pos x="17" y="72"/>
                </a:cxn>
                <a:cxn ang="0">
                  <a:pos x="11" y="81"/>
                </a:cxn>
                <a:cxn ang="0">
                  <a:pos x="7" y="91"/>
                </a:cxn>
                <a:cxn ang="0">
                  <a:pos x="3" y="101"/>
                </a:cxn>
                <a:cxn ang="0">
                  <a:pos x="0" y="112"/>
                </a:cxn>
                <a:cxn ang="0">
                  <a:pos x="0" y="112"/>
                </a:cxn>
                <a:cxn ang="0">
                  <a:pos x="0" y="114"/>
                </a:cxn>
                <a:cxn ang="0">
                  <a:pos x="1" y="116"/>
                </a:cxn>
                <a:cxn ang="0">
                  <a:pos x="4" y="118"/>
                </a:cxn>
                <a:cxn ang="0">
                  <a:pos x="6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1" y="106"/>
                </a:cxn>
                <a:cxn ang="0">
                  <a:pos x="13" y="98"/>
                </a:cxn>
                <a:cxn ang="0">
                  <a:pos x="19" y="84"/>
                </a:cxn>
                <a:cxn ang="0">
                  <a:pos x="27" y="70"/>
                </a:cxn>
                <a:cxn ang="0">
                  <a:pos x="37" y="57"/>
                </a:cxn>
                <a:cxn ang="0">
                  <a:pos x="37" y="57"/>
                </a:cxn>
                <a:cxn ang="0">
                  <a:pos x="44" y="44"/>
                </a:cxn>
                <a:cxn ang="0">
                  <a:pos x="51" y="30"/>
                </a:cxn>
                <a:cxn ang="0">
                  <a:pos x="55" y="23"/>
                </a:cxn>
                <a:cxn ang="0">
                  <a:pos x="61" y="17"/>
                </a:cxn>
                <a:cxn ang="0">
                  <a:pos x="66" y="13"/>
                </a:cxn>
                <a:cxn ang="0">
                  <a:pos x="72" y="10"/>
                </a:cxn>
                <a:cxn ang="0">
                  <a:pos x="72" y="10"/>
                </a:cxn>
                <a:cxn ang="0">
                  <a:pos x="74" y="9"/>
                </a:cxn>
                <a:cxn ang="0">
                  <a:pos x="75" y="7"/>
                </a:cxn>
                <a:cxn ang="0">
                  <a:pos x="75" y="4"/>
                </a:cxn>
                <a:cxn ang="0">
                  <a:pos x="75" y="2"/>
                </a:cxn>
                <a:cxn ang="0">
                  <a:pos x="73" y="1"/>
                </a:cxn>
                <a:cxn ang="0">
                  <a:pos x="72" y="0"/>
                </a:cxn>
                <a:cxn ang="0">
                  <a:pos x="70" y="1"/>
                </a:cxn>
                <a:cxn ang="0">
                  <a:pos x="70" y="1"/>
                </a:cxn>
              </a:cxnLst>
              <a:rect l="0" t="0" r="r" b="b"/>
              <a:pathLst>
                <a:path w="75" h="118">
                  <a:moveTo>
                    <a:pt x="70" y="1"/>
                  </a:moveTo>
                  <a:lnTo>
                    <a:pt x="70" y="1"/>
                  </a:lnTo>
                  <a:lnTo>
                    <a:pt x="65" y="3"/>
                  </a:lnTo>
                  <a:lnTo>
                    <a:pt x="60" y="6"/>
                  </a:lnTo>
                  <a:lnTo>
                    <a:pt x="54" y="10"/>
                  </a:lnTo>
                  <a:lnTo>
                    <a:pt x="50" y="15"/>
                  </a:lnTo>
                  <a:lnTo>
                    <a:pt x="42" y="26"/>
                  </a:lnTo>
                  <a:lnTo>
                    <a:pt x="39" y="31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3" y="45"/>
                  </a:lnTo>
                  <a:lnTo>
                    <a:pt x="27" y="55"/>
                  </a:lnTo>
                  <a:lnTo>
                    <a:pt x="17" y="72"/>
                  </a:lnTo>
                  <a:lnTo>
                    <a:pt x="11" y="81"/>
                  </a:lnTo>
                  <a:lnTo>
                    <a:pt x="7" y="91"/>
                  </a:lnTo>
                  <a:lnTo>
                    <a:pt x="3" y="101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1" y="116"/>
                  </a:lnTo>
                  <a:lnTo>
                    <a:pt x="4" y="118"/>
                  </a:lnTo>
                  <a:lnTo>
                    <a:pt x="6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1" y="106"/>
                  </a:lnTo>
                  <a:lnTo>
                    <a:pt x="13" y="98"/>
                  </a:lnTo>
                  <a:lnTo>
                    <a:pt x="19" y="84"/>
                  </a:lnTo>
                  <a:lnTo>
                    <a:pt x="27" y="70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44" y="44"/>
                  </a:lnTo>
                  <a:lnTo>
                    <a:pt x="51" y="30"/>
                  </a:lnTo>
                  <a:lnTo>
                    <a:pt x="55" y="23"/>
                  </a:lnTo>
                  <a:lnTo>
                    <a:pt x="61" y="17"/>
                  </a:lnTo>
                  <a:lnTo>
                    <a:pt x="66" y="13"/>
                  </a:lnTo>
                  <a:lnTo>
                    <a:pt x="72" y="10"/>
                  </a:lnTo>
                  <a:lnTo>
                    <a:pt x="72" y="10"/>
                  </a:lnTo>
                  <a:lnTo>
                    <a:pt x="74" y="9"/>
                  </a:lnTo>
                  <a:lnTo>
                    <a:pt x="75" y="7"/>
                  </a:lnTo>
                  <a:lnTo>
                    <a:pt x="75" y="4"/>
                  </a:lnTo>
                  <a:lnTo>
                    <a:pt x="75" y="2"/>
                  </a:lnTo>
                  <a:lnTo>
                    <a:pt x="73" y="1"/>
                  </a:lnTo>
                  <a:lnTo>
                    <a:pt x="72" y="0"/>
                  </a:lnTo>
                  <a:lnTo>
                    <a:pt x="70" y="1"/>
                  </a:lnTo>
                  <a:lnTo>
                    <a:pt x="7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0" name="Freeform 174"/>
            <p:cNvSpPr/>
            <p:nvPr/>
          </p:nvSpPr>
          <p:spPr bwMode="auto">
            <a:xfrm>
              <a:off x="4229100" y="3509963"/>
              <a:ext cx="44450" cy="74613"/>
            </a:xfrm>
            <a:custGeom>
              <a:avLst/>
              <a:gdLst/>
              <a:ahLst/>
              <a:cxnLst>
                <a:cxn ang="0">
                  <a:pos x="77" y="1"/>
                </a:cxn>
                <a:cxn ang="0">
                  <a:pos x="77" y="1"/>
                </a:cxn>
                <a:cxn ang="0">
                  <a:pos x="65" y="16"/>
                </a:cxn>
                <a:cxn ang="0">
                  <a:pos x="55" y="31"/>
                </a:cxn>
                <a:cxn ang="0">
                  <a:pos x="35" y="64"/>
                </a:cxn>
                <a:cxn ang="0">
                  <a:pos x="35" y="64"/>
                </a:cxn>
                <a:cxn ang="0">
                  <a:pos x="25" y="80"/>
                </a:cxn>
                <a:cxn ang="0">
                  <a:pos x="16" y="98"/>
                </a:cxn>
                <a:cxn ang="0">
                  <a:pos x="6" y="115"/>
                </a:cxn>
                <a:cxn ang="0">
                  <a:pos x="0" y="134"/>
                </a:cxn>
                <a:cxn ang="0">
                  <a:pos x="0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1" y="139"/>
                </a:cxn>
                <a:cxn ang="0">
                  <a:pos x="3" y="139"/>
                </a:cxn>
                <a:cxn ang="0">
                  <a:pos x="5" y="140"/>
                </a:cxn>
                <a:cxn ang="0">
                  <a:pos x="6" y="139"/>
                </a:cxn>
                <a:cxn ang="0">
                  <a:pos x="8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16" y="119"/>
                </a:cxn>
                <a:cxn ang="0">
                  <a:pos x="24" y="101"/>
                </a:cxn>
                <a:cxn ang="0">
                  <a:pos x="44" y="68"/>
                </a:cxn>
                <a:cxn ang="0">
                  <a:pos x="44" y="68"/>
                </a:cxn>
                <a:cxn ang="0">
                  <a:pos x="53" y="52"/>
                </a:cxn>
                <a:cxn ang="0">
                  <a:pos x="62" y="37"/>
                </a:cxn>
                <a:cxn ang="0">
                  <a:pos x="73" y="22"/>
                </a:cxn>
                <a:cxn ang="0">
                  <a:pos x="84" y="9"/>
                </a:cxn>
                <a:cxn ang="0">
                  <a:pos x="84" y="9"/>
                </a:cxn>
                <a:cxn ang="0">
                  <a:pos x="85" y="7"/>
                </a:cxn>
                <a:cxn ang="0">
                  <a:pos x="85" y="5"/>
                </a:cxn>
                <a:cxn ang="0">
                  <a:pos x="85" y="4"/>
                </a:cxn>
                <a:cxn ang="0">
                  <a:pos x="84" y="1"/>
                </a:cxn>
                <a:cxn ang="0">
                  <a:pos x="82" y="0"/>
                </a:cxn>
                <a:cxn ang="0">
                  <a:pos x="81" y="0"/>
                </a:cxn>
                <a:cxn ang="0">
                  <a:pos x="79" y="0"/>
                </a:cxn>
                <a:cxn ang="0">
                  <a:pos x="77" y="1"/>
                </a:cxn>
                <a:cxn ang="0">
                  <a:pos x="77" y="1"/>
                </a:cxn>
              </a:cxnLst>
              <a:rect l="0" t="0" r="r" b="b"/>
              <a:pathLst>
                <a:path w="85" h="140">
                  <a:moveTo>
                    <a:pt x="77" y="1"/>
                  </a:moveTo>
                  <a:lnTo>
                    <a:pt x="77" y="1"/>
                  </a:lnTo>
                  <a:lnTo>
                    <a:pt x="65" y="16"/>
                  </a:lnTo>
                  <a:lnTo>
                    <a:pt x="55" y="31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25" y="80"/>
                  </a:lnTo>
                  <a:lnTo>
                    <a:pt x="16" y="98"/>
                  </a:lnTo>
                  <a:lnTo>
                    <a:pt x="6" y="115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1" y="139"/>
                  </a:lnTo>
                  <a:lnTo>
                    <a:pt x="3" y="139"/>
                  </a:lnTo>
                  <a:lnTo>
                    <a:pt x="5" y="140"/>
                  </a:lnTo>
                  <a:lnTo>
                    <a:pt x="6" y="139"/>
                  </a:lnTo>
                  <a:lnTo>
                    <a:pt x="8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16" y="119"/>
                  </a:lnTo>
                  <a:lnTo>
                    <a:pt x="24" y="101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53" y="52"/>
                  </a:lnTo>
                  <a:lnTo>
                    <a:pt x="62" y="37"/>
                  </a:lnTo>
                  <a:lnTo>
                    <a:pt x="73" y="22"/>
                  </a:lnTo>
                  <a:lnTo>
                    <a:pt x="84" y="9"/>
                  </a:lnTo>
                  <a:lnTo>
                    <a:pt x="84" y="9"/>
                  </a:lnTo>
                  <a:lnTo>
                    <a:pt x="85" y="7"/>
                  </a:lnTo>
                  <a:lnTo>
                    <a:pt x="85" y="5"/>
                  </a:lnTo>
                  <a:lnTo>
                    <a:pt x="85" y="4"/>
                  </a:lnTo>
                  <a:lnTo>
                    <a:pt x="84" y="1"/>
                  </a:lnTo>
                  <a:lnTo>
                    <a:pt x="82" y="0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7" y="1"/>
                  </a:lnTo>
                  <a:lnTo>
                    <a:pt x="7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1" name="Freeform 175"/>
            <p:cNvSpPr/>
            <p:nvPr/>
          </p:nvSpPr>
          <p:spPr bwMode="auto">
            <a:xfrm>
              <a:off x="4256088" y="3554413"/>
              <a:ext cx="38100" cy="50800"/>
            </a:xfrm>
            <a:custGeom>
              <a:avLst/>
              <a:gdLst/>
              <a:ahLst/>
              <a:cxnLst>
                <a:cxn ang="0">
                  <a:pos x="62" y="1"/>
                </a:cxn>
                <a:cxn ang="0">
                  <a:pos x="62" y="1"/>
                </a:cxn>
                <a:cxn ang="0">
                  <a:pos x="42" y="23"/>
                </a:cxn>
                <a:cxn ang="0">
                  <a:pos x="21" y="46"/>
                </a:cxn>
                <a:cxn ang="0">
                  <a:pos x="21" y="46"/>
                </a:cxn>
                <a:cxn ang="0">
                  <a:pos x="18" y="51"/>
                </a:cxn>
                <a:cxn ang="0">
                  <a:pos x="16" y="57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" y="93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8"/>
                </a:cxn>
                <a:cxn ang="0">
                  <a:pos x="7" y="98"/>
                </a:cxn>
                <a:cxn ang="0">
                  <a:pos x="9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20" y="71"/>
                </a:cxn>
                <a:cxn ang="0">
                  <a:pos x="25" y="58"/>
                </a:cxn>
                <a:cxn ang="0">
                  <a:pos x="28" y="53"/>
                </a:cxn>
                <a:cxn ang="0">
                  <a:pos x="31" y="48"/>
                </a:cxn>
                <a:cxn ang="0">
                  <a:pos x="31" y="48"/>
                </a:cxn>
                <a:cxn ang="0">
                  <a:pos x="40" y="38"/>
                </a:cxn>
                <a:cxn ang="0">
                  <a:pos x="50" y="27"/>
                </a:cxn>
                <a:cxn ang="0">
                  <a:pos x="70" y="9"/>
                </a:cxn>
                <a:cxn ang="0">
                  <a:pos x="70" y="9"/>
                </a:cxn>
                <a:cxn ang="0">
                  <a:pos x="71" y="7"/>
                </a:cxn>
                <a:cxn ang="0">
                  <a:pos x="71" y="4"/>
                </a:cxn>
                <a:cxn ang="0">
                  <a:pos x="70" y="3"/>
                </a:cxn>
                <a:cxn ang="0">
                  <a:pos x="68" y="1"/>
                </a:cxn>
                <a:cxn ang="0">
                  <a:pos x="67" y="0"/>
                </a:cxn>
                <a:cxn ang="0">
                  <a:pos x="65" y="0"/>
                </a:cxn>
                <a:cxn ang="0">
                  <a:pos x="64" y="0"/>
                </a:cxn>
                <a:cxn ang="0">
                  <a:pos x="62" y="1"/>
                </a:cxn>
                <a:cxn ang="0">
                  <a:pos x="62" y="1"/>
                </a:cxn>
              </a:cxnLst>
              <a:rect l="0" t="0" r="r" b="b"/>
              <a:pathLst>
                <a:path w="71" h="98">
                  <a:moveTo>
                    <a:pt x="62" y="1"/>
                  </a:moveTo>
                  <a:lnTo>
                    <a:pt x="62" y="1"/>
                  </a:lnTo>
                  <a:lnTo>
                    <a:pt x="42" y="23"/>
                  </a:lnTo>
                  <a:lnTo>
                    <a:pt x="21" y="46"/>
                  </a:lnTo>
                  <a:lnTo>
                    <a:pt x="21" y="46"/>
                  </a:lnTo>
                  <a:lnTo>
                    <a:pt x="18" y="51"/>
                  </a:lnTo>
                  <a:lnTo>
                    <a:pt x="16" y="57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8"/>
                  </a:lnTo>
                  <a:lnTo>
                    <a:pt x="7" y="98"/>
                  </a:lnTo>
                  <a:lnTo>
                    <a:pt x="9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20" y="71"/>
                  </a:lnTo>
                  <a:lnTo>
                    <a:pt x="25" y="58"/>
                  </a:lnTo>
                  <a:lnTo>
                    <a:pt x="28" y="53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40" y="38"/>
                  </a:lnTo>
                  <a:lnTo>
                    <a:pt x="50" y="27"/>
                  </a:lnTo>
                  <a:lnTo>
                    <a:pt x="70" y="9"/>
                  </a:lnTo>
                  <a:lnTo>
                    <a:pt x="70" y="9"/>
                  </a:lnTo>
                  <a:lnTo>
                    <a:pt x="71" y="7"/>
                  </a:lnTo>
                  <a:lnTo>
                    <a:pt x="71" y="4"/>
                  </a:lnTo>
                  <a:lnTo>
                    <a:pt x="70" y="3"/>
                  </a:lnTo>
                  <a:lnTo>
                    <a:pt x="68" y="1"/>
                  </a:lnTo>
                  <a:lnTo>
                    <a:pt x="67" y="0"/>
                  </a:lnTo>
                  <a:lnTo>
                    <a:pt x="65" y="0"/>
                  </a:lnTo>
                  <a:lnTo>
                    <a:pt x="64" y="0"/>
                  </a:lnTo>
                  <a:lnTo>
                    <a:pt x="62" y="1"/>
                  </a:lnTo>
                  <a:lnTo>
                    <a:pt x="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2" name="Freeform 176"/>
            <p:cNvSpPr/>
            <p:nvPr/>
          </p:nvSpPr>
          <p:spPr bwMode="auto">
            <a:xfrm>
              <a:off x="4279900" y="3590925"/>
              <a:ext cx="34925" cy="58738"/>
            </a:xfrm>
            <a:custGeom>
              <a:avLst/>
              <a:gdLst/>
              <a:ahLst/>
              <a:cxnLst>
                <a:cxn ang="0">
                  <a:pos x="55" y="2"/>
                </a:cxn>
                <a:cxn ang="0">
                  <a:pos x="55" y="2"/>
                </a:cxn>
                <a:cxn ang="0">
                  <a:pos x="37" y="27"/>
                </a:cxn>
                <a:cxn ang="0">
                  <a:pos x="29" y="38"/>
                </a:cxn>
                <a:cxn ang="0">
                  <a:pos x="20" y="51"/>
                </a:cxn>
                <a:cxn ang="0">
                  <a:pos x="13" y="64"/>
                </a:cxn>
                <a:cxn ang="0">
                  <a:pos x="7" y="76"/>
                </a:cxn>
                <a:cxn ang="0">
                  <a:pos x="3" y="91"/>
                </a:cxn>
                <a:cxn ang="0">
                  <a:pos x="0" y="107"/>
                </a:cxn>
                <a:cxn ang="0">
                  <a:pos x="0" y="107"/>
                </a:cxn>
                <a:cxn ang="0">
                  <a:pos x="1" y="108"/>
                </a:cxn>
                <a:cxn ang="0">
                  <a:pos x="2" y="110"/>
                </a:cxn>
                <a:cxn ang="0">
                  <a:pos x="3" y="111"/>
                </a:cxn>
                <a:cxn ang="0">
                  <a:pos x="5" y="111"/>
                </a:cxn>
                <a:cxn ang="0">
                  <a:pos x="8" y="110"/>
                </a:cxn>
                <a:cxn ang="0">
                  <a:pos x="9" y="108"/>
                </a:cxn>
                <a:cxn ang="0">
                  <a:pos x="10" y="107"/>
                </a:cxn>
                <a:cxn ang="0">
                  <a:pos x="10" y="107"/>
                </a:cxn>
                <a:cxn ang="0">
                  <a:pos x="12" y="92"/>
                </a:cxn>
                <a:cxn ang="0">
                  <a:pos x="16" y="79"/>
                </a:cxn>
                <a:cxn ang="0">
                  <a:pos x="22" y="65"/>
                </a:cxn>
                <a:cxn ang="0">
                  <a:pos x="30" y="54"/>
                </a:cxn>
                <a:cxn ang="0">
                  <a:pos x="38" y="41"/>
                </a:cxn>
                <a:cxn ang="0">
                  <a:pos x="46" y="30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4" y="5"/>
                </a:cxn>
                <a:cxn ang="0">
                  <a:pos x="64" y="3"/>
                </a:cxn>
                <a:cxn ang="0">
                  <a:pos x="63" y="2"/>
                </a:cxn>
                <a:cxn ang="0">
                  <a:pos x="62" y="1"/>
                </a:cxn>
                <a:cxn ang="0">
                  <a:pos x="58" y="0"/>
                </a:cxn>
                <a:cxn ang="0">
                  <a:pos x="57" y="1"/>
                </a:cxn>
                <a:cxn ang="0">
                  <a:pos x="55" y="2"/>
                </a:cxn>
                <a:cxn ang="0">
                  <a:pos x="55" y="2"/>
                </a:cxn>
              </a:cxnLst>
              <a:rect l="0" t="0" r="r" b="b"/>
              <a:pathLst>
                <a:path w="64" h="111">
                  <a:moveTo>
                    <a:pt x="55" y="2"/>
                  </a:moveTo>
                  <a:lnTo>
                    <a:pt x="55" y="2"/>
                  </a:lnTo>
                  <a:lnTo>
                    <a:pt x="37" y="27"/>
                  </a:lnTo>
                  <a:lnTo>
                    <a:pt x="29" y="38"/>
                  </a:lnTo>
                  <a:lnTo>
                    <a:pt x="20" y="51"/>
                  </a:lnTo>
                  <a:lnTo>
                    <a:pt x="13" y="64"/>
                  </a:lnTo>
                  <a:lnTo>
                    <a:pt x="7" y="76"/>
                  </a:lnTo>
                  <a:lnTo>
                    <a:pt x="3" y="91"/>
                  </a:lnTo>
                  <a:lnTo>
                    <a:pt x="0" y="107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2" y="110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8" y="110"/>
                  </a:lnTo>
                  <a:lnTo>
                    <a:pt x="9" y="108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2" y="92"/>
                  </a:lnTo>
                  <a:lnTo>
                    <a:pt x="16" y="79"/>
                  </a:lnTo>
                  <a:lnTo>
                    <a:pt x="22" y="65"/>
                  </a:lnTo>
                  <a:lnTo>
                    <a:pt x="30" y="54"/>
                  </a:lnTo>
                  <a:lnTo>
                    <a:pt x="38" y="41"/>
                  </a:lnTo>
                  <a:lnTo>
                    <a:pt x="46" y="30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5"/>
                  </a:lnTo>
                  <a:lnTo>
                    <a:pt x="64" y="3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58" y="0"/>
                  </a:lnTo>
                  <a:lnTo>
                    <a:pt x="57" y="1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3" name="Freeform 177"/>
            <p:cNvSpPr/>
            <p:nvPr/>
          </p:nvSpPr>
          <p:spPr bwMode="auto">
            <a:xfrm>
              <a:off x="4322763" y="3608388"/>
              <a:ext cx="34925" cy="58738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43" y="28"/>
                </a:cxn>
                <a:cxn ang="0">
                  <a:pos x="27" y="54"/>
                </a:cxn>
                <a:cxn ang="0">
                  <a:pos x="13" y="80"/>
                </a:cxn>
                <a:cxn ang="0">
                  <a:pos x="7" y="93"/>
                </a:cxn>
                <a:cxn ang="0">
                  <a:pos x="0" y="108"/>
                </a:cxn>
                <a:cxn ang="0">
                  <a:pos x="0" y="108"/>
                </a:cxn>
                <a:cxn ang="0">
                  <a:pos x="0" y="110"/>
                </a:cxn>
                <a:cxn ang="0">
                  <a:pos x="0" y="111"/>
                </a:cxn>
                <a:cxn ang="0">
                  <a:pos x="1" y="113"/>
                </a:cxn>
                <a:cxn ang="0">
                  <a:pos x="4" y="113"/>
                </a:cxn>
                <a:cxn ang="0">
                  <a:pos x="7" y="113"/>
                </a:cxn>
                <a:cxn ang="0">
                  <a:pos x="9" y="112"/>
                </a:cxn>
                <a:cxn ang="0">
                  <a:pos x="10" y="110"/>
                </a:cxn>
                <a:cxn ang="0">
                  <a:pos x="10" y="110"/>
                </a:cxn>
                <a:cxn ang="0">
                  <a:pos x="15" y="96"/>
                </a:cxn>
                <a:cxn ang="0">
                  <a:pos x="22" y="83"/>
                </a:cxn>
                <a:cxn ang="0">
                  <a:pos x="37" y="58"/>
                </a:cxn>
                <a:cxn ang="0">
                  <a:pos x="51" y="32"/>
                </a:cxn>
                <a:cxn ang="0">
                  <a:pos x="67" y="6"/>
                </a:cxn>
                <a:cxn ang="0">
                  <a:pos x="67" y="6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66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0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13">
                  <a:moveTo>
                    <a:pt x="58" y="2"/>
                  </a:moveTo>
                  <a:lnTo>
                    <a:pt x="58" y="2"/>
                  </a:lnTo>
                  <a:lnTo>
                    <a:pt x="43" y="28"/>
                  </a:lnTo>
                  <a:lnTo>
                    <a:pt x="27" y="54"/>
                  </a:lnTo>
                  <a:lnTo>
                    <a:pt x="13" y="80"/>
                  </a:lnTo>
                  <a:lnTo>
                    <a:pt x="7" y="93"/>
                  </a:lnTo>
                  <a:lnTo>
                    <a:pt x="0" y="108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1"/>
                  </a:lnTo>
                  <a:lnTo>
                    <a:pt x="1" y="113"/>
                  </a:lnTo>
                  <a:lnTo>
                    <a:pt x="4" y="113"/>
                  </a:lnTo>
                  <a:lnTo>
                    <a:pt x="7" y="113"/>
                  </a:lnTo>
                  <a:lnTo>
                    <a:pt x="9" y="112"/>
                  </a:lnTo>
                  <a:lnTo>
                    <a:pt x="10" y="110"/>
                  </a:lnTo>
                  <a:lnTo>
                    <a:pt x="10" y="110"/>
                  </a:lnTo>
                  <a:lnTo>
                    <a:pt x="15" y="96"/>
                  </a:lnTo>
                  <a:lnTo>
                    <a:pt x="22" y="83"/>
                  </a:lnTo>
                  <a:lnTo>
                    <a:pt x="37" y="58"/>
                  </a:lnTo>
                  <a:lnTo>
                    <a:pt x="51" y="32"/>
                  </a:lnTo>
                  <a:lnTo>
                    <a:pt x="67" y="6"/>
                  </a:lnTo>
                  <a:lnTo>
                    <a:pt x="67" y="6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6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4" name="Freeform 178"/>
            <p:cNvSpPr/>
            <p:nvPr/>
          </p:nvSpPr>
          <p:spPr bwMode="auto">
            <a:xfrm>
              <a:off x="4376738" y="3624263"/>
              <a:ext cx="28575" cy="49213"/>
            </a:xfrm>
            <a:custGeom>
              <a:avLst/>
              <a:gdLst/>
              <a:ahLst/>
              <a:cxnLst>
                <a:cxn ang="0">
                  <a:pos x="45" y="4"/>
                </a:cxn>
                <a:cxn ang="0">
                  <a:pos x="45" y="4"/>
                </a:cxn>
                <a:cxn ang="0">
                  <a:pos x="44" y="8"/>
                </a:cxn>
                <a:cxn ang="0">
                  <a:pos x="41" y="13"/>
                </a:cxn>
                <a:cxn ang="0">
                  <a:pos x="36" y="23"/>
                </a:cxn>
                <a:cxn ang="0">
                  <a:pos x="30" y="32"/>
                </a:cxn>
                <a:cxn ang="0">
                  <a:pos x="26" y="40"/>
                </a:cxn>
                <a:cxn ang="0">
                  <a:pos x="26" y="40"/>
                </a:cxn>
                <a:cxn ang="0">
                  <a:pos x="20" y="52"/>
                </a:cxn>
                <a:cxn ang="0">
                  <a:pos x="13" y="63"/>
                </a:cxn>
                <a:cxn ang="0">
                  <a:pos x="6" y="7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9"/>
                </a:cxn>
                <a:cxn ang="0">
                  <a:pos x="3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8" y="90"/>
                </a:cxn>
                <a:cxn ang="0">
                  <a:pos x="15" y="78"/>
                </a:cxn>
                <a:cxn ang="0">
                  <a:pos x="22" y="65"/>
                </a:cxn>
                <a:cxn ang="0">
                  <a:pos x="37" y="42"/>
                </a:cxn>
                <a:cxn ang="0">
                  <a:pos x="37" y="42"/>
                </a:cxn>
                <a:cxn ang="0">
                  <a:pos x="42" y="34"/>
                </a:cxn>
                <a:cxn ang="0">
                  <a:pos x="47" y="25"/>
                </a:cxn>
                <a:cxn ang="0">
                  <a:pos x="51" y="16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2"/>
                </a:cxn>
                <a:cxn ang="0">
                  <a:pos x="50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2"/>
                </a:cxn>
                <a:cxn ang="0">
                  <a:pos x="45" y="4"/>
                </a:cxn>
                <a:cxn ang="0">
                  <a:pos x="45" y="4"/>
                </a:cxn>
              </a:cxnLst>
              <a:rect l="0" t="0" r="r" b="b"/>
              <a:pathLst>
                <a:path w="54" h="92">
                  <a:moveTo>
                    <a:pt x="45" y="4"/>
                  </a:moveTo>
                  <a:lnTo>
                    <a:pt x="45" y="4"/>
                  </a:lnTo>
                  <a:lnTo>
                    <a:pt x="44" y="8"/>
                  </a:lnTo>
                  <a:lnTo>
                    <a:pt x="41" y="13"/>
                  </a:lnTo>
                  <a:lnTo>
                    <a:pt x="36" y="23"/>
                  </a:lnTo>
                  <a:lnTo>
                    <a:pt x="30" y="32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0" y="52"/>
                  </a:lnTo>
                  <a:lnTo>
                    <a:pt x="13" y="63"/>
                  </a:lnTo>
                  <a:lnTo>
                    <a:pt x="6" y="7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3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5" y="78"/>
                  </a:lnTo>
                  <a:lnTo>
                    <a:pt x="22" y="65"/>
                  </a:lnTo>
                  <a:lnTo>
                    <a:pt x="37" y="42"/>
                  </a:lnTo>
                  <a:lnTo>
                    <a:pt x="37" y="42"/>
                  </a:lnTo>
                  <a:lnTo>
                    <a:pt x="42" y="34"/>
                  </a:lnTo>
                  <a:lnTo>
                    <a:pt x="47" y="25"/>
                  </a:lnTo>
                  <a:lnTo>
                    <a:pt x="51" y="16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2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2"/>
                  </a:lnTo>
                  <a:lnTo>
                    <a:pt x="45" y="4"/>
                  </a:lnTo>
                  <a:lnTo>
                    <a:pt x="4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5" name="Freeform 179"/>
            <p:cNvSpPr/>
            <p:nvPr/>
          </p:nvSpPr>
          <p:spPr bwMode="auto">
            <a:xfrm>
              <a:off x="4427538" y="3629025"/>
              <a:ext cx="26988" cy="47625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3"/>
                </a:cxn>
                <a:cxn ang="0">
                  <a:pos x="31" y="22"/>
                </a:cxn>
                <a:cxn ang="0">
                  <a:pos x="31" y="22"/>
                </a:cxn>
                <a:cxn ang="0">
                  <a:pos x="22" y="31"/>
                </a:cxn>
                <a:cxn ang="0">
                  <a:pos x="19" y="37"/>
                </a:cxn>
                <a:cxn ang="0">
                  <a:pos x="16" y="42"/>
                </a:cxn>
                <a:cxn ang="0">
                  <a:pos x="16" y="42"/>
                </a:cxn>
                <a:cxn ang="0">
                  <a:pos x="13" y="53"/>
                </a:cxn>
                <a:cxn ang="0">
                  <a:pos x="9" y="62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3" y="88"/>
                </a:cxn>
                <a:cxn ang="0">
                  <a:pos x="4" y="89"/>
                </a:cxn>
                <a:cxn ang="0">
                  <a:pos x="6" y="89"/>
                </a:cxn>
                <a:cxn ang="0">
                  <a:pos x="7" y="88"/>
                </a:cxn>
                <a:cxn ang="0">
                  <a:pos x="9" y="87"/>
                </a:cxn>
                <a:cxn ang="0">
                  <a:pos x="10" y="86"/>
                </a:cxn>
                <a:cxn ang="0">
                  <a:pos x="10" y="86"/>
                </a:cxn>
                <a:cxn ang="0">
                  <a:pos x="13" y="77"/>
                </a:cxn>
                <a:cxn ang="0">
                  <a:pos x="17" y="68"/>
                </a:cxn>
                <a:cxn ang="0">
                  <a:pos x="24" y="49"/>
                </a:cxn>
                <a:cxn ang="0">
                  <a:pos x="24" y="49"/>
                </a:cxn>
                <a:cxn ang="0">
                  <a:pos x="26" y="44"/>
                </a:cxn>
                <a:cxn ang="0">
                  <a:pos x="29" y="39"/>
                </a:cxn>
                <a:cxn ang="0">
                  <a:pos x="37" y="28"/>
                </a:cxn>
                <a:cxn ang="0">
                  <a:pos x="44" y="18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5"/>
                </a:cxn>
                <a:cxn ang="0">
                  <a:pos x="50" y="4"/>
                </a:cxn>
                <a:cxn ang="0">
                  <a:pos x="50" y="2"/>
                </a:cxn>
                <a:cxn ang="0">
                  <a:pos x="48" y="1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9">
                  <a:moveTo>
                    <a:pt x="42" y="3"/>
                  </a:moveTo>
                  <a:lnTo>
                    <a:pt x="42" y="3"/>
                  </a:lnTo>
                  <a:lnTo>
                    <a:pt x="37" y="13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2" y="31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3" y="53"/>
                  </a:lnTo>
                  <a:lnTo>
                    <a:pt x="9" y="62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3" y="88"/>
                  </a:lnTo>
                  <a:lnTo>
                    <a:pt x="4" y="89"/>
                  </a:lnTo>
                  <a:lnTo>
                    <a:pt x="6" y="89"/>
                  </a:lnTo>
                  <a:lnTo>
                    <a:pt x="7" y="88"/>
                  </a:lnTo>
                  <a:lnTo>
                    <a:pt x="9" y="87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3" y="77"/>
                  </a:lnTo>
                  <a:lnTo>
                    <a:pt x="17" y="68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6" y="44"/>
                  </a:lnTo>
                  <a:lnTo>
                    <a:pt x="29" y="39"/>
                  </a:lnTo>
                  <a:lnTo>
                    <a:pt x="37" y="28"/>
                  </a:lnTo>
                  <a:lnTo>
                    <a:pt x="44" y="1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5"/>
                  </a:lnTo>
                  <a:lnTo>
                    <a:pt x="50" y="4"/>
                  </a:lnTo>
                  <a:lnTo>
                    <a:pt x="50" y="2"/>
                  </a:lnTo>
                  <a:lnTo>
                    <a:pt x="48" y="1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6" name="Freeform 180"/>
            <p:cNvSpPr/>
            <p:nvPr/>
          </p:nvSpPr>
          <p:spPr bwMode="auto">
            <a:xfrm>
              <a:off x="4484688" y="3627438"/>
              <a:ext cx="28575" cy="53975"/>
            </a:xfrm>
            <a:custGeom>
              <a:avLst/>
              <a:gdLst/>
              <a:ahLst/>
              <a:cxnLst>
                <a:cxn ang="0">
                  <a:pos x="46" y="3"/>
                </a:cxn>
                <a:cxn ang="0">
                  <a:pos x="46" y="3"/>
                </a:cxn>
                <a:cxn ang="0">
                  <a:pos x="39" y="19"/>
                </a:cxn>
                <a:cxn ang="0">
                  <a:pos x="31" y="34"/>
                </a:cxn>
                <a:cxn ang="0">
                  <a:pos x="23" y="49"/>
                </a:cxn>
                <a:cxn ang="0">
                  <a:pos x="15" y="64"/>
                </a:cxn>
                <a:cxn ang="0">
                  <a:pos x="15" y="64"/>
                </a:cxn>
                <a:cxn ang="0">
                  <a:pos x="10" y="72"/>
                </a:cxn>
                <a:cxn ang="0">
                  <a:pos x="4" y="80"/>
                </a:cxn>
                <a:cxn ang="0">
                  <a:pos x="2" y="84"/>
                </a:cxn>
                <a:cxn ang="0">
                  <a:pos x="1" y="89"/>
                </a:cxn>
                <a:cxn ang="0">
                  <a:pos x="0" y="94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9" y="100"/>
                </a:cxn>
                <a:cxn ang="0">
                  <a:pos x="10" y="99"/>
                </a:cxn>
                <a:cxn ang="0">
                  <a:pos x="11" y="97"/>
                </a:cxn>
                <a:cxn ang="0">
                  <a:pos x="11" y="95"/>
                </a:cxn>
                <a:cxn ang="0">
                  <a:pos x="11" y="95"/>
                </a:cxn>
                <a:cxn ang="0">
                  <a:pos x="11" y="90"/>
                </a:cxn>
                <a:cxn ang="0">
                  <a:pos x="12" y="85"/>
                </a:cxn>
                <a:cxn ang="0">
                  <a:pos x="15" y="80"/>
                </a:cxn>
                <a:cxn ang="0">
                  <a:pos x="18" y="74"/>
                </a:cxn>
                <a:cxn ang="0">
                  <a:pos x="26" y="62"/>
                </a:cxn>
                <a:cxn ang="0">
                  <a:pos x="32" y="54"/>
                </a:cxn>
                <a:cxn ang="0">
                  <a:pos x="32" y="54"/>
                </a:cxn>
                <a:cxn ang="0">
                  <a:pos x="39" y="43"/>
                </a:cxn>
                <a:cxn ang="0">
                  <a:pos x="45" y="30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3"/>
                </a:cxn>
                <a:cxn ang="0">
                  <a:pos x="54" y="2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48" y="0"/>
                </a:cxn>
                <a:cxn ang="0">
                  <a:pos x="47" y="1"/>
                </a:cxn>
                <a:cxn ang="0">
                  <a:pos x="46" y="3"/>
                </a:cxn>
                <a:cxn ang="0">
                  <a:pos x="46" y="3"/>
                </a:cxn>
              </a:cxnLst>
              <a:rect l="0" t="0" r="r" b="b"/>
              <a:pathLst>
                <a:path w="55" h="101">
                  <a:moveTo>
                    <a:pt x="46" y="3"/>
                  </a:moveTo>
                  <a:lnTo>
                    <a:pt x="46" y="3"/>
                  </a:lnTo>
                  <a:lnTo>
                    <a:pt x="39" y="19"/>
                  </a:lnTo>
                  <a:lnTo>
                    <a:pt x="31" y="34"/>
                  </a:lnTo>
                  <a:lnTo>
                    <a:pt x="23" y="49"/>
                  </a:lnTo>
                  <a:lnTo>
                    <a:pt x="15" y="64"/>
                  </a:lnTo>
                  <a:lnTo>
                    <a:pt x="15" y="64"/>
                  </a:lnTo>
                  <a:lnTo>
                    <a:pt x="10" y="72"/>
                  </a:lnTo>
                  <a:lnTo>
                    <a:pt x="4" y="80"/>
                  </a:lnTo>
                  <a:lnTo>
                    <a:pt x="2" y="84"/>
                  </a:lnTo>
                  <a:lnTo>
                    <a:pt x="1" y="89"/>
                  </a:lnTo>
                  <a:lnTo>
                    <a:pt x="0" y="94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9" y="100"/>
                  </a:lnTo>
                  <a:lnTo>
                    <a:pt x="10" y="99"/>
                  </a:lnTo>
                  <a:lnTo>
                    <a:pt x="11" y="97"/>
                  </a:lnTo>
                  <a:lnTo>
                    <a:pt x="11" y="95"/>
                  </a:lnTo>
                  <a:lnTo>
                    <a:pt x="11" y="95"/>
                  </a:lnTo>
                  <a:lnTo>
                    <a:pt x="11" y="90"/>
                  </a:lnTo>
                  <a:lnTo>
                    <a:pt x="12" y="85"/>
                  </a:lnTo>
                  <a:lnTo>
                    <a:pt x="15" y="80"/>
                  </a:lnTo>
                  <a:lnTo>
                    <a:pt x="18" y="74"/>
                  </a:lnTo>
                  <a:lnTo>
                    <a:pt x="26" y="62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9" y="43"/>
                  </a:lnTo>
                  <a:lnTo>
                    <a:pt x="45" y="30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3"/>
                  </a:lnTo>
                  <a:lnTo>
                    <a:pt x="54" y="2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48" y="0"/>
                  </a:lnTo>
                  <a:lnTo>
                    <a:pt x="47" y="1"/>
                  </a:lnTo>
                  <a:lnTo>
                    <a:pt x="46" y="3"/>
                  </a:lnTo>
                  <a:lnTo>
                    <a:pt x="46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7" name="Freeform 181"/>
            <p:cNvSpPr/>
            <p:nvPr/>
          </p:nvSpPr>
          <p:spPr bwMode="auto">
            <a:xfrm>
              <a:off x="4537075" y="3627438"/>
              <a:ext cx="23813" cy="49213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2" y="15"/>
                </a:cxn>
                <a:cxn ang="0">
                  <a:pos x="27" y="25"/>
                </a:cxn>
                <a:cxn ang="0">
                  <a:pos x="16" y="47"/>
                </a:cxn>
                <a:cxn ang="0">
                  <a:pos x="16" y="47"/>
                </a:cxn>
                <a:cxn ang="0">
                  <a:pos x="11" y="56"/>
                </a:cxn>
                <a:cxn ang="0">
                  <a:pos x="8" y="67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7" y="91"/>
                </a:cxn>
                <a:cxn ang="0">
                  <a:pos x="9" y="90"/>
                </a:cxn>
                <a:cxn ang="0">
                  <a:pos x="10" y="89"/>
                </a:cxn>
                <a:cxn ang="0">
                  <a:pos x="10" y="89"/>
                </a:cxn>
                <a:cxn ang="0">
                  <a:pos x="12" y="80"/>
                </a:cxn>
                <a:cxn ang="0">
                  <a:pos x="14" y="71"/>
                </a:cxn>
                <a:cxn ang="0">
                  <a:pos x="14" y="71"/>
                </a:cxn>
                <a:cxn ang="0">
                  <a:pos x="16" y="64"/>
                </a:cxn>
                <a:cxn ang="0">
                  <a:pos x="19" y="58"/>
                </a:cxn>
                <a:cxn ang="0">
                  <a:pos x="27" y="47"/>
                </a:cxn>
                <a:cxn ang="0">
                  <a:pos x="27" y="47"/>
                </a:cxn>
                <a:cxn ang="0">
                  <a:pos x="36" y="27"/>
                </a:cxn>
                <a:cxn ang="0">
                  <a:pos x="41" y="17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40" y="0"/>
                </a:cxn>
                <a:cxn ang="0">
                  <a:pos x="38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92">
                  <a:moveTo>
                    <a:pt x="35" y="4"/>
                  </a:moveTo>
                  <a:lnTo>
                    <a:pt x="35" y="4"/>
                  </a:lnTo>
                  <a:lnTo>
                    <a:pt x="32" y="15"/>
                  </a:lnTo>
                  <a:lnTo>
                    <a:pt x="27" y="25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1" y="56"/>
                  </a:lnTo>
                  <a:lnTo>
                    <a:pt x="8" y="67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9" y="90"/>
                  </a:lnTo>
                  <a:lnTo>
                    <a:pt x="10" y="89"/>
                  </a:lnTo>
                  <a:lnTo>
                    <a:pt x="10" y="89"/>
                  </a:lnTo>
                  <a:lnTo>
                    <a:pt x="12" y="80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6" y="64"/>
                  </a:lnTo>
                  <a:lnTo>
                    <a:pt x="19" y="58"/>
                  </a:lnTo>
                  <a:lnTo>
                    <a:pt x="27" y="47"/>
                  </a:lnTo>
                  <a:lnTo>
                    <a:pt x="27" y="47"/>
                  </a:lnTo>
                  <a:lnTo>
                    <a:pt x="36" y="27"/>
                  </a:lnTo>
                  <a:lnTo>
                    <a:pt x="41" y="17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8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8" name="Freeform 182"/>
            <p:cNvSpPr/>
            <p:nvPr/>
          </p:nvSpPr>
          <p:spPr bwMode="auto">
            <a:xfrm>
              <a:off x="4575175" y="3627438"/>
              <a:ext cx="25400" cy="53975"/>
            </a:xfrm>
            <a:custGeom>
              <a:avLst/>
              <a:gdLst/>
              <a:ahLst/>
              <a:cxnLst>
                <a:cxn ang="0">
                  <a:pos x="39" y="5"/>
                </a:cxn>
                <a:cxn ang="0">
                  <a:pos x="39" y="5"/>
                </a:cxn>
                <a:cxn ang="0">
                  <a:pos x="38" y="12"/>
                </a:cxn>
                <a:cxn ang="0">
                  <a:pos x="37" y="18"/>
                </a:cxn>
                <a:cxn ang="0">
                  <a:pos x="31" y="30"/>
                </a:cxn>
                <a:cxn ang="0">
                  <a:pos x="26" y="42"/>
                </a:cxn>
                <a:cxn ang="0">
                  <a:pos x="20" y="53"/>
                </a:cxn>
                <a:cxn ang="0">
                  <a:pos x="20" y="53"/>
                </a:cxn>
                <a:cxn ang="0">
                  <a:pos x="14" y="63"/>
                </a:cxn>
                <a:cxn ang="0">
                  <a:pos x="10" y="74"/>
                </a:cxn>
                <a:cxn ang="0">
                  <a:pos x="0" y="96"/>
                </a:cxn>
                <a:cxn ang="0">
                  <a:pos x="0" y="96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1"/>
                </a:cxn>
                <a:cxn ang="0">
                  <a:pos x="3" y="102"/>
                </a:cxn>
                <a:cxn ang="0">
                  <a:pos x="6" y="102"/>
                </a:cxn>
                <a:cxn ang="0">
                  <a:pos x="9" y="101"/>
                </a:cxn>
                <a:cxn ang="0">
                  <a:pos x="10" y="99"/>
                </a:cxn>
                <a:cxn ang="0">
                  <a:pos x="10" y="99"/>
                </a:cxn>
                <a:cxn ang="0">
                  <a:pos x="15" y="87"/>
                </a:cxn>
                <a:cxn ang="0">
                  <a:pos x="20" y="76"/>
                </a:cxn>
                <a:cxn ang="0">
                  <a:pos x="32" y="53"/>
                </a:cxn>
                <a:cxn ang="0">
                  <a:pos x="38" y="42"/>
                </a:cxn>
                <a:cxn ang="0">
                  <a:pos x="43" y="29"/>
                </a:cxn>
                <a:cxn ang="0">
                  <a:pos x="46" y="18"/>
                </a:cxn>
                <a:cxn ang="0">
                  <a:pos x="48" y="5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0" y="2"/>
                </a:cxn>
                <a:cxn ang="0">
                  <a:pos x="39" y="3"/>
                </a:cxn>
                <a:cxn ang="0">
                  <a:pos x="39" y="5"/>
                </a:cxn>
                <a:cxn ang="0">
                  <a:pos x="39" y="5"/>
                </a:cxn>
              </a:cxnLst>
              <a:rect l="0" t="0" r="r" b="b"/>
              <a:pathLst>
                <a:path w="48" h="102">
                  <a:moveTo>
                    <a:pt x="39" y="5"/>
                  </a:moveTo>
                  <a:lnTo>
                    <a:pt x="39" y="5"/>
                  </a:lnTo>
                  <a:lnTo>
                    <a:pt x="38" y="12"/>
                  </a:lnTo>
                  <a:lnTo>
                    <a:pt x="37" y="18"/>
                  </a:lnTo>
                  <a:lnTo>
                    <a:pt x="31" y="30"/>
                  </a:lnTo>
                  <a:lnTo>
                    <a:pt x="26" y="42"/>
                  </a:lnTo>
                  <a:lnTo>
                    <a:pt x="20" y="53"/>
                  </a:lnTo>
                  <a:lnTo>
                    <a:pt x="20" y="53"/>
                  </a:lnTo>
                  <a:lnTo>
                    <a:pt x="14" y="63"/>
                  </a:lnTo>
                  <a:lnTo>
                    <a:pt x="10" y="7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1"/>
                  </a:lnTo>
                  <a:lnTo>
                    <a:pt x="3" y="102"/>
                  </a:lnTo>
                  <a:lnTo>
                    <a:pt x="6" y="102"/>
                  </a:lnTo>
                  <a:lnTo>
                    <a:pt x="9" y="101"/>
                  </a:lnTo>
                  <a:lnTo>
                    <a:pt x="10" y="99"/>
                  </a:lnTo>
                  <a:lnTo>
                    <a:pt x="10" y="99"/>
                  </a:lnTo>
                  <a:lnTo>
                    <a:pt x="15" y="87"/>
                  </a:lnTo>
                  <a:lnTo>
                    <a:pt x="20" y="76"/>
                  </a:lnTo>
                  <a:lnTo>
                    <a:pt x="32" y="53"/>
                  </a:lnTo>
                  <a:lnTo>
                    <a:pt x="38" y="42"/>
                  </a:lnTo>
                  <a:lnTo>
                    <a:pt x="43" y="29"/>
                  </a:lnTo>
                  <a:lnTo>
                    <a:pt x="46" y="18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0" y="2"/>
                  </a:lnTo>
                  <a:lnTo>
                    <a:pt x="39" y="3"/>
                  </a:lnTo>
                  <a:lnTo>
                    <a:pt x="39" y="5"/>
                  </a:lnTo>
                  <a:lnTo>
                    <a:pt x="39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79" name="Freeform 183"/>
            <p:cNvSpPr/>
            <p:nvPr/>
          </p:nvSpPr>
          <p:spPr bwMode="auto">
            <a:xfrm>
              <a:off x="4622800" y="3640138"/>
              <a:ext cx="22225" cy="4127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7"/>
                </a:cxn>
                <a:cxn ang="0">
                  <a:pos x="18" y="32"/>
                </a:cxn>
                <a:cxn ang="0">
                  <a:pos x="18" y="32"/>
                </a:cxn>
                <a:cxn ang="0">
                  <a:pos x="14" y="42"/>
                </a:cxn>
                <a:cxn ang="0">
                  <a:pos x="9" y="52"/>
                </a:cxn>
                <a:cxn ang="0">
                  <a:pos x="5" y="62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2" y="78"/>
                </a:cxn>
                <a:cxn ang="0">
                  <a:pos x="3" y="79"/>
                </a:cxn>
                <a:cxn ang="0">
                  <a:pos x="6" y="79"/>
                </a:cxn>
                <a:cxn ang="0">
                  <a:pos x="7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66"/>
                </a:cxn>
                <a:cxn ang="0">
                  <a:pos x="17" y="58"/>
                </a:cxn>
                <a:cxn ang="0">
                  <a:pos x="21" y="50"/>
                </a:cxn>
                <a:cxn ang="0">
                  <a:pos x="25" y="40"/>
                </a:cxn>
                <a:cxn ang="0">
                  <a:pos x="25" y="40"/>
                </a:cxn>
                <a:cxn ang="0">
                  <a:pos x="33" y="23"/>
                </a:cxn>
                <a:cxn ang="0">
                  <a:pos x="36" y="15"/>
                </a:cxn>
                <a:cxn ang="0">
                  <a:pos x="41" y="7"/>
                </a:cxn>
                <a:cxn ang="0">
                  <a:pos x="41" y="7"/>
                </a:cxn>
                <a:cxn ang="0">
                  <a:pos x="42" y="5"/>
                </a:cxn>
                <a:cxn ang="0">
                  <a:pos x="41" y="3"/>
                </a:cxn>
                <a:cxn ang="0">
                  <a:pos x="41" y="2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79">
                  <a:moveTo>
                    <a:pt x="33" y="2"/>
                  </a:moveTo>
                  <a:lnTo>
                    <a:pt x="33" y="2"/>
                  </a:lnTo>
                  <a:lnTo>
                    <a:pt x="24" y="17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4" y="42"/>
                  </a:lnTo>
                  <a:lnTo>
                    <a:pt x="9" y="52"/>
                  </a:lnTo>
                  <a:lnTo>
                    <a:pt x="5" y="62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9"/>
                  </a:lnTo>
                  <a:lnTo>
                    <a:pt x="6" y="79"/>
                  </a:lnTo>
                  <a:lnTo>
                    <a:pt x="7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66"/>
                  </a:lnTo>
                  <a:lnTo>
                    <a:pt x="17" y="58"/>
                  </a:lnTo>
                  <a:lnTo>
                    <a:pt x="21" y="50"/>
                  </a:lnTo>
                  <a:lnTo>
                    <a:pt x="25" y="40"/>
                  </a:lnTo>
                  <a:lnTo>
                    <a:pt x="25" y="40"/>
                  </a:lnTo>
                  <a:lnTo>
                    <a:pt x="33" y="23"/>
                  </a:lnTo>
                  <a:lnTo>
                    <a:pt x="36" y="15"/>
                  </a:lnTo>
                  <a:lnTo>
                    <a:pt x="41" y="7"/>
                  </a:lnTo>
                  <a:lnTo>
                    <a:pt x="41" y="7"/>
                  </a:lnTo>
                  <a:lnTo>
                    <a:pt x="42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0" name="Freeform 184"/>
            <p:cNvSpPr/>
            <p:nvPr/>
          </p:nvSpPr>
          <p:spPr bwMode="auto">
            <a:xfrm>
              <a:off x="4673600" y="3633788"/>
              <a:ext cx="17463" cy="47625"/>
            </a:xfrm>
            <a:custGeom>
              <a:avLst/>
              <a:gdLst/>
              <a:ahLst/>
              <a:cxnLst>
                <a:cxn ang="0">
                  <a:pos x="26" y="4"/>
                </a:cxn>
                <a:cxn ang="0">
                  <a:pos x="26" y="4"/>
                </a:cxn>
                <a:cxn ang="0">
                  <a:pos x="25" y="14"/>
                </a:cxn>
                <a:cxn ang="0">
                  <a:pos x="23" y="24"/>
                </a:cxn>
                <a:cxn ang="0">
                  <a:pos x="16" y="45"/>
                </a:cxn>
                <a:cxn ang="0">
                  <a:pos x="8" y="66"/>
                </a:cxn>
                <a:cxn ang="0">
                  <a:pos x="1" y="85"/>
                </a:cxn>
                <a:cxn ang="0">
                  <a:pos x="1" y="85"/>
                </a:cxn>
                <a:cxn ang="0">
                  <a:pos x="0" y="87"/>
                </a:cxn>
                <a:cxn ang="0">
                  <a:pos x="1" y="89"/>
                </a:cxn>
                <a:cxn ang="0">
                  <a:pos x="2" y="90"/>
                </a:cxn>
                <a:cxn ang="0">
                  <a:pos x="3" y="91"/>
                </a:cxn>
                <a:cxn ang="0">
                  <a:pos x="7" y="91"/>
                </a:cxn>
                <a:cxn ang="0">
                  <a:pos x="8" y="90"/>
                </a:cxn>
                <a:cxn ang="0">
                  <a:pos x="10" y="88"/>
                </a:cxn>
                <a:cxn ang="0">
                  <a:pos x="10" y="88"/>
                </a:cxn>
                <a:cxn ang="0">
                  <a:pos x="17" y="67"/>
                </a:cxn>
                <a:cxn ang="0">
                  <a:pos x="26" y="46"/>
                </a:cxn>
                <a:cxn ang="0">
                  <a:pos x="29" y="36"/>
                </a:cxn>
                <a:cxn ang="0">
                  <a:pos x="32" y="25"/>
                </a:cxn>
                <a:cxn ang="0">
                  <a:pos x="34" y="14"/>
                </a:cxn>
                <a:cxn ang="0">
                  <a:pos x="35" y="4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4"/>
                </a:cxn>
                <a:cxn ang="0">
                  <a:pos x="26" y="4"/>
                </a:cxn>
              </a:cxnLst>
              <a:rect l="0" t="0" r="r" b="b"/>
              <a:pathLst>
                <a:path w="35" h="91">
                  <a:moveTo>
                    <a:pt x="26" y="4"/>
                  </a:moveTo>
                  <a:lnTo>
                    <a:pt x="26" y="4"/>
                  </a:lnTo>
                  <a:lnTo>
                    <a:pt x="25" y="14"/>
                  </a:lnTo>
                  <a:lnTo>
                    <a:pt x="23" y="24"/>
                  </a:lnTo>
                  <a:lnTo>
                    <a:pt x="16" y="45"/>
                  </a:lnTo>
                  <a:lnTo>
                    <a:pt x="8" y="6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0" y="87"/>
                  </a:lnTo>
                  <a:lnTo>
                    <a:pt x="1" y="89"/>
                  </a:lnTo>
                  <a:lnTo>
                    <a:pt x="2" y="90"/>
                  </a:lnTo>
                  <a:lnTo>
                    <a:pt x="3" y="91"/>
                  </a:lnTo>
                  <a:lnTo>
                    <a:pt x="7" y="91"/>
                  </a:lnTo>
                  <a:lnTo>
                    <a:pt x="8" y="90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7" y="67"/>
                  </a:lnTo>
                  <a:lnTo>
                    <a:pt x="26" y="46"/>
                  </a:lnTo>
                  <a:lnTo>
                    <a:pt x="29" y="36"/>
                  </a:lnTo>
                  <a:lnTo>
                    <a:pt x="32" y="25"/>
                  </a:lnTo>
                  <a:lnTo>
                    <a:pt x="34" y="1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1" name="Freeform 185"/>
            <p:cNvSpPr/>
            <p:nvPr/>
          </p:nvSpPr>
          <p:spPr bwMode="auto">
            <a:xfrm>
              <a:off x="4721225" y="3630613"/>
              <a:ext cx="25400" cy="508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21" y="46"/>
                </a:cxn>
                <a:cxn ang="0">
                  <a:pos x="11" y="68"/>
                </a:cxn>
                <a:cxn ang="0">
                  <a:pos x="1" y="89"/>
                </a:cxn>
                <a:cxn ang="0">
                  <a:pos x="1" y="89"/>
                </a:cxn>
                <a:cxn ang="0">
                  <a:pos x="0" y="91"/>
                </a:cxn>
                <a:cxn ang="0">
                  <a:pos x="1" y="93"/>
                </a:cxn>
                <a:cxn ang="0">
                  <a:pos x="2" y="95"/>
                </a:cxn>
                <a:cxn ang="0">
                  <a:pos x="3" y="96"/>
                </a:cxn>
                <a:cxn ang="0">
                  <a:pos x="4" y="96"/>
                </a:cxn>
                <a:cxn ang="0">
                  <a:pos x="6" y="96"/>
                </a:cxn>
                <a:cxn ang="0">
                  <a:pos x="8" y="95"/>
                </a:cxn>
                <a:cxn ang="0">
                  <a:pos x="9" y="94"/>
                </a:cxn>
                <a:cxn ang="0">
                  <a:pos x="9" y="94"/>
                </a:cxn>
                <a:cxn ang="0">
                  <a:pos x="20" y="73"/>
                </a:cxn>
                <a:cxn ang="0">
                  <a:pos x="29" y="51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8" y="6"/>
                </a:cxn>
                <a:cxn ang="0">
                  <a:pos x="48" y="5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96">
                  <a:moveTo>
                    <a:pt x="39" y="4"/>
                  </a:moveTo>
                  <a:lnTo>
                    <a:pt x="39" y="4"/>
                  </a:lnTo>
                  <a:lnTo>
                    <a:pt x="21" y="46"/>
                  </a:lnTo>
                  <a:lnTo>
                    <a:pt x="11" y="68"/>
                  </a:lnTo>
                  <a:lnTo>
                    <a:pt x="1" y="89"/>
                  </a:lnTo>
                  <a:lnTo>
                    <a:pt x="1" y="89"/>
                  </a:lnTo>
                  <a:lnTo>
                    <a:pt x="0" y="91"/>
                  </a:lnTo>
                  <a:lnTo>
                    <a:pt x="1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20" y="73"/>
                  </a:lnTo>
                  <a:lnTo>
                    <a:pt x="29" y="51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2" name="Freeform 186"/>
            <p:cNvSpPr/>
            <p:nvPr/>
          </p:nvSpPr>
          <p:spPr bwMode="auto">
            <a:xfrm>
              <a:off x="4845050" y="3554413"/>
              <a:ext cx="20638" cy="444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8" y="8"/>
                </a:cxn>
                <a:cxn ang="0">
                  <a:pos x="25" y="15"/>
                </a:cxn>
                <a:cxn ang="0">
                  <a:pos x="21" y="30"/>
                </a:cxn>
                <a:cxn ang="0">
                  <a:pos x="21" y="30"/>
                </a:cxn>
                <a:cxn ang="0">
                  <a:pos x="17" y="43"/>
                </a:cxn>
                <a:cxn ang="0">
                  <a:pos x="11" y="54"/>
                </a:cxn>
                <a:cxn ang="0">
                  <a:pos x="0" y="78"/>
                </a:cxn>
                <a:cxn ang="0">
                  <a:pos x="0" y="78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1" y="84"/>
                </a:cxn>
                <a:cxn ang="0">
                  <a:pos x="2" y="85"/>
                </a:cxn>
                <a:cxn ang="0">
                  <a:pos x="4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3"/>
                </a:cxn>
                <a:cxn ang="0">
                  <a:pos x="8" y="83"/>
                </a:cxn>
                <a:cxn ang="0">
                  <a:pos x="18" y="66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8" y="39"/>
                </a:cxn>
                <a:cxn ang="0">
                  <a:pos x="30" y="29"/>
                </a:cxn>
                <a:cxn ang="0">
                  <a:pos x="33" y="21"/>
                </a:cxn>
                <a:cxn ang="0">
                  <a:pos x="36" y="13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10"/>
                </a:cxn>
                <a:cxn ang="0">
                  <a:pos x="41" y="8"/>
                </a:cxn>
                <a:cxn ang="0">
                  <a:pos x="41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85">
                  <a:moveTo>
                    <a:pt x="33" y="1"/>
                  </a:moveTo>
                  <a:lnTo>
                    <a:pt x="33" y="1"/>
                  </a:lnTo>
                  <a:lnTo>
                    <a:pt x="28" y="8"/>
                  </a:lnTo>
                  <a:lnTo>
                    <a:pt x="25" y="15"/>
                  </a:lnTo>
                  <a:lnTo>
                    <a:pt x="21" y="30"/>
                  </a:lnTo>
                  <a:lnTo>
                    <a:pt x="21" y="30"/>
                  </a:lnTo>
                  <a:lnTo>
                    <a:pt x="17" y="43"/>
                  </a:lnTo>
                  <a:lnTo>
                    <a:pt x="11" y="54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1" y="84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18" y="66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8" y="39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6" y="13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10"/>
                  </a:lnTo>
                  <a:lnTo>
                    <a:pt x="41" y="8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3" name="Freeform 187"/>
            <p:cNvSpPr/>
            <p:nvPr/>
          </p:nvSpPr>
          <p:spPr bwMode="auto">
            <a:xfrm>
              <a:off x="4886325" y="3551238"/>
              <a:ext cx="23813" cy="39688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4" y="7"/>
                </a:cxn>
                <a:cxn ang="0">
                  <a:pos x="32" y="10"/>
                </a:cxn>
                <a:cxn ang="0">
                  <a:pos x="28" y="18"/>
                </a:cxn>
                <a:cxn ang="0">
                  <a:pos x="23" y="24"/>
                </a:cxn>
                <a:cxn ang="0">
                  <a:pos x="20" y="31"/>
                </a:cxn>
                <a:cxn ang="0">
                  <a:pos x="20" y="31"/>
                </a:cxn>
                <a:cxn ang="0">
                  <a:pos x="15" y="42"/>
                </a:cxn>
                <a:cxn ang="0">
                  <a:pos x="10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0" y="73"/>
                </a:cxn>
                <a:cxn ang="0">
                  <a:pos x="1" y="74"/>
                </a:cxn>
                <a:cxn ang="0">
                  <a:pos x="3" y="75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7" y="75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7" y="58"/>
                </a:cxn>
                <a:cxn ang="0">
                  <a:pos x="22" y="50"/>
                </a:cxn>
                <a:cxn ang="0">
                  <a:pos x="26" y="42"/>
                </a:cxn>
                <a:cxn ang="0">
                  <a:pos x="26" y="42"/>
                </a:cxn>
                <a:cxn ang="0">
                  <a:pos x="30" y="32"/>
                </a:cxn>
                <a:cxn ang="0">
                  <a:pos x="36" y="23"/>
                </a:cxn>
                <a:cxn ang="0">
                  <a:pos x="36" y="23"/>
                </a:cxn>
                <a:cxn ang="0">
                  <a:pos x="41" y="15"/>
                </a:cxn>
                <a:cxn ang="0">
                  <a:pos x="43" y="10"/>
                </a:cxn>
                <a:cxn ang="0">
                  <a:pos x="44" y="5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0" y="0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4" h="76">
                  <a:moveTo>
                    <a:pt x="35" y="3"/>
                  </a:moveTo>
                  <a:lnTo>
                    <a:pt x="35" y="3"/>
                  </a:lnTo>
                  <a:lnTo>
                    <a:pt x="34" y="7"/>
                  </a:lnTo>
                  <a:lnTo>
                    <a:pt x="32" y="10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5" y="42"/>
                  </a:lnTo>
                  <a:lnTo>
                    <a:pt x="10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1" y="74"/>
                  </a:lnTo>
                  <a:lnTo>
                    <a:pt x="3" y="75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7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30" y="32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1" y="15"/>
                  </a:lnTo>
                  <a:lnTo>
                    <a:pt x="43" y="10"/>
                  </a:lnTo>
                  <a:lnTo>
                    <a:pt x="44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4" name="Freeform 188"/>
            <p:cNvSpPr/>
            <p:nvPr/>
          </p:nvSpPr>
          <p:spPr bwMode="auto">
            <a:xfrm>
              <a:off x="4919663" y="3527425"/>
              <a:ext cx="12700" cy="41275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4" y="4"/>
                </a:cxn>
                <a:cxn ang="0">
                  <a:pos x="13" y="12"/>
                </a:cxn>
                <a:cxn ang="0">
                  <a:pos x="11" y="19"/>
                </a:cxn>
                <a:cxn ang="0">
                  <a:pos x="10" y="26"/>
                </a:cxn>
                <a:cxn ang="0">
                  <a:pos x="9" y="34"/>
                </a:cxn>
                <a:cxn ang="0">
                  <a:pos x="9" y="34"/>
                </a:cxn>
                <a:cxn ang="0">
                  <a:pos x="9" y="44"/>
                </a:cxn>
                <a:cxn ang="0">
                  <a:pos x="8" y="53"/>
                </a:cxn>
                <a:cxn ang="0">
                  <a:pos x="5" y="63"/>
                </a:cxn>
                <a:cxn ang="0">
                  <a:pos x="1" y="71"/>
                </a:cxn>
                <a:cxn ang="0">
                  <a:pos x="1" y="71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1" y="76"/>
                </a:cxn>
                <a:cxn ang="0">
                  <a:pos x="2" y="77"/>
                </a:cxn>
                <a:cxn ang="0">
                  <a:pos x="4" y="78"/>
                </a:cxn>
                <a:cxn ang="0">
                  <a:pos x="6" y="78"/>
                </a:cxn>
                <a:cxn ang="0">
                  <a:pos x="7" y="77"/>
                </a:cxn>
                <a:cxn ang="0">
                  <a:pos x="9" y="76"/>
                </a:cxn>
                <a:cxn ang="0">
                  <a:pos x="9" y="76"/>
                </a:cxn>
                <a:cxn ang="0">
                  <a:pos x="14" y="69"/>
                </a:cxn>
                <a:cxn ang="0">
                  <a:pos x="17" y="61"/>
                </a:cxn>
                <a:cxn ang="0">
                  <a:pos x="18" y="52"/>
                </a:cxn>
                <a:cxn ang="0">
                  <a:pos x="19" y="43"/>
                </a:cxn>
                <a:cxn ang="0">
                  <a:pos x="19" y="43"/>
                </a:cxn>
                <a:cxn ang="0">
                  <a:pos x="21" y="23"/>
                </a:cxn>
                <a:cxn ang="0">
                  <a:pos x="22" y="14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5" y="1"/>
                </a:cxn>
                <a:cxn ang="0">
                  <a:pos x="14" y="2"/>
                </a:cxn>
                <a:cxn ang="0">
                  <a:pos x="14" y="4"/>
                </a:cxn>
                <a:cxn ang="0">
                  <a:pos x="14" y="4"/>
                </a:cxn>
              </a:cxnLst>
              <a:rect l="0" t="0" r="r" b="b"/>
              <a:pathLst>
                <a:path w="23" h="78">
                  <a:moveTo>
                    <a:pt x="14" y="4"/>
                  </a:moveTo>
                  <a:lnTo>
                    <a:pt x="14" y="4"/>
                  </a:lnTo>
                  <a:lnTo>
                    <a:pt x="13" y="12"/>
                  </a:lnTo>
                  <a:lnTo>
                    <a:pt x="11" y="19"/>
                  </a:lnTo>
                  <a:lnTo>
                    <a:pt x="10" y="2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44"/>
                  </a:lnTo>
                  <a:lnTo>
                    <a:pt x="8" y="53"/>
                  </a:lnTo>
                  <a:lnTo>
                    <a:pt x="5" y="63"/>
                  </a:lnTo>
                  <a:lnTo>
                    <a:pt x="1" y="71"/>
                  </a:lnTo>
                  <a:lnTo>
                    <a:pt x="1" y="71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1" y="76"/>
                  </a:lnTo>
                  <a:lnTo>
                    <a:pt x="2" y="77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14" y="69"/>
                  </a:lnTo>
                  <a:lnTo>
                    <a:pt x="17" y="61"/>
                  </a:lnTo>
                  <a:lnTo>
                    <a:pt x="18" y="52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1" y="23"/>
                  </a:lnTo>
                  <a:lnTo>
                    <a:pt x="22" y="1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5" name="Freeform 189"/>
            <p:cNvSpPr/>
            <p:nvPr/>
          </p:nvSpPr>
          <p:spPr bwMode="auto">
            <a:xfrm>
              <a:off x="4814888" y="3349625"/>
              <a:ext cx="12700" cy="33338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16" y="5"/>
                </a:cxn>
                <a:cxn ang="0">
                  <a:pos x="15" y="12"/>
                </a:cxn>
                <a:cxn ang="0">
                  <a:pos x="14" y="18"/>
                </a:cxn>
                <a:cxn ang="0">
                  <a:pos x="8" y="32"/>
                </a:cxn>
                <a:cxn ang="0">
                  <a:pos x="3" y="44"/>
                </a:cxn>
                <a:cxn ang="0">
                  <a:pos x="0" y="58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5" y="63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9" y="60"/>
                </a:cxn>
                <a:cxn ang="0">
                  <a:pos x="9" y="60"/>
                </a:cxn>
                <a:cxn ang="0">
                  <a:pos x="13" y="46"/>
                </a:cxn>
                <a:cxn ang="0">
                  <a:pos x="18" y="33"/>
                </a:cxn>
                <a:cxn ang="0">
                  <a:pos x="23" y="19"/>
                </a:cxn>
                <a:cxn ang="0">
                  <a:pos x="24" y="12"/>
                </a:cxn>
                <a:cxn ang="0">
                  <a:pos x="25" y="5"/>
                </a:cxn>
                <a:cxn ang="0">
                  <a:pos x="25" y="5"/>
                </a:cxn>
                <a:cxn ang="0">
                  <a:pos x="25" y="3"/>
                </a:cxn>
                <a:cxn ang="0">
                  <a:pos x="24" y="2"/>
                </a:cxn>
                <a:cxn ang="0">
                  <a:pos x="22" y="1"/>
                </a:cxn>
                <a:cxn ang="0">
                  <a:pos x="21" y="0"/>
                </a:cxn>
                <a:cxn ang="0">
                  <a:pos x="19" y="1"/>
                </a:cxn>
                <a:cxn ang="0">
                  <a:pos x="17" y="2"/>
                </a:cxn>
                <a:cxn ang="0">
                  <a:pos x="16" y="3"/>
                </a:cxn>
                <a:cxn ang="0">
                  <a:pos x="16" y="5"/>
                </a:cxn>
                <a:cxn ang="0">
                  <a:pos x="16" y="5"/>
                </a:cxn>
              </a:cxnLst>
              <a:rect l="0" t="0" r="r" b="b"/>
              <a:pathLst>
                <a:path w="25" h="63">
                  <a:moveTo>
                    <a:pt x="16" y="5"/>
                  </a:moveTo>
                  <a:lnTo>
                    <a:pt x="16" y="5"/>
                  </a:lnTo>
                  <a:lnTo>
                    <a:pt x="15" y="12"/>
                  </a:lnTo>
                  <a:lnTo>
                    <a:pt x="14" y="18"/>
                  </a:lnTo>
                  <a:lnTo>
                    <a:pt x="8" y="32"/>
                  </a:lnTo>
                  <a:lnTo>
                    <a:pt x="3" y="44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13" y="46"/>
                  </a:lnTo>
                  <a:lnTo>
                    <a:pt x="18" y="33"/>
                  </a:lnTo>
                  <a:lnTo>
                    <a:pt x="23" y="19"/>
                  </a:lnTo>
                  <a:lnTo>
                    <a:pt x="24" y="12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6" name="Freeform 190"/>
            <p:cNvSpPr/>
            <p:nvPr/>
          </p:nvSpPr>
          <p:spPr bwMode="auto">
            <a:xfrm>
              <a:off x="4838700" y="3357563"/>
              <a:ext cx="19050" cy="317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7" y="1"/>
                </a:cxn>
                <a:cxn ang="0">
                  <a:pos x="17" y="13"/>
                </a:cxn>
                <a:cxn ang="0">
                  <a:pos x="9" y="26"/>
                </a:cxn>
                <a:cxn ang="0">
                  <a:pos x="6" y="32"/>
                </a:cxn>
                <a:cxn ang="0">
                  <a:pos x="3" y="40"/>
                </a:cxn>
                <a:cxn ang="0">
                  <a:pos x="1" y="48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10" y="55"/>
                </a:cxn>
                <a:cxn ang="0">
                  <a:pos x="10" y="55"/>
                </a:cxn>
                <a:cxn ang="0">
                  <a:pos x="10" y="49"/>
                </a:cxn>
                <a:cxn ang="0">
                  <a:pos x="12" y="42"/>
                </a:cxn>
                <a:cxn ang="0">
                  <a:pos x="14" y="35"/>
                </a:cxn>
                <a:cxn ang="0">
                  <a:pos x="17" y="29"/>
                </a:cxn>
                <a:cxn ang="0">
                  <a:pos x="25" y="18"/>
                </a:cxn>
                <a:cxn ang="0">
                  <a:pos x="34" y="8"/>
                </a:cxn>
                <a:cxn ang="0">
                  <a:pos x="34" y="8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35" h="60">
                  <a:moveTo>
                    <a:pt x="27" y="1"/>
                  </a:moveTo>
                  <a:lnTo>
                    <a:pt x="27" y="1"/>
                  </a:lnTo>
                  <a:lnTo>
                    <a:pt x="17" y="13"/>
                  </a:lnTo>
                  <a:lnTo>
                    <a:pt x="9" y="26"/>
                  </a:lnTo>
                  <a:lnTo>
                    <a:pt x="6" y="32"/>
                  </a:lnTo>
                  <a:lnTo>
                    <a:pt x="3" y="40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49"/>
                  </a:lnTo>
                  <a:lnTo>
                    <a:pt x="12" y="42"/>
                  </a:lnTo>
                  <a:lnTo>
                    <a:pt x="14" y="35"/>
                  </a:lnTo>
                  <a:lnTo>
                    <a:pt x="17" y="29"/>
                  </a:lnTo>
                  <a:lnTo>
                    <a:pt x="25" y="18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7" name="Freeform 191"/>
            <p:cNvSpPr/>
            <p:nvPr/>
          </p:nvSpPr>
          <p:spPr bwMode="auto">
            <a:xfrm>
              <a:off x="4862513" y="3367088"/>
              <a:ext cx="17463" cy="34925"/>
            </a:xfrm>
            <a:custGeom>
              <a:avLst/>
              <a:gdLst/>
              <a:ahLst/>
              <a:cxnLst>
                <a:cxn ang="0">
                  <a:pos x="23" y="5"/>
                </a:cxn>
                <a:cxn ang="0">
                  <a:pos x="23" y="5"/>
                </a:cxn>
                <a:cxn ang="0">
                  <a:pos x="22" y="12"/>
                </a:cxn>
                <a:cxn ang="0">
                  <a:pos x="20" y="20"/>
                </a:cxn>
                <a:cxn ang="0">
                  <a:pos x="17" y="26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3" y="5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5" y="66"/>
                </a:cxn>
                <a:cxn ang="0">
                  <a:pos x="8" y="66"/>
                </a:cxn>
                <a:cxn ang="0">
                  <a:pos x="9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3" y="55"/>
                </a:cxn>
                <a:cxn ang="0">
                  <a:pos x="17" y="48"/>
                </a:cxn>
                <a:cxn ang="0">
                  <a:pos x="21" y="39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6"/>
                </a:cxn>
                <a:cxn ang="0">
                  <a:pos x="30" y="21"/>
                </a:cxn>
                <a:cxn ang="0">
                  <a:pos x="30" y="21"/>
                </a:cxn>
                <a:cxn ang="0">
                  <a:pos x="32" y="12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0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3" y="5"/>
                </a:cxn>
                <a:cxn ang="0">
                  <a:pos x="23" y="5"/>
                </a:cxn>
              </a:cxnLst>
              <a:rect l="0" t="0" r="r" b="b"/>
              <a:pathLst>
                <a:path w="32" h="66">
                  <a:moveTo>
                    <a:pt x="23" y="5"/>
                  </a:moveTo>
                  <a:lnTo>
                    <a:pt x="23" y="5"/>
                  </a:lnTo>
                  <a:lnTo>
                    <a:pt x="22" y="12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8" y="66"/>
                  </a:lnTo>
                  <a:lnTo>
                    <a:pt x="9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3" y="55"/>
                  </a:lnTo>
                  <a:lnTo>
                    <a:pt x="17" y="48"/>
                  </a:lnTo>
                  <a:lnTo>
                    <a:pt x="21" y="39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21"/>
                  </a:lnTo>
                  <a:lnTo>
                    <a:pt x="30" y="21"/>
                  </a:lnTo>
                  <a:lnTo>
                    <a:pt x="32" y="12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3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8" name="Freeform 192"/>
            <p:cNvSpPr/>
            <p:nvPr/>
          </p:nvSpPr>
          <p:spPr bwMode="auto">
            <a:xfrm>
              <a:off x="4878388" y="3389313"/>
              <a:ext cx="17463" cy="38100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0" y="20"/>
                </a:cxn>
                <a:cxn ang="0">
                  <a:pos x="15" y="36"/>
                </a:cxn>
                <a:cxn ang="0">
                  <a:pos x="8" y="51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1"/>
                </a:cxn>
                <a:cxn ang="0">
                  <a:pos x="2" y="73"/>
                </a:cxn>
                <a:cxn ang="0">
                  <a:pos x="4" y="73"/>
                </a:cxn>
                <a:cxn ang="0">
                  <a:pos x="7" y="73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3" y="39"/>
                </a:cxn>
                <a:cxn ang="0">
                  <a:pos x="29" y="23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5" h="73">
                  <a:moveTo>
                    <a:pt x="25" y="3"/>
                  </a:moveTo>
                  <a:lnTo>
                    <a:pt x="25" y="3"/>
                  </a:lnTo>
                  <a:lnTo>
                    <a:pt x="20" y="20"/>
                  </a:lnTo>
                  <a:lnTo>
                    <a:pt x="15" y="36"/>
                  </a:lnTo>
                  <a:lnTo>
                    <a:pt x="8" y="51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1"/>
                  </a:lnTo>
                  <a:lnTo>
                    <a:pt x="2" y="73"/>
                  </a:lnTo>
                  <a:lnTo>
                    <a:pt x="4" y="73"/>
                  </a:lnTo>
                  <a:lnTo>
                    <a:pt x="7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3" y="39"/>
                  </a:lnTo>
                  <a:lnTo>
                    <a:pt x="29" y="23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89" name="Freeform 193"/>
            <p:cNvSpPr/>
            <p:nvPr/>
          </p:nvSpPr>
          <p:spPr bwMode="auto">
            <a:xfrm>
              <a:off x="4897438" y="3411538"/>
              <a:ext cx="23813" cy="50800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3" y="12"/>
                </a:cxn>
                <a:cxn ang="0">
                  <a:pos x="28" y="24"/>
                </a:cxn>
                <a:cxn ang="0">
                  <a:pos x="18" y="46"/>
                </a:cxn>
                <a:cxn ang="0">
                  <a:pos x="10" y="68"/>
                </a:cxn>
                <a:cxn ang="0">
                  <a:pos x="5" y="80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92"/>
                </a:cxn>
                <a:cxn ang="0">
                  <a:pos x="0" y="94"/>
                </a:cxn>
                <a:cxn ang="0">
                  <a:pos x="1" y="96"/>
                </a:cxn>
                <a:cxn ang="0">
                  <a:pos x="2" y="97"/>
                </a:cxn>
                <a:cxn ang="0">
                  <a:pos x="4" y="97"/>
                </a:cxn>
                <a:cxn ang="0">
                  <a:pos x="5" y="97"/>
                </a:cxn>
                <a:cxn ang="0">
                  <a:pos x="7" y="97"/>
                </a:cxn>
                <a:cxn ang="0">
                  <a:pos x="8" y="95"/>
                </a:cxn>
                <a:cxn ang="0">
                  <a:pos x="8" y="95"/>
                </a:cxn>
                <a:cxn ang="0">
                  <a:pos x="13" y="85"/>
                </a:cxn>
                <a:cxn ang="0">
                  <a:pos x="18" y="73"/>
                </a:cxn>
                <a:cxn ang="0">
                  <a:pos x="27" y="51"/>
                </a:cxn>
                <a:cxn ang="0">
                  <a:pos x="36" y="29"/>
                </a:cxn>
                <a:cxn ang="0">
                  <a:pos x="41" y="17"/>
                </a:cxn>
                <a:cxn ang="0">
                  <a:pos x="46" y="6"/>
                </a:cxn>
                <a:cxn ang="0">
                  <a:pos x="46" y="6"/>
                </a:cxn>
                <a:cxn ang="0">
                  <a:pos x="46" y="5"/>
                </a:cxn>
                <a:cxn ang="0">
                  <a:pos x="46" y="3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6" h="97">
                  <a:moveTo>
                    <a:pt x="38" y="2"/>
                  </a:moveTo>
                  <a:lnTo>
                    <a:pt x="38" y="2"/>
                  </a:lnTo>
                  <a:lnTo>
                    <a:pt x="33" y="12"/>
                  </a:lnTo>
                  <a:lnTo>
                    <a:pt x="28" y="24"/>
                  </a:lnTo>
                  <a:lnTo>
                    <a:pt x="18" y="46"/>
                  </a:lnTo>
                  <a:lnTo>
                    <a:pt x="10" y="68"/>
                  </a:lnTo>
                  <a:lnTo>
                    <a:pt x="5" y="80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1" y="96"/>
                  </a:lnTo>
                  <a:lnTo>
                    <a:pt x="2" y="97"/>
                  </a:lnTo>
                  <a:lnTo>
                    <a:pt x="4" y="97"/>
                  </a:lnTo>
                  <a:lnTo>
                    <a:pt x="5" y="97"/>
                  </a:lnTo>
                  <a:lnTo>
                    <a:pt x="7" y="97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13" y="85"/>
                  </a:lnTo>
                  <a:lnTo>
                    <a:pt x="18" y="73"/>
                  </a:lnTo>
                  <a:lnTo>
                    <a:pt x="27" y="51"/>
                  </a:lnTo>
                  <a:lnTo>
                    <a:pt x="36" y="29"/>
                  </a:lnTo>
                  <a:lnTo>
                    <a:pt x="41" y="17"/>
                  </a:lnTo>
                  <a:lnTo>
                    <a:pt x="46" y="6"/>
                  </a:lnTo>
                  <a:lnTo>
                    <a:pt x="46" y="6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0" name="Freeform 194"/>
            <p:cNvSpPr/>
            <p:nvPr/>
          </p:nvSpPr>
          <p:spPr bwMode="auto">
            <a:xfrm>
              <a:off x="4216400" y="3729038"/>
              <a:ext cx="19050" cy="36513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18" y="16"/>
                </a:cxn>
                <a:cxn ang="0">
                  <a:pos x="12" y="32"/>
                </a:cxn>
                <a:cxn ang="0">
                  <a:pos x="6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1" y="67"/>
                </a:cxn>
                <a:cxn ang="0">
                  <a:pos x="2" y="68"/>
                </a:cxn>
                <a:cxn ang="0">
                  <a:pos x="4" y="69"/>
                </a:cxn>
                <a:cxn ang="0">
                  <a:pos x="6" y="69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5" y="51"/>
                </a:cxn>
                <a:cxn ang="0">
                  <a:pos x="20" y="36"/>
                </a:cxn>
                <a:cxn ang="0">
                  <a:pos x="27" y="21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6" y="5"/>
                </a:cxn>
                <a:cxn ang="0">
                  <a:pos x="36" y="3"/>
                </a:cxn>
                <a:cxn ang="0">
                  <a:pos x="35" y="2"/>
                </a:cxn>
                <a:cxn ang="0">
                  <a:pos x="34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8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6" h="69">
                  <a:moveTo>
                    <a:pt x="26" y="2"/>
                  </a:moveTo>
                  <a:lnTo>
                    <a:pt x="26" y="2"/>
                  </a:lnTo>
                  <a:lnTo>
                    <a:pt x="18" y="16"/>
                  </a:lnTo>
                  <a:lnTo>
                    <a:pt x="12" y="32"/>
                  </a:lnTo>
                  <a:lnTo>
                    <a:pt x="6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1" y="67"/>
                  </a:lnTo>
                  <a:lnTo>
                    <a:pt x="2" y="68"/>
                  </a:lnTo>
                  <a:lnTo>
                    <a:pt x="4" y="69"/>
                  </a:lnTo>
                  <a:lnTo>
                    <a:pt x="6" y="69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5" y="51"/>
                  </a:lnTo>
                  <a:lnTo>
                    <a:pt x="20" y="36"/>
                  </a:lnTo>
                  <a:lnTo>
                    <a:pt x="27" y="21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1" name="Freeform 195"/>
            <p:cNvSpPr/>
            <p:nvPr/>
          </p:nvSpPr>
          <p:spPr bwMode="auto">
            <a:xfrm>
              <a:off x="4251325" y="3738563"/>
              <a:ext cx="25400" cy="39688"/>
            </a:xfrm>
            <a:custGeom>
              <a:avLst/>
              <a:gdLst/>
              <a:ahLst/>
              <a:cxnLst>
                <a:cxn ang="0">
                  <a:pos x="39" y="2"/>
                </a:cxn>
                <a:cxn ang="0">
                  <a:pos x="39" y="2"/>
                </a:cxn>
                <a:cxn ang="0">
                  <a:pos x="28" y="17"/>
                </a:cxn>
                <a:cxn ang="0">
                  <a:pos x="17" y="34"/>
                </a:cxn>
                <a:cxn ang="0">
                  <a:pos x="8" y="51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1"/>
                </a:cxn>
                <a:cxn ang="0">
                  <a:pos x="1" y="72"/>
                </a:cxn>
                <a:cxn ang="0">
                  <a:pos x="2" y="74"/>
                </a:cxn>
                <a:cxn ang="0">
                  <a:pos x="3" y="74"/>
                </a:cxn>
                <a:cxn ang="0">
                  <a:pos x="7" y="74"/>
                </a:cxn>
                <a:cxn ang="0">
                  <a:pos x="8" y="73"/>
                </a:cxn>
                <a:cxn ang="0">
                  <a:pos x="9" y="71"/>
                </a:cxn>
                <a:cxn ang="0">
                  <a:pos x="9" y="71"/>
                </a:cxn>
                <a:cxn ang="0">
                  <a:pos x="17" y="55"/>
                </a:cxn>
                <a:cxn ang="0">
                  <a:pos x="26" y="38"/>
                </a:cxn>
                <a:cxn ang="0">
                  <a:pos x="36" y="21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7" y="3"/>
                </a:cxn>
                <a:cxn ang="0">
                  <a:pos x="47" y="1"/>
                </a:cxn>
                <a:cxn ang="0">
                  <a:pos x="45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2"/>
                </a:cxn>
                <a:cxn ang="0">
                  <a:pos x="39" y="2"/>
                </a:cxn>
              </a:cxnLst>
              <a:rect l="0" t="0" r="r" b="b"/>
              <a:pathLst>
                <a:path w="47" h="74">
                  <a:moveTo>
                    <a:pt x="39" y="2"/>
                  </a:moveTo>
                  <a:lnTo>
                    <a:pt x="39" y="2"/>
                  </a:lnTo>
                  <a:lnTo>
                    <a:pt x="28" y="17"/>
                  </a:lnTo>
                  <a:lnTo>
                    <a:pt x="17" y="34"/>
                  </a:lnTo>
                  <a:lnTo>
                    <a:pt x="8" y="51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1"/>
                  </a:lnTo>
                  <a:lnTo>
                    <a:pt x="1" y="72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7" y="74"/>
                  </a:lnTo>
                  <a:lnTo>
                    <a:pt x="8" y="73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17" y="55"/>
                  </a:lnTo>
                  <a:lnTo>
                    <a:pt x="26" y="38"/>
                  </a:lnTo>
                  <a:lnTo>
                    <a:pt x="36" y="21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5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2"/>
                  </a:lnTo>
                  <a:lnTo>
                    <a:pt x="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2" name="Freeform 196"/>
            <p:cNvSpPr/>
            <p:nvPr/>
          </p:nvSpPr>
          <p:spPr bwMode="auto">
            <a:xfrm>
              <a:off x="4294188" y="3748088"/>
              <a:ext cx="23813" cy="46038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4" y="9"/>
                </a:cxn>
                <a:cxn ang="0">
                  <a:pos x="32" y="11"/>
                </a:cxn>
                <a:cxn ang="0">
                  <a:pos x="30" y="13"/>
                </a:cxn>
                <a:cxn ang="0">
                  <a:pos x="29" y="16"/>
                </a:cxn>
                <a:cxn ang="0">
                  <a:pos x="29" y="16"/>
                </a:cxn>
                <a:cxn ang="0">
                  <a:pos x="22" y="27"/>
                </a:cxn>
                <a:cxn ang="0">
                  <a:pos x="16" y="39"/>
                </a:cxn>
                <a:cxn ang="0">
                  <a:pos x="16" y="39"/>
                </a:cxn>
                <a:cxn ang="0">
                  <a:pos x="11" y="48"/>
                </a:cxn>
                <a:cxn ang="0">
                  <a:pos x="7" y="58"/>
                </a:cxn>
                <a:cxn ang="0">
                  <a:pos x="0" y="79"/>
                </a:cxn>
                <a:cxn ang="0">
                  <a:pos x="0" y="79"/>
                </a:cxn>
                <a:cxn ang="0">
                  <a:pos x="0" y="81"/>
                </a:cxn>
                <a:cxn ang="0">
                  <a:pos x="1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3" y="70"/>
                </a:cxn>
                <a:cxn ang="0">
                  <a:pos x="18" y="57"/>
                </a:cxn>
                <a:cxn ang="0">
                  <a:pos x="23" y="46"/>
                </a:cxn>
                <a:cxn ang="0">
                  <a:pos x="31" y="34"/>
                </a:cxn>
                <a:cxn ang="0">
                  <a:pos x="31" y="34"/>
                </a:cxn>
                <a:cxn ang="0">
                  <a:pos x="39" y="20"/>
                </a:cxn>
                <a:cxn ang="0">
                  <a:pos x="42" y="13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4" y="2"/>
                </a:cxn>
                <a:cxn ang="0">
                  <a:pos x="43" y="1"/>
                </a:cxn>
                <a:cxn ang="0">
                  <a:pos x="41" y="0"/>
                </a:cxn>
                <a:cxn ang="0">
                  <a:pos x="40" y="0"/>
                </a:cxn>
                <a:cxn ang="0">
                  <a:pos x="36" y="1"/>
                </a:cxn>
                <a:cxn ang="0">
                  <a:pos x="35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4" h="85">
                  <a:moveTo>
                    <a:pt x="35" y="4"/>
                  </a:moveTo>
                  <a:lnTo>
                    <a:pt x="35" y="4"/>
                  </a:lnTo>
                  <a:lnTo>
                    <a:pt x="34" y="9"/>
                  </a:lnTo>
                  <a:lnTo>
                    <a:pt x="32" y="11"/>
                  </a:lnTo>
                  <a:lnTo>
                    <a:pt x="30" y="13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2" y="27"/>
                  </a:lnTo>
                  <a:lnTo>
                    <a:pt x="16" y="39"/>
                  </a:lnTo>
                  <a:lnTo>
                    <a:pt x="16" y="39"/>
                  </a:lnTo>
                  <a:lnTo>
                    <a:pt x="11" y="48"/>
                  </a:lnTo>
                  <a:lnTo>
                    <a:pt x="7" y="58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81"/>
                  </a:lnTo>
                  <a:lnTo>
                    <a:pt x="1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3" y="70"/>
                  </a:lnTo>
                  <a:lnTo>
                    <a:pt x="18" y="57"/>
                  </a:lnTo>
                  <a:lnTo>
                    <a:pt x="23" y="46"/>
                  </a:lnTo>
                  <a:lnTo>
                    <a:pt x="31" y="34"/>
                  </a:lnTo>
                  <a:lnTo>
                    <a:pt x="31" y="34"/>
                  </a:lnTo>
                  <a:lnTo>
                    <a:pt x="39" y="20"/>
                  </a:lnTo>
                  <a:lnTo>
                    <a:pt x="42" y="13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2"/>
                  </a:lnTo>
                  <a:lnTo>
                    <a:pt x="43" y="1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6" y="1"/>
                  </a:lnTo>
                  <a:lnTo>
                    <a:pt x="35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3" name="Freeform 197"/>
            <p:cNvSpPr/>
            <p:nvPr/>
          </p:nvSpPr>
          <p:spPr bwMode="auto">
            <a:xfrm>
              <a:off x="4332288" y="3759200"/>
              <a:ext cx="20638" cy="39688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7" y="12"/>
                </a:cxn>
                <a:cxn ang="0">
                  <a:pos x="25" y="21"/>
                </a:cxn>
                <a:cxn ang="0">
                  <a:pos x="19" y="37"/>
                </a:cxn>
                <a:cxn ang="0">
                  <a:pos x="10" y="53"/>
                </a:cxn>
                <a:cxn ang="0">
                  <a:pos x="1" y="69"/>
                </a:cxn>
                <a:cxn ang="0">
                  <a:pos x="1" y="69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1" y="75"/>
                </a:cxn>
                <a:cxn ang="0">
                  <a:pos x="3" y="76"/>
                </a:cxn>
                <a:cxn ang="0">
                  <a:pos x="4" y="76"/>
                </a:cxn>
                <a:cxn ang="0">
                  <a:pos x="6" y="76"/>
                </a:cxn>
                <a:cxn ang="0">
                  <a:pos x="8" y="76"/>
                </a:cxn>
                <a:cxn ang="0">
                  <a:pos x="9" y="74"/>
                </a:cxn>
                <a:cxn ang="0">
                  <a:pos x="9" y="74"/>
                </a:cxn>
                <a:cxn ang="0">
                  <a:pos x="19" y="58"/>
                </a:cxn>
                <a:cxn ang="0">
                  <a:pos x="27" y="41"/>
                </a:cxn>
                <a:cxn ang="0">
                  <a:pos x="34" y="24"/>
                </a:cxn>
                <a:cxn ang="0">
                  <a:pos x="36" y="15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2"/>
                </a:cxn>
                <a:cxn ang="0">
                  <a:pos x="34" y="0"/>
                </a:cxn>
                <a:cxn ang="0">
                  <a:pos x="32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6">
                  <a:moveTo>
                    <a:pt x="29" y="3"/>
                  </a:moveTo>
                  <a:lnTo>
                    <a:pt x="29" y="3"/>
                  </a:lnTo>
                  <a:lnTo>
                    <a:pt x="27" y="12"/>
                  </a:lnTo>
                  <a:lnTo>
                    <a:pt x="25" y="21"/>
                  </a:lnTo>
                  <a:lnTo>
                    <a:pt x="19" y="37"/>
                  </a:lnTo>
                  <a:lnTo>
                    <a:pt x="10" y="53"/>
                  </a:lnTo>
                  <a:lnTo>
                    <a:pt x="1" y="69"/>
                  </a:lnTo>
                  <a:lnTo>
                    <a:pt x="1" y="69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6"/>
                  </a:lnTo>
                  <a:lnTo>
                    <a:pt x="4" y="76"/>
                  </a:lnTo>
                  <a:lnTo>
                    <a:pt x="6" y="76"/>
                  </a:lnTo>
                  <a:lnTo>
                    <a:pt x="8" y="76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19" y="58"/>
                  </a:lnTo>
                  <a:lnTo>
                    <a:pt x="27" y="41"/>
                  </a:lnTo>
                  <a:lnTo>
                    <a:pt x="34" y="24"/>
                  </a:lnTo>
                  <a:lnTo>
                    <a:pt x="36" y="15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4" name="Freeform 198"/>
            <p:cNvSpPr/>
            <p:nvPr/>
          </p:nvSpPr>
          <p:spPr bwMode="auto">
            <a:xfrm>
              <a:off x="4378325" y="3763963"/>
              <a:ext cx="15875" cy="3492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22" y="5"/>
                </a:cxn>
                <a:cxn ang="0">
                  <a:pos x="22" y="13"/>
                </a:cxn>
                <a:cxn ang="0">
                  <a:pos x="20" y="20"/>
                </a:cxn>
                <a:cxn ang="0">
                  <a:pos x="14" y="33"/>
                </a:cxn>
                <a:cxn ang="0">
                  <a:pos x="7" y="47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2"/>
                </a:cxn>
                <a:cxn ang="0">
                  <a:pos x="1" y="63"/>
                </a:cxn>
                <a:cxn ang="0">
                  <a:pos x="3" y="67"/>
                </a:cxn>
                <a:cxn ang="0">
                  <a:pos x="4" y="68"/>
                </a:cxn>
                <a:cxn ang="0">
                  <a:pos x="6" y="67"/>
                </a:cxn>
                <a:cxn ang="0">
                  <a:pos x="7" y="67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6" y="50"/>
                </a:cxn>
                <a:cxn ang="0">
                  <a:pos x="23" y="35"/>
                </a:cxn>
                <a:cxn ang="0">
                  <a:pos x="26" y="28"/>
                </a:cxn>
                <a:cxn ang="0">
                  <a:pos x="29" y="21"/>
                </a:cxn>
                <a:cxn ang="0">
                  <a:pos x="31" y="14"/>
                </a:cxn>
                <a:cxn ang="0">
                  <a:pos x="32" y="5"/>
                </a:cxn>
                <a:cxn ang="0">
                  <a:pos x="32" y="5"/>
                </a:cxn>
                <a:cxn ang="0">
                  <a:pos x="31" y="3"/>
                </a:cxn>
                <a:cxn ang="0">
                  <a:pos x="30" y="1"/>
                </a:cxn>
                <a:cxn ang="0">
                  <a:pos x="29" y="1"/>
                </a:cxn>
                <a:cxn ang="0">
                  <a:pos x="27" y="0"/>
                </a:cxn>
                <a:cxn ang="0">
                  <a:pos x="25" y="1"/>
                </a:cxn>
                <a:cxn ang="0">
                  <a:pos x="24" y="1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2" y="5"/>
                </a:cxn>
              </a:cxnLst>
              <a:rect l="0" t="0" r="r" b="b"/>
              <a:pathLst>
                <a:path w="32" h="68">
                  <a:moveTo>
                    <a:pt x="22" y="5"/>
                  </a:moveTo>
                  <a:lnTo>
                    <a:pt x="22" y="5"/>
                  </a:lnTo>
                  <a:lnTo>
                    <a:pt x="22" y="13"/>
                  </a:lnTo>
                  <a:lnTo>
                    <a:pt x="20" y="20"/>
                  </a:lnTo>
                  <a:lnTo>
                    <a:pt x="14" y="33"/>
                  </a:lnTo>
                  <a:lnTo>
                    <a:pt x="7" y="47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2"/>
                  </a:lnTo>
                  <a:lnTo>
                    <a:pt x="1" y="63"/>
                  </a:lnTo>
                  <a:lnTo>
                    <a:pt x="3" y="67"/>
                  </a:lnTo>
                  <a:lnTo>
                    <a:pt x="4" y="68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6" y="50"/>
                  </a:lnTo>
                  <a:lnTo>
                    <a:pt x="23" y="35"/>
                  </a:lnTo>
                  <a:lnTo>
                    <a:pt x="26" y="28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1" y="3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2" y="5"/>
                  </a:lnTo>
                  <a:lnTo>
                    <a:pt x="2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5" name="Freeform 199"/>
            <p:cNvSpPr/>
            <p:nvPr/>
          </p:nvSpPr>
          <p:spPr bwMode="auto">
            <a:xfrm>
              <a:off x="4432300" y="3756025"/>
              <a:ext cx="23813" cy="39688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31" y="19"/>
                </a:cxn>
                <a:cxn ang="0">
                  <a:pos x="21" y="36"/>
                </a:cxn>
                <a:cxn ang="0">
                  <a:pos x="12" y="53"/>
                </a:cxn>
                <a:cxn ang="0">
                  <a:pos x="1" y="67"/>
                </a:cxn>
                <a:cxn ang="0">
                  <a:pos x="1" y="67"/>
                </a:cxn>
                <a:cxn ang="0">
                  <a:pos x="0" y="69"/>
                </a:cxn>
                <a:cxn ang="0">
                  <a:pos x="0" y="71"/>
                </a:cxn>
                <a:cxn ang="0">
                  <a:pos x="2" y="74"/>
                </a:cxn>
                <a:cxn ang="0">
                  <a:pos x="3" y="75"/>
                </a:cxn>
                <a:cxn ang="0">
                  <a:pos x="5" y="76"/>
                </a:cxn>
                <a:cxn ang="0">
                  <a:pos x="6" y="75"/>
                </a:cxn>
                <a:cxn ang="0">
                  <a:pos x="8" y="74"/>
                </a:cxn>
                <a:cxn ang="0">
                  <a:pos x="8" y="74"/>
                </a:cxn>
                <a:cxn ang="0">
                  <a:pos x="19" y="59"/>
                </a:cxn>
                <a:cxn ang="0">
                  <a:pos x="30" y="42"/>
                </a:cxn>
                <a:cxn ang="0">
                  <a:pos x="38" y="25"/>
                </a:cxn>
                <a:cxn ang="0">
                  <a:pos x="46" y="7"/>
                </a:cxn>
                <a:cxn ang="0">
                  <a:pos x="46" y="7"/>
                </a:cxn>
                <a:cxn ang="0">
                  <a:pos x="47" y="5"/>
                </a:cxn>
                <a:cxn ang="0">
                  <a:pos x="46" y="3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76">
                  <a:moveTo>
                    <a:pt x="38" y="2"/>
                  </a:moveTo>
                  <a:lnTo>
                    <a:pt x="38" y="2"/>
                  </a:lnTo>
                  <a:lnTo>
                    <a:pt x="31" y="19"/>
                  </a:lnTo>
                  <a:lnTo>
                    <a:pt x="21" y="36"/>
                  </a:lnTo>
                  <a:lnTo>
                    <a:pt x="12" y="53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3" y="75"/>
                  </a:lnTo>
                  <a:lnTo>
                    <a:pt x="5" y="76"/>
                  </a:lnTo>
                  <a:lnTo>
                    <a:pt x="6" y="75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9" y="59"/>
                  </a:lnTo>
                  <a:lnTo>
                    <a:pt x="30" y="42"/>
                  </a:lnTo>
                  <a:lnTo>
                    <a:pt x="38" y="25"/>
                  </a:lnTo>
                  <a:lnTo>
                    <a:pt x="46" y="7"/>
                  </a:lnTo>
                  <a:lnTo>
                    <a:pt x="46" y="7"/>
                  </a:lnTo>
                  <a:lnTo>
                    <a:pt x="47" y="5"/>
                  </a:lnTo>
                  <a:lnTo>
                    <a:pt x="46" y="3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6" name="Freeform 200"/>
            <p:cNvSpPr/>
            <p:nvPr/>
          </p:nvSpPr>
          <p:spPr bwMode="auto">
            <a:xfrm>
              <a:off x="4481513" y="3760788"/>
              <a:ext cx="25400" cy="36513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28" y="18"/>
                </a:cxn>
                <a:cxn ang="0">
                  <a:pos x="17" y="32"/>
                </a:cxn>
                <a:cxn ang="0">
                  <a:pos x="7" y="47"/>
                </a:cxn>
                <a:cxn ang="0">
                  <a:pos x="3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1" y="68"/>
                </a:cxn>
                <a:cxn ang="0">
                  <a:pos x="3" y="69"/>
                </a:cxn>
                <a:cxn ang="0">
                  <a:pos x="5" y="69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2" y="58"/>
                </a:cxn>
                <a:cxn ang="0">
                  <a:pos x="16" y="50"/>
                </a:cxn>
                <a:cxn ang="0">
                  <a:pos x="26" y="35"/>
                </a:cxn>
                <a:cxn ang="0">
                  <a:pos x="36" y="22"/>
                </a:cxn>
                <a:cxn ang="0">
                  <a:pos x="47" y="7"/>
                </a:cxn>
                <a:cxn ang="0">
                  <a:pos x="47" y="7"/>
                </a:cxn>
                <a:cxn ang="0">
                  <a:pos x="48" y="5"/>
                </a:cxn>
                <a:cxn ang="0">
                  <a:pos x="48" y="3"/>
                </a:cxn>
                <a:cxn ang="0">
                  <a:pos x="47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1" y="0"/>
                </a:cxn>
                <a:cxn ang="0">
                  <a:pos x="39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8" h="69">
                  <a:moveTo>
                    <a:pt x="38" y="2"/>
                  </a:moveTo>
                  <a:lnTo>
                    <a:pt x="38" y="2"/>
                  </a:lnTo>
                  <a:lnTo>
                    <a:pt x="28" y="18"/>
                  </a:lnTo>
                  <a:lnTo>
                    <a:pt x="17" y="32"/>
                  </a:lnTo>
                  <a:lnTo>
                    <a:pt x="7" y="47"/>
                  </a:lnTo>
                  <a:lnTo>
                    <a:pt x="3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1" y="68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58"/>
                  </a:lnTo>
                  <a:lnTo>
                    <a:pt x="16" y="50"/>
                  </a:lnTo>
                  <a:lnTo>
                    <a:pt x="26" y="35"/>
                  </a:lnTo>
                  <a:lnTo>
                    <a:pt x="36" y="22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7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1" y="0"/>
                  </a:lnTo>
                  <a:lnTo>
                    <a:pt x="39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7" name="Freeform 201"/>
            <p:cNvSpPr/>
            <p:nvPr/>
          </p:nvSpPr>
          <p:spPr bwMode="auto">
            <a:xfrm>
              <a:off x="4527550" y="3765550"/>
              <a:ext cx="23813" cy="36513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35" y="5"/>
                </a:cxn>
                <a:cxn ang="0">
                  <a:pos x="32" y="13"/>
                </a:cxn>
                <a:cxn ang="0">
                  <a:pos x="28" y="21"/>
                </a:cxn>
                <a:cxn ang="0">
                  <a:pos x="19" y="38"/>
                </a:cxn>
                <a:cxn ang="0">
                  <a:pos x="19" y="38"/>
                </a:cxn>
                <a:cxn ang="0">
                  <a:pos x="10" y="5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" y="64"/>
                </a:cxn>
                <a:cxn ang="0">
                  <a:pos x="0" y="66"/>
                </a:cxn>
                <a:cxn ang="0">
                  <a:pos x="1" y="68"/>
                </a:cxn>
                <a:cxn ang="0">
                  <a:pos x="2" y="69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8" y="69"/>
                </a:cxn>
                <a:cxn ang="0">
                  <a:pos x="19" y="56"/>
                </a:cxn>
                <a:cxn ang="0">
                  <a:pos x="27" y="42"/>
                </a:cxn>
                <a:cxn ang="0">
                  <a:pos x="27" y="42"/>
                </a:cxn>
                <a:cxn ang="0">
                  <a:pos x="36" y="25"/>
                </a:cxn>
                <a:cxn ang="0">
                  <a:pos x="41" y="16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5"/>
                </a:cxn>
                <a:cxn ang="0">
                  <a:pos x="45" y="2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5"/>
                </a:cxn>
                <a:cxn ang="0">
                  <a:pos x="35" y="5"/>
                </a:cxn>
              </a:cxnLst>
              <a:rect l="0" t="0" r="r" b="b"/>
              <a:pathLst>
                <a:path w="45" h="71">
                  <a:moveTo>
                    <a:pt x="35" y="5"/>
                  </a:moveTo>
                  <a:lnTo>
                    <a:pt x="35" y="5"/>
                  </a:lnTo>
                  <a:lnTo>
                    <a:pt x="32" y="13"/>
                  </a:lnTo>
                  <a:lnTo>
                    <a:pt x="28" y="21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0" y="50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1" y="64"/>
                  </a:lnTo>
                  <a:lnTo>
                    <a:pt x="0" y="66"/>
                  </a:lnTo>
                  <a:lnTo>
                    <a:pt x="1" y="68"/>
                  </a:lnTo>
                  <a:lnTo>
                    <a:pt x="2" y="69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19" y="56"/>
                  </a:lnTo>
                  <a:lnTo>
                    <a:pt x="27" y="42"/>
                  </a:lnTo>
                  <a:lnTo>
                    <a:pt x="27" y="42"/>
                  </a:lnTo>
                  <a:lnTo>
                    <a:pt x="36" y="25"/>
                  </a:lnTo>
                  <a:lnTo>
                    <a:pt x="41" y="16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5"/>
                  </a:lnTo>
                  <a:lnTo>
                    <a:pt x="45" y="2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5"/>
                  </a:lnTo>
                  <a:lnTo>
                    <a:pt x="35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8" name="Freeform 202"/>
            <p:cNvSpPr/>
            <p:nvPr/>
          </p:nvSpPr>
          <p:spPr bwMode="auto">
            <a:xfrm>
              <a:off x="4568825" y="3763963"/>
              <a:ext cx="15875" cy="33338"/>
            </a:xfrm>
            <a:custGeom>
              <a:avLst/>
              <a:gdLst/>
              <a:ahLst/>
              <a:cxnLst>
                <a:cxn ang="0">
                  <a:pos x="18" y="5"/>
                </a:cxn>
                <a:cxn ang="0">
                  <a:pos x="18" y="5"/>
                </a:cxn>
                <a:cxn ang="0">
                  <a:pos x="18" y="13"/>
                </a:cxn>
                <a:cxn ang="0">
                  <a:pos x="17" y="19"/>
                </a:cxn>
                <a:cxn ang="0">
                  <a:pos x="15" y="25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6" y="44"/>
                </a:cxn>
                <a:cxn ang="0">
                  <a:pos x="0" y="56"/>
                </a:cxn>
                <a:cxn ang="0">
                  <a:pos x="0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3" y="63"/>
                </a:cxn>
                <a:cxn ang="0">
                  <a:pos x="4" y="63"/>
                </a:cxn>
                <a:cxn ang="0">
                  <a:pos x="6" y="63"/>
                </a:cxn>
                <a:cxn ang="0">
                  <a:pos x="7" y="63"/>
                </a:cxn>
                <a:cxn ang="0">
                  <a:pos x="8" y="61"/>
                </a:cxn>
                <a:cxn ang="0">
                  <a:pos x="8" y="61"/>
                </a:cxn>
                <a:cxn ang="0">
                  <a:pos x="15" y="47"/>
                </a:cxn>
                <a:cxn ang="0">
                  <a:pos x="23" y="33"/>
                </a:cxn>
                <a:cxn ang="0">
                  <a:pos x="23" y="33"/>
                </a:cxn>
                <a:cxn ang="0">
                  <a:pos x="26" y="26"/>
                </a:cxn>
                <a:cxn ang="0">
                  <a:pos x="27" y="20"/>
                </a:cxn>
                <a:cxn ang="0">
                  <a:pos x="28" y="13"/>
                </a:cxn>
                <a:cxn ang="0">
                  <a:pos x="28" y="5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1"/>
                </a:cxn>
                <a:cxn ang="0">
                  <a:pos x="20" y="3"/>
                </a:cxn>
                <a:cxn ang="0">
                  <a:pos x="18" y="5"/>
                </a:cxn>
                <a:cxn ang="0">
                  <a:pos x="18" y="5"/>
                </a:cxn>
              </a:cxnLst>
              <a:rect l="0" t="0" r="r" b="b"/>
              <a:pathLst>
                <a:path w="28" h="63">
                  <a:moveTo>
                    <a:pt x="18" y="5"/>
                  </a:moveTo>
                  <a:lnTo>
                    <a:pt x="18" y="5"/>
                  </a:lnTo>
                  <a:lnTo>
                    <a:pt x="18" y="13"/>
                  </a:lnTo>
                  <a:lnTo>
                    <a:pt x="17" y="19"/>
                  </a:lnTo>
                  <a:lnTo>
                    <a:pt x="15" y="25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6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3" y="63"/>
                  </a:lnTo>
                  <a:lnTo>
                    <a:pt x="4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15" y="47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6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999" name="Freeform 203"/>
            <p:cNvSpPr/>
            <p:nvPr/>
          </p:nvSpPr>
          <p:spPr bwMode="auto">
            <a:xfrm>
              <a:off x="4621213" y="3759200"/>
              <a:ext cx="23813" cy="42863"/>
            </a:xfrm>
            <a:custGeom>
              <a:avLst/>
              <a:gdLst/>
              <a:ahLst/>
              <a:cxnLst>
                <a:cxn ang="0">
                  <a:pos x="44" y="3"/>
                </a:cxn>
                <a:cxn ang="0">
                  <a:pos x="44" y="3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10"/>
                </a:cxn>
                <a:cxn ang="0">
                  <a:pos x="33" y="14"/>
                </a:cxn>
                <a:cxn ang="0">
                  <a:pos x="31" y="20"/>
                </a:cxn>
                <a:cxn ang="0">
                  <a:pos x="28" y="24"/>
                </a:cxn>
                <a:cxn ang="0">
                  <a:pos x="17" y="40"/>
                </a:cxn>
                <a:cxn ang="0">
                  <a:pos x="17" y="40"/>
                </a:cxn>
                <a:cxn ang="0">
                  <a:pos x="12" y="49"/>
                </a:cxn>
                <a:cxn ang="0">
                  <a:pos x="6" y="58"/>
                </a:cxn>
                <a:cxn ang="0">
                  <a:pos x="3" y="67"/>
                </a:cxn>
                <a:cxn ang="0">
                  <a:pos x="0" y="77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0" y="80"/>
                </a:cxn>
                <a:cxn ang="0">
                  <a:pos x="1" y="82"/>
                </a:cxn>
                <a:cxn ang="0">
                  <a:pos x="3" y="82"/>
                </a:cxn>
                <a:cxn ang="0">
                  <a:pos x="5" y="82"/>
                </a:cxn>
                <a:cxn ang="0">
                  <a:pos x="6" y="82"/>
                </a:cxn>
                <a:cxn ang="0">
                  <a:pos x="9" y="81"/>
                </a:cxn>
                <a:cxn ang="0">
                  <a:pos x="10" y="79"/>
                </a:cxn>
                <a:cxn ang="0">
                  <a:pos x="10" y="79"/>
                </a:cxn>
                <a:cxn ang="0">
                  <a:pos x="14" y="67"/>
                </a:cxn>
                <a:cxn ang="0">
                  <a:pos x="19" y="56"/>
                </a:cxn>
                <a:cxn ang="0">
                  <a:pos x="25" y="44"/>
                </a:cxn>
                <a:cxn ang="0">
                  <a:pos x="32" y="34"/>
                </a:cxn>
                <a:cxn ang="0">
                  <a:pos x="32" y="34"/>
                </a:cxn>
                <a:cxn ang="0">
                  <a:pos x="38" y="27"/>
                </a:cxn>
                <a:cxn ang="0">
                  <a:pos x="42" y="20"/>
                </a:cxn>
                <a:cxn ang="0">
                  <a:pos x="44" y="11"/>
                </a:cxn>
                <a:cxn ang="0">
                  <a:pos x="45" y="7"/>
                </a:cxn>
                <a:cxn ang="0">
                  <a:pos x="44" y="3"/>
                </a:cxn>
                <a:cxn ang="0">
                  <a:pos x="44" y="3"/>
                </a:cxn>
              </a:cxnLst>
              <a:rect l="0" t="0" r="r" b="b"/>
              <a:pathLst>
                <a:path w="45" h="82">
                  <a:moveTo>
                    <a:pt x="44" y="3"/>
                  </a:moveTo>
                  <a:lnTo>
                    <a:pt x="44" y="3"/>
                  </a:lnTo>
                  <a:lnTo>
                    <a:pt x="44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10"/>
                  </a:lnTo>
                  <a:lnTo>
                    <a:pt x="33" y="14"/>
                  </a:lnTo>
                  <a:lnTo>
                    <a:pt x="31" y="20"/>
                  </a:lnTo>
                  <a:lnTo>
                    <a:pt x="28" y="24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2" y="49"/>
                  </a:lnTo>
                  <a:lnTo>
                    <a:pt x="6" y="58"/>
                  </a:lnTo>
                  <a:lnTo>
                    <a:pt x="3" y="67"/>
                  </a:lnTo>
                  <a:lnTo>
                    <a:pt x="0" y="77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1" y="82"/>
                  </a:lnTo>
                  <a:lnTo>
                    <a:pt x="3" y="82"/>
                  </a:lnTo>
                  <a:lnTo>
                    <a:pt x="5" y="82"/>
                  </a:lnTo>
                  <a:lnTo>
                    <a:pt x="6" y="82"/>
                  </a:lnTo>
                  <a:lnTo>
                    <a:pt x="9" y="81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4" y="67"/>
                  </a:lnTo>
                  <a:lnTo>
                    <a:pt x="19" y="56"/>
                  </a:lnTo>
                  <a:lnTo>
                    <a:pt x="25" y="44"/>
                  </a:lnTo>
                  <a:lnTo>
                    <a:pt x="32" y="34"/>
                  </a:lnTo>
                  <a:lnTo>
                    <a:pt x="32" y="34"/>
                  </a:lnTo>
                  <a:lnTo>
                    <a:pt x="38" y="27"/>
                  </a:lnTo>
                  <a:lnTo>
                    <a:pt x="42" y="20"/>
                  </a:lnTo>
                  <a:lnTo>
                    <a:pt x="44" y="11"/>
                  </a:lnTo>
                  <a:lnTo>
                    <a:pt x="45" y="7"/>
                  </a:lnTo>
                  <a:lnTo>
                    <a:pt x="44" y="3"/>
                  </a:lnTo>
                  <a:lnTo>
                    <a:pt x="44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0" name="Freeform 204"/>
            <p:cNvSpPr/>
            <p:nvPr/>
          </p:nvSpPr>
          <p:spPr bwMode="auto">
            <a:xfrm>
              <a:off x="4664075" y="3767138"/>
              <a:ext cx="28575" cy="31750"/>
            </a:xfrm>
            <a:custGeom>
              <a:avLst/>
              <a:gdLst/>
              <a:ahLst/>
              <a:cxnLst>
                <a:cxn ang="0">
                  <a:pos x="47" y="2"/>
                </a:cxn>
                <a:cxn ang="0">
                  <a:pos x="47" y="2"/>
                </a:cxn>
                <a:cxn ang="0">
                  <a:pos x="41" y="7"/>
                </a:cxn>
                <a:cxn ang="0">
                  <a:pos x="34" y="13"/>
                </a:cxn>
                <a:cxn ang="0">
                  <a:pos x="22" y="25"/>
                </a:cxn>
                <a:cxn ang="0">
                  <a:pos x="11" y="40"/>
                </a:cxn>
                <a:cxn ang="0">
                  <a:pos x="1" y="54"/>
                </a:cxn>
                <a:cxn ang="0">
                  <a:pos x="1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9"/>
                </a:cxn>
                <a:cxn ang="0">
                  <a:pos x="2" y="61"/>
                </a:cxn>
                <a:cxn ang="0">
                  <a:pos x="4" y="61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59"/>
                </a:cxn>
                <a:cxn ang="0">
                  <a:pos x="9" y="59"/>
                </a:cxn>
                <a:cxn ang="0">
                  <a:pos x="19" y="45"/>
                </a:cxn>
                <a:cxn ang="0">
                  <a:pos x="28" y="33"/>
                </a:cxn>
                <a:cxn ang="0">
                  <a:pos x="40" y="20"/>
                </a:cxn>
                <a:cxn ang="0">
                  <a:pos x="46" y="15"/>
                </a:cxn>
                <a:cxn ang="0">
                  <a:pos x="52" y="10"/>
                </a:cxn>
                <a:cxn ang="0">
                  <a:pos x="52" y="10"/>
                </a:cxn>
                <a:cxn ang="0">
                  <a:pos x="53" y="8"/>
                </a:cxn>
                <a:cxn ang="0">
                  <a:pos x="54" y="7"/>
                </a:cxn>
                <a:cxn ang="0">
                  <a:pos x="53" y="3"/>
                </a:cxn>
                <a:cxn ang="0">
                  <a:pos x="52" y="2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7" y="2"/>
                </a:cxn>
                <a:cxn ang="0">
                  <a:pos x="47" y="2"/>
                </a:cxn>
              </a:cxnLst>
              <a:rect l="0" t="0" r="r" b="b"/>
              <a:pathLst>
                <a:path w="54" h="61">
                  <a:moveTo>
                    <a:pt x="47" y="2"/>
                  </a:moveTo>
                  <a:lnTo>
                    <a:pt x="47" y="2"/>
                  </a:lnTo>
                  <a:lnTo>
                    <a:pt x="41" y="7"/>
                  </a:lnTo>
                  <a:lnTo>
                    <a:pt x="34" y="13"/>
                  </a:lnTo>
                  <a:lnTo>
                    <a:pt x="22" y="25"/>
                  </a:lnTo>
                  <a:lnTo>
                    <a:pt x="11" y="40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9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7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9" y="45"/>
                  </a:lnTo>
                  <a:lnTo>
                    <a:pt x="28" y="33"/>
                  </a:lnTo>
                  <a:lnTo>
                    <a:pt x="40" y="20"/>
                  </a:lnTo>
                  <a:lnTo>
                    <a:pt x="46" y="15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3" y="3"/>
                  </a:lnTo>
                  <a:lnTo>
                    <a:pt x="52" y="2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2"/>
                  </a:lnTo>
                  <a:lnTo>
                    <a:pt x="4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1" name="Freeform 206"/>
            <p:cNvSpPr/>
            <p:nvPr/>
          </p:nvSpPr>
          <p:spPr bwMode="auto">
            <a:xfrm>
              <a:off x="4710113" y="3762376"/>
              <a:ext cx="17463" cy="36513"/>
            </a:xfrm>
            <a:custGeom>
              <a:avLst/>
              <a:gdLst/>
              <a:ahLst/>
              <a:cxnLst>
                <a:cxn ang="0">
                  <a:pos x="25" y="3"/>
                </a:cxn>
                <a:cxn ang="0">
                  <a:pos x="25" y="3"/>
                </a:cxn>
                <a:cxn ang="0">
                  <a:pos x="25" y="7"/>
                </a:cxn>
                <a:cxn ang="0">
                  <a:pos x="23" y="11"/>
                </a:cxn>
                <a:cxn ang="0">
                  <a:pos x="19" y="18"/>
                </a:cxn>
                <a:cxn ang="0">
                  <a:pos x="19" y="18"/>
                </a:cxn>
                <a:cxn ang="0">
                  <a:pos x="16" y="25"/>
                </a:cxn>
                <a:cxn ang="0">
                  <a:pos x="13" y="32"/>
                </a:cxn>
                <a:cxn ang="0">
                  <a:pos x="13" y="32"/>
                </a:cxn>
                <a:cxn ang="0">
                  <a:pos x="8" y="41"/>
                </a:cxn>
                <a:cxn ang="0">
                  <a:pos x="4" y="48"/>
                </a:cxn>
                <a:cxn ang="0">
                  <a:pos x="1" y="56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2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8" y="68"/>
                </a:cxn>
                <a:cxn ang="0">
                  <a:pos x="10" y="65"/>
                </a:cxn>
                <a:cxn ang="0">
                  <a:pos x="10" y="65"/>
                </a:cxn>
                <a:cxn ang="0">
                  <a:pos x="11" y="60"/>
                </a:cxn>
                <a:cxn ang="0">
                  <a:pos x="12" y="55"/>
                </a:cxn>
                <a:cxn ang="0">
                  <a:pos x="17" y="45"/>
                </a:cxn>
                <a:cxn ang="0">
                  <a:pos x="17" y="45"/>
                </a:cxn>
                <a:cxn ang="0">
                  <a:pos x="21" y="36"/>
                </a:cxn>
                <a:cxn ang="0">
                  <a:pos x="24" y="32"/>
                </a:cxn>
                <a:cxn ang="0">
                  <a:pos x="25" y="28"/>
                </a:cxn>
                <a:cxn ang="0">
                  <a:pos x="25" y="28"/>
                </a:cxn>
                <a:cxn ang="0">
                  <a:pos x="27" y="23"/>
                </a:cxn>
                <a:cxn ang="0">
                  <a:pos x="30" y="18"/>
                </a:cxn>
                <a:cxn ang="0">
                  <a:pos x="33" y="13"/>
                </a:cxn>
                <a:cxn ang="0">
                  <a:pos x="34" y="6"/>
                </a:cxn>
                <a:cxn ang="0">
                  <a:pos x="34" y="6"/>
                </a:cxn>
                <a:cxn ang="0">
                  <a:pos x="34" y="4"/>
                </a:cxn>
                <a:cxn ang="0">
                  <a:pos x="33" y="2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5" y="3"/>
                </a:cxn>
                <a:cxn ang="0">
                  <a:pos x="25" y="3"/>
                </a:cxn>
              </a:cxnLst>
              <a:rect l="0" t="0" r="r" b="b"/>
              <a:pathLst>
                <a:path w="34" h="70">
                  <a:moveTo>
                    <a:pt x="25" y="3"/>
                  </a:moveTo>
                  <a:lnTo>
                    <a:pt x="25" y="3"/>
                  </a:lnTo>
                  <a:lnTo>
                    <a:pt x="25" y="7"/>
                  </a:lnTo>
                  <a:lnTo>
                    <a:pt x="23" y="11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6" y="25"/>
                  </a:lnTo>
                  <a:lnTo>
                    <a:pt x="13" y="32"/>
                  </a:lnTo>
                  <a:lnTo>
                    <a:pt x="13" y="32"/>
                  </a:lnTo>
                  <a:lnTo>
                    <a:pt x="8" y="41"/>
                  </a:lnTo>
                  <a:lnTo>
                    <a:pt x="4" y="48"/>
                  </a:lnTo>
                  <a:lnTo>
                    <a:pt x="1" y="56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2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8" y="68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1" y="60"/>
                  </a:lnTo>
                  <a:lnTo>
                    <a:pt x="12" y="5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21" y="36"/>
                  </a:lnTo>
                  <a:lnTo>
                    <a:pt x="24" y="3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27" y="23"/>
                  </a:lnTo>
                  <a:lnTo>
                    <a:pt x="30" y="18"/>
                  </a:lnTo>
                  <a:lnTo>
                    <a:pt x="33" y="13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4"/>
                  </a:lnTo>
                  <a:lnTo>
                    <a:pt x="33" y="2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2" name="Freeform 207"/>
            <p:cNvSpPr/>
            <p:nvPr/>
          </p:nvSpPr>
          <p:spPr bwMode="auto">
            <a:xfrm>
              <a:off x="4751388" y="3756026"/>
              <a:ext cx="20638" cy="38100"/>
            </a:xfrm>
            <a:custGeom>
              <a:avLst/>
              <a:gdLst/>
              <a:ahLst/>
              <a:cxnLst>
                <a:cxn ang="0">
                  <a:pos x="29" y="3"/>
                </a:cxn>
                <a:cxn ang="0">
                  <a:pos x="29" y="3"/>
                </a:cxn>
                <a:cxn ang="0">
                  <a:pos x="26" y="10"/>
                </a:cxn>
                <a:cxn ang="0">
                  <a:pos x="22" y="16"/>
                </a:cxn>
                <a:cxn ang="0">
                  <a:pos x="18" y="23"/>
                </a:cxn>
                <a:cxn ang="0">
                  <a:pos x="14" y="30"/>
                </a:cxn>
                <a:cxn ang="0">
                  <a:pos x="14" y="30"/>
                </a:cxn>
                <a:cxn ang="0">
                  <a:pos x="8" y="48"/>
                </a:cxn>
                <a:cxn ang="0">
                  <a:pos x="5" y="57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1" y="70"/>
                </a:cxn>
                <a:cxn ang="0">
                  <a:pos x="3" y="72"/>
                </a:cxn>
                <a:cxn ang="0">
                  <a:pos x="4" y="72"/>
                </a:cxn>
                <a:cxn ang="0">
                  <a:pos x="6" y="72"/>
                </a:cxn>
                <a:cxn ang="0">
                  <a:pos x="8" y="71"/>
                </a:cxn>
                <a:cxn ang="0">
                  <a:pos x="9" y="70"/>
                </a:cxn>
                <a:cxn ang="0">
                  <a:pos x="9" y="70"/>
                </a:cxn>
                <a:cxn ang="0">
                  <a:pos x="13" y="62"/>
                </a:cxn>
                <a:cxn ang="0">
                  <a:pos x="17" y="54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6" y="29"/>
                </a:cxn>
                <a:cxn ang="0">
                  <a:pos x="30" y="21"/>
                </a:cxn>
                <a:cxn ang="0">
                  <a:pos x="34" y="13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8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2" y="0"/>
                </a:cxn>
                <a:cxn ang="0">
                  <a:pos x="30" y="2"/>
                </a:cxn>
                <a:cxn ang="0">
                  <a:pos x="29" y="3"/>
                </a:cxn>
                <a:cxn ang="0">
                  <a:pos x="29" y="3"/>
                </a:cxn>
              </a:cxnLst>
              <a:rect l="0" t="0" r="r" b="b"/>
              <a:pathLst>
                <a:path w="38" h="72">
                  <a:moveTo>
                    <a:pt x="29" y="3"/>
                  </a:moveTo>
                  <a:lnTo>
                    <a:pt x="29" y="3"/>
                  </a:lnTo>
                  <a:lnTo>
                    <a:pt x="26" y="10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4" y="30"/>
                  </a:lnTo>
                  <a:lnTo>
                    <a:pt x="14" y="30"/>
                  </a:lnTo>
                  <a:lnTo>
                    <a:pt x="8" y="48"/>
                  </a:lnTo>
                  <a:lnTo>
                    <a:pt x="5" y="57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1"/>
                  </a:lnTo>
                  <a:lnTo>
                    <a:pt x="9" y="70"/>
                  </a:lnTo>
                  <a:lnTo>
                    <a:pt x="9" y="70"/>
                  </a:lnTo>
                  <a:lnTo>
                    <a:pt x="13" y="62"/>
                  </a:lnTo>
                  <a:lnTo>
                    <a:pt x="17" y="54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6" y="29"/>
                  </a:lnTo>
                  <a:lnTo>
                    <a:pt x="30" y="21"/>
                  </a:lnTo>
                  <a:lnTo>
                    <a:pt x="34" y="13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8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3" name="Freeform 208"/>
            <p:cNvSpPr/>
            <p:nvPr/>
          </p:nvSpPr>
          <p:spPr bwMode="auto">
            <a:xfrm>
              <a:off x="4786313" y="3746501"/>
              <a:ext cx="22225" cy="38100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39" y="0"/>
                </a:cxn>
                <a:cxn ang="0">
                  <a:pos x="35" y="1"/>
                </a:cxn>
                <a:cxn ang="0">
                  <a:pos x="32" y="3"/>
                </a:cxn>
                <a:cxn ang="0">
                  <a:pos x="27" y="8"/>
                </a:cxn>
                <a:cxn ang="0">
                  <a:pos x="24" y="15"/>
                </a:cxn>
                <a:cxn ang="0">
                  <a:pos x="21" y="20"/>
                </a:cxn>
                <a:cxn ang="0">
                  <a:pos x="21" y="20"/>
                </a:cxn>
                <a:cxn ang="0">
                  <a:pos x="10" y="42"/>
                </a:cxn>
                <a:cxn ang="0">
                  <a:pos x="4" y="52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5" y="70"/>
                </a:cxn>
                <a:cxn ang="0">
                  <a:pos x="6" y="69"/>
                </a:cxn>
                <a:cxn ang="0">
                  <a:pos x="8" y="68"/>
                </a:cxn>
                <a:cxn ang="0">
                  <a:pos x="10" y="66"/>
                </a:cxn>
                <a:cxn ang="0">
                  <a:pos x="10" y="66"/>
                </a:cxn>
                <a:cxn ang="0">
                  <a:pos x="13" y="57"/>
                </a:cxn>
                <a:cxn ang="0">
                  <a:pos x="16" y="48"/>
                </a:cxn>
                <a:cxn ang="0">
                  <a:pos x="21" y="39"/>
                </a:cxn>
                <a:cxn ang="0">
                  <a:pos x="26" y="30"/>
                </a:cxn>
                <a:cxn ang="0">
                  <a:pos x="26" y="30"/>
                </a:cxn>
                <a:cxn ang="0">
                  <a:pos x="32" y="18"/>
                </a:cxn>
                <a:cxn ang="0">
                  <a:pos x="36" y="13"/>
                </a:cxn>
                <a:cxn ang="0">
                  <a:pos x="39" y="11"/>
                </a:cxn>
                <a:cxn ang="0">
                  <a:pos x="41" y="9"/>
                </a:cxn>
                <a:cxn ang="0">
                  <a:pos x="41" y="9"/>
                </a:cxn>
                <a:cxn ang="0">
                  <a:pos x="43" y="8"/>
                </a:cxn>
                <a:cxn ang="0">
                  <a:pos x="44" y="7"/>
                </a:cxn>
                <a:cxn ang="0">
                  <a:pos x="44" y="5"/>
                </a:cxn>
                <a:cxn ang="0">
                  <a:pos x="44" y="3"/>
                </a:cxn>
                <a:cxn ang="0">
                  <a:pos x="43" y="2"/>
                </a:cxn>
                <a:cxn ang="0">
                  <a:pos x="42" y="0"/>
                </a:cxn>
                <a:cxn ang="0">
                  <a:pos x="41" y="0"/>
                </a:cxn>
                <a:cxn ang="0">
                  <a:pos x="39" y="0"/>
                </a:cxn>
                <a:cxn ang="0">
                  <a:pos x="39" y="0"/>
                </a:cxn>
              </a:cxnLst>
              <a:rect l="0" t="0" r="r" b="b"/>
              <a:pathLst>
                <a:path w="44" h="70">
                  <a:moveTo>
                    <a:pt x="39" y="0"/>
                  </a:moveTo>
                  <a:lnTo>
                    <a:pt x="39" y="0"/>
                  </a:lnTo>
                  <a:lnTo>
                    <a:pt x="35" y="1"/>
                  </a:lnTo>
                  <a:lnTo>
                    <a:pt x="32" y="3"/>
                  </a:lnTo>
                  <a:lnTo>
                    <a:pt x="27" y="8"/>
                  </a:lnTo>
                  <a:lnTo>
                    <a:pt x="24" y="15"/>
                  </a:lnTo>
                  <a:lnTo>
                    <a:pt x="21" y="20"/>
                  </a:lnTo>
                  <a:lnTo>
                    <a:pt x="21" y="20"/>
                  </a:lnTo>
                  <a:lnTo>
                    <a:pt x="10" y="42"/>
                  </a:lnTo>
                  <a:lnTo>
                    <a:pt x="4" y="52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5" y="70"/>
                  </a:lnTo>
                  <a:lnTo>
                    <a:pt x="6" y="69"/>
                  </a:lnTo>
                  <a:lnTo>
                    <a:pt x="8" y="68"/>
                  </a:lnTo>
                  <a:lnTo>
                    <a:pt x="10" y="66"/>
                  </a:lnTo>
                  <a:lnTo>
                    <a:pt x="10" y="66"/>
                  </a:lnTo>
                  <a:lnTo>
                    <a:pt x="13" y="57"/>
                  </a:lnTo>
                  <a:lnTo>
                    <a:pt x="16" y="48"/>
                  </a:lnTo>
                  <a:lnTo>
                    <a:pt x="21" y="39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32" y="18"/>
                  </a:lnTo>
                  <a:lnTo>
                    <a:pt x="36" y="13"/>
                  </a:lnTo>
                  <a:lnTo>
                    <a:pt x="39" y="11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43" y="8"/>
                  </a:lnTo>
                  <a:lnTo>
                    <a:pt x="44" y="7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4" name="Freeform 209"/>
            <p:cNvSpPr/>
            <p:nvPr/>
          </p:nvSpPr>
          <p:spPr bwMode="auto">
            <a:xfrm>
              <a:off x="4824413" y="3735388"/>
              <a:ext cx="23813" cy="33338"/>
            </a:xfrm>
            <a:custGeom>
              <a:avLst/>
              <a:gdLst/>
              <a:ahLst/>
              <a:cxnLst>
                <a:cxn ang="0">
                  <a:pos x="35" y="6"/>
                </a:cxn>
                <a:cxn ang="0">
                  <a:pos x="35" y="6"/>
                </a:cxn>
                <a:cxn ang="0">
                  <a:pos x="34" y="10"/>
                </a:cxn>
                <a:cxn ang="0">
                  <a:pos x="32" y="13"/>
                </a:cxn>
                <a:cxn ang="0">
                  <a:pos x="27" y="18"/>
                </a:cxn>
                <a:cxn ang="0">
                  <a:pos x="27" y="18"/>
                </a:cxn>
                <a:cxn ang="0">
                  <a:pos x="23" y="23"/>
                </a:cxn>
                <a:cxn ang="0">
                  <a:pos x="19" y="28"/>
                </a:cxn>
                <a:cxn ang="0">
                  <a:pos x="19" y="28"/>
                </a:cxn>
                <a:cxn ang="0">
                  <a:pos x="10" y="43"/>
                </a:cxn>
                <a:cxn ang="0">
                  <a:pos x="1" y="56"/>
                </a:cxn>
                <a:cxn ang="0">
                  <a:pos x="1" y="56"/>
                </a:cxn>
                <a:cxn ang="0">
                  <a:pos x="0" y="58"/>
                </a:cxn>
                <a:cxn ang="0">
                  <a:pos x="0" y="60"/>
                </a:cxn>
                <a:cxn ang="0">
                  <a:pos x="1" y="62"/>
                </a:cxn>
                <a:cxn ang="0">
                  <a:pos x="2" y="63"/>
                </a:cxn>
                <a:cxn ang="0">
                  <a:pos x="5" y="64"/>
                </a:cxn>
                <a:cxn ang="0">
                  <a:pos x="7" y="63"/>
                </a:cxn>
                <a:cxn ang="0">
                  <a:pos x="8" y="62"/>
                </a:cxn>
                <a:cxn ang="0">
                  <a:pos x="8" y="62"/>
                </a:cxn>
                <a:cxn ang="0">
                  <a:pos x="20" y="44"/>
                </a:cxn>
                <a:cxn ang="0">
                  <a:pos x="32" y="26"/>
                </a:cxn>
                <a:cxn ang="0">
                  <a:pos x="32" y="26"/>
                </a:cxn>
                <a:cxn ang="0">
                  <a:pos x="34" y="24"/>
                </a:cxn>
                <a:cxn ang="0">
                  <a:pos x="36" y="22"/>
                </a:cxn>
                <a:cxn ang="0">
                  <a:pos x="38" y="20"/>
                </a:cxn>
                <a:cxn ang="0">
                  <a:pos x="40" y="18"/>
                </a:cxn>
                <a:cxn ang="0">
                  <a:pos x="40" y="18"/>
                </a:cxn>
                <a:cxn ang="0">
                  <a:pos x="43" y="12"/>
                </a:cxn>
                <a:cxn ang="0">
                  <a:pos x="44" y="6"/>
                </a:cxn>
                <a:cxn ang="0">
                  <a:pos x="44" y="6"/>
                </a:cxn>
                <a:cxn ang="0">
                  <a:pos x="43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1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6"/>
                </a:cxn>
                <a:cxn ang="0">
                  <a:pos x="35" y="6"/>
                </a:cxn>
              </a:cxnLst>
              <a:rect l="0" t="0" r="r" b="b"/>
              <a:pathLst>
                <a:path w="44" h="64">
                  <a:moveTo>
                    <a:pt x="35" y="6"/>
                  </a:moveTo>
                  <a:lnTo>
                    <a:pt x="35" y="6"/>
                  </a:lnTo>
                  <a:lnTo>
                    <a:pt x="34" y="10"/>
                  </a:lnTo>
                  <a:lnTo>
                    <a:pt x="32" y="13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3" y="23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0" y="43"/>
                  </a:lnTo>
                  <a:lnTo>
                    <a:pt x="1" y="56"/>
                  </a:lnTo>
                  <a:lnTo>
                    <a:pt x="1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1" y="62"/>
                  </a:lnTo>
                  <a:lnTo>
                    <a:pt x="2" y="63"/>
                  </a:lnTo>
                  <a:lnTo>
                    <a:pt x="5" y="64"/>
                  </a:lnTo>
                  <a:lnTo>
                    <a:pt x="7" y="63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20" y="4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3" y="12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3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1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6"/>
                  </a:lnTo>
                  <a:lnTo>
                    <a:pt x="35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5" name="Freeform 210"/>
            <p:cNvSpPr/>
            <p:nvPr/>
          </p:nvSpPr>
          <p:spPr bwMode="auto">
            <a:xfrm>
              <a:off x="4470401" y="3365501"/>
              <a:ext cx="26988" cy="38100"/>
            </a:xfrm>
            <a:custGeom>
              <a:avLst/>
              <a:gdLst/>
              <a:ahLst/>
              <a:cxnLst>
                <a:cxn ang="0">
                  <a:pos x="43" y="1"/>
                </a:cxn>
                <a:cxn ang="0">
                  <a:pos x="43" y="1"/>
                </a:cxn>
                <a:cxn ang="0">
                  <a:pos x="31" y="16"/>
                </a:cxn>
                <a:cxn ang="0">
                  <a:pos x="20" y="32"/>
                </a:cxn>
                <a:cxn ang="0">
                  <a:pos x="10" y="49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7"/>
                </a:cxn>
                <a:cxn ang="0">
                  <a:pos x="1" y="69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6" y="72"/>
                </a:cxn>
                <a:cxn ang="0">
                  <a:pos x="9" y="72"/>
                </a:cxn>
                <a:cxn ang="0">
                  <a:pos x="10" y="70"/>
                </a:cxn>
                <a:cxn ang="0">
                  <a:pos x="10" y="70"/>
                </a:cxn>
                <a:cxn ang="0">
                  <a:pos x="18" y="54"/>
                </a:cxn>
                <a:cxn ang="0">
                  <a:pos x="27" y="38"/>
                </a:cxn>
                <a:cxn ang="0">
                  <a:pos x="39" y="23"/>
                </a:cxn>
                <a:cxn ang="0">
                  <a:pos x="50" y="8"/>
                </a:cxn>
                <a:cxn ang="0">
                  <a:pos x="50" y="8"/>
                </a:cxn>
                <a:cxn ang="0">
                  <a:pos x="51" y="6"/>
                </a:cxn>
                <a:cxn ang="0">
                  <a:pos x="51" y="4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3" y="1"/>
                </a:cxn>
              </a:cxnLst>
              <a:rect l="0" t="0" r="r" b="b"/>
              <a:pathLst>
                <a:path w="51" h="72">
                  <a:moveTo>
                    <a:pt x="43" y="1"/>
                  </a:moveTo>
                  <a:lnTo>
                    <a:pt x="43" y="1"/>
                  </a:lnTo>
                  <a:lnTo>
                    <a:pt x="31" y="16"/>
                  </a:lnTo>
                  <a:lnTo>
                    <a:pt x="20" y="32"/>
                  </a:lnTo>
                  <a:lnTo>
                    <a:pt x="10" y="49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6" y="72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8" y="54"/>
                  </a:lnTo>
                  <a:lnTo>
                    <a:pt x="27" y="38"/>
                  </a:lnTo>
                  <a:lnTo>
                    <a:pt x="39" y="23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1" y="6"/>
                  </a:lnTo>
                  <a:lnTo>
                    <a:pt x="51" y="4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6" name="Freeform 211"/>
            <p:cNvSpPr/>
            <p:nvPr/>
          </p:nvSpPr>
          <p:spPr bwMode="auto">
            <a:xfrm>
              <a:off x="4513263" y="3387726"/>
              <a:ext cx="31750" cy="42863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9"/>
                </a:cxn>
                <a:cxn ang="0">
                  <a:pos x="25" y="38"/>
                </a:cxn>
                <a:cxn ang="0">
                  <a:pos x="0" y="75"/>
                </a:cxn>
                <a:cxn ang="0">
                  <a:pos x="0" y="75"/>
                </a:cxn>
                <a:cxn ang="0">
                  <a:pos x="0" y="77"/>
                </a:cxn>
                <a:cxn ang="0">
                  <a:pos x="0" y="79"/>
                </a:cxn>
                <a:cxn ang="0">
                  <a:pos x="1" y="80"/>
                </a:cxn>
                <a:cxn ang="0">
                  <a:pos x="2" y="81"/>
                </a:cxn>
                <a:cxn ang="0">
                  <a:pos x="4" y="82"/>
                </a:cxn>
                <a:cxn ang="0">
                  <a:pos x="5" y="82"/>
                </a:cxn>
                <a:cxn ang="0">
                  <a:pos x="7" y="81"/>
                </a:cxn>
                <a:cxn ang="0">
                  <a:pos x="8" y="80"/>
                </a:cxn>
                <a:cxn ang="0">
                  <a:pos x="8" y="80"/>
                </a:cxn>
                <a:cxn ang="0">
                  <a:pos x="32" y="43"/>
                </a:cxn>
                <a:cxn ang="0">
                  <a:pos x="45" y="25"/>
                </a:cxn>
                <a:cxn ang="0">
                  <a:pos x="59" y="9"/>
                </a:cxn>
                <a:cxn ang="0">
                  <a:pos x="59" y="9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82">
                  <a:moveTo>
                    <a:pt x="52" y="1"/>
                  </a:moveTo>
                  <a:lnTo>
                    <a:pt x="52" y="1"/>
                  </a:lnTo>
                  <a:lnTo>
                    <a:pt x="38" y="19"/>
                  </a:lnTo>
                  <a:lnTo>
                    <a:pt x="25" y="38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0" y="79"/>
                  </a:lnTo>
                  <a:lnTo>
                    <a:pt x="1" y="80"/>
                  </a:lnTo>
                  <a:lnTo>
                    <a:pt x="2" y="81"/>
                  </a:lnTo>
                  <a:lnTo>
                    <a:pt x="4" y="82"/>
                  </a:lnTo>
                  <a:lnTo>
                    <a:pt x="5" y="82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32" y="43"/>
                  </a:lnTo>
                  <a:lnTo>
                    <a:pt x="45" y="25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7" name="Freeform 212"/>
            <p:cNvSpPr/>
            <p:nvPr/>
          </p:nvSpPr>
          <p:spPr bwMode="auto">
            <a:xfrm>
              <a:off x="4646613" y="3490913"/>
              <a:ext cx="19050" cy="28575"/>
            </a:xfrm>
            <a:custGeom>
              <a:avLst/>
              <a:gdLst/>
              <a:ahLst/>
              <a:cxnLst>
                <a:cxn ang="0">
                  <a:pos x="28" y="4"/>
                </a:cxn>
                <a:cxn ang="0">
                  <a:pos x="28" y="4"/>
                </a:cxn>
                <a:cxn ang="0">
                  <a:pos x="27" y="8"/>
                </a:cxn>
                <a:cxn ang="0">
                  <a:pos x="25" y="13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5" y="26"/>
                </a:cxn>
                <a:cxn ang="0">
                  <a:pos x="14" y="29"/>
                </a:cxn>
                <a:cxn ang="0">
                  <a:pos x="11" y="32"/>
                </a:cxn>
                <a:cxn ang="0">
                  <a:pos x="11" y="32"/>
                </a:cxn>
                <a:cxn ang="0">
                  <a:pos x="7" y="36"/>
                </a:cxn>
                <a:cxn ang="0">
                  <a:pos x="4" y="41"/>
                </a:cxn>
                <a:cxn ang="0">
                  <a:pos x="1" y="46"/>
                </a:cxn>
                <a:cxn ang="0">
                  <a:pos x="0" y="52"/>
                </a:cxn>
                <a:cxn ang="0">
                  <a:pos x="0" y="52"/>
                </a:cxn>
                <a:cxn ang="0">
                  <a:pos x="0" y="54"/>
                </a:cxn>
                <a:cxn ang="0">
                  <a:pos x="1" y="55"/>
                </a:cxn>
                <a:cxn ang="0">
                  <a:pos x="2" y="56"/>
                </a:cxn>
                <a:cxn ang="0">
                  <a:pos x="4" y="56"/>
                </a:cxn>
                <a:cxn ang="0">
                  <a:pos x="7" y="55"/>
                </a:cxn>
                <a:cxn ang="0">
                  <a:pos x="8" y="54"/>
                </a:cxn>
                <a:cxn ang="0">
                  <a:pos x="9" y="52"/>
                </a:cxn>
                <a:cxn ang="0">
                  <a:pos x="9" y="52"/>
                </a:cxn>
                <a:cxn ang="0">
                  <a:pos x="9" y="49"/>
                </a:cxn>
                <a:cxn ang="0">
                  <a:pos x="11" y="46"/>
                </a:cxn>
                <a:cxn ang="0">
                  <a:pos x="15" y="41"/>
                </a:cxn>
                <a:cxn ang="0">
                  <a:pos x="21" y="36"/>
                </a:cxn>
                <a:cxn ang="0">
                  <a:pos x="23" y="33"/>
                </a:cxn>
                <a:cxn ang="0">
                  <a:pos x="25" y="31"/>
                </a:cxn>
                <a:cxn ang="0">
                  <a:pos x="25" y="31"/>
                </a:cxn>
                <a:cxn ang="0">
                  <a:pos x="28" y="24"/>
                </a:cxn>
                <a:cxn ang="0">
                  <a:pos x="32" y="18"/>
                </a:cxn>
                <a:cxn ang="0">
                  <a:pos x="35" y="11"/>
                </a:cxn>
                <a:cxn ang="0">
                  <a:pos x="37" y="8"/>
                </a:cxn>
                <a:cxn ang="0">
                  <a:pos x="37" y="4"/>
                </a:cxn>
                <a:cxn ang="0">
                  <a:pos x="37" y="4"/>
                </a:cxn>
                <a:cxn ang="0">
                  <a:pos x="37" y="2"/>
                </a:cxn>
                <a:cxn ang="0">
                  <a:pos x="36" y="1"/>
                </a:cxn>
                <a:cxn ang="0">
                  <a:pos x="35" y="0"/>
                </a:cxn>
                <a:cxn ang="0">
                  <a:pos x="33" y="0"/>
                </a:cxn>
                <a:cxn ang="0">
                  <a:pos x="30" y="1"/>
                </a:cxn>
                <a:cxn ang="0">
                  <a:pos x="29" y="2"/>
                </a:cxn>
                <a:cxn ang="0">
                  <a:pos x="28" y="4"/>
                </a:cxn>
                <a:cxn ang="0">
                  <a:pos x="28" y="4"/>
                </a:cxn>
              </a:cxnLst>
              <a:rect l="0" t="0" r="r" b="b"/>
              <a:pathLst>
                <a:path w="37" h="56">
                  <a:moveTo>
                    <a:pt x="28" y="4"/>
                  </a:moveTo>
                  <a:lnTo>
                    <a:pt x="28" y="4"/>
                  </a:lnTo>
                  <a:lnTo>
                    <a:pt x="27" y="8"/>
                  </a:lnTo>
                  <a:lnTo>
                    <a:pt x="25" y="13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5" y="26"/>
                  </a:lnTo>
                  <a:lnTo>
                    <a:pt x="14" y="29"/>
                  </a:lnTo>
                  <a:lnTo>
                    <a:pt x="11" y="32"/>
                  </a:lnTo>
                  <a:lnTo>
                    <a:pt x="11" y="32"/>
                  </a:lnTo>
                  <a:lnTo>
                    <a:pt x="7" y="36"/>
                  </a:lnTo>
                  <a:lnTo>
                    <a:pt x="4" y="41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1" y="55"/>
                  </a:lnTo>
                  <a:lnTo>
                    <a:pt x="2" y="56"/>
                  </a:lnTo>
                  <a:lnTo>
                    <a:pt x="4" y="56"/>
                  </a:lnTo>
                  <a:lnTo>
                    <a:pt x="7" y="55"/>
                  </a:lnTo>
                  <a:lnTo>
                    <a:pt x="8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49"/>
                  </a:lnTo>
                  <a:lnTo>
                    <a:pt x="11" y="46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3" y="33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8" y="24"/>
                  </a:lnTo>
                  <a:lnTo>
                    <a:pt x="32" y="18"/>
                  </a:lnTo>
                  <a:lnTo>
                    <a:pt x="35" y="11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7" y="4"/>
                  </a:lnTo>
                  <a:lnTo>
                    <a:pt x="37" y="2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4"/>
                  </a:lnTo>
                  <a:lnTo>
                    <a:pt x="2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8" name="Freeform 213"/>
            <p:cNvSpPr/>
            <p:nvPr/>
          </p:nvSpPr>
          <p:spPr bwMode="auto">
            <a:xfrm>
              <a:off x="4676776" y="3500438"/>
              <a:ext cx="26988" cy="31750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8"/>
                </a:cxn>
                <a:cxn ang="0">
                  <a:pos x="32" y="14"/>
                </a:cxn>
                <a:cxn ang="0">
                  <a:pos x="21" y="27"/>
                </a:cxn>
                <a:cxn ang="0">
                  <a:pos x="21" y="27"/>
                </a:cxn>
                <a:cxn ang="0">
                  <a:pos x="11" y="39"/>
                </a:cxn>
                <a:cxn ang="0">
                  <a:pos x="1" y="52"/>
                </a:cxn>
                <a:cxn ang="0">
                  <a:pos x="1" y="52"/>
                </a:cxn>
                <a:cxn ang="0">
                  <a:pos x="0" y="54"/>
                </a:cxn>
                <a:cxn ang="0">
                  <a:pos x="0" y="55"/>
                </a:cxn>
                <a:cxn ang="0">
                  <a:pos x="0" y="57"/>
                </a:cxn>
                <a:cxn ang="0">
                  <a:pos x="1" y="58"/>
                </a:cxn>
                <a:cxn ang="0">
                  <a:pos x="3" y="59"/>
                </a:cxn>
                <a:cxn ang="0">
                  <a:pos x="4" y="60"/>
                </a:cxn>
                <a:cxn ang="0">
                  <a:pos x="6" y="60"/>
                </a:cxn>
                <a:cxn ang="0">
                  <a:pos x="7" y="59"/>
                </a:cxn>
                <a:cxn ang="0">
                  <a:pos x="7" y="59"/>
                </a:cxn>
                <a:cxn ang="0">
                  <a:pos x="18" y="46"/>
                </a:cxn>
                <a:cxn ang="0">
                  <a:pos x="27" y="35"/>
                </a:cxn>
                <a:cxn ang="0">
                  <a:pos x="27" y="35"/>
                </a:cxn>
                <a:cxn ang="0">
                  <a:pos x="33" y="28"/>
                </a:cxn>
                <a:cxn ang="0">
                  <a:pos x="39" y="20"/>
                </a:cxn>
                <a:cxn ang="0">
                  <a:pos x="45" y="14"/>
                </a:cxn>
                <a:cxn ang="0">
                  <a:pos x="50" y="7"/>
                </a:cxn>
                <a:cxn ang="0">
                  <a:pos x="50" y="7"/>
                </a:cxn>
                <a:cxn ang="0">
                  <a:pos x="51" y="5"/>
                </a:cxn>
                <a:cxn ang="0">
                  <a:pos x="50" y="3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47" y="0"/>
                </a:cxn>
                <a:cxn ang="0">
                  <a:pos x="45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60">
                  <a:moveTo>
                    <a:pt x="41" y="2"/>
                  </a:moveTo>
                  <a:lnTo>
                    <a:pt x="41" y="2"/>
                  </a:lnTo>
                  <a:lnTo>
                    <a:pt x="37" y="8"/>
                  </a:lnTo>
                  <a:lnTo>
                    <a:pt x="32" y="1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11" y="39"/>
                  </a:lnTo>
                  <a:lnTo>
                    <a:pt x="1" y="52"/>
                  </a:lnTo>
                  <a:lnTo>
                    <a:pt x="1" y="52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6" y="60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18" y="46"/>
                  </a:lnTo>
                  <a:lnTo>
                    <a:pt x="27" y="35"/>
                  </a:lnTo>
                  <a:lnTo>
                    <a:pt x="27" y="35"/>
                  </a:lnTo>
                  <a:lnTo>
                    <a:pt x="33" y="28"/>
                  </a:lnTo>
                  <a:lnTo>
                    <a:pt x="39" y="20"/>
                  </a:lnTo>
                  <a:lnTo>
                    <a:pt x="45" y="14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1" y="5"/>
                  </a:lnTo>
                  <a:lnTo>
                    <a:pt x="50" y="3"/>
                  </a:lnTo>
                  <a:lnTo>
                    <a:pt x="50" y="2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09" name="Freeform 214"/>
            <p:cNvSpPr/>
            <p:nvPr/>
          </p:nvSpPr>
          <p:spPr bwMode="auto">
            <a:xfrm>
              <a:off x="4370388" y="3413126"/>
              <a:ext cx="14288" cy="34925"/>
            </a:xfrm>
            <a:custGeom>
              <a:avLst/>
              <a:gdLst/>
              <a:ahLst/>
              <a:cxnLst>
                <a:cxn ang="0">
                  <a:pos x="18" y="4"/>
                </a:cxn>
                <a:cxn ang="0">
                  <a:pos x="18" y="4"/>
                </a:cxn>
                <a:cxn ang="0">
                  <a:pos x="13" y="18"/>
                </a:cxn>
                <a:cxn ang="0">
                  <a:pos x="7" y="32"/>
                </a:cxn>
                <a:cxn ang="0">
                  <a:pos x="2" y="47"/>
                </a:cxn>
                <a:cxn ang="0">
                  <a:pos x="0" y="54"/>
                </a:cxn>
                <a:cxn ang="0">
                  <a:pos x="0" y="62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8" y="64"/>
                </a:cxn>
                <a:cxn ang="0">
                  <a:pos x="9" y="62"/>
                </a:cxn>
                <a:cxn ang="0">
                  <a:pos x="9" y="62"/>
                </a:cxn>
                <a:cxn ang="0">
                  <a:pos x="10" y="55"/>
                </a:cxn>
                <a:cxn ang="0">
                  <a:pos x="11" y="48"/>
                </a:cxn>
                <a:cxn ang="0">
                  <a:pos x="16" y="33"/>
                </a:cxn>
                <a:cxn ang="0">
                  <a:pos x="22" y="20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4" y="1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19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28" h="66">
                  <a:moveTo>
                    <a:pt x="18" y="4"/>
                  </a:moveTo>
                  <a:lnTo>
                    <a:pt x="18" y="4"/>
                  </a:lnTo>
                  <a:lnTo>
                    <a:pt x="13" y="18"/>
                  </a:lnTo>
                  <a:lnTo>
                    <a:pt x="7" y="32"/>
                  </a:lnTo>
                  <a:lnTo>
                    <a:pt x="2" y="47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8" y="64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0" y="55"/>
                  </a:lnTo>
                  <a:lnTo>
                    <a:pt x="11" y="48"/>
                  </a:lnTo>
                  <a:lnTo>
                    <a:pt x="16" y="33"/>
                  </a:lnTo>
                  <a:lnTo>
                    <a:pt x="22" y="20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0" name="Freeform 215"/>
            <p:cNvSpPr/>
            <p:nvPr/>
          </p:nvSpPr>
          <p:spPr bwMode="auto">
            <a:xfrm>
              <a:off x="4389438" y="3436938"/>
              <a:ext cx="31750" cy="55563"/>
            </a:xfrm>
            <a:custGeom>
              <a:avLst/>
              <a:gdLst/>
              <a:ahLst/>
              <a:cxnLst>
                <a:cxn ang="0">
                  <a:pos x="53" y="1"/>
                </a:cxn>
                <a:cxn ang="0">
                  <a:pos x="53" y="1"/>
                </a:cxn>
                <a:cxn ang="0">
                  <a:pos x="43" y="12"/>
                </a:cxn>
                <a:cxn ang="0">
                  <a:pos x="35" y="22"/>
                </a:cxn>
                <a:cxn ang="0">
                  <a:pos x="28" y="35"/>
                </a:cxn>
                <a:cxn ang="0">
                  <a:pos x="22" y="47"/>
                </a:cxn>
                <a:cxn ang="0">
                  <a:pos x="10" y="72"/>
                </a:cxn>
                <a:cxn ang="0">
                  <a:pos x="0" y="98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3" y="104"/>
                </a:cxn>
                <a:cxn ang="0">
                  <a:pos x="7" y="103"/>
                </a:cxn>
                <a:cxn ang="0">
                  <a:pos x="8" y="102"/>
                </a:cxn>
                <a:cxn ang="0">
                  <a:pos x="9" y="101"/>
                </a:cxn>
                <a:cxn ang="0">
                  <a:pos x="9" y="101"/>
                </a:cxn>
                <a:cxn ang="0">
                  <a:pos x="20" y="76"/>
                </a:cxn>
                <a:cxn ang="0">
                  <a:pos x="30" y="51"/>
                </a:cxn>
                <a:cxn ang="0">
                  <a:pos x="36" y="40"/>
                </a:cxn>
                <a:cxn ang="0">
                  <a:pos x="42" y="29"/>
                </a:cxn>
                <a:cxn ang="0">
                  <a:pos x="51" y="18"/>
                </a:cxn>
                <a:cxn ang="0">
                  <a:pos x="59" y="8"/>
                </a:cxn>
                <a:cxn ang="0">
                  <a:pos x="59" y="8"/>
                </a:cxn>
                <a:cxn ang="0">
                  <a:pos x="60" y="6"/>
                </a:cxn>
                <a:cxn ang="0">
                  <a:pos x="60" y="4"/>
                </a:cxn>
                <a:cxn ang="0">
                  <a:pos x="60" y="3"/>
                </a:cxn>
                <a:cxn ang="0">
                  <a:pos x="59" y="1"/>
                </a:cxn>
                <a:cxn ang="0">
                  <a:pos x="58" y="0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3" y="1"/>
                </a:cxn>
              </a:cxnLst>
              <a:rect l="0" t="0" r="r" b="b"/>
              <a:pathLst>
                <a:path w="60" h="104">
                  <a:moveTo>
                    <a:pt x="53" y="1"/>
                  </a:moveTo>
                  <a:lnTo>
                    <a:pt x="53" y="1"/>
                  </a:lnTo>
                  <a:lnTo>
                    <a:pt x="43" y="12"/>
                  </a:lnTo>
                  <a:lnTo>
                    <a:pt x="35" y="22"/>
                  </a:lnTo>
                  <a:lnTo>
                    <a:pt x="28" y="35"/>
                  </a:lnTo>
                  <a:lnTo>
                    <a:pt x="22" y="47"/>
                  </a:lnTo>
                  <a:lnTo>
                    <a:pt x="10" y="72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3" y="104"/>
                  </a:lnTo>
                  <a:lnTo>
                    <a:pt x="7" y="103"/>
                  </a:lnTo>
                  <a:lnTo>
                    <a:pt x="8" y="102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20" y="76"/>
                  </a:lnTo>
                  <a:lnTo>
                    <a:pt x="30" y="51"/>
                  </a:lnTo>
                  <a:lnTo>
                    <a:pt x="36" y="40"/>
                  </a:lnTo>
                  <a:lnTo>
                    <a:pt x="42" y="29"/>
                  </a:lnTo>
                  <a:lnTo>
                    <a:pt x="51" y="1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0" y="6"/>
                  </a:lnTo>
                  <a:lnTo>
                    <a:pt x="60" y="4"/>
                  </a:lnTo>
                  <a:lnTo>
                    <a:pt x="60" y="3"/>
                  </a:lnTo>
                  <a:lnTo>
                    <a:pt x="59" y="1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1" name="Freeform 216"/>
            <p:cNvSpPr/>
            <p:nvPr/>
          </p:nvSpPr>
          <p:spPr bwMode="auto">
            <a:xfrm>
              <a:off x="4194176" y="3233738"/>
              <a:ext cx="641350" cy="466725"/>
            </a:xfrm>
            <a:custGeom>
              <a:avLst/>
              <a:gdLst/>
              <a:ahLst/>
              <a:cxnLst>
                <a:cxn ang="0">
                  <a:pos x="1065" y="872"/>
                </a:cxn>
                <a:cxn ang="0">
                  <a:pos x="1065" y="852"/>
                </a:cxn>
                <a:cxn ang="0">
                  <a:pos x="1084" y="836"/>
                </a:cxn>
                <a:cxn ang="0">
                  <a:pos x="1102" y="797"/>
                </a:cxn>
                <a:cxn ang="0">
                  <a:pos x="1134" y="739"/>
                </a:cxn>
                <a:cxn ang="0">
                  <a:pos x="1169" y="637"/>
                </a:cxn>
                <a:cxn ang="0">
                  <a:pos x="1175" y="544"/>
                </a:cxn>
                <a:cxn ang="0">
                  <a:pos x="1169" y="489"/>
                </a:cxn>
                <a:cxn ang="0">
                  <a:pos x="1162" y="424"/>
                </a:cxn>
                <a:cxn ang="0">
                  <a:pos x="1138" y="328"/>
                </a:cxn>
                <a:cxn ang="0">
                  <a:pos x="1084" y="192"/>
                </a:cxn>
                <a:cxn ang="0">
                  <a:pos x="1037" y="97"/>
                </a:cxn>
                <a:cxn ang="0">
                  <a:pos x="971" y="37"/>
                </a:cxn>
                <a:cxn ang="0">
                  <a:pos x="818" y="36"/>
                </a:cxn>
                <a:cxn ang="0">
                  <a:pos x="695" y="38"/>
                </a:cxn>
                <a:cxn ang="0">
                  <a:pos x="616" y="46"/>
                </a:cxn>
                <a:cxn ang="0">
                  <a:pos x="198" y="44"/>
                </a:cxn>
                <a:cxn ang="0">
                  <a:pos x="147" y="114"/>
                </a:cxn>
                <a:cxn ang="0">
                  <a:pos x="95" y="212"/>
                </a:cxn>
                <a:cxn ang="0">
                  <a:pos x="42" y="389"/>
                </a:cxn>
                <a:cxn ang="0">
                  <a:pos x="37" y="476"/>
                </a:cxn>
                <a:cxn ang="0">
                  <a:pos x="44" y="540"/>
                </a:cxn>
                <a:cxn ang="0">
                  <a:pos x="49" y="590"/>
                </a:cxn>
                <a:cxn ang="0">
                  <a:pos x="81" y="663"/>
                </a:cxn>
                <a:cxn ang="0">
                  <a:pos x="118" y="748"/>
                </a:cxn>
                <a:cxn ang="0">
                  <a:pos x="147" y="790"/>
                </a:cxn>
                <a:cxn ang="0">
                  <a:pos x="155" y="799"/>
                </a:cxn>
                <a:cxn ang="0">
                  <a:pos x="180" y="821"/>
                </a:cxn>
                <a:cxn ang="0">
                  <a:pos x="191" y="840"/>
                </a:cxn>
                <a:cxn ang="0">
                  <a:pos x="185" y="857"/>
                </a:cxn>
                <a:cxn ang="0">
                  <a:pos x="169" y="861"/>
                </a:cxn>
                <a:cxn ang="0">
                  <a:pos x="143" y="842"/>
                </a:cxn>
                <a:cxn ang="0">
                  <a:pos x="104" y="798"/>
                </a:cxn>
                <a:cxn ang="0">
                  <a:pos x="52" y="689"/>
                </a:cxn>
                <a:cxn ang="0">
                  <a:pos x="23" y="633"/>
                </a:cxn>
                <a:cxn ang="0">
                  <a:pos x="7" y="580"/>
                </a:cxn>
                <a:cxn ang="0">
                  <a:pos x="1" y="463"/>
                </a:cxn>
                <a:cxn ang="0">
                  <a:pos x="14" y="342"/>
                </a:cxn>
                <a:cxn ang="0">
                  <a:pos x="68" y="185"/>
                </a:cxn>
                <a:cxn ang="0">
                  <a:pos x="137" y="66"/>
                </a:cxn>
                <a:cxn ang="0">
                  <a:pos x="163" y="19"/>
                </a:cxn>
                <a:cxn ang="0">
                  <a:pos x="175" y="7"/>
                </a:cxn>
                <a:cxn ang="0">
                  <a:pos x="484" y="9"/>
                </a:cxn>
                <a:cxn ang="0">
                  <a:pos x="616" y="9"/>
                </a:cxn>
                <a:cxn ang="0">
                  <a:pos x="824" y="0"/>
                </a:cxn>
                <a:cxn ang="0">
                  <a:pos x="1023" y="1"/>
                </a:cxn>
                <a:cxn ang="0">
                  <a:pos x="1038" y="10"/>
                </a:cxn>
                <a:cxn ang="0">
                  <a:pos x="1040" y="28"/>
                </a:cxn>
                <a:cxn ang="0">
                  <a:pos x="1081" y="104"/>
                </a:cxn>
                <a:cxn ang="0">
                  <a:pos x="1126" y="197"/>
                </a:cxn>
                <a:cxn ang="0">
                  <a:pos x="1184" y="368"/>
                </a:cxn>
                <a:cxn ang="0">
                  <a:pos x="1208" y="493"/>
                </a:cxn>
                <a:cxn ang="0">
                  <a:pos x="1211" y="543"/>
                </a:cxn>
                <a:cxn ang="0">
                  <a:pos x="1206" y="637"/>
                </a:cxn>
                <a:cxn ang="0">
                  <a:pos x="1182" y="707"/>
                </a:cxn>
                <a:cxn ang="0">
                  <a:pos x="1154" y="780"/>
                </a:cxn>
                <a:cxn ang="0">
                  <a:pos x="1124" y="837"/>
                </a:cxn>
                <a:cxn ang="0">
                  <a:pos x="1089" y="878"/>
                </a:cxn>
              </a:cxnLst>
              <a:rect l="0" t="0" r="r" b="b"/>
              <a:pathLst>
                <a:path w="1212" h="881">
                  <a:moveTo>
                    <a:pt x="1080" y="881"/>
                  </a:moveTo>
                  <a:lnTo>
                    <a:pt x="1080" y="881"/>
                  </a:lnTo>
                  <a:lnTo>
                    <a:pt x="1077" y="880"/>
                  </a:lnTo>
                  <a:lnTo>
                    <a:pt x="1074" y="880"/>
                  </a:lnTo>
                  <a:lnTo>
                    <a:pt x="1068" y="876"/>
                  </a:lnTo>
                  <a:lnTo>
                    <a:pt x="1065" y="872"/>
                  </a:lnTo>
                  <a:lnTo>
                    <a:pt x="1062" y="865"/>
                  </a:lnTo>
                  <a:lnTo>
                    <a:pt x="1062" y="865"/>
                  </a:lnTo>
                  <a:lnTo>
                    <a:pt x="1062" y="862"/>
                  </a:lnTo>
                  <a:lnTo>
                    <a:pt x="1062" y="857"/>
                  </a:lnTo>
                  <a:lnTo>
                    <a:pt x="1063" y="855"/>
                  </a:lnTo>
                  <a:lnTo>
                    <a:pt x="1065" y="852"/>
                  </a:lnTo>
                  <a:lnTo>
                    <a:pt x="1067" y="850"/>
                  </a:lnTo>
                  <a:lnTo>
                    <a:pt x="1070" y="847"/>
                  </a:lnTo>
                  <a:lnTo>
                    <a:pt x="1070" y="847"/>
                  </a:lnTo>
                  <a:lnTo>
                    <a:pt x="1076" y="844"/>
                  </a:lnTo>
                  <a:lnTo>
                    <a:pt x="1080" y="841"/>
                  </a:lnTo>
                  <a:lnTo>
                    <a:pt x="1084" y="836"/>
                  </a:lnTo>
                  <a:lnTo>
                    <a:pt x="1086" y="832"/>
                  </a:lnTo>
                  <a:lnTo>
                    <a:pt x="1091" y="823"/>
                  </a:lnTo>
                  <a:lnTo>
                    <a:pt x="1094" y="815"/>
                  </a:lnTo>
                  <a:lnTo>
                    <a:pt x="1094" y="815"/>
                  </a:lnTo>
                  <a:lnTo>
                    <a:pt x="1097" y="805"/>
                  </a:lnTo>
                  <a:lnTo>
                    <a:pt x="1102" y="797"/>
                  </a:lnTo>
                  <a:lnTo>
                    <a:pt x="1103" y="796"/>
                  </a:lnTo>
                  <a:lnTo>
                    <a:pt x="1103" y="796"/>
                  </a:lnTo>
                  <a:lnTo>
                    <a:pt x="1118" y="771"/>
                  </a:lnTo>
                  <a:lnTo>
                    <a:pt x="1125" y="758"/>
                  </a:lnTo>
                  <a:lnTo>
                    <a:pt x="1132" y="744"/>
                  </a:lnTo>
                  <a:lnTo>
                    <a:pt x="1134" y="739"/>
                  </a:lnTo>
                  <a:lnTo>
                    <a:pt x="1134" y="739"/>
                  </a:lnTo>
                  <a:lnTo>
                    <a:pt x="1144" y="715"/>
                  </a:lnTo>
                  <a:lnTo>
                    <a:pt x="1153" y="689"/>
                  </a:lnTo>
                  <a:lnTo>
                    <a:pt x="1163" y="662"/>
                  </a:lnTo>
                  <a:lnTo>
                    <a:pt x="1169" y="637"/>
                  </a:lnTo>
                  <a:lnTo>
                    <a:pt x="1169" y="637"/>
                  </a:lnTo>
                  <a:lnTo>
                    <a:pt x="1172" y="621"/>
                  </a:lnTo>
                  <a:lnTo>
                    <a:pt x="1174" y="604"/>
                  </a:lnTo>
                  <a:lnTo>
                    <a:pt x="1176" y="589"/>
                  </a:lnTo>
                  <a:lnTo>
                    <a:pt x="1176" y="573"/>
                  </a:lnTo>
                  <a:lnTo>
                    <a:pt x="1176" y="559"/>
                  </a:lnTo>
                  <a:lnTo>
                    <a:pt x="1175" y="544"/>
                  </a:lnTo>
                  <a:lnTo>
                    <a:pt x="1173" y="532"/>
                  </a:lnTo>
                  <a:lnTo>
                    <a:pt x="1170" y="518"/>
                  </a:lnTo>
                  <a:lnTo>
                    <a:pt x="1170" y="518"/>
                  </a:lnTo>
                  <a:lnTo>
                    <a:pt x="1169" y="512"/>
                  </a:lnTo>
                  <a:lnTo>
                    <a:pt x="1169" y="505"/>
                  </a:lnTo>
                  <a:lnTo>
                    <a:pt x="1169" y="489"/>
                  </a:lnTo>
                  <a:lnTo>
                    <a:pt x="1169" y="489"/>
                  </a:lnTo>
                  <a:lnTo>
                    <a:pt x="1170" y="476"/>
                  </a:lnTo>
                  <a:lnTo>
                    <a:pt x="1170" y="476"/>
                  </a:lnTo>
                  <a:lnTo>
                    <a:pt x="1169" y="462"/>
                  </a:lnTo>
                  <a:lnTo>
                    <a:pt x="1167" y="450"/>
                  </a:lnTo>
                  <a:lnTo>
                    <a:pt x="1162" y="424"/>
                  </a:lnTo>
                  <a:lnTo>
                    <a:pt x="1162" y="424"/>
                  </a:lnTo>
                  <a:lnTo>
                    <a:pt x="1159" y="411"/>
                  </a:lnTo>
                  <a:lnTo>
                    <a:pt x="1159" y="411"/>
                  </a:lnTo>
                  <a:lnTo>
                    <a:pt x="1152" y="382"/>
                  </a:lnTo>
                  <a:lnTo>
                    <a:pt x="1145" y="354"/>
                  </a:lnTo>
                  <a:lnTo>
                    <a:pt x="1138" y="328"/>
                  </a:lnTo>
                  <a:lnTo>
                    <a:pt x="1130" y="301"/>
                  </a:lnTo>
                  <a:lnTo>
                    <a:pt x="1120" y="275"/>
                  </a:lnTo>
                  <a:lnTo>
                    <a:pt x="1110" y="249"/>
                  </a:lnTo>
                  <a:lnTo>
                    <a:pt x="1100" y="225"/>
                  </a:lnTo>
                  <a:lnTo>
                    <a:pt x="1089" y="201"/>
                  </a:lnTo>
                  <a:lnTo>
                    <a:pt x="1084" y="192"/>
                  </a:lnTo>
                  <a:lnTo>
                    <a:pt x="1084" y="192"/>
                  </a:lnTo>
                  <a:lnTo>
                    <a:pt x="1067" y="157"/>
                  </a:lnTo>
                  <a:lnTo>
                    <a:pt x="1050" y="122"/>
                  </a:lnTo>
                  <a:lnTo>
                    <a:pt x="1050" y="122"/>
                  </a:lnTo>
                  <a:lnTo>
                    <a:pt x="1037" y="97"/>
                  </a:lnTo>
                  <a:lnTo>
                    <a:pt x="1037" y="97"/>
                  </a:lnTo>
                  <a:lnTo>
                    <a:pt x="1021" y="66"/>
                  </a:lnTo>
                  <a:lnTo>
                    <a:pt x="1012" y="52"/>
                  </a:lnTo>
                  <a:lnTo>
                    <a:pt x="1004" y="39"/>
                  </a:lnTo>
                  <a:lnTo>
                    <a:pt x="1003" y="37"/>
                  </a:lnTo>
                  <a:lnTo>
                    <a:pt x="971" y="37"/>
                  </a:lnTo>
                  <a:lnTo>
                    <a:pt x="971" y="37"/>
                  </a:lnTo>
                  <a:lnTo>
                    <a:pt x="919" y="37"/>
                  </a:lnTo>
                  <a:lnTo>
                    <a:pt x="919" y="37"/>
                  </a:lnTo>
                  <a:lnTo>
                    <a:pt x="841" y="36"/>
                  </a:lnTo>
                  <a:lnTo>
                    <a:pt x="841" y="36"/>
                  </a:lnTo>
                  <a:lnTo>
                    <a:pt x="818" y="36"/>
                  </a:lnTo>
                  <a:lnTo>
                    <a:pt x="818" y="36"/>
                  </a:lnTo>
                  <a:lnTo>
                    <a:pt x="763" y="35"/>
                  </a:lnTo>
                  <a:lnTo>
                    <a:pt x="763" y="35"/>
                  </a:lnTo>
                  <a:lnTo>
                    <a:pt x="740" y="35"/>
                  </a:lnTo>
                  <a:lnTo>
                    <a:pt x="718" y="36"/>
                  </a:lnTo>
                  <a:lnTo>
                    <a:pt x="718" y="36"/>
                  </a:lnTo>
                  <a:lnTo>
                    <a:pt x="695" y="38"/>
                  </a:lnTo>
                  <a:lnTo>
                    <a:pt x="673" y="41"/>
                  </a:lnTo>
                  <a:lnTo>
                    <a:pt x="673" y="41"/>
                  </a:lnTo>
                  <a:lnTo>
                    <a:pt x="645" y="45"/>
                  </a:lnTo>
                  <a:lnTo>
                    <a:pt x="630" y="46"/>
                  </a:lnTo>
                  <a:lnTo>
                    <a:pt x="616" y="46"/>
                  </a:lnTo>
                  <a:lnTo>
                    <a:pt x="616" y="46"/>
                  </a:lnTo>
                  <a:lnTo>
                    <a:pt x="531" y="47"/>
                  </a:lnTo>
                  <a:lnTo>
                    <a:pt x="531" y="47"/>
                  </a:lnTo>
                  <a:lnTo>
                    <a:pt x="44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198" y="44"/>
                  </a:lnTo>
                  <a:lnTo>
                    <a:pt x="195" y="44"/>
                  </a:lnTo>
                  <a:lnTo>
                    <a:pt x="194" y="46"/>
                  </a:lnTo>
                  <a:lnTo>
                    <a:pt x="194" y="46"/>
                  </a:lnTo>
                  <a:lnTo>
                    <a:pt x="168" y="84"/>
                  </a:lnTo>
                  <a:lnTo>
                    <a:pt x="168" y="84"/>
                  </a:lnTo>
                  <a:lnTo>
                    <a:pt x="147" y="114"/>
                  </a:lnTo>
                  <a:lnTo>
                    <a:pt x="127" y="145"/>
                  </a:lnTo>
                  <a:lnTo>
                    <a:pt x="118" y="161"/>
                  </a:lnTo>
                  <a:lnTo>
                    <a:pt x="110" y="177"/>
                  </a:lnTo>
                  <a:lnTo>
                    <a:pt x="102" y="194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81" y="259"/>
                  </a:lnTo>
                  <a:lnTo>
                    <a:pt x="66" y="307"/>
                  </a:lnTo>
                  <a:lnTo>
                    <a:pt x="59" y="331"/>
                  </a:lnTo>
                  <a:lnTo>
                    <a:pt x="59" y="331"/>
                  </a:lnTo>
                  <a:lnTo>
                    <a:pt x="51" y="358"/>
                  </a:lnTo>
                  <a:lnTo>
                    <a:pt x="42" y="389"/>
                  </a:lnTo>
                  <a:lnTo>
                    <a:pt x="39" y="405"/>
                  </a:lnTo>
                  <a:lnTo>
                    <a:pt x="37" y="421"/>
                  </a:lnTo>
                  <a:lnTo>
                    <a:pt x="36" y="436"/>
                  </a:lnTo>
                  <a:lnTo>
                    <a:pt x="36" y="451"/>
                  </a:lnTo>
                  <a:lnTo>
                    <a:pt x="36" y="451"/>
                  </a:lnTo>
                  <a:lnTo>
                    <a:pt x="37" y="476"/>
                  </a:lnTo>
                  <a:lnTo>
                    <a:pt x="38" y="503"/>
                  </a:lnTo>
                  <a:lnTo>
                    <a:pt x="38" y="503"/>
                  </a:lnTo>
                  <a:lnTo>
                    <a:pt x="40" y="515"/>
                  </a:lnTo>
                  <a:lnTo>
                    <a:pt x="42" y="527"/>
                  </a:lnTo>
                  <a:lnTo>
                    <a:pt x="42" y="527"/>
                  </a:lnTo>
                  <a:lnTo>
                    <a:pt x="44" y="540"/>
                  </a:lnTo>
                  <a:lnTo>
                    <a:pt x="44" y="545"/>
                  </a:lnTo>
                  <a:lnTo>
                    <a:pt x="44" y="551"/>
                  </a:lnTo>
                  <a:lnTo>
                    <a:pt x="44" y="551"/>
                  </a:lnTo>
                  <a:lnTo>
                    <a:pt x="44" y="565"/>
                  </a:lnTo>
                  <a:lnTo>
                    <a:pt x="47" y="577"/>
                  </a:lnTo>
                  <a:lnTo>
                    <a:pt x="49" y="590"/>
                  </a:lnTo>
                  <a:lnTo>
                    <a:pt x="52" y="601"/>
                  </a:lnTo>
                  <a:lnTo>
                    <a:pt x="56" y="613"/>
                  </a:lnTo>
                  <a:lnTo>
                    <a:pt x="61" y="624"/>
                  </a:lnTo>
                  <a:lnTo>
                    <a:pt x="71" y="646"/>
                  </a:lnTo>
                  <a:lnTo>
                    <a:pt x="71" y="646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9" y="683"/>
                  </a:lnTo>
                  <a:lnTo>
                    <a:pt x="98" y="704"/>
                  </a:lnTo>
                  <a:lnTo>
                    <a:pt x="98" y="704"/>
                  </a:lnTo>
                  <a:lnTo>
                    <a:pt x="111" y="734"/>
                  </a:lnTo>
                  <a:lnTo>
                    <a:pt x="118" y="748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9" y="770"/>
                  </a:lnTo>
                  <a:lnTo>
                    <a:pt x="136" y="777"/>
                  </a:lnTo>
                  <a:lnTo>
                    <a:pt x="147" y="790"/>
                  </a:lnTo>
                  <a:lnTo>
                    <a:pt x="147" y="790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55" y="799"/>
                  </a:lnTo>
                  <a:lnTo>
                    <a:pt x="165" y="812"/>
                  </a:lnTo>
                  <a:lnTo>
                    <a:pt x="171" y="819"/>
                  </a:lnTo>
                  <a:lnTo>
                    <a:pt x="173" y="819"/>
                  </a:lnTo>
                  <a:lnTo>
                    <a:pt x="173" y="819"/>
                  </a:lnTo>
                  <a:lnTo>
                    <a:pt x="177" y="820"/>
                  </a:lnTo>
                  <a:lnTo>
                    <a:pt x="180" y="821"/>
                  </a:lnTo>
                  <a:lnTo>
                    <a:pt x="183" y="824"/>
                  </a:lnTo>
                  <a:lnTo>
                    <a:pt x="186" y="827"/>
                  </a:lnTo>
                  <a:lnTo>
                    <a:pt x="186" y="827"/>
                  </a:lnTo>
                  <a:lnTo>
                    <a:pt x="189" y="831"/>
                  </a:lnTo>
                  <a:lnTo>
                    <a:pt x="191" y="835"/>
                  </a:lnTo>
                  <a:lnTo>
                    <a:pt x="191" y="840"/>
                  </a:lnTo>
                  <a:lnTo>
                    <a:pt x="190" y="844"/>
                  </a:lnTo>
                  <a:lnTo>
                    <a:pt x="190" y="844"/>
                  </a:lnTo>
                  <a:lnTo>
                    <a:pt x="190" y="845"/>
                  </a:lnTo>
                  <a:lnTo>
                    <a:pt x="190" y="845"/>
                  </a:lnTo>
                  <a:lnTo>
                    <a:pt x="189" y="851"/>
                  </a:lnTo>
                  <a:lnTo>
                    <a:pt x="185" y="857"/>
                  </a:lnTo>
                  <a:lnTo>
                    <a:pt x="183" y="859"/>
                  </a:lnTo>
                  <a:lnTo>
                    <a:pt x="180" y="861"/>
                  </a:lnTo>
                  <a:lnTo>
                    <a:pt x="178" y="862"/>
                  </a:lnTo>
                  <a:lnTo>
                    <a:pt x="175" y="862"/>
                  </a:lnTo>
                  <a:lnTo>
                    <a:pt x="175" y="862"/>
                  </a:lnTo>
                  <a:lnTo>
                    <a:pt x="169" y="861"/>
                  </a:lnTo>
                  <a:lnTo>
                    <a:pt x="169" y="861"/>
                  </a:lnTo>
                  <a:lnTo>
                    <a:pt x="159" y="857"/>
                  </a:lnTo>
                  <a:lnTo>
                    <a:pt x="153" y="854"/>
                  </a:lnTo>
                  <a:lnTo>
                    <a:pt x="148" y="849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38" y="834"/>
                  </a:lnTo>
                  <a:lnTo>
                    <a:pt x="133" y="828"/>
                  </a:lnTo>
                  <a:lnTo>
                    <a:pt x="121" y="817"/>
                  </a:lnTo>
                  <a:lnTo>
                    <a:pt x="121" y="817"/>
                  </a:lnTo>
                  <a:lnTo>
                    <a:pt x="110" y="804"/>
                  </a:lnTo>
                  <a:lnTo>
                    <a:pt x="104" y="798"/>
                  </a:lnTo>
                  <a:lnTo>
                    <a:pt x="99" y="791"/>
                  </a:lnTo>
                  <a:lnTo>
                    <a:pt x="99" y="791"/>
                  </a:lnTo>
                  <a:lnTo>
                    <a:pt x="86" y="766"/>
                  </a:lnTo>
                  <a:lnTo>
                    <a:pt x="73" y="740"/>
                  </a:lnTo>
                  <a:lnTo>
                    <a:pt x="62" y="714"/>
                  </a:lnTo>
                  <a:lnTo>
                    <a:pt x="52" y="689"/>
                  </a:lnTo>
                  <a:lnTo>
                    <a:pt x="52" y="689"/>
                  </a:lnTo>
                  <a:lnTo>
                    <a:pt x="48" y="680"/>
                  </a:lnTo>
                  <a:lnTo>
                    <a:pt x="43" y="671"/>
                  </a:lnTo>
                  <a:lnTo>
                    <a:pt x="33" y="651"/>
                  </a:lnTo>
                  <a:lnTo>
                    <a:pt x="33" y="651"/>
                  </a:lnTo>
                  <a:lnTo>
                    <a:pt x="23" y="633"/>
                  </a:lnTo>
                  <a:lnTo>
                    <a:pt x="14" y="616"/>
                  </a:lnTo>
                  <a:lnTo>
                    <a:pt x="11" y="607"/>
                  </a:lnTo>
                  <a:lnTo>
                    <a:pt x="9" y="598"/>
                  </a:lnTo>
                  <a:lnTo>
                    <a:pt x="7" y="590"/>
                  </a:lnTo>
                  <a:lnTo>
                    <a:pt x="7" y="580"/>
                  </a:lnTo>
                  <a:lnTo>
                    <a:pt x="7" y="580"/>
                  </a:lnTo>
                  <a:lnTo>
                    <a:pt x="7" y="560"/>
                  </a:lnTo>
                  <a:lnTo>
                    <a:pt x="7" y="539"/>
                  </a:lnTo>
                  <a:lnTo>
                    <a:pt x="3" y="496"/>
                  </a:lnTo>
                  <a:lnTo>
                    <a:pt x="3" y="496"/>
                  </a:lnTo>
                  <a:lnTo>
                    <a:pt x="1" y="463"/>
                  </a:lnTo>
                  <a:lnTo>
                    <a:pt x="1" y="463"/>
                  </a:lnTo>
                  <a:lnTo>
                    <a:pt x="0" y="448"/>
                  </a:lnTo>
                  <a:lnTo>
                    <a:pt x="0" y="433"/>
                  </a:lnTo>
                  <a:lnTo>
                    <a:pt x="1" y="419"/>
                  </a:lnTo>
                  <a:lnTo>
                    <a:pt x="3" y="403"/>
                  </a:lnTo>
                  <a:lnTo>
                    <a:pt x="8" y="373"/>
                  </a:lnTo>
                  <a:lnTo>
                    <a:pt x="14" y="342"/>
                  </a:lnTo>
                  <a:lnTo>
                    <a:pt x="24" y="312"/>
                  </a:lnTo>
                  <a:lnTo>
                    <a:pt x="33" y="282"/>
                  </a:lnTo>
                  <a:lnTo>
                    <a:pt x="54" y="223"/>
                  </a:lnTo>
                  <a:lnTo>
                    <a:pt x="60" y="203"/>
                  </a:lnTo>
                  <a:lnTo>
                    <a:pt x="60" y="203"/>
                  </a:lnTo>
                  <a:lnTo>
                    <a:pt x="68" y="185"/>
                  </a:lnTo>
                  <a:lnTo>
                    <a:pt x="76" y="166"/>
                  </a:lnTo>
                  <a:lnTo>
                    <a:pt x="85" y="149"/>
                  </a:lnTo>
                  <a:lnTo>
                    <a:pt x="94" y="132"/>
                  </a:lnTo>
                  <a:lnTo>
                    <a:pt x="115" y="98"/>
                  </a:lnTo>
                  <a:lnTo>
                    <a:pt x="137" y="66"/>
                  </a:lnTo>
                  <a:lnTo>
                    <a:pt x="137" y="66"/>
                  </a:lnTo>
                  <a:lnTo>
                    <a:pt x="161" y="30"/>
                  </a:lnTo>
                  <a:lnTo>
                    <a:pt x="162" y="28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3"/>
                  </a:lnTo>
                  <a:lnTo>
                    <a:pt x="163" y="19"/>
                  </a:lnTo>
                  <a:lnTo>
                    <a:pt x="165" y="16"/>
                  </a:lnTo>
                  <a:lnTo>
                    <a:pt x="167" y="12"/>
                  </a:lnTo>
                  <a:lnTo>
                    <a:pt x="167" y="12"/>
                  </a:lnTo>
                  <a:lnTo>
                    <a:pt x="169" y="10"/>
                  </a:lnTo>
                  <a:lnTo>
                    <a:pt x="172" y="8"/>
                  </a:lnTo>
                  <a:lnTo>
                    <a:pt x="175" y="7"/>
                  </a:lnTo>
                  <a:lnTo>
                    <a:pt x="179" y="7"/>
                  </a:lnTo>
                  <a:lnTo>
                    <a:pt x="403" y="7"/>
                  </a:lnTo>
                  <a:lnTo>
                    <a:pt x="403" y="7"/>
                  </a:lnTo>
                  <a:lnTo>
                    <a:pt x="443" y="8"/>
                  </a:lnTo>
                  <a:lnTo>
                    <a:pt x="484" y="9"/>
                  </a:lnTo>
                  <a:lnTo>
                    <a:pt x="484" y="9"/>
                  </a:lnTo>
                  <a:lnTo>
                    <a:pt x="525" y="10"/>
                  </a:lnTo>
                  <a:lnTo>
                    <a:pt x="567" y="11"/>
                  </a:lnTo>
                  <a:lnTo>
                    <a:pt x="567" y="11"/>
                  </a:lnTo>
                  <a:lnTo>
                    <a:pt x="593" y="10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68" y="7"/>
                  </a:lnTo>
                  <a:lnTo>
                    <a:pt x="668" y="7"/>
                  </a:lnTo>
                  <a:lnTo>
                    <a:pt x="746" y="2"/>
                  </a:lnTo>
                  <a:lnTo>
                    <a:pt x="784" y="1"/>
                  </a:lnTo>
                  <a:lnTo>
                    <a:pt x="824" y="0"/>
                  </a:lnTo>
                  <a:lnTo>
                    <a:pt x="824" y="0"/>
                  </a:lnTo>
                  <a:lnTo>
                    <a:pt x="841" y="1"/>
                  </a:lnTo>
                  <a:lnTo>
                    <a:pt x="841" y="1"/>
                  </a:lnTo>
                  <a:lnTo>
                    <a:pt x="924" y="1"/>
                  </a:lnTo>
                  <a:lnTo>
                    <a:pt x="924" y="1"/>
                  </a:lnTo>
                  <a:lnTo>
                    <a:pt x="1023" y="1"/>
                  </a:lnTo>
                  <a:lnTo>
                    <a:pt x="1023" y="1"/>
                  </a:lnTo>
                  <a:lnTo>
                    <a:pt x="1027" y="1"/>
                  </a:lnTo>
                  <a:lnTo>
                    <a:pt x="1030" y="2"/>
                  </a:lnTo>
                  <a:lnTo>
                    <a:pt x="1033" y="4"/>
                  </a:lnTo>
                  <a:lnTo>
                    <a:pt x="1036" y="7"/>
                  </a:lnTo>
                  <a:lnTo>
                    <a:pt x="1036" y="7"/>
                  </a:lnTo>
                  <a:lnTo>
                    <a:pt x="1038" y="10"/>
                  </a:lnTo>
                  <a:lnTo>
                    <a:pt x="1039" y="15"/>
                  </a:lnTo>
                  <a:lnTo>
                    <a:pt x="1039" y="20"/>
                  </a:lnTo>
                  <a:lnTo>
                    <a:pt x="1039" y="24"/>
                  </a:lnTo>
                  <a:lnTo>
                    <a:pt x="1038" y="26"/>
                  </a:lnTo>
                  <a:lnTo>
                    <a:pt x="1040" y="28"/>
                  </a:lnTo>
                  <a:lnTo>
                    <a:pt x="1040" y="28"/>
                  </a:lnTo>
                  <a:lnTo>
                    <a:pt x="1051" y="48"/>
                  </a:lnTo>
                  <a:lnTo>
                    <a:pt x="1061" y="67"/>
                  </a:lnTo>
                  <a:lnTo>
                    <a:pt x="1061" y="67"/>
                  </a:lnTo>
                  <a:lnTo>
                    <a:pt x="1070" y="86"/>
                  </a:lnTo>
                  <a:lnTo>
                    <a:pt x="1081" y="104"/>
                  </a:lnTo>
                  <a:lnTo>
                    <a:pt x="1081" y="104"/>
                  </a:lnTo>
                  <a:lnTo>
                    <a:pt x="1090" y="119"/>
                  </a:lnTo>
                  <a:lnTo>
                    <a:pt x="1098" y="136"/>
                  </a:lnTo>
                  <a:lnTo>
                    <a:pt x="1114" y="170"/>
                  </a:lnTo>
                  <a:lnTo>
                    <a:pt x="1114" y="170"/>
                  </a:lnTo>
                  <a:lnTo>
                    <a:pt x="1126" y="197"/>
                  </a:lnTo>
                  <a:lnTo>
                    <a:pt x="1126" y="197"/>
                  </a:lnTo>
                  <a:lnTo>
                    <a:pt x="1139" y="224"/>
                  </a:lnTo>
                  <a:lnTo>
                    <a:pt x="1150" y="252"/>
                  </a:lnTo>
                  <a:lnTo>
                    <a:pt x="1161" y="281"/>
                  </a:lnTo>
                  <a:lnTo>
                    <a:pt x="1169" y="309"/>
                  </a:lnTo>
                  <a:lnTo>
                    <a:pt x="1177" y="338"/>
                  </a:lnTo>
                  <a:lnTo>
                    <a:pt x="1184" y="368"/>
                  </a:lnTo>
                  <a:lnTo>
                    <a:pt x="1199" y="426"/>
                  </a:lnTo>
                  <a:lnTo>
                    <a:pt x="1205" y="452"/>
                  </a:lnTo>
                  <a:lnTo>
                    <a:pt x="1205" y="452"/>
                  </a:lnTo>
                  <a:lnTo>
                    <a:pt x="1206" y="461"/>
                  </a:lnTo>
                  <a:lnTo>
                    <a:pt x="1207" y="472"/>
                  </a:lnTo>
                  <a:lnTo>
                    <a:pt x="1208" y="493"/>
                  </a:lnTo>
                  <a:lnTo>
                    <a:pt x="1208" y="493"/>
                  </a:lnTo>
                  <a:lnTo>
                    <a:pt x="1208" y="513"/>
                  </a:lnTo>
                  <a:lnTo>
                    <a:pt x="1208" y="522"/>
                  </a:lnTo>
                  <a:lnTo>
                    <a:pt x="1209" y="532"/>
                  </a:lnTo>
                  <a:lnTo>
                    <a:pt x="1209" y="532"/>
                  </a:lnTo>
                  <a:lnTo>
                    <a:pt x="1211" y="543"/>
                  </a:lnTo>
                  <a:lnTo>
                    <a:pt x="1212" y="556"/>
                  </a:lnTo>
                  <a:lnTo>
                    <a:pt x="1212" y="577"/>
                  </a:lnTo>
                  <a:lnTo>
                    <a:pt x="1212" y="577"/>
                  </a:lnTo>
                  <a:lnTo>
                    <a:pt x="1210" y="609"/>
                  </a:lnTo>
                  <a:lnTo>
                    <a:pt x="1208" y="623"/>
                  </a:lnTo>
                  <a:lnTo>
                    <a:pt x="1206" y="637"/>
                  </a:lnTo>
                  <a:lnTo>
                    <a:pt x="1203" y="650"/>
                  </a:lnTo>
                  <a:lnTo>
                    <a:pt x="1200" y="662"/>
                  </a:lnTo>
                  <a:lnTo>
                    <a:pt x="1196" y="674"/>
                  </a:lnTo>
                  <a:lnTo>
                    <a:pt x="1192" y="685"/>
                  </a:lnTo>
                  <a:lnTo>
                    <a:pt x="1192" y="685"/>
                  </a:lnTo>
                  <a:lnTo>
                    <a:pt x="1182" y="707"/>
                  </a:lnTo>
                  <a:lnTo>
                    <a:pt x="1174" y="731"/>
                  </a:lnTo>
                  <a:lnTo>
                    <a:pt x="1174" y="731"/>
                  </a:lnTo>
                  <a:lnTo>
                    <a:pt x="1168" y="749"/>
                  </a:lnTo>
                  <a:lnTo>
                    <a:pt x="1162" y="767"/>
                  </a:lnTo>
                  <a:lnTo>
                    <a:pt x="1162" y="767"/>
                  </a:lnTo>
                  <a:lnTo>
                    <a:pt x="1154" y="780"/>
                  </a:lnTo>
                  <a:lnTo>
                    <a:pt x="1147" y="793"/>
                  </a:lnTo>
                  <a:lnTo>
                    <a:pt x="1147" y="793"/>
                  </a:lnTo>
                  <a:lnTo>
                    <a:pt x="1139" y="806"/>
                  </a:lnTo>
                  <a:lnTo>
                    <a:pt x="1132" y="820"/>
                  </a:lnTo>
                  <a:lnTo>
                    <a:pt x="1132" y="820"/>
                  </a:lnTo>
                  <a:lnTo>
                    <a:pt x="1124" y="837"/>
                  </a:lnTo>
                  <a:lnTo>
                    <a:pt x="1120" y="846"/>
                  </a:lnTo>
                  <a:lnTo>
                    <a:pt x="1115" y="853"/>
                  </a:lnTo>
                  <a:lnTo>
                    <a:pt x="1110" y="860"/>
                  </a:lnTo>
                  <a:lnTo>
                    <a:pt x="1104" y="868"/>
                  </a:lnTo>
                  <a:lnTo>
                    <a:pt x="1096" y="873"/>
                  </a:lnTo>
                  <a:lnTo>
                    <a:pt x="1089" y="878"/>
                  </a:lnTo>
                  <a:lnTo>
                    <a:pt x="1089" y="878"/>
                  </a:lnTo>
                  <a:lnTo>
                    <a:pt x="1084" y="880"/>
                  </a:lnTo>
                  <a:lnTo>
                    <a:pt x="1080" y="881"/>
                  </a:lnTo>
                  <a:lnTo>
                    <a:pt x="1080" y="88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2" name="Freeform 217"/>
            <p:cNvSpPr>
              <a:spLocks noEditPoints="1"/>
            </p:cNvSpPr>
            <p:nvPr/>
          </p:nvSpPr>
          <p:spPr bwMode="auto">
            <a:xfrm>
              <a:off x="4154488" y="3670301"/>
              <a:ext cx="739775" cy="139700"/>
            </a:xfrm>
            <a:custGeom>
              <a:avLst/>
              <a:gdLst/>
              <a:ahLst/>
              <a:cxnLst>
                <a:cxn ang="0">
                  <a:pos x="677" y="260"/>
                </a:cxn>
                <a:cxn ang="0">
                  <a:pos x="549" y="256"/>
                </a:cxn>
                <a:cxn ang="0">
                  <a:pos x="460" y="255"/>
                </a:cxn>
                <a:cxn ang="0">
                  <a:pos x="333" y="246"/>
                </a:cxn>
                <a:cxn ang="0">
                  <a:pos x="166" y="227"/>
                </a:cxn>
                <a:cxn ang="0">
                  <a:pos x="109" y="195"/>
                </a:cxn>
                <a:cxn ang="0">
                  <a:pos x="45" y="129"/>
                </a:cxn>
                <a:cxn ang="0">
                  <a:pos x="9" y="79"/>
                </a:cxn>
                <a:cxn ang="0">
                  <a:pos x="0" y="36"/>
                </a:cxn>
                <a:cxn ang="0">
                  <a:pos x="13" y="15"/>
                </a:cxn>
                <a:cxn ang="0">
                  <a:pos x="51" y="1"/>
                </a:cxn>
                <a:cxn ang="0">
                  <a:pos x="63" y="1"/>
                </a:cxn>
                <a:cxn ang="0">
                  <a:pos x="204" y="7"/>
                </a:cxn>
                <a:cxn ang="0">
                  <a:pos x="382" y="14"/>
                </a:cxn>
                <a:cxn ang="0">
                  <a:pos x="751" y="11"/>
                </a:cxn>
                <a:cxn ang="0">
                  <a:pos x="849" y="16"/>
                </a:cxn>
                <a:cxn ang="0">
                  <a:pos x="991" y="23"/>
                </a:cxn>
                <a:cxn ang="0">
                  <a:pos x="1118" y="31"/>
                </a:cxn>
                <a:cxn ang="0">
                  <a:pos x="1167" y="29"/>
                </a:cxn>
                <a:cxn ang="0">
                  <a:pos x="1239" y="27"/>
                </a:cxn>
                <a:cxn ang="0">
                  <a:pos x="1327" y="20"/>
                </a:cxn>
                <a:cxn ang="0">
                  <a:pos x="1339" y="14"/>
                </a:cxn>
                <a:cxn ang="0">
                  <a:pos x="1375" y="21"/>
                </a:cxn>
                <a:cxn ang="0">
                  <a:pos x="1395" y="48"/>
                </a:cxn>
                <a:cxn ang="0">
                  <a:pos x="1392" y="106"/>
                </a:cxn>
                <a:cxn ang="0">
                  <a:pos x="1352" y="178"/>
                </a:cxn>
                <a:cxn ang="0">
                  <a:pos x="1277" y="229"/>
                </a:cxn>
                <a:cxn ang="0">
                  <a:pos x="1179" y="254"/>
                </a:cxn>
                <a:cxn ang="0">
                  <a:pos x="948" y="265"/>
                </a:cxn>
                <a:cxn ang="0">
                  <a:pos x="666" y="223"/>
                </a:cxn>
                <a:cxn ang="0">
                  <a:pos x="863" y="229"/>
                </a:cxn>
                <a:cxn ang="0">
                  <a:pos x="992" y="231"/>
                </a:cxn>
                <a:cxn ang="0">
                  <a:pos x="1102" y="220"/>
                </a:cxn>
                <a:cxn ang="0">
                  <a:pos x="1235" y="207"/>
                </a:cxn>
                <a:cxn ang="0">
                  <a:pos x="1300" y="175"/>
                </a:cxn>
                <a:cxn ang="0">
                  <a:pos x="1352" y="114"/>
                </a:cxn>
                <a:cxn ang="0">
                  <a:pos x="1359" y="74"/>
                </a:cxn>
                <a:cxn ang="0">
                  <a:pos x="1344" y="60"/>
                </a:cxn>
                <a:cxn ang="0">
                  <a:pos x="1319" y="58"/>
                </a:cxn>
                <a:cxn ang="0">
                  <a:pos x="1267" y="64"/>
                </a:cxn>
                <a:cxn ang="0">
                  <a:pos x="1235" y="63"/>
                </a:cxn>
                <a:cxn ang="0">
                  <a:pos x="1193" y="63"/>
                </a:cxn>
                <a:cxn ang="0">
                  <a:pos x="1123" y="67"/>
                </a:cxn>
                <a:cxn ang="0">
                  <a:pos x="1021" y="61"/>
                </a:cxn>
                <a:cxn ang="0">
                  <a:pos x="781" y="47"/>
                </a:cxn>
                <a:cxn ang="0">
                  <a:pos x="576" y="51"/>
                </a:cxn>
                <a:cxn ang="0">
                  <a:pos x="275" y="47"/>
                </a:cxn>
                <a:cxn ang="0">
                  <a:pos x="117" y="39"/>
                </a:cxn>
                <a:cxn ang="0">
                  <a:pos x="46" y="36"/>
                </a:cxn>
                <a:cxn ang="0">
                  <a:pos x="38" y="43"/>
                </a:cxn>
                <a:cxn ang="0">
                  <a:pos x="51" y="74"/>
                </a:cxn>
                <a:cxn ang="0">
                  <a:pos x="83" y="120"/>
                </a:cxn>
                <a:cxn ang="0">
                  <a:pos x="180" y="191"/>
                </a:cxn>
                <a:cxn ang="0">
                  <a:pos x="232" y="204"/>
                </a:cxn>
                <a:cxn ang="0">
                  <a:pos x="263" y="204"/>
                </a:cxn>
                <a:cxn ang="0">
                  <a:pos x="328" y="210"/>
                </a:cxn>
                <a:cxn ang="0">
                  <a:pos x="443" y="219"/>
                </a:cxn>
                <a:cxn ang="0">
                  <a:pos x="535" y="222"/>
                </a:cxn>
              </a:cxnLst>
              <a:rect l="0" t="0" r="r" b="b"/>
              <a:pathLst>
                <a:path w="1397" h="265">
                  <a:moveTo>
                    <a:pt x="759" y="265"/>
                  </a:moveTo>
                  <a:lnTo>
                    <a:pt x="759" y="265"/>
                  </a:lnTo>
                  <a:lnTo>
                    <a:pt x="738" y="264"/>
                  </a:lnTo>
                  <a:lnTo>
                    <a:pt x="718" y="263"/>
                  </a:lnTo>
                  <a:lnTo>
                    <a:pt x="677" y="260"/>
                  </a:lnTo>
                  <a:lnTo>
                    <a:pt x="677" y="260"/>
                  </a:lnTo>
                  <a:lnTo>
                    <a:pt x="650" y="258"/>
                  </a:lnTo>
                  <a:lnTo>
                    <a:pt x="623" y="257"/>
                  </a:lnTo>
                  <a:lnTo>
                    <a:pt x="623" y="257"/>
                  </a:lnTo>
                  <a:lnTo>
                    <a:pt x="585" y="256"/>
                  </a:lnTo>
                  <a:lnTo>
                    <a:pt x="585" y="256"/>
                  </a:lnTo>
                  <a:lnTo>
                    <a:pt x="549" y="256"/>
                  </a:lnTo>
                  <a:lnTo>
                    <a:pt x="549" y="256"/>
                  </a:lnTo>
                  <a:lnTo>
                    <a:pt x="513" y="257"/>
                  </a:lnTo>
                  <a:lnTo>
                    <a:pt x="513" y="257"/>
                  </a:lnTo>
                  <a:lnTo>
                    <a:pt x="484" y="256"/>
                  </a:lnTo>
                  <a:lnTo>
                    <a:pt x="460" y="255"/>
                  </a:lnTo>
                  <a:lnTo>
                    <a:pt x="460" y="255"/>
                  </a:lnTo>
                  <a:lnTo>
                    <a:pt x="422" y="252"/>
                  </a:lnTo>
                  <a:lnTo>
                    <a:pt x="422" y="252"/>
                  </a:lnTo>
                  <a:lnTo>
                    <a:pt x="378" y="248"/>
                  </a:lnTo>
                  <a:lnTo>
                    <a:pt x="355" y="247"/>
                  </a:lnTo>
                  <a:lnTo>
                    <a:pt x="333" y="246"/>
                  </a:lnTo>
                  <a:lnTo>
                    <a:pt x="333" y="246"/>
                  </a:lnTo>
                  <a:lnTo>
                    <a:pt x="281" y="246"/>
                  </a:lnTo>
                  <a:lnTo>
                    <a:pt x="255" y="245"/>
                  </a:lnTo>
                  <a:lnTo>
                    <a:pt x="229" y="242"/>
                  </a:lnTo>
                  <a:lnTo>
                    <a:pt x="203" y="237"/>
                  </a:lnTo>
                  <a:lnTo>
                    <a:pt x="179" y="231"/>
                  </a:lnTo>
                  <a:lnTo>
                    <a:pt x="166" y="227"/>
                  </a:lnTo>
                  <a:lnTo>
                    <a:pt x="154" y="222"/>
                  </a:lnTo>
                  <a:lnTo>
                    <a:pt x="142" y="217"/>
                  </a:lnTo>
                  <a:lnTo>
                    <a:pt x="131" y="210"/>
                  </a:lnTo>
                  <a:lnTo>
                    <a:pt x="131" y="210"/>
                  </a:lnTo>
                  <a:lnTo>
                    <a:pt x="120" y="203"/>
                  </a:lnTo>
                  <a:lnTo>
                    <a:pt x="109" y="195"/>
                  </a:lnTo>
                  <a:lnTo>
                    <a:pt x="98" y="187"/>
                  </a:lnTo>
                  <a:lnTo>
                    <a:pt x="86" y="176"/>
                  </a:lnTo>
                  <a:lnTo>
                    <a:pt x="76" y="166"/>
                  </a:lnTo>
                  <a:lnTo>
                    <a:pt x="65" y="154"/>
                  </a:lnTo>
                  <a:lnTo>
                    <a:pt x="54" y="142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35" y="117"/>
                  </a:lnTo>
                  <a:lnTo>
                    <a:pt x="35" y="117"/>
                  </a:lnTo>
                  <a:lnTo>
                    <a:pt x="25" y="105"/>
                  </a:lnTo>
                  <a:lnTo>
                    <a:pt x="17" y="92"/>
                  </a:lnTo>
                  <a:lnTo>
                    <a:pt x="9" y="79"/>
                  </a:lnTo>
                  <a:lnTo>
                    <a:pt x="6" y="73"/>
                  </a:lnTo>
                  <a:lnTo>
                    <a:pt x="3" y="66"/>
                  </a:lnTo>
                  <a:lnTo>
                    <a:pt x="3" y="66"/>
                  </a:lnTo>
                  <a:lnTo>
                    <a:pt x="0" y="54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3" y="27"/>
                  </a:lnTo>
                  <a:lnTo>
                    <a:pt x="6" y="23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3" y="15"/>
                  </a:lnTo>
                  <a:lnTo>
                    <a:pt x="21" y="8"/>
                  </a:lnTo>
                  <a:lnTo>
                    <a:pt x="31" y="4"/>
                  </a:lnTo>
                  <a:lnTo>
                    <a:pt x="44" y="1"/>
                  </a:lnTo>
                  <a:lnTo>
                    <a:pt x="44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1" y="1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95" y="2"/>
                  </a:lnTo>
                  <a:lnTo>
                    <a:pt x="126" y="4"/>
                  </a:lnTo>
                  <a:lnTo>
                    <a:pt x="126" y="4"/>
                  </a:lnTo>
                  <a:lnTo>
                    <a:pt x="165" y="6"/>
                  </a:lnTo>
                  <a:lnTo>
                    <a:pt x="204" y="7"/>
                  </a:lnTo>
                  <a:lnTo>
                    <a:pt x="204" y="7"/>
                  </a:lnTo>
                  <a:lnTo>
                    <a:pt x="248" y="8"/>
                  </a:lnTo>
                  <a:lnTo>
                    <a:pt x="293" y="10"/>
                  </a:lnTo>
                  <a:lnTo>
                    <a:pt x="293" y="10"/>
                  </a:lnTo>
                  <a:lnTo>
                    <a:pt x="337" y="12"/>
                  </a:lnTo>
                  <a:lnTo>
                    <a:pt x="382" y="14"/>
                  </a:lnTo>
                  <a:lnTo>
                    <a:pt x="382" y="14"/>
                  </a:lnTo>
                  <a:lnTo>
                    <a:pt x="471" y="14"/>
                  </a:lnTo>
                  <a:lnTo>
                    <a:pt x="471" y="14"/>
                  </a:lnTo>
                  <a:lnTo>
                    <a:pt x="560" y="14"/>
                  </a:lnTo>
                  <a:lnTo>
                    <a:pt x="560" y="14"/>
                  </a:lnTo>
                  <a:lnTo>
                    <a:pt x="648" y="14"/>
                  </a:lnTo>
                  <a:lnTo>
                    <a:pt x="751" y="11"/>
                  </a:lnTo>
                  <a:lnTo>
                    <a:pt x="751" y="11"/>
                  </a:lnTo>
                  <a:lnTo>
                    <a:pt x="765" y="11"/>
                  </a:lnTo>
                  <a:lnTo>
                    <a:pt x="765" y="11"/>
                  </a:lnTo>
                  <a:lnTo>
                    <a:pt x="787" y="11"/>
                  </a:lnTo>
                  <a:lnTo>
                    <a:pt x="808" y="12"/>
                  </a:lnTo>
                  <a:lnTo>
                    <a:pt x="849" y="16"/>
                  </a:lnTo>
                  <a:lnTo>
                    <a:pt x="849" y="16"/>
                  </a:lnTo>
                  <a:lnTo>
                    <a:pt x="877" y="18"/>
                  </a:lnTo>
                  <a:lnTo>
                    <a:pt x="905" y="20"/>
                  </a:lnTo>
                  <a:lnTo>
                    <a:pt x="905" y="20"/>
                  </a:lnTo>
                  <a:lnTo>
                    <a:pt x="991" y="23"/>
                  </a:lnTo>
                  <a:lnTo>
                    <a:pt x="991" y="23"/>
                  </a:lnTo>
                  <a:lnTo>
                    <a:pt x="1070" y="26"/>
                  </a:lnTo>
                  <a:lnTo>
                    <a:pt x="1070" y="26"/>
                  </a:lnTo>
                  <a:lnTo>
                    <a:pt x="1084" y="27"/>
                  </a:lnTo>
                  <a:lnTo>
                    <a:pt x="1099" y="29"/>
                  </a:lnTo>
                  <a:lnTo>
                    <a:pt x="1099" y="29"/>
                  </a:lnTo>
                  <a:lnTo>
                    <a:pt x="1118" y="31"/>
                  </a:lnTo>
                  <a:lnTo>
                    <a:pt x="1136" y="32"/>
                  </a:lnTo>
                  <a:lnTo>
                    <a:pt x="1136" y="32"/>
                  </a:lnTo>
                  <a:lnTo>
                    <a:pt x="1150" y="31"/>
                  </a:lnTo>
                  <a:lnTo>
                    <a:pt x="1150" y="31"/>
                  </a:lnTo>
                  <a:lnTo>
                    <a:pt x="1167" y="29"/>
                  </a:lnTo>
                  <a:lnTo>
                    <a:pt x="1167" y="29"/>
                  </a:lnTo>
                  <a:lnTo>
                    <a:pt x="1188" y="27"/>
                  </a:lnTo>
                  <a:lnTo>
                    <a:pt x="1209" y="26"/>
                  </a:lnTo>
                  <a:lnTo>
                    <a:pt x="1209" y="26"/>
                  </a:lnTo>
                  <a:lnTo>
                    <a:pt x="1221" y="27"/>
                  </a:lnTo>
                  <a:lnTo>
                    <a:pt x="1221" y="27"/>
                  </a:lnTo>
                  <a:lnTo>
                    <a:pt x="1239" y="27"/>
                  </a:lnTo>
                  <a:lnTo>
                    <a:pt x="1239" y="27"/>
                  </a:lnTo>
                  <a:lnTo>
                    <a:pt x="1264" y="26"/>
                  </a:lnTo>
                  <a:lnTo>
                    <a:pt x="1289" y="24"/>
                  </a:lnTo>
                  <a:lnTo>
                    <a:pt x="1289" y="24"/>
                  </a:lnTo>
                  <a:lnTo>
                    <a:pt x="1307" y="22"/>
                  </a:lnTo>
                  <a:lnTo>
                    <a:pt x="1327" y="20"/>
                  </a:lnTo>
                  <a:lnTo>
                    <a:pt x="1329" y="20"/>
                  </a:lnTo>
                  <a:lnTo>
                    <a:pt x="1330" y="18"/>
                  </a:lnTo>
                  <a:lnTo>
                    <a:pt x="1330" y="18"/>
                  </a:lnTo>
                  <a:lnTo>
                    <a:pt x="1333" y="16"/>
                  </a:lnTo>
                  <a:lnTo>
                    <a:pt x="1336" y="15"/>
                  </a:lnTo>
                  <a:lnTo>
                    <a:pt x="1339" y="14"/>
                  </a:lnTo>
                  <a:lnTo>
                    <a:pt x="1342" y="14"/>
                  </a:lnTo>
                  <a:lnTo>
                    <a:pt x="1342" y="14"/>
                  </a:lnTo>
                  <a:lnTo>
                    <a:pt x="1357" y="15"/>
                  </a:lnTo>
                  <a:lnTo>
                    <a:pt x="1363" y="16"/>
                  </a:lnTo>
                  <a:lnTo>
                    <a:pt x="1369" y="18"/>
                  </a:lnTo>
                  <a:lnTo>
                    <a:pt x="1375" y="21"/>
                  </a:lnTo>
                  <a:lnTo>
                    <a:pt x="1380" y="24"/>
                  </a:lnTo>
                  <a:lnTo>
                    <a:pt x="1384" y="27"/>
                  </a:lnTo>
                  <a:lnTo>
                    <a:pt x="1387" y="31"/>
                  </a:lnTo>
                  <a:lnTo>
                    <a:pt x="1387" y="31"/>
                  </a:lnTo>
                  <a:lnTo>
                    <a:pt x="1392" y="38"/>
                  </a:lnTo>
                  <a:lnTo>
                    <a:pt x="1395" y="48"/>
                  </a:lnTo>
                  <a:lnTo>
                    <a:pt x="1396" y="57"/>
                  </a:lnTo>
                  <a:lnTo>
                    <a:pt x="1397" y="67"/>
                  </a:lnTo>
                  <a:lnTo>
                    <a:pt x="1397" y="77"/>
                  </a:lnTo>
                  <a:lnTo>
                    <a:pt x="1396" y="87"/>
                  </a:lnTo>
                  <a:lnTo>
                    <a:pt x="1392" y="106"/>
                  </a:lnTo>
                  <a:lnTo>
                    <a:pt x="1392" y="106"/>
                  </a:lnTo>
                  <a:lnTo>
                    <a:pt x="1388" y="119"/>
                  </a:lnTo>
                  <a:lnTo>
                    <a:pt x="1383" y="132"/>
                  </a:lnTo>
                  <a:lnTo>
                    <a:pt x="1377" y="144"/>
                  </a:lnTo>
                  <a:lnTo>
                    <a:pt x="1369" y="156"/>
                  </a:lnTo>
                  <a:lnTo>
                    <a:pt x="1361" y="167"/>
                  </a:lnTo>
                  <a:lnTo>
                    <a:pt x="1352" y="178"/>
                  </a:lnTo>
                  <a:lnTo>
                    <a:pt x="1342" y="188"/>
                  </a:lnTo>
                  <a:lnTo>
                    <a:pt x="1331" y="197"/>
                  </a:lnTo>
                  <a:lnTo>
                    <a:pt x="1319" y="206"/>
                  </a:lnTo>
                  <a:lnTo>
                    <a:pt x="1306" y="215"/>
                  </a:lnTo>
                  <a:lnTo>
                    <a:pt x="1292" y="222"/>
                  </a:lnTo>
                  <a:lnTo>
                    <a:pt x="1277" y="229"/>
                  </a:lnTo>
                  <a:lnTo>
                    <a:pt x="1263" y="235"/>
                  </a:lnTo>
                  <a:lnTo>
                    <a:pt x="1246" y="241"/>
                  </a:lnTo>
                  <a:lnTo>
                    <a:pt x="1230" y="245"/>
                  </a:lnTo>
                  <a:lnTo>
                    <a:pt x="1212" y="249"/>
                  </a:lnTo>
                  <a:lnTo>
                    <a:pt x="1212" y="249"/>
                  </a:lnTo>
                  <a:lnTo>
                    <a:pt x="1179" y="254"/>
                  </a:lnTo>
                  <a:lnTo>
                    <a:pt x="1145" y="258"/>
                  </a:lnTo>
                  <a:lnTo>
                    <a:pt x="1111" y="261"/>
                  </a:lnTo>
                  <a:lnTo>
                    <a:pt x="1077" y="263"/>
                  </a:lnTo>
                  <a:lnTo>
                    <a:pt x="1044" y="264"/>
                  </a:lnTo>
                  <a:lnTo>
                    <a:pt x="1011" y="264"/>
                  </a:lnTo>
                  <a:lnTo>
                    <a:pt x="948" y="265"/>
                  </a:lnTo>
                  <a:lnTo>
                    <a:pt x="759" y="265"/>
                  </a:lnTo>
                  <a:close/>
                  <a:moveTo>
                    <a:pt x="592" y="220"/>
                  </a:moveTo>
                  <a:lnTo>
                    <a:pt x="592" y="220"/>
                  </a:lnTo>
                  <a:lnTo>
                    <a:pt x="606" y="220"/>
                  </a:lnTo>
                  <a:lnTo>
                    <a:pt x="606" y="220"/>
                  </a:lnTo>
                  <a:lnTo>
                    <a:pt x="666" y="223"/>
                  </a:lnTo>
                  <a:lnTo>
                    <a:pt x="666" y="223"/>
                  </a:lnTo>
                  <a:lnTo>
                    <a:pt x="748" y="227"/>
                  </a:lnTo>
                  <a:lnTo>
                    <a:pt x="788" y="228"/>
                  </a:lnTo>
                  <a:lnTo>
                    <a:pt x="829" y="229"/>
                  </a:lnTo>
                  <a:lnTo>
                    <a:pt x="829" y="229"/>
                  </a:lnTo>
                  <a:lnTo>
                    <a:pt x="863" y="229"/>
                  </a:lnTo>
                  <a:lnTo>
                    <a:pt x="896" y="230"/>
                  </a:lnTo>
                  <a:lnTo>
                    <a:pt x="896" y="230"/>
                  </a:lnTo>
                  <a:lnTo>
                    <a:pt x="930" y="231"/>
                  </a:lnTo>
                  <a:lnTo>
                    <a:pt x="964" y="232"/>
                  </a:lnTo>
                  <a:lnTo>
                    <a:pt x="964" y="232"/>
                  </a:lnTo>
                  <a:lnTo>
                    <a:pt x="992" y="231"/>
                  </a:lnTo>
                  <a:lnTo>
                    <a:pt x="1018" y="230"/>
                  </a:lnTo>
                  <a:lnTo>
                    <a:pt x="1042" y="228"/>
                  </a:lnTo>
                  <a:lnTo>
                    <a:pt x="1065" y="224"/>
                  </a:lnTo>
                  <a:lnTo>
                    <a:pt x="1065" y="224"/>
                  </a:lnTo>
                  <a:lnTo>
                    <a:pt x="1083" y="222"/>
                  </a:lnTo>
                  <a:lnTo>
                    <a:pt x="1102" y="220"/>
                  </a:lnTo>
                  <a:lnTo>
                    <a:pt x="1139" y="219"/>
                  </a:lnTo>
                  <a:lnTo>
                    <a:pt x="1139" y="219"/>
                  </a:lnTo>
                  <a:lnTo>
                    <a:pt x="1178" y="217"/>
                  </a:lnTo>
                  <a:lnTo>
                    <a:pt x="1197" y="215"/>
                  </a:lnTo>
                  <a:lnTo>
                    <a:pt x="1216" y="211"/>
                  </a:lnTo>
                  <a:lnTo>
                    <a:pt x="1235" y="207"/>
                  </a:lnTo>
                  <a:lnTo>
                    <a:pt x="1253" y="202"/>
                  </a:lnTo>
                  <a:lnTo>
                    <a:pt x="1272" y="194"/>
                  </a:lnTo>
                  <a:lnTo>
                    <a:pt x="1280" y="189"/>
                  </a:lnTo>
                  <a:lnTo>
                    <a:pt x="1290" y="184"/>
                  </a:lnTo>
                  <a:lnTo>
                    <a:pt x="1290" y="184"/>
                  </a:lnTo>
                  <a:lnTo>
                    <a:pt x="1300" y="175"/>
                  </a:lnTo>
                  <a:lnTo>
                    <a:pt x="1311" y="167"/>
                  </a:lnTo>
                  <a:lnTo>
                    <a:pt x="1322" y="158"/>
                  </a:lnTo>
                  <a:lnTo>
                    <a:pt x="1332" y="146"/>
                  </a:lnTo>
                  <a:lnTo>
                    <a:pt x="1341" y="135"/>
                  </a:lnTo>
                  <a:lnTo>
                    <a:pt x="1349" y="121"/>
                  </a:lnTo>
                  <a:lnTo>
                    <a:pt x="1352" y="114"/>
                  </a:lnTo>
                  <a:lnTo>
                    <a:pt x="1355" y="107"/>
                  </a:lnTo>
                  <a:lnTo>
                    <a:pt x="1356" y="99"/>
                  </a:lnTo>
                  <a:lnTo>
                    <a:pt x="1358" y="91"/>
                  </a:lnTo>
                  <a:lnTo>
                    <a:pt x="1358" y="85"/>
                  </a:lnTo>
                  <a:lnTo>
                    <a:pt x="1358" y="85"/>
                  </a:lnTo>
                  <a:lnTo>
                    <a:pt x="1359" y="74"/>
                  </a:lnTo>
                  <a:lnTo>
                    <a:pt x="1359" y="61"/>
                  </a:lnTo>
                  <a:lnTo>
                    <a:pt x="1359" y="47"/>
                  </a:lnTo>
                  <a:lnTo>
                    <a:pt x="1350" y="56"/>
                  </a:lnTo>
                  <a:lnTo>
                    <a:pt x="1350" y="56"/>
                  </a:lnTo>
                  <a:lnTo>
                    <a:pt x="1347" y="59"/>
                  </a:lnTo>
                  <a:lnTo>
                    <a:pt x="1344" y="60"/>
                  </a:lnTo>
                  <a:lnTo>
                    <a:pt x="1340" y="62"/>
                  </a:lnTo>
                  <a:lnTo>
                    <a:pt x="1336" y="62"/>
                  </a:lnTo>
                  <a:lnTo>
                    <a:pt x="1330" y="62"/>
                  </a:lnTo>
                  <a:lnTo>
                    <a:pt x="1330" y="62"/>
                  </a:lnTo>
                  <a:lnTo>
                    <a:pt x="1324" y="61"/>
                  </a:lnTo>
                  <a:lnTo>
                    <a:pt x="1319" y="58"/>
                  </a:lnTo>
                  <a:lnTo>
                    <a:pt x="1318" y="57"/>
                  </a:lnTo>
                  <a:lnTo>
                    <a:pt x="1314" y="57"/>
                  </a:lnTo>
                  <a:lnTo>
                    <a:pt x="1314" y="57"/>
                  </a:lnTo>
                  <a:lnTo>
                    <a:pt x="1292" y="59"/>
                  </a:lnTo>
                  <a:lnTo>
                    <a:pt x="1267" y="64"/>
                  </a:lnTo>
                  <a:lnTo>
                    <a:pt x="1267" y="64"/>
                  </a:lnTo>
                  <a:lnTo>
                    <a:pt x="1261" y="64"/>
                  </a:lnTo>
                  <a:lnTo>
                    <a:pt x="1253" y="65"/>
                  </a:lnTo>
                  <a:lnTo>
                    <a:pt x="1253" y="65"/>
                  </a:lnTo>
                  <a:lnTo>
                    <a:pt x="1244" y="64"/>
                  </a:lnTo>
                  <a:lnTo>
                    <a:pt x="1235" y="63"/>
                  </a:lnTo>
                  <a:lnTo>
                    <a:pt x="1235" y="63"/>
                  </a:lnTo>
                  <a:lnTo>
                    <a:pt x="1224" y="62"/>
                  </a:lnTo>
                  <a:lnTo>
                    <a:pt x="1214" y="62"/>
                  </a:lnTo>
                  <a:lnTo>
                    <a:pt x="1214" y="62"/>
                  </a:lnTo>
                  <a:lnTo>
                    <a:pt x="1210" y="62"/>
                  </a:lnTo>
                  <a:lnTo>
                    <a:pt x="1210" y="62"/>
                  </a:lnTo>
                  <a:lnTo>
                    <a:pt x="1193" y="63"/>
                  </a:lnTo>
                  <a:lnTo>
                    <a:pt x="1178" y="65"/>
                  </a:lnTo>
                  <a:lnTo>
                    <a:pt x="1178" y="65"/>
                  </a:lnTo>
                  <a:lnTo>
                    <a:pt x="1158" y="67"/>
                  </a:lnTo>
                  <a:lnTo>
                    <a:pt x="1138" y="68"/>
                  </a:lnTo>
                  <a:lnTo>
                    <a:pt x="1138" y="68"/>
                  </a:lnTo>
                  <a:lnTo>
                    <a:pt x="1123" y="67"/>
                  </a:lnTo>
                  <a:lnTo>
                    <a:pt x="1123" y="67"/>
                  </a:lnTo>
                  <a:lnTo>
                    <a:pt x="1089" y="64"/>
                  </a:lnTo>
                  <a:lnTo>
                    <a:pt x="1072" y="62"/>
                  </a:lnTo>
                  <a:lnTo>
                    <a:pt x="1055" y="62"/>
                  </a:lnTo>
                  <a:lnTo>
                    <a:pt x="1055" y="62"/>
                  </a:lnTo>
                  <a:lnTo>
                    <a:pt x="1021" y="61"/>
                  </a:lnTo>
                  <a:lnTo>
                    <a:pt x="987" y="60"/>
                  </a:lnTo>
                  <a:lnTo>
                    <a:pt x="919" y="54"/>
                  </a:lnTo>
                  <a:lnTo>
                    <a:pt x="919" y="54"/>
                  </a:lnTo>
                  <a:lnTo>
                    <a:pt x="850" y="49"/>
                  </a:lnTo>
                  <a:lnTo>
                    <a:pt x="815" y="48"/>
                  </a:lnTo>
                  <a:lnTo>
                    <a:pt x="781" y="47"/>
                  </a:lnTo>
                  <a:lnTo>
                    <a:pt x="781" y="47"/>
                  </a:lnTo>
                  <a:lnTo>
                    <a:pt x="751" y="48"/>
                  </a:lnTo>
                  <a:lnTo>
                    <a:pt x="751" y="48"/>
                  </a:lnTo>
                  <a:lnTo>
                    <a:pt x="670" y="50"/>
                  </a:lnTo>
                  <a:lnTo>
                    <a:pt x="576" y="51"/>
                  </a:lnTo>
                  <a:lnTo>
                    <a:pt x="576" y="51"/>
                  </a:lnTo>
                  <a:lnTo>
                    <a:pt x="469" y="50"/>
                  </a:lnTo>
                  <a:lnTo>
                    <a:pt x="469" y="50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20" y="49"/>
                  </a:lnTo>
                  <a:lnTo>
                    <a:pt x="275" y="47"/>
                  </a:lnTo>
                  <a:lnTo>
                    <a:pt x="275" y="47"/>
                  </a:lnTo>
                  <a:lnTo>
                    <a:pt x="231" y="44"/>
                  </a:lnTo>
                  <a:lnTo>
                    <a:pt x="187" y="44"/>
                  </a:lnTo>
                  <a:lnTo>
                    <a:pt x="187" y="44"/>
                  </a:lnTo>
                  <a:lnTo>
                    <a:pt x="153" y="43"/>
                  </a:lnTo>
                  <a:lnTo>
                    <a:pt x="117" y="39"/>
                  </a:lnTo>
                  <a:lnTo>
                    <a:pt x="117" y="39"/>
                  </a:lnTo>
                  <a:lnTo>
                    <a:pt x="83" y="37"/>
                  </a:lnTo>
                  <a:lnTo>
                    <a:pt x="49" y="36"/>
                  </a:lnTo>
                  <a:lnTo>
                    <a:pt x="49" y="36"/>
                  </a:lnTo>
                  <a:lnTo>
                    <a:pt x="47" y="36"/>
                  </a:lnTo>
                  <a:lnTo>
                    <a:pt x="46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2" y="37"/>
                  </a:lnTo>
                  <a:lnTo>
                    <a:pt x="40" y="39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7" y="47"/>
                  </a:lnTo>
                  <a:lnTo>
                    <a:pt x="38" y="51"/>
                  </a:lnTo>
                  <a:lnTo>
                    <a:pt x="41" y="56"/>
                  </a:lnTo>
                  <a:lnTo>
                    <a:pt x="45" y="62"/>
                  </a:lnTo>
                  <a:lnTo>
                    <a:pt x="45" y="62"/>
                  </a:lnTo>
                  <a:lnTo>
                    <a:pt x="51" y="74"/>
                  </a:lnTo>
                  <a:lnTo>
                    <a:pt x="57" y="83"/>
                  </a:lnTo>
                  <a:lnTo>
                    <a:pt x="57" y="83"/>
                  </a:lnTo>
                  <a:lnTo>
                    <a:pt x="64" y="94"/>
                  </a:lnTo>
                  <a:lnTo>
                    <a:pt x="72" y="105"/>
                  </a:lnTo>
                  <a:lnTo>
                    <a:pt x="72" y="105"/>
                  </a:lnTo>
                  <a:lnTo>
                    <a:pt x="83" y="120"/>
                  </a:lnTo>
                  <a:lnTo>
                    <a:pt x="97" y="134"/>
                  </a:lnTo>
                  <a:lnTo>
                    <a:pt x="111" y="147"/>
                  </a:lnTo>
                  <a:lnTo>
                    <a:pt x="126" y="159"/>
                  </a:lnTo>
                  <a:lnTo>
                    <a:pt x="142" y="170"/>
                  </a:lnTo>
                  <a:lnTo>
                    <a:pt x="161" y="180"/>
                  </a:lnTo>
                  <a:lnTo>
                    <a:pt x="180" y="191"/>
                  </a:lnTo>
                  <a:lnTo>
                    <a:pt x="200" y="199"/>
                  </a:lnTo>
                  <a:lnTo>
                    <a:pt x="200" y="199"/>
                  </a:lnTo>
                  <a:lnTo>
                    <a:pt x="209" y="202"/>
                  </a:lnTo>
                  <a:lnTo>
                    <a:pt x="217" y="203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42" y="204"/>
                  </a:lnTo>
                  <a:lnTo>
                    <a:pt x="242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76" y="207"/>
                  </a:lnTo>
                  <a:lnTo>
                    <a:pt x="276" y="207"/>
                  </a:lnTo>
                  <a:lnTo>
                    <a:pt x="286" y="209"/>
                  </a:lnTo>
                  <a:lnTo>
                    <a:pt x="297" y="209"/>
                  </a:lnTo>
                  <a:lnTo>
                    <a:pt x="297" y="209"/>
                  </a:lnTo>
                  <a:lnTo>
                    <a:pt x="328" y="210"/>
                  </a:lnTo>
                  <a:lnTo>
                    <a:pt x="358" y="214"/>
                  </a:lnTo>
                  <a:lnTo>
                    <a:pt x="358" y="214"/>
                  </a:lnTo>
                  <a:lnTo>
                    <a:pt x="396" y="216"/>
                  </a:lnTo>
                  <a:lnTo>
                    <a:pt x="396" y="216"/>
                  </a:lnTo>
                  <a:lnTo>
                    <a:pt x="443" y="219"/>
                  </a:lnTo>
                  <a:lnTo>
                    <a:pt x="443" y="219"/>
                  </a:lnTo>
                  <a:lnTo>
                    <a:pt x="475" y="221"/>
                  </a:lnTo>
                  <a:lnTo>
                    <a:pt x="508" y="222"/>
                  </a:lnTo>
                  <a:lnTo>
                    <a:pt x="508" y="222"/>
                  </a:lnTo>
                  <a:lnTo>
                    <a:pt x="515" y="222"/>
                  </a:lnTo>
                  <a:lnTo>
                    <a:pt x="515" y="222"/>
                  </a:lnTo>
                  <a:lnTo>
                    <a:pt x="535" y="222"/>
                  </a:lnTo>
                  <a:lnTo>
                    <a:pt x="554" y="221"/>
                  </a:lnTo>
                  <a:lnTo>
                    <a:pt x="554" y="221"/>
                  </a:lnTo>
                  <a:lnTo>
                    <a:pt x="573" y="220"/>
                  </a:lnTo>
                  <a:lnTo>
                    <a:pt x="592" y="220"/>
                  </a:lnTo>
                  <a:lnTo>
                    <a:pt x="592" y="22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3" name="Freeform 218"/>
            <p:cNvSpPr/>
            <p:nvPr/>
          </p:nvSpPr>
          <p:spPr bwMode="auto">
            <a:xfrm>
              <a:off x="4768851" y="3311526"/>
              <a:ext cx="198438" cy="303213"/>
            </a:xfrm>
            <a:custGeom>
              <a:avLst/>
              <a:gdLst/>
              <a:ahLst/>
              <a:cxnLst>
                <a:cxn ang="0">
                  <a:pos x="98" y="574"/>
                </a:cxn>
                <a:cxn ang="0">
                  <a:pos x="88" y="568"/>
                </a:cxn>
                <a:cxn ang="0">
                  <a:pos x="82" y="559"/>
                </a:cxn>
                <a:cxn ang="0">
                  <a:pos x="82" y="552"/>
                </a:cxn>
                <a:cxn ang="0">
                  <a:pos x="87" y="542"/>
                </a:cxn>
                <a:cxn ang="0">
                  <a:pos x="94" y="540"/>
                </a:cxn>
                <a:cxn ang="0">
                  <a:pos x="165" y="527"/>
                </a:cxn>
                <a:cxn ang="0">
                  <a:pos x="230" y="504"/>
                </a:cxn>
                <a:cxn ang="0">
                  <a:pos x="271" y="480"/>
                </a:cxn>
                <a:cxn ang="0">
                  <a:pos x="292" y="459"/>
                </a:cxn>
                <a:cxn ang="0">
                  <a:pos x="317" y="422"/>
                </a:cxn>
                <a:cxn ang="0">
                  <a:pos x="332" y="381"/>
                </a:cxn>
                <a:cxn ang="0">
                  <a:pos x="338" y="337"/>
                </a:cxn>
                <a:cxn ang="0">
                  <a:pos x="336" y="294"/>
                </a:cxn>
                <a:cxn ang="0">
                  <a:pos x="331" y="267"/>
                </a:cxn>
                <a:cxn ang="0">
                  <a:pos x="308" y="191"/>
                </a:cxn>
                <a:cxn ang="0">
                  <a:pos x="279" y="135"/>
                </a:cxn>
                <a:cxn ang="0">
                  <a:pos x="255" y="105"/>
                </a:cxn>
                <a:cxn ang="0">
                  <a:pos x="234" y="86"/>
                </a:cxn>
                <a:cxn ang="0">
                  <a:pos x="200" y="65"/>
                </a:cxn>
                <a:cxn ang="0">
                  <a:pos x="161" y="51"/>
                </a:cxn>
                <a:cxn ang="0">
                  <a:pos x="104" y="41"/>
                </a:cxn>
                <a:cxn ang="0">
                  <a:pos x="17" y="36"/>
                </a:cxn>
                <a:cxn ang="0">
                  <a:pos x="9" y="34"/>
                </a:cxn>
                <a:cxn ang="0">
                  <a:pos x="2" y="27"/>
                </a:cxn>
                <a:cxn ang="0">
                  <a:pos x="0" y="18"/>
                </a:cxn>
                <a:cxn ang="0">
                  <a:pos x="4" y="5"/>
                </a:cxn>
                <a:cxn ang="0">
                  <a:pos x="13" y="0"/>
                </a:cxn>
                <a:cxn ang="0">
                  <a:pos x="49" y="0"/>
                </a:cxn>
                <a:cxn ang="0">
                  <a:pos x="147" y="11"/>
                </a:cxn>
                <a:cxn ang="0">
                  <a:pos x="194" y="23"/>
                </a:cxn>
                <a:cxn ang="0">
                  <a:pos x="236" y="44"/>
                </a:cxn>
                <a:cxn ang="0">
                  <a:pos x="261" y="61"/>
                </a:cxn>
                <a:cxn ang="0">
                  <a:pos x="292" y="93"/>
                </a:cxn>
                <a:cxn ang="0">
                  <a:pos x="318" y="130"/>
                </a:cxn>
                <a:cxn ang="0">
                  <a:pos x="339" y="171"/>
                </a:cxn>
                <a:cxn ang="0">
                  <a:pos x="356" y="216"/>
                </a:cxn>
                <a:cxn ang="0">
                  <a:pos x="370" y="283"/>
                </a:cxn>
                <a:cxn ang="0">
                  <a:pos x="373" y="315"/>
                </a:cxn>
                <a:cxn ang="0">
                  <a:pos x="371" y="360"/>
                </a:cxn>
                <a:cxn ang="0">
                  <a:pos x="363" y="401"/>
                </a:cxn>
                <a:cxn ang="0">
                  <a:pos x="346" y="441"/>
                </a:cxn>
                <a:cxn ang="0">
                  <a:pos x="322" y="477"/>
                </a:cxn>
                <a:cxn ang="0">
                  <a:pos x="303" y="500"/>
                </a:cxn>
                <a:cxn ang="0">
                  <a:pos x="272" y="526"/>
                </a:cxn>
                <a:cxn ang="0">
                  <a:pos x="234" y="544"/>
                </a:cxn>
                <a:cxn ang="0">
                  <a:pos x="181" y="561"/>
                </a:cxn>
                <a:cxn ang="0">
                  <a:pos x="105" y="574"/>
                </a:cxn>
                <a:cxn ang="0">
                  <a:pos x="102" y="574"/>
                </a:cxn>
              </a:cxnLst>
              <a:rect l="0" t="0" r="r" b="b"/>
              <a:pathLst>
                <a:path w="373" h="574">
                  <a:moveTo>
                    <a:pt x="102" y="574"/>
                  </a:moveTo>
                  <a:lnTo>
                    <a:pt x="102" y="574"/>
                  </a:lnTo>
                  <a:lnTo>
                    <a:pt x="98" y="574"/>
                  </a:lnTo>
                  <a:lnTo>
                    <a:pt x="94" y="573"/>
                  </a:lnTo>
                  <a:lnTo>
                    <a:pt x="90" y="571"/>
                  </a:lnTo>
                  <a:lnTo>
                    <a:pt x="88" y="568"/>
                  </a:lnTo>
                  <a:lnTo>
                    <a:pt x="85" y="565"/>
                  </a:lnTo>
                  <a:lnTo>
                    <a:pt x="84" y="562"/>
                  </a:lnTo>
                  <a:lnTo>
                    <a:pt x="82" y="559"/>
                  </a:lnTo>
                  <a:lnTo>
                    <a:pt x="82" y="555"/>
                  </a:lnTo>
                  <a:lnTo>
                    <a:pt x="82" y="555"/>
                  </a:lnTo>
                  <a:lnTo>
                    <a:pt x="82" y="552"/>
                  </a:lnTo>
                  <a:lnTo>
                    <a:pt x="83" y="546"/>
                  </a:lnTo>
                  <a:lnTo>
                    <a:pt x="85" y="544"/>
                  </a:lnTo>
                  <a:lnTo>
                    <a:pt x="87" y="542"/>
                  </a:lnTo>
                  <a:lnTo>
                    <a:pt x="90" y="541"/>
                  </a:lnTo>
                  <a:lnTo>
                    <a:pt x="94" y="540"/>
                  </a:lnTo>
                  <a:lnTo>
                    <a:pt x="94" y="540"/>
                  </a:lnTo>
                  <a:lnTo>
                    <a:pt x="118" y="536"/>
                  </a:lnTo>
                  <a:lnTo>
                    <a:pt x="141" y="532"/>
                  </a:lnTo>
                  <a:lnTo>
                    <a:pt x="165" y="527"/>
                  </a:lnTo>
                  <a:lnTo>
                    <a:pt x="187" y="521"/>
                  </a:lnTo>
                  <a:lnTo>
                    <a:pt x="209" y="513"/>
                  </a:lnTo>
                  <a:lnTo>
                    <a:pt x="230" y="504"/>
                  </a:lnTo>
                  <a:lnTo>
                    <a:pt x="251" y="493"/>
                  </a:lnTo>
                  <a:lnTo>
                    <a:pt x="261" y="486"/>
                  </a:lnTo>
                  <a:lnTo>
                    <a:pt x="271" y="480"/>
                  </a:lnTo>
                  <a:lnTo>
                    <a:pt x="271" y="480"/>
                  </a:lnTo>
                  <a:lnTo>
                    <a:pt x="282" y="470"/>
                  </a:lnTo>
                  <a:lnTo>
                    <a:pt x="292" y="459"/>
                  </a:lnTo>
                  <a:lnTo>
                    <a:pt x="302" y="447"/>
                  </a:lnTo>
                  <a:lnTo>
                    <a:pt x="310" y="434"/>
                  </a:lnTo>
                  <a:lnTo>
                    <a:pt x="317" y="422"/>
                  </a:lnTo>
                  <a:lnTo>
                    <a:pt x="323" y="409"/>
                  </a:lnTo>
                  <a:lnTo>
                    <a:pt x="328" y="395"/>
                  </a:lnTo>
                  <a:lnTo>
                    <a:pt x="332" y="381"/>
                  </a:lnTo>
                  <a:lnTo>
                    <a:pt x="335" y="366"/>
                  </a:lnTo>
                  <a:lnTo>
                    <a:pt x="337" y="352"/>
                  </a:lnTo>
                  <a:lnTo>
                    <a:pt x="338" y="337"/>
                  </a:lnTo>
                  <a:lnTo>
                    <a:pt x="338" y="323"/>
                  </a:lnTo>
                  <a:lnTo>
                    <a:pt x="337" y="308"/>
                  </a:lnTo>
                  <a:lnTo>
                    <a:pt x="336" y="294"/>
                  </a:lnTo>
                  <a:lnTo>
                    <a:pt x="334" y="280"/>
                  </a:lnTo>
                  <a:lnTo>
                    <a:pt x="331" y="267"/>
                  </a:lnTo>
                  <a:lnTo>
                    <a:pt x="331" y="267"/>
                  </a:lnTo>
                  <a:lnTo>
                    <a:pt x="323" y="241"/>
                  </a:lnTo>
                  <a:lnTo>
                    <a:pt x="316" y="216"/>
                  </a:lnTo>
                  <a:lnTo>
                    <a:pt x="308" y="191"/>
                  </a:lnTo>
                  <a:lnTo>
                    <a:pt x="298" y="168"/>
                  </a:lnTo>
                  <a:lnTo>
                    <a:pt x="286" y="145"/>
                  </a:lnTo>
                  <a:lnTo>
                    <a:pt x="279" y="135"/>
                  </a:lnTo>
                  <a:lnTo>
                    <a:pt x="272" y="125"/>
                  </a:lnTo>
                  <a:lnTo>
                    <a:pt x="263" y="114"/>
                  </a:lnTo>
                  <a:lnTo>
                    <a:pt x="255" y="105"/>
                  </a:lnTo>
                  <a:lnTo>
                    <a:pt x="245" y="96"/>
                  </a:lnTo>
                  <a:lnTo>
                    <a:pt x="234" y="86"/>
                  </a:lnTo>
                  <a:lnTo>
                    <a:pt x="234" y="86"/>
                  </a:lnTo>
                  <a:lnTo>
                    <a:pt x="224" y="79"/>
                  </a:lnTo>
                  <a:lnTo>
                    <a:pt x="213" y="72"/>
                  </a:lnTo>
                  <a:lnTo>
                    <a:pt x="200" y="65"/>
                  </a:lnTo>
                  <a:lnTo>
                    <a:pt x="188" y="60"/>
                  </a:lnTo>
                  <a:lnTo>
                    <a:pt x="174" y="55"/>
                  </a:lnTo>
                  <a:lnTo>
                    <a:pt x="161" y="51"/>
                  </a:lnTo>
                  <a:lnTo>
                    <a:pt x="146" y="48"/>
                  </a:lnTo>
                  <a:lnTo>
                    <a:pt x="133" y="45"/>
                  </a:lnTo>
                  <a:lnTo>
                    <a:pt x="104" y="41"/>
                  </a:lnTo>
                  <a:lnTo>
                    <a:pt x="74" y="38"/>
                  </a:lnTo>
                  <a:lnTo>
                    <a:pt x="45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3" y="35"/>
                  </a:lnTo>
                  <a:lnTo>
                    <a:pt x="9" y="34"/>
                  </a:lnTo>
                  <a:lnTo>
                    <a:pt x="6" y="32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8"/>
                  </a:lnTo>
                  <a:lnTo>
                    <a:pt x="4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49" y="0"/>
                  </a:lnTo>
                  <a:lnTo>
                    <a:pt x="81" y="2"/>
                  </a:lnTo>
                  <a:lnTo>
                    <a:pt x="114" y="5"/>
                  </a:lnTo>
                  <a:lnTo>
                    <a:pt x="147" y="11"/>
                  </a:lnTo>
                  <a:lnTo>
                    <a:pt x="163" y="14"/>
                  </a:lnTo>
                  <a:lnTo>
                    <a:pt x="178" y="19"/>
                  </a:lnTo>
                  <a:lnTo>
                    <a:pt x="194" y="23"/>
                  </a:lnTo>
                  <a:lnTo>
                    <a:pt x="208" y="29"/>
                  </a:lnTo>
                  <a:lnTo>
                    <a:pt x="223" y="35"/>
                  </a:lnTo>
                  <a:lnTo>
                    <a:pt x="236" y="44"/>
                  </a:lnTo>
                  <a:lnTo>
                    <a:pt x="249" y="52"/>
                  </a:lnTo>
                  <a:lnTo>
                    <a:pt x="261" y="61"/>
                  </a:lnTo>
                  <a:lnTo>
                    <a:pt x="261" y="61"/>
                  </a:lnTo>
                  <a:lnTo>
                    <a:pt x="272" y="72"/>
                  </a:lnTo>
                  <a:lnTo>
                    <a:pt x="282" y="83"/>
                  </a:lnTo>
                  <a:lnTo>
                    <a:pt x="292" y="93"/>
                  </a:lnTo>
                  <a:lnTo>
                    <a:pt x="302" y="106"/>
                  </a:lnTo>
                  <a:lnTo>
                    <a:pt x="310" y="117"/>
                  </a:lnTo>
                  <a:lnTo>
                    <a:pt x="318" y="130"/>
                  </a:lnTo>
                  <a:lnTo>
                    <a:pt x="326" y="143"/>
                  </a:lnTo>
                  <a:lnTo>
                    <a:pt x="333" y="157"/>
                  </a:lnTo>
                  <a:lnTo>
                    <a:pt x="339" y="171"/>
                  </a:lnTo>
                  <a:lnTo>
                    <a:pt x="345" y="186"/>
                  </a:lnTo>
                  <a:lnTo>
                    <a:pt x="350" y="200"/>
                  </a:lnTo>
                  <a:lnTo>
                    <a:pt x="356" y="216"/>
                  </a:lnTo>
                  <a:lnTo>
                    <a:pt x="360" y="232"/>
                  </a:lnTo>
                  <a:lnTo>
                    <a:pt x="364" y="249"/>
                  </a:lnTo>
                  <a:lnTo>
                    <a:pt x="370" y="283"/>
                  </a:lnTo>
                  <a:lnTo>
                    <a:pt x="370" y="283"/>
                  </a:lnTo>
                  <a:lnTo>
                    <a:pt x="372" y="300"/>
                  </a:lnTo>
                  <a:lnTo>
                    <a:pt x="373" y="315"/>
                  </a:lnTo>
                  <a:lnTo>
                    <a:pt x="373" y="331"/>
                  </a:lnTo>
                  <a:lnTo>
                    <a:pt x="373" y="345"/>
                  </a:lnTo>
                  <a:lnTo>
                    <a:pt x="371" y="360"/>
                  </a:lnTo>
                  <a:lnTo>
                    <a:pt x="369" y="374"/>
                  </a:lnTo>
                  <a:lnTo>
                    <a:pt x="366" y="388"/>
                  </a:lnTo>
                  <a:lnTo>
                    <a:pt x="363" y="401"/>
                  </a:lnTo>
                  <a:lnTo>
                    <a:pt x="358" y="415"/>
                  </a:lnTo>
                  <a:lnTo>
                    <a:pt x="352" y="428"/>
                  </a:lnTo>
                  <a:lnTo>
                    <a:pt x="346" y="441"/>
                  </a:lnTo>
                  <a:lnTo>
                    <a:pt x="339" y="453"/>
                  </a:lnTo>
                  <a:lnTo>
                    <a:pt x="332" y="465"/>
                  </a:lnTo>
                  <a:lnTo>
                    <a:pt x="322" y="477"/>
                  </a:lnTo>
                  <a:lnTo>
                    <a:pt x="313" y="488"/>
                  </a:lnTo>
                  <a:lnTo>
                    <a:pt x="303" y="500"/>
                  </a:lnTo>
                  <a:lnTo>
                    <a:pt x="303" y="500"/>
                  </a:lnTo>
                  <a:lnTo>
                    <a:pt x="292" y="509"/>
                  </a:lnTo>
                  <a:lnTo>
                    <a:pt x="282" y="518"/>
                  </a:lnTo>
                  <a:lnTo>
                    <a:pt x="272" y="526"/>
                  </a:lnTo>
                  <a:lnTo>
                    <a:pt x="259" y="533"/>
                  </a:lnTo>
                  <a:lnTo>
                    <a:pt x="247" y="539"/>
                  </a:lnTo>
                  <a:lnTo>
                    <a:pt x="234" y="544"/>
                  </a:lnTo>
                  <a:lnTo>
                    <a:pt x="222" y="550"/>
                  </a:lnTo>
                  <a:lnTo>
                    <a:pt x="208" y="554"/>
                  </a:lnTo>
                  <a:lnTo>
                    <a:pt x="181" y="561"/>
                  </a:lnTo>
                  <a:lnTo>
                    <a:pt x="156" y="566"/>
                  </a:lnTo>
                  <a:lnTo>
                    <a:pt x="130" y="570"/>
                  </a:lnTo>
                  <a:lnTo>
                    <a:pt x="105" y="574"/>
                  </a:lnTo>
                  <a:lnTo>
                    <a:pt x="105" y="574"/>
                  </a:lnTo>
                  <a:lnTo>
                    <a:pt x="102" y="574"/>
                  </a:lnTo>
                  <a:lnTo>
                    <a:pt x="102" y="57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4" name="Freeform 219"/>
            <p:cNvSpPr/>
            <p:nvPr/>
          </p:nvSpPr>
          <p:spPr bwMode="auto">
            <a:xfrm>
              <a:off x="4792663" y="3375026"/>
              <a:ext cx="111125" cy="166688"/>
            </a:xfrm>
            <a:custGeom>
              <a:avLst/>
              <a:gdLst/>
              <a:ahLst/>
              <a:cxnLst>
                <a:cxn ang="0">
                  <a:pos x="71" y="316"/>
                </a:cxn>
                <a:cxn ang="0">
                  <a:pos x="65" y="314"/>
                </a:cxn>
                <a:cxn ang="0">
                  <a:pos x="60" y="311"/>
                </a:cxn>
                <a:cxn ang="0">
                  <a:pos x="57" y="300"/>
                </a:cxn>
                <a:cxn ang="0">
                  <a:pos x="58" y="293"/>
                </a:cxn>
                <a:cxn ang="0">
                  <a:pos x="61" y="286"/>
                </a:cxn>
                <a:cxn ang="0">
                  <a:pos x="66" y="281"/>
                </a:cxn>
                <a:cxn ang="0">
                  <a:pos x="74" y="279"/>
                </a:cxn>
                <a:cxn ang="0">
                  <a:pos x="84" y="278"/>
                </a:cxn>
                <a:cxn ang="0">
                  <a:pos x="106" y="273"/>
                </a:cxn>
                <a:cxn ang="0">
                  <a:pos x="130" y="264"/>
                </a:cxn>
                <a:cxn ang="0">
                  <a:pos x="152" y="249"/>
                </a:cxn>
                <a:cxn ang="0">
                  <a:pos x="160" y="240"/>
                </a:cxn>
                <a:cxn ang="0">
                  <a:pos x="171" y="222"/>
                </a:cxn>
                <a:cxn ang="0">
                  <a:pos x="173" y="204"/>
                </a:cxn>
                <a:cxn ang="0">
                  <a:pos x="172" y="191"/>
                </a:cxn>
                <a:cxn ang="0">
                  <a:pos x="166" y="160"/>
                </a:cxn>
                <a:cxn ang="0">
                  <a:pos x="155" y="128"/>
                </a:cxn>
                <a:cxn ang="0">
                  <a:pos x="140" y="99"/>
                </a:cxn>
                <a:cxn ang="0">
                  <a:pos x="129" y="87"/>
                </a:cxn>
                <a:cxn ang="0">
                  <a:pos x="117" y="78"/>
                </a:cxn>
                <a:cxn ang="0">
                  <a:pos x="91" y="65"/>
                </a:cxn>
                <a:cxn ang="0">
                  <a:pos x="78" y="60"/>
                </a:cxn>
                <a:cxn ang="0">
                  <a:pos x="47" y="45"/>
                </a:cxn>
                <a:cxn ang="0">
                  <a:pos x="44" y="44"/>
                </a:cxn>
                <a:cxn ang="0">
                  <a:pos x="33" y="37"/>
                </a:cxn>
                <a:cxn ang="0">
                  <a:pos x="16" y="37"/>
                </a:cxn>
                <a:cxn ang="0">
                  <a:pos x="9" y="35"/>
                </a:cxn>
                <a:cxn ang="0">
                  <a:pos x="4" y="30"/>
                </a:cxn>
                <a:cxn ang="0">
                  <a:pos x="1" y="25"/>
                </a:cxn>
                <a:cxn ang="0">
                  <a:pos x="0" y="18"/>
                </a:cxn>
                <a:cxn ang="0">
                  <a:pos x="2" y="9"/>
                </a:cxn>
                <a:cxn ang="0">
                  <a:pos x="6" y="4"/>
                </a:cxn>
                <a:cxn ang="0">
                  <a:pos x="12" y="0"/>
                </a:cxn>
                <a:cxn ang="0">
                  <a:pos x="42" y="0"/>
                </a:cxn>
                <a:cxn ang="0">
                  <a:pos x="47" y="1"/>
                </a:cxn>
                <a:cxn ang="0">
                  <a:pos x="57" y="9"/>
                </a:cxn>
                <a:cxn ang="0">
                  <a:pos x="69" y="11"/>
                </a:cxn>
                <a:cxn ang="0">
                  <a:pos x="72" y="14"/>
                </a:cxn>
                <a:cxn ang="0">
                  <a:pos x="78" y="17"/>
                </a:cxn>
                <a:cxn ang="0">
                  <a:pos x="91" y="22"/>
                </a:cxn>
                <a:cxn ang="0">
                  <a:pos x="101" y="26"/>
                </a:cxn>
                <a:cxn ang="0">
                  <a:pos x="111" y="32"/>
                </a:cxn>
                <a:cxn ang="0">
                  <a:pos x="134" y="45"/>
                </a:cxn>
                <a:cxn ang="0">
                  <a:pos x="150" y="57"/>
                </a:cxn>
                <a:cxn ang="0">
                  <a:pos x="155" y="62"/>
                </a:cxn>
                <a:cxn ang="0">
                  <a:pos x="173" y="86"/>
                </a:cxn>
                <a:cxn ang="0">
                  <a:pos x="187" y="117"/>
                </a:cxn>
                <a:cxn ang="0">
                  <a:pos x="200" y="150"/>
                </a:cxn>
                <a:cxn ang="0">
                  <a:pos x="207" y="185"/>
                </a:cxn>
                <a:cxn ang="0">
                  <a:pos x="209" y="196"/>
                </a:cxn>
                <a:cxn ang="0">
                  <a:pos x="208" y="216"/>
                </a:cxn>
                <a:cxn ang="0">
                  <a:pos x="204" y="235"/>
                </a:cxn>
                <a:cxn ang="0">
                  <a:pos x="196" y="252"/>
                </a:cxn>
                <a:cxn ang="0">
                  <a:pos x="189" y="261"/>
                </a:cxn>
                <a:cxn ang="0">
                  <a:pos x="169" y="281"/>
                </a:cxn>
                <a:cxn ang="0">
                  <a:pos x="141" y="298"/>
                </a:cxn>
                <a:cxn ang="0">
                  <a:pos x="108" y="309"/>
                </a:cxn>
                <a:cxn ang="0">
                  <a:pos x="73" y="316"/>
                </a:cxn>
                <a:cxn ang="0">
                  <a:pos x="71" y="316"/>
                </a:cxn>
                <a:cxn ang="0">
                  <a:pos x="71" y="316"/>
                </a:cxn>
              </a:cxnLst>
              <a:rect l="0" t="0" r="r" b="b"/>
              <a:pathLst>
                <a:path w="209" h="316">
                  <a:moveTo>
                    <a:pt x="71" y="316"/>
                  </a:moveTo>
                  <a:lnTo>
                    <a:pt x="71" y="316"/>
                  </a:lnTo>
                  <a:lnTo>
                    <a:pt x="68" y="316"/>
                  </a:lnTo>
                  <a:lnTo>
                    <a:pt x="65" y="314"/>
                  </a:lnTo>
                  <a:lnTo>
                    <a:pt x="62" y="312"/>
                  </a:lnTo>
                  <a:lnTo>
                    <a:pt x="60" y="311"/>
                  </a:lnTo>
                  <a:lnTo>
                    <a:pt x="58" y="306"/>
                  </a:lnTo>
                  <a:lnTo>
                    <a:pt x="57" y="300"/>
                  </a:lnTo>
                  <a:lnTo>
                    <a:pt x="57" y="300"/>
                  </a:lnTo>
                  <a:lnTo>
                    <a:pt x="58" y="293"/>
                  </a:lnTo>
                  <a:lnTo>
                    <a:pt x="59" y="290"/>
                  </a:lnTo>
                  <a:lnTo>
                    <a:pt x="61" y="286"/>
                  </a:lnTo>
                  <a:lnTo>
                    <a:pt x="63" y="284"/>
                  </a:lnTo>
                  <a:lnTo>
                    <a:pt x="66" y="281"/>
                  </a:lnTo>
                  <a:lnTo>
                    <a:pt x="70" y="280"/>
                  </a:lnTo>
                  <a:lnTo>
                    <a:pt x="74" y="279"/>
                  </a:lnTo>
                  <a:lnTo>
                    <a:pt x="74" y="279"/>
                  </a:lnTo>
                  <a:lnTo>
                    <a:pt x="84" y="278"/>
                  </a:lnTo>
                  <a:lnTo>
                    <a:pt x="94" y="276"/>
                  </a:lnTo>
                  <a:lnTo>
                    <a:pt x="106" y="273"/>
                  </a:lnTo>
                  <a:lnTo>
                    <a:pt x="118" y="269"/>
                  </a:lnTo>
                  <a:lnTo>
                    <a:pt x="130" y="264"/>
                  </a:lnTo>
                  <a:lnTo>
                    <a:pt x="142" y="256"/>
                  </a:lnTo>
                  <a:lnTo>
                    <a:pt x="152" y="249"/>
                  </a:lnTo>
                  <a:lnTo>
                    <a:pt x="160" y="240"/>
                  </a:lnTo>
                  <a:lnTo>
                    <a:pt x="160" y="240"/>
                  </a:lnTo>
                  <a:lnTo>
                    <a:pt x="167" y="232"/>
                  </a:lnTo>
                  <a:lnTo>
                    <a:pt x="171" y="222"/>
                  </a:lnTo>
                  <a:lnTo>
                    <a:pt x="173" y="213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2" y="191"/>
                  </a:lnTo>
                  <a:lnTo>
                    <a:pt x="170" y="177"/>
                  </a:lnTo>
                  <a:lnTo>
                    <a:pt x="166" y="160"/>
                  </a:lnTo>
                  <a:lnTo>
                    <a:pt x="161" y="143"/>
                  </a:lnTo>
                  <a:lnTo>
                    <a:pt x="155" y="128"/>
                  </a:lnTo>
                  <a:lnTo>
                    <a:pt x="148" y="112"/>
                  </a:lnTo>
                  <a:lnTo>
                    <a:pt x="140" y="99"/>
                  </a:lnTo>
                  <a:lnTo>
                    <a:pt x="134" y="93"/>
                  </a:lnTo>
                  <a:lnTo>
                    <a:pt x="129" y="87"/>
                  </a:lnTo>
                  <a:lnTo>
                    <a:pt x="129" y="87"/>
                  </a:lnTo>
                  <a:lnTo>
                    <a:pt x="117" y="78"/>
                  </a:lnTo>
                  <a:lnTo>
                    <a:pt x="104" y="71"/>
                  </a:lnTo>
                  <a:lnTo>
                    <a:pt x="91" y="65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63" y="52"/>
                  </a:lnTo>
                  <a:lnTo>
                    <a:pt x="47" y="45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35" y="38"/>
                  </a:lnTo>
                  <a:lnTo>
                    <a:pt x="33" y="37"/>
                  </a:lnTo>
                  <a:lnTo>
                    <a:pt x="16" y="37"/>
                  </a:lnTo>
                  <a:lnTo>
                    <a:pt x="16" y="37"/>
                  </a:lnTo>
                  <a:lnTo>
                    <a:pt x="12" y="36"/>
                  </a:lnTo>
                  <a:lnTo>
                    <a:pt x="9" y="35"/>
                  </a:lnTo>
                  <a:lnTo>
                    <a:pt x="6" y="34"/>
                  </a:lnTo>
                  <a:lnTo>
                    <a:pt x="4" y="30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7" y="1"/>
                  </a:lnTo>
                  <a:lnTo>
                    <a:pt x="53" y="5"/>
                  </a:lnTo>
                  <a:lnTo>
                    <a:pt x="57" y="9"/>
                  </a:lnTo>
                  <a:lnTo>
                    <a:pt x="60" y="14"/>
                  </a:lnTo>
                  <a:lnTo>
                    <a:pt x="69" y="11"/>
                  </a:lnTo>
                  <a:lnTo>
                    <a:pt x="69" y="11"/>
                  </a:lnTo>
                  <a:lnTo>
                    <a:pt x="72" y="14"/>
                  </a:lnTo>
                  <a:lnTo>
                    <a:pt x="72" y="14"/>
                  </a:lnTo>
                  <a:lnTo>
                    <a:pt x="78" y="17"/>
                  </a:lnTo>
                  <a:lnTo>
                    <a:pt x="84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101" y="26"/>
                  </a:lnTo>
                  <a:lnTo>
                    <a:pt x="111" y="32"/>
                  </a:lnTo>
                  <a:lnTo>
                    <a:pt x="111" y="32"/>
                  </a:lnTo>
                  <a:lnTo>
                    <a:pt x="122" y="38"/>
                  </a:lnTo>
                  <a:lnTo>
                    <a:pt x="134" y="45"/>
                  </a:lnTo>
                  <a:lnTo>
                    <a:pt x="146" y="52"/>
                  </a:lnTo>
                  <a:lnTo>
                    <a:pt x="150" y="57"/>
                  </a:lnTo>
                  <a:lnTo>
                    <a:pt x="155" y="62"/>
                  </a:lnTo>
                  <a:lnTo>
                    <a:pt x="155" y="62"/>
                  </a:lnTo>
                  <a:lnTo>
                    <a:pt x="164" y="74"/>
                  </a:lnTo>
                  <a:lnTo>
                    <a:pt x="173" y="86"/>
                  </a:lnTo>
                  <a:lnTo>
                    <a:pt x="180" y="101"/>
                  </a:lnTo>
                  <a:lnTo>
                    <a:pt x="187" y="117"/>
                  </a:lnTo>
                  <a:lnTo>
                    <a:pt x="193" y="132"/>
                  </a:lnTo>
                  <a:lnTo>
                    <a:pt x="200" y="150"/>
                  </a:lnTo>
                  <a:lnTo>
                    <a:pt x="204" y="167"/>
                  </a:lnTo>
                  <a:lnTo>
                    <a:pt x="207" y="185"/>
                  </a:lnTo>
                  <a:lnTo>
                    <a:pt x="207" y="185"/>
                  </a:lnTo>
                  <a:lnTo>
                    <a:pt x="209" y="196"/>
                  </a:lnTo>
                  <a:lnTo>
                    <a:pt x="209" y="206"/>
                  </a:lnTo>
                  <a:lnTo>
                    <a:pt x="208" y="216"/>
                  </a:lnTo>
                  <a:lnTo>
                    <a:pt x="207" y="225"/>
                  </a:lnTo>
                  <a:lnTo>
                    <a:pt x="204" y="235"/>
                  </a:lnTo>
                  <a:lnTo>
                    <a:pt x="200" y="244"/>
                  </a:lnTo>
                  <a:lnTo>
                    <a:pt x="196" y="252"/>
                  </a:lnTo>
                  <a:lnTo>
                    <a:pt x="189" y="261"/>
                  </a:lnTo>
                  <a:lnTo>
                    <a:pt x="189" y="261"/>
                  </a:lnTo>
                  <a:lnTo>
                    <a:pt x="180" y="272"/>
                  </a:lnTo>
                  <a:lnTo>
                    <a:pt x="169" y="281"/>
                  </a:lnTo>
                  <a:lnTo>
                    <a:pt x="155" y="291"/>
                  </a:lnTo>
                  <a:lnTo>
                    <a:pt x="141" y="298"/>
                  </a:lnTo>
                  <a:lnTo>
                    <a:pt x="125" y="304"/>
                  </a:lnTo>
                  <a:lnTo>
                    <a:pt x="108" y="309"/>
                  </a:lnTo>
                  <a:lnTo>
                    <a:pt x="91" y="313"/>
                  </a:lnTo>
                  <a:lnTo>
                    <a:pt x="73" y="316"/>
                  </a:lnTo>
                  <a:lnTo>
                    <a:pt x="73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lnTo>
                    <a:pt x="71" y="31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5" name="Freeform 220"/>
            <p:cNvSpPr/>
            <p:nvPr/>
          </p:nvSpPr>
          <p:spPr bwMode="auto">
            <a:xfrm>
              <a:off x="4362451" y="3008313"/>
              <a:ext cx="50800" cy="196850"/>
            </a:xfrm>
            <a:custGeom>
              <a:avLst/>
              <a:gdLst/>
              <a:ahLst/>
              <a:cxnLst>
                <a:cxn ang="0">
                  <a:pos x="56" y="372"/>
                </a:cxn>
                <a:cxn ang="0">
                  <a:pos x="45" y="368"/>
                </a:cxn>
                <a:cxn ang="0">
                  <a:pos x="37" y="362"/>
                </a:cxn>
                <a:cxn ang="0">
                  <a:pos x="26" y="348"/>
                </a:cxn>
                <a:cxn ang="0">
                  <a:pos x="16" y="333"/>
                </a:cxn>
                <a:cxn ang="0">
                  <a:pos x="8" y="316"/>
                </a:cxn>
                <a:cxn ang="0">
                  <a:pos x="3" y="299"/>
                </a:cxn>
                <a:cxn ang="0">
                  <a:pos x="0" y="280"/>
                </a:cxn>
                <a:cxn ang="0">
                  <a:pos x="0" y="261"/>
                </a:cxn>
                <a:cxn ang="0">
                  <a:pos x="2" y="243"/>
                </a:cxn>
                <a:cxn ang="0">
                  <a:pos x="4" y="233"/>
                </a:cxn>
                <a:cxn ang="0">
                  <a:pos x="20" y="193"/>
                </a:cxn>
                <a:cxn ang="0">
                  <a:pos x="40" y="156"/>
                </a:cxn>
                <a:cxn ang="0">
                  <a:pos x="45" y="148"/>
                </a:cxn>
                <a:cxn ang="0">
                  <a:pos x="56" y="120"/>
                </a:cxn>
                <a:cxn ang="0">
                  <a:pos x="60" y="89"/>
                </a:cxn>
                <a:cxn ang="0">
                  <a:pos x="58" y="57"/>
                </a:cxn>
                <a:cxn ang="0">
                  <a:pos x="49" y="28"/>
                </a:cxn>
                <a:cxn ang="0">
                  <a:pos x="47" y="23"/>
                </a:cxn>
                <a:cxn ang="0">
                  <a:pos x="48" y="14"/>
                </a:cxn>
                <a:cxn ang="0">
                  <a:pos x="50" y="10"/>
                </a:cxn>
                <a:cxn ang="0">
                  <a:pos x="57" y="3"/>
                </a:cxn>
                <a:cxn ang="0">
                  <a:pos x="66" y="0"/>
                </a:cxn>
                <a:cxn ang="0">
                  <a:pos x="71" y="1"/>
                </a:cxn>
                <a:cxn ang="0">
                  <a:pos x="77" y="5"/>
                </a:cxn>
                <a:cxn ang="0">
                  <a:pos x="80" y="9"/>
                </a:cxn>
                <a:cxn ang="0">
                  <a:pos x="91" y="44"/>
                </a:cxn>
                <a:cxn ang="0">
                  <a:pos x="96" y="79"/>
                </a:cxn>
                <a:cxn ang="0">
                  <a:pos x="95" y="114"/>
                </a:cxn>
                <a:cxn ang="0">
                  <a:pos x="86" y="147"/>
                </a:cxn>
                <a:cxn ang="0">
                  <a:pos x="78" y="167"/>
                </a:cxn>
                <a:cxn ang="0">
                  <a:pos x="67" y="187"/>
                </a:cxn>
                <a:cxn ang="0">
                  <a:pos x="48" y="225"/>
                </a:cxn>
                <a:cxn ang="0">
                  <a:pos x="40" y="245"/>
                </a:cxn>
                <a:cxn ang="0">
                  <a:pos x="36" y="264"/>
                </a:cxn>
                <a:cxn ang="0">
                  <a:pos x="36" y="285"/>
                </a:cxn>
                <a:cxn ang="0">
                  <a:pos x="42" y="305"/>
                </a:cxn>
                <a:cxn ang="0">
                  <a:pos x="53" y="323"/>
                </a:cxn>
                <a:cxn ang="0">
                  <a:pos x="71" y="343"/>
                </a:cxn>
                <a:cxn ang="0">
                  <a:pos x="75" y="347"/>
                </a:cxn>
                <a:cxn ang="0">
                  <a:pos x="77" y="356"/>
                </a:cxn>
                <a:cxn ang="0">
                  <a:pos x="76" y="359"/>
                </a:cxn>
                <a:cxn ang="0">
                  <a:pos x="68" y="368"/>
                </a:cxn>
                <a:cxn ang="0">
                  <a:pos x="56" y="372"/>
                </a:cxn>
              </a:cxnLst>
              <a:rect l="0" t="0" r="r" b="b"/>
              <a:pathLst>
                <a:path w="96" h="372">
                  <a:moveTo>
                    <a:pt x="56" y="372"/>
                  </a:moveTo>
                  <a:lnTo>
                    <a:pt x="56" y="372"/>
                  </a:lnTo>
                  <a:lnTo>
                    <a:pt x="50" y="371"/>
                  </a:lnTo>
                  <a:lnTo>
                    <a:pt x="45" y="368"/>
                  </a:lnTo>
                  <a:lnTo>
                    <a:pt x="45" y="368"/>
                  </a:lnTo>
                  <a:lnTo>
                    <a:pt x="37" y="362"/>
                  </a:lnTo>
                  <a:lnTo>
                    <a:pt x="31" y="355"/>
                  </a:lnTo>
                  <a:lnTo>
                    <a:pt x="26" y="348"/>
                  </a:lnTo>
                  <a:lnTo>
                    <a:pt x="21" y="340"/>
                  </a:lnTo>
                  <a:lnTo>
                    <a:pt x="16" y="333"/>
                  </a:lnTo>
                  <a:lnTo>
                    <a:pt x="11" y="324"/>
                  </a:lnTo>
                  <a:lnTo>
                    <a:pt x="8" y="316"/>
                  </a:lnTo>
                  <a:lnTo>
                    <a:pt x="5" y="307"/>
                  </a:lnTo>
                  <a:lnTo>
                    <a:pt x="3" y="299"/>
                  </a:lnTo>
                  <a:lnTo>
                    <a:pt x="1" y="289"/>
                  </a:lnTo>
                  <a:lnTo>
                    <a:pt x="0" y="280"/>
                  </a:lnTo>
                  <a:lnTo>
                    <a:pt x="0" y="271"/>
                  </a:lnTo>
                  <a:lnTo>
                    <a:pt x="0" y="261"/>
                  </a:lnTo>
                  <a:lnTo>
                    <a:pt x="1" y="252"/>
                  </a:lnTo>
                  <a:lnTo>
                    <a:pt x="2" y="243"/>
                  </a:lnTo>
                  <a:lnTo>
                    <a:pt x="4" y="233"/>
                  </a:lnTo>
                  <a:lnTo>
                    <a:pt x="4" y="233"/>
                  </a:lnTo>
                  <a:lnTo>
                    <a:pt x="11" y="213"/>
                  </a:lnTo>
                  <a:lnTo>
                    <a:pt x="20" y="193"/>
                  </a:lnTo>
                  <a:lnTo>
                    <a:pt x="30" y="174"/>
                  </a:lnTo>
                  <a:lnTo>
                    <a:pt x="40" y="156"/>
                  </a:lnTo>
                  <a:lnTo>
                    <a:pt x="45" y="148"/>
                  </a:lnTo>
                  <a:lnTo>
                    <a:pt x="45" y="148"/>
                  </a:lnTo>
                  <a:lnTo>
                    <a:pt x="52" y="135"/>
                  </a:lnTo>
                  <a:lnTo>
                    <a:pt x="56" y="120"/>
                  </a:lnTo>
                  <a:lnTo>
                    <a:pt x="59" y="105"/>
                  </a:lnTo>
                  <a:lnTo>
                    <a:pt x="60" y="89"/>
                  </a:lnTo>
                  <a:lnTo>
                    <a:pt x="60" y="73"/>
                  </a:lnTo>
                  <a:lnTo>
                    <a:pt x="58" y="57"/>
                  </a:lnTo>
                  <a:lnTo>
                    <a:pt x="54" y="43"/>
                  </a:lnTo>
                  <a:lnTo>
                    <a:pt x="49" y="28"/>
                  </a:lnTo>
                  <a:lnTo>
                    <a:pt x="49" y="28"/>
                  </a:lnTo>
                  <a:lnTo>
                    <a:pt x="47" y="23"/>
                  </a:lnTo>
                  <a:lnTo>
                    <a:pt x="47" y="18"/>
                  </a:lnTo>
                  <a:lnTo>
                    <a:pt x="48" y="14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3" y="6"/>
                  </a:lnTo>
                  <a:lnTo>
                    <a:pt x="57" y="3"/>
                  </a:lnTo>
                  <a:lnTo>
                    <a:pt x="61" y="1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71" y="1"/>
                  </a:lnTo>
                  <a:lnTo>
                    <a:pt x="74" y="3"/>
                  </a:lnTo>
                  <a:lnTo>
                    <a:pt x="77" y="5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6" y="26"/>
                  </a:lnTo>
                  <a:lnTo>
                    <a:pt x="91" y="44"/>
                  </a:lnTo>
                  <a:lnTo>
                    <a:pt x="95" y="61"/>
                  </a:lnTo>
                  <a:lnTo>
                    <a:pt x="96" y="79"/>
                  </a:lnTo>
                  <a:lnTo>
                    <a:pt x="96" y="96"/>
                  </a:lnTo>
                  <a:lnTo>
                    <a:pt x="95" y="114"/>
                  </a:lnTo>
                  <a:lnTo>
                    <a:pt x="91" y="131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78" y="167"/>
                  </a:lnTo>
                  <a:lnTo>
                    <a:pt x="67" y="187"/>
                  </a:lnTo>
                  <a:lnTo>
                    <a:pt x="67" y="187"/>
                  </a:lnTo>
                  <a:lnTo>
                    <a:pt x="57" y="205"/>
                  </a:lnTo>
                  <a:lnTo>
                    <a:pt x="48" y="225"/>
                  </a:lnTo>
                  <a:lnTo>
                    <a:pt x="45" y="235"/>
                  </a:lnTo>
                  <a:lnTo>
                    <a:pt x="40" y="245"/>
                  </a:lnTo>
                  <a:lnTo>
                    <a:pt x="38" y="255"/>
                  </a:lnTo>
                  <a:lnTo>
                    <a:pt x="36" y="264"/>
                  </a:lnTo>
                  <a:lnTo>
                    <a:pt x="36" y="275"/>
                  </a:lnTo>
                  <a:lnTo>
                    <a:pt x="36" y="285"/>
                  </a:lnTo>
                  <a:lnTo>
                    <a:pt x="38" y="294"/>
                  </a:lnTo>
                  <a:lnTo>
                    <a:pt x="42" y="305"/>
                  </a:lnTo>
                  <a:lnTo>
                    <a:pt x="46" y="314"/>
                  </a:lnTo>
                  <a:lnTo>
                    <a:pt x="53" y="323"/>
                  </a:lnTo>
                  <a:lnTo>
                    <a:pt x="60" y="334"/>
                  </a:lnTo>
                  <a:lnTo>
                    <a:pt x="71" y="343"/>
                  </a:lnTo>
                  <a:lnTo>
                    <a:pt x="71" y="343"/>
                  </a:lnTo>
                  <a:lnTo>
                    <a:pt x="75" y="347"/>
                  </a:lnTo>
                  <a:lnTo>
                    <a:pt x="77" y="351"/>
                  </a:lnTo>
                  <a:lnTo>
                    <a:pt x="77" y="356"/>
                  </a:lnTo>
                  <a:lnTo>
                    <a:pt x="76" y="359"/>
                  </a:lnTo>
                  <a:lnTo>
                    <a:pt x="76" y="359"/>
                  </a:lnTo>
                  <a:lnTo>
                    <a:pt x="73" y="364"/>
                  </a:lnTo>
                  <a:lnTo>
                    <a:pt x="68" y="368"/>
                  </a:lnTo>
                  <a:lnTo>
                    <a:pt x="62" y="371"/>
                  </a:lnTo>
                  <a:lnTo>
                    <a:pt x="56" y="372"/>
                  </a:lnTo>
                  <a:lnTo>
                    <a:pt x="56" y="37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6" name="Freeform 221"/>
            <p:cNvSpPr/>
            <p:nvPr/>
          </p:nvSpPr>
          <p:spPr bwMode="auto">
            <a:xfrm>
              <a:off x="4456113" y="3006726"/>
              <a:ext cx="50800" cy="192088"/>
            </a:xfrm>
            <a:custGeom>
              <a:avLst/>
              <a:gdLst/>
              <a:ahLst/>
              <a:cxnLst>
                <a:cxn ang="0">
                  <a:pos x="76" y="364"/>
                </a:cxn>
                <a:cxn ang="0">
                  <a:pos x="68" y="362"/>
                </a:cxn>
                <a:cxn ang="0">
                  <a:pos x="59" y="358"/>
                </a:cxn>
                <a:cxn ang="0">
                  <a:pos x="44" y="346"/>
                </a:cxn>
                <a:cxn ang="0">
                  <a:pos x="30" y="332"/>
                </a:cxn>
                <a:cxn ang="0">
                  <a:pos x="19" y="315"/>
                </a:cxn>
                <a:cxn ang="0">
                  <a:pos x="11" y="297"/>
                </a:cxn>
                <a:cxn ang="0">
                  <a:pos x="4" y="278"/>
                </a:cxn>
                <a:cxn ang="0">
                  <a:pos x="0" y="258"/>
                </a:cxn>
                <a:cxn ang="0">
                  <a:pos x="0" y="237"/>
                </a:cxn>
                <a:cxn ang="0">
                  <a:pos x="1" y="227"/>
                </a:cxn>
                <a:cxn ang="0">
                  <a:pos x="10" y="197"/>
                </a:cxn>
                <a:cxn ang="0">
                  <a:pos x="23" y="169"/>
                </a:cxn>
                <a:cxn ang="0">
                  <a:pos x="30" y="155"/>
                </a:cxn>
                <a:cxn ang="0">
                  <a:pos x="38" y="141"/>
                </a:cxn>
                <a:cxn ang="0">
                  <a:pos x="44" y="118"/>
                </a:cxn>
                <a:cxn ang="0">
                  <a:pos x="45" y="95"/>
                </a:cxn>
                <a:cxn ang="0">
                  <a:pos x="43" y="74"/>
                </a:cxn>
                <a:cxn ang="0">
                  <a:pos x="40" y="52"/>
                </a:cxn>
                <a:cxn ang="0">
                  <a:pos x="33" y="17"/>
                </a:cxn>
                <a:cxn ang="0">
                  <a:pos x="34" y="9"/>
                </a:cxn>
                <a:cxn ang="0">
                  <a:pos x="38" y="4"/>
                </a:cxn>
                <a:cxn ang="0">
                  <a:pos x="40" y="2"/>
                </a:cxn>
                <a:cxn ang="0">
                  <a:pos x="46" y="0"/>
                </a:cxn>
                <a:cxn ang="0">
                  <a:pos x="50" y="0"/>
                </a:cxn>
                <a:cxn ang="0">
                  <a:pos x="60" y="2"/>
                </a:cxn>
                <a:cxn ang="0">
                  <a:pos x="66" y="6"/>
                </a:cxn>
                <a:cxn ang="0">
                  <a:pos x="70" y="13"/>
                </a:cxn>
                <a:cxn ang="0">
                  <a:pos x="70" y="18"/>
                </a:cxn>
                <a:cxn ang="0">
                  <a:pos x="75" y="56"/>
                </a:cxn>
                <a:cxn ang="0">
                  <a:pos x="78" y="85"/>
                </a:cxn>
                <a:cxn ang="0">
                  <a:pos x="79" y="114"/>
                </a:cxn>
                <a:cxn ang="0">
                  <a:pos x="74" y="142"/>
                </a:cxn>
                <a:cxn ang="0">
                  <a:pos x="61" y="172"/>
                </a:cxn>
                <a:cxn ang="0">
                  <a:pos x="54" y="185"/>
                </a:cxn>
                <a:cxn ang="0">
                  <a:pos x="43" y="214"/>
                </a:cxn>
                <a:cxn ang="0">
                  <a:pos x="39" y="242"/>
                </a:cxn>
                <a:cxn ang="0">
                  <a:pos x="39" y="268"/>
                </a:cxn>
                <a:cxn ang="0">
                  <a:pos x="42" y="280"/>
                </a:cxn>
                <a:cxn ang="0">
                  <a:pos x="48" y="296"/>
                </a:cxn>
                <a:cxn ang="0">
                  <a:pos x="58" y="310"/>
                </a:cxn>
                <a:cxn ang="0">
                  <a:pos x="71" y="321"/>
                </a:cxn>
                <a:cxn ang="0">
                  <a:pos x="86" y="332"/>
                </a:cxn>
                <a:cxn ang="0">
                  <a:pos x="90" y="333"/>
                </a:cxn>
                <a:cxn ang="0">
                  <a:pos x="95" y="340"/>
                </a:cxn>
                <a:cxn ang="0">
                  <a:pos x="96" y="348"/>
                </a:cxn>
                <a:cxn ang="0">
                  <a:pos x="93" y="354"/>
                </a:cxn>
                <a:cxn ang="0">
                  <a:pos x="83" y="363"/>
                </a:cxn>
                <a:cxn ang="0">
                  <a:pos x="76" y="364"/>
                </a:cxn>
              </a:cxnLst>
              <a:rect l="0" t="0" r="r" b="b"/>
              <a:pathLst>
                <a:path w="96" h="364">
                  <a:moveTo>
                    <a:pt x="76" y="364"/>
                  </a:moveTo>
                  <a:lnTo>
                    <a:pt x="76" y="364"/>
                  </a:lnTo>
                  <a:lnTo>
                    <a:pt x="72" y="364"/>
                  </a:lnTo>
                  <a:lnTo>
                    <a:pt x="68" y="362"/>
                  </a:lnTo>
                  <a:lnTo>
                    <a:pt x="68" y="362"/>
                  </a:lnTo>
                  <a:lnTo>
                    <a:pt x="59" y="358"/>
                  </a:lnTo>
                  <a:lnTo>
                    <a:pt x="51" y="352"/>
                  </a:lnTo>
                  <a:lnTo>
                    <a:pt x="44" y="346"/>
                  </a:lnTo>
                  <a:lnTo>
                    <a:pt x="37" y="339"/>
                  </a:lnTo>
                  <a:lnTo>
                    <a:pt x="30" y="332"/>
                  </a:lnTo>
                  <a:lnTo>
                    <a:pt x="24" y="323"/>
                  </a:lnTo>
                  <a:lnTo>
                    <a:pt x="19" y="315"/>
                  </a:lnTo>
                  <a:lnTo>
                    <a:pt x="15" y="307"/>
                  </a:lnTo>
                  <a:lnTo>
                    <a:pt x="11" y="297"/>
                  </a:lnTo>
                  <a:lnTo>
                    <a:pt x="6" y="288"/>
                  </a:lnTo>
                  <a:lnTo>
                    <a:pt x="4" y="278"/>
                  </a:lnTo>
                  <a:lnTo>
                    <a:pt x="1" y="267"/>
                  </a:lnTo>
                  <a:lnTo>
                    <a:pt x="0" y="258"/>
                  </a:lnTo>
                  <a:lnTo>
                    <a:pt x="0" y="248"/>
                  </a:lnTo>
                  <a:lnTo>
                    <a:pt x="0" y="237"/>
                  </a:lnTo>
                  <a:lnTo>
                    <a:pt x="1" y="227"/>
                  </a:lnTo>
                  <a:lnTo>
                    <a:pt x="1" y="227"/>
                  </a:lnTo>
                  <a:lnTo>
                    <a:pt x="4" y="211"/>
                  </a:lnTo>
                  <a:lnTo>
                    <a:pt x="10" y="197"/>
                  </a:lnTo>
                  <a:lnTo>
                    <a:pt x="16" y="183"/>
                  </a:lnTo>
                  <a:lnTo>
                    <a:pt x="23" y="169"/>
                  </a:lnTo>
                  <a:lnTo>
                    <a:pt x="23" y="169"/>
                  </a:lnTo>
                  <a:lnTo>
                    <a:pt x="30" y="155"/>
                  </a:lnTo>
                  <a:lnTo>
                    <a:pt x="38" y="141"/>
                  </a:lnTo>
                  <a:lnTo>
                    <a:pt x="38" y="141"/>
                  </a:lnTo>
                  <a:lnTo>
                    <a:pt x="42" y="129"/>
                  </a:lnTo>
                  <a:lnTo>
                    <a:pt x="44" y="118"/>
                  </a:lnTo>
                  <a:lnTo>
                    <a:pt x="45" y="107"/>
                  </a:lnTo>
                  <a:lnTo>
                    <a:pt x="45" y="95"/>
                  </a:lnTo>
                  <a:lnTo>
                    <a:pt x="45" y="85"/>
                  </a:lnTo>
                  <a:lnTo>
                    <a:pt x="43" y="7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7" y="3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4" y="9"/>
                  </a:lnTo>
                  <a:lnTo>
                    <a:pt x="36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40" y="2"/>
                  </a:lnTo>
                  <a:lnTo>
                    <a:pt x="43" y="1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6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8" y="9"/>
                  </a:lnTo>
                  <a:lnTo>
                    <a:pt x="70" y="13"/>
                  </a:lnTo>
                  <a:lnTo>
                    <a:pt x="70" y="18"/>
                  </a:lnTo>
                  <a:lnTo>
                    <a:pt x="70" y="18"/>
                  </a:lnTo>
                  <a:lnTo>
                    <a:pt x="72" y="37"/>
                  </a:lnTo>
                  <a:lnTo>
                    <a:pt x="75" y="56"/>
                  </a:lnTo>
                  <a:lnTo>
                    <a:pt x="75" y="56"/>
                  </a:lnTo>
                  <a:lnTo>
                    <a:pt x="78" y="85"/>
                  </a:lnTo>
                  <a:lnTo>
                    <a:pt x="79" y="99"/>
                  </a:lnTo>
                  <a:lnTo>
                    <a:pt x="79" y="114"/>
                  </a:lnTo>
                  <a:lnTo>
                    <a:pt x="78" y="127"/>
                  </a:lnTo>
                  <a:lnTo>
                    <a:pt x="74" y="142"/>
                  </a:lnTo>
                  <a:lnTo>
                    <a:pt x="69" y="156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54" y="185"/>
                  </a:lnTo>
                  <a:lnTo>
                    <a:pt x="48" y="200"/>
                  </a:lnTo>
                  <a:lnTo>
                    <a:pt x="43" y="214"/>
                  </a:lnTo>
                  <a:lnTo>
                    <a:pt x="40" y="229"/>
                  </a:lnTo>
                  <a:lnTo>
                    <a:pt x="39" y="242"/>
                  </a:lnTo>
                  <a:lnTo>
                    <a:pt x="38" y="256"/>
                  </a:lnTo>
                  <a:lnTo>
                    <a:pt x="39" y="26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5" y="288"/>
                  </a:lnTo>
                  <a:lnTo>
                    <a:pt x="48" y="296"/>
                  </a:lnTo>
                  <a:lnTo>
                    <a:pt x="53" y="304"/>
                  </a:lnTo>
                  <a:lnTo>
                    <a:pt x="58" y="310"/>
                  </a:lnTo>
                  <a:lnTo>
                    <a:pt x="65" y="316"/>
                  </a:lnTo>
                  <a:lnTo>
                    <a:pt x="71" y="321"/>
                  </a:lnTo>
                  <a:lnTo>
                    <a:pt x="79" y="326"/>
                  </a:lnTo>
                  <a:lnTo>
                    <a:pt x="86" y="332"/>
                  </a:lnTo>
                  <a:lnTo>
                    <a:pt x="86" y="332"/>
                  </a:lnTo>
                  <a:lnTo>
                    <a:pt x="90" y="333"/>
                  </a:lnTo>
                  <a:lnTo>
                    <a:pt x="93" y="335"/>
                  </a:lnTo>
                  <a:lnTo>
                    <a:pt x="95" y="340"/>
                  </a:lnTo>
                  <a:lnTo>
                    <a:pt x="96" y="344"/>
                  </a:lnTo>
                  <a:lnTo>
                    <a:pt x="96" y="348"/>
                  </a:lnTo>
                  <a:lnTo>
                    <a:pt x="96" y="348"/>
                  </a:lnTo>
                  <a:lnTo>
                    <a:pt x="93" y="354"/>
                  </a:lnTo>
                  <a:lnTo>
                    <a:pt x="88" y="359"/>
                  </a:lnTo>
                  <a:lnTo>
                    <a:pt x="83" y="363"/>
                  </a:lnTo>
                  <a:lnTo>
                    <a:pt x="80" y="364"/>
                  </a:lnTo>
                  <a:lnTo>
                    <a:pt x="76" y="364"/>
                  </a:lnTo>
                  <a:lnTo>
                    <a:pt x="76" y="36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17" name="Freeform 222"/>
            <p:cNvSpPr/>
            <p:nvPr/>
          </p:nvSpPr>
          <p:spPr bwMode="auto">
            <a:xfrm>
              <a:off x="4554538" y="3008313"/>
              <a:ext cx="55563" cy="184150"/>
            </a:xfrm>
            <a:custGeom>
              <a:avLst/>
              <a:gdLst/>
              <a:ahLst/>
              <a:cxnLst>
                <a:cxn ang="0">
                  <a:pos x="86" y="348"/>
                </a:cxn>
                <a:cxn ang="0">
                  <a:pos x="80" y="346"/>
                </a:cxn>
                <a:cxn ang="0">
                  <a:pos x="74" y="343"/>
                </a:cxn>
                <a:cxn ang="0">
                  <a:pos x="54" y="320"/>
                </a:cxn>
                <a:cxn ang="0">
                  <a:pos x="35" y="300"/>
                </a:cxn>
                <a:cxn ang="0">
                  <a:pos x="28" y="291"/>
                </a:cxn>
                <a:cxn ang="0">
                  <a:pos x="15" y="273"/>
                </a:cxn>
                <a:cxn ang="0">
                  <a:pos x="5" y="252"/>
                </a:cxn>
                <a:cxn ang="0">
                  <a:pos x="0" y="231"/>
                </a:cxn>
                <a:cxn ang="0">
                  <a:pos x="0" y="222"/>
                </a:cxn>
                <a:cxn ang="0">
                  <a:pos x="4" y="203"/>
                </a:cxn>
                <a:cxn ang="0">
                  <a:pos x="16" y="168"/>
                </a:cxn>
                <a:cxn ang="0">
                  <a:pos x="30" y="140"/>
                </a:cxn>
                <a:cxn ang="0">
                  <a:pos x="35" y="129"/>
                </a:cxn>
                <a:cxn ang="0">
                  <a:pos x="43" y="96"/>
                </a:cxn>
                <a:cxn ang="0">
                  <a:pos x="43" y="82"/>
                </a:cxn>
                <a:cxn ang="0">
                  <a:pos x="42" y="76"/>
                </a:cxn>
                <a:cxn ang="0">
                  <a:pos x="36" y="42"/>
                </a:cxn>
                <a:cxn ang="0">
                  <a:pos x="34" y="34"/>
                </a:cxn>
                <a:cxn ang="0">
                  <a:pos x="30" y="32"/>
                </a:cxn>
                <a:cxn ang="0">
                  <a:pos x="26" y="27"/>
                </a:cxn>
                <a:cxn ang="0">
                  <a:pos x="25" y="19"/>
                </a:cxn>
                <a:cxn ang="0">
                  <a:pos x="26" y="15"/>
                </a:cxn>
                <a:cxn ang="0">
                  <a:pos x="32" y="5"/>
                </a:cxn>
                <a:cxn ang="0">
                  <a:pos x="39" y="1"/>
                </a:cxn>
                <a:cxn ang="0">
                  <a:pos x="42" y="0"/>
                </a:cxn>
                <a:cxn ang="0">
                  <a:pos x="52" y="3"/>
                </a:cxn>
                <a:cxn ang="0">
                  <a:pos x="58" y="8"/>
                </a:cxn>
                <a:cxn ang="0">
                  <a:pos x="68" y="22"/>
                </a:cxn>
                <a:cxn ang="0">
                  <a:pos x="75" y="38"/>
                </a:cxn>
                <a:cxn ang="0">
                  <a:pos x="79" y="58"/>
                </a:cxn>
                <a:cxn ang="0">
                  <a:pos x="80" y="88"/>
                </a:cxn>
                <a:cxn ang="0">
                  <a:pos x="73" y="127"/>
                </a:cxn>
                <a:cxn ang="0">
                  <a:pos x="68" y="142"/>
                </a:cxn>
                <a:cxn ang="0">
                  <a:pos x="56" y="169"/>
                </a:cxn>
                <a:cxn ang="0">
                  <a:pos x="51" y="180"/>
                </a:cxn>
                <a:cxn ang="0">
                  <a:pos x="41" y="203"/>
                </a:cxn>
                <a:cxn ang="0">
                  <a:pos x="39" y="227"/>
                </a:cxn>
                <a:cxn ang="0">
                  <a:pos x="41" y="239"/>
                </a:cxn>
                <a:cxn ang="0">
                  <a:pos x="46" y="252"/>
                </a:cxn>
                <a:cxn ang="0">
                  <a:pos x="55" y="266"/>
                </a:cxn>
                <a:cxn ang="0">
                  <a:pos x="66" y="280"/>
                </a:cxn>
                <a:cxn ang="0">
                  <a:pos x="99" y="317"/>
                </a:cxn>
                <a:cxn ang="0">
                  <a:pos x="103" y="322"/>
                </a:cxn>
                <a:cxn ang="0">
                  <a:pos x="105" y="332"/>
                </a:cxn>
                <a:cxn ang="0">
                  <a:pos x="103" y="336"/>
                </a:cxn>
                <a:cxn ang="0">
                  <a:pos x="96" y="344"/>
                </a:cxn>
                <a:cxn ang="0">
                  <a:pos x="86" y="348"/>
                </a:cxn>
              </a:cxnLst>
              <a:rect l="0" t="0" r="r" b="b"/>
              <a:pathLst>
                <a:path w="105" h="348">
                  <a:moveTo>
                    <a:pt x="86" y="348"/>
                  </a:moveTo>
                  <a:lnTo>
                    <a:pt x="86" y="348"/>
                  </a:lnTo>
                  <a:lnTo>
                    <a:pt x="83" y="347"/>
                  </a:lnTo>
                  <a:lnTo>
                    <a:pt x="80" y="346"/>
                  </a:lnTo>
                  <a:lnTo>
                    <a:pt x="77" y="345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28" y="291"/>
                  </a:lnTo>
                  <a:lnTo>
                    <a:pt x="22" y="282"/>
                  </a:lnTo>
                  <a:lnTo>
                    <a:pt x="15" y="273"/>
                  </a:lnTo>
                  <a:lnTo>
                    <a:pt x="9" y="262"/>
                  </a:lnTo>
                  <a:lnTo>
                    <a:pt x="5" y="252"/>
                  </a:lnTo>
                  <a:lnTo>
                    <a:pt x="2" y="242"/>
                  </a:lnTo>
                  <a:lnTo>
                    <a:pt x="0" y="231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2" y="213"/>
                  </a:lnTo>
                  <a:lnTo>
                    <a:pt x="4" y="203"/>
                  </a:lnTo>
                  <a:lnTo>
                    <a:pt x="9" y="186"/>
                  </a:lnTo>
                  <a:lnTo>
                    <a:pt x="16" y="168"/>
                  </a:lnTo>
                  <a:lnTo>
                    <a:pt x="25" y="15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5" y="129"/>
                  </a:lnTo>
                  <a:lnTo>
                    <a:pt x="39" y="113"/>
                  </a:lnTo>
                  <a:lnTo>
                    <a:pt x="43" y="96"/>
                  </a:lnTo>
                  <a:lnTo>
                    <a:pt x="43" y="88"/>
                  </a:lnTo>
                  <a:lnTo>
                    <a:pt x="43" y="82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36" y="42"/>
                  </a:lnTo>
                  <a:lnTo>
                    <a:pt x="39" y="38"/>
                  </a:lnTo>
                  <a:lnTo>
                    <a:pt x="34" y="34"/>
                  </a:lnTo>
                  <a:lnTo>
                    <a:pt x="34" y="34"/>
                  </a:lnTo>
                  <a:lnTo>
                    <a:pt x="30" y="32"/>
                  </a:lnTo>
                  <a:lnTo>
                    <a:pt x="28" y="29"/>
                  </a:lnTo>
                  <a:lnTo>
                    <a:pt x="26" y="27"/>
                  </a:lnTo>
                  <a:lnTo>
                    <a:pt x="26" y="24"/>
                  </a:lnTo>
                  <a:lnTo>
                    <a:pt x="25" y="19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32" y="5"/>
                  </a:lnTo>
                  <a:lnTo>
                    <a:pt x="36" y="2"/>
                  </a:lnTo>
                  <a:lnTo>
                    <a:pt x="39" y="1"/>
                  </a:lnTo>
                  <a:lnTo>
                    <a:pt x="42" y="0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2" y="3"/>
                  </a:lnTo>
                  <a:lnTo>
                    <a:pt x="52" y="3"/>
                  </a:lnTo>
                  <a:lnTo>
                    <a:pt x="58" y="8"/>
                  </a:lnTo>
                  <a:lnTo>
                    <a:pt x="64" y="15"/>
                  </a:lnTo>
                  <a:lnTo>
                    <a:pt x="68" y="22"/>
                  </a:lnTo>
                  <a:lnTo>
                    <a:pt x="72" y="30"/>
                  </a:lnTo>
                  <a:lnTo>
                    <a:pt x="75" y="38"/>
                  </a:lnTo>
                  <a:lnTo>
                    <a:pt x="78" y="48"/>
                  </a:lnTo>
                  <a:lnTo>
                    <a:pt x="79" y="58"/>
                  </a:lnTo>
                  <a:lnTo>
                    <a:pt x="80" y="67"/>
                  </a:lnTo>
                  <a:lnTo>
                    <a:pt x="80" y="88"/>
                  </a:lnTo>
                  <a:lnTo>
                    <a:pt x="78" y="109"/>
                  </a:lnTo>
                  <a:lnTo>
                    <a:pt x="73" y="127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3" y="156"/>
                  </a:lnTo>
                  <a:lnTo>
                    <a:pt x="56" y="169"/>
                  </a:lnTo>
                  <a:lnTo>
                    <a:pt x="56" y="169"/>
                  </a:lnTo>
                  <a:lnTo>
                    <a:pt x="51" y="180"/>
                  </a:lnTo>
                  <a:lnTo>
                    <a:pt x="45" y="192"/>
                  </a:lnTo>
                  <a:lnTo>
                    <a:pt x="41" y="203"/>
                  </a:lnTo>
                  <a:lnTo>
                    <a:pt x="39" y="215"/>
                  </a:lnTo>
                  <a:lnTo>
                    <a:pt x="39" y="227"/>
                  </a:lnTo>
                  <a:lnTo>
                    <a:pt x="39" y="233"/>
                  </a:lnTo>
                  <a:lnTo>
                    <a:pt x="41" y="239"/>
                  </a:lnTo>
                  <a:lnTo>
                    <a:pt x="43" y="246"/>
                  </a:lnTo>
                  <a:lnTo>
                    <a:pt x="46" y="252"/>
                  </a:lnTo>
                  <a:lnTo>
                    <a:pt x="51" y="259"/>
                  </a:lnTo>
                  <a:lnTo>
                    <a:pt x="55" y="266"/>
                  </a:lnTo>
                  <a:lnTo>
                    <a:pt x="55" y="266"/>
                  </a:lnTo>
                  <a:lnTo>
                    <a:pt x="66" y="280"/>
                  </a:lnTo>
                  <a:lnTo>
                    <a:pt x="78" y="293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103" y="322"/>
                  </a:lnTo>
                  <a:lnTo>
                    <a:pt x="105" y="328"/>
                  </a:lnTo>
                  <a:lnTo>
                    <a:pt x="105" y="332"/>
                  </a:lnTo>
                  <a:lnTo>
                    <a:pt x="103" y="336"/>
                  </a:lnTo>
                  <a:lnTo>
                    <a:pt x="103" y="336"/>
                  </a:lnTo>
                  <a:lnTo>
                    <a:pt x="100" y="341"/>
                  </a:lnTo>
                  <a:lnTo>
                    <a:pt x="96" y="344"/>
                  </a:lnTo>
                  <a:lnTo>
                    <a:pt x="91" y="347"/>
                  </a:lnTo>
                  <a:lnTo>
                    <a:pt x="86" y="348"/>
                  </a:lnTo>
                  <a:lnTo>
                    <a:pt x="86" y="34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18" name="组合 1017"/>
          <p:cNvGrpSpPr/>
          <p:nvPr/>
        </p:nvGrpSpPr>
        <p:grpSpPr>
          <a:xfrm>
            <a:off x="9093713" y="5096952"/>
            <a:ext cx="1030817" cy="999067"/>
            <a:chOff x="4140201" y="4081463"/>
            <a:chExt cx="773113" cy="749300"/>
          </a:xfrm>
          <a:solidFill>
            <a:srgbClr val="1043AB"/>
          </a:solidFill>
        </p:grpSpPr>
        <p:sp>
          <p:nvSpPr>
            <p:cNvPr id="1019" name="Freeform 58"/>
            <p:cNvSpPr/>
            <p:nvPr/>
          </p:nvSpPr>
          <p:spPr bwMode="auto">
            <a:xfrm>
              <a:off x="4154488" y="4110038"/>
              <a:ext cx="300038" cy="355600"/>
            </a:xfrm>
            <a:custGeom>
              <a:avLst/>
              <a:gdLst/>
              <a:ahLst/>
              <a:cxnLst>
                <a:cxn ang="0">
                  <a:pos x="559" y="1"/>
                </a:cxn>
                <a:cxn ang="0">
                  <a:pos x="442" y="117"/>
                </a:cxn>
                <a:cxn ang="0">
                  <a:pos x="403" y="157"/>
                </a:cxn>
                <a:cxn ang="0">
                  <a:pos x="292" y="277"/>
                </a:cxn>
                <a:cxn ang="0">
                  <a:pos x="256" y="318"/>
                </a:cxn>
                <a:cxn ang="0">
                  <a:pos x="239" y="340"/>
                </a:cxn>
                <a:cxn ang="0">
                  <a:pos x="183" y="402"/>
                </a:cxn>
                <a:cxn ang="0">
                  <a:pos x="146" y="445"/>
                </a:cxn>
                <a:cxn ang="0">
                  <a:pos x="113" y="490"/>
                </a:cxn>
                <a:cxn ang="0">
                  <a:pos x="99" y="511"/>
                </a:cxn>
                <a:cxn ang="0">
                  <a:pos x="71" y="558"/>
                </a:cxn>
                <a:cxn ang="0">
                  <a:pos x="60" y="582"/>
                </a:cxn>
                <a:cxn ang="0">
                  <a:pos x="55" y="594"/>
                </a:cxn>
                <a:cxn ang="0">
                  <a:pos x="43" y="616"/>
                </a:cxn>
                <a:cxn ang="0">
                  <a:pos x="28" y="636"/>
                </a:cxn>
                <a:cxn ang="0">
                  <a:pos x="2" y="663"/>
                </a:cxn>
                <a:cxn ang="0">
                  <a:pos x="1" y="665"/>
                </a:cxn>
                <a:cxn ang="0">
                  <a:pos x="1" y="668"/>
                </a:cxn>
                <a:cxn ang="0">
                  <a:pos x="3" y="670"/>
                </a:cxn>
                <a:cxn ang="0">
                  <a:pos x="8" y="671"/>
                </a:cxn>
                <a:cxn ang="0">
                  <a:pos x="9" y="669"/>
                </a:cxn>
                <a:cxn ang="0">
                  <a:pos x="36" y="642"/>
                </a:cxn>
                <a:cxn ang="0">
                  <a:pos x="53" y="620"/>
                </a:cxn>
                <a:cxn ang="0">
                  <a:pos x="57" y="612"/>
                </a:cxn>
                <a:cxn ang="0">
                  <a:pos x="67" y="591"/>
                </a:cxn>
                <a:cxn ang="0">
                  <a:pos x="76" y="570"/>
                </a:cxn>
                <a:cxn ang="0">
                  <a:pos x="108" y="517"/>
                </a:cxn>
                <a:cxn ang="0">
                  <a:pos x="124" y="492"/>
                </a:cxn>
                <a:cxn ang="0">
                  <a:pos x="160" y="445"/>
                </a:cxn>
                <a:cxn ang="0">
                  <a:pos x="219" y="378"/>
                </a:cxn>
                <a:cxn ang="0">
                  <a:pos x="257" y="333"/>
                </a:cxn>
                <a:cxn ang="0">
                  <a:pos x="293" y="288"/>
                </a:cxn>
                <a:cxn ang="0">
                  <a:pos x="331" y="245"/>
                </a:cxn>
                <a:cxn ang="0">
                  <a:pos x="368" y="209"/>
                </a:cxn>
                <a:cxn ang="0">
                  <a:pos x="405" y="170"/>
                </a:cxn>
                <a:cxn ang="0">
                  <a:pos x="444" y="128"/>
                </a:cxn>
                <a:cxn ang="0">
                  <a:pos x="525" y="47"/>
                </a:cxn>
                <a:cxn ang="0">
                  <a:pos x="565" y="8"/>
                </a:cxn>
                <a:cxn ang="0">
                  <a:pos x="567" y="4"/>
                </a:cxn>
                <a:cxn ang="0">
                  <a:pos x="565" y="1"/>
                </a:cxn>
                <a:cxn ang="0">
                  <a:pos x="562" y="0"/>
                </a:cxn>
                <a:cxn ang="0">
                  <a:pos x="559" y="1"/>
                </a:cxn>
              </a:cxnLst>
              <a:rect l="0" t="0" r="r" b="b"/>
              <a:pathLst>
                <a:path w="567" h="671">
                  <a:moveTo>
                    <a:pt x="559" y="1"/>
                  </a:moveTo>
                  <a:lnTo>
                    <a:pt x="559" y="1"/>
                  </a:lnTo>
                  <a:lnTo>
                    <a:pt x="480" y="78"/>
                  </a:lnTo>
                  <a:lnTo>
                    <a:pt x="442" y="117"/>
                  </a:lnTo>
                  <a:lnTo>
                    <a:pt x="403" y="157"/>
                  </a:lnTo>
                  <a:lnTo>
                    <a:pt x="403" y="157"/>
                  </a:lnTo>
                  <a:lnTo>
                    <a:pt x="329" y="237"/>
                  </a:lnTo>
                  <a:lnTo>
                    <a:pt x="292" y="277"/>
                  </a:lnTo>
                  <a:lnTo>
                    <a:pt x="274" y="298"/>
                  </a:lnTo>
                  <a:lnTo>
                    <a:pt x="256" y="318"/>
                  </a:lnTo>
                  <a:lnTo>
                    <a:pt x="256" y="318"/>
                  </a:lnTo>
                  <a:lnTo>
                    <a:pt x="239" y="340"/>
                  </a:lnTo>
                  <a:lnTo>
                    <a:pt x="220" y="361"/>
                  </a:lnTo>
                  <a:lnTo>
                    <a:pt x="183" y="402"/>
                  </a:lnTo>
                  <a:lnTo>
                    <a:pt x="164" y="423"/>
                  </a:lnTo>
                  <a:lnTo>
                    <a:pt x="146" y="445"/>
                  </a:lnTo>
                  <a:lnTo>
                    <a:pt x="130" y="467"/>
                  </a:lnTo>
                  <a:lnTo>
                    <a:pt x="113" y="490"/>
                  </a:lnTo>
                  <a:lnTo>
                    <a:pt x="113" y="490"/>
                  </a:lnTo>
                  <a:lnTo>
                    <a:pt x="99" y="511"/>
                  </a:lnTo>
                  <a:lnTo>
                    <a:pt x="84" y="534"/>
                  </a:lnTo>
                  <a:lnTo>
                    <a:pt x="71" y="558"/>
                  </a:lnTo>
                  <a:lnTo>
                    <a:pt x="65" y="570"/>
                  </a:lnTo>
                  <a:lnTo>
                    <a:pt x="60" y="582"/>
                  </a:lnTo>
                  <a:lnTo>
                    <a:pt x="60" y="582"/>
                  </a:lnTo>
                  <a:lnTo>
                    <a:pt x="55" y="594"/>
                  </a:lnTo>
                  <a:lnTo>
                    <a:pt x="50" y="606"/>
                  </a:lnTo>
                  <a:lnTo>
                    <a:pt x="43" y="616"/>
                  </a:lnTo>
                  <a:lnTo>
                    <a:pt x="37" y="625"/>
                  </a:lnTo>
                  <a:lnTo>
                    <a:pt x="28" y="636"/>
                  </a:lnTo>
                  <a:lnTo>
                    <a:pt x="20" y="644"/>
                  </a:lnTo>
                  <a:lnTo>
                    <a:pt x="2" y="663"/>
                  </a:lnTo>
                  <a:lnTo>
                    <a:pt x="2" y="663"/>
                  </a:lnTo>
                  <a:lnTo>
                    <a:pt x="1" y="665"/>
                  </a:lnTo>
                  <a:lnTo>
                    <a:pt x="0" y="666"/>
                  </a:lnTo>
                  <a:lnTo>
                    <a:pt x="1" y="668"/>
                  </a:lnTo>
                  <a:lnTo>
                    <a:pt x="2" y="669"/>
                  </a:lnTo>
                  <a:lnTo>
                    <a:pt x="3" y="670"/>
                  </a:lnTo>
                  <a:lnTo>
                    <a:pt x="6" y="671"/>
                  </a:lnTo>
                  <a:lnTo>
                    <a:pt x="8" y="671"/>
                  </a:lnTo>
                  <a:lnTo>
                    <a:pt x="9" y="669"/>
                  </a:lnTo>
                  <a:lnTo>
                    <a:pt x="9" y="669"/>
                  </a:lnTo>
                  <a:lnTo>
                    <a:pt x="22" y="656"/>
                  </a:lnTo>
                  <a:lnTo>
                    <a:pt x="36" y="642"/>
                  </a:lnTo>
                  <a:lnTo>
                    <a:pt x="47" y="627"/>
                  </a:lnTo>
                  <a:lnTo>
                    <a:pt x="53" y="620"/>
                  </a:lnTo>
                  <a:lnTo>
                    <a:pt x="57" y="612"/>
                  </a:lnTo>
                  <a:lnTo>
                    <a:pt x="57" y="612"/>
                  </a:lnTo>
                  <a:lnTo>
                    <a:pt x="63" y="601"/>
                  </a:lnTo>
                  <a:lnTo>
                    <a:pt x="67" y="591"/>
                  </a:lnTo>
                  <a:lnTo>
                    <a:pt x="71" y="581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108" y="517"/>
                  </a:lnTo>
                  <a:lnTo>
                    <a:pt x="108" y="517"/>
                  </a:lnTo>
                  <a:lnTo>
                    <a:pt x="124" y="492"/>
                  </a:lnTo>
                  <a:lnTo>
                    <a:pt x="141" y="468"/>
                  </a:lnTo>
                  <a:lnTo>
                    <a:pt x="160" y="445"/>
                  </a:lnTo>
                  <a:lnTo>
                    <a:pt x="180" y="422"/>
                  </a:lnTo>
                  <a:lnTo>
                    <a:pt x="219" y="378"/>
                  </a:lnTo>
                  <a:lnTo>
                    <a:pt x="238" y="356"/>
                  </a:lnTo>
                  <a:lnTo>
                    <a:pt x="257" y="333"/>
                  </a:lnTo>
                  <a:lnTo>
                    <a:pt x="257" y="333"/>
                  </a:lnTo>
                  <a:lnTo>
                    <a:pt x="293" y="288"/>
                  </a:lnTo>
                  <a:lnTo>
                    <a:pt x="311" y="267"/>
                  </a:lnTo>
                  <a:lnTo>
                    <a:pt x="331" y="245"/>
                  </a:lnTo>
                  <a:lnTo>
                    <a:pt x="331" y="245"/>
                  </a:lnTo>
                  <a:lnTo>
                    <a:pt x="368" y="209"/>
                  </a:lnTo>
                  <a:lnTo>
                    <a:pt x="387" y="189"/>
                  </a:lnTo>
                  <a:lnTo>
                    <a:pt x="405" y="170"/>
                  </a:lnTo>
                  <a:lnTo>
                    <a:pt x="405" y="170"/>
                  </a:lnTo>
                  <a:lnTo>
                    <a:pt x="444" y="128"/>
                  </a:lnTo>
                  <a:lnTo>
                    <a:pt x="483" y="87"/>
                  </a:lnTo>
                  <a:lnTo>
                    <a:pt x="525" y="47"/>
                  </a:lnTo>
                  <a:lnTo>
                    <a:pt x="565" y="8"/>
                  </a:lnTo>
                  <a:lnTo>
                    <a:pt x="565" y="8"/>
                  </a:lnTo>
                  <a:lnTo>
                    <a:pt x="566" y="7"/>
                  </a:lnTo>
                  <a:lnTo>
                    <a:pt x="567" y="4"/>
                  </a:lnTo>
                  <a:lnTo>
                    <a:pt x="566" y="3"/>
                  </a:lnTo>
                  <a:lnTo>
                    <a:pt x="565" y="1"/>
                  </a:lnTo>
                  <a:lnTo>
                    <a:pt x="564" y="0"/>
                  </a:lnTo>
                  <a:lnTo>
                    <a:pt x="562" y="0"/>
                  </a:lnTo>
                  <a:lnTo>
                    <a:pt x="561" y="0"/>
                  </a:lnTo>
                  <a:lnTo>
                    <a:pt x="559" y="1"/>
                  </a:lnTo>
                  <a:lnTo>
                    <a:pt x="5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0" name="Freeform 59"/>
            <p:cNvSpPr/>
            <p:nvPr/>
          </p:nvSpPr>
          <p:spPr bwMode="auto">
            <a:xfrm>
              <a:off x="4165600" y="4100513"/>
              <a:ext cx="334963" cy="400050"/>
            </a:xfrm>
            <a:custGeom>
              <a:avLst/>
              <a:gdLst/>
              <a:ahLst/>
              <a:cxnLst>
                <a:cxn ang="0">
                  <a:pos x="625" y="1"/>
                </a:cxn>
                <a:cxn ang="0">
                  <a:pos x="614" y="10"/>
                </a:cxn>
                <a:cxn ang="0">
                  <a:pos x="603" y="22"/>
                </a:cxn>
                <a:cxn ang="0">
                  <a:pos x="593" y="36"/>
                </a:cxn>
                <a:cxn ang="0">
                  <a:pos x="558" y="72"/>
                </a:cxn>
                <a:cxn ang="0">
                  <a:pos x="509" y="122"/>
                </a:cxn>
                <a:cxn ang="0">
                  <a:pos x="461" y="173"/>
                </a:cxn>
                <a:cxn ang="0">
                  <a:pos x="418" y="220"/>
                </a:cxn>
                <a:cxn ang="0">
                  <a:pos x="330" y="315"/>
                </a:cxn>
                <a:cxn ang="0">
                  <a:pos x="287" y="362"/>
                </a:cxn>
                <a:cxn ang="0">
                  <a:pos x="247" y="412"/>
                </a:cxn>
                <a:cxn ang="0">
                  <a:pos x="169" y="514"/>
                </a:cxn>
                <a:cxn ang="0">
                  <a:pos x="132" y="566"/>
                </a:cxn>
                <a:cxn ang="0">
                  <a:pos x="69" y="654"/>
                </a:cxn>
                <a:cxn ang="0">
                  <a:pos x="48" y="682"/>
                </a:cxn>
                <a:cxn ang="0">
                  <a:pos x="20" y="719"/>
                </a:cxn>
                <a:cxn ang="0">
                  <a:pos x="8" y="733"/>
                </a:cxn>
                <a:cxn ang="0">
                  <a:pos x="1" y="746"/>
                </a:cxn>
                <a:cxn ang="0">
                  <a:pos x="0" y="750"/>
                </a:cxn>
                <a:cxn ang="0">
                  <a:pos x="1" y="754"/>
                </a:cxn>
                <a:cxn ang="0">
                  <a:pos x="5" y="756"/>
                </a:cxn>
                <a:cxn ang="0">
                  <a:pos x="8" y="755"/>
                </a:cxn>
                <a:cxn ang="0">
                  <a:pos x="9" y="753"/>
                </a:cxn>
                <a:cxn ang="0">
                  <a:pos x="12" y="744"/>
                </a:cxn>
                <a:cxn ang="0">
                  <a:pos x="30" y="719"/>
                </a:cxn>
                <a:cxn ang="0">
                  <a:pos x="40" y="706"/>
                </a:cxn>
                <a:cxn ang="0">
                  <a:pos x="72" y="667"/>
                </a:cxn>
                <a:cxn ang="0">
                  <a:pos x="89" y="643"/>
                </a:cxn>
                <a:cxn ang="0">
                  <a:pos x="140" y="571"/>
                </a:cxn>
                <a:cxn ang="0">
                  <a:pos x="178" y="517"/>
                </a:cxn>
                <a:cxn ang="0">
                  <a:pos x="258" y="413"/>
                </a:cxn>
                <a:cxn ang="0">
                  <a:pos x="300" y="362"/>
                </a:cxn>
                <a:cxn ang="0">
                  <a:pos x="340" y="318"/>
                </a:cxn>
                <a:cxn ang="0">
                  <a:pos x="422" y="231"/>
                </a:cxn>
                <a:cxn ang="0">
                  <a:pos x="462" y="186"/>
                </a:cxn>
                <a:cxn ang="0">
                  <a:pos x="506" y="138"/>
                </a:cxn>
                <a:cxn ang="0">
                  <a:pos x="551" y="93"/>
                </a:cxn>
                <a:cxn ang="0">
                  <a:pos x="598" y="46"/>
                </a:cxn>
                <a:cxn ang="0">
                  <a:pos x="610" y="30"/>
                </a:cxn>
                <a:cxn ang="0">
                  <a:pos x="623" y="14"/>
                </a:cxn>
                <a:cxn ang="0">
                  <a:pos x="625" y="14"/>
                </a:cxn>
                <a:cxn ang="0">
                  <a:pos x="631" y="8"/>
                </a:cxn>
                <a:cxn ang="0">
                  <a:pos x="632" y="7"/>
                </a:cxn>
                <a:cxn ang="0">
                  <a:pos x="631" y="2"/>
                </a:cxn>
                <a:cxn ang="0">
                  <a:pos x="627" y="0"/>
                </a:cxn>
                <a:cxn ang="0">
                  <a:pos x="625" y="1"/>
                </a:cxn>
              </a:cxnLst>
              <a:rect l="0" t="0" r="r" b="b"/>
              <a:pathLst>
                <a:path w="632" h="756">
                  <a:moveTo>
                    <a:pt x="625" y="1"/>
                  </a:moveTo>
                  <a:lnTo>
                    <a:pt x="625" y="1"/>
                  </a:lnTo>
                  <a:lnTo>
                    <a:pt x="619" y="5"/>
                  </a:lnTo>
                  <a:lnTo>
                    <a:pt x="614" y="10"/>
                  </a:lnTo>
                  <a:lnTo>
                    <a:pt x="608" y="16"/>
                  </a:lnTo>
                  <a:lnTo>
                    <a:pt x="603" y="22"/>
                  </a:lnTo>
                  <a:lnTo>
                    <a:pt x="603" y="22"/>
                  </a:lnTo>
                  <a:lnTo>
                    <a:pt x="593" y="36"/>
                  </a:lnTo>
                  <a:lnTo>
                    <a:pt x="581" y="48"/>
                  </a:lnTo>
                  <a:lnTo>
                    <a:pt x="558" y="72"/>
                  </a:lnTo>
                  <a:lnTo>
                    <a:pt x="558" y="72"/>
                  </a:lnTo>
                  <a:lnTo>
                    <a:pt x="509" y="122"/>
                  </a:lnTo>
                  <a:lnTo>
                    <a:pt x="485" y="147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18" y="220"/>
                  </a:lnTo>
                  <a:lnTo>
                    <a:pt x="374" y="267"/>
                  </a:lnTo>
                  <a:lnTo>
                    <a:pt x="330" y="315"/>
                  </a:lnTo>
                  <a:lnTo>
                    <a:pt x="309" y="339"/>
                  </a:lnTo>
                  <a:lnTo>
                    <a:pt x="287" y="362"/>
                  </a:lnTo>
                  <a:lnTo>
                    <a:pt x="287" y="362"/>
                  </a:lnTo>
                  <a:lnTo>
                    <a:pt x="247" y="412"/>
                  </a:lnTo>
                  <a:lnTo>
                    <a:pt x="207" y="462"/>
                  </a:lnTo>
                  <a:lnTo>
                    <a:pt x="169" y="514"/>
                  </a:lnTo>
                  <a:lnTo>
                    <a:pt x="132" y="566"/>
                  </a:lnTo>
                  <a:lnTo>
                    <a:pt x="132" y="566"/>
                  </a:lnTo>
                  <a:lnTo>
                    <a:pt x="91" y="625"/>
                  </a:lnTo>
                  <a:lnTo>
                    <a:pt x="69" y="654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33" y="700"/>
                  </a:lnTo>
                  <a:lnTo>
                    <a:pt x="20" y="719"/>
                  </a:lnTo>
                  <a:lnTo>
                    <a:pt x="20" y="719"/>
                  </a:lnTo>
                  <a:lnTo>
                    <a:pt x="8" y="733"/>
                  </a:lnTo>
                  <a:lnTo>
                    <a:pt x="3" y="742"/>
                  </a:lnTo>
                  <a:lnTo>
                    <a:pt x="1" y="746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752"/>
                  </a:lnTo>
                  <a:lnTo>
                    <a:pt x="1" y="754"/>
                  </a:lnTo>
                  <a:lnTo>
                    <a:pt x="4" y="756"/>
                  </a:lnTo>
                  <a:lnTo>
                    <a:pt x="5" y="756"/>
                  </a:lnTo>
                  <a:lnTo>
                    <a:pt x="7" y="756"/>
                  </a:lnTo>
                  <a:lnTo>
                    <a:pt x="8" y="755"/>
                  </a:lnTo>
                  <a:lnTo>
                    <a:pt x="9" y="753"/>
                  </a:lnTo>
                  <a:lnTo>
                    <a:pt x="9" y="753"/>
                  </a:lnTo>
                  <a:lnTo>
                    <a:pt x="10" y="748"/>
                  </a:lnTo>
                  <a:lnTo>
                    <a:pt x="12" y="744"/>
                  </a:lnTo>
                  <a:lnTo>
                    <a:pt x="18" y="735"/>
                  </a:lnTo>
                  <a:lnTo>
                    <a:pt x="30" y="719"/>
                  </a:lnTo>
                  <a:lnTo>
                    <a:pt x="30" y="719"/>
                  </a:lnTo>
                  <a:lnTo>
                    <a:pt x="40" y="706"/>
                  </a:lnTo>
                  <a:lnTo>
                    <a:pt x="51" y="693"/>
                  </a:lnTo>
                  <a:lnTo>
                    <a:pt x="72" y="667"/>
                  </a:lnTo>
                  <a:lnTo>
                    <a:pt x="72" y="667"/>
                  </a:lnTo>
                  <a:lnTo>
                    <a:pt x="89" y="643"/>
                  </a:lnTo>
                  <a:lnTo>
                    <a:pt x="107" y="619"/>
                  </a:lnTo>
                  <a:lnTo>
                    <a:pt x="140" y="571"/>
                  </a:lnTo>
                  <a:lnTo>
                    <a:pt x="140" y="571"/>
                  </a:lnTo>
                  <a:lnTo>
                    <a:pt x="178" y="517"/>
                  </a:lnTo>
                  <a:lnTo>
                    <a:pt x="218" y="464"/>
                  </a:lnTo>
                  <a:lnTo>
                    <a:pt x="258" y="413"/>
                  </a:lnTo>
                  <a:lnTo>
                    <a:pt x="300" y="362"/>
                  </a:lnTo>
                  <a:lnTo>
                    <a:pt x="300" y="362"/>
                  </a:lnTo>
                  <a:lnTo>
                    <a:pt x="319" y="340"/>
                  </a:lnTo>
                  <a:lnTo>
                    <a:pt x="340" y="318"/>
                  </a:lnTo>
                  <a:lnTo>
                    <a:pt x="380" y="274"/>
                  </a:lnTo>
                  <a:lnTo>
                    <a:pt x="422" y="231"/>
                  </a:lnTo>
                  <a:lnTo>
                    <a:pt x="462" y="186"/>
                  </a:lnTo>
                  <a:lnTo>
                    <a:pt x="462" y="186"/>
                  </a:lnTo>
                  <a:lnTo>
                    <a:pt x="484" y="162"/>
                  </a:lnTo>
                  <a:lnTo>
                    <a:pt x="506" y="138"/>
                  </a:lnTo>
                  <a:lnTo>
                    <a:pt x="551" y="93"/>
                  </a:lnTo>
                  <a:lnTo>
                    <a:pt x="551" y="93"/>
                  </a:lnTo>
                  <a:lnTo>
                    <a:pt x="598" y="46"/>
                  </a:lnTo>
                  <a:lnTo>
                    <a:pt x="598" y="46"/>
                  </a:lnTo>
                  <a:lnTo>
                    <a:pt x="604" y="38"/>
                  </a:lnTo>
                  <a:lnTo>
                    <a:pt x="610" y="30"/>
                  </a:lnTo>
                  <a:lnTo>
                    <a:pt x="616" y="21"/>
                  </a:lnTo>
                  <a:lnTo>
                    <a:pt x="623" y="14"/>
                  </a:lnTo>
                  <a:lnTo>
                    <a:pt x="623" y="14"/>
                  </a:lnTo>
                  <a:lnTo>
                    <a:pt x="625" y="14"/>
                  </a:lnTo>
                  <a:lnTo>
                    <a:pt x="626" y="13"/>
                  </a:lnTo>
                  <a:lnTo>
                    <a:pt x="631" y="8"/>
                  </a:lnTo>
                  <a:lnTo>
                    <a:pt x="631" y="8"/>
                  </a:lnTo>
                  <a:lnTo>
                    <a:pt x="632" y="7"/>
                  </a:lnTo>
                  <a:lnTo>
                    <a:pt x="632" y="5"/>
                  </a:lnTo>
                  <a:lnTo>
                    <a:pt x="631" y="2"/>
                  </a:lnTo>
                  <a:lnTo>
                    <a:pt x="629" y="1"/>
                  </a:lnTo>
                  <a:lnTo>
                    <a:pt x="627" y="0"/>
                  </a:lnTo>
                  <a:lnTo>
                    <a:pt x="625" y="1"/>
                  </a:lnTo>
                  <a:lnTo>
                    <a:pt x="6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1" name="Freeform 60"/>
            <p:cNvSpPr/>
            <p:nvPr/>
          </p:nvSpPr>
          <p:spPr bwMode="auto">
            <a:xfrm>
              <a:off x="4167188" y="4375150"/>
              <a:ext cx="128588" cy="163513"/>
            </a:xfrm>
            <a:custGeom>
              <a:avLst/>
              <a:gdLst/>
              <a:ahLst/>
              <a:cxnLst>
                <a:cxn ang="0">
                  <a:pos x="239" y="0"/>
                </a:cxn>
                <a:cxn ang="0">
                  <a:pos x="225" y="4"/>
                </a:cxn>
                <a:cxn ang="0">
                  <a:pos x="215" y="12"/>
                </a:cxn>
                <a:cxn ang="0">
                  <a:pos x="197" y="34"/>
                </a:cxn>
                <a:cxn ang="0">
                  <a:pos x="188" y="45"/>
                </a:cxn>
                <a:cxn ang="0">
                  <a:pos x="163" y="82"/>
                </a:cxn>
                <a:cxn ang="0">
                  <a:pos x="139" y="118"/>
                </a:cxn>
                <a:cxn ang="0">
                  <a:pos x="131" y="129"/>
                </a:cxn>
                <a:cxn ang="0">
                  <a:pos x="98" y="173"/>
                </a:cxn>
                <a:cxn ang="0">
                  <a:pos x="65" y="218"/>
                </a:cxn>
                <a:cxn ang="0">
                  <a:pos x="32" y="259"/>
                </a:cxn>
                <a:cxn ang="0">
                  <a:pos x="1" y="301"/>
                </a:cxn>
                <a:cxn ang="0">
                  <a:pos x="0" y="304"/>
                </a:cxn>
                <a:cxn ang="0">
                  <a:pos x="1" y="307"/>
                </a:cxn>
                <a:cxn ang="0">
                  <a:pos x="4" y="309"/>
                </a:cxn>
                <a:cxn ang="0">
                  <a:pos x="8" y="308"/>
                </a:cxn>
                <a:cxn ang="0">
                  <a:pos x="9" y="307"/>
                </a:cxn>
                <a:cxn ang="0">
                  <a:pos x="33" y="276"/>
                </a:cxn>
                <a:cxn ang="0">
                  <a:pos x="57" y="244"/>
                </a:cxn>
                <a:cxn ang="0">
                  <a:pos x="86" y="204"/>
                </a:cxn>
                <a:cxn ang="0">
                  <a:pos x="116" y="165"/>
                </a:cxn>
                <a:cxn ang="0">
                  <a:pos x="160" y="106"/>
                </a:cxn>
                <a:cxn ang="0">
                  <a:pos x="173" y="86"/>
                </a:cxn>
                <a:cxn ang="0">
                  <a:pos x="198" y="49"/>
                </a:cxn>
                <a:cxn ang="0">
                  <a:pos x="206" y="37"/>
                </a:cxn>
                <a:cxn ang="0">
                  <a:pos x="220" y="20"/>
                </a:cxn>
                <a:cxn ang="0">
                  <a:pos x="228" y="12"/>
                </a:cxn>
                <a:cxn ang="0">
                  <a:pos x="239" y="9"/>
                </a:cxn>
                <a:cxn ang="0">
                  <a:pos x="241" y="8"/>
                </a:cxn>
                <a:cxn ang="0">
                  <a:pos x="243" y="4"/>
                </a:cxn>
                <a:cxn ang="0">
                  <a:pos x="242" y="1"/>
                </a:cxn>
                <a:cxn ang="0">
                  <a:pos x="239" y="0"/>
                </a:cxn>
              </a:cxnLst>
              <a:rect l="0" t="0" r="r" b="b"/>
              <a:pathLst>
                <a:path w="243" h="309">
                  <a:moveTo>
                    <a:pt x="239" y="0"/>
                  </a:moveTo>
                  <a:lnTo>
                    <a:pt x="239" y="0"/>
                  </a:lnTo>
                  <a:lnTo>
                    <a:pt x="231" y="1"/>
                  </a:lnTo>
                  <a:lnTo>
                    <a:pt x="225" y="4"/>
                  </a:lnTo>
                  <a:lnTo>
                    <a:pt x="220" y="8"/>
                  </a:lnTo>
                  <a:lnTo>
                    <a:pt x="215" y="12"/>
                  </a:lnTo>
                  <a:lnTo>
                    <a:pt x="206" y="2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88" y="45"/>
                  </a:lnTo>
                  <a:lnTo>
                    <a:pt x="179" y="57"/>
                  </a:lnTo>
                  <a:lnTo>
                    <a:pt x="163" y="82"/>
                  </a:lnTo>
                  <a:lnTo>
                    <a:pt x="147" y="106"/>
                  </a:lnTo>
                  <a:lnTo>
                    <a:pt x="139" y="118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14" y="151"/>
                  </a:lnTo>
                  <a:lnTo>
                    <a:pt x="98" y="173"/>
                  </a:lnTo>
                  <a:lnTo>
                    <a:pt x="65" y="218"/>
                  </a:lnTo>
                  <a:lnTo>
                    <a:pt x="65" y="218"/>
                  </a:lnTo>
                  <a:lnTo>
                    <a:pt x="49" y="238"/>
                  </a:lnTo>
                  <a:lnTo>
                    <a:pt x="32" y="259"/>
                  </a:lnTo>
                  <a:lnTo>
                    <a:pt x="17" y="280"/>
                  </a:lnTo>
                  <a:lnTo>
                    <a:pt x="1" y="301"/>
                  </a:lnTo>
                  <a:lnTo>
                    <a:pt x="1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1" y="307"/>
                  </a:lnTo>
                  <a:lnTo>
                    <a:pt x="3" y="308"/>
                  </a:lnTo>
                  <a:lnTo>
                    <a:pt x="4" y="309"/>
                  </a:lnTo>
                  <a:lnTo>
                    <a:pt x="6" y="309"/>
                  </a:lnTo>
                  <a:lnTo>
                    <a:pt x="8" y="308"/>
                  </a:lnTo>
                  <a:lnTo>
                    <a:pt x="9" y="307"/>
                  </a:lnTo>
                  <a:lnTo>
                    <a:pt x="9" y="307"/>
                  </a:lnTo>
                  <a:lnTo>
                    <a:pt x="21" y="290"/>
                  </a:lnTo>
                  <a:lnTo>
                    <a:pt x="33" y="276"/>
                  </a:lnTo>
                  <a:lnTo>
                    <a:pt x="46" y="260"/>
                  </a:lnTo>
                  <a:lnTo>
                    <a:pt x="57" y="244"/>
                  </a:lnTo>
                  <a:lnTo>
                    <a:pt x="57" y="244"/>
                  </a:lnTo>
                  <a:lnTo>
                    <a:pt x="86" y="204"/>
                  </a:lnTo>
                  <a:lnTo>
                    <a:pt x="116" y="165"/>
                  </a:lnTo>
                  <a:lnTo>
                    <a:pt x="116" y="165"/>
                  </a:lnTo>
                  <a:lnTo>
                    <a:pt x="145" y="125"/>
                  </a:lnTo>
                  <a:lnTo>
                    <a:pt x="160" y="106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90" y="61"/>
                  </a:lnTo>
                  <a:lnTo>
                    <a:pt x="198" y="49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14" y="29"/>
                  </a:lnTo>
                  <a:lnTo>
                    <a:pt x="220" y="20"/>
                  </a:lnTo>
                  <a:lnTo>
                    <a:pt x="223" y="16"/>
                  </a:lnTo>
                  <a:lnTo>
                    <a:pt x="228" y="12"/>
                  </a:lnTo>
                  <a:lnTo>
                    <a:pt x="232" y="10"/>
                  </a:lnTo>
                  <a:lnTo>
                    <a:pt x="239" y="9"/>
                  </a:lnTo>
                  <a:lnTo>
                    <a:pt x="239" y="9"/>
                  </a:lnTo>
                  <a:lnTo>
                    <a:pt x="241" y="8"/>
                  </a:lnTo>
                  <a:lnTo>
                    <a:pt x="242" y="7"/>
                  </a:lnTo>
                  <a:lnTo>
                    <a:pt x="243" y="4"/>
                  </a:lnTo>
                  <a:lnTo>
                    <a:pt x="243" y="2"/>
                  </a:lnTo>
                  <a:lnTo>
                    <a:pt x="242" y="1"/>
                  </a:lnTo>
                  <a:lnTo>
                    <a:pt x="241" y="0"/>
                  </a:lnTo>
                  <a:lnTo>
                    <a:pt x="239" y="0"/>
                  </a:lnTo>
                  <a:lnTo>
                    <a:pt x="239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2" name="Freeform 61"/>
            <p:cNvSpPr/>
            <p:nvPr/>
          </p:nvSpPr>
          <p:spPr bwMode="auto">
            <a:xfrm>
              <a:off x="4183063" y="4457700"/>
              <a:ext cx="88900" cy="112713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39" y="22"/>
                </a:cxn>
                <a:cxn ang="0">
                  <a:pos x="119" y="42"/>
                </a:cxn>
                <a:cxn ang="0">
                  <a:pos x="119" y="42"/>
                </a:cxn>
                <a:cxn ang="0">
                  <a:pos x="108" y="55"/>
                </a:cxn>
                <a:cxn ang="0">
                  <a:pos x="98" y="70"/>
                </a:cxn>
                <a:cxn ang="0">
                  <a:pos x="87" y="83"/>
                </a:cxn>
                <a:cxn ang="0">
                  <a:pos x="77" y="97"/>
                </a:cxn>
                <a:cxn ang="0">
                  <a:pos x="77" y="97"/>
                </a:cxn>
                <a:cxn ang="0">
                  <a:pos x="57" y="120"/>
                </a:cxn>
                <a:cxn ang="0">
                  <a:pos x="39" y="143"/>
                </a:cxn>
                <a:cxn ang="0">
                  <a:pos x="39" y="143"/>
                </a:cxn>
                <a:cxn ang="0">
                  <a:pos x="29" y="159"/>
                </a:cxn>
                <a:cxn ang="0">
                  <a:pos x="20" y="176"/>
                </a:cxn>
                <a:cxn ang="0">
                  <a:pos x="11" y="191"/>
                </a:cxn>
                <a:cxn ang="0">
                  <a:pos x="1" y="208"/>
                </a:cxn>
                <a:cxn ang="0">
                  <a:pos x="1" y="208"/>
                </a:cxn>
                <a:cxn ang="0">
                  <a:pos x="0" y="209"/>
                </a:cxn>
                <a:cxn ang="0">
                  <a:pos x="0" y="211"/>
                </a:cxn>
                <a:cxn ang="0">
                  <a:pos x="1" y="213"/>
                </a:cxn>
                <a:cxn ang="0">
                  <a:pos x="2" y="214"/>
                </a:cxn>
                <a:cxn ang="0">
                  <a:pos x="5" y="214"/>
                </a:cxn>
                <a:cxn ang="0">
                  <a:pos x="7" y="214"/>
                </a:cxn>
                <a:cxn ang="0">
                  <a:pos x="10" y="212"/>
                </a:cxn>
                <a:cxn ang="0">
                  <a:pos x="10" y="212"/>
                </a:cxn>
                <a:cxn ang="0">
                  <a:pos x="18" y="198"/>
                </a:cxn>
                <a:cxn ang="0">
                  <a:pos x="27" y="184"/>
                </a:cxn>
                <a:cxn ang="0">
                  <a:pos x="43" y="155"/>
                </a:cxn>
                <a:cxn ang="0">
                  <a:pos x="43" y="155"/>
                </a:cxn>
                <a:cxn ang="0">
                  <a:pos x="47" y="148"/>
                </a:cxn>
                <a:cxn ang="0">
                  <a:pos x="52" y="139"/>
                </a:cxn>
                <a:cxn ang="0">
                  <a:pos x="63" y="125"/>
                </a:cxn>
                <a:cxn ang="0">
                  <a:pos x="88" y="98"/>
                </a:cxn>
                <a:cxn ang="0">
                  <a:pos x="88" y="98"/>
                </a:cxn>
                <a:cxn ang="0">
                  <a:pos x="98" y="85"/>
                </a:cxn>
                <a:cxn ang="0">
                  <a:pos x="107" y="73"/>
                </a:cxn>
                <a:cxn ang="0">
                  <a:pos x="116" y="60"/>
                </a:cxn>
                <a:cxn ang="0">
                  <a:pos x="126" y="49"/>
                </a:cxn>
                <a:cxn ang="0">
                  <a:pos x="126" y="49"/>
                </a:cxn>
                <a:cxn ang="0">
                  <a:pos x="145" y="28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7" y="6"/>
                </a:cxn>
                <a:cxn ang="0">
                  <a:pos x="166" y="3"/>
                </a:cxn>
                <a:cxn ang="0">
                  <a:pos x="165" y="2"/>
                </a:cxn>
                <a:cxn ang="0">
                  <a:pos x="164" y="1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14">
                  <a:moveTo>
                    <a:pt x="159" y="1"/>
                  </a:moveTo>
                  <a:lnTo>
                    <a:pt x="159" y="1"/>
                  </a:lnTo>
                  <a:lnTo>
                    <a:pt x="139" y="22"/>
                  </a:lnTo>
                  <a:lnTo>
                    <a:pt x="119" y="42"/>
                  </a:lnTo>
                  <a:lnTo>
                    <a:pt x="119" y="42"/>
                  </a:lnTo>
                  <a:lnTo>
                    <a:pt x="108" y="55"/>
                  </a:lnTo>
                  <a:lnTo>
                    <a:pt x="98" y="70"/>
                  </a:lnTo>
                  <a:lnTo>
                    <a:pt x="87" y="83"/>
                  </a:lnTo>
                  <a:lnTo>
                    <a:pt x="77" y="97"/>
                  </a:lnTo>
                  <a:lnTo>
                    <a:pt x="77" y="97"/>
                  </a:lnTo>
                  <a:lnTo>
                    <a:pt x="57" y="120"/>
                  </a:lnTo>
                  <a:lnTo>
                    <a:pt x="39" y="143"/>
                  </a:lnTo>
                  <a:lnTo>
                    <a:pt x="39" y="143"/>
                  </a:lnTo>
                  <a:lnTo>
                    <a:pt x="29" y="159"/>
                  </a:lnTo>
                  <a:lnTo>
                    <a:pt x="20" y="176"/>
                  </a:lnTo>
                  <a:lnTo>
                    <a:pt x="11" y="191"/>
                  </a:lnTo>
                  <a:lnTo>
                    <a:pt x="1" y="208"/>
                  </a:lnTo>
                  <a:lnTo>
                    <a:pt x="1" y="208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1" y="213"/>
                  </a:lnTo>
                  <a:lnTo>
                    <a:pt x="2" y="214"/>
                  </a:lnTo>
                  <a:lnTo>
                    <a:pt x="5" y="214"/>
                  </a:lnTo>
                  <a:lnTo>
                    <a:pt x="7" y="214"/>
                  </a:lnTo>
                  <a:lnTo>
                    <a:pt x="10" y="212"/>
                  </a:lnTo>
                  <a:lnTo>
                    <a:pt x="10" y="212"/>
                  </a:lnTo>
                  <a:lnTo>
                    <a:pt x="18" y="198"/>
                  </a:lnTo>
                  <a:lnTo>
                    <a:pt x="27" y="184"/>
                  </a:lnTo>
                  <a:lnTo>
                    <a:pt x="43" y="155"/>
                  </a:lnTo>
                  <a:lnTo>
                    <a:pt x="43" y="155"/>
                  </a:lnTo>
                  <a:lnTo>
                    <a:pt x="47" y="148"/>
                  </a:lnTo>
                  <a:lnTo>
                    <a:pt x="52" y="139"/>
                  </a:lnTo>
                  <a:lnTo>
                    <a:pt x="63" y="125"/>
                  </a:lnTo>
                  <a:lnTo>
                    <a:pt x="88" y="98"/>
                  </a:lnTo>
                  <a:lnTo>
                    <a:pt x="88" y="98"/>
                  </a:lnTo>
                  <a:lnTo>
                    <a:pt x="98" y="85"/>
                  </a:lnTo>
                  <a:lnTo>
                    <a:pt x="107" y="73"/>
                  </a:lnTo>
                  <a:lnTo>
                    <a:pt x="116" y="60"/>
                  </a:lnTo>
                  <a:lnTo>
                    <a:pt x="126" y="49"/>
                  </a:lnTo>
                  <a:lnTo>
                    <a:pt x="126" y="49"/>
                  </a:lnTo>
                  <a:lnTo>
                    <a:pt x="145" y="28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7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1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3" name="Freeform 62"/>
            <p:cNvSpPr/>
            <p:nvPr/>
          </p:nvSpPr>
          <p:spPr bwMode="auto">
            <a:xfrm>
              <a:off x="4197350" y="4487863"/>
              <a:ext cx="88900" cy="120650"/>
            </a:xfrm>
            <a:custGeom>
              <a:avLst/>
              <a:gdLst/>
              <a:ahLst/>
              <a:cxnLst>
                <a:cxn ang="0">
                  <a:pos x="159" y="1"/>
                </a:cxn>
                <a:cxn ang="0">
                  <a:pos x="159" y="1"/>
                </a:cxn>
                <a:cxn ang="0">
                  <a:pos x="147" y="15"/>
                </a:cxn>
                <a:cxn ang="0">
                  <a:pos x="136" y="28"/>
                </a:cxn>
                <a:cxn ang="0">
                  <a:pos x="116" y="57"/>
                </a:cxn>
                <a:cxn ang="0">
                  <a:pos x="96" y="86"/>
                </a:cxn>
                <a:cxn ang="0">
                  <a:pos x="75" y="115"/>
                </a:cxn>
                <a:cxn ang="0">
                  <a:pos x="75" y="115"/>
                </a:cxn>
                <a:cxn ang="0">
                  <a:pos x="54" y="140"/>
                </a:cxn>
                <a:cxn ang="0">
                  <a:pos x="33" y="166"/>
                </a:cxn>
                <a:cxn ang="0">
                  <a:pos x="24" y="180"/>
                </a:cxn>
                <a:cxn ang="0">
                  <a:pos x="15" y="193"/>
                </a:cxn>
                <a:cxn ang="0">
                  <a:pos x="7" y="208"/>
                </a:cxn>
                <a:cxn ang="0">
                  <a:pos x="1" y="223"/>
                </a:cxn>
                <a:cxn ang="0">
                  <a:pos x="1" y="223"/>
                </a:cxn>
                <a:cxn ang="0">
                  <a:pos x="0" y="225"/>
                </a:cxn>
                <a:cxn ang="0">
                  <a:pos x="1" y="226"/>
                </a:cxn>
                <a:cxn ang="0">
                  <a:pos x="2" y="227"/>
                </a:cxn>
                <a:cxn ang="0">
                  <a:pos x="4" y="228"/>
                </a:cxn>
                <a:cxn ang="0">
                  <a:pos x="7" y="228"/>
                </a:cxn>
                <a:cxn ang="0">
                  <a:pos x="8" y="227"/>
                </a:cxn>
                <a:cxn ang="0">
                  <a:pos x="11" y="225"/>
                </a:cxn>
                <a:cxn ang="0">
                  <a:pos x="11" y="225"/>
                </a:cxn>
                <a:cxn ang="0">
                  <a:pos x="17" y="210"/>
                </a:cxn>
                <a:cxn ang="0">
                  <a:pos x="25" y="195"/>
                </a:cxn>
                <a:cxn ang="0">
                  <a:pos x="34" y="182"/>
                </a:cxn>
                <a:cxn ang="0">
                  <a:pos x="45" y="167"/>
                </a:cxn>
                <a:cxn ang="0">
                  <a:pos x="66" y="140"/>
                </a:cxn>
                <a:cxn ang="0">
                  <a:pos x="87" y="114"/>
                </a:cxn>
                <a:cxn ang="0">
                  <a:pos x="87" y="114"/>
                </a:cxn>
                <a:cxn ang="0">
                  <a:pos x="107" y="88"/>
                </a:cxn>
                <a:cxn ang="0">
                  <a:pos x="126" y="60"/>
                </a:cxn>
                <a:cxn ang="0">
                  <a:pos x="144" y="34"/>
                </a:cxn>
                <a:cxn ang="0">
                  <a:pos x="155" y="21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7" y="7"/>
                </a:cxn>
                <a:cxn ang="0">
                  <a:pos x="167" y="6"/>
                </a:cxn>
                <a:cxn ang="0">
                  <a:pos x="167" y="3"/>
                </a:cxn>
                <a:cxn ang="0">
                  <a:pos x="166" y="2"/>
                </a:cxn>
                <a:cxn ang="0">
                  <a:pos x="164" y="1"/>
                </a:cxn>
                <a:cxn ang="0">
                  <a:pos x="163" y="0"/>
                </a:cxn>
                <a:cxn ang="0">
                  <a:pos x="161" y="0"/>
                </a:cxn>
                <a:cxn ang="0">
                  <a:pos x="159" y="1"/>
                </a:cxn>
                <a:cxn ang="0">
                  <a:pos x="159" y="1"/>
                </a:cxn>
              </a:cxnLst>
              <a:rect l="0" t="0" r="r" b="b"/>
              <a:pathLst>
                <a:path w="167" h="228">
                  <a:moveTo>
                    <a:pt x="159" y="1"/>
                  </a:moveTo>
                  <a:lnTo>
                    <a:pt x="159" y="1"/>
                  </a:lnTo>
                  <a:lnTo>
                    <a:pt x="147" y="15"/>
                  </a:lnTo>
                  <a:lnTo>
                    <a:pt x="136" y="28"/>
                  </a:lnTo>
                  <a:lnTo>
                    <a:pt x="116" y="57"/>
                  </a:lnTo>
                  <a:lnTo>
                    <a:pt x="96" y="86"/>
                  </a:lnTo>
                  <a:lnTo>
                    <a:pt x="75" y="115"/>
                  </a:lnTo>
                  <a:lnTo>
                    <a:pt x="75" y="115"/>
                  </a:lnTo>
                  <a:lnTo>
                    <a:pt x="54" y="140"/>
                  </a:lnTo>
                  <a:lnTo>
                    <a:pt x="33" y="166"/>
                  </a:lnTo>
                  <a:lnTo>
                    <a:pt x="24" y="180"/>
                  </a:lnTo>
                  <a:lnTo>
                    <a:pt x="15" y="193"/>
                  </a:lnTo>
                  <a:lnTo>
                    <a:pt x="7" y="208"/>
                  </a:lnTo>
                  <a:lnTo>
                    <a:pt x="1" y="223"/>
                  </a:lnTo>
                  <a:lnTo>
                    <a:pt x="1" y="223"/>
                  </a:lnTo>
                  <a:lnTo>
                    <a:pt x="0" y="225"/>
                  </a:lnTo>
                  <a:lnTo>
                    <a:pt x="1" y="226"/>
                  </a:lnTo>
                  <a:lnTo>
                    <a:pt x="2" y="227"/>
                  </a:lnTo>
                  <a:lnTo>
                    <a:pt x="4" y="228"/>
                  </a:lnTo>
                  <a:lnTo>
                    <a:pt x="7" y="228"/>
                  </a:lnTo>
                  <a:lnTo>
                    <a:pt x="8" y="227"/>
                  </a:lnTo>
                  <a:lnTo>
                    <a:pt x="11" y="225"/>
                  </a:lnTo>
                  <a:lnTo>
                    <a:pt x="11" y="225"/>
                  </a:lnTo>
                  <a:lnTo>
                    <a:pt x="17" y="210"/>
                  </a:lnTo>
                  <a:lnTo>
                    <a:pt x="25" y="195"/>
                  </a:lnTo>
                  <a:lnTo>
                    <a:pt x="34" y="182"/>
                  </a:lnTo>
                  <a:lnTo>
                    <a:pt x="45" y="167"/>
                  </a:lnTo>
                  <a:lnTo>
                    <a:pt x="66" y="140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107" y="88"/>
                  </a:lnTo>
                  <a:lnTo>
                    <a:pt x="126" y="60"/>
                  </a:lnTo>
                  <a:lnTo>
                    <a:pt x="144" y="34"/>
                  </a:lnTo>
                  <a:lnTo>
                    <a:pt x="155" y="21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7"/>
                  </a:lnTo>
                  <a:lnTo>
                    <a:pt x="167" y="6"/>
                  </a:lnTo>
                  <a:lnTo>
                    <a:pt x="167" y="3"/>
                  </a:lnTo>
                  <a:lnTo>
                    <a:pt x="166" y="2"/>
                  </a:lnTo>
                  <a:lnTo>
                    <a:pt x="164" y="1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1"/>
                  </a:lnTo>
                  <a:lnTo>
                    <a:pt x="15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4" name="Freeform 63"/>
            <p:cNvSpPr/>
            <p:nvPr/>
          </p:nvSpPr>
          <p:spPr bwMode="auto">
            <a:xfrm>
              <a:off x="4217988" y="4532313"/>
              <a:ext cx="88900" cy="123825"/>
            </a:xfrm>
            <a:custGeom>
              <a:avLst/>
              <a:gdLst/>
              <a:ahLst/>
              <a:cxnLst>
                <a:cxn ang="0">
                  <a:pos x="158" y="1"/>
                </a:cxn>
                <a:cxn ang="0">
                  <a:pos x="158" y="1"/>
                </a:cxn>
                <a:cxn ang="0">
                  <a:pos x="147" y="12"/>
                </a:cxn>
                <a:cxn ang="0">
                  <a:pos x="136" y="24"/>
                </a:cxn>
                <a:cxn ang="0">
                  <a:pos x="127" y="38"/>
                </a:cxn>
                <a:cxn ang="0">
                  <a:pos x="118" y="51"/>
                </a:cxn>
                <a:cxn ang="0">
                  <a:pos x="101" y="81"/>
                </a:cxn>
                <a:cxn ang="0">
                  <a:pos x="86" y="109"/>
                </a:cxn>
                <a:cxn ang="0">
                  <a:pos x="86" y="109"/>
                </a:cxn>
                <a:cxn ang="0">
                  <a:pos x="76" y="125"/>
                </a:cxn>
                <a:cxn ang="0">
                  <a:pos x="65" y="140"/>
                </a:cxn>
                <a:cxn ang="0">
                  <a:pos x="41" y="170"/>
                </a:cxn>
                <a:cxn ang="0">
                  <a:pos x="41" y="170"/>
                </a:cxn>
                <a:cxn ang="0">
                  <a:pos x="20" y="197"/>
                </a:cxn>
                <a:cxn ang="0">
                  <a:pos x="1" y="226"/>
                </a:cxn>
                <a:cxn ang="0">
                  <a:pos x="1" y="226"/>
                </a:cxn>
                <a:cxn ang="0">
                  <a:pos x="0" y="228"/>
                </a:cxn>
                <a:cxn ang="0">
                  <a:pos x="0" y="229"/>
                </a:cxn>
                <a:cxn ang="0">
                  <a:pos x="1" y="232"/>
                </a:cxn>
                <a:cxn ang="0">
                  <a:pos x="2" y="233"/>
                </a:cxn>
                <a:cxn ang="0">
                  <a:pos x="4" y="233"/>
                </a:cxn>
                <a:cxn ang="0">
                  <a:pos x="6" y="233"/>
                </a:cxn>
                <a:cxn ang="0">
                  <a:pos x="7" y="233"/>
                </a:cxn>
                <a:cxn ang="0">
                  <a:pos x="9" y="231"/>
                </a:cxn>
                <a:cxn ang="0">
                  <a:pos x="9" y="231"/>
                </a:cxn>
                <a:cxn ang="0">
                  <a:pos x="18" y="217"/>
                </a:cxn>
                <a:cxn ang="0">
                  <a:pos x="29" y="204"/>
                </a:cxn>
                <a:cxn ang="0">
                  <a:pos x="49" y="177"/>
                </a:cxn>
                <a:cxn ang="0">
                  <a:pos x="71" y="150"/>
                </a:cxn>
                <a:cxn ang="0">
                  <a:pos x="80" y="136"/>
                </a:cxn>
                <a:cxn ang="0">
                  <a:pos x="90" y="122"/>
                </a:cxn>
                <a:cxn ang="0">
                  <a:pos x="90" y="122"/>
                </a:cxn>
                <a:cxn ang="0">
                  <a:pos x="128" y="58"/>
                </a:cxn>
                <a:cxn ang="0">
                  <a:pos x="128" y="58"/>
                </a:cxn>
                <a:cxn ang="0">
                  <a:pos x="135" y="45"/>
                </a:cxn>
                <a:cxn ang="0">
                  <a:pos x="144" y="32"/>
                </a:cxn>
                <a:cxn ang="0">
                  <a:pos x="154" y="19"/>
                </a:cxn>
                <a:cxn ang="0">
                  <a:pos x="159" y="14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6" y="7"/>
                </a:cxn>
                <a:cxn ang="0">
                  <a:pos x="166" y="6"/>
                </a:cxn>
                <a:cxn ang="0">
                  <a:pos x="166" y="4"/>
                </a:cxn>
                <a:cxn ang="0">
                  <a:pos x="165" y="2"/>
                </a:cxn>
                <a:cxn ang="0">
                  <a:pos x="162" y="0"/>
                </a:cxn>
                <a:cxn ang="0">
                  <a:pos x="160" y="0"/>
                </a:cxn>
                <a:cxn ang="0">
                  <a:pos x="158" y="1"/>
                </a:cxn>
                <a:cxn ang="0">
                  <a:pos x="158" y="1"/>
                </a:cxn>
              </a:cxnLst>
              <a:rect l="0" t="0" r="r" b="b"/>
              <a:pathLst>
                <a:path w="166" h="233">
                  <a:moveTo>
                    <a:pt x="158" y="1"/>
                  </a:moveTo>
                  <a:lnTo>
                    <a:pt x="158" y="1"/>
                  </a:lnTo>
                  <a:lnTo>
                    <a:pt x="147" y="12"/>
                  </a:lnTo>
                  <a:lnTo>
                    <a:pt x="136" y="24"/>
                  </a:lnTo>
                  <a:lnTo>
                    <a:pt x="127" y="38"/>
                  </a:lnTo>
                  <a:lnTo>
                    <a:pt x="118" y="51"/>
                  </a:lnTo>
                  <a:lnTo>
                    <a:pt x="101" y="81"/>
                  </a:lnTo>
                  <a:lnTo>
                    <a:pt x="86" y="109"/>
                  </a:lnTo>
                  <a:lnTo>
                    <a:pt x="86" y="109"/>
                  </a:lnTo>
                  <a:lnTo>
                    <a:pt x="76" y="125"/>
                  </a:lnTo>
                  <a:lnTo>
                    <a:pt x="65" y="140"/>
                  </a:lnTo>
                  <a:lnTo>
                    <a:pt x="41" y="170"/>
                  </a:lnTo>
                  <a:lnTo>
                    <a:pt x="41" y="170"/>
                  </a:lnTo>
                  <a:lnTo>
                    <a:pt x="20" y="197"/>
                  </a:lnTo>
                  <a:lnTo>
                    <a:pt x="1" y="226"/>
                  </a:lnTo>
                  <a:lnTo>
                    <a:pt x="1" y="226"/>
                  </a:lnTo>
                  <a:lnTo>
                    <a:pt x="0" y="228"/>
                  </a:lnTo>
                  <a:lnTo>
                    <a:pt x="0" y="229"/>
                  </a:lnTo>
                  <a:lnTo>
                    <a:pt x="1" y="232"/>
                  </a:lnTo>
                  <a:lnTo>
                    <a:pt x="2" y="233"/>
                  </a:lnTo>
                  <a:lnTo>
                    <a:pt x="4" y="233"/>
                  </a:lnTo>
                  <a:lnTo>
                    <a:pt x="6" y="233"/>
                  </a:lnTo>
                  <a:lnTo>
                    <a:pt x="7" y="233"/>
                  </a:lnTo>
                  <a:lnTo>
                    <a:pt x="9" y="231"/>
                  </a:lnTo>
                  <a:lnTo>
                    <a:pt x="9" y="231"/>
                  </a:lnTo>
                  <a:lnTo>
                    <a:pt x="18" y="217"/>
                  </a:lnTo>
                  <a:lnTo>
                    <a:pt x="29" y="204"/>
                  </a:lnTo>
                  <a:lnTo>
                    <a:pt x="49" y="177"/>
                  </a:lnTo>
                  <a:lnTo>
                    <a:pt x="71" y="150"/>
                  </a:lnTo>
                  <a:lnTo>
                    <a:pt x="80" y="136"/>
                  </a:lnTo>
                  <a:lnTo>
                    <a:pt x="90" y="122"/>
                  </a:lnTo>
                  <a:lnTo>
                    <a:pt x="90" y="122"/>
                  </a:lnTo>
                  <a:lnTo>
                    <a:pt x="128" y="58"/>
                  </a:lnTo>
                  <a:lnTo>
                    <a:pt x="128" y="58"/>
                  </a:lnTo>
                  <a:lnTo>
                    <a:pt x="135" y="45"/>
                  </a:lnTo>
                  <a:lnTo>
                    <a:pt x="144" y="32"/>
                  </a:lnTo>
                  <a:lnTo>
                    <a:pt x="154" y="19"/>
                  </a:lnTo>
                  <a:lnTo>
                    <a:pt x="159" y="14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6" y="7"/>
                  </a:lnTo>
                  <a:lnTo>
                    <a:pt x="166" y="6"/>
                  </a:lnTo>
                  <a:lnTo>
                    <a:pt x="166" y="4"/>
                  </a:lnTo>
                  <a:lnTo>
                    <a:pt x="165" y="2"/>
                  </a:lnTo>
                  <a:lnTo>
                    <a:pt x="162" y="0"/>
                  </a:lnTo>
                  <a:lnTo>
                    <a:pt x="160" y="0"/>
                  </a:lnTo>
                  <a:lnTo>
                    <a:pt x="158" y="1"/>
                  </a:lnTo>
                  <a:lnTo>
                    <a:pt x="158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5" name="Freeform 64"/>
            <p:cNvSpPr/>
            <p:nvPr/>
          </p:nvSpPr>
          <p:spPr bwMode="auto">
            <a:xfrm>
              <a:off x="4248150" y="4562475"/>
              <a:ext cx="85725" cy="115888"/>
            </a:xfrm>
            <a:custGeom>
              <a:avLst/>
              <a:gdLst/>
              <a:ahLst/>
              <a:cxnLst>
                <a:cxn ang="0">
                  <a:pos x="154" y="1"/>
                </a:cxn>
                <a:cxn ang="0">
                  <a:pos x="154" y="1"/>
                </a:cxn>
                <a:cxn ang="0">
                  <a:pos x="143" y="13"/>
                </a:cxn>
                <a:cxn ang="0">
                  <a:pos x="133" y="24"/>
                </a:cxn>
                <a:cxn ang="0">
                  <a:pos x="124" y="38"/>
                </a:cxn>
                <a:cxn ang="0">
                  <a:pos x="117" y="50"/>
                </a:cxn>
                <a:cxn ang="0">
                  <a:pos x="102" y="78"/>
                </a:cxn>
                <a:cxn ang="0">
                  <a:pos x="94" y="92"/>
                </a:cxn>
                <a:cxn ang="0">
                  <a:pos x="87" y="105"/>
                </a:cxn>
                <a:cxn ang="0">
                  <a:pos x="87" y="105"/>
                </a:cxn>
                <a:cxn ang="0">
                  <a:pos x="75" y="122"/>
                </a:cxn>
                <a:cxn ang="0">
                  <a:pos x="64" y="137"/>
                </a:cxn>
                <a:cxn ang="0">
                  <a:pos x="39" y="168"/>
                </a:cxn>
                <a:cxn ang="0">
                  <a:pos x="39" y="168"/>
                </a:cxn>
                <a:cxn ang="0">
                  <a:pos x="30" y="180"/>
                </a:cxn>
                <a:cxn ang="0">
                  <a:pos x="19" y="190"/>
                </a:cxn>
                <a:cxn ang="0">
                  <a:pos x="10" y="200"/>
                </a:cxn>
                <a:cxn ang="0">
                  <a:pos x="1" y="212"/>
                </a:cxn>
                <a:cxn ang="0">
                  <a:pos x="1" y="212"/>
                </a:cxn>
                <a:cxn ang="0">
                  <a:pos x="0" y="214"/>
                </a:cxn>
                <a:cxn ang="0">
                  <a:pos x="0" y="215"/>
                </a:cxn>
                <a:cxn ang="0">
                  <a:pos x="1" y="217"/>
                </a:cxn>
                <a:cxn ang="0">
                  <a:pos x="2" y="218"/>
                </a:cxn>
                <a:cxn ang="0">
                  <a:pos x="6" y="219"/>
                </a:cxn>
                <a:cxn ang="0">
                  <a:pos x="7" y="218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19" y="205"/>
                </a:cxn>
                <a:cxn ang="0">
                  <a:pos x="30" y="192"/>
                </a:cxn>
                <a:cxn ang="0">
                  <a:pos x="41" y="180"/>
                </a:cxn>
                <a:cxn ang="0">
                  <a:pos x="51" y="167"/>
                </a:cxn>
                <a:cxn ang="0">
                  <a:pos x="51" y="167"/>
                </a:cxn>
                <a:cxn ang="0">
                  <a:pos x="71" y="142"/>
                </a:cxn>
                <a:cxn ang="0">
                  <a:pos x="90" y="117"/>
                </a:cxn>
                <a:cxn ang="0">
                  <a:pos x="90" y="117"/>
                </a:cxn>
                <a:cxn ang="0">
                  <a:pos x="99" y="103"/>
                </a:cxn>
                <a:cxn ang="0">
                  <a:pos x="106" y="89"/>
                </a:cxn>
                <a:cxn ang="0">
                  <a:pos x="122" y="61"/>
                </a:cxn>
                <a:cxn ang="0">
                  <a:pos x="130" y="46"/>
                </a:cxn>
                <a:cxn ang="0">
                  <a:pos x="138" y="33"/>
                </a:cxn>
                <a:cxn ang="0">
                  <a:pos x="149" y="20"/>
                </a:cxn>
                <a:cxn ang="0">
                  <a:pos x="160" y="9"/>
                </a:cxn>
                <a:cxn ang="0">
                  <a:pos x="160" y="9"/>
                </a:cxn>
                <a:cxn ang="0">
                  <a:pos x="161" y="7"/>
                </a:cxn>
                <a:cxn ang="0">
                  <a:pos x="161" y="5"/>
                </a:cxn>
                <a:cxn ang="0">
                  <a:pos x="161" y="4"/>
                </a:cxn>
                <a:cxn ang="0">
                  <a:pos x="160" y="1"/>
                </a:cxn>
                <a:cxn ang="0">
                  <a:pos x="159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4" y="1"/>
                </a:cxn>
              </a:cxnLst>
              <a:rect l="0" t="0" r="r" b="b"/>
              <a:pathLst>
                <a:path w="161" h="219">
                  <a:moveTo>
                    <a:pt x="154" y="1"/>
                  </a:moveTo>
                  <a:lnTo>
                    <a:pt x="154" y="1"/>
                  </a:lnTo>
                  <a:lnTo>
                    <a:pt x="143" y="13"/>
                  </a:lnTo>
                  <a:lnTo>
                    <a:pt x="133" y="24"/>
                  </a:lnTo>
                  <a:lnTo>
                    <a:pt x="124" y="38"/>
                  </a:lnTo>
                  <a:lnTo>
                    <a:pt x="117" y="50"/>
                  </a:lnTo>
                  <a:lnTo>
                    <a:pt x="102" y="78"/>
                  </a:lnTo>
                  <a:lnTo>
                    <a:pt x="94" y="92"/>
                  </a:lnTo>
                  <a:lnTo>
                    <a:pt x="87" y="105"/>
                  </a:lnTo>
                  <a:lnTo>
                    <a:pt x="87" y="105"/>
                  </a:lnTo>
                  <a:lnTo>
                    <a:pt x="75" y="122"/>
                  </a:lnTo>
                  <a:lnTo>
                    <a:pt x="64" y="137"/>
                  </a:lnTo>
                  <a:lnTo>
                    <a:pt x="39" y="168"/>
                  </a:lnTo>
                  <a:lnTo>
                    <a:pt x="39" y="168"/>
                  </a:lnTo>
                  <a:lnTo>
                    <a:pt x="30" y="180"/>
                  </a:lnTo>
                  <a:lnTo>
                    <a:pt x="19" y="190"/>
                  </a:lnTo>
                  <a:lnTo>
                    <a:pt x="10" y="200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4"/>
                  </a:lnTo>
                  <a:lnTo>
                    <a:pt x="0" y="215"/>
                  </a:lnTo>
                  <a:lnTo>
                    <a:pt x="1" y="217"/>
                  </a:lnTo>
                  <a:lnTo>
                    <a:pt x="2" y="218"/>
                  </a:lnTo>
                  <a:lnTo>
                    <a:pt x="6" y="219"/>
                  </a:lnTo>
                  <a:lnTo>
                    <a:pt x="7" y="218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19" y="205"/>
                  </a:lnTo>
                  <a:lnTo>
                    <a:pt x="30" y="192"/>
                  </a:lnTo>
                  <a:lnTo>
                    <a:pt x="41" y="180"/>
                  </a:lnTo>
                  <a:lnTo>
                    <a:pt x="51" y="167"/>
                  </a:lnTo>
                  <a:lnTo>
                    <a:pt x="51" y="167"/>
                  </a:lnTo>
                  <a:lnTo>
                    <a:pt x="71" y="142"/>
                  </a:lnTo>
                  <a:lnTo>
                    <a:pt x="90" y="117"/>
                  </a:lnTo>
                  <a:lnTo>
                    <a:pt x="90" y="117"/>
                  </a:lnTo>
                  <a:lnTo>
                    <a:pt x="99" y="103"/>
                  </a:lnTo>
                  <a:lnTo>
                    <a:pt x="106" y="89"/>
                  </a:lnTo>
                  <a:lnTo>
                    <a:pt x="122" y="61"/>
                  </a:lnTo>
                  <a:lnTo>
                    <a:pt x="130" y="46"/>
                  </a:lnTo>
                  <a:lnTo>
                    <a:pt x="138" y="33"/>
                  </a:lnTo>
                  <a:lnTo>
                    <a:pt x="149" y="20"/>
                  </a:lnTo>
                  <a:lnTo>
                    <a:pt x="160" y="9"/>
                  </a:lnTo>
                  <a:lnTo>
                    <a:pt x="160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4"/>
                  </a:lnTo>
                  <a:lnTo>
                    <a:pt x="160" y="1"/>
                  </a:lnTo>
                  <a:lnTo>
                    <a:pt x="159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6" name="Freeform 65"/>
            <p:cNvSpPr/>
            <p:nvPr/>
          </p:nvSpPr>
          <p:spPr bwMode="auto">
            <a:xfrm>
              <a:off x="4268788" y="4605338"/>
              <a:ext cx="76200" cy="111125"/>
            </a:xfrm>
            <a:custGeom>
              <a:avLst/>
              <a:gdLst/>
              <a:ahLst/>
              <a:cxnLst>
                <a:cxn ang="0">
                  <a:pos x="135" y="1"/>
                </a:cxn>
                <a:cxn ang="0">
                  <a:pos x="135" y="1"/>
                </a:cxn>
                <a:cxn ang="0">
                  <a:pos x="125" y="12"/>
                </a:cxn>
                <a:cxn ang="0">
                  <a:pos x="117" y="22"/>
                </a:cxn>
                <a:cxn ang="0">
                  <a:pos x="101" y="44"/>
                </a:cxn>
                <a:cxn ang="0">
                  <a:pos x="72" y="88"/>
                </a:cxn>
                <a:cxn ang="0">
                  <a:pos x="72" y="88"/>
                </a:cxn>
                <a:cxn ang="0">
                  <a:pos x="54" y="116"/>
                </a:cxn>
                <a:cxn ang="0">
                  <a:pos x="36" y="145"/>
                </a:cxn>
                <a:cxn ang="0">
                  <a:pos x="1" y="202"/>
                </a:cxn>
                <a:cxn ang="0">
                  <a:pos x="1" y="202"/>
                </a:cxn>
                <a:cxn ang="0">
                  <a:pos x="0" y="204"/>
                </a:cxn>
                <a:cxn ang="0">
                  <a:pos x="0" y="205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10"/>
                </a:cxn>
                <a:cxn ang="0">
                  <a:pos x="6" y="210"/>
                </a:cxn>
                <a:cxn ang="0">
                  <a:pos x="7" y="209"/>
                </a:cxn>
                <a:cxn ang="0">
                  <a:pos x="9" y="208"/>
                </a:cxn>
                <a:cxn ang="0">
                  <a:pos x="9" y="208"/>
                </a:cxn>
                <a:cxn ang="0">
                  <a:pos x="41" y="158"/>
                </a:cxn>
                <a:cxn ang="0">
                  <a:pos x="57" y="133"/>
                </a:cxn>
                <a:cxn ang="0">
                  <a:pos x="72" y="108"/>
                </a:cxn>
                <a:cxn ang="0">
                  <a:pos x="72" y="108"/>
                </a:cxn>
                <a:cxn ang="0">
                  <a:pos x="87" y="82"/>
                </a:cxn>
                <a:cxn ang="0">
                  <a:pos x="104" y="56"/>
                </a:cxn>
                <a:cxn ang="0">
                  <a:pos x="121" y="31"/>
                </a:cxn>
                <a:cxn ang="0">
                  <a:pos x="131" y="20"/>
                </a:cxn>
                <a:cxn ang="0">
                  <a:pos x="141" y="9"/>
                </a:cxn>
                <a:cxn ang="0">
                  <a:pos x="141" y="9"/>
                </a:cxn>
                <a:cxn ang="0">
                  <a:pos x="142" y="6"/>
                </a:cxn>
                <a:cxn ang="0">
                  <a:pos x="143" y="4"/>
                </a:cxn>
                <a:cxn ang="0">
                  <a:pos x="142" y="3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7" y="0"/>
                </a:cxn>
                <a:cxn ang="0">
                  <a:pos x="135" y="1"/>
                </a:cxn>
                <a:cxn ang="0">
                  <a:pos x="135" y="1"/>
                </a:cxn>
              </a:cxnLst>
              <a:rect l="0" t="0" r="r" b="b"/>
              <a:pathLst>
                <a:path w="143" h="210">
                  <a:moveTo>
                    <a:pt x="135" y="1"/>
                  </a:moveTo>
                  <a:lnTo>
                    <a:pt x="135" y="1"/>
                  </a:lnTo>
                  <a:lnTo>
                    <a:pt x="125" y="12"/>
                  </a:lnTo>
                  <a:lnTo>
                    <a:pt x="117" y="22"/>
                  </a:lnTo>
                  <a:lnTo>
                    <a:pt x="101" y="4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54" y="116"/>
                  </a:lnTo>
                  <a:lnTo>
                    <a:pt x="36" y="145"/>
                  </a:lnTo>
                  <a:lnTo>
                    <a:pt x="1" y="202"/>
                  </a:lnTo>
                  <a:lnTo>
                    <a:pt x="1" y="202"/>
                  </a:lnTo>
                  <a:lnTo>
                    <a:pt x="0" y="204"/>
                  </a:lnTo>
                  <a:lnTo>
                    <a:pt x="0" y="205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10"/>
                  </a:lnTo>
                  <a:lnTo>
                    <a:pt x="6" y="210"/>
                  </a:lnTo>
                  <a:lnTo>
                    <a:pt x="7" y="209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41" y="158"/>
                  </a:lnTo>
                  <a:lnTo>
                    <a:pt x="57" y="133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87" y="82"/>
                  </a:lnTo>
                  <a:lnTo>
                    <a:pt x="104" y="56"/>
                  </a:lnTo>
                  <a:lnTo>
                    <a:pt x="121" y="31"/>
                  </a:lnTo>
                  <a:lnTo>
                    <a:pt x="131" y="20"/>
                  </a:lnTo>
                  <a:lnTo>
                    <a:pt x="141" y="9"/>
                  </a:lnTo>
                  <a:lnTo>
                    <a:pt x="141" y="9"/>
                  </a:lnTo>
                  <a:lnTo>
                    <a:pt x="142" y="6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7" y="0"/>
                  </a:lnTo>
                  <a:lnTo>
                    <a:pt x="135" y="1"/>
                  </a:lnTo>
                  <a:lnTo>
                    <a:pt x="13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7" name="Freeform 66"/>
            <p:cNvSpPr/>
            <p:nvPr/>
          </p:nvSpPr>
          <p:spPr bwMode="auto">
            <a:xfrm>
              <a:off x="4295775" y="4633913"/>
              <a:ext cx="84138" cy="103188"/>
            </a:xfrm>
            <a:custGeom>
              <a:avLst/>
              <a:gdLst/>
              <a:ahLst/>
              <a:cxnLst>
                <a:cxn ang="0">
                  <a:pos x="149" y="2"/>
                </a:cxn>
                <a:cxn ang="0">
                  <a:pos x="149" y="2"/>
                </a:cxn>
                <a:cxn ang="0">
                  <a:pos x="127" y="24"/>
                </a:cxn>
                <a:cxn ang="0">
                  <a:pos x="105" y="47"/>
                </a:cxn>
                <a:cxn ang="0">
                  <a:pos x="86" y="71"/>
                </a:cxn>
                <a:cxn ang="0">
                  <a:pos x="76" y="83"/>
                </a:cxn>
                <a:cxn ang="0">
                  <a:pos x="68" y="95"/>
                </a:cxn>
                <a:cxn ang="0">
                  <a:pos x="68" y="95"/>
                </a:cxn>
                <a:cxn ang="0">
                  <a:pos x="60" y="107"/>
                </a:cxn>
                <a:cxn ang="0">
                  <a:pos x="50" y="119"/>
                </a:cxn>
                <a:cxn ang="0">
                  <a:pos x="32" y="141"/>
                </a:cxn>
                <a:cxn ang="0">
                  <a:pos x="22" y="152"/>
                </a:cxn>
                <a:cxn ang="0">
                  <a:pos x="14" y="164"/>
                </a:cxn>
                <a:cxn ang="0">
                  <a:pos x="7" y="176"/>
                </a:cxn>
                <a:cxn ang="0">
                  <a:pos x="1" y="190"/>
                </a:cxn>
                <a:cxn ang="0">
                  <a:pos x="1" y="190"/>
                </a:cxn>
                <a:cxn ang="0">
                  <a:pos x="0" y="192"/>
                </a:cxn>
                <a:cxn ang="0">
                  <a:pos x="1" y="193"/>
                </a:cxn>
                <a:cxn ang="0">
                  <a:pos x="2" y="194"/>
                </a:cxn>
                <a:cxn ang="0">
                  <a:pos x="3" y="195"/>
                </a:cxn>
                <a:cxn ang="0">
                  <a:pos x="7" y="195"/>
                </a:cxn>
                <a:cxn ang="0">
                  <a:pos x="8" y="194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5" y="180"/>
                </a:cxn>
                <a:cxn ang="0">
                  <a:pos x="22" y="169"/>
                </a:cxn>
                <a:cxn ang="0">
                  <a:pos x="30" y="159"/>
                </a:cxn>
                <a:cxn ang="0">
                  <a:pos x="38" y="148"/>
                </a:cxn>
                <a:cxn ang="0">
                  <a:pos x="55" y="128"/>
                </a:cxn>
                <a:cxn ang="0">
                  <a:pos x="71" y="107"/>
                </a:cxn>
                <a:cxn ang="0">
                  <a:pos x="71" y="107"/>
                </a:cxn>
                <a:cxn ang="0">
                  <a:pos x="91" y="81"/>
                </a:cxn>
                <a:cxn ang="0">
                  <a:pos x="112" y="56"/>
                </a:cxn>
                <a:cxn ang="0">
                  <a:pos x="133" y="32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7" y="7"/>
                </a:cxn>
                <a:cxn ang="0">
                  <a:pos x="157" y="5"/>
                </a:cxn>
                <a:cxn ang="0">
                  <a:pos x="157" y="3"/>
                </a:cxn>
                <a:cxn ang="0">
                  <a:pos x="156" y="2"/>
                </a:cxn>
                <a:cxn ang="0">
                  <a:pos x="154" y="1"/>
                </a:cxn>
                <a:cxn ang="0">
                  <a:pos x="153" y="0"/>
                </a:cxn>
                <a:cxn ang="0">
                  <a:pos x="151" y="1"/>
                </a:cxn>
                <a:cxn ang="0">
                  <a:pos x="149" y="2"/>
                </a:cxn>
                <a:cxn ang="0">
                  <a:pos x="149" y="2"/>
                </a:cxn>
              </a:cxnLst>
              <a:rect l="0" t="0" r="r" b="b"/>
              <a:pathLst>
                <a:path w="157" h="195">
                  <a:moveTo>
                    <a:pt x="149" y="2"/>
                  </a:moveTo>
                  <a:lnTo>
                    <a:pt x="149" y="2"/>
                  </a:lnTo>
                  <a:lnTo>
                    <a:pt x="127" y="24"/>
                  </a:lnTo>
                  <a:lnTo>
                    <a:pt x="105" y="47"/>
                  </a:lnTo>
                  <a:lnTo>
                    <a:pt x="86" y="71"/>
                  </a:lnTo>
                  <a:lnTo>
                    <a:pt x="76" y="83"/>
                  </a:lnTo>
                  <a:lnTo>
                    <a:pt x="68" y="95"/>
                  </a:lnTo>
                  <a:lnTo>
                    <a:pt x="68" y="95"/>
                  </a:lnTo>
                  <a:lnTo>
                    <a:pt x="60" y="107"/>
                  </a:lnTo>
                  <a:lnTo>
                    <a:pt x="50" y="119"/>
                  </a:lnTo>
                  <a:lnTo>
                    <a:pt x="32" y="141"/>
                  </a:lnTo>
                  <a:lnTo>
                    <a:pt x="22" y="152"/>
                  </a:lnTo>
                  <a:lnTo>
                    <a:pt x="14" y="164"/>
                  </a:lnTo>
                  <a:lnTo>
                    <a:pt x="7" y="176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92"/>
                  </a:lnTo>
                  <a:lnTo>
                    <a:pt x="1" y="193"/>
                  </a:lnTo>
                  <a:lnTo>
                    <a:pt x="2" y="194"/>
                  </a:lnTo>
                  <a:lnTo>
                    <a:pt x="3" y="195"/>
                  </a:lnTo>
                  <a:lnTo>
                    <a:pt x="7" y="195"/>
                  </a:lnTo>
                  <a:lnTo>
                    <a:pt x="8" y="194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5" y="180"/>
                  </a:lnTo>
                  <a:lnTo>
                    <a:pt x="22" y="169"/>
                  </a:lnTo>
                  <a:lnTo>
                    <a:pt x="30" y="159"/>
                  </a:lnTo>
                  <a:lnTo>
                    <a:pt x="38" y="148"/>
                  </a:lnTo>
                  <a:lnTo>
                    <a:pt x="55" y="128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91" y="81"/>
                  </a:lnTo>
                  <a:lnTo>
                    <a:pt x="112" y="56"/>
                  </a:lnTo>
                  <a:lnTo>
                    <a:pt x="133" y="32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7" y="7"/>
                  </a:lnTo>
                  <a:lnTo>
                    <a:pt x="157" y="5"/>
                  </a:lnTo>
                  <a:lnTo>
                    <a:pt x="157" y="3"/>
                  </a:lnTo>
                  <a:lnTo>
                    <a:pt x="156" y="2"/>
                  </a:lnTo>
                  <a:lnTo>
                    <a:pt x="154" y="1"/>
                  </a:lnTo>
                  <a:lnTo>
                    <a:pt x="153" y="0"/>
                  </a:lnTo>
                  <a:lnTo>
                    <a:pt x="151" y="1"/>
                  </a:lnTo>
                  <a:lnTo>
                    <a:pt x="149" y="2"/>
                  </a:lnTo>
                  <a:lnTo>
                    <a:pt x="14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8" name="Freeform 67"/>
            <p:cNvSpPr/>
            <p:nvPr/>
          </p:nvSpPr>
          <p:spPr bwMode="auto">
            <a:xfrm>
              <a:off x="4333875" y="4656138"/>
              <a:ext cx="80963" cy="103188"/>
            </a:xfrm>
            <a:custGeom>
              <a:avLst/>
              <a:gdLst/>
              <a:ahLst/>
              <a:cxnLst>
                <a:cxn ang="0">
                  <a:pos x="144" y="1"/>
                </a:cxn>
                <a:cxn ang="0">
                  <a:pos x="144" y="1"/>
                </a:cxn>
                <a:cxn ang="0">
                  <a:pos x="125" y="24"/>
                </a:cxn>
                <a:cxn ang="0">
                  <a:pos x="105" y="48"/>
                </a:cxn>
                <a:cxn ang="0">
                  <a:pos x="86" y="73"/>
                </a:cxn>
                <a:cxn ang="0">
                  <a:pos x="68" y="99"/>
                </a:cxn>
                <a:cxn ang="0">
                  <a:pos x="68" y="99"/>
                </a:cxn>
                <a:cxn ang="0">
                  <a:pos x="52" y="122"/>
                </a:cxn>
                <a:cxn ang="0">
                  <a:pos x="35" y="145"/>
                </a:cxn>
                <a:cxn ang="0">
                  <a:pos x="35" y="145"/>
                </a:cxn>
                <a:cxn ang="0">
                  <a:pos x="27" y="155"/>
                </a:cxn>
                <a:cxn ang="0">
                  <a:pos x="18" y="165"/>
                </a:cxn>
                <a:cxn ang="0">
                  <a:pos x="10" y="176"/>
                </a:cxn>
                <a:cxn ang="0">
                  <a:pos x="1" y="187"/>
                </a:cxn>
                <a:cxn ang="0">
                  <a:pos x="1" y="187"/>
                </a:cxn>
                <a:cxn ang="0">
                  <a:pos x="0" y="189"/>
                </a:cxn>
                <a:cxn ang="0">
                  <a:pos x="0" y="190"/>
                </a:cxn>
                <a:cxn ang="0">
                  <a:pos x="1" y="192"/>
                </a:cxn>
                <a:cxn ang="0">
                  <a:pos x="3" y="193"/>
                </a:cxn>
                <a:cxn ang="0">
                  <a:pos x="4" y="194"/>
                </a:cxn>
                <a:cxn ang="0">
                  <a:pos x="6" y="194"/>
                </a:cxn>
                <a:cxn ang="0">
                  <a:pos x="8" y="193"/>
                </a:cxn>
                <a:cxn ang="0">
                  <a:pos x="10" y="192"/>
                </a:cxn>
                <a:cxn ang="0">
                  <a:pos x="10" y="192"/>
                </a:cxn>
                <a:cxn ang="0">
                  <a:pos x="16" y="183"/>
                </a:cxn>
                <a:cxn ang="0">
                  <a:pos x="24" y="174"/>
                </a:cxn>
                <a:cxn ang="0">
                  <a:pos x="31" y="165"/>
                </a:cxn>
                <a:cxn ang="0">
                  <a:pos x="39" y="156"/>
                </a:cxn>
                <a:cxn ang="0">
                  <a:pos x="39" y="156"/>
                </a:cxn>
                <a:cxn ang="0">
                  <a:pos x="55" y="134"/>
                </a:cxn>
                <a:cxn ang="0">
                  <a:pos x="72" y="112"/>
                </a:cxn>
                <a:cxn ang="0">
                  <a:pos x="72" y="112"/>
                </a:cxn>
                <a:cxn ang="0">
                  <a:pos x="90" y="85"/>
                </a:cxn>
                <a:cxn ang="0">
                  <a:pos x="110" y="58"/>
                </a:cxn>
                <a:cxn ang="0">
                  <a:pos x="131" y="33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4"/>
                </a:cxn>
                <a:cxn ang="0">
                  <a:pos x="152" y="1"/>
                </a:cxn>
                <a:cxn ang="0">
                  <a:pos x="149" y="0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4" y="1"/>
                </a:cxn>
                <a:cxn ang="0">
                  <a:pos x="144" y="1"/>
                </a:cxn>
              </a:cxnLst>
              <a:rect l="0" t="0" r="r" b="b"/>
              <a:pathLst>
                <a:path w="153" h="194">
                  <a:moveTo>
                    <a:pt x="144" y="1"/>
                  </a:moveTo>
                  <a:lnTo>
                    <a:pt x="144" y="1"/>
                  </a:lnTo>
                  <a:lnTo>
                    <a:pt x="125" y="24"/>
                  </a:lnTo>
                  <a:lnTo>
                    <a:pt x="105" y="48"/>
                  </a:lnTo>
                  <a:lnTo>
                    <a:pt x="86" y="73"/>
                  </a:lnTo>
                  <a:lnTo>
                    <a:pt x="68" y="99"/>
                  </a:lnTo>
                  <a:lnTo>
                    <a:pt x="68" y="99"/>
                  </a:lnTo>
                  <a:lnTo>
                    <a:pt x="52" y="122"/>
                  </a:lnTo>
                  <a:lnTo>
                    <a:pt x="35" y="145"/>
                  </a:lnTo>
                  <a:lnTo>
                    <a:pt x="35" y="145"/>
                  </a:lnTo>
                  <a:lnTo>
                    <a:pt x="27" y="155"/>
                  </a:lnTo>
                  <a:lnTo>
                    <a:pt x="18" y="165"/>
                  </a:lnTo>
                  <a:lnTo>
                    <a:pt x="10" y="176"/>
                  </a:lnTo>
                  <a:lnTo>
                    <a:pt x="1" y="187"/>
                  </a:lnTo>
                  <a:lnTo>
                    <a:pt x="1" y="187"/>
                  </a:lnTo>
                  <a:lnTo>
                    <a:pt x="0" y="189"/>
                  </a:lnTo>
                  <a:lnTo>
                    <a:pt x="0" y="190"/>
                  </a:lnTo>
                  <a:lnTo>
                    <a:pt x="1" y="192"/>
                  </a:lnTo>
                  <a:lnTo>
                    <a:pt x="3" y="193"/>
                  </a:lnTo>
                  <a:lnTo>
                    <a:pt x="4" y="194"/>
                  </a:lnTo>
                  <a:lnTo>
                    <a:pt x="6" y="194"/>
                  </a:lnTo>
                  <a:lnTo>
                    <a:pt x="8" y="193"/>
                  </a:lnTo>
                  <a:lnTo>
                    <a:pt x="10" y="192"/>
                  </a:lnTo>
                  <a:lnTo>
                    <a:pt x="10" y="192"/>
                  </a:lnTo>
                  <a:lnTo>
                    <a:pt x="16" y="183"/>
                  </a:lnTo>
                  <a:lnTo>
                    <a:pt x="24" y="174"/>
                  </a:lnTo>
                  <a:lnTo>
                    <a:pt x="31" y="165"/>
                  </a:lnTo>
                  <a:lnTo>
                    <a:pt x="39" y="156"/>
                  </a:lnTo>
                  <a:lnTo>
                    <a:pt x="39" y="156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72" y="112"/>
                  </a:lnTo>
                  <a:lnTo>
                    <a:pt x="90" y="85"/>
                  </a:lnTo>
                  <a:lnTo>
                    <a:pt x="110" y="58"/>
                  </a:lnTo>
                  <a:lnTo>
                    <a:pt x="131" y="33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1"/>
                  </a:lnTo>
                  <a:lnTo>
                    <a:pt x="149" y="0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4" y="1"/>
                  </a:lnTo>
                  <a:lnTo>
                    <a:pt x="1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29" name="Freeform 68"/>
            <p:cNvSpPr/>
            <p:nvPr/>
          </p:nvSpPr>
          <p:spPr bwMode="auto">
            <a:xfrm>
              <a:off x="4379913" y="4668838"/>
              <a:ext cx="77788" cy="107950"/>
            </a:xfrm>
            <a:custGeom>
              <a:avLst/>
              <a:gdLst/>
              <a:ahLst/>
              <a:cxnLst>
                <a:cxn ang="0">
                  <a:pos x="139" y="1"/>
                </a:cxn>
                <a:cxn ang="0">
                  <a:pos x="139" y="1"/>
                </a:cxn>
                <a:cxn ang="0">
                  <a:pos x="121" y="22"/>
                </a:cxn>
                <a:cxn ang="0">
                  <a:pos x="105" y="45"/>
                </a:cxn>
                <a:cxn ang="0">
                  <a:pos x="88" y="68"/>
                </a:cxn>
                <a:cxn ang="0">
                  <a:pos x="72" y="91"/>
                </a:cxn>
                <a:cxn ang="0">
                  <a:pos x="72" y="91"/>
                </a:cxn>
                <a:cxn ang="0">
                  <a:pos x="53" y="117"/>
                </a:cxn>
                <a:cxn ang="0">
                  <a:pos x="34" y="142"/>
                </a:cxn>
                <a:cxn ang="0">
                  <a:pos x="18" y="170"/>
                </a:cxn>
                <a:cxn ang="0">
                  <a:pos x="1" y="197"/>
                </a:cxn>
                <a:cxn ang="0">
                  <a:pos x="1" y="197"/>
                </a:cxn>
                <a:cxn ang="0">
                  <a:pos x="0" y="199"/>
                </a:cxn>
                <a:cxn ang="0">
                  <a:pos x="0" y="202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5"/>
                </a:cxn>
                <a:cxn ang="0">
                  <a:pos x="6" y="205"/>
                </a:cxn>
                <a:cxn ang="0">
                  <a:pos x="7" y="204"/>
                </a:cxn>
                <a:cxn ang="0">
                  <a:pos x="10" y="203"/>
                </a:cxn>
                <a:cxn ang="0">
                  <a:pos x="10" y="203"/>
                </a:cxn>
                <a:cxn ang="0">
                  <a:pos x="24" y="177"/>
                </a:cxn>
                <a:cxn ang="0">
                  <a:pos x="41" y="151"/>
                </a:cxn>
                <a:cxn ang="0">
                  <a:pos x="58" y="126"/>
                </a:cxn>
                <a:cxn ang="0">
                  <a:pos x="75" y="101"/>
                </a:cxn>
                <a:cxn ang="0">
                  <a:pos x="75" y="101"/>
                </a:cxn>
                <a:cxn ang="0">
                  <a:pos x="110" y="53"/>
                </a:cxn>
                <a:cxn ang="0">
                  <a:pos x="128" y="31"/>
                </a:cxn>
                <a:cxn ang="0">
                  <a:pos x="146" y="8"/>
                </a:cxn>
                <a:cxn ang="0">
                  <a:pos x="146" y="8"/>
                </a:cxn>
                <a:cxn ang="0">
                  <a:pos x="147" y="7"/>
                </a:cxn>
                <a:cxn ang="0">
                  <a:pos x="147" y="5"/>
                </a:cxn>
                <a:cxn ang="0">
                  <a:pos x="147" y="3"/>
                </a:cxn>
                <a:cxn ang="0">
                  <a:pos x="146" y="1"/>
                </a:cxn>
                <a:cxn ang="0">
                  <a:pos x="144" y="0"/>
                </a:cxn>
                <a:cxn ang="0">
                  <a:pos x="143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9" y="1"/>
                </a:cxn>
              </a:cxnLst>
              <a:rect l="0" t="0" r="r" b="b"/>
              <a:pathLst>
                <a:path w="147" h="205">
                  <a:moveTo>
                    <a:pt x="139" y="1"/>
                  </a:moveTo>
                  <a:lnTo>
                    <a:pt x="139" y="1"/>
                  </a:lnTo>
                  <a:lnTo>
                    <a:pt x="121" y="22"/>
                  </a:lnTo>
                  <a:lnTo>
                    <a:pt x="105" y="45"/>
                  </a:lnTo>
                  <a:lnTo>
                    <a:pt x="88" y="68"/>
                  </a:lnTo>
                  <a:lnTo>
                    <a:pt x="72" y="91"/>
                  </a:lnTo>
                  <a:lnTo>
                    <a:pt x="72" y="91"/>
                  </a:lnTo>
                  <a:lnTo>
                    <a:pt x="53" y="117"/>
                  </a:lnTo>
                  <a:lnTo>
                    <a:pt x="34" y="142"/>
                  </a:lnTo>
                  <a:lnTo>
                    <a:pt x="18" y="170"/>
                  </a:lnTo>
                  <a:lnTo>
                    <a:pt x="1" y="197"/>
                  </a:lnTo>
                  <a:lnTo>
                    <a:pt x="1" y="197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5"/>
                  </a:lnTo>
                  <a:lnTo>
                    <a:pt x="6" y="205"/>
                  </a:lnTo>
                  <a:lnTo>
                    <a:pt x="7" y="204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24" y="177"/>
                  </a:lnTo>
                  <a:lnTo>
                    <a:pt x="41" y="151"/>
                  </a:lnTo>
                  <a:lnTo>
                    <a:pt x="58" y="126"/>
                  </a:lnTo>
                  <a:lnTo>
                    <a:pt x="75" y="101"/>
                  </a:lnTo>
                  <a:lnTo>
                    <a:pt x="75" y="101"/>
                  </a:lnTo>
                  <a:lnTo>
                    <a:pt x="110" y="53"/>
                  </a:lnTo>
                  <a:lnTo>
                    <a:pt x="128" y="31"/>
                  </a:lnTo>
                  <a:lnTo>
                    <a:pt x="146" y="8"/>
                  </a:lnTo>
                  <a:lnTo>
                    <a:pt x="146" y="8"/>
                  </a:lnTo>
                  <a:lnTo>
                    <a:pt x="147" y="7"/>
                  </a:lnTo>
                  <a:lnTo>
                    <a:pt x="147" y="5"/>
                  </a:lnTo>
                  <a:lnTo>
                    <a:pt x="147" y="3"/>
                  </a:lnTo>
                  <a:lnTo>
                    <a:pt x="146" y="1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0" name="Freeform 69"/>
            <p:cNvSpPr/>
            <p:nvPr/>
          </p:nvSpPr>
          <p:spPr bwMode="auto">
            <a:xfrm>
              <a:off x="4419600" y="4678363"/>
              <a:ext cx="80963" cy="119063"/>
            </a:xfrm>
            <a:custGeom>
              <a:avLst/>
              <a:gdLst/>
              <a:ahLst/>
              <a:cxnLst>
                <a:cxn ang="0">
                  <a:pos x="142" y="3"/>
                </a:cxn>
                <a:cxn ang="0">
                  <a:pos x="142" y="3"/>
                </a:cxn>
                <a:cxn ang="0">
                  <a:pos x="140" y="12"/>
                </a:cxn>
                <a:cxn ang="0">
                  <a:pos x="136" y="19"/>
                </a:cxn>
                <a:cxn ang="0">
                  <a:pos x="127" y="33"/>
                </a:cxn>
                <a:cxn ang="0">
                  <a:pos x="117" y="47"/>
                </a:cxn>
                <a:cxn ang="0">
                  <a:pos x="106" y="58"/>
                </a:cxn>
                <a:cxn ang="0">
                  <a:pos x="106" y="58"/>
                </a:cxn>
                <a:cxn ang="0">
                  <a:pos x="100" y="64"/>
                </a:cxn>
                <a:cxn ang="0">
                  <a:pos x="96" y="71"/>
                </a:cxn>
                <a:cxn ang="0">
                  <a:pos x="87" y="84"/>
                </a:cxn>
                <a:cxn ang="0">
                  <a:pos x="80" y="98"/>
                </a:cxn>
                <a:cxn ang="0">
                  <a:pos x="71" y="111"/>
                </a:cxn>
                <a:cxn ang="0">
                  <a:pos x="71" y="111"/>
                </a:cxn>
                <a:cxn ang="0">
                  <a:pos x="53" y="137"/>
                </a:cxn>
                <a:cxn ang="0">
                  <a:pos x="34" y="163"/>
                </a:cxn>
                <a:cxn ang="0">
                  <a:pos x="25" y="175"/>
                </a:cxn>
                <a:cxn ang="0">
                  <a:pos x="15" y="189"/>
                </a:cxn>
                <a:cxn ang="0">
                  <a:pos x="7" y="202"/>
                </a:cxn>
                <a:cxn ang="0">
                  <a:pos x="0" y="217"/>
                </a:cxn>
                <a:cxn ang="0">
                  <a:pos x="0" y="217"/>
                </a:cxn>
                <a:cxn ang="0">
                  <a:pos x="0" y="219"/>
                </a:cxn>
                <a:cxn ang="0">
                  <a:pos x="0" y="221"/>
                </a:cxn>
                <a:cxn ang="0">
                  <a:pos x="2" y="223"/>
                </a:cxn>
                <a:cxn ang="0">
                  <a:pos x="4" y="224"/>
                </a:cxn>
                <a:cxn ang="0">
                  <a:pos x="5" y="224"/>
                </a:cxn>
                <a:cxn ang="0">
                  <a:pos x="7" y="223"/>
                </a:cxn>
                <a:cxn ang="0">
                  <a:pos x="8" y="221"/>
                </a:cxn>
                <a:cxn ang="0">
                  <a:pos x="8" y="221"/>
                </a:cxn>
                <a:cxn ang="0">
                  <a:pos x="15" y="206"/>
                </a:cxn>
                <a:cxn ang="0">
                  <a:pos x="25" y="192"/>
                </a:cxn>
                <a:cxn ang="0">
                  <a:pos x="34" y="177"/>
                </a:cxn>
                <a:cxn ang="0">
                  <a:pos x="44" y="164"/>
                </a:cxn>
                <a:cxn ang="0">
                  <a:pos x="65" y="136"/>
                </a:cxn>
                <a:cxn ang="0">
                  <a:pos x="84" y="108"/>
                </a:cxn>
                <a:cxn ang="0">
                  <a:pos x="84" y="108"/>
                </a:cxn>
                <a:cxn ang="0">
                  <a:pos x="105" y="79"/>
                </a:cxn>
                <a:cxn ang="0">
                  <a:pos x="115" y="64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34" y="41"/>
                </a:cxn>
                <a:cxn ang="0">
                  <a:pos x="141" y="29"/>
                </a:cxn>
                <a:cxn ang="0">
                  <a:pos x="147" y="18"/>
                </a:cxn>
                <a:cxn ang="0">
                  <a:pos x="151" y="6"/>
                </a:cxn>
                <a:cxn ang="0">
                  <a:pos x="151" y="6"/>
                </a:cxn>
                <a:cxn ang="0">
                  <a:pos x="151" y="4"/>
                </a:cxn>
                <a:cxn ang="0">
                  <a:pos x="151" y="2"/>
                </a:cxn>
                <a:cxn ang="0">
                  <a:pos x="150" y="1"/>
                </a:cxn>
                <a:cxn ang="0">
                  <a:pos x="148" y="0"/>
                </a:cxn>
                <a:cxn ang="0">
                  <a:pos x="146" y="0"/>
                </a:cxn>
                <a:cxn ang="0">
                  <a:pos x="145" y="1"/>
                </a:cxn>
                <a:cxn ang="0">
                  <a:pos x="143" y="2"/>
                </a:cxn>
                <a:cxn ang="0">
                  <a:pos x="142" y="3"/>
                </a:cxn>
                <a:cxn ang="0">
                  <a:pos x="142" y="3"/>
                </a:cxn>
              </a:cxnLst>
              <a:rect l="0" t="0" r="r" b="b"/>
              <a:pathLst>
                <a:path w="151" h="224">
                  <a:moveTo>
                    <a:pt x="142" y="3"/>
                  </a:moveTo>
                  <a:lnTo>
                    <a:pt x="142" y="3"/>
                  </a:lnTo>
                  <a:lnTo>
                    <a:pt x="140" y="12"/>
                  </a:lnTo>
                  <a:lnTo>
                    <a:pt x="136" y="19"/>
                  </a:lnTo>
                  <a:lnTo>
                    <a:pt x="127" y="33"/>
                  </a:lnTo>
                  <a:lnTo>
                    <a:pt x="117" y="47"/>
                  </a:lnTo>
                  <a:lnTo>
                    <a:pt x="106" y="58"/>
                  </a:lnTo>
                  <a:lnTo>
                    <a:pt x="106" y="58"/>
                  </a:lnTo>
                  <a:lnTo>
                    <a:pt x="100" y="64"/>
                  </a:lnTo>
                  <a:lnTo>
                    <a:pt x="96" y="71"/>
                  </a:lnTo>
                  <a:lnTo>
                    <a:pt x="87" y="84"/>
                  </a:lnTo>
                  <a:lnTo>
                    <a:pt x="80" y="98"/>
                  </a:lnTo>
                  <a:lnTo>
                    <a:pt x="71" y="111"/>
                  </a:lnTo>
                  <a:lnTo>
                    <a:pt x="71" y="111"/>
                  </a:lnTo>
                  <a:lnTo>
                    <a:pt x="53" y="137"/>
                  </a:lnTo>
                  <a:lnTo>
                    <a:pt x="34" y="163"/>
                  </a:lnTo>
                  <a:lnTo>
                    <a:pt x="25" y="175"/>
                  </a:lnTo>
                  <a:lnTo>
                    <a:pt x="15" y="189"/>
                  </a:lnTo>
                  <a:lnTo>
                    <a:pt x="7" y="202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9"/>
                  </a:lnTo>
                  <a:lnTo>
                    <a:pt x="0" y="221"/>
                  </a:lnTo>
                  <a:lnTo>
                    <a:pt x="2" y="223"/>
                  </a:lnTo>
                  <a:lnTo>
                    <a:pt x="4" y="224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1"/>
                  </a:lnTo>
                  <a:lnTo>
                    <a:pt x="8" y="221"/>
                  </a:lnTo>
                  <a:lnTo>
                    <a:pt x="15" y="206"/>
                  </a:lnTo>
                  <a:lnTo>
                    <a:pt x="25" y="192"/>
                  </a:lnTo>
                  <a:lnTo>
                    <a:pt x="34" y="177"/>
                  </a:lnTo>
                  <a:lnTo>
                    <a:pt x="44" y="164"/>
                  </a:lnTo>
                  <a:lnTo>
                    <a:pt x="65" y="136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105" y="79"/>
                  </a:lnTo>
                  <a:lnTo>
                    <a:pt x="115" y="6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34" y="41"/>
                  </a:lnTo>
                  <a:lnTo>
                    <a:pt x="141" y="29"/>
                  </a:lnTo>
                  <a:lnTo>
                    <a:pt x="147" y="18"/>
                  </a:lnTo>
                  <a:lnTo>
                    <a:pt x="151" y="6"/>
                  </a:lnTo>
                  <a:lnTo>
                    <a:pt x="151" y="6"/>
                  </a:lnTo>
                  <a:lnTo>
                    <a:pt x="151" y="4"/>
                  </a:lnTo>
                  <a:lnTo>
                    <a:pt x="151" y="2"/>
                  </a:lnTo>
                  <a:lnTo>
                    <a:pt x="150" y="1"/>
                  </a:lnTo>
                  <a:lnTo>
                    <a:pt x="148" y="0"/>
                  </a:lnTo>
                  <a:lnTo>
                    <a:pt x="146" y="0"/>
                  </a:lnTo>
                  <a:lnTo>
                    <a:pt x="145" y="1"/>
                  </a:lnTo>
                  <a:lnTo>
                    <a:pt x="143" y="2"/>
                  </a:lnTo>
                  <a:lnTo>
                    <a:pt x="142" y="3"/>
                  </a:lnTo>
                  <a:lnTo>
                    <a:pt x="1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1" name="Freeform 70"/>
            <p:cNvSpPr/>
            <p:nvPr/>
          </p:nvSpPr>
          <p:spPr bwMode="auto">
            <a:xfrm>
              <a:off x="4471988" y="4683125"/>
              <a:ext cx="80963" cy="115888"/>
            </a:xfrm>
            <a:custGeom>
              <a:avLst/>
              <a:gdLst/>
              <a:ahLst/>
              <a:cxnLst>
                <a:cxn ang="0">
                  <a:pos x="143" y="3"/>
                </a:cxn>
                <a:cxn ang="0">
                  <a:pos x="143" y="3"/>
                </a:cxn>
                <a:cxn ang="0">
                  <a:pos x="134" y="16"/>
                </a:cxn>
                <a:cxn ang="0">
                  <a:pos x="125" y="29"/>
                </a:cxn>
                <a:cxn ang="0">
                  <a:pos x="103" y="54"/>
                </a:cxn>
                <a:cxn ang="0">
                  <a:pos x="82" y="79"/>
                </a:cxn>
                <a:cxn ang="0">
                  <a:pos x="72" y="93"/>
                </a:cxn>
                <a:cxn ang="0">
                  <a:pos x="63" y="106"/>
                </a:cxn>
                <a:cxn ang="0">
                  <a:pos x="63" y="106"/>
                </a:cxn>
                <a:cxn ang="0">
                  <a:pos x="45" y="131"/>
                </a:cxn>
                <a:cxn ang="0">
                  <a:pos x="30" y="158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1" y="218"/>
                </a:cxn>
                <a:cxn ang="0">
                  <a:pos x="2" y="219"/>
                </a:cxn>
                <a:cxn ang="0">
                  <a:pos x="5" y="219"/>
                </a:cxn>
                <a:cxn ang="0">
                  <a:pos x="7" y="219"/>
                </a:cxn>
                <a:cxn ang="0">
                  <a:pos x="8" y="219"/>
                </a:cxn>
                <a:cxn ang="0">
                  <a:pos x="9" y="217"/>
                </a:cxn>
                <a:cxn ang="0">
                  <a:pos x="9" y="217"/>
                </a:cxn>
                <a:cxn ang="0">
                  <a:pos x="39" y="163"/>
                </a:cxn>
                <a:cxn ang="0">
                  <a:pos x="54" y="136"/>
                </a:cxn>
                <a:cxn ang="0">
                  <a:pos x="71" y="110"/>
                </a:cxn>
                <a:cxn ang="0">
                  <a:pos x="71" y="110"/>
                </a:cxn>
                <a:cxn ang="0">
                  <a:pos x="80" y="97"/>
                </a:cxn>
                <a:cxn ang="0">
                  <a:pos x="90" y="84"/>
                </a:cxn>
                <a:cxn ang="0">
                  <a:pos x="111" y="60"/>
                </a:cxn>
                <a:cxn ang="0">
                  <a:pos x="132" y="35"/>
                </a:cxn>
                <a:cxn ang="0">
                  <a:pos x="142" y="21"/>
                </a:cxn>
                <a:cxn ang="0">
                  <a:pos x="152" y="8"/>
                </a:cxn>
                <a:cxn ang="0">
                  <a:pos x="152" y="8"/>
                </a:cxn>
                <a:cxn ang="0">
                  <a:pos x="153" y="6"/>
                </a:cxn>
                <a:cxn ang="0">
                  <a:pos x="153" y="5"/>
                </a:cxn>
                <a:cxn ang="0">
                  <a:pos x="152" y="3"/>
                </a:cxn>
                <a:cxn ang="0">
                  <a:pos x="151" y="1"/>
                </a:cxn>
                <a:cxn ang="0">
                  <a:pos x="149" y="0"/>
                </a:cxn>
                <a:cxn ang="0">
                  <a:pos x="147" y="0"/>
                </a:cxn>
                <a:cxn ang="0">
                  <a:pos x="146" y="1"/>
                </a:cxn>
                <a:cxn ang="0">
                  <a:pos x="143" y="3"/>
                </a:cxn>
                <a:cxn ang="0">
                  <a:pos x="143" y="3"/>
                </a:cxn>
              </a:cxnLst>
              <a:rect l="0" t="0" r="r" b="b"/>
              <a:pathLst>
                <a:path w="153" h="219">
                  <a:moveTo>
                    <a:pt x="143" y="3"/>
                  </a:moveTo>
                  <a:lnTo>
                    <a:pt x="143" y="3"/>
                  </a:lnTo>
                  <a:lnTo>
                    <a:pt x="134" y="16"/>
                  </a:lnTo>
                  <a:lnTo>
                    <a:pt x="125" y="29"/>
                  </a:lnTo>
                  <a:lnTo>
                    <a:pt x="103" y="54"/>
                  </a:lnTo>
                  <a:lnTo>
                    <a:pt x="82" y="79"/>
                  </a:lnTo>
                  <a:lnTo>
                    <a:pt x="72" y="93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45" y="131"/>
                  </a:lnTo>
                  <a:lnTo>
                    <a:pt x="30" y="158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1" y="218"/>
                  </a:lnTo>
                  <a:lnTo>
                    <a:pt x="2" y="219"/>
                  </a:lnTo>
                  <a:lnTo>
                    <a:pt x="5" y="219"/>
                  </a:lnTo>
                  <a:lnTo>
                    <a:pt x="7" y="219"/>
                  </a:lnTo>
                  <a:lnTo>
                    <a:pt x="8" y="219"/>
                  </a:lnTo>
                  <a:lnTo>
                    <a:pt x="9" y="217"/>
                  </a:lnTo>
                  <a:lnTo>
                    <a:pt x="9" y="217"/>
                  </a:lnTo>
                  <a:lnTo>
                    <a:pt x="39" y="163"/>
                  </a:lnTo>
                  <a:lnTo>
                    <a:pt x="54" y="136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80" y="97"/>
                  </a:lnTo>
                  <a:lnTo>
                    <a:pt x="90" y="84"/>
                  </a:lnTo>
                  <a:lnTo>
                    <a:pt x="111" y="60"/>
                  </a:lnTo>
                  <a:lnTo>
                    <a:pt x="132" y="35"/>
                  </a:lnTo>
                  <a:lnTo>
                    <a:pt x="142" y="21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3" y="6"/>
                  </a:lnTo>
                  <a:lnTo>
                    <a:pt x="153" y="5"/>
                  </a:lnTo>
                  <a:lnTo>
                    <a:pt x="152" y="3"/>
                  </a:lnTo>
                  <a:lnTo>
                    <a:pt x="151" y="1"/>
                  </a:lnTo>
                  <a:lnTo>
                    <a:pt x="149" y="0"/>
                  </a:lnTo>
                  <a:lnTo>
                    <a:pt x="147" y="0"/>
                  </a:lnTo>
                  <a:lnTo>
                    <a:pt x="146" y="1"/>
                  </a:lnTo>
                  <a:lnTo>
                    <a:pt x="143" y="3"/>
                  </a:lnTo>
                  <a:lnTo>
                    <a:pt x="14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2" name="Freeform 71"/>
            <p:cNvSpPr/>
            <p:nvPr/>
          </p:nvSpPr>
          <p:spPr bwMode="auto">
            <a:xfrm>
              <a:off x="4508500" y="4664075"/>
              <a:ext cx="103188" cy="139700"/>
            </a:xfrm>
            <a:custGeom>
              <a:avLst/>
              <a:gdLst/>
              <a:ahLst/>
              <a:cxnLst>
                <a:cxn ang="0">
                  <a:pos x="186" y="2"/>
                </a:cxn>
                <a:cxn ang="0">
                  <a:pos x="186" y="2"/>
                </a:cxn>
                <a:cxn ang="0">
                  <a:pos x="174" y="19"/>
                </a:cxn>
                <a:cxn ang="0">
                  <a:pos x="161" y="35"/>
                </a:cxn>
                <a:cxn ang="0">
                  <a:pos x="138" y="71"/>
                </a:cxn>
                <a:cxn ang="0">
                  <a:pos x="113" y="105"/>
                </a:cxn>
                <a:cxn ang="0">
                  <a:pos x="100" y="121"/>
                </a:cxn>
                <a:cxn ang="0">
                  <a:pos x="86" y="138"/>
                </a:cxn>
                <a:cxn ang="0">
                  <a:pos x="86" y="138"/>
                </a:cxn>
                <a:cxn ang="0">
                  <a:pos x="61" y="166"/>
                </a:cxn>
                <a:cxn ang="0">
                  <a:pos x="48" y="180"/>
                </a:cxn>
                <a:cxn ang="0">
                  <a:pos x="37" y="195"/>
                </a:cxn>
                <a:cxn ang="0">
                  <a:pos x="26" y="210"/>
                </a:cxn>
                <a:cxn ang="0">
                  <a:pos x="16" y="226"/>
                </a:cxn>
                <a:cxn ang="0">
                  <a:pos x="7" y="244"/>
                </a:cxn>
                <a:cxn ang="0">
                  <a:pos x="0" y="261"/>
                </a:cxn>
                <a:cxn ang="0">
                  <a:pos x="0" y="261"/>
                </a:cxn>
                <a:cxn ang="0">
                  <a:pos x="0" y="263"/>
                </a:cxn>
                <a:cxn ang="0">
                  <a:pos x="1" y="264"/>
                </a:cxn>
                <a:cxn ang="0">
                  <a:pos x="2" y="265"/>
                </a:cxn>
                <a:cxn ang="0">
                  <a:pos x="3" y="266"/>
                </a:cxn>
                <a:cxn ang="0">
                  <a:pos x="7" y="266"/>
                </a:cxn>
                <a:cxn ang="0">
                  <a:pos x="8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6" y="246"/>
                </a:cxn>
                <a:cxn ang="0">
                  <a:pos x="26" y="228"/>
                </a:cxn>
                <a:cxn ang="0">
                  <a:pos x="36" y="213"/>
                </a:cxn>
                <a:cxn ang="0">
                  <a:pos x="47" y="197"/>
                </a:cxn>
                <a:cxn ang="0">
                  <a:pos x="59" y="181"/>
                </a:cxn>
                <a:cxn ang="0">
                  <a:pos x="72" y="167"/>
                </a:cxn>
                <a:cxn ang="0">
                  <a:pos x="98" y="139"/>
                </a:cxn>
                <a:cxn ang="0">
                  <a:pos x="98" y="139"/>
                </a:cxn>
                <a:cxn ang="0">
                  <a:pos x="112" y="123"/>
                </a:cxn>
                <a:cxn ang="0">
                  <a:pos x="123" y="108"/>
                </a:cxn>
                <a:cxn ang="0">
                  <a:pos x="146" y="75"/>
                </a:cxn>
                <a:cxn ang="0">
                  <a:pos x="169" y="41"/>
                </a:cxn>
                <a:cxn ang="0">
                  <a:pos x="181" y="24"/>
                </a:cxn>
                <a:cxn ang="0">
                  <a:pos x="194" y="8"/>
                </a:cxn>
                <a:cxn ang="0">
                  <a:pos x="194" y="8"/>
                </a:cxn>
                <a:cxn ang="0">
                  <a:pos x="195" y="7"/>
                </a:cxn>
                <a:cxn ang="0">
                  <a:pos x="195" y="5"/>
                </a:cxn>
                <a:cxn ang="0">
                  <a:pos x="195" y="3"/>
                </a:cxn>
                <a:cxn ang="0">
                  <a:pos x="194" y="2"/>
                </a:cxn>
                <a:cxn ang="0">
                  <a:pos x="191" y="1"/>
                </a:cxn>
                <a:cxn ang="0">
                  <a:pos x="190" y="0"/>
                </a:cxn>
                <a:cxn ang="0">
                  <a:pos x="188" y="1"/>
                </a:cxn>
                <a:cxn ang="0">
                  <a:pos x="186" y="2"/>
                </a:cxn>
                <a:cxn ang="0">
                  <a:pos x="186" y="2"/>
                </a:cxn>
              </a:cxnLst>
              <a:rect l="0" t="0" r="r" b="b"/>
              <a:pathLst>
                <a:path w="195" h="266">
                  <a:moveTo>
                    <a:pt x="186" y="2"/>
                  </a:moveTo>
                  <a:lnTo>
                    <a:pt x="186" y="2"/>
                  </a:lnTo>
                  <a:lnTo>
                    <a:pt x="174" y="19"/>
                  </a:lnTo>
                  <a:lnTo>
                    <a:pt x="161" y="35"/>
                  </a:lnTo>
                  <a:lnTo>
                    <a:pt x="138" y="71"/>
                  </a:lnTo>
                  <a:lnTo>
                    <a:pt x="113" y="105"/>
                  </a:lnTo>
                  <a:lnTo>
                    <a:pt x="100" y="121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61" y="166"/>
                  </a:lnTo>
                  <a:lnTo>
                    <a:pt x="48" y="180"/>
                  </a:lnTo>
                  <a:lnTo>
                    <a:pt x="37" y="195"/>
                  </a:lnTo>
                  <a:lnTo>
                    <a:pt x="26" y="210"/>
                  </a:lnTo>
                  <a:lnTo>
                    <a:pt x="16" y="226"/>
                  </a:lnTo>
                  <a:lnTo>
                    <a:pt x="7" y="24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1" y="264"/>
                  </a:lnTo>
                  <a:lnTo>
                    <a:pt x="2" y="265"/>
                  </a:lnTo>
                  <a:lnTo>
                    <a:pt x="3" y="266"/>
                  </a:lnTo>
                  <a:lnTo>
                    <a:pt x="7" y="266"/>
                  </a:lnTo>
                  <a:lnTo>
                    <a:pt x="8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6" y="246"/>
                  </a:lnTo>
                  <a:lnTo>
                    <a:pt x="26" y="228"/>
                  </a:lnTo>
                  <a:lnTo>
                    <a:pt x="36" y="213"/>
                  </a:lnTo>
                  <a:lnTo>
                    <a:pt x="47" y="197"/>
                  </a:lnTo>
                  <a:lnTo>
                    <a:pt x="59" y="181"/>
                  </a:lnTo>
                  <a:lnTo>
                    <a:pt x="72" y="167"/>
                  </a:lnTo>
                  <a:lnTo>
                    <a:pt x="98" y="139"/>
                  </a:lnTo>
                  <a:lnTo>
                    <a:pt x="98" y="139"/>
                  </a:lnTo>
                  <a:lnTo>
                    <a:pt x="112" y="123"/>
                  </a:lnTo>
                  <a:lnTo>
                    <a:pt x="123" y="108"/>
                  </a:lnTo>
                  <a:lnTo>
                    <a:pt x="146" y="75"/>
                  </a:lnTo>
                  <a:lnTo>
                    <a:pt x="169" y="41"/>
                  </a:lnTo>
                  <a:lnTo>
                    <a:pt x="181" y="24"/>
                  </a:lnTo>
                  <a:lnTo>
                    <a:pt x="194" y="8"/>
                  </a:lnTo>
                  <a:lnTo>
                    <a:pt x="194" y="8"/>
                  </a:lnTo>
                  <a:lnTo>
                    <a:pt x="195" y="7"/>
                  </a:lnTo>
                  <a:lnTo>
                    <a:pt x="195" y="5"/>
                  </a:lnTo>
                  <a:lnTo>
                    <a:pt x="195" y="3"/>
                  </a:lnTo>
                  <a:lnTo>
                    <a:pt x="194" y="2"/>
                  </a:lnTo>
                  <a:lnTo>
                    <a:pt x="191" y="1"/>
                  </a:lnTo>
                  <a:lnTo>
                    <a:pt x="190" y="0"/>
                  </a:lnTo>
                  <a:lnTo>
                    <a:pt x="188" y="1"/>
                  </a:lnTo>
                  <a:lnTo>
                    <a:pt x="186" y="2"/>
                  </a:lnTo>
                  <a:lnTo>
                    <a:pt x="1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3" name="Freeform 72"/>
            <p:cNvSpPr/>
            <p:nvPr/>
          </p:nvSpPr>
          <p:spPr bwMode="auto">
            <a:xfrm>
              <a:off x="4565650" y="4660900"/>
              <a:ext cx="107950" cy="142875"/>
            </a:xfrm>
            <a:custGeom>
              <a:avLst/>
              <a:gdLst/>
              <a:ahLst/>
              <a:cxnLst>
                <a:cxn ang="0">
                  <a:pos x="195" y="1"/>
                </a:cxn>
                <a:cxn ang="0">
                  <a:pos x="195" y="1"/>
                </a:cxn>
                <a:cxn ang="0">
                  <a:pos x="182" y="17"/>
                </a:cxn>
                <a:cxn ang="0">
                  <a:pos x="169" y="32"/>
                </a:cxn>
                <a:cxn ang="0">
                  <a:pos x="156" y="49"/>
                </a:cxn>
                <a:cxn ang="0">
                  <a:pos x="144" y="64"/>
                </a:cxn>
                <a:cxn ang="0">
                  <a:pos x="120" y="98"/>
                </a:cxn>
                <a:cxn ang="0">
                  <a:pos x="96" y="131"/>
                </a:cxn>
                <a:cxn ang="0">
                  <a:pos x="96" y="131"/>
                </a:cxn>
                <a:cxn ang="0">
                  <a:pos x="70" y="164"/>
                </a:cxn>
                <a:cxn ang="0">
                  <a:pos x="45" y="196"/>
                </a:cxn>
                <a:cxn ang="0">
                  <a:pos x="21" y="229"/>
                </a:cxn>
                <a:cxn ang="0">
                  <a:pos x="10" y="246"/>
                </a:cxn>
                <a:cxn ang="0">
                  <a:pos x="0" y="264"/>
                </a:cxn>
                <a:cxn ang="0">
                  <a:pos x="0" y="264"/>
                </a:cxn>
                <a:cxn ang="0">
                  <a:pos x="0" y="265"/>
                </a:cxn>
                <a:cxn ang="0">
                  <a:pos x="0" y="267"/>
                </a:cxn>
                <a:cxn ang="0">
                  <a:pos x="1" y="269"/>
                </a:cxn>
                <a:cxn ang="0">
                  <a:pos x="2" y="270"/>
                </a:cxn>
                <a:cxn ang="0">
                  <a:pos x="4" y="270"/>
                </a:cxn>
                <a:cxn ang="0">
                  <a:pos x="5" y="270"/>
                </a:cxn>
                <a:cxn ang="0">
                  <a:pos x="7" y="270"/>
                </a:cxn>
                <a:cxn ang="0">
                  <a:pos x="8" y="268"/>
                </a:cxn>
                <a:cxn ang="0">
                  <a:pos x="8" y="268"/>
                </a:cxn>
                <a:cxn ang="0">
                  <a:pos x="18" y="251"/>
                </a:cxn>
                <a:cxn ang="0">
                  <a:pos x="30" y="234"/>
                </a:cxn>
                <a:cxn ang="0">
                  <a:pos x="52" y="201"/>
                </a:cxn>
                <a:cxn ang="0">
                  <a:pos x="77" y="169"/>
                </a:cxn>
                <a:cxn ang="0">
                  <a:pos x="102" y="138"/>
                </a:cxn>
                <a:cxn ang="0">
                  <a:pos x="102" y="138"/>
                </a:cxn>
                <a:cxn ang="0">
                  <a:pos x="127" y="105"/>
                </a:cxn>
                <a:cxn ang="0">
                  <a:pos x="151" y="71"/>
                </a:cxn>
                <a:cxn ang="0">
                  <a:pos x="162" y="55"/>
                </a:cxn>
                <a:cxn ang="0">
                  <a:pos x="175" y="39"/>
                </a:cxn>
                <a:cxn ang="0">
                  <a:pos x="188" y="23"/>
                </a:cxn>
                <a:cxn ang="0">
                  <a:pos x="203" y="8"/>
                </a:cxn>
                <a:cxn ang="0">
                  <a:pos x="203" y="8"/>
                </a:cxn>
                <a:cxn ang="0">
                  <a:pos x="204" y="6"/>
                </a:cxn>
                <a:cxn ang="0">
                  <a:pos x="204" y="4"/>
                </a:cxn>
                <a:cxn ang="0">
                  <a:pos x="204" y="3"/>
                </a:cxn>
                <a:cxn ang="0">
                  <a:pos x="203" y="1"/>
                </a:cxn>
                <a:cxn ang="0">
                  <a:pos x="201" y="0"/>
                </a:cxn>
                <a:cxn ang="0">
                  <a:pos x="200" y="0"/>
                </a:cxn>
                <a:cxn ang="0">
                  <a:pos x="198" y="0"/>
                </a:cxn>
                <a:cxn ang="0">
                  <a:pos x="195" y="1"/>
                </a:cxn>
                <a:cxn ang="0">
                  <a:pos x="195" y="1"/>
                </a:cxn>
              </a:cxnLst>
              <a:rect l="0" t="0" r="r" b="b"/>
              <a:pathLst>
                <a:path w="204" h="270">
                  <a:moveTo>
                    <a:pt x="195" y="1"/>
                  </a:moveTo>
                  <a:lnTo>
                    <a:pt x="195" y="1"/>
                  </a:lnTo>
                  <a:lnTo>
                    <a:pt x="182" y="17"/>
                  </a:lnTo>
                  <a:lnTo>
                    <a:pt x="169" y="32"/>
                  </a:lnTo>
                  <a:lnTo>
                    <a:pt x="156" y="49"/>
                  </a:lnTo>
                  <a:lnTo>
                    <a:pt x="144" y="64"/>
                  </a:lnTo>
                  <a:lnTo>
                    <a:pt x="120" y="98"/>
                  </a:lnTo>
                  <a:lnTo>
                    <a:pt x="96" y="131"/>
                  </a:lnTo>
                  <a:lnTo>
                    <a:pt x="96" y="131"/>
                  </a:lnTo>
                  <a:lnTo>
                    <a:pt x="70" y="164"/>
                  </a:lnTo>
                  <a:lnTo>
                    <a:pt x="45" y="196"/>
                  </a:lnTo>
                  <a:lnTo>
                    <a:pt x="21" y="229"/>
                  </a:lnTo>
                  <a:lnTo>
                    <a:pt x="10" y="246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5"/>
                  </a:lnTo>
                  <a:lnTo>
                    <a:pt x="0" y="267"/>
                  </a:lnTo>
                  <a:lnTo>
                    <a:pt x="1" y="269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5" y="270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8" y="268"/>
                  </a:lnTo>
                  <a:lnTo>
                    <a:pt x="18" y="251"/>
                  </a:lnTo>
                  <a:lnTo>
                    <a:pt x="30" y="234"/>
                  </a:lnTo>
                  <a:lnTo>
                    <a:pt x="52" y="201"/>
                  </a:lnTo>
                  <a:lnTo>
                    <a:pt x="77" y="169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27" y="105"/>
                  </a:lnTo>
                  <a:lnTo>
                    <a:pt x="151" y="71"/>
                  </a:lnTo>
                  <a:lnTo>
                    <a:pt x="162" y="55"/>
                  </a:lnTo>
                  <a:lnTo>
                    <a:pt x="175" y="39"/>
                  </a:lnTo>
                  <a:lnTo>
                    <a:pt x="188" y="23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4" y="3"/>
                  </a:lnTo>
                  <a:lnTo>
                    <a:pt x="203" y="1"/>
                  </a:lnTo>
                  <a:lnTo>
                    <a:pt x="201" y="0"/>
                  </a:lnTo>
                  <a:lnTo>
                    <a:pt x="200" y="0"/>
                  </a:lnTo>
                  <a:lnTo>
                    <a:pt x="198" y="0"/>
                  </a:lnTo>
                  <a:lnTo>
                    <a:pt x="195" y="1"/>
                  </a:lnTo>
                  <a:lnTo>
                    <a:pt x="19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4" name="Freeform 73"/>
            <p:cNvSpPr/>
            <p:nvPr/>
          </p:nvSpPr>
          <p:spPr bwMode="auto">
            <a:xfrm>
              <a:off x="4616450" y="4371975"/>
              <a:ext cx="284163" cy="442913"/>
            </a:xfrm>
            <a:custGeom>
              <a:avLst/>
              <a:gdLst/>
              <a:ahLst/>
              <a:cxnLst>
                <a:cxn ang="0">
                  <a:pos x="521" y="11"/>
                </a:cxn>
                <a:cxn ang="0">
                  <a:pos x="499" y="43"/>
                </a:cxn>
                <a:cxn ang="0">
                  <a:pos x="485" y="69"/>
                </a:cxn>
                <a:cxn ang="0">
                  <a:pos x="466" y="93"/>
                </a:cxn>
                <a:cxn ang="0">
                  <a:pos x="388" y="197"/>
                </a:cxn>
                <a:cxn ang="0">
                  <a:pos x="366" y="224"/>
                </a:cxn>
                <a:cxn ang="0">
                  <a:pos x="344" y="249"/>
                </a:cxn>
                <a:cxn ang="0">
                  <a:pos x="306" y="303"/>
                </a:cxn>
                <a:cxn ang="0">
                  <a:pos x="270" y="357"/>
                </a:cxn>
                <a:cxn ang="0">
                  <a:pos x="250" y="402"/>
                </a:cxn>
                <a:cxn ang="0">
                  <a:pos x="227" y="444"/>
                </a:cxn>
                <a:cxn ang="0">
                  <a:pos x="181" y="532"/>
                </a:cxn>
                <a:cxn ang="0">
                  <a:pos x="149" y="588"/>
                </a:cxn>
                <a:cxn ang="0">
                  <a:pos x="117" y="643"/>
                </a:cxn>
                <a:cxn ang="0">
                  <a:pos x="79" y="701"/>
                </a:cxn>
                <a:cxn ang="0">
                  <a:pos x="62" y="727"/>
                </a:cxn>
                <a:cxn ang="0">
                  <a:pos x="40" y="767"/>
                </a:cxn>
                <a:cxn ang="0">
                  <a:pos x="18" y="799"/>
                </a:cxn>
                <a:cxn ang="0">
                  <a:pos x="11" y="814"/>
                </a:cxn>
                <a:cxn ang="0">
                  <a:pos x="2" y="829"/>
                </a:cxn>
                <a:cxn ang="0">
                  <a:pos x="1" y="834"/>
                </a:cxn>
                <a:cxn ang="0">
                  <a:pos x="5" y="837"/>
                </a:cxn>
                <a:cxn ang="0">
                  <a:pos x="8" y="836"/>
                </a:cxn>
                <a:cxn ang="0">
                  <a:pos x="22" y="822"/>
                </a:cxn>
                <a:cxn ang="0">
                  <a:pos x="27" y="804"/>
                </a:cxn>
                <a:cxn ang="0">
                  <a:pos x="32" y="794"/>
                </a:cxn>
                <a:cxn ang="0">
                  <a:pos x="42" y="782"/>
                </a:cxn>
                <a:cxn ang="0">
                  <a:pos x="72" y="727"/>
                </a:cxn>
                <a:cxn ang="0">
                  <a:pos x="92" y="698"/>
                </a:cxn>
                <a:cxn ang="0">
                  <a:pos x="122" y="657"/>
                </a:cxn>
                <a:cxn ang="0">
                  <a:pos x="146" y="614"/>
                </a:cxn>
                <a:cxn ang="0">
                  <a:pos x="178" y="559"/>
                </a:cxn>
                <a:cxn ang="0">
                  <a:pos x="208" y="499"/>
                </a:cxn>
                <a:cxn ang="0">
                  <a:pos x="245" y="427"/>
                </a:cxn>
                <a:cxn ang="0">
                  <a:pos x="267" y="385"/>
                </a:cxn>
                <a:cxn ang="0">
                  <a:pos x="284" y="352"/>
                </a:cxn>
                <a:cxn ang="0">
                  <a:pos x="304" y="321"/>
                </a:cxn>
                <a:cxn ang="0">
                  <a:pos x="321" y="297"/>
                </a:cxn>
                <a:cxn ang="0">
                  <a:pos x="348" y="259"/>
                </a:cxn>
                <a:cxn ang="0">
                  <a:pos x="384" y="217"/>
                </a:cxn>
                <a:cxn ang="0">
                  <a:pos x="404" y="192"/>
                </a:cxn>
                <a:cxn ang="0">
                  <a:pos x="443" y="135"/>
                </a:cxn>
                <a:cxn ang="0">
                  <a:pos x="476" y="97"/>
                </a:cxn>
                <a:cxn ang="0">
                  <a:pos x="497" y="72"/>
                </a:cxn>
                <a:cxn ang="0">
                  <a:pos x="507" y="52"/>
                </a:cxn>
                <a:cxn ang="0">
                  <a:pos x="537" y="8"/>
                </a:cxn>
                <a:cxn ang="0">
                  <a:pos x="538" y="4"/>
                </a:cxn>
                <a:cxn ang="0">
                  <a:pos x="535" y="0"/>
                </a:cxn>
                <a:cxn ang="0">
                  <a:pos x="530" y="1"/>
                </a:cxn>
              </a:cxnLst>
              <a:rect l="0" t="0" r="r" b="b"/>
              <a:pathLst>
                <a:path w="538" h="837">
                  <a:moveTo>
                    <a:pt x="530" y="1"/>
                  </a:moveTo>
                  <a:lnTo>
                    <a:pt x="530" y="1"/>
                  </a:lnTo>
                  <a:lnTo>
                    <a:pt x="521" y="11"/>
                  </a:lnTo>
                  <a:lnTo>
                    <a:pt x="513" y="21"/>
                  </a:lnTo>
                  <a:lnTo>
                    <a:pt x="507" y="32"/>
                  </a:lnTo>
                  <a:lnTo>
                    <a:pt x="499" y="43"/>
                  </a:lnTo>
                  <a:lnTo>
                    <a:pt x="499" y="43"/>
                  </a:lnTo>
                  <a:lnTo>
                    <a:pt x="492" y="57"/>
                  </a:lnTo>
                  <a:lnTo>
                    <a:pt x="485" y="69"/>
                  </a:lnTo>
                  <a:lnTo>
                    <a:pt x="476" y="82"/>
                  </a:lnTo>
                  <a:lnTo>
                    <a:pt x="466" y="93"/>
                  </a:lnTo>
                  <a:lnTo>
                    <a:pt x="466" y="93"/>
                  </a:lnTo>
                  <a:lnTo>
                    <a:pt x="446" y="118"/>
                  </a:lnTo>
                  <a:lnTo>
                    <a:pt x="426" y="144"/>
                  </a:lnTo>
                  <a:lnTo>
                    <a:pt x="388" y="197"/>
                  </a:lnTo>
                  <a:lnTo>
                    <a:pt x="388" y="197"/>
                  </a:lnTo>
                  <a:lnTo>
                    <a:pt x="377" y="210"/>
                  </a:lnTo>
                  <a:lnTo>
                    <a:pt x="366" y="224"/>
                  </a:lnTo>
                  <a:lnTo>
                    <a:pt x="354" y="236"/>
                  </a:lnTo>
                  <a:lnTo>
                    <a:pt x="344" y="249"/>
                  </a:lnTo>
                  <a:lnTo>
                    <a:pt x="344" y="249"/>
                  </a:lnTo>
                  <a:lnTo>
                    <a:pt x="324" y="276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288" y="330"/>
                  </a:lnTo>
                  <a:lnTo>
                    <a:pt x="270" y="357"/>
                  </a:lnTo>
                  <a:lnTo>
                    <a:pt x="270" y="357"/>
                  </a:lnTo>
                  <a:lnTo>
                    <a:pt x="263" y="372"/>
                  </a:lnTo>
                  <a:lnTo>
                    <a:pt x="257" y="386"/>
                  </a:lnTo>
                  <a:lnTo>
                    <a:pt x="250" y="402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27" y="444"/>
                  </a:lnTo>
                  <a:lnTo>
                    <a:pt x="211" y="474"/>
                  </a:lnTo>
                  <a:lnTo>
                    <a:pt x="197" y="503"/>
                  </a:lnTo>
                  <a:lnTo>
                    <a:pt x="181" y="532"/>
                  </a:lnTo>
                  <a:lnTo>
                    <a:pt x="181" y="532"/>
                  </a:lnTo>
                  <a:lnTo>
                    <a:pt x="166" y="560"/>
                  </a:lnTo>
                  <a:lnTo>
                    <a:pt x="149" y="588"/>
                  </a:lnTo>
                  <a:lnTo>
                    <a:pt x="133" y="615"/>
                  </a:lnTo>
                  <a:lnTo>
                    <a:pt x="117" y="643"/>
                  </a:lnTo>
                  <a:lnTo>
                    <a:pt x="117" y="643"/>
                  </a:lnTo>
                  <a:lnTo>
                    <a:pt x="109" y="659"/>
                  </a:lnTo>
                  <a:lnTo>
                    <a:pt x="99" y="673"/>
                  </a:lnTo>
                  <a:lnTo>
                    <a:pt x="79" y="701"/>
                  </a:lnTo>
                  <a:lnTo>
                    <a:pt x="79" y="701"/>
                  </a:lnTo>
                  <a:lnTo>
                    <a:pt x="69" y="714"/>
                  </a:lnTo>
                  <a:lnTo>
                    <a:pt x="62" y="727"/>
                  </a:lnTo>
                  <a:lnTo>
                    <a:pt x="48" y="755"/>
                  </a:lnTo>
                  <a:lnTo>
                    <a:pt x="48" y="755"/>
                  </a:lnTo>
                  <a:lnTo>
                    <a:pt x="40" y="767"/>
                  </a:lnTo>
                  <a:lnTo>
                    <a:pt x="33" y="777"/>
                  </a:lnTo>
                  <a:lnTo>
                    <a:pt x="25" y="788"/>
                  </a:lnTo>
                  <a:lnTo>
                    <a:pt x="18" y="799"/>
                  </a:lnTo>
                  <a:lnTo>
                    <a:pt x="18" y="799"/>
                  </a:lnTo>
                  <a:lnTo>
                    <a:pt x="14" y="807"/>
                  </a:lnTo>
                  <a:lnTo>
                    <a:pt x="11" y="814"/>
                  </a:lnTo>
                  <a:lnTo>
                    <a:pt x="7" y="822"/>
                  </a:lnTo>
                  <a:lnTo>
                    <a:pt x="2" y="829"/>
                  </a:lnTo>
                  <a:lnTo>
                    <a:pt x="2" y="829"/>
                  </a:lnTo>
                  <a:lnTo>
                    <a:pt x="1" y="831"/>
                  </a:lnTo>
                  <a:lnTo>
                    <a:pt x="0" y="832"/>
                  </a:lnTo>
                  <a:lnTo>
                    <a:pt x="1" y="834"/>
                  </a:lnTo>
                  <a:lnTo>
                    <a:pt x="2" y="835"/>
                  </a:lnTo>
                  <a:lnTo>
                    <a:pt x="3" y="836"/>
                  </a:lnTo>
                  <a:lnTo>
                    <a:pt x="5" y="837"/>
                  </a:lnTo>
                  <a:lnTo>
                    <a:pt x="7" y="837"/>
                  </a:lnTo>
                  <a:lnTo>
                    <a:pt x="8" y="836"/>
                  </a:lnTo>
                  <a:lnTo>
                    <a:pt x="8" y="836"/>
                  </a:lnTo>
                  <a:lnTo>
                    <a:pt x="16" y="829"/>
                  </a:lnTo>
                  <a:lnTo>
                    <a:pt x="20" y="826"/>
                  </a:lnTo>
                  <a:lnTo>
                    <a:pt x="22" y="822"/>
                  </a:lnTo>
                  <a:lnTo>
                    <a:pt x="22" y="822"/>
                  </a:lnTo>
                  <a:lnTo>
                    <a:pt x="25" y="810"/>
                  </a:lnTo>
                  <a:lnTo>
                    <a:pt x="27" y="804"/>
                  </a:lnTo>
                  <a:lnTo>
                    <a:pt x="30" y="798"/>
                  </a:lnTo>
                  <a:lnTo>
                    <a:pt x="30" y="798"/>
                  </a:lnTo>
                  <a:lnTo>
                    <a:pt x="32" y="794"/>
                  </a:lnTo>
                  <a:lnTo>
                    <a:pt x="36" y="791"/>
                  </a:lnTo>
                  <a:lnTo>
                    <a:pt x="39" y="786"/>
                  </a:lnTo>
                  <a:lnTo>
                    <a:pt x="42" y="782"/>
                  </a:lnTo>
                  <a:lnTo>
                    <a:pt x="42" y="782"/>
                  </a:lnTo>
                  <a:lnTo>
                    <a:pt x="58" y="755"/>
                  </a:lnTo>
                  <a:lnTo>
                    <a:pt x="72" y="727"/>
                  </a:lnTo>
                  <a:lnTo>
                    <a:pt x="72" y="727"/>
                  </a:lnTo>
                  <a:lnTo>
                    <a:pt x="82" y="712"/>
                  </a:lnTo>
                  <a:lnTo>
                    <a:pt x="92" y="698"/>
                  </a:lnTo>
                  <a:lnTo>
                    <a:pt x="113" y="670"/>
                  </a:lnTo>
                  <a:lnTo>
                    <a:pt x="113" y="670"/>
                  </a:lnTo>
                  <a:lnTo>
                    <a:pt x="122" y="657"/>
                  </a:lnTo>
                  <a:lnTo>
                    <a:pt x="131" y="642"/>
                  </a:lnTo>
                  <a:lnTo>
                    <a:pt x="138" y="628"/>
                  </a:lnTo>
                  <a:lnTo>
                    <a:pt x="146" y="614"/>
                  </a:lnTo>
                  <a:lnTo>
                    <a:pt x="146" y="614"/>
                  </a:lnTo>
                  <a:lnTo>
                    <a:pt x="163" y="587"/>
                  </a:lnTo>
                  <a:lnTo>
                    <a:pt x="178" y="559"/>
                  </a:lnTo>
                  <a:lnTo>
                    <a:pt x="178" y="559"/>
                  </a:lnTo>
                  <a:lnTo>
                    <a:pt x="194" y="529"/>
                  </a:lnTo>
                  <a:lnTo>
                    <a:pt x="208" y="499"/>
                  </a:lnTo>
                  <a:lnTo>
                    <a:pt x="237" y="440"/>
                  </a:lnTo>
                  <a:lnTo>
                    <a:pt x="237" y="440"/>
                  </a:lnTo>
                  <a:lnTo>
                    <a:pt x="245" y="427"/>
                  </a:lnTo>
                  <a:lnTo>
                    <a:pt x="253" y="413"/>
                  </a:lnTo>
                  <a:lnTo>
                    <a:pt x="261" y="400"/>
                  </a:lnTo>
                  <a:lnTo>
                    <a:pt x="267" y="385"/>
                  </a:lnTo>
                  <a:lnTo>
                    <a:pt x="267" y="385"/>
                  </a:lnTo>
                  <a:lnTo>
                    <a:pt x="275" y="370"/>
                  </a:lnTo>
                  <a:lnTo>
                    <a:pt x="284" y="352"/>
                  </a:lnTo>
                  <a:lnTo>
                    <a:pt x="293" y="336"/>
                  </a:lnTo>
                  <a:lnTo>
                    <a:pt x="298" y="327"/>
                  </a:lnTo>
                  <a:lnTo>
                    <a:pt x="304" y="321"/>
                  </a:lnTo>
                  <a:lnTo>
                    <a:pt x="304" y="321"/>
                  </a:lnTo>
                  <a:lnTo>
                    <a:pt x="313" y="310"/>
                  </a:lnTo>
                  <a:lnTo>
                    <a:pt x="321" y="297"/>
                  </a:lnTo>
                  <a:lnTo>
                    <a:pt x="338" y="273"/>
                  </a:lnTo>
                  <a:lnTo>
                    <a:pt x="338" y="273"/>
                  </a:lnTo>
                  <a:lnTo>
                    <a:pt x="348" y="259"/>
                  </a:lnTo>
                  <a:lnTo>
                    <a:pt x="360" y="244"/>
                  </a:lnTo>
                  <a:lnTo>
                    <a:pt x="372" y="231"/>
                  </a:lnTo>
                  <a:lnTo>
                    <a:pt x="384" y="217"/>
                  </a:lnTo>
                  <a:lnTo>
                    <a:pt x="384" y="217"/>
                  </a:lnTo>
                  <a:lnTo>
                    <a:pt x="395" y="205"/>
                  </a:lnTo>
                  <a:lnTo>
                    <a:pt x="404" y="192"/>
                  </a:lnTo>
                  <a:lnTo>
                    <a:pt x="422" y="167"/>
                  </a:lnTo>
                  <a:lnTo>
                    <a:pt x="422" y="167"/>
                  </a:lnTo>
                  <a:lnTo>
                    <a:pt x="443" y="135"/>
                  </a:lnTo>
                  <a:lnTo>
                    <a:pt x="467" y="106"/>
                  </a:lnTo>
                  <a:lnTo>
                    <a:pt x="467" y="106"/>
                  </a:lnTo>
                  <a:lnTo>
                    <a:pt x="476" y="97"/>
                  </a:lnTo>
                  <a:lnTo>
                    <a:pt x="485" y="88"/>
                  </a:lnTo>
                  <a:lnTo>
                    <a:pt x="493" y="77"/>
                  </a:lnTo>
                  <a:lnTo>
                    <a:pt x="497" y="72"/>
                  </a:lnTo>
                  <a:lnTo>
                    <a:pt x="499" y="67"/>
                  </a:lnTo>
                  <a:lnTo>
                    <a:pt x="499" y="67"/>
                  </a:lnTo>
                  <a:lnTo>
                    <a:pt x="507" y="52"/>
                  </a:lnTo>
                  <a:lnTo>
                    <a:pt x="515" y="36"/>
                  </a:lnTo>
                  <a:lnTo>
                    <a:pt x="525" y="21"/>
                  </a:lnTo>
                  <a:lnTo>
                    <a:pt x="537" y="8"/>
                  </a:lnTo>
                  <a:lnTo>
                    <a:pt x="537" y="8"/>
                  </a:lnTo>
                  <a:lnTo>
                    <a:pt x="538" y="6"/>
                  </a:lnTo>
                  <a:lnTo>
                    <a:pt x="538" y="4"/>
                  </a:lnTo>
                  <a:lnTo>
                    <a:pt x="538" y="3"/>
                  </a:lnTo>
                  <a:lnTo>
                    <a:pt x="537" y="1"/>
                  </a:lnTo>
                  <a:lnTo>
                    <a:pt x="535" y="0"/>
                  </a:lnTo>
                  <a:lnTo>
                    <a:pt x="534" y="0"/>
                  </a:lnTo>
                  <a:lnTo>
                    <a:pt x="532" y="0"/>
                  </a:lnTo>
                  <a:lnTo>
                    <a:pt x="530" y="1"/>
                  </a:lnTo>
                  <a:lnTo>
                    <a:pt x="530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5" name="Freeform 74"/>
            <p:cNvSpPr/>
            <p:nvPr/>
          </p:nvSpPr>
          <p:spPr bwMode="auto">
            <a:xfrm>
              <a:off x="4665663" y="4424363"/>
              <a:ext cx="247650" cy="374650"/>
            </a:xfrm>
            <a:custGeom>
              <a:avLst/>
              <a:gdLst/>
              <a:ahLst/>
              <a:cxnLst>
                <a:cxn ang="0">
                  <a:pos x="454" y="6"/>
                </a:cxn>
                <a:cxn ang="0">
                  <a:pos x="440" y="16"/>
                </a:cxn>
                <a:cxn ang="0">
                  <a:pos x="416" y="47"/>
                </a:cxn>
                <a:cxn ang="0">
                  <a:pos x="401" y="62"/>
                </a:cxn>
                <a:cxn ang="0">
                  <a:pos x="388" y="80"/>
                </a:cxn>
                <a:cxn ang="0">
                  <a:pos x="370" y="115"/>
                </a:cxn>
                <a:cxn ang="0">
                  <a:pos x="348" y="148"/>
                </a:cxn>
                <a:cxn ang="0">
                  <a:pos x="328" y="183"/>
                </a:cxn>
                <a:cxn ang="0">
                  <a:pos x="306" y="216"/>
                </a:cxn>
                <a:cxn ang="0">
                  <a:pos x="290" y="242"/>
                </a:cxn>
                <a:cxn ang="0">
                  <a:pos x="239" y="313"/>
                </a:cxn>
                <a:cxn ang="0">
                  <a:pos x="203" y="363"/>
                </a:cxn>
                <a:cxn ang="0">
                  <a:pos x="171" y="414"/>
                </a:cxn>
                <a:cxn ang="0">
                  <a:pos x="142" y="464"/>
                </a:cxn>
                <a:cxn ang="0">
                  <a:pos x="110" y="511"/>
                </a:cxn>
                <a:cxn ang="0">
                  <a:pos x="65" y="585"/>
                </a:cxn>
                <a:cxn ang="0">
                  <a:pos x="32" y="631"/>
                </a:cxn>
                <a:cxn ang="0">
                  <a:pos x="12" y="665"/>
                </a:cxn>
                <a:cxn ang="0">
                  <a:pos x="0" y="704"/>
                </a:cxn>
                <a:cxn ang="0">
                  <a:pos x="1" y="707"/>
                </a:cxn>
                <a:cxn ang="0">
                  <a:pos x="6" y="708"/>
                </a:cxn>
                <a:cxn ang="0">
                  <a:pos x="10" y="704"/>
                </a:cxn>
                <a:cxn ang="0">
                  <a:pos x="13" y="689"/>
                </a:cxn>
                <a:cxn ang="0">
                  <a:pos x="31" y="649"/>
                </a:cxn>
                <a:cxn ang="0">
                  <a:pos x="67" y="600"/>
                </a:cxn>
                <a:cxn ang="0">
                  <a:pos x="97" y="552"/>
                </a:cxn>
                <a:cxn ang="0">
                  <a:pos x="128" y="503"/>
                </a:cxn>
                <a:cxn ang="0">
                  <a:pos x="173" y="429"/>
                </a:cxn>
                <a:cxn ang="0">
                  <a:pos x="194" y="391"/>
                </a:cxn>
                <a:cxn ang="0">
                  <a:pos x="239" y="329"/>
                </a:cxn>
                <a:cxn ang="0">
                  <a:pos x="273" y="282"/>
                </a:cxn>
                <a:cxn ang="0">
                  <a:pos x="288" y="259"/>
                </a:cxn>
                <a:cxn ang="0">
                  <a:pos x="318" y="215"/>
                </a:cxn>
                <a:cxn ang="0">
                  <a:pos x="375" y="126"/>
                </a:cxn>
                <a:cxn ang="0">
                  <a:pos x="388" y="100"/>
                </a:cxn>
                <a:cxn ang="0">
                  <a:pos x="403" y="75"/>
                </a:cxn>
                <a:cxn ang="0">
                  <a:pos x="419" y="57"/>
                </a:cxn>
                <a:cxn ang="0">
                  <a:pos x="441" y="30"/>
                </a:cxn>
                <a:cxn ang="0">
                  <a:pos x="457" y="15"/>
                </a:cxn>
                <a:cxn ang="0">
                  <a:pos x="465" y="12"/>
                </a:cxn>
                <a:cxn ang="0">
                  <a:pos x="467" y="4"/>
                </a:cxn>
                <a:cxn ang="0">
                  <a:pos x="464" y="0"/>
                </a:cxn>
                <a:cxn ang="0">
                  <a:pos x="459" y="1"/>
                </a:cxn>
                <a:cxn ang="0">
                  <a:pos x="457" y="4"/>
                </a:cxn>
              </a:cxnLst>
              <a:rect l="0" t="0" r="r" b="b"/>
              <a:pathLst>
                <a:path w="467" h="708">
                  <a:moveTo>
                    <a:pt x="457" y="4"/>
                  </a:moveTo>
                  <a:lnTo>
                    <a:pt x="457" y="4"/>
                  </a:lnTo>
                  <a:lnTo>
                    <a:pt x="454" y="6"/>
                  </a:lnTo>
                  <a:lnTo>
                    <a:pt x="449" y="10"/>
                  </a:lnTo>
                  <a:lnTo>
                    <a:pt x="440" y="16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30"/>
                  </a:lnTo>
                  <a:lnTo>
                    <a:pt x="416" y="47"/>
                  </a:lnTo>
                  <a:lnTo>
                    <a:pt x="416" y="47"/>
                  </a:lnTo>
                  <a:lnTo>
                    <a:pt x="409" y="55"/>
                  </a:lnTo>
                  <a:lnTo>
                    <a:pt x="401" y="62"/>
                  </a:lnTo>
                  <a:lnTo>
                    <a:pt x="394" y="71"/>
                  </a:lnTo>
                  <a:lnTo>
                    <a:pt x="388" y="80"/>
                  </a:lnTo>
                  <a:lnTo>
                    <a:pt x="388" y="80"/>
                  </a:lnTo>
                  <a:lnTo>
                    <a:pt x="382" y="91"/>
                  </a:lnTo>
                  <a:lnTo>
                    <a:pt x="375" y="104"/>
                  </a:lnTo>
                  <a:lnTo>
                    <a:pt x="370" y="115"/>
                  </a:lnTo>
                  <a:lnTo>
                    <a:pt x="363" y="127"/>
                  </a:lnTo>
                  <a:lnTo>
                    <a:pt x="363" y="127"/>
                  </a:lnTo>
                  <a:lnTo>
                    <a:pt x="348" y="148"/>
                  </a:lnTo>
                  <a:lnTo>
                    <a:pt x="335" y="172"/>
                  </a:lnTo>
                  <a:lnTo>
                    <a:pt x="335" y="172"/>
                  </a:lnTo>
                  <a:lnTo>
                    <a:pt x="328" y="183"/>
                  </a:lnTo>
                  <a:lnTo>
                    <a:pt x="319" y="194"/>
                  </a:lnTo>
                  <a:lnTo>
                    <a:pt x="312" y="204"/>
                  </a:lnTo>
                  <a:lnTo>
                    <a:pt x="306" y="216"/>
                  </a:lnTo>
                  <a:lnTo>
                    <a:pt x="306" y="216"/>
                  </a:lnTo>
                  <a:lnTo>
                    <a:pt x="299" y="229"/>
                  </a:lnTo>
                  <a:lnTo>
                    <a:pt x="290" y="242"/>
                  </a:lnTo>
                  <a:lnTo>
                    <a:pt x="274" y="266"/>
                  </a:lnTo>
                  <a:lnTo>
                    <a:pt x="256" y="289"/>
                  </a:lnTo>
                  <a:lnTo>
                    <a:pt x="239" y="313"/>
                  </a:lnTo>
                  <a:lnTo>
                    <a:pt x="239" y="313"/>
                  </a:lnTo>
                  <a:lnTo>
                    <a:pt x="221" y="338"/>
                  </a:lnTo>
                  <a:lnTo>
                    <a:pt x="203" y="363"/>
                  </a:lnTo>
                  <a:lnTo>
                    <a:pt x="187" y="388"/>
                  </a:lnTo>
                  <a:lnTo>
                    <a:pt x="179" y="400"/>
                  </a:lnTo>
                  <a:lnTo>
                    <a:pt x="171" y="414"/>
                  </a:lnTo>
                  <a:lnTo>
                    <a:pt x="171" y="414"/>
                  </a:lnTo>
                  <a:lnTo>
                    <a:pt x="158" y="439"/>
                  </a:lnTo>
                  <a:lnTo>
                    <a:pt x="142" y="464"/>
                  </a:lnTo>
                  <a:lnTo>
                    <a:pt x="127" y="487"/>
                  </a:lnTo>
                  <a:lnTo>
                    <a:pt x="110" y="511"/>
                  </a:lnTo>
                  <a:lnTo>
                    <a:pt x="110" y="511"/>
                  </a:lnTo>
                  <a:lnTo>
                    <a:pt x="95" y="535"/>
                  </a:lnTo>
                  <a:lnTo>
                    <a:pt x="79" y="560"/>
                  </a:lnTo>
                  <a:lnTo>
                    <a:pt x="65" y="585"/>
                  </a:lnTo>
                  <a:lnTo>
                    <a:pt x="49" y="610"/>
                  </a:lnTo>
                  <a:lnTo>
                    <a:pt x="49" y="610"/>
                  </a:lnTo>
                  <a:lnTo>
                    <a:pt x="32" y="631"/>
                  </a:lnTo>
                  <a:lnTo>
                    <a:pt x="25" y="643"/>
                  </a:lnTo>
                  <a:lnTo>
                    <a:pt x="18" y="653"/>
                  </a:lnTo>
                  <a:lnTo>
                    <a:pt x="12" y="665"/>
                  </a:lnTo>
                  <a:lnTo>
                    <a:pt x="6" y="677"/>
                  </a:lnTo>
                  <a:lnTo>
                    <a:pt x="2" y="689"/>
                  </a:lnTo>
                  <a:lnTo>
                    <a:pt x="0" y="704"/>
                  </a:lnTo>
                  <a:lnTo>
                    <a:pt x="0" y="704"/>
                  </a:lnTo>
                  <a:lnTo>
                    <a:pt x="1" y="706"/>
                  </a:lnTo>
                  <a:lnTo>
                    <a:pt x="1" y="707"/>
                  </a:lnTo>
                  <a:lnTo>
                    <a:pt x="3" y="708"/>
                  </a:lnTo>
                  <a:lnTo>
                    <a:pt x="5" y="708"/>
                  </a:lnTo>
                  <a:lnTo>
                    <a:pt x="6" y="708"/>
                  </a:lnTo>
                  <a:lnTo>
                    <a:pt x="9" y="707"/>
                  </a:lnTo>
                  <a:lnTo>
                    <a:pt x="10" y="706"/>
                  </a:lnTo>
                  <a:lnTo>
                    <a:pt x="10" y="704"/>
                  </a:lnTo>
                  <a:lnTo>
                    <a:pt x="10" y="704"/>
                  </a:lnTo>
                  <a:lnTo>
                    <a:pt x="11" y="697"/>
                  </a:lnTo>
                  <a:lnTo>
                    <a:pt x="13" y="689"/>
                  </a:lnTo>
                  <a:lnTo>
                    <a:pt x="17" y="675"/>
                  </a:lnTo>
                  <a:lnTo>
                    <a:pt x="23" y="661"/>
                  </a:lnTo>
                  <a:lnTo>
                    <a:pt x="31" y="649"/>
                  </a:lnTo>
                  <a:lnTo>
                    <a:pt x="40" y="637"/>
                  </a:lnTo>
                  <a:lnTo>
                    <a:pt x="49" y="624"/>
                  </a:lnTo>
                  <a:lnTo>
                    <a:pt x="67" y="600"/>
                  </a:lnTo>
                  <a:lnTo>
                    <a:pt x="67" y="600"/>
                  </a:lnTo>
                  <a:lnTo>
                    <a:pt x="82" y="575"/>
                  </a:lnTo>
                  <a:lnTo>
                    <a:pt x="97" y="552"/>
                  </a:lnTo>
                  <a:lnTo>
                    <a:pt x="112" y="527"/>
                  </a:lnTo>
                  <a:lnTo>
                    <a:pt x="128" y="503"/>
                  </a:lnTo>
                  <a:lnTo>
                    <a:pt x="128" y="503"/>
                  </a:lnTo>
                  <a:lnTo>
                    <a:pt x="143" y="479"/>
                  </a:lnTo>
                  <a:lnTo>
                    <a:pt x="159" y="454"/>
                  </a:lnTo>
                  <a:lnTo>
                    <a:pt x="173" y="429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94" y="391"/>
                  </a:lnTo>
                  <a:lnTo>
                    <a:pt x="202" y="378"/>
                  </a:lnTo>
                  <a:lnTo>
                    <a:pt x="220" y="354"/>
                  </a:lnTo>
                  <a:lnTo>
                    <a:pt x="239" y="329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73" y="282"/>
                  </a:lnTo>
                  <a:lnTo>
                    <a:pt x="281" y="271"/>
                  </a:lnTo>
                  <a:lnTo>
                    <a:pt x="288" y="259"/>
                  </a:lnTo>
                  <a:lnTo>
                    <a:pt x="288" y="259"/>
                  </a:lnTo>
                  <a:lnTo>
                    <a:pt x="303" y="237"/>
                  </a:lnTo>
                  <a:lnTo>
                    <a:pt x="318" y="215"/>
                  </a:lnTo>
                  <a:lnTo>
                    <a:pt x="318" y="215"/>
                  </a:lnTo>
                  <a:lnTo>
                    <a:pt x="334" y="193"/>
                  </a:lnTo>
                  <a:lnTo>
                    <a:pt x="348" y="171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2" y="113"/>
                  </a:lnTo>
                  <a:lnTo>
                    <a:pt x="388" y="100"/>
                  </a:lnTo>
                  <a:lnTo>
                    <a:pt x="394" y="86"/>
                  </a:lnTo>
                  <a:lnTo>
                    <a:pt x="398" y="80"/>
                  </a:lnTo>
                  <a:lnTo>
                    <a:pt x="403" y="75"/>
                  </a:lnTo>
                  <a:lnTo>
                    <a:pt x="403" y="75"/>
                  </a:lnTo>
                  <a:lnTo>
                    <a:pt x="412" y="66"/>
                  </a:lnTo>
                  <a:lnTo>
                    <a:pt x="419" y="57"/>
                  </a:lnTo>
                  <a:lnTo>
                    <a:pt x="435" y="39"/>
                  </a:lnTo>
                  <a:lnTo>
                    <a:pt x="435" y="39"/>
                  </a:lnTo>
                  <a:lnTo>
                    <a:pt x="441" y="30"/>
                  </a:lnTo>
                  <a:lnTo>
                    <a:pt x="446" y="23"/>
                  </a:lnTo>
                  <a:lnTo>
                    <a:pt x="453" y="18"/>
                  </a:lnTo>
                  <a:lnTo>
                    <a:pt x="457" y="15"/>
                  </a:lnTo>
                  <a:lnTo>
                    <a:pt x="461" y="14"/>
                  </a:lnTo>
                  <a:lnTo>
                    <a:pt x="461" y="14"/>
                  </a:lnTo>
                  <a:lnTo>
                    <a:pt x="465" y="12"/>
                  </a:lnTo>
                  <a:lnTo>
                    <a:pt x="466" y="10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6" y="1"/>
                  </a:lnTo>
                  <a:lnTo>
                    <a:pt x="464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9" y="1"/>
                  </a:lnTo>
                  <a:lnTo>
                    <a:pt x="457" y="2"/>
                  </a:lnTo>
                  <a:lnTo>
                    <a:pt x="457" y="4"/>
                  </a:lnTo>
                  <a:lnTo>
                    <a:pt x="45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6" name="Freeform 75"/>
            <p:cNvSpPr/>
            <p:nvPr/>
          </p:nvSpPr>
          <p:spPr bwMode="auto">
            <a:xfrm>
              <a:off x="4721225" y="4475163"/>
              <a:ext cx="184150" cy="296863"/>
            </a:xfrm>
            <a:custGeom>
              <a:avLst/>
              <a:gdLst/>
              <a:ahLst/>
              <a:cxnLst>
                <a:cxn ang="0">
                  <a:pos x="339" y="2"/>
                </a:cxn>
                <a:cxn ang="0">
                  <a:pos x="316" y="31"/>
                </a:cxn>
                <a:cxn ang="0">
                  <a:pos x="296" y="63"/>
                </a:cxn>
                <a:cxn ang="0">
                  <a:pos x="268" y="111"/>
                </a:cxn>
                <a:cxn ang="0">
                  <a:pos x="258" y="127"/>
                </a:cxn>
                <a:cxn ang="0">
                  <a:pos x="222" y="181"/>
                </a:cxn>
                <a:cxn ang="0">
                  <a:pos x="209" y="199"/>
                </a:cxn>
                <a:cxn ang="0">
                  <a:pos x="172" y="249"/>
                </a:cxn>
                <a:cxn ang="0">
                  <a:pos x="162" y="268"/>
                </a:cxn>
                <a:cxn ang="0">
                  <a:pos x="121" y="341"/>
                </a:cxn>
                <a:cxn ang="0">
                  <a:pos x="85" y="415"/>
                </a:cxn>
                <a:cxn ang="0">
                  <a:pos x="66" y="449"/>
                </a:cxn>
                <a:cxn ang="0">
                  <a:pos x="47" y="483"/>
                </a:cxn>
                <a:cxn ang="0">
                  <a:pos x="17" y="531"/>
                </a:cxn>
                <a:cxn ang="0">
                  <a:pos x="6" y="547"/>
                </a:cxn>
                <a:cxn ang="0">
                  <a:pos x="2" y="548"/>
                </a:cxn>
                <a:cxn ang="0">
                  <a:pos x="0" y="552"/>
                </a:cxn>
                <a:cxn ang="0">
                  <a:pos x="0" y="556"/>
                </a:cxn>
                <a:cxn ang="0">
                  <a:pos x="3" y="560"/>
                </a:cxn>
                <a:cxn ang="0">
                  <a:pos x="8" y="559"/>
                </a:cxn>
                <a:cxn ang="0">
                  <a:pos x="19" y="546"/>
                </a:cxn>
                <a:cxn ang="0">
                  <a:pos x="47" y="501"/>
                </a:cxn>
                <a:cxn ang="0">
                  <a:pos x="66" y="468"/>
                </a:cxn>
                <a:cxn ang="0">
                  <a:pos x="86" y="435"/>
                </a:cxn>
                <a:cxn ang="0">
                  <a:pos x="124" y="361"/>
                </a:cxn>
                <a:cxn ang="0">
                  <a:pos x="162" y="288"/>
                </a:cxn>
                <a:cxn ang="0">
                  <a:pos x="182" y="250"/>
                </a:cxn>
                <a:cxn ang="0">
                  <a:pos x="206" y="215"/>
                </a:cxn>
                <a:cxn ang="0">
                  <a:pos x="256" y="146"/>
                </a:cxn>
                <a:cxn ang="0">
                  <a:pos x="280" y="111"/>
                </a:cxn>
                <a:cxn ang="0">
                  <a:pos x="302" y="76"/>
                </a:cxn>
                <a:cxn ang="0">
                  <a:pos x="311" y="59"/>
                </a:cxn>
                <a:cxn ang="0">
                  <a:pos x="333" y="23"/>
                </a:cxn>
                <a:cxn ang="0">
                  <a:pos x="346" y="8"/>
                </a:cxn>
                <a:cxn ang="0">
                  <a:pos x="347" y="6"/>
                </a:cxn>
                <a:cxn ang="0">
                  <a:pos x="347" y="3"/>
                </a:cxn>
                <a:cxn ang="0">
                  <a:pos x="344" y="1"/>
                </a:cxn>
                <a:cxn ang="0">
                  <a:pos x="341" y="0"/>
                </a:cxn>
                <a:cxn ang="0">
                  <a:pos x="339" y="2"/>
                </a:cxn>
              </a:cxnLst>
              <a:rect l="0" t="0" r="r" b="b"/>
              <a:pathLst>
                <a:path w="347" h="561">
                  <a:moveTo>
                    <a:pt x="339" y="2"/>
                  </a:moveTo>
                  <a:lnTo>
                    <a:pt x="339" y="2"/>
                  </a:lnTo>
                  <a:lnTo>
                    <a:pt x="327" y="15"/>
                  </a:lnTo>
                  <a:lnTo>
                    <a:pt x="316" y="31"/>
                  </a:lnTo>
                  <a:lnTo>
                    <a:pt x="306" y="46"/>
                  </a:lnTo>
                  <a:lnTo>
                    <a:pt x="296" y="63"/>
                  </a:lnTo>
                  <a:lnTo>
                    <a:pt x="278" y="95"/>
                  </a:lnTo>
                  <a:lnTo>
                    <a:pt x="268" y="111"/>
                  </a:lnTo>
                  <a:lnTo>
                    <a:pt x="258" y="127"/>
                  </a:lnTo>
                  <a:lnTo>
                    <a:pt x="258" y="127"/>
                  </a:lnTo>
                  <a:lnTo>
                    <a:pt x="234" y="163"/>
                  </a:lnTo>
                  <a:lnTo>
                    <a:pt x="222" y="181"/>
                  </a:lnTo>
                  <a:lnTo>
                    <a:pt x="209" y="199"/>
                  </a:lnTo>
                  <a:lnTo>
                    <a:pt x="209" y="199"/>
                  </a:lnTo>
                  <a:lnTo>
                    <a:pt x="184" y="233"/>
                  </a:lnTo>
                  <a:lnTo>
                    <a:pt x="172" y="249"/>
                  </a:lnTo>
                  <a:lnTo>
                    <a:pt x="162" y="268"/>
                  </a:lnTo>
                  <a:lnTo>
                    <a:pt x="162" y="268"/>
                  </a:lnTo>
                  <a:lnTo>
                    <a:pt x="141" y="304"/>
                  </a:lnTo>
                  <a:lnTo>
                    <a:pt x="121" y="341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77" y="433"/>
                  </a:lnTo>
                  <a:lnTo>
                    <a:pt x="66" y="449"/>
                  </a:lnTo>
                  <a:lnTo>
                    <a:pt x="47" y="483"/>
                  </a:lnTo>
                  <a:lnTo>
                    <a:pt x="47" y="483"/>
                  </a:lnTo>
                  <a:lnTo>
                    <a:pt x="27" y="516"/>
                  </a:lnTo>
                  <a:lnTo>
                    <a:pt x="17" y="531"/>
                  </a:lnTo>
                  <a:lnTo>
                    <a:pt x="6" y="547"/>
                  </a:lnTo>
                  <a:lnTo>
                    <a:pt x="6" y="547"/>
                  </a:lnTo>
                  <a:lnTo>
                    <a:pt x="4" y="547"/>
                  </a:lnTo>
                  <a:lnTo>
                    <a:pt x="2" y="548"/>
                  </a:lnTo>
                  <a:lnTo>
                    <a:pt x="1" y="549"/>
                  </a:lnTo>
                  <a:lnTo>
                    <a:pt x="0" y="552"/>
                  </a:lnTo>
                  <a:lnTo>
                    <a:pt x="0" y="556"/>
                  </a:lnTo>
                  <a:lnTo>
                    <a:pt x="0" y="556"/>
                  </a:lnTo>
                  <a:lnTo>
                    <a:pt x="1" y="559"/>
                  </a:lnTo>
                  <a:lnTo>
                    <a:pt x="3" y="560"/>
                  </a:lnTo>
                  <a:lnTo>
                    <a:pt x="6" y="561"/>
                  </a:lnTo>
                  <a:lnTo>
                    <a:pt x="8" y="559"/>
                  </a:lnTo>
                  <a:lnTo>
                    <a:pt x="8" y="559"/>
                  </a:lnTo>
                  <a:lnTo>
                    <a:pt x="19" y="546"/>
                  </a:lnTo>
                  <a:lnTo>
                    <a:pt x="28" y="531"/>
                  </a:lnTo>
                  <a:lnTo>
                    <a:pt x="47" y="501"/>
                  </a:lnTo>
                  <a:lnTo>
                    <a:pt x="47" y="501"/>
                  </a:lnTo>
                  <a:lnTo>
                    <a:pt x="66" y="468"/>
                  </a:lnTo>
                  <a:lnTo>
                    <a:pt x="77" y="451"/>
                  </a:lnTo>
                  <a:lnTo>
                    <a:pt x="86" y="435"/>
                  </a:lnTo>
                  <a:lnTo>
                    <a:pt x="86" y="435"/>
                  </a:lnTo>
                  <a:lnTo>
                    <a:pt x="124" y="361"/>
                  </a:lnTo>
                  <a:lnTo>
                    <a:pt x="162" y="288"/>
                  </a:lnTo>
                  <a:lnTo>
                    <a:pt x="162" y="288"/>
                  </a:lnTo>
                  <a:lnTo>
                    <a:pt x="171" y="269"/>
                  </a:lnTo>
                  <a:lnTo>
                    <a:pt x="182" y="250"/>
                  </a:lnTo>
                  <a:lnTo>
                    <a:pt x="194" y="233"/>
                  </a:lnTo>
                  <a:lnTo>
                    <a:pt x="206" y="215"/>
                  </a:lnTo>
                  <a:lnTo>
                    <a:pt x="232" y="181"/>
                  </a:lnTo>
                  <a:lnTo>
                    <a:pt x="256" y="146"/>
                  </a:lnTo>
                  <a:lnTo>
                    <a:pt x="256" y="146"/>
                  </a:lnTo>
                  <a:lnTo>
                    <a:pt x="280" y="111"/>
                  </a:lnTo>
                  <a:lnTo>
                    <a:pt x="290" y="94"/>
                  </a:lnTo>
                  <a:lnTo>
                    <a:pt x="302" y="76"/>
                  </a:lnTo>
                  <a:lnTo>
                    <a:pt x="302" y="76"/>
                  </a:lnTo>
                  <a:lnTo>
                    <a:pt x="311" y="59"/>
                  </a:lnTo>
                  <a:lnTo>
                    <a:pt x="321" y="41"/>
                  </a:lnTo>
                  <a:lnTo>
                    <a:pt x="333" y="23"/>
                  </a:lnTo>
                  <a:lnTo>
                    <a:pt x="339" y="16"/>
                  </a:lnTo>
                  <a:lnTo>
                    <a:pt x="346" y="8"/>
                  </a:lnTo>
                  <a:lnTo>
                    <a:pt x="346" y="8"/>
                  </a:lnTo>
                  <a:lnTo>
                    <a:pt x="347" y="6"/>
                  </a:lnTo>
                  <a:lnTo>
                    <a:pt x="347" y="5"/>
                  </a:lnTo>
                  <a:lnTo>
                    <a:pt x="347" y="3"/>
                  </a:lnTo>
                  <a:lnTo>
                    <a:pt x="346" y="2"/>
                  </a:lnTo>
                  <a:lnTo>
                    <a:pt x="344" y="1"/>
                  </a:lnTo>
                  <a:lnTo>
                    <a:pt x="343" y="0"/>
                  </a:lnTo>
                  <a:lnTo>
                    <a:pt x="341" y="0"/>
                  </a:lnTo>
                  <a:lnTo>
                    <a:pt x="339" y="2"/>
                  </a:lnTo>
                  <a:lnTo>
                    <a:pt x="33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7" name="Freeform 76"/>
            <p:cNvSpPr/>
            <p:nvPr/>
          </p:nvSpPr>
          <p:spPr bwMode="auto">
            <a:xfrm>
              <a:off x="4767263" y="4535488"/>
              <a:ext cx="120650" cy="196850"/>
            </a:xfrm>
            <a:custGeom>
              <a:avLst/>
              <a:gdLst/>
              <a:ahLst/>
              <a:cxnLst>
                <a:cxn ang="0">
                  <a:pos x="219" y="4"/>
                </a:cxn>
                <a:cxn ang="0">
                  <a:pos x="217" y="14"/>
                </a:cxn>
                <a:cxn ang="0">
                  <a:pos x="204" y="33"/>
                </a:cxn>
                <a:cxn ang="0">
                  <a:pos x="198" y="42"/>
                </a:cxn>
                <a:cxn ang="0">
                  <a:pos x="172" y="85"/>
                </a:cxn>
                <a:cxn ang="0">
                  <a:pos x="157" y="108"/>
                </a:cxn>
                <a:cxn ang="0">
                  <a:pos x="117" y="183"/>
                </a:cxn>
                <a:cxn ang="0">
                  <a:pos x="104" y="207"/>
                </a:cxn>
                <a:cxn ang="0">
                  <a:pos x="77" y="255"/>
                </a:cxn>
                <a:cxn ang="0">
                  <a:pos x="62" y="277"/>
                </a:cxn>
                <a:cxn ang="0">
                  <a:pos x="30" y="319"/>
                </a:cxn>
                <a:cxn ang="0">
                  <a:pos x="7" y="352"/>
                </a:cxn>
                <a:cxn ang="0">
                  <a:pos x="0" y="362"/>
                </a:cxn>
                <a:cxn ang="0">
                  <a:pos x="0" y="367"/>
                </a:cxn>
                <a:cxn ang="0">
                  <a:pos x="2" y="370"/>
                </a:cxn>
                <a:cxn ang="0">
                  <a:pos x="6" y="370"/>
                </a:cxn>
                <a:cxn ang="0">
                  <a:pos x="8" y="368"/>
                </a:cxn>
                <a:cxn ang="0">
                  <a:pos x="16" y="356"/>
                </a:cxn>
                <a:cxn ang="0">
                  <a:pos x="38" y="324"/>
                </a:cxn>
                <a:cxn ang="0">
                  <a:pos x="70" y="282"/>
                </a:cxn>
                <a:cxn ang="0">
                  <a:pos x="86" y="258"/>
                </a:cxn>
                <a:cxn ang="0">
                  <a:pos x="115" y="206"/>
                </a:cxn>
                <a:cxn ang="0">
                  <a:pos x="128" y="180"/>
                </a:cxn>
                <a:cxn ang="0">
                  <a:pos x="159" y="127"/>
                </a:cxn>
                <a:cxn ang="0">
                  <a:pos x="190" y="75"/>
                </a:cxn>
                <a:cxn ang="0">
                  <a:pos x="205" y="49"/>
                </a:cxn>
                <a:cxn ang="0">
                  <a:pos x="222" y="26"/>
                </a:cxn>
                <a:cxn ang="0">
                  <a:pos x="225" y="20"/>
                </a:cxn>
                <a:cxn ang="0">
                  <a:pos x="228" y="10"/>
                </a:cxn>
                <a:cxn ang="0">
                  <a:pos x="228" y="4"/>
                </a:cxn>
                <a:cxn ang="0">
                  <a:pos x="227" y="1"/>
                </a:cxn>
                <a:cxn ang="0">
                  <a:pos x="224" y="0"/>
                </a:cxn>
                <a:cxn ang="0">
                  <a:pos x="220" y="1"/>
                </a:cxn>
                <a:cxn ang="0">
                  <a:pos x="219" y="4"/>
                </a:cxn>
              </a:cxnLst>
              <a:rect l="0" t="0" r="r" b="b"/>
              <a:pathLst>
                <a:path w="228" h="370">
                  <a:moveTo>
                    <a:pt x="219" y="4"/>
                  </a:moveTo>
                  <a:lnTo>
                    <a:pt x="219" y="4"/>
                  </a:lnTo>
                  <a:lnTo>
                    <a:pt x="218" y="9"/>
                  </a:lnTo>
                  <a:lnTo>
                    <a:pt x="217" y="14"/>
                  </a:lnTo>
                  <a:lnTo>
                    <a:pt x="210" y="23"/>
                  </a:lnTo>
                  <a:lnTo>
                    <a:pt x="204" y="33"/>
                  </a:lnTo>
                  <a:lnTo>
                    <a:pt x="198" y="42"/>
                  </a:lnTo>
                  <a:lnTo>
                    <a:pt x="198" y="42"/>
                  </a:lnTo>
                  <a:lnTo>
                    <a:pt x="185" y="63"/>
                  </a:lnTo>
                  <a:lnTo>
                    <a:pt x="172" y="85"/>
                  </a:lnTo>
                  <a:lnTo>
                    <a:pt x="172" y="85"/>
                  </a:lnTo>
                  <a:lnTo>
                    <a:pt x="157" y="108"/>
                  </a:lnTo>
                  <a:lnTo>
                    <a:pt x="144" y="133"/>
                  </a:lnTo>
                  <a:lnTo>
                    <a:pt x="117" y="183"/>
                  </a:lnTo>
                  <a:lnTo>
                    <a:pt x="117" y="183"/>
                  </a:lnTo>
                  <a:lnTo>
                    <a:pt x="104" y="207"/>
                  </a:lnTo>
                  <a:lnTo>
                    <a:pt x="91" y="231"/>
                  </a:lnTo>
                  <a:lnTo>
                    <a:pt x="77" y="255"/>
                  </a:lnTo>
                  <a:lnTo>
                    <a:pt x="62" y="277"/>
                  </a:lnTo>
                  <a:lnTo>
                    <a:pt x="62" y="277"/>
                  </a:lnTo>
                  <a:lnTo>
                    <a:pt x="47" y="298"/>
                  </a:lnTo>
                  <a:lnTo>
                    <a:pt x="30" y="319"/>
                  </a:lnTo>
                  <a:lnTo>
                    <a:pt x="14" y="341"/>
                  </a:lnTo>
                  <a:lnTo>
                    <a:pt x="7" y="352"/>
                  </a:lnTo>
                  <a:lnTo>
                    <a:pt x="0" y="362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7"/>
                  </a:lnTo>
                  <a:lnTo>
                    <a:pt x="1" y="369"/>
                  </a:lnTo>
                  <a:lnTo>
                    <a:pt x="2" y="370"/>
                  </a:lnTo>
                  <a:lnTo>
                    <a:pt x="4" y="370"/>
                  </a:lnTo>
                  <a:lnTo>
                    <a:pt x="6" y="370"/>
                  </a:lnTo>
                  <a:lnTo>
                    <a:pt x="7" y="370"/>
                  </a:lnTo>
                  <a:lnTo>
                    <a:pt x="8" y="368"/>
                  </a:lnTo>
                  <a:lnTo>
                    <a:pt x="8" y="368"/>
                  </a:lnTo>
                  <a:lnTo>
                    <a:pt x="16" y="356"/>
                  </a:lnTo>
                  <a:lnTo>
                    <a:pt x="23" y="346"/>
                  </a:lnTo>
                  <a:lnTo>
                    <a:pt x="38" y="324"/>
                  </a:lnTo>
                  <a:lnTo>
                    <a:pt x="55" y="303"/>
                  </a:lnTo>
                  <a:lnTo>
                    <a:pt x="70" y="282"/>
                  </a:lnTo>
                  <a:lnTo>
                    <a:pt x="70" y="282"/>
                  </a:lnTo>
                  <a:lnTo>
                    <a:pt x="86" y="258"/>
                  </a:lnTo>
                  <a:lnTo>
                    <a:pt x="102" y="232"/>
                  </a:lnTo>
                  <a:lnTo>
                    <a:pt x="115" y="206"/>
                  </a:lnTo>
                  <a:lnTo>
                    <a:pt x="128" y="180"/>
                  </a:lnTo>
                  <a:lnTo>
                    <a:pt x="128" y="180"/>
                  </a:lnTo>
                  <a:lnTo>
                    <a:pt x="143" y="153"/>
                  </a:lnTo>
                  <a:lnTo>
                    <a:pt x="159" y="127"/>
                  </a:lnTo>
                  <a:lnTo>
                    <a:pt x="174" y="100"/>
                  </a:lnTo>
                  <a:lnTo>
                    <a:pt x="190" y="75"/>
                  </a:lnTo>
                  <a:lnTo>
                    <a:pt x="190" y="75"/>
                  </a:lnTo>
                  <a:lnTo>
                    <a:pt x="205" y="49"/>
                  </a:lnTo>
                  <a:lnTo>
                    <a:pt x="212" y="37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5" y="20"/>
                  </a:lnTo>
                  <a:lnTo>
                    <a:pt x="227" y="15"/>
                  </a:lnTo>
                  <a:lnTo>
                    <a:pt x="228" y="10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8" y="2"/>
                  </a:lnTo>
                  <a:lnTo>
                    <a:pt x="227" y="1"/>
                  </a:lnTo>
                  <a:lnTo>
                    <a:pt x="225" y="0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0" y="1"/>
                  </a:lnTo>
                  <a:lnTo>
                    <a:pt x="219" y="2"/>
                  </a:lnTo>
                  <a:lnTo>
                    <a:pt x="219" y="4"/>
                  </a:lnTo>
                  <a:lnTo>
                    <a:pt x="2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8" name="Freeform 77"/>
            <p:cNvSpPr/>
            <p:nvPr/>
          </p:nvSpPr>
          <p:spPr bwMode="auto">
            <a:xfrm>
              <a:off x="4424363" y="4092575"/>
              <a:ext cx="120650" cy="147638"/>
            </a:xfrm>
            <a:custGeom>
              <a:avLst/>
              <a:gdLst/>
              <a:ahLst/>
              <a:cxnLst>
                <a:cxn ang="0">
                  <a:pos x="219" y="3"/>
                </a:cxn>
                <a:cxn ang="0">
                  <a:pos x="215" y="14"/>
                </a:cxn>
                <a:cxn ang="0">
                  <a:pos x="209" y="23"/>
                </a:cxn>
                <a:cxn ang="0">
                  <a:pos x="192" y="40"/>
                </a:cxn>
                <a:cxn ang="0">
                  <a:pos x="184" y="48"/>
                </a:cxn>
                <a:cxn ang="0">
                  <a:pos x="168" y="67"/>
                </a:cxn>
                <a:cxn ang="0">
                  <a:pos x="161" y="77"/>
                </a:cxn>
                <a:cxn ang="0">
                  <a:pos x="90" y="156"/>
                </a:cxn>
                <a:cxn ang="0">
                  <a:pos x="60" y="192"/>
                </a:cxn>
                <a:cxn ang="0">
                  <a:pos x="32" y="229"/>
                </a:cxn>
                <a:cxn ang="0">
                  <a:pos x="28" y="235"/>
                </a:cxn>
                <a:cxn ang="0">
                  <a:pos x="12" y="250"/>
                </a:cxn>
                <a:cxn ang="0">
                  <a:pos x="3" y="261"/>
                </a:cxn>
                <a:cxn ang="0">
                  <a:pos x="0" y="276"/>
                </a:cxn>
                <a:cxn ang="0">
                  <a:pos x="0" y="278"/>
                </a:cxn>
                <a:cxn ang="0">
                  <a:pos x="2" y="280"/>
                </a:cxn>
                <a:cxn ang="0">
                  <a:pos x="6" y="280"/>
                </a:cxn>
                <a:cxn ang="0">
                  <a:pos x="9" y="278"/>
                </a:cxn>
                <a:cxn ang="0">
                  <a:pos x="10" y="276"/>
                </a:cxn>
                <a:cxn ang="0">
                  <a:pos x="13" y="264"/>
                </a:cxn>
                <a:cxn ang="0">
                  <a:pos x="19" y="255"/>
                </a:cxn>
                <a:cxn ang="0">
                  <a:pos x="37" y="241"/>
                </a:cxn>
                <a:cxn ang="0">
                  <a:pos x="44" y="232"/>
                </a:cxn>
                <a:cxn ang="0">
                  <a:pos x="55" y="214"/>
                </a:cxn>
                <a:cxn ang="0">
                  <a:pos x="61" y="205"/>
                </a:cxn>
                <a:cxn ang="0">
                  <a:pos x="127" y="127"/>
                </a:cxn>
                <a:cxn ang="0">
                  <a:pos x="158" y="92"/>
                </a:cxn>
                <a:cxn ang="0">
                  <a:pos x="189" y="58"/>
                </a:cxn>
                <a:cxn ang="0">
                  <a:pos x="200" y="47"/>
                </a:cxn>
                <a:cxn ang="0">
                  <a:pos x="218" y="28"/>
                </a:cxn>
                <a:cxn ang="0">
                  <a:pos x="226" y="14"/>
                </a:cxn>
                <a:cxn ang="0">
                  <a:pos x="228" y="5"/>
                </a:cxn>
                <a:cxn ang="0">
                  <a:pos x="227" y="2"/>
                </a:cxn>
                <a:cxn ang="0">
                  <a:pos x="222" y="0"/>
                </a:cxn>
                <a:cxn ang="0">
                  <a:pos x="220" y="1"/>
                </a:cxn>
                <a:cxn ang="0">
                  <a:pos x="219" y="3"/>
                </a:cxn>
              </a:cxnLst>
              <a:rect l="0" t="0" r="r" b="b"/>
              <a:pathLst>
                <a:path w="228" h="280">
                  <a:moveTo>
                    <a:pt x="219" y="3"/>
                  </a:moveTo>
                  <a:lnTo>
                    <a:pt x="219" y="3"/>
                  </a:lnTo>
                  <a:lnTo>
                    <a:pt x="218" y="8"/>
                  </a:lnTo>
                  <a:lnTo>
                    <a:pt x="215" y="14"/>
                  </a:lnTo>
                  <a:lnTo>
                    <a:pt x="212" y="19"/>
                  </a:lnTo>
                  <a:lnTo>
                    <a:pt x="209" y="23"/>
                  </a:lnTo>
                  <a:lnTo>
                    <a:pt x="200" y="31"/>
                  </a:lnTo>
                  <a:lnTo>
                    <a:pt x="192" y="40"/>
                  </a:lnTo>
                  <a:lnTo>
                    <a:pt x="192" y="40"/>
                  </a:lnTo>
                  <a:lnTo>
                    <a:pt x="184" y="48"/>
                  </a:lnTo>
                  <a:lnTo>
                    <a:pt x="175" y="57"/>
                  </a:lnTo>
                  <a:lnTo>
                    <a:pt x="168" y="6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25" y="115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60" y="192"/>
                  </a:lnTo>
                  <a:lnTo>
                    <a:pt x="46" y="211"/>
                  </a:lnTo>
                  <a:lnTo>
                    <a:pt x="32" y="229"/>
                  </a:lnTo>
                  <a:lnTo>
                    <a:pt x="32" y="229"/>
                  </a:lnTo>
                  <a:lnTo>
                    <a:pt x="28" y="235"/>
                  </a:lnTo>
                  <a:lnTo>
                    <a:pt x="23" y="241"/>
                  </a:lnTo>
                  <a:lnTo>
                    <a:pt x="12" y="250"/>
                  </a:lnTo>
                  <a:lnTo>
                    <a:pt x="7" y="255"/>
                  </a:lnTo>
                  <a:lnTo>
                    <a:pt x="3" y="261"/>
                  </a:lnTo>
                  <a:lnTo>
                    <a:pt x="1" y="268"/>
                  </a:lnTo>
                  <a:lnTo>
                    <a:pt x="0" y="276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1" y="279"/>
                  </a:lnTo>
                  <a:lnTo>
                    <a:pt x="2" y="280"/>
                  </a:lnTo>
                  <a:lnTo>
                    <a:pt x="4" y="280"/>
                  </a:lnTo>
                  <a:lnTo>
                    <a:pt x="6" y="280"/>
                  </a:lnTo>
                  <a:lnTo>
                    <a:pt x="7" y="279"/>
                  </a:lnTo>
                  <a:lnTo>
                    <a:pt x="9" y="278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11" y="270"/>
                  </a:lnTo>
                  <a:lnTo>
                    <a:pt x="13" y="264"/>
                  </a:lnTo>
                  <a:lnTo>
                    <a:pt x="16" y="259"/>
                  </a:lnTo>
                  <a:lnTo>
                    <a:pt x="19" y="255"/>
                  </a:lnTo>
                  <a:lnTo>
                    <a:pt x="28" y="248"/>
                  </a:lnTo>
                  <a:lnTo>
                    <a:pt x="37" y="241"/>
                  </a:lnTo>
                  <a:lnTo>
                    <a:pt x="37" y="241"/>
                  </a:lnTo>
                  <a:lnTo>
                    <a:pt x="44" y="232"/>
                  </a:lnTo>
                  <a:lnTo>
                    <a:pt x="49" y="223"/>
                  </a:lnTo>
                  <a:lnTo>
                    <a:pt x="55" y="214"/>
                  </a:lnTo>
                  <a:lnTo>
                    <a:pt x="61" y="205"/>
                  </a:lnTo>
                  <a:lnTo>
                    <a:pt x="61" y="205"/>
                  </a:lnTo>
                  <a:lnTo>
                    <a:pt x="127" y="127"/>
                  </a:lnTo>
                  <a:lnTo>
                    <a:pt x="127" y="127"/>
                  </a:lnTo>
                  <a:lnTo>
                    <a:pt x="142" y="109"/>
                  </a:lnTo>
                  <a:lnTo>
                    <a:pt x="158" y="92"/>
                  </a:lnTo>
                  <a:lnTo>
                    <a:pt x="173" y="76"/>
                  </a:lnTo>
                  <a:lnTo>
                    <a:pt x="189" y="58"/>
                  </a:lnTo>
                  <a:lnTo>
                    <a:pt x="189" y="58"/>
                  </a:lnTo>
                  <a:lnTo>
                    <a:pt x="200" y="47"/>
                  </a:lnTo>
                  <a:lnTo>
                    <a:pt x="212" y="34"/>
                  </a:lnTo>
                  <a:lnTo>
                    <a:pt x="218" y="28"/>
                  </a:lnTo>
                  <a:lnTo>
                    <a:pt x="222" y="21"/>
                  </a:lnTo>
                  <a:lnTo>
                    <a:pt x="226" y="14"/>
                  </a:lnTo>
                  <a:lnTo>
                    <a:pt x="228" y="5"/>
                  </a:lnTo>
                  <a:lnTo>
                    <a:pt x="228" y="5"/>
                  </a:lnTo>
                  <a:lnTo>
                    <a:pt x="228" y="3"/>
                  </a:lnTo>
                  <a:lnTo>
                    <a:pt x="227" y="2"/>
                  </a:lnTo>
                  <a:lnTo>
                    <a:pt x="224" y="0"/>
                  </a:lnTo>
                  <a:lnTo>
                    <a:pt x="222" y="0"/>
                  </a:lnTo>
                  <a:lnTo>
                    <a:pt x="221" y="0"/>
                  </a:lnTo>
                  <a:lnTo>
                    <a:pt x="220" y="1"/>
                  </a:lnTo>
                  <a:lnTo>
                    <a:pt x="219" y="3"/>
                  </a:lnTo>
                  <a:lnTo>
                    <a:pt x="2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39" name="Freeform 78"/>
            <p:cNvSpPr/>
            <p:nvPr/>
          </p:nvSpPr>
          <p:spPr bwMode="auto">
            <a:xfrm>
              <a:off x="4487863" y="4100513"/>
              <a:ext cx="95250" cy="125413"/>
            </a:xfrm>
            <a:custGeom>
              <a:avLst/>
              <a:gdLst/>
              <a:ahLst/>
              <a:cxnLst>
                <a:cxn ang="0">
                  <a:pos x="171" y="4"/>
                </a:cxn>
                <a:cxn ang="0">
                  <a:pos x="171" y="4"/>
                </a:cxn>
                <a:cxn ang="0">
                  <a:pos x="169" y="8"/>
                </a:cxn>
                <a:cxn ang="0">
                  <a:pos x="166" y="13"/>
                </a:cxn>
                <a:cxn ang="0">
                  <a:pos x="159" y="21"/>
                </a:cxn>
                <a:cxn ang="0">
                  <a:pos x="150" y="30"/>
                </a:cxn>
                <a:cxn ang="0">
                  <a:pos x="142" y="37"/>
                </a:cxn>
                <a:cxn ang="0">
                  <a:pos x="142" y="37"/>
                </a:cxn>
                <a:cxn ang="0">
                  <a:pos x="129" y="53"/>
                </a:cxn>
                <a:cxn ang="0">
                  <a:pos x="117" y="71"/>
                </a:cxn>
                <a:cxn ang="0">
                  <a:pos x="117" y="71"/>
                </a:cxn>
                <a:cxn ang="0">
                  <a:pos x="82" y="118"/>
                </a:cxn>
                <a:cxn ang="0">
                  <a:pos x="48" y="163"/>
                </a:cxn>
                <a:cxn ang="0">
                  <a:pos x="48" y="163"/>
                </a:cxn>
                <a:cxn ang="0">
                  <a:pos x="37" y="177"/>
                </a:cxn>
                <a:cxn ang="0">
                  <a:pos x="18" y="200"/>
                </a:cxn>
                <a:cxn ang="0">
                  <a:pos x="10" y="212"/>
                </a:cxn>
                <a:cxn ang="0">
                  <a:pos x="4" y="222"/>
                </a:cxn>
                <a:cxn ang="0">
                  <a:pos x="1" y="228"/>
                </a:cxn>
                <a:cxn ang="0">
                  <a:pos x="0" y="231"/>
                </a:cxn>
                <a:cxn ang="0">
                  <a:pos x="0" y="234"/>
                </a:cxn>
                <a:cxn ang="0">
                  <a:pos x="1" y="236"/>
                </a:cxn>
                <a:cxn ang="0">
                  <a:pos x="1" y="236"/>
                </a:cxn>
                <a:cxn ang="0">
                  <a:pos x="3" y="237"/>
                </a:cxn>
                <a:cxn ang="0">
                  <a:pos x="5" y="238"/>
                </a:cxn>
                <a:cxn ang="0">
                  <a:pos x="8" y="236"/>
                </a:cxn>
                <a:cxn ang="0">
                  <a:pos x="9" y="235"/>
                </a:cxn>
                <a:cxn ang="0">
                  <a:pos x="10" y="233"/>
                </a:cxn>
                <a:cxn ang="0">
                  <a:pos x="9" y="231"/>
                </a:cxn>
                <a:cxn ang="0">
                  <a:pos x="8" y="230"/>
                </a:cxn>
                <a:cxn ang="0">
                  <a:pos x="8" y="230"/>
                </a:cxn>
                <a:cxn ang="0">
                  <a:pos x="9" y="231"/>
                </a:cxn>
                <a:cxn ang="0">
                  <a:pos x="10" y="230"/>
                </a:cxn>
                <a:cxn ang="0">
                  <a:pos x="12" y="228"/>
                </a:cxn>
                <a:cxn ang="0">
                  <a:pos x="16" y="220"/>
                </a:cxn>
                <a:cxn ang="0">
                  <a:pos x="16" y="220"/>
                </a:cxn>
                <a:cxn ang="0">
                  <a:pos x="25" y="209"/>
                </a:cxn>
                <a:cxn ang="0">
                  <a:pos x="35" y="197"/>
                </a:cxn>
                <a:cxn ang="0">
                  <a:pos x="35" y="197"/>
                </a:cxn>
                <a:cxn ang="0">
                  <a:pos x="55" y="169"/>
                </a:cxn>
                <a:cxn ang="0">
                  <a:pos x="76" y="141"/>
                </a:cxn>
                <a:cxn ang="0">
                  <a:pos x="76" y="141"/>
                </a:cxn>
                <a:cxn ang="0">
                  <a:pos x="135" y="63"/>
                </a:cxn>
                <a:cxn ang="0">
                  <a:pos x="135" y="63"/>
                </a:cxn>
                <a:cxn ang="0">
                  <a:pos x="150" y="43"/>
                </a:cxn>
                <a:cxn ang="0">
                  <a:pos x="158" y="34"/>
                </a:cxn>
                <a:cxn ang="0">
                  <a:pos x="167" y="26"/>
                </a:cxn>
                <a:cxn ang="0">
                  <a:pos x="167" y="26"/>
                </a:cxn>
                <a:cxn ang="0">
                  <a:pos x="171" y="21"/>
                </a:cxn>
                <a:cxn ang="0">
                  <a:pos x="176" y="17"/>
                </a:cxn>
                <a:cxn ang="0">
                  <a:pos x="179" y="12"/>
                </a:cxn>
                <a:cxn ang="0">
                  <a:pos x="181" y="6"/>
                </a:cxn>
                <a:cxn ang="0">
                  <a:pos x="181" y="6"/>
                </a:cxn>
                <a:cxn ang="0">
                  <a:pos x="181" y="4"/>
                </a:cxn>
                <a:cxn ang="0">
                  <a:pos x="180" y="2"/>
                </a:cxn>
                <a:cxn ang="0">
                  <a:pos x="179" y="1"/>
                </a:cxn>
                <a:cxn ang="0">
                  <a:pos x="177" y="1"/>
                </a:cxn>
                <a:cxn ang="0">
                  <a:pos x="175" y="0"/>
                </a:cxn>
                <a:cxn ang="0">
                  <a:pos x="174" y="1"/>
                </a:cxn>
                <a:cxn ang="0">
                  <a:pos x="172" y="2"/>
                </a:cxn>
                <a:cxn ang="0">
                  <a:pos x="171" y="4"/>
                </a:cxn>
                <a:cxn ang="0">
                  <a:pos x="171" y="4"/>
                </a:cxn>
              </a:cxnLst>
              <a:rect l="0" t="0" r="r" b="b"/>
              <a:pathLst>
                <a:path w="181" h="238">
                  <a:moveTo>
                    <a:pt x="171" y="4"/>
                  </a:moveTo>
                  <a:lnTo>
                    <a:pt x="171" y="4"/>
                  </a:lnTo>
                  <a:lnTo>
                    <a:pt x="169" y="8"/>
                  </a:lnTo>
                  <a:lnTo>
                    <a:pt x="166" y="13"/>
                  </a:lnTo>
                  <a:lnTo>
                    <a:pt x="159" y="21"/>
                  </a:lnTo>
                  <a:lnTo>
                    <a:pt x="150" y="30"/>
                  </a:lnTo>
                  <a:lnTo>
                    <a:pt x="142" y="37"/>
                  </a:lnTo>
                  <a:lnTo>
                    <a:pt x="142" y="37"/>
                  </a:lnTo>
                  <a:lnTo>
                    <a:pt x="129" y="53"/>
                  </a:lnTo>
                  <a:lnTo>
                    <a:pt x="117" y="71"/>
                  </a:lnTo>
                  <a:lnTo>
                    <a:pt x="117" y="71"/>
                  </a:lnTo>
                  <a:lnTo>
                    <a:pt x="82" y="118"/>
                  </a:lnTo>
                  <a:lnTo>
                    <a:pt x="48" y="163"/>
                  </a:lnTo>
                  <a:lnTo>
                    <a:pt x="48" y="163"/>
                  </a:lnTo>
                  <a:lnTo>
                    <a:pt x="37" y="177"/>
                  </a:lnTo>
                  <a:lnTo>
                    <a:pt x="18" y="200"/>
                  </a:lnTo>
                  <a:lnTo>
                    <a:pt x="10" y="212"/>
                  </a:lnTo>
                  <a:lnTo>
                    <a:pt x="4" y="222"/>
                  </a:lnTo>
                  <a:lnTo>
                    <a:pt x="1" y="228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1" y="236"/>
                  </a:lnTo>
                  <a:lnTo>
                    <a:pt x="1" y="236"/>
                  </a:lnTo>
                  <a:lnTo>
                    <a:pt x="3" y="237"/>
                  </a:lnTo>
                  <a:lnTo>
                    <a:pt x="5" y="238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0" y="233"/>
                  </a:lnTo>
                  <a:lnTo>
                    <a:pt x="9" y="231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9" y="231"/>
                  </a:lnTo>
                  <a:lnTo>
                    <a:pt x="10" y="230"/>
                  </a:lnTo>
                  <a:lnTo>
                    <a:pt x="12" y="228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25" y="209"/>
                  </a:lnTo>
                  <a:lnTo>
                    <a:pt x="35" y="197"/>
                  </a:lnTo>
                  <a:lnTo>
                    <a:pt x="35" y="197"/>
                  </a:lnTo>
                  <a:lnTo>
                    <a:pt x="55" y="16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135" y="63"/>
                  </a:lnTo>
                  <a:lnTo>
                    <a:pt x="135" y="63"/>
                  </a:lnTo>
                  <a:lnTo>
                    <a:pt x="150" y="43"/>
                  </a:lnTo>
                  <a:lnTo>
                    <a:pt x="158" y="34"/>
                  </a:lnTo>
                  <a:lnTo>
                    <a:pt x="167" y="26"/>
                  </a:lnTo>
                  <a:lnTo>
                    <a:pt x="167" y="26"/>
                  </a:lnTo>
                  <a:lnTo>
                    <a:pt x="171" y="21"/>
                  </a:lnTo>
                  <a:lnTo>
                    <a:pt x="176" y="17"/>
                  </a:lnTo>
                  <a:lnTo>
                    <a:pt x="179" y="12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1" y="4"/>
                  </a:lnTo>
                  <a:lnTo>
                    <a:pt x="180" y="2"/>
                  </a:lnTo>
                  <a:lnTo>
                    <a:pt x="179" y="1"/>
                  </a:lnTo>
                  <a:lnTo>
                    <a:pt x="177" y="1"/>
                  </a:lnTo>
                  <a:lnTo>
                    <a:pt x="175" y="0"/>
                  </a:lnTo>
                  <a:lnTo>
                    <a:pt x="174" y="1"/>
                  </a:lnTo>
                  <a:lnTo>
                    <a:pt x="172" y="2"/>
                  </a:lnTo>
                  <a:lnTo>
                    <a:pt x="171" y="4"/>
                  </a:lnTo>
                  <a:lnTo>
                    <a:pt x="17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0" name="Freeform 79"/>
            <p:cNvSpPr/>
            <p:nvPr/>
          </p:nvSpPr>
          <p:spPr bwMode="auto">
            <a:xfrm>
              <a:off x="4535488" y="4105275"/>
              <a:ext cx="82550" cy="109538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26" y="28"/>
                </a:cxn>
                <a:cxn ang="0">
                  <a:pos x="104" y="55"/>
                </a:cxn>
                <a:cxn ang="0">
                  <a:pos x="62" y="109"/>
                </a:cxn>
                <a:cxn ang="0">
                  <a:pos x="62" y="109"/>
                </a:cxn>
                <a:cxn ang="0">
                  <a:pos x="39" y="137"/>
                </a:cxn>
                <a:cxn ang="0">
                  <a:pos x="15" y="165"/>
                </a:cxn>
                <a:cxn ang="0">
                  <a:pos x="15" y="165"/>
                </a:cxn>
                <a:cxn ang="0">
                  <a:pos x="8" y="174"/>
                </a:cxn>
                <a:cxn ang="0">
                  <a:pos x="3" y="183"/>
                </a:cxn>
                <a:cxn ang="0">
                  <a:pos x="0" y="194"/>
                </a:cxn>
                <a:cxn ang="0">
                  <a:pos x="0" y="205"/>
                </a:cxn>
                <a:cxn ang="0">
                  <a:pos x="0" y="205"/>
                </a:cxn>
                <a:cxn ang="0">
                  <a:pos x="0" y="207"/>
                </a:cxn>
                <a:cxn ang="0">
                  <a:pos x="1" y="208"/>
                </a:cxn>
                <a:cxn ang="0">
                  <a:pos x="2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7" y="208"/>
                </a:cxn>
                <a:cxn ang="0">
                  <a:pos x="8" y="207"/>
                </a:cxn>
                <a:cxn ang="0">
                  <a:pos x="9" y="205"/>
                </a:cxn>
                <a:cxn ang="0">
                  <a:pos x="9" y="205"/>
                </a:cxn>
                <a:cxn ang="0">
                  <a:pos x="9" y="197"/>
                </a:cxn>
                <a:cxn ang="0">
                  <a:pos x="11" y="190"/>
                </a:cxn>
                <a:cxn ang="0">
                  <a:pos x="14" y="183"/>
                </a:cxn>
                <a:cxn ang="0">
                  <a:pos x="17" y="177"/>
                </a:cxn>
                <a:cxn ang="0">
                  <a:pos x="27" y="167"/>
                </a:cxn>
                <a:cxn ang="0">
                  <a:pos x="37" y="155"/>
                </a:cxn>
                <a:cxn ang="0">
                  <a:pos x="37" y="155"/>
                </a:cxn>
                <a:cxn ang="0">
                  <a:pos x="45" y="145"/>
                </a:cxn>
                <a:cxn ang="0">
                  <a:pos x="53" y="135"/>
                </a:cxn>
                <a:cxn ang="0">
                  <a:pos x="70" y="114"/>
                </a:cxn>
                <a:cxn ang="0">
                  <a:pos x="70" y="114"/>
                </a:cxn>
                <a:cxn ang="0">
                  <a:pos x="112" y="60"/>
                </a:cxn>
                <a:cxn ang="0">
                  <a:pos x="133" y="34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7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2"/>
                </a:cxn>
                <a:cxn ang="0">
                  <a:pos x="153" y="1"/>
                </a:cxn>
                <a:cxn ang="0">
                  <a:pos x="151" y="0"/>
                </a:cxn>
                <a:cxn ang="0">
                  <a:pos x="150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6" h="209">
                  <a:moveTo>
                    <a:pt x="148" y="2"/>
                  </a:moveTo>
                  <a:lnTo>
                    <a:pt x="148" y="2"/>
                  </a:lnTo>
                  <a:lnTo>
                    <a:pt x="126" y="28"/>
                  </a:lnTo>
                  <a:lnTo>
                    <a:pt x="104" y="55"/>
                  </a:lnTo>
                  <a:lnTo>
                    <a:pt x="62" y="109"/>
                  </a:lnTo>
                  <a:lnTo>
                    <a:pt x="62" y="109"/>
                  </a:lnTo>
                  <a:lnTo>
                    <a:pt x="39" y="137"/>
                  </a:lnTo>
                  <a:lnTo>
                    <a:pt x="15" y="165"/>
                  </a:lnTo>
                  <a:lnTo>
                    <a:pt x="15" y="165"/>
                  </a:lnTo>
                  <a:lnTo>
                    <a:pt x="8" y="174"/>
                  </a:lnTo>
                  <a:lnTo>
                    <a:pt x="3" y="183"/>
                  </a:lnTo>
                  <a:lnTo>
                    <a:pt x="0" y="194"/>
                  </a:lnTo>
                  <a:lnTo>
                    <a:pt x="0" y="205"/>
                  </a:lnTo>
                  <a:lnTo>
                    <a:pt x="0" y="205"/>
                  </a:lnTo>
                  <a:lnTo>
                    <a:pt x="0" y="207"/>
                  </a:lnTo>
                  <a:lnTo>
                    <a:pt x="1" y="208"/>
                  </a:lnTo>
                  <a:lnTo>
                    <a:pt x="2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7" y="208"/>
                  </a:lnTo>
                  <a:lnTo>
                    <a:pt x="8" y="207"/>
                  </a:lnTo>
                  <a:lnTo>
                    <a:pt x="9" y="205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4" y="183"/>
                  </a:lnTo>
                  <a:lnTo>
                    <a:pt x="17" y="177"/>
                  </a:lnTo>
                  <a:lnTo>
                    <a:pt x="27" y="16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45" y="145"/>
                  </a:lnTo>
                  <a:lnTo>
                    <a:pt x="53" y="135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112" y="60"/>
                  </a:lnTo>
                  <a:lnTo>
                    <a:pt x="133" y="34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7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3" y="1"/>
                  </a:lnTo>
                  <a:lnTo>
                    <a:pt x="151" y="0"/>
                  </a:lnTo>
                  <a:lnTo>
                    <a:pt x="150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1" name="Freeform 80"/>
            <p:cNvSpPr/>
            <p:nvPr/>
          </p:nvSpPr>
          <p:spPr bwMode="auto">
            <a:xfrm>
              <a:off x="4570413" y="4111625"/>
              <a:ext cx="82550" cy="106363"/>
            </a:xfrm>
            <a:custGeom>
              <a:avLst/>
              <a:gdLst/>
              <a:ahLst/>
              <a:cxnLst>
                <a:cxn ang="0">
                  <a:pos x="148" y="4"/>
                </a:cxn>
                <a:cxn ang="0">
                  <a:pos x="148" y="4"/>
                </a:cxn>
                <a:cxn ang="0">
                  <a:pos x="132" y="28"/>
                </a:cxn>
                <a:cxn ang="0">
                  <a:pos x="114" y="52"/>
                </a:cxn>
                <a:cxn ang="0">
                  <a:pos x="95" y="76"/>
                </a:cxn>
                <a:cxn ang="0">
                  <a:pos x="77" y="100"/>
                </a:cxn>
                <a:cxn ang="0">
                  <a:pos x="37" y="147"/>
                </a:cxn>
                <a:cxn ang="0">
                  <a:pos x="19" y="169"/>
                </a:cxn>
                <a:cxn ang="0">
                  <a:pos x="0" y="193"/>
                </a:cxn>
                <a:cxn ang="0">
                  <a:pos x="0" y="193"/>
                </a:cxn>
                <a:cxn ang="0">
                  <a:pos x="0" y="195"/>
                </a:cxn>
                <a:cxn ang="0">
                  <a:pos x="0" y="197"/>
                </a:cxn>
                <a:cxn ang="0">
                  <a:pos x="1" y="198"/>
                </a:cxn>
                <a:cxn ang="0">
                  <a:pos x="2" y="199"/>
                </a:cxn>
                <a:cxn ang="0">
                  <a:pos x="5" y="200"/>
                </a:cxn>
                <a:cxn ang="0">
                  <a:pos x="7" y="199"/>
                </a:cxn>
                <a:cxn ang="0">
                  <a:pos x="8" y="198"/>
                </a:cxn>
                <a:cxn ang="0">
                  <a:pos x="8" y="198"/>
                </a:cxn>
                <a:cxn ang="0">
                  <a:pos x="27" y="175"/>
                </a:cxn>
                <a:cxn ang="0">
                  <a:pos x="46" y="151"/>
                </a:cxn>
                <a:cxn ang="0">
                  <a:pos x="85" y="104"/>
                </a:cxn>
                <a:cxn ang="0">
                  <a:pos x="104" y="81"/>
                </a:cxn>
                <a:cxn ang="0">
                  <a:pos x="122" y="57"/>
                </a:cxn>
                <a:cxn ang="0">
                  <a:pos x="140" y="34"/>
                </a:cxn>
                <a:cxn ang="0">
                  <a:pos x="156" y="8"/>
                </a:cxn>
                <a:cxn ang="0">
                  <a:pos x="156" y="8"/>
                </a:cxn>
                <a:cxn ang="0">
                  <a:pos x="156" y="6"/>
                </a:cxn>
                <a:cxn ang="0">
                  <a:pos x="156" y="5"/>
                </a:cxn>
                <a:cxn ang="0">
                  <a:pos x="155" y="3"/>
                </a:cxn>
                <a:cxn ang="0">
                  <a:pos x="154" y="1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4"/>
                </a:cxn>
                <a:cxn ang="0">
                  <a:pos x="148" y="4"/>
                </a:cxn>
              </a:cxnLst>
              <a:rect l="0" t="0" r="r" b="b"/>
              <a:pathLst>
                <a:path w="156" h="200">
                  <a:moveTo>
                    <a:pt x="148" y="4"/>
                  </a:moveTo>
                  <a:lnTo>
                    <a:pt x="148" y="4"/>
                  </a:lnTo>
                  <a:lnTo>
                    <a:pt x="132" y="28"/>
                  </a:lnTo>
                  <a:lnTo>
                    <a:pt x="114" y="52"/>
                  </a:lnTo>
                  <a:lnTo>
                    <a:pt x="95" y="76"/>
                  </a:lnTo>
                  <a:lnTo>
                    <a:pt x="77" y="100"/>
                  </a:lnTo>
                  <a:lnTo>
                    <a:pt x="37" y="147"/>
                  </a:lnTo>
                  <a:lnTo>
                    <a:pt x="19" y="169"/>
                  </a:lnTo>
                  <a:lnTo>
                    <a:pt x="0" y="193"/>
                  </a:lnTo>
                  <a:lnTo>
                    <a:pt x="0" y="193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1" y="198"/>
                  </a:lnTo>
                  <a:lnTo>
                    <a:pt x="2" y="199"/>
                  </a:lnTo>
                  <a:lnTo>
                    <a:pt x="5" y="200"/>
                  </a:lnTo>
                  <a:lnTo>
                    <a:pt x="7" y="199"/>
                  </a:lnTo>
                  <a:lnTo>
                    <a:pt x="8" y="198"/>
                  </a:lnTo>
                  <a:lnTo>
                    <a:pt x="8" y="198"/>
                  </a:lnTo>
                  <a:lnTo>
                    <a:pt x="27" y="175"/>
                  </a:lnTo>
                  <a:lnTo>
                    <a:pt x="46" y="151"/>
                  </a:lnTo>
                  <a:lnTo>
                    <a:pt x="85" y="104"/>
                  </a:lnTo>
                  <a:lnTo>
                    <a:pt x="104" y="81"/>
                  </a:lnTo>
                  <a:lnTo>
                    <a:pt x="122" y="57"/>
                  </a:lnTo>
                  <a:lnTo>
                    <a:pt x="140" y="34"/>
                  </a:lnTo>
                  <a:lnTo>
                    <a:pt x="156" y="8"/>
                  </a:lnTo>
                  <a:lnTo>
                    <a:pt x="156" y="8"/>
                  </a:lnTo>
                  <a:lnTo>
                    <a:pt x="156" y="6"/>
                  </a:lnTo>
                  <a:lnTo>
                    <a:pt x="156" y="5"/>
                  </a:lnTo>
                  <a:lnTo>
                    <a:pt x="155" y="3"/>
                  </a:lnTo>
                  <a:lnTo>
                    <a:pt x="154" y="1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4"/>
                  </a:lnTo>
                  <a:lnTo>
                    <a:pt x="14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2" name="Freeform 81"/>
            <p:cNvSpPr/>
            <p:nvPr/>
          </p:nvSpPr>
          <p:spPr bwMode="auto">
            <a:xfrm>
              <a:off x="4618038" y="4119563"/>
              <a:ext cx="71438" cy="93663"/>
            </a:xfrm>
            <a:custGeom>
              <a:avLst/>
              <a:gdLst/>
              <a:ahLst/>
              <a:cxnLst>
                <a:cxn ang="0">
                  <a:pos x="126" y="1"/>
                </a:cxn>
                <a:cxn ang="0">
                  <a:pos x="126" y="1"/>
                </a:cxn>
                <a:cxn ang="0">
                  <a:pos x="116" y="10"/>
                </a:cxn>
                <a:cxn ang="0">
                  <a:pos x="108" y="20"/>
                </a:cxn>
                <a:cxn ang="0">
                  <a:pos x="101" y="29"/>
                </a:cxn>
                <a:cxn ang="0">
                  <a:pos x="93" y="39"/>
                </a:cxn>
                <a:cxn ang="0">
                  <a:pos x="81" y="60"/>
                </a:cxn>
                <a:cxn ang="0">
                  <a:pos x="66" y="81"/>
                </a:cxn>
                <a:cxn ang="0">
                  <a:pos x="66" y="81"/>
                </a:cxn>
                <a:cxn ang="0">
                  <a:pos x="49" y="106"/>
                </a:cxn>
                <a:cxn ang="0">
                  <a:pos x="31" y="131"/>
                </a:cxn>
                <a:cxn ang="0">
                  <a:pos x="31" y="131"/>
                </a:cxn>
                <a:cxn ang="0">
                  <a:pos x="18" y="150"/>
                </a:cxn>
                <a:cxn ang="0">
                  <a:pos x="9" y="161"/>
                </a:cxn>
                <a:cxn ang="0">
                  <a:pos x="6" y="165"/>
                </a:cxn>
                <a:cxn ang="0">
                  <a:pos x="2" y="167"/>
                </a:cxn>
                <a:cxn ang="0">
                  <a:pos x="2" y="167"/>
                </a:cxn>
                <a:cxn ang="0">
                  <a:pos x="1" y="168"/>
                </a:cxn>
                <a:cxn ang="0">
                  <a:pos x="0" y="170"/>
                </a:cxn>
                <a:cxn ang="0">
                  <a:pos x="0" y="172"/>
                </a:cxn>
                <a:cxn ang="0">
                  <a:pos x="1" y="173"/>
                </a:cxn>
                <a:cxn ang="0">
                  <a:pos x="3" y="175"/>
                </a:cxn>
                <a:cxn ang="0">
                  <a:pos x="5" y="176"/>
                </a:cxn>
                <a:cxn ang="0">
                  <a:pos x="7" y="175"/>
                </a:cxn>
                <a:cxn ang="0">
                  <a:pos x="7" y="175"/>
                </a:cxn>
                <a:cxn ang="0">
                  <a:pos x="13" y="172"/>
                </a:cxn>
                <a:cxn ang="0">
                  <a:pos x="17" y="167"/>
                </a:cxn>
                <a:cxn ang="0">
                  <a:pos x="23" y="156"/>
                </a:cxn>
                <a:cxn ang="0">
                  <a:pos x="23" y="156"/>
                </a:cxn>
                <a:cxn ang="0">
                  <a:pos x="32" y="144"/>
                </a:cxn>
                <a:cxn ang="0">
                  <a:pos x="41" y="132"/>
                </a:cxn>
                <a:cxn ang="0">
                  <a:pos x="59" y="107"/>
                </a:cxn>
                <a:cxn ang="0">
                  <a:pos x="59" y="107"/>
                </a:cxn>
                <a:cxn ang="0">
                  <a:pos x="76" y="82"/>
                </a:cxn>
                <a:cxn ang="0">
                  <a:pos x="92" y="55"/>
                </a:cxn>
                <a:cxn ang="0">
                  <a:pos x="102" y="42"/>
                </a:cxn>
                <a:cxn ang="0">
                  <a:pos x="111" y="30"/>
                </a:cxn>
                <a:cxn ang="0">
                  <a:pos x="121" y="19"/>
                </a:cxn>
                <a:cxn ang="0">
                  <a:pos x="132" y="8"/>
                </a:cxn>
                <a:cxn ang="0">
                  <a:pos x="132" y="8"/>
                </a:cxn>
                <a:cxn ang="0">
                  <a:pos x="133" y="6"/>
                </a:cxn>
                <a:cxn ang="0">
                  <a:pos x="134" y="5"/>
                </a:cxn>
                <a:cxn ang="0">
                  <a:pos x="133" y="3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7" y="0"/>
                </a:cxn>
                <a:cxn ang="0">
                  <a:pos x="126" y="1"/>
                </a:cxn>
                <a:cxn ang="0">
                  <a:pos x="126" y="1"/>
                </a:cxn>
              </a:cxnLst>
              <a:rect l="0" t="0" r="r" b="b"/>
              <a:pathLst>
                <a:path w="134" h="176">
                  <a:moveTo>
                    <a:pt x="126" y="1"/>
                  </a:moveTo>
                  <a:lnTo>
                    <a:pt x="126" y="1"/>
                  </a:lnTo>
                  <a:lnTo>
                    <a:pt x="116" y="10"/>
                  </a:lnTo>
                  <a:lnTo>
                    <a:pt x="108" y="20"/>
                  </a:lnTo>
                  <a:lnTo>
                    <a:pt x="101" y="29"/>
                  </a:lnTo>
                  <a:lnTo>
                    <a:pt x="93" y="39"/>
                  </a:lnTo>
                  <a:lnTo>
                    <a:pt x="81" y="60"/>
                  </a:lnTo>
                  <a:lnTo>
                    <a:pt x="66" y="81"/>
                  </a:lnTo>
                  <a:lnTo>
                    <a:pt x="66" y="81"/>
                  </a:lnTo>
                  <a:lnTo>
                    <a:pt x="49" y="10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18" y="150"/>
                  </a:lnTo>
                  <a:lnTo>
                    <a:pt x="9" y="161"/>
                  </a:lnTo>
                  <a:lnTo>
                    <a:pt x="6" y="165"/>
                  </a:lnTo>
                  <a:lnTo>
                    <a:pt x="2" y="167"/>
                  </a:lnTo>
                  <a:lnTo>
                    <a:pt x="2" y="167"/>
                  </a:lnTo>
                  <a:lnTo>
                    <a:pt x="1" y="168"/>
                  </a:lnTo>
                  <a:lnTo>
                    <a:pt x="0" y="170"/>
                  </a:lnTo>
                  <a:lnTo>
                    <a:pt x="0" y="172"/>
                  </a:lnTo>
                  <a:lnTo>
                    <a:pt x="1" y="173"/>
                  </a:lnTo>
                  <a:lnTo>
                    <a:pt x="3" y="175"/>
                  </a:lnTo>
                  <a:lnTo>
                    <a:pt x="5" y="176"/>
                  </a:lnTo>
                  <a:lnTo>
                    <a:pt x="7" y="175"/>
                  </a:lnTo>
                  <a:lnTo>
                    <a:pt x="7" y="175"/>
                  </a:lnTo>
                  <a:lnTo>
                    <a:pt x="13" y="172"/>
                  </a:lnTo>
                  <a:lnTo>
                    <a:pt x="17" y="167"/>
                  </a:lnTo>
                  <a:lnTo>
                    <a:pt x="23" y="156"/>
                  </a:lnTo>
                  <a:lnTo>
                    <a:pt x="23" y="156"/>
                  </a:lnTo>
                  <a:lnTo>
                    <a:pt x="32" y="144"/>
                  </a:lnTo>
                  <a:lnTo>
                    <a:pt x="41" y="132"/>
                  </a:lnTo>
                  <a:lnTo>
                    <a:pt x="59" y="107"/>
                  </a:lnTo>
                  <a:lnTo>
                    <a:pt x="59" y="107"/>
                  </a:lnTo>
                  <a:lnTo>
                    <a:pt x="76" y="82"/>
                  </a:lnTo>
                  <a:lnTo>
                    <a:pt x="92" y="55"/>
                  </a:lnTo>
                  <a:lnTo>
                    <a:pt x="102" y="42"/>
                  </a:lnTo>
                  <a:lnTo>
                    <a:pt x="111" y="30"/>
                  </a:lnTo>
                  <a:lnTo>
                    <a:pt x="121" y="19"/>
                  </a:lnTo>
                  <a:lnTo>
                    <a:pt x="132" y="8"/>
                  </a:lnTo>
                  <a:lnTo>
                    <a:pt x="132" y="8"/>
                  </a:lnTo>
                  <a:lnTo>
                    <a:pt x="133" y="6"/>
                  </a:lnTo>
                  <a:lnTo>
                    <a:pt x="134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7" y="0"/>
                  </a:lnTo>
                  <a:lnTo>
                    <a:pt x="126" y="1"/>
                  </a:lnTo>
                  <a:lnTo>
                    <a:pt x="12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3" name="Freeform 82"/>
            <p:cNvSpPr/>
            <p:nvPr/>
          </p:nvSpPr>
          <p:spPr bwMode="auto">
            <a:xfrm>
              <a:off x="4630738" y="4132263"/>
              <a:ext cx="82550" cy="112713"/>
            </a:xfrm>
            <a:custGeom>
              <a:avLst/>
              <a:gdLst/>
              <a:ahLst/>
              <a:cxnLst>
                <a:cxn ang="0">
                  <a:pos x="149" y="1"/>
                </a:cxn>
                <a:cxn ang="0">
                  <a:pos x="149" y="1"/>
                </a:cxn>
                <a:cxn ang="0">
                  <a:pos x="140" y="13"/>
                </a:cxn>
                <a:cxn ang="0">
                  <a:pos x="131" y="25"/>
                </a:cxn>
                <a:cxn ang="0">
                  <a:pos x="114" y="50"/>
                </a:cxn>
                <a:cxn ang="0">
                  <a:pos x="97" y="75"/>
                </a:cxn>
                <a:cxn ang="0">
                  <a:pos x="80" y="99"/>
                </a:cxn>
                <a:cxn ang="0">
                  <a:pos x="80" y="99"/>
                </a:cxn>
                <a:cxn ang="0">
                  <a:pos x="39" y="152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0" y="210"/>
                </a:cxn>
                <a:cxn ang="0">
                  <a:pos x="2" y="212"/>
                </a:cxn>
                <a:cxn ang="0">
                  <a:pos x="5" y="213"/>
                </a:cxn>
                <a:cxn ang="0">
                  <a:pos x="6" y="213"/>
                </a:cxn>
                <a:cxn ang="0">
                  <a:pos x="8" y="212"/>
                </a:cxn>
                <a:cxn ang="0">
                  <a:pos x="12" y="208"/>
                </a:cxn>
                <a:cxn ang="0">
                  <a:pos x="12" y="208"/>
                </a:cxn>
                <a:cxn ang="0">
                  <a:pos x="14" y="206"/>
                </a:cxn>
                <a:cxn ang="0">
                  <a:pos x="14" y="204"/>
                </a:cxn>
                <a:cxn ang="0">
                  <a:pos x="14" y="204"/>
                </a:cxn>
                <a:cxn ang="0">
                  <a:pos x="53" y="151"/>
                </a:cxn>
                <a:cxn ang="0">
                  <a:pos x="92" y="99"/>
                </a:cxn>
                <a:cxn ang="0">
                  <a:pos x="92" y="99"/>
                </a:cxn>
                <a:cxn ang="0">
                  <a:pos x="109" y="76"/>
                </a:cxn>
                <a:cxn ang="0">
                  <a:pos x="123" y="54"/>
                </a:cxn>
                <a:cxn ang="0">
                  <a:pos x="139" y="30"/>
                </a:cxn>
                <a:cxn ang="0">
                  <a:pos x="147" y="18"/>
                </a:cxn>
                <a:cxn ang="0">
                  <a:pos x="155" y="8"/>
                </a:cxn>
                <a:cxn ang="0">
                  <a:pos x="155" y="8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2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9" y="1"/>
                </a:cxn>
              </a:cxnLst>
              <a:rect l="0" t="0" r="r" b="b"/>
              <a:pathLst>
                <a:path w="156" h="213">
                  <a:moveTo>
                    <a:pt x="149" y="1"/>
                  </a:moveTo>
                  <a:lnTo>
                    <a:pt x="149" y="1"/>
                  </a:lnTo>
                  <a:lnTo>
                    <a:pt x="140" y="13"/>
                  </a:lnTo>
                  <a:lnTo>
                    <a:pt x="131" y="25"/>
                  </a:lnTo>
                  <a:lnTo>
                    <a:pt x="114" y="50"/>
                  </a:lnTo>
                  <a:lnTo>
                    <a:pt x="97" y="75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39" y="152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2"/>
                  </a:lnTo>
                  <a:lnTo>
                    <a:pt x="5" y="213"/>
                  </a:lnTo>
                  <a:lnTo>
                    <a:pt x="6" y="213"/>
                  </a:lnTo>
                  <a:lnTo>
                    <a:pt x="8" y="212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4" y="206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53" y="151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109" y="76"/>
                  </a:lnTo>
                  <a:lnTo>
                    <a:pt x="123" y="54"/>
                  </a:lnTo>
                  <a:lnTo>
                    <a:pt x="139" y="30"/>
                  </a:lnTo>
                  <a:lnTo>
                    <a:pt x="147" y="18"/>
                  </a:lnTo>
                  <a:lnTo>
                    <a:pt x="155" y="8"/>
                  </a:lnTo>
                  <a:lnTo>
                    <a:pt x="155" y="8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2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4" name="Freeform 83"/>
            <p:cNvSpPr/>
            <p:nvPr/>
          </p:nvSpPr>
          <p:spPr bwMode="auto">
            <a:xfrm>
              <a:off x="4664075" y="4144963"/>
              <a:ext cx="85725" cy="111125"/>
            </a:xfrm>
            <a:custGeom>
              <a:avLst/>
              <a:gdLst/>
              <a:ahLst/>
              <a:cxnLst>
                <a:cxn ang="0">
                  <a:pos x="152" y="3"/>
                </a:cxn>
                <a:cxn ang="0">
                  <a:pos x="152" y="3"/>
                </a:cxn>
                <a:cxn ang="0">
                  <a:pos x="150" y="8"/>
                </a:cxn>
                <a:cxn ang="0">
                  <a:pos x="147" y="12"/>
                </a:cxn>
                <a:cxn ang="0">
                  <a:pos x="139" y="22"/>
                </a:cxn>
                <a:cxn ang="0">
                  <a:pos x="131" y="33"/>
                </a:cxn>
                <a:cxn ang="0">
                  <a:pos x="124" y="41"/>
                </a:cxn>
                <a:cxn ang="0">
                  <a:pos x="124" y="41"/>
                </a:cxn>
                <a:cxn ang="0">
                  <a:pos x="86" y="97"/>
                </a:cxn>
                <a:cxn ang="0">
                  <a:pos x="86" y="97"/>
                </a:cxn>
                <a:cxn ang="0">
                  <a:pos x="66" y="124"/>
                </a:cxn>
                <a:cxn ang="0">
                  <a:pos x="45" y="150"/>
                </a:cxn>
                <a:cxn ang="0">
                  <a:pos x="1" y="201"/>
                </a:cxn>
                <a:cxn ang="0">
                  <a:pos x="1" y="201"/>
                </a:cxn>
                <a:cxn ang="0">
                  <a:pos x="0" y="203"/>
                </a:cxn>
                <a:cxn ang="0">
                  <a:pos x="0" y="205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3" y="209"/>
                </a:cxn>
                <a:cxn ang="0">
                  <a:pos x="4" y="209"/>
                </a:cxn>
                <a:cxn ang="0">
                  <a:pos x="6" y="209"/>
                </a:cxn>
                <a:cxn ang="0">
                  <a:pos x="8" y="208"/>
                </a:cxn>
                <a:cxn ang="0">
                  <a:pos x="8" y="208"/>
                </a:cxn>
                <a:cxn ang="0">
                  <a:pos x="52" y="155"/>
                </a:cxn>
                <a:cxn ang="0">
                  <a:pos x="74" y="129"/>
                </a:cxn>
                <a:cxn ang="0">
                  <a:pos x="94" y="101"/>
                </a:cxn>
                <a:cxn ang="0">
                  <a:pos x="94" y="101"/>
                </a:cxn>
                <a:cxn ang="0">
                  <a:pos x="113" y="74"/>
                </a:cxn>
                <a:cxn ang="0">
                  <a:pos x="133" y="46"/>
                </a:cxn>
                <a:cxn ang="0">
                  <a:pos x="133" y="46"/>
                </a:cxn>
                <a:cxn ang="0">
                  <a:pos x="140" y="36"/>
                </a:cxn>
                <a:cxn ang="0">
                  <a:pos x="148" y="27"/>
                </a:cxn>
                <a:cxn ang="0">
                  <a:pos x="156" y="16"/>
                </a:cxn>
                <a:cxn ang="0">
                  <a:pos x="159" y="11"/>
                </a:cxn>
                <a:cxn ang="0">
                  <a:pos x="162" y="6"/>
                </a:cxn>
                <a:cxn ang="0">
                  <a:pos x="162" y="6"/>
                </a:cxn>
                <a:cxn ang="0">
                  <a:pos x="162" y="4"/>
                </a:cxn>
                <a:cxn ang="0">
                  <a:pos x="161" y="2"/>
                </a:cxn>
                <a:cxn ang="0">
                  <a:pos x="160" y="1"/>
                </a:cxn>
                <a:cxn ang="0">
                  <a:pos x="158" y="0"/>
                </a:cxn>
                <a:cxn ang="0">
                  <a:pos x="157" y="0"/>
                </a:cxn>
                <a:cxn ang="0">
                  <a:pos x="155" y="0"/>
                </a:cxn>
                <a:cxn ang="0">
                  <a:pos x="154" y="2"/>
                </a:cxn>
                <a:cxn ang="0">
                  <a:pos x="152" y="3"/>
                </a:cxn>
                <a:cxn ang="0">
                  <a:pos x="152" y="3"/>
                </a:cxn>
              </a:cxnLst>
              <a:rect l="0" t="0" r="r" b="b"/>
              <a:pathLst>
                <a:path w="162" h="209">
                  <a:moveTo>
                    <a:pt x="152" y="3"/>
                  </a:moveTo>
                  <a:lnTo>
                    <a:pt x="152" y="3"/>
                  </a:lnTo>
                  <a:lnTo>
                    <a:pt x="150" y="8"/>
                  </a:lnTo>
                  <a:lnTo>
                    <a:pt x="147" y="12"/>
                  </a:lnTo>
                  <a:lnTo>
                    <a:pt x="139" y="22"/>
                  </a:lnTo>
                  <a:lnTo>
                    <a:pt x="131" y="33"/>
                  </a:lnTo>
                  <a:lnTo>
                    <a:pt x="124" y="41"/>
                  </a:lnTo>
                  <a:lnTo>
                    <a:pt x="124" y="41"/>
                  </a:lnTo>
                  <a:lnTo>
                    <a:pt x="86" y="97"/>
                  </a:lnTo>
                  <a:lnTo>
                    <a:pt x="86" y="97"/>
                  </a:lnTo>
                  <a:lnTo>
                    <a:pt x="66" y="124"/>
                  </a:lnTo>
                  <a:lnTo>
                    <a:pt x="45" y="150"/>
                  </a:lnTo>
                  <a:lnTo>
                    <a:pt x="1" y="201"/>
                  </a:lnTo>
                  <a:lnTo>
                    <a:pt x="1" y="201"/>
                  </a:lnTo>
                  <a:lnTo>
                    <a:pt x="0" y="203"/>
                  </a:lnTo>
                  <a:lnTo>
                    <a:pt x="0" y="205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6" y="209"/>
                  </a:lnTo>
                  <a:lnTo>
                    <a:pt x="8" y="208"/>
                  </a:lnTo>
                  <a:lnTo>
                    <a:pt x="8" y="208"/>
                  </a:lnTo>
                  <a:lnTo>
                    <a:pt x="52" y="155"/>
                  </a:lnTo>
                  <a:lnTo>
                    <a:pt x="74" y="129"/>
                  </a:lnTo>
                  <a:lnTo>
                    <a:pt x="94" y="101"/>
                  </a:lnTo>
                  <a:lnTo>
                    <a:pt x="94" y="101"/>
                  </a:lnTo>
                  <a:lnTo>
                    <a:pt x="113" y="74"/>
                  </a:lnTo>
                  <a:lnTo>
                    <a:pt x="133" y="46"/>
                  </a:lnTo>
                  <a:lnTo>
                    <a:pt x="133" y="46"/>
                  </a:lnTo>
                  <a:lnTo>
                    <a:pt x="140" y="36"/>
                  </a:lnTo>
                  <a:lnTo>
                    <a:pt x="148" y="27"/>
                  </a:lnTo>
                  <a:lnTo>
                    <a:pt x="156" y="16"/>
                  </a:lnTo>
                  <a:lnTo>
                    <a:pt x="159" y="11"/>
                  </a:lnTo>
                  <a:lnTo>
                    <a:pt x="162" y="6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1" y="2"/>
                  </a:lnTo>
                  <a:lnTo>
                    <a:pt x="160" y="1"/>
                  </a:lnTo>
                  <a:lnTo>
                    <a:pt x="158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4" y="2"/>
                  </a:lnTo>
                  <a:lnTo>
                    <a:pt x="152" y="3"/>
                  </a:lnTo>
                  <a:lnTo>
                    <a:pt x="15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5" name="Freeform 84"/>
            <p:cNvSpPr/>
            <p:nvPr/>
          </p:nvSpPr>
          <p:spPr bwMode="auto">
            <a:xfrm>
              <a:off x="4706938" y="4162425"/>
              <a:ext cx="74613" cy="112713"/>
            </a:xfrm>
            <a:custGeom>
              <a:avLst/>
              <a:gdLst/>
              <a:ahLst/>
              <a:cxnLst>
                <a:cxn ang="0">
                  <a:pos x="134" y="5"/>
                </a:cxn>
                <a:cxn ang="0">
                  <a:pos x="134" y="5"/>
                </a:cxn>
                <a:cxn ang="0">
                  <a:pos x="133" y="11"/>
                </a:cxn>
                <a:cxn ang="0">
                  <a:pos x="131" y="18"/>
                </a:cxn>
                <a:cxn ang="0">
                  <a:pos x="123" y="32"/>
                </a:cxn>
                <a:cxn ang="0">
                  <a:pos x="115" y="45"/>
                </a:cxn>
                <a:cxn ang="0">
                  <a:pos x="108" y="58"/>
                </a:cxn>
                <a:cxn ang="0">
                  <a:pos x="108" y="58"/>
                </a:cxn>
                <a:cxn ang="0">
                  <a:pos x="93" y="85"/>
                </a:cxn>
                <a:cxn ang="0">
                  <a:pos x="86" y="98"/>
                </a:cxn>
                <a:cxn ang="0">
                  <a:pos x="78" y="112"/>
                </a:cxn>
                <a:cxn ang="0">
                  <a:pos x="78" y="112"/>
                </a:cxn>
                <a:cxn ang="0">
                  <a:pos x="59" y="136"/>
                </a:cxn>
                <a:cxn ang="0">
                  <a:pos x="40" y="159"/>
                </a:cxn>
                <a:cxn ang="0">
                  <a:pos x="21" y="183"/>
                </a:cxn>
                <a:cxn ang="0">
                  <a:pos x="1" y="207"/>
                </a:cxn>
                <a:cxn ang="0">
                  <a:pos x="1" y="207"/>
                </a:cxn>
                <a:cxn ang="0">
                  <a:pos x="0" y="208"/>
                </a:cxn>
                <a:cxn ang="0">
                  <a:pos x="1" y="210"/>
                </a:cxn>
                <a:cxn ang="0">
                  <a:pos x="1" y="211"/>
                </a:cxn>
                <a:cxn ang="0">
                  <a:pos x="3" y="212"/>
                </a:cxn>
                <a:cxn ang="0">
                  <a:pos x="6" y="213"/>
                </a:cxn>
                <a:cxn ang="0">
                  <a:pos x="8" y="213"/>
                </a:cxn>
                <a:cxn ang="0">
                  <a:pos x="9" y="211"/>
                </a:cxn>
                <a:cxn ang="0">
                  <a:pos x="9" y="211"/>
                </a:cxn>
                <a:cxn ang="0">
                  <a:pos x="30" y="186"/>
                </a:cxn>
                <a:cxn ang="0">
                  <a:pos x="51" y="160"/>
                </a:cxn>
                <a:cxn ang="0">
                  <a:pos x="71" y="136"/>
                </a:cxn>
                <a:cxn ang="0">
                  <a:pos x="90" y="110"/>
                </a:cxn>
                <a:cxn ang="0">
                  <a:pos x="90" y="110"/>
                </a:cxn>
                <a:cxn ang="0">
                  <a:pos x="100" y="94"/>
                </a:cxn>
                <a:cxn ang="0">
                  <a:pos x="109" y="79"/>
                </a:cxn>
                <a:cxn ang="0">
                  <a:pos x="124" y="46"/>
                </a:cxn>
                <a:cxn ang="0">
                  <a:pos x="124" y="46"/>
                </a:cxn>
                <a:cxn ang="0">
                  <a:pos x="136" y="27"/>
                </a:cxn>
                <a:cxn ang="0">
                  <a:pos x="141" y="16"/>
                </a:cxn>
                <a:cxn ang="0">
                  <a:pos x="142" y="10"/>
                </a:cxn>
                <a:cxn ang="0">
                  <a:pos x="143" y="5"/>
                </a:cxn>
                <a:cxn ang="0">
                  <a:pos x="143" y="5"/>
                </a:cxn>
                <a:cxn ang="0">
                  <a:pos x="143" y="3"/>
                </a:cxn>
                <a:cxn ang="0">
                  <a:pos x="142" y="1"/>
                </a:cxn>
                <a:cxn ang="0">
                  <a:pos x="141" y="1"/>
                </a:cxn>
                <a:cxn ang="0">
                  <a:pos x="139" y="0"/>
                </a:cxn>
                <a:cxn ang="0">
                  <a:pos x="136" y="1"/>
                </a:cxn>
                <a:cxn ang="0">
                  <a:pos x="135" y="3"/>
                </a:cxn>
                <a:cxn ang="0">
                  <a:pos x="134" y="5"/>
                </a:cxn>
                <a:cxn ang="0">
                  <a:pos x="134" y="5"/>
                </a:cxn>
              </a:cxnLst>
              <a:rect l="0" t="0" r="r" b="b"/>
              <a:pathLst>
                <a:path w="143" h="213">
                  <a:moveTo>
                    <a:pt x="134" y="5"/>
                  </a:moveTo>
                  <a:lnTo>
                    <a:pt x="134" y="5"/>
                  </a:lnTo>
                  <a:lnTo>
                    <a:pt x="133" y="11"/>
                  </a:lnTo>
                  <a:lnTo>
                    <a:pt x="131" y="18"/>
                  </a:lnTo>
                  <a:lnTo>
                    <a:pt x="123" y="32"/>
                  </a:lnTo>
                  <a:lnTo>
                    <a:pt x="115" y="45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93" y="85"/>
                  </a:lnTo>
                  <a:lnTo>
                    <a:pt x="86" y="98"/>
                  </a:lnTo>
                  <a:lnTo>
                    <a:pt x="78" y="112"/>
                  </a:lnTo>
                  <a:lnTo>
                    <a:pt x="78" y="112"/>
                  </a:lnTo>
                  <a:lnTo>
                    <a:pt x="59" y="136"/>
                  </a:lnTo>
                  <a:lnTo>
                    <a:pt x="40" y="159"/>
                  </a:lnTo>
                  <a:lnTo>
                    <a:pt x="21" y="183"/>
                  </a:lnTo>
                  <a:lnTo>
                    <a:pt x="1" y="207"/>
                  </a:lnTo>
                  <a:lnTo>
                    <a:pt x="1" y="207"/>
                  </a:lnTo>
                  <a:lnTo>
                    <a:pt x="0" y="208"/>
                  </a:lnTo>
                  <a:lnTo>
                    <a:pt x="1" y="210"/>
                  </a:lnTo>
                  <a:lnTo>
                    <a:pt x="1" y="211"/>
                  </a:lnTo>
                  <a:lnTo>
                    <a:pt x="3" y="212"/>
                  </a:lnTo>
                  <a:lnTo>
                    <a:pt x="6" y="213"/>
                  </a:lnTo>
                  <a:lnTo>
                    <a:pt x="8" y="213"/>
                  </a:lnTo>
                  <a:lnTo>
                    <a:pt x="9" y="211"/>
                  </a:lnTo>
                  <a:lnTo>
                    <a:pt x="9" y="211"/>
                  </a:lnTo>
                  <a:lnTo>
                    <a:pt x="30" y="186"/>
                  </a:lnTo>
                  <a:lnTo>
                    <a:pt x="51" y="160"/>
                  </a:lnTo>
                  <a:lnTo>
                    <a:pt x="71" y="136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100" y="94"/>
                  </a:lnTo>
                  <a:lnTo>
                    <a:pt x="109" y="79"/>
                  </a:lnTo>
                  <a:lnTo>
                    <a:pt x="124" y="46"/>
                  </a:lnTo>
                  <a:lnTo>
                    <a:pt x="124" y="46"/>
                  </a:lnTo>
                  <a:lnTo>
                    <a:pt x="136" y="27"/>
                  </a:lnTo>
                  <a:lnTo>
                    <a:pt x="141" y="16"/>
                  </a:lnTo>
                  <a:lnTo>
                    <a:pt x="142" y="10"/>
                  </a:lnTo>
                  <a:lnTo>
                    <a:pt x="143" y="5"/>
                  </a:lnTo>
                  <a:lnTo>
                    <a:pt x="143" y="5"/>
                  </a:lnTo>
                  <a:lnTo>
                    <a:pt x="143" y="3"/>
                  </a:lnTo>
                  <a:lnTo>
                    <a:pt x="142" y="1"/>
                  </a:lnTo>
                  <a:lnTo>
                    <a:pt x="141" y="1"/>
                  </a:lnTo>
                  <a:lnTo>
                    <a:pt x="139" y="0"/>
                  </a:lnTo>
                  <a:lnTo>
                    <a:pt x="136" y="1"/>
                  </a:lnTo>
                  <a:lnTo>
                    <a:pt x="135" y="3"/>
                  </a:lnTo>
                  <a:lnTo>
                    <a:pt x="134" y="5"/>
                  </a:lnTo>
                  <a:lnTo>
                    <a:pt x="13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6" name="Freeform 85"/>
            <p:cNvSpPr/>
            <p:nvPr/>
          </p:nvSpPr>
          <p:spPr bwMode="auto">
            <a:xfrm>
              <a:off x="4729163" y="4187825"/>
              <a:ext cx="76200" cy="111125"/>
            </a:xfrm>
            <a:custGeom>
              <a:avLst/>
              <a:gdLst/>
              <a:ahLst/>
              <a:cxnLst>
                <a:cxn ang="0">
                  <a:pos x="134" y="4"/>
                </a:cxn>
                <a:cxn ang="0">
                  <a:pos x="134" y="4"/>
                </a:cxn>
                <a:cxn ang="0">
                  <a:pos x="132" y="10"/>
                </a:cxn>
                <a:cxn ang="0">
                  <a:pos x="130" y="15"/>
                </a:cxn>
                <a:cxn ang="0">
                  <a:pos x="125" y="26"/>
                </a:cxn>
                <a:cxn ang="0">
                  <a:pos x="118" y="37"/>
                </a:cxn>
                <a:cxn ang="0">
                  <a:pos x="110" y="46"/>
                </a:cxn>
                <a:cxn ang="0">
                  <a:pos x="110" y="46"/>
                </a:cxn>
                <a:cxn ang="0">
                  <a:pos x="102" y="60"/>
                </a:cxn>
                <a:cxn ang="0">
                  <a:pos x="94" y="73"/>
                </a:cxn>
                <a:cxn ang="0">
                  <a:pos x="85" y="86"/>
                </a:cxn>
                <a:cxn ang="0">
                  <a:pos x="77" y="100"/>
                </a:cxn>
                <a:cxn ang="0">
                  <a:pos x="77" y="100"/>
                </a:cxn>
                <a:cxn ang="0">
                  <a:pos x="58" y="126"/>
                </a:cxn>
                <a:cxn ang="0">
                  <a:pos x="39" y="151"/>
                </a:cxn>
                <a:cxn ang="0">
                  <a:pos x="19" y="177"/>
                </a:cxn>
                <a:cxn ang="0">
                  <a:pos x="1" y="203"/>
                </a:cxn>
                <a:cxn ang="0">
                  <a:pos x="1" y="203"/>
                </a:cxn>
                <a:cxn ang="0">
                  <a:pos x="0" y="206"/>
                </a:cxn>
                <a:cxn ang="0">
                  <a:pos x="1" y="208"/>
                </a:cxn>
                <a:cxn ang="0">
                  <a:pos x="4" y="210"/>
                </a:cxn>
                <a:cxn ang="0">
                  <a:pos x="7" y="210"/>
                </a:cxn>
                <a:cxn ang="0">
                  <a:pos x="7" y="210"/>
                </a:cxn>
                <a:cxn ang="0">
                  <a:pos x="10" y="209"/>
                </a:cxn>
                <a:cxn ang="0">
                  <a:pos x="12" y="207"/>
                </a:cxn>
                <a:cxn ang="0">
                  <a:pos x="14" y="205"/>
                </a:cxn>
                <a:cxn ang="0">
                  <a:pos x="15" y="202"/>
                </a:cxn>
                <a:cxn ang="0">
                  <a:pos x="15" y="202"/>
                </a:cxn>
                <a:cxn ang="0">
                  <a:pos x="15" y="201"/>
                </a:cxn>
                <a:cxn ang="0">
                  <a:pos x="15" y="201"/>
                </a:cxn>
                <a:cxn ang="0">
                  <a:pos x="33" y="175"/>
                </a:cxn>
                <a:cxn ang="0">
                  <a:pos x="52" y="149"/>
                </a:cxn>
                <a:cxn ang="0">
                  <a:pos x="71" y="124"/>
                </a:cxn>
                <a:cxn ang="0">
                  <a:pos x="90" y="98"/>
                </a:cxn>
                <a:cxn ang="0">
                  <a:pos x="90" y="98"/>
                </a:cxn>
                <a:cxn ang="0">
                  <a:pos x="99" y="84"/>
                </a:cxn>
                <a:cxn ang="0">
                  <a:pos x="106" y="71"/>
                </a:cxn>
                <a:cxn ang="0">
                  <a:pos x="114" y="57"/>
                </a:cxn>
                <a:cxn ang="0">
                  <a:pos x="123" y="45"/>
                </a:cxn>
                <a:cxn ang="0">
                  <a:pos x="123" y="45"/>
                </a:cxn>
                <a:cxn ang="0">
                  <a:pos x="129" y="36"/>
                </a:cxn>
                <a:cxn ang="0">
                  <a:pos x="135" y="26"/>
                </a:cxn>
                <a:cxn ang="0">
                  <a:pos x="140" y="17"/>
                </a:cxn>
                <a:cxn ang="0">
                  <a:pos x="143" y="7"/>
                </a:cxn>
                <a:cxn ang="0">
                  <a:pos x="143" y="7"/>
                </a:cxn>
                <a:cxn ang="0">
                  <a:pos x="143" y="5"/>
                </a:cxn>
                <a:cxn ang="0">
                  <a:pos x="142" y="3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0"/>
                </a:cxn>
                <a:cxn ang="0">
                  <a:pos x="134" y="2"/>
                </a:cxn>
                <a:cxn ang="0">
                  <a:pos x="134" y="4"/>
                </a:cxn>
                <a:cxn ang="0">
                  <a:pos x="134" y="4"/>
                </a:cxn>
              </a:cxnLst>
              <a:rect l="0" t="0" r="r" b="b"/>
              <a:pathLst>
                <a:path w="143" h="210">
                  <a:moveTo>
                    <a:pt x="134" y="4"/>
                  </a:moveTo>
                  <a:lnTo>
                    <a:pt x="134" y="4"/>
                  </a:lnTo>
                  <a:lnTo>
                    <a:pt x="132" y="10"/>
                  </a:lnTo>
                  <a:lnTo>
                    <a:pt x="130" y="15"/>
                  </a:lnTo>
                  <a:lnTo>
                    <a:pt x="125" y="26"/>
                  </a:lnTo>
                  <a:lnTo>
                    <a:pt x="118" y="37"/>
                  </a:lnTo>
                  <a:lnTo>
                    <a:pt x="110" y="46"/>
                  </a:lnTo>
                  <a:lnTo>
                    <a:pt x="110" y="46"/>
                  </a:lnTo>
                  <a:lnTo>
                    <a:pt x="102" y="60"/>
                  </a:lnTo>
                  <a:lnTo>
                    <a:pt x="94" y="73"/>
                  </a:lnTo>
                  <a:lnTo>
                    <a:pt x="85" y="86"/>
                  </a:lnTo>
                  <a:lnTo>
                    <a:pt x="77" y="100"/>
                  </a:lnTo>
                  <a:lnTo>
                    <a:pt x="77" y="100"/>
                  </a:lnTo>
                  <a:lnTo>
                    <a:pt x="58" y="126"/>
                  </a:lnTo>
                  <a:lnTo>
                    <a:pt x="39" y="151"/>
                  </a:lnTo>
                  <a:lnTo>
                    <a:pt x="19" y="177"/>
                  </a:lnTo>
                  <a:lnTo>
                    <a:pt x="1" y="203"/>
                  </a:lnTo>
                  <a:lnTo>
                    <a:pt x="1" y="203"/>
                  </a:lnTo>
                  <a:lnTo>
                    <a:pt x="0" y="206"/>
                  </a:lnTo>
                  <a:lnTo>
                    <a:pt x="1" y="208"/>
                  </a:lnTo>
                  <a:lnTo>
                    <a:pt x="4" y="210"/>
                  </a:lnTo>
                  <a:lnTo>
                    <a:pt x="7" y="210"/>
                  </a:lnTo>
                  <a:lnTo>
                    <a:pt x="7" y="210"/>
                  </a:lnTo>
                  <a:lnTo>
                    <a:pt x="10" y="209"/>
                  </a:lnTo>
                  <a:lnTo>
                    <a:pt x="12" y="207"/>
                  </a:lnTo>
                  <a:lnTo>
                    <a:pt x="14" y="205"/>
                  </a:lnTo>
                  <a:lnTo>
                    <a:pt x="15" y="202"/>
                  </a:lnTo>
                  <a:lnTo>
                    <a:pt x="15" y="202"/>
                  </a:lnTo>
                  <a:lnTo>
                    <a:pt x="15" y="201"/>
                  </a:lnTo>
                  <a:lnTo>
                    <a:pt x="15" y="201"/>
                  </a:lnTo>
                  <a:lnTo>
                    <a:pt x="33" y="175"/>
                  </a:lnTo>
                  <a:lnTo>
                    <a:pt x="52" y="149"/>
                  </a:lnTo>
                  <a:lnTo>
                    <a:pt x="71" y="124"/>
                  </a:lnTo>
                  <a:lnTo>
                    <a:pt x="90" y="98"/>
                  </a:lnTo>
                  <a:lnTo>
                    <a:pt x="90" y="98"/>
                  </a:lnTo>
                  <a:lnTo>
                    <a:pt x="99" y="84"/>
                  </a:lnTo>
                  <a:lnTo>
                    <a:pt x="106" y="71"/>
                  </a:lnTo>
                  <a:lnTo>
                    <a:pt x="114" y="57"/>
                  </a:lnTo>
                  <a:lnTo>
                    <a:pt x="123" y="45"/>
                  </a:lnTo>
                  <a:lnTo>
                    <a:pt x="123" y="45"/>
                  </a:lnTo>
                  <a:lnTo>
                    <a:pt x="129" y="36"/>
                  </a:lnTo>
                  <a:lnTo>
                    <a:pt x="135" y="26"/>
                  </a:lnTo>
                  <a:lnTo>
                    <a:pt x="140" y="17"/>
                  </a:lnTo>
                  <a:lnTo>
                    <a:pt x="143" y="7"/>
                  </a:lnTo>
                  <a:lnTo>
                    <a:pt x="143" y="7"/>
                  </a:lnTo>
                  <a:lnTo>
                    <a:pt x="143" y="5"/>
                  </a:lnTo>
                  <a:lnTo>
                    <a:pt x="142" y="3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0"/>
                  </a:lnTo>
                  <a:lnTo>
                    <a:pt x="134" y="2"/>
                  </a:lnTo>
                  <a:lnTo>
                    <a:pt x="134" y="4"/>
                  </a:lnTo>
                  <a:lnTo>
                    <a:pt x="13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7" name="Freeform 86"/>
            <p:cNvSpPr/>
            <p:nvPr/>
          </p:nvSpPr>
          <p:spPr bwMode="auto">
            <a:xfrm>
              <a:off x="4757738" y="4208463"/>
              <a:ext cx="71438" cy="107950"/>
            </a:xfrm>
            <a:custGeom>
              <a:avLst/>
              <a:gdLst/>
              <a:ahLst/>
              <a:cxnLst>
                <a:cxn ang="0">
                  <a:pos x="129" y="3"/>
                </a:cxn>
                <a:cxn ang="0">
                  <a:pos x="129" y="3"/>
                </a:cxn>
                <a:cxn ang="0">
                  <a:pos x="126" y="14"/>
                </a:cxn>
                <a:cxn ang="0">
                  <a:pos x="121" y="25"/>
                </a:cxn>
                <a:cxn ang="0">
                  <a:pos x="115" y="35"/>
                </a:cxn>
                <a:cxn ang="0">
                  <a:pos x="109" y="44"/>
                </a:cxn>
                <a:cxn ang="0">
                  <a:pos x="109" y="44"/>
                </a:cxn>
                <a:cxn ang="0">
                  <a:pos x="100" y="57"/>
                </a:cxn>
                <a:cxn ang="0">
                  <a:pos x="93" y="69"/>
                </a:cxn>
                <a:cxn ang="0">
                  <a:pos x="77" y="95"/>
                </a:cxn>
                <a:cxn ang="0">
                  <a:pos x="77" y="95"/>
                </a:cxn>
                <a:cxn ang="0">
                  <a:pos x="59" y="121"/>
                </a:cxn>
                <a:cxn ang="0">
                  <a:pos x="41" y="147"/>
                </a:cxn>
                <a:cxn ang="0">
                  <a:pos x="21" y="172"/>
                </a:cxn>
                <a:cxn ang="0">
                  <a:pos x="1" y="196"/>
                </a:cxn>
                <a:cxn ang="0">
                  <a:pos x="1" y="196"/>
                </a:cxn>
                <a:cxn ang="0">
                  <a:pos x="0" y="198"/>
                </a:cxn>
                <a:cxn ang="0">
                  <a:pos x="0" y="200"/>
                </a:cxn>
                <a:cxn ang="0">
                  <a:pos x="1" y="203"/>
                </a:cxn>
                <a:cxn ang="0">
                  <a:pos x="2" y="204"/>
                </a:cxn>
                <a:cxn ang="0">
                  <a:pos x="4" y="204"/>
                </a:cxn>
                <a:cxn ang="0">
                  <a:pos x="7" y="204"/>
                </a:cxn>
                <a:cxn ang="0">
                  <a:pos x="8" y="203"/>
                </a:cxn>
                <a:cxn ang="0">
                  <a:pos x="13" y="198"/>
                </a:cxn>
                <a:cxn ang="0">
                  <a:pos x="13" y="198"/>
                </a:cxn>
                <a:cxn ang="0">
                  <a:pos x="14" y="196"/>
                </a:cxn>
                <a:cxn ang="0">
                  <a:pos x="14" y="196"/>
                </a:cxn>
                <a:cxn ang="0">
                  <a:pos x="32" y="172"/>
                </a:cxn>
                <a:cxn ang="0">
                  <a:pos x="51" y="149"/>
                </a:cxn>
                <a:cxn ang="0">
                  <a:pos x="68" y="124"/>
                </a:cxn>
                <a:cxn ang="0">
                  <a:pos x="84" y="100"/>
                </a:cxn>
                <a:cxn ang="0">
                  <a:pos x="84" y="100"/>
                </a:cxn>
                <a:cxn ang="0">
                  <a:pos x="101" y="74"/>
                </a:cxn>
                <a:cxn ang="0">
                  <a:pos x="108" y="62"/>
                </a:cxn>
                <a:cxn ang="0">
                  <a:pos x="117" y="50"/>
                </a:cxn>
                <a:cxn ang="0">
                  <a:pos x="117" y="50"/>
                </a:cxn>
                <a:cxn ang="0">
                  <a:pos x="124" y="39"/>
                </a:cxn>
                <a:cxn ang="0">
                  <a:pos x="130" y="29"/>
                </a:cxn>
                <a:cxn ang="0">
                  <a:pos x="134" y="17"/>
                </a:cxn>
                <a:cxn ang="0">
                  <a:pos x="137" y="5"/>
                </a:cxn>
                <a:cxn ang="0">
                  <a:pos x="137" y="5"/>
                </a:cxn>
                <a:cxn ang="0">
                  <a:pos x="137" y="3"/>
                </a:cxn>
                <a:cxn ang="0">
                  <a:pos x="137" y="2"/>
                </a:cxn>
                <a:cxn ang="0">
                  <a:pos x="134" y="0"/>
                </a:cxn>
                <a:cxn ang="0">
                  <a:pos x="132" y="0"/>
                </a:cxn>
                <a:cxn ang="0">
                  <a:pos x="131" y="0"/>
                </a:cxn>
                <a:cxn ang="0">
                  <a:pos x="129" y="1"/>
                </a:cxn>
                <a:cxn ang="0">
                  <a:pos x="129" y="3"/>
                </a:cxn>
                <a:cxn ang="0">
                  <a:pos x="129" y="3"/>
                </a:cxn>
              </a:cxnLst>
              <a:rect l="0" t="0" r="r" b="b"/>
              <a:pathLst>
                <a:path w="137" h="204">
                  <a:moveTo>
                    <a:pt x="129" y="3"/>
                  </a:moveTo>
                  <a:lnTo>
                    <a:pt x="129" y="3"/>
                  </a:lnTo>
                  <a:lnTo>
                    <a:pt x="126" y="14"/>
                  </a:lnTo>
                  <a:lnTo>
                    <a:pt x="121" y="25"/>
                  </a:lnTo>
                  <a:lnTo>
                    <a:pt x="115" y="35"/>
                  </a:lnTo>
                  <a:lnTo>
                    <a:pt x="109" y="44"/>
                  </a:lnTo>
                  <a:lnTo>
                    <a:pt x="109" y="44"/>
                  </a:lnTo>
                  <a:lnTo>
                    <a:pt x="100" y="57"/>
                  </a:lnTo>
                  <a:lnTo>
                    <a:pt x="93" y="69"/>
                  </a:lnTo>
                  <a:lnTo>
                    <a:pt x="77" y="95"/>
                  </a:lnTo>
                  <a:lnTo>
                    <a:pt x="77" y="95"/>
                  </a:lnTo>
                  <a:lnTo>
                    <a:pt x="59" y="121"/>
                  </a:lnTo>
                  <a:lnTo>
                    <a:pt x="41" y="147"/>
                  </a:lnTo>
                  <a:lnTo>
                    <a:pt x="21" y="172"/>
                  </a:lnTo>
                  <a:lnTo>
                    <a:pt x="1" y="196"/>
                  </a:lnTo>
                  <a:lnTo>
                    <a:pt x="1" y="196"/>
                  </a:lnTo>
                  <a:lnTo>
                    <a:pt x="0" y="198"/>
                  </a:lnTo>
                  <a:lnTo>
                    <a:pt x="0" y="200"/>
                  </a:lnTo>
                  <a:lnTo>
                    <a:pt x="1" y="203"/>
                  </a:lnTo>
                  <a:lnTo>
                    <a:pt x="2" y="204"/>
                  </a:lnTo>
                  <a:lnTo>
                    <a:pt x="4" y="204"/>
                  </a:lnTo>
                  <a:lnTo>
                    <a:pt x="7" y="204"/>
                  </a:lnTo>
                  <a:lnTo>
                    <a:pt x="8" y="203"/>
                  </a:lnTo>
                  <a:lnTo>
                    <a:pt x="13" y="198"/>
                  </a:lnTo>
                  <a:lnTo>
                    <a:pt x="13" y="198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32" y="172"/>
                  </a:lnTo>
                  <a:lnTo>
                    <a:pt x="51" y="149"/>
                  </a:lnTo>
                  <a:lnTo>
                    <a:pt x="68" y="12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101" y="74"/>
                  </a:lnTo>
                  <a:lnTo>
                    <a:pt x="108" y="62"/>
                  </a:lnTo>
                  <a:lnTo>
                    <a:pt x="117" y="50"/>
                  </a:lnTo>
                  <a:lnTo>
                    <a:pt x="117" y="50"/>
                  </a:lnTo>
                  <a:lnTo>
                    <a:pt x="124" y="39"/>
                  </a:lnTo>
                  <a:lnTo>
                    <a:pt x="130" y="29"/>
                  </a:lnTo>
                  <a:lnTo>
                    <a:pt x="134" y="17"/>
                  </a:lnTo>
                  <a:lnTo>
                    <a:pt x="137" y="5"/>
                  </a:lnTo>
                  <a:lnTo>
                    <a:pt x="137" y="5"/>
                  </a:lnTo>
                  <a:lnTo>
                    <a:pt x="137" y="3"/>
                  </a:lnTo>
                  <a:lnTo>
                    <a:pt x="137" y="2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29" y="1"/>
                  </a:lnTo>
                  <a:lnTo>
                    <a:pt x="129" y="3"/>
                  </a:lnTo>
                  <a:lnTo>
                    <a:pt x="12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8" name="Freeform 87"/>
            <p:cNvSpPr/>
            <p:nvPr/>
          </p:nvSpPr>
          <p:spPr bwMode="auto">
            <a:xfrm>
              <a:off x="4767263" y="4238625"/>
              <a:ext cx="82550" cy="119063"/>
            </a:xfrm>
            <a:custGeom>
              <a:avLst/>
              <a:gdLst/>
              <a:ahLst/>
              <a:cxnLst>
                <a:cxn ang="0">
                  <a:pos x="147" y="3"/>
                </a:cxn>
                <a:cxn ang="0">
                  <a:pos x="147" y="3"/>
                </a:cxn>
                <a:cxn ang="0">
                  <a:pos x="146" y="9"/>
                </a:cxn>
                <a:cxn ang="0">
                  <a:pos x="144" y="15"/>
                </a:cxn>
                <a:cxn ang="0">
                  <a:pos x="139" y="27"/>
                </a:cxn>
                <a:cxn ang="0">
                  <a:pos x="125" y="50"/>
                </a:cxn>
                <a:cxn ang="0">
                  <a:pos x="125" y="50"/>
                </a:cxn>
                <a:cxn ang="0">
                  <a:pos x="116" y="64"/>
                </a:cxn>
                <a:cxn ang="0">
                  <a:pos x="107" y="79"/>
                </a:cxn>
                <a:cxn ang="0">
                  <a:pos x="86" y="107"/>
                </a:cxn>
                <a:cxn ang="0">
                  <a:pos x="86" y="107"/>
                </a:cxn>
                <a:cxn ang="0">
                  <a:pos x="66" y="135"/>
                </a:cxn>
                <a:cxn ang="0">
                  <a:pos x="46" y="162"/>
                </a:cxn>
                <a:cxn ang="0">
                  <a:pos x="24" y="188"/>
                </a:cxn>
                <a:cxn ang="0">
                  <a:pos x="1" y="215"/>
                </a:cxn>
                <a:cxn ang="0">
                  <a:pos x="1" y="215"/>
                </a:cxn>
                <a:cxn ang="0">
                  <a:pos x="0" y="216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4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5"/>
                </a:cxn>
                <a:cxn ang="0">
                  <a:pos x="53" y="168"/>
                </a:cxn>
                <a:cxn ang="0">
                  <a:pos x="74" y="140"/>
                </a:cxn>
                <a:cxn ang="0">
                  <a:pos x="94" y="112"/>
                </a:cxn>
                <a:cxn ang="0">
                  <a:pos x="94" y="112"/>
                </a:cxn>
                <a:cxn ang="0">
                  <a:pos x="114" y="83"/>
                </a:cxn>
                <a:cxn ang="0">
                  <a:pos x="134" y="55"/>
                </a:cxn>
                <a:cxn ang="0">
                  <a:pos x="134" y="55"/>
                </a:cxn>
                <a:cxn ang="0">
                  <a:pos x="141" y="43"/>
                </a:cxn>
                <a:cxn ang="0">
                  <a:pos x="148" y="31"/>
                </a:cxn>
                <a:cxn ang="0">
                  <a:pos x="153" y="18"/>
                </a:cxn>
                <a:cxn ang="0">
                  <a:pos x="155" y="12"/>
                </a:cxn>
                <a:cxn ang="0">
                  <a:pos x="156" y="6"/>
                </a:cxn>
                <a:cxn ang="0">
                  <a:pos x="156" y="6"/>
                </a:cxn>
                <a:cxn ang="0">
                  <a:pos x="156" y="4"/>
                </a:cxn>
                <a:cxn ang="0">
                  <a:pos x="155" y="2"/>
                </a:cxn>
                <a:cxn ang="0">
                  <a:pos x="152" y="0"/>
                </a:cxn>
                <a:cxn ang="0">
                  <a:pos x="151" y="0"/>
                </a:cxn>
                <a:cxn ang="0">
                  <a:pos x="149" y="0"/>
                </a:cxn>
                <a:cxn ang="0">
                  <a:pos x="148" y="1"/>
                </a:cxn>
                <a:cxn ang="0">
                  <a:pos x="147" y="3"/>
                </a:cxn>
                <a:cxn ang="0">
                  <a:pos x="147" y="3"/>
                </a:cxn>
              </a:cxnLst>
              <a:rect l="0" t="0" r="r" b="b"/>
              <a:pathLst>
                <a:path w="156" h="224">
                  <a:moveTo>
                    <a:pt x="147" y="3"/>
                  </a:moveTo>
                  <a:lnTo>
                    <a:pt x="147" y="3"/>
                  </a:lnTo>
                  <a:lnTo>
                    <a:pt x="146" y="9"/>
                  </a:lnTo>
                  <a:lnTo>
                    <a:pt x="144" y="15"/>
                  </a:lnTo>
                  <a:lnTo>
                    <a:pt x="139" y="27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6" y="64"/>
                  </a:lnTo>
                  <a:lnTo>
                    <a:pt x="107" y="79"/>
                  </a:lnTo>
                  <a:lnTo>
                    <a:pt x="86" y="107"/>
                  </a:lnTo>
                  <a:lnTo>
                    <a:pt x="86" y="107"/>
                  </a:lnTo>
                  <a:lnTo>
                    <a:pt x="66" y="135"/>
                  </a:lnTo>
                  <a:lnTo>
                    <a:pt x="46" y="162"/>
                  </a:lnTo>
                  <a:lnTo>
                    <a:pt x="24" y="188"/>
                  </a:lnTo>
                  <a:lnTo>
                    <a:pt x="1" y="215"/>
                  </a:lnTo>
                  <a:lnTo>
                    <a:pt x="1" y="215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4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5"/>
                  </a:lnTo>
                  <a:lnTo>
                    <a:pt x="53" y="168"/>
                  </a:lnTo>
                  <a:lnTo>
                    <a:pt x="74" y="140"/>
                  </a:lnTo>
                  <a:lnTo>
                    <a:pt x="94" y="112"/>
                  </a:lnTo>
                  <a:lnTo>
                    <a:pt x="94" y="112"/>
                  </a:lnTo>
                  <a:lnTo>
                    <a:pt x="114" y="83"/>
                  </a:lnTo>
                  <a:lnTo>
                    <a:pt x="134" y="55"/>
                  </a:lnTo>
                  <a:lnTo>
                    <a:pt x="134" y="55"/>
                  </a:lnTo>
                  <a:lnTo>
                    <a:pt x="141" y="43"/>
                  </a:lnTo>
                  <a:lnTo>
                    <a:pt x="148" y="31"/>
                  </a:lnTo>
                  <a:lnTo>
                    <a:pt x="153" y="18"/>
                  </a:lnTo>
                  <a:lnTo>
                    <a:pt x="155" y="12"/>
                  </a:lnTo>
                  <a:lnTo>
                    <a:pt x="156" y="6"/>
                  </a:lnTo>
                  <a:lnTo>
                    <a:pt x="156" y="6"/>
                  </a:lnTo>
                  <a:lnTo>
                    <a:pt x="156" y="4"/>
                  </a:lnTo>
                  <a:lnTo>
                    <a:pt x="155" y="2"/>
                  </a:lnTo>
                  <a:lnTo>
                    <a:pt x="152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8" y="1"/>
                  </a:lnTo>
                  <a:lnTo>
                    <a:pt x="147" y="3"/>
                  </a:lnTo>
                  <a:lnTo>
                    <a:pt x="14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49" name="Freeform 88"/>
            <p:cNvSpPr/>
            <p:nvPr/>
          </p:nvSpPr>
          <p:spPr bwMode="auto">
            <a:xfrm>
              <a:off x="4779963" y="4270375"/>
              <a:ext cx="90488" cy="128588"/>
            </a:xfrm>
            <a:custGeom>
              <a:avLst/>
              <a:gdLst/>
              <a:ahLst/>
              <a:cxnLst>
                <a:cxn ang="0">
                  <a:pos x="161" y="4"/>
                </a:cxn>
                <a:cxn ang="0">
                  <a:pos x="161" y="4"/>
                </a:cxn>
                <a:cxn ang="0">
                  <a:pos x="159" y="13"/>
                </a:cxn>
                <a:cxn ang="0">
                  <a:pos x="155" y="22"/>
                </a:cxn>
                <a:cxn ang="0">
                  <a:pos x="150" y="31"/>
                </a:cxn>
                <a:cxn ang="0">
                  <a:pos x="144" y="39"/>
                </a:cxn>
                <a:cxn ang="0">
                  <a:pos x="130" y="56"/>
                </a:cxn>
                <a:cxn ang="0">
                  <a:pos x="118" y="70"/>
                </a:cxn>
                <a:cxn ang="0">
                  <a:pos x="118" y="70"/>
                </a:cxn>
                <a:cxn ang="0">
                  <a:pos x="96" y="98"/>
                </a:cxn>
                <a:cxn ang="0">
                  <a:pos x="74" y="127"/>
                </a:cxn>
                <a:cxn ang="0">
                  <a:pos x="74" y="127"/>
                </a:cxn>
                <a:cxn ang="0">
                  <a:pos x="51" y="160"/>
                </a:cxn>
                <a:cxn ang="0">
                  <a:pos x="26" y="193"/>
                </a:cxn>
                <a:cxn ang="0">
                  <a:pos x="26" y="193"/>
                </a:cxn>
                <a:cxn ang="0">
                  <a:pos x="18" y="202"/>
                </a:cxn>
                <a:cxn ang="0">
                  <a:pos x="10" y="213"/>
                </a:cxn>
                <a:cxn ang="0">
                  <a:pos x="4" y="225"/>
                </a:cxn>
                <a:cxn ang="0">
                  <a:pos x="2" y="231"/>
                </a:cxn>
                <a:cxn ang="0">
                  <a:pos x="0" y="237"/>
                </a:cxn>
                <a:cxn ang="0">
                  <a:pos x="0" y="237"/>
                </a:cxn>
                <a:cxn ang="0">
                  <a:pos x="0" y="239"/>
                </a:cxn>
                <a:cxn ang="0">
                  <a:pos x="1" y="240"/>
                </a:cxn>
                <a:cxn ang="0">
                  <a:pos x="2" y="243"/>
                </a:cxn>
                <a:cxn ang="0">
                  <a:pos x="3" y="243"/>
                </a:cxn>
                <a:cxn ang="0">
                  <a:pos x="5" y="243"/>
                </a:cxn>
                <a:cxn ang="0">
                  <a:pos x="7" y="243"/>
                </a:cxn>
                <a:cxn ang="0">
                  <a:pos x="8" y="241"/>
                </a:cxn>
                <a:cxn ang="0">
                  <a:pos x="9" y="239"/>
                </a:cxn>
                <a:cxn ang="0">
                  <a:pos x="9" y="239"/>
                </a:cxn>
                <a:cxn ang="0">
                  <a:pos x="11" y="232"/>
                </a:cxn>
                <a:cxn ang="0">
                  <a:pos x="15" y="224"/>
                </a:cxn>
                <a:cxn ang="0">
                  <a:pos x="19" y="217"/>
                </a:cxn>
                <a:cxn ang="0">
                  <a:pos x="24" y="209"/>
                </a:cxn>
                <a:cxn ang="0">
                  <a:pos x="35" y="196"/>
                </a:cxn>
                <a:cxn ang="0">
                  <a:pos x="44" y="182"/>
                </a:cxn>
                <a:cxn ang="0">
                  <a:pos x="44" y="182"/>
                </a:cxn>
                <a:cxn ang="0">
                  <a:pos x="69" y="150"/>
                </a:cxn>
                <a:cxn ang="0">
                  <a:pos x="94" y="117"/>
                </a:cxn>
                <a:cxn ang="0">
                  <a:pos x="94" y="117"/>
                </a:cxn>
                <a:cxn ang="0">
                  <a:pos x="117" y="87"/>
                </a:cxn>
                <a:cxn ang="0">
                  <a:pos x="141" y="57"/>
                </a:cxn>
                <a:cxn ang="0">
                  <a:pos x="141" y="57"/>
                </a:cxn>
                <a:cxn ang="0">
                  <a:pos x="150" y="46"/>
                </a:cxn>
                <a:cxn ang="0">
                  <a:pos x="158" y="33"/>
                </a:cxn>
                <a:cxn ang="0">
                  <a:pos x="167" y="20"/>
                </a:cxn>
                <a:cxn ang="0">
                  <a:pos x="169" y="13"/>
                </a:cxn>
                <a:cxn ang="0">
                  <a:pos x="171" y="6"/>
                </a:cxn>
                <a:cxn ang="0">
                  <a:pos x="171" y="6"/>
                </a:cxn>
                <a:cxn ang="0">
                  <a:pos x="171" y="4"/>
                </a:cxn>
                <a:cxn ang="0">
                  <a:pos x="170" y="3"/>
                </a:cxn>
                <a:cxn ang="0">
                  <a:pos x="167" y="1"/>
                </a:cxn>
                <a:cxn ang="0">
                  <a:pos x="166" y="0"/>
                </a:cxn>
                <a:cxn ang="0">
                  <a:pos x="164" y="1"/>
                </a:cxn>
                <a:cxn ang="0">
                  <a:pos x="163" y="2"/>
                </a:cxn>
                <a:cxn ang="0">
                  <a:pos x="161" y="4"/>
                </a:cxn>
                <a:cxn ang="0">
                  <a:pos x="161" y="4"/>
                </a:cxn>
              </a:cxnLst>
              <a:rect l="0" t="0" r="r" b="b"/>
              <a:pathLst>
                <a:path w="171" h="243">
                  <a:moveTo>
                    <a:pt x="161" y="4"/>
                  </a:moveTo>
                  <a:lnTo>
                    <a:pt x="161" y="4"/>
                  </a:lnTo>
                  <a:lnTo>
                    <a:pt x="159" y="13"/>
                  </a:lnTo>
                  <a:lnTo>
                    <a:pt x="155" y="22"/>
                  </a:lnTo>
                  <a:lnTo>
                    <a:pt x="150" y="31"/>
                  </a:lnTo>
                  <a:lnTo>
                    <a:pt x="144" y="39"/>
                  </a:lnTo>
                  <a:lnTo>
                    <a:pt x="130" y="56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96" y="98"/>
                  </a:lnTo>
                  <a:lnTo>
                    <a:pt x="74" y="127"/>
                  </a:lnTo>
                  <a:lnTo>
                    <a:pt x="74" y="127"/>
                  </a:lnTo>
                  <a:lnTo>
                    <a:pt x="51" y="160"/>
                  </a:lnTo>
                  <a:lnTo>
                    <a:pt x="26" y="193"/>
                  </a:lnTo>
                  <a:lnTo>
                    <a:pt x="26" y="193"/>
                  </a:lnTo>
                  <a:lnTo>
                    <a:pt x="18" y="202"/>
                  </a:lnTo>
                  <a:lnTo>
                    <a:pt x="10" y="213"/>
                  </a:lnTo>
                  <a:lnTo>
                    <a:pt x="4" y="225"/>
                  </a:lnTo>
                  <a:lnTo>
                    <a:pt x="2" y="231"/>
                  </a:lnTo>
                  <a:lnTo>
                    <a:pt x="0" y="237"/>
                  </a:lnTo>
                  <a:lnTo>
                    <a:pt x="0" y="237"/>
                  </a:lnTo>
                  <a:lnTo>
                    <a:pt x="0" y="239"/>
                  </a:lnTo>
                  <a:lnTo>
                    <a:pt x="1" y="240"/>
                  </a:lnTo>
                  <a:lnTo>
                    <a:pt x="2" y="243"/>
                  </a:lnTo>
                  <a:lnTo>
                    <a:pt x="3" y="243"/>
                  </a:lnTo>
                  <a:lnTo>
                    <a:pt x="5" y="243"/>
                  </a:lnTo>
                  <a:lnTo>
                    <a:pt x="7" y="243"/>
                  </a:lnTo>
                  <a:lnTo>
                    <a:pt x="8" y="241"/>
                  </a:lnTo>
                  <a:lnTo>
                    <a:pt x="9" y="239"/>
                  </a:lnTo>
                  <a:lnTo>
                    <a:pt x="9" y="239"/>
                  </a:lnTo>
                  <a:lnTo>
                    <a:pt x="11" y="232"/>
                  </a:lnTo>
                  <a:lnTo>
                    <a:pt x="15" y="224"/>
                  </a:lnTo>
                  <a:lnTo>
                    <a:pt x="19" y="217"/>
                  </a:lnTo>
                  <a:lnTo>
                    <a:pt x="24" y="209"/>
                  </a:lnTo>
                  <a:lnTo>
                    <a:pt x="35" y="19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69" y="150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117" y="87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50" y="46"/>
                  </a:lnTo>
                  <a:lnTo>
                    <a:pt x="158" y="33"/>
                  </a:lnTo>
                  <a:lnTo>
                    <a:pt x="167" y="20"/>
                  </a:lnTo>
                  <a:lnTo>
                    <a:pt x="169" y="13"/>
                  </a:lnTo>
                  <a:lnTo>
                    <a:pt x="171" y="6"/>
                  </a:lnTo>
                  <a:lnTo>
                    <a:pt x="171" y="6"/>
                  </a:lnTo>
                  <a:lnTo>
                    <a:pt x="171" y="4"/>
                  </a:lnTo>
                  <a:lnTo>
                    <a:pt x="170" y="3"/>
                  </a:lnTo>
                  <a:lnTo>
                    <a:pt x="167" y="1"/>
                  </a:lnTo>
                  <a:lnTo>
                    <a:pt x="166" y="0"/>
                  </a:lnTo>
                  <a:lnTo>
                    <a:pt x="164" y="1"/>
                  </a:lnTo>
                  <a:lnTo>
                    <a:pt x="163" y="2"/>
                  </a:lnTo>
                  <a:lnTo>
                    <a:pt x="161" y="4"/>
                  </a:lnTo>
                  <a:lnTo>
                    <a:pt x="161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0" name="Freeform 89"/>
            <p:cNvSpPr/>
            <p:nvPr/>
          </p:nvSpPr>
          <p:spPr bwMode="auto">
            <a:xfrm>
              <a:off x="4784725" y="4294188"/>
              <a:ext cx="106363" cy="146050"/>
            </a:xfrm>
            <a:custGeom>
              <a:avLst/>
              <a:gdLst/>
              <a:ahLst/>
              <a:cxnLst>
                <a:cxn ang="0">
                  <a:pos x="200" y="3"/>
                </a:cxn>
                <a:cxn ang="0">
                  <a:pos x="198" y="0"/>
                </a:cxn>
                <a:cxn ang="0">
                  <a:pos x="194" y="0"/>
                </a:cxn>
                <a:cxn ang="0">
                  <a:pos x="192" y="2"/>
                </a:cxn>
                <a:cxn ang="0">
                  <a:pos x="191" y="6"/>
                </a:cxn>
                <a:cxn ang="0">
                  <a:pos x="190" y="9"/>
                </a:cxn>
                <a:cxn ang="0">
                  <a:pos x="182" y="23"/>
                </a:cxn>
                <a:cxn ang="0">
                  <a:pos x="168" y="41"/>
                </a:cxn>
                <a:cxn ang="0">
                  <a:pos x="141" y="71"/>
                </a:cxn>
                <a:cxn ang="0">
                  <a:pos x="129" y="87"/>
                </a:cxn>
                <a:cxn ang="0">
                  <a:pos x="94" y="134"/>
                </a:cxn>
                <a:cxn ang="0">
                  <a:pos x="70" y="173"/>
                </a:cxn>
                <a:cxn ang="0">
                  <a:pos x="44" y="211"/>
                </a:cxn>
                <a:cxn ang="0">
                  <a:pos x="23" y="235"/>
                </a:cxn>
                <a:cxn ang="0">
                  <a:pos x="7" y="254"/>
                </a:cxn>
                <a:cxn ang="0">
                  <a:pos x="3" y="262"/>
                </a:cxn>
                <a:cxn ang="0">
                  <a:pos x="0" y="266"/>
                </a:cxn>
                <a:cxn ang="0">
                  <a:pos x="0" y="270"/>
                </a:cxn>
                <a:cxn ang="0">
                  <a:pos x="1" y="273"/>
                </a:cxn>
                <a:cxn ang="0">
                  <a:pos x="7" y="274"/>
                </a:cxn>
                <a:cxn ang="0">
                  <a:pos x="9" y="272"/>
                </a:cxn>
                <a:cxn ang="0">
                  <a:pos x="12" y="267"/>
                </a:cxn>
                <a:cxn ang="0">
                  <a:pos x="22" y="252"/>
                </a:cxn>
                <a:cxn ang="0">
                  <a:pos x="37" y="235"/>
                </a:cxn>
                <a:cxn ang="0">
                  <a:pos x="62" y="201"/>
                </a:cxn>
                <a:cxn ang="0">
                  <a:pos x="90" y="158"/>
                </a:cxn>
                <a:cxn ang="0">
                  <a:pos x="118" y="116"/>
                </a:cxn>
                <a:cxn ang="0">
                  <a:pos x="133" y="97"/>
                </a:cxn>
                <a:cxn ang="0">
                  <a:pos x="179" y="41"/>
                </a:cxn>
                <a:cxn ang="0">
                  <a:pos x="187" y="33"/>
                </a:cxn>
                <a:cxn ang="0">
                  <a:pos x="197" y="19"/>
                </a:cxn>
                <a:cxn ang="0">
                  <a:pos x="200" y="8"/>
                </a:cxn>
                <a:cxn ang="0">
                  <a:pos x="200" y="3"/>
                </a:cxn>
              </a:cxnLst>
              <a:rect l="0" t="0" r="r" b="b"/>
              <a:pathLst>
                <a:path w="200" h="275">
                  <a:moveTo>
                    <a:pt x="200" y="3"/>
                  </a:moveTo>
                  <a:lnTo>
                    <a:pt x="200" y="3"/>
                  </a:lnTo>
                  <a:lnTo>
                    <a:pt x="199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4" y="0"/>
                  </a:lnTo>
                  <a:lnTo>
                    <a:pt x="193" y="1"/>
                  </a:lnTo>
                  <a:lnTo>
                    <a:pt x="192" y="2"/>
                  </a:lnTo>
                  <a:lnTo>
                    <a:pt x="191" y="4"/>
                  </a:lnTo>
                  <a:lnTo>
                    <a:pt x="191" y="6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89" y="14"/>
                  </a:lnTo>
                  <a:lnTo>
                    <a:pt x="182" y="23"/>
                  </a:lnTo>
                  <a:lnTo>
                    <a:pt x="174" y="34"/>
                  </a:lnTo>
                  <a:lnTo>
                    <a:pt x="168" y="41"/>
                  </a:lnTo>
                  <a:lnTo>
                    <a:pt x="168" y="41"/>
                  </a:lnTo>
                  <a:lnTo>
                    <a:pt x="141" y="71"/>
                  </a:lnTo>
                  <a:lnTo>
                    <a:pt x="141" y="71"/>
                  </a:lnTo>
                  <a:lnTo>
                    <a:pt x="129" y="87"/>
                  </a:lnTo>
                  <a:lnTo>
                    <a:pt x="117" y="102"/>
                  </a:lnTo>
                  <a:lnTo>
                    <a:pt x="94" y="134"/>
                  </a:lnTo>
                  <a:lnTo>
                    <a:pt x="94" y="134"/>
                  </a:lnTo>
                  <a:lnTo>
                    <a:pt x="70" y="173"/>
                  </a:lnTo>
                  <a:lnTo>
                    <a:pt x="44" y="211"/>
                  </a:lnTo>
                  <a:lnTo>
                    <a:pt x="44" y="211"/>
                  </a:lnTo>
                  <a:lnTo>
                    <a:pt x="34" y="222"/>
                  </a:lnTo>
                  <a:lnTo>
                    <a:pt x="23" y="235"/>
                  </a:lnTo>
                  <a:lnTo>
                    <a:pt x="12" y="248"/>
                  </a:lnTo>
                  <a:lnTo>
                    <a:pt x="7" y="254"/>
                  </a:lnTo>
                  <a:lnTo>
                    <a:pt x="3" y="262"/>
                  </a:lnTo>
                  <a:lnTo>
                    <a:pt x="3" y="262"/>
                  </a:lnTo>
                  <a:lnTo>
                    <a:pt x="1" y="263"/>
                  </a:lnTo>
                  <a:lnTo>
                    <a:pt x="0" y="266"/>
                  </a:lnTo>
                  <a:lnTo>
                    <a:pt x="0" y="270"/>
                  </a:lnTo>
                  <a:lnTo>
                    <a:pt x="0" y="270"/>
                  </a:lnTo>
                  <a:lnTo>
                    <a:pt x="0" y="272"/>
                  </a:lnTo>
                  <a:lnTo>
                    <a:pt x="1" y="273"/>
                  </a:lnTo>
                  <a:lnTo>
                    <a:pt x="4" y="275"/>
                  </a:lnTo>
                  <a:lnTo>
                    <a:pt x="7" y="274"/>
                  </a:lnTo>
                  <a:lnTo>
                    <a:pt x="8" y="273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12" y="267"/>
                  </a:lnTo>
                  <a:lnTo>
                    <a:pt x="15" y="262"/>
                  </a:lnTo>
                  <a:lnTo>
                    <a:pt x="22" y="252"/>
                  </a:lnTo>
                  <a:lnTo>
                    <a:pt x="37" y="235"/>
                  </a:lnTo>
                  <a:lnTo>
                    <a:pt x="37" y="235"/>
                  </a:lnTo>
                  <a:lnTo>
                    <a:pt x="50" y="218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90" y="158"/>
                  </a:lnTo>
                  <a:lnTo>
                    <a:pt x="104" y="13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33" y="97"/>
                  </a:lnTo>
                  <a:lnTo>
                    <a:pt x="148" y="78"/>
                  </a:lnTo>
                  <a:lnTo>
                    <a:pt x="179" y="41"/>
                  </a:lnTo>
                  <a:lnTo>
                    <a:pt x="179" y="41"/>
                  </a:lnTo>
                  <a:lnTo>
                    <a:pt x="187" y="33"/>
                  </a:lnTo>
                  <a:lnTo>
                    <a:pt x="194" y="23"/>
                  </a:lnTo>
                  <a:lnTo>
                    <a:pt x="197" y="19"/>
                  </a:lnTo>
                  <a:lnTo>
                    <a:pt x="199" y="14"/>
                  </a:lnTo>
                  <a:lnTo>
                    <a:pt x="200" y="8"/>
                  </a:lnTo>
                  <a:lnTo>
                    <a:pt x="200" y="3"/>
                  </a:lnTo>
                  <a:lnTo>
                    <a:pt x="20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1" name="Freeform 90"/>
            <p:cNvSpPr/>
            <p:nvPr/>
          </p:nvSpPr>
          <p:spPr bwMode="auto">
            <a:xfrm>
              <a:off x="4784725" y="4329113"/>
              <a:ext cx="119063" cy="150813"/>
            </a:xfrm>
            <a:custGeom>
              <a:avLst/>
              <a:gdLst/>
              <a:ahLst/>
              <a:cxnLst>
                <a:cxn ang="0">
                  <a:pos x="216" y="1"/>
                </a:cxn>
                <a:cxn ang="0">
                  <a:pos x="216" y="1"/>
                </a:cxn>
                <a:cxn ang="0">
                  <a:pos x="201" y="16"/>
                </a:cxn>
                <a:cxn ang="0">
                  <a:pos x="187" y="33"/>
                </a:cxn>
                <a:cxn ang="0">
                  <a:pos x="160" y="66"/>
                </a:cxn>
                <a:cxn ang="0">
                  <a:pos x="135" y="100"/>
                </a:cxn>
                <a:cxn ang="0">
                  <a:pos x="110" y="136"/>
                </a:cxn>
                <a:cxn ang="0">
                  <a:pos x="110" y="136"/>
                </a:cxn>
                <a:cxn ang="0">
                  <a:pos x="85" y="173"/>
                </a:cxn>
                <a:cxn ang="0">
                  <a:pos x="60" y="209"/>
                </a:cxn>
                <a:cxn ang="0">
                  <a:pos x="47" y="227"/>
                </a:cxn>
                <a:cxn ang="0">
                  <a:pos x="32" y="244"/>
                </a:cxn>
                <a:cxn ang="0">
                  <a:pos x="18" y="261"/>
                </a:cxn>
                <a:cxn ang="0">
                  <a:pos x="1" y="278"/>
                </a:cxn>
                <a:cxn ang="0">
                  <a:pos x="1" y="278"/>
                </a:cxn>
                <a:cxn ang="0">
                  <a:pos x="0" y="279"/>
                </a:cxn>
                <a:cxn ang="0">
                  <a:pos x="0" y="281"/>
                </a:cxn>
                <a:cxn ang="0">
                  <a:pos x="0" y="282"/>
                </a:cxn>
                <a:cxn ang="0">
                  <a:pos x="1" y="284"/>
                </a:cxn>
                <a:cxn ang="0">
                  <a:pos x="3" y="285"/>
                </a:cxn>
                <a:cxn ang="0">
                  <a:pos x="4" y="285"/>
                </a:cxn>
                <a:cxn ang="0">
                  <a:pos x="6" y="285"/>
                </a:cxn>
                <a:cxn ang="0">
                  <a:pos x="8" y="284"/>
                </a:cxn>
                <a:cxn ang="0">
                  <a:pos x="8" y="284"/>
                </a:cxn>
                <a:cxn ang="0">
                  <a:pos x="24" y="268"/>
                </a:cxn>
                <a:cxn ang="0">
                  <a:pos x="38" y="253"/>
                </a:cxn>
                <a:cxn ang="0">
                  <a:pos x="53" y="236"/>
                </a:cxn>
                <a:cxn ang="0">
                  <a:pos x="66" y="219"/>
                </a:cxn>
                <a:cxn ang="0">
                  <a:pos x="91" y="183"/>
                </a:cxn>
                <a:cxn ang="0">
                  <a:pos x="116" y="147"/>
                </a:cxn>
                <a:cxn ang="0">
                  <a:pos x="141" y="111"/>
                </a:cxn>
                <a:cxn ang="0">
                  <a:pos x="166" y="76"/>
                </a:cxn>
                <a:cxn ang="0">
                  <a:pos x="179" y="58"/>
                </a:cxn>
                <a:cxn ang="0">
                  <a:pos x="193" y="40"/>
                </a:cxn>
                <a:cxn ang="0">
                  <a:pos x="207" y="24"/>
                </a:cxn>
                <a:cxn ang="0">
                  <a:pos x="222" y="8"/>
                </a:cxn>
                <a:cxn ang="0">
                  <a:pos x="222" y="8"/>
                </a:cxn>
                <a:cxn ang="0">
                  <a:pos x="223" y="6"/>
                </a:cxn>
                <a:cxn ang="0">
                  <a:pos x="224" y="4"/>
                </a:cxn>
                <a:cxn ang="0">
                  <a:pos x="223" y="3"/>
                </a:cxn>
                <a:cxn ang="0">
                  <a:pos x="222" y="1"/>
                </a:cxn>
                <a:cxn ang="0">
                  <a:pos x="221" y="0"/>
                </a:cxn>
                <a:cxn ang="0">
                  <a:pos x="219" y="0"/>
                </a:cxn>
                <a:cxn ang="0">
                  <a:pos x="218" y="0"/>
                </a:cxn>
                <a:cxn ang="0">
                  <a:pos x="216" y="1"/>
                </a:cxn>
                <a:cxn ang="0">
                  <a:pos x="216" y="1"/>
                </a:cxn>
              </a:cxnLst>
              <a:rect l="0" t="0" r="r" b="b"/>
              <a:pathLst>
                <a:path w="224" h="285">
                  <a:moveTo>
                    <a:pt x="216" y="1"/>
                  </a:moveTo>
                  <a:lnTo>
                    <a:pt x="216" y="1"/>
                  </a:lnTo>
                  <a:lnTo>
                    <a:pt x="201" y="16"/>
                  </a:lnTo>
                  <a:lnTo>
                    <a:pt x="187" y="33"/>
                  </a:lnTo>
                  <a:lnTo>
                    <a:pt x="160" y="66"/>
                  </a:lnTo>
                  <a:lnTo>
                    <a:pt x="135" y="100"/>
                  </a:lnTo>
                  <a:lnTo>
                    <a:pt x="110" y="136"/>
                  </a:lnTo>
                  <a:lnTo>
                    <a:pt x="110" y="136"/>
                  </a:lnTo>
                  <a:lnTo>
                    <a:pt x="85" y="173"/>
                  </a:lnTo>
                  <a:lnTo>
                    <a:pt x="60" y="209"/>
                  </a:lnTo>
                  <a:lnTo>
                    <a:pt x="47" y="227"/>
                  </a:lnTo>
                  <a:lnTo>
                    <a:pt x="32" y="244"/>
                  </a:lnTo>
                  <a:lnTo>
                    <a:pt x="18" y="261"/>
                  </a:lnTo>
                  <a:lnTo>
                    <a:pt x="1" y="278"/>
                  </a:lnTo>
                  <a:lnTo>
                    <a:pt x="1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0" y="282"/>
                  </a:lnTo>
                  <a:lnTo>
                    <a:pt x="1" y="284"/>
                  </a:lnTo>
                  <a:lnTo>
                    <a:pt x="3" y="285"/>
                  </a:lnTo>
                  <a:lnTo>
                    <a:pt x="4" y="285"/>
                  </a:lnTo>
                  <a:lnTo>
                    <a:pt x="6" y="285"/>
                  </a:lnTo>
                  <a:lnTo>
                    <a:pt x="8" y="284"/>
                  </a:lnTo>
                  <a:lnTo>
                    <a:pt x="8" y="284"/>
                  </a:lnTo>
                  <a:lnTo>
                    <a:pt x="24" y="268"/>
                  </a:lnTo>
                  <a:lnTo>
                    <a:pt x="38" y="253"/>
                  </a:lnTo>
                  <a:lnTo>
                    <a:pt x="53" y="236"/>
                  </a:lnTo>
                  <a:lnTo>
                    <a:pt x="66" y="219"/>
                  </a:lnTo>
                  <a:lnTo>
                    <a:pt x="91" y="183"/>
                  </a:lnTo>
                  <a:lnTo>
                    <a:pt x="116" y="147"/>
                  </a:lnTo>
                  <a:lnTo>
                    <a:pt x="141" y="111"/>
                  </a:lnTo>
                  <a:lnTo>
                    <a:pt x="166" y="76"/>
                  </a:lnTo>
                  <a:lnTo>
                    <a:pt x="179" y="58"/>
                  </a:lnTo>
                  <a:lnTo>
                    <a:pt x="193" y="40"/>
                  </a:lnTo>
                  <a:lnTo>
                    <a:pt x="207" y="24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3" y="6"/>
                  </a:lnTo>
                  <a:lnTo>
                    <a:pt x="224" y="4"/>
                  </a:lnTo>
                  <a:lnTo>
                    <a:pt x="223" y="3"/>
                  </a:lnTo>
                  <a:lnTo>
                    <a:pt x="222" y="1"/>
                  </a:lnTo>
                  <a:lnTo>
                    <a:pt x="221" y="0"/>
                  </a:lnTo>
                  <a:lnTo>
                    <a:pt x="219" y="0"/>
                  </a:lnTo>
                  <a:lnTo>
                    <a:pt x="218" y="0"/>
                  </a:lnTo>
                  <a:lnTo>
                    <a:pt x="216" y="1"/>
                  </a:lnTo>
                  <a:lnTo>
                    <a:pt x="21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2" name="Freeform 91"/>
            <p:cNvSpPr/>
            <p:nvPr/>
          </p:nvSpPr>
          <p:spPr bwMode="auto">
            <a:xfrm>
              <a:off x="4171950" y="4127500"/>
              <a:ext cx="165100" cy="201613"/>
            </a:xfrm>
            <a:custGeom>
              <a:avLst/>
              <a:gdLst/>
              <a:ahLst/>
              <a:cxnLst>
                <a:cxn ang="0">
                  <a:pos x="306" y="1"/>
                </a:cxn>
                <a:cxn ang="0">
                  <a:pos x="299" y="11"/>
                </a:cxn>
                <a:cxn ang="0">
                  <a:pos x="288" y="32"/>
                </a:cxn>
                <a:cxn ang="0">
                  <a:pos x="281" y="41"/>
                </a:cxn>
                <a:cxn ang="0">
                  <a:pos x="243" y="88"/>
                </a:cxn>
                <a:cxn ang="0">
                  <a:pos x="234" y="98"/>
                </a:cxn>
                <a:cxn ang="0">
                  <a:pos x="205" y="125"/>
                </a:cxn>
                <a:cxn ang="0">
                  <a:pos x="193" y="136"/>
                </a:cxn>
                <a:cxn ang="0">
                  <a:pos x="162" y="176"/>
                </a:cxn>
                <a:cxn ang="0">
                  <a:pos x="123" y="223"/>
                </a:cxn>
                <a:cxn ang="0">
                  <a:pos x="44" y="318"/>
                </a:cxn>
                <a:cxn ang="0">
                  <a:pos x="7" y="366"/>
                </a:cxn>
                <a:cxn ang="0">
                  <a:pos x="6" y="367"/>
                </a:cxn>
                <a:cxn ang="0">
                  <a:pos x="4" y="369"/>
                </a:cxn>
                <a:cxn ang="0">
                  <a:pos x="0" y="376"/>
                </a:cxn>
                <a:cxn ang="0">
                  <a:pos x="0" y="378"/>
                </a:cxn>
                <a:cxn ang="0">
                  <a:pos x="5" y="381"/>
                </a:cxn>
                <a:cxn ang="0">
                  <a:pos x="10" y="379"/>
                </a:cxn>
                <a:cxn ang="0">
                  <a:pos x="27" y="354"/>
                </a:cxn>
                <a:cxn ang="0">
                  <a:pos x="86" y="282"/>
                </a:cxn>
                <a:cxn ang="0">
                  <a:pos x="146" y="212"/>
                </a:cxn>
                <a:cxn ang="0">
                  <a:pos x="164" y="188"/>
                </a:cxn>
                <a:cxn ang="0">
                  <a:pos x="185" y="163"/>
                </a:cxn>
                <a:cxn ang="0">
                  <a:pos x="227" y="118"/>
                </a:cxn>
                <a:cxn ang="0">
                  <a:pos x="249" y="95"/>
                </a:cxn>
                <a:cxn ang="0">
                  <a:pos x="266" y="74"/>
                </a:cxn>
                <a:cxn ang="0">
                  <a:pos x="282" y="53"/>
                </a:cxn>
                <a:cxn ang="0">
                  <a:pos x="291" y="44"/>
                </a:cxn>
                <a:cxn ang="0">
                  <a:pos x="298" y="35"/>
                </a:cxn>
                <a:cxn ang="0">
                  <a:pos x="305" y="21"/>
                </a:cxn>
                <a:cxn ang="0">
                  <a:pos x="313" y="9"/>
                </a:cxn>
                <a:cxn ang="0">
                  <a:pos x="314" y="7"/>
                </a:cxn>
                <a:cxn ang="0">
                  <a:pos x="314" y="4"/>
                </a:cxn>
                <a:cxn ang="0">
                  <a:pos x="311" y="0"/>
                </a:cxn>
                <a:cxn ang="0">
                  <a:pos x="308" y="0"/>
                </a:cxn>
                <a:cxn ang="0">
                  <a:pos x="306" y="1"/>
                </a:cxn>
              </a:cxnLst>
              <a:rect l="0" t="0" r="r" b="b"/>
              <a:pathLst>
                <a:path w="314" h="381">
                  <a:moveTo>
                    <a:pt x="306" y="1"/>
                  </a:moveTo>
                  <a:lnTo>
                    <a:pt x="306" y="1"/>
                  </a:lnTo>
                  <a:lnTo>
                    <a:pt x="303" y="6"/>
                  </a:lnTo>
                  <a:lnTo>
                    <a:pt x="299" y="11"/>
                  </a:lnTo>
                  <a:lnTo>
                    <a:pt x="294" y="21"/>
                  </a:lnTo>
                  <a:lnTo>
                    <a:pt x="288" y="32"/>
                  </a:lnTo>
                  <a:lnTo>
                    <a:pt x="281" y="41"/>
                  </a:lnTo>
                  <a:lnTo>
                    <a:pt x="281" y="41"/>
                  </a:lnTo>
                  <a:lnTo>
                    <a:pt x="262" y="64"/>
                  </a:lnTo>
                  <a:lnTo>
                    <a:pt x="243" y="88"/>
                  </a:lnTo>
                  <a:lnTo>
                    <a:pt x="243" y="88"/>
                  </a:lnTo>
                  <a:lnTo>
                    <a:pt x="234" y="98"/>
                  </a:lnTo>
                  <a:lnTo>
                    <a:pt x="224" y="107"/>
                  </a:lnTo>
                  <a:lnTo>
                    <a:pt x="205" y="125"/>
                  </a:lnTo>
                  <a:lnTo>
                    <a:pt x="205" y="125"/>
                  </a:lnTo>
                  <a:lnTo>
                    <a:pt x="193" y="136"/>
                  </a:lnTo>
                  <a:lnTo>
                    <a:pt x="183" y="150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23" y="223"/>
                  </a:lnTo>
                  <a:lnTo>
                    <a:pt x="83" y="270"/>
                  </a:lnTo>
                  <a:lnTo>
                    <a:pt x="44" y="318"/>
                  </a:lnTo>
                  <a:lnTo>
                    <a:pt x="25" y="342"/>
                  </a:lnTo>
                  <a:lnTo>
                    <a:pt x="7" y="366"/>
                  </a:lnTo>
                  <a:lnTo>
                    <a:pt x="7" y="366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9"/>
                  </a:lnTo>
                  <a:lnTo>
                    <a:pt x="1" y="370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8"/>
                  </a:lnTo>
                  <a:lnTo>
                    <a:pt x="1" y="379"/>
                  </a:lnTo>
                  <a:lnTo>
                    <a:pt x="5" y="381"/>
                  </a:lnTo>
                  <a:lnTo>
                    <a:pt x="7" y="380"/>
                  </a:lnTo>
                  <a:lnTo>
                    <a:pt x="10" y="379"/>
                  </a:lnTo>
                  <a:lnTo>
                    <a:pt x="10" y="379"/>
                  </a:lnTo>
                  <a:lnTo>
                    <a:pt x="27" y="354"/>
                  </a:lnTo>
                  <a:lnTo>
                    <a:pt x="47" y="330"/>
                  </a:lnTo>
                  <a:lnTo>
                    <a:pt x="86" y="282"/>
                  </a:lnTo>
                  <a:lnTo>
                    <a:pt x="126" y="236"/>
                  </a:lnTo>
                  <a:lnTo>
                    <a:pt x="146" y="212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75" y="176"/>
                  </a:lnTo>
                  <a:lnTo>
                    <a:pt x="185" y="163"/>
                  </a:lnTo>
                  <a:lnTo>
                    <a:pt x="206" y="140"/>
                  </a:lnTo>
                  <a:lnTo>
                    <a:pt x="227" y="118"/>
                  </a:lnTo>
                  <a:lnTo>
                    <a:pt x="249" y="95"/>
                  </a:lnTo>
                  <a:lnTo>
                    <a:pt x="249" y="95"/>
                  </a:lnTo>
                  <a:lnTo>
                    <a:pt x="257" y="84"/>
                  </a:lnTo>
                  <a:lnTo>
                    <a:pt x="266" y="74"/>
                  </a:lnTo>
                  <a:lnTo>
                    <a:pt x="274" y="64"/>
                  </a:lnTo>
                  <a:lnTo>
                    <a:pt x="282" y="53"/>
                  </a:lnTo>
                  <a:lnTo>
                    <a:pt x="282" y="53"/>
                  </a:lnTo>
                  <a:lnTo>
                    <a:pt x="291" y="44"/>
                  </a:lnTo>
                  <a:lnTo>
                    <a:pt x="298" y="35"/>
                  </a:lnTo>
                  <a:lnTo>
                    <a:pt x="298" y="35"/>
                  </a:lnTo>
                  <a:lnTo>
                    <a:pt x="302" y="28"/>
                  </a:lnTo>
                  <a:lnTo>
                    <a:pt x="305" y="21"/>
                  </a:lnTo>
                  <a:lnTo>
                    <a:pt x="308" y="14"/>
                  </a:lnTo>
                  <a:lnTo>
                    <a:pt x="313" y="9"/>
                  </a:lnTo>
                  <a:lnTo>
                    <a:pt x="313" y="9"/>
                  </a:lnTo>
                  <a:lnTo>
                    <a:pt x="314" y="7"/>
                  </a:lnTo>
                  <a:lnTo>
                    <a:pt x="314" y="5"/>
                  </a:lnTo>
                  <a:lnTo>
                    <a:pt x="314" y="4"/>
                  </a:lnTo>
                  <a:lnTo>
                    <a:pt x="313" y="1"/>
                  </a:lnTo>
                  <a:lnTo>
                    <a:pt x="311" y="0"/>
                  </a:lnTo>
                  <a:lnTo>
                    <a:pt x="310" y="0"/>
                  </a:lnTo>
                  <a:lnTo>
                    <a:pt x="308" y="0"/>
                  </a:lnTo>
                  <a:lnTo>
                    <a:pt x="306" y="1"/>
                  </a:lnTo>
                  <a:lnTo>
                    <a:pt x="3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3" name="Freeform 92"/>
            <p:cNvSpPr/>
            <p:nvPr/>
          </p:nvSpPr>
          <p:spPr bwMode="auto">
            <a:xfrm>
              <a:off x="4167188" y="4106863"/>
              <a:ext cx="238125" cy="276225"/>
            </a:xfrm>
            <a:custGeom>
              <a:avLst/>
              <a:gdLst/>
              <a:ahLst/>
              <a:cxnLst>
                <a:cxn ang="0">
                  <a:pos x="444" y="1"/>
                </a:cxn>
                <a:cxn ang="0">
                  <a:pos x="417" y="30"/>
                </a:cxn>
                <a:cxn ang="0">
                  <a:pos x="390" y="58"/>
                </a:cxn>
                <a:cxn ang="0">
                  <a:pos x="358" y="89"/>
                </a:cxn>
                <a:cxn ang="0">
                  <a:pos x="326" y="120"/>
                </a:cxn>
                <a:cxn ang="0">
                  <a:pos x="295" y="154"/>
                </a:cxn>
                <a:cxn ang="0">
                  <a:pos x="213" y="258"/>
                </a:cxn>
                <a:cxn ang="0">
                  <a:pos x="185" y="293"/>
                </a:cxn>
                <a:cxn ang="0">
                  <a:pos x="131" y="364"/>
                </a:cxn>
                <a:cxn ang="0">
                  <a:pos x="103" y="398"/>
                </a:cxn>
                <a:cxn ang="0">
                  <a:pos x="74" y="427"/>
                </a:cxn>
                <a:cxn ang="0">
                  <a:pos x="65" y="435"/>
                </a:cxn>
                <a:cxn ang="0">
                  <a:pos x="46" y="450"/>
                </a:cxn>
                <a:cxn ang="0">
                  <a:pos x="37" y="458"/>
                </a:cxn>
                <a:cxn ang="0">
                  <a:pos x="17" y="482"/>
                </a:cxn>
                <a:cxn ang="0">
                  <a:pos x="4" y="504"/>
                </a:cxn>
                <a:cxn ang="0">
                  <a:pos x="2" y="510"/>
                </a:cxn>
                <a:cxn ang="0">
                  <a:pos x="0" y="514"/>
                </a:cxn>
                <a:cxn ang="0">
                  <a:pos x="0" y="516"/>
                </a:cxn>
                <a:cxn ang="0">
                  <a:pos x="1" y="519"/>
                </a:cxn>
                <a:cxn ang="0">
                  <a:pos x="7" y="520"/>
                </a:cxn>
                <a:cxn ang="0">
                  <a:pos x="9" y="517"/>
                </a:cxn>
                <a:cxn ang="0">
                  <a:pos x="10" y="513"/>
                </a:cxn>
                <a:cxn ang="0">
                  <a:pos x="18" y="500"/>
                </a:cxn>
                <a:cxn ang="0">
                  <a:pos x="30" y="483"/>
                </a:cxn>
                <a:cxn ang="0">
                  <a:pos x="45" y="465"/>
                </a:cxn>
                <a:cxn ang="0">
                  <a:pos x="62" y="450"/>
                </a:cxn>
                <a:cxn ang="0">
                  <a:pos x="95" y="420"/>
                </a:cxn>
                <a:cxn ang="0">
                  <a:pos x="124" y="387"/>
                </a:cxn>
                <a:cxn ang="0">
                  <a:pos x="177" y="318"/>
                </a:cxn>
                <a:cxn ang="0">
                  <a:pos x="231" y="251"/>
                </a:cxn>
                <a:cxn ang="0">
                  <a:pos x="257" y="218"/>
                </a:cxn>
                <a:cxn ang="0">
                  <a:pos x="310" y="152"/>
                </a:cxn>
                <a:cxn ang="0">
                  <a:pos x="337" y="121"/>
                </a:cxn>
                <a:cxn ang="0">
                  <a:pos x="367" y="93"/>
                </a:cxn>
                <a:cxn ang="0">
                  <a:pos x="397" y="65"/>
                </a:cxn>
                <a:cxn ang="0">
                  <a:pos x="424" y="36"/>
                </a:cxn>
                <a:cxn ang="0">
                  <a:pos x="451" y="8"/>
                </a:cxn>
                <a:cxn ang="0">
                  <a:pos x="452" y="6"/>
                </a:cxn>
                <a:cxn ang="0">
                  <a:pos x="452" y="3"/>
                </a:cxn>
                <a:cxn ang="0">
                  <a:pos x="449" y="1"/>
                </a:cxn>
                <a:cxn ang="0">
                  <a:pos x="446" y="0"/>
                </a:cxn>
                <a:cxn ang="0">
                  <a:pos x="444" y="1"/>
                </a:cxn>
              </a:cxnLst>
              <a:rect l="0" t="0" r="r" b="b"/>
              <a:pathLst>
                <a:path w="452" h="521">
                  <a:moveTo>
                    <a:pt x="444" y="1"/>
                  </a:moveTo>
                  <a:lnTo>
                    <a:pt x="444" y="1"/>
                  </a:lnTo>
                  <a:lnTo>
                    <a:pt x="430" y="16"/>
                  </a:lnTo>
                  <a:lnTo>
                    <a:pt x="417" y="30"/>
                  </a:lnTo>
                  <a:lnTo>
                    <a:pt x="390" y="58"/>
                  </a:lnTo>
                  <a:lnTo>
                    <a:pt x="390" y="58"/>
                  </a:lnTo>
                  <a:lnTo>
                    <a:pt x="374" y="74"/>
                  </a:lnTo>
                  <a:lnTo>
                    <a:pt x="358" y="89"/>
                  </a:lnTo>
                  <a:lnTo>
                    <a:pt x="341" y="105"/>
                  </a:lnTo>
                  <a:lnTo>
                    <a:pt x="326" y="120"/>
                  </a:lnTo>
                  <a:lnTo>
                    <a:pt x="326" y="120"/>
                  </a:lnTo>
                  <a:lnTo>
                    <a:pt x="295" y="154"/>
                  </a:lnTo>
                  <a:lnTo>
                    <a:pt x="267" y="189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185" y="293"/>
                  </a:lnTo>
                  <a:lnTo>
                    <a:pt x="158" y="329"/>
                  </a:lnTo>
                  <a:lnTo>
                    <a:pt x="131" y="364"/>
                  </a:lnTo>
                  <a:lnTo>
                    <a:pt x="103" y="398"/>
                  </a:lnTo>
                  <a:lnTo>
                    <a:pt x="103" y="398"/>
                  </a:lnTo>
                  <a:lnTo>
                    <a:pt x="88" y="413"/>
                  </a:lnTo>
                  <a:lnTo>
                    <a:pt x="74" y="427"/>
                  </a:lnTo>
                  <a:lnTo>
                    <a:pt x="74" y="427"/>
                  </a:lnTo>
                  <a:lnTo>
                    <a:pt x="65" y="435"/>
                  </a:lnTo>
                  <a:lnTo>
                    <a:pt x="55" y="443"/>
                  </a:lnTo>
                  <a:lnTo>
                    <a:pt x="46" y="450"/>
                  </a:lnTo>
                  <a:lnTo>
                    <a:pt x="37" y="458"/>
                  </a:lnTo>
                  <a:lnTo>
                    <a:pt x="37" y="458"/>
                  </a:lnTo>
                  <a:lnTo>
                    <a:pt x="27" y="470"/>
                  </a:lnTo>
                  <a:lnTo>
                    <a:pt x="17" y="482"/>
                  </a:lnTo>
                  <a:lnTo>
                    <a:pt x="8" y="497"/>
                  </a:lnTo>
                  <a:lnTo>
                    <a:pt x="4" y="504"/>
                  </a:lnTo>
                  <a:lnTo>
                    <a:pt x="2" y="510"/>
                  </a:lnTo>
                  <a:lnTo>
                    <a:pt x="2" y="510"/>
                  </a:lnTo>
                  <a:lnTo>
                    <a:pt x="1" y="512"/>
                  </a:lnTo>
                  <a:lnTo>
                    <a:pt x="0" y="514"/>
                  </a:lnTo>
                  <a:lnTo>
                    <a:pt x="0" y="516"/>
                  </a:lnTo>
                  <a:lnTo>
                    <a:pt x="0" y="516"/>
                  </a:lnTo>
                  <a:lnTo>
                    <a:pt x="0" y="518"/>
                  </a:lnTo>
                  <a:lnTo>
                    <a:pt x="1" y="519"/>
                  </a:lnTo>
                  <a:lnTo>
                    <a:pt x="4" y="521"/>
                  </a:lnTo>
                  <a:lnTo>
                    <a:pt x="7" y="520"/>
                  </a:lnTo>
                  <a:lnTo>
                    <a:pt x="8" y="519"/>
                  </a:lnTo>
                  <a:lnTo>
                    <a:pt x="9" y="517"/>
                  </a:lnTo>
                  <a:lnTo>
                    <a:pt x="9" y="517"/>
                  </a:lnTo>
                  <a:lnTo>
                    <a:pt x="10" y="513"/>
                  </a:lnTo>
                  <a:lnTo>
                    <a:pt x="13" y="509"/>
                  </a:lnTo>
                  <a:lnTo>
                    <a:pt x="18" y="500"/>
                  </a:lnTo>
                  <a:lnTo>
                    <a:pt x="30" y="483"/>
                  </a:lnTo>
                  <a:lnTo>
                    <a:pt x="30" y="483"/>
                  </a:lnTo>
                  <a:lnTo>
                    <a:pt x="36" y="474"/>
                  </a:lnTo>
                  <a:lnTo>
                    <a:pt x="45" y="465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79" y="435"/>
                  </a:lnTo>
                  <a:lnTo>
                    <a:pt x="95" y="420"/>
                  </a:lnTo>
                  <a:lnTo>
                    <a:pt x="110" y="403"/>
                  </a:lnTo>
                  <a:lnTo>
                    <a:pt x="124" y="387"/>
                  </a:lnTo>
                  <a:lnTo>
                    <a:pt x="124" y="387"/>
                  </a:lnTo>
                  <a:lnTo>
                    <a:pt x="177" y="318"/>
                  </a:lnTo>
                  <a:lnTo>
                    <a:pt x="204" y="284"/>
                  </a:lnTo>
                  <a:lnTo>
                    <a:pt x="231" y="251"/>
                  </a:lnTo>
                  <a:lnTo>
                    <a:pt x="231" y="251"/>
                  </a:lnTo>
                  <a:lnTo>
                    <a:pt x="257" y="218"/>
                  </a:lnTo>
                  <a:lnTo>
                    <a:pt x="283" y="186"/>
                  </a:lnTo>
                  <a:lnTo>
                    <a:pt x="310" y="152"/>
                  </a:lnTo>
                  <a:lnTo>
                    <a:pt x="337" y="121"/>
                  </a:lnTo>
                  <a:lnTo>
                    <a:pt x="337" y="121"/>
                  </a:lnTo>
                  <a:lnTo>
                    <a:pt x="351" y="107"/>
                  </a:lnTo>
                  <a:lnTo>
                    <a:pt x="367" y="93"/>
                  </a:lnTo>
                  <a:lnTo>
                    <a:pt x="397" y="65"/>
                  </a:lnTo>
                  <a:lnTo>
                    <a:pt x="397" y="65"/>
                  </a:lnTo>
                  <a:lnTo>
                    <a:pt x="411" y="51"/>
                  </a:lnTo>
                  <a:lnTo>
                    <a:pt x="424" y="36"/>
                  </a:lnTo>
                  <a:lnTo>
                    <a:pt x="436" y="22"/>
                  </a:lnTo>
                  <a:lnTo>
                    <a:pt x="451" y="8"/>
                  </a:lnTo>
                  <a:lnTo>
                    <a:pt x="451" y="8"/>
                  </a:lnTo>
                  <a:lnTo>
                    <a:pt x="452" y="6"/>
                  </a:lnTo>
                  <a:lnTo>
                    <a:pt x="452" y="5"/>
                  </a:lnTo>
                  <a:lnTo>
                    <a:pt x="452" y="3"/>
                  </a:lnTo>
                  <a:lnTo>
                    <a:pt x="451" y="2"/>
                  </a:lnTo>
                  <a:lnTo>
                    <a:pt x="449" y="1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4" y="1"/>
                  </a:lnTo>
                  <a:lnTo>
                    <a:pt x="44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4" name="Freeform 93"/>
            <p:cNvSpPr/>
            <p:nvPr/>
          </p:nvSpPr>
          <p:spPr bwMode="auto">
            <a:xfrm>
              <a:off x="4414838" y="4344988"/>
              <a:ext cx="7938" cy="365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7" y="20"/>
                </a:cxn>
                <a:cxn ang="0">
                  <a:pos x="5" y="35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1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12" y="49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6" y="27"/>
                </a:cxn>
                <a:cxn ang="0">
                  <a:pos x="16" y="2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2"/>
                </a:cxn>
                <a:cxn ang="0">
                  <a:pos x="15" y="1"/>
                </a:cxn>
                <a:cxn ang="0">
                  <a:pos x="13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6" h="68">
                  <a:moveTo>
                    <a:pt x="7" y="4"/>
                  </a:moveTo>
                  <a:lnTo>
                    <a:pt x="7" y="4"/>
                  </a:lnTo>
                  <a:lnTo>
                    <a:pt x="7" y="20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1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2" y="49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16" y="27"/>
                  </a:lnTo>
                  <a:lnTo>
                    <a:pt x="16" y="2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5" name="Freeform 94"/>
            <p:cNvSpPr/>
            <p:nvPr/>
          </p:nvSpPr>
          <p:spPr bwMode="auto">
            <a:xfrm>
              <a:off x="4435475" y="4357688"/>
              <a:ext cx="7938" cy="34925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9" y="2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4" y="0"/>
                </a:cxn>
                <a:cxn ang="0">
                  <a:pos x="3" y="0"/>
                </a:cxn>
                <a:cxn ang="0">
                  <a:pos x="1" y="1"/>
                </a:cxn>
                <a:cxn ang="0">
                  <a:pos x="1" y="3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3" y="12"/>
                </a:cxn>
                <a:cxn ang="0">
                  <a:pos x="3" y="19"/>
                </a:cxn>
                <a:cxn ang="0">
                  <a:pos x="3" y="33"/>
                </a:cxn>
                <a:cxn ang="0">
                  <a:pos x="3" y="33"/>
                </a:cxn>
                <a:cxn ang="0">
                  <a:pos x="1" y="48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3" y="68"/>
                </a:cxn>
                <a:cxn ang="0">
                  <a:pos x="5" y="68"/>
                </a:cxn>
                <a:cxn ang="0">
                  <a:pos x="6" y="68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3"/>
                </a:cxn>
                <a:cxn ang="0">
                  <a:pos x="9" y="63"/>
                </a:cxn>
                <a:cxn ang="0">
                  <a:pos x="11" y="48"/>
                </a:cxn>
                <a:cxn ang="0">
                  <a:pos x="13" y="32"/>
                </a:cxn>
                <a:cxn ang="0">
                  <a:pos x="13" y="24"/>
                </a:cxn>
                <a:cxn ang="0">
                  <a:pos x="13" y="16"/>
                </a:cxn>
                <a:cxn ang="0">
                  <a:pos x="11" y="8"/>
                </a:cxn>
                <a:cxn ang="0">
                  <a:pos x="9" y="2"/>
                </a:cxn>
                <a:cxn ang="0">
                  <a:pos x="9" y="2"/>
                </a:cxn>
              </a:cxnLst>
              <a:rect l="0" t="0" r="r" b="b"/>
              <a:pathLst>
                <a:path w="13" h="68">
                  <a:moveTo>
                    <a:pt x="9" y="2"/>
                  </a:moveTo>
                  <a:lnTo>
                    <a:pt x="9" y="2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6"/>
                  </a:lnTo>
                  <a:lnTo>
                    <a:pt x="3" y="12"/>
                  </a:lnTo>
                  <a:lnTo>
                    <a:pt x="3" y="19"/>
                  </a:lnTo>
                  <a:lnTo>
                    <a:pt x="3" y="33"/>
                  </a:lnTo>
                  <a:lnTo>
                    <a:pt x="3" y="33"/>
                  </a:lnTo>
                  <a:lnTo>
                    <a:pt x="1" y="48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11" y="48"/>
                  </a:lnTo>
                  <a:lnTo>
                    <a:pt x="13" y="32"/>
                  </a:lnTo>
                  <a:lnTo>
                    <a:pt x="13" y="24"/>
                  </a:lnTo>
                  <a:lnTo>
                    <a:pt x="13" y="16"/>
                  </a:lnTo>
                  <a:lnTo>
                    <a:pt x="11" y="8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6" name="Freeform 95"/>
            <p:cNvSpPr/>
            <p:nvPr/>
          </p:nvSpPr>
          <p:spPr bwMode="auto">
            <a:xfrm>
              <a:off x="4449763" y="4370388"/>
              <a:ext cx="7938" cy="39688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7" y="3"/>
                </a:cxn>
                <a:cxn ang="0">
                  <a:pos x="4" y="19"/>
                </a:cxn>
                <a:cxn ang="0">
                  <a:pos x="2" y="3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70"/>
                </a:cxn>
                <a:cxn ang="0">
                  <a:pos x="1" y="72"/>
                </a:cxn>
                <a:cxn ang="0">
                  <a:pos x="2" y="72"/>
                </a:cxn>
                <a:cxn ang="0">
                  <a:pos x="4" y="73"/>
                </a:cxn>
                <a:cxn ang="0">
                  <a:pos x="6" y="72"/>
                </a:cxn>
                <a:cxn ang="0">
                  <a:pos x="7" y="72"/>
                </a:cxn>
                <a:cxn ang="0">
                  <a:pos x="8" y="70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1" y="37"/>
                </a:cxn>
                <a:cxn ang="0">
                  <a:pos x="13" y="21"/>
                </a:cxn>
                <a:cxn ang="0">
                  <a:pos x="15" y="6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5" y="2"/>
                </a:cxn>
                <a:cxn ang="0">
                  <a:pos x="13" y="1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0"/>
                </a:cxn>
                <a:cxn ang="0">
                  <a:pos x="7" y="1"/>
                </a:cxn>
                <a:cxn ang="0">
                  <a:pos x="7" y="3"/>
                </a:cxn>
                <a:cxn ang="0">
                  <a:pos x="7" y="3"/>
                </a:cxn>
              </a:cxnLst>
              <a:rect l="0" t="0" r="r" b="b"/>
              <a:pathLst>
                <a:path w="15" h="73">
                  <a:moveTo>
                    <a:pt x="7" y="3"/>
                  </a:moveTo>
                  <a:lnTo>
                    <a:pt x="7" y="3"/>
                  </a:lnTo>
                  <a:lnTo>
                    <a:pt x="4" y="19"/>
                  </a:lnTo>
                  <a:lnTo>
                    <a:pt x="2" y="3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4" y="73"/>
                  </a:lnTo>
                  <a:lnTo>
                    <a:pt x="6" y="72"/>
                  </a:lnTo>
                  <a:lnTo>
                    <a:pt x="7" y="72"/>
                  </a:lnTo>
                  <a:lnTo>
                    <a:pt x="8" y="70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1" y="37"/>
                  </a:lnTo>
                  <a:lnTo>
                    <a:pt x="13" y="21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7" name="Freeform 96"/>
            <p:cNvSpPr/>
            <p:nvPr/>
          </p:nvSpPr>
          <p:spPr bwMode="auto">
            <a:xfrm>
              <a:off x="4460875" y="4387850"/>
              <a:ext cx="9525" cy="36513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9" y="4"/>
                </a:cxn>
                <a:cxn ang="0">
                  <a:pos x="8" y="19"/>
                </a:cxn>
                <a:cxn ang="0">
                  <a:pos x="5" y="35"/>
                </a:cxn>
                <a:cxn ang="0">
                  <a:pos x="2" y="50"/>
                </a:cxn>
                <a:cxn ang="0">
                  <a:pos x="0" y="66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69"/>
                </a:cxn>
                <a:cxn ang="0">
                  <a:pos x="3" y="70"/>
                </a:cxn>
                <a:cxn ang="0">
                  <a:pos x="4" y="70"/>
                </a:cxn>
                <a:cxn ang="0">
                  <a:pos x="6" y="70"/>
                </a:cxn>
                <a:cxn ang="0">
                  <a:pos x="7" y="69"/>
                </a:cxn>
                <a:cxn ang="0">
                  <a:pos x="9" y="68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0"/>
                </a:cxn>
                <a:cxn ang="0">
                  <a:pos x="14" y="35"/>
                </a:cxn>
                <a:cxn ang="0">
                  <a:pos x="17" y="19"/>
                </a:cxn>
                <a:cxn ang="0">
                  <a:pos x="18" y="4"/>
                </a:cxn>
                <a:cxn ang="0">
                  <a:pos x="18" y="4"/>
                </a:cxn>
                <a:cxn ang="0">
                  <a:pos x="18" y="2"/>
                </a:cxn>
                <a:cxn ang="0">
                  <a:pos x="17" y="1"/>
                </a:cxn>
                <a:cxn ang="0">
                  <a:pos x="15" y="0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1"/>
                </a:cxn>
                <a:cxn ang="0">
                  <a:pos x="9" y="2"/>
                </a:cxn>
                <a:cxn ang="0">
                  <a:pos x="9" y="4"/>
                </a:cxn>
                <a:cxn ang="0">
                  <a:pos x="9" y="4"/>
                </a:cxn>
              </a:cxnLst>
              <a:rect l="0" t="0" r="r" b="b"/>
              <a:pathLst>
                <a:path w="18" h="70">
                  <a:moveTo>
                    <a:pt x="9" y="4"/>
                  </a:moveTo>
                  <a:lnTo>
                    <a:pt x="9" y="4"/>
                  </a:lnTo>
                  <a:lnTo>
                    <a:pt x="8" y="19"/>
                  </a:lnTo>
                  <a:lnTo>
                    <a:pt x="5" y="35"/>
                  </a:lnTo>
                  <a:lnTo>
                    <a:pt x="2" y="50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69"/>
                  </a:lnTo>
                  <a:lnTo>
                    <a:pt x="3" y="70"/>
                  </a:lnTo>
                  <a:lnTo>
                    <a:pt x="4" y="70"/>
                  </a:lnTo>
                  <a:lnTo>
                    <a:pt x="6" y="70"/>
                  </a:lnTo>
                  <a:lnTo>
                    <a:pt x="7" y="69"/>
                  </a:lnTo>
                  <a:lnTo>
                    <a:pt x="9" y="68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0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8" name="Freeform 97"/>
            <p:cNvSpPr/>
            <p:nvPr/>
          </p:nvSpPr>
          <p:spPr bwMode="auto">
            <a:xfrm>
              <a:off x="4471988" y="4397375"/>
              <a:ext cx="11113" cy="2381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14" y="1"/>
                </a:cxn>
                <a:cxn ang="0">
                  <a:pos x="11" y="5"/>
                </a:cxn>
                <a:cxn ang="0">
                  <a:pos x="8" y="9"/>
                </a:cxn>
                <a:cxn ang="0">
                  <a:pos x="6" y="13"/>
                </a:cxn>
                <a:cxn ang="0">
                  <a:pos x="4" y="17"/>
                </a:cxn>
                <a:cxn ang="0">
                  <a:pos x="4" y="17"/>
                </a:cxn>
                <a:cxn ang="0">
                  <a:pos x="3" y="22"/>
                </a:cxn>
                <a:cxn ang="0">
                  <a:pos x="2" y="28"/>
                </a:cxn>
                <a:cxn ang="0">
                  <a:pos x="0" y="34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1"/>
                </a:cxn>
                <a:cxn ang="0">
                  <a:pos x="1" y="42"/>
                </a:cxn>
                <a:cxn ang="0">
                  <a:pos x="2" y="43"/>
                </a:cxn>
                <a:cxn ang="0">
                  <a:pos x="4" y="43"/>
                </a:cxn>
                <a:cxn ang="0">
                  <a:pos x="7" y="43"/>
                </a:cxn>
                <a:cxn ang="0">
                  <a:pos x="8" y="42"/>
                </a:cxn>
                <a:cxn ang="0">
                  <a:pos x="9" y="41"/>
                </a:cxn>
                <a:cxn ang="0">
                  <a:pos x="10" y="39"/>
                </a:cxn>
                <a:cxn ang="0">
                  <a:pos x="10" y="39"/>
                </a:cxn>
                <a:cxn ang="0">
                  <a:pos x="11" y="30"/>
                </a:cxn>
                <a:cxn ang="0">
                  <a:pos x="13" y="23"/>
                </a:cxn>
                <a:cxn ang="0">
                  <a:pos x="13" y="23"/>
                </a:cxn>
                <a:cxn ang="0">
                  <a:pos x="15" y="16"/>
                </a:cxn>
                <a:cxn ang="0">
                  <a:pos x="17" y="12"/>
                </a:cxn>
                <a:cxn ang="0">
                  <a:pos x="19" y="10"/>
                </a:cxn>
                <a:cxn ang="0">
                  <a:pos x="19" y="10"/>
                </a:cxn>
                <a:cxn ang="0">
                  <a:pos x="20" y="8"/>
                </a:cxn>
                <a:cxn ang="0">
                  <a:pos x="21" y="7"/>
                </a:cxn>
                <a:cxn ang="0">
                  <a:pos x="21" y="5"/>
                </a:cxn>
                <a:cxn ang="0">
                  <a:pos x="20" y="3"/>
                </a:cxn>
                <a:cxn ang="0">
                  <a:pos x="19" y="1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4" y="1"/>
                </a:cxn>
              </a:cxnLst>
              <a:rect l="0" t="0" r="r" b="b"/>
              <a:pathLst>
                <a:path w="21" h="43">
                  <a:moveTo>
                    <a:pt x="14" y="1"/>
                  </a:moveTo>
                  <a:lnTo>
                    <a:pt x="14" y="1"/>
                  </a:lnTo>
                  <a:lnTo>
                    <a:pt x="11" y="5"/>
                  </a:lnTo>
                  <a:lnTo>
                    <a:pt x="8" y="9"/>
                  </a:lnTo>
                  <a:lnTo>
                    <a:pt x="6" y="13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22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2"/>
                  </a:lnTo>
                  <a:lnTo>
                    <a:pt x="2" y="43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8" y="42"/>
                  </a:lnTo>
                  <a:lnTo>
                    <a:pt x="9" y="41"/>
                  </a:lnTo>
                  <a:lnTo>
                    <a:pt x="10" y="39"/>
                  </a:lnTo>
                  <a:lnTo>
                    <a:pt x="10" y="39"/>
                  </a:lnTo>
                  <a:lnTo>
                    <a:pt x="11" y="30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0" y="3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59" name="Freeform 98"/>
            <p:cNvSpPr/>
            <p:nvPr/>
          </p:nvSpPr>
          <p:spPr bwMode="auto">
            <a:xfrm>
              <a:off x="4579938" y="4397375"/>
              <a:ext cx="12700" cy="44450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2" y="24"/>
                </a:cxn>
                <a:cxn ang="0">
                  <a:pos x="9" y="43"/>
                </a:cxn>
                <a:cxn ang="0">
                  <a:pos x="5" y="62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82"/>
                </a:cxn>
                <a:cxn ang="0">
                  <a:pos x="0" y="83"/>
                </a:cxn>
                <a:cxn ang="0">
                  <a:pos x="2" y="84"/>
                </a:cxn>
                <a:cxn ang="0">
                  <a:pos x="3" y="85"/>
                </a:cxn>
                <a:cxn ang="0">
                  <a:pos x="5" y="85"/>
                </a:cxn>
                <a:cxn ang="0">
                  <a:pos x="7" y="85"/>
                </a:cxn>
                <a:cxn ang="0">
                  <a:pos x="8" y="84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14" y="64"/>
                </a:cxn>
                <a:cxn ang="0">
                  <a:pos x="18" y="44"/>
                </a:cxn>
                <a:cxn ang="0">
                  <a:pos x="21" y="25"/>
                </a:cxn>
                <a:cxn ang="0">
                  <a:pos x="23" y="5"/>
                </a:cxn>
                <a:cxn ang="0">
                  <a:pos x="23" y="5"/>
                </a:cxn>
                <a:cxn ang="0">
                  <a:pos x="23" y="3"/>
                </a:cxn>
                <a:cxn ang="0">
                  <a:pos x="22" y="1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7" y="0"/>
                </a:cxn>
                <a:cxn ang="0">
                  <a:pos x="15" y="1"/>
                </a:cxn>
                <a:cxn ang="0">
                  <a:pos x="14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3" h="85">
                  <a:moveTo>
                    <a:pt x="14" y="5"/>
                  </a:moveTo>
                  <a:lnTo>
                    <a:pt x="14" y="5"/>
                  </a:lnTo>
                  <a:lnTo>
                    <a:pt x="12" y="24"/>
                  </a:lnTo>
                  <a:lnTo>
                    <a:pt x="9" y="43"/>
                  </a:lnTo>
                  <a:lnTo>
                    <a:pt x="5" y="62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7" y="85"/>
                  </a:lnTo>
                  <a:lnTo>
                    <a:pt x="8" y="84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4" y="64"/>
                  </a:lnTo>
                  <a:lnTo>
                    <a:pt x="18" y="44"/>
                  </a:lnTo>
                  <a:lnTo>
                    <a:pt x="21" y="2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0" name="Freeform 99"/>
            <p:cNvSpPr/>
            <p:nvPr/>
          </p:nvSpPr>
          <p:spPr bwMode="auto">
            <a:xfrm>
              <a:off x="4600575" y="4379913"/>
              <a:ext cx="14288" cy="50800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9" y="3"/>
                </a:cxn>
                <a:cxn ang="0">
                  <a:pos x="16" y="14"/>
                </a:cxn>
                <a:cxn ang="0">
                  <a:pos x="14" y="23"/>
                </a:cxn>
                <a:cxn ang="0">
                  <a:pos x="12" y="33"/>
                </a:cxn>
                <a:cxn ang="0">
                  <a:pos x="10" y="44"/>
                </a:cxn>
                <a:cxn ang="0">
                  <a:pos x="10" y="44"/>
                </a:cxn>
                <a:cxn ang="0">
                  <a:pos x="5" y="67"/>
                </a:cxn>
                <a:cxn ang="0">
                  <a:pos x="0" y="89"/>
                </a:cxn>
                <a:cxn ang="0">
                  <a:pos x="0" y="89"/>
                </a:cxn>
                <a:cxn ang="0">
                  <a:pos x="0" y="91"/>
                </a:cxn>
                <a:cxn ang="0">
                  <a:pos x="1" y="92"/>
                </a:cxn>
                <a:cxn ang="0">
                  <a:pos x="3" y="95"/>
                </a:cxn>
                <a:cxn ang="0">
                  <a:pos x="5" y="96"/>
                </a:cxn>
                <a:cxn ang="0">
                  <a:pos x="7" y="95"/>
                </a:cxn>
                <a:cxn ang="0">
                  <a:pos x="8" y="93"/>
                </a:cxn>
                <a:cxn ang="0">
                  <a:pos x="9" y="91"/>
                </a:cxn>
                <a:cxn ang="0">
                  <a:pos x="9" y="91"/>
                </a:cxn>
                <a:cxn ang="0">
                  <a:pos x="13" y="69"/>
                </a:cxn>
                <a:cxn ang="0">
                  <a:pos x="20" y="47"/>
                </a:cxn>
                <a:cxn ang="0">
                  <a:pos x="20" y="47"/>
                </a:cxn>
                <a:cxn ang="0">
                  <a:pos x="22" y="36"/>
                </a:cxn>
                <a:cxn ang="0">
                  <a:pos x="24" y="26"/>
                </a:cxn>
                <a:cxn ang="0">
                  <a:pos x="25" y="16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23" y="0"/>
                </a:cxn>
                <a:cxn ang="0">
                  <a:pos x="22" y="0"/>
                </a:cxn>
                <a:cxn ang="0">
                  <a:pos x="20" y="1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8" h="96">
                  <a:moveTo>
                    <a:pt x="19" y="3"/>
                  </a:moveTo>
                  <a:lnTo>
                    <a:pt x="19" y="3"/>
                  </a:lnTo>
                  <a:lnTo>
                    <a:pt x="16" y="14"/>
                  </a:lnTo>
                  <a:lnTo>
                    <a:pt x="14" y="23"/>
                  </a:lnTo>
                  <a:lnTo>
                    <a:pt x="12" y="33"/>
                  </a:lnTo>
                  <a:lnTo>
                    <a:pt x="10" y="44"/>
                  </a:lnTo>
                  <a:lnTo>
                    <a:pt x="10" y="44"/>
                  </a:lnTo>
                  <a:lnTo>
                    <a:pt x="5" y="67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91"/>
                  </a:lnTo>
                  <a:lnTo>
                    <a:pt x="1" y="92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7" y="95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9" y="91"/>
                  </a:lnTo>
                  <a:lnTo>
                    <a:pt x="13" y="69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2" y="36"/>
                  </a:lnTo>
                  <a:lnTo>
                    <a:pt x="24" y="26"/>
                  </a:lnTo>
                  <a:lnTo>
                    <a:pt x="25" y="16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1" name="Freeform 100"/>
            <p:cNvSpPr/>
            <p:nvPr/>
          </p:nvSpPr>
          <p:spPr bwMode="auto">
            <a:xfrm>
              <a:off x="4619625" y="4370388"/>
              <a:ext cx="11113" cy="492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13" y="4"/>
                </a:cxn>
                <a:cxn ang="0">
                  <a:pos x="12" y="13"/>
                </a:cxn>
                <a:cxn ang="0">
                  <a:pos x="9" y="21"/>
                </a:cxn>
                <a:cxn ang="0">
                  <a:pos x="8" y="31"/>
                </a:cxn>
                <a:cxn ang="0">
                  <a:pos x="7" y="40"/>
                </a:cxn>
                <a:cxn ang="0">
                  <a:pos x="7" y="40"/>
                </a:cxn>
                <a:cxn ang="0">
                  <a:pos x="7" y="51"/>
                </a:cxn>
                <a:cxn ang="0">
                  <a:pos x="5" y="63"/>
                </a:cxn>
                <a:cxn ang="0">
                  <a:pos x="1" y="86"/>
                </a:cxn>
                <a:cxn ang="0">
                  <a:pos x="1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2"/>
                </a:cxn>
                <a:cxn ang="0">
                  <a:pos x="6" y="92"/>
                </a:cxn>
                <a:cxn ang="0">
                  <a:pos x="7" y="92"/>
                </a:cxn>
                <a:cxn ang="0">
                  <a:pos x="9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5" y="69"/>
                </a:cxn>
                <a:cxn ang="0">
                  <a:pos x="17" y="60"/>
                </a:cxn>
                <a:cxn ang="0">
                  <a:pos x="17" y="49"/>
                </a:cxn>
                <a:cxn ang="0">
                  <a:pos x="17" y="49"/>
                </a:cxn>
                <a:cxn ang="0">
                  <a:pos x="18" y="38"/>
                </a:cxn>
                <a:cxn ang="0">
                  <a:pos x="19" y="27"/>
                </a:cxn>
                <a:cxn ang="0">
                  <a:pos x="21" y="15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8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3" y="4"/>
                </a:cxn>
                <a:cxn ang="0">
                  <a:pos x="13" y="4"/>
                </a:cxn>
              </a:cxnLst>
              <a:rect l="0" t="0" r="r" b="b"/>
              <a:pathLst>
                <a:path w="22" h="92">
                  <a:moveTo>
                    <a:pt x="13" y="4"/>
                  </a:moveTo>
                  <a:lnTo>
                    <a:pt x="13" y="4"/>
                  </a:lnTo>
                  <a:lnTo>
                    <a:pt x="12" y="13"/>
                  </a:lnTo>
                  <a:lnTo>
                    <a:pt x="9" y="21"/>
                  </a:lnTo>
                  <a:lnTo>
                    <a:pt x="8" y="31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51"/>
                  </a:lnTo>
                  <a:lnTo>
                    <a:pt x="5" y="63"/>
                  </a:lnTo>
                  <a:lnTo>
                    <a:pt x="1" y="86"/>
                  </a:lnTo>
                  <a:lnTo>
                    <a:pt x="1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5" y="69"/>
                  </a:lnTo>
                  <a:lnTo>
                    <a:pt x="17" y="60"/>
                  </a:lnTo>
                  <a:lnTo>
                    <a:pt x="17" y="49"/>
                  </a:lnTo>
                  <a:lnTo>
                    <a:pt x="17" y="49"/>
                  </a:lnTo>
                  <a:lnTo>
                    <a:pt x="18" y="38"/>
                  </a:lnTo>
                  <a:lnTo>
                    <a:pt x="19" y="27"/>
                  </a:lnTo>
                  <a:lnTo>
                    <a:pt x="21" y="1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2" name="Freeform 101"/>
            <p:cNvSpPr/>
            <p:nvPr/>
          </p:nvSpPr>
          <p:spPr bwMode="auto">
            <a:xfrm>
              <a:off x="4497388" y="4430713"/>
              <a:ext cx="23813" cy="52388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34" y="2"/>
                </a:cxn>
                <a:cxn ang="0">
                  <a:pos x="24" y="27"/>
                </a:cxn>
                <a:cxn ang="0">
                  <a:pos x="12" y="51"/>
                </a:cxn>
                <a:cxn ang="0">
                  <a:pos x="12" y="51"/>
                </a:cxn>
                <a:cxn ang="0">
                  <a:pos x="10" y="60"/>
                </a:cxn>
                <a:cxn ang="0">
                  <a:pos x="8" y="70"/>
                </a:cxn>
                <a:cxn ang="0">
                  <a:pos x="5" y="79"/>
                </a:cxn>
                <a:cxn ang="0">
                  <a:pos x="4" y="84"/>
                </a:cxn>
                <a:cxn ang="0">
                  <a:pos x="2" y="88"/>
                </a:cxn>
                <a:cxn ang="0">
                  <a:pos x="2" y="88"/>
                </a:cxn>
                <a:cxn ang="0">
                  <a:pos x="0" y="90"/>
                </a:cxn>
                <a:cxn ang="0">
                  <a:pos x="0" y="93"/>
                </a:cxn>
                <a:cxn ang="0">
                  <a:pos x="1" y="98"/>
                </a:cxn>
                <a:cxn ang="0">
                  <a:pos x="1" y="98"/>
                </a:cxn>
                <a:cxn ang="0">
                  <a:pos x="2" y="100"/>
                </a:cxn>
                <a:cxn ang="0">
                  <a:pos x="3" y="101"/>
                </a:cxn>
                <a:cxn ang="0">
                  <a:pos x="5" y="101"/>
                </a:cxn>
                <a:cxn ang="0">
                  <a:pos x="7" y="101"/>
                </a:cxn>
                <a:cxn ang="0">
                  <a:pos x="8" y="100"/>
                </a:cxn>
                <a:cxn ang="0">
                  <a:pos x="9" y="99"/>
                </a:cxn>
                <a:cxn ang="0">
                  <a:pos x="10" y="97"/>
                </a:cxn>
                <a:cxn ang="0">
                  <a:pos x="10" y="95"/>
                </a:cxn>
                <a:cxn ang="0">
                  <a:pos x="10" y="95"/>
                </a:cxn>
                <a:cxn ang="0">
                  <a:pos x="15" y="81"/>
                </a:cxn>
                <a:cxn ang="0">
                  <a:pos x="15" y="81"/>
                </a:cxn>
                <a:cxn ang="0">
                  <a:pos x="18" y="67"/>
                </a:cxn>
                <a:cxn ang="0">
                  <a:pos x="22" y="53"/>
                </a:cxn>
                <a:cxn ang="0">
                  <a:pos x="22" y="53"/>
                </a:cxn>
                <a:cxn ang="0">
                  <a:pos x="32" y="30"/>
                </a:cxn>
                <a:cxn ang="0">
                  <a:pos x="43" y="6"/>
                </a:cxn>
                <a:cxn ang="0">
                  <a:pos x="43" y="6"/>
                </a:cxn>
                <a:cxn ang="0">
                  <a:pos x="44" y="5"/>
                </a:cxn>
                <a:cxn ang="0">
                  <a:pos x="43" y="3"/>
                </a:cxn>
                <a:cxn ang="0">
                  <a:pos x="40" y="0"/>
                </a:cxn>
                <a:cxn ang="0">
                  <a:pos x="39" y="0"/>
                </a:cxn>
                <a:cxn ang="0">
                  <a:pos x="37" y="0"/>
                </a:cxn>
                <a:cxn ang="0">
                  <a:pos x="36" y="0"/>
                </a:cxn>
                <a:cxn ang="0">
                  <a:pos x="34" y="2"/>
                </a:cxn>
                <a:cxn ang="0">
                  <a:pos x="34" y="2"/>
                </a:cxn>
              </a:cxnLst>
              <a:rect l="0" t="0" r="r" b="b"/>
              <a:pathLst>
                <a:path w="44" h="101">
                  <a:moveTo>
                    <a:pt x="34" y="2"/>
                  </a:moveTo>
                  <a:lnTo>
                    <a:pt x="34" y="2"/>
                  </a:lnTo>
                  <a:lnTo>
                    <a:pt x="24" y="27"/>
                  </a:lnTo>
                  <a:lnTo>
                    <a:pt x="12" y="51"/>
                  </a:lnTo>
                  <a:lnTo>
                    <a:pt x="12" y="51"/>
                  </a:lnTo>
                  <a:lnTo>
                    <a:pt x="10" y="60"/>
                  </a:lnTo>
                  <a:lnTo>
                    <a:pt x="8" y="70"/>
                  </a:lnTo>
                  <a:lnTo>
                    <a:pt x="5" y="79"/>
                  </a:lnTo>
                  <a:lnTo>
                    <a:pt x="4" y="84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1" y="98"/>
                  </a:lnTo>
                  <a:lnTo>
                    <a:pt x="1" y="98"/>
                  </a:lnTo>
                  <a:lnTo>
                    <a:pt x="2" y="100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7" y="101"/>
                  </a:lnTo>
                  <a:lnTo>
                    <a:pt x="8" y="100"/>
                  </a:lnTo>
                  <a:lnTo>
                    <a:pt x="9" y="99"/>
                  </a:lnTo>
                  <a:lnTo>
                    <a:pt x="10" y="97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5" y="81"/>
                  </a:lnTo>
                  <a:lnTo>
                    <a:pt x="15" y="81"/>
                  </a:lnTo>
                  <a:lnTo>
                    <a:pt x="18" y="67"/>
                  </a:lnTo>
                  <a:lnTo>
                    <a:pt x="22" y="53"/>
                  </a:lnTo>
                  <a:lnTo>
                    <a:pt x="22" y="53"/>
                  </a:lnTo>
                  <a:lnTo>
                    <a:pt x="32" y="30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4" y="5"/>
                  </a:lnTo>
                  <a:lnTo>
                    <a:pt x="43" y="3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3" name="Freeform 102"/>
            <p:cNvSpPr/>
            <p:nvPr/>
          </p:nvSpPr>
          <p:spPr bwMode="auto">
            <a:xfrm>
              <a:off x="4510088" y="4427538"/>
              <a:ext cx="26988" cy="58738"/>
            </a:xfrm>
            <a:custGeom>
              <a:avLst/>
              <a:gdLst/>
              <a:ahLst/>
              <a:cxnLst>
                <a:cxn ang="0">
                  <a:pos x="42" y="2"/>
                </a:cxn>
                <a:cxn ang="0">
                  <a:pos x="42" y="2"/>
                </a:cxn>
                <a:cxn ang="0">
                  <a:pos x="24" y="47"/>
                </a:cxn>
                <a:cxn ang="0">
                  <a:pos x="24" y="47"/>
                </a:cxn>
                <a:cxn ang="0">
                  <a:pos x="20" y="59"/>
                </a:cxn>
                <a:cxn ang="0">
                  <a:pos x="15" y="73"/>
                </a:cxn>
                <a:cxn ang="0">
                  <a:pos x="15" y="73"/>
                </a:cxn>
                <a:cxn ang="0">
                  <a:pos x="11" y="83"/>
                </a:cxn>
                <a:cxn ang="0">
                  <a:pos x="4" y="99"/>
                </a:cxn>
                <a:cxn ang="0">
                  <a:pos x="4" y="99"/>
                </a:cxn>
                <a:cxn ang="0">
                  <a:pos x="3" y="100"/>
                </a:cxn>
                <a:cxn ang="0">
                  <a:pos x="2" y="101"/>
                </a:cxn>
                <a:cxn ang="0">
                  <a:pos x="2" y="101"/>
                </a:cxn>
                <a:cxn ang="0">
                  <a:pos x="1" y="104"/>
                </a:cxn>
                <a:cxn ang="0">
                  <a:pos x="1" y="104"/>
                </a:cxn>
                <a:cxn ang="0">
                  <a:pos x="0" y="106"/>
                </a:cxn>
                <a:cxn ang="0">
                  <a:pos x="0" y="108"/>
                </a:cxn>
                <a:cxn ang="0">
                  <a:pos x="1" y="110"/>
                </a:cxn>
                <a:cxn ang="0">
                  <a:pos x="2" y="111"/>
                </a:cxn>
                <a:cxn ang="0">
                  <a:pos x="4" y="112"/>
                </a:cxn>
                <a:cxn ang="0">
                  <a:pos x="5" y="112"/>
                </a:cxn>
                <a:cxn ang="0">
                  <a:pos x="7" y="111"/>
                </a:cxn>
                <a:cxn ang="0">
                  <a:pos x="7" y="111"/>
                </a:cxn>
                <a:cxn ang="0">
                  <a:pos x="10" y="107"/>
                </a:cxn>
                <a:cxn ang="0">
                  <a:pos x="13" y="103"/>
                </a:cxn>
                <a:cxn ang="0">
                  <a:pos x="17" y="95"/>
                </a:cxn>
                <a:cxn ang="0">
                  <a:pos x="25" y="75"/>
                </a:cxn>
                <a:cxn ang="0">
                  <a:pos x="25" y="75"/>
                </a:cxn>
                <a:cxn ang="0">
                  <a:pos x="37" y="42"/>
                </a:cxn>
                <a:cxn ang="0">
                  <a:pos x="43" y="24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2" y="6"/>
                </a:cxn>
                <a:cxn ang="0">
                  <a:pos x="51" y="3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5" y="0"/>
                </a:cxn>
                <a:cxn ang="0">
                  <a:pos x="43" y="1"/>
                </a:cxn>
                <a:cxn ang="0">
                  <a:pos x="42" y="2"/>
                </a:cxn>
                <a:cxn ang="0">
                  <a:pos x="42" y="2"/>
                </a:cxn>
              </a:cxnLst>
              <a:rect l="0" t="0" r="r" b="b"/>
              <a:pathLst>
                <a:path w="52" h="112">
                  <a:moveTo>
                    <a:pt x="42" y="2"/>
                  </a:moveTo>
                  <a:lnTo>
                    <a:pt x="42" y="2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9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83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3" y="100"/>
                  </a:lnTo>
                  <a:lnTo>
                    <a:pt x="2" y="101"/>
                  </a:lnTo>
                  <a:lnTo>
                    <a:pt x="2" y="101"/>
                  </a:lnTo>
                  <a:lnTo>
                    <a:pt x="1" y="104"/>
                  </a:lnTo>
                  <a:lnTo>
                    <a:pt x="1" y="104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1" y="110"/>
                  </a:lnTo>
                  <a:lnTo>
                    <a:pt x="2" y="111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10" y="107"/>
                  </a:lnTo>
                  <a:lnTo>
                    <a:pt x="13" y="103"/>
                  </a:lnTo>
                  <a:lnTo>
                    <a:pt x="17" y="95"/>
                  </a:lnTo>
                  <a:lnTo>
                    <a:pt x="25" y="75"/>
                  </a:lnTo>
                  <a:lnTo>
                    <a:pt x="25" y="75"/>
                  </a:lnTo>
                  <a:lnTo>
                    <a:pt x="37" y="42"/>
                  </a:lnTo>
                  <a:lnTo>
                    <a:pt x="43" y="24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2" y="6"/>
                  </a:lnTo>
                  <a:lnTo>
                    <a:pt x="51" y="3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43" y="1"/>
                  </a:lnTo>
                  <a:lnTo>
                    <a:pt x="42" y="2"/>
                  </a:lnTo>
                  <a:lnTo>
                    <a:pt x="4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4" name="Freeform 103"/>
            <p:cNvSpPr/>
            <p:nvPr/>
          </p:nvSpPr>
          <p:spPr bwMode="auto">
            <a:xfrm>
              <a:off x="4521200" y="4430713"/>
              <a:ext cx="30163" cy="61913"/>
            </a:xfrm>
            <a:custGeom>
              <a:avLst/>
              <a:gdLst/>
              <a:ahLst/>
              <a:cxnLst>
                <a:cxn ang="0">
                  <a:pos x="56" y="2"/>
                </a:cxn>
                <a:cxn ang="0">
                  <a:pos x="56" y="2"/>
                </a:cxn>
                <a:cxn ang="0">
                  <a:pos x="55" y="0"/>
                </a:cxn>
                <a:cxn ang="0">
                  <a:pos x="52" y="0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2"/>
                </a:cxn>
                <a:cxn ang="0">
                  <a:pos x="47" y="3"/>
                </a:cxn>
                <a:cxn ang="0">
                  <a:pos x="47" y="5"/>
                </a:cxn>
                <a:cxn ang="0">
                  <a:pos x="48" y="6"/>
                </a:cxn>
                <a:cxn ang="0">
                  <a:pos x="48" y="6"/>
                </a:cxn>
                <a:cxn ang="0">
                  <a:pos x="48" y="9"/>
                </a:cxn>
                <a:cxn ang="0">
                  <a:pos x="47" y="13"/>
                </a:cxn>
                <a:cxn ang="0">
                  <a:pos x="42" y="24"/>
                </a:cxn>
                <a:cxn ang="0">
                  <a:pos x="32" y="43"/>
                </a:cxn>
                <a:cxn ang="0">
                  <a:pos x="32" y="43"/>
                </a:cxn>
                <a:cxn ang="0">
                  <a:pos x="17" y="78"/>
                </a:cxn>
                <a:cxn ang="0">
                  <a:pos x="10" y="95"/>
                </a:cxn>
                <a:cxn ang="0">
                  <a:pos x="6" y="103"/>
                </a:cxn>
                <a:cxn ang="0">
                  <a:pos x="1" y="110"/>
                </a:cxn>
                <a:cxn ang="0">
                  <a:pos x="1" y="110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1" y="116"/>
                </a:cxn>
                <a:cxn ang="0">
                  <a:pos x="2" y="117"/>
                </a:cxn>
                <a:cxn ang="0">
                  <a:pos x="5" y="118"/>
                </a:cxn>
                <a:cxn ang="0">
                  <a:pos x="7" y="117"/>
                </a:cxn>
                <a:cxn ang="0">
                  <a:pos x="9" y="116"/>
                </a:cxn>
                <a:cxn ang="0">
                  <a:pos x="9" y="116"/>
                </a:cxn>
                <a:cxn ang="0">
                  <a:pos x="14" y="107"/>
                </a:cxn>
                <a:cxn ang="0">
                  <a:pos x="19" y="98"/>
                </a:cxn>
                <a:cxn ang="0">
                  <a:pos x="28" y="79"/>
                </a:cxn>
                <a:cxn ang="0">
                  <a:pos x="35" y="60"/>
                </a:cxn>
                <a:cxn ang="0">
                  <a:pos x="43" y="41"/>
                </a:cxn>
                <a:cxn ang="0">
                  <a:pos x="43" y="41"/>
                </a:cxn>
                <a:cxn ang="0">
                  <a:pos x="47" y="33"/>
                </a:cxn>
                <a:cxn ang="0">
                  <a:pos x="53" y="21"/>
                </a:cxn>
                <a:cxn ang="0">
                  <a:pos x="56" y="16"/>
                </a:cxn>
                <a:cxn ang="0">
                  <a:pos x="58" y="11"/>
                </a:cxn>
                <a:cxn ang="0">
                  <a:pos x="58" y="6"/>
                </a:cxn>
                <a:cxn ang="0">
                  <a:pos x="56" y="2"/>
                </a:cxn>
                <a:cxn ang="0">
                  <a:pos x="56" y="2"/>
                </a:cxn>
              </a:cxnLst>
              <a:rect l="0" t="0" r="r" b="b"/>
              <a:pathLst>
                <a:path w="58" h="118">
                  <a:moveTo>
                    <a:pt x="56" y="2"/>
                  </a:moveTo>
                  <a:lnTo>
                    <a:pt x="56" y="2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2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8" y="6"/>
                  </a:lnTo>
                  <a:lnTo>
                    <a:pt x="48" y="9"/>
                  </a:lnTo>
                  <a:lnTo>
                    <a:pt x="47" y="13"/>
                  </a:lnTo>
                  <a:lnTo>
                    <a:pt x="42" y="24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17" y="78"/>
                  </a:lnTo>
                  <a:lnTo>
                    <a:pt x="10" y="95"/>
                  </a:lnTo>
                  <a:lnTo>
                    <a:pt x="6" y="103"/>
                  </a:lnTo>
                  <a:lnTo>
                    <a:pt x="1" y="110"/>
                  </a:lnTo>
                  <a:lnTo>
                    <a:pt x="1" y="110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1" y="116"/>
                  </a:lnTo>
                  <a:lnTo>
                    <a:pt x="2" y="117"/>
                  </a:lnTo>
                  <a:lnTo>
                    <a:pt x="5" y="118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4" y="107"/>
                  </a:lnTo>
                  <a:lnTo>
                    <a:pt x="19" y="98"/>
                  </a:lnTo>
                  <a:lnTo>
                    <a:pt x="28" y="79"/>
                  </a:lnTo>
                  <a:lnTo>
                    <a:pt x="35" y="60"/>
                  </a:lnTo>
                  <a:lnTo>
                    <a:pt x="43" y="41"/>
                  </a:lnTo>
                  <a:lnTo>
                    <a:pt x="43" y="41"/>
                  </a:lnTo>
                  <a:lnTo>
                    <a:pt x="47" y="33"/>
                  </a:lnTo>
                  <a:lnTo>
                    <a:pt x="53" y="21"/>
                  </a:lnTo>
                  <a:lnTo>
                    <a:pt x="56" y="16"/>
                  </a:lnTo>
                  <a:lnTo>
                    <a:pt x="58" y="11"/>
                  </a:lnTo>
                  <a:lnTo>
                    <a:pt x="58" y="6"/>
                  </a:lnTo>
                  <a:lnTo>
                    <a:pt x="56" y="2"/>
                  </a:lnTo>
                  <a:lnTo>
                    <a:pt x="5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5" name="Freeform 104"/>
            <p:cNvSpPr/>
            <p:nvPr/>
          </p:nvSpPr>
          <p:spPr bwMode="auto">
            <a:xfrm>
              <a:off x="4533900" y="4437063"/>
              <a:ext cx="25400" cy="63500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7" y="19"/>
                </a:cxn>
                <a:cxn ang="0">
                  <a:pos x="33" y="32"/>
                </a:cxn>
                <a:cxn ang="0">
                  <a:pos x="28" y="47"/>
                </a:cxn>
                <a:cxn ang="0">
                  <a:pos x="23" y="60"/>
                </a:cxn>
                <a:cxn ang="0">
                  <a:pos x="12" y="88"/>
                </a:cxn>
                <a:cxn ang="0">
                  <a:pos x="0" y="115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8"/>
                </a:cxn>
                <a:cxn ang="0">
                  <a:pos x="3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8" y="120"/>
                </a:cxn>
                <a:cxn ang="0">
                  <a:pos x="9" y="119"/>
                </a:cxn>
                <a:cxn ang="0">
                  <a:pos x="10" y="117"/>
                </a:cxn>
                <a:cxn ang="0">
                  <a:pos x="10" y="117"/>
                </a:cxn>
                <a:cxn ang="0">
                  <a:pos x="21" y="89"/>
                </a:cxn>
                <a:cxn ang="0">
                  <a:pos x="33" y="61"/>
                </a:cxn>
                <a:cxn ang="0">
                  <a:pos x="38" y="48"/>
                </a:cxn>
                <a:cxn ang="0">
                  <a:pos x="42" y="33"/>
                </a:cxn>
                <a:cxn ang="0">
                  <a:pos x="46" y="19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8" y="2"/>
                </a:cxn>
                <a:cxn ang="0">
                  <a:pos x="47" y="1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120">
                  <a:moveTo>
                    <a:pt x="39" y="4"/>
                  </a:moveTo>
                  <a:lnTo>
                    <a:pt x="39" y="4"/>
                  </a:lnTo>
                  <a:lnTo>
                    <a:pt x="37" y="19"/>
                  </a:lnTo>
                  <a:lnTo>
                    <a:pt x="33" y="32"/>
                  </a:lnTo>
                  <a:lnTo>
                    <a:pt x="28" y="47"/>
                  </a:lnTo>
                  <a:lnTo>
                    <a:pt x="23" y="60"/>
                  </a:lnTo>
                  <a:lnTo>
                    <a:pt x="12" y="88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8"/>
                  </a:lnTo>
                  <a:lnTo>
                    <a:pt x="3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8" y="120"/>
                  </a:lnTo>
                  <a:lnTo>
                    <a:pt x="9" y="119"/>
                  </a:lnTo>
                  <a:lnTo>
                    <a:pt x="10" y="117"/>
                  </a:lnTo>
                  <a:lnTo>
                    <a:pt x="10" y="117"/>
                  </a:lnTo>
                  <a:lnTo>
                    <a:pt x="21" y="89"/>
                  </a:lnTo>
                  <a:lnTo>
                    <a:pt x="33" y="61"/>
                  </a:lnTo>
                  <a:lnTo>
                    <a:pt x="38" y="48"/>
                  </a:lnTo>
                  <a:lnTo>
                    <a:pt x="42" y="33"/>
                  </a:lnTo>
                  <a:lnTo>
                    <a:pt x="46" y="19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2"/>
                  </a:lnTo>
                  <a:lnTo>
                    <a:pt x="47" y="1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6" name="Freeform 105"/>
            <p:cNvSpPr/>
            <p:nvPr/>
          </p:nvSpPr>
          <p:spPr bwMode="auto">
            <a:xfrm>
              <a:off x="4400550" y="4497388"/>
              <a:ext cx="34925" cy="55563"/>
            </a:xfrm>
            <a:custGeom>
              <a:avLst/>
              <a:gdLst/>
              <a:ahLst/>
              <a:cxnLst>
                <a:cxn ang="0">
                  <a:pos x="57" y="5"/>
                </a:cxn>
                <a:cxn ang="0">
                  <a:pos x="57" y="5"/>
                </a:cxn>
                <a:cxn ang="0">
                  <a:pos x="56" y="10"/>
                </a:cxn>
                <a:cxn ang="0">
                  <a:pos x="53" y="16"/>
                </a:cxn>
                <a:cxn ang="0">
                  <a:pos x="48" y="25"/>
                </a:cxn>
                <a:cxn ang="0">
                  <a:pos x="42" y="34"/>
                </a:cxn>
                <a:cxn ang="0">
                  <a:pos x="40" y="39"/>
                </a:cxn>
                <a:cxn ang="0">
                  <a:pos x="38" y="45"/>
                </a:cxn>
                <a:cxn ang="0">
                  <a:pos x="38" y="45"/>
                </a:cxn>
                <a:cxn ang="0">
                  <a:pos x="35" y="52"/>
                </a:cxn>
                <a:cxn ang="0">
                  <a:pos x="32" y="59"/>
                </a:cxn>
                <a:cxn ang="0">
                  <a:pos x="22" y="73"/>
                </a:cxn>
                <a:cxn ang="0">
                  <a:pos x="12" y="85"/>
                </a:cxn>
                <a:cxn ang="0">
                  <a:pos x="1" y="96"/>
                </a:cxn>
                <a:cxn ang="0">
                  <a:pos x="1" y="96"/>
                </a:cxn>
                <a:cxn ang="0">
                  <a:pos x="0" y="98"/>
                </a:cxn>
                <a:cxn ang="0">
                  <a:pos x="0" y="101"/>
                </a:cxn>
                <a:cxn ang="0">
                  <a:pos x="0" y="102"/>
                </a:cxn>
                <a:cxn ang="0">
                  <a:pos x="1" y="104"/>
                </a:cxn>
                <a:cxn ang="0">
                  <a:pos x="2" y="105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7" y="104"/>
                </a:cxn>
                <a:cxn ang="0">
                  <a:pos x="7" y="104"/>
                </a:cxn>
                <a:cxn ang="0">
                  <a:pos x="18" y="92"/>
                </a:cxn>
                <a:cxn ang="0">
                  <a:pos x="31" y="79"/>
                </a:cxn>
                <a:cxn ang="0">
                  <a:pos x="36" y="73"/>
                </a:cxn>
                <a:cxn ang="0">
                  <a:pos x="40" y="65"/>
                </a:cxn>
                <a:cxn ang="0">
                  <a:pos x="44" y="58"/>
                </a:cxn>
                <a:cxn ang="0">
                  <a:pos x="46" y="51"/>
                </a:cxn>
                <a:cxn ang="0">
                  <a:pos x="46" y="51"/>
                </a:cxn>
                <a:cxn ang="0">
                  <a:pos x="48" y="45"/>
                </a:cxn>
                <a:cxn ang="0">
                  <a:pos x="51" y="38"/>
                </a:cxn>
                <a:cxn ang="0">
                  <a:pos x="58" y="28"/>
                </a:cxn>
                <a:cxn ang="0">
                  <a:pos x="63" y="17"/>
                </a:cxn>
                <a:cxn ang="0">
                  <a:pos x="65" y="10"/>
                </a:cxn>
                <a:cxn ang="0">
                  <a:pos x="66" y="5"/>
                </a:cxn>
                <a:cxn ang="0">
                  <a:pos x="66" y="5"/>
                </a:cxn>
                <a:cxn ang="0">
                  <a:pos x="66" y="3"/>
                </a:cxn>
                <a:cxn ang="0">
                  <a:pos x="65" y="1"/>
                </a:cxn>
                <a:cxn ang="0">
                  <a:pos x="64" y="0"/>
                </a:cxn>
                <a:cxn ang="0">
                  <a:pos x="62" y="0"/>
                </a:cxn>
                <a:cxn ang="0">
                  <a:pos x="59" y="1"/>
                </a:cxn>
                <a:cxn ang="0">
                  <a:pos x="57" y="3"/>
                </a:cxn>
                <a:cxn ang="0">
                  <a:pos x="57" y="5"/>
                </a:cxn>
                <a:cxn ang="0">
                  <a:pos x="57" y="5"/>
                </a:cxn>
              </a:cxnLst>
              <a:rect l="0" t="0" r="r" b="b"/>
              <a:pathLst>
                <a:path w="66" h="105">
                  <a:moveTo>
                    <a:pt x="57" y="5"/>
                  </a:moveTo>
                  <a:lnTo>
                    <a:pt x="57" y="5"/>
                  </a:lnTo>
                  <a:lnTo>
                    <a:pt x="56" y="10"/>
                  </a:lnTo>
                  <a:lnTo>
                    <a:pt x="53" y="16"/>
                  </a:lnTo>
                  <a:lnTo>
                    <a:pt x="48" y="25"/>
                  </a:lnTo>
                  <a:lnTo>
                    <a:pt x="42" y="34"/>
                  </a:lnTo>
                  <a:lnTo>
                    <a:pt x="40" y="39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5" y="52"/>
                  </a:lnTo>
                  <a:lnTo>
                    <a:pt x="32" y="59"/>
                  </a:lnTo>
                  <a:lnTo>
                    <a:pt x="22" y="73"/>
                  </a:lnTo>
                  <a:lnTo>
                    <a:pt x="12" y="85"/>
                  </a:lnTo>
                  <a:lnTo>
                    <a:pt x="1" y="96"/>
                  </a:lnTo>
                  <a:lnTo>
                    <a:pt x="1" y="96"/>
                  </a:lnTo>
                  <a:lnTo>
                    <a:pt x="0" y="98"/>
                  </a:lnTo>
                  <a:lnTo>
                    <a:pt x="0" y="101"/>
                  </a:lnTo>
                  <a:lnTo>
                    <a:pt x="0" y="102"/>
                  </a:lnTo>
                  <a:lnTo>
                    <a:pt x="1" y="104"/>
                  </a:lnTo>
                  <a:lnTo>
                    <a:pt x="2" y="105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7" y="104"/>
                  </a:lnTo>
                  <a:lnTo>
                    <a:pt x="7" y="104"/>
                  </a:lnTo>
                  <a:lnTo>
                    <a:pt x="18" y="92"/>
                  </a:lnTo>
                  <a:lnTo>
                    <a:pt x="31" y="79"/>
                  </a:lnTo>
                  <a:lnTo>
                    <a:pt x="36" y="73"/>
                  </a:lnTo>
                  <a:lnTo>
                    <a:pt x="40" y="65"/>
                  </a:lnTo>
                  <a:lnTo>
                    <a:pt x="44" y="58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8" y="45"/>
                  </a:lnTo>
                  <a:lnTo>
                    <a:pt x="51" y="38"/>
                  </a:lnTo>
                  <a:lnTo>
                    <a:pt x="58" y="28"/>
                  </a:lnTo>
                  <a:lnTo>
                    <a:pt x="63" y="17"/>
                  </a:lnTo>
                  <a:lnTo>
                    <a:pt x="65" y="10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59" y="1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7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7" name="Freeform 106"/>
            <p:cNvSpPr/>
            <p:nvPr/>
          </p:nvSpPr>
          <p:spPr bwMode="auto">
            <a:xfrm>
              <a:off x="4433888" y="4530725"/>
              <a:ext cx="23813" cy="34925"/>
            </a:xfrm>
            <a:custGeom>
              <a:avLst/>
              <a:gdLst/>
              <a:ahLst/>
              <a:cxnLst>
                <a:cxn ang="0">
                  <a:pos x="38" y="3"/>
                </a:cxn>
                <a:cxn ang="0">
                  <a:pos x="38" y="3"/>
                </a:cxn>
                <a:cxn ang="0">
                  <a:pos x="31" y="18"/>
                </a:cxn>
                <a:cxn ang="0">
                  <a:pos x="23" y="32"/>
                </a:cxn>
                <a:cxn ang="0">
                  <a:pos x="12" y="46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59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8" y="65"/>
                </a:cxn>
                <a:cxn ang="0">
                  <a:pos x="8" y="65"/>
                </a:cxn>
                <a:cxn ang="0">
                  <a:pos x="19" y="51"/>
                </a:cxn>
                <a:cxn ang="0">
                  <a:pos x="31" y="38"/>
                </a:cxn>
                <a:cxn ang="0">
                  <a:pos x="40" y="22"/>
                </a:cxn>
                <a:cxn ang="0">
                  <a:pos x="43" y="14"/>
                </a:cxn>
                <a:cxn ang="0">
                  <a:pos x="47" y="5"/>
                </a:cxn>
                <a:cxn ang="0">
                  <a:pos x="47" y="5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5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8" y="3"/>
                </a:cxn>
                <a:cxn ang="0">
                  <a:pos x="38" y="3"/>
                </a:cxn>
              </a:cxnLst>
              <a:rect l="0" t="0" r="r" b="b"/>
              <a:pathLst>
                <a:path w="47" h="66">
                  <a:moveTo>
                    <a:pt x="38" y="3"/>
                  </a:moveTo>
                  <a:lnTo>
                    <a:pt x="38" y="3"/>
                  </a:lnTo>
                  <a:lnTo>
                    <a:pt x="31" y="18"/>
                  </a:lnTo>
                  <a:lnTo>
                    <a:pt x="23" y="32"/>
                  </a:lnTo>
                  <a:lnTo>
                    <a:pt x="12" y="46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8" y="65"/>
                  </a:lnTo>
                  <a:lnTo>
                    <a:pt x="8" y="65"/>
                  </a:lnTo>
                  <a:lnTo>
                    <a:pt x="19" y="51"/>
                  </a:lnTo>
                  <a:lnTo>
                    <a:pt x="31" y="38"/>
                  </a:lnTo>
                  <a:lnTo>
                    <a:pt x="40" y="22"/>
                  </a:lnTo>
                  <a:lnTo>
                    <a:pt x="43" y="14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8" y="3"/>
                  </a:lnTo>
                  <a:lnTo>
                    <a:pt x="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8" name="Freeform 107"/>
            <p:cNvSpPr/>
            <p:nvPr/>
          </p:nvSpPr>
          <p:spPr bwMode="auto">
            <a:xfrm>
              <a:off x="4621213" y="4503738"/>
              <a:ext cx="22225" cy="34925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33" y="3"/>
                </a:cxn>
                <a:cxn ang="0">
                  <a:pos x="28" y="9"/>
                </a:cxn>
                <a:cxn ang="0">
                  <a:pos x="23" y="15"/>
                </a:cxn>
                <a:cxn ang="0">
                  <a:pos x="15" y="30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0" y="64"/>
                </a:cxn>
                <a:cxn ang="0">
                  <a:pos x="1" y="66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5" y="67"/>
                </a:cxn>
                <a:cxn ang="0">
                  <a:pos x="8" y="67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23" y="36"/>
                </a:cxn>
                <a:cxn ang="0">
                  <a:pos x="30" y="21"/>
                </a:cxn>
                <a:cxn ang="0">
                  <a:pos x="34" y="15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6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4" y="0"/>
                </a:cxn>
                <a:cxn ang="0">
                  <a:pos x="33" y="3"/>
                </a:cxn>
                <a:cxn ang="0">
                  <a:pos x="33" y="3"/>
                </a:cxn>
              </a:cxnLst>
              <a:rect l="0" t="0" r="r" b="b"/>
              <a:pathLst>
                <a:path w="41" h="67">
                  <a:moveTo>
                    <a:pt x="33" y="3"/>
                  </a:moveTo>
                  <a:lnTo>
                    <a:pt x="33" y="3"/>
                  </a:lnTo>
                  <a:lnTo>
                    <a:pt x="28" y="9"/>
                  </a:lnTo>
                  <a:lnTo>
                    <a:pt x="23" y="15"/>
                  </a:lnTo>
                  <a:lnTo>
                    <a:pt x="15" y="30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4"/>
                  </a:lnTo>
                  <a:lnTo>
                    <a:pt x="1" y="66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8" y="67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23" y="36"/>
                  </a:lnTo>
                  <a:lnTo>
                    <a:pt x="30" y="21"/>
                  </a:lnTo>
                  <a:lnTo>
                    <a:pt x="34" y="15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6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4" y="0"/>
                  </a:lnTo>
                  <a:lnTo>
                    <a:pt x="33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69" name="Freeform 108"/>
            <p:cNvSpPr/>
            <p:nvPr/>
          </p:nvSpPr>
          <p:spPr bwMode="auto">
            <a:xfrm>
              <a:off x="4641850" y="4516438"/>
              <a:ext cx="20638" cy="31750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2" y="13"/>
                </a:cxn>
                <a:cxn ang="0">
                  <a:pos x="14" y="26"/>
                </a:cxn>
                <a:cxn ang="0">
                  <a:pos x="6" y="40"/>
                </a:cxn>
                <a:cxn ang="0">
                  <a:pos x="0" y="54"/>
                </a:cxn>
                <a:cxn ang="0">
                  <a:pos x="0" y="54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7" y="59"/>
                </a:cxn>
                <a:cxn ang="0">
                  <a:pos x="8" y="58"/>
                </a:cxn>
                <a:cxn ang="0">
                  <a:pos x="9" y="56"/>
                </a:cxn>
                <a:cxn ang="0">
                  <a:pos x="9" y="56"/>
                </a:cxn>
                <a:cxn ang="0">
                  <a:pos x="15" y="44"/>
                </a:cxn>
                <a:cxn ang="0">
                  <a:pos x="21" y="30"/>
                </a:cxn>
                <a:cxn ang="0">
                  <a:pos x="31" y="19"/>
                </a:cxn>
                <a:cxn ang="0">
                  <a:pos x="40" y="9"/>
                </a:cxn>
                <a:cxn ang="0">
                  <a:pos x="40" y="9"/>
                </a:cxn>
                <a:cxn ang="0">
                  <a:pos x="41" y="7"/>
                </a:cxn>
                <a:cxn ang="0">
                  <a:pos x="41" y="4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7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60">
                  <a:moveTo>
                    <a:pt x="33" y="1"/>
                  </a:moveTo>
                  <a:lnTo>
                    <a:pt x="33" y="1"/>
                  </a:lnTo>
                  <a:lnTo>
                    <a:pt x="22" y="13"/>
                  </a:lnTo>
                  <a:lnTo>
                    <a:pt x="14" y="26"/>
                  </a:lnTo>
                  <a:lnTo>
                    <a:pt x="6" y="4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7" y="59"/>
                  </a:lnTo>
                  <a:lnTo>
                    <a:pt x="8" y="58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5" y="44"/>
                  </a:lnTo>
                  <a:lnTo>
                    <a:pt x="21" y="30"/>
                  </a:lnTo>
                  <a:lnTo>
                    <a:pt x="31" y="1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1" y="7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0" name="Freeform 109"/>
            <p:cNvSpPr/>
            <p:nvPr/>
          </p:nvSpPr>
          <p:spPr bwMode="auto">
            <a:xfrm>
              <a:off x="4648200" y="4551363"/>
              <a:ext cx="31750" cy="34925"/>
            </a:xfrm>
            <a:custGeom>
              <a:avLst/>
              <a:gdLst/>
              <a:ahLst/>
              <a:cxnLst>
                <a:cxn ang="0">
                  <a:pos x="51" y="2"/>
                </a:cxn>
                <a:cxn ang="0">
                  <a:pos x="51" y="2"/>
                </a:cxn>
                <a:cxn ang="0">
                  <a:pos x="39" y="17"/>
                </a:cxn>
                <a:cxn ang="0">
                  <a:pos x="27" y="31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2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35" y="37"/>
                </a:cxn>
                <a:cxn ang="0">
                  <a:pos x="48" y="22"/>
                </a:cxn>
                <a:cxn ang="0">
                  <a:pos x="59" y="7"/>
                </a:cxn>
                <a:cxn ang="0">
                  <a:pos x="59" y="7"/>
                </a:cxn>
                <a:cxn ang="0">
                  <a:pos x="60" y="5"/>
                </a:cxn>
                <a:cxn ang="0">
                  <a:pos x="60" y="3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6" y="0"/>
                </a:cxn>
                <a:cxn ang="0">
                  <a:pos x="54" y="0"/>
                </a:cxn>
                <a:cxn ang="0">
                  <a:pos x="53" y="1"/>
                </a:cxn>
                <a:cxn ang="0">
                  <a:pos x="51" y="2"/>
                </a:cxn>
                <a:cxn ang="0">
                  <a:pos x="51" y="2"/>
                </a:cxn>
              </a:cxnLst>
              <a:rect l="0" t="0" r="r" b="b"/>
              <a:pathLst>
                <a:path w="60" h="66">
                  <a:moveTo>
                    <a:pt x="51" y="2"/>
                  </a:moveTo>
                  <a:lnTo>
                    <a:pt x="51" y="2"/>
                  </a:lnTo>
                  <a:lnTo>
                    <a:pt x="39" y="17"/>
                  </a:lnTo>
                  <a:lnTo>
                    <a:pt x="27" y="31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35" y="37"/>
                  </a:lnTo>
                  <a:lnTo>
                    <a:pt x="48" y="22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60" y="5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3" y="1"/>
                  </a:lnTo>
                  <a:lnTo>
                    <a:pt x="51" y="2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1" name="Freeform 110"/>
            <p:cNvSpPr/>
            <p:nvPr/>
          </p:nvSpPr>
          <p:spPr bwMode="auto">
            <a:xfrm>
              <a:off x="4630738" y="4313238"/>
              <a:ext cx="15875" cy="23813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19" y="4"/>
                </a:cxn>
                <a:cxn ang="0">
                  <a:pos x="19" y="9"/>
                </a:cxn>
                <a:cxn ang="0">
                  <a:pos x="17" y="13"/>
                </a:cxn>
                <a:cxn ang="0">
                  <a:pos x="11" y="23"/>
                </a:cxn>
                <a:cxn ang="0">
                  <a:pos x="6" y="31"/>
                </a:cxn>
                <a:cxn ang="0">
                  <a:pos x="1" y="39"/>
                </a:cxn>
                <a:cxn ang="0">
                  <a:pos x="1" y="39"/>
                </a:cxn>
                <a:cxn ang="0">
                  <a:pos x="0" y="41"/>
                </a:cxn>
                <a:cxn ang="0">
                  <a:pos x="0" y="43"/>
                </a:cxn>
                <a:cxn ang="0">
                  <a:pos x="1" y="45"/>
                </a:cxn>
                <a:cxn ang="0">
                  <a:pos x="2" y="46"/>
                </a:cxn>
                <a:cxn ang="0">
                  <a:pos x="4" y="46"/>
                </a:cxn>
                <a:cxn ang="0">
                  <a:pos x="6" y="46"/>
                </a:cxn>
                <a:cxn ang="0">
                  <a:pos x="7" y="46"/>
                </a:cxn>
                <a:cxn ang="0">
                  <a:pos x="9" y="44"/>
                </a:cxn>
                <a:cxn ang="0">
                  <a:pos x="9" y="44"/>
                </a:cxn>
                <a:cxn ang="0">
                  <a:pos x="14" y="35"/>
                </a:cxn>
                <a:cxn ang="0">
                  <a:pos x="21" y="25"/>
                </a:cxn>
                <a:cxn ang="0">
                  <a:pos x="26" y="15"/>
                </a:cxn>
                <a:cxn ang="0">
                  <a:pos x="28" y="9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2"/>
                </a:cxn>
                <a:cxn ang="0">
                  <a:pos x="27" y="1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19" y="4"/>
                </a:cxn>
                <a:cxn ang="0">
                  <a:pos x="19" y="4"/>
                </a:cxn>
              </a:cxnLst>
              <a:rect l="0" t="0" r="r" b="b"/>
              <a:pathLst>
                <a:path w="28" h="46">
                  <a:moveTo>
                    <a:pt x="19" y="4"/>
                  </a:moveTo>
                  <a:lnTo>
                    <a:pt x="19" y="4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11" y="23"/>
                  </a:lnTo>
                  <a:lnTo>
                    <a:pt x="6" y="31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6" y="46"/>
                  </a:lnTo>
                  <a:lnTo>
                    <a:pt x="7" y="46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4" y="35"/>
                  </a:lnTo>
                  <a:lnTo>
                    <a:pt x="21" y="25"/>
                  </a:lnTo>
                  <a:lnTo>
                    <a:pt x="26" y="15"/>
                  </a:lnTo>
                  <a:lnTo>
                    <a:pt x="28" y="9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2" name="Freeform 111"/>
            <p:cNvSpPr/>
            <p:nvPr/>
          </p:nvSpPr>
          <p:spPr bwMode="auto">
            <a:xfrm>
              <a:off x="4654550" y="4332288"/>
              <a:ext cx="19050" cy="2222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26" y="2"/>
                </a:cxn>
                <a:cxn ang="0">
                  <a:pos x="22" y="11"/>
                </a:cxn>
                <a:cxn ang="0">
                  <a:pos x="17" y="20"/>
                </a:cxn>
                <a:cxn ang="0">
                  <a:pos x="11" y="27"/>
                </a:cxn>
                <a:cxn ang="0">
                  <a:pos x="7" y="30"/>
                </a:cxn>
                <a:cxn ang="0">
                  <a:pos x="3" y="32"/>
                </a:cxn>
                <a:cxn ang="0">
                  <a:pos x="3" y="32"/>
                </a:cxn>
                <a:cxn ang="0">
                  <a:pos x="2" y="34"/>
                </a:cxn>
                <a:cxn ang="0">
                  <a:pos x="0" y="35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3" y="40"/>
                </a:cxn>
                <a:cxn ang="0">
                  <a:pos x="4" y="42"/>
                </a:cxn>
                <a:cxn ang="0">
                  <a:pos x="6" y="42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12" y="37"/>
                </a:cxn>
                <a:cxn ang="0">
                  <a:pos x="16" y="34"/>
                </a:cxn>
                <a:cxn ang="0">
                  <a:pos x="23" y="26"/>
                </a:cxn>
                <a:cxn ang="0">
                  <a:pos x="30" y="17"/>
                </a:cxn>
                <a:cxn ang="0">
                  <a:pos x="35" y="7"/>
                </a:cxn>
                <a:cxn ang="0">
                  <a:pos x="35" y="7"/>
                </a:cxn>
                <a:cxn ang="0">
                  <a:pos x="35" y="5"/>
                </a:cxn>
                <a:cxn ang="0">
                  <a:pos x="35" y="3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30" y="0"/>
                </a:cxn>
                <a:cxn ang="0">
                  <a:pos x="27" y="1"/>
                </a:cxn>
                <a:cxn ang="0">
                  <a:pos x="26" y="2"/>
                </a:cxn>
                <a:cxn ang="0">
                  <a:pos x="26" y="2"/>
                </a:cxn>
              </a:cxnLst>
              <a:rect l="0" t="0" r="r" b="b"/>
              <a:pathLst>
                <a:path w="35" h="42">
                  <a:moveTo>
                    <a:pt x="26" y="2"/>
                  </a:moveTo>
                  <a:lnTo>
                    <a:pt x="26" y="2"/>
                  </a:lnTo>
                  <a:lnTo>
                    <a:pt x="22" y="11"/>
                  </a:lnTo>
                  <a:lnTo>
                    <a:pt x="17" y="20"/>
                  </a:lnTo>
                  <a:lnTo>
                    <a:pt x="11" y="27"/>
                  </a:lnTo>
                  <a:lnTo>
                    <a:pt x="7" y="30"/>
                  </a:lnTo>
                  <a:lnTo>
                    <a:pt x="3" y="32"/>
                  </a:lnTo>
                  <a:lnTo>
                    <a:pt x="3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37"/>
                  </a:lnTo>
                  <a:lnTo>
                    <a:pt x="16" y="34"/>
                  </a:lnTo>
                  <a:lnTo>
                    <a:pt x="23" y="26"/>
                  </a:lnTo>
                  <a:lnTo>
                    <a:pt x="30" y="1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3" name="Freeform 343"/>
            <p:cNvSpPr>
              <a:spLocks noEditPoints="1"/>
            </p:cNvSpPr>
            <p:nvPr/>
          </p:nvSpPr>
          <p:spPr bwMode="auto">
            <a:xfrm>
              <a:off x="4140201" y="4081463"/>
              <a:ext cx="773113" cy="749300"/>
            </a:xfrm>
            <a:custGeom>
              <a:avLst/>
              <a:gdLst/>
              <a:ahLst/>
              <a:cxnLst>
                <a:cxn ang="0">
                  <a:pos x="660" y="1409"/>
                </a:cxn>
                <a:cxn ang="0">
                  <a:pos x="437" y="1357"/>
                </a:cxn>
                <a:cxn ang="0">
                  <a:pos x="220" y="1233"/>
                </a:cxn>
                <a:cxn ang="0">
                  <a:pos x="105" y="1094"/>
                </a:cxn>
                <a:cxn ang="0">
                  <a:pos x="37" y="966"/>
                </a:cxn>
                <a:cxn ang="0">
                  <a:pos x="16" y="903"/>
                </a:cxn>
                <a:cxn ang="0">
                  <a:pos x="0" y="765"/>
                </a:cxn>
                <a:cxn ang="0">
                  <a:pos x="6" y="573"/>
                </a:cxn>
                <a:cxn ang="0">
                  <a:pos x="26" y="437"/>
                </a:cxn>
                <a:cxn ang="0">
                  <a:pos x="119" y="274"/>
                </a:cxn>
                <a:cxn ang="0">
                  <a:pos x="247" y="130"/>
                </a:cxn>
                <a:cxn ang="0">
                  <a:pos x="385" y="54"/>
                </a:cxn>
                <a:cxn ang="0">
                  <a:pos x="774" y="0"/>
                </a:cxn>
                <a:cxn ang="0">
                  <a:pos x="790" y="8"/>
                </a:cxn>
                <a:cxn ang="0">
                  <a:pos x="977" y="40"/>
                </a:cxn>
                <a:cxn ang="0">
                  <a:pos x="1140" y="97"/>
                </a:cxn>
                <a:cxn ang="0">
                  <a:pos x="1278" y="200"/>
                </a:cxn>
                <a:cxn ang="0">
                  <a:pos x="1381" y="329"/>
                </a:cxn>
                <a:cxn ang="0">
                  <a:pos x="1451" y="487"/>
                </a:cxn>
                <a:cxn ang="0">
                  <a:pos x="1458" y="627"/>
                </a:cxn>
                <a:cxn ang="0">
                  <a:pos x="1445" y="848"/>
                </a:cxn>
                <a:cxn ang="0">
                  <a:pos x="1418" y="950"/>
                </a:cxn>
                <a:cxn ang="0">
                  <a:pos x="1354" y="1081"/>
                </a:cxn>
                <a:cxn ang="0">
                  <a:pos x="1301" y="1185"/>
                </a:cxn>
                <a:cxn ang="0">
                  <a:pos x="1186" y="1291"/>
                </a:cxn>
                <a:cxn ang="0">
                  <a:pos x="1021" y="1377"/>
                </a:cxn>
                <a:cxn ang="0">
                  <a:pos x="887" y="1401"/>
                </a:cxn>
                <a:cxn ang="0">
                  <a:pos x="823" y="1413"/>
                </a:cxn>
                <a:cxn ang="0">
                  <a:pos x="614" y="43"/>
                </a:cxn>
                <a:cxn ang="0">
                  <a:pos x="347" y="109"/>
                </a:cxn>
                <a:cxn ang="0">
                  <a:pos x="228" y="192"/>
                </a:cxn>
                <a:cxn ang="0">
                  <a:pos x="84" y="387"/>
                </a:cxn>
                <a:cxn ang="0">
                  <a:pos x="47" y="502"/>
                </a:cxn>
                <a:cxn ang="0">
                  <a:pos x="38" y="655"/>
                </a:cxn>
                <a:cxn ang="0">
                  <a:pos x="39" y="824"/>
                </a:cxn>
                <a:cxn ang="0">
                  <a:pos x="75" y="959"/>
                </a:cxn>
                <a:cxn ang="0">
                  <a:pos x="112" y="1016"/>
                </a:cxn>
                <a:cxn ang="0">
                  <a:pos x="183" y="1141"/>
                </a:cxn>
                <a:cxn ang="0">
                  <a:pos x="339" y="1269"/>
                </a:cxn>
                <a:cxn ang="0">
                  <a:pos x="521" y="1348"/>
                </a:cxn>
                <a:cxn ang="0">
                  <a:pos x="812" y="1377"/>
                </a:cxn>
                <a:cxn ang="0">
                  <a:pos x="899" y="1362"/>
                </a:cxn>
                <a:cxn ang="0">
                  <a:pos x="1113" y="1297"/>
                </a:cxn>
                <a:cxn ang="0">
                  <a:pos x="1252" y="1183"/>
                </a:cxn>
                <a:cxn ang="0">
                  <a:pos x="1310" y="1101"/>
                </a:cxn>
                <a:cxn ang="0">
                  <a:pos x="1358" y="984"/>
                </a:cxn>
                <a:cxn ang="0">
                  <a:pos x="1415" y="800"/>
                </a:cxn>
                <a:cxn ang="0">
                  <a:pos x="1422" y="566"/>
                </a:cxn>
                <a:cxn ang="0">
                  <a:pos x="1407" y="461"/>
                </a:cxn>
                <a:cxn ang="0">
                  <a:pos x="1324" y="310"/>
                </a:cxn>
                <a:cxn ang="0">
                  <a:pos x="1217" y="190"/>
                </a:cxn>
                <a:cxn ang="0">
                  <a:pos x="1126" y="132"/>
                </a:cxn>
                <a:cxn ang="0">
                  <a:pos x="1047" y="93"/>
                </a:cxn>
                <a:cxn ang="0">
                  <a:pos x="954" y="76"/>
                </a:cxn>
                <a:cxn ang="0">
                  <a:pos x="817" y="46"/>
                </a:cxn>
                <a:cxn ang="0">
                  <a:pos x="758" y="37"/>
                </a:cxn>
              </a:cxnLst>
              <a:rect l="0" t="0" r="r" b="b"/>
              <a:pathLst>
                <a:path w="1459" h="1414">
                  <a:moveTo>
                    <a:pt x="799" y="1414"/>
                  </a:moveTo>
                  <a:lnTo>
                    <a:pt x="799" y="1414"/>
                  </a:lnTo>
                  <a:lnTo>
                    <a:pt x="774" y="1413"/>
                  </a:lnTo>
                  <a:lnTo>
                    <a:pt x="774" y="1413"/>
                  </a:lnTo>
                  <a:lnTo>
                    <a:pt x="747" y="1413"/>
                  </a:lnTo>
                  <a:lnTo>
                    <a:pt x="747" y="1413"/>
                  </a:lnTo>
                  <a:lnTo>
                    <a:pt x="703" y="1412"/>
                  </a:lnTo>
                  <a:lnTo>
                    <a:pt x="660" y="1409"/>
                  </a:lnTo>
                  <a:lnTo>
                    <a:pt x="612" y="1403"/>
                  </a:lnTo>
                  <a:lnTo>
                    <a:pt x="559" y="1393"/>
                  </a:lnTo>
                  <a:lnTo>
                    <a:pt x="559" y="1393"/>
                  </a:lnTo>
                  <a:lnTo>
                    <a:pt x="534" y="1388"/>
                  </a:lnTo>
                  <a:lnTo>
                    <a:pt x="509" y="1382"/>
                  </a:lnTo>
                  <a:lnTo>
                    <a:pt x="484" y="1375"/>
                  </a:lnTo>
                  <a:lnTo>
                    <a:pt x="461" y="1366"/>
                  </a:lnTo>
                  <a:lnTo>
                    <a:pt x="437" y="1357"/>
                  </a:lnTo>
                  <a:lnTo>
                    <a:pt x="414" y="1347"/>
                  </a:lnTo>
                  <a:lnTo>
                    <a:pt x="391" y="1336"/>
                  </a:lnTo>
                  <a:lnTo>
                    <a:pt x="369" y="1326"/>
                  </a:lnTo>
                  <a:lnTo>
                    <a:pt x="327" y="1303"/>
                  </a:lnTo>
                  <a:lnTo>
                    <a:pt x="289" y="1279"/>
                  </a:lnTo>
                  <a:lnTo>
                    <a:pt x="252" y="1256"/>
                  </a:lnTo>
                  <a:lnTo>
                    <a:pt x="220" y="1233"/>
                  </a:lnTo>
                  <a:lnTo>
                    <a:pt x="220" y="1233"/>
                  </a:lnTo>
                  <a:lnTo>
                    <a:pt x="205" y="1219"/>
                  </a:lnTo>
                  <a:lnTo>
                    <a:pt x="189" y="1206"/>
                  </a:lnTo>
                  <a:lnTo>
                    <a:pt x="174" y="1190"/>
                  </a:lnTo>
                  <a:lnTo>
                    <a:pt x="160" y="1174"/>
                  </a:lnTo>
                  <a:lnTo>
                    <a:pt x="145" y="1156"/>
                  </a:lnTo>
                  <a:lnTo>
                    <a:pt x="132" y="1136"/>
                  </a:lnTo>
                  <a:lnTo>
                    <a:pt x="119" y="1116"/>
                  </a:lnTo>
                  <a:lnTo>
                    <a:pt x="105" y="1094"/>
                  </a:lnTo>
                  <a:lnTo>
                    <a:pt x="105" y="1094"/>
                  </a:lnTo>
                  <a:lnTo>
                    <a:pt x="93" y="1070"/>
                  </a:lnTo>
                  <a:lnTo>
                    <a:pt x="81" y="1046"/>
                  </a:lnTo>
                  <a:lnTo>
                    <a:pt x="81" y="1046"/>
                  </a:lnTo>
                  <a:lnTo>
                    <a:pt x="72" y="1026"/>
                  </a:lnTo>
                  <a:lnTo>
                    <a:pt x="62" y="1005"/>
                  </a:lnTo>
                  <a:lnTo>
                    <a:pt x="50" y="985"/>
                  </a:lnTo>
                  <a:lnTo>
                    <a:pt x="37" y="966"/>
                  </a:lnTo>
                  <a:lnTo>
                    <a:pt x="37" y="966"/>
                  </a:lnTo>
                  <a:lnTo>
                    <a:pt x="33" y="961"/>
                  </a:lnTo>
                  <a:lnTo>
                    <a:pt x="29" y="956"/>
                  </a:lnTo>
                  <a:lnTo>
                    <a:pt x="25" y="944"/>
                  </a:lnTo>
                  <a:lnTo>
                    <a:pt x="21" y="931"/>
                  </a:lnTo>
                  <a:lnTo>
                    <a:pt x="19" y="918"/>
                  </a:lnTo>
                  <a:lnTo>
                    <a:pt x="19" y="918"/>
                  </a:lnTo>
                  <a:lnTo>
                    <a:pt x="16" y="903"/>
                  </a:lnTo>
                  <a:lnTo>
                    <a:pt x="13" y="890"/>
                  </a:lnTo>
                  <a:lnTo>
                    <a:pt x="13" y="890"/>
                  </a:lnTo>
                  <a:lnTo>
                    <a:pt x="8" y="870"/>
                  </a:lnTo>
                  <a:lnTo>
                    <a:pt x="3" y="851"/>
                  </a:lnTo>
                  <a:lnTo>
                    <a:pt x="1" y="833"/>
                  </a:lnTo>
                  <a:lnTo>
                    <a:pt x="1" y="812"/>
                  </a:lnTo>
                  <a:lnTo>
                    <a:pt x="1" y="812"/>
                  </a:lnTo>
                  <a:lnTo>
                    <a:pt x="0" y="765"/>
                  </a:lnTo>
                  <a:lnTo>
                    <a:pt x="0" y="765"/>
                  </a:lnTo>
                  <a:lnTo>
                    <a:pt x="0" y="697"/>
                  </a:lnTo>
                  <a:lnTo>
                    <a:pt x="1" y="663"/>
                  </a:lnTo>
                  <a:lnTo>
                    <a:pt x="3" y="629"/>
                  </a:lnTo>
                  <a:lnTo>
                    <a:pt x="3" y="629"/>
                  </a:lnTo>
                  <a:lnTo>
                    <a:pt x="6" y="601"/>
                  </a:lnTo>
                  <a:lnTo>
                    <a:pt x="6" y="573"/>
                  </a:lnTo>
                  <a:lnTo>
                    <a:pt x="6" y="573"/>
                  </a:lnTo>
                  <a:lnTo>
                    <a:pt x="8" y="538"/>
                  </a:lnTo>
                  <a:lnTo>
                    <a:pt x="9" y="521"/>
                  </a:lnTo>
                  <a:lnTo>
                    <a:pt x="10" y="503"/>
                  </a:lnTo>
                  <a:lnTo>
                    <a:pt x="13" y="487"/>
                  </a:lnTo>
                  <a:lnTo>
                    <a:pt x="16" y="470"/>
                  </a:lnTo>
                  <a:lnTo>
                    <a:pt x="20" y="453"/>
                  </a:lnTo>
                  <a:lnTo>
                    <a:pt x="26" y="437"/>
                  </a:lnTo>
                  <a:lnTo>
                    <a:pt x="26" y="437"/>
                  </a:lnTo>
                  <a:lnTo>
                    <a:pt x="35" y="416"/>
                  </a:lnTo>
                  <a:lnTo>
                    <a:pt x="45" y="396"/>
                  </a:lnTo>
                  <a:lnTo>
                    <a:pt x="55" y="376"/>
                  </a:lnTo>
                  <a:lnTo>
                    <a:pt x="66" y="356"/>
                  </a:lnTo>
                  <a:lnTo>
                    <a:pt x="78" y="335"/>
                  </a:lnTo>
                  <a:lnTo>
                    <a:pt x="91" y="316"/>
                  </a:lnTo>
                  <a:lnTo>
                    <a:pt x="104" y="295"/>
                  </a:lnTo>
                  <a:lnTo>
                    <a:pt x="119" y="274"/>
                  </a:lnTo>
                  <a:lnTo>
                    <a:pt x="119" y="274"/>
                  </a:lnTo>
                  <a:lnTo>
                    <a:pt x="143" y="240"/>
                  </a:lnTo>
                  <a:lnTo>
                    <a:pt x="170" y="207"/>
                  </a:lnTo>
                  <a:lnTo>
                    <a:pt x="185" y="190"/>
                  </a:lnTo>
                  <a:lnTo>
                    <a:pt x="199" y="175"/>
                  </a:lnTo>
                  <a:lnTo>
                    <a:pt x="215" y="159"/>
                  </a:lnTo>
                  <a:lnTo>
                    <a:pt x="230" y="145"/>
                  </a:lnTo>
                  <a:lnTo>
                    <a:pt x="247" y="130"/>
                  </a:lnTo>
                  <a:lnTo>
                    <a:pt x="264" y="117"/>
                  </a:lnTo>
                  <a:lnTo>
                    <a:pt x="282" y="104"/>
                  </a:lnTo>
                  <a:lnTo>
                    <a:pt x="301" y="92"/>
                  </a:lnTo>
                  <a:lnTo>
                    <a:pt x="321" y="81"/>
                  </a:lnTo>
                  <a:lnTo>
                    <a:pt x="341" y="71"/>
                  </a:lnTo>
                  <a:lnTo>
                    <a:pt x="363" y="62"/>
                  </a:lnTo>
                  <a:lnTo>
                    <a:pt x="385" y="54"/>
                  </a:lnTo>
                  <a:lnTo>
                    <a:pt x="385" y="54"/>
                  </a:lnTo>
                  <a:lnTo>
                    <a:pt x="429" y="42"/>
                  </a:lnTo>
                  <a:lnTo>
                    <a:pt x="475" y="30"/>
                  </a:lnTo>
                  <a:lnTo>
                    <a:pt x="522" y="21"/>
                  </a:lnTo>
                  <a:lnTo>
                    <a:pt x="569" y="14"/>
                  </a:lnTo>
                  <a:lnTo>
                    <a:pt x="618" y="9"/>
                  </a:lnTo>
                  <a:lnTo>
                    <a:pt x="669" y="5"/>
                  </a:lnTo>
                  <a:lnTo>
                    <a:pt x="721" y="1"/>
                  </a:lnTo>
                  <a:lnTo>
                    <a:pt x="774" y="0"/>
                  </a:lnTo>
                  <a:lnTo>
                    <a:pt x="774" y="0"/>
                  </a:lnTo>
                  <a:lnTo>
                    <a:pt x="778" y="1"/>
                  </a:lnTo>
                  <a:lnTo>
                    <a:pt x="781" y="3"/>
                  </a:lnTo>
                  <a:lnTo>
                    <a:pt x="784" y="4"/>
                  </a:lnTo>
                  <a:lnTo>
                    <a:pt x="786" y="6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0" y="8"/>
                  </a:lnTo>
                  <a:lnTo>
                    <a:pt x="814" y="10"/>
                  </a:lnTo>
                  <a:lnTo>
                    <a:pt x="838" y="14"/>
                  </a:lnTo>
                  <a:lnTo>
                    <a:pt x="884" y="23"/>
                  </a:lnTo>
                  <a:lnTo>
                    <a:pt x="884" y="23"/>
                  </a:lnTo>
                  <a:lnTo>
                    <a:pt x="930" y="34"/>
                  </a:lnTo>
                  <a:lnTo>
                    <a:pt x="954" y="37"/>
                  </a:lnTo>
                  <a:lnTo>
                    <a:pt x="977" y="40"/>
                  </a:lnTo>
                  <a:lnTo>
                    <a:pt x="977" y="40"/>
                  </a:lnTo>
                  <a:lnTo>
                    <a:pt x="996" y="42"/>
                  </a:lnTo>
                  <a:lnTo>
                    <a:pt x="1016" y="45"/>
                  </a:lnTo>
                  <a:lnTo>
                    <a:pt x="1037" y="50"/>
                  </a:lnTo>
                  <a:lnTo>
                    <a:pt x="1056" y="56"/>
                  </a:lnTo>
                  <a:lnTo>
                    <a:pt x="1077" y="65"/>
                  </a:lnTo>
                  <a:lnTo>
                    <a:pt x="1098" y="74"/>
                  </a:lnTo>
                  <a:lnTo>
                    <a:pt x="1119" y="84"/>
                  </a:lnTo>
                  <a:lnTo>
                    <a:pt x="1140" y="97"/>
                  </a:lnTo>
                  <a:lnTo>
                    <a:pt x="1140" y="97"/>
                  </a:lnTo>
                  <a:lnTo>
                    <a:pt x="1190" y="128"/>
                  </a:lnTo>
                  <a:lnTo>
                    <a:pt x="1235" y="158"/>
                  </a:lnTo>
                  <a:lnTo>
                    <a:pt x="1235" y="158"/>
                  </a:lnTo>
                  <a:lnTo>
                    <a:pt x="1246" y="167"/>
                  </a:lnTo>
                  <a:lnTo>
                    <a:pt x="1258" y="178"/>
                  </a:lnTo>
                  <a:lnTo>
                    <a:pt x="1278" y="200"/>
                  </a:lnTo>
                  <a:lnTo>
                    <a:pt x="1278" y="200"/>
                  </a:lnTo>
                  <a:lnTo>
                    <a:pt x="1290" y="213"/>
                  </a:lnTo>
                  <a:lnTo>
                    <a:pt x="1301" y="225"/>
                  </a:lnTo>
                  <a:lnTo>
                    <a:pt x="1301" y="225"/>
                  </a:lnTo>
                  <a:lnTo>
                    <a:pt x="1319" y="244"/>
                  </a:lnTo>
                  <a:lnTo>
                    <a:pt x="1335" y="264"/>
                  </a:lnTo>
                  <a:lnTo>
                    <a:pt x="1351" y="284"/>
                  </a:lnTo>
                  <a:lnTo>
                    <a:pt x="1366" y="306"/>
                  </a:lnTo>
                  <a:lnTo>
                    <a:pt x="1381" y="329"/>
                  </a:lnTo>
                  <a:lnTo>
                    <a:pt x="1395" y="354"/>
                  </a:lnTo>
                  <a:lnTo>
                    <a:pt x="1409" y="380"/>
                  </a:lnTo>
                  <a:lnTo>
                    <a:pt x="1422" y="407"/>
                  </a:lnTo>
                  <a:lnTo>
                    <a:pt x="1422" y="407"/>
                  </a:lnTo>
                  <a:lnTo>
                    <a:pt x="1434" y="435"/>
                  </a:lnTo>
                  <a:lnTo>
                    <a:pt x="1444" y="461"/>
                  </a:lnTo>
                  <a:lnTo>
                    <a:pt x="1448" y="474"/>
                  </a:lnTo>
                  <a:lnTo>
                    <a:pt x="1451" y="487"/>
                  </a:lnTo>
                  <a:lnTo>
                    <a:pt x="1454" y="500"/>
                  </a:lnTo>
                  <a:lnTo>
                    <a:pt x="1456" y="513"/>
                  </a:lnTo>
                  <a:lnTo>
                    <a:pt x="1456" y="513"/>
                  </a:lnTo>
                  <a:lnTo>
                    <a:pt x="1457" y="538"/>
                  </a:lnTo>
                  <a:lnTo>
                    <a:pt x="1458" y="563"/>
                  </a:lnTo>
                  <a:lnTo>
                    <a:pt x="1458" y="612"/>
                  </a:lnTo>
                  <a:lnTo>
                    <a:pt x="1458" y="627"/>
                  </a:lnTo>
                  <a:lnTo>
                    <a:pt x="1458" y="627"/>
                  </a:lnTo>
                  <a:lnTo>
                    <a:pt x="1459" y="670"/>
                  </a:lnTo>
                  <a:lnTo>
                    <a:pt x="1459" y="670"/>
                  </a:lnTo>
                  <a:lnTo>
                    <a:pt x="1459" y="715"/>
                  </a:lnTo>
                  <a:lnTo>
                    <a:pt x="1458" y="760"/>
                  </a:lnTo>
                  <a:lnTo>
                    <a:pt x="1457" y="783"/>
                  </a:lnTo>
                  <a:lnTo>
                    <a:pt x="1453" y="805"/>
                  </a:lnTo>
                  <a:lnTo>
                    <a:pt x="1450" y="826"/>
                  </a:lnTo>
                  <a:lnTo>
                    <a:pt x="1445" y="848"/>
                  </a:lnTo>
                  <a:lnTo>
                    <a:pt x="1445" y="848"/>
                  </a:lnTo>
                  <a:lnTo>
                    <a:pt x="1438" y="881"/>
                  </a:lnTo>
                  <a:lnTo>
                    <a:pt x="1438" y="881"/>
                  </a:lnTo>
                  <a:lnTo>
                    <a:pt x="1434" y="899"/>
                  </a:lnTo>
                  <a:lnTo>
                    <a:pt x="1430" y="916"/>
                  </a:lnTo>
                  <a:lnTo>
                    <a:pt x="1424" y="933"/>
                  </a:lnTo>
                  <a:lnTo>
                    <a:pt x="1418" y="950"/>
                  </a:lnTo>
                  <a:lnTo>
                    <a:pt x="1418" y="950"/>
                  </a:lnTo>
                  <a:lnTo>
                    <a:pt x="1407" y="971"/>
                  </a:lnTo>
                  <a:lnTo>
                    <a:pt x="1394" y="992"/>
                  </a:lnTo>
                  <a:lnTo>
                    <a:pt x="1394" y="992"/>
                  </a:lnTo>
                  <a:lnTo>
                    <a:pt x="1377" y="1021"/>
                  </a:lnTo>
                  <a:lnTo>
                    <a:pt x="1369" y="1036"/>
                  </a:lnTo>
                  <a:lnTo>
                    <a:pt x="1363" y="1051"/>
                  </a:lnTo>
                  <a:lnTo>
                    <a:pt x="1363" y="1051"/>
                  </a:lnTo>
                  <a:lnTo>
                    <a:pt x="1354" y="1081"/>
                  </a:lnTo>
                  <a:lnTo>
                    <a:pt x="1354" y="1081"/>
                  </a:lnTo>
                  <a:lnTo>
                    <a:pt x="1348" y="1100"/>
                  </a:lnTo>
                  <a:lnTo>
                    <a:pt x="1341" y="1118"/>
                  </a:lnTo>
                  <a:lnTo>
                    <a:pt x="1334" y="1135"/>
                  </a:lnTo>
                  <a:lnTo>
                    <a:pt x="1326" y="1152"/>
                  </a:lnTo>
                  <a:lnTo>
                    <a:pt x="1326" y="1152"/>
                  </a:lnTo>
                  <a:lnTo>
                    <a:pt x="1314" y="1170"/>
                  </a:lnTo>
                  <a:lnTo>
                    <a:pt x="1301" y="1185"/>
                  </a:lnTo>
                  <a:lnTo>
                    <a:pt x="1287" y="1201"/>
                  </a:lnTo>
                  <a:lnTo>
                    <a:pt x="1271" y="1215"/>
                  </a:lnTo>
                  <a:lnTo>
                    <a:pt x="1271" y="1215"/>
                  </a:lnTo>
                  <a:lnTo>
                    <a:pt x="1260" y="1228"/>
                  </a:lnTo>
                  <a:lnTo>
                    <a:pt x="1260" y="1228"/>
                  </a:lnTo>
                  <a:lnTo>
                    <a:pt x="1233" y="1252"/>
                  </a:lnTo>
                  <a:lnTo>
                    <a:pt x="1203" y="1278"/>
                  </a:lnTo>
                  <a:lnTo>
                    <a:pt x="1186" y="1291"/>
                  </a:lnTo>
                  <a:lnTo>
                    <a:pt x="1168" y="1304"/>
                  </a:lnTo>
                  <a:lnTo>
                    <a:pt x="1150" y="1316"/>
                  </a:lnTo>
                  <a:lnTo>
                    <a:pt x="1130" y="1328"/>
                  </a:lnTo>
                  <a:lnTo>
                    <a:pt x="1110" y="1340"/>
                  </a:lnTo>
                  <a:lnTo>
                    <a:pt x="1090" y="1350"/>
                  </a:lnTo>
                  <a:lnTo>
                    <a:pt x="1068" y="1359"/>
                  </a:lnTo>
                  <a:lnTo>
                    <a:pt x="1045" y="1369"/>
                  </a:lnTo>
                  <a:lnTo>
                    <a:pt x="1021" y="1377"/>
                  </a:lnTo>
                  <a:lnTo>
                    <a:pt x="997" y="1383"/>
                  </a:lnTo>
                  <a:lnTo>
                    <a:pt x="971" y="1388"/>
                  </a:lnTo>
                  <a:lnTo>
                    <a:pt x="947" y="1392"/>
                  </a:lnTo>
                  <a:lnTo>
                    <a:pt x="947" y="1392"/>
                  </a:lnTo>
                  <a:lnTo>
                    <a:pt x="930" y="1394"/>
                  </a:lnTo>
                  <a:lnTo>
                    <a:pt x="930" y="1394"/>
                  </a:lnTo>
                  <a:lnTo>
                    <a:pt x="901" y="1398"/>
                  </a:lnTo>
                  <a:lnTo>
                    <a:pt x="887" y="1401"/>
                  </a:lnTo>
                  <a:lnTo>
                    <a:pt x="873" y="1405"/>
                  </a:lnTo>
                  <a:lnTo>
                    <a:pt x="871" y="1406"/>
                  </a:lnTo>
                  <a:lnTo>
                    <a:pt x="871" y="1406"/>
                  </a:lnTo>
                  <a:lnTo>
                    <a:pt x="857" y="1410"/>
                  </a:lnTo>
                  <a:lnTo>
                    <a:pt x="850" y="1411"/>
                  </a:lnTo>
                  <a:lnTo>
                    <a:pt x="844" y="1412"/>
                  </a:lnTo>
                  <a:lnTo>
                    <a:pt x="844" y="1412"/>
                  </a:lnTo>
                  <a:lnTo>
                    <a:pt x="823" y="1413"/>
                  </a:lnTo>
                  <a:lnTo>
                    <a:pt x="799" y="1414"/>
                  </a:lnTo>
                  <a:lnTo>
                    <a:pt x="799" y="1414"/>
                  </a:lnTo>
                  <a:close/>
                  <a:moveTo>
                    <a:pt x="758" y="37"/>
                  </a:moveTo>
                  <a:lnTo>
                    <a:pt x="758" y="37"/>
                  </a:lnTo>
                  <a:lnTo>
                    <a:pt x="723" y="38"/>
                  </a:lnTo>
                  <a:lnTo>
                    <a:pt x="688" y="39"/>
                  </a:lnTo>
                  <a:lnTo>
                    <a:pt x="651" y="41"/>
                  </a:lnTo>
                  <a:lnTo>
                    <a:pt x="614" y="43"/>
                  </a:lnTo>
                  <a:lnTo>
                    <a:pt x="578" y="47"/>
                  </a:lnTo>
                  <a:lnTo>
                    <a:pt x="540" y="52"/>
                  </a:lnTo>
                  <a:lnTo>
                    <a:pt x="504" y="58"/>
                  </a:lnTo>
                  <a:lnTo>
                    <a:pt x="468" y="67"/>
                  </a:lnTo>
                  <a:lnTo>
                    <a:pt x="432" y="76"/>
                  </a:lnTo>
                  <a:lnTo>
                    <a:pt x="397" y="87"/>
                  </a:lnTo>
                  <a:lnTo>
                    <a:pt x="363" y="102"/>
                  </a:lnTo>
                  <a:lnTo>
                    <a:pt x="347" y="109"/>
                  </a:lnTo>
                  <a:lnTo>
                    <a:pt x="330" y="118"/>
                  </a:lnTo>
                  <a:lnTo>
                    <a:pt x="314" y="126"/>
                  </a:lnTo>
                  <a:lnTo>
                    <a:pt x="299" y="135"/>
                  </a:lnTo>
                  <a:lnTo>
                    <a:pt x="284" y="146"/>
                  </a:lnTo>
                  <a:lnTo>
                    <a:pt x="270" y="156"/>
                  </a:lnTo>
                  <a:lnTo>
                    <a:pt x="255" y="167"/>
                  </a:lnTo>
                  <a:lnTo>
                    <a:pt x="242" y="180"/>
                  </a:lnTo>
                  <a:lnTo>
                    <a:pt x="228" y="192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183" y="245"/>
                  </a:lnTo>
                  <a:lnTo>
                    <a:pt x="153" y="283"/>
                  </a:lnTo>
                  <a:lnTo>
                    <a:pt x="126" y="320"/>
                  </a:lnTo>
                  <a:lnTo>
                    <a:pt x="103" y="354"/>
                  </a:lnTo>
                  <a:lnTo>
                    <a:pt x="94" y="370"/>
                  </a:lnTo>
                  <a:lnTo>
                    <a:pt x="84" y="387"/>
                  </a:lnTo>
                  <a:lnTo>
                    <a:pt x="77" y="403"/>
                  </a:lnTo>
                  <a:lnTo>
                    <a:pt x="70" y="418"/>
                  </a:lnTo>
                  <a:lnTo>
                    <a:pt x="64" y="434"/>
                  </a:lnTo>
                  <a:lnTo>
                    <a:pt x="58" y="449"/>
                  </a:lnTo>
                  <a:lnTo>
                    <a:pt x="54" y="464"/>
                  </a:lnTo>
                  <a:lnTo>
                    <a:pt x="51" y="478"/>
                  </a:lnTo>
                  <a:lnTo>
                    <a:pt x="51" y="478"/>
                  </a:lnTo>
                  <a:lnTo>
                    <a:pt x="47" y="502"/>
                  </a:lnTo>
                  <a:lnTo>
                    <a:pt x="44" y="527"/>
                  </a:lnTo>
                  <a:lnTo>
                    <a:pt x="43" y="551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1" y="602"/>
                  </a:lnTo>
                  <a:lnTo>
                    <a:pt x="40" y="627"/>
                  </a:lnTo>
                  <a:lnTo>
                    <a:pt x="40" y="627"/>
                  </a:lnTo>
                  <a:lnTo>
                    <a:pt x="38" y="655"/>
                  </a:lnTo>
                  <a:lnTo>
                    <a:pt x="37" y="683"/>
                  </a:lnTo>
                  <a:lnTo>
                    <a:pt x="37" y="737"/>
                  </a:lnTo>
                  <a:lnTo>
                    <a:pt x="37" y="737"/>
                  </a:lnTo>
                  <a:lnTo>
                    <a:pt x="37" y="764"/>
                  </a:lnTo>
                  <a:lnTo>
                    <a:pt x="37" y="768"/>
                  </a:lnTo>
                  <a:lnTo>
                    <a:pt x="37" y="768"/>
                  </a:lnTo>
                  <a:lnTo>
                    <a:pt x="38" y="797"/>
                  </a:lnTo>
                  <a:lnTo>
                    <a:pt x="39" y="824"/>
                  </a:lnTo>
                  <a:lnTo>
                    <a:pt x="40" y="839"/>
                  </a:lnTo>
                  <a:lnTo>
                    <a:pt x="42" y="852"/>
                  </a:lnTo>
                  <a:lnTo>
                    <a:pt x="44" y="867"/>
                  </a:lnTo>
                  <a:lnTo>
                    <a:pt x="48" y="880"/>
                  </a:lnTo>
                  <a:lnTo>
                    <a:pt x="48" y="880"/>
                  </a:lnTo>
                  <a:lnTo>
                    <a:pt x="57" y="913"/>
                  </a:lnTo>
                  <a:lnTo>
                    <a:pt x="69" y="943"/>
                  </a:lnTo>
                  <a:lnTo>
                    <a:pt x="75" y="959"/>
                  </a:lnTo>
                  <a:lnTo>
                    <a:pt x="75" y="959"/>
                  </a:lnTo>
                  <a:lnTo>
                    <a:pt x="78" y="968"/>
                  </a:lnTo>
                  <a:lnTo>
                    <a:pt x="83" y="976"/>
                  </a:lnTo>
                  <a:lnTo>
                    <a:pt x="95" y="990"/>
                  </a:lnTo>
                  <a:lnTo>
                    <a:pt x="95" y="990"/>
                  </a:lnTo>
                  <a:lnTo>
                    <a:pt x="105" y="1003"/>
                  </a:lnTo>
                  <a:lnTo>
                    <a:pt x="109" y="1009"/>
                  </a:lnTo>
                  <a:lnTo>
                    <a:pt x="112" y="1016"/>
                  </a:lnTo>
                  <a:lnTo>
                    <a:pt x="112" y="1016"/>
                  </a:lnTo>
                  <a:lnTo>
                    <a:pt x="121" y="1039"/>
                  </a:lnTo>
                  <a:lnTo>
                    <a:pt x="130" y="1061"/>
                  </a:lnTo>
                  <a:lnTo>
                    <a:pt x="141" y="1083"/>
                  </a:lnTo>
                  <a:lnTo>
                    <a:pt x="155" y="1104"/>
                  </a:lnTo>
                  <a:lnTo>
                    <a:pt x="155" y="1104"/>
                  </a:lnTo>
                  <a:lnTo>
                    <a:pt x="168" y="1123"/>
                  </a:lnTo>
                  <a:lnTo>
                    <a:pt x="183" y="1141"/>
                  </a:lnTo>
                  <a:lnTo>
                    <a:pt x="198" y="1158"/>
                  </a:lnTo>
                  <a:lnTo>
                    <a:pt x="215" y="1176"/>
                  </a:lnTo>
                  <a:lnTo>
                    <a:pt x="234" y="1192"/>
                  </a:lnTo>
                  <a:lnTo>
                    <a:pt x="252" y="1209"/>
                  </a:lnTo>
                  <a:lnTo>
                    <a:pt x="273" y="1226"/>
                  </a:lnTo>
                  <a:lnTo>
                    <a:pt x="294" y="1241"/>
                  </a:lnTo>
                  <a:lnTo>
                    <a:pt x="316" y="1256"/>
                  </a:lnTo>
                  <a:lnTo>
                    <a:pt x="339" y="1269"/>
                  </a:lnTo>
                  <a:lnTo>
                    <a:pt x="363" y="1283"/>
                  </a:lnTo>
                  <a:lnTo>
                    <a:pt x="387" y="1296"/>
                  </a:lnTo>
                  <a:lnTo>
                    <a:pt x="413" y="1307"/>
                  </a:lnTo>
                  <a:lnTo>
                    <a:pt x="439" y="1319"/>
                  </a:lnTo>
                  <a:lnTo>
                    <a:pt x="465" y="1329"/>
                  </a:lnTo>
                  <a:lnTo>
                    <a:pt x="492" y="1339"/>
                  </a:lnTo>
                  <a:lnTo>
                    <a:pt x="492" y="1339"/>
                  </a:lnTo>
                  <a:lnTo>
                    <a:pt x="521" y="1348"/>
                  </a:lnTo>
                  <a:lnTo>
                    <a:pt x="550" y="1355"/>
                  </a:lnTo>
                  <a:lnTo>
                    <a:pt x="578" y="1362"/>
                  </a:lnTo>
                  <a:lnTo>
                    <a:pt x="606" y="1368"/>
                  </a:lnTo>
                  <a:lnTo>
                    <a:pt x="633" y="1372"/>
                  </a:lnTo>
                  <a:lnTo>
                    <a:pt x="660" y="1375"/>
                  </a:lnTo>
                  <a:lnTo>
                    <a:pt x="686" y="1377"/>
                  </a:lnTo>
                  <a:lnTo>
                    <a:pt x="712" y="1377"/>
                  </a:lnTo>
                  <a:lnTo>
                    <a:pt x="812" y="1377"/>
                  </a:lnTo>
                  <a:lnTo>
                    <a:pt x="812" y="1377"/>
                  </a:lnTo>
                  <a:lnTo>
                    <a:pt x="825" y="1377"/>
                  </a:lnTo>
                  <a:lnTo>
                    <a:pt x="839" y="1375"/>
                  </a:lnTo>
                  <a:lnTo>
                    <a:pt x="864" y="1370"/>
                  </a:lnTo>
                  <a:lnTo>
                    <a:pt x="864" y="1370"/>
                  </a:lnTo>
                  <a:lnTo>
                    <a:pt x="881" y="1365"/>
                  </a:lnTo>
                  <a:lnTo>
                    <a:pt x="899" y="1362"/>
                  </a:lnTo>
                  <a:lnTo>
                    <a:pt x="899" y="1362"/>
                  </a:lnTo>
                  <a:lnTo>
                    <a:pt x="928" y="1358"/>
                  </a:lnTo>
                  <a:lnTo>
                    <a:pt x="956" y="1353"/>
                  </a:lnTo>
                  <a:lnTo>
                    <a:pt x="984" y="1347"/>
                  </a:lnTo>
                  <a:lnTo>
                    <a:pt x="1011" y="1339"/>
                  </a:lnTo>
                  <a:lnTo>
                    <a:pt x="1038" y="1330"/>
                  </a:lnTo>
                  <a:lnTo>
                    <a:pt x="1064" y="1320"/>
                  </a:lnTo>
                  <a:lnTo>
                    <a:pt x="1089" y="1309"/>
                  </a:lnTo>
                  <a:lnTo>
                    <a:pt x="1113" y="1297"/>
                  </a:lnTo>
                  <a:lnTo>
                    <a:pt x="1113" y="1297"/>
                  </a:lnTo>
                  <a:lnTo>
                    <a:pt x="1133" y="1286"/>
                  </a:lnTo>
                  <a:lnTo>
                    <a:pt x="1152" y="1273"/>
                  </a:lnTo>
                  <a:lnTo>
                    <a:pt x="1170" y="1260"/>
                  </a:lnTo>
                  <a:lnTo>
                    <a:pt x="1187" y="1245"/>
                  </a:lnTo>
                  <a:lnTo>
                    <a:pt x="1204" y="1231"/>
                  </a:lnTo>
                  <a:lnTo>
                    <a:pt x="1220" y="1215"/>
                  </a:lnTo>
                  <a:lnTo>
                    <a:pt x="1252" y="1183"/>
                  </a:lnTo>
                  <a:lnTo>
                    <a:pt x="1252" y="1183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9" y="1155"/>
                  </a:lnTo>
                  <a:lnTo>
                    <a:pt x="1289" y="1143"/>
                  </a:lnTo>
                  <a:lnTo>
                    <a:pt x="1297" y="1129"/>
                  </a:lnTo>
                  <a:lnTo>
                    <a:pt x="1303" y="1116"/>
                  </a:lnTo>
                  <a:lnTo>
                    <a:pt x="1310" y="1101"/>
                  </a:lnTo>
                  <a:lnTo>
                    <a:pt x="1316" y="1088"/>
                  </a:lnTo>
                  <a:lnTo>
                    <a:pt x="1327" y="1058"/>
                  </a:lnTo>
                  <a:lnTo>
                    <a:pt x="1327" y="1058"/>
                  </a:lnTo>
                  <a:lnTo>
                    <a:pt x="1333" y="1039"/>
                  </a:lnTo>
                  <a:lnTo>
                    <a:pt x="1340" y="1019"/>
                  </a:lnTo>
                  <a:lnTo>
                    <a:pt x="1349" y="1002"/>
                  </a:lnTo>
                  <a:lnTo>
                    <a:pt x="1358" y="984"/>
                  </a:lnTo>
                  <a:lnTo>
                    <a:pt x="1358" y="984"/>
                  </a:lnTo>
                  <a:lnTo>
                    <a:pt x="1369" y="963"/>
                  </a:lnTo>
                  <a:lnTo>
                    <a:pt x="1380" y="943"/>
                  </a:lnTo>
                  <a:lnTo>
                    <a:pt x="1388" y="921"/>
                  </a:lnTo>
                  <a:lnTo>
                    <a:pt x="1396" y="899"/>
                  </a:lnTo>
                  <a:lnTo>
                    <a:pt x="1403" y="875"/>
                  </a:lnTo>
                  <a:lnTo>
                    <a:pt x="1408" y="851"/>
                  </a:lnTo>
                  <a:lnTo>
                    <a:pt x="1412" y="825"/>
                  </a:lnTo>
                  <a:lnTo>
                    <a:pt x="1415" y="800"/>
                  </a:lnTo>
                  <a:lnTo>
                    <a:pt x="1415" y="800"/>
                  </a:lnTo>
                  <a:lnTo>
                    <a:pt x="1419" y="748"/>
                  </a:lnTo>
                  <a:lnTo>
                    <a:pt x="1421" y="697"/>
                  </a:lnTo>
                  <a:lnTo>
                    <a:pt x="1421" y="645"/>
                  </a:lnTo>
                  <a:lnTo>
                    <a:pt x="1421" y="592"/>
                  </a:lnTo>
                  <a:lnTo>
                    <a:pt x="1421" y="590"/>
                  </a:lnTo>
                  <a:lnTo>
                    <a:pt x="1421" y="590"/>
                  </a:lnTo>
                  <a:lnTo>
                    <a:pt x="1422" y="566"/>
                  </a:lnTo>
                  <a:lnTo>
                    <a:pt x="1422" y="566"/>
                  </a:lnTo>
                  <a:lnTo>
                    <a:pt x="1422" y="547"/>
                  </a:lnTo>
                  <a:lnTo>
                    <a:pt x="1422" y="525"/>
                  </a:lnTo>
                  <a:lnTo>
                    <a:pt x="1420" y="505"/>
                  </a:lnTo>
                  <a:lnTo>
                    <a:pt x="1418" y="496"/>
                  </a:lnTo>
                  <a:lnTo>
                    <a:pt x="1416" y="487"/>
                  </a:lnTo>
                  <a:lnTo>
                    <a:pt x="1416" y="487"/>
                  </a:lnTo>
                  <a:lnTo>
                    <a:pt x="1407" y="461"/>
                  </a:lnTo>
                  <a:lnTo>
                    <a:pt x="1395" y="435"/>
                  </a:lnTo>
                  <a:lnTo>
                    <a:pt x="1382" y="407"/>
                  </a:lnTo>
                  <a:lnTo>
                    <a:pt x="1367" y="377"/>
                  </a:lnTo>
                  <a:lnTo>
                    <a:pt x="1367" y="377"/>
                  </a:lnTo>
                  <a:lnTo>
                    <a:pt x="1357" y="359"/>
                  </a:lnTo>
                  <a:lnTo>
                    <a:pt x="1347" y="342"/>
                  </a:lnTo>
                  <a:lnTo>
                    <a:pt x="1335" y="326"/>
                  </a:lnTo>
                  <a:lnTo>
                    <a:pt x="1324" y="310"/>
                  </a:lnTo>
                  <a:lnTo>
                    <a:pt x="1299" y="280"/>
                  </a:lnTo>
                  <a:lnTo>
                    <a:pt x="1273" y="249"/>
                  </a:lnTo>
                  <a:lnTo>
                    <a:pt x="1273" y="249"/>
                  </a:lnTo>
                  <a:lnTo>
                    <a:pt x="1243" y="216"/>
                  </a:lnTo>
                  <a:lnTo>
                    <a:pt x="1243" y="216"/>
                  </a:lnTo>
                  <a:lnTo>
                    <a:pt x="1235" y="207"/>
                  </a:lnTo>
                  <a:lnTo>
                    <a:pt x="1225" y="198"/>
                  </a:lnTo>
                  <a:lnTo>
                    <a:pt x="1217" y="190"/>
                  </a:lnTo>
                  <a:lnTo>
                    <a:pt x="1208" y="183"/>
                  </a:lnTo>
                  <a:lnTo>
                    <a:pt x="1188" y="171"/>
                  </a:lnTo>
                  <a:lnTo>
                    <a:pt x="1170" y="161"/>
                  </a:lnTo>
                  <a:lnTo>
                    <a:pt x="1170" y="161"/>
                  </a:lnTo>
                  <a:lnTo>
                    <a:pt x="1154" y="151"/>
                  </a:lnTo>
                  <a:lnTo>
                    <a:pt x="1137" y="140"/>
                  </a:lnTo>
                  <a:lnTo>
                    <a:pt x="1137" y="140"/>
                  </a:lnTo>
                  <a:lnTo>
                    <a:pt x="1126" y="132"/>
                  </a:lnTo>
                  <a:lnTo>
                    <a:pt x="1115" y="124"/>
                  </a:lnTo>
                  <a:lnTo>
                    <a:pt x="1102" y="118"/>
                  </a:lnTo>
                  <a:lnTo>
                    <a:pt x="1088" y="111"/>
                  </a:lnTo>
                  <a:lnTo>
                    <a:pt x="1088" y="111"/>
                  </a:lnTo>
                  <a:lnTo>
                    <a:pt x="1074" y="105"/>
                  </a:lnTo>
                  <a:lnTo>
                    <a:pt x="1061" y="99"/>
                  </a:lnTo>
                  <a:lnTo>
                    <a:pt x="1061" y="99"/>
                  </a:lnTo>
                  <a:lnTo>
                    <a:pt x="1047" y="93"/>
                  </a:lnTo>
                  <a:lnTo>
                    <a:pt x="1034" y="87"/>
                  </a:lnTo>
                  <a:lnTo>
                    <a:pt x="1018" y="83"/>
                  </a:lnTo>
                  <a:lnTo>
                    <a:pt x="1011" y="82"/>
                  </a:lnTo>
                  <a:lnTo>
                    <a:pt x="1003" y="81"/>
                  </a:lnTo>
                  <a:lnTo>
                    <a:pt x="1003" y="81"/>
                  </a:lnTo>
                  <a:lnTo>
                    <a:pt x="988" y="80"/>
                  </a:lnTo>
                  <a:lnTo>
                    <a:pt x="970" y="79"/>
                  </a:lnTo>
                  <a:lnTo>
                    <a:pt x="954" y="76"/>
                  </a:lnTo>
                  <a:lnTo>
                    <a:pt x="940" y="73"/>
                  </a:lnTo>
                  <a:lnTo>
                    <a:pt x="940" y="73"/>
                  </a:lnTo>
                  <a:lnTo>
                    <a:pt x="923" y="67"/>
                  </a:lnTo>
                  <a:lnTo>
                    <a:pt x="903" y="61"/>
                  </a:lnTo>
                  <a:lnTo>
                    <a:pt x="882" y="55"/>
                  </a:lnTo>
                  <a:lnTo>
                    <a:pt x="861" y="51"/>
                  </a:lnTo>
                  <a:lnTo>
                    <a:pt x="839" y="48"/>
                  </a:lnTo>
                  <a:lnTo>
                    <a:pt x="817" y="46"/>
                  </a:lnTo>
                  <a:lnTo>
                    <a:pt x="795" y="44"/>
                  </a:lnTo>
                  <a:lnTo>
                    <a:pt x="774" y="43"/>
                  </a:lnTo>
                  <a:lnTo>
                    <a:pt x="774" y="43"/>
                  </a:lnTo>
                  <a:lnTo>
                    <a:pt x="767" y="42"/>
                  </a:lnTo>
                  <a:lnTo>
                    <a:pt x="764" y="41"/>
                  </a:lnTo>
                  <a:lnTo>
                    <a:pt x="762" y="39"/>
                  </a:lnTo>
                  <a:lnTo>
                    <a:pt x="760" y="37"/>
                  </a:lnTo>
                  <a:lnTo>
                    <a:pt x="758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4" name="Freeform 344"/>
            <p:cNvSpPr>
              <a:spLocks noEditPoints="1"/>
            </p:cNvSpPr>
            <p:nvPr/>
          </p:nvSpPr>
          <p:spPr bwMode="auto">
            <a:xfrm>
              <a:off x="4273551" y="4206876"/>
              <a:ext cx="504825" cy="487363"/>
            </a:xfrm>
            <a:custGeom>
              <a:avLst/>
              <a:gdLst/>
              <a:ahLst/>
              <a:cxnLst>
                <a:cxn ang="0">
                  <a:pos x="380" y="911"/>
                </a:cxn>
                <a:cxn ang="0">
                  <a:pos x="258" y="876"/>
                </a:cxn>
                <a:cxn ang="0">
                  <a:pos x="157" y="807"/>
                </a:cxn>
                <a:cxn ang="0">
                  <a:pos x="110" y="744"/>
                </a:cxn>
                <a:cxn ang="0">
                  <a:pos x="64" y="684"/>
                </a:cxn>
                <a:cxn ang="0">
                  <a:pos x="35" y="628"/>
                </a:cxn>
                <a:cxn ang="0">
                  <a:pos x="15" y="570"/>
                </a:cxn>
                <a:cxn ang="0">
                  <a:pos x="0" y="466"/>
                </a:cxn>
                <a:cxn ang="0">
                  <a:pos x="6" y="356"/>
                </a:cxn>
                <a:cxn ang="0">
                  <a:pos x="23" y="271"/>
                </a:cxn>
                <a:cxn ang="0">
                  <a:pos x="63" y="189"/>
                </a:cxn>
                <a:cxn ang="0">
                  <a:pos x="152" y="100"/>
                </a:cxn>
                <a:cxn ang="0">
                  <a:pos x="248" y="46"/>
                </a:cxn>
                <a:cxn ang="0">
                  <a:pos x="443" y="3"/>
                </a:cxn>
                <a:cxn ang="0">
                  <a:pos x="498" y="5"/>
                </a:cxn>
                <a:cxn ang="0">
                  <a:pos x="533" y="13"/>
                </a:cxn>
                <a:cxn ang="0">
                  <a:pos x="639" y="17"/>
                </a:cxn>
                <a:cxn ang="0">
                  <a:pos x="690" y="38"/>
                </a:cxn>
                <a:cxn ang="0">
                  <a:pos x="740" y="61"/>
                </a:cxn>
                <a:cxn ang="0">
                  <a:pos x="783" y="87"/>
                </a:cxn>
                <a:cxn ang="0">
                  <a:pos x="848" y="144"/>
                </a:cxn>
                <a:cxn ang="0">
                  <a:pos x="919" y="258"/>
                </a:cxn>
                <a:cxn ang="0">
                  <a:pos x="952" y="383"/>
                </a:cxn>
                <a:cxn ang="0">
                  <a:pos x="954" y="499"/>
                </a:cxn>
                <a:cxn ang="0">
                  <a:pos x="942" y="607"/>
                </a:cxn>
                <a:cxn ang="0">
                  <a:pos x="894" y="727"/>
                </a:cxn>
                <a:cxn ang="0">
                  <a:pos x="833" y="808"/>
                </a:cxn>
                <a:cxn ang="0">
                  <a:pos x="728" y="871"/>
                </a:cxn>
                <a:cxn ang="0">
                  <a:pos x="585" y="911"/>
                </a:cxn>
                <a:cxn ang="0">
                  <a:pos x="486" y="920"/>
                </a:cxn>
                <a:cxn ang="0">
                  <a:pos x="378" y="48"/>
                </a:cxn>
                <a:cxn ang="0">
                  <a:pos x="266" y="81"/>
                </a:cxn>
                <a:cxn ang="0">
                  <a:pos x="184" y="123"/>
                </a:cxn>
                <a:cxn ang="0">
                  <a:pos x="140" y="162"/>
                </a:cxn>
                <a:cxn ang="0">
                  <a:pos x="91" y="210"/>
                </a:cxn>
                <a:cxn ang="0">
                  <a:pos x="48" y="323"/>
                </a:cxn>
                <a:cxn ang="0">
                  <a:pos x="40" y="430"/>
                </a:cxn>
                <a:cxn ang="0">
                  <a:pos x="40" y="514"/>
                </a:cxn>
                <a:cxn ang="0">
                  <a:pos x="65" y="599"/>
                </a:cxn>
                <a:cxn ang="0">
                  <a:pos x="158" y="751"/>
                </a:cxn>
                <a:cxn ang="0">
                  <a:pos x="239" y="827"/>
                </a:cxn>
                <a:cxn ang="0">
                  <a:pos x="354" y="869"/>
                </a:cxn>
                <a:cxn ang="0">
                  <a:pos x="510" y="884"/>
                </a:cxn>
                <a:cxn ang="0">
                  <a:pos x="584" y="876"/>
                </a:cxn>
                <a:cxn ang="0">
                  <a:pos x="704" y="844"/>
                </a:cxn>
                <a:cxn ang="0">
                  <a:pos x="787" y="801"/>
                </a:cxn>
                <a:cxn ang="0">
                  <a:pos x="843" y="743"/>
                </a:cxn>
                <a:cxn ang="0">
                  <a:pos x="878" y="668"/>
                </a:cxn>
                <a:cxn ang="0">
                  <a:pos x="905" y="601"/>
                </a:cxn>
                <a:cxn ang="0">
                  <a:pos x="919" y="452"/>
                </a:cxn>
                <a:cxn ang="0">
                  <a:pos x="907" y="326"/>
                </a:cxn>
                <a:cxn ang="0">
                  <a:pos x="853" y="209"/>
                </a:cxn>
                <a:cxn ang="0">
                  <a:pos x="768" y="120"/>
                </a:cxn>
                <a:cxn ang="0">
                  <a:pos x="694" y="81"/>
                </a:cxn>
                <a:cxn ang="0">
                  <a:pos x="651" y="60"/>
                </a:cxn>
                <a:cxn ang="0">
                  <a:pos x="580" y="46"/>
                </a:cxn>
                <a:cxn ang="0">
                  <a:pos x="506" y="46"/>
                </a:cxn>
                <a:cxn ang="0">
                  <a:pos x="466" y="37"/>
                </a:cxn>
              </a:cxnLst>
              <a:rect l="0" t="0" r="r" b="b"/>
              <a:pathLst>
                <a:path w="954" h="920">
                  <a:moveTo>
                    <a:pt x="486" y="920"/>
                  </a:moveTo>
                  <a:lnTo>
                    <a:pt x="486" y="920"/>
                  </a:lnTo>
                  <a:lnTo>
                    <a:pt x="459" y="919"/>
                  </a:lnTo>
                  <a:lnTo>
                    <a:pt x="433" y="917"/>
                  </a:lnTo>
                  <a:lnTo>
                    <a:pt x="406" y="914"/>
                  </a:lnTo>
                  <a:lnTo>
                    <a:pt x="380" y="911"/>
                  </a:lnTo>
                  <a:lnTo>
                    <a:pt x="354" y="906"/>
                  </a:lnTo>
                  <a:lnTo>
                    <a:pt x="328" y="899"/>
                  </a:lnTo>
                  <a:lnTo>
                    <a:pt x="303" y="892"/>
                  </a:lnTo>
                  <a:lnTo>
                    <a:pt x="279" y="884"/>
                  </a:lnTo>
                  <a:lnTo>
                    <a:pt x="279" y="884"/>
                  </a:lnTo>
                  <a:lnTo>
                    <a:pt x="258" y="876"/>
                  </a:lnTo>
                  <a:lnTo>
                    <a:pt x="239" y="866"/>
                  </a:lnTo>
                  <a:lnTo>
                    <a:pt x="220" y="857"/>
                  </a:lnTo>
                  <a:lnTo>
                    <a:pt x="202" y="845"/>
                  </a:lnTo>
                  <a:lnTo>
                    <a:pt x="186" y="834"/>
                  </a:lnTo>
                  <a:lnTo>
                    <a:pt x="170" y="821"/>
                  </a:lnTo>
                  <a:lnTo>
                    <a:pt x="157" y="807"/>
                  </a:lnTo>
                  <a:lnTo>
                    <a:pt x="143" y="793"/>
                  </a:lnTo>
                  <a:lnTo>
                    <a:pt x="143" y="793"/>
                  </a:lnTo>
                  <a:lnTo>
                    <a:pt x="133" y="779"/>
                  </a:lnTo>
                  <a:lnTo>
                    <a:pt x="124" y="764"/>
                  </a:lnTo>
                  <a:lnTo>
                    <a:pt x="124" y="764"/>
                  </a:lnTo>
                  <a:lnTo>
                    <a:pt x="110" y="744"/>
                  </a:lnTo>
                  <a:lnTo>
                    <a:pt x="103" y="73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84" y="713"/>
                  </a:lnTo>
                  <a:lnTo>
                    <a:pt x="74" y="699"/>
                  </a:lnTo>
                  <a:lnTo>
                    <a:pt x="64" y="684"/>
                  </a:lnTo>
                  <a:lnTo>
                    <a:pt x="57" y="668"/>
                  </a:lnTo>
                  <a:lnTo>
                    <a:pt x="57" y="668"/>
                  </a:lnTo>
                  <a:lnTo>
                    <a:pt x="50" y="653"/>
                  </a:lnTo>
                  <a:lnTo>
                    <a:pt x="42" y="639"/>
                  </a:lnTo>
                  <a:lnTo>
                    <a:pt x="42" y="639"/>
                  </a:lnTo>
                  <a:lnTo>
                    <a:pt x="35" y="628"/>
                  </a:lnTo>
                  <a:lnTo>
                    <a:pt x="29" y="616"/>
                  </a:lnTo>
                  <a:lnTo>
                    <a:pt x="25" y="605"/>
                  </a:lnTo>
                  <a:lnTo>
                    <a:pt x="21" y="594"/>
                  </a:lnTo>
                  <a:lnTo>
                    <a:pt x="21" y="594"/>
                  </a:lnTo>
                  <a:lnTo>
                    <a:pt x="15" y="570"/>
                  </a:lnTo>
                  <a:lnTo>
                    <a:pt x="15" y="570"/>
                  </a:lnTo>
                  <a:lnTo>
                    <a:pt x="8" y="547"/>
                  </a:lnTo>
                  <a:lnTo>
                    <a:pt x="4" y="524"/>
                  </a:lnTo>
                  <a:lnTo>
                    <a:pt x="4" y="524"/>
                  </a:lnTo>
                  <a:lnTo>
                    <a:pt x="2" y="506"/>
                  </a:lnTo>
                  <a:lnTo>
                    <a:pt x="1" y="487"/>
                  </a:lnTo>
                  <a:lnTo>
                    <a:pt x="0" y="466"/>
                  </a:lnTo>
                  <a:lnTo>
                    <a:pt x="0" y="445"/>
                  </a:lnTo>
                  <a:lnTo>
                    <a:pt x="0" y="424"/>
                  </a:lnTo>
                  <a:lnTo>
                    <a:pt x="1" y="402"/>
                  </a:lnTo>
                  <a:lnTo>
                    <a:pt x="3" y="379"/>
                  </a:lnTo>
                  <a:lnTo>
                    <a:pt x="6" y="356"/>
                  </a:lnTo>
                  <a:lnTo>
                    <a:pt x="6" y="356"/>
                  </a:lnTo>
                  <a:lnTo>
                    <a:pt x="10" y="336"/>
                  </a:lnTo>
                  <a:lnTo>
                    <a:pt x="15" y="315"/>
                  </a:lnTo>
                  <a:lnTo>
                    <a:pt x="15" y="315"/>
                  </a:lnTo>
                  <a:lnTo>
                    <a:pt x="19" y="293"/>
                  </a:lnTo>
                  <a:lnTo>
                    <a:pt x="23" y="271"/>
                  </a:lnTo>
                  <a:lnTo>
                    <a:pt x="23" y="271"/>
                  </a:lnTo>
                  <a:lnTo>
                    <a:pt x="26" y="256"/>
                  </a:lnTo>
                  <a:lnTo>
                    <a:pt x="30" y="240"/>
                  </a:lnTo>
                  <a:lnTo>
                    <a:pt x="38" y="227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63" y="189"/>
                  </a:lnTo>
                  <a:lnTo>
                    <a:pt x="81" y="170"/>
                  </a:lnTo>
                  <a:lnTo>
                    <a:pt x="100" y="152"/>
                  </a:lnTo>
                  <a:lnTo>
                    <a:pt x="118" y="133"/>
                  </a:lnTo>
                  <a:lnTo>
                    <a:pt x="118" y="133"/>
                  </a:lnTo>
                  <a:lnTo>
                    <a:pt x="152" y="100"/>
                  </a:lnTo>
                  <a:lnTo>
                    <a:pt x="152" y="100"/>
                  </a:lnTo>
                  <a:lnTo>
                    <a:pt x="159" y="94"/>
                  </a:lnTo>
                  <a:lnTo>
                    <a:pt x="167" y="87"/>
                  </a:lnTo>
                  <a:lnTo>
                    <a:pt x="185" y="75"/>
                  </a:lnTo>
                  <a:lnTo>
                    <a:pt x="205" y="64"/>
                  </a:lnTo>
                  <a:lnTo>
                    <a:pt x="226" y="55"/>
                  </a:lnTo>
                  <a:lnTo>
                    <a:pt x="248" y="46"/>
                  </a:lnTo>
                  <a:lnTo>
                    <a:pt x="269" y="39"/>
                  </a:lnTo>
                  <a:lnTo>
                    <a:pt x="306" y="29"/>
                  </a:lnTo>
                  <a:lnTo>
                    <a:pt x="306" y="29"/>
                  </a:lnTo>
                  <a:lnTo>
                    <a:pt x="352" y="18"/>
                  </a:lnTo>
                  <a:lnTo>
                    <a:pt x="398" y="9"/>
                  </a:lnTo>
                  <a:lnTo>
                    <a:pt x="443" y="3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91" y="0"/>
                  </a:lnTo>
                  <a:lnTo>
                    <a:pt x="496" y="2"/>
                  </a:lnTo>
                  <a:lnTo>
                    <a:pt x="498" y="5"/>
                  </a:lnTo>
                  <a:lnTo>
                    <a:pt x="500" y="7"/>
                  </a:lnTo>
                  <a:lnTo>
                    <a:pt x="501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18" y="12"/>
                  </a:lnTo>
                  <a:lnTo>
                    <a:pt x="533" y="13"/>
                  </a:lnTo>
                  <a:lnTo>
                    <a:pt x="563" y="13"/>
                  </a:lnTo>
                  <a:lnTo>
                    <a:pt x="572" y="13"/>
                  </a:lnTo>
                  <a:lnTo>
                    <a:pt x="572" y="13"/>
                  </a:lnTo>
                  <a:lnTo>
                    <a:pt x="595" y="13"/>
                  </a:lnTo>
                  <a:lnTo>
                    <a:pt x="617" y="14"/>
                  </a:lnTo>
                  <a:lnTo>
                    <a:pt x="639" y="17"/>
                  </a:lnTo>
                  <a:lnTo>
                    <a:pt x="649" y="19"/>
                  </a:lnTo>
                  <a:lnTo>
                    <a:pt x="659" y="23"/>
                  </a:lnTo>
                  <a:lnTo>
                    <a:pt x="659" y="23"/>
                  </a:lnTo>
                  <a:lnTo>
                    <a:pt x="667" y="26"/>
                  </a:lnTo>
                  <a:lnTo>
                    <a:pt x="675" y="29"/>
                  </a:lnTo>
                  <a:lnTo>
                    <a:pt x="690" y="38"/>
                  </a:lnTo>
                  <a:lnTo>
                    <a:pt x="690" y="38"/>
                  </a:lnTo>
                  <a:lnTo>
                    <a:pt x="705" y="45"/>
                  </a:lnTo>
                  <a:lnTo>
                    <a:pt x="719" y="53"/>
                  </a:lnTo>
                  <a:lnTo>
                    <a:pt x="719" y="53"/>
                  </a:lnTo>
                  <a:lnTo>
                    <a:pt x="730" y="57"/>
                  </a:lnTo>
                  <a:lnTo>
                    <a:pt x="740" y="61"/>
                  </a:lnTo>
                  <a:lnTo>
                    <a:pt x="748" y="66"/>
                  </a:lnTo>
                  <a:lnTo>
                    <a:pt x="756" y="71"/>
                  </a:lnTo>
                  <a:lnTo>
                    <a:pt x="756" y="71"/>
                  </a:lnTo>
                  <a:lnTo>
                    <a:pt x="769" y="80"/>
                  </a:lnTo>
                  <a:lnTo>
                    <a:pt x="783" y="87"/>
                  </a:lnTo>
                  <a:lnTo>
                    <a:pt x="783" y="87"/>
                  </a:lnTo>
                  <a:lnTo>
                    <a:pt x="799" y="97"/>
                  </a:lnTo>
                  <a:lnTo>
                    <a:pt x="808" y="102"/>
                  </a:lnTo>
                  <a:lnTo>
                    <a:pt x="815" y="109"/>
                  </a:lnTo>
                  <a:lnTo>
                    <a:pt x="815" y="109"/>
                  </a:lnTo>
                  <a:lnTo>
                    <a:pt x="831" y="126"/>
                  </a:lnTo>
                  <a:lnTo>
                    <a:pt x="848" y="144"/>
                  </a:lnTo>
                  <a:lnTo>
                    <a:pt x="862" y="162"/>
                  </a:lnTo>
                  <a:lnTo>
                    <a:pt x="876" y="181"/>
                  </a:lnTo>
                  <a:lnTo>
                    <a:pt x="888" y="200"/>
                  </a:lnTo>
                  <a:lnTo>
                    <a:pt x="900" y="218"/>
                  </a:lnTo>
                  <a:lnTo>
                    <a:pt x="910" y="238"/>
                  </a:lnTo>
                  <a:lnTo>
                    <a:pt x="919" y="258"/>
                  </a:lnTo>
                  <a:lnTo>
                    <a:pt x="928" y="277"/>
                  </a:lnTo>
                  <a:lnTo>
                    <a:pt x="934" y="298"/>
                  </a:lnTo>
                  <a:lnTo>
                    <a:pt x="940" y="319"/>
                  </a:lnTo>
                  <a:lnTo>
                    <a:pt x="944" y="340"/>
                  </a:lnTo>
                  <a:lnTo>
                    <a:pt x="949" y="361"/>
                  </a:lnTo>
                  <a:lnTo>
                    <a:pt x="952" y="383"/>
                  </a:lnTo>
                  <a:lnTo>
                    <a:pt x="953" y="406"/>
                  </a:lnTo>
                  <a:lnTo>
                    <a:pt x="954" y="429"/>
                  </a:lnTo>
                  <a:lnTo>
                    <a:pt x="954" y="429"/>
                  </a:lnTo>
                  <a:lnTo>
                    <a:pt x="954" y="463"/>
                  </a:lnTo>
                  <a:lnTo>
                    <a:pt x="954" y="463"/>
                  </a:lnTo>
                  <a:lnTo>
                    <a:pt x="954" y="499"/>
                  </a:lnTo>
                  <a:lnTo>
                    <a:pt x="953" y="537"/>
                  </a:lnTo>
                  <a:lnTo>
                    <a:pt x="952" y="555"/>
                  </a:lnTo>
                  <a:lnTo>
                    <a:pt x="950" y="573"/>
                  </a:lnTo>
                  <a:lnTo>
                    <a:pt x="946" y="590"/>
                  </a:lnTo>
                  <a:lnTo>
                    <a:pt x="942" y="607"/>
                  </a:lnTo>
                  <a:lnTo>
                    <a:pt x="942" y="607"/>
                  </a:lnTo>
                  <a:lnTo>
                    <a:pt x="936" y="628"/>
                  </a:lnTo>
                  <a:lnTo>
                    <a:pt x="929" y="649"/>
                  </a:lnTo>
                  <a:lnTo>
                    <a:pt x="921" y="669"/>
                  </a:lnTo>
                  <a:lnTo>
                    <a:pt x="912" y="689"/>
                  </a:lnTo>
                  <a:lnTo>
                    <a:pt x="903" y="709"/>
                  </a:lnTo>
                  <a:lnTo>
                    <a:pt x="894" y="727"/>
                  </a:lnTo>
                  <a:lnTo>
                    <a:pt x="883" y="745"/>
                  </a:lnTo>
                  <a:lnTo>
                    <a:pt x="874" y="760"/>
                  </a:lnTo>
                  <a:lnTo>
                    <a:pt x="874" y="760"/>
                  </a:lnTo>
                  <a:lnTo>
                    <a:pt x="861" y="778"/>
                  </a:lnTo>
                  <a:lnTo>
                    <a:pt x="848" y="794"/>
                  </a:lnTo>
                  <a:lnTo>
                    <a:pt x="833" y="808"/>
                  </a:lnTo>
                  <a:lnTo>
                    <a:pt x="818" y="822"/>
                  </a:lnTo>
                  <a:lnTo>
                    <a:pt x="801" y="834"/>
                  </a:lnTo>
                  <a:lnTo>
                    <a:pt x="784" y="844"/>
                  </a:lnTo>
                  <a:lnTo>
                    <a:pt x="766" y="855"/>
                  </a:lnTo>
                  <a:lnTo>
                    <a:pt x="747" y="863"/>
                  </a:lnTo>
                  <a:lnTo>
                    <a:pt x="728" y="871"/>
                  </a:lnTo>
                  <a:lnTo>
                    <a:pt x="708" y="879"/>
                  </a:lnTo>
                  <a:lnTo>
                    <a:pt x="688" y="885"/>
                  </a:lnTo>
                  <a:lnTo>
                    <a:pt x="668" y="891"/>
                  </a:lnTo>
                  <a:lnTo>
                    <a:pt x="626" y="901"/>
                  </a:lnTo>
                  <a:lnTo>
                    <a:pt x="585" y="911"/>
                  </a:lnTo>
                  <a:lnTo>
                    <a:pt x="585" y="911"/>
                  </a:lnTo>
                  <a:lnTo>
                    <a:pt x="562" y="914"/>
                  </a:lnTo>
                  <a:lnTo>
                    <a:pt x="537" y="917"/>
                  </a:lnTo>
                  <a:lnTo>
                    <a:pt x="512" y="919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lnTo>
                    <a:pt x="486" y="920"/>
                  </a:lnTo>
                  <a:close/>
                  <a:moveTo>
                    <a:pt x="463" y="37"/>
                  </a:moveTo>
                  <a:lnTo>
                    <a:pt x="463" y="37"/>
                  </a:lnTo>
                  <a:lnTo>
                    <a:pt x="424" y="41"/>
                  </a:lnTo>
                  <a:lnTo>
                    <a:pt x="402" y="44"/>
                  </a:lnTo>
                  <a:lnTo>
                    <a:pt x="378" y="48"/>
                  </a:lnTo>
                  <a:lnTo>
                    <a:pt x="355" y="54"/>
                  </a:lnTo>
                  <a:lnTo>
                    <a:pt x="331" y="59"/>
                  </a:lnTo>
                  <a:lnTo>
                    <a:pt x="307" y="66"/>
                  </a:lnTo>
                  <a:lnTo>
                    <a:pt x="282" y="73"/>
                  </a:lnTo>
                  <a:lnTo>
                    <a:pt x="282" y="73"/>
                  </a:lnTo>
                  <a:lnTo>
                    <a:pt x="266" y="81"/>
                  </a:lnTo>
                  <a:lnTo>
                    <a:pt x="249" y="88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193" y="117"/>
                  </a:lnTo>
                  <a:lnTo>
                    <a:pt x="193" y="117"/>
                  </a:lnTo>
                  <a:lnTo>
                    <a:pt x="184" y="123"/>
                  </a:lnTo>
                  <a:lnTo>
                    <a:pt x="174" y="129"/>
                  </a:lnTo>
                  <a:lnTo>
                    <a:pt x="166" y="138"/>
                  </a:lnTo>
                  <a:lnTo>
                    <a:pt x="159" y="145"/>
                  </a:lnTo>
                  <a:lnTo>
                    <a:pt x="159" y="145"/>
                  </a:lnTo>
                  <a:lnTo>
                    <a:pt x="146" y="157"/>
                  </a:lnTo>
                  <a:lnTo>
                    <a:pt x="140" y="162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26" y="173"/>
                  </a:lnTo>
                  <a:lnTo>
                    <a:pt x="118" y="179"/>
                  </a:lnTo>
                  <a:lnTo>
                    <a:pt x="104" y="194"/>
                  </a:lnTo>
                  <a:lnTo>
                    <a:pt x="91" y="210"/>
                  </a:lnTo>
                  <a:lnTo>
                    <a:pt x="80" y="229"/>
                  </a:lnTo>
                  <a:lnTo>
                    <a:pt x="70" y="248"/>
                  </a:lnTo>
                  <a:lnTo>
                    <a:pt x="60" y="271"/>
                  </a:lnTo>
                  <a:lnTo>
                    <a:pt x="53" y="296"/>
                  </a:lnTo>
                  <a:lnTo>
                    <a:pt x="48" y="323"/>
                  </a:lnTo>
                  <a:lnTo>
                    <a:pt x="48" y="323"/>
                  </a:lnTo>
                  <a:lnTo>
                    <a:pt x="44" y="344"/>
                  </a:lnTo>
                  <a:lnTo>
                    <a:pt x="42" y="366"/>
                  </a:lnTo>
                  <a:lnTo>
                    <a:pt x="41" y="388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0" y="430"/>
                  </a:lnTo>
                  <a:lnTo>
                    <a:pt x="39" y="447"/>
                  </a:lnTo>
                  <a:lnTo>
                    <a:pt x="39" y="447"/>
                  </a:lnTo>
                  <a:lnTo>
                    <a:pt x="36" y="464"/>
                  </a:lnTo>
                  <a:lnTo>
                    <a:pt x="36" y="481"/>
                  </a:lnTo>
                  <a:lnTo>
                    <a:pt x="36" y="497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3" y="530"/>
                  </a:lnTo>
                  <a:lnTo>
                    <a:pt x="48" y="548"/>
                  </a:lnTo>
                  <a:lnTo>
                    <a:pt x="53" y="565"/>
                  </a:lnTo>
                  <a:lnTo>
                    <a:pt x="59" y="581"/>
                  </a:lnTo>
                  <a:lnTo>
                    <a:pt x="65" y="599"/>
                  </a:lnTo>
                  <a:lnTo>
                    <a:pt x="73" y="615"/>
                  </a:lnTo>
                  <a:lnTo>
                    <a:pt x="81" y="633"/>
                  </a:lnTo>
                  <a:lnTo>
                    <a:pt x="90" y="650"/>
                  </a:lnTo>
                  <a:lnTo>
                    <a:pt x="110" y="684"/>
                  </a:lnTo>
                  <a:lnTo>
                    <a:pt x="133" y="718"/>
                  </a:lnTo>
                  <a:lnTo>
                    <a:pt x="158" y="751"/>
                  </a:lnTo>
                  <a:lnTo>
                    <a:pt x="187" y="784"/>
                  </a:lnTo>
                  <a:lnTo>
                    <a:pt x="187" y="784"/>
                  </a:lnTo>
                  <a:lnTo>
                    <a:pt x="198" y="797"/>
                  </a:lnTo>
                  <a:lnTo>
                    <a:pt x="211" y="807"/>
                  </a:lnTo>
                  <a:lnTo>
                    <a:pt x="224" y="817"/>
                  </a:lnTo>
                  <a:lnTo>
                    <a:pt x="239" y="827"/>
                  </a:lnTo>
                  <a:lnTo>
                    <a:pt x="255" y="836"/>
                  </a:lnTo>
                  <a:lnTo>
                    <a:pt x="273" y="844"/>
                  </a:lnTo>
                  <a:lnTo>
                    <a:pt x="291" y="852"/>
                  </a:lnTo>
                  <a:lnTo>
                    <a:pt x="311" y="858"/>
                  </a:lnTo>
                  <a:lnTo>
                    <a:pt x="332" y="864"/>
                  </a:lnTo>
                  <a:lnTo>
                    <a:pt x="354" y="869"/>
                  </a:lnTo>
                  <a:lnTo>
                    <a:pt x="377" y="873"/>
                  </a:lnTo>
                  <a:lnTo>
                    <a:pt x="401" y="877"/>
                  </a:lnTo>
                  <a:lnTo>
                    <a:pt x="427" y="880"/>
                  </a:lnTo>
                  <a:lnTo>
                    <a:pt x="454" y="882"/>
                  </a:lnTo>
                  <a:lnTo>
                    <a:pt x="481" y="883"/>
                  </a:lnTo>
                  <a:lnTo>
                    <a:pt x="510" y="884"/>
                  </a:lnTo>
                  <a:lnTo>
                    <a:pt x="512" y="884"/>
                  </a:lnTo>
                  <a:lnTo>
                    <a:pt x="512" y="884"/>
                  </a:lnTo>
                  <a:lnTo>
                    <a:pt x="530" y="883"/>
                  </a:lnTo>
                  <a:lnTo>
                    <a:pt x="547" y="882"/>
                  </a:lnTo>
                  <a:lnTo>
                    <a:pt x="566" y="879"/>
                  </a:lnTo>
                  <a:lnTo>
                    <a:pt x="584" y="876"/>
                  </a:lnTo>
                  <a:lnTo>
                    <a:pt x="619" y="867"/>
                  </a:lnTo>
                  <a:lnTo>
                    <a:pt x="654" y="858"/>
                  </a:lnTo>
                  <a:lnTo>
                    <a:pt x="654" y="858"/>
                  </a:lnTo>
                  <a:lnTo>
                    <a:pt x="693" y="848"/>
                  </a:lnTo>
                  <a:lnTo>
                    <a:pt x="693" y="848"/>
                  </a:lnTo>
                  <a:lnTo>
                    <a:pt x="704" y="844"/>
                  </a:lnTo>
                  <a:lnTo>
                    <a:pt x="715" y="840"/>
                  </a:lnTo>
                  <a:lnTo>
                    <a:pt x="728" y="835"/>
                  </a:lnTo>
                  <a:lnTo>
                    <a:pt x="739" y="830"/>
                  </a:lnTo>
                  <a:lnTo>
                    <a:pt x="763" y="816"/>
                  </a:lnTo>
                  <a:lnTo>
                    <a:pt x="775" y="808"/>
                  </a:lnTo>
                  <a:lnTo>
                    <a:pt x="787" y="801"/>
                  </a:lnTo>
                  <a:lnTo>
                    <a:pt x="797" y="792"/>
                  </a:lnTo>
                  <a:lnTo>
                    <a:pt x="808" y="782"/>
                  </a:lnTo>
                  <a:lnTo>
                    <a:pt x="818" y="773"/>
                  </a:lnTo>
                  <a:lnTo>
                    <a:pt x="827" y="764"/>
                  </a:lnTo>
                  <a:lnTo>
                    <a:pt x="836" y="753"/>
                  </a:lnTo>
                  <a:lnTo>
                    <a:pt x="843" y="743"/>
                  </a:lnTo>
                  <a:lnTo>
                    <a:pt x="849" y="731"/>
                  </a:lnTo>
                  <a:lnTo>
                    <a:pt x="854" y="721"/>
                  </a:lnTo>
                  <a:lnTo>
                    <a:pt x="854" y="721"/>
                  </a:lnTo>
                  <a:lnTo>
                    <a:pt x="866" y="694"/>
                  </a:lnTo>
                  <a:lnTo>
                    <a:pt x="878" y="668"/>
                  </a:lnTo>
                  <a:lnTo>
                    <a:pt x="878" y="668"/>
                  </a:lnTo>
                  <a:lnTo>
                    <a:pt x="888" y="649"/>
                  </a:lnTo>
                  <a:lnTo>
                    <a:pt x="888" y="649"/>
                  </a:lnTo>
                  <a:lnTo>
                    <a:pt x="894" y="636"/>
                  </a:lnTo>
                  <a:lnTo>
                    <a:pt x="898" y="625"/>
                  </a:lnTo>
                  <a:lnTo>
                    <a:pt x="902" y="612"/>
                  </a:lnTo>
                  <a:lnTo>
                    <a:pt x="905" y="601"/>
                  </a:lnTo>
                  <a:lnTo>
                    <a:pt x="909" y="577"/>
                  </a:lnTo>
                  <a:lnTo>
                    <a:pt x="912" y="551"/>
                  </a:lnTo>
                  <a:lnTo>
                    <a:pt x="912" y="551"/>
                  </a:lnTo>
                  <a:lnTo>
                    <a:pt x="917" y="503"/>
                  </a:lnTo>
                  <a:lnTo>
                    <a:pt x="918" y="478"/>
                  </a:lnTo>
                  <a:lnTo>
                    <a:pt x="919" y="452"/>
                  </a:lnTo>
                  <a:lnTo>
                    <a:pt x="919" y="426"/>
                  </a:lnTo>
                  <a:lnTo>
                    <a:pt x="918" y="400"/>
                  </a:lnTo>
                  <a:lnTo>
                    <a:pt x="916" y="373"/>
                  </a:lnTo>
                  <a:lnTo>
                    <a:pt x="911" y="348"/>
                  </a:lnTo>
                  <a:lnTo>
                    <a:pt x="911" y="348"/>
                  </a:lnTo>
                  <a:lnTo>
                    <a:pt x="907" y="326"/>
                  </a:lnTo>
                  <a:lnTo>
                    <a:pt x="901" y="305"/>
                  </a:lnTo>
                  <a:lnTo>
                    <a:pt x="894" y="285"/>
                  </a:lnTo>
                  <a:lnTo>
                    <a:pt x="884" y="265"/>
                  </a:lnTo>
                  <a:lnTo>
                    <a:pt x="875" y="245"/>
                  </a:lnTo>
                  <a:lnTo>
                    <a:pt x="865" y="227"/>
                  </a:lnTo>
                  <a:lnTo>
                    <a:pt x="853" y="209"/>
                  </a:lnTo>
                  <a:lnTo>
                    <a:pt x="842" y="191"/>
                  </a:lnTo>
                  <a:lnTo>
                    <a:pt x="828" y="176"/>
                  </a:lnTo>
                  <a:lnTo>
                    <a:pt x="815" y="160"/>
                  </a:lnTo>
                  <a:lnTo>
                    <a:pt x="799" y="146"/>
                  </a:lnTo>
                  <a:lnTo>
                    <a:pt x="784" y="132"/>
                  </a:lnTo>
                  <a:lnTo>
                    <a:pt x="768" y="120"/>
                  </a:lnTo>
                  <a:lnTo>
                    <a:pt x="752" y="109"/>
                  </a:lnTo>
                  <a:lnTo>
                    <a:pt x="734" y="99"/>
                  </a:lnTo>
                  <a:lnTo>
                    <a:pt x="716" y="90"/>
                  </a:lnTo>
                  <a:lnTo>
                    <a:pt x="716" y="90"/>
                  </a:lnTo>
                  <a:lnTo>
                    <a:pt x="705" y="85"/>
                  </a:lnTo>
                  <a:lnTo>
                    <a:pt x="694" y="81"/>
                  </a:lnTo>
                  <a:lnTo>
                    <a:pt x="694" y="81"/>
                  </a:lnTo>
                  <a:lnTo>
                    <a:pt x="682" y="76"/>
                  </a:lnTo>
                  <a:lnTo>
                    <a:pt x="671" y="72"/>
                  </a:lnTo>
                  <a:lnTo>
                    <a:pt x="660" y="67"/>
                  </a:lnTo>
                  <a:lnTo>
                    <a:pt x="651" y="60"/>
                  </a:lnTo>
                  <a:lnTo>
                    <a:pt x="651" y="60"/>
                  </a:lnTo>
                  <a:lnTo>
                    <a:pt x="646" y="58"/>
                  </a:lnTo>
                  <a:lnTo>
                    <a:pt x="638" y="56"/>
                  </a:lnTo>
                  <a:lnTo>
                    <a:pt x="615" y="52"/>
                  </a:lnTo>
                  <a:lnTo>
                    <a:pt x="593" y="47"/>
                  </a:lnTo>
                  <a:lnTo>
                    <a:pt x="580" y="46"/>
                  </a:lnTo>
                  <a:lnTo>
                    <a:pt x="580" y="46"/>
                  </a:lnTo>
                  <a:lnTo>
                    <a:pt x="564" y="47"/>
                  </a:lnTo>
                  <a:lnTo>
                    <a:pt x="564" y="47"/>
                  </a:lnTo>
                  <a:lnTo>
                    <a:pt x="534" y="47"/>
                  </a:lnTo>
                  <a:lnTo>
                    <a:pt x="534" y="47"/>
                  </a:lnTo>
                  <a:lnTo>
                    <a:pt x="520" y="47"/>
                  </a:lnTo>
                  <a:lnTo>
                    <a:pt x="506" y="46"/>
                  </a:lnTo>
                  <a:lnTo>
                    <a:pt x="490" y="44"/>
                  </a:lnTo>
                  <a:lnTo>
                    <a:pt x="474" y="41"/>
                  </a:lnTo>
                  <a:lnTo>
                    <a:pt x="474" y="41"/>
                  </a:lnTo>
                  <a:lnTo>
                    <a:pt x="470" y="40"/>
                  </a:lnTo>
                  <a:lnTo>
                    <a:pt x="467" y="38"/>
                  </a:lnTo>
                  <a:lnTo>
                    <a:pt x="466" y="37"/>
                  </a:lnTo>
                  <a:lnTo>
                    <a:pt x="463" y="3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5" name="Freeform 345"/>
            <p:cNvSpPr>
              <a:spLocks noEditPoints="1"/>
            </p:cNvSpPr>
            <p:nvPr/>
          </p:nvSpPr>
          <p:spPr bwMode="auto">
            <a:xfrm>
              <a:off x="4468813" y="4410076"/>
              <a:ext cx="112713" cy="107950"/>
            </a:xfrm>
            <a:custGeom>
              <a:avLst/>
              <a:gdLst/>
              <a:ahLst/>
              <a:cxnLst>
                <a:cxn ang="0">
                  <a:pos x="97" y="202"/>
                </a:cxn>
                <a:cxn ang="0">
                  <a:pos x="75" y="196"/>
                </a:cxn>
                <a:cxn ang="0">
                  <a:pos x="48" y="182"/>
                </a:cxn>
                <a:cxn ang="0">
                  <a:pos x="25" y="162"/>
                </a:cxn>
                <a:cxn ang="0">
                  <a:pos x="8" y="137"/>
                </a:cxn>
                <a:cxn ang="0">
                  <a:pos x="0" y="109"/>
                </a:cxn>
                <a:cxn ang="0">
                  <a:pos x="3" y="78"/>
                </a:cxn>
                <a:cxn ang="0">
                  <a:pos x="12" y="52"/>
                </a:cxn>
                <a:cxn ang="0">
                  <a:pos x="25" y="29"/>
                </a:cxn>
                <a:cxn ang="0">
                  <a:pos x="39" y="18"/>
                </a:cxn>
                <a:cxn ang="0">
                  <a:pos x="63" y="9"/>
                </a:cxn>
                <a:cxn ang="0">
                  <a:pos x="89" y="8"/>
                </a:cxn>
                <a:cxn ang="0">
                  <a:pos x="110" y="5"/>
                </a:cxn>
                <a:cxn ang="0">
                  <a:pos x="117" y="0"/>
                </a:cxn>
                <a:cxn ang="0">
                  <a:pos x="122" y="1"/>
                </a:cxn>
                <a:cxn ang="0">
                  <a:pos x="142" y="8"/>
                </a:cxn>
                <a:cxn ang="0">
                  <a:pos x="165" y="17"/>
                </a:cxn>
                <a:cxn ang="0">
                  <a:pos x="186" y="30"/>
                </a:cxn>
                <a:cxn ang="0">
                  <a:pos x="196" y="44"/>
                </a:cxn>
                <a:cxn ang="0">
                  <a:pos x="208" y="71"/>
                </a:cxn>
                <a:cxn ang="0">
                  <a:pos x="213" y="104"/>
                </a:cxn>
                <a:cxn ang="0">
                  <a:pos x="210" y="126"/>
                </a:cxn>
                <a:cxn ang="0">
                  <a:pos x="198" y="150"/>
                </a:cxn>
                <a:cxn ang="0">
                  <a:pos x="169" y="182"/>
                </a:cxn>
                <a:cxn ang="0">
                  <a:pos x="140" y="197"/>
                </a:cxn>
                <a:cxn ang="0">
                  <a:pos x="116" y="203"/>
                </a:cxn>
                <a:cxn ang="0">
                  <a:pos x="109" y="203"/>
                </a:cxn>
                <a:cxn ang="0">
                  <a:pos x="94" y="44"/>
                </a:cxn>
                <a:cxn ang="0">
                  <a:pos x="70" y="47"/>
                </a:cxn>
                <a:cxn ang="0">
                  <a:pos x="49" y="60"/>
                </a:cxn>
                <a:cxn ang="0">
                  <a:pos x="41" y="80"/>
                </a:cxn>
                <a:cxn ang="0">
                  <a:pos x="37" y="100"/>
                </a:cxn>
                <a:cxn ang="0">
                  <a:pos x="42" y="119"/>
                </a:cxn>
                <a:cxn ang="0">
                  <a:pos x="48" y="132"/>
                </a:cxn>
                <a:cxn ang="0">
                  <a:pos x="61" y="148"/>
                </a:cxn>
                <a:cxn ang="0">
                  <a:pos x="80" y="161"/>
                </a:cxn>
                <a:cxn ang="0">
                  <a:pos x="94" y="165"/>
                </a:cxn>
                <a:cxn ang="0">
                  <a:pos x="107" y="166"/>
                </a:cxn>
                <a:cxn ang="0">
                  <a:pos x="128" y="163"/>
                </a:cxn>
                <a:cxn ang="0">
                  <a:pos x="147" y="154"/>
                </a:cxn>
                <a:cxn ang="0">
                  <a:pos x="159" y="143"/>
                </a:cxn>
                <a:cxn ang="0">
                  <a:pos x="175" y="111"/>
                </a:cxn>
                <a:cxn ang="0">
                  <a:pos x="176" y="100"/>
                </a:cxn>
                <a:cxn ang="0">
                  <a:pos x="168" y="69"/>
                </a:cxn>
                <a:cxn ang="0">
                  <a:pos x="148" y="51"/>
                </a:cxn>
                <a:cxn ang="0">
                  <a:pos x="131" y="42"/>
                </a:cxn>
                <a:cxn ang="0">
                  <a:pos x="122" y="44"/>
                </a:cxn>
                <a:cxn ang="0">
                  <a:pos x="108" y="44"/>
                </a:cxn>
              </a:cxnLst>
              <a:rect l="0" t="0" r="r" b="b"/>
              <a:pathLst>
                <a:path w="213" h="203">
                  <a:moveTo>
                    <a:pt x="109" y="203"/>
                  </a:moveTo>
                  <a:lnTo>
                    <a:pt x="109" y="203"/>
                  </a:lnTo>
                  <a:lnTo>
                    <a:pt x="97" y="202"/>
                  </a:lnTo>
                  <a:lnTo>
                    <a:pt x="85" y="200"/>
                  </a:lnTo>
                  <a:lnTo>
                    <a:pt x="85" y="200"/>
                  </a:lnTo>
                  <a:lnTo>
                    <a:pt x="75" y="196"/>
                  </a:lnTo>
                  <a:lnTo>
                    <a:pt x="65" y="192"/>
                  </a:lnTo>
                  <a:lnTo>
                    <a:pt x="56" y="188"/>
                  </a:lnTo>
                  <a:lnTo>
                    <a:pt x="48" y="182"/>
                  </a:lnTo>
                  <a:lnTo>
                    <a:pt x="40" y="175"/>
                  </a:lnTo>
                  <a:lnTo>
                    <a:pt x="32" y="169"/>
                  </a:lnTo>
                  <a:lnTo>
                    <a:pt x="25" y="162"/>
                  </a:lnTo>
                  <a:lnTo>
                    <a:pt x="19" y="154"/>
                  </a:lnTo>
                  <a:lnTo>
                    <a:pt x="14" y="145"/>
                  </a:lnTo>
                  <a:lnTo>
                    <a:pt x="8" y="137"/>
                  </a:lnTo>
                  <a:lnTo>
                    <a:pt x="5" y="128"/>
                  </a:lnTo>
                  <a:lnTo>
                    <a:pt x="2" y="118"/>
                  </a:lnTo>
                  <a:lnTo>
                    <a:pt x="0" y="109"/>
                  </a:lnTo>
                  <a:lnTo>
                    <a:pt x="0" y="99"/>
                  </a:lnTo>
                  <a:lnTo>
                    <a:pt x="1" y="88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8" y="61"/>
                  </a:lnTo>
                  <a:lnTo>
                    <a:pt x="12" y="52"/>
                  </a:lnTo>
                  <a:lnTo>
                    <a:pt x="16" y="44"/>
                  </a:lnTo>
                  <a:lnTo>
                    <a:pt x="20" y="37"/>
                  </a:lnTo>
                  <a:lnTo>
                    <a:pt x="25" y="29"/>
                  </a:lnTo>
                  <a:lnTo>
                    <a:pt x="31" y="23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5" y="15"/>
                  </a:lnTo>
                  <a:lnTo>
                    <a:pt x="51" y="12"/>
                  </a:lnTo>
                  <a:lnTo>
                    <a:pt x="63" y="9"/>
                  </a:lnTo>
                  <a:lnTo>
                    <a:pt x="77" y="8"/>
                  </a:lnTo>
                  <a:lnTo>
                    <a:pt x="89" y="8"/>
                  </a:lnTo>
                  <a:lnTo>
                    <a:pt x="89" y="8"/>
                  </a:lnTo>
                  <a:lnTo>
                    <a:pt x="106" y="8"/>
                  </a:lnTo>
                  <a:lnTo>
                    <a:pt x="108" y="8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4" y="1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19" y="0"/>
                  </a:lnTo>
                  <a:lnTo>
                    <a:pt x="122" y="1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58" y="14"/>
                  </a:lnTo>
                  <a:lnTo>
                    <a:pt x="165" y="17"/>
                  </a:lnTo>
                  <a:lnTo>
                    <a:pt x="172" y="21"/>
                  </a:lnTo>
                  <a:lnTo>
                    <a:pt x="179" y="25"/>
                  </a:lnTo>
                  <a:lnTo>
                    <a:pt x="186" y="30"/>
                  </a:lnTo>
                  <a:lnTo>
                    <a:pt x="191" y="37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201" y="52"/>
                  </a:lnTo>
                  <a:lnTo>
                    <a:pt x="204" y="61"/>
                  </a:lnTo>
                  <a:lnTo>
                    <a:pt x="208" y="71"/>
                  </a:lnTo>
                  <a:lnTo>
                    <a:pt x="211" y="81"/>
                  </a:lnTo>
                  <a:lnTo>
                    <a:pt x="213" y="93"/>
                  </a:lnTo>
                  <a:lnTo>
                    <a:pt x="213" y="104"/>
                  </a:lnTo>
                  <a:lnTo>
                    <a:pt x="213" y="11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06" y="134"/>
                  </a:lnTo>
                  <a:lnTo>
                    <a:pt x="202" y="141"/>
                  </a:lnTo>
                  <a:lnTo>
                    <a:pt x="198" y="150"/>
                  </a:lnTo>
                  <a:lnTo>
                    <a:pt x="193" y="157"/>
                  </a:lnTo>
                  <a:lnTo>
                    <a:pt x="183" y="170"/>
                  </a:lnTo>
                  <a:lnTo>
                    <a:pt x="169" y="182"/>
                  </a:lnTo>
                  <a:lnTo>
                    <a:pt x="156" y="191"/>
                  </a:lnTo>
                  <a:lnTo>
                    <a:pt x="147" y="194"/>
                  </a:lnTo>
                  <a:lnTo>
                    <a:pt x="140" y="197"/>
                  </a:lnTo>
                  <a:lnTo>
                    <a:pt x="133" y="200"/>
                  </a:lnTo>
                  <a:lnTo>
                    <a:pt x="125" y="202"/>
                  </a:lnTo>
                  <a:lnTo>
                    <a:pt x="116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lnTo>
                    <a:pt x="109" y="203"/>
                  </a:lnTo>
                  <a:close/>
                  <a:moveTo>
                    <a:pt x="94" y="44"/>
                  </a:moveTo>
                  <a:lnTo>
                    <a:pt x="94" y="44"/>
                  </a:lnTo>
                  <a:lnTo>
                    <a:pt x="86" y="44"/>
                  </a:lnTo>
                  <a:lnTo>
                    <a:pt x="78" y="45"/>
                  </a:lnTo>
                  <a:lnTo>
                    <a:pt x="70" y="47"/>
                  </a:lnTo>
                  <a:lnTo>
                    <a:pt x="62" y="50"/>
                  </a:lnTo>
                  <a:lnTo>
                    <a:pt x="55" y="54"/>
                  </a:lnTo>
                  <a:lnTo>
                    <a:pt x="49" y="60"/>
                  </a:lnTo>
                  <a:lnTo>
                    <a:pt x="44" y="69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9" y="86"/>
                  </a:lnTo>
                  <a:lnTo>
                    <a:pt x="37" y="94"/>
                  </a:lnTo>
                  <a:lnTo>
                    <a:pt x="37" y="100"/>
                  </a:lnTo>
                  <a:lnTo>
                    <a:pt x="39" y="106"/>
                  </a:lnTo>
                  <a:lnTo>
                    <a:pt x="40" y="113"/>
                  </a:lnTo>
                  <a:lnTo>
                    <a:pt x="42" y="119"/>
                  </a:lnTo>
                  <a:lnTo>
                    <a:pt x="45" y="126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52" y="138"/>
                  </a:lnTo>
                  <a:lnTo>
                    <a:pt x="56" y="143"/>
                  </a:lnTo>
                  <a:lnTo>
                    <a:pt x="61" y="148"/>
                  </a:lnTo>
                  <a:lnTo>
                    <a:pt x="68" y="153"/>
                  </a:lnTo>
                  <a:lnTo>
                    <a:pt x="74" y="157"/>
                  </a:lnTo>
                  <a:lnTo>
                    <a:pt x="80" y="161"/>
                  </a:lnTo>
                  <a:lnTo>
                    <a:pt x="87" y="163"/>
                  </a:lnTo>
                  <a:lnTo>
                    <a:pt x="94" y="165"/>
                  </a:lnTo>
                  <a:lnTo>
                    <a:pt x="94" y="165"/>
                  </a:lnTo>
                  <a:lnTo>
                    <a:pt x="101" y="166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14" y="166"/>
                  </a:lnTo>
                  <a:lnTo>
                    <a:pt x="120" y="165"/>
                  </a:lnTo>
                  <a:lnTo>
                    <a:pt x="128" y="163"/>
                  </a:lnTo>
                  <a:lnTo>
                    <a:pt x="134" y="161"/>
                  </a:lnTo>
                  <a:lnTo>
                    <a:pt x="141" y="157"/>
                  </a:lnTo>
                  <a:lnTo>
                    <a:pt x="147" y="154"/>
                  </a:lnTo>
                  <a:lnTo>
                    <a:pt x="153" y="148"/>
                  </a:lnTo>
                  <a:lnTo>
                    <a:pt x="159" y="143"/>
                  </a:lnTo>
                  <a:lnTo>
                    <a:pt x="159" y="143"/>
                  </a:lnTo>
                  <a:lnTo>
                    <a:pt x="166" y="134"/>
                  </a:lnTo>
                  <a:lnTo>
                    <a:pt x="172" y="123"/>
                  </a:lnTo>
                  <a:lnTo>
                    <a:pt x="175" y="111"/>
                  </a:lnTo>
                  <a:lnTo>
                    <a:pt x="176" y="106"/>
                  </a:lnTo>
                  <a:lnTo>
                    <a:pt x="176" y="100"/>
                  </a:lnTo>
                  <a:lnTo>
                    <a:pt x="176" y="100"/>
                  </a:lnTo>
                  <a:lnTo>
                    <a:pt x="174" y="87"/>
                  </a:lnTo>
                  <a:lnTo>
                    <a:pt x="172" y="77"/>
                  </a:lnTo>
                  <a:lnTo>
                    <a:pt x="168" y="69"/>
                  </a:lnTo>
                  <a:lnTo>
                    <a:pt x="162" y="61"/>
                  </a:lnTo>
                  <a:lnTo>
                    <a:pt x="156" y="55"/>
                  </a:lnTo>
                  <a:lnTo>
                    <a:pt x="148" y="51"/>
                  </a:lnTo>
                  <a:lnTo>
                    <a:pt x="141" y="47"/>
                  </a:lnTo>
                  <a:lnTo>
                    <a:pt x="133" y="43"/>
                  </a:lnTo>
                  <a:lnTo>
                    <a:pt x="131" y="42"/>
                  </a:lnTo>
                  <a:lnTo>
                    <a:pt x="129" y="43"/>
                  </a:lnTo>
                  <a:lnTo>
                    <a:pt x="129" y="43"/>
                  </a:lnTo>
                  <a:lnTo>
                    <a:pt x="122" y="44"/>
                  </a:lnTo>
                  <a:lnTo>
                    <a:pt x="122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94" y="44"/>
                  </a:lnTo>
                  <a:lnTo>
                    <a:pt x="94" y="4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6" name="Freeform 346"/>
            <p:cNvSpPr/>
            <p:nvPr/>
          </p:nvSpPr>
          <p:spPr bwMode="auto">
            <a:xfrm>
              <a:off x="4344988" y="4435476"/>
              <a:ext cx="47625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4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7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4" y="5"/>
                </a:cxn>
                <a:cxn ang="0">
                  <a:pos x="70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8" y="36"/>
                </a:cxn>
                <a:cxn ang="0">
                  <a:pos x="89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5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4" y="84"/>
                </a:cxn>
                <a:cxn ang="0">
                  <a:pos x="45" y="87"/>
                </a:cxn>
              </a:cxnLst>
              <a:rect l="0" t="0" r="r" b="b"/>
              <a:pathLst>
                <a:path w="89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6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9" y="79"/>
                  </a:lnTo>
                  <a:lnTo>
                    <a:pt x="14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4" y="5"/>
                  </a:lnTo>
                  <a:lnTo>
                    <a:pt x="70" y="8"/>
                  </a:lnTo>
                  <a:lnTo>
                    <a:pt x="70" y="8"/>
                  </a:lnTo>
                  <a:lnTo>
                    <a:pt x="75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8" y="36"/>
                  </a:lnTo>
                  <a:lnTo>
                    <a:pt x="89" y="41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8" y="53"/>
                  </a:lnTo>
                  <a:lnTo>
                    <a:pt x="86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5" y="70"/>
                  </a:lnTo>
                  <a:lnTo>
                    <a:pt x="74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5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49" y="86"/>
                  </a:lnTo>
                  <a:lnTo>
                    <a:pt x="45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7" name="Freeform 347"/>
            <p:cNvSpPr/>
            <p:nvPr/>
          </p:nvSpPr>
          <p:spPr bwMode="auto">
            <a:xfrm>
              <a:off x="4675188" y="443547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5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50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8" y="16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7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2"/>
                  </a:lnTo>
                  <a:lnTo>
                    <a:pt x="78" y="16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8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9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8" name="Freeform 348"/>
            <p:cNvSpPr/>
            <p:nvPr/>
          </p:nvSpPr>
          <p:spPr bwMode="auto">
            <a:xfrm>
              <a:off x="4506913" y="4276726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5"/>
                </a:cxn>
                <a:cxn ang="0">
                  <a:pos x="25" y="82"/>
                </a:cxn>
                <a:cxn ang="0">
                  <a:pos x="24" y="81"/>
                </a:cxn>
                <a:cxn ang="0">
                  <a:pos x="13" y="76"/>
                </a:cxn>
                <a:cxn ang="0">
                  <a:pos x="6" y="67"/>
                </a:cxn>
                <a:cxn ang="0">
                  <a:pos x="1" y="55"/>
                </a:cxn>
                <a:cxn ang="0">
                  <a:pos x="1" y="42"/>
                </a:cxn>
                <a:cxn ang="0">
                  <a:pos x="1" y="41"/>
                </a:cxn>
                <a:cxn ang="0">
                  <a:pos x="1" y="36"/>
                </a:cxn>
                <a:cxn ang="0">
                  <a:pos x="2" y="28"/>
                </a:cxn>
                <a:cxn ang="0">
                  <a:pos x="10" y="14"/>
                </a:cxn>
                <a:cxn ang="0">
                  <a:pos x="16" y="8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1"/>
                </a:cxn>
                <a:cxn ang="0">
                  <a:pos x="63" y="6"/>
                </a:cxn>
                <a:cxn ang="0">
                  <a:pos x="69" y="10"/>
                </a:cxn>
                <a:cxn ang="0">
                  <a:pos x="77" y="17"/>
                </a:cxn>
                <a:cxn ang="0">
                  <a:pos x="84" y="26"/>
                </a:cxn>
                <a:cxn ang="0">
                  <a:pos x="87" y="37"/>
                </a:cxn>
                <a:cxn ang="0">
                  <a:pos x="88" y="48"/>
                </a:cxn>
                <a:cxn ang="0">
                  <a:pos x="88" y="53"/>
                </a:cxn>
                <a:cxn ang="0">
                  <a:pos x="81" y="66"/>
                </a:cxn>
                <a:cxn ang="0">
                  <a:pos x="73" y="71"/>
                </a:cxn>
                <a:cxn ang="0">
                  <a:pos x="71" y="73"/>
                </a:cxn>
                <a:cxn ang="0">
                  <a:pos x="68" y="77"/>
                </a:cxn>
                <a:cxn ang="0">
                  <a:pos x="62" y="81"/>
                </a:cxn>
                <a:cxn ang="0">
                  <a:pos x="54" y="85"/>
                </a:cxn>
                <a:cxn ang="0">
                  <a:pos x="53" y="85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7"/>
                  </a:lnTo>
                  <a:lnTo>
                    <a:pt x="32" y="86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5" y="82"/>
                  </a:lnTo>
                  <a:lnTo>
                    <a:pt x="25" y="82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9"/>
                  </a:lnTo>
                  <a:lnTo>
                    <a:pt x="13" y="76"/>
                  </a:lnTo>
                  <a:lnTo>
                    <a:pt x="9" y="72"/>
                  </a:lnTo>
                  <a:lnTo>
                    <a:pt x="6" y="67"/>
                  </a:lnTo>
                  <a:lnTo>
                    <a:pt x="3" y="62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41"/>
                  </a:lnTo>
                  <a:lnTo>
                    <a:pt x="1" y="36"/>
                  </a:lnTo>
                  <a:lnTo>
                    <a:pt x="1" y="36"/>
                  </a:lnTo>
                  <a:lnTo>
                    <a:pt x="2" y="28"/>
                  </a:lnTo>
                  <a:lnTo>
                    <a:pt x="5" y="2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8" y="2"/>
                  </a:lnTo>
                  <a:lnTo>
                    <a:pt x="34" y="1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1"/>
                  </a:lnTo>
                  <a:lnTo>
                    <a:pt x="57" y="2"/>
                  </a:lnTo>
                  <a:lnTo>
                    <a:pt x="63" y="6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3" y="13"/>
                  </a:lnTo>
                  <a:lnTo>
                    <a:pt x="77" y="17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7"/>
                  </a:lnTo>
                  <a:lnTo>
                    <a:pt x="88" y="42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6"/>
                  </a:lnTo>
                  <a:lnTo>
                    <a:pt x="77" y="69"/>
                  </a:lnTo>
                  <a:lnTo>
                    <a:pt x="73" y="71"/>
                  </a:lnTo>
                  <a:lnTo>
                    <a:pt x="72" y="72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5"/>
                  </a:lnTo>
                  <a:lnTo>
                    <a:pt x="53" y="85"/>
                  </a:lnTo>
                  <a:lnTo>
                    <a:pt x="53" y="85"/>
                  </a:lnTo>
                  <a:lnTo>
                    <a:pt x="48" y="87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79" name="Freeform 349"/>
            <p:cNvSpPr/>
            <p:nvPr/>
          </p:nvSpPr>
          <p:spPr bwMode="auto">
            <a:xfrm>
              <a:off x="4506913" y="4598988"/>
              <a:ext cx="46038" cy="46038"/>
            </a:xfrm>
            <a:custGeom>
              <a:avLst/>
              <a:gdLst/>
              <a:ahLst/>
              <a:cxnLst>
                <a:cxn ang="0">
                  <a:pos x="42" y="87"/>
                </a:cxn>
                <a:cxn ang="0">
                  <a:pos x="32" y="86"/>
                </a:cxn>
                <a:cxn ang="0">
                  <a:pos x="29" y="84"/>
                </a:cxn>
                <a:cxn ang="0">
                  <a:pos x="25" y="81"/>
                </a:cxn>
                <a:cxn ang="0">
                  <a:pos x="24" y="81"/>
                </a:cxn>
                <a:cxn ang="0">
                  <a:pos x="13" y="74"/>
                </a:cxn>
                <a:cxn ang="0">
                  <a:pos x="6" y="66"/>
                </a:cxn>
                <a:cxn ang="0">
                  <a:pos x="1" y="55"/>
                </a:cxn>
                <a:cxn ang="0">
                  <a:pos x="1" y="41"/>
                </a:cxn>
                <a:cxn ang="0">
                  <a:pos x="1" y="39"/>
                </a:cxn>
                <a:cxn ang="0">
                  <a:pos x="1" y="35"/>
                </a:cxn>
                <a:cxn ang="0">
                  <a:pos x="2" y="27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28" y="2"/>
                </a:cxn>
                <a:cxn ang="0">
                  <a:pos x="41" y="0"/>
                </a:cxn>
                <a:cxn ang="0">
                  <a:pos x="49" y="0"/>
                </a:cxn>
                <a:cxn ang="0">
                  <a:pos x="63" y="5"/>
                </a:cxn>
                <a:cxn ang="0">
                  <a:pos x="69" y="8"/>
                </a:cxn>
                <a:cxn ang="0">
                  <a:pos x="77" y="15"/>
                </a:cxn>
                <a:cxn ang="0">
                  <a:pos x="84" y="26"/>
                </a:cxn>
                <a:cxn ang="0">
                  <a:pos x="87" y="36"/>
                </a:cxn>
                <a:cxn ang="0">
                  <a:pos x="88" y="46"/>
                </a:cxn>
                <a:cxn ang="0">
                  <a:pos x="88" y="53"/>
                </a:cxn>
                <a:cxn ang="0">
                  <a:pos x="81" y="65"/>
                </a:cxn>
                <a:cxn ang="0">
                  <a:pos x="73" y="70"/>
                </a:cxn>
                <a:cxn ang="0">
                  <a:pos x="71" y="72"/>
                </a:cxn>
                <a:cxn ang="0">
                  <a:pos x="68" y="75"/>
                </a:cxn>
                <a:cxn ang="0">
                  <a:pos x="62" y="81"/>
                </a:cxn>
                <a:cxn ang="0">
                  <a:pos x="54" y="84"/>
                </a:cxn>
                <a:cxn ang="0">
                  <a:pos x="53" y="84"/>
                </a:cxn>
                <a:cxn ang="0">
                  <a:pos x="44" y="87"/>
                </a:cxn>
              </a:cxnLst>
              <a:rect l="0" t="0" r="r" b="b"/>
              <a:pathLst>
                <a:path w="88" h="87">
                  <a:moveTo>
                    <a:pt x="42" y="87"/>
                  </a:moveTo>
                  <a:lnTo>
                    <a:pt x="42" y="87"/>
                  </a:lnTo>
                  <a:lnTo>
                    <a:pt x="35" y="86"/>
                  </a:lnTo>
                  <a:lnTo>
                    <a:pt x="32" y="86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5" y="82"/>
                  </a:lnTo>
                  <a:lnTo>
                    <a:pt x="25" y="81"/>
                  </a:lnTo>
                  <a:lnTo>
                    <a:pt x="24" y="81"/>
                  </a:lnTo>
                  <a:lnTo>
                    <a:pt x="24" y="81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9" y="70"/>
                  </a:lnTo>
                  <a:lnTo>
                    <a:pt x="6" y="66"/>
                  </a:lnTo>
                  <a:lnTo>
                    <a:pt x="3" y="61"/>
                  </a:lnTo>
                  <a:lnTo>
                    <a:pt x="1" y="55"/>
                  </a:lnTo>
                  <a:lnTo>
                    <a:pt x="0" y="49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9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2" y="27"/>
                  </a:lnTo>
                  <a:lnTo>
                    <a:pt x="5" y="20"/>
                  </a:lnTo>
                  <a:lnTo>
                    <a:pt x="10" y="13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21" y="4"/>
                  </a:lnTo>
                  <a:lnTo>
                    <a:pt x="28" y="2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57" y="2"/>
                  </a:lnTo>
                  <a:lnTo>
                    <a:pt x="63" y="5"/>
                  </a:lnTo>
                  <a:lnTo>
                    <a:pt x="69" y="8"/>
                  </a:lnTo>
                  <a:lnTo>
                    <a:pt x="69" y="8"/>
                  </a:lnTo>
                  <a:lnTo>
                    <a:pt x="73" y="11"/>
                  </a:lnTo>
                  <a:lnTo>
                    <a:pt x="77" y="15"/>
                  </a:lnTo>
                  <a:lnTo>
                    <a:pt x="81" y="21"/>
                  </a:lnTo>
                  <a:lnTo>
                    <a:pt x="84" y="26"/>
                  </a:lnTo>
                  <a:lnTo>
                    <a:pt x="86" y="31"/>
                  </a:lnTo>
                  <a:lnTo>
                    <a:pt x="87" y="36"/>
                  </a:lnTo>
                  <a:lnTo>
                    <a:pt x="88" y="41"/>
                  </a:lnTo>
                  <a:lnTo>
                    <a:pt x="88" y="46"/>
                  </a:lnTo>
                  <a:lnTo>
                    <a:pt x="88" y="46"/>
                  </a:lnTo>
                  <a:lnTo>
                    <a:pt x="88" y="53"/>
                  </a:lnTo>
                  <a:lnTo>
                    <a:pt x="85" y="59"/>
                  </a:lnTo>
                  <a:lnTo>
                    <a:pt x="81" y="65"/>
                  </a:lnTo>
                  <a:lnTo>
                    <a:pt x="77" y="68"/>
                  </a:lnTo>
                  <a:lnTo>
                    <a:pt x="73" y="70"/>
                  </a:lnTo>
                  <a:lnTo>
                    <a:pt x="72" y="71"/>
                  </a:lnTo>
                  <a:lnTo>
                    <a:pt x="71" y="72"/>
                  </a:lnTo>
                  <a:lnTo>
                    <a:pt x="71" y="72"/>
                  </a:lnTo>
                  <a:lnTo>
                    <a:pt x="68" y="75"/>
                  </a:lnTo>
                  <a:lnTo>
                    <a:pt x="68" y="75"/>
                  </a:lnTo>
                  <a:lnTo>
                    <a:pt x="62" y="81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3" y="84"/>
                  </a:lnTo>
                  <a:lnTo>
                    <a:pt x="53" y="84"/>
                  </a:lnTo>
                  <a:lnTo>
                    <a:pt x="48" y="86"/>
                  </a:lnTo>
                  <a:lnTo>
                    <a:pt x="44" y="87"/>
                  </a:lnTo>
                  <a:lnTo>
                    <a:pt x="42" y="8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0" name="Freeform 350"/>
            <p:cNvSpPr/>
            <p:nvPr/>
          </p:nvSpPr>
          <p:spPr bwMode="auto">
            <a:xfrm>
              <a:off x="4533901" y="4359276"/>
              <a:ext cx="115888" cy="107950"/>
            </a:xfrm>
            <a:custGeom>
              <a:avLst/>
              <a:gdLst/>
              <a:ahLst/>
              <a:cxnLst>
                <a:cxn ang="0">
                  <a:pos x="85" y="205"/>
                </a:cxn>
                <a:cxn ang="0">
                  <a:pos x="76" y="202"/>
                </a:cxn>
                <a:cxn ang="0">
                  <a:pos x="69" y="193"/>
                </a:cxn>
                <a:cxn ang="0">
                  <a:pos x="68" y="190"/>
                </a:cxn>
                <a:cxn ang="0">
                  <a:pos x="69" y="179"/>
                </a:cxn>
                <a:cxn ang="0">
                  <a:pos x="72" y="173"/>
                </a:cxn>
                <a:cxn ang="0">
                  <a:pos x="79" y="166"/>
                </a:cxn>
                <a:cxn ang="0">
                  <a:pos x="102" y="147"/>
                </a:cxn>
                <a:cxn ang="0">
                  <a:pos x="116" y="137"/>
                </a:cxn>
                <a:cxn ang="0">
                  <a:pos x="129" y="125"/>
                </a:cxn>
                <a:cxn ang="0">
                  <a:pos x="136" y="118"/>
                </a:cxn>
                <a:cxn ang="0">
                  <a:pos x="157" y="98"/>
                </a:cxn>
                <a:cxn ang="0">
                  <a:pos x="169" y="83"/>
                </a:cxn>
                <a:cxn ang="0">
                  <a:pos x="177" y="66"/>
                </a:cxn>
                <a:cxn ang="0">
                  <a:pos x="177" y="59"/>
                </a:cxn>
                <a:cxn ang="0">
                  <a:pos x="174" y="49"/>
                </a:cxn>
                <a:cxn ang="0">
                  <a:pos x="164" y="40"/>
                </a:cxn>
                <a:cxn ang="0">
                  <a:pos x="157" y="37"/>
                </a:cxn>
                <a:cxn ang="0">
                  <a:pos x="149" y="35"/>
                </a:cxn>
                <a:cxn ang="0">
                  <a:pos x="133" y="39"/>
                </a:cxn>
                <a:cxn ang="0">
                  <a:pos x="119" y="48"/>
                </a:cxn>
                <a:cxn ang="0">
                  <a:pos x="94" y="71"/>
                </a:cxn>
                <a:cxn ang="0">
                  <a:pos x="85" y="81"/>
                </a:cxn>
                <a:cxn ang="0">
                  <a:pos x="66" y="99"/>
                </a:cxn>
                <a:cxn ang="0">
                  <a:pos x="43" y="123"/>
                </a:cxn>
                <a:cxn ang="0">
                  <a:pos x="43" y="124"/>
                </a:cxn>
                <a:cxn ang="0">
                  <a:pos x="38" y="133"/>
                </a:cxn>
                <a:cxn ang="0">
                  <a:pos x="33" y="136"/>
                </a:cxn>
                <a:cxn ang="0">
                  <a:pos x="23" y="140"/>
                </a:cxn>
                <a:cxn ang="0">
                  <a:pos x="17" y="141"/>
                </a:cxn>
                <a:cxn ang="0">
                  <a:pos x="15" y="141"/>
                </a:cxn>
                <a:cxn ang="0">
                  <a:pos x="7" y="138"/>
                </a:cxn>
                <a:cxn ang="0">
                  <a:pos x="3" y="131"/>
                </a:cxn>
                <a:cxn ang="0">
                  <a:pos x="0" y="125"/>
                </a:cxn>
                <a:cxn ang="0">
                  <a:pos x="3" y="115"/>
                </a:cxn>
                <a:cxn ang="0">
                  <a:pos x="6" y="110"/>
                </a:cxn>
                <a:cxn ang="0">
                  <a:pos x="28" y="86"/>
                </a:cxn>
                <a:cxn ang="0">
                  <a:pos x="71" y="41"/>
                </a:cxn>
                <a:cxn ang="0">
                  <a:pos x="102" y="17"/>
                </a:cxn>
                <a:cxn ang="0">
                  <a:pos x="118" y="8"/>
                </a:cxn>
                <a:cxn ang="0">
                  <a:pos x="134" y="2"/>
                </a:cxn>
                <a:cxn ang="0">
                  <a:pos x="151" y="0"/>
                </a:cxn>
                <a:cxn ang="0">
                  <a:pos x="157" y="0"/>
                </a:cxn>
                <a:cxn ang="0">
                  <a:pos x="170" y="3"/>
                </a:cxn>
                <a:cxn ang="0">
                  <a:pos x="183" y="9"/>
                </a:cxn>
                <a:cxn ang="0">
                  <a:pos x="203" y="24"/>
                </a:cxn>
                <a:cxn ang="0">
                  <a:pos x="210" y="32"/>
                </a:cxn>
                <a:cxn ang="0">
                  <a:pos x="218" y="51"/>
                </a:cxn>
                <a:cxn ang="0">
                  <a:pos x="219" y="60"/>
                </a:cxn>
                <a:cxn ang="0">
                  <a:pos x="217" y="73"/>
                </a:cxn>
                <a:cxn ang="0">
                  <a:pos x="210" y="88"/>
                </a:cxn>
                <a:cxn ang="0">
                  <a:pos x="189" y="116"/>
                </a:cxn>
                <a:cxn ang="0">
                  <a:pos x="161" y="143"/>
                </a:cxn>
                <a:cxn ang="0">
                  <a:pos x="133" y="168"/>
                </a:cxn>
                <a:cxn ang="0">
                  <a:pos x="104" y="193"/>
                </a:cxn>
                <a:cxn ang="0">
                  <a:pos x="97" y="199"/>
                </a:cxn>
                <a:cxn ang="0">
                  <a:pos x="92" y="204"/>
                </a:cxn>
                <a:cxn ang="0">
                  <a:pos x="85" y="205"/>
                </a:cxn>
              </a:cxnLst>
              <a:rect l="0" t="0" r="r" b="b"/>
              <a:pathLst>
                <a:path w="219" h="205">
                  <a:moveTo>
                    <a:pt x="85" y="205"/>
                  </a:moveTo>
                  <a:lnTo>
                    <a:pt x="85" y="205"/>
                  </a:lnTo>
                  <a:lnTo>
                    <a:pt x="81" y="204"/>
                  </a:lnTo>
                  <a:lnTo>
                    <a:pt x="76" y="202"/>
                  </a:lnTo>
                  <a:lnTo>
                    <a:pt x="72" y="198"/>
                  </a:lnTo>
                  <a:lnTo>
                    <a:pt x="69" y="193"/>
                  </a:lnTo>
                  <a:lnTo>
                    <a:pt x="69" y="193"/>
                  </a:lnTo>
                  <a:lnTo>
                    <a:pt x="68" y="190"/>
                  </a:lnTo>
                  <a:lnTo>
                    <a:pt x="68" y="184"/>
                  </a:lnTo>
                  <a:lnTo>
                    <a:pt x="69" y="179"/>
                  </a:lnTo>
                  <a:lnTo>
                    <a:pt x="70" y="176"/>
                  </a:lnTo>
                  <a:lnTo>
                    <a:pt x="72" y="173"/>
                  </a:lnTo>
                  <a:lnTo>
                    <a:pt x="72" y="173"/>
                  </a:lnTo>
                  <a:lnTo>
                    <a:pt x="79" y="166"/>
                  </a:lnTo>
                  <a:lnTo>
                    <a:pt x="87" y="159"/>
                  </a:lnTo>
                  <a:lnTo>
                    <a:pt x="102" y="147"/>
                  </a:lnTo>
                  <a:lnTo>
                    <a:pt x="102" y="147"/>
                  </a:lnTo>
                  <a:lnTo>
                    <a:pt x="116" y="137"/>
                  </a:lnTo>
                  <a:lnTo>
                    <a:pt x="129" y="125"/>
                  </a:lnTo>
                  <a:lnTo>
                    <a:pt x="129" y="125"/>
                  </a:lnTo>
                  <a:lnTo>
                    <a:pt x="136" y="118"/>
                  </a:lnTo>
                  <a:lnTo>
                    <a:pt x="136" y="118"/>
                  </a:lnTo>
                  <a:lnTo>
                    <a:pt x="150" y="106"/>
                  </a:lnTo>
                  <a:lnTo>
                    <a:pt x="157" y="98"/>
                  </a:lnTo>
                  <a:lnTo>
                    <a:pt x="164" y="90"/>
                  </a:lnTo>
                  <a:lnTo>
                    <a:pt x="169" y="83"/>
                  </a:lnTo>
                  <a:lnTo>
                    <a:pt x="174" y="74"/>
                  </a:lnTo>
                  <a:lnTo>
                    <a:pt x="177" y="66"/>
                  </a:lnTo>
                  <a:lnTo>
                    <a:pt x="177" y="59"/>
                  </a:lnTo>
                  <a:lnTo>
                    <a:pt x="177" y="59"/>
                  </a:lnTo>
                  <a:lnTo>
                    <a:pt x="176" y="53"/>
                  </a:lnTo>
                  <a:lnTo>
                    <a:pt x="174" y="49"/>
                  </a:lnTo>
                  <a:lnTo>
                    <a:pt x="169" y="44"/>
                  </a:lnTo>
                  <a:lnTo>
                    <a:pt x="164" y="40"/>
                  </a:lnTo>
                  <a:lnTo>
                    <a:pt x="164" y="40"/>
                  </a:lnTo>
                  <a:lnTo>
                    <a:pt x="157" y="37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0" y="36"/>
                  </a:lnTo>
                  <a:lnTo>
                    <a:pt x="133" y="39"/>
                  </a:lnTo>
                  <a:lnTo>
                    <a:pt x="126" y="43"/>
                  </a:lnTo>
                  <a:lnTo>
                    <a:pt x="119" y="48"/>
                  </a:lnTo>
                  <a:lnTo>
                    <a:pt x="105" y="59"/>
                  </a:lnTo>
                  <a:lnTo>
                    <a:pt x="94" y="71"/>
                  </a:lnTo>
                  <a:lnTo>
                    <a:pt x="94" y="71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66" y="99"/>
                  </a:lnTo>
                  <a:lnTo>
                    <a:pt x="47" y="118"/>
                  </a:lnTo>
                  <a:lnTo>
                    <a:pt x="43" y="123"/>
                  </a:lnTo>
                  <a:lnTo>
                    <a:pt x="43" y="124"/>
                  </a:lnTo>
                  <a:lnTo>
                    <a:pt x="43" y="124"/>
                  </a:lnTo>
                  <a:lnTo>
                    <a:pt x="41" y="128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3" y="136"/>
                  </a:lnTo>
                  <a:lnTo>
                    <a:pt x="28" y="139"/>
                  </a:lnTo>
                  <a:lnTo>
                    <a:pt x="23" y="140"/>
                  </a:lnTo>
                  <a:lnTo>
                    <a:pt x="17" y="141"/>
                  </a:lnTo>
                  <a:lnTo>
                    <a:pt x="17" y="141"/>
                  </a:lnTo>
                  <a:lnTo>
                    <a:pt x="15" y="141"/>
                  </a:lnTo>
                  <a:lnTo>
                    <a:pt x="15" y="141"/>
                  </a:lnTo>
                  <a:lnTo>
                    <a:pt x="10" y="140"/>
                  </a:lnTo>
                  <a:lnTo>
                    <a:pt x="7" y="138"/>
                  </a:lnTo>
                  <a:lnTo>
                    <a:pt x="4" y="135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0" y="125"/>
                  </a:lnTo>
                  <a:lnTo>
                    <a:pt x="0" y="120"/>
                  </a:lnTo>
                  <a:lnTo>
                    <a:pt x="3" y="115"/>
                  </a:lnTo>
                  <a:lnTo>
                    <a:pt x="6" y="110"/>
                  </a:lnTo>
                  <a:lnTo>
                    <a:pt x="6" y="11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55" y="56"/>
                  </a:lnTo>
                  <a:lnTo>
                    <a:pt x="71" y="41"/>
                  </a:lnTo>
                  <a:lnTo>
                    <a:pt x="85" y="29"/>
                  </a:lnTo>
                  <a:lnTo>
                    <a:pt x="102" y="17"/>
                  </a:lnTo>
                  <a:lnTo>
                    <a:pt x="109" y="12"/>
                  </a:lnTo>
                  <a:lnTo>
                    <a:pt x="118" y="8"/>
                  </a:lnTo>
                  <a:lnTo>
                    <a:pt x="126" y="5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7" y="0"/>
                  </a:lnTo>
                  <a:lnTo>
                    <a:pt x="164" y="1"/>
                  </a:lnTo>
                  <a:lnTo>
                    <a:pt x="170" y="3"/>
                  </a:lnTo>
                  <a:lnTo>
                    <a:pt x="177" y="6"/>
                  </a:lnTo>
                  <a:lnTo>
                    <a:pt x="183" y="9"/>
                  </a:lnTo>
                  <a:lnTo>
                    <a:pt x="190" y="13"/>
                  </a:lnTo>
                  <a:lnTo>
                    <a:pt x="203" y="24"/>
                  </a:lnTo>
                  <a:lnTo>
                    <a:pt x="203" y="24"/>
                  </a:lnTo>
                  <a:lnTo>
                    <a:pt x="210" y="32"/>
                  </a:lnTo>
                  <a:lnTo>
                    <a:pt x="215" y="41"/>
                  </a:lnTo>
                  <a:lnTo>
                    <a:pt x="218" y="51"/>
                  </a:lnTo>
                  <a:lnTo>
                    <a:pt x="219" y="60"/>
                  </a:lnTo>
                  <a:lnTo>
                    <a:pt x="219" y="60"/>
                  </a:lnTo>
                  <a:lnTo>
                    <a:pt x="218" y="67"/>
                  </a:lnTo>
                  <a:lnTo>
                    <a:pt x="217" y="73"/>
                  </a:lnTo>
                  <a:lnTo>
                    <a:pt x="214" y="81"/>
                  </a:lnTo>
                  <a:lnTo>
                    <a:pt x="210" y="88"/>
                  </a:lnTo>
                  <a:lnTo>
                    <a:pt x="201" y="102"/>
                  </a:lnTo>
                  <a:lnTo>
                    <a:pt x="189" y="116"/>
                  </a:lnTo>
                  <a:lnTo>
                    <a:pt x="176" y="130"/>
                  </a:lnTo>
                  <a:lnTo>
                    <a:pt x="161" y="143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12" y="184"/>
                  </a:lnTo>
                  <a:lnTo>
                    <a:pt x="104" y="193"/>
                  </a:lnTo>
                  <a:lnTo>
                    <a:pt x="97" y="199"/>
                  </a:lnTo>
                  <a:lnTo>
                    <a:pt x="97" y="199"/>
                  </a:lnTo>
                  <a:lnTo>
                    <a:pt x="95" y="202"/>
                  </a:lnTo>
                  <a:lnTo>
                    <a:pt x="92" y="204"/>
                  </a:lnTo>
                  <a:lnTo>
                    <a:pt x="89" y="205"/>
                  </a:lnTo>
                  <a:lnTo>
                    <a:pt x="85" y="205"/>
                  </a:lnTo>
                  <a:lnTo>
                    <a:pt x="85" y="20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1" name="Freeform 351"/>
            <p:cNvSpPr/>
            <p:nvPr/>
          </p:nvSpPr>
          <p:spPr bwMode="auto">
            <a:xfrm>
              <a:off x="4371976" y="4330701"/>
              <a:ext cx="141288" cy="127000"/>
            </a:xfrm>
            <a:custGeom>
              <a:avLst/>
              <a:gdLst/>
              <a:ahLst/>
              <a:cxnLst>
                <a:cxn ang="0">
                  <a:pos x="198" y="238"/>
                </a:cxn>
                <a:cxn ang="0">
                  <a:pos x="158" y="211"/>
                </a:cxn>
                <a:cxn ang="0">
                  <a:pos x="60" y="133"/>
                </a:cxn>
                <a:cxn ang="0">
                  <a:pos x="33" y="111"/>
                </a:cxn>
                <a:cxn ang="0">
                  <a:pos x="4" y="80"/>
                </a:cxn>
                <a:cxn ang="0">
                  <a:pos x="0" y="65"/>
                </a:cxn>
                <a:cxn ang="0">
                  <a:pos x="2" y="50"/>
                </a:cxn>
                <a:cxn ang="0">
                  <a:pos x="17" y="25"/>
                </a:cxn>
                <a:cxn ang="0">
                  <a:pos x="32" y="9"/>
                </a:cxn>
                <a:cxn ang="0">
                  <a:pos x="48" y="2"/>
                </a:cxn>
                <a:cxn ang="0">
                  <a:pos x="61" y="0"/>
                </a:cxn>
                <a:cxn ang="0">
                  <a:pos x="91" y="7"/>
                </a:cxn>
                <a:cxn ang="0">
                  <a:pos x="119" y="22"/>
                </a:cxn>
                <a:cxn ang="0">
                  <a:pos x="152" y="47"/>
                </a:cxn>
                <a:cxn ang="0">
                  <a:pos x="202" y="90"/>
                </a:cxn>
                <a:cxn ang="0">
                  <a:pos x="217" y="104"/>
                </a:cxn>
                <a:cxn ang="0">
                  <a:pos x="242" y="127"/>
                </a:cxn>
                <a:cxn ang="0">
                  <a:pos x="249" y="138"/>
                </a:cxn>
                <a:cxn ang="0">
                  <a:pos x="250" y="135"/>
                </a:cxn>
                <a:cxn ang="0">
                  <a:pos x="253" y="145"/>
                </a:cxn>
                <a:cxn ang="0">
                  <a:pos x="260" y="146"/>
                </a:cxn>
                <a:cxn ang="0">
                  <a:pos x="267" y="153"/>
                </a:cxn>
                <a:cxn ang="0">
                  <a:pos x="269" y="163"/>
                </a:cxn>
                <a:cxn ang="0">
                  <a:pos x="265" y="175"/>
                </a:cxn>
                <a:cxn ang="0">
                  <a:pos x="257" y="180"/>
                </a:cxn>
                <a:cxn ang="0">
                  <a:pos x="245" y="180"/>
                </a:cxn>
                <a:cxn ang="0">
                  <a:pos x="227" y="168"/>
                </a:cxn>
                <a:cxn ang="0">
                  <a:pos x="202" y="142"/>
                </a:cxn>
                <a:cxn ang="0">
                  <a:pos x="186" y="125"/>
                </a:cxn>
                <a:cxn ang="0">
                  <a:pos x="160" y="105"/>
                </a:cxn>
                <a:cxn ang="0">
                  <a:pos x="129" y="80"/>
                </a:cxn>
                <a:cxn ang="0">
                  <a:pos x="112" y="60"/>
                </a:cxn>
                <a:cxn ang="0">
                  <a:pos x="88" y="42"/>
                </a:cxn>
                <a:cxn ang="0">
                  <a:pos x="73" y="39"/>
                </a:cxn>
                <a:cxn ang="0">
                  <a:pos x="62" y="40"/>
                </a:cxn>
                <a:cxn ang="0">
                  <a:pos x="46" y="47"/>
                </a:cxn>
                <a:cxn ang="0">
                  <a:pos x="37" y="57"/>
                </a:cxn>
                <a:cxn ang="0">
                  <a:pos x="37" y="65"/>
                </a:cxn>
                <a:cxn ang="0">
                  <a:pos x="45" y="75"/>
                </a:cxn>
                <a:cxn ang="0">
                  <a:pos x="82" y="104"/>
                </a:cxn>
                <a:cxn ang="0">
                  <a:pos x="117" y="134"/>
                </a:cxn>
                <a:cxn ang="0">
                  <a:pos x="210" y="204"/>
                </a:cxn>
                <a:cxn ang="0">
                  <a:pos x="216" y="210"/>
                </a:cxn>
                <a:cxn ang="0">
                  <a:pos x="218" y="222"/>
                </a:cxn>
                <a:cxn ang="0">
                  <a:pos x="215" y="231"/>
                </a:cxn>
                <a:cxn ang="0">
                  <a:pos x="202" y="239"/>
                </a:cxn>
              </a:cxnLst>
              <a:rect l="0" t="0" r="r" b="b"/>
              <a:pathLst>
                <a:path w="269" h="239">
                  <a:moveTo>
                    <a:pt x="202" y="239"/>
                  </a:moveTo>
                  <a:lnTo>
                    <a:pt x="202" y="239"/>
                  </a:lnTo>
                  <a:lnTo>
                    <a:pt x="198" y="238"/>
                  </a:lnTo>
                  <a:lnTo>
                    <a:pt x="192" y="236"/>
                  </a:lnTo>
                  <a:lnTo>
                    <a:pt x="192" y="236"/>
                  </a:lnTo>
                  <a:lnTo>
                    <a:pt x="158" y="211"/>
                  </a:lnTo>
                  <a:lnTo>
                    <a:pt x="125" y="187"/>
                  </a:lnTo>
                  <a:lnTo>
                    <a:pt x="92" y="160"/>
                  </a:lnTo>
                  <a:lnTo>
                    <a:pt x="60" y="133"/>
                  </a:lnTo>
                  <a:lnTo>
                    <a:pt x="60" y="133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20" y="99"/>
                  </a:lnTo>
                  <a:lnTo>
                    <a:pt x="10" y="89"/>
                  </a:lnTo>
                  <a:lnTo>
                    <a:pt x="4" y="80"/>
                  </a:lnTo>
                  <a:lnTo>
                    <a:pt x="2" y="76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1" y="55"/>
                  </a:lnTo>
                  <a:lnTo>
                    <a:pt x="2" y="50"/>
                  </a:lnTo>
                  <a:lnTo>
                    <a:pt x="8" y="38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22" y="19"/>
                  </a:lnTo>
                  <a:lnTo>
                    <a:pt x="27" y="13"/>
                  </a:lnTo>
                  <a:lnTo>
                    <a:pt x="32" y="9"/>
                  </a:lnTo>
                  <a:lnTo>
                    <a:pt x="37" y="6"/>
                  </a:lnTo>
                  <a:lnTo>
                    <a:pt x="43" y="4"/>
                  </a:lnTo>
                  <a:lnTo>
                    <a:pt x="48" y="2"/>
                  </a:lnTo>
                  <a:lnTo>
                    <a:pt x="55" y="1"/>
                  </a:lnTo>
                  <a:lnTo>
                    <a:pt x="61" y="0"/>
                  </a:lnTo>
                  <a:lnTo>
                    <a:pt x="61" y="0"/>
                  </a:lnTo>
                  <a:lnTo>
                    <a:pt x="71" y="1"/>
                  </a:lnTo>
                  <a:lnTo>
                    <a:pt x="81" y="3"/>
                  </a:lnTo>
                  <a:lnTo>
                    <a:pt x="91" y="7"/>
                  </a:lnTo>
                  <a:lnTo>
                    <a:pt x="100" y="11"/>
                  </a:lnTo>
                  <a:lnTo>
                    <a:pt x="110" y="17"/>
                  </a:lnTo>
                  <a:lnTo>
                    <a:pt x="119" y="22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52" y="47"/>
                  </a:lnTo>
                  <a:lnTo>
                    <a:pt x="169" y="61"/>
                  </a:lnTo>
                  <a:lnTo>
                    <a:pt x="185" y="76"/>
                  </a:lnTo>
                  <a:lnTo>
                    <a:pt x="202" y="90"/>
                  </a:lnTo>
                  <a:lnTo>
                    <a:pt x="202" y="90"/>
                  </a:lnTo>
                  <a:lnTo>
                    <a:pt x="217" y="104"/>
                  </a:lnTo>
                  <a:lnTo>
                    <a:pt x="217" y="104"/>
                  </a:lnTo>
                  <a:lnTo>
                    <a:pt x="231" y="116"/>
                  </a:lnTo>
                  <a:lnTo>
                    <a:pt x="242" y="127"/>
                  </a:lnTo>
                  <a:lnTo>
                    <a:pt x="242" y="127"/>
                  </a:lnTo>
                  <a:lnTo>
                    <a:pt x="246" y="133"/>
                  </a:lnTo>
                  <a:lnTo>
                    <a:pt x="249" y="138"/>
                  </a:lnTo>
                  <a:lnTo>
                    <a:pt x="249" y="138"/>
                  </a:lnTo>
                  <a:lnTo>
                    <a:pt x="249" y="137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2" y="134"/>
                  </a:lnTo>
                  <a:lnTo>
                    <a:pt x="253" y="134"/>
                  </a:lnTo>
                  <a:lnTo>
                    <a:pt x="253" y="145"/>
                  </a:lnTo>
                  <a:lnTo>
                    <a:pt x="253" y="145"/>
                  </a:lnTo>
                  <a:lnTo>
                    <a:pt x="257" y="145"/>
                  </a:lnTo>
                  <a:lnTo>
                    <a:pt x="260" y="146"/>
                  </a:lnTo>
                  <a:lnTo>
                    <a:pt x="263" y="148"/>
                  </a:lnTo>
                  <a:lnTo>
                    <a:pt x="265" y="150"/>
                  </a:lnTo>
                  <a:lnTo>
                    <a:pt x="267" y="153"/>
                  </a:lnTo>
                  <a:lnTo>
                    <a:pt x="268" y="156"/>
                  </a:lnTo>
                  <a:lnTo>
                    <a:pt x="269" y="163"/>
                  </a:lnTo>
                  <a:lnTo>
                    <a:pt x="269" y="163"/>
                  </a:lnTo>
                  <a:lnTo>
                    <a:pt x="268" y="170"/>
                  </a:lnTo>
                  <a:lnTo>
                    <a:pt x="267" y="173"/>
                  </a:lnTo>
                  <a:lnTo>
                    <a:pt x="265" y="175"/>
                  </a:lnTo>
                  <a:lnTo>
                    <a:pt x="263" y="178"/>
                  </a:lnTo>
                  <a:lnTo>
                    <a:pt x="260" y="179"/>
                  </a:lnTo>
                  <a:lnTo>
                    <a:pt x="257" y="180"/>
                  </a:lnTo>
                  <a:lnTo>
                    <a:pt x="253" y="181"/>
                  </a:lnTo>
                  <a:lnTo>
                    <a:pt x="253" y="181"/>
                  </a:lnTo>
                  <a:lnTo>
                    <a:pt x="245" y="180"/>
                  </a:lnTo>
                  <a:lnTo>
                    <a:pt x="239" y="177"/>
                  </a:lnTo>
                  <a:lnTo>
                    <a:pt x="233" y="173"/>
                  </a:lnTo>
                  <a:lnTo>
                    <a:pt x="227" y="168"/>
                  </a:lnTo>
                  <a:lnTo>
                    <a:pt x="213" y="155"/>
                  </a:lnTo>
                  <a:lnTo>
                    <a:pt x="202" y="142"/>
                  </a:lnTo>
                  <a:lnTo>
                    <a:pt x="202" y="142"/>
                  </a:lnTo>
                  <a:lnTo>
                    <a:pt x="193" y="133"/>
                  </a:lnTo>
                  <a:lnTo>
                    <a:pt x="186" y="125"/>
                  </a:lnTo>
                  <a:lnTo>
                    <a:pt x="186" y="125"/>
                  </a:lnTo>
                  <a:lnTo>
                    <a:pt x="174" y="115"/>
                  </a:lnTo>
                  <a:lnTo>
                    <a:pt x="160" y="105"/>
                  </a:lnTo>
                  <a:lnTo>
                    <a:pt x="160" y="105"/>
                  </a:lnTo>
                  <a:lnTo>
                    <a:pt x="144" y="93"/>
                  </a:lnTo>
                  <a:lnTo>
                    <a:pt x="136" y="86"/>
                  </a:lnTo>
                  <a:lnTo>
                    <a:pt x="129" y="80"/>
                  </a:lnTo>
                  <a:lnTo>
                    <a:pt x="129" y="80"/>
                  </a:lnTo>
                  <a:lnTo>
                    <a:pt x="122" y="70"/>
                  </a:lnTo>
                  <a:lnTo>
                    <a:pt x="112" y="60"/>
                  </a:lnTo>
                  <a:lnTo>
                    <a:pt x="100" y="51"/>
                  </a:lnTo>
                  <a:lnTo>
                    <a:pt x="94" y="46"/>
                  </a:lnTo>
                  <a:lnTo>
                    <a:pt x="88" y="42"/>
                  </a:lnTo>
                  <a:lnTo>
                    <a:pt x="88" y="42"/>
                  </a:lnTo>
                  <a:lnTo>
                    <a:pt x="81" y="40"/>
                  </a:lnTo>
                  <a:lnTo>
                    <a:pt x="73" y="39"/>
                  </a:lnTo>
                  <a:lnTo>
                    <a:pt x="73" y="39"/>
                  </a:lnTo>
                  <a:lnTo>
                    <a:pt x="67" y="39"/>
                  </a:lnTo>
                  <a:lnTo>
                    <a:pt x="62" y="40"/>
                  </a:lnTo>
                  <a:lnTo>
                    <a:pt x="57" y="42"/>
                  </a:lnTo>
                  <a:lnTo>
                    <a:pt x="50" y="45"/>
                  </a:lnTo>
                  <a:lnTo>
                    <a:pt x="46" y="47"/>
                  </a:lnTo>
                  <a:lnTo>
                    <a:pt x="42" y="50"/>
                  </a:lnTo>
                  <a:lnTo>
                    <a:pt x="39" y="53"/>
                  </a:lnTo>
                  <a:lnTo>
                    <a:pt x="37" y="57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7" y="65"/>
                  </a:lnTo>
                  <a:lnTo>
                    <a:pt x="40" y="69"/>
                  </a:lnTo>
                  <a:lnTo>
                    <a:pt x="45" y="75"/>
                  </a:lnTo>
                  <a:lnTo>
                    <a:pt x="45" y="75"/>
                  </a:lnTo>
                  <a:lnTo>
                    <a:pt x="64" y="88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92" y="113"/>
                  </a:lnTo>
                  <a:lnTo>
                    <a:pt x="92" y="113"/>
                  </a:lnTo>
                  <a:lnTo>
                    <a:pt x="117" y="134"/>
                  </a:lnTo>
                  <a:lnTo>
                    <a:pt x="145" y="156"/>
                  </a:lnTo>
                  <a:lnTo>
                    <a:pt x="176" y="180"/>
                  </a:lnTo>
                  <a:lnTo>
                    <a:pt x="210" y="204"/>
                  </a:lnTo>
                  <a:lnTo>
                    <a:pt x="210" y="204"/>
                  </a:lnTo>
                  <a:lnTo>
                    <a:pt x="213" y="207"/>
                  </a:lnTo>
                  <a:lnTo>
                    <a:pt x="216" y="210"/>
                  </a:lnTo>
                  <a:lnTo>
                    <a:pt x="217" y="214"/>
                  </a:lnTo>
                  <a:lnTo>
                    <a:pt x="218" y="217"/>
                  </a:lnTo>
                  <a:lnTo>
                    <a:pt x="218" y="222"/>
                  </a:lnTo>
                  <a:lnTo>
                    <a:pt x="217" y="225"/>
                  </a:lnTo>
                  <a:lnTo>
                    <a:pt x="217" y="225"/>
                  </a:lnTo>
                  <a:lnTo>
                    <a:pt x="215" y="231"/>
                  </a:lnTo>
                  <a:lnTo>
                    <a:pt x="211" y="235"/>
                  </a:lnTo>
                  <a:lnTo>
                    <a:pt x="207" y="238"/>
                  </a:lnTo>
                  <a:lnTo>
                    <a:pt x="202" y="239"/>
                  </a:lnTo>
                  <a:lnTo>
                    <a:pt x="202" y="23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082" name="组合 1081"/>
          <p:cNvGrpSpPr/>
          <p:nvPr/>
        </p:nvGrpSpPr>
        <p:grpSpPr>
          <a:xfrm>
            <a:off x="9072546" y="1157836"/>
            <a:ext cx="1047751" cy="905933"/>
            <a:chOff x="4124326" y="1127126"/>
            <a:chExt cx="785813" cy="679450"/>
          </a:xfrm>
          <a:solidFill>
            <a:srgbClr val="1043AB"/>
          </a:solidFill>
        </p:grpSpPr>
        <p:sp>
          <p:nvSpPr>
            <p:cNvPr id="1083" name="Freeform 844"/>
            <p:cNvSpPr/>
            <p:nvPr/>
          </p:nvSpPr>
          <p:spPr bwMode="auto">
            <a:xfrm>
              <a:off x="4197351" y="1195388"/>
              <a:ext cx="53975" cy="157163"/>
            </a:xfrm>
            <a:custGeom>
              <a:avLst/>
              <a:gdLst/>
              <a:ahLst/>
              <a:cxnLst>
                <a:cxn ang="0">
                  <a:pos x="94" y="2"/>
                </a:cxn>
                <a:cxn ang="0">
                  <a:pos x="94" y="2"/>
                </a:cxn>
                <a:cxn ang="0">
                  <a:pos x="85" y="13"/>
                </a:cxn>
                <a:cxn ang="0">
                  <a:pos x="77" y="24"/>
                </a:cxn>
                <a:cxn ang="0">
                  <a:pos x="71" y="38"/>
                </a:cxn>
                <a:cxn ang="0">
                  <a:pos x="64" y="51"/>
                </a:cxn>
                <a:cxn ang="0">
                  <a:pos x="64" y="51"/>
                </a:cxn>
                <a:cxn ang="0">
                  <a:pos x="47" y="97"/>
                </a:cxn>
                <a:cxn ang="0">
                  <a:pos x="28" y="144"/>
                </a:cxn>
                <a:cxn ang="0">
                  <a:pos x="28" y="144"/>
                </a:cxn>
                <a:cxn ang="0">
                  <a:pos x="21" y="164"/>
                </a:cxn>
                <a:cxn ang="0">
                  <a:pos x="15" y="186"/>
                </a:cxn>
                <a:cxn ang="0">
                  <a:pos x="10" y="207"/>
                </a:cxn>
                <a:cxn ang="0">
                  <a:pos x="5" y="229"/>
                </a:cxn>
                <a:cxn ang="0">
                  <a:pos x="5" y="229"/>
                </a:cxn>
                <a:cxn ang="0">
                  <a:pos x="3" y="244"/>
                </a:cxn>
                <a:cxn ang="0">
                  <a:pos x="1" y="261"/>
                </a:cxn>
                <a:cxn ang="0">
                  <a:pos x="0" y="269"/>
                </a:cxn>
                <a:cxn ang="0">
                  <a:pos x="0" y="276"/>
                </a:cxn>
                <a:cxn ang="0">
                  <a:pos x="1" y="285"/>
                </a:cxn>
                <a:cxn ang="0">
                  <a:pos x="3" y="292"/>
                </a:cxn>
                <a:cxn ang="0">
                  <a:pos x="3" y="292"/>
                </a:cxn>
                <a:cxn ang="0">
                  <a:pos x="4" y="293"/>
                </a:cxn>
                <a:cxn ang="0">
                  <a:pos x="5" y="295"/>
                </a:cxn>
                <a:cxn ang="0">
                  <a:pos x="7" y="295"/>
                </a:cxn>
                <a:cxn ang="0">
                  <a:pos x="8" y="295"/>
                </a:cxn>
                <a:cxn ang="0">
                  <a:pos x="10" y="294"/>
                </a:cxn>
                <a:cxn ang="0">
                  <a:pos x="11" y="293"/>
                </a:cxn>
                <a:cxn ang="0">
                  <a:pos x="13" y="291"/>
                </a:cxn>
                <a:cxn ang="0">
                  <a:pos x="13" y="289"/>
                </a:cxn>
                <a:cxn ang="0">
                  <a:pos x="13" y="289"/>
                </a:cxn>
                <a:cxn ang="0">
                  <a:pos x="10" y="281"/>
                </a:cxn>
                <a:cxn ang="0">
                  <a:pos x="9" y="273"/>
                </a:cxn>
                <a:cxn ang="0">
                  <a:pos x="9" y="265"/>
                </a:cxn>
                <a:cxn ang="0">
                  <a:pos x="10" y="256"/>
                </a:cxn>
                <a:cxn ang="0">
                  <a:pos x="14" y="239"/>
                </a:cxn>
                <a:cxn ang="0">
                  <a:pos x="17" y="223"/>
                </a:cxn>
                <a:cxn ang="0">
                  <a:pos x="17" y="223"/>
                </a:cxn>
                <a:cxn ang="0">
                  <a:pos x="21" y="204"/>
                </a:cxn>
                <a:cxn ang="0">
                  <a:pos x="25" y="184"/>
                </a:cxn>
                <a:cxn ang="0">
                  <a:pos x="31" y="164"/>
                </a:cxn>
                <a:cxn ang="0">
                  <a:pos x="37" y="146"/>
                </a:cxn>
                <a:cxn ang="0">
                  <a:pos x="37" y="146"/>
                </a:cxn>
                <a:cxn ang="0">
                  <a:pos x="64" y="79"/>
                </a:cxn>
                <a:cxn ang="0">
                  <a:pos x="64" y="79"/>
                </a:cxn>
                <a:cxn ang="0">
                  <a:pos x="72" y="61"/>
                </a:cxn>
                <a:cxn ang="0">
                  <a:pos x="79" y="42"/>
                </a:cxn>
                <a:cxn ang="0">
                  <a:pos x="84" y="33"/>
                </a:cxn>
                <a:cxn ang="0">
                  <a:pos x="89" y="24"/>
                </a:cxn>
                <a:cxn ang="0">
                  <a:pos x="94" y="16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2" y="3"/>
                </a:cxn>
                <a:cxn ang="0">
                  <a:pos x="101" y="2"/>
                </a:cxn>
                <a:cxn ang="0">
                  <a:pos x="100" y="1"/>
                </a:cxn>
                <a:cxn ang="0">
                  <a:pos x="98" y="0"/>
                </a:cxn>
                <a:cxn ang="0">
                  <a:pos x="96" y="1"/>
                </a:cxn>
                <a:cxn ang="0">
                  <a:pos x="94" y="2"/>
                </a:cxn>
                <a:cxn ang="0">
                  <a:pos x="94" y="2"/>
                </a:cxn>
              </a:cxnLst>
              <a:rect l="0" t="0" r="r" b="b"/>
              <a:pathLst>
                <a:path w="103" h="295">
                  <a:moveTo>
                    <a:pt x="94" y="2"/>
                  </a:moveTo>
                  <a:lnTo>
                    <a:pt x="94" y="2"/>
                  </a:lnTo>
                  <a:lnTo>
                    <a:pt x="85" y="13"/>
                  </a:lnTo>
                  <a:lnTo>
                    <a:pt x="77" y="24"/>
                  </a:lnTo>
                  <a:lnTo>
                    <a:pt x="71" y="38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47" y="97"/>
                  </a:lnTo>
                  <a:lnTo>
                    <a:pt x="28" y="144"/>
                  </a:lnTo>
                  <a:lnTo>
                    <a:pt x="28" y="144"/>
                  </a:lnTo>
                  <a:lnTo>
                    <a:pt x="21" y="164"/>
                  </a:lnTo>
                  <a:lnTo>
                    <a:pt x="15" y="186"/>
                  </a:lnTo>
                  <a:lnTo>
                    <a:pt x="10" y="20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44"/>
                  </a:lnTo>
                  <a:lnTo>
                    <a:pt x="1" y="261"/>
                  </a:lnTo>
                  <a:lnTo>
                    <a:pt x="0" y="269"/>
                  </a:lnTo>
                  <a:lnTo>
                    <a:pt x="0" y="276"/>
                  </a:lnTo>
                  <a:lnTo>
                    <a:pt x="1" y="285"/>
                  </a:lnTo>
                  <a:lnTo>
                    <a:pt x="3" y="292"/>
                  </a:lnTo>
                  <a:lnTo>
                    <a:pt x="3" y="292"/>
                  </a:lnTo>
                  <a:lnTo>
                    <a:pt x="4" y="293"/>
                  </a:lnTo>
                  <a:lnTo>
                    <a:pt x="5" y="295"/>
                  </a:lnTo>
                  <a:lnTo>
                    <a:pt x="7" y="295"/>
                  </a:lnTo>
                  <a:lnTo>
                    <a:pt x="8" y="295"/>
                  </a:lnTo>
                  <a:lnTo>
                    <a:pt x="10" y="294"/>
                  </a:lnTo>
                  <a:lnTo>
                    <a:pt x="11" y="293"/>
                  </a:lnTo>
                  <a:lnTo>
                    <a:pt x="13" y="291"/>
                  </a:lnTo>
                  <a:lnTo>
                    <a:pt x="13" y="289"/>
                  </a:lnTo>
                  <a:lnTo>
                    <a:pt x="13" y="289"/>
                  </a:lnTo>
                  <a:lnTo>
                    <a:pt x="10" y="281"/>
                  </a:lnTo>
                  <a:lnTo>
                    <a:pt x="9" y="273"/>
                  </a:lnTo>
                  <a:lnTo>
                    <a:pt x="9" y="265"/>
                  </a:lnTo>
                  <a:lnTo>
                    <a:pt x="10" y="256"/>
                  </a:lnTo>
                  <a:lnTo>
                    <a:pt x="14" y="239"/>
                  </a:lnTo>
                  <a:lnTo>
                    <a:pt x="17" y="223"/>
                  </a:lnTo>
                  <a:lnTo>
                    <a:pt x="17" y="223"/>
                  </a:lnTo>
                  <a:lnTo>
                    <a:pt x="21" y="204"/>
                  </a:lnTo>
                  <a:lnTo>
                    <a:pt x="25" y="184"/>
                  </a:lnTo>
                  <a:lnTo>
                    <a:pt x="31" y="164"/>
                  </a:lnTo>
                  <a:lnTo>
                    <a:pt x="37" y="146"/>
                  </a:lnTo>
                  <a:lnTo>
                    <a:pt x="37" y="146"/>
                  </a:lnTo>
                  <a:lnTo>
                    <a:pt x="64" y="79"/>
                  </a:lnTo>
                  <a:lnTo>
                    <a:pt x="64" y="79"/>
                  </a:lnTo>
                  <a:lnTo>
                    <a:pt x="72" y="61"/>
                  </a:lnTo>
                  <a:lnTo>
                    <a:pt x="79" y="42"/>
                  </a:lnTo>
                  <a:lnTo>
                    <a:pt x="84" y="33"/>
                  </a:lnTo>
                  <a:lnTo>
                    <a:pt x="89" y="24"/>
                  </a:lnTo>
                  <a:lnTo>
                    <a:pt x="94" y="16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3" y="5"/>
                  </a:lnTo>
                  <a:lnTo>
                    <a:pt x="102" y="3"/>
                  </a:lnTo>
                  <a:lnTo>
                    <a:pt x="101" y="2"/>
                  </a:lnTo>
                  <a:lnTo>
                    <a:pt x="100" y="1"/>
                  </a:lnTo>
                  <a:lnTo>
                    <a:pt x="98" y="0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4" name="Freeform 845"/>
            <p:cNvSpPr/>
            <p:nvPr/>
          </p:nvSpPr>
          <p:spPr bwMode="auto">
            <a:xfrm>
              <a:off x="4225926" y="1171576"/>
              <a:ext cx="76200" cy="177800"/>
            </a:xfrm>
            <a:custGeom>
              <a:avLst/>
              <a:gdLst/>
              <a:ahLst/>
              <a:cxnLst>
                <a:cxn ang="0">
                  <a:pos x="136" y="1"/>
                </a:cxn>
                <a:cxn ang="0">
                  <a:pos x="136" y="1"/>
                </a:cxn>
                <a:cxn ang="0">
                  <a:pos x="120" y="20"/>
                </a:cxn>
                <a:cxn ang="0">
                  <a:pos x="106" y="39"/>
                </a:cxn>
                <a:cxn ang="0">
                  <a:pos x="92" y="60"/>
                </a:cxn>
                <a:cxn ang="0">
                  <a:pos x="81" y="83"/>
                </a:cxn>
                <a:cxn ang="0">
                  <a:pos x="70" y="106"/>
                </a:cxn>
                <a:cxn ang="0">
                  <a:pos x="61" y="128"/>
                </a:cxn>
                <a:cxn ang="0">
                  <a:pos x="52" y="151"/>
                </a:cxn>
                <a:cxn ang="0">
                  <a:pos x="44" y="174"/>
                </a:cxn>
                <a:cxn ang="0">
                  <a:pos x="44" y="174"/>
                </a:cxn>
                <a:cxn ang="0">
                  <a:pos x="26" y="223"/>
                </a:cxn>
                <a:cxn ang="0">
                  <a:pos x="18" y="247"/>
                </a:cxn>
                <a:cxn ang="0">
                  <a:pos x="10" y="271"/>
                </a:cxn>
                <a:cxn ang="0">
                  <a:pos x="10" y="271"/>
                </a:cxn>
                <a:cxn ang="0">
                  <a:pos x="6" y="286"/>
                </a:cxn>
                <a:cxn ang="0">
                  <a:pos x="2" y="303"/>
                </a:cxn>
                <a:cxn ang="0">
                  <a:pos x="0" y="311"/>
                </a:cxn>
                <a:cxn ang="0">
                  <a:pos x="0" y="319"/>
                </a:cxn>
                <a:cxn ang="0">
                  <a:pos x="0" y="326"/>
                </a:cxn>
                <a:cxn ang="0">
                  <a:pos x="1" y="334"/>
                </a:cxn>
                <a:cxn ang="0">
                  <a:pos x="1" y="334"/>
                </a:cxn>
                <a:cxn ang="0">
                  <a:pos x="2" y="336"/>
                </a:cxn>
                <a:cxn ang="0">
                  <a:pos x="3" y="337"/>
                </a:cxn>
                <a:cxn ang="0">
                  <a:pos x="5" y="337"/>
                </a:cxn>
                <a:cxn ang="0">
                  <a:pos x="7" y="337"/>
                </a:cxn>
                <a:cxn ang="0">
                  <a:pos x="8" y="336"/>
                </a:cxn>
                <a:cxn ang="0">
                  <a:pos x="10" y="335"/>
                </a:cxn>
                <a:cxn ang="0">
                  <a:pos x="10" y="334"/>
                </a:cxn>
                <a:cxn ang="0">
                  <a:pos x="10" y="332"/>
                </a:cxn>
                <a:cxn ang="0">
                  <a:pos x="10" y="332"/>
                </a:cxn>
                <a:cxn ang="0">
                  <a:pos x="9" y="323"/>
                </a:cxn>
                <a:cxn ang="0">
                  <a:pos x="9" y="314"/>
                </a:cxn>
                <a:cxn ang="0">
                  <a:pos x="10" y="305"/>
                </a:cxn>
                <a:cxn ang="0">
                  <a:pos x="12" y="294"/>
                </a:cxn>
                <a:cxn ang="0">
                  <a:pos x="19" y="275"/>
                </a:cxn>
                <a:cxn ang="0">
                  <a:pos x="24" y="258"/>
                </a:cxn>
                <a:cxn ang="0">
                  <a:pos x="24" y="258"/>
                </a:cxn>
                <a:cxn ang="0">
                  <a:pos x="30" y="238"/>
                </a:cxn>
                <a:cxn ang="0">
                  <a:pos x="37" y="218"/>
                </a:cxn>
                <a:cxn ang="0">
                  <a:pos x="53" y="177"/>
                </a:cxn>
                <a:cxn ang="0">
                  <a:pos x="53" y="177"/>
                </a:cxn>
                <a:cxn ang="0">
                  <a:pos x="70" y="133"/>
                </a:cxn>
                <a:cxn ang="0">
                  <a:pos x="80" y="110"/>
                </a:cxn>
                <a:cxn ang="0">
                  <a:pos x="89" y="88"/>
                </a:cxn>
                <a:cxn ang="0">
                  <a:pos x="101" y="66"/>
                </a:cxn>
                <a:cxn ang="0">
                  <a:pos x="113" y="45"/>
                </a:cxn>
                <a:cxn ang="0">
                  <a:pos x="126" y="26"/>
                </a:cxn>
                <a:cxn ang="0">
                  <a:pos x="135" y="16"/>
                </a:cxn>
                <a:cxn ang="0">
                  <a:pos x="142" y="7"/>
                </a:cxn>
                <a:cxn ang="0">
                  <a:pos x="142" y="7"/>
                </a:cxn>
                <a:cxn ang="0">
                  <a:pos x="143" y="6"/>
                </a:cxn>
                <a:cxn ang="0">
                  <a:pos x="144" y="4"/>
                </a:cxn>
                <a:cxn ang="0">
                  <a:pos x="143" y="2"/>
                </a:cxn>
                <a:cxn ang="0">
                  <a:pos x="142" y="1"/>
                </a:cxn>
                <a:cxn ang="0">
                  <a:pos x="141" y="0"/>
                </a:cxn>
                <a:cxn ang="0">
                  <a:pos x="139" y="0"/>
                </a:cxn>
                <a:cxn ang="0">
                  <a:pos x="137" y="0"/>
                </a:cxn>
                <a:cxn ang="0">
                  <a:pos x="136" y="1"/>
                </a:cxn>
                <a:cxn ang="0">
                  <a:pos x="136" y="1"/>
                </a:cxn>
              </a:cxnLst>
              <a:rect l="0" t="0" r="r" b="b"/>
              <a:pathLst>
                <a:path w="144" h="337">
                  <a:moveTo>
                    <a:pt x="136" y="1"/>
                  </a:moveTo>
                  <a:lnTo>
                    <a:pt x="136" y="1"/>
                  </a:lnTo>
                  <a:lnTo>
                    <a:pt x="120" y="20"/>
                  </a:lnTo>
                  <a:lnTo>
                    <a:pt x="106" y="39"/>
                  </a:lnTo>
                  <a:lnTo>
                    <a:pt x="92" y="60"/>
                  </a:lnTo>
                  <a:lnTo>
                    <a:pt x="81" y="83"/>
                  </a:lnTo>
                  <a:lnTo>
                    <a:pt x="70" y="106"/>
                  </a:lnTo>
                  <a:lnTo>
                    <a:pt x="61" y="128"/>
                  </a:lnTo>
                  <a:lnTo>
                    <a:pt x="52" y="151"/>
                  </a:lnTo>
                  <a:lnTo>
                    <a:pt x="44" y="174"/>
                  </a:lnTo>
                  <a:lnTo>
                    <a:pt x="44" y="174"/>
                  </a:lnTo>
                  <a:lnTo>
                    <a:pt x="26" y="223"/>
                  </a:lnTo>
                  <a:lnTo>
                    <a:pt x="18" y="247"/>
                  </a:lnTo>
                  <a:lnTo>
                    <a:pt x="10" y="271"/>
                  </a:lnTo>
                  <a:lnTo>
                    <a:pt x="10" y="271"/>
                  </a:lnTo>
                  <a:lnTo>
                    <a:pt x="6" y="286"/>
                  </a:lnTo>
                  <a:lnTo>
                    <a:pt x="2" y="303"/>
                  </a:lnTo>
                  <a:lnTo>
                    <a:pt x="0" y="311"/>
                  </a:lnTo>
                  <a:lnTo>
                    <a:pt x="0" y="319"/>
                  </a:lnTo>
                  <a:lnTo>
                    <a:pt x="0" y="326"/>
                  </a:lnTo>
                  <a:lnTo>
                    <a:pt x="1" y="334"/>
                  </a:lnTo>
                  <a:lnTo>
                    <a:pt x="1" y="334"/>
                  </a:lnTo>
                  <a:lnTo>
                    <a:pt x="2" y="336"/>
                  </a:lnTo>
                  <a:lnTo>
                    <a:pt x="3" y="337"/>
                  </a:lnTo>
                  <a:lnTo>
                    <a:pt x="5" y="337"/>
                  </a:lnTo>
                  <a:lnTo>
                    <a:pt x="7" y="337"/>
                  </a:lnTo>
                  <a:lnTo>
                    <a:pt x="8" y="336"/>
                  </a:lnTo>
                  <a:lnTo>
                    <a:pt x="10" y="335"/>
                  </a:lnTo>
                  <a:lnTo>
                    <a:pt x="10" y="334"/>
                  </a:lnTo>
                  <a:lnTo>
                    <a:pt x="10" y="332"/>
                  </a:lnTo>
                  <a:lnTo>
                    <a:pt x="10" y="332"/>
                  </a:lnTo>
                  <a:lnTo>
                    <a:pt x="9" y="323"/>
                  </a:lnTo>
                  <a:lnTo>
                    <a:pt x="9" y="314"/>
                  </a:lnTo>
                  <a:lnTo>
                    <a:pt x="10" y="305"/>
                  </a:lnTo>
                  <a:lnTo>
                    <a:pt x="12" y="294"/>
                  </a:lnTo>
                  <a:lnTo>
                    <a:pt x="19" y="275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30" y="238"/>
                  </a:lnTo>
                  <a:lnTo>
                    <a:pt x="37" y="218"/>
                  </a:lnTo>
                  <a:lnTo>
                    <a:pt x="53" y="177"/>
                  </a:lnTo>
                  <a:lnTo>
                    <a:pt x="53" y="177"/>
                  </a:lnTo>
                  <a:lnTo>
                    <a:pt x="70" y="133"/>
                  </a:lnTo>
                  <a:lnTo>
                    <a:pt x="80" y="110"/>
                  </a:lnTo>
                  <a:lnTo>
                    <a:pt x="89" y="88"/>
                  </a:lnTo>
                  <a:lnTo>
                    <a:pt x="101" y="66"/>
                  </a:lnTo>
                  <a:lnTo>
                    <a:pt x="113" y="45"/>
                  </a:lnTo>
                  <a:lnTo>
                    <a:pt x="126" y="26"/>
                  </a:lnTo>
                  <a:lnTo>
                    <a:pt x="135" y="16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3" y="6"/>
                  </a:lnTo>
                  <a:lnTo>
                    <a:pt x="144" y="4"/>
                  </a:lnTo>
                  <a:lnTo>
                    <a:pt x="143" y="2"/>
                  </a:lnTo>
                  <a:lnTo>
                    <a:pt x="142" y="1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6" y="1"/>
                  </a:lnTo>
                  <a:lnTo>
                    <a:pt x="13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5" name="Freeform 846"/>
            <p:cNvSpPr/>
            <p:nvPr/>
          </p:nvSpPr>
          <p:spPr bwMode="auto">
            <a:xfrm>
              <a:off x="4248151" y="1147763"/>
              <a:ext cx="88900" cy="204788"/>
            </a:xfrm>
            <a:custGeom>
              <a:avLst/>
              <a:gdLst/>
              <a:ahLst/>
              <a:cxnLst>
                <a:cxn ang="0">
                  <a:pos x="157" y="3"/>
                </a:cxn>
                <a:cxn ang="0">
                  <a:pos x="148" y="22"/>
                </a:cxn>
                <a:cxn ang="0">
                  <a:pos x="136" y="40"/>
                </a:cxn>
                <a:cxn ang="0">
                  <a:pos x="114" y="83"/>
                </a:cxn>
                <a:cxn ang="0">
                  <a:pos x="92" y="133"/>
                </a:cxn>
                <a:cxn ang="0">
                  <a:pos x="69" y="182"/>
                </a:cxn>
                <a:cxn ang="0">
                  <a:pos x="57" y="207"/>
                </a:cxn>
                <a:cxn ang="0">
                  <a:pos x="34" y="256"/>
                </a:cxn>
                <a:cxn ang="0">
                  <a:pos x="24" y="281"/>
                </a:cxn>
                <a:cxn ang="0">
                  <a:pos x="8" y="330"/>
                </a:cxn>
                <a:cxn ang="0">
                  <a:pos x="3" y="355"/>
                </a:cxn>
                <a:cxn ang="0">
                  <a:pos x="0" y="381"/>
                </a:cxn>
                <a:cxn ang="0">
                  <a:pos x="1" y="382"/>
                </a:cxn>
                <a:cxn ang="0">
                  <a:pos x="3" y="385"/>
                </a:cxn>
                <a:cxn ang="0">
                  <a:pos x="6" y="385"/>
                </a:cxn>
                <a:cxn ang="0">
                  <a:pos x="9" y="382"/>
                </a:cxn>
                <a:cxn ang="0">
                  <a:pos x="9" y="381"/>
                </a:cxn>
                <a:cxn ang="0">
                  <a:pos x="12" y="354"/>
                </a:cxn>
                <a:cxn ang="0">
                  <a:pos x="19" y="327"/>
                </a:cxn>
                <a:cxn ang="0">
                  <a:pos x="37" y="275"/>
                </a:cxn>
                <a:cxn ang="0">
                  <a:pos x="47" y="249"/>
                </a:cxn>
                <a:cxn ang="0">
                  <a:pos x="72" y="197"/>
                </a:cxn>
                <a:cxn ang="0">
                  <a:pos x="86" y="171"/>
                </a:cxn>
                <a:cxn ang="0">
                  <a:pos x="106" y="126"/>
                </a:cxn>
                <a:cxn ang="0">
                  <a:pos x="126" y="80"/>
                </a:cxn>
                <a:cxn ang="0">
                  <a:pos x="130" y="71"/>
                </a:cxn>
                <a:cxn ang="0">
                  <a:pos x="147" y="43"/>
                </a:cxn>
                <a:cxn ang="0">
                  <a:pos x="162" y="16"/>
                </a:cxn>
                <a:cxn ang="0">
                  <a:pos x="166" y="6"/>
                </a:cxn>
                <a:cxn ang="0">
                  <a:pos x="165" y="2"/>
                </a:cxn>
                <a:cxn ang="0">
                  <a:pos x="163" y="0"/>
                </a:cxn>
                <a:cxn ang="0">
                  <a:pos x="159" y="0"/>
                </a:cxn>
                <a:cxn ang="0">
                  <a:pos x="157" y="3"/>
                </a:cxn>
              </a:cxnLst>
              <a:rect l="0" t="0" r="r" b="b"/>
              <a:pathLst>
                <a:path w="166" h="385">
                  <a:moveTo>
                    <a:pt x="157" y="3"/>
                  </a:moveTo>
                  <a:lnTo>
                    <a:pt x="157" y="3"/>
                  </a:lnTo>
                  <a:lnTo>
                    <a:pt x="153" y="13"/>
                  </a:lnTo>
                  <a:lnTo>
                    <a:pt x="148" y="22"/>
                  </a:lnTo>
                  <a:lnTo>
                    <a:pt x="136" y="40"/>
                  </a:lnTo>
                  <a:lnTo>
                    <a:pt x="136" y="40"/>
                  </a:lnTo>
                  <a:lnTo>
                    <a:pt x="124" y="60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92" y="133"/>
                  </a:lnTo>
                  <a:lnTo>
                    <a:pt x="81" y="158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57" y="207"/>
                  </a:lnTo>
                  <a:lnTo>
                    <a:pt x="45" y="230"/>
                  </a:lnTo>
                  <a:lnTo>
                    <a:pt x="34" y="256"/>
                  </a:lnTo>
                  <a:lnTo>
                    <a:pt x="24" y="281"/>
                  </a:lnTo>
                  <a:lnTo>
                    <a:pt x="24" y="281"/>
                  </a:lnTo>
                  <a:lnTo>
                    <a:pt x="16" y="305"/>
                  </a:lnTo>
                  <a:lnTo>
                    <a:pt x="8" y="330"/>
                  </a:lnTo>
                  <a:lnTo>
                    <a:pt x="5" y="342"/>
                  </a:lnTo>
                  <a:lnTo>
                    <a:pt x="3" y="355"/>
                  </a:lnTo>
                  <a:lnTo>
                    <a:pt x="1" y="367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1" y="382"/>
                  </a:lnTo>
                  <a:lnTo>
                    <a:pt x="2" y="384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6" y="385"/>
                  </a:lnTo>
                  <a:lnTo>
                    <a:pt x="8" y="384"/>
                  </a:lnTo>
                  <a:lnTo>
                    <a:pt x="9" y="382"/>
                  </a:lnTo>
                  <a:lnTo>
                    <a:pt x="9" y="381"/>
                  </a:lnTo>
                  <a:lnTo>
                    <a:pt x="9" y="381"/>
                  </a:lnTo>
                  <a:lnTo>
                    <a:pt x="10" y="367"/>
                  </a:lnTo>
                  <a:lnTo>
                    <a:pt x="12" y="354"/>
                  </a:lnTo>
                  <a:lnTo>
                    <a:pt x="15" y="340"/>
                  </a:lnTo>
                  <a:lnTo>
                    <a:pt x="19" y="327"/>
                  </a:lnTo>
                  <a:lnTo>
                    <a:pt x="27" y="301"/>
                  </a:lnTo>
                  <a:lnTo>
                    <a:pt x="37" y="275"/>
                  </a:lnTo>
                  <a:lnTo>
                    <a:pt x="37" y="275"/>
                  </a:lnTo>
                  <a:lnTo>
                    <a:pt x="47" y="249"/>
                  </a:lnTo>
                  <a:lnTo>
                    <a:pt x="59" y="222"/>
                  </a:lnTo>
                  <a:lnTo>
                    <a:pt x="72" y="197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96" y="149"/>
                  </a:lnTo>
                  <a:lnTo>
                    <a:pt x="106" y="126"/>
                  </a:lnTo>
                  <a:lnTo>
                    <a:pt x="116" y="103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30" y="71"/>
                  </a:lnTo>
                  <a:lnTo>
                    <a:pt x="135" y="62"/>
                  </a:lnTo>
                  <a:lnTo>
                    <a:pt x="147" y="43"/>
                  </a:lnTo>
                  <a:lnTo>
                    <a:pt x="158" y="25"/>
                  </a:lnTo>
                  <a:lnTo>
                    <a:pt x="162" y="16"/>
                  </a:lnTo>
                  <a:lnTo>
                    <a:pt x="166" y="6"/>
                  </a:lnTo>
                  <a:lnTo>
                    <a:pt x="166" y="6"/>
                  </a:lnTo>
                  <a:lnTo>
                    <a:pt x="166" y="3"/>
                  </a:lnTo>
                  <a:lnTo>
                    <a:pt x="165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8" y="1"/>
                  </a:lnTo>
                  <a:lnTo>
                    <a:pt x="157" y="3"/>
                  </a:lnTo>
                  <a:lnTo>
                    <a:pt x="1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6" name="Freeform 847"/>
            <p:cNvSpPr/>
            <p:nvPr/>
          </p:nvSpPr>
          <p:spPr bwMode="auto">
            <a:xfrm>
              <a:off x="4278313" y="1141413"/>
              <a:ext cx="93663" cy="217488"/>
            </a:xfrm>
            <a:custGeom>
              <a:avLst/>
              <a:gdLst/>
              <a:ahLst/>
              <a:cxnLst>
                <a:cxn ang="0">
                  <a:pos x="167" y="2"/>
                </a:cxn>
                <a:cxn ang="0">
                  <a:pos x="167" y="2"/>
                </a:cxn>
                <a:cxn ang="0">
                  <a:pos x="152" y="25"/>
                </a:cxn>
                <a:cxn ang="0">
                  <a:pos x="137" y="50"/>
                </a:cxn>
                <a:cxn ang="0">
                  <a:pos x="125" y="74"/>
                </a:cxn>
                <a:cxn ang="0">
                  <a:pos x="112" y="100"/>
                </a:cxn>
                <a:cxn ang="0">
                  <a:pos x="90" y="151"/>
                </a:cxn>
                <a:cxn ang="0">
                  <a:pos x="78" y="177"/>
                </a:cxn>
                <a:cxn ang="0">
                  <a:pos x="67" y="203"/>
                </a:cxn>
                <a:cxn ang="0">
                  <a:pos x="67" y="203"/>
                </a:cxn>
                <a:cxn ang="0">
                  <a:pos x="43" y="252"/>
                </a:cxn>
                <a:cxn ang="0">
                  <a:pos x="32" y="277"/>
                </a:cxn>
                <a:cxn ang="0">
                  <a:pos x="22" y="303"/>
                </a:cxn>
                <a:cxn ang="0">
                  <a:pos x="13" y="328"/>
                </a:cxn>
                <a:cxn ang="0">
                  <a:pos x="6" y="355"/>
                </a:cxn>
                <a:cxn ang="0">
                  <a:pos x="4" y="369"/>
                </a:cxn>
                <a:cxn ang="0">
                  <a:pos x="2" y="381"/>
                </a:cxn>
                <a:cxn ang="0">
                  <a:pos x="1" y="395"/>
                </a:cxn>
                <a:cxn ang="0">
                  <a:pos x="0" y="408"/>
                </a:cxn>
                <a:cxn ang="0">
                  <a:pos x="0" y="408"/>
                </a:cxn>
                <a:cxn ang="0">
                  <a:pos x="1" y="410"/>
                </a:cxn>
                <a:cxn ang="0">
                  <a:pos x="2" y="412"/>
                </a:cxn>
                <a:cxn ang="0">
                  <a:pos x="3" y="412"/>
                </a:cxn>
                <a:cxn ang="0">
                  <a:pos x="5" y="413"/>
                </a:cxn>
                <a:cxn ang="0">
                  <a:pos x="7" y="412"/>
                </a:cxn>
                <a:cxn ang="0">
                  <a:pos x="8" y="412"/>
                </a:cxn>
                <a:cxn ang="0">
                  <a:pos x="9" y="410"/>
                </a:cxn>
                <a:cxn ang="0">
                  <a:pos x="10" y="408"/>
                </a:cxn>
                <a:cxn ang="0">
                  <a:pos x="10" y="408"/>
                </a:cxn>
                <a:cxn ang="0">
                  <a:pos x="10" y="395"/>
                </a:cxn>
                <a:cxn ang="0">
                  <a:pos x="11" y="382"/>
                </a:cxn>
                <a:cxn ang="0">
                  <a:pos x="13" y="369"/>
                </a:cxn>
                <a:cxn ang="0">
                  <a:pos x="16" y="356"/>
                </a:cxn>
                <a:cxn ang="0">
                  <a:pos x="23" y="333"/>
                </a:cxn>
                <a:cxn ang="0">
                  <a:pos x="32" y="307"/>
                </a:cxn>
                <a:cxn ang="0">
                  <a:pos x="32" y="307"/>
                </a:cxn>
                <a:cxn ang="0">
                  <a:pos x="57" y="249"/>
                </a:cxn>
                <a:cxn ang="0">
                  <a:pos x="82" y="191"/>
                </a:cxn>
                <a:cxn ang="0">
                  <a:pos x="82" y="191"/>
                </a:cxn>
                <a:cxn ang="0">
                  <a:pos x="104" y="144"/>
                </a:cxn>
                <a:cxn ang="0">
                  <a:pos x="125" y="96"/>
                </a:cxn>
                <a:cxn ang="0">
                  <a:pos x="136" y="73"/>
                </a:cxn>
                <a:cxn ang="0">
                  <a:pos x="148" y="51"/>
                </a:cxn>
                <a:cxn ang="0">
                  <a:pos x="161" y="28"/>
                </a:cxn>
                <a:cxn ang="0">
                  <a:pos x="176" y="6"/>
                </a:cxn>
                <a:cxn ang="0">
                  <a:pos x="176" y="6"/>
                </a:cxn>
                <a:cxn ang="0">
                  <a:pos x="176" y="5"/>
                </a:cxn>
                <a:cxn ang="0">
                  <a:pos x="176" y="3"/>
                </a:cxn>
                <a:cxn ang="0">
                  <a:pos x="176" y="2"/>
                </a:cxn>
                <a:cxn ang="0">
                  <a:pos x="174" y="1"/>
                </a:cxn>
                <a:cxn ang="0">
                  <a:pos x="171" y="0"/>
                </a:cxn>
                <a:cxn ang="0">
                  <a:pos x="168" y="0"/>
                </a:cxn>
                <a:cxn ang="0">
                  <a:pos x="167" y="2"/>
                </a:cxn>
                <a:cxn ang="0">
                  <a:pos x="167" y="2"/>
                </a:cxn>
              </a:cxnLst>
              <a:rect l="0" t="0" r="r" b="b"/>
              <a:pathLst>
                <a:path w="176" h="413">
                  <a:moveTo>
                    <a:pt x="167" y="2"/>
                  </a:moveTo>
                  <a:lnTo>
                    <a:pt x="167" y="2"/>
                  </a:lnTo>
                  <a:lnTo>
                    <a:pt x="152" y="25"/>
                  </a:lnTo>
                  <a:lnTo>
                    <a:pt x="137" y="50"/>
                  </a:lnTo>
                  <a:lnTo>
                    <a:pt x="125" y="74"/>
                  </a:lnTo>
                  <a:lnTo>
                    <a:pt x="112" y="100"/>
                  </a:lnTo>
                  <a:lnTo>
                    <a:pt x="90" y="151"/>
                  </a:lnTo>
                  <a:lnTo>
                    <a:pt x="78" y="177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43" y="252"/>
                  </a:lnTo>
                  <a:lnTo>
                    <a:pt x="32" y="277"/>
                  </a:lnTo>
                  <a:lnTo>
                    <a:pt x="22" y="303"/>
                  </a:lnTo>
                  <a:lnTo>
                    <a:pt x="13" y="328"/>
                  </a:lnTo>
                  <a:lnTo>
                    <a:pt x="6" y="355"/>
                  </a:lnTo>
                  <a:lnTo>
                    <a:pt x="4" y="369"/>
                  </a:lnTo>
                  <a:lnTo>
                    <a:pt x="2" y="381"/>
                  </a:lnTo>
                  <a:lnTo>
                    <a:pt x="1" y="395"/>
                  </a:lnTo>
                  <a:lnTo>
                    <a:pt x="0" y="408"/>
                  </a:lnTo>
                  <a:lnTo>
                    <a:pt x="0" y="408"/>
                  </a:lnTo>
                  <a:lnTo>
                    <a:pt x="1" y="410"/>
                  </a:lnTo>
                  <a:lnTo>
                    <a:pt x="2" y="412"/>
                  </a:lnTo>
                  <a:lnTo>
                    <a:pt x="3" y="412"/>
                  </a:lnTo>
                  <a:lnTo>
                    <a:pt x="5" y="413"/>
                  </a:lnTo>
                  <a:lnTo>
                    <a:pt x="7" y="412"/>
                  </a:lnTo>
                  <a:lnTo>
                    <a:pt x="8" y="412"/>
                  </a:lnTo>
                  <a:lnTo>
                    <a:pt x="9" y="410"/>
                  </a:lnTo>
                  <a:lnTo>
                    <a:pt x="10" y="408"/>
                  </a:lnTo>
                  <a:lnTo>
                    <a:pt x="10" y="408"/>
                  </a:lnTo>
                  <a:lnTo>
                    <a:pt x="10" y="395"/>
                  </a:lnTo>
                  <a:lnTo>
                    <a:pt x="11" y="382"/>
                  </a:lnTo>
                  <a:lnTo>
                    <a:pt x="13" y="369"/>
                  </a:lnTo>
                  <a:lnTo>
                    <a:pt x="16" y="356"/>
                  </a:lnTo>
                  <a:lnTo>
                    <a:pt x="23" y="333"/>
                  </a:lnTo>
                  <a:lnTo>
                    <a:pt x="32" y="307"/>
                  </a:lnTo>
                  <a:lnTo>
                    <a:pt x="32" y="307"/>
                  </a:lnTo>
                  <a:lnTo>
                    <a:pt x="57" y="249"/>
                  </a:lnTo>
                  <a:lnTo>
                    <a:pt x="82" y="191"/>
                  </a:lnTo>
                  <a:lnTo>
                    <a:pt x="82" y="191"/>
                  </a:lnTo>
                  <a:lnTo>
                    <a:pt x="104" y="144"/>
                  </a:lnTo>
                  <a:lnTo>
                    <a:pt x="125" y="96"/>
                  </a:lnTo>
                  <a:lnTo>
                    <a:pt x="136" y="73"/>
                  </a:lnTo>
                  <a:lnTo>
                    <a:pt x="148" y="51"/>
                  </a:lnTo>
                  <a:lnTo>
                    <a:pt x="161" y="28"/>
                  </a:lnTo>
                  <a:lnTo>
                    <a:pt x="176" y="6"/>
                  </a:lnTo>
                  <a:lnTo>
                    <a:pt x="176" y="6"/>
                  </a:lnTo>
                  <a:lnTo>
                    <a:pt x="176" y="5"/>
                  </a:lnTo>
                  <a:lnTo>
                    <a:pt x="176" y="3"/>
                  </a:lnTo>
                  <a:lnTo>
                    <a:pt x="176" y="2"/>
                  </a:lnTo>
                  <a:lnTo>
                    <a:pt x="174" y="1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7" y="2"/>
                  </a:lnTo>
                  <a:lnTo>
                    <a:pt x="167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7" name="Freeform 848"/>
            <p:cNvSpPr/>
            <p:nvPr/>
          </p:nvSpPr>
          <p:spPr bwMode="auto">
            <a:xfrm>
              <a:off x="4298951" y="1160463"/>
              <a:ext cx="85725" cy="211138"/>
            </a:xfrm>
            <a:custGeom>
              <a:avLst/>
              <a:gdLst/>
              <a:ahLst/>
              <a:cxnLst>
                <a:cxn ang="0">
                  <a:pos x="152" y="5"/>
                </a:cxn>
                <a:cxn ang="0">
                  <a:pos x="149" y="18"/>
                </a:cxn>
                <a:cxn ang="0">
                  <a:pos x="143" y="28"/>
                </a:cxn>
                <a:cxn ang="0">
                  <a:pos x="134" y="44"/>
                </a:cxn>
                <a:cxn ang="0">
                  <a:pos x="131" y="50"/>
                </a:cxn>
                <a:cxn ang="0">
                  <a:pos x="120" y="78"/>
                </a:cxn>
                <a:cxn ang="0">
                  <a:pos x="106" y="104"/>
                </a:cxn>
                <a:cxn ang="0">
                  <a:pos x="93" y="128"/>
                </a:cxn>
                <a:cxn ang="0">
                  <a:pos x="72" y="174"/>
                </a:cxn>
                <a:cxn ang="0">
                  <a:pos x="63" y="199"/>
                </a:cxn>
                <a:cxn ang="0">
                  <a:pos x="33" y="271"/>
                </a:cxn>
                <a:cxn ang="0">
                  <a:pos x="15" y="319"/>
                </a:cxn>
                <a:cxn ang="0">
                  <a:pos x="3" y="369"/>
                </a:cxn>
                <a:cxn ang="0">
                  <a:pos x="0" y="395"/>
                </a:cxn>
                <a:cxn ang="0">
                  <a:pos x="1" y="399"/>
                </a:cxn>
                <a:cxn ang="0">
                  <a:pos x="4" y="400"/>
                </a:cxn>
                <a:cxn ang="0">
                  <a:pos x="9" y="397"/>
                </a:cxn>
                <a:cxn ang="0">
                  <a:pos x="9" y="395"/>
                </a:cxn>
                <a:cxn ang="0">
                  <a:pos x="13" y="368"/>
                </a:cxn>
                <a:cxn ang="0">
                  <a:pos x="27" y="314"/>
                </a:cxn>
                <a:cxn ang="0">
                  <a:pos x="47" y="263"/>
                </a:cxn>
                <a:cxn ang="0">
                  <a:pos x="67" y="212"/>
                </a:cxn>
                <a:cxn ang="0">
                  <a:pos x="78" y="187"/>
                </a:cxn>
                <a:cxn ang="0">
                  <a:pos x="89" y="159"/>
                </a:cxn>
                <a:cxn ang="0">
                  <a:pos x="116" y="107"/>
                </a:cxn>
                <a:cxn ang="0">
                  <a:pos x="128" y="81"/>
                </a:cxn>
                <a:cxn ang="0">
                  <a:pos x="141" y="50"/>
                </a:cxn>
                <a:cxn ang="0">
                  <a:pos x="147" y="41"/>
                </a:cxn>
                <a:cxn ang="0">
                  <a:pos x="157" y="24"/>
                </a:cxn>
                <a:cxn ang="0">
                  <a:pos x="162" y="5"/>
                </a:cxn>
                <a:cxn ang="0">
                  <a:pos x="162" y="3"/>
                </a:cxn>
                <a:cxn ang="0">
                  <a:pos x="159" y="1"/>
                </a:cxn>
                <a:cxn ang="0">
                  <a:pos x="154" y="2"/>
                </a:cxn>
                <a:cxn ang="0">
                  <a:pos x="152" y="5"/>
                </a:cxn>
              </a:cxnLst>
              <a:rect l="0" t="0" r="r" b="b"/>
              <a:pathLst>
                <a:path w="162" h="400">
                  <a:moveTo>
                    <a:pt x="152" y="5"/>
                  </a:moveTo>
                  <a:lnTo>
                    <a:pt x="152" y="5"/>
                  </a:lnTo>
                  <a:lnTo>
                    <a:pt x="151" y="12"/>
                  </a:lnTo>
                  <a:lnTo>
                    <a:pt x="149" y="18"/>
                  </a:lnTo>
                  <a:lnTo>
                    <a:pt x="146" y="23"/>
                  </a:lnTo>
                  <a:lnTo>
                    <a:pt x="143" y="28"/>
                  </a:lnTo>
                  <a:lnTo>
                    <a:pt x="137" y="39"/>
                  </a:lnTo>
                  <a:lnTo>
                    <a:pt x="134" y="44"/>
                  </a:lnTo>
                  <a:lnTo>
                    <a:pt x="131" y="50"/>
                  </a:lnTo>
                  <a:lnTo>
                    <a:pt x="131" y="50"/>
                  </a:lnTo>
                  <a:lnTo>
                    <a:pt x="126" y="63"/>
                  </a:lnTo>
                  <a:lnTo>
                    <a:pt x="120" y="78"/>
                  </a:lnTo>
                  <a:lnTo>
                    <a:pt x="113" y="91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93" y="128"/>
                  </a:lnTo>
                  <a:lnTo>
                    <a:pt x="82" y="150"/>
                  </a:lnTo>
                  <a:lnTo>
                    <a:pt x="72" y="174"/>
                  </a:lnTo>
                  <a:lnTo>
                    <a:pt x="63" y="199"/>
                  </a:lnTo>
                  <a:lnTo>
                    <a:pt x="63" y="199"/>
                  </a:lnTo>
                  <a:lnTo>
                    <a:pt x="43" y="247"/>
                  </a:lnTo>
                  <a:lnTo>
                    <a:pt x="33" y="271"/>
                  </a:lnTo>
                  <a:lnTo>
                    <a:pt x="24" y="296"/>
                  </a:lnTo>
                  <a:lnTo>
                    <a:pt x="15" y="319"/>
                  </a:lnTo>
                  <a:lnTo>
                    <a:pt x="8" y="344"/>
                  </a:lnTo>
                  <a:lnTo>
                    <a:pt x="3" y="369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1" y="399"/>
                  </a:lnTo>
                  <a:lnTo>
                    <a:pt x="3" y="399"/>
                  </a:lnTo>
                  <a:lnTo>
                    <a:pt x="4" y="400"/>
                  </a:lnTo>
                  <a:lnTo>
                    <a:pt x="8" y="399"/>
                  </a:lnTo>
                  <a:lnTo>
                    <a:pt x="9" y="397"/>
                  </a:lnTo>
                  <a:lnTo>
                    <a:pt x="9" y="395"/>
                  </a:lnTo>
                  <a:lnTo>
                    <a:pt x="9" y="395"/>
                  </a:lnTo>
                  <a:lnTo>
                    <a:pt x="11" y="382"/>
                  </a:lnTo>
                  <a:lnTo>
                    <a:pt x="13" y="368"/>
                  </a:lnTo>
                  <a:lnTo>
                    <a:pt x="19" y="341"/>
                  </a:lnTo>
                  <a:lnTo>
                    <a:pt x="27" y="314"/>
                  </a:lnTo>
                  <a:lnTo>
                    <a:pt x="36" y="288"/>
                  </a:lnTo>
                  <a:lnTo>
                    <a:pt x="47" y="263"/>
                  </a:lnTo>
                  <a:lnTo>
                    <a:pt x="57" y="238"/>
                  </a:lnTo>
                  <a:lnTo>
                    <a:pt x="67" y="212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83" y="172"/>
                  </a:lnTo>
                  <a:lnTo>
                    <a:pt x="89" y="159"/>
                  </a:lnTo>
                  <a:lnTo>
                    <a:pt x="102" y="133"/>
                  </a:lnTo>
                  <a:lnTo>
                    <a:pt x="116" y="107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7" y="60"/>
                  </a:lnTo>
                  <a:lnTo>
                    <a:pt x="141" y="50"/>
                  </a:lnTo>
                  <a:lnTo>
                    <a:pt x="147" y="41"/>
                  </a:lnTo>
                  <a:lnTo>
                    <a:pt x="147" y="41"/>
                  </a:lnTo>
                  <a:lnTo>
                    <a:pt x="152" y="32"/>
                  </a:lnTo>
                  <a:lnTo>
                    <a:pt x="157" y="24"/>
                  </a:lnTo>
                  <a:lnTo>
                    <a:pt x="159" y="15"/>
                  </a:lnTo>
                  <a:lnTo>
                    <a:pt x="162" y="5"/>
                  </a:lnTo>
                  <a:lnTo>
                    <a:pt x="162" y="5"/>
                  </a:lnTo>
                  <a:lnTo>
                    <a:pt x="162" y="3"/>
                  </a:lnTo>
                  <a:lnTo>
                    <a:pt x="161" y="2"/>
                  </a:lnTo>
                  <a:lnTo>
                    <a:pt x="159" y="1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3" y="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8" name="Freeform 849"/>
            <p:cNvSpPr/>
            <p:nvPr/>
          </p:nvSpPr>
          <p:spPr bwMode="auto">
            <a:xfrm>
              <a:off x="4332288" y="1171576"/>
              <a:ext cx="74613" cy="193675"/>
            </a:xfrm>
            <a:custGeom>
              <a:avLst/>
              <a:gdLst/>
              <a:ahLst/>
              <a:cxnLst>
                <a:cxn ang="0">
                  <a:pos x="133" y="4"/>
                </a:cxn>
                <a:cxn ang="0">
                  <a:pos x="133" y="4"/>
                </a:cxn>
                <a:cxn ang="0">
                  <a:pos x="131" y="14"/>
                </a:cxn>
                <a:cxn ang="0">
                  <a:pos x="126" y="25"/>
                </a:cxn>
                <a:cxn ang="0">
                  <a:pos x="117" y="43"/>
                </a:cxn>
                <a:cxn ang="0">
                  <a:pos x="117" y="43"/>
                </a:cxn>
                <a:cxn ang="0">
                  <a:pos x="108" y="64"/>
                </a:cxn>
                <a:cxn ang="0">
                  <a:pos x="101" y="84"/>
                </a:cxn>
                <a:cxn ang="0">
                  <a:pos x="101" y="84"/>
                </a:cxn>
                <a:cxn ang="0">
                  <a:pos x="91" y="107"/>
                </a:cxn>
                <a:cxn ang="0">
                  <a:pos x="83" y="129"/>
                </a:cxn>
                <a:cxn ang="0">
                  <a:pos x="68" y="175"/>
                </a:cxn>
                <a:cxn ang="0">
                  <a:pos x="68" y="175"/>
                </a:cxn>
                <a:cxn ang="0">
                  <a:pos x="61" y="197"/>
                </a:cxn>
                <a:cxn ang="0">
                  <a:pos x="53" y="219"/>
                </a:cxn>
                <a:cxn ang="0">
                  <a:pos x="36" y="262"/>
                </a:cxn>
                <a:cxn ang="0">
                  <a:pos x="36" y="262"/>
                </a:cxn>
                <a:cxn ang="0">
                  <a:pos x="27" y="287"/>
                </a:cxn>
                <a:cxn ang="0">
                  <a:pos x="18" y="311"/>
                </a:cxn>
                <a:cxn ang="0">
                  <a:pos x="8" y="335"/>
                </a:cxn>
                <a:cxn ang="0">
                  <a:pos x="0" y="360"/>
                </a:cxn>
                <a:cxn ang="0">
                  <a:pos x="0" y="360"/>
                </a:cxn>
                <a:cxn ang="0">
                  <a:pos x="0" y="362"/>
                </a:cxn>
                <a:cxn ang="0">
                  <a:pos x="0" y="364"/>
                </a:cxn>
                <a:cxn ang="0">
                  <a:pos x="2" y="365"/>
                </a:cxn>
                <a:cxn ang="0">
                  <a:pos x="3" y="366"/>
                </a:cxn>
                <a:cxn ang="0">
                  <a:pos x="5" y="366"/>
                </a:cxn>
                <a:cxn ang="0">
                  <a:pos x="7" y="366"/>
                </a:cxn>
                <a:cxn ang="0">
                  <a:pos x="8" y="364"/>
                </a:cxn>
                <a:cxn ang="0">
                  <a:pos x="9" y="363"/>
                </a:cxn>
                <a:cxn ang="0">
                  <a:pos x="9" y="363"/>
                </a:cxn>
                <a:cxn ang="0">
                  <a:pos x="17" y="340"/>
                </a:cxn>
                <a:cxn ang="0">
                  <a:pos x="26" y="317"/>
                </a:cxn>
                <a:cxn ang="0">
                  <a:pos x="34" y="295"/>
                </a:cxn>
                <a:cxn ang="0">
                  <a:pos x="43" y="272"/>
                </a:cxn>
                <a:cxn ang="0">
                  <a:pos x="43" y="272"/>
                </a:cxn>
                <a:cxn ang="0">
                  <a:pos x="52" y="249"/>
                </a:cxn>
                <a:cxn ang="0">
                  <a:pos x="60" y="225"/>
                </a:cxn>
                <a:cxn ang="0">
                  <a:pos x="69" y="201"/>
                </a:cxn>
                <a:cxn ang="0">
                  <a:pos x="78" y="177"/>
                </a:cxn>
                <a:cxn ang="0">
                  <a:pos x="78" y="177"/>
                </a:cxn>
                <a:cxn ang="0">
                  <a:pos x="95" y="124"/>
                </a:cxn>
                <a:cxn ang="0">
                  <a:pos x="106" y="97"/>
                </a:cxn>
                <a:cxn ang="0">
                  <a:pos x="116" y="70"/>
                </a:cxn>
                <a:cxn ang="0">
                  <a:pos x="116" y="70"/>
                </a:cxn>
                <a:cxn ang="0">
                  <a:pos x="123" y="55"/>
                </a:cxn>
                <a:cxn ang="0">
                  <a:pos x="132" y="38"/>
                </a:cxn>
                <a:cxn ang="0">
                  <a:pos x="139" y="22"/>
                </a:cxn>
                <a:cxn ang="0">
                  <a:pos x="141" y="13"/>
                </a:cxn>
                <a:cxn ang="0">
                  <a:pos x="142" y="4"/>
                </a:cxn>
                <a:cxn ang="0">
                  <a:pos x="142" y="4"/>
                </a:cxn>
                <a:cxn ang="0">
                  <a:pos x="142" y="2"/>
                </a:cxn>
                <a:cxn ang="0">
                  <a:pos x="141" y="1"/>
                </a:cxn>
                <a:cxn ang="0">
                  <a:pos x="140" y="0"/>
                </a:cxn>
                <a:cxn ang="0">
                  <a:pos x="138" y="0"/>
                </a:cxn>
                <a:cxn ang="0">
                  <a:pos x="135" y="1"/>
                </a:cxn>
                <a:cxn ang="0">
                  <a:pos x="134" y="2"/>
                </a:cxn>
                <a:cxn ang="0">
                  <a:pos x="133" y="4"/>
                </a:cxn>
                <a:cxn ang="0">
                  <a:pos x="133" y="4"/>
                </a:cxn>
              </a:cxnLst>
              <a:rect l="0" t="0" r="r" b="b"/>
              <a:pathLst>
                <a:path w="142" h="366">
                  <a:moveTo>
                    <a:pt x="133" y="4"/>
                  </a:moveTo>
                  <a:lnTo>
                    <a:pt x="133" y="4"/>
                  </a:lnTo>
                  <a:lnTo>
                    <a:pt x="131" y="14"/>
                  </a:lnTo>
                  <a:lnTo>
                    <a:pt x="126" y="25"/>
                  </a:lnTo>
                  <a:lnTo>
                    <a:pt x="117" y="43"/>
                  </a:lnTo>
                  <a:lnTo>
                    <a:pt x="117" y="43"/>
                  </a:lnTo>
                  <a:lnTo>
                    <a:pt x="108" y="64"/>
                  </a:lnTo>
                  <a:lnTo>
                    <a:pt x="101" y="84"/>
                  </a:lnTo>
                  <a:lnTo>
                    <a:pt x="101" y="84"/>
                  </a:lnTo>
                  <a:lnTo>
                    <a:pt x="91" y="107"/>
                  </a:lnTo>
                  <a:lnTo>
                    <a:pt x="83" y="129"/>
                  </a:lnTo>
                  <a:lnTo>
                    <a:pt x="68" y="175"/>
                  </a:lnTo>
                  <a:lnTo>
                    <a:pt x="68" y="175"/>
                  </a:lnTo>
                  <a:lnTo>
                    <a:pt x="61" y="197"/>
                  </a:lnTo>
                  <a:lnTo>
                    <a:pt x="53" y="219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27" y="287"/>
                  </a:lnTo>
                  <a:lnTo>
                    <a:pt x="18" y="311"/>
                  </a:lnTo>
                  <a:lnTo>
                    <a:pt x="8" y="335"/>
                  </a:lnTo>
                  <a:lnTo>
                    <a:pt x="0" y="360"/>
                  </a:lnTo>
                  <a:lnTo>
                    <a:pt x="0" y="360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2" y="365"/>
                  </a:lnTo>
                  <a:lnTo>
                    <a:pt x="3" y="366"/>
                  </a:lnTo>
                  <a:lnTo>
                    <a:pt x="5" y="366"/>
                  </a:lnTo>
                  <a:lnTo>
                    <a:pt x="7" y="366"/>
                  </a:lnTo>
                  <a:lnTo>
                    <a:pt x="8" y="364"/>
                  </a:lnTo>
                  <a:lnTo>
                    <a:pt x="9" y="363"/>
                  </a:lnTo>
                  <a:lnTo>
                    <a:pt x="9" y="363"/>
                  </a:lnTo>
                  <a:lnTo>
                    <a:pt x="17" y="340"/>
                  </a:lnTo>
                  <a:lnTo>
                    <a:pt x="26" y="317"/>
                  </a:lnTo>
                  <a:lnTo>
                    <a:pt x="34" y="295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52" y="249"/>
                  </a:lnTo>
                  <a:lnTo>
                    <a:pt x="60" y="225"/>
                  </a:lnTo>
                  <a:lnTo>
                    <a:pt x="69" y="201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95" y="124"/>
                  </a:lnTo>
                  <a:lnTo>
                    <a:pt x="106" y="97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23" y="55"/>
                  </a:lnTo>
                  <a:lnTo>
                    <a:pt x="132" y="38"/>
                  </a:lnTo>
                  <a:lnTo>
                    <a:pt x="139" y="22"/>
                  </a:lnTo>
                  <a:lnTo>
                    <a:pt x="141" y="13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2"/>
                  </a:lnTo>
                  <a:lnTo>
                    <a:pt x="141" y="1"/>
                  </a:lnTo>
                  <a:lnTo>
                    <a:pt x="140" y="0"/>
                  </a:lnTo>
                  <a:lnTo>
                    <a:pt x="138" y="0"/>
                  </a:lnTo>
                  <a:lnTo>
                    <a:pt x="135" y="1"/>
                  </a:lnTo>
                  <a:lnTo>
                    <a:pt x="134" y="2"/>
                  </a:lnTo>
                  <a:lnTo>
                    <a:pt x="133" y="4"/>
                  </a:lnTo>
                  <a:lnTo>
                    <a:pt x="133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89" name="Freeform 850"/>
            <p:cNvSpPr/>
            <p:nvPr/>
          </p:nvSpPr>
          <p:spPr bwMode="auto">
            <a:xfrm>
              <a:off x="4376738" y="1214438"/>
              <a:ext cx="47625" cy="114300"/>
            </a:xfrm>
            <a:custGeom>
              <a:avLst/>
              <a:gdLst/>
              <a:ahLst/>
              <a:cxnLst>
                <a:cxn ang="0">
                  <a:pos x="81" y="3"/>
                </a:cxn>
                <a:cxn ang="0">
                  <a:pos x="81" y="3"/>
                </a:cxn>
                <a:cxn ang="0">
                  <a:pos x="72" y="30"/>
                </a:cxn>
                <a:cxn ang="0">
                  <a:pos x="60" y="56"/>
                </a:cxn>
                <a:cxn ang="0">
                  <a:pos x="36" y="106"/>
                </a:cxn>
                <a:cxn ang="0">
                  <a:pos x="25" y="132"/>
                </a:cxn>
                <a:cxn ang="0">
                  <a:pos x="14" y="158"/>
                </a:cxn>
                <a:cxn ang="0">
                  <a:pos x="9" y="171"/>
                </a:cxn>
                <a:cxn ang="0">
                  <a:pos x="5" y="184"/>
                </a:cxn>
                <a:cxn ang="0">
                  <a:pos x="2" y="199"/>
                </a:cxn>
                <a:cxn ang="0">
                  <a:pos x="0" y="212"/>
                </a:cxn>
                <a:cxn ang="0">
                  <a:pos x="0" y="212"/>
                </a:cxn>
                <a:cxn ang="0">
                  <a:pos x="0" y="214"/>
                </a:cxn>
                <a:cxn ang="0">
                  <a:pos x="0" y="216"/>
                </a:cxn>
                <a:cxn ang="0">
                  <a:pos x="3" y="218"/>
                </a:cxn>
                <a:cxn ang="0">
                  <a:pos x="5" y="218"/>
                </a:cxn>
                <a:cxn ang="0">
                  <a:pos x="7" y="217"/>
                </a:cxn>
                <a:cxn ang="0">
                  <a:pos x="8" y="216"/>
                </a:cxn>
                <a:cxn ang="0">
                  <a:pos x="8" y="214"/>
                </a:cxn>
                <a:cxn ang="0">
                  <a:pos x="8" y="214"/>
                </a:cxn>
                <a:cxn ang="0">
                  <a:pos x="11" y="201"/>
                </a:cxn>
                <a:cxn ang="0">
                  <a:pos x="15" y="187"/>
                </a:cxn>
                <a:cxn ang="0">
                  <a:pos x="19" y="174"/>
                </a:cxn>
                <a:cxn ang="0">
                  <a:pos x="23" y="160"/>
                </a:cxn>
                <a:cxn ang="0">
                  <a:pos x="33" y="134"/>
                </a:cxn>
                <a:cxn ang="0">
                  <a:pos x="46" y="109"/>
                </a:cxn>
                <a:cxn ang="0">
                  <a:pos x="70" y="58"/>
                </a:cxn>
                <a:cxn ang="0">
                  <a:pos x="81" y="32"/>
                </a:cxn>
                <a:cxn ang="0">
                  <a:pos x="89" y="5"/>
                </a:cxn>
                <a:cxn ang="0">
                  <a:pos x="89" y="5"/>
                </a:cxn>
                <a:cxn ang="0">
                  <a:pos x="90" y="3"/>
                </a:cxn>
                <a:cxn ang="0">
                  <a:pos x="89" y="2"/>
                </a:cxn>
                <a:cxn ang="0">
                  <a:pos x="88" y="1"/>
                </a:cxn>
                <a:cxn ang="0">
                  <a:pos x="86" y="0"/>
                </a:cxn>
                <a:cxn ang="0">
                  <a:pos x="85" y="0"/>
                </a:cxn>
                <a:cxn ang="0">
                  <a:pos x="83" y="0"/>
                </a:cxn>
                <a:cxn ang="0">
                  <a:pos x="82" y="1"/>
                </a:cxn>
                <a:cxn ang="0">
                  <a:pos x="81" y="3"/>
                </a:cxn>
                <a:cxn ang="0">
                  <a:pos x="81" y="3"/>
                </a:cxn>
              </a:cxnLst>
              <a:rect l="0" t="0" r="r" b="b"/>
              <a:pathLst>
                <a:path w="90" h="218">
                  <a:moveTo>
                    <a:pt x="81" y="3"/>
                  </a:moveTo>
                  <a:lnTo>
                    <a:pt x="81" y="3"/>
                  </a:lnTo>
                  <a:lnTo>
                    <a:pt x="72" y="30"/>
                  </a:lnTo>
                  <a:lnTo>
                    <a:pt x="60" y="56"/>
                  </a:lnTo>
                  <a:lnTo>
                    <a:pt x="36" y="106"/>
                  </a:lnTo>
                  <a:lnTo>
                    <a:pt x="25" y="132"/>
                  </a:lnTo>
                  <a:lnTo>
                    <a:pt x="14" y="158"/>
                  </a:lnTo>
                  <a:lnTo>
                    <a:pt x="9" y="171"/>
                  </a:lnTo>
                  <a:lnTo>
                    <a:pt x="5" y="184"/>
                  </a:lnTo>
                  <a:lnTo>
                    <a:pt x="2" y="199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3" y="218"/>
                  </a:lnTo>
                  <a:lnTo>
                    <a:pt x="5" y="218"/>
                  </a:lnTo>
                  <a:lnTo>
                    <a:pt x="7" y="217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4"/>
                  </a:lnTo>
                  <a:lnTo>
                    <a:pt x="11" y="201"/>
                  </a:lnTo>
                  <a:lnTo>
                    <a:pt x="15" y="187"/>
                  </a:lnTo>
                  <a:lnTo>
                    <a:pt x="19" y="174"/>
                  </a:lnTo>
                  <a:lnTo>
                    <a:pt x="23" y="160"/>
                  </a:lnTo>
                  <a:lnTo>
                    <a:pt x="33" y="134"/>
                  </a:lnTo>
                  <a:lnTo>
                    <a:pt x="46" y="109"/>
                  </a:lnTo>
                  <a:lnTo>
                    <a:pt x="70" y="58"/>
                  </a:lnTo>
                  <a:lnTo>
                    <a:pt x="81" y="32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90" y="3"/>
                  </a:lnTo>
                  <a:lnTo>
                    <a:pt x="89" y="2"/>
                  </a:lnTo>
                  <a:lnTo>
                    <a:pt x="88" y="1"/>
                  </a:lnTo>
                  <a:lnTo>
                    <a:pt x="86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1" y="3"/>
                  </a:lnTo>
                  <a:lnTo>
                    <a:pt x="8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0" name="Freeform 851"/>
            <p:cNvSpPr/>
            <p:nvPr/>
          </p:nvSpPr>
          <p:spPr bwMode="auto">
            <a:xfrm>
              <a:off x="4418013" y="1258888"/>
              <a:ext cx="17463" cy="38100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12"/>
                </a:cxn>
                <a:cxn ang="0">
                  <a:pos x="19" y="19"/>
                </a:cxn>
                <a:cxn ang="0">
                  <a:pos x="12" y="33"/>
                </a:cxn>
                <a:cxn ang="0">
                  <a:pos x="12" y="33"/>
                </a:cxn>
                <a:cxn ang="0">
                  <a:pos x="9" y="41"/>
                </a:cxn>
                <a:cxn ang="0">
                  <a:pos x="5" y="48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5" y="71"/>
                </a:cxn>
                <a:cxn ang="0">
                  <a:pos x="6" y="71"/>
                </a:cxn>
                <a:cxn ang="0">
                  <a:pos x="8" y="69"/>
                </a:cxn>
                <a:cxn ang="0">
                  <a:pos x="9" y="68"/>
                </a:cxn>
                <a:cxn ang="0">
                  <a:pos x="9" y="68"/>
                </a:cxn>
                <a:cxn ang="0">
                  <a:pos x="16" y="48"/>
                </a:cxn>
                <a:cxn ang="0">
                  <a:pos x="20" y="39"/>
                </a:cxn>
                <a:cxn ang="0">
                  <a:pos x="25" y="30"/>
                </a:cxn>
                <a:cxn ang="0">
                  <a:pos x="25" y="30"/>
                </a:cxn>
                <a:cxn ang="0">
                  <a:pos x="28" y="25"/>
                </a:cxn>
                <a:cxn ang="0">
                  <a:pos x="30" y="18"/>
                </a:cxn>
                <a:cxn ang="0">
                  <a:pos x="33" y="5"/>
                </a:cxn>
                <a:cxn ang="0">
                  <a:pos x="33" y="5"/>
                </a:cxn>
                <a:cxn ang="0">
                  <a:pos x="33" y="3"/>
                </a:cxn>
                <a:cxn ang="0">
                  <a:pos x="32" y="2"/>
                </a:cxn>
                <a:cxn ang="0">
                  <a:pos x="31" y="1"/>
                </a:cxn>
                <a:cxn ang="0">
                  <a:pos x="29" y="0"/>
                </a:cxn>
                <a:cxn ang="0">
                  <a:pos x="26" y="2"/>
                </a:cxn>
                <a:cxn ang="0">
                  <a:pos x="24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3" h="71">
                  <a:moveTo>
                    <a:pt x="24" y="5"/>
                  </a:moveTo>
                  <a:lnTo>
                    <a:pt x="24" y="5"/>
                  </a:lnTo>
                  <a:lnTo>
                    <a:pt x="21" y="12"/>
                  </a:lnTo>
                  <a:lnTo>
                    <a:pt x="19" y="19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9" y="41"/>
                  </a:lnTo>
                  <a:lnTo>
                    <a:pt x="5" y="48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5" y="71"/>
                  </a:lnTo>
                  <a:lnTo>
                    <a:pt x="6" y="71"/>
                  </a:lnTo>
                  <a:lnTo>
                    <a:pt x="8" y="69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16" y="48"/>
                  </a:lnTo>
                  <a:lnTo>
                    <a:pt x="20" y="39"/>
                  </a:lnTo>
                  <a:lnTo>
                    <a:pt x="25" y="30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30" y="18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2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1" name="Freeform 852"/>
            <p:cNvSpPr/>
            <p:nvPr/>
          </p:nvSpPr>
          <p:spPr bwMode="auto">
            <a:xfrm>
              <a:off x="4648201" y="1181101"/>
              <a:ext cx="84138" cy="155575"/>
            </a:xfrm>
            <a:custGeom>
              <a:avLst/>
              <a:gdLst/>
              <a:ahLst/>
              <a:cxnLst>
                <a:cxn ang="0">
                  <a:pos x="148" y="2"/>
                </a:cxn>
                <a:cxn ang="0">
                  <a:pos x="148" y="2"/>
                </a:cxn>
                <a:cxn ang="0">
                  <a:pos x="139" y="19"/>
                </a:cxn>
                <a:cxn ang="0">
                  <a:pos x="131" y="37"/>
                </a:cxn>
                <a:cxn ang="0">
                  <a:pos x="122" y="55"/>
                </a:cxn>
                <a:cxn ang="0">
                  <a:pos x="115" y="74"/>
                </a:cxn>
                <a:cxn ang="0">
                  <a:pos x="101" y="112"/>
                </a:cxn>
                <a:cxn ang="0">
                  <a:pos x="86" y="150"/>
                </a:cxn>
                <a:cxn ang="0">
                  <a:pos x="86" y="150"/>
                </a:cxn>
                <a:cxn ang="0">
                  <a:pos x="78" y="167"/>
                </a:cxn>
                <a:cxn ang="0">
                  <a:pos x="69" y="185"/>
                </a:cxn>
                <a:cxn ang="0">
                  <a:pos x="57" y="203"/>
                </a:cxn>
                <a:cxn ang="0">
                  <a:pos x="47" y="219"/>
                </a:cxn>
                <a:cxn ang="0">
                  <a:pos x="23" y="253"/>
                </a:cxn>
                <a:cxn ang="0">
                  <a:pos x="11" y="270"/>
                </a:cxn>
                <a:cxn ang="0">
                  <a:pos x="1" y="288"/>
                </a:cxn>
                <a:cxn ang="0">
                  <a:pos x="1" y="288"/>
                </a:cxn>
                <a:cxn ang="0">
                  <a:pos x="0" y="290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4" y="294"/>
                </a:cxn>
                <a:cxn ang="0">
                  <a:pos x="6" y="294"/>
                </a:cxn>
                <a:cxn ang="0">
                  <a:pos x="7" y="294"/>
                </a:cxn>
                <a:cxn ang="0">
                  <a:pos x="9" y="292"/>
                </a:cxn>
                <a:cxn ang="0">
                  <a:pos x="9" y="292"/>
                </a:cxn>
                <a:cxn ang="0">
                  <a:pos x="31" y="258"/>
                </a:cxn>
                <a:cxn ang="0">
                  <a:pos x="53" y="223"/>
                </a:cxn>
                <a:cxn ang="0">
                  <a:pos x="75" y="189"/>
                </a:cxn>
                <a:cxn ang="0">
                  <a:pos x="85" y="172"/>
                </a:cxn>
                <a:cxn ang="0">
                  <a:pos x="94" y="154"/>
                </a:cxn>
                <a:cxn ang="0">
                  <a:pos x="94" y="154"/>
                </a:cxn>
                <a:cxn ang="0">
                  <a:pos x="103" y="136"/>
                </a:cxn>
                <a:cxn ang="0">
                  <a:pos x="111" y="118"/>
                </a:cxn>
                <a:cxn ang="0">
                  <a:pos x="124" y="80"/>
                </a:cxn>
                <a:cxn ang="0">
                  <a:pos x="132" y="61"/>
                </a:cxn>
                <a:cxn ang="0">
                  <a:pos x="139" y="42"/>
                </a:cxn>
                <a:cxn ang="0">
                  <a:pos x="147" y="24"/>
                </a:cxn>
                <a:cxn ang="0">
                  <a:pos x="157" y="7"/>
                </a:cxn>
                <a:cxn ang="0">
                  <a:pos x="157" y="7"/>
                </a:cxn>
                <a:cxn ang="0">
                  <a:pos x="158" y="5"/>
                </a:cxn>
                <a:cxn ang="0">
                  <a:pos x="157" y="3"/>
                </a:cxn>
                <a:cxn ang="0">
                  <a:pos x="157" y="2"/>
                </a:cxn>
                <a:cxn ang="0">
                  <a:pos x="155" y="1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49" y="1"/>
                </a:cxn>
                <a:cxn ang="0">
                  <a:pos x="148" y="2"/>
                </a:cxn>
                <a:cxn ang="0">
                  <a:pos x="148" y="2"/>
                </a:cxn>
              </a:cxnLst>
              <a:rect l="0" t="0" r="r" b="b"/>
              <a:pathLst>
                <a:path w="158" h="294">
                  <a:moveTo>
                    <a:pt x="148" y="2"/>
                  </a:moveTo>
                  <a:lnTo>
                    <a:pt x="148" y="2"/>
                  </a:lnTo>
                  <a:lnTo>
                    <a:pt x="139" y="19"/>
                  </a:lnTo>
                  <a:lnTo>
                    <a:pt x="131" y="37"/>
                  </a:lnTo>
                  <a:lnTo>
                    <a:pt x="122" y="55"/>
                  </a:lnTo>
                  <a:lnTo>
                    <a:pt x="115" y="74"/>
                  </a:lnTo>
                  <a:lnTo>
                    <a:pt x="101" y="112"/>
                  </a:lnTo>
                  <a:lnTo>
                    <a:pt x="86" y="150"/>
                  </a:lnTo>
                  <a:lnTo>
                    <a:pt x="86" y="150"/>
                  </a:lnTo>
                  <a:lnTo>
                    <a:pt x="78" y="167"/>
                  </a:lnTo>
                  <a:lnTo>
                    <a:pt x="69" y="185"/>
                  </a:lnTo>
                  <a:lnTo>
                    <a:pt x="57" y="203"/>
                  </a:lnTo>
                  <a:lnTo>
                    <a:pt x="47" y="219"/>
                  </a:lnTo>
                  <a:lnTo>
                    <a:pt x="23" y="253"/>
                  </a:lnTo>
                  <a:lnTo>
                    <a:pt x="11" y="270"/>
                  </a:lnTo>
                  <a:lnTo>
                    <a:pt x="1" y="288"/>
                  </a:lnTo>
                  <a:lnTo>
                    <a:pt x="1" y="288"/>
                  </a:lnTo>
                  <a:lnTo>
                    <a:pt x="0" y="290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4" y="294"/>
                  </a:lnTo>
                  <a:lnTo>
                    <a:pt x="6" y="294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31" y="258"/>
                  </a:lnTo>
                  <a:lnTo>
                    <a:pt x="53" y="223"/>
                  </a:lnTo>
                  <a:lnTo>
                    <a:pt x="75" y="189"/>
                  </a:lnTo>
                  <a:lnTo>
                    <a:pt x="85" y="172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103" y="136"/>
                  </a:lnTo>
                  <a:lnTo>
                    <a:pt x="111" y="118"/>
                  </a:lnTo>
                  <a:lnTo>
                    <a:pt x="124" y="80"/>
                  </a:lnTo>
                  <a:lnTo>
                    <a:pt x="132" y="61"/>
                  </a:lnTo>
                  <a:lnTo>
                    <a:pt x="139" y="42"/>
                  </a:lnTo>
                  <a:lnTo>
                    <a:pt x="147" y="24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8" y="5"/>
                  </a:lnTo>
                  <a:lnTo>
                    <a:pt x="157" y="3"/>
                  </a:lnTo>
                  <a:lnTo>
                    <a:pt x="157" y="2"/>
                  </a:lnTo>
                  <a:lnTo>
                    <a:pt x="155" y="1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49" y="1"/>
                  </a:lnTo>
                  <a:lnTo>
                    <a:pt x="148" y="2"/>
                  </a:lnTo>
                  <a:lnTo>
                    <a:pt x="14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2" name="Freeform 853"/>
            <p:cNvSpPr/>
            <p:nvPr/>
          </p:nvSpPr>
          <p:spPr bwMode="auto">
            <a:xfrm>
              <a:off x="4672013" y="1206501"/>
              <a:ext cx="82550" cy="146050"/>
            </a:xfrm>
            <a:custGeom>
              <a:avLst/>
              <a:gdLst/>
              <a:ahLst/>
              <a:cxnLst>
                <a:cxn ang="0">
                  <a:pos x="148" y="3"/>
                </a:cxn>
                <a:cxn ang="0">
                  <a:pos x="148" y="3"/>
                </a:cxn>
                <a:cxn ang="0">
                  <a:pos x="146" y="12"/>
                </a:cxn>
                <a:cxn ang="0">
                  <a:pos x="144" y="21"/>
                </a:cxn>
                <a:cxn ang="0">
                  <a:pos x="137" y="38"/>
                </a:cxn>
                <a:cxn ang="0">
                  <a:pos x="123" y="71"/>
                </a:cxn>
                <a:cxn ang="0">
                  <a:pos x="123" y="71"/>
                </a:cxn>
                <a:cxn ang="0">
                  <a:pos x="115" y="92"/>
                </a:cxn>
                <a:cxn ang="0">
                  <a:pos x="104" y="113"/>
                </a:cxn>
                <a:cxn ang="0">
                  <a:pos x="94" y="134"/>
                </a:cxn>
                <a:cxn ang="0">
                  <a:pos x="83" y="154"/>
                </a:cxn>
                <a:cxn ang="0">
                  <a:pos x="83" y="154"/>
                </a:cxn>
                <a:cxn ang="0">
                  <a:pos x="71" y="172"/>
                </a:cxn>
                <a:cxn ang="0">
                  <a:pos x="60" y="191"/>
                </a:cxn>
                <a:cxn ang="0">
                  <a:pos x="34" y="226"/>
                </a:cxn>
                <a:cxn ang="0">
                  <a:pos x="34" y="226"/>
                </a:cxn>
                <a:cxn ang="0">
                  <a:pos x="24" y="237"/>
                </a:cxn>
                <a:cxn ang="0">
                  <a:pos x="15" y="247"/>
                </a:cxn>
                <a:cxn ang="0">
                  <a:pos x="7" y="257"/>
                </a:cxn>
                <a:cxn ang="0">
                  <a:pos x="3" y="263"/>
                </a:cxn>
                <a:cxn ang="0">
                  <a:pos x="1" y="270"/>
                </a:cxn>
                <a:cxn ang="0">
                  <a:pos x="1" y="270"/>
                </a:cxn>
                <a:cxn ang="0">
                  <a:pos x="0" y="272"/>
                </a:cxn>
                <a:cxn ang="0">
                  <a:pos x="1" y="274"/>
                </a:cxn>
                <a:cxn ang="0">
                  <a:pos x="2" y="275"/>
                </a:cxn>
                <a:cxn ang="0">
                  <a:pos x="4" y="276"/>
                </a:cxn>
                <a:cxn ang="0">
                  <a:pos x="5" y="276"/>
                </a:cxn>
                <a:cxn ang="0">
                  <a:pos x="7" y="275"/>
                </a:cxn>
                <a:cxn ang="0">
                  <a:pos x="8" y="274"/>
                </a:cxn>
                <a:cxn ang="0">
                  <a:pos x="9" y="273"/>
                </a:cxn>
                <a:cxn ang="0">
                  <a:pos x="9" y="273"/>
                </a:cxn>
                <a:cxn ang="0">
                  <a:pos x="13" y="264"/>
                </a:cxn>
                <a:cxn ang="0">
                  <a:pos x="17" y="257"/>
                </a:cxn>
                <a:cxn ang="0">
                  <a:pos x="22" y="251"/>
                </a:cxn>
                <a:cxn ang="0">
                  <a:pos x="29" y="244"/>
                </a:cxn>
                <a:cxn ang="0">
                  <a:pos x="41" y="230"/>
                </a:cxn>
                <a:cxn ang="0">
                  <a:pos x="52" y="218"/>
                </a:cxn>
                <a:cxn ang="0">
                  <a:pos x="52" y="218"/>
                </a:cxn>
                <a:cxn ang="0">
                  <a:pos x="66" y="199"/>
                </a:cxn>
                <a:cxn ang="0">
                  <a:pos x="77" y="182"/>
                </a:cxn>
                <a:cxn ang="0">
                  <a:pos x="100" y="143"/>
                </a:cxn>
                <a:cxn ang="0">
                  <a:pos x="100" y="143"/>
                </a:cxn>
                <a:cxn ang="0">
                  <a:pos x="108" y="127"/>
                </a:cxn>
                <a:cxn ang="0">
                  <a:pos x="118" y="109"/>
                </a:cxn>
                <a:cxn ang="0">
                  <a:pos x="125" y="91"/>
                </a:cxn>
                <a:cxn ang="0">
                  <a:pos x="132" y="73"/>
                </a:cxn>
                <a:cxn ang="0">
                  <a:pos x="132" y="73"/>
                </a:cxn>
                <a:cxn ang="0">
                  <a:pos x="146" y="40"/>
                </a:cxn>
                <a:cxn ang="0">
                  <a:pos x="153" y="23"/>
                </a:cxn>
                <a:cxn ang="0">
                  <a:pos x="155" y="15"/>
                </a:cxn>
                <a:cxn ang="0">
                  <a:pos x="157" y="6"/>
                </a:cxn>
                <a:cxn ang="0">
                  <a:pos x="157" y="6"/>
                </a:cxn>
                <a:cxn ang="0">
                  <a:pos x="157" y="4"/>
                </a:cxn>
                <a:cxn ang="0">
                  <a:pos x="156" y="2"/>
                </a:cxn>
                <a:cxn ang="0">
                  <a:pos x="153" y="0"/>
                </a:cxn>
                <a:cxn ang="0">
                  <a:pos x="151" y="0"/>
                </a:cxn>
                <a:cxn ang="0">
                  <a:pos x="150" y="0"/>
                </a:cxn>
                <a:cxn ang="0">
                  <a:pos x="149" y="1"/>
                </a:cxn>
                <a:cxn ang="0">
                  <a:pos x="148" y="3"/>
                </a:cxn>
                <a:cxn ang="0">
                  <a:pos x="148" y="3"/>
                </a:cxn>
              </a:cxnLst>
              <a:rect l="0" t="0" r="r" b="b"/>
              <a:pathLst>
                <a:path w="157" h="276">
                  <a:moveTo>
                    <a:pt x="148" y="3"/>
                  </a:moveTo>
                  <a:lnTo>
                    <a:pt x="148" y="3"/>
                  </a:lnTo>
                  <a:lnTo>
                    <a:pt x="146" y="12"/>
                  </a:lnTo>
                  <a:lnTo>
                    <a:pt x="144" y="21"/>
                  </a:lnTo>
                  <a:lnTo>
                    <a:pt x="137" y="38"/>
                  </a:lnTo>
                  <a:lnTo>
                    <a:pt x="123" y="71"/>
                  </a:lnTo>
                  <a:lnTo>
                    <a:pt x="123" y="71"/>
                  </a:lnTo>
                  <a:lnTo>
                    <a:pt x="115" y="92"/>
                  </a:lnTo>
                  <a:lnTo>
                    <a:pt x="104" y="113"/>
                  </a:lnTo>
                  <a:lnTo>
                    <a:pt x="94" y="134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71" y="172"/>
                  </a:lnTo>
                  <a:lnTo>
                    <a:pt x="60" y="191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24" y="237"/>
                  </a:lnTo>
                  <a:lnTo>
                    <a:pt x="15" y="247"/>
                  </a:lnTo>
                  <a:lnTo>
                    <a:pt x="7" y="257"/>
                  </a:lnTo>
                  <a:lnTo>
                    <a:pt x="3" y="263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0" y="272"/>
                  </a:lnTo>
                  <a:lnTo>
                    <a:pt x="1" y="274"/>
                  </a:lnTo>
                  <a:lnTo>
                    <a:pt x="2" y="275"/>
                  </a:lnTo>
                  <a:lnTo>
                    <a:pt x="4" y="276"/>
                  </a:lnTo>
                  <a:lnTo>
                    <a:pt x="5" y="276"/>
                  </a:lnTo>
                  <a:lnTo>
                    <a:pt x="7" y="275"/>
                  </a:lnTo>
                  <a:lnTo>
                    <a:pt x="8" y="274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13" y="264"/>
                  </a:lnTo>
                  <a:lnTo>
                    <a:pt x="17" y="257"/>
                  </a:lnTo>
                  <a:lnTo>
                    <a:pt x="22" y="251"/>
                  </a:lnTo>
                  <a:lnTo>
                    <a:pt x="29" y="244"/>
                  </a:lnTo>
                  <a:lnTo>
                    <a:pt x="41" y="23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66" y="199"/>
                  </a:lnTo>
                  <a:lnTo>
                    <a:pt x="77" y="182"/>
                  </a:lnTo>
                  <a:lnTo>
                    <a:pt x="100" y="143"/>
                  </a:lnTo>
                  <a:lnTo>
                    <a:pt x="100" y="143"/>
                  </a:lnTo>
                  <a:lnTo>
                    <a:pt x="108" y="127"/>
                  </a:lnTo>
                  <a:lnTo>
                    <a:pt x="118" y="109"/>
                  </a:lnTo>
                  <a:lnTo>
                    <a:pt x="125" y="91"/>
                  </a:lnTo>
                  <a:lnTo>
                    <a:pt x="132" y="73"/>
                  </a:lnTo>
                  <a:lnTo>
                    <a:pt x="132" y="73"/>
                  </a:lnTo>
                  <a:lnTo>
                    <a:pt x="146" y="40"/>
                  </a:lnTo>
                  <a:lnTo>
                    <a:pt x="153" y="23"/>
                  </a:lnTo>
                  <a:lnTo>
                    <a:pt x="155" y="15"/>
                  </a:lnTo>
                  <a:lnTo>
                    <a:pt x="157" y="6"/>
                  </a:lnTo>
                  <a:lnTo>
                    <a:pt x="157" y="6"/>
                  </a:lnTo>
                  <a:lnTo>
                    <a:pt x="157" y="4"/>
                  </a:lnTo>
                  <a:lnTo>
                    <a:pt x="156" y="2"/>
                  </a:lnTo>
                  <a:lnTo>
                    <a:pt x="153" y="0"/>
                  </a:lnTo>
                  <a:lnTo>
                    <a:pt x="151" y="0"/>
                  </a:lnTo>
                  <a:lnTo>
                    <a:pt x="150" y="0"/>
                  </a:lnTo>
                  <a:lnTo>
                    <a:pt x="149" y="1"/>
                  </a:lnTo>
                  <a:lnTo>
                    <a:pt x="148" y="3"/>
                  </a:lnTo>
                  <a:lnTo>
                    <a:pt x="14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3" name="Freeform 854"/>
            <p:cNvSpPr/>
            <p:nvPr/>
          </p:nvSpPr>
          <p:spPr bwMode="auto">
            <a:xfrm>
              <a:off x="4699001" y="1227138"/>
              <a:ext cx="77788" cy="138113"/>
            </a:xfrm>
            <a:custGeom>
              <a:avLst/>
              <a:gdLst/>
              <a:ahLst/>
              <a:cxnLst>
                <a:cxn ang="0">
                  <a:pos x="138" y="3"/>
                </a:cxn>
                <a:cxn ang="0">
                  <a:pos x="138" y="3"/>
                </a:cxn>
                <a:cxn ang="0">
                  <a:pos x="134" y="18"/>
                </a:cxn>
                <a:cxn ang="0">
                  <a:pos x="131" y="34"/>
                </a:cxn>
                <a:cxn ang="0">
                  <a:pos x="128" y="49"/>
                </a:cxn>
                <a:cxn ang="0">
                  <a:pos x="126" y="58"/>
                </a:cxn>
                <a:cxn ang="0">
                  <a:pos x="123" y="65"/>
                </a:cxn>
                <a:cxn ang="0">
                  <a:pos x="123" y="65"/>
                </a:cxn>
                <a:cxn ang="0">
                  <a:pos x="106" y="98"/>
                </a:cxn>
                <a:cxn ang="0">
                  <a:pos x="97" y="114"/>
                </a:cxn>
                <a:cxn ang="0">
                  <a:pos x="88" y="130"/>
                </a:cxn>
                <a:cxn ang="0">
                  <a:pos x="88" y="130"/>
                </a:cxn>
                <a:cxn ang="0">
                  <a:pos x="66" y="161"/>
                </a:cxn>
                <a:cxn ang="0">
                  <a:pos x="44" y="191"/>
                </a:cxn>
                <a:cxn ang="0">
                  <a:pos x="22" y="222"/>
                </a:cxn>
                <a:cxn ang="0">
                  <a:pos x="11" y="238"/>
                </a:cxn>
                <a:cxn ang="0">
                  <a:pos x="1" y="253"/>
                </a:cxn>
                <a:cxn ang="0">
                  <a:pos x="1" y="253"/>
                </a:cxn>
                <a:cxn ang="0">
                  <a:pos x="0" y="256"/>
                </a:cxn>
                <a:cxn ang="0">
                  <a:pos x="0" y="258"/>
                </a:cxn>
                <a:cxn ang="0">
                  <a:pos x="1" y="259"/>
                </a:cxn>
                <a:cxn ang="0">
                  <a:pos x="3" y="260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9" y="259"/>
                </a:cxn>
                <a:cxn ang="0">
                  <a:pos x="29" y="227"/>
                </a:cxn>
                <a:cxn ang="0">
                  <a:pos x="52" y="196"/>
                </a:cxn>
                <a:cxn ang="0">
                  <a:pos x="74" y="165"/>
                </a:cxn>
                <a:cxn ang="0">
                  <a:pos x="96" y="134"/>
                </a:cxn>
                <a:cxn ang="0">
                  <a:pos x="96" y="134"/>
                </a:cxn>
                <a:cxn ang="0">
                  <a:pos x="105" y="119"/>
                </a:cxn>
                <a:cxn ang="0">
                  <a:pos x="114" y="102"/>
                </a:cxn>
                <a:cxn ang="0">
                  <a:pos x="131" y="69"/>
                </a:cxn>
                <a:cxn ang="0">
                  <a:pos x="131" y="69"/>
                </a:cxn>
                <a:cxn ang="0">
                  <a:pos x="134" y="62"/>
                </a:cxn>
                <a:cxn ang="0">
                  <a:pos x="137" y="53"/>
                </a:cxn>
                <a:cxn ang="0">
                  <a:pos x="140" y="38"/>
                </a:cxn>
                <a:cxn ang="0">
                  <a:pos x="143" y="21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48" y="3"/>
                </a:cxn>
                <a:cxn ang="0">
                  <a:pos x="148" y="2"/>
                </a:cxn>
                <a:cxn ang="0">
                  <a:pos x="147" y="1"/>
                </a:cxn>
                <a:cxn ang="0">
                  <a:pos x="145" y="0"/>
                </a:cxn>
                <a:cxn ang="0">
                  <a:pos x="142" y="0"/>
                </a:cxn>
                <a:cxn ang="0">
                  <a:pos x="141" y="0"/>
                </a:cxn>
                <a:cxn ang="0">
                  <a:pos x="139" y="1"/>
                </a:cxn>
                <a:cxn ang="0">
                  <a:pos x="138" y="3"/>
                </a:cxn>
                <a:cxn ang="0">
                  <a:pos x="138" y="3"/>
                </a:cxn>
              </a:cxnLst>
              <a:rect l="0" t="0" r="r" b="b"/>
              <a:pathLst>
                <a:path w="148" h="261">
                  <a:moveTo>
                    <a:pt x="138" y="3"/>
                  </a:moveTo>
                  <a:lnTo>
                    <a:pt x="138" y="3"/>
                  </a:lnTo>
                  <a:lnTo>
                    <a:pt x="134" y="18"/>
                  </a:lnTo>
                  <a:lnTo>
                    <a:pt x="131" y="34"/>
                  </a:lnTo>
                  <a:lnTo>
                    <a:pt x="128" y="49"/>
                  </a:lnTo>
                  <a:lnTo>
                    <a:pt x="126" y="58"/>
                  </a:lnTo>
                  <a:lnTo>
                    <a:pt x="123" y="65"/>
                  </a:lnTo>
                  <a:lnTo>
                    <a:pt x="123" y="65"/>
                  </a:lnTo>
                  <a:lnTo>
                    <a:pt x="106" y="98"/>
                  </a:lnTo>
                  <a:lnTo>
                    <a:pt x="97" y="114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66" y="161"/>
                  </a:lnTo>
                  <a:lnTo>
                    <a:pt x="44" y="191"/>
                  </a:lnTo>
                  <a:lnTo>
                    <a:pt x="22" y="222"/>
                  </a:lnTo>
                  <a:lnTo>
                    <a:pt x="11" y="238"/>
                  </a:lnTo>
                  <a:lnTo>
                    <a:pt x="1" y="253"/>
                  </a:lnTo>
                  <a:lnTo>
                    <a:pt x="1" y="253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1" y="259"/>
                  </a:lnTo>
                  <a:lnTo>
                    <a:pt x="3" y="260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9" y="259"/>
                  </a:lnTo>
                  <a:lnTo>
                    <a:pt x="29" y="227"/>
                  </a:lnTo>
                  <a:lnTo>
                    <a:pt x="52" y="196"/>
                  </a:lnTo>
                  <a:lnTo>
                    <a:pt x="74" y="16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105" y="119"/>
                  </a:lnTo>
                  <a:lnTo>
                    <a:pt x="114" y="102"/>
                  </a:lnTo>
                  <a:lnTo>
                    <a:pt x="131" y="69"/>
                  </a:lnTo>
                  <a:lnTo>
                    <a:pt x="131" y="69"/>
                  </a:lnTo>
                  <a:lnTo>
                    <a:pt x="134" y="62"/>
                  </a:lnTo>
                  <a:lnTo>
                    <a:pt x="137" y="53"/>
                  </a:lnTo>
                  <a:lnTo>
                    <a:pt x="140" y="38"/>
                  </a:lnTo>
                  <a:lnTo>
                    <a:pt x="143" y="21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47" y="1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41" y="0"/>
                  </a:lnTo>
                  <a:lnTo>
                    <a:pt x="139" y="1"/>
                  </a:lnTo>
                  <a:lnTo>
                    <a:pt x="138" y="3"/>
                  </a:lnTo>
                  <a:lnTo>
                    <a:pt x="138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4" name="Freeform 855"/>
            <p:cNvSpPr/>
            <p:nvPr/>
          </p:nvSpPr>
          <p:spPr bwMode="auto">
            <a:xfrm>
              <a:off x="4721226" y="1233488"/>
              <a:ext cx="79375" cy="141288"/>
            </a:xfrm>
            <a:custGeom>
              <a:avLst/>
              <a:gdLst/>
              <a:ahLst/>
              <a:cxnLst>
                <a:cxn ang="0">
                  <a:pos x="138" y="4"/>
                </a:cxn>
                <a:cxn ang="0">
                  <a:pos x="138" y="4"/>
                </a:cxn>
                <a:cxn ang="0">
                  <a:pos x="137" y="11"/>
                </a:cxn>
                <a:cxn ang="0">
                  <a:pos x="135" y="19"/>
                </a:cxn>
                <a:cxn ang="0">
                  <a:pos x="128" y="34"/>
                </a:cxn>
                <a:cxn ang="0">
                  <a:pos x="122" y="49"/>
                </a:cxn>
                <a:cxn ang="0">
                  <a:pos x="116" y="63"/>
                </a:cxn>
                <a:cxn ang="0">
                  <a:pos x="116" y="63"/>
                </a:cxn>
                <a:cxn ang="0">
                  <a:pos x="109" y="81"/>
                </a:cxn>
                <a:cxn ang="0">
                  <a:pos x="100" y="99"/>
                </a:cxn>
                <a:cxn ang="0">
                  <a:pos x="92" y="115"/>
                </a:cxn>
                <a:cxn ang="0">
                  <a:pos x="82" y="131"/>
                </a:cxn>
                <a:cxn ang="0">
                  <a:pos x="82" y="131"/>
                </a:cxn>
                <a:cxn ang="0">
                  <a:pos x="71" y="147"/>
                </a:cxn>
                <a:cxn ang="0">
                  <a:pos x="61" y="163"/>
                </a:cxn>
                <a:cxn ang="0">
                  <a:pos x="38" y="193"/>
                </a:cxn>
                <a:cxn ang="0">
                  <a:pos x="38" y="193"/>
                </a:cxn>
                <a:cxn ang="0">
                  <a:pos x="28" y="209"/>
                </a:cxn>
                <a:cxn ang="0">
                  <a:pos x="20" y="226"/>
                </a:cxn>
                <a:cxn ang="0">
                  <a:pos x="10" y="243"/>
                </a:cxn>
                <a:cxn ang="0">
                  <a:pos x="1" y="259"/>
                </a:cxn>
                <a:cxn ang="0">
                  <a:pos x="1" y="259"/>
                </a:cxn>
                <a:cxn ang="0">
                  <a:pos x="0" y="260"/>
                </a:cxn>
                <a:cxn ang="0">
                  <a:pos x="0" y="262"/>
                </a:cxn>
                <a:cxn ang="0">
                  <a:pos x="1" y="263"/>
                </a:cxn>
                <a:cxn ang="0">
                  <a:pos x="2" y="265"/>
                </a:cxn>
                <a:cxn ang="0">
                  <a:pos x="4" y="265"/>
                </a:cxn>
                <a:cxn ang="0">
                  <a:pos x="6" y="265"/>
                </a:cxn>
                <a:cxn ang="0">
                  <a:pos x="7" y="265"/>
                </a:cxn>
                <a:cxn ang="0">
                  <a:pos x="9" y="263"/>
                </a:cxn>
                <a:cxn ang="0">
                  <a:pos x="9" y="263"/>
                </a:cxn>
                <a:cxn ang="0">
                  <a:pos x="19" y="247"/>
                </a:cxn>
                <a:cxn ang="0">
                  <a:pos x="28" y="230"/>
                </a:cxn>
                <a:cxn ang="0">
                  <a:pos x="36" y="214"/>
                </a:cxn>
                <a:cxn ang="0">
                  <a:pos x="47" y="198"/>
                </a:cxn>
                <a:cxn ang="0">
                  <a:pos x="47" y="198"/>
                </a:cxn>
                <a:cxn ang="0">
                  <a:pos x="71" y="164"/>
                </a:cxn>
                <a:cxn ang="0">
                  <a:pos x="84" y="146"/>
                </a:cxn>
                <a:cxn ang="0">
                  <a:pos x="95" y="129"/>
                </a:cxn>
                <a:cxn ang="0">
                  <a:pos x="95" y="129"/>
                </a:cxn>
                <a:cxn ang="0">
                  <a:pos x="104" y="113"/>
                </a:cxn>
                <a:cxn ang="0">
                  <a:pos x="112" y="97"/>
                </a:cxn>
                <a:cxn ang="0">
                  <a:pos x="119" y="82"/>
                </a:cxn>
                <a:cxn ang="0">
                  <a:pos x="125" y="66"/>
                </a:cxn>
                <a:cxn ang="0">
                  <a:pos x="125" y="66"/>
                </a:cxn>
                <a:cxn ang="0">
                  <a:pos x="132" y="51"/>
                </a:cxn>
                <a:cxn ang="0">
                  <a:pos x="139" y="35"/>
                </a:cxn>
                <a:cxn ang="0">
                  <a:pos x="144" y="20"/>
                </a:cxn>
                <a:cxn ang="0">
                  <a:pos x="146" y="12"/>
                </a:cxn>
                <a:cxn ang="0">
                  <a:pos x="148" y="4"/>
                </a:cxn>
                <a:cxn ang="0">
                  <a:pos x="148" y="4"/>
                </a:cxn>
                <a:cxn ang="0">
                  <a:pos x="147" y="2"/>
                </a:cxn>
                <a:cxn ang="0">
                  <a:pos x="146" y="1"/>
                </a:cxn>
                <a:cxn ang="0">
                  <a:pos x="145" y="0"/>
                </a:cxn>
                <a:cxn ang="0">
                  <a:pos x="143" y="0"/>
                </a:cxn>
                <a:cxn ang="0">
                  <a:pos x="140" y="1"/>
                </a:cxn>
                <a:cxn ang="0">
                  <a:pos x="139" y="2"/>
                </a:cxn>
                <a:cxn ang="0">
                  <a:pos x="138" y="4"/>
                </a:cxn>
                <a:cxn ang="0">
                  <a:pos x="138" y="4"/>
                </a:cxn>
              </a:cxnLst>
              <a:rect l="0" t="0" r="r" b="b"/>
              <a:pathLst>
                <a:path w="148" h="265">
                  <a:moveTo>
                    <a:pt x="138" y="4"/>
                  </a:moveTo>
                  <a:lnTo>
                    <a:pt x="138" y="4"/>
                  </a:lnTo>
                  <a:lnTo>
                    <a:pt x="137" y="11"/>
                  </a:lnTo>
                  <a:lnTo>
                    <a:pt x="135" y="19"/>
                  </a:lnTo>
                  <a:lnTo>
                    <a:pt x="128" y="34"/>
                  </a:lnTo>
                  <a:lnTo>
                    <a:pt x="122" y="49"/>
                  </a:lnTo>
                  <a:lnTo>
                    <a:pt x="116" y="63"/>
                  </a:lnTo>
                  <a:lnTo>
                    <a:pt x="116" y="63"/>
                  </a:lnTo>
                  <a:lnTo>
                    <a:pt x="109" y="81"/>
                  </a:lnTo>
                  <a:lnTo>
                    <a:pt x="100" y="99"/>
                  </a:lnTo>
                  <a:lnTo>
                    <a:pt x="92" y="115"/>
                  </a:lnTo>
                  <a:lnTo>
                    <a:pt x="82" y="131"/>
                  </a:lnTo>
                  <a:lnTo>
                    <a:pt x="82" y="131"/>
                  </a:lnTo>
                  <a:lnTo>
                    <a:pt x="71" y="147"/>
                  </a:lnTo>
                  <a:lnTo>
                    <a:pt x="61" y="163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28" y="209"/>
                  </a:lnTo>
                  <a:lnTo>
                    <a:pt x="20" y="226"/>
                  </a:lnTo>
                  <a:lnTo>
                    <a:pt x="10" y="243"/>
                  </a:lnTo>
                  <a:lnTo>
                    <a:pt x="1" y="259"/>
                  </a:lnTo>
                  <a:lnTo>
                    <a:pt x="1" y="259"/>
                  </a:lnTo>
                  <a:lnTo>
                    <a:pt x="0" y="260"/>
                  </a:lnTo>
                  <a:lnTo>
                    <a:pt x="0" y="262"/>
                  </a:lnTo>
                  <a:lnTo>
                    <a:pt x="1" y="263"/>
                  </a:lnTo>
                  <a:lnTo>
                    <a:pt x="2" y="265"/>
                  </a:lnTo>
                  <a:lnTo>
                    <a:pt x="4" y="265"/>
                  </a:lnTo>
                  <a:lnTo>
                    <a:pt x="6" y="265"/>
                  </a:lnTo>
                  <a:lnTo>
                    <a:pt x="7" y="265"/>
                  </a:lnTo>
                  <a:lnTo>
                    <a:pt x="9" y="263"/>
                  </a:lnTo>
                  <a:lnTo>
                    <a:pt x="9" y="263"/>
                  </a:lnTo>
                  <a:lnTo>
                    <a:pt x="19" y="247"/>
                  </a:lnTo>
                  <a:lnTo>
                    <a:pt x="28" y="230"/>
                  </a:lnTo>
                  <a:lnTo>
                    <a:pt x="36" y="214"/>
                  </a:lnTo>
                  <a:lnTo>
                    <a:pt x="47" y="198"/>
                  </a:lnTo>
                  <a:lnTo>
                    <a:pt x="47" y="198"/>
                  </a:lnTo>
                  <a:lnTo>
                    <a:pt x="71" y="164"/>
                  </a:lnTo>
                  <a:lnTo>
                    <a:pt x="84" y="146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104" y="113"/>
                  </a:lnTo>
                  <a:lnTo>
                    <a:pt x="112" y="97"/>
                  </a:lnTo>
                  <a:lnTo>
                    <a:pt x="119" y="82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32" y="51"/>
                  </a:lnTo>
                  <a:lnTo>
                    <a:pt x="139" y="35"/>
                  </a:lnTo>
                  <a:lnTo>
                    <a:pt x="144" y="20"/>
                  </a:lnTo>
                  <a:lnTo>
                    <a:pt x="146" y="12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7" y="2"/>
                  </a:lnTo>
                  <a:lnTo>
                    <a:pt x="146" y="1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40" y="1"/>
                  </a:lnTo>
                  <a:lnTo>
                    <a:pt x="139" y="2"/>
                  </a:lnTo>
                  <a:lnTo>
                    <a:pt x="138" y="4"/>
                  </a:lnTo>
                  <a:lnTo>
                    <a:pt x="138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5" name="Freeform 856"/>
            <p:cNvSpPr/>
            <p:nvPr/>
          </p:nvSpPr>
          <p:spPr bwMode="auto">
            <a:xfrm>
              <a:off x="4732338" y="1254126"/>
              <a:ext cx="85725" cy="142875"/>
            </a:xfrm>
            <a:custGeom>
              <a:avLst/>
              <a:gdLst/>
              <a:ahLst/>
              <a:cxnLst>
                <a:cxn ang="0">
                  <a:pos x="152" y="2"/>
                </a:cxn>
                <a:cxn ang="0">
                  <a:pos x="152" y="2"/>
                </a:cxn>
                <a:cxn ang="0">
                  <a:pos x="148" y="9"/>
                </a:cxn>
                <a:cxn ang="0">
                  <a:pos x="146" y="15"/>
                </a:cxn>
                <a:cxn ang="0">
                  <a:pos x="142" y="27"/>
                </a:cxn>
                <a:cxn ang="0">
                  <a:pos x="139" y="41"/>
                </a:cxn>
                <a:cxn ang="0">
                  <a:pos x="134" y="54"/>
                </a:cxn>
                <a:cxn ang="0">
                  <a:pos x="134" y="54"/>
                </a:cxn>
                <a:cxn ang="0">
                  <a:pos x="118" y="93"/>
                </a:cxn>
                <a:cxn ang="0">
                  <a:pos x="109" y="111"/>
                </a:cxn>
                <a:cxn ang="0">
                  <a:pos x="99" y="130"/>
                </a:cxn>
                <a:cxn ang="0">
                  <a:pos x="99" y="130"/>
                </a:cxn>
                <a:cxn ang="0">
                  <a:pos x="89" y="145"/>
                </a:cxn>
                <a:cxn ang="0">
                  <a:pos x="76" y="162"/>
                </a:cxn>
                <a:cxn ang="0">
                  <a:pos x="52" y="193"/>
                </a:cxn>
                <a:cxn ang="0">
                  <a:pos x="52" y="193"/>
                </a:cxn>
                <a:cxn ang="0">
                  <a:pos x="29" y="226"/>
                </a:cxn>
                <a:cxn ang="0">
                  <a:pos x="29" y="226"/>
                </a:cxn>
                <a:cxn ang="0">
                  <a:pos x="16" y="246"/>
                </a:cxn>
                <a:cxn ang="0">
                  <a:pos x="10" y="255"/>
                </a:cxn>
                <a:cxn ang="0">
                  <a:pos x="6" y="259"/>
                </a:cxn>
                <a:cxn ang="0">
                  <a:pos x="2" y="263"/>
                </a:cxn>
                <a:cxn ang="0">
                  <a:pos x="2" y="263"/>
                </a:cxn>
                <a:cxn ang="0">
                  <a:pos x="0" y="265"/>
                </a:cxn>
                <a:cxn ang="0">
                  <a:pos x="0" y="266"/>
                </a:cxn>
                <a:cxn ang="0">
                  <a:pos x="1" y="270"/>
                </a:cxn>
                <a:cxn ang="0">
                  <a:pos x="2" y="271"/>
                </a:cxn>
                <a:cxn ang="0">
                  <a:pos x="3" y="272"/>
                </a:cxn>
                <a:cxn ang="0">
                  <a:pos x="5" y="272"/>
                </a:cxn>
                <a:cxn ang="0">
                  <a:pos x="7" y="271"/>
                </a:cxn>
                <a:cxn ang="0">
                  <a:pos x="7" y="271"/>
                </a:cxn>
                <a:cxn ang="0">
                  <a:pos x="12" y="267"/>
                </a:cxn>
                <a:cxn ang="0">
                  <a:pos x="17" y="262"/>
                </a:cxn>
                <a:cxn ang="0">
                  <a:pos x="26" y="249"/>
                </a:cxn>
                <a:cxn ang="0">
                  <a:pos x="41" y="224"/>
                </a:cxn>
                <a:cxn ang="0">
                  <a:pos x="41" y="224"/>
                </a:cxn>
                <a:cxn ang="0">
                  <a:pos x="55" y="206"/>
                </a:cxn>
                <a:cxn ang="0">
                  <a:pos x="69" y="186"/>
                </a:cxn>
                <a:cxn ang="0">
                  <a:pos x="98" y="149"/>
                </a:cxn>
                <a:cxn ang="0">
                  <a:pos x="98" y="149"/>
                </a:cxn>
                <a:cxn ang="0">
                  <a:pos x="107" y="134"/>
                </a:cxn>
                <a:cxn ang="0">
                  <a:pos x="117" y="119"/>
                </a:cxn>
                <a:cxn ang="0">
                  <a:pos x="124" y="102"/>
                </a:cxn>
                <a:cxn ang="0">
                  <a:pos x="131" y="86"/>
                </a:cxn>
                <a:cxn ang="0">
                  <a:pos x="131" y="86"/>
                </a:cxn>
                <a:cxn ang="0">
                  <a:pos x="140" y="68"/>
                </a:cxn>
                <a:cxn ang="0">
                  <a:pos x="144" y="58"/>
                </a:cxn>
                <a:cxn ang="0">
                  <a:pos x="147" y="49"/>
                </a:cxn>
                <a:cxn ang="0">
                  <a:pos x="147" y="49"/>
                </a:cxn>
                <a:cxn ang="0">
                  <a:pos x="152" y="27"/>
                </a:cxn>
                <a:cxn ang="0">
                  <a:pos x="155" y="17"/>
                </a:cxn>
                <a:cxn ang="0">
                  <a:pos x="157" y="12"/>
                </a:cxn>
                <a:cxn ang="0">
                  <a:pos x="160" y="8"/>
                </a:cxn>
                <a:cxn ang="0">
                  <a:pos x="160" y="8"/>
                </a:cxn>
                <a:cxn ang="0">
                  <a:pos x="161" y="6"/>
                </a:cxn>
                <a:cxn ang="0">
                  <a:pos x="161" y="5"/>
                </a:cxn>
                <a:cxn ang="0">
                  <a:pos x="160" y="2"/>
                </a:cxn>
                <a:cxn ang="0">
                  <a:pos x="159" y="1"/>
                </a:cxn>
                <a:cxn ang="0">
                  <a:pos x="155" y="0"/>
                </a:cxn>
                <a:cxn ang="0">
                  <a:pos x="154" y="1"/>
                </a:cxn>
                <a:cxn ang="0">
                  <a:pos x="152" y="2"/>
                </a:cxn>
                <a:cxn ang="0">
                  <a:pos x="152" y="2"/>
                </a:cxn>
              </a:cxnLst>
              <a:rect l="0" t="0" r="r" b="b"/>
              <a:pathLst>
                <a:path w="161" h="272">
                  <a:moveTo>
                    <a:pt x="152" y="2"/>
                  </a:moveTo>
                  <a:lnTo>
                    <a:pt x="152" y="2"/>
                  </a:lnTo>
                  <a:lnTo>
                    <a:pt x="148" y="9"/>
                  </a:lnTo>
                  <a:lnTo>
                    <a:pt x="146" y="15"/>
                  </a:lnTo>
                  <a:lnTo>
                    <a:pt x="142" y="27"/>
                  </a:lnTo>
                  <a:lnTo>
                    <a:pt x="139" y="41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18" y="93"/>
                  </a:lnTo>
                  <a:lnTo>
                    <a:pt x="109" y="111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89" y="145"/>
                  </a:lnTo>
                  <a:lnTo>
                    <a:pt x="76" y="162"/>
                  </a:lnTo>
                  <a:lnTo>
                    <a:pt x="52" y="193"/>
                  </a:lnTo>
                  <a:lnTo>
                    <a:pt x="52" y="193"/>
                  </a:lnTo>
                  <a:lnTo>
                    <a:pt x="29" y="226"/>
                  </a:lnTo>
                  <a:lnTo>
                    <a:pt x="29" y="226"/>
                  </a:lnTo>
                  <a:lnTo>
                    <a:pt x="16" y="246"/>
                  </a:lnTo>
                  <a:lnTo>
                    <a:pt x="10" y="255"/>
                  </a:lnTo>
                  <a:lnTo>
                    <a:pt x="6" y="259"/>
                  </a:lnTo>
                  <a:lnTo>
                    <a:pt x="2" y="263"/>
                  </a:lnTo>
                  <a:lnTo>
                    <a:pt x="2" y="263"/>
                  </a:lnTo>
                  <a:lnTo>
                    <a:pt x="0" y="265"/>
                  </a:lnTo>
                  <a:lnTo>
                    <a:pt x="0" y="266"/>
                  </a:lnTo>
                  <a:lnTo>
                    <a:pt x="1" y="270"/>
                  </a:lnTo>
                  <a:lnTo>
                    <a:pt x="2" y="271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12" y="267"/>
                  </a:lnTo>
                  <a:lnTo>
                    <a:pt x="17" y="262"/>
                  </a:lnTo>
                  <a:lnTo>
                    <a:pt x="26" y="249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55" y="206"/>
                  </a:lnTo>
                  <a:lnTo>
                    <a:pt x="69" y="186"/>
                  </a:lnTo>
                  <a:lnTo>
                    <a:pt x="98" y="149"/>
                  </a:lnTo>
                  <a:lnTo>
                    <a:pt x="98" y="149"/>
                  </a:lnTo>
                  <a:lnTo>
                    <a:pt x="107" y="134"/>
                  </a:lnTo>
                  <a:lnTo>
                    <a:pt x="117" y="119"/>
                  </a:lnTo>
                  <a:lnTo>
                    <a:pt x="124" y="102"/>
                  </a:lnTo>
                  <a:lnTo>
                    <a:pt x="131" y="86"/>
                  </a:lnTo>
                  <a:lnTo>
                    <a:pt x="131" y="86"/>
                  </a:lnTo>
                  <a:lnTo>
                    <a:pt x="140" y="68"/>
                  </a:lnTo>
                  <a:lnTo>
                    <a:pt x="144" y="58"/>
                  </a:lnTo>
                  <a:lnTo>
                    <a:pt x="147" y="49"/>
                  </a:lnTo>
                  <a:lnTo>
                    <a:pt x="147" y="49"/>
                  </a:lnTo>
                  <a:lnTo>
                    <a:pt x="152" y="27"/>
                  </a:lnTo>
                  <a:lnTo>
                    <a:pt x="155" y="17"/>
                  </a:lnTo>
                  <a:lnTo>
                    <a:pt x="157" y="12"/>
                  </a:lnTo>
                  <a:lnTo>
                    <a:pt x="160" y="8"/>
                  </a:lnTo>
                  <a:lnTo>
                    <a:pt x="160" y="8"/>
                  </a:lnTo>
                  <a:lnTo>
                    <a:pt x="161" y="6"/>
                  </a:lnTo>
                  <a:lnTo>
                    <a:pt x="161" y="5"/>
                  </a:lnTo>
                  <a:lnTo>
                    <a:pt x="160" y="2"/>
                  </a:lnTo>
                  <a:lnTo>
                    <a:pt x="159" y="1"/>
                  </a:lnTo>
                  <a:lnTo>
                    <a:pt x="155" y="0"/>
                  </a:lnTo>
                  <a:lnTo>
                    <a:pt x="154" y="1"/>
                  </a:lnTo>
                  <a:lnTo>
                    <a:pt x="152" y="2"/>
                  </a:lnTo>
                  <a:lnTo>
                    <a:pt x="152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6" name="Freeform 857"/>
            <p:cNvSpPr/>
            <p:nvPr/>
          </p:nvSpPr>
          <p:spPr bwMode="auto">
            <a:xfrm>
              <a:off x="4764088" y="1279526"/>
              <a:ext cx="73025" cy="117475"/>
            </a:xfrm>
            <a:custGeom>
              <a:avLst/>
              <a:gdLst/>
              <a:ahLst/>
              <a:cxnLst>
                <a:cxn ang="0">
                  <a:pos x="128" y="5"/>
                </a:cxn>
                <a:cxn ang="0">
                  <a:pos x="128" y="5"/>
                </a:cxn>
                <a:cxn ang="0">
                  <a:pos x="127" y="12"/>
                </a:cxn>
                <a:cxn ang="0">
                  <a:pos x="125" y="21"/>
                </a:cxn>
                <a:cxn ang="0">
                  <a:pos x="118" y="35"/>
                </a:cxn>
                <a:cxn ang="0">
                  <a:pos x="103" y="65"/>
                </a:cxn>
                <a:cxn ang="0">
                  <a:pos x="103" y="65"/>
                </a:cxn>
                <a:cxn ang="0">
                  <a:pos x="92" y="89"/>
                </a:cxn>
                <a:cxn ang="0">
                  <a:pos x="80" y="113"/>
                </a:cxn>
                <a:cxn ang="0">
                  <a:pos x="80" y="113"/>
                </a:cxn>
                <a:cxn ang="0">
                  <a:pos x="62" y="140"/>
                </a:cxn>
                <a:cxn ang="0">
                  <a:pos x="43" y="167"/>
                </a:cxn>
                <a:cxn ang="0">
                  <a:pos x="24" y="192"/>
                </a:cxn>
                <a:cxn ang="0">
                  <a:pos x="2" y="216"/>
                </a:cxn>
                <a:cxn ang="0">
                  <a:pos x="2" y="216"/>
                </a:cxn>
                <a:cxn ang="0">
                  <a:pos x="1" y="218"/>
                </a:cxn>
                <a:cxn ang="0">
                  <a:pos x="0" y="219"/>
                </a:cxn>
                <a:cxn ang="0">
                  <a:pos x="1" y="221"/>
                </a:cxn>
                <a:cxn ang="0">
                  <a:pos x="2" y="222"/>
                </a:cxn>
                <a:cxn ang="0">
                  <a:pos x="3" y="223"/>
                </a:cxn>
                <a:cxn ang="0">
                  <a:pos x="5" y="224"/>
                </a:cxn>
                <a:cxn ang="0">
                  <a:pos x="6" y="223"/>
                </a:cxn>
                <a:cxn ang="0">
                  <a:pos x="8" y="222"/>
                </a:cxn>
                <a:cxn ang="0">
                  <a:pos x="8" y="222"/>
                </a:cxn>
                <a:cxn ang="0">
                  <a:pos x="31" y="198"/>
                </a:cxn>
                <a:cxn ang="0">
                  <a:pos x="51" y="172"/>
                </a:cxn>
                <a:cxn ang="0">
                  <a:pos x="70" y="145"/>
                </a:cxn>
                <a:cxn ang="0">
                  <a:pos x="88" y="118"/>
                </a:cxn>
                <a:cxn ang="0">
                  <a:pos x="88" y="118"/>
                </a:cxn>
                <a:cxn ang="0">
                  <a:pos x="96" y="103"/>
                </a:cxn>
                <a:cxn ang="0">
                  <a:pos x="104" y="87"/>
                </a:cxn>
                <a:cxn ang="0">
                  <a:pos x="118" y="56"/>
                </a:cxn>
                <a:cxn ang="0">
                  <a:pos x="118" y="56"/>
                </a:cxn>
                <a:cxn ang="0">
                  <a:pos x="130" y="31"/>
                </a:cxn>
                <a:cxn ang="0">
                  <a:pos x="136" y="19"/>
                </a:cxn>
                <a:cxn ang="0">
                  <a:pos x="137" y="11"/>
                </a:cxn>
                <a:cxn ang="0">
                  <a:pos x="138" y="5"/>
                </a:cxn>
                <a:cxn ang="0">
                  <a:pos x="138" y="5"/>
                </a:cxn>
                <a:cxn ang="0">
                  <a:pos x="138" y="3"/>
                </a:cxn>
                <a:cxn ang="0">
                  <a:pos x="137" y="1"/>
                </a:cxn>
                <a:cxn ang="0">
                  <a:pos x="136" y="0"/>
                </a:cxn>
                <a:cxn ang="0">
                  <a:pos x="133" y="0"/>
                </a:cxn>
                <a:cxn ang="0">
                  <a:pos x="130" y="1"/>
                </a:cxn>
                <a:cxn ang="0">
                  <a:pos x="129" y="3"/>
                </a:cxn>
                <a:cxn ang="0">
                  <a:pos x="128" y="5"/>
                </a:cxn>
                <a:cxn ang="0">
                  <a:pos x="128" y="5"/>
                </a:cxn>
              </a:cxnLst>
              <a:rect l="0" t="0" r="r" b="b"/>
              <a:pathLst>
                <a:path w="138" h="224">
                  <a:moveTo>
                    <a:pt x="128" y="5"/>
                  </a:moveTo>
                  <a:lnTo>
                    <a:pt x="128" y="5"/>
                  </a:lnTo>
                  <a:lnTo>
                    <a:pt x="127" y="12"/>
                  </a:lnTo>
                  <a:lnTo>
                    <a:pt x="125" y="21"/>
                  </a:lnTo>
                  <a:lnTo>
                    <a:pt x="118" y="35"/>
                  </a:lnTo>
                  <a:lnTo>
                    <a:pt x="103" y="65"/>
                  </a:lnTo>
                  <a:lnTo>
                    <a:pt x="103" y="65"/>
                  </a:lnTo>
                  <a:lnTo>
                    <a:pt x="92" y="89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62" y="140"/>
                  </a:lnTo>
                  <a:lnTo>
                    <a:pt x="43" y="167"/>
                  </a:lnTo>
                  <a:lnTo>
                    <a:pt x="24" y="192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1" y="218"/>
                  </a:lnTo>
                  <a:lnTo>
                    <a:pt x="0" y="219"/>
                  </a:lnTo>
                  <a:lnTo>
                    <a:pt x="1" y="221"/>
                  </a:lnTo>
                  <a:lnTo>
                    <a:pt x="2" y="222"/>
                  </a:lnTo>
                  <a:lnTo>
                    <a:pt x="3" y="223"/>
                  </a:lnTo>
                  <a:lnTo>
                    <a:pt x="5" y="224"/>
                  </a:lnTo>
                  <a:lnTo>
                    <a:pt x="6" y="223"/>
                  </a:lnTo>
                  <a:lnTo>
                    <a:pt x="8" y="222"/>
                  </a:lnTo>
                  <a:lnTo>
                    <a:pt x="8" y="222"/>
                  </a:lnTo>
                  <a:lnTo>
                    <a:pt x="31" y="198"/>
                  </a:lnTo>
                  <a:lnTo>
                    <a:pt x="51" y="172"/>
                  </a:lnTo>
                  <a:lnTo>
                    <a:pt x="70" y="145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6" y="103"/>
                  </a:lnTo>
                  <a:lnTo>
                    <a:pt x="104" y="87"/>
                  </a:lnTo>
                  <a:lnTo>
                    <a:pt x="118" y="56"/>
                  </a:lnTo>
                  <a:lnTo>
                    <a:pt x="118" y="56"/>
                  </a:lnTo>
                  <a:lnTo>
                    <a:pt x="130" y="31"/>
                  </a:lnTo>
                  <a:lnTo>
                    <a:pt x="136" y="19"/>
                  </a:lnTo>
                  <a:lnTo>
                    <a:pt x="137" y="11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38" y="3"/>
                  </a:lnTo>
                  <a:lnTo>
                    <a:pt x="137" y="1"/>
                  </a:lnTo>
                  <a:lnTo>
                    <a:pt x="136" y="0"/>
                  </a:lnTo>
                  <a:lnTo>
                    <a:pt x="133" y="0"/>
                  </a:lnTo>
                  <a:lnTo>
                    <a:pt x="130" y="1"/>
                  </a:lnTo>
                  <a:lnTo>
                    <a:pt x="129" y="3"/>
                  </a:lnTo>
                  <a:lnTo>
                    <a:pt x="128" y="5"/>
                  </a:lnTo>
                  <a:lnTo>
                    <a:pt x="128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7" name="Freeform 858"/>
            <p:cNvSpPr/>
            <p:nvPr/>
          </p:nvSpPr>
          <p:spPr bwMode="auto">
            <a:xfrm>
              <a:off x="4811713" y="1298576"/>
              <a:ext cx="46038" cy="79375"/>
            </a:xfrm>
            <a:custGeom>
              <a:avLst/>
              <a:gdLst/>
              <a:ahLst/>
              <a:cxnLst>
                <a:cxn ang="0">
                  <a:pos x="78" y="2"/>
                </a:cxn>
                <a:cxn ang="0">
                  <a:pos x="78" y="2"/>
                </a:cxn>
                <a:cxn ang="0">
                  <a:pos x="60" y="40"/>
                </a:cxn>
                <a:cxn ang="0">
                  <a:pos x="42" y="78"/>
                </a:cxn>
                <a:cxn ang="0">
                  <a:pos x="42" y="78"/>
                </a:cxn>
                <a:cxn ang="0">
                  <a:pos x="38" y="86"/>
                </a:cxn>
                <a:cxn ang="0">
                  <a:pos x="33" y="95"/>
                </a:cxn>
                <a:cxn ang="0">
                  <a:pos x="23" y="110"/>
                </a:cxn>
                <a:cxn ang="0">
                  <a:pos x="11" y="125"/>
                </a:cxn>
                <a:cxn ang="0">
                  <a:pos x="1" y="140"/>
                </a:cxn>
                <a:cxn ang="0">
                  <a:pos x="1" y="140"/>
                </a:cxn>
                <a:cxn ang="0">
                  <a:pos x="0" y="142"/>
                </a:cxn>
                <a:cxn ang="0">
                  <a:pos x="1" y="144"/>
                </a:cxn>
                <a:cxn ang="0">
                  <a:pos x="1" y="145"/>
                </a:cxn>
                <a:cxn ang="0">
                  <a:pos x="3" y="147"/>
                </a:cxn>
                <a:cxn ang="0">
                  <a:pos x="4" y="148"/>
                </a:cxn>
                <a:cxn ang="0">
                  <a:pos x="6" y="148"/>
                </a:cxn>
                <a:cxn ang="0">
                  <a:pos x="8" y="147"/>
                </a:cxn>
                <a:cxn ang="0">
                  <a:pos x="9" y="145"/>
                </a:cxn>
                <a:cxn ang="0">
                  <a:pos x="9" y="145"/>
                </a:cxn>
                <a:cxn ang="0">
                  <a:pos x="13" y="139"/>
                </a:cxn>
                <a:cxn ang="0">
                  <a:pos x="19" y="133"/>
                </a:cxn>
                <a:cxn ang="0">
                  <a:pos x="28" y="122"/>
                </a:cxn>
                <a:cxn ang="0">
                  <a:pos x="28" y="122"/>
                </a:cxn>
                <a:cxn ang="0">
                  <a:pos x="34" y="112"/>
                </a:cxn>
                <a:cxn ang="0">
                  <a:pos x="40" y="103"/>
                </a:cxn>
                <a:cxn ang="0">
                  <a:pos x="51" y="82"/>
                </a:cxn>
                <a:cxn ang="0">
                  <a:pos x="51" y="82"/>
                </a:cxn>
                <a:cxn ang="0">
                  <a:pos x="67" y="45"/>
                </a:cxn>
                <a:cxn ang="0">
                  <a:pos x="85" y="8"/>
                </a:cxn>
                <a:cxn ang="0">
                  <a:pos x="85" y="8"/>
                </a:cxn>
                <a:cxn ang="0">
                  <a:pos x="86" y="6"/>
                </a:cxn>
                <a:cxn ang="0">
                  <a:pos x="86" y="4"/>
                </a:cxn>
                <a:cxn ang="0">
                  <a:pos x="85" y="1"/>
                </a:cxn>
                <a:cxn ang="0">
                  <a:pos x="83" y="0"/>
                </a:cxn>
                <a:cxn ang="0">
                  <a:pos x="82" y="0"/>
                </a:cxn>
                <a:cxn ang="0">
                  <a:pos x="80" y="0"/>
                </a:cxn>
                <a:cxn ang="0">
                  <a:pos x="79" y="0"/>
                </a:cxn>
                <a:cxn ang="0">
                  <a:pos x="78" y="2"/>
                </a:cxn>
                <a:cxn ang="0">
                  <a:pos x="78" y="2"/>
                </a:cxn>
              </a:cxnLst>
              <a:rect l="0" t="0" r="r" b="b"/>
              <a:pathLst>
                <a:path w="86" h="148">
                  <a:moveTo>
                    <a:pt x="78" y="2"/>
                  </a:moveTo>
                  <a:lnTo>
                    <a:pt x="78" y="2"/>
                  </a:lnTo>
                  <a:lnTo>
                    <a:pt x="60" y="40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38" y="86"/>
                  </a:lnTo>
                  <a:lnTo>
                    <a:pt x="33" y="95"/>
                  </a:lnTo>
                  <a:lnTo>
                    <a:pt x="23" y="110"/>
                  </a:lnTo>
                  <a:lnTo>
                    <a:pt x="11" y="125"/>
                  </a:lnTo>
                  <a:lnTo>
                    <a:pt x="1" y="140"/>
                  </a:lnTo>
                  <a:lnTo>
                    <a:pt x="1" y="140"/>
                  </a:lnTo>
                  <a:lnTo>
                    <a:pt x="0" y="142"/>
                  </a:lnTo>
                  <a:lnTo>
                    <a:pt x="1" y="144"/>
                  </a:lnTo>
                  <a:lnTo>
                    <a:pt x="1" y="145"/>
                  </a:lnTo>
                  <a:lnTo>
                    <a:pt x="3" y="147"/>
                  </a:lnTo>
                  <a:lnTo>
                    <a:pt x="4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9" y="145"/>
                  </a:lnTo>
                  <a:lnTo>
                    <a:pt x="9" y="145"/>
                  </a:lnTo>
                  <a:lnTo>
                    <a:pt x="13" y="139"/>
                  </a:lnTo>
                  <a:lnTo>
                    <a:pt x="19" y="133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34" y="112"/>
                  </a:lnTo>
                  <a:lnTo>
                    <a:pt x="40" y="103"/>
                  </a:lnTo>
                  <a:lnTo>
                    <a:pt x="51" y="82"/>
                  </a:lnTo>
                  <a:lnTo>
                    <a:pt x="51" y="82"/>
                  </a:lnTo>
                  <a:lnTo>
                    <a:pt x="67" y="45"/>
                  </a:lnTo>
                  <a:lnTo>
                    <a:pt x="85" y="8"/>
                  </a:lnTo>
                  <a:lnTo>
                    <a:pt x="85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5" y="1"/>
                  </a:lnTo>
                  <a:lnTo>
                    <a:pt x="83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9" y="0"/>
                  </a:lnTo>
                  <a:lnTo>
                    <a:pt x="78" y="2"/>
                  </a:lnTo>
                  <a:lnTo>
                    <a:pt x="7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8" name="Freeform 859"/>
            <p:cNvSpPr/>
            <p:nvPr/>
          </p:nvSpPr>
          <p:spPr bwMode="auto">
            <a:xfrm>
              <a:off x="4832351" y="1322388"/>
              <a:ext cx="38100" cy="52388"/>
            </a:xfrm>
            <a:custGeom>
              <a:avLst/>
              <a:gdLst/>
              <a:ahLst/>
              <a:cxnLst>
                <a:cxn ang="0">
                  <a:pos x="64" y="2"/>
                </a:cxn>
                <a:cxn ang="0">
                  <a:pos x="64" y="2"/>
                </a:cxn>
                <a:cxn ang="0">
                  <a:pos x="49" y="26"/>
                </a:cxn>
                <a:cxn ang="0">
                  <a:pos x="34" y="49"/>
                </a:cxn>
                <a:cxn ang="0">
                  <a:pos x="19" y="70"/>
                </a:cxn>
                <a:cxn ang="0">
                  <a:pos x="2" y="92"/>
                </a:cxn>
                <a:cxn ang="0">
                  <a:pos x="2" y="92"/>
                </a:cxn>
                <a:cxn ang="0">
                  <a:pos x="1" y="93"/>
                </a:cxn>
                <a:cxn ang="0">
                  <a:pos x="0" y="95"/>
                </a:cxn>
                <a:cxn ang="0">
                  <a:pos x="2" y="98"/>
                </a:cxn>
                <a:cxn ang="0">
                  <a:pos x="3" y="99"/>
                </a:cxn>
                <a:cxn ang="0">
                  <a:pos x="5" y="100"/>
                </a:cxn>
                <a:cxn ang="0">
                  <a:pos x="8" y="99"/>
                </a:cxn>
                <a:cxn ang="0">
                  <a:pos x="9" y="98"/>
                </a:cxn>
                <a:cxn ang="0">
                  <a:pos x="9" y="98"/>
                </a:cxn>
                <a:cxn ang="0">
                  <a:pos x="26" y="77"/>
                </a:cxn>
                <a:cxn ang="0">
                  <a:pos x="42" y="54"/>
                </a:cxn>
                <a:cxn ang="0">
                  <a:pos x="57" y="31"/>
                </a:cxn>
                <a:cxn ang="0">
                  <a:pos x="71" y="7"/>
                </a:cxn>
                <a:cxn ang="0">
                  <a:pos x="71" y="7"/>
                </a:cxn>
                <a:cxn ang="0">
                  <a:pos x="72" y="5"/>
                </a:cxn>
                <a:cxn ang="0">
                  <a:pos x="72" y="3"/>
                </a:cxn>
                <a:cxn ang="0">
                  <a:pos x="71" y="2"/>
                </a:cxn>
                <a:cxn ang="0">
                  <a:pos x="70" y="1"/>
                </a:cxn>
                <a:cxn ang="0">
                  <a:pos x="68" y="0"/>
                </a:cxn>
                <a:cxn ang="0">
                  <a:pos x="66" y="0"/>
                </a:cxn>
                <a:cxn ang="0">
                  <a:pos x="65" y="1"/>
                </a:cxn>
                <a:cxn ang="0">
                  <a:pos x="64" y="2"/>
                </a:cxn>
                <a:cxn ang="0">
                  <a:pos x="64" y="2"/>
                </a:cxn>
              </a:cxnLst>
              <a:rect l="0" t="0" r="r" b="b"/>
              <a:pathLst>
                <a:path w="72" h="100">
                  <a:moveTo>
                    <a:pt x="64" y="2"/>
                  </a:moveTo>
                  <a:lnTo>
                    <a:pt x="64" y="2"/>
                  </a:lnTo>
                  <a:lnTo>
                    <a:pt x="49" y="26"/>
                  </a:lnTo>
                  <a:lnTo>
                    <a:pt x="34" y="49"/>
                  </a:lnTo>
                  <a:lnTo>
                    <a:pt x="19" y="7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1" y="93"/>
                  </a:lnTo>
                  <a:lnTo>
                    <a:pt x="0" y="95"/>
                  </a:lnTo>
                  <a:lnTo>
                    <a:pt x="2" y="98"/>
                  </a:lnTo>
                  <a:lnTo>
                    <a:pt x="3" y="99"/>
                  </a:lnTo>
                  <a:lnTo>
                    <a:pt x="5" y="100"/>
                  </a:lnTo>
                  <a:lnTo>
                    <a:pt x="8" y="99"/>
                  </a:lnTo>
                  <a:lnTo>
                    <a:pt x="9" y="98"/>
                  </a:lnTo>
                  <a:lnTo>
                    <a:pt x="9" y="98"/>
                  </a:lnTo>
                  <a:lnTo>
                    <a:pt x="26" y="77"/>
                  </a:lnTo>
                  <a:lnTo>
                    <a:pt x="42" y="54"/>
                  </a:lnTo>
                  <a:lnTo>
                    <a:pt x="57" y="31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72" y="5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0" y="1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2"/>
                  </a:lnTo>
                  <a:lnTo>
                    <a:pt x="64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099" name="Freeform 860"/>
            <p:cNvSpPr/>
            <p:nvPr/>
          </p:nvSpPr>
          <p:spPr bwMode="auto">
            <a:xfrm>
              <a:off x="4197351" y="1582738"/>
              <a:ext cx="23813" cy="76200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35" y="4"/>
                </a:cxn>
                <a:cxn ang="0">
                  <a:pos x="30" y="27"/>
                </a:cxn>
                <a:cxn ang="0">
                  <a:pos x="25" y="50"/>
                </a:cxn>
                <a:cxn ang="0">
                  <a:pos x="19" y="73"/>
                </a:cxn>
                <a:cxn ang="0">
                  <a:pos x="15" y="84"/>
                </a:cxn>
                <a:cxn ang="0">
                  <a:pos x="9" y="96"/>
                </a:cxn>
                <a:cxn ang="0">
                  <a:pos x="9" y="96"/>
                </a:cxn>
                <a:cxn ang="0">
                  <a:pos x="5" y="106"/>
                </a:cxn>
                <a:cxn ang="0">
                  <a:pos x="1" y="117"/>
                </a:cxn>
                <a:cxn ang="0">
                  <a:pos x="0" y="124"/>
                </a:cxn>
                <a:cxn ang="0">
                  <a:pos x="0" y="130"/>
                </a:cxn>
                <a:cxn ang="0">
                  <a:pos x="0" y="135"/>
                </a:cxn>
                <a:cxn ang="0">
                  <a:pos x="2" y="141"/>
                </a:cxn>
                <a:cxn ang="0">
                  <a:pos x="2" y="141"/>
                </a:cxn>
                <a:cxn ang="0">
                  <a:pos x="3" y="142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3"/>
                </a:cxn>
                <a:cxn ang="0">
                  <a:pos x="10" y="140"/>
                </a:cxn>
                <a:cxn ang="0">
                  <a:pos x="12" y="138"/>
                </a:cxn>
                <a:cxn ang="0">
                  <a:pos x="10" y="136"/>
                </a:cxn>
                <a:cxn ang="0">
                  <a:pos x="10" y="136"/>
                </a:cxn>
                <a:cxn ang="0">
                  <a:pos x="9" y="133"/>
                </a:cxn>
                <a:cxn ang="0">
                  <a:pos x="8" y="130"/>
                </a:cxn>
                <a:cxn ang="0">
                  <a:pos x="9" y="123"/>
                </a:cxn>
                <a:cxn ang="0">
                  <a:pos x="10" y="114"/>
                </a:cxn>
                <a:cxn ang="0">
                  <a:pos x="14" y="106"/>
                </a:cxn>
                <a:cxn ang="0">
                  <a:pos x="22" y="90"/>
                </a:cxn>
                <a:cxn ang="0">
                  <a:pos x="28" y="78"/>
                </a:cxn>
                <a:cxn ang="0">
                  <a:pos x="28" y="78"/>
                </a:cxn>
                <a:cxn ang="0">
                  <a:pos x="31" y="70"/>
                </a:cxn>
                <a:cxn ang="0">
                  <a:pos x="34" y="60"/>
                </a:cxn>
                <a:cxn ang="0">
                  <a:pos x="38" y="43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5" y="4"/>
                </a:cxn>
                <a:cxn ang="0">
                  <a:pos x="44" y="3"/>
                </a:cxn>
                <a:cxn ang="0">
                  <a:pos x="43" y="1"/>
                </a:cxn>
                <a:cxn ang="0">
                  <a:pos x="41" y="1"/>
                </a:cxn>
                <a:cxn ang="0">
                  <a:pos x="38" y="0"/>
                </a:cxn>
                <a:cxn ang="0">
                  <a:pos x="37" y="1"/>
                </a:cxn>
                <a:cxn ang="0">
                  <a:pos x="36" y="2"/>
                </a:cxn>
                <a:cxn ang="0">
                  <a:pos x="35" y="4"/>
                </a:cxn>
                <a:cxn ang="0">
                  <a:pos x="35" y="4"/>
                </a:cxn>
              </a:cxnLst>
              <a:rect l="0" t="0" r="r" b="b"/>
              <a:pathLst>
                <a:path w="45" h="143">
                  <a:moveTo>
                    <a:pt x="35" y="4"/>
                  </a:moveTo>
                  <a:lnTo>
                    <a:pt x="35" y="4"/>
                  </a:lnTo>
                  <a:lnTo>
                    <a:pt x="30" y="27"/>
                  </a:lnTo>
                  <a:lnTo>
                    <a:pt x="25" y="50"/>
                  </a:lnTo>
                  <a:lnTo>
                    <a:pt x="19" y="73"/>
                  </a:lnTo>
                  <a:lnTo>
                    <a:pt x="15" y="84"/>
                  </a:lnTo>
                  <a:lnTo>
                    <a:pt x="9" y="96"/>
                  </a:lnTo>
                  <a:lnTo>
                    <a:pt x="9" y="96"/>
                  </a:lnTo>
                  <a:lnTo>
                    <a:pt x="5" y="106"/>
                  </a:lnTo>
                  <a:lnTo>
                    <a:pt x="1" y="117"/>
                  </a:lnTo>
                  <a:lnTo>
                    <a:pt x="0" y="124"/>
                  </a:lnTo>
                  <a:lnTo>
                    <a:pt x="0" y="130"/>
                  </a:lnTo>
                  <a:lnTo>
                    <a:pt x="0" y="135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3" y="142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3"/>
                  </a:lnTo>
                  <a:lnTo>
                    <a:pt x="10" y="140"/>
                  </a:lnTo>
                  <a:lnTo>
                    <a:pt x="12" y="138"/>
                  </a:lnTo>
                  <a:lnTo>
                    <a:pt x="10" y="136"/>
                  </a:lnTo>
                  <a:lnTo>
                    <a:pt x="10" y="136"/>
                  </a:lnTo>
                  <a:lnTo>
                    <a:pt x="9" y="133"/>
                  </a:lnTo>
                  <a:lnTo>
                    <a:pt x="8" y="130"/>
                  </a:lnTo>
                  <a:lnTo>
                    <a:pt x="9" y="123"/>
                  </a:lnTo>
                  <a:lnTo>
                    <a:pt x="10" y="114"/>
                  </a:lnTo>
                  <a:lnTo>
                    <a:pt x="14" y="106"/>
                  </a:lnTo>
                  <a:lnTo>
                    <a:pt x="22" y="90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31" y="70"/>
                  </a:lnTo>
                  <a:lnTo>
                    <a:pt x="34" y="60"/>
                  </a:lnTo>
                  <a:lnTo>
                    <a:pt x="38" y="43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4"/>
                  </a:lnTo>
                  <a:lnTo>
                    <a:pt x="44" y="3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38" y="0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4"/>
                  </a:lnTo>
                  <a:lnTo>
                    <a:pt x="3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0" name="Freeform 861"/>
            <p:cNvSpPr/>
            <p:nvPr/>
          </p:nvSpPr>
          <p:spPr bwMode="auto">
            <a:xfrm>
              <a:off x="4222751" y="1576388"/>
              <a:ext cx="44450" cy="125413"/>
            </a:xfrm>
            <a:custGeom>
              <a:avLst/>
              <a:gdLst/>
              <a:ahLst/>
              <a:cxnLst>
                <a:cxn ang="0">
                  <a:pos x="71" y="3"/>
                </a:cxn>
                <a:cxn ang="0">
                  <a:pos x="71" y="3"/>
                </a:cxn>
                <a:cxn ang="0">
                  <a:pos x="66" y="14"/>
                </a:cxn>
                <a:cxn ang="0">
                  <a:pos x="61" y="26"/>
                </a:cxn>
                <a:cxn ang="0">
                  <a:pos x="55" y="37"/>
                </a:cxn>
                <a:cxn ang="0">
                  <a:pos x="50" y="49"/>
                </a:cxn>
                <a:cxn ang="0">
                  <a:pos x="50" y="49"/>
                </a:cxn>
                <a:cxn ang="0">
                  <a:pos x="44" y="64"/>
                </a:cxn>
                <a:cxn ang="0">
                  <a:pos x="40" y="81"/>
                </a:cxn>
                <a:cxn ang="0">
                  <a:pos x="32" y="113"/>
                </a:cxn>
                <a:cxn ang="0">
                  <a:pos x="32" y="113"/>
                </a:cxn>
                <a:cxn ang="0">
                  <a:pos x="23" y="143"/>
                </a:cxn>
                <a:cxn ang="0">
                  <a:pos x="12" y="172"/>
                </a:cxn>
                <a:cxn ang="0">
                  <a:pos x="8" y="187"/>
                </a:cxn>
                <a:cxn ang="0">
                  <a:pos x="4" y="202"/>
                </a:cxn>
                <a:cxn ang="0">
                  <a:pos x="2" y="217"/>
                </a:cxn>
                <a:cxn ang="0">
                  <a:pos x="0" y="233"/>
                </a:cxn>
                <a:cxn ang="0">
                  <a:pos x="0" y="233"/>
                </a:cxn>
                <a:cxn ang="0">
                  <a:pos x="1" y="234"/>
                </a:cxn>
                <a:cxn ang="0">
                  <a:pos x="2" y="236"/>
                </a:cxn>
                <a:cxn ang="0">
                  <a:pos x="3" y="237"/>
                </a:cxn>
                <a:cxn ang="0">
                  <a:pos x="5" y="237"/>
                </a:cxn>
                <a:cxn ang="0">
                  <a:pos x="7" y="237"/>
                </a:cxn>
                <a:cxn ang="0">
                  <a:pos x="8" y="236"/>
                </a:cxn>
                <a:cxn ang="0">
                  <a:pos x="9" y="234"/>
                </a:cxn>
                <a:cxn ang="0">
                  <a:pos x="10" y="233"/>
                </a:cxn>
                <a:cxn ang="0">
                  <a:pos x="10" y="233"/>
                </a:cxn>
                <a:cxn ang="0">
                  <a:pos x="11" y="217"/>
                </a:cxn>
                <a:cxn ang="0">
                  <a:pos x="13" y="203"/>
                </a:cxn>
                <a:cxn ang="0">
                  <a:pos x="17" y="188"/>
                </a:cxn>
                <a:cxn ang="0">
                  <a:pos x="22" y="173"/>
                </a:cxn>
                <a:cxn ang="0">
                  <a:pos x="31" y="144"/>
                </a:cxn>
                <a:cxn ang="0">
                  <a:pos x="41" y="116"/>
                </a:cxn>
                <a:cxn ang="0">
                  <a:pos x="41" y="116"/>
                </a:cxn>
                <a:cxn ang="0">
                  <a:pos x="49" y="87"/>
                </a:cxn>
                <a:cxn ang="0">
                  <a:pos x="57" y="58"/>
                </a:cxn>
                <a:cxn ang="0">
                  <a:pos x="57" y="58"/>
                </a:cxn>
                <a:cxn ang="0">
                  <a:pos x="62" y="44"/>
                </a:cxn>
                <a:cxn ang="0">
                  <a:pos x="68" y="32"/>
                </a:cxn>
                <a:cxn ang="0">
                  <a:pos x="74" y="18"/>
                </a:cxn>
                <a:cxn ang="0">
                  <a:pos x="81" y="5"/>
                </a:cxn>
                <a:cxn ang="0">
                  <a:pos x="81" y="5"/>
                </a:cxn>
                <a:cxn ang="0">
                  <a:pos x="82" y="4"/>
                </a:cxn>
                <a:cxn ang="0">
                  <a:pos x="81" y="2"/>
                </a:cxn>
                <a:cxn ang="0">
                  <a:pos x="80" y="1"/>
                </a:cxn>
                <a:cxn ang="0">
                  <a:pos x="78" y="0"/>
                </a:cxn>
                <a:cxn ang="0">
                  <a:pos x="74" y="0"/>
                </a:cxn>
                <a:cxn ang="0">
                  <a:pos x="73" y="1"/>
                </a:cxn>
                <a:cxn ang="0">
                  <a:pos x="71" y="3"/>
                </a:cxn>
                <a:cxn ang="0">
                  <a:pos x="71" y="3"/>
                </a:cxn>
              </a:cxnLst>
              <a:rect l="0" t="0" r="r" b="b"/>
              <a:pathLst>
                <a:path w="82" h="237">
                  <a:moveTo>
                    <a:pt x="71" y="3"/>
                  </a:moveTo>
                  <a:lnTo>
                    <a:pt x="71" y="3"/>
                  </a:lnTo>
                  <a:lnTo>
                    <a:pt x="66" y="14"/>
                  </a:lnTo>
                  <a:lnTo>
                    <a:pt x="61" y="26"/>
                  </a:lnTo>
                  <a:lnTo>
                    <a:pt x="55" y="37"/>
                  </a:lnTo>
                  <a:lnTo>
                    <a:pt x="50" y="49"/>
                  </a:lnTo>
                  <a:lnTo>
                    <a:pt x="50" y="49"/>
                  </a:lnTo>
                  <a:lnTo>
                    <a:pt x="44" y="64"/>
                  </a:lnTo>
                  <a:lnTo>
                    <a:pt x="40" y="81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23" y="143"/>
                  </a:lnTo>
                  <a:lnTo>
                    <a:pt x="12" y="172"/>
                  </a:lnTo>
                  <a:lnTo>
                    <a:pt x="8" y="187"/>
                  </a:lnTo>
                  <a:lnTo>
                    <a:pt x="4" y="202"/>
                  </a:lnTo>
                  <a:lnTo>
                    <a:pt x="2" y="217"/>
                  </a:lnTo>
                  <a:lnTo>
                    <a:pt x="0" y="233"/>
                  </a:lnTo>
                  <a:lnTo>
                    <a:pt x="0" y="233"/>
                  </a:lnTo>
                  <a:lnTo>
                    <a:pt x="1" y="234"/>
                  </a:lnTo>
                  <a:lnTo>
                    <a:pt x="2" y="236"/>
                  </a:lnTo>
                  <a:lnTo>
                    <a:pt x="3" y="237"/>
                  </a:lnTo>
                  <a:lnTo>
                    <a:pt x="5" y="237"/>
                  </a:lnTo>
                  <a:lnTo>
                    <a:pt x="7" y="237"/>
                  </a:lnTo>
                  <a:lnTo>
                    <a:pt x="8" y="236"/>
                  </a:lnTo>
                  <a:lnTo>
                    <a:pt x="9" y="234"/>
                  </a:lnTo>
                  <a:lnTo>
                    <a:pt x="10" y="233"/>
                  </a:lnTo>
                  <a:lnTo>
                    <a:pt x="10" y="233"/>
                  </a:lnTo>
                  <a:lnTo>
                    <a:pt x="11" y="217"/>
                  </a:lnTo>
                  <a:lnTo>
                    <a:pt x="13" y="203"/>
                  </a:lnTo>
                  <a:lnTo>
                    <a:pt x="17" y="188"/>
                  </a:lnTo>
                  <a:lnTo>
                    <a:pt x="22" y="173"/>
                  </a:lnTo>
                  <a:lnTo>
                    <a:pt x="31" y="14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9" y="87"/>
                  </a:lnTo>
                  <a:lnTo>
                    <a:pt x="57" y="58"/>
                  </a:lnTo>
                  <a:lnTo>
                    <a:pt x="57" y="58"/>
                  </a:lnTo>
                  <a:lnTo>
                    <a:pt x="62" y="44"/>
                  </a:lnTo>
                  <a:lnTo>
                    <a:pt x="68" y="32"/>
                  </a:lnTo>
                  <a:lnTo>
                    <a:pt x="74" y="18"/>
                  </a:lnTo>
                  <a:lnTo>
                    <a:pt x="81" y="5"/>
                  </a:lnTo>
                  <a:lnTo>
                    <a:pt x="81" y="5"/>
                  </a:lnTo>
                  <a:lnTo>
                    <a:pt x="82" y="4"/>
                  </a:lnTo>
                  <a:lnTo>
                    <a:pt x="81" y="2"/>
                  </a:lnTo>
                  <a:lnTo>
                    <a:pt x="80" y="1"/>
                  </a:lnTo>
                  <a:lnTo>
                    <a:pt x="78" y="0"/>
                  </a:lnTo>
                  <a:lnTo>
                    <a:pt x="74" y="0"/>
                  </a:lnTo>
                  <a:lnTo>
                    <a:pt x="73" y="1"/>
                  </a:lnTo>
                  <a:lnTo>
                    <a:pt x="71" y="3"/>
                  </a:lnTo>
                  <a:lnTo>
                    <a:pt x="71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1" name="Freeform 862"/>
            <p:cNvSpPr/>
            <p:nvPr/>
          </p:nvSpPr>
          <p:spPr bwMode="auto">
            <a:xfrm>
              <a:off x="4248151" y="1555751"/>
              <a:ext cx="63500" cy="155575"/>
            </a:xfrm>
            <a:custGeom>
              <a:avLst/>
              <a:gdLst/>
              <a:ahLst/>
              <a:cxnLst>
                <a:cxn ang="0">
                  <a:pos x="110" y="3"/>
                </a:cxn>
                <a:cxn ang="0">
                  <a:pos x="110" y="3"/>
                </a:cxn>
                <a:cxn ang="0">
                  <a:pos x="100" y="19"/>
                </a:cxn>
                <a:cxn ang="0">
                  <a:pos x="92" y="37"/>
                </a:cxn>
                <a:cxn ang="0">
                  <a:pos x="75" y="72"/>
                </a:cxn>
                <a:cxn ang="0">
                  <a:pos x="61" y="108"/>
                </a:cxn>
                <a:cxn ang="0">
                  <a:pos x="47" y="143"/>
                </a:cxn>
                <a:cxn ang="0">
                  <a:pos x="47" y="143"/>
                </a:cxn>
                <a:cxn ang="0">
                  <a:pos x="40" y="166"/>
                </a:cxn>
                <a:cxn ang="0">
                  <a:pos x="33" y="189"/>
                </a:cxn>
                <a:cxn ang="0">
                  <a:pos x="25" y="211"/>
                </a:cxn>
                <a:cxn ang="0">
                  <a:pos x="21" y="222"/>
                </a:cxn>
                <a:cxn ang="0">
                  <a:pos x="16" y="233"/>
                </a:cxn>
                <a:cxn ang="0">
                  <a:pos x="16" y="233"/>
                </a:cxn>
                <a:cxn ang="0">
                  <a:pos x="10" y="247"/>
                </a:cxn>
                <a:cxn ang="0">
                  <a:pos x="5" y="261"/>
                </a:cxn>
                <a:cxn ang="0">
                  <a:pos x="2" y="275"/>
                </a:cxn>
                <a:cxn ang="0">
                  <a:pos x="0" y="291"/>
                </a:cxn>
                <a:cxn ang="0">
                  <a:pos x="0" y="291"/>
                </a:cxn>
                <a:cxn ang="0">
                  <a:pos x="1" y="293"/>
                </a:cxn>
                <a:cxn ang="0">
                  <a:pos x="2" y="294"/>
                </a:cxn>
                <a:cxn ang="0">
                  <a:pos x="3" y="295"/>
                </a:cxn>
                <a:cxn ang="0">
                  <a:pos x="5" y="295"/>
                </a:cxn>
                <a:cxn ang="0">
                  <a:pos x="6" y="295"/>
                </a:cxn>
                <a:cxn ang="0">
                  <a:pos x="8" y="294"/>
                </a:cxn>
                <a:cxn ang="0">
                  <a:pos x="9" y="293"/>
                </a:cxn>
                <a:cxn ang="0">
                  <a:pos x="9" y="291"/>
                </a:cxn>
                <a:cxn ang="0">
                  <a:pos x="9" y="291"/>
                </a:cxn>
                <a:cxn ang="0">
                  <a:pos x="10" y="281"/>
                </a:cxn>
                <a:cxn ang="0">
                  <a:pos x="12" y="272"/>
                </a:cxn>
                <a:cxn ang="0">
                  <a:pos x="18" y="255"/>
                </a:cxn>
                <a:cxn ang="0">
                  <a:pos x="24" y="239"/>
                </a:cxn>
                <a:cxn ang="0">
                  <a:pos x="31" y="221"/>
                </a:cxn>
                <a:cxn ang="0">
                  <a:pos x="31" y="221"/>
                </a:cxn>
                <a:cxn ang="0">
                  <a:pos x="36" y="203"/>
                </a:cxn>
                <a:cxn ang="0">
                  <a:pos x="42" y="184"/>
                </a:cxn>
                <a:cxn ang="0">
                  <a:pos x="57" y="147"/>
                </a:cxn>
                <a:cxn ang="0">
                  <a:pos x="57" y="147"/>
                </a:cxn>
                <a:cxn ang="0">
                  <a:pos x="70" y="111"/>
                </a:cxn>
                <a:cxn ang="0">
                  <a:pos x="85" y="75"/>
                </a:cxn>
                <a:cxn ang="0">
                  <a:pos x="100" y="41"/>
                </a:cxn>
                <a:cxn ang="0">
                  <a:pos x="108" y="24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4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5" y="0"/>
                </a:cxn>
                <a:cxn ang="0">
                  <a:pos x="112" y="0"/>
                </a:cxn>
                <a:cxn ang="0">
                  <a:pos x="111" y="1"/>
                </a:cxn>
                <a:cxn ang="0">
                  <a:pos x="110" y="3"/>
                </a:cxn>
                <a:cxn ang="0">
                  <a:pos x="110" y="3"/>
                </a:cxn>
              </a:cxnLst>
              <a:rect l="0" t="0" r="r" b="b"/>
              <a:pathLst>
                <a:path w="119" h="295">
                  <a:moveTo>
                    <a:pt x="110" y="3"/>
                  </a:moveTo>
                  <a:lnTo>
                    <a:pt x="110" y="3"/>
                  </a:lnTo>
                  <a:lnTo>
                    <a:pt x="100" y="19"/>
                  </a:lnTo>
                  <a:lnTo>
                    <a:pt x="92" y="37"/>
                  </a:lnTo>
                  <a:lnTo>
                    <a:pt x="75" y="72"/>
                  </a:lnTo>
                  <a:lnTo>
                    <a:pt x="61" y="108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0" y="166"/>
                  </a:lnTo>
                  <a:lnTo>
                    <a:pt x="33" y="189"/>
                  </a:lnTo>
                  <a:lnTo>
                    <a:pt x="25" y="211"/>
                  </a:lnTo>
                  <a:lnTo>
                    <a:pt x="21" y="222"/>
                  </a:lnTo>
                  <a:lnTo>
                    <a:pt x="16" y="233"/>
                  </a:lnTo>
                  <a:lnTo>
                    <a:pt x="16" y="233"/>
                  </a:lnTo>
                  <a:lnTo>
                    <a:pt x="10" y="247"/>
                  </a:lnTo>
                  <a:lnTo>
                    <a:pt x="5" y="261"/>
                  </a:lnTo>
                  <a:lnTo>
                    <a:pt x="2" y="275"/>
                  </a:lnTo>
                  <a:lnTo>
                    <a:pt x="0" y="291"/>
                  </a:lnTo>
                  <a:lnTo>
                    <a:pt x="0" y="291"/>
                  </a:lnTo>
                  <a:lnTo>
                    <a:pt x="1" y="293"/>
                  </a:lnTo>
                  <a:lnTo>
                    <a:pt x="2" y="294"/>
                  </a:lnTo>
                  <a:lnTo>
                    <a:pt x="3" y="295"/>
                  </a:lnTo>
                  <a:lnTo>
                    <a:pt x="5" y="295"/>
                  </a:lnTo>
                  <a:lnTo>
                    <a:pt x="6" y="295"/>
                  </a:lnTo>
                  <a:lnTo>
                    <a:pt x="8" y="294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10" y="281"/>
                  </a:lnTo>
                  <a:lnTo>
                    <a:pt x="12" y="272"/>
                  </a:lnTo>
                  <a:lnTo>
                    <a:pt x="18" y="255"/>
                  </a:lnTo>
                  <a:lnTo>
                    <a:pt x="24" y="239"/>
                  </a:lnTo>
                  <a:lnTo>
                    <a:pt x="31" y="221"/>
                  </a:lnTo>
                  <a:lnTo>
                    <a:pt x="31" y="221"/>
                  </a:lnTo>
                  <a:lnTo>
                    <a:pt x="36" y="203"/>
                  </a:lnTo>
                  <a:lnTo>
                    <a:pt x="42" y="18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70" y="111"/>
                  </a:lnTo>
                  <a:lnTo>
                    <a:pt x="85" y="75"/>
                  </a:lnTo>
                  <a:lnTo>
                    <a:pt x="100" y="41"/>
                  </a:lnTo>
                  <a:lnTo>
                    <a:pt x="108" y="24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4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5" y="0"/>
                  </a:lnTo>
                  <a:lnTo>
                    <a:pt x="112" y="0"/>
                  </a:lnTo>
                  <a:lnTo>
                    <a:pt x="111" y="1"/>
                  </a:lnTo>
                  <a:lnTo>
                    <a:pt x="110" y="3"/>
                  </a:lnTo>
                  <a:lnTo>
                    <a:pt x="110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2" name="Freeform 863"/>
            <p:cNvSpPr/>
            <p:nvPr/>
          </p:nvSpPr>
          <p:spPr bwMode="auto">
            <a:xfrm>
              <a:off x="4270376" y="1550988"/>
              <a:ext cx="69850" cy="173038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0" y="2"/>
                </a:cxn>
                <a:cxn ang="0">
                  <a:pos x="111" y="21"/>
                </a:cxn>
                <a:cxn ang="0">
                  <a:pos x="103" y="40"/>
                </a:cxn>
                <a:cxn ang="0">
                  <a:pos x="95" y="58"/>
                </a:cxn>
                <a:cxn ang="0">
                  <a:pos x="89" y="78"/>
                </a:cxn>
                <a:cxn ang="0">
                  <a:pos x="79" y="117"/>
                </a:cxn>
                <a:cxn ang="0">
                  <a:pos x="69" y="157"/>
                </a:cxn>
                <a:cxn ang="0">
                  <a:pos x="69" y="157"/>
                </a:cxn>
                <a:cxn ang="0">
                  <a:pos x="62" y="180"/>
                </a:cxn>
                <a:cxn ang="0">
                  <a:pos x="54" y="204"/>
                </a:cxn>
                <a:cxn ang="0">
                  <a:pos x="45" y="227"/>
                </a:cxn>
                <a:cxn ang="0">
                  <a:pos x="35" y="250"/>
                </a:cxn>
                <a:cxn ang="0">
                  <a:pos x="35" y="250"/>
                </a:cxn>
                <a:cxn ang="0">
                  <a:pos x="26" y="268"/>
                </a:cxn>
                <a:cxn ang="0">
                  <a:pos x="18" y="285"/>
                </a:cxn>
                <a:cxn ang="0">
                  <a:pos x="8" y="304"/>
                </a:cxn>
                <a:cxn ang="0">
                  <a:pos x="1" y="322"/>
                </a:cxn>
                <a:cxn ang="0">
                  <a:pos x="1" y="322"/>
                </a:cxn>
                <a:cxn ang="0">
                  <a:pos x="0" y="325"/>
                </a:cxn>
                <a:cxn ang="0">
                  <a:pos x="1" y="326"/>
                </a:cxn>
                <a:cxn ang="0">
                  <a:pos x="2" y="327"/>
                </a:cxn>
                <a:cxn ang="0">
                  <a:pos x="4" y="328"/>
                </a:cxn>
                <a:cxn ang="0">
                  <a:pos x="7" y="328"/>
                </a:cxn>
                <a:cxn ang="0">
                  <a:pos x="9" y="327"/>
                </a:cxn>
                <a:cxn ang="0">
                  <a:pos x="10" y="325"/>
                </a:cxn>
                <a:cxn ang="0">
                  <a:pos x="10" y="325"/>
                </a:cxn>
                <a:cxn ang="0">
                  <a:pos x="19" y="305"/>
                </a:cxn>
                <a:cxn ang="0">
                  <a:pos x="28" y="285"/>
                </a:cxn>
                <a:cxn ang="0">
                  <a:pos x="37" y="267"/>
                </a:cxn>
                <a:cxn ang="0">
                  <a:pos x="47" y="247"/>
                </a:cxn>
                <a:cxn ang="0">
                  <a:pos x="47" y="247"/>
                </a:cxn>
                <a:cxn ang="0">
                  <a:pos x="61" y="212"/>
                </a:cxn>
                <a:cxn ang="0">
                  <a:pos x="68" y="194"/>
                </a:cxn>
                <a:cxn ang="0">
                  <a:pos x="75" y="175"/>
                </a:cxn>
                <a:cxn ang="0">
                  <a:pos x="75" y="175"/>
                </a:cxn>
                <a:cxn ang="0">
                  <a:pos x="81" y="155"/>
                </a:cxn>
                <a:cxn ang="0">
                  <a:pos x="86" y="133"/>
                </a:cxn>
                <a:cxn ang="0">
                  <a:pos x="96" y="89"/>
                </a:cxn>
                <a:cxn ang="0">
                  <a:pos x="103" y="69"/>
                </a:cxn>
                <a:cxn ang="0">
                  <a:pos x="110" y="48"/>
                </a:cxn>
                <a:cxn ang="0">
                  <a:pos x="118" y="27"/>
                </a:cxn>
                <a:cxn ang="0">
                  <a:pos x="129" y="7"/>
                </a:cxn>
                <a:cxn ang="0">
                  <a:pos x="129" y="7"/>
                </a:cxn>
                <a:cxn ang="0">
                  <a:pos x="130" y="5"/>
                </a:cxn>
                <a:cxn ang="0">
                  <a:pos x="129" y="3"/>
                </a:cxn>
                <a:cxn ang="0">
                  <a:pos x="127" y="2"/>
                </a:cxn>
                <a:cxn ang="0">
                  <a:pos x="126" y="0"/>
                </a:cxn>
                <a:cxn ang="0">
                  <a:pos x="125" y="0"/>
                </a:cxn>
                <a:cxn ang="0">
                  <a:pos x="123" y="0"/>
                </a:cxn>
                <a:cxn ang="0">
                  <a:pos x="121" y="1"/>
                </a:cxn>
                <a:cxn ang="0">
                  <a:pos x="120" y="2"/>
                </a:cxn>
                <a:cxn ang="0">
                  <a:pos x="120" y="2"/>
                </a:cxn>
              </a:cxnLst>
              <a:rect l="0" t="0" r="r" b="b"/>
              <a:pathLst>
                <a:path w="130" h="328">
                  <a:moveTo>
                    <a:pt x="120" y="2"/>
                  </a:moveTo>
                  <a:lnTo>
                    <a:pt x="120" y="2"/>
                  </a:lnTo>
                  <a:lnTo>
                    <a:pt x="111" y="21"/>
                  </a:lnTo>
                  <a:lnTo>
                    <a:pt x="103" y="40"/>
                  </a:lnTo>
                  <a:lnTo>
                    <a:pt x="95" y="58"/>
                  </a:lnTo>
                  <a:lnTo>
                    <a:pt x="89" y="78"/>
                  </a:lnTo>
                  <a:lnTo>
                    <a:pt x="79" y="117"/>
                  </a:lnTo>
                  <a:lnTo>
                    <a:pt x="69" y="157"/>
                  </a:lnTo>
                  <a:lnTo>
                    <a:pt x="69" y="157"/>
                  </a:lnTo>
                  <a:lnTo>
                    <a:pt x="62" y="180"/>
                  </a:lnTo>
                  <a:lnTo>
                    <a:pt x="54" y="204"/>
                  </a:lnTo>
                  <a:lnTo>
                    <a:pt x="45" y="227"/>
                  </a:lnTo>
                  <a:lnTo>
                    <a:pt x="35" y="250"/>
                  </a:lnTo>
                  <a:lnTo>
                    <a:pt x="35" y="250"/>
                  </a:lnTo>
                  <a:lnTo>
                    <a:pt x="26" y="268"/>
                  </a:lnTo>
                  <a:lnTo>
                    <a:pt x="18" y="285"/>
                  </a:lnTo>
                  <a:lnTo>
                    <a:pt x="8" y="304"/>
                  </a:lnTo>
                  <a:lnTo>
                    <a:pt x="1" y="322"/>
                  </a:lnTo>
                  <a:lnTo>
                    <a:pt x="1" y="322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2" y="327"/>
                  </a:lnTo>
                  <a:lnTo>
                    <a:pt x="4" y="328"/>
                  </a:lnTo>
                  <a:lnTo>
                    <a:pt x="7" y="328"/>
                  </a:lnTo>
                  <a:lnTo>
                    <a:pt x="9" y="327"/>
                  </a:lnTo>
                  <a:lnTo>
                    <a:pt x="10" y="325"/>
                  </a:lnTo>
                  <a:lnTo>
                    <a:pt x="10" y="325"/>
                  </a:lnTo>
                  <a:lnTo>
                    <a:pt x="19" y="305"/>
                  </a:lnTo>
                  <a:lnTo>
                    <a:pt x="28" y="285"/>
                  </a:lnTo>
                  <a:lnTo>
                    <a:pt x="37" y="267"/>
                  </a:lnTo>
                  <a:lnTo>
                    <a:pt x="47" y="247"/>
                  </a:lnTo>
                  <a:lnTo>
                    <a:pt x="47" y="247"/>
                  </a:lnTo>
                  <a:lnTo>
                    <a:pt x="61" y="212"/>
                  </a:lnTo>
                  <a:lnTo>
                    <a:pt x="68" y="194"/>
                  </a:lnTo>
                  <a:lnTo>
                    <a:pt x="75" y="175"/>
                  </a:lnTo>
                  <a:lnTo>
                    <a:pt x="75" y="175"/>
                  </a:lnTo>
                  <a:lnTo>
                    <a:pt x="81" y="155"/>
                  </a:lnTo>
                  <a:lnTo>
                    <a:pt x="86" y="133"/>
                  </a:lnTo>
                  <a:lnTo>
                    <a:pt x="96" y="89"/>
                  </a:lnTo>
                  <a:lnTo>
                    <a:pt x="103" y="69"/>
                  </a:lnTo>
                  <a:lnTo>
                    <a:pt x="110" y="48"/>
                  </a:lnTo>
                  <a:lnTo>
                    <a:pt x="118" y="27"/>
                  </a:lnTo>
                  <a:lnTo>
                    <a:pt x="129" y="7"/>
                  </a:lnTo>
                  <a:lnTo>
                    <a:pt x="129" y="7"/>
                  </a:lnTo>
                  <a:lnTo>
                    <a:pt x="130" y="5"/>
                  </a:lnTo>
                  <a:lnTo>
                    <a:pt x="129" y="3"/>
                  </a:lnTo>
                  <a:lnTo>
                    <a:pt x="127" y="2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1" y="1"/>
                  </a:lnTo>
                  <a:lnTo>
                    <a:pt x="120" y="2"/>
                  </a:lnTo>
                  <a:lnTo>
                    <a:pt x="1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3" name="Freeform 864"/>
            <p:cNvSpPr/>
            <p:nvPr/>
          </p:nvSpPr>
          <p:spPr bwMode="auto">
            <a:xfrm>
              <a:off x="4294188" y="1577976"/>
              <a:ext cx="60325" cy="163513"/>
            </a:xfrm>
            <a:custGeom>
              <a:avLst/>
              <a:gdLst/>
              <a:ahLst/>
              <a:cxnLst>
                <a:cxn ang="0">
                  <a:pos x="105" y="2"/>
                </a:cxn>
                <a:cxn ang="0">
                  <a:pos x="105" y="2"/>
                </a:cxn>
                <a:cxn ang="0">
                  <a:pos x="97" y="21"/>
                </a:cxn>
                <a:cxn ang="0">
                  <a:pos x="91" y="38"/>
                </a:cxn>
                <a:cxn ang="0">
                  <a:pos x="85" y="57"/>
                </a:cxn>
                <a:cxn ang="0">
                  <a:pos x="79" y="77"/>
                </a:cxn>
                <a:cxn ang="0">
                  <a:pos x="69" y="114"/>
                </a:cxn>
                <a:cxn ang="0">
                  <a:pos x="59" y="152"/>
                </a:cxn>
                <a:cxn ang="0">
                  <a:pos x="59" y="152"/>
                </a:cxn>
                <a:cxn ang="0">
                  <a:pos x="47" y="191"/>
                </a:cxn>
                <a:cxn ang="0">
                  <a:pos x="35" y="229"/>
                </a:cxn>
                <a:cxn ang="0">
                  <a:pos x="28" y="248"/>
                </a:cxn>
                <a:cxn ang="0">
                  <a:pos x="19" y="266"/>
                </a:cxn>
                <a:cxn ang="0">
                  <a:pos x="10" y="285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5"/>
                </a:cxn>
                <a:cxn ang="0">
                  <a:pos x="0" y="306"/>
                </a:cxn>
                <a:cxn ang="0">
                  <a:pos x="1" y="308"/>
                </a:cxn>
                <a:cxn ang="0">
                  <a:pos x="2" y="309"/>
                </a:cxn>
                <a:cxn ang="0">
                  <a:pos x="4" y="309"/>
                </a:cxn>
                <a:cxn ang="0">
                  <a:pos x="5" y="309"/>
                </a:cxn>
                <a:cxn ang="0">
                  <a:pos x="7" y="309"/>
                </a:cxn>
                <a:cxn ang="0">
                  <a:pos x="8" y="307"/>
                </a:cxn>
                <a:cxn ang="0">
                  <a:pos x="8" y="307"/>
                </a:cxn>
                <a:cxn ang="0">
                  <a:pos x="18" y="291"/>
                </a:cxn>
                <a:cxn ang="0">
                  <a:pos x="26" y="275"/>
                </a:cxn>
                <a:cxn ang="0">
                  <a:pos x="34" y="258"/>
                </a:cxn>
                <a:cxn ang="0">
                  <a:pos x="41" y="240"/>
                </a:cxn>
                <a:cxn ang="0">
                  <a:pos x="53" y="206"/>
                </a:cxn>
                <a:cxn ang="0">
                  <a:pos x="64" y="171"/>
                </a:cxn>
                <a:cxn ang="0">
                  <a:pos x="64" y="171"/>
                </a:cxn>
                <a:cxn ang="0">
                  <a:pos x="74" y="130"/>
                </a:cxn>
                <a:cxn ang="0">
                  <a:pos x="86" y="88"/>
                </a:cxn>
                <a:cxn ang="0">
                  <a:pos x="91" y="67"/>
                </a:cxn>
                <a:cxn ang="0">
                  <a:pos x="98" y="47"/>
                </a:cxn>
                <a:cxn ang="0">
                  <a:pos x="105" y="27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5"/>
                </a:cxn>
                <a:cxn ang="0">
                  <a:pos x="114" y="3"/>
                </a:cxn>
                <a:cxn ang="0">
                  <a:pos x="110" y="1"/>
                </a:cxn>
                <a:cxn ang="0">
                  <a:pos x="109" y="0"/>
                </a:cxn>
                <a:cxn ang="0">
                  <a:pos x="107" y="0"/>
                </a:cxn>
                <a:cxn ang="0">
                  <a:pos x="106" y="1"/>
                </a:cxn>
                <a:cxn ang="0">
                  <a:pos x="105" y="2"/>
                </a:cxn>
                <a:cxn ang="0">
                  <a:pos x="105" y="2"/>
                </a:cxn>
              </a:cxnLst>
              <a:rect l="0" t="0" r="r" b="b"/>
              <a:pathLst>
                <a:path w="114" h="309">
                  <a:moveTo>
                    <a:pt x="105" y="2"/>
                  </a:moveTo>
                  <a:lnTo>
                    <a:pt x="105" y="2"/>
                  </a:lnTo>
                  <a:lnTo>
                    <a:pt x="97" y="21"/>
                  </a:lnTo>
                  <a:lnTo>
                    <a:pt x="91" y="38"/>
                  </a:lnTo>
                  <a:lnTo>
                    <a:pt x="85" y="57"/>
                  </a:lnTo>
                  <a:lnTo>
                    <a:pt x="79" y="77"/>
                  </a:lnTo>
                  <a:lnTo>
                    <a:pt x="69" y="114"/>
                  </a:lnTo>
                  <a:lnTo>
                    <a:pt x="59" y="152"/>
                  </a:lnTo>
                  <a:lnTo>
                    <a:pt x="59" y="152"/>
                  </a:lnTo>
                  <a:lnTo>
                    <a:pt x="47" y="191"/>
                  </a:lnTo>
                  <a:lnTo>
                    <a:pt x="35" y="229"/>
                  </a:lnTo>
                  <a:lnTo>
                    <a:pt x="28" y="248"/>
                  </a:lnTo>
                  <a:lnTo>
                    <a:pt x="19" y="266"/>
                  </a:lnTo>
                  <a:lnTo>
                    <a:pt x="10" y="285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1" y="308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5" y="309"/>
                  </a:lnTo>
                  <a:lnTo>
                    <a:pt x="7" y="309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18" y="291"/>
                  </a:lnTo>
                  <a:lnTo>
                    <a:pt x="26" y="275"/>
                  </a:lnTo>
                  <a:lnTo>
                    <a:pt x="34" y="258"/>
                  </a:lnTo>
                  <a:lnTo>
                    <a:pt x="41" y="240"/>
                  </a:lnTo>
                  <a:lnTo>
                    <a:pt x="53" y="206"/>
                  </a:lnTo>
                  <a:lnTo>
                    <a:pt x="64" y="171"/>
                  </a:lnTo>
                  <a:lnTo>
                    <a:pt x="64" y="171"/>
                  </a:lnTo>
                  <a:lnTo>
                    <a:pt x="74" y="130"/>
                  </a:lnTo>
                  <a:lnTo>
                    <a:pt x="86" y="88"/>
                  </a:lnTo>
                  <a:lnTo>
                    <a:pt x="91" y="67"/>
                  </a:lnTo>
                  <a:lnTo>
                    <a:pt x="98" y="47"/>
                  </a:lnTo>
                  <a:lnTo>
                    <a:pt x="105" y="2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0" y="1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6" y="1"/>
                  </a:lnTo>
                  <a:lnTo>
                    <a:pt x="105" y="2"/>
                  </a:lnTo>
                  <a:lnTo>
                    <a:pt x="10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4" name="Freeform 865"/>
            <p:cNvSpPr/>
            <p:nvPr/>
          </p:nvSpPr>
          <p:spPr bwMode="auto">
            <a:xfrm>
              <a:off x="4316413" y="1590676"/>
              <a:ext cx="63500" cy="161925"/>
            </a:xfrm>
            <a:custGeom>
              <a:avLst/>
              <a:gdLst/>
              <a:ahLst/>
              <a:cxnLst>
                <a:cxn ang="0">
                  <a:pos x="111" y="2"/>
                </a:cxn>
                <a:cxn ang="0">
                  <a:pos x="111" y="2"/>
                </a:cxn>
                <a:cxn ang="0">
                  <a:pos x="106" y="8"/>
                </a:cxn>
                <a:cxn ang="0">
                  <a:pos x="101" y="14"/>
                </a:cxn>
                <a:cxn ang="0">
                  <a:pos x="93" y="28"/>
                </a:cxn>
                <a:cxn ang="0">
                  <a:pos x="86" y="42"/>
                </a:cxn>
                <a:cxn ang="0">
                  <a:pos x="81" y="58"/>
                </a:cxn>
                <a:cxn ang="0">
                  <a:pos x="81" y="58"/>
                </a:cxn>
                <a:cxn ang="0">
                  <a:pos x="67" y="97"/>
                </a:cxn>
                <a:cxn ang="0">
                  <a:pos x="62" y="117"/>
                </a:cxn>
                <a:cxn ang="0">
                  <a:pos x="57" y="137"/>
                </a:cxn>
                <a:cxn ang="0">
                  <a:pos x="57" y="137"/>
                </a:cxn>
                <a:cxn ang="0">
                  <a:pos x="55" y="147"/>
                </a:cxn>
                <a:cxn ang="0">
                  <a:pos x="53" y="157"/>
                </a:cxn>
                <a:cxn ang="0">
                  <a:pos x="45" y="179"/>
                </a:cxn>
                <a:cxn ang="0">
                  <a:pos x="37" y="200"/>
                </a:cxn>
                <a:cxn ang="0">
                  <a:pos x="29" y="220"/>
                </a:cxn>
                <a:cxn ang="0">
                  <a:pos x="29" y="220"/>
                </a:cxn>
                <a:cxn ang="0">
                  <a:pos x="22" y="239"/>
                </a:cxn>
                <a:cxn ang="0">
                  <a:pos x="14" y="259"/>
                </a:cxn>
                <a:cxn ang="0">
                  <a:pos x="6" y="279"/>
                </a:cxn>
                <a:cxn ang="0">
                  <a:pos x="3" y="288"/>
                </a:cxn>
                <a:cxn ang="0">
                  <a:pos x="0" y="298"/>
                </a:cxn>
                <a:cxn ang="0">
                  <a:pos x="0" y="298"/>
                </a:cxn>
                <a:cxn ang="0">
                  <a:pos x="0" y="300"/>
                </a:cxn>
                <a:cxn ang="0">
                  <a:pos x="1" y="302"/>
                </a:cxn>
                <a:cxn ang="0">
                  <a:pos x="2" y="303"/>
                </a:cxn>
                <a:cxn ang="0">
                  <a:pos x="4" y="305"/>
                </a:cxn>
                <a:cxn ang="0">
                  <a:pos x="6" y="305"/>
                </a:cxn>
                <a:cxn ang="0">
                  <a:pos x="7" y="303"/>
                </a:cxn>
                <a:cxn ang="0">
                  <a:pos x="8" y="302"/>
                </a:cxn>
                <a:cxn ang="0">
                  <a:pos x="9" y="301"/>
                </a:cxn>
                <a:cxn ang="0">
                  <a:pos x="9" y="301"/>
                </a:cxn>
                <a:cxn ang="0">
                  <a:pos x="11" y="293"/>
                </a:cxn>
                <a:cxn ang="0">
                  <a:pos x="15" y="285"/>
                </a:cxn>
                <a:cxn ang="0">
                  <a:pos x="21" y="269"/>
                </a:cxn>
                <a:cxn ang="0">
                  <a:pos x="28" y="255"/>
                </a:cxn>
                <a:cxn ang="0">
                  <a:pos x="33" y="239"/>
                </a:cxn>
                <a:cxn ang="0">
                  <a:pos x="33" y="239"/>
                </a:cxn>
                <a:cxn ang="0">
                  <a:pos x="46" y="202"/>
                </a:cxn>
                <a:cxn ang="0">
                  <a:pos x="59" y="165"/>
                </a:cxn>
                <a:cxn ang="0">
                  <a:pos x="59" y="165"/>
                </a:cxn>
                <a:cxn ang="0">
                  <a:pos x="65" y="145"/>
                </a:cxn>
                <a:cxn ang="0">
                  <a:pos x="71" y="124"/>
                </a:cxn>
                <a:cxn ang="0">
                  <a:pos x="81" y="83"/>
                </a:cxn>
                <a:cxn ang="0">
                  <a:pos x="87" y="62"/>
                </a:cxn>
                <a:cxn ang="0">
                  <a:pos x="95" y="42"/>
                </a:cxn>
                <a:cxn ang="0">
                  <a:pos x="100" y="33"/>
                </a:cxn>
                <a:cxn ang="0">
                  <a:pos x="106" y="25"/>
                </a:cxn>
                <a:cxn ang="0">
                  <a:pos x="111" y="16"/>
                </a:cxn>
                <a:cxn ang="0">
                  <a:pos x="118" y="8"/>
                </a:cxn>
                <a:cxn ang="0">
                  <a:pos x="118" y="8"/>
                </a:cxn>
                <a:cxn ang="0">
                  <a:pos x="119" y="6"/>
                </a:cxn>
                <a:cxn ang="0">
                  <a:pos x="119" y="5"/>
                </a:cxn>
                <a:cxn ang="0">
                  <a:pos x="118" y="3"/>
                </a:cxn>
                <a:cxn ang="0">
                  <a:pos x="117" y="1"/>
                </a:cxn>
                <a:cxn ang="0">
                  <a:pos x="116" y="1"/>
                </a:cxn>
                <a:cxn ang="0">
                  <a:pos x="114" y="0"/>
                </a:cxn>
                <a:cxn ang="0">
                  <a:pos x="113" y="0"/>
                </a:cxn>
                <a:cxn ang="0">
                  <a:pos x="111" y="2"/>
                </a:cxn>
                <a:cxn ang="0">
                  <a:pos x="111" y="2"/>
                </a:cxn>
              </a:cxnLst>
              <a:rect l="0" t="0" r="r" b="b"/>
              <a:pathLst>
                <a:path w="119" h="305">
                  <a:moveTo>
                    <a:pt x="111" y="2"/>
                  </a:moveTo>
                  <a:lnTo>
                    <a:pt x="111" y="2"/>
                  </a:lnTo>
                  <a:lnTo>
                    <a:pt x="106" y="8"/>
                  </a:lnTo>
                  <a:lnTo>
                    <a:pt x="101" y="14"/>
                  </a:lnTo>
                  <a:lnTo>
                    <a:pt x="93" y="28"/>
                  </a:lnTo>
                  <a:lnTo>
                    <a:pt x="86" y="42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67" y="97"/>
                  </a:lnTo>
                  <a:lnTo>
                    <a:pt x="62" y="117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47"/>
                  </a:lnTo>
                  <a:lnTo>
                    <a:pt x="53" y="157"/>
                  </a:lnTo>
                  <a:lnTo>
                    <a:pt x="45" y="179"/>
                  </a:lnTo>
                  <a:lnTo>
                    <a:pt x="37" y="200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2" y="239"/>
                  </a:lnTo>
                  <a:lnTo>
                    <a:pt x="14" y="259"/>
                  </a:lnTo>
                  <a:lnTo>
                    <a:pt x="6" y="279"/>
                  </a:lnTo>
                  <a:lnTo>
                    <a:pt x="3" y="288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2" y="303"/>
                  </a:lnTo>
                  <a:lnTo>
                    <a:pt x="4" y="305"/>
                  </a:lnTo>
                  <a:lnTo>
                    <a:pt x="6" y="305"/>
                  </a:lnTo>
                  <a:lnTo>
                    <a:pt x="7" y="303"/>
                  </a:lnTo>
                  <a:lnTo>
                    <a:pt x="8" y="302"/>
                  </a:lnTo>
                  <a:lnTo>
                    <a:pt x="9" y="301"/>
                  </a:lnTo>
                  <a:lnTo>
                    <a:pt x="9" y="301"/>
                  </a:lnTo>
                  <a:lnTo>
                    <a:pt x="11" y="293"/>
                  </a:lnTo>
                  <a:lnTo>
                    <a:pt x="15" y="285"/>
                  </a:lnTo>
                  <a:lnTo>
                    <a:pt x="21" y="269"/>
                  </a:lnTo>
                  <a:lnTo>
                    <a:pt x="28" y="255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46" y="202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65" y="145"/>
                  </a:lnTo>
                  <a:lnTo>
                    <a:pt x="71" y="124"/>
                  </a:lnTo>
                  <a:lnTo>
                    <a:pt x="81" y="83"/>
                  </a:lnTo>
                  <a:lnTo>
                    <a:pt x="87" y="62"/>
                  </a:lnTo>
                  <a:lnTo>
                    <a:pt x="95" y="42"/>
                  </a:lnTo>
                  <a:lnTo>
                    <a:pt x="100" y="33"/>
                  </a:lnTo>
                  <a:lnTo>
                    <a:pt x="106" y="25"/>
                  </a:lnTo>
                  <a:lnTo>
                    <a:pt x="111" y="16"/>
                  </a:lnTo>
                  <a:lnTo>
                    <a:pt x="118" y="8"/>
                  </a:lnTo>
                  <a:lnTo>
                    <a:pt x="118" y="8"/>
                  </a:lnTo>
                  <a:lnTo>
                    <a:pt x="119" y="6"/>
                  </a:lnTo>
                  <a:lnTo>
                    <a:pt x="119" y="5"/>
                  </a:lnTo>
                  <a:lnTo>
                    <a:pt x="118" y="3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lnTo>
                    <a:pt x="113" y="0"/>
                  </a:lnTo>
                  <a:lnTo>
                    <a:pt x="111" y="2"/>
                  </a:lnTo>
                  <a:lnTo>
                    <a:pt x="11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5" name="Freeform 866"/>
            <p:cNvSpPr/>
            <p:nvPr/>
          </p:nvSpPr>
          <p:spPr bwMode="auto">
            <a:xfrm>
              <a:off x="4344988" y="1597026"/>
              <a:ext cx="52388" cy="157163"/>
            </a:xfrm>
            <a:custGeom>
              <a:avLst/>
              <a:gdLst/>
              <a:ahLst/>
              <a:cxnLst>
                <a:cxn ang="0">
                  <a:pos x="90" y="4"/>
                </a:cxn>
                <a:cxn ang="0">
                  <a:pos x="90" y="4"/>
                </a:cxn>
                <a:cxn ang="0">
                  <a:pos x="89" y="23"/>
                </a:cxn>
                <a:cxn ang="0">
                  <a:pos x="86" y="42"/>
                </a:cxn>
                <a:cxn ang="0">
                  <a:pos x="82" y="60"/>
                </a:cxn>
                <a:cxn ang="0">
                  <a:pos x="77" y="79"/>
                </a:cxn>
                <a:cxn ang="0">
                  <a:pos x="70" y="98"/>
                </a:cxn>
                <a:cxn ang="0">
                  <a:pos x="64" y="116"/>
                </a:cxn>
                <a:cxn ang="0">
                  <a:pos x="51" y="151"/>
                </a:cxn>
                <a:cxn ang="0">
                  <a:pos x="51" y="151"/>
                </a:cxn>
                <a:cxn ang="0">
                  <a:pos x="25" y="222"/>
                </a:cxn>
                <a:cxn ang="0">
                  <a:pos x="0" y="293"/>
                </a:cxn>
                <a:cxn ang="0">
                  <a:pos x="0" y="293"/>
                </a:cxn>
                <a:cxn ang="0">
                  <a:pos x="0" y="296"/>
                </a:cxn>
                <a:cxn ang="0">
                  <a:pos x="0" y="297"/>
                </a:cxn>
                <a:cxn ang="0">
                  <a:pos x="1" y="298"/>
                </a:cxn>
                <a:cxn ang="0">
                  <a:pos x="3" y="299"/>
                </a:cxn>
                <a:cxn ang="0">
                  <a:pos x="5" y="299"/>
                </a:cxn>
                <a:cxn ang="0">
                  <a:pos x="6" y="299"/>
                </a:cxn>
                <a:cxn ang="0">
                  <a:pos x="8" y="298"/>
                </a:cxn>
                <a:cxn ang="0">
                  <a:pos x="9" y="296"/>
                </a:cxn>
                <a:cxn ang="0">
                  <a:pos x="9" y="296"/>
                </a:cxn>
                <a:cxn ang="0">
                  <a:pos x="33" y="224"/>
                </a:cxn>
                <a:cxn ang="0">
                  <a:pos x="47" y="189"/>
                </a:cxn>
                <a:cxn ang="0">
                  <a:pos x="60" y="155"/>
                </a:cxn>
                <a:cxn ang="0">
                  <a:pos x="60" y="155"/>
                </a:cxn>
                <a:cxn ang="0">
                  <a:pos x="75" y="118"/>
                </a:cxn>
                <a:cxn ang="0">
                  <a:pos x="81" y="100"/>
                </a:cxn>
                <a:cxn ang="0">
                  <a:pos x="86" y="81"/>
                </a:cxn>
                <a:cxn ang="0">
                  <a:pos x="91" y="61"/>
                </a:cxn>
                <a:cxn ang="0">
                  <a:pos x="95" y="43"/>
                </a:cxn>
                <a:cxn ang="0">
                  <a:pos x="98" y="23"/>
                </a:cxn>
                <a:cxn ang="0">
                  <a:pos x="99" y="4"/>
                </a:cxn>
                <a:cxn ang="0">
                  <a:pos x="99" y="4"/>
                </a:cxn>
                <a:cxn ang="0">
                  <a:pos x="99" y="2"/>
                </a:cxn>
                <a:cxn ang="0">
                  <a:pos x="98" y="1"/>
                </a:cxn>
                <a:cxn ang="0">
                  <a:pos x="96" y="0"/>
                </a:cxn>
                <a:cxn ang="0">
                  <a:pos x="95" y="0"/>
                </a:cxn>
                <a:cxn ang="0">
                  <a:pos x="93" y="0"/>
                </a:cxn>
                <a:cxn ang="0">
                  <a:pos x="91" y="1"/>
                </a:cxn>
                <a:cxn ang="0">
                  <a:pos x="90" y="2"/>
                </a:cxn>
                <a:cxn ang="0">
                  <a:pos x="90" y="4"/>
                </a:cxn>
                <a:cxn ang="0">
                  <a:pos x="90" y="4"/>
                </a:cxn>
              </a:cxnLst>
              <a:rect l="0" t="0" r="r" b="b"/>
              <a:pathLst>
                <a:path w="99" h="299">
                  <a:moveTo>
                    <a:pt x="90" y="4"/>
                  </a:moveTo>
                  <a:lnTo>
                    <a:pt x="90" y="4"/>
                  </a:lnTo>
                  <a:lnTo>
                    <a:pt x="89" y="23"/>
                  </a:lnTo>
                  <a:lnTo>
                    <a:pt x="86" y="42"/>
                  </a:lnTo>
                  <a:lnTo>
                    <a:pt x="82" y="60"/>
                  </a:lnTo>
                  <a:lnTo>
                    <a:pt x="77" y="79"/>
                  </a:lnTo>
                  <a:lnTo>
                    <a:pt x="70" y="98"/>
                  </a:lnTo>
                  <a:lnTo>
                    <a:pt x="64" y="116"/>
                  </a:lnTo>
                  <a:lnTo>
                    <a:pt x="51" y="151"/>
                  </a:lnTo>
                  <a:lnTo>
                    <a:pt x="51" y="151"/>
                  </a:lnTo>
                  <a:lnTo>
                    <a:pt x="25" y="222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1" y="298"/>
                  </a:lnTo>
                  <a:lnTo>
                    <a:pt x="3" y="299"/>
                  </a:lnTo>
                  <a:lnTo>
                    <a:pt x="5" y="299"/>
                  </a:lnTo>
                  <a:lnTo>
                    <a:pt x="6" y="299"/>
                  </a:lnTo>
                  <a:lnTo>
                    <a:pt x="8" y="298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33" y="224"/>
                  </a:lnTo>
                  <a:lnTo>
                    <a:pt x="47" y="189"/>
                  </a:lnTo>
                  <a:lnTo>
                    <a:pt x="60" y="155"/>
                  </a:lnTo>
                  <a:lnTo>
                    <a:pt x="60" y="155"/>
                  </a:lnTo>
                  <a:lnTo>
                    <a:pt x="75" y="118"/>
                  </a:lnTo>
                  <a:lnTo>
                    <a:pt x="81" y="100"/>
                  </a:lnTo>
                  <a:lnTo>
                    <a:pt x="86" y="81"/>
                  </a:lnTo>
                  <a:lnTo>
                    <a:pt x="91" y="61"/>
                  </a:lnTo>
                  <a:lnTo>
                    <a:pt x="95" y="43"/>
                  </a:lnTo>
                  <a:lnTo>
                    <a:pt x="98" y="23"/>
                  </a:lnTo>
                  <a:lnTo>
                    <a:pt x="99" y="4"/>
                  </a:lnTo>
                  <a:lnTo>
                    <a:pt x="99" y="4"/>
                  </a:lnTo>
                  <a:lnTo>
                    <a:pt x="99" y="2"/>
                  </a:lnTo>
                  <a:lnTo>
                    <a:pt x="98" y="1"/>
                  </a:lnTo>
                  <a:lnTo>
                    <a:pt x="96" y="0"/>
                  </a:lnTo>
                  <a:lnTo>
                    <a:pt x="95" y="0"/>
                  </a:lnTo>
                  <a:lnTo>
                    <a:pt x="93" y="0"/>
                  </a:lnTo>
                  <a:lnTo>
                    <a:pt x="91" y="1"/>
                  </a:lnTo>
                  <a:lnTo>
                    <a:pt x="90" y="2"/>
                  </a:lnTo>
                  <a:lnTo>
                    <a:pt x="90" y="4"/>
                  </a:lnTo>
                  <a:lnTo>
                    <a:pt x="9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6" name="Freeform 867"/>
            <p:cNvSpPr/>
            <p:nvPr/>
          </p:nvSpPr>
          <p:spPr bwMode="auto">
            <a:xfrm>
              <a:off x="4397376" y="1598613"/>
              <a:ext cx="17463" cy="77788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24" y="5"/>
                </a:cxn>
                <a:cxn ang="0">
                  <a:pos x="21" y="40"/>
                </a:cxn>
                <a:cxn ang="0">
                  <a:pos x="16" y="74"/>
                </a:cxn>
                <a:cxn ang="0">
                  <a:pos x="9" y="108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3"/>
                </a:cxn>
                <a:cxn ang="0">
                  <a:pos x="1" y="145"/>
                </a:cxn>
                <a:cxn ang="0">
                  <a:pos x="2" y="146"/>
                </a:cxn>
                <a:cxn ang="0">
                  <a:pos x="5" y="147"/>
                </a:cxn>
                <a:cxn ang="0">
                  <a:pos x="6" y="147"/>
                </a:cxn>
                <a:cxn ang="0">
                  <a:pos x="8" y="147"/>
                </a:cxn>
                <a:cxn ang="0">
                  <a:pos x="9" y="146"/>
                </a:cxn>
                <a:cxn ang="0">
                  <a:pos x="10" y="144"/>
                </a:cxn>
                <a:cxn ang="0">
                  <a:pos x="10" y="144"/>
                </a:cxn>
                <a:cxn ang="0">
                  <a:pos x="18" y="110"/>
                </a:cxn>
                <a:cxn ang="0">
                  <a:pos x="25" y="75"/>
                </a:cxn>
                <a:cxn ang="0">
                  <a:pos x="30" y="40"/>
                </a:cxn>
                <a:cxn ang="0">
                  <a:pos x="34" y="5"/>
                </a:cxn>
                <a:cxn ang="0">
                  <a:pos x="34" y="5"/>
                </a:cxn>
                <a:cxn ang="0">
                  <a:pos x="34" y="3"/>
                </a:cxn>
                <a:cxn ang="0">
                  <a:pos x="33" y="1"/>
                </a:cxn>
                <a:cxn ang="0">
                  <a:pos x="31" y="0"/>
                </a:cxn>
                <a:cxn ang="0">
                  <a:pos x="29" y="0"/>
                </a:cxn>
                <a:cxn ang="0">
                  <a:pos x="27" y="0"/>
                </a:cxn>
                <a:cxn ang="0">
                  <a:pos x="26" y="1"/>
                </a:cxn>
                <a:cxn ang="0">
                  <a:pos x="25" y="3"/>
                </a:cxn>
                <a:cxn ang="0">
                  <a:pos x="24" y="5"/>
                </a:cxn>
                <a:cxn ang="0">
                  <a:pos x="24" y="5"/>
                </a:cxn>
              </a:cxnLst>
              <a:rect l="0" t="0" r="r" b="b"/>
              <a:pathLst>
                <a:path w="34" h="147">
                  <a:moveTo>
                    <a:pt x="24" y="5"/>
                  </a:moveTo>
                  <a:lnTo>
                    <a:pt x="24" y="5"/>
                  </a:lnTo>
                  <a:lnTo>
                    <a:pt x="21" y="40"/>
                  </a:lnTo>
                  <a:lnTo>
                    <a:pt x="16" y="74"/>
                  </a:lnTo>
                  <a:lnTo>
                    <a:pt x="9" y="108"/>
                  </a:lnTo>
                  <a:lnTo>
                    <a:pt x="0" y="141"/>
                  </a:lnTo>
                  <a:lnTo>
                    <a:pt x="0" y="141"/>
                  </a:lnTo>
                  <a:lnTo>
                    <a:pt x="0" y="143"/>
                  </a:lnTo>
                  <a:lnTo>
                    <a:pt x="1" y="145"/>
                  </a:lnTo>
                  <a:lnTo>
                    <a:pt x="2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8" y="147"/>
                  </a:lnTo>
                  <a:lnTo>
                    <a:pt x="9" y="146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8" y="110"/>
                  </a:lnTo>
                  <a:lnTo>
                    <a:pt x="25" y="75"/>
                  </a:lnTo>
                  <a:lnTo>
                    <a:pt x="30" y="40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3"/>
                  </a:lnTo>
                  <a:lnTo>
                    <a:pt x="33" y="1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3"/>
                  </a:lnTo>
                  <a:lnTo>
                    <a:pt x="24" y="5"/>
                  </a:lnTo>
                  <a:lnTo>
                    <a:pt x="2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7" name="Freeform 868"/>
            <p:cNvSpPr/>
            <p:nvPr/>
          </p:nvSpPr>
          <p:spPr bwMode="auto">
            <a:xfrm>
              <a:off x="4611688" y="1601788"/>
              <a:ext cx="19050" cy="79375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29" y="4"/>
                </a:cxn>
                <a:cxn ang="0">
                  <a:pos x="19" y="40"/>
                </a:cxn>
                <a:cxn ang="0">
                  <a:pos x="11" y="75"/>
                </a:cxn>
                <a:cxn ang="0">
                  <a:pos x="7" y="93"/>
                </a:cxn>
                <a:cxn ang="0">
                  <a:pos x="4" y="110"/>
                </a:cxn>
                <a:cxn ang="0">
                  <a:pos x="1" y="129"/>
                </a:cxn>
                <a:cxn ang="0">
                  <a:pos x="0" y="148"/>
                </a:cxn>
                <a:cxn ang="0">
                  <a:pos x="0" y="148"/>
                </a:cxn>
                <a:cxn ang="0">
                  <a:pos x="1" y="150"/>
                </a:cxn>
                <a:cxn ang="0">
                  <a:pos x="2" y="151"/>
                </a:cxn>
                <a:cxn ang="0">
                  <a:pos x="3" y="152"/>
                </a:cxn>
                <a:cxn ang="0">
                  <a:pos x="5" y="152"/>
                </a:cxn>
                <a:cxn ang="0">
                  <a:pos x="6" y="152"/>
                </a:cxn>
                <a:cxn ang="0">
                  <a:pos x="8" y="151"/>
                </a:cxn>
                <a:cxn ang="0">
                  <a:pos x="9" y="150"/>
                </a:cxn>
                <a:cxn ang="0">
                  <a:pos x="9" y="148"/>
                </a:cxn>
                <a:cxn ang="0">
                  <a:pos x="9" y="148"/>
                </a:cxn>
                <a:cxn ang="0">
                  <a:pos x="10" y="129"/>
                </a:cxn>
                <a:cxn ang="0">
                  <a:pos x="13" y="111"/>
                </a:cxn>
                <a:cxn ang="0">
                  <a:pos x="16" y="94"/>
                </a:cxn>
                <a:cxn ang="0">
                  <a:pos x="20" y="76"/>
                </a:cxn>
                <a:cxn ang="0">
                  <a:pos x="29" y="41"/>
                </a:cxn>
                <a:cxn ang="0">
                  <a:pos x="38" y="6"/>
                </a:cxn>
                <a:cxn ang="0">
                  <a:pos x="38" y="6"/>
                </a:cxn>
                <a:cxn ang="0">
                  <a:pos x="38" y="4"/>
                </a:cxn>
                <a:cxn ang="0">
                  <a:pos x="37" y="3"/>
                </a:cxn>
                <a:cxn ang="0">
                  <a:pos x="36" y="2"/>
                </a:cxn>
                <a:cxn ang="0">
                  <a:pos x="34" y="0"/>
                </a:cxn>
                <a:cxn ang="0">
                  <a:pos x="33" y="0"/>
                </a:cxn>
                <a:cxn ang="0">
                  <a:pos x="31" y="0"/>
                </a:cxn>
                <a:cxn ang="0">
                  <a:pos x="30" y="2"/>
                </a:cxn>
                <a:cxn ang="0">
                  <a:pos x="29" y="4"/>
                </a:cxn>
                <a:cxn ang="0">
                  <a:pos x="29" y="4"/>
                </a:cxn>
              </a:cxnLst>
              <a:rect l="0" t="0" r="r" b="b"/>
              <a:pathLst>
                <a:path w="38" h="152">
                  <a:moveTo>
                    <a:pt x="29" y="4"/>
                  </a:moveTo>
                  <a:lnTo>
                    <a:pt x="29" y="4"/>
                  </a:lnTo>
                  <a:lnTo>
                    <a:pt x="19" y="40"/>
                  </a:lnTo>
                  <a:lnTo>
                    <a:pt x="11" y="75"/>
                  </a:lnTo>
                  <a:lnTo>
                    <a:pt x="7" y="93"/>
                  </a:lnTo>
                  <a:lnTo>
                    <a:pt x="4" y="110"/>
                  </a:lnTo>
                  <a:lnTo>
                    <a:pt x="1" y="12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50"/>
                  </a:lnTo>
                  <a:lnTo>
                    <a:pt x="2" y="151"/>
                  </a:lnTo>
                  <a:lnTo>
                    <a:pt x="3" y="152"/>
                  </a:lnTo>
                  <a:lnTo>
                    <a:pt x="5" y="152"/>
                  </a:lnTo>
                  <a:lnTo>
                    <a:pt x="6" y="152"/>
                  </a:lnTo>
                  <a:lnTo>
                    <a:pt x="8" y="151"/>
                  </a:lnTo>
                  <a:lnTo>
                    <a:pt x="9" y="150"/>
                  </a:lnTo>
                  <a:lnTo>
                    <a:pt x="9" y="148"/>
                  </a:lnTo>
                  <a:lnTo>
                    <a:pt x="9" y="148"/>
                  </a:lnTo>
                  <a:lnTo>
                    <a:pt x="10" y="129"/>
                  </a:lnTo>
                  <a:lnTo>
                    <a:pt x="13" y="111"/>
                  </a:lnTo>
                  <a:lnTo>
                    <a:pt x="16" y="94"/>
                  </a:lnTo>
                  <a:lnTo>
                    <a:pt x="20" y="76"/>
                  </a:lnTo>
                  <a:lnTo>
                    <a:pt x="29" y="41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8" y="4"/>
                  </a:lnTo>
                  <a:lnTo>
                    <a:pt x="37" y="3"/>
                  </a:lnTo>
                  <a:lnTo>
                    <a:pt x="36" y="2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8" name="Freeform 869"/>
            <p:cNvSpPr/>
            <p:nvPr/>
          </p:nvSpPr>
          <p:spPr bwMode="auto">
            <a:xfrm>
              <a:off x="4629151" y="1573213"/>
              <a:ext cx="30163" cy="138113"/>
            </a:xfrm>
            <a:custGeom>
              <a:avLst/>
              <a:gdLst/>
              <a:ahLst/>
              <a:cxnLst>
                <a:cxn ang="0">
                  <a:pos x="49" y="1"/>
                </a:cxn>
                <a:cxn ang="0">
                  <a:pos x="49" y="1"/>
                </a:cxn>
                <a:cxn ang="0">
                  <a:pos x="42" y="10"/>
                </a:cxn>
                <a:cxn ang="0">
                  <a:pos x="36" y="19"/>
                </a:cxn>
                <a:cxn ang="0">
                  <a:pos x="32" y="30"/>
                </a:cxn>
                <a:cxn ang="0">
                  <a:pos x="29" y="41"/>
                </a:cxn>
                <a:cxn ang="0">
                  <a:pos x="29" y="41"/>
                </a:cxn>
                <a:cxn ang="0">
                  <a:pos x="19" y="77"/>
                </a:cxn>
                <a:cxn ang="0">
                  <a:pos x="11" y="114"/>
                </a:cxn>
                <a:cxn ang="0">
                  <a:pos x="11" y="114"/>
                </a:cxn>
                <a:cxn ang="0">
                  <a:pos x="8" y="131"/>
                </a:cxn>
                <a:cxn ang="0">
                  <a:pos x="6" y="149"/>
                </a:cxn>
                <a:cxn ang="0">
                  <a:pos x="2" y="185"/>
                </a:cxn>
                <a:cxn ang="0">
                  <a:pos x="1" y="221"/>
                </a:cxn>
                <a:cxn ang="0">
                  <a:pos x="0" y="257"/>
                </a:cxn>
                <a:cxn ang="0">
                  <a:pos x="0" y="257"/>
                </a:cxn>
                <a:cxn ang="0">
                  <a:pos x="1" y="259"/>
                </a:cxn>
                <a:cxn ang="0">
                  <a:pos x="2" y="260"/>
                </a:cxn>
                <a:cxn ang="0">
                  <a:pos x="3" y="261"/>
                </a:cxn>
                <a:cxn ang="0">
                  <a:pos x="5" y="261"/>
                </a:cxn>
                <a:cxn ang="0">
                  <a:pos x="7" y="261"/>
                </a:cxn>
                <a:cxn ang="0">
                  <a:pos x="8" y="260"/>
                </a:cxn>
                <a:cxn ang="0">
                  <a:pos x="9" y="259"/>
                </a:cxn>
                <a:cxn ang="0">
                  <a:pos x="10" y="257"/>
                </a:cxn>
                <a:cxn ang="0">
                  <a:pos x="10" y="257"/>
                </a:cxn>
                <a:cxn ang="0">
                  <a:pos x="10" y="226"/>
                </a:cxn>
                <a:cxn ang="0">
                  <a:pos x="12" y="193"/>
                </a:cxn>
                <a:cxn ang="0">
                  <a:pos x="15" y="162"/>
                </a:cxn>
                <a:cxn ang="0">
                  <a:pos x="18" y="131"/>
                </a:cxn>
                <a:cxn ang="0">
                  <a:pos x="18" y="131"/>
                </a:cxn>
                <a:cxn ang="0">
                  <a:pos x="20" y="115"/>
                </a:cxn>
                <a:cxn ang="0">
                  <a:pos x="25" y="98"/>
                </a:cxn>
                <a:cxn ang="0">
                  <a:pos x="33" y="66"/>
                </a:cxn>
                <a:cxn ang="0">
                  <a:pos x="33" y="66"/>
                </a:cxn>
                <a:cxn ang="0">
                  <a:pos x="36" y="50"/>
                </a:cxn>
                <a:cxn ang="0">
                  <a:pos x="40" y="36"/>
                </a:cxn>
                <a:cxn ang="0">
                  <a:pos x="43" y="28"/>
                </a:cxn>
                <a:cxn ang="0">
                  <a:pos x="46" y="21"/>
                </a:cxn>
                <a:cxn ang="0">
                  <a:pos x="51" y="14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7" y="6"/>
                </a:cxn>
                <a:cxn ang="0">
                  <a:pos x="57" y="4"/>
                </a:cxn>
                <a:cxn ang="0">
                  <a:pos x="57" y="3"/>
                </a:cxn>
                <a:cxn ang="0">
                  <a:pos x="56" y="1"/>
                </a:cxn>
                <a:cxn ang="0">
                  <a:pos x="55" y="0"/>
                </a:cxn>
                <a:cxn ang="0">
                  <a:pos x="53" y="0"/>
                </a:cxn>
                <a:cxn ang="0">
                  <a:pos x="51" y="0"/>
                </a:cxn>
                <a:cxn ang="0">
                  <a:pos x="49" y="1"/>
                </a:cxn>
                <a:cxn ang="0">
                  <a:pos x="49" y="1"/>
                </a:cxn>
              </a:cxnLst>
              <a:rect l="0" t="0" r="r" b="b"/>
              <a:pathLst>
                <a:path w="57" h="261">
                  <a:moveTo>
                    <a:pt x="49" y="1"/>
                  </a:moveTo>
                  <a:lnTo>
                    <a:pt x="49" y="1"/>
                  </a:lnTo>
                  <a:lnTo>
                    <a:pt x="42" y="10"/>
                  </a:lnTo>
                  <a:lnTo>
                    <a:pt x="36" y="19"/>
                  </a:lnTo>
                  <a:lnTo>
                    <a:pt x="32" y="30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19" y="77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8" y="131"/>
                  </a:lnTo>
                  <a:lnTo>
                    <a:pt x="6" y="149"/>
                  </a:lnTo>
                  <a:lnTo>
                    <a:pt x="2" y="185"/>
                  </a:lnTo>
                  <a:lnTo>
                    <a:pt x="1" y="221"/>
                  </a:lnTo>
                  <a:lnTo>
                    <a:pt x="0" y="257"/>
                  </a:lnTo>
                  <a:lnTo>
                    <a:pt x="0" y="257"/>
                  </a:lnTo>
                  <a:lnTo>
                    <a:pt x="1" y="259"/>
                  </a:lnTo>
                  <a:lnTo>
                    <a:pt x="2" y="260"/>
                  </a:lnTo>
                  <a:lnTo>
                    <a:pt x="3" y="261"/>
                  </a:lnTo>
                  <a:lnTo>
                    <a:pt x="5" y="261"/>
                  </a:lnTo>
                  <a:lnTo>
                    <a:pt x="7" y="261"/>
                  </a:lnTo>
                  <a:lnTo>
                    <a:pt x="8" y="260"/>
                  </a:lnTo>
                  <a:lnTo>
                    <a:pt x="9" y="259"/>
                  </a:lnTo>
                  <a:lnTo>
                    <a:pt x="10" y="257"/>
                  </a:lnTo>
                  <a:lnTo>
                    <a:pt x="10" y="257"/>
                  </a:lnTo>
                  <a:lnTo>
                    <a:pt x="10" y="226"/>
                  </a:lnTo>
                  <a:lnTo>
                    <a:pt x="12" y="193"/>
                  </a:lnTo>
                  <a:lnTo>
                    <a:pt x="15" y="162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0" y="115"/>
                  </a:lnTo>
                  <a:lnTo>
                    <a:pt x="25" y="98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6" y="50"/>
                  </a:lnTo>
                  <a:lnTo>
                    <a:pt x="40" y="36"/>
                  </a:lnTo>
                  <a:lnTo>
                    <a:pt x="43" y="28"/>
                  </a:lnTo>
                  <a:lnTo>
                    <a:pt x="46" y="21"/>
                  </a:lnTo>
                  <a:lnTo>
                    <a:pt x="51" y="1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7" y="6"/>
                  </a:lnTo>
                  <a:lnTo>
                    <a:pt x="57" y="4"/>
                  </a:lnTo>
                  <a:lnTo>
                    <a:pt x="57" y="3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1"/>
                  </a:lnTo>
                  <a:lnTo>
                    <a:pt x="4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09" name="Freeform 870"/>
            <p:cNvSpPr/>
            <p:nvPr/>
          </p:nvSpPr>
          <p:spPr bwMode="auto">
            <a:xfrm>
              <a:off x="4648201" y="1558926"/>
              <a:ext cx="53975" cy="182563"/>
            </a:xfrm>
            <a:custGeom>
              <a:avLst/>
              <a:gdLst/>
              <a:ahLst/>
              <a:cxnLst>
                <a:cxn ang="0">
                  <a:pos x="93" y="1"/>
                </a:cxn>
                <a:cxn ang="0">
                  <a:pos x="93" y="1"/>
                </a:cxn>
                <a:cxn ang="0">
                  <a:pos x="87" y="5"/>
                </a:cxn>
                <a:cxn ang="0">
                  <a:pos x="83" y="9"/>
                </a:cxn>
                <a:cxn ang="0">
                  <a:pos x="79" y="13"/>
                </a:cxn>
                <a:cxn ang="0">
                  <a:pos x="76" y="18"/>
                </a:cxn>
                <a:cxn ang="0">
                  <a:pos x="70" y="30"/>
                </a:cxn>
                <a:cxn ang="0">
                  <a:pos x="65" y="42"/>
                </a:cxn>
                <a:cxn ang="0">
                  <a:pos x="65" y="42"/>
                </a:cxn>
                <a:cxn ang="0">
                  <a:pos x="50" y="92"/>
                </a:cxn>
                <a:cxn ang="0">
                  <a:pos x="36" y="142"/>
                </a:cxn>
                <a:cxn ang="0">
                  <a:pos x="36" y="142"/>
                </a:cxn>
                <a:cxn ang="0">
                  <a:pos x="30" y="168"/>
                </a:cxn>
                <a:cxn ang="0">
                  <a:pos x="25" y="193"/>
                </a:cxn>
                <a:cxn ang="0">
                  <a:pos x="16" y="245"/>
                </a:cxn>
                <a:cxn ang="0">
                  <a:pos x="16" y="245"/>
                </a:cxn>
                <a:cxn ang="0">
                  <a:pos x="5" y="294"/>
                </a:cxn>
                <a:cxn ang="0">
                  <a:pos x="2" y="318"/>
                </a:cxn>
                <a:cxn ang="0">
                  <a:pos x="0" y="343"/>
                </a:cxn>
                <a:cxn ang="0">
                  <a:pos x="0" y="343"/>
                </a:cxn>
                <a:cxn ang="0">
                  <a:pos x="0" y="345"/>
                </a:cxn>
                <a:cxn ang="0">
                  <a:pos x="1" y="346"/>
                </a:cxn>
                <a:cxn ang="0">
                  <a:pos x="3" y="347"/>
                </a:cxn>
                <a:cxn ang="0">
                  <a:pos x="5" y="347"/>
                </a:cxn>
                <a:cxn ang="0">
                  <a:pos x="6" y="347"/>
                </a:cxn>
                <a:cxn ang="0">
                  <a:pos x="8" y="346"/>
                </a:cxn>
                <a:cxn ang="0">
                  <a:pos x="9" y="345"/>
                </a:cxn>
                <a:cxn ang="0">
                  <a:pos x="9" y="343"/>
                </a:cxn>
                <a:cxn ang="0">
                  <a:pos x="9" y="343"/>
                </a:cxn>
                <a:cxn ang="0">
                  <a:pos x="10" y="321"/>
                </a:cxn>
                <a:cxn ang="0">
                  <a:pos x="14" y="300"/>
                </a:cxn>
                <a:cxn ang="0">
                  <a:pos x="17" y="278"/>
                </a:cxn>
                <a:cxn ang="0">
                  <a:pos x="21" y="257"/>
                </a:cxn>
                <a:cxn ang="0">
                  <a:pos x="30" y="214"/>
                </a:cxn>
                <a:cxn ang="0">
                  <a:pos x="39" y="172"/>
                </a:cxn>
                <a:cxn ang="0">
                  <a:pos x="39" y="172"/>
                </a:cxn>
                <a:cxn ang="0">
                  <a:pos x="45" y="149"/>
                </a:cxn>
                <a:cxn ang="0">
                  <a:pos x="51" y="126"/>
                </a:cxn>
                <a:cxn ang="0">
                  <a:pos x="63" y="80"/>
                </a:cxn>
                <a:cxn ang="0">
                  <a:pos x="63" y="80"/>
                </a:cxn>
                <a:cxn ang="0">
                  <a:pos x="69" y="62"/>
                </a:cxn>
                <a:cxn ang="0">
                  <a:pos x="72" y="51"/>
                </a:cxn>
                <a:cxn ang="0">
                  <a:pos x="75" y="41"/>
                </a:cxn>
                <a:cxn ang="0">
                  <a:pos x="79" y="32"/>
                </a:cxn>
                <a:cxn ang="0">
                  <a:pos x="84" y="22"/>
                </a:cxn>
                <a:cxn ang="0">
                  <a:pos x="90" y="15"/>
                </a:cxn>
                <a:cxn ang="0">
                  <a:pos x="98" y="9"/>
                </a:cxn>
                <a:cxn ang="0">
                  <a:pos x="98" y="9"/>
                </a:cxn>
                <a:cxn ang="0">
                  <a:pos x="100" y="8"/>
                </a:cxn>
                <a:cxn ang="0">
                  <a:pos x="100" y="6"/>
                </a:cxn>
                <a:cxn ang="0">
                  <a:pos x="100" y="4"/>
                </a:cxn>
                <a:cxn ang="0">
                  <a:pos x="100" y="3"/>
                </a:cxn>
                <a:cxn ang="0">
                  <a:pos x="99" y="1"/>
                </a:cxn>
                <a:cxn ang="0">
                  <a:pos x="96" y="1"/>
                </a:cxn>
                <a:cxn ang="0">
                  <a:pos x="94" y="0"/>
                </a:cxn>
                <a:cxn ang="0">
                  <a:pos x="93" y="1"/>
                </a:cxn>
                <a:cxn ang="0">
                  <a:pos x="93" y="1"/>
                </a:cxn>
              </a:cxnLst>
              <a:rect l="0" t="0" r="r" b="b"/>
              <a:pathLst>
                <a:path w="100" h="347">
                  <a:moveTo>
                    <a:pt x="93" y="1"/>
                  </a:moveTo>
                  <a:lnTo>
                    <a:pt x="93" y="1"/>
                  </a:lnTo>
                  <a:lnTo>
                    <a:pt x="87" y="5"/>
                  </a:lnTo>
                  <a:lnTo>
                    <a:pt x="83" y="9"/>
                  </a:lnTo>
                  <a:lnTo>
                    <a:pt x="79" y="13"/>
                  </a:lnTo>
                  <a:lnTo>
                    <a:pt x="76" y="18"/>
                  </a:lnTo>
                  <a:lnTo>
                    <a:pt x="70" y="30"/>
                  </a:lnTo>
                  <a:lnTo>
                    <a:pt x="65" y="42"/>
                  </a:lnTo>
                  <a:lnTo>
                    <a:pt x="65" y="42"/>
                  </a:lnTo>
                  <a:lnTo>
                    <a:pt x="50" y="9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0" y="168"/>
                  </a:lnTo>
                  <a:lnTo>
                    <a:pt x="25" y="193"/>
                  </a:lnTo>
                  <a:lnTo>
                    <a:pt x="16" y="245"/>
                  </a:lnTo>
                  <a:lnTo>
                    <a:pt x="16" y="245"/>
                  </a:lnTo>
                  <a:lnTo>
                    <a:pt x="5" y="294"/>
                  </a:lnTo>
                  <a:lnTo>
                    <a:pt x="2" y="318"/>
                  </a:lnTo>
                  <a:lnTo>
                    <a:pt x="0" y="343"/>
                  </a:lnTo>
                  <a:lnTo>
                    <a:pt x="0" y="343"/>
                  </a:lnTo>
                  <a:lnTo>
                    <a:pt x="0" y="345"/>
                  </a:lnTo>
                  <a:lnTo>
                    <a:pt x="1" y="346"/>
                  </a:lnTo>
                  <a:lnTo>
                    <a:pt x="3" y="347"/>
                  </a:lnTo>
                  <a:lnTo>
                    <a:pt x="5" y="347"/>
                  </a:lnTo>
                  <a:lnTo>
                    <a:pt x="6" y="347"/>
                  </a:lnTo>
                  <a:lnTo>
                    <a:pt x="8" y="346"/>
                  </a:lnTo>
                  <a:lnTo>
                    <a:pt x="9" y="345"/>
                  </a:lnTo>
                  <a:lnTo>
                    <a:pt x="9" y="343"/>
                  </a:lnTo>
                  <a:lnTo>
                    <a:pt x="9" y="343"/>
                  </a:lnTo>
                  <a:lnTo>
                    <a:pt x="10" y="321"/>
                  </a:lnTo>
                  <a:lnTo>
                    <a:pt x="14" y="300"/>
                  </a:lnTo>
                  <a:lnTo>
                    <a:pt x="17" y="278"/>
                  </a:lnTo>
                  <a:lnTo>
                    <a:pt x="21" y="257"/>
                  </a:lnTo>
                  <a:lnTo>
                    <a:pt x="30" y="214"/>
                  </a:lnTo>
                  <a:lnTo>
                    <a:pt x="39" y="172"/>
                  </a:lnTo>
                  <a:lnTo>
                    <a:pt x="39" y="172"/>
                  </a:lnTo>
                  <a:lnTo>
                    <a:pt x="45" y="149"/>
                  </a:lnTo>
                  <a:lnTo>
                    <a:pt x="51" y="126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9" y="62"/>
                  </a:lnTo>
                  <a:lnTo>
                    <a:pt x="72" y="51"/>
                  </a:lnTo>
                  <a:lnTo>
                    <a:pt x="75" y="41"/>
                  </a:lnTo>
                  <a:lnTo>
                    <a:pt x="79" y="32"/>
                  </a:lnTo>
                  <a:lnTo>
                    <a:pt x="84" y="22"/>
                  </a:lnTo>
                  <a:lnTo>
                    <a:pt x="90" y="15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100" y="8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0"/>
                  </a:lnTo>
                  <a:lnTo>
                    <a:pt x="93" y="1"/>
                  </a:lnTo>
                  <a:lnTo>
                    <a:pt x="9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0" name="Freeform 871"/>
            <p:cNvSpPr/>
            <p:nvPr/>
          </p:nvSpPr>
          <p:spPr bwMode="auto">
            <a:xfrm>
              <a:off x="4673601" y="1576388"/>
              <a:ext cx="50800" cy="190500"/>
            </a:xfrm>
            <a:custGeom>
              <a:avLst/>
              <a:gdLst/>
              <a:ahLst/>
              <a:cxnLst>
                <a:cxn ang="0">
                  <a:pos x="88" y="2"/>
                </a:cxn>
                <a:cxn ang="0">
                  <a:pos x="88" y="2"/>
                </a:cxn>
                <a:cxn ang="0">
                  <a:pos x="78" y="24"/>
                </a:cxn>
                <a:cxn ang="0">
                  <a:pos x="70" y="46"/>
                </a:cxn>
                <a:cxn ang="0">
                  <a:pos x="62" y="69"/>
                </a:cxn>
                <a:cxn ang="0">
                  <a:pos x="55" y="92"/>
                </a:cxn>
                <a:cxn ang="0">
                  <a:pos x="42" y="139"/>
                </a:cxn>
                <a:cxn ang="0">
                  <a:pos x="30" y="185"/>
                </a:cxn>
                <a:cxn ang="0">
                  <a:pos x="30" y="185"/>
                </a:cxn>
                <a:cxn ang="0">
                  <a:pos x="24" y="211"/>
                </a:cxn>
                <a:cxn ang="0">
                  <a:pos x="17" y="237"/>
                </a:cxn>
                <a:cxn ang="0">
                  <a:pos x="7" y="288"/>
                </a:cxn>
                <a:cxn ang="0">
                  <a:pos x="7" y="288"/>
                </a:cxn>
                <a:cxn ang="0">
                  <a:pos x="4" y="306"/>
                </a:cxn>
                <a:cxn ang="0">
                  <a:pos x="1" y="323"/>
                </a:cxn>
                <a:cxn ang="0">
                  <a:pos x="0" y="340"/>
                </a:cxn>
                <a:cxn ang="0">
                  <a:pos x="1" y="349"/>
                </a:cxn>
                <a:cxn ang="0">
                  <a:pos x="2" y="357"/>
                </a:cxn>
                <a:cxn ang="0">
                  <a:pos x="2" y="357"/>
                </a:cxn>
                <a:cxn ang="0">
                  <a:pos x="3" y="359"/>
                </a:cxn>
                <a:cxn ang="0">
                  <a:pos x="4" y="361"/>
                </a:cxn>
                <a:cxn ang="0">
                  <a:pos x="6" y="361"/>
                </a:cxn>
                <a:cxn ang="0">
                  <a:pos x="7" y="361"/>
                </a:cxn>
                <a:cxn ang="0">
                  <a:pos x="10" y="358"/>
                </a:cxn>
                <a:cxn ang="0">
                  <a:pos x="11" y="357"/>
                </a:cxn>
                <a:cxn ang="0">
                  <a:pos x="11" y="355"/>
                </a:cxn>
                <a:cxn ang="0">
                  <a:pos x="11" y="355"/>
                </a:cxn>
                <a:cxn ang="0">
                  <a:pos x="10" y="346"/>
                </a:cxn>
                <a:cxn ang="0">
                  <a:pos x="9" y="337"/>
                </a:cxn>
                <a:cxn ang="0">
                  <a:pos x="10" y="327"/>
                </a:cxn>
                <a:cxn ang="0">
                  <a:pos x="11" y="318"/>
                </a:cxn>
                <a:cxn ang="0">
                  <a:pos x="14" y="300"/>
                </a:cxn>
                <a:cxn ang="0">
                  <a:pos x="17" y="282"/>
                </a:cxn>
                <a:cxn ang="0">
                  <a:pos x="17" y="282"/>
                </a:cxn>
                <a:cxn ang="0">
                  <a:pos x="28" y="235"/>
                </a:cxn>
                <a:cxn ang="0">
                  <a:pos x="39" y="187"/>
                </a:cxn>
                <a:cxn ang="0">
                  <a:pos x="39" y="187"/>
                </a:cxn>
                <a:cxn ang="0">
                  <a:pos x="52" y="142"/>
                </a:cxn>
                <a:cxn ang="0">
                  <a:pos x="64" y="96"/>
                </a:cxn>
                <a:cxn ang="0">
                  <a:pos x="70" y="72"/>
                </a:cxn>
                <a:cxn ang="0">
                  <a:pos x="78" y="51"/>
                </a:cxn>
                <a:cxn ang="0">
                  <a:pos x="87" y="28"/>
                </a:cxn>
                <a:cxn ang="0">
                  <a:pos x="96" y="7"/>
                </a:cxn>
                <a:cxn ang="0">
                  <a:pos x="96" y="7"/>
                </a:cxn>
                <a:cxn ang="0">
                  <a:pos x="97" y="5"/>
                </a:cxn>
                <a:cxn ang="0">
                  <a:pos x="96" y="3"/>
                </a:cxn>
                <a:cxn ang="0">
                  <a:pos x="94" y="0"/>
                </a:cxn>
                <a:cxn ang="0">
                  <a:pos x="93" y="0"/>
                </a:cxn>
                <a:cxn ang="0">
                  <a:pos x="91" y="0"/>
                </a:cxn>
                <a:cxn ang="0">
                  <a:pos x="89" y="0"/>
                </a:cxn>
                <a:cxn ang="0">
                  <a:pos x="88" y="2"/>
                </a:cxn>
                <a:cxn ang="0">
                  <a:pos x="88" y="2"/>
                </a:cxn>
              </a:cxnLst>
              <a:rect l="0" t="0" r="r" b="b"/>
              <a:pathLst>
                <a:path w="97" h="361">
                  <a:moveTo>
                    <a:pt x="88" y="2"/>
                  </a:moveTo>
                  <a:lnTo>
                    <a:pt x="88" y="2"/>
                  </a:lnTo>
                  <a:lnTo>
                    <a:pt x="78" y="24"/>
                  </a:lnTo>
                  <a:lnTo>
                    <a:pt x="70" y="46"/>
                  </a:lnTo>
                  <a:lnTo>
                    <a:pt x="62" y="69"/>
                  </a:lnTo>
                  <a:lnTo>
                    <a:pt x="55" y="92"/>
                  </a:lnTo>
                  <a:lnTo>
                    <a:pt x="42" y="139"/>
                  </a:lnTo>
                  <a:lnTo>
                    <a:pt x="30" y="185"/>
                  </a:lnTo>
                  <a:lnTo>
                    <a:pt x="30" y="185"/>
                  </a:lnTo>
                  <a:lnTo>
                    <a:pt x="24" y="211"/>
                  </a:lnTo>
                  <a:lnTo>
                    <a:pt x="17" y="237"/>
                  </a:lnTo>
                  <a:lnTo>
                    <a:pt x="7" y="288"/>
                  </a:lnTo>
                  <a:lnTo>
                    <a:pt x="7" y="288"/>
                  </a:lnTo>
                  <a:lnTo>
                    <a:pt x="4" y="306"/>
                  </a:lnTo>
                  <a:lnTo>
                    <a:pt x="1" y="323"/>
                  </a:lnTo>
                  <a:lnTo>
                    <a:pt x="0" y="340"/>
                  </a:lnTo>
                  <a:lnTo>
                    <a:pt x="1" y="349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3" y="359"/>
                  </a:lnTo>
                  <a:lnTo>
                    <a:pt x="4" y="361"/>
                  </a:lnTo>
                  <a:lnTo>
                    <a:pt x="6" y="361"/>
                  </a:lnTo>
                  <a:lnTo>
                    <a:pt x="7" y="361"/>
                  </a:lnTo>
                  <a:lnTo>
                    <a:pt x="10" y="358"/>
                  </a:lnTo>
                  <a:lnTo>
                    <a:pt x="11" y="357"/>
                  </a:lnTo>
                  <a:lnTo>
                    <a:pt x="11" y="355"/>
                  </a:lnTo>
                  <a:lnTo>
                    <a:pt x="11" y="355"/>
                  </a:lnTo>
                  <a:lnTo>
                    <a:pt x="10" y="346"/>
                  </a:lnTo>
                  <a:lnTo>
                    <a:pt x="9" y="337"/>
                  </a:lnTo>
                  <a:lnTo>
                    <a:pt x="10" y="327"/>
                  </a:lnTo>
                  <a:lnTo>
                    <a:pt x="11" y="318"/>
                  </a:lnTo>
                  <a:lnTo>
                    <a:pt x="14" y="300"/>
                  </a:lnTo>
                  <a:lnTo>
                    <a:pt x="17" y="282"/>
                  </a:lnTo>
                  <a:lnTo>
                    <a:pt x="17" y="282"/>
                  </a:lnTo>
                  <a:lnTo>
                    <a:pt x="28" y="235"/>
                  </a:lnTo>
                  <a:lnTo>
                    <a:pt x="39" y="187"/>
                  </a:lnTo>
                  <a:lnTo>
                    <a:pt x="39" y="187"/>
                  </a:lnTo>
                  <a:lnTo>
                    <a:pt x="52" y="142"/>
                  </a:lnTo>
                  <a:lnTo>
                    <a:pt x="64" y="96"/>
                  </a:lnTo>
                  <a:lnTo>
                    <a:pt x="70" y="72"/>
                  </a:lnTo>
                  <a:lnTo>
                    <a:pt x="78" y="51"/>
                  </a:lnTo>
                  <a:lnTo>
                    <a:pt x="87" y="28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96" y="3"/>
                  </a:lnTo>
                  <a:lnTo>
                    <a:pt x="94" y="0"/>
                  </a:lnTo>
                  <a:lnTo>
                    <a:pt x="93" y="0"/>
                  </a:lnTo>
                  <a:lnTo>
                    <a:pt x="91" y="0"/>
                  </a:lnTo>
                  <a:lnTo>
                    <a:pt x="89" y="0"/>
                  </a:lnTo>
                  <a:lnTo>
                    <a:pt x="88" y="2"/>
                  </a:lnTo>
                  <a:lnTo>
                    <a:pt x="8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1" name="Freeform 872"/>
            <p:cNvSpPr/>
            <p:nvPr/>
          </p:nvSpPr>
          <p:spPr bwMode="auto">
            <a:xfrm>
              <a:off x="4692651" y="1576388"/>
              <a:ext cx="61913" cy="204788"/>
            </a:xfrm>
            <a:custGeom>
              <a:avLst/>
              <a:gdLst/>
              <a:ahLst/>
              <a:cxnLst>
                <a:cxn ang="0">
                  <a:pos x="107" y="4"/>
                </a:cxn>
                <a:cxn ang="0">
                  <a:pos x="104" y="16"/>
                </a:cxn>
                <a:cxn ang="0">
                  <a:pos x="94" y="38"/>
                </a:cxn>
                <a:cxn ang="0">
                  <a:pos x="90" y="50"/>
                </a:cxn>
                <a:cxn ang="0">
                  <a:pos x="76" y="99"/>
                </a:cxn>
                <a:cxn ang="0">
                  <a:pos x="60" y="154"/>
                </a:cxn>
                <a:cxn ang="0">
                  <a:pos x="43" y="208"/>
                </a:cxn>
                <a:cxn ang="0">
                  <a:pos x="11" y="309"/>
                </a:cxn>
                <a:cxn ang="0">
                  <a:pos x="6" y="326"/>
                </a:cxn>
                <a:cxn ang="0">
                  <a:pos x="0" y="357"/>
                </a:cxn>
                <a:cxn ang="0">
                  <a:pos x="1" y="377"/>
                </a:cxn>
                <a:cxn ang="0">
                  <a:pos x="4" y="384"/>
                </a:cxn>
                <a:cxn ang="0">
                  <a:pos x="5" y="386"/>
                </a:cxn>
                <a:cxn ang="0">
                  <a:pos x="10" y="386"/>
                </a:cxn>
                <a:cxn ang="0">
                  <a:pos x="15" y="383"/>
                </a:cxn>
                <a:cxn ang="0">
                  <a:pos x="16" y="382"/>
                </a:cxn>
                <a:cxn ang="0">
                  <a:pos x="16" y="378"/>
                </a:cxn>
                <a:cxn ang="0">
                  <a:pos x="10" y="376"/>
                </a:cxn>
                <a:cxn ang="0">
                  <a:pos x="10" y="366"/>
                </a:cxn>
                <a:cxn ang="0">
                  <a:pos x="15" y="337"/>
                </a:cxn>
                <a:cxn ang="0">
                  <a:pos x="17" y="324"/>
                </a:cxn>
                <a:cxn ang="0">
                  <a:pos x="28" y="286"/>
                </a:cxn>
                <a:cxn ang="0">
                  <a:pos x="44" y="235"/>
                </a:cxn>
                <a:cxn ang="0">
                  <a:pos x="60" y="185"/>
                </a:cxn>
                <a:cxn ang="0">
                  <a:pos x="76" y="136"/>
                </a:cxn>
                <a:cxn ang="0">
                  <a:pos x="89" y="85"/>
                </a:cxn>
                <a:cxn ang="0">
                  <a:pos x="102" y="46"/>
                </a:cxn>
                <a:cxn ang="0">
                  <a:pos x="107" y="34"/>
                </a:cxn>
                <a:cxn ang="0">
                  <a:pos x="113" y="20"/>
                </a:cxn>
                <a:cxn ang="0">
                  <a:pos x="116" y="4"/>
                </a:cxn>
                <a:cxn ang="0">
                  <a:pos x="116" y="2"/>
                </a:cxn>
                <a:cxn ang="0">
                  <a:pos x="113" y="0"/>
                </a:cxn>
                <a:cxn ang="0">
                  <a:pos x="109" y="1"/>
                </a:cxn>
                <a:cxn ang="0">
                  <a:pos x="107" y="4"/>
                </a:cxn>
              </a:cxnLst>
              <a:rect l="0" t="0" r="r" b="b"/>
              <a:pathLst>
                <a:path w="116" h="386">
                  <a:moveTo>
                    <a:pt x="107" y="4"/>
                  </a:moveTo>
                  <a:lnTo>
                    <a:pt x="107" y="4"/>
                  </a:lnTo>
                  <a:lnTo>
                    <a:pt x="106" y="10"/>
                  </a:lnTo>
                  <a:lnTo>
                    <a:pt x="104" y="16"/>
                  </a:lnTo>
                  <a:lnTo>
                    <a:pt x="100" y="27"/>
                  </a:lnTo>
                  <a:lnTo>
                    <a:pt x="94" y="38"/>
                  </a:lnTo>
                  <a:lnTo>
                    <a:pt x="90" y="50"/>
                  </a:lnTo>
                  <a:lnTo>
                    <a:pt x="90" y="50"/>
                  </a:lnTo>
                  <a:lnTo>
                    <a:pt x="82" y="74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60" y="15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26" y="259"/>
                  </a:lnTo>
                  <a:lnTo>
                    <a:pt x="11" y="309"/>
                  </a:lnTo>
                  <a:lnTo>
                    <a:pt x="11" y="309"/>
                  </a:lnTo>
                  <a:lnTo>
                    <a:pt x="6" y="326"/>
                  </a:lnTo>
                  <a:lnTo>
                    <a:pt x="2" y="347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1" y="377"/>
                  </a:lnTo>
                  <a:lnTo>
                    <a:pt x="2" y="381"/>
                  </a:lnTo>
                  <a:lnTo>
                    <a:pt x="4" y="384"/>
                  </a:lnTo>
                  <a:lnTo>
                    <a:pt x="4" y="384"/>
                  </a:lnTo>
                  <a:lnTo>
                    <a:pt x="5" y="386"/>
                  </a:lnTo>
                  <a:lnTo>
                    <a:pt x="6" y="386"/>
                  </a:lnTo>
                  <a:lnTo>
                    <a:pt x="10" y="386"/>
                  </a:lnTo>
                  <a:lnTo>
                    <a:pt x="10" y="386"/>
                  </a:lnTo>
                  <a:lnTo>
                    <a:pt x="15" y="383"/>
                  </a:lnTo>
                  <a:lnTo>
                    <a:pt x="15" y="383"/>
                  </a:lnTo>
                  <a:lnTo>
                    <a:pt x="16" y="382"/>
                  </a:lnTo>
                  <a:lnTo>
                    <a:pt x="17" y="380"/>
                  </a:lnTo>
                  <a:lnTo>
                    <a:pt x="16" y="378"/>
                  </a:lnTo>
                  <a:lnTo>
                    <a:pt x="14" y="376"/>
                  </a:lnTo>
                  <a:lnTo>
                    <a:pt x="10" y="376"/>
                  </a:lnTo>
                  <a:lnTo>
                    <a:pt x="10" y="376"/>
                  </a:lnTo>
                  <a:lnTo>
                    <a:pt x="10" y="366"/>
                  </a:lnTo>
                  <a:lnTo>
                    <a:pt x="11" y="355"/>
                  </a:lnTo>
                  <a:lnTo>
                    <a:pt x="15" y="337"/>
                  </a:lnTo>
                  <a:lnTo>
                    <a:pt x="15" y="337"/>
                  </a:lnTo>
                  <a:lnTo>
                    <a:pt x="17" y="324"/>
                  </a:lnTo>
                  <a:lnTo>
                    <a:pt x="21" y="312"/>
                  </a:lnTo>
                  <a:lnTo>
                    <a:pt x="28" y="286"/>
                  </a:lnTo>
                  <a:lnTo>
                    <a:pt x="28" y="286"/>
                  </a:lnTo>
                  <a:lnTo>
                    <a:pt x="44" y="235"/>
                  </a:lnTo>
                  <a:lnTo>
                    <a:pt x="60" y="185"/>
                  </a:lnTo>
                  <a:lnTo>
                    <a:pt x="60" y="185"/>
                  </a:lnTo>
                  <a:lnTo>
                    <a:pt x="68" y="160"/>
                  </a:lnTo>
                  <a:lnTo>
                    <a:pt x="76" y="136"/>
                  </a:lnTo>
                  <a:lnTo>
                    <a:pt x="89" y="85"/>
                  </a:lnTo>
                  <a:lnTo>
                    <a:pt x="89" y="85"/>
                  </a:lnTo>
                  <a:lnTo>
                    <a:pt x="96" y="59"/>
                  </a:lnTo>
                  <a:lnTo>
                    <a:pt x="102" y="46"/>
                  </a:lnTo>
                  <a:lnTo>
                    <a:pt x="107" y="34"/>
                  </a:lnTo>
                  <a:lnTo>
                    <a:pt x="107" y="34"/>
                  </a:lnTo>
                  <a:lnTo>
                    <a:pt x="110" y="27"/>
                  </a:lnTo>
                  <a:lnTo>
                    <a:pt x="113" y="20"/>
                  </a:lnTo>
                  <a:lnTo>
                    <a:pt x="115" y="12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3" y="0"/>
                  </a:lnTo>
                  <a:lnTo>
                    <a:pt x="112" y="0"/>
                  </a:lnTo>
                  <a:lnTo>
                    <a:pt x="109" y="1"/>
                  </a:lnTo>
                  <a:lnTo>
                    <a:pt x="107" y="2"/>
                  </a:lnTo>
                  <a:lnTo>
                    <a:pt x="107" y="4"/>
                  </a:lnTo>
                  <a:lnTo>
                    <a:pt x="10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2" name="Freeform 873"/>
            <p:cNvSpPr/>
            <p:nvPr/>
          </p:nvSpPr>
          <p:spPr bwMode="auto">
            <a:xfrm>
              <a:off x="4725988" y="1582738"/>
              <a:ext cx="58738" cy="203200"/>
            </a:xfrm>
            <a:custGeom>
              <a:avLst/>
              <a:gdLst/>
              <a:ahLst/>
              <a:cxnLst>
                <a:cxn ang="0">
                  <a:pos x="103" y="2"/>
                </a:cxn>
                <a:cxn ang="0">
                  <a:pos x="91" y="19"/>
                </a:cxn>
                <a:cxn ang="0">
                  <a:pos x="84" y="38"/>
                </a:cxn>
                <a:cxn ang="0">
                  <a:pos x="74" y="77"/>
                </a:cxn>
                <a:cxn ang="0">
                  <a:pos x="66" y="105"/>
                </a:cxn>
                <a:cxn ang="0">
                  <a:pos x="50" y="161"/>
                </a:cxn>
                <a:cxn ang="0">
                  <a:pos x="42" y="188"/>
                </a:cxn>
                <a:cxn ang="0">
                  <a:pos x="27" y="244"/>
                </a:cxn>
                <a:cxn ang="0">
                  <a:pos x="15" y="301"/>
                </a:cxn>
                <a:cxn ang="0">
                  <a:pos x="4" y="339"/>
                </a:cxn>
                <a:cxn ang="0">
                  <a:pos x="1" y="358"/>
                </a:cxn>
                <a:cxn ang="0">
                  <a:pos x="2" y="378"/>
                </a:cxn>
                <a:cxn ang="0">
                  <a:pos x="2" y="380"/>
                </a:cxn>
                <a:cxn ang="0">
                  <a:pos x="5" y="382"/>
                </a:cxn>
                <a:cxn ang="0">
                  <a:pos x="10" y="381"/>
                </a:cxn>
                <a:cxn ang="0">
                  <a:pos x="11" y="378"/>
                </a:cxn>
                <a:cxn ang="0">
                  <a:pos x="11" y="375"/>
                </a:cxn>
                <a:cxn ang="0">
                  <a:pos x="11" y="356"/>
                </a:cxn>
                <a:cxn ang="0">
                  <a:pos x="15" y="334"/>
                </a:cxn>
                <a:cxn ang="0">
                  <a:pos x="26" y="294"/>
                </a:cxn>
                <a:cxn ang="0">
                  <a:pos x="37" y="246"/>
                </a:cxn>
                <a:cxn ang="0">
                  <a:pos x="49" y="199"/>
                </a:cxn>
                <a:cxn ang="0">
                  <a:pos x="61" y="153"/>
                </a:cxn>
                <a:cxn ang="0">
                  <a:pos x="75" y="106"/>
                </a:cxn>
                <a:cxn ang="0">
                  <a:pos x="91" y="54"/>
                </a:cxn>
                <a:cxn ang="0">
                  <a:pos x="98" y="30"/>
                </a:cxn>
                <a:cxn ang="0">
                  <a:pos x="102" y="20"/>
                </a:cxn>
                <a:cxn ang="0">
                  <a:pos x="110" y="9"/>
                </a:cxn>
                <a:cxn ang="0">
                  <a:pos x="111" y="8"/>
                </a:cxn>
                <a:cxn ang="0">
                  <a:pos x="110" y="3"/>
                </a:cxn>
                <a:cxn ang="0">
                  <a:pos x="108" y="1"/>
                </a:cxn>
                <a:cxn ang="0">
                  <a:pos x="105" y="1"/>
                </a:cxn>
                <a:cxn ang="0">
                  <a:pos x="103" y="2"/>
                </a:cxn>
              </a:cxnLst>
              <a:rect l="0" t="0" r="r" b="b"/>
              <a:pathLst>
                <a:path w="111" h="382">
                  <a:moveTo>
                    <a:pt x="103" y="2"/>
                  </a:moveTo>
                  <a:lnTo>
                    <a:pt x="103" y="2"/>
                  </a:lnTo>
                  <a:lnTo>
                    <a:pt x="97" y="11"/>
                  </a:lnTo>
                  <a:lnTo>
                    <a:pt x="91" y="19"/>
                  </a:lnTo>
                  <a:lnTo>
                    <a:pt x="87" y="28"/>
                  </a:lnTo>
                  <a:lnTo>
                    <a:pt x="84" y="38"/>
                  </a:lnTo>
                  <a:lnTo>
                    <a:pt x="80" y="57"/>
                  </a:lnTo>
                  <a:lnTo>
                    <a:pt x="74" y="77"/>
                  </a:lnTo>
                  <a:lnTo>
                    <a:pt x="74" y="77"/>
                  </a:lnTo>
                  <a:lnTo>
                    <a:pt x="66" y="105"/>
                  </a:lnTo>
                  <a:lnTo>
                    <a:pt x="58" y="133"/>
                  </a:lnTo>
                  <a:lnTo>
                    <a:pt x="50" y="161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33" y="216"/>
                  </a:lnTo>
                  <a:lnTo>
                    <a:pt x="27" y="244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0" y="320"/>
                  </a:lnTo>
                  <a:lnTo>
                    <a:pt x="4" y="339"/>
                  </a:lnTo>
                  <a:lnTo>
                    <a:pt x="2" y="349"/>
                  </a:lnTo>
                  <a:lnTo>
                    <a:pt x="1" y="358"/>
                  </a:lnTo>
                  <a:lnTo>
                    <a:pt x="0" y="368"/>
                  </a:lnTo>
                  <a:lnTo>
                    <a:pt x="2" y="378"/>
                  </a:lnTo>
                  <a:lnTo>
                    <a:pt x="2" y="378"/>
                  </a:lnTo>
                  <a:lnTo>
                    <a:pt x="2" y="380"/>
                  </a:lnTo>
                  <a:lnTo>
                    <a:pt x="4" y="381"/>
                  </a:lnTo>
                  <a:lnTo>
                    <a:pt x="5" y="382"/>
                  </a:lnTo>
                  <a:lnTo>
                    <a:pt x="7" y="381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1" y="378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10" y="366"/>
                  </a:lnTo>
                  <a:lnTo>
                    <a:pt x="11" y="356"/>
                  </a:lnTo>
                  <a:lnTo>
                    <a:pt x="12" y="345"/>
                  </a:lnTo>
                  <a:lnTo>
                    <a:pt x="15" y="334"/>
                  </a:lnTo>
                  <a:lnTo>
                    <a:pt x="21" y="313"/>
                  </a:lnTo>
                  <a:lnTo>
                    <a:pt x="26" y="294"/>
                  </a:lnTo>
                  <a:lnTo>
                    <a:pt x="26" y="294"/>
                  </a:lnTo>
                  <a:lnTo>
                    <a:pt x="37" y="246"/>
                  </a:lnTo>
                  <a:lnTo>
                    <a:pt x="43" y="222"/>
                  </a:lnTo>
                  <a:lnTo>
                    <a:pt x="49" y="199"/>
                  </a:lnTo>
                  <a:lnTo>
                    <a:pt x="49" y="199"/>
                  </a:lnTo>
                  <a:lnTo>
                    <a:pt x="61" y="153"/>
                  </a:lnTo>
                  <a:lnTo>
                    <a:pt x="75" y="106"/>
                  </a:lnTo>
                  <a:lnTo>
                    <a:pt x="75" y="106"/>
                  </a:lnTo>
                  <a:lnTo>
                    <a:pt x="91" y="54"/>
                  </a:lnTo>
                  <a:lnTo>
                    <a:pt x="91" y="54"/>
                  </a:lnTo>
                  <a:lnTo>
                    <a:pt x="96" y="42"/>
                  </a:lnTo>
                  <a:lnTo>
                    <a:pt x="98" y="30"/>
                  </a:lnTo>
                  <a:lnTo>
                    <a:pt x="100" y="25"/>
                  </a:lnTo>
                  <a:lnTo>
                    <a:pt x="102" y="20"/>
                  </a:lnTo>
                  <a:lnTo>
                    <a:pt x="105" y="15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1" y="5"/>
                  </a:lnTo>
                  <a:lnTo>
                    <a:pt x="110" y="3"/>
                  </a:lnTo>
                  <a:lnTo>
                    <a:pt x="109" y="2"/>
                  </a:lnTo>
                  <a:lnTo>
                    <a:pt x="108" y="1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3" y="2"/>
                  </a:lnTo>
                  <a:lnTo>
                    <a:pt x="10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3" name="Freeform 874"/>
            <p:cNvSpPr/>
            <p:nvPr/>
          </p:nvSpPr>
          <p:spPr bwMode="auto">
            <a:xfrm>
              <a:off x="4762501" y="1589088"/>
              <a:ext cx="49213" cy="168275"/>
            </a:xfrm>
            <a:custGeom>
              <a:avLst/>
              <a:gdLst/>
              <a:ahLst/>
              <a:cxnLst>
                <a:cxn ang="0">
                  <a:pos x="86" y="2"/>
                </a:cxn>
                <a:cxn ang="0">
                  <a:pos x="86" y="2"/>
                </a:cxn>
                <a:cxn ang="0">
                  <a:pos x="77" y="19"/>
                </a:cxn>
                <a:cxn ang="0">
                  <a:pos x="70" y="37"/>
                </a:cxn>
                <a:cxn ang="0">
                  <a:pos x="64" y="56"/>
                </a:cxn>
                <a:cxn ang="0">
                  <a:pos x="59" y="74"/>
                </a:cxn>
                <a:cxn ang="0">
                  <a:pos x="49" y="112"/>
                </a:cxn>
                <a:cxn ang="0">
                  <a:pos x="40" y="150"/>
                </a:cxn>
                <a:cxn ang="0">
                  <a:pos x="40" y="150"/>
                </a:cxn>
                <a:cxn ang="0">
                  <a:pos x="0" y="312"/>
                </a:cxn>
                <a:cxn ang="0">
                  <a:pos x="0" y="312"/>
                </a:cxn>
                <a:cxn ang="0">
                  <a:pos x="0" y="315"/>
                </a:cxn>
                <a:cxn ang="0">
                  <a:pos x="0" y="315"/>
                </a:cxn>
                <a:cxn ang="0">
                  <a:pos x="0" y="316"/>
                </a:cxn>
                <a:cxn ang="0">
                  <a:pos x="0" y="316"/>
                </a:cxn>
                <a:cxn ang="0">
                  <a:pos x="1" y="316"/>
                </a:cxn>
                <a:cxn ang="0">
                  <a:pos x="1" y="316"/>
                </a:cxn>
                <a:cxn ang="0">
                  <a:pos x="2" y="318"/>
                </a:cxn>
                <a:cxn ang="0">
                  <a:pos x="4" y="318"/>
                </a:cxn>
                <a:cxn ang="0">
                  <a:pos x="6" y="318"/>
                </a:cxn>
                <a:cxn ang="0">
                  <a:pos x="6" y="318"/>
                </a:cxn>
                <a:cxn ang="0">
                  <a:pos x="9" y="317"/>
                </a:cxn>
                <a:cxn ang="0">
                  <a:pos x="10" y="315"/>
                </a:cxn>
                <a:cxn ang="0">
                  <a:pos x="11" y="313"/>
                </a:cxn>
                <a:cxn ang="0">
                  <a:pos x="10" y="311"/>
                </a:cxn>
                <a:cxn ang="0">
                  <a:pos x="10" y="311"/>
                </a:cxn>
                <a:cxn ang="0">
                  <a:pos x="47" y="160"/>
                </a:cxn>
                <a:cxn ang="0">
                  <a:pos x="47" y="160"/>
                </a:cxn>
                <a:cxn ang="0">
                  <a:pos x="57" y="122"/>
                </a:cxn>
                <a:cxn ang="0">
                  <a:pos x="66" y="82"/>
                </a:cxn>
                <a:cxn ang="0">
                  <a:pos x="71" y="63"/>
                </a:cxn>
                <a:cxn ang="0">
                  <a:pos x="77" y="43"/>
                </a:cxn>
                <a:cxn ang="0">
                  <a:pos x="86" y="25"/>
                </a:cxn>
                <a:cxn ang="0">
                  <a:pos x="94" y="6"/>
                </a:cxn>
                <a:cxn ang="0">
                  <a:pos x="94" y="6"/>
                </a:cxn>
                <a:cxn ang="0">
                  <a:pos x="94" y="5"/>
                </a:cxn>
                <a:cxn ang="0">
                  <a:pos x="94" y="3"/>
                </a:cxn>
                <a:cxn ang="0">
                  <a:pos x="93" y="1"/>
                </a:cxn>
                <a:cxn ang="0">
                  <a:pos x="92" y="0"/>
                </a:cxn>
                <a:cxn ang="0">
                  <a:pos x="90" y="0"/>
                </a:cxn>
                <a:cxn ang="0">
                  <a:pos x="89" y="0"/>
                </a:cxn>
                <a:cxn ang="0">
                  <a:pos x="87" y="0"/>
                </a:cxn>
                <a:cxn ang="0">
                  <a:pos x="86" y="2"/>
                </a:cxn>
                <a:cxn ang="0">
                  <a:pos x="86" y="2"/>
                </a:cxn>
              </a:cxnLst>
              <a:rect l="0" t="0" r="r" b="b"/>
              <a:pathLst>
                <a:path w="94" h="318">
                  <a:moveTo>
                    <a:pt x="86" y="2"/>
                  </a:moveTo>
                  <a:lnTo>
                    <a:pt x="86" y="2"/>
                  </a:lnTo>
                  <a:lnTo>
                    <a:pt x="77" y="19"/>
                  </a:lnTo>
                  <a:lnTo>
                    <a:pt x="70" y="37"/>
                  </a:lnTo>
                  <a:lnTo>
                    <a:pt x="64" y="56"/>
                  </a:lnTo>
                  <a:lnTo>
                    <a:pt x="59" y="74"/>
                  </a:lnTo>
                  <a:lnTo>
                    <a:pt x="49" y="112"/>
                  </a:lnTo>
                  <a:lnTo>
                    <a:pt x="40" y="150"/>
                  </a:lnTo>
                  <a:lnTo>
                    <a:pt x="40" y="150"/>
                  </a:lnTo>
                  <a:lnTo>
                    <a:pt x="0" y="312"/>
                  </a:lnTo>
                  <a:lnTo>
                    <a:pt x="0" y="312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6"/>
                  </a:lnTo>
                  <a:lnTo>
                    <a:pt x="0" y="316"/>
                  </a:lnTo>
                  <a:lnTo>
                    <a:pt x="1" y="316"/>
                  </a:lnTo>
                  <a:lnTo>
                    <a:pt x="1" y="316"/>
                  </a:lnTo>
                  <a:lnTo>
                    <a:pt x="2" y="318"/>
                  </a:lnTo>
                  <a:lnTo>
                    <a:pt x="4" y="318"/>
                  </a:lnTo>
                  <a:lnTo>
                    <a:pt x="6" y="318"/>
                  </a:lnTo>
                  <a:lnTo>
                    <a:pt x="6" y="318"/>
                  </a:lnTo>
                  <a:lnTo>
                    <a:pt x="9" y="317"/>
                  </a:lnTo>
                  <a:lnTo>
                    <a:pt x="10" y="315"/>
                  </a:lnTo>
                  <a:lnTo>
                    <a:pt x="11" y="313"/>
                  </a:lnTo>
                  <a:lnTo>
                    <a:pt x="10" y="311"/>
                  </a:lnTo>
                  <a:lnTo>
                    <a:pt x="10" y="311"/>
                  </a:lnTo>
                  <a:lnTo>
                    <a:pt x="47" y="160"/>
                  </a:lnTo>
                  <a:lnTo>
                    <a:pt x="47" y="160"/>
                  </a:lnTo>
                  <a:lnTo>
                    <a:pt x="57" y="122"/>
                  </a:lnTo>
                  <a:lnTo>
                    <a:pt x="66" y="82"/>
                  </a:lnTo>
                  <a:lnTo>
                    <a:pt x="71" y="63"/>
                  </a:lnTo>
                  <a:lnTo>
                    <a:pt x="77" y="43"/>
                  </a:lnTo>
                  <a:lnTo>
                    <a:pt x="86" y="25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3"/>
                  </a:lnTo>
                  <a:lnTo>
                    <a:pt x="93" y="1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9" y="0"/>
                  </a:lnTo>
                  <a:lnTo>
                    <a:pt x="87" y="0"/>
                  </a:lnTo>
                  <a:lnTo>
                    <a:pt x="86" y="2"/>
                  </a:lnTo>
                  <a:lnTo>
                    <a:pt x="86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4" name="Freeform 875"/>
            <p:cNvSpPr/>
            <p:nvPr/>
          </p:nvSpPr>
          <p:spPr bwMode="auto">
            <a:xfrm>
              <a:off x="4792663" y="1601788"/>
              <a:ext cx="31750" cy="130175"/>
            </a:xfrm>
            <a:custGeom>
              <a:avLst/>
              <a:gdLst/>
              <a:ahLst/>
              <a:cxnLst>
                <a:cxn ang="0">
                  <a:pos x="51" y="5"/>
                </a:cxn>
                <a:cxn ang="0">
                  <a:pos x="51" y="5"/>
                </a:cxn>
                <a:cxn ang="0">
                  <a:pos x="51" y="20"/>
                </a:cxn>
                <a:cxn ang="0">
                  <a:pos x="49" y="35"/>
                </a:cxn>
                <a:cxn ang="0">
                  <a:pos x="44" y="64"/>
                </a:cxn>
                <a:cxn ang="0">
                  <a:pos x="31" y="122"/>
                </a:cxn>
                <a:cxn ang="0">
                  <a:pos x="31" y="122"/>
                </a:cxn>
                <a:cxn ang="0">
                  <a:pos x="25" y="152"/>
                </a:cxn>
                <a:cxn ang="0">
                  <a:pos x="18" y="182"/>
                </a:cxn>
                <a:cxn ang="0">
                  <a:pos x="10" y="211"/>
                </a:cxn>
                <a:cxn ang="0">
                  <a:pos x="6" y="225"/>
                </a:cxn>
                <a:cxn ang="0">
                  <a:pos x="0" y="240"/>
                </a:cxn>
                <a:cxn ang="0">
                  <a:pos x="0" y="240"/>
                </a:cxn>
                <a:cxn ang="0">
                  <a:pos x="0" y="242"/>
                </a:cxn>
                <a:cxn ang="0">
                  <a:pos x="0" y="244"/>
                </a:cxn>
                <a:cxn ang="0">
                  <a:pos x="3" y="247"/>
                </a:cxn>
                <a:cxn ang="0">
                  <a:pos x="4" y="247"/>
                </a:cxn>
                <a:cxn ang="0">
                  <a:pos x="6" y="247"/>
                </a:cxn>
                <a:cxn ang="0">
                  <a:pos x="7" y="247"/>
                </a:cxn>
                <a:cxn ang="0">
                  <a:pos x="8" y="245"/>
                </a:cxn>
                <a:cxn ang="0">
                  <a:pos x="8" y="245"/>
                </a:cxn>
                <a:cxn ang="0">
                  <a:pos x="14" y="231"/>
                </a:cxn>
                <a:cxn ang="0">
                  <a:pos x="19" y="215"/>
                </a:cxn>
                <a:cxn ang="0">
                  <a:pos x="28" y="185"/>
                </a:cxn>
                <a:cxn ang="0">
                  <a:pos x="34" y="155"/>
                </a:cxn>
                <a:cxn ang="0">
                  <a:pos x="40" y="124"/>
                </a:cxn>
                <a:cxn ang="0">
                  <a:pos x="40" y="124"/>
                </a:cxn>
                <a:cxn ang="0">
                  <a:pos x="54" y="65"/>
                </a:cxn>
                <a:cxn ang="0">
                  <a:pos x="59" y="36"/>
                </a:cxn>
                <a:cxn ang="0">
                  <a:pos x="61" y="20"/>
                </a:cxn>
                <a:cxn ang="0">
                  <a:pos x="61" y="5"/>
                </a:cxn>
                <a:cxn ang="0">
                  <a:pos x="61" y="5"/>
                </a:cxn>
                <a:cxn ang="0">
                  <a:pos x="61" y="3"/>
                </a:cxn>
                <a:cxn ang="0">
                  <a:pos x="60" y="2"/>
                </a:cxn>
                <a:cxn ang="0">
                  <a:pos x="59" y="0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2"/>
                </a:cxn>
                <a:cxn ang="0">
                  <a:pos x="52" y="3"/>
                </a:cxn>
                <a:cxn ang="0">
                  <a:pos x="51" y="5"/>
                </a:cxn>
                <a:cxn ang="0">
                  <a:pos x="51" y="5"/>
                </a:cxn>
              </a:cxnLst>
              <a:rect l="0" t="0" r="r" b="b"/>
              <a:pathLst>
                <a:path w="61" h="247">
                  <a:moveTo>
                    <a:pt x="51" y="5"/>
                  </a:moveTo>
                  <a:lnTo>
                    <a:pt x="51" y="5"/>
                  </a:lnTo>
                  <a:lnTo>
                    <a:pt x="51" y="20"/>
                  </a:lnTo>
                  <a:lnTo>
                    <a:pt x="49" y="35"/>
                  </a:lnTo>
                  <a:lnTo>
                    <a:pt x="44" y="64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5" y="152"/>
                  </a:lnTo>
                  <a:lnTo>
                    <a:pt x="18" y="182"/>
                  </a:lnTo>
                  <a:lnTo>
                    <a:pt x="10" y="211"/>
                  </a:lnTo>
                  <a:lnTo>
                    <a:pt x="6" y="225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0" y="242"/>
                  </a:lnTo>
                  <a:lnTo>
                    <a:pt x="0" y="244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5"/>
                  </a:lnTo>
                  <a:lnTo>
                    <a:pt x="14" y="231"/>
                  </a:lnTo>
                  <a:lnTo>
                    <a:pt x="19" y="215"/>
                  </a:lnTo>
                  <a:lnTo>
                    <a:pt x="28" y="185"/>
                  </a:lnTo>
                  <a:lnTo>
                    <a:pt x="34" y="155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54" y="65"/>
                  </a:lnTo>
                  <a:lnTo>
                    <a:pt x="59" y="36"/>
                  </a:lnTo>
                  <a:lnTo>
                    <a:pt x="61" y="20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0" y="2"/>
                  </a:lnTo>
                  <a:lnTo>
                    <a:pt x="59" y="0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1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5" name="Freeform 876"/>
            <p:cNvSpPr/>
            <p:nvPr/>
          </p:nvSpPr>
          <p:spPr bwMode="auto">
            <a:xfrm>
              <a:off x="4830763" y="1595438"/>
              <a:ext cx="12700" cy="904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4" y="5"/>
                </a:cxn>
                <a:cxn ang="0">
                  <a:pos x="14" y="26"/>
                </a:cxn>
                <a:cxn ang="0">
                  <a:pos x="13" y="46"/>
                </a:cxn>
                <a:cxn ang="0">
                  <a:pos x="8" y="86"/>
                </a:cxn>
                <a:cxn ang="0">
                  <a:pos x="0" y="167"/>
                </a:cxn>
                <a:cxn ang="0">
                  <a:pos x="0" y="167"/>
                </a:cxn>
                <a:cxn ang="0">
                  <a:pos x="0" y="169"/>
                </a:cxn>
                <a:cxn ang="0">
                  <a:pos x="1" y="170"/>
                </a:cxn>
                <a:cxn ang="0">
                  <a:pos x="2" y="171"/>
                </a:cxn>
                <a:cxn ang="0">
                  <a:pos x="4" y="171"/>
                </a:cxn>
                <a:cxn ang="0">
                  <a:pos x="7" y="170"/>
                </a:cxn>
                <a:cxn ang="0">
                  <a:pos x="8" y="169"/>
                </a:cxn>
                <a:cxn ang="0">
                  <a:pos x="9" y="167"/>
                </a:cxn>
                <a:cxn ang="0">
                  <a:pos x="9" y="167"/>
                </a:cxn>
                <a:cxn ang="0">
                  <a:pos x="18" y="86"/>
                </a:cxn>
                <a:cxn ang="0">
                  <a:pos x="22" y="46"/>
                </a:cxn>
                <a:cxn ang="0">
                  <a:pos x="23" y="26"/>
                </a:cxn>
                <a:cxn ang="0">
                  <a:pos x="24" y="5"/>
                </a:cxn>
                <a:cxn ang="0">
                  <a:pos x="24" y="5"/>
                </a:cxn>
                <a:cxn ang="0">
                  <a:pos x="23" y="3"/>
                </a:cxn>
                <a:cxn ang="0">
                  <a:pos x="22" y="2"/>
                </a:cxn>
                <a:cxn ang="0">
                  <a:pos x="21" y="1"/>
                </a:cxn>
                <a:cxn ang="0">
                  <a:pos x="19" y="0"/>
                </a:cxn>
                <a:cxn ang="0">
                  <a:pos x="17" y="1"/>
                </a:cxn>
                <a:cxn ang="0">
                  <a:pos x="16" y="2"/>
                </a:cxn>
                <a:cxn ang="0">
                  <a:pos x="15" y="3"/>
                </a:cxn>
                <a:cxn ang="0">
                  <a:pos x="14" y="5"/>
                </a:cxn>
                <a:cxn ang="0">
                  <a:pos x="14" y="5"/>
                </a:cxn>
              </a:cxnLst>
              <a:rect l="0" t="0" r="r" b="b"/>
              <a:pathLst>
                <a:path w="24" h="171">
                  <a:moveTo>
                    <a:pt x="14" y="5"/>
                  </a:moveTo>
                  <a:lnTo>
                    <a:pt x="14" y="5"/>
                  </a:lnTo>
                  <a:lnTo>
                    <a:pt x="14" y="26"/>
                  </a:lnTo>
                  <a:lnTo>
                    <a:pt x="13" y="46"/>
                  </a:lnTo>
                  <a:lnTo>
                    <a:pt x="8" y="86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9"/>
                  </a:lnTo>
                  <a:lnTo>
                    <a:pt x="1" y="170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7" y="170"/>
                  </a:lnTo>
                  <a:lnTo>
                    <a:pt x="8" y="169"/>
                  </a:lnTo>
                  <a:lnTo>
                    <a:pt x="9" y="167"/>
                  </a:lnTo>
                  <a:lnTo>
                    <a:pt x="9" y="167"/>
                  </a:lnTo>
                  <a:lnTo>
                    <a:pt x="18" y="86"/>
                  </a:lnTo>
                  <a:lnTo>
                    <a:pt x="22" y="46"/>
                  </a:lnTo>
                  <a:lnTo>
                    <a:pt x="23" y="26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6" name="Freeform 877"/>
            <p:cNvSpPr/>
            <p:nvPr/>
          </p:nvSpPr>
          <p:spPr bwMode="auto">
            <a:xfrm>
              <a:off x="4433888" y="1717676"/>
              <a:ext cx="20638" cy="23813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33" y="1"/>
                </a:cxn>
                <a:cxn ang="0">
                  <a:pos x="23" y="10"/>
                </a:cxn>
                <a:cxn ang="0">
                  <a:pos x="12" y="20"/>
                </a:cxn>
                <a:cxn ang="0">
                  <a:pos x="8" y="25"/>
                </a:cxn>
                <a:cxn ang="0">
                  <a:pos x="4" y="30"/>
                </a:cxn>
                <a:cxn ang="0">
                  <a:pos x="1" y="36"/>
                </a:cxn>
                <a:cxn ang="0">
                  <a:pos x="0" y="43"/>
                </a:cxn>
                <a:cxn ang="0">
                  <a:pos x="0" y="43"/>
                </a:cxn>
                <a:cxn ang="0">
                  <a:pos x="0" y="45"/>
                </a:cxn>
                <a:cxn ang="0">
                  <a:pos x="1" y="46"/>
                </a:cxn>
                <a:cxn ang="0">
                  <a:pos x="3" y="47"/>
                </a:cxn>
                <a:cxn ang="0">
                  <a:pos x="4" y="47"/>
                </a:cxn>
                <a:cxn ang="0">
                  <a:pos x="6" y="47"/>
                </a:cxn>
                <a:cxn ang="0">
                  <a:pos x="7" y="46"/>
                </a:cxn>
                <a:cxn ang="0">
                  <a:pos x="9" y="45"/>
                </a:cxn>
                <a:cxn ang="0">
                  <a:pos x="9" y="43"/>
                </a:cxn>
                <a:cxn ang="0">
                  <a:pos x="9" y="43"/>
                </a:cxn>
                <a:cxn ang="0">
                  <a:pos x="10" y="37"/>
                </a:cxn>
                <a:cxn ang="0">
                  <a:pos x="13" y="32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39" y="8"/>
                </a:cxn>
                <a:cxn ang="0">
                  <a:pos x="39" y="8"/>
                </a:cxn>
                <a:cxn ang="0">
                  <a:pos x="40" y="6"/>
                </a:cxn>
                <a:cxn ang="0">
                  <a:pos x="41" y="4"/>
                </a:cxn>
                <a:cxn ang="0">
                  <a:pos x="40" y="3"/>
                </a:cxn>
                <a:cxn ang="0">
                  <a:pos x="39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5" y="0"/>
                </a:cxn>
                <a:cxn ang="0">
                  <a:pos x="33" y="1"/>
                </a:cxn>
                <a:cxn ang="0">
                  <a:pos x="33" y="1"/>
                </a:cxn>
              </a:cxnLst>
              <a:rect l="0" t="0" r="r" b="b"/>
              <a:pathLst>
                <a:path w="41" h="47">
                  <a:moveTo>
                    <a:pt x="33" y="1"/>
                  </a:moveTo>
                  <a:lnTo>
                    <a:pt x="33" y="1"/>
                  </a:lnTo>
                  <a:lnTo>
                    <a:pt x="23" y="10"/>
                  </a:lnTo>
                  <a:lnTo>
                    <a:pt x="12" y="20"/>
                  </a:lnTo>
                  <a:lnTo>
                    <a:pt x="8" y="25"/>
                  </a:lnTo>
                  <a:lnTo>
                    <a:pt x="4" y="30"/>
                  </a:lnTo>
                  <a:lnTo>
                    <a:pt x="1" y="36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6" y="47"/>
                  </a:lnTo>
                  <a:lnTo>
                    <a:pt x="7" y="46"/>
                  </a:lnTo>
                  <a:lnTo>
                    <a:pt x="9" y="45"/>
                  </a:lnTo>
                  <a:lnTo>
                    <a:pt x="9" y="43"/>
                  </a:lnTo>
                  <a:lnTo>
                    <a:pt x="9" y="43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7" name="Freeform 878"/>
            <p:cNvSpPr/>
            <p:nvPr/>
          </p:nvSpPr>
          <p:spPr bwMode="auto">
            <a:xfrm>
              <a:off x="4479926" y="1717676"/>
              <a:ext cx="15875" cy="34925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20" y="2"/>
                </a:cxn>
                <a:cxn ang="0">
                  <a:pos x="11" y="17"/>
                </a:cxn>
                <a:cxn ang="0">
                  <a:pos x="5" y="30"/>
                </a:cxn>
                <a:cxn ang="0">
                  <a:pos x="3" y="37"/>
                </a:cxn>
                <a:cxn ang="0">
                  <a:pos x="1" y="46"/>
                </a:cxn>
                <a:cxn ang="0">
                  <a:pos x="0" y="53"/>
                </a:cxn>
                <a:cxn ang="0">
                  <a:pos x="0" y="61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2" y="67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5"/>
                </a:cxn>
                <a:cxn ang="0">
                  <a:pos x="8" y="63"/>
                </a:cxn>
                <a:cxn ang="0">
                  <a:pos x="9" y="61"/>
                </a:cxn>
                <a:cxn ang="0">
                  <a:pos x="9" y="61"/>
                </a:cxn>
                <a:cxn ang="0">
                  <a:pos x="10" y="47"/>
                </a:cxn>
                <a:cxn ang="0">
                  <a:pos x="14" y="33"/>
                </a:cxn>
                <a:cxn ang="0">
                  <a:pos x="20" y="20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8" y="5"/>
                </a:cxn>
                <a:cxn ang="0">
                  <a:pos x="28" y="3"/>
                </a:cxn>
                <a:cxn ang="0">
                  <a:pos x="27" y="2"/>
                </a:cxn>
                <a:cxn ang="0">
                  <a:pos x="26" y="1"/>
                </a:cxn>
                <a:cxn ang="0">
                  <a:pos x="24" y="0"/>
                </a:cxn>
                <a:cxn ang="0">
                  <a:pos x="23" y="0"/>
                </a:cxn>
                <a:cxn ang="0">
                  <a:pos x="21" y="1"/>
                </a:cxn>
                <a:cxn ang="0">
                  <a:pos x="20" y="2"/>
                </a:cxn>
                <a:cxn ang="0">
                  <a:pos x="20" y="2"/>
                </a:cxn>
              </a:cxnLst>
              <a:rect l="0" t="0" r="r" b="b"/>
              <a:pathLst>
                <a:path w="28" h="67">
                  <a:moveTo>
                    <a:pt x="20" y="2"/>
                  </a:moveTo>
                  <a:lnTo>
                    <a:pt x="20" y="2"/>
                  </a:lnTo>
                  <a:lnTo>
                    <a:pt x="11" y="17"/>
                  </a:lnTo>
                  <a:lnTo>
                    <a:pt x="5" y="30"/>
                  </a:lnTo>
                  <a:lnTo>
                    <a:pt x="3" y="37"/>
                  </a:lnTo>
                  <a:lnTo>
                    <a:pt x="1" y="46"/>
                  </a:lnTo>
                  <a:lnTo>
                    <a:pt x="0" y="53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2" y="67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5"/>
                  </a:lnTo>
                  <a:lnTo>
                    <a:pt x="8" y="63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10" y="47"/>
                  </a:lnTo>
                  <a:lnTo>
                    <a:pt x="14" y="33"/>
                  </a:lnTo>
                  <a:lnTo>
                    <a:pt x="20" y="2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8" name="Freeform 879"/>
            <p:cNvSpPr/>
            <p:nvPr/>
          </p:nvSpPr>
          <p:spPr bwMode="auto">
            <a:xfrm>
              <a:off x="4521201" y="1730376"/>
              <a:ext cx="17463" cy="34925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25" y="4"/>
                </a:cxn>
                <a:cxn ang="0">
                  <a:pos x="19" y="18"/>
                </a:cxn>
                <a:cxn ang="0">
                  <a:pos x="14" y="32"/>
                </a:cxn>
                <a:cxn ang="0">
                  <a:pos x="1" y="60"/>
                </a:cxn>
                <a:cxn ang="0">
                  <a:pos x="1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5"/>
                </a:cxn>
                <a:cxn ang="0">
                  <a:pos x="3" y="66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6"/>
                </a:cxn>
                <a:cxn ang="0">
                  <a:pos x="9" y="64"/>
                </a:cxn>
                <a:cxn ang="0">
                  <a:pos x="9" y="64"/>
                </a:cxn>
                <a:cxn ang="0">
                  <a:pos x="22" y="35"/>
                </a:cxn>
                <a:cxn ang="0">
                  <a:pos x="29" y="21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35" y="4"/>
                </a:cxn>
                <a:cxn ang="0">
                  <a:pos x="34" y="2"/>
                </a:cxn>
                <a:cxn ang="0">
                  <a:pos x="33" y="1"/>
                </a:cxn>
                <a:cxn ang="0">
                  <a:pos x="32" y="1"/>
                </a:cxn>
                <a:cxn ang="0">
                  <a:pos x="30" y="0"/>
                </a:cxn>
                <a:cxn ang="0">
                  <a:pos x="28" y="1"/>
                </a:cxn>
                <a:cxn ang="0">
                  <a:pos x="27" y="2"/>
                </a:cxn>
                <a:cxn ang="0">
                  <a:pos x="25" y="4"/>
                </a:cxn>
                <a:cxn ang="0">
                  <a:pos x="25" y="4"/>
                </a:cxn>
              </a:cxnLst>
              <a:rect l="0" t="0" r="r" b="b"/>
              <a:pathLst>
                <a:path w="35" h="66">
                  <a:moveTo>
                    <a:pt x="25" y="4"/>
                  </a:moveTo>
                  <a:lnTo>
                    <a:pt x="25" y="4"/>
                  </a:lnTo>
                  <a:lnTo>
                    <a:pt x="19" y="18"/>
                  </a:lnTo>
                  <a:lnTo>
                    <a:pt x="14" y="32"/>
                  </a:lnTo>
                  <a:lnTo>
                    <a:pt x="1" y="60"/>
                  </a:lnTo>
                  <a:lnTo>
                    <a:pt x="1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22" y="35"/>
                  </a:lnTo>
                  <a:lnTo>
                    <a:pt x="29" y="21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0" y="0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19" name="Freeform 880"/>
            <p:cNvSpPr/>
            <p:nvPr/>
          </p:nvSpPr>
          <p:spPr bwMode="auto">
            <a:xfrm>
              <a:off x="4184651" y="1482726"/>
              <a:ext cx="15875" cy="3810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0" y="4"/>
                </a:cxn>
                <a:cxn ang="0">
                  <a:pos x="10" y="35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0" y="69"/>
                </a:cxn>
                <a:cxn ang="0">
                  <a:pos x="1" y="70"/>
                </a:cxn>
                <a:cxn ang="0">
                  <a:pos x="2" y="72"/>
                </a:cxn>
                <a:cxn ang="0">
                  <a:pos x="3" y="72"/>
                </a:cxn>
                <a:cxn ang="0">
                  <a:pos x="5" y="72"/>
                </a:cxn>
                <a:cxn ang="0">
                  <a:pos x="8" y="72"/>
                </a:cxn>
                <a:cxn ang="0">
                  <a:pos x="9" y="71"/>
                </a:cxn>
                <a:cxn ang="0">
                  <a:pos x="10" y="69"/>
                </a:cxn>
                <a:cxn ang="0">
                  <a:pos x="10" y="69"/>
                </a:cxn>
                <a:cxn ang="0">
                  <a:pos x="19" y="38"/>
                </a:cxn>
                <a:cxn ang="0">
                  <a:pos x="28" y="6"/>
                </a:cxn>
                <a:cxn ang="0">
                  <a:pos x="28" y="6"/>
                </a:cxn>
                <a:cxn ang="0">
                  <a:pos x="29" y="4"/>
                </a:cxn>
                <a:cxn ang="0">
                  <a:pos x="28" y="3"/>
                </a:cxn>
                <a:cxn ang="0">
                  <a:pos x="27" y="1"/>
                </a:cxn>
                <a:cxn ang="0">
                  <a:pos x="25" y="1"/>
                </a:cxn>
                <a:cxn ang="0">
                  <a:pos x="24" y="0"/>
                </a:cxn>
                <a:cxn ang="0">
                  <a:pos x="22" y="1"/>
                </a:cxn>
                <a:cxn ang="0">
                  <a:pos x="21" y="2"/>
                </a:cxn>
                <a:cxn ang="0">
                  <a:pos x="20" y="4"/>
                </a:cxn>
                <a:cxn ang="0">
                  <a:pos x="20" y="4"/>
                </a:cxn>
              </a:cxnLst>
              <a:rect l="0" t="0" r="r" b="b"/>
              <a:pathLst>
                <a:path w="29" h="72">
                  <a:moveTo>
                    <a:pt x="20" y="4"/>
                  </a:moveTo>
                  <a:lnTo>
                    <a:pt x="20" y="4"/>
                  </a:lnTo>
                  <a:lnTo>
                    <a:pt x="10" y="35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1" y="70"/>
                  </a:lnTo>
                  <a:lnTo>
                    <a:pt x="2" y="72"/>
                  </a:lnTo>
                  <a:lnTo>
                    <a:pt x="3" y="72"/>
                  </a:lnTo>
                  <a:lnTo>
                    <a:pt x="5" y="72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9" y="38"/>
                  </a:lnTo>
                  <a:lnTo>
                    <a:pt x="28" y="6"/>
                  </a:lnTo>
                  <a:lnTo>
                    <a:pt x="28" y="6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4"/>
                  </a:lnTo>
                  <a:lnTo>
                    <a:pt x="20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0" name="Freeform 881"/>
            <p:cNvSpPr/>
            <p:nvPr/>
          </p:nvSpPr>
          <p:spPr bwMode="auto">
            <a:xfrm>
              <a:off x="4214813" y="1498601"/>
              <a:ext cx="7938" cy="25400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2"/>
                </a:cxn>
                <a:cxn ang="0">
                  <a:pos x="3" y="12"/>
                </a:cxn>
                <a:cxn ang="0">
                  <a:pos x="1" y="21"/>
                </a:cxn>
                <a:cxn ang="0">
                  <a:pos x="0" y="32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2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0" y="33"/>
                </a:cxn>
                <a:cxn ang="0">
                  <a:pos x="11" y="25"/>
                </a:cxn>
                <a:cxn ang="0">
                  <a:pos x="13" y="15"/>
                </a:cxn>
                <a:cxn ang="0">
                  <a:pos x="16" y="7"/>
                </a:cxn>
                <a:cxn ang="0">
                  <a:pos x="16" y="7"/>
                </a:cxn>
                <a:cxn ang="0">
                  <a:pos x="16" y="5"/>
                </a:cxn>
                <a:cxn ang="0">
                  <a:pos x="16" y="3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1" y="0"/>
                </a:cxn>
                <a:cxn ang="0">
                  <a:pos x="9" y="1"/>
                </a:cxn>
                <a:cxn ang="0">
                  <a:pos x="8" y="2"/>
                </a:cxn>
                <a:cxn ang="0">
                  <a:pos x="8" y="2"/>
                </a:cxn>
              </a:cxnLst>
              <a:rect l="0" t="0" r="r" b="b"/>
              <a:pathLst>
                <a:path w="16" h="47">
                  <a:moveTo>
                    <a:pt x="8" y="2"/>
                  </a:moveTo>
                  <a:lnTo>
                    <a:pt x="8" y="2"/>
                  </a:lnTo>
                  <a:lnTo>
                    <a:pt x="3" y="12"/>
                  </a:lnTo>
                  <a:lnTo>
                    <a:pt x="1" y="21"/>
                  </a:lnTo>
                  <a:lnTo>
                    <a:pt x="0" y="3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0" y="33"/>
                  </a:lnTo>
                  <a:lnTo>
                    <a:pt x="11" y="25"/>
                  </a:lnTo>
                  <a:lnTo>
                    <a:pt x="13" y="1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8" y="2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1" name="Freeform 882"/>
            <p:cNvSpPr/>
            <p:nvPr/>
          </p:nvSpPr>
          <p:spPr bwMode="auto">
            <a:xfrm>
              <a:off x="4244976" y="1498601"/>
              <a:ext cx="9525" cy="25400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7" y="4"/>
                </a:cxn>
                <a:cxn ang="0">
                  <a:pos x="5" y="14"/>
                </a:cxn>
                <a:cxn ang="0">
                  <a:pos x="3" y="24"/>
                </a:cxn>
                <a:cxn ang="0">
                  <a:pos x="1" y="33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1" y="44"/>
                </a:cxn>
                <a:cxn ang="0">
                  <a:pos x="1" y="46"/>
                </a:cxn>
                <a:cxn ang="0">
                  <a:pos x="3" y="46"/>
                </a:cxn>
                <a:cxn ang="0">
                  <a:pos x="5" y="47"/>
                </a:cxn>
                <a:cxn ang="0">
                  <a:pos x="7" y="46"/>
                </a:cxn>
                <a:cxn ang="0">
                  <a:pos x="9" y="46"/>
                </a:cxn>
                <a:cxn ang="0">
                  <a:pos x="10" y="44"/>
                </a:cxn>
                <a:cxn ang="0">
                  <a:pos x="10" y="42"/>
                </a:cxn>
                <a:cxn ang="0">
                  <a:pos x="10" y="42"/>
                </a:cxn>
                <a:cxn ang="0">
                  <a:pos x="12" y="33"/>
                </a:cxn>
                <a:cxn ang="0">
                  <a:pos x="14" y="24"/>
                </a:cxn>
                <a:cxn ang="0">
                  <a:pos x="16" y="14"/>
                </a:cxn>
                <a:cxn ang="0">
                  <a:pos x="17" y="4"/>
                </a:cxn>
                <a:cxn ang="0">
                  <a:pos x="17" y="4"/>
                </a:cxn>
                <a:cxn ang="0">
                  <a:pos x="16" y="3"/>
                </a:cxn>
                <a:cxn ang="0">
                  <a:pos x="15" y="1"/>
                </a:cxn>
                <a:cxn ang="0">
                  <a:pos x="14" y="0"/>
                </a:cxn>
                <a:cxn ang="0">
                  <a:pos x="12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8" y="3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17" h="47">
                  <a:moveTo>
                    <a:pt x="7" y="4"/>
                  </a:moveTo>
                  <a:lnTo>
                    <a:pt x="7" y="4"/>
                  </a:lnTo>
                  <a:lnTo>
                    <a:pt x="5" y="14"/>
                  </a:lnTo>
                  <a:lnTo>
                    <a:pt x="3" y="24"/>
                  </a:lnTo>
                  <a:lnTo>
                    <a:pt x="1" y="33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1" y="44"/>
                  </a:lnTo>
                  <a:lnTo>
                    <a:pt x="1" y="46"/>
                  </a:lnTo>
                  <a:lnTo>
                    <a:pt x="3" y="46"/>
                  </a:lnTo>
                  <a:lnTo>
                    <a:pt x="5" y="47"/>
                  </a:lnTo>
                  <a:lnTo>
                    <a:pt x="7" y="46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10" y="42"/>
                  </a:lnTo>
                  <a:lnTo>
                    <a:pt x="12" y="33"/>
                  </a:lnTo>
                  <a:lnTo>
                    <a:pt x="14" y="24"/>
                  </a:lnTo>
                  <a:lnTo>
                    <a:pt x="16" y="1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2" name="Freeform 883"/>
            <p:cNvSpPr/>
            <p:nvPr/>
          </p:nvSpPr>
          <p:spPr bwMode="auto">
            <a:xfrm>
              <a:off x="4778376" y="1522413"/>
              <a:ext cx="9525" cy="31750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4"/>
                </a:cxn>
                <a:cxn ang="0">
                  <a:pos x="5" y="18"/>
                </a:cxn>
                <a:cxn ang="0">
                  <a:pos x="3" y="30"/>
                </a:cxn>
                <a:cxn ang="0">
                  <a:pos x="1" y="43"/>
                </a:cxn>
                <a:cxn ang="0">
                  <a:pos x="0" y="55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3" y="59"/>
                </a:cxn>
                <a:cxn ang="0">
                  <a:pos x="5" y="60"/>
                </a:cxn>
                <a:cxn ang="0">
                  <a:pos x="6" y="59"/>
                </a:cxn>
                <a:cxn ang="0">
                  <a:pos x="8" y="59"/>
                </a:cxn>
                <a:cxn ang="0">
                  <a:pos x="9" y="57"/>
                </a:cxn>
                <a:cxn ang="0">
                  <a:pos x="9" y="55"/>
                </a:cxn>
                <a:cxn ang="0">
                  <a:pos x="9" y="55"/>
                </a:cxn>
                <a:cxn ang="0">
                  <a:pos x="11" y="43"/>
                </a:cxn>
                <a:cxn ang="0">
                  <a:pos x="13" y="30"/>
                </a:cxn>
                <a:cxn ang="0">
                  <a:pos x="15" y="1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0"/>
                </a:cxn>
                <a:cxn ang="0">
                  <a:pos x="11" y="0"/>
                </a:cxn>
                <a:cxn ang="0">
                  <a:pos x="9" y="0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4"/>
                </a:cxn>
                <a:cxn ang="0">
                  <a:pos x="6" y="4"/>
                </a:cxn>
              </a:cxnLst>
              <a:rect l="0" t="0" r="r" b="b"/>
              <a:pathLst>
                <a:path w="16" h="60">
                  <a:moveTo>
                    <a:pt x="6" y="4"/>
                  </a:moveTo>
                  <a:lnTo>
                    <a:pt x="6" y="4"/>
                  </a:lnTo>
                  <a:lnTo>
                    <a:pt x="5" y="18"/>
                  </a:lnTo>
                  <a:lnTo>
                    <a:pt x="3" y="30"/>
                  </a:lnTo>
                  <a:lnTo>
                    <a:pt x="1" y="43"/>
                  </a:lnTo>
                  <a:lnTo>
                    <a:pt x="0" y="55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2" y="59"/>
                  </a:lnTo>
                  <a:lnTo>
                    <a:pt x="3" y="59"/>
                  </a:lnTo>
                  <a:lnTo>
                    <a:pt x="5" y="60"/>
                  </a:lnTo>
                  <a:lnTo>
                    <a:pt x="6" y="59"/>
                  </a:lnTo>
                  <a:lnTo>
                    <a:pt x="8" y="59"/>
                  </a:lnTo>
                  <a:lnTo>
                    <a:pt x="9" y="57"/>
                  </a:lnTo>
                  <a:lnTo>
                    <a:pt x="9" y="55"/>
                  </a:lnTo>
                  <a:lnTo>
                    <a:pt x="9" y="55"/>
                  </a:lnTo>
                  <a:lnTo>
                    <a:pt x="11" y="43"/>
                  </a:lnTo>
                  <a:lnTo>
                    <a:pt x="13" y="30"/>
                  </a:lnTo>
                  <a:lnTo>
                    <a:pt x="15" y="1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3" name="Freeform 884"/>
            <p:cNvSpPr/>
            <p:nvPr/>
          </p:nvSpPr>
          <p:spPr bwMode="auto">
            <a:xfrm>
              <a:off x="4805363" y="1528763"/>
              <a:ext cx="12700" cy="31750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13" y="5"/>
                </a:cxn>
                <a:cxn ang="0">
                  <a:pos x="11" y="16"/>
                </a:cxn>
                <a:cxn ang="0">
                  <a:pos x="9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1" y="53"/>
                </a:cxn>
                <a:cxn ang="0">
                  <a:pos x="0" y="55"/>
                </a:cxn>
                <a:cxn ang="0">
                  <a:pos x="1" y="57"/>
                </a:cxn>
                <a:cxn ang="0">
                  <a:pos x="3" y="60"/>
                </a:cxn>
                <a:cxn ang="0">
                  <a:pos x="5" y="60"/>
                </a:cxn>
                <a:cxn ang="0">
                  <a:pos x="6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4" y="45"/>
                </a:cxn>
                <a:cxn ang="0">
                  <a:pos x="18" y="32"/>
                </a:cxn>
                <a:cxn ang="0">
                  <a:pos x="21" y="18"/>
                </a:cxn>
                <a:cxn ang="0">
                  <a:pos x="22" y="5"/>
                </a:cxn>
                <a:cxn ang="0">
                  <a:pos x="22" y="5"/>
                </a:cxn>
                <a:cxn ang="0">
                  <a:pos x="21" y="3"/>
                </a:cxn>
                <a:cxn ang="0">
                  <a:pos x="20" y="1"/>
                </a:cxn>
                <a:cxn ang="0">
                  <a:pos x="19" y="0"/>
                </a:cxn>
                <a:cxn ang="0">
                  <a:pos x="17" y="0"/>
                </a:cxn>
                <a:cxn ang="0">
                  <a:pos x="16" y="0"/>
                </a:cxn>
                <a:cxn ang="0">
                  <a:pos x="14" y="1"/>
                </a:cxn>
                <a:cxn ang="0">
                  <a:pos x="13" y="3"/>
                </a:cxn>
                <a:cxn ang="0">
                  <a:pos x="13" y="5"/>
                </a:cxn>
                <a:cxn ang="0">
                  <a:pos x="13" y="5"/>
                </a:cxn>
              </a:cxnLst>
              <a:rect l="0" t="0" r="r" b="b"/>
              <a:pathLst>
                <a:path w="22" h="60">
                  <a:moveTo>
                    <a:pt x="13" y="5"/>
                  </a:moveTo>
                  <a:lnTo>
                    <a:pt x="13" y="5"/>
                  </a:lnTo>
                  <a:lnTo>
                    <a:pt x="11" y="16"/>
                  </a:lnTo>
                  <a:lnTo>
                    <a:pt x="9" y="29"/>
                  </a:lnTo>
                  <a:lnTo>
                    <a:pt x="5" y="41"/>
                  </a:lnTo>
                  <a:lnTo>
                    <a:pt x="1" y="53"/>
                  </a:lnTo>
                  <a:lnTo>
                    <a:pt x="1" y="53"/>
                  </a:lnTo>
                  <a:lnTo>
                    <a:pt x="0" y="55"/>
                  </a:lnTo>
                  <a:lnTo>
                    <a:pt x="1" y="57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4" y="45"/>
                  </a:lnTo>
                  <a:lnTo>
                    <a:pt x="18" y="32"/>
                  </a:lnTo>
                  <a:lnTo>
                    <a:pt x="21" y="18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3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4" name="Freeform 885"/>
            <p:cNvSpPr/>
            <p:nvPr/>
          </p:nvSpPr>
          <p:spPr bwMode="auto">
            <a:xfrm>
              <a:off x="4494213" y="1227138"/>
              <a:ext cx="20638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8"/>
                </a:cxn>
                <a:cxn ang="0">
                  <a:pos x="30" y="11"/>
                </a:cxn>
                <a:cxn ang="0">
                  <a:pos x="26" y="17"/>
                </a:cxn>
                <a:cxn ang="0">
                  <a:pos x="21" y="22"/>
                </a:cxn>
                <a:cxn ang="0">
                  <a:pos x="15" y="27"/>
                </a:cxn>
                <a:cxn ang="0">
                  <a:pos x="15" y="27"/>
                </a:cxn>
                <a:cxn ang="0">
                  <a:pos x="11" y="32"/>
                </a:cxn>
                <a:cxn ang="0">
                  <a:pos x="6" y="36"/>
                </a:cxn>
                <a:cxn ang="0">
                  <a:pos x="3" y="42"/>
                </a:cxn>
                <a:cxn ang="0">
                  <a:pos x="0" y="47"/>
                </a:cxn>
                <a:cxn ang="0">
                  <a:pos x="0" y="47"/>
                </a:cxn>
                <a:cxn ang="0">
                  <a:pos x="0" y="49"/>
                </a:cxn>
                <a:cxn ang="0">
                  <a:pos x="0" y="51"/>
                </a:cxn>
                <a:cxn ang="0">
                  <a:pos x="2" y="52"/>
                </a:cxn>
                <a:cxn ang="0">
                  <a:pos x="3" y="53"/>
                </a:cxn>
                <a:cxn ang="0">
                  <a:pos x="7" y="53"/>
                </a:cxn>
                <a:cxn ang="0">
                  <a:pos x="8" y="52"/>
                </a:cxn>
                <a:cxn ang="0">
                  <a:pos x="9" y="50"/>
                </a:cxn>
                <a:cxn ang="0">
                  <a:pos x="9" y="50"/>
                </a:cxn>
                <a:cxn ang="0">
                  <a:pos x="12" y="44"/>
                </a:cxn>
                <a:cxn ang="0">
                  <a:pos x="17" y="38"/>
                </a:cxn>
                <a:cxn ang="0">
                  <a:pos x="28" y="29"/>
                </a:cxn>
                <a:cxn ang="0">
                  <a:pos x="32" y="23"/>
                </a:cxn>
                <a:cxn ang="0">
                  <a:pos x="37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1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1"/>
                </a:cxn>
                <a:cxn ang="0">
                  <a:pos x="32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3">
                  <a:moveTo>
                    <a:pt x="32" y="5"/>
                  </a:moveTo>
                  <a:lnTo>
                    <a:pt x="32" y="5"/>
                  </a:lnTo>
                  <a:lnTo>
                    <a:pt x="31" y="8"/>
                  </a:lnTo>
                  <a:lnTo>
                    <a:pt x="30" y="11"/>
                  </a:lnTo>
                  <a:lnTo>
                    <a:pt x="26" y="17"/>
                  </a:lnTo>
                  <a:lnTo>
                    <a:pt x="21" y="22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11" y="32"/>
                  </a:lnTo>
                  <a:lnTo>
                    <a:pt x="6" y="36"/>
                  </a:lnTo>
                  <a:lnTo>
                    <a:pt x="3" y="42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1"/>
                  </a:lnTo>
                  <a:lnTo>
                    <a:pt x="2" y="52"/>
                  </a:lnTo>
                  <a:lnTo>
                    <a:pt x="3" y="53"/>
                  </a:lnTo>
                  <a:lnTo>
                    <a:pt x="7" y="53"/>
                  </a:lnTo>
                  <a:lnTo>
                    <a:pt x="8" y="52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12" y="44"/>
                  </a:lnTo>
                  <a:lnTo>
                    <a:pt x="17" y="38"/>
                  </a:lnTo>
                  <a:lnTo>
                    <a:pt x="28" y="29"/>
                  </a:lnTo>
                  <a:lnTo>
                    <a:pt x="32" y="23"/>
                  </a:lnTo>
                  <a:lnTo>
                    <a:pt x="37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5" name="Freeform 886"/>
            <p:cNvSpPr/>
            <p:nvPr/>
          </p:nvSpPr>
          <p:spPr bwMode="auto">
            <a:xfrm>
              <a:off x="4527551" y="1233488"/>
              <a:ext cx="20638" cy="222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" y="33"/>
                </a:cxn>
                <a:cxn ang="0">
                  <a:pos x="2" y="33"/>
                </a:cxn>
                <a:cxn ang="0">
                  <a:pos x="1" y="35"/>
                </a:cxn>
                <a:cxn ang="0">
                  <a:pos x="0" y="37"/>
                </a:cxn>
                <a:cxn ang="0">
                  <a:pos x="1" y="38"/>
                </a:cxn>
                <a:cxn ang="0">
                  <a:pos x="2" y="40"/>
                </a:cxn>
                <a:cxn ang="0">
                  <a:pos x="3" y="41"/>
                </a:cxn>
                <a:cxn ang="0">
                  <a:pos x="5" y="41"/>
                </a:cxn>
                <a:cxn ang="0">
                  <a:pos x="6" y="41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40" y="8"/>
                </a:cxn>
                <a:cxn ang="0">
                  <a:pos x="40" y="8"/>
                </a:cxn>
                <a:cxn ang="0">
                  <a:pos x="41" y="7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8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1" h="41">
                  <a:moveTo>
                    <a:pt x="33" y="2"/>
                  </a:moveTo>
                  <a:lnTo>
                    <a:pt x="33" y="2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2" y="40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1" y="7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6" name="Freeform 887"/>
            <p:cNvSpPr/>
            <p:nvPr/>
          </p:nvSpPr>
          <p:spPr bwMode="auto">
            <a:xfrm>
              <a:off x="4564063" y="1230313"/>
              <a:ext cx="22225" cy="28575"/>
            </a:xfrm>
            <a:custGeom>
              <a:avLst/>
              <a:gdLst/>
              <a:ahLst/>
              <a:cxnLst>
                <a:cxn ang="0">
                  <a:pos x="32" y="5"/>
                </a:cxn>
                <a:cxn ang="0">
                  <a:pos x="32" y="5"/>
                </a:cxn>
                <a:cxn ang="0">
                  <a:pos x="31" y="11"/>
                </a:cxn>
                <a:cxn ang="0">
                  <a:pos x="27" y="16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1" y="36"/>
                </a:cxn>
                <a:cxn ang="0">
                  <a:pos x="2" y="45"/>
                </a:cxn>
                <a:cxn ang="0">
                  <a:pos x="2" y="45"/>
                </a:cxn>
                <a:cxn ang="0">
                  <a:pos x="0" y="47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3"/>
                </a:cxn>
                <a:cxn ang="0">
                  <a:pos x="3" y="54"/>
                </a:cxn>
                <a:cxn ang="0">
                  <a:pos x="5" y="54"/>
                </a:cxn>
                <a:cxn ang="0">
                  <a:pos x="7" y="54"/>
                </a:cxn>
                <a:cxn ang="0">
                  <a:pos x="8" y="53"/>
                </a:cxn>
                <a:cxn ang="0">
                  <a:pos x="8" y="53"/>
                </a:cxn>
                <a:cxn ang="0">
                  <a:pos x="18" y="42"/>
                </a:cxn>
                <a:cxn ang="0">
                  <a:pos x="30" y="31"/>
                </a:cxn>
                <a:cxn ang="0">
                  <a:pos x="34" y="25"/>
                </a:cxn>
                <a:cxn ang="0">
                  <a:pos x="38" y="18"/>
                </a:cxn>
                <a:cxn ang="0">
                  <a:pos x="40" y="12"/>
                </a:cxn>
                <a:cxn ang="0">
                  <a:pos x="41" y="5"/>
                </a:cxn>
                <a:cxn ang="0">
                  <a:pos x="41" y="5"/>
                </a:cxn>
                <a:cxn ang="0">
                  <a:pos x="41" y="3"/>
                </a:cxn>
                <a:cxn ang="0">
                  <a:pos x="40" y="2"/>
                </a:cxn>
                <a:cxn ang="0">
                  <a:pos x="39" y="1"/>
                </a:cxn>
                <a:cxn ang="0">
                  <a:pos x="37" y="0"/>
                </a:cxn>
                <a:cxn ang="0">
                  <a:pos x="35" y="1"/>
                </a:cxn>
                <a:cxn ang="0">
                  <a:pos x="34" y="2"/>
                </a:cxn>
                <a:cxn ang="0">
                  <a:pos x="33" y="3"/>
                </a:cxn>
                <a:cxn ang="0">
                  <a:pos x="32" y="5"/>
                </a:cxn>
                <a:cxn ang="0">
                  <a:pos x="32" y="5"/>
                </a:cxn>
              </a:cxnLst>
              <a:rect l="0" t="0" r="r" b="b"/>
              <a:pathLst>
                <a:path w="41" h="54">
                  <a:moveTo>
                    <a:pt x="32" y="5"/>
                  </a:moveTo>
                  <a:lnTo>
                    <a:pt x="32" y="5"/>
                  </a:lnTo>
                  <a:lnTo>
                    <a:pt x="31" y="11"/>
                  </a:lnTo>
                  <a:lnTo>
                    <a:pt x="27" y="16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1" y="36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3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8" y="53"/>
                  </a:lnTo>
                  <a:lnTo>
                    <a:pt x="8" y="53"/>
                  </a:lnTo>
                  <a:lnTo>
                    <a:pt x="18" y="42"/>
                  </a:lnTo>
                  <a:lnTo>
                    <a:pt x="30" y="31"/>
                  </a:lnTo>
                  <a:lnTo>
                    <a:pt x="34" y="25"/>
                  </a:lnTo>
                  <a:lnTo>
                    <a:pt x="38" y="18"/>
                  </a:lnTo>
                  <a:lnTo>
                    <a:pt x="40" y="12"/>
                  </a:lnTo>
                  <a:lnTo>
                    <a:pt x="41" y="5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39" y="1"/>
                  </a:lnTo>
                  <a:lnTo>
                    <a:pt x="37" y="0"/>
                  </a:lnTo>
                  <a:lnTo>
                    <a:pt x="35" y="1"/>
                  </a:lnTo>
                  <a:lnTo>
                    <a:pt x="34" y="2"/>
                  </a:lnTo>
                  <a:lnTo>
                    <a:pt x="33" y="3"/>
                  </a:lnTo>
                  <a:lnTo>
                    <a:pt x="32" y="5"/>
                  </a:lnTo>
                  <a:lnTo>
                    <a:pt x="32" y="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7" name="Freeform 888"/>
            <p:cNvSpPr>
              <a:spLocks noEditPoints="1"/>
            </p:cNvSpPr>
            <p:nvPr/>
          </p:nvSpPr>
          <p:spPr bwMode="auto">
            <a:xfrm>
              <a:off x="4124326" y="1127126"/>
              <a:ext cx="785813" cy="679450"/>
            </a:xfrm>
            <a:custGeom>
              <a:avLst/>
              <a:gdLst/>
              <a:ahLst/>
              <a:cxnLst>
                <a:cxn ang="0">
                  <a:pos x="634" y="1271"/>
                </a:cxn>
                <a:cxn ang="0">
                  <a:pos x="387" y="1234"/>
                </a:cxn>
                <a:cxn ang="0">
                  <a:pos x="279" y="1187"/>
                </a:cxn>
                <a:cxn ang="0">
                  <a:pos x="153" y="1083"/>
                </a:cxn>
                <a:cxn ang="0">
                  <a:pos x="66" y="954"/>
                </a:cxn>
                <a:cxn ang="0">
                  <a:pos x="17" y="807"/>
                </a:cxn>
                <a:cxn ang="0">
                  <a:pos x="1" y="598"/>
                </a:cxn>
                <a:cxn ang="0">
                  <a:pos x="25" y="439"/>
                </a:cxn>
                <a:cxn ang="0">
                  <a:pos x="63" y="319"/>
                </a:cxn>
                <a:cxn ang="0">
                  <a:pos x="107" y="205"/>
                </a:cxn>
                <a:cxn ang="0">
                  <a:pos x="207" y="99"/>
                </a:cxn>
                <a:cxn ang="0">
                  <a:pos x="338" y="36"/>
                </a:cxn>
                <a:cxn ang="0">
                  <a:pos x="560" y="4"/>
                </a:cxn>
                <a:cxn ang="0">
                  <a:pos x="748" y="0"/>
                </a:cxn>
                <a:cxn ang="0">
                  <a:pos x="830" y="3"/>
                </a:cxn>
                <a:cxn ang="0">
                  <a:pos x="977" y="24"/>
                </a:cxn>
                <a:cxn ang="0">
                  <a:pos x="1080" y="55"/>
                </a:cxn>
                <a:cxn ang="0">
                  <a:pos x="1243" y="152"/>
                </a:cxn>
                <a:cxn ang="0">
                  <a:pos x="1363" y="247"/>
                </a:cxn>
                <a:cxn ang="0">
                  <a:pos x="1435" y="371"/>
                </a:cxn>
                <a:cxn ang="0">
                  <a:pos x="1481" y="506"/>
                </a:cxn>
                <a:cxn ang="0">
                  <a:pos x="1480" y="666"/>
                </a:cxn>
                <a:cxn ang="0">
                  <a:pos x="1460" y="824"/>
                </a:cxn>
                <a:cxn ang="0">
                  <a:pos x="1402" y="976"/>
                </a:cxn>
                <a:cxn ang="0">
                  <a:pos x="1313" y="1099"/>
                </a:cxn>
                <a:cxn ang="0">
                  <a:pos x="1184" y="1204"/>
                </a:cxn>
                <a:cxn ang="0">
                  <a:pos x="1039" y="1257"/>
                </a:cxn>
                <a:cxn ang="0">
                  <a:pos x="808" y="1282"/>
                </a:cxn>
                <a:cxn ang="0">
                  <a:pos x="501" y="40"/>
                </a:cxn>
                <a:cxn ang="0">
                  <a:pos x="326" y="76"/>
                </a:cxn>
                <a:cxn ang="0">
                  <a:pos x="213" y="137"/>
                </a:cxn>
                <a:cxn ang="0">
                  <a:pos x="142" y="226"/>
                </a:cxn>
                <a:cxn ang="0">
                  <a:pos x="75" y="396"/>
                </a:cxn>
                <a:cxn ang="0">
                  <a:pos x="40" y="570"/>
                </a:cxn>
                <a:cxn ang="0">
                  <a:pos x="41" y="747"/>
                </a:cxn>
                <a:cxn ang="0">
                  <a:pos x="87" y="916"/>
                </a:cxn>
                <a:cxn ang="0">
                  <a:pos x="173" y="1051"/>
                </a:cxn>
                <a:cxn ang="0">
                  <a:pos x="310" y="1162"/>
                </a:cxn>
                <a:cxn ang="0">
                  <a:pos x="445" y="1210"/>
                </a:cxn>
                <a:cxn ang="0">
                  <a:pos x="791" y="1244"/>
                </a:cxn>
                <a:cxn ang="0">
                  <a:pos x="977" y="1230"/>
                </a:cxn>
                <a:cxn ang="0">
                  <a:pos x="1073" y="1215"/>
                </a:cxn>
                <a:cxn ang="0">
                  <a:pos x="1202" y="1150"/>
                </a:cxn>
                <a:cxn ang="0">
                  <a:pos x="1325" y="1029"/>
                </a:cxn>
                <a:cxn ang="0">
                  <a:pos x="1401" y="891"/>
                </a:cxn>
                <a:cxn ang="0">
                  <a:pos x="1444" y="708"/>
                </a:cxn>
                <a:cxn ang="0">
                  <a:pos x="1446" y="544"/>
                </a:cxn>
                <a:cxn ang="0">
                  <a:pos x="1395" y="376"/>
                </a:cxn>
                <a:cxn ang="0">
                  <a:pos x="1325" y="258"/>
                </a:cxn>
                <a:cxn ang="0">
                  <a:pos x="1268" y="211"/>
                </a:cxn>
                <a:cxn ang="0">
                  <a:pos x="1113" y="110"/>
                </a:cxn>
                <a:cxn ang="0">
                  <a:pos x="1046" y="84"/>
                </a:cxn>
                <a:cxn ang="0">
                  <a:pos x="939" y="51"/>
                </a:cxn>
                <a:cxn ang="0">
                  <a:pos x="751" y="36"/>
                </a:cxn>
                <a:cxn ang="0">
                  <a:pos x="700" y="36"/>
                </a:cxn>
              </a:cxnLst>
              <a:rect l="0" t="0" r="r" b="b"/>
              <a:pathLst>
                <a:path w="1484" h="1282">
                  <a:moveTo>
                    <a:pt x="779" y="1282"/>
                  </a:moveTo>
                  <a:lnTo>
                    <a:pt x="779" y="1282"/>
                  </a:lnTo>
                  <a:lnTo>
                    <a:pt x="740" y="1281"/>
                  </a:lnTo>
                  <a:lnTo>
                    <a:pt x="703" y="1279"/>
                  </a:lnTo>
                  <a:lnTo>
                    <a:pt x="668" y="1276"/>
                  </a:lnTo>
                  <a:lnTo>
                    <a:pt x="634" y="1271"/>
                  </a:lnTo>
                  <a:lnTo>
                    <a:pt x="634" y="1271"/>
                  </a:lnTo>
                  <a:lnTo>
                    <a:pt x="589" y="1264"/>
                  </a:lnTo>
                  <a:lnTo>
                    <a:pt x="543" y="1259"/>
                  </a:lnTo>
                  <a:lnTo>
                    <a:pt x="543" y="1259"/>
                  </a:lnTo>
                  <a:lnTo>
                    <a:pt x="480" y="1252"/>
                  </a:lnTo>
                  <a:lnTo>
                    <a:pt x="449" y="1248"/>
                  </a:lnTo>
                  <a:lnTo>
                    <a:pt x="418" y="1242"/>
                  </a:lnTo>
                  <a:lnTo>
                    <a:pt x="387" y="1234"/>
                  </a:lnTo>
                  <a:lnTo>
                    <a:pt x="357" y="1225"/>
                  </a:lnTo>
                  <a:lnTo>
                    <a:pt x="342" y="1220"/>
                  </a:lnTo>
                  <a:lnTo>
                    <a:pt x="328" y="1214"/>
                  </a:lnTo>
                  <a:lnTo>
                    <a:pt x="313" y="1206"/>
                  </a:lnTo>
                  <a:lnTo>
                    <a:pt x="300" y="1199"/>
                  </a:lnTo>
                  <a:lnTo>
                    <a:pt x="300" y="1199"/>
                  </a:lnTo>
                  <a:lnTo>
                    <a:pt x="279" y="1187"/>
                  </a:lnTo>
                  <a:lnTo>
                    <a:pt x="258" y="1173"/>
                  </a:lnTo>
                  <a:lnTo>
                    <a:pt x="239" y="1160"/>
                  </a:lnTo>
                  <a:lnTo>
                    <a:pt x="220" y="1145"/>
                  </a:lnTo>
                  <a:lnTo>
                    <a:pt x="202" y="1131"/>
                  </a:lnTo>
                  <a:lnTo>
                    <a:pt x="185" y="1115"/>
                  </a:lnTo>
                  <a:lnTo>
                    <a:pt x="168" y="1100"/>
                  </a:lnTo>
                  <a:lnTo>
                    <a:pt x="153" y="1083"/>
                  </a:lnTo>
                  <a:lnTo>
                    <a:pt x="138" y="1067"/>
                  </a:lnTo>
                  <a:lnTo>
                    <a:pt x="124" y="1049"/>
                  </a:lnTo>
                  <a:lnTo>
                    <a:pt x="110" y="1031"/>
                  </a:lnTo>
                  <a:lnTo>
                    <a:pt x="98" y="1013"/>
                  </a:lnTo>
                  <a:lnTo>
                    <a:pt x="86" y="993"/>
                  </a:lnTo>
                  <a:lnTo>
                    <a:pt x="75" y="973"/>
                  </a:lnTo>
                  <a:lnTo>
                    <a:pt x="66" y="954"/>
                  </a:lnTo>
                  <a:lnTo>
                    <a:pt x="56" y="933"/>
                  </a:lnTo>
                  <a:lnTo>
                    <a:pt x="56" y="933"/>
                  </a:lnTo>
                  <a:lnTo>
                    <a:pt x="46" y="908"/>
                  </a:lnTo>
                  <a:lnTo>
                    <a:pt x="37" y="882"/>
                  </a:lnTo>
                  <a:lnTo>
                    <a:pt x="29" y="857"/>
                  </a:lnTo>
                  <a:lnTo>
                    <a:pt x="22" y="832"/>
                  </a:lnTo>
                  <a:lnTo>
                    <a:pt x="17" y="807"/>
                  </a:lnTo>
                  <a:lnTo>
                    <a:pt x="12" y="784"/>
                  </a:lnTo>
                  <a:lnTo>
                    <a:pt x="9" y="759"/>
                  </a:lnTo>
                  <a:lnTo>
                    <a:pt x="6" y="735"/>
                  </a:lnTo>
                  <a:lnTo>
                    <a:pt x="3" y="711"/>
                  </a:lnTo>
                  <a:lnTo>
                    <a:pt x="1" y="688"/>
                  </a:lnTo>
                  <a:lnTo>
                    <a:pt x="0" y="643"/>
                  </a:lnTo>
                  <a:lnTo>
                    <a:pt x="1" y="598"/>
                  </a:lnTo>
                  <a:lnTo>
                    <a:pt x="3" y="556"/>
                  </a:lnTo>
                  <a:lnTo>
                    <a:pt x="3" y="556"/>
                  </a:lnTo>
                  <a:lnTo>
                    <a:pt x="6" y="532"/>
                  </a:lnTo>
                  <a:lnTo>
                    <a:pt x="9" y="508"/>
                  </a:lnTo>
                  <a:lnTo>
                    <a:pt x="14" y="485"/>
                  </a:lnTo>
                  <a:lnTo>
                    <a:pt x="19" y="462"/>
                  </a:lnTo>
                  <a:lnTo>
                    <a:pt x="25" y="439"/>
                  </a:lnTo>
                  <a:lnTo>
                    <a:pt x="32" y="418"/>
                  </a:lnTo>
                  <a:lnTo>
                    <a:pt x="47" y="372"/>
                  </a:lnTo>
                  <a:lnTo>
                    <a:pt x="50" y="363"/>
                  </a:lnTo>
                  <a:lnTo>
                    <a:pt x="50" y="363"/>
                  </a:lnTo>
                  <a:lnTo>
                    <a:pt x="56" y="342"/>
                  </a:lnTo>
                  <a:lnTo>
                    <a:pt x="63" y="319"/>
                  </a:lnTo>
                  <a:lnTo>
                    <a:pt x="63" y="319"/>
                  </a:lnTo>
                  <a:lnTo>
                    <a:pt x="72" y="288"/>
                  </a:lnTo>
                  <a:lnTo>
                    <a:pt x="81" y="259"/>
                  </a:lnTo>
                  <a:lnTo>
                    <a:pt x="86" y="245"/>
                  </a:lnTo>
                  <a:lnTo>
                    <a:pt x="93" y="231"/>
                  </a:lnTo>
                  <a:lnTo>
                    <a:pt x="100" y="218"/>
                  </a:lnTo>
                  <a:lnTo>
                    <a:pt x="107" y="205"/>
                  </a:lnTo>
                  <a:lnTo>
                    <a:pt x="107" y="205"/>
                  </a:lnTo>
                  <a:lnTo>
                    <a:pt x="120" y="188"/>
                  </a:lnTo>
                  <a:lnTo>
                    <a:pt x="133" y="170"/>
                  </a:lnTo>
                  <a:lnTo>
                    <a:pt x="146" y="154"/>
                  </a:lnTo>
                  <a:lnTo>
                    <a:pt x="161" y="139"/>
                  </a:lnTo>
                  <a:lnTo>
                    <a:pt x="175" y="125"/>
                  </a:lnTo>
                  <a:lnTo>
                    <a:pt x="191" y="112"/>
                  </a:lnTo>
                  <a:lnTo>
                    <a:pt x="207" y="99"/>
                  </a:lnTo>
                  <a:lnTo>
                    <a:pt x="223" y="88"/>
                  </a:lnTo>
                  <a:lnTo>
                    <a:pt x="241" y="78"/>
                  </a:lnTo>
                  <a:lnTo>
                    <a:pt x="258" y="67"/>
                  </a:lnTo>
                  <a:lnTo>
                    <a:pt x="277" y="59"/>
                  </a:lnTo>
                  <a:lnTo>
                    <a:pt x="297" y="51"/>
                  </a:lnTo>
                  <a:lnTo>
                    <a:pt x="317" y="44"/>
                  </a:lnTo>
                  <a:lnTo>
                    <a:pt x="338" y="36"/>
                  </a:lnTo>
                  <a:lnTo>
                    <a:pt x="360" y="31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427" y="18"/>
                  </a:lnTo>
                  <a:lnTo>
                    <a:pt x="472" y="11"/>
                  </a:lnTo>
                  <a:lnTo>
                    <a:pt x="516" y="7"/>
                  </a:lnTo>
                  <a:lnTo>
                    <a:pt x="560" y="4"/>
                  </a:lnTo>
                  <a:lnTo>
                    <a:pt x="606" y="2"/>
                  </a:lnTo>
                  <a:lnTo>
                    <a:pt x="651" y="1"/>
                  </a:lnTo>
                  <a:lnTo>
                    <a:pt x="744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7" y="0"/>
                  </a:lnTo>
                  <a:lnTo>
                    <a:pt x="748" y="0"/>
                  </a:lnTo>
                  <a:lnTo>
                    <a:pt x="748" y="0"/>
                  </a:lnTo>
                  <a:lnTo>
                    <a:pt x="750" y="0"/>
                  </a:lnTo>
                  <a:lnTo>
                    <a:pt x="751" y="0"/>
                  </a:lnTo>
                  <a:lnTo>
                    <a:pt x="751" y="0"/>
                  </a:lnTo>
                  <a:lnTo>
                    <a:pt x="792" y="1"/>
                  </a:lnTo>
                  <a:lnTo>
                    <a:pt x="792" y="1"/>
                  </a:lnTo>
                  <a:lnTo>
                    <a:pt x="830" y="3"/>
                  </a:lnTo>
                  <a:lnTo>
                    <a:pt x="868" y="5"/>
                  </a:lnTo>
                  <a:lnTo>
                    <a:pt x="905" y="8"/>
                  </a:lnTo>
                  <a:lnTo>
                    <a:pt x="923" y="11"/>
                  </a:lnTo>
                  <a:lnTo>
                    <a:pt x="941" y="14"/>
                  </a:lnTo>
                  <a:lnTo>
                    <a:pt x="941" y="14"/>
                  </a:lnTo>
                  <a:lnTo>
                    <a:pt x="959" y="19"/>
                  </a:lnTo>
                  <a:lnTo>
                    <a:pt x="977" y="24"/>
                  </a:lnTo>
                  <a:lnTo>
                    <a:pt x="1011" y="35"/>
                  </a:lnTo>
                  <a:lnTo>
                    <a:pt x="1011" y="35"/>
                  </a:lnTo>
                  <a:lnTo>
                    <a:pt x="1041" y="45"/>
                  </a:lnTo>
                  <a:lnTo>
                    <a:pt x="1041" y="45"/>
                  </a:lnTo>
                  <a:lnTo>
                    <a:pt x="1066" y="52"/>
                  </a:lnTo>
                  <a:lnTo>
                    <a:pt x="1066" y="52"/>
                  </a:lnTo>
                  <a:lnTo>
                    <a:pt x="1080" y="55"/>
                  </a:lnTo>
                  <a:lnTo>
                    <a:pt x="1094" y="59"/>
                  </a:lnTo>
                  <a:lnTo>
                    <a:pt x="1107" y="64"/>
                  </a:lnTo>
                  <a:lnTo>
                    <a:pt x="1120" y="70"/>
                  </a:lnTo>
                  <a:lnTo>
                    <a:pt x="1120" y="70"/>
                  </a:lnTo>
                  <a:lnTo>
                    <a:pt x="1189" y="116"/>
                  </a:lnTo>
                  <a:lnTo>
                    <a:pt x="1189" y="116"/>
                  </a:lnTo>
                  <a:lnTo>
                    <a:pt x="1243" y="152"/>
                  </a:lnTo>
                  <a:lnTo>
                    <a:pt x="1298" y="187"/>
                  </a:lnTo>
                  <a:lnTo>
                    <a:pt x="1298" y="187"/>
                  </a:lnTo>
                  <a:lnTo>
                    <a:pt x="1307" y="193"/>
                  </a:lnTo>
                  <a:lnTo>
                    <a:pt x="1317" y="200"/>
                  </a:lnTo>
                  <a:lnTo>
                    <a:pt x="1334" y="215"/>
                  </a:lnTo>
                  <a:lnTo>
                    <a:pt x="1350" y="230"/>
                  </a:lnTo>
                  <a:lnTo>
                    <a:pt x="1363" y="247"/>
                  </a:lnTo>
                  <a:lnTo>
                    <a:pt x="1377" y="264"/>
                  </a:lnTo>
                  <a:lnTo>
                    <a:pt x="1388" y="283"/>
                  </a:lnTo>
                  <a:lnTo>
                    <a:pt x="1398" y="301"/>
                  </a:lnTo>
                  <a:lnTo>
                    <a:pt x="1408" y="318"/>
                  </a:lnTo>
                  <a:lnTo>
                    <a:pt x="1415" y="334"/>
                  </a:lnTo>
                  <a:lnTo>
                    <a:pt x="1415" y="334"/>
                  </a:lnTo>
                  <a:lnTo>
                    <a:pt x="1435" y="371"/>
                  </a:lnTo>
                  <a:lnTo>
                    <a:pt x="1452" y="409"/>
                  </a:lnTo>
                  <a:lnTo>
                    <a:pt x="1461" y="429"/>
                  </a:lnTo>
                  <a:lnTo>
                    <a:pt x="1468" y="449"/>
                  </a:lnTo>
                  <a:lnTo>
                    <a:pt x="1474" y="469"/>
                  </a:lnTo>
                  <a:lnTo>
                    <a:pt x="1478" y="489"/>
                  </a:lnTo>
                  <a:lnTo>
                    <a:pt x="1478" y="489"/>
                  </a:lnTo>
                  <a:lnTo>
                    <a:pt x="1481" y="506"/>
                  </a:lnTo>
                  <a:lnTo>
                    <a:pt x="1483" y="523"/>
                  </a:lnTo>
                  <a:lnTo>
                    <a:pt x="1484" y="542"/>
                  </a:lnTo>
                  <a:lnTo>
                    <a:pt x="1484" y="560"/>
                  </a:lnTo>
                  <a:lnTo>
                    <a:pt x="1483" y="596"/>
                  </a:lnTo>
                  <a:lnTo>
                    <a:pt x="1481" y="632"/>
                  </a:lnTo>
                  <a:lnTo>
                    <a:pt x="1481" y="632"/>
                  </a:lnTo>
                  <a:lnTo>
                    <a:pt x="1480" y="666"/>
                  </a:lnTo>
                  <a:lnTo>
                    <a:pt x="1479" y="701"/>
                  </a:lnTo>
                  <a:lnTo>
                    <a:pt x="1479" y="701"/>
                  </a:lnTo>
                  <a:lnTo>
                    <a:pt x="1478" y="724"/>
                  </a:lnTo>
                  <a:lnTo>
                    <a:pt x="1475" y="749"/>
                  </a:lnTo>
                  <a:lnTo>
                    <a:pt x="1471" y="774"/>
                  </a:lnTo>
                  <a:lnTo>
                    <a:pt x="1466" y="799"/>
                  </a:lnTo>
                  <a:lnTo>
                    <a:pt x="1460" y="824"/>
                  </a:lnTo>
                  <a:lnTo>
                    <a:pt x="1453" y="848"/>
                  </a:lnTo>
                  <a:lnTo>
                    <a:pt x="1439" y="893"/>
                  </a:lnTo>
                  <a:lnTo>
                    <a:pt x="1439" y="893"/>
                  </a:lnTo>
                  <a:lnTo>
                    <a:pt x="1431" y="914"/>
                  </a:lnTo>
                  <a:lnTo>
                    <a:pt x="1422" y="936"/>
                  </a:lnTo>
                  <a:lnTo>
                    <a:pt x="1413" y="956"/>
                  </a:lnTo>
                  <a:lnTo>
                    <a:pt x="1402" y="976"/>
                  </a:lnTo>
                  <a:lnTo>
                    <a:pt x="1390" y="997"/>
                  </a:lnTo>
                  <a:lnTo>
                    <a:pt x="1377" y="1018"/>
                  </a:lnTo>
                  <a:lnTo>
                    <a:pt x="1362" y="1037"/>
                  </a:lnTo>
                  <a:lnTo>
                    <a:pt x="1347" y="1058"/>
                  </a:lnTo>
                  <a:lnTo>
                    <a:pt x="1347" y="1058"/>
                  </a:lnTo>
                  <a:lnTo>
                    <a:pt x="1330" y="1079"/>
                  </a:lnTo>
                  <a:lnTo>
                    <a:pt x="1313" y="1099"/>
                  </a:lnTo>
                  <a:lnTo>
                    <a:pt x="1296" y="1116"/>
                  </a:lnTo>
                  <a:lnTo>
                    <a:pt x="1278" y="1134"/>
                  </a:lnTo>
                  <a:lnTo>
                    <a:pt x="1260" y="1150"/>
                  </a:lnTo>
                  <a:lnTo>
                    <a:pt x="1242" y="1165"/>
                  </a:lnTo>
                  <a:lnTo>
                    <a:pt x="1222" y="1179"/>
                  </a:lnTo>
                  <a:lnTo>
                    <a:pt x="1204" y="1192"/>
                  </a:lnTo>
                  <a:lnTo>
                    <a:pt x="1184" y="1204"/>
                  </a:lnTo>
                  <a:lnTo>
                    <a:pt x="1164" y="1215"/>
                  </a:lnTo>
                  <a:lnTo>
                    <a:pt x="1145" y="1224"/>
                  </a:lnTo>
                  <a:lnTo>
                    <a:pt x="1124" y="1233"/>
                  </a:lnTo>
                  <a:lnTo>
                    <a:pt x="1103" y="1241"/>
                  </a:lnTo>
                  <a:lnTo>
                    <a:pt x="1082" y="1247"/>
                  </a:lnTo>
                  <a:lnTo>
                    <a:pt x="1061" y="1253"/>
                  </a:lnTo>
                  <a:lnTo>
                    <a:pt x="1039" y="1257"/>
                  </a:lnTo>
                  <a:lnTo>
                    <a:pt x="1039" y="1257"/>
                  </a:lnTo>
                  <a:lnTo>
                    <a:pt x="967" y="1268"/>
                  </a:lnTo>
                  <a:lnTo>
                    <a:pt x="933" y="1273"/>
                  </a:lnTo>
                  <a:lnTo>
                    <a:pt x="900" y="1276"/>
                  </a:lnTo>
                  <a:lnTo>
                    <a:pt x="869" y="1279"/>
                  </a:lnTo>
                  <a:lnTo>
                    <a:pt x="838" y="1280"/>
                  </a:lnTo>
                  <a:lnTo>
                    <a:pt x="808" y="1282"/>
                  </a:lnTo>
                  <a:lnTo>
                    <a:pt x="779" y="1282"/>
                  </a:lnTo>
                  <a:lnTo>
                    <a:pt x="779" y="1282"/>
                  </a:lnTo>
                  <a:close/>
                  <a:moveTo>
                    <a:pt x="653" y="36"/>
                  </a:moveTo>
                  <a:lnTo>
                    <a:pt x="653" y="36"/>
                  </a:lnTo>
                  <a:lnTo>
                    <a:pt x="604" y="36"/>
                  </a:lnTo>
                  <a:lnTo>
                    <a:pt x="553" y="37"/>
                  </a:lnTo>
                  <a:lnTo>
                    <a:pt x="501" y="40"/>
                  </a:lnTo>
                  <a:lnTo>
                    <a:pt x="475" y="44"/>
                  </a:lnTo>
                  <a:lnTo>
                    <a:pt x="450" y="47"/>
                  </a:lnTo>
                  <a:lnTo>
                    <a:pt x="424" y="51"/>
                  </a:lnTo>
                  <a:lnTo>
                    <a:pt x="399" y="55"/>
                  </a:lnTo>
                  <a:lnTo>
                    <a:pt x="374" y="61"/>
                  </a:lnTo>
                  <a:lnTo>
                    <a:pt x="350" y="67"/>
                  </a:lnTo>
                  <a:lnTo>
                    <a:pt x="326" y="76"/>
                  </a:lnTo>
                  <a:lnTo>
                    <a:pt x="302" y="84"/>
                  </a:lnTo>
                  <a:lnTo>
                    <a:pt x="279" y="94"/>
                  </a:lnTo>
                  <a:lnTo>
                    <a:pt x="257" y="106"/>
                  </a:lnTo>
                  <a:lnTo>
                    <a:pt x="257" y="106"/>
                  </a:lnTo>
                  <a:lnTo>
                    <a:pt x="242" y="115"/>
                  </a:lnTo>
                  <a:lnTo>
                    <a:pt x="226" y="125"/>
                  </a:lnTo>
                  <a:lnTo>
                    <a:pt x="213" y="137"/>
                  </a:lnTo>
                  <a:lnTo>
                    <a:pt x="200" y="148"/>
                  </a:lnTo>
                  <a:lnTo>
                    <a:pt x="189" y="160"/>
                  </a:lnTo>
                  <a:lnTo>
                    <a:pt x="178" y="172"/>
                  </a:lnTo>
                  <a:lnTo>
                    <a:pt x="167" y="186"/>
                  </a:lnTo>
                  <a:lnTo>
                    <a:pt x="158" y="199"/>
                  </a:lnTo>
                  <a:lnTo>
                    <a:pt x="150" y="212"/>
                  </a:lnTo>
                  <a:lnTo>
                    <a:pt x="142" y="226"/>
                  </a:lnTo>
                  <a:lnTo>
                    <a:pt x="128" y="254"/>
                  </a:lnTo>
                  <a:lnTo>
                    <a:pt x="116" y="282"/>
                  </a:lnTo>
                  <a:lnTo>
                    <a:pt x="106" y="310"/>
                  </a:lnTo>
                  <a:lnTo>
                    <a:pt x="106" y="310"/>
                  </a:lnTo>
                  <a:lnTo>
                    <a:pt x="95" y="340"/>
                  </a:lnTo>
                  <a:lnTo>
                    <a:pt x="95" y="340"/>
                  </a:lnTo>
                  <a:lnTo>
                    <a:pt x="75" y="396"/>
                  </a:lnTo>
                  <a:lnTo>
                    <a:pt x="66" y="424"/>
                  </a:lnTo>
                  <a:lnTo>
                    <a:pt x="57" y="453"/>
                  </a:lnTo>
                  <a:lnTo>
                    <a:pt x="50" y="482"/>
                  </a:lnTo>
                  <a:lnTo>
                    <a:pt x="45" y="511"/>
                  </a:lnTo>
                  <a:lnTo>
                    <a:pt x="41" y="54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38" y="617"/>
                  </a:lnTo>
                  <a:lnTo>
                    <a:pt x="38" y="617"/>
                  </a:lnTo>
                  <a:lnTo>
                    <a:pt x="37" y="661"/>
                  </a:lnTo>
                  <a:lnTo>
                    <a:pt x="37" y="683"/>
                  </a:lnTo>
                  <a:lnTo>
                    <a:pt x="38" y="704"/>
                  </a:lnTo>
                  <a:lnTo>
                    <a:pt x="39" y="726"/>
                  </a:lnTo>
                  <a:lnTo>
                    <a:pt x="41" y="747"/>
                  </a:lnTo>
                  <a:lnTo>
                    <a:pt x="44" y="76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63" y="842"/>
                  </a:lnTo>
                  <a:lnTo>
                    <a:pt x="70" y="866"/>
                  </a:lnTo>
                  <a:lnTo>
                    <a:pt x="78" y="891"/>
                  </a:lnTo>
                  <a:lnTo>
                    <a:pt x="87" y="916"/>
                  </a:lnTo>
                  <a:lnTo>
                    <a:pt x="98" y="940"/>
                  </a:lnTo>
                  <a:lnTo>
                    <a:pt x="110" y="963"/>
                  </a:lnTo>
                  <a:lnTo>
                    <a:pt x="124" y="986"/>
                  </a:lnTo>
                  <a:lnTo>
                    <a:pt x="124" y="986"/>
                  </a:lnTo>
                  <a:lnTo>
                    <a:pt x="139" y="1008"/>
                  </a:lnTo>
                  <a:lnTo>
                    <a:pt x="156" y="1030"/>
                  </a:lnTo>
                  <a:lnTo>
                    <a:pt x="173" y="1051"/>
                  </a:lnTo>
                  <a:lnTo>
                    <a:pt x="191" y="1070"/>
                  </a:lnTo>
                  <a:lnTo>
                    <a:pt x="210" y="1088"/>
                  </a:lnTo>
                  <a:lnTo>
                    <a:pt x="228" y="1106"/>
                  </a:lnTo>
                  <a:lnTo>
                    <a:pt x="248" y="1121"/>
                  </a:lnTo>
                  <a:lnTo>
                    <a:pt x="269" y="1136"/>
                  </a:lnTo>
                  <a:lnTo>
                    <a:pt x="288" y="1149"/>
                  </a:lnTo>
                  <a:lnTo>
                    <a:pt x="310" y="1162"/>
                  </a:lnTo>
                  <a:lnTo>
                    <a:pt x="332" y="1173"/>
                  </a:lnTo>
                  <a:lnTo>
                    <a:pt x="354" y="1184"/>
                  </a:lnTo>
                  <a:lnTo>
                    <a:pt x="376" y="1192"/>
                  </a:lnTo>
                  <a:lnTo>
                    <a:pt x="398" y="1199"/>
                  </a:lnTo>
                  <a:lnTo>
                    <a:pt x="421" y="1205"/>
                  </a:lnTo>
                  <a:lnTo>
                    <a:pt x="445" y="1210"/>
                  </a:lnTo>
                  <a:lnTo>
                    <a:pt x="445" y="1210"/>
                  </a:lnTo>
                  <a:lnTo>
                    <a:pt x="525" y="1222"/>
                  </a:lnTo>
                  <a:lnTo>
                    <a:pt x="567" y="1228"/>
                  </a:lnTo>
                  <a:lnTo>
                    <a:pt x="611" y="1233"/>
                  </a:lnTo>
                  <a:lnTo>
                    <a:pt x="654" y="1238"/>
                  </a:lnTo>
                  <a:lnTo>
                    <a:pt x="700" y="1241"/>
                  </a:lnTo>
                  <a:lnTo>
                    <a:pt x="746" y="1243"/>
                  </a:lnTo>
                  <a:lnTo>
                    <a:pt x="791" y="1244"/>
                  </a:lnTo>
                  <a:lnTo>
                    <a:pt x="791" y="1244"/>
                  </a:lnTo>
                  <a:lnTo>
                    <a:pt x="843" y="1243"/>
                  </a:lnTo>
                  <a:lnTo>
                    <a:pt x="843" y="1243"/>
                  </a:lnTo>
                  <a:lnTo>
                    <a:pt x="879" y="1241"/>
                  </a:lnTo>
                  <a:lnTo>
                    <a:pt x="913" y="1239"/>
                  </a:lnTo>
                  <a:lnTo>
                    <a:pt x="946" y="1234"/>
                  </a:lnTo>
                  <a:lnTo>
                    <a:pt x="977" y="1230"/>
                  </a:lnTo>
                  <a:lnTo>
                    <a:pt x="977" y="1230"/>
                  </a:lnTo>
                  <a:lnTo>
                    <a:pt x="1005" y="1227"/>
                  </a:lnTo>
                  <a:lnTo>
                    <a:pt x="1005" y="1227"/>
                  </a:lnTo>
                  <a:lnTo>
                    <a:pt x="1025" y="1225"/>
                  </a:lnTo>
                  <a:lnTo>
                    <a:pt x="1045" y="1222"/>
                  </a:lnTo>
                  <a:lnTo>
                    <a:pt x="1065" y="1218"/>
                  </a:lnTo>
                  <a:lnTo>
                    <a:pt x="1073" y="1215"/>
                  </a:lnTo>
                  <a:lnTo>
                    <a:pt x="1082" y="1212"/>
                  </a:lnTo>
                  <a:lnTo>
                    <a:pt x="1082" y="1212"/>
                  </a:lnTo>
                  <a:lnTo>
                    <a:pt x="1109" y="1200"/>
                  </a:lnTo>
                  <a:lnTo>
                    <a:pt x="1135" y="1189"/>
                  </a:lnTo>
                  <a:lnTo>
                    <a:pt x="1159" y="1176"/>
                  </a:lnTo>
                  <a:lnTo>
                    <a:pt x="1181" y="1163"/>
                  </a:lnTo>
                  <a:lnTo>
                    <a:pt x="1202" y="1150"/>
                  </a:lnTo>
                  <a:lnTo>
                    <a:pt x="1220" y="1136"/>
                  </a:lnTo>
                  <a:lnTo>
                    <a:pt x="1238" y="1121"/>
                  </a:lnTo>
                  <a:lnTo>
                    <a:pt x="1254" y="1106"/>
                  </a:lnTo>
                  <a:lnTo>
                    <a:pt x="1254" y="1106"/>
                  </a:lnTo>
                  <a:lnTo>
                    <a:pt x="1291" y="1070"/>
                  </a:lnTo>
                  <a:lnTo>
                    <a:pt x="1308" y="1050"/>
                  </a:lnTo>
                  <a:lnTo>
                    <a:pt x="1325" y="1029"/>
                  </a:lnTo>
                  <a:lnTo>
                    <a:pt x="1341" y="1008"/>
                  </a:lnTo>
                  <a:lnTo>
                    <a:pt x="1357" y="986"/>
                  </a:lnTo>
                  <a:lnTo>
                    <a:pt x="1370" y="963"/>
                  </a:lnTo>
                  <a:lnTo>
                    <a:pt x="1383" y="939"/>
                  </a:lnTo>
                  <a:lnTo>
                    <a:pt x="1383" y="939"/>
                  </a:lnTo>
                  <a:lnTo>
                    <a:pt x="1392" y="915"/>
                  </a:lnTo>
                  <a:lnTo>
                    <a:pt x="1401" y="891"/>
                  </a:lnTo>
                  <a:lnTo>
                    <a:pt x="1409" y="868"/>
                  </a:lnTo>
                  <a:lnTo>
                    <a:pt x="1416" y="844"/>
                  </a:lnTo>
                  <a:lnTo>
                    <a:pt x="1427" y="795"/>
                  </a:lnTo>
                  <a:lnTo>
                    <a:pt x="1438" y="749"/>
                  </a:lnTo>
                  <a:lnTo>
                    <a:pt x="1438" y="749"/>
                  </a:lnTo>
                  <a:lnTo>
                    <a:pt x="1442" y="729"/>
                  </a:lnTo>
                  <a:lnTo>
                    <a:pt x="1444" y="708"/>
                  </a:lnTo>
                  <a:lnTo>
                    <a:pt x="1446" y="686"/>
                  </a:lnTo>
                  <a:lnTo>
                    <a:pt x="1447" y="664"/>
                  </a:lnTo>
                  <a:lnTo>
                    <a:pt x="1447" y="620"/>
                  </a:lnTo>
                  <a:lnTo>
                    <a:pt x="1446" y="577"/>
                  </a:lnTo>
                  <a:lnTo>
                    <a:pt x="1446" y="577"/>
                  </a:lnTo>
                  <a:lnTo>
                    <a:pt x="1446" y="544"/>
                  </a:lnTo>
                  <a:lnTo>
                    <a:pt x="1446" y="544"/>
                  </a:lnTo>
                  <a:lnTo>
                    <a:pt x="1444" y="521"/>
                  </a:lnTo>
                  <a:lnTo>
                    <a:pt x="1441" y="500"/>
                  </a:lnTo>
                  <a:lnTo>
                    <a:pt x="1436" y="479"/>
                  </a:lnTo>
                  <a:lnTo>
                    <a:pt x="1430" y="458"/>
                  </a:lnTo>
                  <a:lnTo>
                    <a:pt x="1422" y="437"/>
                  </a:lnTo>
                  <a:lnTo>
                    <a:pt x="1414" y="417"/>
                  </a:lnTo>
                  <a:lnTo>
                    <a:pt x="1395" y="376"/>
                  </a:lnTo>
                  <a:lnTo>
                    <a:pt x="1388" y="361"/>
                  </a:lnTo>
                  <a:lnTo>
                    <a:pt x="1388" y="361"/>
                  </a:lnTo>
                  <a:lnTo>
                    <a:pt x="1378" y="340"/>
                  </a:lnTo>
                  <a:lnTo>
                    <a:pt x="1367" y="319"/>
                  </a:lnTo>
                  <a:lnTo>
                    <a:pt x="1355" y="297"/>
                  </a:lnTo>
                  <a:lnTo>
                    <a:pt x="1340" y="278"/>
                  </a:lnTo>
                  <a:lnTo>
                    <a:pt x="1325" y="258"/>
                  </a:lnTo>
                  <a:lnTo>
                    <a:pt x="1317" y="249"/>
                  </a:lnTo>
                  <a:lnTo>
                    <a:pt x="1308" y="239"/>
                  </a:lnTo>
                  <a:lnTo>
                    <a:pt x="1299" y="232"/>
                  </a:lnTo>
                  <a:lnTo>
                    <a:pt x="1289" y="224"/>
                  </a:lnTo>
                  <a:lnTo>
                    <a:pt x="1278" y="218"/>
                  </a:lnTo>
                  <a:lnTo>
                    <a:pt x="1268" y="211"/>
                  </a:lnTo>
                  <a:lnTo>
                    <a:pt x="1268" y="211"/>
                  </a:lnTo>
                  <a:lnTo>
                    <a:pt x="1242" y="197"/>
                  </a:lnTo>
                  <a:lnTo>
                    <a:pt x="1217" y="181"/>
                  </a:lnTo>
                  <a:lnTo>
                    <a:pt x="1193" y="165"/>
                  </a:lnTo>
                  <a:lnTo>
                    <a:pt x="1169" y="148"/>
                  </a:lnTo>
                  <a:lnTo>
                    <a:pt x="1169" y="148"/>
                  </a:lnTo>
                  <a:lnTo>
                    <a:pt x="1141" y="129"/>
                  </a:lnTo>
                  <a:lnTo>
                    <a:pt x="1113" y="110"/>
                  </a:lnTo>
                  <a:lnTo>
                    <a:pt x="1113" y="110"/>
                  </a:lnTo>
                  <a:lnTo>
                    <a:pt x="1105" y="105"/>
                  </a:lnTo>
                  <a:lnTo>
                    <a:pt x="1097" y="101"/>
                  </a:lnTo>
                  <a:lnTo>
                    <a:pt x="1080" y="94"/>
                  </a:lnTo>
                  <a:lnTo>
                    <a:pt x="1063" y="89"/>
                  </a:lnTo>
                  <a:lnTo>
                    <a:pt x="1046" y="84"/>
                  </a:lnTo>
                  <a:lnTo>
                    <a:pt x="1046" y="84"/>
                  </a:lnTo>
                  <a:lnTo>
                    <a:pt x="1017" y="77"/>
                  </a:lnTo>
                  <a:lnTo>
                    <a:pt x="1017" y="77"/>
                  </a:lnTo>
                  <a:lnTo>
                    <a:pt x="989" y="66"/>
                  </a:lnTo>
                  <a:lnTo>
                    <a:pt x="989" y="66"/>
                  </a:lnTo>
                  <a:lnTo>
                    <a:pt x="972" y="61"/>
                  </a:lnTo>
                  <a:lnTo>
                    <a:pt x="956" y="55"/>
                  </a:lnTo>
                  <a:lnTo>
                    <a:pt x="939" y="51"/>
                  </a:lnTo>
                  <a:lnTo>
                    <a:pt x="922" y="49"/>
                  </a:lnTo>
                  <a:lnTo>
                    <a:pt x="922" y="49"/>
                  </a:lnTo>
                  <a:lnTo>
                    <a:pt x="857" y="44"/>
                  </a:lnTo>
                  <a:lnTo>
                    <a:pt x="857" y="44"/>
                  </a:lnTo>
                  <a:lnTo>
                    <a:pt x="805" y="39"/>
                  </a:lnTo>
                  <a:lnTo>
                    <a:pt x="751" y="36"/>
                  </a:lnTo>
                  <a:lnTo>
                    <a:pt x="751" y="36"/>
                  </a:lnTo>
                  <a:lnTo>
                    <a:pt x="749" y="36"/>
                  </a:lnTo>
                  <a:lnTo>
                    <a:pt x="748" y="35"/>
                  </a:lnTo>
                  <a:lnTo>
                    <a:pt x="748" y="36"/>
                  </a:lnTo>
                  <a:lnTo>
                    <a:pt x="748" y="36"/>
                  </a:lnTo>
                  <a:lnTo>
                    <a:pt x="744" y="36"/>
                  </a:lnTo>
                  <a:lnTo>
                    <a:pt x="744" y="36"/>
                  </a:lnTo>
                  <a:lnTo>
                    <a:pt x="700" y="36"/>
                  </a:lnTo>
                  <a:lnTo>
                    <a:pt x="700" y="36"/>
                  </a:lnTo>
                  <a:lnTo>
                    <a:pt x="653" y="36"/>
                  </a:lnTo>
                  <a:lnTo>
                    <a:pt x="653" y="3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8" name="Freeform 889"/>
            <p:cNvSpPr>
              <a:spLocks noEditPoints="1"/>
            </p:cNvSpPr>
            <p:nvPr/>
          </p:nvSpPr>
          <p:spPr bwMode="auto">
            <a:xfrm>
              <a:off x="4303713" y="1290638"/>
              <a:ext cx="425450" cy="342900"/>
            </a:xfrm>
            <a:custGeom>
              <a:avLst/>
              <a:gdLst/>
              <a:ahLst/>
              <a:cxnLst>
                <a:cxn ang="0">
                  <a:pos x="345" y="637"/>
                </a:cxn>
                <a:cxn ang="0">
                  <a:pos x="242" y="623"/>
                </a:cxn>
                <a:cxn ang="0">
                  <a:pos x="163" y="597"/>
                </a:cxn>
                <a:cxn ang="0">
                  <a:pos x="98" y="559"/>
                </a:cxn>
                <a:cxn ang="0">
                  <a:pos x="51" y="512"/>
                </a:cxn>
                <a:cxn ang="0">
                  <a:pos x="15" y="430"/>
                </a:cxn>
                <a:cxn ang="0">
                  <a:pos x="1" y="302"/>
                </a:cxn>
                <a:cxn ang="0">
                  <a:pos x="1" y="238"/>
                </a:cxn>
                <a:cxn ang="0">
                  <a:pos x="4" y="181"/>
                </a:cxn>
                <a:cxn ang="0">
                  <a:pos x="34" y="116"/>
                </a:cxn>
                <a:cxn ang="0">
                  <a:pos x="69" y="80"/>
                </a:cxn>
                <a:cxn ang="0">
                  <a:pos x="146" y="34"/>
                </a:cxn>
                <a:cxn ang="0">
                  <a:pos x="233" y="8"/>
                </a:cxn>
                <a:cxn ang="0">
                  <a:pos x="314" y="2"/>
                </a:cxn>
                <a:cxn ang="0">
                  <a:pos x="364" y="1"/>
                </a:cxn>
                <a:cxn ang="0">
                  <a:pos x="383" y="4"/>
                </a:cxn>
                <a:cxn ang="0">
                  <a:pos x="435" y="1"/>
                </a:cxn>
                <a:cxn ang="0">
                  <a:pos x="520" y="16"/>
                </a:cxn>
                <a:cxn ang="0">
                  <a:pos x="633" y="63"/>
                </a:cxn>
                <a:cxn ang="0">
                  <a:pos x="725" y="119"/>
                </a:cxn>
                <a:cxn ang="0">
                  <a:pos x="782" y="179"/>
                </a:cxn>
                <a:cxn ang="0">
                  <a:pos x="802" y="245"/>
                </a:cxn>
                <a:cxn ang="0">
                  <a:pos x="803" y="343"/>
                </a:cxn>
                <a:cxn ang="0">
                  <a:pos x="788" y="412"/>
                </a:cxn>
                <a:cxn ang="0">
                  <a:pos x="743" y="494"/>
                </a:cxn>
                <a:cxn ang="0">
                  <a:pos x="676" y="567"/>
                </a:cxn>
                <a:cxn ang="0">
                  <a:pos x="602" y="616"/>
                </a:cxn>
                <a:cxn ang="0">
                  <a:pos x="486" y="645"/>
                </a:cxn>
                <a:cxn ang="0">
                  <a:pos x="312" y="36"/>
                </a:cxn>
                <a:cxn ang="0">
                  <a:pos x="249" y="42"/>
                </a:cxn>
                <a:cxn ang="0">
                  <a:pos x="166" y="64"/>
                </a:cxn>
                <a:cxn ang="0">
                  <a:pos x="98" y="108"/>
                </a:cxn>
                <a:cxn ang="0">
                  <a:pos x="53" y="156"/>
                </a:cxn>
                <a:cxn ang="0">
                  <a:pos x="36" y="221"/>
                </a:cxn>
                <a:cxn ang="0">
                  <a:pos x="38" y="289"/>
                </a:cxn>
                <a:cxn ang="0">
                  <a:pos x="47" y="408"/>
                </a:cxn>
                <a:cxn ang="0">
                  <a:pos x="76" y="484"/>
                </a:cxn>
                <a:cxn ang="0">
                  <a:pos x="121" y="531"/>
                </a:cxn>
                <a:cxn ang="0">
                  <a:pos x="244" y="584"/>
                </a:cxn>
                <a:cxn ang="0">
                  <a:pos x="372" y="604"/>
                </a:cxn>
                <a:cxn ang="0">
                  <a:pos x="468" y="611"/>
                </a:cxn>
                <a:cxn ang="0">
                  <a:pos x="540" y="603"/>
                </a:cxn>
                <a:cxn ang="0">
                  <a:pos x="600" y="577"/>
                </a:cxn>
                <a:cxn ang="0">
                  <a:pos x="678" y="515"/>
                </a:cxn>
                <a:cxn ang="0">
                  <a:pos x="733" y="446"/>
                </a:cxn>
                <a:cxn ang="0">
                  <a:pos x="765" y="364"/>
                </a:cxn>
                <a:cxn ang="0">
                  <a:pos x="769" y="292"/>
                </a:cxn>
                <a:cxn ang="0">
                  <a:pos x="757" y="215"/>
                </a:cxn>
                <a:cxn ang="0">
                  <a:pos x="734" y="175"/>
                </a:cxn>
                <a:cxn ang="0">
                  <a:pos x="653" y="116"/>
                </a:cxn>
                <a:cxn ang="0">
                  <a:pos x="527" y="56"/>
                </a:cxn>
                <a:cxn ang="0">
                  <a:pos x="453" y="37"/>
                </a:cxn>
                <a:cxn ang="0">
                  <a:pos x="404" y="36"/>
                </a:cxn>
                <a:cxn ang="0">
                  <a:pos x="377" y="33"/>
                </a:cxn>
                <a:cxn ang="0">
                  <a:pos x="349" y="35"/>
                </a:cxn>
              </a:cxnLst>
              <a:rect l="0" t="0" r="r" b="b"/>
              <a:pathLst>
                <a:path w="805" h="646">
                  <a:moveTo>
                    <a:pt x="459" y="646"/>
                  </a:moveTo>
                  <a:lnTo>
                    <a:pt x="459" y="646"/>
                  </a:lnTo>
                  <a:lnTo>
                    <a:pt x="431" y="645"/>
                  </a:lnTo>
                  <a:lnTo>
                    <a:pt x="403" y="642"/>
                  </a:lnTo>
                  <a:lnTo>
                    <a:pt x="345" y="637"/>
                  </a:lnTo>
                  <a:lnTo>
                    <a:pt x="345" y="637"/>
                  </a:lnTo>
                  <a:lnTo>
                    <a:pt x="317" y="634"/>
                  </a:lnTo>
                  <a:lnTo>
                    <a:pt x="317" y="634"/>
                  </a:lnTo>
                  <a:lnTo>
                    <a:pt x="278" y="629"/>
                  </a:lnTo>
                  <a:lnTo>
                    <a:pt x="242" y="623"/>
                  </a:lnTo>
                  <a:lnTo>
                    <a:pt x="225" y="619"/>
                  </a:lnTo>
                  <a:lnTo>
                    <a:pt x="209" y="614"/>
                  </a:lnTo>
                  <a:lnTo>
                    <a:pt x="193" y="609"/>
                  </a:lnTo>
                  <a:lnTo>
                    <a:pt x="177" y="603"/>
                  </a:lnTo>
                  <a:lnTo>
                    <a:pt x="163" y="597"/>
                  </a:lnTo>
                  <a:lnTo>
                    <a:pt x="148" y="591"/>
                  </a:lnTo>
                  <a:lnTo>
                    <a:pt x="135" y="583"/>
                  </a:lnTo>
                  <a:lnTo>
                    <a:pt x="122" y="576"/>
                  </a:lnTo>
                  <a:lnTo>
                    <a:pt x="110" y="568"/>
                  </a:lnTo>
                  <a:lnTo>
                    <a:pt x="98" y="559"/>
                  </a:lnTo>
                  <a:lnTo>
                    <a:pt x="86" y="549"/>
                  </a:lnTo>
                  <a:lnTo>
                    <a:pt x="76" y="540"/>
                  </a:lnTo>
                  <a:lnTo>
                    <a:pt x="76" y="540"/>
                  </a:lnTo>
                  <a:lnTo>
                    <a:pt x="62" y="525"/>
                  </a:lnTo>
                  <a:lnTo>
                    <a:pt x="51" y="512"/>
                  </a:lnTo>
                  <a:lnTo>
                    <a:pt x="41" y="496"/>
                  </a:lnTo>
                  <a:lnTo>
                    <a:pt x="32" y="481"/>
                  </a:lnTo>
                  <a:lnTo>
                    <a:pt x="25" y="464"/>
                  </a:lnTo>
                  <a:lnTo>
                    <a:pt x="19" y="447"/>
                  </a:lnTo>
                  <a:lnTo>
                    <a:pt x="15" y="430"/>
                  </a:lnTo>
                  <a:lnTo>
                    <a:pt x="11" y="411"/>
                  </a:lnTo>
                  <a:lnTo>
                    <a:pt x="7" y="394"/>
                  </a:lnTo>
                  <a:lnTo>
                    <a:pt x="5" y="376"/>
                  </a:lnTo>
                  <a:lnTo>
                    <a:pt x="2" y="339"/>
                  </a:lnTo>
                  <a:lnTo>
                    <a:pt x="1" y="302"/>
                  </a:lnTo>
                  <a:lnTo>
                    <a:pt x="1" y="266"/>
                  </a:lnTo>
                  <a:lnTo>
                    <a:pt x="1" y="256"/>
                  </a:lnTo>
                  <a:lnTo>
                    <a:pt x="1" y="256"/>
                  </a:lnTo>
                  <a:lnTo>
                    <a:pt x="1" y="238"/>
                  </a:lnTo>
                  <a:lnTo>
                    <a:pt x="1" y="238"/>
                  </a:lnTo>
                  <a:lnTo>
                    <a:pt x="0" y="224"/>
                  </a:lnTo>
                  <a:lnTo>
                    <a:pt x="0" y="209"/>
                  </a:lnTo>
                  <a:lnTo>
                    <a:pt x="2" y="195"/>
                  </a:lnTo>
                  <a:lnTo>
                    <a:pt x="4" y="181"/>
                  </a:lnTo>
                  <a:lnTo>
                    <a:pt x="4" y="181"/>
                  </a:lnTo>
                  <a:lnTo>
                    <a:pt x="10" y="167"/>
                  </a:lnTo>
                  <a:lnTo>
                    <a:pt x="15" y="154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34" y="116"/>
                  </a:lnTo>
                  <a:lnTo>
                    <a:pt x="34" y="116"/>
                  </a:lnTo>
                  <a:lnTo>
                    <a:pt x="38" y="110"/>
                  </a:lnTo>
                  <a:lnTo>
                    <a:pt x="43" y="103"/>
                  </a:lnTo>
                  <a:lnTo>
                    <a:pt x="54" y="91"/>
                  </a:lnTo>
                  <a:lnTo>
                    <a:pt x="69" y="80"/>
                  </a:lnTo>
                  <a:lnTo>
                    <a:pt x="84" y="68"/>
                  </a:lnTo>
                  <a:lnTo>
                    <a:pt x="101" y="59"/>
                  </a:lnTo>
                  <a:lnTo>
                    <a:pt x="116" y="50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63" y="28"/>
                  </a:lnTo>
                  <a:lnTo>
                    <a:pt x="179" y="22"/>
                  </a:lnTo>
                  <a:lnTo>
                    <a:pt x="197" y="16"/>
                  </a:lnTo>
                  <a:lnTo>
                    <a:pt x="215" y="12"/>
                  </a:lnTo>
                  <a:lnTo>
                    <a:pt x="233" y="8"/>
                  </a:lnTo>
                  <a:lnTo>
                    <a:pt x="252" y="5"/>
                  </a:lnTo>
                  <a:lnTo>
                    <a:pt x="271" y="4"/>
                  </a:lnTo>
                  <a:lnTo>
                    <a:pt x="289" y="3"/>
                  </a:lnTo>
                  <a:lnTo>
                    <a:pt x="289" y="3"/>
                  </a:lnTo>
                  <a:lnTo>
                    <a:pt x="314" y="2"/>
                  </a:lnTo>
                  <a:lnTo>
                    <a:pt x="314" y="2"/>
                  </a:lnTo>
                  <a:lnTo>
                    <a:pt x="330" y="1"/>
                  </a:lnTo>
                  <a:lnTo>
                    <a:pt x="345" y="0"/>
                  </a:lnTo>
                  <a:lnTo>
                    <a:pt x="345" y="0"/>
                  </a:lnTo>
                  <a:lnTo>
                    <a:pt x="364" y="1"/>
                  </a:lnTo>
                  <a:lnTo>
                    <a:pt x="372" y="2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3" y="4"/>
                  </a:lnTo>
                  <a:lnTo>
                    <a:pt x="391" y="2"/>
                  </a:lnTo>
                  <a:lnTo>
                    <a:pt x="398" y="1"/>
                  </a:lnTo>
                  <a:lnTo>
                    <a:pt x="417" y="0"/>
                  </a:lnTo>
                  <a:lnTo>
                    <a:pt x="417" y="0"/>
                  </a:lnTo>
                  <a:lnTo>
                    <a:pt x="435" y="1"/>
                  </a:lnTo>
                  <a:lnTo>
                    <a:pt x="454" y="3"/>
                  </a:lnTo>
                  <a:lnTo>
                    <a:pt x="488" y="9"/>
                  </a:lnTo>
                  <a:lnTo>
                    <a:pt x="498" y="10"/>
                  </a:lnTo>
                  <a:lnTo>
                    <a:pt x="498" y="10"/>
                  </a:lnTo>
                  <a:lnTo>
                    <a:pt x="520" y="16"/>
                  </a:lnTo>
                  <a:lnTo>
                    <a:pt x="544" y="24"/>
                  </a:lnTo>
                  <a:lnTo>
                    <a:pt x="567" y="32"/>
                  </a:lnTo>
                  <a:lnTo>
                    <a:pt x="590" y="42"/>
                  </a:lnTo>
                  <a:lnTo>
                    <a:pt x="613" y="53"/>
                  </a:lnTo>
                  <a:lnTo>
                    <a:pt x="633" y="63"/>
                  </a:lnTo>
                  <a:lnTo>
                    <a:pt x="672" y="85"/>
                  </a:lnTo>
                  <a:lnTo>
                    <a:pt x="678" y="89"/>
                  </a:lnTo>
                  <a:lnTo>
                    <a:pt x="678" y="89"/>
                  </a:lnTo>
                  <a:lnTo>
                    <a:pt x="710" y="109"/>
                  </a:lnTo>
                  <a:lnTo>
                    <a:pt x="725" y="119"/>
                  </a:lnTo>
                  <a:lnTo>
                    <a:pt x="740" y="130"/>
                  </a:lnTo>
                  <a:lnTo>
                    <a:pt x="754" y="143"/>
                  </a:lnTo>
                  <a:lnTo>
                    <a:pt x="766" y="156"/>
                  </a:lnTo>
                  <a:lnTo>
                    <a:pt x="778" y="172"/>
                  </a:lnTo>
                  <a:lnTo>
                    <a:pt x="782" y="179"/>
                  </a:lnTo>
                  <a:lnTo>
                    <a:pt x="786" y="188"/>
                  </a:lnTo>
                  <a:lnTo>
                    <a:pt x="786" y="188"/>
                  </a:lnTo>
                  <a:lnTo>
                    <a:pt x="793" y="206"/>
                  </a:lnTo>
                  <a:lnTo>
                    <a:pt x="798" y="226"/>
                  </a:lnTo>
                  <a:lnTo>
                    <a:pt x="802" y="245"/>
                  </a:lnTo>
                  <a:lnTo>
                    <a:pt x="804" y="266"/>
                  </a:lnTo>
                  <a:lnTo>
                    <a:pt x="805" y="287"/>
                  </a:lnTo>
                  <a:lnTo>
                    <a:pt x="805" y="308"/>
                  </a:lnTo>
                  <a:lnTo>
                    <a:pt x="805" y="326"/>
                  </a:lnTo>
                  <a:lnTo>
                    <a:pt x="803" y="343"/>
                  </a:lnTo>
                  <a:lnTo>
                    <a:pt x="803" y="343"/>
                  </a:lnTo>
                  <a:lnTo>
                    <a:pt x="801" y="361"/>
                  </a:lnTo>
                  <a:lnTo>
                    <a:pt x="798" y="378"/>
                  </a:lnTo>
                  <a:lnTo>
                    <a:pt x="793" y="395"/>
                  </a:lnTo>
                  <a:lnTo>
                    <a:pt x="788" y="412"/>
                  </a:lnTo>
                  <a:lnTo>
                    <a:pt x="781" y="429"/>
                  </a:lnTo>
                  <a:lnTo>
                    <a:pt x="772" y="446"/>
                  </a:lnTo>
                  <a:lnTo>
                    <a:pt x="764" y="462"/>
                  </a:lnTo>
                  <a:lnTo>
                    <a:pt x="754" y="479"/>
                  </a:lnTo>
                  <a:lnTo>
                    <a:pt x="743" y="494"/>
                  </a:lnTo>
                  <a:lnTo>
                    <a:pt x="731" y="510"/>
                  </a:lnTo>
                  <a:lnTo>
                    <a:pt x="718" y="525"/>
                  </a:lnTo>
                  <a:lnTo>
                    <a:pt x="705" y="540"/>
                  </a:lnTo>
                  <a:lnTo>
                    <a:pt x="690" y="553"/>
                  </a:lnTo>
                  <a:lnTo>
                    <a:pt x="676" y="567"/>
                  </a:lnTo>
                  <a:lnTo>
                    <a:pt x="659" y="580"/>
                  </a:lnTo>
                  <a:lnTo>
                    <a:pt x="643" y="592"/>
                  </a:lnTo>
                  <a:lnTo>
                    <a:pt x="643" y="592"/>
                  </a:lnTo>
                  <a:lnTo>
                    <a:pt x="623" y="605"/>
                  </a:lnTo>
                  <a:lnTo>
                    <a:pt x="602" y="616"/>
                  </a:lnTo>
                  <a:lnTo>
                    <a:pt x="582" y="625"/>
                  </a:lnTo>
                  <a:lnTo>
                    <a:pt x="559" y="632"/>
                  </a:lnTo>
                  <a:lnTo>
                    <a:pt x="536" y="638"/>
                  </a:lnTo>
                  <a:lnTo>
                    <a:pt x="512" y="642"/>
                  </a:lnTo>
                  <a:lnTo>
                    <a:pt x="486" y="645"/>
                  </a:lnTo>
                  <a:lnTo>
                    <a:pt x="459" y="646"/>
                  </a:lnTo>
                  <a:lnTo>
                    <a:pt x="459" y="646"/>
                  </a:lnTo>
                  <a:close/>
                  <a:moveTo>
                    <a:pt x="337" y="35"/>
                  </a:moveTo>
                  <a:lnTo>
                    <a:pt x="337" y="35"/>
                  </a:lnTo>
                  <a:lnTo>
                    <a:pt x="312" y="36"/>
                  </a:lnTo>
                  <a:lnTo>
                    <a:pt x="289" y="38"/>
                  </a:lnTo>
                  <a:lnTo>
                    <a:pt x="289" y="38"/>
                  </a:lnTo>
                  <a:lnTo>
                    <a:pt x="276" y="39"/>
                  </a:lnTo>
                  <a:lnTo>
                    <a:pt x="276" y="39"/>
                  </a:lnTo>
                  <a:lnTo>
                    <a:pt x="249" y="42"/>
                  </a:lnTo>
                  <a:lnTo>
                    <a:pt x="233" y="45"/>
                  </a:lnTo>
                  <a:lnTo>
                    <a:pt x="216" y="49"/>
                  </a:lnTo>
                  <a:lnTo>
                    <a:pt x="199" y="53"/>
                  </a:lnTo>
                  <a:lnTo>
                    <a:pt x="182" y="58"/>
                  </a:lnTo>
                  <a:lnTo>
                    <a:pt x="166" y="64"/>
                  </a:lnTo>
                  <a:lnTo>
                    <a:pt x="150" y="72"/>
                  </a:lnTo>
                  <a:lnTo>
                    <a:pt x="150" y="72"/>
                  </a:lnTo>
                  <a:lnTo>
                    <a:pt x="124" y="89"/>
                  </a:lnTo>
                  <a:lnTo>
                    <a:pt x="110" y="98"/>
                  </a:lnTo>
                  <a:lnTo>
                    <a:pt x="98" y="108"/>
                  </a:lnTo>
                  <a:lnTo>
                    <a:pt x="84" y="119"/>
                  </a:lnTo>
                  <a:lnTo>
                    <a:pt x="73" y="130"/>
                  </a:lnTo>
                  <a:lnTo>
                    <a:pt x="62" y="143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47" y="169"/>
                  </a:lnTo>
                  <a:lnTo>
                    <a:pt x="42" y="181"/>
                  </a:lnTo>
                  <a:lnTo>
                    <a:pt x="39" y="194"/>
                  </a:lnTo>
                  <a:lnTo>
                    <a:pt x="38" y="207"/>
                  </a:lnTo>
                  <a:lnTo>
                    <a:pt x="36" y="221"/>
                  </a:lnTo>
                  <a:lnTo>
                    <a:pt x="36" y="234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89"/>
                  </a:lnTo>
                  <a:lnTo>
                    <a:pt x="38" y="289"/>
                  </a:lnTo>
                  <a:lnTo>
                    <a:pt x="38" y="323"/>
                  </a:lnTo>
                  <a:lnTo>
                    <a:pt x="40" y="357"/>
                  </a:lnTo>
                  <a:lnTo>
                    <a:pt x="42" y="374"/>
                  </a:lnTo>
                  <a:lnTo>
                    <a:pt x="44" y="392"/>
                  </a:lnTo>
                  <a:lnTo>
                    <a:pt x="47" y="408"/>
                  </a:lnTo>
                  <a:lnTo>
                    <a:pt x="50" y="424"/>
                  </a:lnTo>
                  <a:lnTo>
                    <a:pt x="55" y="440"/>
                  </a:lnTo>
                  <a:lnTo>
                    <a:pt x="60" y="455"/>
                  </a:lnTo>
                  <a:lnTo>
                    <a:pt x="68" y="469"/>
                  </a:lnTo>
                  <a:lnTo>
                    <a:pt x="76" y="484"/>
                  </a:lnTo>
                  <a:lnTo>
                    <a:pt x="85" y="496"/>
                  </a:lnTo>
                  <a:lnTo>
                    <a:pt x="96" y="509"/>
                  </a:lnTo>
                  <a:lnTo>
                    <a:pt x="108" y="520"/>
                  </a:lnTo>
                  <a:lnTo>
                    <a:pt x="121" y="531"/>
                  </a:lnTo>
                  <a:lnTo>
                    <a:pt x="121" y="531"/>
                  </a:lnTo>
                  <a:lnTo>
                    <a:pt x="144" y="544"/>
                  </a:lnTo>
                  <a:lnTo>
                    <a:pt x="167" y="556"/>
                  </a:lnTo>
                  <a:lnTo>
                    <a:pt x="192" y="568"/>
                  </a:lnTo>
                  <a:lnTo>
                    <a:pt x="218" y="577"/>
                  </a:lnTo>
                  <a:lnTo>
                    <a:pt x="244" y="584"/>
                  </a:lnTo>
                  <a:lnTo>
                    <a:pt x="272" y="591"/>
                  </a:lnTo>
                  <a:lnTo>
                    <a:pt x="302" y="596"/>
                  </a:lnTo>
                  <a:lnTo>
                    <a:pt x="332" y="600"/>
                  </a:lnTo>
                  <a:lnTo>
                    <a:pt x="332" y="600"/>
                  </a:lnTo>
                  <a:lnTo>
                    <a:pt x="372" y="604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421" y="609"/>
                  </a:lnTo>
                  <a:lnTo>
                    <a:pt x="445" y="610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87" y="610"/>
                  </a:lnTo>
                  <a:lnTo>
                    <a:pt x="506" y="609"/>
                  </a:lnTo>
                  <a:lnTo>
                    <a:pt x="524" y="606"/>
                  </a:lnTo>
                  <a:lnTo>
                    <a:pt x="540" y="603"/>
                  </a:lnTo>
                  <a:lnTo>
                    <a:pt x="556" y="598"/>
                  </a:lnTo>
                  <a:lnTo>
                    <a:pt x="571" y="593"/>
                  </a:lnTo>
                  <a:lnTo>
                    <a:pt x="586" y="585"/>
                  </a:lnTo>
                  <a:lnTo>
                    <a:pt x="600" y="577"/>
                  </a:lnTo>
                  <a:lnTo>
                    <a:pt x="600" y="577"/>
                  </a:lnTo>
                  <a:lnTo>
                    <a:pt x="626" y="560"/>
                  </a:lnTo>
                  <a:lnTo>
                    <a:pt x="640" y="549"/>
                  </a:lnTo>
                  <a:lnTo>
                    <a:pt x="652" y="539"/>
                  </a:lnTo>
                  <a:lnTo>
                    <a:pt x="666" y="527"/>
                  </a:lnTo>
                  <a:lnTo>
                    <a:pt x="678" y="515"/>
                  </a:lnTo>
                  <a:lnTo>
                    <a:pt x="690" y="503"/>
                  </a:lnTo>
                  <a:lnTo>
                    <a:pt x="702" y="489"/>
                  </a:lnTo>
                  <a:lnTo>
                    <a:pt x="713" y="475"/>
                  </a:lnTo>
                  <a:lnTo>
                    <a:pt x="724" y="460"/>
                  </a:lnTo>
                  <a:lnTo>
                    <a:pt x="733" y="446"/>
                  </a:lnTo>
                  <a:lnTo>
                    <a:pt x="742" y="430"/>
                  </a:lnTo>
                  <a:lnTo>
                    <a:pt x="750" y="414"/>
                  </a:lnTo>
                  <a:lnTo>
                    <a:pt x="756" y="398"/>
                  </a:lnTo>
                  <a:lnTo>
                    <a:pt x="761" y="381"/>
                  </a:lnTo>
                  <a:lnTo>
                    <a:pt x="765" y="364"/>
                  </a:lnTo>
                  <a:lnTo>
                    <a:pt x="765" y="364"/>
                  </a:lnTo>
                  <a:lnTo>
                    <a:pt x="767" y="347"/>
                  </a:lnTo>
                  <a:lnTo>
                    <a:pt x="769" y="329"/>
                  </a:lnTo>
                  <a:lnTo>
                    <a:pt x="769" y="311"/>
                  </a:lnTo>
                  <a:lnTo>
                    <a:pt x="769" y="292"/>
                  </a:lnTo>
                  <a:lnTo>
                    <a:pt x="767" y="273"/>
                  </a:lnTo>
                  <a:lnTo>
                    <a:pt x="765" y="255"/>
                  </a:lnTo>
                  <a:lnTo>
                    <a:pt x="761" y="235"/>
                  </a:lnTo>
                  <a:lnTo>
                    <a:pt x="757" y="215"/>
                  </a:lnTo>
                  <a:lnTo>
                    <a:pt x="757" y="215"/>
                  </a:lnTo>
                  <a:lnTo>
                    <a:pt x="754" y="207"/>
                  </a:lnTo>
                  <a:lnTo>
                    <a:pt x="751" y="198"/>
                  </a:lnTo>
                  <a:lnTo>
                    <a:pt x="745" y="190"/>
                  </a:lnTo>
                  <a:lnTo>
                    <a:pt x="740" y="182"/>
                  </a:lnTo>
                  <a:lnTo>
                    <a:pt x="734" y="175"/>
                  </a:lnTo>
                  <a:lnTo>
                    <a:pt x="728" y="168"/>
                  </a:lnTo>
                  <a:lnTo>
                    <a:pt x="714" y="155"/>
                  </a:lnTo>
                  <a:lnTo>
                    <a:pt x="699" y="144"/>
                  </a:lnTo>
                  <a:lnTo>
                    <a:pt x="683" y="134"/>
                  </a:lnTo>
                  <a:lnTo>
                    <a:pt x="653" y="116"/>
                  </a:lnTo>
                  <a:lnTo>
                    <a:pt x="653" y="116"/>
                  </a:lnTo>
                  <a:lnTo>
                    <a:pt x="625" y="101"/>
                  </a:lnTo>
                  <a:lnTo>
                    <a:pt x="595" y="87"/>
                  </a:lnTo>
                  <a:lnTo>
                    <a:pt x="563" y="71"/>
                  </a:lnTo>
                  <a:lnTo>
                    <a:pt x="527" y="56"/>
                  </a:lnTo>
                  <a:lnTo>
                    <a:pt x="527" y="56"/>
                  </a:lnTo>
                  <a:lnTo>
                    <a:pt x="508" y="49"/>
                  </a:lnTo>
                  <a:lnTo>
                    <a:pt x="482" y="42"/>
                  </a:lnTo>
                  <a:lnTo>
                    <a:pt x="468" y="39"/>
                  </a:lnTo>
                  <a:lnTo>
                    <a:pt x="453" y="37"/>
                  </a:lnTo>
                  <a:lnTo>
                    <a:pt x="438" y="35"/>
                  </a:lnTo>
                  <a:lnTo>
                    <a:pt x="423" y="35"/>
                  </a:lnTo>
                  <a:lnTo>
                    <a:pt x="423" y="35"/>
                  </a:lnTo>
                  <a:lnTo>
                    <a:pt x="414" y="35"/>
                  </a:lnTo>
                  <a:lnTo>
                    <a:pt x="404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402" y="36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0" y="33"/>
                  </a:lnTo>
                  <a:lnTo>
                    <a:pt x="370" y="33"/>
                  </a:lnTo>
                  <a:lnTo>
                    <a:pt x="360" y="34"/>
                  </a:lnTo>
                  <a:lnTo>
                    <a:pt x="349" y="35"/>
                  </a:lnTo>
                  <a:lnTo>
                    <a:pt x="349" y="35"/>
                  </a:lnTo>
                  <a:lnTo>
                    <a:pt x="337" y="35"/>
                  </a:lnTo>
                  <a:lnTo>
                    <a:pt x="337" y="3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29" name="Freeform 890"/>
            <p:cNvSpPr/>
            <p:nvPr/>
          </p:nvSpPr>
          <p:spPr bwMode="auto">
            <a:xfrm>
              <a:off x="4154488" y="1319213"/>
              <a:ext cx="180975" cy="63500"/>
            </a:xfrm>
            <a:custGeom>
              <a:avLst/>
              <a:gdLst/>
              <a:ahLst/>
              <a:cxnLst>
                <a:cxn ang="0">
                  <a:pos x="321" y="119"/>
                </a:cxn>
                <a:cxn ang="0">
                  <a:pos x="310" y="115"/>
                </a:cxn>
                <a:cxn ang="0">
                  <a:pos x="305" y="114"/>
                </a:cxn>
                <a:cxn ang="0">
                  <a:pos x="294" y="116"/>
                </a:cxn>
                <a:cxn ang="0">
                  <a:pos x="259" y="118"/>
                </a:cxn>
                <a:cxn ang="0">
                  <a:pos x="255" y="117"/>
                </a:cxn>
                <a:cxn ang="0">
                  <a:pos x="240" y="115"/>
                </a:cxn>
                <a:cxn ang="0">
                  <a:pos x="222" y="113"/>
                </a:cxn>
                <a:cxn ang="0">
                  <a:pos x="177" y="105"/>
                </a:cxn>
                <a:cxn ang="0">
                  <a:pos x="162" y="101"/>
                </a:cxn>
                <a:cxn ang="0">
                  <a:pos x="122" y="84"/>
                </a:cxn>
                <a:cxn ang="0">
                  <a:pos x="90" y="70"/>
                </a:cxn>
                <a:cxn ang="0">
                  <a:pos x="58" y="59"/>
                </a:cxn>
                <a:cxn ang="0">
                  <a:pos x="44" y="55"/>
                </a:cxn>
                <a:cxn ang="0">
                  <a:pos x="23" y="45"/>
                </a:cxn>
                <a:cxn ang="0">
                  <a:pos x="11" y="37"/>
                </a:cxn>
                <a:cxn ang="0">
                  <a:pos x="4" y="31"/>
                </a:cxn>
                <a:cxn ang="0">
                  <a:pos x="0" y="21"/>
                </a:cxn>
                <a:cxn ang="0">
                  <a:pos x="1" y="12"/>
                </a:cxn>
                <a:cxn ang="0">
                  <a:pos x="4" y="7"/>
                </a:cxn>
                <a:cxn ang="0">
                  <a:pos x="13" y="1"/>
                </a:cxn>
                <a:cxn ang="0">
                  <a:pos x="18" y="0"/>
                </a:cxn>
                <a:cxn ang="0">
                  <a:pos x="24" y="2"/>
                </a:cxn>
                <a:cxn ang="0">
                  <a:pos x="30" y="6"/>
                </a:cxn>
                <a:cxn ang="0">
                  <a:pos x="36" y="10"/>
                </a:cxn>
                <a:cxn ang="0">
                  <a:pos x="47" y="18"/>
                </a:cxn>
                <a:cxn ang="0">
                  <a:pos x="68" y="26"/>
                </a:cxn>
                <a:cxn ang="0">
                  <a:pos x="83" y="30"/>
                </a:cxn>
                <a:cxn ang="0">
                  <a:pos x="108" y="38"/>
                </a:cxn>
                <a:cxn ang="0">
                  <a:pos x="115" y="41"/>
                </a:cxn>
                <a:cxn ang="0">
                  <a:pos x="127" y="47"/>
                </a:cxn>
                <a:cxn ang="0">
                  <a:pos x="159" y="62"/>
                </a:cxn>
                <a:cxn ang="0">
                  <a:pos x="184" y="69"/>
                </a:cxn>
                <a:cxn ang="0">
                  <a:pos x="197" y="70"/>
                </a:cxn>
                <a:cxn ang="0">
                  <a:pos x="210" y="71"/>
                </a:cxn>
                <a:cxn ang="0">
                  <a:pos x="221" y="73"/>
                </a:cxn>
                <a:cxn ang="0">
                  <a:pos x="232" y="77"/>
                </a:cxn>
                <a:cxn ang="0">
                  <a:pos x="258" y="81"/>
                </a:cxn>
                <a:cxn ang="0">
                  <a:pos x="274" y="82"/>
                </a:cxn>
                <a:cxn ang="0">
                  <a:pos x="301" y="81"/>
                </a:cxn>
                <a:cxn ang="0">
                  <a:pos x="310" y="81"/>
                </a:cxn>
                <a:cxn ang="0">
                  <a:pos x="316" y="81"/>
                </a:cxn>
                <a:cxn ang="0">
                  <a:pos x="329" y="84"/>
                </a:cxn>
                <a:cxn ang="0">
                  <a:pos x="335" y="88"/>
                </a:cxn>
                <a:cxn ang="0">
                  <a:pos x="340" y="97"/>
                </a:cxn>
                <a:cxn ang="0">
                  <a:pos x="339" y="106"/>
                </a:cxn>
                <a:cxn ang="0">
                  <a:pos x="336" y="112"/>
                </a:cxn>
                <a:cxn ang="0">
                  <a:pos x="327" y="118"/>
                </a:cxn>
                <a:cxn ang="0">
                  <a:pos x="321" y="119"/>
                </a:cxn>
              </a:cxnLst>
              <a:rect l="0" t="0" r="r" b="b"/>
              <a:pathLst>
                <a:path w="340" h="119">
                  <a:moveTo>
                    <a:pt x="321" y="119"/>
                  </a:moveTo>
                  <a:lnTo>
                    <a:pt x="321" y="119"/>
                  </a:lnTo>
                  <a:lnTo>
                    <a:pt x="315" y="118"/>
                  </a:lnTo>
                  <a:lnTo>
                    <a:pt x="310" y="115"/>
                  </a:lnTo>
                  <a:lnTo>
                    <a:pt x="308" y="113"/>
                  </a:lnTo>
                  <a:lnTo>
                    <a:pt x="305" y="114"/>
                  </a:lnTo>
                  <a:lnTo>
                    <a:pt x="305" y="114"/>
                  </a:lnTo>
                  <a:lnTo>
                    <a:pt x="294" y="116"/>
                  </a:lnTo>
                  <a:lnTo>
                    <a:pt x="280" y="117"/>
                  </a:lnTo>
                  <a:lnTo>
                    <a:pt x="259" y="118"/>
                  </a:lnTo>
                  <a:lnTo>
                    <a:pt x="259" y="118"/>
                  </a:lnTo>
                  <a:lnTo>
                    <a:pt x="255" y="117"/>
                  </a:lnTo>
                  <a:lnTo>
                    <a:pt x="255" y="117"/>
                  </a:lnTo>
                  <a:lnTo>
                    <a:pt x="240" y="115"/>
                  </a:lnTo>
                  <a:lnTo>
                    <a:pt x="222" y="113"/>
                  </a:lnTo>
                  <a:lnTo>
                    <a:pt x="222" y="113"/>
                  </a:lnTo>
                  <a:lnTo>
                    <a:pt x="192" y="109"/>
                  </a:lnTo>
                  <a:lnTo>
                    <a:pt x="177" y="105"/>
                  </a:lnTo>
                  <a:lnTo>
                    <a:pt x="162" y="101"/>
                  </a:lnTo>
                  <a:lnTo>
                    <a:pt x="162" y="101"/>
                  </a:lnTo>
                  <a:lnTo>
                    <a:pt x="142" y="93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90" y="70"/>
                  </a:lnTo>
                  <a:lnTo>
                    <a:pt x="75" y="64"/>
                  </a:lnTo>
                  <a:lnTo>
                    <a:pt x="58" y="59"/>
                  </a:lnTo>
                  <a:lnTo>
                    <a:pt x="58" y="59"/>
                  </a:lnTo>
                  <a:lnTo>
                    <a:pt x="44" y="55"/>
                  </a:lnTo>
                  <a:lnTo>
                    <a:pt x="29" y="49"/>
                  </a:lnTo>
                  <a:lnTo>
                    <a:pt x="23" y="45"/>
                  </a:lnTo>
                  <a:lnTo>
                    <a:pt x="16" y="41"/>
                  </a:lnTo>
                  <a:lnTo>
                    <a:pt x="11" y="37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4" y="7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6" y="10"/>
                  </a:lnTo>
                  <a:lnTo>
                    <a:pt x="41" y="14"/>
                  </a:lnTo>
                  <a:lnTo>
                    <a:pt x="47" y="18"/>
                  </a:lnTo>
                  <a:lnTo>
                    <a:pt x="54" y="21"/>
                  </a:lnTo>
                  <a:lnTo>
                    <a:pt x="68" y="26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100" y="35"/>
                  </a:lnTo>
                  <a:lnTo>
                    <a:pt x="108" y="38"/>
                  </a:lnTo>
                  <a:lnTo>
                    <a:pt x="115" y="41"/>
                  </a:lnTo>
                  <a:lnTo>
                    <a:pt x="115" y="41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43" y="55"/>
                  </a:lnTo>
                  <a:lnTo>
                    <a:pt x="159" y="62"/>
                  </a:lnTo>
                  <a:lnTo>
                    <a:pt x="175" y="67"/>
                  </a:lnTo>
                  <a:lnTo>
                    <a:pt x="184" y="69"/>
                  </a:lnTo>
                  <a:lnTo>
                    <a:pt x="193" y="70"/>
                  </a:lnTo>
                  <a:lnTo>
                    <a:pt x="197" y="70"/>
                  </a:lnTo>
                  <a:lnTo>
                    <a:pt x="197" y="70"/>
                  </a:lnTo>
                  <a:lnTo>
                    <a:pt x="210" y="71"/>
                  </a:lnTo>
                  <a:lnTo>
                    <a:pt x="216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7"/>
                  </a:lnTo>
                  <a:lnTo>
                    <a:pt x="245" y="80"/>
                  </a:lnTo>
                  <a:lnTo>
                    <a:pt x="258" y="81"/>
                  </a:lnTo>
                  <a:lnTo>
                    <a:pt x="274" y="82"/>
                  </a:lnTo>
                  <a:lnTo>
                    <a:pt x="274" y="82"/>
                  </a:lnTo>
                  <a:lnTo>
                    <a:pt x="299" y="81"/>
                  </a:lnTo>
                  <a:lnTo>
                    <a:pt x="301" y="81"/>
                  </a:lnTo>
                  <a:lnTo>
                    <a:pt x="301" y="81"/>
                  </a:lnTo>
                  <a:lnTo>
                    <a:pt x="310" y="81"/>
                  </a:lnTo>
                  <a:lnTo>
                    <a:pt x="310" y="81"/>
                  </a:lnTo>
                  <a:lnTo>
                    <a:pt x="316" y="81"/>
                  </a:lnTo>
                  <a:lnTo>
                    <a:pt x="323" y="82"/>
                  </a:lnTo>
                  <a:lnTo>
                    <a:pt x="329" y="84"/>
                  </a:lnTo>
                  <a:lnTo>
                    <a:pt x="335" y="88"/>
                  </a:lnTo>
                  <a:lnTo>
                    <a:pt x="335" y="88"/>
                  </a:lnTo>
                  <a:lnTo>
                    <a:pt x="338" y="92"/>
                  </a:lnTo>
                  <a:lnTo>
                    <a:pt x="340" y="97"/>
                  </a:lnTo>
                  <a:lnTo>
                    <a:pt x="340" y="101"/>
                  </a:lnTo>
                  <a:lnTo>
                    <a:pt x="339" y="106"/>
                  </a:lnTo>
                  <a:lnTo>
                    <a:pt x="339" y="106"/>
                  </a:lnTo>
                  <a:lnTo>
                    <a:pt x="336" y="112"/>
                  </a:lnTo>
                  <a:lnTo>
                    <a:pt x="332" y="115"/>
                  </a:lnTo>
                  <a:lnTo>
                    <a:pt x="327" y="118"/>
                  </a:lnTo>
                  <a:lnTo>
                    <a:pt x="321" y="119"/>
                  </a:lnTo>
                  <a:lnTo>
                    <a:pt x="321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0" name="Freeform 891"/>
            <p:cNvSpPr/>
            <p:nvPr/>
          </p:nvSpPr>
          <p:spPr bwMode="auto">
            <a:xfrm>
              <a:off x="4400551" y="1135063"/>
              <a:ext cx="55563" cy="169863"/>
            </a:xfrm>
            <a:custGeom>
              <a:avLst/>
              <a:gdLst/>
              <a:ahLst/>
              <a:cxnLst>
                <a:cxn ang="0">
                  <a:pos x="86" y="321"/>
                </a:cxn>
                <a:cxn ang="0">
                  <a:pos x="78" y="319"/>
                </a:cxn>
                <a:cxn ang="0">
                  <a:pos x="72" y="316"/>
                </a:cxn>
                <a:cxn ang="0">
                  <a:pos x="71" y="312"/>
                </a:cxn>
                <a:cxn ang="0">
                  <a:pos x="69" y="306"/>
                </a:cxn>
                <a:cxn ang="0">
                  <a:pos x="69" y="303"/>
                </a:cxn>
                <a:cxn ang="0">
                  <a:pos x="68" y="296"/>
                </a:cxn>
                <a:cxn ang="0">
                  <a:pos x="61" y="276"/>
                </a:cxn>
                <a:cxn ang="0">
                  <a:pos x="54" y="264"/>
                </a:cxn>
                <a:cxn ang="0">
                  <a:pos x="44" y="244"/>
                </a:cxn>
                <a:cxn ang="0">
                  <a:pos x="42" y="238"/>
                </a:cxn>
                <a:cxn ang="0">
                  <a:pos x="34" y="208"/>
                </a:cxn>
                <a:cxn ang="0">
                  <a:pos x="27" y="182"/>
                </a:cxn>
                <a:cxn ang="0">
                  <a:pos x="9" y="99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2" y="8"/>
                </a:cxn>
                <a:cxn ang="0">
                  <a:pos x="3" y="6"/>
                </a:cxn>
                <a:cxn ang="0">
                  <a:pos x="9" y="2"/>
                </a:cxn>
                <a:cxn ang="0">
                  <a:pos x="16" y="0"/>
                </a:cxn>
                <a:cxn ang="0">
                  <a:pos x="22" y="2"/>
                </a:cxn>
                <a:cxn ang="0">
                  <a:pos x="29" y="5"/>
                </a:cxn>
                <a:cxn ang="0">
                  <a:pos x="34" y="10"/>
                </a:cxn>
                <a:cxn ang="0">
                  <a:pos x="36" y="18"/>
                </a:cxn>
                <a:cxn ang="0">
                  <a:pos x="38" y="39"/>
                </a:cxn>
                <a:cxn ang="0">
                  <a:pos x="49" y="102"/>
                </a:cxn>
                <a:cxn ang="0">
                  <a:pos x="50" y="111"/>
                </a:cxn>
                <a:cxn ang="0">
                  <a:pos x="54" y="135"/>
                </a:cxn>
                <a:cxn ang="0">
                  <a:pos x="61" y="168"/>
                </a:cxn>
                <a:cxn ang="0">
                  <a:pos x="71" y="198"/>
                </a:cxn>
                <a:cxn ang="0">
                  <a:pos x="74" y="206"/>
                </a:cxn>
                <a:cxn ang="0">
                  <a:pos x="78" y="226"/>
                </a:cxn>
                <a:cxn ang="0">
                  <a:pos x="80" y="235"/>
                </a:cxn>
                <a:cxn ang="0">
                  <a:pos x="86" y="252"/>
                </a:cxn>
                <a:cxn ang="0">
                  <a:pos x="90" y="261"/>
                </a:cxn>
                <a:cxn ang="0">
                  <a:pos x="101" y="280"/>
                </a:cxn>
                <a:cxn ang="0">
                  <a:pos x="105" y="292"/>
                </a:cxn>
                <a:cxn ang="0">
                  <a:pos x="105" y="303"/>
                </a:cxn>
                <a:cxn ang="0">
                  <a:pos x="104" y="307"/>
                </a:cxn>
                <a:cxn ang="0">
                  <a:pos x="101" y="314"/>
                </a:cxn>
                <a:cxn ang="0">
                  <a:pos x="92" y="319"/>
                </a:cxn>
                <a:cxn ang="0">
                  <a:pos x="86" y="321"/>
                </a:cxn>
              </a:cxnLst>
              <a:rect l="0" t="0" r="r" b="b"/>
              <a:pathLst>
                <a:path w="105" h="321">
                  <a:moveTo>
                    <a:pt x="86" y="321"/>
                  </a:moveTo>
                  <a:lnTo>
                    <a:pt x="86" y="321"/>
                  </a:lnTo>
                  <a:lnTo>
                    <a:pt x="81" y="320"/>
                  </a:lnTo>
                  <a:lnTo>
                    <a:pt x="78" y="319"/>
                  </a:lnTo>
                  <a:lnTo>
                    <a:pt x="75" y="318"/>
                  </a:lnTo>
                  <a:lnTo>
                    <a:pt x="72" y="316"/>
                  </a:lnTo>
                  <a:lnTo>
                    <a:pt x="72" y="316"/>
                  </a:lnTo>
                  <a:lnTo>
                    <a:pt x="71" y="312"/>
                  </a:lnTo>
                  <a:lnTo>
                    <a:pt x="70" y="309"/>
                  </a:lnTo>
                  <a:lnTo>
                    <a:pt x="69" y="306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0"/>
                  </a:lnTo>
                  <a:lnTo>
                    <a:pt x="68" y="296"/>
                  </a:lnTo>
                  <a:lnTo>
                    <a:pt x="66" y="287"/>
                  </a:lnTo>
                  <a:lnTo>
                    <a:pt x="61" y="276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46" y="250"/>
                  </a:lnTo>
                  <a:lnTo>
                    <a:pt x="44" y="244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34" y="208"/>
                  </a:lnTo>
                  <a:lnTo>
                    <a:pt x="34" y="208"/>
                  </a:lnTo>
                  <a:lnTo>
                    <a:pt x="27" y="182"/>
                  </a:lnTo>
                  <a:lnTo>
                    <a:pt x="27" y="182"/>
                  </a:lnTo>
                  <a:lnTo>
                    <a:pt x="17" y="140"/>
                  </a:lnTo>
                  <a:lnTo>
                    <a:pt x="9" y="99"/>
                  </a:lnTo>
                  <a:lnTo>
                    <a:pt x="4" y="5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6"/>
                  </a:lnTo>
                  <a:lnTo>
                    <a:pt x="3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7"/>
                  </a:lnTo>
                  <a:lnTo>
                    <a:pt x="34" y="10"/>
                  </a:lnTo>
                  <a:lnTo>
                    <a:pt x="35" y="14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8" y="39"/>
                  </a:lnTo>
                  <a:lnTo>
                    <a:pt x="41" y="61"/>
                  </a:lnTo>
                  <a:lnTo>
                    <a:pt x="49" y="102"/>
                  </a:lnTo>
                  <a:lnTo>
                    <a:pt x="50" y="111"/>
                  </a:lnTo>
                  <a:lnTo>
                    <a:pt x="50" y="111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8" y="152"/>
                  </a:lnTo>
                  <a:lnTo>
                    <a:pt x="61" y="168"/>
                  </a:lnTo>
                  <a:lnTo>
                    <a:pt x="65" y="184"/>
                  </a:lnTo>
                  <a:lnTo>
                    <a:pt x="71" y="198"/>
                  </a:lnTo>
                  <a:lnTo>
                    <a:pt x="71" y="198"/>
                  </a:lnTo>
                  <a:lnTo>
                    <a:pt x="74" y="206"/>
                  </a:lnTo>
                  <a:lnTo>
                    <a:pt x="76" y="212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80" y="235"/>
                  </a:lnTo>
                  <a:lnTo>
                    <a:pt x="82" y="244"/>
                  </a:lnTo>
                  <a:lnTo>
                    <a:pt x="86" y="252"/>
                  </a:lnTo>
                  <a:lnTo>
                    <a:pt x="90" y="261"/>
                  </a:lnTo>
                  <a:lnTo>
                    <a:pt x="90" y="261"/>
                  </a:lnTo>
                  <a:lnTo>
                    <a:pt x="96" y="271"/>
                  </a:lnTo>
                  <a:lnTo>
                    <a:pt x="101" y="280"/>
                  </a:lnTo>
                  <a:lnTo>
                    <a:pt x="103" y="286"/>
                  </a:lnTo>
                  <a:lnTo>
                    <a:pt x="105" y="292"/>
                  </a:lnTo>
                  <a:lnTo>
                    <a:pt x="105" y="297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4" y="307"/>
                  </a:lnTo>
                  <a:lnTo>
                    <a:pt x="103" y="310"/>
                  </a:lnTo>
                  <a:lnTo>
                    <a:pt x="101" y="314"/>
                  </a:lnTo>
                  <a:lnTo>
                    <a:pt x="98" y="316"/>
                  </a:lnTo>
                  <a:lnTo>
                    <a:pt x="92" y="319"/>
                  </a:lnTo>
                  <a:lnTo>
                    <a:pt x="86" y="321"/>
                  </a:lnTo>
                  <a:lnTo>
                    <a:pt x="86" y="32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1" name="Freeform 892"/>
            <p:cNvSpPr/>
            <p:nvPr/>
          </p:nvSpPr>
          <p:spPr bwMode="auto">
            <a:xfrm>
              <a:off x="4614863" y="1162051"/>
              <a:ext cx="79375" cy="165100"/>
            </a:xfrm>
            <a:custGeom>
              <a:avLst/>
              <a:gdLst/>
              <a:ahLst/>
              <a:cxnLst>
                <a:cxn ang="0">
                  <a:pos x="18" y="313"/>
                </a:cxn>
                <a:cxn ang="0">
                  <a:pos x="18" y="313"/>
                </a:cxn>
                <a:cxn ang="0">
                  <a:pos x="13" y="312"/>
                </a:cxn>
                <a:cxn ang="0">
                  <a:pos x="8" y="310"/>
                </a:cxn>
                <a:cxn ang="0">
                  <a:pos x="4" y="307"/>
                </a:cxn>
                <a:cxn ang="0">
                  <a:pos x="1" y="303"/>
                </a:cxn>
                <a:cxn ang="0">
                  <a:pos x="1" y="303"/>
                </a:cxn>
                <a:cxn ang="0">
                  <a:pos x="0" y="300"/>
                </a:cxn>
                <a:cxn ang="0">
                  <a:pos x="0" y="296"/>
                </a:cxn>
                <a:cxn ang="0">
                  <a:pos x="1" y="292"/>
                </a:cxn>
                <a:cxn ang="0">
                  <a:pos x="3" y="287"/>
                </a:cxn>
                <a:cxn ang="0">
                  <a:pos x="3" y="287"/>
                </a:cxn>
                <a:cxn ang="0">
                  <a:pos x="25" y="255"/>
                </a:cxn>
                <a:cxn ang="0">
                  <a:pos x="44" y="222"/>
                </a:cxn>
                <a:cxn ang="0">
                  <a:pos x="62" y="189"/>
                </a:cxn>
                <a:cxn ang="0">
                  <a:pos x="76" y="155"/>
                </a:cxn>
                <a:cxn ang="0">
                  <a:pos x="90" y="121"/>
                </a:cxn>
                <a:cxn ang="0">
                  <a:pos x="100" y="85"/>
                </a:cxn>
                <a:cxn ang="0">
                  <a:pos x="109" y="51"/>
                </a:cxn>
                <a:cxn ang="0">
                  <a:pos x="115" y="18"/>
                </a:cxn>
                <a:cxn ang="0">
                  <a:pos x="115" y="18"/>
                </a:cxn>
                <a:cxn ang="0">
                  <a:pos x="115" y="14"/>
                </a:cxn>
                <a:cxn ang="0">
                  <a:pos x="117" y="10"/>
                </a:cxn>
                <a:cxn ang="0">
                  <a:pos x="119" y="6"/>
                </a:cxn>
                <a:cxn ang="0">
                  <a:pos x="122" y="4"/>
                </a:cxn>
                <a:cxn ang="0">
                  <a:pos x="128" y="1"/>
                </a:cxn>
                <a:cxn ang="0">
                  <a:pos x="135" y="0"/>
                </a:cxn>
                <a:cxn ang="0">
                  <a:pos x="135" y="0"/>
                </a:cxn>
                <a:cxn ang="0">
                  <a:pos x="139" y="0"/>
                </a:cxn>
                <a:cxn ang="0">
                  <a:pos x="142" y="1"/>
                </a:cxn>
                <a:cxn ang="0">
                  <a:pos x="145" y="3"/>
                </a:cxn>
                <a:cxn ang="0">
                  <a:pos x="148" y="5"/>
                </a:cxn>
                <a:cxn ang="0">
                  <a:pos x="148" y="5"/>
                </a:cxn>
                <a:cxn ang="0">
                  <a:pos x="150" y="10"/>
                </a:cxn>
                <a:cxn ang="0">
                  <a:pos x="151" y="13"/>
                </a:cxn>
                <a:cxn ang="0">
                  <a:pos x="151" y="17"/>
                </a:cxn>
                <a:cxn ang="0">
                  <a:pos x="151" y="17"/>
                </a:cxn>
                <a:cxn ang="0">
                  <a:pos x="148" y="36"/>
                </a:cxn>
                <a:cxn ang="0">
                  <a:pos x="145" y="55"/>
                </a:cxn>
                <a:cxn ang="0">
                  <a:pos x="136" y="93"/>
                </a:cxn>
                <a:cxn ang="0">
                  <a:pos x="124" y="129"/>
                </a:cxn>
                <a:cxn ang="0">
                  <a:pos x="111" y="166"/>
                </a:cxn>
                <a:cxn ang="0">
                  <a:pos x="95" y="202"/>
                </a:cxn>
                <a:cxn ang="0">
                  <a:pos x="78" y="238"/>
                </a:cxn>
                <a:cxn ang="0">
                  <a:pos x="57" y="272"/>
                </a:cxn>
                <a:cxn ang="0">
                  <a:pos x="34" y="305"/>
                </a:cxn>
                <a:cxn ang="0">
                  <a:pos x="34" y="305"/>
                </a:cxn>
                <a:cxn ang="0">
                  <a:pos x="31" y="309"/>
                </a:cxn>
                <a:cxn ang="0">
                  <a:pos x="28" y="311"/>
                </a:cxn>
                <a:cxn ang="0">
                  <a:pos x="24" y="313"/>
                </a:cxn>
                <a:cxn ang="0">
                  <a:pos x="18" y="313"/>
                </a:cxn>
                <a:cxn ang="0">
                  <a:pos x="18" y="313"/>
                </a:cxn>
              </a:cxnLst>
              <a:rect l="0" t="0" r="r" b="b"/>
              <a:pathLst>
                <a:path w="151" h="313">
                  <a:moveTo>
                    <a:pt x="18" y="313"/>
                  </a:moveTo>
                  <a:lnTo>
                    <a:pt x="18" y="313"/>
                  </a:lnTo>
                  <a:lnTo>
                    <a:pt x="13" y="312"/>
                  </a:lnTo>
                  <a:lnTo>
                    <a:pt x="8" y="310"/>
                  </a:lnTo>
                  <a:lnTo>
                    <a:pt x="4" y="307"/>
                  </a:lnTo>
                  <a:lnTo>
                    <a:pt x="1" y="303"/>
                  </a:lnTo>
                  <a:lnTo>
                    <a:pt x="1" y="303"/>
                  </a:lnTo>
                  <a:lnTo>
                    <a:pt x="0" y="300"/>
                  </a:lnTo>
                  <a:lnTo>
                    <a:pt x="0" y="296"/>
                  </a:lnTo>
                  <a:lnTo>
                    <a:pt x="1" y="292"/>
                  </a:lnTo>
                  <a:lnTo>
                    <a:pt x="3" y="287"/>
                  </a:lnTo>
                  <a:lnTo>
                    <a:pt x="3" y="287"/>
                  </a:lnTo>
                  <a:lnTo>
                    <a:pt x="25" y="255"/>
                  </a:lnTo>
                  <a:lnTo>
                    <a:pt x="44" y="222"/>
                  </a:lnTo>
                  <a:lnTo>
                    <a:pt x="62" y="189"/>
                  </a:lnTo>
                  <a:lnTo>
                    <a:pt x="76" y="155"/>
                  </a:lnTo>
                  <a:lnTo>
                    <a:pt x="90" y="121"/>
                  </a:lnTo>
                  <a:lnTo>
                    <a:pt x="100" y="85"/>
                  </a:lnTo>
                  <a:lnTo>
                    <a:pt x="109" y="51"/>
                  </a:lnTo>
                  <a:lnTo>
                    <a:pt x="115" y="18"/>
                  </a:lnTo>
                  <a:lnTo>
                    <a:pt x="115" y="18"/>
                  </a:lnTo>
                  <a:lnTo>
                    <a:pt x="115" y="14"/>
                  </a:lnTo>
                  <a:lnTo>
                    <a:pt x="117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2" y="1"/>
                  </a:lnTo>
                  <a:lnTo>
                    <a:pt x="145" y="3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50" y="10"/>
                  </a:lnTo>
                  <a:lnTo>
                    <a:pt x="151" y="13"/>
                  </a:lnTo>
                  <a:lnTo>
                    <a:pt x="151" y="17"/>
                  </a:lnTo>
                  <a:lnTo>
                    <a:pt x="151" y="17"/>
                  </a:lnTo>
                  <a:lnTo>
                    <a:pt x="148" y="36"/>
                  </a:lnTo>
                  <a:lnTo>
                    <a:pt x="145" y="55"/>
                  </a:lnTo>
                  <a:lnTo>
                    <a:pt x="136" y="93"/>
                  </a:lnTo>
                  <a:lnTo>
                    <a:pt x="124" y="129"/>
                  </a:lnTo>
                  <a:lnTo>
                    <a:pt x="111" y="166"/>
                  </a:lnTo>
                  <a:lnTo>
                    <a:pt x="95" y="202"/>
                  </a:lnTo>
                  <a:lnTo>
                    <a:pt x="78" y="238"/>
                  </a:lnTo>
                  <a:lnTo>
                    <a:pt x="57" y="272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1" y="309"/>
                  </a:lnTo>
                  <a:lnTo>
                    <a:pt x="28" y="311"/>
                  </a:lnTo>
                  <a:lnTo>
                    <a:pt x="24" y="313"/>
                  </a:lnTo>
                  <a:lnTo>
                    <a:pt x="18" y="313"/>
                  </a:lnTo>
                  <a:lnTo>
                    <a:pt x="18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2" name="Freeform 893"/>
            <p:cNvSpPr/>
            <p:nvPr/>
          </p:nvSpPr>
          <p:spPr bwMode="auto">
            <a:xfrm>
              <a:off x="4699001" y="1349376"/>
              <a:ext cx="179388" cy="52388"/>
            </a:xfrm>
            <a:custGeom>
              <a:avLst/>
              <a:gdLst/>
              <a:ahLst/>
              <a:cxnLst>
                <a:cxn ang="0">
                  <a:pos x="18" y="100"/>
                </a:cxn>
                <a:cxn ang="0">
                  <a:pos x="10" y="98"/>
                </a:cxn>
                <a:cxn ang="0">
                  <a:pos x="5" y="94"/>
                </a:cxn>
                <a:cxn ang="0">
                  <a:pos x="1" y="89"/>
                </a:cxn>
                <a:cxn ang="0">
                  <a:pos x="0" y="82"/>
                </a:cxn>
                <a:cxn ang="0">
                  <a:pos x="2" y="72"/>
                </a:cxn>
                <a:cxn ang="0">
                  <a:pos x="7" y="67"/>
                </a:cxn>
                <a:cxn ang="0">
                  <a:pos x="14" y="64"/>
                </a:cxn>
                <a:cxn ang="0">
                  <a:pos x="18" y="64"/>
                </a:cxn>
                <a:cxn ang="0">
                  <a:pos x="98" y="62"/>
                </a:cxn>
                <a:cxn ang="0">
                  <a:pos x="140" y="58"/>
                </a:cxn>
                <a:cxn ang="0">
                  <a:pos x="181" y="48"/>
                </a:cxn>
                <a:cxn ang="0">
                  <a:pos x="215" y="39"/>
                </a:cxn>
                <a:cxn ang="0">
                  <a:pos x="242" y="33"/>
                </a:cxn>
                <a:cxn ang="0">
                  <a:pos x="280" y="20"/>
                </a:cxn>
                <a:cxn ang="0">
                  <a:pos x="303" y="10"/>
                </a:cxn>
                <a:cxn ang="0">
                  <a:pos x="313" y="3"/>
                </a:cxn>
                <a:cxn ang="0">
                  <a:pos x="323" y="0"/>
                </a:cxn>
                <a:cxn ang="0">
                  <a:pos x="328" y="1"/>
                </a:cxn>
                <a:cxn ang="0">
                  <a:pos x="335" y="7"/>
                </a:cxn>
                <a:cxn ang="0">
                  <a:pos x="338" y="12"/>
                </a:cxn>
                <a:cxn ang="0">
                  <a:pos x="338" y="25"/>
                </a:cxn>
                <a:cxn ang="0">
                  <a:pos x="331" y="34"/>
                </a:cxn>
                <a:cxn ang="0">
                  <a:pos x="319" y="42"/>
                </a:cxn>
                <a:cxn ang="0">
                  <a:pos x="289" y="57"/>
                </a:cxn>
                <a:cxn ang="0">
                  <a:pos x="256" y="67"/>
                </a:cxn>
                <a:cxn ang="0">
                  <a:pos x="207" y="80"/>
                </a:cxn>
                <a:cxn ang="0">
                  <a:pos x="190" y="83"/>
                </a:cxn>
                <a:cxn ang="0">
                  <a:pos x="171" y="87"/>
                </a:cxn>
                <a:cxn ang="0">
                  <a:pos x="132" y="94"/>
                </a:cxn>
                <a:cxn ang="0">
                  <a:pos x="67" y="99"/>
                </a:cxn>
                <a:cxn ang="0">
                  <a:pos x="18" y="100"/>
                </a:cxn>
              </a:cxnLst>
              <a:rect l="0" t="0" r="r" b="b"/>
              <a:pathLst>
                <a:path w="339" h="100">
                  <a:moveTo>
                    <a:pt x="18" y="100"/>
                  </a:moveTo>
                  <a:lnTo>
                    <a:pt x="18" y="100"/>
                  </a:lnTo>
                  <a:lnTo>
                    <a:pt x="14" y="99"/>
                  </a:lnTo>
                  <a:lnTo>
                    <a:pt x="10" y="98"/>
                  </a:lnTo>
                  <a:lnTo>
                    <a:pt x="7" y="97"/>
                  </a:lnTo>
                  <a:lnTo>
                    <a:pt x="5" y="94"/>
                  </a:lnTo>
                  <a:lnTo>
                    <a:pt x="2" y="92"/>
                  </a:lnTo>
                  <a:lnTo>
                    <a:pt x="1" y="89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5" y="69"/>
                  </a:lnTo>
                  <a:lnTo>
                    <a:pt x="7" y="67"/>
                  </a:lnTo>
                  <a:lnTo>
                    <a:pt x="10" y="65"/>
                  </a:lnTo>
                  <a:lnTo>
                    <a:pt x="14" y="64"/>
                  </a:lnTo>
                  <a:lnTo>
                    <a:pt x="18" y="64"/>
                  </a:lnTo>
                  <a:lnTo>
                    <a:pt x="18" y="64"/>
                  </a:lnTo>
                  <a:lnTo>
                    <a:pt x="56" y="64"/>
                  </a:lnTo>
                  <a:lnTo>
                    <a:pt x="98" y="62"/>
                  </a:lnTo>
                  <a:lnTo>
                    <a:pt x="119" y="60"/>
                  </a:lnTo>
                  <a:lnTo>
                    <a:pt x="140" y="58"/>
                  </a:lnTo>
                  <a:lnTo>
                    <a:pt x="161" y="54"/>
                  </a:lnTo>
                  <a:lnTo>
                    <a:pt x="181" y="48"/>
                  </a:lnTo>
                  <a:lnTo>
                    <a:pt x="181" y="48"/>
                  </a:lnTo>
                  <a:lnTo>
                    <a:pt x="215" y="39"/>
                  </a:lnTo>
                  <a:lnTo>
                    <a:pt x="215" y="39"/>
                  </a:lnTo>
                  <a:lnTo>
                    <a:pt x="242" y="33"/>
                  </a:lnTo>
                  <a:lnTo>
                    <a:pt x="268" y="26"/>
                  </a:lnTo>
                  <a:lnTo>
                    <a:pt x="280" y="20"/>
                  </a:lnTo>
                  <a:lnTo>
                    <a:pt x="293" y="15"/>
                  </a:lnTo>
                  <a:lnTo>
                    <a:pt x="303" y="10"/>
                  </a:lnTo>
                  <a:lnTo>
                    <a:pt x="313" y="3"/>
                  </a:lnTo>
                  <a:lnTo>
                    <a:pt x="313" y="3"/>
                  </a:lnTo>
                  <a:lnTo>
                    <a:pt x="319" y="1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8" y="1"/>
                  </a:lnTo>
                  <a:lnTo>
                    <a:pt x="332" y="3"/>
                  </a:lnTo>
                  <a:lnTo>
                    <a:pt x="335" y="7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9" y="18"/>
                  </a:lnTo>
                  <a:lnTo>
                    <a:pt x="338" y="25"/>
                  </a:lnTo>
                  <a:lnTo>
                    <a:pt x="336" y="30"/>
                  </a:lnTo>
                  <a:lnTo>
                    <a:pt x="331" y="34"/>
                  </a:lnTo>
                  <a:lnTo>
                    <a:pt x="331" y="34"/>
                  </a:lnTo>
                  <a:lnTo>
                    <a:pt x="319" y="42"/>
                  </a:lnTo>
                  <a:lnTo>
                    <a:pt x="304" y="49"/>
                  </a:lnTo>
                  <a:lnTo>
                    <a:pt x="289" y="57"/>
                  </a:lnTo>
                  <a:lnTo>
                    <a:pt x="273" y="62"/>
                  </a:lnTo>
                  <a:lnTo>
                    <a:pt x="256" y="67"/>
                  </a:lnTo>
                  <a:lnTo>
                    <a:pt x="239" y="71"/>
                  </a:lnTo>
                  <a:lnTo>
                    <a:pt x="207" y="80"/>
                  </a:lnTo>
                  <a:lnTo>
                    <a:pt x="207" y="80"/>
                  </a:lnTo>
                  <a:lnTo>
                    <a:pt x="190" y="83"/>
                  </a:lnTo>
                  <a:lnTo>
                    <a:pt x="190" y="83"/>
                  </a:lnTo>
                  <a:lnTo>
                    <a:pt x="171" y="87"/>
                  </a:lnTo>
                  <a:lnTo>
                    <a:pt x="153" y="91"/>
                  </a:lnTo>
                  <a:lnTo>
                    <a:pt x="132" y="94"/>
                  </a:lnTo>
                  <a:lnTo>
                    <a:pt x="111" y="96"/>
                  </a:lnTo>
                  <a:lnTo>
                    <a:pt x="67" y="99"/>
                  </a:lnTo>
                  <a:lnTo>
                    <a:pt x="18" y="100"/>
                  </a:lnTo>
                  <a:lnTo>
                    <a:pt x="18" y="10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3" name="Freeform 894"/>
            <p:cNvSpPr/>
            <p:nvPr/>
          </p:nvSpPr>
          <p:spPr bwMode="auto">
            <a:xfrm>
              <a:off x="4159251" y="1535113"/>
              <a:ext cx="165100" cy="61913"/>
            </a:xfrm>
            <a:custGeom>
              <a:avLst/>
              <a:gdLst/>
              <a:ahLst/>
              <a:cxnLst>
                <a:cxn ang="0">
                  <a:pos x="17" y="118"/>
                </a:cxn>
                <a:cxn ang="0">
                  <a:pos x="9" y="116"/>
                </a:cxn>
                <a:cxn ang="0">
                  <a:pos x="4" y="112"/>
                </a:cxn>
                <a:cxn ang="0">
                  <a:pos x="1" y="107"/>
                </a:cxn>
                <a:cxn ang="0">
                  <a:pos x="0" y="100"/>
                </a:cxn>
                <a:cxn ang="0">
                  <a:pos x="2" y="90"/>
                </a:cxn>
                <a:cxn ang="0">
                  <a:pos x="6" y="85"/>
                </a:cxn>
                <a:cxn ang="0">
                  <a:pos x="13" y="82"/>
                </a:cxn>
                <a:cxn ang="0">
                  <a:pos x="17" y="82"/>
                </a:cxn>
                <a:cxn ang="0">
                  <a:pos x="61" y="80"/>
                </a:cxn>
                <a:cxn ang="0">
                  <a:pos x="101" y="76"/>
                </a:cxn>
                <a:cxn ang="0">
                  <a:pos x="138" y="67"/>
                </a:cxn>
                <a:cxn ang="0">
                  <a:pos x="175" y="57"/>
                </a:cxn>
                <a:cxn ang="0">
                  <a:pos x="188" y="51"/>
                </a:cxn>
                <a:cxn ang="0">
                  <a:pos x="225" y="30"/>
                </a:cxn>
                <a:cxn ang="0">
                  <a:pos x="241" y="21"/>
                </a:cxn>
                <a:cxn ang="0">
                  <a:pos x="274" y="5"/>
                </a:cxn>
                <a:cxn ang="0">
                  <a:pos x="291" y="0"/>
                </a:cxn>
                <a:cxn ang="0">
                  <a:pos x="295" y="0"/>
                </a:cxn>
                <a:cxn ang="0">
                  <a:pos x="299" y="0"/>
                </a:cxn>
                <a:cxn ang="0">
                  <a:pos x="305" y="3"/>
                </a:cxn>
                <a:cxn ang="0">
                  <a:pos x="312" y="11"/>
                </a:cxn>
                <a:cxn ang="0">
                  <a:pos x="314" y="18"/>
                </a:cxn>
                <a:cxn ang="0">
                  <a:pos x="310" y="29"/>
                </a:cxn>
                <a:cxn ang="0">
                  <a:pos x="301" y="35"/>
                </a:cxn>
                <a:cxn ang="0">
                  <a:pos x="289" y="38"/>
                </a:cxn>
                <a:cxn ang="0">
                  <a:pos x="267" y="50"/>
                </a:cxn>
                <a:cxn ang="0">
                  <a:pos x="257" y="57"/>
                </a:cxn>
                <a:cxn ang="0">
                  <a:pos x="229" y="74"/>
                </a:cxn>
                <a:cxn ang="0">
                  <a:pos x="197" y="87"/>
                </a:cxn>
                <a:cxn ang="0">
                  <a:pos x="171" y="96"/>
                </a:cxn>
                <a:cxn ang="0">
                  <a:pos x="134" y="106"/>
                </a:cxn>
                <a:cxn ang="0">
                  <a:pos x="97" y="113"/>
                </a:cxn>
                <a:cxn ang="0">
                  <a:pos x="59" y="116"/>
                </a:cxn>
                <a:cxn ang="0">
                  <a:pos x="17" y="118"/>
                </a:cxn>
              </a:cxnLst>
              <a:rect l="0" t="0" r="r" b="b"/>
              <a:pathLst>
                <a:path w="314" h="118">
                  <a:moveTo>
                    <a:pt x="17" y="118"/>
                  </a:moveTo>
                  <a:lnTo>
                    <a:pt x="17" y="118"/>
                  </a:lnTo>
                  <a:lnTo>
                    <a:pt x="12" y="117"/>
                  </a:lnTo>
                  <a:lnTo>
                    <a:pt x="9" y="116"/>
                  </a:lnTo>
                  <a:lnTo>
                    <a:pt x="6" y="114"/>
                  </a:lnTo>
                  <a:lnTo>
                    <a:pt x="4" y="112"/>
                  </a:lnTo>
                  <a:lnTo>
                    <a:pt x="2" y="110"/>
                  </a:lnTo>
                  <a:lnTo>
                    <a:pt x="1" y="107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1" y="93"/>
                  </a:lnTo>
                  <a:lnTo>
                    <a:pt x="2" y="90"/>
                  </a:lnTo>
                  <a:lnTo>
                    <a:pt x="4" y="87"/>
                  </a:lnTo>
                  <a:lnTo>
                    <a:pt x="6" y="85"/>
                  </a:lnTo>
                  <a:lnTo>
                    <a:pt x="9" y="83"/>
                  </a:lnTo>
                  <a:lnTo>
                    <a:pt x="13" y="82"/>
                  </a:lnTo>
                  <a:lnTo>
                    <a:pt x="17" y="82"/>
                  </a:lnTo>
                  <a:lnTo>
                    <a:pt x="17" y="82"/>
                  </a:lnTo>
                  <a:lnTo>
                    <a:pt x="39" y="82"/>
                  </a:lnTo>
                  <a:lnTo>
                    <a:pt x="61" y="80"/>
                  </a:lnTo>
                  <a:lnTo>
                    <a:pt x="81" y="79"/>
                  </a:lnTo>
                  <a:lnTo>
                    <a:pt x="101" y="76"/>
                  </a:lnTo>
                  <a:lnTo>
                    <a:pt x="120" y="73"/>
                  </a:lnTo>
                  <a:lnTo>
                    <a:pt x="138" y="67"/>
                  </a:lnTo>
                  <a:lnTo>
                    <a:pt x="157" y="62"/>
                  </a:lnTo>
                  <a:lnTo>
                    <a:pt x="175" y="57"/>
                  </a:lnTo>
                  <a:lnTo>
                    <a:pt x="175" y="57"/>
                  </a:lnTo>
                  <a:lnTo>
                    <a:pt x="188" y="51"/>
                  </a:lnTo>
                  <a:lnTo>
                    <a:pt x="201" y="45"/>
                  </a:lnTo>
                  <a:lnTo>
                    <a:pt x="225" y="30"/>
                  </a:lnTo>
                  <a:lnTo>
                    <a:pt x="225" y="30"/>
                  </a:lnTo>
                  <a:lnTo>
                    <a:pt x="241" y="21"/>
                  </a:lnTo>
                  <a:lnTo>
                    <a:pt x="258" y="12"/>
                  </a:lnTo>
                  <a:lnTo>
                    <a:pt x="274" y="5"/>
                  </a:lnTo>
                  <a:lnTo>
                    <a:pt x="282" y="2"/>
                  </a:lnTo>
                  <a:lnTo>
                    <a:pt x="291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299" y="0"/>
                  </a:lnTo>
                  <a:lnTo>
                    <a:pt x="302" y="1"/>
                  </a:lnTo>
                  <a:lnTo>
                    <a:pt x="305" y="3"/>
                  </a:lnTo>
                  <a:lnTo>
                    <a:pt x="308" y="5"/>
                  </a:lnTo>
                  <a:lnTo>
                    <a:pt x="312" y="11"/>
                  </a:lnTo>
                  <a:lnTo>
                    <a:pt x="314" y="18"/>
                  </a:lnTo>
                  <a:lnTo>
                    <a:pt x="314" y="18"/>
                  </a:lnTo>
                  <a:lnTo>
                    <a:pt x="314" y="24"/>
                  </a:lnTo>
                  <a:lnTo>
                    <a:pt x="310" y="29"/>
                  </a:lnTo>
                  <a:lnTo>
                    <a:pt x="306" y="32"/>
                  </a:lnTo>
                  <a:lnTo>
                    <a:pt x="301" y="35"/>
                  </a:lnTo>
                  <a:lnTo>
                    <a:pt x="301" y="35"/>
                  </a:lnTo>
                  <a:lnTo>
                    <a:pt x="289" y="38"/>
                  </a:lnTo>
                  <a:lnTo>
                    <a:pt x="278" y="44"/>
                  </a:lnTo>
                  <a:lnTo>
                    <a:pt x="267" y="50"/>
                  </a:lnTo>
                  <a:lnTo>
                    <a:pt x="257" y="57"/>
                  </a:lnTo>
                  <a:lnTo>
                    <a:pt x="257" y="57"/>
                  </a:lnTo>
                  <a:lnTo>
                    <a:pt x="243" y="6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197" y="87"/>
                  </a:lnTo>
                  <a:lnTo>
                    <a:pt x="171" y="96"/>
                  </a:lnTo>
                  <a:lnTo>
                    <a:pt x="171" y="96"/>
                  </a:lnTo>
                  <a:lnTo>
                    <a:pt x="152" y="102"/>
                  </a:lnTo>
                  <a:lnTo>
                    <a:pt x="134" y="106"/>
                  </a:lnTo>
                  <a:lnTo>
                    <a:pt x="116" y="110"/>
                  </a:lnTo>
                  <a:lnTo>
                    <a:pt x="97" y="113"/>
                  </a:lnTo>
                  <a:lnTo>
                    <a:pt x="77" y="115"/>
                  </a:lnTo>
                  <a:lnTo>
                    <a:pt x="59" y="116"/>
                  </a:lnTo>
                  <a:lnTo>
                    <a:pt x="38" y="117"/>
                  </a:lnTo>
                  <a:lnTo>
                    <a:pt x="17" y="118"/>
                  </a:lnTo>
                  <a:lnTo>
                    <a:pt x="17" y="11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4" name="Freeform 895"/>
            <p:cNvSpPr/>
            <p:nvPr/>
          </p:nvSpPr>
          <p:spPr bwMode="auto">
            <a:xfrm>
              <a:off x="4321176" y="1601788"/>
              <a:ext cx="111125" cy="176213"/>
            </a:xfrm>
            <a:custGeom>
              <a:avLst/>
              <a:gdLst/>
              <a:ahLst/>
              <a:cxnLst>
                <a:cxn ang="0">
                  <a:pos x="20" y="333"/>
                </a:cxn>
                <a:cxn ang="0">
                  <a:pos x="9" y="330"/>
                </a:cxn>
                <a:cxn ang="0">
                  <a:pos x="2" y="321"/>
                </a:cxn>
                <a:cxn ang="0">
                  <a:pos x="1" y="320"/>
                </a:cxn>
                <a:cxn ang="0">
                  <a:pos x="2" y="309"/>
                </a:cxn>
                <a:cxn ang="0">
                  <a:pos x="10" y="299"/>
                </a:cxn>
                <a:cxn ang="0">
                  <a:pos x="27" y="287"/>
                </a:cxn>
                <a:cxn ang="0">
                  <a:pos x="58" y="256"/>
                </a:cxn>
                <a:cxn ang="0">
                  <a:pos x="85" y="224"/>
                </a:cxn>
                <a:cxn ang="0">
                  <a:pos x="107" y="189"/>
                </a:cxn>
                <a:cxn ang="0">
                  <a:pos x="127" y="153"/>
                </a:cxn>
                <a:cxn ang="0">
                  <a:pos x="142" y="113"/>
                </a:cxn>
                <a:cxn ang="0">
                  <a:pos x="162" y="54"/>
                </a:cxn>
                <a:cxn ang="0">
                  <a:pos x="173" y="14"/>
                </a:cxn>
                <a:cxn ang="0">
                  <a:pos x="180" y="4"/>
                </a:cxn>
                <a:cxn ang="0">
                  <a:pos x="190" y="0"/>
                </a:cxn>
                <a:cxn ang="0">
                  <a:pos x="194" y="2"/>
                </a:cxn>
                <a:cxn ang="0">
                  <a:pos x="202" y="5"/>
                </a:cxn>
                <a:cxn ang="0">
                  <a:pos x="206" y="8"/>
                </a:cxn>
                <a:cxn ang="0">
                  <a:pos x="209" y="15"/>
                </a:cxn>
                <a:cxn ang="0">
                  <a:pos x="209" y="23"/>
                </a:cxn>
                <a:cxn ang="0">
                  <a:pos x="195" y="72"/>
                </a:cxn>
                <a:cxn ang="0">
                  <a:pos x="180" y="121"/>
                </a:cxn>
                <a:cxn ang="0">
                  <a:pos x="160" y="167"/>
                </a:cxn>
                <a:cxn ang="0">
                  <a:pos x="136" y="214"/>
                </a:cxn>
                <a:cxn ang="0">
                  <a:pos x="126" y="231"/>
                </a:cxn>
                <a:cxn ang="0">
                  <a:pos x="104" y="261"/>
                </a:cxn>
                <a:cxn ang="0">
                  <a:pos x="79" y="288"/>
                </a:cxn>
                <a:cxn ang="0">
                  <a:pos x="52" y="312"/>
                </a:cxn>
                <a:cxn ang="0">
                  <a:pos x="37" y="325"/>
                </a:cxn>
                <a:cxn ang="0">
                  <a:pos x="36" y="326"/>
                </a:cxn>
                <a:cxn ang="0">
                  <a:pos x="29" y="331"/>
                </a:cxn>
                <a:cxn ang="0">
                  <a:pos x="20" y="333"/>
                </a:cxn>
              </a:cxnLst>
              <a:rect l="0" t="0" r="r" b="b"/>
              <a:pathLst>
                <a:path w="209" h="333">
                  <a:moveTo>
                    <a:pt x="20" y="333"/>
                  </a:moveTo>
                  <a:lnTo>
                    <a:pt x="20" y="333"/>
                  </a:lnTo>
                  <a:lnTo>
                    <a:pt x="14" y="333"/>
                  </a:lnTo>
                  <a:lnTo>
                    <a:pt x="9" y="330"/>
                  </a:lnTo>
                  <a:lnTo>
                    <a:pt x="5" y="326"/>
                  </a:lnTo>
                  <a:lnTo>
                    <a:pt x="2" y="321"/>
                  </a:lnTo>
                  <a:lnTo>
                    <a:pt x="1" y="320"/>
                  </a:lnTo>
                  <a:lnTo>
                    <a:pt x="1" y="320"/>
                  </a:lnTo>
                  <a:lnTo>
                    <a:pt x="0" y="315"/>
                  </a:lnTo>
                  <a:lnTo>
                    <a:pt x="2" y="309"/>
                  </a:lnTo>
                  <a:lnTo>
                    <a:pt x="6" y="304"/>
                  </a:lnTo>
                  <a:lnTo>
                    <a:pt x="10" y="299"/>
                  </a:lnTo>
                  <a:lnTo>
                    <a:pt x="10" y="299"/>
                  </a:lnTo>
                  <a:lnTo>
                    <a:pt x="27" y="287"/>
                  </a:lnTo>
                  <a:lnTo>
                    <a:pt x="44" y="272"/>
                  </a:lnTo>
                  <a:lnTo>
                    <a:pt x="58" y="256"/>
                  </a:lnTo>
                  <a:lnTo>
                    <a:pt x="72" y="241"/>
                  </a:lnTo>
                  <a:lnTo>
                    <a:pt x="85" y="224"/>
                  </a:lnTo>
                  <a:lnTo>
                    <a:pt x="97" y="208"/>
                  </a:lnTo>
                  <a:lnTo>
                    <a:pt x="107" y="189"/>
                  </a:lnTo>
                  <a:lnTo>
                    <a:pt x="118" y="172"/>
                  </a:lnTo>
                  <a:lnTo>
                    <a:pt x="127" y="153"/>
                  </a:lnTo>
                  <a:lnTo>
                    <a:pt x="135" y="133"/>
                  </a:lnTo>
                  <a:lnTo>
                    <a:pt x="142" y="113"/>
                  </a:lnTo>
                  <a:lnTo>
                    <a:pt x="150" y="94"/>
                  </a:lnTo>
                  <a:lnTo>
                    <a:pt x="162" y="54"/>
                  </a:lnTo>
                  <a:lnTo>
                    <a:pt x="173" y="14"/>
                  </a:lnTo>
                  <a:lnTo>
                    <a:pt x="173" y="14"/>
                  </a:lnTo>
                  <a:lnTo>
                    <a:pt x="176" y="8"/>
                  </a:lnTo>
                  <a:lnTo>
                    <a:pt x="180" y="4"/>
                  </a:lnTo>
                  <a:lnTo>
                    <a:pt x="184" y="2"/>
                  </a:lnTo>
                  <a:lnTo>
                    <a:pt x="190" y="0"/>
                  </a:lnTo>
                  <a:lnTo>
                    <a:pt x="190" y="0"/>
                  </a:lnTo>
                  <a:lnTo>
                    <a:pt x="194" y="2"/>
                  </a:lnTo>
                  <a:lnTo>
                    <a:pt x="198" y="3"/>
                  </a:lnTo>
                  <a:lnTo>
                    <a:pt x="202" y="5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8" y="12"/>
                  </a:lnTo>
                  <a:lnTo>
                    <a:pt x="209" y="15"/>
                  </a:lnTo>
                  <a:lnTo>
                    <a:pt x="209" y="19"/>
                  </a:lnTo>
                  <a:lnTo>
                    <a:pt x="209" y="23"/>
                  </a:lnTo>
                  <a:lnTo>
                    <a:pt x="209" y="23"/>
                  </a:lnTo>
                  <a:lnTo>
                    <a:pt x="195" y="72"/>
                  </a:lnTo>
                  <a:lnTo>
                    <a:pt x="188" y="96"/>
                  </a:lnTo>
                  <a:lnTo>
                    <a:pt x="180" y="121"/>
                  </a:lnTo>
                  <a:lnTo>
                    <a:pt x="170" y="145"/>
                  </a:lnTo>
                  <a:lnTo>
                    <a:pt x="160" y="167"/>
                  </a:lnTo>
                  <a:lnTo>
                    <a:pt x="149" y="191"/>
                  </a:lnTo>
                  <a:lnTo>
                    <a:pt x="136" y="214"/>
                  </a:lnTo>
                  <a:lnTo>
                    <a:pt x="136" y="214"/>
                  </a:lnTo>
                  <a:lnTo>
                    <a:pt x="126" y="231"/>
                  </a:lnTo>
                  <a:lnTo>
                    <a:pt x="115" y="246"/>
                  </a:lnTo>
                  <a:lnTo>
                    <a:pt x="104" y="261"/>
                  </a:lnTo>
                  <a:lnTo>
                    <a:pt x="93" y="274"/>
                  </a:lnTo>
                  <a:lnTo>
                    <a:pt x="79" y="288"/>
                  </a:lnTo>
                  <a:lnTo>
                    <a:pt x="67" y="300"/>
                  </a:lnTo>
                  <a:lnTo>
                    <a:pt x="52" y="312"/>
                  </a:lnTo>
                  <a:lnTo>
                    <a:pt x="37" y="324"/>
                  </a:lnTo>
                  <a:lnTo>
                    <a:pt x="37" y="325"/>
                  </a:lnTo>
                  <a:lnTo>
                    <a:pt x="36" y="326"/>
                  </a:lnTo>
                  <a:lnTo>
                    <a:pt x="36" y="326"/>
                  </a:lnTo>
                  <a:lnTo>
                    <a:pt x="33" y="329"/>
                  </a:lnTo>
                  <a:lnTo>
                    <a:pt x="29" y="331"/>
                  </a:lnTo>
                  <a:lnTo>
                    <a:pt x="24" y="333"/>
                  </a:lnTo>
                  <a:lnTo>
                    <a:pt x="20" y="333"/>
                  </a:lnTo>
                  <a:lnTo>
                    <a:pt x="20" y="33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5" name="Freeform 896"/>
            <p:cNvSpPr/>
            <p:nvPr/>
          </p:nvSpPr>
          <p:spPr bwMode="auto">
            <a:xfrm>
              <a:off x="4584701" y="1611313"/>
              <a:ext cx="106363" cy="166688"/>
            </a:xfrm>
            <a:custGeom>
              <a:avLst/>
              <a:gdLst/>
              <a:ahLst/>
              <a:cxnLst>
                <a:cxn ang="0">
                  <a:pos x="182" y="313"/>
                </a:cxn>
                <a:cxn ang="0">
                  <a:pos x="174" y="312"/>
                </a:cxn>
                <a:cxn ang="0">
                  <a:pos x="164" y="307"/>
                </a:cxn>
                <a:cxn ang="0">
                  <a:pos x="145" y="297"/>
                </a:cxn>
                <a:cxn ang="0">
                  <a:pos x="120" y="276"/>
                </a:cxn>
                <a:cxn ang="0">
                  <a:pos x="91" y="244"/>
                </a:cxn>
                <a:cxn ang="0">
                  <a:pos x="65" y="207"/>
                </a:cxn>
                <a:cxn ang="0">
                  <a:pos x="54" y="190"/>
                </a:cxn>
                <a:cxn ang="0">
                  <a:pos x="30" y="146"/>
                </a:cxn>
                <a:cxn ang="0">
                  <a:pos x="13" y="103"/>
                </a:cxn>
                <a:cxn ang="0">
                  <a:pos x="4" y="60"/>
                </a:cxn>
                <a:cxn ang="0">
                  <a:pos x="0" y="18"/>
                </a:cxn>
                <a:cxn ang="0">
                  <a:pos x="1" y="13"/>
                </a:cxn>
                <a:cxn ang="0">
                  <a:pos x="4" y="6"/>
                </a:cxn>
                <a:cxn ang="0">
                  <a:pos x="9" y="2"/>
                </a:cxn>
                <a:cxn ang="0">
                  <a:pos x="18" y="0"/>
                </a:cxn>
                <a:cxn ang="0">
                  <a:pos x="25" y="1"/>
                </a:cxn>
                <a:cxn ang="0">
                  <a:pos x="31" y="4"/>
                </a:cxn>
                <a:cxn ang="0">
                  <a:pos x="35" y="10"/>
                </a:cxn>
                <a:cxn ang="0">
                  <a:pos x="36" y="18"/>
                </a:cxn>
                <a:cxn ang="0">
                  <a:pos x="37" y="35"/>
                </a:cxn>
                <a:cxn ang="0">
                  <a:pos x="43" y="73"/>
                </a:cxn>
                <a:cxn ang="0">
                  <a:pos x="54" y="112"/>
                </a:cxn>
                <a:cxn ang="0">
                  <a:pos x="70" y="150"/>
                </a:cxn>
                <a:cxn ang="0">
                  <a:pos x="91" y="188"/>
                </a:cxn>
                <a:cxn ang="0">
                  <a:pos x="116" y="221"/>
                </a:cxn>
                <a:cxn ang="0">
                  <a:pos x="144" y="250"/>
                </a:cxn>
                <a:cxn ang="0">
                  <a:pos x="176" y="273"/>
                </a:cxn>
                <a:cxn ang="0">
                  <a:pos x="193" y="281"/>
                </a:cxn>
                <a:cxn ang="0">
                  <a:pos x="200" y="287"/>
                </a:cxn>
                <a:cxn ang="0">
                  <a:pos x="202" y="298"/>
                </a:cxn>
                <a:cxn ang="0">
                  <a:pos x="199" y="303"/>
                </a:cxn>
                <a:cxn ang="0">
                  <a:pos x="188" y="312"/>
                </a:cxn>
                <a:cxn ang="0">
                  <a:pos x="182" y="313"/>
                </a:cxn>
              </a:cxnLst>
              <a:rect l="0" t="0" r="r" b="b"/>
              <a:pathLst>
                <a:path w="202" h="313">
                  <a:moveTo>
                    <a:pt x="182" y="313"/>
                  </a:moveTo>
                  <a:lnTo>
                    <a:pt x="182" y="313"/>
                  </a:lnTo>
                  <a:lnTo>
                    <a:pt x="178" y="313"/>
                  </a:lnTo>
                  <a:lnTo>
                    <a:pt x="174" y="312"/>
                  </a:lnTo>
                  <a:lnTo>
                    <a:pt x="174" y="312"/>
                  </a:lnTo>
                  <a:lnTo>
                    <a:pt x="164" y="307"/>
                  </a:lnTo>
                  <a:lnTo>
                    <a:pt x="154" y="302"/>
                  </a:lnTo>
                  <a:lnTo>
                    <a:pt x="145" y="297"/>
                  </a:lnTo>
                  <a:lnTo>
                    <a:pt x="137" y="289"/>
                  </a:lnTo>
                  <a:lnTo>
                    <a:pt x="120" y="276"/>
                  </a:lnTo>
                  <a:lnTo>
                    <a:pt x="104" y="260"/>
                  </a:lnTo>
                  <a:lnTo>
                    <a:pt x="91" y="244"/>
                  </a:lnTo>
                  <a:lnTo>
                    <a:pt x="78" y="226"/>
                  </a:lnTo>
                  <a:lnTo>
                    <a:pt x="65" y="207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41" y="168"/>
                  </a:lnTo>
                  <a:lnTo>
                    <a:pt x="30" y="146"/>
                  </a:lnTo>
                  <a:lnTo>
                    <a:pt x="21" y="125"/>
                  </a:lnTo>
                  <a:lnTo>
                    <a:pt x="13" y="103"/>
                  </a:lnTo>
                  <a:lnTo>
                    <a:pt x="7" y="82"/>
                  </a:lnTo>
                  <a:lnTo>
                    <a:pt x="4" y="60"/>
                  </a:lnTo>
                  <a:lnTo>
                    <a:pt x="1" y="39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6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7" y="35"/>
                  </a:lnTo>
                  <a:lnTo>
                    <a:pt x="39" y="54"/>
                  </a:lnTo>
                  <a:lnTo>
                    <a:pt x="43" y="73"/>
                  </a:lnTo>
                  <a:lnTo>
                    <a:pt x="47" y="92"/>
                  </a:lnTo>
                  <a:lnTo>
                    <a:pt x="54" y="112"/>
                  </a:lnTo>
                  <a:lnTo>
                    <a:pt x="62" y="131"/>
                  </a:lnTo>
                  <a:lnTo>
                    <a:pt x="70" y="150"/>
                  </a:lnTo>
                  <a:lnTo>
                    <a:pt x="80" y="169"/>
                  </a:lnTo>
                  <a:lnTo>
                    <a:pt x="91" y="188"/>
                  </a:lnTo>
                  <a:lnTo>
                    <a:pt x="102" y="204"/>
                  </a:lnTo>
                  <a:lnTo>
                    <a:pt x="116" y="221"/>
                  </a:lnTo>
                  <a:lnTo>
                    <a:pt x="129" y="236"/>
                  </a:lnTo>
                  <a:lnTo>
                    <a:pt x="144" y="250"/>
                  </a:lnTo>
                  <a:lnTo>
                    <a:pt x="159" y="262"/>
                  </a:lnTo>
                  <a:lnTo>
                    <a:pt x="176" y="273"/>
                  </a:lnTo>
                  <a:lnTo>
                    <a:pt x="193" y="281"/>
                  </a:lnTo>
                  <a:lnTo>
                    <a:pt x="193" y="281"/>
                  </a:lnTo>
                  <a:lnTo>
                    <a:pt x="197" y="284"/>
                  </a:lnTo>
                  <a:lnTo>
                    <a:pt x="200" y="287"/>
                  </a:lnTo>
                  <a:lnTo>
                    <a:pt x="202" y="292"/>
                  </a:lnTo>
                  <a:lnTo>
                    <a:pt x="202" y="298"/>
                  </a:lnTo>
                  <a:lnTo>
                    <a:pt x="202" y="298"/>
                  </a:lnTo>
                  <a:lnTo>
                    <a:pt x="199" y="303"/>
                  </a:lnTo>
                  <a:lnTo>
                    <a:pt x="195" y="308"/>
                  </a:lnTo>
                  <a:lnTo>
                    <a:pt x="188" y="312"/>
                  </a:lnTo>
                  <a:lnTo>
                    <a:pt x="185" y="313"/>
                  </a:lnTo>
                  <a:lnTo>
                    <a:pt x="182" y="313"/>
                  </a:lnTo>
                  <a:lnTo>
                    <a:pt x="182" y="3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6" name="Freeform 897"/>
            <p:cNvSpPr/>
            <p:nvPr/>
          </p:nvSpPr>
          <p:spPr bwMode="auto">
            <a:xfrm>
              <a:off x="4681538" y="1544638"/>
              <a:ext cx="187325" cy="61913"/>
            </a:xfrm>
            <a:custGeom>
              <a:avLst/>
              <a:gdLst/>
              <a:ahLst/>
              <a:cxnLst>
                <a:cxn ang="0">
                  <a:pos x="295" y="119"/>
                </a:cxn>
                <a:cxn ang="0">
                  <a:pos x="213" y="117"/>
                </a:cxn>
                <a:cxn ang="0">
                  <a:pos x="172" y="113"/>
                </a:cxn>
                <a:cxn ang="0">
                  <a:pos x="133" y="105"/>
                </a:cxn>
                <a:cxn ang="0">
                  <a:pos x="96" y="95"/>
                </a:cxn>
                <a:cxn ang="0">
                  <a:pos x="61" y="79"/>
                </a:cxn>
                <a:cxn ang="0">
                  <a:pos x="30" y="59"/>
                </a:cxn>
                <a:cxn ang="0">
                  <a:pos x="4" y="32"/>
                </a:cxn>
                <a:cxn ang="0">
                  <a:pos x="1" y="27"/>
                </a:cxn>
                <a:cxn ang="0">
                  <a:pos x="0" y="16"/>
                </a:cxn>
                <a:cxn ang="0">
                  <a:pos x="2" y="11"/>
                </a:cxn>
                <a:cxn ang="0">
                  <a:pos x="10" y="3"/>
                </a:cxn>
                <a:cxn ang="0">
                  <a:pos x="18" y="0"/>
                </a:cxn>
                <a:cxn ang="0">
                  <a:pos x="22" y="0"/>
                </a:cxn>
                <a:cxn ang="0">
                  <a:pos x="27" y="3"/>
                </a:cxn>
                <a:cxn ang="0">
                  <a:pos x="30" y="6"/>
                </a:cxn>
                <a:cxn ang="0">
                  <a:pos x="52" y="29"/>
                </a:cxn>
                <a:cxn ang="0">
                  <a:pos x="77" y="46"/>
                </a:cxn>
                <a:cxn ang="0">
                  <a:pos x="106" y="60"/>
                </a:cxn>
                <a:cxn ang="0">
                  <a:pos x="137" y="70"/>
                </a:cxn>
                <a:cxn ang="0">
                  <a:pos x="170" y="76"/>
                </a:cxn>
                <a:cxn ang="0">
                  <a:pos x="206" y="81"/>
                </a:cxn>
                <a:cxn ang="0">
                  <a:pos x="278" y="84"/>
                </a:cxn>
                <a:cxn ang="0">
                  <a:pos x="307" y="83"/>
                </a:cxn>
                <a:cxn ang="0">
                  <a:pos x="334" y="83"/>
                </a:cxn>
                <a:cxn ang="0">
                  <a:pos x="338" y="84"/>
                </a:cxn>
                <a:cxn ang="0">
                  <a:pos x="344" y="86"/>
                </a:cxn>
                <a:cxn ang="0">
                  <a:pos x="350" y="91"/>
                </a:cxn>
                <a:cxn ang="0">
                  <a:pos x="352" y="101"/>
                </a:cxn>
                <a:cxn ang="0">
                  <a:pos x="351" y="107"/>
                </a:cxn>
                <a:cxn ang="0">
                  <a:pos x="348" y="114"/>
                </a:cxn>
                <a:cxn ang="0">
                  <a:pos x="342" y="118"/>
                </a:cxn>
                <a:cxn ang="0">
                  <a:pos x="334" y="119"/>
                </a:cxn>
              </a:cxnLst>
              <a:rect l="0" t="0" r="r" b="b"/>
              <a:pathLst>
                <a:path w="352" h="119">
                  <a:moveTo>
                    <a:pt x="295" y="119"/>
                  </a:moveTo>
                  <a:lnTo>
                    <a:pt x="295" y="119"/>
                  </a:lnTo>
                  <a:lnTo>
                    <a:pt x="254" y="119"/>
                  </a:lnTo>
                  <a:lnTo>
                    <a:pt x="213" y="117"/>
                  </a:lnTo>
                  <a:lnTo>
                    <a:pt x="192" y="115"/>
                  </a:lnTo>
                  <a:lnTo>
                    <a:pt x="172" y="113"/>
                  </a:lnTo>
                  <a:lnTo>
                    <a:pt x="153" y="110"/>
                  </a:lnTo>
                  <a:lnTo>
                    <a:pt x="133" y="105"/>
                  </a:lnTo>
                  <a:lnTo>
                    <a:pt x="114" y="100"/>
                  </a:lnTo>
                  <a:lnTo>
                    <a:pt x="96" y="95"/>
                  </a:lnTo>
                  <a:lnTo>
                    <a:pt x="78" y="88"/>
                  </a:lnTo>
                  <a:lnTo>
                    <a:pt x="61" y="79"/>
                  </a:lnTo>
                  <a:lnTo>
                    <a:pt x="46" y="69"/>
                  </a:lnTo>
                  <a:lnTo>
                    <a:pt x="30" y="59"/>
                  </a:lnTo>
                  <a:lnTo>
                    <a:pt x="17" y="45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41" y="17"/>
                  </a:lnTo>
                  <a:lnTo>
                    <a:pt x="52" y="29"/>
                  </a:lnTo>
                  <a:lnTo>
                    <a:pt x="65" y="38"/>
                  </a:lnTo>
                  <a:lnTo>
                    <a:pt x="77" y="46"/>
                  </a:lnTo>
                  <a:lnTo>
                    <a:pt x="92" y="54"/>
                  </a:lnTo>
                  <a:lnTo>
                    <a:pt x="106" y="60"/>
                  </a:lnTo>
                  <a:lnTo>
                    <a:pt x="122" y="65"/>
                  </a:lnTo>
                  <a:lnTo>
                    <a:pt x="137" y="70"/>
                  </a:lnTo>
                  <a:lnTo>
                    <a:pt x="154" y="73"/>
                  </a:lnTo>
                  <a:lnTo>
                    <a:pt x="170" y="76"/>
                  </a:lnTo>
                  <a:lnTo>
                    <a:pt x="188" y="78"/>
                  </a:lnTo>
                  <a:lnTo>
                    <a:pt x="206" y="81"/>
                  </a:lnTo>
                  <a:lnTo>
                    <a:pt x="242" y="83"/>
                  </a:lnTo>
                  <a:lnTo>
                    <a:pt x="278" y="84"/>
                  </a:lnTo>
                  <a:lnTo>
                    <a:pt x="278" y="84"/>
                  </a:lnTo>
                  <a:lnTo>
                    <a:pt x="307" y="83"/>
                  </a:lnTo>
                  <a:lnTo>
                    <a:pt x="307" y="83"/>
                  </a:lnTo>
                  <a:lnTo>
                    <a:pt x="334" y="83"/>
                  </a:lnTo>
                  <a:lnTo>
                    <a:pt x="334" y="83"/>
                  </a:lnTo>
                  <a:lnTo>
                    <a:pt x="338" y="84"/>
                  </a:lnTo>
                  <a:lnTo>
                    <a:pt x="341" y="85"/>
                  </a:lnTo>
                  <a:lnTo>
                    <a:pt x="344" y="86"/>
                  </a:lnTo>
                  <a:lnTo>
                    <a:pt x="348" y="89"/>
                  </a:lnTo>
                  <a:lnTo>
                    <a:pt x="350" y="91"/>
                  </a:lnTo>
                  <a:lnTo>
                    <a:pt x="351" y="94"/>
                  </a:lnTo>
                  <a:lnTo>
                    <a:pt x="352" y="101"/>
                  </a:lnTo>
                  <a:lnTo>
                    <a:pt x="352" y="101"/>
                  </a:lnTo>
                  <a:lnTo>
                    <a:pt x="351" y="107"/>
                  </a:lnTo>
                  <a:lnTo>
                    <a:pt x="350" y="111"/>
                  </a:lnTo>
                  <a:lnTo>
                    <a:pt x="348" y="114"/>
                  </a:lnTo>
                  <a:lnTo>
                    <a:pt x="345" y="116"/>
                  </a:lnTo>
                  <a:lnTo>
                    <a:pt x="342" y="118"/>
                  </a:lnTo>
                  <a:lnTo>
                    <a:pt x="338" y="119"/>
                  </a:lnTo>
                  <a:lnTo>
                    <a:pt x="334" y="119"/>
                  </a:lnTo>
                  <a:lnTo>
                    <a:pt x="295" y="119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  <p:grpSp>
        <p:nvGrpSpPr>
          <p:cNvPr id="1137" name="组合 1136"/>
          <p:cNvGrpSpPr/>
          <p:nvPr/>
        </p:nvGrpSpPr>
        <p:grpSpPr>
          <a:xfrm>
            <a:off x="9034446" y="2520970"/>
            <a:ext cx="1138765" cy="865717"/>
            <a:chOff x="4095751" y="2149476"/>
            <a:chExt cx="854074" cy="649288"/>
          </a:xfrm>
          <a:solidFill>
            <a:srgbClr val="1043AB"/>
          </a:solidFill>
        </p:grpSpPr>
        <p:sp>
          <p:nvSpPr>
            <p:cNvPr id="1138" name="Freeform 981"/>
            <p:cNvSpPr/>
            <p:nvPr/>
          </p:nvSpPr>
          <p:spPr bwMode="auto">
            <a:xfrm>
              <a:off x="4114801" y="2484438"/>
              <a:ext cx="41275" cy="42863"/>
            </a:xfrm>
            <a:custGeom>
              <a:avLst/>
              <a:gdLst/>
              <a:ahLst/>
              <a:cxnLst>
                <a:cxn ang="0">
                  <a:pos x="72" y="1"/>
                </a:cxn>
                <a:cxn ang="0">
                  <a:pos x="72" y="1"/>
                </a:cxn>
                <a:cxn ang="0">
                  <a:pos x="51" y="17"/>
                </a:cxn>
                <a:cxn ang="0">
                  <a:pos x="33" y="34"/>
                </a:cxn>
                <a:cxn ang="0">
                  <a:pos x="23" y="45"/>
                </a:cxn>
                <a:cxn ang="0">
                  <a:pos x="15" y="54"/>
                </a:cxn>
                <a:cxn ang="0">
                  <a:pos x="8" y="64"/>
                </a:cxn>
                <a:cxn ang="0">
                  <a:pos x="1" y="76"/>
                </a:cxn>
                <a:cxn ang="0">
                  <a:pos x="1" y="76"/>
                </a:cxn>
                <a:cxn ang="0">
                  <a:pos x="0" y="78"/>
                </a:cxn>
                <a:cxn ang="0">
                  <a:pos x="1" y="79"/>
                </a:cxn>
                <a:cxn ang="0">
                  <a:pos x="2" y="81"/>
                </a:cxn>
                <a:cxn ang="0">
                  <a:pos x="3" y="82"/>
                </a:cxn>
                <a:cxn ang="0">
                  <a:pos x="4" y="83"/>
                </a:cxn>
                <a:cxn ang="0">
                  <a:pos x="6" y="83"/>
                </a:cxn>
                <a:cxn ang="0">
                  <a:pos x="8" y="82"/>
                </a:cxn>
                <a:cxn ang="0">
                  <a:pos x="9" y="80"/>
                </a:cxn>
                <a:cxn ang="0">
                  <a:pos x="9" y="80"/>
                </a:cxn>
                <a:cxn ang="0">
                  <a:pos x="15" y="70"/>
                </a:cxn>
                <a:cxn ang="0">
                  <a:pos x="23" y="60"/>
                </a:cxn>
                <a:cxn ang="0">
                  <a:pos x="31" y="51"/>
                </a:cxn>
                <a:cxn ang="0">
                  <a:pos x="39" y="42"/>
                </a:cxn>
                <a:cxn ang="0">
                  <a:pos x="58" y="25"/>
                </a:cxn>
                <a:cxn ang="0">
                  <a:pos x="77" y="9"/>
                </a:cxn>
                <a:cxn ang="0">
                  <a:pos x="77" y="9"/>
                </a:cxn>
                <a:cxn ang="0">
                  <a:pos x="78" y="7"/>
                </a:cxn>
                <a:cxn ang="0">
                  <a:pos x="79" y="6"/>
                </a:cxn>
                <a:cxn ang="0">
                  <a:pos x="78" y="2"/>
                </a:cxn>
                <a:cxn ang="0">
                  <a:pos x="77" y="1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2" y="1"/>
                </a:cxn>
                <a:cxn ang="0">
                  <a:pos x="72" y="1"/>
                </a:cxn>
              </a:cxnLst>
              <a:rect l="0" t="0" r="r" b="b"/>
              <a:pathLst>
                <a:path w="79" h="83">
                  <a:moveTo>
                    <a:pt x="72" y="1"/>
                  </a:moveTo>
                  <a:lnTo>
                    <a:pt x="72" y="1"/>
                  </a:lnTo>
                  <a:lnTo>
                    <a:pt x="51" y="17"/>
                  </a:lnTo>
                  <a:lnTo>
                    <a:pt x="33" y="34"/>
                  </a:lnTo>
                  <a:lnTo>
                    <a:pt x="23" y="45"/>
                  </a:lnTo>
                  <a:lnTo>
                    <a:pt x="15" y="54"/>
                  </a:lnTo>
                  <a:lnTo>
                    <a:pt x="8" y="64"/>
                  </a:lnTo>
                  <a:lnTo>
                    <a:pt x="1" y="76"/>
                  </a:lnTo>
                  <a:lnTo>
                    <a:pt x="1" y="76"/>
                  </a:lnTo>
                  <a:lnTo>
                    <a:pt x="0" y="78"/>
                  </a:lnTo>
                  <a:lnTo>
                    <a:pt x="1" y="79"/>
                  </a:lnTo>
                  <a:lnTo>
                    <a:pt x="2" y="81"/>
                  </a:lnTo>
                  <a:lnTo>
                    <a:pt x="3" y="82"/>
                  </a:lnTo>
                  <a:lnTo>
                    <a:pt x="4" y="83"/>
                  </a:lnTo>
                  <a:lnTo>
                    <a:pt x="6" y="83"/>
                  </a:lnTo>
                  <a:lnTo>
                    <a:pt x="8" y="82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15" y="70"/>
                  </a:lnTo>
                  <a:lnTo>
                    <a:pt x="23" y="60"/>
                  </a:lnTo>
                  <a:lnTo>
                    <a:pt x="31" y="51"/>
                  </a:lnTo>
                  <a:lnTo>
                    <a:pt x="39" y="42"/>
                  </a:lnTo>
                  <a:lnTo>
                    <a:pt x="58" y="2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8" y="7"/>
                  </a:lnTo>
                  <a:lnTo>
                    <a:pt x="79" y="6"/>
                  </a:lnTo>
                  <a:lnTo>
                    <a:pt x="78" y="2"/>
                  </a:lnTo>
                  <a:lnTo>
                    <a:pt x="77" y="1"/>
                  </a:lnTo>
                  <a:lnTo>
                    <a:pt x="75" y="0"/>
                  </a:lnTo>
                  <a:lnTo>
                    <a:pt x="74" y="0"/>
                  </a:lnTo>
                  <a:lnTo>
                    <a:pt x="72" y="1"/>
                  </a:lnTo>
                  <a:lnTo>
                    <a:pt x="7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39" name="Freeform 982"/>
            <p:cNvSpPr/>
            <p:nvPr/>
          </p:nvSpPr>
          <p:spPr bwMode="auto">
            <a:xfrm>
              <a:off x="4122738" y="2492376"/>
              <a:ext cx="60325" cy="63500"/>
            </a:xfrm>
            <a:custGeom>
              <a:avLst/>
              <a:gdLst/>
              <a:ahLst/>
              <a:cxnLst>
                <a:cxn ang="0">
                  <a:pos x="106" y="1"/>
                </a:cxn>
                <a:cxn ang="0">
                  <a:pos x="106" y="1"/>
                </a:cxn>
                <a:cxn ang="0">
                  <a:pos x="44" y="63"/>
                </a:cxn>
                <a:cxn ang="0">
                  <a:pos x="44" y="63"/>
                </a:cxn>
                <a:cxn ang="0">
                  <a:pos x="20" y="87"/>
                </a:cxn>
                <a:cxn ang="0">
                  <a:pos x="10" y="99"/>
                </a:cxn>
                <a:cxn ang="0">
                  <a:pos x="4" y="105"/>
                </a:cxn>
                <a:cxn ang="0">
                  <a:pos x="0" y="113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0" y="117"/>
                </a:cxn>
                <a:cxn ang="0">
                  <a:pos x="2" y="119"/>
                </a:cxn>
                <a:cxn ang="0">
                  <a:pos x="4" y="120"/>
                </a:cxn>
                <a:cxn ang="0">
                  <a:pos x="6" y="120"/>
                </a:cxn>
                <a:cxn ang="0">
                  <a:pos x="7" y="119"/>
                </a:cxn>
                <a:cxn ang="0">
                  <a:pos x="8" y="118"/>
                </a:cxn>
                <a:cxn ang="0">
                  <a:pos x="8" y="118"/>
                </a:cxn>
                <a:cxn ang="0">
                  <a:pos x="13" y="110"/>
                </a:cxn>
                <a:cxn ang="0">
                  <a:pos x="18" y="103"/>
                </a:cxn>
                <a:cxn ang="0">
                  <a:pos x="30" y="90"/>
                </a:cxn>
                <a:cxn ang="0">
                  <a:pos x="55" y="65"/>
                </a:cxn>
                <a:cxn ang="0">
                  <a:pos x="55" y="65"/>
                </a:cxn>
                <a:cxn ang="0">
                  <a:pos x="113" y="7"/>
                </a:cxn>
                <a:cxn ang="0">
                  <a:pos x="113" y="7"/>
                </a:cxn>
                <a:cxn ang="0">
                  <a:pos x="114" y="6"/>
                </a:cxn>
                <a:cxn ang="0">
                  <a:pos x="114" y="4"/>
                </a:cxn>
                <a:cxn ang="0">
                  <a:pos x="114" y="2"/>
                </a:cxn>
                <a:cxn ang="0">
                  <a:pos x="113" y="1"/>
                </a:cxn>
                <a:cxn ang="0">
                  <a:pos x="111" y="0"/>
                </a:cxn>
                <a:cxn ang="0">
                  <a:pos x="110" y="0"/>
                </a:cxn>
                <a:cxn ang="0">
                  <a:pos x="108" y="0"/>
                </a:cxn>
                <a:cxn ang="0">
                  <a:pos x="106" y="1"/>
                </a:cxn>
                <a:cxn ang="0">
                  <a:pos x="106" y="1"/>
                </a:cxn>
              </a:cxnLst>
              <a:rect l="0" t="0" r="r" b="b"/>
              <a:pathLst>
                <a:path w="114" h="120">
                  <a:moveTo>
                    <a:pt x="106" y="1"/>
                  </a:moveTo>
                  <a:lnTo>
                    <a:pt x="106" y="1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20" y="87"/>
                  </a:lnTo>
                  <a:lnTo>
                    <a:pt x="10" y="99"/>
                  </a:lnTo>
                  <a:lnTo>
                    <a:pt x="4" y="105"/>
                  </a:lnTo>
                  <a:lnTo>
                    <a:pt x="0" y="113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0" y="117"/>
                  </a:lnTo>
                  <a:lnTo>
                    <a:pt x="2" y="119"/>
                  </a:lnTo>
                  <a:lnTo>
                    <a:pt x="4" y="120"/>
                  </a:lnTo>
                  <a:lnTo>
                    <a:pt x="6" y="120"/>
                  </a:lnTo>
                  <a:lnTo>
                    <a:pt x="7" y="119"/>
                  </a:lnTo>
                  <a:lnTo>
                    <a:pt x="8" y="118"/>
                  </a:lnTo>
                  <a:lnTo>
                    <a:pt x="8" y="118"/>
                  </a:lnTo>
                  <a:lnTo>
                    <a:pt x="13" y="110"/>
                  </a:lnTo>
                  <a:lnTo>
                    <a:pt x="18" y="103"/>
                  </a:lnTo>
                  <a:lnTo>
                    <a:pt x="30" y="90"/>
                  </a:lnTo>
                  <a:lnTo>
                    <a:pt x="55" y="65"/>
                  </a:lnTo>
                  <a:lnTo>
                    <a:pt x="55" y="65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4" y="6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3" y="1"/>
                  </a:lnTo>
                  <a:lnTo>
                    <a:pt x="111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1"/>
                  </a:lnTo>
                  <a:lnTo>
                    <a:pt x="10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0" name="Freeform 983"/>
            <p:cNvSpPr/>
            <p:nvPr/>
          </p:nvSpPr>
          <p:spPr bwMode="auto">
            <a:xfrm>
              <a:off x="4133851" y="2506663"/>
              <a:ext cx="88900" cy="85725"/>
            </a:xfrm>
            <a:custGeom>
              <a:avLst/>
              <a:gdLst/>
              <a:ahLst/>
              <a:cxnLst>
                <a:cxn ang="0">
                  <a:pos x="161" y="1"/>
                </a:cxn>
                <a:cxn ang="0">
                  <a:pos x="161" y="1"/>
                </a:cxn>
                <a:cxn ang="0">
                  <a:pos x="141" y="21"/>
                </a:cxn>
                <a:cxn ang="0">
                  <a:pos x="122" y="41"/>
                </a:cxn>
                <a:cxn ang="0">
                  <a:pos x="82" y="79"/>
                </a:cxn>
                <a:cxn ang="0">
                  <a:pos x="41" y="118"/>
                </a:cxn>
                <a:cxn ang="0">
                  <a:pos x="2" y="156"/>
                </a:cxn>
                <a:cxn ang="0">
                  <a:pos x="2" y="156"/>
                </a:cxn>
                <a:cxn ang="0">
                  <a:pos x="0" y="158"/>
                </a:cxn>
                <a:cxn ang="0">
                  <a:pos x="0" y="160"/>
                </a:cxn>
                <a:cxn ang="0">
                  <a:pos x="1" y="161"/>
                </a:cxn>
                <a:cxn ang="0">
                  <a:pos x="2" y="163"/>
                </a:cxn>
                <a:cxn ang="0">
                  <a:pos x="3" y="164"/>
                </a:cxn>
                <a:cxn ang="0">
                  <a:pos x="5" y="164"/>
                </a:cxn>
                <a:cxn ang="0">
                  <a:pos x="6" y="164"/>
                </a:cxn>
                <a:cxn ang="0">
                  <a:pos x="8" y="163"/>
                </a:cxn>
                <a:cxn ang="0">
                  <a:pos x="8" y="163"/>
                </a:cxn>
                <a:cxn ang="0">
                  <a:pos x="49" y="125"/>
                </a:cxn>
                <a:cxn ang="0">
                  <a:pos x="89" y="87"/>
                </a:cxn>
                <a:cxn ang="0">
                  <a:pos x="128" y="48"/>
                </a:cxn>
                <a:cxn ang="0">
                  <a:pos x="148" y="29"/>
                </a:cxn>
                <a:cxn ang="0">
                  <a:pos x="167" y="8"/>
                </a:cxn>
                <a:cxn ang="0">
                  <a:pos x="167" y="8"/>
                </a:cxn>
                <a:cxn ang="0">
                  <a:pos x="168" y="6"/>
                </a:cxn>
                <a:cxn ang="0">
                  <a:pos x="168" y="4"/>
                </a:cxn>
                <a:cxn ang="0">
                  <a:pos x="168" y="3"/>
                </a:cxn>
                <a:cxn ang="0">
                  <a:pos x="167" y="1"/>
                </a:cxn>
                <a:cxn ang="0">
                  <a:pos x="165" y="0"/>
                </a:cxn>
                <a:cxn ang="0">
                  <a:pos x="164" y="0"/>
                </a:cxn>
                <a:cxn ang="0">
                  <a:pos x="162" y="0"/>
                </a:cxn>
                <a:cxn ang="0">
                  <a:pos x="161" y="1"/>
                </a:cxn>
                <a:cxn ang="0">
                  <a:pos x="161" y="1"/>
                </a:cxn>
              </a:cxnLst>
              <a:rect l="0" t="0" r="r" b="b"/>
              <a:pathLst>
                <a:path w="168" h="164">
                  <a:moveTo>
                    <a:pt x="161" y="1"/>
                  </a:moveTo>
                  <a:lnTo>
                    <a:pt x="161" y="1"/>
                  </a:lnTo>
                  <a:lnTo>
                    <a:pt x="141" y="21"/>
                  </a:lnTo>
                  <a:lnTo>
                    <a:pt x="122" y="41"/>
                  </a:lnTo>
                  <a:lnTo>
                    <a:pt x="82" y="79"/>
                  </a:lnTo>
                  <a:lnTo>
                    <a:pt x="41" y="118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1" y="161"/>
                  </a:lnTo>
                  <a:lnTo>
                    <a:pt x="2" y="163"/>
                  </a:lnTo>
                  <a:lnTo>
                    <a:pt x="3" y="164"/>
                  </a:lnTo>
                  <a:lnTo>
                    <a:pt x="5" y="164"/>
                  </a:lnTo>
                  <a:lnTo>
                    <a:pt x="6" y="164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49" y="125"/>
                  </a:lnTo>
                  <a:lnTo>
                    <a:pt x="89" y="87"/>
                  </a:lnTo>
                  <a:lnTo>
                    <a:pt x="128" y="48"/>
                  </a:lnTo>
                  <a:lnTo>
                    <a:pt x="148" y="29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6"/>
                  </a:lnTo>
                  <a:lnTo>
                    <a:pt x="168" y="4"/>
                  </a:lnTo>
                  <a:lnTo>
                    <a:pt x="168" y="3"/>
                  </a:lnTo>
                  <a:lnTo>
                    <a:pt x="167" y="1"/>
                  </a:lnTo>
                  <a:lnTo>
                    <a:pt x="165" y="0"/>
                  </a:lnTo>
                  <a:lnTo>
                    <a:pt x="164" y="0"/>
                  </a:lnTo>
                  <a:lnTo>
                    <a:pt x="162" y="0"/>
                  </a:lnTo>
                  <a:lnTo>
                    <a:pt x="161" y="1"/>
                  </a:lnTo>
                  <a:lnTo>
                    <a:pt x="161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1" name="Freeform 984"/>
            <p:cNvSpPr/>
            <p:nvPr/>
          </p:nvSpPr>
          <p:spPr bwMode="auto">
            <a:xfrm>
              <a:off x="4135438" y="2541588"/>
              <a:ext cx="88900" cy="87313"/>
            </a:xfrm>
            <a:custGeom>
              <a:avLst/>
              <a:gdLst/>
              <a:ahLst/>
              <a:cxnLst>
                <a:cxn ang="0">
                  <a:pos x="162" y="1"/>
                </a:cxn>
                <a:cxn ang="0">
                  <a:pos x="162" y="1"/>
                </a:cxn>
                <a:cxn ang="0">
                  <a:pos x="150" y="9"/>
                </a:cxn>
                <a:cxn ang="0">
                  <a:pos x="140" y="19"/>
                </a:cxn>
                <a:cxn ang="0">
                  <a:pos x="119" y="37"/>
                </a:cxn>
                <a:cxn ang="0">
                  <a:pos x="81" y="78"/>
                </a:cxn>
                <a:cxn ang="0">
                  <a:pos x="81" y="78"/>
                </a:cxn>
                <a:cxn ang="0">
                  <a:pos x="71" y="88"/>
                </a:cxn>
                <a:cxn ang="0">
                  <a:pos x="58" y="97"/>
                </a:cxn>
                <a:cxn ang="0">
                  <a:pos x="47" y="107"/>
                </a:cxn>
                <a:cxn ang="0">
                  <a:pos x="35" y="116"/>
                </a:cxn>
                <a:cxn ang="0">
                  <a:pos x="35" y="116"/>
                </a:cxn>
                <a:cxn ang="0">
                  <a:pos x="26" y="126"/>
                </a:cxn>
                <a:cxn ang="0">
                  <a:pos x="17" y="136"/>
                </a:cxn>
                <a:cxn ang="0">
                  <a:pos x="8" y="147"/>
                </a:cxn>
                <a:cxn ang="0">
                  <a:pos x="1" y="158"/>
                </a:cxn>
                <a:cxn ang="0">
                  <a:pos x="1" y="158"/>
                </a:cxn>
                <a:cxn ang="0">
                  <a:pos x="0" y="160"/>
                </a:cxn>
                <a:cxn ang="0">
                  <a:pos x="0" y="162"/>
                </a:cxn>
                <a:cxn ang="0">
                  <a:pos x="1" y="163"/>
                </a:cxn>
                <a:cxn ang="0">
                  <a:pos x="2" y="165"/>
                </a:cxn>
                <a:cxn ang="0">
                  <a:pos x="4" y="165"/>
                </a:cxn>
                <a:cxn ang="0">
                  <a:pos x="6" y="165"/>
                </a:cxn>
                <a:cxn ang="0">
                  <a:pos x="7" y="165"/>
                </a:cxn>
                <a:cxn ang="0">
                  <a:pos x="9" y="163"/>
                </a:cxn>
                <a:cxn ang="0">
                  <a:pos x="9" y="163"/>
                </a:cxn>
                <a:cxn ang="0">
                  <a:pos x="17" y="152"/>
                </a:cxn>
                <a:cxn ang="0">
                  <a:pos x="25" y="142"/>
                </a:cxn>
                <a:cxn ang="0">
                  <a:pos x="33" y="132"/>
                </a:cxn>
                <a:cxn ang="0">
                  <a:pos x="43" y="123"/>
                </a:cxn>
                <a:cxn ang="0">
                  <a:pos x="62" y="106"/>
                </a:cxn>
                <a:cxn ang="0">
                  <a:pos x="82" y="89"/>
                </a:cxn>
                <a:cxn ang="0">
                  <a:pos x="82" y="89"/>
                </a:cxn>
                <a:cxn ang="0">
                  <a:pos x="92" y="80"/>
                </a:cxn>
                <a:cxn ang="0">
                  <a:pos x="103" y="69"/>
                </a:cxn>
                <a:cxn ang="0">
                  <a:pos x="120" y="49"/>
                </a:cxn>
                <a:cxn ang="0">
                  <a:pos x="120" y="49"/>
                </a:cxn>
                <a:cxn ang="0">
                  <a:pos x="132" y="38"/>
                </a:cxn>
                <a:cxn ang="0">
                  <a:pos x="142" y="28"/>
                </a:cxn>
                <a:cxn ang="0">
                  <a:pos x="166" y="9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68" y="6"/>
                </a:cxn>
                <a:cxn ang="0">
                  <a:pos x="167" y="2"/>
                </a:cxn>
                <a:cxn ang="0">
                  <a:pos x="166" y="1"/>
                </a:cxn>
                <a:cxn ang="0">
                  <a:pos x="165" y="0"/>
                </a:cxn>
                <a:cxn ang="0">
                  <a:pos x="163" y="0"/>
                </a:cxn>
                <a:cxn ang="0">
                  <a:pos x="162" y="1"/>
                </a:cxn>
                <a:cxn ang="0">
                  <a:pos x="162" y="1"/>
                </a:cxn>
              </a:cxnLst>
              <a:rect l="0" t="0" r="r" b="b"/>
              <a:pathLst>
                <a:path w="168" h="165">
                  <a:moveTo>
                    <a:pt x="162" y="1"/>
                  </a:moveTo>
                  <a:lnTo>
                    <a:pt x="162" y="1"/>
                  </a:lnTo>
                  <a:lnTo>
                    <a:pt x="150" y="9"/>
                  </a:lnTo>
                  <a:lnTo>
                    <a:pt x="140" y="19"/>
                  </a:lnTo>
                  <a:lnTo>
                    <a:pt x="119" y="37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1" y="88"/>
                  </a:lnTo>
                  <a:lnTo>
                    <a:pt x="58" y="97"/>
                  </a:lnTo>
                  <a:lnTo>
                    <a:pt x="47" y="107"/>
                  </a:lnTo>
                  <a:lnTo>
                    <a:pt x="35" y="116"/>
                  </a:lnTo>
                  <a:lnTo>
                    <a:pt x="35" y="116"/>
                  </a:lnTo>
                  <a:lnTo>
                    <a:pt x="26" y="126"/>
                  </a:lnTo>
                  <a:lnTo>
                    <a:pt x="17" y="136"/>
                  </a:lnTo>
                  <a:lnTo>
                    <a:pt x="8" y="147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0" y="160"/>
                  </a:lnTo>
                  <a:lnTo>
                    <a:pt x="0" y="162"/>
                  </a:lnTo>
                  <a:lnTo>
                    <a:pt x="1" y="163"/>
                  </a:lnTo>
                  <a:lnTo>
                    <a:pt x="2" y="165"/>
                  </a:lnTo>
                  <a:lnTo>
                    <a:pt x="4" y="165"/>
                  </a:lnTo>
                  <a:lnTo>
                    <a:pt x="6" y="165"/>
                  </a:lnTo>
                  <a:lnTo>
                    <a:pt x="7" y="165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17" y="152"/>
                  </a:lnTo>
                  <a:lnTo>
                    <a:pt x="25" y="142"/>
                  </a:lnTo>
                  <a:lnTo>
                    <a:pt x="33" y="132"/>
                  </a:lnTo>
                  <a:lnTo>
                    <a:pt x="43" y="123"/>
                  </a:lnTo>
                  <a:lnTo>
                    <a:pt x="62" y="106"/>
                  </a:lnTo>
                  <a:lnTo>
                    <a:pt x="82" y="89"/>
                  </a:lnTo>
                  <a:lnTo>
                    <a:pt x="82" y="89"/>
                  </a:lnTo>
                  <a:lnTo>
                    <a:pt x="92" y="80"/>
                  </a:lnTo>
                  <a:lnTo>
                    <a:pt x="103" y="69"/>
                  </a:lnTo>
                  <a:lnTo>
                    <a:pt x="120" y="49"/>
                  </a:lnTo>
                  <a:lnTo>
                    <a:pt x="120" y="49"/>
                  </a:lnTo>
                  <a:lnTo>
                    <a:pt x="132" y="38"/>
                  </a:lnTo>
                  <a:lnTo>
                    <a:pt x="142" y="28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68" y="6"/>
                  </a:lnTo>
                  <a:lnTo>
                    <a:pt x="167" y="2"/>
                  </a:lnTo>
                  <a:lnTo>
                    <a:pt x="166" y="1"/>
                  </a:lnTo>
                  <a:lnTo>
                    <a:pt x="165" y="0"/>
                  </a:lnTo>
                  <a:lnTo>
                    <a:pt x="163" y="0"/>
                  </a:lnTo>
                  <a:lnTo>
                    <a:pt x="162" y="1"/>
                  </a:lnTo>
                  <a:lnTo>
                    <a:pt x="16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2" name="Freeform 985"/>
            <p:cNvSpPr/>
            <p:nvPr/>
          </p:nvSpPr>
          <p:spPr bwMode="auto">
            <a:xfrm>
              <a:off x="4129088" y="2597151"/>
              <a:ext cx="71438" cy="68263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108" y="14"/>
                </a:cxn>
                <a:cxn ang="0">
                  <a:pos x="94" y="29"/>
                </a:cxn>
                <a:cxn ang="0">
                  <a:pos x="65" y="60"/>
                </a:cxn>
                <a:cxn ang="0">
                  <a:pos x="65" y="60"/>
                </a:cxn>
                <a:cxn ang="0">
                  <a:pos x="49" y="75"/>
                </a:cxn>
                <a:cxn ang="0">
                  <a:pos x="34" y="91"/>
                </a:cxn>
                <a:cxn ang="0">
                  <a:pos x="1" y="121"/>
                </a:cxn>
                <a:cxn ang="0">
                  <a:pos x="1" y="121"/>
                </a:cxn>
                <a:cxn ang="0">
                  <a:pos x="0" y="122"/>
                </a:cxn>
                <a:cxn ang="0">
                  <a:pos x="0" y="124"/>
                </a:cxn>
                <a:cxn ang="0">
                  <a:pos x="0" y="126"/>
                </a:cxn>
                <a:cxn ang="0">
                  <a:pos x="1" y="127"/>
                </a:cxn>
                <a:cxn ang="0">
                  <a:pos x="3" y="128"/>
                </a:cxn>
                <a:cxn ang="0">
                  <a:pos x="4" y="129"/>
                </a:cxn>
                <a:cxn ang="0">
                  <a:pos x="6" y="128"/>
                </a:cxn>
                <a:cxn ang="0">
                  <a:pos x="8" y="127"/>
                </a:cxn>
                <a:cxn ang="0">
                  <a:pos x="8" y="127"/>
                </a:cxn>
                <a:cxn ang="0">
                  <a:pos x="38" y="100"/>
                </a:cxn>
                <a:cxn ang="0">
                  <a:pos x="67" y="71"/>
                </a:cxn>
                <a:cxn ang="0">
                  <a:pos x="67" y="71"/>
                </a:cxn>
                <a:cxn ang="0">
                  <a:pos x="98" y="38"/>
                </a:cxn>
                <a:cxn ang="0">
                  <a:pos x="115" y="22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7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9">
                  <a:moveTo>
                    <a:pt x="125" y="1"/>
                  </a:moveTo>
                  <a:lnTo>
                    <a:pt x="125" y="1"/>
                  </a:lnTo>
                  <a:lnTo>
                    <a:pt x="108" y="14"/>
                  </a:lnTo>
                  <a:lnTo>
                    <a:pt x="94" y="29"/>
                  </a:lnTo>
                  <a:lnTo>
                    <a:pt x="65" y="60"/>
                  </a:lnTo>
                  <a:lnTo>
                    <a:pt x="65" y="60"/>
                  </a:lnTo>
                  <a:lnTo>
                    <a:pt x="49" y="75"/>
                  </a:lnTo>
                  <a:lnTo>
                    <a:pt x="34" y="91"/>
                  </a:lnTo>
                  <a:lnTo>
                    <a:pt x="1" y="121"/>
                  </a:lnTo>
                  <a:lnTo>
                    <a:pt x="1" y="121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0" y="126"/>
                  </a:lnTo>
                  <a:lnTo>
                    <a:pt x="1" y="127"/>
                  </a:lnTo>
                  <a:lnTo>
                    <a:pt x="3" y="128"/>
                  </a:lnTo>
                  <a:lnTo>
                    <a:pt x="4" y="129"/>
                  </a:lnTo>
                  <a:lnTo>
                    <a:pt x="6" y="128"/>
                  </a:lnTo>
                  <a:lnTo>
                    <a:pt x="8" y="127"/>
                  </a:lnTo>
                  <a:lnTo>
                    <a:pt x="8" y="127"/>
                  </a:lnTo>
                  <a:lnTo>
                    <a:pt x="38" y="100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98" y="38"/>
                  </a:lnTo>
                  <a:lnTo>
                    <a:pt x="115" y="22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7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3" name="Freeform 986"/>
            <p:cNvSpPr/>
            <p:nvPr/>
          </p:nvSpPr>
          <p:spPr bwMode="auto">
            <a:xfrm>
              <a:off x="4129088" y="2630488"/>
              <a:ext cx="71438" cy="66675"/>
            </a:xfrm>
            <a:custGeom>
              <a:avLst/>
              <a:gdLst/>
              <a:ahLst/>
              <a:cxnLst>
                <a:cxn ang="0">
                  <a:pos x="125" y="1"/>
                </a:cxn>
                <a:cxn ang="0">
                  <a:pos x="125" y="1"/>
                </a:cxn>
                <a:cxn ang="0">
                  <a:pos x="92" y="28"/>
                </a:cxn>
                <a:cxn ang="0">
                  <a:pos x="59" y="57"/>
                </a:cxn>
                <a:cxn ang="0">
                  <a:pos x="43" y="71"/>
                </a:cxn>
                <a:cxn ang="0">
                  <a:pos x="29" y="86"/>
                </a:cxn>
                <a:cxn ang="0">
                  <a:pos x="14" y="103"/>
                </a:cxn>
                <a:cxn ang="0">
                  <a:pos x="1" y="119"/>
                </a:cxn>
                <a:cxn ang="0">
                  <a:pos x="1" y="119"/>
                </a:cxn>
                <a:cxn ang="0">
                  <a:pos x="0" y="121"/>
                </a:cxn>
                <a:cxn ang="0">
                  <a:pos x="0" y="122"/>
                </a:cxn>
                <a:cxn ang="0">
                  <a:pos x="1" y="124"/>
                </a:cxn>
                <a:cxn ang="0">
                  <a:pos x="2" y="125"/>
                </a:cxn>
                <a:cxn ang="0">
                  <a:pos x="5" y="125"/>
                </a:cxn>
                <a:cxn ang="0">
                  <a:pos x="7" y="125"/>
                </a:cxn>
                <a:cxn ang="0">
                  <a:pos x="9" y="124"/>
                </a:cxn>
                <a:cxn ang="0">
                  <a:pos x="9" y="124"/>
                </a:cxn>
                <a:cxn ang="0">
                  <a:pos x="21" y="108"/>
                </a:cxn>
                <a:cxn ang="0">
                  <a:pos x="36" y="92"/>
                </a:cxn>
                <a:cxn ang="0">
                  <a:pos x="51" y="77"/>
                </a:cxn>
                <a:cxn ang="0">
                  <a:pos x="67" y="62"/>
                </a:cxn>
                <a:cxn ang="0">
                  <a:pos x="99" y="34"/>
                </a:cxn>
                <a:cxn ang="0">
                  <a:pos x="131" y="7"/>
                </a:cxn>
                <a:cxn ang="0">
                  <a:pos x="131" y="7"/>
                </a:cxn>
                <a:cxn ang="0">
                  <a:pos x="132" y="6"/>
                </a:cxn>
                <a:cxn ang="0">
                  <a:pos x="133" y="4"/>
                </a:cxn>
                <a:cxn ang="0">
                  <a:pos x="132" y="3"/>
                </a:cxn>
                <a:cxn ang="0">
                  <a:pos x="131" y="1"/>
                </a:cxn>
                <a:cxn ang="0">
                  <a:pos x="128" y="0"/>
                </a:cxn>
                <a:cxn ang="0">
                  <a:pos x="126" y="0"/>
                </a:cxn>
                <a:cxn ang="0">
                  <a:pos x="125" y="1"/>
                </a:cxn>
                <a:cxn ang="0">
                  <a:pos x="125" y="1"/>
                </a:cxn>
              </a:cxnLst>
              <a:rect l="0" t="0" r="r" b="b"/>
              <a:pathLst>
                <a:path w="133" h="125">
                  <a:moveTo>
                    <a:pt x="125" y="1"/>
                  </a:moveTo>
                  <a:lnTo>
                    <a:pt x="125" y="1"/>
                  </a:lnTo>
                  <a:lnTo>
                    <a:pt x="92" y="28"/>
                  </a:lnTo>
                  <a:lnTo>
                    <a:pt x="59" y="57"/>
                  </a:lnTo>
                  <a:lnTo>
                    <a:pt x="43" y="71"/>
                  </a:lnTo>
                  <a:lnTo>
                    <a:pt x="29" y="86"/>
                  </a:lnTo>
                  <a:lnTo>
                    <a:pt x="14" y="103"/>
                  </a:lnTo>
                  <a:lnTo>
                    <a:pt x="1" y="119"/>
                  </a:lnTo>
                  <a:lnTo>
                    <a:pt x="1" y="119"/>
                  </a:lnTo>
                  <a:lnTo>
                    <a:pt x="0" y="121"/>
                  </a:lnTo>
                  <a:lnTo>
                    <a:pt x="0" y="122"/>
                  </a:lnTo>
                  <a:lnTo>
                    <a:pt x="1" y="124"/>
                  </a:lnTo>
                  <a:lnTo>
                    <a:pt x="2" y="125"/>
                  </a:lnTo>
                  <a:lnTo>
                    <a:pt x="5" y="125"/>
                  </a:lnTo>
                  <a:lnTo>
                    <a:pt x="7" y="125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21" y="108"/>
                  </a:lnTo>
                  <a:lnTo>
                    <a:pt x="36" y="92"/>
                  </a:lnTo>
                  <a:lnTo>
                    <a:pt x="51" y="77"/>
                  </a:lnTo>
                  <a:lnTo>
                    <a:pt x="67" y="62"/>
                  </a:lnTo>
                  <a:lnTo>
                    <a:pt x="99" y="34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32" y="6"/>
                  </a:lnTo>
                  <a:lnTo>
                    <a:pt x="133" y="4"/>
                  </a:lnTo>
                  <a:lnTo>
                    <a:pt x="132" y="3"/>
                  </a:lnTo>
                  <a:lnTo>
                    <a:pt x="131" y="1"/>
                  </a:lnTo>
                  <a:lnTo>
                    <a:pt x="128" y="0"/>
                  </a:lnTo>
                  <a:lnTo>
                    <a:pt x="126" y="0"/>
                  </a:lnTo>
                  <a:lnTo>
                    <a:pt x="125" y="1"/>
                  </a:lnTo>
                  <a:lnTo>
                    <a:pt x="125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4" name="Freeform 987"/>
            <p:cNvSpPr/>
            <p:nvPr/>
          </p:nvSpPr>
          <p:spPr bwMode="auto">
            <a:xfrm>
              <a:off x="4127501" y="2670176"/>
              <a:ext cx="55563" cy="55563"/>
            </a:xfrm>
            <a:custGeom>
              <a:avLst/>
              <a:gdLst/>
              <a:ahLst/>
              <a:cxnLst>
                <a:cxn ang="0">
                  <a:pos x="97" y="1"/>
                </a:cxn>
                <a:cxn ang="0">
                  <a:pos x="97" y="1"/>
                </a:cxn>
                <a:cxn ang="0">
                  <a:pos x="82" y="10"/>
                </a:cxn>
                <a:cxn ang="0">
                  <a:pos x="69" y="20"/>
                </a:cxn>
                <a:cxn ang="0">
                  <a:pos x="55" y="32"/>
                </a:cxn>
                <a:cxn ang="0">
                  <a:pos x="43" y="43"/>
                </a:cxn>
                <a:cxn ang="0">
                  <a:pos x="32" y="56"/>
                </a:cxn>
                <a:cxn ang="0">
                  <a:pos x="20" y="69"/>
                </a:cxn>
                <a:cxn ang="0">
                  <a:pos x="10" y="8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99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2" y="103"/>
                </a:cxn>
                <a:cxn ang="0">
                  <a:pos x="4" y="104"/>
                </a:cxn>
                <a:cxn ang="0">
                  <a:pos x="6" y="104"/>
                </a:cxn>
                <a:cxn ang="0">
                  <a:pos x="7" y="103"/>
                </a:cxn>
                <a:cxn ang="0">
                  <a:pos x="9" y="102"/>
                </a:cxn>
                <a:cxn ang="0">
                  <a:pos x="9" y="102"/>
                </a:cxn>
                <a:cxn ang="0">
                  <a:pos x="17" y="88"/>
                </a:cxn>
                <a:cxn ang="0">
                  <a:pos x="27" y="75"/>
                </a:cxn>
                <a:cxn ang="0">
                  <a:pos x="39" y="62"/>
                </a:cxn>
                <a:cxn ang="0">
                  <a:pos x="50" y="50"/>
                </a:cxn>
                <a:cxn ang="0">
                  <a:pos x="62" y="38"/>
                </a:cxn>
                <a:cxn ang="0">
                  <a:pos x="75" y="28"/>
                </a:cxn>
                <a:cxn ang="0">
                  <a:pos x="88" y="17"/>
                </a:cxn>
                <a:cxn ang="0">
                  <a:pos x="102" y="8"/>
                </a:cxn>
                <a:cxn ang="0">
                  <a:pos x="102" y="8"/>
                </a:cxn>
                <a:cxn ang="0">
                  <a:pos x="103" y="7"/>
                </a:cxn>
                <a:cxn ang="0">
                  <a:pos x="104" y="5"/>
                </a:cxn>
                <a:cxn ang="0">
                  <a:pos x="104" y="4"/>
                </a:cxn>
                <a:cxn ang="0">
                  <a:pos x="103" y="2"/>
                </a:cxn>
                <a:cxn ang="0">
                  <a:pos x="102" y="1"/>
                </a:cxn>
                <a:cxn ang="0">
                  <a:pos x="101" y="0"/>
                </a:cxn>
                <a:cxn ang="0">
                  <a:pos x="99" y="0"/>
                </a:cxn>
                <a:cxn ang="0">
                  <a:pos x="97" y="1"/>
                </a:cxn>
                <a:cxn ang="0">
                  <a:pos x="97" y="1"/>
                </a:cxn>
              </a:cxnLst>
              <a:rect l="0" t="0" r="r" b="b"/>
              <a:pathLst>
                <a:path w="104" h="104">
                  <a:moveTo>
                    <a:pt x="97" y="1"/>
                  </a:moveTo>
                  <a:lnTo>
                    <a:pt x="97" y="1"/>
                  </a:lnTo>
                  <a:lnTo>
                    <a:pt x="82" y="10"/>
                  </a:lnTo>
                  <a:lnTo>
                    <a:pt x="69" y="20"/>
                  </a:lnTo>
                  <a:lnTo>
                    <a:pt x="55" y="32"/>
                  </a:lnTo>
                  <a:lnTo>
                    <a:pt x="43" y="43"/>
                  </a:lnTo>
                  <a:lnTo>
                    <a:pt x="32" y="56"/>
                  </a:lnTo>
                  <a:lnTo>
                    <a:pt x="20" y="69"/>
                  </a:lnTo>
                  <a:lnTo>
                    <a:pt x="10" y="8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99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2" y="103"/>
                  </a:lnTo>
                  <a:lnTo>
                    <a:pt x="4" y="104"/>
                  </a:lnTo>
                  <a:lnTo>
                    <a:pt x="6" y="104"/>
                  </a:lnTo>
                  <a:lnTo>
                    <a:pt x="7" y="103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7" y="88"/>
                  </a:lnTo>
                  <a:lnTo>
                    <a:pt x="27" y="75"/>
                  </a:lnTo>
                  <a:lnTo>
                    <a:pt x="39" y="62"/>
                  </a:lnTo>
                  <a:lnTo>
                    <a:pt x="50" y="50"/>
                  </a:lnTo>
                  <a:lnTo>
                    <a:pt x="62" y="38"/>
                  </a:lnTo>
                  <a:lnTo>
                    <a:pt x="75" y="28"/>
                  </a:lnTo>
                  <a:lnTo>
                    <a:pt x="88" y="17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4" y="5"/>
                  </a:lnTo>
                  <a:lnTo>
                    <a:pt x="104" y="4"/>
                  </a:lnTo>
                  <a:lnTo>
                    <a:pt x="103" y="2"/>
                  </a:lnTo>
                  <a:lnTo>
                    <a:pt x="102" y="1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7" y="1"/>
                  </a:lnTo>
                  <a:lnTo>
                    <a:pt x="97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5" name="Freeform 988"/>
            <p:cNvSpPr/>
            <p:nvPr/>
          </p:nvSpPr>
          <p:spPr bwMode="auto">
            <a:xfrm>
              <a:off x="4213226" y="2727326"/>
              <a:ext cx="26988" cy="46038"/>
            </a:xfrm>
            <a:custGeom>
              <a:avLst/>
              <a:gdLst/>
              <a:ahLst/>
              <a:cxnLst>
                <a:cxn ang="0">
                  <a:pos x="42" y="3"/>
                </a:cxn>
                <a:cxn ang="0">
                  <a:pos x="42" y="3"/>
                </a:cxn>
                <a:cxn ang="0">
                  <a:pos x="37" y="14"/>
                </a:cxn>
                <a:cxn ang="0">
                  <a:pos x="32" y="24"/>
                </a:cxn>
                <a:cxn ang="0">
                  <a:pos x="21" y="43"/>
                </a:cxn>
                <a:cxn ang="0">
                  <a:pos x="10" y="63"/>
                </a:cxn>
                <a:cxn ang="0">
                  <a:pos x="4" y="73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3" y="88"/>
                </a:cxn>
                <a:cxn ang="0">
                  <a:pos x="5" y="88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10" y="85"/>
                </a:cxn>
                <a:cxn ang="0">
                  <a:pos x="10" y="85"/>
                </a:cxn>
                <a:cxn ang="0">
                  <a:pos x="14" y="75"/>
                </a:cxn>
                <a:cxn ang="0">
                  <a:pos x="19" y="65"/>
                </a:cxn>
                <a:cxn ang="0">
                  <a:pos x="30" y="46"/>
                </a:cxn>
                <a:cxn ang="0">
                  <a:pos x="42" y="26"/>
                </a:cxn>
                <a:cxn ang="0">
                  <a:pos x="47" y="17"/>
                </a:cxn>
                <a:cxn ang="0">
                  <a:pos x="51" y="7"/>
                </a:cxn>
                <a:cxn ang="0">
                  <a:pos x="51" y="7"/>
                </a:cxn>
                <a:cxn ang="0">
                  <a:pos x="51" y="5"/>
                </a:cxn>
                <a:cxn ang="0">
                  <a:pos x="50" y="2"/>
                </a:cxn>
                <a:cxn ang="0">
                  <a:pos x="49" y="1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4" y="0"/>
                </a:cxn>
                <a:cxn ang="0">
                  <a:pos x="43" y="2"/>
                </a:cxn>
                <a:cxn ang="0">
                  <a:pos x="42" y="3"/>
                </a:cxn>
                <a:cxn ang="0">
                  <a:pos x="42" y="3"/>
                </a:cxn>
              </a:cxnLst>
              <a:rect l="0" t="0" r="r" b="b"/>
              <a:pathLst>
                <a:path w="51" h="88">
                  <a:moveTo>
                    <a:pt x="42" y="3"/>
                  </a:moveTo>
                  <a:lnTo>
                    <a:pt x="42" y="3"/>
                  </a:lnTo>
                  <a:lnTo>
                    <a:pt x="37" y="14"/>
                  </a:lnTo>
                  <a:lnTo>
                    <a:pt x="32" y="24"/>
                  </a:lnTo>
                  <a:lnTo>
                    <a:pt x="21" y="43"/>
                  </a:lnTo>
                  <a:lnTo>
                    <a:pt x="10" y="63"/>
                  </a:lnTo>
                  <a:lnTo>
                    <a:pt x="4" y="73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4" y="75"/>
                  </a:lnTo>
                  <a:lnTo>
                    <a:pt x="19" y="65"/>
                  </a:lnTo>
                  <a:lnTo>
                    <a:pt x="30" y="46"/>
                  </a:lnTo>
                  <a:lnTo>
                    <a:pt x="42" y="26"/>
                  </a:lnTo>
                  <a:lnTo>
                    <a:pt x="47" y="17"/>
                  </a:lnTo>
                  <a:lnTo>
                    <a:pt x="51" y="7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0" y="2"/>
                  </a:lnTo>
                  <a:lnTo>
                    <a:pt x="49" y="1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3" y="2"/>
                  </a:lnTo>
                  <a:lnTo>
                    <a:pt x="42" y="3"/>
                  </a:lnTo>
                  <a:lnTo>
                    <a:pt x="4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6" name="Freeform 989"/>
            <p:cNvSpPr/>
            <p:nvPr/>
          </p:nvSpPr>
          <p:spPr bwMode="auto">
            <a:xfrm>
              <a:off x="4268788" y="2722563"/>
              <a:ext cx="44450" cy="61913"/>
            </a:xfrm>
            <a:custGeom>
              <a:avLst/>
              <a:gdLst/>
              <a:ahLst/>
              <a:cxnLst>
                <a:cxn ang="0">
                  <a:pos x="74" y="1"/>
                </a:cxn>
                <a:cxn ang="0">
                  <a:pos x="74" y="1"/>
                </a:cxn>
                <a:cxn ang="0">
                  <a:pos x="51" y="23"/>
                </a:cxn>
                <a:cxn ang="0">
                  <a:pos x="40" y="35"/>
                </a:cxn>
                <a:cxn ang="0">
                  <a:pos x="30" y="48"/>
                </a:cxn>
                <a:cxn ang="0">
                  <a:pos x="30" y="48"/>
                </a:cxn>
                <a:cxn ang="0">
                  <a:pos x="21" y="62"/>
                </a:cxn>
                <a:cxn ang="0">
                  <a:pos x="13" y="78"/>
                </a:cxn>
                <a:cxn ang="0">
                  <a:pos x="6" y="94"/>
                </a:cxn>
                <a:cxn ang="0">
                  <a:pos x="0" y="111"/>
                </a:cxn>
                <a:cxn ang="0">
                  <a:pos x="0" y="111"/>
                </a:cxn>
                <a:cxn ang="0">
                  <a:pos x="0" y="113"/>
                </a:cxn>
                <a:cxn ang="0">
                  <a:pos x="0" y="115"/>
                </a:cxn>
                <a:cxn ang="0">
                  <a:pos x="2" y="116"/>
                </a:cxn>
                <a:cxn ang="0">
                  <a:pos x="3" y="117"/>
                </a:cxn>
                <a:cxn ang="0">
                  <a:pos x="5" y="117"/>
                </a:cxn>
                <a:cxn ang="0">
                  <a:pos x="7" y="116"/>
                </a:cxn>
                <a:cxn ang="0">
                  <a:pos x="8" y="115"/>
                </a:cxn>
                <a:cxn ang="0">
                  <a:pos x="9" y="114"/>
                </a:cxn>
                <a:cxn ang="0">
                  <a:pos x="9" y="114"/>
                </a:cxn>
                <a:cxn ang="0">
                  <a:pos x="15" y="96"/>
                </a:cxn>
                <a:cxn ang="0">
                  <a:pos x="23" y="79"/>
                </a:cxn>
                <a:cxn ang="0">
                  <a:pos x="31" y="62"/>
                </a:cxn>
                <a:cxn ang="0">
                  <a:pos x="36" y="55"/>
                </a:cxn>
                <a:cxn ang="0">
                  <a:pos x="41" y="48"/>
                </a:cxn>
                <a:cxn ang="0">
                  <a:pos x="41" y="48"/>
                </a:cxn>
                <a:cxn ang="0">
                  <a:pos x="51" y="37"/>
                </a:cxn>
                <a:cxn ang="0">
                  <a:pos x="61" y="27"/>
                </a:cxn>
                <a:cxn ang="0">
                  <a:pos x="81" y="8"/>
                </a:cxn>
                <a:cxn ang="0">
                  <a:pos x="81" y="8"/>
                </a:cxn>
                <a:cxn ang="0">
                  <a:pos x="82" y="6"/>
                </a:cxn>
                <a:cxn ang="0">
                  <a:pos x="83" y="4"/>
                </a:cxn>
                <a:cxn ang="0">
                  <a:pos x="82" y="3"/>
                </a:cxn>
                <a:cxn ang="0">
                  <a:pos x="81" y="1"/>
                </a:cxn>
                <a:cxn ang="0">
                  <a:pos x="80" y="0"/>
                </a:cxn>
                <a:cxn ang="0">
                  <a:pos x="78" y="0"/>
                </a:cxn>
                <a:cxn ang="0">
                  <a:pos x="76" y="0"/>
                </a:cxn>
                <a:cxn ang="0">
                  <a:pos x="74" y="1"/>
                </a:cxn>
                <a:cxn ang="0">
                  <a:pos x="74" y="1"/>
                </a:cxn>
              </a:cxnLst>
              <a:rect l="0" t="0" r="r" b="b"/>
              <a:pathLst>
                <a:path w="83" h="117">
                  <a:moveTo>
                    <a:pt x="74" y="1"/>
                  </a:moveTo>
                  <a:lnTo>
                    <a:pt x="74" y="1"/>
                  </a:lnTo>
                  <a:lnTo>
                    <a:pt x="51" y="23"/>
                  </a:lnTo>
                  <a:lnTo>
                    <a:pt x="40" y="3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1" y="62"/>
                  </a:lnTo>
                  <a:lnTo>
                    <a:pt x="13" y="78"/>
                  </a:lnTo>
                  <a:lnTo>
                    <a:pt x="6" y="94"/>
                  </a:lnTo>
                  <a:lnTo>
                    <a:pt x="0" y="111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0" y="115"/>
                  </a:lnTo>
                  <a:lnTo>
                    <a:pt x="2" y="116"/>
                  </a:lnTo>
                  <a:lnTo>
                    <a:pt x="3" y="117"/>
                  </a:lnTo>
                  <a:lnTo>
                    <a:pt x="5" y="117"/>
                  </a:lnTo>
                  <a:lnTo>
                    <a:pt x="7" y="116"/>
                  </a:lnTo>
                  <a:lnTo>
                    <a:pt x="8" y="115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15" y="96"/>
                  </a:lnTo>
                  <a:lnTo>
                    <a:pt x="23" y="79"/>
                  </a:lnTo>
                  <a:lnTo>
                    <a:pt x="31" y="62"/>
                  </a:lnTo>
                  <a:lnTo>
                    <a:pt x="36" y="55"/>
                  </a:lnTo>
                  <a:lnTo>
                    <a:pt x="41" y="48"/>
                  </a:lnTo>
                  <a:lnTo>
                    <a:pt x="41" y="48"/>
                  </a:lnTo>
                  <a:lnTo>
                    <a:pt x="51" y="37"/>
                  </a:lnTo>
                  <a:lnTo>
                    <a:pt x="61" y="27"/>
                  </a:lnTo>
                  <a:lnTo>
                    <a:pt x="81" y="8"/>
                  </a:lnTo>
                  <a:lnTo>
                    <a:pt x="81" y="8"/>
                  </a:lnTo>
                  <a:lnTo>
                    <a:pt x="82" y="6"/>
                  </a:lnTo>
                  <a:lnTo>
                    <a:pt x="83" y="4"/>
                  </a:lnTo>
                  <a:lnTo>
                    <a:pt x="82" y="3"/>
                  </a:lnTo>
                  <a:lnTo>
                    <a:pt x="81" y="1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4" y="1"/>
                  </a:lnTo>
                  <a:lnTo>
                    <a:pt x="74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7" name="Freeform 990"/>
            <p:cNvSpPr/>
            <p:nvPr/>
          </p:nvSpPr>
          <p:spPr bwMode="auto">
            <a:xfrm>
              <a:off x="4346576" y="2727326"/>
              <a:ext cx="36513" cy="47625"/>
            </a:xfrm>
            <a:custGeom>
              <a:avLst/>
              <a:gdLst/>
              <a:ahLst/>
              <a:cxnLst>
                <a:cxn ang="0">
                  <a:pos x="61" y="2"/>
                </a:cxn>
                <a:cxn ang="0">
                  <a:pos x="61" y="2"/>
                </a:cxn>
                <a:cxn ang="0">
                  <a:pos x="57" y="9"/>
                </a:cxn>
                <a:cxn ang="0">
                  <a:pos x="52" y="15"/>
                </a:cxn>
                <a:cxn ang="0">
                  <a:pos x="42" y="26"/>
                </a:cxn>
                <a:cxn ang="0">
                  <a:pos x="32" y="37"/>
                </a:cxn>
                <a:cxn ang="0">
                  <a:pos x="23" y="48"/>
                </a:cxn>
                <a:cxn ang="0">
                  <a:pos x="23" y="48"/>
                </a:cxn>
                <a:cxn ang="0">
                  <a:pos x="16" y="59"/>
                </a:cxn>
                <a:cxn ang="0">
                  <a:pos x="12" y="66"/>
                </a:cxn>
                <a:cxn ang="0">
                  <a:pos x="8" y="70"/>
                </a:cxn>
                <a:cxn ang="0">
                  <a:pos x="8" y="70"/>
                </a:cxn>
                <a:cxn ang="0">
                  <a:pos x="3" y="76"/>
                </a:cxn>
                <a:cxn ang="0">
                  <a:pos x="1" y="79"/>
                </a:cxn>
                <a:cxn ang="0">
                  <a:pos x="0" y="83"/>
                </a:cxn>
                <a:cxn ang="0">
                  <a:pos x="0" y="83"/>
                </a:cxn>
                <a:cxn ang="0">
                  <a:pos x="0" y="85"/>
                </a:cxn>
                <a:cxn ang="0">
                  <a:pos x="1" y="86"/>
                </a:cxn>
                <a:cxn ang="0">
                  <a:pos x="2" y="88"/>
                </a:cxn>
                <a:cxn ang="0">
                  <a:pos x="4" y="88"/>
                </a:cxn>
                <a:cxn ang="0">
                  <a:pos x="5" y="89"/>
                </a:cxn>
                <a:cxn ang="0">
                  <a:pos x="7" y="88"/>
                </a:cxn>
                <a:cxn ang="0">
                  <a:pos x="8" y="87"/>
                </a:cxn>
                <a:cxn ang="0">
                  <a:pos x="9" y="85"/>
                </a:cxn>
                <a:cxn ang="0">
                  <a:pos x="9" y="85"/>
                </a:cxn>
                <a:cxn ang="0">
                  <a:pos x="11" y="81"/>
                </a:cxn>
                <a:cxn ang="0">
                  <a:pos x="13" y="79"/>
                </a:cxn>
                <a:cxn ang="0">
                  <a:pos x="17" y="76"/>
                </a:cxn>
                <a:cxn ang="0">
                  <a:pos x="19" y="73"/>
                </a:cxn>
                <a:cxn ang="0">
                  <a:pos x="19" y="73"/>
                </a:cxn>
                <a:cxn ang="0">
                  <a:pos x="22" y="67"/>
                </a:cxn>
                <a:cxn ang="0">
                  <a:pos x="26" y="60"/>
                </a:cxn>
                <a:cxn ang="0">
                  <a:pos x="34" y="49"/>
                </a:cxn>
                <a:cxn ang="0">
                  <a:pos x="34" y="49"/>
                </a:cxn>
                <a:cxn ang="0">
                  <a:pos x="42" y="38"/>
                </a:cxn>
                <a:cxn ang="0">
                  <a:pos x="52" y="28"/>
                </a:cxn>
                <a:cxn ang="0">
                  <a:pos x="61" y="18"/>
                </a:cxn>
                <a:cxn ang="0">
                  <a:pos x="65" y="13"/>
                </a:cxn>
                <a:cxn ang="0">
                  <a:pos x="68" y="8"/>
                </a:cxn>
                <a:cxn ang="0">
                  <a:pos x="68" y="8"/>
                </a:cxn>
                <a:cxn ang="0">
                  <a:pos x="69" y="6"/>
                </a:cxn>
                <a:cxn ang="0">
                  <a:pos x="69" y="3"/>
                </a:cxn>
                <a:cxn ang="0">
                  <a:pos x="68" y="2"/>
                </a:cxn>
                <a:cxn ang="0">
                  <a:pos x="67" y="1"/>
                </a:cxn>
                <a:cxn ang="0">
                  <a:pos x="65" y="0"/>
                </a:cxn>
                <a:cxn ang="0">
                  <a:pos x="63" y="0"/>
                </a:cxn>
                <a:cxn ang="0">
                  <a:pos x="62" y="1"/>
                </a:cxn>
                <a:cxn ang="0">
                  <a:pos x="61" y="2"/>
                </a:cxn>
                <a:cxn ang="0">
                  <a:pos x="61" y="2"/>
                </a:cxn>
              </a:cxnLst>
              <a:rect l="0" t="0" r="r" b="b"/>
              <a:pathLst>
                <a:path w="69" h="89">
                  <a:moveTo>
                    <a:pt x="61" y="2"/>
                  </a:moveTo>
                  <a:lnTo>
                    <a:pt x="61" y="2"/>
                  </a:lnTo>
                  <a:lnTo>
                    <a:pt x="57" y="9"/>
                  </a:lnTo>
                  <a:lnTo>
                    <a:pt x="52" y="15"/>
                  </a:lnTo>
                  <a:lnTo>
                    <a:pt x="42" y="26"/>
                  </a:lnTo>
                  <a:lnTo>
                    <a:pt x="32" y="37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6" y="59"/>
                  </a:lnTo>
                  <a:lnTo>
                    <a:pt x="12" y="66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3" y="76"/>
                  </a:lnTo>
                  <a:lnTo>
                    <a:pt x="1" y="79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1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5" y="89"/>
                  </a:lnTo>
                  <a:lnTo>
                    <a:pt x="7" y="88"/>
                  </a:lnTo>
                  <a:lnTo>
                    <a:pt x="8" y="87"/>
                  </a:lnTo>
                  <a:lnTo>
                    <a:pt x="9" y="85"/>
                  </a:lnTo>
                  <a:lnTo>
                    <a:pt x="9" y="85"/>
                  </a:lnTo>
                  <a:lnTo>
                    <a:pt x="11" y="81"/>
                  </a:lnTo>
                  <a:lnTo>
                    <a:pt x="13" y="79"/>
                  </a:lnTo>
                  <a:lnTo>
                    <a:pt x="17" y="76"/>
                  </a:lnTo>
                  <a:lnTo>
                    <a:pt x="19" y="73"/>
                  </a:lnTo>
                  <a:lnTo>
                    <a:pt x="19" y="73"/>
                  </a:lnTo>
                  <a:lnTo>
                    <a:pt x="22" y="67"/>
                  </a:lnTo>
                  <a:lnTo>
                    <a:pt x="26" y="60"/>
                  </a:lnTo>
                  <a:lnTo>
                    <a:pt x="34" y="49"/>
                  </a:lnTo>
                  <a:lnTo>
                    <a:pt x="34" y="49"/>
                  </a:lnTo>
                  <a:lnTo>
                    <a:pt x="42" y="38"/>
                  </a:lnTo>
                  <a:lnTo>
                    <a:pt x="52" y="28"/>
                  </a:lnTo>
                  <a:lnTo>
                    <a:pt x="61" y="18"/>
                  </a:lnTo>
                  <a:lnTo>
                    <a:pt x="65" y="13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68" y="2"/>
                  </a:lnTo>
                  <a:lnTo>
                    <a:pt x="67" y="1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2" y="1"/>
                  </a:lnTo>
                  <a:lnTo>
                    <a:pt x="61" y="2"/>
                  </a:lnTo>
                  <a:lnTo>
                    <a:pt x="6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8" name="Freeform 991"/>
            <p:cNvSpPr/>
            <p:nvPr/>
          </p:nvSpPr>
          <p:spPr bwMode="auto">
            <a:xfrm>
              <a:off x="4402138" y="2727326"/>
              <a:ext cx="28575" cy="49213"/>
            </a:xfrm>
            <a:custGeom>
              <a:avLst/>
              <a:gdLst/>
              <a:ahLst/>
              <a:cxnLst>
                <a:cxn ang="0">
                  <a:pos x="44" y="6"/>
                </a:cxn>
                <a:cxn ang="0">
                  <a:pos x="44" y="6"/>
                </a:cxn>
                <a:cxn ang="0">
                  <a:pos x="43" y="10"/>
                </a:cxn>
                <a:cxn ang="0">
                  <a:pos x="42" y="12"/>
                </a:cxn>
                <a:cxn ang="0">
                  <a:pos x="41" y="14"/>
                </a:cxn>
                <a:cxn ang="0">
                  <a:pos x="40" y="15"/>
                </a:cxn>
                <a:cxn ang="0">
                  <a:pos x="37" y="17"/>
                </a:cxn>
                <a:cxn ang="0">
                  <a:pos x="36" y="18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1" y="25"/>
                </a:cxn>
                <a:cxn ang="0">
                  <a:pos x="27" y="30"/>
                </a:cxn>
                <a:cxn ang="0">
                  <a:pos x="22" y="36"/>
                </a:cxn>
                <a:cxn ang="0">
                  <a:pos x="19" y="41"/>
                </a:cxn>
                <a:cxn ang="0">
                  <a:pos x="19" y="41"/>
                </a:cxn>
                <a:cxn ang="0">
                  <a:pos x="14" y="52"/>
                </a:cxn>
                <a:cxn ang="0">
                  <a:pos x="10" y="64"/>
                </a:cxn>
                <a:cxn ang="0">
                  <a:pos x="6" y="75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7"/>
                </a:cxn>
                <a:cxn ang="0">
                  <a:pos x="0" y="88"/>
                </a:cxn>
                <a:cxn ang="0">
                  <a:pos x="1" y="91"/>
                </a:cxn>
                <a:cxn ang="0">
                  <a:pos x="2" y="92"/>
                </a:cxn>
                <a:cxn ang="0">
                  <a:pos x="4" y="92"/>
                </a:cxn>
                <a:cxn ang="0">
                  <a:pos x="5" y="92"/>
                </a:cxn>
                <a:cxn ang="0">
                  <a:pos x="7" y="92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2" y="83"/>
                </a:cxn>
                <a:cxn ang="0">
                  <a:pos x="15" y="77"/>
                </a:cxn>
                <a:cxn ang="0">
                  <a:pos x="21" y="63"/>
                </a:cxn>
                <a:cxn ang="0">
                  <a:pos x="28" y="49"/>
                </a:cxn>
                <a:cxn ang="0">
                  <a:pos x="31" y="43"/>
                </a:cxn>
                <a:cxn ang="0">
                  <a:pos x="36" y="37"/>
                </a:cxn>
                <a:cxn ang="0">
                  <a:pos x="36" y="37"/>
                </a:cxn>
                <a:cxn ang="0">
                  <a:pos x="41" y="29"/>
                </a:cxn>
                <a:cxn ang="0">
                  <a:pos x="47" y="22"/>
                </a:cxn>
                <a:cxn ang="0">
                  <a:pos x="51" y="14"/>
                </a:cxn>
                <a:cxn ang="0">
                  <a:pos x="53" y="10"/>
                </a:cxn>
                <a:cxn ang="0">
                  <a:pos x="54" y="6"/>
                </a:cxn>
                <a:cxn ang="0">
                  <a:pos x="54" y="6"/>
                </a:cxn>
                <a:cxn ang="0">
                  <a:pos x="54" y="3"/>
                </a:cxn>
                <a:cxn ang="0">
                  <a:pos x="53" y="1"/>
                </a:cxn>
                <a:cxn ang="0">
                  <a:pos x="50" y="0"/>
                </a:cxn>
                <a:cxn ang="0">
                  <a:pos x="49" y="0"/>
                </a:cxn>
                <a:cxn ang="0">
                  <a:pos x="45" y="1"/>
                </a:cxn>
                <a:cxn ang="0">
                  <a:pos x="44" y="3"/>
                </a:cxn>
                <a:cxn ang="0">
                  <a:pos x="44" y="6"/>
                </a:cxn>
                <a:cxn ang="0">
                  <a:pos x="44" y="6"/>
                </a:cxn>
              </a:cxnLst>
              <a:rect l="0" t="0" r="r" b="b"/>
              <a:pathLst>
                <a:path w="54" h="92">
                  <a:moveTo>
                    <a:pt x="44" y="6"/>
                  </a:moveTo>
                  <a:lnTo>
                    <a:pt x="44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41" y="14"/>
                  </a:lnTo>
                  <a:lnTo>
                    <a:pt x="40" y="15"/>
                  </a:lnTo>
                  <a:lnTo>
                    <a:pt x="37" y="17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5"/>
                  </a:lnTo>
                  <a:lnTo>
                    <a:pt x="27" y="30"/>
                  </a:lnTo>
                  <a:lnTo>
                    <a:pt x="22" y="36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4" y="52"/>
                  </a:lnTo>
                  <a:lnTo>
                    <a:pt x="10" y="64"/>
                  </a:lnTo>
                  <a:lnTo>
                    <a:pt x="6" y="75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1" y="91"/>
                  </a:lnTo>
                  <a:lnTo>
                    <a:pt x="2" y="92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2" y="83"/>
                  </a:lnTo>
                  <a:lnTo>
                    <a:pt x="15" y="77"/>
                  </a:lnTo>
                  <a:lnTo>
                    <a:pt x="21" y="63"/>
                  </a:lnTo>
                  <a:lnTo>
                    <a:pt x="28" y="49"/>
                  </a:lnTo>
                  <a:lnTo>
                    <a:pt x="31" y="43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7" y="22"/>
                  </a:lnTo>
                  <a:lnTo>
                    <a:pt x="51" y="14"/>
                  </a:lnTo>
                  <a:lnTo>
                    <a:pt x="53" y="10"/>
                  </a:lnTo>
                  <a:lnTo>
                    <a:pt x="54" y="6"/>
                  </a:lnTo>
                  <a:lnTo>
                    <a:pt x="54" y="6"/>
                  </a:lnTo>
                  <a:lnTo>
                    <a:pt x="54" y="3"/>
                  </a:lnTo>
                  <a:lnTo>
                    <a:pt x="53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5" y="1"/>
                  </a:lnTo>
                  <a:lnTo>
                    <a:pt x="44" y="3"/>
                  </a:lnTo>
                  <a:lnTo>
                    <a:pt x="44" y="6"/>
                  </a:lnTo>
                  <a:lnTo>
                    <a:pt x="44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49" name="Freeform 992"/>
            <p:cNvSpPr/>
            <p:nvPr/>
          </p:nvSpPr>
          <p:spPr bwMode="auto">
            <a:xfrm>
              <a:off x="4464051" y="2733676"/>
              <a:ext cx="26988" cy="36513"/>
            </a:xfrm>
            <a:custGeom>
              <a:avLst/>
              <a:gdLst/>
              <a:ahLst/>
              <a:cxnLst>
                <a:cxn ang="0">
                  <a:pos x="41" y="2"/>
                </a:cxn>
                <a:cxn ang="0">
                  <a:pos x="41" y="2"/>
                </a:cxn>
                <a:cxn ang="0">
                  <a:pos x="37" y="10"/>
                </a:cxn>
                <a:cxn ang="0">
                  <a:pos x="32" y="18"/>
                </a:cxn>
                <a:cxn ang="0">
                  <a:pos x="21" y="33"/>
                </a:cxn>
                <a:cxn ang="0">
                  <a:pos x="21" y="33"/>
                </a:cxn>
                <a:cxn ang="0">
                  <a:pos x="10" y="48"/>
                </a:cxn>
                <a:cxn ang="0">
                  <a:pos x="1" y="65"/>
                </a:cxn>
                <a:cxn ang="0">
                  <a:pos x="1" y="65"/>
                </a:cxn>
                <a:cxn ang="0">
                  <a:pos x="0" y="66"/>
                </a:cxn>
                <a:cxn ang="0">
                  <a:pos x="0" y="68"/>
                </a:cxn>
                <a:cxn ang="0">
                  <a:pos x="1" y="70"/>
                </a:cxn>
                <a:cxn ang="0">
                  <a:pos x="3" y="71"/>
                </a:cxn>
                <a:cxn ang="0">
                  <a:pos x="4" y="71"/>
                </a:cxn>
                <a:cxn ang="0">
                  <a:pos x="6" y="71"/>
                </a:cxn>
                <a:cxn ang="0">
                  <a:pos x="7" y="71"/>
                </a:cxn>
                <a:cxn ang="0">
                  <a:pos x="9" y="69"/>
                </a:cxn>
                <a:cxn ang="0">
                  <a:pos x="9" y="69"/>
                </a:cxn>
                <a:cxn ang="0">
                  <a:pos x="18" y="54"/>
                </a:cxn>
                <a:cxn ang="0">
                  <a:pos x="29" y="37"/>
                </a:cxn>
                <a:cxn ang="0">
                  <a:pos x="29" y="37"/>
                </a:cxn>
                <a:cxn ang="0">
                  <a:pos x="40" y="21"/>
                </a:cxn>
                <a:cxn ang="0">
                  <a:pos x="46" y="13"/>
                </a:cxn>
                <a:cxn ang="0">
                  <a:pos x="51" y="5"/>
                </a:cxn>
                <a:cxn ang="0">
                  <a:pos x="51" y="5"/>
                </a:cxn>
                <a:cxn ang="0">
                  <a:pos x="51" y="3"/>
                </a:cxn>
                <a:cxn ang="0">
                  <a:pos x="51" y="1"/>
                </a:cxn>
                <a:cxn ang="0">
                  <a:pos x="50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2" y="1"/>
                </a:cxn>
                <a:cxn ang="0">
                  <a:pos x="41" y="2"/>
                </a:cxn>
                <a:cxn ang="0">
                  <a:pos x="41" y="2"/>
                </a:cxn>
              </a:cxnLst>
              <a:rect l="0" t="0" r="r" b="b"/>
              <a:pathLst>
                <a:path w="51" h="71">
                  <a:moveTo>
                    <a:pt x="41" y="2"/>
                  </a:moveTo>
                  <a:lnTo>
                    <a:pt x="41" y="2"/>
                  </a:lnTo>
                  <a:lnTo>
                    <a:pt x="37" y="10"/>
                  </a:lnTo>
                  <a:lnTo>
                    <a:pt x="32" y="18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10" y="48"/>
                  </a:lnTo>
                  <a:lnTo>
                    <a:pt x="1" y="65"/>
                  </a:lnTo>
                  <a:lnTo>
                    <a:pt x="1" y="65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1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18" y="54"/>
                  </a:lnTo>
                  <a:lnTo>
                    <a:pt x="29" y="37"/>
                  </a:lnTo>
                  <a:lnTo>
                    <a:pt x="29" y="37"/>
                  </a:lnTo>
                  <a:lnTo>
                    <a:pt x="40" y="21"/>
                  </a:lnTo>
                  <a:lnTo>
                    <a:pt x="46" y="13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2" y="1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0" name="Freeform 993"/>
            <p:cNvSpPr/>
            <p:nvPr/>
          </p:nvSpPr>
          <p:spPr bwMode="auto">
            <a:xfrm>
              <a:off x="4532313" y="2736851"/>
              <a:ext cx="30163" cy="42863"/>
            </a:xfrm>
            <a:custGeom>
              <a:avLst/>
              <a:gdLst/>
              <a:ahLst/>
              <a:cxnLst>
                <a:cxn ang="0">
                  <a:pos x="49" y="3"/>
                </a:cxn>
                <a:cxn ang="0">
                  <a:pos x="49" y="3"/>
                </a:cxn>
                <a:cxn ang="0">
                  <a:pos x="43" y="13"/>
                </a:cxn>
                <a:cxn ang="0">
                  <a:pos x="37" y="24"/>
                </a:cxn>
                <a:cxn ang="0">
                  <a:pos x="29" y="3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15" y="50"/>
                </a:cxn>
                <a:cxn ang="0">
                  <a:pos x="10" y="57"/>
                </a:cxn>
                <a:cxn ang="0">
                  <a:pos x="4" y="65"/>
                </a:cxn>
                <a:cxn ang="0">
                  <a:pos x="1" y="74"/>
                </a:cxn>
                <a:cxn ang="0">
                  <a:pos x="1" y="74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79"/>
                </a:cxn>
                <a:cxn ang="0">
                  <a:pos x="6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10" y="76"/>
                </a:cxn>
                <a:cxn ang="0">
                  <a:pos x="10" y="76"/>
                </a:cxn>
                <a:cxn ang="0">
                  <a:pos x="13" y="70"/>
                </a:cxn>
                <a:cxn ang="0">
                  <a:pos x="15" y="65"/>
                </a:cxn>
                <a:cxn ang="0">
                  <a:pos x="22" y="56"/>
                </a:cxn>
                <a:cxn ang="0">
                  <a:pos x="22" y="56"/>
                </a:cxn>
                <a:cxn ang="0">
                  <a:pos x="29" y="50"/>
                </a:cxn>
                <a:cxn ang="0">
                  <a:pos x="32" y="46"/>
                </a:cxn>
                <a:cxn ang="0">
                  <a:pos x="35" y="43"/>
                </a:cxn>
                <a:cxn ang="0">
                  <a:pos x="35" y="43"/>
                </a:cxn>
                <a:cxn ang="0">
                  <a:pos x="41" y="33"/>
                </a:cxn>
                <a:cxn ang="0">
                  <a:pos x="46" y="25"/>
                </a:cxn>
                <a:cxn ang="0">
                  <a:pos x="52" y="17"/>
                </a:cxn>
                <a:cxn ang="0">
                  <a:pos x="57" y="7"/>
                </a:cxn>
                <a:cxn ang="0">
                  <a:pos x="57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56" y="2"/>
                </a:cxn>
                <a:cxn ang="0">
                  <a:pos x="55" y="1"/>
                </a:cxn>
                <a:cxn ang="0">
                  <a:pos x="53" y="0"/>
                </a:cxn>
                <a:cxn ang="0">
                  <a:pos x="52" y="0"/>
                </a:cxn>
                <a:cxn ang="0">
                  <a:pos x="50" y="1"/>
                </a:cxn>
                <a:cxn ang="0">
                  <a:pos x="49" y="3"/>
                </a:cxn>
                <a:cxn ang="0">
                  <a:pos x="49" y="3"/>
                </a:cxn>
              </a:cxnLst>
              <a:rect l="0" t="0" r="r" b="b"/>
              <a:pathLst>
                <a:path w="57" h="80">
                  <a:moveTo>
                    <a:pt x="49" y="3"/>
                  </a:moveTo>
                  <a:lnTo>
                    <a:pt x="49" y="3"/>
                  </a:lnTo>
                  <a:lnTo>
                    <a:pt x="43" y="13"/>
                  </a:lnTo>
                  <a:lnTo>
                    <a:pt x="37" y="24"/>
                  </a:lnTo>
                  <a:lnTo>
                    <a:pt x="29" y="34"/>
                  </a:lnTo>
                  <a:lnTo>
                    <a:pt x="22" y="43"/>
                  </a:lnTo>
                  <a:lnTo>
                    <a:pt x="22" y="43"/>
                  </a:lnTo>
                  <a:lnTo>
                    <a:pt x="15" y="50"/>
                  </a:lnTo>
                  <a:lnTo>
                    <a:pt x="10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1" y="74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79"/>
                  </a:lnTo>
                  <a:lnTo>
                    <a:pt x="6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3" y="70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9" y="50"/>
                  </a:lnTo>
                  <a:lnTo>
                    <a:pt x="32" y="46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41" y="33"/>
                  </a:lnTo>
                  <a:lnTo>
                    <a:pt x="46" y="25"/>
                  </a:lnTo>
                  <a:lnTo>
                    <a:pt x="52" y="17"/>
                  </a:lnTo>
                  <a:lnTo>
                    <a:pt x="57" y="7"/>
                  </a:lnTo>
                  <a:lnTo>
                    <a:pt x="57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56" y="2"/>
                  </a:lnTo>
                  <a:lnTo>
                    <a:pt x="55" y="1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0" y="1"/>
                  </a:lnTo>
                  <a:lnTo>
                    <a:pt x="49" y="3"/>
                  </a:lnTo>
                  <a:lnTo>
                    <a:pt x="49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1" name="Freeform 994"/>
            <p:cNvSpPr/>
            <p:nvPr/>
          </p:nvSpPr>
          <p:spPr bwMode="auto">
            <a:xfrm>
              <a:off x="4589463" y="2735263"/>
              <a:ext cx="22225" cy="34925"/>
            </a:xfrm>
            <a:custGeom>
              <a:avLst/>
              <a:gdLst/>
              <a:ahLst/>
              <a:cxnLst>
                <a:cxn ang="0">
                  <a:pos x="33" y="2"/>
                </a:cxn>
                <a:cxn ang="0">
                  <a:pos x="33" y="2"/>
                </a:cxn>
                <a:cxn ang="0">
                  <a:pos x="24" y="16"/>
                </a:cxn>
                <a:cxn ang="0">
                  <a:pos x="16" y="31"/>
                </a:cxn>
                <a:cxn ang="0">
                  <a:pos x="7" y="46"/>
                </a:cxn>
                <a:cxn ang="0">
                  <a:pos x="1" y="61"/>
                </a:cxn>
                <a:cxn ang="0">
                  <a:pos x="1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7" y="66"/>
                </a:cxn>
                <a:cxn ang="0">
                  <a:pos x="8" y="65"/>
                </a:cxn>
                <a:cxn ang="0">
                  <a:pos x="10" y="63"/>
                </a:cxn>
                <a:cxn ang="0">
                  <a:pos x="10" y="63"/>
                </a:cxn>
                <a:cxn ang="0">
                  <a:pos x="17" y="49"/>
                </a:cxn>
                <a:cxn ang="0">
                  <a:pos x="24" y="34"/>
                </a:cxn>
                <a:cxn ang="0">
                  <a:pos x="32" y="21"/>
                </a:cxn>
                <a:cxn ang="0">
                  <a:pos x="42" y="7"/>
                </a:cxn>
                <a:cxn ang="0">
                  <a:pos x="42" y="7"/>
                </a:cxn>
                <a:cxn ang="0">
                  <a:pos x="42" y="5"/>
                </a:cxn>
                <a:cxn ang="0">
                  <a:pos x="42" y="4"/>
                </a:cxn>
                <a:cxn ang="0">
                  <a:pos x="41" y="2"/>
                </a:cxn>
                <a:cxn ang="0">
                  <a:pos x="40" y="1"/>
                </a:cxn>
                <a:cxn ang="0">
                  <a:pos x="38" y="0"/>
                </a:cxn>
                <a:cxn ang="0">
                  <a:pos x="36" y="0"/>
                </a:cxn>
                <a:cxn ang="0">
                  <a:pos x="34" y="1"/>
                </a:cxn>
                <a:cxn ang="0">
                  <a:pos x="33" y="2"/>
                </a:cxn>
                <a:cxn ang="0">
                  <a:pos x="33" y="2"/>
                </a:cxn>
              </a:cxnLst>
              <a:rect l="0" t="0" r="r" b="b"/>
              <a:pathLst>
                <a:path w="42" h="66">
                  <a:moveTo>
                    <a:pt x="33" y="2"/>
                  </a:moveTo>
                  <a:lnTo>
                    <a:pt x="33" y="2"/>
                  </a:lnTo>
                  <a:lnTo>
                    <a:pt x="24" y="16"/>
                  </a:lnTo>
                  <a:lnTo>
                    <a:pt x="16" y="31"/>
                  </a:lnTo>
                  <a:lnTo>
                    <a:pt x="7" y="46"/>
                  </a:lnTo>
                  <a:lnTo>
                    <a:pt x="1" y="61"/>
                  </a:lnTo>
                  <a:lnTo>
                    <a:pt x="1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7" y="66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3"/>
                  </a:lnTo>
                  <a:lnTo>
                    <a:pt x="17" y="49"/>
                  </a:lnTo>
                  <a:lnTo>
                    <a:pt x="24" y="34"/>
                  </a:lnTo>
                  <a:lnTo>
                    <a:pt x="32" y="21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2" y="5"/>
                  </a:lnTo>
                  <a:lnTo>
                    <a:pt x="42" y="4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3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2" name="Freeform 995"/>
            <p:cNvSpPr/>
            <p:nvPr/>
          </p:nvSpPr>
          <p:spPr bwMode="auto">
            <a:xfrm>
              <a:off x="4651376" y="2736851"/>
              <a:ext cx="25400" cy="42863"/>
            </a:xfrm>
            <a:custGeom>
              <a:avLst/>
              <a:gdLst/>
              <a:ahLst/>
              <a:cxnLst>
                <a:cxn ang="0">
                  <a:pos x="39" y="4"/>
                </a:cxn>
                <a:cxn ang="0">
                  <a:pos x="39" y="4"/>
                </a:cxn>
                <a:cxn ang="0">
                  <a:pos x="36" y="13"/>
                </a:cxn>
                <a:cxn ang="0">
                  <a:pos x="31" y="22"/>
                </a:cxn>
                <a:cxn ang="0">
                  <a:pos x="22" y="39"/>
                </a:cxn>
                <a:cxn ang="0">
                  <a:pos x="11" y="56"/>
                </a:cxn>
                <a:cxn ang="0">
                  <a:pos x="0" y="73"/>
                </a:cxn>
                <a:cxn ang="0">
                  <a:pos x="0" y="73"/>
                </a:cxn>
                <a:cxn ang="0">
                  <a:pos x="0" y="75"/>
                </a:cxn>
                <a:cxn ang="0">
                  <a:pos x="0" y="76"/>
                </a:cxn>
                <a:cxn ang="0">
                  <a:pos x="1" y="78"/>
                </a:cxn>
                <a:cxn ang="0">
                  <a:pos x="2" y="79"/>
                </a:cxn>
                <a:cxn ang="0">
                  <a:pos x="4" y="80"/>
                </a:cxn>
                <a:cxn ang="0">
                  <a:pos x="5" y="80"/>
                </a:cxn>
                <a:cxn ang="0">
                  <a:pos x="8" y="79"/>
                </a:cxn>
                <a:cxn ang="0">
                  <a:pos x="9" y="78"/>
                </a:cxn>
                <a:cxn ang="0">
                  <a:pos x="9" y="78"/>
                </a:cxn>
                <a:cxn ang="0">
                  <a:pos x="20" y="60"/>
                </a:cxn>
                <a:cxn ang="0">
                  <a:pos x="30" y="43"/>
                </a:cxn>
                <a:cxn ang="0">
                  <a:pos x="41" y="25"/>
                </a:cxn>
                <a:cxn ang="0">
                  <a:pos x="44" y="16"/>
                </a:cxn>
                <a:cxn ang="0">
                  <a:pos x="47" y="6"/>
                </a:cxn>
                <a:cxn ang="0">
                  <a:pos x="47" y="6"/>
                </a:cxn>
                <a:cxn ang="0">
                  <a:pos x="48" y="4"/>
                </a:cxn>
                <a:cxn ang="0">
                  <a:pos x="47" y="3"/>
                </a:cxn>
                <a:cxn ang="0">
                  <a:pos x="46" y="1"/>
                </a:cxn>
                <a:cxn ang="0">
                  <a:pos x="44" y="1"/>
                </a:cxn>
                <a:cxn ang="0">
                  <a:pos x="43" y="0"/>
                </a:cxn>
                <a:cxn ang="0">
                  <a:pos x="41" y="1"/>
                </a:cxn>
                <a:cxn ang="0">
                  <a:pos x="40" y="2"/>
                </a:cxn>
                <a:cxn ang="0">
                  <a:pos x="39" y="4"/>
                </a:cxn>
                <a:cxn ang="0">
                  <a:pos x="39" y="4"/>
                </a:cxn>
              </a:cxnLst>
              <a:rect l="0" t="0" r="r" b="b"/>
              <a:pathLst>
                <a:path w="48" h="80">
                  <a:moveTo>
                    <a:pt x="39" y="4"/>
                  </a:moveTo>
                  <a:lnTo>
                    <a:pt x="39" y="4"/>
                  </a:lnTo>
                  <a:lnTo>
                    <a:pt x="36" y="13"/>
                  </a:lnTo>
                  <a:lnTo>
                    <a:pt x="31" y="22"/>
                  </a:lnTo>
                  <a:lnTo>
                    <a:pt x="22" y="39"/>
                  </a:lnTo>
                  <a:lnTo>
                    <a:pt x="11" y="56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8"/>
                  </a:lnTo>
                  <a:lnTo>
                    <a:pt x="2" y="79"/>
                  </a:lnTo>
                  <a:lnTo>
                    <a:pt x="4" y="80"/>
                  </a:lnTo>
                  <a:lnTo>
                    <a:pt x="5" y="80"/>
                  </a:lnTo>
                  <a:lnTo>
                    <a:pt x="8" y="79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20" y="60"/>
                  </a:lnTo>
                  <a:lnTo>
                    <a:pt x="30" y="43"/>
                  </a:lnTo>
                  <a:lnTo>
                    <a:pt x="41" y="25"/>
                  </a:lnTo>
                  <a:lnTo>
                    <a:pt x="44" y="16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1" y="1"/>
                  </a:lnTo>
                  <a:lnTo>
                    <a:pt x="40" y="2"/>
                  </a:lnTo>
                  <a:lnTo>
                    <a:pt x="39" y="4"/>
                  </a:lnTo>
                  <a:lnTo>
                    <a:pt x="39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3" name="Freeform 996"/>
            <p:cNvSpPr/>
            <p:nvPr/>
          </p:nvSpPr>
          <p:spPr bwMode="auto">
            <a:xfrm>
              <a:off x="4702176" y="2738438"/>
              <a:ext cx="22225" cy="38100"/>
            </a:xfrm>
            <a:custGeom>
              <a:avLst/>
              <a:gdLst/>
              <a:ahLst/>
              <a:cxnLst>
                <a:cxn ang="0">
                  <a:pos x="35" y="3"/>
                </a:cxn>
                <a:cxn ang="0">
                  <a:pos x="35" y="3"/>
                </a:cxn>
                <a:cxn ang="0">
                  <a:pos x="30" y="10"/>
                </a:cxn>
                <a:cxn ang="0">
                  <a:pos x="26" y="18"/>
                </a:cxn>
                <a:cxn ang="0">
                  <a:pos x="14" y="32"/>
                </a:cxn>
                <a:cxn ang="0">
                  <a:pos x="10" y="40"/>
                </a:cxn>
                <a:cxn ang="0">
                  <a:pos x="5" y="48"/>
                </a:cxn>
                <a:cxn ang="0">
                  <a:pos x="2" y="55"/>
                </a:cxn>
                <a:cxn ang="0">
                  <a:pos x="0" y="64"/>
                </a:cxn>
                <a:cxn ang="0">
                  <a:pos x="0" y="64"/>
                </a:cxn>
                <a:cxn ang="0">
                  <a:pos x="0" y="66"/>
                </a:cxn>
                <a:cxn ang="0">
                  <a:pos x="0" y="67"/>
                </a:cxn>
                <a:cxn ang="0">
                  <a:pos x="3" y="70"/>
                </a:cxn>
                <a:cxn ang="0">
                  <a:pos x="5" y="71"/>
                </a:cxn>
                <a:cxn ang="0">
                  <a:pos x="7" y="70"/>
                </a:cxn>
                <a:cxn ang="0">
                  <a:pos x="8" y="69"/>
                </a:cxn>
                <a:cxn ang="0">
                  <a:pos x="9" y="66"/>
                </a:cxn>
                <a:cxn ang="0">
                  <a:pos x="9" y="66"/>
                </a:cxn>
                <a:cxn ang="0">
                  <a:pos x="11" y="58"/>
                </a:cxn>
                <a:cxn ang="0">
                  <a:pos x="14" y="51"/>
                </a:cxn>
                <a:cxn ang="0">
                  <a:pos x="18" y="44"/>
                </a:cxn>
                <a:cxn ang="0">
                  <a:pos x="23" y="36"/>
                </a:cxn>
                <a:cxn ang="0">
                  <a:pos x="34" y="22"/>
                </a:cxn>
                <a:cxn ang="0">
                  <a:pos x="39" y="15"/>
                </a:cxn>
                <a:cxn ang="0">
                  <a:pos x="43" y="7"/>
                </a:cxn>
                <a:cxn ang="0">
                  <a:pos x="43" y="7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41" y="1"/>
                </a:cxn>
                <a:cxn ang="0">
                  <a:pos x="39" y="0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5" y="3"/>
                </a:cxn>
                <a:cxn ang="0">
                  <a:pos x="35" y="3"/>
                </a:cxn>
              </a:cxnLst>
              <a:rect l="0" t="0" r="r" b="b"/>
              <a:pathLst>
                <a:path w="43" h="71">
                  <a:moveTo>
                    <a:pt x="35" y="3"/>
                  </a:moveTo>
                  <a:lnTo>
                    <a:pt x="35" y="3"/>
                  </a:lnTo>
                  <a:lnTo>
                    <a:pt x="30" y="10"/>
                  </a:lnTo>
                  <a:lnTo>
                    <a:pt x="26" y="18"/>
                  </a:lnTo>
                  <a:lnTo>
                    <a:pt x="14" y="32"/>
                  </a:lnTo>
                  <a:lnTo>
                    <a:pt x="10" y="40"/>
                  </a:lnTo>
                  <a:lnTo>
                    <a:pt x="5" y="48"/>
                  </a:lnTo>
                  <a:lnTo>
                    <a:pt x="2" y="55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7"/>
                  </a:lnTo>
                  <a:lnTo>
                    <a:pt x="3" y="70"/>
                  </a:lnTo>
                  <a:lnTo>
                    <a:pt x="5" y="71"/>
                  </a:lnTo>
                  <a:lnTo>
                    <a:pt x="7" y="70"/>
                  </a:lnTo>
                  <a:lnTo>
                    <a:pt x="8" y="69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1" y="58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34" y="22"/>
                  </a:lnTo>
                  <a:lnTo>
                    <a:pt x="39" y="15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1" y="1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5" y="3"/>
                  </a:lnTo>
                  <a:lnTo>
                    <a:pt x="35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4" name="Freeform 997"/>
            <p:cNvSpPr/>
            <p:nvPr/>
          </p:nvSpPr>
          <p:spPr bwMode="auto">
            <a:xfrm>
              <a:off x="4735513" y="2746376"/>
              <a:ext cx="25400" cy="30163"/>
            </a:xfrm>
            <a:custGeom>
              <a:avLst/>
              <a:gdLst/>
              <a:ahLst/>
              <a:cxnLst>
                <a:cxn ang="0">
                  <a:pos x="39" y="1"/>
                </a:cxn>
                <a:cxn ang="0">
                  <a:pos x="39" y="1"/>
                </a:cxn>
                <a:cxn ang="0">
                  <a:pos x="29" y="12"/>
                </a:cxn>
                <a:cxn ang="0">
                  <a:pos x="20" y="23"/>
                </a:cxn>
                <a:cxn ang="0">
                  <a:pos x="1" y="48"/>
                </a:cxn>
                <a:cxn ang="0">
                  <a:pos x="1" y="48"/>
                </a:cxn>
                <a:cxn ang="0">
                  <a:pos x="0" y="50"/>
                </a:cxn>
                <a:cxn ang="0">
                  <a:pos x="0" y="51"/>
                </a:cxn>
                <a:cxn ang="0">
                  <a:pos x="2" y="56"/>
                </a:cxn>
                <a:cxn ang="0">
                  <a:pos x="3" y="57"/>
                </a:cxn>
                <a:cxn ang="0">
                  <a:pos x="4" y="57"/>
                </a:cxn>
                <a:cxn ang="0">
                  <a:pos x="6" y="57"/>
                </a:cxn>
                <a:cxn ang="0">
                  <a:pos x="8" y="55"/>
                </a:cxn>
                <a:cxn ang="0">
                  <a:pos x="8" y="55"/>
                </a:cxn>
                <a:cxn ang="0">
                  <a:pos x="26" y="31"/>
                </a:cxn>
                <a:cxn ang="0">
                  <a:pos x="35" y="18"/>
                </a:cxn>
                <a:cxn ang="0">
                  <a:pos x="45" y="7"/>
                </a:cxn>
                <a:cxn ang="0">
                  <a:pos x="45" y="7"/>
                </a:cxn>
                <a:cxn ang="0">
                  <a:pos x="46" y="6"/>
                </a:cxn>
                <a:cxn ang="0">
                  <a:pos x="48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4" y="0"/>
                </a:cxn>
                <a:cxn ang="0">
                  <a:pos x="42" y="0"/>
                </a:cxn>
                <a:cxn ang="0">
                  <a:pos x="40" y="0"/>
                </a:cxn>
                <a:cxn ang="0">
                  <a:pos x="39" y="1"/>
                </a:cxn>
                <a:cxn ang="0">
                  <a:pos x="39" y="1"/>
                </a:cxn>
              </a:cxnLst>
              <a:rect l="0" t="0" r="r" b="b"/>
              <a:pathLst>
                <a:path w="48" h="57">
                  <a:moveTo>
                    <a:pt x="39" y="1"/>
                  </a:moveTo>
                  <a:lnTo>
                    <a:pt x="39" y="1"/>
                  </a:lnTo>
                  <a:lnTo>
                    <a:pt x="29" y="12"/>
                  </a:lnTo>
                  <a:lnTo>
                    <a:pt x="20" y="23"/>
                  </a:lnTo>
                  <a:lnTo>
                    <a:pt x="1" y="48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2" y="56"/>
                  </a:lnTo>
                  <a:lnTo>
                    <a:pt x="3" y="57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26" y="31"/>
                  </a:lnTo>
                  <a:lnTo>
                    <a:pt x="35" y="18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6" y="6"/>
                  </a:lnTo>
                  <a:lnTo>
                    <a:pt x="48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1"/>
                  </a:lnTo>
                  <a:lnTo>
                    <a:pt x="3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5" name="Freeform 998"/>
            <p:cNvSpPr/>
            <p:nvPr/>
          </p:nvSpPr>
          <p:spPr bwMode="auto">
            <a:xfrm>
              <a:off x="4479926" y="2536826"/>
              <a:ext cx="31750" cy="34925"/>
            </a:xfrm>
            <a:custGeom>
              <a:avLst/>
              <a:gdLst/>
              <a:ahLst/>
              <a:cxnLst>
                <a:cxn ang="0">
                  <a:pos x="52" y="1"/>
                </a:cxn>
                <a:cxn ang="0">
                  <a:pos x="52" y="1"/>
                </a:cxn>
                <a:cxn ang="0">
                  <a:pos x="38" y="15"/>
                </a:cxn>
                <a:cxn ang="0">
                  <a:pos x="26" y="30"/>
                </a:cxn>
                <a:cxn ang="0">
                  <a:pos x="13" y="44"/>
                </a:cxn>
                <a:cxn ang="0">
                  <a:pos x="1" y="58"/>
                </a:cxn>
                <a:cxn ang="0">
                  <a:pos x="1" y="58"/>
                </a:cxn>
                <a:cxn ang="0">
                  <a:pos x="0" y="60"/>
                </a:cxn>
                <a:cxn ang="0">
                  <a:pos x="0" y="61"/>
                </a:cxn>
                <a:cxn ang="0">
                  <a:pos x="0" y="63"/>
                </a:cxn>
                <a:cxn ang="0">
                  <a:pos x="1" y="64"/>
                </a:cxn>
                <a:cxn ang="0">
                  <a:pos x="2" y="65"/>
                </a:cxn>
                <a:cxn ang="0">
                  <a:pos x="4" y="66"/>
                </a:cxn>
                <a:cxn ang="0">
                  <a:pos x="6" y="66"/>
                </a:cxn>
                <a:cxn ang="0">
                  <a:pos x="7" y="65"/>
                </a:cxn>
                <a:cxn ang="0">
                  <a:pos x="7" y="65"/>
                </a:cxn>
                <a:cxn ang="0">
                  <a:pos x="21" y="50"/>
                </a:cxn>
                <a:cxn ang="0">
                  <a:pos x="33" y="36"/>
                </a:cxn>
                <a:cxn ang="0">
                  <a:pos x="46" y="21"/>
                </a:cxn>
                <a:cxn ang="0">
                  <a:pos x="58" y="7"/>
                </a:cxn>
                <a:cxn ang="0">
                  <a:pos x="58" y="7"/>
                </a:cxn>
                <a:cxn ang="0">
                  <a:pos x="59" y="6"/>
                </a:cxn>
                <a:cxn ang="0">
                  <a:pos x="60" y="4"/>
                </a:cxn>
                <a:cxn ang="0">
                  <a:pos x="59" y="2"/>
                </a:cxn>
                <a:cxn ang="0">
                  <a:pos x="58" y="1"/>
                </a:cxn>
                <a:cxn ang="0">
                  <a:pos x="57" y="0"/>
                </a:cxn>
                <a:cxn ang="0">
                  <a:pos x="55" y="0"/>
                </a:cxn>
                <a:cxn ang="0">
                  <a:pos x="54" y="0"/>
                </a:cxn>
                <a:cxn ang="0">
                  <a:pos x="52" y="1"/>
                </a:cxn>
                <a:cxn ang="0">
                  <a:pos x="52" y="1"/>
                </a:cxn>
              </a:cxnLst>
              <a:rect l="0" t="0" r="r" b="b"/>
              <a:pathLst>
                <a:path w="60" h="66">
                  <a:moveTo>
                    <a:pt x="52" y="1"/>
                  </a:moveTo>
                  <a:lnTo>
                    <a:pt x="52" y="1"/>
                  </a:lnTo>
                  <a:lnTo>
                    <a:pt x="38" y="15"/>
                  </a:lnTo>
                  <a:lnTo>
                    <a:pt x="26" y="30"/>
                  </a:lnTo>
                  <a:lnTo>
                    <a:pt x="13" y="44"/>
                  </a:lnTo>
                  <a:lnTo>
                    <a:pt x="1" y="58"/>
                  </a:lnTo>
                  <a:lnTo>
                    <a:pt x="1" y="58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5"/>
                  </a:lnTo>
                  <a:lnTo>
                    <a:pt x="7" y="65"/>
                  </a:lnTo>
                  <a:lnTo>
                    <a:pt x="21" y="50"/>
                  </a:lnTo>
                  <a:lnTo>
                    <a:pt x="33" y="36"/>
                  </a:lnTo>
                  <a:lnTo>
                    <a:pt x="46" y="21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9" y="6"/>
                  </a:lnTo>
                  <a:lnTo>
                    <a:pt x="60" y="4"/>
                  </a:lnTo>
                  <a:lnTo>
                    <a:pt x="59" y="2"/>
                  </a:lnTo>
                  <a:lnTo>
                    <a:pt x="58" y="1"/>
                  </a:lnTo>
                  <a:lnTo>
                    <a:pt x="57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2" y="1"/>
                  </a:lnTo>
                  <a:lnTo>
                    <a:pt x="52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6" name="Freeform 999"/>
            <p:cNvSpPr/>
            <p:nvPr/>
          </p:nvSpPr>
          <p:spPr bwMode="auto">
            <a:xfrm>
              <a:off x="4513263" y="2566988"/>
              <a:ext cx="34925" cy="49213"/>
            </a:xfrm>
            <a:custGeom>
              <a:avLst/>
              <a:gdLst/>
              <a:ahLst/>
              <a:cxnLst>
                <a:cxn ang="0">
                  <a:pos x="57" y="3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52" y="13"/>
                </a:cxn>
                <a:cxn ang="0">
                  <a:pos x="44" y="23"/>
                </a:cxn>
                <a:cxn ang="0">
                  <a:pos x="35" y="31"/>
                </a:cxn>
                <a:cxn ang="0">
                  <a:pos x="27" y="39"/>
                </a:cxn>
                <a:cxn ang="0">
                  <a:pos x="27" y="39"/>
                </a:cxn>
                <a:cxn ang="0">
                  <a:pos x="22" y="44"/>
                </a:cxn>
                <a:cxn ang="0">
                  <a:pos x="18" y="49"/>
                </a:cxn>
                <a:cxn ang="0">
                  <a:pos x="12" y="61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1" y="90"/>
                </a:cxn>
                <a:cxn ang="0">
                  <a:pos x="2" y="91"/>
                </a:cxn>
                <a:cxn ang="0">
                  <a:pos x="4" y="91"/>
                </a:cxn>
                <a:cxn ang="0">
                  <a:pos x="6" y="91"/>
                </a:cxn>
                <a:cxn ang="0">
                  <a:pos x="7" y="91"/>
                </a:cxn>
                <a:cxn ang="0">
                  <a:pos x="8" y="89"/>
                </a:cxn>
                <a:cxn ang="0">
                  <a:pos x="8" y="89"/>
                </a:cxn>
                <a:cxn ang="0">
                  <a:pos x="16" y="75"/>
                </a:cxn>
                <a:cxn ang="0">
                  <a:pos x="22" y="63"/>
                </a:cxn>
                <a:cxn ang="0">
                  <a:pos x="30" y="50"/>
                </a:cxn>
                <a:cxn ang="0">
                  <a:pos x="34" y="45"/>
                </a:cxn>
                <a:cxn ang="0">
                  <a:pos x="40" y="40"/>
                </a:cxn>
                <a:cxn ang="0">
                  <a:pos x="40" y="40"/>
                </a:cxn>
                <a:cxn ang="0">
                  <a:pos x="48" y="33"/>
                </a:cxn>
                <a:cxn ang="0">
                  <a:pos x="55" y="25"/>
                </a:cxn>
                <a:cxn ang="0">
                  <a:pos x="61" y="15"/>
                </a:cxn>
                <a:cxn ang="0">
                  <a:pos x="66" y="6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6" y="2"/>
                </a:cxn>
                <a:cxn ang="0">
                  <a:pos x="65" y="1"/>
                </a:cxn>
                <a:cxn ang="0">
                  <a:pos x="63" y="0"/>
                </a:cxn>
                <a:cxn ang="0">
                  <a:pos x="60" y="0"/>
                </a:cxn>
                <a:cxn ang="0">
                  <a:pos x="58" y="1"/>
                </a:cxn>
                <a:cxn ang="0">
                  <a:pos x="57" y="3"/>
                </a:cxn>
                <a:cxn ang="0">
                  <a:pos x="57" y="3"/>
                </a:cxn>
              </a:cxnLst>
              <a:rect l="0" t="0" r="r" b="b"/>
              <a:pathLst>
                <a:path w="66" h="91">
                  <a:moveTo>
                    <a:pt x="57" y="3"/>
                  </a:moveTo>
                  <a:lnTo>
                    <a:pt x="57" y="3"/>
                  </a:lnTo>
                  <a:lnTo>
                    <a:pt x="55" y="8"/>
                  </a:lnTo>
                  <a:lnTo>
                    <a:pt x="52" y="13"/>
                  </a:lnTo>
                  <a:lnTo>
                    <a:pt x="44" y="23"/>
                  </a:lnTo>
                  <a:lnTo>
                    <a:pt x="35" y="31"/>
                  </a:lnTo>
                  <a:lnTo>
                    <a:pt x="27" y="39"/>
                  </a:lnTo>
                  <a:lnTo>
                    <a:pt x="27" y="39"/>
                  </a:lnTo>
                  <a:lnTo>
                    <a:pt x="22" y="44"/>
                  </a:lnTo>
                  <a:lnTo>
                    <a:pt x="18" y="49"/>
                  </a:lnTo>
                  <a:lnTo>
                    <a:pt x="12" y="61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1" y="90"/>
                  </a:lnTo>
                  <a:lnTo>
                    <a:pt x="2" y="91"/>
                  </a:lnTo>
                  <a:lnTo>
                    <a:pt x="4" y="91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8" y="89"/>
                  </a:lnTo>
                  <a:lnTo>
                    <a:pt x="8" y="89"/>
                  </a:lnTo>
                  <a:lnTo>
                    <a:pt x="16" y="75"/>
                  </a:lnTo>
                  <a:lnTo>
                    <a:pt x="22" y="63"/>
                  </a:lnTo>
                  <a:lnTo>
                    <a:pt x="30" y="50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8" y="33"/>
                  </a:lnTo>
                  <a:lnTo>
                    <a:pt x="55" y="25"/>
                  </a:lnTo>
                  <a:lnTo>
                    <a:pt x="61" y="15"/>
                  </a:lnTo>
                  <a:lnTo>
                    <a:pt x="66" y="6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5" y="1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8" y="1"/>
                  </a:lnTo>
                  <a:lnTo>
                    <a:pt x="57" y="3"/>
                  </a:lnTo>
                  <a:lnTo>
                    <a:pt x="57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7" name="Freeform 1000"/>
            <p:cNvSpPr/>
            <p:nvPr/>
          </p:nvSpPr>
          <p:spPr bwMode="auto">
            <a:xfrm>
              <a:off x="4645026" y="2497138"/>
              <a:ext cx="34925" cy="555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8" y="2"/>
                </a:cxn>
                <a:cxn ang="0">
                  <a:pos x="1" y="97"/>
                </a:cxn>
                <a:cxn ang="0">
                  <a:pos x="1" y="97"/>
                </a:cxn>
                <a:cxn ang="0">
                  <a:pos x="0" y="100"/>
                </a:cxn>
                <a:cxn ang="0">
                  <a:pos x="1" y="102"/>
                </a:cxn>
                <a:cxn ang="0">
                  <a:pos x="1" y="103"/>
                </a:cxn>
                <a:cxn ang="0">
                  <a:pos x="3" y="104"/>
                </a:cxn>
                <a:cxn ang="0">
                  <a:pos x="4" y="105"/>
                </a:cxn>
                <a:cxn ang="0">
                  <a:pos x="6" y="105"/>
                </a:cxn>
                <a:cxn ang="0">
                  <a:pos x="8" y="104"/>
                </a:cxn>
                <a:cxn ang="0">
                  <a:pos x="9" y="103"/>
                </a:cxn>
                <a:cxn ang="0">
                  <a:pos x="9" y="103"/>
                </a:cxn>
                <a:cxn ang="0">
                  <a:pos x="66" y="7"/>
                </a:cxn>
                <a:cxn ang="0">
                  <a:pos x="66" y="7"/>
                </a:cxn>
                <a:cxn ang="0">
                  <a:pos x="67" y="5"/>
                </a:cxn>
                <a:cxn ang="0">
                  <a:pos x="67" y="4"/>
                </a:cxn>
                <a:cxn ang="0">
                  <a:pos x="66" y="2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1" y="0"/>
                </a:cxn>
                <a:cxn ang="0">
                  <a:pos x="60" y="1"/>
                </a:cxn>
                <a:cxn ang="0">
                  <a:pos x="58" y="2"/>
                </a:cxn>
                <a:cxn ang="0">
                  <a:pos x="58" y="2"/>
                </a:cxn>
              </a:cxnLst>
              <a:rect l="0" t="0" r="r" b="b"/>
              <a:pathLst>
                <a:path w="67" h="105">
                  <a:moveTo>
                    <a:pt x="58" y="2"/>
                  </a:moveTo>
                  <a:lnTo>
                    <a:pt x="58" y="2"/>
                  </a:lnTo>
                  <a:lnTo>
                    <a:pt x="1" y="97"/>
                  </a:lnTo>
                  <a:lnTo>
                    <a:pt x="1" y="97"/>
                  </a:lnTo>
                  <a:lnTo>
                    <a:pt x="0" y="100"/>
                  </a:lnTo>
                  <a:lnTo>
                    <a:pt x="1" y="102"/>
                  </a:lnTo>
                  <a:lnTo>
                    <a:pt x="1" y="103"/>
                  </a:lnTo>
                  <a:lnTo>
                    <a:pt x="3" y="104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8" y="104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66" y="7"/>
                  </a:lnTo>
                  <a:lnTo>
                    <a:pt x="66" y="7"/>
                  </a:lnTo>
                  <a:lnTo>
                    <a:pt x="67" y="5"/>
                  </a:lnTo>
                  <a:lnTo>
                    <a:pt x="67" y="4"/>
                  </a:lnTo>
                  <a:lnTo>
                    <a:pt x="66" y="2"/>
                  </a:lnTo>
                  <a:lnTo>
                    <a:pt x="64" y="1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60" y="1"/>
                  </a:lnTo>
                  <a:lnTo>
                    <a:pt x="58" y="2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8" name="Freeform 1001"/>
            <p:cNvSpPr/>
            <p:nvPr/>
          </p:nvSpPr>
          <p:spPr bwMode="auto">
            <a:xfrm>
              <a:off x="4681538" y="2509838"/>
              <a:ext cx="28575" cy="31750"/>
            </a:xfrm>
            <a:custGeom>
              <a:avLst/>
              <a:gdLst/>
              <a:ahLst/>
              <a:cxnLst>
                <a:cxn ang="0">
                  <a:pos x="46" y="1"/>
                </a:cxn>
                <a:cxn ang="0">
                  <a:pos x="46" y="1"/>
                </a:cxn>
                <a:cxn ang="0">
                  <a:pos x="22" y="26"/>
                </a:cxn>
                <a:cxn ang="0">
                  <a:pos x="11" y="39"/>
                </a:cxn>
                <a:cxn ang="0">
                  <a:pos x="0" y="53"/>
                </a:cxn>
                <a:cxn ang="0">
                  <a:pos x="0" y="53"/>
                </a:cxn>
                <a:cxn ang="0">
                  <a:pos x="0" y="55"/>
                </a:cxn>
                <a:cxn ang="0">
                  <a:pos x="0" y="56"/>
                </a:cxn>
                <a:cxn ang="0">
                  <a:pos x="1" y="58"/>
                </a:cxn>
                <a:cxn ang="0">
                  <a:pos x="2" y="59"/>
                </a:cxn>
                <a:cxn ang="0">
                  <a:pos x="4" y="60"/>
                </a:cxn>
                <a:cxn ang="0">
                  <a:pos x="5" y="60"/>
                </a:cxn>
                <a:cxn ang="0">
                  <a:pos x="8" y="59"/>
                </a:cxn>
                <a:cxn ang="0">
                  <a:pos x="9" y="58"/>
                </a:cxn>
                <a:cxn ang="0">
                  <a:pos x="9" y="58"/>
                </a:cxn>
                <a:cxn ang="0">
                  <a:pos x="19" y="44"/>
                </a:cxn>
                <a:cxn ang="0">
                  <a:pos x="29" y="32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4" y="6"/>
                </a:cxn>
                <a:cxn ang="0">
                  <a:pos x="54" y="4"/>
                </a:cxn>
                <a:cxn ang="0">
                  <a:pos x="53" y="3"/>
                </a:cxn>
                <a:cxn ang="0">
                  <a:pos x="52" y="1"/>
                </a:cxn>
                <a:cxn ang="0">
                  <a:pos x="51" y="0"/>
                </a:cxn>
                <a:cxn ang="0">
                  <a:pos x="49" y="0"/>
                </a:cxn>
                <a:cxn ang="0">
                  <a:pos x="48" y="0"/>
                </a:cxn>
                <a:cxn ang="0">
                  <a:pos x="46" y="1"/>
                </a:cxn>
                <a:cxn ang="0">
                  <a:pos x="46" y="1"/>
                </a:cxn>
              </a:cxnLst>
              <a:rect l="0" t="0" r="r" b="b"/>
              <a:pathLst>
                <a:path w="54" h="60">
                  <a:moveTo>
                    <a:pt x="46" y="1"/>
                  </a:moveTo>
                  <a:lnTo>
                    <a:pt x="46" y="1"/>
                  </a:lnTo>
                  <a:lnTo>
                    <a:pt x="22" y="26"/>
                  </a:lnTo>
                  <a:lnTo>
                    <a:pt x="11" y="39"/>
                  </a:lnTo>
                  <a:lnTo>
                    <a:pt x="0" y="53"/>
                  </a:lnTo>
                  <a:lnTo>
                    <a:pt x="0" y="53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1" y="58"/>
                  </a:lnTo>
                  <a:lnTo>
                    <a:pt x="2" y="59"/>
                  </a:lnTo>
                  <a:lnTo>
                    <a:pt x="4" y="60"/>
                  </a:lnTo>
                  <a:lnTo>
                    <a:pt x="5" y="60"/>
                  </a:lnTo>
                  <a:lnTo>
                    <a:pt x="8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9" y="44"/>
                  </a:lnTo>
                  <a:lnTo>
                    <a:pt x="29" y="32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4" y="6"/>
                  </a:lnTo>
                  <a:lnTo>
                    <a:pt x="54" y="4"/>
                  </a:lnTo>
                  <a:lnTo>
                    <a:pt x="53" y="3"/>
                  </a:lnTo>
                  <a:lnTo>
                    <a:pt x="52" y="1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6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59" name="Freeform 1002"/>
            <p:cNvSpPr/>
            <p:nvPr/>
          </p:nvSpPr>
          <p:spPr bwMode="auto">
            <a:xfrm>
              <a:off x="4714876" y="2520951"/>
              <a:ext cx="61913" cy="74613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9" y="1"/>
                </a:cxn>
                <a:cxn ang="0">
                  <a:pos x="101" y="7"/>
                </a:cxn>
                <a:cxn ang="0">
                  <a:pos x="93" y="14"/>
                </a:cxn>
                <a:cxn ang="0">
                  <a:pos x="78" y="30"/>
                </a:cxn>
                <a:cxn ang="0">
                  <a:pos x="65" y="46"/>
                </a:cxn>
                <a:cxn ang="0">
                  <a:pos x="51" y="64"/>
                </a:cxn>
                <a:cxn ang="0">
                  <a:pos x="26" y="99"/>
                </a:cxn>
                <a:cxn ang="0">
                  <a:pos x="14" y="117"/>
                </a:cxn>
                <a:cxn ang="0">
                  <a:pos x="1" y="134"/>
                </a:cxn>
                <a:cxn ang="0">
                  <a:pos x="1" y="134"/>
                </a:cxn>
                <a:cxn ang="0">
                  <a:pos x="0" y="136"/>
                </a:cxn>
                <a:cxn ang="0">
                  <a:pos x="0" y="137"/>
                </a:cxn>
                <a:cxn ang="0">
                  <a:pos x="2" y="142"/>
                </a:cxn>
                <a:cxn ang="0">
                  <a:pos x="3" y="143"/>
                </a:cxn>
                <a:cxn ang="0">
                  <a:pos x="5" y="143"/>
                </a:cxn>
                <a:cxn ang="0">
                  <a:pos x="6" y="143"/>
                </a:cxn>
                <a:cxn ang="0">
                  <a:pos x="8" y="141"/>
                </a:cxn>
                <a:cxn ang="0">
                  <a:pos x="8" y="141"/>
                </a:cxn>
                <a:cxn ang="0">
                  <a:pos x="20" y="124"/>
                </a:cxn>
                <a:cxn ang="0">
                  <a:pos x="33" y="106"/>
                </a:cxn>
                <a:cxn ang="0">
                  <a:pos x="58" y="71"/>
                </a:cxn>
                <a:cxn ang="0">
                  <a:pos x="70" y="55"/>
                </a:cxn>
                <a:cxn ang="0">
                  <a:pos x="83" y="38"/>
                </a:cxn>
                <a:cxn ang="0">
                  <a:pos x="98" y="22"/>
                </a:cxn>
                <a:cxn ang="0">
                  <a:pos x="106" y="15"/>
                </a:cxn>
                <a:cxn ang="0">
                  <a:pos x="115" y="9"/>
                </a:cxn>
                <a:cxn ang="0">
                  <a:pos x="115" y="9"/>
                </a:cxn>
                <a:cxn ang="0">
                  <a:pos x="116" y="7"/>
                </a:cxn>
                <a:cxn ang="0">
                  <a:pos x="117" y="5"/>
                </a:cxn>
                <a:cxn ang="0">
                  <a:pos x="116" y="2"/>
                </a:cxn>
                <a:cxn ang="0">
                  <a:pos x="115" y="1"/>
                </a:cxn>
                <a:cxn ang="0">
                  <a:pos x="114" y="0"/>
                </a:cxn>
                <a:cxn ang="0">
                  <a:pos x="111" y="0"/>
                </a:cxn>
                <a:cxn ang="0">
                  <a:pos x="109" y="1"/>
                </a:cxn>
                <a:cxn ang="0">
                  <a:pos x="109" y="1"/>
                </a:cxn>
              </a:cxnLst>
              <a:rect l="0" t="0" r="r" b="b"/>
              <a:pathLst>
                <a:path w="117" h="143">
                  <a:moveTo>
                    <a:pt x="109" y="1"/>
                  </a:moveTo>
                  <a:lnTo>
                    <a:pt x="109" y="1"/>
                  </a:lnTo>
                  <a:lnTo>
                    <a:pt x="101" y="7"/>
                  </a:lnTo>
                  <a:lnTo>
                    <a:pt x="93" y="14"/>
                  </a:lnTo>
                  <a:lnTo>
                    <a:pt x="78" y="30"/>
                  </a:lnTo>
                  <a:lnTo>
                    <a:pt x="65" y="46"/>
                  </a:lnTo>
                  <a:lnTo>
                    <a:pt x="51" y="64"/>
                  </a:lnTo>
                  <a:lnTo>
                    <a:pt x="26" y="99"/>
                  </a:lnTo>
                  <a:lnTo>
                    <a:pt x="14" y="117"/>
                  </a:lnTo>
                  <a:lnTo>
                    <a:pt x="1" y="134"/>
                  </a:lnTo>
                  <a:lnTo>
                    <a:pt x="1" y="134"/>
                  </a:lnTo>
                  <a:lnTo>
                    <a:pt x="0" y="136"/>
                  </a:lnTo>
                  <a:lnTo>
                    <a:pt x="0" y="137"/>
                  </a:lnTo>
                  <a:lnTo>
                    <a:pt x="2" y="142"/>
                  </a:lnTo>
                  <a:lnTo>
                    <a:pt x="3" y="143"/>
                  </a:lnTo>
                  <a:lnTo>
                    <a:pt x="5" y="143"/>
                  </a:lnTo>
                  <a:lnTo>
                    <a:pt x="6" y="143"/>
                  </a:lnTo>
                  <a:lnTo>
                    <a:pt x="8" y="141"/>
                  </a:lnTo>
                  <a:lnTo>
                    <a:pt x="8" y="141"/>
                  </a:lnTo>
                  <a:lnTo>
                    <a:pt x="20" y="124"/>
                  </a:lnTo>
                  <a:lnTo>
                    <a:pt x="33" y="106"/>
                  </a:lnTo>
                  <a:lnTo>
                    <a:pt x="58" y="71"/>
                  </a:lnTo>
                  <a:lnTo>
                    <a:pt x="70" y="55"/>
                  </a:lnTo>
                  <a:lnTo>
                    <a:pt x="83" y="38"/>
                  </a:lnTo>
                  <a:lnTo>
                    <a:pt x="98" y="22"/>
                  </a:lnTo>
                  <a:lnTo>
                    <a:pt x="106" y="15"/>
                  </a:lnTo>
                  <a:lnTo>
                    <a:pt x="115" y="9"/>
                  </a:lnTo>
                  <a:lnTo>
                    <a:pt x="115" y="9"/>
                  </a:lnTo>
                  <a:lnTo>
                    <a:pt x="116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5" y="1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09" y="1"/>
                  </a:lnTo>
                  <a:lnTo>
                    <a:pt x="109" y="1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0" name="Freeform 1003"/>
            <p:cNvSpPr/>
            <p:nvPr/>
          </p:nvSpPr>
          <p:spPr bwMode="auto">
            <a:xfrm>
              <a:off x="4278313" y="2235201"/>
              <a:ext cx="103188" cy="136525"/>
            </a:xfrm>
            <a:custGeom>
              <a:avLst/>
              <a:gdLst/>
              <a:ahLst/>
              <a:cxnLst>
                <a:cxn ang="0">
                  <a:pos x="186" y="0"/>
                </a:cxn>
                <a:cxn ang="0">
                  <a:pos x="186" y="0"/>
                </a:cxn>
                <a:cxn ang="0">
                  <a:pos x="171" y="12"/>
                </a:cxn>
                <a:cxn ang="0">
                  <a:pos x="156" y="26"/>
                </a:cxn>
                <a:cxn ang="0">
                  <a:pos x="143" y="39"/>
                </a:cxn>
                <a:cxn ang="0">
                  <a:pos x="129" y="54"/>
                </a:cxn>
                <a:cxn ang="0">
                  <a:pos x="117" y="68"/>
                </a:cxn>
                <a:cxn ang="0">
                  <a:pos x="104" y="84"/>
                </a:cxn>
                <a:cxn ang="0">
                  <a:pos x="81" y="115"/>
                </a:cxn>
                <a:cxn ang="0">
                  <a:pos x="60" y="148"/>
                </a:cxn>
                <a:cxn ang="0">
                  <a:pos x="39" y="181"/>
                </a:cxn>
                <a:cxn ang="0">
                  <a:pos x="1" y="249"/>
                </a:cxn>
                <a:cxn ang="0">
                  <a:pos x="1" y="249"/>
                </a:cxn>
                <a:cxn ang="0">
                  <a:pos x="0" y="251"/>
                </a:cxn>
                <a:cxn ang="0">
                  <a:pos x="1" y="253"/>
                </a:cxn>
                <a:cxn ang="0">
                  <a:pos x="1" y="255"/>
                </a:cxn>
                <a:cxn ang="0">
                  <a:pos x="3" y="256"/>
                </a:cxn>
                <a:cxn ang="0">
                  <a:pos x="4" y="257"/>
                </a:cxn>
                <a:cxn ang="0">
                  <a:pos x="6" y="257"/>
                </a:cxn>
                <a:cxn ang="0">
                  <a:pos x="8" y="256"/>
                </a:cxn>
                <a:cxn ang="0">
                  <a:pos x="9" y="254"/>
                </a:cxn>
                <a:cxn ang="0">
                  <a:pos x="9" y="254"/>
                </a:cxn>
                <a:cxn ang="0">
                  <a:pos x="46" y="187"/>
                </a:cxn>
                <a:cxn ang="0">
                  <a:pos x="67" y="154"/>
                </a:cxn>
                <a:cxn ang="0">
                  <a:pos x="88" y="122"/>
                </a:cxn>
                <a:cxn ang="0">
                  <a:pos x="110" y="90"/>
                </a:cxn>
                <a:cxn ang="0">
                  <a:pos x="123" y="75"/>
                </a:cxn>
                <a:cxn ang="0">
                  <a:pos x="135" y="61"/>
                </a:cxn>
                <a:cxn ang="0">
                  <a:pos x="148" y="46"/>
                </a:cxn>
                <a:cxn ang="0">
                  <a:pos x="162" y="33"/>
                </a:cxn>
                <a:cxn ang="0">
                  <a:pos x="176" y="20"/>
                </a:cxn>
                <a:cxn ang="0">
                  <a:pos x="191" y="8"/>
                </a:cxn>
                <a:cxn ang="0">
                  <a:pos x="191" y="8"/>
                </a:cxn>
                <a:cxn ang="0">
                  <a:pos x="192" y="7"/>
                </a:cxn>
                <a:cxn ang="0">
                  <a:pos x="193" y="5"/>
                </a:cxn>
                <a:cxn ang="0">
                  <a:pos x="192" y="2"/>
                </a:cxn>
                <a:cxn ang="0">
                  <a:pos x="191" y="0"/>
                </a:cxn>
                <a:cxn ang="0">
                  <a:pos x="189" y="0"/>
                </a:cxn>
                <a:cxn ang="0">
                  <a:pos x="188" y="0"/>
                </a:cxn>
                <a:cxn ang="0">
                  <a:pos x="186" y="0"/>
                </a:cxn>
                <a:cxn ang="0">
                  <a:pos x="186" y="0"/>
                </a:cxn>
              </a:cxnLst>
              <a:rect l="0" t="0" r="r" b="b"/>
              <a:pathLst>
                <a:path w="193" h="257">
                  <a:moveTo>
                    <a:pt x="186" y="0"/>
                  </a:moveTo>
                  <a:lnTo>
                    <a:pt x="186" y="0"/>
                  </a:lnTo>
                  <a:lnTo>
                    <a:pt x="171" y="12"/>
                  </a:lnTo>
                  <a:lnTo>
                    <a:pt x="156" y="26"/>
                  </a:lnTo>
                  <a:lnTo>
                    <a:pt x="143" y="39"/>
                  </a:lnTo>
                  <a:lnTo>
                    <a:pt x="129" y="54"/>
                  </a:lnTo>
                  <a:lnTo>
                    <a:pt x="117" y="68"/>
                  </a:lnTo>
                  <a:lnTo>
                    <a:pt x="104" y="84"/>
                  </a:lnTo>
                  <a:lnTo>
                    <a:pt x="81" y="115"/>
                  </a:lnTo>
                  <a:lnTo>
                    <a:pt x="60" y="148"/>
                  </a:lnTo>
                  <a:lnTo>
                    <a:pt x="39" y="181"/>
                  </a:lnTo>
                  <a:lnTo>
                    <a:pt x="1" y="249"/>
                  </a:lnTo>
                  <a:lnTo>
                    <a:pt x="1" y="249"/>
                  </a:lnTo>
                  <a:lnTo>
                    <a:pt x="0" y="251"/>
                  </a:lnTo>
                  <a:lnTo>
                    <a:pt x="1" y="253"/>
                  </a:lnTo>
                  <a:lnTo>
                    <a:pt x="1" y="255"/>
                  </a:lnTo>
                  <a:lnTo>
                    <a:pt x="3" y="256"/>
                  </a:lnTo>
                  <a:lnTo>
                    <a:pt x="4" y="257"/>
                  </a:lnTo>
                  <a:lnTo>
                    <a:pt x="6" y="257"/>
                  </a:lnTo>
                  <a:lnTo>
                    <a:pt x="8" y="256"/>
                  </a:lnTo>
                  <a:lnTo>
                    <a:pt x="9" y="254"/>
                  </a:lnTo>
                  <a:lnTo>
                    <a:pt x="9" y="254"/>
                  </a:lnTo>
                  <a:lnTo>
                    <a:pt x="46" y="187"/>
                  </a:lnTo>
                  <a:lnTo>
                    <a:pt x="67" y="154"/>
                  </a:lnTo>
                  <a:lnTo>
                    <a:pt x="88" y="122"/>
                  </a:lnTo>
                  <a:lnTo>
                    <a:pt x="110" y="90"/>
                  </a:lnTo>
                  <a:lnTo>
                    <a:pt x="123" y="75"/>
                  </a:lnTo>
                  <a:lnTo>
                    <a:pt x="135" y="61"/>
                  </a:lnTo>
                  <a:lnTo>
                    <a:pt x="148" y="46"/>
                  </a:lnTo>
                  <a:lnTo>
                    <a:pt x="162" y="33"/>
                  </a:lnTo>
                  <a:lnTo>
                    <a:pt x="176" y="20"/>
                  </a:lnTo>
                  <a:lnTo>
                    <a:pt x="191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5"/>
                  </a:lnTo>
                  <a:lnTo>
                    <a:pt x="192" y="2"/>
                  </a:lnTo>
                  <a:lnTo>
                    <a:pt x="191" y="0"/>
                  </a:lnTo>
                  <a:lnTo>
                    <a:pt x="189" y="0"/>
                  </a:lnTo>
                  <a:lnTo>
                    <a:pt x="188" y="0"/>
                  </a:lnTo>
                  <a:lnTo>
                    <a:pt x="186" y="0"/>
                  </a:lnTo>
                  <a:lnTo>
                    <a:pt x="186" y="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1" name="Freeform 1004"/>
            <p:cNvSpPr/>
            <p:nvPr/>
          </p:nvSpPr>
          <p:spPr bwMode="auto">
            <a:xfrm>
              <a:off x="4352926" y="2282826"/>
              <a:ext cx="65088" cy="74613"/>
            </a:xfrm>
            <a:custGeom>
              <a:avLst/>
              <a:gdLst/>
              <a:ahLst/>
              <a:cxnLst>
                <a:cxn ang="0">
                  <a:pos x="115" y="2"/>
                </a:cxn>
                <a:cxn ang="0">
                  <a:pos x="115" y="2"/>
                </a:cxn>
                <a:cxn ang="0">
                  <a:pos x="109" y="9"/>
                </a:cxn>
                <a:cxn ang="0">
                  <a:pos x="102" y="16"/>
                </a:cxn>
                <a:cxn ang="0">
                  <a:pos x="89" y="31"/>
                </a:cxn>
                <a:cxn ang="0">
                  <a:pos x="74" y="44"/>
                </a:cxn>
                <a:cxn ang="0">
                  <a:pos x="67" y="52"/>
                </a:cxn>
                <a:cxn ang="0">
                  <a:pos x="61" y="59"/>
                </a:cxn>
                <a:cxn ang="0">
                  <a:pos x="61" y="59"/>
                </a:cxn>
                <a:cxn ang="0">
                  <a:pos x="1" y="133"/>
                </a:cxn>
                <a:cxn ang="0">
                  <a:pos x="1" y="133"/>
                </a:cxn>
                <a:cxn ang="0">
                  <a:pos x="0" y="136"/>
                </a:cxn>
                <a:cxn ang="0">
                  <a:pos x="0" y="138"/>
                </a:cxn>
                <a:cxn ang="0">
                  <a:pos x="3" y="141"/>
                </a:cxn>
                <a:cxn ang="0">
                  <a:pos x="4" y="142"/>
                </a:cxn>
                <a:cxn ang="0">
                  <a:pos x="6" y="142"/>
                </a:cxn>
                <a:cxn ang="0">
                  <a:pos x="7" y="142"/>
                </a:cxn>
                <a:cxn ang="0">
                  <a:pos x="9" y="141"/>
                </a:cxn>
                <a:cxn ang="0">
                  <a:pos x="9" y="141"/>
                </a:cxn>
                <a:cxn ang="0">
                  <a:pos x="67" y="66"/>
                </a:cxn>
                <a:cxn ang="0">
                  <a:pos x="67" y="66"/>
                </a:cxn>
                <a:cxn ang="0">
                  <a:pos x="74" y="58"/>
                </a:cxn>
                <a:cxn ang="0">
                  <a:pos x="81" y="51"/>
                </a:cxn>
                <a:cxn ang="0">
                  <a:pos x="96" y="36"/>
                </a:cxn>
                <a:cxn ang="0">
                  <a:pos x="110" y="23"/>
                </a:cxn>
                <a:cxn ang="0">
                  <a:pos x="118" y="14"/>
                </a:cxn>
                <a:cxn ang="0">
                  <a:pos x="124" y="6"/>
                </a:cxn>
                <a:cxn ang="0">
                  <a:pos x="124" y="6"/>
                </a:cxn>
                <a:cxn ang="0">
                  <a:pos x="125" y="5"/>
                </a:cxn>
                <a:cxn ang="0">
                  <a:pos x="124" y="3"/>
                </a:cxn>
                <a:cxn ang="0">
                  <a:pos x="124" y="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7" y="0"/>
                </a:cxn>
                <a:cxn ang="0">
                  <a:pos x="115" y="2"/>
                </a:cxn>
                <a:cxn ang="0">
                  <a:pos x="115" y="2"/>
                </a:cxn>
              </a:cxnLst>
              <a:rect l="0" t="0" r="r" b="b"/>
              <a:pathLst>
                <a:path w="125" h="142">
                  <a:moveTo>
                    <a:pt x="115" y="2"/>
                  </a:moveTo>
                  <a:lnTo>
                    <a:pt x="115" y="2"/>
                  </a:lnTo>
                  <a:lnTo>
                    <a:pt x="109" y="9"/>
                  </a:lnTo>
                  <a:lnTo>
                    <a:pt x="102" y="16"/>
                  </a:lnTo>
                  <a:lnTo>
                    <a:pt x="89" y="31"/>
                  </a:lnTo>
                  <a:lnTo>
                    <a:pt x="74" y="44"/>
                  </a:lnTo>
                  <a:lnTo>
                    <a:pt x="67" y="52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1" y="133"/>
                  </a:lnTo>
                  <a:lnTo>
                    <a:pt x="1" y="133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3" y="141"/>
                  </a:lnTo>
                  <a:lnTo>
                    <a:pt x="4" y="142"/>
                  </a:lnTo>
                  <a:lnTo>
                    <a:pt x="6" y="142"/>
                  </a:lnTo>
                  <a:lnTo>
                    <a:pt x="7" y="142"/>
                  </a:lnTo>
                  <a:lnTo>
                    <a:pt x="9" y="141"/>
                  </a:lnTo>
                  <a:lnTo>
                    <a:pt x="9" y="141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74" y="58"/>
                  </a:lnTo>
                  <a:lnTo>
                    <a:pt x="81" y="51"/>
                  </a:lnTo>
                  <a:lnTo>
                    <a:pt x="96" y="36"/>
                  </a:lnTo>
                  <a:lnTo>
                    <a:pt x="110" y="23"/>
                  </a:lnTo>
                  <a:lnTo>
                    <a:pt x="118" y="14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5" y="5"/>
                  </a:lnTo>
                  <a:lnTo>
                    <a:pt x="124" y="3"/>
                  </a:lnTo>
                  <a:lnTo>
                    <a:pt x="124" y="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5" y="2"/>
                  </a:lnTo>
                  <a:lnTo>
                    <a:pt x="115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2" name="Freeform 1005"/>
            <p:cNvSpPr/>
            <p:nvPr/>
          </p:nvSpPr>
          <p:spPr bwMode="auto">
            <a:xfrm>
              <a:off x="4564063" y="2312988"/>
              <a:ext cx="49213" cy="65088"/>
            </a:xfrm>
            <a:custGeom>
              <a:avLst/>
              <a:gdLst/>
              <a:ahLst/>
              <a:cxnLst>
                <a:cxn ang="0">
                  <a:pos x="82" y="3"/>
                </a:cxn>
                <a:cxn ang="0">
                  <a:pos x="82" y="3"/>
                </a:cxn>
                <a:cxn ang="0">
                  <a:pos x="78" y="11"/>
                </a:cxn>
                <a:cxn ang="0">
                  <a:pos x="74" y="19"/>
                </a:cxn>
                <a:cxn ang="0">
                  <a:pos x="63" y="35"/>
                </a:cxn>
                <a:cxn ang="0">
                  <a:pos x="50" y="50"/>
                </a:cxn>
                <a:cxn ang="0">
                  <a:pos x="45" y="57"/>
                </a:cxn>
                <a:cxn ang="0">
                  <a:pos x="40" y="65"/>
                </a:cxn>
                <a:cxn ang="0">
                  <a:pos x="40" y="65"/>
                </a:cxn>
                <a:cxn ang="0">
                  <a:pos x="33" y="80"/>
                </a:cxn>
                <a:cxn ang="0">
                  <a:pos x="28" y="87"/>
                </a:cxn>
                <a:cxn ang="0">
                  <a:pos x="23" y="93"/>
                </a:cxn>
                <a:cxn ang="0">
                  <a:pos x="23" y="93"/>
                </a:cxn>
                <a:cxn ang="0">
                  <a:pos x="11" y="103"/>
                </a:cxn>
                <a:cxn ang="0">
                  <a:pos x="6" y="110"/>
                </a:cxn>
                <a:cxn ang="0">
                  <a:pos x="0" y="116"/>
                </a:cxn>
                <a:cxn ang="0">
                  <a:pos x="0" y="116"/>
                </a:cxn>
                <a:cxn ang="0">
                  <a:pos x="0" y="118"/>
                </a:cxn>
                <a:cxn ang="0">
                  <a:pos x="0" y="120"/>
                </a:cxn>
                <a:cxn ang="0">
                  <a:pos x="2" y="121"/>
                </a:cxn>
                <a:cxn ang="0">
                  <a:pos x="3" y="122"/>
                </a:cxn>
                <a:cxn ang="0">
                  <a:pos x="4" y="123"/>
                </a:cxn>
                <a:cxn ang="0">
                  <a:pos x="6" y="123"/>
                </a:cxn>
                <a:cxn ang="0">
                  <a:pos x="8" y="122"/>
                </a:cxn>
                <a:cxn ang="0">
                  <a:pos x="9" y="121"/>
                </a:cxn>
                <a:cxn ang="0">
                  <a:pos x="9" y="121"/>
                </a:cxn>
                <a:cxn ang="0">
                  <a:pos x="14" y="114"/>
                </a:cxn>
                <a:cxn ang="0">
                  <a:pos x="20" y="108"/>
                </a:cxn>
                <a:cxn ang="0">
                  <a:pos x="34" y="96"/>
                </a:cxn>
                <a:cxn ang="0">
                  <a:pos x="34" y="96"/>
                </a:cxn>
                <a:cxn ang="0">
                  <a:pos x="38" y="91"/>
                </a:cxn>
                <a:cxn ang="0">
                  <a:pos x="41" y="84"/>
                </a:cxn>
                <a:cxn ang="0">
                  <a:pos x="48" y="70"/>
                </a:cxn>
                <a:cxn ang="0">
                  <a:pos x="48" y="70"/>
                </a:cxn>
                <a:cxn ang="0">
                  <a:pos x="53" y="62"/>
                </a:cxn>
                <a:cxn ang="0">
                  <a:pos x="59" y="54"/>
                </a:cxn>
                <a:cxn ang="0">
                  <a:pos x="71" y="38"/>
                </a:cxn>
                <a:cxn ang="0">
                  <a:pos x="82" y="23"/>
                </a:cxn>
                <a:cxn ang="0">
                  <a:pos x="88" y="14"/>
                </a:cxn>
                <a:cxn ang="0">
                  <a:pos x="92" y="5"/>
                </a:cxn>
                <a:cxn ang="0">
                  <a:pos x="92" y="5"/>
                </a:cxn>
                <a:cxn ang="0">
                  <a:pos x="92" y="3"/>
                </a:cxn>
                <a:cxn ang="0">
                  <a:pos x="92" y="2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5" y="0"/>
                </a:cxn>
                <a:cxn ang="0">
                  <a:pos x="83" y="1"/>
                </a:cxn>
                <a:cxn ang="0">
                  <a:pos x="82" y="3"/>
                </a:cxn>
                <a:cxn ang="0">
                  <a:pos x="82" y="3"/>
                </a:cxn>
              </a:cxnLst>
              <a:rect l="0" t="0" r="r" b="b"/>
              <a:pathLst>
                <a:path w="92" h="123">
                  <a:moveTo>
                    <a:pt x="82" y="3"/>
                  </a:moveTo>
                  <a:lnTo>
                    <a:pt x="82" y="3"/>
                  </a:lnTo>
                  <a:lnTo>
                    <a:pt x="78" y="11"/>
                  </a:lnTo>
                  <a:lnTo>
                    <a:pt x="74" y="19"/>
                  </a:lnTo>
                  <a:lnTo>
                    <a:pt x="63" y="35"/>
                  </a:lnTo>
                  <a:lnTo>
                    <a:pt x="50" y="50"/>
                  </a:lnTo>
                  <a:lnTo>
                    <a:pt x="45" y="57"/>
                  </a:lnTo>
                  <a:lnTo>
                    <a:pt x="40" y="65"/>
                  </a:lnTo>
                  <a:lnTo>
                    <a:pt x="40" y="65"/>
                  </a:lnTo>
                  <a:lnTo>
                    <a:pt x="33" y="80"/>
                  </a:lnTo>
                  <a:lnTo>
                    <a:pt x="28" y="87"/>
                  </a:lnTo>
                  <a:lnTo>
                    <a:pt x="23" y="93"/>
                  </a:lnTo>
                  <a:lnTo>
                    <a:pt x="23" y="93"/>
                  </a:lnTo>
                  <a:lnTo>
                    <a:pt x="11" y="103"/>
                  </a:lnTo>
                  <a:lnTo>
                    <a:pt x="6" y="110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2" y="121"/>
                  </a:lnTo>
                  <a:lnTo>
                    <a:pt x="3" y="122"/>
                  </a:lnTo>
                  <a:lnTo>
                    <a:pt x="4" y="123"/>
                  </a:lnTo>
                  <a:lnTo>
                    <a:pt x="6" y="123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9" y="121"/>
                  </a:lnTo>
                  <a:lnTo>
                    <a:pt x="14" y="114"/>
                  </a:lnTo>
                  <a:lnTo>
                    <a:pt x="20" y="108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8" y="91"/>
                  </a:lnTo>
                  <a:lnTo>
                    <a:pt x="41" y="84"/>
                  </a:lnTo>
                  <a:lnTo>
                    <a:pt x="48" y="70"/>
                  </a:lnTo>
                  <a:lnTo>
                    <a:pt x="48" y="70"/>
                  </a:lnTo>
                  <a:lnTo>
                    <a:pt x="53" y="62"/>
                  </a:lnTo>
                  <a:lnTo>
                    <a:pt x="59" y="54"/>
                  </a:lnTo>
                  <a:lnTo>
                    <a:pt x="71" y="38"/>
                  </a:lnTo>
                  <a:lnTo>
                    <a:pt x="82" y="23"/>
                  </a:lnTo>
                  <a:lnTo>
                    <a:pt x="88" y="14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2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5" y="0"/>
                  </a:lnTo>
                  <a:lnTo>
                    <a:pt x="83" y="1"/>
                  </a:lnTo>
                  <a:lnTo>
                    <a:pt x="82" y="3"/>
                  </a:lnTo>
                  <a:lnTo>
                    <a:pt x="82" y="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3" name="Freeform 1006"/>
            <p:cNvSpPr/>
            <p:nvPr/>
          </p:nvSpPr>
          <p:spPr bwMode="auto">
            <a:xfrm>
              <a:off x="4624388" y="2316163"/>
              <a:ext cx="38100" cy="47625"/>
            </a:xfrm>
            <a:custGeom>
              <a:avLst/>
              <a:gdLst/>
              <a:ahLst/>
              <a:cxnLst>
                <a:cxn ang="0">
                  <a:pos x="64" y="4"/>
                </a:cxn>
                <a:cxn ang="0">
                  <a:pos x="64" y="4"/>
                </a:cxn>
                <a:cxn ang="0">
                  <a:pos x="63" y="10"/>
                </a:cxn>
                <a:cxn ang="0">
                  <a:pos x="60" y="16"/>
                </a:cxn>
                <a:cxn ang="0">
                  <a:pos x="55" y="22"/>
                </a:cxn>
                <a:cxn ang="0">
                  <a:pos x="51" y="27"/>
                </a:cxn>
                <a:cxn ang="0">
                  <a:pos x="42" y="37"/>
                </a:cxn>
                <a:cxn ang="0">
                  <a:pos x="33" y="47"/>
                </a:cxn>
                <a:cxn ang="0">
                  <a:pos x="33" y="47"/>
                </a:cxn>
                <a:cxn ang="0">
                  <a:pos x="16" y="64"/>
                </a:cxn>
                <a:cxn ang="0">
                  <a:pos x="0" y="85"/>
                </a:cxn>
                <a:cxn ang="0">
                  <a:pos x="0" y="85"/>
                </a:cxn>
                <a:cxn ang="0">
                  <a:pos x="0" y="86"/>
                </a:cxn>
                <a:cxn ang="0">
                  <a:pos x="0" y="88"/>
                </a:cxn>
                <a:cxn ang="0">
                  <a:pos x="2" y="89"/>
                </a:cxn>
                <a:cxn ang="0">
                  <a:pos x="3" y="91"/>
                </a:cxn>
                <a:cxn ang="0">
                  <a:pos x="6" y="91"/>
                </a:cxn>
                <a:cxn ang="0">
                  <a:pos x="8" y="91"/>
                </a:cxn>
                <a:cxn ang="0">
                  <a:pos x="9" y="89"/>
                </a:cxn>
                <a:cxn ang="0">
                  <a:pos x="9" y="89"/>
                </a:cxn>
                <a:cxn ang="0">
                  <a:pos x="19" y="76"/>
                </a:cxn>
                <a:cxn ang="0">
                  <a:pos x="30" y="63"/>
                </a:cxn>
                <a:cxn ang="0">
                  <a:pos x="52" y="39"/>
                </a:cxn>
                <a:cxn ang="0">
                  <a:pos x="52" y="39"/>
                </a:cxn>
                <a:cxn ang="0">
                  <a:pos x="60" y="32"/>
                </a:cxn>
                <a:cxn ang="0">
                  <a:pos x="66" y="24"/>
                </a:cxn>
                <a:cxn ang="0">
                  <a:pos x="71" y="14"/>
                </a:cxn>
                <a:cxn ang="0">
                  <a:pos x="72" y="9"/>
                </a:cxn>
                <a:cxn ang="0">
                  <a:pos x="73" y="4"/>
                </a:cxn>
                <a:cxn ang="0">
                  <a:pos x="73" y="4"/>
                </a:cxn>
                <a:cxn ang="0">
                  <a:pos x="73" y="2"/>
                </a:cxn>
                <a:cxn ang="0">
                  <a:pos x="72" y="1"/>
                </a:cxn>
                <a:cxn ang="0">
                  <a:pos x="71" y="0"/>
                </a:cxn>
                <a:cxn ang="0">
                  <a:pos x="69" y="0"/>
                </a:cxn>
                <a:cxn ang="0">
                  <a:pos x="66" y="1"/>
                </a:cxn>
                <a:cxn ang="0">
                  <a:pos x="65" y="2"/>
                </a:cxn>
                <a:cxn ang="0">
                  <a:pos x="64" y="4"/>
                </a:cxn>
                <a:cxn ang="0">
                  <a:pos x="64" y="4"/>
                </a:cxn>
              </a:cxnLst>
              <a:rect l="0" t="0" r="r" b="b"/>
              <a:pathLst>
                <a:path w="73" h="91">
                  <a:moveTo>
                    <a:pt x="64" y="4"/>
                  </a:moveTo>
                  <a:lnTo>
                    <a:pt x="64" y="4"/>
                  </a:lnTo>
                  <a:lnTo>
                    <a:pt x="63" y="10"/>
                  </a:lnTo>
                  <a:lnTo>
                    <a:pt x="60" y="16"/>
                  </a:lnTo>
                  <a:lnTo>
                    <a:pt x="55" y="22"/>
                  </a:lnTo>
                  <a:lnTo>
                    <a:pt x="51" y="27"/>
                  </a:lnTo>
                  <a:lnTo>
                    <a:pt x="42" y="37"/>
                  </a:lnTo>
                  <a:lnTo>
                    <a:pt x="33" y="47"/>
                  </a:lnTo>
                  <a:lnTo>
                    <a:pt x="33" y="47"/>
                  </a:lnTo>
                  <a:lnTo>
                    <a:pt x="16" y="64"/>
                  </a:lnTo>
                  <a:lnTo>
                    <a:pt x="0" y="85"/>
                  </a:lnTo>
                  <a:lnTo>
                    <a:pt x="0" y="85"/>
                  </a:lnTo>
                  <a:lnTo>
                    <a:pt x="0" y="86"/>
                  </a:lnTo>
                  <a:lnTo>
                    <a:pt x="0" y="88"/>
                  </a:lnTo>
                  <a:lnTo>
                    <a:pt x="2" y="89"/>
                  </a:lnTo>
                  <a:lnTo>
                    <a:pt x="3" y="91"/>
                  </a:lnTo>
                  <a:lnTo>
                    <a:pt x="6" y="91"/>
                  </a:lnTo>
                  <a:lnTo>
                    <a:pt x="8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19" y="76"/>
                  </a:lnTo>
                  <a:lnTo>
                    <a:pt x="30" y="63"/>
                  </a:lnTo>
                  <a:lnTo>
                    <a:pt x="52" y="39"/>
                  </a:lnTo>
                  <a:lnTo>
                    <a:pt x="52" y="39"/>
                  </a:lnTo>
                  <a:lnTo>
                    <a:pt x="60" y="32"/>
                  </a:lnTo>
                  <a:lnTo>
                    <a:pt x="66" y="24"/>
                  </a:lnTo>
                  <a:lnTo>
                    <a:pt x="71" y="14"/>
                  </a:lnTo>
                  <a:lnTo>
                    <a:pt x="72" y="9"/>
                  </a:lnTo>
                  <a:lnTo>
                    <a:pt x="73" y="4"/>
                  </a:lnTo>
                  <a:lnTo>
                    <a:pt x="73" y="4"/>
                  </a:lnTo>
                  <a:lnTo>
                    <a:pt x="73" y="2"/>
                  </a:lnTo>
                  <a:lnTo>
                    <a:pt x="72" y="1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6" y="1"/>
                  </a:lnTo>
                  <a:lnTo>
                    <a:pt x="65" y="2"/>
                  </a:lnTo>
                  <a:lnTo>
                    <a:pt x="64" y="4"/>
                  </a:lnTo>
                  <a:lnTo>
                    <a:pt x="64" y="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4" name="Freeform 1007"/>
            <p:cNvSpPr/>
            <p:nvPr/>
          </p:nvSpPr>
          <p:spPr bwMode="auto">
            <a:xfrm>
              <a:off x="4687888" y="2322513"/>
              <a:ext cx="25400" cy="34925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38" y="2"/>
                </a:cxn>
                <a:cxn ang="0">
                  <a:pos x="1" y="59"/>
                </a:cxn>
                <a:cxn ang="0">
                  <a:pos x="1" y="59"/>
                </a:cxn>
                <a:cxn ang="0">
                  <a:pos x="0" y="62"/>
                </a:cxn>
                <a:cxn ang="0">
                  <a:pos x="0" y="64"/>
                </a:cxn>
                <a:cxn ang="0">
                  <a:pos x="1" y="65"/>
                </a:cxn>
                <a:cxn ang="0">
                  <a:pos x="2" y="66"/>
                </a:cxn>
                <a:cxn ang="0">
                  <a:pos x="4" y="67"/>
                </a:cxn>
                <a:cxn ang="0">
                  <a:pos x="6" y="67"/>
                </a:cxn>
                <a:cxn ang="0">
                  <a:pos x="7" y="66"/>
                </a:cxn>
                <a:cxn ang="0">
                  <a:pos x="9" y="65"/>
                </a:cxn>
                <a:cxn ang="0">
                  <a:pos x="9" y="65"/>
                </a:cxn>
                <a:cxn ang="0">
                  <a:pos x="46" y="8"/>
                </a:cxn>
                <a:cxn ang="0">
                  <a:pos x="46" y="8"/>
                </a:cxn>
                <a:cxn ang="0">
                  <a:pos x="47" y="6"/>
                </a:cxn>
                <a:cxn ang="0">
                  <a:pos x="47" y="4"/>
                </a:cxn>
                <a:cxn ang="0">
                  <a:pos x="46" y="2"/>
                </a:cxn>
                <a:cxn ang="0">
                  <a:pos x="45" y="1"/>
                </a:cxn>
                <a:cxn ang="0">
                  <a:pos x="43" y="0"/>
                </a:cxn>
                <a:cxn ang="0">
                  <a:pos x="41" y="0"/>
                </a:cxn>
                <a:cxn ang="0">
                  <a:pos x="40" y="1"/>
                </a:cxn>
                <a:cxn ang="0">
                  <a:pos x="38" y="2"/>
                </a:cxn>
                <a:cxn ang="0">
                  <a:pos x="38" y="2"/>
                </a:cxn>
              </a:cxnLst>
              <a:rect l="0" t="0" r="r" b="b"/>
              <a:pathLst>
                <a:path w="47" h="67">
                  <a:moveTo>
                    <a:pt x="38" y="2"/>
                  </a:moveTo>
                  <a:lnTo>
                    <a:pt x="38" y="2"/>
                  </a:lnTo>
                  <a:lnTo>
                    <a:pt x="1" y="59"/>
                  </a:lnTo>
                  <a:lnTo>
                    <a:pt x="1" y="59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1" y="65"/>
                  </a:lnTo>
                  <a:lnTo>
                    <a:pt x="2" y="66"/>
                  </a:lnTo>
                  <a:lnTo>
                    <a:pt x="4" y="67"/>
                  </a:lnTo>
                  <a:lnTo>
                    <a:pt x="6" y="67"/>
                  </a:lnTo>
                  <a:lnTo>
                    <a:pt x="7" y="66"/>
                  </a:lnTo>
                  <a:lnTo>
                    <a:pt x="9" y="65"/>
                  </a:lnTo>
                  <a:lnTo>
                    <a:pt x="9" y="65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7" y="6"/>
                  </a:lnTo>
                  <a:lnTo>
                    <a:pt x="47" y="4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8" y="2"/>
                  </a:lnTo>
                  <a:lnTo>
                    <a:pt x="38" y="2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5" name="Freeform 1008"/>
            <p:cNvSpPr/>
            <p:nvPr/>
          </p:nvSpPr>
          <p:spPr bwMode="auto">
            <a:xfrm>
              <a:off x="4095751" y="2149476"/>
              <a:ext cx="746125" cy="649288"/>
            </a:xfrm>
            <a:custGeom>
              <a:avLst/>
              <a:gdLst/>
              <a:ahLst/>
              <a:cxnLst>
                <a:cxn ang="0">
                  <a:pos x="1140" y="1223"/>
                </a:cxn>
                <a:cxn ang="0">
                  <a:pos x="915" y="1215"/>
                </a:cxn>
                <a:cxn ang="0">
                  <a:pos x="541" y="1215"/>
                </a:cxn>
                <a:cxn ang="0">
                  <a:pos x="268" y="1224"/>
                </a:cxn>
                <a:cxn ang="0">
                  <a:pos x="95" y="1200"/>
                </a:cxn>
                <a:cxn ang="0">
                  <a:pos x="40" y="1159"/>
                </a:cxn>
                <a:cxn ang="0">
                  <a:pos x="16" y="1026"/>
                </a:cxn>
                <a:cxn ang="0">
                  <a:pos x="25" y="1009"/>
                </a:cxn>
                <a:cxn ang="0">
                  <a:pos x="19" y="875"/>
                </a:cxn>
                <a:cxn ang="0">
                  <a:pos x="9" y="625"/>
                </a:cxn>
                <a:cxn ang="0">
                  <a:pos x="6" y="418"/>
                </a:cxn>
                <a:cxn ang="0">
                  <a:pos x="7" y="289"/>
                </a:cxn>
                <a:cxn ang="0">
                  <a:pos x="52" y="230"/>
                </a:cxn>
                <a:cxn ang="0">
                  <a:pos x="151" y="213"/>
                </a:cxn>
                <a:cxn ang="0">
                  <a:pos x="235" y="218"/>
                </a:cxn>
                <a:cxn ang="0">
                  <a:pos x="289" y="31"/>
                </a:cxn>
                <a:cxn ang="0">
                  <a:pos x="307" y="12"/>
                </a:cxn>
                <a:cxn ang="0">
                  <a:pos x="441" y="1"/>
                </a:cxn>
                <a:cxn ang="0">
                  <a:pos x="695" y="15"/>
                </a:cxn>
                <a:cxn ang="0">
                  <a:pos x="756" y="83"/>
                </a:cxn>
                <a:cxn ang="0">
                  <a:pos x="793" y="203"/>
                </a:cxn>
                <a:cxn ang="0">
                  <a:pos x="1105" y="200"/>
                </a:cxn>
                <a:cxn ang="0">
                  <a:pos x="1230" y="198"/>
                </a:cxn>
                <a:cxn ang="0">
                  <a:pos x="1356" y="241"/>
                </a:cxn>
                <a:cxn ang="0">
                  <a:pos x="1396" y="318"/>
                </a:cxn>
                <a:cxn ang="0">
                  <a:pos x="1403" y="390"/>
                </a:cxn>
                <a:cxn ang="0">
                  <a:pos x="1406" y="426"/>
                </a:cxn>
                <a:cxn ang="0">
                  <a:pos x="1379" y="431"/>
                </a:cxn>
                <a:cxn ang="0">
                  <a:pos x="1365" y="363"/>
                </a:cxn>
                <a:cxn ang="0">
                  <a:pos x="1332" y="271"/>
                </a:cxn>
                <a:cxn ang="0">
                  <a:pos x="1211" y="232"/>
                </a:cxn>
                <a:cxn ang="0">
                  <a:pos x="1047" y="238"/>
                </a:cxn>
                <a:cxn ang="0">
                  <a:pos x="777" y="239"/>
                </a:cxn>
                <a:cxn ang="0">
                  <a:pos x="760" y="229"/>
                </a:cxn>
                <a:cxn ang="0">
                  <a:pos x="747" y="174"/>
                </a:cxn>
                <a:cxn ang="0">
                  <a:pos x="714" y="77"/>
                </a:cxn>
                <a:cxn ang="0">
                  <a:pos x="647" y="43"/>
                </a:cxn>
                <a:cxn ang="0">
                  <a:pos x="476" y="39"/>
                </a:cxn>
                <a:cxn ang="0">
                  <a:pos x="320" y="66"/>
                </a:cxn>
                <a:cxn ang="0">
                  <a:pos x="298" y="168"/>
                </a:cxn>
                <a:cxn ang="0">
                  <a:pos x="267" y="232"/>
                </a:cxn>
                <a:cxn ang="0">
                  <a:pos x="264" y="252"/>
                </a:cxn>
                <a:cxn ang="0">
                  <a:pos x="245" y="258"/>
                </a:cxn>
                <a:cxn ang="0">
                  <a:pos x="175" y="252"/>
                </a:cxn>
                <a:cxn ang="0">
                  <a:pos x="80" y="259"/>
                </a:cxn>
                <a:cxn ang="0">
                  <a:pos x="44" y="298"/>
                </a:cxn>
                <a:cxn ang="0">
                  <a:pos x="46" y="541"/>
                </a:cxn>
                <a:cxn ang="0">
                  <a:pos x="55" y="893"/>
                </a:cxn>
                <a:cxn ang="0">
                  <a:pos x="56" y="1019"/>
                </a:cxn>
                <a:cxn ang="0">
                  <a:pos x="58" y="1106"/>
                </a:cxn>
                <a:cxn ang="0">
                  <a:pos x="101" y="1162"/>
                </a:cxn>
                <a:cxn ang="0">
                  <a:pos x="279" y="1186"/>
                </a:cxn>
                <a:cxn ang="0">
                  <a:pos x="440" y="1189"/>
                </a:cxn>
                <a:cxn ang="0">
                  <a:pos x="599" y="1178"/>
                </a:cxn>
                <a:cxn ang="0">
                  <a:pos x="880" y="1179"/>
                </a:cxn>
                <a:cxn ang="0">
                  <a:pos x="1084" y="1180"/>
                </a:cxn>
                <a:cxn ang="0">
                  <a:pos x="1208" y="1188"/>
                </a:cxn>
                <a:cxn ang="0">
                  <a:pos x="1248" y="1188"/>
                </a:cxn>
                <a:cxn ang="0">
                  <a:pos x="1276" y="1173"/>
                </a:cxn>
                <a:cxn ang="0">
                  <a:pos x="1296" y="1192"/>
                </a:cxn>
                <a:cxn ang="0">
                  <a:pos x="1261" y="1223"/>
                </a:cxn>
              </a:cxnLst>
              <a:rect l="0" t="0" r="r" b="b"/>
              <a:pathLst>
                <a:path w="1409" h="1227">
                  <a:moveTo>
                    <a:pt x="1221" y="1227"/>
                  </a:moveTo>
                  <a:lnTo>
                    <a:pt x="1221" y="1227"/>
                  </a:lnTo>
                  <a:lnTo>
                    <a:pt x="1205" y="1226"/>
                  </a:lnTo>
                  <a:lnTo>
                    <a:pt x="1190" y="1226"/>
                  </a:lnTo>
                  <a:lnTo>
                    <a:pt x="1190" y="1226"/>
                  </a:lnTo>
                  <a:lnTo>
                    <a:pt x="1176" y="1225"/>
                  </a:lnTo>
                  <a:lnTo>
                    <a:pt x="1176" y="1225"/>
                  </a:lnTo>
                  <a:lnTo>
                    <a:pt x="1140" y="1223"/>
                  </a:lnTo>
                  <a:lnTo>
                    <a:pt x="1105" y="1221"/>
                  </a:lnTo>
                  <a:lnTo>
                    <a:pt x="1104" y="1221"/>
                  </a:lnTo>
                  <a:lnTo>
                    <a:pt x="1104" y="1221"/>
                  </a:lnTo>
                  <a:lnTo>
                    <a:pt x="1049" y="1218"/>
                  </a:lnTo>
                  <a:lnTo>
                    <a:pt x="1021" y="1217"/>
                  </a:lnTo>
                  <a:lnTo>
                    <a:pt x="993" y="1216"/>
                  </a:lnTo>
                  <a:lnTo>
                    <a:pt x="993" y="1216"/>
                  </a:lnTo>
                  <a:lnTo>
                    <a:pt x="915" y="1215"/>
                  </a:lnTo>
                  <a:lnTo>
                    <a:pt x="838" y="1214"/>
                  </a:lnTo>
                  <a:lnTo>
                    <a:pt x="838" y="1214"/>
                  </a:lnTo>
                  <a:lnTo>
                    <a:pt x="760" y="1213"/>
                  </a:lnTo>
                  <a:lnTo>
                    <a:pt x="681" y="1212"/>
                  </a:lnTo>
                  <a:lnTo>
                    <a:pt x="681" y="1212"/>
                  </a:lnTo>
                  <a:lnTo>
                    <a:pt x="608" y="1213"/>
                  </a:lnTo>
                  <a:lnTo>
                    <a:pt x="541" y="1215"/>
                  </a:lnTo>
                  <a:lnTo>
                    <a:pt x="541" y="1215"/>
                  </a:lnTo>
                  <a:lnTo>
                    <a:pt x="494" y="1218"/>
                  </a:lnTo>
                  <a:lnTo>
                    <a:pt x="489" y="1218"/>
                  </a:lnTo>
                  <a:lnTo>
                    <a:pt x="489" y="1218"/>
                  </a:lnTo>
                  <a:lnTo>
                    <a:pt x="399" y="1223"/>
                  </a:lnTo>
                  <a:lnTo>
                    <a:pt x="354" y="1224"/>
                  </a:lnTo>
                  <a:lnTo>
                    <a:pt x="309" y="1225"/>
                  </a:lnTo>
                  <a:lnTo>
                    <a:pt x="309" y="1225"/>
                  </a:lnTo>
                  <a:lnTo>
                    <a:pt x="268" y="1224"/>
                  </a:lnTo>
                  <a:lnTo>
                    <a:pt x="228" y="1223"/>
                  </a:lnTo>
                  <a:lnTo>
                    <a:pt x="191" y="1220"/>
                  </a:lnTo>
                  <a:lnTo>
                    <a:pt x="157" y="1215"/>
                  </a:lnTo>
                  <a:lnTo>
                    <a:pt x="157" y="1215"/>
                  </a:lnTo>
                  <a:lnTo>
                    <a:pt x="141" y="1213"/>
                  </a:lnTo>
                  <a:lnTo>
                    <a:pt x="126" y="1209"/>
                  </a:lnTo>
                  <a:lnTo>
                    <a:pt x="109" y="1205"/>
                  </a:lnTo>
                  <a:lnTo>
                    <a:pt x="95" y="1200"/>
                  </a:lnTo>
                  <a:lnTo>
                    <a:pt x="80" y="1194"/>
                  </a:lnTo>
                  <a:lnTo>
                    <a:pt x="67" y="1187"/>
                  </a:lnTo>
                  <a:lnTo>
                    <a:pt x="61" y="1183"/>
                  </a:lnTo>
                  <a:lnTo>
                    <a:pt x="55" y="1177"/>
                  </a:lnTo>
                  <a:lnTo>
                    <a:pt x="50" y="1172"/>
                  </a:lnTo>
                  <a:lnTo>
                    <a:pt x="45" y="1167"/>
                  </a:lnTo>
                  <a:lnTo>
                    <a:pt x="45" y="1167"/>
                  </a:lnTo>
                  <a:lnTo>
                    <a:pt x="40" y="1159"/>
                  </a:lnTo>
                  <a:lnTo>
                    <a:pt x="36" y="1150"/>
                  </a:lnTo>
                  <a:lnTo>
                    <a:pt x="27" y="1134"/>
                  </a:lnTo>
                  <a:lnTo>
                    <a:pt x="22" y="1117"/>
                  </a:lnTo>
                  <a:lnTo>
                    <a:pt x="19" y="1101"/>
                  </a:lnTo>
                  <a:lnTo>
                    <a:pt x="17" y="1083"/>
                  </a:lnTo>
                  <a:lnTo>
                    <a:pt x="16" y="1065"/>
                  </a:lnTo>
                  <a:lnTo>
                    <a:pt x="16" y="1029"/>
                  </a:lnTo>
                  <a:lnTo>
                    <a:pt x="16" y="1026"/>
                  </a:lnTo>
                  <a:lnTo>
                    <a:pt x="16" y="1026"/>
                  </a:lnTo>
                  <a:lnTo>
                    <a:pt x="17" y="1023"/>
                  </a:lnTo>
                  <a:lnTo>
                    <a:pt x="18" y="1019"/>
                  </a:lnTo>
                  <a:lnTo>
                    <a:pt x="20" y="1016"/>
                  </a:lnTo>
                  <a:lnTo>
                    <a:pt x="23" y="1013"/>
                  </a:lnTo>
                  <a:lnTo>
                    <a:pt x="24" y="1012"/>
                  </a:lnTo>
                  <a:lnTo>
                    <a:pt x="25" y="1009"/>
                  </a:lnTo>
                  <a:lnTo>
                    <a:pt x="25" y="1009"/>
                  </a:lnTo>
                  <a:lnTo>
                    <a:pt x="25" y="1001"/>
                  </a:lnTo>
                  <a:lnTo>
                    <a:pt x="25" y="1001"/>
                  </a:lnTo>
                  <a:lnTo>
                    <a:pt x="23" y="961"/>
                  </a:lnTo>
                  <a:lnTo>
                    <a:pt x="23" y="959"/>
                  </a:lnTo>
                  <a:lnTo>
                    <a:pt x="23" y="959"/>
                  </a:lnTo>
                  <a:lnTo>
                    <a:pt x="22" y="927"/>
                  </a:lnTo>
                  <a:lnTo>
                    <a:pt x="22" y="927"/>
                  </a:lnTo>
                  <a:lnTo>
                    <a:pt x="19" y="875"/>
                  </a:lnTo>
                  <a:lnTo>
                    <a:pt x="19" y="875"/>
                  </a:lnTo>
                  <a:lnTo>
                    <a:pt x="18" y="830"/>
                  </a:lnTo>
                  <a:lnTo>
                    <a:pt x="15" y="786"/>
                  </a:lnTo>
                  <a:lnTo>
                    <a:pt x="15" y="786"/>
                  </a:lnTo>
                  <a:lnTo>
                    <a:pt x="12" y="759"/>
                  </a:lnTo>
                  <a:lnTo>
                    <a:pt x="11" y="732"/>
                  </a:lnTo>
                  <a:lnTo>
                    <a:pt x="9" y="679"/>
                  </a:lnTo>
                  <a:lnTo>
                    <a:pt x="9" y="625"/>
                  </a:lnTo>
                  <a:lnTo>
                    <a:pt x="10" y="572"/>
                  </a:lnTo>
                  <a:lnTo>
                    <a:pt x="10" y="570"/>
                  </a:lnTo>
                  <a:lnTo>
                    <a:pt x="10" y="570"/>
                  </a:lnTo>
                  <a:lnTo>
                    <a:pt x="10" y="522"/>
                  </a:lnTo>
                  <a:lnTo>
                    <a:pt x="10" y="475"/>
                  </a:lnTo>
                  <a:lnTo>
                    <a:pt x="10" y="475"/>
                  </a:lnTo>
                  <a:lnTo>
                    <a:pt x="9" y="448"/>
                  </a:lnTo>
                  <a:lnTo>
                    <a:pt x="6" y="418"/>
                  </a:lnTo>
                  <a:lnTo>
                    <a:pt x="6" y="418"/>
                  </a:lnTo>
                  <a:lnTo>
                    <a:pt x="2" y="394"/>
                  </a:lnTo>
                  <a:lnTo>
                    <a:pt x="0" y="370"/>
                  </a:lnTo>
                  <a:lnTo>
                    <a:pt x="0" y="345"/>
                  </a:lnTo>
                  <a:lnTo>
                    <a:pt x="0" y="322"/>
                  </a:lnTo>
                  <a:lnTo>
                    <a:pt x="2" y="311"/>
                  </a:lnTo>
                  <a:lnTo>
                    <a:pt x="3" y="299"/>
                  </a:lnTo>
                  <a:lnTo>
                    <a:pt x="7" y="289"/>
                  </a:lnTo>
                  <a:lnTo>
                    <a:pt x="10" y="279"/>
                  </a:lnTo>
                  <a:lnTo>
                    <a:pt x="14" y="269"/>
                  </a:lnTo>
                  <a:lnTo>
                    <a:pt x="20" y="260"/>
                  </a:lnTo>
                  <a:lnTo>
                    <a:pt x="26" y="252"/>
                  </a:lnTo>
                  <a:lnTo>
                    <a:pt x="34" y="243"/>
                  </a:lnTo>
                  <a:lnTo>
                    <a:pt x="34" y="243"/>
                  </a:lnTo>
                  <a:lnTo>
                    <a:pt x="42" y="236"/>
                  </a:lnTo>
                  <a:lnTo>
                    <a:pt x="52" y="230"/>
                  </a:lnTo>
                  <a:lnTo>
                    <a:pt x="63" y="225"/>
                  </a:lnTo>
                  <a:lnTo>
                    <a:pt x="74" y="221"/>
                  </a:lnTo>
                  <a:lnTo>
                    <a:pt x="87" y="218"/>
                  </a:lnTo>
                  <a:lnTo>
                    <a:pt x="101" y="214"/>
                  </a:lnTo>
                  <a:lnTo>
                    <a:pt x="116" y="213"/>
                  </a:lnTo>
                  <a:lnTo>
                    <a:pt x="133" y="213"/>
                  </a:lnTo>
                  <a:lnTo>
                    <a:pt x="133" y="213"/>
                  </a:lnTo>
                  <a:lnTo>
                    <a:pt x="151" y="213"/>
                  </a:lnTo>
                  <a:lnTo>
                    <a:pt x="167" y="214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28" y="221"/>
                  </a:lnTo>
                  <a:lnTo>
                    <a:pt x="233" y="221"/>
                  </a:lnTo>
                  <a:lnTo>
                    <a:pt x="235" y="218"/>
                  </a:lnTo>
                  <a:lnTo>
                    <a:pt x="235" y="218"/>
                  </a:lnTo>
                  <a:lnTo>
                    <a:pt x="245" y="193"/>
                  </a:lnTo>
                  <a:lnTo>
                    <a:pt x="255" y="169"/>
                  </a:lnTo>
                  <a:lnTo>
                    <a:pt x="264" y="146"/>
                  </a:lnTo>
                  <a:lnTo>
                    <a:pt x="271" y="122"/>
                  </a:lnTo>
                  <a:lnTo>
                    <a:pt x="277" y="98"/>
                  </a:lnTo>
                  <a:lnTo>
                    <a:pt x="282" y="76"/>
                  </a:lnTo>
                  <a:lnTo>
                    <a:pt x="286" y="53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91" y="25"/>
                  </a:lnTo>
                  <a:lnTo>
                    <a:pt x="294" y="20"/>
                  </a:lnTo>
                  <a:lnTo>
                    <a:pt x="298" y="17"/>
                  </a:lnTo>
                  <a:lnTo>
                    <a:pt x="304" y="13"/>
                  </a:lnTo>
                  <a:lnTo>
                    <a:pt x="306" y="13"/>
                  </a:lnTo>
                  <a:lnTo>
                    <a:pt x="307" y="12"/>
                  </a:lnTo>
                  <a:lnTo>
                    <a:pt x="307" y="12"/>
                  </a:lnTo>
                  <a:lnTo>
                    <a:pt x="310" y="9"/>
                  </a:lnTo>
                  <a:lnTo>
                    <a:pt x="312" y="8"/>
                  </a:lnTo>
                  <a:lnTo>
                    <a:pt x="316" y="7"/>
                  </a:lnTo>
                  <a:lnTo>
                    <a:pt x="320" y="6"/>
                  </a:lnTo>
                  <a:lnTo>
                    <a:pt x="320" y="6"/>
                  </a:lnTo>
                  <a:lnTo>
                    <a:pt x="361" y="4"/>
                  </a:lnTo>
                  <a:lnTo>
                    <a:pt x="401" y="2"/>
                  </a:lnTo>
                  <a:lnTo>
                    <a:pt x="441" y="1"/>
                  </a:lnTo>
                  <a:lnTo>
                    <a:pt x="479" y="0"/>
                  </a:lnTo>
                  <a:lnTo>
                    <a:pt x="479" y="0"/>
                  </a:lnTo>
                  <a:lnTo>
                    <a:pt x="532" y="1"/>
                  </a:lnTo>
                  <a:lnTo>
                    <a:pt x="584" y="3"/>
                  </a:lnTo>
                  <a:lnTo>
                    <a:pt x="634" y="7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95" y="15"/>
                  </a:lnTo>
                  <a:lnTo>
                    <a:pt x="707" y="20"/>
                  </a:lnTo>
                  <a:lnTo>
                    <a:pt x="719" y="26"/>
                  </a:lnTo>
                  <a:lnTo>
                    <a:pt x="729" y="33"/>
                  </a:lnTo>
                  <a:lnTo>
                    <a:pt x="737" y="42"/>
                  </a:lnTo>
                  <a:lnTo>
                    <a:pt x="745" y="54"/>
                  </a:lnTo>
                  <a:lnTo>
                    <a:pt x="751" y="67"/>
                  </a:lnTo>
                  <a:lnTo>
                    <a:pt x="756" y="83"/>
                  </a:lnTo>
                  <a:lnTo>
                    <a:pt x="756" y="83"/>
                  </a:lnTo>
                  <a:lnTo>
                    <a:pt x="766" y="118"/>
                  </a:lnTo>
                  <a:lnTo>
                    <a:pt x="766" y="118"/>
                  </a:lnTo>
                  <a:lnTo>
                    <a:pt x="774" y="138"/>
                  </a:lnTo>
                  <a:lnTo>
                    <a:pt x="779" y="157"/>
                  </a:lnTo>
                  <a:lnTo>
                    <a:pt x="784" y="177"/>
                  </a:lnTo>
                  <a:lnTo>
                    <a:pt x="787" y="198"/>
                  </a:lnTo>
                  <a:lnTo>
                    <a:pt x="788" y="203"/>
                  </a:lnTo>
                  <a:lnTo>
                    <a:pt x="793" y="203"/>
                  </a:lnTo>
                  <a:lnTo>
                    <a:pt x="793" y="203"/>
                  </a:lnTo>
                  <a:lnTo>
                    <a:pt x="901" y="204"/>
                  </a:lnTo>
                  <a:lnTo>
                    <a:pt x="901" y="204"/>
                  </a:lnTo>
                  <a:lnTo>
                    <a:pt x="1026" y="204"/>
                  </a:lnTo>
                  <a:lnTo>
                    <a:pt x="1026" y="204"/>
                  </a:lnTo>
                  <a:lnTo>
                    <a:pt x="1046" y="204"/>
                  </a:lnTo>
                  <a:lnTo>
                    <a:pt x="1066" y="203"/>
                  </a:lnTo>
                  <a:lnTo>
                    <a:pt x="1105" y="200"/>
                  </a:lnTo>
                  <a:lnTo>
                    <a:pt x="1105" y="200"/>
                  </a:lnTo>
                  <a:lnTo>
                    <a:pt x="1144" y="197"/>
                  </a:lnTo>
                  <a:lnTo>
                    <a:pt x="1163" y="195"/>
                  </a:lnTo>
                  <a:lnTo>
                    <a:pt x="1182" y="195"/>
                  </a:lnTo>
                  <a:lnTo>
                    <a:pt x="1182" y="195"/>
                  </a:lnTo>
                  <a:lnTo>
                    <a:pt x="1207" y="196"/>
                  </a:lnTo>
                  <a:lnTo>
                    <a:pt x="1230" y="198"/>
                  </a:lnTo>
                  <a:lnTo>
                    <a:pt x="1230" y="198"/>
                  </a:lnTo>
                  <a:lnTo>
                    <a:pt x="1249" y="202"/>
                  </a:lnTo>
                  <a:lnTo>
                    <a:pt x="1271" y="206"/>
                  </a:lnTo>
                  <a:lnTo>
                    <a:pt x="1294" y="212"/>
                  </a:lnTo>
                  <a:lnTo>
                    <a:pt x="1317" y="221"/>
                  </a:lnTo>
                  <a:lnTo>
                    <a:pt x="1327" y="225"/>
                  </a:lnTo>
                  <a:lnTo>
                    <a:pt x="1337" y="230"/>
                  </a:lnTo>
                  <a:lnTo>
                    <a:pt x="1348" y="235"/>
                  </a:lnTo>
                  <a:lnTo>
                    <a:pt x="1356" y="241"/>
                  </a:lnTo>
                  <a:lnTo>
                    <a:pt x="1364" y="249"/>
                  </a:lnTo>
                  <a:lnTo>
                    <a:pt x="1372" y="256"/>
                  </a:lnTo>
                  <a:lnTo>
                    <a:pt x="1378" y="263"/>
                  </a:lnTo>
                  <a:lnTo>
                    <a:pt x="1383" y="273"/>
                  </a:lnTo>
                  <a:lnTo>
                    <a:pt x="1383" y="273"/>
                  </a:lnTo>
                  <a:lnTo>
                    <a:pt x="1388" y="287"/>
                  </a:lnTo>
                  <a:lnTo>
                    <a:pt x="1393" y="303"/>
                  </a:lnTo>
                  <a:lnTo>
                    <a:pt x="1396" y="318"/>
                  </a:lnTo>
                  <a:lnTo>
                    <a:pt x="1400" y="335"/>
                  </a:lnTo>
                  <a:lnTo>
                    <a:pt x="1401" y="345"/>
                  </a:lnTo>
                  <a:lnTo>
                    <a:pt x="1401" y="345"/>
                  </a:lnTo>
                  <a:lnTo>
                    <a:pt x="1402" y="356"/>
                  </a:lnTo>
                  <a:lnTo>
                    <a:pt x="1402" y="370"/>
                  </a:lnTo>
                  <a:lnTo>
                    <a:pt x="1402" y="370"/>
                  </a:lnTo>
                  <a:lnTo>
                    <a:pt x="1402" y="379"/>
                  </a:lnTo>
                  <a:lnTo>
                    <a:pt x="1403" y="390"/>
                  </a:lnTo>
                  <a:lnTo>
                    <a:pt x="1404" y="399"/>
                  </a:lnTo>
                  <a:lnTo>
                    <a:pt x="1407" y="408"/>
                  </a:lnTo>
                  <a:lnTo>
                    <a:pt x="1407" y="408"/>
                  </a:lnTo>
                  <a:lnTo>
                    <a:pt x="1409" y="412"/>
                  </a:lnTo>
                  <a:lnTo>
                    <a:pt x="1409" y="418"/>
                  </a:lnTo>
                  <a:lnTo>
                    <a:pt x="1408" y="422"/>
                  </a:lnTo>
                  <a:lnTo>
                    <a:pt x="1406" y="426"/>
                  </a:lnTo>
                  <a:lnTo>
                    <a:pt x="1406" y="426"/>
                  </a:lnTo>
                  <a:lnTo>
                    <a:pt x="1403" y="430"/>
                  </a:lnTo>
                  <a:lnTo>
                    <a:pt x="1399" y="433"/>
                  </a:lnTo>
                  <a:lnTo>
                    <a:pt x="1394" y="435"/>
                  </a:lnTo>
                  <a:lnTo>
                    <a:pt x="1389" y="436"/>
                  </a:lnTo>
                  <a:lnTo>
                    <a:pt x="1389" y="436"/>
                  </a:lnTo>
                  <a:lnTo>
                    <a:pt x="1385" y="435"/>
                  </a:lnTo>
                  <a:lnTo>
                    <a:pt x="1382" y="433"/>
                  </a:lnTo>
                  <a:lnTo>
                    <a:pt x="1379" y="431"/>
                  </a:lnTo>
                  <a:lnTo>
                    <a:pt x="1376" y="427"/>
                  </a:lnTo>
                  <a:lnTo>
                    <a:pt x="1376" y="427"/>
                  </a:lnTo>
                  <a:lnTo>
                    <a:pt x="1373" y="419"/>
                  </a:lnTo>
                  <a:lnTo>
                    <a:pt x="1371" y="411"/>
                  </a:lnTo>
                  <a:lnTo>
                    <a:pt x="1367" y="395"/>
                  </a:lnTo>
                  <a:lnTo>
                    <a:pt x="1365" y="378"/>
                  </a:lnTo>
                  <a:lnTo>
                    <a:pt x="1365" y="363"/>
                  </a:lnTo>
                  <a:lnTo>
                    <a:pt x="1365" y="363"/>
                  </a:lnTo>
                  <a:lnTo>
                    <a:pt x="1363" y="335"/>
                  </a:lnTo>
                  <a:lnTo>
                    <a:pt x="1361" y="321"/>
                  </a:lnTo>
                  <a:lnTo>
                    <a:pt x="1358" y="307"/>
                  </a:lnTo>
                  <a:lnTo>
                    <a:pt x="1358" y="307"/>
                  </a:lnTo>
                  <a:lnTo>
                    <a:pt x="1354" y="297"/>
                  </a:lnTo>
                  <a:lnTo>
                    <a:pt x="1348" y="288"/>
                  </a:lnTo>
                  <a:lnTo>
                    <a:pt x="1340" y="280"/>
                  </a:lnTo>
                  <a:lnTo>
                    <a:pt x="1332" y="271"/>
                  </a:lnTo>
                  <a:lnTo>
                    <a:pt x="1322" y="265"/>
                  </a:lnTo>
                  <a:lnTo>
                    <a:pt x="1311" y="258"/>
                  </a:lnTo>
                  <a:lnTo>
                    <a:pt x="1300" y="253"/>
                  </a:lnTo>
                  <a:lnTo>
                    <a:pt x="1288" y="248"/>
                  </a:lnTo>
                  <a:lnTo>
                    <a:pt x="1275" y="243"/>
                  </a:lnTo>
                  <a:lnTo>
                    <a:pt x="1263" y="240"/>
                  </a:lnTo>
                  <a:lnTo>
                    <a:pt x="1237" y="235"/>
                  </a:lnTo>
                  <a:lnTo>
                    <a:pt x="1211" y="232"/>
                  </a:lnTo>
                  <a:lnTo>
                    <a:pt x="1188" y="231"/>
                  </a:lnTo>
                  <a:lnTo>
                    <a:pt x="1188" y="231"/>
                  </a:lnTo>
                  <a:lnTo>
                    <a:pt x="1181" y="231"/>
                  </a:lnTo>
                  <a:lnTo>
                    <a:pt x="1181" y="231"/>
                  </a:lnTo>
                  <a:lnTo>
                    <a:pt x="1140" y="233"/>
                  </a:lnTo>
                  <a:lnTo>
                    <a:pt x="1101" y="235"/>
                  </a:lnTo>
                  <a:lnTo>
                    <a:pt x="1101" y="235"/>
                  </a:lnTo>
                  <a:lnTo>
                    <a:pt x="1047" y="238"/>
                  </a:lnTo>
                  <a:lnTo>
                    <a:pt x="1019" y="239"/>
                  </a:lnTo>
                  <a:lnTo>
                    <a:pt x="991" y="239"/>
                  </a:lnTo>
                  <a:lnTo>
                    <a:pt x="991" y="239"/>
                  </a:lnTo>
                  <a:lnTo>
                    <a:pt x="975" y="239"/>
                  </a:lnTo>
                  <a:lnTo>
                    <a:pt x="975" y="239"/>
                  </a:lnTo>
                  <a:lnTo>
                    <a:pt x="920" y="239"/>
                  </a:lnTo>
                  <a:lnTo>
                    <a:pt x="872" y="239"/>
                  </a:lnTo>
                  <a:lnTo>
                    <a:pt x="777" y="239"/>
                  </a:lnTo>
                  <a:lnTo>
                    <a:pt x="777" y="239"/>
                  </a:lnTo>
                  <a:lnTo>
                    <a:pt x="771" y="238"/>
                  </a:lnTo>
                  <a:lnTo>
                    <a:pt x="767" y="237"/>
                  </a:lnTo>
                  <a:lnTo>
                    <a:pt x="764" y="234"/>
                  </a:lnTo>
                  <a:lnTo>
                    <a:pt x="762" y="231"/>
                  </a:lnTo>
                  <a:lnTo>
                    <a:pt x="761" y="230"/>
                  </a:lnTo>
                  <a:lnTo>
                    <a:pt x="760" y="229"/>
                  </a:lnTo>
                  <a:lnTo>
                    <a:pt x="760" y="229"/>
                  </a:lnTo>
                  <a:lnTo>
                    <a:pt x="756" y="227"/>
                  </a:lnTo>
                  <a:lnTo>
                    <a:pt x="754" y="223"/>
                  </a:lnTo>
                  <a:lnTo>
                    <a:pt x="753" y="219"/>
                  </a:lnTo>
                  <a:lnTo>
                    <a:pt x="752" y="214"/>
                  </a:lnTo>
                  <a:lnTo>
                    <a:pt x="752" y="214"/>
                  </a:lnTo>
                  <a:lnTo>
                    <a:pt x="752" y="204"/>
                  </a:lnTo>
                  <a:lnTo>
                    <a:pt x="751" y="194"/>
                  </a:lnTo>
                  <a:lnTo>
                    <a:pt x="747" y="174"/>
                  </a:lnTo>
                  <a:lnTo>
                    <a:pt x="740" y="154"/>
                  </a:lnTo>
                  <a:lnTo>
                    <a:pt x="734" y="135"/>
                  </a:lnTo>
                  <a:lnTo>
                    <a:pt x="734" y="135"/>
                  </a:lnTo>
                  <a:lnTo>
                    <a:pt x="727" y="114"/>
                  </a:lnTo>
                  <a:lnTo>
                    <a:pt x="721" y="92"/>
                  </a:lnTo>
                  <a:lnTo>
                    <a:pt x="721" y="92"/>
                  </a:lnTo>
                  <a:lnTo>
                    <a:pt x="719" y="84"/>
                  </a:lnTo>
                  <a:lnTo>
                    <a:pt x="714" y="77"/>
                  </a:lnTo>
                  <a:lnTo>
                    <a:pt x="710" y="69"/>
                  </a:lnTo>
                  <a:lnTo>
                    <a:pt x="705" y="64"/>
                  </a:lnTo>
                  <a:lnTo>
                    <a:pt x="699" y="59"/>
                  </a:lnTo>
                  <a:lnTo>
                    <a:pt x="693" y="55"/>
                  </a:lnTo>
                  <a:lnTo>
                    <a:pt x="686" y="52"/>
                  </a:lnTo>
                  <a:lnTo>
                    <a:pt x="679" y="49"/>
                  </a:lnTo>
                  <a:lnTo>
                    <a:pt x="664" y="46"/>
                  </a:lnTo>
                  <a:lnTo>
                    <a:pt x="647" y="43"/>
                  </a:lnTo>
                  <a:lnTo>
                    <a:pt x="631" y="42"/>
                  </a:lnTo>
                  <a:lnTo>
                    <a:pt x="615" y="42"/>
                  </a:lnTo>
                  <a:lnTo>
                    <a:pt x="605" y="42"/>
                  </a:lnTo>
                  <a:lnTo>
                    <a:pt x="605" y="42"/>
                  </a:lnTo>
                  <a:lnTo>
                    <a:pt x="530" y="41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476" y="39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374" y="39"/>
                  </a:lnTo>
                  <a:lnTo>
                    <a:pt x="329" y="41"/>
                  </a:lnTo>
                  <a:lnTo>
                    <a:pt x="324" y="42"/>
                  </a:lnTo>
                  <a:lnTo>
                    <a:pt x="323" y="47"/>
                  </a:lnTo>
                  <a:lnTo>
                    <a:pt x="323" y="47"/>
                  </a:lnTo>
                  <a:lnTo>
                    <a:pt x="320" y="66"/>
                  </a:lnTo>
                  <a:lnTo>
                    <a:pt x="316" y="87"/>
                  </a:lnTo>
                  <a:lnTo>
                    <a:pt x="308" y="126"/>
                  </a:lnTo>
                  <a:lnTo>
                    <a:pt x="308" y="127"/>
                  </a:lnTo>
                  <a:lnTo>
                    <a:pt x="308" y="127"/>
                  </a:lnTo>
                  <a:lnTo>
                    <a:pt x="302" y="153"/>
                  </a:lnTo>
                  <a:lnTo>
                    <a:pt x="302" y="153"/>
                  </a:lnTo>
                  <a:lnTo>
                    <a:pt x="300" y="162"/>
                  </a:lnTo>
                  <a:lnTo>
                    <a:pt x="298" y="168"/>
                  </a:lnTo>
                  <a:lnTo>
                    <a:pt x="292" y="178"/>
                  </a:lnTo>
                  <a:lnTo>
                    <a:pt x="292" y="178"/>
                  </a:lnTo>
                  <a:lnTo>
                    <a:pt x="287" y="184"/>
                  </a:lnTo>
                  <a:lnTo>
                    <a:pt x="283" y="193"/>
                  </a:lnTo>
                  <a:lnTo>
                    <a:pt x="283" y="193"/>
                  </a:lnTo>
                  <a:lnTo>
                    <a:pt x="274" y="214"/>
                  </a:lnTo>
                  <a:lnTo>
                    <a:pt x="274" y="214"/>
                  </a:lnTo>
                  <a:lnTo>
                    <a:pt x="267" y="232"/>
                  </a:lnTo>
                  <a:lnTo>
                    <a:pt x="266" y="234"/>
                  </a:lnTo>
                  <a:lnTo>
                    <a:pt x="267" y="235"/>
                  </a:lnTo>
                  <a:lnTo>
                    <a:pt x="267" y="235"/>
                  </a:lnTo>
                  <a:lnTo>
                    <a:pt x="268" y="239"/>
                  </a:lnTo>
                  <a:lnTo>
                    <a:pt x="267" y="245"/>
                  </a:lnTo>
                  <a:lnTo>
                    <a:pt x="266" y="248"/>
                  </a:lnTo>
                  <a:lnTo>
                    <a:pt x="264" y="252"/>
                  </a:lnTo>
                  <a:lnTo>
                    <a:pt x="264" y="252"/>
                  </a:lnTo>
                  <a:lnTo>
                    <a:pt x="262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5" y="258"/>
                  </a:lnTo>
                  <a:lnTo>
                    <a:pt x="245" y="258"/>
                  </a:lnTo>
                  <a:lnTo>
                    <a:pt x="241" y="258"/>
                  </a:lnTo>
                  <a:lnTo>
                    <a:pt x="241" y="258"/>
                  </a:lnTo>
                  <a:lnTo>
                    <a:pt x="240" y="258"/>
                  </a:lnTo>
                  <a:lnTo>
                    <a:pt x="240" y="258"/>
                  </a:lnTo>
                  <a:lnTo>
                    <a:pt x="208" y="255"/>
                  </a:lnTo>
                  <a:lnTo>
                    <a:pt x="208" y="255"/>
                  </a:lnTo>
                  <a:lnTo>
                    <a:pt x="175" y="252"/>
                  </a:lnTo>
                  <a:lnTo>
                    <a:pt x="157" y="251"/>
                  </a:lnTo>
                  <a:lnTo>
                    <a:pt x="140" y="250"/>
                  </a:lnTo>
                  <a:lnTo>
                    <a:pt x="140" y="250"/>
                  </a:lnTo>
                  <a:lnTo>
                    <a:pt x="127" y="251"/>
                  </a:lnTo>
                  <a:lnTo>
                    <a:pt x="113" y="252"/>
                  </a:lnTo>
                  <a:lnTo>
                    <a:pt x="101" y="254"/>
                  </a:lnTo>
                  <a:lnTo>
                    <a:pt x="91" y="256"/>
                  </a:lnTo>
                  <a:lnTo>
                    <a:pt x="80" y="259"/>
                  </a:lnTo>
                  <a:lnTo>
                    <a:pt x="72" y="264"/>
                  </a:lnTo>
                  <a:lnTo>
                    <a:pt x="65" y="268"/>
                  </a:lnTo>
                  <a:lnTo>
                    <a:pt x="58" y="275"/>
                  </a:lnTo>
                  <a:lnTo>
                    <a:pt x="58" y="275"/>
                  </a:lnTo>
                  <a:lnTo>
                    <a:pt x="53" y="280"/>
                  </a:lnTo>
                  <a:lnTo>
                    <a:pt x="49" y="286"/>
                  </a:lnTo>
                  <a:lnTo>
                    <a:pt x="46" y="292"/>
                  </a:lnTo>
                  <a:lnTo>
                    <a:pt x="44" y="298"/>
                  </a:lnTo>
                  <a:lnTo>
                    <a:pt x="42" y="306"/>
                  </a:lnTo>
                  <a:lnTo>
                    <a:pt x="41" y="314"/>
                  </a:lnTo>
                  <a:lnTo>
                    <a:pt x="40" y="322"/>
                  </a:lnTo>
                  <a:lnTo>
                    <a:pt x="40" y="332"/>
                  </a:lnTo>
                  <a:lnTo>
                    <a:pt x="41" y="368"/>
                  </a:lnTo>
                  <a:lnTo>
                    <a:pt x="41" y="368"/>
                  </a:lnTo>
                  <a:lnTo>
                    <a:pt x="44" y="483"/>
                  </a:lnTo>
                  <a:lnTo>
                    <a:pt x="46" y="541"/>
                  </a:lnTo>
                  <a:lnTo>
                    <a:pt x="46" y="599"/>
                  </a:lnTo>
                  <a:lnTo>
                    <a:pt x="46" y="599"/>
                  </a:lnTo>
                  <a:lnTo>
                    <a:pt x="46" y="658"/>
                  </a:lnTo>
                  <a:lnTo>
                    <a:pt x="48" y="720"/>
                  </a:lnTo>
                  <a:lnTo>
                    <a:pt x="50" y="783"/>
                  </a:lnTo>
                  <a:lnTo>
                    <a:pt x="53" y="850"/>
                  </a:lnTo>
                  <a:lnTo>
                    <a:pt x="53" y="850"/>
                  </a:lnTo>
                  <a:lnTo>
                    <a:pt x="55" y="893"/>
                  </a:lnTo>
                  <a:lnTo>
                    <a:pt x="55" y="893"/>
                  </a:lnTo>
                  <a:lnTo>
                    <a:pt x="56" y="932"/>
                  </a:lnTo>
                  <a:lnTo>
                    <a:pt x="59" y="972"/>
                  </a:lnTo>
                  <a:lnTo>
                    <a:pt x="59" y="972"/>
                  </a:lnTo>
                  <a:lnTo>
                    <a:pt x="59" y="985"/>
                  </a:lnTo>
                  <a:lnTo>
                    <a:pt x="59" y="996"/>
                  </a:lnTo>
                  <a:lnTo>
                    <a:pt x="56" y="1019"/>
                  </a:lnTo>
                  <a:lnTo>
                    <a:pt x="56" y="1019"/>
                  </a:lnTo>
                  <a:lnTo>
                    <a:pt x="53" y="1035"/>
                  </a:lnTo>
                  <a:lnTo>
                    <a:pt x="52" y="1052"/>
                  </a:lnTo>
                  <a:lnTo>
                    <a:pt x="52" y="1052"/>
                  </a:lnTo>
                  <a:lnTo>
                    <a:pt x="52" y="1053"/>
                  </a:lnTo>
                  <a:lnTo>
                    <a:pt x="52" y="1053"/>
                  </a:lnTo>
                  <a:lnTo>
                    <a:pt x="53" y="1076"/>
                  </a:lnTo>
                  <a:lnTo>
                    <a:pt x="56" y="1097"/>
                  </a:lnTo>
                  <a:lnTo>
                    <a:pt x="58" y="1106"/>
                  </a:lnTo>
                  <a:lnTo>
                    <a:pt x="61" y="1115"/>
                  </a:lnTo>
                  <a:lnTo>
                    <a:pt x="65" y="1123"/>
                  </a:lnTo>
                  <a:lnTo>
                    <a:pt x="69" y="1132"/>
                  </a:lnTo>
                  <a:lnTo>
                    <a:pt x="73" y="1139"/>
                  </a:lnTo>
                  <a:lnTo>
                    <a:pt x="79" y="1145"/>
                  </a:lnTo>
                  <a:lnTo>
                    <a:pt x="85" y="1151"/>
                  </a:lnTo>
                  <a:lnTo>
                    <a:pt x="93" y="1157"/>
                  </a:lnTo>
                  <a:lnTo>
                    <a:pt x="101" y="1162"/>
                  </a:lnTo>
                  <a:lnTo>
                    <a:pt x="110" y="1166"/>
                  </a:lnTo>
                  <a:lnTo>
                    <a:pt x="122" y="1169"/>
                  </a:lnTo>
                  <a:lnTo>
                    <a:pt x="133" y="1171"/>
                  </a:lnTo>
                  <a:lnTo>
                    <a:pt x="133" y="1171"/>
                  </a:lnTo>
                  <a:lnTo>
                    <a:pt x="175" y="1178"/>
                  </a:lnTo>
                  <a:lnTo>
                    <a:pt x="211" y="1183"/>
                  </a:lnTo>
                  <a:lnTo>
                    <a:pt x="246" y="1186"/>
                  </a:lnTo>
                  <a:lnTo>
                    <a:pt x="279" y="1186"/>
                  </a:lnTo>
                  <a:lnTo>
                    <a:pt x="279" y="1186"/>
                  </a:lnTo>
                  <a:lnTo>
                    <a:pt x="311" y="1187"/>
                  </a:lnTo>
                  <a:lnTo>
                    <a:pt x="342" y="1188"/>
                  </a:lnTo>
                  <a:lnTo>
                    <a:pt x="342" y="1188"/>
                  </a:lnTo>
                  <a:lnTo>
                    <a:pt x="376" y="1189"/>
                  </a:lnTo>
                  <a:lnTo>
                    <a:pt x="409" y="1190"/>
                  </a:lnTo>
                  <a:lnTo>
                    <a:pt x="409" y="1190"/>
                  </a:lnTo>
                  <a:lnTo>
                    <a:pt x="440" y="1189"/>
                  </a:lnTo>
                  <a:lnTo>
                    <a:pt x="440" y="1189"/>
                  </a:lnTo>
                  <a:lnTo>
                    <a:pt x="472" y="1187"/>
                  </a:lnTo>
                  <a:lnTo>
                    <a:pt x="504" y="1184"/>
                  </a:lnTo>
                  <a:lnTo>
                    <a:pt x="504" y="1184"/>
                  </a:lnTo>
                  <a:lnTo>
                    <a:pt x="552" y="1180"/>
                  </a:lnTo>
                  <a:lnTo>
                    <a:pt x="576" y="1178"/>
                  </a:lnTo>
                  <a:lnTo>
                    <a:pt x="599" y="1178"/>
                  </a:lnTo>
                  <a:lnTo>
                    <a:pt x="599" y="1178"/>
                  </a:lnTo>
                  <a:lnTo>
                    <a:pt x="612" y="1178"/>
                  </a:lnTo>
                  <a:lnTo>
                    <a:pt x="612" y="1178"/>
                  </a:lnTo>
                  <a:lnTo>
                    <a:pt x="691" y="1179"/>
                  </a:lnTo>
                  <a:lnTo>
                    <a:pt x="784" y="1180"/>
                  </a:lnTo>
                  <a:lnTo>
                    <a:pt x="784" y="1180"/>
                  </a:lnTo>
                  <a:lnTo>
                    <a:pt x="873" y="1179"/>
                  </a:lnTo>
                  <a:lnTo>
                    <a:pt x="880" y="1179"/>
                  </a:lnTo>
                  <a:lnTo>
                    <a:pt x="880" y="1179"/>
                  </a:lnTo>
                  <a:lnTo>
                    <a:pt x="976" y="1179"/>
                  </a:lnTo>
                  <a:lnTo>
                    <a:pt x="976" y="1179"/>
                  </a:lnTo>
                  <a:lnTo>
                    <a:pt x="1009" y="1179"/>
                  </a:lnTo>
                  <a:lnTo>
                    <a:pt x="1011" y="1179"/>
                  </a:lnTo>
                  <a:lnTo>
                    <a:pt x="1011" y="1179"/>
                  </a:lnTo>
                  <a:lnTo>
                    <a:pt x="1041" y="1179"/>
                  </a:lnTo>
                  <a:lnTo>
                    <a:pt x="1041" y="1179"/>
                  </a:lnTo>
                  <a:lnTo>
                    <a:pt x="1084" y="1180"/>
                  </a:lnTo>
                  <a:lnTo>
                    <a:pt x="1107" y="1181"/>
                  </a:lnTo>
                  <a:lnTo>
                    <a:pt x="1130" y="1184"/>
                  </a:lnTo>
                  <a:lnTo>
                    <a:pt x="1130" y="1184"/>
                  </a:lnTo>
                  <a:lnTo>
                    <a:pt x="1159" y="1187"/>
                  </a:lnTo>
                  <a:lnTo>
                    <a:pt x="1174" y="1188"/>
                  </a:lnTo>
                  <a:lnTo>
                    <a:pt x="1189" y="1188"/>
                  </a:lnTo>
                  <a:lnTo>
                    <a:pt x="1189" y="1188"/>
                  </a:lnTo>
                  <a:lnTo>
                    <a:pt x="1208" y="1188"/>
                  </a:lnTo>
                  <a:lnTo>
                    <a:pt x="1208" y="1188"/>
                  </a:lnTo>
                  <a:lnTo>
                    <a:pt x="1210" y="1188"/>
                  </a:lnTo>
                  <a:lnTo>
                    <a:pt x="1210" y="1188"/>
                  </a:lnTo>
                  <a:lnTo>
                    <a:pt x="1219" y="1188"/>
                  </a:lnTo>
                  <a:lnTo>
                    <a:pt x="1219" y="1188"/>
                  </a:lnTo>
                  <a:lnTo>
                    <a:pt x="1237" y="1189"/>
                  </a:lnTo>
                  <a:lnTo>
                    <a:pt x="1237" y="1189"/>
                  </a:lnTo>
                  <a:lnTo>
                    <a:pt x="1248" y="1188"/>
                  </a:lnTo>
                  <a:lnTo>
                    <a:pt x="1255" y="1187"/>
                  </a:lnTo>
                  <a:lnTo>
                    <a:pt x="1260" y="1185"/>
                  </a:lnTo>
                  <a:lnTo>
                    <a:pt x="1262" y="1183"/>
                  </a:lnTo>
                  <a:lnTo>
                    <a:pt x="1262" y="1183"/>
                  </a:lnTo>
                  <a:lnTo>
                    <a:pt x="1265" y="1178"/>
                  </a:lnTo>
                  <a:lnTo>
                    <a:pt x="1268" y="1176"/>
                  </a:lnTo>
                  <a:lnTo>
                    <a:pt x="1272" y="1174"/>
                  </a:lnTo>
                  <a:lnTo>
                    <a:pt x="1276" y="1173"/>
                  </a:lnTo>
                  <a:lnTo>
                    <a:pt x="1276" y="1173"/>
                  </a:lnTo>
                  <a:lnTo>
                    <a:pt x="1281" y="1174"/>
                  </a:lnTo>
                  <a:lnTo>
                    <a:pt x="1287" y="1176"/>
                  </a:lnTo>
                  <a:lnTo>
                    <a:pt x="1291" y="1179"/>
                  </a:lnTo>
                  <a:lnTo>
                    <a:pt x="1294" y="1184"/>
                  </a:lnTo>
                  <a:lnTo>
                    <a:pt x="1294" y="1184"/>
                  </a:lnTo>
                  <a:lnTo>
                    <a:pt x="1295" y="1188"/>
                  </a:lnTo>
                  <a:lnTo>
                    <a:pt x="1296" y="1192"/>
                  </a:lnTo>
                  <a:lnTo>
                    <a:pt x="1295" y="1196"/>
                  </a:lnTo>
                  <a:lnTo>
                    <a:pt x="1293" y="1200"/>
                  </a:lnTo>
                  <a:lnTo>
                    <a:pt x="1293" y="1200"/>
                  </a:lnTo>
                  <a:lnTo>
                    <a:pt x="1290" y="1204"/>
                  </a:lnTo>
                  <a:lnTo>
                    <a:pt x="1287" y="1208"/>
                  </a:lnTo>
                  <a:lnTo>
                    <a:pt x="1279" y="1215"/>
                  </a:lnTo>
                  <a:lnTo>
                    <a:pt x="1270" y="1219"/>
                  </a:lnTo>
                  <a:lnTo>
                    <a:pt x="1261" y="1223"/>
                  </a:lnTo>
                  <a:lnTo>
                    <a:pt x="1251" y="1225"/>
                  </a:lnTo>
                  <a:lnTo>
                    <a:pt x="1241" y="1226"/>
                  </a:lnTo>
                  <a:lnTo>
                    <a:pt x="1221" y="1227"/>
                  </a:lnTo>
                  <a:lnTo>
                    <a:pt x="1221" y="1227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  <p:sp>
          <p:nvSpPr>
            <p:cNvPr id="1166" name="Freeform 1010"/>
            <p:cNvSpPr/>
            <p:nvPr/>
          </p:nvSpPr>
          <p:spPr bwMode="auto">
            <a:xfrm>
              <a:off x="4127500" y="2363788"/>
              <a:ext cx="822325" cy="422275"/>
            </a:xfrm>
            <a:custGeom>
              <a:avLst/>
              <a:gdLst/>
              <a:ahLst/>
              <a:cxnLst>
                <a:cxn ang="0">
                  <a:pos x="1224" y="794"/>
                </a:cxn>
                <a:cxn ang="0">
                  <a:pos x="1217" y="774"/>
                </a:cxn>
                <a:cxn ang="0">
                  <a:pos x="1226" y="760"/>
                </a:cxn>
                <a:cxn ang="0">
                  <a:pos x="1240" y="724"/>
                </a:cxn>
                <a:cxn ang="0">
                  <a:pos x="1256" y="649"/>
                </a:cxn>
                <a:cxn ang="0">
                  <a:pos x="1286" y="584"/>
                </a:cxn>
                <a:cxn ang="0">
                  <a:pos x="1313" y="525"/>
                </a:cxn>
                <a:cxn ang="0">
                  <a:pos x="1351" y="435"/>
                </a:cxn>
                <a:cxn ang="0">
                  <a:pos x="1404" y="353"/>
                </a:cxn>
                <a:cxn ang="0">
                  <a:pos x="1460" y="252"/>
                </a:cxn>
                <a:cxn ang="0">
                  <a:pos x="1509" y="131"/>
                </a:cxn>
                <a:cxn ang="0">
                  <a:pos x="1516" y="71"/>
                </a:cxn>
                <a:cxn ang="0">
                  <a:pos x="1506" y="49"/>
                </a:cxn>
                <a:cxn ang="0">
                  <a:pos x="1465" y="35"/>
                </a:cxn>
                <a:cxn ang="0">
                  <a:pos x="1425" y="37"/>
                </a:cxn>
                <a:cxn ang="0">
                  <a:pos x="781" y="47"/>
                </a:cxn>
                <a:cxn ang="0">
                  <a:pos x="307" y="65"/>
                </a:cxn>
                <a:cxn ang="0">
                  <a:pos x="295" y="101"/>
                </a:cxn>
                <a:cxn ang="0">
                  <a:pos x="257" y="189"/>
                </a:cxn>
                <a:cxn ang="0">
                  <a:pos x="245" y="243"/>
                </a:cxn>
                <a:cxn ang="0">
                  <a:pos x="228" y="311"/>
                </a:cxn>
                <a:cxn ang="0">
                  <a:pos x="196" y="371"/>
                </a:cxn>
                <a:cxn ang="0">
                  <a:pos x="150" y="466"/>
                </a:cxn>
                <a:cxn ang="0">
                  <a:pos x="135" y="518"/>
                </a:cxn>
                <a:cxn ang="0">
                  <a:pos x="104" y="613"/>
                </a:cxn>
                <a:cxn ang="0">
                  <a:pos x="74" y="660"/>
                </a:cxn>
                <a:cxn ang="0">
                  <a:pos x="52" y="709"/>
                </a:cxn>
                <a:cxn ang="0">
                  <a:pos x="36" y="756"/>
                </a:cxn>
                <a:cxn ang="0">
                  <a:pos x="32" y="773"/>
                </a:cxn>
                <a:cxn ang="0">
                  <a:pos x="17" y="780"/>
                </a:cxn>
                <a:cxn ang="0">
                  <a:pos x="4" y="774"/>
                </a:cxn>
                <a:cxn ang="0">
                  <a:pos x="0" y="762"/>
                </a:cxn>
                <a:cxn ang="0">
                  <a:pos x="13" y="713"/>
                </a:cxn>
                <a:cxn ang="0">
                  <a:pos x="42" y="646"/>
                </a:cxn>
                <a:cxn ang="0">
                  <a:pos x="79" y="583"/>
                </a:cxn>
                <a:cxn ang="0">
                  <a:pos x="98" y="520"/>
                </a:cxn>
                <a:cxn ang="0">
                  <a:pos x="128" y="431"/>
                </a:cxn>
                <a:cxn ang="0">
                  <a:pos x="164" y="359"/>
                </a:cxn>
                <a:cxn ang="0">
                  <a:pos x="198" y="289"/>
                </a:cxn>
                <a:cxn ang="0">
                  <a:pos x="212" y="219"/>
                </a:cxn>
                <a:cxn ang="0">
                  <a:pos x="237" y="133"/>
                </a:cxn>
                <a:cxn ang="0">
                  <a:pos x="265" y="77"/>
                </a:cxn>
                <a:cxn ang="0">
                  <a:pos x="276" y="43"/>
                </a:cxn>
                <a:cxn ang="0">
                  <a:pos x="303" y="24"/>
                </a:cxn>
                <a:cxn ang="0">
                  <a:pos x="375" y="18"/>
                </a:cxn>
                <a:cxn ang="0">
                  <a:pos x="411" y="13"/>
                </a:cxn>
                <a:cxn ang="0">
                  <a:pos x="479" y="13"/>
                </a:cxn>
                <a:cxn ang="0">
                  <a:pos x="668" y="15"/>
                </a:cxn>
                <a:cxn ang="0">
                  <a:pos x="1159" y="4"/>
                </a:cxn>
                <a:cxn ang="0">
                  <a:pos x="1375" y="1"/>
                </a:cxn>
                <a:cxn ang="0">
                  <a:pos x="1481" y="2"/>
                </a:cxn>
                <a:cxn ang="0">
                  <a:pos x="1535" y="17"/>
                </a:cxn>
                <a:cxn ang="0">
                  <a:pos x="1547" y="34"/>
                </a:cxn>
                <a:cxn ang="0">
                  <a:pos x="1550" y="109"/>
                </a:cxn>
                <a:cxn ang="0">
                  <a:pos x="1516" y="216"/>
                </a:cxn>
                <a:cxn ang="0">
                  <a:pos x="1472" y="303"/>
                </a:cxn>
                <a:cxn ang="0">
                  <a:pos x="1406" y="412"/>
                </a:cxn>
                <a:cxn ang="0">
                  <a:pos x="1362" y="503"/>
                </a:cxn>
                <a:cxn ang="0">
                  <a:pos x="1315" y="608"/>
                </a:cxn>
                <a:cxn ang="0">
                  <a:pos x="1277" y="715"/>
                </a:cxn>
                <a:cxn ang="0">
                  <a:pos x="1261" y="773"/>
                </a:cxn>
                <a:cxn ang="0">
                  <a:pos x="1244" y="796"/>
                </a:cxn>
              </a:cxnLst>
              <a:rect l="0" t="0" r="r" b="b"/>
              <a:pathLst>
                <a:path w="1553" h="798">
                  <a:moveTo>
                    <a:pt x="1235" y="798"/>
                  </a:moveTo>
                  <a:lnTo>
                    <a:pt x="1235" y="798"/>
                  </a:lnTo>
                  <a:lnTo>
                    <a:pt x="1229" y="797"/>
                  </a:lnTo>
                  <a:lnTo>
                    <a:pt x="1226" y="796"/>
                  </a:lnTo>
                  <a:lnTo>
                    <a:pt x="1224" y="794"/>
                  </a:lnTo>
                  <a:lnTo>
                    <a:pt x="1220" y="792"/>
                  </a:lnTo>
                  <a:lnTo>
                    <a:pt x="1219" y="789"/>
                  </a:lnTo>
                  <a:lnTo>
                    <a:pt x="1217" y="786"/>
                  </a:lnTo>
                  <a:lnTo>
                    <a:pt x="1217" y="781"/>
                  </a:lnTo>
                  <a:lnTo>
                    <a:pt x="1217" y="774"/>
                  </a:lnTo>
                  <a:lnTo>
                    <a:pt x="1217" y="774"/>
                  </a:lnTo>
                  <a:lnTo>
                    <a:pt x="1218" y="770"/>
                  </a:lnTo>
                  <a:lnTo>
                    <a:pt x="1219" y="766"/>
                  </a:lnTo>
                  <a:lnTo>
                    <a:pt x="1222" y="763"/>
                  </a:lnTo>
                  <a:lnTo>
                    <a:pt x="1226" y="760"/>
                  </a:lnTo>
                  <a:lnTo>
                    <a:pt x="1228" y="759"/>
                  </a:lnTo>
                  <a:lnTo>
                    <a:pt x="1229" y="757"/>
                  </a:lnTo>
                  <a:lnTo>
                    <a:pt x="1229" y="757"/>
                  </a:lnTo>
                  <a:lnTo>
                    <a:pt x="1235" y="741"/>
                  </a:lnTo>
                  <a:lnTo>
                    <a:pt x="1240" y="724"/>
                  </a:lnTo>
                  <a:lnTo>
                    <a:pt x="1244" y="705"/>
                  </a:lnTo>
                  <a:lnTo>
                    <a:pt x="1248" y="686"/>
                  </a:lnTo>
                  <a:lnTo>
                    <a:pt x="1248" y="686"/>
                  </a:lnTo>
                  <a:lnTo>
                    <a:pt x="1251" y="667"/>
                  </a:lnTo>
                  <a:lnTo>
                    <a:pt x="1256" y="649"/>
                  </a:lnTo>
                  <a:lnTo>
                    <a:pt x="1256" y="649"/>
                  </a:lnTo>
                  <a:lnTo>
                    <a:pt x="1262" y="632"/>
                  </a:lnTo>
                  <a:lnTo>
                    <a:pt x="1269" y="616"/>
                  </a:lnTo>
                  <a:lnTo>
                    <a:pt x="1277" y="599"/>
                  </a:lnTo>
                  <a:lnTo>
                    <a:pt x="1286" y="584"/>
                  </a:lnTo>
                  <a:lnTo>
                    <a:pt x="1286" y="584"/>
                  </a:lnTo>
                  <a:lnTo>
                    <a:pt x="1294" y="566"/>
                  </a:lnTo>
                  <a:lnTo>
                    <a:pt x="1302" y="549"/>
                  </a:lnTo>
                  <a:lnTo>
                    <a:pt x="1302" y="549"/>
                  </a:lnTo>
                  <a:lnTo>
                    <a:pt x="1313" y="525"/>
                  </a:lnTo>
                  <a:lnTo>
                    <a:pt x="1323" y="500"/>
                  </a:lnTo>
                  <a:lnTo>
                    <a:pt x="1323" y="500"/>
                  </a:lnTo>
                  <a:lnTo>
                    <a:pt x="1336" y="468"/>
                  </a:lnTo>
                  <a:lnTo>
                    <a:pt x="1351" y="435"/>
                  </a:lnTo>
                  <a:lnTo>
                    <a:pt x="1351" y="435"/>
                  </a:lnTo>
                  <a:lnTo>
                    <a:pt x="1359" y="421"/>
                  </a:lnTo>
                  <a:lnTo>
                    <a:pt x="1368" y="405"/>
                  </a:lnTo>
                  <a:lnTo>
                    <a:pt x="1387" y="377"/>
                  </a:lnTo>
                  <a:lnTo>
                    <a:pt x="1387" y="377"/>
                  </a:lnTo>
                  <a:lnTo>
                    <a:pt x="1404" y="353"/>
                  </a:lnTo>
                  <a:lnTo>
                    <a:pt x="1411" y="340"/>
                  </a:lnTo>
                  <a:lnTo>
                    <a:pt x="1419" y="328"/>
                  </a:lnTo>
                  <a:lnTo>
                    <a:pt x="1430" y="307"/>
                  </a:lnTo>
                  <a:lnTo>
                    <a:pt x="1430" y="307"/>
                  </a:lnTo>
                  <a:lnTo>
                    <a:pt x="1460" y="252"/>
                  </a:lnTo>
                  <a:lnTo>
                    <a:pt x="1474" y="222"/>
                  </a:lnTo>
                  <a:lnTo>
                    <a:pt x="1488" y="192"/>
                  </a:lnTo>
                  <a:lnTo>
                    <a:pt x="1499" y="162"/>
                  </a:lnTo>
                  <a:lnTo>
                    <a:pt x="1504" y="146"/>
                  </a:lnTo>
                  <a:lnTo>
                    <a:pt x="1509" y="131"/>
                  </a:lnTo>
                  <a:lnTo>
                    <a:pt x="1512" y="116"/>
                  </a:lnTo>
                  <a:lnTo>
                    <a:pt x="1514" y="101"/>
                  </a:lnTo>
                  <a:lnTo>
                    <a:pt x="1515" y="85"/>
                  </a:lnTo>
                  <a:lnTo>
                    <a:pt x="1516" y="71"/>
                  </a:lnTo>
                  <a:lnTo>
                    <a:pt x="1516" y="71"/>
                  </a:lnTo>
                  <a:lnTo>
                    <a:pt x="1515" y="65"/>
                  </a:lnTo>
                  <a:lnTo>
                    <a:pt x="1514" y="60"/>
                  </a:lnTo>
                  <a:lnTo>
                    <a:pt x="1512" y="56"/>
                  </a:lnTo>
                  <a:lnTo>
                    <a:pt x="1510" y="52"/>
                  </a:lnTo>
                  <a:lnTo>
                    <a:pt x="1506" y="49"/>
                  </a:lnTo>
                  <a:lnTo>
                    <a:pt x="1503" y="46"/>
                  </a:lnTo>
                  <a:lnTo>
                    <a:pt x="1495" y="42"/>
                  </a:lnTo>
                  <a:lnTo>
                    <a:pt x="1486" y="38"/>
                  </a:lnTo>
                  <a:lnTo>
                    <a:pt x="1475" y="36"/>
                  </a:lnTo>
                  <a:lnTo>
                    <a:pt x="1465" y="35"/>
                  </a:lnTo>
                  <a:lnTo>
                    <a:pt x="1456" y="35"/>
                  </a:lnTo>
                  <a:lnTo>
                    <a:pt x="1456" y="35"/>
                  </a:lnTo>
                  <a:lnTo>
                    <a:pt x="1439" y="36"/>
                  </a:lnTo>
                  <a:lnTo>
                    <a:pt x="1425" y="37"/>
                  </a:lnTo>
                  <a:lnTo>
                    <a:pt x="1425" y="37"/>
                  </a:lnTo>
                  <a:lnTo>
                    <a:pt x="1404" y="37"/>
                  </a:lnTo>
                  <a:lnTo>
                    <a:pt x="1272" y="37"/>
                  </a:lnTo>
                  <a:lnTo>
                    <a:pt x="1272" y="37"/>
                  </a:lnTo>
                  <a:lnTo>
                    <a:pt x="1092" y="41"/>
                  </a:lnTo>
                  <a:lnTo>
                    <a:pt x="781" y="47"/>
                  </a:lnTo>
                  <a:lnTo>
                    <a:pt x="314" y="57"/>
                  </a:lnTo>
                  <a:lnTo>
                    <a:pt x="309" y="57"/>
                  </a:lnTo>
                  <a:lnTo>
                    <a:pt x="308" y="61"/>
                  </a:lnTo>
                  <a:lnTo>
                    <a:pt x="308" y="61"/>
                  </a:lnTo>
                  <a:lnTo>
                    <a:pt x="307" y="65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6" y="66"/>
                  </a:lnTo>
                  <a:lnTo>
                    <a:pt x="301" y="83"/>
                  </a:lnTo>
                  <a:lnTo>
                    <a:pt x="295" y="101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72" y="151"/>
                  </a:lnTo>
                  <a:lnTo>
                    <a:pt x="264" y="170"/>
                  </a:lnTo>
                  <a:lnTo>
                    <a:pt x="257" y="189"/>
                  </a:lnTo>
                  <a:lnTo>
                    <a:pt x="251" y="207"/>
                  </a:lnTo>
                  <a:lnTo>
                    <a:pt x="251" y="207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5" y="243"/>
                  </a:lnTo>
                  <a:lnTo>
                    <a:pt x="241" y="272"/>
                  </a:lnTo>
                  <a:lnTo>
                    <a:pt x="238" y="285"/>
                  </a:lnTo>
                  <a:lnTo>
                    <a:pt x="234" y="299"/>
                  </a:lnTo>
                  <a:lnTo>
                    <a:pt x="234" y="299"/>
                  </a:lnTo>
                  <a:lnTo>
                    <a:pt x="228" y="311"/>
                  </a:lnTo>
                  <a:lnTo>
                    <a:pt x="222" y="322"/>
                  </a:lnTo>
                  <a:lnTo>
                    <a:pt x="210" y="345"/>
                  </a:lnTo>
                  <a:lnTo>
                    <a:pt x="210" y="345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71" y="422"/>
                  </a:lnTo>
                  <a:lnTo>
                    <a:pt x="159" y="444"/>
                  </a:lnTo>
                  <a:lnTo>
                    <a:pt x="150" y="466"/>
                  </a:lnTo>
                  <a:lnTo>
                    <a:pt x="146" y="477"/>
                  </a:lnTo>
                  <a:lnTo>
                    <a:pt x="143" y="487"/>
                  </a:lnTo>
                  <a:lnTo>
                    <a:pt x="143" y="487"/>
                  </a:lnTo>
                  <a:lnTo>
                    <a:pt x="135" y="518"/>
                  </a:lnTo>
                  <a:lnTo>
                    <a:pt x="135" y="518"/>
                  </a:lnTo>
                  <a:lnTo>
                    <a:pt x="126" y="553"/>
                  </a:lnTo>
                  <a:lnTo>
                    <a:pt x="116" y="588"/>
                  </a:lnTo>
                  <a:lnTo>
                    <a:pt x="116" y="588"/>
                  </a:lnTo>
                  <a:lnTo>
                    <a:pt x="110" y="600"/>
                  </a:lnTo>
                  <a:lnTo>
                    <a:pt x="104" y="613"/>
                  </a:lnTo>
                  <a:lnTo>
                    <a:pt x="97" y="625"/>
                  </a:lnTo>
                  <a:lnTo>
                    <a:pt x="89" y="637"/>
                  </a:lnTo>
                  <a:lnTo>
                    <a:pt x="89" y="637"/>
                  </a:lnTo>
                  <a:lnTo>
                    <a:pt x="81" y="648"/>
                  </a:lnTo>
                  <a:lnTo>
                    <a:pt x="74" y="660"/>
                  </a:lnTo>
                  <a:lnTo>
                    <a:pt x="68" y="673"/>
                  </a:lnTo>
                  <a:lnTo>
                    <a:pt x="62" y="686"/>
                  </a:lnTo>
                  <a:lnTo>
                    <a:pt x="62" y="686"/>
                  </a:lnTo>
                  <a:lnTo>
                    <a:pt x="58" y="697"/>
                  </a:lnTo>
                  <a:lnTo>
                    <a:pt x="52" y="709"/>
                  </a:lnTo>
                  <a:lnTo>
                    <a:pt x="52" y="709"/>
                  </a:lnTo>
                  <a:lnTo>
                    <a:pt x="47" y="723"/>
                  </a:lnTo>
                  <a:lnTo>
                    <a:pt x="41" y="736"/>
                  </a:lnTo>
                  <a:lnTo>
                    <a:pt x="38" y="750"/>
                  </a:lnTo>
                  <a:lnTo>
                    <a:pt x="36" y="756"/>
                  </a:lnTo>
                  <a:lnTo>
                    <a:pt x="36" y="762"/>
                  </a:lnTo>
                  <a:lnTo>
                    <a:pt x="36" y="762"/>
                  </a:lnTo>
                  <a:lnTo>
                    <a:pt x="35" y="766"/>
                  </a:lnTo>
                  <a:lnTo>
                    <a:pt x="34" y="770"/>
                  </a:lnTo>
                  <a:lnTo>
                    <a:pt x="32" y="773"/>
                  </a:lnTo>
                  <a:lnTo>
                    <a:pt x="30" y="775"/>
                  </a:lnTo>
                  <a:lnTo>
                    <a:pt x="26" y="777"/>
                  </a:lnTo>
                  <a:lnTo>
                    <a:pt x="23" y="779"/>
                  </a:lnTo>
                  <a:lnTo>
                    <a:pt x="17" y="780"/>
                  </a:lnTo>
                  <a:lnTo>
                    <a:pt x="17" y="780"/>
                  </a:lnTo>
                  <a:lnTo>
                    <a:pt x="13" y="780"/>
                  </a:lnTo>
                  <a:lnTo>
                    <a:pt x="10" y="779"/>
                  </a:lnTo>
                  <a:lnTo>
                    <a:pt x="7" y="776"/>
                  </a:lnTo>
                  <a:lnTo>
                    <a:pt x="4" y="774"/>
                  </a:lnTo>
                  <a:lnTo>
                    <a:pt x="4" y="774"/>
                  </a:lnTo>
                  <a:lnTo>
                    <a:pt x="2" y="772"/>
                  </a:lnTo>
                  <a:lnTo>
                    <a:pt x="1" y="769"/>
                  </a:lnTo>
                  <a:lnTo>
                    <a:pt x="0" y="766"/>
                  </a:lnTo>
                  <a:lnTo>
                    <a:pt x="0" y="762"/>
                  </a:lnTo>
                  <a:lnTo>
                    <a:pt x="0" y="762"/>
                  </a:lnTo>
                  <a:lnTo>
                    <a:pt x="1" y="750"/>
                  </a:lnTo>
                  <a:lnTo>
                    <a:pt x="4" y="737"/>
                  </a:lnTo>
                  <a:lnTo>
                    <a:pt x="8" y="726"/>
                  </a:lnTo>
                  <a:lnTo>
                    <a:pt x="13" y="713"/>
                  </a:lnTo>
                  <a:lnTo>
                    <a:pt x="13" y="713"/>
                  </a:lnTo>
                  <a:lnTo>
                    <a:pt x="18" y="703"/>
                  </a:lnTo>
                  <a:lnTo>
                    <a:pt x="22" y="690"/>
                  </a:lnTo>
                  <a:lnTo>
                    <a:pt x="22" y="690"/>
                  </a:lnTo>
                  <a:lnTo>
                    <a:pt x="32" y="668"/>
                  </a:lnTo>
                  <a:lnTo>
                    <a:pt x="42" y="646"/>
                  </a:lnTo>
                  <a:lnTo>
                    <a:pt x="54" y="624"/>
                  </a:lnTo>
                  <a:lnTo>
                    <a:pt x="69" y="602"/>
                  </a:lnTo>
                  <a:lnTo>
                    <a:pt x="69" y="602"/>
                  </a:lnTo>
                  <a:lnTo>
                    <a:pt x="74" y="593"/>
                  </a:lnTo>
                  <a:lnTo>
                    <a:pt x="79" y="583"/>
                  </a:lnTo>
                  <a:lnTo>
                    <a:pt x="83" y="573"/>
                  </a:lnTo>
                  <a:lnTo>
                    <a:pt x="87" y="563"/>
                  </a:lnTo>
                  <a:lnTo>
                    <a:pt x="93" y="541"/>
                  </a:lnTo>
                  <a:lnTo>
                    <a:pt x="98" y="520"/>
                  </a:lnTo>
                  <a:lnTo>
                    <a:pt x="98" y="520"/>
                  </a:lnTo>
                  <a:lnTo>
                    <a:pt x="104" y="492"/>
                  </a:lnTo>
                  <a:lnTo>
                    <a:pt x="104" y="492"/>
                  </a:lnTo>
                  <a:lnTo>
                    <a:pt x="110" y="472"/>
                  </a:lnTo>
                  <a:lnTo>
                    <a:pt x="119" y="451"/>
                  </a:lnTo>
                  <a:lnTo>
                    <a:pt x="128" y="431"/>
                  </a:lnTo>
                  <a:lnTo>
                    <a:pt x="137" y="412"/>
                  </a:lnTo>
                  <a:lnTo>
                    <a:pt x="143" y="401"/>
                  </a:lnTo>
                  <a:lnTo>
                    <a:pt x="143" y="401"/>
                  </a:lnTo>
                  <a:lnTo>
                    <a:pt x="153" y="381"/>
                  </a:lnTo>
                  <a:lnTo>
                    <a:pt x="164" y="359"/>
                  </a:lnTo>
                  <a:lnTo>
                    <a:pt x="164" y="359"/>
                  </a:lnTo>
                  <a:lnTo>
                    <a:pt x="183" y="325"/>
                  </a:lnTo>
                  <a:lnTo>
                    <a:pt x="191" y="30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202" y="277"/>
                  </a:lnTo>
                  <a:lnTo>
                    <a:pt x="205" y="264"/>
                  </a:lnTo>
                  <a:lnTo>
                    <a:pt x="209" y="240"/>
                  </a:lnTo>
                  <a:lnTo>
                    <a:pt x="209" y="240"/>
                  </a:lnTo>
                  <a:lnTo>
                    <a:pt x="212" y="219"/>
                  </a:lnTo>
                  <a:lnTo>
                    <a:pt x="216" y="198"/>
                  </a:lnTo>
                  <a:lnTo>
                    <a:pt x="216" y="198"/>
                  </a:lnTo>
                  <a:lnTo>
                    <a:pt x="222" y="176"/>
                  </a:lnTo>
                  <a:lnTo>
                    <a:pt x="230" y="155"/>
                  </a:lnTo>
                  <a:lnTo>
                    <a:pt x="237" y="133"/>
                  </a:lnTo>
                  <a:lnTo>
                    <a:pt x="246" y="113"/>
                  </a:lnTo>
                  <a:lnTo>
                    <a:pt x="246" y="113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65" y="77"/>
                  </a:lnTo>
                  <a:lnTo>
                    <a:pt x="269" y="65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48"/>
                  </a:lnTo>
                  <a:lnTo>
                    <a:pt x="276" y="43"/>
                  </a:lnTo>
                  <a:lnTo>
                    <a:pt x="278" y="38"/>
                  </a:lnTo>
                  <a:lnTo>
                    <a:pt x="282" y="34"/>
                  </a:lnTo>
                  <a:lnTo>
                    <a:pt x="287" y="31"/>
                  </a:lnTo>
                  <a:lnTo>
                    <a:pt x="292" y="28"/>
                  </a:lnTo>
                  <a:lnTo>
                    <a:pt x="303" y="24"/>
                  </a:lnTo>
                  <a:lnTo>
                    <a:pt x="316" y="22"/>
                  </a:lnTo>
                  <a:lnTo>
                    <a:pt x="329" y="20"/>
                  </a:lnTo>
                  <a:lnTo>
                    <a:pt x="356" y="19"/>
                  </a:lnTo>
                  <a:lnTo>
                    <a:pt x="356" y="19"/>
                  </a:lnTo>
                  <a:lnTo>
                    <a:pt x="375" y="18"/>
                  </a:lnTo>
                  <a:lnTo>
                    <a:pt x="382" y="18"/>
                  </a:lnTo>
                  <a:lnTo>
                    <a:pt x="389" y="16"/>
                  </a:lnTo>
                  <a:lnTo>
                    <a:pt x="389" y="16"/>
                  </a:lnTo>
                  <a:lnTo>
                    <a:pt x="400" y="14"/>
                  </a:lnTo>
                  <a:lnTo>
                    <a:pt x="411" y="13"/>
                  </a:lnTo>
                  <a:lnTo>
                    <a:pt x="423" y="12"/>
                  </a:lnTo>
                  <a:lnTo>
                    <a:pt x="437" y="12"/>
                  </a:lnTo>
                  <a:lnTo>
                    <a:pt x="437" y="12"/>
                  </a:lnTo>
                  <a:lnTo>
                    <a:pt x="459" y="12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500" y="14"/>
                  </a:lnTo>
                  <a:lnTo>
                    <a:pt x="519" y="15"/>
                  </a:lnTo>
                  <a:lnTo>
                    <a:pt x="668" y="15"/>
                  </a:lnTo>
                  <a:lnTo>
                    <a:pt x="668" y="15"/>
                  </a:lnTo>
                  <a:lnTo>
                    <a:pt x="751" y="14"/>
                  </a:lnTo>
                  <a:lnTo>
                    <a:pt x="833" y="13"/>
                  </a:lnTo>
                  <a:lnTo>
                    <a:pt x="997" y="8"/>
                  </a:lnTo>
                  <a:lnTo>
                    <a:pt x="997" y="8"/>
                  </a:lnTo>
                  <a:lnTo>
                    <a:pt x="1159" y="4"/>
                  </a:lnTo>
                  <a:lnTo>
                    <a:pt x="1241" y="2"/>
                  </a:lnTo>
                  <a:lnTo>
                    <a:pt x="1323" y="2"/>
                  </a:lnTo>
                  <a:lnTo>
                    <a:pt x="1323" y="2"/>
                  </a:lnTo>
                  <a:lnTo>
                    <a:pt x="1375" y="1"/>
                  </a:lnTo>
                  <a:lnTo>
                    <a:pt x="1375" y="1"/>
                  </a:lnTo>
                  <a:lnTo>
                    <a:pt x="1427" y="0"/>
                  </a:lnTo>
                  <a:lnTo>
                    <a:pt x="1427" y="0"/>
                  </a:lnTo>
                  <a:lnTo>
                    <a:pt x="1456" y="1"/>
                  </a:lnTo>
                  <a:lnTo>
                    <a:pt x="1481" y="2"/>
                  </a:lnTo>
                  <a:lnTo>
                    <a:pt x="1481" y="2"/>
                  </a:lnTo>
                  <a:lnTo>
                    <a:pt x="1496" y="3"/>
                  </a:lnTo>
                  <a:lnTo>
                    <a:pt x="1506" y="5"/>
                  </a:lnTo>
                  <a:lnTo>
                    <a:pt x="1517" y="7"/>
                  </a:lnTo>
                  <a:lnTo>
                    <a:pt x="1526" y="12"/>
                  </a:lnTo>
                  <a:lnTo>
                    <a:pt x="1535" y="17"/>
                  </a:lnTo>
                  <a:lnTo>
                    <a:pt x="1539" y="21"/>
                  </a:lnTo>
                  <a:lnTo>
                    <a:pt x="1542" y="25"/>
                  </a:lnTo>
                  <a:lnTo>
                    <a:pt x="1545" y="29"/>
                  </a:lnTo>
                  <a:lnTo>
                    <a:pt x="1547" y="34"/>
                  </a:lnTo>
                  <a:lnTo>
                    <a:pt x="1547" y="34"/>
                  </a:lnTo>
                  <a:lnTo>
                    <a:pt x="1550" y="49"/>
                  </a:lnTo>
                  <a:lnTo>
                    <a:pt x="1552" y="63"/>
                  </a:lnTo>
                  <a:lnTo>
                    <a:pt x="1553" y="78"/>
                  </a:lnTo>
                  <a:lnTo>
                    <a:pt x="1552" y="93"/>
                  </a:lnTo>
                  <a:lnTo>
                    <a:pt x="1550" y="109"/>
                  </a:lnTo>
                  <a:lnTo>
                    <a:pt x="1548" y="123"/>
                  </a:lnTo>
                  <a:lnTo>
                    <a:pt x="1544" y="139"/>
                  </a:lnTo>
                  <a:lnTo>
                    <a:pt x="1540" y="155"/>
                  </a:lnTo>
                  <a:lnTo>
                    <a:pt x="1528" y="186"/>
                  </a:lnTo>
                  <a:lnTo>
                    <a:pt x="1516" y="216"/>
                  </a:lnTo>
                  <a:lnTo>
                    <a:pt x="1502" y="244"/>
                  </a:lnTo>
                  <a:lnTo>
                    <a:pt x="1489" y="271"/>
                  </a:lnTo>
                  <a:lnTo>
                    <a:pt x="1486" y="277"/>
                  </a:lnTo>
                  <a:lnTo>
                    <a:pt x="1486" y="277"/>
                  </a:lnTo>
                  <a:lnTo>
                    <a:pt x="1472" y="303"/>
                  </a:lnTo>
                  <a:lnTo>
                    <a:pt x="1457" y="329"/>
                  </a:lnTo>
                  <a:lnTo>
                    <a:pt x="1427" y="378"/>
                  </a:lnTo>
                  <a:lnTo>
                    <a:pt x="1427" y="378"/>
                  </a:lnTo>
                  <a:lnTo>
                    <a:pt x="1406" y="412"/>
                  </a:lnTo>
                  <a:lnTo>
                    <a:pt x="1406" y="412"/>
                  </a:lnTo>
                  <a:lnTo>
                    <a:pt x="1393" y="433"/>
                  </a:lnTo>
                  <a:lnTo>
                    <a:pt x="1382" y="456"/>
                  </a:lnTo>
                  <a:lnTo>
                    <a:pt x="1372" y="479"/>
                  </a:lnTo>
                  <a:lnTo>
                    <a:pt x="1362" y="503"/>
                  </a:lnTo>
                  <a:lnTo>
                    <a:pt x="1362" y="503"/>
                  </a:lnTo>
                  <a:lnTo>
                    <a:pt x="1346" y="540"/>
                  </a:lnTo>
                  <a:lnTo>
                    <a:pt x="1346" y="540"/>
                  </a:lnTo>
                  <a:lnTo>
                    <a:pt x="1327" y="581"/>
                  </a:lnTo>
                  <a:lnTo>
                    <a:pt x="1327" y="581"/>
                  </a:lnTo>
                  <a:lnTo>
                    <a:pt x="1315" y="608"/>
                  </a:lnTo>
                  <a:lnTo>
                    <a:pt x="1302" y="633"/>
                  </a:lnTo>
                  <a:lnTo>
                    <a:pt x="1292" y="660"/>
                  </a:lnTo>
                  <a:lnTo>
                    <a:pt x="1284" y="689"/>
                  </a:lnTo>
                  <a:lnTo>
                    <a:pt x="1284" y="689"/>
                  </a:lnTo>
                  <a:lnTo>
                    <a:pt x="1277" y="715"/>
                  </a:lnTo>
                  <a:lnTo>
                    <a:pt x="1277" y="715"/>
                  </a:lnTo>
                  <a:lnTo>
                    <a:pt x="1272" y="735"/>
                  </a:lnTo>
                  <a:lnTo>
                    <a:pt x="1267" y="755"/>
                  </a:lnTo>
                  <a:lnTo>
                    <a:pt x="1264" y="765"/>
                  </a:lnTo>
                  <a:lnTo>
                    <a:pt x="1261" y="773"/>
                  </a:lnTo>
                  <a:lnTo>
                    <a:pt x="1256" y="783"/>
                  </a:lnTo>
                  <a:lnTo>
                    <a:pt x="1251" y="790"/>
                  </a:lnTo>
                  <a:lnTo>
                    <a:pt x="1251" y="790"/>
                  </a:lnTo>
                  <a:lnTo>
                    <a:pt x="1248" y="794"/>
                  </a:lnTo>
                  <a:lnTo>
                    <a:pt x="1244" y="796"/>
                  </a:lnTo>
                  <a:lnTo>
                    <a:pt x="1240" y="798"/>
                  </a:lnTo>
                  <a:lnTo>
                    <a:pt x="1235" y="798"/>
                  </a:lnTo>
                  <a:lnTo>
                    <a:pt x="1235" y="798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1551" y="3807884"/>
            <a:ext cx="596900" cy="656167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-1" fmla="*/ 0 w 576263"/>
              <a:gd name="connsiteY0-2" fmla="*/ 0 h 547688"/>
              <a:gd name="connsiteX1-3" fmla="*/ 566738 w 576263"/>
              <a:gd name="connsiteY1-4" fmla="*/ 547688 h 547688"/>
              <a:gd name="connsiteX2-5" fmla="*/ 576263 w 576263"/>
              <a:gd name="connsiteY2-6" fmla="*/ 0 h 547688"/>
              <a:gd name="connsiteX3-7" fmla="*/ 0 w 576263"/>
              <a:gd name="connsiteY3-8" fmla="*/ 0 h 547688"/>
              <a:gd name="connsiteX0-9" fmla="*/ 0 w 576263"/>
              <a:gd name="connsiteY0-10" fmla="*/ 0 h 571500"/>
              <a:gd name="connsiteX1-11" fmla="*/ 566738 w 576263"/>
              <a:gd name="connsiteY1-12" fmla="*/ 571500 h 571500"/>
              <a:gd name="connsiteX2-13" fmla="*/ 576263 w 576263"/>
              <a:gd name="connsiteY2-14" fmla="*/ 0 h 571500"/>
              <a:gd name="connsiteX3-15" fmla="*/ 0 w 576263"/>
              <a:gd name="connsiteY3-16" fmla="*/ 0 h 571500"/>
              <a:gd name="connsiteX0-17" fmla="*/ 0 w 576263"/>
              <a:gd name="connsiteY0-18" fmla="*/ 0 h 576263"/>
              <a:gd name="connsiteX1-19" fmla="*/ 571335 w 576263"/>
              <a:gd name="connsiteY1-20" fmla="*/ 576263 h 576263"/>
              <a:gd name="connsiteX2-21" fmla="*/ 576263 w 576263"/>
              <a:gd name="connsiteY2-22" fmla="*/ 0 h 576263"/>
              <a:gd name="connsiteX3-23" fmla="*/ 0 w 576263"/>
              <a:gd name="connsiteY3-24" fmla="*/ 0 h 576263"/>
              <a:gd name="connsiteX0-25" fmla="*/ 0 w 576448"/>
              <a:gd name="connsiteY0-26" fmla="*/ 0 h 576263"/>
              <a:gd name="connsiteX1-27" fmla="*/ 575933 w 576448"/>
              <a:gd name="connsiteY1-28" fmla="*/ 576263 h 576263"/>
              <a:gd name="connsiteX2-29" fmla="*/ 576263 w 576448"/>
              <a:gd name="connsiteY2-30" fmla="*/ 0 h 576263"/>
              <a:gd name="connsiteX3-31" fmla="*/ 0 w 576448"/>
              <a:gd name="connsiteY3-32" fmla="*/ 0 h 57626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defRPr/>
            </a:pPr>
            <a:endParaRPr lang="zh-CN" altLang="en-US" strike="noStrike" noProof="1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3810000"/>
            <a:ext cx="9359900" cy="658284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 fontAlgn="base">
              <a:defRPr/>
            </a:pPr>
            <a:r>
              <a:rPr lang="en-US" altLang="zh-CN" sz="2800" strike="noStrike" noProof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itchFamily="34" charset="-128"/>
              </a:rPr>
              <a:t>https://www.freeppt7.com</a:t>
            </a:r>
          </a:p>
        </p:txBody>
      </p:sp>
      <p:sp>
        <p:nvSpPr>
          <p:cNvPr id="7" name="矩形 6"/>
          <p:cNvSpPr/>
          <p:nvPr/>
        </p:nvSpPr>
        <p:spPr>
          <a:xfrm>
            <a:off x="0" y="3043767"/>
            <a:ext cx="9313333" cy="77470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l" fontAlgn="base">
              <a:defRPr/>
            </a:pPr>
            <a:r>
              <a:rPr lang="zh-CN" altLang="en-US" sz="3200" strike="noStrike" spc="200" noProof="1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</a:t>
            </a:r>
            <a:r>
              <a:rPr sz="2400" strike="noStrike" spc="200" noProof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Best PPT templates for free download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1217" y="3039533"/>
            <a:ext cx="855133" cy="778933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base">
              <a:defRPr/>
            </a:pPr>
            <a:endParaRPr lang="zh-CN" altLang="en-US" strike="noStrike" noProof="1">
              <a:solidFill>
                <a:prstClr val="white"/>
              </a:solidFill>
            </a:endParaRPr>
          </a:p>
        </p:txBody>
      </p:sp>
      <p:sp>
        <p:nvSpPr>
          <p:cNvPr id="15365" name="矩形 11"/>
          <p:cNvSpPr/>
          <p:nvPr/>
        </p:nvSpPr>
        <p:spPr>
          <a:xfrm>
            <a:off x="2643717" y="3920067"/>
            <a:ext cx="6904567" cy="1693333"/>
          </a:xfrm>
          <a:prstGeom prst="rect">
            <a:avLst/>
          </a:prstGeom>
          <a:noFill/>
          <a:ln w="25400">
            <a:noFill/>
          </a:ln>
        </p:spPr>
        <p:txBody>
          <a:bodyPr anchor="ctr"/>
          <a:lstStyle/>
          <a:p>
            <a:pPr>
              <a:lnSpc>
                <a:spcPts val="2400"/>
              </a:lnSpc>
            </a:pPr>
            <a:r>
              <a:rPr lang="en-US" altLang="zh-CN" sz="1200" dirty="0">
                <a:solidFill>
                  <a:srgbClr val="4A452A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</a:p>
        </p:txBody>
      </p:sp>
      <p:pic>
        <p:nvPicPr>
          <p:cNvPr id="15366" name="图片 4" descr="logo">
            <a:hlinkClick r:id="rId3" action="ppaction://hlinkfile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21051" y="844551"/>
            <a:ext cx="5549900" cy="1280583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1564922" y="2788640"/>
            <a:ext cx="3848906" cy="2400300"/>
          </a:xfrm>
          <a:prstGeom prst="rect">
            <a:avLst/>
          </a:prstGeom>
          <a:blipFill dpi="0" rotWithShape="1">
            <a:blip r:embed="rId2"/>
            <a:srcRect/>
            <a:stretch>
              <a:fillRect t="-6000" b="-2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6544127" y="2523352"/>
            <a:ext cx="4254501" cy="1107996"/>
            <a:chOff x="5918199" y="1982702"/>
            <a:chExt cx="4254501" cy="1107996"/>
          </a:xfrm>
          <a:solidFill>
            <a:srgbClr val="1043AB"/>
          </a:solidFill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7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6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7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7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8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9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0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1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2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3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5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6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7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8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9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0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1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2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3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4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5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6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47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55" name="文本框 54"/>
            <p:cNvSpPr txBox="1"/>
            <p:nvPr/>
          </p:nvSpPr>
          <p:spPr>
            <a:xfrm>
              <a:off x="6043576" y="1991054"/>
              <a:ext cx="93549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01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56" name="文本框 55"/>
            <p:cNvSpPr txBox="1"/>
            <p:nvPr/>
          </p:nvSpPr>
          <p:spPr>
            <a:xfrm>
              <a:off x="7273854" y="19827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6544127" y="3523453"/>
            <a:ext cx="4254501" cy="1125044"/>
            <a:chOff x="5918199" y="1991054"/>
            <a:chExt cx="4254501" cy="1125044"/>
          </a:xfrm>
          <a:solidFill>
            <a:srgbClr val="1043AB"/>
          </a:solidFill>
        </p:grpSpPr>
        <p:grpSp>
          <p:nvGrpSpPr>
            <p:cNvPr id="59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62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3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4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5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6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7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8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69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0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1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2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3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4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5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6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7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8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79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0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1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2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3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4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5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6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7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8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89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0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1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2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3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4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5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6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7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9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0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1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2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60" name="文本框 59"/>
            <p:cNvSpPr txBox="1"/>
            <p:nvPr/>
          </p:nvSpPr>
          <p:spPr>
            <a:xfrm>
              <a:off x="5999900" y="1991054"/>
              <a:ext cx="9791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02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7273854" y="20081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03" name="组合 102"/>
          <p:cNvGrpSpPr/>
          <p:nvPr/>
        </p:nvGrpSpPr>
        <p:grpSpPr>
          <a:xfrm>
            <a:off x="6544127" y="4535835"/>
            <a:ext cx="4254501" cy="1125044"/>
            <a:chOff x="5918199" y="1991054"/>
            <a:chExt cx="4254501" cy="1125044"/>
          </a:xfrm>
          <a:solidFill>
            <a:srgbClr val="1043AB"/>
          </a:solidFill>
        </p:grpSpPr>
        <p:grpSp>
          <p:nvGrpSpPr>
            <p:cNvPr id="104" name="Group 4"/>
            <p:cNvGrpSpPr>
              <a:grpSpLocks noChangeAspect="1"/>
            </p:cNvGrpSpPr>
            <p:nvPr/>
          </p:nvGrpSpPr>
          <p:grpSpPr bwMode="auto">
            <a:xfrm flipH="1">
              <a:off x="5918199" y="2082799"/>
              <a:ext cx="1206500" cy="673101"/>
              <a:chOff x="3326" y="771"/>
              <a:chExt cx="2348" cy="954"/>
            </a:xfrm>
            <a:grpFill/>
          </p:grpSpPr>
          <p:sp>
            <p:nvSpPr>
              <p:cNvPr id="107" name="Freeform 5"/>
              <p:cNvSpPr>
                <a:spLocks noEditPoints="1"/>
              </p:cNvSpPr>
              <p:nvPr/>
            </p:nvSpPr>
            <p:spPr bwMode="auto">
              <a:xfrm>
                <a:off x="3326" y="771"/>
                <a:ext cx="2348" cy="954"/>
              </a:xfrm>
              <a:custGeom>
                <a:avLst/>
                <a:gdLst>
                  <a:gd name="T0" fmla="*/ 969 w 991"/>
                  <a:gd name="T1" fmla="*/ 166 h 401"/>
                  <a:gd name="T2" fmla="*/ 911 w 991"/>
                  <a:gd name="T3" fmla="*/ 115 h 401"/>
                  <a:gd name="T4" fmla="*/ 851 w 991"/>
                  <a:gd name="T5" fmla="*/ 67 h 401"/>
                  <a:gd name="T6" fmla="*/ 780 w 991"/>
                  <a:gd name="T7" fmla="*/ 16 h 401"/>
                  <a:gd name="T8" fmla="*/ 774 w 991"/>
                  <a:gd name="T9" fmla="*/ 17 h 401"/>
                  <a:gd name="T10" fmla="*/ 770 w 991"/>
                  <a:gd name="T11" fmla="*/ 16 h 401"/>
                  <a:gd name="T12" fmla="*/ 354 w 991"/>
                  <a:gd name="T13" fmla="*/ 3 h 401"/>
                  <a:gd name="T14" fmla="*/ 149 w 991"/>
                  <a:gd name="T15" fmla="*/ 2 h 401"/>
                  <a:gd name="T16" fmla="*/ 44 w 991"/>
                  <a:gd name="T17" fmla="*/ 3 h 401"/>
                  <a:gd name="T18" fmla="*/ 9 w 991"/>
                  <a:gd name="T19" fmla="*/ 34 h 401"/>
                  <a:gd name="T20" fmla="*/ 6 w 991"/>
                  <a:gd name="T21" fmla="*/ 38 h 401"/>
                  <a:gd name="T22" fmla="*/ 3 w 991"/>
                  <a:gd name="T23" fmla="*/ 263 h 401"/>
                  <a:gd name="T24" fmla="*/ 2 w 991"/>
                  <a:gd name="T25" fmla="*/ 319 h 401"/>
                  <a:gd name="T26" fmla="*/ 4 w 991"/>
                  <a:gd name="T27" fmla="*/ 363 h 401"/>
                  <a:gd name="T28" fmla="*/ 63 w 991"/>
                  <a:gd name="T29" fmla="*/ 388 h 401"/>
                  <a:gd name="T30" fmla="*/ 514 w 991"/>
                  <a:gd name="T31" fmla="*/ 399 h 401"/>
                  <a:gd name="T32" fmla="*/ 768 w 991"/>
                  <a:gd name="T33" fmla="*/ 392 h 401"/>
                  <a:gd name="T34" fmla="*/ 772 w 991"/>
                  <a:gd name="T35" fmla="*/ 391 h 401"/>
                  <a:gd name="T36" fmla="*/ 778 w 991"/>
                  <a:gd name="T37" fmla="*/ 391 h 401"/>
                  <a:gd name="T38" fmla="*/ 901 w 991"/>
                  <a:gd name="T39" fmla="*/ 317 h 401"/>
                  <a:gd name="T40" fmla="*/ 952 w 991"/>
                  <a:gd name="T41" fmla="*/ 270 h 401"/>
                  <a:gd name="T42" fmla="*/ 987 w 991"/>
                  <a:gd name="T43" fmla="*/ 214 h 401"/>
                  <a:gd name="T44" fmla="*/ 969 w 991"/>
                  <a:gd name="T45" fmla="*/ 166 h 401"/>
                  <a:gd name="T46" fmla="*/ 970 w 991"/>
                  <a:gd name="T47" fmla="*/ 222 h 401"/>
                  <a:gd name="T48" fmla="*/ 879 w 991"/>
                  <a:gd name="T49" fmla="*/ 316 h 401"/>
                  <a:gd name="T50" fmla="*/ 772 w 991"/>
                  <a:gd name="T51" fmla="*/ 380 h 401"/>
                  <a:gd name="T52" fmla="*/ 771 w 991"/>
                  <a:gd name="T53" fmla="*/ 380 h 401"/>
                  <a:gd name="T54" fmla="*/ 768 w 991"/>
                  <a:gd name="T55" fmla="*/ 379 h 401"/>
                  <a:gd name="T56" fmla="*/ 349 w 991"/>
                  <a:gd name="T57" fmla="*/ 386 h 401"/>
                  <a:gd name="T58" fmla="*/ 142 w 991"/>
                  <a:gd name="T59" fmla="*/ 380 h 401"/>
                  <a:gd name="T60" fmla="*/ 38 w 991"/>
                  <a:gd name="T61" fmla="*/ 374 h 401"/>
                  <a:gd name="T62" fmla="*/ 14 w 991"/>
                  <a:gd name="T63" fmla="*/ 329 h 401"/>
                  <a:gd name="T64" fmla="*/ 15 w 991"/>
                  <a:gd name="T65" fmla="*/ 276 h 401"/>
                  <a:gd name="T66" fmla="*/ 14 w 991"/>
                  <a:gd name="T67" fmla="*/ 38 h 401"/>
                  <a:gd name="T68" fmla="*/ 14 w 991"/>
                  <a:gd name="T69" fmla="*/ 37 h 401"/>
                  <a:gd name="T70" fmla="*/ 66 w 991"/>
                  <a:gd name="T71" fmla="*/ 15 h 401"/>
                  <a:gd name="T72" fmla="*/ 112 w 991"/>
                  <a:gd name="T73" fmla="*/ 15 h 401"/>
                  <a:gd name="T74" fmla="*/ 208 w 991"/>
                  <a:gd name="T75" fmla="*/ 15 h 401"/>
                  <a:gd name="T76" fmla="*/ 393 w 991"/>
                  <a:gd name="T77" fmla="*/ 17 h 401"/>
                  <a:gd name="T78" fmla="*/ 770 w 991"/>
                  <a:gd name="T79" fmla="*/ 29 h 401"/>
                  <a:gd name="T80" fmla="*/ 776 w 991"/>
                  <a:gd name="T81" fmla="*/ 25 h 401"/>
                  <a:gd name="T82" fmla="*/ 830 w 991"/>
                  <a:gd name="T83" fmla="*/ 68 h 401"/>
                  <a:gd name="T84" fmla="*/ 886 w 991"/>
                  <a:gd name="T85" fmla="*/ 114 h 401"/>
                  <a:gd name="T86" fmla="*/ 941 w 991"/>
                  <a:gd name="T87" fmla="*/ 160 h 401"/>
                  <a:gd name="T88" fmla="*/ 970 w 991"/>
                  <a:gd name="T89" fmla="*/ 222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1" h="401">
                    <a:moveTo>
                      <a:pt x="969" y="166"/>
                    </a:moveTo>
                    <a:cubicBezTo>
                      <a:pt x="951" y="148"/>
                      <a:pt x="930" y="132"/>
                      <a:pt x="911" y="115"/>
                    </a:cubicBezTo>
                    <a:cubicBezTo>
                      <a:pt x="891" y="99"/>
                      <a:pt x="871" y="83"/>
                      <a:pt x="851" y="67"/>
                    </a:cubicBezTo>
                    <a:cubicBezTo>
                      <a:pt x="828" y="49"/>
                      <a:pt x="805" y="29"/>
                      <a:pt x="780" y="16"/>
                    </a:cubicBezTo>
                    <a:cubicBezTo>
                      <a:pt x="777" y="15"/>
                      <a:pt x="775" y="15"/>
                      <a:pt x="774" y="17"/>
                    </a:cubicBezTo>
                    <a:cubicBezTo>
                      <a:pt x="773" y="16"/>
                      <a:pt x="772" y="16"/>
                      <a:pt x="770" y="16"/>
                    </a:cubicBezTo>
                    <a:cubicBezTo>
                      <a:pt x="631" y="10"/>
                      <a:pt x="493" y="5"/>
                      <a:pt x="354" y="3"/>
                    </a:cubicBezTo>
                    <a:cubicBezTo>
                      <a:pt x="285" y="2"/>
                      <a:pt x="217" y="2"/>
                      <a:pt x="149" y="2"/>
                    </a:cubicBezTo>
                    <a:cubicBezTo>
                      <a:pt x="114" y="2"/>
                      <a:pt x="78" y="0"/>
                      <a:pt x="44" y="3"/>
                    </a:cubicBezTo>
                    <a:cubicBezTo>
                      <a:pt x="26" y="5"/>
                      <a:pt x="6" y="14"/>
                      <a:pt x="9" y="34"/>
                    </a:cubicBezTo>
                    <a:cubicBezTo>
                      <a:pt x="8" y="34"/>
                      <a:pt x="6" y="35"/>
                      <a:pt x="6" y="38"/>
                    </a:cubicBezTo>
                    <a:cubicBezTo>
                      <a:pt x="2" y="113"/>
                      <a:pt x="3" y="188"/>
                      <a:pt x="3" y="263"/>
                    </a:cubicBezTo>
                    <a:cubicBezTo>
                      <a:pt x="2" y="282"/>
                      <a:pt x="2" y="301"/>
                      <a:pt x="2" y="319"/>
                    </a:cubicBezTo>
                    <a:cubicBezTo>
                      <a:pt x="2" y="333"/>
                      <a:pt x="0" y="349"/>
                      <a:pt x="4" y="363"/>
                    </a:cubicBezTo>
                    <a:cubicBezTo>
                      <a:pt x="11" y="389"/>
                      <a:pt x="41" y="387"/>
                      <a:pt x="63" y="388"/>
                    </a:cubicBezTo>
                    <a:cubicBezTo>
                      <a:pt x="213" y="397"/>
                      <a:pt x="364" y="401"/>
                      <a:pt x="514" y="399"/>
                    </a:cubicBezTo>
                    <a:cubicBezTo>
                      <a:pt x="599" y="398"/>
                      <a:pt x="683" y="396"/>
                      <a:pt x="768" y="392"/>
                    </a:cubicBezTo>
                    <a:cubicBezTo>
                      <a:pt x="770" y="392"/>
                      <a:pt x="771" y="392"/>
                      <a:pt x="772" y="391"/>
                    </a:cubicBezTo>
                    <a:cubicBezTo>
                      <a:pt x="774" y="392"/>
                      <a:pt x="776" y="392"/>
                      <a:pt x="778" y="391"/>
                    </a:cubicBezTo>
                    <a:cubicBezTo>
                      <a:pt x="821" y="369"/>
                      <a:pt x="863" y="346"/>
                      <a:pt x="901" y="317"/>
                    </a:cubicBezTo>
                    <a:cubicBezTo>
                      <a:pt x="919" y="303"/>
                      <a:pt x="937" y="287"/>
                      <a:pt x="952" y="270"/>
                    </a:cubicBezTo>
                    <a:cubicBezTo>
                      <a:pt x="966" y="254"/>
                      <a:pt x="983" y="235"/>
                      <a:pt x="987" y="214"/>
                    </a:cubicBezTo>
                    <a:cubicBezTo>
                      <a:pt x="991" y="195"/>
                      <a:pt x="982" y="179"/>
                      <a:pt x="969" y="166"/>
                    </a:cubicBezTo>
                    <a:close/>
                    <a:moveTo>
                      <a:pt x="970" y="222"/>
                    </a:moveTo>
                    <a:cubicBezTo>
                      <a:pt x="952" y="260"/>
                      <a:pt x="912" y="292"/>
                      <a:pt x="879" y="316"/>
                    </a:cubicBezTo>
                    <a:cubicBezTo>
                      <a:pt x="845" y="340"/>
                      <a:pt x="808" y="360"/>
                      <a:pt x="772" y="380"/>
                    </a:cubicBezTo>
                    <a:cubicBezTo>
                      <a:pt x="772" y="380"/>
                      <a:pt x="772" y="380"/>
                      <a:pt x="771" y="380"/>
                    </a:cubicBezTo>
                    <a:cubicBezTo>
                      <a:pt x="770" y="379"/>
                      <a:pt x="769" y="379"/>
                      <a:pt x="768" y="379"/>
                    </a:cubicBezTo>
                    <a:cubicBezTo>
                      <a:pt x="629" y="386"/>
                      <a:pt x="489" y="388"/>
                      <a:pt x="349" y="386"/>
                    </a:cubicBezTo>
                    <a:cubicBezTo>
                      <a:pt x="280" y="385"/>
                      <a:pt x="211" y="383"/>
                      <a:pt x="142" y="380"/>
                    </a:cubicBezTo>
                    <a:cubicBezTo>
                      <a:pt x="107" y="378"/>
                      <a:pt x="72" y="378"/>
                      <a:pt x="38" y="374"/>
                    </a:cubicBezTo>
                    <a:cubicBezTo>
                      <a:pt x="12" y="371"/>
                      <a:pt x="14" y="350"/>
                      <a:pt x="14" y="329"/>
                    </a:cubicBezTo>
                    <a:cubicBezTo>
                      <a:pt x="15" y="312"/>
                      <a:pt x="15" y="294"/>
                      <a:pt x="15" y="276"/>
                    </a:cubicBezTo>
                    <a:cubicBezTo>
                      <a:pt x="15" y="197"/>
                      <a:pt x="18" y="117"/>
                      <a:pt x="14" y="38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14"/>
                      <a:pt x="47" y="15"/>
                      <a:pt x="66" y="15"/>
                    </a:cubicBezTo>
                    <a:cubicBezTo>
                      <a:pt x="81" y="15"/>
                      <a:pt x="97" y="15"/>
                      <a:pt x="112" y="15"/>
                    </a:cubicBezTo>
                    <a:cubicBezTo>
                      <a:pt x="144" y="15"/>
                      <a:pt x="176" y="15"/>
                      <a:pt x="208" y="15"/>
                    </a:cubicBezTo>
                    <a:cubicBezTo>
                      <a:pt x="270" y="16"/>
                      <a:pt x="332" y="16"/>
                      <a:pt x="393" y="17"/>
                    </a:cubicBezTo>
                    <a:cubicBezTo>
                      <a:pt x="519" y="19"/>
                      <a:pt x="645" y="23"/>
                      <a:pt x="770" y="29"/>
                    </a:cubicBezTo>
                    <a:cubicBezTo>
                      <a:pt x="773" y="29"/>
                      <a:pt x="775" y="27"/>
                      <a:pt x="776" y="25"/>
                    </a:cubicBezTo>
                    <a:cubicBezTo>
                      <a:pt x="792" y="41"/>
                      <a:pt x="812" y="54"/>
                      <a:pt x="830" y="68"/>
                    </a:cubicBezTo>
                    <a:cubicBezTo>
                      <a:pt x="849" y="83"/>
                      <a:pt x="867" y="98"/>
                      <a:pt x="886" y="114"/>
                    </a:cubicBezTo>
                    <a:cubicBezTo>
                      <a:pt x="905" y="129"/>
                      <a:pt x="923" y="145"/>
                      <a:pt x="941" y="160"/>
                    </a:cubicBezTo>
                    <a:cubicBezTo>
                      <a:pt x="959" y="176"/>
                      <a:pt x="982" y="195"/>
                      <a:pt x="970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8" name="Freeform 6"/>
              <p:cNvSpPr>
                <a:spLocks noEditPoints="1"/>
              </p:cNvSpPr>
              <p:nvPr/>
            </p:nvSpPr>
            <p:spPr bwMode="auto">
              <a:xfrm>
                <a:off x="5302" y="1201"/>
                <a:ext cx="123" cy="129"/>
              </a:xfrm>
              <a:custGeom>
                <a:avLst/>
                <a:gdLst>
                  <a:gd name="T0" fmla="*/ 51 w 52"/>
                  <a:gd name="T1" fmla="*/ 28 h 54"/>
                  <a:gd name="T2" fmla="*/ 44 w 52"/>
                  <a:gd name="T3" fmla="*/ 13 h 54"/>
                  <a:gd name="T4" fmla="*/ 32 w 52"/>
                  <a:gd name="T5" fmla="*/ 1 h 54"/>
                  <a:gd name="T6" fmla="*/ 19 w 52"/>
                  <a:gd name="T7" fmla="*/ 3 h 54"/>
                  <a:gd name="T8" fmla="*/ 0 w 52"/>
                  <a:gd name="T9" fmla="*/ 29 h 54"/>
                  <a:gd name="T10" fmla="*/ 26 w 52"/>
                  <a:gd name="T11" fmla="*/ 53 h 54"/>
                  <a:gd name="T12" fmla="*/ 51 w 52"/>
                  <a:gd name="T13" fmla="*/ 28 h 54"/>
                  <a:gd name="T14" fmla="*/ 26 w 52"/>
                  <a:gd name="T15" fmla="*/ 42 h 54"/>
                  <a:gd name="T16" fmla="*/ 11 w 52"/>
                  <a:gd name="T17" fmla="*/ 29 h 54"/>
                  <a:gd name="T18" fmla="*/ 16 w 52"/>
                  <a:gd name="T19" fmla="*/ 18 h 54"/>
                  <a:gd name="T20" fmla="*/ 25 w 52"/>
                  <a:gd name="T21" fmla="*/ 12 h 54"/>
                  <a:gd name="T22" fmla="*/ 27 w 52"/>
                  <a:gd name="T23" fmla="*/ 10 h 54"/>
                  <a:gd name="T24" fmla="*/ 26 w 52"/>
                  <a:gd name="T25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4">
                    <a:moveTo>
                      <a:pt x="51" y="28"/>
                    </a:moveTo>
                    <a:cubicBezTo>
                      <a:pt x="50" y="23"/>
                      <a:pt x="48" y="17"/>
                      <a:pt x="44" y="13"/>
                    </a:cubicBezTo>
                    <a:cubicBezTo>
                      <a:pt x="46" y="7"/>
                      <a:pt x="37" y="2"/>
                      <a:pt x="32" y="1"/>
                    </a:cubicBezTo>
                    <a:cubicBezTo>
                      <a:pt x="28" y="0"/>
                      <a:pt x="23" y="1"/>
                      <a:pt x="19" y="3"/>
                    </a:cubicBezTo>
                    <a:cubicBezTo>
                      <a:pt x="8" y="4"/>
                      <a:pt x="0" y="20"/>
                      <a:pt x="0" y="29"/>
                    </a:cubicBezTo>
                    <a:cubicBezTo>
                      <a:pt x="0" y="44"/>
                      <a:pt x="12" y="54"/>
                      <a:pt x="26" y="53"/>
                    </a:cubicBezTo>
                    <a:cubicBezTo>
                      <a:pt x="40" y="53"/>
                      <a:pt x="52" y="43"/>
                      <a:pt x="51" y="28"/>
                    </a:cubicBezTo>
                    <a:close/>
                    <a:moveTo>
                      <a:pt x="26" y="42"/>
                    </a:moveTo>
                    <a:cubicBezTo>
                      <a:pt x="18" y="42"/>
                      <a:pt x="11" y="37"/>
                      <a:pt x="11" y="29"/>
                    </a:cubicBezTo>
                    <a:cubicBezTo>
                      <a:pt x="11" y="25"/>
                      <a:pt x="13" y="21"/>
                      <a:pt x="16" y="18"/>
                    </a:cubicBezTo>
                    <a:cubicBezTo>
                      <a:pt x="18" y="15"/>
                      <a:pt x="22" y="14"/>
                      <a:pt x="25" y="12"/>
                    </a:cubicBezTo>
                    <a:cubicBezTo>
                      <a:pt x="26" y="11"/>
                      <a:pt x="26" y="11"/>
                      <a:pt x="27" y="10"/>
                    </a:cubicBezTo>
                    <a:cubicBezTo>
                      <a:pt x="40" y="17"/>
                      <a:pt x="45" y="40"/>
                      <a:pt x="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09" name="Freeform 7"/>
              <p:cNvSpPr/>
              <p:nvPr/>
            </p:nvSpPr>
            <p:spPr bwMode="auto">
              <a:xfrm>
                <a:off x="3375" y="1549"/>
                <a:ext cx="76" cy="100"/>
              </a:xfrm>
              <a:custGeom>
                <a:avLst/>
                <a:gdLst>
                  <a:gd name="T0" fmla="*/ 28 w 32"/>
                  <a:gd name="T1" fmla="*/ 31 h 42"/>
                  <a:gd name="T2" fmla="*/ 14 w 32"/>
                  <a:gd name="T3" fmla="*/ 22 h 42"/>
                  <a:gd name="T4" fmla="*/ 15 w 32"/>
                  <a:gd name="T5" fmla="*/ 5 h 42"/>
                  <a:gd name="T6" fmla="*/ 11 w 32"/>
                  <a:gd name="T7" fmla="*/ 2 h 42"/>
                  <a:gd name="T8" fmla="*/ 4 w 32"/>
                  <a:gd name="T9" fmla="*/ 26 h 42"/>
                  <a:gd name="T10" fmla="*/ 28 w 32"/>
                  <a:gd name="T11" fmla="*/ 40 h 42"/>
                  <a:gd name="T12" fmla="*/ 28 w 32"/>
                  <a:gd name="T13" fmla="*/ 3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2">
                    <a:moveTo>
                      <a:pt x="28" y="31"/>
                    </a:moveTo>
                    <a:cubicBezTo>
                      <a:pt x="22" y="29"/>
                      <a:pt x="17" y="28"/>
                      <a:pt x="14" y="22"/>
                    </a:cubicBezTo>
                    <a:cubicBezTo>
                      <a:pt x="12" y="17"/>
                      <a:pt x="12" y="10"/>
                      <a:pt x="15" y="5"/>
                    </a:cubicBezTo>
                    <a:cubicBezTo>
                      <a:pt x="16" y="3"/>
                      <a:pt x="14" y="0"/>
                      <a:pt x="11" y="2"/>
                    </a:cubicBezTo>
                    <a:cubicBezTo>
                      <a:pt x="4" y="8"/>
                      <a:pt x="0" y="17"/>
                      <a:pt x="4" y="26"/>
                    </a:cubicBezTo>
                    <a:cubicBezTo>
                      <a:pt x="8" y="35"/>
                      <a:pt x="18" y="42"/>
                      <a:pt x="28" y="40"/>
                    </a:cubicBezTo>
                    <a:cubicBezTo>
                      <a:pt x="32" y="39"/>
                      <a:pt x="32" y="33"/>
                      <a:pt x="28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0" name="Freeform 8"/>
              <p:cNvSpPr/>
              <p:nvPr/>
            </p:nvSpPr>
            <p:spPr bwMode="auto">
              <a:xfrm>
                <a:off x="3382" y="1437"/>
                <a:ext cx="27" cy="79"/>
              </a:xfrm>
              <a:custGeom>
                <a:avLst/>
                <a:gdLst>
                  <a:gd name="T0" fmla="*/ 9 w 11"/>
                  <a:gd name="T1" fmla="*/ 3 h 33"/>
                  <a:gd name="T2" fmla="*/ 2 w 11"/>
                  <a:gd name="T3" fmla="*/ 3 h 33"/>
                  <a:gd name="T4" fmla="*/ 1 w 11"/>
                  <a:gd name="T5" fmla="*/ 15 h 33"/>
                  <a:gd name="T6" fmla="*/ 3 w 11"/>
                  <a:gd name="T7" fmla="*/ 29 h 33"/>
                  <a:gd name="T8" fmla="*/ 9 w 11"/>
                  <a:gd name="T9" fmla="*/ 29 h 33"/>
                  <a:gd name="T10" fmla="*/ 10 w 11"/>
                  <a:gd name="T11" fmla="*/ 15 h 33"/>
                  <a:gd name="T12" fmla="*/ 9 w 11"/>
                  <a:gd name="T13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9" y="3"/>
                    </a:moveTo>
                    <a:cubicBezTo>
                      <a:pt x="8" y="0"/>
                      <a:pt x="3" y="0"/>
                      <a:pt x="2" y="3"/>
                    </a:cubicBezTo>
                    <a:cubicBezTo>
                      <a:pt x="0" y="7"/>
                      <a:pt x="1" y="11"/>
                      <a:pt x="1" y="15"/>
                    </a:cubicBezTo>
                    <a:cubicBezTo>
                      <a:pt x="2" y="20"/>
                      <a:pt x="2" y="24"/>
                      <a:pt x="3" y="29"/>
                    </a:cubicBezTo>
                    <a:cubicBezTo>
                      <a:pt x="3" y="33"/>
                      <a:pt x="8" y="33"/>
                      <a:pt x="9" y="29"/>
                    </a:cubicBezTo>
                    <a:cubicBezTo>
                      <a:pt x="9" y="24"/>
                      <a:pt x="10" y="20"/>
                      <a:pt x="10" y="15"/>
                    </a:cubicBezTo>
                    <a:cubicBezTo>
                      <a:pt x="10" y="11"/>
                      <a:pt x="11" y="7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1" name="Freeform 9"/>
              <p:cNvSpPr/>
              <p:nvPr/>
            </p:nvSpPr>
            <p:spPr bwMode="auto">
              <a:xfrm>
                <a:off x="3380" y="1285"/>
                <a:ext cx="31" cy="86"/>
              </a:xfrm>
              <a:custGeom>
                <a:avLst/>
                <a:gdLst>
                  <a:gd name="T0" fmla="*/ 9 w 13"/>
                  <a:gd name="T1" fmla="*/ 1 h 36"/>
                  <a:gd name="T2" fmla="*/ 4 w 13"/>
                  <a:gd name="T3" fmla="*/ 1 h 36"/>
                  <a:gd name="T4" fmla="*/ 2 w 13"/>
                  <a:gd name="T5" fmla="*/ 16 h 36"/>
                  <a:gd name="T6" fmla="*/ 4 w 13"/>
                  <a:gd name="T7" fmla="*/ 34 h 36"/>
                  <a:gd name="T8" fmla="*/ 9 w 13"/>
                  <a:gd name="T9" fmla="*/ 34 h 36"/>
                  <a:gd name="T10" fmla="*/ 11 w 13"/>
                  <a:gd name="T11" fmla="*/ 16 h 36"/>
                  <a:gd name="T12" fmla="*/ 9 w 13"/>
                  <a:gd name="T1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6">
                    <a:moveTo>
                      <a:pt x="9" y="1"/>
                    </a:moveTo>
                    <a:cubicBezTo>
                      <a:pt x="8" y="0"/>
                      <a:pt x="5" y="0"/>
                      <a:pt x="4" y="1"/>
                    </a:cubicBezTo>
                    <a:cubicBezTo>
                      <a:pt x="0" y="6"/>
                      <a:pt x="2" y="11"/>
                      <a:pt x="2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5" y="36"/>
                      <a:pt x="9" y="36"/>
                      <a:pt x="9" y="34"/>
                    </a:cubicBezTo>
                    <a:cubicBezTo>
                      <a:pt x="10" y="28"/>
                      <a:pt x="11" y="22"/>
                      <a:pt x="11" y="16"/>
                    </a:cubicBezTo>
                    <a:cubicBezTo>
                      <a:pt x="12" y="11"/>
                      <a:pt x="13" y="6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2" name="Freeform 10"/>
              <p:cNvSpPr/>
              <p:nvPr/>
            </p:nvSpPr>
            <p:spPr bwMode="auto">
              <a:xfrm>
                <a:off x="3380" y="1132"/>
                <a:ext cx="31" cy="89"/>
              </a:xfrm>
              <a:custGeom>
                <a:avLst/>
                <a:gdLst>
                  <a:gd name="T0" fmla="*/ 8 w 13"/>
                  <a:gd name="T1" fmla="*/ 4 h 37"/>
                  <a:gd name="T2" fmla="*/ 0 w 13"/>
                  <a:gd name="T3" fmla="*/ 6 h 37"/>
                  <a:gd name="T4" fmla="*/ 2 w 13"/>
                  <a:gd name="T5" fmla="*/ 18 h 37"/>
                  <a:gd name="T6" fmla="*/ 3 w 13"/>
                  <a:gd name="T7" fmla="*/ 32 h 37"/>
                  <a:gd name="T8" fmla="*/ 10 w 13"/>
                  <a:gd name="T9" fmla="*/ 33 h 37"/>
                  <a:gd name="T10" fmla="*/ 8 w 13"/>
                  <a:gd name="T1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7">
                    <a:moveTo>
                      <a:pt x="8" y="4"/>
                    </a:moveTo>
                    <a:cubicBezTo>
                      <a:pt x="6" y="0"/>
                      <a:pt x="1" y="2"/>
                      <a:pt x="0" y="6"/>
                    </a:cubicBezTo>
                    <a:cubicBezTo>
                      <a:pt x="0" y="10"/>
                      <a:pt x="2" y="14"/>
                      <a:pt x="2" y="18"/>
                    </a:cubicBezTo>
                    <a:cubicBezTo>
                      <a:pt x="3" y="23"/>
                      <a:pt x="3" y="28"/>
                      <a:pt x="3" y="32"/>
                    </a:cubicBezTo>
                    <a:cubicBezTo>
                      <a:pt x="3" y="36"/>
                      <a:pt x="9" y="37"/>
                      <a:pt x="10" y="33"/>
                    </a:cubicBezTo>
                    <a:cubicBezTo>
                      <a:pt x="12" y="25"/>
                      <a:pt x="13" y="12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3" name="Freeform 11"/>
              <p:cNvSpPr/>
              <p:nvPr/>
            </p:nvSpPr>
            <p:spPr bwMode="auto">
              <a:xfrm>
                <a:off x="3390" y="985"/>
                <a:ext cx="33" cy="88"/>
              </a:xfrm>
              <a:custGeom>
                <a:avLst/>
                <a:gdLst>
                  <a:gd name="T0" fmla="*/ 7 w 14"/>
                  <a:gd name="T1" fmla="*/ 3 h 37"/>
                  <a:gd name="T2" fmla="*/ 0 w 14"/>
                  <a:gd name="T3" fmla="*/ 6 h 37"/>
                  <a:gd name="T4" fmla="*/ 2 w 14"/>
                  <a:gd name="T5" fmla="*/ 17 h 37"/>
                  <a:gd name="T6" fmla="*/ 2 w 14"/>
                  <a:gd name="T7" fmla="*/ 31 h 37"/>
                  <a:gd name="T8" fmla="*/ 8 w 14"/>
                  <a:gd name="T9" fmla="*/ 33 h 37"/>
                  <a:gd name="T10" fmla="*/ 7 w 14"/>
                  <a:gd name="T1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7">
                    <a:moveTo>
                      <a:pt x="7" y="3"/>
                    </a:moveTo>
                    <a:cubicBezTo>
                      <a:pt x="4" y="0"/>
                      <a:pt x="0" y="2"/>
                      <a:pt x="0" y="6"/>
                    </a:cubicBezTo>
                    <a:cubicBezTo>
                      <a:pt x="0" y="10"/>
                      <a:pt x="2" y="13"/>
                      <a:pt x="2" y="17"/>
                    </a:cubicBezTo>
                    <a:cubicBezTo>
                      <a:pt x="3" y="22"/>
                      <a:pt x="3" y="27"/>
                      <a:pt x="2" y="31"/>
                    </a:cubicBezTo>
                    <a:cubicBezTo>
                      <a:pt x="1" y="36"/>
                      <a:pt x="7" y="37"/>
                      <a:pt x="8" y="33"/>
                    </a:cubicBezTo>
                    <a:cubicBezTo>
                      <a:pt x="11" y="25"/>
                      <a:pt x="14" y="10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4" name="Freeform 12"/>
              <p:cNvSpPr/>
              <p:nvPr/>
            </p:nvSpPr>
            <p:spPr bwMode="auto">
              <a:xfrm>
                <a:off x="3390" y="823"/>
                <a:ext cx="59" cy="88"/>
              </a:xfrm>
              <a:custGeom>
                <a:avLst/>
                <a:gdLst>
                  <a:gd name="T0" fmla="*/ 23 w 25"/>
                  <a:gd name="T1" fmla="*/ 6 h 37"/>
                  <a:gd name="T2" fmla="*/ 4 w 25"/>
                  <a:gd name="T3" fmla="*/ 15 h 37"/>
                  <a:gd name="T4" fmla="*/ 7 w 25"/>
                  <a:gd name="T5" fmla="*/ 36 h 37"/>
                  <a:gd name="T6" fmla="*/ 11 w 25"/>
                  <a:gd name="T7" fmla="*/ 34 h 37"/>
                  <a:gd name="T8" fmla="*/ 13 w 25"/>
                  <a:gd name="T9" fmla="*/ 20 h 37"/>
                  <a:gd name="T10" fmla="*/ 24 w 25"/>
                  <a:gd name="T11" fmla="*/ 11 h 37"/>
                  <a:gd name="T12" fmla="*/ 23 w 25"/>
                  <a:gd name="T13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23" y="6"/>
                    </a:moveTo>
                    <a:cubicBezTo>
                      <a:pt x="17" y="0"/>
                      <a:pt x="7" y="9"/>
                      <a:pt x="4" y="15"/>
                    </a:cubicBezTo>
                    <a:cubicBezTo>
                      <a:pt x="0" y="22"/>
                      <a:pt x="1" y="31"/>
                      <a:pt x="7" y="36"/>
                    </a:cubicBezTo>
                    <a:cubicBezTo>
                      <a:pt x="8" y="37"/>
                      <a:pt x="11" y="36"/>
                      <a:pt x="11" y="34"/>
                    </a:cubicBezTo>
                    <a:cubicBezTo>
                      <a:pt x="9" y="29"/>
                      <a:pt x="10" y="24"/>
                      <a:pt x="13" y="20"/>
                    </a:cubicBezTo>
                    <a:cubicBezTo>
                      <a:pt x="16" y="15"/>
                      <a:pt x="21" y="15"/>
                      <a:pt x="24" y="11"/>
                    </a:cubicBezTo>
                    <a:cubicBezTo>
                      <a:pt x="25" y="10"/>
                      <a:pt x="25" y="7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5" name="Freeform 13"/>
              <p:cNvSpPr/>
              <p:nvPr/>
            </p:nvSpPr>
            <p:spPr bwMode="auto">
              <a:xfrm>
                <a:off x="3494" y="825"/>
                <a:ext cx="73" cy="26"/>
              </a:xfrm>
              <a:custGeom>
                <a:avLst/>
                <a:gdLst>
                  <a:gd name="T0" fmla="*/ 26 w 31"/>
                  <a:gd name="T1" fmla="*/ 2 h 11"/>
                  <a:gd name="T2" fmla="*/ 16 w 31"/>
                  <a:gd name="T3" fmla="*/ 1 h 11"/>
                  <a:gd name="T4" fmla="*/ 5 w 31"/>
                  <a:gd name="T5" fmla="*/ 2 h 11"/>
                  <a:gd name="T6" fmla="*/ 5 w 31"/>
                  <a:gd name="T7" fmla="*/ 10 h 11"/>
                  <a:gd name="T8" fmla="*/ 16 w 31"/>
                  <a:gd name="T9" fmla="*/ 10 h 11"/>
                  <a:gd name="T10" fmla="*/ 26 w 31"/>
                  <a:gd name="T11" fmla="*/ 10 h 11"/>
                  <a:gd name="T12" fmla="*/ 26 w 31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26" y="2"/>
                    </a:moveTo>
                    <a:cubicBezTo>
                      <a:pt x="23" y="0"/>
                      <a:pt x="20" y="1"/>
                      <a:pt x="16" y="1"/>
                    </a:cubicBezTo>
                    <a:cubicBezTo>
                      <a:pt x="12" y="1"/>
                      <a:pt x="9" y="2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9" y="10"/>
                      <a:pt x="12" y="10"/>
                      <a:pt x="16" y="10"/>
                    </a:cubicBezTo>
                    <a:cubicBezTo>
                      <a:pt x="20" y="11"/>
                      <a:pt x="23" y="11"/>
                      <a:pt x="26" y="10"/>
                    </a:cubicBezTo>
                    <a:cubicBezTo>
                      <a:pt x="31" y="8"/>
                      <a:pt x="31" y="3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6" name="Freeform 14"/>
              <p:cNvSpPr/>
              <p:nvPr/>
            </p:nvSpPr>
            <p:spPr bwMode="auto">
              <a:xfrm>
                <a:off x="3629" y="825"/>
                <a:ext cx="83" cy="31"/>
              </a:xfrm>
              <a:custGeom>
                <a:avLst/>
                <a:gdLst>
                  <a:gd name="T0" fmla="*/ 33 w 35"/>
                  <a:gd name="T1" fmla="*/ 4 h 13"/>
                  <a:gd name="T2" fmla="*/ 20 w 35"/>
                  <a:gd name="T3" fmla="*/ 2 h 13"/>
                  <a:gd name="T4" fmla="*/ 6 w 35"/>
                  <a:gd name="T5" fmla="*/ 0 h 13"/>
                  <a:gd name="T6" fmla="*/ 5 w 35"/>
                  <a:gd name="T7" fmla="*/ 8 h 13"/>
                  <a:gd name="T8" fmla="*/ 19 w 35"/>
                  <a:gd name="T9" fmla="*/ 11 h 13"/>
                  <a:gd name="T10" fmla="*/ 32 w 35"/>
                  <a:gd name="T11" fmla="*/ 11 h 13"/>
                  <a:gd name="T12" fmla="*/ 33 w 35"/>
                  <a:gd name="T1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33" y="4"/>
                    </a:moveTo>
                    <a:cubicBezTo>
                      <a:pt x="29" y="2"/>
                      <a:pt x="24" y="2"/>
                      <a:pt x="20" y="2"/>
                    </a:cubicBezTo>
                    <a:cubicBezTo>
                      <a:pt x="16" y="1"/>
                      <a:pt x="11" y="1"/>
                      <a:pt x="6" y="0"/>
                    </a:cubicBezTo>
                    <a:cubicBezTo>
                      <a:pt x="1" y="0"/>
                      <a:pt x="0" y="7"/>
                      <a:pt x="5" y="8"/>
                    </a:cubicBezTo>
                    <a:cubicBezTo>
                      <a:pt x="10" y="9"/>
                      <a:pt x="14" y="10"/>
                      <a:pt x="19" y="11"/>
                    </a:cubicBezTo>
                    <a:cubicBezTo>
                      <a:pt x="23" y="12"/>
                      <a:pt x="28" y="13"/>
                      <a:pt x="32" y="11"/>
                    </a:cubicBezTo>
                    <a:cubicBezTo>
                      <a:pt x="35" y="10"/>
                      <a:pt x="35" y="6"/>
                      <a:pt x="3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7" name="Freeform 15"/>
              <p:cNvSpPr/>
              <p:nvPr/>
            </p:nvSpPr>
            <p:spPr bwMode="auto">
              <a:xfrm>
                <a:off x="3764" y="823"/>
                <a:ext cx="74" cy="26"/>
              </a:xfrm>
              <a:custGeom>
                <a:avLst/>
                <a:gdLst>
                  <a:gd name="T0" fmla="*/ 30 w 31"/>
                  <a:gd name="T1" fmla="*/ 5 h 11"/>
                  <a:gd name="T2" fmla="*/ 18 w 31"/>
                  <a:gd name="T3" fmla="*/ 1 h 11"/>
                  <a:gd name="T4" fmla="*/ 4 w 31"/>
                  <a:gd name="T5" fmla="*/ 2 h 11"/>
                  <a:gd name="T6" fmla="*/ 5 w 31"/>
                  <a:gd name="T7" fmla="*/ 8 h 11"/>
                  <a:gd name="T8" fmla="*/ 17 w 31"/>
                  <a:gd name="T9" fmla="*/ 9 h 11"/>
                  <a:gd name="T10" fmla="*/ 28 w 31"/>
                  <a:gd name="T11" fmla="*/ 10 h 11"/>
                  <a:gd name="T12" fmla="*/ 30 w 31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1">
                    <a:moveTo>
                      <a:pt x="30" y="5"/>
                    </a:moveTo>
                    <a:cubicBezTo>
                      <a:pt x="27" y="1"/>
                      <a:pt x="23" y="1"/>
                      <a:pt x="18" y="1"/>
                    </a:cubicBezTo>
                    <a:cubicBezTo>
                      <a:pt x="14" y="0"/>
                      <a:pt x="9" y="0"/>
                      <a:pt x="4" y="2"/>
                    </a:cubicBezTo>
                    <a:cubicBezTo>
                      <a:pt x="0" y="3"/>
                      <a:pt x="1" y="8"/>
                      <a:pt x="5" y="8"/>
                    </a:cubicBezTo>
                    <a:cubicBezTo>
                      <a:pt x="9" y="8"/>
                      <a:pt x="13" y="8"/>
                      <a:pt x="17" y="9"/>
                    </a:cubicBezTo>
                    <a:cubicBezTo>
                      <a:pt x="21" y="9"/>
                      <a:pt x="24" y="11"/>
                      <a:pt x="28" y="10"/>
                    </a:cubicBezTo>
                    <a:cubicBezTo>
                      <a:pt x="30" y="9"/>
                      <a:pt x="31" y="7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8" name="Freeform 16"/>
              <p:cNvSpPr/>
              <p:nvPr/>
            </p:nvSpPr>
            <p:spPr bwMode="auto">
              <a:xfrm>
                <a:off x="3892" y="828"/>
                <a:ext cx="71" cy="23"/>
              </a:xfrm>
              <a:custGeom>
                <a:avLst/>
                <a:gdLst>
                  <a:gd name="T0" fmla="*/ 28 w 30"/>
                  <a:gd name="T1" fmla="*/ 2 h 10"/>
                  <a:gd name="T2" fmla="*/ 17 w 30"/>
                  <a:gd name="T3" fmla="*/ 1 h 10"/>
                  <a:gd name="T4" fmla="*/ 4 w 30"/>
                  <a:gd name="T5" fmla="*/ 1 h 10"/>
                  <a:gd name="T6" fmla="*/ 4 w 30"/>
                  <a:gd name="T7" fmla="*/ 8 h 10"/>
                  <a:gd name="T8" fmla="*/ 17 w 30"/>
                  <a:gd name="T9" fmla="*/ 9 h 10"/>
                  <a:gd name="T10" fmla="*/ 28 w 30"/>
                  <a:gd name="T11" fmla="*/ 8 h 10"/>
                  <a:gd name="T12" fmla="*/ 28 w 30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28" y="2"/>
                    </a:moveTo>
                    <a:cubicBezTo>
                      <a:pt x="25" y="0"/>
                      <a:pt x="21" y="1"/>
                      <a:pt x="17" y="1"/>
                    </a:cubicBezTo>
                    <a:cubicBezTo>
                      <a:pt x="13" y="1"/>
                      <a:pt x="8" y="1"/>
                      <a:pt x="4" y="1"/>
                    </a:cubicBezTo>
                    <a:cubicBezTo>
                      <a:pt x="0" y="2"/>
                      <a:pt x="0" y="8"/>
                      <a:pt x="4" y="8"/>
                    </a:cubicBezTo>
                    <a:cubicBezTo>
                      <a:pt x="8" y="8"/>
                      <a:pt x="13" y="9"/>
                      <a:pt x="17" y="9"/>
                    </a:cubicBezTo>
                    <a:cubicBezTo>
                      <a:pt x="21" y="9"/>
                      <a:pt x="25" y="10"/>
                      <a:pt x="28" y="8"/>
                    </a:cubicBezTo>
                    <a:cubicBezTo>
                      <a:pt x="30" y="6"/>
                      <a:pt x="30" y="3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19" name="Freeform 17"/>
              <p:cNvSpPr/>
              <p:nvPr/>
            </p:nvSpPr>
            <p:spPr bwMode="auto">
              <a:xfrm>
                <a:off x="4013" y="832"/>
                <a:ext cx="90" cy="24"/>
              </a:xfrm>
              <a:custGeom>
                <a:avLst/>
                <a:gdLst>
                  <a:gd name="T0" fmla="*/ 34 w 38"/>
                  <a:gd name="T1" fmla="*/ 1 h 10"/>
                  <a:gd name="T2" fmla="*/ 20 w 38"/>
                  <a:gd name="T3" fmla="*/ 0 h 10"/>
                  <a:gd name="T4" fmla="*/ 4 w 38"/>
                  <a:gd name="T5" fmla="*/ 1 h 10"/>
                  <a:gd name="T6" fmla="*/ 4 w 38"/>
                  <a:gd name="T7" fmla="*/ 8 h 10"/>
                  <a:gd name="T8" fmla="*/ 20 w 38"/>
                  <a:gd name="T9" fmla="*/ 9 h 10"/>
                  <a:gd name="T10" fmla="*/ 34 w 38"/>
                  <a:gd name="T11" fmla="*/ 9 h 10"/>
                  <a:gd name="T12" fmla="*/ 34 w 3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10">
                    <a:moveTo>
                      <a:pt x="34" y="1"/>
                    </a:moveTo>
                    <a:cubicBezTo>
                      <a:pt x="30" y="0"/>
                      <a:pt x="25" y="0"/>
                      <a:pt x="2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0" y="8"/>
                      <a:pt x="4" y="8"/>
                    </a:cubicBezTo>
                    <a:cubicBezTo>
                      <a:pt x="10" y="8"/>
                      <a:pt x="15" y="9"/>
                      <a:pt x="20" y="9"/>
                    </a:cubicBezTo>
                    <a:cubicBezTo>
                      <a:pt x="25" y="9"/>
                      <a:pt x="30" y="10"/>
                      <a:pt x="34" y="9"/>
                    </a:cubicBezTo>
                    <a:cubicBezTo>
                      <a:pt x="38" y="7"/>
                      <a:pt x="38" y="3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0" name="Freeform 18"/>
              <p:cNvSpPr/>
              <p:nvPr/>
            </p:nvSpPr>
            <p:spPr bwMode="auto">
              <a:xfrm>
                <a:off x="4167" y="825"/>
                <a:ext cx="66" cy="26"/>
              </a:xfrm>
              <a:custGeom>
                <a:avLst/>
                <a:gdLst>
                  <a:gd name="T0" fmla="*/ 25 w 28"/>
                  <a:gd name="T1" fmla="*/ 1 h 11"/>
                  <a:gd name="T2" fmla="*/ 3 w 28"/>
                  <a:gd name="T3" fmla="*/ 5 h 11"/>
                  <a:gd name="T4" fmla="*/ 4 w 28"/>
                  <a:gd name="T5" fmla="*/ 11 h 11"/>
                  <a:gd name="T6" fmla="*/ 25 w 28"/>
                  <a:gd name="T7" fmla="*/ 7 h 11"/>
                  <a:gd name="T8" fmla="*/ 25 w 28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">
                    <a:moveTo>
                      <a:pt x="25" y="1"/>
                    </a:moveTo>
                    <a:cubicBezTo>
                      <a:pt x="18" y="0"/>
                      <a:pt x="10" y="3"/>
                      <a:pt x="3" y="5"/>
                    </a:cubicBezTo>
                    <a:cubicBezTo>
                      <a:pt x="0" y="5"/>
                      <a:pt x="0" y="11"/>
                      <a:pt x="4" y="11"/>
                    </a:cubicBezTo>
                    <a:cubicBezTo>
                      <a:pt x="11" y="10"/>
                      <a:pt x="19" y="10"/>
                      <a:pt x="25" y="7"/>
                    </a:cubicBezTo>
                    <a:cubicBezTo>
                      <a:pt x="28" y="6"/>
                      <a:pt x="27" y="2"/>
                      <a:pt x="2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1" name="Freeform 19"/>
              <p:cNvSpPr/>
              <p:nvPr/>
            </p:nvSpPr>
            <p:spPr bwMode="auto">
              <a:xfrm>
                <a:off x="4302" y="835"/>
                <a:ext cx="64" cy="24"/>
              </a:xfrm>
              <a:custGeom>
                <a:avLst/>
                <a:gdLst>
                  <a:gd name="T0" fmla="*/ 23 w 27"/>
                  <a:gd name="T1" fmla="*/ 3 h 10"/>
                  <a:gd name="T2" fmla="*/ 12 w 27"/>
                  <a:gd name="T3" fmla="*/ 1 h 10"/>
                  <a:gd name="T4" fmla="*/ 2 w 27"/>
                  <a:gd name="T5" fmla="*/ 2 h 10"/>
                  <a:gd name="T6" fmla="*/ 1 w 27"/>
                  <a:gd name="T7" fmla="*/ 5 h 10"/>
                  <a:gd name="T8" fmla="*/ 11 w 27"/>
                  <a:gd name="T9" fmla="*/ 9 h 10"/>
                  <a:gd name="T10" fmla="*/ 22 w 27"/>
                  <a:gd name="T11" fmla="*/ 10 h 10"/>
                  <a:gd name="T12" fmla="*/ 23 w 27"/>
                  <a:gd name="T1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23" y="3"/>
                    </a:moveTo>
                    <a:cubicBezTo>
                      <a:pt x="20" y="2"/>
                      <a:pt x="16" y="2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4" y="7"/>
                      <a:pt x="7" y="8"/>
                      <a:pt x="11" y="9"/>
                    </a:cubicBezTo>
                    <a:cubicBezTo>
                      <a:pt x="15" y="9"/>
                      <a:pt x="19" y="10"/>
                      <a:pt x="22" y="10"/>
                    </a:cubicBezTo>
                    <a:cubicBezTo>
                      <a:pt x="26" y="10"/>
                      <a:pt x="27" y="5"/>
                      <a:pt x="2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2" name="Freeform 20"/>
              <p:cNvSpPr/>
              <p:nvPr/>
            </p:nvSpPr>
            <p:spPr bwMode="auto">
              <a:xfrm>
                <a:off x="4416" y="840"/>
                <a:ext cx="80" cy="19"/>
              </a:xfrm>
              <a:custGeom>
                <a:avLst/>
                <a:gdLst>
                  <a:gd name="T0" fmla="*/ 31 w 34"/>
                  <a:gd name="T1" fmla="*/ 2 h 8"/>
                  <a:gd name="T2" fmla="*/ 19 w 34"/>
                  <a:gd name="T3" fmla="*/ 0 h 8"/>
                  <a:gd name="T4" fmla="*/ 3 w 34"/>
                  <a:gd name="T5" fmla="*/ 1 h 8"/>
                  <a:gd name="T6" fmla="*/ 3 w 34"/>
                  <a:gd name="T7" fmla="*/ 6 h 8"/>
                  <a:gd name="T8" fmla="*/ 18 w 34"/>
                  <a:gd name="T9" fmla="*/ 7 h 8"/>
                  <a:gd name="T10" fmla="*/ 31 w 34"/>
                  <a:gd name="T11" fmla="*/ 7 h 8"/>
                  <a:gd name="T12" fmla="*/ 31 w 34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8">
                    <a:moveTo>
                      <a:pt x="31" y="2"/>
                    </a:moveTo>
                    <a:cubicBezTo>
                      <a:pt x="28" y="0"/>
                      <a:pt x="23" y="0"/>
                      <a:pt x="19" y="0"/>
                    </a:cubicBezTo>
                    <a:cubicBezTo>
                      <a:pt x="14" y="0"/>
                      <a:pt x="9" y="1"/>
                      <a:pt x="3" y="1"/>
                    </a:cubicBezTo>
                    <a:cubicBezTo>
                      <a:pt x="0" y="1"/>
                      <a:pt x="0" y="5"/>
                      <a:pt x="3" y="6"/>
                    </a:cubicBezTo>
                    <a:cubicBezTo>
                      <a:pt x="8" y="6"/>
                      <a:pt x="13" y="7"/>
                      <a:pt x="18" y="7"/>
                    </a:cubicBezTo>
                    <a:cubicBezTo>
                      <a:pt x="22" y="7"/>
                      <a:pt x="27" y="8"/>
                      <a:pt x="31" y="7"/>
                    </a:cubicBezTo>
                    <a:cubicBezTo>
                      <a:pt x="33" y="6"/>
                      <a:pt x="34" y="3"/>
                      <a:pt x="3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3" name="Freeform 21"/>
              <p:cNvSpPr/>
              <p:nvPr/>
            </p:nvSpPr>
            <p:spPr bwMode="auto">
              <a:xfrm>
                <a:off x="4551" y="837"/>
                <a:ext cx="71" cy="26"/>
              </a:xfrm>
              <a:custGeom>
                <a:avLst/>
                <a:gdLst>
                  <a:gd name="T0" fmla="*/ 28 w 30"/>
                  <a:gd name="T1" fmla="*/ 3 h 11"/>
                  <a:gd name="T2" fmla="*/ 4 w 30"/>
                  <a:gd name="T3" fmla="*/ 2 h 11"/>
                  <a:gd name="T4" fmla="*/ 4 w 30"/>
                  <a:gd name="T5" fmla="*/ 9 h 11"/>
                  <a:gd name="T6" fmla="*/ 28 w 30"/>
                  <a:gd name="T7" fmla="*/ 8 h 11"/>
                  <a:gd name="T8" fmla="*/ 28 w 30"/>
                  <a:gd name="T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1">
                    <a:moveTo>
                      <a:pt x="28" y="3"/>
                    </a:moveTo>
                    <a:cubicBezTo>
                      <a:pt x="21" y="0"/>
                      <a:pt x="11" y="2"/>
                      <a:pt x="4" y="2"/>
                    </a:cubicBezTo>
                    <a:cubicBezTo>
                      <a:pt x="0" y="2"/>
                      <a:pt x="0" y="9"/>
                      <a:pt x="4" y="9"/>
                    </a:cubicBezTo>
                    <a:cubicBezTo>
                      <a:pt x="11" y="9"/>
                      <a:pt x="21" y="11"/>
                      <a:pt x="28" y="8"/>
                    </a:cubicBezTo>
                    <a:cubicBezTo>
                      <a:pt x="30" y="7"/>
                      <a:pt x="30" y="3"/>
                      <a:pt x="2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4" name="Freeform 22"/>
              <p:cNvSpPr/>
              <p:nvPr/>
            </p:nvSpPr>
            <p:spPr bwMode="auto">
              <a:xfrm>
                <a:off x="4691" y="844"/>
                <a:ext cx="64" cy="22"/>
              </a:xfrm>
              <a:custGeom>
                <a:avLst/>
                <a:gdLst>
                  <a:gd name="T0" fmla="*/ 24 w 27"/>
                  <a:gd name="T1" fmla="*/ 1 h 9"/>
                  <a:gd name="T2" fmla="*/ 12 w 27"/>
                  <a:gd name="T3" fmla="*/ 1 h 9"/>
                  <a:gd name="T4" fmla="*/ 2 w 27"/>
                  <a:gd name="T5" fmla="*/ 2 h 9"/>
                  <a:gd name="T6" fmla="*/ 2 w 27"/>
                  <a:gd name="T7" fmla="*/ 7 h 9"/>
                  <a:gd name="T8" fmla="*/ 12 w 27"/>
                  <a:gd name="T9" fmla="*/ 8 h 9"/>
                  <a:gd name="T10" fmla="*/ 24 w 27"/>
                  <a:gd name="T11" fmla="*/ 8 h 9"/>
                  <a:gd name="T12" fmla="*/ 24 w 27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4" y="1"/>
                    </a:moveTo>
                    <a:cubicBezTo>
                      <a:pt x="20" y="0"/>
                      <a:pt x="16" y="0"/>
                      <a:pt x="12" y="1"/>
                    </a:cubicBezTo>
                    <a:cubicBezTo>
                      <a:pt x="9" y="1"/>
                      <a:pt x="5" y="0"/>
                      <a:pt x="2" y="2"/>
                    </a:cubicBezTo>
                    <a:cubicBezTo>
                      <a:pt x="0" y="3"/>
                      <a:pt x="0" y="5"/>
                      <a:pt x="2" y="7"/>
                    </a:cubicBezTo>
                    <a:cubicBezTo>
                      <a:pt x="5" y="8"/>
                      <a:pt x="9" y="8"/>
                      <a:pt x="12" y="8"/>
                    </a:cubicBezTo>
                    <a:cubicBezTo>
                      <a:pt x="16" y="9"/>
                      <a:pt x="20" y="9"/>
                      <a:pt x="24" y="8"/>
                    </a:cubicBezTo>
                    <a:cubicBezTo>
                      <a:pt x="27" y="7"/>
                      <a:pt x="27" y="2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5" name="Freeform 23"/>
              <p:cNvSpPr/>
              <p:nvPr/>
            </p:nvSpPr>
            <p:spPr bwMode="auto">
              <a:xfrm>
                <a:off x="4814" y="851"/>
                <a:ext cx="88" cy="29"/>
              </a:xfrm>
              <a:custGeom>
                <a:avLst/>
                <a:gdLst>
                  <a:gd name="T0" fmla="*/ 34 w 37"/>
                  <a:gd name="T1" fmla="*/ 4 h 12"/>
                  <a:gd name="T2" fmla="*/ 21 w 37"/>
                  <a:gd name="T3" fmla="*/ 2 h 12"/>
                  <a:gd name="T4" fmla="*/ 5 w 37"/>
                  <a:gd name="T5" fmla="*/ 1 h 12"/>
                  <a:gd name="T6" fmla="*/ 4 w 37"/>
                  <a:gd name="T7" fmla="*/ 7 h 12"/>
                  <a:gd name="T8" fmla="*/ 34 w 37"/>
                  <a:gd name="T9" fmla="*/ 8 h 12"/>
                  <a:gd name="T10" fmla="*/ 34 w 37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2">
                    <a:moveTo>
                      <a:pt x="34" y="4"/>
                    </a:moveTo>
                    <a:cubicBezTo>
                      <a:pt x="30" y="2"/>
                      <a:pt x="26" y="2"/>
                      <a:pt x="21" y="2"/>
                    </a:cubicBezTo>
                    <a:cubicBezTo>
                      <a:pt x="16" y="2"/>
                      <a:pt x="11" y="1"/>
                      <a:pt x="5" y="1"/>
                    </a:cubicBezTo>
                    <a:cubicBezTo>
                      <a:pt x="2" y="0"/>
                      <a:pt x="0" y="5"/>
                      <a:pt x="4" y="7"/>
                    </a:cubicBezTo>
                    <a:cubicBezTo>
                      <a:pt x="13" y="9"/>
                      <a:pt x="25" y="12"/>
                      <a:pt x="34" y="8"/>
                    </a:cubicBezTo>
                    <a:cubicBezTo>
                      <a:pt x="36" y="7"/>
                      <a:pt x="37" y="4"/>
                      <a:pt x="3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6" name="Freeform 24"/>
              <p:cNvSpPr/>
              <p:nvPr/>
            </p:nvSpPr>
            <p:spPr bwMode="auto">
              <a:xfrm>
                <a:off x="4942" y="856"/>
                <a:ext cx="71" cy="19"/>
              </a:xfrm>
              <a:custGeom>
                <a:avLst/>
                <a:gdLst>
                  <a:gd name="T0" fmla="*/ 26 w 30"/>
                  <a:gd name="T1" fmla="*/ 1 h 8"/>
                  <a:gd name="T2" fmla="*/ 4 w 30"/>
                  <a:gd name="T3" fmla="*/ 1 h 8"/>
                  <a:gd name="T4" fmla="*/ 4 w 30"/>
                  <a:gd name="T5" fmla="*/ 7 h 8"/>
                  <a:gd name="T6" fmla="*/ 26 w 30"/>
                  <a:gd name="T7" fmla="*/ 7 h 8"/>
                  <a:gd name="T8" fmla="*/ 26 w 30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">
                    <a:moveTo>
                      <a:pt x="26" y="1"/>
                    </a:moveTo>
                    <a:cubicBezTo>
                      <a:pt x="19" y="0"/>
                      <a:pt x="11" y="0"/>
                      <a:pt x="4" y="1"/>
                    </a:cubicBezTo>
                    <a:cubicBezTo>
                      <a:pt x="0" y="1"/>
                      <a:pt x="0" y="6"/>
                      <a:pt x="4" y="7"/>
                    </a:cubicBezTo>
                    <a:cubicBezTo>
                      <a:pt x="11" y="7"/>
                      <a:pt x="19" y="8"/>
                      <a:pt x="26" y="7"/>
                    </a:cubicBezTo>
                    <a:cubicBezTo>
                      <a:pt x="30" y="6"/>
                      <a:pt x="30" y="1"/>
                      <a:pt x="2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7" name="Freeform 25"/>
              <p:cNvSpPr/>
              <p:nvPr/>
            </p:nvSpPr>
            <p:spPr bwMode="auto">
              <a:xfrm>
                <a:off x="5058" y="849"/>
                <a:ext cx="128" cy="67"/>
              </a:xfrm>
              <a:custGeom>
                <a:avLst/>
                <a:gdLst>
                  <a:gd name="T0" fmla="*/ 49 w 54"/>
                  <a:gd name="T1" fmla="*/ 17 h 28"/>
                  <a:gd name="T2" fmla="*/ 4 w 54"/>
                  <a:gd name="T3" fmla="*/ 6 h 28"/>
                  <a:gd name="T4" fmla="*/ 4 w 54"/>
                  <a:gd name="T5" fmla="*/ 12 h 28"/>
                  <a:gd name="T6" fmla="*/ 43 w 54"/>
                  <a:gd name="T7" fmla="*/ 24 h 28"/>
                  <a:gd name="T8" fmla="*/ 49 w 54"/>
                  <a:gd name="T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28">
                    <a:moveTo>
                      <a:pt x="49" y="17"/>
                    </a:moveTo>
                    <a:cubicBezTo>
                      <a:pt x="37" y="5"/>
                      <a:pt x="20" y="0"/>
                      <a:pt x="4" y="6"/>
                    </a:cubicBezTo>
                    <a:cubicBezTo>
                      <a:pt x="0" y="7"/>
                      <a:pt x="1" y="12"/>
                      <a:pt x="4" y="12"/>
                    </a:cubicBezTo>
                    <a:cubicBezTo>
                      <a:pt x="18" y="10"/>
                      <a:pt x="32" y="14"/>
                      <a:pt x="43" y="24"/>
                    </a:cubicBezTo>
                    <a:cubicBezTo>
                      <a:pt x="47" y="28"/>
                      <a:pt x="54" y="21"/>
                      <a:pt x="4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8" name="Freeform 26"/>
              <p:cNvSpPr/>
              <p:nvPr/>
            </p:nvSpPr>
            <p:spPr bwMode="auto">
              <a:xfrm>
                <a:off x="5203" y="913"/>
                <a:ext cx="78" cy="62"/>
              </a:xfrm>
              <a:custGeom>
                <a:avLst/>
                <a:gdLst>
                  <a:gd name="T0" fmla="*/ 32 w 33"/>
                  <a:gd name="T1" fmla="*/ 21 h 26"/>
                  <a:gd name="T2" fmla="*/ 20 w 33"/>
                  <a:gd name="T3" fmla="*/ 11 h 26"/>
                  <a:gd name="T4" fmla="*/ 5 w 33"/>
                  <a:gd name="T5" fmla="*/ 2 h 26"/>
                  <a:gd name="T6" fmla="*/ 2 w 33"/>
                  <a:gd name="T7" fmla="*/ 5 h 26"/>
                  <a:gd name="T8" fmla="*/ 15 w 33"/>
                  <a:gd name="T9" fmla="*/ 16 h 26"/>
                  <a:gd name="T10" fmla="*/ 28 w 33"/>
                  <a:gd name="T11" fmla="*/ 25 h 26"/>
                  <a:gd name="T12" fmla="*/ 32 w 33"/>
                  <a:gd name="T1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6">
                    <a:moveTo>
                      <a:pt x="32" y="21"/>
                    </a:moveTo>
                    <a:cubicBezTo>
                      <a:pt x="29" y="17"/>
                      <a:pt x="24" y="14"/>
                      <a:pt x="20" y="11"/>
                    </a:cubicBezTo>
                    <a:cubicBezTo>
                      <a:pt x="15" y="8"/>
                      <a:pt x="10" y="5"/>
                      <a:pt x="5" y="2"/>
                    </a:cubicBezTo>
                    <a:cubicBezTo>
                      <a:pt x="2" y="0"/>
                      <a:pt x="0" y="3"/>
                      <a:pt x="2" y="5"/>
                    </a:cubicBezTo>
                    <a:cubicBezTo>
                      <a:pt x="6" y="9"/>
                      <a:pt x="10" y="13"/>
                      <a:pt x="15" y="16"/>
                    </a:cubicBezTo>
                    <a:cubicBezTo>
                      <a:pt x="19" y="19"/>
                      <a:pt x="23" y="24"/>
                      <a:pt x="28" y="25"/>
                    </a:cubicBezTo>
                    <a:cubicBezTo>
                      <a:pt x="31" y="26"/>
                      <a:pt x="33" y="23"/>
                      <a:pt x="3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29" name="Freeform 27"/>
              <p:cNvSpPr/>
              <p:nvPr/>
            </p:nvSpPr>
            <p:spPr bwMode="auto">
              <a:xfrm>
                <a:off x="5314" y="997"/>
                <a:ext cx="52" cy="45"/>
              </a:xfrm>
              <a:custGeom>
                <a:avLst/>
                <a:gdLst>
                  <a:gd name="T0" fmla="*/ 21 w 22"/>
                  <a:gd name="T1" fmla="*/ 15 h 19"/>
                  <a:gd name="T2" fmla="*/ 15 w 22"/>
                  <a:gd name="T3" fmla="*/ 8 h 19"/>
                  <a:gd name="T4" fmla="*/ 7 w 22"/>
                  <a:gd name="T5" fmla="*/ 2 h 19"/>
                  <a:gd name="T6" fmla="*/ 3 w 22"/>
                  <a:gd name="T7" fmla="*/ 7 h 19"/>
                  <a:gd name="T8" fmla="*/ 10 w 22"/>
                  <a:gd name="T9" fmla="*/ 13 h 19"/>
                  <a:gd name="T10" fmla="*/ 18 w 22"/>
                  <a:gd name="T11" fmla="*/ 18 h 19"/>
                  <a:gd name="T12" fmla="*/ 21 w 22"/>
                  <a:gd name="T13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21" y="15"/>
                    </a:moveTo>
                    <a:cubicBezTo>
                      <a:pt x="20" y="12"/>
                      <a:pt x="17" y="10"/>
                      <a:pt x="15" y="8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4" y="0"/>
                      <a:pt x="0" y="5"/>
                      <a:pt x="3" y="7"/>
                    </a:cubicBezTo>
                    <a:cubicBezTo>
                      <a:pt x="5" y="9"/>
                      <a:pt x="8" y="11"/>
                      <a:pt x="10" y="13"/>
                    </a:cubicBezTo>
                    <a:cubicBezTo>
                      <a:pt x="12" y="15"/>
                      <a:pt x="15" y="18"/>
                      <a:pt x="18" y="18"/>
                    </a:cubicBezTo>
                    <a:cubicBezTo>
                      <a:pt x="20" y="19"/>
                      <a:pt x="22" y="17"/>
                      <a:pt x="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0" name="Freeform 28"/>
              <p:cNvSpPr/>
              <p:nvPr/>
            </p:nvSpPr>
            <p:spPr bwMode="auto">
              <a:xfrm>
                <a:off x="5395" y="1063"/>
                <a:ext cx="63" cy="43"/>
              </a:xfrm>
              <a:custGeom>
                <a:avLst/>
                <a:gdLst>
                  <a:gd name="T0" fmla="*/ 27 w 27"/>
                  <a:gd name="T1" fmla="*/ 14 h 18"/>
                  <a:gd name="T2" fmla="*/ 18 w 27"/>
                  <a:gd name="T3" fmla="*/ 6 h 18"/>
                  <a:gd name="T4" fmla="*/ 5 w 27"/>
                  <a:gd name="T5" fmla="*/ 1 h 18"/>
                  <a:gd name="T6" fmla="*/ 3 w 27"/>
                  <a:gd name="T7" fmla="*/ 5 h 18"/>
                  <a:gd name="T8" fmla="*/ 14 w 27"/>
                  <a:gd name="T9" fmla="*/ 11 h 18"/>
                  <a:gd name="T10" fmla="*/ 23 w 27"/>
                  <a:gd name="T11" fmla="*/ 17 h 18"/>
                  <a:gd name="T12" fmla="*/ 27 w 27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27" y="14"/>
                    </a:moveTo>
                    <a:cubicBezTo>
                      <a:pt x="25" y="10"/>
                      <a:pt x="21" y="8"/>
                      <a:pt x="18" y="6"/>
                    </a:cubicBezTo>
                    <a:cubicBezTo>
                      <a:pt x="14" y="4"/>
                      <a:pt x="9" y="2"/>
                      <a:pt x="5" y="1"/>
                    </a:cubicBezTo>
                    <a:cubicBezTo>
                      <a:pt x="2" y="0"/>
                      <a:pt x="0" y="4"/>
                      <a:pt x="3" y="5"/>
                    </a:cubicBezTo>
                    <a:cubicBezTo>
                      <a:pt x="7" y="7"/>
                      <a:pt x="10" y="9"/>
                      <a:pt x="14" y="11"/>
                    </a:cubicBezTo>
                    <a:cubicBezTo>
                      <a:pt x="17" y="13"/>
                      <a:pt x="20" y="17"/>
                      <a:pt x="23" y="17"/>
                    </a:cubicBezTo>
                    <a:cubicBezTo>
                      <a:pt x="25" y="18"/>
                      <a:pt x="27" y="16"/>
                      <a:pt x="2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1" name="Freeform 29"/>
              <p:cNvSpPr/>
              <p:nvPr/>
            </p:nvSpPr>
            <p:spPr bwMode="auto">
              <a:xfrm>
                <a:off x="5489" y="1130"/>
                <a:ext cx="55" cy="52"/>
              </a:xfrm>
              <a:custGeom>
                <a:avLst/>
                <a:gdLst>
                  <a:gd name="T0" fmla="*/ 22 w 23"/>
                  <a:gd name="T1" fmla="*/ 16 h 22"/>
                  <a:gd name="T2" fmla="*/ 14 w 23"/>
                  <a:gd name="T3" fmla="*/ 11 h 22"/>
                  <a:gd name="T4" fmla="*/ 6 w 23"/>
                  <a:gd name="T5" fmla="*/ 3 h 22"/>
                  <a:gd name="T6" fmla="*/ 2 w 23"/>
                  <a:gd name="T7" fmla="*/ 6 h 22"/>
                  <a:gd name="T8" fmla="*/ 9 w 23"/>
                  <a:gd name="T9" fmla="*/ 17 h 22"/>
                  <a:gd name="T10" fmla="*/ 21 w 23"/>
                  <a:gd name="T11" fmla="*/ 20 h 22"/>
                  <a:gd name="T12" fmla="*/ 22 w 23"/>
                  <a:gd name="T13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2">
                    <a:moveTo>
                      <a:pt x="22" y="16"/>
                    </a:moveTo>
                    <a:cubicBezTo>
                      <a:pt x="21" y="13"/>
                      <a:pt x="16" y="13"/>
                      <a:pt x="14" y="11"/>
                    </a:cubicBezTo>
                    <a:cubicBezTo>
                      <a:pt x="11" y="9"/>
                      <a:pt x="8" y="6"/>
                      <a:pt x="6" y="3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3" y="10"/>
                      <a:pt x="6" y="14"/>
                      <a:pt x="9" y="17"/>
                    </a:cubicBezTo>
                    <a:cubicBezTo>
                      <a:pt x="12" y="19"/>
                      <a:pt x="18" y="22"/>
                      <a:pt x="21" y="20"/>
                    </a:cubicBezTo>
                    <a:cubicBezTo>
                      <a:pt x="23" y="20"/>
                      <a:pt x="23" y="18"/>
                      <a:pt x="2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2" name="Freeform 30"/>
              <p:cNvSpPr/>
              <p:nvPr/>
            </p:nvSpPr>
            <p:spPr bwMode="auto">
              <a:xfrm>
                <a:off x="5556" y="1194"/>
                <a:ext cx="47" cy="67"/>
              </a:xfrm>
              <a:custGeom>
                <a:avLst/>
                <a:gdLst>
                  <a:gd name="T0" fmla="*/ 15 w 20"/>
                  <a:gd name="T1" fmla="*/ 13 h 28"/>
                  <a:gd name="T2" fmla="*/ 7 w 20"/>
                  <a:gd name="T3" fmla="*/ 2 h 28"/>
                  <a:gd name="T4" fmla="*/ 2 w 20"/>
                  <a:gd name="T5" fmla="*/ 6 h 28"/>
                  <a:gd name="T6" fmla="*/ 9 w 20"/>
                  <a:gd name="T7" fmla="*/ 16 h 28"/>
                  <a:gd name="T8" fmla="*/ 14 w 20"/>
                  <a:gd name="T9" fmla="*/ 27 h 28"/>
                  <a:gd name="T10" fmla="*/ 20 w 20"/>
                  <a:gd name="T11" fmla="*/ 25 h 28"/>
                  <a:gd name="T12" fmla="*/ 15 w 20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8">
                    <a:moveTo>
                      <a:pt x="15" y="13"/>
                    </a:moveTo>
                    <a:cubicBezTo>
                      <a:pt x="13" y="9"/>
                      <a:pt x="10" y="6"/>
                      <a:pt x="7" y="2"/>
                    </a:cubicBezTo>
                    <a:cubicBezTo>
                      <a:pt x="5" y="0"/>
                      <a:pt x="0" y="3"/>
                      <a:pt x="2" y="6"/>
                    </a:cubicBezTo>
                    <a:cubicBezTo>
                      <a:pt x="4" y="9"/>
                      <a:pt x="7" y="13"/>
                      <a:pt x="9" y="16"/>
                    </a:cubicBezTo>
                    <a:cubicBezTo>
                      <a:pt x="10" y="20"/>
                      <a:pt x="11" y="24"/>
                      <a:pt x="14" y="27"/>
                    </a:cubicBezTo>
                    <a:cubicBezTo>
                      <a:pt x="16" y="28"/>
                      <a:pt x="19" y="28"/>
                      <a:pt x="20" y="25"/>
                    </a:cubicBezTo>
                    <a:cubicBezTo>
                      <a:pt x="20" y="21"/>
                      <a:pt x="18" y="17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3" name="Freeform 31"/>
              <p:cNvSpPr/>
              <p:nvPr/>
            </p:nvSpPr>
            <p:spPr bwMode="auto">
              <a:xfrm>
                <a:off x="3496" y="1630"/>
                <a:ext cx="86" cy="26"/>
              </a:xfrm>
              <a:custGeom>
                <a:avLst/>
                <a:gdLst>
                  <a:gd name="T0" fmla="*/ 33 w 36"/>
                  <a:gd name="T1" fmla="*/ 3 h 11"/>
                  <a:gd name="T2" fmla="*/ 20 w 36"/>
                  <a:gd name="T3" fmla="*/ 1 h 11"/>
                  <a:gd name="T4" fmla="*/ 4 w 36"/>
                  <a:gd name="T5" fmla="*/ 0 h 11"/>
                  <a:gd name="T6" fmla="*/ 3 w 36"/>
                  <a:gd name="T7" fmla="*/ 7 h 11"/>
                  <a:gd name="T8" fmla="*/ 20 w 36"/>
                  <a:gd name="T9" fmla="*/ 9 h 11"/>
                  <a:gd name="T10" fmla="*/ 33 w 36"/>
                  <a:gd name="T11" fmla="*/ 9 h 11"/>
                  <a:gd name="T12" fmla="*/ 33 w 36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1">
                    <a:moveTo>
                      <a:pt x="33" y="3"/>
                    </a:moveTo>
                    <a:cubicBezTo>
                      <a:pt x="29" y="0"/>
                      <a:pt x="24" y="1"/>
                      <a:pt x="20" y="1"/>
                    </a:cubicBezTo>
                    <a:cubicBezTo>
                      <a:pt x="15" y="0"/>
                      <a:pt x="9" y="0"/>
                      <a:pt x="4" y="0"/>
                    </a:cubicBezTo>
                    <a:cubicBezTo>
                      <a:pt x="1" y="0"/>
                      <a:pt x="0" y="6"/>
                      <a:pt x="3" y="7"/>
                    </a:cubicBezTo>
                    <a:cubicBezTo>
                      <a:pt x="9" y="8"/>
                      <a:pt x="14" y="8"/>
                      <a:pt x="20" y="9"/>
                    </a:cubicBezTo>
                    <a:cubicBezTo>
                      <a:pt x="24" y="10"/>
                      <a:pt x="28" y="11"/>
                      <a:pt x="33" y="9"/>
                    </a:cubicBezTo>
                    <a:cubicBezTo>
                      <a:pt x="36" y="8"/>
                      <a:pt x="35" y="4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4" name="Freeform 32"/>
              <p:cNvSpPr/>
              <p:nvPr/>
            </p:nvSpPr>
            <p:spPr bwMode="auto">
              <a:xfrm>
                <a:off x="3655" y="1637"/>
                <a:ext cx="83" cy="24"/>
              </a:xfrm>
              <a:custGeom>
                <a:avLst/>
                <a:gdLst>
                  <a:gd name="T0" fmla="*/ 32 w 35"/>
                  <a:gd name="T1" fmla="*/ 1 h 10"/>
                  <a:gd name="T2" fmla="*/ 17 w 35"/>
                  <a:gd name="T3" fmla="*/ 1 h 10"/>
                  <a:gd name="T4" fmla="*/ 3 w 35"/>
                  <a:gd name="T5" fmla="*/ 2 h 10"/>
                  <a:gd name="T6" fmla="*/ 3 w 35"/>
                  <a:gd name="T7" fmla="*/ 9 h 10"/>
                  <a:gd name="T8" fmla="*/ 17 w 35"/>
                  <a:gd name="T9" fmla="*/ 10 h 10"/>
                  <a:gd name="T10" fmla="*/ 32 w 35"/>
                  <a:gd name="T11" fmla="*/ 9 h 10"/>
                  <a:gd name="T12" fmla="*/ 32 w 35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0">
                    <a:moveTo>
                      <a:pt x="32" y="1"/>
                    </a:moveTo>
                    <a:cubicBezTo>
                      <a:pt x="27" y="0"/>
                      <a:pt x="22" y="0"/>
                      <a:pt x="17" y="1"/>
                    </a:cubicBezTo>
                    <a:cubicBezTo>
                      <a:pt x="13" y="1"/>
                      <a:pt x="8" y="1"/>
                      <a:pt x="3" y="2"/>
                    </a:cubicBezTo>
                    <a:cubicBezTo>
                      <a:pt x="0" y="2"/>
                      <a:pt x="0" y="8"/>
                      <a:pt x="3" y="9"/>
                    </a:cubicBezTo>
                    <a:cubicBezTo>
                      <a:pt x="8" y="9"/>
                      <a:pt x="13" y="10"/>
                      <a:pt x="17" y="10"/>
                    </a:cubicBezTo>
                    <a:cubicBezTo>
                      <a:pt x="22" y="10"/>
                      <a:pt x="27" y="10"/>
                      <a:pt x="32" y="9"/>
                    </a:cubicBezTo>
                    <a:cubicBezTo>
                      <a:pt x="35" y="8"/>
                      <a:pt x="35" y="3"/>
                      <a:pt x="3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5" name="Freeform 33"/>
              <p:cNvSpPr/>
              <p:nvPr/>
            </p:nvSpPr>
            <p:spPr bwMode="auto">
              <a:xfrm>
                <a:off x="3807" y="1640"/>
                <a:ext cx="104" cy="35"/>
              </a:xfrm>
              <a:custGeom>
                <a:avLst/>
                <a:gdLst>
                  <a:gd name="T0" fmla="*/ 40 w 44"/>
                  <a:gd name="T1" fmla="*/ 5 h 15"/>
                  <a:gd name="T2" fmla="*/ 6 w 44"/>
                  <a:gd name="T3" fmla="*/ 6 h 15"/>
                  <a:gd name="T4" fmla="*/ 8 w 44"/>
                  <a:gd name="T5" fmla="*/ 15 h 15"/>
                  <a:gd name="T6" fmla="*/ 24 w 44"/>
                  <a:gd name="T7" fmla="*/ 13 h 15"/>
                  <a:gd name="T8" fmla="*/ 39 w 44"/>
                  <a:gd name="T9" fmla="*/ 13 h 15"/>
                  <a:gd name="T10" fmla="*/ 40 w 44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15">
                    <a:moveTo>
                      <a:pt x="40" y="5"/>
                    </a:moveTo>
                    <a:cubicBezTo>
                      <a:pt x="30" y="0"/>
                      <a:pt x="16" y="4"/>
                      <a:pt x="6" y="6"/>
                    </a:cubicBezTo>
                    <a:cubicBezTo>
                      <a:pt x="0" y="8"/>
                      <a:pt x="3" y="15"/>
                      <a:pt x="8" y="15"/>
                    </a:cubicBezTo>
                    <a:cubicBezTo>
                      <a:pt x="13" y="14"/>
                      <a:pt x="19" y="13"/>
                      <a:pt x="24" y="13"/>
                    </a:cubicBezTo>
                    <a:cubicBezTo>
                      <a:pt x="29" y="13"/>
                      <a:pt x="34" y="14"/>
                      <a:pt x="39" y="13"/>
                    </a:cubicBezTo>
                    <a:cubicBezTo>
                      <a:pt x="43" y="12"/>
                      <a:pt x="44" y="7"/>
                      <a:pt x="4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6" name="Freeform 34"/>
              <p:cNvSpPr/>
              <p:nvPr/>
            </p:nvSpPr>
            <p:spPr bwMode="auto">
              <a:xfrm>
                <a:off x="3975" y="1632"/>
                <a:ext cx="107" cy="36"/>
              </a:xfrm>
              <a:custGeom>
                <a:avLst/>
                <a:gdLst>
                  <a:gd name="T0" fmla="*/ 42 w 45"/>
                  <a:gd name="T1" fmla="*/ 2 h 15"/>
                  <a:gd name="T2" fmla="*/ 25 w 45"/>
                  <a:gd name="T3" fmla="*/ 3 h 15"/>
                  <a:gd name="T4" fmla="*/ 6 w 45"/>
                  <a:gd name="T5" fmla="*/ 1 h 15"/>
                  <a:gd name="T6" fmla="*/ 4 w 45"/>
                  <a:gd name="T7" fmla="*/ 8 h 15"/>
                  <a:gd name="T8" fmla="*/ 42 w 45"/>
                  <a:gd name="T9" fmla="*/ 9 h 15"/>
                  <a:gd name="T10" fmla="*/ 42 w 45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5">
                    <a:moveTo>
                      <a:pt x="42" y="2"/>
                    </a:moveTo>
                    <a:cubicBezTo>
                      <a:pt x="36" y="1"/>
                      <a:pt x="31" y="2"/>
                      <a:pt x="25" y="3"/>
                    </a:cubicBezTo>
                    <a:cubicBezTo>
                      <a:pt x="19" y="3"/>
                      <a:pt x="12" y="2"/>
                      <a:pt x="6" y="1"/>
                    </a:cubicBezTo>
                    <a:cubicBezTo>
                      <a:pt x="1" y="0"/>
                      <a:pt x="0" y="6"/>
                      <a:pt x="4" y="8"/>
                    </a:cubicBezTo>
                    <a:cubicBezTo>
                      <a:pt x="14" y="12"/>
                      <a:pt x="32" y="15"/>
                      <a:pt x="42" y="9"/>
                    </a:cubicBezTo>
                    <a:cubicBezTo>
                      <a:pt x="45" y="7"/>
                      <a:pt x="45" y="3"/>
                      <a:pt x="4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7" name="Freeform 35"/>
              <p:cNvSpPr/>
              <p:nvPr/>
            </p:nvSpPr>
            <p:spPr bwMode="auto">
              <a:xfrm>
                <a:off x="4143" y="1647"/>
                <a:ext cx="93" cy="26"/>
              </a:xfrm>
              <a:custGeom>
                <a:avLst/>
                <a:gdLst>
                  <a:gd name="T0" fmla="*/ 36 w 39"/>
                  <a:gd name="T1" fmla="*/ 2 h 11"/>
                  <a:gd name="T2" fmla="*/ 22 w 39"/>
                  <a:gd name="T3" fmla="*/ 1 h 11"/>
                  <a:gd name="T4" fmla="*/ 5 w 39"/>
                  <a:gd name="T5" fmla="*/ 2 h 11"/>
                  <a:gd name="T6" fmla="*/ 5 w 39"/>
                  <a:gd name="T7" fmla="*/ 10 h 11"/>
                  <a:gd name="T8" fmla="*/ 22 w 39"/>
                  <a:gd name="T9" fmla="*/ 10 h 11"/>
                  <a:gd name="T10" fmla="*/ 36 w 39"/>
                  <a:gd name="T11" fmla="*/ 9 h 11"/>
                  <a:gd name="T12" fmla="*/ 36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6" y="2"/>
                    </a:moveTo>
                    <a:cubicBezTo>
                      <a:pt x="31" y="0"/>
                      <a:pt x="27" y="1"/>
                      <a:pt x="22" y="1"/>
                    </a:cubicBezTo>
                    <a:cubicBezTo>
                      <a:pt x="16" y="1"/>
                      <a:pt x="10" y="1"/>
                      <a:pt x="5" y="2"/>
                    </a:cubicBezTo>
                    <a:cubicBezTo>
                      <a:pt x="0" y="2"/>
                      <a:pt x="0" y="9"/>
                      <a:pt x="5" y="10"/>
                    </a:cubicBezTo>
                    <a:cubicBezTo>
                      <a:pt x="10" y="10"/>
                      <a:pt x="16" y="10"/>
                      <a:pt x="22" y="10"/>
                    </a:cubicBezTo>
                    <a:cubicBezTo>
                      <a:pt x="27" y="11"/>
                      <a:pt x="31" y="11"/>
                      <a:pt x="36" y="9"/>
                    </a:cubicBezTo>
                    <a:cubicBezTo>
                      <a:pt x="39" y="8"/>
                      <a:pt x="39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36"/>
              <p:cNvSpPr/>
              <p:nvPr/>
            </p:nvSpPr>
            <p:spPr bwMode="auto">
              <a:xfrm>
                <a:off x="4307" y="1647"/>
                <a:ext cx="92" cy="26"/>
              </a:xfrm>
              <a:custGeom>
                <a:avLst/>
                <a:gdLst>
                  <a:gd name="T0" fmla="*/ 35 w 39"/>
                  <a:gd name="T1" fmla="*/ 2 h 11"/>
                  <a:gd name="T2" fmla="*/ 18 w 39"/>
                  <a:gd name="T3" fmla="*/ 1 h 11"/>
                  <a:gd name="T4" fmla="*/ 2 w 39"/>
                  <a:gd name="T5" fmla="*/ 3 h 11"/>
                  <a:gd name="T6" fmla="*/ 2 w 39"/>
                  <a:gd name="T7" fmla="*/ 8 h 11"/>
                  <a:gd name="T8" fmla="*/ 18 w 39"/>
                  <a:gd name="T9" fmla="*/ 10 h 11"/>
                  <a:gd name="T10" fmla="*/ 35 w 39"/>
                  <a:gd name="T11" fmla="*/ 9 h 11"/>
                  <a:gd name="T12" fmla="*/ 35 w 39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1">
                    <a:moveTo>
                      <a:pt x="35" y="2"/>
                    </a:moveTo>
                    <a:cubicBezTo>
                      <a:pt x="29" y="0"/>
                      <a:pt x="24" y="1"/>
                      <a:pt x="18" y="1"/>
                    </a:cubicBezTo>
                    <a:cubicBezTo>
                      <a:pt x="13" y="1"/>
                      <a:pt x="7" y="2"/>
                      <a:pt x="2" y="3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7" y="9"/>
                      <a:pt x="13" y="10"/>
                      <a:pt x="18" y="10"/>
                    </a:cubicBezTo>
                    <a:cubicBezTo>
                      <a:pt x="24" y="10"/>
                      <a:pt x="29" y="11"/>
                      <a:pt x="35" y="9"/>
                    </a:cubicBezTo>
                    <a:cubicBezTo>
                      <a:pt x="39" y="8"/>
                      <a:pt x="39" y="3"/>
                      <a:pt x="3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37"/>
              <p:cNvSpPr/>
              <p:nvPr/>
            </p:nvSpPr>
            <p:spPr bwMode="auto">
              <a:xfrm>
                <a:off x="4473" y="1652"/>
                <a:ext cx="83" cy="28"/>
              </a:xfrm>
              <a:custGeom>
                <a:avLst/>
                <a:gdLst>
                  <a:gd name="T0" fmla="*/ 32 w 35"/>
                  <a:gd name="T1" fmla="*/ 2 h 12"/>
                  <a:gd name="T2" fmla="*/ 3 w 35"/>
                  <a:gd name="T3" fmla="*/ 6 h 12"/>
                  <a:gd name="T4" fmla="*/ 14 w 35"/>
                  <a:gd name="T5" fmla="*/ 10 h 12"/>
                  <a:gd name="T6" fmla="*/ 32 w 35"/>
                  <a:gd name="T7" fmla="*/ 10 h 12"/>
                  <a:gd name="T8" fmla="*/ 32 w 3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32" y="2"/>
                    </a:moveTo>
                    <a:cubicBezTo>
                      <a:pt x="28" y="1"/>
                      <a:pt x="0" y="0"/>
                      <a:pt x="3" y="6"/>
                    </a:cubicBezTo>
                    <a:cubicBezTo>
                      <a:pt x="4" y="10"/>
                      <a:pt x="11" y="10"/>
                      <a:pt x="14" y="10"/>
                    </a:cubicBezTo>
                    <a:cubicBezTo>
                      <a:pt x="20" y="11"/>
                      <a:pt x="26" y="12"/>
                      <a:pt x="32" y="10"/>
                    </a:cubicBezTo>
                    <a:cubicBezTo>
                      <a:pt x="35" y="8"/>
                      <a:pt x="35" y="3"/>
                      <a:pt x="3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38"/>
              <p:cNvSpPr/>
              <p:nvPr/>
            </p:nvSpPr>
            <p:spPr bwMode="auto">
              <a:xfrm>
                <a:off x="4624" y="1642"/>
                <a:ext cx="93" cy="24"/>
              </a:xfrm>
              <a:custGeom>
                <a:avLst/>
                <a:gdLst>
                  <a:gd name="T0" fmla="*/ 34 w 39"/>
                  <a:gd name="T1" fmla="*/ 1 h 10"/>
                  <a:gd name="T2" fmla="*/ 20 w 39"/>
                  <a:gd name="T3" fmla="*/ 1 h 10"/>
                  <a:gd name="T4" fmla="*/ 4 w 39"/>
                  <a:gd name="T5" fmla="*/ 2 h 10"/>
                  <a:gd name="T6" fmla="*/ 4 w 39"/>
                  <a:gd name="T7" fmla="*/ 9 h 10"/>
                  <a:gd name="T8" fmla="*/ 20 w 39"/>
                  <a:gd name="T9" fmla="*/ 10 h 10"/>
                  <a:gd name="T10" fmla="*/ 34 w 39"/>
                  <a:gd name="T11" fmla="*/ 9 h 10"/>
                  <a:gd name="T12" fmla="*/ 34 w 39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0">
                    <a:moveTo>
                      <a:pt x="34" y="1"/>
                    </a:moveTo>
                    <a:cubicBezTo>
                      <a:pt x="30" y="0"/>
                      <a:pt x="25" y="1"/>
                      <a:pt x="20" y="1"/>
                    </a:cubicBezTo>
                    <a:cubicBezTo>
                      <a:pt x="15" y="1"/>
                      <a:pt x="10" y="2"/>
                      <a:pt x="4" y="2"/>
                    </a:cubicBezTo>
                    <a:cubicBezTo>
                      <a:pt x="0" y="3"/>
                      <a:pt x="0" y="8"/>
                      <a:pt x="4" y="9"/>
                    </a:cubicBezTo>
                    <a:cubicBezTo>
                      <a:pt x="10" y="9"/>
                      <a:pt x="15" y="9"/>
                      <a:pt x="20" y="10"/>
                    </a:cubicBezTo>
                    <a:cubicBezTo>
                      <a:pt x="25" y="10"/>
                      <a:pt x="30" y="10"/>
                      <a:pt x="34" y="9"/>
                    </a:cubicBezTo>
                    <a:cubicBezTo>
                      <a:pt x="39" y="9"/>
                      <a:pt x="39" y="2"/>
                      <a:pt x="3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39"/>
              <p:cNvSpPr/>
              <p:nvPr/>
            </p:nvSpPr>
            <p:spPr bwMode="auto">
              <a:xfrm>
                <a:off x="4762" y="1640"/>
                <a:ext cx="106" cy="28"/>
              </a:xfrm>
              <a:custGeom>
                <a:avLst/>
                <a:gdLst>
                  <a:gd name="T0" fmla="*/ 41 w 45"/>
                  <a:gd name="T1" fmla="*/ 3 h 12"/>
                  <a:gd name="T2" fmla="*/ 3 w 45"/>
                  <a:gd name="T3" fmla="*/ 5 h 12"/>
                  <a:gd name="T4" fmla="*/ 4 w 45"/>
                  <a:gd name="T5" fmla="*/ 11 h 12"/>
                  <a:gd name="T6" fmla="*/ 22 w 45"/>
                  <a:gd name="T7" fmla="*/ 10 h 12"/>
                  <a:gd name="T8" fmla="*/ 40 w 45"/>
                  <a:gd name="T9" fmla="*/ 10 h 12"/>
                  <a:gd name="T10" fmla="*/ 41 w 45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12">
                    <a:moveTo>
                      <a:pt x="41" y="3"/>
                    </a:moveTo>
                    <a:cubicBezTo>
                      <a:pt x="29" y="0"/>
                      <a:pt x="15" y="2"/>
                      <a:pt x="3" y="5"/>
                    </a:cubicBezTo>
                    <a:cubicBezTo>
                      <a:pt x="0" y="6"/>
                      <a:pt x="0" y="12"/>
                      <a:pt x="4" y="11"/>
                    </a:cubicBezTo>
                    <a:cubicBezTo>
                      <a:pt x="10" y="11"/>
                      <a:pt x="16" y="10"/>
                      <a:pt x="22" y="10"/>
                    </a:cubicBezTo>
                    <a:cubicBezTo>
                      <a:pt x="28" y="10"/>
                      <a:pt x="34" y="11"/>
                      <a:pt x="40" y="10"/>
                    </a:cubicBezTo>
                    <a:cubicBezTo>
                      <a:pt x="44" y="10"/>
                      <a:pt x="45" y="4"/>
                      <a:pt x="4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2" name="Freeform 40"/>
              <p:cNvSpPr/>
              <p:nvPr/>
            </p:nvSpPr>
            <p:spPr bwMode="auto">
              <a:xfrm>
                <a:off x="4951" y="1637"/>
                <a:ext cx="98" cy="26"/>
              </a:xfrm>
              <a:custGeom>
                <a:avLst/>
                <a:gdLst>
                  <a:gd name="T0" fmla="*/ 37 w 41"/>
                  <a:gd name="T1" fmla="*/ 1 h 11"/>
                  <a:gd name="T2" fmla="*/ 21 w 41"/>
                  <a:gd name="T3" fmla="*/ 2 h 11"/>
                  <a:gd name="T4" fmla="*/ 3 w 41"/>
                  <a:gd name="T5" fmla="*/ 5 h 11"/>
                  <a:gd name="T6" fmla="*/ 4 w 41"/>
                  <a:gd name="T7" fmla="*/ 11 h 11"/>
                  <a:gd name="T8" fmla="*/ 21 w 41"/>
                  <a:gd name="T9" fmla="*/ 11 h 11"/>
                  <a:gd name="T10" fmla="*/ 37 w 41"/>
                  <a:gd name="T11" fmla="*/ 9 h 11"/>
                  <a:gd name="T12" fmla="*/ 37 w 4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1">
                    <a:moveTo>
                      <a:pt x="37" y="1"/>
                    </a:moveTo>
                    <a:cubicBezTo>
                      <a:pt x="31" y="0"/>
                      <a:pt x="26" y="1"/>
                      <a:pt x="21" y="2"/>
                    </a:cubicBezTo>
                    <a:cubicBezTo>
                      <a:pt x="15" y="2"/>
                      <a:pt x="9" y="3"/>
                      <a:pt x="3" y="5"/>
                    </a:cubicBezTo>
                    <a:cubicBezTo>
                      <a:pt x="0" y="5"/>
                      <a:pt x="1" y="11"/>
                      <a:pt x="4" y="11"/>
                    </a:cubicBezTo>
                    <a:cubicBezTo>
                      <a:pt x="10" y="11"/>
                      <a:pt x="15" y="11"/>
                      <a:pt x="21" y="11"/>
                    </a:cubicBezTo>
                    <a:cubicBezTo>
                      <a:pt x="26" y="10"/>
                      <a:pt x="32" y="11"/>
                      <a:pt x="37" y="9"/>
                    </a:cubicBezTo>
                    <a:cubicBezTo>
                      <a:pt x="40" y="8"/>
                      <a:pt x="41" y="2"/>
                      <a:pt x="3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41"/>
              <p:cNvSpPr/>
              <p:nvPr/>
            </p:nvSpPr>
            <p:spPr bwMode="auto">
              <a:xfrm>
                <a:off x="5091" y="1587"/>
                <a:ext cx="121" cy="72"/>
              </a:xfrm>
              <a:custGeom>
                <a:avLst/>
                <a:gdLst>
                  <a:gd name="T0" fmla="*/ 46 w 51"/>
                  <a:gd name="T1" fmla="*/ 1 h 30"/>
                  <a:gd name="T2" fmla="*/ 27 w 51"/>
                  <a:gd name="T3" fmla="*/ 12 h 30"/>
                  <a:gd name="T4" fmla="*/ 5 w 51"/>
                  <a:gd name="T5" fmla="*/ 22 h 30"/>
                  <a:gd name="T6" fmla="*/ 7 w 51"/>
                  <a:gd name="T7" fmla="*/ 29 h 30"/>
                  <a:gd name="T8" fmla="*/ 50 w 51"/>
                  <a:gd name="T9" fmla="*/ 7 h 30"/>
                  <a:gd name="T10" fmla="*/ 46 w 51"/>
                  <a:gd name="T11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30">
                    <a:moveTo>
                      <a:pt x="46" y="1"/>
                    </a:moveTo>
                    <a:cubicBezTo>
                      <a:pt x="39" y="4"/>
                      <a:pt x="33" y="8"/>
                      <a:pt x="27" y="12"/>
                    </a:cubicBezTo>
                    <a:cubicBezTo>
                      <a:pt x="20" y="16"/>
                      <a:pt x="13" y="19"/>
                      <a:pt x="5" y="22"/>
                    </a:cubicBezTo>
                    <a:cubicBezTo>
                      <a:pt x="0" y="23"/>
                      <a:pt x="2" y="30"/>
                      <a:pt x="7" y="29"/>
                    </a:cubicBezTo>
                    <a:cubicBezTo>
                      <a:pt x="21" y="26"/>
                      <a:pt x="41" y="20"/>
                      <a:pt x="50" y="7"/>
                    </a:cubicBezTo>
                    <a:cubicBezTo>
                      <a:pt x="51" y="4"/>
                      <a:pt x="49" y="0"/>
                      <a:pt x="4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42"/>
              <p:cNvSpPr/>
              <p:nvPr/>
            </p:nvSpPr>
            <p:spPr bwMode="auto">
              <a:xfrm>
                <a:off x="5257" y="1513"/>
                <a:ext cx="83" cy="67"/>
              </a:xfrm>
              <a:custGeom>
                <a:avLst/>
                <a:gdLst>
                  <a:gd name="T0" fmla="*/ 31 w 35"/>
                  <a:gd name="T1" fmla="*/ 4 h 28"/>
                  <a:gd name="T2" fmla="*/ 17 w 35"/>
                  <a:gd name="T3" fmla="*/ 6 h 28"/>
                  <a:gd name="T4" fmla="*/ 4 w 35"/>
                  <a:gd name="T5" fmla="*/ 19 h 28"/>
                  <a:gd name="T6" fmla="*/ 9 w 35"/>
                  <a:gd name="T7" fmla="*/ 24 h 28"/>
                  <a:gd name="T8" fmla="*/ 24 w 35"/>
                  <a:gd name="T9" fmla="*/ 14 h 28"/>
                  <a:gd name="T10" fmla="*/ 31 w 35"/>
                  <a:gd name="T1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8">
                    <a:moveTo>
                      <a:pt x="31" y="4"/>
                    </a:moveTo>
                    <a:cubicBezTo>
                      <a:pt x="28" y="0"/>
                      <a:pt x="21" y="4"/>
                      <a:pt x="17" y="6"/>
                    </a:cubicBezTo>
                    <a:cubicBezTo>
                      <a:pt x="12" y="10"/>
                      <a:pt x="7" y="14"/>
                      <a:pt x="4" y="19"/>
                    </a:cubicBezTo>
                    <a:cubicBezTo>
                      <a:pt x="0" y="23"/>
                      <a:pt x="5" y="28"/>
                      <a:pt x="9" y="24"/>
                    </a:cubicBezTo>
                    <a:cubicBezTo>
                      <a:pt x="14" y="20"/>
                      <a:pt x="19" y="17"/>
                      <a:pt x="24" y="14"/>
                    </a:cubicBezTo>
                    <a:cubicBezTo>
                      <a:pt x="27" y="12"/>
                      <a:pt x="35" y="9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43"/>
              <p:cNvSpPr/>
              <p:nvPr/>
            </p:nvSpPr>
            <p:spPr bwMode="auto">
              <a:xfrm>
                <a:off x="5361" y="1440"/>
                <a:ext cx="76" cy="57"/>
              </a:xfrm>
              <a:custGeom>
                <a:avLst/>
                <a:gdLst>
                  <a:gd name="T0" fmla="*/ 26 w 32"/>
                  <a:gd name="T1" fmla="*/ 0 h 24"/>
                  <a:gd name="T2" fmla="*/ 15 w 32"/>
                  <a:gd name="T3" fmla="*/ 8 h 24"/>
                  <a:gd name="T4" fmla="*/ 3 w 32"/>
                  <a:gd name="T5" fmla="*/ 17 h 24"/>
                  <a:gd name="T6" fmla="*/ 7 w 32"/>
                  <a:gd name="T7" fmla="*/ 22 h 24"/>
                  <a:gd name="T8" fmla="*/ 20 w 32"/>
                  <a:gd name="T9" fmla="*/ 14 h 24"/>
                  <a:gd name="T10" fmla="*/ 30 w 32"/>
                  <a:gd name="T11" fmla="*/ 6 h 24"/>
                  <a:gd name="T12" fmla="*/ 26 w 32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4">
                    <a:moveTo>
                      <a:pt x="26" y="0"/>
                    </a:moveTo>
                    <a:cubicBezTo>
                      <a:pt x="22" y="2"/>
                      <a:pt x="18" y="5"/>
                      <a:pt x="15" y="8"/>
                    </a:cubicBezTo>
                    <a:cubicBezTo>
                      <a:pt x="11" y="11"/>
                      <a:pt x="6" y="14"/>
                      <a:pt x="3" y="17"/>
                    </a:cubicBezTo>
                    <a:cubicBezTo>
                      <a:pt x="0" y="20"/>
                      <a:pt x="4" y="24"/>
                      <a:pt x="7" y="22"/>
                    </a:cubicBezTo>
                    <a:cubicBezTo>
                      <a:pt x="11" y="20"/>
                      <a:pt x="15" y="17"/>
                      <a:pt x="20" y="14"/>
                    </a:cubicBezTo>
                    <a:cubicBezTo>
                      <a:pt x="24" y="12"/>
                      <a:pt x="28" y="10"/>
                      <a:pt x="30" y="6"/>
                    </a:cubicBezTo>
                    <a:cubicBezTo>
                      <a:pt x="32" y="3"/>
                      <a:pt x="29" y="0"/>
                      <a:pt x="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44"/>
              <p:cNvSpPr/>
              <p:nvPr/>
            </p:nvSpPr>
            <p:spPr bwMode="auto">
              <a:xfrm>
                <a:off x="5489" y="1344"/>
                <a:ext cx="69" cy="67"/>
              </a:xfrm>
              <a:custGeom>
                <a:avLst/>
                <a:gdLst>
                  <a:gd name="T0" fmla="*/ 20 w 29"/>
                  <a:gd name="T1" fmla="*/ 1 h 28"/>
                  <a:gd name="T2" fmla="*/ 2 w 29"/>
                  <a:gd name="T3" fmla="*/ 19 h 28"/>
                  <a:gd name="T4" fmla="*/ 10 w 29"/>
                  <a:gd name="T5" fmla="*/ 23 h 28"/>
                  <a:gd name="T6" fmla="*/ 17 w 29"/>
                  <a:gd name="T7" fmla="*/ 16 h 28"/>
                  <a:gd name="T8" fmla="*/ 25 w 29"/>
                  <a:gd name="T9" fmla="*/ 10 h 28"/>
                  <a:gd name="T10" fmla="*/ 20 w 29"/>
                  <a:gd name="T1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8">
                    <a:moveTo>
                      <a:pt x="20" y="1"/>
                    </a:moveTo>
                    <a:cubicBezTo>
                      <a:pt x="12" y="4"/>
                      <a:pt x="6" y="12"/>
                      <a:pt x="2" y="19"/>
                    </a:cubicBezTo>
                    <a:cubicBezTo>
                      <a:pt x="0" y="24"/>
                      <a:pt x="7" y="28"/>
                      <a:pt x="10" y="23"/>
                    </a:cubicBezTo>
                    <a:cubicBezTo>
                      <a:pt x="12" y="21"/>
                      <a:pt x="14" y="18"/>
                      <a:pt x="17" y="16"/>
                    </a:cubicBezTo>
                    <a:cubicBezTo>
                      <a:pt x="19" y="14"/>
                      <a:pt x="22" y="12"/>
                      <a:pt x="25" y="10"/>
                    </a:cubicBezTo>
                    <a:cubicBezTo>
                      <a:pt x="29" y="7"/>
                      <a:pt x="24" y="0"/>
                      <a:pt x="2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7" name="Freeform 45"/>
              <p:cNvSpPr/>
              <p:nvPr/>
            </p:nvSpPr>
            <p:spPr bwMode="auto">
              <a:xfrm>
                <a:off x="5560" y="1273"/>
                <a:ext cx="55" cy="57"/>
              </a:xfrm>
              <a:custGeom>
                <a:avLst/>
                <a:gdLst>
                  <a:gd name="T0" fmla="*/ 17 w 23"/>
                  <a:gd name="T1" fmla="*/ 1 h 24"/>
                  <a:gd name="T2" fmla="*/ 10 w 23"/>
                  <a:gd name="T3" fmla="*/ 8 h 24"/>
                  <a:gd name="T4" fmla="*/ 3 w 23"/>
                  <a:gd name="T5" fmla="*/ 17 h 24"/>
                  <a:gd name="T6" fmla="*/ 9 w 23"/>
                  <a:gd name="T7" fmla="*/ 21 h 24"/>
                  <a:gd name="T8" fmla="*/ 16 w 23"/>
                  <a:gd name="T9" fmla="*/ 14 h 24"/>
                  <a:gd name="T10" fmla="*/ 22 w 23"/>
                  <a:gd name="T11" fmla="*/ 5 h 24"/>
                  <a:gd name="T12" fmla="*/ 17 w 23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17" y="1"/>
                    </a:moveTo>
                    <a:cubicBezTo>
                      <a:pt x="14" y="2"/>
                      <a:pt x="12" y="5"/>
                      <a:pt x="10" y="8"/>
                    </a:cubicBezTo>
                    <a:cubicBezTo>
                      <a:pt x="7" y="11"/>
                      <a:pt x="5" y="14"/>
                      <a:pt x="3" y="17"/>
                    </a:cubicBezTo>
                    <a:cubicBezTo>
                      <a:pt x="0" y="20"/>
                      <a:pt x="6" y="24"/>
                      <a:pt x="9" y="21"/>
                    </a:cubicBezTo>
                    <a:cubicBezTo>
                      <a:pt x="11" y="19"/>
                      <a:pt x="14" y="16"/>
                      <a:pt x="16" y="14"/>
                    </a:cubicBezTo>
                    <a:cubicBezTo>
                      <a:pt x="19" y="11"/>
                      <a:pt x="22" y="9"/>
                      <a:pt x="22" y="5"/>
                    </a:cubicBezTo>
                    <a:cubicBezTo>
                      <a:pt x="23" y="3"/>
                      <a:pt x="20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105" name="文本框 104"/>
            <p:cNvSpPr txBox="1"/>
            <p:nvPr/>
          </p:nvSpPr>
          <p:spPr>
            <a:xfrm>
              <a:off x="6061562" y="1991054"/>
              <a:ext cx="91751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48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03</a:t>
              </a:r>
              <a:endParaRPr lang="zh-CN" altLang="en-US" sz="48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106" name="文本框 105"/>
            <p:cNvSpPr txBox="1"/>
            <p:nvPr/>
          </p:nvSpPr>
          <p:spPr>
            <a:xfrm>
              <a:off x="7273854" y="2008102"/>
              <a:ext cx="2898846" cy="11079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If it is not real text. If it is not real text.</a:t>
              </a:r>
            </a:p>
            <a:p>
              <a:endParaRPr lang="en-US" altLang="zh-CN" sz="1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151" name="Freeform 56"/>
          <p:cNvSpPr/>
          <p:nvPr/>
        </p:nvSpPr>
        <p:spPr bwMode="auto">
          <a:xfrm>
            <a:off x="1256166" y="2420250"/>
            <a:ext cx="4398962" cy="3111500"/>
          </a:xfrm>
          <a:custGeom>
            <a:avLst/>
            <a:gdLst>
              <a:gd name="T0" fmla="*/ 145 w 153"/>
              <a:gd name="T1" fmla="*/ 2 h 52"/>
              <a:gd name="T2" fmla="*/ 143 w 153"/>
              <a:gd name="T3" fmla="*/ 4 h 52"/>
              <a:gd name="T4" fmla="*/ 121 w 153"/>
              <a:gd name="T5" fmla="*/ 3 h 52"/>
              <a:gd name="T6" fmla="*/ 84 w 153"/>
              <a:gd name="T7" fmla="*/ 4 h 52"/>
              <a:gd name="T8" fmla="*/ 29 w 153"/>
              <a:gd name="T9" fmla="*/ 3 h 52"/>
              <a:gd name="T10" fmla="*/ 23 w 153"/>
              <a:gd name="T11" fmla="*/ 4 h 52"/>
              <a:gd name="T12" fmla="*/ 7 w 153"/>
              <a:gd name="T13" fmla="*/ 4 h 52"/>
              <a:gd name="T14" fmla="*/ 4 w 153"/>
              <a:gd name="T15" fmla="*/ 33 h 52"/>
              <a:gd name="T16" fmla="*/ 5 w 153"/>
              <a:gd name="T17" fmla="*/ 45 h 52"/>
              <a:gd name="T18" fmla="*/ 17 w 153"/>
              <a:gd name="T19" fmla="*/ 49 h 52"/>
              <a:gd name="T20" fmla="*/ 27 w 153"/>
              <a:gd name="T21" fmla="*/ 49 h 52"/>
              <a:gd name="T22" fmla="*/ 38 w 153"/>
              <a:gd name="T23" fmla="*/ 48 h 52"/>
              <a:gd name="T24" fmla="*/ 41 w 153"/>
              <a:gd name="T25" fmla="*/ 49 h 52"/>
              <a:gd name="T26" fmla="*/ 57 w 153"/>
              <a:gd name="T27" fmla="*/ 48 h 52"/>
              <a:gd name="T28" fmla="*/ 61 w 153"/>
              <a:gd name="T29" fmla="*/ 49 h 52"/>
              <a:gd name="T30" fmla="*/ 68 w 153"/>
              <a:gd name="T31" fmla="*/ 49 h 52"/>
              <a:gd name="T32" fmla="*/ 102 w 153"/>
              <a:gd name="T33" fmla="*/ 49 h 52"/>
              <a:gd name="T34" fmla="*/ 149 w 153"/>
              <a:gd name="T35" fmla="*/ 49 h 52"/>
              <a:gd name="T36" fmla="*/ 150 w 153"/>
              <a:gd name="T37" fmla="*/ 24 h 52"/>
              <a:gd name="T38" fmla="*/ 150 w 153"/>
              <a:gd name="T39" fmla="*/ 3 h 52"/>
              <a:gd name="T40" fmla="*/ 151 w 153"/>
              <a:gd name="T41" fmla="*/ 1 h 52"/>
              <a:gd name="T42" fmla="*/ 153 w 153"/>
              <a:gd name="T43" fmla="*/ 3 h 52"/>
              <a:gd name="T44" fmla="*/ 152 w 153"/>
              <a:gd name="T45" fmla="*/ 5 h 52"/>
              <a:gd name="T46" fmla="*/ 152 w 153"/>
              <a:gd name="T47" fmla="*/ 24 h 52"/>
              <a:gd name="T48" fmla="*/ 151 w 153"/>
              <a:gd name="T49" fmla="*/ 27 h 52"/>
              <a:gd name="T50" fmla="*/ 152 w 153"/>
              <a:gd name="T51" fmla="*/ 36 h 52"/>
              <a:gd name="T52" fmla="*/ 153 w 153"/>
              <a:gd name="T53" fmla="*/ 49 h 52"/>
              <a:gd name="T54" fmla="*/ 152 w 153"/>
              <a:gd name="T55" fmla="*/ 52 h 52"/>
              <a:gd name="T56" fmla="*/ 135 w 153"/>
              <a:gd name="T57" fmla="*/ 49 h 52"/>
              <a:gd name="T58" fmla="*/ 109 w 153"/>
              <a:gd name="T59" fmla="*/ 50 h 52"/>
              <a:gd name="T60" fmla="*/ 100 w 153"/>
              <a:gd name="T61" fmla="*/ 51 h 52"/>
              <a:gd name="T62" fmla="*/ 72 w 153"/>
              <a:gd name="T63" fmla="*/ 52 h 52"/>
              <a:gd name="T64" fmla="*/ 57 w 153"/>
              <a:gd name="T65" fmla="*/ 50 h 52"/>
              <a:gd name="T66" fmla="*/ 17 w 153"/>
              <a:gd name="T67" fmla="*/ 51 h 52"/>
              <a:gd name="T68" fmla="*/ 3 w 153"/>
              <a:gd name="T69" fmla="*/ 52 h 52"/>
              <a:gd name="T70" fmla="*/ 3 w 153"/>
              <a:gd name="T71" fmla="*/ 46 h 52"/>
              <a:gd name="T72" fmla="*/ 2 w 153"/>
              <a:gd name="T73" fmla="*/ 43 h 52"/>
              <a:gd name="T74" fmla="*/ 4 w 153"/>
              <a:gd name="T75" fmla="*/ 4 h 52"/>
              <a:gd name="T76" fmla="*/ 0 w 153"/>
              <a:gd name="T77" fmla="*/ 3 h 52"/>
              <a:gd name="T78" fmla="*/ 3 w 153"/>
              <a:gd name="T79" fmla="*/ 2 h 52"/>
              <a:gd name="T80" fmla="*/ 19 w 153"/>
              <a:gd name="T81" fmla="*/ 2 h 52"/>
              <a:gd name="T82" fmla="*/ 27 w 153"/>
              <a:gd name="T83" fmla="*/ 1 h 52"/>
              <a:gd name="T84" fmla="*/ 35 w 153"/>
              <a:gd name="T85" fmla="*/ 2 h 52"/>
              <a:gd name="T86" fmla="*/ 44 w 153"/>
              <a:gd name="T87" fmla="*/ 1 h 52"/>
              <a:gd name="T88" fmla="*/ 83 w 153"/>
              <a:gd name="T89" fmla="*/ 2 h 52"/>
              <a:gd name="T90" fmla="*/ 92 w 153"/>
              <a:gd name="T91" fmla="*/ 2 h 52"/>
              <a:gd name="T92" fmla="*/ 123 w 153"/>
              <a:gd name="T93" fmla="*/ 1 h 52"/>
              <a:gd name="T94" fmla="*/ 135 w 153"/>
              <a:gd name="T95" fmla="*/ 1 h 52"/>
              <a:gd name="T96" fmla="*/ 145 w 153"/>
              <a:gd name="T9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53" h="52">
                <a:moveTo>
                  <a:pt x="145" y="2"/>
                </a:moveTo>
                <a:cubicBezTo>
                  <a:pt x="145" y="4"/>
                  <a:pt x="142" y="3"/>
                  <a:pt x="143" y="4"/>
                </a:cubicBezTo>
                <a:cubicBezTo>
                  <a:pt x="135" y="4"/>
                  <a:pt x="129" y="2"/>
                  <a:pt x="121" y="3"/>
                </a:cubicBezTo>
                <a:cubicBezTo>
                  <a:pt x="110" y="3"/>
                  <a:pt x="98" y="4"/>
                  <a:pt x="84" y="4"/>
                </a:cubicBezTo>
                <a:cubicBezTo>
                  <a:pt x="66" y="4"/>
                  <a:pt x="47" y="3"/>
                  <a:pt x="29" y="3"/>
                </a:cubicBezTo>
                <a:cubicBezTo>
                  <a:pt x="27" y="3"/>
                  <a:pt x="25" y="4"/>
                  <a:pt x="23" y="4"/>
                </a:cubicBezTo>
                <a:cubicBezTo>
                  <a:pt x="18" y="4"/>
                  <a:pt x="12" y="3"/>
                  <a:pt x="7" y="4"/>
                </a:cubicBezTo>
                <a:cubicBezTo>
                  <a:pt x="4" y="13"/>
                  <a:pt x="4" y="23"/>
                  <a:pt x="4" y="33"/>
                </a:cubicBezTo>
                <a:cubicBezTo>
                  <a:pt x="4" y="37"/>
                  <a:pt x="4" y="41"/>
                  <a:pt x="5" y="45"/>
                </a:cubicBezTo>
                <a:cubicBezTo>
                  <a:pt x="3" y="51"/>
                  <a:pt x="12" y="49"/>
                  <a:pt x="17" y="49"/>
                </a:cubicBezTo>
                <a:cubicBezTo>
                  <a:pt x="20" y="49"/>
                  <a:pt x="24" y="49"/>
                  <a:pt x="27" y="49"/>
                </a:cubicBezTo>
                <a:cubicBezTo>
                  <a:pt x="31" y="49"/>
                  <a:pt x="33" y="48"/>
                  <a:pt x="38" y="48"/>
                </a:cubicBezTo>
                <a:cubicBezTo>
                  <a:pt x="39" y="48"/>
                  <a:pt x="40" y="49"/>
                  <a:pt x="41" y="49"/>
                </a:cubicBezTo>
                <a:cubicBezTo>
                  <a:pt x="47" y="49"/>
                  <a:pt x="51" y="48"/>
                  <a:pt x="57" y="48"/>
                </a:cubicBezTo>
                <a:cubicBezTo>
                  <a:pt x="59" y="48"/>
                  <a:pt x="60" y="49"/>
                  <a:pt x="61" y="49"/>
                </a:cubicBezTo>
                <a:cubicBezTo>
                  <a:pt x="63" y="50"/>
                  <a:pt x="66" y="49"/>
                  <a:pt x="68" y="49"/>
                </a:cubicBezTo>
                <a:cubicBezTo>
                  <a:pt x="79" y="50"/>
                  <a:pt x="91" y="50"/>
                  <a:pt x="102" y="49"/>
                </a:cubicBezTo>
                <a:cubicBezTo>
                  <a:pt x="118" y="48"/>
                  <a:pt x="132" y="47"/>
                  <a:pt x="149" y="49"/>
                </a:cubicBezTo>
                <a:cubicBezTo>
                  <a:pt x="149" y="40"/>
                  <a:pt x="150" y="33"/>
                  <a:pt x="150" y="24"/>
                </a:cubicBezTo>
                <a:cubicBezTo>
                  <a:pt x="150" y="16"/>
                  <a:pt x="149" y="11"/>
                  <a:pt x="150" y="3"/>
                </a:cubicBezTo>
                <a:cubicBezTo>
                  <a:pt x="151" y="3"/>
                  <a:pt x="151" y="2"/>
                  <a:pt x="151" y="1"/>
                </a:cubicBezTo>
                <a:cubicBezTo>
                  <a:pt x="152" y="1"/>
                  <a:pt x="153" y="3"/>
                  <a:pt x="153" y="3"/>
                </a:cubicBezTo>
                <a:cubicBezTo>
                  <a:pt x="153" y="4"/>
                  <a:pt x="152" y="4"/>
                  <a:pt x="152" y="5"/>
                </a:cubicBezTo>
                <a:cubicBezTo>
                  <a:pt x="151" y="12"/>
                  <a:pt x="152" y="18"/>
                  <a:pt x="152" y="24"/>
                </a:cubicBezTo>
                <a:cubicBezTo>
                  <a:pt x="152" y="25"/>
                  <a:pt x="151" y="26"/>
                  <a:pt x="151" y="27"/>
                </a:cubicBezTo>
                <a:cubicBezTo>
                  <a:pt x="151" y="30"/>
                  <a:pt x="152" y="33"/>
                  <a:pt x="152" y="36"/>
                </a:cubicBezTo>
                <a:cubicBezTo>
                  <a:pt x="151" y="41"/>
                  <a:pt x="149" y="47"/>
                  <a:pt x="153" y="49"/>
                </a:cubicBezTo>
                <a:cubicBezTo>
                  <a:pt x="152" y="50"/>
                  <a:pt x="152" y="51"/>
                  <a:pt x="152" y="52"/>
                </a:cubicBezTo>
                <a:cubicBezTo>
                  <a:pt x="147" y="49"/>
                  <a:pt x="140" y="51"/>
                  <a:pt x="135" y="49"/>
                </a:cubicBezTo>
                <a:cubicBezTo>
                  <a:pt x="128" y="49"/>
                  <a:pt x="116" y="50"/>
                  <a:pt x="109" y="50"/>
                </a:cubicBezTo>
                <a:cubicBezTo>
                  <a:pt x="107" y="51"/>
                  <a:pt x="103" y="51"/>
                  <a:pt x="100" y="51"/>
                </a:cubicBezTo>
                <a:cubicBezTo>
                  <a:pt x="91" y="51"/>
                  <a:pt x="81" y="52"/>
                  <a:pt x="72" y="52"/>
                </a:cubicBezTo>
                <a:cubicBezTo>
                  <a:pt x="67" y="52"/>
                  <a:pt x="61" y="52"/>
                  <a:pt x="57" y="50"/>
                </a:cubicBezTo>
                <a:cubicBezTo>
                  <a:pt x="44" y="50"/>
                  <a:pt x="30" y="51"/>
                  <a:pt x="17" y="51"/>
                </a:cubicBezTo>
                <a:cubicBezTo>
                  <a:pt x="13" y="52"/>
                  <a:pt x="7" y="52"/>
                  <a:pt x="3" y="52"/>
                </a:cubicBezTo>
                <a:cubicBezTo>
                  <a:pt x="2" y="50"/>
                  <a:pt x="3" y="48"/>
                  <a:pt x="3" y="46"/>
                </a:cubicBezTo>
                <a:cubicBezTo>
                  <a:pt x="3" y="45"/>
                  <a:pt x="2" y="44"/>
                  <a:pt x="2" y="43"/>
                </a:cubicBezTo>
                <a:cubicBezTo>
                  <a:pt x="1" y="30"/>
                  <a:pt x="3" y="19"/>
                  <a:pt x="4" y="4"/>
                </a:cubicBezTo>
                <a:cubicBezTo>
                  <a:pt x="4" y="3"/>
                  <a:pt x="1" y="4"/>
                  <a:pt x="0" y="3"/>
                </a:cubicBezTo>
                <a:cubicBezTo>
                  <a:pt x="1" y="1"/>
                  <a:pt x="2" y="1"/>
                  <a:pt x="3" y="2"/>
                </a:cubicBezTo>
                <a:cubicBezTo>
                  <a:pt x="8" y="1"/>
                  <a:pt x="14" y="2"/>
                  <a:pt x="19" y="2"/>
                </a:cubicBezTo>
                <a:cubicBezTo>
                  <a:pt x="22" y="2"/>
                  <a:pt x="25" y="1"/>
                  <a:pt x="27" y="1"/>
                </a:cubicBezTo>
                <a:cubicBezTo>
                  <a:pt x="30" y="1"/>
                  <a:pt x="32" y="2"/>
                  <a:pt x="35" y="2"/>
                </a:cubicBezTo>
                <a:cubicBezTo>
                  <a:pt x="38" y="2"/>
                  <a:pt x="41" y="2"/>
                  <a:pt x="44" y="1"/>
                </a:cubicBezTo>
                <a:cubicBezTo>
                  <a:pt x="56" y="1"/>
                  <a:pt x="70" y="2"/>
                  <a:pt x="83" y="2"/>
                </a:cubicBezTo>
                <a:cubicBezTo>
                  <a:pt x="86" y="2"/>
                  <a:pt x="89" y="2"/>
                  <a:pt x="92" y="2"/>
                </a:cubicBezTo>
                <a:cubicBezTo>
                  <a:pt x="101" y="2"/>
                  <a:pt x="113" y="1"/>
                  <a:pt x="123" y="1"/>
                </a:cubicBezTo>
                <a:cubicBezTo>
                  <a:pt x="127" y="1"/>
                  <a:pt x="131" y="1"/>
                  <a:pt x="135" y="1"/>
                </a:cubicBezTo>
                <a:cubicBezTo>
                  <a:pt x="138" y="2"/>
                  <a:pt x="142" y="0"/>
                  <a:pt x="145" y="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202" name="组合 201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203" name="文本框 202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204" name="组合 203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11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205" name="组合 204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206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椭圆 56"/>
          <p:cNvSpPr>
            <a:spLocks noChangeAspect="1"/>
          </p:cNvSpPr>
          <p:nvPr/>
        </p:nvSpPr>
        <p:spPr>
          <a:xfrm>
            <a:off x="6558142" y="1141628"/>
            <a:ext cx="216274" cy="2618393"/>
          </a:xfrm>
          <a:prstGeom prst="ellipse">
            <a:avLst/>
          </a:prstGeom>
          <a:noFill/>
          <a:ln>
            <a:noFill/>
          </a:ln>
          <a:effectLst>
            <a:glow rad="127000">
              <a:srgbClr val="FF824A">
                <a:alpha val="6000"/>
              </a:srgb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spAutoFit/>
          </a:bodyPr>
          <a:lstStyle/>
          <a:p>
            <a:pPr algn="ctr" defTabSz="914400"/>
            <a:endParaRPr kumimoji="1" lang="zh-CN" altLang="en-US" sz="115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55" name="椭圆 54"/>
          <p:cNvSpPr>
            <a:spLocks noChangeAspect="1"/>
          </p:cNvSpPr>
          <p:nvPr/>
        </p:nvSpPr>
        <p:spPr>
          <a:xfrm>
            <a:off x="6431024" y="1348172"/>
            <a:ext cx="216274" cy="2618393"/>
          </a:xfrm>
          <a:prstGeom prst="ellipse">
            <a:avLst/>
          </a:prstGeom>
          <a:noFill/>
          <a:ln>
            <a:noFill/>
          </a:ln>
          <a:effectLst>
            <a:glow rad="127000">
              <a:srgbClr val="FF824A">
                <a:alpha val="6000"/>
              </a:srgb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spAutoFit/>
          </a:bodyPr>
          <a:lstStyle/>
          <a:p>
            <a:pPr algn="ctr" defTabSz="914400"/>
            <a:endParaRPr kumimoji="1" lang="zh-CN" altLang="en-US" sz="11500" b="1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8459928" y="2749473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Shanghai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8354635" y="3311652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Hangzhou</a:t>
            </a:r>
          </a:p>
        </p:txBody>
      </p:sp>
      <p:sp>
        <p:nvSpPr>
          <p:cNvPr id="47" name="文本框 46"/>
          <p:cNvSpPr txBox="1"/>
          <p:nvPr/>
        </p:nvSpPr>
        <p:spPr>
          <a:xfrm>
            <a:off x="8115584" y="4433934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Taiwan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890122" y="2317163"/>
            <a:ext cx="864820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914400"/>
            <a:r>
              <a:rPr lang="zh-CN" altLang="en-US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Nanjing</a:t>
            </a:r>
          </a:p>
        </p:txBody>
      </p:sp>
      <p:grpSp>
        <p:nvGrpSpPr>
          <p:cNvPr id="76" name="组合 75"/>
          <p:cNvGrpSpPr/>
          <p:nvPr/>
        </p:nvGrpSpPr>
        <p:grpSpPr>
          <a:xfrm>
            <a:off x="3624622" y="5242015"/>
            <a:ext cx="5289950" cy="1000148"/>
            <a:chOff x="3624622" y="771601"/>
            <a:chExt cx="5289950" cy="1000148"/>
          </a:xfrm>
        </p:grpSpPr>
        <p:sp>
          <p:nvSpPr>
            <p:cNvPr id="71" name="等腰三角形 70"/>
            <p:cNvSpPr/>
            <p:nvPr/>
          </p:nvSpPr>
          <p:spPr>
            <a:xfrm flipV="1">
              <a:off x="6027223" y="1488452"/>
              <a:ext cx="328625" cy="283297"/>
            </a:xfrm>
            <a:prstGeom prst="triangle">
              <a:avLst/>
            </a:prstGeom>
            <a:solidFill>
              <a:srgbClr val="1043A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3624622" y="771601"/>
              <a:ext cx="5289950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20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  <a:endPara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 flipH="1">
            <a:off x="8982567" y="3180671"/>
            <a:ext cx="1867785" cy="2518441"/>
            <a:chOff x="8724903" y="3030540"/>
            <a:chExt cx="574675" cy="868363"/>
          </a:xfrm>
          <a:solidFill>
            <a:srgbClr val="1043AB"/>
          </a:solidFill>
        </p:grpSpPr>
        <p:sp>
          <p:nvSpPr>
            <p:cNvPr id="68" name="Freeform 15"/>
            <p:cNvSpPr/>
            <p:nvPr/>
          </p:nvSpPr>
          <p:spPr bwMode="auto">
            <a:xfrm>
              <a:off x="8943980" y="3236915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0" name="Freeform 16"/>
            <p:cNvSpPr>
              <a:spLocks noEditPoints="1"/>
            </p:cNvSpPr>
            <p:nvPr/>
          </p:nvSpPr>
          <p:spPr bwMode="auto">
            <a:xfrm>
              <a:off x="8724903" y="3030540"/>
              <a:ext cx="574675" cy="868363"/>
            </a:xfrm>
            <a:custGeom>
              <a:avLst/>
              <a:gdLst>
                <a:gd name="T0" fmla="*/ 8 w 153"/>
                <a:gd name="T1" fmla="*/ 136 h 231"/>
                <a:gd name="T2" fmla="*/ 78 w 153"/>
                <a:gd name="T3" fmla="*/ 52 h 231"/>
                <a:gd name="T4" fmla="*/ 72 w 153"/>
                <a:gd name="T5" fmla="*/ 58 h 231"/>
                <a:gd name="T6" fmla="*/ 57 w 153"/>
                <a:gd name="T7" fmla="*/ 210 h 231"/>
                <a:gd name="T8" fmla="*/ 146 w 153"/>
                <a:gd name="T9" fmla="*/ 14 h 231"/>
                <a:gd name="T10" fmla="*/ 37 w 153"/>
                <a:gd name="T11" fmla="*/ 56 h 231"/>
                <a:gd name="T12" fmla="*/ 67 w 153"/>
                <a:gd name="T13" fmla="*/ 56 h 231"/>
                <a:gd name="T14" fmla="*/ 83 w 153"/>
                <a:gd name="T15" fmla="*/ 56 h 231"/>
                <a:gd name="T16" fmla="*/ 113 w 153"/>
                <a:gd name="T17" fmla="*/ 59 h 231"/>
                <a:gd name="T18" fmla="*/ 41 w 153"/>
                <a:gd name="T19" fmla="*/ 64 h 231"/>
                <a:gd name="T20" fmla="*/ 36 w 153"/>
                <a:gd name="T21" fmla="*/ 63 h 231"/>
                <a:gd name="T22" fmla="*/ 39 w 153"/>
                <a:gd name="T23" fmla="*/ 65 h 231"/>
                <a:gd name="T24" fmla="*/ 49 w 153"/>
                <a:gd name="T25" fmla="*/ 66 h 231"/>
                <a:gd name="T26" fmla="*/ 45 w 153"/>
                <a:gd name="T27" fmla="*/ 71 h 231"/>
                <a:gd name="T28" fmla="*/ 21 w 153"/>
                <a:gd name="T29" fmla="*/ 79 h 231"/>
                <a:gd name="T30" fmla="*/ 53 w 153"/>
                <a:gd name="T31" fmla="*/ 73 h 231"/>
                <a:gd name="T32" fmla="*/ 39 w 153"/>
                <a:gd name="T33" fmla="*/ 74 h 231"/>
                <a:gd name="T34" fmla="*/ 59 w 153"/>
                <a:gd name="T35" fmla="*/ 77 h 231"/>
                <a:gd name="T36" fmla="*/ 33 w 153"/>
                <a:gd name="T37" fmla="*/ 78 h 231"/>
                <a:gd name="T38" fmla="*/ 46 w 153"/>
                <a:gd name="T39" fmla="*/ 79 h 231"/>
                <a:gd name="T40" fmla="*/ 65 w 153"/>
                <a:gd name="T41" fmla="*/ 81 h 231"/>
                <a:gd name="T42" fmla="*/ 29 w 153"/>
                <a:gd name="T43" fmla="*/ 86 h 231"/>
                <a:gd name="T44" fmla="*/ 31 w 153"/>
                <a:gd name="T45" fmla="*/ 84 h 231"/>
                <a:gd name="T46" fmla="*/ 55 w 153"/>
                <a:gd name="T47" fmla="*/ 86 h 231"/>
                <a:gd name="T48" fmla="*/ 51 w 153"/>
                <a:gd name="T49" fmla="*/ 90 h 231"/>
                <a:gd name="T50" fmla="*/ 63 w 153"/>
                <a:gd name="T51" fmla="*/ 93 h 231"/>
                <a:gd name="T52" fmla="*/ 66 w 153"/>
                <a:gd name="T53" fmla="*/ 95 h 231"/>
                <a:gd name="T54" fmla="*/ 37 w 153"/>
                <a:gd name="T55" fmla="*/ 98 h 231"/>
                <a:gd name="T56" fmla="*/ 40 w 153"/>
                <a:gd name="T57" fmla="*/ 101 h 231"/>
                <a:gd name="T58" fmla="*/ 41 w 153"/>
                <a:gd name="T59" fmla="*/ 104 h 231"/>
                <a:gd name="T60" fmla="*/ 34 w 153"/>
                <a:gd name="T61" fmla="*/ 105 h 231"/>
                <a:gd name="T62" fmla="*/ 34 w 153"/>
                <a:gd name="T63" fmla="*/ 106 h 231"/>
                <a:gd name="T64" fmla="*/ 43 w 153"/>
                <a:gd name="T65" fmla="*/ 108 h 231"/>
                <a:gd name="T66" fmla="*/ 39 w 153"/>
                <a:gd name="T67" fmla="*/ 113 h 231"/>
                <a:gd name="T68" fmla="*/ 43 w 153"/>
                <a:gd name="T69" fmla="*/ 114 h 231"/>
                <a:gd name="T70" fmla="*/ 63 w 153"/>
                <a:gd name="T71" fmla="*/ 115 h 231"/>
                <a:gd name="T72" fmla="*/ 47 w 153"/>
                <a:gd name="T73" fmla="*/ 118 h 231"/>
                <a:gd name="T74" fmla="*/ 59 w 153"/>
                <a:gd name="T75" fmla="*/ 122 h 231"/>
                <a:gd name="T76" fmla="*/ 47 w 153"/>
                <a:gd name="T77" fmla="*/ 123 h 231"/>
                <a:gd name="T78" fmla="*/ 54 w 153"/>
                <a:gd name="T79" fmla="*/ 126 h 231"/>
                <a:gd name="T80" fmla="*/ 43 w 153"/>
                <a:gd name="T81" fmla="*/ 128 h 231"/>
                <a:gd name="T82" fmla="*/ 58 w 153"/>
                <a:gd name="T83" fmla="*/ 128 h 231"/>
                <a:gd name="T84" fmla="*/ 59 w 153"/>
                <a:gd name="T85" fmla="*/ 134 h 231"/>
                <a:gd name="T86" fmla="*/ 50 w 153"/>
                <a:gd name="T87" fmla="*/ 135 h 231"/>
                <a:gd name="T88" fmla="*/ 53 w 153"/>
                <a:gd name="T89" fmla="*/ 140 h 231"/>
                <a:gd name="T90" fmla="*/ 42 w 153"/>
                <a:gd name="T91" fmla="*/ 144 h 231"/>
                <a:gd name="T92" fmla="*/ 6 w 153"/>
                <a:gd name="T93" fmla="*/ 149 h 231"/>
                <a:gd name="T94" fmla="*/ 64 w 153"/>
                <a:gd name="T95" fmla="*/ 170 h 231"/>
                <a:gd name="T96" fmla="*/ 34 w 153"/>
                <a:gd name="T97" fmla="*/ 157 h 231"/>
                <a:gd name="T98" fmla="*/ 63 w 153"/>
                <a:gd name="T99" fmla="*/ 162 h 231"/>
                <a:gd name="T100" fmla="*/ 31 w 153"/>
                <a:gd name="T101" fmla="*/ 179 h 231"/>
                <a:gd name="T102" fmla="*/ 56 w 153"/>
                <a:gd name="T103" fmla="*/ 174 h 231"/>
                <a:gd name="T104" fmla="*/ 61 w 153"/>
                <a:gd name="T105" fmla="*/ 177 h 231"/>
                <a:gd name="T106" fmla="*/ 31 w 153"/>
                <a:gd name="T107" fmla="*/ 195 h 231"/>
                <a:gd name="T108" fmla="*/ 60 w 153"/>
                <a:gd name="T109" fmla="*/ 187 h 231"/>
                <a:gd name="T110" fmla="*/ 65 w 153"/>
                <a:gd name="T111" fmla="*/ 195 h 231"/>
                <a:gd name="T112" fmla="*/ 57 w 153"/>
                <a:gd name="T113" fmla="*/ 199 h 231"/>
                <a:gd name="T114" fmla="*/ 63 w 153"/>
                <a:gd name="T115" fmla="*/ 206 h 231"/>
                <a:gd name="T116" fmla="*/ 66 w 153"/>
                <a:gd name="T117" fmla="*/ 213 h 231"/>
                <a:gd name="T118" fmla="*/ 35 w 153"/>
                <a:gd name="T119" fmla="*/ 217 h 231"/>
                <a:gd name="T120" fmla="*/ 62 w 153"/>
                <a:gd name="T121" fmla="*/ 220 h 231"/>
                <a:gd name="T122" fmla="*/ 27 w 153"/>
                <a:gd name="T123" fmla="*/ 226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" h="231">
                  <a:moveTo>
                    <a:pt x="39" y="219"/>
                  </a:moveTo>
                  <a:cubicBezTo>
                    <a:pt x="39" y="219"/>
                    <a:pt x="39" y="219"/>
                    <a:pt x="38" y="219"/>
                  </a:cubicBezTo>
                  <a:cubicBezTo>
                    <a:pt x="39" y="221"/>
                    <a:pt x="40" y="222"/>
                    <a:pt x="41" y="224"/>
                  </a:cubicBezTo>
                  <a:cubicBezTo>
                    <a:pt x="41" y="224"/>
                    <a:pt x="42" y="224"/>
                    <a:pt x="42" y="224"/>
                  </a:cubicBezTo>
                  <a:cubicBezTo>
                    <a:pt x="42" y="225"/>
                    <a:pt x="41" y="224"/>
                    <a:pt x="40" y="224"/>
                  </a:cubicBezTo>
                  <a:cubicBezTo>
                    <a:pt x="40" y="225"/>
                    <a:pt x="40" y="225"/>
                    <a:pt x="40" y="226"/>
                  </a:cubicBezTo>
                  <a:cubicBezTo>
                    <a:pt x="39" y="227"/>
                    <a:pt x="38" y="225"/>
                    <a:pt x="37" y="225"/>
                  </a:cubicBezTo>
                  <a:cubicBezTo>
                    <a:pt x="37" y="226"/>
                    <a:pt x="38" y="227"/>
                    <a:pt x="39" y="228"/>
                  </a:cubicBezTo>
                  <a:cubicBezTo>
                    <a:pt x="39" y="228"/>
                    <a:pt x="40" y="227"/>
                    <a:pt x="40" y="227"/>
                  </a:cubicBezTo>
                  <a:cubicBezTo>
                    <a:pt x="41" y="227"/>
                    <a:pt x="41" y="226"/>
                    <a:pt x="41" y="226"/>
                  </a:cubicBezTo>
                  <a:cubicBezTo>
                    <a:pt x="41" y="226"/>
                    <a:pt x="41" y="226"/>
                    <a:pt x="42" y="226"/>
                  </a:cubicBezTo>
                  <a:cubicBezTo>
                    <a:pt x="42" y="227"/>
                    <a:pt x="42" y="228"/>
                    <a:pt x="41" y="228"/>
                  </a:cubicBezTo>
                  <a:cubicBezTo>
                    <a:pt x="41" y="228"/>
                    <a:pt x="41" y="228"/>
                    <a:pt x="40" y="228"/>
                  </a:cubicBezTo>
                  <a:cubicBezTo>
                    <a:pt x="38" y="229"/>
                    <a:pt x="36" y="230"/>
                    <a:pt x="33" y="230"/>
                  </a:cubicBezTo>
                  <a:cubicBezTo>
                    <a:pt x="32" y="230"/>
                    <a:pt x="33" y="230"/>
                    <a:pt x="32" y="231"/>
                  </a:cubicBezTo>
                  <a:cubicBezTo>
                    <a:pt x="31" y="230"/>
                    <a:pt x="30" y="229"/>
                    <a:pt x="29" y="230"/>
                  </a:cubicBezTo>
                  <a:cubicBezTo>
                    <a:pt x="28" y="228"/>
                    <a:pt x="26" y="229"/>
                    <a:pt x="25" y="228"/>
                  </a:cubicBezTo>
                  <a:cubicBezTo>
                    <a:pt x="24" y="228"/>
                    <a:pt x="24" y="229"/>
                    <a:pt x="23" y="228"/>
                  </a:cubicBezTo>
                  <a:cubicBezTo>
                    <a:pt x="23" y="228"/>
                    <a:pt x="23" y="228"/>
                    <a:pt x="23" y="227"/>
                  </a:cubicBezTo>
                  <a:cubicBezTo>
                    <a:pt x="22" y="227"/>
                    <a:pt x="21" y="228"/>
                    <a:pt x="20" y="228"/>
                  </a:cubicBezTo>
                  <a:cubicBezTo>
                    <a:pt x="21" y="227"/>
                    <a:pt x="21" y="226"/>
                    <a:pt x="22" y="226"/>
                  </a:cubicBezTo>
                  <a:cubicBezTo>
                    <a:pt x="23" y="225"/>
                    <a:pt x="23" y="224"/>
                    <a:pt x="24" y="224"/>
                  </a:cubicBezTo>
                  <a:cubicBezTo>
                    <a:pt x="23" y="223"/>
                    <a:pt x="24" y="222"/>
                    <a:pt x="24" y="221"/>
                  </a:cubicBezTo>
                  <a:cubicBezTo>
                    <a:pt x="26" y="220"/>
                    <a:pt x="26" y="215"/>
                    <a:pt x="29" y="215"/>
                  </a:cubicBezTo>
                  <a:cubicBezTo>
                    <a:pt x="29" y="210"/>
                    <a:pt x="30" y="205"/>
                    <a:pt x="29" y="201"/>
                  </a:cubicBezTo>
                  <a:cubicBezTo>
                    <a:pt x="30" y="198"/>
                    <a:pt x="30" y="193"/>
                    <a:pt x="30" y="189"/>
                  </a:cubicBezTo>
                  <a:cubicBezTo>
                    <a:pt x="30" y="186"/>
                    <a:pt x="30" y="184"/>
                    <a:pt x="29" y="182"/>
                  </a:cubicBezTo>
                  <a:cubicBezTo>
                    <a:pt x="29" y="181"/>
                    <a:pt x="30" y="181"/>
                    <a:pt x="30" y="180"/>
                  </a:cubicBezTo>
                  <a:cubicBezTo>
                    <a:pt x="30" y="175"/>
                    <a:pt x="30" y="169"/>
                    <a:pt x="31" y="163"/>
                  </a:cubicBezTo>
                  <a:cubicBezTo>
                    <a:pt x="31" y="159"/>
                    <a:pt x="32" y="156"/>
                    <a:pt x="32" y="152"/>
                  </a:cubicBezTo>
                  <a:cubicBezTo>
                    <a:pt x="32" y="152"/>
                    <a:pt x="32" y="151"/>
                    <a:pt x="32" y="151"/>
                  </a:cubicBezTo>
                  <a:cubicBezTo>
                    <a:pt x="32" y="150"/>
                    <a:pt x="32" y="150"/>
                    <a:pt x="32" y="149"/>
                  </a:cubicBezTo>
                  <a:cubicBezTo>
                    <a:pt x="33" y="147"/>
                    <a:pt x="32" y="144"/>
                    <a:pt x="32" y="141"/>
                  </a:cubicBezTo>
                  <a:cubicBezTo>
                    <a:pt x="32" y="142"/>
                    <a:pt x="32" y="143"/>
                    <a:pt x="31" y="144"/>
                  </a:cubicBezTo>
                  <a:cubicBezTo>
                    <a:pt x="31" y="144"/>
                    <a:pt x="31" y="143"/>
                    <a:pt x="31" y="143"/>
                  </a:cubicBezTo>
                  <a:cubicBezTo>
                    <a:pt x="30" y="137"/>
                    <a:pt x="30" y="129"/>
                    <a:pt x="29" y="123"/>
                  </a:cubicBezTo>
                  <a:cubicBezTo>
                    <a:pt x="29" y="118"/>
                    <a:pt x="29" y="114"/>
                    <a:pt x="28" y="110"/>
                  </a:cubicBezTo>
                  <a:cubicBezTo>
                    <a:pt x="27" y="99"/>
                    <a:pt x="26" y="88"/>
                    <a:pt x="24" y="78"/>
                  </a:cubicBezTo>
                  <a:cubicBezTo>
                    <a:pt x="23" y="80"/>
                    <a:pt x="22" y="83"/>
                    <a:pt x="21" y="84"/>
                  </a:cubicBezTo>
                  <a:cubicBezTo>
                    <a:pt x="21" y="86"/>
                    <a:pt x="20" y="87"/>
                    <a:pt x="20" y="88"/>
                  </a:cubicBezTo>
                  <a:cubicBezTo>
                    <a:pt x="18" y="92"/>
                    <a:pt x="17" y="98"/>
                    <a:pt x="15" y="101"/>
                  </a:cubicBezTo>
                  <a:cubicBezTo>
                    <a:pt x="16" y="104"/>
                    <a:pt x="14" y="106"/>
                    <a:pt x="14" y="109"/>
                  </a:cubicBezTo>
                  <a:cubicBezTo>
                    <a:pt x="14" y="109"/>
                    <a:pt x="14" y="110"/>
                    <a:pt x="13" y="110"/>
                  </a:cubicBezTo>
                  <a:cubicBezTo>
                    <a:pt x="13" y="111"/>
                    <a:pt x="13" y="112"/>
                    <a:pt x="12" y="113"/>
                  </a:cubicBezTo>
                  <a:cubicBezTo>
                    <a:pt x="12" y="115"/>
                    <a:pt x="12" y="118"/>
                    <a:pt x="11" y="120"/>
                  </a:cubicBezTo>
                  <a:cubicBezTo>
                    <a:pt x="11" y="121"/>
                    <a:pt x="11" y="122"/>
                    <a:pt x="11" y="123"/>
                  </a:cubicBezTo>
                  <a:cubicBezTo>
                    <a:pt x="10" y="126"/>
                    <a:pt x="9" y="130"/>
                    <a:pt x="9" y="133"/>
                  </a:cubicBezTo>
                  <a:cubicBezTo>
                    <a:pt x="9" y="133"/>
                    <a:pt x="9" y="133"/>
                    <a:pt x="9" y="133"/>
                  </a:cubicBezTo>
                  <a:cubicBezTo>
                    <a:pt x="9" y="133"/>
                    <a:pt x="9" y="134"/>
                    <a:pt x="9" y="134"/>
                  </a:cubicBezTo>
                  <a:cubicBezTo>
                    <a:pt x="9" y="135"/>
                    <a:pt x="8" y="136"/>
                    <a:pt x="8" y="136"/>
                  </a:cubicBezTo>
                  <a:cubicBezTo>
                    <a:pt x="9" y="136"/>
                    <a:pt x="8" y="136"/>
                    <a:pt x="8" y="136"/>
                  </a:cubicBezTo>
                  <a:cubicBezTo>
                    <a:pt x="8" y="138"/>
                    <a:pt x="9" y="141"/>
                    <a:pt x="8" y="143"/>
                  </a:cubicBezTo>
                  <a:cubicBezTo>
                    <a:pt x="8" y="143"/>
                    <a:pt x="9" y="143"/>
                    <a:pt x="9" y="143"/>
                  </a:cubicBezTo>
                  <a:cubicBezTo>
                    <a:pt x="9" y="145"/>
                    <a:pt x="8" y="147"/>
                    <a:pt x="9" y="149"/>
                  </a:cubicBezTo>
                  <a:cubicBezTo>
                    <a:pt x="9" y="149"/>
                    <a:pt x="8" y="150"/>
                    <a:pt x="8" y="150"/>
                  </a:cubicBezTo>
                  <a:cubicBezTo>
                    <a:pt x="8" y="150"/>
                    <a:pt x="9" y="150"/>
                    <a:pt x="9" y="150"/>
                  </a:cubicBezTo>
                  <a:cubicBezTo>
                    <a:pt x="8" y="153"/>
                    <a:pt x="6" y="157"/>
                    <a:pt x="5" y="160"/>
                  </a:cubicBezTo>
                  <a:cubicBezTo>
                    <a:pt x="4" y="162"/>
                    <a:pt x="4" y="163"/>
                    <a:pt x="5" y="165"/>
                  </a:cubicBezTo>
                  <a:cubicBezTo>
                    <a:pt x="4" y="166"/>
                    <a:pt x="5" y="168"/>
                    <a:pt x="3" y="169"/>
                  </a:cubicBezTo>
                  <a:cubicBezTo>
                    <a:pt x="2" y="168"/>
                    <a:pt x="3" y="167"/>
                    <a:pt x="3" y="165"/>
                  </a:cubicBezTo>
                  <a:cubicBezTo>
                    <a:pt x="3" y="165"/>
                    <a:pt x="2" y="166"/>
                    <a:pt x="2" y="166"/>
                  </a:cubicBezTo>
                  <a:cubicBezTo>
                    <a:pt x="0" y="164"/>
                    <a:pt x="2" y="162"/>
                    <a:pt x="3" y="161"/>
                  </a:cubicBezTo>
                  <a:cubicBezTo>
                    <a:pt x="4" y="158"/>
                    <a:pt x="6" y="156"/>
                    <a:pt x="7" y="153"/>
                  </a:cubicBezTo>
                  <a:cubicBezTo>
                    <a:pt x="7" y="153"/>
                    <a:pt x="6" y="153"/>
                    <a:pt x="6" y="153"/>
                  </a:cubicBezTo>
                  <a:cubicBezTo>
                    <a:pt x="5" y="154"/>
                    <a:pt x="5" y="155"/>
                    <a:pt x="4" y="156"/>
                  </a:cubicBezTo>
                  <a:cubicBezTo>
                    <a:pt x="4" y="157"/>
                    <a:pt x="4" y="160"/>
                    <a:pt x="3" y="161"/>
                  </a:cubicBezTo>
                  <a:cubicBezTo>
                    <a:pt x="1" y="160"/>
                    <a:pt x="2" y="158"/>
                    <a:pt x="2" y="157"/>
                  </a:cubicBezTo>
                  <a:cubicBezTo>
                    <a:pt x="3" y="154"/>
                    <a:pt x="3" y="149"/>
                    <a:pt x="3" y="146"/>
                  </a:cubicBezTo>
                  <a:cubicBezTo>
                    <a:pt x="3" y="145"/>
                    <a:pt x="3" y="146"/>
                    <a:pt x="3" y="146"/>
                  </a:cubicBezTo>
                  <a:cubicBezTo>
                    <a:pt x="1" y="145"/>
                    <a:pt x="4" y="143"/>
                    <a:pt x="3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36"/>
                    <a:pt x="5" y="131"/>
                    <a:pt x="6" y="127"/>
                  </a:cubicBezTo>
                  <a:cubicBezTo>
                    <a:pt x="7" y="123"/>
                    <a:pt x="8" y="117"/>
                    <a:pt x="9" y="112"/>
                  </a:cubicBezTo>
                  <a:cubicBezTo>
                    <a:pt x="8" y="112"/>
                    <a:pt x="7" y="111"/>
                    <a:pt x="8" y="110"/>
                  </a:cubicBezTo>
                  <a:cubicBezTo>
                    <a:pt x="8" y="110"/>
                    <a:pt x="8" y="110"/>
                    <a:pt x="9" y="110"/>
                  </a:cubicBezTo>
                  <a:cubicBezTo>
                    <a:pt x="9" y="109"/>
                    <a:pt x="9" y="108"/>
                    <a:pt x="9" y="108"/>
                  </a:cubicBezTo>
                  <a:cubicBezTo>
                    <a:pt x="9" y="107"/>
                    <a:pt x="8" y="103"/>
                    <a:pt x="9" y="102"/>
                  </a:cubicBezTo>
                  <a:cubicBezTo>
                    <a:pt x="9" y="101"/>
                    <a:pt x="10" y="100"/>
                    <a:pt x="10" y="99"/>
                  </a:cubicBezTo>
                  <a:cubicBezTo>
                    <a:pt x="11" y="101"/>
                    <a:pt x="9" y="103"/>
                    <a:pt x="10" y="104"/>
                  </a:cubicBezTo>
                  <a:cubicBezTo>
                    <a:pt x="11" y="101"/>
                    <a:pt x="12" y="98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7" y="83"/>
                    <a:pt x="17" y="81"/>
                    <a:pt x="18" y="79"/>
                  </a:cubicBezTo>
                  <a:cubicBezTo>
                    <a:pt x="18" y="78"/>
                    <a:pt x="19" y="77"/>
                    <a:pt x="18" y="76"/>
                  </a:cubicBezTo>
                  <a:cubicBezTo>
                    <a:pt x="18" y="77"/>
                    <a:pt x="17" y="78"/>
                    <a:pt x="17" y="79"/>
                  </a:cubicBezTo>
                  <a:cubicBezTo>
                    <a:pt x="18" y="74"/>
                    <a:pt x="20" y="68"/>
                    <a:pt x="21" y="63"/>
                  </a:cubicBezTo>
                  <a:cubicBezTo>
                    <a:pt x="21" y="62"/>
                    <a:pt x="21" y="62"/>
                    <a:pt x="21" y="61"/>
                  </a:cubicBezTo>
                  <a:cubicBezTo>
                    <a:pt x="21" y="60"/>
                    <a:pt x="22" y="58"/>
                    <a:pt x="21" y="57"/>
                  </a:cubicBezTo>
                  <a:cubicBezTo>
                    <a:pt x="22" y="56"/>
                    <a:pt x="23" y="56"/>
                    <a:pt x="25" y="55"/>
                  </a:cubicBezTo>
                  <a:cubicBezTo>
                    <a:pt x="24" y="55"/>
                    <a:pt x="24" y="55"/>
                    <a:pt x="24" y="54"/>
                  </a:cubicBezTo>
                  <a:cubicBezTo>
                    <a:pt x="25" y="53"/>
                    <a:pt x="26" y="52"/>
                    <a:pt x="28" y="52"/>
                  </a:cubicBezTo>
                  <a:cubicBezTo>
                    <a:pt x="28" y="52"/>
                    <a:pt x="28" y="50"/>
                    <a:pt x="29" y="50"/>
                  </a:cubicBezTo>
                  <a:cubicBezTo>
                    <a:pt x="29" y="51"/>
                    <a:pt x="29" y="51"/>
                    <a:pt x="29" y="52"/>
                  </a:cubicBezTo>
                  <a:cubicBezTo>
                    <a:pt x="31" y="51"/>
                    <a:pt x="33" y="48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52"/>
                    <a:pt x="40" y="52"/>
                    <a:pt x="43" y="53"/>
                  </a:cubicBezTo>
                  <a:cubicBezTo>
                    <a:pt x="47" y="52"/>
                    <a:pt x="50" y="52"/>
                    <a:pt x="52" y="52"/>
                  </a:cubicBezTo>
                  <a:cubicBezTo>
                    <a:pt x="53" y="52"/>
                    <a:pt x="54" y="52"/>
                    <a:pt x="55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60" y="52"/>
                    <a:pt x="62" y="50"/>
                    <a:pt x="64" y="50"/>
                  </a:cubicBezTo>
                  <a:cubicBezTo>
                    <a:pt x="66" y="50"/>
                    <a:pt x="68" y="50"/>
                    <a:pt x="68" y="52"/>
                  </a:cubicBezTo>
                  <a:cubicBezTo>
                    <a:pt x="69" y="51"/>
                    <a:pt x="68" y="51"/>
                    <a:pt x="69" y="51"/>
                  </a:cubicBezTo>
                  <a:cubicBezTo>
                    <a:pt x="71" y="50"/>
                    <a:pt x="75" y="51"/>
                    <a:pt x="78" y="52"/>
                  </a:cubicBezTo>
                  <a:cubicBezTo>
                    <a:pt x="79" y="52"/>
                    <a:pt x="81" y="52"/>
                    <a:pt x="83" y="52"/>
                  </a:cubicBezTo>
                  <a:cubicBezTo>
                    <a:pt x="87" y="53"/>
                    <a:pt x="92" y="54"/>
                    <a:pt x="96" y="55"/>
                  </a:cubicBezTo>
                  <a:cubicBezTo>
                    <a:pt x="99" y="55"/>
                    <a:pt x="102" y="55"/>
                    <a:pt x="105" y="56"/>
                  </a:cubicBezTo>
                  <a:cubicBezTo>
                    <a:pt x="107" y="56"/>
                    <a:pt x="109" y="56"/>
                    <a:pt x="110" y="56"/>
                  </a:cubicBezTo>
                  <a:cubicBezTo>
                    <a:pt x="111" y="56"/>
                    <a:pt x="112" y="55"/>
                    <a:pt x="112" y="54"/>
                  </a:cubicBezTo>
                  <a:cubicBezTo>
                    <a:pt x="116" y="51"/>
                    <a:pt x="120" y="47"/>
                    <a:pt x="122" y="43"/>
                  </a:cubicBezTo>
                  <a:cubicBezTo>
                    <a:pt x="126" y="38"/>
                    <a:pt x="130" y="33"/>
                    <a:pt x="134" y="27"/>
                  </a:cubicBezTo>
                  <a:cubicBezTo>
                    <a:pt x="134" y="27"/>
                    <a:pt x="134" y="26"/>
                    <a:pt x="135" y="26"/>
                  </a:cubicBezTo>
                  <a:cubicBezTo>
                    <a:pt x="135" y="26"/>
                    <a:pt x="135" y="25"/>
                    <a:pt x="135" y="25"/>
                  </a:cubicBezTo>
                  <a:cubicBezTo>
                    <a:pt x="136" y="24"/>
                    <a:pt x="137" y="23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9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7"/>
                    <a:pt x="141" y="16"/>
                    <a:pt x="141" y="15"/>
                  </a:cubicBezTo>
                  <a:cubicBezTo>
                    <a:pt x="141" y="15"/>
                    <a:pt x="141" y="15"/>
                    <a:pt x="141" y="14"/>
                  </a:cubicBezTo>
                  <a:cubicBezTo>
                    <a:pt x="143" y="12"/>
                    <a:pt x="144" y="10"/>
                    <a:pt x="146" y="8"/>
                  </a:cubicBezTo>
                  <a:cubicBezTo>
                    <a:pt x="147" y="8"/>
                    <a:pt x="147" y="9"/>
                    <a:pt x="148" y="9"/>
                  </a:cubicBezTo>
                  <a:cubicBezTo>
                    <a:pt x="148" y="8"/>
                    <a:pt x="149" y="7"/>
                    <a:pt x="149" y="5"/>
                  </a:cubicBezTo>
                  <a:cubicBezTo>
                    <a:pt x="150" y="4"/>
                    <a:pt x="150" y="3"/>
                    <a:pt x="152" y="2"/>
                  </a:cubicBezTo>
                  <a:cubicBezTo>
                    <a:pt x="152" y="1"/>
                    <a:pt x="152" y="0"/>
                    <a:pt x="153" y="0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2"/>
                    <a:pt x="152" y="3"/>
                    <a:pt x="151" y="4"/>
                  </a:cubicBezTo>
                  <a:cubicBezTo>
                    <a:pt x="151" y="4"/>
                    <a:pt x="151" y="5"/>
                    <a:pt x="151" y="5"/>
                  </a:cubicBezTo>
                  <a:cubicBezTo>
                    <a:pt x="151" y="6"/>
                    <a:pt x="150" y="6"/>
                    <a:pt x="150" y="7"/>
                  </a:cubicBezTo>
                  <a:cubicBezTo>
                    <a:pt x="149" y="7"/>
                    <a:pt x="150" y="8"/>
                    <a:pt x="149" y="8"/>
                  </a:cubicBezTo>
                  <a:cubicBezTo>
                    <a:pt x="149" y="10"/>
                    <a:pt x="147" y="12"/>
                    <a:pt x="148" y="14"/>
                  </a:cubicBezTo>
                  <a:cubicBezTo>
                    <a:pt x="147" y="15"/>
                    <a:pt x="149" y="18"/>
                    <a:pt x="149" y="19"/>
                  </a:cubicBezTo>
                  <a:cubicBezTo>
                    <a:pt x="148" y="20"/>
                    <a:pt x="146" y="21"/>
                    <a:pt x="145" y="21"/>
                  </a:cubicBezTo>
                  <a:cubicBezTo>
                    <a:pt x="145" y="22"/>
                    <a:pt x="144" y="22"/>
                    <a:pt x="145" y="22"/>
                  </a:cubicBezTo>
                  <a:cubicBezTo>
                    <a:pt x="142" y="24"/>
                    <a:pt x="139" y="26"/>
                    <a:pt x="138" y="29"/>
                  </a:cubicBezTo>
                  <a:cubicBezTo>
                    <a:pt x="138" y="29"/>
                    <a:pt x="138" y="29"/>
                    <a:pt x="138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4" y="31"/>
                    <a:pt x="133" y="35"/>
                    <a:pt x="130" y="37"/>
                  </a:cubicBezTo>
                  <a:cubicBezTo>
                    <a:pt x="130" y="37"/>
                    <a:pt x="129" y="37"/>
                    <a:pt x="129" y="38"/>
                  </a:cubicBezTo>
                  <a:cubicBezTo>
                    <a:pt x="129" y="38"/>
                    <a:pt x="129" y="39"/>
                    <a:pt x="129" y="39"/>
                  </a:cubicBezTo>
                  <a:cubicBezTo>
                    <a:pt x="128" y="40"/>
                    <a:pt x="127" y="41"/>
                    <a:pt x="126" y="42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4" y="45"/>
                    <a:pt x="123" y="48"/>
                    <a:pt x="121" y="50"/>
                  </a:cubicBezTo>
                  <a:cubicBezTo>
                    <a:pt x="119" y="54"/>
                    <a:pt x="116" y="57"/>
                    <a:pt x="114" y="61"/>
                  </a:cubicBezTo>
                  <a:cubicBezTo>
                    <a:pt x="114" y="61"/>
                    <a:pt x="114" y="61"/>
                    <a:pt x="113" y="61"/>
                  </a:cubicBezTo>
                  <a:cubicBezTo>
                    <a:pt x="113" y="61"/>
                    <a:pt x="113" y="61"/>
                    <a:pt x="113" y="60"/>
                  </a:cubicBezTo>
                  <a:cubicBezTo>
                    <a:pt x="112" y="60"/>
                    <a:pt x="111" y="61"/>
                    <a:pt x="110" y="61"/>
                  </a:cubicBezTo>
                  <a:cubicBezTo>
                    <a:pt x="109" y="61"/>
                    <a:pt x="108" y="60"/>
                    <a:pt x="106" y="60"/>
                  </a:cubicBezTo>
                  <a:cubicBezTo>
                    <a:pt x="106" y="60"/>
                    <a:pt x="106" y="61"/>
                    <a:pt x="106" y="61"/>
                  </a:cubicBezTo>
                  <a:cubicBezTo>
                    <a:pt x="100" y="60"/>
                    <a:pt x="95" y="59"/>
                    <a:pt x="90" y="59"/>
                  </a:cubicBezTo>
                  <a:cubicBezTo>
                    <a:pt x="89" y="59"/>
                    <a:pt x="87" y="59"/>
                    <a:pt x="86" y="59"/>
                  </a:cubicBezTo>
                  <a:cubicBezTo>
                    <a:pt x="85" y="59"/>
                    <a:pt x="83" y="58"/>
                    <a:pt x="82" y="59"/>
                  </a:cubicBezTo>
                  <a:cubicBezTo>
                    <a:pt x="81" y="59"/>
                    <a:pt x="80" y="60"/>
                    <a:pt x="78" y="60"/>
                  </a:cubicBezTo>
                  <a:cubicBezTo>
                    <a:pt x="79" y="59"/>
                    <a:pt x="79" y="59"/>
                    <a:pt x="80" y="59"/>
                  </a:cubicBezTo>
                  <a:cubicBezTo>
                    <a:pt x="77" y="59"/>
                    <a:pt x="74" y="58"/>
                    <a:pt x="72" y="58"/>
                  </a:cubicBezTo>
                  <a:cubicBezTo>
                    <a:pt x="72" y="63"/>
                    <a:pt x="72" y="71"/>
                    <a:pt x="71" y="76"/>
                  </a:cubicBezTo>
                  <a:cubicBezTo>
                    <a:pt x="71" y="78"/>
                    <a:pt x="70" y="79"/>
                    <a:pt x="70" y="81"/>
                  </a:cubicBezTo>
                  <a:cubicBezTo>
                    <a:pt x="70" y="82"/>
                    <a:pt x="70" y="82"/>
                    <a:pt x="70" y="83"/>
                  </a:cubicBezTo>
                  <a:cubicBezTo>
                    <a:pt x="70" y="84"/>
                    <a:pt x="70" y="85"/>
                    <a:pt x="70" y="86"/>
                  </a:cubicBezTo>
                  <a:cubicBezTo>
                    <a:pt x="70" y="87"/>
                    <a:pt x="70" y="87"/>
                    <a:pt x="70" y="88"/>
                  </a:cubicBezTo>
                  <a:cubicBezTo>
                    <a:pt x="69" y="90"/>
                    <a:pt x="69" y="91"/>
                    <a:pt x="69" y="93"/>
                  </a:cubicBezTo>
                  <a:cubicBezTo>
                    <a:pt x="69" y="94"/>
                    <a:pt x="69" y="95"/>
                    <a:pt x="69" y="97"/>
                  </a:cubicBezTo>
                  <a:cubicBezTo>
                    <a:pt x="69" y="98"/>
                    <a:pt x="68" y="100"/>
                    <a:pt x="68" y="102"/>
                  </a:cubicBezTo>
                  <a:cubicBezTo>
                    <a:pt x="67" y="104"/>
                    <a:pt x="68" y="106"/>
                    <a:pt x="67" y="108"/>
                  </a:cubicBezTo>
                  <a:cubicBezTo>
                    <a:pt x="67" y="109"/>
                    <a:pt x="67" y="111"/>
                    <a:pt x="67" y="112"/>
                  </a:cubicBezTo>
                  <a:cubicBezTo>
                    <a:pt x="67" y="114"/>
                    <a:pt x="67" y="117"/>
                    <a:pt x="67" y="118"/>
                  </a:cubicBezTo>
                  <a:cubicBezTo>
                    <a:pt x="67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20"/>
                  </a:cubicBezTo>
                  <a:cubicBezTo>
                    <a:pt x="67" y="120"/>
                    <a:pt x="67" y="123"/>
                    <a:pt x="67" y="124"/>
                  </a:cubicBezTo>
                  <a:cubicBezTo>
                    <a:pt x="67" y="125"/>
                    <a:pt x="66" y="128"/>
                    <a:pt x="66" y="129"/>
                  </a:cubicBezTo>
                  <a:cubicBezTo>
                    <a:pt x="66" y="130"/>
                    <a:pt x="66" y="130"/>
                    <a:pt x="66" y="131"/>
                  </a:cubicBezTo>
                  <a:cubicBezTo>
                    <a:pt x="66" y="131"/>
                    <a:pt x="66" y="132"/>
                    <a:pt x="66" y="133"/>
                  </a:cubicBezTo>
                  <a:cubicBezTo>
                    <a:pt x="66" y="137"/>
                    <a:pt x="66" y="141"/>
                    <a:pt x="66" y="147"/>
                  </a:cubicBezTo>
                  <a:cubicBezTo>
                    <a:pt x="66" y="147"/>
                    <a:pt x="66" y="148"/>
                    <a:pt x="66" y="149"/>
                  </a:cubicBezTo>
                  <a:cubicBezTo>
                    <a:pt x="66" y="152"/>
                    <a:pt x="67" y="157"/>
                    <a:pt x="66" y="161"/>
                  </a:cubicBezTo>
                  <a:cubicBezTo>
                    <a:pt x="67" y="164"/>
                    <a:pt x="66" y="167"/>
                    <a:pt x="66" y="170"/>
                  </a:cubicBezTo>
                  <a:cubicBezTo>
                    <a:pt x="66" y="170"/>
                    <a:pt x="67" y="170"/>
                    <a:pt x="67" y="170"/>
                  </a:cubicBezTo>
                  <a:cubicBezTo>
                    <a:pt x="67" y="171"/>
                    <a:pt x="67" y="171"/>
                    <a:pt x="66" y="171"/>
                  </a:cubicBezTo>
                  <a:cubicBezTo>
                    <a:pt x="66" y="174"/>
                    <a:pt x="66" y="176"/>
                    <a:pt x="66" y="179"/>
                  </a:cubicBezTo>
                  <a:cubicBezTo>
                    <a:pt x="66" y="179"/>
                    <a:pt x="66" y="179"/>
                    <a:pt x="66" y="180"/>
                  </a:cubicBezTo>
                  <a:cubicBezTo>
                    <a:pt x="66" y="180"/>
                    <a:pt x="66" y="181"/>
                    <a:pt x="66" y="181"/>
                  </a:cubicBezTo>
                  <a:cubicBezTo>
                    <a:pt x="67" y="183"/>
                    <a:pt x="66" y="185"/>
                    <a:pt x="66" y="187"/>
                  </a:cubicBezTo>
                  <a:cubicBezTo>
                    <a:pt x="66" y="190"/>
                    <a:pt x="66" y="194"/>
                    <a:pt x="66" y="197"/>
                  </a:cubicBezTo>
                  <a:cubicBezTo>
                    <a:pt x="67" y="201"/>
                    <a:pt x="66" y="207"/>
                    <a:pt x="67" y="212"/>
                  </a:cubicBezTo>
                  <a:cubicBezTo>
                    <a:pt x="67" y="213"/>
                    <a:pt x="67" y="214"/>
                    <a:pt x="67" y="215"/>
                  </a:cubicBezTo>
                  <a:cubicBezTo>
                    <a:pt x="68" y="215"/>
                    <a:pt x="69" y="216"/>
                    <a:pt x="70" y="216"/>
                  </a:cubicBezTo>
                  <a:cubicBezTo>
                    <a:pt x="70" y="217"/>
                    <a:pt x="70" y="218"/>
                    <a:pt x="69" y="217"/>
                  </a:cubicBezTo>
                  <a:cubicBezTo>
                    <a:pt x="70" y="219"/>
                    <a:pt x="71" y="220"/>
                    <a:pt x="72" y="221"/>
                  </a:cubicBezTo>
                  <a:cubicBezTo>
                    <a:pt x="72" y="223"/>
                    <a:pt x="72" y="226"/>
                    <a:pt x="72" y="227"/>
                  </a:cubicBezTo>
                  <a:cubicBezTo>
                    <a:pt x="70" y="228"/>
                    <a:pt x="68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4" y="230"/>
                    <a:pt x="63" y="230"/>
                  </a:cubicBezTo>
                  <a:cubicBezTo>
                    <a:pt x="63" y="230"/>
                    <a:pt x="63" y="229"/>
                    <a:pt x="62" y="229"/>
                  </a:cubicBezTo>
                  <a:cubicBezTo>
                    <a:pt x="59" y="229"/>
                    <a:pt x="56" y="229"/>
                    <a:pt x="53" y="229"/>
                  </a:cubicBezTo>
                  <a:cubicBezTo>
                    <a:pt x="53" y="229"/>
                    <a:pt x="53" y="229"/>
                    <a:pt x="53" y="229"/>
                  </a:cubicBezTo>
                  <a:cubicBezTo>
                    <a:pt x="52" y="227"/>
                    <a:pt x="54" y="228"/>
                    <a:pt x="54" y="227"/>
                  </a:cubicBezTo>
                  <a:cubicBezTo>
                    <a:pt x="53" y="227"/>
                    <a:pt x="53" y="228"/>
                    <a:pt x="51" y="228"/>
                  </a:cubicBezTo>
                  <a:cubicBezTo>
                    <a:pt x="51" y="226"/>
                    <a:pt x="53" y="225"/>
                    <a:pt x="54" y="223"/>
                  </a:cubicBezTo>
                  <a:cubicBezTo>
                    <a:pt x="53" y="223"/>
                    <a:pt x="51" y="226"/>
                    <a:pt x="50" y="225"/>
                  </a:cubicBezTo>
                  <a:cubicBezTo>
                    <a:pt x="52" y="222"/>
                    <a:pt x="55" y="221"/>
                    <a:pt x="57" y="218"/>
                  </a:cubicBezTo>
                  <a:cubicBezTo>
                    <a:pt x="57" y="218"/>
                    <a:pt x="56" y="218"/>
                    <a:pt x="56" y="218"/>
                  </a:cubicBezTo>
                  <a:cubicBezTo>
                    <a:pt x="55" y="217"/>
                    <a:pt x="56" y="215"/>
                    <a:pt x="57" y="214"/>
                  </a:cubicBezTo>
                  <a:cubicBezTo>
                    <a:pt x="57" y="212"/>
                    <a:pt x="58" y="211"/>
                    <a:pt x="59" y="209"/>
                  </a:cubicBezTo>
                  <a:cubicBezTo>
                    <a:pt x="60" y="209"/>
                    <a:pt x="60" y="209"/>
                    <a:pt x="60" y="208"/>
                  </a:cubicBezTo>
                  <a:cubicBezTo>
                    <a:pt x="60" y="208"/>
                    <a:pt x="60" y="208"/>
                    <a:pt x="60" y="208"/>
                  </a:cubicBezTo>
                  <a:cubicBezTo>
                    <a:pt x="59" y="208"/>
                    <a:pt x="59" y="210"/>
                    <a:pt x="57" y="210"/>
                  </a:cubicBezTo>
                  <a:cubicBezTo>
                    <a:pt x="56" y="209"/>
                    <a:pt x="57" y="208"/>
                    <a:pt x="57" y="207"/>
                  </a:cubicBezTo>
                  <a:cubicBezTo>
                    <a:pt x="57" y="207"/>
                    <a:pt x="57" y="206"/>
                    <a:pt x="57" y="206"/>
                  </a:cubicBezTo>
                  <a:cubicBezTo>
                    <a:pt x="57" y="204"/>
                    <a:pt x="57" y="202"/>
                    <a:pt x="56" y="199"/>
                  </a:cubicBezTo>
                  <a:cubicBezTo>
                    <a:pt x="56" y="199"/>
                    <a:pt x="56" y="200"/>
                    <a:pt x="55" y="199"/>
                  </a:cubicBezTo>
                  <a:cubicBezTo>
                    <a:pt x="55" y="197"/>
                    <a:pt x="57" y="196"/>
                    <a:pt x="56" y="194"/>
                  </a:cubicBezTo>
                  <a:cubicBezTo>
                    <a:pt x="57" y="193"/>
                    <a:pt x="55" y="192"/>
                    <a:pt x="55" y="190"/>
                  </a:cubicBezTo>
                  <a:cubicBezTo>
                    <a:pt x="55" y="190"/>
                    <a:pt x="56" y="190"/>
                    <a:pt x="56" y="190"/>
                  </a:cubicBezTo>
                  <a:cubicBezTo>
                    <a:pt x="56" y="187"/>
                    <a:pt x="56" y="184"/>
                    <a:pt x="56" y="182"/>
                  </a:cubicBezTo>
                  <a:cubicBezTo>
                    <a:pt x="56" y="181"/>
                    <a:pt x="55" y="181"/>
                    <a:pt x="55" y="180"/>
                  </a:cubicBezTo>
                  <a:cubicBezTo>
                    <a:pt x="55" y="179"/>
                    <a:pt x="55" y="179"/>
                    <a:pt x="55" y="179"/>
                  </a:cubicBezTo>
                  <a:cubicBezTo>
                    <a:pt x="56" y="178"/>
                    <a:pt x="55" y="178"/>
                    <a:pt x="55" y="177"/>
                  </a:cubicBezTo>
                  <a:cubicBezTo>
                    <a:pt x="55" y="170"/>
                    <a:pt x="54" y="161"/>
                    <a:pt x="53" y="153"/>
                  </a:cubicBezTo>
                  <a:cubicBezTo>
                    <a:pt x="53" y="153"/>
                    <a:pt x="52" y="153"/>
                    <a:pt x="52" y="153"/>
                  </a:cubicBezTo>
                  <a:cubicBezTo>
                    <a:pt x="52" y="152"/>
                    <a:pt x="53" y="151"/>
                    <a:pt x="52" y="149"/>
                  </a:cubicBezTo>
                  <a:cubicBezTo>
                    <a:pt x="52" y="149"/>
                    <a:pt x="51" y="150"/>
                    <a:pt x="51" y="149"/>
                  </a:cubicBezTo>
                  <a:cubicBezTo>
                    <a:pt x="51" y="149"/>
                    <a:pt x="51" y="149"/>
                    <a:pt x="51" y="148"/>
                  </a:cubicBezTo>
                  <a:cubicBezTo>
                    <a:pt x="49" y="147"/>
                    <a:pt x="50" y="144"/>
                    <a:pt x="48" y="143"/>
                  </a:cubicBezTo>
                  <a:cubicBezTo>
                    <a:pt x="48" y="144"/>
                    <a:pt x="48" y="145"/>
                    <a:pt x="47" y="145"/>
                  </a:cubicBezTo>
                  <a:cubicBezTo>
                    <a:pt x="47" y="144"/>
                    <a:pt x="47" y="144"/>
                    <a:pt x="47" y="143"/>
                  </a:cubicBezTo>
                  <a:cubicBezTo>
                    <a:pt x="46" y="145"/>
                    <a:pt x="45" y="147"/>
                    <a:pt x="44" y="149"/>
                  </a:cubicBezTo>
                  <a:cubicBezTo>
                    <a:pt x="44" y="151"/>
                    <a:pt x="43" y="152"/>
                    <a:pt x="44" y="154"/>
                  </a:cubicBezTo>
                  <a:cubicBezTo>
                    <a:pt x="43" y="157"/>
                    <a:pt x="43" y="161"/>
                    <a:pt x="42" y="163"/>
                  </a:cubicBezTo>
                  <a:cubicBezTo>
                    <a:pt x="42" y="163"/>
                    <a:pt x="42" y="162"/>
                    <a:pt x="41" y="162"/>
                  </a:cubicBezTo>
                  <a:cubicBezTo>
                    <a:pt x="43" y="158"/>
                    <a:pt x="43" y="153"/>
                    <a:pt x="43" y="149"/>
                  </a:cubicBezTo>
                  <a:cubicBezTo>
                    <a:pt x="42" y="149"/>
                    <a:pt x="43" y="152"/>
                    <a:pt x="42" y="152"/>
                  </a:cubicBezTo>
                  <a:cubicBezTo>
                    <a:pt x="42" y="153"/>
                    <a:pt x="42" y="154"/>
                    <a:pt x="42" y="156"/>
                  </a:cubicBezTo>
                  <a:cubicBezTo>
                    <a:pt x="41" y="157"/>
                    <a:pt x="41" y="158"/>
                    <a:pt x="41" y="160"/>
                  </a:cubicBezTo>
                  <a:cubicBezTo>
                    <a:pt x="41" y="160"/>
                    <a:pt x="41" y="161"/>
                    <a:pt x="41" y="162"/>
                  </a:cubicBezTo>
                  <a:cubicBezTo>
                    <a:pt x="41" y="163"/>
                    <a:pt x="40" y="166"/>
                    <a:pt x="41" y="169"/>
                  </a:cubicBezTo>
                  <a:cubicBezTo>
                    <a:pt x="41" y="170"/>
                    <a:pt x="40" y="172"/>
                    <a:pt x="40" y="174"/>
                  </a:cubicBezTo>
                  <a:cubicBezTo>
                    <a:pt x="40" y="175"/>
                    <a:pt x="40" y="175"/>
                    <a:pt x="40" y="176"/>
                  </a:cubicBezTo>
                  <a:cubicBezTo>
                    <a:pt x="40" y="179"/>
                    <a:pt x="40" y="181"/>
                    <a:pt x="39" y="185"/>
                  </a:cubicBezTo>
                  <a:cubicBezTo>
                    <a:pt x="39" y="187"/>
                    <a:pt x="39" y="189"/>
                    <a:pt x="39" y="190"/>
                  </a:cubicBezTo>
                  <a:cubicBezTo>
                    <a:pt x="39" y="191"/>
                    <a:pt x="39" y="191"/>
                    <a:pt x="39" y="191"/>
                  </a:cubicBezTo>
                  <a:cubicBezTo>
                    <a:pt x="39" y="192"/>
                    <a:pt x="39" y="192"/>
                    <a:pt x="39" y="193"/>
                  </a:cubicBezTo>
                  <a:cubicBezTo>
                    <a:pt x="38" y="197"/>
                    <a:pt x="38" y="201"/>
                    <a:pt x="38" y="205"/>
                  </a:cubicBezTo>
                  <a:cubicBezTo>
                    <a:pt x="37" y="207"/>
                    <a:pt x="37" y="208"/>
                    <a:pt x="37" y="210"/>
                  </a:cubicBezTo>
                  <a:cubicBezTo>
                    <a:pt x="37" y="211"/>
                    <a:pt x="38" y="212"/>
                    <a:pt x="38" y="213"/>
                  </a:cubicBezTo>
                  <a:cubicBezTo>
                    <a:pt x="38" y="213"/>
                    <a:pt x="37" y="214"/>
                    <a:pt x="37" y="213"/>
                  </a:cubicBezTo>
                  <a:cubicBezTo>
                    <a:pt x="37" y="214"/>
                    <a:pt x="37" y="214"/>
                    <a:pt x="37" y="214"/>
                  </a:cubicBezTo>
                  <a:cubicBezTo>
                    <a:pt x="38" y="216"/>
                    <a:pt x="39" y="217"/>
                    <a:pt x="39" y="219"/>
                  </a:cubicBezTo>
                  <a:close/>
                  <a:moveTo>
                    <a:pt x="37" y="215"/>
                  </a:moveTo>
                  <a:cubicBezTo>
                    <a:pt x="37" y="214"/>
                    <a:pt x="36" y="214"/>
                    <a:pt x="36" y="214"/>
                  </a:cubicBezTo>
                  <a:cubicBezTo>
                    <a:pt x="36" y="214"/>
                    <a:pt x="37" y="215"/>
                    <a:pt x="37" y="215"/>
                  </a:cubicBezTo>
                  <a:close/>
                  <a:moveTo>
                    <a:pt x="144" y="15"/>
                  </a:moveTo>
                  <a:cubicBezTo>
                    <a:pt x="144" y="15"/>
                    <a:pt x="145" y="14"/>
                    <a:pt x="145" y="14"/>
                  </a:cubicBezTo>
                  <a:cubicBezTo>
                    <a:pt x="145" y="14"/>
                    <a:pt x="145" y="15"/>
                    <a:pt x="144" y="15"/>
                  </a:cubicBezTo>
                  <a:close/>
                  <a:moveTo>
                    <a:pt x="146" y="15"/>
                  </a:moveTo>
                  <a:cubicBezTo>
                    <a:pt x="147" y="15"/>
                    <a:pt x="146" y="16"/>
                    <a:pt x="147" y="16"/>
                  </a:cubicBezTo>
                  <a:cubicBezTo>
                    <a:pt x="147" y="15"/>
                    <a:pt x="147" y="14"/>
                    <a:pt x="146" y="14"/>
                  </a:cubicBezTo>
                  <a:cubicBezTo>
                    <a:pt x="147" y="14"/>
                    <a:pt x="146" y="14"/>
                    <a:pt x="146" y="14"/>
                  </a:cubicBezTo>
                  <a:cubicBezTo>
                    <a:pt x="146" y="14"/>
                    <a:pt x="146" y="14"/>
                    <a:pt x="146" y="15"/>
                  </a:cubicBezTo>
                  <a:close/>
                  <a:moveTo>
                    <a:pt x="142" y="18"/>
                  </a:moveTo>
                  <a:cubicBezTo>
                    <a:pt x="143" y="18"/>
                    <a:pt x="144" y="18"/>
                    <a:pt x="144" y="17"/>
                  </a:cubicBezTo>
                  <a:cubicBezTo>
                    <a:pt x="143" y="17"/>
                    <a:pt x="143" y="18"/>
                    <a:pt x="142" y="18"/>
                  </a:cubicBezTo>
                  <a:close/>
                  <a:moveTo>
                    <a:pt x="130" y="34"/>
                  </a:moveTo>
                  <a:cubicBezTo>
                    <a:pt x="132" y="32"/>
                    <a:pt x="134" y="30"/>
                    <a:pt x="135" y="28"/>
                  </a:cubicBezTo>
                  <a:cubicBezTo>
                    <a:pt x="133" y="30"/>
                    <a:pt x="131" y="32"/>
                    <a:pt x="130" y="34"/>
                  </a:cubicBezTo>
                  <a:close/>
                  <a:moveTo>
                    <a:pt x="122" y="44"/>
                  </a:moveTo>
                  <a:cubicBezTo>
                    <a:pt x="122" y="44"/>
                    <a:pt x="123" y="44"/>
                    <a:pt x="123" y="44"/>
                  </a:cubicBezTo>
                  <a:cubicBezTo>
                    <a:pt x="124" y="43"/>
                    <a:pt x="125" y="41"/>
                    <a:pt x="125" y="40"/>
                  </a:cubicBezTo>
                  <a:cubicBezTo>
                    <a:pt x="124" y="42"/>
                    <a:pt x="123" y="43"/>
                    <a:pt x="122" y="44"/>
                  </a:cubicBezTo>
                  <a:close/>
                  <a:moveTo>
                    <a:pt x="30" y="52"/>
                  </a:move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2"/>
                    <a:pt x="30" y="52"/>
                    <a:pt x="30" y="52"/>
                  </a:cubicBezTo>
                  <a:close/>
                  <a:moveTo>
                    <a:pt x="61" y="56"/>
                  </a:moveTo>
                  <a:cubicBezTo>
                    <a:pt x="62" y="56"/>
                    <a:pt x="62" y="58"/>
                    <a:pt x="63" y="59"/>
                  </a:cubicBezTo>
                  <a:cubicBezTo>
                    <a:pt x="63" y="59"/>
                    <a:pt x="63" y="58"/>
                    <a:pt x="64" y="58"/>
                  </a:cubicBezTo>
                  <a:cubicBezTo>
                    <a:pt x="64" y="57"/>
                    <a:pt x="64" y="56"/>
                    <a:pt x="64" y="55"/>
                  </a:cubicBezTo>
                  <a:cubicBezTo>
                    <a:pt x="63" y="56"/>
                    <a:pt x="64" y="57"/>
                    <a:pt x="63" y="57"/>
                  </a:cubicBezTo>
                  <a:cubicBezTo>
                    <a:pt x="61" y="55"/>
                    <a:pt x="65" y="51"/>
                    <a:pt x="66" y="55"/>
                  </a:cubicBezTo>
                  <a:cubicBezTo>
                    <a:pt x="67" y="55"/>
                    <a:pt x="68" y="54"/>
                    <a:pt x="68" y="54"/>
                  </a:cubicBezTo>
                  <a:cubicBezTo>
                    <a:pt x="67" y="53"/>
                    <a:pt x="66" y="53"/>
                    <a:pt x="67" y="52"/>
                  </a:cubicBezTo>
                  <a:cubicBezTo>
                    <a:pt x="65" y="51"/>
                    <a:pt x="62" y="51"/>
                    <a:pt x="60" y="52"/>
                  </a:cubicBezTo>
                  <a:cubicBezTo>
                    <a:pt x="62" y="53"/>
                    <a:pt x="63" y="51"/>
                    <a:pt x="64" y="52"/>
                  </a:cubicBezTo>
                  <a:cubicBezTo>
                    <a:pt x="64" y="54"/>
                    <a:pt x="62" y="54"/>
                    <a:pt x="61" y="56"/>
                  </a:cubicBezTo>
                  <a:close/>
                  <a:moveTo>
                    <a:pt x="112" y="56"/>
                  </a:moveTo>
                  <a:cubicBezTo>
                    <a:pt x="114" y="55"/>
                    <a:pt x="114" y="53"/>
                    <a:pt x="116" y="52"/>
                  </a:cubicBezTo>
                  <a:cubicBezTo>
                    <a:pt x="116" y="52"/>
                    <a:pt x="117" y="52"/>
                    <a:pt x="116" y="52"/>
                  </a:cubicBezTo>
                  <a:cubicBezTo>
                    <a:pt x="115" y="53"/>
                    <a:pt x="113" y="54"/>
                    <a:pt x="112" y="56"/>
                  </a:cubicBezTo>
                  <a:close/>
                  <a:moveTo>
                    <a:pt x="33" y="54"/>
                  </a:moveTo>
                  <a:cubicBezTo>
                    <a:pt x="33" y="54"/>
                    <a:pt x="33" y="54"/>
                    <a:pt x="33" y="54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32" y="57"/>
                    <a:pt x="31" y="58"/>
                    <a:pt x="32" y="59"/>
                  </a:cubicBezTo>
                  <a:cubicBezTo>
                    <a:pt x="34" y="57"/>
                    <a:pt x="34" y="54"/>
                    <a:pt x="35" y="52"/>
                  </a:cubicBezTo>
                  <a:cubicBezTo>
                    <a:pt x="33" y="51"/>
                    <a:pt x="33" y="53"/>
                    <a:pt x="33" y="54"/>
                  </a:cubicBezTo>
                  <a:close/>
                  <a:moveTo>
                    <a:pt x="71" y="52"/>
                  </a:moveTo>
                  <a:cubicBezTo>
                    <a:pt x="73" y="53"/>
                    <a:pt x="75" y="53"/>
                    <a:pt x="77" y="52"/>
                  </a:cubicBezTo>
                  <a:cubicBezTo>
                    <a:pt x="75" y="52"/>
                    <a:pt x="72" y="51"/>
                    <a:pt x="71" y="52"/>
                  </a:cubicBezTo>
                  <a:close/>
                  <a:moveTo>
                    <a:pt x="69" y="52"/>
                  </a:moveTo>
                  <a:cubicBezTo>
                    <a:pt x="69" y="52"/>
                    <a:pt x="70" y="53"/>
                    <a:pt x="70" y="52"/>
                  </a:cubicBezTo>
                  <a:cubicBezTo>
                    <a:pt x="69" y="53"/>
                    <a:pt x="69" y="52"/>
                    <a:pt x="69" y="52"/>
                  </a:cubicBezTo>
                  <a:close/>
                  <a:moveTo>
                    <a:pt x="35" y="55"/>
                  </a:moveTo>
                  <a:cubicBezTo>
                    <a:pt x="36" y="54"/>
                    <a:pt x="37" y="54"/>
                    <a:pt x="37" y="53"/>
                  </a:cubicBezTo>
                  <a:cubicBezTo>
                    <a:pt x="37" y="53"/>
                    <a:pt x="36" y="52"/>
                    <a:pt x="36" y="52"/>
                  </a:cubicBezTo>
                  <a:cubicBezTo>
                    <a:pt x="36" y="53"/>
                    <a:pt x="35" y="54"/>
                    <a:pt x="35" y="55"/>
                  </a:cubicBezTo>
                  <a:close/>
                  <a:moveTo>
                    <a:pt x="56" y="53"/>
                  </a:moveTo>
                  <a:cubicBezTo>
                    <a:pt x="53" y="54"/>
                    <a:pt x="48" y="53"/>
                    <a:pt x="45" y="54"/>
                  </a:cubicBezTo>
                  <a:cubicBezTo>
                    <a:pt x="49" y="55"/>
                    <a:pt x="53" y="54"/>
                    <a:pt x="56" y="53"/>
                  </a:cubicBezTo>
                  <a:close/>
                  <a:moveTo>
                    <a:pt x="37" y="56"/>
                  </a:moveTo>
                  <a:cubicBezTo>
                    <a:pt x="38" y="55"/>
                    <a:pt x="39" y="54"/>
                    <a:pt x="40" y="54"/>
                  </a:cubicBezTo>
                  <a:cubicBezTo>
                    <a:pt x="38" y="53"/>
                    <a:pt x="37" y="55"/>
                    <a:pt x="37" y="56"/>
                  </a:cubicBezTo>
                  <a:close/>
                  <a:moveTo>
                    <a:pt x="61" y="54"/>
                  </a:moveTo>
                  <a:cubicBezTo>
                    <a:pt x="61" y="54"/>
                    <a:pt x="62" y="54"/>
                    <a:pt x="62" y="54"/>
                  </a:cubicBezTo>
                  <a:cubicBezTo>
                    <a:pt x="61" y="54"/>
                    <a:pt x="61" y="54"/>
                    <a:pt x="61" y="54"/>
                  </a:cubicBezTo>
                  <a:close/>
                  <a:moveTo>
                    <a:pt x="29" y="54"/>
                  </a:moveTo>
                  <a:cubicBezTo>
                    <a:pt x="29" y="55"/>
                    <a:pt x="29" y="55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5"/>
                    <a:pt x="27" y="54"/>
                    <a:pt x="27" y="54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7"/>
                    <a:pt x="26" y="56"/>
                    <a:pt x="27" y="56"/>
                  </a:cubicBezTo>
                  <a:cubicBezTo>
                    <a:pt x="27" y="56"/>
                    <a:pt x="26" y="57"/>
                    <a:pt x="27" y="58"/>
                  </a:cubicBezTo>
                  <a:cubicBezTo>
                    <a:pt x="27" y="57"/>
                    <a:pt x="27" y="55"/>
                    <a:pt x="29" y="56"/>
                  </a:cubicBezTo>
                  <a:cubicBezTo>
                    <a:pt x="29" y="55"/>
                    <a:pt x="30" y="55"/>
                    <a:pt x="30" y="54"/>
                  </a:cubicBezTo>
                  <a:cubicBezTo>
                    <a:pt x="29" y="54"/>
                    <a:pt x="29" y="54"/>
                    <a:pt x="29" y="54"/>
                  </a:cubicBezTo>
                  <a:close/>
                  <a:moveTo>
                    <a:pt x="63" y="54"/>
                  </a:moveTo>
                  <a:cubicBezTo>
                    <a:pt x="64" y="54"/>
                    <a:pt x="64" y="54"/>
                    <a:pt x="64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38" y="59"/>
                  </a:moveTo>
                  <a:cubicBezTo>
                    <a:pt x="39" y="57"/>
                    <a:pt x="41" y="56"/>
                    <a:pt x="43" y="54"/>
                  </a:cubicBezTo>
                  <a:cubicBezTo>
                    <a:pt x="42" y="54"/>
                    <a:pt x="42" y="54"/>
                    <a:pt x="41" y="54"/>
                  </a:cubicBezTo>
                  <a:cubicBezTo>
                    <a:pt x="40" y="56"/>
                    <a:pt x="38" y="57"/>
                    <a:pt x="38" y="59"/>
                  </a:cubicBezTo>
                  <a:close/>
                  <a:moveTo>
                    <a:pt x="60" y="55"/>
                  </a:moveTo>
                  <a:cubicBezTo>
                    <a:pt x="59" y="55"/>
                    <a:pt x="59" y="55"/>
                    <a:pt x="59" y="55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8" y="57"/>
                    <a:pt x="58" y="58"/>
                  </a:cubicBezTo>
                  <a:cubicBezTo>
                    <a:pt x="59" y="57"/>
                    <a:pt x="60" y="56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lose/>
                  <a:moveTo>
                    <a:pt x="55" y="54"/>
                  </a:moveTo>
                  <a:cubicBezTo>
                    <a:pt x="53" y="56"/>
                    <a:pt x="52" y="57"/>
                    <a:pt x="51" y="59"/>
                  </a:cubicBezTo>
                  <a:cubicBezTo>
                    <a:pt x="51" y="60"/>
                    <a:pt x="51" y="61"/>
                    <a:pt x="52" y="61"/>
                  </a:cubicBezTo>
                  <a:cubicBezTo>
                    <a:pt x="53" y="61"/>
                    <a:pt x="55" y="58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8"/>
                    <a:pt x="55" y="58"/>
                  </a:cubicBezTo>
                  <a:cubicBezTo>
                    <a:pt x="55" y="57"/>
                    <a:pt x="56" y="56"/>
                    <a:pt x="56" y="56"/>
                  </a:cubicBezTo>
                  <a:cubicBezTo>
                    <a:pt x="57" y="55"/>
                    <a:pt x="57" y="55"/>
                    <a:pt x="57" y="54"/>
                  </a:cubicBezTo>
                  <a:cubicBezTo>
                    <a:pt x="56" y="55"/>
                    <a:pt x="54" y="56"/>
                    <a:pt x="53" y="57"/>
                  </a:cubicBezTo>
                  <a:cubicBezTo>
                    <a:pt x="54" y="56"/>
                    <a:pt x="54" y="55"/>
                    <a:pt x="55" y="54"/>
                  </a:cubicBezTo>
                  <a:close/>
                  <a:moveTo>
                    <a:pt x="67" y="56"/>
                  </a:moveTo>
                  <a:cubicBezTo>
                    <a:pt x="67" y="57"/>
                    <a:pt x="67" y="58"/>
                    <a:pt x="68" y="59"/>
                  </a:cubicBezTo>
                  <a:cubicBezTo>
                    <a:pt x="68" y="58"/>
                    <a:pt x="69" y="58"/>
                    <a:pt x="68" y="57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0" y="57"/>
                    <a:pt x="71" y="57"/>
                    <a:pt x="71" y="57"/>
                  </a:cubicBezTo>
                  <a:cubicBezTo>
                    <a:pt x="70" y="57"/>
                    <a:pt x="70" y="57"/>
                    <a:pt x="70" y="56"/>
                  </a:cubicBezTo>
                  <a:cubicBezTo>
                    <a:pt x="70" y="56"/>
                    <a:pt x="70" y="55"/>
                    <a:pt x="71" y="55"/>
                  </a:cubicBezTo>
                  <a:cubicBezTo>
                    <a:pt x="71" y="54"/>
                    <a:pt x="70" y="54"/>
                    <a:pt x="69" y="54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5"/>
                    <a:pt x="68" y="56"/>
                    <a:pt x="67" y="56"/>
                  </a:cubicBezTo>
                  <a:close/>
                  <a:moveTo>
                    <a:pt x="96" y="56"/>
                  </a:moveTo>
                  <a:cubicBezTo>
                    <a:pt x="93" y="55"/>
                    <a:pt x="87" y="55"/>
                    <a:pt x="84" y="55"/>
                  </a:cubicBezTo>
                  <a:cubicBezTo>
                    <a:pt x="88" y="56"/>
                    <a:pt x="91" y="56"/>
                    <a:pt x="96" y="56"/>
                  </a:cubicBezTo>
                  <a:close/>
                  <a:moveTo>
                    <a:pt x="45" y="56"/>
                  </a:moveTo>
                  <a:cubicBezTo>
                    <a:pt x="46" y="56"/>
                    <a:pt x="46" y="55"/>
                    <a:pt x="47" y="56"/>
                  </a:cubicBezTo>
                  <a:cubicBezTo>
                    <a:pt x="47" y="56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7" y="58"/>
                    <a:pt x="47" y="57"/>
                    <a:pt x="48" y="57"/>
                  </a:cubicBezTo>
                  <a:cubicBezTo>
                    <a:pt x="48" y="56"/>
                    <a:pt x="49" y="56"/>
                    <a:pt x="49" y="55"/>
                  </a:cubicBezTo>
                  <a:cubicBezTo>
                    <a:pt x="48" y="55"/>
                    <a:pt x="47" y="55"/>
                    <a:pt x="45" y="55"/>
                  </a:cubicBezTo>
                  <a:cubicBezTo>
                    <a:pt x="45" y="55"/>
                    <a:pt x="45" y="56"/>
                    <a:pt x="45" y="56"/>
                  </a:cubicBezTo>
                  <a:close/>
                  <a:moveTo>
                    <a:pt x="38" y="56"/>
                  </a:moveTo>
                  <a:cubicBezTo>
                    <a:pt x="37" y="57"/>
                    <a:pt x="36" y="57"/>
                    <a:pt x="36" y="58"/>
                  </a:cubicBezTo>
                  <a:cubicBezTo>
                    <a:pt x="36" y="58"/>
                    <a:pt x="35" y="59"/>
                    <a:pt x="36" y="60"/>
                  </a:cubicBezTo>
                  <a:cubicBezTo>
                    <a:pt x="37" y="58"/>
                    <a:pt x="38" y="57"/>
                    <a:pt x="39" y="55"/>
                  </a:cubicBezTo>
                  <a:cubicBezTo>
                    <a:pt x="38" y="55"/>
                    <a:pt x="39" y="56"/>
                    <a:pt x="38" y="56"/>
                  </a:cubicBezTo>
                  <a:close/>
                  <a:moveTo>
                    <a:pt x="35" y="57"/>
                  </a:moveTo>
                  <a:cubicBezTo>
                    <a:pt x="35" y="56"/>
                    <a:pt x="36" y="55"/>
                    <a:pt x="36" y="55"/>
                  </a:cubicBezTo>
                  <a:cubicBezTo>
                    <a:pt x="35" y="56"/>
                    <a:pt x="34" y="56"/>
                    <a:pt x="35" y="57"/>
                  </a:cubicBezTo>
                  <a:close/>
                  <a:moveTo>
                    <a:pt x="51" y="55"/>
                  </a:moveTo>
                  <a:cubicBezTo>
                    <a:pt x="50" y="56"/>
                    <a:pt x="50" y="56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1" y="56"/>
                    <a:pt x="52" y="56"/>
                    <a:pt x="52" y="55"/>
                  </a:cubicBezTo>
                  <a:cubicBezTo>
                    <a:pt x="52" y="55"/>
                    <a:pt x="52" y="55"/>
                    <a:pt x="51" y="55"/>
                  </a:cubicBezTo>
                  <a:close/>
                  <a:moveTo>
                    <a:pt x="39" y="61"/>
                  </a:moveTo>
                  <a:cubicBezTo>
                    <a:pt x="39" y="61"/>
                    <a:pt x="39" y="62"/>
                    <a:pt x="40" y="62"/>
                  </a:cubicBezTo>
                  <a:cubicBezTo>
                    <a:pt x="40" y="61"/>
                    <a:pt x="43" y="60"/>
                    <a:pt x="42" y="58"/>
                  </a:cubicBezTo>
                  <a:cubicBezTo>
                    <a:pt x="42" y="58"/>
                    <a:pt x="42" y="57"/>
                    <a:pt x="43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7"/>
                    <a:pt x="45" y="57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2" y="57"/>
                    <a:pt x="41" y="59"/>
                    <a:pt x="39" y="61"/>
                  </a:cubicBezTo>
                  <a:close/>
                  <a:moveTo>
                    <a:pt x="71" y="56"/>
                  </a:moveTo>
                  <a:cubicBezTo>
                    <a:pt x="73" y="56"/>
                    <a:pt x="74" y="56"/>
                    <a:pt x="75" y="55"/>
                  </a:cubicBezTo>
                  <a:cubicBezTo>
                    <a:pt x="73" y="55"/>
                    <a:pt x="72" y="55"/>
                    <a:pt x="71" y="56"/>
                  </a:cubicBezTo>
                  <a:close/>
                  <a:moveTo>
                    <a:pt x="41" y="56"/>
                  </a:moveTo>
                  <a:cubicBezTo>
                    <a:pt x="41" y="58"/>
                    <a:pt x="38" y="58"/>
                    <a:pt x="38" y="60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2" y="56"/>
                    <a:pt x="42" y="56"/>
                    <a:pt x="41" y="56"/>
                  </a:cubicBezTo>
                  <a:close/>
                  <a:moveTo>
                    <a:pt x="24" y="57"/>
                  </a:moveTo>
                  <a:cubicBezTo>
                    <a:pt x="23" y="61"/>
                    <a:pt x="22" y="66"/>
                    <a:pt x="21" y="70"/>
                  </a:cubicBezTo>
                  <a:cubicBezTo>
                    <a:pt x="23" y="67"/>
                    <a:pt x="23" y="62"/>
                    <a:pt x="25" y="59"/>
                  </a:cubicBezTo>
                  <a:cubicBezTo>
                    <a:pt x="25" y="58"/>
                    <a:pt x="25" y="57"/>
                    <a:pt x="25" y="56"/>
                  </a:cubicBezTo>
                  <a:cubicBezTo>
                    <a:pt x="24" y="56"/>
                    <a:pt x="24" y="56"/>
                    <a:pt x="24" y="57"/>
                  </a:cubicBezTo>
                  <a:cubicBezTo>
                    <a:pt x="24" y="56"/>
                    <a:pt x="24" y="57"/>
                    <a:pt x="24" y="57"/>
                  </a:cubicBezTo>
                  <a:close/>
                  <a:moveTo>
                    <a:pt x="77" y="57"/>
                  </a:moveTo>
                  <a:cubicBezTo>
                    <a:pt x="77" y="57"/>
                    <a:pt x="78" y="57"/>
                    <a:pt x="78" y="56"/>
                  </a:cubicBezTo>
                  <a:cubicBezTo>
                    <a:pt x="78" y="56"/>
                    <a:pt x="77" y="56"/>
                    <a:pt x="77" y="57"/>
                  </a:cubicBezTo>
                  <a:close/>
                  <a:moveTo>
                    <a:pt x="83" y="57"/>
                  </a:moveTo>
                  <a:cubicBezTo>
                    <a:pt x="85" y="57"/>
                    <a:pt x="87" y="58"/>
                    <a:pt x="89" y="57"/>
                  </a:cubicBezTo>
                  <a:cubicBezTo>
                    <a:pt x="87" y="57"/>
                    <a:pt x="86" y="56"/>
                    <a:pt x="83" y="56"/>
                  </a:cubicBezTo>
                  <a:cubicBezTo>
                    <a:pt x="84" y="56"/>
                    <a:pt x="83" y="57"/>
                    <a:pt x="83" y="57"/>
                  </a:cubicBezTo>
                  <a:close/>
                  <a:moveTo>
                    <a:pt x="50" y="58"/>
                  </a:moveTo>
                  <a:cubicBezTo>
                    <a:pt x="50" y="58"/>
                    <a:pt x="50" y="58"/>
                    <a:pt x="50" y="58"/>
                  </a:cubicBezTo>
                  <a:cubicBezTo>
                    <a:pt x="51" y="58"/>
                    <a:pt x="51" y="57"/>
                    <a:pt x="51" y="57"/>
                  </a:cubicBezTo>
                  <a:cubicBezTo>
                    <a:pt x="51" y="57"/>
                    <a:pt x="50" y="57"/>
                    <a:pt x="50" y="58"/>
                  </a:cubicBezTo>
                  <a:close/>
                  <a:moveTo>
                    <a:pt x="59" y="59"/>
                  </a:moveTo>
                  <a:cubicBezTo>
                    <a:pt x="59" y="59"/>
                    <a:pt x="59" y="60"/>
                    <a:pt x="59" y="60"/>
                  </a:cubicBezTo>
                  <a:cubicBezTo>
                    <a:pt x="60" y="59"/>
                    <a:pt x="61" y="59"/>
                    <a:pt x="61" y="58"/>
                  </a:cubicBezTo>
                  <a:cubicBezTo>
                    <a:pt x="61" y="58"/>
                    <a:pt x="61" y="57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8"/>
                    <a:pt x="59" y="59"/>
                  </a:cubicBezTo>
                  <a:close/>
                  <a:moveTo>
                    <a:pt x="30" y="58"/>
                  </a:moveTo>
                  <a:cubicBezTo>
                    <a:pt x="31" y="58"/>
                    <a:pt x="31" y="57"/>
                    <a:pt x="31" y="57"/>
                  </a:cubicBezTo>
                  <a:cubicBezTo>
                    <a:pt x="31" y="57"/>
                    <a:pt x="30" y="57"/>
                    <a:pt x="30" y="58"/>
                  </a:cubicBezTo>
                  <a:close/>
                  <a:moveTo>
                    <a:pt x="108" y="57"/>
                  </a:moveTo>
                  <a:cubicBezTo>
                    <a:pt x="106" y="57"/>
                    <a:pt x="105" y="57"/>
                    <a:pt x="104" y="57"/>
                  </a:cubicBezTo>
                  <a:cubicBezTo>
                    <a:pt x="106" y="57"/>
                    <a:pt x="107" y="58"/>
                    <a:pt x="108" y="57"/>
                  </a:cubicBezTo>
                  <a:close/>
                  <a:moveTo>
                    <a:pt x="55" y="59"/>
                  </a:moveTo>
                  <a:cubicBezTo>
                    <a:pt x="55" y="59"/>
                    <a:pt x="55" y="60"/>
                    <a:pt x="56" y="61"/>
                  </a:cubicBezTo>
                  <a:cubicBezTo>
                    <a:pt x="58" y="60"/>
                    <a:pt x="56" y="58"/>
                    <a:pt x="56" y="57"/>
                  </a:cubicBezTo>
                  <a:cubicBezTo>
                    <a:pt x="56" y="57"/>
                    <a:pt x="55" y="58"/>
                    <a:pt x="55" y="59"/>
                  </a:cubicBezTo>
                  <a:close/>
                  <a:moveTo>
                    <a:pt x="47" y="60"/>
                  </a:moveTo>
                  <a:cubicBezTo>
                    <a:pt x="48" y="59"/>
                    <a:pt x="48" y="59"/>
                    <a:pt x="49" y="58"/>
                  </a:cubicBezTo>
                  <a:cubicBezTo>
                    <a:pt x="49" y="58"/>
                    <a:pt x="49" y="57"/>
                    <a:pt x="49" y="57"/>
                  </a:cubicBezTo>
                  <a:cubicBezTo>
                    <a:pt x="48" y="58"/>
                    <a:pt x="47" y="59"/>
                    <a:pt x="47" y="60"/>
                  </a:cubicBezTo>
                  <a:close/>
                  <a:moveTo>
                    <a:pt x="32" y="59"/>
                  </a:moveTo>
                  <a:cubicBezTo>
                    <a:pt x="32" y="60"/>
                    <a:pt x="32" y="60"/>
                    <a:pt x="32" y="60"/>
                  </a:cubicBezTo>
                  <a:cubicBezTo>
                    <a:pt x="32" y="59"/>
                    <a:pt x="33" y="58"/>
                    <a:pt x="33" y="59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2" y="59"/>
                  </a:cubicBezTo>
                  <a:close/>
                  <a:moveTo>
                    <a:pt x="101" y="58"/>
                  </a:moveTo>
                  <a:cubicBezTo>
                    <a:pt x="102" y="58"/>
                    <a:pt x="102" y="59"/>
                    <a:pt x="103" y="58"/>
                  </a:cubicBezTo>
                  <a:cubicBezTo>
                    <a:pt x="102" y="58"/>
                    <a:pt x="101" y="58"/>
                    <a:pt x="101" y="58"/>
                  </a:cubicBezTo>
                  <a:close/>
                  <a:moveTo>
                    <a:pt x="104" y="58"/>
                  </a:moveTo>
                  <a:cubicBezTo>
                    <a:pt x="104" y="58"/>
                    <a:pt x="105" y="58"/>
                    <a:pt x="105" y="58"/>
                  </a:cubicBezTo>
                  <a:cubicBezTo>
                    <a:pt x="105" y="58"/>
                    <a:pt x="104" y="58"/>
                    <a:pt x="104" y="58"/>
                  </a:cubicBezTo>
                  <a:close/>
                  <a:moveTo>
                    <a:pt x="29" y="59"/>
                  </a:moveTo>
                  <a:cubicBezTo>
                    <a:pt x="29" y="59"/>
                    <a:pt x="30" y="59"/>
                    <a:pt x="29" y="60"/>
                  </a:cubicBezTo>
                  <a:cubicBezTo>
                    <a:pt x="29" y="60"/>
                    <a:pt x="29" y="61"/>
                    <a:pt x="29" y="62"/>
                  </a:cubicBezTo>
                  <a:cubicBezTo>
                    <a:pt x="29" y="61"/>
                    <a:pt x="30" y="61"/>
                    <a:pt x="30" y="61"/>
                  </a:cubicBezTo>
                  <a:cubicBezTo>
                    <a:pt x="30" y="60"/>
                    <a:pt x="31" y="59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9"/>
                    <a:pt x="29" y="59"/>
                    <a:pt x="29" y="59"/>
                  </a:cubicBezTo>
                  <a:close/>
                  <a:moveTo>
                    <a:pt x="44" y="59"/>
                  </a:move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6" y="59"/>
                    <a:pt x="45" y="58"/>
                  </a:cubicBezTo>
                  <a:cubicBezTo>
                    <a:pt x="45" y="58"/>
                    <a:pt x="45" y="59"/>
                    <a:pt x="44" y="59"/>
                  </a:cubicBezTo>
                  <a:close/>
                  <a:moveTo>
                    <a:pt x="113" y="59"/>
                  </a:moveTo>
                  <a:cubicBezTo>
                    <a:pt x="113" y="59"/>
                    <a:pt x="114" y="59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3" y="58"/>
                    <a:pt x="113" y="58"/>
                    <a:pt x="113" y="59"/>
                  </a:cubicBezTo>
                  <a:close/>
                  <a:moveTo>
                    <a:pt x="48" y="61"/>
                  </a:moveTo>
                  <a:cubicBezTo>
                    <a:pt x="48" y="61"/>
                    <a:pt x="49" y="60"/>
                    <a:pt x="50" y="59"/>
                  </a:cubicBezTo>
                  <a:cubicBezTo>
                    <a:pt x="49" y="58"/>
                    <a:pt x="46" y="61"/>
                    <a:pt x="48" y="61"/>
                  </a:cubicBezTo>
                  <a:close/>
                  <a:moveTo>
                    <a:pt x="33" y="62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2"/>
                    <a:pt x="34" y="61"/>
                  </a:cubicBezTo>
                  <a:cubicBezTo>
                    <a:pt x="34" y="60"/>
                    <a:pt x="35" y="59"/>
                    <a:pt x="34" y="59"/>
                  </a:cubicBezTo>
                  <a:cubicBezTo>
                    <a:pt x="34" y="60"/>
                    <a:pt x="34" y="61"/>
                    <a:pt x="33" y="62"/>
                  </a:cubicBezTo>
                  <a:close/>
                  <a:moveTo>
                    <a:pt x="27" y="60"/>
                  </a:moveTo>
                  <a:cubicBezTo>
                    <a:pt x="28" y="60"/>
                    <a:pt x="28" y="60"/>
                    <a:pt x="28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60"/>
                    <a:pt x="27" y="60"/>
                  </a:cubicBezTo>
                  <a:close/>
                  <a:moveTo>
                    <a:pt x="68" y="62"/>
                  </a:moveTo>
                  <a:cubicBezTo>
                    <a:pt x="68" y="61"/>
                    <a:pt x="68" y="61"/>
                    <a:pt x="69" y="61"/>
                  </a:cubicBezTo>
                  <a:cubicBezTo>
                    <a:pt x="69" y="60"/>
                    <a:pt x="69" y="59"/>
                    <a:pt x="69" y="59"/>
                  </a:cubicBezTo>
                  <a:cubicBezTo>
                    <a:pt x="68" y="60"/>
                    <a:pt x="67" y="61"/>
                    <a:pt x="68" y="62"/>
                  </a:cubicBezTo>
                  <a:close/>
                  <a:moveTo>
                    <a:pt x="63" y="60"/>
                  </a:moveTo>
                  <a:cubicBezTo>
                    <a:pt x="64" y="60"/>
                    <a:pt x="63" y="61"/>
                    <a:pt x="64" y="61"/>
                  </a:cubicBezTo>
                  <a:cubicBezTo>
                    <a:pt x="64" y="60"/>
                    <a:pt x="64" y="60"/>
                    <a:pt x="64" y="59"/>
                  </a:cubicBezTo>
                  <a:cubicBezTo>
                    <a:pt x="64" y="60"/>
                    <a:pt x="63" y="59"/>
                    <a:pt x="63" y="60"/>
                  </a:cubicBezTo>
                  <a:close/>
                  <a:moveTo>
                    <a:pt x="52" y="62"/>
                  </a:moveTo>
                  <a:cubicBezTo>
                    <a:pt x="53" y="63"/>
                    <a:pt x="53" y="64"/>
                    <a:pt x="53" y="64"/>
                  </a:cubicBezTo>
                  <a:cubicBezTo>
                    <a:pt x="54" y="63"/>
                    <a:pt x="55" y="63"/>
                    <a:pt x="55" y="62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3" y="61"/>
                    <a:pt x="53" y="61"/>
                    <a:pt x="52" y="62"/>
                  </a:cubicBezTo>
                  <a:close/>
                  <a:moveTo>
                    <a:pt x="60" y="62"/>
                  </a:moveTo>
                  <a:cubicBezTo>
                    <a:pt x="61" y="61"/>
                    <a:pt x="62" y="60"/>
                    <a:pt x="62" y="60"/>
                  </a:cubicBezTo>
                  <a:cubicBezTo>
                    <a:pt x="61" y="60"/>
                    <a:pt x="59" y="61"/>
                    <a:pt x="60" y="62"/>
                  </a:cubicBezTo>
                  <a:close/>
                  <a:moveTo>
                    <a:pt x="44" y="61"/>
                  </a:moveTo>
                  <a:cubicBezTo>
                    <a:pt x="45" y="61"/>
                    <a:pt x="46" y="60"/>
                    <a:pt x="45" y="60"/>
                  </a:cubicBezTo>
                  <a:cubicBezTo>
                    <a:pt x="45" y="60"/>
                    <a:pt x="44" y="61"/>
                    <a:pt x="44" y="61"/>
                  </a:cubicBezTo>
                  <a:close/>
                  <a:moveTo>
                    <a:pt x="36" y="61"/>
                  </a:moveTo>
                  <a:cubicBezTo>
                    <a:pt x="37" y="61"/>
                    <a:pt x="37" y="60"/>
                    <a:pt x="37" y="60"/>
                  </a:cubicBezTo>
                  <a:cubicBezTo>
                    <a:pt x="37" y="60"/>
                    <a:pt x="36" y="61"/>
                    <a:pt x="36" y="61"/>
                  </a:cubicBezTo>
                  <a:close/>
                  <a:moveTo>
                    <a:pt x="48" y="62"/>
                  </a:moveTo>
                  <a:cubicBezTo>
                    <a:pt x="48" y="63"/>
                    <a:pt x="49" y="63"/>
                    <a:pt x="49" y="64"/>
                  </a:cubicBezTo>
                  <a:cubicBezTo>
                    <a:pt x="51" y="63"/>
                    <a:pt x="52" y="61"/>
                    <a:pt x="50" y="60"/>
                  </a:cubicBezTo>
                  <a:cubicBezTo>
                    <a:pt x="49" y="61"/>
                    <a:pt x="49" y="62"/>
                    <a:pt x="48" y="62"/>
                  </a:cubicBezTo>
                  <a:close/>
                  <a:moveTo>
                    <a:pt x="65" y="62"/>
                  </a:moveTo>
                  <a:cubicBezTo>
                    <a:pt x="66" y="62"/>
                    <a:pt x="65" y="60"/>
                    <a:pt x="65" y="60"/>
                  </a:cubicBezTo>
                  <a:cubicBezTo>
                    <a:pt x="65" y="61"/>
                    <a:pt x="65" y="61"/>
                    <a:pt x="65" y="62"/>
                  </a:cubicBezTo>
                  <a:close/>
                  <a:moveTo>
                    <a:pt x="56" y="62"/>
                  </a:moveTo>
                  <a:cubicBezTo>
                    <a:pt x="57" y="62"/>
                    <a:pt x="57" y="61"/>
                    <a:pt x="58" y="61"/>
                  </a:cubicBezTo>
                  <a:cubicBezTo>
                    <a:pt x="58" y="61"/>
                    <a:pt x="58" y="60"/>
                    <a:pt x="57" y="60"/>
                  </a:cubicBezTo>
                  <a:cubicBezTo>
                    <a:pt x="57" y="61"/>
                    <a:pt x="56" y="62"/>
                    <a:pt x="56" y="62"/>
                  </a:cubicBezTo>
                  <a:close/>
                  <a:moveTo>
                    <a:pt x="31" y="62"/>
                  </a:moveTo>
                  <a:cubicBezTo>
                    <a:pt x="31" y="62"/>
                    <a:pt x="32" y="61"/>
                    <a:pt x="31" y="61"/>
                  </a:cubicBezTo>
                  <a:cubicBezTo>
                    <a:pt x="31" y="61"/>
                    <a:pt x="31" y="61"/>
                    <a:pt x="31" y="62"/>
                  </a:cubicBezTo>
                  <a:close/>
                  <a:moveTo>
                    <a:pt x="41" y="64"/>
                  </a:moveTo>
                  <a:cubicBezTo>
                    <a:pt x="41" y="63"/>
                    <a:pt x="44" y="62"/>
                    <a:pt x="43" y="61"/>
                  </a:cubicBezTo>
                  <a:cubicBezTo>
                    <a:pt x="42" y="62"/>
                    <a:pt x="40" y="63"/>
                    <a:pt x="41" y="64"/>
                  </a:cubicBezTo>
                  <a:close/>
                  <a:moveTo>
                    <a:pt x="36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8" y="62"/>
                    <a:pt x="38" y="61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7" y="61"/>
                    <a:pt x="36" y="62"/>
                  </a:cubicBezTo>
                  <a:close/>
                  <a:moveTo>
                    <a:pt x="45" y="62"/>
                  </a:moveTo>
                  <a:cubicBezTo>
                    <a:pt x="45" y="61"/>
                    <a:pt x="46" y="61"/>
                    <a:pt x="46" y="61"/>
                  </a:cubicBezTo>
                  <a:cubicBezTo>
                    <a:pt x="46" y="61"/>
                    <a:pt x="45" y="62"/>
                    <a:pt x="45" y="62"/>
                  </a:cubicBezTo>
                  <a:close/>
                  <a:moveTo>
                    <a:pt x="45" y="63"/>
                  </a:moveTo>
                  <a:cubicBezTo>
                    <a:pt x="45" y="63"/>
                    <a:pt x="46" y="63"/>
                    <a:pt x="45" y="64"/>
                  </a:cubicBezTo>
                  <a:cubicBezTo>
                    <a:pt x="46" y="64"/>
                    <a:pt x="46" y="63"/>
                    <a:pt x="47" y="62"/>
                  </a:cubicBezTo>
                  <a:cubicBezTo>
                    <a:pt x="47" y="61"/>
                    <a:pt x="45" y="62"/>
                    <a:pt x="45" y="63"/>
                  </a:cubicBezTo>
                  <a:close/>
                  <a:moveTo>
                    <a:pt x="70" y="61"/>
                  </a:moveTo>
                  <a:cubicBezTo>
                    <a:pt x="71" y="62"/>
                    <a:pt x="70" y="62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4"/>
                    <a:pt x="71" y="65"/>
                    <a:pt x="70" y="66"/>
                  </a:cubicBezTo>
                  <a:cubicBezTo>
                    <a:pt x="69" y="65"/>
                    <a:pt x="70" y="65"/>
                    <a:pt x="69" y="65"/>
                  </a:cubicBezTo>
                  <a:cubicBezTo>
                    <a:pt x="69" y="66"/>
                    <a:pt x="70" y="68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70" y="73"/>
                    <a:pt x="69" y="75"/>
                    <a:pt x="70" y="75"/>
                  </a:cubicBezTo>
                  <a:cubicBezTo>
                    <a:pt x="70" y="70"/>
                    <a:pt x="71" y="66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1" y="61"/>
                    <a:pt x="71" y="62"/>
                    <a:pt x="71" y="61"/>
                  </a:cubicBezTo>
                  <a:cubicBezTo>
                    <a:pt x="71" y="61"/>
                    <a:pt x="70" y="61"/>
                    <a:pt x="70" y="61"/>
                  </a:cubicBezTo>
                  <a:close/>
                  <a:moveTo>
                    <a:pt x="61" y="63"/>
                  </a:moveTo>
                  <a:cubicBezTo>
                    <a:pt x="61" y="64"/>
                    <a:pt x="61" y="65"/>
                    <a:pt x="62" y="66"/>
                  </a:cubicBezTo>
                  <a:cubicBezTo>
                    <a:pt x="62" y="64"/>
                    <a:pt x="62" y="62"/>
                    <a:pt x="62" y="61"/>
                  </a:cubicBezTo>
                  <a:cubicBezTo>
                    <a:pt x="62" y="62"/>
                    <a:pt x="61" y="62"/>
                    <a:pt x="61" y="63"/>
                  </a:cubicBezTo>
                  <a:close/>
                  <a:moveTo>
                    <a:pt x="25" y="65"/>
                  </a:moveTo>
                  <a:cubicBezTo>
                    <a:pt x="26" y="64"/>
                    <a:pt x="27" y="63"/>
                    <a:pt x="27" y="62"/>
                  </a:cubicBezTo>
                  <a:cubicBezTo>
                    <a:pt x="26" y="63"/>
                    <a:pt x="26" y="64"/>
                    <a:pt x="25" y="65"/>
                  </a:cubicBezTo>
                  <a:close/>
                  <a:moveTo>
                    <a:pt x="31" y="63"/>
                  </a:moveTo>
                  <a:cubicBezTo>
                    <a:pt x="31" y="63"/>
                    <a:pt x="32" y="63"/>
                    <a:pt x="32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3"/>
                    <a:pt x="31" y="64"/>
                    <a:pt x="31" y="63"/>
                  </a:cubicBezTo>
                  <a:cubicBezTo>
                    <a:pt x="31" y="63"/>
                    <a:pt x="32" y="63"/>
                    <a:pt x="32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5"/>
                    <a:pt x="31" y="65"/>
                    <a:pt x="32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1" y="63"/>
                    <a:pt x="32" y="63"/>
                    <a:pt x="31" y="63"/>
                  </a:cubicBezTo>
                  <a:close/>
                  <a:moveTo>
                    <a:pt x="42" y="64"/>
                  </a:moveTo>
                  <a:cubicBezTo>
                    <a:pt x="41" y="64"/>
                    <a:pt x="41" y="65"/>
                    <a:pt x="41" y="65"/>
                  </a:cubicBezTo>
                  <a:cubicBezTo>
                    <a:pt x="41" y="64"/>
                    <a:pt x="41" y="65"/>
                    <a:pt x="41" y="65"/>
                  </a:cubicBezTo>
                  <a:cubicBezTo>
                    <a:pt x="42" y="64"/>
                    <a:pt x="44" y="63"/>
                    <a:pt x="43" y="62"/>
                  </a:cubicBezTo>
                  <a:cubicBezTo>
                    <a:pt x="42" y="63"/>
                    <a:pt x="42" y="64"/>
                    <a:pt x="41" y="65"/>
                  </a:cubicBezTo>
                  <a:cubicBezTo>
                    <a:pt x="41" y="64"/>
                    <a:pt x="42" y="64"/>
                    <a:pt x="42" y="64"/>
                  </a:cubicBezTo>
                  <a:close/>
                  <a:moveTo>
                    <a:pt x="35" y="65"/>
                  </a:moveTo>
                  <a:cubicBezTo>
                    <a:pt x="35" y="65"/>
                    <a:pt x="36" y="64"/>
                    <a:pt x="36" y="63"/>
                  </a:cubicBezTo>
                  <a:cubicBezTo>
                    <a:pt x="36" y="63"/>
                    <a:pt x="36" y="62"/>
                    <a:pt x="36" y="62"/>
                  </a:cubicBezTo>
                  <a:cubicBezTo>
                    <a:pt x="35" y="63"/>
                    <a:pt x="35" y="64"/>
                    <a:pt x="35" y="65"/>
                  </a:cubicBezTo>
                  <a:close/>
                  <a:moveTo>
                    <a:pt x="37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9" y="63"/>
                    <a:pt x="39" y="63"/>
                  </a:cubicBezTo>
                  <a:cubicBezTo>
                    <a:pt x="39" y="63"/>
                    <a:pt x="39" y="62"/>
                    <a:pt x="38" y="62"/>
                  </a:cubicBezTo>
                  <a:cubicBezTo>
                    <a:pt x="38" y="63"/>
                    <a:pt x="37" y="63"/>
                    <a:pt x="37" y="64"/>
                  </a:cubicBezTo>
                  <a:close/>
                  <a:moveTo>
                    <a:pt x="57" y="64"/>
                  </a:moveTo>
                  <a:cubicBezTo>
                    <a:pt x="57" y="64"/>
                    <a:pt x="57" y="64"/>
                    <a:pt x="58" y="64"/>
                  </a:cubicBezTo>
                  <a:cubicBezTo>
                    <a:pt x="58" y="64"/>
                    <a:pt x="59" y="63"/>
                    <a:pt x="59" y="63"/>
                  </a:cubicBezTo>
                  <a:cubicBezTo>
                    <a:pt x="58" y="63"/>
                    <a:pt x="58" y="63"/>
                    <a:pt x="57" y="64"/>
                  </a:cubicBezTo>
                  <a:close/>
                  <a:moveTo>
                    <a:pt x="63" y="64"/>
                  </a:moveTo>
                  <a:cubicBezTo>
                    <a:pt x="63" y="64"/>
                    <a:pt x="63" y="64"/>
                    <a:pt x="64" y="64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3" y="64"/>
                    <a:pt x="63" y="64"/>
                  </a:cubicBezTo>
                  <a:close/>
                  <a:moveTo>
                    <a:pt x="50" y="65"/>
                  </a:moveTo>
                  <a:cubicBezTo>
                    <a:pt x="50" y="66"/>
                    <a:pt x="50" y="66"/>
                    <a:pt x="51" y="67"/>
                  </a:cubicBezTo>
                  <a:cubicBezTo>
                    <a:pt x="52" y="67"/>
                    <a:pt x="52" y="66"/>
                    <a:pt x="52" y="65"/>
                  </a:cubicBezTo>
                  <a:cubicBezTo>
                    <a:pt x="52" y="64"/>
                    <a:pt x="52" y="63"/>
                    <a:pt x="51" y="63"/>
                  </a:cubicBezTo>
                  <a:cubicBezTo>
                    <a:pt x="51" y="64"/>
                    <a:pt x="50" y="64"/>
                    <a:pt x="50" y="65"/>
                  </a:cubicBezTo>
                  <a:close/>
                  <a:moveTo>
                    <a:pt x="46" y="65"/>
                  </a:moveTo>
                  <a:cubicBezTo>
                    <a:pt x="47" y="65"/>
                    <a:pt x="47" y="66"/>
                    <a:pt x="47" y="66"/>
                  </a:cubicBezTo>
                  <a:cubicBezTo>
                    <a:pt x="47" y="66"/>
                    <a:pt x="47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5"/>
                  </a:cubicBezTo>
                  <a:cubicBezTo>
                    <a:pt x="48" y="65"/>
                    <a:pt x="48" y="64"/>
                    <a:pt x="47" y="63"/>
                  </a:cubicBezTo>
                  <a:cubicBezTo>
                    <a:pt x="47" y="64"/>
                    <a:pt x="46" y="64"/>
                    <a:pt x="46" y="65"/>
                  </a:cubicBezTo>
                  <a:close/>
                  <a:moveTo>
                    <a:pt x="54" y="64"/>
                  </a:moveTo>
                  <a:cubicBezTo>
                    <a:pt x="54" y="65"/>
                    <a:pt x="54" y="65"/>
                    <a:pt x="54" y="65"/>
                  </a:cubicBezTo>
                  <a:cubicBezTo>
                    <a:pt x="54" y="65"/>
                    <a:pt x="55" y="65"/>
                    <a:pt x="54" y="64"/>
                  </a:cubicBezTo>
                  <a:close/>
                  <a:moveTo>
                    <a:pt x="54" y="66"/>
                  </a:moveTo>
                  <a:cubicBezTo>
                    <a:pt x="55" y="66"/>
                    <a:pt x="57" y="64"/>
                    <a:pt x="56" y="63"/>
                  </a:cubicBezTo>
                  <a:cubicBezTo>
                    <a:pt x="55" y="64"/>
                    <a:pt x="54" y="65"/>
                    <a:pt x="54" y="66"/>
                  </a:cubicBezTo>
                  <a:close/>
                  <a:moveTo>
                    <a:pt x="42" y="66"/>
                  </a:moveTo>
                  <a:cubicBezTo>
                    <a:pt x="42" y="65"/>
                    <a:pt x="43" y="65"/>
                    <a:pt x="43" y="65"/>
                  </a:cubicBezTo>
                  <a:cubicBezTo>
                    <a:pt x="43" y="66"/>
                    <a:pt x="42" y="66"/>
                    <a:pt x="42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6"/>
                    <a:pt x="44" y="66"/>
                    <a:pt x="45" y="65"/>
                  </a:cubicBezTo>
                  <a:cubicBezTo>
                    <a:pt x="45" y="64"/>
                    <a:pt x="45" y="64"/>
                    <a:pt x="44" y="64"/>
                  </a:cubicBezTo>
                  <a:cubicBezTo>
                    <a:pt x="43" y="63"/>
                    <a:pt x="42" y="65"/>
                    <a:pt x="42" y="66"/>
                  </a:cubicBezTo>
                  <a:close/>
                  <a:moveTo>
                    <a:pt x="27" y="67"/>
                  </a:moveTo>
                  <a:cubicBezTo>
                    <a:pt x="27" y="66"/>
                    <a:pt x="28" y="65"/>
                    <a:pt x="28" y="64"/>
                  </a:cubicBezTo>
                  <a:cubicBezTo>
                    <a:pt x="27" y="65"/>
                    <a:pt x="27" y="66"/>
                    <a:pt x="27" y="67"/>
                  </a:cubicBezTo>
                  <a:close/>
                  <a:moveTo>
                    <a:pt x="36" y="67"/>
                  </a:moveTo>
                  <a:cubicBezTo>
                    <a:pt x="36" y="67"/>
                    <a:pt x="37" y="66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5"/>
                    <a:pt x="35" y="66"/>
                    <a:pt x="36" y="67"/>
                  </a:cubicBezTo>
                  <a:close/>
                  <a:moveTo>
                    <a:pt x="58" y="65"/>
                  </a:moveTo>
                  <a:cubicBezTo>
                    <a:pt x="58" y="65"/>
                    <a:pt x="59" y="64"/>
                    <a:pt x="59" y="64"/>
                  </a:cubicBezTo>
                  <a:cubicBezTo>
                    <a:pt x="58" y="64"/>
                    <a:pt x="58" y="65"/>
                    <a:pt x="58" y="65"/>
                  </a:cubicBezTo>
                  <a:close/>
                  <a:moveTo>
                    <a:pt x="39" y="65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39" y="65"/>
                    <a:pt x="39" y="65"/>
                    <a:pt x="39" y="65"/>
                  </a:cubicBezTo>
                  <a:close/>
                  <a:moveTo>
                    <a:pt x="58" y="66"/>
                  </a:moveTo>
                  <a:cubicBezTo>
                    <a:pt x="59" y="67"/>
                    <a:pt x="59" y="68"/>
                    <a:pt x="59" y="68"/>
                  </a:cubicBezTo>
                  <a:cubicBezTo>
                    <a:pt x="60" y="68"/>
                    <a:pt x="61" y="67"/>
                    <a:pt x="61" y="66"/>
                  </a:cubicBezTo>
                  <a:cubicBezTo>
                    <a:pt x="60" y="67"/>
                    <a:pt x="60" y="65"/>
                    <a:pt x="59" y="64"/>
                  </a:cubicBezTo>
                  <a:cubicBezTo>
                    <a:pt x="59" y="65"/>
                    <a:pt x="58" y="66"/>
                    <a:pt x="58" y="66"/>
                  </a:cubicBezTo>
                  <a:close/>
                  <a:moveTo>
                    <a:pt x="29" y="67"/>
                  </a:moveTo>
                  <a:cubicBezTo>
                    <a:pt x="30" y="66"/>
                    <a:pt x="30" y="66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6"/>
                    <a:pt x="29" y="66"/>
                    <a:pt x="29" y="67"/>
                  </a:cubicBezTo>
                  <a:close/>
                  <a:moveTo>
                    <a:pt x="63" y="65"/>
                  </a:moveTo>
                  <a:cubicBezTo>
                    <a:pt x="63" y="66"/>
                    <a:pt x="62" y="67"/>
                    <a:pt x="63" y="68"/>
                  </a:cubicBezTo>
                  <a:cubicBezTo>
                    <a:pt x="64" y="67"/>
                    <a:pt x="65" y="67"/>
                    <a:pt x="64" y="66"/>
                  </a:cubicBezTo>
                  <a:cubicBezTo>
                    <a:pt x="64" y="66"/>
                    <a:pt x="64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lose/>
                  <a:moveTo>
                    <a:pt x="24" y="69"/>
                  </a:moveTo>
                  <a:cubicBezTo>
                    <a:pt x="25" y="68"/>
                    <a:pt x="26" y="67"/>
                    <a:pt x="26" y="65"/>
                  </a:cubicBezTo>
                  <a:cubicBezTo>
                    <a:pt x="25" y="66"/>
                    <a:pt x="24" y="67"/>
                    <a:pt x="24" y="69"/>
                  </a:cubicBezTo>
                  <a:close/>
                  <a:moveTo>
                    <a:pt x="39" y="67"/>
                  </a:moveTo>
                  <a:cubicBezTo>
                    <a:pt x="40" y="67"/>
                    <a:pt x="40" y="66"/>
                    <a:pt x="41" y="66"/>
                  </a:cubicBezTo>
                  <a:cubicBezTo>
                    <a:pt x="41" y="66"/>
                    <a:pt x="40" y="66"/>
                    <a:pt x="40" y="66"/>
                  </a:cubicBezTo>
                  <a:cubicBezTo>
                    <a:pt x="40" y="66"/>
                    <a:pt x="39" y="66"/>
                    <a:pt x="39" y="67"/>
                  </a:cubicBezTo>
                  <a:close/>
                  <a:moveTo>
                    <a:pt x="43" y="69"/>
                  </a:moveTo>
                  <a:cubicBezTo>
                    <a:pt x="44" y="69"/>
                    <a:pt x="44" y="70"/>
                    <a:pt x="44" y="70"/>
                  </a:cubicBezTo>
                  <a:cubicBezTo>
                    <a:pt x="45" y="69"/>
                    <a:pt x="47" y="67"/>
                    <a:pt x="45" y="66"/>
                  </a:cubicBezTo>
                  <a:cubicBezTo>
                    <a:pt x="45" y="67"/>
                    <a:pt x="43" y="68"/>
                    <a:pt x="43" y="69"/>
                  </a:cubicBezTo>
                  <a:close/>
                  <a:moveTo>
                    <a:pt x="51" y="68"/>
                  </a:moveTo>
                  <a:cubicBezTo>
                    <a:pt x="51" y="68"/>
                    <a:pt x="52" y="69"/>
                    <a:pt x="52" y="69"/>
                  </a:cubicBezTo>
                  <a:cubicBezTo>
                    <a:pt x="53" y="69"/>
                    <a:pt x="53" y="68"/>
                    <a:pt x="54" y="67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2" y="66"/>
                    <a:pt x="52" y="67"/>
                    <a:pt x="51" y="68"/>
                  </a:cubicBezTo>
                  <a:close/>
                  <a:moveTo>
                    <a:pt x="55" y="67"/>
                  </a:moveTo>
                  <a:cubicBezTo>
                    <a:pt x="55" y="67"/>
                    <a:pt x="55" y="68"/>
                    <a:pt x="55" y="68"/>
                  </a:cubicBezTo>
                  <a:cubicBezTo>
                    <a:pt x="56" y="67"/>
                    <a:pt x="56" y="66"/>
                    <a:pt x="56" y="66"/>
                  </a:cubicBezTo>
                  <a:cubicBezTo>
                    <a:pt x="56" y="66"/>
                    <a:pt x="55" y="67"/>
                    <a:pt x="55" y="67"/>
                  </a:cubicBezTo>
                  <a:close/>
                  <a:moveTo>
                    <a:pt x="30" y="67"/>
                  </a:moveTo>
                  <a:cubicBezTo>
                    <a:pt x="31" y="68"/>
                    <a:pt x="31" y="67"/>
                    <a:pt x="31" y="67"/>
                  </a:cubicBezTo>
                  <a:cubicBezTo>
                    <a:pt x="31" y="66"/>
                    <a:pt x="31" y="66"/>
                    <a:pt x="30" y="66"/>
                  </a:cubicBezTo>
                  <a:cubicBezTo>
                    <a:pt x="30" y="66"/>
                    <a:pt x="30" y="67"/>
                    <a:pt x="30" y="67"/>
                  </a:cubicBezTo>
                  <a:close/>
                  <a:moveTo>
                    <a:pt x="32" y="67"/>
                  </a:moveTo>
                  <a:cubicBezTo>
                    <a:pt x="32" y="67"/>
                    <a:pt x="33" y="68"/>
                    <a:pt x="33" y="68"/>
                  </a:cubicBezTo>
                  <a:cubicBezTo>
                    <a:pt x="33" y="67"/>
                    <a:pt x="34" y="67"/>
                    <a:pt x="33" y="66"/>
                  </a:cubicBezTo>
                  <a:cubicBezTo>
                    <a:pt x="33" y="66"/>
                    <a:pt x="33" y="67"/>
                    <a:pt x="32" y="67"/>
                  </a:cubicBezTo>
                  <a:close/>
                  <a:moveTo>
                    <a:pt x="48" y="68"/>
                  </a:moveTo>
                  <a:cubicBezTo>
                    <a:pt x="49" y="68"/>
                    <a:pt x="48" y="69"/>
                    <a:pt x="49" y="69"/>
                  </a:cubicBezTo>
                  <a:cubicBezTo>
                    <a:pt x="49" y="69"/>
                    <a:pt x="50" y="68"/>
                    <a:pt x="50" y="68"/>
                  </a:cubicBezTo>
                  <a:cubicBezTo>
                    <a:pt x="49" y="67"/>
                    <a:pt x="50" y="66"/>
                    <a:pt x="49" y="66"/>
                  </a:cubicBezTo>
                  <a:cubicBezTo>
                    <a:pt x="49" y="67"/>
                    <a:pt x="48" y="67"/>
                    <a:pt x="48" y="68"/>
                  </a:cubicBezTo>
                  <a:close/>
                  <a:moveTo>
                    <a:pt x="36" y="68"/>
                  </a:moveTo>
                  <a:cubicBezTo>
                    <a:pt x="37" y="69"/>
                    <a:pt x="36" y="69"/>
                    <a:pt x="37" y="69"/>
                  </a:cubicBezTo>
                  <a:cubicBezTo>
                    <a:pt x="37" y="68"/>
                    <a:pt x="38" y="68"/>
                    <a:pt x="38" y="67"/>
                  </a:cubicBezTo>
                  <a:cubicBezTo>
                    <a:pt x="38" y="66"/>
                    <a:pt x="37" y="68"/>
                    <a:pt x="36" y="68"/>
                  </a:cubicBezTo>
                  <a:close/>
                  <a:moveTo>
                    <a:pt x="40" y="68"/>
                  </a:moveTo>
                  <a:cubicBezTo>
                    <a:pt x="40" y="68"/>
                    <a:pt x="41" y="68"/>
                    <a:pt x="40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42" y="68"/>
                    <a:pt x="42" y="67"/>
                    <a:pt x="41" y="67"/>
                  </a:cubicBezTo>
                  <a:cubicBezTo>
                    <a:pt x="41" y="67"/>
                    <a:pt x="40" y="67"/>
                    <a:pt x="40" y="68"/>
                  </a:cubicBezTo>
                  <a:close/>
                  <a:moveTo>
                    <a:pt x="66" y="70"/>
                  </a:moveTo>
                  <a:cubicBezTo>
                    <a:pt x="66" y="69"/>
                    <a:pt x="66" y="69"/>
                    <a:pt x="67" y="69"/>
                  </a:cubicBezTo>
                  <a:cubicBezTo>
                    <a:pt x="67" y="68"/>
                    <a:pt x="66" y="67"/>
                    <a:pt x="66" y="67"/>
                  </a:cubicBezTo>
                  <a:cubicBezTo>
                    <a:pt x="66" y="67"/>
                    <a:pt x="66" y="68"/>
                    <a:pt x="66" y="68"/>
                  </a:cubicBezTo>
                  <a:cubicBezTo>
                    <a:pt x="65" y="69"/>
                    <a:pt x="66" y="70"/>
                    <a:pt x="66" y="70"/>
                  </a:cubicBezTo>
                  <a:close/>
                  <a:moveTo>
                    <a:pt x="57" y="68"/>
                  </a:moveTo>
                  <a:cubicBezTo>
                    <a:pt x="56" y="68"/>
                    <a:pt x="56" y="68"/>
                    <a:pt x="56" y="68"/>
                  </a:cubicBezTo>
                  <a:cubicBezTo>
                    <a:pt x="57" y="69"/>
                    <a:pt x="56" y="70"/>
                    <a:pt x="57" y="71"/>
                  </a:cubicBezTo>
                  <a:cubicBezTo>
                    <a:pt x="58" y="70"/>
                    <a:pt x="58" y="70"/>
                    <a:pt x="59" y="69"/>
                  </a:cubicBezTo>
                  <a:cubicBezTo>
                    <a:pt x="58" y="69"/>
                    <a:pt x="58" y="67"/>
                    <a:pt x="57" y="67"/>
                  </a:cubicBezTo>
                  <a:cubicBezTo>
                    <a:pt x="57" y="67"/>
                    <a:pt x="56" y="68"/>
                    <a:pt x="57" y="68"/>
                  </a:cubicBezTo>
                  <a:close/>
                  <a:moveTo>
                    <a:pt x="64" y="69"/>
                  </a:moveTo>
                  <a:cubicBezTo>
                    <a:pt x="64" y="69"/>
                    <a:pt x="64" y="70"/>
                    <a:pt x="65" y="70"/>
                  </a:cubicBezTo>
                  <a:cubicBezTo>
                    <a:pt x="65" y="69"/>
                    <a:pt x="65" y="68"/>
                    <a:pt x="65" y="67"/>
                  </a:cubicBezTo>
                  <a:cubicBezTo>
                    <a:pt x="65" y="68"/>
                    <a:pt x="64" y="68"/>
                    <a:pt x="64" y="69"/>
                  </a:cubicBezTo>
                  <a:close/>
                  <a:moveTo>
                    <a:pt x="34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4" y="67"/>
                    <a:pt x="35" y="68"/>
                    <a:pt x="34" y="68"/>
                  </a:cubicBezTo>
                  <a:close/>
                  <a:moveTo>
                    <a:pt x="37" y="70"/>
                  </a:moveTo>
                  <a:cubicBezTo>
                    <a:pt x="38" y="69"/>
                    <a:pt x="38" y="68"/>
                    <a:pt x="39" y="68"/>
                  </a:cubicBezTo>
                  <a:cubicBezTo>
                    <a:pt x="38" y="68"/>
                    <a:pt x="38" y="69"/>
                    <a:pt x="37" y="70"/>
                  </a:cubicBezTo>
                  <a:close/>
                  <a:moveTo>
                    <a:pt x="27" y="72"/>
                  </a:moveTo>
                  <a:cubicBezTo>
                    <a:pt x="27" y="72"/>
                    <a:pt x="28" y="71"/>
                    <a:pt x="28" y="70"/>
                  </a:cubicBezTo>
                  <a:cubicBezTo>
                    <a:pt x="27" y="70"/>
                    <a:pt x="29" y="68"/>
                    <a:pt x="28" y="68"/>
                  </a:cubicBezTo>
                  <a:cubicBezTo>
                    <a:pt x="27" y="69"/>
                    <a:pt x="26" y="71"/>
                    <a:pt x="27" y="72"/>
                  </a:cubicBezTo>
                  <a:close/>
                  <a:moveTo>
                    <a:pt x="61" y="70"/>
                  </a:moveTo>
                  <a:cubicBezTo>
                    <a:pt x="61" y="70"/>
                    <a:pt x="61" y="70"/>
                    <a:pt x="62" y="69"/>
                  </a:cubicBezTo>
                  <a:cubicBezTo>
                    <a:pt x="61" y="69"/>
                    <a:pt x="62" y="69"/>
                    <a:pt x="61" y="68"/>
                  </a:cubicBezTo>
                  <a:cubicBezTo>
                    <a:pt x="60" y="68"/>
                    <a:pt x="60" y="70"/>
                    <a:pt x="61" y="70"/>
                  </a:cubicBezTo>
                  <a:close/>
                  <a:moveTo>
                    <a:pt x="53" y="71"/>
                  </a:moveTo>
                  <a:cubicBezTo>
                    <a:pt x="53" y="70"/>
                    <a:pt x="54" y="70"/>
                    <a:pt x="55" y="69"/>
                  </a:cubicBezTo>
                  <a:cubicBezTo>
                    <a:pt x="54" y="67"/>
                    <a:pt x="52" y="70"/>
                    <a:pt x="53" y="71"/>
                  </a:cubicBezTo>
                  <a:close/>
                  <a:moveTo>
                    <a:pt x="33" y="69"/>
                  </a:moveTo>
                  <a:cubicBezTo>
                    <a:pt x="33" y="69"/>
                    <a:pt x="34" y="69"/>
                    <a:pt x="34" y="68"/>
                  </a:cubicBezTo>
                  <a:cubicBezTo>
                    <a:pt x="33" y="68"/>
                    <a:pt x="33" y="69"/>
                    <a:pt x="33" y="69"/>
                  </a:cubicBezTo>
                  <a:close/>
                  <a:moveTo>
                    <a:pt x="38" y="71"/>
                  </a:moveTo>
                  <a:cubicBezTo>
                    <a:pt x="39" y="70"/>
                    <a:pt x="39" y="69"/>
                    <a:pt x="40" y="69"/>
                  </a:cubicBezTo>
                  <a:cubicBezTo>
                    <a:pt x="40" y="69"/>
                    <a:pt x="40" y="69"/>
                    <a:pt x="39" y="69"/>
                  </a:cubicBezTo>
                  <a:cubicBezTo>
                    <a:pt x="39" y="69"/>
                    <a:pt x="38" y="70"/>
                    <a:pt x="38" y="71"/>
                  </a:cubicBezTo>
                  <a:close/>
                  <a:moveTo>
                    <a:pt x="45" y="71"/>
                  </a:moveTo>
                  <a:cubicBezTo>
                    <a:pt x="46" y="71"/>
                    <a:pt x="46" y="72"/>
                    <a:pt x="46" y="72"/>
                  </a:cubicBezTo>
                  <a:cubicBezTo>
                    <a:pt x="47" y="71"/>
                    <a:pt x="48" y="71"/>
                    <a:pt x="48" y="70"/>
                  </a:cubicBezTo>
                  <a:cubicBezTo>
                    <a:pt x="48" y="70"/>
                    <a:pt x="48" y="69"/>
                    <a:pt x="47" y="69"/>
                  </a:cubicBezTo>
                  <a:cubicBezTo>
                    <a:pt x="46" y="69"/>
                    <a:pt x="46" y="70"/>
                    <a:pt x="45" y="71"/>
                  </a:cubicBezTo>
                  <a:close/>
                  <a:moveTo>
                    <a:pt x="41" y="70"/>
                  </a:moveTo>
                  <a:cubicBezTo>
                    <a:pt x="42" y="71"/>
                    <a:pt x="42" y="71"/>
                    <a:pt x="43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43" y="70"/>
                    <a:pt x="43" y="69"/>
                    <a:pt x="42" y="69"/>
                  </a:cubicBezTo>
                  <a:cubicBezTo>
                    <a:pt x="42" y="69"/>
                    <a:pt x="42" y="70"/>
                    <a:pt x="41" y="70"/>
                  </a:cubicBezTo>
                  <a:close/>
                  <a:moveTo>
                    <a:pt x="49" y="70"/>
                  </a:moveTo>
                  <a:cubicBezTo>
                    <a:pt x="50" y="70"/>
                    <a:pt x="50" y="71"/>
                    <a:pt x="50" y="71"/>
                  </a:cubicBezTo>
                  <a:cubicBezTo>
                    <a:pt x="51" y="71"/>
                    <a:pt x="51" y="71"/>
                    <a:pt x="51" y="70"/>
                  </a:cubicBezTo>
                  <a:cubicBezTo>
                    <a:pt x="51" y="69"/>
                    <a:pt x="50" y="69"/>
                    <a:pt x="49" y="70"/>
                  </a:cubicBezTo>
                  <a:close/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6" y="70"/>
                    <a:pt x="36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0"/>
                    <a:pt x="35" y="71"/>
                  </a:cubicBezTo>
                  <a:close/>
                  <a:moveTo>
                    <a:pt x="39" y="71"/>
                  </a:moveTo>
                  <a:cubicBezTo>
                    <a:pt x="38" y="71"/>
                    <a:pt x="38" y="71"/>
                    <a:pt x="38" y="71"/>
                  </a:cubicBezTo>
                  <a:cubicBezTo>
                    <a:pt x="38" y="72"/>
                    <a:pt x="39" y="71"/>
                    <a:pt x="39" y="72"/>
                  </a:cubicBezTo>
                  <a:cubicBezTo>
                    <a:pt x="39" y="71"/>
                    <a:pt x="40" y="71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70"/>
                    <a:pt x="38" y="70"/>
                    <a:pt x="39" y="71"/>
                  </a:cubicBezTo>
                  <a:close/>
                  <a:moveTo>
                    <a:pt x="54" y="71"/>
                  </a:moveTo>
                  <a:cubicBezTo>
                    <a:pt x="54" y="72"/>
                    <a:pt x="54" y="73"/>
                    <a:pt x="55" y="73"/>
                  </a:cubicBezTo>
                  <a:cubicBezTo>
                    <a:pt x="56" y="73"/>
                    <a:pt x="56" y="70"/>
                    <a:pt x="55" y="70"/>
                  </a:cubicBezTo>
                  <a:cubicBezTo>
                    <a:pt x="55" y="70"/>
                    <a:pt x="54" y="71"/>
                    <a:pt x="54" y="71"/>
                  </a:cubicBezTo>
                  <a:close/>
                  <a:moveTo>
                    <a:pt x="32" y="71"/>
                  </a:move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1"/>
                  </a:cubicBezTo>
                  <a:close/>
                  <a:moveTo>
                    <a:pt x="64" y="72"/>
                  </a:moveTo>
                  <a:cubicBezTo>
                    <a:pt x="64" y="72"/>
                    <a:pt x="64" y="72"/>
                    <a:pt x="64" y="72"/>
                  </a:cubicBezTo>
                  <a:cubicBezTo>
                    <a:pt x="64" y="71"/>
                    <a:pt x="63" y="70"/>
                    <a:pt x="63" y="70"/>
                  </a:cubicBezTo>
                  <a:cubicBezTo>
                    <a:pt x="63" y="71"/>
                    <a:pt x="63" y="72"/>
                    <a:pt x="64" y="72"/>
                  </a:cubicBezTo>
                  <a:close/>
                  <a:moveTo>
                    <a:pt x="36" y="72"/>
                  </a:moveTo>
                  <a:cubicBezTo>
                    <a:pt x="36" y="71"/>
                    <a:pt x="37" y="71"/>
                    <a:pt x="36" y="70"/>
                  </a:cubicBezTo>
                  <a:cubicBezTo>
                    <a:pt x="36" y="71"/>
                    <a:pt x="35" y="71"/>
                    <a:pt x="36" y="72"/>
                  </a:cubicBezTo>
                  <a:close/>
                  <a:moveTo>
                    <a:pt x="29" y="73"/>
                  </a:moveTo>
                  <a:cubicBezTo>
                    <a:pt x="30" y="72"/>
                    <a:pt x="30" y="72"/>
                    <a:pt x="31" y="71"/>
                  </a:cubicBezTo>
                  <a:cubicBezTo>
                    <a:pt x="30" y="71"/>
                    <a:pt x="31" y="70"/>
                    <a:pt x="30" y="70"/>
                  </a:cubicBezTo>
                  <a:cubicBezTo>
                    <a:pt x="30" y="71"/>
                    <a:pt x="29" y="71"/>
                    <a:pt x="29" y="73"/>
                  </a:cubicBezTo>
                  <a:close/>
                  <a:moveTo>
                    <a:pt x="58" y="72"/>
                  </a:moveTo>
                  <a:cubicBezTo>
                    <a:pt x="58" y="72"/>
                    <a:pt x="58" y="71"/>
                    <a:pt x="58" y="71"/>
                  </a:cubicBezTo>
                  <a:cubicBezTo>
                    <a:pt x="59" y="71"/>
                    <a:pt x="59" y="72"/>
                    <a:pt x="59" y="72"/>
                  </a:cubicBezTo>
                  <a:cubicBezTo>
                    <a:pt x="60" y="72"/>
                    <a:pt x="59" y="71"/>
                    <a:pt x="59" y="70"/>
                  </a:cubicBezTo>
                  <a:cubicBezTo>
                    <a:pt x="59" y="71"/>
                    <a:pt x="57" y="71"/>
                    <a:pt x="58" y="72"/>
                  </a:cubicBezTo>
                  <a:close/>
                  <a:moveTo>
                    <a:pt x="62" y="72"/>
                  </a:moveTo>
                  <a:cubicBezTo>
                    <a:pt x="61" y="71"/>
                    <a:pt x="62" y="71"/>
                    <a:pt x="62" y="71"/>
                  </a:cubicBezTo>
                  <a:cubicBezTo>
                    <a:pt x="61" y="71"/>
                    <a:pt x="61" y="72"/>
                    <a:pt x="62" y="72"/>
                  </a:cubicBezTo>
                  <a:close/>
                  <a:moveTo>
                    <a:pt x="21" y="79"/>
                  </a:moveTo>
                  <a:cubicBezTo>
                    <a:pt x="22" y="77"/>
                    <a:pt x="24" y="74"/>
                    <a:pt x="24" y="72"/>
                  </a:cubicBezTo>
                  <a:cubicBezTo>
                    <a:pt x="24" y="72"/>
                    <a:pt x="24" y="71"/>
                    <a:pt x="23" y="71"/>
                  </a:cubicBezTo>
                  <a:cubicBezTo>
                    <a:pt x="23" y="74"/>
                    <a:pt x="22" y="76"/>
                    <a:pt x="21" y="79"/>
                  </a:cubicBezTo>
                  <a:close/>
                  <a:moveTo>
                    <a:pt x="66" y="72"/>
                  </a:move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7" y="71"/>
                    <a:pt x="66" y="71"/>
                  </a:cubicBezTo>
                  <a:cubicBezTo>
                    <a:pt x="66" y="71"/>
                    <a:pt x="66" y="71"/>
                    <a:pt x="66" y="72"/>
                  </a:cubicBezTo>
                  <a:close/>
                  <a:moveTo>
                    <a:pt x="25" y="73"/>
                  </a:moveTo>
                  <a:cubicBezTo>
                    <a:pt x="25" y="73"/>
                    <a:pt x="26" y="72"/>
                    <a:pt x="26" y="71"/>
                  </a:cubicBezTo>
                  <a:cubicBezTo>
                    <a:pt x="26" y="72"/>
                    <a:pt x="25" y="73"/>
                    <a:pt x="25" y="73"/>
                  </a:cubicBezTo>
                  <a:close/>
                  <a:moveTo>
                    <a:pt x="39" y="73"/>
                  </a:moveTo>
                  <a:cubicBezTo>
                    <a:pt x="40" y="73"/>
                    <a:pt x="40" y="74"/>
                    <a:pt x="40" y="74"/>
                  </a:cubicBezTo>
                  <a:cubicBezTo>
                    <a:pt x="41" y="74"/>
                    <a:pt x="42" y="73"/>
                    <a:pt x="42" y="73"/>
                  </a:cubicBezTo>
                  <a:cubicBezTo>
                    <a:pt x="42" y="72"/>
                    <a:pt x="41" y="71"/>
                    <a:pt x="41" y="71"/>
                  </a:cubicBezTo>
                  <a:cubicBezTo>
                    <a:pt x="40" y="71"/>
                    <a:pt x="40" y="72"/>
                    <a:pt x="39" y="73"/>
                  </a:cubicBezTo>
                  <a:close/>
                  <a:moveTo>
                    <a:pt x="51" y="73"/>
                  </a:moveTo>
                  <a:cubicBezTo>
                    <a:pt x="52" y="73"/>
                    <a:pt x="52" y="72"/>
                    <a:pt x="52" y="72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1"/>
                    <a:pt x="51" y="72"/>
                    <a:pt x="51" y="73"/>
                  </a:cubicBezTo>
                  <a:close/>
                  <a:moveTo>
                    <a:pt x="47" y="73"/>
                  </a:moveTo>
                  <a:cubicBezTo>
                    <a:pt x="47" y="74"/>
                    <a:pt x="47" y="74"/>
                    <a:pt x="48" y="74"/>
                  </a:cubicBezTo>
                  <a:cubicBezTo>
                    <a:pt x="48" y="74"/>
                    <a:pt x="49" y="73"/>
                    <a:pt x="50" y="72"/>
                  </a:cubicBezTo>
                  <a:cubicBezTo>
                    <a:pt x="49" y="70"/>
                    <a:pt x="47" y="72"/>
                    <a:pt x="47" y="73"/>
                  </a:cubicBezTo>
                  <a:close/>
                  <a:moveTo>
                    <a:pt x="37" y="72"/>
                  </a:moveTo>
                  <a:cubicBezTo>
                    <a:pt x="37" y="72"/>
                    <a:pt x="38" y="72"/>
                    <a:pt x="37" y="71"/>
                  </a:cubicBezTo>
                  <a:cubicBezTo>
                    <a:pt x="37" y="71"/>
                    <a:pt x="36" y="72"/>
                    <a:pt x="37" y="72"/>
                  </a:cubicBezTo>
                  <a:close/>
                  <a:moveTo>
                    <a:pt x="63" y="73"/>
                  </a:moveTo>
                  <a:cubicBezTo>
                    <a:pt x="63" y="73"/>
                    <a:pt x="63" y="73"/>
                    <a:pt x="63" y="72"/>
                  </a:cubicBezTo>
                  <a:cubicBezTo>
                    <a:pt x="63" y="72"/>
                    <a:pt x="63" y="71"/>
                    <a:pt x="62" y="72"/>
                  </a:cubicBezTo>
                  <a:cubicBezTo>
                    <a:pt x="63" y="72"/>
                    <a:pt x="62" y="73"/>
                    <a:pt x="63" y="73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4"/>
                    <a:pt x="44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2"/>
                    <a:pt x="44" y="72"/>
                  </a:cubicBezTo>
                  <a:cubicBezTo>
                    <a:pt x="44" y="72"/>
                    <a:pt x="43" y="72"/>
                    <a:pt x="43" y="73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38" y="73"/>
                    <a:pt x="38" y="72"/>
                  </a:cubicBezTo>
                  <a:cubicBezTo>
                    <a:pt x="37" y="72"/>
                    <a:pt x="37" y="73"/>
                    <a:pt x="36" y="74"/>
                  </a:cubicBezTo>
                  <a:close/>
                  <a:moveTo>
                    <a:pt x="33" y="73"/>
                  </a:moveTo>
                  <a:cubicBezTo>
                    <a:pt x="34" y="73"/>
                    <a:pt x="34" y="73"/>
                    <a:pt x="34" y="72"/>
                  </a:cubicBezTo>
                  <a:cubicBezTo>
                    <a:pt x="33" y="72"/>
                    <a:pt x="33" y="73"/>
                    <a:pt x="33" y="73"/>
                  </a:cubicBezTo>
                  <a:close/>
                  <a:moveTo>
                    <a:pt x="67" y="73"/>
                  </a:moveTo>
                  <a:cubicBezTo>
                    <a:pt x="67" y="73"/>
                    <a:pt x="67" y="73"/>
                    <a:pt x="67" y="72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7" y="73"/>
                    <a:pt x="67" y="73"/>
                    <a:pt x="67" y="73"/>
                  </a:cubicBezTo>
                  <a:close/>
                  <a:moveTo>
                    <a:pt x="53" y="73"/>
                  </a:moveTo>
                  <a:cubicBezTo>
                    <a:pt x="53" y="74"/>
                    <a:pt x="52" y="75"/>
                    <a:pt x="53" y="75"/>
                  </a:cubicBezTo>
                  <a:cubicBezTo>
                    <a:pt x="54" y="75"/>
                    <a:pt x="54" y="75"/>
                    <a:pt x="54" y="74"/>
                  </a:cubicBezTo>
                  <a:cubicBezTo>
                    <a:pt x="54" y="74"/>
                    <a:pt x="53" y="73"/>
                    <a:pt x="53" y="73"/>
                  </a:cubicBezTo>
                  <a:close/>
                  <a:moveTo>
                    <a:pt x="53" y="73"/>
                  </a:moveTo>
                  <a:cubicBezTo>
                    <a:pt x="53" y="73"/>
                    <a:pt x="53" y="72"/>
                    <a:pt x="53" y="73"/>
                  </a:cubicBezTo>
                  <a:cubicBezTo>
                    <a:pt x="53" y="73"/>
                    <a:pt x="52" y="73"/>
                    <a:pt x="53" y="73"/>
                  </a:cubicBezTo>
                  <a:cubicBezTo>
                    <a:pt x="53" y="73"/>
                    <a:pt x="53" y="73"/>
                    <a:pt x="53" y="73"/>
                  </a:cubicBezTo>
                  <a:close/>
                  <a:moveTo>
                    <a:pt x="34" y="74"/>
                  </a:move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4" y="73"/>
                    <a:pt x="34" y="74"/>
                  </a:cubicBezTo>
                  <a:close/>
                  <a:moveTo>
                    <a:pt x="59" y="74"/>
                  </a:moveTo>
                  <a:cubicBezTo>
                    <a:pt x="59" y="75"/>
                    <a:pt x="60" y="75"/>
                    <a:pt x="60" y="76"/>
                  </a:cubicBezTo>
                  <a:cubicBezTo>
                    <a:pt x="62" y="75"/>
                    <a:pt x="60" y="73"/>
                    <a:pt x="60" y="73"/>
                  </a:cubicBezTo>
                  <a:cubicBezTo>
                    <a:pt x="60" y="73"/>
                    <a:pt x="59" y="73"/>
                    <a:pt x="59" y="74"/>
                  </a:cubicBezTo>
                  <a:close/>
                  <a:moveTo>
                    <a:pt x="64" y="73"/>
                  </a:moveTo>
                  <a:cubicBezTo>
                    <a:pt x="64" y="73"/>
                    <a:pt x="65" y="73"/>
                    <a:pt x="65" y="73"/>
                  </a:cubicBezTo>
                  <a:cubicBezTo>
                    <a:pt x="65" y="73"/>
                    <a:pt x="64" y="73"/>
                    <a:pt x="64" y="73"/>
                  </a:cubicBezTo>
                  <a:cubicBezTo>
                    <a:pt x="64" y="73"/>
                    <a:pt x="64" y="74"/>
                    <a:pt x="64" y="73"/>
                  </a:cubicBezTo>
                  <a:close/>
                  <a:moveTo>
                    <a:pt x="19" y="74"/>
                  </a:moveTo>
                  <a:cubicBezTo>
                    <a:pt x="19" y="74"/>
                    <a:pt x="20" y="73"/>
                    <a:pt x="19" y="73"/>
                  </a:cubicBezTo>
                  <a:cubicBezTo>
                    <a:pt x="19" y="73"/>
                    <a:pt x="19" y="73"/>
                    <a:pt x="19" y="74"/>
                  </a:cubicBezTo>
                  <a:close/>
                  <a:moveTo>
                    <a:pt x="29" y="74"/>
                  </a:moveTo>
                  <a:cubicBezTo>
                    <a:pt x="30" y="74"/>
                    <a:pt x="30" y="73"/>
                    <a:pt x="30" y="73"/>
                  </a:cubicBezTo>
                  <a:cubicBezTo>
                    <a:pt x="30" y="74"/>
                    <a:pt x="29" y="74"/>
                    <a:pt x="29" y="74"/>
                  </a:cubicBezTo>
                  <a:close/>
                  <a:moveTo>
                    <a:pt x="49" y="74"/>
                  </a:moveTo>
                  <a:cubicBezTo>
                    <a:pt x="49" y="74"/>
                    <a:pt x="48" y="75"/>
                    <a:pt x="48" y="75"/>
                  </a:cubicBezTo>
                  <a:cubicBezTo>
                    <a:pt x="48" y="76"/>
                    <a:pt x="48" y="76"/>
                    <a:pt x="49" y="76"/>
                  </a:cubicBezTo>
                  <a:cubicBezTo>
                    <a:pt x="49" y="75"/>
                    <a:pt x="50" y="74"/>
                    <a:pt x="51" y="73"/>
                  </a:cubicBezTo>
                  <a:cubicBezTo>
                    <a:pt x="50" y="73"/>
                    <a:pt x="50" y="73"/>
                    <a:pt x="50" y="73"/>
                  </a:cubicBezTo>
                  <a:cubicBezTo>
                    <a:pt x="50" y="73"/>
                    <a:pt x="49" y="74"/>
                    <a:pt x="49" y="74"/>
                  </a:cubicBezTo>
                  <a:close/>
                  <a:moveTo>
                    <a:pt x="56" y="76"/>
                  </a:moveTo>
                  <a:cubicBezTo>
                    <a:pt x="57" y="75"/>
                    <a:pt x="57" y="75"/>
                    <a:pt x="57" y="75"/>
                  </a:cubicBezTo>
                  <a:cubicBezTo>
                    <a:pt x="57" y="74"/>
                    <a:pt x="57" y="73"/>
                    <a:pt x="56" y="73"/>
                  </a:cubicBezTo>
                  <a:cubicBezTo>
                    <a:pt x="56" y="74"/>
                    <a:pt x="56" y="75"/>
                    <a:pt x="56" y="76"/>
                  </a:cubicBezTo>
                  <a:close/>
                  <a:moveTo>
                    <a:pt x="43" y="74"/>
                  </a:moveTo>
                  <a:cubicBezTo>
                    <a:pt x="42" y="74"/>
                    <a:pt x="42" y="75"/>
                    <a:pt x="41" y="76"/>
                  </a:cubicBezTo>
                  <a:cubicBezTo>
                    <a:pt x="41" y="76"/>
                    <a:pt x="42" y="76"/>
                    <a:pt x="42" y="77"/>
                  </a:cubicBezTo>
                  <a:cubicBezTo>
                    <a:pt x="43" y="76"/>
                    <a:pt x="43" y="76"/>
                    <a:pt x="44" y="75"/>
                  </a:cubicBezTo>
                  <a:cubicBezTo>
                    <a:pt x="43" y="75"/>
                    <a:pt x="43" y="74"/>
                    <a:pt x="43" y="74"/>
                  </a:cubicBezTo>
                  <a:close/>
                  <a:moveTo>
                    <a:pt x="64" y="75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3" y="74"/>
                  </a:cubicBezTo>
                  <a:cubicBezTo>
                    <a:pt x="63" y="74"/>
                    <a:pt x="64" y="76"/>
                    <a:pt x="64" y="75"/>
                  </a:cubicBezTo>
                  <a:close/>
                  <a:moveTo>
                    <a:pt x="27" y="76"/>
                  </a:moveTo>
                  <a:cubicBezTo>
                    <a:pt x="28" y="75"/>
                    <a:pt x="28" y="74"/>
                    <a:pt x="27" y="74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46" y="76"/>
                  </a:moveTo>
                  <a:cubicBezTo>
                    <a:pt x="46" y="76"/>
                    <a:pt x="47" y="76"/>
                    <a:pt x="47" y="75"/>
                  </a:cubicBezTo>
                  <a:cubicBezTo>
                    <a:pt x="47" y="75"/>
                    <a:pt x="46" y="74"/>
                    <a:pt x="46" y="74"/>
                  </a:cubicBezTo>
                  <a:cubicBezTo>
                    <a:pt x="45" y="74"/>
                    <a:pt x="45" y="75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6"/>
                    <a:pt x="46" y="76"/>
                    <a:pt x="46" y="76"/>
                  </a:cubicBezTo>
                  <a:close/>
                  <a:moveTo>
                    <a:pt x="39" y="77"/>
                  </a:moveTo>
                  <a:cubicBezTo>
                    <a:pt x="40" y="76"/>
                    <a:pt x="40" y="74"/>
                    <a:pt x="39" y="74"/>
                  </a:cubicBezTo>
                  <a:cubicBezTo>
                    <a:pt x="38" y="75"/>
                    <a:pt x="38" y="76"/>
                    <a:pt x="39" y="77"/>
                  </a:cubicBezTo>
                  <a:close/>
                  <a:moveTo>
                    <a:pt x="19" y="75"/>
                  </a:moveTo>
                  <a:cubicBezTo>
                    <a:pt x="19" y="75"/>
                    <a:pt x="19" y="74"/>
                    <a:pt x="19" y="74"/>
                  </a:cubicBezTo>
                  <a:cubicBezTo>
                    <a:pt x="19" y="75"/>
                    <a:pt x="18" y="75"/>
                    <a:pt x="19" y="75"/>
                  </a:cubicBezTo>
                  <a:close/>
                  <a:moveTo>
                    <a:pt x="35" y="76"/>
                  </a:moveTo>
                  <a:cubicBezTo>
                    <a:pt x="35" y="76"/>
                    <a:pt x="36" y="75"/>
                    <a:pt x="36" y="74"/>
                  </a:cubicBezTo>
                  <a:cubicBezTo>
                    <a:pt x="35" y="74"/>
                    <a:pt x="35" y="75"/>
                    <a:pt x="35" y="76"/>
                  </a:cubicBezTo>
                  <a:close/>
                  <a:moveTo>
                    <a:pt x="49" y="77"/>
                  </a:moveTo>
                  <a:cubicBezTo>
                    <a:pt x="50" y="77"/>
                    <a:pt x="50" y="78"/>
                    <a:pt x="50" y="78"/>
                  </a:cubicBezTo>
                  <a:cubicBezTo>
                    <a:pt x="52" y="78"/>
                    <a:pt x="52" y="75"/>
                    <a:pt x="51" y="74"/>
                  </a:cubicBezTo>
                  <a:cubicBezTo>
                    <a:pt x="50" y="75"/>
                    <a:pt x="50" y="76"/>
                    <a:pt x="49" y="77"/>
                  </a:cubicBezTo>
                  <a:close/>
                  <a:moveTo>
                    <a:pt x="19" y="84"/>
                  </a:moveTo>
                  <a:cubicBezTo>
                    <a:pt x="19" y="81"/>
                    <a:pt x="21" y="77"/>
                    <a:pt x="22" y="75"/>
                  </a:cubicBezTo>
                  <a:cubicBezTo>
                    <a:pt x="22" y="75"/>
                    <a:pt x="22" y="74"/>
                    <a:pt x="22" y="75"/>
                  </a:cubicBezTo>
                  <a:cubicBezTo>
                    <a:pt x="21" y="78"/>
                    <a:pt x="19" y="81"/>
                    <a:pt x="19" y="84"/>
                  </a:cubicBezTo>
                  <a:close/>
                  <a:moveTo>
                    <a:pt x="30" y="76"/>
                  </a:moveTo>
                  <a:cubicBezTo>
                    <a:pt x="30" y="75"/>
                    <a:pt x="31" y="75"/>
                    <a:pt x="30" y="75"/>
                  </a:cubicBezTo>
                  <a:cubicBezTo>
                    <a:pt x="30" y="75"/>
                    <a:pt x="29" y="75"/>
                    <a:pt x="30" y="76"/>
                  </a:cubicBezTo>
                  <a:close/>
                  <a:moveTo>
                    <a:pt x="25" y="75"/>
                  </a:moveTo>
                  <a:cubicBezTo>
                    <a:pt x="26" y="82"/>
                    <a:pt x="27" y="89"/>
                    <a:pt x="28" y="95"/>
                  </a:cubicBezTo>
                  <a:cubicBezTo>
                    <a:pt x="28" y="95"/>
                    <a:pt x="27" y="95"/>
                    <a:pt x="27" y="95"/>
                  </a:cubicBezTo>
                  <a:cubicBezTo>
                    <a:pt x="28" y="98"/>
                    <a:pt x="28" y="102"/>
                    <a:pt x="29" y="104"/>
                  </a:cubicBezTo>
                  <a:cubicBezTo>
                    <a:pt x="29" y="104"/>
                    <a:pt x="28" y="104"/>
                    <a:pt x="28" y="105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30" y="115"/>
                    <a:pt x="30" y="121"/>
                    <a:pt x="30" y="126"/>
                  </a:cubicBezTo>
                  <a:cubicBezTo>
                    <a:pt x="31" y="130"/>
                    <a:pt x="31" y="135"/>
                    <a:pt x="32" y="139"/>
                  </a:cubicBezTo>
                  <a:cubicBezTo>
                    <a:pt x="31" y="128"/>
                    <a:pt x="30" y="119"/>
                    <a:pt x="30" y="109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29" y="97"/>
                    <a:pt x="27" y="84"/>
                    <a:pt x="26" y="75"/>
                  </a:cubicBezTo>
                  <a:cubicBezTo>
                    <a:pt x="26" y="75"/>
                    <a:pt x="25" y="75"/>
                    <a:pt x="25" y="75"/>
                  </a:cubicBezTo>
                  <a:close/>
                  <a:moveTo>
                    <a:pt x="32" y="76"/>
                  </a:moveTo>
                  <a:cubicBezTo>
                    <a:pt x="32" y="76"/>
                    <a:pt x="33" y="75"/>
                    <a:pt x="33" y="75"/>
                  </a:cubicBezTo>
                  <a:cubicBezTo>
                    <a:pt x="33" y="75"/>
                    <a:pt x="32" y="76"/>
                    <a:pt x="32" y="76"/>
                  </a:cubicBezTo>
                  <a:close/>
                  <a:moveTo>
                    <a:pt x="55" y="77"/>
                  </a:moveTo>
                  <a:cubicBezTo>
                    <a:pt x="55" y="76"/>
                    <a:pt x="55" y="75"/>
                    <a:pt x="55" y="75"/>
                  </a:cubicBezTo>
                  <a:cubicBezTo>
                    <a:pt x="54" y="76"/>
                    <a:pt x="55" y="76"/>
                    <a:pt x="55" y="77"/>
                  </a:cubicBezTo>
                  <a:close/>
                  <a:moveTo>
                    <a:pt x="67" y="77"/>
                  </a:moveTo>
                  <a:cubicBezTo>
                    <a:pt x="67" y="76"/>
                    <a:pt x="67" y="75"/>
                    <a:pt x="67" y="75"/>
                  </a:cubicBezTo>
                  <a:cubicBezTo>
                    <a:pt x="67" y="76"/>
                    <a:pt x="66" y="77"/>
                    <a:pt x="67" y="77"/>
                  </a:cubicBezTo>
                  <a:close/>
                  <a:moveTo>
                    <a:pt x="22" y="81"/>
                  </a:moveTo>
                  <a:cubicBezTo>
                    <a:pt x="22" y="81"/>
                    <a:pt x="23" y="80"/>
                    <a:pt x="23" y="80"/>
                  </a:cubicBezTo>
                  <a:cubicBezTo>
                    <a:pt x="23" y="80"/>
                    <a:pt x="23" y="79"/>
                    <a:pt x="23" y="79"/>
                  </a:cubicBezTo>
                  <a:cubicBezTo>
                    <a:pt x="23" y="78"/>
                    <a:pt x="25" y="77"/>
                    <a:pt x="24" y="75"/>
                  </a:cubicBezTo>
                  <a:cubicBezTo>
                    <a:pt x="23" y="77"/>
                    <a:pt x="23" y="79"/>
                    <a:pt x="22" y="81"/>
                  </a:cubicBezTo>
                  <a:close/>
                  <a:moveTo>
                    <a:pt x="15" y="93"/>
                  </a:moveTo>
                  <a:cubicBezTo>
                    <a:pt x="17" y="87"/>
                    <a:pt x="19" y="81"/>
                    <a:pt x="20" y="75"/>
                  </a:cubicBezTo>
                  <a:cubicBezTo>
                    <a:pt x="18" y="81"/>
                    <a:pt x="16" y="87"/>
                    <a:pt x="15" y="93"/>
                  </a:cubicBezTo>
                  <a:close/>
                  <a:moveTo>
                    <a:pt x="35" y="77"/>
                  </a:moveTo>
                  <a:cubicBezTo>
                    <a:pt x="36" y="77"/>
                    <a:pt x="37" y="76"/>
                    <a:pt x="37" y="75"/>
                  </a:cubicBezTo>
                  <a:cubicBezTo>
                    <a:pt x="36" y="76"/>
                    <a:pt x="35" y="76"/>
                    <a:pt x="35" y="77"/>
                  </a:cubicBezTo>
                  <a:close/>
                  <a:moveTo>
                    <a:pt x="59" y="77"/>
                  </a:moveTo>
                  <a:cubicBezTo>
                    <a:pt x="60" y="77"/>
                    <a:pt x="59" y="76"/>
                    <a:pt x="59" y="75"/>
                  </a:cubicBezTo>
                  <a:cubicBezTo>
                    <a:pt x="58" y="76"/>
                    <a:pt x="59" y="77"/>
                    <a:pt x="59" y="77"/>
                  </a:cubicBezTo>
                  <a:close/>
                  <a:moveTo>
                    <a:pt x="65" y="76"/>
                  </a:moveTo>
                  <a:cubicBezTo>
                    <a:pt x="65" y="76"/>
                    <a:pt x="65" y="76"/>
                    <a:pt x="66" y="77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6" y="76"/>
                    <a:pt x="66" y="75"/>
                    <a:pt x="65" y="75"/>
                  </a:cubicBezTo>
                  <a:cubicBezTo>
                    <a:pt x="65" y="76"/>
                    <a:pt x="66" y="76"/>
                    <a:pt x="65" y="76"/>
                  </a:cubicBezTo>
                  <a:close/>
                  <a:moveTo>
                    <a:pt x="54" y="76"/>
                  </a:moveTo>
                  <a:cubicBezTo>
                    <a:pt x="54" y="77"/>
                    <a:pt x="54" y="77"/>
                    <a:pt x="54" y="78"/>
                  </a:cubicBezTo>
                  <a:cubicBezTo>
                    <a:pt x="55" y="78"/>
                    <a:pt x="55" y="77"/>
                    <a:pt x="55" y="77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6"/>
                    <a:pt x="54" y="76"/>
                    <a:pt x="54" y="76"/>
                  </a:cubicBezTo>
                  <a:close/>
                  <a:moveTo>
                    <a:pt x="43" y="78"/>
                  </a:moveTo>
                  <a:cubicBezTo>
                    <a:pt x="43" y="78"/>
                    <a:pt x="43" y="79"/>
                    <a:pt x="44" y="79"/>
                  </a:cubicBezTo>
                  <a:cubicBezTo>
                    <a:pt x="45" y="78"/>
                    <a:pt x="46" y="77"/>
                    <a:pt x="44" y="76"/>
                  </a:cubicBezTo>
                  <a:cubicBezTo>
                    <a:pt x="44" y="77"/>
                    <a:pt x="43" y="77"/>
                    <a:pt x="43" y="78"/>
                  </a:cubicBezTo>
                  <a:close/>
                  <a:moveTo>
                    <a:pt x="57" y="77"/>
                  </a:moveTo>
                  <a:cubicBezTo>
                    <a:pt x="58" y="77"/>
                    <a:pt x="57" y="76"/>
                    <a:pt x="58" y="76"/>
                  </a:cubicBezTo>
                  <a:cubicBezTo>
                    <a:pt x="57" y="76"/>
                    <a:pt x="57" y="77"/>
                    <a:pt x="57" y="77"/>
                  </a:cubicBezTo>
                  <a:close/>
                  <a:moveTo>
                    <a:pt x="61" y="77"/>
                  </a:moveTo>
                  <a:cubicBezTo>
                    <a:pt x="61" y="77"/>
                    <a:pt x="61" y="77"/>
                    <a:pt x="61" y="77"/>
                  </a:cubicBezTo>
                  <a:cubicBezTo>
                    <a:pt x="61" y="76"/>
                    <a:pt x="62" y="76"/>
                    <a:pt x="61" y="76"/>
                  </a:cubicBezTo>
                  <a:cubicBezTo>
                    <a:pt x="61" y="76"/>
                    <a:pt x="61" y="76"/>
                    <a:pt x="61" y="77"/>
                  </a:cubicBezTo>
                  <a:close/>
                  <a:moveTo>
                    <a:pt x="47" y="78"/>
                  </a:moveTo>
                  <a:cubicBezTo>
                    <a:pt x="47" y="78"/>
                    <a:pt x="47" y="78"/>
                    <a:pt x="47" y="78"/>
                  </a:cubicBezTo>
                  <a:cubicBezTo>
                    <a:pt x="47" y="77"/>
                    <a:pt x="48" y="77"/>
                    <a:pt x="48" y="76"/>
                  </a:cubicBezTo>
                  <a:cubicBezTo>
                    <a:pt x="48" y="76"/>
                    <a:pt x="48" y="76"/>
                    <a:pt x="47" y="76"/>
                  </a:cubicBezTo>
                  <a:cubicBezTo>
                    <a:pt x="47" y="77"/>
                    <a:pt x="46" y="77"/>
                    <a:pt x="47" y="78"/>
                  </a:cubicBezTo>
                  <a:close/>
                  <a:moveTo>
                    <a:pt x="33" y="77"/>
                  </a:moveTo>
                  <a:cubicBezTo>
                    <a:pt x="33" y="77"/>
                    <a:pt x="34" y="76"/>
                    <a:pt x="33" y="76"/>
                  </a:cubicBezTo>
                  <a:cubicBezTo>
                    <a:pt x="33" y="76"/>
                    <a:pt x="33" y="77"/>
                    <a:pt x="33" y="77"/>
                  </a:cubicBezTo>
                  <a:close/>
                  <a:moveTo>
                    <a:pt x="36" y="78"/>
                  </a:moveTo>
                  <a:cubicBezTo>
                    <a:pt x="36" y="79"/>
                    <a:pt x="36" y="79"/>
                    <a:pt x="36" y="79"/>
                  </a:cubicBezTo>
                  <a:cubicBezTo>
                    <a:pt x="37" y="79"/>
                    <a:pt x="38" y="78"/>
                    <a:pt x="38" y="77"/>
                  </a:cubicBezTo>
                  <a:cubicBezTo>
                    <a:pt x="38" y="77"/>
                    <a:pt x="38" y="76"/>
                    <a:pt x="37" y="76"/>
                  </a:cubicBezTo>
                  <a:cubicBezTo>
                    <a:pt x="37" y="77"/>
                    <a:pt x="36" y="77"/>
                    <a:pt x="36" y="78"/>
                  </a:cubicBezTo>
                  <a:close/>
                  <a:moveTo>
                    <a:pt x="63" y="77"/>
                  </a:move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3" y="77"/>
                  </a:cubicBezTo>
                  <a:close/>
                  <a:moveTo>
                    <a:pt x="31" y="77"/>
                  </a:moveTo>
                  <a:cubicBezTo>
                    <a:pt x="31" y="77"/>
                    <a:pt x="31" y="76"/>
                    <a:pt x="30" y="76"/>
                  </a:cubicBezTo>
                  <a:cubicBezTo>
                    <a:pt x="30" y="77"/>
                    <a:pt x="30" y="77"/>
                    <a:pt x="31" y="77"/>
                  </a:cubicBezTo>
                  <a:close/>
                  <a:moveTo>
                    <a:pt x="40" y="78"/>
                  </a:moveTo>
                  <a:cubicBezTo>
                    <a:pt x="40" y="78"/>
                    <a:pt x="40" y="78"/>
                    <a:pt x="41" y="79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0" y="76"/>
                    <a:pt x="40" y="78"/>
                  </a:cubicBezTo>
                  <a:close/>
                  <a:moveTo>
                    <a:pt x="69" y="78"/>
                  </a:moveTo>
                  <a:cubicBezTo>
                    <a:pt x="69" y="77"/>
                    <a:pt x="69" y="76"/>
                    <a:pt x="68" y="76"/>
                  </a:cubicBezTo>
                  <a:cubicBezTo>
                    <a:pt x="69" y="77"/>
                    <a:pt x="69" y="78"/>
                    <a:pt x="69" y="78"/>
                  </a:cubicBezTo>
                  <a:close/>
                  <a:moveTo>
                    <a:pt x="33" y="78"/>
                  </a:moveTo>
                  <a:cubicBezTo>
                    <a:pt x="33" y="78"/>
                    <a:pt x="33" y="78"/>
                    <a:pt x="33" y="78"/>
                  </a:cubicBezTo>
                  <a:cubicBezTo>
                    <a:pt x="34" y="78"/>
                    <a:pt x="34" y="78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7"/>
                    <a:pt x="33" y="78"/>
                  </a:cubicBezTo>
                  <a:close/>
                  <a:moveTo>
                    <a:pt x="57" y="80"/>
                  </a:moveTo>
                  <a:cubicBezTo>
                    <a:pt x="57" y="80"/>
                    <a:pt x="57" y="79"/>
                    <a:pt x="57" y="79"/>
                  </a:cubicBezTo>
                  <a:cubicBezTo>
                    <a:pt x="57" y="78"/>
                    <a:pt x="57" y="78"/>
                    <a:pt x="56" y="77"/>
                  </a:cubicBezTo>
                  <a:cubicBezTo>
                    <a:pt x="56" y="78"/>
                    <a:pt x="57" y="79"/>
                    <a:pt x="57" y="80"/>
                  </a:cubicBezTo>
                  <a:close/>
                  <a:moveTo>
                    <a:pt x="27" y="77"/>
                  </a:moveTo>
                  <a:cubicBezTo>
                    <a:pt x="28" y="78"/>
                    <a:pt x="27" y="79"/>
                    <a:pt x="28" y="79"/>
                  </a:cubicBezTo>
                  <a:cubicBezTo>
                    <a:pt x="28" y="78"/>
                    <a:pt x="28" y="78"/>
                    <a:pt x="29" y="77"/>
                  </a:cubicBezTo>
                  <a:cubicBezTo>
                    <a:pt x="28" y="77"/>
                    <a:pt x="28" y="77"/>
                    <a:pt x="27" y="77"/>
                  </a:cubicBezTo>
                  <a:close/>
                  <a:moveTo>
                    <a:pt x="31" y="78"/>
                  </a:moveTo>
                  <a:cubicBezTo>
                    <a:pt x="31" y="78"/>
                    <a:pt x="31" y="77"/>
                    <a:pt x="31" y="77"/>
                  </a:cubicBezTo>
                  <a:cubicBezTo>
                    <a:pt x="31" y="77"/>
                    <a:pt x="30" y="78"/>
                    <a:pt x="31" y="78"/>
                  </a:cubicBezTo>
                  <a:close/>
                  <a:moveTo>
                    <a:pt x="47" y="79"/>
                  </a:moveTo>
                  <a:cubicBezTo>
                    <a:pt x="48" y="79"/>
                    <a:pt x="48" y="80"/>
                    <a:pt x="49" y="80"/>
                  </a:cubicBezTo>
                  <a:cubicBezTo>
                    <a:pt x="49" y="80"/>
                    <a:pt x="49" y="80"/>
                    <a:pt x="50" y="79"/>
                  </a:cubicBezTo>
                  <a:cubicBezTo>
                    <a:pt x="49" y="79"/>
                    <a:pt x="49" y="78"/>
                    <a:pt x="48" y="77"/>
                  </a:cubicBezTo>
                  <a:cubicBezTo>
                    <a:pt x="48" y="78"/>
                    <a:pt x="47" y="78"/>
                    <a:pt x="47" y="79"/>
                  </a:cubicBezTo>
                  <a:close/>
                  <a:moveTo>
                    <a:pt x="53" y="80"/>
                  </a:moveTo>
                  <a:cubicBezTo>
                    <a:pt x="53" y="79"/>
                    <a:pt x="54" y="79"/>
                    <a:pt x="54" y="78"/>
                  </a:cubicBezTo>
                  <a:cubicBezTo>
                    <a:pt x="53" y="76"/>
                    <a:pt x="52" y="79"/>
                    <a:pt x="53" y="80"/>
                  </a:cubicBezTo>
                  <a:close/>
                  <a:moveTo>
                    <a:pt x="64" y="78"/>
                  </a:moveTo>
                  <a:cubicBezTo>
                    <a:pt x="64" y="78"/>
                    <a:pt x="64" y="77"/>
                    <a:pt x="64" y="77"/>
                  </a:cubicBezTo>
                  <a:cubicBezTo>
                    <a:pt x="64" y="77"/>
                    <a:pt x="63" y="78"/>
                    <a:pt x="63" y="78"/>
                  </a:cubicBezTo>
                  <a:cubicBezTo>
                    <a:pt x="64" y="78"/>
                    <a:pt x="64" y="78"/>
                    <a:pt x="64" y="78"/>
                  </a:cubicBezTo>
                  <a:close/>
                  <a:moveTo>
                    <a:pt x="60" y="78"/>
                  </a:moveTo>
                  <a:cubicBezTo>
                    <a:pt x="60" y="79"/>
                    <a:pt x="60" y="79"/>
                    <a:pt x="61" y="80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9"/>
                    <a:pt x="61" y="78"/>
                    <a:pt x="60" y="77"/>
                  </a:cubicBezTo>
                  <a:cubicBezTo>
                    <a:pt x="60" y="78"/>
                    <a:pt x="59" y="78"/>
                    <a:pt x="60" y="78"/>
                  </a:cubicBezTo>
                  <a:close/>
                  <a:moveTo>
                    <a:pt x="68" y="78"/>
                  </a:moveTo>
                  <a:cubicBezTo>
                    <a:pt x="68" y="78"/>
                    <a:pt x="68" y="79"/>
                    <a:pt x="68" y="80"/>
                  </a:cubicBezTo>
                  <a:cubicBezTo>
                    <a:pt x="68" y="80"/>
                    <a:pt x="69" y="80"/>
                    <a:pt x="69" y="80"/>
                  </a:cubicBezTo>
                  <a:cubicBezTo>
                    <a:pt x="67" y="81"/>
                    <a:pt x="68" y="85"/>
                    <a:pt x="68" y="87"/>
                  </a:cubicBezTo>
                  <a:cubicBezTo>
                    <a:pt x="68" y="87"/>
                    <a:pt x="68" y="87"/>
                    <a:pt x="67" y="87"/>
                  </a:cubicBezTo>
                  <a:cubicBezTo>
                    <a:pt x="67" y="89"/>
                    <a:pt x="67" y="91"/>
                    <a:pt x="68" y="93"/>
                  </a:cubicBezTo>
                  <a:cubicBezTo>
                    <a:pt x="69" y="88"/>
                    <a:pt x="70" y="83"/>
                    <a:pt x="69" y="79"/>
                  </a:cubicBezTo>
                  <a:cubicBezTo>
                    <a:pt x="69" y="79"/>
                    <a:pt x="69" y="78"/>
                    <a:pt x="68" y="78"/>
                  </a:cubicBezTo>
                  <a:close/>
                  <a:moveTo>
                    <a:pt x="34" y="80"/>
                  </a:moveTo>
                  <a:cubicBezTo>
                    <a:pt x="34" y="79"/>
                    <a:pt x="35" y="79"/>
                    <a:pt x="35" y="78"/>
                  </a:cubicBezTo>
                  <a:cubicBezTo>
                    <a:pt x="34" y="78"/>
                    <a:pt x="33" y="79"/>
                    <a:pt x="34" y="80"/>
                  </a:cubicBezTo>
                  <a:close/>
                  <a:moveTo>
                    <a:pt x="37" y="80"/>
                  </a:moveTo>
                  <a:cubicBezTo>
                    <a:pt x="38" y="80"/>
                    <a:pt x="38" y="81"/>
                    <a:pt x="38" y="81"/>
                  </a:cubicBezTo>
                  <a:cubicBezTo>
                    <a:pt x="39" y="81"/>
                    <a:pt x="41" y="79"/>
                    <a:pt x="39" y="78"/>
                  </a:cubicBezTo>
                  <a:cubicBezTo>
                    <a:pt x="38" y="79"/>
                    <a:pt x="38" y="79"/>
                    <a:pt x="37" y="80"/>
                  </a:cubicBezTo>
                  <a:close/>
                  <a:moveTo>
                    <a:pt x="46" y="79"/>
                  </a:moveTo>
                  <a:cubicBezTo>
                    <a:pt x="46" y="79"/>
                    <a:pt x="46" y="79"/>
                    <a:pt x="46" y="78"/>
                  </a:cubicBezTo>
                  <a:cubicBezTo>
                    <a:pt x="46" y="78"/>
                    <a:pt x="46" y="78"/>
                    <a:pt x="45" y="78"/>
                  </a:cubicBezTo>
                  <a:cubicBezTo>
                    <a:pt x="45" y="79"/>
                    <a:pt x="44" y="79"/>
                    <a:pt x="44" y="80"/>
                  </a:cubicBezTo>
                  <a:cubicBezTo>
                    <a:pt x="45" y="80"/>
                    <a:pt x="45" y="79"/>
                    <a:pt x="46" y="79"/>
                  </a:cubicBezTo>
                  <a:close/>
                  <a:moveTo>
                    <a:pt x="51" y="79"/>
                  </a:moveTo>
                  <a:cubicBezTo>
                    <a:pt x="51" y="79"/>
                    <a:pt x="51" y="80"/>
                    <a:pt x="52" y="80"/>
                  </a:cubicBezTo>
                  <a:cubicBezTo>
                    <a:pt x="52" y="79"/>
                    <a:pt x="52" y="79"/>
                    <a:pt x="52" y="78"/>
                  </a:cubicBezTo>
                  <a:cubicBezTo>
                    <a:pt x="51" y="78"/>
                    <a:pt x="51" y="79"/>
                    <a:pt x="51" y="79"/>
                  </a:cubicBezTo>
                  <a:close/>
                  <a:moveTo>
                    <a:pt x="41" y="80"/>
                  </a:moveTo>
                  <a:cubicBezTo>
                    <a:pt x="41" y="80"/>
                    <a:pt x="42" y="81"/>
                    <a:pt x="42" y="81"/>
                  </a:cubicBezTo>
                  <a:cubicBezTo>
                    <a:pt x="42" y="80"/>
                    <a:pt x="43" y="80"/>
                    <a:pt x="43" y="80"/>
                  </a:cubicBezTo>
                  <a:cubicBezTo>
                    <a:pt x="43" y="79"/>
                    <a:pt x="43" y="79"/>
                    <a:pt x="42" y="79"/>
                  </a:cubicBezTo>
                  <a:cubicBezTo>
                    <a:pt x="42" y="79"/>
                    <a:pt x="41" y="79"/>
                    <a:pt x="41" y="80"/>
                  </a:cubicBezTo>
                  <a:close/>
                  <a:moveTo>
                    <a:pt x="59" y="79"/>
                  </a:moveTo>
                  <a:cubicBezTo>
                    <a:pt x="59" y="79"/>
                    <a:pt x="60" y="80"/>
                    <a:pt x="60" y="80"/>
                  </a:cubicBezTo>
                  <a:cubicBezTo>
                    <a:pt x="60" y="80"/>
                    <a:pt x="60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lose/>
                  <a:moveTo>
                    <a:pt x="34" y="80"/>
                  </a:moveTo>
                  <a:cubicBezTo>
                    <a:pt x="34" y="81"/>
                    <a:pt x="35" y="81"/>
                    <a:pt x="35" y="82"/>
                  </a:cubicBezTo>
                  <a:cubicBezTo>
                    <a:pt x="35" y="81"/>
                    <a:pt x="36" y="81"/>
                    <a:pt x="36" y="80"/>
                  </a:cubicBezTo>
                  <a:cubicBezTo>
                    <a:pt x="36" y="79"/>
                    <a:pt x="36" y="79"/>
                    <a:pt x="35" y="79"/>
                  </a:cubicBezTo>
                  <a:cubicBezTo>
                    <a:pt x="35" y="79"/>
                    <a:pt x="34" y="80"/>
                    <a:pt x="34" y="80"/>
                  </a:cubicBezTo>
                  <a:close/>
                  <a:moveTo>
                    <a:pt x="32" y="80"/>
                  </a:moveTo>
                  <a:cubicBezTo>
                    <a:pt x="32" y="80"/>
                    <a:pt x="33" y="79"/>
                    <a:pt x="32" y="79"/>
                  </a:cubicBezTo>
                  <a:cubicBezTo>
                    <a:pt x="32" y="79"/>
                    <a:pt x="32" y="80"/>
                    <a:pt x="32" y="80"/>
                  </a:cubicBezTo>
                  <a:close/>
                  <a:moveTo>
                    <a:pt x="47" y="83"/>
                  </a:moveTo>
                  <a:cubicBezTo>
                    <a:pt x="47" y="83"/>
                    <a:pt x="47" y="82"/>
                    <a:pt x="48" y="81"/>
                  </a:cubicBezTo>
                  <a:cubicBezTo>
                    <a:pt x="48" y="81"/>
                    <a:pt x="47" y="80"/>
                    <a:pt x="47" y="79"/>
                  </a:cubicBezTo>
                  <a:cubicBezTo>
                    <a:pt x="45" y="80"/>
                    <a:pt x="45" y="82"/>
                    <a:pt x="47" y="83"/>
                  </a:cubicBezTo>
                  <a:close/>
                  <a:moveTo>
                    <a:pt x="54" y="80"/>
                  </a:moveTo>
                  <a:cubicBezTo>
                    <a:pt x="53" y="81"/>
                    <a:pt x="54" y="81"/>
                    <a:pt x="54" y="81"/>
                  </a:cubicBezTo>
                  <a:cubicBezTo>
                    <a:pt x="54" y="82"/>
                    <a:pt x="54" y="81"/>
                    <a:pt x="54" y="82"/>
                  </a:cubicBezTo>
                  <a:cubicBezTo>
                    <a:pt x="55" y="82"/>
                    <a:pt x="54" y="82"/>
                    <a:pt x="54" y="82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2"/>
                    <a:pt x="55" y="80"/>
                    <a:pt x="54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7" y="80"/>
                  </a:moveTo>
                  <a:cubicBezTo>
                    <a:pt x="56" y="80"/>
                    <a:pt x="56" y="79"/>
                    <a:pt x="56" y="79"/>
                  </a:cubicBezTo>
                  <a:cubicBezTo>
                    <a:pt x="56" y="80"/>
                    <a:pt x="56" y="80"/>
                    <a:pt x="57" y="80"/>
                  </a:cubicBezTo>
                  <a:close/>
                  <a:moveTo>
                    <a:pt x="27" y="81"/>
                  </a:moveTo>
                  <a:cubicBezTo>
                    <a:pt x="28" y="81"/>
                    <a:pt x="28" y="80"/>
                    <a:pt x="28" y="80"/>
                  </a:cubicBezTo>
                  <a:cubicBezTo>
                    <a:pt x="28" y="80"/>
                    <a:pt x="28" y="79"/>
                    <a:pt x="27" y="80"/>
                  </a:cubicBezTo>
                  <a:cubicBezTo>
                    <a:pt x="28" y="80"/>
                    <a:pt x="28" y="80"/>
                    <a:pt x="27" y="81"/>
                  </a:cubicBezTo>
                  <a:close/>
                  <a:moveTo>
                    <a:pt x="49" y="81"/>
                  </a:moveTo>
                  <a:cubicBezTo>
                    <a:pt x="50" y="82"/>
                    <a:pt x="50" y="81"/>
                    <a:pt x="50" y="81"/>
                  </a:cubicBezTo>
                  <a:cubicBezTo>
                    <a:pt x="50" y="82"/>
                    <a:pt x="51" y="82"/>
                    <a:pt x="50" y="82"/>
                  </a:cubicBezTo>
                  <a:cubicBezTo>
                    <a:pt x="51" y="82"/>
                    <a:pt x="51" y="82"/>
                    <a:pt x="51" y="81"/>
                  </a:cubicBezTo>
                  <a:cubicBezTo>
                    <a:pt x="51" y="81"/>
                    <a:pt x="51" y="80"/>
                    <a:pt x="50" y="80"/>
                  </a:cubicBezTo>
                  <a:cubicBezTo>
                    <a:pt x="50" y="81"/>
                    <a:pt x="49" y="81"/>
                    <a:pt x="49" y="81"/>
                  </a:cubicBezTo>
                  <a:close/>
                  <a:moveTo>
                    <a:pt x="32" y="81"/>
                  </a:moveTo>
                  <a:cubicBezTo>
                    <a:pt x="33" y="81"/>
                    <a:pt x="33" y="80"/>
                    <a:pt x="33" y="80"/>
                  </a:cubicBezTo>
                  <a:cubicBezTo>
                    <a:pt x="33" y="81"/>
                    <a:pt x="32" y="81"/>
                    <a:pt x="32" y="81"/>
                  </a:cubicBezTo>
                  <a:close/>
                  <a:moveTo>
                    <a:pt x="65" y="81"/>
                  </a:moveTo>
                  <a:cubicBezTo>
                    <a:pt x="65" y="81"/>
                    <a:pt x="66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lose/>
                  <a:moveTo>
                    <a:pt x="43" y="82"/>
                  </a:moveTo>
                  <a:cubicBezTo>
                    <a:pt x="43" y="82"/>
                    <a:pt x="44" y="81"/>
                    <a:pt x="43" y="80"/>
                  </a:cubicBezTo>
                  <a:cubicBezTo>
                    <a:pt x="43" y="81"/>
                    <a:pt x="42" y="81"/>
                    <a:pt x="43" y="82"/>
                  </a:cubicBezTo>
                  <a:close/>
                  <a:moveTo>
                    <a:pt x="59" y="82"/>
                  </a:moveTo>
                  <a:cubicBezTo>
                    <a:pt x="60" y="82"/>
                    <a:pt x="60" y="81"/>
                    <a:pt x="59" y="81"/>
                  </a:cubicBezTo>
                  <a:cubicBezTo>
                    <a:pt x="59" y="81"/>
                    <a:pt x="58" y="82"/>
                    <a:pt x="59" y="82"/>
                  </a:cubicBezTo>
                  <a:close/>
                  <a:moveTo>
                    <a:pt x="66" y="8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7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lose/>
                  <a:moveTo>
                    <a:pt x="36" y="84"/>
                  </a:moveTo>
                  <a:cubicBezTo>
                    <a:pt x="37" y="83"/>
                    <a:pt x="37" y="83"/>
                    <a:pt x="37" y="82"/>
                  </a:cubicBezTo>
                  <a:cubicBezTo>
                    <a:pt x="37" y="82"/>
                    <a:pt x="37" y="81"/>
                    <a:pt x="36" y="81"/>
                  </a:cubicBezTo>
                  <a:cubicBezTo>
                    <a:pt x="36" y="82"/>
                    <a:pt x="35" y="83"/>
                    <a:pt x="36" y="84"/>
                  </a:cubicBezTo>
                  <a:close/>
                  <a:moveTo>
                    <a:pt x="39" y="83"/>
                  </a:moveTo>
                  <a:cubicBezTo>
                    <a:pt x="39" y="83"/>
                    <a:pt x="39" y="84"/>
                    <a:pt x="40" y="84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0"/>
                    <a:pt x="39" y="82"/>
                    <a:pt x="39" y="83"/>
                  </a:cubicBezTo>
                  <a:close/>
                  <a:moveTo>
                    <a:pt x="62" y="82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63" y="81"/>
                    <a:pt x="63" y="81"/>
                    <a:pt x="62" y="81"/>
                  </a:cubicBezTo>
                  <a:cubicBezTo>
                    <a:pt x="62" y="81"/>
                    <a:pt x="62" y="82"/>
                    <a:pt x="62" y="82"/>
                  </a:cubicBezTo>
                  <a:close/>
                  <a:moveTo>
                    <a:pt x="30" y="81"/>
                  </a:moveTo>
                  <a:cubicBezTo>
                    <a:pt x="31" y="81"/>
                    <a:pt x="30" y="82"/>
                    <a:pt x="30" y="82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2"/>
                    <a:pt x="31" y="82"/>
                    <a:pt x="31" y="81"/>
                  </a:cubicBezTo>
                  <a:cubicBezTo>
                    <a:pt x="31" y="81"/>
                    <a:pt x="31" y="81"/>
                    <a:pt x="30" y="81"/>
                  </a:cubicBezTo>
                  <a:close/>
                  <a:moveTo>
                    <a:pt x="39" y="82"/>
                  </a:moveTo>
                  <a:cubicBezTo>
                    <a:pt x="39" y="82"/>
                    <a:pt x="39" y="82"/>
                    <a:pt x="40" y="81"/>
                  </a:cubicBezTo>
                  <a:cubicBezTo>
                    <a:pt x="39" y="81"/>
                    <a:pt x="39" y="82"/>
                    <a:pt x="39" y="82"/>
                  </a:cubicBezTo>
                  <a:close/>
                  <a:moveTo>
                    <a:pt x="43" y="83"/>
                  </a:moveTo>
                  <a:cubicBezTo>
                    <a:pt x="44" y="84"/>
                    <a:pt x="45" y="84"/>
                    <a:pt x="45" y="85"/>
                  </a:cubicBezTo>
                  <a:cubicBezTo>
                    <a:pt x="45" y="84"/>
                    <a:pt x="46" y="84"/>
                    <a:pt x="46" y="84"/>
                  </a:cubicBezTo>
                  <a:cubicBezTo>
                    <a:pt x="45" y="83"/>
                    <a:pt x="45" y="82"/>
                    <a:pt x="44" y="82"/>
                  </a:cubicBezTo>
                  <a:cubicBezTo>
                    <a:pt x="44" y="82"/>
                    <a:pt x="44" y="82"/>
                    <a:pt x="43" y="83"/>
                  </a:cubicBezTo>
                  <a:close/>
                  <a:moveTo>
                    <a:pt x="34" y="83"/>
                  </a:moveTo>
                  <a:cubicBezTo>
                    <a:pt x="34" y="83"/>
                    <a:pt x="34" y="82"/>
                    <a:pt x="34" y="82"/>
                  </a:cubicBezTo>
                  <a:cubicBezTo>
                    <a:pt x="34" y="82"/>
                    <a:pt x="34" y="82"/>
                    <a:pt x="34" y="83"/>
                  </a:cubicBezTo>
                  <a:close/>
                  <a:moveTo>
                    <a:pt x="47" y="84"/>
                  </a:moveTo>
                  <a:cubicBezTo>
                    <a:pt x="48" y="84"/>
                    <a:pt x="48" y="85"/>
                    <a:pt x="48" y="85"/>
                  </a:cubicBezTo>
                  <a:cubicBezTo>
                    <a:pt x="49" y="85"/>
                    <a:pt x="49" y="84"/>
                    <a:pt x="50" y="83"/>
                  </a:cubicBezTo>
                  <a:cubicBezTo>
                    <a:pt x="49" y="81"/>
                    <a:pt x="48" y="82"/>
                    <a:pt x="47" y="84"/>
                  </a:cubicBezTo>
                  <a:close/>
                  <a:moveTo>
                    <a:pt x="56" y="86"/>
                  </a:moveTo>
                  <a:cubicBezTo>
                    <a:pt x="57" y="85"/>
                    <a:pt x="57" y="85"/>
                    <a:pt x="57" y="84"/>
                  </a:cubicBezTo>
                  <a:cubicBezTo>
                    <a:pt x="57" y="83"/>
                    <a:pt x="57" y="82"/>
                    <a:pt x="56" y="82"/>
                  </a:cubicBezTo>
                  <a:cubicBezTo>
                    <a:pt x="56" y="83"/>
                    <a:pt x="56" y="84"/>
                    <a:pt x="56" y="86"/>
                  </a:cubicBezTo>
                  <a:close/>
                  <a:moveTo>
                    <a:pt x="60" y="82"/>
                  </a:moveTo>
                  <a:cubicBezTo>
                    <a:pt x="60" y="83"/>
                    <a:pt x="60" y="84"/>
                    <a:pt x="60" y="84"/>
                  </a:cubicBezTo>
                  <a:cubicBezTo>
                    <a:pt x="60" y="84"/>
                    <a:pt x="60" y="84"/>
                    <a:pt x="61" y="83"/>
                  </a:cubicBezTo>
                  <a:cubicBezTo>
                    <a:pt x="61" y="83"/>
                    <a:pt x="60" y="83"/>
                    <a:pt x="60" y="82"/>
                  </a:cubicBezTo>
                  <a:close/>
                  <a:moveTo>
                    <a:pt x="29" y="86"/>
                  </a:moveTo>
                  <a:cubicBezTo>
                    <a:pt x="28" y="88"/>
                    <a:pt x="29" y="91"/>
                    <a:pt x="29" y="93"/>
                  </a:cubicBezTo>
                  <a:cubicBezTo>
                    <a:pt x="29" y="94"/>
                    <a:pt x="29" y="94"/>
                    <a:pt x="29" y="95"/>
                  </a:cubicBezTo>
                  <a:cubicBezTo>
                    <a:pt x="30" y="95"/>
                    <a:pt x="29" y="95"/>
                    <a:pt x="29" y="96"/>
                  </a:cubicBezTo>
                  <a:cubicBezTo>
                    <a:pt x="29" y="96"/>
                    <a:pt x="30" y="96"/>
                    <a:pt x="30" y="96"/>
                  </a:cubicBezTo>
                  <a:cubicBezTo>
                    <a:pt x="30" y="96"/>
                    <a:pt x="29" y="97"/>
                    <a:pt x="29" y="97"/>
                  </a:cubicBezTo>
                  <a:cubicBezTo>
                    <a:pt x="29" y="98"/>
                    <a:pt x="30" y="100"/>
                    <a:pt x="31" y="102"/>
                  </a:cubicBezTo>
                  <a:cubicBezTo>
                    <a:pt x="31" y="98"/>
                    <a:pt x="30" y="94"/>
                    <a:pt x="30" y="90"/>
                  </a:cubicBezTo>
                  <a:cubicBezTo>
                    <a:pt x="30" y="89"/>
                    <a:pt x="29" y="89"/>
                    <a:pt x="29" y="88"/>
                  </a:cubicBezTo>
                  <a:cubicBezTo>
                    <a:pt x="29" y="88"/>
                    <a:pt x="30" y="88"/>
                    <a:pt x="30" y="87"/>
                  </a:cubicBezTo>
                  <a:cubicBezTo>
                    <a:pt x="30" y="86"/>
                    <a:pt x="29" y="86"/>
                    <a:pt x="29" y="86"/>
                  </a:cubicBezTo>
                  <a:cubicBezTo>
                    <a:pt x="29" y="85"/>
                    <a:pt x="30" y="84"/>
                    <a:pt x="29" y="82"/>
                  </a:cubicBezTo>
                  <a:cubicBezTo>
                    <a:pt x="29" y="83"/>
                    <a:pt x="29" y="82"/>
                    <a:pt x="28" y="82"/>
                  </a:cubicBezTo>
                  <a:cubicBezTo>
                    <a:pt x="28" y="84"/>
                    <a:pt x="28" y="85"/>
                    <a:pt x="29" y="86"/>
                  </a:cubicBezTo>
                  <a:close/>
                  <a:moveTo>
                    <a:pt x="66" y="83"/>
                  </a:moveTo>
                  <a:cubicBezTo>
                    <a:pt x="66" y="83"/>
                    <a:pt x="66" y="84"/>
                    <a:pt x="67" y="84"/>
                  </a:cubicBezTo>
                  <a:cubicBezTo>
                    <a:pt x="67" y="83"/>
                    <a:pt x="67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lose/>
                  <a:moveTo>
                    <a:pt x="40" y="85"/>
                  </a:moveTo>
                  <a:cubicBezTo>
                    <a:pt x="41" y="85"/>
                    <a:pt x="42" y="83"/>
                    <a:pt x="42" y="82"/>
                  </a:cubicBezTo>
                  <a:cubicBezTo>
                    <a:pt x="41" y="83"/>
                    <a:pt x="40" y="84"/>
                    <a:pt x="40" y="85"/>
                  </a:cubicBezTo>
                  <a:close/>
                  <a:moveTo>
                    <a:pt x="63" y="84"/>
                  </a:moveTo>
                  <a:cubicBezTo>
                    <a:pt x="63" y="84"/>
                    <a:pt x="64" y="83"/>
                    <a:pt x="64" y="82"/>
                  </a:cubicBezTo>
                  <a:cubicBezTo>
                    <a:pt x="63" y="83"/>
                    <a:pt x="63" y="83"/>
                    <a:pt x="63" y="84"/>
                  </a:cubicBezTo>
                  <a:close/>
                  <a:moveTo>
                    <a:pt x="52" y="85"/>
                  </a:moveTo>
                  <a:cubicBezTo>
                    <a:pt x="51" y="84"/>
                    <a:pt x="52" y="83"/>
                    <a:pt x="51" y="83"/>
                  </a:cubicBezTo>
                  <a:cubicBezTo>
                    <a:pt x="51" y="83"/>
                    <a:pt x="51" y="85"/>
                    <a:pt x="52" y="85"/>
                  </a:cubicBezTo>
                  <a:close/>
                  <a:moveTo>
                    <a:pt x="21" y="84"/>
                  </a:moveTo>
                  <a:cubicBezTo>
                    <a:pt x="21" y="84"/>
                    <a:pt x="22" y="83"/>
                    <a:pt x="21" y="83"/>
                  </a:cubicBezTo>
                  <a:cubicBezTo>
                    <a:pt x="21" y="83"/>
                    <a:pt x="21" y="84"/>
                    <a:pt x="21" y="84"/>
                  </a:cubicBezTo>
                  <a:close/>
                  <a:moveTo>
                    <a:pt x="35" y="86"/>
                  </a:moveTo>
                  <a:cubicBezTo>
                    <a:pt x="35" y="85"/>
                    <a:pt x="35" y="84"/>
                    <a:pt x="34" y="83"/>
                  </a:cubicBezTo>
                  <a:cubicBezTo>
                    <a:pt x="34" y="84"/>
                    <a:pt x="34" y="85"/>
                    <a:pt x="35" y="86"/>
                  </a:cubicBezTo>
                  <a:close/>
                  <a:moveTo>
                    <a:pt x="38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8" y="86"/>
                    <a:pt x="39" y="85"/>
                    <a:pt x="39" y="84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8" y="84"/>
                    <a:pt x="36" y="85"/>
                    <a:pt x="38" y="86"/>
                  </a:cubicBezTo>
                  <a:close/>
                  <a:moveTo>
                    <a:pt x="41" y="86"/>
                  </a:moveTo>
                  <a:cubicBezTo>
                    <a:pt x="41" y="86"/>
                    <a:pt x="42" y="87"/>
                    <a:pt x="42" y="88"/>
                  </a:cubicBezTo>
                  <a:cubicBezTo>
                    <a:pt x="43" y="87"/>
                    <a:pt x="44" y="86"/>
                    <a:pt x="44" y="86"/>
                  </a:cubicBezTo>
                  <a:cubicBezTo>
                    <a:pt x="44" y="85"/>
                    <a:pt x="43" y="84"/>
                    <a:pt x="43" y="84"/>
                  </a:cubicBezTo>
                  <a:cubicBezTo>
                    <a:pt x="42" y="84"/>
                    <a:pt x="41" y="85"/>
                    <a:pt x="41" y="86"/>
                  </a:cubicBezTo>
                  <a:close/>
                  <a:moveTo>
                    <a:pt x="35" y="85"/>
                  </a:moveTo>
                  <a:cubicBezTo>
                    <a:pt x="35" y="85"/>
                    <a:pt x="35" y="85"/>
                    <a:pt x="36" y="85"/>
                  </a:cubicBezTo>
                  <a:cubicBezTo>
                    <a:pt x="36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5"/>
                  </a:cubicBezTo>
                  <a:close/>
                  <a:moveTo>
                    <a:pt x="53" y="85"/>
                  </a:move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4"/>
                    <a:pt x="53" y="85"/>
                  </a:cubicBezTo>
                  <a:close/>
                  <a:moveTo>
                    <a:pt x="30" y="87"/>
                  </a:moveTo>
                  <a:cubicBezTo>
                    <a:pt x="31" y="86"/>
                    <a:pt x="32" y="85"/>
                    <a:pt x="31" y="84"/>
                  </a:cubicBezTo>
                  <a:cubicBezTo>
                    <a:pt x="31" y="85"/>
                    <a:pt x="30" y="86"/>
                    <a:pt x="30" y="87"/>
                  </a:cubicBezTo>
                  <a:close/>
                  <a:moveTo>
                    <a:pt x="65" y="86"/>
                  </a:moveTo>
                  <a:cubicBezTo>
                    <a:pt x="65" y="85"/>
                    <a:pt x="65" y="84"/>
                    <a:pt x="65" y="84"/>
                  </a:cubicBezTo>
                  <a:cubicBezTo>
                    <a:pt x="65" y="85"/>
                    <a:pt x="64" y="86"/>
                    <a:pt x="65" y="86"/>
                  </a:cubicBezTo>
                  <a:close/>
                  <a:moveTo>
                    <a:pt x="66" y="85"/>
                  </a:moveTo>
                  <a:cubicBezTo>
                    <a:pt x="66" y="85"/>
                    <a:pt x="67" y="84"/>
                    <a:pt x="66" y="84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6" y="84"/>
                    <a:pt x="66" y="85"/>
                    <a:pt x="66" y="85"/>
                  </a:cubicBezTo>
                  <a:close/>
                  <a:moveTo>
                    <a:pt x="45" y="86"/>
                  </a:moveTo>
                  <a:cubicBezTo>
                    <a:pt x="46" y="86"/>
                    <a:pt x="46" y="87"/>
                    <a:pt x="47" y="87"/>
                  </a:cubicBezTo>
                  <a:cubicBezTo>
                    <a:pt x="47" y="87"/>
                    <a:pt x="47" y="87"/>
                    <a:pt x="48" y="86"/>
                  </a:cubicBezTo>
                  <a:cubicBezTo>
                    <a:pt x="47" y="86"/>
                    <a:pt x="47" y="85"/>
                    <a:pt x="46" y="84"/>
                  </a:cubicBezTo>
                  <a:cubicBezTo>
                    <a:pt x="46" y="85"/>
                    <a:pt x="46" y="85"/>
                    <a:pt x="45" y="86"/>
                  </a:cubicBezTo>
                  <a:close/>
                  <a:moveTo>
                    <a:pt x="49" y="86"/>
                  </a:moveTo>
                  <a:cubicBezTo>
                    <a:pt x="49" y="87"/>
                    <a:pt x="50" y="87"/>
                    <a:pt x="50" y="88"/>
                  </a:cubicBezTo>
                  <a:cubicBezTo>
                    <a:pt x="50" y="87"/>
                    <a:pt x="50" y="85"/>
                    <a:pt x="50" y="85"/>
                  </a:cubicBezTo>
                  <a:cubicBezTo>
                    <a:pt x="49" y="85"/>
                    <a:pt x="49" y="85"/>
                    <a:pt x="49" y="86"/>
                  </a:cubicBezTo>
                  <a:close/>
                  <a:moveTo>
                    <a:pt x="60" y="86"/>
                  </a:moveTo>
                  <a:cubicBezTo>
                    <a:pt x="61" y="86"/>
                    <a:pt x="61" y="87"/>
                    <a:pt x="61" y="87"/>
                  </a:cubicBezTo>
                  <a:cubicBezTo>
                    <a:pt x="61" y="86"/>
                    <a:pt x="61" y="86"/>
                    <a:pt x="61" y="85"/>
                  </a:cubicBezTo>
                  <a:cubicBezTo>
                    <a:pt x="60" y="86"/>
                    <a:pt x="61" y="86"/>
                    <a:pt x="60" y="86"/>
                  </a:cubicBezTo>
                  <a:close/>
                  <a:moveTo>
                    <a:pt x="36" y="87"/>
                  </a:moveTo>
                  <a:cubicBezTo>
                    <a:pt x="37" y="87"/>
                    <a:pt x="37" y="87"/>
                    <a:pt x="37" y="87"/>
                  </a:cubicBezTo>
                  <a:cubicBezTo>
                    <a:pt x="37" y="87"/>
                    <a:pt x="37" y="86"/>
                    <a:pt x="36" y="86"/>
                  </a:cubicBezTo>
                  <a:cubicBezTo>
                    <a:pt x="36" y="86"/>
                    <a:pt x="36" y="87"/>
                    <a:pt x="36" y="87"/>
                  </a:cubicBezTo>
                  <a:close/>
                  <a:moveTo>
                    <a:pt x="36" y="86"/>
                  </a:moveTo>
                  <a:cubicBezTo>
                    <a:pt x="36" y="85"/>
                    <a:pt x="36" y="85"/>
                    <a:pt x="36" y="85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8" y="86"/>
                  </a:move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6"/>
                    <a:pt x="40" y="86"/>
                  </a:cubicBezTo>
                  <a:cubicBezTo>
                    <a:pt x="40" y="85"/>
                    <a:pt x="40" y="85"/>
                    <a:pt x="39" y="85"/>
                  </a:cubicBezTo>
                  <a:cubicBezTo>
                    <a:pt x="39" y="86"/>
                    <a:pt x="39" y="86"/>
                    <a:pt x="38" y="86"/>
                  </a:cubicBezTo>
                  <a:close/>
                  <a:moveTo>
                    <a:pt x="57" y="87"/>
                  </a:moveTo>
                  <a:cubicBezTo>
                    <a:pt x="57" y="88"/>
                    <a:pt x="57" y="88"/>
                    <a:pt x="57" y="88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57" y="87"/>
                    <a:pt x="57" y="87"/>
                    <a:pt x="57" y="87"/>
                  </a:cubicBezTo>
                  <a:close/>
                  <a:moveTo>
                    <a:pt x="58" y="87"/>
                  </a:moveTo>
                  <a:cubicBezTo>
                    <a:pt x="58" y="86"/>
                    <a:pt x="58" y="86"/>
                    <a:pt x="58" y="85"/>
                  </a:cubicBezTo>
                  <a:cubicBezTo>
                    <a:pt x="57" y="86"/>
                    <a:pt x="56" y="86"/>
                    <a:pt x="57" y="87"/>
                  </a:cubicBezTo>
                  <a:cubicBezTo>
                    <a:pt x="57" y="87"/>
                    <a:pt x="57" y="87"/>
                    <a:pt x="58" y="87"/>
                  </a:cubicBezTo>
                  <a:close/>
                  <a:moveTo>
                    <a:pt x="51" y="87"/>
                  </a:moveTo>
                  <a:cubicBezTo>
                    <a:pt x="51" y="87"/>
                    <a:pt x="52" y="86"/>
                    <a:pt x="51" y="86"/>
                  </a:cubicBezTo>
                  <a:cubicBezTo>
                    <a:pt x="51" y="87"/>
                    <a:pt x="51" y="87"/>
                    <a:pt x="51" y="87"/>
                  </a:cubicBezTo>
                  <a:close/>
                  <a:moveTo>
                    <a:pt x="35" y="87"/>
                  </a:moveTo>
                  <a:cubicBezTo>
                    <a:pt x="36" y="87"/>
                    <a:pt x="36" y="88"/>
                    <a:pt x="36" y="88"/>
                  </a:cubicBezTo>
                  <a:cubicBezTo>
                    <a:pt x="36" y="87"/>
                    <a:pt x="36" y="86"/>
                    <a:pt x="35" y="86"/>
                  </a:cubicBezTo>
                  <a:cubicBezTo>
                    <a:pt x="35" y="86"/>
                    <a:pt x="35" y="86"/>
                    <a:pt x="35" y="87"/>
                  </a:cubicBezTo>
                  <a:close/>
                  <a:moveTo>
                    <a:pt x="55" y="87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5" y="87"/>
                    <a:pt x="55" y="86"/>
                    <a:pt x="55" y="86"/>
                  </a:cubicBezTo>
                  <a:cubicBezTo>
                    <a:pt x="54" y="87"/>
                    <a:pt x="54" y="87"/>
                    <a:pt x="55" y="87"/>
                  </a:cubicBezTo>
                  <a:close/>
                  <a:moveTo>
                    <a:pt x="39" y="88"/>
                  </a:moveTo>
                  <a:cubicBezTo>
                    <a:pt x="40" y="89"/>
                    <a:pt x="40" y="89"/>
                    <a:pt x="40" y="90"/>
                  </a:cubicBezTo>
                  <a:cubicBezTo>
                    <a:pt x="41" y="89"/>
                    <a:pt x="41" y="89"/>
                    <a:pt x="42" y="88"/>
                  </a:cubicBezTo>
                  <a:cubicBezTo>
                    <a:pt x="41" y="88"/>
                    <a:pt x="41" y="87"/>
                    <a:pt x="40" y="86"/>
                  </a:cubicBezTo>
                  <a:cubicBezTo>
                    <a:pt x="40" y="87"/>
                    <a:pt x="39" y="88"/>
                    <a:pt x="39" y="88"/>
                  </a:cubicBezTo>
                  <a:close/>
                  <a:moveTo>
                    <a:pt x="43" y="89"/>
                  </a:moveTo>
                  <a:cubicBezTo>
                    <a:pt x="43" y="89"/>
                    <a:pt x="44" y="90"/>
                    <a:pt x="44" y="90"/>
                  </a:cubicBezTo>
                  <a:cubicBezTo>
                    <a:pt x="45" y="89"/>
                    <a:pt x="45" y="89"/>
                    <a:pt x="46" y="88"/>
                  </a:cubicBezTo>
                  <a:cubicBezTo>
                    <a:pt x="46" y="87"/>
                    <a:pt x="45" y="87"/>
                    <a:pt x="45" y="86"/>
                  </a:cubicBezTo>
                  <a:cubicBezTo>
                    <a:pt x="44" y="87"/>
                    <a:pt x="43" y="88"/>
                    <a:pt x="43" y="89"/>
                  </a:cubicBezTo>
                  <a:close/>
                  <a:moveTo>
                    <a:pt x="31" y="88"/>
                  </a:moveTo>
                  <a:cubicBezTo>
                    <a:pt x="31" y="89"/>
                    <a:pt x="31" y="89"/>
                    <a:pt x="32" y="89"/>
                  </a:cubicBezTo>
                  <a:cubicBezTo>
                    <a:pt x="32" y="89"/>
                    <a:pt x="32" y="87"/>
                    <a:pt x="32" y="87"/>
                  </a:cubicBezTo>
                  <a:cubicBezTo>
                    <a:pt x="32" y="87"/>
                    <a:pt x="31" y="88"/>
                    <a:pt x="31" y="88"/>
                  </a:cubicBezTo>
                  <a:close/>
                  <a:moveTo>
                    <a:pt x="47" y="88"/>
                  </a:moveTo>
                  <a:cubicBezTo>
                    <a:pt x="48" y="89"/>
                    <a:pt x="48" y="89"/>
                    <a:pt x="48" y="90"/>
                  </a:cubicBezTo>
                  <a:cubicBezTo>
                    <a:pt x="49" y="90"/>
                    <a:pt x="49" y="89"/>
                    <a:pt x="50" y="89"/>
                  </a:cubicBezTo>
                  <a:cubicBezTo>
                    <a:pt x="49" y="88"/>
                    <a:pt x="49" y="87"/>
                    <a:pt x="48" y="87"/>
                  </a:cubicBezTo>
                  <a:cubicBezTo>
                    <a:pt x="48" y="87"/>
                    <a:pt x="47" y="87"/>
                    <a:pt x="47" y="88"/>
                  </a:cubicBezTo>
                  <a:close/>
                  <a:moveTo>
                    <a:pt x="59" y="90"/>
                  </a:moveTo>
                  <a:cubicBezTo>
                    <a:pt x="59" y="89"/>
                    <a:pt x="60" y="89"/>
                    <a:pt x="60" y="88"/>
                  </a:cubicBezTo>
                  <a:cubicBezTo>
                    <a:pt x="59" y="85"/>
                    <a:pt x="58" y="89"/>
                    <a:pt x="59" y="90"/>
                  </a:cubicBezTo>
                  <a:close/>
                  <a:moveTo>
                    <a:pt x="34" y="88"/>
                  </a:moveTo>
                  <a:cubicBezTo>
                    <a:pt x="35" y="88"/>
                    <a:pt x="35" y="89"/>
                    <a:pt x="35" y="89"/>
                  </a:cubicBezTo>
                  <a:cubicBezTo>
                    <a:pt x="36" y="88"/>
                    <a:pt x="35" y="88"/>
                    <a:pt x="34" y="87"/>
                  </a:cubicBezTo>
                  <a:cubicBezTo>
                    <a:pt x="35" y="88"/>
                    <a:pt x="34" y="88"/>
                    <a:pt x="34" y="88"/>
                  </a:cubicBezTo>
                  <a:close/>
                  <a:moveTo>
                    <a:pt x="64" y="88"/>
                  </a:moveTo>
                  <a:cubicBezTo>
                    <a:pt x="63" y="88"/>
                    <a:pt x="64" y="87"/>
                    <a:pt x="64" y="8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3" y="88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lose/>
                  <a:moveTo>
                    <a:pt x="37" y="89"/>
                  </a:moveTo>
                  <a:cubicBezTo>
                    <a:pt x="37" y="88"/>
                    <a:pt x="38" y="88"/>
                    <a:pt x="38" y="88"/>
                  </a:cubicBezTo>
                  <a:cubicBezTo>
                    <a:pt x="38" y="88"/>
                    <a:pt x="38" y="87"/>
                    <a:pt x="37" y="87"/>
                  </a:cubicBezTo>
                  <a:cubicBezTo>
                    <a:pt x="37" y="88"/>
                    <a:pt x="37" y="88"/>
                    <a:pt x="37" y="89"/>
                  </a:cubicBezTo>
                  <a:close/>
                  <a:moveTo>
                    <a:pt x="66" y="90"/>
                  </a:moveTo>
                  <a:cubicBezTo>
                    <a:pt x="67" y="89"/>
                    <a:pt x="66" y="88"/>
                    <a:pt x="66" y="87"/>
                  </a:cubicBezTo>
                  <a:cubicBezTo>
                    <a:pt x="65" y="88"/>
                    <a:pt x="66" y="89"/>
                    <a:pt x="66" y="90"/>
                  </a:cubicBezTo>
                  <a:close/>
                  <a:moveTo>
                    <a:pt x="53" y="90"/>
                  </a:moveTo>
                  <a:cubicBezTo>
                    <a:pt x="53" y="90"/>
                    <a:pt x="53" y="88"/>
                    <a:pt x="52" y="88"/>
                  </a:cubicBezTo>
                  <a:cubicBezTo>
                    <a:pt x="52" y="89"/>
                    <a:pt x="52" y="89"/>
                    <a:pt x="53" y="90"/>
                  </a:cubicBezTo>
                  <a:close/>
                  <a:moveTo>
                    <a:pt x="55" y="89"/>
                  </a:moveTo>
                  <a:cubicBezTo>
                    <a:pt x="55" y="89"/>
                    <a:pt x="55" y="90"/>
                    <a:pt x="55" y="90"/>
                  </a:cubicBezTo>
                  <a:cubicBezTo>
                    <a:pt x="55" y="89"/>
                    <a:pt x="55" y="89"/>
                    <a:pt x="55" y="88"/>
                  </a:cubicBezTo>
                  <a:cubicBezTo>
                    <a:pt x="55" y="89"/>
                    <a:pt x="55" y="88"/>
                    <a:pt x="55" y="89"/>
                  </a:cubicBezTo>
                  <a:close/>
                  <a:moveTo>
                    <a:pt x="56" y="89"/>
                  </a:moveTo>
                  <a:cubicBezTo>
                    <a:pt x="57" y="89"/>
                    <a:pt x="56" y="88"/>
                    <a:pt x="56" y="88"/>
                  </a:cubicBezTo>
                  <a:cubicBezTo>
                    <a:pt x="56" y="89"/>
                    <a:pt x="56" y="89"/>
                    <a:pt x="56" y="89"/>
                  </a:cubicBezTo>
                  <a:close/>
                  <a:moveTo>
                    <a:pt x="51" y="90"/>
                  </a:moveTo>
                  <a:cubicBezTo>
                    <a:pt x="51" y="89"/>
                    <a:pt x="52" y="89"/>
                    <a:pt x="51" y="88"/>
                  </a:cubicBezTo>
                  <a:cubicBezTo>
                    <a:pt x="51" y="89"/>
                    <a:pt x="51" y="89"/>
                    <a:pt x="51" y="90"/>
                  </a:cubicBezTo>
                  <a:close/>
                  <a:moveTo>
                    <a:pt x="33" y="91"/>
                  </a:moveTo>
                  <a:cubicBezTo>
                    <a:pt x="34" y="91"/>
                    <a:pt x="35" y="89"/>
                    <a:pt x="34" y="88"/>
                  </a:cubicBezTo>
                  <a:cubicBezTo>
                    <a:pt x="33" y="89"/>
                    <a:pt x="33" y="90"/>
                    <a:pt x="33" y="91"/>
                  </a:cubicBezTo>
                  <a:close/>
                  <a:moveTo>
                    <a:pt x="37" y="89"/>
                  </a:moveTo>
                  <a:cubicBezTo>
                    <a:pt x="37" y="89"/>
                    <a:pt x="37" y="88"/>
                    <a:pt x="36" y="88"/>
                  </a:cubicBezTo>
                  <a:cubicBezTo>
                    <a:pt x="37" y="89"/>
                    <a:pt x="37" y="89"/>
                    <a:pt x="37" y="89"/>
                  </a:cubicBezTo>
                  <a:close/>
                  <a:moveTo>
                    <a:pt x="59" y="91"/>
                  </a:moveTo>
                  <a:cubicBezTo>
                    <a:pt x="60" y="91"/>
                    <a:pt x="60" y="92"/>
                    <a:pt x="61" y="93"/>
                  </a:cubicBezTo>
                  <a:cubicBezTo>
                    <a:pt x="61" y="92"/>
                    <a:pt x="61" y="90"/>
                    <a:pt x="61" y="89"/>
                  </a:cubicBezTo>
                  <a:cubicBezTo>
                    <a:pt x="60" y="89"/>
                    <a:pt x="60" y="90"/>
                    <a:pt x="59" y="91"/>
                  </a:cubicBezTo>
                  <a:close/>
                  <a:moveTo>
                    <a:pt x="38" y="90"/>
                  </a:moveTo>
                  <a:cubicBezTo>
                    <a:pt x="38" y="90"/>
                    <a:pt x="38" y="91"/>
                    <a:pt x="39" y="91"/>
                  </a:cubicBezTo>
                  <a:cubicBezTo>
                    <a:pt x="39" y="91"/>
                    <a:pt x="39" y="91"/>
                    <a:pt x="40" y="91"/>
                  </a:cubicBezTo>
                  <a:cubicBezTo>
                    <a:pt x="39" y="90"/>
                    <a:pt x="38" y="88"/>
                    <a:pt x="38" y="90"/>
                  </a:cubicBezTo>
                  <a:close/>
                  <a:moveTo>
                    <a:pt x="46" y="90"/>
                  </a:moveTo>
                  <a:cubicBezTo>
                    <a:pt x="46" y="91"/>
                    <a:pt x="45" y="93"/>
                    <a:pt x="46" y="94"/>
                  </a:cubicBezTo>
                  <a:cubicBezTo>
                    <a:pt x="47" y="93"/>
                    <a:pt x="47" y="92"/>
                    <a:pt x="48" y="91"/>
                  </a:cubicBezTo>
                  <a:cubicBezTo>
                    <a:pt x="47" y="90"/>
                    <a:pt x="47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lose/>
                  <a:moveTo>
                    <a:pt x="36" y="90"/>
                  </a:moveTo>
                  <a:cubicBezTo>
                    <a:pt x="36" y="90"/>
                    <a:pt x="36" y="89"/>
                    <a:pt x="36" y="89"/>
                  </a:cubicBezTo>
                  <a:cubicBezTo>
                    <a:pt x="36" y="90"/>
                    <a:pt x="36" y="90"/>
                    <a:pt x="36" y="90"/>
                  </a:cubicBezTo>
                  <a:close/>
                  <a:moveTo>
                    <a:pt x="56" y="91"/>
                  </a:moveTo>
                  <a:cubicBezTo>
                    <a:pt x="56" y="91"/>
                    <a:pt x="56" y="92"/>
                    <a:pt x="57" y="92"/>
                  </a:cubicBezTo>
                  <a:cubicBezTo>
                    <a:pt x="57" y="92"/>
                    <a:pt x="58" y="90"/>
                    <a:pt x="57" y="90"/>
                  </a:cubicBezTo>
                  <a:cubicBezTo>
                    <a:pt x="57" y="90"/>
                    <a:pt x="56" y="91"/>
                    <a:pt x="56" y="91"/>
                  </a:cubicBezTo>
                  <a:close/>
                  <a:moveTo>
                    <a:pt x="41" y="91"/>
                  </a:moveTo>
                  <a:cubicBezTo>
                    <a:pt x="41" y="92"/>
                    <a:pt x="42" y="92"/>
                    <a:pt x="42" y="92"/>
                  </a:cubicBezTo>
                  <a:cubicBezTo>
                    <a:pt x="42" y="91"/>
                    <a:pt x="42" y="92"/>
                    <a:pt x="42" y="91"/>
                  </a:cubicBezTo>
                  <a:cubicBezTo>
                    <a:pt x="42" y="91"/>
                    <a:pt x="42" y="92"/>
                    <a:pt x="43" y="92"/>
                  </a:cubicBezTo>
                  <a:cubicBezTo>
                    <a:pt x="44" y="91"/>
                    <a:pt x="43" y="90"/>
                    <a:pt x="42" y="90"/>
                  </a:cubicBezTo>
                  <a:cubicBezTo>
                    <a:pt x="42" y="90"/>
                    <a:pt x="42" y="91"/>
                    <a:pt x="41" y="91"/>
                  </a:cubicBezTo>
                  <a:close/>
                  <a:moveTo>
                    <a:pt x="50" y="93"/>
                  </a:moveTo>
                  <a:cubicBezTo>
                    <a:pt x="50" y="91"/>
                    <a:pt x="51" y="90"/>
                    <a:pt x="50" y="90"/>
                  </a:cubicBezTo>
                  <a:cubicBezTo>
                    <a:pt x="49" y="91"/>
                    <a:pt x="49" y="92"/>
                    <a:pt x="50" y="93"/>
                  </a:cubicBezTo>
                  <a:close/>
                  <a:moveTo>
                    <a:pt x="66" y="93"/>
                  </a:moveTo>
                  <a:cubicBezTo>
                    <a:pt x="66" y="91"/>
                    <a:pt x="66" y="90"/>
                    <a:pt x="65" y="90"/>
                  </a:cubicBezTo>
                  <a:cubicBezTo>
                    <a:pt x="65" y="91"/>
                    <a:pt x="66" y="92"/>
                    <a:pt x="66" y="93"/>
                  </a:cubicBezTo>
                  <a:close/>
                  <a:moveTo>
                    <a:pt x="36" y="91"/>
                  </a:moveTo>
                  <a:cubicBezTo>
                    <a:pt x="37" y="92"/>
                    <a:pt x="37" y="93"/>
                    <a:pt x="37" y="93"/>
                  </a:cubicBezTo>
                  <a:cubicBezTo>
                    <a:pt x="38" y="93"/>
                    <a:pt x="37" y="91"/>
                    <a:pt x="37" y="91"/>
                  </a:cubicBezTo>
                  <a:cubicBezTo>
                    <a:pt x="36" y="91"/>
                    <a:pt x="36" y="91"/>
                    <a:pt x="36" y="91"/>
                  </a:cubicBezTo>
                  <a:close/>
                  <a:moveTo>
                    <a:pt x="45" y="91"/>
                  </a:moveTo>
                  <a:cubicBezTo>
                    <a:pt x="45" y="91"/>
                    <a:pt x="45" y="91"/>
                    <a:pt x="45" y="91"/>
                  </a:cubicBezTo>
                  <a:cubicBezTo>
                    <a:pt x="44" y="91"/>
                    <a:pt x="45" y="91"/>
                    <a:pt x="45" y="91"/>
                  </a:cubicBezTo>
                  <a:close/>
                  <a:moveTo>
                    <a:pt x="63" y="93"/>
                  </a:moveTo>
                  <a:cubicBezTo>
                    <a:pt x="63" y="93"/>
                    <a:pt x="63" y="92"/>
                    <a:pt x="63" y="91"/>
                  </a:cubicBezTo>
                  <a:cubicBezTo>
                    <a:pt x="63" y="91"/>
                    <a:pt x="63" y="91"/>
                    <a:pt x="63" y="91"/>
                  </a:cubicBezTo>
                  <a:cubicBezTo>
                    <a:pt x="63" y="92"/>
                    <a:pt x="62" y="93"/>
                    <a:pt x="63" y="93"/>
                  </a:cubicBezTo>
                  <a:close/>
                  <a:moveTo>
                    <a:pt x="34" y="93"/>
                  </a:moveTo>
                  <a:cubicBezTo>
                    <a:pt x="34" y="92"/>
                    <a:pt x="35" y="92"/>
                    <a:pt x="34" y="92"/>
                  </a:cubicBezTo>
                  <a:cubicBezTo>
                    <a:pt x="34" y="92"/>
                    <a:pt x="34" y="92"/>
                    <a:pt x="34" y="93"/>
                  </a:cubicBezTo>
                  <a:close/>
                  <a:moveTo>
                    <a:pt x="43" y="93"/>
                  </a:moveTo>
                  <a:cubicBezTo>
                    <a:pt x="43" y="93"/>
                    <a:pt x="43" y="94"/>
                    <a:pt x="43" y="94"/>
                  </a:cubicBezTo>
                  <a:cubicBezTo>
                    <a:pt x="43" y="93"/>
                    <a:pt x="44" y="93"/>
                    <a:pt x="44" y="92"/>
                  </a:cubicBezTo>
                  <a:cubicBezTo>
                    <a:pt x="43" y="92"/>
                    <a:pt x="43" y="93"/>
                    <a:pt x="43" y="93"/>
                  </a:cubicBezTo>
                  <a:close/>
                  <a:moveTo>
                    <a:pt x="40" y="94"/>
                  </a:moveTo>
                  <a:cubicBezTo>
                    <a:pt x="41" y="94"/>
                    <a:pt x="41" y="94"/>
                    <a:pt x="41" y="93"/>
                  </a:cubicBezTo>
                  <a:cubicBezTo>
                    <a:pt x="41" y="93"/>
                    <a:pt x="41" y="92"/>
                    <a:pt x="40" y="92"/>
                  </a:cubicBezTo>
                  <a:cubicBezTo>
                    <a:pt x="40" y="92"/>
                    <a:pt x="39" y="93"/>
                    <a:pt x="40" y="93"/>
                  </a:cubicBezTo>
                  <a:cubicBezTo>
                    <a:pt x="40" y="93"/>
                    <a:pt x="39" y="93"/>
                    <a:pt x="39" y="94"/>
                  </a:cubicBezTo>
                  <a:cubicBezTo>
                    <a:pt x="40" y="94"/>
                    <a:pt x="40" y="94"/>
                    <a:pt x="40" y="94"/>
                  </a:cubicBezTo>
                  <a:cubicBezTo>
                    <a:pt x="40" y="94"/>
                    <a:pt x="40" y="94"/>
                    <a:pt x="40" y="94"/>
                  </a:cubicBezTo>
                  <a:close/>
                  <a:moveTo>
                    <a:pt x="47" y="94"/>
                  </a:moveTo>
                  <a:cubicBezTo>
                    <a:pt x="47" y="95"/>
                    <a:pt x="47" y="95"/>
                    <a:pt x="48" y="96"/>
                  </a:cubicBezTo>
                  <a:cubicBezTo>
                    <a:pt x="48" y="95"/>
                    <a:pt x="48" y="94"/>
                    <a:pt x="49" y="94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50" y="94"/>
                    <a:pt x="49" y="93"/>
                    <a:pt x="49" y="93"/>
                  </a:cubicBezTo>
                  <a:cubicBezTo>
                    <a:pt x="48" y="93"/>
                    <a:pt x="49" y="92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lose/>
                  <a:moveTo>
                    <a:pt x="31" y="94"/>
                  </a:moveTo>
                  <a:cubicBezTo>
                    <a:pt x="32" y="94"/>
                    <a:pt x="32" y="93"/>
                    <a:pt x="32" y="93"/>
                  </a:cubicBezTo>
                  <a:cubicBezTo>
                    <a:pt x="32" y="93"/>
                    <a:pt x="32" y="92"/>
                    <a:pt x="31" y="92"/>
                  </a:cubicBezTo>
                  <a:cubicBezTo>
                    <a:pt x="31" y="93"/>
                    <a:pt x="31" y="93"/>
                    <a:pt x="31" y="94"/>
                  </a:cubicBezTo>
                  <a:close/>
                  <a:moveTo>
                    <a:pt x="34" y="94"/>
                  </a:moveTo>
                  <a:cubicBezTo>
                    <a:pt x="34" y="94"/>
                    <a:pt x="35" y="95"/>
                    <a:pt x="36" y="95"/>
                  </a:cubicBezTo>
                  <a:cubicBezTo>
                    <a:pt x="36" y="95"/>
                    <a:pt x="36" y="94"/>
                    <a:pt x="37" y="94"/>
                  </a:cubicBezTo>
                  <a:cubicBezTo>
                    <a:pt x="36" y="93"/>
                    <a:pt x="36" y="92"/>
                    <a:pt x="36" y="92"/>
                  </a:cubicBezTo>
                  <a:cubicBezTo>
                    <a:pt x="35" y="93"/>
                    <a:pt x="35" y="93"/>
                    <a:pt x="34" y="94"/>
                  </a:cubicBezTo>
                  <a:close/>
                  <a:moveTo>
                    <a:pt x="54" y="93"/>
                  </a:moveTo>
                  <a:cubicBezTo>
                    <a:pt x="54" y="94"/>
                    <a:pt x="54" y="94"/>
                    <a:pt x="55" y="95"/>
                  </a:cubicBezTo>
                  <a:cubicBezTo>
                    <a:pt x="55" y="94"/>
                    <a:pt x="55" y="93"/>
                    <a:pt x="55" y="92"/>
                  </a:cubicBezTo>
                  <a:cubicBezTo>
                    <a:pt x="55" y="93"/>
                    <a:pt x="55" y="93"/>
                    <a:pt x="54" y="93"/>
                  </a:cubicBezTo>
                  <a:close/>
                  <a:moveTo>
                    <a:pt x="59" y="94"/>
                  </a:moveTo>
                  <a:cubicBezTo>
                    <a:pt x="60" y="94"/>
                    <a:pt x="60" y="94"/>
                    <a:pt x="60" y="93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3"/>
                    <a:pt x="59" y="94"/>
                    <a:pt x="59" y="94"/>
                  </a:cubicBezTo>
                  <a:close/>
                  <a:moveTo>
                    <a:pt x="52" y="94"/>
                  </a:moveTo>
                  <a:cubicBezTo>
                    <a:pt x="52" y="94"/>
                    <a:pt x="53" y="94"/>
                    <a:pt x="53" y="93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2" y="93"/>
                    <a:pt x="52" y="94"/>
                    <a:pt x="52" y="94"/>
                  </a:cubicBezTo>
                  <a:close/>
                  <a:moveTo>
                    <a:pt x="44" y="94"/>
                  </a:moveTo>
                  <a:cubicBezTo>
                    <a:pt x="44" y="94"/>
                    <a:pt x="44" y="95"/>
                    <a:pt x="45" y="95"/>
                  </a:cubicBezTo>
                  <a:cubicBezTo>
                    <a:pt x="45" y="94"/>
                    <a:pt x="44" y="92"/>
                    <a:pt x="44" y="94"/>
                  </a:cubicBezTo>
                  <a:close/>
                  <a:moveTo>
                    <a:pt x="38" y="94"/>
                  </a:move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lose/>
                  <a:moveTo>
                    <a:pt x="65" y="96"/>
                  </a:moveTo>
                  <a:cubicBezTo>
                    <a:pt x="65" y="96"/>
                    <a:pt x="65" y="95"/>
                    <a:pt x="66" y="95"/>
                  </a:cubicBezTo>
                  <a:cubicBezTo>
                    <a:pt x="65" y="95"/>
                    <a:pt x="66" y="94"/>
                    <a:pt x="65" y="94"/>
                  </a:cubicBezTo>
                  <a:cubicBezTo>
                    <a:pt x="65" y="94"/>
                    <a:pt x="65" y="94"/>
                    <a:pt x="65" y="96"/>
                  </a:cubicBezTo>
                  <a:close/>
                  <a:moveTo>
                    <a:pt x="57" y="97"/>
                  </a:moveTo>
                  <a:cubicBezTo>
                    <a:pt x="57" y="96"/>
                    <a:pt x="58" y="94"/>
                    <a:pt x="56" y="94"/>
                  </a:cubicBezTo>
                  <a:cubicBezTo>
                    <a:pt x="55" y="95"/>
                    <a:pt x="56" y="97"/>
                    <a:pt x="57" y="97"/>
                  </a:cubicBezTo>
                  <a:close/>
                  <a:moveTo>
                    <a:pt x="68" y="99"/>
                  </a:moveTo>
                  <a:cubicBezTo>
                    <a:pt x="68" y="97"/>
                    <a:pt x="68" y="96"/>
                    <a:pt x="68" y="94"/>
                  </a:cubicBezTo>
                  <a:cubicBezTo>
                    <a:pt x="68" y="94"/>
                    <a:pt x="67" y="94"/>
                    <a:pt x="67" y="94"/>
                  </a:cubicBezTo>
                  <a:cubicBezTo>
                    <a:pt x="67" y="95"/>
                    <a:pt x="67" y="98"/>
                    <a:pt x="68" y="99"/>
                  </a:cubicBezTo>
                  <a:close/>
                  <a:moveTo>
                    <a:pt x="38" y="95"/>
                  </a:moveTo>
                  <a:cubicBezTo>
                    <a:pt x="39" y="95"/>
                    <a:pt x="39" y="96"/>
                    <a:pt x="39" y="96"/>
                  </a:cubicBezTo>
                  <a:cubicBezTo>
                    <a:pt x="40" y="95"/>
                    <a:pt x="39" y="94"/>
                    <a:pt x="39" y="94"/>
                  </a:cubicBezTo>
                  <a:cubicBezTo>
                    <a:pt x="39" y="94"/>
                    <a:pt x="38" y="95"/>
                    <a:pt x="38" y="95"/>
                  </a:cubicBezTo>
                  <a:close/>
                  <a:moveTo>
                    <a:pt x="41" y="96"/>
                  </a:moveTo>
                  <a:cubicBezTo>
                    <a:pt x="42" y="95"/>
                    <a:pt x="43" y="95"/>
                    <a:pt x="42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1" y="95"/>
                    <a:pt x="41" y="95"/>
                  </a:cubicBezTo>
                  <a:cubicBezTo>
                    <a:pt x="41" y="95"/>
                    <a:pt x="41" y="96"/>
                    <a:pt x="41" y="96"/>
                  </a:cubicBezTo>
                  <a:close/>
                  <a:moveTo>
                    <a:pt x="44" y="95"/>
                  </a:moveTo>
                  <a:cubicBezTo>
                    <a:pt x="44" y="94"/>
                    <a:pt x="44" y="94"/>
                    <a:pt x="43" y="94"/>
                  </a:cubicBezTo>
                  <a:cubicBezTo>
                    <a:pt x="43" y="94"/>
                    <a:pt x="43" y="95"/>
                    <a:pt x="44" y="95"/>
                  </a:cubicBezTo>
                  <a:close/>
                  <a:moveTo>
                    <a:pt x="59" y="96"/>
                  </a:moveTo>
                  <a:cubicBezTo>
                    <a:pt x="60" y="96"/>
                    <a:pt x="60" y="97"/>
                    <a:pt x="60" y="98"/>
                  </a:cubicBezTo>
                  <a:cubicBezTo>
                    <a:pt x="61" y="97"/>
                    <a:pt x="61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5"/>
                    <a:pt x="61" y="95"/>
                    <a:pt x="61" y="95"/>
                  </a:cubicBezTo>
                  <a:cubicBezTo>
                    <a:pt x="60" y="95"/>
                    <a:pt x="61" y="94"/>
                    <a:pt x="60" y="94"/>
                  </a:cubicBezTo>
                  <a:cubicBezTo>
                    <a:pt x="60" y="95"/>
                    <a:pt x="59" y="95"/>
                    <a:pt x="59" y="96"/>
                  </a:cubicBezTo>
                  <a:close/>
                  <a:moveTo>
                    <a:pt x="15" y="99"/>
                  </a:moveTo>
                  <a:cubicBezTo>
                    <a:pt x="16" y="97"/>
                    <a:pt x="17" y="96"/>
                    <a:pt x="17" y="94"/>
                  </a:cubicBezTo>
                  <a:cubicBezTo>
                    <a:pt x="16" y="96"/>
                    <a:pt x="15" y="97"/>
                    <a:pt x="15" y="99"/>
                  </a:cubicBezTo>
                  <a:close/>
                  <a:moveTo>
                    <a:pt x="36" y="96"/>
                  </a:moveTo>
                  <a:cubicBezTo>
                    <a:pt x="36" y="96"/>
                    <a:pt x="37" y="96"/>
                    <a:pt x="37" y="95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37" y="95"/>
                    <a:pt x="36" y="96"/>
                    <a:pt x="36" y="96"/>
                  </a:cubicBezTo>
                  <a:close/>
                  <a:moveTo>
                    <a:pt x="41" y="96"/>
                  </a:moveTo>
                  <a:cubicBezTo>
                    <a:pt x="42" y="97"/>
                    <a:pt x="42" y="97"/>
                    <a:pt x="43" y="98"/>
                  </a:cubicBezTo>
                  <a:cubicBezTo>
                    <a:pt x="43" y="97"/>
                    <a:pt x="43" y="97"/>
                    <a:pt x="44" y="96"/>
                  </a:cubicBezTo>
                  <a:cubicBezTo>
                    <a:pt x="43" y="96"/>
                    <a:pt x="43" y="95"/>
                    <a:pt x="42" y="95"/>
                  </a:cubicBezTo>
                  <a:cubicBezTo>
                    <a:pt x="42" y="96"/>
                    <a:pt x="41" y="96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lose/>
                  <a:moveTo>
                    <a:pt x="52" y="95"/>
                  </a:moveTo>
                  <a:cubicBezTo>
                    <a:pt x="52" y="96"/>
                    <a:pt x="52" y="96"/>
                    <a:pt x="52" y="96"/>
                  </a:cubicBezTo>
                  <a:cubicBezTo>
                    <a:pt x="53" y="96"/>
                    <a:pt x="52" y="96"/>
                    <a:pt x="53" y="96"/>
                  </a:cubicBezTo>
                  <a:cubicBezTo>
                    <a:pt x="53" y="96"/>
                    <a:pt x="53" y="95"/>
                    <a:pt x="53" y="95"/>
                  </a:cubicBezTo>
                  <a:cubicBezTo>
                    <a:pt x="53" y="95"/>
                    <a:pt x="52" y="95"/>
                    <a:pt x="52" y="95"/>
                  </a:cubicBezTo>
                  <a:close/>
                  <a:moveTo>
                    <a:pt x="37" y="98"/>
                  </a:moveTo>
                  <a:cubicBezTo>
                    <a:pt x="38" y="98"/>
                    <a:pt x="38" y="97"/>
                    <a:pt x="38" y="97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7" y="96"/>
                    <a:pt x="37" y="97"/>
                    <a:pt x="37" y="98"/>
                  </a:cubicBezTo>
                  <a:close/>
                  <a:moveTo>
                    <a:pt x="47" y="97"/>
                  </a:moveTo>
                  <a:cubicBezTo>
                    <a:pt x="47" y="96"/>
                    <a:pt x="47" y="96"/>
                    <a:pt x="46" y="96"/>
                  </a:cubicBezTo>
                  <a:cubicBezTo>
                    <a:pt x="47" y="96"/>
                    <a:pt x="47" y="97"/>
                    <a:pt x="47" y="97"/>
                  </a:cubicBezTo>
                  <a:close/>
                  <a:moveTo>
                    <a:pt x="39" y="97"/>
                  </a:moveTo>
                  <a:cubicBezTo>
                    <a:pt x="39" y="97"/>
                    <a:pt x="40" y="97"/>
                    <a:pt x="40" y="98"/>
                  </a:cubicBezTo>
                  <a:cubicBezTo>
                    <a:pt x="40" y="97"/>
                    <a:pt x="41" y="97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39" y="97"/>
                  </a:cubicBezTo>
                  <a:close/>
                  <a:moveTo>
                    <a:pt x="31" y="96"/>
                  </a:moveTo>
                  <a:cubicBezTo>
                    <a:pt x="31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8"/>
                  </a:cubicBezTo>
                  <a:cubicBezTo>
                    <a:pt x="32" y="98"/>
                    <a:pt x="32" y="99"/>
                    <a:pt x="32" y="100"/>
                  </a:cubicBezTo>
                  <a:cubicBezTo>
                    <a:pt x="33" y="99"/>
                    <a:pt x="32" y="98"/>
                    <a:pt x="33" y="96"/>
                  </a:cubicBezTo>
                  <a:cubicBezTo>
                    <a:pt x="32" y="96"/>
                    <a:pt x="32" y="97"/>
                    <a:pt x="31" y="96"/>
                  </a:cubicBezTo>
                  <a:close/>
                  <a:moveTo>
                    <a:pt x="54" y="98"/>
                  </a:moveTo>
                  <a:cubicBezTo>
                    <a:pt x="55" y="99"/>
                    <a:pt x="54" y="100"/>
                    <a:pt x="55" y="100"/>
                  </a:cubicBezTo>
                  <a:cubicBezTo>
                    <a:pt x="55" y="99"/>
                    <a:pt x="55" y="97"/>
                    <a:pt x="55" y="96"/>
                  </a:cubicBezTo>
                  <a:cubicBezTo>
                    <a:pt x="54" y="97"/>
                    <a:pt x="54" y="98"/>
                    <a:pt x="54" y="98"/>
                  </a:cubicBezTo>
                  <a:close/>
                  <a:moveTo>
                    <a:pt x="46" y="98"/>
                  </a:moveTo>
                  <a:cubicBezTo>
                    <a:pt x="46" y="98"/>
                    <a:pt x="46" y="98"/>
                    <a:pt x="47" y="97"/>
                  </a:cubicBezTo>
                  <a:cubicBezTo>
                    <a:pt x="46" y="97"/>
                    <a:pt x="46" y="96"/>
                    <a:pt x="46" y="96"/>
                  </a:cubicBezTo>
                  <a:cubicBezTo>
                    <a:pt x="46" y="97"/>
                    <a:pt x="46" y="97"/>
                    <a:pt x="46" y="98"/>
                  </a:cubicBezTo>
                  <a:close/>
                  <a:moveTo>
                    <a:pt x="58" y="100"/>
                  </a:moveTo>
                  <a:cubicBezTo>
                    <a:pt x="58" y="99"/>
                    <a:pt x="58" y="98"/>
                    <a:pt x="58" y="97"/>
                  </a:cubicBezTo>
                  <a:cubicBezTo>
                    <a:pt x="58" y="98"/>
                    <a:pt x="58" y="99"/>
                    <a:pt x="58" y="100"/>
                  </a:cubicBezTo>
                  <a:close/>
                  <a:moveTo>
                    <a:pt x="65" y="102"/>
                  </a:moveTo>
                  <a:cubicBezTo>
                    <a:pt x="65" y="100"/>
                    <a:pt x="66" y="98"/>
                    <a:pt x="65" y="97"/>
                  </a:cubicBezTo>
                  <a:cubicBezTo>
                    <a:pt x="64" y="98"/>
                    <a:pt x="65" y="100"/>
                    <a:pt x="65" y="102"/>
                  </a:cubicBezTo>
                  <a:close/>
                  <a:moveTo>
                    <a:pt x="40" y="98"/>
                  </a:moveTo>
                  <a:cubicBezTo>
                    <a:pt x="41" y="99"/>
                    <a:pt x="41" y="99"/>
                    <a:pt x="41" y="100"/>
                  </a:cubicBezTo>
                  <a:cubicBezTo>
                    <a:pt x="42" y="100"/>
                    <a:pt x="42" y="99"/>
                    <a:pt x="42" y="99"/>
                  </a:cubicBezTo>
                  <a:cubicBezTo>
                    <a:pt x="41" y="98"/>
                    <a:pt x="41" y="96"/>
                    <a:pt x="40" y="98"/>
                  </a:cubicBezTo>
                  <a:close/>
                  <a:moveTo>
                    <a:pt x="43" y="99"/>
                  </a:moveTo>
                  <a:cubicBezTo>
                    <a:pt x="44" y="99"/>
                    <a:pt x="44" y="100"/>
                    <a:pt x="44" y="100"/>
                  </a:cubicBezTo>
                  <a:cubicBezTo>
                    <a:pt x="45" y="100"/>
                    <a:pt x="45" y="98"/>
                    <a:pt x="44" y="97"/>
                  </a:cubicBezTo>
                  <a:cubicBezTo>
                    <a:pt x="44" y="98"/>
                    <a:pt x="43" y="98"/>
                    <a:pt x="43" y="99"/>
                  </a:cubicBezTo>
                  <a:close/>
                  <a:moveTo>
                    <a:pt x="47" y="98"/>
                  </a:moveTo>
                  <a:cubicBezTo>
                    <a:pt x="48" y="98"/>
                    <a:pt x="48" y="97"/>
                    <a:pt x="47" y="97"/>
                  </a:cubicBezTo>
                  <a:cubicBezTo>
                    <a:pt x="47" y="98"/>
                    <a:pt x="47" y="98"/>
                    <a:pt x="47" y="98"/>
                  </a:cubicBezTo>
                  <a:close/>
                  <a:moveTo>
                    <a:pt x="38" y="99"/>
                  </a:moveTo>
                  <a:cubicBezTo>
                    <a:pt x="38" y="99"/>
                    <a:pt x="38" y="99"/>
                    <a:pt x="38" y="99"/>
                  </a:cubicBezTo>
                  <a:cubicBezTo>
                    <a:pt x="39" y="99"/>
                    <a:pt x="40" y="98"/>
                    <a:pt x="39" y="98"/>
                  </a:cubicBezTo>
                  <a:cubicBezTo>
                    <a:pt x="38" y="98"/>
                    <a:pt x="38" y="98"/>
                    <a:pt x="38" y="99"/>
                  </a:cubicBezTo>
                  <a:close/>
                  <a:moveTo>
                    <a:pt x="48" y="100"/>
                  </a:moveTo>
                  <a:cubicBezTo>
                    <a:pt x="48" y="99"/>
                    <a:pt x="47" y="98"/>
                    <a:pt x="47" y="98"/>
                  </a:cubicBezTo>
                  <a:cubicBezTo>
                    <a:pt x="46" y="98"/>
                    <a:pt x="47" y="100"/>
                    <a:pt x="48" y="100"/>
                  </a:cubicBezTo>
                  <a:close/>
                  <a:moveTo>
                    <a:pt x="36" y="100"/>
                  </a:moveTo>
                  <a:cubicBezTo>
                    <a:pt x="36" y="99"/>
                    <a:pt x="36" y="99"/>
                    <a:pt x="35" y="99"/>
                  </a:cubicBezTo>
                  <a:cubicBezTo>
                    <a:pt x="35" y="99"/>
                    <a:pt x="35" y="100"/>
                    <a:pt x="36" y="100"/>
                  </a:cubicBezTo>
                  <a:close/>
                  <a:moveTo>
                    <a:pt x="39" y="100"/>
                  </a:moveTo>
                  <a:cubicBezTo>
                    <a:pt x="39" y="100"/>
                    <a:pt x="39" y="101"/>
                    <a:pt x="40" y="101"/>
                  </a:cubicBezTo>
                  <a:cubicBezTo>
                    <a:pt x="40" y="101"/>
                    <a:pt x="40" y="101"/>
                    <a:pt x="41" y="100"/>
                  </a:cubicBezTo>
                  <a:cubicBezTo>
                    <a:pt x="40" y="100"/>
                    <a:pt x="40" y="99"/>
                    <a:pt x="40" y="99"/>
                  </a:cubicBezTo>
                  <a:cubicBezTo>
                    <a:pt x="39" y="99"/>
                    <a:pt x="39" y="100"/>
                    <a:pt x="39" y="100"/>
                  </a:cubicBezTo>
                  <a:close/>
                  <a:moveTo>
                    <a:pt x="52" y="103"/>
                  </a:moveTo>
                  <a:cubicBezTo>
                    <a:pt x="53" y="102"/>
                    <a:pt x="53" y="100"/>
                    <a:pt x="52" y="99"/>
                  </a:cubicBezTo>
                  <a:cubicBezTo>
                    <a:pt x="52" y="100"/>
                    <a:pt x="52" y="102"/>
                    <a:pt x="52" y="103"/>
                  </a:cubicBezTo>
                  <a:close/>
                  <a:moveTo>
                    <a:pt x="56" y="103"/>
                  </a:moveTo>
                  <a:cubicBezTo>
                    <a:pt x="57" y="102"/>
                    <a:pt x="57" y="100"/>
                    <a:pt x="57" y="99"/>
                  </a:cubicBezTo>
                  <a:cubicBezTo>
                    <a:pt x="56" y="100"/>
                    <a:pt x="55" y="102"/>
                    <a:pt x="56" y="103"/>
                  </a:cubicBezTo>
                  <a:close/>
                  <a:moveTo>
                    <a:pt x="59" y="100"/>
                  </a:moveTo>
                  <a:cubicBezTo>
                    <a:pt x="59" y="100"/>
                    <a:pt x="60" y="100"/>
                    <a:pt x="59" y="100"/>
                  </a:cubicBezTo>
                  <a:cubicBezTo>
                    <a:pt x="59" y="101"/>
                    <a:pt x="59" y="101"/>
                    <a:pt x="60" y="101"/>
                  </a:cubicBezTo>
                  <a:cubicBezTo>
                    <a:pt x="59" y="101"/>
                    <a:pt x="60" y="102"/>
                    <a:pt x="60" y="102"/>
                  </a:cubicBezTo>
                  <a:cubicBezTo>
                    <a:pt x="61" y="102"/>
                    <a:pt x="60" y="101"/>
                    <a:pt x="60" y="100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0"/>
                    <a:pt x="61" y="100"/>
                    <a:pt x="60" y="99"/>
                  </a:cubicBezTo>
                  <a:cubicBezTo>
                    <a:pt x="60" y="100"/>
                    <a:pt x="60" y="99"/>
                    <a:pt x="59" y="100"/>
                  </a:cubicBezTo>
                  <a:close/>
                  <a:moveTo>
                    <a:pt x="13" y="101"/>
                  </a:moveTo>
                  <a:cubicBezTo>
                    <a:pt x="13" y="100"/>
                    <a:pt x="14" y="100"/>
                    <a:pt x="13" y="100"/>
                  </a:cubicBezTo>
                  <a:cubicBezTo>
                    <a:pt x="13" y="100"/>
                    <a:pt x="13" y="101"/>
                    <a:pt x="13" y="101"/>
                  </a:cubicBezTo>
                  <a:close/>
                  <a:moveTo>
                    <a:pt x="42" y="101"/>
                  </a:moveTo>
                  <a:cubicBezTo>
                    <a:pt x="42" y="101"/>
                    <a:pt x="42" y="102"/>
                    <a:pt x="43" y="102"/>
                  </a:cubicBezTo>
                  <a:cubicBezTo>
                    <a:pt x="43" y="102"/>
                    <a:pt x="43" y="102"/>
                    <a:pt x="43" y="101"/>
                  </a:cubicBezTo>
                  <a:cubicBezTo>
                    <a:pt x="43" y="101"/>
                    <a:pt x="43" y="100"/>
                    <a:pt x="42" y="100"/>
                  </a:cubicBezTo>
                  <a:cubicBezTo>
                    <a:pt x="42" y="100"/>
                    <a:pt x="42" y="100"/>
                    <a:pt x="42" y="101"/>
                  </a:cubicBezTo>
                  <a:close/>
                  <a:moveTo>
                    <a:pt x="34" y="102"/>
                  </a:moveTo>
                  <a:cubicBezTo>
                    <a:pt x="34" y="102"/>
                    <a:pt x="35" y="101"/>
                    <a:pt x="35" y="101"/>
                  </a:cubicBezTo>
                  <a:cubicBezTo>
                    <a:pt x="35" y="99"/>
                    <a:pt x="33" y="101"/>
                    <a:pt x="34" y="102"/>
                  </a:cubicBezTo>
                  <a:close/>
                  <a:moveTo>
                    <a:pt x="46" y="102"/>
                  </a:moveTo>
                  <a:cubicBezTo>
                    <a:pt x="46" y="101"/>
                    <a:pt x="47" y="101"/>
                    <a:pt x="47" y="101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6" y="101"/>
                    <a:pt x="46" y="101"/>
                    <a:pt x="46" y="102"/>
                  </a:cubicBezTo>
                  <a:close/>
                  <a:moveTo>
                    <a:pt x="37" y="102"/>
                  </a:moveTo>
                  <a:cubicBezTo>
                    <a:pt x="37" y="101"/>
                    <a:pt x="37" y="100"/>
                    <a:pt x="36" y="100"/>
                  </a:cubicBezTo>
                  <a:cubicBezTo>
                    <a:pt x="36" y="100"/>
                    <a:pt x="36" y="101"/>
                    <a:pt x="37" y="102"/>
                  </a:cubicBezTo>
                  <a:close/>
                  <a:moveTo>
                    <a:pt x="39" y="103"/>
                  </a:moveTo>
                  <a:cubicBezTo>
                    <a:pt x="39" y="102"/>
                    <a:pt x="38" y="101"/>
                    <a:pt x="38" y="101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38" y="101"/>
                    <a:pt x="38" y="102"/>
                    <a:pt x="39" y="103"/>
                  </a:cubicBezTo>
                  <a:close/>
                  <a:moveTo>
                    <a:pt x="45" y="101"/>
                  </a:move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5" y="101"/>
                    <a:pt x="45" y="101"/>
                  </a:cubicBezTo>
                  <a:cubicBezTo>
                    <a:pt x="45" y="101"/>
                    <a:pt x="44" y="101"/>
                    <a:pt x="45" y="101"/>
                  </a:cubicBezTo>
                  <a:close/>
                  <a:moveTo>
                    <a:pt x="62" y="104"/>
                  </a:moveTo>
                  <a:cubicBezTo>
                    <a:pt x="62" y="103"/>
                    <a:pt x="63" y="102"/>
                    <a:pt x="62" y="101"/>
                  </a:cubicBezTo>
                  <a:cubicBezTo>
                    <a:pt x="62" y="102"/>
                    <a:pt x="62" y="103"/>
                    <a:pt x="62" y="104"/>
                  </a:cubicBezTo>
                  <a:close/>
                  <a:moveTo>
                    <a:pt x="66" y="108"/>
                  </a:moveTo>
                  <a:cubicBezTo>
                    <a:pt x="66" y="106"/>
                    <a:pt x="68" y="103"/>
                    <a:pt x="66" y="101"/>
                  </a:cubicBezTo>
                  <a:cubicBezTo>
                    <a:pt x="67" y="104"/>
                    <a:pt x="66" y="106"/>
                    <a:pt x="66" y="108"/>
                  </a:cubicBezTo>
                  <a:close/>
                  <a:moveTo>
                    <a:pt x="40" y="103"/>
                  </a:moveTo>
                  <a:cubicBezTo>
                    <a:pt x="41" y="103"/>
                    <a:pt x="41" y="104"/>
                    <a:pt x="41" y="104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2" y="102"/>
                    <a:pt x="42" y="102"/>
                    <a:pt x="41" y="101"/>
                  </a:cubicBezTo>
                  <a:cubicBezTo>
                    <a:pt x="41" y="102"/>
                    <a:pt x="40" y="102"/>
                    <a:pt x="40" y="103"/>
                  </a:cubicBezTo>
                  <a:close/>
                  <a:moveTo>
                    <a:pt x="35" y="104"/>
                  </a:moveTo>
                  <a:cubicBezTo>
                    <a:pt x="35" y="103"/>
                    <a:pt x="36" y="103"/>
                    <a:pt x="36" y="102"/>
                  </a:cubicBezTo>
                  <a:cubicBezTo>
                    <a:pt x="36" y="102"/>
                    <a:pt x="36" y="102"/>
                    <a:pt x="35" y="101"/>
                  </a:cubicBezTo>
                  <a:cubicBezTo>
                    <a:pt x="35" y="102"/>
                    <a:pt x="34" y="103"/>
                    <a:pt x="35" y="104"/>
                  </a:cubicBezTo>
                  <a:close/>
                  <a:moveTo>
                    <a:pt x="32" y="104"/>
                  </a:moveTo>
                  <a:cubicBezTo>
                    <a:pt x="33" y="103"/>
                    <a:pt x="32" y="102"/>
                    <a:pt x="33" y="102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2" y="102"/>
                    <a:pt x="32" y="103"/>
                    <a:pt x="32" y="104"/>
                  </a:cubicBezTo>
                  <a:close/>
                  <a:moveTo>
                    <a:pt x="47" y="105"/>
                  </a:moveTo>
                  <a:cubicBezTo>
                    <a:pt x="48" y="104"/>
                    <a:pt x="48" y="102"/>
                    <a:pt x="47" y="102"/>
                  </a:cubicBezTo>
                  <a:cubicBezTo>
                    <a:pt x="46" y="102"/>
                    <a:pt x="45" y="104"/>
                    <a:pt x="47" y="105"/>
                  </a:cubicBezTo>
                  <a:close/>
                  <a:moveTo>
                    <a:pt x="38" y="104"/>
                  </a:moveTo>
                  <a:cubicBezTo>
                    <a:pt x="39" y="103"/>
                    <a:pt x="38" y="102"/>
                    <a:pt x="37" y="102"/>
                  </a:cubicBezTo>
                  <a:cubicBezTo>
                    <a:pt x="37" y="102"/>
                    <a:pt x="38" y="103"/>
                    <a:pt x="38" y="104"/>
                  </a:cubicBezTo>
                  <a:close/>
                  <a:moveTo>
                    <a:pt x="58" y="103"/>
                  </a:moveTo>
                  <a:cubicBezTo>
                    <a:pt x="58" y="102"/>
                    <a:pt x="59" y="102"/>
                    <a:pt x="58" y="102"/>
                  </a:cubicBezTo>
                  <a:cubicBezTo>
                    <a:pt x="58" y="102"/>
                    <a:pt x="58" y="102"/>
                    <a:pt x="58" y="103"/>
                  </a:cubicBezTo>
                  <a:close/>
                  <a:moveTo>
                    <a:pt x="51" y="103"/>
                  </a:moveTo>
                  <a:cubicBezTo>
                    <a:pt x="51" y="102"/>
                    <a:pt x="51" y="102"/>
                    <a:pt x="50" y="102"/>
                  </a:cubicBezTo>
                  <a:cubicBezTo>
                    <a:pt x="50" y="102"/>
                    <a:pt x="50" y="103"/>
                    <a:pt x="51" y="103"/>
                  </a:cubicBezTo>
                  <a:close/>
                  <a:moveTo>
                    <a:pt x="43" y="103"/>
                  </a:move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5" y="104"/>
                    <a:pt x="45" y="103"/>
                  </a:cubicBezTo>
                  <a:cubicBezTo>
                    <a:pt x="44" y="102"/>
                    <a:pt x="44" y="103"/>
                    <a:pt x="44" y="102"/>
                  </a:cubicBezTo>
                  <a:cubicBezTo>
                    <a:pt x="44" y="103"/>
                    <a:pt x="43" y="103"/>
                    <a:pt x="43" y="103"/>
                  </a:cubicBezTo>
                  <a:close/>
                  <a:moveTo>
                    <a:pt x="54" y="106"/>
                  </a:moveTo>
                  <a:cubicBezTo>
                    <a:pt x="55" y="105"/>
                    <a:pt x="56" y="103"/>
                    <a:pt x="54" y="102"/>
                  </a:cubicBezTo>
                  <a:cubicBezTo>
                    <a:pt x="54" y="103"/>
                    <a:pt x="53" y="105"/>
                    <a:pt x="54" y="106"/>
                  </a:cubicBezTo>
                  <a:close/>
                  <a:moveTo>
                    <a:pt x="58" y="103"/>
                  </a:moveTo>
                  <a:cubicBezTo>
                    <a:pt x="58" y="104"/>
                    <a:pt x="58" y="104"/>
                    <a:pt x="58" y="105"/>
                  </a:cubicBezTo>
                  <a:cubicBezTo>
                    <a:pt x="59" y="105"/>
                    <a:pt x="59" y="103"/>
                    <a:pt x="58" y="103"/>
                  </a:cubicBezTo>
                  <a:cubicBezTo>
                    <a:pt x="58" y="103"/>
                    <a:pt x="58" y="103"/>
                    <a:pt x="58" y="103"/>
                  </a:cubicBezTo>
                  <a:close/>
                  <a:moveTo>
                    <a:pt x="10" y="114"/>
                  </a:moveTo>
                  <a:cubicBezTo>
                    <a:pt x="10" y="112"/>
                    <a:pt x="10" y="110"/>
                    <a:pt x="11" y="108"/>
                  </a:cubicBezTo>
                  <a:cubicBezTo>
                    <a:pt x="11" y="106"/>
                    <a:pt x="12" y="104"/>
                    <a:pt x="12" y="103"/>
                  </a:cubicBezTo>
                  <a:cubicBezTo>
                    <a:pt x="11" y="106"/>
                    <a:pt x="9" y="111"/>
                    <a:pt x="10" y="114"/>
                  </a:cubicBezTo>
                  <a:close/>
                  <a:moveTo>
                    <a:pt x="35" y="104"/>
                  </a:moveTo>
                  <a:cubicBezTo>
                    <a:pt x="35" y="105"/>
                    <a:pt x="36" y="106"/>
                    <a:pt x="36" y="106"/>
                  </a:cubicBezTo>
                  <a:cubicBezTo>
                    <a:pt x="37" y="106"/>
                    <a:pt x="37" y="105"/>
                    <a:pt x="37" y="104"/>
                  </a:cubicBezTo>
                  <a:cubicBezTo>
                    <a:pt x="37" y="104"/>
                    <a:pt x="37" y="103"/>
                    <a:pt x="36" y="103"/>
                  </a:cubicBezTo>
                  <a:cubicBezTo>
                    <a:pt x="36" y="103"/>
                    <a:pt x="35" y="104"/>
                    <a:pt x="35" y="104"/>
                  </a:cubicBezTo>
                  <a:close/>
                  <a:moveTo>
                    <a:pt x="39" y="104"/>
                  </a:moveTo>
                  <a:cubicBezTo>
                    <a:pt x="40" y="104"/>
                    <a:pt x="40" y="105"/>
                    <a:pt x="40" y="105"/>
                  </a:cubicBezTo>
                  <a:cubicBezTo>
                    <a:pt x="40" y="105"/>
                    <a:pt x="41" y="105"/>
                    <a:pt x="41" y="105"/>
                  </a:cubicBezTo>
                  <a:cubicBezTo>
                    <a:pt x="40" y="104"/>
                    <a:pt x="40" y="103"/>
                    <a:pt x="40" y="103"/>
                  </a:cubicBezTo>
                  <a:cubicBezTo>
                    <a:pt x="40" y="103"/>
                    <a:pt x="40" y="104"/>
                    <a:pt x="39" y="104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4"/>
                    <a:pt x="34" y="103"/>
                    <a:pt x="34" y="104"/>
                  </a:cubicBezTo>
                  <a:cubicBezTo>
                    <a:pt x="34" y="104"/>
                    <a:pt x="33" y="105"/>
                    <a:pt x="34" y="105"/>
                  </a:cubicBezTo>
                  <a:close/>
                  <a:moveTo>
                    <a:pt x="51" y="105"/>
                  </a:moveTo>
                  <a:cubicBezTo>
                    <a:pt x="51" y="104"/>
                    <a:pt x="51" y="104"/>
                    <a:pt x="50" y="103"/>
                  </a:cubicBezTo>
                  <a:cubicBezTo>
                    <a:pt x="50" y="104"/>
                    <a:pt x="50" y="105"/>
                    <a:pt x="51" y="105"/>
                  </a:cubicBezTo>
                  <a:close/>
                  <a:moveTo>
                    <a:pt x="43" y="104"/>
                  </a:moveTo>
                  <a:cubicBezTo>
                    <a:pt x="42" y="104"/>
                    <a:pt x="42" y="105"/>
                    <a:pt x="42" y="105"/>
                  </a:cubicBezTo>
                  <a:cubicBezTo>
                    <a:pt x="42" y="105"/>
                    <a:pt x="42" y="105"/>
                    <a:pt x="42" y="105"/>
                  </a:cubicBezTo>
                  <a:cubicBezTo>
                    <a:pt x="42" y="105"/>
                    <a:pt x="43" y="105"/>
                    <a:pt x="43" y="106"/>
                  </a:cubicBezTo>
                  <a:cubicBezTo>
                    <a:pt x="43" y="106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4"/>
                  </a:cubicBezTo>
                  <a:cubicBezTo>
                    <a:pt x="43" y="104"/>
                    <a:pt x="43" y="105"/>
                    <a:pt x="43" y="104"/>
                  </a:cubicBezTo>
                  <a:cubicBezTo>
                    <a:pt x="43" y="104"/>
                    <a:pt x="43" y="104"/>
                    <a:pt x="43" y="104"/>
                  </a:cubicBezTo>
                  <a:close/>
                  <a:moveTo>
                    <a:pt x="49" y="107"/>
                  </a:moveTo>
                  <a:cubicBezTo>
                    <a:pt x="49" y="107"/>
                    <a:pt x="50" y="104"/>
                    <a:pt x="49" y="104"/>
                  </a:cubicBezTo>
                  <a:cubicBezTo>
                    <a:pt x="48" y="105"/>
                    <a:pt x="49" y="106"/>
                    <a:pt x="49" y="107"/>
                  </a:cubicBezTo>
                  <a:close/>
                  <a:moveTo>
                    <a:pt x="45" y="105"/>
                  </a:moveTo>
                  <a:cubicBezTo>
                    <a:pt x="45" y="105"/>
                    <a:pt x="45" y="106"/>
                    <a:pt x="45" y="106"/>
                  </a:cubicBezTo>
                  <a:cubicBezTo>
                    <a:pt x="45" y="105"/>
                    <a:pt x="46" y="105"/>
                    <a:pt x="45" y="104"/>
                  </a:cubicBezTo>
                  <a:cubicBezTo>
                    <a:pt x="45" y="105"/>
                    <a:pt x="45" y="105"/>
                    <a:pt x="45" y="105"/>
                  </a:cubicBezTo>
                  <a:close/>
                  <a:moveTo>
                    <a:pt x="31" y="105"/>
                  </a:moveTo>
                  <a:cubicBezTo>
                    <a:pt x="31" y="106"/>
                    <a:pt x="32" y="105"/>
                    <a:pt x="31" y="104"/>
                  </a:cubicBezTo>
                  <a:cubicBezTo>
                    <a:pt x="31" y="105"/>
                    <a:pt x="31" y="105"/>
                    <a:pt x="31" y="105"/>
                  </a:cubicBezTo>
                  <a:close/>
                  <a:moveTo>
                    <a:pt x="38" y="105"/>
                  </a:moveTo>
                  <a:cubicBezTo>
                    <a:pt x="39" y="105"/>
                    <a:pt x="39" y="106"/>
                    <a:pt x="39" y="106"/>
                  </a:cubicBezTo>
                  <a:cubicBezTo>
                    <a:pt x="39" y="106"/>
                    <a:pt x="39" y="106"/>
                    <a:pt x="40" y="106"/>
                  </a:cubicBezTo>
                  <a:cubicBezTo>
                    <a:pt x="39" y="105"/>
                    <a:pt x="39" y="105"/>
                    <a:pt x="39" y="104"/>
                  </a:cubicBezTo>
                  <a:cubicBezTo>
                    <a:pt x="39" y="105"/>
                    <a:pt x="38" y="105"/>
                    <a:pt x="38" y="105"/>
                  </a:cubicBezTo>
                  <a:close/>
                  <a:moveTo>
                    <a:pt x="56" y="107"/>
                  </a:moveTo>
                  <a:cubicBezTo>
                    <a:pt x="57" y="107"/>
                    <a:pt x="57" y="105"/>
                    <a:pt x="56" y="105"/>
                  </a:cubicBezTo>
                  <a:cubicBezTo>
                    <a:pt x="56" y="105"/>
                    <a:pt x="56" y="107"/>
                    <a:pt x="56" y="107"/>
                  </a:cubicBezTo>
                  <a:close/>
                  <a:moveTo>
                    <a:pt x="53" y="106"/>
                  </a:moveTo>
                  <a:cubicBezTo>
                    <a:pt x="52" y="106"/>
                    <a:pt x="52" y="105"/>
                    <a:pt x="52" y="105"/>
                  </a:cubicBezTo>
                  <a:cubicBezTo>
                    <a:pt x="52" y="105"/>
                    <a:pt x="52" y="106"/>
                    <a:pt x="53" y="106"/>
                  </a:cubicBezTo>
                  <a:close/>
                  <a:moveTo>
                    <a:pt x="63" y="106"/>
                  </a:moveTo>
                  <a:cubicBezTo>
                    <a:pt x="63" y="106"/>
                    <a:pt x="63" y="106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8"/>
                    <a:pt x="63" y="106"/>
                  </a:cubicBezTo>
                  <a:close/>
                  <a:moveTo>
                    <a:pt x="34" y="106"/>
                  </a:moveTo>
                  <a:cubicBezTo>
                    <a:pt x="34" y="108"/>
                    <a:pt x="35" y="109"/>
                    <a:pt x="36" y="111"/>
                  </a:cubicBezTo>
                  <a:cubicBezTo>
                    <a:pt x="36" y="110"/>
                    <a:pt x="36" y="110"/>
                    <a:pt x="36" y="109"/>
                  </a:cubicBezTo>
                  <a:cubicBezTo>
                    <a:pt x="36" y="109"/>
                    <a:pt x="36" y="110"/>
                    <a:pt x="36" y="110"/>
                  </a:cubicBezTo>
                  <a:cubicBezTo>
                    <a:pt x="37" y="110"/>
                    <a:pt x="36" y="109"/>
                    <a:pt x="37" y="109"/>
                  </a:cubicBezTo>
                  <a:cubicBezTo>
                    <a:pt x="36" y="109"/>
                    <a:pt x="36" y="109"/>
                    <a:pt x="36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8"/>
                    <a:pt x="38" y="107"/>
                    <a:pt x="39" y="107"/>
                  </a:cubicBezTo>
                  <a:cubicBezTo>
                    <a:pt x="38" y="107"/>
                    <a:pt x="38" y="106"/>
                    <a:pt x="38" y="106"/>
                  </a:cubicBezTo>
                  <a:cubicBezTo>
                    <a:pt x="37" y="107"/>
                    <a:pt x="37" y="108"/>
                    <a:pt x="35" y="108"/>
                  </a:cubicBezTo>
                  <a:cubicBezTo>
                    <a:pt x="35" y="107"/>
                    <a:pt x="35" y="106"/>
                    <a:pt x="35" y="105"/>
                  </a:cubicBezTo>
                  <a:cubicBezTo>
                    <a:pt x="34" y="105"/>
                    <a:pt x="34" y="105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ubicBezTo>
                    <a:pt x="34" y="106"/>
                    <a:pt x="34" y="106"/>
                    <a:pt x="34" y="106"/>
                  </a:cubicBezTo>
                  <a:close/>
                  <a:moveTo>
                    <a:pt x="41" y="106"/>
                  </a:moveTo>
                  <a:cubicBezTo>
                    <a:pt x="41" y="106"/>
                    <a:pt x="41" y="107"/>
                    <a:pt x="42" y="107"/>
                  </a:cubicBezTo>
                  <a:cubicBezTo>
                    <a:pt x="42" y="106"/>
                    <a:pt x="42" y="106"/>
                    <a:pt x="41" y="105"/>
                  </a:cubicBezTo>
                  <a:cubicBezTo>
                    <a:pt x="41" y="106"/>
                    <a:pt x="41" y="106"/>
                    <a:pt x="41" y="106"/>
                  </a:cubicBezTo>
                  <a:close/>
                  <a:moveTo>
                    <a:pt x="43" y="107"/>
                  </a:moveTo>
                  <a:cubicBezTo>
                    <a:pt x="44" y="107"/>
                    <a:pt x="44" y="106"/>
                    <a:pt x="44" y="107"/>
                  </a:cubicBezTo>
                  <a:cubicBezTo>
                    <a:pt x="44" y="107"/>
                    <a:pt x="44" y="107"/>
                    <a:pt x="43" y="107"/>
                  </a:cubicBezTo>
                  <a:cubicBezTo>
                    <a:pt x="44" y="107"/>
                    <a:pt x="44" y="108"/>
                    <a:pt x="45" y="108"/>
                  </a:cubicBezTo>
                  <a:cubicBezTo>
                    <a:pt x="44" y="107"/>
                    <a:pt x="44" y="106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lose/>
                  <a:moveTo>
                    <a:pt x="54" y="106"/>
                  </a:moveTo>
                  <a:cubicBezTo>
                    <a:pt x="55" y="107"/>
                    <a:pt x="55" y="107"/>
                    <a:pt x="55" y="107"/>
                  </a:cubicBezTo>
                  <a:cubicBezTo>
                    <a:pt x="55" y="107"/>
                    <a:pt x="55" y="106"/>
                    <a:pt x="55" y="106"/>
                  </a:cubicBezTo>
                  <a:cubicBezTo>
                    <a:pt x="55" y="106"/>
                    <a:pt x="55" y="106"/>
                    <a:pt x="54" y="106"/>
                  </a:cubicBezTo>
                  <a:close/>
                  <a:moveTo>
                    <a:pt x="47" y="107"/>
                  </a:moveTo>
                  <a:cubicBezTo>
                    <a:pt x="46" y="107"/>
                    <a:pt x="46" y="107"/>
                    <a:pt x="46" y="108"/>
                  </a:cubicBezTo>
                  <a:cubicBezTo>
                    <a:pt x="47" y="108"/>
                    <a:pt x="47" y="109"/>
                    <a:pt x="48" y="109"/>
                  </a:cubicBezTo>
                  <a:cubicBezTo>
                    <a:pt x="48" y="108"/>
                    <a:pt x="47" y="107"/>
                    <a:pt x="47" y="107"/>
                  </a:cubicBezTo>
                  <a:close/>
                  <a:moveTo>
                    <a:pt x="52" y="108"/>
                  </a:moveTo>
                  <a:cubicBezTo>
                    <a:pt x="52" y="107"/>
                    <a:pt x="53" y="106"/>
                    <a:pt x="52" y="107"/>
                  </a:cubicBezTo>
                  <a:cubicBezTo>
                    <a:pt x="52" y="107"/>
                    <a:pt x="52" y="108"/>
                    <a:pt x="52" y="108"/>
                  </a:cubicBezTo>
                  <a:close/>
                  <a:moveTo>
                    <a:pt x="58" y="109"/>
                  </a:moveTo>
                  <a:cubicBezTo>
                    <a:pt x="58" y="108"/>
                    <a:pt x="58" y="108"/>
                    <a:pt x="58" y="108"/>
                  </a:cubicBezTo>
                  <a:cubicBezTo>
                    <a:pt x="58" y="108"/>
                    <a:pt x="58" y="107"/>
                    <a:pt x="57" y="107"/>
                  </a:cubicBezTo>
                  <a:cubicBezTo>
                    <a:pt x="58" y="108"/>
                    <a:pt x="57" y="108"/>
                    <a:pt x="58" y="109"/>
                  </a:cubicBezTo>
                  <a:close/>
                  <a:moveTo>
                    <a:pt x="40" y="108"/>
                  </a:moveTo>
                  <a:cubicBezTo>
                    <a:pt x="40" y="108"/>
                    <a:pt x="40" y="108"/>
                    <a:pt x="41" y="108"/>
                  </a:cubicBezTo>
                  <a:cubicBezTo>
                    <a:pt x="41" y="108"/>
                    <a:pt x="41" y="107"/>
                    <a:pt x="40" y="107"/>
                  </a:cubicBezTo>
                  <a:cubicBezTo>
                    <a:pt x="40" y="107"/>
                    <a:pt x="40" y="108"/>
                    <a:pt x="40" y="108"/>
                  </a:cubicBezTo>
                  <a:close/>
                  <a:moveTo>
                    <a:pt x="51" y="110"/>
                  </a:moveTo>
                  <a:cubicBezTo>
                    <a:pt x="51" y="109"/>
                    <a:pt x="51" y="107"/>
                    <a:pt x="50" y="107"/>
                  </a:cubicBezTo>
                  <a:cubicBezTo>
                    <a:pt x="50" y="108"/>
                    <a:pt x="50" y="109"/>
                    <a:pt x="51" y="110"/>
                  </a:cubicBezTo>
                  <a:close/>
                  <a:moveTo>
                    <a:pt x="42" y="108"/>
                  </a:moveTo>
                  <a:cubicBezTo>
                    <a:pt x="42" y="108"/>
                    <a:pt x="43" y="108"/>
                    <a:pt x="43" y="107"/>
                  </a:cubicBezTo>
                  <a:cubicBezTo>
                    <a:pt x="43" y="107"/>
                    <a:pt x="43" y="107"/>
                    <a:pt x="42" y="107"/>
                  </a:cubicBezTo>
                  <a:cubicBezTo>
                    <a:pt x="42" y="108"/>
                    <a:pt x="42" y="108"/>
                    <a:pt x="42" y="108"/>
                  </a:cubicBezTo>
                  <a:close/>
                  <a:moveTo>
                    <a:pt x="60" y="109"/>
                  </a:moveTo>
                  <a:cubicBezTo>
                    <a:pt x="60" y="108"/>
                    <a:pt x="60" y="108"/>
                    <a:pt x="60" y="107"/>
                  </a:cubicBezTo>
                  <a:cubicBezTo>
                    <a:pt x="59" y="108"/>
                    <a:pt x="60" y="109"/>
                    <a:pt x="60" y="109"/>
                  </a:cubicBezTo>
                  <a:close/>
                  <a:moveTo>
                    <a:pt x="55" y="109"/>
                  </a:moveTo>
                  <a:cubicBezTo>
                    <a:pt x="55" y="109"/>
                    <a:pt x="54" y="108"/>
                    <a:pt x="54" y="108"/>
                  </a:cubicBezTo>
                  <a:cubicBezTo>
                    <a:pt x="54" y="108"/>
                    <a:pt x="54" y="109"/>
                    <a:pt x="55" y="109"/>
                  </a:cubicBezTo>
                  <a:close/>
                  <a:moveTo>
                    <a:pt x="57" y="110"/>
                  </a:moveTo>
                  <a:cubicBezTo>
                    <a:pt x="56" y="109"/>
                    <a:pt x="57" y="108"/>
                    <a:pt x="57" y="108"/>
                  </a:cubicBezTo>
                  <a:cubicBezTo>
                    <a:pt x="56" y="108"/>
                    <a:pt x="56" y="110"/>
                    <a:pt x="57" y="110"/>
                  </a:cubicBezTo>
                  <a:close/>
                  <a:moveTo>
                    <a:pt x="42" y="108"/>
                  </a:moveTo>
                  <a:cubicBezTo>
                    <a:pt x="42" y="109"/>
                    <a:pt x="43" y="109"/>
                    <a:pt x="43" y="109"/>
                  </a:cubicBezTo>
                  <a:cubicBezTo>
                    <a:pt x="43" y="109"/>
                    <a:pt x="43" y="109"/>
                    <a:pt x="44" y="109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3" y="108"/>
                    <a:pt x="43" y="108"/>
                    <a:pt x="42" y="108"/>
                  </a:cubicBezTo>
                  <a:close/>
                  <a:moveTo>
                    <a:pt x="32" y="110"/>
                  </a:moveTo>
                  <a:cubicBezTo>
                    <a:pt x="32" y="109"/>
                    <a:pt x="32" y="108"/>
                    <a:pt x="31" y="108"/>
                  </a:cubicBezTo>
                  <a:cubicBezTo>
                    <a:pt x="32" y="109"/>
                    <a:pt x="31" y="110"/>
                    <a:pt x="32" y="110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8"/>
                    <a:pt x="39" y="108"/>
                  </a:cubicBezTo>
                  <a:cubicBezTo>
                    <a:pt x="39" y="109"/>
                    <a:pt x="40" y="109"/>
                    <a:pt x="40" y="109"/>
                  </a:cubicBezTo>
                  <a:close/>
                  <a:moveTo>
                    <a:pt x="34" y="113"/>
                  </a:moveTo>
                  <a:cubicBezTo>
                    <a:pt x="36" y="112"/>
                    <a:pt x="35" y="110"/>
                    <a:pt x="33" y="108"/>
                  </a:cubicBezTo>
                  <a:cubicBezTo>
                    <a:pt x="34" y="110"/>
                    <a:pt x="33" y="112"/>
                    <a:pt x="34" y="113"/>
                  </a:cubicBezTo>
                  <a:close/>
                  <a:moveTo>
                    <a:pt x="41" y="109"/>
                  </a:moveTo>
                  <a:cubicBezTo>
                    <a:pt x="41" y="110"/>
                    <a:pt x="42" y="109"/>
                    <a:pt x="41" y="108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45" y="110"/>
                  </a:moveTo>
                  <a:cubicBezTo>
                    <a:pt x="46" y="109"/>
                    <a:pt x="45" y="109"/>
                    <a:pt x="45" y="109"/>
                  </a:cubicBezTo>
                  <a:cubicBezTo>
                    <a:pt x="45" y="109"/>
                    <a:pt x="45" y="110"/>
                    <a:pt x="45" y="110"/>
                  </a:cubicBezTo>
                  <a:close/>
                  <a:moveTo>
                    <a:pt x="58" y="112"/>
                  </a:moveTo>
                  <a:cubicBezTo>
                    <a:pt x="58" y="111"/>
                    <a:pt x="59" y="110"/>
                    <a:pt x="58" y="109"/>
                  </a:cubicBezTo>
                  <a:cubicBezTo>
                    <a:pt x="58" y="110"/>
                    <a:pt x="57" y="111"/>
                    <a:pt x="58" y="112"/>
                  </a:cubicBezTo>
                  <a:close/>
                  <a:moveTo>
                    <a:pt x="38" y="110"/>
                  </a:moveTo>
                  <a:cubicBezTo>
                    <a:pt x="39" y="110"/>
                    <a:pt x="39" y="110"/>
                    <a:pt x="39" y="109"/>
                  </a:cubicBezTo>
                  <a:cubicBezTo>
                    <a:pt x="39" y="109"/>
                    <a:pt x="38" y="110"/>
                    <a:pt x="38" y="110"/>
                  </a:cubicBezTo>
                  <a:close/>
                  <a:moveTo>
                    <a:pt x="41" y="109"/>
                  </a:moveTo>
                  <a:cubicBezTo>
                    <a:pt x="42" y="110"/>
                    <a:pt x="42" y="111"/>
                    <a:pt x="42" y="111"/>
                  </a:cubicBezTo>
                  <a:cubicBezTo>
                    <a:pt x="43" y="110"/>
                    <a:pt x="42" y="109"/>
                    <a:pt x="42" y="109"/>
                  </a:cubicBezTo>
                  <a:cubicBezTo>
                    <a:pt x="42" y="109"/>
                    <a:pt x="42" y="109"/>
                    <a:pt x="41" y="109"/>
                  </a:cubicBezTo>
                  <a:close/>
                  <a:moveTo>
                    <a:pt x="47" y="110"/>
                  </a:moveTo>
                  <a:cubicBezTo>
                    <a:pt x="47" y="110"/>
                    <a:pt x="47" y="110"/>
                    <a:pt x="46" y="109"/>
                  </a:cubicBezTo>
                  <a:cubicBezTo>
                    <a:pt x="46" y="110"/>
                    <a:pt x="46" y="110"/>
                    <a:pt x="47" y="110"/>
                  </a:cubicBezTo>
                  <a:close/>
                  <a:moveTo>
                    <a:pt x="52" y="111"/>
                  </a:moveTo>
                  <a:cubicBezTo>
                    <a:pt x="52" y="111"/>
                    <a:pt x="52" y="110"/>
                    <a:pt x="52" y="110"/>
                  </a:cubicBezTo>
                  <a:cubicBezTo>
                    <a:pt x="52" y="110"/>
                    <a:pt x="52" y="111"/>
                    <a:pt x="52" y="111"/>
                  </a:cubicBezTo>
                  <a:close/>
                  <a:moveTo>
                    <a:pt x="44" y="110"/>
                  </a:moveTo>
                  <a:cubicBezTo>
                    <a:pt x="45" y="111"/>
                    <a:pt x="44" y="112"/>
                    <a:pt x="45" y="112"/>
                  </a:cubicBezTo>
                  <a:cubicBezTo>
                    <a:pt x="46" y="111"/>
                    <a:pt x="45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lose/>
                  <a:moveTo>
                    <a:pt x="66" y="110"/>
                  </a:moveTo>
                  <a:cubicBezTo>
                    <a:pt x="66" y="112"/>
                    <a:pt x="66" y="110"/>
                    <a:pt x="66" y="110"/>
                  </a:cubicBezTo>
                  <a:close/>
                  <a:moveTo>
                    <a:pt x="39" y="112"/>
                  </a:moveTo>
                  <a:cubicBezTo>
                    <a:pt x="40" y="112"/>
                    <a:pt x="40" y="111"/>
                    <a:pt x="40" y="110"/>
                  </a:cubicBezTo>
                  <a:cubicBezTo>
                    <a:pt x="39" y="111"/>
                    <a:pt x="39" y="111"/>
                    <a:pt x="39" y="112"/>
                  </a:cubicBezTo>
                  <a:close/>
                  <a:moveTo>
                    <a:pt x="55" y="111"/>
                  </a:moveTo>
                  <a:cubicBezTo>
                    <a:pt x="55" y="111"/>
                    <a:pt x="55" y="111"/>
                    <a:pt x="55" y="110"/>
                  </a:cubicBezTo>
                  <a:cubicBezTo>
                    <a:pt x="54" y="111"/>
                    <a:pt x="55" y="111"/>
                    <a:pt x="55" y="111"/>
                  </a:cubicBezTo>
                  <a:close/>
                  <a:moveTo>
                    <a:pt x="63" y="111"/>
                  </a:moveTo>
                  <a:cubicBezTo>
                    <a:pt x="63" y="111"/>
                    <a:pt x="63" y="111"/>
                    <a:pt x="63" y="111"/>
                  </a:cubicBezTo>
                  <a:cubicBezTo>
                    <a:pt x="63" y="110"/>
                    <a:pt x="63" y="111"/>
                    <a:pt x="63" y="111"/>
                  </a:cubicBezTo>
                  <a:close/>
                  <a:moveTo>
                    <a:pt x="40" y="112"/>
                  </a:moveTo>
                  <a:cubicBezTo>
                    <a:pt x="41" y="112"/>
                    <a:pt x="41" y="112"/>
                    <a:pt x="41" y="112"/>
                  </a:cubicBezTo>
                  <a:cubicBezTo>
                    <a:pt x="40" y="112"/>
                    <a:pt x="41" y="111"/>
                    <a:pt x="40" y="112"/>
                  </a:cubicBezTo>
                  <a:cubicBezTo>
                    <a:pt x="40" y="112"/>
                    <a:pt x="40" y="112"/>
                    <a:pt x="39" y="113"/>
                  </a:cubicBezTo>
                  <a:cubicBezTo>
                    <a:pt x="40" y="113"/>
                    <a:pt x="40" y="113"/>
                    <a:pt x="40" y="113"/>
                  </a:cubicBezTo>
                  <a:cubicBezTo>
                    <a:pt x="41" y="113"/>
                    <a:pt x="41" y="112"/>
                    <a:pt x="41" y="112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11"/>
                    <a:pt x="40" y="111"/>
                    <a:pt x="40" y="112"/>
                  </a:cubicBezTo>
                  <a:close/>
                  <a:moveTo>
                    <a:pt x="7" y="127"/>
                  </a:moveTo>
                  <a:cubicBezTo>
                    <a:pt x="7" y="127"/>
                    <a:pt x="7" y="127"/>
                    <a:pt x="8" y="127"/>
                  </a:cubicBezTo>
                  <a:cubicBezTo>
                    <a:pt x="8" y="125"/>
                    <a:pt x="9" y="124"/>
                    <a:pt x="9" y="122"/>
                  </a:cubicBezTo>
                  <a:cubicBezTo>
                    <a:pt x="9" y="120"/>
                    <a:pt x="10" y="118"/>
                    <a:pt x="10" y="116"/>
                  </a:cubicBezTo>
                  <a:cubicBezTo>
                    <a:pt x="11" y="114"/>
                    <a:pt x="12" y="112"/>
                    <a:pt x="11" y="111"/>
                  </a:cubicBezTo>
                  <a:cubicBezTo>
                    <a:pt x="10" y="116"/>
                    <a:pt x="8" y="122"/>
                    <a:pt x="7" y="127"/>
                  </a:cubicBezTo>
                  <a:close/>
                  <a:moveTo>
                    <a:pt x="37" y="112"/>
                  </a:moveTo>
                  <a:cubicBezTo>
                    <a:pt x="37" y="111"/>
                    <a:pt x="37" y="111"/>
                    <a:pt x="38" y="111"/>
                  </a:cubicBezTo>
                  <a:cubicBezTo>
                    <a:pt x="38" y="111"/>
                    <a:pt x="38" y="111"/>
                    <a:pt x="37" y="111"/>
                  </a:cubicBezTo>
                  <a:cubicBezTo>
                    <a:pt x="38" y="111"/>
                    <a:pt x="37" y="111"/>
                    <a:pt x="37" y="112"/>
                  </a:cubicBezTo>
                  <a:close/>
                  <a:moveTo>
                    <a:pt x="48" y="112"/>
                  </a:moveTo>
                  <a:cubicBezTo>
                    <a:pt x="48" y="111"/>
                    <a:pt x="48" y="111"/>
                    <a:pt x="47" y="111"/>
                  </a:cubicBezTo>
                  <a:cubicBezTo>
                    <a:pt x="47" y="111"/>
                    <a:pt x="47" y="112"/>
                    <a:pt x="48" y="112"/>
                  </a:cubicBezTo>
                  <a:close/>
                  <a:moveTo>
                    <a:pt x="44" y="113"/>
                  </a:moveTo>
                  <a:cubicBezTo>
                    <a:pt x="44" y="113"/>
                    <a:pt x="44" y="113"/>
                    <a:pt x="44" y="113"/>
                  </a:cubicBezTo>
                  <a:cubicBezTo>
                    <a:pt x="44" y="112"/>
                    <a:pt x="44" y="111"/>
                    <a:pt x="43" y="111"/>
                  </a:cubicBezTo>
                  <a:cubicBezTo>
                    <a:pt x="42" y="112"/>
                    <a:pt x="43" y="113"/>
                    <a:pt x="44" y="113"/>
                  </a:cubicBezTo>
                  <a:close/>
                  <a:moveTo>
                    <a:pt x="58" y="112"/>
                  </a:moveTo>
                  <a:cubicBezTo>
                    <a:pt x="58" y="112"/>
                    <a:pt x="58" y="112"/>
                    <a:pt x="58" y="113"/>
                  </a:cubicBezTo>
                  <a:cubicBezTo>
                    <a:pt x="59" y="113"/>
                    <a:pt x="59" y="112"/>
                    <a:pt x="59" y="111"/>
                  </a:cubicBezTo>
                  <a:cubicBezTo>
                    <a:pt x="58" y="111"/>
                    <a:pt x="58" y="112"/>
                    <a:pt x="58" y="112"/>
                  </a:cubicBezTo>
                  <a:close/>
                  <a:moveTo>
                    <a:pt x="60" y="113"/>
                  </a:moveTo>
                  <a:cubicBezTo>
                    <a:pt x="60" y="113"/>
                    <a:pt x="60" y="112"/>
                    <a:pt x="60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12"/>
                    <a:pt x="59" y="113"/>
                    <a:pt x="60" y="113"/>
                  </a:cubicBezTo>
                  <a:close/>
                  <a:moveTo>
                    <a:pt x="36" y="112"/>
                  </a:moveTo>
                  <a:cubicBezTo>
                    <a:pt x="36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6" y="112"/>
                  </a:cubicBezTo>
                  <a:close/>
                  <a:moveTo>
                    <a:pt x="38" y="113"/>
                  </a:moveTo>
                  <a:cubicBezTo>
                    <a:pt x="38" y="112"/>
                    <a:pt x="38" y="113"/>
                    <a:pt x="38" y="113"/>
                  </a:cubicBezTo>
                  <a:cubicBezTo>
                    <a:pt x="38" y="113"/>
                    <a:pt x="38" y="112"/>
                    <a:pt x="38" y="112"/>
                  </a:cubicBezTo>
                  <a:cubicBezTo>
                    <a:pt x="38" y="112"/>
                    <a:pt x="38" y="112"/>
                    <a:pt x="38" y="113"/>
                  </a:cubicBezTo>
                  <a:close/>
                  <a:moveTo>
                    <a:pt x="50" y="113"/>
                  </a:moveTo>
                  <a:cubicBezTo>
                    <a:pt x="50" y="113"/>
                    <a:pt x="50" y="114"/>
                    <a:pt x="51" y="114"/>
                  </a:cubicBezTo>
                  <a:cubicBezTo>
                    <a:pt x="51" y="114"/>
                    <a:pt x="51" y="113"/>
                    <a:pt x="51" y="113"/>
                  </a:cubicBezTo>
                  <a:cubicBezTo>
                    <a:pt x="50" y="113"/>
                    <a:pt x="50" y="113"/>
                    <a:pt x="50" y="112"/>
                  </a:cubicBezTo>
                  <a:cubicBezTo>
                    <a:pt x="49" y="112"/>
                    <a:pt x="50" y="113"/>
                    <a:pt x="50" y="113"/>
                  </a:cubicBezTo>
                  <a:close/>
                  <a:moveTo>
                    <a:pt x="53" y="113"/>
                  </a:moveTo>
                  <a:cubicBezTo>
                    <a:pt x="53" y="113"/>
                    <a:pt x="54" y="112"/>
                    <a:pt x="53" y="112"/>
                  </a:cubicBezTo>
                  <a:cubicBezTo>
                    <a:pt x="53" y="113"/>
                    <a:pt x="53" y="113"/>
                    <a:pt x="53" y="113"/>
                  </a:cubicBezTo>
                  <a:close/>
                  <a:moveTo>
                    <a:pt x="43" y="114"/>
                  </a:moveTo>
                  <a:cubicBezTo>
                    <a:pt x="42" y="114"/>
                    <a:pt x="42" y="113"/>
                    <a:pt x="42" y="113"/>
                  </a:cubicBezTo>
                  <a:cubicBezTo>
                    <a:pt x="41" y="113"/>
                    <a:pt x="42" y="114"/>
                    <a:pt x="42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1" y="115"/>
                    <a:pt x="41" y="116"/>
                    <a:pt x="42" y="116"/>
                  </a:cubicBezTo>
                  <a:cubicBezTo>
                    <a:pt x="42" y="115"/>
                    <a:pt x="43" y="115"/>
                    <a:pt x="43" y="114"/>
                  </a:cubicBezTo>
                  <a:cubicBezTo>
                    <a:pt x="43" y="114"/>
                    <a:pt x="43" y="112"/>
                    <a:pt x="42" y="113"/>
                  </a:cubicBezTo>
                  <a:cubicBezTo>
                    <a:pt x="42" y="113"/>
                    <a:pt x="43" y="114"/>
                    <a:pt x="43" y="114"/>
                  </a:cubicBezTo>
                  <a:close/>
                  <a:moveTo>
                    <a:pt x="56" y="113"/>
                  </a:moveTo>
                  <a:cubicBezTo>
                    <a:pt x="56" y="113"/>
                    <a:pt x="56" y="112"/>
                    <a:pt x="56" y="112"/>
                  </a:cubicBezTo>
                  <a:cubicBezTo>
                    <a:pt x="56" y="113"/>
                    <a:pt x="56" y="113"/>
                    <a:pt x="56" y="113"/>
                  </a:cubicBezTo>
                  <a:close/>
                  <a:moveTo>
                    <a:pt x="46" y="114"/>
                  </a:moveTo>
                  <a:cubicBezTo>
                    <a:pt x="46" y="114"/>
                    <a:pt x="46" y="114"/>
                    <a:pt x="46" y="115"/>
                  </a:cubicBezTo>
                  <a:cubicBezTo>
                    <a:pt x="47" y="115"/>
                    <a:pt x="47" y="114"/>
                    <a:pt x="47" y="114"/>
                  </a:cubicBezTo>
                  <a:cubicBezTo>
                    <a:pt x="47" y="114"/>
                    <a:pt x="47" y="113"/>
                    <a:pt x="46" y="113"/>
                  </a:cubicBezTo>
                  <a:cubicBezTo>
                    <a:pt x="46" y="113"/>
                    <a:pt x="47" y="114"/>
                    <a:pt x="46" y="114"/>
                  </a:cubicBezTo>
                  <a:close/>
                  <a:moveTo>
                    <a:pt x="63" y="114"/>
                  </a:moveTo>
                  <a:cubicBezTo>
                    <a:pt x="63" y="114"/>
                    <a:pt x="63" y="113"/>
                    <a:pt x="63" y="113"/>
                  </a:cubicBezTo>
                  <a:cubicBezTo>
                    <a:pt x="63" y="113"/>
                    <a:pt x="63" y="114"/>
                    <a:pt x="63" y="114"/>
                  </a:cubicBezTo>
                  <a:close/>
                  <a:moveTo>
                    <a:pt x="37" y="114"/>
                  </a:moveTo>
                  <a:cubicBezTo>
                    <a:pt x="37" y="114"/>
                    <a:pt x="37" y="114"/>
                    <a:pt x="37" y="114"/>
                  </a:cubicBezTo>
                  <a:cubicBezTo>
                    <a:pt x="37" y="114"/>
                    <a:pt x="38" y="114"/>
                    <a:pt x="38" y="113"/>
                  </a:cubicBezTo>
                  <a:cubicBezTo>
                    <a:pt x="38" y="113"/>
                    <a:pt x="37" y="113"/>
                    <a:pt x="37" y="114"/>
                  </a:cubicBezTo>
                  <a:close/>
                  <a:moveTo>
                    <a:pt x="39" y="114"/>
                  </a:moveTo>
                  <a:cubicBezTo>
                    <a:pt x="39" y="114"/>
                    <a:pt x="39" y="113"/>
                    <a:pt x="39" y="113"/>
                  </a:cubicBezTo>
                  <a:cubicBezTo>
                    <a:pt x="39" y="114"/>
                    <a:pt x="39" y="114"/>
                    <a:pt x="39" y="114"/>
                  </a:cubicBezTo>
                  <a:close/>
                  <a:moveTo>
                    <a:pt x="60" y="115"/>
                  </a:moveTo>
                  <a:cubicBezTo>
                    <a:pt x="60" y="115"/>
                    <a:pt x="60" y="114"/>
                    <a:pt x="60" y="113"/>
                  </a:cubicBezTo>
                  <a:cubicBezTo>
                    <a:pt x="60" y="114"/>
                    <a:pt x="59" y="114"/>
                    <a:pt x="60" y="115"/>
                  </a:cubicBezTo>
                  <a:close/>
                  <a:moveTo>
                    <a:pt x="35" y="114"/>
                  </a:moveTo>
                  <a:cubicBezTo>
                    <a:pt x="35" y="115"/>
                    <a:pt x="34" y="115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5"/>
                    <a:pt x="36" y="114"/>
                    <a:pt x="35" y="113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56" y="114"/>
                  </a:moveTo>
                  <a:cubicBezTo>
                    <a:pt x="57" y="114"/>
                    <a:pt x="57" y="113"/>
                    <a:pt x="56" y="113"/>
                  </a:cubicBezTo>
                  <a:cubicBezTo>
                    <a:pt x="56" y="114"/>
                    <a:pt x="56" y="114"/>
                    <a:pt x="56" y="114"/>
                  </a:cubicBezTo>
                  <a:close/>
                  <a:moveTo>
                    <a:pt x="45" y="114"/>
                  </a:moveTo>
                  <a:cubicBezTo>
                    <a:pt x="45" y="114"/>
                    <a:pt x="44" y="114"/>
                    <a:pt x="44" y="115"/>
                  </a:cubicBezTo>
                  <a:cubicBezTo>
                    <a:pt x="45" y="115"/>
                    <a:pt x="45" y="116"/>
                    <a:pt x="45" y="116"/>
                  </a:cubicBezTo>
                  <a:cubicBezTo>
                    <a:pt x="46" y="116"/>
                    <a:pt x="46" y="114"/>
                    <a:pt x="45" y="114"/>
                  </a:cubicBezTo>
                  <a:cubicBezTo>
                    <a:pt x="45" y="114"/>
                    <a:pt x="45" y="114"/>
                    <a:pt x="45" y="114"/>
                  </a:cubicBezTo>
                  <a:close/>
                  <a:moveTo>
                    <a:pt x="54" y="115"/>
                  </a:moveTo>
                  <a:cubicBezTo>
                    <a:pt x="55" y="115"/>
                    <a:pt x="56" y="114"/>
                    <a:pt x="55" y="114"/>
                  </a:cubicBezTo>
                  <a:cubicBezTo>
                    <a:pt x="55" y="114"/>
                    <a:pt x="54" y="115"/>
                    <a:pt x="54" y="115"/>
                  </a:cubicBezTo>
                  <a:close/>
                  <a:moveTo>
                    <a:pt x="38" y="115"/>
                  </a:moveTo>
                  <a:cubicBezTo>
                    <a:pt x="38" y="115"/>
                    <a:pt x="38" y="115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39" y="115"/>
                    <a:pt x="38" y="115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5"/>
                    <a:pt x="38" y="115"/>
                  </a:cubicBezTo>
                  <a:close/>
                  <a:moveTo>
                    <a:pt x="32" y="115"/>
                  </a:moveTo>
                  <a:cubicBezTo>
                    <a:pt x="32" y="115"/>
                    <a:pt x="32" y="115"/>
                    <a:pt x="31" y="114"/>
                  </a:cubicBezTo>
                  <a:cubicBezTo>
                    <a:pt x="31" y="115"/>
                    <a:pt x="32" y="115"/>
                    <a:pt x="32" y="115"/>
                  </a:cubicBezTo>
                  <a:close/>
                  <a:moveTo>
                    <a:pt x="63" y="117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3" y="115"/>
                    <a:pt x="63" y="116"/>
                    <a:pt x="63" y="117"/>
                  </a:cubicBezTo>
                  <a:close/>
                  <a:moveTo>
                    <a:pt x="36" y="115"/>
                  </a:moveTo>
                  <a:cubicBezTo>
                    <a:pt x="35" y="116"/>
                    <a:pt x="34" y="117"/>
                    <a:pt x="34" y="118"/>
                  </a:cubicBezTo>
                  <a:cubicBezTo>
                    <a:pt x="34" y="117"/>
                    <a:pt x="36" y="116"/>
                    <a:pt x="36" y="115"/>
                  </a:cubicBezTo>
                  <a:cubicBezTo>
                    <a:pt x="36" y="115"/>
                    <a:pt x="36" y="115"/>
                    <a:pt x="36" y="115"/>
                  </a:cubicBezTo>
                  <a:close/>
                  <a:moveTo>
                    <a:pt x="47" y="116"/>
                  </a:moveTo>
                  <a:cubicBezTo>
                    <a:pt x="48" y="116"/>
                    <a:pt x="47" y="115"/>
                    <a:pt x="48" y="115"/>
                  </a:cubicBezTo>
                  <a:cubicBezTo>
                    <a:pt x="48" y="115"/>
                    <a:pt x="47" y="115"/>
                    <a:pt x="47" y="116"/>
                  </a:cubicBezTo>
                  <a:close/>
                  <a:moveTo>
                    <a:pt x="54" y="116"/>
                  </a:moveTo>
                  <a:cubicBezTo>
                    <a:pt x="55" y="116"/>
                    <a:pt x="55" y="117"/>
                    <a:pt x="55" y="117"/>
                  </a:cubicBezTo>
                  <a:cubicBezTo>
                    <a:pt x="55" y="116"/>
                    <a:pt x="55" y="116"/>
                    <a:pt x="55" y="115"/>
                  </a:cubicBezTo>
                  <a:cubicBezTo>
                    <a:pt x="55" y="115"/>
                    <a:pt x="55" y="115"/>
                    <a:pt x="54" y="116"/>
                  </a:cubicBezTo>
                  <a:close/>
                  <a:moveTo>
                    <a:pt x="39" y="116"/>
                  </a:moveTo>
                  <a:cubicBezTo>
                    <a:pt x="40" y="116"/>
                    <a:pt x="40" y="117"/>
                    <a:pt x="41" y="117"/>
                  </a:cubicBezTo>
                  <a:cubicBezTo>
                    <a:pt x="41" y="116"/>
                    <a:pt x="40" y="116"/>
                    <a:pt x="40" y="115"/>
                  </a:cubicBezTo>
                  <a:cubicBezTo>
                    <a:pt x="40" y="115"/>
                    <a:pt x="39" y="115"/>
                    <a:pt x="39" y="116"/>
                  </a:cubicBezTo>
                  <a:close/>
                  <a:moveTo>
                    <a:pt x="43" y="116"/>
                  </a:moveTo>
                  <a:cubicBezTo>
                    <a:pt x="43" y="117"/>
                    <a:pt x="43" y="118"/>
                    <a:pt x="44" y="118"/>
                  </a:cubicBezTo>
                  <a:cubicBezTo>
                    <a:pt x="44" y="117"/>
                    <a:pt x="44" y="117"/>
                    <a:pt x="43" y="116"/>
                  </a:cubicBezTo>
                  <a:cubicBezTo>
                    <a:pt x="44" y="116"/>
                    <a:pt x="44" y="117"/>
                    <a:pt x="45" y="117"/>
                  </a:cubicBezTo>
                  <a:cubicBezTo>
                    <a:pt x="45" y="116"/>
                    <a:pt x="44" y="116"/>
                    <a:pt x="44" y="115"/>
                  </a:cubicBezTo>
                  <a:cubicBezTo>
                    <a:pt x="43" y="115"/>
                    <a:pt x="43" y="116"/>
                    <a:pt x="43" y="116"/>
                  </a:cubicBezTo>
                  <a:close/>
                  <a:moveTo>
                    <a:pt x="51" y="117"/>
                  </a:moveTo>
                  <a:cubicBezTo>
                    <a:pt x="51" y="116"/>
                    <a:pt x="51" y="116"/>
                    <a:pt x="50" y="116"/>
                  </a:cubicBezTo>
                  <a:cubicBezTo>
                    <a:pt x="50" y="116"/>
                    <a:pt x="50" y="117"/>
                    <a:pt x="51" y="117"/>
                  </a:cubicBezTo>
                  <a:close/>
                  <a:moveTo>
                    <a:pt x="58" y="116"/>
                  </a:moveTo>
                  <a:cubicBezTo>
                    <a:pt x="58" y="116"/>
                    <a:pt x="58" y="117"/>
                    <a:pt x="58" y="117"/>
                  </a:cubicBezTo>
                  <a:cubicBezTo>
                    <a:pt x="59" y="117"/>
                    <a:pt x="58" y="116"/>
                    <a:pt x="58" y="116"/>
                  </a:cubicBezTo>
                  <a:cubicBezTo>
                    <a:pt x="58" y="116"/>
                    <a:pt x="58" y="116"/>
                    <a:pt x="58" y="116"/>
                  </a:cubicBezTo>
                  <a:close/>
                  <a:moveTo>
                    <a:pt x="36" y="117"/>
                  </a:move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6" y="117"/>
                    <a:pt x="36" y="117"/>
                  </a:cubicBezTo>
                  <a:cubicBezTo>
                    <a:pt x="37" y="118"/>
                    <a:pt x="37" y="117"/>
                    <a:pt x="37" y="116"/>
                  </a:cubicBezTo>
                  <a:cubicBezTo>
                    <a:pt x="36" y="116"/>
                    <a:pt x="36" y="117"/>
                    <a:pt x="36" y="117"/>
                  </a:cubicBezTo>
                  <a:close/>
                  <a:moveTo>
                    <a:pt x="39" y="117"/>
                  </a:moveTo>
                  <a:cubicBezTo>
                    <a:pt x="39" y="117"/>
                    <a:pt x="39" y="118"/>
                    <a:pt x="40" y="118"/>
                  </a:cubicBezTo>
                  <a:cubicBezTo>
                    <a:pt x="40" y="118"/>
                    <a:pt x="40" y="117"/>
                    <a:pt x="40" y="117"/>
                  </a:cubicBezTo>
                  <a:cubicBezTo>
                    <a:pt x="41" y="117"/>
                    <a:pt x="40" y="116"/>
                    <a:pt x="39" y="116"/>
                  </a:cubicBezTo>
                  <a:cubicBezTo>
                    <a:pt x="39" y="116"/>
                    <a:pt x="39" y="117"/>
                    <a:pt x="39" y="117"/>
                  </a:cubicBezTo>
                  <a:close/>
                  <a:moveTo>
                    <a:pt x="42" y="117"/>
                  </a:moveTo>
                  <a:cubicBezTo>
                    <a:pt x="42" y="118"/>
                    <a:pt x="43" y="118"/>
                    <a:pt x="43" y="119"/>
                  </a:cubicBezTo>
                  <a:cubicBezTo>
                    <a:pt x="44" y="118"/>
                    <a:pt x="43" y="117"/>
                    <a:pt x="43" y="116"/>
                  </a:cubicBezTo>
                  <a:cubicBezTo>
                    <a:pt x="43" y="116"/>
                    <a:pt x="42" y="117"/>
                    <a:pt x="42" y="117"/>
                  </a:cubicBezTo>
                  <a:close/>
                  <a:moveTo>
                    <a:pt x="32" y="118"/>
                  </a:moveTo>
                  <a:cubicBezTo>
                    <a:pt x="32" y="118"/>
                    <a:pt x="32" y="116"/>
                    <a:pt x="32" y="117"/>
                  </a:cubicBezTo>
                  <a:cubicBezTo>
                    <a:pt x="32" y="117"/>
                    <a:pt x="32" y="117"/>
                    <a:pt x="32" y="118"/>
                  </a:cubicBezTo>
                  <a:close/>
                  <a:moveTo>
                    <a:pt x="65" y="120"/>
                  </a:moveTo>
                  <a:cubicBezTo>
                    <a:pt x="65" y="119"/>
                    <a:pt x="65" y="118"/>
                    <a:pt x="65" y="117"/>
                  </a:cubicBezTo>
                  <a:cubicBezTo>
                    <a:pt x="64" y="118"/>
                    <a:pt x="64" y="119"/>
                    <a:pt x="65" y="120"/>
                  </a:cubicBezTo>
                  <a:close/>
                  <a:moveTo>
                    <a:pt x="47" y="119"/>
                  </a:moveTo>
                  <a:cubicBezTo>
                    <a:pt x="47" y="118"/>
                    <a:pt x="47" y="118"/>
                    <a:pt x="47" y="118"/>
                  </a:cubicBezTo>
                  <a:cubicBezTo>
                    <a:pt x="47" y="118"/>
                    <a:pt x="47" y="117"/>
                    <a:pt x="47" y="117"/>
                  </a:cubicBezTo>
                  <a:cubicBezTo>
                    <a:pt x="46" y="116"/>
                    <a:pt x="46" y="118"/>
                    <a:pt x="47" y="119"/>
                  </a:cubicBezTo>
                  <a:close/>
                  <a:moveTo>
                    <a:pt x="53" y="118"/>
                  </a:moveTo>
                  <a:cubicBezTo>
                    <a:pt x="53" y="118"/>
                    <a:pt x="53" y="118"/>
                    <a:pt x="53" y="119"/>
                  </a:cubicBezTo>
                  <a:cubicBezTo>
                    <a:pt x="53" y="118"/>
                    <a:pt x="53" y="117"/>
                    <a:pt x="53" y="117"/>
                  </a:cubicBezTo>
                  <a:cubicBezTo>
                    <a:pt x="53" y="117"/>
                    <a:pt x="53" y="118"/>
                    <a:pt x="53" y="118"/>
                  </a:cubicBezTo>
                  <a:close/>
                  <a:moveTo>
                    <a:pt x="7" y="130"/>
                  </a:moveTo>
                  <a:cubicBezTo>
                    <a:pt x="8" y="131"/>
                    <a:pt x="7" y="133"/>
                    <a:pt x="7" y="134"/>
                  </a:cubicBezTo>
                  <a:cubicBezTo>
                    <a:pt x="7" y="134"/>
                    <a:pt x="7" y="134"/>
                    <a:pt x="8" y="133"/>
                  </a:cubicBezTo>
                  <a:cubicBezTo>
                    <a:pt x="9" y="128"/>
                    <a:pt x="10" y="123"/>
                    <a:pt x="11" y="118"/>
                  </a:cubicBezTo>
                  <a:cubicBezTo>
                    <a:pt x="10" y="122"/>
                    <a:pt x="9" y="126"/>
                    <a:pt x="7" y="130"/>
                  </a:cubicBezTo>
                  <a:close/>
                  <a:moveTo>
                    <a:pt x="34" y="119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5" y="120"/>
                    <a:pt x="36" y="119"/>
                    <a:pt x="35" y="118"/>
                  </a:cubicBezTo>
                  <a:cubicBezTo>
                    <a:pt x="34" y="118"/>
                    <a:pt x="35" y="119"/>
                    <a:pt x="34" y="119"/>
                  </a:cubicBezTo>
                  <a:close/>
                  <a:moveTo>
                    <a:pt x="65" y="120"/>
                  </a:moveTo>
                  <a:cubicBezTo>
                    <a:pt x="66" y="120"/>
                    <a:pt x="66" y="118"/>
                    <a:pt x="66" y="118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5" y="118"/>
                    <a:pt x="66" y="119"/>
                    <a:pt x="65" y="120"/>
                  </a:cubicBezTo>
                  <a:close/>
                  <a:moveTo>
                    <a:pt x="33" y="126"/>
                  </a:moveTo>
                  <a:cubicBezTo>
                    <a:pt x="33" y="123"/>
                    <a:pt x="33" y="121"/>
                    <a:pt x="32" y="118"/>
                  </a:cubicBezTo>
                  <a:cubicBezTo>
                    <a:pt x="32" y="121"/>
                    <a:pt x="32" y="123"/>
                    <a:pt x="33" y="126"/>
                  </a:cubicBezTo>
                  <a:close/>
                  <a:moveTo>
                    <a:pt x="62" y="122"/>
                  </a:moveTo>
                  <a:cubicBezTo>
                    <a:pt x="63" y="122"/>
                    <a:pt x="63" y="119"/>
                    <a:pt x="63" y="118"/>
                  </a:cubicBezTo>
                  <a:cubicBezTo>
                    <a:pt x="62" y="119"/>
                    <a:pt x="63" y="121"/>
                    <a:pt x="62" y="122"/>
                  </a:cubicBezTo>
                  <a:close/>
                  <a:moveTo>
                    <a:pt x="41" y="119"/>
                  </a:moveTo>
                  <a:cubicBezTo>
                    <a:pt x="41" y="120"/>
                    <a:pt x="41" y="120"/>
                    <a:pt x="41" y="121"/>
                  </a:cubicBezTo>
                  <a:cubicBezTo>
                    <a:pt x="41" y="121"/>
                    <a:pt x="42" y="121"/>
                    <a:pt x="42" y="121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2" y="120"/>
                    <a:pt x="41" y="119"/>
                    <a:pt x="41" y="119"/>
                  </a:cubicBezTo>
                  <a:cubicBezTo>
                    <a:pt x="42" y="119"/>
                    <a:pt x="42" y="120"/>
                    <a:pt x="42" y="120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1" y="118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41" y="119"/>
                    <a:pt x="41" y="119"/>
                    <a:pt x="41" y="119"/>
                  </a:cubicBezTo>
                  <a:close/>
                  <a:moveTo>
                    <a:pt x="50" y="119"/>
                  </a:moveTo>
                  <a:cubicBezTo>
                    <a:pt x="51" y="119"/>
                    <a:pt x="50" y="118"/>
                    <a:pt x="50" y="118"/>
                  </a:cubicBezTo>
                  <a:cubicBezTo>
                    <a:pt x="50" y="118"/>
                    <a:pt x="50" y="118"/>
                    <a:pt x="50" y="119"/>
                  </a:cubicBezTo>
                  <a:close/>
                  <a:moveTo>
                    <a:pt x="38" y="120"/>
                  </a:moveTo>
                  <a:cubicBezTo>
                    <a:pt x="38" y="120"/>
                    <a:pt x="39" y="120"/>
                    <a:pt x="39" y="119"/>
                  </a:cubicBezTo>
                  <a:cubicBezTo>
                    <a:pt x="38" y="119"/>
                    <a:pt x="38" y="118"/>
                    <a:pt x="38" y="118"/>
                  </a:cubicBezTo>
                  <a:cubicBezTo>
                    <a:pt x="37" y="119"/>
                    <a:pt x="37" y="120"/>
                    <a:pt x="38" y="120"/>
                  </a:cubicBezTo>
                  <a:close/>
                  <a:moveTo>
                    <a:pt x="56" y="119"/>
                  </a:moveTo>
                  <a:cubicBezTo>
                    <a:pt x="56" y="118"/>
                    <a:pt x="56" y="118"/>
                    <a:pt x="56" y="118"/>
                  </a:cubicBezTo>
                  <a:cubicBezTo>
                    <a:pt x="56" y="118"/>
                    <a:pt x="56" y="119"/>
                    <a:pt x="56" y="119"/>
                  </a:cubicBezTo>
                  <a:close/>
                  <a:moveTo>
                    <a:pt x="60" y="120"/>
                  </a:moveTo>
                  <a:cubicBezTo>
                    <a:pt x="60" y="119"/>
                    <a:pt x="60" y="118"/>
                    <a:pt x="60" y="118"/>
                  </a:cubicBezTo>
                  <a:cubicBezTo>
                    <a:pt x="59" y="119"/>
                    <a:pt x="59" y="119"/>
                    <a:pt x="60" y="120"/>
                  </a:cubicBezTo>
                  <a:close/>
                  <a:moveTo>
                    <a:pt x="57" y="120"/>
                  </a:moveTo>
                  <a:cubicBezTo>
                    <a:pt x="58" y="121"/>
                    <a:pt x="58" y="122"/>
                    <a:pt x="59" y="122"/>
                  </a:cubicBezTo>
                  <a:cubicBezTo>
                    <a:pt x="59" y="121"/>
                    <a:pt x="59" y="120"/>
                    <a:pt x="58" y="119"/>
                  </a:cubicBezTo>
                  <a:cubicBezTo>
                    <a:pt x="58" y="119"/>
                    <a:pt x="57" y="120"/>
                    <a:pt x="57" y="120"/>
                  </a:cubicBezTo>
                  <a:close/>
                  <a:moveTo>
                    <a:pt x="44" y="120"/>
                  </a:moveTo>
                  <a:cubicBezTo>
                    <a:pt x="45" y="121"/>
                    <a:pt x="44" y="121"/>
                    <a:pt x="45" y="121"/>
                  </a:cubicBezTo>
                  <a:cubicBezTo>
                    <a:pt x="45" y="121"/>
                    <a:pt x="45" y="120"/>
                    <a:pt x="45" y="120"/>
                  </a:cubicBezTo>
                  <a:cubicBezTo>
                    <a:pt x="45" y="120"/>
                    <a:pt x="45" y="120"/>
                    <a:pt x="45" y="120"/>
                  </a:cubicBezTo>
                  <a:cubicBezTo>
                    <a:pt x="45" y="120"/>
                    <a:pt x="46" y="119"/>
                    <a:pt x="45" y="119"/>
                  </a:cubicBezTo>
                  <a:cubicBezTo>
                    <a:pt x="45" y="119"/>
                    <a:pt x="44" y="120"/>
                    <a:pt x="44" y="120"/>
                  </a:cubicBezTo>
                  <a:close/>
                  <a:moveTo>
                    <a:pt x="54" y="119"/>
                  </a:moveTo>
                  <a:cubicBezTo>
                    <a:pt x="54" y="120"/>
                    <a:pt x="54" y="121"/>
                    <a:pt x="55" y="121"/>
                  </a:cubicBezTo>
                  <a:cubicBezTo>
                    <a:pt x="55" y="120"/>
                    <a:pt x="55" y="120"/>
                    <a:pt x="55" y="119"/>
                  </a:cubicBezTo>
                  <a:cubicBezTo>
                    <a:pt x="55" y="119"/>
                    <a:pt x="54" y="119"/>
                    <a:pt x="54" y="119"/>
                  </a:cubicBezTo>
                  <a:close/>
                  <a:moveTo>
                    <a:pt x="33" y="136"/>
                  </a:moveTo>
                  <a:cubicBezTo>
                    <a:pt x="33" y="135"/>
                    <a:pt x="32" y="133"/>
                    <a:pt x="33" y="133"/>
                  </a:cubicBezTo>
                  <a:cubicBezTo>
                    <a:pt x="32" y="129"/>
                    <a:pt x="32" y="124"/>
                    <a:pt x="31" y="120"/>
                  </a:cubicBezTo>
                  <a:cubicBezTo>
                    <a:pt x="31" y="126"/>
                    <a:pt x="32" y="132"/>
                    <a:pt x="33" y="137"/>
                  </a:cubicBezTo>
                  <a:cubicBezTo>
                    <a:pt x="33" y="137"/>
                    <a:pt x="32" y="136"/>
                    <a:pt x="33" y="136"/>
                  </a:cubicBezTo>
                  <a:close/>
                  <a:moveTo>
                    <a:pt x="34" y="122"/>
                  </a:moveTo>
                  <a:cubicBezTo>
                    <a:pt x="34" y="122"/>
                    <a:pt x="34" y="124"/>
                    <a:pt x="34" y="124"/>
                  </a:cubicBezTo>
                  <a:cubicBezTo>
                    <a:pt x="35" y="124"/>
                    <a:pt x="36" y="122"/>
                    <a:pt x="37" y="121"/>
                  </a:cubicBezTo>
                  <a:cubicBezTo>
                    <a:pt x="37" y="121"/>
                    <a:pt x="37" y="120"/>
                    <a:pt x="36" y="120"/>
                  </a:cubicBezTo>
                  <a:cubicBezTo>
                    <a:pt x="36" y="121"/>
                    <a:pt x="35" y="122"/>
                    <a:pt x="34" y="122"/>
                  </a:cubicBezTo>
                  <a:close/>
                  <a:moveTo>
                    <a:pt x="51" y="121"/>
                  </a:moveTo>
                  <a:cubicBezTo>
                    <a:pt x="51" y="121"/>
                    <a:pt x="51" y="120"/>
                    <a:pt x="51" y="120"/>
                  </a:cubicBezTo>
                  <a:cubicBezTo>
                    <a:pt x="51" y="121"/>
                    <a:pt x="50" y="121"/>
                    <a:pt x="51" y="121"/>
                  </a:cubicBezTo>
                  <a:close/>
                  <a:moveTo>
                    <a:pt x="43" y="121"/>
                  </a:moveTo>
                  <a:cubicBezTo>
                    <a:pt x="43" y="121"/>
                    <a:pt x="43" y="121"/>
                    <a:pt x="43" y="120"/>
                  </a:cubicBezTo>
                  <a:cubicBezTo>
                    <a:pt x="43" y="121"/>
                    <a:pt x="43" y="121"/>
                    <a:pt x="43" y="121"/>
                  </a:cubicBezTo>
                  <a:close/>
                  <a:moveTo>
                    <a:pt x="47" y="122"/>
                  </a:moveTo>
                  <a:cubicBezTo>
                    <a:pt x="47" y="121"/>
                    <a:pt x="47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6" y="121"/>
                    <a:pt x="47" y="121"/>
                    <a:pt x="47" y="122"/>
                  </a:cubicBezTo>
                  <a:close/>
                  <a:moveTo>
                    <a:pt x="65" y="130"/>
                  </a:moveTo>
                  <a:cubicBezTo>
                    <a:pt x="65" y="132"/>
                    <a:pt x="65" y="136"/>
                    <a:pt x="65" y="139"/>
                  </a:cubicBezTo>
                  <a:cubicBezTo>
                    <a:pt x="65" y="139"/>
                    <a:pt x="64" y="139"/>
                    <a:pt x="64" y="140"/>
                  </a:cubicBezTo>
                  <a:cubicBezTo>
                    <a:pt x="66" y="142"/>
                    <a:pt x="64" y="146"/>
                    <a:pt x="65" y="150"/>
                  </a:cubicBezTo>
                  <a:cubicBezTo>
                    <a:pt x="65" y="141"/>
                    <a:pt x="65" y="130"/>
                    <a:pt x="66" y="121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65" y="123"/>
                    <a:pt x="65" y="127"/>
                    <a:pt x="65" y="130"/>
                  </a:cubicBezTo>
                  <a:close/>
                  <a:moveTo>
                    <a:pt x="39" y="121"/>
                  </a:moveTo>
                  <a:cubicBezTo>
                    <a:pt x="39" y="122"/>
                    <a:pt x="39" y="123"/>
                    <a:pt x="40" y="123"/>
                  </a:cubicBezTo>
                  <a:cubicBezTo>
                    <a:pt x="40" y="123"/>
                    <a:pt x="40" y="123"/>
                    <a:pt x="40" y="122"/>
                  </a:cubicBezTo>
                  <a:cubicBezTo>
                    <a:pt x="40" y="122"/>
                    <a:pt x="40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lose/>
                  <a:moveTo>
                    <a:pt x="44" y="123"/>
                  </a:moveTo>
                  <a:cubicBezTo>
                    <a:pt x="44" y="122"/>
                    <a:pt x="44" y="122"/>
                    <a:pt x="44" y="122"/>
                  </a:cubicBezTo>
                  <a:cubicBezTo>
                    <a:pt x="44" y="122"/>
                    <a:pt x="44" y="121"/>
                    <a:pt x="43" y="121"/>
                  </a:cubicBezTo>
                  <a:cubicBezTo>
                    <a:pt x="43" y="122"/>
                    <a:pt x="43" y="122"/>
                    <a:pt x="44" y="123"/>
                  </a:cubicBezTo>
                  <a:close/>
                  <a:moveTo>
                    <a:pt x="47" y="123"/>
                  </a:moveTo>
                  <a:cubicBezTo>
                    <a:pt x="47" y="123"/>
                    <a:pt x="47" y="122"/>
                    <a:pt x="46" y="121"/>
                  </a:cubicBezTo>
                  <a:cubicBezTo>
                    <a:pt x="46" y="122"/>
                    <a:pt x="47" y="123"/>
                    <a:pt x="47" y="123"/>
                  </a:cubicBezTo>
                  <a:close/>
                  <a:moveTo>
                    <a:pt x="50" y="124"/>
                  </a:moveTo>
                  <a:cubicBezTo>
                    <a:pt x="50" y="123"/>
                    <a:pt x="51" y="123"/>
                    <a:pt x="51" y="123"/>
                  </a:cubicBezTo>
                  <a:cubicBezTo>
                    <a:pt x="50" y="122"/>
                    <a:pt x="50" y="122"/>
                    <a:pt x="50" y="121"/>
                  </a:cubicBezTo>
                  <a:cubicBezTo>
                    <a:pt x="50" y="122"/>
                    <a:pt x="49" y="123"/>
                    <a:pt x="50" y="124"/>
                  </a:cubicBezTo>
                  <a:close/>
                  <a:moveTo>
                    <a:pt x="59" y="123"/>
                  </a:moveTo>
                  <a:cubicBezTo>
                    <a:pt x="60" y="123"/>
                    <a:pt x="60" y="122"/>
                    <a:pt x="60" y="122"/>
                  </a:cubicBezTo>
                  <a:cubicBezTo>
                    <a:pt x="60" y="123"/>
                    <a:pt x="60" y="123"/>
                    <a:pt x="59" y="123"/>
                  </a:cubicBezTo>
                  <a:close/>
                  <a:moveTo>
                    <a:pt x="52" y="124"/>
                  </a:moveTo>
                  <a:cubicBezTo>
                    <a:pt x="53" y="124"/>
                    <a:pt x="53" y="124"/>
                    <a:pt x="53" y="123"/>
                  </a:cubicBezTo>
                  <a:cubicBezTo>
                    <a:pt x="53" y="123"/>
                    <a:pt x="53" y="122"/>
                    <a:pt x="52" y="122"/>
                  </a:cubicBezTo>
                  <a:cubicBezTo>
                    <a:pt x="52" y="123"/>
                    <a:pt x="53" y="123"/>
                    <a:pt x="52" y="124"/>
                  </a:cubicBezTo>
                  <a:close/>
                  <a:moveTo>
                    <a:pt x="42" y="123"/>
                  </a:moveTo>
                  <a:cubicBezTo>
                    <a:pt x="43" y="123"/>
                    <a:pt x="43" y="123"/>
                    <a:pt x="43" y="123"/>
                  </a:cubicBezTo>
                  <a:cubicBezTo>
                    <a:pt x="43" y="123"/>
                    <a:pt x="43" y="122"/>
                    <a:pt x="42" y="123"/>
                  </a:cubicBezTo>
                  <a:close/>
                  <a:moveTo>
                    <a:pt x="55" y="124"/>
                  </a:moveTo>
                  <a:cubicBezTo>
                    <a:pt x="55" y="124"/>
                    <a:pt x="55" y="123"/>
                    <a:pt x="55" y="123"/>
                  </a:cubicBezTo>
                  <a:cubicBezTo>
                    <a:pt x="54" y="123"/>
                    <a:pt x="55" y="124"/>
                    <a:pt x="55" y="124"/>
                  </a:cubicBezTo>
                  <a:close/>
                  <a:moveTo>
                    <a:pt x="48" y="124"/>
                  </a:moveTo>
                  <a:cubicBezTo>
                    <a:pt x="48" y="124"/>
                    <a:pt x="48" y="124"/>
                    <a:pt x="49" y="124"/>
                  </a:cubicBezTo>
                  <a:cubicBezTo>
                    <a:pt x="49" y="124"/>
                    <a:pt x="49" y="123"/>
                    <a:pt x="48" y="123"/>
                  </a:cubicBezTo>
                  <a:cubicBezTo>
                    <a:pt x="48" y="123"/>
                    <a:pt x="48" y="123"/>
                    <a:pt x="48" y="124"/>
                  </a:cubicBezTo>
                  <a:close/>
                  <a:moveTo>
                    <a:pt x="57" y="124"/>
                  </a:moveTo>
                  <a:cubicBezTo>
                    <a:pt x="57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7" y="123"/>
                    <a:pt x="57" y="124"/>
                    <a:pt x="57" y="124"/>
                  </a:cubicBezTo>
                  <a:close/>
                  <a:moveTo>
                    <a:pt x="37" y="124"/>
                  </a:moveTo>
                  <a:cubicBezTo>
                    <a:pt x="37" y="124"/>
                    <a:pt x="38" y="125"/>
                    <a:pt x="38" y="125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8" y="124"/>
                    <a:pt x="38" y="124"/>
                    <a:pt x="38" y="123"/>
                  </a:cubicBezTo>
                  <a:cubicBezTo>
                    <a:pt x="37" y="123"/>
                    <a:pt x="37" y="123"/>
                    <a:pt x="37" y="124"/>
                  </a:cubicBezTo>
                  <a:close/>
                  <a:moveTo>
                    <a:pt x="40" y="124"/>
                  </a:moveTo>
                  <a:cubicBezTo>
                    <a:pt x="41" y="124"/>
                    <a:pt x="41" y="124"/>
                    <a:pt x="41" y="123"/>
                  </a:cubicBezTo>
                  <a:cubicBezTo>
                    <a:pt x="41" y="124"/>
                    <a:pt x="40" y="124"/>
                    <a:pt x="40" y="124"/>
                  </a:cubicBezTo>
                  <a:close/>
                  <a:moveTo>
                    <a:pt x="45" y="124"/>
                  </a:moveTo>
                  <a:cubicBezTo>
                    <a:pt x="45" y="124"/>
                    <a:pt x="45" y="125"/>
                    <a:pt x="45" y="125"/>
                  </a:cubicBezTo>
                  <a:cubicBezTo>
                    <a:pt x="46" y="124"/>
                    <a:pt x="45" y="123"/>
                    <a:pt x="45" y="124"/>
                  </a:cubicBezTo>
                  <a:close/>
                  <a:moveTo>
                    <a:pt x="59" y="124"/>
                  </a:moveTo>
                  <a:cubicBezTo>
                    <a:pt x="60" y="124"/>
                    <a:pt x="60" y="125"/>
                    <a:pt x="60" y="125"/>
                  </a:cubicBezTo>
                  <a:cubicBezTo>
                    <a:pt x="60" y="125"/>
                    <a:pt x="60" y="124"/>
                    <a:pt x="60" y="124"/>
                  </a:cubicBezTo>
                  <a:cubicBezTo>
                    <a:pt x="60" y="124"/>
                    <a:pt x="59" y="124"/>
                    <a:pt x="59" y="124"/>
                  </a:cubicBezTo>
                  <a:close/>
                  <a:moveTo>
                    <a:pt x="41" y="126"/>
                  </a:moveTo>
                  <a:cubicBezTo>
                    <a:pt x="41" y="126"/>
                    <a:pt x="42" y="125"/>
                    <a:pt x="42" y="125"/>
                  </a:cubicBezTo>
                  <a:cubicBezTo>
                    <a:pt x="42" y="125"/>
                    <a:pt x="42" y="124"/>
                    <a:pt x="41" y="124"/>
                  </a:cubicBezTo>
                  <a:cubicBezTo>
                    <a:pt x="40" y="125"/>
                    <a:pt x="41" y="125"/>
                    <a:pt x="41" y="126"/>
                  </a:cubicBezTo>
                  <a:close/>
                  <a:moveTo>
                    <a:pt x="48" y="125"/>
                  </a:moveTo>
                  <a:cubicBezTo>
                    <a:pt x="48" y="125"/>
                    <a:pt x="48" y="126"/>
                    <a:pt x="49" y="125"/>
                  </a:cubicBezTo>
                  <a:cubicBezTo>
                    <a:pt x="48" y="125"/>
                    <a:pt x="49" y="124"/>
                    <a:pt x="48" y="124"/>
                  </a:cubicBezTo>
                  <a:cubicBezTo>
                    <a:pt x="48" y="124"/>
                    <a:pt x="48" y="125"/>
                    <a:pt x="48" y="125"/>
                  </a:cubicBezTo>
                  <a:close/>
                  <a:moveTo>
                    <a:pt x="54" y="126"/>
                  </a:moveTo>
                  <a:cubicBezTo>
                    <a:pt x="54" y="125"/>
                    <a:pt x="54" y="125"/>
                    <a:pt x="54" y="124"/>
                  </a:cubicBezTo>
                  <a:cubicBezTo>
                    <a:pt x="53" y="124"/>
                    <a:pt x="53" y="125"/>
                    <a:pt x="54" y="126"/>
                  </a:cubicBezTo>
                  <a:close/>
                  <a:moveTo>
                    <a:pt x="57" y="125"/>
                  </a:moveTo>
                  <a:cubicBezTo>
                    <a:pt x="58" y="125"/>
                    <a:pt x="58" y="125"/>
                    <a:pt x="58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125"/>
                    <a:pt x="57" y="125"/>
                    <a:pt x="57" y="125"/>
                  </a:cubicBezTo>
                  <a:close/>
                  <a:moveTo>
                    <a:pt x="52" y="125"/>
                  </a:moveTo>
                  <a:cubicBezTo>
                    <a:pt x="52" y="125"/>
                    <a:pt x="52" y="124"/>
                    <a:pt x="51" y="124"/>
                  </a:cubicBezTo>
                  <a:cubicBezTo>
                    <a:pt x="51" y="124"/>
                    <a:pt x="51" y="125"/>
                    <a:pt x="52" y="125"/>
                  </a:cubicBezTo>
                  <a:close/>
                  <a:moveTo>
                    <a:pt x="37" y="126"/>
                  </a:moveTo>
                  <a:cubicBezTo>
                    <a:pt x="38" y="126"/>
                    <a:pt x="37" y="125"/>
                    <a:pt x="36" y="125"/>
                  </a:cubicBezTo>
                  <a:cubicBezTo>
                    <a:pt x="37" y="125"/>
                    <a:pt x="37" y="126"/>
                    <a:pt x="37" y="126"/>
                  </a:cubicBezTo>
                  <a:close/>
                  <a:moveTo>
                    <a:pt x="61" y="126"/>
                  </a:moveTo>
                  <a:cubicBezTo>
                    <a:pt x="61" y="126"/>
                    <a:pt x="62" y="125"/>
                    <a:pt x="61" y="125"/>
                  </a:cubicBezTo>
                  <a:cubicBezTo>
                    <a:pt x="61" y="125"/>
                    <a:pt x="61" y="126"/>
                    <a:pt x="61" y="126"/>
                  </a:cubicBezTo>
                  <a:close/>
                  <a:moveTo>
                    <a:pt x="35" y="127"/>
                  </a:moveTo>
                  <a:cubicBezTo>
                    <a:pt x="35" y="127"/>
                    <a:pt x="35" y="128"/>
                    <a:pt x="36" y="128"/>
                  </a:cubicBezTo>
                  <a:cubicBezTo>
                    <a:pt x="36" y="128"/>
                    <a:pt x="36" y="127"/>
                    <a:pt x="36" y="127"/>
                  </a:cubicBezTo>
                  <a:cubicBezTo>
                    <a:pt x="36" y="127"/>
                    <a:pt x="36" y="126"/>
                    <a:pt x="36" y="125"/>
                  </a:cubicBezTo>
                  <a:cubicBezTo>
                    <a:pt x="35" y="126"/>
                    <a:pt x="35" y="126"/>
                    <a:pt x="35" y="127"/>
                  </a:cubicBezTo>
                  <a:close/>
                  <a:moveTo>
                    <a:pt x="38" y="126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39" y="126"/>
                    <a:pt x="39" y="126"/>
                    <a:pt x="38" y="126"/>
                  </a:cubicBezTo>
                  <a:close/>
                  <a:moveTo>
                    <a:pt x="41" y="127"/>
                  </a:moveTo>
                  <a:cubicBezTo>
                    <a:pt x="40" y="126"/>
                    <a:pt x="40" y="126"/>
                    <a:pt x="40" y="126"/>
                  </a:cubicBezTo>
                  <a:cubicBezTo>
                    <a:pt x="40" y="126"/>
                    <a:pt x="40" y="127"/>
                    <a:pt x="41" y="127"/>
                  </a:cubicBezTo>
                  <a:close/>
                  <a:moveTo>
                    <a:pt x="47" y="127"/>
                  </a:moveTo>
                  <a:cubicBezTo>
                    <a:pt x="47" y="127"/>
                    <a:pt x="47" y="126"/>
                    <a:pt x="46" y="126"/>
                  </a:cubicBezTo>
                  <a:cubicBezTo>
                    <a:pt x="46" y="126"/>
                    <a:pt x="46" y="127"/>
                    <a:pt x="47" y="127"/>
                  </a:cubicBezTo>
                  <a:close/>
                  <a:moveTo>
                    <a:pt x="54" y="127"/>
                  </a:moveTo>
                  <a:cubicBezTo>
                    <a:pt x="55" y="127"/>
                    <a:pt x="55" y="126"/>
                    <a:pt x="54" y="126"/>
                  </a:cubicBezTo>
                  <a:cubicBezTo>
                    <a:pt x="54" y="126"/>
                    <a:pt x="54" y="126"/>
                    <a:pt x="54" y="127"/>
                  </a:cubicBezTo>
                  <a:close/>
                  <a:moveTo>
                    <a:pt x="50" y="127"/>
                  </a:moveTo>
                  <a:cubicBezTo>
                    <a:pt x="51" y="127"/>
                    <a:pt x="51" y="126"/>
                    <a:pt x="50" y="126"/>
                  </a:cubicBezTo>
                  <a:cubicBezTo>
                    <a:pt x="50" y="126"/>
                    <a:pt x="50" y="127"/>
                    <a:pt x="50" y="127"/>
                  </a:cubicBezTo>
                  <a:close/>
                  <a:moveTo>
                    <a:pt x="59" y="126"/>
                  </a:moveTo>
                  <a:cubicBezTo>
                    <a:pt x="58" y="126"/>
                    <a:pt x="59" y="126"/>
                    <a:pt x="59" y="126"/>
                  </a:cubicBezTo>
                  <a:cubicBezTo>
                    <a:pt x="58" y="126"/>
                    <a:pt x="58" y="127"/>
                    <a:pt x="59" y="126"/>
                  </a:cubicBezTo>
                  <a:close/>
                  <a:moveTo>
                    <a:pt x="53" y="129"/>
                  </a:moveTo>
                  <a:cubicBezTo>
                    <a:pt x="54" y="128"/>
                    <a:pt x="53" y="127"/>
                    <a:pt x="53" y="126"/>
                  </a:cubicBezTo>
                  <a:cubicBezTo>
                    <a:pt x="52" y="127"/>
                    <a:pt x="53" y="128"/>
                    <a:pt x="53" y="129"/>
                  </a:cubicBezTo>
                  <a:close/>
                  <a:moveTo>
                    <a:pt x="40" y="128"/>
                  </a:moveTo>
                  <a:cubicBezTo>
                    <a:pt x="40" y="127"/>
                    <a:pt x="40" y="127"/>
                    <a:pt x="39" y="126"/>
                  </a:cubicBezTo>
                  <a:cubicBezTo>
                    <a:pt x="39" y="127"/>
                    <a:pt x="39" y="128"/>
                    <a:pt x="40" y="128"/>
                  </a:cubicBezTo>
                  <a:close/>
                  <a:moveTo>
                    <a:pt x="49" y="127"/>
                  </a:moveTo>
                  <a:cubicBezTo>
                    <a:pt x="50" y="127"/>
                    <a:pt x="49" y="128"/>
                    <a:pt x="50" y="128"/>
                  </a:cubicBezTo>
                  <a:cubicBezTo>
                    <a:pt x="50" y="127"/>
                    <a:pt x="50" y="128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49" y="127"/>
                    <a:pt x="49" y="127"/>
                    <a:pt x="49" y="127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8"/>
                    <a:pt x="43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2" y="127"/>
                    <a:pt x="42" y="127"/>
                    <a:pt x="42" y="127"/>
                  </a:cubicBezTo>
                  <a:close/>
                  <a:moveTo>
                    <a:pt x="60" y="128"/>
                  </a:moveTo>
                  <a:cubicBezTo>
                    <a:pt x="60" y="128"/>
                    <a:pt x="60" y="127"/>
                    <a:pt x="60" y="127"/>
                  </a:cubicBezTo>
                  <a:cubicBezTo>
                    <a:pt x="60" y="127"/>
                    <a:pt x="59" y="128"/>
                    <a:pt x="60" y="128"/>
                  </a:cubicBezTo>
                  <a:close/>
                  <a:moveTo>
                    <a:pt x="57" y="128"/>
                  </a:moveTo>
                  <a:cubicBezTo>
                    <a:pt x="57" y="128"/>
                    <a:pt x="57" y="128"/>
                    <a:pt x="57" y="128"/>
                  </a:cubicBezTo>
                  <a:cubicBezTo>
                    <a:pt x="58" y="127"/>
                    <a:pt x="58" y="127"/>
                    <a:pt x="57" y="127"/>
                  </a:cubicBezTo>
                  <a:cubicBezTo>
                    <a:pt x="57" y="127"/>
                    <a:pt x="57" y="127"/>
                    <a:pt x="57" y="128"/>
                  </a:cubicBezTo>
                  <a:close/>
                  <a:moveTo>
                    <a:pt x="62" y="131"/>
                  </a:moveTo>
                  <a:cubicBezTo>
                    <a:pt x="62" y="130"/>
                    <a:pt x="63" y="128"/>
                    <a:pt x="62" y="127"/>
                  </a:cubicBezTo>
                  <a:cubicBezTo>
                    <a:pt x="62" y="129"/>
                    <a:pt x="62" y="130"/>
                    <a:pt x="62" y="131"/>
                  </a:cubicBezTo>
                  <a:close/>
                  <a:moveTo>
                    <a:pt x="33" y="129"/>
                  </a:moveTo>
                  <a:cubicBezTo>
                    <a:pt x="33" y="130"/>
                    <a:pt x="33" y="130"/>
                    <a:pt x="33" y="130"/>
                  </a:cubicBezTo>
                  <a:cubicBezTo>
                    <a:pt x="33" y="131"/>
                    <a:pt x="33" y="131"/>
                    <a:pt x="33" y="130"/>
                  </a:cubicBezTo>
                  <a:cubicBezTo>
                    <a:pt x="33" y="129"/>
                    <a:pt x="33" y="129"/>
                    <a:pt x="33" y="128"/>
                  </a:cubicBezTo>
                  <a:cubicBezTo>
                    <a:pt x="33" y="128"/>
                    <a:pt x="33" y="127"/>
                    <a:pt x="33" y="128"/>
                  </a:cubicBezTo>
                  <a:cubicBezTo>
                    <a:pt x="33" y="128"/>
                    <a:pt x="33" y="129"/>
                    <a:pt x="33" y="129"/>
                  </a:cubicBezTo>
                  <a:close/>
                  <a:moveTo>
                    <a:pt x="55" y="128"/>
                  </a:moveTo>
                  <a:cubicBezTo>
                    <a:pt x="55" y="128"/>
                    <a:pt x="56" y="128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lose/>
                  <a:moveTo>
                    <a:pt x="38" y="130"/>
                  </a:moveTo>
                  <a:cubicBezTo>
                    <a:pt x="39" y="129"/>
                    <a:pt x="39" y="128"/>
                    <a:pt x="38" y="128"/>
                  </a:cubicBezTo>
                  <a:cubicBezTo>
                    <a:pt x="38" y="128"/>
                    <a:pt x="38" y="129"/>
                    <a:pt x="38" y="130"/>
                  </a:cubicBezTo>
                  <a:close/>
                  <a:moveTo>
                    <a:pt x="45" y="129"/>
                  </a:moveTo>
                  <a:cubicBezTo>
                    <a:pt x="45" y="129"/>
                    <a:pt x="45" y="128"/>
                    <a:pt x="45" y="128"/>
                  </a:cubicBezTo>
                  <a:cubicBezTo>
                    <a:pt x="45" y="128"/>
                    <a:pt x="45" y="128"/>
                    <a:pt x="45" y="128"/>
                  </a:cubicBezTo>
                  <a:cubicBezTo>
                    <a:pt x="45" y="128"/>
                    <a:pt x="45" y="129"/>
                    <a:pt x="45" y="129"/>
                  </a:cubicBezTo>
                  <a:close/>
                  <a:moveTo>
                    <a:pt x="42" y="129"/>
                  </a:moveTo>
                  <a:cubicBezTo>
                    <a:pt x="42" y="129"/>
                    <a:pt x="42" y="129"/>
                    <a:pt x="41" y="128"/>
                  </a:cubicBezTo>
                  <a:cubicBezTo>
                    <a:pt x="41" y="129"/>
                    <a:pt x="42" y="129"/>
                    <a:pt x="42" y="129"/>
                  </a:cubicBezTo>
                  <a:close/>
                  <a:moveTo>
                    <a:pt x="47" y="129"/>
                  </a:moveTo>
                  <a:cubicBezTo>
                    <a:pt x="48" y="129"/>
                    <a:pt x="47" y="129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49" y="130"/>
                    <a:pt x="49" y="129"/>
                    <a:pt x="48" y="128"/>
                  </a:cubicBezTo>
                  <a:cubicBezTo>
                    <a:pt x="48" y="129"/>
                    <a:pt x="48" y="128"/>
                    <a:pt x="47" y="129"/>
                  </a:cubicBezTo>
                  <a:close/>
                  <a:moveTo>
                    <a:pt x="50" y="129"/>
                  </a:moveTo>
                  <a:cubicBezTo>
                    <a:pt x="50" y="129"/>
                    <a:pt x="50" y="129"/>
                    <a:pt x="50" y="130"/>
                  </a:cubicBezTo>
                  <a:cubicBezTo>
                    <a:pt x="50" y="130"/>
                    <a:pt x="51" y="130"/>
                    <a:pt x="51" y="129"/>
                  </a:cubicBezTo>
                  <a:cubicBezTo>
                    <a:pt x="50" y="129"/>
                    <a:pt x="51" y="129"/>
                    <a:pt x="51" y="129"/>
                  </a:cubicBezTo>
                  <a:cubicBezTo>
                    <a:pt x="51" y="129"/>
                    <a:pt x="51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lose/>
                  <a:moveTo>
                    <a:pt x="52" y="129"/>
                  </a:moveTo>
                  <a:cubicBezTo>
                    <a:pt x="52" y="129"/>
                    <a:pt x="52" y="128"/>
                    <a:pt x="52" y="128"/>
                  </a:cubicBezTo>
                  <a:cubicBezTo>
                    <a:pt x="51" y="128"/>
                    <a:pt x="51" y="129"/>
                    <a:pt x="52" y="129"/>
                  </a:cubicBezTo>
                  <a:close/>
                  <a:moveTo>
                    <a:pt x="41" y="128"/>
                  </a:moveTo>
                  <a:cubicBezTo>
                    <a:pt x="41" y="128"/>
                    <a:pt x="40" y="128"/>
                    <a:pt x="40" y="128"/>
                  </a:cubicBezTo>
                  <a:cubicBezTo>
                    <a:pt x="40" y="129"/>
                    <a:pt x="41" y="129"/>
                    <a:pt x="41" y="128"/>
                  </a:cubicBezTo>
                  <a:close/>
                  <a:moveTo>
                    <a:pt x="58" y="129"/>
                  </a:moveTo>
                  <a:cubicBezTo>
                    <a:pt x="58" y="129"/>
                    <a:pt x="58" y="129"/>
                    <a:pt x="58" y="129"/>
                  </a:cubicBezTo>
                  <a:cubicBezTo>
                    <a:pt x="58" y="129"/>
                    <a:pt x="58" y="128"/>
                    <a:pt x="58" y="128"/>
                  </a:cubicBezTo>
                  <a:cubicBezTo>
                    <a:pt x="58" y="129"/>
                    <a:pt x="58" y="129"/>
                    <a:pt x="58" y="129"/>
                  </a:cubicBezTo>
                  <a:close/>
                  <a:moveTo>
                    <a:pt x="45" y="131"/>
                  </a:moveTo>
                  <a:cubicBezTo>
                    <a:pt x="45" y="130"/>
                    <a:pt x="44" y="129"/>
                    <a:pt x="44" y="129"/>
                  </a:cubicBezTo>
                  <a:cubicBezTo>
                    <a:pt x="43" y="130"/>
                    <a:pt x="44" y="131"/>
                    <a:pt x="45" y="131"/>
                  </a:cubicBezTo>
                  <a:close/>
                  <a:moveTo>
                    <a:pt x="37" y="131"/>
                  </a:moveTo>
                  <a:cubicBezTo>
                    <a:pt x="38" y="131"/>
                    <a:pt x="38" y="129"/>
                    <a:pt x="37" y="129"/>
                  </a:cubicBezTo>
                  <a:cubicBezTo>
                    <a:pt x="36" y="130"/>
                    <a:pt x="37" y="130"/>
                    <a:pt x="37" y="131"/>
                  </a:cubicBezTo>
                  <a:close/>
                  <a:moveTo>
                    <a:pt x="41" y="130"/>
                  </a:moveTo>
                  <a:cubicBezTo>
                    <a:pt x="41" y="130"/>
                    <a:pt x="41" y="129"/>
                    <a:pt x="41" y="129"/>
                  </a:cubicBezTo>
                  <a:cubicBezTo>
                    <a:pt x="41" y="130"/>
                    <a:pt x="41" y="130"/>
                    <a:pt x="41" y="130"/>
                  </a:cubicBezTo>
                  <a:close/>
                  <a:moveTo>
                    <a:pt x="39" y="131"/>
                  </a:moveTo>
                  <a:cubicBezTo>
                    <a:pt x="39" y="130"/>
                    <a:pt x="40" y="130"/>
                    <a:pt x="40" y="129"/>
                  </a:cubicBezTo>
                  <a:cubicBezTo>
                    <a:pt x="39" y="130"/>
                    <a:pt x="38" y="131"/>
                    <a:pt x="39" y="131"/>
                  </a:cubicBezTo>
                  <a:close/>
                  <a:moveTo>
                    <a:pt x="55" y="131"/>
                  </a:moveTo>
                  <a:cubicBezTo>
                    <a:pt x="55" y="131"/>
                    <a:pt x="55" y="131"/>
                    <a:pt x="55" y="130"/>
                  </a:cubicBezTo>
                  <a:cubicBezTo>
                    <a:pt x="55" y="130"/>
                    <a:pt x="55" y="130"/>
                    <a:pt x="55" y="130"/>
                  </a:cubicBezTo>
                  <a:cubicBezTo>
                    <a:pt x="54" y="130"/>
                    <a:pt x="54" y="131"/>
                    <a:pt x="55" y="131"/>
                  </a:cubicBezTo>
                  <a:close/>
                  <a:moveTo>
                    <a:pt x="56" y="131"/>
                  </a:moveTo>
                  <a:cubicBezTo>
                    <a:pt x="56" y="131"/>
                    <a:pt x="56" y="131"/>
                    <a:pt x="57" y="131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57" y="130"/>
                    <a:pt x="56" y="130"/>
                    <a:pt x="56" y="131"/>
                  </a:cubicBezTo>
                  <a:close/>
                  <a:moveTo>
                    <a:pt x="50" y="133"/>
                  </a:moveTo>
                  <a:cubicBezTo>
                    <a:pt x="51" y="132"/>
                    <a:pt x="50" y="130"/>
                    <a:pt x="49" y="130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49" y="132"/>
                    <a:pt x="49" y="131"/>
                    <a:pt x="49" y="132"/>
                  </a:cubicBezTo>
                  <a:cubicBezTo>
                    <a:pt x="49" y="132"/>
                    <a:pt x="49" y="132"/>
                    <a:pt x="50" y="133"/>
                  </a:cubicBezTo>
                  <a:close/>
                  <a:moveTo>
                    <a:pt x="40" y="133"/>
                  </a:moveTo>
                  <a:cubicBezTo>
                    <a:pt x="40" y="132"/>
                    <a:pt x="40" y="132"/>
                    <a:pt x="41" y="131"/>
                  </a:cubicBezTo>
                  <a:cubicBezTo>
                    <a:pt x="40" y="131"/>
                    <a:pt x="40" y="130"/>
                    <a:pt x="40" y="130"/>
                  </a:cubicBezTo>
                  <a:cubicBezTo>
                    <a:pt x="39" y="131"/>
                    <a:pt x="39" y="132"/>
                    <a:pt x="40" y="133"/>
                  </a:cubicBezTo>
                  <a:close/>
                  <a:moveTo>
                    <a:pt x="43" y="132"/>
                  </a:moveTo>
                  <a:cubicBezTo>
                    <a:pt x="44" y="132"/>
                    <a:pt x="43" y="131"/>
                    <a:pt x="43" y="131"/>
                  </a:cubicBezTo>
                  <a:cubicBezTo>
                    <a:pt x="43" y="131"/>
                    <a:pt x="43" y="132"/>
                    <a:pt x="43" y="132"/>
                  </a:cubicBezTo>
                  <a:close/>
                  <a:moveTo>
                    <a:pt x="60" y="131"/>
                  </a:moveTo>
                  <a:cubicBezTo>
                    <a:pt x="60" y="131"/>
                    <a:pt x="60" y="131"/>
                    <a:pt x="59" y="131"/>
                  </a:cubicBezTo>
                  <a:cubicBezTo>
                    <a:pt x="59" y="131"/>
                    <a:pt x="60" y="131"/>
                    <a:pt x="60" y="131"/>
                  </a:cubicBezTo>
                  <a:close/>
                  <a:moveTo>
                    <a:pt x="36" y="133"/>
                  </a:moveTo>
                  <a:cubicBezTo>
                    <a:pt x="37" y="133"/>
                    <a:pt x="36" y="131"/>
                    <a:pt x="36" y="131"/>
                  </a:cubicBezTo>
                  <a:cubicBezTo>
                    <a:pt x="35" y="132"/>
                    <a:pt x="35" y="132"/>
                    <a:pt x="36" y="133"/>
                  </a:cubicBezTo>
                  <a:close/>
                  <a:moveTo>
                    <a:pt x="38" y="132"/>
                  </a:move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9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lose/>
                  <a:moveTo>
                    <a:pt x="55" y="132"/>
                  </a:moveTo>
                  <a:cubicBezTo>
                    <a:pt x="55" y="132"/>
                    <a:pt x="56" y="132"/>
                    <a:pt x="55" y="132"/>
                  </a:cubicBezTo>
                  <a:cubicBezTo>
                    <a:pt x="55" y="132"/>
                    <a:pt x="55" y="131"/>
                    <a:pt x="55" y="131"/>
                  </a:cubicBezTo>
                  <a:cubicBezTo>
                    <a:pt x="55" y="132"/>
                    <a:pt x="55" y="132"/>
                    <a:pt x="55" y="132"/>
                  </a:cubicBezTo>
                  <a:close/>
                  <a:moveTo>
                    <a:pt x="59" y="134"/>
                  </a:moveTo>
                  <a:cubicBezTo>
                    <a:pt x="58" y="134"/>
                    <a:pt x="59" y="132"/>
                    <a:pt x="58" y="131"/>
                  </a:cubicBezTo>
                  <a:cubicBezTo>
                    <a:pt x="58" y="133"/>
                    <a:pt x="58" y="134"/>
                    <a:pt x="59" y="134"/>
                  </a:cubicBezTo>
                  <a:close/>
                  <a:moveTo>
                    <a:pt x="48" y="133"/>
                  </a:moveTo>
                  <a:cubicBezTo>
                    <a:pt x="48" y="133"/>
                    <a:pt x="48" y="132"/>
                    <a:pt x="48" y="132"/>
                  </a:cubicBezTo>
                  <a:cubicBezTo>
                    <a:pt x="47" y="132"/>
                    <a:pt x="48" y="133"/>
                    <a:pt x="48" y="133"/>
                  </a:cubicBezTo>
                  <a:close/>
                  <a:moveTo>
                    <a:pt x="53" y="133"/>
                  </a:moveTo>
                  <a:cubicBezTo>
                    <a:pt x="53" y="133"/>
                    <a:pt x="53" y="132"/>
                    <a:pt x="53" y="132"/>
                  </a:cubicBezTo>
                  <a:cubicBezTo>
                    <a:pt x="53" y="132"/>
                    <a:pt x="53" y="133"/>
                    <a:pt x="53" y="133"/>
                  </a:cubicBezTo>
                  <a:close/>
                  <a:moveTo>
                    <a:pt x="39" y="134"/>
                  </a:moveTo>
                  <a:cubicBezTo>
                    <a:pt x="39" y="133"/>
                    <a:pt x="39" y="133"/>
                    <a:pt x="38" y="132"/>
                  </a:cubicBezTo>
                  <a:cubicBezTo>
                    <a:pt x="38" y="133"/>
                    <a:pt x="38" y="133"/>
                    <a:pt x="39" y="134"/>
                  </a:cubicBezTo>
                  <a:close/>
                  <a:moveTo>
                    <a:pt x="62" y="133"/>
                  </a:moveTo>
                  <a:cubicBezTo>
                    <a:pt x="62" y="133"/>
                    <a:pt x="63" y="133"/>
                    <a:pt x="62" y="132"/>
                  </a:cubicBezTo>
                  <a:cubicBezTo>
                    <a:pt x="62" y="133"/>
                    <a:pt x="62" y="133"/>
                    <a:pt x="62" y="133"/>
                  </a:cubicBezTo>
                  <a:close/>
                  <a:moveTo>
                    <a:pt x="40" y="134"/>
                  </a:moveTo>
                  <a:cubicBezTo>
                    <a:pt x="40" y="134"/>
                    <a:pt x="40" y="135"/>
                    <a:pt x="41" y="135"/>
                  </a:cubicBezTo>
                  <a:cubicBezTo>
                    <a:pt x="41" y="135"/>
                    <a:pt x="42" y="134"/>
                    <a:pt x="42" y="134"/>
                  </a:cubicBezTo>
                  <a:cubicBezTo>
                    <a:pt x="42" y="132"/>
                    <a:pt x="40" y="133"/>
                    <a:pt x="40" y="134"/>
                  </a:cubicBezTo>
                  <a:close/>
                  <a:moveTo>
                    <a:pt x="36" y="134"/>
                  </a:moveTo>
                  <a:cubicBezTo>
                    <a:pt x="37" y="134"/>
                    <a:pt x="37" y="133"/>
                    <a:pt x="37" y="133"/>
                  </a:cubicBezTo>
                  <a:cubicBezTo>
                    <a:pt x="37" y="133"/>
                    <a:pt x="37" y="133"/>
                    <a:pt x="36" y="134"/>
                  </a:cubicBezTo>
                  <a:close/>
                  <a:moveTo>
                    <a:pt x="57" y="136"/>
                  </a:moveTo>
                  <a:cubicBezTo>
                    <a:pt x="57" y="135"/>
                    <a:pt x="57" y="135"/>
                    <a:pt x="58" y="135"/>
                  </a:cubicBezTo>
                  <a:cubicBezTo>
                    <a:pt x="57" y="134"/>
                    <a:pt x="57" y="134"/>
                    <a:pt x="56" y="133"/>
                  </a:cubicBezTo>
                  <a:cubicBezTo>
                    <a:pt x="56" y="134"/>
                    <a:pt x="56" y="135"/>
                    <a:pt x="57" y="136"/>
                  </a:cubicBezTo>
                  <a:close/>
                  <a:moveTo>
                    <a:pt x="45" y="134"/>
                  </a:moveTo>
                  <a:cubicBezTo>
                    <a:pt x="45" y="134"/>
                    <a:pt x="45" y="133"/>
                    <a:pt x="45" y="133"/>
                  </a:cubicBezTo>
                  <a:cubicBezTo>
                    <a:pt x="44" y="133"/>
                    <a:pt x="44" y="134"/>
                    <a:pt x="45" y="134"/>
                  </a:cubicBezTo>
                  <a:close/>
                  <a:moveTo>
                    <a:pt x="51" y="135"/>
                  </a:moveTo>
                  <a:cubicBezTo>
                    <a:pt x="51" y="135"/>
                    <a:pt x="52" y="134"/>
                    <a:pt x="52" y="134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1" y="134"/>
                    <a:pt x="51" y="135"/>
                    <a:pt x="51" y="135"/>
                  </a:cubicBezTo>
                  <a:close/>
                  <a:moveTo>
                    <a:pt x="48" y="135"/>
                  </a:moveTo>
                  <a:cubicBezTo>
                    <a:pt x="47" y="134"/>
                    <a:pt x="47" y="134"/>
                    <a:pt x="47" y="134"/>
                  </a:cubicBezTo>
                  <a:cubicBezTo>
                    <a:pt x="47" y="134"/>
                    <a:pt x="47" y="134"/>
                    <a:pt x="48" y="135"/>
                  </a:cubicBezTo>
                  <a:close/>
                  <a:moveTo>
                    <a:pt x="37" y="134"/>
                  </a:moveTo>
                  <a:cubicBezTo>
                    <a:pt x="37" y="134"/>
                    <a:pt x="37" y="135"/>
                    <a:pt x="37" y="135"/>
                  </a:cubicBezTo>
                  <a:cubicBezTo>
                    <a:pt x="38" y="135"/>
                    <a:pt x="38" y="134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lose/>
                  <a:moveTo>
                    <a:pt x="40" y="136"/>
                  </a:moveTo>
                  <a:cubicBezTo>
                    <a:pt x="40" y="135"/>
                    <a:pt x="40" y="135"/>
                    <a:pt x="39" y="135"/>
                  </a:cubicBezTo>
                  <a:cubicBezTo>
                    <a:pt x="39" y="135"/>
                    <a:pt x="40" y="136"/>
                    <a:pt x="40" y="136"/>
                  </a:cubicBezTo>
                  <a:close/>
                  <a:moveTo>
                    <a:pt x="54" y="136"/>
                  </a:moveTo>
                  <a:cubicBezTo>
                    <a:pt x="54" y="136"/>
                    <a:pt x="55" y="137"/>
                    <a:pt x="55" y="137"/>
                  </a:cubicBezTo>
                  <a:cubicBezTo>
                    <a:pt x="55" y="137"/>
                    <a:pt x="55" y="136"/>
                    <a:pt x="54" y="136"/>
                  </a:cubicBezTo>
                  <a:close/>
                  <a:moveTo>
                    <a:pt x="55" y="137"/>
                  </a:moveTo>
                  <a:cubicBezTo>
                    <a:pt x="56" y="136"/>
                    <a:pt x="55" y="134"/>
                    <a:pt x="54" y="136"/>
                  </a:cubicBezTo>
                  <a:cubicBezTo>
                    <a:pt x="55" y="136"/>
                    <a:pt x="55" y="137"/>
                    <a:pt x="55" y="137"/>
                  </a:cubicBezTo>
                  <a:close/>
                  <a:moveTo>
                    <a:pt x="42" y="137"/>
                  </a:moveTo>
                  <a:cubicBezTo>
                    <a:pt x="43" y="137"/>
                    <a:pt x="43" y="136"/>
                    <a:pt x="43" y="135"/>
                  </a:cubicBezTo>
                  <a:cubicBezTo>
                    <a:pt x="43" y="136"/>
                    <a:pt x="42" y="136"/>
                    <a:pt x="42" y="137"/>
                  </a:cubicBezTo>
                  <a:close/>
                  <a:moveTo>
                    <a:pt x="50" y="136"/>
                  </a:moveTo>
                  <a:cubicBezTo>
                    <a:pt x="50" y="136"/>
                    <a:pt x="50" y="136"/>
                    <a:pt x="50" y="135"/>
                  </a:cubicBezTo>
                  <a:cubicBezTo>
                    <a:pt x="50" y="135"/>
                    <a:pt x="50" y="135"/>
                    <a:pt x="49" y="135"/>
                  </a:cubicBezTo>
                  <a:cubicBezTo>
                    <a:pt x="49" y="136"/>
                    <a:pt x="50" y="136"/>
                    <a:pt x="50" y="136"/>
                  </a:cubicBezTo>
                  <a:close/>
                  <a:moveTo>
                    <a:pt x="39" y="138"/>
                  </a:moveTo>
                  <a:cubicBezTo>
                    <a:pt x="39" y="137"/>
                    <a:pt x="39" y="136"/>
                    <a:pt x="38" y="136"/>
                  </a:cubicBezTo>
                  <a:cubicBezTo>
                    <a:pt x="38" y="136"/>
                    <a:pt x="39" y="137"/>
                    <a:pt x="39" y="138"/>
                  </a:cubicBezTo>
                  <a:close/>
                  <a:moveTo>
                    <a:pt x="35" y="137"/>
                  </a:moveTo>
                  <a:cubicBezTo>
                    <a:pt x="35" y="138"/>
                    <a:pt x="36" y="137"/>
                    <a:pt x="36" y="137"/>
                  </a:cubicBezTo>
                  <a:cubicBezTo>
                    <a:pt x="36" y="137"/>
                    <a:pt x="36" y="136"/>
                    <a:pt x="35" y="136"/>
                  </a:cubicBezTo>
                  <a:cubicBezTo>
                    <a:pt x="35" y="136"/>
                    <a:pt x="35" y="137"/>
                    <a:pt x="35" y="137"/>
                  </a:cubicBezTo>
                  <a:close/>
                  <a:moveTo>
                    <a:pt x="62" y="138"/>
                  </a:moveTo>
                  <a:cubicBezTo>
                    <a:pt x="62" y="137"/>
                    <a:pt x="63" y="136"/>
                    <a:pt x="62" y="136"/>
                  </a:cubicBezTo>
                  <a:cubicBezTo>
                    <a:pt x="62" y="137"/>
                    <a:pt x="62" y="137"/>
                    <a:pt x="62" y="138"/>
                  </a:cubicBezTo>
                  <a:close/>
                  <a:moveTo>
                    <a:pt x="54" y="138"/>
                  </a:moveTo>
                  <a:cubicBezTo>
                    <a:pt x="54" y="138"/>
                    <a:pt x="54" y="137"/>
                    <a:pt x="53" y="137"/>
                  </a:cubicBezTo>
                  <a:cubicBezTo>
                    <a:pt x="53" y="137"/>
                    <a:pt x="53" y="138"/>
                    <a:pt x="54" y="138"/>
                  </a:cubicBezTo>
                  <a:close/>
                  <a:moveTo>
                    <a:pt x="42" y="140"/>
                  </a:moveTo>
                  <a:cubicBezTo>
                    <a:pt x="42" y="141"/>
                    <a:pt x="42" y="141"/>
                    <a:pt x="43" y="141"/>
                  </a:cubicBezTo>
                  <a:cubicBezTo>
                    <a:pt x="43" y="140"/>
                    <a:pt x="45" y="139"/>
                    <a:pt x="45" y="138"/>
                  </a:cubicBezTo>
                  <a:cubicBezTo>
                    <a:pt x="45" y="138"/>
                    <a:pt x="45" y="137"/>
                    <a:pt x="44" y="137"/>
                  </a:cubicBezTo>
                  <a:cubicBezTo>
                    <a:pt x="44" y="138"/>
                    <a:pt x="43" y="139"/>
                    <a:pt x="42" y="140"/>
                  </a:cubicBezTo>
                  <a:close/>
                  <a:moveTo>
                    <a:pt x="47" y="139"/>
                  </a:moveTo>
                  <a:cubicBezTo>
                    <a:pt x="48" y="139"/>
                    <a:pt x="48" y="138"/>
                    <a:pt x="48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35" y="142"/>
                  </a:moveTo>
                  <a:cubicBezTo>
                    <a:pt x="37" y="141"/>
                    <a:pt x="37" y="140"/>
                    <a:pt x="37" y="139"/>
                  </a:cubicBezTo>
                  <a:cubicBezTo>
                    <a:pt x="37" y="139"/>
                    <a:pt x="37" y="138"/>
                    <a:pt x="37" y="138"/>
                  </a:cubicBezTo>
                  <a:cubicBezTo>
                    <a:pt x="36" y="139"/>
                    <a:pt x="35" y="140"/>
                    <a:pt x="35" y="142"/>
                  </a:cubicBezTo>
                  <a:close/>
                  <a:moveTo>
                    <a:pt x="56" y="139"/>
                  </a:moveTo>
                  <a:cubicBezTo>
                    <a:pt x="57" y="139"/>
                    <a:pt x="57" y="139"/>
                    <a:pt x="57" y="138"/>
                  </a:cubicBezTo>
                  <a:cubicBezTo>
                    <a:pt x="57" y="138"/>
                    <a:pt x="56" y="139"/>
                    <a:pt x="56" y="139"/>
                  </a:cubicBezTo>
                  <a:close/>
                  <a:moveTo>
                    <a:pt x="52" y="140"/>
                  </a:moveTo>
                  <a:cubicBezTo>
                    <a:pt x="52" y="139"/>
                    <a:pt x="52" y="139"/>
                    <a:pt x="51" y="139"/>
                  </a:cubicBezTo>
                  <a:cubicBezTo>
                    <a:pt x="52" y="139"/>
                    <a:pt x="52" y="140"/>
                    <a:pt x="52" y="140"/>
                  </a:cubicBezTo>
                  <a:close/>
                  <a:moveTo>
                    <a:pt x="54" y="139"/>
                  </a:moveTo>
                  <a:cubicBezTo>
                    <a:pt x="54" y="139"/>
                    <a:pt x="55" y="139"/>
                    <a:pt x="55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lose/>
                  <a:moveTo>
                    <a:pt x="6" y="140"/>
                  </a:moveTo>
                  <a:cubicBezTo>
                    <a:pt x="6" y="140"/>
                    <a:pt x="6" y="139"/>
                    <a:pt x="5" y="140"/>
                  </a:cubicBezTo>
                  <a:cubicBezTo>
                    <a:pt x="5" y="140"/>
                    <a:pt x="6" y="141"/>
                    <a:pt x="5" y="142"/>
                  </a:cubicBezTo>
                  <a:cubicBezTo>
                    <a:pt x="5" y="142"/>
                    <a:pt x="6" y="142"/>
                    <a:pt x="6" y="142"/>
                  </a:cubicBezTo>
                  <a:cubicBezTo>
                    <a:pt x="6" y="141"/>
                    <a:pt x="7" y="140"/>
                    <a:pt x="6" y="139"/>
                  </a:cubicBezTo>
                  <a:cubicBezTo>
                    <a:pt x="6" y="139"/>
                    <a:pt x="6" y="140"/>
                    <a:pt x="6" y="140"/>
                  </a:cubicBezTo>
                  <a:close/>
                  <a:moveTo>
                    <a:pt x="57" y="140"/>
                  </a:moveTo>
                  <a:cubicBezTo>
                    <a:pt x="57" y="140"/>
                    <a:pt x="58" y="140"/>
                    <a:pt x="58" y="139"/>
                  </a:cubicBezTo>
                  <a:cubicBezTo>
                    <a:pt x="58" y="139"/>
                    <a:pt x="58" y="139"/>
                    <a:pt x="57" y="139"/>
                  </a:cubicBezTo>
                  <a:cubicBezTo>
                    <a:pt x="57" y="140"/>
                    <a:pt x="57" y="140"/>
                    <a:pt x="57" y="140"/>
                  </a:cubicBezTo>
                  <a:close/>
                  <a:moveTo>
                    <a:pt x="52" y="141"/>
                  </a:moveTo>
                  <a:cubicBezTo>
                    <a:pt x="53" y="141"/>
                    <a:pt x="53" y="141"/>
                    <a:pt x="53" y="141"/>
                  </a:cubicBezTo>
                  <a:cubicBezTo>
                    <a:pt x="53" y="140"/>
                    <a:pt x="54" y="140"/>
                    <a:pt x="54" y="140"/>
                  </a:cubicBezTo>
                  <a:cubicBezTo>
                    <a:pt x="53" y="140"/>
                    <a:pt x="53" y="140"/>
                    <a:pt x="53" y="140"/>
                  </a:cubicBezTo>
                  <a:cubicBezTo>
                    <a:pt x="53" y="140"/>
                    <a:pt x="53" y="140"/>
                    <a:pt x="52" y="141"/>
                  </a:cubicBezTo>
                  <a:close/>
                  <a:moveTo>
                    <a:pt x="46" y="142"/>
                  </a:moveTo>
                  <a:cubicBezTo>
                    <a:pt x="46" y="142"/>
                    <a:pt x="47" y="141"/>
                    <a:pt x="46" y="140"/>
                  </a:cubicBezTo>
                  <a:cubicBezTo>
                    <a:pt x="46" y="141"/>
                    <a:pt x="45" y="142"/>
                    <a:pt x="46" y="142"/>
                  </a:cubicBezTo>
                  <a:close/>
                  <a:moveTo>
                    <a:pt x="57" y="141"/>
                  </a:moveTo>
                  <a:cubicBezTo>
                    <a:pt x="58" y="142"/>
                    <a:pt x="58" y="142"/>
                    <a:pt x="58" y="142"/>
                  </a:cubicBezTo>
                  <a:cubicBezTo>
                    <a:pt x="59" y="142"/>
                    <a:pt x="59" y="140"/>
                    <a:pt x="58" y="140"/>
                  </a:cubicBezTo>
                  <a:cubicBezTo>
                    <a:pt x="58" y="141"/>
                    <a:pt x="58" y="141"/>
                    <a:pt x="57" y="141"/>
                  </a:cubicBezTo>
                  <a:close/>
                  <a:moveTo>
                    <a:pt x="48" y="141"/>
                  </a:moveTo>
                  <a:cubicBezTo>
                    <a:pt x="48" y="141"/>
                    <a:pt x="49" y="141"/>
                    <a:pt x="49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141"/>
                    <a:pt x="48" y="141"/>
                    <a:pt x="48" y="141"/>
                  </a:cubicBezTo>
                  <a:close/>
                  <a:moveTo>
                    <a:pt x="49" y="142"/>
                  </a:moveTo>
                  <a:cubicBezTo>
                    <a:pt x="49" y="142"/>
                    <a:pt x="50" y="141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lose/>
                  <a:moveTo>
                    <a:pt x="36" y="143"/>
                  </a:moveTo>
                  <a:cubicBezTo>
                    <a:pt x="36" y="144"/>
                    <a:pt x="36" y="144"/>
                    <a:pt x="37" y="144"/>
                  </a:cubicBezTo>
                  <a:cubicBezTo>
                    <a:pt x="37" y="144"/>
                    <a:pt x="38" y="143"/>
                    <a:pt x="39" y="142"/>
                  </a:cubicBezTo>
                  <a:cubicBezTo>
                    <a:pt x="38" y="142"/>
                    <a:pt x="39" y="141"/>
                    <a:pt x="38" y="141"/>
                  </a:cubicBezTo>
                  <a:cubicBezTo>
                    <a:pt x="38" y="142"/>
                    <a:pt x="37" y="143"/>
                    <a:pt x="36" y="143"/>
                  </a:cubicBezTo>
                  <a:close/>
                  <a:moveTo>
                    <a:pt x="54" y="142"/>
                  </a:moveTo>
                  <a:cubicBezTo>
                    <a:pt x="54" y="142"/>
                    <a:pt x="54" y="142"/>
                    <a:pt x="54" y="141"/>
                  </a:cubicBezTo>
                  <a:cubicBezTo>
                    <a:pt x="54" y="141"/>
                    <a:pt x="53" y="142"/>
                    <a:pt x="54" y="142"/>
                  </a:cubicBezTo>
                  <a:close/>
                  <a:moveTo>
                    <a:pt x="43" y="143"/>
                  </a:moveTo>
                  <a:cubicBezTo>
                    <a:pt x="43" y="143"/>
                    <a:pt x="44" y="142"/>
                    <a:pt x="44" y="142"/>
                  </a:cubicBezTo>
                  <a:cubicBezTo>
                    <a:pt x="43" y="142"/>
                    <a:pt x="43" y="143"/>
                    <a:pt x="43" y="143"/>
                  </a:cubicBezTo>
                  <a:close/>
                  <a:moveTo>
                    <a:pt x="49" y="143"/>
                  </a:moveTo>
                  <a:cubicBezTo>
                    <a:pt x="50" y="145"/>
                    <a:pt x="50" y="146"/>
                    <a:pt x="51" y="148"/>
                  </a:cubicBezTo>
                  <a:cubicBezTo>
                    <a:pt x="52" y="147"/>
                    <a:pt x="51" y="146"/>
                    <a:pt x="51" y="145"/>
                  </a:cubicBezTo>
                  <a:cubicBezTo>
                    <a:pt x="51" y="145"/>
                    <a:pt x="51" y="145"/>
                    <a:pt x="50" y="145"/>
                  </a:cubicBezTo>
                  <a:cubicBezTo>
                    <a:pt x="50" y="144"/>
                    <a:pt x="51" y="144"/>
                    <a:pt x="51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1"/>
                    <a:pt x="49" y="143"/>
                    <a:pt x="49" y="143"/>
                  </a:cubicBezTo>
                  <a:close/>
                  <a:moveTo>
                    <a:pt x="40" y="142"/>
                  </a:moveTo>
                  <a:cubicBezTo>
                    <a:pt x="41" y="143"/>
                    <a:pt x="41" y="143"/>
                    <a:pt x="41" y="143"/>
                  </a:cubicBezTo>
                  <a:cubicBezTo>
                    <a:pt x="41" y="142"/>
                    <a:pt x="41" y="142"/>
                    <a:pt x="40" y="142"/>
                  </a:cubicBezTo>
                  <a:close/>
                  <a:moveTo>
                    <a:pt x="54" y="143"/>
                  </a:moveTo>
                  <a:cubicBezTo>
                    <a:pt x="55" y="143"/>
                    <a:pt x="55" y="142"/>
                    <a:pt x="55" y="142"/>
                  </a:cubicBezTo>
                  <a:cubicBezTo>
                    <a:pt x="54" y="142"/>
                    <a:pt x="55" y="143"/>
                    <a:pt x="54" y="143"/>
                  </a:cubicBezTo>
                  <a:cubicBezTo>
                    <a:pt x="54" y="143"/>
                    <a:pt x="54" y="142"/>
                    <a:pt x="54" y="142"/>
                  </a:cubicBezTo>
                  <a:cubicBezTo>
                    <a:pt x="54" y="142"/>
                    <a:pt x="54" y="143"/>
                    <a:pt x="54" y="143"/>
                  </a:cubicBezTo>
                  <a:close/>
                  <a:moveTo>
                    <a:pt x="57" y="144"/>
                  </a:moveTo>
                  <a:cubicBezTo>
                    <a:pt x="57" y="143"/>
                    <a:pt x="57" y="143"/>
                    <a:pt x="57" y="143"/>
                  </a:cubicBezTo>
                  <a:cubicBezTo>
                    <a:pt x="57" y="143"/>
                    <a:pt x="57" y="142"/>
                    <a:pt x="57" y="142"/>
                  </a:cubicBezTo>
                  <a:cubicBezTo>
                    <a:pt x="56" y="143"/>
                    <a:pt x="57" y="143"/>
                    <a:pt x="57" y="144"/>
                  </a:cubicBezTo>
                  <a:close/>
                  <a:moveTo>
                    <a:pt x="62" y="144"/>
                  </a:moveTo>
                  <a:cubicBezTo>
                    <a:pt x="62" y="143"/>
                    <a:pt x="62" y="143"/>
                    <a:pt x="61" y="142"/>
                  </a:cubicBezTo>
                  <a:cubicBezTo>
                    <a:pt x="62" y="143"/>
                    <a:pt x="61" y="144"/>
                    <a:pt x="62" y="144"/>
                  </a:cubicBezTo>
                  <a:close/>
                  <a:moveTo>
                    <a:pt x="42" y="144"/>
                  </a:moveTo>
                  <a:cubicBezTo>
                    <a:pt x="42" y="145"/>
                    <a:pt x="43" y="143"/>
                    <a:pt x="42" y="143"/>
                  </a:cubicBezTo>
                  <a:cubicBezTo>
                    <a:pt x="42" y="144"/>
                    <a:pt x="42" y="144"/>
                    <a:pt x="42" y="144"/>
                  </a:cubicBezTo>
                  <a:close/>
                  <a:moveTo>
                    <a:pt x="60" y="144"/>
                  </a:moveTo>
                  <a:cubicBezTo>
                    <a:pt x="59" y="144"/>
                    <a:pt x="60" y="143"/>
                    <a:pt x="60" y="143"/>
                  </a:cubicBezTo>
                  <a:cubicBezTo>
                    <a:pt x="59" y="144"/>
                    <a:pt x="59" y="144"/>
                    <a:pt x="60" y="144"/>
                  </a:cubicBezTo>
                  <a:close/>
                  <a:moveTo>
                    <a:pt x="41" y="147"/>
                  </a:moveTo>
                  <a:cubicBezTo>
                    <a:pt x="41" y="148"/>
                    <a:pt x="40" y="148"/>
                    <a:pt x="40" y="149"/>
                  </a:cubicBezTo>
                  <a:cubicBezTo>
                    <a:pt x="42" y="147"/>
                    <a:pt x="43" y="145"/>
                    <a:pt x="44" y="143"/>
                  </a:cubicBezTo>
                  <a:cubicBezTo>
                    <a:pt x="42" y="144"/>
                    <a:pt x="42" y="146"/>
                    <a:pt x="41" y="147"/>
                  </a:cubicBezTo>
                  <a:close/>
                  <a:moveTo>
                    <a:pt x="37" y="146"/>
                  </a:moveTo>
                  <a:cubicBezTo>
                    <a:pt x="38" y="146"/>
                    <a:pt x="38" y="147"/>
                    <a:pt x="38" y="147"/>
                  </a:cubicBezTo>
                  <a:cubicBezTo>
                    <a:pt x="39" y="146"/>
                    <a:pt x="39" y="145"/>
                    <a:pt x="40" y="145"/>
                  </a:cubicBezTo>
                  <a:cubicBezTo>
                    <a:pt x="40" y="144"/>
                    <a:pt x="40" y="144"/>
                    <a:pt x="39" y="143"/>
                  </a:cubicBezTo>
                  <a:cubicBezTo>
                    <a:pt x="39" y="144"/>
                    <a:pt x="38" y="145"/>
                    <a:pt x="37" y="146"/>
                  </a:cubicBezTo>
                  <a:close/>
                  <a:moveTo>
                    <a:pt x="53" y="144"/>
                  </a:moveTo>
                  <a:cubicBezTo>
                    <a:pt x="54" y="144"/>
                    <a:pt x="53" y="144"/>
                    <a:pt x="53" y="144"/>
                  </a:cubicBezTo>
                  <a:cubicBezTo>
                    <a:pt x="53" y="144"/>
                    <a:pt x="53" y="144"/>
                    <a:pt x="53" y="144"/>
                  </a:cubicBezTo>
                  <a:close/>
                  <a:moveTo>
                    <a:pt x="63" y="146"/>
                  </a:moveTo>
                  <a:cubicBezTo>
                    <a:pt x="63" y="146"/>
                    <a:pt x="63" y="145"/>
                    <a:pt x="63" y="145"/>
                  </a:cubicBezTo>
                  <a:cubicBezTo>
                    <a:pt x="63" y="145"/>
                    <a:pt x="63" y="146"/>
                    <a:pt x="63" y="146"/>
                  </a:cubicBezTo>
                  <a:close/>
                  <a:moveTo>
                    <a:pt x="54" y="146"/>
                  </a:moveTo>
                  <a:cubicBezTo>
                    <a:pt x="55" y="146"/>
                    <a:pt x="54" y="146"/>
                    <a:pt x="54" y="145"/>
                  </a:cubicBezTo>
                  <a:cubicBezTo>
                    <a:pt x="54" y="146"/>
                    <a:pt x="54" y="146"/>
                    <a:pt x="54" y="146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1"/>
                    <a:pt x="34" y="150"/>
                  </a:cubicBezTo>
                  <a:cubicBezTo>
                    <a:pt x="35" y="149"/>
                    <a:pt x="34" y="147"/>
                    <a:pt x="34" y="146"/>
                  </a:cubicBezTo>
                  <a:cubicBezTo>
                    <a:pt x="34" y="146"/>
                    <a:pt x="34" y="146"/>
                    <a:pt x="33" y="146"/>
                  </a:cubicBezTo>
                  <a:cubicBezTo>
                    <a:pt x="33" y="147"/>
                    <a:pt x="34" y="148"/>
                    <a:pt x="34" y="149"/>
                  </a:cubicBezTo>
                  <a:close/>
                  <a:moveTo>
                    <a:pt x="61" y="146"/>
                  </a:moveTo>
                  <a:cubicBezTo>
                    <a:pt x="61" y="146"/>
                    <a:pt x="61" y="147"/>
                    <a:pt x="62" y="147"/>
                  </a:cubicBezTo>
                  <a:cubicBezTo>
                    <a:pt x="62" y="146"/>
                    <a:pt x="62" y="146"/>
                    <a:pt x="62" y="146"/>
                  </a:cubicBezTo>
                  <a:cubicBezTo>
                    <a:pt x="62" y="146"/>
                    <a:pt x="61" y="146"/>
                    <a:pt x="61" y="146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6"/>
                    <a:pt x="59" y="146"/>
                  </a:cubicBezTo>
                  <a:cubicBezTo>
                    <a:pt x="59" y="146"/>
                    <a:pt x="59" y="147"/>
                    <a:pt x="59" y="147"/>
                  </a:cubicBezTo>
                  <a:close/>
                  <a:moveTo>
                    <a:pt x="58" y="148"/>
                  </a:moveTo>
                  <a:cubicBezTo>
                    <a:pt x="58" y="147"/>
                    <a:pt x="58" y="147"/>
                    <a:pt x="57" y="146"/>
                  </a:cubicBezTo>
                  <a:cubicBezTo>
                    <a:pt x="58" y="147"/>
                    <a:pt x="58" y="148"/>
                    <a:pt x="58" y="148"/>
                  </a:cubicBezTo>
                  <a:close/>
                  <a:moveTo>
                    <a:pt x="36" y="148"/>
                  </a:moveTo>
                  <a:cubicBezTo>
                    <a:pt x="36" y="147"/>
                    <a:pt x="36" y="146"/>
                    <a:pt x="35" y="147"/>
                  </a:cubicBezTo>
                  <a:cubicBezTo>
                    <a:pt x="35" y="147"/>
                    <a:pt x="35" y="147"/>
                    <a:pt x="36" y="147"/>
                  </a:cubicBezTo>
                  <a:cubicBezTo>
                    <a:pt x="36" y="147"/>
                    <a:pt x="35" y="147"/>
                    <a:pt x="35" y="147"/>
                  </a:cubicBezTo>
                  <a:cubicBezTo>
                    <a:pt x="35" y="148"/>
                    <a:pt x="35" y="149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7" y="149"/>
                    <a:pt x="37" y="149"/>
                  </a:cubicBezTo>
                  <a:cubicBezTo>
                    <a:pt x="37" y="148"/>
                    <a:pt x="37" y="148"/>
                    <a:pt x="37" y="148"/>
                  </a:cubicBezTo>
                  <a:cubicBezTo>
                    <a:pt x="36" y="148"/>
                    <a:pt x="36" y="148"/>
                    <a:pt x="36" y="148"/>
                  </a:cubicBezTo>
                  <a:close/>
                  <a:moveTo>
                    <a:pt x="55" y="148"/>
                  </a:moveTo>
                  <a:cubicBezTo>
                    <a:pt x="55" y="147"/>
                    <a:pt x="55" y="147"/>
                    <a:pt x="55" y="147"/>
                  </a:cubicBezTo>
                  <a:cubicBezTo>
                    <a:pt x="54" y="147"/>
                    <a:pt x="54" y="147"/>
                    <a:pt x="55" y="148"/>
                  </a:cubicBezTo>
                  <a:close/>
                  <a:moveTo>
                    <a:pt x="6" y="149"/>
                  </a:moveTo>
                  <a:cubicBezTo>
                    <a:pt x="6" y="148"/>
                    <a:pt x="7" y="147"/>
                    <a:pt x="6" y="147"/>
                  </a:cubicBezTo>
                  <a:cubicBezTo>
                    <a:pt x="6" y="148"/>
                    <a:pt x="6" y="148"/>
                    <a:pt x="6" y="149"/>
                  </a:cubicBezTo>
                  <a:close/>
                  <a:moveTo>
                    <a:pt x="55" y="150"/>
                  </a:moveTo>
                  <a:cubicBezTo>
                    <a:pt x="56" y="150"/>
                    <a:pt x="56" y="150"/>
                    <a:pt x="56" y="149"/>
                  </a:cubicBezTo>
                  <a:cubicBezTo>
                    <a:pt x="55" y="149"/>
                    <a:pt x="56" y="148"/>
                    <a:pt x="55" y="148"/>
                  </a:cubicBezTo>
                  <a:cubicBezTo>
                    <a:pt x="55" y="149"/>
                    <a:pt x="54" y="150"/>
                    <a:pt x="55" y="150"/>
                  </a:cubicBezTo>
                  <a:close/>
                  <a:moveTo>
                    <a:pt x="59" y="150"/>
                  </a:moveTo>
                  <a:cubicBezTo>
                    <a:pt x="60" y="149"/>
                    <a:pt x="59" y="149"/>
                    <a:pt x="59" y="149"/>
                  </a:cubicBezTo>
                  <a:cubicBezTo>
                    <a:pt x="58" y="149"/>
                    <a:pt x="59" y="150"/>
                    <a:pt x="59" y="150"/>
                  </a:cubicBezTo>
                  <a:close/>
                  <a:moveTo>
                    <a:pt x="40" y="151"/>
                  </a:moveTo>
                  <a:cubicBezTo>
                    <a:pt x="40" y="155"/>
                    <a:pt x="39" y="158"/>
                    <a:pt x="40" y="162"/>
                  </a:cubicBezTo>
                  <a:cubicBezTo>
                    <a:pt x="40" y="162"/>
                    <a:pt x="39" y="163"/>
                    <a:pt x="39" y="163"/>
                  </a:cubicBezTo>
                  <a:cubicBezTo>
                    <a:pt x="39" y="163"/>
                    <a:pt x="40" y="163"/>
                    <a:pt x="40" y="163"/>
                  </a:cubicBezTo>
                  <a:cubicBezTo>
                    <a:pt x="40" y="158"/>
                    <a:pt x="41" y="154"/>
                    <a:pt x="42" y="149"/>
                  </a:cubicBezTo>
                  <a:cubicBezTo>
                    <a:pt x="42" y="149"/>
                    <a:pt x="42" y="149"/>
                    <a:pt x="41" y="149"/>
                  </a:cubicBezTo>
                  <a:cubicBezTo>
                    <a:pt x="41" y="150"/>
                    <a:pt x="41" y="151"/>
                    <a:pt x="40" y="151"/>
                  </a:cubicBezTo>
                  <a:close/>
                  <a:moveTo>
                    <a:pt x="39" y="150"/>
                  </a:move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50"/>
                    <a:pt x="39" y="150"/>
                  </a:cubicBezTo>
                  <a:close/>
                  <a:moveTo>
                    <a:pt x="63" y="152"/>
                  </a:moveTo>
                  <a:cubicBezTo>
                    <a:pt x="63" y="151"/>
                    <a:pt x="63" y="150"/>
                    <a:pt x="63" y="150"/>
                  </a:cubicBezTo>
                  <a:cubicBezTo>
                    <a:pt x="63" y="150"/>
                    <a:pt x="62" y="151"/>
                    <a:pt x="63" y="152"/>
                  </a:cubicBezTo>
                  <a:close/>
                  <a:moveTo>
                    <a:pt x="37" y="151"/>
                  </a:moveTo>
                  <a:cubicBezTo>
                    <a:pt x="37" y="150"/>
                    <a:pt x="38" y="150"/>
                    <a:pt x="38" y="150"/>
                  </a:cubicBezTo>
                  <a:cubicBezTo>
                    <a:pt x="38" y="150"/>
                    <a:pt x="37" y="150"/>
                    <a:pt x="37" y="151"/>
                  </a:cubicBezTo>
                  <a:close/>
                  <a:moveTo>
                    <a:pt x="38" y="152"/>
                  </a:moveTo>
                  <a:cubicBezTo>
                    <a:pt x="39" y="152"/>
                    <a:pt x="38" y="151"/>
                    <a:pt x="38" y="150"/>
                  </a:cubicBezTo>
                  <a:cubicBezTo>
                    <a:pt x="38" y="151"/>
                    <a:pt x="37" y="152"/>
                    <a:pt x="38" y="152"/>
                  </a:cubicBezTo>
                  <a:close/>
                  <a:moveTo>
                    <a:pt x="37" y="152"/>
                  </a:moveTo>
                  <a:cubicBezTo>
                    <a:pt x="37" y="152"/>
                    <a:pt x="37" y="151"/>
                    <a:pt x="37" y="151"/>
                  </a:cubicBezTo>
                  <a:cubicBezTo>
                    <a:pt x="36" y="151"/>
                    <a:pt x="36" y="152"/>
                    <a:pt x="37" y="152"/>
                  </a:cubicBezTo>
                  <a:close/>
                  <a:moveTo>
                    <a:pt x="33" y="154"/>
                  </a:moveTo>
                  <a:cubicBezTo>
                    <a:pt x="34" y="154"/>
                    <a:pt x="34" y="152"/>
                    <a:pt x="33" y="151"/>
                  </a:cubicBezTo>
                  <a:cubicBezTo>
                    <a:pt x="33" y="152"/>
                    <a:pt x="33" y="153"/>
                    <a:pt x="33" y="154"/>
                  </a:cubicBezTo>
                  <a:close/>
                  <a:moveTo>
                    <a:pt x="58" y="152"/>
                  </a:moveTo>
                  <a:cubicBezTo>
                    <a:pt x="58" y="152"/>
                    <a:pt x="58" y="152"/>
                    <a:pt x="58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58" y="151"/>
                    <a:pt x="58" y="151"/>
                    <a:pt x="58" y="152"/>
                  </a:cubicBezTo>
                  <a:close/>
                  <a:moveTo>
                    <a:pt x="65" y="171"/>
                  </a:move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6" y="165"/>
                    <a:pt x="66" y="157"/>
                    <a:pt x="65" y="151"/>
                  </a:cubicBezTo>
                  <a:cubicBezTo>
                    <a:pt x="64" y="152"/>
                    <a:pt x="64" y="155"/>
                    <a:pt x="65" y="156"/>
                  </a:cubicBezTo>
                  <a:cubicBezTo>
                    <a:pt x="65" y="157"/>
                    <a:pt x="65" y="157"/>
                    <a:pt x="64" y="157"/>
                  </a:cubicBezTo>
                  <a:cubicBezTo>
                    <a:pt x="64" y="158"/>
                    <a:pt x="64" y="160"/>
                    <a:pt x="65" y="161"/>
                  </a:cubicBezTo>
                  <a:cubicBezTo>
                    <a:pt x="65" y="161"/>
                    <a:pt x="64" y="160"/>
                    <a:pt x="64" y="161"/>
                  </a:cubicBezTo>
                  <a:cubicBezTo>
                    <a:pt x="64" y="161"/>
                    <a:pt x="64" y="161"/>
                    <a:pt x="64" y="162"/>
                  </a:cubicBezTo>
                  <a:cubicBezTo>
                    <a:pt x="64" y="162"/>
                    <a:pt x="65" y="162"/>
                    <a:pt x="65" y="162"/>
                  </a:cubicBezTo>
                  <a:cubicBezTo>
                    <a:pt x="65" y="163"/>
                    <a:pt x="64" y="164"/>
                    <a:pt x="64" y="164"/>
                  </a:cubicBezTo>
                  <a:cubicBezTo>
                    <a:pt x="63" y="166"/>
                    <a:pt x="65" y="168"/>
                    <a:pt x="64" y="170"/>
                  </a:cubicBezTo>
                  <a:cubicBezTo>
                    <a:pt x="64" y="170"/>
                    <a:pt x="64" y="169"/>
                    <a:pt x="64" y="170"/>
                  </a:cubicBezTo>
                  <a:cubicBezTo>
                    <a:pt x="64" y="170"/>
                    <a:pt x="63" y="172"/>
                    <a:pt x="64" y="172"/>
                  </a:cubicBezTo>
                  <a:cubicBezTo>
                    <a:pt x="65" y="172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lose/>
                  <a:moveTo>
                    <a:pt x="56" y="153"/>
                  </a:moveTo>
                  <a:cubicBezTo>
                    <a:pt x="57" y="153"/>
                    <a:pt x="57" y="153"/>
                    <a:pt x="57" y="15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6" y="152"/>
                    <a:pt x="57" y="153"/>
                    <a:pt x="56" y="153"/>
                  </a:cubicBezTo>
                  <a:close/>
                  <a:moveTo>
                    <a:pt x="61" y="154"/>
                  </a:moveTo>
                  <a:cubicBezTo>
                    <a:pt x="61" y="154"/>
                    <a:pt x="61" y="153"/>
                    <a:pt x="62" y="153"/>
                  </a:cubicBezTo>
                  <a:cubicBezTo>
                    <a:pt x="61" y="152"/>
                    <a:pt x="61" y="152"/>
                    <a:pt x="61" y="152"/>
                  </a:cubicBezTo>
                  <a:cubicBezTo>
                    <a:pt x="61" y="153"/>
                    <a:pt x="61" y="153"/>
                    <a:pt x="61" y="154"/>
                  </a:cubicBezTo>
                  <a:close/>
                  <a:moveTo>
                    <a:pt x="36" y="153"/>
                  </a:moveTo>
                  <a:cubicBezTo>
                    <a:pt x="36" y="153"/>
                    <a:pt x="36" y="153"/>
                    <a:pt x="36" y="152"/>
                  </a:cubicBezTo>
                  <a:cubicBezTo>
                    <a:pt x="35" y="153"/>
                    <a:pt x="36" y="153"/>
                    <a:pt x="36" y="153"/>
                  </a:cubicBezTo>
                  <a:close/>
                  <a:moveTo>
                    <a:pt x="54" y="157"/>
                  </a:moveTo>
                  <a:cubicBezTo>
                    <a:pt x="55" y="156"/>
                    <a:pt x="54" y="156"/>
                    <a:pt x="54" y="155"/>
                  </a:cubicBezTo>
                  <a:cubicBezTo>
                    <a:pt x="55" y="155"/>
                    <a:pt x="55" y="153"/>
                    <a:pt x="54" y="152"/>
                  </a:cubicBezTo>
                  <a:cubicBezTo>
                    <a:pt x="53" y="154"/>
                    <a:pt x="54" y="155"/>
                    <a:pt x="54" y="157"/>
                  </a:cubicBezTo>
                  <a:close/>
                  <a:moveTo>
                    <a:pt x="59" y="153"/>
                  </a:moveTo>
                  <a:cubicBezTo>
                    <a:pt x="59" y="153"/>
                    <a:pt x="59" y="154"/>
                    <a:pt x="60" y="155"/>
                  </a:cubicBezTo>
                  <a:cubicBezTo>
                    <a:pt x="60" y="154"/>
                    <a:pt x="59" y="153"/>
                    <a:pt x="59" y="153"/>
                  </a:cubicBezTo>
                  <a:cubicBezTo>
                    <a:pt x="59" y="153"/>
                    <a:pt x="59" y="153"/>
                    <a:pt x="59" y="153"/>
                  </a:cubicBezTo>
                  <a:close/>
                  <a:moveTo>
                    <a:pt x="38" y="154"/>
                  </a:moveTo>
                  <a:cubicBezTo>
                    <a:pt x="39" y="154"/>
                    <a:pt x="38" y="155"/>
                    <a:pt x="39" y="155"/>
                  </a:cubicBezTo>
                  <a:cubicBezTo>
                    <a:pt x="39" y="154"/>
                    <a:pt x="39" y="153"/>
                    <a:pt x="39" y="153"/>
                  </a:cubicBezTo>
                  <a:cubicBezTo>
                    <a:pt x="39" y="153"/>
                    <a:pt x="38" y="153"/>
                    <a:pt x="38" y="154"/>
                  </a:cubicBezTo>
                  <a:close/>
                  <a:moveTo>
                    <a:pt x="36" y="155"/>
                  </a:moveTo>
                  <a:cubicBezTo>
                    <a:pt x="36" y="155"/>
                    <a:pt x="37" y="155"/>
                    <a:pt x="37" y="154"/>
                  </a:cubicBezTo>
                  <a:cubicBezTo>
                    <a:pt x="36" y="154"/>
                    <a:pt x="37" y="154"/>
                    <a:pt x="36" y="154"/>
                  </a:cubicBezTo>
                  <a:cubicBezTo>
                    <a:pt x="36" y="154"/>
                    <a:pt x="36" y="154"/>
                    <a:pt x="36" y="155"/>
                  </a:cubicBezTo>
                  <a:close/>
                  <a:moveTo>
                    <a:pt x="57" y="156"/>
                  </a:moveTo>
                  <a:cubicBezTo>
                    <a:pt x="57" y="156"/>
                    <a:pt x="57" y="156"/>
                    <a:pt x="57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8" y="155"/>
                    <a:pt x="58" y="154"/>
                    <a:pt x="58" y="154"/>
                  </a:cubicBezTo>
                  <a:cubicBezTo>
                    <a:pt x="57" y="155"/>
                    <a:pt x="57" y="155"/>
                    <a:pt x="57" y="156"/>
                  </a:cubicBezTo>
                  <a:close/>
                  <a:moveTo>
                    <a:pt x="34" y="156"/>
                  </a:moveTo>
                  <a:cubicBezTo>
                    <a:pt x="34" y="156"/>
                    <a:pt x="35" y="155"/>
                    <a:pt x="35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5" y="155"/>
                    <a:pt x="34" y="155"/>
                    <a:pt x="34" y="156"/>
                  </a:cubicBezTo>
                  <a:close/>
                  <a:moveTo>
                    <a:pt x="63" y="156"/>
                  </a:moveTo>
                  <a:cubicBezTo>
                    <a:pt x="63" y="156"/>
                    <a:pt x="63" y="154"/>
                    <a:pt x="63" y="155"/>
                  </a:cubicBezTo>
                  <a:cubicBezTo>
                    <a:pt x="63" y="155"/>
                    <a:pt x="62" y="155"/>
                    <a:pt x="63" y="156"/>
                  </a:cubicBezTo>
                  <a:close/>
                  <a:moveTo>
                    <a:pt x="37" y="157"/>
                  </a:moveTo>
                  <a:cubicBezTo>
                    <a:pt x="37" y="156"/>
                    <a:pt x="38" y="156"/>
                    <a:pt x="38" y="155"/>
                  </a:cubicBezTo>
                  <a:cubicBezTo>
                    <a:pt x="37" y="155"/>
                    <a:pt x="37" y="155"/>
                    <a:pt x="37" y="155"/>
                  </a:cubicBezTo>
                  <a:cubicBezTo>
                    <a:pt x="37" y="156"/>
                    <a:pt x="36" y="156"/>
                    <a:pt x="37" y="157"/>
                  </a:cubicBezTo>
                  <a:close/>
                  <a:moveTo>
                    <a:pt x="61" y="157"/>
                  </a:moveTo>
                  <a:cubicBezTo>
                    <a:pt x="61" y="157"/>
                    <a:pt x="61" y="156"/>
                    <a:pt x="61" y="156"/>
                  </a:cubicBezTo>
                  <a:cubicBezTo>
                    <a:pt x="61" y="157"/>
                    <a:pt x="61" y="157"/>
                    <a:pt x="61" y="157"/>
                  </a:cubicBezTo>
                  <a:close/>
                  <a:moveTo>
                    <a:pt x="34" y="157"/>
                  </a:moveTo>
                  <a:cubicBezTo>
                    <a:pt x="35" y="157"/>
                    <a:pt x="35" y="156"/>
                    <a:pt x="35" y="156"/>
                  </a:cubicBezTo>
                  <a:cubicBezTo>
                    <a:pt x="35" y="157"/>
                    <a:pt x="34" y="157"/>
                    <a:pt x="34" y="157"/>
                  </a:cubicBezTo>
                  <a:close/>
                  <a:moveTo>
                    <a:pt x="37" y="158"/>
                  </a:moveTo>
                  <a:cubicBezTo>
                    <a:pt x="37" y="158"/>
                    <a:pt x="37" y="158"/>
                    <a:pt x="37" y="159"/>
                  </a:cubicBezTo>
                  <a:cubicBezTo>
                    <a:pt x="38" y="159"/>
                    <a:pt x="38" y="159"/>
                    <a:pt x="38" y="159"/>
                  </a:cubicBezTo>
                  <a:cubicBezTo>
                    <a:pt x="38" y="159"/>
                    <a:pt x="39" y="157"/>
                    <a:pt x="38" y="157"/>
                  </a:cubicBezTo>
                  <a:cubicBezTo>
                    <a:pt x="38" y="157"/>
                    <a:pt x="37" y="158"/>
                    <a:pt x="37" y="158"/>
                  </a:cubicBezTo>
                  <a:close/>
                  <a:moveTo>
                    <a:pt x="58" y="159"/>
                  </a:moveTo>
                  <a:cubicBezTo>
                    <a:pt x="58" y="159"/>
                    <a:pt x="58" y="159"/>
                    <a:pt x="58" y="159"/>
                  </a:cubicBezTo>
                  <a:cubicBezTo>
                    <a:pt x="59" y="159"/>
                    <a:pt x="59" y="159"/>
                    <a:pt x="60" y="158"/>
                  </a:cubicBezTo>
                  <a:cubicBezTo>
                    <a:pt x="59" y="158"/>
                    <a:pt x="60" y="157"/>
                    <a:pt x="59" y="157"/>
                  </a:cubicBezTo>
                  <a:cubicBezTo>
                    <a:pt x="59" y="158"/>
                    <a:pt x="59" y="158"/>
                    <a:pt x="58" y="159"/>
                  </a:cubicBezTo>
                  <a:close/>
                  <a:moveTo>
                    <a:pt x="33" y="159"/>
                  </a:moveTo>
                  <a:cubicBezTo>
                    <a:pt x="34" y="159"/>
                    <a:pt x="33" y="158"/>
                    <a:pt x="34" y="158"/>
                  </a:cubicBezTo>
                  <a:cubicBezTo>
                    <a:pt x="33" y="158"/>
                    <a:pt x="33" y="158"/>
                    <a:pt x="33" y="158"/>
                  </a:cubicBezTo>
                  <a:cubicBezTo>
                    <a:pt x="33" y="159"/>
                    <a:pt x="33" y="159"/>
                    <a:pt x="33" y="159"/>
                  </a:cubicBezTo>
                  <a:close/>
                  <a:moveTo>
                    <a:pt x="55" y="159"/>
                  </a:moveTo>
                  <a:cubicBezTo>
                    <a:pt x="55" y="161"/>
                    <a:pt x="56" y="162"/>
                    <a:pt x="56" y="163"/>
                  </a:cubicBezTo>
                  <a:cubicBezTo>
                    <a:pt x="56" y="163"/>
                    <a:pt x="57" y="162"/>
                    <a:pt x="57" y="162"/>
                  </a:cubicBezTo>
                  <a:cubicBezTo>
                    <a:pt x="56" y="162"/>
                    <a:pt x="56" y="161"/>
                    <a:pt x="56" y="161"/>
                  </a:cubicBezTo>
                  <a:cubicBezTo>
                    <a:pt x="56" y="161"/>
                    <a:pt x="56" y="160"/>
                    <a:pt x="56" y="160"/>
                  </a:cubicBezTo>
                  <a:cubicBezTo>
                    <a:pt x="56" y="160"/>
                    <a:pt x="56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lose/>
                  <a:moveTo>
                    <a:pt x="62" y="161"/>
                  </a:moveTo>
                  <a:cubicBezTo>
                    <a:pt x="62" y="161"/>
                    <a:pt x="62" y="161"/>
                    <a:pt x="62" y="161"/>
                  </a:cubicBezTo>
                  <a:cubicBezTo>
                    <a:pt x="61" y="161"/>
                    <a:pt x="61" y="159"/>
                    <a:pt x="61" y="159"/>
                  </a:cubicBezTo>
                  <a:cubicBezTo>
                    <a:pt x="61" y="160"/>
                    <a:pt x="61" y="161"/>
                    <a:pt x="62" y="161"/>
                  </a:cubicBezTo>
                  <a:close/>
                  <a:moveTo>
                    <a:pt x="33" y="161"/>
                  </a:moveTo>
                  <a:cubicBezTo>
                    <a:pt x="34" y="161"/>
                    <a:pt x="34" y="161"/>
                    <a:pt x="34" y="161"/>
                  </a:cubicBezTo>
                  <a:cubicBezTo>
                    <a:pt x="34" y="161"/>
                    <a:pt x="35" y="160"/>
                    <a:pt x="34" y="160"/>
                  </a:cubicBezTo>
                  <a:cubicBezTo>
                    <a:pt x="34" y="160"/>
                    <a:pt x="33" y="161"/>
                    <a:pt x="33" y="161"/>
                  </a:cubicBezTo>
                  <a:close/>
                  <a:moveTo>
                    <a:pt x="61" y="161"/>
                  </a:moveTo>
                  <a:cubicBezTo>
                    <a:pt x="61" y="161"/>
                    <a:pt x="61" y="160"/>
                    <a:pt x="60" y="160"/>
                  </a:cubicBezTo>
                  <a:cubicBezTo>
                    <a:pt x="60" y="160"/>
                    <a:pt x="59" y="160"/>
                    <a:pt x="59" y="161"/>
                  </a:cubicBezTo>
                  <a:cubicBezTo>
                    <a:pt x="60" y="162"/>
                    <a:pt x="60" y="163"/>
                    <a:pt x="61" y="163"/>
                  </a:cubicBezTo>
                  <a:cubicBezTo>
                    <a:pt x="61" y="162"/>
                    <a:pt x="62" y="161"/>
                    <a:pt x="61" y="161"/>
                  </a:cubicBezTo>
                  <a:cubicBezTo>
                    <a:pt x="61" y="161"/>
                    <a:pt x="61" y="161"/>
                    <a:pt x="61" y="161"/>
                  </a:cubicBezTo>
                  <a:close/>
                  <a:moveTo>
                    <a:pt x="32" y="161"/>
                  </a:moveTo>
                  <a:cubicBezTo>
                    <a:pt x="32" y="161"/>
                    <a:pt x="32" y="160"/>
                    <a:pt x="32" y="160"/>
                  </a:cubicBezTo>
                  <a:cubicBezTo>
                    <a:pt x="32" y="160"/>
                    <a:pt x="32" y="161"/>
                    <a:pt x="32" y="161"/>
                  </a:cubicBezTo>
                  <a:close/>
                  <a:moveTo>
                    <a:pt x="36" y="162"/>
                  </a:moveTo>
                  <a:cubicBezTo>
                    <a:pt x="37" y="162"/>
                    <a:pt x="37" y="161"/>
                    <a:pt x="37" y="160"/>
                  </a:cubicBezTo>
                  <a:cubicBezTo>
                    <a:pt x="37" y="161"/>
                    <a:pt x="36" y="161"/>
                    <a:pt x="36" y="162"/>
                  </a:cubicBezTo>
                  <a:close/>
                  <a:moveTo>
                    <a:pt x="58" y="163"/>
                  </a:moveTo>
                  <a:cubicBezTo>
                    <a:pt x="58" y="163"/>
                    <a:pt x="59" y="164"/>
                    <a:pt x="59" y="165"/>
                  </a:cubicBezTo>
                  <a:cubicBezTo>
                    <a:pt x="60" y="165"/>
                    <a:pt x="60" y="165"/>
                    <a:pt x="60" y="164"/>
                  </a:cubicBezTo>
                  <a:cubicBezTo>
                    <a:pt x="59" y="163"/>
                    <a:pt x="59" y="162"/>
                    <a:pt x="58" y="162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2" y="163"/>
                  </a:moveTo>
                  <a:cubicBezTo>
                    <a:pt x="63" y="163"/>
                    <a:pt x="62" y="163"/>
                    <a:pt x="63" y="163"/>
                  </a:cubicBezTo>
                  <a:cubicBezTo>
                    <a:pt x="63" y="163"/>
                    <a:pt x="63" y="162"/>
                    <a:pt x="63" y="162"/>
                  </a:cubicBezTo>
                  <a:cubicBezTo>
                    <a:pt x="63" y="162"/>
                    <a:pt x="62" y="162"/>
                    <a:pt x="62" y="163"/>
                  </a:cubicBezTo>
                  <a:close/>
                  <a:moveTo>
                    <a:pt x="37" y="164"/>
                  </a:moveTo>
                  <a:cubicBezTo>
                    <a:pt x="37" y="164"/>
                    <a:pt x="38" y="164"/>
                    <a:pt x="38" y="164"/>
                  </a:cubicBezTo>
                  <a:cubicBezTo>
                    <a:pt x="38" y="163"/>
                    <a:pt x="38" y="163"/>
                    <a:pt x="37" y="163"/>
                  </a:cubicBezTo>
                  <a:cubicBezTo>
                    <a:pt x="37" y="163"/>
                    <a:pt x="37" y="163"/>
                    <a:pt x="37" y="164"/>
                  </a:cubicBezTo>
                  <a:close/>
                  <a:moveTo>
                    <a:pt x="35" y="165"/>
                  </a:moveTo>
                  <a:cubicBezTo>
                    <a:pt x="36" y="164"/>
                    <a:pt x="36" y="163"/>
                    <a:pt x="35" y="163"/>
                  </a:cubicBezTo>
                  <a:cubicBezTo>
                    <a:pt x="35" y="163"/>
                    <a:pt x="34" y="165"/>
                    <a:pt x="35" y="165"/>
                  </a:cubicBezTo>
                  <a:close/>
                  <a:moveTo>
                    <a:pt x="62" y="163"/>
                  </a:moveTo>
                  <a:cubicBezTo>
                    <a:pt x="62" y="163"/>
                    <a:pt x="62" y="163"/>
                    <a:pt x="62" y="163"/>
                  </a:cubicBezTo>
                  <a:cubicBezTo>
                    <a:pt x="62" y="163"/>
                    <a:pt x="61" y="164"/>
                    <a:pt x="61" y="164"/>
                  </a:cubicBezTo>
                  <a:cubicBezTo>
                    <a:pt x="61" y="164"/>
                    <a:pt x="61" y="165"/>
                    <a:pt x="62" y="164"/>
                  </a:cubicBezTo>
                  <a:cubicBezTo>
                    <a:pt x="62" y="164"/>
                    <a:pt x="62" y="163"/>
                    <a:pt x="62" y="163"/>
                  </a:cubicBezTo>
                  <a:close/>
                  <a:moveTo>
                    <a:pt x="57" y="166"/>
                  </a:moveTo>
                  <a:cubicBezTo>
                    <a:pt x="57" y="165"/>
                    <a:pt x="57" y="164"/>
                    <a:pt x="57" y="164"/>
                  </a:cubicBezTo>
                  <a:cubicBezTo>
                    <a:pt x="56" y="164"/>
                    <a:pt x="57" y="166"/>
                    <a:pt x="57" y="166"/>
                  </a:cubicBezTo>
                  <a:close/>
                  <a:moveTo>
                    <a:pt x="31" y="165"/>
                  </a:moveTo>
                  <a:cubicBezTo>
                    <a:pt x="31" y="165"/>
                    <a:pt x="31" y="165"/>
                    <a:pt x="32" y="165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32" y="164"/>
                    <a:pt x="31" y="165"/>
                    <a:pt x="31" y="165"/>
                  </a:cubicBezTo>
                  <a:close/>
                  <a:moveTo>
                    <a:pt x="39" y="166"/>
                  </a:moveTo>
                  <a:cubicBezTo>
                    <a:pt x="39" y="168"/>
                    <a:pt x="38" y="169"/>
                    <a:pt x="39" y="171"/>
                  </a:cubicBezTo>
                  <a:cubicBezTo>
                    <a:pt x="39" y="172"/>
                    <a:pt x="39" y="172"/>
                    <a:pt x="38" y="173"/>
                  </a:cubicBezTo>
                  <a:cubicBezTo>
                    <a:pt x="39" y="176"/>
                    <a:pt x="38" y="179"/>
                    <a:pt x="38" y="181"/>
                  </a:cubicBezTo>
                  <a:cubicBezTo>
                    <a:pt x="38" y="181"/>
                    <a:pt x="38" y="182"/>
                    <a:pt x="38" y="183"/>
                  </a:cubicBezTo>
                  <a:cubicBezTo>
                    <a:pt x="38" y="184"/>
                    <a:pt x="38" y="188"/>
                    <a:pt x="38" y="189"/>
                  </a:cubicBezTo>
                  <a:cubicBezTo>
                    <a:pt x="39" y="180"/>
                    <a:pt x="40" y="173"/>
                    <a:pt x="40" y="164"/>
                  </a:cubicBezTo>
                  <a:cubicBezTo>
                    <a:pt x="39" y="165"/>
                    <a:pt x="39" y="165"/>
                    <a:pt x="39" y="166"/>
                  </a:cubicBezTo>
                  <a:close/>
                  <a:moveTo>
                    <a:pt x="60" y="166"/>
                  </a:moveTo>
                  <a:cubicBezTo>
                    <a:pt x="60" y="166"/>
                    <a:pt x="60" y="166"/>
                    <a:pt x="60" y="166"/>
                  </a:cubicBezTo>
                  <a:cubicBezTo>
                    <a:pt x="60" y="167"/>
                    <a:pt x="61" y="166"/>
                    <a:pt x="60" y="165"/>
                  </a:cubicBezTo>
                  <a:cubicBezTo>
                    <a:pt x="61" y="166"/>
                    <a:pt x="60" y="165"/>
                    <a:pt x="60" y="166"/>
                  </a:cubicBezTo>
                  <a:close/>
                  <a:moveTo>
                    <a:pt x="33" y="169"/>
                  </a:moveTo>
                  <a:cubicBezTo>
                    <a:pt x="34" y="168"/>
                    <a:pt x="35" y="167"/>
                    <a:pt x="34" y="165"/>
                  </a:cubicBezTo>
                  <a:cubicBezTo>
                    <a:pt x="33" y="166"/>
                    <a:pt x="33" y="168"/>
                    <a:pt x="33" y="169"/>
                  </a:cubicBezTo>
                  <a:close/>
                  <a:moveTo>
                    <a:pt x="36" y="168"/>
                  </a:moveTo>
                  <a:cubicBezTo>
                    <a:pt x="36" y="167"/>
                    <a:pt x="37" y="167"/>
                    <a:pt x="37" y="166"/>
                  </a:cubicBezTo>
                  <a:cubicBezTo>
                    <a:pt x="37" y="166"/>
                    <a:pt x="37" y="166"/>
                    <a:pt x="37" y="165"/>
                  </a:cubicBezTo>
                  <a:cubicBezTo>
                    <a:pt x="36" y="166"/>
                    <a:pt x="35" y="167"/>
                    <a:pt x="36" y="168"/>
                  </a:cubicBezTo>
                  <a:close/>
                  <a:moveTo>
                    <a:pt x="62" y="166"/>
                  </a:moveTo>
                  <a:cubicBezTo>
                    <a:pt x="63" y="166"/>
                    <a:pt x="63" y="167"/>
                    <a:pt x="63" y="166"/>
                  </a:cubicBezTo>
                  <a:cubicBezTo>
                    <a:pt x="63" y="166"/>
                    <a:pt x="63" y="166"/>
                    <a:pt x="63" y="166"/>
                  </a:cubicBezTo>
                  <a:cubicBezTo>
                    <a:pt x="63" y="166"/>
                    <a:pt x="62" y="166"/>
                    <a:pt x="62" y="166"/>
                  </a:cubicBezTo>
                  <a:close/>
                  <a:moveTo>
                    <a:pt x="56" y="169"/>
                  </a:moveTo>
                  <a:cubicBezTo>
                    <a:pt x="56" y="168"/>
                    <a:pt x="57" y="168"/>
                    <a:pt x="57" y="168"/>
                  </a:cubicBezTo>
                  <a:cubicBezTo>
                    <a:pt x="57" y="167"/>
                    <a:pt x="57" y="166"/>
                    <a:pt x="56" y="166"/>
                  </a:cubicBezTo>
                  <a:cubicBezTo>
                    <a:pt x="56" y="167"/>
                    <a:pt x="55" y="169"/>
                    <a:pt x="56" y="169"/>
                  </a:cubicBezTo>
                  <a:close/>
                  <a:moveTo>
                    <a:pt x="60" y="168"/>
                  </a:moveTo>
                  <a:cubicBezTo>
                    <a:pt x="60" y="167"/>
                    <a:pt x="61" y="167"/>
                    <a:pt x="61" y="166"/>
                  </a:cubicBezTo>
                  <a:cubicBezTo>
                    <a:pt x="61" y="167"/>
                    <a:pt x="59" y="167"/>
                    <a:pt x="60" y="168"/>
                  </a:cubicBezTo>
                  <a:close/>
                  <a:moveTo>
                    <a:pt x="31" y="179"/>
                  </a:moveTo>
                  <a:cubicBezTo>
                    <a:pt x="31" y="178"/>
                    <a:pt x="32" y="177"/>
                    <a:pt x="32" y="175"/>
                  </a:cubicBezTo>
                  <a:cubicBezTo>
                    <a:pt x="31" y="175"/>
                    <a:pt x="31" y="173"/>
                    <a:pt x="31" y="172"/>
                  </a:cubicBezTo>
                  <a:cubicBezTo>
                    <a:pt x="31" y="172"/>
                    <a:pt x="32" y="172"/>
                    <a:pt x="32" y="172"/>
                  </a:cubicBezTo>
                  <a:cubicBezTo>
                    <a:pt x="32" y="171"/>
                    <a:pt x="32" y="169"/>
                    <a:pt x="32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71"/>
                    <a:pt x="31" y="175"/>
                    <a:pt x="31" y="179"/>
                  </a:cubicBezTo>
                  <a:close/>
                  <a:moveTo>
                    <a:pt x="59" y="169"/>
                  </a:moveTo>
                  <a:cubicBezTo>
                    <a:pt x="59" y="169"/>
                    <a:pt x="60" y="169"/>
                    <a:pt x="59" y="168"/>
                  </a:cubicBezTo>
                  <a:cubicBezTo>
                    <a:pt x="58" y="168"/>
                    <a:pt x="58" y="169"/>
                    <a:pt x="59" y="169"/>
                  </a:cubicBezTo>
                  <a:close/>
                  <a:moveTo>
                    <a:pt x="61" y="168"/>
                  </a:moveTo>
                  <a:cubicBezTo>
                    <a:pt x="60" y="168"/>
                    <a:pt x="61" y="169"/>
                    <a:pt x="61" y="170"/>
                  </a:cubicBezTo>
                  <a:cubicBezTo>
                    <a:pt x="62" y="170"/>
                    <a:pt x="62" y="169"/>
                    <a:pt x="62" y="169"/>
                  </a:cubicBezTo>
                  <a:cubicBezTo>
                    <a:pt x="62" y="169"/>
                    <a:pt x="62" y="168"/>
                    <a:pt x="61" y="168"/>
                  </a:cubicBezTo>
                  <a:close/>
                  <a:moveTo>
                    <a:pt x="38" y="170"/>
                  </a:moveTo>
                  <a:cubicBezTo>
                    <a:pt x="38" y="169"/>
                    <a:pt x="37" y="169"/>
                    <a:pt x="37" y="168"/>
                  </a:cubicBezTo>
                  <a:cubicBezTo>
                    <a:pt x="37" y="169"/>
                    <a:pt x="37" y="170"/>
                    <a:pt x="38" y="170"/>
                  </a:cubicBezTo>
                  <a:close/>
                  <a:moveTo>
                    <a:pt x="34" y="171"/>
                  </a:moveTo>
                  <a:cubicBezTo>
                    <a:pt x="34" y="170"/>
                    <a:pt x="36" y="169"/>
                    <a:pt x="35" y="169"/>
                  </a:cubicBezTo>
                  <a:cubicBezTo>
                    <a:pt x="35" y="170"/>
                    <a:pt x="34" y="170"/>
                    <a:pt x="34" y="171"/>
                  </a:cubicBezTo>
                  <a:close/>
                  <a:moveTo>
                    <a:pt x="58" y="169"/>
                  </a:moveTo>
                  <a:cubicBezTo>
                    <a:pt x="57" y="170"/>
                    <a:pt x="57" y="170"/>
                    <a:pt x="56" y="170"/>
                  </a:cubicBezTo>
                  <a:cubicBezTo>
                    <a:pt x="56" y="171"/>
                    <a:pt x="57" y="171"/>
                    <a:pt x="57" y="172"/>
                  </a:cubicBezTo>
                  <a:cubicBezTo>
                    <a:pt x="58" y="171"/>
                    <a:pt x="58" y="170"/>
                    <a:pt x="58" y="169"/>
                  </a:cubicBezTo>
                  <a:cubicBezTo>
                    <a:pt x="58" y="170"/>
                    <a:pt x="58" y="169"/>
                    <a:pt x="58" y="169"/>
                  </a:cubicBezTo>
                  <a:close/>
                  <a:moveTo>
                    <a:pt x="59" y="170"/>
                  </a:moveTo>
                  <a:cubicBezTo>
                    <a:pt x="60" y="171"/>
                    <a:pt x="60" y="171"/>
                    <a:pt x="60" y="171"/>
                  </a:cubicBezTo>
                  <a:cubicBezTo>
                    <a:pt x="60" y="170"/>
                    <a:pt x="60" y="170"/>
                    <a:pt x="60" y="169"/>
                  </a:cubicBezTo>
                  <a:cubicBezTo>
                    <a:pt x="60" y="170"/>
                    <a:pt x="59" y="170"/>
                    <a:pt x="59" y="170"/>
                  </a:cubicBezTo>
                  <a:close/>
                  <a:moveTo>
                    <a:pt x="37" y="172"/>
                  </a:moveTo>
                  <a:cubicBezTo>
                    <a:pt x="37" y="172"/>
                    <a:pt x="37" y="172"/>
                    <a:pt x="37" y="172"/>
                  </a:cubicBezTo>
                  <a:cubicBezTo>
                    <a:pt x="37" y="171"/>
                    <a:pt x="37" y="171"/>
                    <a:pt x="36" y="171"/>
                  </a:cubicBezTo>
                  <a:cubicBezTo>
                    <a:pt x="37" y="171"/>
                    <a:pt x="37" y="171"/>
                    <a:pt x="37" y="172"/>
                  </a:cubicBezTo>
                  <a:close/>
                  <a:moveTo>
                    <a:pt x="62" y="171"/>
                  </a:moveTo>
                  <a:cubicBezTo>
                    <a:pt x="62" y="171"/>
                    <a:pt x="62" y="172"/>
                    <a:pt x="63" y="172"/>
                  </a:cubicBezTo>
                  <a:cubicBezTo>
                    <a:pt x="63" y="171"/>
                    <a:pt x="63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lose/>
                  <a:moveTo>
                    <a:pt x="35" y="173"/>
                  </a:moveTo>
                  <a:cubicBezTo>
                    <a:pt x="35" y="173"/>
                    <a:pt x="35" y="174"/>
                    <a:pt x="36" y="174"/>
                  </a:cubicBezTo>
                  <a:cubicBezTo>
                    <a:pt x="36" y="173"/>
                    <a:pt x="36" y="173"/>
                    <a:pt x="36" y="172"/>
                  </a:cubicBezTo>
                  <a:cubicBezTo>
                    <a:pt x="36" y="172"/>
                    <a:pt x="36" y="172"/>
                    <a:pt x="36" y="171"/>
                  </a:cubicBezTo>
                  <a:cubicBezTo>
                    <a:pt x="36" y="171"/>
                    <a:pt x="36" y="171"/>
                    <a:pt x="36" y="171"/>
                  </a:cubicBezTo>
                  <a:cubicBezTo>
                    <a:pt x="35" y="172"/>
                    <a:pt x="35" y="172"/>
                    <a:pt x="35" y="173"/>
                  </a:cubicBezTo>
                  <a:close/>
                  <a:moveTo>
                    <a:pt x="58" y="173"/>
                  </a:moveTo>
                  <a:cubicBezTo>
                    <a:pt x="58" y="173"/>
                    <a:pt x="59" y="173"/>
                    <a:pt x="59" y="172"/>
                  </a:cubicBezTo>
                  <a:cubicBezTo>
                    <a:pt x="59" y="172"/>
                    <a:pt x="59" y="172"/>
                    <a:pt x="59" y="171"/>
                  </a:cubicBezTo>
                  <a:cubicBezTo>
                    <a:pt x="58" y="172"/>
                    <a:pt x="57" y="173"/>
                    <a:pt x="58" y="173"/>
                  </a:cubicBezTo>
                  <a:close/>
                  <a:moveTo>
                    <a:pt x="56" y="174"/>
                  </a:moveTo>
                  <a:cubicBezTo>
                    <a:pt x="56" y="174"/>
                    <a:pt x="56" y="173"/>
                    <a:pt x="57" y="173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3"/>
                    <a:pt x="56" y="174"/>
                  </a:cubicBezTo>
                  <a:close/>
                  <a:moveTo>
                    <a:pt x="61" y="173"/>
                  </a:moveTo>
                  <a:cubicBezTo>
                    <a:pt x="61" y="173"/>
                    <a:pt x="62" y="175"/>
                    <a:pt x="62" y="174"/>
                  </a:cubicBezTo>
                  <a:cubicBezTo>
                    <a:pt x="62" y="173"/>
                    <a:pt x="61" y="173"/>
                    <a:pt x="61" y="172"/>
                  </a:cubicBezTo>
                  <a:cubicBezTo>
                    <a:pt x="61" y="173"/>
                    <a:pt x="61" y="173"/>
                    <a:pt x="61" y="173"/>
                  </a:cubicBezTo>
                  <a:close/>
                  <a:moveTo>
                    <a:pt x="64" y="173"/>
                  </a:moveTo>
                  <a:cubicBezTo>
                    <a:pt x="64" y="174"/>
                    <a:pt x="65" y="174"/>
                    <a:pt x="65" y="174"/>
                  </a:cubicBezTo>
                  <a:cubicBezTo>
                    <a:pt x="65" y="174"/>
                    <a:pt x="65" y="174"/>
                    <a:pt x="65" y="174"/>
                  </a:cubicBezTo>
                  <a:cubicBezTo>
                    <a:pt x="65" y="173"/>
                    <a:pt x="66" y="173"/>
                    <a:pt x="65" y="173"/>
                  </a:cubicBezTo>
                  <a:cubicBezTo>
                    <a:pt x="65" y="173"/>
                    <a:pt x="65" y="173"/>
                    <a:pt x="64" y="173"/>
                  </a:cubicBezTo>
                  <a:close/>
                  <a:moveTo>
                    <a:pt x="58" y="174"/>
                  </a:moveTo>
                  <a:cubicBezTo>
                    <a:pt x="59" y="174"/>
                    <a:pt x="59" y="173"/>
                    <a:pt x="59" y="173"/>
                  </a:cubicBezTo>
                  <a:cubicBezTo>
                    <a:pt x="59" y="173"/>
                    <a:pt x="58" y="174"/>
                    <a:pt x="58" y="174"/>
                  </a:cubicBezTo>
                  <a:close/>
                  <a:moveTo>
                    <a:pt x="36" y="175"/>
                  </a:moveTo>
                  <a:cubicBezTo>
                    <a:pt x="36" y="175"/>
                    <a:pt x="37" y="174"/>
                    <a:pt x="37" y="174"/>
                  </a:cubicBezTo>
                  <a:cubicBezTo>
                    <a:pt x="36" y="174"/>
                    <a:pt x="36" y="174"/>
                    <a:pt x="36" y="175"/>
                  </a:cubicBezTo>
                  <a:close/>
                  <a:moveTo>
                    <a:pt x="33" y="176"/>
                  </a:moveTo>
                  <a:cubicBezTo>
                    <a:pt x="34" y="176"/>
                    <a:pt x="33" y="177"/>
                    <a:pt x="34" y="177"/>
                  </a:cubicBezTo>
                  <a:cubicBezTo>
                    <a:pt x="35" y="176"/>
                    <a:pt x="35" y="175"/>
                    <a:pt x="34" y="174"/>
                  </a:cubicBezTo>
                  <a:cubicBezTo>
                    <a:pt x="34" y="175"/>
                    <a:pt x="33" y="175"/>
                    <a:pt x="33" y="176"/>
                  </a:cubicBezTo>
                  <a:close/>
                  <a:moveTo>
                    <a:pt x="59" y="175"/>
                  </a:moveTo>
                  <a:cubicBezTo>
                    <a:pt x="59" y="176"/>
                    <a:pt x="59" y="176"/>
                    <a:pt x="60" y="176"/>
                  </a:cubicBezTo>
                  <a:cubicBezTo>
                    <a:pt x="60" y="176"/>
                    <a:pt x="60" y="176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5"/>
                    <a:pt x="59" y="175"/>
                    <a:pt x="59" y="175"/>
                  </a:cubicBezTo>
                  <a:close/>
                  <a:moveTo>
                    <a:pt x="57" y="175"/>
                  </a:moveTo>
                  <a:cubicBezTo>
                    <a:pt x="57" y="175"/>
                    <a:pt x="57" y="175"/>
                    <a:pt x="57" y="176"/>
                  </a:cubicBezTo>
                  <a:cubicBezTo>
                    <a:pt x="57" y="176"/>
                    <a:pt x="58" y="175"/>
                    <a:pt x="58" y="175"/>
                  </a:cubicBezTo>
                  <a:cubicBezTo>
                    <a:pt x="57" y="175"/>
                    <a:pt x="57" y="174"/>
                    <a:pt x="57" y="175"/>
                  </a:cubicBezTo>
                  <a:close/>
                  <a:moveTo>
                    <a:pt x="65" y="176"/>
                  </a:moveTo>
                  <a:cubicBezTo>
                    <a:pt x="65" y="177"/>
                    <a:pt x="64" y="176"/>
                    <a:pt x="64" y="177"/>
                  </a:cubicBezTo>
                  <a:cubicBezTo>
                    <a:pt x="65" y="177"/>
                    <a:pt x="65" y="178"/>
                    <a:pt x="65" y="178"/>
                  </a:cubicBezTo>
                  <a:cubicBezTo>
                    <a:pt x="65" y="177"/>
                    <a:pt x="65" y="176"/>
                    <a:pt x="65" y="175"/>
                  </a:cubicBezTo>
                  <a:cubicBezTo>
                    <a:pt x="65" y="176"/>
                    <a:pt x="65" y="176"/>
                    <a:pt x="65" y="176"/>
                  </a:cubicBezTo>
                  <a:close/>
                  <a:moveTo>
                    <a:pt x="60" y="176"/>
                  </a:moveTo>
                  <a:cubicBezTo>
                    <a:pt x="60" y="176"/>
                    <a:pt x="60" y="176"/>
                    <a:pt x="61" y="176"/>
                  </a:cubicBezTo>
                  <a:cubicBezTo>
                    <a:pt x="61" y="176"/>
                    <a:pt x="61" y="176"/>
                    <a:pt x="61" y="176"/>
                  </a:cubicBezTo>
                  <a:cubicBezTo>
                    <a:pt x="60" y="176"/>
                    <a:pt x="60" y="176"/>
                    <a:pt x="60" y="176"/>
                  </a:cubicBezTo>
                  <a:close/>
                  <a:moveTo>
                    <a:pt x="58" y="178"/>
                  </a:moveTo>
                  <a:cubicBezTo>
                    <a:pt x="58" y="178"/>
                    <a:pt x="58" y="178"/>
                    <a:pt x="59" y="177"/>
                  </a:cubicBezTo>
                  <a:cubicBezTo>
                    <a:pt x="58" y="177"/>
                    <a:pt x="58" y="176"/>
                    <a:pt x="58" y="176"/>
                  </a:cubicBezTo>
                  <a:cubicBezTo>
                    <a:pt x="57" y="177"/>
                    <a:pt x="57" y="177"/>
                    <a:pt x="58" y="178"/>
                  </a:cubicBezTo>
                  <a:close/>
                  <a:moveTo>
                    <a:pt x="34" y="177"/>
                  </a:moveTo>
                  <a:cubicBezTo>
                    <a:pt x="34" y="177"/>
                    <a:pt x="34" y="177"/>
                    <a:pt x="34" y="178"/>
                  </a:cubicBezTo>
                  <a:cubicBezTo>
                    <a:pt x="35" y="178"/>
                    <a:pt x="35" y="177"/>
                    <a:pt x="35" y="177"/>
                  </a:cubicBezTo>
                  <a:cubicBezTo>
                    <a:pt x="35" y="177"/>
                    <a:pt x="35" y="177"/>
                    <a:pt x="34" y="177"/>
                  </a:cubicBezTo>
                  <a:close/>
                  <a:moveTo>
                    <a:pt x="32" y="177"/>
                  </a:moveTo>
                  <a:cubicBezTo>
                    <a:pt x="33" y="177"/>
                    <a:pt x="32" y="178"/>
                    <a:pt x="33" y="178"/>
                  </a:cubicBezTo>
                  <a:cubicBezTo>
                    <a:pt x="33" y="178"/>
                    <a:pt x="33" y="177"/>
                    <a:pt x="33" y="177"/>
                  </a:cubicBezTo>
                  <a:cubicBezTo>
                    <a:pt x="33" y="177"/>
                    <a:pt x="32" y="177"/>
                    <a:pt x="32" y="177"/>
                  </a:cubicBezTo>
                  <a:close/>
                  <a:moveTo>
                    <a:pt x="60" y="178"/>
                  </a:moveTo>
                  <a:cubicBezTo>
                    <a:pt x="60" y="179"/>
                    <a:pt x="61" y="178"/>
                    <a:pt x="61" y="177"/>
                  </a:cubicBezTo>
                  <a:cubicBezTo>
                    <a:pt x="61" y="178"/>
                    <a:pt x="60" y="178"/>
                    <a:pt x="60" y="178"/>
                  </a:cubicBezTo>
                  <a:close/>
                  <a:moveTo>
                    <a:pt x="63" y="178"/>
                  </a:moveTo>
                  <a:cubicBezTo>
                    <a:pt x="64" y="179"/>
                    <a:pt x="64" y="180"/>
                    <a:pt x="65" y="180"/>
                  </a:cubicBezTo>
                  <a:cubicBezTo>
                    <a:pt x="65" y="180"/>
                    <a:pt x="65" y="180"/>
                    <a:pt x="65" y="179"/>
                  </a:cubicBezTo>
                  <a:cubicBezTo>
                    <a:pt x="64" y="179"/>
                    <a:pt x="64" y="178"/>
                    <a:pt x="64" y="177"/>
                  </a:cubicBezTo>
                  <a:cubicBezTo>
                    <a:pt x="64" y="177"/>
                    <a:pt x="63" y="177"/>
                    <a:pt x="63" y="178"/>
                  </a:cubicBezTo>
                  <a:close/>
                  <a:moveTo>
                    <a:pt x="36" y="178"/>
                  </a:moveTo>
                  <a:cubicBezTo>
                    <a:pt x="36" y="178"/>
                    <a:pt x="37" y="178"/>
                    <a:pt x="36" y="177"/>
                  </a:cubicBezTo>
                  <a:cubicBezTo>
                    <a:pt x="36" y="178"/>
                    <a:pt x="36" y="178"/>
                    <a:pt x="36" y="178"/>
                  </a:cubicBezTo>
                  <a:close/>
                  <a:moveTo>
                    <a:pt x="58" y="179"/>
                  </a:moveTo>
                  <a:cubicBezTo>
                    <a:pt x="58" y="179"/>
                    <a:pt x="58" y="179"/>
                    <a:pt x="58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lose/>
                  <a:moveTo>
                    <a:pt x="57" y="179"/>
                  </a:moveTo>
                  <a:cubicBezTo>
                    <a:pt x="57" y="179"/>
                    <a:pt x="57" y="178"/>
                    <a:pt x="57" y="178"/>
                  </a:cubicBezTo>
                  <a:cubicBezTo>
                    <a:pt x="57" y="178"/>
                    <a:pt x="57" y="178"/>
                    <a:pt x="57" y="179"/>
                  </a:cubicBezTo>
                  <a:close/>
                  <a:moveTo>
                    <a:pt x="61" y="180"/>
                  </a:moveTo>
                  <a:cubicBezTo>
                    <a:pt x="61" y="179"/>
                    <a:pt x="61" y="179"/>
                    <a:pt x="62" y="178"/>
                  </a:cubicBezTo>
                  <a:cubicBezTo>
                    <a:pt x="61" y="178"/>
                    <a:pt x="60" y="179"/>
                    <a:pt x="61" y="180"/>
                  </a:cubicBezTo>
                  <a:close/>
                  <a:moveTo>
                    <a:pt x="33" y="181"/>
                  </a:moveTo>
                  <a:cubicBezTo>
                    <a:pt x="33" y="180"/>
                    <a:pt x="34" y="179"/>
                    <a:pt x="33" y="179"/>
                  </a:cubicBezTo>
                  <a:cubicBezTo>
                    <a:pt x="33" y="179"/>
                    <a:pt x="32" y="180"/>
                    <a:pt x="33" y="181"/>
                  </a:cubicBezTo>
                  <a:close/>
                  <a:moveTo>
                    <a:pt x="31" y="180"/>
                  </a:moveTo>
                  <a:cubicBezTo>
                    <a:pt x="31" y="180"/>
                    <a:pt x="32" y="179"/>
                    <a:pt x="32" y="179"/>
                  </a:cubicBezTo>
                  <a:cubicBezTo>
                    <a:pt x="32" y="179"/>
                    <a:pt x="31" y="180"/>
                    <a:pt x="31" y="180"/>
                  </a:cubicBezTo>
                  <a:close/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5" y="179"/>
                    <a:pt x="35" y="180"/>
                    <a:pt x="36" y="180"/>
                  </a:cubicBezTo>
                  <a:cubicBezTo>
                    <a:pt x="36" y="180"/>
                    <a:pt x="36" y="179"/>
                    <a:pt x="36" y="179"/>
                  </a:cubicBezTo>
                  <a:cubicBezTo>
                    <a:pt x="36" y="179"/>
                    <a:pt x="36" y="179"/>
                    <a:pt x="36" y="179"/>
                  </a:cubicBezTo>
                  <a:close/>
                  <a:moveTo>
                    <a:pt x="37" y="180"/>
                  </a:moveTo>
                  <a:cubicBezTo>
                    <a:pt x="37" y="180"/>
                    <a:pt x="37" y="180"/>
                    <a:pt x="37" y="180"/>
                  </a:cubicBezTo>
                  <a:cubicBezTo>
                    <a:pt x="37" y="180"/>
                    <a:pt x="37" y="179"/>
                    <a:pt x="37" y="179"/>
                  </a:cubicBezTo>
                  <a:cubicBezTo>
                    <a:pt x="37" y="180"/>
                    <a:pt x="37" y="180"/>
                    <a:pt x="37" y="180"/>
                  </a:cubicBezTo>
                  <a:close/>
                  <a:moveTo>
                    <a:pt x="57" y="181"/>
                  </a:moveTo>
                  <a:cubicBezTo>
                    <a:pt x="57" y="181"/>
                    <a:pt x="58" y="181"/>
                    <a:pt x="58" y="180"/>
                  </a:cubicBezTo>
                  <a:cubicBezTo>
                    <a:pt x="57" y="180"/>
                    <a:pt x="57" y="179"/>
                    <a:pt x="57" y="179"/>
                  </a:cubicBezTo>
                  <a:cubicBezTo>
                    <a:pt x="57" y="180"/>
                    <a:pt x="56" y="181"/>
                    <a:pt x="57" y="181"/>
                  </a:cubicBezTo>
                  <a:close/>
                  <a:moveTo>
                    <a:pt x="61" y="180"/>
                  </a:moveTo>
                  <a:cubicBezTo>
                    <a:pt x="62" y="181"/>
                    <a:pt x="62" y="181"/>
                    <a:pt x="62" y="182"/>
                  </a:cubicBezTo>
                  <a:cubicBezTo>
                    <a:pt x="62" y="181"/>
                    <a:pt x="62" y="180"/>
                    <a:pt x="62" y="179"/>
                  </a:cubicBezTo>
                  <a:cubicBezTo>
                    <a:pt x="62" y="180"/>
                    <a:pt x="62" y="180"/>
                    <a:pt x="61" y="180"/>
                  </a:cubicBezTo>
                  <a:close/>
                  <a:moveTo>
                    <a:pt x="59" y="181"/>
                  </a:moveTo>
                  <a:cubicBezTo>
                    <a:pt x="60" y="181"/>
                    <a:pt x="60" y="180"/>
                    <a:pt x="60" y="180"/>
                  </a:cubicBezTo>
                  <a:cubicBezTo>
                    <a:pt x="60" y="181"/>
                    <a:pt x="59" y="180"/>
                    <a:pt x="59" y="181"/>
                  </a:cubicBezTo>
                  <a:close/>
                  <a:moveTo>
                    <a:pt x="30" y="191"/>
                  </a:moveTo>
                  <a:cubicBezTo>
                    <a:pt x="30" y="191"/>
                    <a:pt x="31" y="191"/>
                    <a:pt x="31" y="191"/>
                  </a:cubicBezTo>
                  <a:cubicBezTo>
                    <a:pt x="30" y="192"/>
                    <a:pt x="31" y="193"/>
                    <a:pt x="30" y="194"/>
                  </a:cubicBezTo>
                  <a:cubicBezTo>
                    <a:pt x="31" y="194"/>
                    <a:pt x="30" y="197"/>
                    <a:pt x="31" y="198"/>
                  </a:cubicBezTo>
                  <a:cubicBezTo>
                    <a:pt x="31" y="198"/>
                    <a:pt x="31" y="197"/>
                    <a:pt x="32" y="196"/>
                  </a:cubicBezTo>
                  <a:cubicBezTo>
                    <a:pt x="32" y="196"/>
                    <a:pt x="31" y="196"/>
                    <a:pt x="31" y="195"/>
                  </a:cubicBezTo>
                  <a:cubicBezTo>
                    <a:pt x="32" y="193"/>
                    <a:pt x="32" y="190"/>
                    <a:pt x="31" y="189"/>
                  </a:cubicBezTo>
                  <a:cubicBezTo>
                    <a:pt x="32" y="187"/>
                    <a:pt x="32" y="184"/>
                    <a:pt x="32" y="181"/>
                  </a:cubicBezTo>
                  <a:cubicBezTo>
                    <a:pt x="32" y="181"/>
                    <a:pt x="32" y="181"/>
                    <a:pt x="31" y="181"/>
                  </a:cubicBezTo>
                  <a:cubicBezTo>
                    <a:pt x="29" y="184"/>
                    <a:pt x="31" y="188"/>
                    <a:pt x="30" y="191"/>
                  </a:cubicBezTo>
                  <a:close/>
                  <a:moveTo>
                    <a:pt x="64" y="185"/>
                  </a:moveTo>
                  <a:cubicBezTo>
                    <a:pt x="64" y="185"/>
                    <a:pt x="64" y="185"/>
                    <a:pt x="63" y="185"/>
                  </a:cubicBezTo>
                  <a:cubicBezTo>
                    <a:pt x="63" y="186"/>
                    <a:pt x="64" y="187"/>
                    <a:pt x="65" y="187"/>
                  </a:cubicBezTo>
                  <a:cubicBezTo>
                    <a:pt x="64" y="188"/>
                    <a:pt x="65" y="189"/>
                    <a:pt x="64" y="190"/>
                  </a:cubicBezTo>
                  <a:cubicBezTo>
                    <a:pt x="64" y="189"/>
                    <a:pt x="63" y="189"/>
                    <a:pt x="63" y="189"/>
                  </a:cubicBezTo>
                  <a:cubicBezTo>
                    <a:pt x="63" y="190"/>
                    <a:pt x="63" y="191"/>
                    <a:pt x="64" y="192"/>
                  </a:cubicBezTo>
                  <a:cubicBezTo>
                    <a:pt x="66" y="190"/>
                    <a:pt x="65" y="185"/>
                    <a:pt x="65" y="182"/>
                  </a:cubicBezTo>
                  <a:cubicBezTo>
                    <a:pt x="65" y="182"/>
                    <a:pt x="64" y="181"/>
                    <a:pt x="64" y="181"/>
                  </a:cubicBezTo>
                  <a:cubicBezTo>
                    <a:pt x="63" y="182"/>
                    <a:pt x="65" y="184"/>
                    <a:pt x="64" y="185"/>
                  </a:cubicBezTo>
                  <a:close/>
                  <a:moveTo>
                    <a:pt x="34" y="183"/>
                  </a:moveTo>
                  <a:cubicBezTo>
                    <a:pt x="34" y="182"/>
                    <a:pt x="35" y="182"/>
                    <a:pt x="35" y="181"/>
                  </a:cubicBezTo>
                  <a:cubicBezTo>
                    <a:pt x="35" y="181"/>
                    <a:pt x="34" y="181"/>
                    <a:pt x="34" y="181"/>
                  </a:cubicBezTo>
                  <a:cubicBezTo>
                    <a:pt x="34" y="182"/>
                    <a:pt x="33" y="183"/>
                    <a:pt x="34" y="183"/>
                  </a:cubicBezTo>
                  <a:close/>
                  <a:moveTo>
                    <a:pt x="60" y="182"/>
                  </a:moveTo>
                  <a:cubicBezTo>
                    <a:pt x="60" y="183"/>
                    <a:pt x="61" y="183"/>
                    <a:pt x="61" y="183"/>
                  </a:cubicBezTo>
                  <a:cubicBezTo>
                    <a:pt x="61" y="182"/>
                    <a:pt x="61" y="182"/>
                    <a:pt x="60" y="182"/>
                  </a:cubicBezTo>
                  <a:cubicBezTo>
                    <a:pt x="60" y="182"/>
                    <a:pt x="60" y="182"/>
                    <a:pt x="60" y="182"/>
                  </a:cubicBezTo>
                  <a:close/>
                  <a:moveTo>
                    <a:pt x="57" y="182"/>
                  </a:moveTo>
                  <a:cubicBezTo>
                    <a:pt x="57" y="183"/>
                    <a:pt x="58" y="183"/>
                    <a:pt x="58" y="183"/>
                  </a:cubicBezTo>
                  <a:cubicBezTo>
                    <a:pt x="58" y="183"/>
                    <a:pt x="59" y="182"/>
                    <a:pt x="59" y="182"/>
                  </a:cubicBezTo>
                  <a:cubicBezTo>
                    <a:pt x="58" y="182"/>
                    <a:pt x="58" y="182"/>
                    <a:pt x="57" y="182"/>
                  </a:cubicBezTo>
                  <a:close/>
                  <a:moveTo>
                    <a:pt x="63" y="183"/>
                  </a:moveTo>
                  <a:cubicBezTo>
                    <a:pt x="63" y="183"/>
                    <a:pt x="64" y="183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3" y="183"/>
                    <a:pt x="63" y="183"/>
                    <a:pt x="63" y="183"/>
                  </a:cubicBezTo>
                  <a:close/>
                  <a:moveTo>
                    <a:pt x="36" y="184"/>
                  </a:moveTo>
                  <a:cubicBezTo>
                    <a:pt x="36" y="183"/>
                    <a:pt x="37" y="183"/>
                    <a:pt x="37" y="182"/>
                  </a:cubicBezTo>
                  <a:cubicBezTo>
                    <a:pt x="36" y="182"/>
                    <a:pt x="36" y="183"/>
                    <a:pt x="36" y="184"/>
                  </a:cubicBezTo>
                  <a:close/>
                  <a:moveTo>
                    <a:pt x="35" y="184"/>
                  </a:moveTo>
                  <a:cubicBezTo>
                    <a:pt x="35" y="184"/>
                    <a:pt x="36" y="183"/>
                    <a:pt x="35" y="183"/>
                  </a:cubicBezTo>
                  <a:cubicBezTo>
                    <a:pt x="35" y="183"/>
                    <a:pt x="34" y="184"/>
                    <a:pt x="35" y="184"/>
                  </a:cubicBezTo>
                  <a:close/>
                  <a:moveTo>
                    <a:pt x="58" y="185"/>
                  </a:moveTo>
                  <a:cubicBezTo>
                    <a:pt x="59" y="185"/>
                    <a:pt x="59" y="184"/>
                    <a:pt x="59" y="184"/>
                  </a:cubicBezTo>
                  <a:cubicBezTo>
                    <a:pt x="59" y="184"/>
                    <a:pt x="59" y="183"/>
                    <a:pt x="59" y="183"/>
                  </a:cubicBezTo>
                  <a:cubicBezTo>
                    <a:pt x="59" y="184"/>
                    <a:pt x="58" y="184"/>
                    <a:pt x="58" y="185"/>
                  </a:cubicBezTo>
                  <a:close/>
                  <a:moveTo>
                    <a:pt x="62" y="185"/>
                  </a:moveTo>
                  <a:cubicBezTo>
                    <a:pt x="62" y="185"/>
                    <a:pt x="62" y="184"/>
                    <a:pt x="62" y="184"/>
                  </a:cubicBezTo>
                  <a:cubicBezTo>
                    <a:pt x="62" y="184"/>
                    <a:pt x="62" y="184"/>
                    <a:pt x="62" y="184"/>
                  </a:cubicBezTo>
                  <a:cubicBezTo>
                    <a:pt x="61" y="184"/>
                    <a:pt x="61" y="185"/>
                    <a:pt x="62" y="185"/>
                  </a:cubicBezTo>
                  <a:close/>
                  <a:moveTo>
                    <a:pt x="33" y="185"/>
                  </a:moveTo>
                  <a:cubicBezTo>
                    <a:pt x="33" y="185"/>
                    <a:pt x="33" y="185"/>
                    <a:pt x="33" y="185"/>
                  </a:cubicBezTo>
                  <a:cubicBezTo>
                    <a:pt x="33" y="185"/>
                    <a:pt x="33" y="184"/>
                    <a:pt x="33" y="184"/>
                  </a:cubicBezTo>
                  <a:cubicBezTo>
                    <a:pt x="33" y="184"/>
                    <a:pt x="32" y="185"/>
                    <a:pt x="33" y="185"/>
                  </a:cubicBezTo>
                  <a:close/>
                  <a:moveTo>
                    <a:pt x="35" y="186"/>
                  </a:moveTo>
                  <a:cubicBezTo>
                    <a:pt x="36" y="185"/>
                    <a:pt x="36" y="184"/>
                    <a:pt x="36" y="184"/>
                  </a:cubicBezTo>
                  <a:cubicBezTo>
                    <a:pt x="36" y="184"/>
                    <a:pt x="35" y="185"/>
                    <a:pt x="35" y="186"/>
                  </a:cubicBezTo>
                  <a:close/>
                  <a:moveTo>
                    <a:pt x="60" y="187"/>
                  </a:moveTo>
                  <a:cubicBezTo>
                    <a:pt x="60" y="187"/>
                    <a:pt x="61" y="186"/>
                    <a:pt x="60" y="186"/>
                  </a:cubicBezTo>
                  <a:cubicBezTo>
                    <a:pt x="60" y="186"/>
                    <a:pt x="59" y="187"/>
                    <a:pt x="60" y="187"/>
                  </a:cubicBezTo>
                  <a:close/>
                  <a:moveTo>
                    <a:pt x="36" y="187"/>
                  </a:moveTo>
                  <a:cubicBezTo>
                    <a:pt x="36" y="187"/>
                    <a:pt x="36" y="188"/>
                    <a:pt x="37" y="188"/>
                  </a:cubicBezTo>
                  <a:cubicBezTo>
                    <a:pt x="37" y="187"/>
                    <a:pt x="37" y="186"/>
                    <a:pt x="36" y="186"/>
                  </a:cubicBezTo>
                  <a:cubicBezTo>
                    <a:pt x="36" y="187"/>
                    <a:pt x="36" y="187"/>
                    <a:pt x="36" y="187"/>
                  </a:cubicBezTo>
                  <a:close/>
                  <a:moveTo>
                    <a:pt x="57" y="188"/>
                  </a:moveTo>
                  <a:cubicBezTo>
                    <a:pt x="58" y="187"/>
                    <a:pt x="58" y="187"/>
                    <a:pt x="58" y="187"/>
                  </a:cubicBezTo>
                  <a:cubicBezTo>
                    <a:pt x="58" y="187"/>
                    <a:pt x="58" y="187"/>
                    <a:pt x="57" y="187"/>
                  </a:cubicBezTo>
                  <a:cubicBezTo>
                    <a:pt x="58" y="187"/>
                    <a:pt x="57" y="187"/>
                    <a:pt x="57" y="188"/>
                  </a:cubicBezTo>
                  <a:close/>
                  <a:moveTo>
                    <a:pt x="63" y="187"/>
                  </a:moveTo>
                  <a:cubicBezTo>
                    <a:pt x="63" y="187"/>
                    <a:pt x="63" y="187"/>
                    <a:pt x="63" y="187"/>
                  </a:cubicBezTo>
                  <a:cubicBezTo>
                    <a:pt x="63" y="187"/>
                    <a:pt x="63" y="188"/>
                    <a:pt x="63" y="187"/>
                  </a:cubicBezTo>
                  <a:close/>
                  <a:moveTo>
                    <a:pt x="34" y="188"/>
                  </a:moveTo>
                  <a:cubicBezTo>
                    <a:pt x="34" y="188"/>
                    <a:pt x="35" y="188"/>
                    <a:pt x="35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7"/>
                    <a:pt x="34" y="187"/>
                  </a:cubicBezTo>
                  <a:cubicBezTo>
                    <a:pt x="34" y="187"/>
                    <a:pt x="34" y="188"/>
                    <a:pt x="34" y="188"/>
                  </a:cubicBezTo>
                  <a:close/>
                  <a:moveTo>
                    <a:pt x="58" y="189"/>
                  </a:moveTo>
                  <a:cubicBezTo>
                    <a:pt x="58" y="189"/>
                    <a:pt x="59" y="189"/>
                    <a:pt x="59" y="188"/>
                  </a:cubicBezTo>
                  <a:cubicBezTo>
                    <a:pt x="58" y="188"/>
                    <a:pt x="58" y="188"/>
                    <a:pt x="58" y="189"/>
                  </a:cubicBezTo>
                  <a:close/>
                  <a:moveTo>
                    <a:pt x="60" y="189"/>
                  </a:moveTo>
                  <a:cubicBezTo>
                    <a:pt x="60" y="189"/>
                    <a:pt x="61" y="190"/>
                    <a:pt x="61" y="190"/>
                  </a:cubicBezTo>
                  <a:cubicBezTo>
                    <a:pt x="61" y="189"/>
                    <a:pt x="62" y="189"/>
                    <a:pt x="62" y="189"/>
                  </a:cubicBezTo>
                  <a:cubicBezTo>
                    <a:pt x="61" y="189"/>
                    <a:pt x="61" y="188"/>
                    <a:pt x="61" y="188"/>
                  </a:cubicBezTo>
                  <a:cubicBezTo>
                    <a:pt x="61" y="188"/>
                    <a:pt x="61" y="189"/>
                    <a:pt x="60" y="189"/>
                  </a:cubicBezTo>
                  <a:close/>
                  <a:moveTo>
                    <a:pt x="33" y="192"/>
                  </a:moveTo>
                  <a:cubicBezTo>
                    <a:pt x="33" y="191"/>
                    <a:pt x="34" y="189"/>
                    <a:pt x="33" y="189"/>
                  </a:cubicBezTo>
                  <a:cubicBezTo>
                    <a:pt x="32" y="190"/>
                    <a:pt x="33" y="190"/>
                    <a:pt x="33" y="192"/>
                  </a:cubicBezTo>
                  <a:close/>
                  <a:moveTo>
                    <a:pt x="36" y="190"/>
                  </a:moveTo>
                  <a:cubicBezTo>
                    <a:pt x="36" y="190"/>
                    <a:pt x="36" y="191"/>
                    <a:pt x="37" y="191"/>
                  </a:cubicBezTo>
                  <a:cubicBezTo>
                    <a:pt x="37" y="191"/>
                    <a:pt x="37" y="190"/>
                    <a:pt x="36" y="189"/>
                  </a:cubicBezTo>
                  <a:cubicBezTo>
                    <a:pt x="36" y="190"/>
                    <a:pt x="36" y="190"/>
                    <a:pt x="36" y="190"/>
                  </a:cubicBezTo>
                  <a:close/>
                  <a:moveTo>
                    <a:pt x="59" y="191"/>
                  </a:moveTo>
                  <a:cubicBezTo>
                    <a:pt x="60" y="192"/>
                    <a:pt x="60" y="190"/>
                    <a:pt x="59" y="190"/>
                  </a:cubicBezTo>
                  <a:cubicBezTo>
                    <a:pt x="59" y="190"/>
                    <a:pt x="59" y="190"/>
                    <a:pt x="59" y="191"/>
                  </a:cubicBezTo>
                  <a:close/>
                  <a:moveTo>
                    <a:pt x="38" y="196"/>
                  </a:moveTo>
                  <a:cubicBezTo>
                    <a:pt x="38" y="194"/>
                    <a:pt x="38" y="192"/>
                    <a:pt x="38" y="190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8" y="192"/>
                    <a:pt x="37" y="194"/>
                    <a:pt x="38" y="196"/>
                  </a:cubicBezTo>
                  <a:close/>
                  <a:moveTo>
                    <a:pt x="57" y="192"/>
                  </a:moveTo>
                  <a:cubicBezTo>
                    <a:pt x="57" y="191"/>
                    <a:pt x="58" y="191"/>
                    <a:pt x="58" y="191"/>
                  </a:cubicBezTo>
                  <a:cubicBezTo>
                    <a:pt x="57" y="191"/>
                    <a:pt x="57" y="191"/>
                    <a:pt x="57" y="192"/>
                  </a:cubicBezTo>
                  <a:close/>
                  <a:moveTo>
                    <a:pt x="60" y="193"/>
                  </a:moveTo>
                  <a:cubicBezTo>
                    <a:pt x="60" y="193"/>
                    <a:pt x="61" y="193"/>
                    <a:pt x="61" y="194"/>
                  </a:cubicBezTo>
                  <a:cubicBezTo>
                    <a:pt x="61" y="194"/>
                    <a:pt x="61" y="194"/>
                    <a:pt x="62" y="194"/>
                  </a:cubicBezTo>
                  <a:cubicBezTo>
                    <a:pt x="61" y="193"/>
                    <a:pt x="61" y="192"/>
                    <a:pt x="61" y="192"/>
                  </a:cubicBezTo>
                  <a:cubicBezTo>
                    <a:pt x="61" y="192"/>
                    <a:pt x="60" y="192"/>
                    <a:pt x="60" y="193"/>
                  </a:cubicBezTo>
                  <a:close/>
                  <a:moveTo>
                    <a:pt x="65" y="195"/>
                  </a:moveTo>
                  <a:cubicBezTo>
                    <a:pt x="64" y="194"/>
                    <a:pt x="65" y="193"/>
                    <a:pt x="64" y="192"/>
                  </a:cubicBezTo>
                  <a:cubicBezTo>
                    <a:pt x="64" y="193"/>
                    <a:pt x="64" y="195"/>
                    <a:pt x="65" y="195"/>
                  </a:cubicBezTo>
                  <a:close/>
                  <a:moveTo>
                    <a:pt x="34" y="195"/>
                  </a:moveTo>
                  <a:cubicBezTo>
                    <a:pt x="34" y="194"/>
                    <a:pt x="35" y="194"/>
                    <a:pt x="35" y="193"/>
                  </a:cubicBezTo>
                  <a:cubicBezTo>
                    <a:pt x="35" y="194"/>
                    <a:pt x="34" y="194"/>
                    <a:pt x="34" y="195"/>
                  </a:cubicBezTo>
                  <a:close/>
                  <a:moveTo>
                    <a:pt x="58" y="194"/>
                  </a:moveTo>
                  <a:cubicBezTo>
                    <a:pt x="58" y="194"/>
                    <a:pt x="58" y="193"/>
                    <a:pt x="59" y="193"/>
                  </a:cubicBezTo>
                  <a:cubicBezTo>
                    <a:pt x="58" y="193"/>
                    <a:pt x="58" y="194"/>
                    <a:pt x="58" y="194"/>
                  </a:cubicBezTo>
                  <a:close/>
                  <a:moveTo>
                    <a:pt x="59" y="196"/>
                  </a:moveTo>
                  <a:cubicBezTo>
                    <a:pt x="59" y="196"/>
                    <a:pt x="60" y="196"/>
                    <a:pt x="60" y="196"/>
                  </a:cubicBezTo>
                  <a:cubicBezTo>
                    <a:pt x="60" y="195"/>
                    <a:pt x="60" y="194"/>
                    <a:pt x="59" y="194"/>
                  </a:cubicBezTo>
                  <a:cubicBezTo>
                    <a:pt x="58" y="195"/>
                    <a:pt x="58" y="195"/>
                    <a:pt x="59" y="196"/>
                  </a:cubicBezTo>
                  <a:close/>
                  <a:moveTo>
                    <a:pt x="35" y="196"/>
                  </a:moveTo>
                  <a:cubicBezTo>
                    <a:pt x="35" y="196"/>
                    <a:pt x="35" y="195"/>
                    <a:pt x="35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95"/>
                    <a:pt x="34" y="196"/>
                    <a:pt x="35" y="196"/>
                  </a:cubicBezTo>
                  <a:close/>
                  <a:moveTo>
                    <a:pt x="37" y="196"/>
                  </a:moveTo>
                  <a:cubicBezTo>
                    <a:pt x="37" y="196"/>
                    <a:pt x="37" y="195"/>
                    <a:pt x="36" y="195"/>
                  </a:cubicBezTo>
                  <a:cubicBezTo>
                    <a:pt x="36" y="195"/>
                    <a:pt x="36" y="196"/>
                    <a:pt x="37" y="196"/>
                  </a:cubicBezTo>
                  <a:close/>
                  <a:moveTo>
                    <a:pt x="59" y="196"/>
                  </a:moveTo>
                  <a:cubicBezTo>
                    <a:pt x="59" y="197"/>
                    <a:pt x="59" y="197"/>
                    <a:pt x="59" y="197"/>
                  </a:cubicBezTo>
                  <a:cubicBezTo>
                    <a:pt x="60" y="197"/>
                    <a:pt x="60" y="196"/>
                    <a:pt x="60" y="196"/>
                  </a:cubicBezTo>
                  <a:cubicBezTo>
                    <a:pt x="60" y="196"/>
                    <a:pt x="59" y="196"/>
                    <a:pt x="59" y="196"/>
                  </a:cubicBezTo>
                  <a:close/>
                  <a:moveTo>
                    <a:pt x="58" y="197"/>
                  </a:moveTo>
                  <a:cubicBezTo>
                    <a:pt x="58" y="197"/>
                    <a:pt x="58" y="196"/>
                    <a:pt x="58" y="196"/>
                  </a:cubicBezTo>
                  <a:cubicBezTo>
                    <a:pt x="57" y="196"/>
                    <a:pt x="57" y="197"/>
                    <a:pt x="58" y="197"/>
                  </a:cubicBezTo>
                  <a:close/>
                  <a:moveTo>
                    <a:pt x="33" y="197"/>
                  </a:moveTo>
                  <a:cubicBezTo>
                    <a:pt x="33" y="197"/>
                    <a:pt x="33" y="196"/>
                    <a:pt x="33" y="196"/>
                  </a:cubicBezTo>
                  <a:cubicBezTo>
                    <a:pt x="33" y="196"/>
                    <a:pt x="33" y="197"/>
                    <a:pt x="33" y="197"/>
                  </a:cubicBezTo>
                  <a:close/>
                  <a:moveTo>
                    <a:pt x="35" y="197"/>
                  </a:moveTo>
                  <a:cubicBezTo>
                    <a:pt x="36" y="198"/>
                    <a:pt x="36" y="197"/>
                    <a:pt x="36" y="197"/>
                  </a:cubicBezTo>
                  <a:cubicBezTo>
                    <a:pt x="36" y="197"/>
                    <a:pt x="36" y="197"/>
                    <a:pt x="36" y="196"/>
                  </a:cubicBezTo>
                  <a:cubicBezTo>
                    <a:pt x="36" y="197"/>
                    <a:pt x="35" y="197"/>
                    <a:pt x="35" y="197"/>
                  </a:cubicBezTo>
                  <a:close/>
                  <a:moveTo>
                    <a:pt x="59" y="198"/>
                  </a:moveTo>
                  <a:cubicBezTo>
                    <a:pt x="59" y="198"/>
                    <a:pt x="59" y="197"/>
                    <a:pt x="58" y="197"/>
                  </a:cubicBezTo>
                  <a:cubicBezTo>
                    <a:pt x="58" y="198"/>
                    <a:pt x="58" y="198"/>
                    <a:pt x="59" y="198"/>
                  </a:cubicBezTo>
                  <a:close/>
                  <a:moveTo>
                    <a:pt x="64" y="198"/>
                  </a:moveTo>
                  <a:cubicBezTo>
                    <a:pt x="64" y="199"/>
                    <a:pt x="64" y="199"/>
                    <a:pt x="65" y="199"/>
                  </a:cubicBezTo>
                  <a:cubicBezTo>
                    <a:pt x="64" y="198"/>
                    <a:pt x="64" y="198"/>
                    <a:pt x="64" y="197"/>
                  </a:cubicBezTo>
                  <a:cubicBezTo>
                    <a:pt x="64" y="198"/>
                    <a:pt x="63" y="198"/>
                    <a:pt x="64" y="198"/>
                  </a:cubicBezTo>
                  <a:close/>
                  <a:moveTo>
                    <a:pt x="33" y="198"/>
                  </a:moveTo>
                  <a:cubicBezTo>
                    <a:pt x="34" y="198"/>
                    <a:pt x="34" y="198"/>
                    <a:pt x="33" y="198"/>
                  </a:cubicBezTo>
                  <a:cubicBezTo>
                    <a:pt x="33" y="198"/>
                    <a:pt x="33" y="198"/>
                    <a:pt x="33" y="198"/>
                  </a:cubicBezTo>
                  <a:close/>
                  <a:moveTo>
                    <a:pt x="60" y="199"/>
                  </a:moveTo>
                  <a:cubicBezTo>
                    <a:pt x="61" y="199"/>
                    <a:pt x="60" y="200"/>
                    <a:pt x="61" y="200"/>
                  </a:cubicBezTo>
                  <a:cubicBezTo>
                    <a:pt x="61" y="199"/>
                    <a:pt x="61" y="199"/>
                    <a:pt x="62" y="199"/>
                  </a:cubicBezTo>
                  <a:cubicBezTo>
                    <a:pt x="61" y="199"/>
                    <a:pt x="61" y="198"/>
                    <a:pt x="61" y="198"/>
                  </a:cubicBezTo>
                  <a:cubicBezTo>
                    <a:pt x="61" y="198"/>
                    <a:pt x="60" y="199"/>
                    <a:pt x="60" y="199"/>
                  </a:cubicBezTo>
                  <a:close/>
                  <a:moveTo>
                    <a:pt x="57" y="199"/>
                  </a:moveTo>
                  <a:cubicBezTo>
                    <a:pt x="58" y="200"/>
                    <a:pt x="58" y="199"/>
                    <a:pt x="58" y="199"/>
                  </a:cubicBezTo>
                  <a:cubicBezTo>
                    <a:pt x="58" y="199"/>
                    <a:pt x="58" y="199"/>
                    <a:pt x="58" y="198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7" y="199"/>
                    <a:pt x="57" y="199"/>
                    <a:pt x="57" y="199"/>
                  </a:cubicBezTo>
                  <a:close/>
                  <a:moveTo>
                    <a:pt x="34" y="200"/>
                  </a:moveTo>
                  <a:cubicBezTo>
                    <a:pt x="34" y="200"/>
                    <a:pt x="34" y="199"/>
                    <a:pt x="34" y="199"/>
                  </a:cubicBezTo>
                  <a:cubicBezTo>
                    <a:pt x="34" y="199"/>
                    <a:pt x="34" y="200"/>
                    <a:pt x="34" y="200"/>
                  </a:cubicBezTo>
                  <a:close/>
                  <a:moveTo>
                    <a:pt x="35" y="200"/>
                  </a:moveTo>
                  <a:cubicBezTo>
                    <a:pt x="35" y="200"/>
                    <a:pt x="36" y="199"/>
                    <a:pt x="35" y="199"/>
                  </a:cubicBezTo>
                  <a:cubicBezTo>
                    <a:pt x="35" y="199"/>
                    <a:pt x="35" y="200"/>
                    <a:pt x="35" y="200"/>
                  </a:cubicBezTo>
                  <a:close/>
                  <a:moveTo>
                    <a:pt x="63" y="200"/>
                  </a:moveTo>
                  <a:cubicBezTo>
                    <a:pt x="64" y="200"/>
                    <a:pt x="63" y="199"/>
                    <a:pt x="63" y="199"/>
                  </a:cubicBezTo>
                  <a:cubicBezTo>
                    <a:pt x="63" y="200"/>
                    <a:pt x="63" y="200"/>
                    <a:pt x="63" y="200"/>
                  </a:cubicBezTo>
                  <a:close/>
                  <a:moveTo>
                    <a:pt x="61" y="201"/>
                  </a:moveTo>
                  <a:cubicBezTo>
                    <a:pt x="61" y="201"/>
                    <a:pt x="62" y="201"/>
                    <a:pt x="62" y="201"/>
                  </a:cubicBezTo>
                  <a:cubicBezTo>
                    <a:pt x="62" y="201"/>
                    <a:pt x="62" y="201"/>
                    <a:pt x="63" y="201"/>
                  </a:cubicBezTo>
                  <a:cubicBezTo>
                    <a:pt x="62" y="200"/>
                    <a:pt x="62" y="200"/>
                    <a:pt x="61" y="201"/>
                  </a:cubicBezTo>
                  <a:close/>
                  <a:moveTo>
                    <a:pt x="30" y="208"/>
                  </a:moveTo>
                  <a:cubicBezTo>
                    <a:pt x="31" y="208"/>
                    <a:pt x="31" y="209"/>
                    <a:pt x="31" y="209"/>
                  </a:cubicBezTo>
                  <a:cubicBezTo>
                    <a:pt x="31" y="207"/>
                    <a:pt x="32" y="206"/>
                    <a:pt x="32" y="205"/>
                  </a:cubicBezTo>
                  <a:cubicBezTo>
                    <a:pt x="32" y="205"/>
                    <a:pt x="32" y="205"/>
                    <a:pt x="31" y="205"/>
                  </a:cubicBezTo>
                  <a:cubicBezTo>
                    <a:pt x="30" y="204"/>
                    <a:pt x="32" y="202"/>
                    <a:pt x="32" y="200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0" y="202"/>
                    <a:pt x="30" y="205"/>
                    <a:pt x="30" y="208"/>
                  </a:cubicBezTo>
                  <a:close/>
                  <a:moveTo>
                    <a:pt x="57" y="201"/>
                  </a:moveTo>
                  <a:cubicBezTo>
                    <a:pt x="58" y="202"/>
                    <a:pt x="57" y="202"/>
                    <a:pt x="58" y="203"/>
                  </a:cubicBezTo>
                  <a:cubicBezTo>
                    <a:pt x="59" y="203"/>
                    <a:pt x="59" y="202"/>
                    <a:pt x="59" y="202"/>
                  </a:cubicBezTo>
                  <a:cubicBezTo>
                    <a:pt x="59" y="201"/>
                    <a:pt x="59" y="201"/>
                    <a:pt x="59" y="200"/>
                  </a:cubicBezTo>
                  <a:cubicBezTo>
                    <a:pt x="58" y="201"/>
                    <a:pt x="58" y="201"/>
                    <a:pt x="57" y="201"/>
                  </a:cubicBezTo>
                  <a:close/>
                  <a:moveTo>
                    <a:pt x="36" y="203"/>
                  </a:moveTo>
                  <a:cubicBezTo>
                    <a:pt x="36" y="202"/>
                    <a:pt x="36" y="201"/>
                    <a:pt x="36" y="201"/>
                  </a:cubicBezTo>
                  <a:cubicBezTo>
                    <a:pt x="36" y="201"/>
                    <a:pt x="36" y="201"/>
                    <a:pt x="36" y="201"/>
                  </a:cubicBezTo>
                  <a:cubicBezTo>
                    <a:pt x="36" y="201"/>
                    <a:pt x="36" y="202"/>
                    <a:pt x="36" y="203"/>
                  </a:cubicBezTo>
                  <a:close/>
                  <a:moveTo>
                    <a:pt x="63" y="202"/>
                  </a:moveTo>
                  <a:cubicBezTo>
                    <a:pt x="64" y="202"/>
                    <a:pt x="64" y="202"/>
                    <a:pt x="64" y="203"/>
                  </a:cubicBezTo>
                  <a:cubicBezTo>
                    <a:pt x="64" y="202"/>
                    <a:pt x="65" y="203"/>
                    <a:pt x="65" y="203"/>
                  </a:cubicBezTo>
                  <a:cubicBezTo>
                    <a:pt x="65" y="201"/>
                    <a:pt x="64" y="200"/>
                    <a:pt x="63" y="202"/>
                  </a:cubicBezTo>
                  <a:close/>
                  <a:moveTo>
                    <a:pt x="61" y="202"/>
                  </a:moveTo>
                  <a:cubicBezTo>
                    <a:pt x="61" y="202"/>
                    <a:pt x="61" y="201"/>
                    <a:pt x="60" y="202"/>
                  </a:cubicBezTo>
                  <a:cubicBezTo>
                    <a:pt x="61" y="202"/>
                    <a:pt x="60" y="202"/>
                    <a:pt x="61" y="202"/>
                  </a:cubicBezTo>
                  <a:close/>
                  <a:moveTo>
                    <a:pt x="59" y="204"/>
                  </a:moveTo>
                  <a:cubicBezTo>
                    <a:pt x="59" y="204"/>
                    <a:pt x="59" y="204"/>
                    <a:pt x="59" y="204"/>
                  </a:cubicBezTo>
                  <a:cubicBezTo>
                    <a:pt x="60" y="204"/>
                    <a:pt x="60" y="204"/>
                    <a:pt x="60" y="203"/>
                  </a:cubicBezTo>
                  <a:cubicBezTo>
                    <a:pt x="60" y="203"/>
                    <a:pt x="60" y="203"/>
                    <a:pt x="60" y="203"/>
                  </a:cubicBezTo>
                  <a:cubicBezTo>
                    <a:pt x="59" y="203"/>
                    <a:pt x="59" y="203"/>
                    <a:pt x="59" y="204"/>
                  </a:cubicBezTo>
                  <a:close/>
                  <a:moveTo>
                    <a:pt x="61" y="204"/>
                  </a:moveTo>
                  <a:cubicBezTo>
                    <a:pt x="61" y="204"/>
                    <a:pt x="62" y="204"/>
                    <a:pt x="62" y="204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62" y="204"/>
                    <a:pt x="62" y="203"/>
                    <a:pt x="62" y="203"/>
                  </a:cubicBezTo>
                  <a:cubicBezTo>
                    <a:pt x="62" y="203"/>
                    <a:pt x="62" y="204"/>
                    <a:pt x="61" y="204"/>
                  </a:cubicBezTo>
                  <a:close/>
                  <a:moveTo>
                    <a:pt x="35" y="205"/>
                  </a:moveTo>
                  <a:cubicBezTo>
                    <a:pt x="35" y="204"/>
                    <a:pt x="35" y="204"/>
                    <a:pt x="35" y="204"/>
                  </a:cubicBezTo>
                  <a:cubicBezTo>
                    <a:pt x="34" y="204"/>
                    <a:pt x="35" y="205"/>
                    <a:pt x="35" y="205"/>
                  </a:cubicBezTo>
                  <a:close/>
                  <a:moveTo>
                    <a:pt x="62" y="205"/>
                  </a:moveTo>
                  <a:cubicBezTo>
                    <a:pt x="62" y="205"/>
                    <a:pt x="62" y="206"/>
                    <a:pt x="63" y="206"/>
                  </a:cubicBezTo>
                  <a:cubicBezTo>
                    <a:pt x="63" y="205"/>
                    <a:pt x="63" y="205"/>
                    <a:pt x="63" y="205"/>
                  </a:cubicBezTo>
                  <a:cubicBezTo>
                    <a:pt x="63" y="205"/>
                    <a:pt x="63" y="205"/>
                    <a:pt x="63" y="204"/>
                  </a:cubicBezTo>
                  <a:cubicBezTo>
                    <a:pt x="63" y="205"/>
                    <a:pt x="63" y="205"/>
                    <a:pt x="62" y="205"/>
                  </a:cubicBezTo>
                  <a:close/>
                  <a:moveTo>
                    <a:pt x="61" y="205"/>
                  </a:moveTo>
                  <a:cubicBezTo>
                    <a:pt x="59" y="206"/>
                    <a:pt x="62" y="206"/>
                    <a:pt x="61" y="205"/>
                  </a:cubicBezTo>
                  <a:close/>
                  <a:moveTo>
                    <a:pt x="64" y="206"/>
                  </a:moveTo>
                  <a:cubicBezTo>
                    <a:pt x="64" y="207"/>
                    <a:pt x="65" y="207"/>
                    <a:pt x="65" y="208"/>
                  </a:cubicBezTo>
                  <a:cubicBezTo>
                    <a:pt x="65" y="207"/>
                    <a:pt x="65" y="206"/>
                    <a:pt x="65" y="205"/>
                  </a:cubicBezTo>
                  <a:cubicBezTo>
                    <a:pt x="64" y="205"/>
                    <a:pt x="64" y="206"/>
                    <a:pt x="64" y="206"/>
                  </a:cubicBezTo>
                  <a:close/>
                  <a:moveTo>
                    <a:pt x="34" y="206"/>
                  </a:moveTo>
                  <a:cubicBezTo>
                    <a:pt x="34" y="206"/>
                    <a:pt x="35" y="205"/>
                    <a:pt x="35" y="205"/>
                  </a:cubicBezTo>
                  <a:cubicBezTo>
                    <a:pt x="35" y="205"/>
                    <a:pt x="35" y="205"/>
                    <a:pt x="34" y="205"/>
                  </a:cubicBezTo>
                  <a:cubicBezTo>
                    <a:pt x="34" y="205"/>
                    <a:pt x="34" y="205"/>
                    <a:pt x="34" y="205"/>
                  </a:cubicBezTo>
                  <a:cubicBezTo>
                    <a:pt x="34" y="205"/>
                    <a:pt x="34" y="206"/>
                    <a:pt x="34" y="206"/>
                  </a:cubicBezTo>
                  <a:close/>
                  <a:moveTo>
                    <a:pt x="61" y="206"/>
                  </a:moveTo>
                  <a:cubicBezTo>
                    <a:pt x="61" y="207"/>
                    <a:pt x="61" y="207"/>
                    <a:pt x="62" y="207"/>
                  </a:cubicBezTo>
                  <a:cubicBezTo>
                    <a:pt x="62" y="207"/>
                    <a:pt x="61" y="207"/>
                    <a:pt x="62" y="206"/>
                  </a:cubicBezTo>
                  <a:cubicBezTo>
                    <a:pt x="61" y="206"/>
                    <a:pt x="61" y="206"/>
                    <a:pt x="61" y="206"/>
                  </a:cubicBezTo>
                  <a:close/>
                  <a:moveTo>
                    <a:pt x="58" y="208"/>
                  </a:moveTo>
                  <a:cubicBezTo>
                    <a:pt x="59" y="208"/>
                    <a:pt x="59" y="207"/>
                    <a:pt x="60" y="207"/>
                  </a:cubicBezTo>
                  <a:cubicBezTo>
                    <a:pt x="59" y="207"/>
                    <a:pt x="59" y="207"/>
                    <a:pt x="59" y="206"/>
                  </a:cubicBezTo>
                  <a:cubicBezTo>
                    <a:pt x="59" y="207"/>
                    <a:pt x="58" y="207"/>
                    <a:pt x="58" y="208"/>
                  </a:cubicBezTo>
                  <a:close/>
                  <a:moveTo>
                    <a:pt x="63" y="207"/>
                  </a:moveTo>
                  <a:cubicBezTo>
                    <a:pt x="63" y="207"/>
                    <a:pt x="64" y="208"/>
                    <a:pt x="64" y="208"/>
                  </a:cubicBezTo>
                  <a:cubicBezTo>
                    <a:pt x="64" y="208"/>
                    <a:pt x="64" y="207"/>
                    <a:pt x="63" y="206"/>
                  </a:cubicBezTo>
                  <a:cubicBezTo>
                    <a:pt x="63" y="207"/>
                    <a:pt x="63" y="207"/>
                    <a:pt x="63" y="207"/>
                  </a:cubicBezTo>
                  <a:close/>
                  <a:moveTo>
                    <a:pt x="36" y="208"/>
                  </a:moveTo>
                  <a:cubicBezTo>
                    <a:pt x="36" y="207"/>
                    <a:pt x="37" y="207"/>
                    <a:pt x="36" y="207"/>
                  </a:cubicBezTo>
                  <a:cubicBezTo>
                    <a:pt x="36" y="207"/>
                    <a:pt x="36" y="208"/>
                    <a:pt x="36" y="208"/>
                  </a:cubicBezTo>
                  <a:close/>
                  <a:moveTo>
                    <a:pt x="62" y="208"/>
                  </a:moveTo>
                  <a:cubicBezTo>
                    <a:pt x="62" y="209"/>
                    <a:pt x="62" y="209"/>
                    <a:pt x="63" y="210"/>
                  </a:cubicBezTo>
                  <a:cubicBezTo>
                    <a:pt x="63" y="209"/>
                    <a:pt x="63" y="209"/>
                    <a:pt x="63" y="209"/>
                  </a:cubicBezTo>
                  <a:cubicBezTo>
                    <a:pt x="63" y="209"/>
                    <a:pt x="63" y="208"/>
                    <a:pt x="62" y="208"/>
                  </a:cubicBezTo>
                  <a:cubicBezTo>
                    <a:pt x="62" y="208"/>
                    <a:pt x="62" y="208"/>
                    <a:pt x="62" y="208"/>
                  </a:cubicBezTo>
                  <a:close/>
                  <a:moveTo>
                    <a:pt x="61" y="211"/>
                  </a:moveTo>
                  <a:cubicBezTo>
                    <a:pt x="61" y="211"/>
                    <a:pt x="61" y="211"/>
                    <a:pt x="61" y="211"/>
                  </a:cubicBezTo>
                  <a:cubicBezTo>
                    <a:pt x="61" y="209"/>
                    <a:pt x="60" y="210"/>
                    <a:pt x="61" y="211"/>
                  </a:cubicBezTo>
                  <a:close/>
                  <a:moveTo>
                    <a:pt x="32" y="212"/>
                  </a:moveTo>
                  <a:cubicBezTo>
                    <a:pt x="32" y="211"/>
                    <a:pt x="33" y="210"/>
                    <a:pt x="32" y="210"/>
                  </a:cubicBezTo>
                  <a:cubicBezTo>
                    <a:pt x="32" y="210"/>
                    <a:pt x="31" y="210"/>
                    <a:pt x="31" y="210"/>
                  </a:cubicBezTo>
                  <a:cubicBezTo>
                    <a:pt x="31" y="211"/>
                    <a:pt x="31" y="211"/>
                    <a:pt x="32" y="212"/>
                  </a:cubicBezTo>
                  <a:close/>
                  <a:moveTo>
                    <a:pt x="36" y="214"/>
                  </a:moveTo>
                  <a:cubicBezTo>
                    <a:pt x="36" y="212"/>
                    <a:pt x="35" y="211"/>
                    <a:pt x="34" y="210"/>
                  </a:cubicBezTo>
                  <a:cubicBezTo>
                    <a:pt x="34" y="211"/>
                    <a:pt x="35" y="212"/>
                    <a:pt x="36" y="214"/>
                  </a:cubicBezTo>
                  <a:close/>
                  <a:moveTo>
                    <a:pt x="30" y="216"/>
                  </a:moveTo>
                  <a:cubicBezTo>
                    <a:pt x="28" y="216"/>
                    <a:pt x="27" y="218"/>
                    <a:pt x="27" y="219"/>
                  </a:cubicBezTo>
                  <a:cubicBezTo>
                    <a:pt x="29" y="218"/>
                    <a:pt x="30" y="216"/>
                    <a:pt x="32" y="214"/>
                  </a:cubicBezTo>
                  <a:cubicBezTo>
                    <a:pt x="31" y="213"/>
                    <a:pt x="31" y="211"/>
                    <a:pt x="30" y="210"/>
                  </a:cubicBezTo>
                  <a:cubicBezTo>
                    <a:pt x="30" y="212"/>
                    <a:pt x="30" y="214"/>
                    <a:pt x="30" y="216"/>
                  </a:cubicBezTo>
                  <a:close/>
                  <a:moveTo>
                    <a:pt x="65" y="211"/>
                  </a:moveTo>
                  <a:cubicBezTo>
                    <a:pt x="65" y="211"/>
                    <a:pt x="65" y="212"/>
                    <a:pt x="66" y="213"/>
                  </a:cubicBezTo>
                  <a:cubicBezTo>
                    <a:pt x="66" y="212"/>
                    <a:pt x="66" y="211"/>
                    <a:pt x="65" y="211"/>
                  </a:cubicBezTo>
                  <a:cubicBezTo>
                    <a:pt x="65" y="211"/>
                    <a:pt x="65" y="211"/>
                    <a:pt x="65" y="211"/>
                  </a:cubicBezTo>
                  <a:close/>
                  <a:moveTo>
                    <a:pt x="65" y="213"/>
                  </a:moveTo>
                  <a:cubicBezTo>
                    <a:pt x="65" y="213"/>
                    <a:pt x="65" y="213"/>
                    <a:pt x="66" y="213"/>
                  </a:cubicBezTo>
                  <a:cubicBezTo>
                    <a:pt x="66" y="213"/>
                    <a:pt x="65" y="213"/>
                    <a:pt x="65" y="212"/>
                  </a:cubicBezTo>
                  <a:cubicBezTo>
                    <a:pt x="65" y="212"/>
                    <a:pt x="65" y="212"/>
                    <a:pt x="65" y="213"/>
                  </a:cubicBezTo>
                  <a:close/>
                  <a:moveTo>
                    <a:pt x="64" y="211"/>
                  </a:moveTo>
                  <a:cubicBezTo>
                    <a:pt x="63" y="212"/>
                    <a:pt x="64" y="212"/>
                    <a:pt x="65" y="213"/>
                  </a:cubicBezTo>
                  <a:cubicBezTo>
                    <a:pt x="64" y="212"/>
                    <a:pt x="64" y="211"/>
                    <a:pt x="64" y="211"/>
                  </a:cubicBezTo>
                  <a:close/>
                  <a:moveTo>
                    <a:pt x="33" y="215"/>
                  </a:moveTo>
                  <a:cubicBezTo>
                    <a:pt x="34" y="215"/>
                    <a:pt x="35" y="216"/>
                    <a:pt x="36" y="215"/>
                  </a:cubicBezTo>
                  <a:cubicBezTo>
                    <a:pt x="35" y="214"/>
                    <a:pt x="35" y="212"/>
                    <a:pt x="33" y="211"/>
                  </a:cubicBezTo>
                  <a:cubicBezTo>
                    <a:pt x="33" y="212"/>
                    <a:pt x="33" y="213"/>
                    <a:pt x="33" y="215"/>
                  </a:cubicBezTo>
                  <a:close/>
                  <a:moveTo>
                    <a:pt x="58" y="213"/>
                  </a:moveTo>
                  <a:cubicBezTo>
                    <a:pt x="59" y="213"/>
                    <a:pt x="59" y="213"/>
                    <a:pt x="59" y="212"/>
                  </a:cubicBezTo>
                  <a:cubicBezTo>
                    <a:pt x="59" y="211"/>
                    <a:pt x="58" y="212"/>
                    <a:pt x="58" y="213"/>
                  </a:cubicBezTo>
                  <a:close/>
                  <a:moveTo>
                    <a:pt x="62" y="214"/>
                  </a:moveTo>
                  <a:cubicBezTo>
                    <a:pt x="62" y="215"/>
                    <a:pt x="63" y="215"/>
                    <a:pt x="63" y="215"/>
                  </a:cubicBezTo>
                  <a:cubicBezTo>
                    <a:pt x="63" y="214"/>
                    <a:pt x="63" y="214"/>
                    <a:pt x="62" y="214"/>
                  </a:cubicBezTo>
                  <a:cubicBezTo>
                    <a:pt x="62" y="214"/>
                    <a:pt x="62" y="214"/>
                    <a:pt x="62" y="214"/>
                  </a:cubicBezTo>
                  <a:close/>
                  <a:moveTo>
                    <a:pt x="59" y="215"/>
                  </a:moveTo>
                  <a:cubicBezTo>
                    <a:pt x="59" y="215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5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4" y="215"/>
                    <a:pt x="64" y="214"/>
                    <a:pt x="64" y="214"/>
                  </a:cubicBezTo>
                  <a:cubicBezTo>
                    <a:pt x="64" y="215"/>
                    <a:pt x="64" y="215"/>
                    <a:pt x="64" y="216"/>
                  </a:cubicBezTo>
                  <a:close/>
                  <a:moveTo>
                    <a:pt x="59" y="216"/>
                  </a:moveTo>
                  <a:cubicBezTo>
                    <a:pt x="59" y="216"/>
                    <a:pt x="58" y="215"/>
                    <a:pt x="57" y="215"/>
                  </a:cubicBezTo>
                  <a:cubicBezTo>
                    <a:pt x="57" y="215"/>
                    <a:pt x="56" y="216"/>
                    <a:pt x="56" y="217"/>
                  </a:cubicBezTo>
                  <a:cubicBezTo>
                    <a:pt x="57" y="218"/>
                    <a:pt x="59" y="217"/>
                    <a:pt x="59" y="216"/>
                  </a:cubicBezTo>
                  <a:close/>
                  <a:moveTo>
                    <a:pt x="60" y="217"/>
                  </a:move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0" y="217"/>
                  </a:cubicBezTo>
                  <a:close/>
                  <a:moveTo>
                    <a:pt x="37" y="217"/>
                  </a:moveTo>
                  <a:cubicBezTo>
                    <a:pt x="37" y="217"/>
                    <a:pt x="37" y="216"/>
                    <a:pt x="36" y="216"/>
                  </a:cubicBezTo>
                  <a:cubicBezTo>
                    <a:pt x="37" y="216"/>
                    <a:pt x="37" y="217"/>
                    <a:pt x="37" y="217"/>
                  </a:cubicBezTo>
                  <a:close/>
                  <a:moveTo>
                    <a:pt x="31" y="218"/>
                  </a:moveTo>
                  <a:cubicBezTo>
                    <a:pt x="32" y="219"/>
                    <a:pt x="32" y="217"/>
                    <a:pt x="33" y="218"/>
                  </a:cubicBezTo>
                  <a:cubicBezTo>
                    <a:pt x="32" y="217"/>
                    <a:pt x="33" y="217"/>
                    <a:pt x="33" y="217"/>
                  </a:cubicBezTo>
                  <a:cubicBezTo>
                    <a:pt x="32" y="217"/>
                    <a:pt x="30" y="217"/>
                    <a:pt x="31" y="218"/>
                  </a:cubicBezTo>
                  <a:close/>
                  <a:moveTo>
                    <a:pt x="65" y="217"/>
                  </a:moveTo>
                  <a:cubicBezTo>
                    <a:pt x="65" y="217"/>
                    <a:pt x="66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5" y="217"/>
                    <a:pt x="65" y="217"/>
                    <a:pt x="65" y="217"/>
                  </a:cubicBezTo>
                  <a:close/>
                  <a:moveTo>
                    <a:pt x="68" y="218"/>
                  </a:moveTo>
                  <a:cubicBezTo>
                    <a:pt x="68" y="217"/>
                    <a:pt x="68" y="217"/>
                    <a:pt x="68" y="217"/>
                  </a:cubicBezTo>
                  <a:cubicBezTo>
                    <a:pt x="68" y="217"/>
                    <a:pt x="67" y="216"/>
                    <a:pt x="67" y="217"/>
                  </a:cubicBezTo>
                  <a:cubicBezTo>
                    <a:pt x="67" y="217"/>
                    <a:pt x="67" y="218"/>
                    <a:pt x="68" y="218"/>
                  </a:cubicBezTo>
                  <a:close/>
                  <a:moveTo>
                    <a:pt x="36" y="218"/>
                  </a:moveTo>
                  <a:cubicBezTo>
                    <a:pt x="36" y="218"/>
                    <a:pt x="35" y="217"/>
                    <a:pt x="35" y="217"/>
                  </a:cubicBezTo>
                  <a:cubicBezTo>
                    <a:pt x="35" y="217"/>
                    <a:pt x="35" y="218"/>
                    <a:pt x="36" y="218"/>
                  </a:cubicBezTo>
                  <a:close/>
                  <a:moveTo>
                    <a:pt x="33" y="219"/>
                  </a:moveTo>
                  <a:cubicBezTo>
                    <a:pt x="33" y="219"/>
                    <a:pt x="34" y="219"/>
                    <a:pt x="34" y="219"/>
                  </a:cubicBezTo>
                  <a:cubicBezTo>
                    <a:pt x="34" y="219"/>
                    <a:pt x="34" y="219"/>
                    <a:pt x="35" y="219"/>
                  </a:cubicBezTo>
                  <a:cubicBezTo>
                    <a:pt x="35" y="218"/>
                    <a:pt x="34" y="218"/>
                    <a:pt x="34" y="218"/>
                  </a:cubicBezTo>
                  <a:cubicBezTo>
                    <a:pt x="34" y="218"/>
                    <a:pt x="33" y="218"/>
                    <a:pt x="33" y="219"/>
                  </a:cubicBezTo>
                  <a:close/>
                  <a:moveTo>
                    <a:pt x="63" y="219"/>
                  </a:moveTo>
                  <a:cubicBezTo>
                    <a:pt x="63" y="219"/>
                    <a:pt x="64" y="219"/>
                    <a:pt x="63" y="218"/>
                  </a:cubicBezTo>
                  <a:cubicBezTo>
                    <a:pt x="63" y="219"/>
                    <a:pt x="62" y="219"/>
                    <a:pt x="63" y="219"/>
                  </a:cubicBezTo>
                  <a:close/>
                  <a:moveTo>
                    <a:pt x="29" y="220"/>
                  </a:moveTo>
                  <a:cubicBezTo>
                    <a:pt x="30" y="220"/>
                    <a:pt x="31" y="219"/>
                    <a:pt x="30" y="218"/>
                  </a:cubicBezTo>
                  <a:cubicBezTo>
                    <a:pt x="29" y="219"/>
                    <a:pt x="28" y="220"/>
                    <a:pt x="29" y="220"/>
                  </a:cubicBezTo>
                  <a:close/>
                  <a:moveTo>
                    <a:pt x="66" y="220"/>
                  </a:moveTo>
                  <a:cubicBezTo>
                    <a:pt x="67" y="219"/>
                    <a:pt x="66" y="219"/>
                    <a:pt x="65" y="219"/>
                  </a:cubicBezTo>
                  <a:cubicBezTo>
                    <a:pt x="65" y="219"/>
                    <a:pt x="66" y="220"/>
                    <a:pt x="66" y="220"/>
                  </a:cubicBezTo>
                  <a:close/>
                  <a:moveTo>
                    <a:pt x="57" y="222"/>
                  </a:moveTo>
                  <a:cubicBezTo>
                    <a:pt x="59" y="222"/>
                    <a:pt x="60" y="220"/>
                    <a:pt x="61" y="219"/>
                  </a:cubicBezTo>
                  <a:cubicBezTo>
                    <a:pt x="59" y="219"/>
                    <a:pt x="58" y="221"/>
                    <a:pt x="57" y="222"/>
                  </a:cubicBezTo>
                  <a:close/>
                  <a:moveTo>
                    <a:pt x="32" y="219"/>
                  </a:moveTo>
                  <a:cubicBezTo>
                    <a:pt x="32" y="220"/>
                    <a:pt x="32" y="220"/>
                    <a:pt x="32" y="221"/>
                  </a:cubicBezTo>
                  <a:cubicBezTo>
                    <a:pt x="33" y="220"/>
                    <a:pt x="32" y="219"/>
                    <a:pt x="32" y="219"/>
                  </a:cubicBezTo>
                  <a:close/>
                  <a:moveTo>
                    <a:pt x="54" y="222"/>
                  </a:moveTo>
                  <a:cubicBezTo>
                    <a:pt x="55" y="221"/>
                    <a:pt x="56" y="220"/>
                    <a:pt x="56" y="220"/>
                  </a:cubicBezTo>
                  <a:cubicBezTo>
                    <a:pt x="56" y="220"/>
                    <a:pt x="55" y="221"/>
                    <a:pt x="54" y="222"/>
                  </a:cubicBezTo>
                  <a:close/>
                  <a:moveTo>
                    <a:pt x="68" y="220"/>
                  </a:moveTo>
                  <a:cubicBezTo>
                    <a:pt x="68" y="220"/>
                    <a:pt x="67" y="220"/>
                    <a:pt x="67" y="221"/>
                  </a:cubicBezTo>
                  <a:cubicBezTo>
                    <a:pt x="67" y="222"/>
                    <a:pt x="68" y="222"/>
                    <a:pt x="68" y="222"/>
                  </a:cubicBezTo>
                  <a:cubicBezTo>
                    <a:pt x="69" y="222"/>
                    <a:pt x="68" y="223"/>
                    <a:pt x="69" y="223"/>
                  </a:cubicBezTo>
                  <a:cubicBezTo>
                    <a:pt x="69" y="224"/>
                    <a:pt x="69" y="223"/>
                    <a:pt x="69" y="224"/>
                  </a:cubicBezTo>
                  <a:cubicBezTo>
                    <a:pt x="69" y="225"/>
                    <a:pt x="67" y="225"/>
                    <a:pt x="67" y="227"/>
                  </a:cubicBezTo>
                  <a:cubicBezTo>
                    <a:pt x="69" y="228"/>
                    <a:pt x="72" y="226"/>
                    <a:pt x="71" y="224"/>
                  </a:cubicBezTo>
                  <a:cubicBezTo>
                    <a:pt x="71" y="224"/>
                    <a:pt x="71" y="225"/>
                    <a:pt x="70" y="225"/>
                  </a:cubicBezTo>
                  <a:cubicBezTo>
                    <a:pt x="70" y="225"/>
                    <a:pt x="70" y="225"/>
                    <a:pt x="69" y="224"/>
                  </a:cubicBezTo>
                  <a:cubicBezTo>
                    <a:pt x="69" y="223"/>
                    <a:pt x="69" y="221"/>
                    <a:pt x="68" y="220"/>
                  </a:cubicBezTo>
                  <a:close/>
                  <a:moveTo>
                    <a:pt x="38" y="223"/>
                  </a:moveTo>
                  <a:cubicBezTo>
                    <a:pt x="36" y="223"/>
                    <a:pt x="36" y="219"/>
                    <a:pt x="35" y="220"/>
                  </a:cubicBezTo>
                  <a:cubicBezTo>
                    <a:pt x="36" y="221"/>
                    <a:pt x="36" y="222"/>
                    <a:pt x="37" y="223"/>
                  </a:cubicBezTo>
                  <a:cubicBezTo>
                    <a:pt x="37" y="223"/>
                    <a:pt x="37" y="223"/>
                    <a:pt x="38" y="223"/>
                  </a:cubicBezTo>
                  <a:cubicBezTo>
                    <a:pt x="38" y="223"/>
                    <a:pt x="38" y="223"/>
                    <a:pt x="38" y="224"/>
                  </a:cubicBezTo>
                  <a:cubicBezTo>
                    <a:pt x="38" y="224"/>
                    <a:pt x="38" y="224"/>
                    <a:pt x="38" y="224"/>
                  </a:cubicBezTo>
                  <a:cubicBezTo>
                    <a:pt x="38" y="224"/>
                    <a:pt x="39" y="225"/>
                    <a:pt x="39" y="225"/>
                  </a:cubicBezTo>
                  <a:cubicBezTo>
                    <a:pt x="39" y="224"/>
                    <a:pt x="39" y="223"/>
                    <a:pt x="38" y="223"/>
                  </a:cubicBezTo>
                  <a:close/>
                  <a:moveTo>
                    <a:pt x="62" y="222"/>
                  </a:moveTo>
                  <a:cubicBezTo>
                    <a:pt x="63" y="221"/>
                    <a:pt x="64" y="221"/>
                    <a:pt x="65" y="220"/>
                  </a:cubicBezTo>
                  <a:cubicBezTo>
                    <a:pt x="64" y="220"/>
                    <a:pt x="63" y="221"/>
                    <a:pt x="62" y="222"/>
                  </a:cubicBezTo>
                  <a:close/>
                  <a:moveTo>
                    <a:pt x="29" y="221"/>
                  </a:moveTo>
                  <a:cubicBezTo>
                    <a:pt x="29" y="222"/>
                    <a:pt x="30" y="222"/>
                    <a:pt x="30" y="223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1" y="220"/>
                    <a:pt x="30" y="220"/>
                    <a:pt x="29" y="221"/>
                  </a:cubicBezTo>
                  <a:close/>
                  <a:moveTo>
                    <a:pt x="59" y="223"/>
                  </a:moveTo>
                  <a:cubicBezTo>
                    <a:pt x="60" y="222"/>
                    <a:pt x="61" y="221"/>
                    <a:pt x="62" y="220"/>
                  </a:cubicBezTo>
                  <a:cubicBezTo>
                    <a:pt x="60" y="220"/>
                    <a:pt x="59" y="222"/>
                    <a:pt x="59" y="223"/>
                  </a:cubicBezTo>
                  <a:close/>
                  <a:moveTo>
                    <a:pt x="71" y="222"/>
                  </a:moveTo>
                  <a:cubicBezTo>
                    <a:pt x="70" y="222"/>
                    <a:pt x="70" y="224"/>
                    <a:pt x="71" y="224"/>
                  </a:cubicBezTo>
                  <a:cubicBezTo>
                    <a:pt x="71" y="222"/>
                    <a:pt x="70" y="222"/>
                    <a:pt x="71" y="220"/>
                  </a:cubicBezTo>
                  <a:cubicBezTo>
                    <a:pt x="70" y="220"/>
                    <a:pt x="70" y="220"/>
                    <a:pt x="70" y="220"/>
                  </a:cubicBezTo>
                  <a:cubicBezTo>
                    <a:pt x="70" y="221"/>
                    <a:pt x="70" y="221"/>
                    <a:pt x="71" y="222"/>
                  </a:cubicBezTo>
                  <a:close/>
                  <a:moveTo>
                    <a:pt x="27" y="222"/>
                  </a:moveTo>
                  <a:cubicBezTo>
                    <a:pt x="28" y="222"/>
                    <a:pt x="28" y="221"/>
                    <a:pt x="28" y="221"/>
                  </a:cubicBezTo>
                  <a:cubicBezTo>
                    <a:pt x="28" y="221"/>
                    <a:pt x="28" y="221"/>
                    <a:pt x="28" y="221"/>
                  </a:cubicBezTo>
                  <a:cubicBezTo>
                    <a:pt x="27" y="221"/>
                    <a:pt x="27" y="221"/>
                    <a:pt x="27" y="222"/>
                  </a:cubicBezTo>
                  <a:close/>
                  <a:moveTo>
                    <a:pt x="65" y="221"/>
                  </a:moveTo>
                  <a:cubicBezTo>
                    <a:pt x="64" y="222"/>
                    <a:pt x="63" y="222"/>
                    <a:pt x="63" y="223"/>
                  </a:cubicBezTo>
                  <a:cubicBezTo>
                    <a:pt x="64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5" y="221"/>
                  </a:cubicBezTo>
                  <a:close/>
                  <a:moveTo>
                    <a:pt x="55" y="223"/>
                  </a:moveTo>
                  <a:cubicBezTo>
                    <a:pt x="55" y="222"/>
                    <a:pt x="56" y="222"/>
                    <a:pt x="56" y="221"/>
                  </a:cubicBezTo>
                  <a:cubicBezTo>
                    <a:pt x="55" y="222"/>
                    <a:pt x="55" y="222"/>
                    <a:pt x="55" y="223"/>
                  </a:cubicBezTo>
                  <a:close/>
                  <a:moveTo>
                    <a:pt x="33" y="222"/>
                  </a:moveTo>
                  <a:cubicBezTo>
                    <a:pt x="34" y="222"/>
                    <a:pt x="34" y="222"/>
                    <a:pt x="34" y="221"/>
                  </a:cubicBezTo>
                  <a:cubicBezTo>
                    <a:pt x="34" y="221"/>
                    <a:pt x="33" y="221"/>
                    <a:pt x="33" y="221"/>
                  </a:cubicBezTo>
                  <a:cubicBezTo>
                    <a:pt x="33" y="222"/>
                    <a:pt x="33" y="222"/>
                    <a:pt x="33" y="222"/>
                  </a:cubicBezTo>
                  <a:close/>
                  <a:moveTo>
                    <a:pt x="64" y="224"/>
                  </a:moveTo>
                  <a:cubicBezTo>
                    <a:pt x="65" y="225"/>
                    <a:pt x="66" y="223"/>
                    <a:pt x="67" y="223"/>
                  </a:cubicBezTo>
                  <a:cubicBezTo>
                    <a:pt x="66" y="220"/>
                    <a:pt x="64" y="223"/>
                    <a:pt x="64" y="224"/>
                  </a:cubicBezTo>
                  <a:close/>
                  <a:moveTo>
                    <a:pt x="54" y="222"/>
                  </a:moveTo>
                  <a:cubicBezTo>
                    <a:pt x="54" y="222"/>
                    <a:pt x="53" y="223"/>
                    <a:pt x="53" y="223"/>
                  </a:cubicBezTo>
                  <a:cubicBezTo>
                    <a:pt x="53" y="223"/>
                    <a:pt x="54" y="222"/>
                    <a:pt x="54" y="222"/>
                  </a:cubicBezTo>
                  <a:close/>
                  <a:moveTo>
                    <a:pt x="28" y="223"/>
                  </a:moveTo>
                  <a:cubicBezTo>
                    <a:pt x="28" y="223"/>
                    <a:pt x="28" y="224"/>
                    <a:pt x="29" y="224"/>
                  </a:cubicBezTo>
                  <a:cubicBezTo>
                    <a:pt x="30" y="224"/>
                    <a:pt x="28" y="222"/>
                    <a:pt x="28" y="222"/>
                  </a:cubicBezTo>
                  <a:cubicBezTo>
                    <a:pt x="28" y="222"/>
                    <a:pt x="28" y="223"/>
                    <a:pt x="28" y="223"/>
                  </a:cubicBezTo>
                  <a:close/>
                  <a:moveTo>
                    <a:pt x="56" y="224"/>
                  </a:moveTo>
                  <a:cubicBezTo>
                    <a:pt x="56" y="223"/>
                    <a:pt x="57" y="223"/>
                    <a:pt x="57" y="222"/>
                  </a:cubicBezTo>
                  <a:cubicBezTo>
                    <a:pt x="56" y="222"/>
                    <a:pt x="55" y="223"/>
                    <a:pt x="56" y="224"/>
                  </a:cubicBezTo>
                  <a:close/>
                  <a:moveTo>
                    <a:pt x="31" y="224"/>
                  </a:moveTo>
                  <a:cubicBezTo>
                    <a:pt x="31" y="224"/>
                    <a:pt x="33" y="223"/>
                    <a:pt x="32" y="222"/>
                  </a:cubicBezTo>
                  <a:cubicBezTo>
                    <a:pt x="32" y="223"/>
                    <a:pt x="31" y="223"/>
                    <a:pt x="31" y="224"/>
                  </a:cubicBezTo>
                  <a:close/>
                  <a:moveTo>
                    <a:pt x="35" y="225"/>
                  </a:moveTo>
                  <a:cubicBezTo>
                    <a:pt x="35" y="224"/>
                    <a:pt x="35" y="223"/>
                    <a:pt x="34" y="223"/>
                  </a:cubicBezTo>
                  <a:cubicBezTo>
                    <a:pt x="34" y="224"/>
                    <a:pt x="35" y="225"/>
                    <a:pt x="35" y="225"/>
                  </a:cubicBezTo>
                  <a:close/>
                  <a:moveTo>
                    <a:pt x="61" y="225"/>
                  </a:moveTo>
                  <a:cubicBezTo>
                    <a:pt x="61" y="225"/>
                    <a:pt x="62" y="224"/>
                    <a:pt x="62" y="223"/>
                  </a:cubicBezTo>
                  <a:cubicBezTo>
                    <a:pt x="61" y="224"/>
                    <a:pt x="60" y="224"/>
                    <a:pt x="61" y="225"/>
                  </a:cubicBezTo>
                  <a:close/>
                  <a:moveTo>
                    <a:pt x="67" y="224"/>
                  </a:moveTo>
                  <a:cubicBezTo>
                    <a:pt x="67" y="224"/>
                    <a:pt x="68" y="224"/>
                    <a:pt x="68" y="223"/>
                  </a:cubicBezTo>
                  <a:cubicBezTo>
                    <a:pt x="67" y="223"/>
                    <a:pt x="67" y="224"/>
                    <a:pt x="67" y="224"/>
                  </a:cubicBezTo>
                  <a:close/>
                  <a:moveTo>
                    <a:pt x="56" y="225"/>
                  </a:moveTo>
                  <a:cubicBezTo>
                    <a:pt x="57" y="225"/>
                    <a:pt x="57" y="224"/>
                    <a:pt x="58" y="224"/>
                  </a:cubicBezTo>
                  <a:cubicBezTo>
                    <a:pt x="57" y="224"/>
                    <a:pt x="57" y="224"/>
                    <a:pt x="56" y="225"/>
                  </a:cubicBezTo>
                  <a:close/>
                  <a:moveTo>
                    <a:pt x="26" y="225"/>
                  </a:moveTo>
                  <a:cubicBezTo>
                    <a:pt x="26" y="225"/>
                    <a:pt x="26" y="226"/>
                    <a:pt x="27" y="226"/>
                  </a:cubicBezTo>
                  <a:cubicBezTo>
                    <a:pt x="27" y="225"/>
                    <a:pt x="27" y="225"/>
                    <a:pt x="27" y="225"/>
                  </a:cubicBezTo>
                  <a:cubicBezTo>
                    <a:pt x="27" y="224"/>
                    <a:pt x="26" y="223"/>
                    <a:pt x="26" y="225"/>
                  </a:cubicBezTo>
                  <a:close/>
                  <a:moveTo>
                    <a:pt x="53" y="226"/>
                  </a:moveTo>
                  <a:cubicBezTo>
                    <a:pt x="54" y="225"/>
                    <a:pt x="55" y="225"/>
                    <a:pt x="55" y="224"/>
                  </a:cubicBezTo>
                  <a:cubicBezTo>
                    <a:pt x="54" y="225"/>
                    <a:pt x="54" y="225"/>
                    <a:pt x="53" y="226"/>
                  </a:cubicBezTo>
                  <a:close/>
                  <a:moveTo>
                    <a:pt x="33" y="226"/>
                  </a:moveTo>
                  <a:cubicBezTo>
                    <a:pt x="33" y="226"/>
                    <a:pt x="34" y="226"/>
                    <a:pt x="34" y="225"/>
                  </a:cubicBezTo>
                  <a:cubicBezTo>
                    <a:pt x="33" y="225"/>
                    <a:pt x="34" y="225"/>
                    <a:pt x="33" y="225"/>
                  </a:cubicBezTo>
                  <a:cubicBezTo>
                    <a:pt x="33" y="225"/>
                    <a:pt x="33" y="226"/>
                    <a:pt x="33" y="226"/>
                  </a:cubicBezTo>
                  <a:close/>
                  <a:moveTo>
                    <a:pt x="67" y="225"/>
                  </a:moveTo>
                  <a:cubicBezTo>
                    <a:pt x="67" y="225"/>
                    <a:pt x="68" y="225"/>
                    <a:pt x="67" y="225"/>
                  </a:cubicBezTo>
                  <a:cubicBezTo>
                    <a:pt x="67" y="225"/>
                    <a:pt x="67" y="225"/>
                    <a:pt x="67" y="225"/>
                  </a:cubicBezTo>
                  <a:close/>
                  <a:moveTo>
                    <a:pt x="57" y="226"/>
                  </a:moveTo>
                  <a:cubicBezTo>
                    <a:pt x="57" y="226"/>
                    <a:pt x="58" y="226"/>
                    <a:pt x="58" y="225"/>
                  </a:cubicBezTo>
                  <a:cubicBezTo>
                    <a:pt x="57" y="225"/>
                    <a:pt x="57" y="226"/>
                    <a:pt x="57" y="226"/>
                  </a:cubicBezTo>
                  <a:close/>
                  <a:moveTo>
                    <a:pt x="61" y="226"/>
                  </a:moveTo>
                  <a:cubicBezTo>
                    <a:pt x="61" y="226"/>
                    <a:pt x="62" y="226"/>
                    <a:pt x="62" y="226"/>
                  </a:cubicBezTo>
                  <a:cubicBezTo>
                    <a:pt x="62" y="226"/>
                    <a:pt x="63" y="226"/>
                    <a:pt x="63" y="225"/>
                  </a:cubicBezTo>
                  <a:cubicBezTo>
                    <a:pt x="63" y="226"/>
                    <a:pt x="62" y="226"/>
                    <a:pt x="61" y="226"/>
                  </a:cubicBezTo>
                  <a:close/>
                  <a:moveTo>
                    <a:pt x="37" y="227"/>
                  </a:moveTo>
                  <a:cubicBezTo>
                    <a:pt x="36" y="227"/>
                    <a:pt x="36" y="226"/>
                    <a:pt x="36" y="226"/>
                  </a:cubicBezTo>
                  <a:cubicBezTo>
                    <a:pt x="36" y="226"/>
                    <a:pt x="36" y="227"/>
                    <a:pt x="37" y="227"/>
                  </a:cubicBezTo>
                  <a:close/>
                  <a:moveTo>
                    <a:pt x="25" y="227"/>
                  </a:moveTo>
                  <a:cubicBezTo>
                    <a:pt x="25" y="226"/>
                    <a:pt x="25" y="226"/>
                    <a:pt x="25" y="226"/>
                  </a:cubicBezTo>
                  <a:cubicBezTo>
                    <a:pt x="24" y="226"/>
                    <a:pt x="25" y="227"/>
                    <a:pt x="25" y="227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7"/>
                  </a:cubicBezTo>
                  <a:cubicBezTo>
                    <a:pt x="60" y="227"/>
                    <a:pt x="60" y="226"/>
                    <a:pt x="60" y="226"/>
                  </a:cubicBezTo>
                  <a:cubicBezTo>
                    <a:pt x="60" y="226"/>
                    <a:pt x="59" y="226"/>
                    <a:pt x="59" y="227"/>
                  </a:cubicBezTo>
                  <a:close/>
                  <a:moveTo>
                    <a:pt x="31" y="227"/>
                  </a:moveTo>
                  <a:cubicBezTo>
                    <a:pt x="32" y="227"/>
                    <a:pt x="32" y="227"/>
                    <a:pt x="32" y="227"/>
                  </a:cubicBezTo>
                  <a:cubicBezTo>
                    <a:pt x="32" y="226"/>
                    <a:pt x="30" y="226"/>
                    <a:pt x="31" y="227"/>
                  </a:cubicBezTo>
                  <a:close/>
                  <a:moveTo>
                    <a:pt x="35" y="227"/>
                  </a:moveTo>
                  <a:cubicBezTo>
                    <a:pt x="35" y="227"/>
                    <a:pt x="35" y="228"/>
                    <a:pt x="36" y="229"/>
                  </a:cubicBezTo>
                  <a:cubicBezTo>
                    <a:pt x="36" y="229"/>
                    <a:pt x="37" y="229"/>
                    <a:pt x="37" y="228"/>
                  </a:cubicBezTo>
                  <a:cubicBezTo>
                    <a:pt x="36" y="228"/>
                    <a:pt x="36" y="226"/>
                    <a:pt x="35" y="227"/>
                  </a:cubicBezTo>
                  <a:close/>
                  <a:moveTo>
                    <a:pt x="28" y="228"/>
                  </a:moveTo>
                  <a:cubicBezTo>
                    <a:pt x="29" y="228"/>
                    <a:pt x="29" y="227"/>
                    <a:pt x="29" y="227"/>
                  </a:cubicBezTo>
                  <a:cubicBezTo>
                    <a:pt x="28" y="227"/>
                    <a:pt x="28" y="227"/>
                    <a:pt x="28" y="228"/>
                  </a:cubicBezTo>
                  <a:close/>
                  <a:moveTo>
                    <a:pt x="65" y="227"/>
                  </a:move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lose/>
                  <a:moveTo>
                    <a:pt x="34" y="228"/>
                  </a:moveTo>
                  <a:cubicBezTo>
                    <a:pt x="34" y="228"/>
                    <a:pt x="34" y="227"/>
                    <a:pt x="34" y="227"/>
                  </a:cubicBezTo>
                  <a:cubicBezTo>
                    <a:pt x="34" y="228"/>
                    <a:pt x="34" y="228"/>
                    <a:pt x="34" y="228"/>
                  </a:cubicBezTo>
                  <a:close/>
                  <a:moveTo>
                    <a:pt x="33" y="229"/>
                  </a:moveTo>
                  <a:cubicBezTo>
                    <a:pt x="33" y="229"/>
                    <a:pt x="34" y="229"/>
                    <a:pt x="34" y="229"/>
                  </a:cubicBezTo>
                  <a:cubicBezTo>
                    <a:pt x="33" y="229"/>
                    <a:pt x="34" y="228"/>
                    <a:pt x="33" y="228"/>
                  </a:cubicBezTo>
                  <a:cubicBezTo>
                    <a:pt x="33" y="229"/>
                    <a:pt x="33" y="229"/>
                    <a:pt x="33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  <p:sp>
          <p:nvSpPr>
            <p:cNvPr id="72" name="Freeform 17"/>
            <p:cNvSpPr>
              <a:spLocks noEditPoints="1"/>
            </p:cNvSpPr>
            <p:nvPr/>
          </p:nvSpPr>
          <p:spPr bwMode="auto">
            <a:xfrm>
              <a:off x="8842375" y="3035301"/>
              <a:ext cx="134938" cy="184150"/>
            </a:xfrm>
            <a:custGeom>
              <a:avLst/>
              <a:gdLst>
                <a:gd name="T0" fmla="*/ 24 w 36"/>
                <a:gd name="T1" fmla="*/ 47 h 49"/>
                <a:gd name="T2" fmla="*/ 10 w 36"/>
                <a:gd name="T3" fmla="*/ 2 h 49"/>
                <a:gd name="T4" fmla="*/ 14 w 36"/>
                <a:gd name="T5" fmla="*/ 3 h 49"/>
                <a:gd name="T6" fmla="*/ 14 w 36"/>
                <a:gd name="T7" fmla="*/ 4 h 49"/>
                <a:gd name="T8" fmla="*/ 19 w 36"/>
                <a:gd name="T9" fmla="*/ 6 h 49"/>
                <a:gd name="T10" fmla="*/ 24 w 36"/>
                <a:gd name="T11" fmla="*/ 8 h 49"/>
                <a:gd name="T12" fmla="*/ 17 w 36"/>
                <a:gd name="T13" fmla="*/ 8 h 49"/>
                <a:gd name="T14" fmla="*/ 31 w 36"/>
                <a:gd name="T15" fmla="*/ 12 h 49"/>
                <a:gd name="T16" fmla="*/ 17 w 36"/>
                <a:gd name="T17" fmla="*/ 10 h 49"/>
                <a:gd name="T18" fmla="*/ 22 w 36"/>
                <a:gd name="T19" fmla="*/ 10 h 49"/>
                <a:gd name="T20" fmla="*/ 13 w 36"/>
                <a:gd name="T21" fmla="*/ 13 h 49"/>
                <a:gd name="T22" fmla="*/ 23 w 36"/>
                <a:gd name="T23" fmla="*/ 12 h 49"/>
                <a:gd name="T24" fmla="*/ 21 w 36"/>
                <a:gd name="T25" fmla="*/ 12 h 49"/>
                <a:gd name="T26" fmla="*/ 17 w 36"/>
                <a:gd name="T27" fmla="*/ 12 h 49"/>
                <a:gd name="T28" fmla="*/ 28 w 36"/>
                <a:gd name="T29" fmla="*/ 14 h 49"/>
                <a:gd name="T30" fmla="*/ 5 w 36"/>
                <a:gd name="T31" fmla="*/ 15 h 49"/>
                <a:gd name="T32" fmla="*/ 18 w 36"/>
                <a:gd name="T33" fmla="*/ 15 h 49"/>
                <a:gd name="T34" fmla="*/ 15 w 36"/>
                <a:gd name="T35" fmla="*/ 17 h 49"/>
                <a:gd name="T36" fmla="*/ 13 w 36"/>
                <a:gd name="T37" fmla="*/ 15 h 49"/>
                <a:gd name="T38" fmla="*/ 26 w 36"/>
                <a:gd name="T39" fmla="*/ 16 h 49"/>
                <a:gd name="T40" fmla="*/ 20 w 36"/>
                <a:gd name="T41" fmla="*/ 17 h 49"/>
                <a:gd name="T42" fmla="*/ 29 w 36"/>
                <a:gd name="T43" fmla="*/ 19 h 49"/>
                <a:gd name="T44" fmla="*/ 17 w 36"/>
                <a:gd name="T45" fmla="*/ 18 h 49"/>
                <a:gd name="T46" fmla="*/ 20 w 36"/>
                <a:gd name="T47" fmla="*/ 20 h 49"/>
                <a:gd name="T48" fmla="*/ 27 w 36"/>
                <a:gd name="T49" fmla="*/ 20 h 49"/>
                <a:gd name="T50" fmla="*/ 12 w 36"/>
                <a:gd name="T51" fmla="*/ 21 h 49"/>
                <a:gd name="T52" fmla="*/ 30 w 36"/>
                <a:gd name="T53" fmla="*/ 20 h 49"/>
                <a:gd name="T54" fmla="*/ 26 w 36"/>
                <a:gd name="T55" fmla="*/ 22 h 49"/>
                <a:gd name="T56" fmla="*/ 1 w 36"/>
                <a:gd name="T57" fmla="*/ 26 h 49"/>
                <a:gd name="T58" fmla="*/ 3 w 36"/>
                <a:gd name="T59" fmla="*/ 22 h 49"/>
                <a:gd name="T60" fmla="*/ 6 w 36"/>
                <a:gd name="T61" fmla="*/ 25 h 49"/>
                <a:gd name="T62" fmla="*/ 10 w 36"/>
                <a:gd name="T63" fmla="*/ 23 h 49"/>
                <a:gd name="T64" fmla="*/ 18 w 36"/>
                <a:gd name="T65" fmla="*/ 27 h 49"/>
                <a:gd name="T66" fmla="*/ 11 w 36"/>
                <a:gd name="T67" fmla="*/ 26 h 49"/>
                <a:gd name="T68" fmla="*/ 16 w 36"/>
                <a:gd name="T69" fmla="*/ 25 h 49"/>
                <a:gd name="T70" fmla="*/ 34 w 36"/>
                <a:gd name="T71" fmla="*/ 27 h 49"/>
                <a:gd name="T72" fmla="*/ 19 w 36"/>
                <a:gd name="T73" fmla="*/ 27 h 49"/>
                <a:gd name="T74" fmla="*/ 26 w 36"/>
                <a:gd name="T75" fmla="*/ 29 h 49"/>
                <a:gd name="T76" fmla="*/ 6 w 36"/>
                <a:gd name="T77" fmla="*/ 27 h 49"/>
                <a:gd name="T78" fmla="*/ 11 w 36"/>
                <a:gd name="T79" fmla="*/ 28 h 49"/>
                <a:gd name="T80" fmla="*/ 17 w 36"/>
                <a:gd name="T81" fmla="*/ 30 h 49"/>
                <a:gd name="T82" fmla="*/ 20 w 36"/>
                <a:gd name="T83" fmla="*/ 32 h 49"/>
                <a:gd name="T84" fmla="*/ 24 w 36"/>
                <a:gd name="T85" fmla="*/ 29 h 49"/>
                <a:gd name="T86" fmla="*/ 5 w 36"/>
                <a:gd name="T87" fmla="*/ 30 h 49"/>
                <a:gd name="T88" fmla="*/ 18 w 36"/>
                <a:gd name="T89" fmla="*/ 33 h 49"/>
                <a:gd name="T90" fmla="*/ 17 w 36"/>
                <a:gd name="T91" fmla="*/ 32 h 49"/>
                <a:gd name="T92" fmla="*/ 23 w 36"/>
                <a:gd name="T93" fmla="*/ 32 h 49"/>
                <a:gd name="T94" fmla="*/ 19 w 36"/>
                <a:gd name="T95" fmla="*/ 35 h 49"/>
                <a:gd name="T96" fmla="*/ 16 w 36"/>
                <a:gd name="T97" fmla="*/ 33 h 49"/>
                <a:gd name="T98" fmla="*/ 13 w 36"/>
                <a:gd name="T99" fmla="*/ 36 h 49"/>
                <a:gd name="T100" fmla="*/ 23 w 36"/>
                <a:gd name="T101" fmla="*/ 37 h 49"/>
                <a:gd name="T102" fmla="*/ 18 w 36"/>
                <a:gd name="T103" fmla="*/ 35 h 49"/>
                <a:gd name="T104" fmla="*/ 8 w 36"/>
                <a:gd name="T105" fmla="*/ 38 h 49"/>
                <a:gd name="T106" fmla="*/ 28 w 36"/>
                <a:gd name="T107" fmla="*/ 39 h 49"/>
                <a:gd name="T108" fmla="*/ 19 w 36"/>
                <a:gd name="T109" fmla="*/ 40 h 49"/>
                <a:gd name="T110" fmla="*/ 25 w 36"/>
                <a:gd name="T111" fmla="*/ 42 h 49"/>
                <a:gd name="T112" fmla="*/ 10 w 36"/>
                <a:gd name="T113" fmla="*/ 40 h 49"/>
                <a:gd name="T114" fmla="*/ 17 w 36"/>
                <a:gd name="T115" fmla="*/ 43 h 49"/>
                <a:gd name="T116" fmla="*/ 14 w 36"/>
                <a:gd name="T117" fmla="*/ 45 h 49"/>
                <a:gd name="T118" fmla="*/ 22 w 36"/>
                <a:gd name="T119" fmla="*/ 4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49">
                  <a:moveTo>
                    <a:pt x="22" y="1"/>
                  </a:moveTo>
                  <a:cubicBezTo>
                    <a:pt x="22" y="2"/>
                    <a:pt x="22" y="1"/>
                    <a:pt x="22" y="2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4" y="2"/>
                    <a:pt x="23" y="2"/>
                    <a:pt x="24" y="2"/>
                  </a:cubicBezTo>
                  <a:cubicBezTo>
                    <a:pt x="27" y="3"/>
                    <a:pt x="29" y="4"/>
                    <a:pt x="30" y="6"/>
                  </a:cubicBezTo>
                  <a:cubicBezTo>
                    <a:pt x="33" y="8"/>
                    <a:pt x="34" y="12"/>
                    <a:pt x="35" y="16"/>
                  </a:cubicBezTo>
                  <a:cubicBezTo>
                    <a:pt x="36" y="17"/>
                    <a:pt x="36" y="19"/>
                    <a:pt x="36" y="20"/>
                  </a:cubicBezTo>
                  <a:cubicBezTo>
                    <a:pt x="36" y="22"/>
                    <a:pt x="36" y="22"/>
                    <a:pt x="36" y="24"/>
                  </a:cubicBezTo>
                  <a:cubicBezTo>
                    <a:pt x="36" y="26"/>
                    <a:pt x="36" y="27"/>
                    <a:pt x="36" y="28"/>
                  </a:cubicBezTo>
                  <a:cubicBezTo>
                    <a:pt x="36" y="29"/>
                    <a:pt x="36" y="31"/>
                    <a:pt x="35" y="32"/>
                  </a:cubicBezTo>
                  <a:cubicBezTo>
                    <a:pt x="35" y="35"/>
                    <a:pt x="33" y="39"/>
                    <a:pt x="31" y="41"/>
                  </a:cubicBezTo>
                  <a:cubicBezTo>
                    <a:pt x="29" y="44"/>
                    <a:pt x="26" y="45"/>
                    <a:pt x="24" y="47"/>
                  </a:cubicBezTo>
                  <a:cubicBezTo>
                    <a:pt x="23" y="48"/>
                    <a:pt x="24" y="49"/>
                    <a:pt x="23" y="49"/>
                  </a:cubicBezTo>
                  <a:cubicBezTo>
                    <a:pt x="22" y="49"/>
                    <a:pt x="23" y="48"/>
                    <a:pt x="23" y="47"/>
                  </a:cubicBezTo>
                  <a:cubicBezTo>
                    <a:pt x="19" y="47"/>
                    <a:pt x="16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0" y="45"/>
                    <a:pt x="9" y="45"/>
                    <a:pt x="8" y="44"/>
                  </a:cubicBezTo>
                  <a:cubicBezTo>
                    <a:pt x="5" y="41"/>
                    <a:pt x="4" y="38"/>
                    <a:pt x="2" y="34"/>
                  </a:cubicBezTo>
                  <a:cubicBezTo>
                    <a:pt x="2" y="33"/>
                    <a:pt x="2" y="32"/>
                    <a:pt x="1" y="31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0" y="26"/>
                    <a:pt x="0" y="25"/>
                  </a:cubicBezTo>
                  <a:cubicBezTo>
                    <a:pt x="1" y="19"/>
                    <a:pt x="2" y="14"/>
                    <a:pt x="4" y="9"/>
                  </a:cubicBezTo>
                  <a:cubicBezTo>
                    <a:pt x="6" y="7"/>
                    <a:pt x="8" y="4"/>
                    <a:pt x="10" y="2"/>
                  </a:cubicBezTo>
                  <a:cubicBezTo>
                    <a:pt x="13" y="1"/>
                    <a:pt x="19" y="0"/>
                    <a:pt x="22" y="1"/>
                  </a:cubicBezTo>
                  <a:close/>
                  <a:moveTo>
                    <a:pt x="20" y="2"/>
                  </a:moveTo>
                  <a:cubicBezTo>
                    <a:pt x="20" y="2"/>
                    <a:pt x="21" y="3"/>
                    <a:pt x="22" y="2"/>
                  </a:cubicBezTo>
                  <a:cubicBezTo>
                    <a:pt x="21" y="2"/>
                    <a:pt x="20" y="2"/>
                    <a:pt x="20" y="2"/>
                  </a:cubicBezTo>
                  <a:close/>
                  <a:moveTo>
                    <a:pt x="15" y="6"/>
                  </a:moveTo>
                  <a:cubicBezTo>
                    <a:pt x="15" y="5"/>
                    <a:pt x="16" y="5"/>
                    <a:pt x="16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6" y="2"/>
                    <a:pt x="15" y="5"/>
                    <a:pt x="15" y="6"/>
                  </a:cubicBezTo>
                  <a:close/>
                  <a:moveTo>
                    <a:pt x="14" y="3"/>
                  </a:move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4" y="3"/>
                  </a:cubicBezTo>
                  <a:close/>
                  <a:moveTo>
                    <a:pt x="19" y="4"/>
                  </a:moveTo>
                  <a:cubicBezTo>
                    <a:pt x="19" y="4"/>
                    <a:pt x="20" y="5"/>
                    <a:pt x="20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26" y="6"/>
                  </a:moveTo>
                  <a:cubicBezTo>
                    <a:pt x="29" y="5"/>
                    <a:pt x="30" y="9"/>
                    <a:pt x="32" y="10"/>
                  </a:cubicBezTo>
                  <a:cubicBezTo>
                    <a:pt x="30" y="7"/>
                    <a:pt x="27" y="3"/>
                    <a:pt x="23" y="3"/>
                  </a:cubicBezTo>
                  <a:cubicBezTo>
                    <a:pt x="24" y="4"/>
                    <a:pt x="25" y="5"/>
                    <a:pt x="26" y="6"/>
                  </a:cubicBezTo>
                  <a:close/>
                  <a:moveTo>
                    <a:pt x="13" y="6"/>
                  </a:moveTo>
                  <a:cubicBezTo>
                    <a:pt x="13" y="5"/>
                    <a:pt x="13" y="5"/>
                    <a:pt x="14" y="4"/>
                  </a:cubicBezTo>
                  <a:cubicBezTo>
                    <a:pt x="13" y="4"/>
                    <a:pt x="12" y="5"/>
                    <a:pt x="13" y="6"/>
                  </a:cubicBezTo>
                  <a:close/>
                  <a:moveTo>
                    <a:pt x="20" y="7"/>
                  </a:moveTo>
                  <a:cubicBezTo>
                    <a:pt x="21" y="6"/>
                    <a:pt x="22" y="6"/>
                    <a:pt x="23" y="5"/>
                  </a:cubicBezTo>
                  <a:cubicBezTo>
                    <a:pt x="22" y="5"/>
                    <a:pt x="22" y="4"/>
                    <a:pt x="21" y="4"/>
                  </a:cubicBezTo>
                  <a:cubicBezTo>
                    <a:pt x="21" y="5"/>
                    <a:pt x="20" y="6"/>
                    <a:pt x="20" y="7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7" y="7"/>
                    <a:pt x="7" y="9"/>
                  </a:cubicBezTo>
                  <a:cubicBezTo>
                    <a:pt x="9" y="8"/>
                    <a:pt x="9" y="6"/>
                    <a:pt x="11" y="5"/>
                  </a:cubicBezTo>
                  <a:close/>
                  <a:moveTo>
                    <a:pt x="19" y="6"/>
                  </a:moveTo>
                  <a:cubicBezTo>
                    <a:pt x="19" y="6"/>
                    <a:pt x="19" y="5"/>
                    <a:pt x="19" y="5"/>
                  </a:cubicBezTo>
                  <a:cubicBezTo>
                    <a:pt x="18" y="5"/>
                    <a:pt x="18" y="5"/>
                    <a:pt x="19" y="6"/>
                  </a:cubicBezTo>
                  <a:close/>
                  <a:moveTo>
                    <a:pt x="13" y="7"/>
                  </a:moveTo>
                  <a:cubicBezTo>
                    <a:pt x="14" y="7"/>
                    <a:pt x="14" y="5"/>
                    <a:pt x="14" y="5"/>
                  </a:cubicBezTo>
                  <a:cubicBezTo>
                    <a:pt x="14" y="5"/>
                    <a:pt x="13" y="6"/>
                    <a:pt x="13" y="7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4" y="10"/>
                    <a:pt x="14" y="10"/>
                  </a:cubicBezTo>
                  <a:cubicBezTo>
                    <a:pt x="15" y="9"/>
                    <a:pt x="16" y="7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lose/>
                  <a:moveTo>
                    <a:pt x="24" y="6"/>
                  </a:moveTo>
                  <a:cubicBezTo>
                    <a:pt x="23" y="7"/>
                    <a:pt x="23" y="8"/>
                    <a:pt x="24" y="9"/>
                  </a:cubicBezTo>
                  <a:cubicBezTo>
                    <a:pt x="24" y="9"/>
                    <a:pt x="24" y="8"/>
                    <a:pt x="24" y="8"/>
                  </a:cubicBezTo>
                  <a:cubicBezTo>
                    <a:pt x="25" y="8"/>
                    <a:pt x="25" y="8"/>
                    <a:pt x="25" y="9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11"/>
                    <a:pt x="25" y="12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ubicBezTo>
                    <a:pt x="26" y="10"/>
                    <a:pt x="25" y="9"/>
                    <a:pt x="26" y="7"/>
                  </a:cubicBezTo>
                  <a:cubicBezTo>
                    <a:pt x="25" y="7"/>
                    <a:pt x="25" y="6"/>
                    <a:pt x="24" y="6"/>
                  </a:cubicBezTo>
                  <a:close/>
                  <a:moveTo>
                    <a:pt x="11" y="8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1" y="7"/>
                    <a:pt x="11" y="8"/>
                  </a:cubicBezTo>
                  <a:close/>
                  <a:moveTo>
                    <a:pt x="17" y="8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lose/>
                  <a:moveTo>
                    <a:pt x="9" y="9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7"/>
                    <a:pt x="9" y="8"/>
                    <a:pt x="9" y="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9" y="9"/>
                  </a:moveTo>
                  <a:cubicBezTo>
                    <a:pt x="29" y="10"/>
                    <a:pt x="29" y="9"/>
                    <a:pt x="29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29" y="11"/>
                    <a:pt x="30" y="12"/>
                    <a:pt x="31" y="12"/>
                  </a:cubicBezTo>
                  <a:cubicBezTo>
                    <a:pt x="30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5"/>
                  </a:cubicBezTo>
                  <a:cubicBezTo>
                    <a:pt x="32" y="15"/>
                    <a:pt x="33" y="16"/>
                    <a:pt x="33" y="16"/>
                  </a:cubicBezTo>
                  <a:cubicBezTo>
                    <a:pt x="34" y="18"/>
                    <a:pt x="34" y="19"/>
                    <a:pt x="35" y="20"/>
                  </a:cubicBezTo>
                  <a:cubicBezTo>
                    <a:pt x="35" y="14"/>
                    <a:pt x="31" y="10"/>
                    <a:pt x="28" y="7"/>
                  </a:cubicBezTo>
                  <a:cubicBezTo>
                    <a:pt x="28" y="8"/>
                    <a:pt x="29" y="9"/>
                    <a:pt x="29" y="9"/>
                  </a:cubicBezTo>
                  <a:close/>
                  <a:moveTo>
                    <a:pt x="17" y="9"/>
                  </a:moveTo>
                  <a:cubicBezTo>
                    <a:pt x="16" y="9"/>
                    <a:pt x="17" y="8"/>
                    <a:pt x="16" y="8"/>
                  </a:cubicBezTo>
                  <a:cubicBezTo>
                    <a:pt x="16" y="9"/>
                    <a:pt x="15" y="10"/>
                    <a:pt x="16" y="10"/>
                  </a:cubicBezTo>
                  <a:cubicBezTo>
                    <a:pt x="14" y="11"/>
                    <a:pt x="15" y="13"/>
                    <a:pt x="16" y="13"/>
                  </a:cubicBezTo>
                  <a:cubicBezTo>
                    <a:pt x="17" y="12"/>
                    <a:pt x="16" y="11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7" y="8"/>
                    <a:pt x="17" y="9"/>
                  </a:cubicBezTo>
                  <a:close/>
                  <a:moveTo>
                    <a:pt x="11" y="9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1" y="9"/>
                  </a:cubicBezTo>
                  <a:close/>
                  <a:moveTo>
                    <a:pt x="11" y="10"/>
                  </a:moveTo>
                  <a:cubicBezTo>
                    <a:pt x="12" y="10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lose/>
                  <a:moveTo>
                    <a:pt x="22" y="10"/>
                  </a:moveTo>
                  <a:cubicBezTo>
                    <a:pt x="23" y="10"/>
                    <a:pt x="23" y="9"/>
                    <a:pt x="22" y="8"/>
                  </a:cubicBezTo>
                  <a:cubicBezTo>
                    <a:pt x="21" y="9"/>
                    <a:pt x="22" y="10"/>
                    <a:pt x="22" y="10"/>
                  </a:cubicBezTo>
                  <a:close/>
                  <a:moveTo>
                    <a:pt x="20" y="10"/>
                  </a:moveTo>
                  <a:cubicBezTo>
                    <a:pt x="21" y="10"/>
                    <a:pt x="20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lose/>
                  <a:moveTo>
                    <a:pt x="19" y="9"/>
                  </a:moveTo>
                  <a:cubicBezTo>
                    <a:pt x="18" y="10"/>
                    <a:pt x="18" y="10"/>
                    <a:pt x="18" y="11"/>
                  </a:cubicBezTo>
                  <a:cubicBezTo>
                    <a:pt x="18" y="11"/>
                    <a:pt x="18" y="12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18" y="10"/>
                    <a:pt x="20" y="10"/>
                    <a:pt x="19" y="9"/>
                  </a:cubicBezTo>
                  <a:close/>
                  <a:moveTo>
                    <a:pt x="13" y="13"/>
                  </a:moveTo>
                  <a:cubicBezTo>
                    <a:pt x="14" y="12"/>
                    <a:pt x="14" y="10"/>
                    <a:pt x="13" y="9"/>
                  </a:cubicBezTo>
                  <a:cubicBezTo>
                    <a:pt x="11" y="10"/>
                    <a:pt x="12" y="13"/>
                    <a:pt x="13" y="13"/>
                  </a:cubicBezTo>
                  <a:close/>
                  <a:moveTo>
                    <a:pt x="8" y="11"/>
                  </a:moveTo>
                  <a:cubicBezTo>
                    <a:pt x="9" y="11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1"/>
                    <a:pt x="8" y="11"/>
                  </a:cubicBezTo>
                  <a:close/>
                  <a:moveTo>
                    <a:pt x="4" y="14"/>
                  </a:moveTo>
                  <a:cubicBezTo>
                    <a:pt x="4" y="13"/>
                    <a:pt x="5" y="11"/>
                    <a:pt x="6" y="10"/>
                  </a:cubicBezTo>
                  <a:cubicBezTo>
                    <a:pt x="5" y="11"/>
                    <a:pt x="4" y="13"/>
                    <a:pt x="4" y="14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lose/>
                  <a:moveTo>
                    <a:pt x="23" y="12"/>
                  </a:moveTo>
                  <a:cubicBezTo>
                    <a:pt x="23" y="12"/>
                    <a:pt x="24" y="12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9" y="14"/>
                  </a:moveTo>
                  <a:cubicBezTo>
                    <a:pt x="10" y="13"/>
                    <a:pt x="11" y="12"/>
                    <a:pt x="10" y="11"/>
                  </a:cubicBezTo>
                  <a:cubicBezTo>
                    <a:pt x="10" y="12"/>
                    <a:pt x="8" y="13"/>
                    <a:pt x="9" y="14"/>
                  </a:cubicBezTo>
                  <a:close/>
                  <a:moveTo>
                    <a:pt x="30" y="16"/>
                  </a:moveTo>
                  <a:cubicBezTo>
                    <a:pt x="30" y="16"/>
                    <a:pt x="30" y="15"/>
                    <a:pt x="31" y="15"/>
                  </a:cubicBezTo>
                  <a:cubicBezTo>
                    <a:pt x="30" y="14"/>
                    <a:pt x="30" y="12"/>
                    <a:pt x="28" y="11"/>
                  </a:cubicBezTo>
                  <a:cubicBezTo>
                    <a:pt x="29" y="13"/>
                    <a:pt x="29" y="14"/>
                    <a:pt x="30" y="16"/>
                  </a:cubicBezTo>
                  <a:close/>
                  <a:moveTo>
                    <a:pt x="21" y="12"/>
                  </a:moveTo>
                  <a:cubicBezTo>
                    <a:pt x="22" y="13"/>
                    <a:pt x="22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9" y="14"/>
                  </a:moveTo>
                  <a:cubicBezTo>
                    <a:pt x="19" y="13"/>
                    <a:pt x="20" y="13"/>
                    <a:pt x="20" y="12"/>
                  </a:cubicBezTo>
                  <a:cubicBezTo>
                    <a:pt x="20" y="12"/>
                    <a:pt x="19" y="13"/>
                    <a:pt x="19" y="14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5" y="14"/>
                  </a:cubicBezTo>
                  <a:cubicBezTo>
                    <a:pt x="15" y="13"/>
                    <a:pt x="15" y="13"/>
                    <a:pt x="14" y="12"/>
                  </a:cubicBezTo>
                  <a:cubicBezTo>
                    <a:pt x="14" y="14"/>
                    <a:pt x="13" y="15"/>
                    <a:pt x="14" y="15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5"/>
                    <a:pt x="17" y="16"/>
                  </a:cubicBezTo>
                  <a:cubicBezTo>
                    <a:pt x="17" y="15"/>
                    <a:pt x="18" y="14"/>
                    <a:pt x="18" y="14"/>
                  </a:cubicBezTo>
                  <a:cubicBezTo>
                    <a:pt x="17" y="13"/>
                    <a:pt x="18" y="12"/>
                    <a:pt x="17" y="12"/>
                  </a:cubicBezTo>
                  <a:cubicBezTo>
                    <a:pt x="17" y="13"/>
                    <a:pt x="16" y="13"/>
                    <a:pt x="16" y="14"/>
                  </a:cubicBezTo>
                  <a:close/>
                  <a:moveTo>
                    <a:pt x="24" y="15"/>
                  </a:moveTo>
                  <a:cubicBezTo>
                    <a:pt x="25" y="14"/>
                    <a:pt x="25" y="13"/>
                    <a:pt x="24" y="13"/>
                  </a:cubicBezTo>
                  <a:cubicBezTo>
                    <a:pt x="24" y="13"/>
                    <a:pt x="24" y="14"/>
                    <a:pt x="24" y="15"/>
                  </a:cubicBezTo>
                  <a:close/>
                  <a:moveTo>
                    <a:pt x="20" y="15"/>
                  </a:moveTo>
                  <a:cubicBezTo>
                    <a:pt x="21" y="14"/>
                    <a:pt x="21" y="13"/>
                    <a:pt x="20" y="13"/>
                  </a:cubicBezTo>
                  <a:cubicBezTo>
                    <a:pt x="20" y="13"/>
                    <a:pt x="19" y="15"/>
                    <a:pt x="20" y="15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1" y="13"/>
                  </a:cubicBezTo>
                  <a:cubicBezTo>
                    <a:pt x="12" y="14"/>
                    <a:pt x="11" y="14"/>
                    <a:pt x="12" y="15"/>
                  </a:cubicBezTo>
                  <a:close/>
                  <a:moveTo>
                    <a:pt x="27" y="15"/>
                  </a:moveTo>
                  <a:cubicBezTo>
                    <a:pt x="27" y="15"/>
                    <a:pt x="27" y="14"/>
                    <a:pt x="28" y="14"/>
                  </a:cubicBezTo>
                  <a:cubicBezTo>
                    <a:pt x="27" y="14"/>
                    <a:pt x="28" y="13"/>
                    <a:pt x="27" y="13"/>
                  </a:cubicBezTo>
                  <a:cubicBezTo>
                    <a:pt x="27" y="14"/>
                    <a:pt x="26" y="14"/>
                    <a:pt x="27" y="15"/>
                  </a:cubicBezTo>
                  <a:close/>
                  <a:moveTo>
                    <a:pt x="11" y="17"/>
                  </a:moveTo>
                  <a:cubicBezTo>
                    <a:pt x="11" y="16"/>
                    <a:pt x="12" y="16"/>
                    <a:pt x="12" y="15"/>
                  </a:cubicBezTo>
                  <a:cubicBezTo>
                    <a:pt x="11" y="15"/>
                    <a:pt x="11" y="14"/>
                    <a:pt x="10" y="13"/>
                  </a:cubicBezTo>
                  <a:cubicBezTo>
                    <a:pt x="9" y="14"/>
                    <a:pt x="10" y="16"/>
                    <a:pt x="11" y="17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6"/>
                    <a:pt x="25" y="16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5" y="15"/>
                    <a:pt x="4" y="15"/>
                    <a:pt x="5" y="15"/>
                  </a:cubicBezTo>
                  <a:close/>
                  <a:moveTo>
                    <a:pt x="7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5"/>
                    <a:pt x="7" y="15"/>
                  </a:cubicBezTo>
                  <a:close/>
                  <a:moveTo>
                    <a:pt x="18" y="15"/>
                  </a:moveTo>
                  <a:cubicBezTo>
                    <a:pt x="18" y="16"/>
                    <a:pt x="17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9" y="17"/>
                    <a:pt x="19" y="17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7" y="18"/>
                  </a:moveTo>
                  <a:cubicBezTo>
                    <a:pt x="8" y="17"/>
                    <a:pt x="9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6" y="17"/>
                    <a:pt x="7" y="18"/>
                  </a:cubicBezTo>
                  <a:close/>
                  <a:moveTo>
                    <a:pt x="21" y="16"/>
                  </a:moveTo>
                  <a:cubicBezTo>
                    <a:pt x="21" y="16"/>
                    <a:pt x="22" y="16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6"/>
                    <a:pt x="21" y="16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8"/>
                    <a:pt x="16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5" y="16"/>
                    <a:pt x="15" y="17"/>
                  </a:cubicBezTo>
                  <a:close/>
                  <a:moveTo>
                    <a:pt x="29" y="16"/>
                  </a:moveTo>
                  <a:cubicBezTo>
                    <a:pt x="28" y="16"/>
                    <a:pt x="28" y="15"/>
                    <a:pt x="28" y="15"/>
                  </a:cubicBezTo>
                  <a:cubicBezTo>
                    <a:pt x="27" y="16"/>
                    <a:pt x="28" y="18"/>
                    <a:pt x="29" y="16"/>
                  </a:cubicBezTo>
                  <a:close/>
                  <a:moveTo>
                    <a:pt x="3" y="20"/>
                  </a:moveTo>
                  <a:cubicBezTo>
                    <a:pt x="4" y="19"/>
                    <a:pt x="4" y="16"/>
                    <a:pt x="3" y="15"/>
                  </a:cubicBezTo>
                  <a:cubicBezTo>
                    <a:pt x="3" y="17"/>
                    <a:pt x="2" y="18"/>
                    <a:pt x="3" y="20"/>
                  </a:cubicBezTo>
                  <a:close/>
                  <a:moveTo>
                    <a:pt x="13" y="18"/>
                  </a:moveTo>
                  <a:cubicBezTo>
                    <a:pt x="14" y="17"/>
                    <a:pt x="13" y="16"/>
                    <a:pt x="13" y="15"/>
                  </a:cubicBezTo>
                  <a:cubicBezTo>
                    <a:pt x="12" y="16"/>
                    <a:pt x="11" y="18"/>
                    <a:pt x="12" y="19"/>
                  </a:cubicBezTo>
                  <a:cubicBezTo>
                    <a:pt x="13" y="18"/>
                    <a:pt x="12" y="17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lose/>
                  <a:moveTo>
                    <a:pt x="22" y="18"/>
                  </a:moveTo>
                  <a:cubicBezTo>
                    <a:pt x="22" y="17"/>
                    <a:pt x="22" y="17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1" y="17"/>
                    <a:pt x="22" y="18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26" y="17"/>
                  </a:moveTo>
                  <a:cubicBezTo>
                    <a:pt x="26" y="17"/>
                    <a:pt x="27" y="16"/>
                    <a:pt x="26" y="16"/>
                  </a:cubicBezTo>
                  <a:cubicBezTo>
                    <a:pt x="26" y="17"/>
                    <a:pt x="25" y="17"/>
                    <a:pt x="26" y="17"/>
                  </a:cubicBezTo>
                  <a:close/>
                  <a:moveTo>
                    <a:pt x="8" y="18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9" y="18"/>
                    <a:pt x="9" y="17"/>
                    <a:pt x="9" y="16"/>
                  </a:cubicBezTo>
                  <a:cubicBezTo>
                    <a:pt x="9" y="17"/>
                    <a:pt x="8" y="17"/>
                    <a:pt x="8" y="18"/>
                  </a:cubicBezTo>
                  <a:close/>
                  <a:moveTo>
                    <a:pt x="31" y="18"/>
                  </a:moveTo>
                  <a:cubicBezTo>
                    <a:pt x="31" y="18"/>
                    <a:pt x="32" y="18"/>
                    <a:pt x="32" y="18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0" y="18"/>
                    <a:pt x="31" y="18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8"/>
                    <a:pt x="20" y="17"/>
                  </a:cubicBezTo>
                  <a:cubicBezTo>
                    <a:pt x="20" y="18"/>
                    <a:pt x="19" y="19"/>
                    <a:pt x="19" y="19"/>
                  </a:cubicBezTo>
                  <a:close/>
                  <a:moveTo>
                    <a:pt x="22" y="18"/>
                  </a:moveTo>
                  <a:cubicBezTo>
                    <a:pt x="22" y="19"/>
                    <a:pt x="22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3" y="18"/>
                    <a:pt x="22" y="18"/>
                    <a:pt x="22" y="18"/>
                  </a:cubicBezTo>
                  <a:close/>
                  <a:moveTo>
                    <a:pt x="26" y="19"/>
                  </a:moveTo>
                  <a:cubicBezTo>
                    <a:pt x="27" y="19"/>
                    <a:pt x="26" y="18"/>
                    <a:pt x="27" y="18"/>
                  </a:cubicBezTo>
                  <a:cubicBezTo>
                    <a:pt x="27" y="18"/>
                    <a:pt x="27" y="17"/>
                    <a:pt x="27" y="17"/>
                  </a:cubicBezTo>
                  <a:cubicBezTo>
                    <a:pt x="27" y="18"/>
                    <a:pt x="26" y="18"/>
                    <a:pt x="26" y="19"/>
                  </a:cubicBezTo>
                  <a:close/>
                  <a:moveTo>
                    <a:pt x="28" y="18"/>
                  </a:moveTo>
                  <a:cubicBezTo>
                    <a:pt x="28" y="18"/>
                    <a:pt x="29" y="19"/>
                    <a:pt x="29" y="19"/>
                  </a:cubicBezTo>
                  <a:cubicBezTo>
                    <a:pt x="30" y="18"/>
                    <a:pt x="29" y="16"/>
                    <a:pt x="28" y="18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20"/>
                    <a:pt x="13" y="21"/>
                    <a:pt x="14" y="22"/>
                  </a:cubicBezTo>
                  <a:cubicBezTo>
                    <a:pt x="14" y="21"/>
                    <a:pt x="15" y="20"/>
                    <a:pt x="15" y="19"/>
                  </a:cubicBezTo>
                  <a:cubicBezTo>
                    <a:pt x="15" y="19"/>
                    <a:pt x="15" y="18"/>
                    <a:pt x="14" y="18"/>
                  </a:cubicBezTo>
                  <a:cubicBezTo>
                    <a:pt x="14" y="18"/>
                    <a:pt x="13" y="18"/>
                    <a:pt x="14" y="19"/>
                  </a:cubicBezTo>
                  <a:close/>
                  <a:moveTo>
                    <a:pt x="16" y="19"/>
                  </a:moveTo>
                  <a:cubicBezTo>
                    <a:pt x="17" y="20"/>
                    <a:pt x="16" y="20"/>
                    <a:pt x="17" y="20"/>
                  </a:cubicBezTo>
                  <a:cubicBezTo>
                    <a:pt x="17" y="20"/>
                    <a:pt x="18" y="20"/>
                    <a:pt x="18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7" y="18"/>
                    <a:pt x="17" y="19"/>
                    <a:pt x="16" y="19"/>
                  </a:cubicBezTo>
                  <a:close/>
                  <a:moveTo>
                    <a:pt x="6" y="19"/>
                  </a:moveTo>
                  <a:cubicBezTo>
                    <a:pt x="6" y="19"/>
                    <a:pt x="7" y="18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20" y="20"/>
                  </a:moveTo>
                  <a:cubicBezTo>
                    <a:pt x="20" y="20"/>
                    <a:pt x="21" y="20"/>
                    <a:pt x="21" y="20"/>
                  </a:cubicBezTo>
                  <a:cubicBezTo>
                    <a:pt x="21" y="20"/>
                    <a:pt x="20" y="20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9"/>
                    <a:pt x="20" y="19"/>
                    <a:pt x="20" y="20"/>
                  </a:cubicBezTo>
                  <a:close/>
                  <a:moveTo>
                    <a:pt x="28" y="21"/>
                  </a:moveTo>
                  <a:cubicBezTo>
                    <a:pt x="28" y="20"/>
                    <a:pt x="28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lose/>
                  <a:moveTo>
                    <a:pt x="31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  <a:moveTo>
                    <a:pt x="24" y="21"/>
                  </a:moveTo>
                  <a:cubicBezTo>
                    <a:pt x="24" y="20"/>
                    <a:pt x="25" y="20"/>
                    <a:pt x="24" y="19"/>
                  </a:cubicBezTo>
                  <a:cubicBezTo>
                    <a:pt x="24" y="20"/>
                    <a:pt x="23" y="21"/>
                    <a:pt x="24" y="21"/>
                  </a:cubicBezTo>
                  <a:close/>
                  <a:moveTo>
                    <a:pt x="27" y="20"/>
                  </a:moveTo>
                  <a:cubicBezTo>
                    <a:pt x="27" y="20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11" y="23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2"/>
                    <a:pt x="11" y="23"/>
                  </a:cubicBezTo>
                  <a:close/>
                  <a:moveTo>
                    <a:pt x="7" y="20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7" y="20"/>
                  </a:cubicBezTo>
                  <a:close/>
                  <a:moveTo>
                    <a:pt x="33" y="22"/>
                  </a:move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2" y="22"/>
                    <a:pt x="33" y="22"/>
                  </a:cubicBezTo>
                  <a:close/>
                  <a:moveTo>
                    <a:pt x="12" y="2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2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3"/>
                    <a:pt x="16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5" y="21"/>
                    <a:pt x="15" y="21"/>
                    <a:pt x="15" y="22"/>
                  </a:cubicBezTo>
                  <a:close/>
                  <a:moveTo>
                    <a:pt x="18" y="22"/>
                  </a:moveTo>
                  <a:cubicBezTo>
                    <a:pt x="18" y="21"/>
                    <a:pt x="19" y="21"/>
                    <a:pt x="19" y="20"/>
                  </a:cubicBezTo>
                  <a:cubicBezTo>
                    <a:pt x="18" y="21"/>
                    <a:pt x="17" y="21"/>
                    <a:pt x="18" y="22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8" y="22"/>
                  </a:moveTo>
                  <a:cubicBezTo>
                    <a:pt x="8" y="21"/>
                    <a:pt x="7" y="21"/>
                    <a:pt x="7" y="20"/>
                  </a:cubicBezTo>
                  <a:cubicBezTo>
                    <a:pt x="7" y="21"/>
                    <a:pt x="7" y="22"/>
                    <a:pt x="8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3" y="24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26" y="25"/>
                  </a:moveTo>
                  <a:cubicBezTo>
                    <a:pt x="26" y="25"/>
                    <a:pt x="26" y="24"/>
                    <a:pt x="26" y="24"/>
                  </a:cubicBezTo>
                  <a:cubicBezTo>
                    <a:pt x="26" y="23"/>
                    <a:pt x="26" y="23"/>
                    <a:pt x="26" y="22"/>
                  </a:cubicBezTo>
                  <a:cubicBezTo>
                    <a:pt x="23" y="21"/>
                    <a:pt x="26" y="24"/>
                    <a:pt x="26" y="25"/>
                  </a:cubicBezTo>
                  <a:close/>
                  <a:moveTo>
                    <a:pt x="29" y="24"/>
                  </a:moveTo>
                  <a:cubicBezTo>
                    <a:pt x="30" y="23"/>
                    <a:pt x="30" y="22"/>
                    <a:pt x="29" y="22"/>
                  </a:cubicBezTo>
                  <a:cubicBezTo>
                    <a:pt x="28" y="22"/>
                    <a:pt x="29" y="23"/>
                    <a:pt x="29" y="24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lose/>
                  <a:moveTo>
                    <a:pt x="13" y="23"/>
                  </a:moveTo>
                  <a:cubicBezTo>
                    <a:pt x="13" y="23"/>
                    <a:pt x="13" y="22"/>
                    <a:pt x="12" y="22"/>
                  </a:cubicBezTo>
                  <a:cubicBezTo>
                    <a:pt x="12" y="22"/>
                    <a:pt x="13" y="23"/>
                    <a:pt x="13" y="23"/>
                  </a:cubicBezTo>
                  <a:close/>
                  <a:moveTo>
                    <a:pt x="1" y="26"/>
                  </a:moveTo>
                  <a:cubicBezTo>
                    <a:pt x="1" y="28"/>
                    <a:pt x="2" y="28"/>
                    <a:pt x="2" y="30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2" y="29"/>
                    <a:pt x="2" y="30"/>
                    <a:pt x="2" y="29"/>
                  </a:cubicBezTo>
                  <a:cubicBezTo>
                    <a:pt x="2" y="27"/>
                    <a:pt x="2" y="24"/>
                    <a:pt x="2" y="22"/>
                  </a:cubicBezTo>
                  <a:cubicBezTo>
                    <a:pt x="1" y="23"/>
                    <a:pt x="1" y="25"/>
                    <a:pt x="1" y="26"/>
                  </a:cubicBezTo>
                  <a:close/>
                  <a:moveTo>
                    <a:pt x="3" y="22"/>
                  </a:move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4"/>
                    <a:pt x="4" y="23"/>
                  </a:cubicBezTo>
                  <a:cubicBezTo>
                    <a:pt x="4" y="24"/>
                    <a:pt x="4" y="23"/>
                    <a:pt x="3" y="23"/>
                  </a:cubicBezTo>
                  <a:cubicBezTo>
                    <a:pt x="3" y="22"/>
                    <a:pt x="4" y="22"/>
                    <a:pt x="3" y="22"/>
                  </a:cubicBezTo>
                  <a:cubicBezTo>
                    <a:pt x="3" y="23"/>
                    <a:pt x="3" y="22"/>
                    <a:pt x="3" y="22"/>
                  </a:cubicBezTo>
                  <a:close/>
                  <a:moveTo>
                    <a:pt x="19" y="23"/>
                  </a:moveTo>
                  <a:cubicBezTo>
                    <a:pt x="19" y="23"/>
                    <a:pt x="19" y="24"/>
                    <a:pt x="19" y="24"/>
                  </a:cubicBezTo>
                  <a:cubicBezTo>
                    <a:pt x="20" y="24"/>
                    <a:pt x="20" y="23"/>
                    <a:pt x="20" y="23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5" y="24"/>
                  </a:cubicBezTo>
                  <a:cubicBezTo>
                    <a:pt x="16" y="24"/>
                    <a:pt x="15" y="22"/>
                    <a:pt x="15" y="22"/>
                  </a:cubicBezTo>
                  <a:cubicBezTo>
                    <a:pt x="14" y="22"/>
                    <a:pt x="14" y="23"/>
                    <a:pt x="14" y="23"/>
                  </a:cubicBezTo>
                  <a:close/>
                  <a:moveTo>
                    <a:pt x="6" y="25"/>
                  </a:moveTo>
                  <a:cubicBezTo>
                    <a:pt x="7" y="25"/>
                    <a:pt x="7" y="23"/>
                    <a:pt x="6" y="22"/>
                  </a:cubicBezTo>
                  <a:cubicBezTo>
                    <a:pt x="6" y="23"/>
                    <a:pt x="6" y="24"/>
                    <a:pt x="6" y="25"/>
                  </a:cubicBezTo>
                  <a:close/>
                  <a:moveTo>
                    <a:pt x="12" y="25"/>
                  </a:moveTo>
                  <a:cubicBezTo>
                    <a:pt x="13" y="24"/>
                    <a:pt x="12" y="23"/>
                    <a:pt x="12" y="22"/>
                  </a:cubicBezTo>
                  <a:cubicBezTo>
                    <a:pt x="11" y="23"/>
                    <a:pt x="11" y="24"/>
                    <a:pt x="12" y="25"/>
                  </a:cubicBezTo>
                  <a:close/>
                  <a:moveTo>
                    <a:pt x="16" y="25"/>
                  </a:move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6" y="24"/>
                    <a:pt x="16" y="25"/>
                  </a:cubicBezTo>
                  <a:close/>
                  <a:moveTo>
                    <a:pt x="9" y="24"/>
                  </a:moveTo>
                  <a:cubicBezTo>
                    <a:pt x="9" y="24"/>
                    <a:pt x="9" y="23"/>
                    <a:pt x="9" y="23"/>
                  </a:cubicBezTo>
                  <a:cubicBezTo>
                    <a:pt x="8" y="24"/>
                    <a:pt x="9" y="24"/>
                    <a:pt x="9" y="25"/>
                  </a:cubicBezTo>
                  <a:cubicBezTo>
                    <a:pt x="10" y="25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0" y="24"/>
                    <a:pt x="9" y="24"/>
                  </a:cubicBezTo>
                  <a:close/>
                  <a:moveTo>
                    <a:pt x="24" y="27"/>
                  </a:moveTo>
                  <a:cubicBezTo>
                    <a:pt x="25" y="27"/>
                    <a:pt x="25" y="26"/>
                    <a:pt x="25" y="26"/>
                  </a:cubicBezTo>
                  <a:cubicBezTo>
                    <a:pt x="25" y="25"/>
                    <a:pt x="25" y="24"/>
                    <a:pt x="24" y="23"/>
                  </a:cubicBezTo>
                  <a:cubicBezTo>
                    <a:pt x="23" y="24"/>
                    <a:pt x="23" y="26"/>
                    <a:pt x="24" y="27"/>
                  </a:cubicBezTo>
                  <a:close/>
                  <a:moveTo>
                    <a:pt x="14" y="26"/>
                  </a:moveTo>
                  <a:cubicBezTo>
                    <a:pt x="15" y="26"/>
                    <a:pt x="14" y="24"/>
                    <a:pt x="14" y="24"/>
                  </a:cubicBezTo>
                  <a:cubicBezTo>
                    <a:pt x="13" y="25"/>
                    <a:pt x="14" y="25"/>
                    <a:pt x="14" y="26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6"/>
                    <a:pt x="19" y="25"/>
                  </a:cubicBezTo>
                  <a:cubicBezTo>
                    <a:pt x="18" y="25"/>
                    <a:pt x="19" y="24"/>
                    <a:pt x="18" y="24"/>
                  </a:cubicBezTo>
                  <a:cubicBezTo>
                    <a:pt x="17" y="25"/>
                    <a:pt x="17" y="26"/>
                    <a:pt x="18" y="27"/>
                  </a:cubicBezTo>
                  <a:close/>
                  <a:moveTo>
                    <a:pt x="20" y="26"/>
                  </a:moveTo>
                  <a:cubicBezTo>
                    <a:pt x="21" y="26"/>
                    <a:pt x="21" y="27"/>
                    <a:pt x="21" y="27"/>
                  </a:cubicBezTo>
                  <a:cubicBezTo>
                    <a:pt x="22" y="26"/>
                    <a:pt x="22" y="25"/>
                    <a:pt x="21" y="24"/>
                  </a:cubicBezTo>
                  <a:cubicBezTo>
                    <a:pt x="21" y="25"/>
                    <a:pt x="20" y="25"/>
                    <a:pt x="20" y="26"/>
                  </a:cubicBezTo>
                  <a:close/>
                  <a:moveTo>
                    <a:pt x="31" y="26"/>
                  </a:moveTo>
                  <a:cubicBezTo>
                    <a:pt x="31" y="26"/>
                    <a:pt x="31" y="25"/>
                    <a:pt x="30" y="25"/>
                  </a:cubicBezTo>
                  <a:cubicBezTo>
                    <a:pt x="30" y="25"/>
                    <a:pt x="31" y="26"/>
                    <a:pt x="31" y="26"/>
                  </a:cubicBezTo>
                  <a:close/>
                  <a:moveTo>
                    <a:pt x="11" y="25"/>
                  </a:moveTo>
                  <a:cubicBezTo>
                    <a:pt x="10" y="26"/>
                    <a:pt x="10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lose/>
                  <a:moveTo>
                    <a:pt x="26" y="26"/>
                  </a:move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8" y="27"/>
                    <a:pt x="28" y="26"/>
                  </a:cubicBezTo>
                  <a:cubicBezTo>
                    <a:pt x="27" y="26"/>
                    <a:pt x="27" y="25"/>
                    <a:pt x="27" y="25"/>
                  </a:cubicBezTo>
                  <a:cubicBezTo>
                    <a:pt x="27" y="25"/>
                    <a:pt x="26" y="25"/>
                    <a:pt x="26" y="26"/>
                  </a:cubicBezTo>
                  <a:close/>
                  <a:moveTo>
                    <a:pt x="8" y="28"/>
                  </a:moveTo>
                  <a:cubicBezTo>
                    <a:pt x="9" y="27"/>
                    <a:pt x="8" y="25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lose/>
                  <a:moveTo>
                    <a:pt x="16" y="26"/>
                  </a:moveTo>
                  <a:cubicBezTo>
                    <a:pt x="16" y="26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lose/>
                  <a:moveTo>
                    <a:pt x="13" y="26"/>
                  </a:moveTo>
                  <a:cubicBezTo>
                    <a:pt x="13" y="26"/>
                    <a:pt x="13" y="27"/>
                    <a:pt x="13" y="27"/>
                  </a:cubicBezTo>
                  <a:cubicBezTo>
                    <a:pt x="15" y="27"/>
                    <a:pt x="13" y="24"/>
                    <a:pt x="13" y="26"/>
                  </a:cubicBezTo>
                  <a:close/>
                  <a:moveTo>
                    <a:pt x="4" y="26"/>
                  </a:moveTo>
                  <a:cubicBezTo>
                    <a:pt x="4" y="27"/>
                    <a:pt x="5" y="28"/>
                    <a:pt x="5" y="28"/>
                  </a:cubicBezTo>
                  <a:cubicBezTo>
                    <a:pt x="5" y="27"/>
                    <a:pt x="5" y="26"/>
                    <a:pt x="5" y="25"/>
                  </a:cubicBezTo>
                  <a:cubicBezTo>
                    <a:pt x="5" y="26"/>
                    <a:pt x="4" y="26"/>
                    <a:pt x="4" y="26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15" y="27"/>
                  </a:moveTo>
                  <a:cubicBezTo>
                    <a:pt x="16" y="27"/>
                    <a:pt x="15" y="26"/>
                    <a:pt x="15" y="26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2" y="28"/>
                  </a:moveTo>
                  <a:cubicBezTo>
                    <a:pt x="22" y="29"/>
                    <a:pt x="22" y="29"/>
                    <a:pt x="23" y="30"/>
                  </a:cubicBezTo>
                  <a:cubicBezTo>
                    <a:pt x="23" y="29"/>
                    <a:pt x="23" y="29"/>
                    <a:pt x="24" y="28"/>
                  </a:cubicBezTo>
                  <a:cubicBezTo>
                    <a:pt x="23" y="28"/>
                    <a:pt x="23" y="27"/>
                    <a:pt x="22" y="26"/>
                  </a:cubicBezTo>
                  <a:cubicBezTo>
                    <a:pt x="22" y="27"/>
                    <a:pt x="22" y="28"/>
                    <a:pt x="22" y="28"/>
                  </a:cubicBezTo>
                  <a:close/>
                  <a:moveTo>
                    <a:pt x="17" y="28"/>
                  </a:moveTo>
                  <a:cubicBezTo>
                    <a:pt x="17" y="28"/>
                    <a:pt x="17" y="27"/>
                    <a:pt x="17" y="27"/>
                  </a:cubicBezTo>
                  <a:cubicBezTo>
                    <a:pt x="17" y="27"/>
                    <a:pt x="17" y="27"/>
                    <a:pt x="17" y="28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8"/>
                    <a:pt x="19" y="29"/>
                  </a:cubicBezTo>
                  <a:cubicBezTo>
                    <a:pt x="19" y="29"/>
                    <a:pt x="19" y="30"/>
                    <a:pt x="19" y="30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0" y="27"/>
                    <a:pt x="20" y="26"/>
                    <a:pt x="19" y="27"/>
                  </a:cubicBezTo>
                  <a:close/>
                  <a:moveTo>
                    <a:pt x="12" y="27"/>
                  </a:moveTo>
                  <a:cubicBezTo>
                    <a:pt x="12" y="28"/>
                    <a:pt x="12" y="28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lose/>
                  <a:moveTo>
                    <a:pt x="26" y="29"/>
                  </a:moveTo>
                  <a:cubicBezTo>
                    <a:pt x="26" y="29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5" y="27"/>
                    <a:pt x="25" y="29"/>
                    <a:pt x="26" y="29"/>
                  </a:cubicBezTo>
                  <a:close/>
                  <a:moveTo>
                    <a:pt x="4" y="30"/>
                  </a:moveTo>
                  <a:cubicBezTo>
                    <a:pt x="5" y="29"/>
                    <a:pt x="4" y="28"/>
                    <a:pt x="3" y="27"/>
                  </a:cubicBezTo>
                  <a:cubicBezTo>
                    <a:pt x="3" y="28"/>
                    <a:pt x="4" y="29"/>
                    <a:pt x="4" y="30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9"/>
                    <a:pt x="15" y="29"/>
                  </a:cubicBezTo>
                  <a:cubicBezTo>
                    <a:pt x="15" y="28"/>
                    <a:pt x="15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lose/>
                  <a:moveTo>
                    <a:pt x="7" y="30"/>
                  </a:moveTo>
                  <a:cubicBezTo>
                    <a:pt x="7" y="29"/>
                    <a:pt x="7" y="28"/>
                    <a:pt x="6" y="27"/>
                  </a:cubicBezTo>
                  <a:cubicBezTo>
                    <a:pt x="7" y="28"/>
                    <a:pt x="6" y="29"/>
                    <a:pt x="7" y="30"/>
                  </a:cubicBezTo>
                  <a:close/>
                  <a:moveTo>
                    <a:pt x="10" y="28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lose/>
                  <a:moveTo>
                    <a:pt x="32" y="29"/>
                  </a:moveTo>
                  <a:cubicBezTo>
                    <a:pt x="33" y="30"/>
                    <a:pt x="30" y="32"/>
                    <a:pt x="31" y="34"/>
                  </a:cubicBezTo>
                  <a:cubicBezTo>
                    <a:pt x="32" y="32"/>
                    <a:pt x="33" y="29"/>
                    <a:pt x="33" y="28"/>
                  </a:cubicBezTo>
                  <a:cubicBezTo>
                    <a:pt x="32" y="28"/>
                    <a:pt x="32" y="29"/>
                    <a:pt x="32" y="29"/>
                  </a:cubicBezTo>
                  <a:close/>
                  <a:moveTo>
                    <a:pt x="11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8"/>
                    <a:pt x="11" y="29"/>
                  </a:cubicBezTo>
                  <a:close/>
                  <a:moveTo>
                    <a:pt x="33" y="32"/>
                  </a:moveTo>
                  <a:cubicBezTo>
                    <a:pt x="33" y="30"/>
                    <a:pt x="34" y="29"/>
                    <a:pt x="34" y="28"/>
                  </a:cubicBezTo>
                  <a:cubicBezTo>
                    <a:pt x="33" y="29"/>
                    <a:pt x="33" y="31"/>
                    <a:pt x="33" y="32"/>
                  </a:cubicBezTo>
                  <a:close/>
                  <a:moveTo>
                    <a:pt x="8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10" y="30"/>
                    <a:pt x="10" y="28"/>
                    <a:pt x="9" y="28"/>
                  </a:cubicBezTo>
                  <a:cubicBezTo>
                    <a:pt x="9" y="28"/>
                    <a:pt x="9" y="29"/>
                    <a:pt x="8" y="29"/>
                  </a:cubicBezTo>
                  <a:close/>
                  <a:moveTo>
                    <a:pt x="17" y="30"/>
                  </a:moveTo>
                  <a:cubicBezTo>
                    <a:pt x="16" y="29"/>
                    <a:pt x="17" y="29"/>
                    <a:pt x="17" y="29"/>
                  </a:cubicBezTo>
                  <a:cubicBezTo>
                    <a:pt x="16" y="29"/>
                    <a:pt x="17" y="28"/>
                    <a:pt x="16" y="28"/>
                  </a:cubicBezTo>
                  <a:cubicBezTo>
                    <a:pt x="16" y="29"/>
                    <a:pt x="16" y="29"/>
                    <a:pt x="17" y="30"/>
                  </a:cubicBezTo>
                  <a:close/>
                  <a:moveTo>
                    <a:pt x="29" y="30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8" y="29"/>
                    <a:pt x="29" y="28"/>
                    <a:pt x="28" y="28"/>
                  </a:cubicBezTo>
                  <a:cubicBezTo>
                    <a:pt x="28" y="29"/>
                    <a:pt x="28" y="30"/>
                    <a:pt x="29" y="30"/>
                  </a:cubicBezTo>
                  <a:close/>
                  <a:moveTo>
                    <a:pt x="14" y="30"/>
                  </a:moveTo>
                  <a:cubicBezTo>
                    <a:pt x="14" y="30"/>
                    <a:pt x="14" y="29"/>
                    <a:pt x="13" y="29"/>
                  </a:cubicBezTo>
                  <a:cubicBezTo>
                    <a:pt x="13" y="29"/>
                    <a:pt x="13" y="30"/>
                    <a:pt x="14" y="30"/>
                  </a:cubicBezTo>
                  <a:close/>
                  <a:moveTo>
                    <a:pt x="20" y="32"/>
                  </a:moveTo>
                  <a:cubicBezTo>
                    <a:pt x="20" y="32"/>
                    <a:pt x="20" y="33"/>
                    <a:pt x="21" y="33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0"/>
                    <a:pt x="21" y="30"/>
                    <a:pt x="21" y="29"/>
                  </a:cubicBezTo>
                  <a:cubicBezTo>
                    <a:pt x="21" y="30"/>
                    <a:pt x="20" y="31"/>
                    <a:pt x="20" y="32"/>
                  </a:cubicBezTo>
                  <a:close/>
                  <a:moveTo>
                    <a:pt x="11" y="31"/>
                  </a:moveTo>
                  <a:cubicBezTo>
                    <a:pt x="11" y="31"/>
                    <a:pt x="10" y="31"/>
                    <a:pt x="10" y="30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2" y="30"/>
                    <a:pt x="11" y="29"/>
                  </a:cubicBezTo>
                  <a:cubicBezTo>
                    <a:pt x="10" y="30"/>
                    <a:pt x="11" y="30"/>
                    <a:pt x="11" y="31"/>
                  </a:cubicBezTo>
                  <a:close/>
                  <a:moveTo>
                    <a:pt x="16" y="31"/>
                  </a:moveTo>
                  <a:cubicBezTo>
                    <a:pt x="16" y="30"/>
                    <a:pt x="16" y="29"/>
                    <a:pt x="15" y="29"/>
                  </a:cubicBezTo>
                  <a:cubicBezTo>
                    <a:pt x="15" y="30"/>
                    <a:pt x="16" y="30"/>
                    <a:pt x="16" y="31"/>
                  </a:cubicBezTo>
                  <a:close/>
                  <a:moveTo>
                    <a:pt x="23" y="31"/>
                  </a:moveTo>
                  <a:cubicBezTo>
                    <a:pt x="24" y="31"/>
                    <a:pt x="24" y="32"/>
                    <a:pt x="24" y="32"/>
                  </a:cubicBezTo>
                  <a:cubicBezTo>
                    <a:pt x="25" y="32"/>
                    <a:pt x="25" y="31"/>
                    <a:pt x="25" y="30"/>
                  </a:cubicBezTo>
                  <a:cubicBezTo>
                    <a:pt x="25" y="30"/>
                    <a:pt x="25" y="30"/>
                    <a:pt x="24" y="29"/>
                  </a:cubicBezTo>
                  <a:cubicBezTo>
                    <a:pt x="24" y="30"/>
                    <a:pt x="24" y="30"/>
                    <a:pt x="23" y="31"/>
                  </a:cubicBezTo>
                  <a:close/>
                  <a:moveTo>
                    <a:pt x="27" y="32"/>
                  </a:moveTo>
                  <a:cubicBezTo>
                    <a:pt x="28" y="31"/>
                    <a:pt x="28" y="30"/>
                    <a:pt x="27" y="30"/>
                  </a:cubicBezTo>
                  <a:cubicBezTo>
                    <a:pt x="26" y="30"/>
                    <a:pt x="27" y="31"/>
                    <a:pt x="27" y="32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6" y="33"/>
                  </a:moveTo>
                  <a:cubicBezTo>
                    <a:pt x="6" y="33"/>
                    <a:pt x="5" y="32"/>
                    <a:pt x="6" y="31"/>
                  </a:cubicBezTo>
                  <a:cubicBezTo>
                    <a:pt x="6" y="31"/>
                    <a:pt x="6" y="30"/>
                    <a:pt x="5" y="30"/>
                  </a:cubicBezTo>
                  <a:cubicBezTo>
                    <a:pt x="4" y="31"/>
                    <a:pt x="5" y="34"/>
                    <a:pt x="6" y="33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9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7" y="31"/>
                    <a:pt x="7" y="32"/>
                    <a:pt x="8" y="33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8" y="32"/>
                    <a:pt x="18" y="32"/>
                    <a:pt x="18" y="33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8" y="31"/>
                    <a:pt x="17" y="31"/>
                    <a:pt x="17" y="31"/>
                  </a:cubicBezTo>
                  <a:close/>
                  <a:moveTo>
                    <a:pt x="15" y="32"/>
                  </a:moveTo>
                  <a:cubicBezTo>
                    <a:pt x="16" y="32"/>
                    <a:pt x="15" y="31"/>
                    <a:pt x="15" y="31"/>
                  </a:cubicBezTo>
                  <a:cubicBezTo>
                    <a:pt x="14" y="31"/>
                    <a:pt x="15" y="32"/>
                    <a:pt x="15" y="32"/>
                  </a:cubicBezTo>
                  <a:close/>
                  <a:moveTo>
                    <a:pt x="12" y="33"/>
                  </a:moveTo>
                  <a:cubicBezTo>
                    <a:pt x="12" y="33"/>
                    <a:pt x="13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lose/>
                  <a:moveTo>
                    <a:pt x="17" y="33"/>
                  </a:moveTo>
                  <a:cubicBezTo>
                    <a:pt x="18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26" y="32"/>
                  </a:moveTo>
                  <a:cubicBezTo>
                    <a:pt x="25" y="33"/>
                    <a:pt x="25" y="34"/>
                    <a:pt x="26" y="35"/>
                  </a:cubicBezTo>
                  <a:cubicBezTo>
                    <a:pt x="26" y="34"/>
                    <a:pt x="25" y="34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7" y="33"/>
                    <a:pt x="27" y="33"/>
                    <a:pt x="26" y="32"/>
                  </a:cubicBezTo>
                  <a:cubicBezTo>
                    <a:pt x="25" y="32"/>
                    <a:pt x="26" y="33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lose/>
                  <a:moveTo>
                    <a:pt x="22" y="35"/>
                  </a:moveTo>
                  <a:cubicBezTo>
                    <a:pt x="23" y="35"/>
                    <a:pt x="23" y="34"/>
                    <a:pt x="24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2" y="33"/>
                    <a:pt x="21" y="34"/>
                    <a:pt x="22" y="35"/>
                  </a:cubicBezTo>
                  <a:close/>
                  <a:moveTo>
                    <a:pt x="15" y="33"/>
                  </a:move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3"/>
                    <a:pt x="15" y="33"/>
                  </a:cubicBezTo>
                  <a:close/>
                  <a:moveTo>
                    <a:pt x="28" y="33"/>
                  </a:moveTo>
                  <a:cubicBezTo>
                    <a:pt x="29" y="33"/>
                    <a:pt x="28" y="34"/>
                    <a:pt x="29" y="34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lose/>
                  <a:moveTo>
                    <a:pt x="19" y="36"/>
                  </a:moveTo>
                  <a:cubicBezTo>
                    <a:pt x="20" y="35"/>
                    <a:pt x="20" y="35"/>
                    <a:pt x="20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8" y="34"/>
                    <a:pt x="20" y="35"/>
                    <a:pt x="19" y="35"/>
                  </a:cubicBezTo>
                  <a:cubicBezTo>
                    <a:pt x="19" y="35"/>
                    <a:pt x="19" y="35"/>
                    <a:pt x="19" y="36"/>
                  </a:cubicBezTo>
                  <a:close/>
                  <a:moveTo>
                    <a:pt x="33" y="34"/>
                  </a:move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3" y="33"/>
                    <a:pt x="33" y="34"/>
                  </a:cubicBezTo>
                  <a:close/>
                  <a:moveTo>
                    <a:pt x="9" y="34"/>
                  </a:moveTo>
                  <a:cubicBezTo>
                    <a:pt x="9" y="34"/>
                    <a:pt x="9" y="35"/>
                    <a:pt x="9" y="35"/>
                  </a:cubicBezTo>
                  <a:cubicBezTo>
                    <a:pt x="9" y="34"/>
                    <a:pt x="10" y="34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lose/>
                  <a:moveTo>
                    <a:pt x="17" y="35"/>
                  </a:moveTo>
                  <a:cubicBezTo>
                    <a:pt x="18" y="35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5"/>
                    <a:pt x="17" y="35"/>
                  </a:cubicBezTo>
                  <a:close/>
                  <a:moveTo>
                    <a:pt x="3" y="34"/>
                  </a:moveTo>
                  <a:cubicBezTo>
                    <a:pt x="3" y="34"/>
                    <a:pt x="4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2" y="34"/>
                  </a:cubicBezTo>
                  <a:cubicBezTo>
                    <a:pt x="12" y="34"/>
                    <a:pt x="12" y="33"/>
                    <a:pt x="11" y="33"/>
                  </a:cubicBezTo>
                  <a:cubicBezTo>
                    <a:pt x="11" y="34"/>
                    <a:pt x="11" y="33"/>
                    <a:pt x="11" y="34"/>
                  </a:cubicBezTo>
                  <a:close/>
                  <a:moveTo>
                    <a:pt x="13" y="36"/>
                  </a:moveTo>
                  <a:cubicBezTo>
                    <a:pt x="14" y="35"/>
                    <a:pt x="14" y="34"/>
                    <a:pt x="13" y="34"/>
                  </a:cubicBezTo>
                  <a:cubicBezTo>
                    <a:pt x="13" y="34"/>
                    <a:pt x="13" y="35"/>
                    <a:pt x="13" y="36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6" y="35"/>
                    <a:pt x="7" y="35"/>
                  </a:cubicBezTo>
                  <a:close/>
                  <a:moveTo>
                    <a:pt x="27" y="36"/>
                  </a:move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7" y="35"/>
                    <a:pt x="27" y="36"/>
                  </a:cubicBezTo>
                  <a:close/>
                  <a:moveTo>
                    <a:pt x="23" y="37"/>
                  </a:move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6" y="35"/>
                    <a:pt x="24" y="35"/>
                  </a:cubicBezTo>
                  <a:cubicBezTo>
                    <a:pt x="24" y="35"/>
                    <a:pt x="24" y="36"/>
                    <a:pt x="23" y="37"/>
                  </a:cubicBezTo>
                  <a:close/>
                  <a:moveTo>
                    <a:pt x="30" y="36"/>
                  </a:moveTo>
                  <a:cubicBezTo>
                    <a:pt x="30" y="36"/>
                    <a:pt x="30" y="36"/>
                    <a:pt x="30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30" y="35"/>
                    <a:pt x="30" y="35"/>
                    <a:pt x="30" y="36"/>
                  </a:cubicBezTo>
                  <a:close/>
                  <a:moveTo>
                    <a:pt x="10" y="37"/>
                  </a:moveTo>
                  <a:cubicBezTo>
                    <a:pt x="11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9" y="36"/>
                    <a:pt x="10" y="37"/>
                  </a:cubicBezTo>
                  <a:close/>
                  <a:moveTo>
                    <a:pt x="18" y="38"/>
                  </a:moveTo>
                  <a:cubicBezTo>
                    <a:pt x="18" y="38"/>
                    <a:pt x="19" y="37"/>
                    <a:pt x="19" y="37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7" y="36"/>
                    <a:pt x="17" y="37"/>
                    <a:pt x="18" y="38"/>
                  </a:cubicBezTo>
                  <a:close/>
                  <a:moveTo>
                    <a:pt x="21" y="38"/>
                  </a:moveTo>
                  <a:cubicBezTo>
                    <a:pt x="22" y="37"/>
                    <a:pt x="22" y="36"/>
                    <a:pt x="21" y="36"/>
                  </a:cubicBezTo>
                  <a:cubicBezTo>
                    <a:pt x="20" y="36"/>
                    <a:pt x="20" y="38"/>
                    <a:pt x="21" y="38"/>
                  </a:cubicBezTo>
                  <a:close/>
                  <a:moveTo>
                    <a:pt x="13" y="36"/>
                  </a:moveTo>
                  <a:cubicBezTo>
                    <a:pt x="13" y="36"/>
                    <a:pt x="13" y="36"/>
                    <a:pt x="12" y="36"/>
                  </a:cubicBezTo>
                  <a:cubicBezTo>
                    <a:pt x="12" y="36"/>
                    <a:pt x="12" y="36"/>
                    <a:pt x="13" y="36"/>
                  </a:cubicBezTo>
                  <a:close/>
                  <a:moveTo>
                    <a:pt x="14" y="37"/>
                  </a:moveTo>
                  <a:cubicBezTo>
                    <a:pt x="14" y="38"/>
                    <a:pt x="15" y="38"/>
                    <a:pt x="15" y="39"/>
                  </a:cubicBezTo>
                  <a:cubicBezTo>
                    <a:pt x="16" y="38"/>
                    <a:pt x="16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lose/>
                  <a:moveTo>
                    <a:pt x="8" y="38"/>
                  </a:moveTo>
                  <a:cubicBezTo>
                    <a:pt x="8" y="38"/>
                    <a:pt x="8" y="38"/>
                    <a:pt x="9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8" y="37"/>
                    <a:pt x="8" y="38"/>
                  </a:cubicBezTo>
                  <a:close/>
                  <a:moveTo>
                    <a:pt x="25" y="39"/>
                  </a:moveTo>
                  <a:cubicBezTo>
                    <a:pt x="25" y="38"/>
                    <a:pt x="27" y="37"/>
                    <a:pt x="26" y="37"/>
                  </a:cubicBezTo>
                  <a:cubicBezTo>
                    <a:pt x="25" y="37"/>
                    <a:pt x="24" y="38"/>
                    <a:pt x="25" y="39"/>
                  </a:cubicBezTo>
                  <a:close/>
                  <a:moveTo>
                    <a:pt x="8" y="42"/>
                  </a:moveTo>
                  <a:cubicBezTo>
                    <a:pt x="8" y="41"/>
                    <a:pt x="7" y="41"/>
                    <a:pt x="7" y="40"/>
                  </a:cubicBezTo>
                  <a:cubicBezTo>
                    <a:pt x="6" y="39"/>
                    <a:pt x="6" y="37"/>
                    <a:pt x="5" y="37"/>
                  </a:cubicBezTo>
                  <a:cubicBezTo>
                    <a:pt x="5" y="39"/>
                    <a:pt x="6" y="41"/>
                    <a:pt x="8" y="42"/>
                  </a:cubicBezTo>
                  <a:close/>
                  <a:moveTo>
                    <a:pt x="28" y="39"/>
                  </a:moveTo>
                  <a:cubicBezTo>
                    <a:pt x="28" y="39"/>
                    <a:pt x="29" y="38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8" y="39"/>
                    <a:pt x="28" y="39"/>
                  </a:cubicBezTo>
                  <a:close/>
                  <a:moveTo>
                    <a:pt x="14" y="38"/>
                  </a:moveTo>
                  <a:cubicBezTo>
                    <a:pt x="14" y="38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19" y="40"/>
                  </a:moveTo>
                  <a:cubicBezTo>
                    <a:pt x="19" y="40"/>
                    <a:pt x="19" y="40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9" y="39"/>
                    <a:pt x="19" y="39"/>
                    <a:pt x="19" y="40"/>
                  </a:cubicBezTo>
                  <a:close/>
                  <a:moveTo>
                    <a:pt x="16" y="41"/>
                  </a:moveTo>
                  <a:cubicBezTo>
                    <a:pt x="17" y="41"/>
                    <a:pt x="17" y="40"/>
                    <a:pt x="17" y="40"/>
                  </a:cubicBezTo>
                  <a:cubicBezTo>
                    <a:pt x="17" y="39"/>
                    <a:pt x="17" y="39"/>
                    <a:pt x="16" y="38"/>
                  </a:cubicBezTo>
                  <a:cubicBezTo>
                    <a:pt x="16" y="39"/>
                    <a:pt x="15" y="41"/>
                    <a:pt x="16" y="41"/>
                  </a:cubicBezTo>
                  <a:close/>
                  <a:moveTo>
                    <a:pt x="22" y="40"/>
                  </a:moveTo>
                  <a:cubicBezTo>
                    <a:pt x="23" y="39"/>
                    <a:pt x="23" y="39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2" y="39"/>
                    <a:pt x="22" y="40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7" y="39"/>
                    <a:pt x="27" y="38"/>
                  </a:cubicBezTo>
                  <a:cubicBezTo>
                    <a:pt x="26" y="39"/>
                    <a:pt x="25" y="40"/>
                    <a:pt x="25" y="42"/>
                  </a:cubicBezTo>
                  <a:close/>
                  <a:moveTo>
                    <a:pt x="26" y="43"/>
                  </a:moveTo>
                  <a:cubicBezTo>
                    <a:pt x="26" y="43"/>
                    <a:pt x="27" y="42"/>
                    <a:pt x="27" y="43"/>
                  </a:cubicBezTo>
                  <a:cubicBezTo>
                    <a:pt x="28" y="41"/>
                    <a:pt x="29" y="40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40"/>
                    <a:pt x="27" y="41"/>
                    <a:pt x="26" y="43"/>
                  </a:cubicBezTo>
                  <a:close/>
                  <a:moveTo>
                    <a:pt x="14" y="41"/>
                  </a:moveTo>
                  <a:cubicBezTo>
                    <a:pt x="14" y="40"/>
                    <a:pt x="13" y="39"/>
                    <a:pt x="13" y="39"/>
                  </a:cubicBezTo>
                  <a:cubicBezTo>
                    <a:pt x="13" y="40"/>
                    <a:pt x="13" y="40"/>
                    <a:pt x="14" y="41"/>
                  </a:cubicBezTo>
                  <a:close/>
                  <a:moveTo>
                    <a:pt x="10" y="40"/>
                  </a:moveTo>
                  <a:cubicBezTo>
                    <a:pt x="10" y="40"/>
                    <a:pt x="10" y="41"/>
                    <a:pt x="10" y="41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23" y="41"/>
                  </a:moveTo>
                  <a:cubicBezTo>
                    <a:pt x="24" y="41"/>
                    <a:pt x="24" y="40"/>
                    <a:pt x="24" y="40"/>
                  </a:cubicBezTo>
                  <a:cubicBezTo>
                    <a:pt x="24" y="41"/>
                    <a:pt x="23" y="41"/>
                    <a:pt x="23" y="41"/>
                  </a:cubicBezTo>
                  <a:close/>
                  <a:moveTo>
                    <a:pt x="21" y="42"/>
                  </a:moveTo>
                  <a:cubicBezTo>
                    <a:pt x="21" y="42"/>
                    <a:pt x="21" y="41"/>
                    <a:pt x="22" y="41"/>
                  </a:cubicBezTo>
                  <a:cubicBezTo>
                    <a:pt x="21" y="41"/>
                    <a:pt x="22" y="41"/>
                    <a:pt x="21" y="41"/>
                  </a:cubicBezTo>
                  <a:cubicBezTo>
                    <a:pt x="21" y="41"/>
                    <a:pt x="21" y="42"/>
                    <a:pt x="21" y="42"/>
                  </a:cubicBezTo>
                  <a:close/>
                  <a:moveTo>
                    <a:pt x="17" y="43"/>
                  </a:moveTo>
                  <a:cubicBezTo>
                    <a:pt x="18" y="43"/>
                    <a:pt x="18" y="43"/>
                    <a:pt x="19" y="43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2"/>
                    <a:pt x="17" y="42"/>
                    <a:pt x="17" y="43"/>
                  </a:cubicBezTo>
                  <a:close/>
                  <a:moveTo>
                    <a:pt x="11" y="41"/>
                  </a:moveTo>
                  <a:cubicBezTo>
                    <a:pt x="11" y="42"/>
                    <a:pt x="12" y="42"/>
                    <a:pt x="12" y="43"/>
                  </a:cubicBezTo>
                  <a:cubicBezTo>
                    <a:pt x="12" y="42"/>
                    <a:pt x="12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2"/>
                    <a:pt x="13" y="42"/>
                  </a:cubicBezTo>
                  <a:cubicBezTo>
                    <a:pt x="13" y="42"/>
                    <a:pt x="12" y="42"/>
                    <a:pt x="12" y="42"/>
                  </a:cubicBezTo>
                  <a:cubicBezTo>
                    <a:pt x="12" y="42"/>
                    <a:pt x="13" y="43"/>
                    <a:pt x="13" y="43"/>
                  </a:cubicBezTo>
                  <a:close/>
                  <a:moveTo>
                    <a:pt x="14" y="44"/>
                  </a:moveTo>
                  <a:cubicBezTo>
                    <a:pt x="14" y="44"/>
                    <a:pt x="14" y="43"/>
                    <a:pt x="13" y="43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5"/>
                    <a:pt x="14" y="44"/>
                    <a:pt x="14" y="44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14" y="45"/>
                  </a:moveTo>
                  <a:cubicBezTo>
                    <a:pt x="15" y="46"/>
                    <a:pt x="17" y="47"/>
                    <a:pt x="18" y="46"/>
                  </a:cubicBezTo>
                  <a:cubicBezTo>
                    <a:pt x="17" y="46"/>
                    <a:pt x="16" y="45"/>
                    <a:pt x="16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6"/>
                    <a:pt x="15" y="45"/>
                    <a:pt x="14" y="45"/>
                  </a:cubicBezTo>
                  <a:close/>
                  <a:moveTo>
                    <a:pt x="19" y="46"/>
                  </a:moveTo>
                  <a:cubicBezTo>
                    <a:pt x="20" y="46"/>
                    <a:pt x="21" y="46"/>
                    <a:pt x="22" y="46"/>
                  </a:cubicBezTo>
                  <a:cubicBezTo>
                    <a:pt x="21" y="46"/>
                    <a:pt x="20" y="46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200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73" name="Freeform 100"/>
          <p:cNvSpPr>
            <a:spLocks noEditPoints="1"/>
          </p:cNvSpPr>
          <p:nvPr/>
        </p:nvSpPr>
        <p:spPr bwMode="auto">
          <a:xfrm>
            <a:off x="7793344" y="2478397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4" name="Freeform 100"/>
          <p:cNvSpPr>
            <a:spLocks noEditPoints="1"/>
          </p:cNvSpPr>
          <p:nvPr/>
        </p:nvSpPr>
        <p:spPr bwMode="auto">
          <a:xfrm>
            <a:off x="8327699" y="2863660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5" name="Freeform 100"/>
          <p:cNvSpPr>
            <a:spLocks noEditPoints="1"/>
          </p:cNvSpPr>
          <p:nvPr/>
        </p:nvSpPr>
        <p:spPr bwMode="auto">
          <a:xfrm>
            <a:off x="8327699" y="3529600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7" name="Freeform 100"/>
          <p:cNvSpPr>
            <a:spLocks noEditPoints="1"/>
          </p:cNvSpPr>
          <p:nvPr/>
        </p:nvSpPr>
        <p:spPr bwMode="auto">
          <a:xfrm>
            <a:off x="8802702" y="4180498"/>
            <a:ext cx="144000" cy="144000"/>
          </a:xfrm>
          <a:custGeom>
            <a:avLst/>
            <a:gdLst/>
            <a:ahLst/>
            <a:cxnLst>
              <a:cxn ang="0">
                <a:pos x="49" y="26"/>
              </a:cxn>
              <a:cxn ang="0">
                <a:pos x="117" y="2"/>
              </a:cxn>
              <a:cxn ang="0">
                <a:pos x="191" y="6"/>
              </a:cxn>
              <a:cxn ang="0">
                <a:pos x="233" y="33"/>
              </a:cxn>
              <a:cxn ang="0">
                <a:pos x="256" y="85"/>
              </a:cxn>
              <a:cxn ang="0">
                <a:pos x="254" y="147"/>
              </a:cxn>
              <a:cxn ang="0">
                <a:pos x="230" y="193"/>
              </a:cxn>
              <a:cxn ang="0">
                <a:pos x="199" y="227"/>
              </a:cxn>
              <a:cxn ang="0">
                <a:pos x="152" y="244"/>
              </a:cxn>
              <a:cxn ang="0">
                <a:pos x="91" y="239"/>
              </a:cxn>
              <a:cxn ang="0">
                <a:pos x="42" y="211"/>
              </a:cxn>
              <a:cxn ang="0">
                <a:pos x="18" y="182"/>
              </a:cxn>
              <a:cxn ang="0">
                <a:pos x="0" y="110"/>
              </a:cxn>
              <a:cxn ang="0">
                <a:pos x="15" y="69"/>
              </a:cxn>
              <a:cxn ang="0">
                <a:pos x="59" y="155"/>
              </a:cxn>
              <a:cxn ang="0">
                <a:pos x="128" y="107"/>
              </a:cxn>
              <a:cxn ang="0">
                <a:pos x="198" y="54"/>
              </a:cxn>
              <a:cxn ang="0">
                <a:pos x="183" y="38"/>
              </a:cxn>
              <a:cxn ang="0">
                <a:pos x="174" y="52"/>
              </a:cxn>
              <a:cxn ang="0">
                <a:pos x="124" y="88"/>
              </a:cxn>
              <a:cxn ang="0">
                <a:pos x="59" y="151"/>
              </a:cxn>
              <a:cxn ang="0">
                <a:pos x="46" y="109"/>
              </a:cxn>
              <a:cxn ang="0">
                <a:pos x="63" y="95"/>
              </a:cxn>
              <a:cxn ang="0">
                <a:pos x="129" y="29"/>
              </a:cxn>
              <a:cxn ang="0">
                <a:pos x="63" y="68"/>
              </a:cxn>
              <a:cxn ang="0">
                <a:pos x="35" y="86"/>
              </a:cxn>
              <a:cxn ang="0">
                <a:pos x="29" y="125"/>
              </a:cxn>
              <a:cxn ang="0">
                <a:pos x="216" y="140"/>
              </a:cxn>
              <a:cxn ang="0">
                <a:pos x="216" y="109"/>
              </a:cxn>
              <a:cxn ang="0">
                <a:pos x="149" y="182"/>
              </a:cxn>
              <a:cxn ang="0">
                <a:pos x="83" y="211"/>
              </a:cxn>
              <a:cxn ang="0">
                <a:pos x="135" y="175"/>
              </a:cxn>
              <a:cxn ang="0">
                <a:pos x="150" y="151"/>
              </a:cxn>
              <a:cxn ang="0">
                <a:pos x="46" y="180"/>
              </a:cxn>
              <a:cxn ang="0">
                <a:pos x="56" y="193"/>
              </a:cxn>
              <a:cxn ang="0">
                <a:pos x="132" y="120"/>
              </a:cxn>
              <a:cxn ang="0">
                <a:pos x="46" y="180"/>
              </a:cxn>
              <a:cxn ang="0">
                <a:pos x="152" y="24"/>
              </a:cxn>
              <a:cxn ang="0">
                <a:pos x="91" y="90"/>
              </a:cxn>
              <a:cxn ang="0">
                <a:pos x="156" y="48"/>
              </a:cxn>
              <a:cxn ang="0">
                <a:pos x="143" y="138"/>
              </a:cxn>
              <a:cxn ang="0">
                <a:pos x="209" y="90"/>
              </a:cxn>
              <a:cxn ang="0">
                <a:pos x="208" y="71"/>
              </a:cxn>
              <a:cxn ang="0">
                <a:pos x="169" y="102"/>
              </a:cxn>
              <a:cxn ang="0">
                <a:pos x="143" y="138"/>
              </a:cxn>
              <a:cxn ang="0">
                <a:pos x="239" y="121"/>
              </a:cxn>
              <a:cxn ang="0">
                <a:pos x="236" y="71"/>
              </a:cxn>
              <a:cxn ang="0">
                <a:pos x="230" y="79"/>
              </a:cxn>
              <a:cxn ang="0">
                <a:pos x="139" y="222"/>
              </a:cxn>
              <a:cxn ang="0">
                <a:pos x="173" y="204"/>
              </a:cxn>
              <a:cxn ang="0">
                <a:pos x="174" y="190"/>
              </a:cxn>
              <a:cxn ang="0">
                <a:pos x="103" y="26"/>
              </a:cxn>
              <a:cxn ang="0">
                <a:pos x="76" y="38"/>
              </a:cxn>
              <a:cxn ang="0">
                <a:pos x="84" y="44"/>
              </a:cxn>
              <a:cxn ang="0">
                <a:pos x="103" y="26"/>
              </a:cxn>
              <a:cxn ang="0">
                <a:pos x="38" y="155"/>
              </a:cxn>
              <a:cxn ang="0">
                <a:pos x="49" y="141"/>
              </a:cxn>
              <a:cxn ang="0">
                <a:pos x="29" y="145"/>
              </a:cxn>
              <a:cxn ang="0">
                <a:pos x="34" y="156"/>
              </a:cxn>
              <a:cxn ang="0">
                <a:pos x="201" y="200"/>
              </a:cxn>
              <a:cxn ang="0">
                <a:pos x="136" y="151"/>
              </a:cxn>
              <a:cxn ang="0">
                <a:pos x="126" y="148"/>
              </a:cxn>
              <a:cxn ang="0">
                <a:pos x="136" y="151"/>
              </a:cxn>
            </a:cxnLst>
            <a:rect l="0" t="0" r="r" b="b"/>
            <a:pathLst>
              <a:path w="258" h="245">
                <a:moveTo>
                  <a:pt x="24" y="51"/>
                </a:moveTo>
                <a:lnTo>
                  <a:pt x="24" y="51"/>
                </a:lnTo>
                <a:lnTo>
                  <a:pt x="31" y="43"/>
                </a:lnTo>
                <a:lnTo>
                  <a:pt x="39" y="33"/>
                </a:lnTo>
                <a:lnTo>
                  <a:pt x="49" y="26"/>
                </a:lnTo>
                <a:lnTo>
                  <a:pt x="62" y="19"/>
                </a:lnTo>
                <a:lnTo>
                  <a:pt x="74" y="13"/>
                </a:lnTo>
                <a:lnTo>
                  <a:pt x="87" y="7"/>
                </a:lnTo>
                <a:lnTo>
                  <a:pt x="103" y="5"/>
                </a:lnTo>
                <a:lnTo>
                  <a:pt x="117" y="2"/>
                </a:lnTo>
                <a:lnTo>
                  <a:pt x="132" y="0"/>
                </a:lnTo>
                <a:lnTo>
                  <a:pt x="147" y="0"/>
                </a:lnTo>
                <a:lnTo>
                  <a:pt x="162" y="0"/>
                </a:lnTo>
                <a:lnTo>
                  <a:pt x="177" y="3"/>
                </a:lnTo>
                <a:lnTo>
                  <a:pt x="191" y="6"/>
                </a:lnTo>
                <a:lnTo>
                  <a:pt x="204" y="12"/>
                </a:lnTo>
                <a:lnTo>
                  <a:pt x="215" y="17"/>
                </a:lnTo>
                <a:lnTo>
                  <a:pt x="226" y="26"/>
                </a:lnTo>
                <a:lnTo>
                  <a:pt x="226" y="26"/>
                </a:lnTo>
                <a:lnTo>
                  <a:pt x="233" y="33"/>
                </a:lnTo>
                <a:lnTo>
                  <a:pt x="240" y="41"/>
                </a:lnTo>
                <a:lnTo>
                  <a:pt x="246" y="51"/>
                </a:lnTo>
                <a:lnTo>
                  <a:pt x="250" y="62"/>
                </a:lnTo>
                <a:lnTo>
                  <a:pt x="253" y="73"/>
                </a:lnTo>
                <a:lnTo>
                  <a:pt x="256" y="85"/>
                </a:lnTo>
                <a:lnTo>
                  <a:pt x="257" y="97"/>
                </a:lnTo>
                <a:lnTo>
                  <a:pt x="258" y="110"/>
                </a:lnTo>
                <a:lnTo>
                  <a:pt x="257" y="123"/>
                </a:lnTo>
                <a:lnTo>
                  <a:pt x="257" y="134"/>
                </a:lnTo>
                <a:lnTo>
                  <a:pt x="254" y="147"/>
                </a:lnTo>
                <a:lnTo>
                  <a:pt x="251" y="158"/>
                </a:lnTo>
                <a:lnTo>
                  <a:pt x="247" y="168"/>
                </a:lnTo>
                <a:lnTo>
                  <a:pt x="243" y="177"/>
                </a:lnTo>
                <a:lnTo>
                  <a:pt x="237" y="186"/>
                </a:lnTo>
                <a:lnTo>
                  <a:pt x="230" y="193"/>
                </a:lnTo>
                <a:lnTo>
                  <a:pt x="230" y="193"/>
                </a:lnTo>
                <a:lnTo>
                  <a:pt x="223" y="201"/>
                </a:lnTo>
                <a:lnTo>
                  <a:pt x="216" y="211"/>
                </a:lnTo>
                <a:lnTo>
                  <a:pt x="208" y="220"/>
                </a:lnTo>
                <a:lnTo>
                  <a:pt x="199" y="227"/>
                </a:lnTo>
                <a:lnTo>
                  <a:pt x="199" y="227"/>
                </a:lnTo>
                <a:lnTo>
                  <a:pt x="188" y="232"/>
                </a:lnTo>
                <a:lnTo>
                  <a:pt x="177" y="236"/>
                </a:lnTo>
                <a:lnTo>
                  <a:pt x="164" y="241"/>
                </a:lnTo>
                <a:lnTo>
                  <a:pt x="152" y="244"/>
                </a:lnTo>
                <a:lnTo>
                  <a:pt x="140" y="245"/>
                </a:lnTo>
                <a:lnTo>
                  <a:pt x="128" y="245"/>
                </a:lnTo>
                <a:lnTo>
                  <a:pt x="115" y="244"/>
                </a:lnTo>
                <a:lnTo>
                  <a:pt x="103" y="242"/>
                </a:lnTo>
                <a:lnTo>
                  <a:pt x="91" y="239"/>
                </a:lnTo>
                <a:lnTo>
                  <a:pt x="80" y="236"/>
                </a:lnTo>
                <a:lnTo>
                  <a:pt x="69" y="231"/>
                </a:lnTo>
                <a:lnTo>
                  <a:pt x="59" y="225"/>
                </a:lnTo>
                <a:lnTo>
                  <a:pt x="51" y="220"/>
                </a:lnTo>
                <a:lnTo>
                  <a:pt x="42" y="211"/>
                </a:lnTo>
                <a:lnTo>
                  <a:pt x="35" y="204"/>
                </a:lnTo>
                <a:lnTo>
                  <a:pt x="28" y="194"/>
                </a:lnTo>
                <a:lnTo>
                  <a:pt x="28" y="194"/>
                </a:lnTo>
                <a:lnTo>
                  <a:pt x="22" y="189"/>
                </a:lnTo>
                <a:lnTo>
                  <a:pt x="18" y="182"/>
                </a:lnTo>
                <a:lnTo>
                  <a:pt x="13" y="175"/>
                </a:lnTo>
                <a:lnTo>
                  <a:pt x="8" y="166"/>
                </a:lnTo>
                <a:lnTo>
                  <a:pt x="3" y="148"/>
                </a:lnTo>
                <a:lnTo>
                  <a:pt x="0" y="130"/>
                </a:lnTo>
                <a:lnTo>
                  <a:pt x="0" y="110"/>
                </a:lnTo>
                <a:lnTo>
                  <a:pt x="1" y="102"/>
                </a:lnTo>
                <a:lnTo>
                  <a:pt x="3" y="92"/>
                </a:lnTo>
                <a:lnTo>
                  <a:pt x="6" y="85"/>
                </a:lnTo>
                <a:lnTo>
                  <a:pt x="10" y="76"/>
                </a:lnTo>
                <a:lnTo>
                  <a:pt x="15" y="69"/>
                </a:lnTo>
                <a:lnTo>
                  <a:pt x="21" y="62"/>
                </a:lnTo>
                <a:lnTo>
                  <a:pt x="21" y="62"/>
                </a:lnTo>
                <a:lnTo>
                  <a:pt x="27" y="57"/>
                </a:lnTo>
                <a:lnTo>
                  <a:pt x="24" y="51"/>
                </a:lnTo>
                <a:close/>
                <a:moveTo>
                  <a:pt x="59" y="155"/>
                </a:moveTo>
                <a:lnTo>
                  <a:pt x="60" y="159"/>
                </a:lnTo>
                <a:lnTo>
                  <a:pt x="60" y="159"/>
                </a:lnTo>
                <a:lnTo>
                  <a:pt x="77" y="145"/>
                </a:lnTo>
                <a:lnTo>
                  <a:pt x="94" y="132"/>
                </a:lnTo>
                <a:lnTo>
                  <a:pt x="128" y="107"/>
                </a:lnTo>
                <a:lnTo>
                  <a:pt x="162" y="85"/>
                </a:lnTo>
                <a:lnTo>
                  <a:pt x="195" y="61"/>
                </a:lnTo>
                <a:lnTo>
                  <a:pt x="195" y="61"/>
                </a:lnTo>
                <a:lnTo>
                  <a:pt x="198" y="58"/>
                </a:lnTo>
                <a:lnTo>
                  <a:pt x="198" y="54"/>
                </a:lnTo>
                <a:lnTo>
                  <a:pt x="198" y="51"/>
                </a:lnTo>
                <a:lnTo>
                  <a:pt x="195" y="48"/>
                </a:lnTo>
                <a:lnTo>
                  <a:pt x="190" y="41"/>
                </a:lnTo>
                <a:lnTo>
                  <a:pt x="183" y="38"/>
                </a:lnTo>
                <a:lnTo>
                  <a:pt x="183" y="38"/>
                </a:lnTo>
                <a:lnTo>
                  <a:pt x="178" y="37"/>
                </a:lnTo>
                <a:lnTo>
                  <a:pt x="176" y="38"/>
                </a:lnTo>
                <a:lnTo>
                  <a:pt x="174" y="41"/>
                </a:lnTo>
                <a:lnTo>
                  <a:pt x="173" y="44"/>
                </a:lnTo>
                <a:lnTo>
                  <a:pt x="174" y="52"/>
                </a:lnTo>
                <a:lnTo>
                  <a:pt x="173" y="55"/>
                </a:lnTo>
                <a:lnTo>
                  <a:pt x="173" y="57"/>
                </a:lnTo>
                <a:lnTo>
                  <a:pt x="173" y="57"/>
                </a:lnTo>
                <a:lnTo>
                  <a:pt x="139" y="76"/>
                </a:lnTo>
                <a:lnTo>
                  <a:pt x="124" y="88"/>
                </a:lnTo>
                <a:lnTo>
                  <a:pt x="110" y="99"/>
                </a:lnTo>
                <a:lnTo>
                  <a:pt x="95" y="111"/>
                </a:lnTo>
                <a:lnTo>
                  <a:pt x="81" y="124"/>
                </a:lnTo>
                <a:lnTo>
                  <a:pt x="70" y="137"/>
                </a:lnTo>
                <a:lnTo>
                  <a:pt x="59" y="151"/>
                </a:lnTo>
                <a:lnTo>
                  <a:pt x="59" y="155"/>
                </a:lnTo>
                <a:close/>
                <a:moveTo>
                  <a:pt x="34" y="123"/>
                </a:moveTo>
                <a:lnTo>
                  <a:pt x="34" y="123"/>
                </a:lnTo>
                <a:lnTo>
                  <a:pt x="42" y="113"/>
                </a:lnTo>
                <a:lnTo>
                  <a:pt x="46" y="109"/>
                </a:lnTo>
                <a:lnTo>
                  <a:pt x="52" y="106"/>
                </a:lnTo>
                <a:lnTo>
                  <a:pt x="55" y="103"/>
                </a:lnTo>
                <a:lnTo>
                  <a:pt x="58" y="100"/>
                </a:lnTo>
                <a:lnTo>
                  <a:pt x="60" y="97"/>
                </a:lnTo>
                <a:lnTo>
                  <a:pt x="63" y="95"/>
                </a:lnTo>
                <a:lnTo>
                  <a:pt x="67" y="92"/>
                </a:lnTo>
                <a:lnTo>
                  <a:pt x="67" y="92"/>
                </a:lnTo>
                <a:lnTo>
                  <a:pt x="97" y="64"/>
                </a:lnTo>
                <a:lnTo>
                  <a:pt x="112" y="47"/>
                </a:lnTo>
                <a:lnTo>
                  <a:pt x="129" y="29"/>
                </a:lnTo>
                <a:lnTo>
                  <a:pt x="129" y="29"/>
                </a:lnTo>
                <a:lnTo>
                  <a:pt x="117" y="34"/>
                </a:lnTo>
                <a:lnTo>
                  <a:pt x="105" y="41"/>
                </a:lnTo>
                <a:lnTo>
                  <a:pt x="84" y="55"/>
                </a:lnTo>
                <a:lnTo>
                  <a:pt x="63" y="68"/>
                </a:lnTo>
                <a:lnTo>
                  <a:pt x="53" y="73"/>
                </a:lnTo>
                <a:lnTo>
                  <a:pt x="43" y="78"/>
                </a:lnTo>
                <a:lnTo>
                  <a:pt x="43" y="78"/>
                </a:lnTo>
                <a:lnTo>
                  <a:pt x="38" y="80"/>
                </a:lnTo>
                <a:lnTo>
                  <a:pt x="35" y="86"/>
                </a:lnTo>
                <a:lnTo>
                  <a:pt x="32" y="92"/>
                </a:lnTo>
                <a:lnTo>
                  <a:pt x="29" y="99"/>
                </a:lnTo>
                <a:lnTo>
                  <a:pt x="28" y="114"/>
                </a:lnTo>
                <a:lnTo>
                  <a:pt x="28" y="120"/>
                </a:lnTo>
                <a:lnTo>
                  <a:pt x="29" y="125"/>
                </a:lnTo>
                <a:lnTo>
                  <a:pt x="34" y="123"/>
                </a:lnTo>
                <a:close/>
                <a:moveTo>
                  <a:pt x="129" y="210"/>
                </a:moveTo>
                <a:lnTo>
                  <a:pt x="214" y="144"/>
                </a:lnTo>
                <a:lnTo>
                  <a:pt x="214" y="144"/>
                </a:lnTo>
                <a:lnTo>
                  <a:pt x="216" y="140"/>
                </a:lnTo>
                <a:lnTo>
                  <a:pt x="218" y="137"/>
                </a:lnTo>
                <a:lnTo>
                  <a:pt x="218" y="128"/>
                </a:lnTo>
                <a:lnTo>
                  <a:pt x="216" y="118"/>
                </a:lnTo>
                <a:lnTo>
                  <a:pt x="216" y="109"/>
                </a:lnTo>
                <a:lnTo>
                  <a:pt x="216" y="109"/>
                </a:lnTo>
                <a:lnTo>
                  <a:pt x="211" y="103"/>
                </a:lnTo>
                <a:lnTo>
                  <a:pt x="211" y="103"/>
                </a:lnTo>
                <a:lnTo>
                  <a:pt x="191" y="130"/>
                </a:lnTo>
                <a:lnTo>
                  <a:pt x="170" y="156"/>
                </a:lnTo>
                <a:lnTo>
                  <a:pt x="149" y="182"/>
                </a:lnTo>
                <a:lnTo>
                  <a:pt x="129" y="210"/>
                </a:lnTo>
                <a:lnTo>
                  <a:pt x="129" y="210"/>
                </a:lnTo>
                <a:close/>
                <a:moveTo>
                  <a:pt x="79" y="207"/>
                </a:moveTo>
                <a:lnTo>
                  <a:pt x="79" y="207"/>
                </a:lnTo>
                <a:lnTo>
                  <a:pt x="83" y="211"/>
                </a:lnTo>
                <a:lnTo>
                  <a:pt x="88" y="214"/>
                </a:lnTo>
                <a:lnTo>
                  <a:pt x="101" y="220"/>
                </a:lnTo>
                <a:lnTo>
                  <a:pt x="101" y="220"/>
                </a:lnTo>
                <a:lnTo>
                  <a:pt x="118" y="199"/>
                </a:lnTo>
                <a:lnTo>
                  <a:pt x="135" y="175"/>
                </a:lnTo>
                <a:lnTo>
                  <a:pt x="155" y="152"/>
                </a:lnTo>
                <a:lnTo>
                  <a:pt x="164" y="142"/>
                </a:lnTo>
                <a:lnTo>
                  <a:pt x="174" y="134"/>
                </a:lnTo>
                <a:lnTo>
                  <a:pt x="174" y="134"/>
                </a:lnTo>
                <a:lnTo>
                  <a:pt x="150" y="151"/>
                </a:lnTo>
                <a:lnTo>
                  <a:pt x="125" y="168"/>
                </a:lnTo>
                <a:lnTo>
                  <a:pt x="101" y="187"/>
                </a:lnTo>
                <a:lnTo>
                  <a:pt x="79" y="207"/>
                </a:lnTo>
                <a:lnTo>
                  <a:pt x="79" y="207"/>
                </a:lnTo>
                <a:close/>
                <a:moveTo>
                  <a:pt x="46" y="180"/>
                </a:moveTo>
                <a:lnTo>
                  <a:pt x="46" y="180"/>
                </a:lnTo>
                <a:lnTo>
                  <a:pt x="45" y="182"/>
                </a:lnTo>
                <a:lnTo>
                  <a:pt x="46" y="184"/>
                </a:lnTo>
                <a:lnTo>
                  <a:pt x="51" y="189"/>
                </a:lnTo>
                <a:lnTo>
                  <a:pt x="56" y="193"/>
                </a:lnTo>
                <a:lnTo>
                  <a:pt x="59" y="194"/>
                </a:lnTo>
                <a:lnTo>
                  <a:pt x="60" y="193"/>
                </a:lnTo>
                <a:lnTo>
                  <a:pt x="146" y="113"/>
                </a:lnTo>
                <a:lnTo>
                  <a:pt x="146" y="113"/>
                </a:lnTo>
                <a:lnTo>
                  <a:pt x="132" y="120"/>
                </a:lnTo>
                <a:lnTo>
                  <a:pt x="119" y="127"/>
                </a:lnTo>
                <a:lnTo>
                  <a:pt x="95" y="145"/>
                </a:lnTo>
                <a:lnTo>
                  <a:pt x="72" y="163"/>
                </a:lnTo>
                <a:lnTo>
                  <a:pt x="46" y="180"/>
                </a:lnTo>
                <a:lnTo>
                  <a:pt x="46" y="180"/>
                </a:lnTo>
                <a:close/>
                <a:moveTo>
                  <a:pt x="174" y="30"/>
                </a:moveTo>
                <a:lnTo>
                  <a:pt x="174" y="30"/>
                </a:lnTo>
                <a:lnTo>
                  <a:pt x="160" y="24"/>
                </a:lnTo>
                <a:lnTo>
                  <a:pt x="155" y="24"/>
                </a:lnTo>
                <a:lnTo>
                  <a:pt x="152" y="24"/>
                </a:lnTo>
                <a:lnTo>
                  <a:pt x="149" y="26"/>
                </a:lnTo>
                <a:lnTo>
                  <a:pt x="149" y="26"/>
                </a:lnTo>
                <a:lnTo>
                  <a:pt x="119" y="57"/>
                </a:lnTo>
                <a:lnTo>
                  <a:pt x="104" y="73"/>
                </a:lnTo>
                <a:lnTo>
                  <a:pt x="91" y="90"/>
                </a:lnTo>
                <a:lnTo>
                  <a:pt x="91" y="90"/>
                </a:lnTo>
                <a:lnTo>
                  <a:pt x="112" y="76"/>
                </a:lnTo>
                <a:lnTo>
                  <a:pt x="135" y="64"/>
                </a:lnTo>
                <a:lnTo>
                  <a:pt x="146" y="57"/>
                </a:lnTo>
                <a:lnTo>
                  <a:pt x="156" y="48"/>
                </a:lnTo>
                <a:lnTo>
                  <a:pt x="166" y="40"/>
                </a:lnTo>
                <a:lnTo>
                  <a:pt x="174" y="30"/>
                </a:lnTo>
                <a:lnTo>
                  <a:pt x="174" y="30"/>
                </a:lnTo>
                <a:close/>
                <a:moveTo>
                  <a:pt x="143" y="138"/>
                </a:moveTo>
                <a:lnTo>
                  <a:pt x="143" y="138"/>
                </a:lnTo>
                <a:lnTo>
                  <a:pt x="159" y="125"/>
                </a:lnTo>
                <a:lnTo>
                  <a:pt x="174" y="114"/>
                </a:lnTo>
                <a:lnTo>
                  <a:pt x="207" y="92"/>
                </a:lnTo>
                <a:lnTo>
                  <a:pt x="207" y="92"/>
                </a:lnTo>
                <a:lnTo>
                  <a:pt x="209" y="90"/>
                </a:lnTo>
                <a:lnTo>
                  <a:pt x="211" y="88"/>
                </a:lnTo>
                <a:lnTo>
                  <a:pt x="212" y="80"/>
                </a:lnTo>
                <a:lnTo>
                  <a:pt x="211" y="78"/>
                </a:lnTo>
                <a:lnTo>
                  <a:pt x="209" y="73"/>
                </a:lnTo>
                <a:lnTo>
                  <a:pt x="208" y="71"/>
                </a:lnTo>
                <a:lnTo>
                  <a:pt x="204" y="69"/>
                </a:lnTo>
                <a:lnTo>
                  <a:pt x="204" y="69"/>
                </a:lnTo>
                <a:lnTo>
                  <a:pt x="194" y="76"/>
                </a:lnTo>
                <a:lnTo>
                  <a:pt x="185" y="85"/>
                </a:lnTo>
                <a:lnTo>
                  <a:pt x="169" y="102"/>
                </a:lnTo>
                <a:lnTo>
                  <a:pt x="153" y="121"/>
                </a:lnTo>
                <a:lnTo>
                  <a:pt x="136" y="140"/>
                </a:lnTo>
                <a:lnTo>
                  <a:pt x="136" y="140"/>
                </a:lnTo>
                <a:lnTo>
                  <a:pt x="140" y="140"/>
                </a:lnTo>
                <a:lnTo>
                  <a:pt x="143" y="138"/>
                </a:lnTo>
                <a:lnTo>
                  <a:pt x="143" y="138"/>
                </a:lnTo>
                <a:close/>
                <a:moveTo>
                  <a:pt x="232" y="138"/>
                </a:moveTo>
                <a:lnTo>
                  <a:pt x="232" y="138"/>
                </a:lnTo>
                <a:lnTo>
                  <a:pt x="236" y="131"/>
                </a:lnTo>
                <a:lnTo>
                  <a:pt x="239" y="121"/>
                </a:lnTo>
                <a:lnTo>
                  <a:pt x="242" y="111"/>
                </a:lnTo>
                <a:lnTo>
                  <a:pt x="243" y="100"/>
                </a:lnTo>
                <a:lnTo>
                  <a:pt x="243" y="90"/>
                </a:lnTo>
                <a:lnTo>
                  <a:pt x="240" y="79"/>
                </a:lnTo>
                <a:lnTo>
                  <a:pt x="236" y="71"/>
                </a:lnTo>
                <a:lnTo>
                  <a:pt x="230" y="62"/>
                </a:lnTo>
                <a:lnTo>
                  <a:pt x="230" y="62"/>
                </a:lnTo>
                <a:lnTo>
                  <a:pt x="226" y="59"/>
                </a:lnTo>
                <a:lnTo>
                  <a:pt x="226" y="59"/>
                </a:lnTo>
                <a:lnTo>
                  <a:pt x="230" y="79"/>
                </a:lnTo>
                <a:lnTo>
                  <a:pt x="233" y="99"/>
                </a:lnTo>
                <a:lnTo>
                  <a:pt x="233" y="118"/>
                </a:lnTo>
                <a:lnTo>
                  <a:pt x="232" y="138"/>
                </a:lnTo>
                <a:lnTo>
                  <a:pt x="232" y="138"/>
                </a:lnTo>
                <a:close/>
                <a:moveTo>
                  <a:pt x="139" y="222"/>
                </a:moveTo>
                <a:lnTo>
                  <a:pt x="139" y="222"/>
                </a:lnTo>
                <a:lnTo>
                  <a:pt x="149" y="221"/>
                </a:lnTo>
                <a:lnTo>
                  <a:pt x="157" y="217"/>
                </a:lnTo>
                <a:lnTo>
                  <a:pt x="166" y="211"/>
                </a:lnTo>
                <a:lnTo>
                  <a:pt x="173" y="204"/>
                </a:lnTo>
                <a:lnTo>
                  <a:pt x="178" y="197"/>
                </a:lnTo>
                <a:lnTo>
                  <a:pt x="183" y="192"/>
                </a:lnTo>
                <a:lnTo>
                  <a:pt x="188" y="182"/>
                </a:lnTo>
                <a:lnTo>
                  <a:pt x="188" y="182"/>
                </a:lnTo>
                <a:lnTo>
                  <a:pt x="174" y="190"/>
                </a:lnTo>
                <a:lnTo>
                  <a:pt x="162" y="200"/>
                </a:lnTo>
                <a:lnTo>
                  <a:pt x="150" y="211"/>
                </a:lnTo>
                <a:lnTo>
                  <a:pt x="139" y="222"/>
                </a:lnTo>
                <a:lnTo>
                  <a:pt x="139" y="222"/>
                </a:lnTo>
                <a:close/>
                <a:moveTo>
                  <a:pt x="103" y="26"/>
                </a:moveTo>
                <a:lnTo>
                  <a:pt x="103" y="26"/>
                </a:lnTo>
                <a:lnTo>
                  <a:pt x="95" y="27"/>
                </a:lnTo>
                <a:lnTo>
                  <a:pt x="88" y="30"/>
                </a:lnTo>
                <a:lnTo>
                  <a:pt x="81" y="34"/>
                </a:lnTo>
                <a:lnTo>
                  <a:pt x="76" y="38"/>
                </a:lnTo>
                <a:lnTo>
                  <a:pt x="63" y="50"/>
                </a:lnTo>
                <a:lnTo>
                  <a:pt x="55" y="59"/>
                </a:lnTo>
                <a:lnTo>
                  <a:pt x="55" y="59"/>
                </a:lnTo>
                <a:lnTo>
                  <a:pt x="67" y="54"/>
                </a:lnTo>
                <a:lnTo>
                  <a:pt x="84" y="44"/>
                </a:lnTo>
                <a:lnTo>
                  <a:pt x="101" y="34"/>
                </a:lnTo>
                <a:lnTo>
                  <a:pt x="105" y="29"/>
                </a:lnTo>
                <a:lnTo>
                  <a:pt x="107" y="26"/>
                </a:lnTo>
                <a:lnTo>
                  <a:pt x="107" y="26"/>
                </a:lnTo>
                <a:lnTo>
                  <a:pt x="103" y="26"/>
                </a:lnTo>
                <a:lnTo>
                  <a:pt x="103" y="26"/>
                </a:lnTo>
                <a:close/>
                <a:moveTo>
                  <a:pt x="34" y="156"/>
                </a:moveTo>
                <a:lnTo>
                  <a:pt x="34" y="156"/>
                </a:lnTo>
                <a:lnTo>
                  <a:pt x="36" y="156"/>
                </a:lnTo>
                <a:lnTo>
                  <a:pt x="38" y="155"/>
                </a:lnTo>
                <a:lnTo>
                  <a:pt x="39" y="149"/>
                </a:lnTo>
                <a:lnTo>
                  <a:pt x="39" y="145"/>
                </a:lnTo>
                <a:lnTo>
                  <a:pt x="42" y="142"/>
                </a:lnTo>
                <a:lnTo>
                  <a:pt x="45" y="140"/>
                </a:lnTo>
                <a:lnTo>
                  <a:pt x="49" y="141"/>
                </a:lnTo>
                <a:lnTo>
                  <a:pt x="46" y="138"/>
                </a:lnTo>
                <a:lnTo>
                  <a:pt x="46" y="138"/>
                </a:lnTo>
                <a:lnTo>
                  <a:pt x="43" y="140"/>
                </a:lnTo>
                <a:lnTo>
                  <a:pt x="38" y="142"/>
                </a:lnTo>
                <a:lnTo>
                  <a:pt x="29" y="145"/>
                </a:lnTo>
                <a:lnTo>
                  <a:pt x="27" y="147"/>
                </a:lnTo>
                <a:lnTo>
                  <a:pt x="25" y="149"/>
                </a:lnTo>
                <a:lnTo>
                  <a:pt x="28" y="152"/>
                </a:lnTo>
                <a:lnTo>
                  <a:pt x="34" y="156"/>
                </a:lnTo>
                <a:lnTo>
                  <a:pt x="34" y="156"/>
                </a:lnTo>
                <a:close/>
                <a:moveTo>
                  <a:pt x="190" y="206"/>
                </a:moveTo>
                <a:lnTo>
                  <a:pt x="190" y="206"/>
                </a:lnTo>
                <a:lnTo>
                  <a:pt x="194" y="204"/>
                </a:lnTo>
                <a:lnTo>
                  <a:pt x="198" y="203"/>
                </a:lnTo>
                <a:lnTo>
                  <a:pt x="201" y="200"/>
                </a:lnTo>
                <a:lnTo>
                  <a:pt x="202" y="196"/>
                </a:lnTo>
                <a:lnTo>
                  <a:pt x="205" y="187"/>
                </a:lnTo>
                <a:lnTo>
                  <a:pt x="208" y="180"/>
                </a:lnTo>
                <a:lnTo>
                  <a:pt x="190" y="206"/>
                </a:lnTo>
                <a:close/>
                <a:moveTo>
                  <a:pt x="136" y="151"/>
                </a:moveTo>
                <a:lnTo>
                  <a:pt x="133" y="144"/>
                </a:lnTo>
                <a:lnTo>
                  <a:pt x="133" y="144"/>
                </a:lnTo>
                <a:lnTo>
                  <a:pt x="129" y="144"/>
                </a:lnTo>
                <a:lnTo>
                  <a:pt x="126" y="145"/>
                </a:lnTo>
                <a:lnTo>
                  <a:pt x="126" y="148"/>
                </a:lnTo>
                <a:lnTo>
                  <a:pt x="126" y="149"/>
                </a:lnTo>
                <a:lnTo>
                  <a:pt x="128" y="152"/>
                </a:lnTo>
                <a:lnTo>
                  <a:pt x="129" y="152"/>
                </a:lnTo>
                <a:lnTo>
                  <a:pt x="132" y="152"/>
                </a:lnTo>
                <a:lnTo>
                  <a:pt x="136" y="151"/>
                </a:lnTo>
                <a:lnTo>
                  <a:pt x="136" y="151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09" t="33894"/>
          <a:stretch>
            <a:fillRect/>
          </a:stretch>
        </p:blipFill>
        <p:spPr>
          <a:xfrm>
            <a:off x="-88728" y="0"/>
            <a:ext cx="10247909" cy="594990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43"/>
          <p:cNvGrpSpPr/>
          <p:nvPr/>
        </p:nvGrpSpPr>
        <p:grpSpPr bwMode="auto">
          <a:xfrm>
            <a:off x="2871828" y="1876570"/>
            <a:ext cx="3781370" cy="1079289"/>
            <a:chOff x="400884" y="1143521"/>
            <a:chExt cx="2836028" cy="809592"/>
          </a:xfrm>
        </p:grpSpPr>
        <p:sp>
          <p:nvSpPr>
            <p:cNvPr id="7" name="TextBox 19"/>
            <p:cNvSpPr>
              <a:spLocks noChangeArrowheads="1"/>
            </p:cNvSpPr>
            <p:nvPr/>
          </p:nvSpPr>
          <p:spPr bwMode="auto">
            <a:xfrm>
              <a:off x="400884" y="1514464"/>
              <a:ext cx="2836028" cy="43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8" name="矩形 42"/>
            <p:cNvSpPr>
              <a:spLocks noChangeArrowheads="1"/>
            </p:cNvSpPr>
            <p:nvPr/>
          </p:nvSpPr>
          <p:spPr bwMode="auto">
            <a:xfrm>
              <a:off x="799077" y="1143521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9" name="组合 43"/>
          <p:cNvGrpSpPr/>
          <p:nvPr/>
        </p:nvGrpSpPr>
        <p:grpSpPr bwMode="auto">
          <a:xfrm>
            <a:off x="670911" y="2988708"/>
            <a:ext cx="3655886" cy="986269"/>
            <a:chOff x="494997" y="1213297"/>
            <a:chExt cx="2741915" cy="739816"/>
          </a:xfrm>
        </p:grpSpPr>
        <p:sp>
          <p:nvSpPr>
            <p:cNvPr id="10" name="TextBox 19"/>
            <p:cNvSpPr>
              <a:spLocks noChangeArrowheads="1"/>
            </p:cNvSpPr>
            <p:nvPr/>
          </p:nvSpPr>
          <p:spPr bwMode="auto">
            <a:xfrm>
              <a:off x="494997" y="1514464"/>
              <a:ext cx="2741915" cy="43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r" eaLnBrk="1" hangingPunct="1"/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1" name="矩形 42"/>
            <p:cNvSpPr>
              <a:spLocks noChangeArrowheads="1"/>
            </p:cNvSpPr>
            <p:nvPr/>
          </p:nvSpPr>
          <p:spPr bwMode="auto">
            <a:xfrm>
              <a:off x="843861" y="1213297"/>
              <a:ext cx="1546338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2" name="组合 43"/>
          <p:cNvGrpSpPr/>
          <p:nvPr/>
        </p:nvGrpSpPr>
        <p:grpSpPr bwMode="auto">
          <a:xfrm>
            <a:off x="5812194" y="4698164"/>
            <a:ext cx="3669201" cy="1000948"/>
            <a:chOff x="694240" y="1202286"/>
            <a:chExt cx="2751901" cy="750827"/>
          </a:xfrm>
        </p:grpSpPr>
        <p:sp>
          <p:nvSpPr>
            <p:cNvPr id="13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3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4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15" name="组合 43"/>
          <p:cNvGrpSpPr/>
          <p:nvPr/>
        </p:nvGrpSpPr>
        <p:grpSpPr bwMode="auto">
          <a:xfrm>
            <a:off x="7922558" y="3588365"/>
            <a:ext cx="3669201" cy="1000948"/>
            <a:chOff x="694240" y="1202286"/>
            <a:chExt cx="2751901" cy="750827"/>
          </a:xfrm>
        </p:grpSpPr>
        <p:sp>
          <p:nvSpPr>
            <p:cNvPr id="16" name="TextBox 19"/>
            <p:cNvSpPr>
              <a:spLocks noChangeArrowheads="1"/>
            </p:cNvSpPr>
            <p:nvPr/>
          </p:nvSpPr>
          <p:spPr bwMode="auto">
            <a:xfrm>
              <a:off x="704226" y="1514464"/>
              <a:ext cx="2741915" cy="43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17" name="矩形 42"/>
            <p:cNvSpPr>
              <a:spLocks noChangeArrowheads="1"/>
            </p:cNvSpPr>
            <p:nvPr/>
          </p:nvSpPr>
          <p:spPr bwMode="auto">
            <a:xfrm>
              <a:off x="694240" y="1202286"/>
              <a:ext cx="1546337" cy="3924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800" b="1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TITLE HERE</a:t>
              </a:r>
              <a:endParaRPr lang="zh-CN" altLang="en-US" sz="2800" b="1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9" name="AutoShape 3"/>
          <p:cNvSpPr>
            <a:spLocks noChangeAspect="1" noChangeArrowheads="1" noTextEdit="1"/>
          </p:cNvSpPr>
          <p:nvPr/>
        </p:nvSpPr>
        <p:spPr bwMode="auto">
          <a:xfrm>
            <a:off x="6742145" y="1924049"/>
            <a:ext cx="1628911" cy="102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6706591" y="1930580"/>
            <a:ext cx="1672366" cy="102142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1" name="AutoShape 3"/>
          <p:cNvSpPr>
            <a:spLocks noChangeAspect="1" noChangeArrowheads="1" noTextEdit="1"/>
          </p:cNvSpPr>
          <p:nvPr/>
        </p:nvSpPr>
        <p:spPr bwMode="auto">
          <a:xfrm>
            <a:off x="4891380" y="3549274"/>
            <a:ext cx="1146312" cy="717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2" name="Freeform 5"/>
          <p:cNvSpPr>
            <a:spLocks noEditPoints="1"/>
          </p:cNvSpPr>
          <p:nvPr/>
        </p:nvSpPr>
        <p:spPr bwMode="auto">
          <a:xfrm>
            <a:off x="4376023" y="3156586"/>
            <a:ext cx="1176893" cy="697391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3" name="AutoShape 3"/>
          <p:cNvSpPr>
            <a:spLocks noChangeAspect="1" noChangeArrowheads="1" noTextEdit="1"/>
          </p:cNvSpPr>
          <p:nvPr/>
        </p:nvSpPr>
        <p:spPr bwMode="auto">
          <a:xfrm>
            <a:off x="5640288" y="3207614"/>
            <a:ext cx="2320834" cy="1453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4" name="Freeform 5"/>
          <p:cNvSpPr>
            <a:spLocks noEditPoints="1"/>
          </p:cNvSpPr>
          <p:nvPr/>
        </p:nvSpPr>
        <p:spPr bwMode="auto">
          <a:xfrm>
            <a:off x="5604733" y="3213589"/>
            <a:ext cx="2268517" cy="1455297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5" name="AutoShape 3"/>
          <p:cNvSpPr>
            <a:spLocks noChangeAspect="1" noChangeArrowheads="1" noTextEdit="1"/>
          </p:cNvSpPr>
          <p:nvPr/>
        </p:nvSpPr>
        <p:spPr bwMode="auto">
          <a:xfrm>
            <a:off x="3738600" y="4462766"/>
            <a:ext cx="2059463" cy="1289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36" name="Freeform 5"/>
          <p:cNvSpPr>
            <a:spLocks noEditPoints="1"/>
          </p:cNvSpPr>
          <p:nvPr/>
        </p:nvSpPr>
        <p:spPr bwMode="auto">
          <a:xfrm>
            <a:off x="3703045" y="4468953"/>
            <a:ext cx="1996871" cy="1291402"/>
          </a:xfrm>
          <a:custGeom>
            <a:avLst/>
            <a:gdLst>
              <a:gd name="T0" fmla="*/ 52 w 231"/>
              <a:gd name="T1" fmla="*/ 126 h 141"/>
              <a:gd name="T2" fmla="*/ 5 w 231"/>
              <a:gd name="T3" fmla="*/ 101 h 141"/>
              <a:gd name="T4" fmla="*/ 116 w 231"/>
              <a:gd name="T5" fmla="*/ 2 h 141"/>
              <a:gd name="T6" fmla="*/ 228 w 231"/>
              <a:gd name="T7" fmla="*/ 52 h 141"/>
              <a:gd name="T8" fmla="*/ 224 w 231"/>
              <a:gd name="T9" fmla="*/ 109 h 141"/>
              <a:gd name="T10" fmla="*/ 190 w 231"/>
              <a:gd name="T11" fmla="*/ 133 h 141"/>
              <a:gd name="T12" fmla="*/ 138 w 231"/>
              <a:gd name="T13" fmla="*/ 117 h 141"/>
              <a:gd name="T14" fmla="*/ 130 w 231"/>
              <a:gd name="T15" fmla="*/ 128 h 141"/>
              <a:gd name="T16" fmla="*/ 129 w 231"/>
              <a:gd name="T17" fmla="*/ 131 h 141"/>
              <a:gd name="T18" fmla="*/ 123 w 231"/>
              <a:gd name="T19" fmla="*/ 116 h 141"/>
              <a:gd name="T20" fmla="*/ 117 w 231"/>
              <a:gd name="T21" fmla="*/ 127 h 141"/>
              <a:gd name="T22" fmla="*/ 109 w 231"/>
              <a:gd name="T23" fmla="*/ 123 h 141"/>
              <a:gd name="T24" fmla="*/ 148 w 231"/>
              <a:gd name="T25" fmla="*/ 134 h 141"/>
              <a:gd name="T26" fmla="*/ 166 w 231"/>
              <a:gd name="T27" fmla="*/ 129 h 141"/>
              <a:gd name="T28" fmla="*/ 106 w 231"/>
              <a:gd name="T29" fmla="*/ 131 h 141"/>
              <a:gd name="T30" fmla="*/ 103 w 231"/>
              <a:gd name="T31" fmla="*/ 119 h 141"/>
              <a:gd name="T32" fmla="*/ 184 w 231"/>
              <a:gd name="T33" fmla="*/ 126 h 141"/>
              <a:gd name="T34" fmla="*/ 87 w 231"/>
              <a:gd name="T35" fmla="*/ 109 h 141"/>
              <a:gd name="T36" fmla="*/ 94 w 231"/>
              <a:gd name="T37" fmla="*/ 113 h 141"/>
              <a:gd name="T38" fmla="*/ 83 w 231"/>
              <a:gd name="T39" fmla="*/ 108 h 141"/>
              <a:gd name="T40" fmla="*/ 75 w 231"/>
              <a:gd name="T41" fmla="*/ 109 h 141"/>
              <a:gd name="T42" fmla="*/ 71 w 231"/>
              <a:gd name="T43" fmla="*/ 127 h 141"/>
              <a:gd name="T44" fmla="*/ 194 w 231"/>
              <a:gd name="T45" fmla="*/ 126 h 141"/>
              <a:gd name="T46" fmla="*/ 176 w 231"/>
              <a:gd name="T47" fmla="*/ 123 h 141"/>
              <a:gd name="T48" fmla="*/ 53 w 231"/>
              <a:gd name="T49" fmla="*/ 121 h 141"/>
              <a:gd name="T50" fmla="*/ 44 w 231"/>
              <a:gd name="T51" fmla="*/ 98 h 141"/>
              <a:gd name="T52" fmla="*/ 186 w 231"/>
              <a:gd name="T53" fmla="*/ 105 h 141"/>
              <a:gd name="T54" fmla="*/ 107 w 231"/>
              <a:gd name="T55" fmla="*/ 111 h 141"/>
              <a:gd name="T56" fmla="*/ 42 w 231"/>
              <a:gd name="T57" fmla="*/ 97 h 141"/>
              <a:gd name="T58" fmla="*/ 200 w 231"/>
              <a:gd name="T59" fmla="*/ 115 h 141"/>
              <a:gd name="T60" fmla="*/ 27 w 231"/>
              <a:gd name="T61" fmla="*/ 102 h 141"/>
              <a:gd name="T62" fmla="*/ 214 w 231"/>
              <a:gd name="T63" fmla="*/ 111 h 141"/>
              <a:gd name="T64" fmla="*/ 189 w 231"/>
              <a:gd name="T65" fmla="*/ 109 h 141"/>
              <a:gd name="T66" fmla="*/ 199 w 231"/>
              <a:gd name="T67" fmla="*/ 105 h 141"/>
              <a:gd name="T68" fmla="*/ 107 w 231"/>
              <a:gd name="T69" fmla="*/ 107 h 141"/>
              <a:gd name="T70" fmla="*/ 217 w 231"/>
              <a:gd name="T71" fmla="*/ 57 h 141"/>
              <a:gd name="T72" fmla="*/ 120 w 231"/>
              <a:gd name="T73" fmla="*/ 53 h 141"/>
              <a:gd name="T74" fmla="*/ 116 w 231"/>
              <a:gd name="T75" fmla="*/ 40 h 141"/>
              <a:gd name="T76" fmla="*/ 15 w 231"/>
              <a:gd name="T77" fmla="*/ 78 h 141"/>
              <a:gd name="T78" fmla="*/ 219 w 231"/>
              <a:gd name="T79" fmla="*/ 108 h 141"/>
              <a:gd name="T80" fmla="*/ 210 w 231"/>
              <a:gd name="T81" fmla="*/ 105 h 141"/>
              <a:gd name="T82" fmla="*/ 183 w 231"/>
              <a:gd name="T83" fmla="*/ 106 h 141"/>
              <a:gd name="T84" fmla="*/ 19 w 231"/>
              <a:gd name="T85" fmla="*/ 86 h 141"/>
              <a:gd name="T86" fmla="*/ 14 w 231"/>
              <a:gd name="T87" fmla="*/ 102 h 141"/>
              <a:gd name="T88" fmla="*/ 9 w 231"/>
              <a:gd name="T89" fmla="*/ 85 h 141"/>
              <a:gd name="T90" fmla="*/ 219 w 231"/>
              <a:gd name="T91" fmla="*/ 99 h 141"/>
              <a:gd name="T92" fmla="*/ 220 w 231"/>
              <a:gd name="T93" fmla="*/ 86 h 141"/>
              <a:gd name="T94" fmla="*/ 225 w 231"/>
              <a:gd name="T95" fmla="*/ 46 h 141"/>
              <a:gd name="T96" fmla="*/ 225 w 231"/>
              <a:gd name="T97" fmla="*/ 54 h 141"/>
              <a:gd name="T98" fmla="*/ 211 w 231"/>
              <a:gd name="T99" fmla="*/ 46 h 141"/>
              <a:gd name="T100" fmla="*/ 193 w 231"/>
              <a:gd name="T101" fmla="*/ 46 h 141"/>
              <a:gd name="T102" fmla="*/ 178 w 231"/>
              <a:gd name="T103" fmla="*/ 48 h 141"/>
              <a:gd name="T104" fmla="*/ 171 w 231"/>
              <a:gd name="T105" fmla="*/ 46 h 141"/>
              <a:gd name="T106" fmla="*/ 173 w 231"/>
              <a:gd name="T107" fmla="*/ 52 h 141"/>
              <a:gd name="T108" fmla="*/ 153 w 231"/>
              <a:gd name="T109" fmla="*/ 43 h 141"/>
              <a:gd name="T110" fmla="*/ 146 w 231"/>
              <a:gd name="T111" fmla="*/ 43 h 141"/>
              <a:gd name="T112" fmla="*/ 131 w 231"/>
              <a:gd name="T113" fmla="*/ 50 h 141"/>
              <a:gd name="T114" fmla="*/ 144 w 231"/>
              <a:gd name="T115" fmla="*/ 39 h 141"/>
              <a:gd name="T116" fmla="*/ 132 w 231"/>
              <a:gd name="T117" fmla="*/ 3 h 141"/>
              <a:gd name="T118" fmla="*/ 127 w 231"/>
              <a:gd name="T119" fmla="*/ 43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1" h="141">
                <a:moveTo>
                  <a:pt x="143" y="141"/>
                </a:moveTo>
                <a:cubicBezTo>
                  <a:pt x="142" y="141"/>
                  <a:pt x="142" y="141"/>
                  <a:pt x="142" y="140"/>
                </a:cubicBezTo>
                <a:cubicBezTo>
                  <a:pt x="141" y="139"/>
                  <a:pt x="141" y="138"/>
                  <a:pt x="141" y="137"/>
                </a:cubicBezTo>
                <a:cubicBezTo>
                  <a:pt x="139" y="137"/>
                  <a:pt x="136" y="137"/>
                  <a:pt x="133" y="137"/>
                </a:cubicBezTo>
                <a:cubicBezTo>
                  <a:pt x="120" y="137"/>
                  <a:pt x="106" y="136"/>
                  <a:pt x="92" y="134"/>
                </a:cubicBezTo>
                <a:cubicBezTo>
                  <a:pt x="92" y="134"/>
                  <a:pt x="92" y="135"/>
                  <a:pt x="92" y="135"/>
                </a:cubicBezTo>
                <a:cubicBezTo>
                  <a:pt x="91" y="136"/>
                  <a:pt x="91" y="136"/>
                  <a:pt x="91" y="136"/>
                </a:cubicBezTo>
                <a:cubicBezTo>
                  <a:pt x="90" y="136"/>
                  <a:pt x="90" y="136"/>
                  <a:pt x="89" y="135"/>
                </a:cubicBezTo>
                <a:cubicBezTo>
                  <a:pt x="89" y="135"/>
                  <a:pt x="89" y="134"/>
                  <a:pt x="89" y="133"/>
                </a:cubicBezTo>
                <a:cubicBezTo>
                  <a:pt x="89" y="133"/>
                  <a:pt x="89" y="133"/>
                  <a:pt x="89" y="133"/>
                </a:cubicBezTo>
                <a:cubicBezTo>
                  <a:pt x="86" y="133"/>
                  <a:pt x="84" y="133"/>
                  <a:pt x="81" y="132"/>
                </a:cubicBezTo>
                <a:cubicBezTo>
                  <a:pt x="81" y="132"/>
                  <a:pt x="81" y="132"/>
                  <a:pt x="81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72" y="131"/>
                  <a:pt x="62" y="129"/>
                  <a:pt x="52" y="126"/>
                </a:cubicBezTo>
                <a:cubicBezTo>
                  <a:pt x="52" y="127"/>
                  <a:pt x="51" y="127"/>
                  <a:pt x="51" y="127"/>
                </a:cubicBezTo>
                <a:cubicBezTo>
                  <a:pt x="50" y="127"/>
                  <a:pt x="50" y="126"/>
                  <a:pt x="50" y="126"/>
                </a:cubicBezTo>
                <a:cubicBezTo>
                  <a:pt x="50" y="126"/>
                  <a:pt x="50" y="126"/>
                  <a:pt x="50" y="125"/>
                </a:cubicBezTo>
                <a:cubicBezTo>
                  <a:pt x="49" y="125"/>
                  <a:pt x="48" y="125"/>
                  <a:pt x="47" y="125"/>
                </a:cubicBezTo>
                <a:cubicBezTo>
                  <a:pt x="40" y="122"/>
                  <a:pt x="33" y="118"/>
                  <a:pt x="27" y="114"/>
                </a:cubicBezTo>
                <a:cubicBezTo>
                  <a:pt x="27" y="115"/>
                  <a:pt x="27" y="115"/>
                  <a:pt x="26" y="115"/>
                </a:cubicBezTo>
                <a:cubicBezTo>
                  <a:pt x="26" y="115"/>
                  <a:pt x="26" y="114"/>
                  <a:pt x="25" y="114"/>
                </a:cubicBezTo>
                <a:cubicBezTo>
                  <a:pt x="25" y="114"/>
                  <a:pt x="25" y="113"/>
                  <a:pt x="25" y="113"/>
                </a:cubicBezTo>
                <a:cubicBezTo>
                  <a:pt x="25" y="113"/>
                  <a:pt x="21" y="111"/>
                  <a:pt x="20" y="11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20" y="110"/>
                  <a:pt x="19" y="110"/>
                  <a:pt x="19" y="109"/>
                </a:cubicBezTo>
                <a:cubicBezTo>
                  <a:pt x="16" y="108"/>
                  <a:pt x="13" y="105"/>
                  <a:pt x="9" y="103"/>
                </a:cubicBezTo>
                <a:cubicBezTo>
                  <a:pt x="9" y="103"/>
                  <a:pt x="8" y="103"/>
                  <a:pt x="8" y="103"/>
                </a:cubicBezTo>
                <a:cubicBezTo>
                  <a:pt x="7" y="103"/>
                  <a:pt x="5" y="102"/>
                  <a:pt x="5" y="101"/>
                </a:cubicBezTo>
                <a:cubicBezTo>
                  <a:pt x="5" y="100"/>
                  <a:pt x="5" y="99"/>
                  <a:pt x="5" y="97"/>
                </a:cubicBezTo>
                <a:cubicBezTo>
                  <a:pt x="4" y="97"/>
                  <a:pt x="4" y="97"/>
                  <a:pt x="4" y="96"/>
                </a:cubicBezTo>
                <a:cubicBezTo>
                  <a:pt x="4" y="93"/>
                  <a:pt x="4" y="89"/>
                  <a:pt x="4" y="86"/>
                </a:cubicBezTo>
                <a:cubicBezTo>
                  <a:pt x="4" y="80"/>
                  <a:pt x="4" y="74"/>
                  <a:pt x="4" y="67"/>
                </a:cubicBezTo>
                <a:cubicBezTo>
                  <a:pt x="0" y="45"/>
                  <a:pt x="26" y="29"/>
                  <a:pt x="42" y="21"/>
                </a:cubicBezTo>
                <a:cubicBezTo>
                  <a:pt x="49" y="18"/>
                  <a:pt x="56" y="15"/>
                  <a:pt x="62" y="14"/>
                </a:cubicBezTo>
                <a:cubicBezTo>
                  <a:pt x="67" y="13"/>
                  <a:pt x="72" y="12"/>
                  <a:pt x="76" y="11"/>
                </a:cubicBezTo>
                <a:cubicBezTo>
                  <a:pt x="78" y="11"/>
                  <a:pt x="79" y="11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9" y="9"/>
                  <a:pt x="97" y="8"/>
                  <a:pt x="106" y="8"/>
                </a:cubicBezTo>
                <a:cubicBezTo>
                  <a:pt x="110" y="8"/>
                  <a:pt x="113" y="8"/>
                  <a:pt x="116" y="8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6"/>
                  <a:pt x="116" y="4"/>
                  <a:pt x="116" y="3"/>
                </a:cubicBezTo>
                <a:cubicBezTo>
                  <a:pt x="116" y="3"/>
                  <a:pt x="116" y="2"/>
                  <a:pt x="116" y="2"/>
                </a:cubicBezTo>
                <a:cubicBezTo>
                  <a:pt x="115" y="1"/>
                  <a:pt x="116" y="1"/>
                  <a:pt x="117" y="0"/>
                </a:cubicBezTo>
                <a:cubicBezTo>
                  <a:pt x="118" y="0"/>
                  <a:pt x="119" y="0"/>
                  <a:pt x="121" y="0"/>
                </a:cubicBezTo>
                <a:cubicBezTo>
                  <a:pt x="124" y="0"/>
                  <a:pt x="128" y="0"/>
                  <a:pt x="131" y="0"/>
                </a:cubicBezTo>
                <a:cubicBezTo>
                  <a:pt x="151" y="0"/>
                  <a:pt x="168" y="2"/>
                  <a:pt x="183" y="7"/>
                </a:cubicBezTo>
                <a:cubicBezTo>
                  <a:pt x="194" y="10"/>
                  <a:pt x="203" y="14"/>
                  <a:pt x="210" y="20"/>
                </a:cubicBezTo>
                <a:cubicBezTo>
                  <a:pt x="215" y="23"/>
                  <a:pt x="218" y="26"/>
                  <a:pt x="221" y="30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23" y="32"/>
                  <a:pt x="225" y="35"/>
                  <a:pt x="226" y="38"/>
                </a:cubicBezTo>
                <a:cubicBezTo>
                  <a:pt x="227" y="38"/>
                  <a:pt x="227" y="38"/>
                  <a:pt x="228" y="39"/>
                </a:cubicBezTo>
                <a:cubicBezTo>
                  <a:pt x="228" y="40"/>
                  <a:pt x="228" y="41"/>
                  <a:pt x="228" y="42"/>
                </a:cubicBezTo>
                <a:cubicBezTo>
                  <a:pt x="228" y="42"/>
                  <a:pt x="228" y="42"/>
                  <a:pt x="228" y="43"/>
                </a:cubicBezTo>
                <a:cubicBezTo>
                  <a:pt x="228" y="43"/>
                  <a:pt x="229" y="44"/>
                  <a:pt x="229" y="44"/>
                </a:cubicBezTo>
                <a:cubicBezTo>
                  <a:pt x="228" y="46"/>
                  <a:pt x="228" y="49"/>
                  <a:pt x="228" y="51"/>
                </a:cubicBezTo>
                <a:cubicBezTo>
                  <a:pt x="228" y="51"/>
                  <a:pt x="228" y="52"/>
                  <a:pt x="228" y="52"/>
                </a:cubicBezTo>
                <a:cubicBezTo>
                  <a:pt x="228" y="52"/>
                  <a:pt x="228" y="53"/>
                  <a:pt x="228" y="53"/>
                </a:cubicBezTo>
                <a:cubicBezTo>
                  <a:pt x="228" y="53"/>
                  <a:pt x="228" y="53"/>
                  <a:pt x="228" y="53"/>
                </a:cubicBezTo>
                <a:cubicBezTo>
                  <a:pt x="229" y="55"/>
                  <a:pt x="229" y="57"/>
                  <a:pt x="230" y="59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60"/>
                  <a:pt x="231" y="60"/>
                  <a:pt x="230" y="60"/>
                </a:cubicBezTo>
                <a:cubicBezTo>
                  <a:pt x="229" y="65"/>
                  <a:pt x="229" y="69"/>
                  <a:pt x="230" y="74"/>
                </a:cubicBezTo>
                <a:cubicBezTo>
                  <a:pt x="230" y="75"/>
                  <a:pt x="230" y="76"/>
                  <a:pt x="230" y="78"/>
                </a:cubicBezTo>
                <a:cubicBezTo>
                  <a:pt x="230" y="80"/>
                  <a:pt x="230" y="83"/>
                  <a:pt x="230" y="86"/>
                </a:cubicBezTo>
                <a:cubicBezTo>
                  <a:pt x="230" y="87"/>
                  <a:pt x="230" y="88"/>
                  <a:pt x="230" y="89"/>
                </a:cubicBezTo>
                <a:cubicBezTo>
                  <a:pt x="230" y="92"/>
                  <a:pt x="229" y="95"/>
                  <a:pt x="229" y="98"/>
                </a:cubicBezTo>
                <a:cubicBezTo>
                  <a:pt x="230" y="99"/>
                  <a:pt x="230" y="99"/>
                  <a:pt x="231" y="100"/>
                </a:cubicBezTo>
                <a:cubicBezTo>
                  <a:pt x="231" y="100"/>
                  <a:pt x="231" y="101"/>
                  <a:pt x="230" y="102"/>
                </a:cubicBezTo>
                <a:cubicBezTo>
                  <a:pt x="229" y="104"/>
                  <a:pt x="226" y="106"/>
                  <a:pt x="224" y="108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24" y="110"/>
                  <a:pt x="224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23" y="110"/>
                  <a:pt x="223" y="110"/>
                  <a:pt x="223" y="110"/>
                </a:cubicBezTo>
                <a:cubicBezTo>
                  <a:pt x="219" y="113"/>
                  <a:pt x="216" y="117"/>
                  <a:pt x="212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1" y="120"/>
                  <a:pt x="211" y="120"/>
                </a:cubicBezTo>
                <a:cubicBezTo>
                  <a:pt x="211" y="120"/>
                  <a:pt x="210" y="121"/>
                  <a:pt x="210" y="121"/>
                </a:cubicBezTo>
                <a:cubicBezTo>
                  <a:pt x="209" y="121"/>
                  <a:pt x="209" y="121"/>
                  <a:pt x="209" y="121"/>
                </a:cubicBezTo>
                <a:cubicBezTo>
                  <a:pt x="209" y="122"/>
                  <a:pt x="209" y="122"/>
                  <a:pt x="208" y="122"/>
                </a:cubicBezTo>
                <a:cubicBezTo>
                  <a:pt x="208" y="122"/>
                  <a:pt x="208" y="122"/>
                  <a:pt x="208" y="122"/>
                </a:cubicBezTo>
                <a:cubicBezTo>
                  <a:pt x="203" y="126"/>
                  <a:pt x="198" y="129"/>
                  <a:pt x="193" y="131"/>
                </a:cubicBezTo>
                <a:cubicBezTo>
                  <a:pt x="193" y="132"/>
                  <a:pt x="193" y="133"/>
                  <a:pt x="192" y="133"/>
                </a:cubicBezTo>
                <a:cubicBezTo>
                  <a:pt x="192" y="134"/>
                  <a:pt x="192" y="134"/>
                  <a:pt x="191" y="134"/>
                </a:cubicBezTo>
                <a:cubicBezTo>
                  <a:pt x="190" y="134"/>
                  <a:pt x="190" y="134"/>
                  <a:pt x="190" y="133"/>
                </a:cubicBezTo>
                <a:cubicBezTo>
                  <a:pt x="190" y="133"/>
                  <a:pt x="190" y="132"/>
                  <a:pt x="190" y="132"/>
                </a:cubicBezTo>
                <a:cubicBezTo>
                  <a:pt x="189" y="132"/>
                  <a:pt x="187" y="132"/>
                  <a:pt x="186" y="133"/>
                </a:cubicBezTo>
                <a:cubicBezTo>
                  <a:pt x="175" y="136"/>
                  <a:pt x="162" y="137"/>
                  <a:pt x="145" y="137"/>
                </a:cubicBezTo>
                <a:cubicBezTo>
                  <a:pt x="145" y="137"/>
                  <a:pt x="145" y="137"/>
                  <a:pt x="144" y="137"/>
                </a:cubicBezTo>
                <a:cubicBezTo>
                  <a:pt x="144" y="138"/>
                  <a:pt x="144" y="139"/>
                  <a:pt x="144" y="140"/>
                </a:cubicBezTo>
                <a:cubicBezTo>
                  <a:pt x="144" y="141"/>
                  <a:pt x="143" y="141"/>
                  <a:pt x="143" y="141"/>
                </a:cubicBezTo>
                <a:close/>
                <a:moveTo>
                  <a:pt x="109" y="132"/>
                </a:moveTo>
                <a:cubicBezTo>
                  <a:pt x="119" y="133"/>
                  <a:pt x="129" y="134"/>
                  <a:pt x="138" y="134"/>
                </a:cubicBezTo>
                <a:cubicBezTo>
                  <a:pt x="138" y="133"/>
                  <a:pt x="138" y="133"/>
                  <a:pt x="138" y="133"/>
                </a:cubicBezTo>
                <a:cubicBezTo>
                  <a:pt x="138" y="132"/>
                  <a:pt x="138" y="132"/>
                  <a:pt x="138" y="132"/>
                </a:cubicBezTo>
                <a:cubicBezTo>
                  <a:pt x="138" y="130"/>
                  <a:pt x="138" y="128"/>
                  <a:pt x="138" y="126"/>
                </a:cubicBezTo>
                <a:cubicBezTo>
                  <a:pt x="139" y="125"/>
                  <a:pt x="139" y="123"/>
                  <a:pt x="138" y="121"/>
                </a:cubicBezTo>
                <a:cubicBezTo>
                  <a:pt x="138" y="120"/>
                  <a:pt x="138" y="120"/>
                  <a:pt x="138" y="120"/>
                </a:cubicBezTo>
                <a:cubicBezTo>
                  <a:pt x="138" y="119"/>
                  <a:pt x="138" y="118"/>
                  <a:pt x="138" y="117"/>
                </a:cubicBezTo>
                <a:cubicBezTo>
                  <a:pt x="138" y="117"/>
                  <a:pt x="138" y="116"/>
                  <a:pt x="138" y="116"/>
                </a:cubicBezTo>
                <a:cubicBezTo>
                  <a:pt x="138" y="115"/>
                  <a:pt x="138" y="115"/>
                  <a:pt x="139" y="115"/>
                </a:cubicBezTo>
                <a:cubicBezTo>
                  <a:pt x="139" y="115"/>
                  <a:pt x="139" y="115"/>
                  <a:pt x="140" y="115"/>
                </a:cubicBezTo>
                <a:cubicBezTo>
                  <a:pt x="140" y="116"/>
                  <a:pt x="141" y="117"/>
                  <a:pt x="141" y="118"/>
                </a:cubicBezTo>
                <a:cubicBezTo>
                  <a:pt x="141" y="116"/>
                  <a:pt x="141" y="114"/>
                  <a:pt x="141" y="112"/>
                </a:cubicBezTo>
                <a:cubicBezTo>
                  <a:pt x="139" y="112"/>
                  <a:pt x="137" y="112"/>
                  <a:pt x="134" y="112"/>
                </a:cubicBezTo>
                <a:cubicBezTo>
                  <a:pt x="134" y="113"/>
                  <a:pt x="134" y="113"/>
                  <a:pt x="134" y="114"/>
                </a:cubicBezTo>
                <a:cubicBezTo>
                  <a:pt x="133" y="114"/>
                  <a:pt x="133" y="116"/>
                  <a:pt x="133" y="122"/>
                </a:cubicBezTo>
                <a:cubicBezTo>
                  <a:pt x="133" y="122"/>
                  <a:pt x="133" y="122"/>
                  <a:pt x="133" y="123"/>
                </a:cubicBezTo>
                <a:cubicBezTo>
                  <a:pt x="133" y="123"/>
                  <a:pt x="133" y="124"/>
                  <a:pt x="133" y="125"/>
                </a:cubicBezTo>
                <a:cubicBezTo>
                  <a:pt x="133" y="127"/>
                  <a:pt x="134" y="130"/>
                  <a:pt x="133" y="132"/>
                </a:cubicBezTo>
                <a:cubicBezTo>
                  <a:pt x="133" y="133"/>
                  <a:pt x="132" y="133"/>
                  <a:pt x="132" y="133"/>
                </a:cubicBezTo>
                <a:cubicBezTo>
                  <a:pt x="131" y="133"/>
                  <a:pt x="131" y="133"/>
                  <a:pt x="131" y="132"/>
                </a:cubicBezTo>
                <a:cubicBezTo>
                  <a:pt x="130" y="131"/>
                  <a:pt x="130" y="129"/>
                  <a:pt x="130" y="128"/>
                </a:cubicBezTo>
                <a:cubicBezTo>
                  <a:pt x="130" y="127"/>
                  <a:pt x="130" y="127"/>
                  <a:pt x="130" y="127"/>
                </a:cubicBezTo>
                <a:cubicBezTo>
                  <a:pt x="130" y="124"/>
                  <a:pt x="130" y="122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7"/>
                  <a:pt x="130" y="114"/>
                  <a:pt x="131" y="112"/>
                </a:cubicBezTo>
                <a:cubicBezTo>
                  <a:pt x="131" y="112"/>
                  <a:pt x="130" y="112"/>
                  <a:pt x="130" y="112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4"/>
                  <a:pt x="130" y="114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16"/>
                  <a:pt x="130" y="116"/>
                  <a:pt x="130" y="117"/>
                </a:cubicBezTo>
                <a:cubicBezTo>
                  <a:pt x="130" y="118"/>
                  <a:pt x="130" y="120"/>
                  <a:pt x="129" y="121"/>
                </a:cubicBezTo>
                <a:cubicBezTo>
                  <a:pt x="129" y="122"/>
                  <a:pt x="129" y="123"/>
                  <a:pt x="129" y="124"/>
                </a:cubicBezTo>
                <a:cubicBezTo>
                  <a:pt x="129" y="125"/>
                  <a:pt x="129" y="126"/>
                  <a:pt x="129" y="127"/>
                </a:cubicBezTo>
                <a:cubicBezTo>
                  <a:pt x="129" y="128"/>
                  <a:pt x="129" y="130"/>
                  <a:pt x="129" y="131"/>
                </a:cubicBezTo>
                <a:cubicBezTo>
                  <a:pt x="129" y="132"/>
                  <a:pt x="129" y="132"/>
                  <a:pt x="128" y="132"/>
                </a:cubicBezTo>
                <a:cubicBezTo>
                  <a:pt x="128" y="132"/>
                  <a:pt x="127" y="132"/>
                  <a:pt x="127" y="131"/>
                </a:cubicBezTo>
                <a:cubicBezTo>
                  <a:pt x="127" y="131"/>
                  <a:pt x="126" y="130"/>
                  <a:pt x="126" y="130"/>
                </a:cubicBezTo>
                <a:cubicBezTo>
                  <a:pt x="126" y="130"/>
                  <a:pt x="126" y="130"/>
                  <a:pt x="126" y="131"/>
                </a:cubicBezTo>
                <a:cubicBezTo>
                  <a:pt x="126" y="131"/>
                  <a:pt x="125" y="131"/>
                  <a:pt x="125" y="131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3" y="128"/>
                  <a:pt x="123" y="125"/>
                  <a:pt x="123" y="122"/>
                </a:cubicBezTo>
                <a:cubicBezTo>
                  <a:pt x="123" y="122"/>
                  <a:pt x="123" y="121"/>
                  <a:pt x="123" y="121"/>
                </a:cubicBezTo>
                <a:cubicBezTo>
                  <a:pt x="123" y="117"/>
                  <a:pt x="124" y="115"/>
                  <a:pt x="124" y="112"/>
                </a:cubicBezTo>
                <a:cubicBezTo>
                  <a:pt x="124" y="112"/>
                  <a:pt x="124" y="112"/>
                  <a:pt x="123" y="112"/>
                </a:cubicBezTo>
                <a:cubicBezTo>
                  <a:pt x="123" y="112"/>
                  <a:pt x="123" y="112"/>
                  <a:pt x="123" y="113"/>
                </a:cubicBezTo>
                <a:cubicBezTo>
                  <a:pt x="123" y="113"/>
                  <a:pt x="123" y="113"/>
                  <a:pt x="123" y="114"/>
                </a:cubicBez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3" y="115"/>
                  <a:pt x="123" y="116"/>
                </a:cubicBezTo>
                <a:cubicBezTo>
                  <a:pt x="123" y="116"/>
                  <a:pt x="123" y="116"/>
                  <a:pt x="123" y="117"/>
                </a:cubicBezTo>
                <a:cubicBezTo>
                  <a:pt x="123" y="118"/>
                  <a:pt x="123" y="118"/>
                  <a:pt x="123" y="119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24"/>
                  <a:pt x="123" y="128"/>
                  <a:pt x="122" y="132"/>
                </a:cubicBezTo>
                <a:cubicBezTo>
                  <a:pt x="122" y="132"/>
                  <a:pt x="121" y="133"/>
                  <a:pt x="121" y="133"/>
                </a:cubicBezTo>
                <a:cubicBezTo>
                  <a:pt x="120" y="133"/>
                  <a:pt x="120" y="132"/>
                  <a:pt x="120" y="132"/>
                </a:cubicBezTo>
                <a:cubicBezTo>
                  <a:pt x="119" y="129"/>
                  <a:pt x="119" y="125"/>
                  <a:pt x="119" y="122"/>
                </a:cubicBezTo>
                <a:cubicBezTo>
                  <a:pt x="119" y="120"/>
                  <a:pt x="120" y="118"/>
                  <a:pt x="119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14"/>
                  <a:pt x="119" y="113"/>
                  <a:pt x="120" y="112"/>
                </a:cubicBezTo>
                <a:cubicBezTo>
                  <a:pt x="119" y="112"/>
                  <a:pt x="119" y="112"/>
                  <a:pt x="118" y="112"/>
                </a:cubicBezTo>
                <a:cubicBezTo>
                  <a:pt x="118" y="114"/>
                  <a:pt x="118" y="116"/>
                  <a:pt x="118" y="117"/>
                </a:cubicBezTo>
                <a:cubicBezTo>
                  <a:pt x="117" y="119"/>
                  <a:pt x="117" y="120"/>
                  <a:pt x="117" y="121"/>
                </a:cubicBezTo>
                <a:cubicBezTo>
                  <a:pt x="117" y="123"/>
                  <a:pt x="117" y="125"/>
                  <a:pt x="117" y="127"/>
                </a:cubicBezTo>
                <a:cubicBezTo>
                  <a:pt x="117" y="128"/>
                  <a:pt x="117" y="128"/>
                  <a:pt x="117" y="129"/>
                </a:cubicBezTo>
                <a:cubicBezTo>
                  <a:pt x="117" y="130"/>
                  <a:pt x="117" y="131"/>
                  <a:pt x="116" y="131"/>
                </a:cubicBezTo>
                <a:cubicBezTo>
                  <a:pt x="116" y="131"/>
                  <a:pt x="115" y="130"/>
                  <a:pt x="115" y="130"/>
                </a:cubicBezTo>
                <a:cubicBezTo>
                  <a:pt x="113" y="126"/>
                  <a:pt x="114" y="121"/>
                  <a:pt x="114" y="117"/>
                </a:cubicBezTo>
                <a:cubicBezTo>
                  <a:pt x="115" y="115"/>
                  <a:pt x="115" y="113"/>
                  <a:pt x="115" y="112"/>
                </a:cubicBezTo>
                <a:cubicBezTo>
                  <a:pt x="114" y="112"/>
                  <a:pt x="114" y="112"/>
                  <a:pt x="113" y="112"/>
                </a:cubicBezTo>
                <a:cubicBezTo>
                  <a:pt x="113" y="112"/>
                  <a:pt x="113" y="113"/>
                  <a:pt x="113" y="114"/>
                </a:cubicBezTo>
                <a:cubicBezTo>
                  <a:pt x="113" y="119"/>
                  <a:pt x="113" y="124"/>
                  <a:pt x="112" y="129"/>
                </a:cubicBezTo>
                <a:cubicBezTo>
                  <a:pt x="111" y="129"/>
                  <a:pt x="111" y="129"/>
                  <a:pt x="110" y="129"/>
                </a:cubicBezTo>
                <a:cubicBezTo>
                  <a:pt x="110" y="129"/>
                  <a:pt x="109" y="129"/>
                  <a:pt x="109" y="128"/>
                </a:cubicBezTo>
                <a:cubicBezTo>
                  <a:pt x="109" y="125"/>
                  <a:pt x="109" y="122"/>
                  <a:pt x="110" y="119"/>
                </a:cubicBezTo>
                <a:cubicBezTo>
                  <a:pt x="110" y="116"/>
                  <a:pt x="110" y="114"/>
                  <a:pt x="110" y="111"/>
                </a:cubicBezTo>
                <a:cubicBezTo>
                  <a:pt x="110" y="111"/>
                  <a:pt x="110" y="111"/>
                  <a:pt x="110" y="111"/>
                </a:cubicBezTo>
                <a:cubicBezTo>
                  <a:pt x="109" y="115"/>
                  <a:pt x="109" y="118"/>
                  <a:pt x="109" y="123"/>
                </a:cubicBezTo>
                <a:cubicBezTo>
                  <a:pt x="109" y="123"/>
                  <a:pt x="109" y="124"/>
                  <a:pt x="109" y="125"/>
                </a:cubicBezTo>
                <a:cubicBezTo>
                  <a:pt x="109" y="127"/>
                  <a:pt x="109" y="130"/>
                  <a:pt x="109" y="132"/>
                </a:cubicBezTo>
                <a:close/>
                <a:moveTo>
                  <a:pt x="144" y="112"/>
                </a:moveTo>
                <a:cubicBezTo>
                  <a:pt x="144" y="116"/>
                  <a:pt x="144" y="119"/>
                  <a:pt x="144" y="123"/>
                </a:cubicBezTo>
                <a:cubicBezTo>
                  <a:pt x="144" y="124"/>
                  <a:pt x="144" y="125"/>
                  <a:pt x="144" y="126"/>
                </a:cubicBezTo>
                <a:cubicBezTo>
                  <a:pt x="144" y="126"/>
                  <a:pt x="144" y="134"/>
                  <a:pt x="144" y="134"/>
                </a:cubicBezTo>
                <a:cubicBezTo>
                  <a:pt x="145" y="134"/>
                  <a:pt x="145" y="134"/>
                  <a:pt x="145" y="134"/>
                </a:cubicBezTo>
                <a:cubicBezTo>
                  <a:pt x="145" y="131"/>
                  <a:pt x="145" y="129"/>
                  <a:pt x="145" y="126"/>
                </a:cubicBezTo>
                <a:cubicBezTo>
                  <a:pt x="145" y="126"/>
                  <a:pt x="145" y="125"/>
                  <a:pt x="145" y="124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19"/>
                  <a:pt x="145" y="116"/>
                  <a:pt x="145" y="113"/>
                </a:cubicBezTo>
                <a:cubicBezTo>
                  <a:pt x="145" y="113"/>
                  <a:pt x="145" y="112"/>
                  <a:pt x="146" y="112"/>
                </a:cubicBezTo>
                <a:cubicBezTo>
                  <a:pt x="145" y="112"/>
                  <a:pt x="145" y="112"/>
                  <a:pt x="144" y="112"/>
                </a:cubicBezTo>
                <a:close/>
                <a:moveTo>
                  <a:pt x="148" y="134"/>
                </a:moveTo>
                <a:cubicBezTo>
                  <a:pt x="148" y="134"/>
                  <a:pt x="148" y="134"/>
                  <a:pt x="148" y="134"/>
                </a:cubicBezTo>
                <a:cubicBezTo>
                  <a:pt x="148" y="133"/>
                  <a:pt x="148" y="133"/>
                  <a:pt x="148" y="133"/>
                </a:cubicBezTo>
                <a:cubicBezTo>
                  <a:pt x="148" y="133"/>
                  <a:pt x="148" y="133"/>
                  <a:pt x="148" y="134"/>
                </a:cubicBezTo>
                <a:close/>
                <a:moveTo>
                  <a:pt x="156" y="112"/>
                </a:moveTo>
                <a:cubicBezTo>
                  <a:pt x="156" y="112"/>
                  <a:pt x="156" y="112"/>
                  <a:pt x="157" y="113"/>
                </a:cubicBezTo>
                <a:cubicBezTo>
                  <a:pt x="157" y="113"/>
                  <a:pt x="157" y="113"/>
                  <a:pt x="157" y="114"/>
                </a:cubicBezTo>
                <a:cubicBezTo>
                  <a:pt x="156" y="118"/>
                  <a:pt x="156" y="121"/>
                  <a:pt x="156" y="125"/>
                </a:cubicBezTo>
                <a:cubicBezTo>
                  <a:pt x="156" y="127"/>
                  <a:pt x="156" y="129"/>
                  <a:pt x="156" y="131"/>
                </a:cubicBezTo>
                <a:cubicBezTo>
                  <a:pt x="156" y="131"/>
                  <a:pt x="156" y="132"/>
                  <a:pt x="156" y="132"/>
                </a:cubicBezTo>
                <a:cubicBezTo>
                  <a:pt x="156" y="132"/>
                  <a:pt x="156" y="133"/>
                  <a:pt x="156" y="133"/>
                </a:cubicBezTo>
                <a:cubicBezTo>
                  <a:pt x="156" y="133"/>
                  <a:pt x="157" y="133"/>
                  <a:pt x="157" y="133"/>
                </a:cubicBezTo>
                <a:cubicBezTo>
                  <a:pt x="160" y="133"/>
                  <a:pt x="164" y="133"/>
                  <a:pt x="167" y="132"/>
                </a:cubicBezTo>
                <a:cubicBezTo>
                  <a:pt x="167" y="132"/>
                  <a:pt x="167" y="131"/>
                  <a:pt x="167" y="130"/>
                </a:cubicBezTo>
                <a:cubicBezTo>
                  <a:pt x="167" y="130"/>
                  <a:pt x="166" y="129"/>
                  <a:pt x="166" y="129"/>
                </a:cubicBezTo>
                <a:cubicBezTo>
                  <a:pt x="166" y="128"/>
                  <a:pt x="166" y="126"/>
                  <a:pt x="166" y="124"/>
                </a:cubicBezTo>
                <a:cubicBezTo>
                  <a:pt x="166" y="124"/>
                  <a:pt x="166" y="123"/>
                  <a:pt x="166" y="123"/>
                </a:cubicBezTo>
                <a:cubicBezTo>
                  <a:pt x="166" y="121"/>
                  <a:pt x="166" y="120"/>
                  <a:pt x="166" y="118"/>
                </a:cubicBezTo>
                <a:cubicBezTo>
                  <a:pt x="166" y="117"/>
                  <a:pt x="166" y="117"/>
                  <a:pt x="166" y="117"/>
                </a:cubicBezTo>
                <a:cubicBezTo>
                  <a:pt x="166" y="116"/>
                  <a:pt x="166" y="115"/>
                  <a:pt x="166" y="114"/>
                </a:cubicBezTo>
                <a:cubicBezTo>
                  <a:pt x="166" y="112"/>
                  <a:pt x="166" y="111"/>
                  <a:pt x="166" y="109"/>
                </a:cubicBezTo>
                <a:cubicBezTo>
                  <a:pt x="162" y="110"/>
                  <a:pt x="158" y="111"/>
                  <a:pt x="154" y="111"/>
                </a:cubicBezTo>
                <a:cubicBezTo>
                  <a:pt x="154" y="111"/>
                  <a:pt x="154" y="112"/>
                  <a:pt x="154" y="112"/>
                </a:cubicBezTo>
                <a:cubicBezTo>
                  <a:pt x="154" y="112"/>
                  <a:pt x="154" y="113"/>
                  <a:pt x="154" y="113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4" y="112"/>
                  <a:pt x="155" y="112"/>
                  <a:pt x="156" y="112"/>
                </a:cubicBezTo>
                <a:close/>
                <a:moveTo>
                  <a:pt x="106" y="132"/>
                </a:moveTo>
                <a:cubicBezTo>
                  <a:pt x="106" y="131"/>
                  <a:pt x="106" y="130"/>
                  <a:pt x="106" y="129"/>
                </a:cubicBezTo>
                <a:cubicBezTo>
                  <a:pt x="106" y="130"/>
                  <a:pt x="106" y="131"/>
                  <a:pt x="106" y="131"/>
                </a:cubicBezTo>
                <a:cubicBezTo>
                  <a:pt x="106" y="131"/>
                  <a:pt x="105" y="132"/>
                  <a:pt x="105" y="132"/>
                </a:cubicBezTo>
                <a:cubicBezTo>
                  <a:pt x="106" y="132"/>
                  <a:pt x="106" y="132"/>
                  <a:pt x="106" y="132"/>
                </a:cubicBezTo>
                <a:close/>
                <a:moveTo>
                  <a:pt x="174" y="129"/>
                </a:moveTo>
                <a:cubicBezTo>
                  <a:pt x="174" y="130"/>
                  <a:pt x="174" y="131"/>
                  <a:pt x="174" y="132"/>
                </a:cubicBezTo>
                <a:cubicBezTo>
                  <a:pt x="174" y="132"/>
                  <a:pt x="175" y="131"/>
                  <a:pt x="176" y="131"/>
                </a:cubicBezTo>
                <a:cubicBezTo>
                  <a:pt x="176" y="130"/>
                  <a:pt x="176" y="129"/>
                  <a:pt x="176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8"/>
                  <a:pt x="175" y="128"/>
                  <a:pt x="175" y="128"/>
                </a:cubicBezTo>
                <a:cubicBezTo>
                  <a:pt x="175" y="129"/>
                  <a:pt x="175" y="129"/>
                  <a:pt x="174" y="129"/>
                </a:cubicBezTo>
                <a:close/>
                <a:moveTo>
                  <a:pt x="100" y="131"/>
                </a:moveTo>
                <a:cubicBezTo>
                  <a:pt x="101" y="131"/>
                  <a:pt x="102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ubicBezTo>
                  <a:pt x="103" y="129"/>
                  <a:pt x="103" y="126"/>
                  <a:pt x="103" y="123"/>
                </a:cubicBezTo>
                <a:cubicBezTo>
                  <a:pt x="103" y="122"/>
                  <a:pt x="103" y="120"/>
                  <a:pt x="103" y="119"/>
                </a:cubicBezTo>
                <a:cubicBezTo>
                  <a:pt x="103" y="116"/>
                  <a:pt x="103" y="113"/>
                  <a:pt x="103" y="111"/>
                </a:cubicBezTo>
                <a:cubicBezTo>
                  <a:pt x="102" y="111"/>
                  <a:pt x="101" y="110"/>
                  <a:pt x="100" y="110"/>
                </a:cubicBezTo>
                <a:cubicBezTo>
                  <a:pt x="100" y="112"/>
                  <a:pt x="101" y="114"/>
                  <a:pt x="101" y="116"/>
                </a:cubicBezTo>
                <a:cubicBezTo>
                  <a:pt x="101" y="121"/>
                  <a:pt x="102" y="126"/>
                  <a:pt x="100" y="131"/>
                </a:cubicBezTo>
                <a:cubicBezTo>
                  <a:pt x="100" y="131"/>
                  <a:pt x="100" y="131"/>
                  <a:pt x="100" y="131"/>
                </a:cubicBezTo>
                <a:close/>
                <a:moveTo>
                  <a:pt x="179" y="129"/>
                </a:moveTo>
                <a:cubicBezTo>
                  <a:pt x="179" y="130"/>
                  <a:pt x="179" y="130"/>
                  <a:pt x="178" y="131"/>
                </a:cubicBezTo>
                <a:cubicBezTo>
                  <a:pt x="181" y="130"/>
                  <a:pt x="184" y="130"/>
                  <a:pt x="187" y="129"/>
                </a:cubicBezTo>
                <a:cubicBezTo>
                  <a:pt x="186" y="129"/>
                  <a:pt x="186" y="129"/>
                  <a:pt x="186" y="129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6" y="128"/>
                  <a:pt x="186" y="128"/>
                  <a:pt x="186" y="128"/>
                </a:cubicBezTo>
                <a:cubicBezTo>
                  <a:pt x="185" y="128"/>
                  <a:pt x="185" y="127"/>
                  <a:pt x="185" y="127"/>
                </a:cubicBezTo>
                <a:cubicBezTo>
                  <a:pt x="185" y="127"/>
                  <a:pt x="185" y="126"/>
                  <a:pt x="185" y="126"/>
                </a:cubicBezTo>
                <a:cubicBezTo>
                  <a:pt x="184" y="126"/>
                  <a:pt x="184" y="126"/>
                  <a:pt x="184" y="126"/>
                </a:cubicBezTo>
                <a:cubicBezTo>
                  <a:pt x="184" y="127"/>
                  <a:pt x="184" y="127"/>
                  <a:pt x="183" y="128"/>
                </a:cubicBezTo>
                <a:cubicBezTo>
                  <a:pt x="183" y="128"/>
                  <a:pt x="183" y="129"/>
                  <a:pt x="182" y="129"/>
                </a:cubicBezTo>
                <a:cubicBezTo>
                  <a:pt x="182" y="129"/>
                  <a:pt x="181" y="128"/>
                  <a:pt x="181" y="128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80" y="128"/>
                  <a:pt x="180" y="129"/>
                </a:cubicBezTo>
                <a:cubicBezTo>
                  <a:pt x="180" y="129"/>
                  <a:pt x="180" y="129"/>
                  <a:pt x="179" y="129"/>
                </a:cubicBezTo>
                <a:cubicBezTo>
                  <a:pt x="179" y="129"/>
                  <a:pt x="179" y="129"/>
                  <a:pt x="179" y="129"/>
                </a:cubicBezTo>
                <a:close/>
                <a:moveTo>
                  <a:pt x="95" y="130"/>
                </a:moveTo>
                <a:cubicBezTo>
                  <a:pt x="94" y="129"/>
                  <a:pt x="94" y="127"/>
                  <a:pt x="95" y="125"/>
                </a:cubicBezTo>
                <a:cubicBezTo>
                  <a:pt x="95" y="123"/>
                  <a:pt x="95" y="122"/>
                  <a:pt x="95" y="121"/>
                </a:cubicBezTo>
                <a:cubicBezTo>
                  <a:pt x="95" y="118"/>
                  <a:pt x="95" y="114"/>
                  <a:pt x="94" y="110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92" y="109"/>
                  <a:pt x="89" y="109"/>
                  <a:pt x="87" y="109"/>
                </a:cubicBezTo>
                <a:cubicBezTo>
                  <a:pt x="87" y="111"/>
                  <a:pt x="86" y="114"/>
                  <a:pt x="86" y="117"/>
                </a:cubicBezTo>
                <a:cubicBezTo>
                  <a:pt x="86" y="118"/>
                  <a:pt x="86" y="119"/>
                  <a:pt x="86" y="120"/>
                </a:cubicBezTo>
                <a:cubicBezTo>
                  <a:pt x="86" y="122"/>
                  <a:pt x="86" y="124"/>
                  <a:pt x="86" y="126"/>
                </a:cubicBezTo>
                <a:cubicBezTo>
                  <a:pt x="86" y="127"/>
                  <a:pt x="86" y="127"/>
                  <a:pt x="86" y="128"/>
                </a:cubicBezTo>
                <a:cubicBezTo>
                  <a:pt x="86" y="128"/>
                  <a:pt x="86" y="129"/>
                  <a:pt x="86" y="129"/>
                </a:cubicBezTo>
                <a:cubicBezTo>
                  <a:pt x="87" y="129"/>
                  <a:pt x="88" y="130"/>
                  <a:pt x="89" y="130"/>
                </a:cubicBezTo>
                <a:cubicBezTo>
                  <a:pt x="89" y="130"/>
                  <a:pt x="89" y="129"/>
                  <a:pt x="89" y="129"/>
                </a:cubicBezTo>
                <a:cubicBezTo>
                  <a:pt x="89" y="126"/>
                  <a:pt x="90" y="123"/>
                  <a:pt x="90" y="120"/>
                </a:cubicBezTo>
                <a:cubicBezTo>
                  <a:pt x="90" y="120"/>
                  <a:pt x="90" y="119"/>
                  <a:pt x="90" y="119"/>
                </a:cubicBezTo>
                <a:cubicBezTo>
                  <a:pt x="90" y="114"/>
                  <a:pt x="91" y="110"/>
                  <a:pt x="93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4" y="110"/>
                  <a:pt x="94" y="111"/>
                  <a:pt x="94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94" y="112"/>
                  <a:pt x="94" y="113"/>
                  <a:pt x="94" y="113"/>
                </a:cubicBezTo>
                <a:cubicBezTo>
                  <a:pt x="94" y="113"/>
                  <a:pt x="94" y="113"/>
                  <a:pt x="94" y="113"/>
                </a:cubicBezTo>
                <a:cubicBezTo>
                  <a:pt x="94" y="114"/>
                  <a:pt x="94" y="114"/>
                  <a:pt x="94" y="114"/>
                </a:cubicBezTo>
                <a:cubicBezTo>
                  <a:pt x="94" y="115"/>
                  <a:pt x="94" y="115"/>
                  <a:pt x="94" y="116"/>
                </a:cubicBezTo>
                <a:cubicBezTo>
                  <a:pt x="93" y="118"/>
                  <a:pt x="93" y="121"/>
                  <a:pt x="93" y="123"/>
                </a:cubicBezTo>
                <a:cubicBezTo>
                  <a:pt x="93" y="124"/>
                  <a:pt x="93" y="125"/>
                  <a:pt x="93" y="126"/>
                </a:cubicBezTo>
                <a:cubicBezTo>
                  <a:pt x="93" y="127"/>
                  <a:pt x="93" y="129"/>
                  <a:pt x="93" y="130"/>
                </a:cubicBezTo>
                <a:cubicBezTo>
                  <a:pt x="93" y="130"/>
                  <a:pt x="94" y="130"/>
                  <a:pt x="95" y="130"/>
                </a:cubicBezTo>
                <a:close/>
                <a:moveTo>
                  <a:pt x="83" y="129"/>
                </a:moveTo>
                <a:cubicBezTo>
                  <a:pt x="82" y="126"/>
                  <a:pt x="83" y="124"/>
                  <a:pt x="83" y="122"/>
                </a:cubicBezTo>
                <a:cubicBezTo>
                  <a:pt x="83" y="121"/>
                  <a:pt x="83" y="121"/>
                  <a:pt x="83" y="120"/>
                </a:cubicBezTo>
                <a:cubicBezTo>
                  <a:pt x="83" y="119"/>
                  <a:pt x="83" y="117"/>
                  <a:pt x="83" y="115"/>
                </a:cubicBezTo>
                <a:cubicBezTo>
                  <a:pt x="84" y="113"/>
                  <a:pt x="84" y="111"/>
                  <a:pt x="84" y="108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4" y="108"/>
                  <a:pt x="83" y="108"/>
                  <a:pt x="83" y="108"/>
                </a:cubicBezTo>
                <a:cubicBezTo>
                  <a:pt x="83" y="112"/>
                  <a:pt x="83" y="116"/>
                  <a:pt x="82" y="120"/>
                </a:cubicBezTo>
                <a:cubicBezTo>
                  <a:pt x="82" y="121"/>
                  <a:pt x="82" y="122"/>
                  <a:pt x="82" y="123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126"/>
                  <a:pt x="82" y="127"/>
                  <a:pt x="82" y="127"/>
                </a:cubicBezTo>
                <a:cubicBezTo>
                  <a:pt x="82" y="128"/>
                  <a:pt x="82" y="128"/>
                  <a:pt x="82" y="129"/>
                </a:cubicBezTo>
                <a:cubicBezTo>
                  <a:pt x="82" y="129"/>
                  <a:pt x="83" y="129"/>
                  <a:pt x="83" y="129"/>
                </a:cubicBezTo>
                <a:close/>
                <a:moveTo>
                  <a:pt x="74" y="127"/>
                </a:moveTo>
                <a:cubicBezTo>
                  <a:pt x="75" y="127"/>
                  <a:pt x="76" y="128"/>
                  <a:pt x="77" y="128"/>
                </a:cubicBezTo>
                <a:cubicBezTo>
                  <a:pt x="77" y="125"/>
                  <a:pt x="77" y="123"/>
                  <a:pt x="77" y="120"/>
                </a:cubicBezTo>
                <a:cubicBezTo>
                  <a:pt x="77" y="120"/>
                  <a:pt x="78" y="119"/>
                  <a:pt x="78" y="118"/>
                </a:cubicBezTo>
                <a:cubicBezTo>
                  <a:pt x="78" y="115"/>
                  <a:pt x="78" y="111"/>
                  <a:pt x="78" y="108"/>
                </a:cubicBezTo>
                <a:cubicBezTo>
                  <a:pt x="78" y="108"/>
                  <a:pt x="78" y="107"/>
                  <a:pt x="78" y="107"/>
                </a:cubicBezTo>
                <a:cubicBezTo>
                  <a:pt x="77" y="107"/>
                  <a:pt x="76" y="107"/>
                  <a:pt x="75" y="107"/>
                </a:cubicBezTo>
                <a:cubicBezTo>
                  <a:pt x="75" y="107"/>
                  <a:pt x="75" y="108"/>
                  <a:pt x="75" y="109"/>
                </a:cubicBezTo>
                <a:cubicBezTo>
                  <a:pt x="75" y="109"/>
                  <a:pt x="75" y="109"/>
                  <a:pt x="75" y="109"/>
                </a:cubicBezTo>
                <a:cubicBezTo>
                  <a:pt x="74" y="111"/>
                  <a:pt x="74" y="113"/>
                  <a:pt x="74" y="116"/>
                </a:cubicBezTo>
                <a:cubicBezTo>
                  <a:pt x="74" y="118"/>
                  <a:pt x="74" y="121"/>
                  <a:pt x="74" y="123"/>
                </a:cubicBezTo>
                <a:cubicBezTo>
                  <a:pt x="74" y="123"/>
                  <a:pt x="74" y="123"/>
                  <a:pt x="74" y="124"/>
                </a:cubicBezTo>
                <a:cubicBezTo>
                  <a:pt x="74" y="125"/>
                  <a:pt x="74" y="126"/>
                  <a:pt x="74" y="127"/>
                </a:cubicBezTo>
                <a:close/>
                <a:moveTo>
                  <a:pt x="189" y="126"/>
                </a:moveTo>
                <a:cubicBezTo>
                  <a:pt x="189" y="126"/>
                  <a:pt x="190" y="127"/>
                  <a:pt x="190" y="127"/>
                </a:cubicBezTo>
                <a:cubicBezTo>
                  <a:pt x="190" y="127"/>
                  <a:pt x="190" y="127"/>
                  <a:pt x="190" y="127"/>
                </a:cubicBezTo>
                <a:cubicBezTo>
                  <a:pt x="190" y="127"/>
                  <a:pt x="190" y="126"/>
                  <a:pt x="190" y="125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90" y="124"/>
                  <a:pt x="190" y="124"/>
                  <a:pt x="190" y="124"/>
                </a:cubicBezTo>
                <a:cubicBezTo>
                  <a:pt x="189" y="125"/>
                  <a:pt x="189" y="126"/>
                  <a:pt x="189" y="126"/>
                </a:cubicBezTo>
                <a:close/>
                <a:moveTo>
                  <a:pt x="71" y="127"/>
                </a:moveTo>
                <a:cubicBezTo>
                  <a:pt x="71" y="126"/>
                  <a:pt x="71" y="124"/>
                  <a:pt x="71" y="123"/>
                </a:cubicBezTo>
                <a:cubicBezTo>
                  <a:pt x="71" y="123"/>
                  <a:pt x="71" y="122"/>
                  <a:pt x="71" y="122"/>
                </a:cubicBezTo>
                <a:cubicBezTo>
                  <a:pt x="71" y="119"/>
                  <a:pt x="71" y="116"/>
                  <a:pt x="72" y="114"/>
                </a:cubicBezTo>
                <a:cubicBezTo>
                  <a:pt x="72" y="111"/>
                  <a:pt x="72" y="109"/>
                  <a:pt x="73" y="107"/>
                </a:cubicBezTo>
                <a:cubicBezTo>
                  <a:pt x="73" y="107"/>
                  <a:pt x="73" y="106"/>
                  <a:pt x="73" y="106"/>
                </a:cubicBezTo>
                <a:cubicBezTo>
                  <a:pt x="72" y="106"/>
                  <a:pt x="71" y="106"/>
                  <a:pt x="70" y="106"/>
                </a:cubicBezTo>
                <a:cubicBezTo>
                  <a:pt x="70" y="106"/>
                  <a:pt x="69" y="106"/>
                  <a:pt x="68" y="105"/>
                </a:cubicBezTo>
                <a:cubicBezTo>
                  <a:pt x="68" y="108"/>
                  <a:pt x="69" y="110"/>
                  <a:pt x="69" y="113"/>
                </a:cubicBezTo>
                <a:cubicBezTo>
                  <a:pt x="69" y="117"/>
                  <a:pt x="69" y="122"/>
                  <a:pt x="69" y="126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70" y="127"/>
                  <a:pt x="71" y="127"/>
                  <a:pt x="71" y="127"/>
                </a:cubicBezTo>
                <a:close/>
                <a:moveTo>
                  <a:pt x="193" y="123"/>
                </a:moveTo>
                <a:cubicBezTo>
                  <a:pt x="193" y="124"/>
                  <a:pt x="193" y="125"/>
                  <a:pt x="193" y="126"/>
                </a:cubicBezTo>
                <a:cubicBezTo>
                  <a:pt x="194" y="126"/>
                  <a:pt x="194" y="126"/>
                  <a:pt x="194" y="126"/>
                </a:cubicBezTo>
                <a:cubicBezTo>
                  <a:pt x="195" y="125"/>
                  <a:pt x="195" y="123"/>
                  <a:pt x="195" y="122"/>
                </a:cubicBezTo>
                <a:cubicBezTo>
                  <a:pt x="194" y="122"/>
                  <a:pt x="194" y="123"/>
                  <a:pt x="193" y="123"/>
                </a:cubicBezTo>
                <a:close/>
                <a:moveTo>
                  <a:pt x="60" y="125"/>
                </a:moveTo>
                <a:cubicBezTo>
                  <a:pt x="63" y="125"/>
                  <a:pt x="65" y="126"/>
                  <a:pt x="67" y="126"/>
                </a:cubicBezTo>
                <a:cubicBezTo>
                  <a:pt x="66" y="119"/>
                  <a:pt x="66" y="112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4" y="105"/>
                  <a:pt x="62" y="104"/>
                  <a:pt x="60" y="104"/>
                </a:cubicBezTo>
                <a:cubicBezTo>
                  <a:pt x="60" y="107"/>
                  <a:pt x="60" y="111"/>
                  <a:pt x="60" y="115"/>
                </a:cubicBezTo>
                <a:cubicBezTo>
                  <a:pt x="60" y="116"/>
                  <a:pt x="60" y="117"/>
                  <a:pt x="60" y="118"/>
                </a:cubicBezTo>
                <a:cubicBezTo>
                  <a:pt x="61" y="120"/>
                  <a:pt x="61" y="122"/>
                  <a:pt x="60" y="125"/>
                </a:cubicBezTo>
                <a:close/>
                <a:moveTo>
                  <a:pt x="176" y="123"/>
                </a:moveTo>
                <a:cubicBezTo>
                  <a:pt x="176" y="123"/>
                  <a:pt x="176" y="124"/>
                  <a:pt x="176" y="125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76" y="124"/>
                  <a:pt x="176" y="123"/>
                  <a:pt x="176" y="123"/>
                </a:cubicBezTo>
                <a:close/>
                <a:moveTo>
                  <a:pt x="197" y="123"/>
                </a:moveTo>
                <a:cubicBezTo>
                  <a:pt x="197" y="123"/>
                  <a:pt x="197" y="124"/>
                  <a:pt x="197" y="124"/>
                </a:cubicBezTo>
                <a:cubicBezTo>
                  <a:pt x="197" y="124"/>
                  <a:pt x="197" y="124"/>
                  <a:pt x="198" y="124"/>
                </a:cubicBezTo>
                <a:cubicBezTo>
                  <a:pt x="198" y="124"/>
                  <a:pt x="198" y="123"/>
                  <a:pt x="197" y="123"/>
                </a:cubicBezTo>
                <a:close/>
                <a:moveTo>
                  <a:pt x="53" y="123"/>
                </a:moveTo>
                <a:cubicBezTo>
                  <a:pt x="54" y="123"/>
                  <a:pt x="56" y="123"/>
                  <a:pt x="57" y="124"/>
                </a:cubicBezTo>
                <a:cubicBezTo>
                  <a:pt x="57" y="121"/>
                  <a:pt x="57" y="119"/>
                  <a:pt x="57" y="116"/>
                </a:cubicBezTo>
                <a:cubicBezTo>
                  <a:pt x="57" y="115"/>
                  <a:pt x="57" y="115"/>
                  <a:pt x="57" y="114"/>
                </a:cubicBezTo>
                <a:cubicBezTo>
                  <a:pt x="57" y="109"/>
                  <a:pt x="57" y="106"/>
                  <a:pt x="58" y="103"/>
                </a:cubicBezTo>
                <a:cubicBezTo>
                  <a:pt x="56" y="102"/>
                  <a:pt x="55" y="102"/>
                  <a:pt x="54" y="102"/>
                </a:cubicBezTo>
                <a:cubicBezTo>
                  <a:pt x="54" y="106"/>
                  <a:pt x="54" y="109"/>
                  <a:pt x="53" y="113"/>
                </a:cubicBezTo>
                <a:cubicBezTo>
                  <a:pt x="53" y="115"/>
                  <a:pt x="53" y="115"/>
                  <a:pt x="53" y="115"/>
                </a:cubicBezTo>
                <a:cubicBezTo>
                  <a:pt x="53" y="116"/>
                  <a:pt x="53" y="118"/>
                  <a:pt x="53" y="120"/>
                </a:cubicBezTo>
                <a:cubicBezTo>
                  <a:pt x="53" y="120"/>
                  <a:pt x="53" y="121"/>
                  <a:pt x="53" y="121"/>
                </a:cubicBezTo>
                <a:cubicBezTo>
                  <a:pt x="53" y="122"/>
                  <a:pt x="53" y="122"/>
                  <a:pt x="53" y="123"/>
                </a:cubicBezTo>
                <a:close/>
                <a:moveTo>
                  <a:pt x="98" y="119"/>
                </a:moveTo>
                <a:cubicBezTo>
                  <a:pt x="98" y="120"/>
                  <a:pt x="98" y="121"/>
                  <a:pt x="98" y="121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8" y="122"/>
                  <a:pt x="98" y="121"/>
                  <a:pt x="98" y="120"/>
                </a:cubicBezTo>
                <a:cubicBezTo>
                  <a:pt x="98" y="120"/>
                  <a:pt x="98" y="120"/>
                  <a:pt x="98" y="119"/>
                </a:cubicBezTo>
                <a:close/>
                <a:moveTo>
                  <a:pt x="44" y="119"/>
                </a:moveTo>
                <a:cubicBezTo>
                  <a:pt x="45" y="120"/>
                  <a:pt x="45" y="120"/>
                  <a:pt x="46" y="120"/>
                </a:cubicBezTo>
                <a:cubicBezTo>
                  <a:pt x="47" y="121"/>
                  <a:pt x="48" y="121"/>
                  <a:pt x="49" y="121"/>
                </a:cubicBezTo>
                <a:cubicBezTo>
                  <a:pt x="49" y="120"/>
                  <a:pt x="50" y="118"/>
                  <a:pt x="50" y="116"/>
                </a:cubicBezTo>
                <a:cubicBezTo>
                  <a:pt x="50" y="116"/>
                  <a:pt x="50" y="115"/>
                  <a:pt x="50" y="114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1" y="108"/>
                  <a:pt x="51" y="104"/>
                  <a:pt x="51" y="101"/>
                </a:cubicBezTo>
                <a:cubicBezTo>
                  <a:pt x="49" y="100"/>
                  <a:pt x="46" y="99"/>
                  <a:pt x="44" y="98"/>
                </a:cubicBezTo>
                <a:cubicBezTo>
                  <a:pt x="44" y="102"/>
                  <a:pt x="45" y="105"/>
                  <a:pt x="45" y="108"/>
                </a:cubicBezTo>
                <a:cubicBezTo>
                  <a:pt x="45" y="109"/>
                  <a:pt x="45" y="110"/>
                  <a:pt x="45" y="111"/>
                </a:cubicBezTo>
                <a:cubicBezTo>
                  <a:pt x="45" y="113"/>
                  <a:pt x="45" y="116"/>
                  <a:pt x="44" y="119"/>
                </a:cubicBezTo>
                <a:cubicBezTo>
                  <a:pt x="44" y="119"/>
                  <a:pt x="44" y="119"/>
                  <a:pt x="44" y="119"/>
                </a:cubicBezTo>
                <a:close/>
                <a:moveTo>
                  <a:pt x="203" y="120"/>
                </a:moveTo>
                <a:cubicBezTo>
                  <a:pt x="203" y="120"/>
                  <a:pt x="203" y="120"/>
                  <a:pt x="203" y="121"/>
                </a:cubicBezTo>
                <a:cubicBezTo>
                  <a:pt x="204" y="120"/>
                  <a:pt x="205" y="119"/>
                  <a:pt x="206" y="119"/>
                </a:cubicBezTo>
                <a:cubicBezTo>
                  <a:pt x="206" y="118"/>
                  <a:pt x="206" y="117"/>
                  <a:pt x="206" y="117"/>
                </a:cubicBezTo>
                <a:cubicBezTo>
                  <a:pt x="206" y="117"/>
                  <a:pt x="206" y="117"/>
                  <a:pt x="206" y="117"/>
                </a:cubicBezTo>
                <a:cubicBezTo>
                  <a:pt x="206" y="117"/>
                  <a:pt x="205" y="117"/>
                  <a:pt x="205" y="117"/>
                </a:cubicBezTo>
                <a:cubicBezTo>
                  <a:pt x="205" y="118"/>
                  <a:pt x="205" y="118"/>
                  <a:pt x="204" y="119"/>
                </a:cubicBezTo>
                <a:cubicBezTo>
                  <a:pt x="204" y="120"/>
                  <a:pt x="204" y="120"/>
                  <a:pt x="203" y="120"/>
                </a:cubicBezTo>
                <a:cubicBezTo>
                  <a:pt x="203" y="120"/>
                  <a:pt x="203" y="120"/>
                  <a:pt x="203" y="120"/>
                </a:cubicBezTo>
                <a:close/>
                <a:moveTo>
                  <a:pt x="186" y="105"/>
                </a:moveTo>
                <a:cubicBezTo>
                  <a:pt x="186" y="106"/>
                  <a:pt x="186" y="107"/>
                  <a:pt x="186" y="108"/>
                </a:cubicBezTo>
                <a:cubicBezTo>
                  <a:pt x="186" y="108"/>
                  <a:pt x="186" y="109"/>
                  <a:pt x="186" y="109"/>
                </a:cubicBezTo>
                <a:cubicBezTo>
                  <a:pt x="185" y="111"/>
                  <a:pt x="185" y="113"/>
                  <a:pt x="185" y="116"/>
                </a:cubicBezTo>
                <a:cubicBezTo>
                  <a:pt x="185" y="117"/>
                  <a:pt x="185" y="118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5" y="119"/>
                  <a:pt x="185" y="119"/>
                </a:cubicBezTo>
                <a:cubicBezTo>
                  <a:pt x="185" y="118"/>
                  <a:pt x="185" y="118"/>
                  <a:pt x="185" y="118"/>
                </a:cubicBezTo>
                <a:cubicBezTo>
                  <a:pt x="185" y="116"/>
                  <a:pt x="185" y="115"/>
                  <a:pt x="186" y="114"/>
                </a:cubicBezTo>
                <a:cubicBezTo>
                  <a:pt x="186" y="113"/>
                  <a:pt x="186" y="111"/>
                  <a:pt x="186" y="109"/>
                </a:cubicBezTo>
                <a:cubicBezTo>
                  <a:pt x="186" y="108"/>
                  <a:pt x="186" y="107"/>
                  <a:pt x="186" y="106"/>
                </a:cubicBezTo>
                <a:cubicBezTo>
                  <a:pt x="186" y="106"/>
                  <a:pt x="186" y="105"/>
                  <a:pt x="186" y="105"/>
                </a:cubicBezTo>
                <a:close/>
                <a:moveTo>
                  <a:pt x="106" y="111"/>
                </a:moveTo>
                <a:cubicBezTo>
                  <a:pt x="106" y="114"/>
                  <a:pt x="106" y="116"/>
                  <a:pt x="106" y="119"/>
                </a:cubicBezTo>
                <a:cubicBezTo>
                  <a:pt x="106" y="116"/>
                  <a:pt x="107" y="113"/>
                  <a:pt x="107" y="111"/>
                </a:cubicBezTo>
                <a:lnTo>
                  <a:pt x="106" y="111"/>
                </a:lnTo>
                <a:close/>
                <a:moveTo>
                  <a:pt x="193" y="119"/>
                </a:moveTo>
                <a:cubicBezTo>
                  <a:pt x="193" y="119"/>
                  <a:pt x="193" y="118"/>
                  <a:pt x="194" y="118"/>
                </a:cubicBezTo>
                <a:cubicBezTo>
                  <a:pt x="194" y="118"/>
                  <a:pt x="195" y="118"/>
                  <a:pt x="195" y="117"/>
                </a:cubicBezTo>
                <a:cubicBezTo>
                  <a:pt x="195" y="117"/>
                  <a:pt x="195" y="117"/>
                  <a:pt x="195" y="116"/>
                </a:cubicBezTo>
                <a:cubicBezTo>
                  <a:pt x="194" y="117"/>
                  <a:pt x="194" y="117"/>
                  <a:pt x="193" y="117"/>
                </a:cubicBezTo>
                <a:cubicBezTo>
                  <a:pt x="193" y="118"/>
                  <a:pt x="193" y="118"/>
                  <a:pt x="193" y="119"/>
                </a:cubicBezTo>
                <a:cubicBezTo>
                  <a:pt x="193" y="119"/>
                  <a:pt x="193" y="119"/>
                  <a:pt x="193" y="119"/>
                </a:cubicBezTo>
                <a:close/>
                <a:moveTo>
                  <a:pt x="35" y="115"/>
                </a:moveTo>
                <a:cubicBezTo>
                  <a:pt x="38" y="117"/>
                  <a:pt x="40" y="118"/>
                  <a:pt x="42" y="119"/>
                </a:cubicBezTo>
                <a:cubicBezTo>
                  <a:pt x="41" y="116"/>
                  <a:pt x="41" y="114"/>
                  <a:pt x="42" y="111"/>
                </a:cubicBezTo>
                <a:cubicBezTo>
                  <a:pt x="42" y="110"/>
                  <a:pt x="42" y="109"/>
                  <a:pt x="42" y="108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42" y="104"/>
                  <a:pt x="42" y="101"/>
                  <a:pt x="42" y="97"/>
                </a:cubicBezTo>
                <a:cubicBezTo>
                  <a:pt x="39" y="96"/>
                  <a:pt x="37" y="95"/>
                  <a:pt x="35" y="94"/>
                </a:cubicBezTo>
                <a:cubicBezTo>
                  <a:pt x="35" y="98"/>
                  <a:pt x="35" y="102"/>
                  <a:pt x="35" y="106"/>
                </a:cubicBezTo>
                <a:cubicBezTo>
                  <a:pt x="35" y="106"/>
                  <a:pt x="35" y="107"/>
                  <a:pt x="35" y="108"/>
                </a:cubicBezTo>
                <a:cubicBezTo>
                  <a:pt x="35" y="110"/>
                  <a:pt x="36" y="113"/>
                  <a:pt x="35" y="115"/>
                </a:cubicBezTo>
                <a:close/>
                <a:moveTo>
                  <a:pt x="97" y="110"/>
                </a:moveTo>
                <a:cubicBezTo>
                  <a:pt x="97" y="112"/>
                  <a:pt x="98" y="115"/>
                  <a:pt x="98" y="118"/>
                </a:cubicBezTo>
                <a:cubicBezTo>
                  <a:pt x="98" y="118"/>
                  <a:pt x="98" y="118"/>
                  <a:pt x="98" y="117"/>
                </a:cubicBezTo>
                <a:cubicBezTo>
                  <a:pt x="98" y="115"/>
                  <a:pt x="97" y="112"/>
                  <a:pt x="97" y="110"/>
                </a:cubicBezTo>
                <a:cubicBezTo>
                  <a:pt x="97" y="110"/>
                  <a:pt x="97" y="110"/>
                  <a:pt x="97" y="110"/>
                </a:cubicBezTo>
                <a:close/>
                <a:moveTo>
                  <a:pt x="210" y="114"/>
                </a:moveTo>
                <a:cubicBezTo>
                  <a:pt x="210" y="115"/>
                  <a:pt x="210" y="115"/>
                  <a:pt x="210" y="115"/>
                </a:cubicBezTo>
                <a:cubicBezTo>
                  <a:pt x="210" y="115"/>
                  <a:pt x="210" y="114"/>
                  <a:pt x="210" y="114"/>
                </a:cubicBezTo>
                <a:cubicBezTo>
                  <a:pt x="210" y="114"/>
                  <a:pt x="210" y="114"/>
                  <a:pt x="210" y="114"/>
                </a:cubicBezTo>
                <a:close/>
                <a:moveTo>
                  <a:pt x="200" y="115"/>
                </a:moveTo>
                <a:cubicBezTo>
                  <a:pt x="200" y="114"/>
                  <a:pt x="200" y="114"/>
                  <a:pt x="200" y="114"/>
                </a:cubicBezTo>
                <a:cubicBezTo>
                  <a:pt x="200" y="114"/>
                  <a:pt x="200" y="113"/>
                  <a:pt x="200" y="113"/>
                </a:cubicBezTo>
                <a:cubicBezTo>
                  <a:pt x="200" y="113"/>
                  <a:pt x="200" y="113"/>
                  <a:pt x="199" y="113"/>
                </a:cubicBezTo>
                <a:cubicBezTo>
                  <a:pt x="199" y="113"/>
                  <a:pt x="199" y="114"/>
                  <a:pt x="200" y="115"/>
                </a:cubicBezTo>
                <a:close/>
                <a:moveTo>
                  <a:pt x="27" y="110"/>
                </a:moveTo>
                <a:cubicBezTo>
                  <a:pt x="29" y="111"/>
                  <a:pt x="31" y="112"/>
                  <a:pt x="32" y="113"/>
                </a:cubicBezTo>
                <a:cubicBezTo>
                  <a:pt x="32" y="112"/>
                  <a:pt x="32" y="110"/>
                  <a:pt x="32" y="108"/>
                </a:cubicBezTo>
                <a:cubicBezTo>
                  <a:pt x="32" y="107"/>
                  <a:pt x="32" y="106"/>
                  <a:pt x="32" y="105"/>
                </a:cubicBezTo>
                <a:cubicBezTo>
                  <a:pt x="32" y="100"/>
                  <a:pt x="32" y="97"/>
                  <a:pt x="32" y="93"/>
                </a:cubicBezTo>
                <a:cubicBezTo>
                  <a:pt x="32" y="93"/>
                  <a:pt x="32" y="93"/>
                  <a:pt x="32" y="93"/>
                </a:cubicBezTo>
                <a:cubicBezTo>
                  <a:pt x="32" y="93"/>
                  <a:pt x="31" y="93"/>
                  <a:pt x="31" y="92"/>
                </a:cubicBezTo>
                <a:cubicBezTo>
                  <a:pt x="30" y="92"/>
                  <a:pt x="29" y="91"/>
                  <a:pt x="28" y="91"/>
                </a:cubicBezTo>
                <a:cubicBezTo>
                  <a:pt x="28" y="93"/>
                  <a:pt x="27" y="96"/>
                  <a:pt x="27" y="99"/>
                </a:cubicBezTo>
                <a:cubicBezTo>
                  <a:pt x="27" y="100"/>
                  <a:pt x="27" y="101"/>
                  <a:pt x="27" y="102"/>
                </a:cubicBezTo>
                <a:cubicBezTo>
                  <a:pt x="27" y="104"/>
                  <a:pt x="27" y="106"/>
                  <a:pt x="27" y="108"/>
                </a:cubicBezTo>
                <a:cubicBezTo>
                  <a:pt x="27" y="109"/>
                  <a:pt x="27" y="109"/>
                  <a:pt x="27" y="109"/>
                </a:cubicBezTo>
                <a:cubicBezTo>
                  <a:pt x="27" y="110"/>
                  <a:pt x="27" y="110"/>
                  <a:pt x="27" y="110"/>
                </a:cubicBezTo>
                <a:close/>
                <a:moveTo>
                  <a:pt x="150" y="112"/>
                </a:moveTo>
                <a:cubicBezTo>
                  <a:pt x="150" y="112"/>
                  <a:pt x="151" y="112"/>
                  <a:pt x="151" y="113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0" y="112"/>
                  <a:pt x="149" y="112"/>
                  <a:pt x="148" y="112"/>
                </a:cubicBezTo>
                <a:cubicBezTo>
                  <a:pt x="148" y="112"/>
                  <a:pt x="148" y="112"/>
                  <a:pt x="148" y="113"/>
                </a:cubicBezTo>
                <a:cubicBezTo>
                  <a:pt x="149" y="112"/>
                  <a:pt x="149" y="112"/>
                  <a:pt x="150" y="112"/>
                </a:cubicBezTo>
                <a:close/>
                <a:moveTo>
                  <a:pt x="214" y="111"/>
                </a:moveTo>
                <a:cubicBezTo>
                  <a:pt x="214" y="112"/>
                  <a:pt x="214" y="112"/>
                  <a:pt x="214" y="113"/>
                </a:cubicBezTo>
                <a:cubicBezTo>
                  <a:pt x="214" y="113"/>
                  <a:pt x="215" y="112"/>
                  <a:pt x="215" y="112"/>
                </a:cubicBezTo>
                <a:cubicBezTo>
                  <a:pt x="215" y="111"/>
                  <a:pt x="215" y="111"/>
                  <a:pt x="215" y="110"/>
                </a:cubicBezTo>
                <a:cubicBezTo>
                  <a:pt x="215" y="110"/>
                  <a:pt x="214" y="111"/>
                  <a:pt x="214" y="111"/>
                </a:cubicBezTo>
                <a:close/>
                <a:moveTo>
                  <a:pt x="193" y="102"/>
                </a:moveTo>
                <a:cubicBezTo>
                  <a:pt x="194" y="102"/>
                  <a:pt x="194" y="103"/>
                  <a:pt x="194" y="103"/>
                </a:cubicBezTo>
                <a:cubicBezTo>
                  <a:pt x="195" y="106"/>
                  <a:pt x="195" y="109"/>
                  <a:pt x="194" y="113"/>
                </a:cubicBezTo>
                <a:cubicBezTo>
                  <a:pt x="194" y="112"/>
                  <a:pt x="195" y="112"/>
                  <a:pt x="195" y="112"/>
                </a:cubicBezTo>
                <a:cubicBezTo>
                  <a:pt x="195" y="112"/>
                  <a:pt x="195" y="111"/>
                  <a:pt x="195" y="111"/>
                </a:cubicBezTo>
                <a:cubicBezTo>
                  <a:pt x="195" y="110"/>
                  <a:pt x="195" y="109"/>
                  <a:pt x="195" y="108"/>
                </a:cubicBezTo>
                <a:cubicBezTo>
                  <a:pt x="195" y="105"/>
                  <a:pt x="194" y="102"/>
                  <a:pt x="194" y="99"/>
                </a:cubicBezTo>
                <a:cubicBezTo>
                  <a:pt x="193" y="100"/>
                  <a:pt x="191" y="100"/>
                  <a:pt x="189" y="101"/>
                </a:cubicBezTo>
                <a:cubicBezTo>
                  <a:pt x="190" y="101"/>
                  <a:pt x="190" y="102"/>
                  <a:pt x="190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2"/>
                  <a:pt x="189" y="102"/>
                  <a:pt x="189" y="102"/>
                </a:cubicBezTo>
                <a:cubicBezTo>
                  <a:pt x="189" y="103"/>
                  <a:pt x="189" y="103"/>
                  <a:pt x="189" y="104"/>
                </a:cubicBezTo>
                <a:cubicBezTo>
                  <a:pt x="189" y="104"/>
                  <a:pt x="189" y="105"/>
                  <a:pt x="189" y="105"/>
                </a:cubicBezTo>
                <a:cubicBezTo>
                  <a:pt x="189" y="106"/>
                  <a:pt x="189" y="108"/>
                  <a:pt x="189" y="109"/>
                </a:cubicBezTo>
                <a:cubicBezTo>
                  <a:pt x="189" y="110"/>
                  <a:pt x="189" y="111"/>
                  <a:pt x="189" y="112"/>
                </a:cubicBezTo>
                <a:cubicBezTo>
                  <a:pt x="189" y="110"/>
                  <a:pt x="190" y="107"/>
                  <a:pt x="190" y="105"/>
                </a:cubicBezTo>
                <a:cubicBezTo>
                  <a:pt x="190" y="104"/>
                  <a:pt x="190" y="104"/>
                  <a:pt x="190" y="104"/>
                </a:cubicBezTo>
                <a:cubicBezTo>
                  <a:pt x="190" y="103"/>
                  <a:pt x="191" y="102"/>
                  <a:pt x="191" y="101"/>
                </a:cubicBezTo>
                <a:cubicBezTo>
                  <a:pt x="191" y="101"/>
                  <a:pt x="191" y="100"/>
                  <a:pt x="192" y="100"/>
                </a:cubicBezTo>
                <a:cubicBezTo>
                  <a:pt x="192" y="100"/>
                  <a:pt x="193" y="100"/>
                  <a:pt x="193" y="101"/>
                </a:cubicBezTo>
                <a:cubicBezTo>
                  <a:pt x="193" y="101"/>
                  <a:pt x="193" y="101"/>
                  <a:pt x="193" y="102"/>
                </a:cubicBezTo>
                <a:cubicBezTo>
                  <a:pt x="193" y="102"/>
                  <a:pt x="193" y="102"/>
                  <a:pt x="193" y="102"/>
                </a:cubicBezTo>
                <a:close/>
                <a:moveTo>
                  <a:pt x="198" y="97"/>
                </a:moveTo>
                <a:cubicBezTo>
                  <a:pt x="198" y="101"/>
                  <a:pt x="198" y="105"/>
                  <a:pt x="199" y="109"/>
                </a:cubicBezTo>
                <a:cubicBezTo>
                  <a:pt x="199" y="109"/>
                  <a:pt x="200" y="108"/>
                  <a:pt x="200" y="108"/>
                </a:cubicBezTo>
                <a:cubicBezTo>
                  <a:pt x="200" y="107"/>
                  <a:pt x="200" y="106"/>
                  <a:pt x="200" y="106"/>
                </a:cubicBezTo>
                <a:cubicBezTo>
                  <a:pt x="200" y="106"/>
                  <a:pt x="200" y="106"/>
                  <a:pt x="200" y="106"/>
                </a:cubicBezTo>
                <a:cubicBezTo>
                  <a:pt x="199" y="106"/>
                  <a:pt x="199" y="105"/>
                  <a:pt x="199" y="105"/>
                </a:cubicBezTo>
                <a:cubicBezTo>
                  <a:pt x="199" y="104"/>
                  <a:pt x="199" y="104"/>
                  <a:pt x="199" y="104"/>
                </a:cubicBezTo>
                <a:cubicBezTo>
                  <a:pt x="199" y="103"/>
                  <a:pt x="200" y="103"/>
                  <a:pt x="200" y="103"/>
                </a:cubicBezTo>
                <a:cubicBezTo>
                  <a:pt x="200" y="101"/>
                  <a:pt x="200" y="100"/>
                  <a:pt x="200" y="99"/>
                </a:cubicBezTo>
                <a:cubicBezTo>
                  <a:pt x="200" y="99"/>
                  <a:pt x="200" y="99"/>
                  <a:pt x="200" y="99"/>
                </a:cubicBezTo>
                <a:cubicBezTo>
                  <a:pt x="199" y="98"/>
                  <a:pt x="199" y="98"/>
                  <a:pt x="200" y="97"/>
                </a:cubicBezTo>
                <a:cubicBezTo>
                  <a:pt x="200" y="97"/>
                  <a:pt x="200" y="97"/>
                  <a:pt x="200" y="97"/>
                </a:cubicBezTo>
                <a:cubicBezTo>
                  <a:pt x="200" y="97"/>
                  <a:pt x="200" y="96"/>
                  <a:pt x="200" y="96"/>
                </a:cubicBezTo>
                <a:cubicBezTo>
                  <a:pt x="199" y="96"/>
                  <a:pt x="199" y="96"/>
                  <a:pt x="198" y="97"/>
                </a:cubicBezTo>
                <a:close/>
                <a:moveTo>
                  <a:pt x="81" y="108"/>
                </a:moveTo>
                <a:cubicBezTo>
                  <a:pt x="81" y="108"/>
                  <a:pt x="81" y="108"/>
                  <a:pt x="81" y="108"/>
                </a:cubicBezTo>
                <a:cubicBezTo>
                  <a:pt x="81" y="108"/>
                  <a:pt x="81" y="109"/>
                  <a:pt x="81" y="109"/>
                </a:cubicBezTo>
                <a:cubicBezTo>
                  <a:pt x="81" y="109"/>
                  <a:pt x="81" y="108"/>
                  <a:pt x="81" y="108"/>
                </a:cubicBezTo>
                <a:cubicBezTo>
                  <a:pt x="81" y="108"/>
                  <a:pt x="81" y="108"/>
                  <a:pt x="81" y="108"/>
                </a:cubicBezTo>
                <a:close/>
                <a:moveTo>
                  <a:pt x="107" y="107"/>
                </a:moveTo>
                <a:cubicBezTo>
                  <a:pt x="116" y="108"/>
                  <a:pt x="125" y="109"/>
                  <a:pt x="132" y="109"/>
                </a:cubicBezTo>
                <a:cubicBezTo>
                  <a:pt x="145" y="109"/>
                  <a:pt x="156" y="108"/>
                  <a:pt x="166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4"/>
                  <a:pt x="167" y="104"/>
                  <a:pt x="168" y="104"/>
                </a:cubicBezTo>
                <a:cubicBezTo>
                  <a:pt x="168" y="104"/>
                  <a:pt x="169" y="104"/>
                  <a:pt x="169" y="105"/>
                </a:cubicBezTo>
                <a:cubicBezTo>
                  <a:pt x="171" y="104"/>
                  <a:pt x="174" y="103"/>
                  <a:pt x="176" y="103"/>
                </a:cubicBezTo>
                <a:cubicBezTo>
                  <a:pt x="188" y="99"/>
                  <a:pt x="200" y="93"/>
                  <a:pt x="210" y="85"/>
                </a:cubicBezTo>
                <a:cubicBezTo>
                  <a:pt x="219" y="77"/>
                  <a:pt x="228" y="69"/>
                  <a:pt x="226" y="57"/>
                </a:cubicBezTo>
                <a:cubicBezTo>
                  <a:pt x="224" y="57"/>
                  <a:pt x="222" y="57"/>
                  <a:pt x="220" y="57"/>
                </a:cubicBezTo>
                <a:cubicBezTo>
                  <a:pt x="220" y="58"/>
                  <a:pt x="220" y="58"/>
                  <a:pt x="219" y="59"/>
                </a:cubicBezTo>
                <a:cubicBezTo>
                  <a:pt x="219" y="59"/>
                  <a:pt x="219" y="59"/>
                  <a:pt x="218" y="59"/>
                </a:cubicBezTo>
                <a:cubicBezTo>
                  <a:pt x="218" y="59"/>
                  <a:pt x="218" y="59"/>
                  <a:pt x="217" y="59"/>
                </a:cubicBezTo>
                <a:cubicBezTo>
                  <a:pt x="217" y="59"/>
                  <a:pt x="217" y="58"/>
                  <a:pt x="217" y="58"/>
                </a:cubicBezTo>
                <a:cubicBezTo>
                  <a:pt x="217" y="58"/>
                  <a:pt x="217" y="57"/>
                  <a:pt x="217" y="57"/>
                </a:cubicBezTo>
                <a:cubicBezTo>
                  <a:pt x="217" y="57"/>
                  <a:pt x="216" y="57"/>
                  <a:pt x="215" y="57"/>
                </a:cubicBezTo>
                <a:cubicBezTo>
                  <a:pt x="215" y="57"/>
                  <a:pt x="215" y="57"/>
                  <a:pt x="215" y="57"/>
                </a:cubicBezTo>
                <a:cubicBezTo>
                  <a:pt x="214" y="57"/>
                  <a:pt x="214" y="57"/>
                  <a:pt x="214" y="57"/>
                </a:cubicBezTo>
                <a:cubicBezTo>
                  <a:pt x="209" y="57"/>
                  <a:pt x="204" y="57"/>
                  <a:pt x="198" y="57"/>
                </a:cubicBezTo>
                <a:cubicBezTo>
                  <a:pt x="198" y="57"/>
                  <a:pt x="198" y="57"/>
                  <a:pt x="198" y="57"/>
                </a:cubicBezTo>
                <a:cubicBezTo>
                  <a:pt x="198" y="57"/>
                  <a:pt x="198" y="57"/>
                  <a:pt x="197" y="57"/>
                </a:cubicBezTo>
                <a:cubicBezTo>
                  <a:pt x="192" y="57"/>
                  <a:pt x="186" y="56"/>
                  <a:pt x="180" y="56"/>
                </a:cubicBezTo>
                <a:cubicBezTo>
                  <a:pt x="177" y="56"/>
                  <a:pt x="174" y="56"/>
                  <a:pt x="171" y="56"/>
                </a:cubicBezTo>
                <a:cubicBezTo>
                  <a:pt x="161" y="55"/>
                  <a:pt x="151" y="55"/>
                  <a:pt x="140" y="54"/>
                </a:cubicBezTo>
                <a:cubicBezTo>
                  <a:pt x="138" y="54"/>
                  <a:pt x="135" y="54"/>
                  <a:pt x="132" y="54"/>
                </a:cubicBezTo>
                <a:cubicBezTo>
                  <a:pt x="131" y="54"/>
                  <a:pt x="129" y="54"/>
                  <a:pt x="127" y="53"/>
                </a:cubicBezTo>
                <a:cubicBezTo>
                  <a:pt x="125" y="53"/>
                  <a:pt x="123" y="53"/>
                  <a:pt x="121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0" y="53"/>
                  <a:pt x="119" y="53"/>
                  <a:pt x="119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8" y="53"/>
                  <a:pt x="118" y="53"/>
                  <a:pt x="118" y="53"/>
                </a:cubicBezTo>
                <a:cubicBezTo>
                  <a:pt x="118" y="53"/>
                  <a:pt x="118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2"/>
                </a:cubicBezTo>
                <a:cubicBezTo>
                  <a:pt x="116" y="52"/>
                  <a:pt x="116" y="52"/>
                  <a:pt x="116" y="51"/>
                </a:cubicBezTo>
                <a:cubicBezTo>
                  <a:pt x="116" y="51"/>
                  <a:pt x="116" y="51"/>
                  <a:pt x="115" y="52"/>
                </a:cubicBezTo>
                <a:cubicBezTo>
                  <a:pt x="115" y="52"/>
                  <a:pt x="115" y="52"/>
                  <a:pt x="115" y="52"/>
                </a:cubicBezTo>
                <a:cubicBezTo>
                  <a:pt x="114" y="52"/>
                  <a:pt x="114" y="51"/>
                  <a:pt x="114" y="51"/>
                </a:cubicBezTo>
                <a:cubicBezTo>
                  <a:pt x="114" y="49"/>
                  <a:pt x="115" y="48"/>
                  <a:pt x="116" y="47"/>
                </a:cubicBezTo>
                <a:cubicBezTo>
                  <a:pt x="116" y="47"/>
                  <a:pt x="116" y="46"/>
                  <a:pt x="116" y="45"/>
                </a:cubicBezTo>
                <a:cubicBezTo>
                  <a:pt x="116" y="43"/>
                  <a:pt x="116" y="42"/>
                  <a:pt x="116" y="40"/>
                </a:cubicBezTo>
                <a:cubicBezTo>
                  <a:pt x="116" y="40"/>
                  <a:pt x="116" y="39"/>
                  <a:pt x="116" y="39"/>
                </a:cubicBezTo>
                <a:cubicBezTo>
                  <a:pt x="117" y="31"/>
                  <a:pt x="117" y="23"/>
                  <a:pt x="116" y="14"/>
                </a:cubicBezTo>
                <a:cubicBezTo>
                  <a:pt x="116" y="13"/>
                  <a:pt x="116" y="12"/>
                  <a:pt x="116" y="11"/>
                </a:cubicBezTo>
                <a:cubicBezTo>
                  <a:pt x="113" y="11"/>
                  <a:pt x="110" y="11"/>
                  <a:pt x="106" y="11"/>
                </a:cubicBezTo>
                <a:cubicBezTo>
                  <a:pt x="96" y="11"/>
                  <a:pt x="86" y="12"/>
                  <a:pt x="77" y="14"/>
                </a:cubicBezTo>
                <a:cubicBezTo>
                  <a:pt x="76" y="14"/>
                  <a:pt x="74" y="15"/>
                  <a:pt x="73" y="15"/>
                </a:cubicBezTo>
                <a:cubicBezTo>
                  <a:pt x="66" y="16"/>
                  <a:pt x="58" y="18"/>
                  <a:pt x="50" y="21"/>
                </a:cubicBezTo>
                <a:cubicBezTo>
                  <a:pt x="43" y="24"/>
                  <a:pt x="36" y="27"/>
                  <a:pt x="29" y="32"/>
                </a:cubicBezTo>
                <a:cubicBezTo>
                  <a:pt x="19" y="39"/>
                  <a:pt x="9" y="47"/>
                  <a:pt x="7" y="58"/>
                </a:cubicBezTo>
                <a:cubicBezTo>
                  <a:pt x="6" y="65"/>
                  <a:pt x="8" y="71"/>
                  <a:pt x="14" y="77"/>
                </a:cubicBezTo>
                <a:cubicBezTo>
                  <a:pt x="14" y="77"/>
                  <a:pt x="14" y="77"/>
                  <a:pt x="14" y="77"/>
                </a:cubicBezTo>
                <a:cubicBezTo>
                  <a:pt x="14" y="77"/>
                  <a:pt x="14" y="77"/>
                  <a:pt x="15" y="77"/>
                </a:cubicBezTo>
                <a:cubicBezTo>
                  <a:pt x="15" y="77"/>
                  <a:pt x="15" y="78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7" y="80"/>
                  <a:pt x="20" y="82"/>
                  <a:pt x="23" y="84"/>
                </a:cubicBezTo>
                <a:cubicBezTo>
                  <a:pt x="35" y="91"/>
                  <a:pt x="48" y="97"/>
                  <a:pt x="62" y="100"/>
                </a:cubicBezTo>
                <a:cubicBezTo>
                  <a:pt x="74" y="103"/>
                  <a:pt x="86" y="105"/>
                  <a:pt x="101" y="107"/>
                </a:cubicBezTo>
                <a:cubicBezTo>
                  <a:pt x="102" y="107"/>
                  <a:pt x="103" y="107"/>
                  <a:pt x="104" y="107"/>
                </a:cubicBezTo>
                <a:cubicBezTo>
                  <a:pt x="104" y="107"/>
                  <a:pt x="104" y="107"/>
                  <a:pt x="104" y="107"/>
                </a:cubicBezTo>
                <a:cubicBezTo>
                  <a:pt x="105" y="107"/>
                  <a:pt x="105" y="106"/>
                  <a:pt x="106" y="106"/>
                </a:cubicBezTo>
                <a:cubicBezTo>
                  <a:pt x="106" y="106"/>
                  <a:pt x="107" y="106"/>
                  <a:pt x="107" y="107"/>
                </a:cubicBezTo>
                <a:cubicBezTo>
                  <a:pt x="107" y="107"/>
                  <a:pt x="107" y="107"/>
                  <a:pt x="107" y="107"/>
                </a:cubicBezTo>
                <a:close/>
                <a:moveTo>
                  <a:pt x="218" y="109"/>
                </a:moveTo>
                <a:cubicBezTo>
                  <a:pt x="219" y="108"/>
                  <a:pt x="220" y="107"/>
                  <a:pt x="221" y="106"/>
                </a:cubicBezTo>
                <a:cubicBezTo>
                  <a:pt x="221" y="106"/>
                  <a:pt x="221" y="106"/>
                  <a:pt x="221" y="106"/>
                </a:cubicBezTo>
                <a:cubicBezTo>
                  <a:pt x="220" y="105"/>
                  <a:pt x="220" y="104"/>
                  <a:pt x="220" y="103"/>
                </a:cubicBezTo>
                <a:cubicBezTo>
                  <a:pt x="220" y="104"/>
                  <a:pt x="220" y="105"/>
                  <a:pt x="219" y="106"/>
                </a:cubicBezTo>
                <a:cubicBezTo>
                  <a:pt x="219" y="107"/>
                  <a:pt x="219" y="107"/>
                  <a:pt x="219" y="108"/>
                </a:cubicBezTo>
                <a:cubicBezTo>
                  <a:pt x="218" y="108"/>
                  <a:pt x="218" y="108"/>
                  <a:pt x="218" y="108"/>
                </a:cubicBezTo>
                <a:cubicBezTo>
                  <a:pt x="218" y="109"/>
                  <a:pt x="218" y="109"/>
                  <a:pt x="218" y="109"/>
                </a:cubicBezTo>
                <a:close/>
                <a:moveTo>
                  <a:pt x="24" y="108"/>
                </a:moveTo>
                <a:cubicBezTo>
                  <a:pt x="24" y="107"/>
                  <a:pt x="24" y="105"/>
                  <a:pt x="24" y="104"/>
                </a:cubicBezTo>
                <a:cubicBezTo>
                  <a:pt x="24" y="103"/>
                  <a:pt x="24" y="103"/>
                  <a:pt x="24" y="102"/>
                </a:cubicBezTo>
                <a:cubicBezTo>
                  <a:pt x="24" y="100"/>
                  <a:pt x="25" y="99"/>
                  <a:pt x="25" y="97"/>
                </a:cubicBezTo>
                <a:cubicBezTo>
                  <a:pt x="25" y="95"/>
                  <a:pt x="25" y="92"/>
                  <a:pt x="25" y="90"/>
                </a:cubicBezTo>
                <a:cubicBezTo>
                  <a:pt x="25" y="90"/>
                  <a:pt x="25" y="90"/>
                  <a:pt x="25" y="89"/>
                </a:cubicBezTo>
                <a:cubicBezTo>
                  <a:pt x="24" y="89"/>
                  <a:pt x="23" y="88"/>
                  <a:pt x="21" y="87"/>
                </a:cubicBezTo>
                <a:cubicBezTo>
                  <a:pt x="22" y="90"/>
                  <a:pt x="22" y="94"/>
                  <a:pt x="22" y="98"/>
                </a:cubicBezTo>
                <a:cubicBezTo>
                  <a:pt x="22" y="99"/>
                  <a:pt x="22" y="99"/>
                  <a:pt x="22" y="100"/>
                </a:cubicBezTo>
                <a:cubicBezTo>
                  <a:pt x="22" y="102"/>
                  <a:pt x="22" y="105"/>
                  <a:pt x="22" y="107"/>
                </a:cubicBezTo>
                <a:cubicBezTo>
                  <a:pt x="22" y="107"/>
                  <a:pt x="24" y="108"/>
                  <a:pt x="24" y="108"/>
                </a:cubicBezTo>
                <a:close/>
                <a:moveTo>
                  <a:pt x="210" y="105"/>
                </a:moveTo>
                <a:cubicBezTo>
                  <a:pt x="210" y="106"/>
                  <a:pt x="210" y="106"/>
                  <a:pt x="209" y="107"/>
                </a:cubicBezTo>
                <a:cubicBezTo>
                  <a:pt x="210" y="107"/>
                  <a:pt x="212" y="105"/>
                  <a:pt x="212" y="105"/>
                </a:cubicBezTo>
                <a:cubicBezTo>
                  <a:pt x="212" y="105"/>
                  <a:pt x="212" y="104"/>
                  <a:pt x="212" y="104"/>
                </a:cubicBezTo>
                <a:cubicBezTo>
                  <a:pt x="212" y="103"/>
                  <a:pt x="212" y="103"/>
                  <a:pt x="212" y="103"/>
                </a:cubicBezTo>
                <a:cubicBezTo>
                  <a:pt x="211" y="103"/>
                  <a:pt x="210" y="104"/>
                  <a:pt x="210" y="105"/>
                </a:cubicBezTo>
                <a:close/>
                <a:moveTo>
                  <a:pt x="177" y="106"/>
                </a:moveTo>
                <a:cubicBezTo>
                  <a:pt x="177" y="106"/>
                  <a:pt x="177" y="106"/>
                  <a:pt x="177" y="106"/>
                </a:cubicBezTo>
                <a:cubicBezTo>
                  <a:pt x="177" y="107"/>
                  <a:pt x="177" y="107"/>
                  <a:pt x="177" y="107"/>
                </a:cubicBezTo>
                <a:cubicBezTo>
                  <a:pt x="177" y="107"/>
                  <a:pt x="178" y="106"/>
                  <a:pt x="178" y="106"/>
                </a:cubicBezTo>
                <a:cubicBezTo>
                  <a:pt x="178" y="106"/>
                  <a:pt x="177" y="106"/>
                  <a:pt x="177" y="106"/>
                </a:cubicBezTo>
                <a:close/>
                <a:moveTo>
                  <a:pt x="183" y="104"/>
                </a:moveTo>
                <a:cubicBezTo>
                  <a:pt x="183" y="104"/>
                  <a:pt x="183" y="104"/>
                  <a:pt x="183" y="105"/>
                </a:cubicBezTo>
                <a:cubicBezTo>
                  <a:pt x="183" y="105"/>
                  <a:pt x="183" y="106"/>
                  <a:pt x="183" y="107"/>
                </a:cubicBezTo>
                <a:cubicBezTo>
                  <a:pt x="183" y="107"/>
                  <a:pt x="183" y="106"/>
                  <a:pt x="183" y="106"/>
                </a:cubicBezTo>
                <a:cubicBezTo>
                  <a:pt x="183" y="105"/>
                  <a:pt x="183" y="104"/>
                  <a:pt x="184" y="104"/>
                </a:cubicBezTo>
                <a:cubicBezTo>
                  <a:pt x="184" y="104"/>
                  <a:pt x="183" y="104"/>
                  <a:pt x="183" y="104"/>
                </a:cubicBezTo>
                <a:close/>
                <a:moveTo>
                  <a:pt x="203" y="106"/>
                </a:moveTo>
                <a:cubicBezTo>
                  <a:pt x="203" y="106"/>
                  <a:pt x="203" y="106"/>
                  <a:pt x="203" y="106"/>
                </a:cubicBezTo>
                <a:cubicBezTo>
                  <a:pt x="203" y="106"/>
                  <a:pt x="203" y="106"/>
                  <a:pt x="203" y="106"/>
                </a:cubicBezTo>
                <a:cubicBezTo>
                  <a:pt x="203" y="105"/>
                  <a:pt x="203" y="105"/>
                  <a:pt x="203" y="104"/>
                </a:cubicBezTo>
                <a:cubicBezTo>
                  <a:pt x="203" y="104"/>
                  <a:pt x="203" y="104"/>
                  <a:pt x="202" y="104"/>
                </a:cubicBezTo>
                <a:cubicBezTo>
                  <a:pt x="202" y="105"/>
                  <a:pt x="203" y="105"/>
                  <a:pt x="203" y="106"/>
                </a:cubicBezTo>
                <a:close/>
                <a:moveTo>
                  <a:pt x="16" y="104"/>
                </a:moveTo>
                <a:cubicBezTo>
                  <a:pt x="17" y="104"/>
                  <a:pt x="18" y="105"/>
                  <a:pt x="19" y="105"/>
                </a:cubicBezTo>
                <a:cubicBezTo>
                  <a:pt x="19" y="104"/>
                  <a:pt x="19" y="102"/>
                  <a:pt x="19" y="101"/>
                </a:cubicBezTo>
                <a:cubicBezTo>
                  <a:pt x="19" y="100"/>
                  <a:pt x="19" y="99"/>
                  <a:pt x="19" y="98"/>
                </a:cubicBezTo>
                <a:cubicBezTo>
                  <a:pt x="19" y="94"/>
                  <a:pt x="20" y="90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8" y="85"/>
                  <a:pt x="18" y="85"/>
                  <a:pt x="17" y="84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9"/>
                  <a:pt x="17" y="91"/>
                  <a:pt x="17" y="94"/>
                </a:cubicBezTo>
                <a:cubicBezTo>
                  <a:pt x="17" y="94"/>
                  <a:pt x="17" y="94"/>
                  <a:pt x="17" y="94"/>
                </a:cubicBezTo>
                <a:cubicBezTo>
                  <a:pt x="17" y="97"/>
                  <a:pt x="17" y="101"/>
                  <a:pt x="16" y="104"/>
                </a:cubicBezTo>
                <a:close/>
                <a:moveTo>
                  <a:pt x="186" y="103"/>
                </a:moveTo>
                <a:cubicBezTo>
                  <a:pt x="186" y="103"/>
                  <a:pt x="186" y="103"/>
                  <a:pt x="187" y="103"/>
                </a:cubicBezTo>
                <a:cubicBezTo>
                  <a:pt x="187" y="103"/>
                  <a:pt x="187" y="103"/>
                  <a:pt x="187" y="102"/>
                </a:cubicBezTo>
                <a:cubicBezTo>
                  <a:pt x="187" y="102"/>
                  <a:pt x="186" y="103"/>
                  <a:pt x="186" y="103"/>
                </a:cubicBezTo>
                <a:close/>
                <a:moveTo>
                  <a:pt x="224" y="103"/>
                </a:moveTo>
                <a:cubicBezTo>
                  <a:pt x="224" y="103"/>
                  <a:pt x="224" y="103"/>
                  <a:pt x="224" y="103"/>
                </a:cubicBezTo>
                <a:cubicBezTo>
                  <a:pt x="224" y="102"/>
                  <a:pt x="224" y="102"/>
                  <a:pt x="224" y="102"/>
                </a:cubicBezTo>
                <a:cubicBezTo>
                  <a:pt x="224" y="102"/>
                  <a:pt x="224" y="103"/>
                  <a:pt x="224" y="103"/>
                </a:cubicBezTo>
                <a:close/>
                <a:moveTo>
                  <a:pt x="14" y="102"/>
                </a:moveTo>
                <a:cubicBezTo>
                  <a:pt x="14" y="101"/>
                  <a:pt x="14" y="101"/>
                  <a:pt x="14" y="100"/>
                </a:cubicBezTo>
                <a:cubicBezTo>
                  <a:pt x="14" y="101"/>
                  <a:pt x="14" y="101"/>
                  <a:pt x="14" y="102"/>
                </a:cubicBezTo>
                <a:cubicBezTo>
                  <a:pt x="14" y="102"/>
                  <a:pt x="14" y="102"/>
                  <a:pt x="14" y="102"/>
                </a:cubicBezTo>
                <a:close/>
                <a:moveTo>
                  <a:pt x="7" y="73"/>
                </a:moveTo>
                <a:cubicBezTo>
                  <a:pt x="7" y="79"/>
                  <a:pt x="7" y="85"/>
                  <a:pt x="7" y="91"/>
                </a:cubicBezTo>
                <a:cubicBezTo>
                  <a:pt x="7" y="93"/>
                  <a:pt x="8" y="95"/>
                  <a:pt x="8" y="98"/>
                </a:cubicBezTo>
                <a:cubicBezTo>
                  <a:pt x="8" y="99"/>
                  <a:pt x="9" y="99"/>
                  <a:pt x="10" y="100"/>
                </a:cubicBezTo>
                <a:cubicBezTo>
                  <a:pt x="10" y="100"/>
                  <a:pt x="11" y="100"/>
                  <a:pt x="11" y="100"/>
                </a:cubicBezTo>
                <a:cubicBezTo>
                  <a:pt x="11" y="100"/>
                  <a:pt x="11" y="99"/>
                  <a:pt x="11" y="99"/>
                </a:cubicBezTo>
                <a:cubicBezTo>
                  <a:pt x="11" y="99"/>
                  <a:pt x="10" y="99"/>
                  <a:pt x="10" y="99"/>
                </a:cubicBezTo>
                <a:cubicBezTo>
                  <a:pt x="9" y="99"/>
                  <a:pt x="9" y="99"/>
                  <a:pt x="9" y="98"/>
                </a:cubicBezTo>
                <a:cubicBezTo>
                  <a:pt x="8" y="97"/>
                  <a:pt x="8" y="95"/>
                  <a:pt x="9" y="94"/>
                </a:cubicBezTo>
                <a:cubicBezTo>
                  <a:pt x="9" y="93"/>
                  <a:pt x="9" y="93"/>
                  <a:pt x="9" y="92"/>
                </a:cubicBezTo>
                <a:cubicBezTo>
                  <a:pt x="9" y="90"/>
                  <a:pt x="9" y="88"/>
                  <a:pt x="9" y="85"/>
                </a:cubicBezTo>
                <a:cubicBezTo>
                  <a:pt x="9" y="82"/>
                  <a:pt x="9" y="79"/>
                  <a:pt x="8" y="76"/>
                </a:cubicBezTo>
                <a:cubicBezTo>
                  <a:pt x="8" y="75"/>
                  <a:pt x="7" y="74"/>
                  <a:pt x="7" y="73"/>
                </a:cubicBezTo>
                <a:close/>
                <a:moveTo>
                  <a:pt x="202" y="99"/>
                </a:moveTo>
                <a:cubicBezTo>
                  <a:pt x="202" y="99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2" y="100"/>
                  <a:pt x="202" y="99"/>
                  <a:pt x="202" y="99"/>
                </a:cubicBezTo>
                <a:cubicBezTo>
                  <a:pt x="202" y="99"/>
                  <a:pt x="202" y="99"/>
                  <a:pt x="202" y="99"/>
                </a:cubicBezTo>
                <a:close/>
                <a:moveTo>
                  <a:pt x="210" y="97"/>
                </a:moveTo>
                <a:cubicBezTo>
                  <a:pt x="210" y="98"/>
                  <a:pt x="210" y="99"/>
                  <a:pt x="210" y="100"/>
                </a:cubicBezTo>
                <a:cubicBezTo>
                  <a:pt x="211" y="99"/>
                  <a:pt x="212" y="98"/>
                  <a:pt x="212" y="98"/>
                </a:cubicBezTo>
                <a:cubicBezTo>
                  <a:pt x="212" y="97"/>
                  <a:pt x="212" y="96"/>
                  <a:pt x="212" y="95"/>
                </a:cubicBezTo>
                <a:cubicBezTo>
                  <a:pt x="212" y="96"/>
                  <a:pt x="211" y="96"/>
                  <a:pt x="210" y="97"/>
                </a:cubicBezTo>
                <a:close/>
                <a:moveTo>
                  <a:pt x="219" y="96"/>
                </a:moveTo>
                <a:cubicBezTo>
                  <a:pt x="219" y="97"/>
                  <a:pt x="219" y="98"/>
                  <a:pt x="219" y="99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220" y="97"/>
                  <a:pt x="220" y="96"/>
                  <a:pt x="220" y="95"/>
                </a:cubicBezTo>
                <a:cubicBezTo>
                  <a:pt x="220" y="96"/>
                  <a:pt x="220" y="96"/>
                  <a:pt x="219" y="96"/>
                </a:cubicBezTo>
                <a:close/>
                <a:moveTo>
                  <a:pt x="14" y="91"/>
                </a:moveTo>
                <a:cubicBezTo>
                  <a:pt x="14" y="92"/>
                  <a:pt x="14" y="93"/>
                  <a:pt x="14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94"/>
                  <a:pt x="14" y="93"/>
                  <a:pt x="14" y="92"/>
                </a:cubicBezTo>
                <a:cubicBezTo>
                  <a:pt x="14" y="92"/>
                  <a:pt x="14" y="91"/>
                  <a:pt x="14" y="91"/>
                </a:cubicBezTo>
                <a:close/>
                <a:moveTo>
                  <a:pt x="204" y="94"/>
                </a:moveTo>
                <a:cubicBezTo>
                  <a:pt x="205" y="94"/>
                  <a:pt x="205" y="94"/>
                  <a:pt x="205" y="94"/>
                </a:cubicBezTo>
                <a:cubicBezTo>
                  <a:pt x="205" y="93"/>
                  <a:pt x="205" y="93"/>
                  <a:pt x="205" y="93"/>
                </a:cubicBezTo>
                <a:cubicBezTo>
                  <a:pt x="205" y="93"/>
                  <a:pt x="205" y="93"/>
                  <a:pt x="204" y="93"/>
                </a:cubicBezTo>
                <a:cubicBezTo>
                  <a:pt x="204" y="93"/>
                  <a:pt x="204" y="93"/>
                  <a:pt x="204" y="94"/>
                </a:cubicBezTo>
                <a:close/>
                <a:moveTo>
                  <a:pt x="220" y="86"/>
                </a:moveTo>
                <a:cubicBezTo>
                  <a:pt x="220" y="88"/>
                  <a:pt x="220" y="89"/>
                  <a:pt x="220" y="91"/>
                </a:cubicBezTo>
                <a:cubicBezTo>
                  <a:pt x="220" y="91"/>
                  <a:pt x="220" y="91"/>
                  <a:pt x="220" y="91"/>
                </a:cubicBezTo>
                <a:cubicBezTo>
                  <a:pt x="220" y="89"/>
                  <a:pt x="220" y="87"/>
                  <a:pt x="220" y="86"/>
                </a:cubicBezTo>
                <a:cubicBezTo>
                  <a:pt x="220" y="86"/>
                  <a:pt x="220" y="86"/>
                  <a:pt x="220" y="86"/>
                </a:cubicBezTo>
                <a:close/>
                <a:moveTo>
                  <a:pt x="224" y="81"/>
                </a:moveTo>
                <a:cubicBezTo>
                  <a:pt x="224" y="83"/>
                  <a:pt x="225" y="84"/>
                  <a:pt x="225" y="85"/>
                </a:cubicBezTo>
                <a:cubicBezTo>
                  <a:pt x="225" y="83"/>
                  <a:pt x="225" y="82"/>
                  <a:pt x="225" y="81"/>
                </a:cubicBezTo>
                <a:cubicBezTo>
                  <a:pt x="225" y="81"/>
                  <a:pt x="224" y="81"/>
                  <a:pt x="224" y="81"/>
                </a:cubicBezTo>
                <a:close/>
                <a:moveTo>
                  <a:pt x="225" y="54"/>
                </a:moveTo>
                <a:cubicBezTo>
                  <a:pt x="225" y="54"/>
                  <a:pt x="225" y="53"/>
                  <a:pt x="225" y="53"/>
                </a:cubicBezTo>
                <a:cubicBezTo>
                  <a:pt x="225" y="52"/>
                  <a:pt x="225" y="52"/>
                  <a:pt x="225" y="51"/>
                </a:cubicBezTo>
                <a:cubicBezTo>
                  <a:pt x="225" y="51"/>
                  <a:pt x="225" y="51"/>
                  <a:pt x="225" y="50"/>
                </a:cubicBezTo>
                <a:cubicBezTo>
                  <a:pt x="225" y="49"/>
                  <a:pt x="225" y="47"/>
                  <a:pt x="225" y="46"/>
                </a:cubicBezTo>
                <a:cubicBezTo>
                  <a:pt x="225" y="46"/>
                  <a:pt x="225" y="46"/>
                  <a:pt x="225" y="46"/>
                </a:cubicBezTo>
                <a:cubicBezTo>
                  <a:pt x="225" y="46"/>
                  <a:pt x="225" y="46"/>
                  <a:pt x="224" y="46"/>
                </a:cubicBezTo>
                <a:cubicBezTo>
                  <a:pt x="224" y="46"/>
                  <a:pt x="224" y="46"/>
                  <a:pt x="224" y="46"/>
                </a:cubicBezTo>
                <a:cubicBezTo>
                  <a:pt x="224" y="46"/>
                  <a:pt x="224" y="46"/>
                  <a:pt x="223" y="46"/>
                </a:cubicBezTo>
                <a:cubicBezTo>
                  <a:pt x="222" y="46"/>
                  <a:pt x="222" y="46"/>
                  <a:pt x="221" y="46"/>
                </a:cubicBezTo>
                <a:cubicBezTo>
                  <a:pt x="221" y="46"/>
                  <a:pt x="221" y="47"/>
                  <a:pt x="222" y="47"/>
                </a:cubicBezTo>
                <a:cubicBezTo>
                  <a:pt x="222" y="47"/>
                  <a:pt x="222" y="47"/>
                  <a:pt x="222" y="47"/>
                </a:cubicBezTo>
                <a:cubicBezTo>
                  <a:pt x="223" y="47"/>
                  <a:pt x="223" y="47"/>
                  <a:pt x="223" y="48"/>
                </a:cubicBezTo>
                <a:cubicBezTo>
                  <a:pt x="223" y="49"/>
                  <a:pt x="223" y="49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3" y="50"/>
                  <a:pt x="223" y="50"/>
                  <a:pt x="223" y="50"/>
                </a:cubicBezTo>
                <a:cubicBezTo>
                  <a:pt x="224" y="50"/>
                  <a:pt x="224" y="50"/>
                  <a:pt x="224" y="51"/>
                </a:cubicBezTo>
                <a:cubicBezTo>
                  <a:pt x="225" y="51"/>
                  <a:pt x="225" y="52"/>
                  <a:pt x="224" y="52"/>
                </a:cubicBezTo>
                <a:cubicBezTo>
                  <a:pt x="224" y="53"/>
                  <a:pt x="223" y="53"/>
                  <a:pt x="223" y="54"/>
                </a:cubicBezTo>
                <a:cubicBezTo>
                  <a:pt x="224" y="54"/>
                  <a:pt x="224" y="54"/>
                  <a:pt x="225" y="54"/>
                </a:cubicBezTo>
                <a:close/>
                <a:moveTo>
                  <a:pt x="219" y="54"/>
                </a:moveTo>
                <a:cubicBezTo>
                  <a:pt x="219" y="53"/>
                  <a:pt x="221" y="51"/>
                  <a:pt x="221" y="51"/>
                </a:cubicBezTo>
                <a:cubicBezTo>
                  <a:pt x="221" y="51"/>
                  <a:pt x="221" y="51"/>
                  <a:pt x="221" y="51"/>
                </a:cubicBezTo>
                <a:cubicBezTo>
                  <a:pt x="220" y="52"/>
                  <a:pt x="219" y="53"/>
                  <a:pt x="218" y="54"/>
                </a:cubicBezTo>
                <a:cubicBezTo>
                  <a:pt x="218" y="54"/>
                  <a:pt x="218" y="54"/>
                  <a:pt x="218" y="54"/>
                </a:cubicBezTo>
                <a:cubicBezTo>
                  <a:pt x="218" y="54"/>
                  <a:pt x="219" y="54"/>
                  <a:pt x="219" y="54"/>
                </a:cubicBezTo>
                <a:close/>
                <a:moveTo>
                  <a:pt x="202" y="53"/>
                </a:moveTo>
                <a:cubicBezTo>
                  <a:pt x="203" y="53"/>
                  <a:pt x="205" y="54"/>
                  <a:pt x="206" y="54"/>
                </a:cubicBezTo>
                <a:cubicBezTo>
                  <a:pt x="206" y="53"/>
                  <a:pt x="206" y="53"/>
                  <a:pt x="206" y="53"/>
                </a:cubicBezTo>
                <a:cubicBezTo>
                  <a:pt x="207" y="51"/>
                  <a:pt x="209" y="50"/>
                  <a:pt x="210" y="48"/>
                </a:cubicBezTo>
                <a:cubicBezTo>
                  <a:pt x="211" y="48"/>
                  <a:pt x="211" y="48"/>
                  <a:pt x="211" y="48"/>
                </a:cubicBezTo>
                <a:cubicBezTo>
                  <a:pt x="212" y="47"/>
                  <a:pt x="212" y="47"/>
                  <a:pt x="212" y="47"/>
                </a:cubicBezTo>
                <a:cubicBezTo>
                  <a:pt x="212" y="47"/>
                  <a:pt x="212" y="46"/>
                  <a:pt x="213" y="46"/>
                </a:cubicBezTo>
                <a:cubicBezTo>
                  <a:pt x="212" y="46"/>
                  <a:pt x="211" y="46"/>
                  <a:pt x="211" y="46"/>
                </a:cubicBezTo>
                <a:cubicBezTo>
                  <a:pt x="208" y="47"/>
                  <a:pt x="206" y="49"/>
                  <a:pt x="204" y="51"/>
                </a:cubicBezTo>
                <a:cubicBezTo>
                  <a:pt x="203" y="52"/>
                  <a:pt x="203" y="52"/>
                  <a:pt x="202" y="53"/>
                </a:cubicBezTo>
                <a:cubicBezTo>
                  <a:pt x="202" y="53"/>
                  <a:pt x="202" y="53"/>
                  <a:pt x="202" y="53"/>
                </a:cubicBezTo>
                <a:close/>
                <a:moveTo>
                  <a:pt x="198" y="53"/>
                </a:moveTo>
                <a:cubicBezTo>
                  <a:pt x="199" y="51"/>
                  <a:pt x="201" y="49"/>
                  <a:pt x="203" y="48"/>
                </a:cubicBezTo>
                <a:cubicBezTo>
                  <a:pt x="202" y="48"/>
                  <a:pt x="200" y="50"/>
                  <a:pt x="199" y="51"/>
                </a:cubicBezTo>
                <a:cubicBezTo>
                  <a:pt x="198" y="52"/>
                  <a:pt x="197" y="53"/>
                  <a:pt x="196" y="53"/>
                </a:cubicBezTo>
                <a:lnTo>
                  <a:pt x="198" y="53"/>
                </a:lnTo>
                <a:close/>
                <a:moveTo>
                  <a:pt x="185" y="53"/>
                </a:moveTo>
                <a:cubicBezTo>
                  <a:pt x="187" y="53"/>
                  <a:pt x="190" y="53"/>
                  <a:pt x="193" y="53"/>
                </a:cubicBezTo>
                <a:cubicBezTo>
                  <a:pt x="193" y="53"/>
                  <a:pt x="193" y="53"/>
                  <a:pt x="193" y="53"/>
                </a:cubicBezTo>
                <a:cubicBezTo>
                  <a:pt x="195" y="50"/>
                  <a:pt x="198" y="47"/>
                  <a:pt x="202" y="46"/>
                </a:cubicBezTo>
                <a:cubicBezTo>
                  <a:pt x="199" y="45"/>
                  <a:pt x="196" y="45"/>
                  <a:pt x="193" y="45"/>
                </a:cubicBezTo>
                <a:cubicBezTo>
                  <a:pt x="193" y="45"/>
                  <a:pt x="193" y="46"/>
                  <a:pt x="193" y="46"/>
                </a:cubicBezTo>
                <a:cubicBezTo>
                  <a:pt x="191" y="47"/>
                  <a:pt x="189" y="49"/>
                  <a:pt x="187" y="51"/>
                </a:cubicBezTo>
                <a:cubicBezTo>
                  <a:pt x="186" y="51"/>
                  <a:pt x="185" y="52"/>
                  <a:pt x="185" y="53"/>
                </a:cubicBezTo>
                <a:close/>
                <a:moveTo>
                  <a:pt x="181" y="53"/>
                </a:moveTo>
                <a:cubicBezTo>
                  <a:pt x="184" y="49"/>
                  <a:pt x="187" y="47"/>
                  <a:pt x="190" y="45"/>
                </a:cubicBezTo>
                <a:cubicBezTo>
                  <a:pt x="188" y="45"/>
                  <a:pt x="187" y="45"/>
                  <a:pt x="185" y="45"/>
                </a:cubicBezTo>
                <a:cubicBezTo>
                  <a:pt x="185" y="45"/>
                  <a:pt x="185" y="45"/>
                  <a:pt x="185" y="45"/>
                </a:cubicBezTo>
                <a:cubicBezTo>
                  <a:pt x="186" y="45"/>
                  <a:pt x="185" y="46"/>
                  <a:pt x="185" y="46"/>
                </a:cubicBezTo>
                <a:cubicBezTo>
                  <a:pt x="183" y="48"/>
                  <a:pt x="181" y="49"/>
                  <a:pt x="179" y="51"/>
                </a:cubicBezTo>
                <a:cubicBezTo>
                  <a:pt x="179" y="51"/>
                  <a:pt x="179" y="52"/>
                  <a:pt x="178" y="52"/>
                </a:cubicBezTo>
                <a:cubicBezTo>
                  <a:pt x="178" y="52"/>
                  <a:pt x="178" y="52"/>
                  <a:pt x="178" y="53"/>
                </a:cubicBezTo>
                <a:cubicBezTo>
                  <a:pt x="179" y="53"/>
                  <a:pt x="180" y="53"/>
                  <a:pt x="181" y="53"/>
                </a:cubicBezTo>
                <a:close/>
                <a:moveTo>
                  <a:pt x="174" y="52"/>
                </a:moveTo>
                <a:cubicBezTo>
                  <a:pt x="175" y="51"/>
                  <a:pt x="177" y="49"/>
                  <a:pt x="178" y="48"/>
                </a:cubicBezTo>
                <a:cubicBezTo>
                  <a:pt x="178" y="48"/>
                  <a:pt x="178" y="48"/>
                  <a:pt x="178" y="48"/>
                </a:cubicBezTo>
                <a:cubicBezTo>
                  <a:pt x="179" y="47"/>
                  <a:pt x="181" y="45"/>
                  <a:pt x="183" y="44"/>
                </a:cubicBezTo>
                <a:cubicBezTo>
                  <a:pt x="180" y="44"/>
                  <a:pt x="170" y="44"/>
                  <a:pt x="170" y="44"/>
                </a:cubicBezTo>
                <a:cubicBezTo>
                  <a:pt x="168" y="44"/>
                  <a:pt x="166" y="43"/>
                  <a:pt x="165" y="43"/>
                </a:cubicBezTo>
                <a:cubicBezTo>
                  <a:pt x="165" y="43"/>
                  <a:pt x="165" y="43"/>
                  <a:pt x="165" y="43"/>
                </a:cubicBezTo>
                <a:cubicBezTo>
                  <a:pt x="165" y="43"/>
                  <a:pt x="164" y="44"/>
                  <a:pt x="164" y="44"/>
                </a:cubicBezTo>
                <a:cubicBezTo>
                  <a:pt x="163" y="45"/>
                  <a:pt x="161" y="47"/>
                  <a:pt x="159" y="48"/>
                </a:cubicBezTo>
                <a:cubicBezTo>
                  <a:pt x="159" y="49"/>
                  <a:pt x="158" y="50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8" y="52"/>
                  <a:pt x="160" y="52"/>
                  <a:pt x="161" y="52"/>
                </a:cubicBezTo>
                <a:cubicBezTo>
                  <a:pt x="162" y="50"/>
                  <a:pt x="163" y="49"/>
                  <a:pt x="165" y="47"/>
                </a:cubicBezTo>
                <a:cubicBezTo>
                  <a:pt x="167" y="46"/>
                  <a:pt x="168" y="45"/>
                  <a:pt x="170" y="44"/>
                </a:cubicBezTo>
                <a:cubicBezTo>
                  <a:pt x="170" y="44"/>
                  <a:pt x="170" y="44"/>
                  <a:pt x="170" y="44"/>
                </a:cubicBezTo>
                <a:cubicBezTo>
                  <a:pt x="171" y="44"/>
                  <a:pt x="171" y="44"/>
                  <a:pt x="171" y="45"/>
                </a:cubicBezTo>
                <a:cubicBezTo>
                  <a:pt x="172" y="45"/>
                  <a:pt x="171" y="46"/>
                  <a:pt x="171" y="46"/>
                </a:cubicBezTo>
                <a:cubicBezTo>
                  <a:pt x="169" y="47"/>
                  <a:pt x="168" y="48"/>
                  <a:pt x="166" y="50"/>
                </a:cubicBezTo>
                <a:cubicBezTo>
                  <a:pt x="166" y="50"/>
                  <a:pt x="165" y="51"/>
                  <a:pt x="165" y="51"/>
                </a:cubicBezTo>
                <a:cubicBezTo>
                  <a:pt x="165" y="52"/>
                  <a:pt x="165" y="52"/>
                  <a:pt x="164" y="52"/>
                </a:cubicBezTo>
                <a:cubicBezTo>
                  <a:pt x="166" y="52"/>
                  <a:pt x="167" y="52"/>
                  <a:pt x="169" y="52"/>
                </a:cubicBezTo>
                <a:cubicBezTo>
                  <a:pt x="169" y="51"/>
                  <a:pt x="170" y="49"/>
                  <a:pt x="171" y="48"/>
                </a:cubicBezTo>
                <a:cubicBezTo>
                  <a:pt x="172" y="48"/>
                  <a:pt x="172" y="48"/>
                  <a:pt x="172" y="48"/>
                </a:cubicBezTo>
                <a:cubicBezTo>
                  <a:pt x="173" y="47"/>
                  <a:pt x="174" y="45"/>
                  <a:pt x="176" y="44"/>
                </a:cubicBezTo>
                <a:cubicBezTo>
                  <a:pt x="176" y="44"/>
                  <a:pt x="177" y="44"/>
                  <a:pt x="177" y="44"/>
                </a:cubicBezTo>
                <a:cubicBezTo>
                  <a:pt x="177" y="44"/>
                  <a:pt x="178" y="45"/>
                  <a:pt x="178" y="45"/>
                </a:cubicBezTo>
                <a:cubicBezTo>
                  <a:pt x="178" y="46"/>
                  <a:pt x="178" y="47"/>
                  <a:pt x="177" y="47"/>
                </a:cubicBezTo>
                <a:cubicBezTo>
                  <a:pt x="176" y="48"/>
                  <a:pt x="175" y="49"/>
                  <a:pt x="174" y="50"/>
                </a:cubicBezTo>
                <a:cubicBezTo>
                  <a:pt x="174" y="50"/>
                  <a:pt x="174" y="50"/>
                  <a:pt x="174" y="50"/>
                </a:cubicBezTo>
                <a:cubicBezTo>
                  <a:pt x="174" y="51"/>
                  <a:pt x="174" y="51"/>
                  <a:pt x="173" y="51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4" y="52"/>
                  <a:pt x="174" y="52"/>
                </a:cubicBezTo>
                <a:close/>
                <a:moveTo>
                  <a:pt x="154" y="51"/>
                </a:moveTo>
                <a:cubicBezTo>
                  <a:pt x="154" y="48"/>
                  <a:pt x="158" y="45"/>
                  <a:pt x="161" y="43"/>
                </a:cubicBezTo>
                <a:cubicBezTo>
                  <a:pt x="159" y="43"/>
                  <a:pt x="157" y="43"/>
                  <a:pt x="155" y="43"/>
                </a:cubicBezTo>
                <a:cubicBezTo>
                  <a:pt x="155" y="44"/>
                  <a:pt x="154" y="46"/>
                  <a:pt x="152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49"/>
                  <a:pt x="151" y="50"/>
                  <a:pt x="150" y="51"/>
                </a:cubicBezTo>
                <a:cubicBezTo>
                  <a:pt x="151" y="51"/>
                  <a:pt x="152" y="51"/>
                  <a:pt x="154" y="51"/>
                </a:cubicBezTo>
                <a:close/>
                <a:moveTo>
                  <a:pt x="142" y="51"/>
                </a:moveTo>
                <a:cubicBezTo>
                  <a:pt x="142" y="51"/>
                  <a:pt x="143" y="51"/>
                  <a:pt x="143" y="51"/>
                </a:cubicBezTo>
                <a:cubicBezTo>
                  <a:pt x="146" y="51"/>
                  <a:pt x="146" y="51"/>
                  <a:pt x="146" y="51"/>
                </a:cubicBezTo>
                <a:cubicBezTo>
                  <a:pt x="147" y="50"/>
                  <a:pt x="148" y="49"/>
                  <a:pt x="148" y="49"/>
                </a:cubicBezTo>
                <a:cubicBezTo>
                  <a:pt x="149" y="48"/>
                  <a:pt x="149" y="48"/>
                  <a:pt x="150" y="47"/>
                </a:cubicBezTo>
                <a:cubicBezTo>
                  <a:pt x="151" y="46"/>
                  <a:pt x="152" y="44"/>
                  <a:pt x="153" y="43"/>
                </a:cubicBezTo>
                <a:cubicBezTo>
                  <a:pt x="153" y="43"/>
                  <a:pt x="153" y="43"/>
                  <a:pt x="153" y="43"/>
                </a:cubicBezTo>
                <a:cubicBezTo>
                  <a:pt x="151" y="43"/>
                  <a:pt x="150" y="43"/>
                  <a:pt x="149" y="42"/>
                </a:cubicBezTo>
                <a:cubicBezTo>
                  <a:pt x="149" y="44"/>
                  <a:pt x="147" y="45"/>
                  <a:pt x="146" y="46"/>
                </a:cubicBezTo>
                <a:cubicBezTo>
                  <a:pt x="146" y="47"/>
                  <a:pt x="146" y="47"/>
                  <a:pt x="145" y="47"/>
                </a:cubicBezTo>
                <a:cubicBezTo>
                  <a:pt x="145" y="47"/>
                  <a:pt x="145" y="48"/>
                  <a:pt x="144" y="48"/>
                </a:cubicBezTo>
                <a:cubicBezTo>
                  <a:pt x="143" y="49"/>
                  <a:pt x="143" y="50"/>
                  <a:pt x="142" y="51"/>
                </a:cubicBezTo>
                <a:cubicBezTo>
                  <a:pt x="142" y="51"/>
                  <a:pt x="142" y="51"/>
                  <a:pt x="142" y="51"/>
                </a:cubicBezTo>
                <a:close/>
                <a:moveTo>
                  <a:pt x="136" y="50"/>
                </a:moveTo>
                <a:cubicBezTo>
                  <a:pt x="137" y="50"/>
                  <a:pt x="137" y="50"/>
                  <a:pt x="138" y="51"/>
                </a:cubicBezTo>
                <a:cubicBezTo>
                  <a:pt x="139" y="49"/>
                  <a:pt x="140" y="48"/>
                  <a:pt x="141" y="47"/>
                </a:cubicBezTo>
                <a:cubicBezTo>
                  <a:pt x="142" y="46"/>
                  <a:pt x="142" y="46"/>
                  <a:pt x="142" y="46"/>
                </a:cubicBezTo>
                <a:cubicBezTo>
                  <a:pt x="143" y="46"/>
                  <a:pt x="143" y="45"/>
                  <a:pt x="143" y="45"/>
                </a:cubicBezTo>
                <a:cubicBezTo>
                  <a:pt x="144" y="44"/>
                  <a:pt x="145" y="44"/>
                  <a:pt x="145" y="43"/>
                </a:cubicBezTo>
                <a:cubicBezTo>
                  <a:pt x="145" y="43"/>
                  <a:pt x="146" y="43"/>
                  <a:pt x="146" y="43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5" y="42"/>
                  <a:pt x="143" y="42"/>
                  <a:pt x="143" y="42"/>
                </a:cubicBezTo>
                <a:cubicBezTo>
                  <a:pt x="143" y="42"/>
                  <a:pt x="143" y="42"/>
                  <a:pt x="143" y="42"/>
                </a:cubicBezTo>
                <a:cubicBezTo>
                  <a:pt x="142" y="44"/>
                  <a:pt x="141" y="45"/>
                  <a:pt x="140" y="46"/>
                </a:cubicBezTo>
                <a:cubicBezTo>
                  <a:pt x="140" y="47"/>
                  <a:pt x="139" y="47"/>
                  <a:pt x="139" y="47"/>
                </a:cubicBezTo>
                <a:cubicBezTo>
                  <a:pt x="139" y="48"/>
                  <a:pt x="139" y="48"/>
                  <a:pt x="139" y="48"/>
                </a:cubicBezTo>
                <a:cubicBezTo>
                  <a:pt x="138" y="49"/>
                  <a:pt x="137" y="50"/>
                  <a:pt x="136" y="50"/>
                </a:cubicBezTo>
                <a:close/>
                <a:moveTo>
                  <a:pt x="132" y="50"/>
                </a:moveTo>
                <a:cubicBezTo>
                  <a:pt x="133" y="50"/>
                  <a:pt x="133" y="49"/>
                  <a:pt x="134" y="48"/>
                </a:cubicBezTo>
                <a:cubicBezTo>
                  <a:pt x="134" y="48"/>
                  <a:pt x="134" y="48"/>
                  <a:pt x="134" y="48"/>
                </a:cubicBezTo>
                <a:cubicBezTo>
                  <a:pt x="135" y="47"/>
                  <a:pt x="136" y="46"/>
                  <a:pt x="137" y="45"/>
                </a:cubicBezTo>
                <a:cubicBezTo>
                  <a:pt x="136" y="46"/>
                  <a:pt x="135" y="47"/>
                  <a:pt x="133" y="48"/>
                </a:cubicBezTo>
                <a:cubicBezTo>
                  <a:pt x="133" y="48"/>
                  <a:pt x="132" y="49"/>
                  <a:pt x="132" y="49"/>
                </a:cubicBezTo>
                <a:cubicBezTo>
                  <a:pt x="131" y="50"/>
                  <a:pt x="131" y="50"/>
                  <a:pt x="131" y="50"/>
                </a:cubicBezTo>
                <a:cubicBezTo>
                  <a:pt x="131" y="50"/>
                  <a:pt x="132" y="50"/>
                  <a:pt x="132" y="50"/>
                </a:cubicBezTo>
                <a:close/>
                <a:moveTo>
                  <a:pt x="128" y="46"/>
                </a:moveTo>
                <a:cubicBezTo>
                  <a:pt x="127" y="46"/>
                  <a:pt x="127" y="47"/>
                  <a:pt x="126" y="48"/>
                </a:cubicBezTo>
                <a:cubicBezTo>
                  <a:pt x="126" y="47"/>
                  <a:pt x="126" y="47"/>
                  <a:pt x="127" y="47"/>
                </a:cubicBezTo>
                <a:cubicBezTo>
                  <a:pt x="127" y="46"/>
                  <a:pt x="128" y="46"/>
                  <a:pt x="128" y="46"/>
                </a:cubicBezTo>
                <a:cubicBezTo>
                  <a:pt x="128" y="46"/>
                  <a:pt x="128" y="46"/>
                  <a:pt x="128" y="46"/>
                </a:cubicBezTo>
                <a:close/>
                <a:moveTo>
                  <a:pt x="119" y="41"/>
                </a:moveTo>
                <a:cubicBezTo>
                  <a:pt x="119" y="42"/>
                  <a:pt x="119" y="43"/>
                  <a:pt x="119" y="44"/>
                </a:cubicBezTo>
                <a:cubicBezTo>
                  <a:pt x="120" y="43"/>
                  <a:pt x="121" y="43"/>
                  <a:pt x="121" y="42"/>
                </a:cubicBezTo>
                <a:cubicBezTo>
                  <a:pt x="121" y="42"/>
                  <a:pt x="121" y="42"/>
                  <a:pt x="121" y="42"/>
                </a:cubicBezTo>
                <a:cubicBezTo>
                  <a:pt x="120" y="42"/>
                  <a:pt x="120" y="41"/>
                  <a:pt x="119" y="41"/>
                </a:cubicBezTo>
                <a:close/>
                <a:moveTo>
                  <a:pt x="125" y="39"/>
                </a:moveTo>
                <a:cubicBezTo>
                  <a:pt x="130" y="39"/>
                  <a:pt x="135" y="39"/>
                  <a:pt x="140" y="39"/>
                </a:cubicBezTo>
                <a:cubicBezTo>
                  <a:pt x="142" y="39"/>
                  <a:pt x="143" y="39"/>
                  <a:pt x="144" y="39"/>
                </a:cubicBezTo>
                <a:cubicBezTo>
                  <a:pt x="154" y="40"/>
                  <a:pt x="163" y="40"/>
                  <a:pt x="171" y="41"/>
                </a:cubicBezTo>
                <a:cubicBezTo>
                  <a:pt x="174" y="41"/>
                  <a:pt x="174" y="41"/>
                  <a:pt x="174" y="41"/>
                </a:cubicBezTo>
                <a:cubicBezTo>
                  <a:pt x="190" y="42"/>
                  <a:pt x="206" y="43"/>
                  <a:pt x="222" y="43"/>
                </a:cubicBezTo>
                <a:cubicBezTo>
                  <a:pt x="223" y="43"/>
                  <a:pt x="223" y="43"/>
                  <a:pt x="223" y="43"/>
                </a:cubicBezTo>
                <a:cubicBezTo>
                  <a:pt x="224" y="42"/>
                  <a:pt x="224" y="41"/>
                  <a:pt x="223" y="39"/>
                </a:cubicBezTo>
                <a:cubicBezTo>
                  <a:pt x="223" y="39"/>
                  <a:pt x="223" y="39"/>
                  <a:pt x="223" y="39"/>
                </a:cubicBezTo>
                <a:cubicBezTo>
                  <a:pt x="223" y="39"/>
                  <a:pt x="222" y="38"/>
                  <a:pt x="222" y="38"/>
                </a:cubicBezTo>
                <a:cubicBezTo>
                  <a:pt x="222" y="38"/>
                  <a:pt x="222" y="37"/>
                  <a:pt x="222" y="37"/>
                </a:cubicBezTo>
                <a:cubicBezTo>
                  <a:pt x="222" y="37"/>
                  <a:pt x="222" y="37"/>
                  <a:pt x="222" y="37"/>
                </a:cubicBezTo>
                <a:cubicBezTo>
                  <a:pt x="220" y="34"/>
                  <a:pt x="217" y="31"/>
                  <a:pt x="216" y="29"/>
                </a:cubicBezTo>
                <a:cubicBezTo>
                  <a:pt x="212" y="25"/>
                  <a:pt x="208" y="22"/>
                  <a:pt x="204" y="20"/>
                </a:cubicBezTo>
                <a:cubicBezTo>
                  <a:pt x="197" y="15"/>
                  <a:pt x="187" y="11"/>
                  <a:pt x="177" y="8"/>
                </a:cubicBezTo>
                <a:cubicBezTo>
                  <a:pt x="167" y="6"/>
                  <a:pt x="156" y="4"/>
                  <a:pt x="145" y="3"/>
                </a:cubicBezTo>
                <a:cubicBezTo>
                  <a:pt x="140" y="3"/>
                  <a:pt x="136" y="3"/>
                  <a:pt x="132" y="3"/>
                </a:cubicBezTo>
                <a:cubicBezTo>
                  <a:pt x="130" y="3"/>
                  <a:pt x="128" y="3"/>
                  <a:pt x="126" y="3"/>
                </a:cubicBezTo>
                <a:cubicBezTo>
                  <a:pt x="124" y="3"/>
                  <a:pt x="122" y="3"/>
                  <a:pt x="120" y="3"/>
                </a:cubicBezTo>
                <a:cubicBezTo>
                  <a:pt x="120" y="3"/>
                  <a:pt x="120" y="3"/>
                  <a:pt x="119" y="3"/>
                </a:cubicBezTo>
                <a:cubicBezTo>
                  <a:pt x="119" y="6"/>
                  <a:pt x="119" y="10"/>
                  <a:pt x="120" y="13"/>
                </a:cubicBezTo>
                <a:cubicBezTo>
                  <a:pt x="120" y="21"/>
                  <a:pt x="120" y="30"/>
                  <a:pt x="119" y="39"/>
                </a:cubicBezTo>
                <a:cubicBezTo>
                  <a:pt x="121" y="39"/>
                  <a:pt x="123" y="39"/>
                  <a:pt x="125" y="39"/>
                </a:cubicBezTo>
                <a:close/>
                <a:moveTo>
                  <a:pt x="122" y="42"/>
                </a:moveTo>
                <a:cubicBezTo>
                  <a:pt x="123" y="42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3" y="43"/>
                  <a:pt x="124" y="42"/>
                  <a:pt x="124" y="42"/>
                </a:cubicBezTo>
                <a:cubicBezTo>
                  <a:pt x="124" y="42"/>
                  <a:pt x="123" y="42"/>
                  <a:pt x="122" y="42"/>
                </a:cubicBezTo>
                <a:close/>
                <a:moveTo>
                  <a:pt x="127" y="42"/>
                </a:moveTo>
                <a:cubicBezTo>
                  <a:pt x="127" y="42"/>
                  <a:pt x="127" y="43"/>
                  <a:pt x="127" y="43"/>
                </a:cubicBezTo>
                <a:cubicBezTo>
                  <a:pt x="127" y="43"/>
                  <a:pt x="127" y="43"/>
                  <a:pt x="127" y="43"/>
                </a:cubicBezTo>
                <a:cubicBezTo>
                  <a:pt x="127" y="43"/>
                  <a:pt x="128" y="42"/>
                  <a:pt x="129" y="42"/>
                </a:cubicBezTo>
                <a:cubicBezTo>
                  <a:pt x="128" y="42"/>
                  <a:pt x="128" y="42"/>
                  <a:pt x="127" y="42"/>
                </a:cubicBezTo>
                <a:close/>
                <a:moveTo>
                  <a:pt x="131" y="42"/>
                </a:moveTo>
                <a:cubicBezTo>
                  <a:pt x="131" y="42"/>
                  <a:pt x="131" y="42"/>
                  <a:pt x="131" y="43"/>
                </a:cubicBezTo>
                <a:cubicBezTo>
                  <a:pt x="131" y="43"/>
                  <a:pt x="131" y="43"/>
                  <a:pt x="131" y="43"/>
                </a:cubicBezTo>
                <a:cubicBezTo>
                  <a:pt x="132" y="43"/>
                  <a:pt x="132" y="42"/>
                  <a:pt x="133" y="42"/>
                </a:cubicBezTo>
                <a:cubicBezTo>
                  <a:pt x="132" y="42"/>
                  <a:pt x="131" y="42"/>
                  <a:pt x="131" y="42"/>
                </a:cubicBezTo>
                <a:close/>
              </a:path>
            </a:pathLst>
          </a:custGeom>
          <a:solidFill>
            <a:srgbClr val="1043A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6919567" y="2045101"/>
            <a:ext cx="12162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22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027791" y="3562756"/>
            <a:ext cx="998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46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5" name="文本框 44"/>
          <p:cNvSpPr txBox="1"/>
          <p:nvPr/>
        </p:nvSpPr>
        <p:spPr>
          <a:xfrm>
            <a:off x="4430394" y="3149623"/>
            <a:ext cx="10341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11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sp>
        <p:nvSpPr>
          <p:cNvPr id="46" name="文本框 45"/>
          <p:cNvSpPr txBox="1"/>
          <p:nvPr/>
        </p:nvSpPr>
        <p:spPr>
          <a:xfrm>
            <a:off x="4004840" y="4732182"/>
            <a:ext cx="10986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38</a:t>
            </a:r>
            <a:r>
              <a:rPr lang="en-US" altLang="zh-CN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%</a:t>
            </a:r>
            <a:endParaRPr lang="zh-CN" altLang="en-US" sz="2000" dirty="0">
              <a:solidFill>
                <a:srgbClr val="1043AB"/>
              </a:solidFill>
              <a:latin typeface="方正静蕾简体" panose="02000000000000000000" pitchFamily="2" charset="-122"/>
              <a:ea typeface="方正静蕾简体" panose="02000000000000000000" pitchFamily="2" charset="-122"/>
            </a:endParaRPr>
          </a:p>
        </p:txBody>
      </p:sp>
      <p:grpSp>
        <p:nvGrpSpPr>
          <p:cNvPr id="133" name="组合 132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134" name="文本框 133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135" name="组合 134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42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3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4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5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6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36" name="组合 135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137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8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39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0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41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9" name="矩形 31"/>
          <p:cNvSpPr>
            <a:spLocks noChangeArrowheads="1"/>
          </p:cNvSpPr>
          <p:nvPr/>
        </p:nvSpPr>
        <p:spPr bwMode="auto">
          <a:xfrm>
            <a:off x="4479667" y="4163601"/>
            <a:ext cx="6228739" cy="124162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None/>
            </a:pPr>
            <a:r>
              <a:rPr lang="en-US" altLang="zh-CN" sz="1865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A designer can use text text to simulate what text will will look look like. If it is not real text. A designer can use text text to simulate what text will will look look like. If it is not real text. A designer can use text text to simulate what text will will look look like.</a:t>
            </a:r>
          </a:p>
        </p:txBody>
      </p:sp>
      <p:grpSp>
        <p:nvGrpSpPr>
          <p:cNvPr id="2" name="组合 16"/>
          <p:cNvGrpSpPr/>
          <p:nvPr/>
        </p:nvGrpSpPr>
        <p:grpSpPr>
          <a:xfrm rot="5400000">
            <a:off x="3802230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18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3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4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5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7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29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sp>
        <p:nvSpPr>
          <p:cNvPr id="51" name="Freeform 245"/>
          <p:cNvSpPr>
            <a:spLocks noEditPoints="1"/>
          </p:cNvSpPr>
          <p:nvPr/>
        </p:nvSpPr>
        <p:spPr bwMode="auto">
          <a:xfrm>
            <a:off x="4887478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3" name="Freeform 245"/>
          <p:cNvSpPr>
            <a:spLocks noEditPoints="1"/>
          </p:cNvSpPr>
          <p:nvPr/>
        </p:nvSpPr>
        <p:spPr bwMode="auto">
          <a:xfrm>
            <a:off x="7078244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sp>
        <p:nvSpPr>
          <p:cNvPr id="54" name="Freeform 245"/>
          <p:cNvSpPr>
            <a:spLocks noEditPoints="1"/>
          </p:cNvSpPr>
          <p:nvPr/>
        </p:nvSpPr>
        <p:spPr bwMode="auto">
          <a:xfrm>
            <a:off x="9393888" y="2544733"/>
            <a:ext cx="1018129" cy="1363139"/>
          </a:xfrm>
          <a:custGeom>
            <a:avLst/>
            <a:gdLst/>
            <a:ahLst/>
            <a:cxnLst>
              <a:cxn ang="0">
                <a:pos x="21" y="858"/>
              </a:cxn>
              <a:cxn ang="0">
                <a:pos x="117" y="878"/>
              </a:cxn>
              <a:cxn ang="0">
                <a:pos x="540" y="901"/>
              </a:cxn>
              <a:cxn ang="0">
                <a:pos x="676" y="878"/>
              </a:cxn>
              <a:cxn ang="0">
                <a:pos x="704" y="829"/>
              </a:cxn>
              <a:cxn ang="0">
                <a:pos x="710" y="473"/>
              </a:cxn>
              <a:cxn ang="0">
                <a:pos x="687" y="79"/>
              </a:cxn>
              <a:cxn ang="0">
                <a:pos x="662" y="15"/>
              </a:cxn>
              <a:cxn ang="0">
                <a:pos x="465" y="0"/>
              </a:cxn>
              <a:cxn ang="0">
                <a:pos x="263" y="10"/>
              </a:cxn>
              <a:cxn ang="0">
                <a:pos x="103" y="102"/>
              </a:cxn>
              <a:cxn ang="0">
                <a:pos x="21" y="197"/>
              </a:cxn>
              <a:cxn ang="0">
                <a:pos x="0" y="277"/>
              </a:cxn>
              <a:cxn ang="0">
                <a:pos x="0" y="645"/>
              </a:cxn>
              <a:cxn ang="0">
                <a:pos x="573" y="891"/>
              </a:cxn>
              <a:cxn ang="0">
                <a:pos x="351" y="878"/>
              </a:cxn>
              <a:cxn ang="0">
                <a:pos x="614" y="877"/>
              </a:cxn>
              <a:cxn ang="0">
                <a:pos x="669" y="870"/>
              </a:cxn>
              <a:cxn ang="0">
                <a:pos x="600" y="891"/>
              </a:cxn>
              <a:cxn ang="0">
                <a:pos x="551" y="10"/>
              </a:cxn>
              <a:cxn ang="0">
                <a:pos x="655" y="27"/>
              </a:cxn>
              <a:cxn ang="0">
                <a:pos x="637" y="41"/>
              </a:cxn>
              <a:cxn ang="0">
                <a:pos x="419" y="18"/>
              </a:cxn>
              <a:cxn ang="0">
                <a:pos x="395" y="14"/>
              </a:cxn>
              <a:cxn ang="0">
                <a:pos x="253" y="77"/>
              </a:cxn>
              <a:cxn ang="0">
                <a:pos x="253" y="201"/>
              </a:cxn>
              <a:cxn ang="0">
                <a:pos x="187" y="220"/>
              </a:cxn>
              <a:cxn ang="0">
                <a:pos x="35" y="216"/>
              </a:cxn>
              <a:cxn ang="0">
                <a:pos x="65" y="181"/>
              </a:cxn>
              <a:cxn ang="0">
                <a:pos x="244" y="28"/>
              </a:cxn>
              <a:cxn ang="0">
                <a:pos x="27" y="198"/>
              </a:cxn>
              <a:cxn ang="0">
                <a:pos x="146" y="79"/>
              </a:cxn>
              <a:cxn ang="0">
                <a:pos x="240" y="15"/>
              </a:cxn>
              <a:cxn ang="0">
                <a:pos x="188" y="60"/>
              </a:cxn>
              <a:cxn ang="0">
                <a:pos x="52" y="183"/>
              </a:cxn>
              <a:cxn ang="0">
                <a:pos x="29" y="204"/>
              </a:cxn>
              <a:cxn ang="0">
                <a:pos x="27" y="198"/>
              </a:cxn>
              <a:cxn ang="0">
                <a:pos x="249" y="222"/>
              </a:cxn>
              <a:cxn ang="0">
                <a:pos x="249" y="237"/>
              </a:cxn>
              <a:cxn ang="0">
                <a:pos x="24" y="240"/>
              </a:cxn>
              <a:cxn ang="0">
                <a:pos x="62" y="233"/>
              </a:cxn>
              <a:cxn ang="0">
                <a:pos x="15" y="368"/>
              </a:cxn>
              <a:cxn ang="0">
                <a:pos x="11" y="249"/>
              </a:cxn>
              <a:cxn ang="0">
                <a:pos x="263" y="226"/>
              </a:cxn>
              <a:cxn ang="0">
                <a:pos x="263" y="71"/>
              </a:cxn>
              <a:cxn ang="0">
                <a:pos x="327" y="25"/>
              </a:cxn>
              <a:cxn ang="0">
                <a:pos x="566" y="41"/>
              </a:cxn>
              <a:cxn ang="0">
                <a:pos x="672" y="66"/>
              </a:cxn>
              <a:cxn ang="0">
                <a:pos x="694" y="357"/>
              </a:cxn>
              <a:cxn ang="0">
                <a:pos x="697" y="798"/>
              </a:cxn>
              <a:cxn ang="0">
                <a:pos x="676" y="856"/>
              </a:cxn>
              <a:cxn ang="0">
                <a:pos x="651" y="865"/>
              </a:cxn>
              <a:cxn ang="0">
                <a:pos x="208" y="865"/>
              </a:cxn>
              <a:cxn ang="0">
                <a:pos x="34" y="851"/>
              </a:cxn>
              <a:cxn ang="0">
                <a:pos x="15" y="722"/>
              </a:cxn>
            </a:cxnLst>
            <a:rect l="0" t="0" r="r" b="b"/>
            <a:pathLst>
              <a:path w="711" h="901">
                <a:moveTo>
                  <a:pt x="7" y="830"/>
                </a:moveTo>
                <a:lnTo>
                  <a:pt x="7" y="830"/>
                </a:lnTo>
                <a:lnTo>
                  <a:pt x="10" y="839"/>
                </a:lnTo>
                <a:lnTo>
                  <a:pt x="13" y="846"/>
                </a:lnTo>
                <a:lnTo>
                  <a:pt x="15" y="853"/>
                </a:lnTo>
                <a:lnTo>
                  <a:pt x="21" y="858"/>
                </a:lnTo>
                <a:lnTo>
                  <a:pt x="27" y="863"/>
                </a:lnTo>
                <a:lnTo>
                  <a:pt x="34" y="867"/>
                </a:lnTo>
                <a:lnTo>
                  <a:pt x="41" y="868"/>
                </a:lnTo>
                <a:lnTo>
                  <a:pt x="48" y="870"/>
                </a:lnTo>
                <a:lnTo>
                  <a:pt x="48" y="870"/>
                </a:lnTo>
                <a:lnTo>
                  <a:pt x="117" y="878"/>
                </a:lnTo>
                <a:lnTo>
                  <a:pt x="185" y="884"/>
                </a:lnTo>
                <a:lnTo>
                  <a:pt x="254" y="889"/>
                </a:lnTo>
                <a:lnTo>
                  <a:pt x="325" y="894"/>
                </a:lnTo>
                <a:lnTo>
                  <a:pt x="395" y="898"/>
                </a:lnTo>
                <a:lnTo>
                  <a:pt x="467" y="899"/>
                </a:lnTo>
                <a:lnTo>
                  <a:pt x="540" y="901"/>
                </a:lnTo>
                <a:lnTo>
                  <a:pt x="613" y="899"/>
                </a:lnTo>
                <a:lnTo>
                  <a:pt x="613" y="899"/>
                </a:lnTo>
                <a:lnTo>
                  <a:pt x="631" y="898"/>
                </a:lnTo>
                <a:lnTo>
                  <a:pt x="648" y="894"/>
                </a:lnTo>
                <a:lnTo>
                  <a:pt x="663" y="887"/>
                </a:lnTo>
                <a:lnTo>
                  <a:pt x="676" y="878"/>
                </a:lnTo>
                <a:lnTo>
                  <a:pt x="687" y="867"/>
                </a:lnTo>
                <a:lnTo>
                  <a:pt x="693" y="860"/>
                </a:lnTo>
                <a:lnTo>
                  <a:pt x="696" y="853"/>
                </a:lnTo>
                <a:lnTo>
                  <a:pt x="700" y="844"/>
                </a:lnTo>
                <a:lnTo>
                  <a:pt x="703" y="837"/>
                </a:lnTo>
                <a:lnTo>
                  <a:pt x="704" y="829"/>
                </a:lnTo>
                <a:lnTo>
                  <a:pt x="705" y="819"/>
                </a:lnTo>
                <a:lnTo>
                  <a:pt x="705" y="819"/>
                </a:lnTo>
                <a:lnTo>
                  <a:pt x="710" y="733"/>
                </a:lnTo>
                <a:lnTo>
                  <a:pt x="711" y="646"/>
                </a:lnTo>
                <a:lnTo>
                  <a:pt x="711" y="561"/>
                </a:lnTo>
                <a:lnTo>
                  <a:pt x="710" y="473"/>
                </a:lnTo>
                <a:lnTo>
                  <a:pt x="705" y="386"/>
                </a:lnTo>
                <a:lnTo>
                  <a:pt x="701" y="299"/>
                </a:lnTo>
                <a:lnTo>
                  <a:pt x="691" y="128"/>
                </a:lnTo>
                <a:lnTo>
                  <a:pt x="691" y="128"/>
                </a:lnTo>
                <a:lnTo>
                  <a:pt x="690" y="94"/>
                </a:lnTo>
                <a:lnTo>
                  <a:pt x="687" y="79"/>
                </a:lnTo>
                <a:lnTo>
                  <a:pt x="684" y="63"/>
                </a:lnTo>
                <a:lnTo>
                  <a:pt x="680" y="49"/>
                </a:lnTo>
                <a:lnTo>
                  <a:pt x="676" y="36"/>
                </a:lnTo>
                <a:lnTo>
                  <a:pt x="669" y="25"/>
                </a:lnTo>
                <a:lnTo>
                  <a:pt x="662" y="15"/>
                </a:lnTo>
                <a:lnTo>
                  <a:pt x="662" y="15"/>
                </a:lnTo>
                <a:lnTo>
                  <a:pt x="638" y="11"/>
                </a:lnTo>
                <a:lnTo>
                  <a:pt x="615" y="7"/>
                </a:lnTo>
                <a:lnTo>
                  <a:pt x="590" y="4"/>
                </a:lnTo>
                <a:lnTo>
                  <a:pt x="566" y="3"/>
                </a:lnTo>
                <a:lnTo>
                  <a:pt x="516" y="0"/>
                </a:lnTo>
                <a:lnTo>
                  <a:pt x="465" y="0"/>
                </a:lnTo>
                <a:lnTo>
                  <a:pt x="465" y="0"/>
                </a:lnTo>
                <a:lnTo>
                  <a:pt x="407" y="3"/>
                </a:lnTo>
                <a:lnTo>
                  <a:pt x="348" y="7"/>
                </a:lnTo>
                <a:lnTo>
                  <a:pt x="319" y="8"/>
                </a:lnTo>
                <a:lnTo>
                  <a:pt x="291" y="10"/>
                </a:lnTo>
                <a:lnTo>
                  <a:pt x="263" y="10"/>
                </a:lnTo>
                <a:lnTo>
                  <a:pt x="235" y="7"/>
                </a:lnTo>
                <a:lnTo>
                  <a:pt x="235" y="7"/>
                </a:lnTo>
                <a:lnTo>
                  <a:pt x="180" y="42"/>
                </a:lnTo>
                <a:lnTo>
                  <a:pt x="155" y="62"/>
                </a:lnTo>
                <a:lnTo>
                  <a:pt x="128" y="81"/>
                </a:lnTo>
                <a:lnTo>
                  <a:pt x="103" y="102"/>
                </a:lnTo>
                <a:lnTo>
                  <a:pt x="79" y="123"/>
                </a:lnTo>
                <a:lnTo>
                  <a:pt x="56" y="147"/>
                </a:lnTo>
                <a:lnTo>
                  <a:pt x="35" y="173"/>
                </a:lnTo>
                <a:lnTo>
                  <a:pt x="35" y="173"/>
                </a:lnTo>
                <a:lnTo>
                  <a:pt x="28" y="184"/>
                </a:lnTo>
                <a:lnTo>
                  <a:pt x="21" y="197"/>
                </a:lnTo>
                <a:lnTo>
                  <a:pt x="17" y="204"/>
                </a:lnTo>
                <a:lnTo>
                  <a:pt x="13" y="208"/>
                </a:lnTo>
                <a:lnTo>
                  <a:pt x="7" y="213"/>
                </a:lnTo>
                <a:lnTo>
                  <a:pt x="0" y="216"/>
                </a:lnTo>
                <a:lnTo>
                  <a:pt x="0" y="216"/>
                </a:lnTo>
                <a:lnTo>
                  <a:pt x="0" y="277"/>
                </a:lnTo>
                <a:lnTo>
                  <a:pt x="1" y="337"/>
                </a:lnTo>
                <a:lnTo>
                  <a:pt x="3" y="396"/>
                </a:lnTo>
                <a:lnTo>
                  <a:pt x="4" y="457"/>
                </a:lnTo>
                <a:lnTo>
                  <a:pt x="4" y="457"/>
                </a:lnTo>
                <a:lnTo>
                  <a:pt x="1" y="549"/>
                </a:lnTo>
                <a:lnTo>
                  <a:pt x="0" y="645"/>
                </a:lnTo>
                <a:lnTo>
                  <a:pt x="0" y="691"/>
                </a:lnTo>
                <a:lnTo>
                  <a:pt x="0" y="739"/>
                </a:lnTo>
                <a:lnTo>
                  <a:pt x="3" y="785"/>
                </a:lnTo>
                <a:lnTo>
                  <a:pt x="7" y="830"/>
                </a:lnTo>
                <a:lnTo>
                  <a:pt x="7" y="830"/>
                </a:lnTo>
                <a:close/>
                <a:moveTo>
                  <a:pt x="573" y="891"/>
                </a:moveTo>
                <a:lnTo>
                  <a:pt x="573" y="891"/>
                </a:lnTo>
                <a:lnTo>
                  <a:pt x="507" y="889"/>
                </a:lnTo>
                <a:lnTo>
                  <a:pt x="443" y="887"/>
                </a:lnTo>
                <a:lnTo>
                  <a:pt x="315" y="881"/>
                </a:lnTo>
                <a:lnTo>
                  <a:pt x="315" y="881"/>
                </a:lnTo>
                <a:lnTo>
                  <a:pt x="351" y="878"/>
                </a:lnTo>
                <a:lnTo>
                  <a:pt x="389" y="878"/>
                </a:lnTo>
                <a:lnTo>
                  <a:pt x="464" y="879"/>
                </a:lnTo>
                <a:lnTo>
                  <a:pt x="538" y="881"/>
                </a:lnTo>
                <a:lnTo>
                  <a:pt x="576" y="879"/>
                </a:lnTo>
                <a:lnTo>
                  <a:pt x="614" y="877"/>
                </a:lnTo>
                <a:lnTo>
                  <a:pt x="614" y="877"/>
                </a:lnTo>
                <a:lnTo>
                  <a:pt x="632" y="877"/>
                </a:lnTo>
                <a:lnTo>
                  <a:pt x="642" y="875"/>
                </a:lnTo>
                <a:lnTo>
                  <a:pt x="651" y="872"/>
                </a:lnTo>
                <a:lnTo>
                  <a:pt x="651" y="872"/>
                </a:lnTo>
                <a:lnTo>
                  <a:pt x="659" y="871"/>
                </a:lnTo>
                <a:lnTo>
                  <a:pt x="669" y="870"/>
                </a:lnTo>
                <a:lnTo>
                  <a:pt x="669" y="870"/>
                </a:lnTo>
                <a:lnTo>
                  <a:pt x="659" y="875"/>
                </a:lnTo>
                <a:lnTo>
                  <a:pt x="649" y="881"/>
                </a:lnTo>
                <a:lnTo>
                  <a:pt x="638" y="885"/>
                </a:lnTo>
                <a:lnTo>
                  <a:pt x="625" y="888"/>
                </a:lnTo>
                <a:lnTo>
                  <a:pt x="600" y="891"/>
                </a:lnTo>
                <a:lnTo>
                  <a:pt x="573" y="891"/>
                </a:lnTo>
                <a:lnTo>
                  <a:pt x="573" y="891"/>
                </a:lnTo>
                <a:close/>
                <a:moveTo>
                  <a:pt x="481" y="11"/>
                </a:moveTo>
                <a:lnTo>
                  <a:pt x="481" y="11"/>
                </a:lnTo>
                <a:lnTo>
                  <a:pt x="527" y="10"/>
                </a:lnTo>
                <a:lnTo>
                  <a:pt x="551" y="10"/>
                </a:lnTo>
                <a:lnTo>
                  <a:pt x="573" y="11"/>
                </a:lnTo>
                <a:lnTo>
                  <a:pt x="594" y="12"/>
                </a:lnTo>
                <a:lnTo>
                  <a:pt x="617" y="17"/>
                </a:lnTo>
                <a:lnTo>
                  <a:pt x="637" y="21"/>
                </a:lnTo>
                <a:lnTo>
                  <a:pt x="655" y="27"/>
                </a:lnTo>
                <a:lnTo>
                  <a:pt x="655" y="27"/>
                </a:lnTo>
                <a:lnTo>
                  <a:pt x="660" y="31"/>
                </a:lnTo>
                <a:lnTo>
                  <a:pt x="665" y="36"/>
                </a:lnTo>
                <a:lnTo>
                  <a:pt x="667" y="42"/>
                </a:lnTo>
                <a:lnTo>
                  <a:pt x="669" y="49"/>
                </a:lnTo>
                <a:lnTo>
                  <a:pt x="669" y="49"/>
                </a:lnTo>
                <a:lnTo>
                  <a:pt x="637" y="41"/>
                </a:lnTo>
                <a:lnTo>
                  <a:pt x="603" y="35"/>
                </a:lnTo>
                <a:lnTo>
                  <a:pt x="568" y="29"/>
                </a:lnTo>
                <a:lnTo>
                  <a:pt x="533" y="25"/>
                </a:lnTo>
                <a:lnTo>
                  <a:pt x="496" y="21"/>
                </a:lnTo>
                <a:lnTo>
                  <a:pt x="458" y="19"/>
                </a:lnTo>
                <a:lnTo>
                  <a:pt x="419" y="18"/>
                </a:lnTo>
                <a:lnTo>
                  <a:pt x="379" y="18"/>
                </a:lnTo>
                <a:lnTo>
                  <a:pt x="379" y="18"/>
                </a:lnTo>
                <a:lnTo>
                  <a:pt x="372" y="18"/>
                </a:lnTo>
                <a:lnTo>
                  <a:pt x="367" y="17"/>
                </a:lnTo>
                <a:lnTo>
                  <a:pt x="367" y="17"/>
                </a:lnTo>
                <a:lnTo>
                  <a:pt x="395" y="14"/>
                </a:lnTo>
                <a:lnTo>
                  <a:pt x="423" y="12"/>
                </a:lnTo>
                <a:lnTo>
                  <a:pt x="481" y="11"/>
                </a:lnTo>
                <a:lnTo>
                  <a:pt x="481" y="11"/>
                </a:lnTo>
                <a:close/>
                <a:moveTo>
                  <a:pt x="252" y="38"/>
                </a:moveTo>
                <a:lnTo>
                  <a:pt x="252" y="38"/>
                </a:lnTo>
                <a:lnTo>
                  <a:pt x="253" y="77"/>
                </a:lnTo>
                <a:lnTo>
                  <a:pt x="254" y="116"/>
                </a:lnTo>
                <a:lnTo>
                  <a:pt x="256" y="156"/>
                </a:lnTo>
                <a:lnTo>
                  <a:pt x="256" y="175"/>
                </a:lnTo>
                <a:lnTo>
                  <a:pt x="254" y="195"/>
                </a:lnTo>
                <a:lnTo>
                  <a:pt x="254" y="195"/>
                </a:lnTo>
                <a:lnTo>
                  <a:pt x="253" y="201"/>
                </a:lnTo>
                <a:lnTo>
                  <a:pt x="249" y="208"/>
                </a:lnTo>
                <a:lnTo>
                  <a:pt x="243" y="212"/>
                </a:lnTo>
                <a:lnTo>
                  <a:pt x="236" y="215"/>
                </a:lnTo>
                <a:lnTo>
                  <a:pt x="236" y="215"/>
                </a:lnTo>
                <a:lnTo>
                  <a:pt x="212" y="218"/>
                </a:lnTo>
                <a:lnTo>
                  <a:pt x="187" y="220"/>
                </a:lnTo>
                <a:lnTo>
                  <a:pt x="135" y="220"/>
                </a:lnTo>
                <a:lnTo>
                  <a:pt x="81" y="220"/>
                </a:lnTo>
                <a:lnTo>
                  <a:pt x="56" y="222"/>
                </a:lnTo>
                <a:lnTo>
                  <a:pt x="31" y="223"/>
                </a:lnTo>
                <a:lnTo>
                  <a:pt x="31" y="223"/>
                </a:lnTo>
                <a:lnTo>
                  <a:pt x="35" y="216"/>
                </a:lnTo>
                <a:lnTo>
                  <a:pt x="38" y="212"/>
                </a:lnTo>
                <a:lnTo>
                  <a:pt x="41" y="209"/>
                </a:lnTo>
                <a:lnTo>
                  <a:pt x="42" y="209"/>
                </a:lnTo>
                <a:lnTo>
                  <a:pt x="42" y="208"/>
                </a:lnTo>
                <a:lnTo>
                  <a:pt x="42" y="208"/>
                </a:lnTo>
                <a:lnTo>
                  <a:pt x="65" y="181"/>
                </a:lnTo>
                <a:lnTo>
                  <a:pt x="87" y="157"/>
                </a:lnTo>
                <a:lnTo>
                  <a:pt x="112" y="133"/>
                </a:lnTo>
                <a:lnTo>
                  <a:pt x="138" y="112"/>
                </a:lnTo>
                <a:lnTo>
                  <a:pt x="191" y="70"/>
                </a:lnTo>
                <a:lnTo>
                  <a:pt x="244" y="28"/>
                </a:lnTo>
                <a:lnTo>
                  <a:pt x="244" y="28"/>
                </a:lnTo>
                <a:lnTo>
                  <a:pt x="247" y="28"/>
                </a:lnTo>
                <a:lnTo>
                  <a:pt x="250" y="29"/>
                </a:lnTo>
                <a:lnTo>
                  <a:pt x="252" y="32"/>
                </a:lnTo>
                <a:lnTo>
                  <a:pt x="252" y="38"/>
                </a:lnTo>
                <a:lnTo>
                  <a:pt x="252" y="38"/>
                </a:lnTo>
                <a:close/>
                <a:moveTo>
                  <a:pt x="27" y="198"/>
                </a:moveTo>
                <a:lnTo>
                  <a:pt x="27" y="198"/>
                </a:lnTo>
                <a:lnTo>
                  <a:pt x="48" y="170"/>
                </a:lnTo>
                <a:lnTo>
                  <a:pt x="70" y="145"/>
                </a:lnTo>
                <a:lnTo>
                  <a:pt x="94" y="121"/>
                </a:lnTo>
                <a:lnTo>
                  <a:pt x="119" y="100"/>
                </a:lnTo>
                <a:lnTo>
                  <a:pt x="146" y="79"/>
                </a:lnTo>
                <a:lnTo>
                  <a:pt x="173" y="59"/>
                </a:lnTo>
                <a:lnTo>
                  <a:pt x="229" y="19"/>
                </a:lnTo>
                <a:lnTo>
                  <a:pt x="229" y="19"/>
                </a:lnTo>
                <a:lnTo>
                  <a:pt x="236" y="17"/>
                </a:lnTo>
                <a:lnTo>
                  <a:pt x="236" y="17"/>
                </a:lnTo>
                <a:lnTo>
                  <a:pt x="240" y="15"/>
                </a:lnTo>
                <a:lnTo>
                  <a:pt x="242" y="17"/>
                </a:lnTo>
                <a:lnTo>
                  <a:pt x="240" y="17"/>
                </a:lnTo>
                <a:lnTo>
                  <a:pt x="237" y="21"/>
                </a:lnTo>
                <a:lnTo>
                  <a:pt x="237" y="21"/>
                </a:lnTo>
                <a:lnTo>
                  <a:pt x="214" y="41"/>
                </a:lnTo>
                <a:lnTo>
                  <a:pt x="188" y="60"/>
                </a:lnTo>
                <a:lnTo>
                  <a:pt x="141" y="98"/>
                </a:lnTo>
                <a:lnTo>
                  <a:pt x="117" y="118"/>
                </a:lnTo>
                <a:lnTo>
                  <a:pt x="94" y="138"/>
                </a:lnTo>
                <a:lnTo>
                  <a:pt x="73" y="160"/>
                </a:lnTo>
                <a:lnTo>
                  <a:pt x="52" y="183"/>
                </a:lnTo>
                <a:lnTo>
                  <a:pt x="52" y="183"/>
                </a:lnTo>
                <a:lnTo>
                  <a:pt x="37" y="201"/>
                </a:lnTo>
                <a:lnTo>
                  <a:pt x="20" y="218"/>
                </a:lnTo>
                <a:lnTo>
                  <a:pt x="20" y="218"/>
                </a:lnTo>
                <a:lnTo>
                  <a:pt x="21" y="213"/>
                </a:lnTo>
                <a:lnTo>
                  <a:pt x="25" y="208"/>
                </a:lnTo>
                <a:lnTo>
                  <a:pt x="29" y="204"/>
                </a:lnTo>
                <a:lnTo>
                  <a:pt x="32" y="199"/>
                </a:lnTo>
                <a:lnTo>
                  <a:pt x="32" y="199"/>
                </a:lnTo>
                <a:lnTo>
                  <a:pt x="29" y="201"/>
                </a:lnTo>
                <a:lnTo>
                  <a:pt x="28" y="201"/>
                </a:lnTo>
                <a:lnTo>
                  <a:pt x="27" y="199"/>
                </a:lnTo>
                <a:lnTo>
                  <a:pt x="27" y="198"/>
                </a:lnTo>
                <a:lnTo>
                  <a:pt x="27" y="198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36" y="225"/>
                </a:lnTo>
                <a:lnTo>
                  <a:pt x="249" y="222"/>
                </a:lnTo>
                <a:lnTo>
                  <a:pt x="249" y="222"/>
                </a:lnTo>
                <a:lnTo>
                  <a:pt x="252" y="220"/>
                </a:lnTo>
                <a:lnTo>
                  <a:pt x="252" y="220"/>
                </a:lnTo>
                <a:lnTo>
                  <a:pt x="253" y="225"/>
                </a:lnTo>
                <a:lnTo>
                  <a:pt x="252" y="232"/>
                </a:lnTo>
                <a:lnTo>
                  <a:pt x="250" y="234"/>
                </a:lnTo>
                <a:lnTo>
                  <a:pt x="249" y="237"/>
                </a:lnTo>
                <a:lnTo>
                  <a:pt x="246" y="239"/>
                </a:lnTo>
                <a:lnTo>
                  <a:pt x="242" y="240"/>
                </a:lnTo>
                <a:lnTo>
                  <a:pt x="242" y="240"/>
                </a:lnTo>
                <a:lnTo>
                  <a:pt x="191" y="242"/>
                </a:lnTo>
                <a:lnTo>
                  <a:pt x="136" y="242"/>
                </a:lnTo>
                <a:lnTo>
                  <a:pt x="24" y="240"/>
                </a:lnTo>
                <a:lnTo>
                  <a:pt x="24" y="240"/>
                </a:lnTo>
                <a:lnTo>
                  <a:pt x="17" y="240"/>
                </a:lnTo>
                <a:lnTo>
                  <a:pt x="11" y="237"/>
                </a:lnTo>
                <a:lnTo>
                  <a:pt x="11" y="237"/>
                </a:lnTo>
                <a:lnTo>
                  <a:pt x="37" y="234"/>
                </a:lnTo>
                <a:lnTo>
                  <a:pt x="62" y="233"/>
                </a:lnTo>
                <a:lnTo>
                  <a:pt x="117" y="232"/>
                </a:lnTo>
                <a:lnTo>
                  <a:pt x="170" y="230"/>
                </a:lnTo>
                <a:lnTo>
                  <a:pt x="197" y="229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15" y="368"/>
                </a:moveTo>
                <a:lnTo>
                  <a:pt x="15" y="368"/>
                </a:lnTo>
                <a:lnTo>
                  <a:pt x="13" y="338"/>
                </a:lnTo>
                <a:lnTo>
                  <a:pt x="13" y="309"/>
                </a:lnTo>
                <a:lnTo>
                  <a:pt x="13" y="278"/>
                </a:lnTo>
                <a:lnTo>
                  <a:pt x="11" y="249"/>
                </a:lnTo>
                <a:lnTo>
                  <a:pt x="11" y="249"/>
                </a:lnTo>
                <a:lnTo>
                  <a:pt x="73" y="250"/>
                </a:lnTo>
                <a:lnTo>
                  <a:pt x="133" y="251"/>
                </a:lnTo>
                <a:lnTo>
                  <a:pt x="253" y="249"/>
                </a:lnTo>
                <a:lnTo>
                  <a:pt x="253" y="249"/>
                </a:lnTo>
                <a:lnTo>
                  <a:pt x="259" y="237"/>
                </a:lnTo>
                <a:lnTo>
                  <a:pt x="263" y="226"/>
                </a:lnTo>
                <a:lnTo>
                  <a:pt x="264" y="213"/>
                </a:lnTo>
                <a:lnTo>
                  <a:pt x="266" y="199"/>
                </a:lnTo>
                <a:lnTo>
                  <a:pt x="266" y="199"/>
                </a:lnTo>
                <a:lnTo>
                  <a:pt x="267" y="157"/>
                </a:lnTo>
                <a:lnTo>
                  <a:pt x="266" y="115"/>
                </a:lnTo>
                <a:lnTo>
                  <a:pt x="263" y="71"/>
                </a:lnTo>
                <a:lnTo>
                  <a:pt x="261" y="28"/>
                </a:lnTo>
                <a:lnTo>
                  <a:pt x="261" y="28"/>
                </a:lnTo>
                <a:lnTo>
                  <a:pt x="263" y="25"/>
                </a:lnTo>
                <a:lnTo>
                  <a:pt x="266" y="24"/>
                </a:lnTo>
                <a:lnTo>
                  <a:pt x="266" y="24"/>
                </a:lnTo>
                <a:lnTo>
                  <a:pt x="327" y="25"/>
                </a:lnTo>
                <a:lnTo>
                  <a:pt x="360" y="25"/>
                </a:lnTo>
                <a:lnTo>
                  <a:pt x="391" y="27"/>
                </a:lnTo>
                <a:lnTo>
                  <a:pt x="391" y="27"/>
                </a:lnTo>
                <a:lnTo>
                  <a:pt x="459" y="31"/>
                </a:lnTo>
                <a:lnTo>
                  <a:pt x="531" y="36"/>
                </a:lnTo>
                <a:lnTo>
                  <a:pt x="566" y="41"/>
                </a:lnTo>
                <a:lnTo>
                  <a:pt x="600" y="46"/>
                </a:lnTo>
                <a:lnTo>
                  <a:pt x="634" y="52"/>
                </a:lnTo>
                <a:lnTo>
                  <a:pt x="665" y="62"/>
                </a:lnTo>
                <a:lnTo>
                  <a:pt x="665" y="62"/>
                </a:lnTo>
                <a:lnTo>
                  <a:pt x="669" y="63"/>
                </a:lnTo>
                <a:lnTo>
                  <a:pt x="672" y="66"/>
                </a:lnTo>
                <a:lnTo>
                  <a:pt x="676" y="74"/>
                </a:lnTo>
                <a:lnTo>
                  <a:pt x="677" y="84"/>
                </a:lnTo>
                <a:lnTo>
                  <a:pt x="679" y="94"/>
                </a:lnTo>
                <a:lnTo>
                  <a:pt x="679" y="94"/>
                </a:lnTo>
                <a:lnTo>
                  <a:pt x="690" y="270"/>
                </a:lnTo>
                <a:lnTo>
                  <a:pt x="694" y="357"/>
                </a:lnTo>
                <a:lnTo>
                  <a:pt x="697" y="444"/>
                </a:lnTo>
                <a:lnTo>
                  <a:pt x="700" y="531"/>
                </a:lnTo>
                <a:lnTo>
                  <a:pt x="701" y="620"/>
                </a:lnTo>
                <a:lnTo>
                  <a:pt x="700" y="708"/>
                </a:lnTo>
                <a:lnTo>
                  <a:pt x="697" y="798"/>
                </a:lnTo>
                <a:lnTo>
                  <a:pt x="697" y="798"/>
                </a:lnTo>
                <a:lnTo>
                  <a:pt x="696" y="816"/>
                </a:lnTo>
                <a:lnTo>
                  <a:pt x="691" y="832"/>
                </a:lnTo>
                <a:lnTo>
                  <a:pt x="684" y="846"/>
                </a:lnTo>
                <a:lnTo>
                  <a:pt x="682" y="851"/>
                </a:lnTo>
                <a:lnTo>
                  <a:pt x="676" y="856"/>
                </a:lnTo>
                <a:lnTo>
                  <a:pt x="676" y="856"/>
                </a:lnTo>
                <a:lnTo>
                  <a:pt x="673" y="858"/>
                </a:lnTo>
                <a:lnTo>
                  <a:pt x="669" y="860"/>
                </a:lnTo>
                <a:lnTo>
                  <a:pt x="660" y="861"/>
                </a:lnTo>
                <a:lnTo>
                  <a:pt x="653" y="863"/>
                </a:lnTo>
                <a:lnTo>
                  <a:pt x="646" y="864"/>
                </a:lnTo>
                <a:lnTo>
                  <a:pt x="651" y="865"/>
                </a:lnTo>
                <a:lnTo>
                  <a:pt x="651" y="865"/>
                </a:lnTo>
                <a:lnTo>
                  <a:pt x="578" y="868"/>
                </a:lnTo>
                <a:lnTo>
                  <a:pt x="503" y="870"/>
                </a:lnTo>
                <a:lnTo>
                  <a:pt x="430" y="870"/>
                </a:lnTo>
                <a:lnTo>
                  <a:pt x="356" y="870"/>
                </a:lnTo>
                <a:lnTo>
                  <a:pt x="208" y="865"/>
                </a:lnTo>
                <a:lnTo>
                  <a:pt x="59" y="861"/>
                </a:lnTo>
                <a:lnTo>
                  <a:pt x="59" y="861"/>
                </a:lnTo>
                <a:lnTo>
                  <a:pt x="48" y="860"/>
                </a:lnTo>
                <a:lnTo>
                  <a:pt x="42" y="858"/>
                </a:lnTo>
                <a:lnTo>
                  <a:pt x="38" y="856"/>
                </a:lnTo>
                <a:lnTo>
                  <a:pt x="34" y="851"/>
                </a:lnTo>
                <a:lnTo>
                  <a:pt x="29" y="847"/>
                </a:lnTo>
                <a:lnTo>
                  <a:pt x="28" y="843"/>
                </a:lnTo>
                <a:lnTo>
                  <a:pt x="27" y="837"/>
                </a:lnTo>
                <a:lnTo>
                  <a:pt x="27" y="837"/>
                </a:lnTo>
                <a:lnTo>
                  <a:pt x="20" y="781"/>
                </a:lnTo>
                <a:lnTo>
                  <a:pt x="15" y="722"/>
                </a:lnTo>
                <a:lnTo>
                  <a:pt x="14" y="663"/>
                </a:lnTo>
                <a:lnTo>
                  <a:pt x="13" y="604"/>
                </a:lnTo>
                <a:lnTo>
                  <a:pt x="14" y="485"/>
                </a:lnTo>
                <a:lnTo>
                  <a:pt x="15" y="368"/>
                </a:lnTo>
                <a:lnTo>
                  <a:pt x="15" y="368"/>
                </a:lnTo>
                <a:close/>
              </a:path>
            </a:pathLst>
          </a:custGeom>
          <a:solidFill>
            <a:srgbClr val="1043AB"/>
          </a:solidFill>
          <a:ln w="9525">
            <a:noFill/>
            <a:round/>
          </a:ln>
        </p:spPr>
        <p:txBody>
          <a:bodyPr vert="horz" wrap="square" lIns="121920" tIns="60960" rIns="121920" bIns="60960" numCol="1" anchor="t" anchorCtr="0" compatLnSpc="1"/>
          <a:lstStyle/>
          <a:p>
            <a:endParaRPr lang="zh-CN" altLang="en-US" sz="2400">
              <a:solidFill>
                <a:srgbClr val="1043AB"/>
              </a:solidFill>
            </a:endParaRPr>
          </a:p>
        </p:txBody>
      </p:sp>
      <p:grpSp>
        <p:nvGrpSpPr>
          <p:cNvPr id="3" name="组合 54"/>
          <p:cNvGrpSpPr/>
          <p:nvPr/>
        </p:nvGrpSpPr>
        <p:grpSpPr>
          <a:xfrm rot="5400000">
            <a:off x="6241099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56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7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8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59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0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1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grpSp>
        <p:nvGrpSpPr>
          <p:cNvPr id="4" name="组合 61"/>
          <p:cNvGrpSpPr/>
          <p:nvPr/>
        </p:nvGrpSpPr>
        <p:grpSpPr>
          <a:xfrm rot="5400000">
            <a:off x="8527115" y="2880229"/>
            <a:ext cx="505884" cy="787400"/>
            <a:chOff x="6448425" y="1249363"/>
            <a:chExt cx="379413" cy="590550"/>
          </a:xfrm>
          <a:solidFill>
            <a:srgbClr val="1043AB"/>
          </a:solidFill>
        </p:grpSpPr>
        <p:sp>
          <p:nvSpPr>
            <p:cNvPr id="63" name="Freeform 133"/>
            <p:cNvSpPr/>
            <p:nvPr/>
          </p:nvSpPr>
          <p:spPr bwMode="auto">
            <a:xfrm>
              <a:off x="6672263" y="1695450"/>
              <a:ext cx="1588" cy="476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2" y="6"/>
                </a:cxn>
                <a:cxn ang="0">
                  <a:pos x="2" y="3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2" y="6"/>
                </a:cxn>
                <a:cxn ang="0">
                  <a:pos x="2" y="6"/>
                </a:cxn>
              </a:cxnLst>
              <a:rect l="0" t="0" r="r" b="b"/>
              <a:pathLst>
                <a:path w="2" h="7">
                  <a:moveTo>
                    <a:pt x="2" y="6"/>
                  </a:moveTo>
                  <a:lnTo>
                    <a:pt x="2" y="6"/>
                  </a:lnTo>
                  <a:lnTo>
                    <a:pt x="2" y="3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4" name="Freeform 134"/>
            <p:cNvSpPr>
              <a:spLocks noEditPoints="1"/>
            </p:cNvSpPr>
            <p:nvPr/>
          </p:nvSpPr>
          <p:spPr bwMode="auto">
            <a:xfrm>
              <a:off x="6448425" y="1249363"/>
              <a:ext cx="379413" cy="590550"/>
            </a:xfrm>
            <a:custGeom>
              <a:avLst/>
              <a:gdLst/>
              <a:ahLst/>
              <a:cxnLst>
                <a:cxn ang="0">
                  <a:pos x="385" y="7"/>
                </a:cxn>
                <a:cxn ang="0">
                  <a:pos x="0" y="455"/>
                </a:cxn>
                <a:cxn ang="0">
                  <a:pos x="408" y="1115"/>
                </a:cxn>
                <a:cxn ang="0">
                  <a:pos x="604" y="481"/>
                </a:cxn>
                <a:cxn ang="0">
                  <a:pos x="651" y="479"/>
                </a:cxn>
                <a:cxn ang="0">
                  <a:pos x="677" y="440"/>
                </a:cxn>
                <a:cxn ang="0">
                  <a:pos x="468" y="367"/>
                </a:cxn>
                <a:cxn ang="0">
                  <a:pos x="285" y="415"/>
                </a:cxn>
                <a:cxn ang="0">
                  <a:pos x="301" y="471"/>
                </a:cxn>
                <a:cxn ang="0">
                  <a:pos x="337" y="478"/>
                </a:cxn>
                <a:cxn ang="0">
                  <a:pos x="406" y="443"/>
                </a:cxn>
                <a:cxn ang="0">
                  <a:pos x="443" y="357"/>
                </a:cxn>
                <a:cxn ang="0">
                  <a:pos x="365" y="477"/>
                </a:cxn>
                <a:cxn ang="0">
                  <a:pos x="492" y="177"/>
                </a:cxn>
                <a:cxn ang="0">
                  <a:pos x="478" y="152"/>
                </a:cxn>
                <a:cxn ang="0">
                  <a:pos x="440" y="99"/>
                </a:cxn>
                <a:cxn ang="0">
                  <a:pos x="364" y="118"/>
                </a:cxn>
                <a:cxn ang="0">
                  <a:pos x="323" y="85"/>
                </a:cxn>
                <a:cxn ang="0">
                  <a:pos x="180" y="259"/>
                </a:cxn>
                <a:cxn ang="0">
                  <a:pos x="121" y="333"/>
                </a:cxn>
                <a:cxn ang="0">
                  <a:pos x="93" y="409"/>
                </a:cxn>
                <a:cxn ang="0">
                  <a:pos x="121" y="413"/>
                </a:cxn>
                <a:cxn ang="0">
                  <a:pos x="152" y="450"/>
                </a:cxn>
                <a:cxn ang="0">
                  <a:pos x="193" y="439"/>
                </a:cxn>
                <a:cxn ang="0">
                  <a:pos x="368" y="145"/>
                </a:cxn>
                <a:cxn ang="0">
                  <a:pos x="313" y="260"/>
                </a:cxn>
                <a:cxn ang="0">
                  <a:pos x="256" y="395"/>
                </a:cxn>
                <a:cxn ang="0">
                  <a:pos x="333" y="1049"/>
                </a:cxn>
                <a:cxn ang="0">
                  <a:pos x="299" y="1092"/>
                </a:cxn>
                <a:cxn ang="0">
                  <a:pos x="426" y="1033"/>
                </a:cxn>
                <a:cxn ang="0">
                  <a:pos x="413" y="1086"/>
                </a:cxn>
                <a:cxn ang="0">
                  <a:pos x="451" y="982"/>
                </a:cxn>
                <a:cxn ang="0">
                  <a:pos x="457" y="919"/>
                </a:cxn>
                <a:cxn ang="0">
                  <a:pos x="396" y="950"/>
                </a:cxn>
                <a:cxn ang="0">
                  <a:pos x="257" y="1054"/>
                </a:cxn>
                <a:cxn ang="0">
                  <a:pos x="417" y="845"/>
                </a:cxn>
                <a:cxn ang="0">
                  <a:pos x="270" y="1053"/>
                </a:cxn>
                <a:cxn ang="0">
                  <a:pos x="441" y="887"/>
                </a:cxn>
                <a:cxn ang="0">
                  <a:pos x="259" y="947"/>
                </a:cxn>
                <a:cxn ang="0">
                  <a:pos x="453" y="644"/>
                </a:cxn>
                <a:cxn ang="0">
                  <a:pos x="413" y="783"/>
                </a:cxn>
                <a:cxn ang="0">
                  <a:pos x="457" y="701"/>
                </a:cxn>
                <a:cxn ang="0">
                  <a:pos x="280" y="782"/>
                </a:cxn>
                <a:cxn ang="0">
                  <a:pos x="443" y="555"/>
                </a:cxn>
                <a:cxn ang="0">
                  <a:pos x="388" y="656"/>
                </a:cxn>
                <a:cxn ang="0">
                  <a:pos x="269" y="772"/>
                </a:cxn>
                <a:cxn ang="0">
                  <a:pos x="283" y="738"/>
                </a:cxn>
                <a:cxn ang="0">
                  <a:pos x="405" y="545"/>
                </a:cxn>
                <a:cxn ang="0">
                  <a:pos x="256" y="894"/>
                </a:cxn>
                <a:cxn ang="0">
                  <a:pos x="323" y="780"/>
                </a:cxn>
                <a:cxn ang="0">
                  <a:pos x="424" y="649"/>
                </a:cxn>
                <a:cxn ang="0">
                  <a:pos x="344" y="620"/>
                </a:cxn>
                <a:cxn ang="0">
                  <a:pos x="290" y="665"/>
                </a:cxn>
                <a:cxn ang="0">
                  <a:pos x="565" y="305"/>
                </a:cxn>
                <a:cxn ang="0">
                  <a:pos x="499" y="458"/>
                </a:cxn>
                <a:cxn ang="0">
                  <a:pos x="586" y="314"/>
                </a:cxn>
                <a:cxn ang="0">
                  <a:pos x="533" y="455"/>
                </a:cxn>
                <a:cxn ang="0">
                  <a:pos x="540" y="455"/>
                </a:cxn>
                <a:cxn ang="0">
                  <a:pos x="624" y="366"/>
                </a:cxn>
                <a:cxn ang="0">
                  <a:pos x="561" y="439"/>
                </a:cxn>
                <a:cxn ang="0">
                  <a:pos x="569" y="460"/>
                </a:cxn>
                <a:cxn ang="0">
                  <a:pos x="630" y="463"/>
                </a:cxn>
              </a:cxnLst>
              <a:rect l="0" t="0" r="r" b="b"/>
              <a:pathLst>
                <a:path w="717" h="1115">
                  <a:moveTo>
                    <a:pt x="675" y="478"/>
                  </a:moveTo>
                  <a:lnTo>
                    <a:pt x="675" y="478"/>
                  </a:lnTo>
                  <a:lnTo>
                    <a:pt x="689" y="475"/>
                  </a:lnTo>
                  <a:lnTo>
                    <a:pt x="703" y="474"/>
                  </a:lnTo>
                  <a:lnTo>
                    <a:pt x="710" y="472"/>
                  </a:lnTo>
                  <a:lnTo>
                    <a:pt x="714" y="471"/>
                  </a:lnTo>
                  <a:lnTo>
                    <a:pt x="717" y="468"/>
                  </a:lnTo>
                  <a:lnTo>
                    <a:pt x="715" y="464"/>
                  </a:lnTo>
                  <a:lnTo>
                    <a:pt x="540" y="208"/>
                  </a:lnTo>
                  <a:lnTo>
                    <a:pt x="540" y="208"/>
                  </a:lnTo>
                  <a:lnTo>
                    <a:pt x="507" y="159"/>
                  </a:lnTo>
                  <a:lnTo>
                    <a:pt x="475" y="110"/>
                  </a:lnTo>
                  <a:lnTo>
                    <a:pt x="458" y="86"/>
                  </a:lnTo>
                  <a:lnTo>
                    <a:pt x="440" y="63"/>
                  </a:lnTo>
                  <a:lnTo>
                    <a:pt x="420" y="42"/>
                  </a:lnTo>
                  <a:lnTo>
                    <a:pt x="399" y="23"/>
                  </a:lnTo>
                  <a:lnTo>
                    <a:pt x="399" y="23"/>
                  </a:lnTo>
                  <a:lnTo>
                    <a:pt x="392" y="16"/>
                  </a:lnTo>
                  <a:lnTo>
                    <a:pt x="385" y="7"/>
                  </a:lnTo>
                  <a:lnTo>
                    <a:pt x="380" y="0"/>
                  </a:lnTo>
                  <a:lnTo>
                    <a:pt x="378" y="0"/>
                  </a:lnTo>
                  <a:lnTo>
                    <a:pt x="375" y="2"/>
                  </a:lnTo>
                  <a:lnTo>
                    <a:pt x="375" y="2"/>
                  </a:lnTo>
                  <a:lnTo>
                    <a:pt x="326" y="55"/>
                  </a:lnTo>
                  <a:lnTo>
                    <a:pt x="277" y="107"/>
                  </a:lnTo>
                  <a:lnTo>
                    <a:pt x="228" y="160"/>
                  </a:lnTo>
                  <a:lnTo>
                    <a:pt x="179" y="212"/>
                  </a:lnTo>
                  <a:lnTo>
                    <a:pt x="132" y="266"/>
                  </a:lnTo>
                  <a:lnTo>
                    <a:pt x="89" y="321"/>
                  </a:lnTo>
                  <a:lnTo>
                    <a:pt x="68" y="347"/>
                  </a:lnTo>
                  <a:lnTo>
                    <a:pt x="46" y="375"/>
                  </a:lnTo>
                  <a:lnTo>
                    <a:pt x="27" y="405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3" y="443"/>
                  </a:lnTo>
                  <a:lnTo>
                    <a:pt x="0" y="450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2" y="457"/>
                  </a:lnTo>
                  <a:lnTo>
                    <a:pt x="4" y="458"/>
                  </a:lnTo>
                  <a:lnTo>
                    <a:pt x="4" y="458"/>
                  </a:lnTo>
                  <a:lnTo>
                    <a:pt x="61" y="460"/>
                  </a:lnTo>
                  <a:lnTo>
                    <a:pt x="118" y="463"/>
                  </a:lnTo>
                  <a:lnTo>
                    <a:pt x="173" y="467"/>
                  </a:lnTo>
                  <a:lnTo>
                    <a:pt x="200" y="470"/>
                  </a:lnTo>
                  <a:lnTo>
                    <a:pt x="225" y="474"/>
                  </a:lnTo>
                  <a:lnTo>
                    <a:pt x="225" y="474"/>
                  </a:lnTo>
                  <a:lnTo>
                    <a:pt x="231" y="475"/>
                  </a:lnTo>
                  <a:lnTo>
                    <a:pt x="235" y="478"/>
                  </a:lnTo>
                  <a:lnTo>
                    <a:pt x="238" y="481"/>
                  </a:lnTo>
                  <a:lnTo>
                    <a:pt x="239" y="484"/>
                  </a:lnTo>
                  <a:lnTo>
                    <a:pt x="240" y="491"/>
                  </a:lnTo>
                  <a:lnTo>
                    <a:pt x="240" y="496"/>
                  </a:lnTo>
                  <a:lnTo>
                    <a:pt x="236" y="1112"/>
                  </a:lnTo>
                  <a:lnTo>
                    <a:pt x="236" y="1112"/>
                  </a:lnTo>
                  <a:lnTo>
                    <a:pt x="351" y="1115"/>
                  </a:lnTo>
                  <a:lnTo>
                    <a:pt x="408" y="1115"/>
                  </a:lnTo>
                  <a:lnTo>
                    <a:pt x="464" y="1115"/>
                  </a:lnTo>
                  <a:lnTo>
                    <a:pt x="464" y="1115"/>
                  </a:lnTo>
                  <a:lnTo>
                    <a:pt x="471" y="1004"/>
                  </a:lnTo>
                  <a:lnTo>
                    <a:pt x="475" y="890"/>
                  </a:lnTo>
                  <a:lnTo>
                    <a:pt x="476" y="777"/>
                  </a:lnTo>
                  <a:lnTo>
                    <a:pt x="478" y="672"/>
                  </a:lnTo>
                  <a:lnTo>
                    <a:pt x="478" y="672"/>
                  </a:lnTo>
                  <a:lnTo>
                    <a:pt x="479" y="624"/>
                  </a:lnTo>
                  <a:lnTo>
                    <a:pt x="481" y="576"/>
                  </a:lnTo>
                  <a:lnTo>
                    <a:pt x="479" y="552"/>
                  </a:lnTo>
                  <a:lnTo>
                    <a:pt x="478" y="529"/>
                  </a:lnTo>
                  <a:lnTo>
                    <a:pt x="475" y="505"/>
                  </a:lnTo>
                  <a:lnTo>
                    <a:pt x="471" y="481"/>
                  </a:lnTo>
                  <a:lnTo>
                    <a:pt x="471" y="481"/>
                  </a:lnTo>
                  <a:lnTo>
                    <a:pt x="505" y="482"/>
                  </a:lnTo>
                  <a:lnTo>
                    <a:pt x="537" y="484"/>
                  </a:lnTo>
                  <a:lnTo>
                    <a:pt x="569" y="482"/>
                  </a:lnTo>
                  <a:lnTo>
                    <a:pt x="604" y="481"/>
                  </a:lnTo>
                  <a:lnTo>
                    <a:pt x="604" y="481"/>
                  </a:lnTo>
                  <a:lnTo>
                    <a:pt x="613" y="479"/>
                  </a:lnTo>
                  <a:lnTo>
                    <a:pt x="624" y="479"/>
                  </a:lnTo>
                  <a:lnTo>
                    <a:pt x="628" y="479"/>
                  </a:lnTo>
                  <a:lnTo>
                    <a:pt x="632" y="481"/>
                  </a:lnTo>
                  <a:lnTo>
                    <a:pt x="634" y="484"/>
                  </a:lnTo>
                  <a:lnTo>
                    <a:pt x="632" y="488"/>
                  </a:lnTo>
                  <a:lnTo>
                    <a:pt x="632" y="488"/>
                  </a:lnTo>
                  <a:lnTo>
                    <a:pt x="631" y="491"/>
                  </a:lnTo>
                  <a:lnTo>
                    <a:pt x="632" y="493"/>
                  </a:lnTo>
                  <a:lnTo>
                    <a:pt x="635" y="495"/>
                  </a:lnTo>
                  <a:lnTo>
                    <a:pt x="639" y="495"/>
                  </a:lnTo>
                  <a:lnTo>
                    <a:pt x="642" y="493"/>
                  </a:lnTo>
                  <a:lnTo>
                    <a:pt x="645" y="492"/>
                  </a:lnTo>
                  <a:lnTo>
                    <a:pt x="647" y="491"/>
                  </a:lnTo>
                  <a:lnTo>
                    <a:pt x="647" y="488"/>
                  </a:lnTo>
                  <a:lnTo>
                    <a:pt x="647" y="488"/>
                  </a:lnTo>
                  <a:lnTo>
                    <a:pt x="645" y="484"/>
                  </a:lnTo>
                  <a:lnTo>
                    <a:pt x="647" y="481"/>
                  </a:lnTo>
                  <a:lnTo>
                    <a:pt x="651" y="479"/>
                  </a:lnTo>
                  <a:lnTo>
                    <a:pt x="655" y="478"/>
                  </a:lnTo>
                  <a:lnTo>
                    <a:pt x="666" y="478"/>
                  </a:lnTo>
                  <a:lnTo>
                    <a:pt x="675" y="478"/>
                  </a:lnTo>
                  <a:lnTo>
                    <a:pt x="675" y="478"/>
                  </a:lnTo>
                  <a:close/>
                  <a:moveTo>
                    <a:pt x="690" y="461"/>
                  </a:moveTo>
                  <a:lnTo>
                    <a:pt x="690" y="461"/>
                  </a:lnTo>
                  <a:lnTo>
                    <a:pt x="686" y="461"/>
                  </a:lnTo>
                  <a:lnTo>
                    <a:pt x="682" y="461"/>
                  </a:lnTo>
                  <a:lnTo>
                    <a:pt x="673" y="458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62" y="451"/>
                  </a:lnTo>
                  <a:lnTo>
                    <a:pt x="665" y="447"/>
                  </a:lnTo>
                  <a:lnTo>
                    <a:pt x="668" y="441"/>
                  </a:lnTo>
                  <a:lnTo>
                    <a:pt x="670" y="436"/>
                  </a:lnTo>
                  <a:lnTo>
                    <a:pt x="670" y="436"/>
                  </a:lnTo>
                  <a:lnTo>
                    <a:pt x="677" y="440"/>
                  </a:lnTo>
                  <a:lnTo>
                    <a:pt x="682" y="447"/>
                  </a:lnTo>
                  <a:lnTo>
                    <a:pt x="690" y="461"/>
                  </a:lnTo>
                  <a:lnTo>
                    <a:pt x="690" y="461"/>
                  </a:lnTo>
                  <a:close/>
                  <a:moveTo>
                    <a:pt x="543" y="250"/>
                  </a:moveTo>
                  <a:lnTo>
                    <a:pt x="543" y="250"/>
                  </a:lnTo>
                  <a:lnTo>
                    <a:pt x="544" y="250"/>
                  </a:lnTo>
                  <a:lnTo>
                    <a:pt x="545" y="252"/>
                  </a:lnTo>
                  <a:lnTo>
                    <a:pt x="550" y="259"/>
                  </a:lnTo>
                  <a:lnTo>
                    <a:pt x="555" y="267"/>
                  </a:lnTo>
                  <a:lnTo>
                    <a:pt x="559" y="271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20" y="325"/>
                  </a:lnTo>
                  <a:lnTo>
                    <a:pt x="478" y="377"/>
                  </a:lnTo>
                  <a:lnTo>
                    <a:pt x="437" y="430"/>
                  </a:lnTo>
                  <a:lnTo>
                    <a:pt x="396" y="485"/>
                  </a:lnTo>
                  <a:lnTo>
                    <a:pt x="396" y="485"/>
                  </a:lnTo>
                  <a:lnTo>
                    <a:pt x="432" y="426"/>
                  </a:lnTo>
                  <a:lnTo>
                    <a:pt x="468" y="367"/>
                  </a:lnTo>
                  <a:lnTo>
                    <a:pt x="543" y="250"/>
                  </a:lnTo>
                  <a:lnTo>
                    <a:pt x="543" y="250"/>
                  </a:lnTo>
                  <a:close/>
                  <a:moveTo>
                    <a:pt x="297" y="408"/>
                  </a:moveTo>
                  <a:lnTo>
                    <a:pt x="297" y="408"/>
                  </a:lnTo>
                  <a:lnTo>
                    <a:pt x="328" y="361"/>
                  </a:lnTo>
                  <a:lnTo>
                    <a:pt x="358" y="315"/>
                  </a:lnTo>
                  <a:lnTo>
                    <a:pt x="391" y="270"/>
                  </a:lnTo>
                  <a:lnTo>
                    <a:pt x="424" y="226"/>
                  </a:lnTo>
                  <a:lnTo>
                    <a:pt x="263" y="517"/>
                  </a:lnTo>
                  <a:lnTo>
                    <a:pt x="263" y="517"/>
                  </a:lnTo>
                  <a:lnTo>
                    <a:pt x="260" y="502"/>
                  </a:lnTo>
                  <a:lnTo>
                    <a:pt x="259" y="486"/>
                  </a:lnTo>
                  <a:lnTo>
                    <a:pt x="260" y="472"/>
                  </a:lnTo>
                  <a:lnTo>
                    <a:pt x="264" y="458"/>
                  </a:lnTo>
                  <a:lnTo>
                    <a:pt x="269" y="446"/>
                  </a:lnTo>
                  <a:lnTo>
                    <a:pt x="274" y="434"/>
                  </a:lnTo>
                  <a:lnTo>
                    <a:pt x="287" y="412"/>
                  </a:lnTo>
                  <a:lnTo>
                    <a:pt x="287" y="412"/>
                  </a:lnTo>
                  <a:lnTo>
                    <a:pt x="285" y="415"/>
                  </a:lnTo>
                  <a:lnTo>
                    <a:pt x="287" y="416"/>
                  </a:lnTo>
                  <a:lnTo>
                    <a:pt x="288" y="416"/>
                  </a:lnTo>
                  <a:lnTo>
                    <a:pt x="290" y="415"/>
                  </a:lnTo>
                  <a:lnTo>
                    <a:pt x="297" y="408"/>
                  </a:lnTo>
                  <a:lnTo>
                    <a:pt x="297" y="408"/>
                  </a:lnTo>
                  <a:close/>
                  <a:moveTo>
                    <a:pt x="305" y="467"/>
                  </a:moveTo>
                  <a:lnTo>
                    <a:pt x="305" y="467"/>
                  </a:lnTo>
                  <a:lnTo>
                    <a:pt x="305" y="472"/>
                  </a:lnTo>
                  <a:lnTo>
                    <a:pt x="302" y="477"/>
                  </a:lnTo>
                  <a:lnTo>
                    <a:pt x="298" y="485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91" y="495"/>
                  </a:lnTo>
                  <a:lnTo>
                    <a:pt x="292" y="49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79"/>
                  </a:lnTo>
                  <a:lnTo>
                    <a:pt x="299" y="475"/>
                  </a:lnTo>
                  <a:lnTo>
                    <a:pt x="301" y="471"/>
                  </a:lnTo>
                  <a:lnTo>
                    <a:pt x="305" y="467"/>
                  </a:lnTo>
                  <a:lnTo>
                    <a:pt x="305" y="467"/>
                  </a:lnTo>
                  <a:close/>
                  <a:moveTo>
                    <a:pt x="283" y="510"/>
                  </a:moveTo>
                  <a:lnTo>
                    <a:pt x="283" y="510"/>
                  </a:lnTo>
                  <a:lnTo>
                    <a:pt x="285" y="509"/>
                  </a:lnTo>
                  <a:lnTo>
                    <a:pt x="283" y="526"/>
                  </a:lnTo>
                  <a:lnTo>
                    <a:pt x="283" y="526"/>
                  </a:lnTo>
                  <a:lnTo>
                    <a:pt x="326" y="454"/>
                  </a:lnTo>
                  <a:lnTo>
                    <a:pt x="370" y="385"/>
                  </a:lnTo>
                  <a:lnTo>
                    <a:pt x="416" y="316"/>
                  </a:lnTo>
                  <a:lnTo>
                    <a:pt x="462" y="250"/>
                  </a:lnTo>
                  <a:lnTo>
                    <a:pt x="462" y="250"/>
                  </a:lnTo>
                  <a:lnTo>
                    <a:pt x="451" y="271"/>
                  </a:lnTo>
                  <a:lnTo>
                    <a:pt x="440" y="294"/>
                  </a:lnTo>
                  <a:lnTo>
                    <a:pt x="413" y="339"/>
                  </a:lnTo>
                  <a:lnTo>
                    <a:pt x="387" y="384"/>
                  </a:lnTo>
                  <a:lnTo>
                    <a:pt x="363" y="427"/>
                  </a:lnTo>
                  <a:lnTo>
                    <a:pt x="363" y="427"/>
                  </a:lnTo>
                  <a:lnTo>
                    <a:pt x="337" y="478"/>
                  </a:lnTo>
                  <a:lnTo>
                    <a:pt x="313" y="530"/>
                  </a:lnTo>
                  <a:lnTo>
                    <a:pt x="288" y="581"/>
                  </a:lnTo>
                  <a:lnTo>
                    <a:pt x="274" y="606"/>
                  </a:lnTo>
                  <a:lnTo>
                    <a:pt x="260" y="630"/>
                  </a:lnTo>
                  <a:lnTo>
                    <a:pt x="260" y="630"/>
                  </a:lnTo>
                  <a:lnTo>
                    <a:pt x="259" y="611"/>
                  </a:lnTo>
                  <a:lnTo>
                    <a:pt x="259" y="595"/>
                  </a:lnTo>
                  <a:lnTo>
                    <a:pt x="260" y="579"/>
                  </a:lnTo>
                  <a:lnTo>
                    <a:pt x="263" y="564"/>
                  </a:lnTo>
                  <a:lnTo>
                    <a:pt x="267" y="548"/>
                  </a:lnTo>
                  <a:lnTo>
                    <a:pt x="271" y="536"/>
                  </a:lnTo>
                  <a:lnTo>
                    <a:pt x="277" y="523"/>
                  </a:lnTo>
                  <a:lnTo>
                    <a:pt x="283" y="510"/>
                  </a:lnTo>
                  <a:lnTo>
                    <a:pt x="283" y="510"/>
                  </a:lnTo>
                  <a:close/>
                  <a:moveTo>
                    <a:pt x="259" y="651"/>
                  </a:moveTo>
                  <a:lnTo>
                    <a:pt x="259" y="651"/>
                  </a:lnTo>
                  <a:lnTo>
                    <a:pt x="294" y="597"/>
                  </a:lnTo>
                  <a:lnTo>
                    <a:pt x="330" y="545"/>
                  </a:lnTo>
                  <a:lnTo>
                    <a:pt x="406" y="443"/>
                  </a:lnTo>
                  <a:lnTo>
                    <a:pt x="406" y="443"/>
                  </a:lnTo>
                  <a:lnTo>
                    <a:pt x="370" y="505"/>
                  </a:lnTo>
                  <a:lnTo>
                    <a:pt x="332" y="565"/>
                  </a:lnTo>
                  <a:lnTo>
                    <a:pt x="294" y="627"/>
                  </a:lnTo>
                  <a:lnTo>
                    <a:pt x="256" y="690"/>
                  </a:lnTo>
                  <a:lnTo>
                    <a:pt x="256" y="690"/>
                  </a:lnTo>
                  <a:lnTo>
                    <a:pt x="256" y="669"/>
                  </a:lnTo>
                  <a:lnTo>
                    <a:pt x="256" y="659"/>
                  </a:lnTo>
                  <a:lnTo>
                    <a:pt x="257" y="655"/>
                  </a:lnTo>
                  <a:lnTo>
                    <a:pt x="259" y="651"/>
                  </a:lnTo>
                  <a:lnTo>
                    <a:pt x="259" y="651"/>
                  </a:lnTo>
                  <a:close/>
                  <a:moveTo>
                    <a:pt x="531" y="236"/>
                  </a:moveTo>
                  <a:lnTo>
                    <a:pt x="531" y="236"/>
                  </a:lnTo>
                  <a:lnTo>
                    <a:pt x="476" y="322"/>
                  </a:lnTo>
                  <a:lnTo>
                    <a:pt x="448" y="363"/>
                  </a:lnTo>
                  <a:lnTo>
                    <a:pt x="419" y="403"/>
                  </a:lnTo>
                  <a:lnTo>
                    <a:pt x="419" y="403"/>
                  </a:lnTo>
                  <a:lnTo>
                    <a:pt x="430" y="380"/>
                  </a:lnTo>
                  <a:lnTo>
                    <a:pt x="443" y="357"/>
                  </a:lnTo>
                  <a:lnTo>
                    <a:pt x="469" y="312"/>
                  </a:lnTo>
                  <a:lnTo>
                    <a:pt x="496" y="269"/>
                  </a:lnTo>
                  <a:lnTo>
                    <a:pt x="523" y="224"/>
                  </a:lnTo>
                  <a:lnTo>
                    <a:pt x="523" y="224"/>
                  </a:lnTo>
                  <a:lnTo>
                    <a:pt x="524" y="222"/>
                  </a:lnTo>
                  <a:lnTo>
                    <a:pt x="526" y="222"/>
                  </a:lnTo>
                  <a:lnTo>
                    <a:pt x="530" y="225"/>
                  </a:lnTo>
                  <a:lnTo>
                    <a:pt x="533" y="231"/>
                  </a:lnTo>
                  <a:lnTo>
                    <a:pt x="533" y="233"/>
                  </a:lnTo>
                  <a:lnTo>
                    <a:pt x="531" y="236"/>
                  </a:lnTo>
                  <a:lnTo>
                    <a:pt x="531" y="236"/>
                  </a:lnTo>
                  <a:close/>
                  <a:moveTo>
                    <a:pt x="516" y="217"/>
                  </a:moveTo>
                  <a:lnTo>
                    <a:pt x="516" y="217"/>
                  </a:lnTo>
                  <a:lnTo>
                    <a:pt x="496" y="248"/>
                  </a:lnTo>
                  <a:lnTo>
                    <a:pt x="478" y="280"/>
                  </a:lnTo>
                  <a:lnTo>
                    <a:pt x="441" y="346"/>
                  </a:lnTo>
                  <a:lnTo>
                    <a:pt x="405" y="412"/>
                  </a:lnTo>
                  <a:lnTo>
                    <a:pt x="387" y="444"/>
                  </a:lnTo>
                  <a:lnTo>
                    <a:pt x="365" y="477"/>
                  </a:lnTo>
                  <a:lnTo>
                    <a:pt x="365" y="477"/>
                  </a:lnTo>
                  <a:lnTo>
                    <a:pt x="342" y="512"/>
                  </a:lnTo>
                  <a:lnTo>
                    <a:pt x="318" y="548"/>
                  </a:lnTo>
                  <a:lnTo>
                    <a:pt x="318" y="548"/>
                  </a:lnTo>
                  <a:lnTo>
                    <a:pt x="339" y="502"/>
                  </a:lnTo>
                  <a:lnTo>
                    <a:pt x="361" y="458"/>
                  </a:lnTo>
                  <a:lnTo>
                    <a:pt x="385" y="413"/>
                  </a:lnTo>
                  <a:lnTo>
                    <a:pt x="409" y="371"/>
                  </a:lnTo>
                  <a:lnTo>
                    <a:pt x="458" y="285"/>
                  </a:lnTo>
                  <a:lnTo>
                    <a:pt x="506" y="198"/>
                  </a:lnTo>
                  <a:lnTo>
                    <a:pt x="506" y="198"/>
                  </a:lnTo>
                  <a:lnTo>
                    <a:pt x="512" y="201"/>
                  </a:lnTo>
                  <a:lnTo>
                    <a:pt x="514" y="205"/>
                  </a:lnTo>
                  <a:lnTo>
                    <a:pt x="516" y="211"/>
                  </a:lnTo>
                  <a:lnTo>
                    <a:pt x="516" y="214"/>
                  </a:lnTo>
                  <a:lnTo>
                    <a:pt x="516" y="217"/>
                  </a:lnTo>
                  <a:lnTo>
                    <a:pt x="516" y="217"/>
                  </a:lnTo>
                  <a:close/>
                  <a:moveTo>
                    <a:pt x="492" y="177"/>
                  </a:moveTo>
                  <a:lnTo>
                    <a:pt x="492" y="177"/>
                  </a:lnTo>
                  <a:lnTo>
                    <a:pt x="491" y="181"/>
                  </a:lnTo>
                  <a:lnTo>
                    <a:pt x="489" y="186"/>
                  </a:lnTo>
                  <a:lnTo>
                    <a:pt x="484" y="191"/>
                  </a:lnTo>
                  <a:lnTo>
                    <a:pt x="479" y="198"/>
                  </a:lnTo>
                  <a:lnTo>
                    <a:pt x="476" y="203"/>
                  </a:lnTo>
                  <a:lnTo>
                    <a:pt x="476" y="207"/>
                  </a:lnTo>
                  <a:lnTo>
                    <a:pt x="479" y="207"/>
                  </a:lnTo>
                  <a:lnTo>
                    <a:pt x="479" y="207"/>
                  </a:lnTo>
                  <a:lnTo>
                    <a:pt x="437" y="266"/>
                  </a:lnTo>
                  <a:lnTo>
                    <a:pt x="396" y="326"/>
                  </a:lnTo>
                  <a:lnTo>
                    <a:pt x="356" y="387"/>
                  </a:lnTo>
                  <a:lnTo>
                    <a:pt x="315" y="447"/>
                  </a:lnTo>
                  <a:lnTo>
                    <a:pt x="444" y="214"/>
                  </a:lnTo>
                  <a:lnTo>
                    <a:pt x="443" y="208"/>
                  </a:lnTo>
                  <a:lnTo>
                    <a:pt x="443" y="208"/>
                  </a:lnTo>
                  <a:lnTo>
                    <a:pt x="453" y="196"/>
                  </a:lnTo>
                  <a:lnTo>
                    <a:pt x="462" y="183"/>
                  </a:lnTo>
                  <a:lnTo>
                    <a:pt x="471" y="167"/>
                  </a:lnTo>
                  <a:lnTo>
                    <a:pt x="478" y="152"/>
                  </a:lnTo>
                  <a:lnTo>
                    <a:pt x="478" y="152"/>
                  </a:lnTo>
                  <a:lnTo>
                    <a:pt x="485" y="158"/>
                  </a:lnTo>
                  <a:lnTo>
                    <a:pt x="489" y="163"/>
                  </a:lnTo>
                  <a:lnTo>
                    <a:pt x="492" y="170"/>
                  </a:lnTo>
                  <a:lnTo>
                    <a:pt x="492" y="177"/>
                  </a:lnTo>
                  <a:lnTo>
                    <a:pt x="492" y="177"/>
                  </a:lnTo>
                  <a:close/>
                  <a:moveTo>
                    <a:pt x="464" y="146"/>
                  </a:moveTo>
                  <a:lnTo>
                    <a:pt x="464" y="146"/>
                  </a:lnTo>
                  <a:lnTo>
                    <a:pt x="460" y="151"/>
                  </a:lnTo>
                  <a:lnTo>
                    <a:pt x="455" y="155"/>
                  </a:lnTo>
                  <a:lnTo>
                    <a:pt x="455" y="155"/>
                  </a:lnTo>
                  <a:lnTo>
                    <a:pt x="417" y="212"/>
                  </a:lnTo>
                  <a:lnTo>
                    <a:pt x="378" y="270"/>
                  </a:lnTo>
                  <a:lnTo>
                    <a:pt x="337" y="328"/>
                  </a:lnTo>
                  <a:lnTo>
                    <a:pt x="297" y="384"/>
                  </a:lnTo>
                  <a:lnTo>
                    <a:pt x="297" y="384"/>
                  </a:lnTo>
                  <a:lnTo>
                    <a:pt x="367" y="239"/>
                  </a:lnTo>
                  <a:lnTo>
                    <a:pt x="403" y="169"/>
                  </a:lnTo>
                  <a:lnTo>
                    <a:pt x="440" y="99"/>
                  </a:lnTo>
                  <a:lnTo>
                    <a:pt x="440" y="99"/>
                  </a:lnTo>
                  <a:lnTo>
                    <a:pt x="451" y="110"/>
                  </a:lnTo>
                  <a:lnTo>
                    <a:pt x="462" y="121"/>
                  </a:lnTo>
                  <a:lnTo>
                    <a:pt x="465" y="128"/>
                  </a:lnTo>
                  <a:lnTo>
                    <a:pt x="467" y="134"/>
                  </a:lnTo>
                  <a:lnTo>
                    <a:pt x="467" y="139"/>
                  </a:lnTo>
                  <a:lnTo>
                    <a:pt x="464" y="146"/>
                  </a:lnTo>
                  <a:lnTo>
                    <a:pt x="464" y="146"/>
                  </a:lnTo>
                  <a:close/>
                  <a:moveTo>
                    <a:pt x="377" y="25"/>
                  </a:moveTo>
                  <a:lnTo>
                    <a:pt x="377" y="25"/>
                  </a:lnTo>
                  <a:lnTo>
                    <a:pt x="381" y="31"/>
                  </a:lnTo>
                  <a:lnTo>
                    <a:pt x="387" y="35"/>
                  </a:lnTo>
                  <a:lnTo>
                    <a:pt x="392" y="40"/>
                  </a:lnTo>
                  <a:lnTo>
                    <a:pt x="396" y="44"/>
                  </a:lnTo>
                  <a:lnTo>
                    <a:pt x="396" y="44"/>
                  </a:lnTo>
                  <a:lnTo>
                    <a:pt x="398" y="48"/>
                  </a:lnTo>
                  <a:lnTo>
                    <a:pt x="402" y="52"/>
                  </a:lnTo>
                  <a:lnTo>
                    <a:pt x="402" y="52"/>
                  </a:lnTo>
                  <a:lnTo>
                    <a:pt x="364" y="118"/>
                  </a:lnTo>
                  <a:lnTo>
                    <a:pt x="325" y="18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3" y="318"/>
                  </a:lnTo>
                  <a:lnTo>
                    <a:pt x="243" y="318"/>
                  </a:lnTo>
                  <a:lnTo>
                    <a:pt x="274" y="249"/>
                  </a:lnTo>
                  <a:lnTo>
                    <a:pt x="304" y="179"/>
                  </a:lnTo>
                  <a:lnTo>
                    <a:pt x="336" y="110"/>
                  </a:lnTo>
                  <a:lnTo>
                    <a:pt x="351" y="77"/>
                  </a:lnTo>
                  <a:lnTo>
                    <a:pt x="370" y="45"/>
                  </a:lnTo>
                  <a:lnTo>
                    <a:pt x="370" y="45"/>
                  </a:lnTo>
                  <a:lnTo>
                    <a:pt x="370" y="40"/>
                  </a:lnTo>
                  <a:lnTo>
                    <a:pt x="370" y="33"/>
                  </a:lnTo>
                  <a:lnTo>
                    <a:pt x="371" y="27"/>
                  </a:lnTo>
                  <a:lnTo>
                    <a:pt x="374" y="25"/>
                  </a:lnTo>
                  <a:lnTo>
                    <a:pt x="377" y="25"/>
                  </a:lnTo>
                  <a:lnTo>
                    <a:pt x="377" y="25"/>
                  </a:lnTo>
                  <a:close/>
                  <a:moveTo>
                    <a:pt x="323" y="85"/>
                  </a:moveTo>
                  <a:lnTo>
                    <a:pt x="323" y="85"/>
                  </a:lnTo>
                  <a:lnTo>
                    <a:pt x="330" y="76"/>
                  </a:lnTo>
                  <a:lnTo>
                    <a:pt x="330" y="76"/>
                  </a:lnTo>
                  <a:lnTo>
                    <a:pt x="335" y="73"/>
                  </a:lnTo>
                  <a:lnTo>
                    <a:pt x="337" y="72"/>
                  </a:lnTo>
                  <a:lnTo>
                    <a:pt x="337" y="73"/>
                  </a:lnTo>
                  <a:lnTo>
                    <a:pt x="337" y="76"/>
                  </a:lnTo>
                  <a:lnTo>
                    <a:pt x="330" y="87"/>
                  </a:lnTo>
                  <a:lnTo>
                    <a:pt x="259" y="212"/>
                  </a:lnTo>
                  <a:lnTo>
                    <a:pt x="259" y="212"/>
                  </a:lnTo>
                  <a:lnTo>
                    <a:pt x="270" y="176"/>
                  </a:lnTo>
                  <a:lnTo>
                    <a:pt x="277" y="159"/>
                  </a:lnTo>
                  <a:lnTo>
                    <a:pt x="285" y="142"/>
                  </a:lnTo>
                  <a:lnTo>
                    <a:pt x="294" y="127"/>
                  </a:lnTo>
                  <a:lnTo>
                    <a:pt x="302" y="111"/>
                  </a:lnTo>
                  <a:lnTo>
                    <a:pt x="312" y="97"/>
                  </a:lnTo>
                  <a:lnTo>
                    <a:pt x="323" y="85"/>
                  </a:lnTo>
                  <a:lnTo>
                    <a:pt x="323" y="85"/>
                  </a:lnTo>
                  <a:close/>
                  <a:moveTo>
                    <a:pt x="180" y="259"/>
                  </a:moveTo>
                  <a:lnTo>
                    <a:pt x="180" y="259"/>
                  </a:lnTo>
                  <a:lnTo>
                    <a:pt x="195" y="238"/>
                  </a:lnTo>
                  <a:lnTo>
                    <a:pt x="212" y="217"/>
                  </a:lnTo>
                  <a:lnTo>
                    <a:pt x="229" y="196"/>
                  </a:lnTo>
                  <a:lnTo>
                    <a:pt x="247" y="177"/>
                  </a:lnTo>
                  <a:lnTo>
                    <a:pt x="247" y="177"/>
                  </a:lnTo>
                  <a:lnTo>
                    <a:pt x="247" y="181"/>
                  </a:lnTo>
                  <a:lnTo>
                    <a:pt x="247" y="184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7" y="325"/>
                  </a:lnTo>
                  <a:lnTo>
                    <a:pt x="166" y="304"/>
                  </a:lnTo>
                  <a:lnTo>
                    <a:pt x="174" y="281"/>
                  </a:lnTo>
                  <a:lnTo>
                    <a:pt x="177" y="270"/>
                  </a:lnTo>
                  <a:lnTo>
                    <a:pt x="180" y="259"/>
                  </a:lnTo>
                  <a:lnTo>
                    <a:pt x="180" y="259"/>
                  </a:lnTo>
                  <a:close/>
                  <a:moveTo>
                    <a:pt x="143" y="301"/>
                  </a:moveTo>
                  <a:lnTo>
                    <a:pt x="120" y="339"/>
                  </a:lnTo>
                  <a:lnTo>
                    <a:pt x="120" y="339"/>
                  </a:lnTo>
                  <a:lnTo>
                    <a:pt x="121" y="333"/>
                  </a:lnTo>
                  <a:lnTo>
                    <a:pt x="122" y="328"/>
                  </a:lnTo>
                  <a:lnTo>
                    <a:pt x="128" y="318"/>
                  </a:lnTo>
                  <a:lnTo>
                    <a:pt x="136" y="309"/>
                  </a:lnTo>
                  <a:lnTo>
                    <a:pt x="143" y="301"/>
                  </a:lnTo>
                  <a:lnTo>
                    <a:pt x="143" y="301"/>
                  </a:lnTo>
                  <a:close/>
                  <a:moveTo>
                    <a:pt x="30" y="439"/>
                  </a:moveTo>
                  <a:lnTo>
                    <a:pt x="101" y="360"/>
                  </a:lnTo>
                  <a:lnTo>
                    <a:pt x="101" y="360"/>
                  </a:lnTo>
                  <a:lnTo>
                    <a:pt x="93" y="377"/>
                  </a:lnTo>
                  <a:lnTo>
                    <a:pt x="83" y="395"/>
                  </a:lnTo>
                  <a:lnTo>
                    <a:pt x="75" y="413"/>
                  </a:lnTo>
                  <a:lnTo>
                    <a:pt x="72" y="425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7" y="430"/>
                  </a:lnTo>
                  <a:lnTo>
                    <a:pt x="83" y="425"/>
                  </a:lnTo>
                  <a:lnTo>
                    <a:pt x="89" y="418"/>
                  </a:lnTo>
                  <a:lnTo>
                    <a:pt x="93" y="409"/>
                  </a:lnTo>
                  <a:lnTo>
                    <a:pt x="93" y="409"/>
                  </a:lnTo>
                  <a:lnTo>
                    <a:pt x="103" y="392"/>
                  </a:lnTo>
                  <a:lnTo>
                    <a:pt x="115" y="374"/>
                  </a:lnTo>
                  <a:lnTo>
                    <a:pt x="127" y="354"/>
                  </a:lnTo>
                  <a:lnTo>
                    <a:pt x="139" y="333"/>
                  </a:lnTo>
                  <a:lnTo>
                    <a:pt x="97" y="444"/>
                  </a:lnTo>
                  <a:lnTo>
                    <a:pt x="97" y="444"/>
                  </a:lnTo>
                  <a:lnTo>
                    <a:pt x="80" y="446"/>
                  </a:lnTo>
                  <a:lnTo>
                    <a:pt x="61" y="446"/>
                  </a:lnTo>
                  <a:lnTo>
                    <a:pt x="52" y="446"/>
                  </a:lnTo>
                  <a:lnTo>
                    <a:pt x="44" y="444"/>
                  </a:lnTo>
                  <a:lnTo>
                    <a:pt x="35" y="441"/>
                  </a:lnTo>
                  <a:lnTo>
                    <a:pt x="30" y="439"/>
                  </a:lnTo>
                  <a:lnTo>
                    <a:pt x="30" y="439"/>
                  </a:lnTo>
                  <a:close/>
                  <a:moveTo>
                    <a:pt x="115" y="444"/>
                  </a:moveTo>
                  <a:lnTo>
                    <a:pt x="115" y="444"/>
                  </a:lnTo>
                  <a:lnTo>
                    <a:pt x="118" y="439"/>
                  </a:lnTo>
                  <a:lnTo>
                    <a:pt x="121" y="434"/>
                  </a:lnTo>
                  <a:lnTo>
                    <a:pt x="121" y="423"/>
                  </a:lnTo>
                  <a:lnTo>
                    <a:pt x="121" y="413"/>
                  </a:lnTo>
                  <a:lnTo>
                    <a:pt x="122" y="408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8" y="388"/>
                  </a:lnTo>
                  <a:lnTo>
                    <a:pt x="152" y="368"/>
                  </a:lnTo>
                  <a:lnTo>
                    <a:pt x="166" y="346"/>
                  </a:lnTo>
                  <a:lnTo>
                    <a:pt x="180" y="321"/>
                  </a:lnTo>
                  <a:lnTo>
                    <a:pt x="209" y="269"/>
                  </a:lnTo>
                  <a:lnTo>
                    <a:pt x="225" y="243"/>
                  </a:lnTo>
                  <a:lnTo>
                    <a:pt x="239" y="219"/>
                  </a:lnTo>
                  <a:lnTo>
                    <a:pt x="142" y="437"/>
                  </a:lnTo>
                  <a:lnTo>
                    <a:pt x="142" y="437"/>
                  </a:lnTo>
                  <a:lnTo>
                    <a:pt x="139" y="441"/>
                  </a:lnTo>
                  <a:lnTo>
                    <a:pt x="136" y="444"/>
                  </a:lnTo>
                  <a:lnTo>
                    <a:pt x="134" y="446"/>
                  </a:lnTo>
                  <a:lnTo>
                    <a:pt x="129" y="446"/>
                  </a:lnTo>
                  <a:lnTo>
                    <a:pt x="115" y="444"/>
                  </a:lnTo>
                  <a:lnTo>
                    <a:pt x="115" y="444"/>
                  </a:lnTo>
                  <a:close/>
                  <a:moveTo>
                    <a:pt x="152" y="450"/>
                  </a:moveTo>
                  <a:lnTo>
                    <a:pt x="152" y="450"/>
                  </a:lnTo>
                  <a:lnTo>
                    <a:pt x="169" y="411"/>
                  </a:lnTo>
                  <a:lnTo>
                    <a:pt x="186" y="373"/>
                  </a:lnTo>
                  <a:lnTo>
                    <a:pt x="204" y="335"/>
                  </a:lnTo>
                  <a:lnTo>
                    <a:pt x="224" y="298"/>
                  </a:lnTo>
                  <a:lnTo>
                    <a:pt x="264" y="226"/>
                  </a:lnTo>
                  <a:lnTo>
                    <a:pt x="304" y="156"/>
                  </a:lnTo>
                  <a:lnTo>
                    <a:pt x="304" y="156"/>
                  </a:lnTo>
                  <a:lnTo>
                    <a:pt x="242" y="290"/>
                  </a:lnTo>
                  <a:lnTo>
                    <a:pt x="212" y="359"/>
                  </a:lnTo>
                  <a:lnTo>
                    <a:pt x="198" y="394"/>
                  </a:lnTo>
                  <a:lnTo>
                    <a:pt x="186" y="429"/>
                  </a:lnTo>
                  <a:lnTo>
                    <a:pt x="186" y="429"/>
                  </a:lnTo>
                  <a:lnTo>
                    <a:pt x="184" y="434"/>
                  </a:lnTo>
                  <a:lnTo>
                    <a:pt x="186" y="439"/>
                  </a:lnTo>
                  <a:lnTo>
                    <a:pt x="187" y="440"/>
                  </a:lnTo>
                  <a:lnTo>
                    <a:pt x="188" y="441"/>
                  </a:lnTo>
                  <a:lnTo>
                    <a:pt x="190" y="440"/>
                  </a:lnTo>
                  <a:lnTo>
                    <a:pt x="193" y="439"/>
                  </a:lnTo>
                  <a:lnTo>
                    <a:pt x="193" y="439"/>
                  </a:lnTo>
                  <a:lnTo>
                    <a:pt x="202" y="420"/>
                  </a:lnTo>
                  <a:lnTo>
                    <a:pt x="212" y="401"/>
                  </a:lnTo>
                  <a:lnTo>
                    <a:pt x="212" y="401"/>
                  </a:lnTo>
                  <a:lnTo>
                    <a:pt x="211" y="398"/>
                  </a:lnTo>
                  <a:lnTo>
                    <a:pt x="211" y="395"/>
                  </a:lnTo>
                  <a:lnTo>
                    <a:pt x="212" y="388"/>
                  </a:lnTo>
                  <a:lnTo>
                    <a:pt x="217" y="378"/>
                  </a:lnTo>
                  <a:lnTo>
                    <a:pt x="221" y="370"/>
                  </a:lnTo>
                  <a:lnTo>
                    <a:pt x="225" y="364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1"/>
                  </a:lnTo>
                  <a:lnTo>
                    <a:pt x="225" y="370"/>
                  </a:lnTo>
                  <a:lnTo>
                    <a:pt x="363" y="142"/>
                  </a:lnTo>
                  <a:lnTo>
                    <a:pt x="363" y="148"/>
                  </a:lnTo>
                  <a:lnTo>
                    <a:pt x="363" y="148"/>
                  </a:lnTo>
                  <a:lnTo>
                    <a:pt x="365" y="146"/>
                  </a:lnTo>
                  <a:lnTo>
                    <a:pt x="368" y="145"/>
                  </a:lnTo>
                  <a:lnTo>
                    <a:pt x="368" y="142"/>
                  </a:lnTo>
                  <a:lnTo>
                    <a:pt x="368" y="138"/>
                  </a:lnTo>
                  <a:lnTo>
                    <a:pt x="368" y="138"/>
                  </a:lnTo>
                  <a:lnTo>
                    <a:pt x="375" y="131"/>
                  </a:lnTo>
                  <a:lnTo>
                    <a:pt x="382" y="122"/>
                  </a:lnTo>
                  <a:lnTo>
                    <a:pt x="394" y="103"/>
                  </a:lnTo>
                  <a:lnTo>
                    <a:pt x="402" y="83"/>
                  </a:lnTo>
                  <a:lnTo>
                    <a:pt x="410" y="61"/>
                  </a:lnTo>
                  <a:lnTo>
                    <a:pt x="410" y="61"/>
                  </a:lnTo>
                  <a:lnTo>
                    <a:pt x="426" y="75"/>
                  </a:lnTo>
                  <a:lnTo>
                    <a:pt x="432" y="80"/>
                  </a:lnTo>
                  <a:lnTo>
                    <a:pt x="433" y="83"/>
                  </a:lnTo>
                  <a:lnTo>
                    <a:pt x="432" y="85"/>
                  </a:lnTo>
                  <a:lnTo>
                    <a:pt x="432" y="85"/>
                  </a:lnTo>
                  <a:lnTo>
                    <a:pt x="391" y="158"/>
                  </a:lnTo>
                  <a:lnTo>
                    <a:pt x="350" y="228"/>
                  </a:lnTo>
                  <a:lnTo>
                    <a:pt x="266" y="367"/>
                  </a:lnTo>
                  <a:lnTo>
                    <a:pt x="266" y="367"/>
                  </a:lnTo>
                  <a:lnTo>
                    <a:pt x="313" y="260"/>
                  </a:lnTo>
                  <a:lnTo>
                    <a:pt x="339" y="208"/>
                  </a:lnTo>
                  <a:lnTo>
                    <a:pt x="364" y="158"/>
                  </a:lnTo>
                  <a:lnTo>
                    <a:pt x="364" y="158"/>
                  </a:lnTo>
                  <a:lnTo>
                    <a:pt x="364" y="155"/>
                  </a:lnTo>
                  <a:lnTo>
                    <a:pt x="364" y="152"/>
                  </a:lnTo>
                  <a:lnTo>
                    <a:pt x="363" y="148"/>
                  </a:lnTo>
                  <a:lnTo>
                    <a:pt x="207" y="454"/>
                  </a:lnTo>
                  <a:lnTo>
                    <a:pt x="152" y="450"/>
                  </a:lnTo>
                  <a:close/>
                  <a:moveTo>
                    <a:pt x="221" y="460"/>
                  </a:moveTo>
                  <a:lnTo>
                    <a:pt x="221" y="460"/>
                  </a:lnTo>
                  <a:lnTo>
                    <a:pt x="228" y="450"/>
                  </a:lnTo>
                  <a:lnTo>
                    <a:pt x="232" y="440"/>
                  </a:lnTo>
                  <a:lnTo>
                    <a:pt x="239" y="422"/>
                  </a:lnTo>
                  <a:lnTo>
                    <a:pt x="246" y="403"/>
                  </a:lnTo>
                  <a:lnTo>
                    <a:pt x="252" y="395"/>
                  </a:lnTo>
                  <a:lnTo>
                    <a:pt x="257" y="385"/>
                  </a:lnTo>
                  <a:lnTo>
                    <a:pt x="257" y="385"/>
                  </a:lnTo>
                  <a:lnTo>
                    <a:pt x="257" y="391"/>
                  </a:lnTo>
                  <a:lnTo>
                    <a:pt x="256" y="395"/>
                  </a:lnTo>
                  <a:lnTo>
                    <a:pt x="253" y="401"/>
                  </a:lnTo>
                  <a:lnTo>
                    <a:pt x="253" y="406"/>
                  </a:lnTo>
                  <a:lnTo>
                    <a:pt x="330" y="283"/>
                  </a:lnTo>
                  <a:lnTo>
                    <a:pt x="330" y="283"/>
                  </a:lnTo>
                  <a:lnTo>
                    <a:pt x="309" y="325"/>
                  </a:lnTo>
                  <a:lnTo>
                    <a:pt x="288" y="370"/>
                  </a:lnTo>
                  <a:lnTo>
                    <a:pt x="247" y="458"/>
                  </a:lnTo>
                  <a:lnTo>
                    <a:pt x="247" y="458"/>
                  </a:lnTo>
                  <a:lnTo>
                    <a:pt x="245" y="461"/>
                  </a:lnTo>
                  <a:lnTo>
                    <a:pt x="243" y="461"/>
                  </a:lnTo>
                  <a:lnTo>
                    <a:pt x="236" y="463"/>
                  </a:lnTo>
                  <a:lnTo>
                    <a:pt x="229" y="461"/>
                  </a:lnTo>
                  <a:lnTo>
                    <a:pt x="221" y="460"/>
                  </a:lnTo>
                  <a:lnTo>
                    <a:pt x="221" y="460"/>
                  </a:lnTo>
                  <a:close/>
                  <a:moveTo>
                    <a:pt x="299" y="1092"/>
                  </a:moveTo>
                  <a:lnTo>
                    <a:pt x="299" y="1092"/>
                  </a:lnTo>
                  <a:lnTo>
                    <a:pt x="313" y="1078"/>
                  </a:lnTo>
                  <a:lnTo>
                    <a:pt x="325" y="1064"/>
                  </a:lnTo>
                  <a:lnTo>
                    <a:pt x="333" y="1049"/>
                  </a:lnTo>
                  <a:lnTo>
                    <a:pt x="344" y="1029"/>
                  </a:lnTo>
                  <a:lnTo>
                    <a:pt x="344" y="1029"/>
                  </a:lnTo>
                  <a:lnTo>
                    <a:pt x="343" y="1034"/>
                  </a:lnTo>
                  <a:lnTo>
                    <a:pt x="340" y="1041"/>
                  </a:lnTo>
                  <a:lnTo>
                    <a:pt x="337" y="1047"/>
                  </a:lnTo>
                  <a:lnTo>
                    <a:pt x="336" y="1056"/>
                  </a:lnTo>
                  <a:lnTo>
                    <a:pt x="336" y="1056"/>
                  </a:lnTo>
                  <a:lnTo>
                    <a:pt x="360" y="1032"/>
                  </a:lnTo>
                  <a:lnTo>
                    <a:pt x="385" y="1008"/>
                  </a:lnTo>
                  <a:lnTo>
                    <a:pt x="413" y="987"/>
                  </a:lnTo>
                  <a:lnTo>
                    <a:pt x="429" y="977"/>
                  </a:lnTo>
                  <a:lnTo>
                    <a:pt x="444" y="967"/>
                  </a:lnTo>
                  <a:lnTo>
                    <a:pt x="349" y="1096"/>
                  </a:lnTo>
                  <a:lnTo>
                    <a:pt x="349" y="1096"/>
                  </a:lnTo>
                  <a:lnTo>
                    <a:pt x="346" y="1098"/>
                  </a:lnTo>
                  <a:lnTo>
                    <a:pt x="340" y="1099"/>
                  </a:lnTo>
                  <a:lnTo>
                    <a:pt x="328" y="1099"/>
                  </a:lnTo>
                  <a:lnTo>
                    <a:pt x="312" y="1096"/>
                  </a:lnTo>
                  <a:lnTo>
                    <a:pt x="299" y="1092"/>
                  </a:lnTo>
                  <a:lnTo>
                    <a:pt x="299" y="1092"/>
                  </a:lnTo>
                  <a:close/>
                  <a:moveTo>
                    <a:pt x="443" y="1091"/>
                  </a:moveTo>
                  <a:lnTo>
                    <a:pt x="443" y="1091"/>
                  </a:lnTo>
                  <a:lnTo>
                    <a:pt x="437" y="1093"/>
                  </a:lnTo>
                  <a:lnTo>
                    <a:pt x="432" y="1096"/>
                  </a:lnTo>
                  <a:lnTo>
                    <a:pt x="426" y="1095"/>
                  </a:lnTo>
                  <a:lnTo>
                    <a:pt x="420" y="1092"/>
                  </a:lnTo>
                  <a:lnTo>
                    <a:pt x="446" y="1051"/>
                  </a:lnTo>
                  <a:lnTo>
                    <a:pt x="446" y="1051"/>
                  </a:lnTo>
                  <a:lnTo>
                    <a:pt x="448" y="1058"/>
                  </a:lnTo>
                  <a:lnTo>
                    <a:pt x="448" y="1070"/>
                  </a:lnTo>
                  <a:lnTo>
                    <a:pt x="447" y="1081"/>
                  </a:lnTo>
                  <a:lnTo>
                    <a:pt x="446" y="1086"/>
                  </a:lnTo>
                  <a:lnTo>
                    <a:pt x="443" y="1091"/>
                  </a:lnTo>
                  <a:lnTo>
                    <a:pt x="443" y="1091"/>
                  </a:lnTo>
                  <a:close/>
                  <a:moveTo>
                    <a:pt x="436" y="1027"/>
                  </a:moveTo>
                  <a:lnTo>
                    <a:pt x="436" y="1027"/>
                  </a:lnTo>
                  <a:lnTo>
                    <a:pt x="430" y="1030"/>
                  </a:lnTo>
                  <a:lnTo>
                    <a:pt x="426" y="1033"/>
                  </a:lnTo>
                  <a:lnTo>
                    <a:pt x="417" y="1041"/>
                  </a:lnTo>
                  <a:lnTo>
                    <a:pt x="409" y="1053"/>
                  </a:lnTo>
                  <a:lnTo>
                    <a:pt x="402" y="1061"/>
                  </a:lnTo>
                  <a:lnTo>
                    <a:pt x="402" y="1061"/>
                  </a:lnTo>
                  <a:lnTo>
                    <a:pt x="398" y="1070"/>
                  </a:lnTo>
                  <a:lnTo>
                    <a:pt x="398" y="1070"/>
                  </a:lnTo>
                  <a:lnTo>
                    <a:pt x="401" y="1068"/>
                  </a:lnTo>
                  <a:lnTo>
                    <a:pt x="405" y="1068"/>
                  </a:lnTo>
                  <a:lnTo>
                    <a:pt x="405" y="1068"/>
                  </a:lnTo>
                  <a:lnTo>
                    <a:pt x="420" y="1051"/>
                  </a:lnTo>
                  <a:lnTo>
                    <a:pt x="430" y="1044"/>
                  </a:lnTo>
                  <a:lnTo>
                    <a:pt x="440" y="1040"/>
                  </a:lnTo>
                  <a:lnTo>
                    <a:pt x="440" y="1040"/>
                  </a:lnTo>
                  <a:lnTo>
                    <a:pt x="434" y="1050"/>
                  </a:lnTo>
                  <a:lnTo>
                    <a:pt x="427" y="1060"/>
                  </a:lnTo>
                  <a:lnTo>
                    <a:pt x="420" y="1070"/>
                  </a:lnTo>
                  <a:lnTo>
                    <a:pt x="415" y="1081"/>
                  </a:lnTo>
                  <a:lnTo>
                    <a:pt x="415" y="1081"/>
                  </a:lnTo>
                  <a:lnTo>
                    <a:pt x="413" y="1086"/>
                  </a:lnTo>
                  <a:lnTo>
                    <a:pt x="409" y="1091"/>
                  </a:lnTo>
                  <a:lnTo>
                    <a:pt x="405" y="1093"/>
                  </a:lnTo>
                  <a:lnTo>
                    <a:pt x="399" y="1095"/>
                  </a:lnTo>
                  <a:lnTo>
                    <a:pt x="394" y="1096"/>
                  </a:lnTo>
                  <a:lnTo>
                    <a:pt x="388" y="1095"/>
                  </a:lnTo>
                  <a:lnTo>
                    <a:pt x="382" y="1095"/>
                  </a:lnTo>
                  <a:lnTo>
                    <a:pt x="377" y="1092"/>
                  </a:lnTo>
                  <a:lnTo>
                    <a:pt x="377" y="1092"/>
                  </a:lnTo>
                  <a:lnTo>
                    <a:pt x="382" y="1086"/>
                  </a:lnTo>
                  <a:lnTo>
                    <a:pt x="385" y="1084"/>
                  </a:lnTo>
                  <a:lnTo>
                    <a:pt x="387" y="1079"/>
                  </a:lnTo>
                  <a:lnTo>
                    <a:pt x="371" y="1086"/>
                  </a:lnTo>
                  <a:lnTo>
                    <a:pt x="371" y="1086"/>
                  </a:lnTo>
                  <a:lnTo>
                    <a:pt x="391" y="1057"/>
                  </a:lnTo>
                  <a:lnTo>
                    <a:pt x="410" y="1029"/>
                  </a:lnTo>
                  <a:lnTo>
                    <a:pt x="432" y="1002"/>
                  </a:lnTo>
                  <a:lnTo>
                    <a:pt x="453" y="977"/>
                  </a:lnTo>
                  <a:lnTo>
                    <a:pt x="453" y="977"/>
                  </a:lnTo>
                  <a:lnTo>
                    <a:pt x="451" y="982"/>
                  </a:lnTo>
                  <a:lnTo>
                    <a:pt x="453" y="989"/>
                  </a:lnTo>
                  <a:lnTo>
                    <a:pt x="453" y="1005"/>
                  </a:lnTo>
                  <a:lnTo>
                    <a:pt x="451" y="1012"/>
                  </a:lnTo>
                  <a:lnTo>
                    <a:pt x="450" y="1019"/>
                  </a:lnTo>
                  <a:lnTo>
                    <a:pt x="444" y="1025"/>
                  </a:lnTo>
                  <a:lnTo>
                    <a:pt x="436" y="1027"/>
                  </a:lnTo>
                  <a:lnTo>
                    <a:pt x="436" y="1027"/>
                  </a:lnTo>
                  <a:close/>
                  <a:moveTo>
                    <a:pt x="426" y="966"/>
                  </a:moveTo>
                  <a:lnTo>
                    <a:pt x="426" y="966"/>
                  </a:lnTo>
                  <a:lnTo>
                    <a:pt x="391" y="988"/>
                  </a:lnTo>
                  <a:lnTo>
                    <a:pt x="358" y="1015"/>
                  </a:lnTo>
                  <a:lnTo>
                    <a:pt x="358" y="1015"/>
                  </a:lnTo>
                  <a:lnTo>
                    <a:pt x="382" y="984"/>
                  </a:lnTo>
                  <a:lnTo>
                    <a:pt x="406" y="954"/>
                  </a:lnTo>
                  <a:lnTo>
                    <a:pt x="430" y="925"/>
                  </a:lnTo>
                  <a:lnTo>
                    <a:pt x="455" y="897"/>
                  </a:lnTo>
                  <a:lnTo>
                    <a:pt x="455" y="897"/>
                  </a:lnTo>
                  <a:lnTo>
                    <a:pt x="457" y="908"/>
                  </a:lnTo>
                  <a:lnTo>
                    <a:pt x="457" y="919"/>
                  </a:lnTo>
                  <a:lnTo>
                    <a:pt x="457" y="930"/>
                  </a:lnTo>
                  <a:lnTo>
                    <a:pt x="454" y="940"/>
                  </a:lnTo>
                  <a:lnTo>
                    <a:pt x="448" y="949"/>
                  </a:lnTo>
                  <a:lnTo>
                    <a:pt x="443" y="956"/>
                  </a:lnTo>
                  <a:lnTo>
                    <a:pt x="436" y="961"/>
                  </a:lnTo>
                  <a:lnTo>
                    <a:pt x="426" y="966"/>
                  </a:lnTo>
                  <a:lnTo>
                    <a:pt x="426" y="966"/>
                  </a:lnTo>
                  <a:close/>
                  <a:moveTo>
                    <a:pt x="433" y="891"/>
                  </a:moveTo>
                  <a:lnTo>
                    <a:pt x="433" y="891"/>
                  </a:lnTo>
                  <a:lnTo>
                    <a:pt x="399" y="922"/>
                  </a:lnTo>
                  <a:lnTo>
                    <a:pt x="367" y="954"/>
                  </a:lnTo>
                  <a:lnTo>
                    <a:pt x="353" y="973"/>
                  </a:lnTo>
                  <a:lnTo>
                    <a:pt x="339" y="989"/>
                  </a:lnTo>
                  <a:lnTo>
                    <a:pt x="325" y="1009"/>
                  </a:lnTo>
                  <a:lnTo>
                    <a:pt x="312" y="1027"/>
                  </a:lnTo>
                  <a:lnTo>
                    <a:pt x="409" y="929"/>
                  </a:lnTo>
                  <a:lnTo>
                    <a:pt x="409" y="929"/>
                  </a:lnTo>
                  <a:lnTo>
                    <a:pt x="403" y="940"/>
                  </a:lnTo>
                  <a:lnTo>
                    <a:pt x="396" y="950"/>
                  </a:lnTo>
                  <a:lnTo>
                    <a:pt x="381" y="970"/>
                  </a:lnTo>
                  <a:lnTo>
                    <a:pt x="365" y="987"/>
                  </a:lnTo>
                  <a:lnTo>
                    <a:pt x="349" y="1005"/>
                  </a:lnTo>
                  <a:lnTo>
                    <a:pt x="349" y="1008"/>
                  </a:lnTo>
                  <a:lnTo>
                    <a:pt x="349" y="1008"/>
                  </a:lnTo>
                  <a:lnTo>
                    <a:pt x="333" y="1026"/>
                  </a:lnTo>
                  <a:lnTo>
                    <a:pt x="318" y="1047"/>
                  </a:lnTo>
                  <a:lnTo>
                    <a:pt x="290" y="1089"/>
                  </a:lnTo>
                  <a:lnTo>
                    <a:pt x="290" y="1089"/>
                  </a:lnTo>
                  <a:lnTo>
                    <a:pt x="287" y="1092"/>
                  </a:lnTo>
                  <a:lnTo>
                    <a:pt x="283" y="1093"/>
                  </a:lnTo>
                  <a:lnTo>
                    <a:pt x="274" y="1093"/>
                  </a:lnTo>
                  <a:lnTo>
                    <a:pt x="263" y="1093"/>
                  </a:lnTo>
                  <a:lnTo>
                    <a:pt x="254" y="1091"/>
                  </a:lnTo>
                  <a:lnTo>
                    <a:pt x="254" y="1091"/>
                  </a:lnTo>
                  <a:lnTo>
                    <a:pt x="257" y="1081"/>
                  </a:lnTo>
                  <a:lnTo>
                    <a:pt x="260" y="1071"/>
                  </a:lnTo>
                  <a:lnTo>
                    <a:pt x="259" y="1060"/>
                  </a:lnTo>
                  <a:lnTo>
                    <a:pt x="257" y="1054"/>
                  </a:lnTo>
                  <a:lnTo>
                    <a:pt x="254" y="1049"/>
                  </a:lnTo>
                  <a:lnTo>
                    <a:pt x="254" y="1049"/>
                  </a:lnTo>
                  <a:lnTo>
                    <a:pt x="254" y="1061"/>
                  </a:lnTo>
                  <a:lnTo>
                    <a:pt x="253" y="1061"/>
                  </a:lnTo>
                  <a:lnTo>
                    <a:pt x="253" y="1060"/>
                  </a:lnTo>
                  <a:lnTo>
                    <a:pt x="250" y="1043"/>
                  </a:lnTo>
                  <a:lnTo>
                    <a:pt x="250" y="1043"/>
                  </a:lnTo>
                  <a:lnTo>
                    <a:pt x="250" y="1032"/>
                  </a:lnTo>
                  <a:lnTo>
                    <a:pt x="253" y="1022"/>
                  </a:lnTo>
                  <a:lnTo>
                    <a:pt x="257" y="1013"/>
                  </a:lnTo>
                  <a:lnTo>
                    <a:pt x="263" y="1005"/>
                  </a:lnTo>
                  <a:lnTo>
                    <a:pt x="277" y="991"/>
                  </a:lnTo>
                  <a:lnTo>
                    <a:pt x="290" y="978"/>
                  </a:lnTo>
                  <a:lnTo>
                    <a:pt x="308" y="947"/>
                  </a:lnTo>
                  <a:lnTo>
                    <a:pt x="301" y="970"/>
                  </a:lnTo>
                  <a:lnTo>
                    <a:pt x="301" y="970"/>
                  </a:lnTo>
                  <a:lnTo>
                    <a:pt x="358" y="905"/>
                  </a:lnTo>
                  <a:lnTo>
                    <a:pt x="388" y="874"/>
                  </a:lnTo>
                  <a:lnTo>
                    <a:pt x="417" y="845"/>
                  </a:lnTo>
                  <a:lnTo>
                    <a:pt x="417" y="845"/>
                  </a:lnTo>
                  <a:lnTo>
                    <a:pt x="423" y="843"/>
                  </a:lnTo>
                  <a:lnTo>
                    <a:pt x="423" y="843"/>
                  </a:lnTo>
                  <a:lnTo>
                    <a:pt x="424" y="841"/>
                  </a:lnTo>
                  <a:lnTo>
                    <a:pt x="427" y="841"/>
                  </a:lnTo>
                  <a:lnTo>
                    <a:pt x="429" y="839"/>
                  </a:lnTo>
                  <a:lnTo>
                    <a:pt x="430" y="841"/>
                  </a:lnTo>
                  <a:lnTo>
                    <a:pt x="432" y="842"/>
                  </a:lnTo>
                  <a:lnTo>
                    <a:pt x="432" y="843"/>
                  </a:lnTo>
                  <a:lnTo>
                    <a:pt x="432" y="846"/>
                  </a:lnTo>
                  <a:lnTo>
                    <a:pt x="429" y="848"/>
                  </a:lnTo>
                  <a:lnTo>
                    <a:pt x="429" y="848"/>
                  </a:lnTo>
                  <a:lnTo>
                    <a:pt x="406" y="870"/>
                  </a:lnTo>
                  <a:lnTo>
                    <a:pt x="385" y="894"/>
                  </a:lnTo>
                  <a:lnTo>
                    <a:pt x="364" y="919"/>
                  </a:lnTo>
                  <a:lnTo>
                    <a:pt x="344" y="945"/>
                  </a:lnTo>
                  <a:lnTo>
                    <a:pt x="325" y="971"/>
                  </a:lnTo>
                  <a:lnTo>
                    <a:pt x="306" y="998"/>
                  </a:lnTo>
                  <a:lnTo>
                    <a:pt x="270" y="1053"/>
                  </a:lnTo>
                  <a:lnTo>
                    <a:pt x="270" y="1053"/>
                  </a:lnTo>
                  <a:lnTo>
                    <a:pt x="271" y="1053"/>
                  </a:lnTo>
                  <a:lnTo>
                    <a:pt x="270" y="1054"/>
                  </a:lnTo>
                  <a:lnTo>
                    <a:pt x="267" y="1063"/>
                  </a:lnTo>
                  <a:lnTo>
                    <a:pt x="266" y="1071"/>
                  </a:lnTo>
                  <a:lnTo>
                    <a:pt x="266" y="1077"/>
                  </a:lnTo>
                  <a:lnTo>
                    <a:pt x="267" y="1081"/>
                  </a:lnTo>
                  <a:lnTo>
                    <a:pt x="368" y="928"/>
                  </a:lnTo>
                  <a:lnTo>
                    <a:pt x="368" y="928"/>
                  </a:lnTo>
                  <a:lnTo>
                    <a:pt x="413" y="876"/>
                  </a:lnTo>
                  <a:lnTo>
                    <a:pt x="455" y="822"/>
                  </a:lnTo>
                  <a:lnTo>
                    <a:pt x="455" y="822"/>
                  </a:lnTo>
                  <a:lnTo>
                    <a:pt x="460" y="834"/>
                  </a:lnTo>
                  <a:lnTo>
                    <a:pt x="460" y="845"/>
                  </a:lnTo>
                  <a:lnTo>
                    <a:pt x="460" y="855"/>
                  </a:lnTo>
                  <a:lnTo>
                    <a:pt x="457" y="864"/>
                  </a:lnTo>
                  <a:lnTo>
                    <a:pt x="454" y="873"/>
                  </a:lnTo>
                  <a:lnTo>
                    <a:pt x="448" y="880"/>
                  </a:lnTo>
                  <a:lnTo>
                    <a:pt x="441" y="887"/>
                  </a:lnTo>
                  <a:lnTo>
                    <a:pt x="433" y="891"/>
                  </a:lnTo>
                  <a:lnTo>
                    <a:pt x="433" y="891"/>
                  </a:lnTo>
                  <a:close/>
                  <a:moveTo>
                    <a:pt x="461" y="791"/>
                  </a:moveTo>
                  <a:lnTo>
                    <a:pt x="461" y="791"/>
                  </a:lnTo>
                  <a:lnTo>
                    <a:pt x="426" y="824"/>
                  </a:lnTo>
                  <a:lnTo>
                    <a:pt x="392" y="856"/>
                  </a:lnTo>
                  <a:lnTo>
                    <a:pt x="328" y="922"/>
                  </a:lnTo>
                  <a:lnTo>
                    <a:pt x="328" y="922"/>
                  </a:lnTo>
                  <a:lnTo>
                    <a:pt x="344" y="897"/>
                  </a:lnTo>
                  <a:lnTo>
                    <a:pt x="363" y="871"/>
                  </a:lnTo>
                  <a:lnTo>
                    <a:pt x="380" y="845"/>
                  </a:lnTo>
                  <a:lnTo>
                    <a:pt x="387" y="832"/>
                  </a:lnTo>
                  <a:lnTo>
                    <a:pt x="394" y="818"/>
                  </a:lnTo>
                  <a:lnTo>
                    <a:pt x="259" y="991"/>
                  </a:lnTo>
                  <a:lnTo>
                    <a:pt x="259" y="991"/>
                  </a:lnTo>
                  <a:lnTo>
                    <a:pt x="256" y="980"/>
                  </a:lnTo>
                  <a:lnTo>
                    <a:pt x="256" y="968"/>
                  </a:lnTo>
                  <a:lnTo>
                    <a:pt x="256" y="957"/>
                  </a:lnTo>
                  <a:lnTo>
                    <a:pt x="259" y="947"/>
                  </a:lnTo>
                  <a:lnTo>
                    <a:pt x="261" y="939"/>
                  </a:lnTo>
                  <a:lnTo>
                    <a:pt x="266" y="930"/>
                  </a:lnTo>
                  <a:lnTo>
                    <a:pt x="271" y="923"/>
                  </a:lnTo>
                  <a:lnTo>
                    <a:pt x="278" y="916"/>
                  </a:lnTo>
                  <a:lnTo>
                    <a:pt x="278" y="916"/>
                  </a:lnTo>
                  <a:lnTo>
                    <a:pt x="278" y="915"/>
                  </a:lnTo>
                  <a:lnTo>
                    <a:pt x="278" y="914"/>
                  </a:lnTo>
                  <a:lnTo>
                    <a:pt x="276" y="912"/>
                  </a:lnTo>
                  <a:lnTo>
                    <a:pt x="276" y="912"/>
                  </a:lnTo>
                  <a:lnTo>
                    <a:pt x="287" y="890"/>
                  </a:lnTo>
                  <a:lnTo>
                    <a:pt x="298" y="867"/>
                  </a:lnTo>
                  <a:lnTo>
                    <a:pt x="312" y="846"/>
                  </a:lnTo>
                  <a:lnTo>
                    <a:pt x="326" y="824"/>
                  </a:lnTo>
                  <a:lnTo>
                    <a:pt x="356" y="782"/>
                  </a:lnTo>
                  <a:lnTo>
                    <a:pt x="384" y="742"/>
                  </a:lnTo>
                  <a:lnTo>
                    <a:pt x="384" y="742"/>
                  </a:lnTo>
                  <a:lnTo>
                    <a:pt x="417" y="692"/>
                  </a:lnTo>
                  <a:lnTo>
                    <a:pt x="434" y="668"/>
                  </a:lnTo>
                  <a:lnTo>
                    <a:pt x="453" y="644"/>
                  </a:lnTo>
                  <a:lnTo>
                    <a:pt x="453" y="644"/>
                  </a:lnTo>
                  <a:lnTo>
                    <a:pt x="455" y="655"/>
                  </a:lnTo>
                  <a:lnTo>
                    <a:pt x="458" y="666"/>
                  </a:lnTo>
                  <a:lnTo>
                    <a:pt x="458" y="678"/>
                  </a:lnTo>
                  <a:lnTo>
                    <a:pt x="455" y="686"/>
                  </a:lnTo>
                  <a:lnTo>
                    <a:pt x="453" y="694"/>
                  </a:lnTo>
                  <a:lnTo>
                    <a:pt x="450" y="701"/>
                  </a:lnTo>
                  <a:lnTo>
                    <a:pt x="444" y="707"/>
                  </a:lnTo>
                  <a:lnTo>
                    <a:pt x="439" y="711"/>
                  </a:lnTo>
                  <a:lnTo>
                    <a:pt x="295" y="890"/>
                  </a:lnTo>
                  <a:lnTo>
                    <a:pt x="295" y="890"/>
                  </a:lnTo>
                  <a:lnTo>
                    <a:pt x="292" y="897"/>
                  </a:lnTo>
                  <a:lnTo>
                    <a:pt x="291" y="901"/>
                  </a:lnTo>
                  <a:lnTo>
                    <a:pt x="291" y="904"/>
                  </a:lnTo>
                  <a:lnTo>
                    <a:pt x="430" y="745"/>
                  </a:lnTo>
                  <a:lnTo>
                    <a:pt x="430" y="745"/>
                  </a:lnTo>
                  <a:lnTo>
                    <a:pt x="427" y="755"/>
                  </a:lnTo>
                  <a:lnTo>
                    <a:pt x="424" y="765"/>
                  </a:lnTo>
                  <a:lnTo>
                    <a:pt x="413" y="783"/>
                  </a:lnTo>
                  <a:lnTo>
                    <a:pt x="403" y="801"/>
                  </a:lnTo>
                  <a:lnTo>
                    <a:pt x="394" y="818"/>
                  </a:lnTo>
                  <a:lnTo>
                    <a:pt x="394" y="818"/>
                  </a:lnTo>
                  <a:lnTo>
                    <a:pt x="398" y="818"/>
                  </a:lnTo>
                  <a:lnTo>
                    <a:pt x="398" y="818"/>
                  </a:lnTo>
                  <a:lnTo>
                    <a:pt x="415" y="797"/>
                  </a:lnTo>
                  <a:lnTo>
                    <a:pt x="430" y="774"/>
                  </a:lnTo>
                  <a:lnTo>
                    <a:pt x="437" y="763"/>
                  </a:lnTo>
                  <a:lnTo>
                    <a:pt x="443" y="751"/>
                  </a:lnTo>
                  <a:lnTo>
                    <a:pt x="447" y="738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47" y="720"/>
                  </a:lnTo>
                  <a:lnTo>
                    <a:pt x="446" y="717"/>
                  </a:lnTo>
                  <a:lnTo>
                    <a:pt x="446" y="714"/>
                  </a:lnTo>
                  <a:lnTo>
                    <a:pt x="447" y="711"/>
                  </a:lnTo>
                  <a:lnTo>
                    <a:pt x="453" y="706"/>
                  </a:lnTo>
                  <a:lnTo>
                    <a:pt x="455" y="704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61" y="746"/>
                  </a:lnTo>
                  <a:lnTo>
                    <a:pt x="462" y="769"/>
                  </a:lnTo>
                  <a:lnTo>
                    <a:pt x="461" y="791"/>
                  </a:lnTo>
                  <a:lnTo>
                    <a:pt x="461" y="791"/>
                  </a:lnTo>
                  <a:close/>
                  <a:moveTo>
                    <a:pt x="273" y="804"/>
                  </a:moveTo>
                  <a:lnTo>
                    <a:pt x="273" y="804"/>
                  </a:lnTo>
                  <a:lnTo>
                    <a:pt x="278" y="800"/>
                  </a:lnTo>
                  <a:lnTo>
                    <a:pt x="281" y="794"/>
                  </a:lnTo>
                  <a:lnTo>
                    <a:pt x="283" y="790"/>
                  </a:lnTo>
                  <a:lnTo>
                    <a:pt x="283" y="784"/>
                  </a:lnTo>
                  <a:lnTo>
                    <a:pt x="283" y="784"/>
                  </a:lnTo>
                  <a:lnTo>
                    <a:pt x="278" y="786"/>
                  </a:lnTo>
                  <a:lnTo>
                    <a:pt x="274" y="786"/>
                  </a:lnTo>
                  <a:lnTo>
                    <a:pt x="273" y="786"/>
                  </a:lnTo>
                  <a:lnTo>
                    <a:pt x="273" y="786"/>
                  </a:lnTo>
                  <a:lnTo>
                    <a:pt x="277" y="779"/>
                  </a:lnTo>
                  <a:lnTo>
                    <a:pt x="277" y="779"/>
                  </a:lnTo>
                  <a:lnTo>
                    <a:pt x="280" y="782"/>
                  </a:lnTo>
                  <a:lnTo>
                    <a:pt x="283" y="780"/>
                  </a:lnTo>
                  <a:lnTo>
                    <a:pt x="283" y="776"/>
                  </a:lnTo>
                  <a:lnTo>
                    <a:pt x="280" y="772"/>
                  </a:lnTo>
                  <a:lnTo>
                    <a:pt x="280" y="772"/>
                  </a:lnTo>
                  <a:lnTo>
                    <a:pt x="322" y="701"/>
                  </a:lnTo>
                  <a:lnTo>
                    <a:pt x="364" y="633"/>
                  </a:lnTo>
                  <a:lnTo>
                    <a:pt x="409" y="565"/>
                  </a:lnTo>
                  <a:lnTo>
                    <a:pt x="455" y="499"/>
                  </a:lnTo>
                  <a:lnTo>
                    <a:pt x="455" y="499"/>
                  </a:lnTo>
                  <a:lnTo>
                    <a:pt x="458" y="506"/>
                  </a:lnTo>
                  <a:lnTo>
                    <a:pt x="460" y="513"/>
                  </a:lnTo>
                  <a:lnTo>
                    <a:pt x="460" y="522"/>
                  </a:lnTo>
                  <a:lnTo>
                    <a:pt x="458" y="530"/>
                  </a:lnTo>
                  <a:lnTo>
                    <a:pt x="453" y="561"/>
                  </a:lnTo>
                  <a:lnTo>
                    <a:pt x="453" y="561"/>
                  </a:lnTo>
                  <a:lnTo>
                    <a:pt x="451" y="557"/>
                  </a:lnTo>
                  <a:lnTo>
                    <a:pt x="448" y="555"/>
                  </a:lnTo>
                  <a:lnTo>
                    <a:pt x="447" y="555"/>
                  </a:lnTo>
                  <a:lnTo>
                    <a:pt x="443" y="555"/>
                  </a:lnTo>
                  <a:lnTo>
                    <a:pt x="437" y="559"/>
                  </a:lnTo>
                  <a:lnTo>
                    <a:pt x="433" y="564"/>
                  </a:lnTo>
                  <a:lnTo>
                    <a:pt x="433" y="564"/>
                  </a:lnTo>
                  <a:lnTo>
                    <a:pt x="396" y="613"/>
                  </a:lnTo>
                  <a:lnTo>
                    <a:pt x="361" y="662"/>
                  </a:lnTo>
                  <a:lnTo>
                    <a:pt x="328" y="711"/>
                  </a:lnTo>
                  <a:lnTo>
                    <a:pt x="295" y="760"/>
                  </a:lnTo>
                  <a:lnTo>
                    <a:pt x="301" y="765"/>
                  </a:lnTo>
                  <a:lnTo>
                    <a:pt x="301" y="765"/>
                  </a:lnTo>
                  <a:lnTo>
                    <a:pt x="299" y="766"/>
                  </a:lnTo>
                  <a:lnTo>
                    <a:pt x="299" y="766"/>
                  </a:lnTo>
                  <a:lnTo>
                    <a:pt x="332" y="722"/>
                  </a:lnTo>
                  <a:lnTo>
                    <a:pt x="363" y="676"/>
                  </a:lnTo>
                  <a:lnTo>
                    <a:pt x="395" y="633"/>
                  </a:lnTo>
                  <a:lnTo>
                    <a:pt x="412" y="610"/>
                  </a:lnTo>
                  <a:lnTo>
                    <a:pt x="429" y="590"/>
                  </a:lnTo>
                  <a:lnTo>
                    <a:pt x="429" y="590"/>
                  </a:lnTo>
                  <a:lnTo>
                    <a:pt x="409" y="624"/>
                  </a:lnTo>
                  <a:lnTo>
                    <a:pt x="388" y="656"/>
                  </a:lnTo>
                  <a:lnTo>
                    <a:pt x="344" y="722"/>
                  </a:lnTo>
                  <a:lnTo>
                    <a:pt x="301" y="789"/>
                  </a:lnTo>
                  <a:lnTo>
                    <a:pt x="280" y="822"/>
                  </a:lnTo>
                  <a:lnTo>
                    <a:pt x="260" y="855"/>
                  </a:lnTo>
                  <a:lnTo>
                    <a:pt x="260" y="855"/>
                  </a:lnTo>
                  <a:lnTo>
                    <a:pt x="257" y="848"/>
                  </a:lnTo>
                  <a:lnTo>
                    <a:pt x="256" y="841"/>
                  </a:lnTo>
                  <a:lnTo>
                    <a:pt x="256" y="834"/>
                  </a:lnTo>
                  <a:lnTo>
                    <a:pt x="259" y="826"/>
                  </a:lnTo>
                  <a:lnTo>
                    <a:pt x="261" y="819"/>
                  </a:lnTo>
                  <a:lnTo>
                    <a:pt x="264" y="814"/>
                  </a:lnTo>
                  <a:lnTo>
                    <a:pt x="273" y="804"/>
                  </a:lnTo>
                  <a:lnTo>
                    <a:pt x="273" y="804"/>
                  </a:lnTo>
                  <a:close/>
                  <a:moveTo>
                    <a:pt x="267" y="760"/>
                  </a:moveTo>
                  <a:lnTo>
                    <a:pt x="267" y="760"/>
                  </a:lnTo>
                  <a:lnTo>
                    <a:pt x="270" y="765"/>
                  </a:lnTo>
                  <a:lnTo>
                    <a:pt x="270" y="765"/>
                  </a:lnTo>
                  <a:lnTo>
                    <a:pt x="270" y="767"/>
                  </a:lnTo>
                  <a:lnTo>
                    <a:pt x="269" y="772"/>
                  </a:lnTo>
                  <a:lnTo>
                    <a:pt x="264" y="777"/>
                  </a:lnTo>
                  <a:lnTo>
                    <a:pt x="264" y="777"/>
                  </a:lnTo>
                  <a:lnTo>
                    <a:pt x="263" y="773"/>
                  </a:lnTo>
                  <a:lnTo>
                    <a:pt x="263" y="767"/>
                  </a:lnTo>
                  <a:lnTo>
                    <a:pt x="264" y="763"/>
                  </a:lnTo>
                  <a:lnTo>
                    <a:pt x="267" y="760"/>
                  </a:lnTo>
                  <a:lnTo>
                    <a:pt x="267" y="760"/>
                  </a:lnTo>
                  <a:close/>
                  <a:moveTo>
                    <a:pt x="292" y="715"/>
                  </a:moveTo>
                  <a:lnTo>
                    <a:pt x="365" y="607"/>
                  </a:lnTo>
                  <a:lnTo>
                    <a:pt x="365" y="607"/>
                  </a:lnTo>
                  <a:lnTo>
                    <a:pt x="323" y="679"/>
                  </a:lnTo>
                  <a:lnTo>
                    <a:pt x="301" y="714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71" y="758"/>
                  </a:lnTo>
                  <a:lnTo>
                    <a:pt x="271" y="758"/>
                  </a:lnTo>
                  <a:lnTo>
                    <a:pt x="278" y="748"/>
                  </a:lnTo>
                  <a:lnTo>
                    <a:pt x="278" y="748"/>
                  </a:lnTo>
                  <a:lnTo>
                    <a:pt x="283" y="738"/>
                  </a:lnTo>
                  <a:lnTo>
                    <a:pt x="287" y="725"/>
                  </a:lnTo>
                  <a:lnTo>
                    <a:pt x="288" y="722"/>
                  </a:lnTo>
                  <a:lnTo>
                    <a:pt x="292" y="718"/>
                  </a:lnTo>
                  <a:lnTo>
                    <a:pt x="292" y="715"/>
                  </a:lnTo>
                  <a:close/>
                  <a:moveTo>
                    <a:pt x="377" y="588"/>
                  </a:moveTo>
                  <a:lnTo>
                    <a:pt x="377" y="588"/>
                  </a:lnTo>
                  <a:lnTo>
                    <a:pt x="378" y="583"/>
                  </a:lnTo>
                  <a:lnTo>
                    <a:pt x="381" y="579"/>
                  </a:lnTo>
                  <a:lnTo>
                    <a:pt x="384" y="576"/>
                  </a:lnTo>
                  <a:lnTo>
                    <a:pt x="388" y="575"/>
                  </a:lnTo>
                  <a:lnTo>
                    <a:pt x="388" y="575"/>
                  </a:lnTo>
                  <a:lnTo>
                    <a:pt x="388" y="581"/>
                  </a:lnTo>
                  <a:lnTo>
                    <a:pt x="385" y="583"/>
                  </a:lnTo>
                  <a:lnTo>
                    <a:pt x="381" y="586"/>
                  </a:lnTo>
                  <a:lnTo>
                    <a:pt x="378" y="590"/>
                  </a:lnTo>
                  <a:lnTo>
                    <a:pt x="377" y="588"/>
                  </a:lnTo>
                  <a:close/>
                  <a:moveTo>
                    <a:pt x="395" y="562"/>
                  </a:moveTo>
                  <a:lnTo>
                    <a:pt x="395" y="562"/>
                  </a:lnTo>
                  <a:lnTo>
                    <a:pt x="405" y="545"/>
                  </a:lnTo>
                  <a:lnTo>
                    <a:pt x="415" y="529"/>
                  </a:lnTo>
                  <a:lnTo>
                    <a:pt x="423" y="513"/>
                  </a:lnTo>
                  <a:lnTo>
                    <a:pt x="434" y="499"/>
                  </a:lnTo>
                  <a:lnTo>
                    <a:pt x="453" y="481"/>
                  </a:lnTo>
                  <a:lnTo>
                    <a:pt x="453" y="481"/>
                  </a:lnTo>
                  <a:lnTo>
                    <a:pt x="447" y="492"/>
                  </a:lnTo>
                  <a:lnTo>
                    <a:pt x="441" y="502"/>
                  </a:lnTo>
                  <a:lnTo>
                    <a:pt x="427" y="523"/>
                  </a:lnTo>
                  <a:lnTo>
                    <a:pt x="398" y="562"/>
                  </a:lnTo>
                  <a:lnTo>
                    <a:pt x="395" y="562"/>
                  </a:lnTo>
                  <a:close/>
                  <a:moveTo>
                    <a:pt x="398" y="700"/>
                  </a:moveTo>
                  <a:lnTo>
                    <a:pt x="398" y="700"/>
                  </a:lnTo>
                  <a:lnTo>
                    <a:pt x="363" y="752"/>
                  </a:lnTo>
                  <a:lnTo>
                    <a:pt x="326" y="804"/>
                  </a:lnTo>
                  <a:lnTo>
                    <a:pt x="292" y="857"/>
                  </a:lnTo>
                  <a:lnTo>
                    <a:pt x="259" y="912"/>
                  </a:lnTo>
                  <a:lnTo>
                    <a:pt x="259" y="912"/>
                  </a:lnTo>
                  <a:lnTo>
                    <a:pt x="257" y="904"/>
                  </a:lnTo>
                  <a:lnTo>
                    <a:pt x="256" y="894"/>
                  </a:lnTo>
                  <a:lnTo>
                    <a:pt x="256" y="888"/>
                  </a:lnTo>
                  <a:lnTo>
                    <a:pt x="257" y="884"/>
                  </a:lnTo>
                  <a:lnTo>
                    <a:pt x="259" y="878"/>
                  </a:lnTo>
                  <a:lnTo>
                    <a:pt x="261" y="876"/>
                  </a:lnTo>
                  <a:lnTo>
                    <a:pt x="261" y="876"/>
                  </a:lnTo>
                  <a:lnTo>
                    <a:pt x="270" y="867"/>
                  </a:lnTo>
                  <a:lnTo>
                    <a:pt x="276" y="859"/>
                  </a:lnTo>
                  <a:lnTo>
                    <a:pt x="285" y="842"/>
                  </a:lnTo>
                  <a:lnTo>
                    <a:pt x="295" y="824"/>
                  </a:lnTo>
                  <a:lnTo>
                    <a:pt x="299" y="814"/>
                  </a:lnTo>
                  <a:lnTo>
                    <a:pt x="305" y="805"/>
                  </a:lnTo>
                  <a:lnTo>
                    <a:pt x="305" y="821"/>
                  </a:lnTo>
                  <a:lnTo>
                    <a:pt x="398" y="700"/>
                  </a:lnTo>
                  <a:close/>
                  <a:moveTo>
                    <a:pt x="332" y="765"/>
                  </a:moveTo>
                  <a:lnTo>
                    <a:pt x="332" y="765"/>
                  </a:lnTo>
                  <a:lnTo>
                    <a:pt x="330" y="769"/>
                  </a:lnTo>
                  <a:lnTo>
                    <a:pt x="329" y="773"/>
                  </a:lnTo>
                  <a:lnTo>
                    <a:pt x="323" y="780"/>
                  </a:lnTo>
                  <a:lnTo>
                    <a:pt x="323" y="780"/>
                  </a:lnTo>
                  <a:lnTo>
                    <a:pt x="323" y="774"/>
                  </a:lnTo>
                  <a:lnTo>
                    <a:pt x="325" y="770"/>
                  </a:lnTo>
                  <a:lnTo>
                    <a:pt x="328" y="767"/>
                  </a:lnTo>
                  <a:lnTo>
                    <a:pt x="332" y="765"/>
                  </a:lnTo>
                  <a:lnTo>
                    <a:pt x="332" y="765"/>
                  </a:lnTo>
                  <a:lnTo>
                    <a:pt x="392" y="672"/>
                  </a:lnTo>
                  <a:lnTo>
                    <a:pt x="423" y="624"/>
                  </a:lnTo>
                  <a:lnTo>
                    <a:pt x="437" y="600"/>
                  </a:lnTo>
                  <a:lnTo>
                    <a:pt x="451" y="575"/>
                  </a:lnTo>
                  <a:lnTo>
                    <a:pt x="451" y="575"/>
                  </a:lnTo>
                  <a:lnTo>
                    <a:pt x="453" y="581"/>
                  </a:lnTo>
                  <a:lnTo>
                    <a:pt x="454" y="590"/>
                  </a:lnTo>
                  <a:lnTo>
                    <a:pt x="453" y="602"/>
                  </a:lnTo>
                  <a:lnTo>
                    <a:pt x="450" y="614"/>
                  </a:lnTo>
                  <a:lnTo>
                    <a:pt x="446" y="627"/>
                  </a:lnTo>
                  <a:lnTo>
                    <a:pt x="440" y="637"/>
                  </a:lnTo>
                  <a:lnTo>
                    <a:pt x="433" y="645"/>
                  </a:lnTo>
                  <a:lnTo>
                    <a:pt x="429" y="648"/>
                  </a:lnTo>
                  <a:lnTo>
                    <a:pt x="424" y="649"/>
                  </a:lnTo>
                  <a:lnTo>
                    <a:pt x="332" y="765"/>
                  </a:lnTo>
                  <a:close/>
                  <a:moveTo>
                    <a:pt x="457" y="460"/>
                  </a:moveTo>
                  <a:lnTo>
                    <a:pt x="457" y="460"/>
                  </a:lnTo>
                  <a:lnTo>
                    <a:pt x="464" y="451"/>
                  </a:lnTo>
                  <a:lnTo>
                    <a:pt x="471" y="444"/>
                  </a:lnTo>
                  <a:lnTo>
                    <a:pt x="478" y="437"/>
                  </a:lnTo>
                  <a:lnTo>
                    <a:pt x="482" y="429"/>
                  </a:lnTo>
                  <a:lnTo>
                    <a:pt x="495" y="409"/>
                  </a:lnTo>
                  <a:lnTo>
                    <a:pt x="493" y="406"/>
                  </a:lnTo>
                  <a:lnTo>
                    <a:pt x="493" y="406"/>
                  </a:lnTo>
                  <a:lnTo>
                    <a:pt x="496" y="401"/>
                  </a:lnTo>
                  <a:lnTo>
                    <a:pt x="499" y="395"/>
                  </a:lnTo>
                  <a:lnTo>
                    <a:pt x="502" y="391"/>
                  </a:lnTo>
                  <a:lnTo>
                    <a:pt x="503" y="385"/>
                  </a:lnTo>
                  <a:lnTo>
                    <a:pt x="503" y="385"/>
                  </a:lnTo>
                  <a:lnTo>
                    <a:pt x="475" y="423"/>
                  </a:lnTo>
                  <a:lnTo>
                    <a:pt x="448" y="461"/>
                  </a:lnTo>
                  <a:lnTo>
                    <a:pt x="395" y="540"/>
                  </a:lnTo>
                  <a:lnTo>
                    <a:pt x="344" y="620"/>
                  </a:lnTo>
                  <a:lnTo>
                    <a:pt x="292" y="699"/>
                  </a:lnTo>
                  <a:lnTo>
                    <a:pt x="292" y="699"/>
                  </a:lnTo>
                  <a:lnTo>
                    <a:pt x="284" y="714"/>
                  </a:lnTo>
                  <a:lnTo>
                    <a:pt x="276" y="730"/>
                  </a:lnTo>
                  <a:lnTo>
                    <a:pt x="267" y="746"/>
                  </a:lnTo>
                  <a:lnTo>
                    <a:pt x="257" y="763"/>
                  </a:lnTo>
                  <a:lnTo>
                    <a:pt x="257" y="763"/>
                  </a:lnTo>
                  <a:lnTo>
                    <a:pt x="254" y="746"/>
                  </a:lnTo>
                  <a:lnTo>
                    <a:pt x="256" y="731"/>
                  </a:lnTo>
                  <a:lnTo>
                    <a:pt x="259" y="717"/>
                  </a:lnTo>
                  <a:lnTo>
                    <a:pt x="263" y="704"/>
                  </a:lnTo>
                  <a:lnTo>
                    <a:pt x="269" y="693"/>
                  </a:lnTo>
                  <a:lnTo>
                    <a:pt x="276" y="682"/>
                  </a:lnTo>
                  <a:lnTo>
                    <a:pt x="283" y="672"/>
                  </a:lnTo>
                  <a:lnTo>
                    <a:pt x="288" y="659"/>
                  </a:lnTo>
                  <a:lnTo>
                    <a:pt x="288" y="659"/>
                  </a:lnTo>
                  <a:lnTo>
                    <a:pt x="287" y="665"/>
                  </a:lnTo>
                  <a:lnTo>
                    <a:pt x="288" y="665"/>
                  </a:lnTo>
                  <a:lnTo>
                    <a:pt x="290" y="665"/>
                  </a:lnTo>
                  <a:lnTo>
                    <a:pt x="292" y="661"/>
                  </a:lnTo>
                  <a:lnTo>
                    <a:pt x="292" y="661"/>
                  </a:lnTo>
                  <a:lnTo>
                    <a:pt x="354" y="567"/>
                  </a:lnTo>
                  <a:lnTo>
                    <a:pt x="385" y="522"/>
                  </a:lnTo>
                  <a:lnTo>
                    <a:pt x="416" y="477"/>
                  </a:lnTo>
                  <a:lnTo>
                    <a:pt x="448" y="433"/>
                  </a:lnTo>
                  <a:lnTo>
                    <a:pt x="482" y="389"/>
                  </a:lnTo>
                  <a:lnTo>
                    <a:pt x="516" y="347"/>
                  </a:lnTo>
                  <a:lnTo>
                    <a:pt x="551" y="305"/>
                  </a:lnTo>
                  <a:lnTo>
                    <a:pt x="548" y="321"/>
                  </a:lnTo>
                  <a:lnTo>
                    <a:pt x="548" y="321"/>
                  </a:lnTo>
                  <a:lnTo>
                    <a:pt x="551" y="318"/>
                  </a:lnTo>
                  <a:lnTo>
                    <a:pt x="554" y="314"/>
                  </a:lnTo>
                  <a:lnTo>
                    <a:pt x="557" y="309"/>
                  </a:lnTo>
                  <a:lnTo>
                    <a:pt x="561" y="304"/>
                  </a:lnTo>
                  <a:lnTo>
                    <a:pt x="561" y="304"/>
                  </a:lnTo>
                  <a:lnTo>
                    <a:pt x="561" y="309"/>
                  </a:lnTo>
                  <a:lnTo>
                    <a:pt x="561" y="311"/>
                  </a:lnTo>
                  <a:lnTo>
                    <a:pt x="565" y="305"/>
                  </a:lnTo>
                  <a:lnTo>
                    <a:pt x="572" y="298"/>
                  </a:lnTo>
                  <a:lnTo>
                    <a:pt x="575" y="297"/>
                  </a:lnTo>
                  <a:lnTo>
                    <a:pt x="576" y="297"/>
                  </a:lnTo>
                  <a:lnTo>
                    <a:pt x="578" y="298"/>
                  </a:lnTo>
                  <a:lnTo>
                    <a:pt x="478" y="460"/>
                  </a:lnTo>
                  <a:lnTo>
                    <a:pt x="478" y="460"/>
                  </a:lnTo>
                  <a:lnTo>
                    <a:pt x="475" y="461"/>
                  </a:lnTo>
                  <a:lnTo>
                    <a:pt x="468" y="461"/>
                  </a:lnTo>
                  <a:lnTo>
                    <a:pt x="457" y="460"/>
                  </a:lnTo>
                  <a:lnTo>
                    <a:pt x="457" y="460"/>
                  </a:lnTo>
                  <a:close/>
                  <a:moveTo>
                    <a:pt x="533" y="455"/>
                  </a:moveTo>
                  <a:lnTo>
                    <a:pt x="533" y="455"/>
                  </a:lnTo>
                  <a:lnTo>
                    <a:pt x="528" y="458"/>
                  </a:lnTo>
                  <a:lnTo>
                    <a:pt x="524" y="461"/>
                  </a:lnTo>
                  <a:lnTo>
                    <a:pt x="519" y="463"/>
                  </a:lnTo>
                  <a:lnTo>
                    <a:pt x="514" y="463"/>
                  </a:lnTo>
                  <a:lnTo>
                    <a:pt x="505" y="461"/>
                  </a:lnTo>
                  <a:lnTo>
                    <a:pt x="500" y="460"/>
                  </a:lnTo>
                  <a:lnTo>
                    <a:pt x="499" y="458"/>
                  </a:lnTo>
                  <a:lnTo>
                    <a:pt x="499" y="458"/>
                  </a:lnTo>
                  <a:lnTo>
                    <a:pt x="502" y="455"/>
                  </a:lnTo>
                  <a:lnTo>
                    <a:pt x="506" y="453"/>
                  </a:lnTo>
                  <a:lnTo>
                    <a:pt x="507" y="450"/>
                  </a:lnTo>
                  <a:lnTo>
                    <a:pt x="507" y="448"/>
                  </a:lnTo>
                  <a:lnTo>
                    <a:pt x="507" y="447"/>
                  </a:lnTo>
                  <a:lnTo>
                    <a:pt x="507" y="447"/>
                  </a:lnTo>
                  <a:lnTo>
                    <a:pt x="498" y="454"/>
                  </a:lnTo>
                  <a:lnTo>
                    <a:pt x="492" y="455"/>
                  </a:lnTo>
                  <a:lnTo>
                    <a:pt x="488" y="455"/>
                  </a:lnTo>
                  <a:lnTo>
                    <a:pt x="488" y="455"/>
                  </a:lnTo>
                  <a:lnTo>
                    <a:pt x="500" y="439"/>
                  </a:lnTo>
                  <a:lnTo>
                    <a:pt x="512" y="420"/>
                  </a:lnTo>
                  <a:lnTo>
                    <a:pt x="534" y="382"/>
                  </a:lnTo>
                  <a:lnTo>
                    <a:pt x="557" y="346"/>
                  </a:lnTo>
                  <a:lnTo>
                    <a:pt x="580" y="308"/>
                  </a:lnTo>
                  <a:lnTo>
                    <a:pt x="580" y="308"/>
                  </a:lnTo>
                  <a:lnTo>
                    <a:pt x="583" y="311"/>
                  </a:lnTo>
                  <a:lnTo>
                    <a:pt x="586" y="314"/>
                  </a:lnTo>
                  <a:lnTo>
                    <a:pt x="592" y="321"/>
                  </a:lnTo>
                  <a:lnTo>
                    <a:pt x="602" y="339"/>
                  </a:lnTo>
                  <a:lnTo>
                    <a:pt x="602" y="339"/>
                  </a:lnTo>
                  <a:lnTo>
                    <a:pt x="580" y="357"/>
                  </a:lnTo>
                  <a:lnTo>
                    <a:pt x="561" y="377"/>
                  </a:lnTo>
                  <a:lnTo>
                    <a:pt x="551" y="388"/>
                  </a:lnTo>
                  <a:lnTo>
                    <a:pt x="543" y="399"/>
                  </a:lnTo>
                  <a:lnTo>
                    <a:pt x="536" y="412"/>
                  </a:lnTo>
                  <a:lnTo>
                    <a:pt x="530" y="426"/>
                  </a:lnTo>
                  <a:lnTo>
                    <a:pt x="530" y="426"/>
                  </a:lnTo>
                  <a:lnTo>
                    <a:pt x="545" y="409"/>
                  </a:lnTo>
                  <a:lnTo>
                    <a:pt x="561" y="392"/>
                  </a:lnTo>
                  <a:lnTo>
                    <a:pt x="578" y="375"/>
                  </a:lnTo>
                  <a:lnTo>
                    <a:pt x="596" y="359"/>
                  </a:lnTo>
                  <a:lnTo>
                    <a:pt x="596" y="359"/>
                  </a:lnTo>
                  <a:lnTo>
                    <a:pt x="564" y="409"/>
                  </a:lnTo>
                  <a:lnTo>
                    <a:pt x="548" y="433"/>
                  </a:lnTo>
                  <a:lnTo>
                    <a:pt x="533" y="455"/>
                  </a:lnTo>
                  <a:lnTo>
                    <a:pt x="533" y="455"/>
                  </a:lnTo>
                  <a:close/>
                  <a:moveTo>
                    <a:pt x="564" y="458"/>
                  </a:moveTo>
                  <a:lnTo>
                    <a:pt x="564" y="458"/>
                  </a:lnTo>
                  <a:lnTo>
                    <a:pt x="561" y="461"/>
                  </a:lnTo>
                  <a:lnTo>
                    <a:pt x="558" y="463"/>
                  </a:lnTo>
                  <a:lnTo>
                    <a:pt x="557" y="463"/>
                  </a:lnTo>
                  <a:lnTo>
                    <a:pt x="555" y="460"/>
                  </a:lnTo>
                  <a:lnTo>
                    <a:pt x="554" y="458"/>
                  </a:lnTo>
                  <a:lnTo>
                    <a:pt x="555" y="455"/>
                  </a:lnTo>
                  <a:lnTo>
                    <a:pt x="557" y="454"/>
                  </a:lnTo>
                  <a:lnTo>
                    <a:pt x="559" y="453"/>
                  </a:lnTo>
                  <a:lnTo>
                    <a:pt x="559" y="453"/>
                  </a:lnTo>
                  <a:lnTo>
                    <a:pt x="557" y="453"/>
                  </a:lnTo>
                  <a:lnTo>
                    <a:pt x="555" y="453"/>
                  </a:lnTo>
                  <a:lnTo>
                    <a:pt x="550" y="457"/>
                  </a:lnTo>
                  <a:lnTo>
                    <a:pt x="545" y="460"/>
                  </a:lnTo>
                  <a:lnTo>
                    <a:pt x="543" y="460"/>
                  </a:lnTo>
                  <a:lnTo>
                    <a:pt x="538" y="460"/>
                  </a:lnTo>
                  <a:lnTo>
                    <a:pt x="538" y="460"/>
                  </a:lnTo>
                  <a:lnTo>
                    <a:pt x="540" y="455"/>
                  </a:lnTo>
                  <a:lnTo>
                    <a:pt x="544" y="451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8" y="429"/>
                  </a:lnTo>
                  <a:lnTo>
                    <a:pt x="566" y="416"/>
                  </a:lnTo>
                  <a:lnTo>
                    <a:pt x="575" y="403"/>
                  </a:lnTo>
                  <a:lnTo>
                    <a:pt x="583" y="389"/>
                  </a:lnTo>
                  <a:lnTo>
                    <a:pt x="583" y="389"/>
                  </a:lnTo>
                  <a:lnTo>
                    <a:pt x="585" y="389"/>
                  </a:lnTo>
                  <a:lnTo>
                    <a:pt x="596" y="373"/>
                  </a:lnTo>
                  <a:lnTo>
                    <a:pt x="596" y="373"/>
                  </a:lnTo>
                  <a:lnTo>
                    <a:pt x="597" y="374"/>
                  </a:lnTo>
                  <a:lnTo>
                    <a:pt x="599" y="373"/>
                  </a:lnTo>
                  <a:lnTo>
                    <a:pt x="602" y="367"/>
                  </a:lnTo>
                  <a:lnTo>
                    <a:pt x="606" y="359"/>
                  </a:lnTo>
                  <a:lnTo>
                    <a:pt x="610" y="353"/>
                  </a:lnTo>
                  <a:lnTo>
                    <a:pt x="610" y="353"/>
                  </a:lnTo>
                  <a:lnTo>
                    <a:pt x="617" y="359"/>
                  </a:lnTo>
                  <a:lnTo>
                    <a:pt x="624" y="366"/>
                  </a:lnTo>
                  <a:lnTo>
                    <a:pt x="627" y="370"/>
                  </a:lnTo>
                  <a:lnTo>
                    <a:pt x="627" y="374"/>
                  </a:lnTo>
                  <a:lnTo>
                    <a:pt x="625" y="378"/>
                  </a:lnTo>
                  <a:lnTo>
                    <a:pt x="620" y="382"/>
                  </a:lnTo>
                  <a:lnTo>
                    <a:pt x="620" y="382"/>
                  </a:lnTo>
                  <a:lnTo>
                    <a:pt x="602" y="396"/>
                  </a:lnTo>
                  <a:lnTo>
                    <a:pt x="585" y="413"/>
                  </a:lnTo>
                  <a:lnTo>
                    <a:pt x="568" y="429"/>
                  </a:lnTo>
                  <a:lnTo>
                    <a:pt x="550" y="443"/>
                  </a:lnTo>
                  <a:lnTo>
                    <a:pt x="550" y="443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0" y="448"/>
                  </a:lnTo>
                  <a:lnTo>
                    <a:pt x="552" y="448"/>
                  </a:lnTo>
                  <a:lnTo>
                    <a:pt x="555" y="446"/>
                  </a:lnTo>
                  <a:lnTo>
                    <a:pt x="555" y="441"/>
                  </a:lnTo>
                  <a:lnTo>
                    <a:pt x="555" y="441"/>
                  </a:lnTo>
                  <a:lnTo>
                    <a:pt x="558" y="440"/>
                  </a:lnTo>
                  <a:lnTo>
                    <a:pt x="561" y="439"/>
                  </a:lnTo>
                  <a:lnTo>
                    <a:pt x="566" y="433"/>
                  </a:lnTo>
                  <a:lnTo>
                    <a:pt x="568" y="432"/>
                  </a:lnTo>
                  <a:lnTo>
                    <a:pt x="569" y="433"/>
                  </a:lnTo>
                  <a:lnTo>
                    <a:pt x="569" y="436"/>
                  </a:lnTo>
                  <a:lnTo>
                    <a:pt x="568" y="441"/>
                  </a:lnTo>
                  <a:lnTo>
                    <a:pt x="568" y="441"/>
                  </a:lnTo>
                  <a:lnTo>
                    <a:pt x="595" y="415"/>
                  </a:lnTo>
                  <a:lnTo>
                    <a:pt x="609" y="402"/>
                  </a:lnTo>
                  <a:lnTo>
                    <a:pt x="621" y="389"/>
                  </a:lnTo>
                  <a:lnTo>
                    <a:pt x="621" y="389"/>
                  </a:lnTo>
                  <a:lnTo>
                    <a:pt x="617" y="405"/>
                  </a:lnTo>
                  <a:lnTo>
                    <a:pt x="611" y="419"/>
                  </a:lnTo>
                  <a:lnTo>
                    <a:pt x="596" y="446"/>
                  </a:lnTo>
                  <a:lnTo>
                    <a:pt x="596" y="446"/>
                  </a:lnTo>
                  <a:lnTo>
                    <a:pt x="589" y="453"/>
                  </a:lnTo>
                  <a:lnTo>
                    <a:pt x="582" y="458"/>
                  </a:lnTo>
                  <a:lnTo>
                    <a:pt x="578" y="460"/>
                  </a:lnTo>
                  <a:lnTo>
                    <a:pt x="573" y="460"/>
                  </a:lnTo>
                  <a:lnTo>
                    <a:pt x="569" y="460"/>
                  </a:lnTo>
                  <a:lnTo>
                    <a:pt x="564" y="458"/>
                  </a:lnTo>
                  <a:lnTo>
                    <a:pt x="564" y="458"/>
                  </a:lnTo>
                  <a:close/>
                  <a:moveTo>
                    <a:pt x="603" y="455"/>
                  </a:moveTo>
                  <a:lnTo>
                    <a:pt x="638" y="389"/>
                  </a:lnTo>
                  <a:lnTo>
                    <a:pt x="638" y="389"/>
                  </a:lnTo>
                  <a:lnTo>
                    <a:pt x="645" y="394"/>
                  </a:lnTo>
                  <a:lnTo>
                    <a:pt x="648" y="396"/>
                  </a:lnTo>
                  <a:lnTo>
                    <a:pt x="651" y="401"/>
                  </a:lnTo>
                  <a:lnTo>
                    <a:pt x="654" y="406"/>
                  </a:lnTo>
                  <a:lnTo>
                    <a:pt x="654" y="411"/>
                  </a:lnTo>
                  <a:lnTo>
                    <a:pt x="652" y="416"/>
                  </a:lnTo>
                  <a:lnTo>
                    <a:pt x="647" y="419"/>
                  </a:lnTo>
                  <a:lnTo>
                    <a:pt x="647" y="419"/>
                  </a:lnTo>
                  <a:lnTo>
                    <a:pt x="635" y="427"/>
                  </a:lnTo>
                  <a:lnTo>
                    <a:pt x="624" y="436"/>
                  </a:lnTo>
                  <a:lnTo>
                    <a:pt x="613" y="444"/>
                  </a:lnTo>
                  <a:lnTo>
                    <a:pt x="603" y="455"/>
                  </a:lnTo>
                  <a:lnTo>
                    <a:pt x="603" y="455"/>
                  </a:lnTo>
                  <a:close/>
                  <a:moveTo>
                    <a:pt x="630" y="463"/>
                  </a:moveTo>
                  <a:lnTo>
                    <a:pt x="630" y="463"/>
                  </a:lnTo>
                  <a:lnTo>
                    <a:pt x="623" y="463"/>
                  </a:lnTo>
                  <a:lnTo>
                    <a:pt x="614" y="460"/>
                  </a:lnTo>
                  <a:lnTo>
                    <a:pt x="659" y="418"/>
                  </a:lnTo>
                  <a:lnTo>
                    <a:pt x="659" y="418"/>
                  </a:lnTo>
                  <a:lnTo>
                    <a:pt x="661" y="423"/>
                  </a:lnTo>
                  <a:lnTo>
                    <a:pt x="659" y="430"/>
                  </a:lnTo>
                  <a:lnTo>
                    <a:pt x="658" y="437"/>
                  </a:lnTo>
                  <a:lnTo>
                    <a:pt x="654" y="443"/>
                  </a:lnTo>
                  <a:lnTo>
                    <a:pt x="649" y="450"/>
                  </a:lnTo>
                  <a:lnTo>
                    <a:pt x="644" y="455"/>
                  </a:lnTo>
                  <a:lnTo>
                    <a:pt x="637" y="460"/>
                  </a:lnTo>
                  <a:lnTo>
                    <a:pt x="630" y="463"/>
                  </a:lnTo>
                  <a:lnTo>
                    <a:pt x="630" y="46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5" name="Freeform 135"/>
            <p:cNvSpPr/>
            <p:nvPr/>
          </p:nvSpPr>
          <p:spPr bwMode="auto">
            <a:xfrm>
              <a:off x="6602413" y="1655763"/>
              <a:ext cx="4763" cy="635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0" y="13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5" y="1"/>
                </a:cxn>
                <a:cxn ang="0">
                  <a:pos x="2" y="3"/>
                </a:cxn>
                <a:cxn ang="0">
                  <a:pos x="1" y="4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0" y="13"/>
                </a:cxn>
                <a:cxn ang="0">
                  <a:pos x="0" y="1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lnTo>
                    <a:pt x="0" y="13"/>
                  </a:lnTo>
                  <a:lnTo>
                    <a:pt x="9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6" name="Freeform 136"/>
            <p:cNvSpPr/>
            <p:nvPr/>
          </p:nvSpPr>
          <p:spPr bwMode="auto">
            <a:xfrm>
              <a:off x="6654800" y="1277938"/>
              <a:ext cx="3175" cy="4763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3" y="3"/>
                </a:cxn>
                <a:cxn ang="0">
                  <a:pos x="0" y="6"/>
                </a:cxn>
                <a:cxn ang="0">
                  <a:pos x="0" y="9"/>
                </a:cxn>
                <a:cxn ang="0">
                  <a:pos x="1" y="10"/>
                </a:cxn>
                <a:cxn ang="0">
                  <a:pos x="1" y="10"/>
                </a:cxn>
              </a:cxnLst>
              <a:rect l="0" t="0" r="r" b="b"/>
              <a:pathLst>
                <a:path w="5" h="10">
                  <a:moveTo>
                    <a:pt x="1" y="1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7" name="Freeform 137"/>
            <p:cNvSpPr/>
            <p:nvPr/>
          </p:nvSpPr>
          <p:spPr bwMode="auto">
            <a:xfrm>
              <a:off x="6726238" y="1419225"/>
              <a:ext cx="12700" cy="14288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7" y="26"/>
                </a:cxn>
                <a:cxn ang="0">
                  <a:pos x="10" y="23"/>
                </a:cxn>
                <a:cxn ang="0">
                  <a:pos x="14" y="19"/>
                </a:cxn>
                <a:cxn ang="0">
                  <a:pos x="20" y="9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12" y="11"/>
                </a:cxn>
                <a:cxn ang="0">
                  <a:pos x="6" y="16"/>
                </a:cxn>
                <a:cxn ang="0">
                  <a:pos x="0" y="25"/>
                </a:cxn>
                <a:cxn ang="0">
                  <a:pos x="0" y="25"/>
                </a:cxn>
              </a:cxnLst>
              <a:rect l="0" t="0" r="r" b="b"/>
              <a:pathLst>
                <a:path w="24" h="26">
                  <a:moveTo>
                    <a:pt x="0" y="25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4" y="19"/>
                  </a:lnTo>
                  <a:lnTo>
                    <a:pt x="20" y="9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2" y="11"/>
                  </a:lnTo>
                  <a:lnTo>
                    <a:pt x="6" y="16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  <p:sp>
          <p:nvSpPr>
            <p:cNvPr id="68" name="Freeform 138"/>
            <p:cNvSpPr/>
            <p:nvPr/>
          </p:nvSpPr>
          <p:spPr bwMode="auto">
            <a:xfrm>
              <a:off x="6651625" y="1811338"/>
              <a:ext cx="6350" cy="9525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7" y="14"/>
                </a:cxn>
                <a:cxn ang="0">
                  <a:pos x="6" y="14"/>
                </a:cxn>
                <a:cxn ang="0">
                  <a:pos x="4" y="12"/>
                </a:cxn>
                <a:cxn ang="0">
                  <a:pos x="7" y="10"/>
                </a:cxn>
                <a:cxn ang="0">
                  <a:pos x="10" y="4"/>
                </a:cxn>
                <a:cxn ang="0">
                  <a:pos x="10" y="1"/>
                </a:cxn>
                <a:cxn ang="0">
                  <a:pos x="10" y="0"/>
                </a:cxn>
                <a:cxn ang="0">
                  <a:pos x="10" y="0"/>
                </a:cxn>
                <a:cxn ang="0">
                  <a:pos x="6" y="4"/>
                </a:cxn>
                <a:cxn ang="0">
                  <a:pos x="2" y="8"/>
                </a:cxn>
                <a:cxn ang="0">
                  <a:pos x="0" y="14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6" y="18"/>
                </a:cxn>
                <a:cxn ang="0">
                  <a:pos x="7" y="17"/>
                </a:cxn>
                <a:cxn ang="0">
                  <a:pos x="7" y="14"/>
                </a:cxn>
                <a:cxn ang="0">
                  <a:pos x="7" y="14"/>
                </a:cxn>
              </a:cxnLst>
              <a:rect l="0" t="0" r="r" b="b"/>
              <a:pathLst>
                <a:path w="10" h="19">
                  <a:moveTo>
                    <a:pt x="7" y="14"/>
                  </a:moveTo>
                  <a:lnTo>
                    <a:pt x="7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10" y="4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2" y="8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grpFill/>
            <a:ln w="9525">
              <a:noFill/>
              <a:round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zh-CN" altLang="en-US" sz="2400">
                <a:solidFill>
                  <a:srgbClr val="1043AB"/>
                </a:solidFill>
              </a:endParaRPr>
            </a:p>
          </p:txBody>
        </p:sp>
      </p:grpSp>
      <p:pic>
        <p:nvPicPr>
          <p:cNvPr id="323" name="图片 3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8757" y="1386523"/>
            <a:ext cx="1965858" cy="4081348"/>
          </a:xfrm>
          <a:prstGeom prst="rect">
            <a:avLst/>
          </a:prstGeom>
          <a:effectLst/>
        </p:spPr>
      </p:pic>
      <p:grpSp>
        <p:nvGrpSpPr>
          <p:cNvPr id="324" name="Group 4"/>
          <p:cNvGrpSpPr>
            <a:grpSpLocks noChangeAspect="1"/>
          </p:cNvGrpSpPr>
          <p:nvPr/>
        </p:nvGrpSpPr>
        <p:grpSpPr bwMode="auto">
          <a:xfrm rot="20346037">
            <a:off x="5016572" y="2920967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25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26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27" name="Group 4"/>
          <p:cNvGrpSpPr>
            <a:grpSpLocks noChangeAspect="1"/>
          </p:cNvGrpSpPr>
          <p:nvPr/>
        </p:nvGrpSpPr>
        <p:grpSpPr bwMode="auto">
          <a:xfrm rot="20346037">
            <a:off x="7189019" y="2923998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28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29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30" name="Group 4"/>
          <p:cNvGrpSpPr>
            <a:grpSpLocks noChangeAspect="1"/>
          </p:cNvGrpSpPr>
          <p:nvPr/>
        </p:nvGrpSpPr>
        <p:grpSpPr bwMode="auto">
          <a:xfrm rot="20346037">
            <a:off x="9546872" y="2920966"/>
            <a:ext cx="712162" cy="705924"/>
            <a:chOff x="3505" y="1824"/>
            <a:chExt cx="685" cy="679"/>
          </a:xfrm>
          <a:solidFill>
            <a:srgbClr val="1043AB"/>
          </a:solidFill>
        </p:grpSpPr>
        <p:sp>
          <p:nvSpPr>
            <p:cNvPr id="331" name="Freeform 5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332" name="Freeform 6"/>
            <p:cNvSpPr/>
            <p:nvPr/>
          </p:nvSpPr>
          <p:spPr bwMode="auto">
            <a:xfrm>
              <a:off x="3505" y="1824"/>
              <a:ext cx="685" cy="679"/>
            </a:xfrm>
            <a:custGeom>
              <a:avLst/>
              <a:gdLst>
                <a:gd name="T0" fmla="*/ 127 w 287"/>
                <a:gd name="T1" fmla="*/ 122 h 284"/>
                <a:gd name="T2" fmla="*/ 128 w 287"/>
                <a:gd name="T3" fmla="*/ 117 h 284"/>
                <a:gd name="T4" fmla="*/ 115 w 287"/>
                <a:gd name="T5" fmla="*/ 109 h 284"/>
                <a:gd name="T6" fmla="*/ 102 w 287"/>
                <a:gd name="T7" fmla="*/ 101 h 284"/>
                <a:gd name="T8" fmla="*/ 102 w 287"/>
                <a:gd name="T9" fmla="*/ 100 h 284"/>
                <a:gd name="T10" fmla="*/ 103 w 287"/>
                <a:gd name="T11" fmla="*/ 100 h 284"/>
                <a:gd name="T12" fmla="*/ 116 w 287"/>
                <a:gd name="T13" fmla="*/ 108 h 284"/>
                <a:gd name="T14" fmla="*/ 129 w 287"/>
                <a:gd name="T15" fmla="*/ 116 h 284"/>
                <a:gd name="T16" fmla="*/ 125 w 287"/>
                <a:gd name="T17" fmla="*/ 101 h 284"/>
                <a:gd name="T18" fmla="*/ 121 w 287"/>
                <a:gd name="T19" fmla="*/ 87 h 284"/>
                <a:gd name="T20" fmla="*/ 121 w 287"/>
                <a:gd name="T21" fmla="*/ 86 h 284"/>
                <a:gd name="T22" fmla="*/ 122 w 287"/>
                <a:gd name="T23" fmla="*/ 86 h 284"/>
                <a:gd name="T24" fmla="*/ 126 w 287"/>
                <a:gd name="T25" fmla="*/ 101 h 284"/>
                <a:gd name="T26" fmla="*/ 130 w 287"/>
                <a:gd name="T27" fmla="*/ 116 h 284"/>
                <a:gd name="T28" fmla="*/ 131 w 287"/>
                <a:gd name="T29" fmla="*/ 115 h 284"/>
                <a:gd name="T30" fmla="*/ 135 w 287"/>
                <a:gd name="T31" fmla="*/ 116 h 284"/>
                <a:gd name="T32" fmla="*/ 149 w 287"/>
                <a:gd name="T33" fmla="*/ 58 h 284"/>
                <a:gd name="T34" fmla="*/ 208 w 287"/>
                <a:gd name="T35" fmla="*/ 6 h 284"/>
                <a:gd name="T36" fmla="*/ 222 w 287"/>
                <a:gd name="T37" fmla="*/ 68 h 284"/>
                <a:gd name="T38" fmla="*/ 215 w 287"/>
                <a:gd name="T39" fmla="*/ 103 h 284"/>
                <a:gd name="T40" fmla="*/ 229 w 287"/>
                <a:gd name="T41" fmla="*/ 104 h 284"/>
                <a:gd name="T42" fmla="*/ 235 w 287"/>
                <a:gd name="T43" fmla="*/ 114 h 284"/>
                <a:gd name="T44" fmla="*/ 243 w 287"/>
                <a:gd name="T45" fmla="*/ 122 h 284"/>
                <a:gd name="T46" fmla="*/ 248 w 287"/>
                <a:gd name="T47" fmla="*/ 136 h 284"/>
                <a:gd name="T48" fmla="*/ 248 w 287"/>
                <a:gd name="T49" fmla="*/ 148 h 284"/>
                <a:gd name="T50" fmla="*/ 277 w 287"/>
                <a:gd name="T51" fmla="*/ 166 h 284"/>
                <a:gd name="T52" fmla="*/ 270 w 287"/>
                <a:gd name="T53" fmla="*/ 164 h 284"/>
                <a:gd name="T54" fmla="*/ 241 w 287"/>
                <a:gd name="T55" fmla="*/ 167 h 284"/>
                <a:gd name="T56" fmla="*/ 241 w 287"/>
                <a:gd name="T57" fmla="*/ 185 h 284"/>
                <a:gd name="T58" fmla="*/ 234 w 287"/>
                <a:gd name="T59" fmla="*/ 185 h 284"/>
                <a:gd name="T60" fmla="*/ 220 w 287"/>
                <a:gd name="T61" fmla="*/ 183 h 284"/>
                <a:gd name="T62" fmla="*/ 167 w 287"/>
                <a:gd name="T63" fmla="*/ 156 h 284"/>
                <a:gd name="T64" fmla="*/ 162 w 287"/>
                <a:gd name="T65" fmla="*/ 153 h 284"/>
                <a:gd name="T66" fmla="*/ 161 w 287"/>
                <a:gd name="T67" fmla="*/ 159 h 284"/>
                <a:gd name="T68" fmla="*/ 155 w 287"/>
                <a:gd name="T69" fmla="*/ 158 h 284"/>
                <a:gd name="T70" fmla="*/ 157 w 287"/>
                <a:gd name="T71" fmla="*/ 163 h 284"/>
                <a:gd name="T72" fmla="*/ 168 w 287"/>
                <a:gd name="T73" fmla="*/ 222 h 284"/>
                <a:gd name="T74" fmla="*/ 167 w 287"/>
                <a:gd name="T75" fmla="*/ 236 h 284"/>
                <a:gd name="T76" fmla="*/ 165 w 287"/>
                <a:gd name="T77" fmla="*/ 243 h 284"/>
                <a:gd name="T78" fmla="*/ 147 w 287"/>
                <a:gd name="T79" fmla="*/ 238 h 284"/>
                <a:gd name="T80" fmla="*/ 136 w 287"/>
                <a:gd name="T81" fmla="*/ 265 h 284"/>
                <a:gd name="T82" fmla="*/ 136 w 287"/>
                <a:gd name="T83" fmla="*/ 272 h 284"/>
                <a:gd name="T84" fmla="*/ 127 w 287"/>
                <a:gd name="T85" fmla="*/ 239 h 284"/>
                <a:gd name="T86" fmla="*/ 115 w 287"/>
                <a:gd name="T87" fmla="*/ 236 h 284"/>
                <a:gd name="T88" fmla="*/ 103 w 287"/>
                <a:gd name="T89" fmla="*/ 228 h 284"/>
                <a:gd name="T90" fmla="*/ 97 w 287"/>
                <a:gd name="T91" fmla="*/ 217 h 284"/>
                <a:gd name="T92" fmla="*/ 90 w 287"/>
                <a:gd name="T93" fmla="*/ 209 h 284"/>
                <a:gd name="T94" fmla="*/ 92 w 287"/>
                <a:gd name="T95" fmla="*/ 195 h 284"/>
                <a:gd name="T96" fmla="*/ 57 w 287"/>
                <a:gd name="T97" fmla="*/ 193 h 284"/>
                <a:gd name="T98" fmla="*/ 1 w 287"/>
                <a:gd name="T99" fmla="*/ 162 h 284"/>
                <a:gd name="T100" fmla="*/ 67 w 287"/>
                <a:gd name="T101" fmla="*/ 119 h 284"/>
                <a:gd name="T102" fmla="*/ 127 w 287"/>
                <a:gd name="T103" fmla="*/ 12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87" h="284">
                  <a:moveTo>
                    <a:pt x="127" y="122"/>
                  </a:moveTo>
                  <a:cubicBezTo>
                    <a:pt x="126" y="121"/>
                    <a:pt x="126" y="119"/>
                    <a:pt x="128" y="117"/>
                  </a:cubicBezTo>
                  <a:cubicBezTo>
                    <a:pt x="125" y="114"/>
                    <a:pt x="120" y="111"/>
                    <a:pt x="115" y="109"/>
                  </a:cubicBezTo>
                  <a:cubicBezTo>
                    <a:pt x="110" y="107"/>
                    <a:pt x="105" y="105"/>
                    <a:pt x="102" y="101"/>
                  </a:cubicBezTo>
                  <a:cubicBezTo>
                    <a:pt x="102" y="101"/>
                    <a:pt x="102" y="100"/>
                    <a:pt x="102" y="100"/>
                  </a:cubicBezTo>
                  <a:cubicBezTo>
                    <a:pt x="102" y="100"/>
                    <a:pt x="103" y="100"/>
                    <a:pt x="103" y="100"/>
                  </a:cubicBezTo>
                  <a:cubicBezTo>
                    <a:pt x="106" y="103"/>
                    <a:pt x="111" y="106"/>
                    <a:pt x="116" y="108"/>
                  </a:cubicBezTo>
                  <a:cubicBezTo>
                    <a:pt x="120" y="110"/>
                    <a:pt x="125" y="112"/>
                    <a:pt x="129" y="116"/>
                  </a:cubicBezTo>
                  <a:cubicBezTo>
                    <a:pt x="126" y="111"/>
                    <a:pt x="126" y="106"/>
                    <a:pt x="125" y="101"/>
                  </a:cubicBezTo>
                  <a:cubicBezTo>
                    <a:pt x="124" y="96"/>
                    <a:pt x="123" y="91"/>
                    <a:pt x="121" y="87"/>
                  </a:cubicBezTo>
                  <a:cubicBezTo>
                    <a:pt x="120" y="86"/>
                    <a:pt x="121" y="86"/>
                    <a:pt x="121" y="86"/>
                  </a:cubicBezTo>
                  <a:cubicBezTo>
                    <a:pt x="121" y="85"/>
                    <a:pt x="122" y="86"/>
                    <a:pt x="122" y="86"/>
                  </a:cubicBezTo>
                  <a:cubicBezTo>
                    <a:pt x="125" y="90"/>
                    <a:pt x="125" y="96"/>
                    <a:pt x="126" y="101"/>
                  </a:cubicBezTo>
                  <a:cubicBezTo>
                    <a:pt x="127" y="106"/>
                    <a:pt x="128" y="111"/>
                    <a:pt x="130" y="116"/>
                  </a:cubicBezTo>
                  <a:cubicBezTo>
                    <a:pt x="130" y="116"/>
                    <a:pt x="131" y="115"/>
                    <a:pt x="131" y="115"/>
                  </a:cubicBezTo>
                  <a:cubicBezTo>
                    <a:pt x="133" y="114"/>
                    <a:pt x="134" y="115"/>
                    <a:pt x="135" y="116"/>
                  </a:cubicBezTo>
                  <a:cubicBezTo>
                    <a:pt x="133" y="102"/>
                    <a:pt x="136" y="83"/>
                    <a:pt x="149" y="58"/>
                  </a:cubicBezTo>
                  <a:cubicBezTo>
                    <a:pt x="159" y="36"/>
                    <a:pt x="191" y="0"/>
                    <a:pt x="208" y="6"/>
                  </a:cubicBezTo>
                  <a:cubicBezTo>
                    <a:pt x="224" y="11"/>
                    <a:pt x="216" y="46"/>
                    <a:pt x="222" y="68"/>
                  </a:cubicBezTo>
                  <a:cubicBezTo>
                    <a:pt x="229" y="90"/>
                    <a:pt x="219" y="98"/>
                    <a:pt x="215" y="103"/>
                  </a:cubicBezTo>
                  <a:cubicBezTo>
                    <a:pt x="212" y="107"/>
                    <a:pt x="224" y="102"/>
                    <a:pt x="229" y="104"/>
                  </a:cubicBezTo>
                  <a:cubicBezTo>
                    <a:pt x="235" y="105"/>
                    <a:pt x="231" y="110"/>
                    <a:pt x="235" y="114"/>
                  </a:cubicBezTo>
                  <a:cubicBezTo>
                    <a:pt x="238" y="117"/>
                    <a:pt x="247" y="117"/>
                    <a:pt x="243" y="122"/>
                  </a:cubicBezTo>
                  <a:cubicBezTo>
                    <a:pt x="240" y="127"/>
                    <a:pt x="241" y="132"/>
                    <a:pt x="248" y="136"/>
                  </a:cubicBezTo>
                  <a:cubicBezTo>
                    <a:pt x="255" y="140"/>
                    <a:pt x="240" y="144"/>
                    <a:pt x="248" y="148"/>
                  </a:cubicBezTo>
                  <a:cubicBezTo>
                    <a:pt x="256" y="153"/>
                    <a:pt x="267" y="156"/>
                    <a:pt x="277" y="166"/>
                  </a:cubicBezTo>
                  <a:cubicBezTo>
                    <a:pt x="287" y="175"/>
                    <a:pt x="275" y="166"/>
                    <a:pt x="270" y="164"/>
                  </a:cubicBezTo>
                  <a:cubicBezTo>
                    <a:pt x="266" y="162"/>
                    <a:pt x="248" y="155"/>
                    <a:pt x="241" y="167"/>
                  </a:cubicBezTo>
                  <a:cubicBezTo>
                    <a:pt x="235" y="178"/>
                    <a:pt x="238" y="182"/>
                    <a:pt x="241" y="185"/>
                  </a:cubicBezTo>
                  <a:cubicBezTo>
                    <a:pt x="243" y="189"/>
                    <a:pt x="238" y="188"/>
                    <a:pt x="234" y="185"/>
                  </a:cubicBezTo>
                  <a:cubicBezTo>
                    <a:pt x="230" y="183"/>
                    <a:pt x="225" y="180"/>
                    <a:pt x="220" y="183"/>
                  </a:cubicBezTo>
                  <a:cubicBezTo>
                    <a:pt x="209" y="187"/>
                    <a:pt x="187" y="169"/>
                    <a:pt x="167" y="156"/>
                  </a:cubicBezTo>
                  <a:cubicBezTo>
                    <a:pt x="165" y="155"/>
                    <a:pt x="164" y="154"/>
                    <a:pt x="162" y="153"/>
                  </a:cubicBezTo>
                  <a:cubicBezTo>
                    <a:pt x="162" y="155"/>
                    <a:pt x="162" y="158"/>
                    <a:pt x="161" y="159"/>
                  </a:cubicBezTo>
                  <a:cubicBezTo>
                    <a:pt x="160" y="160"/>
                    <a:pt x="158" y="159"/>
                    <a:pt x="155" y="158"/>
                  </a:cubicBezTo>
                  <a:cubicBezTo>
                    <a:pt x="156" y="160"/>
                    <a:pt x="156" y="161"/>
                    <a:pt x="157" y="163"/>
                  </a:cubicBezTo>
                  <a:cubicBezTo>
                    <a:pt x="164" y="186"/>
                    <a:pt x="176" y="213"/>
                    <a:pt x="168" y="222"/>
                  </a:cubicBezTo>
                  <a:cubicBezTo>
                    <a:pt x="164" y="227"/>
                    <a:pt x="165" y="232"/>
                    <a:pt x="167" y="236"/>
                  </a:cubicBezTo>
                  <a:cubicBezTo>
                    <a:pt x="168" y="241"/>
                    <a:pt x="167" y="246"/>
                    <a:pt x="165" y="243"/>
                  </a:cubicBezTo>
                  <a:cubicBezTo>
                    <a:pt x="162" y="239"/>
                    <a:pt x="159" y="235"/>
                    <a:pt x="147" y="238"/>
                  </a:cubicBezTo>
                  <a:cubicBezTo>
                    <a:pt x="134" y="241"/>
                    <a:pt x="135" y="261"/>
                    <a:pt x="136" y="265"/>
                  </a:cubicBezTo>
                  <a:cubicBezTo>
                    <a:pt x="137" y="270"/>
                    <a:pt x="142" y="284"/>
                    <a:pt x="136" y="272"/>
                  </a:cubicBezTo>
                  <a:cubicBezTo>
                    <a:pt x="129" y="260"/>
                    <a:pt x="129" y="248"/>
                    <a:pt x="127" y="239"/>
                  </a:cubicBezTo>
                  <a:cubicBezTo>
                    <a:pt x="125" y="231"/>
                    <a:pt x="117" y="244"/>
                    <a:pt x="115" y="236"/>
                  </a:cubicBezTo>
                  <a:cubicBezTo>
                    <a:pt x="113" y="228"/>
                    <a:pt x="109" y="226"/>
                    <a:pt x="103" y="228"/>
                  </a:cubicBezTo>
                  <a:cubicBezTo>
                    <a:pt x="98" y="230"/>
                    <a:pt x="100" y="221"/>
                    <a:pt x="97" y="217"/>
                  </a:cubicBezTo>
                  <a:cubicBezTo>
                    <a:pt x="95" y="213"/>
                    <a:pt x="89" y="215"/>
                    <a:pt x="90" y="209"/>
                  </a:cubicBezTo>
                  <a:cubicBezTo>
                    <a:pt x="90" y="204"/>
                    <a:pt x="98" y="193"/>
                    <a:pt x="92" y="195"/>
                  </a:cubicBezTo>
                  <a:cubicBezTo>
                    <a:pt x="87" y="198"/>
                    <a:pt x="76" y="205"/>
                    <a:pt x="57" y="193"/>
                  </a:cubicBezTo>
                  <a:cubicBezTo>
                    <a:pt x="38" y="180"/>
                    <a:pt x="2" y="179"/>
                    <a:pt x="1" y="162"/>
                  </a:cubicBezTo>
                  <a:cubicBezTo>
                    <a:pt x="0" y="144"/>
                    <a:pt x="44" y="123"/>
                    <a:pt x="67" y="119"/>
                  </a:cubicBezTo>
                  <a:cubicBezTo>
                    <a:pt x="96" y="114"/>
                    <a:pt x="114" y="116"/>
                    <a:pt x="12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334" name="组合 333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335" name="文本框 334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336" name="组合 335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343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4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5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6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7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337" name="组合 336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338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39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0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1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342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9" name="组合 2818"/>
          <p:cNvGrpSpPr/>
          <p:nvPr/>
        </p:nvGrpSpPr>
        <p:grpSpPr>
          <a:xfrm>
            <a:off x="4012294" y="2097314"/>
            <a:ext cx="3956049" cy="4254500"/>
            <a:chOff x="3892551" y="2041525"/>
            <a:chExt cx="2409825" cy="2670175"/>
          </a:xfrm>
          <a:solidFill>
            <a:srgbClr val="1043AB"/>
          </a:solidFill>
        </p:grpSpPr>
        <p:sp>
          <p:nvSpPr>
            <p:cNvPr id="2711" name="Freeform 1876"/>
            <p:cNvSpPr/>
            <p:nvPr/>
          </p:nvSpPr>
          <p:spPr bwMode="auto">
            <a:xfrm>
              <a:off x="6265863" y="3227388"/>
              <a:ext cx="17463" cy="38100"/>
            </a:xfrm>
            <a:custGeom>
              <a:avLst/>
              <a:gdLst>
                <a:gd name="T0" fmla="*/ 11 w 11"/>
                <a:gd name="T1" fmla="*/ 24 h 24"/>
                <a:gd name="T2" fmla="*/ 11 w 11"/>
                <a:gd name="T3" fmla="*/ 0 h 24"/>
                <a:gd name="T4" fmla="*/ 0 w 11"/>
                <a:gd name="T5" fmla="*/ 0 h 24"/>
                <a:gd name="T6" fmla="*/ 11 w 1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lnTo>
                    <a:pt x="11" y="0"/>
                  </a:lnTo>
                  <a:lnTo>
                    <a:pt x="0" y="0"/>
                  </a:lnTo>
                  <a:lnTo>
                    <a:pt x="11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2" name="Freeform 1877"/>
            <p:cNvSpPr/>
            <p:nvPr/>
          </p:nvSpPr>
          <p:spPr bwMode="auto">
            <a:xfrm>
              <a:off x="6265863" y="3116263"/>
              <a:ext cx="36513" cy="111125"/>
            </a:xfrm>
            <a:custGeom>
              <a:avLst/>
              <a:gdLst>
                <a:gd name="T0" fmla="*/ 2 w 2"/>
                <a:gd name="T1" fmla="*/ 2 h 6"/>
                <a:gd name="T2" fmla="*/ 2 w 2"/>
                <a:gd name="T3" fmla="*/ 1 h 6"/>
                <a:gd name="T4" fmla="*/ 2 w 2"/>
                <a:gd name="T5" fmla="*/ 0 h 6"/>
                <a:gd name="T6" fmla="*/ 0 w 2"/>
                <a:gd name="T7" fmla="*/ 3 h 6"/>
                <a:gd name="T8" fmla="*/ 1 w 2"/>
                <a:gd name="T9" fmla="*/ 6 h 6"/>
                <a:gd name="T10" fmla="*/ 1 w 2"/>
                <a:gd name="T11" fmla="*/ 3 h 6"/>
                <a:gd name="T12" fmla="*/ 2 w 2"/>
                <a:gd name="T13" fmla="*/ 5 h 6"/>
                <a:gd name="T14" fmla="*/ 2 w 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2"/>
                    <a:pt x="1" y="0"/>
                    <a:pt x="0" y="3"/>
                  </a:cubicBezTo>
                  <a:cubicBezTo>
                    <a:pt x="0" y="4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3"/>
                    <a:pt x="2" y="4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3" name="Freeform 1878"/>
            <p:cNvSpPr/>
            <p:nvPr/>
          </p:nvSpPr>
          <p:spPr bwMode="auto">
            <a:xfrm>
              <a:off x="6283326" y="3098800"/>
              <a:ext cx="0" cy="174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4" name="Freeform 1879"/>
            <p:cNvSpPr/>
            <p:nvPr/>
          </p:nvSpPr>
          <p:spPr bwMode="auto">
            <a:xfrm>
              <a:off x="6265863" y="3079750"/>
              <a:ext cx="17463" cy="190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5" name="Freeform 1880"/>
            <p:cNvSpPr/>
            <p:nvPr/>
          </p:nvSpPr>
          <p:spPr bwMode="auto">
            <a:xfrm>
              <a:off x="6246813" y="3005138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6" name="Freeform 1881"/>
            <p:cNvSpPr/>
            <p:nvPr/>
          </p:nvSpPr>
          <p:spPr bwMode="auto">
            <a:xfrm>
              <a:off x="6246813" y="2968625"/>
              <a:ext cx="36513" cy="746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2 w 2"/>
                <a:gd name="T9" fmla="*/ 4 h 4"/>
                <a:gd name="T10" fmla="*/ 2 w 2"/>
                <a:gd name="T11" fmla="*/ 3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7" name="Freeform 1882"/>
            <p:cNvSpPr/>
            <p:nvPr/>
          </p:nvSpPr>
          <p:spPr bwMode="auto">
            <a:xfrm>
              <a:off x="6265863" y="3005138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8" name="Rectangle 1883"/>
            <p:cNvSpPr>
              <a:spLocks noChangeArrowheads="1"/>
            </p:cNvSpPr>
            <p:nvPr/>
          </p:nvSpPr>
          <p:spPr bwMode="auto">
            <a:xfrm>
              <a:off x="6265863" y="3060700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19" name="Freeform 1884"/>
            <p:cNvSpPr/>
            <p:nvPr/>
          </p:nvSpPr>
          <p:spPr bwMode="auto">
            <a:xfrm>
              <a:off x="6227763" y="2857500"/>
              <a:ext cx="38100" cy="92075"/>
            </a:xfrm>
            <a:custGeom>
              <a:avLst/>
              <a:gdLst>
                <a:gd name="T0" fmla="*/ 0 w 2"/>
                <a:gd name="T1" fmla="*/ 2 h 5"/>
                <a:gd name="T2" fmla="*/ 1 w 2"/>
                <a:gd name="T3" fmla="*/ 5 h 5"/>
                <a:gd name="T4" fmla="*/ 2 w 2"/>
                <a:gd name="T5" fmla="*/ 2 h 5"/>
                <a:gd name="T6" fmla="*/ 1 w 2"/>
                <a:gd name="T7" fmla="*/ 0 h 5"/>
                <a:gd name="T8" fmla="*/ 0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cubicBezTo>
                    <a:pt x="1" y="2"/>
                    <a:pt x="0" y="5"/>
                    <a:pt x="1" y="5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0" name="Freeform 1885"/>
            <p:cNvSpPr/>
            <p:nvPr/>
          </p:nvSpPr>
          <p:spPr bwMode="auto">
            <a:xfrm>
              <a:off x="6227763" y="2801938"/>
              <a:ext cx="19050" cy="174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1" name="Freeform 1886"/>
            <p:cNvSpPr/>
            <p:nvPr/>
          </p:nvSpPr>
          <p:spPr bwMode="auto">
            <a:xfrm>
              <a:off x="6135688" y="2671763"/>
              <a:ext cx="92075" cy="166688"/>
            </a:xfrm>
            <a:custGeom>
              <a:avLst/>
              <a:gdLst>
                <a:gd name="T0" fmla="*/ 0 w 5"/>
                <a:gd name="T1" fmla="*/ 0 h 9"/>
                <a:gd name="T2" fmla="*/ 2 w 5"/>
                <a:gd name="T3" fmla="*/ 2 h 9"/>
                <a:gd name="T4" fmla="*/ 3 w 5"/>
                <a:gd name="T5" fmla="*/ 3 h 9"/>
                <a:gd name="T6" fmla="*/ 2 w 5"/>
                <a:gd name="T7" fmla="*/ 3 h 9"/>
                <a:gd name="T8" fmla="*/ 4 w 5"/>
                <a:gd name="T9" fmla="*/ 6 h 9"/>
                <a:gd name="T10" fmla="*/ 2 w 5"/>
                <a:gd name="T11" fmla="*/ 4 h 9"/>
                <a:gd name="T12" fmla="*/ 4 w 5"/>
                <a:gd name="T13" fmla="*/ 7 h 9"/>
                <a:gd name="T14" fmla="*/ 5 w 5"/>
                <a:gd name="T15" fmla="*/ 9 h 9"/>
                <a:gd name="T16" fmla="*/ 5 w 5"/>
                <a:gd name="T17" fmla="*/ 8 h 9"/>
                <a:gd name="T18" fmla="*/ 5 w 5"/>
                <a:gd name="T19" fmla="*/ 7 h 9"/>
                <a:gd name="T20" fmla="*/ 5 w 5"/>
                <a:gd name="T21" fmla="*/ 7 h 9"/>
                <a:gd name="T22" fmla="*/ 4 w 5"/>
                <a:gd name="T23" fmla="*/ 2 h 9"/>
                <a:gd name="T24" fmla="*/ 0 w 5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9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4"/>
                    <a:pt x="3" y="4"/>
                    <a:pt x="4" y="6"/>
                  </a:cubicBezTo>
                  <a:cubicBezTo>
                    <a:pt x="3" y="7"/>
                    <a:pt x="3" y="3"/>
                    <a:pt x="2" y="4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6"/>
                    <a:pt x="5" y="4"/>
                    <a:pt x="4" y="2"/>
                  </a:cubicBezTo>
                  <a:cubicBezTo>
                    <a:pt x="3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2" name="Rectangle 1887"/>
            <p:cNvSpPr>
              <a:spLocks noChangeArrowheads="1"/>
            </p:cNvSpPr>
            <p:nvPr/>
          </p:nvSpPr>
          <p:spPr bwMode="auto">
            <a:xfrm>
              <a:off x="6153151" y="2652713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3" name="Freeform 1888"/>
            <p:cNvSpPr/>
            <p:nvPr/>
          </p:nvSpPr>
          <p:spPr bwMode="auto">
            <a:xfrm>
              <a:off x="6042026" y="2505075"/>
              <a:ext cx="93663" cy="130175"/>
            </a:xfrm>
            <a:custGeom>
              <a:avLst/>
              <a:gdLst>
                <a:gd name="T0" fmla="*/ 3 w 5"/>
                <a:gd name="T1" fmla="*/ 5 h 7"/>
                <a:gd name="T2" fmla="*/ 4 w 5"/>
                <a:gd name="T3" fmla="*/ 7 h 7"/>
                <a:gd name="T4" fmla="*/ 4 w 5"/>
                <a:gd name="T5" fmla="*/ 7 h 7"/>
                <a:gd name="T6" fmla="*/ 5 w 5"/>
                <a:gd name="T7" fmla="*/ 7 h 7"/>
                <a:gd name="T8" fmla="*/ 3 w 5"/>
                <a:gd name="T9" fmla="*/ 4 h 7"/>
                <a:gd name="T10" fmla="*/ 3 w 5"/>
                <a:gd name="T11" fmla="*/ 3 h 7"/>
                <a:gd name="T12" fmla="*/ 4 w 5"/>
                <a:gd name="T13" fmla="*/ 5 h 7"/>
                <a:gd name="T14" fmla="*/ 1 w 5"/>
                <a:gd name="T15" fmla="*/ 0 h 7"/>
                <a:gd name="T16" fmla="*/ 1 w 5"/>
                <a:gd name="T17" fmla="*/ 1 h 7"/>
                <a:gd name="T18" fmla="*/ 0 w 5"/>
                <a:gd name="T19" fmla="*/ 0 h 7"/>
                <a:gd name="T20" fmla="*/ 3 w 5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6"/>
                    <a:pt x="3" y="5"/>
                    <a:pt x="3" y="4"/>
                  </a:cubicBezTo>
                  <a:cubicBezTo>
                    <a:pt x="1" y="1"/>
                    <a:pt x="3" y="4"/>
                    <a:pt x="3" y="3"/>
                  </a:cubicBezTo>
                  <a:cubicBezTo>
                    <a:pt x="4" y="3"/>
                    <a:pt x="4" y="3"/>
                    <a:pt x="4" y="5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3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4" name="Freeform 1889"/>
            <p:cNvSpPr/>
            <p:nvPr/>
          </p:nvSpPr>
          <p:spPr bwMode="auto">
            <a:xfrm>
              <a:off x="6116638" y="2635250"/>
              <a:ext cx="19050" cy="174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5" name="Freeform 1890"/>
            <p:cNvSpPr/>
            <p:nvPr/>
          </p:nvSpPr>
          <p:spPr bwMode="auto">
            <a:xfrm>
              <a:off x="6042026" y="2505075"/>
              <a:ext cx="19050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6" name="Freeform 1891"/>
            <p:cNvSpPr/>
            <p:nvPr/>
          </p:nvSpPr>
          <p:spPr bwMode="auto">
            <a:xfrm>
              <a:off x="6024563" y="2505075"/>
              <a:ext cx="17463" cy="1905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7" name="Freeform 1892"/>
            <p:cNvSpPr/>
            <p:nvPr/>
          </p:nvSpPr>
          <p:spPr bwMode="auto">
            <a:xfrm>
              <a:off x="5097463" y="2041525"/>
              <a:ext cx="944563" cy="463550"/>
            </a:xfrm>
            <a:custGeom>
              <a:avLst/>
              <a:gdLst>
                <a:gd name="T0" fmla="*/ 0 w 51"/>
                <a:gd name="T1" fmla="*/ 0 h 25"/>
                <a:gd name="T2" fmla="*/ 2 w 51"/>
                <a:gd name="T3" fmla="*/ 0 h 25"/>
                <a:gd name="T4" fmla="*/ 0 w 51"/>
                <a:gd name="T5" fmla="*/ 1 h 25"/>
                <a:gd name="T6" fmla="*/ 0 w 51"/>
                <a:gd name="T7" fmla="*/ 2 h 25"/>
                <a:gd name="T8" fmla="*/ 5 w 51"/>
                <a:gd name="T9" fmla="*/ 2 h 25"/>
                <a:gd name="T10" fmla="*/ 5 w 51"/>
                <a:gd name="T11" fmla="*/ 2 h 25"/>
                <a:gd name="T12" fmla="*/ 7 w 51"/>
                <a:gd name="T13" fmla="*/ 2 h 25"/>
                <a:gd name="T14" fmla="*/ 9 w 51"/>
                <a:gd name="T15" fmla="*/ 2 h 25"/>
                <a:gd name="T16" fmla="*/ 13 w 51"/>
                <a:gd name="T17" fmla="*/ 3 h 25"/>
                <a:gd name="T18" fmla="*/ 19 w 51"/>
                <a:gd name="T19" fmla="*/ 4 h 25"/>
                <a:gd name="T20" fmla="*/ 40 w 51"/>
                <a:gd name="T21" fmla="*/ 15 h 25"/>
                <a:gd name="T22" fmla="*/ 41 w 51"/>
                <a:gd name="T23" fmla="*/ 15 h 25"/>
                <a:gd name="T24" fmla="*/ 42 w 51"/>
                <a:gd name="T25" fmla="*/ 17 h 25"/>
                <a:gd name="T26" fmla="*/ 41 w 51"/>
                <a:gd name="T27" fmla="*/ 16 h 25"/>
                <a:gd name="T28" fmla="*/ 46 w 51"/>
                <a:gd name="T29" fmla="*/ 21 h 25"/>
                <a:gd name="T30" fmla="*/ 47 w 51"/>
                <a:gd name="T31" fmla="*/ 20 h 25"/>
                <a:gd name="T32" fmla="*/ 48 w 51"/>
                <a:gd name="T33" fmla="*/ 23 h 25"/>
                <a:gd name="T34" fmla="*/ 50 w 51"/>
                <a:gd name="T35" fmla="*/ 24 h 25"/>
                <a:gd name="T36" fmla="*/ 49 w 51"/>
                <a:gd name="T37" fmla="*/ 22 h 25"/>
                <a:gd name="T38" fmla="*/ 50 w 51"/>
                <a:gd name="T39" fmla="*/ 23 h 25"/>
                <a:gd name="T40" fmla="*/ 48 w 51"/>
                <a:gd name="T41" fmla="*/ 20 h 25"/>
                <a:gd name="T42" fmla="*/ 47 w 51"/>
                <a:gd name="T43" fmla="*/ 19 h 25"/>
                <a:gd name="T44" fmla="*/ 45 w 51"/>
                <a:gd name="T45" fmla="*/ 18 h 25"/>
                <a:gd name="T46" fmla="*/ 42 w 51"/>
                <a:gd name="T47" fmla="*/ 15 h 25"/>
                <a:gd name="T48" fmla="*/ 38 w 51"/>
                <a:gd name="T49" fmla="*/ 13 h 25"/>
                <a:gd name="T50" fmla="*/ 39 w 51"/>
                <a:gd name="T51" fmla="*/ 13 h 25"/>
                <a:gd name="T52" fmla="*/ 37 w 51"/>
                <a:gd name="T53" fmla="*/ 12 h 25"/>
                <a:gd name="T54" fmla="*/ 35 w 51"/>
                <a:gd name="T55" fmla="*/ 11 h 25"/>
                <a:gd name="T56" fmla="*/ 31 w 51"/>
                <a:gd name="T57" fmla="*/ 8 h 25"/>
                <a:gd name="T58" fmla="*/ 27 w 51"/>
                <a:gd name="T59" fmla="*/ 7 h 25"/>
                <a:gd name="T60" fmla="*/ 26 w 51"/>
                <a:gd name="T61" fmla="*/ 6 h 25"/>
                <a:gd name="T62" fmla="*/ 25 w 51"/>
                <a:gd name="T63" fmla="*/ 6 h 25"/>
                <a:gd name="T64" fmla="*/ 23 w 51"/>
                <a:gd name="T65" fmla="*/ 4 h 25"/>
                <a:gd name="T66" fmla="*/ 22 w 51"/>
                <a:gd name="T67" fmla="*/ 5 h 25"/>
                <a:gd name="T68" fmla="*/ 19 w 51"/>
                <a:gd name="T69" fmla="*/ 4 h 25"/>
                <a:gd name="T70" fmla="*/ 17 w 51"/>
                <a:gd name="T71" fmla="*/ 2 h 25"/>
                <a:gd name="T72" fmla="*/ 18 w 51"/>
                <a:gd name="T73" fmla="*/ 3 h 25"/>
                <a:gd name="T74" fmla="*/ 16 w 51"/>
                <a:gd name="T75" fmla="*/ 3 h 25"/>
                <a:gd name="T76" fmla="*/ 16 w 51"/>
                <a:gd name="T77" fmla="*/ 2 h 25"/>
                <a:gd name="T78" fmla="*/ 11 w 51"/>
                <a:gd name="T79" fmla="*/ 2 h 25"/>
                <a:gd name="T80" fmla="*/ 12 w 51"/>
                <a:gd name="T81" fmla="*/ 2 h 25"/>
                <a:gd name="T82" fmla="*/ 9 w 51"/>
                <a:gd name="T83" fmla="*/ 2 h 25"/>
                <a:gd name="T84" fmla="*/ 6 w 51"/>
                <a:gd name="T85" fmla="*/ 1 h 25"/>
                <a:gd name="T86" fmla="*/ 8 w 51"/>
                <a:gd name="T87" fmla="*/ 1 h 25"/>
                <a:gd name="T88" fmla="*/ 7 w 51"/>
                <a:gd name="T89" fmla="*/ 0 h 25"/>
                <a:gd name="T90" fmla="*/ 3 w 51"/>
                <a:gd name="T91" fmla="*/ 1 h 25"/>
                <a:gd name="T92" fmla="*/ 0 w 51"/>
                <a:gd name="T9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1" h="25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5" y="4"/>
                    <a:pt x="16" y="4"/>
                    <a:pt x="19" y="4"/>
                  </a:cubicBezTo>
                  <a:cubicBezTo>
                    <a:pt x="26" y="7"/>
                    <a:pt x="33" y="10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3" y="16"/>
                    <a:pt x="42" y="17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2" y="18"/>
                    <a:pt x="44" y="19"/>
                    <a:pt x="46" y="21"/>
                  </a:cubicBezTo>
                  <a:cubicBezTo>
                    <a:pt x="46" y="20"/>
                    <a:pt x="46" y="19"/>
                    <a:pt x="47" y="20"/>
                  </a:cubicBezTo>
                  <a:cubicBezTo>
                    <a:pt x="46" y="20"/>
                    <a:pt x="48" y="22"/>
                    <a:pt x="48" y="23"/>
                  </a:cubicBezTo>
                  <a:cubicBezTo>
                    <a:pt x="49" y="25"/>
                    <a:pt x="49" y="22"/>
                    <a:pt x="50" y="24"/>
                  </a:cubicBezTo>
                  <a:cubicBezTo>
                    <a:pt x="51" y="24"/>
                    <a:pt x="49" y="22"/>
                    <a:pt x="49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0" y="22"/>
                    <a:pt x="49" y="21"/>
                    <a:pt x="48" y="20"/>
                  </a:cubicBezTo>
                  <a:cubicBezTo>
                    <a:pt x="48" y="20"/>
                    <a:pt x="47" y="20"/>
                    <a:pt x="47" y="19"/>
                  </a:cubicBezTo>
                  <a:cubicBezTo>
                    <a:pt x="46" y="19"/>
                    <a:pt x="46" y="18"/>
                    <a:pt x="45" y="18"/>
                  </a:cubicBezTo>
                  <a:cubicBezTo>
                    <a:pt x="44" y="17"/>
                    <a:pt x="43" y="16"/>
                    <a:pt x="42" y="15"/>
                  </a:cubicBezTo>
                  <a:cubicBezTo>
                    <a:pt x="40" y="15"/>
                    <a:pt x="39" y="14"/>
                    <a:pt x="38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3"/>
                    <a:pt x="38" y="12"/>
                    <a:pt x="37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3" y="10"/>
                    <a:pt x="32" y="8"/>
                    <a:pt x="31" y="8"/>
                  </a:cubicBezTo>
                  <a:cubicBezTo>
                    <a:pt x="31" y="8"/>
                    <a:pt x="27" y="6"/>
                    <a:pt x="27" y="7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5"/>
                    <a:pt x="24" y="5"/>
                    <a:pt x="23" y="4"/>
                  </a:cubicBezTo>
                  <a:cubicBezTo>
                    <a:pt x="24" y="5"/>
                    <a:pt x="22" y="5"/>
                    <a:pt x="22" y="5"/>
                  </a:cubicBezTo>
                  <a:cubicBezTo>
                    <a:pt x="21" y="5"/>
                    <a:pt x="20" y="4"/>
                    <a:pt x="19" y="4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5" y="3"/>
                    <a:pt x="15" y="2"/>
                    <a:pt x="16" y="2"/>
                  </a:cubicBezTo>
                  <a:cubicBezTo>
                    <a:pt x="14" y="1"/>
                    <a:pt x="13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0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4" y="1"/>
                    <a:pt x="3" y="1"/>
                  </a:cubicBezTo>
                  <a:cubicBezTo>
                    <a:pt x="4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8" name="Freeform 1893"/>
            <p:cNvSpPr/>
            <p:nvPr/>
          </p:nvSpPr>
          <p:spPr bwMode="auto">
            <a:xfrm>
              <a:off x="5227638" y="2041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29" name="Freeform 1894"/>
            <p:cNvSpPr/>
            <p:nvPr/>
          </p:nvSpPr>
          <p:spPr bwMode="auto">
            <a:xfrm>
              <a:off x="5097463" y="2041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0" name="Freeform 1895"/>
            <p:cNvSpPr/>
            <p:nvPr/>
          </p:nvSpPr>
          <p:spPr bwMode="auto">
            <a:xfrm>
              <a:off x="5319713" y="2097088"/>
              <a:ext cx="19050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1" name="Freeform 1896"/>
            <p:cNvSpPr/>
            <p:nvPr/>
          </p:nvSpPr>
          <p:spPr bwMode="auto">
            <a:xfrm>
              <a:off x="5375276" y="2060575"/>
              <a:ext cx="36513" cy="174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2" name="Freeform 1897"/>
            <p:cNvSpPr/>
            <p:nvPr/>
          </p:nvSpPr>
          <p:spPr bwMode="auto">
            <a:xfrm>
              <a:off x="5616576" y="2152650"/>
              <a:ext cx="174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3" name="Rectangle 1898"/>
            <p:cNvSpPr>
              <a:spLocks noChangeArrowheads="1"/>
            </p:cNvSpPr>
            <p:nvPr/>
          </p:nvSpPr>
          <p:spPr bwMode="auto">
            <a:xfrm>
              <a:off x="5133976" y="2041525"/>
              <a:ext cx="36513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4" name="Freeform 1899"/>
            <p:cNvSpPr/>
            <p:nvPr/>
          </p:nvSpPr>
          <p:spPr bwMode="auto">
            <a:xfrm>
              <a:off x="4522788" y="2041525"/>
              <a:ext cx="536575" cy="185738"/>
            </a:xfrm>
            <a:custGeom>
              <a:avLst/>
              <a:gdLst>
                <a:gd name="T0" fmla="*/ 2 w 29"/>
                <a:gd name="T1" fmla="*/ 10 h 10"/>
                <a:gd name="T2" fmla="*/ 7 w 29"/>
                <a:gd name="T3" fmla="*/ 7 h 10"/>
                <a:gd name="T4" fmla="*/ 10 w 29"/>
                <a:gd name="T5" fmla="*/ 5 h 10"/>
                <a:gd name="T6" fmla="*/ 10 w 29"/>
                <a:gd name="T7" fmla="*/ 6 h 10"/>
                <a:gd name="T8" fmla="*/ 12 w 29"/>
                <a:gd name="T9" fmla="*/ 5 h 10"/>
                <a:gd name="T10" fmla="*/ 15 w 29"/>
                <a:gd name="T11" fmla="*/ 5 h 10"/>
                <a:gd name="T12" fmla="*/ 20 w 29"/>
                <a:gd name="T13" fmla="*/ 3 h 10"/>
                <a:gd name="T14" fmla="*/ 20 w 29"/>
                <a:gd name="T15" fmla="*/ 3 h 10"/>
                <a:gd name="T16" fmla="*/ 24 w 29"/>
                <a:gd name="T17" fmla="*/ 1 h 10"/>
                <a:gd name="T18" fmla="*/ 24 w 29"/>
                <a:gd name="T19" fmla="*/ 3 h 10"/>
                <a:gd name="T20" fmla="*/ 24 w 29"/>
                <a:gd name="T21" fmla="*/ 3 h 10"/>
                <a:gd name="T22" fmla="*/ 25 w 29"/>
                <a:gd name="T23" fmla="*/ 3 h 10"/>
                <a:gd name="T24" fmla="*/ 26 w 29"/>
                <a:gd name="T25" fmla="*/ 2 h 10"/>
                <a:gd name="T26" fmla="*/ 29 w 29"/>
                <a:gd name="T27" fmla="*/ 2 h 10"/>
                <a:gd name="T28" fmla="*/ 29 w 29"/>
                <a:gd name="T29" fmla="*/ 1 h 10"/>
                <a:gd name="T30" fmla="*/ 29 w 29"/>
                <a:gd name="T31" fmla="*/ 0 h 10"/>
                <a:gd name="T32" fmla="*/ 25 w 29"/>
                <a:gd name="T33" fmla="*/ 1 h 10"/>
                <a:gd name="T34" fmla="*/ 25 w 29"/>
                <a:gd name="T35" fmla="*/ 0 h 10"/>
                <a:gd name="T36" fmla="*/ 24 w 29"/>
                <a:gd name="T37" fmla="*/ 1 h 10"/>
                <a:gd name="T38" fmla="*/ 23 w 29"/>
                <a:gd name="T39" fmla="*/ 1 h 10"/>
                <a:gd name="T40" fmla="*/ 21 w 29"/>
                <a:gd name="T41" fmla="*/ 1 h 10"/>
                <a:gd name="T42" fmla="*/ 21 w 29"/>
                <a:gd name="T43" fmla="*/ 1 h 10"/>
                <a:gd name="T44" fmla="*/ 19 w 29"/>
                <a:gd name="T45" fmla="*/ 2 h 10"/>
                <a:gd name="T46" fmla="*/ 18 w 29"/>
                <a:gd name="T47" fmla="*/ 2 h 10"/>
                <a:gd name="T48" fmla="*/ 18 w 29"/>
                <a:gd name="T49" fmla="*/ 2 h 10"/>
                <a:gd name="T50" fmla="*/ 12 w 29"/>
                <a:gd name="T51" fmla="*/ 3 h 10"/>
                <a:gd name="T52" fmla="*/ 11 w 29"/>
                <a:gd name="T53" fmla="*/ 4 h 10"/>
                <a:gd name="T54" fmla="*/ 14 w 29"/>
                <a:gd name="T55" fmla="*/ 2 h 10"/>
                <a:gd name="T56" fmla="*/ 14 w 29"/>
                <a:gd name="T57" fmla="*/ 4 h 10"/>
                <a:gd name="T58" fmla="*/ 10 w 29"/>
                <a:gd name="T59" fmla="*/ 4 h 10"/>
                <a:gd name="T60" fmla="*/ 5 w 29"/>
                <a:gd name="T61" fmla="*/ 6 h 10"/>
                <a:gd name="T62" fmla="*/ 5 w 29"/>
                <a:gd name="T63" fmla="*/ 6 h 10"/>
                <a:gd name="T64" fmla="*/ 3 w 29"/>
                <a:gd name="T65" fmla="*/ 8 h 10"/>
                <a:gd name="T66" fmla="*/ 4 w 29"/>
                <a:gd name="T67" fmla="*/ 7 h 10"/>
                <a:gd name="T68" fmla="*/ 3 w 29"/>
                <a:gd name="T69" fmla="*/ 8 h 10"/>
                <a:gd name="T70" fmla="*/ 2 w 29"/>
                <a:gd name="T71" fmla="*/ 8 h 10"/>
                <a:gd name="T72" fmla="*/ 1 w 29"/>
                <a:gd name="T73" fmla="*/ 9 h 10"/>
                <a:gd name="T74" fmla="*/ 0 w 29"/>
                <a:gd name="T75" fmla="*/ 10 h 10"/>
                <a:gd name="T76" fmla="*/ 3 w 29"/>
                <a:gd name="T77" fmla="*/ 8 h 10"/>
                <a:gd name="T78" fmla="*/ 2 w 29"/>
                <a:gd name="T7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" h="10">
                  <a:moveTo>
                    <a:pt x="2" y="10"/>
                  </a:moveTo>
                  <a:cubicBezTo>
                    <a:pt x="4" y="9"/>
                    <a:pt x="5" y="8"/>
                    <a:pt x="7" y="7"/>
                  </a:cubicBezTo>
                  <a:cubicBezTo>
                    <a:pt x="10" y="6"/>
                    <a:pt x="7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2" y="6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7" y="4"/>
                    <a:pt x="19" y="3"/>
                    <a:pt x="20" y="3"/>
                  </a:cubicBezTo>
                  <a:cubicBezTo>
                    <a:pt x="20" y="3"/>
                    <a:pt x="21" y="3"/>
                    <a:pt x="20" y="3"/>
                  </a:cubicBezTo>
                  <a:cubicBezTo>
                    <a:pt x="22" y="3"/>
                    <a:pt x="21" y="1"/>
                    <a:pt x="24" y="1"/>
                  </a:cubicBezTo>
                  <a:cubicBezTo>
                    <a:pt x="21" y="2"/>
                    <a:pt x="25" y="2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5" y="2"/>
                    <a:pt x="26" y="2"/>
                    <a:pt x="26" y="2"/>
                  </a:cubicBezTo>
                  <a:cubicBezTo>
                    <a:pt x="27" y="2"/>
                    <a:pt x="28" y="2"/>
                    <a:pt x="29" y="2"/>
                  </a:cubicBezTo>
                  <a:cubicBezTo>
                    <a:pt x="29" y="2"/>
                    <a:pt x="28" y="1"/>
                    <a:pt x="29" y="1"/>
                  </a:cubicBezTo>
                  <a:cubicBezTo>
                    <a:pt x="29" y="1"/>
                    <a:pt x="29" y="1"/>
                    <a:pt x="29" y="0"/>
                  </a:cubicBezTo>
                  <a:cubicBezTo>
                    <a:pt x="27" y="1"/>
                    <a:pt x="26" y="0"/>
                    <a:pt x="25" y="1"/>
                  </a:cubicBezTo>
                  <a:cubicBezTo>
                    <a:pt x="25" y="1"/>
                    <a:pt x="26" y="1"/>
                    <a:pt x="25" y="0"/>
                  </a:cubicBezTo>
                  <a:cubicBezTo>
                    <a:pt x="25" y="0"/>
                    <a:pt x="24" y="1"/>
                    <a:pt x="24" y="1"/>
                  </a:cubicBezTo>
                  <a:cubicBezTo>
                    <a:pt x="23" y="1"/>
                    <a:pt x="25" y="0"/>
                    <a:pt x="23" y="1"/>
                  </a:cubicBezTo>
                  <a:cubicBezTo>
                    <a:pt x="23" y="1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2"/>
                    <a:pt x="19" y="1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6" y="3"/>
                    <a:pt x="15" y="2"/>
                    <a:pt x="12" y="3"/>
                  </a:cubicBezTo>
                  <a:cubicBezTo>
                    <a:pt x="12" y="3"/>
                    <a:pt x="12" y="3"/>
                    <a:pt x="11" y="4"/>
                  </a:cubicBezTo>
                  <a:cubicBezTo>
                    <a:pt x="13" y="4"/>
                    <a:pt x="13" y="3"/>
                    <a:pt x="14" y="2"/>
                  </a:cubicBezTo>
                  <a:cubicBezTo>
                    <a:pt x="14" y="3"/>
                    <a:pt x="12" y="4"/>
                    <a:pt x="14" y="4"/>
                  </a:cubicBezTo>
                  <a:cubicBezTo>
                    <a:pt x="12" y="4"/>
                    <a:pt x="11" y="5"/>
                    <a:pt x="10" y="4"/>
                  </a:cubicBezTo>
                  <a:cubicBezTo>
                    <a:pt x="8" y="5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4" y="6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1" y="10"/>
                    <a:pt x="2" y="9"/>
                    <a:pt x="3" y="8"/>
                  </a:cubicBezTo>
                  <a:cubicBezTo>
                    <a:pt x="3" y="9"/>
                    <a:pt x="3" y="9"/>
                    <a:pt x="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5" name="Freeform 1900"/>
            <p:cNvSpPr/>
            <p:nvPr/>
          </p:nvSpPr>
          <p:spPr bwMode="auto">
            <a:xfrm>
              <a:off x="4911726" y="2060575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6" name="Freeform 1901"/>
            <p:cNvSpPr/>
            <p:nvPr/>
          </p:nvSpPr>
          <p:spPr bwMode="auto">
            <a:xfrm>
              <a:off x="4170363" y="2208213"/>
              <a:ext cx="314325" cy="315913"/>
            </a:xfrm>
            <a:custGeom>
              <a:avLst/>
              <a:gdLst>
                <a:gd name="T0" fmla="*/ 13 w 17"/>
                <a:gd name="T1" fmla="*/ 5 h 17"/>
                <a:gd name="T2" fmla="*/ 11 w 17"/>
                <a:gd name="T3" fmla="*/ 4 h 17"/>
                <a:gd name="T4" fmla="*/ 12 w 17"/>
                <a:gd name="T5" fmla="*/ 6 h 17"/>
                <a:gd name="T6" fmla="*/ 10 w 17"/>
                <a:gd name="T7" fmla="*/ 7 h 17"/>
                <a:gd name="T8" fmla="*/ 10 w 17"/>
                <a:gd name="T9" fmla="*/ 6 h 17"/>
                <a:gd name="T10" fmla="*/ 8 w 17"/>
                <a:gd name="T11" fmla="*/ 8 h 17"/>
                <a:gd name="T12" fmla="*/ 8 w 17"/>
                <a:gd name="T13" fmla="*/ 8 h 17"/>
                <a:gd name="T14" fmla="*/ 6 w 17"/>
                <a:gd name="T15" fmla="*/ 11 h 17"/>
                <a:gd name="T16" fmla="*/ 7 w 17"/>
                <a:gd name="T17" fmla="*/ 10 h 17"/>
                <a:gd name="T18" fmla="*/ 5 w 17"/>
                <a:gd name="T19" fmla="*/ 10 h 17"/>
                <a:gd name="T20" fmla="*/ 2 w 17"/>
                <a:gd name="T21" fmla="*/ 17 h 17"/>
                <a:gd name="T22" fmla="*/ 4 w 17"/>
                <a:gd name="T23" fmla="*/ 15 h 17"/>
                <a:gd name="T24" fmla="*/ 3 w 17"/>
                <a:gd name="T25" fmla="*/ 14 h 17"/>
                <a:gd name="T26" fmla="*/ 5 w 17"/>
                <a:gd name="T27" fmla="*/ 13 h 17"/>
                <a:gd name="T28" fmla="*/ 4 w 17"/>
                <a:gd name="T29" fmla="*/ 14 h 17"/>
                <a:gd name="T30" fmla="*/ 16 w 17"/>
                <a:gd name="T31" fmla="*/ 4 h 17"/>
                <a:gd name="T32" fmla="*/ 15 w 17"/>
                <a:gd name="T33" fmla="*/ 5 h 17"/>
                <a:gd name="T34" fmla="*/ 14 w 17"/>
                <a:gd name="T35" fmla="*/ 5 h 17"/>
                <a:gd name="T36" fmla="*/ 16 w 17"/>
                <a:gd name="T37" fmla="*/ 3 h 17"/>
                <a:gd name="T38" fmla="*/ 14 w 17"/>
                <a:gd name="T39" fmla="*/ 3 h 17"/>
                <a:gd name="T40" fmla="*/ 15 w 17"/>
                <a:gd name="T41" fmla="*/ 3 h 17"/>
                <a:gd name="T42" fmla="*/ 15 w 17"/>
                <a:gd name="T43" fmla="*/ 2 h 17"/>
                <a:gd name="T44" fmla="*/ 17 w 17"/>
                <a:gd name="T45" fmla="*/ 0 h 17"/>
                <a:gd name="T46" fmla="*/ 15 w 17"/>
                <a:gd name="T47" fmla="*/ 1 h 17"/>
                <a:gd name="T48" fmla="*/ 12 w 17"/>
                <a:gd name="T49" fmla="*/ 3 h 17"/>
                <a:gd name="T50" fmla="*/ 13 w 17"/>
                <a:gd name="T5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7">
                  <a:moveTo>
                    <a:pt x="13" y="5"/>
                  </a:moveTo>
                  <a:cubicBezTo>
                    <a:pt x="11" y="5"/>
                    <a:pt x="12" y="4"/>
                    <a:pt x="11" y="4"/>
                  </a:cubicBezTo>
                  <a:cubicBezTo>
                    <a:pt x="11" y="6"/>
                    <a:pt x="13" y="4"/>
                    <a:pt x="12" y="6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10" y="7"/>
                    <a:pt x="6" y="9"/>
                    <a:pt x="8" y="8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2"/>
                    <a:pt x="0" y="17"/>
                    <a:pt x="2" y="17"/>
                  </a:cubicBezTo>
                  <a:cubicBezTo>
                    <a:pt x="3" y="16"/>
                    <a:pt x="3" y="16"/>
                    <a:pt x="4" y="15"/>
                  </a:cubicBezTo>
                  <a:cubicBezTo>
                    <a:pt x="2" y="16"/>
                    <a:pt x="3" y="14"/>
                    <a:pt x="3" y="14"/>
                  </a:cubicBezTo>
                  <a:cubicBezTo>
                    <a:pt x="4" y="14"/>
                    <a:pt x="4" y="12"/>
                    <a:pt x="5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1"/>
                    <a:pt x="12" y="7"/>
                    <a:pt x="16" y="4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6" y="3"/>
                    <a:pt x="14" y="3"/>
                    <a:pt x="14" y="3"/>
                  </a:cubicBezTo>
                  <a:cubicBezTo>
                    <a:pt x="15" y="3"/>
                    <a:pt x="15" y="2"/>
                    <a:pt x="15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2" y="3"/>
                  </a:cubicBez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7" name="Freeform 1902"/>
            <p:cNvSpPr/>
            <p:nvPr/>
          </p:nvSpPr>
          <p:spPr bwMode="auto">
            <a:xfrm>
              <a:off x="4484688" y="2227263"/>
              <a:ext cx="19050" cy="0"/>
            </a:xfrm>
            <a:custGeom>
              <a:avLst/>
              <a:gdLst>
                <a:gd name="T0" fmla="*/ 0 w 12"/>
                <a:gd name="T1" fmla="*/ 0 w 12"/>
                <a:gd name="T2" fmla="*/ 12 w 12"/>
                <a:gd name="T3" fmla="*/ 0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0" y="0"/>
                  </a:moveTo>
                  <a:lnTo>
                    <a:pt x="0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8" name="Freeform 1903"/>
            <p:cNvSpPr/>
            <p:nvPr/>
          </p:nvSpPr>
          <p:spPr bwMode="auto">
            <a:xfrm>
              <a:off x="4467226" y="2244725"/>
              <a:ext cx="36513" cy="19050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39" name="Freeform 1904"/>
            <p:cNvSpPr/>
            <p:nvPr/>
          </p:nvSpPr>
          <p:spPr bwMode="auto">
            <a:xfrm>
              <a:off x="4225926" y="2411413"/>
              <a:ext cx="19050" cy="3810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0" name="Freeform 1905"/>
            <p:cNvSpPr/>
            <p:nvPr/>
          </p:nvSpPr>
          <p:spPr bwMode="auto">
            <a:xfrm>
              <a:off x="4132263" y="2505075"/>
              <a:ext cx="74613" cy="111125"/>
            </a:xfrm>
            <a:custGeom>
              <a:avLst/>
              <a:gdLst>
                <a:gd name="T0" fmla="*/ 0 w 4"/>
                <a:gd name="T1" fmla="*/ 6 h 6"/>
                <a:gd name="T2" fmla="*/ 4 w 4"/>
                <a:gd name="T3" fmla="*/ 1 h 6"/>
                <a:gd name="T4" fmla="*/ 2 w 4"/>
                <a:gd name="T5" fmla="*/ 0 h 6"/>
                <a:gd name="T6" fmla="*/ 2 w 4"/>
                <a:gd name="T7" fmla="*/ 3 h 6"/>
                <a:gd name="T8" fmla="*/ 0 w 4"/>
                <a:gd name="T9" fmla="*/ 6 h 6"/>
                <a:gd name="T10" fmla="*/ 0 w 4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2" y="3"/>
                    <a:pt x="4" y="1"/>
                  </a:cubicBezTo>
                  <a:cubicBezTo>
                    <a:pt x="4" y="0"/>
                    <a:pt x="3" y="1"/>
                    <a:pt x="2" y="0"/>
                  </a:cubicBez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1" name="Freeform 1906"/>
            <p:cNvSpPr/>
            <p:nvPr/>
          </p:nvSpPr>
          <p:spPr bwMode="auto">
            <a:xfrm>
              <a:off x="3892551" y="2579688"/>
              <a:ext cx="239713" cy="1019175"/>
            </a:xfrm>
            <a:custGeom>
              <a:avLst/>
              <a:gdLst>
                <a:gd name="T0" fmla="*/ 8 w 13"/>
                <a:gd name="T1" fmla="*/ 8 h 55"/>
                <a:gd name="T2" fmla="*/ 6 w 13"/>
                <a:gd name="T3" fmla="*/ 11 h 55"/>
                <a:gd name="T4" fmla="*/ 7 w 13"/>
                <a:gd name="T5" fmla="*/ 9 h 55"/>
                <a:gd name="T6" fmla="*/ 5 w 13"/>
                <a:gd name="T7" fmla="*/ 11 h 55"/>
                <a:gd name="T8" fmla="*/ 6 w 13"/>
                <a:gd name="T9" fmla="*/ 11 h 55"/>
                <a:gd name="T10" fmla="*/ 4 w 13"/>
                <a:gd name="T11" fmla="*/ 17 h 55"/>
                <a:gd name="T12" fmla="*/ 4 w 13"/>
                <a:gd name="T13" fmla="*/ 18 h 55"/>
                <a:gd name="T14" fmla="*/ 2 w 13"/>
                <a:gd name="T15" fmla="*/ 21 h 55"/>
                <a:gd name="T16" fmla="*/ 4 w 13"/>
                <a:gd name="T17" fmla="*/ 20 h 55"/>
                <a:gd name="T18" fmla="*/ 3 w 13"/>
                <a:gd name="T19" fmla="*/ 24 h 55"/>
                <a:gd name="T20" fmla="*/ 2 w 13"/>
                <a:gd name="T21" fmla="*/ 26 h 55"/>
                <a:gd name="T22" fmla="*/ 2 w 13"/>
                <a:gd name="T23" fmla="*/ 25 h 55"/>
                <a:gd name="T24" fmla="*/ 2 w 13"/>
                <a:gd name="T25" fmla="*/ 28 h 55"/>
                <a:gd name="T26" fmla="*/ 1 w 13"/>
                <a:gd name="T27" fmla="*/ 28 h 55"/>
                <a:gd name="T28" fmla="*/ 1 w 13"/>
                <a:gd name="T29" fmla="*/ 30 h 55"/>
                <a:gd name="T30" fmla="*/ 1 w 13"/>
                <a:gd name="T31" fmla="*/ 33 h 55"/>
                <a:gd name="T32" fmla="*/ 0 w 13"/>
                <a:gd name="T33" fmla="*/ 32 h 55"/>
                <a:gd name="T34" fmla="*/ 1 w 13"/>
                <a:gd name="T35" fmla="*/ 37 h 55"/>
                <a:gd name="T36" fmla="*/ 1 w 13"/>
                <a:gd name="T37" fmla="*/ 42 h 55"/>
                <a:gd name="T38" fmla="*/ 1 w 13"/>
                <a:gd name="T39" fmla="*/ 43 h 55"/>
                <a:gd name="T40" fmla="*/ 1 w 13"/>
                <a:gd name="T41" fmla="*/ 43 h 55"/>
                <a:gd name="T42" fmla="*/ 2 w 13"/>
                <a:gd name="T43" fmla="*/ 42 h 55"/>
                <a:gd name="T44" fmla="*/ 2 w 13"/>
                <a:gd name="T45" fmla="*/ 46 h 55"/>
                <a:gd name="T46" fmla="*/ 1 w 13"/>
                <a:gd name="T47" fmla="*/ 45 h 55"/>
                <a:gd name="T48" fmla="*/ 2 w 13"/>
                <a:gd name="T49" fmla="*/ 47 h 55"/>
                <a:gd name="T50" fmla="*/ 1 w 13"/>
                <a:gd name="T51" fmla="*/ 49 h 55"/>
                <a:gd name="T52" fmla="*/ 2 w 13"/>
                <a:gd name="T53" fmla="*/ 49 h 55"/>
                <a:gd name="T54" fmla="*/ 3 w 13"/>
                <a:gd name="T55" fmla="*/ 51 h 55"/>
                <a:gd name="T56" fmla="*/ 4 w 13"/>
                <a:gd name="T57" fmla="*/ 52 h 55"/>
                <a:gd name="T58" fmla="*/ 4 w 13"/>
                <a:gd name="T59" fmla="*/ 55 h 55"/>
                <a:gd name="T60" fmla="*/ 5 w 13"/>
                <a:gd name="T61" fmla="*/ 53 h 55"/>
                <a:gd name="T62" fmla="*/ 3 w 13"/>
                <a:gd name="T63" fmla="*/ 47 h 55"/>
                <a:gd name="T64" fmla="*/ 3 w 13"/>
                <a:gd name="T65" fmla="*/ 43 h 55"/>
                <a:gd name="T66" fmla="*/ 3 w 13"/>
                <a:gd name="T67" fmla="*/ 40 h 55"/>
                <a:gd name="T68" fmla="*/ 2 w 13"/>
                <a:gd name="T69" fmla="*/ 37 h 55"/>
                <a:gd name="T70" fmla="*/ 3 w 13"/>
                <a:gd name="T71" fmla="*/ 36 h 55"/>
                <a:gd name="T72" fmla="*/ 2 w 13"/>
                <a:gd name="T73" fmla="*/ 36 h 55"/>
                <a:gd name="T74" fmla="*/ 3 w 13"/>
                <a:gd name="T75" fmla="*/ 34 h 55"/>
                <a:gd name="T76" fmla="*/ 2 w 13"/>
                <a:gd name="T77" fmla="*/ 33 h 55"/>
                <a:gd name="T78" fmla="*/ 3 w 13"/>
                <a:gd name="T79" fmla="*/ 32 h 55"/>
                <a:gd name="T80" fmla="*/ 3 w 13"/>
                <a:gd name="T81" fmla="*/ 27 h 55"/>
                <a:gd name="T82" fmla="*/ 4 w 13"/>
                <a:gd name="T83" fmla="*/ 22 h 55"/>
                <a:gd name="T84" fmla="*/ 5 w 13"/>
                <a:gd name="T85" fmla="*/ 19 h 55"/>
                <a:gd name="T86" fmla="*/ 5 w 13"/>
                <a:gd name="T87" fmla="*/ 17 h 55"/>
                <a:gd name="T88" fmla="*/ 7 w 13"/>
                <a:gd name="T89" fmla="*/ 12 h 55"/>
                <a:gd name="T90" fmla="*/ 7 w 13"/>
                <a:gd name="T91" fmla="*/ 12 h 55"/>
                <a:gd name="T92" fmla="*/ 8 w 13"/>
                <a:gd name="T93" fmla="*/ 8 h 55"/>
                <a:gd name="T94" fmla="*/ 10 w 13"/>
                <a:gd name="T95" fmla="*/ 5 h 55"/>
                <a:gd name="T96" fmla="*/ 10 w 13"/>
                <a:gd name="T97" fmla="*/ 4 h 55"/>
                <a:gd name="T98" fmla="*/ 11 w 13"/>
                <a:gd name="T99" fmla="*/ 5 h 55"/>
                <a:gd name="T100" fmla="*/ 12 w 13"/>
                <a:gd name="T101" fmla="*/ 3 h 55"/>
                <a:gd name="T102" fmla="*/ 11 w 13"/>
                <a:gd name="T103" fmla="*/ 4 h 55"/>
                <a:gd name="T104" fmla="*/ 13 w 13"/>
                <a:gd name="T105" fmla="*/ 2 h 55"/>
                <a:gd name="T106" fmla="*/ 12 w 13"/>
                <a:gd name="T107" fmla="*/ 1 h 55"/>
                <a:gd name="T108" fmla="*/ 11 w 13"/>
                <a:gd name="T109" fmla="*/ 2 h 55"/>
                <a:gd name="T110" fmla="*/ 7 w 13"/>
                <a:gd name="T111" fmla="*/ 8 h 55"/>
                <a:gd name="T112" fmla="*/ 8 w 13"/>
                <a:gd name="T11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" h="55">
                  <a:moveTo>
                    <a:pt x="8" y="8"/>
                  </a:moveTo>
                  <a:cubicBezTo>
                    <a:pt x="7" y="9"/>
                    <a:pt x="7" y="10"/>
                    <a:pt x="6" y="11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6" y="9"/>
                    <a:pt x="6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5" y="14"/>
                    <a:pt x="6" y="13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3" y="20"/>
                    <a:pt x="4" y="19"/>
                    <a:pt x="2" y="21"/>
                  </a:cubicBezTo>
                  <a:cubicBezTo>
                    <a:pt x="3" y="21"/>
                    <a:pt x="4" y="20"/>
                    <a:pt x="4" y="20"/>
                  </a:cubicBezTo>
                  <a:cubicBezTo>
                    <a:pt x="3" y="22"/>
                    <a:pt x="3" y="23"/>
                    <a:pt x="3" y="24"/>
                  </a:cubicBezTo>
                  <a:cubicBezTo>
                    <a:pt x="3" y="25"/>
                    <a:pt x="3" y="25"/>
                    <a:pt x="2" y="26"/>
                  </a:cubicBezTo>
                  <a:cubicBezTo>
                    <a:pt x="2" y="26"/>
                    <a:pt x="2" y="26"/>
                    <a:pt x="2" y="25"/>
                  </a:cubicBezTo>
                  <a:cubicBezTo>
                    <a:pt x="2" y="25"/>
                    <a:pt x="2" y="27"/>
                    <a:pt x="2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9"/>
                    <a:pt x="1" y="29"/>
                    <a:pt x="1" y="30"/>
                  </a:cubicBezTo>
                  <a:cubicBezTo>
                    <a:pt x="1" y="31"/>
                    <a:pt x="1" y="32"/>
                    <a:pt x="1" y="3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4"/>
                    <a:pt x="1" y="36"/>
                    <a:pt x="1" y="37"/>
                  </a:cubicBezTo>
                  <a:cubicBezTo>
                    <a:pt x="1" y="39"/>
                    <a:pt x="1" y="40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1"/>
                    <a:pt x="2" y="42"/>
                  </a:cubicBezTo>
                  <a:cubicBezTo>
                    <a:pt x="1" y="43"/>
                    <a:pt x="3" y="44"/>
                    <a:pt x="2" y="46"/>
                  </a:cubicBezTo>
                  <a:cubicBezTo>
                    <a:pt x="2" y="47"/>
                    <a:pt x="2" y="44"/>
                    <a:pt x="1" y="45"/>
                  </a:cubicBezTo>
                  <a:cubicBezTo>
                    <a:pt x="2" y="45"/>
                    <a:pt x="2" y="46"/>
                    <a:pt x="2" y="47"/>
                  </a:cubicBezTo>
                  <a:cubicBezTo>
                    <a:pt x="1" y="47"/>
                    <a:pt x="2" y="49"/>
                    <a:pt x="1" y="49"/>
                  </a:cubicBezTo>
                  <a:cubicBezTo>
                    <a:pt x="1" y="49"/>
                    <a:pt x="2" y="49"/>
                    <a:pt x="2" y="49"/>
                  </a:cubicBezTo>
                  <a:cubicBezTo>
                    <a:pt x="2" y="50"/>
                    <a:pt x="2" y="50"/>
                    <a:pt x="3" y="51"/>
                  </a:cubicBezTo>
                  <a:cubicBezTo>
                    <a:pt x="3" y="52"/>
                    <a:pt x="4" y="52"/>
                    <a:pt x="4" y="52"/>
                  </a:cubicBezTo>
                  <a:cubicBezTo>
                    <a:pt x="3" y="53"/>
                    <a:pt x="4" y="54"/>
                    <a:pt x="4" y="55"/>
                  </a:cubicBezTo>
                  <a:cubicBezTo>
                    <a:pt x="4" y="53"/>
                    <a:pt x="5" y="55"/>
                    <a:pt x="5" y="53"/>
                  </a:cubicBezTo>
                  <a:cubicBezTo>
                    <a:pt x="4" y="51"/>
                    <a:pt x="4" y="49"/>
                    <a:pt x="3" y="47"/>
                  </a:cubicBezTo>
                  <a:cubicBezTo>
                    <a:pt x="3" y="46"/>
                    <a:pt x="3" y="45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3" y="37"/>
                    <a:pt x="2" y="37"/>
                  </a:cubicBezTo>
                  <a:cubicBezTo>
                    <a:pt x="2" y="37"/>
                    <a:pt x="2" y="36"/>
                    <a:pt x="3" y="36"/>
                  </a:cubicBezTo>
                  <a:cubicBezTo>
                    <a:pt x="3" y="34"/>
                    <a:pt x="2" y="37"/>
                    <a:pt x="2" y="36"/>
                  </a:cubicBezTo>
                  <a:cubicBezTo>
                    <a:pt x="2" y="35"/>
                    <a:pt x="2" y="34"/>
                    <a:pt x="3" y="34"/>
                  </a:cubicBezTo>
                  <a:cubicBezTo>
                    <a:pt x="3" y="32"/>
                    <a:pt x="2" y="34"/>
                    <a:pt x="2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0"/>
                    <a:pt x="3" y="29"/>
                    <a:pt x="3" y="27"/>
                  </a:cubicBezTo>
                  <a:cubicBezTo>
                    <a:pt x="3" y="25"/>
                    <a:pt x="4" y="24"/>
                    <a:pt x="4" y="22"/>
                  </a:cubicBezTo>
                  <a:cubicBezTo>
                    <a:pt x="4" y="21"/>
                    <a:pt x="4" y="20"/>
                    <a:pt x="5" y="19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6" y="15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8" y="9"/>
                    <a:pt x="8" y="8"/>
                  </a:cubicBezTo>
                  <a:cubicBezTo>
                    <a:pt x="8" y="7"/>
                    <a:pt x="9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1" y="4"/>
                    <a:pt x="11" y="5"/>
                  </a:cubicBezTo>
                  <a:cubicBezTo>
                    <a:pt x="11" y="4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12" y="1"/>
                    <a:pt x="11" y="2"/>
                    <a:pt x="11" y="2"/>
                  </a:cubicBezTo>
                  <a:cubicBezTo>
                    <a:pt x="10" y="6"/>
                    <a:pt x="8" y="5"/>
                    <a:pt x="7" y="8"/>
                  </a:cubicBezTo>
                  <a:cubicBezTo>
                    <a:pt x="6" y="10"/>
                    <a:pt x="7" y="8"/>
                    <a:pt x="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2" name="Freeform 1907"/>
            <p:cNvSpPr/>
            <p:nvPr/>
          </p:nvSpPr>
          <p:spPr bwMode="auto">
            <a:xfrm>
              <a:off x="4095751" y="2671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3" name="Freeform 1908"/>
            <p:cNvSpPr/>
            <p:nvPr/>
          </p:nvSpPr>
          <p:spPr bwMode="auto">
            <a:xfrm>
              <a:off x="3965576" y="3598863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4" name="Freeform 1909"/>
            <p:cNvSpPr/>
            <p:nvPr/>
          </p:nvSpPr>
          <p:spPr bwMode="auto">
            <a:xfrm>
              <a:off x="4132263" y="2616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5" name="Freeform 1910"/>
            <p:cNvSpPr/>
            <p:nvPr/>
          </p:nvSpPr>
          <p:spPr bwMode="auto">
            <a:xfrm>
              <a:off x="4114801" y="2560638"/>
              <a:ext cx="17463" cy="19050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12 h 12"/>
                <a:gd name="T4" fmla="*/ 0 w 11"/>
                <a:gd name="T5" fmla="*/ 12 h 12"/>
                <a:gd name="T6" fmla="*/ 11 w 11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6" name="Freeform 1911"/>
            <p:cNvSpPr/>
            <p:nvPr/>
          </p:nvSpPr>
          <p:spPr bwMode="auto">
            <a:xfrm>
              <a:off x="4021138" y="3765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7" name="Freeform 1912"/>
            <p:cNvSpPr/>
            <p:nvPr/>
          </p:nvSpPr>
          <p:spPr bwMode="auto">
            <a:xfrm>
              <a:off x="4281488" y="4137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8" name="Freeform 1913"/>
            <p:cNvSpPr/>
            <p:nvPr/>
          </p:nvSpPr>
          <p:spPr bwMode="auto">
            <a:xfrm>
              <a:off x="3965576" y="3635375"/>
              <a:ext cx="1501775" cy="815975"/>
            </a:xfrm>
            <a:custGeom>
              <a:avLst/>
              <a:gdLst>
                <a:gd name="T0" fmla="*/ 78 w 81"/>
                <a:gd name="T1" fmla="*/ 41 h 44"/>
                <a:gd name="T2" fmla="*/ 80 w 81"/>
                <a:gd name="T3" fmla="*/ 39 h 44"/>
                <a:gd name="T4" fmla="*/ 76 w 81"/>
                <a:gd name="T5" fmla="*/ 40 h 44"/>
                <a:gd name="T6" fmla="*/ 72 w 81"/>
                <a:gd name="T7" fmla="*/ 42 h 44"/>
                <a:gd name="T8" fmla="*/ 68 w 81"/>
                <a:gd name="T9" fmla="*/ 43 h 44"/>
                <a:gd name="T10" fmla="*/ 60 w 81"/>
                <a:gd name="T11" fmla="*/ 42 h 44"/>
                <a:gd name="T12" fmla="*/ 53 w 81"/>
                <a:gd name="T13" fmla="*/ 41 h 44"/>
                <a:gd name="T14" fmla="*/ 47 w 81"/>
                <a:gd name="T15" fmla="*/ 41 h 44"/>
                <a:gd name="T16" fmla="*/ 44 w 81"/>
                <a:gd name="T17" fmla="*/ 40 h 44"/>
                <a:gd name="T18" fmla="*/ 39 w 81"/>
                <a:gd name="T19" fmla="*/ 39 h 44"/>
                <a:gd name="T20" fmla="*/ 33 w 81"/>
                <a:gd name="T21" fmla="*/ 37 h 44"/>
                <a:gd name="T22" fmla="*/ 31 w 81"/>
                <a:gd name="T23" fmla="*/ 37 h 44"/>
                <a:gd name="T24" fmla="*/ 30 w 81"/>
                <a:gd name="T25" fmla="*/ 35 h 44"/>
                <a:gd name="T26" fmla="*/ 26 w 81"/>
                <a:gd name="T27" fmla="*/ 33 h 44"/>
                <a:gd name="T28" fmla="*/ 21 w 81"/>
                <a:gd name="T29" fmla="*/ 29 h 44"/>
                <a:gd name="T30" fmla="*/ 19 w 81"/>
                <a:gd name="T31" fmla="*/ 27 h 44"/>
                <a:gd name="T32" fmla="*/ 16 w 81"/>
                <a:gd name="T33" fmla="*/ 25 h 44"/>
                <a:gd name="T34" fmla="*/ 9 w 81"/>
                <a:gd name="T35" fmla="*/ 18 h 44"/>
                <a:gd name="T36" fmla="*/ 13 w 81"/>
                <a:gd name="T37" fmla="*/ 20 h 44"/>
                <a:gd name="T38" fmla="*/ 10 w 81"/>
                <a:gd name="T39" fmla="*/ 16 h 44"/>
                <a:gd name="T40" fmla="*/ 7 w 81"/>
                <a:gd name="T41" fmla="*/ 12 h 44"/>
                <a:gd name="T42" fmla="*/ 6 w 81"/>
                <a:gd name="T43" fmla="*/ 9 h 44"/>
                <a:gd name="T44" fmla="*/ 3 w 81"/>
                <a:gd name="T45" fmla="*/ 4 h 44"/>
                <a:gd name="T46" fmla="*/ 1 w 81"/>
                <a:gd name="T47" fmla="*/ 0 h 44"/>
                <a:gd name="T48" fmla="*/ 2 w 81"/>
                <a:gd name="T49" fmla="*/ 4 h 44"/>
                <a:gd name="T50" fmla="*/ 3 w 81"/>
                <a:gd name="T51" fmla="*/ 7 h 44"/>
                <a:gd name="T52" fmla="*/ 6 w 81"/>
                <a:gd name="T53" fmla="*/ 10 h 44"/>
                <a:gd name="T54" fmla="*/ 5 w 81"/>
                <a:gd name="T55" fmla="*/ 11 h 44"/>
                <a:gd name="T56" fmla="*/ 8 w 81"/>
                <a:gd name="T57" fmla="*/ 17 h 44"/>
                <a:gd name="T58" fmla="*/ 7 w 81"/>
                <a:gd name="T59" fmla="*/ 15 h 44"/>
                <a:gd name="T60" fmla="*/ 9 w 81"/>
                <a:gd name="T61" fmla="*/ 19 h 44"/>
                <a:gd name="T62" fmla="*/ 14 w 81"/>
                <a:gd name="T63" fmla="*/ 24 h 44"/>
                <a:gd name="T64" fmla="*/ 18 w 81"/>
                <a:gd name="T65" fmla="*/ 28 h 44"/>
                <a:gd name="T66" fmla="*/ 18 w 81"/>
                <a:gd name="T67" fmla="*/ 28 h 44"/>
                <a:gd name="T68" fmla="*/ 19 w 81"/>
                <a:gd name="T69" fmla="*/ 29 h 44"/>
                <a:gd name="T70" fmla="*/ 23 w 81"/>
                <a:gd name="T71" fmla="*/ 32 h 44"/>
                <a:gd name="T72" fmla="*/ 26 w 81"/>
                <a:gd name="T73" fmla="*/ 34 h 44"/>
                <a:gd name="T74" fmla="*/ 28 w 81"/>
                <a:gd name="T75" fmla="*/ 35 h 44"/>
                <a:gd name="T76" fmla="*/ 32 w 81"/>
                <a:gd name="T77" fmla="*/ 38 h 44"/>
                <a:gd name="T78" fmla="*/ 35 w 81"/>
                <a:gd name="T79" fmla="*/ 38 h 44"/>
                <a:gd name="T80" fmla="*/ 41 w 81"/>
                <a:gd name="T81" fmla="*/ 40 h 44"/>
                <a:gd name="T82" fmla="*/ 48 w 81"/>
                <a:gd name="T83" fmla="*/ 42 h 44"/>
                <a:gd name="T84" fmla="*/ 49 w 81"/>
                <a:gd name="T85" fmla="*/ 43 h 44"/>
                <a:gd name="T86" fmla="*/ 55 w 81"/>
                <a:gd name="T87" fmla="*/ 44 h 44"/>
                <a:gd name="T88" fmla="*/ 63 w 81"/>
                <a:gd name="T89" fmla="*/ 43 h 44"/>
                <a:gd name="T90" fmla="*/ 58 w 81"/>
                <a:gd name="T91" fmla="*/ 43 h 44"/>
                <a:gd name="T92" fmla="*/ 62 w 81"/>
                <a:gd name="T93" fmla="*/ 43 h 44"/>
                <a:gd name="T94" fmla="*/ 64 w 81"/>
                <a:gd name="T95" fmla="*/ 44 h 44"/>
                <a:gd name="T96" fmla="*/ 69 w 81"/>
                <a:gd name="T9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1" h="44">
                  <a:moveTo>
                    <a:pt x="74" y="43"/>
                  </a:moveTo>
                  <a:cubicBezTo>
                    <a:pt x="75" y="42"/>
                    <a:pt x="77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1"/>
                    <a:pt x="81" y="39"/>
                    <a:pt x="80" y="39"/>
                  </a:cubicBezTo>
                  <a:cubicBezTo>
                    <a:pt x="79" y="40"/>
                    <a:pt x="79" y="40"/>
                    <a:pt x="79" y="40"/>
                  </a:cubicBezTo>
                  <a:cubicBezTo>
                    <a:pt x="77" y="41"/>
                    <a:pt x="78" y="39"/>
                    <a:pt x="76" y="40"/>
                  </a:cubicBezTo>
                  <a:cubicBezTo>
                    <a:pt x="75" y="40"/>
                    <a:pt x="75" y="40"/>
                    <a:pt x="74" y="41"/>
                  </a:cubicBezTo>
                  <a:cubicBezTo>
                    <a:pt x="73" y="41"/>
                    <a:pt x="73" y="42"/>
                    <a:pt x="72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0" y="41"/>
                    <a:pt x="69" y="42"/>
                    <a:pt x="68" y="43"/>
                  </a:cubicBezTo>
                  <a:cubicBezTo>
                    <a:pt x="67" y="41"/>
                    <a:pt x="66" y="42"/>
                    <a:pt x="65" y="42"/>
                  </a:cubicBezTo>
                  <a:cubicBezTo>
                    <a:pt x="63" y="42"/>
                    <a:pt x="61" y="43"/>
                    <a:pt x="60" y="42"/>
                  </a:cubicBezTo>
                  <a:cubicBezTo>
                    <a:pt x="58" y="42"/>
                    <a:pt x="56" y="42"/>
                    <a:pt x="54" y="42"/>
                  </a:cubicBezTo>
                  <a:cubicBezTo>
                    <a:pt x="55" y="42"/>
                    <a:pt x="52" y="42"/>
                    <a:pt x="53" y="41"/>
                  </a:cubicBezTo>
                  <a:cubicBezTo>
                    <a:pt x="53" y="42"/>
                    <a:pt x="51" y="41"/>
                    <a:pt x="50" y="41"/>
                  </a:cubicBezTo>
                  <a:cubicBezTo>
                    <a:pt x="48" y="41"/>
                    <a:pt x="47" y="40"/>
                    <a:pt x="47" y="41"/>
                  </a:cubicBezTo>
                  <a:cubicBezTo>
                    <a:pt x="44" y="40"/>
                    <a:pt x="47" y="41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3" y="39"/>
                    <a:pt x="42" y="40"/>
                    <a:pt x="42" y="39"/>
                  </a:cubicBezTo>
                  <a:cubicBezTo>
                    <a:pt x="39" y="38"/>
                    <a:pt x="41" y="40"/>
                    <a:pt x="39" y="39"/>
                  </a:cubicBezTo>
                  <a:cubicBezTo>
                    <a:pt x="37" y="38"/>
                    <a:pt x="38" y="38"/>
                    <a:pt x="37" y="37"/>
                  </a:cubicBezTo>
                  <a:cubicBezTo>
                    <a:pt x="36" y="38"/>
                    <a:pt x="35" y="37"/>
                    <a:pt x="33" y="37"/>
                  </a:cubicBezTo>
                  <a:cubicBezTo>
                    <a:pt x="34" y="37"/>
                    <a:pt x="35" y="38"/>
                    <a:pt x="34" y="38"/>
                  </a:cubicBezTo>
                  <a:cubicBezTo>
                    <a:pt x="33" y="37"/>
                    <a:pt x="32" y="37"/>
                    <a:pt x="31" y="37"/>
                  </a:cubicBezTo>
                  <a:cubicBezTo>
                    <a:pt x="31" y="36"/>
                    <a:pt x="30" y="36"/>
                    <a:pt x="29" y="36"/>
                  </a:cubicBezTo>
                  <a:cubicBezTo>
                    <a:pt x="28" y="34"/>
                    <a:pt x="31" y="37"/>
                    <a:pt x="30" y="35"/>
                  </a:cubicBezTo>
                  <a:cubicBezTo>
                    <a:pt x="31" y="36"/>
                    <a:pt x="33" y="36"/>
                    <a:pt x="34" y="36"/>
                  </a:cubicBezTo>
                  <a:cubicBezTo>
                    <a:pt x="32" y="35"/>
                    <a:pt x="29" y="34"/>
                    <a:pt x="26" y="33"/>
                  </a:cubicBezTo>
                  <a:cubicBezTo>
                    <a:pt x="25" y="32"/>
                    <a:pt x="27" y="33"/>
                    <a:pt x="26" y="32"/>
                  </a:cubicBezTo>
                  <a:cubicBezTo>
                    <a:pt x="25" y="30"/>
                    <a:pt x="23" y="30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1" y="28"/>
                    <a:pt x="20" y="28"/>
                    <a:pt x="19" y="27"/>
                  </a:cubicBezTo>
                  <a:cubicBezTo>
                    <a:pt x="18" y="26"/>
                    <a:pt x="17" y="25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7" y="24"/>
                    <a:pt x="13" y="22"/>
                    <a:pt x="12" y="20"/>
                  </a:cubicBezTo>
                  <a:cubicBezTo>
                    <a:pt x="12" y="21"/>
                    <a:pt x="10" y="19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9"/>
                    <a:pt x="11" y="18"/>
                    <a:pt x="13" y="20"/>
                  </a:cubicBezTo>
                  <a:cubicBezTo>
                    <a:pt x="12" y="19"/>
                    <a:pt x="10" y="16"/>
                    <a:pt x="9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9" y="14"/>
                    <a:pt x="8" y="14"/>
                  </a:cubicBezTo>
                  <a:cubicBezTo>
                    <a:pt x="8" y="14"/>
                    <a:pt x="7" y="14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6" y="10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2"/>
                    <a:pt x="0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5"/>
                    <a:pt x="3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9"/>
                    <a:pt x="5" y="7"/>
                  </a:cubicBezTo>
                  <a:cubicBezTo>
                    <a:pt x="6" y="8"/>
                    <a:pt x="4" y="9"/>
                    <a:pt x="6" y="10"/>
                  </a:cubicBezTo>
                  <a:cubicBezTo>
                    <a:pt x="5" y="10"/>
                    <a:pt x="4" y="9"/>
                    <a:pt x="4" y="10"/>
                  </a:cubicBezTo>
                  <a:cubicBezTo>
                    <a:pt x="4" y="10"/>
                    <a:pt x="5" y="11"/>
                    <a:pt x="5" y="11"/>
                  </a:cubicBezTo>
                  <a:cubicBezTo>
                    <a:pt x="4" y="10"/>
                    <a:pt x="5" y="12"/>
                    <a:pt x="4" y="11"/>
                  </a:cubicBezTo>
                  <a:cubicBezTo>
                    <a:pt x="7" y="13"/>
                    <a:pt x="6" y="15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7"/>
                    <a:pt x="9" y="18"/>
                    <a:pt x="9" y="19"/>
                  </a:cubicBezTo>
                  <a:cubicBezTo>
                    <a:pt x="10" y="20"/>
                    <a:pt x="11" y="20"/>
                    <a:pt x="12" y="21"/>
                  </a:cubicBezTo>
                  <a:cubicBezTo>
                    <a:pt x="12" y="21"/>
                    <a:pt x="14" y="23"/>
                    <a:pt x="14" y="24"/>
                  </a:cubicBezTo>
                  <a:cubicBezTo>
                    <a:pt x="14" y="24"/>
                    <a:pt x="16" y="26"/>
                    <a:pt x="17" y="26"/>
                  </a:cubicBezTo>
                  <a:cubicBezTo>
                    <a:pt x="17" y="26"/>
                    <a:pt x="18" y="27"/>
                    <a:pt x="18" y="28"/>
                  </a:cubicBezTo>
                  <a:cubicBezTo>
                    <a:pt x="18" y="28"/>
                    <a:pt x="17" y="27"/>
                    <a:pt x="17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9" y="28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20" y="30"/>
                    <a:pt x="22" y="30"/>
                    <a:pt x="23" y="32"/>
                  </a:cubicBezTo>
                  <a:cubicBezTo>
                    <a:pt x="23" y="31"/>
                    <a:pt x="25" y="33"/>
                    <a:pt x="25" y="32"/>
                  </a:cubicBezTo>
                  <a:cubicBezTo>
                    <a:pt x="26" y="32"/>
                    <a:pt x="25" y="33"/>
                    <a:pt x="26" y="34"/>
                  </a:cubicBezTo>
                  <a:cubicBezTo>
                    <a:pt x="28" y="34"/>
                    <a:pt x="28" y="35"/>
                    <a:pt x="29" y="35"/>
                  </a:cubicBezTo>
                  <a:cubicBezTo>
                    <a:pt x="27" y="35"/>
                    <a:pt x="29" y="35"/>
                    <a:pt x="28" y="35"/>
                  </a:cubicBezTo>
                  <a:cubicBezTo>
                    <a:pt x="28" y="36"/>
                    <a:pt x="30" y="36"/>
                    <a:pt x="32" y="37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3" y="38"/>
                    <a:pt x="34" y="38"/>
                    <a:pt x="35" y="39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9"/>
                    <a:pt x="38" y="40"/>
                    <a:pt x="39" y="41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2" y="41"/>
                    <a:pt x="43" y="42"/>
                    <a:pt x="45" y="42"/>
                  </a:cubicBezTo>
                  <a:cubicBezTo>
                    <a:pt x="46" y="42"/>
                    <a:pt x="47" y="42"/>
                    <a:pt x="48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0" y="42"/>
                    <a:pt x="50" y="43"/>
                    <a:pt x="49" y="43"/>
                  </a:cubicBezTo>
                  <a:cubicBezTo>
                    <a:pt x="51" y="43"/>
                    <a:pt x="52" y="44"/>
                    <a:pt x="53" y="43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6" y="43"/>
                    <a:pt x="58" y="44"/>
                    <a:pt x="60" y="44"/>
                  </a:cubicBezTo>
                  <a:cubicBezTo>
                    <a:pt x="61" y="44"/>
                    <a:pt x="63" y="44"/>
                    <a:pt x="63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60" y="43"/>
                    <a:pt x="59" y="43"/>
                    <a:pt x="58" y="43"/>
                  </a:cubicBezTo>
                  <a:cubicBezTo>
                    <a:pt x="59" y="43"/>
                    <a:pt x="58" y="42"/>
                    <a:pt x="59" y="42"/>
                  </a:cubicBezTo>
                  <a:cubicBezTo>
                    <a:pt x="60" y="42"/>
                    <a:pt x="61" y="43"/>
                    <a:pt x="62" y="43"/>
                  </a:cubicBezTo>
                  <a:cubicBezTo>
                    <a:pt x="62" y="43"/>
                    <a:pt x="63" y="43"/>
                    <a:pt x="64" y="43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5" y="44"/>
                    <a:pt x="66" y="44"/>
                    <a:pt x="67" y="44"/>
                  </a:cubicBezTo>
                  <a:cubicBezTo>
                    <a:pt x="67" y="44"/>
                    <a:pt x="68" y="43"/>
                    <a:pt x="69" y="43"/>
                  </a:cubicBezTo>
                  <a:cubicBezTo>
                    <a:pt x="71" y="43"/>
                    <a:pt x="72" y="42"/>
                    <a:pt x="7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49" name="Freeform 1914"/>
            <p:cNvSpPr/>
            <p:nvPr/>
          </p:nvSpPr>
          <p:spPr bwMode="auto">
            <a:xfrm>
              <a:off x="4837113" y="4414838"/>
              <a:ext cx="38100" cy="17463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0" name="Freeform 1915"/>
            <p:cNvSpPr/>
            <p:nvPr/>
          </p:nvSpPr>
          <p:spPr bwMode="auto">
            <a:xfrm>
              <a:off x="4856163" y="4414838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1" name="Freeform 1916"/>
            <p:cNvSpPr/>
            <p:nvPr/>
          </p:nvSpPr>
          <p:spPr bwMode="auto">
            <a:xfrm>
              <a:off x="5430838" y="4395788"/>
              <a:ext cx="36513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2" name="Freeform 1917"/>
            <p:cNvSpPr/>
            <p:nvPr/>
          </p:nvSpPr>
          <p:spPr bwMode="auto">
            <a:xfrm>
              <a:off x="5449888" y="4376738"/>
              <a:ext cx="17463" cy="190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3" name="Freeform 1918"/>
            <p:cNvSpPr/>
            <p:nvPr/>
          </p:nvSpPr>
          <p:spPr bwMode="auto">
            <a:xfrm>
              <a:off x="5467351" y="3746500"/>
              <a:ext cx="685800" cy="630238"/>
            </a:xfrm>
            <a:custGeom>
              <a:avLst/>
              <a:gdLst>
                <a:gd name="T0" fmla="*/ 33 w 37"/>
                <a:gd name="T1" fmla="*/ 8 h 34"/>
                <a:gd name="T2" fmla="*/ 34 w 37"/>
                <a:gd name="T3" fmla="*/ 6 h 34"/>
                <a:gd name="T4" fmla="*/ 35 w 37"/>
                <a:gd name="T5" fmla="*/ 4 h 34"/>
                <a:gd name="T6" fmla="*/ 36 w 37"/>
                <a:gd name="T7" fmla="*/ 0 h 34"/>
                <a:gd name="T8" fmla="*/ 35 w 37"/>
                <a:gd name="T9" fmla="*/ 3 h 34"/>
                <a:gd name="T10" fmla="*/ 33 w 37"/>
                <a:gd name="T11" fmla="*/ 5 h 34"/>
                <a:gd name="T12" fmla="*/ 32 w 37"/>
                <a:gd name="T13" fmla="*/ 8 h 34"/>
                <a:gd name="T14" fmla="*/ 30 w 37"/>
                <a:gd name="T15" fmla="*/ 10 h 34"/>
                <a:gd name="T16" fmla="*/ 28 w 37"/>
                <a:gd name="T17" fmla="*/ 13 h 34"/>
                <a:gd name="T18" fmla="*/ 26 w 37"/>
                <a:gd name="T19" fmla="*/ 15 h 34"/>
                <a:gd name="T20" fmla="*/ 24 w 37"/>
                <a:gd name="T21" fmla="*/ 18 h 34"/>
                <a:gd name="T22" fmla="*/ 22 w 37"/>
                <a:gd name="T23" fmla="*/ 20 h 34"/>
                <a:gd name="T24" fmla="*/ 22 w 37"/>
                <a:gd name="T25" fmla="*/ 19 h 34"/>
                <a:gd name="T26" fmla="*/ 16 w 37"/>
                <a:gd name="T27" fmla="*/ 25 h 34"/>
                <a:gd name="T28" fmla="*/ 16 w 37"/>
                <a:gd name="T29" fmla="*/ 24 h 34"/>
                <a:gd name="T30" fmla="*/ 14 w 37"/>
                <a:gd name="T31" fmla="*/ 26 h 34"/>
                <a:gd name="T32" fmla="*/ 11 w 37"/>
                <a:gd name="T33" fmla="*/ 27 h 34"/>
                <a:gd name="T34" fmla="*/ 12 w 37"/>
                <a:gd name="T35" fmla="*/ 27 h 34"/>
                <a:gd name="T36" fmla="*/ 11 w 37"/>
                <a:gd name="T37" fmla="*/ 28 h 34"/>
                <a:gd name="T38" fmla="*/ 11 w 37"/>
                <a:gd name="T39" fmla="*/ 28 h 34"/>
                <a:gd name="T40" fmla="*/ 8 w 37"/>
                <a:gd name="T41" fmla="*/ 30 h 34"/>
                <a:gd name="T42" fmla="*/ 8 w 37"/>
                <a:gd name="T43" fmla="*/ 29 h 34"/>
                <a:gd name="T44" fmla="*/ 6 w 37"/>
                <a:gd name="T45" fmla="*/ 31 h 34"/>
                <a:gd name="T46" fmla="*/ 6 w 37"/>
                <a:gd name="T47" fmla="*/ 30 h 34"/>
                <a:gd name="T48" fmla="*/ 3 w 37"/>
                <a:gd name="T49" fmla="*/ 31 h 34"/>
                <a:gd name="T50" fmla="*/ 0 w 37"/>
                <a:gd name="T51" fmla="*/ 33 h 34"/>
                <a:gd name="T52" fmla="*/ 0 w 37"/>
                <a:gd name="T53" fmla="*/ 34 h 34"/>
                <a:gd name="T54" fmla="*/ 5 w 37"/>
                <a:gd name="T55" fmla="*/ 31 h 34"/>
                <a:gd name="T56" fmla="*/ 5 w 37"/>
                <a:gd name="T57" fmla="*/ 32 h 34"/>
                <a:gd name="T58" fmla="*/ 8 w 37"/>
                <a:gd name="T59" fmla="*/ 30 h 34"/>
                <a:gd name="T60" fmla="*/ 6 w 37"/>
                <a:gd name="T61" fmla="*/ 32 h 34"/>
                <a:gd name="T62" fmla="*/ 9 w 37"/>
                <a:gd name="T63" fmla="*/ 30 h 34"/>
                <a:gd name="T64" fmla="*/ 12 w 37"/>
                <a:gd name="T65" fmla="*/ 29 h 34"/>
                <a:gd name="T66" fmla="*/ 12 w 37"/>
                <a:gd name="T67" fmla="*/ 30 h 34"/>
                <a:gd name="T68" fmla="*/ 13 w 37"/>
                <a:gd name="T69" fmla="*/ 28 h 34"/>
                <a:gd name="T70" fmla="*/ 12 w 37"/>
                <a:gd name="T71" fmla="*/ 29 h 34"/>
                <a:gd name="T72" fmla="*/ 12 w 37"/>
                <a:gd name="T73" fmla="*/ 27 h 34"/>
                <a:gd name="T74" fmla="*/ 14 w 37"/>
                <a:gd name="T75" fmla="*/ 26 h 34"/>
                <a:gd name="T76" fmla="*/ 13 w 37"/>
                <a:gd name="T77" fmla="*/ 28 h 34"/>
                <a:gd name="T78" fmla="*/ 14 w 37"/>
                <a:gd name="T79" fmla="*/ 26 h 34"/>
                <a:gd name="T80" fmla="*/ 16 w 37"/>
                <a:gd name="T81" fmla="*/ 26 h 34"/>
                <a:gd name="T82" fmla="*/ 16 w 37"/>
                <a:gd name="T83" fmla="*/ 25 h 34"/>
                <a:gd name="T84" fmla="*/ 20 w 37"/>
                <a:gd name="T85" fmla="*/ 23 h 34"/>
                <a:gd name="T86" fmla="*/ 24 w 37"/>
                <a:gd name="T87" fmla="*/ 19 h 34"/>
                <a:gd name="T88" fmla="*/ 23 w 37"/>
                <a:gd name="T89" fmla="*/ 20 h 34"/>
                <a:gd name="T90" fmla="*/ 24 w 37"/>
                <a:gd name="T91" fmla="*/ 19 h 34"/>
                <a:gd name="T92" fmla="*/ 28 w 37"/>
                <a:gd name="T93" fmla="*/ 14 h 34"/>
                <a:gd name="T94" fmla="*/ 28 w 37"/>
                <a:gd name="T95" fmla="*/ 14 h 34"/>
                <a:gd name="T96" fmla="*/ 32 w 37"/>
                <a:gd name="T97" fmla="*/ 9 h 34"/>
                <a:gd name="T98" fmla="*/ 32 w 37"/>
                <a:gd name="T99" fmla="*/ 9 h 34"/>
                <a:gd name="T100" fmla="*/ 33 w 37"/>
                <a:gd name="T101" fmla="*/ 6 h 34"/>
                <a:gd name="T102" fmla="*/ 33 w 37"/>
                <a:gd name="T103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7" h="34">
                  <a:moveTo>
                    <a:pt x="33" y="8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4" y="5"/>
                    <a:pt x="35" y="3"/>
                    <a:pt x="35" y="4"/>
                  </a:cubicBezTo>
                  <a:cubicBezTo>
                    <a:pt x="35" y="2"/>
                    <a:pt x="37" y="0"/>
                    <a:pt x="36" y="0"/>
                  </a:cubicBezTo>
                  <a:cubicBezTo>
                    <a:pt x="35" y="1"/>
                    <a:pt x="35" y="2"/>
                    <a:pt x="35" y="3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6"/>
                    <a:pt x="32" y="7"/>
                    <a:pt x="32" y="8"/>
                  </a:cubicBezTo>
                  <a:cubicBezTo>
                    <a:pt x="31" y="9"/>
                    <a:pt x="30" y="10"/>
                    <a:pt x="30" y="10"/>
                  </a:cubicBezTo>
                  <a:cubicBezTo>
                    <a:pt x="29" y="11"/>
                    <a:pt x="28" y="12"/>
                    <a:pt x="28" y="13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5" y="16"/>
                    <a:pt x="25" y="17"/>
                    <a:pt x="24" y="18"/>
                  </a:cubicBezTo>
                  <a:cubicBezTo>
                    <a:pt x="23" y="18"/>
                    <a:pt x="22" y="19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0" y="22"/>
                    <a:pt x="18" y="21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4"/>
                    <a:pt x="14" y="25"/>
                    <a:pt x="14" y="26"/>
                  </a:cubicBezTo>
                  <a:cubicBezTo>
                    <a:pt x="13" y="27"/>
                    <a:pt x="12" y="27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0" y="29"/>
                    <a:pt x="9" y="29"/>
                    <a:pt x="8" y="30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8" y="29"/>
                    <a:pt x="7" y="30"/>
                    <a:pt x="6" y="31"/>
                  </a:cubicBezTo>
                  <a:cubicBezTo>
                    <a:pt x="5" y="31"/>
                    <a:pt x="6" y="30"/>
                    <a:pt x="6" y="30"/>
                  </a:cubicBezTo>
                  <a:cubicBezTo>
                    <a:pt x="5" y="31"/>
                    <a:pt x="4" y="31"/>
                    <a:pt x="3" y="31"/>
                  </a:cubicBezTo>
                  <a:cubicBezTo>
                    <a:pt x="2" y="32"/>
                    <a:pt x="1" y="32"/>
                    <a:pt x="0" y="33"/>
                  </a:cubicBezTo>
                  <a:cubicBezTo>
                    <a:pt x="0" y="34"/>
                    <a:pt x="1" y="33"/>
                    <a:pt x="0" y="34"/>
                  </a:cubicBezTo>
                  <a:cubicBezTo>
                    <a:pt x="2" y="34"/>
                    <a:pt x="3" y="33"/>
                    <a:pt x="5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0"/>
                    <a:pt x="6" y="31"/>
                    <a:pt x="8" y="30"/>
                  </a:cubicBezTo>
                  <a:cubicBezTo>
                    <a:pt x="7" y="31"/>
                    <a:pt x="6" y="31"/>
                    <a:pt x="6" y="32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10" y="30"/>
                    <a:pt x="11" y="29"/>
                    <a:pt x="12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29"/>
                    <a:pt x="13" y="29"/>
                    <a:pt x="13" y="28"/>
                  </a:cubicBezTo>
                  <a:cubicBezTo>
                    <a:pt x="13" y="28"/>
                    <a:pt x="12" y="29"/>
                    <a:pt x="12" y="29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3" y="27"/>
                    <a:pt x="13" y="26"/>
                    <a:pt x="14" y="26"/>
                  </a:cubicBezTo>
                  <a:cubicBezTo>
                    <a:pt x="15" y="26"/>
                    <a:pt x="14" y="27"/>
                    <a:pt x="13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6" y="26"/>
                    <a:pt x="16" y="25"/>
                  </a:cubicBezTo>
                  <a:cubicBezTo>
                    <a:pt x="17" y="25"/>
                    <a:pt x="18" y="24"/>
                    <a:pt x="20" y="23"/>
                  </a:cubicBezTo>
                  <a:cubicBezTo>
                    <a:pt x="22" y="22"/>
                    <a:pt x="23" y="20"/>
                    <a:pt x="24" y="19"/>
                  </a:cubicBezTo>
                  <a:cubicBezTo>
                    <a:pt x="23" y="20"/>
                    <a:pt x="24" y="20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7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31" y="12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8"/>
                    <a:pt x="33" y="6"/>
                  </a:cubicBezTo>
                  <a:cubicBezTo>
                    <a:pt x="33" y="7"/>
                    <a:pt x="32" y="8"/>
                    <a:pt x="3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4" name="Freeform 1919"/>
            <p:cNvSpPr/>
            <p:nvPr/>
          </p:nvSpPr>
          <p:spPr bwMode="auto">
            <a:xfrm>
              <a:off x="6135688" y="3709988"/>
              <a:ext cx="17463" cy="36513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5" name="Freeform 1920"/>
            <p:cNvSpPr/>
            <p:nvPr/>
          </p:nvSpPr>
          <p:spPr bwMode="auto">
            <a:xfrm>
              <a:off x="6135688" y="3265488"/>
              <a:ext cx="130175" cy="444500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8 h 24"/>
                <a:gd name="T4" fmla="*/ 3 w 7"/>
                <a:gd name="T5" fmla="*/ 17 h 24"/>
                <a:gd name="T6" fmla="*/ 3 w 7"/>
                <a:gd name="T7" fmla="*/ 21 h 24"/>
                <a:gd name="T8" fmla="*/ 2 w 7"/>
                <a:gd name="T9" fmla="*/ 21 h 24"/>
                <a:gd name="T10" fmla="*/ 2 w 7"/>
                <a:gd name="T11" fmla="*/ 24 h 24"/>
                <a:gd name="T12" fmla="*/ 2 w 7"/>
                <a:gd name="T13" fmla="*/ 22 h 24"/>
                <a:gd name="T14" fmla="*/ 2 w 7"/>
                <a:gd name="T15" fmla="*/ 22 h 24"/>
                <a:gd name="T16" fmla="*/ 3 w 7"/>
                <a:gd name="T17" fmla="*/ 21 h 24"/>
                <a:gd name="T18" fmla="*/ 3 w 7"/>
                <a:gd name="T19" fmla="*/ 21 h 24"/>
                <a:gd name="T20" fmla="*/ 3 w 7"/>
                <a:gd name="T21" fmla="*/ 17 h 24"/>
                <a:gd name="T22" fmla="*/ 4 w 7"/>
                <a:gd name="T23" fmla="*/ 17 h 24"/>
                <a:gd name="T24" fmla="*/ 6 w 7"/>
                <a:gd name="T25" fmla="*/ 13 h 24"/>
                <a:gd name="T26" fmla="*/ 5 w 7"/>
                <a:gd name="T27" fmla="*/ 13 h 24"/>
                <a:gd name="T28" fmla="*/ 5 w 7"/>
                <a:gd name="T29" fmla="*/ 14 h 24"/>
                <a:gd name="T30" fmla="*/ 6 w 7"/>
                <a:gd name="T31" fmla="*/ 12 h 24"/>
                <a:gd name="T32" fmla="*/ 6 w 7"/>
                <a:gd name="T33" fmla="*/ 4 h 24"/>
                <a:gd name="T34" fmla="*/ 5 w 7"/>
                <a:gd name="T35" fmla="*/ 2 h 24"/>
                <a:gd name="T36" fmla="*/ 6 w 7"/>
                <a:gd name="T37" fmla="*/ 3 h 24"/>
                <a:gd name="T38" fmla="*/ 7 w 7"/>
                <a:gd name="T39" fmla="*/ 1 h 24"/>
                <a:gd name="T40" fmla="*/ 5 w 7"/>
                <a:gd name="T41" fmla="*/ 0 h 24"/>
                <a:gd name="T42" fmla="*/ 5 w 7"/>
                <a:gd name="T43" fmla="*/ 4 h 24"/>
                <a:gd name="T44" fmla="*/ 6 w 7"/>
                <a:gd name="T45" fmla="*/ 6 h 24"/>
                <a:gd name="T46" fmla="*/ 5 w 7"/>
                <a:gd name="T4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12"/>
                    <a:pt x="4" y="16"/>
                    <a:pt x="3" y="17"/>
                  </a:cubicBezTo>
                  <a:cubicBezTo>
                    <a:pt x="2" y="19"/>
                    <a:pt x="3" y="19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2"/>
                    <a:pt x="0" y="24"/>
                    <a:pt x="2" y="24"/>
                  </a:cubicBezTo>
                  <a:cubicBezTo>
                    <a:pt x="2" y="24"/>
                    <a:pt x="1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19"/>
                    <a:pt x="2" y="20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5"/>
                    <a:pt x="5" y="14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1"/>
                    <a:pt x="5" y="14"/>
                    <a:pt x="6" y="12"/>
                  </a:cubicBezTo>
                  <a:cubicBezTo>
                    <a:pt x="6" y="10"/>
                    <a:pt x="6" y="5"/>
                    <a:pt x="6" y="4"/>
                  </a:cubicBezTo>
                  <a:cubicBezTo>
                    <a:pt x="6" y="5"/>
                    <a:pt x="5" y="3"/>
                    <a:pt x="5" y="2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1"/>
                    <a:pt x="5" y="3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6" y="8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56" name="Freeform 1921"/>
            <p:cNvSpPr/>
            <p:nvPr/>
          </p:nvSpPr>
          <p:spPr bwMode="auto">
            <a:xfrm>
              <a:off x="6227763" y="3394075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6" name="Freeform 1951"/>
            <p:cNvSpPr/>
            <p:nvPr/>
          </p:nvSpPr>
          <p:spPr bwMode="auto">
            <a:xfrm>
              <a:off x="5522913" y="4711700"/>
              <a:ext cx="3810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7" name="Freeform 1952"/>
            <p:cNvSpPr/>
            <p:nvPr/>
          </p:nvSpPr>
          <p:spPr bwMode="auto">
            <a:xfrm>
              <a:off x="5541963" y="4692650"/>
              <a:ext cx="19050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89" name="Freeform 1954"/>
            <p:cNvSpPr/>
            <p:nvPr/>
          </p:nvSpPr>
          <p:spPr bwMode="auto">
            <a:xfrm>
              <a:off x="5689601" y="3282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0" name="Freeform 1955"/>
            <p:cNvSpPr/>
            <p:nvPr/>
          </p:nvSpPr>
          <p:spPr bwMode="auto">
            <a:xfrm>
              <a:off x="5689601" y="3282950"/>
              <a:ext cx="19050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1 w 1"/>
                <a:gd name="T8" fmla="*/ 1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1" name="Freeform 1956"/>
            <p:cNvSpPr/>
            <p:nvPr/>
          </p:nvSpPr>
          <p:spPr bwMode="auto">
            <a:xfrm>
              <a:off x="5616576" y="3265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2" name="Freeform 1957"/>
            <p:cNvSpPr/>
            <p:nvPr/>
          </p:nvSpPr>
          <p:spPr bwMode="auto">
            <a:xfrm>
              <a:off x="5894388" y="3282950"/>
              <a:ext cx="19050" cy="19050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3" name="Freeform 1958"/>
            <p:cNvSpPr/>
            <p:nvPr/>
          </p:nvSpPr>
          <p:spPr bwMode="auto">
            <a:xfrm>
              <a:off x="5783263" y="332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4" name="Freeform 1959"/>
            <p:cNvSpPr/>
            <p:nvPr/>
          </p:nvSpPr>
          <p:spPr bwMode="auto">
            <a:xfrm>
              <a:off x="5541963" y="3227388"/>
              <a:ext cx="36513" cy="3810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5" name="Freeform 1960"/>
            <p:cNvSpPr/>
            <p:nvPr/>
          </p:nvSpPr>
          <p:spPr bwMode="auto">
            <a:xfrm>
              <a:off x="5838826" y="3432175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1 w 1"/>
                <a:gd name="T21" fmla="*/ 0 h 1"/>
                <a:gd name="T22" fmla="*/ 0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6" name="Freeform 1961"/>
            <p:cNvSpPr/>
            <p:nvPr/>
          </p:nvSpPr>
          <p:spPr bwMode="auto">
            <a:xfrm>
              <a:off x="548640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7" name="Freeform 1962"/>
            <p:cNvSpPr/>
            <p:nvPr/>
          </p:nvSpPr>
          <p:spPr bwMode="auto">
            <a:xfrm>
              <a:off x="5783263" y="33210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8" name="Freeform 1963"/>
            <p:cNvSpPr/>
            <p:nvPr/>
          </p:nvSpPr>
          <p:spPr bwMode="auto">
            <a:xfrm>
              <a:off x="5411788" y="3505200"/>
              <a:ext cx="38100" cy="57150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2 h 3"/>
                <a:gd name="T4" fmla="*/ 1 w 2"/>
                <a:gd name="T5" fmla="*/ 0 h 3"/>
                <a:gd name="T6" fmla="*/ 0 w 2"/>
                <a:gd name="T7" fmla="*/ 0 h 3"/>
                <a:gd name="T8" fmla="*/ 0 w 2"/>
                <a:gd name="T9" fmla="*/ 0 h 3"/>
                <a:gd name="T10" fmla="*/ 2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799" name="Freeform 1964"/>
            <p:cNvSpPr/>
            <p:nvPr/>
          </p:nvSpPr>
          <p:spPr bwMode="auto">
            <a:xfrm>
              <a:off x="548640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0" name="Freeform 1965"/>
            <p:cNvSpPr/>
            <p:nvPr/>
          </p:nvSpPr>
          <p:spPr bwMode="auto">
            <a:xfrm>
              <a:off x="5522913" y="35433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1" name="Freeform 1966"/>
            <p:cNvSpPr/>
            <p:nvPr/>
          </p:nvSpPr>
          <p:spPr bwMode="auto">
            <a:xfrm>
              <a:off x="5930901" y="3265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2" name="Freeform 1967"/>
            <p:cNvSpPr/>
            <p:nvPr/>
          </p:nvSpPr>
          <p:spPr bwMode="auto">
            <a:xfrm>
              <a:off x="5505451" y="35623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3" name="Freeform 1968"/>
            <p:cNvSpPr/>
            <p:nvPr/>
          </p:nvSpPr>
          <p:spPr bwMode="auto">
            <a:xfrm>
              <a:off x="5541963" y="3543300"/>
              <a:ext cx="0" cy="19050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4" name="Freeform 1969"/>
            <p:cNvSpPr/>
            <p:nvPr/>
          </p:nvSpPr>
          <p:spPr bwMode="auto">
            <a:xfrm>
              <a:off x="5522913" y="3227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5" name="Freeform 1970"/>
            <p:cNvSpPr/>
            <p:nvPr/>
          </p:nvSpPr>
          <p:spPr bwMode="auto">
            <a:xfrm>
              <a:off x="5338763" y="3282950"/>
              <a:ext cx="174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6" name="Freeform 1971"/>
            <p:cNvSpPr/>
            <p:nvPr/>
          </p:nvSpPr>
          <p:spPr bwMode="auto">
            <a:xfrm>
              <a:off x="5561013" y="3376613"/>
              <a:ext cx="55563" cy="92075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4 h 5"/>
                <a:gd name="T4" fmla="*/ 3 w 3"/>
                <a:gd name="T5" fmla="*/ 1 h 5"/>
                <a:gd name="T6" fmla="*/ 3 w 3"/>
                <a:gd name="T7" fmla="*/ 1 h 5"/>
                <a:gd name="T8" fmla="*/ 3 w 3"/>
                <a:gd name="T9" fmla="*/ 1 h 5"/>
                <a:gd name="T10" fmla="*/ 3 w 3"/>
                <a:gd name="T11" fmla="*/ 1 h 5"/>
                <a:gd name="T12" fmla="*/ 3 w 3"/>
                <a:gd name="T13" fmla="*/ 1 h 5"/>
                <a:gd name="T14" fmla="*/ 3 w 3"/>
                <a:gd name="T15" fmla="*/ 1 h 5"/>
                <a:gd name="T16" fmla="*/ 3 w 3"/>
                <a:gd name="T17" fmla="*/ 1 h 5"/>
                <a:gd name="T18" fmla="*/ 3 w 3"/>
                <a:gd name="T19" fmla="*/ 1 h 5"/>
                <a:gd name="T20" fmla="*/ 3 w 3"/>
                <a:gd name="T21" fmla="*/ 1 h 5"/>
                <a:gd name="T22" fmla="*/ 3 w 3"/>
                <a:gd name="T23" fmla="*/ 0 h 5"/>
                <a:gd name="T24" fmla="*/ 0 w 3"/>
                <a:gd name="T2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5"/>
                    <a:pt x="0" y="5"/>
                    <a:pt x="0" y="4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0" y="4"/>
                    <a:pt x="0" y="5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7" name="Freeform 1972"/>
            <p:cNvSpPr/>
            <p:nvPr/>
          </p:nvSpPr>
          <p:spPr bwMode="auto">
            <a:xfrm>
              <a:off x="5561013" y="3338513"/>
              <a:ext cx="55563" cy="0"/>
            </a:xfrm>
            <a:custGeom>
              <a:avLst/>
              <a:gdLst>
                <a:gd name="T0" fmla="*/ 3 w 3"/>
                <a:gd name="T1" fmla="*/ 2 w 3"/>
                <a:gd name="T2" fmla="*/ 1 w 3"/>
                <a:gd name="T3" fmla="*/ 1 w 3"/>
                <a:gd name="T4" fmla="*/ 1 w 3"/>
                <a:gd name="T5" fmla="*/ 1 w 3"/>
                <a:gd name="T6" fmla="*/ 1 w 3"/>
                <a:gd name="T7" fmla="*/ 1 w 3"/>
                <a:gd name="T8" fmla="*/ 1 w 3"/>
                <a:gd name="T9" fmla="*/ 1 w 3"/>
                <a:gd name="T10" fmla="*/ 1 w 3"/>
                <a:gd name="T11" fmla="*/ 0 w 3"/>
                <a:gd name="T12" fmla="*/ 0 w 3"/>
                <a:gd name="T1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8" name="Freeform 1973"/>
            <p:cNvSpPr/>
            <p:nvPr/>
          </p:nvSpPr>
          <p:spPr bwMode="auto">
            <a:xfrm>
              <a:off x="5486401" y="3449638"/>
              <a:ext cx="19050" cy="5556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1 w 1"/>
                <a:gd name="T5" fmla="*/ 2 h 3"/>
                <a:gd name="T6" fmla="*/ 1 w 1"/>
                <a:gd name="T7" fmla="*/ 3 h 3"/>
                <a:gd name="T8" fmla="*/ 0 w 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09" name="Freeform 1974"/>
            <p:cNvSpPr/>
            <p:nvPr/>
          </p:nvSpPr>
          <p:spPr bwMode="auto">
            <a:xfrm>
              <a:off x="5505451" y="3487738"/>
              <a:ext cx="36513" cy="174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0" name="Oval 1975"/>
            <p:cNvSpPr>
              <a:spLocks noChangeArrowheads="1"/>
            </p:cNvSpPr>
            <p:nvPr/>
          </p:nvSpPr>
          <p:spPr bwMode="auto">
            <a:xfrm>
              <a:off x="5875338" y="3357563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1" name="Freeform 1976"/>
            <p:cNvSpPr/>
            <p:nvPr/>
          </p:nvSpPr>
          <p:spPr bwMode="auto">
            <a:xfrm>
              <a:off x="6024563" y="2913063"/>
              <a:ext cx="17463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2" name="Freeform 1977"/>
            <p:cNvSpPr/>
            <p:nvPr/>
          </p:nvSpPr>
          <p:spPr bwMode="auto">
            <a:xfrm>
              <a:off x="6024563" y="2949575"/>
              <a:ext cx="17463" cy="365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3" name="Freeform 1978"/>
            <p:cNvSpPr/>
            <p:nvPr/>
          </p:nvSpPr>
          <p:spPr bwMode="auto">
            <a:xfrm>
              <a:off x="6080126" y="3043238"/>
              <a:ext cx="0" cy="1746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0 h 1"/>
                <a:gd name="T5" fmla="*/ 0 h 1"/>
                <a:gd name="T6" fmla="*/ 0 h 1"/>
                <a:gd name="T7" fmla="*/ 0 h 1"/>
                <a:gd name="T8" fmla="*/ 0 h 1"/>
                <a:gd name="T9" fmla="*/ 0 h 1"/>
                <a:gd name="T10" fmla="*/ 0 h 1"/>
                <a:gd name="T11" fmla="*/ 1 h 1"/>
                <a:gd name="T12" fmla="*/ 0 h 1"/>
                <a:gd name="T1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4" name="Freeform 1979"/>
            <p:cNvSpPr/>
            <p:nvPr/>
          </p:nvSpPr>
          <p:spPr bwMode="auto">
            <a:xfrm>
              <a:off x="6097588" y="2968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5" name="Freeform 1980"/>
            <p:cNvSpPr/>
            <p:nvPr/>
          </p:nvSpPr>
          <p:spPr bwMode="auto">
            <a:xfrm>
              <a:off x="6042026" y="2894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6" name="Oval 1981"/>
            <p:cNvSpPr>
              <a:spLocks noChangeArrowheads="1"/>
            </p:cNvSpPr>
            <p:nvPr/>
          </p:nvSpPr>
          <p:spPr bwMode="auto">
            <a:xfrm>
              <a:off x="6080126" y="3209925"/>
              <a:ext cx="1588" cy="158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7" name="Freeform 1982"/>
            <p:cNvSpPr/>
            <p:nvPr/>
          </p:nvSpPr>
          <p:spPr bwMode="auto">
            <a:xfrm>
              <a:off x="6097588" y="3116263"/>
              <a:ext cx="0" cy="74613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2818" name="Freeform 1983"/>
            <p:cNvSpPr/>
            <p:nvPr/>
          </p:nvSpPr>
          <p:spPr bwMode="auto">
            <a:xfrm>
              <a:off x="6061076" y="3209925"/>
              <a:ext cx="19050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1 w 1"/>
                <a:gd name="T17" fmla="*/ 0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grpSp>
          <p:nvGrpSpPr>
            <p:cNvPr id="1785" name="Group 2185"/>
            <p:cNvGrpSpPr/>
            <p:nvPr/>
          </p:nvGrpSpPr>
          <p:grpSpPr bwMode="auto">
            <a:xfrm>
              <a:off x="3965576" y="2319338"/>
              <a:ext cx="2093913" cy="1909763"/>
              <a:chOff x="2498" y="1461"/>
              <a:chExt cx="1319" cy="1203"/>
            </a:xfrm>
            <a:grpFill/>
          </p:grpSpPr>
          <p:sp>
            <p:nvSpPr>
              <p:cNvPr id="2419" name="Freeform 1985"/>
              <p:cNvSpPr/>
              <p:nvPr/>
            </p:nvSpPr>
            <p:spPr bwMode="auto">
              <a:xfrm>
                <a:off x="381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0" name="Freeform 1986"/>
              <p:cNvSpPr/>
              <p:nvPr/>
            </p:nvSpPr>
            <p:spPr bwMode="auto">
              <a:xfrm>
                <a:off x="3806" y="1998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1" name="Freeform 1987"/>
              <p:cNvSpPr/>
              <p:nvPr/>
            </p:nvSpPr>
            <p:spPr bwMode="auto">
              <a:xfrm>
                <a:off x="3771" y="170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2" name="Freeform 1988"/>
              <p:cNvSpPr/>
              <p:nvPr/>
            </p:nvSpPr>
            <p:spPr bwMode="auto">
              <a:xfrm>
                <a:off x="3794" y="1788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3" name="Freeform 1989"/>
              <p:cNvSpPr/>
              <p:nvPr/>
            </p:nvSpPr>
            <p:spPr bwMode="auto">
              <a:xfrm>
                <a:off x="3794" y="20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4" name="Freeform 1990"/>
              <p:cNvSpPr/>
              <p:nvPr/>
            </p:nvSpPr>
            <p:spPr bwMode="auto">
              <a:xfrm>
                <a:off x="3771" y="2115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5" name="Freeform 1991"/>
              <p:cNvSpPr/>
              <p:nvPr/>
            </p:nvSpPr>
            <p:spPr bwMode="auto">
              <a:xfrm>
                <a:off x="3747" y="2091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6" name="Freeform 1992"/>
              <p:cNvSpPr/>
              <p:nvPr/>
            </p:nvSpPr>
            <p:spPr bwMode="auto">
              <a:xfrm>
                <a:off x="3724" y="2045"/>
                <a:ext cx="12" cy="2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7" name="Freeform 1993"/>
              <p:cNvSpPr/>
              <p:nvPr/>
            </p:nvSpPr>
            <p:spPr bwMode="auto">
              <a:xfrm>
                <a:off x="3794" y="1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8" name="Freeform 1994"/>
              <p:cNvSpPr/>
              <p:nvPr/>
            </p:nvSpPr>
            <p:spPr bwMode="auto">
              <a:xfrm>
                <a:off x="3782" y="1741"/>
                <a:ext cx="12" cy="3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29" name="Freeform 1995"/>
              <p:cNvSpPr/>
              <p:nvPr/>
            </p:nvSpPr>
            <p:spPr bwMode="auto">
              <a:xfrm>
                <a:off x="3771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0" name="Freeform 1996"/>
              <p:cNvSpPr/>
              <p:nvPr/>
            </p:nvSpPr>
            <p:spPr bwMode="auto">
              <a:xfrm>
                <a:off x="381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1" name="Freeform 1997"/>
              <p:cNvSpPr/>
              <p:nvPr/>
            </p:nvSpPr>
            <p:spPr bwMode="auto">
              <a:xfrm>
                <a:off x="3537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2" name="Freeform 1998"/>
              <p:cNvSpPr/>
              <p:nvPr/>
            </p:nvSpPr>
            <p:spPr bwMode="auto">
              <a:xfrm>
                <a:off x="3420" y="2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3" name="Freeform 1999"/>
              <p:cNvSpPr/>
              <p:nvPr/>
            </p:nvSpPr>
            <p:spPr bwMode="auto">
              <a:xfrm>
                <a:off x="3420" y="2465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4" name="Freeform 2000"/>
              <p:cNvSpPr/>
              <p:nvPr/>
            </p:nvSpPr>
            <p:spPr bwMode="auto">
              <a:xfrm>
                <a:off x="3420" y="25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5" name="Freeform 2001"/>
              <p:cNvSpPr/>
              <p:nvPr/>
            </p:nvSpPr>
            <p:spPr bwMode="auto">
              <a:xfrm>
                <a:off x="3420" y="2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6" name="Freeform 2002"/>
              <p:cNvSpPr/>
              <p:nvPr/>
            </p:nvSpPr>
            <p:spPr bwMode="auto">
              <a:xfrm>
                <a:off x="3420" y="25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7" name="Freeform 2003"/>
              <p:cNvSpPr/>
              <p:nvPr/>
            </p:nvSpPr>
            <p:spPr bwMode="auto">
              <a:xfrm>
                <a:off x="3432" y="2477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8" name="Freeform 2004"/>
              <p:cNvSpPr/>
              <p:nvPr/>
            </p:nvSpPr>
            <p:spPr bwMode="auto">
              <a:xfrm>
                <a:off x="279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39" name="Freeform 2005"/>
              <p:cNvSpPr/>
              <p:nvPr/>
            </p:nvSpPr>
            <p:spPr bwMode="auto">
              <a:xfrm>
                <a:off x="2836" y="155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0" name="Freeform 2006"/>
              <p:cNvSpPr/>
              <p:nvPr/>
            </p:nvSpPr>
            <p:spPr bwMode="auto">
              <a:xfrm>
                <a:off x="3677" y="22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1" name="Freeform 2007"/>
              <p:cNvSpPr/>
              <p:nvPr/>
            </p:nvSpPr>
            <p:spPr bwMode="auto">
              <a:xfrm>
                <a:off x="2778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2" name="Freeform 2008"/>
              <p:cNvSpPr/>
              <p:nvPr/>
            </p:nvSpPr>
            <p:spPr bwMode="auto">
              <a:xfrm>
                <a:off x="2871" y="1694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3" name="Rectangle 2009"/>
              <p:cNvSpPr>
                <a:spLocks noChangeArrowheads="1"/>
              </p:cNvSpPr>
              <p:nvPr/>
            </p:nvSpPr>
            <p:spPr bwMode="auto">
              <a:xfrm>
                <a:off x="3420" y="163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4" name="Freeform 2010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5" name="Freeform 2011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6" name="Freeform 2012"/>
              <p:cNvSpPr/>
              <p:nvPr/>
            </p:nvSpPr>
            <p:spPr bwMode="auto">
              <a:xfrm>
                <a:off x="2906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7" name="Freeform 2013"/>
              <p:cNvSpPr/>
              <p:nvPr/>
            </p:nvSpPr>
            <p:spPr bwMode="auto">
              <a:xfrm>
                <a:off x="2942" y="163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8" name="Freeform 2014"/>
              <p:cNvSpPr/>
              <p:nvPr/>
            </p:nvSpPr>
            <p:spPr bwMode="auto">
              <a:xfrm>
                <a:off x="2977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49" name="Freeform 2015"/>
              <p:cNvSpPr/>
              <p:nvPr/>
            </p:nvSpPr>
            <p:spPr bwMode="auto">
              <a:xfrm>
                <a:off x="2825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0" name="Freeform 2016"/>
              <p:cNvSpPr/>
              <p:nvPr/>
            </p:nvSpPr>
            <p:spPr bwMode="auto">
              <a:xfrm>
                <a:off x="279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1" name="Freeform 2017"/>
              <p:cNvSpPr/>
              <p:nvPr/>
            </p:nvSpPr>
            <p:spPr bwMode="auto">
              <a:xfrm>
                <a:off x="2825" y="156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2" name="Freeform 2018"/>
              <p:cNvSpPr/>
              <p:nvPr/>
            </p:nvSpPr>
            <p:spPr bwMode="auto">
              <a:xfrm>
                <a:off x="3654" y="2161"/>
                <a:ext cx="0" cy="2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3" name="Freeform 2019"/>
              <p:cNvSpPr/>
              <p:nvPr/>
            </p:nvSpPr>
            <p:spPr bwMode="auto">
              <a:xfrm>
                <a:off x="3467" y="2091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4" name="Freeform 2020"/>
              <p:cNvSpPr/>
              <p:nvPr/>
            </p:nvSpPr>
            <p:spPr bwMode="auto">
              <a:xfrm>
                <a:off x="3525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5" name="Freeform 2021"/>
              <p:cNvSpPr/>
              <p:nvPr/>
            </p:nvSpPr>
            <p:spPr bwMode="auto">
              <a:xfrm>
                <a:off x="3444" y="2056"/>
                <a:ext cx="11" cy="2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6" name="Rectangle 2022"/>
              <p:cNvSpPr>
                <a:spLocks noChangeArrowheads="1"/>
              </p:cNvSpPr>
              <p:nvPr/>
            </p:nvSpPr>
            <p:spPr bwMode="auto">
              <a:xfrm>
                <a:off x="3549" y="205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7" name="Freeform 2023"/>
              <p:cNvSpPr/>
              <p:nvPr/>
            </p:nvSpPr>
            <p:spPr bwMode="auto">
              <a:xfrm>
                <a:off x="3631" y="2091"/>
                <a:ext cx="11" cy="47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4 h 4"/>
                  <a:gd name="T4" fmla="*/ 0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8" name="Freeform 2024"/>
              <p:cNvSpPr/>
              <p:nvPr/>
            </p:nvSpPr>
            <p:spPr bwMode="auto">
              <a:xfrm>
                <a:off x="3782" y="2033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59" name="Freeform 2025"/>
              <p:cNvSpPr/>
              <p:nvPr/>
            </p:nvSpPr>
            <p:spPr bwMode="auto">
              <a:xfrm>
                <a:off x="3350" y="2045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0" name="Freeform 2026"/>
              <p:cNvSpPr/>
              <p:nvPr/>
            </p:nvSpPr>
            <p:spPr bwMode="auto">
              <a:xfrm>
                <a:off x="3525" y="2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1" name="Freeform 2027"/>
              <p:cNvSpPr/>
              <p:nvPr/>
            </p:nvSpPr>
            <p:spPr bwMode="auto">
              <a:xfrm>
                <a:off x="3385" y="2080"/>
                <a:ext cx="35" cy="70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4 h 6"/>
                  <a:gd name="T4" fmla="*/ 3 w 3"/>
                  <a:gd name="T5" fmla="*/ 6 h 6"/>
                  <a:gd name="T6" fmla="*/ 0 w 3"/>
                  <a:gd name="T7" fmla="*/ 0 h 6"/>
                  <a:gd name="T8" fmla="*/ 1 w 3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2" name="Freeform 2028"/>
              <p:cNvSpPr/>
              <p:nvPr/>
            </p:nvSpPr>
            <p:spPr bwMode="auto">
              <a:xfrm>
                <a:off x="3525" y="210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3" name="Freeform 2029"/>
              <p:cNvSpPr/>
              <p:nvPr/>
            </p:nvSpPr>
            <p:spPr bwMode="auto">
              <a:xfrm>
                <a:off x="3712" y="2045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4" name="Freeform 2030"/>
              <p:cNvSpPr/>
              <p:nvPr/>
            </p:nvSpPr>
            <p:spPr bwMode="auto">
              <a:xfrm>
                <a:off x="2918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5" name="Freeform 2031"/>
              <p:cNvSpPr/>
              <p:nvPr/>
            </p:nvSpPr>
            <p:spPr bwMode="auto">
              <a:xfrm>
                <a:off x="3642" y="2161"/>
                <a:ext cx="12" cy="2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6" name="Freeform 2032"/>
              <p:cNvSpPr/>
              <p:nvPr/>
            </p:nvSpPr>
            <p:spPr bwMode="auto">
              <a:xfrm>
                <a:off x="2906" y="146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7" name="Freeform 2033"/>
              <p:cNvSpPr/>
              <p:nvPr/>
            </p:nvSpPr>
            <p:spPr bwMode="auto">
              <a:xfrm>
                <a:off x="2825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8" name="Freeform 2034"/>
              <p:cNvSpPr/>
              <p:nvPr/>
            </p:nvSpPr>
            <p:spPr bwMode="auto">
              <a:xfrm>
                <a:off x="2930" y="146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69" name="Freeform 2035"/>
              <p:cNvSpPr/>
              <p:nvPr/>
            </p:nvSpPr>
            <p:spPr bwMode="auto">
              <a:xfrm>
                <a:off x="3374" y="2173"/>
                <a:ext cx="11" cy="2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0" name="Freeform 2036"/>
              <p:cNvSpPr/>
              <p:nvPr/>
            </p:nvSpPr>
            <p:spPr bwMode="auto">
              <a:xfrm>
                <a:off x="3747" y="2080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1" name="Freeform 2037"/>
              <p:cNvSpPr/>
              <p:nvPr/>
            </p:nvSpPr>
            <p:spPr bwMode="auto">
              <a:xfrm>
                <a:off x="3712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2" name="Freeform 2038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3" name="Freeform 2039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4" name="Freeform 2040"/>
              <p:cNvSpPr/>
              <p:nvPr/>
            </p:nvSpPr>
            <p:spPr bwMode="auto">
              <a:xfrm>
                <a:off x="359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5" name="Freeform 2041"/>
              <p:cNvSpPr/>
              <p:nvPr/>
            </p:nvSpPr>
            <p:spPr bwMode="auto">
              <a:xfrm>
                <a:off x="359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6" name="Oval 2042"/>
              <p:cNvSpPr>
                <a:spLocks noChangeArrowheads="1"/>
              </p:cNvSpPr>
              <p:nvPr/>
            </p:nvSpPr>
            <p:spPr bwMode="auto">
              <a:xfrm>
                <a:off x="3596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7" name="Freeform 2043"/>
              <p:cNvSpPr/>
              <p:nvPr/>
            </p:nvSpPr>
            <p:spPr bwMode="auto">
              <a:xfrm>
                <a:off x="360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8" name="Freeform 2044"/>
              <p:cNvSpPr/>
              <p:nvPr/>
            </p:nvSpPr>
            <p:spPr bwMode="auto">
              <a:xfrm>
                <a:off x="35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79" name="Freeform 2045"/>
              <p:cNvSpPr/>
              <p:nvPr/>
            </p:nvSpPr>
            <p:spPr bwMode="auto">
              <a:xfrm>
                <a:off x="3596" y="1519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0" name="Freeform 2046"/>
              <p:cNvSpPr/>
              <p:nvPr/>
            </p:nvSpPr>
            <p:spPr bwMode="auto">
              <a:xfrm>
                <a:off x="3619" y="1496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1" name="Freeform 2047"/>
              <p:cNvSpPr/>
              <p:nvPr/>
            </p:nvSpPr>
            <p:spPr bwMode="auto">
              <a:xfrm>
                <a:off x="3631" y="1496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2" name="Oval 2048"/>
              <p:cNvSpPr>
                <a:spLocks noChangeArrowheads="1"/>
              </p:cNvSpPr>
              <p:nvPr/>
            </p:nvSpPr>
            <p:spPr bwMode="auto">
              <a:xfrm>
                <a:off x="3631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3" name="Freeform 2049"/>
              <p:cNvSpPr/>
              <p:nvPr/>
            </p:nvSpPr>
            <p:spPr bwMode="auto">
              <a:xfrm>
                <a:off x="360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4" name="Freeform 2050"/>
              <p:cNvSpPr/>
              <p:nvPr/>
            </p:nvSpPr>
            <p:spPr bwMode="auto">
              <a:xfrm>
                <a:off x="360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5" name="Freeform 2051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6" name="Freeform 2052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7" name="Freeform 2053"/>
              <p:cNvSpPr/>
              <p:nvPr/>
            </p:nvSpPr>
            <p:spPr bwMode="auto">
              <a:xfrm>
                <a:off x="3642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8" name="Freeform 2054"/>
              <p:cNvSpPr/>
              <p:nvPr/>
            </p:nvSpPr>
            <p:spPr bwMode="auto">
              <a:xfrm>
                <a:off x="3619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89" name="Freeform 2055"/>
              <p:cNvSpPr/>
              <p:nvPr/>
            </p:nvSpPr>
            <p:spPr bwMode="auto">
              <a:xfrm>
                <a:off x="3642" y="1507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0" name="Freeform 2056"/>
              <p:cNvSpPr/>
              <p:nvPr/>
            </p:nvSpPr>
            <p:spPr bwMode="auto">
              <a:xfrm>
                <a:off x="3607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1" name="Freeform 2057"/>
              <p:cNvSpPr/>
              <p:nvPr/>
            </p:nvSpPr>
            <p:spPr bwMode="auto">
              <a:xfrm>
                <a:off x="3596" y="1519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2" name="Freeform 2058"/>
              <p:cNvSpPr/>
              <p:nvPr/>
            </p:nvSpPr>
            <p:spPr bwMode="auto">
              <a:xfrm>
                <a:off x="3596" y="1507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3" name="Freeform 2059"/>
              <p:cNvSpPr/>
              <p:nvPr/>
            </p:nvSpPr>
            <p:spPr bwMode="auto">
              <a:xfrm>
                <a:off x="360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4" name="Rectangle 2060"/>
              <p:cNvSpPr>
                <a:spLocks noChangeArrowheads="1"/>
              </p:cNvSpPr>
              <p:nvPr/>
            </p:nvSpPr>
            <p:spPr bwMode="auto">
              <a:xfrm>
                <a:off x="3607" y="15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5" name="Freeform 2061"/>
              <p:cNvSpPr/>
              <p:nvPr/>
            </p:nvSpPr>
            <p:spPr bwMode="auto">
              <a:xfrm>
                <a:off x="3631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6" name="Freeform 2062"/>
              <p:cNvSpPr/>
              <p:nvPr/>
            </p:nvSpPr>
            <p:spPr bwMode="auto">
              <a:xfrm>
                <a:off x="3502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7" name="Freeform 2063"/>
              <p:cNvSpPr/>
              <p:nvPr/>
            </p:nvSpPr>
            <p:spPr bwMode="auto">
              <a:xfrm>
                <a:off x="3479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8" name="Oval 2064"/>
              <p:cNvSpPr>
                <a:spLocks noChangeArrowheads="1"/>
              </p:cNvSpPr>
              <p:nvPr/>
            </p:nvSpPr>
            <p:spPr bwMode="auto">
              <a:xfrm>
                <a:off x="3479" y="153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99" name="Freeform 2065"/>
              <p:cNvSpPr/>
              <p:nvPr/>
            </p:nvSpPr>
            <p:spPr bwMode="auto">
              <a:xfrm>
                <a:off x="3479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0" name="Freeform 2066"/>
              <p:cNvSpPr/>
              <p:nvPr/>
            </p:nvSpPr>
            <p:spPr bwMode="auto">
              <a:xfrm>
                <a:off x="3479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1" name="Freeform 2067"/>
              <p:cNvSpPr/>
              <p:nvPr/>
            </p:nvSpPr>
            <p:spPr bwMode="auto">
              <a:xfrm>
                <a:off x="3490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2" name="Freeform 2068"/>
              <p:cNvSpPr/>
              <p:nvPr/>
            </p:nvSpPr>
            <p:spPr bwMode="auto">
              <a:xfrm>
                <a:off x="342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3" name="Freeform 2069"/>
              <p:cNvSpPr/>
              <p:nvPr/>
            </p:nvSpPr>
            <p:spPr bwMode="auto">
              <a:xfrm>
                <a:off x="3467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4" name="Freeform 2070"/>
              <p:cNvSpPr/>
              <p:nvPr/>
            </p:nvSpPr>
            <p:spPr bwMode="auto">
              <a:xfrm>
                <a:off x="3444" y="1624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5" name="Freeform 2071"/>
              <p:cNvSpPr/>
              <p:nvPr/>
            </p:nvSpPr>
            <p:spPr bwMode="auto">
              <a:xfrm>
                <a:off x="3455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6" name="Freeform 2072"/>
              <p:cNvSpPr/>
              <p:nvPr/>
            </p:nvSpPr>
            <p:spPr bwMode="auto">
              <a:xfrm>
                <a:off x="3560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7" name="Freeform 2073"/>
              <p:cNvSpPr/>
              <p:nvPr/>
            </p:nvSpPr>
            <p:spPr bwMode="auto">
              <a:xfrm>
                <a:off x="3525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8" name="Freeform 2074"/>
              <p:cNvSpPr/>
              <p:nvPr/>
            </p:nvSpPr>
            <p:spPr bwMode="auto">
              <a:xfrm>
                <a:off x="3619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09" name="Freeform 2075"/>
              <p:cNvSpPr/>
              <p:nvPr/>
            </p:nvSpPr>
            <p:spPr bwMode="auto">
              <a:xfrm>
                <a:off x="2930" y="1472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0" name="Freeform 2076"/>
              <p:cNvSpPr/>
              <p:nvPr/>
            </p:nvSpPr>
            <p:spPr bwMode="auto">
              <a:xfrm>
                <a:off x="3619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1" name="Freeform 2077"/>
              <p:cNvSpPr/>
              <p:nvPr/>
            </p:nvSpPr>
            <p:spPr bwMode="auto">
              <a:xfrm>
                <a:off x="3560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2" name="Freeform 2078"/>
              <p:cNvSpPr/>
              <p:nvPr/>
            </p:nvSpPr>
            <p:spPr bwMode="auto">
              <a:xfrm>
                <a:off x="3537" y="1531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3" name="Freeform 2079"/>
              <p:cNvSpPr/>
              <p:nvPr/>
            </p:nvSpPr>
            <p:spPr bwMode="auto">
              <a:xfrm>
                <a:off x="356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4" name="Freeform 2080"/>
              <p:cNvSpPr/>
              <p:nvPr/>
            </p:nvSpPr>
            <p:spPr bwMode="auto">
              <a:xfrm>
                <a:off x="356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5" name="Freeform 2081"/>
              <p:cNvSpPr/>
              <p:nvPr/>
            </p:nvSpPr>
            <p:spPr bwMode="auto">
              <a:xfrm>
                <a:off x="296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6" name="Freeform 2082"/>
              <p:cNvSpPr/>
              <p:nvPr/>
            </p:nvSpPr>
            <p:spPr bwMode="auto">
              <a:xfrm>
                <a:off x="3631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7" name="Freeform 2083"/>
              <p:cNvSpPr/>
              <p:nvPr/>
            </p:nvSpPr>
            <p:spPr bwMode="auto">
              <a:xfrm>
                <a:off x="3701" y="1589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8" name="Freeform 2084"/>
              <p:cNvSpPr/>
              <p:nvPr/>
            </p:nvSpPr>
            <p:spPr bwMode="auto">
              <a:xfrm>
                <a:off x="2871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19" name="Freeform 2085"/>
              <p:cNvSpPr/>
              <p:nvPr/>
            </p:nvSpPr>
            <p:spPr bwMode="auto">
              <a:xfrm>
                <a:off x="3701" y="160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0" name="Freeform 2086"/>
              <p:cNvSpPr/>
              <p:nvPr/>
            </p:nvSpPr>
            <p:spPr bwMode="auto">
              <a:xfrm>
                <a:off x="2871" y="1496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1" name="Freeform 2087"/>
              <p:cNvSpPr/>
              <p:nvPr/>
            </p:nvSpPr>
            <p:spPr bwMode="auto">
              <a:xfrm>
                <a:off x="3759" y="1683"/>
                <a:ext cx="12" cy="2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0 w 1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2" name="Freeform 2088"/>
              <p:cNvSpPr/>
              <p:nvPr/>
            </p:nvSpPr>
            <p:spPr bwMode="auto">
              <a:xfrm>
                <a:off x="3712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3" name="Freeform 2089"/>
              <p:cNvSpPr/>
              <p:nvPr/>
            </p:nvSpPr>
            <p:spPr bwMode="auto">
              <a:xfrm>
                <a:off x="3712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4" name="Freeform 2090"/>
              <p:cNvSpPr/>
              <p:nvPr/>
            </p:nvSpPr>
            <p:spPr bwMode="auto">
              <a:xfrm>
                <a:off x="3689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5" name="Freeform 2091"/>
              <p:cNvSpPr/>
              <p:nvPr/>
            </p:nvSpPr>
            <p:spPr bwMode="auto">
              <a:xfrm>
                <a:off x="3712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6" name="Freeform 2092"/>
              <p:cNvSpPr/>
              <p:nvPr/>
            </p:nvSpPr>
            <p:spPr bwMode="auto">
              <a:xfrm>
                <a:off x="3689" y="1554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7" name="Freeform 2093"/>
              <p:cNvSpPr/>
              <p:nvPr/>
            </p:nvSpPr>
            <p:spPr bwMode="auto">
              <a:xfrm>
                <a:off x="3771" y="216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8" name="Freeform 2094"/>
              <p:cNvSpPr/>
              <p:nvPr/>
            </p:nvSpPr>
            <p:spPr bwMode="auto">
              <a:xfrm>
                <a:off x="3771" y="2196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29" name="Freeform 2095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0" name="Freeform 2096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1" name="Freeform 2097"/>
              <p:cNvSpPr/>
              <p:nvPr/>
            </p:nvSpPr>
            <p:spPr bwMode="auto">
              <a:xfrm>
                <a:off x="288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2" name="Freeform 2098"/>
              <p:cNvSpPr/>
              <p:nvPr/>
            </p:nvSpPr>
            <p:spPr bwMode="auto">
              <a:xfrm>
                <a:off x="3771" y="2208"/>
                <a:ext cx="11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3" name="Freeform 2099"/>
              <p:cNvSpPr/>
              <p:nvPr/>
            </p:nvSpPr>
            <p:spPr bwMode="auto">
              <a:xfrm>
                <a:off x="3759" y="2138"/>
                <a:ext cx="12" cy="70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4 h 6"/>
                  <a:gd name="T4" fmla="*/ 1 w 1"/>
                  <a:gd name="T5" fmla="*/ 3 h 6"/>
                  <a:gd name="T6" fmla="*/ 1 w 1"/>
                  <a:gd name="T7" fmla="*/ 3 h 6"/>
                  <a:gd name="T8" fmla="*/ 1 w 1"/>
                  <a:gd name="T9" fmla="*/ 3 h 6"/>
                  <a:gd name="T10" fmla="*/ 1 w 1"/>
                  <a:gd name="T11" fmla="*/ 3 h 6"/>
                  <a:gd name="T12" fmla="*/ 1 w 1"/>
                  <a:gd name="T13" fmla="*/ 1 h 6"/>
                  <a:gd name="T14" fmla="*/ 0 w 1"/>
                  <a:gd name="T15" fmla="*/ 0 h 6"/>
                  <a:gd name="T16" fmla="*/ 0 w 1"/>
                  <a:gd name="T17" fmla="*/ 0 h 6"/>
                  <a:gd name="T18" fmla="*/ 0 w 1"/>
                  <a:gd name="T19" fmla="*/ 0 h 6"/>
                  <a:gd name="T20" fmla="*/ 0 w 1"/>
                  <a:gd name="T21" fmla="*/ 0 h 6"/>
                  <a:gd name="T22" fmla="*/ 0 w 1"/>
                  <a:gd name="T23" fmla="*/ 0 h 6"/>
                  <a:gd name="T24" fmla="*/ 0 w 1"/>
                  <a:gd name="T25" fmla="*/ 0 h 6"/>
                  <a:gd name="T26" fmla="*/ 0 w 1"/>
                  <a:gd name="T27" fmla="*/ 0 h 6"/>
                  <a:gd name="T28" fmla="*/ 0 w 1"/>
                  <a:gd name="T29" fmla="*/ 0 h 6"/>
                  <a:gd name="T30" fmla="*/ 0 w 1"/>
                  <a:gd name="T31" fmla="*/ 0 h 6"/>
                  <a:gd name="T32" fmla="*/ 0 w 1"/>
                  <a:gd name="T33" fmla="*/ 0 h 6"/>
                  <a:gd name="T34" fmla="*/ 1 w 1"/>
                  <a:gd name="T35" fmla="*/ 3 h 6"/>
                  <a:gd name="T36" fmla="*/ 1 w 1"/>
                  <a:gd name="T37" fmla="*/ 4 h 6"/>
                  <a:gd name="T38" fmla="*/ 1 w 1"/>
                  <a:gd name="T3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4" name="Freeform 2100"/>
              <p:cNvSpPr/>
              <p:nvPr/>
            </p:nvSpPr>
            <p:spPr bwMode="auto">
              <a:xfrm>
                <a:off x="2965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5" name="Freeform 2101"/>
              <p:cNvSpPr/>
              <p:nvPr/>
            </p:nvSpPr>
            <p:spPr bwMode="auto">
              <a:xfrm>
                <a:off x="2871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6" name="Freeform 2102"/>
              <p:cNvSpPr/>
              <p:nvPr/>
            </p:nvSpPr>
            <p:spPr bwMode="auto">
              <a:xfrm>
                <a:off x="2906" y="1484"/>
                <a:ext cx="24" cy="1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7" name="Freeform 2103"/>
              <p:cNvSpPr/>
              <p:nvPr/>
            </p:nvSpPr>
            <p:spPr bwMode="auto">
              <a:xfrm>
                <a:off x="2895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8" name="Oval 2104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39" name="Oval 2105"/>
              <p:cNvSpPr>
                <a:spLocks noChangeArrowheads="1"/>
              </p:cNvSpPr>
              <p:nvPr/>
            </p:nvSpPr>
            <p:spPr bwMode="auto">
              <a:xfrm>
                <a:off x="2918" y="147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0" name="Freeform 2106"/>
              <p:cNvSpPr/>
              <p:nvPr/>
            </p:nvSpPr>
            <p:spPr bwMode="auto">
              <a:xfrm>
                <a:off x="3631" y="1484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1" name="Freeform 2107"/>
              <p:cNvSpPr/>
              <p:nvPr/>
            </p:nvSpPr>
            <p:spPr bwMode="auto">
              <a:xfrm>
                <a:off x="3747" y="162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2" name="Freeform 2108"/>
              <p:cNvSpPr/>
              <p:nvPr/>
            </p:nvSpPr>
            <p:spPr bwMode="auto">
              <a:xfrm>
                <a:off x="3759" y="1636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3" name="Freeform 2109"/>
              <p:cNvSpPr/>
              <p:nvPr/>
            </p:nvSpPr>
            <p:spPr bwMode="auto">
              <a:xfrm>
                <a:off x="2918" y="1472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4" name="Freeform 2110"/>
              <p:cNvSpPr/>
              <p:nvPr/>
            </p:nvSpPr>
            <p:spPr bwMode="auto">
              <a:xfrm>
                <a:off x="288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5" name="Freeform 2111"/>
              <p:cNvSpPr/>
              <p:nvPr/>
            </p:nvSpPr>
            <p:spPr bwMode="auto">
              <a:xfrm>
                <a:off x="3631" y="1496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6" name="Freeform 2112"/>
              <p:cNvSpPr/>
              <p:nvPr/>
            </p:nvSpPr>
            <p:spPr bwMode="auto">
              <a:xfrm>
                <a:off x="2883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7" name="Rectangle 211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8" name="Freeform 2114"/>
              <p:cNvSpPr/>
              <p:nvPr/>
            </p:nvSpPr>
            <p:spPr bwMode="auto">
              <a:xfrm>
                <a:off x="3736" y="1613"/>
                <a:ext cx="23" cy="2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  <a:gd name="T22" fmla="*/ 0 w 2"/>
                  <a:gd name="T23" fmla="*/ 0 h 2"/>
                  <a:gd name="T24" fmla="*/ 0 w 2"/>
                  <a:gd name="T25" fmla="*/ 0 h 2"/>
                  <a:gd name="T26" fmla="*/ 0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2 w 2"/>
                  <a:gd name="T37" fmla="*/ 2 h 2"/>
                  <a:gd name="T38" fmla="*/ 0 w 2"/>
                  <a:gd name="T3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49" name="Freeform 2115"/>
              <p:cNvSpPr/>
              <p:nvPr/>
            </p:nvSpPr>
            <p:spPr bwMode="auto">
              <a:xfrm>
                <a:off x="3771" y="2115"/>
                <a:ext cx="11" cy="2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0" name="Freeform 2116"/>
              <p:cNvSpPr/>
              <p:nvPr/>
            </p:nvSpPr>
            <p:spPr bwMode="auto">
              <a:xfrm>
                <a:off x="3701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1" name="Freeform 2117"/>
              <p:cNvSpPr/>
              <p:nvPr/>
            </p:nvSpPr>
            <p:spPr bwMode="auto">
              <a:xfrm>
                <a:off x="3631" y="1496"/>
                <a:ext cx="23" cy="1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2" name="Freeform 2118"/>
              <p:cNvSpPr/>
              <p:nvPr/>
            </p:nvSpPr>
            <p:spPr bwMode="auto">
              <a:xfrm>
                <a:off x="3701" y="156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3" name="Freeform 2119"/>
              <p:cNvSpPr/>
              <p:nvPr/>
            </p:nvSpPr>
            <p:spPr bwMode="auto">
              <a:xfrm>
                <a:off x="3654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4" name="Freeform 2120"/>
              <p:cNvSpPr/>
              <p:nvPr/>
            </p:nvSpPr>
            <p:spPr bwMode="auto">
              <a:xfrm>
                <a:off x="2906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5" name="Freeform 2121"/>
              <p:cNvSpPr/>
              <p:nvPr/>
            </p:nvSpPr>
            <p:spPr bwMode="auto">
              <a:xfrm>
                <a:off x="3712" y="1578"/>
                <a:ext cx="24" cy="2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6" name="Freeform 2122"/>
              <p:cNvSpPr/>
              <p:nvPr/>
            </p:nvSpPr>
            <p:spPr bwMode="auto">
              <a:xfrm>
                <a:off x="3712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7" name="Freeform 2123"/>
              <p:cNvSpPr/>
              <p:nvPr/>
            </p:nvSpPr>
            <p:spPr bwMode="auto">
              <a:xfrm>
                <a:off x="3677" y="1542"/>
                <a:ext cx="24" cy="2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8" name="Freeform 2124"/>
              <p:cNvSpPr/>
              <p:nvPr/>
            </p:nvSpPr>
            <p:spPr bwMode="auto">
              <a:xfrm>
                <a:off x="2918" y="1507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59" name="Freeform 2125"/>
              <p:cNvSpPr/>
              <p:nvPr/>
            </p:nvSpPr>
            <p:spPr bwMode="auto">
              <a:xfrm>
                <a:off x="2509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0" name="Freeform 2126"/>
              <p:cNvSpPr/>
              <p:nvPr/>
            </p:nvSpPr>
            <p:spPr bwMode="auto">
              <a:xfrm>
                <a:off x="2626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1" name="Freeform 2127"/>
              <p:cNvSpPr/>
              <p:nvPr/>
            </p:nvSpPr>
            <p:spPr bwMode="auto">
              <a:xfrm>
                <a:off x="2626" y="1554"/>
                <a:ext cx="24" cy="47"/>
              </a:xfrm>
              <a:custGeom>
                <a:avLst/>
                <a:gdLst>
                  <a:gd name="T0" fmla="*/ 1 w 2"/>
                  <a:gd name="T1" fmla="*/ 2 h 4"/>
                  <a:gd name="T2" fmla="*/ 2 w 2"/>
                  <a:gd name="T3" fmla="*/ 1 h 4"/>
                  <a:gd name="T4" fmla="*/ 0 w 2"/>
                  <a:gd name="T5" fmla="*/ 4 h 4"/>
                  <a:gd name="T6" fmla="*/ 2 w 2"/>
                  <a:gd name="T7" fmla="*/ 0 h 4"/>
                  <a:gd name="T8" fmla="*/ 1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0" y="3"/>
                      <a:pt x="0" y="4"/>
                    </a:cubicBezTo>
                    <a:cubicBezTo>
                      <a:pt x="0" y="3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2" name="Freeform 2128"/>
              <p:cNvSpPr/>
              <p:nvPr/>
            </p:nvSpPr>
            <p:spPr bwMode="auto">
              <a:xfrm>
                <a:off x="2533" y="2080"/>
                <a:ext cx="46" cy="105"/>
              </a:xfrm>
              <a:custGeom>
                <a:avLst/>
                <a:gdLst>
                  <a:gd name="T0" fmla="*/ 4 w 4"/>
                  <a:gd name="T1" fmla="*/ 8 h 9"/>
                  <a:gd name="T2" fmla="*/ 1 w 4"/>
                  <a:gd name="T3" fmla="*/ 1 h 9"/>
                  <a:gd name="T4" fmla="*/ 0 w 4"/>
                  <a:gd name="T5" fmla="*/ 0 h 9"/>
                  <a:gd name="T6" fmla="*/ 0 w 4"/>
                  <a:gd name="T7" fmla="*/ 0 h 9"/>
                  <a:gd name="T8" fmla="*/ 1 w 4"/>
                  <a:gd name="T9" fmla="*/ 1 h 9"/>
                  <a:gd name="T10" fmla="*/ 4 w 4"/>
                  <a:gd name="T11" fmla="*/ 8 h 9"/>
                  <a:gd name="T12" fmla="*/ 4 w 4"/>
                  <a:gd name="T13" fmla="*/ 9 h 9"/>
                  <a:gd name="T14" fmla="*/ 4 w 4"/>
                  <a:gd name="T15" fmla="*/ 9 h 9"/>
                  <a:gd name="T16" fmla="*/ 4 w 4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9">
                    <a:moveTo>
                      <a:pt x="4" y="8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3" name="Freeform 2129"/>
              <p:cNvSpPr/>
              <p:nvPr/>
            </p:nvSpPr>
            <p:spPr bwMode="auto">
              <a:xfrm>
                <a:off x="2638" y="156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4" name="Freeform 2130"/>
              <p:cNvSpPr/>
              <p:nvPr/>
            </p:nvSpPr>
            <p:spPr bwMode="auto">
              <a:xfrm>
                <a:off x="2778" y="2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5" name="Freeform 2131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6" name="Freeform 2132"/>
              <p:cNvSpPr/>
              <p:nvPr/>
            </p:nvSpPr>
            <p:spPr bwMode="auto">
              <a:xfrm>
                <a:off x="2778" y="2547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7" name="Freeform 2133"/>
              <p:cNvSpPr/>
              <p:nvPr/>
            </p:nvSpPr>
            <p:spPr bwMode="auto">
              <a:xfrm>
                <a:off x="2790" y="2594"/>
                <a:ext cx="46" cy="70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8" name="Freeform 2134"/>
              <p:cNvSpPr/>
              <p:nvPr/>
            </p:nvSpPr>
            <p:spPr bwMode="auto">
              <a:xfrm>
                <a:off x="2579" y="218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69" name="Freeform 2135"/>
              <p:cNvSpPr/>
              <p:nvPr/>
            </p:nvSpPr>
            <p:spPr bwMode="auto">
              <a:xfrm>
                <a:off x="2521" y="206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0" name="Freeform 2136"/>
              <p:cNvSpPr/>
              <p:nvPr/>
            </p:nvSpPr>
            <p:spPr bwMode="auto">
              <a:xfrm>
                <a:off x="2801" y="2535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1" name="Freeform 2137"/>
              <p:cNvSpPr/>
              <p:nvPr/>
            </p:nvSpPr>
            <p:spPr bwMode="auto">
              <a:xfrm>
                <a:off x="2521" y="2080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2" name="Freeform 2138"/>
              <p:cNvSpPr/>
              <p:nvPr/>
            </p:nvSpPr>
            <p:spPr bwMode="auto">
              <a:xfrm>
                <a:off x="2603" y="2196"/>
                <a:ext cx="0" cy="2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3" name="Freeform 2139"/>
              <p:cNvSpPr/>
              <p:nvPr/>
            </p:nvSpPr>
            <p:spPr bwMode="auto">
              <a:xfrm>
                <a:off x="2591" y="2185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4" name="Freeform 2140"/>
              <p:cNvSpPr/>
              <p:nvPr/>
            </p:nvSpPr>
            <p:spPr bwMode="auto">
              <a:xfrm>
                <a:off x="2498" y="1916"/>
                <a:ext cx="0" cy="35"/>
              </a:xfrm>
              <a:custGeom>
                <a:avLst/>
                <a:gdLst>
                  <a:gd name="T0" fmla="*/ 3 h 3"/>
                  <a:gd name="T1" fmla="*/ 0 h 3"/>
                  <a:gd name="T2" fmla="*/ 1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5" name="Freeform 2141"/>
              <p:cNvSpPr/>
              <p:nvPr/>
            </p:nvSpPr>
            <p:spPr bwMode="auto">
              <a:xfrm>
                <a:off x="2498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6" name="Freeform 2142"/>
              <p:cNvSpPr/>
              <p:nvPr/>
            </p:nvSpPr>
            <p:spPr bwMode="auto">
              <a:xfrm>
                <a:off x="2498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7" name="Freeform 2143"/>
              <p:cNvSpPr/>
              <p:nvPr/>
            </p:nvSpPr>
            <p:spPr bwMode="auto">
              <a:xfrm>
                <a:off x="2498" y="1905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8" name="Freeform 2144"/>
              <p:cNvSpPr/>
              <p:nvPr/>
            </p:nvSpPr>
            <p:spPr bwMode="auto">
              <a:xfrm>
                <a:off x="2498" y="1648"/>
                <a:ext cx="105" cy="257"/>
              </a:xfrm>
              <a:custGeom>
                <a:avLst/>
                <a:gdLst>
                  <a:gd name="T0" fmla="*/ 0 w 9"/>
                  <a:gd name="T1" fmla="*/ 22 h 22"/>
                  <a:gd name="T2" fmla="*/ 9 w 9"/>
                  <a:gd name="T3" fmla="*/ 0 h 22"/>
                  <a:gd name="T4" fmla="*/ 0 w 9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2">
                    <a:moveTo>
                      <a:pt x="0" y="22"/>
                    </a:moveTo>
                    <a:cubicBezTo>
                      <a:pt x="3" y="10"/>
                      <a:pt x="3" y="10"/>
                      <a:pt x="9" y="0"/>
                    </a:cubicBezTo>
                    <a:cubicBezTo>
                      <a:pt x="3" y="9"/>
                      <a:pt x="3" y="9"/>
                      <a:pt x="0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79" name="Freeform 2145"/>
              <p:cNvSpPr/>
              <p:nvPr/>
            </p:nvSpPr>
            <p:spPr bwMode="auto">
              <a:xfrm>
                <a:off x="2498" y="1940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0" name="Freeform 2146"/>
              <p:cNvSpPr/>
              <p:nvPr/>
            </p:nvSpPr>
            <p:spPr bwMode="auto">
              <a:xfrm>
                <a:off x="2521" y="1963"/>
                <a:ext cx="12" cy="117"/>
              </a:xfrm>
              <a:custGeom>
                <a:avLst/>
                <a:gdLst>
                  <a:gd name="T0" fmla="*/ 1 w 1"/>
                  <a:gd name="T1" fmla="*/ 10 h 10"/>
                  <a:gd name="T2" fmla="*/ 1 w 1"/>
                  <a:gd name="T3" fmla="*/ 0 h 10"/>
                  <a:gd name="T4" fmla="*/ 1 w 1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1" y="10"/>
                    </a:moveTo>
                    <a:cubicBezTo>
                      <a:pt x="0" y="8"/>
                      <a:pt x="0" y="3"/>
                      <a:pt x="1" y="0"/>
                    </a:cubicBezTo>
                    <a:cubicBezTo>
                      <a:pt x="0" y="3"/>
                      <a:pt x="0" y="8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1" name="Freeform 2147"/>
              <p:cNvSpPr/>
              <p:nvPr/>
            </p:nvSpPr>
            <p:spPr bwMode="auto">
              <a:xfrm>
                <a:off x="2603" y="2220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2" name="Freeform 2148"/>
              <p:cNvSpPr/>
              <p:nvPr/>
            </p:nvSpPr>
            <p:spPr bwMode="auto">
              <a:xfrm>
                <a:off x="2544" y="20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3" name="Freeform 2149"/>
              <p:cNvSpPr/>
              <p:nvPr/>
            </p:nvSpPr>
            <p:spPr bwMode="auto">
              <a:xfrm>
                <a:off x="2544" y="2056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4" name="Freeform 2150"/>
              <p:cNvSpPr/>
              <p:nvPr/>
            </p:nvSpPr>
            <p:spPr bwMode="auto">
              <a:xfrm>
                <a:off x="2544" y="2056"/>
                <a:ext cx="24" cy="59"/>
              </a:xfrm>
              <a:custGeom>
                <a:avLst/>
                <a:gdLst>
                  <a:gd name="T0" fmla="*/ 1 w 2"/>
                  <a:gd name="T1" fmla="*/ 4 h 5"/>
                  <a:gd name="T2" fmla="*/ 2 w 2"/>
                  <a:gd name="T3" fmla="*/ 5 h 5"/>
                  <a:gd name="T4" fmla="*/ 2 w 2"/>
                  <a:gd name="T5" fmla="*/ 5 h 5"/>
                  <a:gd name="T6" fmla="*/ 1 w 2"/>
                  <a:gd name="T7" fmla="*/ 0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1" y="0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5" name="Freeform 2151"/>
              <p:cNvSpPr/>
              <p:nvPr/>
            </p:nvSpPr>
            <p:spPr bwMode="auto">
              <a:xfrm>
                <a:off x="2568" y="2115"/>
                <a:ext cx="23" cy="58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0" y="2"/>
                      <a:pt x="0" y="0"/>
                    </a:cubicBezTo>
                    <a:cubicBezTo>
                      <a:pt x="0" y="2"/>
                      <a:pt x="0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6" name="Freeform 2152"/>
              <p:cNvSpPr/>
              <p:nvPr/>
            </p:nvSpPr>
            <p:spPr bwMode="auto">
              <a:xfrm>
                <a:off x="2591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7" name="Freeform 2153"/>
              <p:cNvSpPr/>
              <p:nvPr/>
            </p:nvSpPr>
            <p:spPr bwMode="auto">
              <a:xfrm>
                <a:off x="2579" y="1951"/>
                <a:ext cx="12" cy="3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8" name="Freeform 2154"/>
              <p:cNvSpPr/>
              <p:nvPr/>
            </p:nvSpPr>
            <p:spPr bwMode="auto">
              <a:xfrm>
                <a:off x="2591" y="2173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89" name="Freeform 2155"/>
              <p:cNvSpPr/>
              <p:nvPr/>
            </p:nvSpPr>
            <p:spPr bwMode="auto">
              <a:xfrm>
                <a:off x="2579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0" name="Freeform 2156"/>
              <p:cNvSpPr/>
              <p:nvPr/>
            </p:nvSpPr>
            <p:spPr bwMode="auto">
              <a:xfrm>
                <a:off x="2533" y="1940"/>
                <a:ext cx="23" cy="1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1" name="Freeform 2157"/>
              <p:cNvSpPr/>
              <p:nvPr/>
            </p:nvSpPr>
            <p:spPr bwMode="auto">
              <a:xfrm>
                <a:off x="2743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2" name="Freeform 2158"/>
              <p:cNvSpPr/>
              <p:nvPr/>
            </p:nvSpPr>
            <p:spPr bwMode="auto">
              <a:xfrm>
                <a:off x="2766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3" name="Freeform 2159"/>
              <p:cNvSpPr/>
              <p:nvPr/>
            </p:nvSpPr>
            <p:spPr bwMode="auto">
              <a:xfrm>
                <a:off x="2836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4" name="Freeform 2160"/>
              <p:cNvSpPr/>
              <p:nvPr/>
            </p:nvSpPr>
            <p:spPr bwMode="auto">
              <a:xfrm>
                <a:off x="2813" y="23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5" name="Freeform 2161"/>
              <p:cNvSpPr/>
              <p:nvPr/>
            </p:nvSpPr>
            <p:spPr bwMode="auto">
              <a:xfrm>
                <a:off x="2603" y="2185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6" name="Freeform 2162"/>
              <p:cNvSpPr/>
              <p:nvPr/>
            </p:nvSpPr>
            <p:spPr bwMode="auto">
              <a:xfrm>
                <a:off x="2696" y="2243"/>
                <a:ext cx="24" cy="1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7" name="Freeform 2163"/>
              <p:cNvSpPr/>
              <p:nvPr/>
            </p:nvSpPr>
            <p:spPr bwMode="auto">
              <a:xfrm>
                <a:off x="2626" y="2185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8" name="Freeform 2164"/>
              <p:cNvSpPr/>
              <p:nvPr/>
            </p:nvSpPr>
            <p:spPr bwMode="auto">
              <a:xfrm>
                <a:off x="2661" y="2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599" name="Freeform 2165"/>
              <p:cNvSpPr/>
              <p:nvPr/>
            </p:nvSpPr>
            <p:spPr bwMode="auto">
              <a:xfrm>
                <a:off x="2603" y="2173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0" name="Freeform 2166"/>
              <p:cNvSpPr/>
              <p:nvPr/>
            </p:nvSpPr>
            <p:spPr bwMode="auto">
              <a:xfrm>
                <a:off x="2638" y="219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1" name="Freeform 2167"/>
              <p:cNvSpPr/>
              <p:nvPr/>
            </p:nvSpPr>
            <p:spPr bwMode="auto">
              <a:xfrm>
                <a:off x="260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2" name="Freeform 2168"/>
              <p:cNvSpPr/>
              <p:nvPr/>
            </p:nvSpPr>
            <p:spPr bwMode="auto">
              <a:xfrm>
                <a:off x="2825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3" name="Freeform 2169"/>
              <p:cNvSpPr/>
              <p:nvPr/>
            </p:nvSpPr>
            <p:spPr bwMode="auto">
              <a:xfrm>
                <a:off x="2790" y="26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4" name="Freeform 2170"/>
              <p:cNvSpPr/>
              <p:nvPr/>
            </p:nvSpPr>
            <p:spPr bwMode="auto">
              <a:xfrm>
                <a:off x="2825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5" name="Oval 2171"/>
              <p:cNvSpPr>
                <a:spLocks noChangeArrowheads="1"/>
              </p:cNvSpPr>
              <p:nvPr/>
            </p:nvSpPr>
            <p:spPr bwMode="auto">
              <a:xfrm>
                <a:off x="2836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6" name="Freeform 2172"/>
              <p:cNvSpPr/>
              <p:nvPr/>
            </p:nvSpPr>
            <p:spPr bwMode="auto">
              <a:xfrm>
                <a:off x="2673" y="171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7" name="Freeform 2173"/>
              <p:cNvSpPr/>
              <p:nvPr/>
            </p:nvSpPr>
            <p:spPr bwMode="auto">
              <a:xfrm>
                <a:off x="279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8" name="Freeform 2174"/>
              <p:cNvSpPr/>
              <p:nvPr/>
            </p:nvSpPr>
            <p:spPr bwMode="auto">
              <a:xfrm>
                <a:off x="272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09" name="Freeform 2175"/>
              <p:cNvSpPr/>
              <p:nvPr/>
            </p:nvSpPr>
            <p:spPr bwMode="auto">
              <a:xfrm>
                <a:off x="2801" y="1496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0" name="Freeform 2176"/>
              <p:cNvSpPr/>
              <p:nvPr/>
            </p:nvSpPr>
            <p:spPr bwMode="auto">
              <a:xfrm>
                <a:off x="2743" y="1519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1" name="Freeform 2177"/>
              <p:cNvSpPr/>
              <p:nvPr/>
            </p:nvSpPr>
            <p:spPr bwMode="auto">
              <a:xfrm>
                <a:off x="279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2" name="Freeform 2178"/>
              <p:cNvSpPr/>
              <p:nvPr/>
            </p:nvSpPr>
            <p:spPr bwMode="auto">
              <a:xfrm>
                <a:off x="283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3" name="Freeform 2179"/>
              <p:cNvSpPr/>
              <p:nvPr/>
            </p:nvSpPr>
            <p:spPr bwMode="auto">
              <a:xfrm>
                <a:off x="2801" y="1472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4" name="Freeform 2180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5" name="Freeform 2181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6" name="Freeform 2182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7" name="Freeform 2183"/>
              <p:cNvSpPr/>
              <p:nvPr/>
            </p:nvSpPr>
            <p:spPr bwMode="auto">
              <a:xfrm>
                <a:off x="2813" y="148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618" name="Freeform 2184"/>
              <p:cNvSpPr/>
              <p:nvPr/>
            </p:nvSpPr>
            <p:spPr bwMode="auto">
              <a:xfrm>
                <a:off x="2825" y="1507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6" name="Group 2386"/>
            <p:cNvGrpSpPr/>
            <p:nvPr/>
          </p:nvGrpSpPr>
          <p:grpSpPr bwMode="auto">
            <a:xfrm>
              <a:off x="4021138" y="2336800"/>
              <a:ext cx="2076450" cy="1892300"/>
              <a:chOff x="2533" y="1472"/>
              <a:chExt cx="1308" cy="1192"/>
            </a:xfrm>
            <a:grpFill/>
          </p:grpSpPr>
          <p:sp>
            <p:nvSpPr>
              <p:cNvPr id="2219" name="Freeform 2186"/>
              <p:cNvSpPr/>
              <p:nvPr/>
            </p:nvSpPr>
            <p:spPr bwMode="auto">
              <a:xfrm>
                <a:off x="2813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0" name="Freeform 2187"/>
              <p:cNvSpPr/>
              <p:nvPr/>
            </p:nvSpPr>
            <p:spPr bwMode="auto">
              <a:xfrm>
                <a:off x="2801" y="1472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1" name="Freeform 2188"/>
              <p:cNvSpPr/>
              <p:nvPr/>
            </p:nvSpPr>
            <p:spPr bwMode="auto">
              <a:xfrm>
                <a:off x="2825" y="1507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2" name="Oval 2189"/>
              <p:cNvSpPr>
                <a:spLocks noChangeArrowheads="1"/>
              </p:cNvSpPr>
              <p:nvPr/>
            </p:nvSpPr>
            <p:spPr bwMode="auto">
              <a:xfrm>
                <a:off x="2755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3" name="Freeform 2190"/>
              <p:cNvSpPr/>
              <p:nvPr/>
            </p:nvSpPr>
            <p:spPr bwMode="auto">
              <a:xfrm>
                <a:off x="2942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4" name="Freeform 2191"/>
              <p:cNvSpPr/>
              <p:nvPr/>
            </p:nvSpPr>
            <p:spPr bwMode="auto">
              <a:xfrm>
                <a:off x="2766" y="231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5" name="Freeform 2192"/>
              <p:cNvSpPr/>
              <p:nvPr/>
            </p:nvSpPr>
            <p:spPr bwMode="auto">
              <a:xfrm>
                <a:off x="2556" y="1940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6" name="Freeform 2193"/>
              <p:cNvSpPr/>
              <p:nvPr/>
            </p:nvSpPr>
            <p:spPr bwMode="auto">
              <a:xfrm>
                <a:off x="2696" y="223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7" name="Freeform 2194"/>
              <p:cNvSpPr/>
              <p:nvPr/>
            </p:nvSpPr>
            <p:spPr bwMode="auto">
              <a:xfrm>
                <a:off x="2533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8" name="Freeform 2195"/>
              <p:cNvSpPr/>
              <p:nvPr/>
            </p:nvSpPr>
            <p:spPr bwMode="auto">
              <a:xfrm>
                <a:off x="2836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29" name="Freeform 2196"/>
              <p:cNvSpPr/>
              <p:nvPr/>
            </p:nvSpPr>
            <p:spPr bwMode="auto">
              <a:xfrm>
                <a:off x="2790" y="2629"/>
                <a:ext cx="11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0" name="Freeform 2197"/>
              <p:cNvSpPr/>
              <p:nvPr/>
            </p:nvSpPr>
            <p:spPr bwMode="auto">
              <a:xfrm>
                <a:off x="2790" y="25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1" name="Freeform 2198"/>
              <p:cNvSpPr/>
              <p:nvPr/>
            </p:nvSpPr>
            <p:spPr bwMode="auto">
              <a:xfrm>
                <a:off x="2813" y="2640"/>
                <a:ext cx="23" cy="2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2" name="Freeform 2199"/>
              <p:cNvSpPr/>
              <p:nvPr/>
            </p:nvSpPr>
            <p:spPr bwMode="auto">
              <a:xfrm>
                <a:off x="2836" y="266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3" name="Freeform 2200"/>
              <p:cNvSpPr/>
              <p:nvPr/>
            </p:nvSpPr>
            <p:spPr bwMode="auto">
              <a:xfrm>
                <a:off x="2778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4" name="Freeform 2201"/>
              <p:cNvSpPr/>
              <p:nvPr/>
            </p:nvSpPr>
            <p:spPr bwMode="auto">
              <a:xfrm>
                <a:off x="2626" y="1916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5" name="Freeform 2202"/>
              <p:cNvSpPr/>
              <p:nvPr/>
            </p:nvSpPr>
            <p:spPr bwMode="auto">
              <a:xfrm>
                <a:off x="2626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6" name="Freeform 2203"/>
              <p:cNvSpPr/>
              <p:nvPr/>
            </p:nvSpPr>
            <p:spPr bwMode="auto">
              <a:xfrm>
                <a:off x="2755" y="1659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7" name="Freeform 2204"/>
              <p:cNvSpPr/>
              <p:nvPr/>
            </p:nvSpPr>
            <p:spPr bwMode="auto">
              <a:xfrm>
                <a:off x="2766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8" name="Freeform 2205"/>
              <p:cNvSpPr/>
              <p:nvPr/>
            </p:nvSpPr>
            <p:spPr bwMode="auto">
              <a:xfrm>
                <a:off x="260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39" name="Freeform 2206"/>
              <p:cNvSpPr/>
              <p:nvPr/>
            </p:nvSpPr>
            <p:spPr bwMode="auto">
              <a:xfrm>
                <a:off x="2591" y="1975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0" name="Freeform 2207"/>
              <p:cNvSpPr/>
              <p:nvPr/>
            </p:nvSpPr>
            <p:spPr bwMode="auto">
              <a:xfrm>
                <a:off x="2615" y="1928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1" name="Freeform 2208"/>
              <p:cNvSpPr/>
              <p:nvPr/>
            </p:nvSpPr>
            <p:spPr bwMode="auto">
              <a:xfrm>
                <a:off x="2603" y="1940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2" name="Freeform 2209"/>
              <p:cNvSpPr/>
              <p:nvPr/>
            </p:nvSpPr>
            <p:spPr bwMode="auto">
              <a:xfrm>
                <a:off x="26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3" name="Freeform 2210"/>
              <p:cNvSpPr/>
              <p:nvPr/>
            </p:nvSpPr>
            <p:spPr bwMode="auto">
              <a:xfrm>
                <a:off x="2801" y="252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4" name="Freeform 2211"/>
              <p:cNvSpPr/>
              <p:nvPr/>
            </p:nvSpPr>
            <p:spPr bwMode="auto">
              <a:xfrm>
                <a:off x="2825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5" name="Freeform 2212"/>
              <p:cNvSpPr/>
              <p:nvPr/>
            </p:nvSpPr>
            <p:spPr bwMode="auto">
              <a:xfrm>
                <a:off x="2825" y="160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6" name="Freeform 2213"/>
              <p:cNvSpPr/>
              <p:nvPr/>
            </p:nvSpPr>
            <p:spPr bwMode="auto">
              <a:xfrm>
                <a:off x="2825" y="1542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7" name="Freeform 2214"/>
              <p:cNvSpPr/>
              <p:nvPr/>
            </p:nvSpPr>
            <p:spPr bwMode="auto">
              <a:xfrm>
                <a:off x="2825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8" name="Freeform 2215"/>
              <p:cNvSpPr/>
              <p:nvPr/>
            </p:nvSpPr>
            <p:spPr bwMode="auto">
              <a:xfrm>
                <a:off x="2591" y="20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49" name="Freeform 2216"/>
              <p:cNvSpPr/>
              <p:nvPr/>
            </p:nvSpPr>
            <p:spPr bwMode="auto">
              <a:xfrm>
                <a:off x="2825" y="1636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0" name="Freeform 2217"/>
              <p:cNvSpPr/>
              <p:nvPr/>
            </p:nvSpPr>
            <p:spPr bwMode="auto">
              <a:xfrm>
                <a:off x="283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1" name="Freeform 2218"/>
              <p:cNvSpPr/>
              <p:nvPr/>
            </p:nvSpPr>
            <p:spPr bwMode="auto">
              <a:xfrm>
                <a:off x="2942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2" name="Freeform 2219"/>
              <p:cNvSpPr/>
              <p:nvPr/>
            </p:nvSpPr>
            <p:spPr bwMode="auto">
              <a:xfrm>
                <a:off x="283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3" name="Freeform 2220"/>
              <p:cNvSpPr/>
              <p:nvPr/>
            </p:nvSpPr>
            <p:spPr bwMode="auto">
              <a:xfrm>
                <a:off x="2591" y="204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4" name="Freeform 2221"/>
              <p:cNvSpPr/>
              <p:nvPr/>
            </p:nvSpPr>
            <p:spPr bwMode="auto">
              <a:xfrm>
                <a:off x="2825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5" name="Freeform 2222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6" name="Freeform 2223"/>
              <p:cNvSpPr/>
              <p:nvPr/>
            </p:nvSpPr>
            <p:spPr bwMode="auto">
              <a:xfrm>
                <a:off x="2813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7" name="Freeform 2224"/>
              <p:cNvSpPr/>
              <p:nvPr/>
            </p:nvSpPr>
            <p:spPr bwMode="auto">
              <a:xfrm>
                <a:off x="2790" y="1624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8" name="Freeform 2225"/>
              <p:cNvSpPr/>
              <p:nvPr/>
            </p:nvSpPr>
            <p:spPr bwMode="auto">
              <a:xfrm>
                <a:off x="2813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59" name="Freeform 2226"/>
              <p:cNvSpPr/>
              <p:nvPr/>
            </p:nvSpPr>
            <p:spPr bwMode="auto">
              <a:xfrm>
                <a:off x="2801" y="155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0" name="Freeform 2227"/>
              <p:cNvSpPr/>
              <p:nvPr/>
            </p:nvSpPr>
            <p:spPr bwMode="auto">
              <a:xfrm>
                <a:off x="2603" y="206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1" name="Freeform 2228"/>
              <p:cNvSpPr/>
              <p:nvPr/>
            </p:nvSpPr>
            <p:spPr bwMode="auto">
              <a:xfrm>
                <a:off x="2591" y="205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2" name="Freeform 2229"/>
              <p:cNvSpPr/>
              <p:nvPr/>
            </p:nvSpPr>
            <p:spPr bwMode="auto">
              <a:xfrm>
                <a:off x="2591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3" name="Freeform 2230"/>
              <p:cNvSpPr/>
              <p:nvPr/>
            </p:nvSpPr>
            <p:spPr bwMode="auto">
              <a:xfrm>
                <a:off x="2918" y="1648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4" name="Freeform 2231"/>
              <p:cNvSpPr/>
              <p:nvPr/>
            </p:nvSpPr>
            <p:spPr bwMode="auto">
              <a:xfrm>
                <a:off x="2813" y="1542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5" name="Freeform 2232"/>
              <p:cNvSpPr/>
              <p:nvPr/>
            </p:nvSpPr>
            <p:spPr bwMode="auto">
              <a:xfrm>
                <a:off x="2918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6" name="Freeform 2233"/>
              <p:cNvSpPr/>
              <p:nvPr/>
            </p:nvSpPr>
            <p:spPr bwMode="auto">
              <a:xfrm>
                <a:off x="3047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7" name="Freeform 2234"/>
              <p:cNvSpPr/>
              <p:nvPr/>
            </p:nvSpPr>
            <p:spPr bwMode="auto">
              <a:xfrm>
                <a:off x="3000" y="1589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8" name="Freeform 2235"/>
              <p:cNvSpPr/>
              <p:nvPr/>
            </p:nvSpPr>
            <p:spPr bwMode="auto">
              <a:xfrm>
                <a:off x="3023" y="156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69" name="Rectangle 2236"/>
              <p:cNvSpPr>
                <a:spLocks noChangeArrowheads="1"/>
              </p:cNvSpPr>
              <p:nvPr/>
            </p:nvSpPr>
            <p:spPr bwMode="auto">
              <a:xfrm>
                <a:off x="3047" y="15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0" name="Freeform 2237"/>
              <p:cNvSpPr/>
              <p:nvPr/>
            </p:nvSpPr>
            <p:spPr bwMode="auto">
              <a:xfrm>
                <a:off x="3035" y="1484"/>
                <a:ext cx="23" cy="1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1" name="Freeform 2238"/>
              <p:cNvSpPr/>
              <p:nvPr/>
            </p:nvSpPr>
            <p:spPr bwMode="auto">
              <a:xfrm>
                <a:off x="3035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2" name="Freeform 2239"/>
              <p:cNvSpPr/>
              <p:nvPr/>
            </p:nvSpPr>
            <p:spPr bwMode="auto">
              <a:xfrm>
                <a:off x="2977" y="1484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3" name="Freeform 2240"/>
              <p:cNvSpPr/>
              <p:nvPr/>
            </p:nvSpPr>
            <p:spPr bwMode="auto">
              <a:xfrm>
                <a:off x="2977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4" name="Freeform 2241"/>
              <p:cNvSpPr/>
              <p:nvPr/>
            </p:nvSpPr>
            <p:spPr bwMode="auto">
              <a:xfrm>
                <a:off x="2977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5" name="Freeform 2242"/>
              <p:cNvSpPr/>
              <p:nvPr/>
            </p:nvSpPr>
            <p:spPr bwMode="auto">
              <a:xfrm>
                <a:off x="3000" y="1484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6" name="Freeform 2243"/>
              <p:cNvSpPr/>
              <p:nvPr/>
            </p:nvSpPr>
            <p:spPr bwMode="auto">
              <a:xfrm>
                <a:off x="2906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7" name="Freeform 2244"/>
              <p:cNvSpPr/>
              <p:nvPr/>
            </p:nvSpPr>
            <p:spPr bwMode="auto">
              <a:xfrm>
                <a:off x="2930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8" name="Freeform 2245"/>
              <p:cNvSpPr/>
              <p:nvPr/>
            </p:nvSpPr>
            <p:spPr bwMode="auto">
              <a:xfrm>
                <a:off x="2906" y="157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79" name="Freeform 2246"/>
              <p:cNvSpPr/>
              <p:nvPr/>
            </p:nvSpPr>
            <p:spPr bwMode="auto">
              <a:xfrm>
                <a:off x="2895" y="1507"/>
                <a:ext cx="11" cy="2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0" name="Freeform 2247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1" name="Freeform 2248"/>
              <p:cNvSpPr/>
              <p:nvPr/>
            </p:nvSpPr>
            <p:spPr bwMode="auto">
              <a:xfrm>
                <a:off x="2930" y="1507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2" name="Freeform 2249"/>
              <p:cNvSpPr/>
              <p:nvPr/>
            </p:nvSpPr>
            <p:spPr bwMode="auto">
              <a:xfrm>
                <a:off x="3000" y="161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3" name="Freeform 2250"/>
              <p:cNvSpPr/>
              <p:nvPr/>
            </p:nvSpPr>
            <p:spPr bwMode="auto">
              <a:xfrm>
                <a:off x="2988" y="1589"/>
                <a:ext cx="12" cy="2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4" name="Freeform 2251"/>
              <p:cNvSpPr/>
              <p:nvPr/>
            </p:nvSpPr>
            <p:spPr bwMode="auto">
              <a:xfrm>
                <a:off x="3058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5" name="Freeform 2252"/>
              <p:cNvSpPr/>
              <p:nvPr/>
            </p:nvSpPr>
            <p:spPr bwMode="auto">
              <a:xfrm>
                <a:off x="2988" y="1484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6" name="Freeform 2253"/>
              <p:cNvSpPr/>
              <p:nvPr/>
            </p:nvSpPr>
            <p:spPr bwMode="auto">
              <a:xfrm>
                <a:off x="2743" y="160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7" name="Freeform 2254"/>
              <p:cNvSpPr/>
              <p:nvPr/>
            </p:nvSpPr>
            <p:spPr bwMode="auto">
              <a:xfrm>
                <a:off x="2708" y="1613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8" name="Freeform 2255"/>
              <p:cNvSpPr/>
              <p:nvPr/>
            </p:nvSpPr>
            <p:spPr bwMode="auto">
              <a:xfrm>
                <a:off x="2673" y="1659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89" name="Freeform 2256"/>
              <p:cNvSpPr/>
              <p:nvPr/>
            </p:nvSpPr>
            <p:spPr bwMode="auto">
              <a:xfrm>
                <a:off x="2638" y="1893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0" name="Freeform 2257"/>
              <p:cNvSpPr/>
              <p:nvPr/>
            </p:nvSpPr>
            <p:spPr bwMode="auto">
              <a:xfrm>
                <a:off x="2743" y="1566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1" name="Freeform 2258"/>
              <p:cNvSpPr/>
              <p:nvPr/>
            </p:nvSpPr>
            <p:spPr bwMode="auto">
              <a:xfrm>
                <a:off x="2685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2" name="Freeform 2259"/>
              <p:cNvSpPr/>
              <p:nvPr/>
            </p:nvSpPr>
            <p:spPr bwMode="auto">
              <a:xfrm>
                <a:off x="2755" y="1601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3" name="Freeform 2260"/>
              <p:cNvSpPr/>
              <p:nvPr/>
            </p:nvSpPr>
            <p:spPr bwMode="auto">
              <a:xfrm>
                <a:off x="2766" y="1554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4" name="Freeform 2261"/>
              <p:cNvSpPr/>
              <p:nvPr/>
            </p:nvSpPr>
            <p:spPr bwMode="auto">
              <a:xfrm>
                <a:off x="2766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5" name="Freeform 2262"/>
              <p:cNvSpPr/>
              <p:nvPr/>
            </p:nvSpPr>
            <p:spPr bwMode="auto">
              <a:xfrm>
                <a:off x="2755" y="16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6" name="Freeform 2263"/>
              <p:cNvSpPr/>
              <p:nvPr/>
            </p:nvSpPr>
            <p:spPr bwMode="auto">
              <a:xfrm>
                <a:off x="2673" y="1764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7" name="Freeform 2264"/>
              <p:cNvSpPr/>
              <p:nvPr/>
            </p:nvSpPr>
            <p:spPr bwMode="auto">
              <a:xfrm>
                <a:off x="2673" y="16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8" name="Freeform 2265"/>
              <p:cNvSpPr/>
              <p:nvPr/>
            </p:nvSpPr>
            <p:spPr bwMode="auto">
              <a:xfrm>
                <a:off x="2755" y="1706"/>
                <a:ext cx="23" cy="1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99" name="Freeform 2266"/>
              <p:cNvSpPr/>
              <p:nvPr/>
            </p:nvSpPr>
            <p:spPr bwMode="auto">
              <a:xfrm>
                <a:off x="2731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0" name="Freeform 2267"/>
              <p:cNvSpPr/>
              <p:nvPr/>
            </p:nvSpPr>
            <p:spPr bwMode="auto">
              <a:xfrm>
                <a:off x="2708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1" name="Freeform 2268"/>
              <p:cNvSpPr/>
              <p:nvPr/>
            </p:nvSpPr>
            <p:spPr bwMode="auto">
              <a:xfrm>
                <a:off x="2650" y="1869"/>
                <a:ext cx="23" cy="2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2" name="Freeform 2269"/>
              <p:cNvSpPr/>
              <p:nvPr/>
            </p:nvSpPr>
            <p:spPr bwMode="auto">
              <a:xfrm>
                <a:off x="2708" y="184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3" name="Freeform 2270"/>
              <p:cNvSpPr/>
              <p:nvPr/>
            </p:nvSpPr>
            <p:spPr bwMode="auto">
              <a:xfrm>
                <a:off x="2778" y="1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4" name="Freeform 2271"/>
              <p:cNvSpPr/>
              <p:nvPr/>
            </p:nvSpPr>
            <p:spPr bwMode="auto">
              <a:xfrm>
                <a:off x="2720" y="1788"/>
                <a:ext cx="35" cy="23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5" name="Freeform 2272"/>
              <p:cNvSpPr/>
              <p:nvPr/>
            </p:nvSpPr>
            <p:spPr bwMode="auto">
              <a:xfrm>
                <a:off x="2720" y="1834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6" name="Freeform 2273"/>
              <p:cNvSpPr/>
              <p:nvPr/>
            </p:nvSpPr>
            <p:spPr bwMode="auto">
              <a:xfrm>
                <a:off x="2720" y="1811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7" name="Freeform 2274"/>
              <p:cNvSpPr/>
              <p:nvPr/>
            </p:nvSpPr>
            <p:spPr bwMode="auto">
              <a:xfrm>
                <a:off x="2731" y="156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8" name="Freeform 2275"/>
              <p:cNvSpPr/>
              <p:nvPr/>
            </p:nvSpPr>
            <p:spPr bwMode="auto">
              <a:xfrm>
                <a:off x="2790" y="1659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09" name="Freeform 2276"/>
              <p:cNvSpPr/>
              <p:nvPr/>
            </p:nvSpPr>
            <p:spPr bwMode="auto">
              <a:xfrm>
                <a:off x="2801" y="1636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0" name="Freeform 2277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1" name="Freeform 2278"/>
              <p:cNvSpPr/>
              <p:nvPr/>
            </p:nvSpPr>
            <p:spPr bwMode="auto">
              <a:xfrm>
                <a:off x="276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2" name="Oval 2279"/>
              <p:cNvSpPr>
                <a:spLocks noChangeArrowheads="1"/>
              </p:cNvSpPr>
              <p:nvPr/>
            </p:nvSpPr>
            <p:spPr bwMode="auto">
              <a:xfrm>
                <a:off x="2743" y="147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3" name="Freeform 2280"/>
              <p:cNvSpPr/>
              <p:nvPr/>
            </p:nvSpPr>
            <p:spPr bwMode="auto">
              <a:xfrm>
                <a:off x="2790" y="1636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4" name="Freeform 2281"/>
              <p:cNvSpPr/>
              <p:nvPr/>
            </p:nvSpPr>
            <p:spPr bwMode="auto">
              <a:xfrm>
                <a:off x="279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5" name="Freeform 2282"/>
              <p:cNvSpPr/>
              <p:nvPr/>
            </p:nvSpPr>
            <p:spPr bwMode="auto">
              <a:xfrm>
                <a:off x="279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6" name="Freeform 2283"/>
              <p:cNvSpPr/>
              <p:nvPr/>
            </p:nvSpPr>
            <p:spPr bwMode="auto">
              <a:xfrm>
                <a:off x="2720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7" name="Freeform 2284"/>
              <p:cNvSpPr/>
              <p:nvPr/>
            </p:nvSpPr>
            <p:spPr bwMode="auto">
              <a:xfrm>
                <a:off x="2708" y="1496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8" name="Freeform 2285"/>
              <p:cNvSpPr/>
              <p:nvPr/>
            </p:nvSpPr>
            <p:spPr bwMode="auto">
              <a:xfrm>
                <a:off x="2743" y="1578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19" name="Freeform 2286"/>
              <p:cNvSpPr/>
              <p:nvPr/>
            </p:nvSpPr>
            <p:spPr bwMode="auto">
              <a:xfrm>
                <a:off x="2720" y="1531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0" name="Freeform 2287"/>
              <p:cNvSpPr/>
              <p:nvPr/>
            </p:nvSpPr>
            <p:spPr bwMode="auto">
              <a:xfrm>
                <a:off x="2766" y="162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1" name="Freeform 2288"/>
              <p:cNvSpPr/>
              <p:nvPr/>
            </p:nvSpPr>
            <p:spPr bwMode="auto">
              <a:xfrm>
                <a:off x="2708" y="1566"/>
                <a:ext cx="23" cy="0"/>
              </a:xfrm>
              <a:custGeom>
                <a:avLst/>
                <a:gdLst>
                  <a:gd name="T0" fmla="*/ 2 w 2"/>
                  <a:gd name="T1" fmla="*/ 1 w 2"/>
                  <a:gd name="T2" fmla="*/ 1 w 2"/>
                  <a:gd name="T3" fmla="*/ 0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2" name="Freeform 2289"/>
              <p:cNvSpPr/>
              <p:nvPr/>
            </p:nvSpPr>
            <p:spPr bwMode="auto">
              <a:xfrm>
                <a:off x="2731" y="1578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3" name="Freeform 2290"/>
              <p:cNvSpPr/>
              <p:nvPr/>
            </p:nvSpPr>
            <p:spPr bwMode="auto">
              <a:xfrm>
                <a:off x="2720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4" name="Freeform 2291"/>
              <p:cNvSpPr/>
              <p:nvPr/>
            </p:nvSpPr>
            <p:spPr bwMode="auto">
              <a:xfrm>
                <a:off x="272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5" name="Freeform 2292"/>
              <p:cNvSpPr/>
              <p:nvPr/>
            </p:nvSpPr>
            <p:spPr bwMode="auto">
              <a:xfrm>
                <a:off x="2708" y="1519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6" name="Freeform 2293"/>
              <p:cNvSpPr/>
              <p:nvPr/>
            </p:nvSpPr>
            <p:spPr bwMode="auto">
              <a:xfrm>
                <a:off x="2720" y="1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7" name="Freeform 2294"/>
              <p:cNvSpPr/>
              <p:nvPr/>
            </p:nvSpPr>
            <p:spPr bwMode="auto">
              <a:xfrm>
                <a:off x="2720" y="1519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8" name="Freeform 2295"/>
              <p:cNvSpPr/>
              <p:nvPr/>
            </p:nvSpPr>
            <p:spPr bwMode="auto">
              <a:xfrm>
                <a:off x="3093" y="1776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29" name="Freeform 2296"/>
              <p:cNvSpPr/>
              <p:nvPr/>
            </p:nvSpPr>
            <p:spPr bwMode="auto">
              <a:xfrm>
                <a:off x="3444" y="18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0" name="Oval 2297"/>
              <p:cNvSpPr>
                <a:spLocks noChangeArrowheads="1"/>
              </p:cNvSpPr>
              <p:nvPr/>
            </p:nvSpPr>
            <p:spPr bwMode="auto">
              <a:xfrm>
                <a:off x="3455" y="190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1" name="Freeform 2298"/>
              <p:cNvSpPr/>
              <p:nvPr/>
            </p:nvSpPr>
            <p:spPr bwMode="auto">
              <a:xfrm>
                <a:off x="3409" y="1893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2" name="Freeform 2299"/>
              <p:cNvSpPr/>
              <p:nvPr/>
            </p:nvSpPr>
            <p:spPr bwMode="auto">
              <a:xfrm>
                <a:off x="3420" y="1893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3" name="Freeform 2300"/>
              <p:cNvSpPr/>
              <p:nvPr/>
            </p:nvSpPr>
            <p:spPr bwMode="auto">
              <a:xfrm>
                <a:off x="345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4" name="Freeform 2301"/>
              <p:cNvSpPr/>
              <p:nvPr/>
            </p:nvSpPr>
            <p:spPr bwMode="auto">
              <a:xfrm>
                <a:off x="3467" y="1869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5" name="Freeform 2302"/>
              <p:cNvSpPr/>
              <p:nvPr/>
            </p:nvSpPr>
            <p:spPr bwMode="auto">
              <a:xfrm>
                <a:off x="346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6" name="Freeform 2303"/>
              <p:cNvSpPr/>
              <p:nvPr/>
            </p:nvSpPr>
            <p:spPr bwMode="auto">
              <a:xfrm>
                <a:off x="3444" y="186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7" name="Oval 2304"/>
              <p:cNvSpPr>
                <a:spLocks noChangeArrowheads="1"/>
              </p:cNvSpPr>
              <p:nvPr/>
            </p:nvSpPr>
            <p:spPr bwMode="auto">
              <a:xfrm>
                <a:off x="3444" y="189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8" name="Freeform 2305"/>
              <p:cNvSpPr/>
              <p:nvPr/>
            </p:nvSpPr>
            <p:spPr bwMode="auto">
              <a:xfrm>
                <a:off x="3455" y="190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39" name="Freeform 2306"/>
              <p:cNvSpPr/>
              <p:nvPr/>
            </p:nvSpPr>
            <p:spPr bwMode="auto">
              <a:xfrm>
                <a:off x="3455" y="1881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0" name="Freeform 2307"/>
              <p:cNvSpPr/>
              <p:nvPr/>
            </p:nvSpPr>
            <p:spPr bwMode="auto">
              <a:xfrm>
                <a:off x="3467" y="197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1" name="Freeform 2308"/>
              <p:cNvSpPr/>
              <p:nvPr/>
            </p:nvSpPr>
            <p:spPr bwMode="auto">
              <a:xfrm>
                <a:off x="3479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2" name="Freeform 2309"/>
              <p:cNvSpPr/>
              <p:nvPr/>
            </p:nvSpPr>
            <p:spPr bwMode="auto">
              <a:xfrm>
                <a:off x="3455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3" name="Freeform 2310"/>
              <p:cNvSpPr/>
              <p:nvPr/>
            </p:nvSpPr>
            <p:spPr bwMode="auto">
              <a:xfrm>
                <a:off x="342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4" name="Freeform 2311"/>
              <p:cNvSpPr/>
              <p:nvPr/>
            </p:nvSpPr>
            <p:spPr bwMode="auto">
              <a:xfrm>
                <a:off x="3490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5" name="Freeform 2312"/>
              <p:cNvSpPr/>
              <p:nvPr/>
            </p:nvSpPr>
            <p:spPr bwMode="auto">
              <a:xfrm>
                <a:off x="3432" y="192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6" name="Freeform 2313"/>
              <p:cNvSpPr/>
              <p:nvPr/>
            </p:nvSpPr>
            <p:spPr bwMode="auto">
              <a:xfrm>
                <a:off x="3444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7" name="Freeform 2314"/>
              <p:cNvSpPr/>
              <p:nvPr/>
            </p:nvSpPr>
            <p:spPr bwMode="auto">
              <a:xfrm>
                <a:off x="3432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8" name="Freeform 2315"/>
              <p:cNvSpPr/>
              <p:nvPr/>
            </p:nvSpPr>
            <p:spPr bwMode="auto">
              <a:xfrm>
                <a:off x="3432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49" name="Freeform 2316"/>
              <p:cNvSpPr/>
              <p:nvPr/>
            </p:nvSpPr>
            <p:spPr bwMode="auto">
              <a:xfrm>
                <a:off x="3362" y="1893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0" name="Freeform 2317"/>
              <p:cNvSpPr/>
              <p:nvPr/>
            </p:nvSpPr>
            <p:spPr bwMode="auto">
              <a:xfrm>
                <a:off x="349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1" name="Freeform 2318"/>
              <p:cNvSpPr/>
              <p:nvPr/>
            </p:nvSpPr>
            <p:spPr bwMode="auto">
              <a:xfrm>
                <a:off x="3362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2" name="Freeform 2319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3" name="Freeform 2320"/>
              <p:cNvSpPr/>
              <p:nvPr/>
            </p:nvSpPr>
            <p:spPr bwMode="auto">
              <a:xfrm>
                <a:off x="3350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4" name="Freeform 2321"/>
              <p:cNvSpPr/>
              <p:nvPr/>
            </p:nvSpPr>
            <p:spPr bwMode="auto">
              <a:xfrm>
                <a:off x="3350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5" name="Freeform 2322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6" name="Freeform 2323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7" name="Freeform 2324"/>
              <p:cNvSpPr/>
              <p:nvPr/>
            </p:nvSpPr>
            <p:spPr bwMode="auto">
              <a:xfrm>
                <a:off x="3339" y="1869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8" name="Freeform 2325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59" name="Freeform 2326"/>
              <p:cNvSpPr/>
              <p:nvPr/>
            </p:nvSpPr>
            <p:spPr bwMode="auto">
              <a:xfrm>
                <a:off x="3198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0" name="Freeform 2327"/>
              <p:cNvSpPr/>
              <p:nvPr/>
            </p:nvSpPr>
            <p:spPr bwMode="auto">
              <a:xfrm>
                <a:off x="3397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1" name="Freeform 2328"/>
              <p:cNvSpPr/>
              <p:nvPr/>
            </p:nvSpPr>
            <p:spPr bwMode="auto">
              <a:xfrm>
                <a:off x="33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2" name="Freeform 2329"/>
              <p:cNvSpPr/>
              <p:nvPr/>
            </p:nvSpPr>
            <p:spPr bwMode="auto">
              <a:xfrm>
                <a:off x="3339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3" name="Freeform 2330"/>
              <p:cNvSpPr/>
              <p:nvPr/>
            </p:nvSpPr>
            <p:spPr bwMode="auto">
              <a:xfrm>
                <a:off x="3210" y="153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4" name="Freeform 2331"/>
              <p:cNvSpPr/>
              <p:nvPr/>
            </p:nvSpPr>
            <p:spPr bwMode="auto">
              <a:xfrm>
                <a:off x="3292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5" name="Freeform 2332"/>
              <p:cNvSpPr/>
              <p:nvPr/>
            </p:nvSpPr>
            <p:spPr bwMode="auto">
              <a:xfrm>
                <a:off x="331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6" name="Freeform 2333"/>
              <p:cNvSpPr/>
              <p:nvPr/>
            </p:nvSpPr>
            <p:spPr bwMode="auto">
              <a:xfrm>
                <a:off x="3327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7" name="Freeform 2334"/>
              <p:cNvSpPr/>
              <p:nvPr/>
            </p:nvSpPr>
            <p:spPr bwMode="auto">
              <a:xfrm>
                <a:off x="3292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8" name="Freeform 2335"/>
              <p:cNvSpPr/>
              <p:nvPr/>
            </p:nvSpPr>
            <p:spPr bwMode="auto">
              <a:xfrm>
                <a:off x="3339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69" name="Freeform 2336"/>
              <p:cNvSpPr/>
              <p:nvPr/>
            </p:nvSpPr>
            <p:spPr bwMode="auto">
              <a:xfrm>
                <a:off x="331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0" name="Freeform 2337"/>
              <p:cNvSpPr/>
              <p:nvPr/>
            </p:nvSpPr>
            <p:spPr bwMode="auto">
              <a:xfrm>
                <a:off x="3385" y="2348"/>
                <a:ext cx="12" cy="2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1" name="Oval 2338"/>
              <p:cNvSpPr>
                <a:spLocks noChangeArrowheads="1"/>
              </p:cNvSpPr>
              <p:nvPr/>
            </p:nvSpPr>
            <p:spPr bwMode="auto">
              <a:xfrm>
                <a:off x="3082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2" name="Freeform 2339"/>
              <p:cNvSpPr/>
              <p:nvPr/>
            </p:nvSpPr>
            <p:spPr bwMode="auto">
              <a:xfrm>
                <a:off x="3210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3" name="Freeform 2340"/>
              <p:cNvSpPr/>
              <p:nvPr/>
            </p:nvSpPr>
            <p:spPr bwMode="auto">
              <a:xfrm>
                <a:off x="3093" y="1928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4" name="Freeform 2341"/>
              <p:cNvSpPr/>
              <p:nvPr/>
            </p:nvSpPr>
            <p:spPr bwMode="auto">
              <a:xfrm>
                <a:off x="3339" y="2488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5" name="Freeform 2342"/>
              <p:cNvSpPr/>
              <p:nvPr/>
            </p:nvSpPr>
            <p:spPr bwMode="auto">
              <a:xfrm>
                <a:off x="3093" y="181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6" name="Freeform 2343"/>
              <p:cNvSpPr/>
              <p:nvPr/>
            </p:nvSpPr>
            <p:spPr bwMode="auto">
              <a:xfrm>
                <a:off x="3000" y="224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7" name="Freeform 2344"/>
              <p:cNvSpPr/>
              <p:nvPr/>
            </p:nvSpPr>
            <p:spPr bwMode="auto">
              <a:xfrm>
                <a:off x="3187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8" name="Freeform 2345"/>
              <p:cNvSpPr/>
              <p:nvPr/>
            </p:nvSpPr>
            <p:spPr bwMode="auto">
              <a:xfrm>
                <a:off x="3245" y="2594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79" name="Freeform 2346"/>
              <p:cNvSpPr/>
              <p:nvPr/>
            </p:nvSpPr>
            <p:spPr bwMode="auto">
              <a:xfrm>
                <a:off x="3128" y="22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0" name="Freeform 2347"/>
              <p:cNvSpPr/>
              <p:nvPr/>
            </p:nvSpPr>
            <p:spPr bwMode="auto">
              <a:xfrm>
                <a:off x="3070" y="2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1" name="Freeform 2348"/>
              <p:cNvSpPr/>
              <p:nvPr/>
            </p:nvSpPr>
            <p:spPr bwMode="auto">
              <a:xfrm>
                <a:off x="3093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2" name="Freeform 2349"/>
              <p:cNvSpPr/>
              <p:nvPr/>
            </p:nvSpPr>
            <p:spPr bwMode="auto">
              <a:xfrm>
                <a:off x="3058" y="1940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3" name="Freeform 2350"/>
              <p:cNvSpPr/>
              <p:nvPr/>
            </p:nvSpPr>
            <p:spPr bwMode="auto">
              <a:xfrm>
                <a:off x="3058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4" name="Freeform 2351"/>
              <p:cNvSpPr/>
              <p:nvPr/>
            </p:nvSpPr>
            <p:spPr bwMode="auto">
              <a:xfrm>
                <a:off x="3058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5" name="Freeform 2352"/>
              <p:cNvSpPr/>
              <p:nvPr/>
            </p:nvSpPr>
            <p:spPr bwMode="auto">
              <a:xfrm>
                <a:off x="3058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6" name="Freeform 2353"/>
              <p:cNvSpPr/>
              <p:nvPr/>
            </p:nvSpPr>
            <p:spPr bwMode="auto">
              <a:xfrm>
                <a:off x="3058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7" name="Freeform 2354"/>
              <p:cNvSpPr/>
              <p:nvPr/>
            </p:nvSpPr>
            <p:spPr bwMode="auto">
              <a:xfrm>
                <a:off x="3070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8" name="Freeform 2355"/>
              <p:cNvSpPr/>
              <p:nvPr/>
            </p:nvSpPr>
            <p:spPr bwMode="auto">
              <a:xfrm>
                <a:off x="3070" y="1928"/>
                <a:ext cx="23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0 w 2"/>
                  <a:gd name="T4" fmla="*/ 1 w 2"/>
                  <a:gd name="T5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89" name="Freeform 2356"/>
              <p:cNvSpPr/>
              <p:nvPr/>
            </p:nvSpPr>
            <p:spPr bwMode="auto">
              <a:xfrm>
                <a:off x="3058" y="1928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0" name="Freeform 2357"/>
              <p:cNvSpPr/>
              <p:nvPr/>
            </p:nvSpPr>
            <p:spPr bwMode="auto">
              <a:xfrm>
                <a:off x="3093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1" name="Freeform 2358"/>
              <p:cNvSpPr/>
              <p:nvPr/>
            </p:nvSpPr>
            <p:spPr bwMode="auto">
              <a:xfrm>
                <a:off x="3082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2" name="Freeform 2359"/>
              <p:cNvSpPr/>
              <p:nvPr/>
            </p:nvSpPr>
            <p:spPr bwMode="auto">
              <a:xfrm>
                <a:off x="3198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3" name="Freeform 2360"/>
              <p:cNvSpPr/>
              <p:nvPr/>
            </p:nvSpPr>
            <p:spPr bwMode="auto">
              <a:xfrm>
                <a:off x="3467" y="18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4" name="Freeform 2361"/>
              <p:cNvSpPr/>
              <p:nvPr/>
            </p:nvSpPr>
            <p:spPr bwMode="auto">
              <a:xfrm>
                <a:off x="3432" y="2302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5" name="Freeform 2362"/>
              <p:cNvSpPr/>
              <p:nvPr/>
            </p:nvSpPr>
            <p:spPr bwMode="auto">
              <a:xfrm>
                <a:off x="3467" y="188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6" name="Freeform 2363"/>
              <p:cNvSpPr/>
              <p:nvPr/>
            </p:nvSpPr>
            <p:spPr bwMode="auto">
              <a:xfrm>
                <a:off x="3467" y="1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7" name="Freeform 2364"/>
              <p:cNvSpPr/>
              <p:nvPr/>
            </p:nvSpPr>
            <p:spPr bwMode="auto">
              <a:xfrm>
                <a:off x="3467" y="18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8" name="Freeform 2365"/>
              <p:cNvSpPr/>
              <p:nvPr/>
            </p:nvSpPr>
            <p:spPr bwMode="auto">
              <a:xfrm>
                <a:off x="3479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399" name="Freeform 2366"/>
              <p:cNvSpPr/>
              <p:nvPr/>
            </p:nvSpPr>
            <p:spPr bwMode="auto">
              <a:xfrm>
                <a:off x="3479" y="1928"/>
                <a:ext cx="11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0" name="Freeform 2367"/>
              <p:cNvSpPr/>
              <p:nvPr/>
            </p:nvSpPr>
            <p:spPr bwMode="auto">
              <a:xfrm>
                <a:off x="349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1" name="Freeform 2368"/>
              <p:cNvSpPr/>
              <p:nvPr/>
            </p:nvSpPr>
            <p:spPr bwMode="auto">
              <a:xfrm>
                <a:off x="3012" y="2255"/>
                <a:ext cx="23" cy="2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2" name="Freeform 2369"/>
              <p:cNvSpPr/>
              <p:nvPr/>
            </p:nvSpPr>
            <p:spPr bwMode="auto">
              <a:xfrm>
                <a:off x="3339" y="2500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3" name="Freeform 2370"/>
              <p:cNvSpPr/>
              <p:nvPr/>
            </p:nvSpPr>
            <p:spPr bwMode="auto">
              <a:xfrm>
                <a:off x="3339" y="2477"/>
                <a:ext cx="23" cy="1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4" name="Freeform 2371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5" name="Freeform 2372"/>
              <p:cNvSpPr/>
              <p:nvPr/>
            </p:nvSpPr>
            <p:spPr bwMode="auto">
              <a:xfrm>
                <a:off x="3082" y="2278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6" name="Freeform 2373"/>
              <p:cNvSpPr/>
              <p:nvPr/>
            </p:nvSpPr>
            <p:spPr bwMode="auto">
              <a:xfrm>
                <a:off x="3280" y="2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7" name="Freeform 2374"/>
              <p:cNvSpPr/>
              <p:nvPr/>
            </p:nvSpPr>
            <p:spPr bwMode="auto">
              <a:xfrm>
                <a:off x="3175" y="2302"/>
                <a:ext cx="23" cy="70"/>
              </a:xfrm>
              <a:custGeom>
                <a:avLst/>
                <a:gdLst>
                  <a:gd name="T0" fmla="*/ 1 w 2"/>
                  <a:gd name="T1" fmla="*/ 5 h 6"/>
                  <a:gd name="T2" fmla="*/ 2 w 2"/>
                  <a:gd name="T3" fmla="*/ 6 h 6"/>
                  <a:gd name="T4" fmla="*/ 2 w 2"/>
                  <a:gd name="T5" fmla="*/ 6 h 6"/>
                  <a:gd name="T6" fmla="*/ 1 w 2"/>
                  <a:gd name="T7" fmla="*/ 0 h 6"/>
                  <a:gd name="T8" fmla="*/ 1 w 2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5"/>
                    </a:move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2" y="2"/>
                      <a:pt x="1" y="0"/>
                    </a:cubicBezTo>
                    <a:cubicBezTo>
                      <a:pt x="1" y="2"/>
                      <a:pt x="0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8" name="Freeform 2375"/>
              <p:cNvSpPr/>
              <p:nvPr/>
            </p:nvSpPr>
            <p:spPr bwMode="auto">
              <a:xfrm>
                <a:off x="3187" y="2430"/>
                <a:ext cx="23" cy="58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1 h 5"/>
                  <a:gd name="T6" fmla="*/ 2 w 2"/>
                  <a:gd name="T7" fmla="*/ 0 h 5"/>
                  <a:gd name="T8" fmla="*/ 2 w 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2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09" name="Freeform 2376"/>
              <p:cNvSpPr/>
              <p:nvPr/>
            </p:nvSpPr>
            <p:spPr bwMode="auto">
              <a:xfrm>
                <a:off x="3233" y="2547"/>
                <a:ext cx="0" cy="35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0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0" name="Freeform 2377"/>
              <p:cNvSpPr/>
              <p:nvPr/>
            </p:nvSpPr>
            <p:spPr bwMode="auto">
              <a:xfrm>
                <a:off x="3233" y="2582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1" name="Freeform 2378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2" name="Freeform 2379"/>
              <p:cNvSpPr/>
              <p:nvPr/>
            </p:nvSpPr>
            <p:spPr bwMode="auto">
              <a:xfrm>
                <a:off x="3817" y="23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3" name="Freeform 2380"/>
              <p:cNvSpPr/>
              <p:nvPr/>
            </p:nvSpPr>
            <p:spPr bwMode="auto">
              <a:xfrm>
                <a:off x="3829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4" name="Freeform 2381"/>
              <p:cNvSpPr/>
              <p:nvPr/>
            </p:nvSpPr>
            <p:spPr bwMode="auto">
              <a:xfrm>
                <a:off x="3724" y="2477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5" name="Freeform 2382"/>
              <p:cNvSpPr/>
              <p:nvPr/>
            </p:nvSpPr>
            <p:spPr bwMode="auto">
              <a:xfrm>
                <a:off x="3829" y="230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6" name="Freeform 2383"/>
              <p:cNvSpPr/>
              <p:nvPr/>
            </p:nvSpPr>
            <p:spPr bwMode="auto">
              <a:xfrm>
                <a:off x="3771" y="224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7" name="Freeform 2384"/>
              <p:cNvSpPr/>
              <p:nvPr/>
            </p:nvSpPr>
            <p:spPr bwMode="auto">
              <a:xfrm>
                <a:off x="3736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418" name="Freeform 2385"/>
              <p:cNvSpPr/>
              <p:nvPr/>
            </p:nvSpPr>
            <p:spPr bwMode="auto">
              <a:xfrm>
                <a:off x="3759" y="2243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7" name="Group 2587"/>
            <p:cNvGrpSpPr/>
            <p:nvPr/>
          </p:nvGrpSpPr>
          <p:grpSpPr bwMode="auto">
            <a:xfrm>
              <a:off x="4613276" y="2319338"/>
              <a:ext cx="1539875" cy="1668463"/>
              <a:chOff x="2906" y="1461"/>
              <a:chExt cx="970" cy="1051"/>
            </a:xfrm>
            <a:grpFill/>
          </p:grpSpPr>
          <p:sp>
            <p:nvSpPr>
              <p:cNvPr id="2019" name="Freeform 2387"/>
              <p:cNvSpPr/>
              <p:nvPr/>
            </p:nvSpPr>
            <p:spPr bwMode="auto">
              <a:xfrm>
                <a:off x="3771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0" name="Freeform 2388"/>
              <p:cNvSpPr/>
              <p:nvPr/>
            </p:nvSpPr>
            <p:spPr bwMode="auto">
              <a:xfrm>
                <a:off x="3736" y="2477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1" name="Freeform 2389"/>
              <p:cNvSpPr/>
              <p:nvPr/>
            </p:nvSpPr>
            <p:spPr bwMode="auto">
              <a:xfrm>
                <a:off x="3747" y="24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2" name="Freeform 2390"/>
              <p:cNvSpPr/>
              <p:nvPr/>
            </p:nvSpPr>
            <p:spPr bwMode="auto">
              <a:xfrm>
                <a:off x="3771" y="22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3" name="Freeform 2391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4" name="Freeform 2392"/>
              <p:cNvSpPr/>
              <p:nvPr/>
            </p:nvSpPr>
            <p:spPr bwMode="auto">
              <a:xfrm>
                <a:off x="3829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5" name="Freeform 2393"/>
              <p:cNvSpPr/>
              <p:nvPr/>
            </p:nvSpPr>
            <p:spPr bwMode="auto">
              <a:xfrm>
                <a:off x="3829" y="2325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6" name="Freeform 2394"/>
              <p:cNvSpPr/>
              <p:nvPr/>
            </p:nvSpPr>
            <p:spPr bwMode="auto">
              <a:xfrm>
                <a:off x="3759" y="2220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7" name="Freeform 2395"/>
              <p:cNvSpPr/>
              <p:nvPr/>
            </p:nvSpPr>
            <p:spPr bwMode="auto">
              <a:xfrm>
                <a:off x="3082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8" name="Freeform 2396"/>
              <p:cNvSpPr/>
              <p:nvPr/>
            </p:nvSpPr>
            <p:spPr bwMode="auto">
              <a:xfrm>
                <a:off x="3841" y="230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29" name="Freeform 2397"/>
              <p:cNvSpPr/>
              <p:nvPr/>
            </p:nvSpPr>
            <p:spPr bwMode="auto">
              <a:xfrm>
                <a:off x="3841" y="23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0" name="Freeform 2398"/>
              <p:cNvSpPr/>
              <p:nvPr/>
            </p:nvSpPr>
            <p:spPr bwMode="auto">
              <a:xfrm>
                <a:off x="3841" y="23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1" name="Freeform 2399"/>
              <p:cNvSpPr/>
              <p:nvPr/>
            </p:nvSpPr>
            <p:spPr bwMode="auto">
              <a:xfrm>
                <a:off x="3841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2" name="Freeform 2400"/>
              <p:cNvSpPr/>
              <p:nvPr/>
            </p:nvSpPr>
            <p:spPr bwMode="auto">
              <a:xfrm>
                <a:off x="3724" y="2442"/>
                <a:ext cx="23" cy="46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3" name="Freeform 2401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4" name="Freeform 2402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5" name="Freeform 2403"/>
              <p:cNvSpPr/>
              <p:nvPr/>
            </p:nvSpPr>
            <p:spPr bwMode="auto">
              <a:xfrm>
                <a:off x="3864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6" name="Rectangle 2404"/>
              <p:cNvSpPr>
                <a:spLocks noChangeArrowheads="1"/>
              </p:cNvSpPr>
              <p:nvPr/>
            </p:nvSpPr>
            <p:spPr bwMode="auto">
              <a:xfrm>
                <a:off x="3864" y="22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7" name="Freeform 2405"/>
              <p:cNvSpPr/>
              <p:nvPr/>
            </p:nvSpPr>
            <p:spPr bwMode="auto">
              <a:xfrm>
                <a:off x="3829" y="2325"/>
                <a:ext cx="0" cy="2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8" name="Freeform 2406"/>
              <p:cNvSpPr/>
              <p:nvPr/>
            </p:nvSpPr>
            <p:spPr bwMode="auto">
              <a:xfrm>
                <a:off x="3864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39" name="Freeform 2407"/>
              <p:cNvSpPr/>
              <p:nvPr/>
            </p:nvSpPr>
            <p:spPr bwMode="auto">
              <a:xfrm>
                <a:off x="3864" y="2220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0" name="Freeform 2408"/>
              <p:cNvSpPr/>
              <p:nvPr/>
            </p:nvSpPr>
            <p:spPr bwMode="auto">
              <a:xfrm>
                <a:off x="3864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1" name="Freeform 2409"/>
              <p:cNvSpPr/>
              <p:nvPr/>
            </p:nvSpPr>
            <p:spPr bwMode="auto">
              <a:xfrm>
                <a:off x="3771" y="2360"/>
                <a:ext cx="35" cy="35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2" name="Freeform 2410"/>
              <p:cNvSpPr/>
              <p:nvPr/>
            </p:nvSpPr>
            <p:spPr bwMode="auto">
              <a:xfrm>
                <a:off x="3747" y="24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3" name="Freeform 2411"/>
              <p:cNvSpPr/>
              <p:nvPr/>
            </p:nvSpPr>
            <p:spPr bwMode="auto">
              <a:xfrm>
                <a:off x="3771" y="2243"/>
                <a:ext cx="0" cy="24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4" name="Freeform 2412"/>
              <p:cNvSpPr/>
              <p:nvPr/>
            </p:nvSpPr>
            <p:spPr bwMode="auto">
              <a:xfrm>
                <a:off x="3759" y="2395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5" name="Freeform 2413"/>
              <p:cNvSpPr/>
              <p:nvPr/>
            </p:nvSpPr>
            <p:spPr bwMode="auto">
              <a:xfrm>
                <a:off x="3747" y="2465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6" name="Freeform 2414"/>
              <p:cNvSpPr/>
              <p:nvPr/>
            </p:nvSpPr>
            <p:spPr bwMode="auto">
              <a:xfrm>
                <a:off x="3864" y="2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7" name="Freeform 2415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8" name="Freeform 2416"/>
              <p:cNvSpPr/>
              <p:nvPr/>
            </p:nvSpPr>
            <p:spPr bwMode="auto">
              <a:xfrm>
                <a:off x="3852" y="2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49" name="Freeform 2417"/>
              <p:cNvSpPr/>
              <p:nvPr/>
            </p:nvSpPr>
            <p:spPr bwMode="auto">
              <a:xfrm>
                <a:off x="3852" y="2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0" name="Freeform 2418"/>
              <p:cNvSpPr/>
              <p:nvPr/>
            </p:nvSpPr>
            <p:spPr bwMode="auto">
              <a:xfrm>
                <a:off x="3759" y="22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1" name="Freeform 2419"/>
              <p:cNvSpPr/>
              <p:nvPr/>
            </p:nvSpPr>
            <p:spPr bwMode="auto">
              <a:xfrm>
                <a:off x="3350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2" name="Freeform 2420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3" name="Freeform 2421"/>
              <p:cNvSpPr/>
              <p:nvPr/>
            </p:nvSpPr>
            <p:spPr bwMode="auto">
              <a:xfrm>
                <a:off x="3362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4" name="Freeform 2422"/>
              <p:cNvSpPr/>
              <p:nvPr/>
            </p:nvSpPr>
            <p:spPr bwMode="auto">
              <a:xfrm>
                <a:off x="3350" y="189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5" name="Freeform 2423"/>
              <p:cNvSpPr/>
              <p:nvPr/>
            </p:nvSpPr>
            <p:spPr bwMode="auto">
              <a:xfrm>
                <a:off x="3327" y="1916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6" name="Freeform 2424"/>
              <p:cNvSpPr/>
              <p:nvPr/>
            </p:nvSpPr>
            <p:spPr bwMode="auto">
              <a:xfrm>
                <a:off x="332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7" name="Freeform 2425"/>
              <p:cNvSpPr/>
              <p:nvPr/>
            </p:nvSpPr>
            <p:spPr bwMode="auto">
              <a:xfrm>
                <a:off x="3327" y="188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8" name="Freeform 2426"/>
              <p:cNvSpPr/>
              <p:nvPr/>
            </p:nvSpPr>
            <p:spPr bwMode="auto">
              <a:xfrm>
                <a:off x="3339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59" name="Freeform 2427"/>
              <p:cNvSpPr/>
              <p:nvPr/>
            </p:nvSpPr>
            <p:spPr bwMode="auto">
              <a:xfrm>
                <a:off x="335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0" name="Freeform 2428"/>
              <p:cNvSpPr/>
              <p:nvPr/>
            </p:nvSpPr>
            <p:spPr bwMode="auto">
              <a:xfrm>
                <a:off x="335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1" name="Freeform 2429"/>
              <p:cNvSpPr/>
              <p:nvPr/>
            </p:nvSpPr>
            <p:spPr bwMode="auto">
              <a:xfrm>
                <a:off x="339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2" name="Freeform 2430"/>
              <p:cNvSpPr/>
              <p:nvPr/>
            </p:nvSpPr>
            <p:spPr bwMode="auto">
              <a:xfrm>
                <a:off x="3198" y="1531"/>
                <a:ext cx="2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3" name="Freeform 2431"/>
              <p:cNvSpPr/>
              <p:nvPr/>
            </p:nvSpPr>
            <p:spPr bwMode="auto">
              <a:xfrm>
                <a:off x="3292" y="1928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4" name="Freeform 2432"/>
              <p:cNvSpPr/>
              <p:nvPr/>
            </p:nvSpPr>
            <p:spPr bwMode="auto">
              <a:xfrm>
                <a:off x="3385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5" name="Freeform 2433"/>
              <p:cNvSpPr/>
              <p:nvPr/>
            </p:nvSpPr>
            <p:spPr bwMode="auto">
              <a:xfrm>
                <a:off x="3374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6" name="Freeform 2434"/>
              <p:cNvSpPr/>
              <p:nvPr/>
            </p:nvSpPr>
            <p:spPr bwMode="auto">
              <a:xfrm>
                <a:off x="3385" y="1928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7" name="Freeform 2435"/>
              <p:cNvSpPr/>
              <p:nvPr/>
            </p:nvSpPr>
            <p:spPr bwMode="auto">
              <a:xfrm>
                <a:off x="3374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8" name="Freeform 2436"/>
              <p:cNvSpPr/>
              <p:nvPr/>
            </p:nvSpPr>
            <p:spPr bwMode="auto">
              <a:xfrm>
                <a:off x="3292" y="1881"/>
                <a:ext cx="12" cy="35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69" name="Freeform 2437"/>
              <p:cNvSpPr/>
              <p:nvPr/>
            </p:nvSpPr>
            <p:spPr bwMode="auto">
              <a:xfrm>
                <a:off x="3362" y="1940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0" name="Freeform 2438"/>
              <p:cNvSpPr/>
              <p:nvPr/>
            </p:nvSpPr>
            <p:spPr bwMode="auto">
              <a:xfrm>
                <a:off x="3362" y="1869"/>
                <a:ext cx="12" cy="2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1" name="Freeform 2439"/>
              <p:cNvSpPr/>
              <p:nvPr/>
            </p:nvSpPr>
            <p:spPr bwMode="auto">
              <a:xfrm>
                <a:off x="3362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2" name="Freeform 2440"/>
              <p:cNvSpPr/>
              <p:nvPr/>
            </p:nvSpPr>
            <p:spPr bwMode="auto">
              <a:xfrm>
                <a:off x="3362" y="18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3" name="Freeform 2441"/>
              <p:cNvSpPr/>
              <p:nvPr/>
            </p:nvSpPr>
            <p:spPr bwMode="auto">
              <a:xfrm>
                <a:off x="3339" y="19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4" name="Freeform 2442"/>
              <p:cNvSpPr/>
              <p:nvPr/>
            </p:nvSpPr>
            <p:spPr bwMode="auto">
              <a:xfrm>
                <a:off x="3747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5" name="Freeform 2443"/>
              <p:cNvSpPr/>
              <p:nvPr/>
            </p:nvSpPr>
            <p:spPr bwMode="auto">
              <a:xfrm>
                <a:off x="3829" y="219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6" name="Freeform 2444"/>
              <p:cNvSpPr/>
              <p:nvPr/>
            </p:nvSpPr>
            <p:spPr bwMode="auto">
              <a:xfrm>
                <a:off x="3806" y="22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7" name="Freeform 2445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8" name="Freeform 2446"/>
              <p:cNvSpPr/>
              <p:nvPr/>
            </p:nvSpPr>
            <p:spPr bwMode="auto">
              <a:xfrm>
                <a:off x="3794" y="2290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79" name="Freeform 2447"/>
              <p:cNvSpPr/>
              <p:nvPr/>
            </p:nvSpPr>
            <p:spPr bwMode="auto">
              <a:xfrm>
                <a:off x="3794" y="2290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0" name="Freeform 2448"/>
              <p:cNvSpPr/>
              <p:nvPr/>
            </p:nvSpPr>
            <p:spPr bwMode="auto">
              <a:xfrm>
                <a:off x="3724" y="25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1" name="Freeform 2449"/>
              <p:cNvSpPr/>
              <p:nvPr/>
            </p:nvSpPr>
            <p:spPr bwMode="auto">
              <a:xfrm>
                <a:off x="3794" y="22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2" name="Freeform 2450"/>
              <p:cNvSpPr/>
              <p:nvPr/>
            </p:nvSpPr>
            <p:spPr bwMode="auto">
              <a:xfrm>
                <a:off x="3747" y="24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3" name="Freeform 2451"/>
              <p:cNvSpPr/>
              <p:nvPr/>
            </p:nvSpPr>
            <p:spPr bwMode="auto">
              <a:xfrm>
                <a:off x="3771" y="169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4" name="Freeform 2452"/>
              <p:cNvSpPr/>
              <p:nvPr/>
            </p:nvSpPr>
            <p:spPr bwMode="auto">
              <a:xfrm>
                <a:off x="3806" y="1753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5" name="Freeform 2453"/>
              <p:cNvSpPr/>
              <p:nvPr/>
            </p:nvSpPr>
            <p:spPr bwMode="auto">
              <a:xfrm>
                <a:off x="3759" y="1683"/>
                <a:ext cx="12" cy="1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6" name="Freeform 2454"/>
              <p:cNvSpPr/>
              <p:nvPr/>
            </p:nvSpPr>
            <p:spPr bwMode="auto">
              <a:xfrm>
                <a:off x="3198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7" name="Freeform 2455"/>
              <p:cNvSpPr/>
              <p:nvPr/>
            </p:nvSpPr>
            <p:spPr bwMode="auto">
              <a:xfrm>
                <a:off x="3817" y="1799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8" name="Freeform 2456"/>
              <p:cNvSpPr/>
              <p:nvPr/>
            </p:nvSpPr>
            <p:spPr bwMode="auto">
              <a:xfrm>
                <a:off x="3806" y="2243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89" name="Freeform 2457"/>
              <p:cNvSpPr/>
              <p:nvPr/>
            </p:nvSpPr>
            <p:spPr bwMode="auto">
              <a:xfrm>
                <a:off x="3806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0" name="Freeform 2458"/>
              <p:cNvSpPr/>
              <p:nvPr/>
            </p:nvSpPr>
            <p:spPr bwMode="auto">
              <a:xfrm>
                <a:off x="3829" y="181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1" name="Freeform 2459"/>
              <p:cNvSpPr/>
              <p:nvPr/>
            </p:nvSpPr>
            <p:spPr bwMode="auto">
              <a:xfrm>
                <a:off x="3806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2" name="Freeform 2460"/>
              <p:cNvSpPr/>
              <p:nvPr/>
            </p:nvSpPr>
            <p:spPr bwMode="auto">
              <a:xfrm>
                <a:off x="3117" y="19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3" name="Freeform 2461"/>
              <p:cNvSpPr/>
              <p:nvPr/>
            </p:nvSpPr>
            <p:spPr bwMode="auto">
              <a:xfrm>
                <a:off x="328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4" name="Freeform 2462"/>
              <p:cNvSpPr/>
              <p:nvPr/>
            </p:nvSpPr>
            <p:spPr bwMode="auto">
              <a:xfrm>
                <a:off x="3093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5" name="Freeform 2463"/>
              <p:cNvSpPr/>
              <p:nvPr/>
            </p:nvSpPr>
            <p:spPr bwMode="auto">
              <a:xfrm>
                <a:off x="3187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6" name="Freeform 2464"/>
              <p:cNvSpPr/>
              <p:nvPr/>
            </p:nvSpPr>
            <p:spPr bwMode="auto">
              <a:xfrm>
                <a:off x="3280" y="17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7" name="Freeform 2465"/>
              <p:cNvSpPr/>
              <p:nvPr/>
            </p:nvSpPr>
            <p:spPr bwMode="auto">
              <a:xfrm>
                <a:off x="3175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8" name="Freeform 2466"/>
              <p:cNvSpPr/>
              <p:nvPr/>
            </p:nvSpPr>
            <p:spPr bwMode="auto">
              <a:xfrm>
                <a:off x="3245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99" name="Freeform 2467"/>
              <p:cNvSpPr/>
              <p:nvPr/>
            </p:nvSpPr>
            <p:spPr bwMode="auto">
              <a:xfrm>
                <a:off x="3175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0" name="Freeform 2468"/>
              <p:cNvSpPr/>
              <p:nvPr/>
            </p:nvSpPr>
            <p:spPr bwMode="auto">
              <a:xfrm>
                <a:off x="3152" y="1823"/>
                <a:ext cx="11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1" name="Freeform 2469"/>
              <p:cNvSpPr/>
              <p:nvPr/>
            </p:nvSpPr>
            <p:spPr bwMode="auto">
              <a:xfrm>
                <a:off x="3163" y="1776"/>
                <a:ext cx="12" cy="35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2" name="Freeform 2470"/>
              <p:cNvSpPr/>
              <p:nvPr/>
            </p:nvSpPr>
            <p:spPr bwMode="auto">
              <a:xfrm>
                <a:off x="3269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3" name="Freeform 2471"/>
              <p:cNvSpPr/>
              <p:nvPr/>
            </p:nvSpPr>
            <p:spPr bwMode="auto">
              <a:xfrm>
                <a:off x="329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4" name="Freeform 2472"/>
              <p:cNvSpPr/>
              <p:nvPr/>
            </p:nvSpPr>
            <p:spPr bwMode="auto">
              <a:xfrm>
                <a:off x="3385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5" name="Freeform 2473"/>
              <p:cNvSpPr/>
              <p:nvPr/>
            </p:nvSpPr>
            <p:spPr bwMode="auto">
              <a:xfrm>
                <a:off x="3374" y="15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6" name="Freeform 2474"/>
              <p:cNvSpPr/>
              <p:nvPr/>
            </p:nvSpPr>
            <p:spPr bwMode="auto">
              <a:xfrm>
                <a:off x="3362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7" name="Freeform 2475"/>
              <p:cNvSpPr/>
              <p:nvPr/>
            </p:nvSpPr>
            <p:spPr bwMode="auto">
              <a:xfrm>
                <a:off x="3374" y="1542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8" name="Freeform 2476"/>
              <p:cNvSpPr/>
              <p:nvPr/>
            </p:nvSpPr>
            <p:spPr bwMode="auto">
              <a:xfrm>
                <a:off x="3385" y="1531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09" name="Freeform 2477"/>
              <p:cNvSpPr/>
              <p:nvPr/>
            </p:nvSpPr>
            <p:spPr bwMode="auto">
              <a:xfrm>
                <a:off x="3374" y="1542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0" name="Freeform 2478"/>
              <p:cNvSpPr/>
              <p:nvPr/>
            </p:nvSpPr>
            <p:spPr bwMode="auto">
              <a:xfrm>
                <a:off x="3163" y="174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1" name="Freeform 2479"/>
              <p:cNvSpPr/>
              <p:nvPr/>
            </p:nvSpPr>
            <p:spPr bwMode="auto">
              <a:xfrm>
                <a:off x="3350" y="1648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2" name="Freeform 2480"/>
              <p:cNvSpPr/>
              <p:nvPr/>
            </p:nvSpPr>
            <p:spPr bwMode="auto">
              <a:xfrm>
                <a:off x="3105" y="1811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3" name="Freeform 2481"/>
              <p:cNvSpPr/>
              <p:nvPr/>
            </p:nvSpPr>
            <p:spPr bwMode="auto">
              <a:xfrm>
                <a:off x="3362" y="1554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4" name="Freeform 2482"/>
              <p:cNvSpPr/>
              <p:nvPr/>
            </p:nvSpPr>
            <p:spPr bwMode="auto">
              <a:xfrm>
                <a:off x="3187" y="1753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5" name="Freeform 2483"/>
              <p:cNvSpPr/>
              <p:nvPr/>
            </p:nvSpPr>
            <p:spPr bwMode="auto">
              <a:xfrm>
                <a:off x="3210" y="174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6" name="Rectangle 2484"/>
              <p:cNvSpPr>
                <a:spLocks noChangeArrowheads="1"/>
              </p:cNvSpPr>
              <p:nvPr/>
            </p:nvSpPr>
            <p:spPr bwMode="auto">
              <a:xfrm>
                <a:off x="3210" y="174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7" name="Freeform 2485"/>
              <p:cNvSpPr/>
              <p:nvPr/>
            </p:nvSpPr>
            <p:spPr bwMode="auto">
              <a:xfrm>
                <a:off x="3210" y="1671"/>
                <a:ext cx="23" cy="35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0 w 2"/>
                  <a:gd name="T7" fmla="*/ 3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8" name="Freeform 2486"/>
              <p:cNvSpPr/>
              <p:nvPr/>
            </p:nvSpPr>
            <p:spPr bwMode="auto">
              <a:xfrm>
                <a:off x="3210" y="1753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19" name="Freeform 2487"/>
              <p:cNvSpPr/>
              <p:nvPr/>
            </p:nvSpPr>
            <p:spPr bwMode="auto">
              <a:xfrm>
                <a:off x="322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0" name="Freeform 2488"/>
              <p:cNvSpPr/>
              <p:nvPr/>
            </p:nvSpPr>
            <p:spPr bwMode="auto">
              <a:xfrm>
                <a:off x="3198" y="1764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1" name="Freeform 2489"/>
              <p:cNvSpPr/>
              <p:nvPr/>
            </p:nvSpPr>
            <p:spPr bwMode="auto">
              <a:xfrm>
                <a:off x="3187" y="1741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1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2" name="Freeform 2490"/>
              <p:cNvSpPr/>
              <p:nvPr/>
            </p:nvSpPr>
            <p:spPr bwMode="auto">
              <a:xfrm>
                <a:off x="3187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3" name="Freeform 2491"/>
              <p:cNvSpPr/>
              <p:nvPr/>
            </p:nvSpPr>
            <p:spPr bwMode="auto">
              <a:xfrm>
                <a:off x="3210" y="1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4" name="Freeform 2492"/>
              <p:cNvSpPr/>
              <p:nvPr/>
            </p:nvSpPr>
            <p:spPr bwMode="auto">
              <a:xfrm>
                <a:off x="3245" y="1718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5" name="Freeform 2493"/>
              <p:cNvSpPr/>
              <p:nvPr/>
            </p:nvSpPr>
            <p:spPr bwMode="auto">
              <a:xfrm>
                <a:off x="3292" y="1729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6" name="Freeform 2494"/>
              <p:cNvSpPr/>
              <p:nvPr/>
            </p:nvSpPr>
            <p:spPr bwMode="auto">
              <a:xfrm>
                <a:off x="3269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7" name="Freeform 2495"/>
              <p:cNvSpPr/>
              <p:nvPr/>
            </p:nvSpPr>
            <p:spPr bwMode="auto">
              <a:xfrm>
                <a:off x="3245" y="177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8" name="Freeform 2496"/>
              <p:cNvSpPr/>
              <p:nvPr/>
            </p:nvSpPr>
            <p:spPr bwMode="auto">
              <a:xfrm>
                <a:off x="3198" y="1799"/>
                <a:ext cx="24" cy="1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29" name="Freeform 2497"/>
              <p:cNvSpPr/>
              <p:nvPr/>
            </p:nvSpPr>
            <p:spPr bwMode="auto">
              <a:xfrm>
                <a:off x="3198" y="1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0" name="Freeform 2498"/>
              <p:cNvSpPr/>
              <p:nvPr/>
            </p:nvSpPr>
            <p:spPr bwMode="auto">
              <a:xfrm>
                <a:off x="3175" y="177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1" name="Freeform 2499"/>
              <p:cNvSpPr/>
              <p:nvPr/>
            </p:nvSpPr>
            <p:spPr bwMode="auto">
              <a:xfrm>
                <a:off x="3269" y="174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2" name="Freeform 2500"/>
              <p:cNvSpPr/>
              <p:nvPr/>
            </p:nvSpPr>
            <p:spPr bwMode="auto">
              <a:xfrm>
                <a:off x="3257" y="1729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3" name="Freeform 2501"/>
              <p:cNvSpPr/>
              <p:nvPr/>
            </p:nvSpPr>
            <p:spPr bwMode="auto">
              <a:xfrm>
                <a:off x="3292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4" name="Freeform 2502"/>
              <p:cNvSpPr/>
              <p:nvPr/>
            </p:nvSpPr>
            <p:spPr bwMode="auto">
              <a:xfrm>
                <a:off x="3245" y="1729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5" name="Freeform 2503"/>
              <p:cNvSpPr/>
              <p:nvPr/>
            </p:nvSpPr>
            <p:spPr bwMode="auto">
              <a:xfrm>
                <a:off x="3093" y="1799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6" name="Freeform 2504"/>
              <p:cNvSpPr/>
              <p:nvPr/>
            </p:nvSpPr>
            <p:spPr bwMode="auto">
              <a:xfrm>
                <a:off x="3467" y="1566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0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7" name="Freeform 2505"/>
              <p:cNvSpPr/>
              <p:nvPr/>
            </p:nvSpPr>
            <p:spPr bwMode="auto">
              <a:xfrm>
                <a:off x="3467" y="1578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8" name="Freeform 2506"/>
              <p:cNvSpPr/>
              <p:nvPr/>
            </p:nvSpPr>
            <p:spPr bwMode="auto">
              <a:xfrm>
                <a:off x="3479" y="1542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39" name="Freeform 2507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0" name="Freeform 2508"/>
              <p:cNvSpPr/>
              <p:nvPr/>
            </p:nvSpPr>
            <p:spPr bwMode="auto">
              <a:xfrm>
                <a:off x="3467" y="1578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1" name="Oval 2509"/>
              <p:cNvSpPr>
                <a:spLocks noChangeArrowheads="1"/>
              </p:cNvSpPr>
              <p:nvPr/>
            </p:nvSpPr>
            <p:spPr bwMode="auto">
              <a:xfrm>
                <a:off x="3479" y="15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2" name="Freeform 2510"/>
              <p:cNvSpPr/>
              <p:nvPr/>
            </p:nvSpPr>
            <p:spPr bwMode="auto">
              <a:xfrm>
                <a:off x="3467" y="1531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3" name="Freeform 2511"/>
              <p:cNvSpPr/>
              <p:nvPr/>
            </p:nvSpPr>
            <p:spPr bwMode="auto">
              <a:xfrm>
                <a:off x="3502" y="1507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4" name="Freeform 2512"/>
              <p:cNvSpPr/>
              <p:nvPr/>
            </p:nvSpPr>
            <p:spPr bwMode="auto">
              <a:xfrm>
                <a:off x="3490" y="1507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5" name="Oval 2513"/>
              <p:cNvSpPr>
                <a:spLocks noChangeArrowheads="1"/>
              </p:cNvSpPr>
              <p:nvPr/>
            </p:nvSpPr>
            <p:spPr bwMode="auto">
              <a:xfrm>
                <a:off x="3490" y="150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6" name="Freeform 2514"/>
              <p:cNvSpPr/>
              <p:nvPr/>
            </p:nvSpPr>
            <p:spPr bwMode="auto">
              <a:xfrm>
                <a:off x="3467" y="1566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7" name="Freeform 2515"/>
              <p:cNvSpPr/>
              <p:nvPr/>
            </p:nvSpPr>
            <p:spPr bwMode="auto">
              <a:xfrm>
                <a:off x="3420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8" name="Freeform 2516"/>
              <p:cNvSpPr/>
              <p:nvPr/>
            </p:nvSpPr>
            <p:spPr bwMode="auto">
              <a:xfrm>
                <a:off x="3420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49" name="Freeform 2517"/>
              <p:cNvSpPr/>
              <p:nvPr/>
            </p:nvSpPr>
            <p:spPr bwMode="auto">
              <a:xfrm>
                <a:off x="3397" y="1636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0" name="Freeform 2518"/>
              <p:cNvSpPr/>
              <p:nvPr/>
            </p:nvSpPr>
            <p:spPr bwMode="auto">
              <a:xfrm>
                <a:off x="3385" y="1648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1" name="Freeform 2519"/>
              <p:cNvSpPr/>
              <p:nvPr/>
            </p:nvSpPr>
            <p:spPr bwMode="auto">
              <a:xfrm>
                <a:off x="3444" y="1589"/>
                <a:ext cx="23" cy="4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1 w 2"/>
                  <a:gd name="T5" fmla="*/ 2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2" name="Freeform 2520"/>
              <p:cNvSpPr/>
              <p:nvPr/>
            </p:nvSpPr>
            <p:spPr bwMode="auto">
              <a:xfrm>
                <a:off x="3467" y="1589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3" name="Freeform 2521"/>
              <p:cNvSpPr/>
              <p:nvPr/>
            </p:nvSpPr>
            <p:spPr bwMode="auto">
              <a:xfrm>
                <a:off x="347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4" name="Freeform 2522"/>
              <p:cNvSpPr/>
              <p:nvPr/>
            </p:nvSpPr>
            <p:spPr bwMode="auto">
              <a:xfrm>
                <a:off x="3420" y="162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5" name="Freeform 2523"/>
              <p:cNvSpPr/>
              <p:nvPr/>
            </p:nvSpPr>
            <p:spPr bwMode="auto">
              <a:xfrm>
                <a:off x="3432" y="1578"/>
                <a:ext cx="12" cy="23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6" name="Freeform 2524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7" name="Freeform 2525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8" name="Freeform 2526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59" name="Freeform 2527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0" name="Freeform 2528"/>
              <p:cNvSpPr/>
              <p:nvPr/>
            </p:nvSpPr>
            <p:spPr bwMode="auto">
              <a:xfrm>
                <a:off x="3444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1" name="Freeform 2529"/>
              <p:cNvSpPr/>
              <p:nvPr/>
            </p:nvSpPr>
            <p:spPr bwMode="auto">
              <a:xfrm>
                <a:off x="3432" y="1484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2" name="Freeform 2530"/>
              <p:cNvSpPr/>
              <p:nvPr/>
            </p:nvSpPr>
            <p:spPr bwMode="auto">
              <a:xfrm>
                <a:off x="3362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3" name="Freeform 2531"/>
              <p:cNvSpPr/>
              <p:nvPr/>
            </p:nvSpPr>
            <p:spPr bwMode="auto">
              <a:xfrm>
                <a:off x="3362" y="1589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4" name="Freeform 2532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5" name="Freeform 2533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6" name="Freeform 2534"/>
              <p:cNvSpPr/>
              <p:nvPr/>
            </p:nvSpPr>
            <p:spPr bwMode="auto">
              <a:xfrm>
                <a:off x="2906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7" name="Oval 2535"/>
              <p:cNvSpPr>
                <a:spLocks noChangeArrowheads="1"/>
              </p:cNvSpPr>
              <p:nvPr/>
            </p:nvSpPr>
            <p:spPr bwMode="auto">
              <a:xfrm>
                <a:off x="3444" y="14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8" name="Freeform 2536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69" name="Freeform 2537"/>
              <p:cNvSpPr/>
              <p:nvPr/>
            </p:nvSpPr>
            <p:spPr bwMode="auto">
              <a:xfrm>
                <a:off x="3537" y="1531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0" name="Freeform 2538"/>
              <p:cNvSpPr/>
              <p:nvPr/>
            </p:nvSpPr>
            <p:spPr bwMode="auto">
              <a:xfrm>
                <a:off x="3537" y="15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1" name="Freeform 2539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2" name="Freeform 2540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3" name="Freeform 2541"/>
              <p:cNvSpPr/>
              <p:nvPr/>
            </p:nvSpPr>
            <p:spPr bwMode="auto">
              <a:xfrm>
                <a:off x="3374" y="15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4" name="Freeform 2542"/>
              <p:cNvSpPr/>
              <p:nvPr/>
            </p:nvSpPr>
            <p:spPr bwMode="auto">
              <a:xfrm>
                <a:off x="2942" y="14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5" name="Freeform 2543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6" name="Freeform 2544"/>
              <p:cNvSpPr/>
              <p:nvPr/>
            </p:nvSpPr>
            <p:spPr bwMode="auto">
              <a:xfrm>
                <a:off x="3432" y="1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7" name="Freeform 2545"/>
              <p:cNvSpPr/>
              <p:nvPr/>
            </p:nvSpPr>
            <p:spPr bwMode="auto">
              <a:xfrm>
                <a:off x="3210" y="163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8" name="Freeform 2546"/>
              <p:cNvSpPr/>
              <p:nvPr/>
            </p:nvSpPr>
            <p:spPr bwMode="auto">
              <a:xfrm>
                <a:off x="2988" y="222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79" name="Freeform 2547"/>
              <p:cNvSpPr/>
              <p:nvPr/>
            </p:nvSpPr>
            <p:spPr bwMode="auto">
              <a:xfrm>
                <a:off x="3047" y="2010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0" name="Freeform 2548"/>
              <p:cNvSpPr/>
              <p:nvPr/>
            </p:nvSpPr>
            <p:spPr bwMode="auto">
              <a:xfrm>
                <a:off x="3082" y="1998"/>
                <a:ext cx="46" cy="23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1 h 2"/>
                  <a:gd name="T4" fmla="*/ 0 w 4"/>
                  <a:gd name="T5" fmla="*/ 1 h 2"/>
                  <a:gd name="T6" fmla="*/ 4 w 4"/>
                  <a:gd name="T7" fmla="*/ 0 h 2"/>
                  <a:gd name="T8" fmla="*/ 0 w 4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0"/>
                      <a:pt x="4" y="0"/>
                    </a:cubicBezTo>
                    <a:cubicBezTo>
                      <a:pt x="2" y="0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1" name="Freeform 2549"/>
              <p:cNvSpPr/>
              <p:nvPr/>
            </p:nvSpPr>
            <p:spPr bwMode="auto">
              <a:xfrm>
                <a:off x="2988" y="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2" name="Freeform 2550"/>
              <p:cNvSpPr/>
              <p:nvPr/>
            </p:nvSpPr>
            <p:spPr bwMode="auto">
              <a:xfrm>
                <a:off x="2988" y="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3" name="Freeform 2551"/>
              <p:cNvSpPr/>
              <p:nvPr/>
            </p:nvSpPr>
            <p:spPr bwMode="auto">
              <a:xfrm>
                <a:off x="3280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4" name="Freeform 2552"/>
              <p:cNvSpPr/>
              <p:nvPr/>
            </p:nvSpPr>
            <p:spPr bwMode="auto">
              <a:xfrm>
                <a:off x="3163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5" name="Freeform 2553"/>
              <p:cNvSpPr/>
              <p:nvPr/>
            </p:nvSpPr>
            <p:spPr bwMode="auto">
              <a:xfrm>
                <a:off x="3163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6" name="Freeform 2554"/>
              <p:cNvSpPr/>
              <p:nvPr/>
            </p:nvSpPr>
            <p:spPr bwMode="auto">
              <a:xfrm>
                <a:off x="3128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7" name="Freeform 2555"/>
              <p:cNvSpPr/>
              <p:nvPr/>
            </p:nvSpPr>
            <p:spPr bwMode="auto">
              <a:xfrm>
                <a:off x="3128" y="1998"/>
                <a:ext cx="35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0 w 3"/>
                  <a:gd name="T4" fmla="*/ 0 w 3"/>
                  <a:gd name="T5" fmla="*/ 0 w 3"/>
                  <a:gd name="T6" fmla="*/ 0 w 3"/>
                  <a:gd name="T7" fmla="*/ 0 w 3"/>
                  <a:gd name="T8" fmla="*/ 3 w 3"/>
                  <a:gd name="T9" fmla="*/ 0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8" name="Freeform 2556"/>
              <p:cNvSpPr/>
              <p:nvPr/>
            </p:nvSpPr>
            <p:spPr bwMode="auto">
              <a:xfrm>
                <a:off x="3327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89" name="Freeform 2557"/>
              <p:cNvSpPr/>
              <p:nvPr/>
            </p:nvSpPr>
            <p:spPr bwMode="auto">
              <a:xfrm>
                <a:off x="3350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0" name="Freeform 2558"/>
              <p:cNvSpPr/>
              <p:nvPr/>
            </p:nvSpPr>
            <p:spPr bwMode="auto">
              <a:xfrm>
                <a:off x="3374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1" name="Freeform 2559"/>
              <p:cNvSpPr/>
              <p:nvPr/>
            </p:nvSpPr>
            <p:spPr bwMode="auto">
              <a:xfrm>
                <a:off x="3175" y="2033"/>
                <a:ext cx="70" cy="23"/>
              </a:xfrm>
              <a:custGeom>
                <a:avLst/>
                <a:gdLst>
                  <a:gd name="T0" fmla="*/ 1 w 6"/>
                  <a:gd name="T1" fmla="*/ 0 h 2"/>
                  <a:gd name="T2" fmla="*/ 0 w 6"/>
                  <a:gd name="T3" fmla="*/ 0 h 2"/>
                  <a:gd name="T4" fmla="*/ 5 w 6"/>
                  <a:gd name="T5" fmla="*/ 2 h 2"/>
                  <a:gd name="T6" fmla="*/ 5 w 6"/>
                  <a:gd name="T7" fmla="*/ 2 h 2"/>
                  <a:gd name="T8" fmla="*/ 6 w 6"/>
                  <a:gd name="T9" fmla="*/ 2 h 2"/>
                  <a:gd name="T10" fmla="*/ 1 w 6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4" y="2"/>
                      <a:pt x="3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2" name="Freeform 2560"/>
              <p:cNvSpPr/>
              <p:nvPr/>
            </p:nvSpPr>
            <p:spPr bwMode="auto">
              <a:xfrm>
                <a:off x="3292" y="1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3" name="Oval 2561"/>
              <p:cNvSpPr>
                <a:spLocks noChangeArrowheads="1"/>
              </p:cNvSpPr>
              <p:nvPr/>
            </p:nvSpPr>
            <p:spPr bwMode="auto">
              <a:xfrm>
                <a:off x="2988" y="212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4" name="Freeform 2562"/>
              <p:cNvSpPr/>
              <p:nvPr/>
            </p:nvSpPr>
            <p:spPr bwMode="auto">
              <a:xfrm>
                <a:off x="3269" y="2033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5" name="Freeform 2563"/>
              <p:cNvSpPr/>
              <p:nvPr/>
            </p:nvSpPr>
            <p:spPr bwMode="auto">
              <a:xfrm>
                <a:off x="3000" y="2091"/>
                <a:ext cx="12" cy="35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6" name="Freeform 2564"/>
              <p:cNvSpPr/>
              <p:nvPr/>
            </p:nvSpPr>
            <p:spPr bwMode="auto">
              <a:xfrm>
                <a:off x="3315" y="20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7" name="Freeform 2565"/>
              <p:cNvSpPr/>
              <p:nvPr/>
            </p:nvSpPr>
            <p:spPr bwMode="auto">
              <a:xfrm>
                <a:off x="3339" y="2033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8" name="Freeform 2566"/>
              <p:cNvSpPr/>
              <p:nvPr/>
            </p:nvSpPr>
            <p:spPr bwMode="auto">
              <a:xfrm>
                <a:off x="3128" y="19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199" name="Freeform 2567"/>
              <p:cNvSpPr/>
              <p:nvPr/>
            </p:nvSpPr>
            <p:spPr bwMode="auto">
              <a:xfrm>
                <a:off x="3117" y="191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1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0" name="Freeform 2568"/>
              <p:cNvSpPr/>
              <p:nvPr/>
            </p:nvSpPr>
            <p:spPr bwMode="auto">
              <a:xfrm>
                <a:off x="3105" y="191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1" name="Freeform 2569"/>
              <p:cNvSpPr/>
              <p:nvPr/>
            </p:nvSpPr>
            <p:spPr bwMode="auto">
              <a:xfrm>
                <a:off x="3397" y="16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2" name="Freeform 2570"/>
              <p:cNvSpPr/>
              <p:nvPr/>
            </p:nvSpPr>
            <p:spPr bwMode="auto">
              <a:xfrm>
                <a:off x="3163" y="1905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3" name="Freeform 2571"/>
              <p:cNvSpPr/>
              <p:nvPr/>
            </p:nvSpPr>
            <p:spPr bwMode="auto">
              <a:xfrm>
                <a:off x="3152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4" name="Freeform 2572"/>
              <p:cNvSpPr/>
              <p:nvPr/>
            </p:nvSpPr>
            <p:spPr bwMode="auto">
              <a:xfrm>
                <a:off x="3093" y="19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5" name="Freeform 2573"/>
              <p:cNvSpPr/>
              <p:nvPr/>
            </p:nvSpPr>
            <p:spPr bwMode="auto">
              <a:xfrm>
                <a:off x="3105" y="1869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6" name="Freeform 2574"/>
              <p:cNvSpPr/>
              <p:nvPr/>
            </p:nvSpPr>
            <p:spPr bwMode="auto">
              <a:xfrm>
                <a:off x="3093" y="195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7" name="Freeform 2575"/>
              <p:cNvSpPr/>
              <p:nvPr/>
            </p:nvSpPr>
            <p:spPr bwMode="auto">
              <a:xfrm>
                <a:off x="3187" y="1916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8" name="Freeform 2576"/>
              <p:cNvSpPr/>
              <p:nvPr/>
            </p:nvSpPr>
            <p:spPr bwMode="auto">
              <a:xfrm>
                <a:off x="3105" y="18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09" name="Freeform 2577"/>
              <p:cNvSpPr/>
              <p:nvPr/>
            </p:nvSpPr>
            <p:spPr bwMode="auto">
              <a:xfrm>
                <a:off x="3187" y="1893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0" name="Freeform 2578"/>
              <p:cNvSpPr/>
              <p:nvPr/>
            </p:nvSpPr>
            <p:spPr bwMode="auto">
              <a:xfrm>
                <a:off x="3222" y="1951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1" name="Freeform 2579"/>
              <p:cNvSpPr/>
              <p:nvPr/>
            </p:nvSpPr>
            <p:spPr bwMode="auto">
              <a:xfrm>
                <a:off x="3315" y="1975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2" name="Freeform 2580"/>
              <p:cNvSpPr/>
              <p:nvPr/>
            </p:nvSpPr>
            <p:spPr bwMode="auto">
              <a:xfrm>
                <a:off x="3339" y="20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3" name="Freeform 2581"/>
              <p:cNvSpPr/>
              <p:nvPr/>
            </p:nvSpPr>
            <p:spPr bwMode="auto">
              <a:xfrm>
                <a:off x="3315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4" name="Freeform 2582"/>
              <p:cNvSpPr/>
              <p:nvPr/>
            </p:nvSpPr>
            <p:spPr bwMode="auto">
              <a:xfrm>
                <a:off x="3339" y="1963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5" name="Freeform 2583"/>
              <p:cNvSpPr/>
              <p:nvPr/>
            </p:nvSpPr>
            <p:spPr bwMode="auto">
              <a:xfrm>
                <a:off x="3269" y="1940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6" name="Freeform 2584"/>
              <p:cNvSpPr/>
              <p:nvPr/>
            </p:nvSpPr>
            <p:spPr bwMode="auto">
              <a:xfrm>
                <a:off x="3210" y="1893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7" name="Freeform 2585"/>
              <p:cNvSpPr/>
              <p:nvPr/>
            </p:nvSpPr>
            <p:spPr bwMode="auto">
              <a:xfrm>
                <a:off x="3245" y="2033"/>
                <a:ext cx="24" cy="2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218" name="Freeform 2586"/>
              <p:cNvSpPr/>
              <p:nvPr/>
            </p:nvSpPr>
            <p:spPr bwMode="auto">
              <a:xfrm>
                <a:off x="3269" y="195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1788" name="Group 2788"/>
            <p:cNvGrpSpPr/>
            <p:nvPr/>
          </p:nvGrpSpPr>
          <p:grpSpPr bwMode="auto">
            <a:xfrm>
              <a:off x="3910013" y="2300288"/>
              <a:ext cx="2243138" cy="1946275"/>
              <a:chOff x="2463" y="1449"/>
              <a:chExt cx="1413" cy="1226"/>
            </a:xfrm>
            <a:grpFill/>
          </p:grpSpPr>
          <p:sp>
            <p:nvSpPr>
              <p:cNvPr id="1819" name="Oval 2588"/>
              <p:cNvSpPr>
                <a:spLocks noChangeArrowheads="1"/>
              </p:cNvSpPr>
              <p:nvPr/>
            </p:nvSpPr>
            <p:spPr bwMode="auto">
              <a:xfrm>
                <a:off x="3292" y="16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0" name="Oval 2589"/>
              <p:cNvSpPr>
                <a:spLocks noChangeArrowheads="1"/>
              </p:cNvSpPr>
              <p:nvPr/>
            </p:nvSpPr>
            <p:spPr bwMode="auto">
              <a:xfrm>
                <a:off x="3350" y="165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1" name="Freeform 2590"/>
              <p:cNvSpPr/>
              <p:nvPr/>
            </p:nvSpPr>
            <p:spPr bwMode="auto">
              <a:xfrm>
                <a:off x="3245" y="1916"/>
                <a:ext cx="24" cy="35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2" name="Freeform 2591"/>
              <p:cNvSpPr/>
              <p:nvPr/>
            </p:nvSpPr>
            <p:spPr bwMode="auto">
              <a:xfrm>
                <a:off x="3280" y="17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3" name="Freeform 2592"/>
              <p:cNvSpPr/>
              <p:nvPr/>
            </p:nvSpPr>
            <p:spPr bwMode="auto">
              <a:xfrm>
                <a:off x="3339" y="1671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4" name="Freeform 2593"/>
              <p:cNvSpPr/>
              <p:nvPr/>
            </p:nvSpPr>
            <p:spPr bwMode="auto">
              <a:xfrm>
                <a:off x="3339" y="165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5" name="Freeform 2594"/>
              <p:cNvSpPr/>
              <p:nvPr/>
            </p:nvSpPr>
            <p:spPr bwMode="auto">
              <a:xfrm>
                <a:off x="331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6" name="Freeform 2595"/>
              <p:cNvSpPr/>
              <p:nvPr/>
            </p:nvSpPr>
            <p:spPr bwMode="auto">
              <a:xfrm>
                <a:off x="3269" y="17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7" name="Freeform 2596"/>
              <p:cNvSpPr/>
              <p:nvPr/>
            </p:nvSpPr>
            <p:spPr bwMode="auto">
              <a:xfrm>
                <a:off x="2801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8" name="Rectangle 2597"/>
              <p:cNvSpPr>
                <a:spLocks noChangeArrowheads="1"/>
              </p:cNvSpPr>
              <p:nvPr/>
            </p:nvSpPr>
            <p:spPr bwMode="auto">
              <a:xfrm>
                <a:off x="3280" y="172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29" name="Freeform 2598"/>
              <p:cNvSpPr/>
              <p:nvPr/>
            </p:nvSpPr>
            <p:spPr bwMode="auto">
              <a:xfrm>
                <a:off x="3269" y="1741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0" name="Freeform 2599"/>
              <p:cNvSpPr/>
              <p:nvPr/>
            </p:nvSpPr>
            <p:spPr bwMode="auto">
              <a:xfrm>
                <a:off x="3350" y="16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1" name="Freeform 2600"/>
              <p:cNvSpPr/>
              <p:nvPr/>
            </p:nvSpPr>
            <p:spPr bwMode="auto">
              <a:xfrm>
                <a:off x="3257" y="1624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2" name="Freeform 2601"/>
              <p:cNvSpPr/>
              <p:nvPr/>
            </p:nvSpPr>
            <p:spPr bwMode="auto">
              <a:xfrm>
                <a:off x="326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3" name="Freeform 2602"/>
              <p:cNvSpPr/>
              <p:nvPr/>
            </p:nvSpPr>
            <p:spPr bwMode="auto">
              <a:xfrm>
                <a:off x="3222" y="1624"/>
                <a:ext cx="35" cy="1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4" name="Freeform 2603"/>
              <p:cNvSpPr/>
              <p:nvPr/>
            </p:nvSpPr>
            <p:spPr bwMode="auto">
              <a:xfrm>
                <a:off x="3082" y="1975"/>
                <a:ext cx="1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5" name="Freeform 2604"/>
              <p:cNvSpPr/>
              <p:nvPr/>
            </p:nvSpPr>
            <p:spPr bwMode="auto">
              <a:xfrm>
                <a:off x="3304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6" name="Freeform 2605"/>
              <p:cNvSpPr/>
              <p:nvPr/>
            </p:nvSpPr>
            <p:spPr bwMode="auto">
              <a:xfrm>
                <a:off x="3163" y="1718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7" name="Freeform 2606"/>
              <p:cNvSpPr/>
              <p:nvPr/>
            </p:nvSpPr>
            <p:spPr bwMode="auto">
              <a:xfrm>
                <a:off x="3292" y="1636"/>
                <a:ext cx="1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8" name="Freeform 2607"/>
              <p:cNvSpPr/>
              <p:nvPr/>
            </p:nvSpPr>
            <p:spPr bwMode="auto">
              <a:xfrm>
                <a:off x="3315" y="1648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39" name="Oval 2608"/>
              <p:cNvSpPr>
                <a:spLocks noChangeArrowheads="1"/>
              </p:cNvSpPr>
              <p:nvPr/>
            </p:nvSpPr>
            <p:spPr bwMode="auto">
              <a:xfrm>
                <a:off x="3315" y="16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0" name="Freeform 2609"/>
              <p:cNvSpPr/>
              <p:nvPr/>
            </p:nvSpPr>
            <p:spPr bwMode="auto">
              <a:xfrm>
                <a:off x="3304" y="1683"/>
                <a:ext cx="23" cy="1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1" name="Freeform 2610"/>
              <p:cNvSpPr/>
              <p:nvPr/>
            </p:nvSpPr>
            <p:spPr bwMode="auto">
              <a:xfrm>
                <a:off x="324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2" name="Freeform 2611"/>
              <p:cNvSpPr/>
              <p:nvPr/>
            </p:nvSpPr>
            <p:spPr bwMode="auto">
              <a:xfrm>
                <a:off x="3140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3" name="Freeform 2612"/>
              <p:cNvSpPr/>
              <p:nvPr/>
            </p:nvSpPr>
            <p:spPr bwMode="auto">
              <a:xfrm>
                <a:off x="3093" y="1788"/>
                <a:ext cx="0" cy="1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4" name="Freeform 2613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5" name="Freeform 2614"/>
              <p:cNvSpPr/>
              <p:nvPr/>
            </p:nvSpPr>
            <p:spPr bwMode="auto">
              <a:xfrm>
                <a:off x="3304" y="1671"/>
                <a:ext cx="11" cy="1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6" name="Freeform 2615"/>
              <p:cNvSpPr/>
              <p:nvPr/>
            </p:nvSpPr>
            <p:spPr bwMode="auto">
              <a:xfrm>
                <a:off x="3245" y="1671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7" name="Freeform 2616"/>
              <p:cNvSpPr/>
              <p:nvPr/>
            </p:nvSpPr>
            <p:spPr bwMode="auto">
              <a:xfrm>
                <a:off x="3093" y="1776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8" name="Freeform 2617"/>
              <p:cNvSpPr/>
              <p:nvPr/>
            </p:nvSpPr>
            <p:spPr bwMode="auto">
              <a:xfrm>
                <a:off x="3233" y="19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49" name="Freeform 2618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0" name="Freeform 2619"/>
              <p:cNvSpPr/>
              <p:nvPr/>
            </p:nvSpPr>
            <p:spPr bwMode="auto">
              <a:xfrm>
                <a:off x="3093" y="1764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1" name="Freeform 2620"/>
              <p:cNvSpPr/>
              <p:nvPr/>
            </p:nvSpPr>
            <p:spPr bwMode="auto">
              <a:xfrm>
                <a:off x="3315" y="16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2" name="Freeform 2621"/>
              <p:cNvSpPr/>
              <p:nvPr/>
            </p:nvSpPr>
            <p:spPr bwMode="auto">
              <a:xfrm>
                <a:off x="3315" y="16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3" name="Freeform 2622"/>
              <p:cNvSpPr/>
              <p:nvPr/>
            </p:nvSpPr>
            <p:spPr bwMode="auto">
              <a:xfrm>
                <a:off x="3315" y="1659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4" name="Freeform 2623"/>
              <p:cNvSpPr/>
              <p:nvPr/>
            </p:nvSpPr>
            <p:spPr bwMode="auto">
              <a:xfrm>
                <a:off x="3175" y="19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5" name="Freeform 2624"/>
              <p:cNvSpPr/>
              <p:nvPr/>
            </p:nvSpPr>
            <p:spPr bwMode="auto">
              <a:xfrm>
                <a:off x="3245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6" name="Freeform 2625"/>
              <p:cNvSpPr/>
              <p:nvPr/>
            </p:nvSpPr>
            <p:spPr bwMode="auto">
              <a:xfrm>
                <a:off x="3642" y="1496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7" name="Freeform 2626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8" name="Freeform 2627"/>
              <p:cNvSpPr/>
              <p:nvPr/>
            </p:nvSpPr>
            <p:spPr bwMode="auto">
              <a:xfrm>
                <a:off x="2650" y="1531"/>
                <a:ext cx="23" cy="23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59" name="Freeform 2628"/>
              <p:cNvSpPr/>
              <p:nvPr/>
            </p:nvSpPr>
            <p:spPr bwMode="auto">
              <a:xfrm>
                <a:off x="26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0" name="Freeform 2629"/>
              <p:cNvSpPr/>
              <p:nvPr/>
            </p:nvSpPr>
            <p:spPr bwMode="auto">
              <a:xfrm>
                <a:off x="2708" y="1496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1" name="Freeform 2630"/>
              <p:cNvSpPr/>
              <p:nvPr/>
            </p:nvSpPr>
            <p:spPr bwMode="auto">
              <a:xfrm>
                <a:off x="2685" y="1519"/>
                <a:ext cx="1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2" name="Freeform 2631"/>
              <p:cNvSpPr/>
              <p:nvPr/>
            </p:nvSpPr>
            <p:spPr bwMode="auto">
              <a:xfrm>
                <a:off x="3841" y="2313"/>
                <a:ext cx="0" cy="1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3" name="Freeform 2632"/>
              <p:cNvSpPr/>
              <p:nvPr/>
            </p:nvSpPr>
            <p:spPr bwMode="auto">
              <a:xfrm>
                <a:off x="3736" y="2465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2 w 2"/>
                  <a:gd name="T31" fmla="*/ 0 h 2"/>
                  <a:gd name="T32" fmla="*/ 1 w 2"/>
                  <a:gd name="T33" fmla="*/ 0 h 2"/>
                  <a:gd name="T34" fmla="*/ 0 w 2"/>
                  <a:gd name="T35" fmla="*/ 1 h 2"/>
                  <a:gd name="T36" fmla="*/ 1 w 2"/>
                  <a:gd name="T37" fmla="*/ 1 h 2"/>
                  <a:gd name="T38" fmla="*/ 0 w 2"/>
                  <a:gd name="T39" fmla="*/ 2 h 2"/>
                  <a:gd name="T40" fmla="*/ 1 w 2"/>
                  <a:gd name="T41" fmla="*/ 2 h 2"/>
                  <a:gd name="T42" fmla="*/ 1 w 2"/>
                  <a:gd name="T43" fmla="*/ 2 h 2"/>
                  <a:gd name="T44" fmla="*/ 2 w 2"/>
                  <a:gd name="T45" fmla="*/ 0 h 2"/>
                  <a:gd name="T46" fmla="*/ 2 w 2"/>
                  <a:gd name="T47" fmla="*/ 0 h 2"/>
                  <a:gd name="T48" fmla="*/ 2 w 2"/>
                  <a:gd name="T49" fmla="*/ 0 h 2"/>
                  <a:gd name="T50" fmla="*/ 2 w 2"/>
                  <a:gd name="T51" fmla="*/ 0 h 2"/>
                  <a:gd name="T52" fmla="*/ 2 w 2"/>
                  <a:gd name="T5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4" name="Freeform 2633"/>
              <p:cNvSpPr/>
              <p:nvPr/>
            </p:nvSpPr>
            <p:spPr bwMode="auto">
              <a:xfrm>
                <a:off x="3829" y="2337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5" name="Freeform 2634"/>
              <p:cNvSpPr>
                <a:spLocks noEditPoints="1"/>
              </p:cNvSpPr>
              <p:nvPr/>
            </p:nvSpPr>
            <p:spPr bwMode="auto">
              <a:xfrm>
                <a:off x="3689" y="2407"/>
                <a:ext cx="70" cy="105"/>
              </a:xfrm>
              <a:custGeom>
                <a:avLst/>
                <a:gdLst>
                  <a:gd name="T0" fmla="*/ 3 w 6"/>
                  <a:gd name="T1" fmla="*/ 3 h 9"/>
                  <a:gd name="T2" fmla="*/ 4 w 6"/>
                  <a:gd name="T3" fmla="*/ 3 h 9"/>
                  <a:gd name="T4" fmla="*/ 5 w 6"/>
                  <a:gd name="T5" fmla="*/ 1 h 9"/>
                  <a:gd name="T6" fmla="*/ 6 w 6"/>
                  <a:gd name="T7" fmla="*/ 0 h 9"/>
                  <a:gd name="T8" fmla="*/ 6 w 6"/>
                  <a:gd name="T9" fmla="*/ 0 h 9"/>
                  <a:gd name="T10" fmla="*/ 6 w 6"/>
                  <a:gd name="T11" fmla="*/ 0 h 9"/>
                  <a:gd name="T12" fmla="*/ 6 w 6"/>
                  <a:gd name="T13" fmla="*/ 0 h 9"/>
                  <a:gd name="T14" fmla="*/ 6 w 6"/>
                  <a:gd name="T15" fmla="*/ 0 h 9"/>
                  <a:gd name="T16" fmla="*/ 6 w 6"/>
                  <a:gd name="T17" fmla="*/ 0 h 9"/>
                  <a:gd name="T18" fmla="*/ 6 w 6"/>
                  <a:gd name="T19" fmla="*/ 0 h 9"/>
                  <a:gd name="T20" fmla="*/ 6 w 6"/>
                  <a:gd name="T21" fmla="*/ 0 h 9"/>
                  <a:gd name="T22" fmla="*/ 6 w 6"/>
                  <a:gd name="T23" fmla="*/ 0 h 9"/>
                  <a:gd name="T24" fmla="*/ 6 w 6"/>
                  <a:gd name="T25" fmla="*/ 0 h 9"/>
                  <a:gd name="T26" fmla="*/ 6 w 6"/>
                  <a:gd name="T27" fmla="*/ 0 h 9"/>
                  <a:gd name="T28" fmla="*/ 6 w 6"/>
                  <a:gd name="T29" fmla="*/ 0 h 9"/>
                  <a:gd name="T30" fmla="*/ 5 w 6"/>
                  <a:gd name="T31" fmla="*/ 1 h 9"/>
                  <a:gd name="T32" fmla="*/ 4 w 6"/>
                  <a:gd name="T33" fmla="*/ 1 h 9"/>
                  <a:gd name="T34" fmla="*/ 4 w 6"/>
                  <a:gd name="T35" fmla="*/ 1 h 9"/>
                  <a:gd name="T36" fmla="*/ 3 w 6"/>
                  <a:gd name="T37" fmla="*/ 3 h 9"/>
                  <a:gd name="T38" fmla="*/ 3 w 6"/>
                  <a:gd name="T39" fmla="*/ 4 h 9"/>
                  <a:gd name="T40" fmla="*/ 1 w 6"/>
                  <a:gd name="T41" fmla="*/ 7 h 9"/>
                  <a:gd name="T42" fmla="*/ 0 w 6"/>
                  <a:gd name="T43" fmla="*/ 9 h 9"/>
                  <a:gd name="T44" fmla="*/ 0 w 6"/>
                  <a:gd name="T45" fmla="*/ 9 h 9"/>
                  <a:gd name="T46" fmla="*/ 3 w 6"/>
                  <a:gd name="T47" fmla="*/ 5 h 9"/>
                  <a:gd name="T48" fmla="*/ 3 w 6"/>
                  <a:gd name="T49" fmla="*/ 3 h 9"/>
                  <a:gd name="T50" fmla="*/ 4 w 6"/>
                  <a:gd name="T51" fmla="*/ 2 h 9"/>
                  <a:gd name="T52" fmla="*/ 4 w 6"/>
                  <a:gd name="T53" fmla="*/ 2 h 9"/>
                  <a:gd name="T54" fmla="*/ 4 w 6"/>
                  <a:gd name="T55" fmla="*/ 1 h 9"/>
                  <a:gd name="T56" fmla="*/ 5 w 6"/>
                  <a:gd name="T57" fmla="*/ 1 h 9"/>
                  <a:gd name="T58" fmla="*/ 5 w 6"/>
                  <a:gd name="T59" fmla="*/ 1 h 9"/>
                  <a:gd name="T60" fmla="*/ 5 w 6"/>
                  <a:gd name="T61" fmla="*/ 1 h 9"/>
                  <a:gd name="T62" fmla="*/ 5 w 6"/>
                  <a:gd name="T63" fmla="*/ 1 h 9"/>
                  <a:gd name="T64" fmla="*/ 5 w 6"/>
                  <a:gd name="T65" fmla="*/ 1 h 9"/>
                  <a:gd name="T66" fmla="*/ 5 w 6"/>
                  <a:gd name="T67" fmla="*/ 1 h 9"/>
                  <a:gd name="T68" fmla="*/ 4 w 6"/>
                  <a:gd name="T69" fmla="*/ 2 h 9"/>
                  <a:gd name="T70" fmla="*/ 3 w 6"/>
                  <a:gd name="T71" fmla="*/ 3 h 9"/>
                  <a:gd name="T72" fmla="*/ 4 w 6"/>
                  <a:gd name="T73" fmla="*/ 2 h 9"/>
                  <a:gd name="T74" fmla="*/ 3 w 6"/>
                  <a:gd name="T75" fmla="*/ 5 h 9"/>
                  <a:gd name="T76" fmla="*/ 2 w 6"/>
                  <a:gd name="T77" fmla="*/ 5 h 9"/>
                  <a:gd name="T78" fmla="*/ 1 w 6"/>
                  <a:gd name="T79" fmla="*/ 7 h 9"/>
                  <a:gd name="T80" fmla="*/ 1 w 6"/>
                  <a:gd name="T81" fmla="*/ 7 h 9"/>
                  <a:gd name="T82" fmla="*/ 1 w 6"/>
                  <a:gd name="T83" fmla="*/ 8 h 9"/>
                  <a:gd name="T84" fmla="*/ 1 w 6"/>
                  <a:gd name="T85" fmla="*/ 8 h 9"/>
                  <a:gd name="T86" fmla="*/ 3 w 6"/>
                  <a:gd name="T87" fmla="*/ 5 h 9"/>
                  <a:gd name="T88" fmla="*/ 3 w 6"/>
                  <a:gd name="T89" fmla="*/ 5 h 9"/>
                  <a:gd name="T90" fmla="*/ 3 w 6"/>
                  <a:gd name="T91" fmla="*/ 5 h 9"/>
                  <a:gd name="T92" fmla="*/ 3 w 6"/>
                  <a:gd name="T9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" h="9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6"/>
                      <a:pt x="1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3" y="5"/>
                    </a:cubicBezTo>
                    <a:cubicBezTo>
                      <a:pt x="3" y="4"/>
                      <a:pt x="4" y="3"/>
                      <a:pt x="3" y="3"/>
                    </a:cubicBezTo>
                    <a:close/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6" name="Freeform 2635"/>
              <p:cNvSpPr/>
              <p:nvPr/>
            </p:nvSpPr>
            <p:spPr bwMode="auto">
              <a:xfrm>
                <a:off x="3864" y="2232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7" name="Freeform 2636"/>
              <p:cNvSpPr/>
              <p:nvPr/>
            </p:nvSpPr>
            <p:spPr bwMode="auto">
              <a:xfrm>
                <a:off x="2743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8" name="Freeform 2637"/>
              <p:cNvSpPr/>
              <p:nvPr/>
            </p:nvSpPr>
            <p:spPr bwMode="auto">
              <a:xfrm>
                <a:off x="2731" y="1472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69" name="Freeform 2638"/>
              <p:cNvSpPr/>
              <p:nvPr/>
            </p:nvSpPr>
            <p:spPr bwMode="auto">
              <a:xfrm>
                <a:off x="2720" y="1484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0" name="Freeform 2639"/>
              <p:cNvSpPr/>
              <p:nvPr/>
            </p:nvSpPr>
            <p:spPr bwMode="auto">
              <a:xfrm>
                <a:off x="2731" y="1472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1" name="Freeform 2640"/>
              <p:cNvSpPr>
                <a:spLocks noEditPoints="1"/>
              </p:cNvSpPr>
              <p:nvPr/>
            </p:nvSpPr>
            <p:spPr bwMode="auto">
              <a:xfrm>
                <a:off x="3712" y="2500"/>
                <a:ext cx="12" cy="2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1 h 2"/>
                  <a:gd name="T30" fmla="*/ 1 w 1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2" name="Freeform 2641"/>
              <p:cNvSpPr/>
              <p:nvPr/>
            </p:nvSpPr>
            <p:spPr bwMode="auto">
              <a:xfrm>
                <a:off x="3876" y="2173"/>
                <a:ext cx="0" cy="23"/>
              </a:xfrm>
              <a:custGeom>
                <a:avLst/>
                <a:gdLst>
                  <a:gd name="T0" fmla="*/ 1 h 2"/>
                  <a:gd name="T1" fmla="*/ 1 h 2"/>
                  <a:gd name="T2" fmla="*/ 0 h 2"/>
                  <a:gd name="T3" fmla="*/ 2 h 2"/>
                  <a:gd name="T4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3" name="Freeform 2642"/>
              <p:cNvSpPr/>
              <p:nvPr/>
            </p:nvSpPr>
            <p:spPr bwMode="auto">
              <a:xfrm>
                <a:off x="3829" y="2302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4" name="Oval 2643"/>
              <p:cNvSpPr>
                <a:spLocks noChangeArrowheads="1"/>
              </p:cNvSpPr>
              <p:nvPr/>
            </p:nvSpPr>
            <p:spPr bwMode="auto">
              <a:xfrm>
                <a:off x="3829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5" name="Freeform 2644"/>
              <p:cNvSpPr/>
              <p:nvPr/>
            </p:nvSpPr>
            <p:spPr bwMode="auto">
              <a:xfrm>
                <a:off x="2708" y="1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6" name="Freeform 2645"/>
              <p:cNvSpPr/>
              <p:nvPr/>
            </p:nvSpPr>
            <p:spPr bwMode="auto">
              <a:xfrm>
                <a:off x="2615" y="158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7" name="Freeform 2646"/>
              <p:cNvSpPr/>
              <p:nvPr/>
            </p:nvSpPr>
            <p:spPr bwMode="auto">
              <a:xfrm>
                <a:off x="2673" y="1531"/>
                <a:ext cx="1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8" name="Oval 2647"/>
              <p:cNvSpPr>
                <a:spLocks noChangeArrowheads="1"/>
              </p:cNvSpPr>
              <p:nvPr/>
            </p:nvSpPr>
            <p:spPr bwMode="auto">
              <a:xfrm>
                <a:off x="3829" y="234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79" name="Freeform 2648"/>
              <p:cNvSpPr/>
              <p:nvPr/>
            </p:nvSpPr>
            <p:spPr bwMode="auto">
              <a:xfrm>
                <a:off x="3759" y="2442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0" name="Freeform 2649"/>
              <p:cNvSpPr/>
              <p:nvPr/>
            </p:nvSpPr>
            <p:spPr bwMode="auto">
              <a:xfrm>
                <a:off x="3771" y="24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1" name="Freeform 2650"/>
              <p:cNvSpPr/>
              <p:nvPr/>
            </p:nvSpPr>
            <p:spPr bwMode="auto">
              <a:xfrm>
                <a:off x="3759" y="2442"/>
                <a:ext cx="12" cy="2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2" name="Freeform 2651"/>
              <p:cNvSpPr/>
              <p:nvPr/>
            </p:nvSpPr>
            <p:spPr bwMode="auto">
              <a:xfrm>
                <a:off x="3747" y="2453"/>
                <a:ext cx="12" cy="2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1 w 1"/>
                  <a:gd name="T29" fmla="*/ 1 h 2"/>
                  <a:gd name="T30" fmla="*/ 1 w 1"/>
                  <a:gd name="T31" fmla="*/ 0 h 2"/>
                  <a:gd name="T32" fmla="*/ 1 w 1"/>
                  <a:gd name="T33" fmla="*/ 1 h 2"/>
                  <a:gd name="T34" fmla="*/ 0 w 1"/>
                  <a:gd name="T35" fmla="*/ 1 h 2"/>
                  <a:gd name="T36" fmla="*/ 0 w 1"/>
                  <a:gd name="T3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3" name="Freeform 2652"/>
              <p:cNvSpPr/>
              <p:nvPr/>
            </p:nvSpPr>
            <p:spPr bwMode="auto">
              <a:xfrm>
                <a:off x="3829" y="2325"/>
                <a:ext cx="0" cy="23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4" name="Freeform 2653"/>
              <p:cNvSpPr/>
              <p:nvPr/>
            </p:nvSpPr>
            <p:spPr bwMode="auto">
              <a:xfrm>
                <a:off x="3724" y="2418"/>
                <a:ext cx="23" cy="2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1 h 2"/>
                  <a:gd name="T16" fmla="*/ 1 w 2"/>
                  <a:gd name="T17" fmla="*/ 1 h 2"/>
                  <a:gd name="T18" fmla="*/ 0 w 2"/>
                  <a:gd name="T19" fmla="*/ 2 h 2"/>
                  <a:gd name="T20" fmla="*/ 1 w 2"/>
                  <a:gd name="T21" fmla="*/ 1 h 2"/>
                  <a:gd name="T22" fmla="*/ 2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5" name="Freeform 2654"/>
              <p:cNvSpPr/>
              <p:nvPr/>
            </p:nvSpPr>
            <p:spPr bwMode="auto">
              <a:xfrm>
                <a:off x="3701" y="2465"/>
                <a:ext cx="23" cy="3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0 w 2"/>
                  <a:gd name="T9" fmla="*/ 2 h 3"/>
                  <a:gd name="T10" fmla="*/ 1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2 w 2"/>
                  <a:gd name="T17" fmla="*/ 0 h 3"/>
                  <a:gd name="T18" fmla="*/ 2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6" name="Oval 2655"/>
              <p:cNvSpPr>
                <a:spLocks noChangeArrowheads="1"/>
              </p:cNvSpPr>
              <p:nvPr/>
            </p:nvSpPr>
            <p:spPr bwMode="auto">
              <a:xfrm>
                <a:off x="2731" y="148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7" name="Freeform 2656"/>
              <p:cNvSpPr/>
              <p:nvPr/>
            </p:nvSpPr>
            <p:spPr bwMode="auto">
              <a:xfrm>
                <a:off x="3712" y="2500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8" name="Freeform 2657"/>
              <p:cNvSpPr/>
              <p:nvPr/>
            </p:nvSpPr>
            <p:spPr bwMode="auto">
              <a:xfrm>
                <a:off x="3747" y="1671"/>
                <a:ext cx="24" cy="35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0 w 2"/>
                  <a:gd name="T5" fmla="*/ 0 h 3"/>
                  <a:gd name="T6" fmla="*/ 0 w 2"/>
                  <a:gd name="T7" fmla="*/ 0 h 3"/>
                  <a:gd name="T8" fmla="*/ 1 w 2"/>
                  <a:gd name="T9" fmla="*/ 1 h 3"/>
                  <a:gd name="T10" fmla="*/ 2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89" name="Freeform 2658"/>
              <p:cNvSpPr/>
              <p:nvPr/>
            </p:nvSpPr>
            <p:spPr bwMode="auto">
              <a:xfrm>
                <a:off x="3689" y="1554"/>
                <a:ext cx="35" cy="94"/>
              </a:xfrm>
              <a:custGeom>
                <a:avLst/>
                <a:gdLst>
                  <a:gd name="T0" fmla="*/ 0 w 3"/>
                  <a:gd name="T1" fmla="*/ 0 h 8"/>
                  <a:gd name="T2" fmla="*/ 1 w 3"/>
                  <a:gd name="T3" fmla="*/ 1 h 8"/>
                  <a:gd name="T4" fmla="*/ 1 w 3"/>
                  <a:gd name="T5" fmla="*/ 1 h 8"/>
                  <a:gd name="T6" fmla="*/ 1 w 3"/>
                  <a:gd name="T7" fmla="*/ 1 h 8"/>
                  <a:gd name="T8" fmla="*/ 1 w 3"/>
                  <a:gd name="T9" fmla="*/ 1 h 8"/>
                  <a:gd name="T10" fmla="*/ 0 w 3"/>
                  <a:gd name="T11" fmla="*/ 1 h 8"/>
                  <a:gd name="T12" fmla="*/ 0 w 3"/>
                  <a:gd name="T13" fmla="*/ 1 h 8"/>
                  <a:gd name="T14" fmla="*/ 1 w 3"/>
                  <a:gd name="T15" fmla="*/ 3 h 8"/>
                  <a:gd name="T16" fmla="*/ 2 w 3"/>
                  <a:gd name="T17" fmla="*/ 3 h 8"/>
                  <a:gd name="T18" fmla="*/ 2 w 3"/>
                  <a:gd name="T19" fmla="*/ 3 h 8"/>
                  <a:gd name="T20" fmla="*/ 2 w 3"/>
                  <a:gd name="T21" fmla="*/ 3 h 8"/>
                  <a:gd name="T22" fmla="*/ 2 w 3"/>
                  <a:gd name="T23" fmla="*/ 4 h 8"/>
                  <a:gd name="T24" fmla="*/ 2 w 3"/>
                  <a:gd name="T25" fmla="*/ 4 h 8"/>
                  <a:gd name="T26" fmla="*/ 2 w 3"/>
                  <a:gd name="T27" fmla="*/ 4 h 8"/>
                  <a:gd name="T28" fmla="*/ 2 w 3"/>
                  <a:gd name="T29" fmla="*/ 4 h 8"/>
                  <a:gd name="T30" fmla="*/ 2 w 3"/>
                  <a:gd name="T31" fmla="*/ 4 h 8"/>
                  <a:gd name="T32" fmla="*/ 2 w 3"/>
                  <a:gd name="T33" fmla="*/ 4 h 8"/>
                  <a:gd name="T34" fmla="*/ 2 w 3"/>
                  <a:gd name="T35" fmla="*/ 4 h 8"/>
                  <a:gd name="T36" fmla="*/ 2 w 3"/>
                  <a:gd name="T37" fmla="*/ 4 h 8"/>
                  <a:gd name="T38" fmla="*/ 2 w 3"/>
                  <a:gd name="T39" fmla="*/ 4 h 8"/>
                  <a:gd name="T40" fmla="*/ 2 w 3"/>
                  <a:gd name="T41" fmla="*/ 4 h 8"/>
                  <a:gd name="T42" fmla="*/ 1 w 3"/>
                  <a:gd name="T43" fmla="*/ 5 h 8"/>
                  <a:gd name="T44" fmla="*/ 1 w 3"/>
                  <a:gd name="T45" fmla="*/ 5 h 8"/>
                  <a:gd name="T46" fmla="*/ 3 w 3"/>
                  <a:gd name="T47" fmla="*/ 8 h 8"/>
                  <a:gd name="T48" fmla="*/ 3 w 3"/>
                  <a:gd name="T49" fmla="*/ 7 h 8"/>
                  <a:gd name="T50" fmla="*/ 2 w 3"/>
                  <a:gd name="T51" fmla="*/ 5 h 8"/>
                  <a:gd name="T52" fmla="*/ 2 w 3"/>
                  <a:gd name="T53" fmla="*/ 5 h 8"/>
                  <a:gd name="T54" fmla="*/ 2 w 3"/>
                  <a:gd name="T55" fmla="*/ 5 h 8"/>
                  <a:gd name="T56" fmla="*/ 3 w 3"/>
                  <a:gd name="T57" fmla="*/ 5 h 8"/>
                  <a:gd name="T58" fmla="*/ 1 w 3"/>
                  <a:gd name="T59" fmla="*/ 1 h 8"/>
                  <a:gd name="T60" fmla="*/ 1 w 3"/>
                  <a:gd name="T61" fmla="*/ 2 h 8"/>
                  <a:gd name="T62" fmla="*/ 1 w 3"/>
                  <a:gd name="T63" fmla="*/ 1 h 8"/>
                  <a:gd name="T64" fmla="*/ 1 w 3"/>
                  <a:gd name="T65" fmla="*/ 1 h 8"/>
                  <a:gd name="T66" fmla="*/ 1 w 3"/>
                  <a:gd name="T67" fmla="*/ 1 h 8"/>
                  <a:gd name="T68" fmla="*/ 0 w 3"/>
                  <a:gd name="T6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0" name="Freeform 2659"/>
              <p:cNvSpPr>
                <a:spLocks noEditPoints="1"/>
              </p:cNvSpPr>
              <p:nvPr/>
            </p:nvSpPr>
            <p:spPr bwMode="auto">
              <a:xfrm>
                <a:off x="3631" y="1496"/>
                <a:ext cx="140" cy="163"/>
              </a:xfrm>
              <a:custGeom>
                <a:avLst/>
                <a:gdLst>
                  <a:gd name="T0" fmla="*/ 0 w 12"/>
                  <a:gd name="T1" fmla="*/ 0 h 14"/>
                  <a:gd name="T2" fmla="*/ 2 w 12"/>
                  <a:gd name="T3" fmla="*/ 1 h 14"/>
                  <a:gd name="T4" fmla="*/ 2 w 12"/>
                  <a:gd name="T5" fmla="*/ 1 h 14"/>
                  <a:gd name="T6" fmla="*/ 2 w 12"/>
                  <a:gd name="T7" fmla="*/ 1 h 14"/>
                  <a:gd name="T8" fmla="*/ 2 w 12"/>
                  <a:gd name="T9" fmla="*/ 1 h 14"/>
                  <a:gd name="T10" fmla="*/ 2 w 12"/>
                  <a:gd name="T11" fmla="*/ 1 h 14"/>
                  <a:gd name="T12" fmla="*/ 2 w 12"/>
                  <a:gd name="T13" fmla="*/ 1 h 14"/>
                  <a:gd name="T14" fmla="*/ 3 w 12"/>
                  <a:gd name="T15" fmla="*/ 3 h 14"/>
                  <a:gd name="T16" fmla="*/ 4 w 12"/>
                  <a:gd name="T17" fmla="*/ 4 h 14"/>
                  <a:gd name="T18" fmla="*/ 6 w 12"/>
                  <a:gd name="T19" fmla="*/ 6 h 14"/>
                  <a:gd name="T20" fmla="*/ 6 w 12"/>
                  <a:gd name="T21" fmla="*/ 6 h 14"/>
                  <a:gd name="T22" fmla="*/ 6 w 12"/>
                  <a:gd name="T23" fmla="*/ 6 h 14"/>
                  <a:gd name="T24" fmla="*/ 7 w 12"/>
                  <a:gd name="T25" fmla="*/ 7 h 14"/>
                  <a:gd name="T26" fmla="*/ 7 w 12"/>
                  <a:gd name="T27" fmla="*/ 7 h 14"/>
                  <a:gd name="T28" fmla="*/ 7 w 12"/>
                  <a:gd name="T29" fmla="*/ 7 h 14"/>
                  <a:gd name="T30" fmla="*/ 6 w 12"/>
                  <a:gd name="T31" fmla="*/ 7 h 14"/>
                  <a:gd name="T32" fmla="*/ 7 w 12"/>
                  <a:gd name="T33" fmla="*/ 7 h 14"/>
                  <a:gd name="T34" fmla="*/ 9 w 12"/>
                  <a:gd name="T35" fmla="*/ 10 h 14"/>
                  <a:gd name="T36" fmla="*/ 2 w 12"/>
                  <a:gd name="T37" fmla="*/ 1 h 14"/>
                  <a:gd name="T38" fmla="*/ 1 w 12"/>
                  <a:gd name="T39" fmla="*/ 0 h 14"/>
                  <a:gd name="T40" fmla="*/ 7 w 12"/>
                  <a:gd name="T41" fmla="*/ 7 h 14"/>
                  <a:gd name="T42" fmla="*/ 9 w 12"/>
                  <a:gd name="T43" fmla="*/ 9 h 14"/>
                  <a:gd name="T44" fmla="*/ 9 w 12"/>
                  <a:gd name="T45" fmla="*/ 10 h 14"/>
                  <a:gd name="T46" fmla="*/ 9 w 12"/>
                  <a:gd name="T47" fmla="*/ 10 h 14"/>
                  <a:gd name="T48" fmla="*/ 9 w 12"/>
                  <a:gd name="T49" fmla="*/ 10 h 14"/>
                  <a:gd name="T50" fmla="*/ 9 w 12"/>
                  <a:gd name="T51" fmla="*/ 10 h 14"/>
                  <a:gd name="T52" fmla="*/ 9 w 12"/>
                  <a:gd name="T53" fmla="*/ 10 h 14"/>
                  <a:gd name="T54" fmla="*/ 9 w 12"/>
                  <a:gd name="T55" fmla="*/ 10 h 14"/>
                  <a:gd name="T56" fmla="*/ 9 w 12"/>
                  <a:gd name="T57" fmla="*/ 10 h 14"/>
                  <a:gd name="T58" fmla="*/ 9 w 12"/>
                  <a:gd name="T59" fmla="*/ 10 h 14"/>
                  <a:gd name="T60" fmla="*/ 9 w 12"/>
                  <a:gd name="T61" fmla="*/ 10 h 14"/>
                  <a:gd name="T62" fmla="*/ 11 w 12"/>
                  <a:gd name="T63" fmla="*/ 12 h 14"/>
                  <a:gd name="T64" fmla="*/ 11 w 12"/>
                  <a:gd name="T65" fmla="*/ 13 h 14"/>
                  <a:gd name="T66" fmla="*/ 11 w 12"/>
                  <a:gd name="T67" fmla="*/ 13 h 14"/>
                  <a:gd name="T68" fmla="*/ 10 w 12"/>
                  <a:gd name="T69" fmla="*/ 12 h 14"/>
                  <a:gd name="T70" fmla="*/ 9 w 12"/>
                  <a:gd name="T71" fmla="*/ 10 h 14"/>
                  <a:gd name="T72" fmla="*/ 7 w 12"/>
                  <a:gd name="T73" fmla="*/ 7 h 14"/>
                  <a:gd name="T74" fmla="*/ 7 w 12"/>
                  <a:gd name="T7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1" y="12"/>
                      <a:pt x="9" y="10"/>
                    </a:cubicBezTo>
                    <a:cubicBezTo>
                      <a:pt x="5" y="4"/>
                      <a:pt x="4" y="3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8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1" name="Freeform 2660"/>
              <p:cNvSpPr/>
              <p:nvPr/>
            </p:nvSpPr>
            <p:spPr bwMode="auto">
              <a:xfrm>
                <a:off x="3000" y="2232"/>
                <a:ext cx="479" cy="362"/>
              </a:xfrm>
              <a:custGeom>
                <a:avLst/>
                <a:gdLst>
                  <a:gd name="T0" fmla="*/ 37 w 41"/>
                  <a:gd name="T1" fmla="*/ 7 h 31"/>
                  <a:gd name="T2" fmla="*/ 34 w 41"/>
                  <a:gd name="T3" fmla="*/ 10 h 31"/>
                  <a:gd name="T4" fmla="*/ 33 w 41"/>
                  <a:gd name="T5" fmla="*/ 12 h 31"/>
                  <a:gd name="T6" fmla="*/ 31 w 41"/>
                  <a:gd name="T7" fmla="*/ 21 h 31"/>
                  <a:gd name="T8" fmla="*/ 29 w 41"/>
                  <a:gd name="T9" fmla="*/ 22 h 31"/>
                  <a:gd name="T10" fmla="*/ 29 w 41"/>
                  <a:gd name="T11" fmla="*/ 23 h 31"/>
                  <a:gd name="T12" fmla="*/ 29 w 41"/>
                  <a:gd name="T13" fmla="*/ 25 h 31"/>
                  <a:gd name="T14" fmla="*/ 24 w 41"/>
                  <a:gd name="T15" fmla="*/ 30 h 31"/>
                  <a:gd name="T16" fmla="*/ 24 w 41"/>
                  <a:gd name="T17" fmla="*/ 30 h 31"/>
                  <a:gd name="T18" fmla="*/ 24 w 41"/>
                  <a:gd name="T19" fmla="*/ 30 h 31"/>
                  <a:gd name="T20" fmla="*/ 24 w 41"/>
                  <a:gd name="T21" fmla="*/ 30 h 31"/>
                  <a:gd name="T22" fmla="*/ 24 w 41"/>
                  <a:gd name="T23" fmla="*/ 30 h 31"/>
                  <a:gd name="T24" fmla="*/ 24 w 41"/>
                  <a:gd name="T25" fmla="*/ 30 h 31"/>
                  <a:gd name="T26" fmla="*/ 22 w 41"/>
                  <a:gd name="T27" fmla="*/ 31 h 31"/>
                  <a:gd name="T28" fmla="*/ 21 w 41"/>
                  <a:gd name="T29" fmla="*/ 31 h 31"/>
                  <a:gd name="T30" fmla="*/ 21 w 41"/>
                  <a:gd name="T31" fmla="*/ 31 h 31"/>
                  <a:gd name="T32" fmla="*/ 20 w 41"/>
                  <a:gd name="T33" fmla="*/ 30 h 31"/>
                  <a:gd name="T34" fmla="*/ 20 w 41"/>
                  <a:gd name="T35" fmla="*/ 30 h 31"/>
                  <a:gd name="T36" fmla="*/ 20 w 41"/>
                  <a:gd name="T37" fmla="*/ 30 h 31"/>
                  <a:gd name="T38" fmla="*/ 20 w 41"/>
                  <a:gd name="T39" fmla="*/ 30 h 31"/>
                  <a:gd name="T40" fmla="*/ 20 w 41"/>
                  <a:gd name="T41" fmla="*/ 30 h 31"/>
                  <a:gd name="T42" fmla="*/ 20 w 41"/>
                  <a:gd name="T43" fmla="*/ 30 h 31"/>
                  <a:gd name="T44" fmla="*/ 18 w 41"/>
                  <a:gd name="T45" fmla="*/ 22 h 31"/>
                  <a:gd name="T46" fmla="*/ 18 w 41"/>
                  <a:gd name="T47" fmla="*/ 17 h 31"/>
                  <a:gd name="T48" fmla="*/ 16 w 41"/>
                  <a:gd name="T49" fmla="*/ 11 h 31"/>
                  <a:gd name="T50" fmla="*/ 16 w 41"/>
                  <a:gd name="T51" fmla="*/ 6 h 31"/>
                  <a:gd name="T52" fmla="*/ 11 w 41"/>
                  <a:gd name="T53" fmla="*/ 3 h 31"/>
                  <a:gd name="T54" fmla="*/ 8 w 41"/>
                  <a:gd name="T55" fmla="*/ 4 h 31"/>
                  <a:gd name="T56" fmla="*/ 7 w 41"/>
                  <a:gd name="T57" fmla="*/ 5 h 31"/>
                  <a:gd name="T58" fmla="*/ 7 w 41"/>
                  <a:gd name="T59" fmla="*/ 5 h 31"/>
                  <a:gd name="T60" fmla="*/ 7 w 41"/>
                  <a:gd name="T61" fmla="*/ 5 h 31"/>
                  <a:gd name="T62" fmla="*/ 7 w 41"/>
                  <a:gd name="T63" fmla="*/ 5 h 31"/>
                  <a:gd name="T64" fmla="*/ 7 w 41"/>
                  <a:gd name="T65" fmla="*/ 5 h 31"/>
                  <a:gd name="T66" fmla="*/ 6 w 41"/>
                  <a:gd name="T67" fmla="*/ 4 h 31"/>
                  <a:gd name="T68" fmla="*/ 5 w 41"/>
                  <a:gd name="T69" fmla="*/ 5 h 31"/>
                  <a:gd name="T70" fmla="*/ 4 w 41"/>
                  <a:gd name="T71" fmla="*/ 5 h 31"/>
                  <a:gd name="T72" fmla="*/ 1 w 41"/>
                  <a:gd name="T73" fmla="*/ 2 h 31"/>
                  <a:gd name="T74" fmla="*/ 0 w 41"/>
                  <a:gd name="T75" fmla="*/ 1 h 31"/>
                  <a:gd name="T76" fmla="*/ 4 w 41"/>
                  <a:gd name="T77" fmla="*/ 6 h 31"/>
                  <a:gd name="T78" fmla="*/ 6 w 41"/>
                  <a:gd name="T79" fmla="*/ 5 h 31"/>
                  <a:gd name="T80" fmla="*/ 10 w 41"/>
                  <a:gd name="T81" fmla="*/ 5 h 31"/>
                  <a:gd name="T82" fmla="*/ 12 w 41"/>
                  <a:gd name="T83" fmla="*/ 6 h 31"/>
                  <a:gd name="T84" fmla="*/ 15 w 41"/>
                  <a:gd name="T85" fmla="*/ 6 h 31"/>
                  <a:gd name="T86" fmla="*/ 14 w 41"/>
                  <a:gd name="T87" fmla="*/ 10 h 31"/>
                  <a:gd name="T88" fmla="*/ 16 w 41"/>
                  <a:gd name="T89" fmla="*/ 22 h 31"/>
                  <a:gd name="T90" fmla="*/ 19 w 41"/>
                  <a:gd name="T91" fmla="*/ 31 h 31"/>
                  <a:gd name="T92" fmla="*/ 25 w 41"/>
                  <a:gd name="T93" fmla="*/ 31 h 31"/>
                  <a:gd name="T94" fmla="*/ 30 w 41"/>
                  <a:gd name="T95" fmla="*/ 22 h 31"/>
                  <a:gd name="T96" fmla="*/ 35 w 41"/>
                  <a:gd name="T97" fmla="*/ 17 h 31"/>
                  <a:gd name="T98" fmla="*/ 34 w 41"/>
                  <a:gd name="T99" fmla="*/ 10 h 31"/>
                  <a:gd name="T100" fmla="*/ 39 w 41"/>
                  <a:gd name="T101" fmla="*/ 6 h 31"/>
                  <a:gd name="T102" fmla="*/ 40 w 41"/>
                  <a:gd name="T103" fmla="*/ 0 h 31"/>
                  <a:gd name="T104" fmla="*/ 37 w 41"/>
                  <a:gd name="T105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31">
                    <a:moveTo>
                      <a:pt x="37" y="6"/>
                    </a:moveTo>
                    <a:cubicBezTo>
                      <a:pt x="37" y="6"/>
                      <a:pt x="37" y="7"/>
                      <a:pt x="37" y="7"/>
                    </a:cubicBezTo>
                    <a:cubicBezTo>
                      <a:pt x="36" y="8"/>
                      <a:pt x="35" y="8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1"/>
                      <a:pt x="33" y="12"/>
                    </a:cubicBezTo>
                    <a:cubicBezTo>
                      <a:pt x="32" y="14"/>
                      <a:pt x="34" y="17"/>
                      <a:pt x="33" y="19"/>
                    </a:cubicBezTo>
                    <a:cubicBezTo>
                      <a:pt x="33" y="20"/>
                      <a:pt x="32" y="20"/>
                      <a:pt x="31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7" y="26"/>
                      <a:pt x="27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1"/>
                      <a:pt x="23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29"/>
                      <a:pt x="20" y="27"/>
                    </a:cubicBezTo>
                    <a:cubicBezTo>
                      <a:pt x="19" y="26"/>
                      <a:pt x="18" y="24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6" y="20"/>
                      <a:pt x="18" y="19"/>
                      <a:pt x="18" y="17"/>
                    </a:cubicBezTo>
                    <a:cubicBezTo>
                      <a:pt x="18" y="16"/>
                      <a:pt x="17" y="13"/>
                      <a:pt x="17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9"/>
                      <a:pt x="16" y="8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5"/>
                      <a:pt x="7" y="6"/>
                      <a:pt x="7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4"/>
                      <a:pt x="11" y="5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9"/>
                      <a:pt x="15" y="9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5" y="12"/>
                      <a:pt x="16" y="14"/>
                      <a:pt x="17" y="15"/>
                    </a:cubicBezTo>
                    <a:cubicBezTo>
                      <a:pt x="18" y="18"/>
                      <a:pt x="14" y="20"/>
                      <a:pt x="16" y="22"/>
                    </a:cubicBezTo>
                    <a:cubicBezTo>
                      <a:pt x="16" y="22"/>
                      <a:pt x="18" y="25"/>
                      <a:pt x="18" y="26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0" y="31"/>
                      <a:pt x="21" y="31"/>
                    </a:cubicBezTo>
                    <a:cubicBezTo>
                      <a:pt x="21" y="31"/>
                      <a:pt x="25" y="31"/>
                      <a:pt x="25" y="31"/>
                    </a:cubicBezTo>
                    <a:cubicBezTo>
                      <a:pt x="30" y="26"/>
                      <a:pt x="30" y="23"/>
                      <a:pt x="30" y="23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1"/>
                      <a:pt x="32" y="21"/>
                      <a:pt x="33" y="20"/>
                    </a:cubicBezTo>
                    <a:cubicBezTo>
                      <a:pt x="34" y="19"/>
                      <a:pt x="34" y="19"/>
                      <a:pt x="35" y="17"/>
                    </a:cubicBezTo>
                    <a:cubicBezTo>
                      <a:pt x="35" y="16"/>
                      <a:pt x="33" y="14"/>
                      <a:pt x="33" y="12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7" y="7"/>
                      <a:pt x="38" y="7"/>
                    </a:cubicBezTo>
                    <a:cubicBezTo>
                      <a:pt x="38" y="7"/>
                      <a:pt x="38" y="6"/>
                      <a:pt x="39" y="6"/>
                    </a:cubicBezTo>
                    <a:cubicBezTo>
                      <a:pt x="40" y="4"/>
                      <a:pt x="40" y="2"/>
                      <a:pt x="41" y="1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2"/>
                      <a:pt x="39" y="4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2" name="Freeform 2661"/>
              <p:cNvSpPr/>
              <p:nvPr/>
            </p:nvSpPr>
            <p:spPr bwMode="auto">
              <a:xfrm>
                <a:off x="3432" y="2021"/>
                <a:ext cx="339" cy="187"/>
              </a:xfrm>
              <a:custGeom>
                <a:avLst/>
                <a:gdLst>
                  <a:gd name="T0" fmla="*/ 26 w 29"/>
                  <a:gd name="T1" fmla="*/ 5 h 16"/>
                  <a:gd name="T2" fmla="*/ 27 w 29"/>
                  <a:gd name="T3" fmla="*/ 7 h 16"/>
                  <a:gd name="T4" fmla="*/ 28 w 29"/>
                  <a:gd name="T5" fmla="*/ 10 h 16"/>
                  <a:gd name="T6" fmla="*/ 28 w 29"/>
                  <a:gd name="T7" fmla="*/ 10 h 16"/>
                  <a:gd name="T8" fmla="*/ 28 w 29"/>
                  <a:gd name="T9" fmla="*/ 10 h 16"/>
                  <a:gd name="T10" fmla="*/ 28 w 29"/>
                  <a:gd name="T11" fmla="*/ 10 h 16"/>
                  <a:gd name="T12" fmla="*/ 27 w 29"/>
                  <a:gd name="T13" fmla="*/ 6 h 16"/>
                  <a:gd name="T14" fmla="*/ 27 w 29"/>
                  <a:gd name="T15" fmla="*/ 6 h 16"/>
                  <a:gd name="T16" fmla="*/ 27 w 29"/>
                  <a:gd name="T17" fmla="*/ 6 h 16"/>
                  <a:gd name="T18" fmla="*/ 27 w 29"/>
                  <a:gd name="T19" fmla="*/ 6 h 16"/>
                  <a:gd name="T20" fmla="*/ 27 w 29"/>
                  <a:gd name="T21" fmla="*/ 5 h 16"/>
                  <a:gd name="T22" fmla="*/ 25 w 29"/>
                  <a:gd name="T23" fmla="*/ 2 h 16"/>
                  <a:gd name="T24" fmla="*/ 24 w 29"/>
                  <a:gd name="T25" fmla="*/ 2 h 16"/>
                  <a:gd name="T26" fmla="*/ 24 w 29"/>
                  <a:gd name="T27" fmla="*/ 3 h 16"/>
                  <a:gd name="T28" fmla="*/ 23 w 29"/>
                  <a:gd name="T29" fmla="*/ 3 h 16"/>
                  <a:gd name="T30" fmla="*/ 21 w 29"/>
                  <a:gd name="T31" fmla="*/ 7 h 16"/>
                  <a:gd name="T32" fmla="*/ 20 w 29"/>
                  <a:gd name="T33" fmla="*/ 11 h 16"/>
                  <a:gd name="T34" fmla="*/ 19 w 29"/>
                  <a:gd name="T35" fmla="*/ 12 h 16"/>
                  <a:gd name="T36" fmla="*/ 19 w 29"/>
                  <a:gd name="T37" fmla="*/ 12 h 16"/>
                  <a:gd name="T38" fmla="*/ 19 w 29"/>
                  <a:gd name="T39" fmla="*/ 12 h 16"/>
                  <a:gd name="T40" fmla="*/ 19 w 29"/>
                  <a:gd name="T41" fmla="*/ 14 h 16"/>
                  <a:gd name="T42" fmla="*/ 19 w 29"/>
                  <a:gd name="T43" fmla="*/ 14 h 16"/>
                  <a:gd name="T44" fmla="*/ 17 w 29"/>
                  <a:gd name="T45" fmla="*/ 9 h 16"/>
                  <a:gd name="T46" fmla="*/ 16 w 29"/>
                  <a:gd name="T47" fmla="*/ 5 h 16"/>
                  <a:gd name="T48" fmla="*/ 16 w 29"/>
                  <a:gd name="T49" fmla="*/ 5 h 16"/>
                  <a:gd name="T50" fmla="*/ 13 w 29"/>
                  <a:gd name="T51" fmla="*/ 2 h 16"/>
                  <a:gd name="T52" fmla="*/ 11 w 29"/>
                  <a:gd name="T53" fmla="*/ 3 h 16"/>
                  <a:gd name="T54" fmla="*/ 11 w 29"/>
                  <a:gd name="T55" fmla="*/ 3 h 16"/>
                  <a:gd name="T56" fmla="*/ 11 w 29"/>
                  <a:gd name="T57" fmla="*/ 3 h 16"/>
                  <a:gd name="T58" fmla="*/ 11 w 29"/>
                  <a:gd name="T59" fmla="*/ 3 h 16"/>
                  <a:gd name="T60" fmla="*/ 10 w 29"/>
                  <a:gd name="T61" fmla="*/ 3 h 16"/>
                  <a:gd name="T62" fmla="*/ 9 w 29"/>
                  <a:gd name="T63" fmla="*/ 3 h 16"/>
                  <a:gd name="T64" fmla="*/ 8 w 29"/>
                  <a:gd name="T65" fmla="*/ 3 h 16"/>
                  <a:gd name="T66" fmla="*/ 7 w 29"/>
                  <a:gd name="T67" fmla="*/ 2 h 16"/>
                  <a:gd name="T68" fmla="*/ 5 w 29"/>
                  <a:gd name="T69" fmla="*/ 2 h 16"/>
                  <a:gd name="T70" fmla="*/ 2 w 29"/>
                  <a:gd name="T71" fmla="*/ 0 h 16"/>
                  <a:gd name="T72" fmla="*/ 1 w 29"/>
                  <a:gd name="T73" fmla="*/ 3 h 16"/>
                  <a:gd name="T74" fmla="*/ 2 w 29"/>
                  <a:gd name="T75" fmla="*/ 5 h 16"/>
                  <a:gd name="T76" fmla="*/ 4 w 29"/>
                  <a:gd name="T77" fmla="*/ 6 h 16"/>
                  <a:gd name="T78" fmla="*/ 5 w 29"/>
                  <a:gd name="T79" fmla="*/ 6 h 16"/>
                  <a:gd name="T80" fmla="*/ 5 w 29"/>
                  <a:gd name="T81" fmla="*/ 6 h 16"/>
                  <a:gd name="T82" fmla="*/ 5 w 29"/>
                  <a:gd name="T83" fmla="*/ 6 h 16"/>
                  <a:gd name="T84" fmla="*/ 8 w 29"/>
                  <a:gd name="T85" fmla="*/ 7 h 16"/>
                  <a:gd name="T86" fmla="*/ 8 w 29"/>
                  <a:gd name="T87" fmla="*/ 7 h 16"/>
                  <a:gd name="T88" fmla="*/ 7 w 29"/>
                  <a:gd name="T89" fmla="*/ 8 h 16"/>
                  <a:gd name="T90" fmla="*/ 7 w 29"/>
                  <a:gd name="T91" fmla="*/ 9 h 16"/>
                  <a:gd name="T92" fmla="*/ 7 w 29"/>
                  <a:gd name="T93" fmla="*/ 9 h 16"/>
                  <a:gd name="T94" fmla="*/ 7 w 29"/>
                  <a:gd name="T95" fmla="*/ 9 h 16"/>
                  <a:gd name="T96" fmla="*/ 7 w 29"/>
                  <a:gd name="T97" fmla="*/ 11 h 16"/>
                  <a:gd name="T98" fmla="*/ 9 w 29"/>
                  <a:gd name="T99" fmla="*/ 7 h 16"/>
                  <a:gd name="T100" fmla="*/ 8 w 29"/>
                  <a:gd name="T101" fmla="*/ 5 h 16"/>
                  <a:gd name="T102" fmla="*/ 4 w 29"/>
                  <a:gd name="T103" fmla="*/ 5 h 16"/>
                  <a:gd name="T104" fmla="*/ 2 w 29"/>
                  <a:gd name="T105" fmla="*/ 1 h 16"/>
                  <a:gd name="T106" fmla="*/ 5 w 29"/>
                  <a:gd name="T107" fmla="*/ 3 h 16"/>
                  <a:gd name="T108" fmla="*/ 10 w 29"/>
                  <a:gd name="T109" fmla="*/ 4 h 16"/>
                  <a:gd name="T110" fmla="*/ 12 w 29"/>
                  <a:gd name="T111" fmla="*/ 4 h 16"/>
                  <a:gd name="T112" fmla="*/ 14 w 29"/>
                  <a:gd name="T113" fmla="*/ 5 h 16"/>
                  <a:gd name="T114" fmla="*/ 19 w 29"/>
                  <a:gd name="T115" fmla="*/ 16 h 16"/>
                  <a:gd name="T116" fmla="*/ 20 w 29"/>
                  <a:gd name="T117" fmla="*/ 10 h 16"/>
                  <a:gd name="T118" fmla="*/ 25 w 29"/>
                  <a:gd name="T1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" h="16">
                    <a:moveTo>
                      <a:pt x="25" y="3"/>
                    </a:move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6" y="4"/>
                      <a:pt x="26" y="5"/>
                    </a:cubicBezTo>
                    <a:cubicBezTo>
                      <a:pt x="26" y="5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8" y="8"/>
                      <a:pt x="28" y="8"/>
                      <a:pt x="28" y="13"/>
                    </a:cubicBezTo>
                    <a:cubicBezTo>
                      <a:pt x="28" y="13"/>
                      <a:pt x="28" y="13"/>
                      <a:pt x="29" y="13"/>
                    </a:cubicBezTo>
                    <a:cubicBezTo>
                      <a:pt x="28" y="12"/>
                      <a:pt x="28" y="12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4"/>
                      <a:pt x="26" y="3"/>
                      <a:pt x="25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4"/>
                      <a:pt x="23" y="4"/>
                      <a:pt x="22" y="4"/>
                    </a:cubicBezTo>
                    <a:cubicBezTo>
                      <a:pt x="22" y="5"/>
                      <a:pt x="22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8" y="9"/>
                      <a:pt x="17" y="9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5"/>
                      <a:pt x="14" y="3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1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6" y="13"/>
                      <a:pt x="7" y="11"/>
                      <a:pt x="7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8" y="9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5" y="6"/>
                      <a:pt x="16" y="6"/>
                    </a:cubicBezTo>
                    <a:cubicBezTo>
                      <a:pt x="16" y="9"/>
                      <a:pt x="17" y="11"/>
                      <a:pt x="17" y="12"/>
                    </a:cubicBezTo>
                    <a:cubicBezTo>
                      <a:pt x="17" y="13"/>
                      <a:pt x="18" y="15"/>
                      <a:pt x="19" y="16"/>
                    </a:cubicBezTo>
                    <a:cubicBezTo>
                      <a:pt x="19" y="16"/>
                      <a:pt x="19" y="16"/>
                      <a:pt x="20" y="15"/>
                    </a:cubicBezTo>
                    <a:cubicBezTo>
                      <a:pt x="20" y="15"/>
                      <a:pt x="20" y="15"/>
                      <a:pt x="20" y="14"/>
                    </a:cubicBezTo>
                    <a:cubicBezTo>
                      <a:pt x="20" y="14"/>
                      <a:pt x="20" y="11"/>
                      <a:pt x="20" y="10"/>
                    </a:cubicBezTo>
                    <a:cubicBezTo>
                      <a:pt x="21" y="9"/>
                      <a:pt x="22" y="8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4" y="4"/>
                      <a:pt x="24" y="4"/>
                      <a:pt x="2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3" name="Freeform 2662"/>
              <p:cNvSpPr/>
              <p:nvPr/>
            </p:nvSpPr>
            <p:spPr bwMode="auto">
              <a:xfrm>
                <a:off x="3771" y="2150"/>
                <a:ext cx="0" cy="23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4" name="Rectangle 266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5" name="Rectangle 2664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6" name="Rectangle 2665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7" name="Freeform 2666"/>
              <p:cNvSpPr/>
              <p:nvPr/>
            </p:nvSpPr>
            <p:spPr bwMode="auto">
              <a:xfrm>
                <a:off x="3771" y="1706"/>
                <a:ext cx="58" cy="467"/>
              </a:xfrm>
              <a:custGeom>
                <a:avLst/>
                <a:gdLst>
                  <a:gd name="T0" fmla="*/ 0 w 5"/>
                  <a:gd name="T1" fmla="*/ 0 h 40"/>
                  <a:gd name="T2" fmla="*/ 0 w 5"/>
                  <a:gd name="T3" fmla="*/ 0 h 40"/>
                  <a:gd name="T4" fmla="*/ 0 w 5"/>
                  <a:gd name="T5" fmla="*/ 0 h 40"/>
                  <a:gd name="T6" fmla="*/ 0 w 5"/>
                  <a:gd name="T7" fmla="*/ 0 h 40"/>
                  <a:gd name="T8" fmla="*/ 0 w 5"/>
                  <a:gd name="T9" fmla="*/ 1 h 40"/>
                  <a:gd name="T10" fmla="*/ 1 w 5"/>
                  <a:gd name="T11" fmla="*/ 3 h 40"/>
                  <a:gd name="T12" fmla="*/ 2 w 5"/>
                  <a:gd name="T13" fmla="*/ 6 h 40"/>
                  <a:gd name="T14" fmla="*/ 2 w 5"/>
                  <a:gd name="T15" fmla="*/ 6 h 40"/>
                  <a:gd name="T16" fmla="*/ 4 w 5"/>
                  <a:gd name="T17" fmla="*/ 13 h 40"/>
                  <a:gd name="T18" fmla="*/ 4 w 5"/>
                  <a:gd name="T19" fmla="*/ 13 h 40"/>
                  <a:gd name="T20" fmla="*/ 4 w 5"/>
                  <a:gd name="T21" fmla="*/ 13 h 40"/>
                  <a:gd name="T22" fmla="*/ 4 w 5"/>
                  <a:gd name="T23" fmla="*/ 13 h 40"/>
                  <a:gd name="T24" fmla="*/ 4 w 5"/>
                  <a:gd name="T25" fmla="*/ 13 h 40"/>
                  <a:gd name="T26" fmla="*/ 4 w 5"/>
                  <a:gd name="T27" fmla="*/ 13 h 40"/>
                  <a:gd name="T28" fmla="*/ 4 w 5"/>
                  <a:gd name="T29" fmla="*/ 13 h 40"/>
                  <a:gd name="T30" fmla="*/ 1 w 5"/>
                  <a:gd name="T31" fmla="*/ 10 h 40"/>
                  <a:gd name="T32" fmla="*/ 0 w 5"/>
                  <a:gd name="T33" fmla="*/ 11 h 40"/>
                  <a:gd name="T34" fmla="*/ 1 w 5"/>
                  <a:gd name="T35" fmla="*/ 14 h 40"/>
                  <a:gd name="T36" fmla="*/ 3 w 5"/>
                  <a:gd name="T37" fmla="*/ 17 h 40"/>
                  <a:gd name="T38" fmla="*/ 3 w 5"/>
                  <a:gd name="T39" fmla="*/ 17 h 40"/>
                  <a:gd name="T40" fmla="*/ 3 w 5"/>
                  <a:gd name="T41" fmla="*/ 17 h 40"/>
                  <a:gd name="T42" fmla="*/ 3 w 5"/>
                  <a:gd name="T43" fmla="*/ 18 h 40"/>
                  <a:gd name="T44" fmla="*/ 4 w 5"/>
                  <a:gd name="T45" fmla="*/ 25 h 40"/>
                  <a:gd name="T46" fmla="*/ 3 w 5"/>
                  <a:gd name="T47" fmla="*/ 26 h 40"/>
                  <a:gd name="T48" fmla="*/ 3 w 5"/>
                  <a:gd name="T49" fmla="*/ 26 h 40"/>
                  <a:gd name="T50" fmla="*/ 2 w 5"/>
                  <a:gd name="T51" fmla="*/ 27 h 40"/>
                  <a:gd name="T52" fmla="*/ 2 w 5"/>
                  <a:gd name="T53" fmla="*/ 27 h 40"/>
                  <a:gd name="T54" fmla="*/ 2 w 5"/>
                  <a:gd name="T55" fmla="*/ 27 h 40"/>
                  <a:gd name="T56" fmla="*/ 2 w 5"/>
                  <a:gd name="T57" fmla="*/ 27 h 40"/>
                  <a:gd name="T58" fmla="*/ 2 w 5"/>
                  <a:gd name="T59" fmla="*/ 27 h 40"/>
                  <a:gd name="T60" fmla="*/ 1 w 5"/>
                  <a:gd name="T61" fmla="*/ 28 h 40"/>
                  <a:gd name="T62" fmla="*/ 2 w 5"/>
                  <a:gd name="T63" fmla="*/ 37 h 40"/>
                  <a:gd name="T64" fmla="*/ 1 w 5"/>
                  <a:gd name="T65" fmla="*/ 37 h 40"/>
                  <a:gd name="T66" fmla="*/ 0 w 5"/>
                  <a:gd name="T67" fmla="*/ 38 h 40"/>
                  <a:gd name="T68" fmla="*/ 0 w 5"/>
                  <a:gd name="T69" fmla="*/ 37 h 40"/>
                  <a:gd name="T70" fmla="*/ 2 w 5"/>
                  <a:gd name="T71" fmla="*/ 39 h 40"/>
                  <a:gd name="T72" fmla="*/ 2 w 5"/>
                  <a:gd name="T73" fmla="*/ 28 h 40"/>
                  <a:gd name="T74" fmla="*/ 4 w 5"/>
                  <a:gd name="T75" fmla="*/ 26 h 40"/>
                  <a:gd name="T76" fmla="*/ 4 w 5"/>
                  <a:gd name="T77" fmla="*/ 19 h 40"/>
                  <a:gd name="T78" fmla="*/ 3 w 5"/>
                  <a:gd name="T79" fmla="*/ 16 h 40"/>
                  <a:gd name="T80" fmla="*/ 2 w 5"/>
                  <a:gd name="T81" fmla="*/ 15 h 40"/>
                  <a:gd name="T82" fmla="*/ 2 w 5"/>
                  <a:gd name="T83" fmla="*/ 13 h 40"/>
                  <a:gd name="T84" fmla="*/ 1 w 5"/>
                  <a:gd name="T85" fmla="*/ 11 h 40"/>
                  <a:gd name="T86" fmla="*/ 2 w 5"/>
                  <a:gd name="T87" fmla="*/ 11 h 40"/>
                  <a:gd name="T88" fmla="*/ 4 w 5"/>
                  <a:gd name="T89" fmla="*/ 12 h 40"/>
                  <a:gd name="T90" fmla="*/ 2 w 5"/>
                  <a:gd name="T91" fmla="*/ 7 h 40"/>
                  <a:gd name="T92" fmla="*/ 0 w 5"/>
                  <a:gd name="T9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" h="4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4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9"/>
                      <a:pt x="2" y="9"/>
                    </a:cubicBezTo>
                    <a:cubicBezTo>
                      <a:pt x="3" y="10"/>
                      <a:pt x="3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2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2" y="15"/>
                      <a:pt x="2" y="15"/>
                    </a:cubicBezTo>
                    <a:cubicBezTo>
                      <a:pt x="2" y="15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4" y="19"/>
                      <a:pt x="4" y="21"/>
                    </a:cubicBezTo>
                    <a:cubicBezTo>
                      <a:pt x="4" y="22"/>
                      <a:pt x="4" y="23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30"/>
                    </a:cubicBezTo>
                    <a:cubicBezTo>
                      <a:pt x="2" y="32"/>
                      <a:pt x="4" y="35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6"/>
                      <a:pt x="0" y="36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8"/>
                      <a:pt x="0" y="39"/>
                      <a:pt x="0" y="4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8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9"/>
                      <a:pt x="2" y="39"/>
                    </a:cubicBezTo>
                    <a:cubicBezTo>
                      <a:pt x="2" y="38"/>
                      <a:pt x="3" y="36"/>
                      <a:pt x="3" y="35"/>
                    </a:cubicBezTo>
                    <a:cubicBezTo>
                      <a:pt x="3" y="34"/>
                      <a:pt x="3" y="34"/>
                      <a:pt x="2" y="30"/>
                    </a:cubicBezTo>
                    <a:cubicBezTo>
                      <a:pt x="2" y="30"/>
                      <a:pt x="2" y="29"/>
                      <a:pt x="2" y="28"/>
                    </a:cubicBezTo>
                    <a:cubicBezTo>
                      <a:pt x="2" y="28"/>
                      <a:pt x="3" y="28"/>
                      <a:pt x="3" y="28"/>
                    </a:cubicBezTo>
                    <a:cubicBezTo>
                      <a:pt x="3" y="27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2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3" y="16"/>
                      <a:pt x="3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4" y="14"/>
                      <a:pt x="4" y="14"/>
                    </a:cubicBezTo>
                    <a:cubicBezTo>
                      <a:pt x="4" y="14"/>
                      <a:pt x="5" y="14"/>
                      <a:pt x="4" y="12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10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8" name="Freeform 2667"/>
              <p:cNvSpPr>
                <a:spLocks noEditPoints="1"/>
              </p:cNvSpPr>
              <p:nvPr/>
            </p:nvSpPr>
            <p:spPr bwMode="auto">
              <a:xfrm>
                <a:off x="2977" y="1834"/>
                <a:ext cx="397" cy="409"/>
              </a:xfrm>
              <a:custGeom>
                <a:avLst/>
                <a:gdLst>
                  <a:gd name="T0" fmla="*/ 1 w 34"/>
                  <a:gd name="T1" fmla="*/ 25 h 35"/>
                  <a:gd name="T2" fmla="*/ 1 w 34"/>
                  <a:gd name="T3" fmla="*/ 25 h 35"/>
                  <a:gd name="T4" fmla="*/ 1 w 34"/>
                  <a:gd name="T5" fmla="*/ 25 h 35"/>
                  <a:gd name="T6" fmla="*/ 6 w 34"/>
                  <a:gd name="T7" fmla="*/ 18 h 35"/>
                  <a:gd name="T8" fmla="*/ 9 w 34"/>
                  <a:gd name="T9" fmla="*/ 15 h 35"/>
                  <a:gd name="T10" fmla="*/ 13 w 34"/>
                  <a:gd name="T11" fmla="*/ 14 h 35"/>
                  <a:gd name="T12" fmla="*/ 13 w 34"/>
                  <a:gd name="T13" fmla="*/ 14 h 35"/>
                  <a:gd name="T14" fmla="*/ 13 w 34"/>
                  <a:gd name="T15" fmla="*/ 14 h 35"/>
                  <a:gd name="T16" fmla="*/ 16 w 34"/>
                  <a:gd name="T17" fmla="*/ 14 h 35"/>
                  <a:gd name="T18" fmla="*/ 16 w 34"/>
                  <a:gd name="T19" fmla="*/ 14 h 35"/>
                  <a:gd name="T20" fmla="*/ 23 w 34"/>
                  <a:gd name="T21" fmla="*/ 19 h 35"/>
                  <a:gd name="T22" fmla="*/ 23 w 34"/>
                  <a:gd name="T23" fmla="*/ 19 h 35"/>
                  <a:gd name="T24" fmla="*/ 25 w 34"/>
                  <a:gd name="T25" fmla="*/ 17 h 35"/>
                  <a:gd name="T26" fmla="*/ 29 w 34"/>
                  <a:gd name="T27" fmla="*/ 19 h 35"/>
                  <a:gd name="T28" fmla="*/ 31 w 34"/>
                  <a:gd name="T29" fmla="*/ 18 h 35"/>
                  <a:gd name="T30" fmla="*/ 32 w 34"/>
                  <a:gd name="T31" fmla="*/ 11 h 35"/>
                  <a:gd name="T32" fmla="*/ 31 w 34"/>
                  <a:gd name="T33" fmla="*/ 12 h 35"/>
                  <a:gd name="T34" fmla="*/ 29 w 34"/>
                  <a:gd name="T35" fmla="*/ 12 h 35"/>
                  <a:gd name="T36" fmla="*/ 27 w 34"/>
                  <a:gd name="T37" fmla="*/ 9 h 35"/>
                  <a:gd name="T38" fmla="*/ 26 w 34"/>
                  <a:gd name="T39" fmla="*/ 9 h 35"/>
                  <a:gd name="T40" fmla="*/ 25 w 34"/>
                  <a:gd name="T41" fmla="*/ 11 h 35"/>
                  <a:gd name="T42" fmla="*/ 20 w 34"/>
                  <a:gd name="T43" fmla="*/ 5 h 35"/>
                  <a:gd name="T44" fmla="*/ 22 w 34"/>
                  <a:gd name="T45" fmla="*/ 10 h 35"/>
                  <a:gd name="T46" fmla="*/ 19 w 34"/>
                  <a:gd name="T47" fmla="*/ 8 h 35"/>
                  <a:gd name="T48" fmla="*/ 17 w 34"/>
                  <a:gd name="T49" fmla="*/ 6 h 35"/>
                  <a:gd name="T50" fmla="*/ 15 w 34"/>
                  <a:gd name="T51" fmla="*/ 6 h 35"/>
                  <a:gd name="T52" fmla="*/ 12 w 34"/>
                  <a:gd name="T53" fmla="*/ 7 h 35"/>
                  <a:gd name="T54" fmla="*/ 12 w 34"/>
                  <a:gd name="T55" fmla="*/ 7 h 35"/>
                  <a:gd name="T56" fmla="*/ 12 w 34"/>
                  <a:gd name="T57" fmla="*/ 8 h 35"/>
                  <a:gd name="T58" fmla="*/ 11 w 34"/>
                  <a:gd name="T59" fmla="*/ 8 h 35"/>
                  <a:gd name="T60" fmla="*/ 11 w 34"/>
                  <a:gd name="T61" fmla="*/ 3 h 35"/>
                  <a:gd name="T62" fmla="*/ 13 w 34"/>
                  <a:gd name="T63" fmla="*/ 0 h 35"/>
                  <a:gd name="T64" fmla="*/ 9 w 34"/>
                  <a:gd name="T65" fmla="*/ 2 h 35"/>
                  <a:gd name="T66" fmla="*/ 9 w 34"/>
                  <a:gd name="T67" fmla="*/ 13 h 35"/>
                  <a:gd name="T68" fmla="*/ 17 w 34"/>
                  <a:gd name="T69" fmla="*/ 7 h 35"/>
                  <a:gd name="T70" fmla="*/ 22 w 34"/>
                  <a:gd name="T71" fmla="*/ 8 h 35"/>
                  <a:gd name="T72" fmla="*/ 25 w 34"/>
                  <a:gd name="T73" fmla="*/ 12 h 35"/>
                  <a:gd name="T74" fmla="*/ 31 w 34"/>
                  <a:gd name="T75" fmla="*/ 17 h 35"/>
                  <a:gd name="T76" fmla="*/ 23 w 34"/>
                  <a:gd name="T77" fmla="*/ 17 h 35"/>
                  <a:gd name="T78" fmla="*/ 13 w 34"/>
                  <a:gd name="T79" fmla="*/ 13 h 35"/>
                  <a:gd name="T80" fmla="*/ 1 w 34"/>
                  <a:gd name="T81" fmla="*/ 24 h 35"/>
                  <a:gd name="T82" fmla="*/ 2 w 34"/>
                  <a:gd name="T83" fmla="*/ 35 h 35"/>
                  <a:gd name="T84" fmla="*/ 10 w 34"/>
                  <a:gd name="T85" fmla="*/ 10 h 35"/>
                  <a:gd name="T86" fmla="*/ 10 w 34"/>
                  <a:gd name="T87" fmla="*/ 11 h 35"/>
                  <a:gd name="T88" fmla="*/ 9 w 34"/>
                  <a:gd name="T89" fmla="*/ 12 h 35"/>
                  <a:gd name="T90" fmla="*/ 9 w 34"/>
                  <a:gd name="T91" fmla="*/ 12 h 35"/>
                  <a:gd name="T92" fmla="*/ 7 w 34"/>
                  <a:gd name="T93" fmla="*/ 11 h 35"/>
                  <a:gd name="T94" fmla="*/ 7 w 34"/>
                  <a:gd name="T95" fmla="*/ 11 h 35"/>
                  <a:gd name="T96" fmla="*/ 7 w 34"/>
                  <a:gd name="T97" fmla="*/ 10 h 35"/>
                  <a:gd name="T98" fmla="*/ 7 w 34"/>
                  <a:gd name="T99" fmla="*/ 10 h 35"/>
                  <a:gd name="T100" fmla="*/ 7 w 34"/>
                  <a:gd name="T101" fmla="*/ 10 h 35"/>
                  <a:gd name="T102" fmla="*/ 7 w 34"/>
                  <a:gd name="T103" fmla="*/ 9 h 35"/>
                  <a:gd name="T104" fmla="*/ 8 w 34"/>
                  <a:gd name="T105" fmla="*/ 8 h 35"/>
                  <a:gd name="T106" fmla="*/ 10 w 34"/>
                  <a:gd name="T107" fmla="*/ 8 h 35"/>
                  <a:gd name="T108" fmla="*/ 11 w 34"/>
                  <a:gd name="T109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5">
                    <a:moveTo>
                      <a:pt x="1" y="33"/>
                    </a:move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0" y="30"/>
                      <a:pt x="2" y="28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4"/>
                      <a:pt x="3" y="23"/>
                      <a:pt x="3" y="22"/>
                    </a:cubicBezTo>
                    <a:cubicBezTo>
                      <a:pt x="4" y="21"/>
                      <a:pt x="5" y="19"/>
                      <a:pt x="6" y="18"/>
                    </a:cubicBezTo>
                    <a:cubicBezTo>
                      <a:pt x="6" y="18"/>
                      <a:pt x="6" y="17"/>
                      <a:pt x="7" y="17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1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5"/>
                      <a:pt x="16" y="16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0" y="17"/>
                      <a:pt x="21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8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8"/>
                    </a:cubicBezTo>
                    <a:cubicBezTo>
                      <a:pt x="27" y="18"/>
                      <a:pt x="28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9"/>
                      <a:pt x="30" y="18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3" y="17"/>
                    </a:cubicBezTo>
                    <a:cubicBezTo>
                      <a:pt x="33" y="17"/>
                      <a:pt x="33" y="16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3" y="12"/>
                      <a:pt x="33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7" y="11"/>
                      <a:pt x="28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10"/>
                      <a:pt x="25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4" y="9"/>
                      <a:pt x="23" y="8"/>
                      <a:pt x="23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8" y="6"/>
                      <a:pt x="18" y="7"/>
                    </a:cubicBezTo>
                    <a:cubicBezTo>
                      <a:pt x="19" y="8"/>
                      <a:pt x="20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1"/>
                      <a:pt x="13" y="1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11" y="5"/>
                      <a:pt x="11" y="5"/>
                      <a:pt x="10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7"/>
                      <a:pt x="6" y="12"/>
                      <a:pt x="6" y="12"/>
                    </a:cubicBezTo>
                    <a:cubicBezTo>
                      <a:pt x="7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3"/>
                      <a:pt x="11" y="10"/>
                      <a:pt x="13" y="8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5" y="8"/>
                      <a:pt x="15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8"/>
                      <a:pt x="19" y="9"/>
                      <a:pt x="20" y="10"/>
                    </a:cubicBezTo>
                    <a:cubicBezTo>
                      <a:pt x="21" y="10"/>
                      <a:pt x="20" y="11"/>
                      <a:pt x="21" y="12"/>
                    </a:cubicBezTo>
                    <a:cubicBezTo>
                      <a:pt x="22" y="12"/>
                      <a:pt x="22" y="10"/>
                      <a:pt x="22" y="10"/>
                    </a:cubicBezTo>
                    <a:cubicBezTo>
                      <a:pt x="22" y="8"/>
                      <a:pt x="19" y="8"/>
                      <a:pt x="19" y="6"/>
                    </a:cubicBezTo>
                    <a:cubicBezTo>
                      <a:pt x="20" y="6"/>
                      <a:pt x="20" y="6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23" y="10"/>
                      <a:pt x="24" y="10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5" y="12"/>
                      <a:pt x="25" y="12"/>
                    </a:cubicBezTo>
                    <a:cubicBezTo>
                      <a:pt x="26" y="11"/>
                      <a:pt x="25" y="10"/>
                      <a:pt x="26" y="10"/>
                    </a:cubicBezTo>
                    <a:cubicBezTo>
                      <a:pt x="28" y="10"/>
                      <a:pt x="27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3" y="14"/>
                      <a:pt x="32" y="16"/>
                      <a:pt x="31" y="17"/>
                    </a:cubicBezTo>
                    <a:cubicBezTo>
                      <a:pt x="31" y="17"/>
                      <a:pt x="31" y="17"/>
                      <a:pt x="30" y="17"/>
                    </a:cubicBezTo>
                    <a:cubicBezTo>
                      <a:pt x="30" y="17"/>
                      <a:pt x="30" y="18"/>
                      <a:pt x="29" y="18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5" y="16"/>
                      <a:pt x="23" y="15"/>
                      <a:pt x="23" y="17"/>
                    </a:cubicBezTo>
                    <a:cubicBezTo>
                      <a:pt x="23" y="18"/>
                      <a:pt x="22" y="18"/>
                      <a:pt x="22" y="18"/>
                    </a:cubicBezTo>
                    <a:cubicBezTo>
                      <a:pt x="22" y="18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8" y="14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6" y="12"/>
                      <a:pt x="14" y="13"/>
                      <a:pt x="13" y="13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9" y="15"/>
                      <a:pt x="8" y="13"/>
                      <a:pt x="7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7"/>
                      <a:pt x="5" y="20"/>
                      <a:pt x="3" y="21"/>
                    </a:cubicBezTo>
                    <a:cubicBezTo>
                      <a:pt x="2" y="21"/>
                      <a:pt x="2" y="21"/>
                      <a:pt x="1" y="24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35"/>
                      <a:pt x="1" y="35"/>
                      <a:pt x="2" y="35"/>
                    </a:cubicBezTo>
                    <a:cubicBezTo>
                      <a:pt x="2" y="35"/>
                      <a:pt x="2" y="35"/>
                      <a:pt x="3" y="35"/>
                    </a:cubicBezTo>
                    <a:cubicBezTo>
                      <a:pt x="2" y="35"/>
                      <a:pt x="2" y="34"/>
                      <a:pt x="1" y="33"/>
                    </a:cubicBezTo>
                    <a:close/>
                    <a:moveTo>
                      <a:pt x="11" y="8"/>
                    </a:move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899" name="Freeform 2668"/>
              <p:cNvSpPr/>
              <p:nvPr/>
            </p:nvSpPr>
            <p:spPr bwMode="auto">
              <a:xfrm>
                <a:off x="3490" y="2208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0" name="Freeform 2669"/>
              <p:cNvSpPr/>
              <p:nvPr/>
            </p:nvSpPr>
            <p:spPr bwMode="auto">
              <a:xfrm>
                <a:off x="3549" y="1507"/>
                <a:ext cx="23" cy="2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2 w 2"/>
                  <a:gd name="T25" fmla="*/ 1 h 2"/>
                  <a:gd name="T26" fmla="*/ 1 w 2"/>
                  <a:gd name="T27" fmla="*/ 0 h 2"/>
                  <a:gd name="T28" fmla="*/ 0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0 h 2"/>
                  <a:gd name="T36" fmla="*/ 0 w 2"/>
                  <a:gd name="T37" fmla="*/ 0 h 2"/>
                  <a:gd name="T38" fmla="*/ 0 w 2"/>
                  <a:gd name="T39" fmla="*/ 0 h 2"/>
                  <a:gd name="T40" fmla="*/ 0 w 2"/>
                  <a:gd name="T41" fmla="*/ 0 h 2"/>
                  <a:gd name="T42" fmla="*/ 0 w 2"/>
                  <a:gd name="T43" fmla="*/ 1 h 2"/>
                  <a:gd name="T44" fmla="*/ 0 w 2"/>
                  <a:gd name="T45" fmla="*/ 1 h 2"/>
                  <a:gd name="T46" fmla="*/ 1 w 2"/>
                  <a:gd name="T47" fmla="*/ 2 h 2"/>
                  <a:gd name="T48" fmla="*/ 1 w 2"/>
                  <a:gd name="T49" fmla="*/ 2 h 2"/>
                  <a:gd name="T50" fmla="*/ 1 w 2"/>
                  <a:gd name="T5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1" name="Freeform 2670"/>
              <p:cNvSpPr/>
              <p:nvPr/>
            </p:nvSpPr>
            <p:spPr bwMode="auto">
              <a:xfrm>
                <a:off x="3560" y="1472"/>
                <a:ext cx="82" cy="59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5 h 5"/>
                  <a:gd name="T4" fmla="*/ 3 w 7"/>
                  <a:gd name="T5" fmla="*/ 4 h 5"/>
                  <a:gd name="T6" fmla="*/ 3 w 7"/>
                  <a:gd name="T7" fmla="*/ 4 h 5"/>
                  <a:gd name="T8" fmla="*/ 3 w 7"/>
                  <a:gd name="T9" fmla="*/ 4 h 5"/>
                  <a:gd name="T10" fmla="*/ 3 w 7"/>
                  <a:gd name="T11" fmla="*/ 4 h 5"/>
                  <a:gd name="T12" fmla="*/ 3 w 7"/>
                  <a:gd name="T13" fmla="*/ 4 h 5"/>
                  <a:gd name="T14" fmla="*/ 4 w 7"/>
                  <a:gd name="T15" fmla="*/ 4 h 5"/>
                  <a:gd name="T16" fmla="*/ 4 w 7"/>
                  <a:gd name="T17" fmla="*/ 4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3 w 7"/>
                  <a:gd name="T25" fmla="*/ 3 h 5"/>
                  <a:gd name="T26" fmla="*/ 3 w 7"/>
                  <a:gd name="T27" fmla="*/ 3 h 5"/>
                  <a:gd name="T28" fmla="*/ 3 w 7"/>
                  <a:gd name="T29" fmla="*/ 3 h 5"/>
                  <a:gd name="T30" fmla="*/ 3 w 7"/>
                  <a:gd name="T31" fmla="*/ 3 h 5"/>
                  <a:gd name="T32" fmla="*/ 4 w 7"/>
                  <a:gd name="T33" fmla="*/ 3 h 5"/>
                  <a:gd name="T34" fmla="*/ 3 w 7"/>
                  <a:gd name="T35" fmla="*/ 3 h 5"/>
                  <a:gd name="T36" fmla="*/ 3 w 7"/>
                  <a:gd name="T37" fmla="*/ 2 h 5"/>
                  <a:gd name="T38" fmla="*/ 4 w 7"/>
                  <a:gd name="T39" fmla="*/ 3 h 5"/>
                  <a:gd name="T40" fmla="*/ 4 w 7"/>
                  <a:gd name="T41" fmla="*/ 3 h 5"/>
                  <a:gd name="T42" fmla="*/ 4 w 7"/>
                  <a:gd name="T43" fmla="*/ 3 h 5"/>
                  <a:gd name="T44" fmla="*/ 4 w 7"/>
                  <a:gd name="T45" fmla="*/ 3 h 5"/>
                  <a:gd name="T46" fmla="*/ 4 w 7"/>
                  <a:gd name="T47" fmla="*/ 3 h 5"/>
                  <a:gd name="T48" fmla="*/ 5 w 7"/>
                  <a:gd name="T49" fmla="*/ 3 h 5"/>
                  <a:gd name="T50" fmla="*/ 5 w 7"/>
                  <a:gd name="T51" fmla="*/ 3 h 5"/>
                  <a:gd name="T52" fmla="*/ 5 w 7"/>
                  <a:gd name="T53" fmla="*/ 3 h 5"/>
                  <a:gd name="T54" fmla="*/ 5 w 7"/>
                  <a:gd name="T55" fmla="*/ 2 h 5"/>
                  <a:gd name="T56" fmla="*/ 5 w 7"/>
                  <a:gd name="T57" fmla="*/ 2 h 5"/>
                  <a:gd name="T58" fmla="*/ 5 w 7"/>
                  <a:gd name="T59" fmla="*/ 3 h 5"/>
                  <a:gd name="T60" fmla="*/ 7 w 7"/>
                  <a:gd name="T61" fmla="*/ 3 h 5"/>
                  <a:gd name="T62" fmla="*/ 6 w 7"/>
                  <a:gd name="T63" fmla="*/ 3 h 5"/>
                  <a:gd name="T64" fmla="*/ 6 w 7"/>
                  <a:gd name="T65" fmla="*/ 2 h 5"/>
                  <a:gd name="T66" fmla="*/ 6 w 7"/>
                  <a:gd name="T67" fmla="*/ 2 h 5"/>
                  <a:gd name="T68" fmla="*/ 6 w 7"/>
                  <a:gd name="T69" fmla="*/ 2 h 5"/>
                  <a:gd name="T70" fmla="*/ 6 w 7"/>
                  <a:gd name="T71" fmla="*/ 2 h 5"/>
                  <a:gd name="T72" fmla="*/ 5 w 7"/>
                  <a:gd name="T73" fmla="*/ 1 h 5"/>
                  <a:gd name="T74" fmla="*/ 5 w 7"/>
                  <a:gd name="T75" fmla="*/ 1 h 5"/>
                  <a:gd name="T76" fmla="*/ 5 w 7"/>
                  <a:gd name="T77" fmla="*/ 1 h 5"/>
                  <a:gd name="T78" fmla="*/ 7 w 7"/>
                  <a:gd name="T79" fmla="*/ 2 h 5"/>
                  <a:gd name="T80" fmla="*/ 6 w 7"/>
                  <a:gd name="T81" fmla="*/ 1 h 5"/>
                  <a:gd name="T82" fmla="*/ 6 w 7"/>
                  <a:gd name="T83" fmla="*/ 1 h 5"/>
                  <a:gd name="T84" fmla="*/ 6 w 7"/>
                  <a:gd name="T85" fmla="*/ 2 h 5"/>
                  <a:gd name="T86" fmla="*/ 7 w 7"/>
                  <a:gd name="T87" fmla="*/ 2 h 5"/>
                  <a:gd name="T88" fmla="*/ 6 w 7"/>
                  <a:gd name="T89" fmla="*/ 1 h 5"/>
                  <a:gd name="T90" fmla="*/ 6 w 7"/>
                  <a:gd name="T91" fmla="*/ 1 h 5"/>
                  <a:gd name="T92" fmla="*/ 4 w 7"/>
                  <a:gd name="T93" fmla="*/ 1 h 5"/>
                  <a:gd name="T94" fmla="*/ 4 w 7"/>
                  <a:gd name="T95" fmla="*/ 1 h 5"/>
                  <a:gd name="T96" fmla="*/ 5 w 7"/>
                  <a:gd name="T97" fmla="*/ 1 h 5"/>
                  <a:gd name="T98" fmla="*/ 5 w 7"/>
                  <a:gd name="T99" fmla="*/ 2 h 5"/>
                  <a:gd name="T100" fmla="*/ 4 w 7"/>
                  <a:gd name="T101" fmla="*/ 2 h 5"/>
                  <a:gd name="T102" fmla="*/ 4 w 7"/>
                  <a:gd name="T103" fmla="*/ 2 h 5"/>
                  <a:gd name="T104" fmla="*/ 3 w 7"/>
                  <a:gd name="T105" fmla="*/ 2 h 5"/>
                  <a:gd name="T106" fmla="*/ 2 w 7"/>
                  <a:gd name="T107" fmla="*/ 2 h 5"/>
                  <a:gd name="T108" fmla="*/ 1 w 7"/>
                  <a:gd name="T109" fmla="*/ 2 h 5"/>
                  <a:gd name="T110" fmla="*/ 2 w 7"/>
                  <a:gd name="T111" fmla="*/ 4 h 5"/>
                  <a:gd name="T112" fmla="*/ 2 w 7"/>
                  <a:gd name="T113" fmla="*/ 4 h 5"/>
                  <a:gd name="T114" fmla="*/ 4 w 7"/>
                  <a:gd name="T1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2" name="Oval 2671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3" name="Rectangle 2672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4" name="Oval 2673"/>
              <p:cNvSpPr>
                <a:spLocks noChangeArrowheads="1"/>
              </p:cNvSpPr>
              <p:nvPr/>
            </p:nvSpPr>
            <p:spPr bwMode="auto">
              <a:xfrm>
                <a:off x="3642" y="14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5" name="Freeform 2674"/>
              <p:cNvSpPr>
                <a:spLocks noEditPoints="1"/>
              </p:cNvSpPr>
              <p:nvPr/>
            </p:nvSpPr>
            <p:spPr bwMode="auto">
              <a:xfrm>
                <a:off x="3350" y="1472"/>
                <a:ext cx="210" cy="176"/>
              </a:xfrm>
              <a:custGeom>
                <a:avLst/>
                <a:gdLst>
                  <a:gd name="T0" fmla="*/ 4 w 18"/>
                  <a:gd name="T1" fmla="*/ 14 h 15"/>
                  <a:gd name="T2" fmla="*/ 6 w 18"/>
                  <a:gd name="T3" fmla="*/ 14 h 15"/>
                  <a:gd name="T4" fmla="*/ 6 w 18"/>
                  <a:gd name="T5" fmla="*/ 13 h 15"/>
                  <a:gd name="T6" fmla="*/ 7 w 18"/>
                  <a:gd name="T7" fmla="*/ 13 h 15"/>
                  <a:gd name="T8" fmla="*/ 8 w 18"/>
                  <a:gd name="T9" fmla="*/ 11 h 15"/>
                  <a:gd name="T10" fmla="*/ 8 w 18"/>
                  <a:gd name="T11" fmla="*/ 10 h 15"/>
                  <a:gd name="T12" fmla="*/ 11 w 18"/>
                  <a:gd name="T13" fmla="*/ 14 h 15"/>
                  <a:gd name="T14" fmla="*/ 11 w 18"/>
                  <a:gd name="T15" fmla="*/ 13 h 15"/>
                  <a:gd name="T16" fmla="*/ 11 w 18"/>
                  <a:gd name="T17" fmla="*/ 11 h 15"/>
                  <a:gd name="T18" fmla="*/ 10 w 18"/>
                  <a:gd name="T19" fmla="*/ 10 h 15"/>
                  <a:gd name="T20" fmla="*/ 11 w 18"/>
                  <a:gd name="T21" fmla="*/ 10 h 15"/>
                  <a:gd name="T22" fmla="*/ 11 w 18"/>
                  <a:gd name="T23" fmla="*/ 10 h 15"/>
                  <a:gd name="T24" fmla="*/ 12 w 18"/>
                  <a:gd name="T25" fmla="*/ 10 h 15"/>
                  <a:gd name="T26" fmla="*/ 10 w 18"/>
                  <a:gd name="T27" fmla="*/ 8 h 15"/>
                  <a:gd name="T28" fmla="*/ 10 w 18"/>
                  <a:gd name="T29" fmla="*/ 8 h 15"/>
                  <a:gd name="T30" fmla="*/ 10 w 18"/>
                  <a:gd name="T31" fmla="*/ 8 h 15"/>
                  <a:gd name="T32" fmla="*/ 11 w 18"/>
                  <a:gd name="T33" fmla="*/ 8 h 15"/>
                  <a:gd name="T34" fmla="*/ 10 w 18"/>
                  <a:gd name="T35" fmla="*/ 6 h 15"/>
                  <a:gd name="T36" fmla="*/ 11 w 18"/>
                  <a:gd name="T37" fmla="*/ 5 h 15"/>
                  <a:gd name="T38" fmla="*/ 12 w 18"/>
                  <a:gd name="T39" fmla="*/ 3 h 15"/>
                  <a:gd name="T40" fmla="*/ 13 w 18"/>
                  <a:gd name="T41" fmla="*/ 3 h 15"/>
                  <a:gd name="T42" fmla="*/ 15 w 18"/>
                  <a:gd name="T43" fmla="*/ 6 h 15"/>
                  <a:gd name="T44" fmla="*/ 15 w 18"/>
                  <a:gd name="T45" fmla="*/ 6 h 15"/>
                  <a:gd name="T46" fmla="*/ 16 w 18"/>
                  <a:gd name="T47" fmla="*/ 5 h 15"/>
                  <a:gd name="T48" fmla="*/ 16 w 18"/>
                  <a:gd name="T49" fmla="*/ 5 h 15"/>
                  <a:gd name="T50" fmla="*/ 16 w 18"/>
                  <a:gd name="T51" fmla="*/ 5 h 15"/>
                  <a:gd name="T52" fmla="*/ 17 w 18"/>
                  <a:gd name="T53" fmla="*/ 5 h 15"/>
                  <a:gd name="T54" fmla="*/ 17 w 18"/>
                  <a:gd name="T55" fmla="*/ 4 h 15"/>
                  <a:gd name="T56" fmla="*/ 13 w 18"/>
                  <a:gd name="T57" fmla="*/ 2 h 15"/>
                  <a:gd name="T58" fmla="*/ 8 w 18"/>
                  <a:gd name="T59" fmla="*/ 1 h 15"/>
                  <a:gd name="T60" fmla="*/ 5 w 18"/>
                  <a:gd name="T61" fmla="*/ 0 h 15"/>
                  <a:gd name="T62" fmla="*/ 5 w 18"/>
                  <a:gd name="T63" fmla="*/ 0 h 15"/>
                  <a:gd name="T64" fmla="*/ 9 w 18"/>
                  <a:gd name="T65" fmla="*/ 2 h 15"/>
                  <a:gd name="T66" fmla="*/ 10 w 18"/>
                  <a:gd name="T67" fmla="*/ 2 h 15"/>
                  <a:gd name="T68" fmla="*/ 11 w 18"/>
                  <a:gd name="T69" fmla="*/ 3 h 15"/>
                  <a:gd name="T70" fmla="*/ 9 w 18"/>
                  <a:gd name="T71" fmla="*/ 5 h 15"/>
                  <a:gd name="T72" fmla="*/ 9 w 18"/>
                  <a:gd name="T73" fmla="*/ 5 h 15"/>
                  <a:gd name="T74" fmla="*/ 10 w 18"/>
                  <a:gd name="T75" fmla="*/ 7 h 15"/>
                  <a:gd name="T76" fmla="*/ 9 w 18"/>
                  <a:gd name="T77" fmla="*/ 9 h 15"/>
                  <a:gd name="T78" fmla="*/ 10 w 18"/>
                  <a:gd name="T79" fmla="*/ 12 h 15"/>
                  <a:gd name="T80" fmla="*/ 6 w 18"/>
                  <a:gd name="T81" fmla="*/ 12 h 15"/>
                  <a:gd name="T82" fmla="*/ 3 w 18"/>
                  <a:gd name="T83" fmla="*/ 7 h 15"/>
                  <a:gd name="T84" fmla="*/ 1 w 18"/>
                  <a:gd name="T85" fmla="*/ 9 h 15"/>
                  <a:gd name="T86" fmla="*/ 5 w 18"/>
                  <a:gd name="T87" fmla="*/ 12 h 15"/>
                  <a:gd name="T88" fmla="*/ 2 w 18"/>
                  <a:gd name="T89" fmla="*/ 14 h 15"/>
                  <a:gd name="T90" fmla="*/ 6 w 18"/>
                  <a:gd name="T91" fmla="*/ 0 h 15"/>
                  <a:gd name="T92" fmla="*/ 6 w 18"/>
                  <a:gd name="T93" fmla="*/ 0 h 15"/>
                  <a:gd name="T94" fmla="*/ 6 w 18"/>
                  <a:gd name="T95" fmla="*/ 0 h 15"/>
                  <a:gd name="T96" fmla="*/ 8 w 18"/>
                  <a:gd name="T97" fmla="*/ 1 h 15"/>
                  <a:gd name="T98" fmla="*/ 8 w 18"/>
                  <a:gd name="T99" fmla="*/ 1 h 15"/>
                  <a:gd name="T100" fmla="*/ 8 w 18"/>
                  <a:gd name="T101" fmla="*/ 1 h 15"/>
                  <a:gd name="T102" fmla="*/ 7 w 18"/>
                  <a:gd name="T103" fmla="*/ 1 h 15"/>
                  <a:gd name="T104" fmla="*/ 7 w 18"/>
                  <a:gd name="T105" fmla="*/ 1 h 15"/>
                  <a:gd name="T106" fmla="*/ 7 w 18"/>
                  <a:gd name="T107" fmla="*/ 1 h 15"/>
                  <a:gd name="T108" fmla="*/ 8 w 18"/>
                  <a:gd name="T109" fmla="*/ 1 h 15"/>
                  <a:gd name="T110" fmla="*/ 1 w 18"/>
                  <a:gd name="T111" fmla="*/ 10 h 15"/>
                  <a:gd name="T112" fmla="*/ 2 w 18"/>
                  <a:gd name="T113" fmla="*/ 10 h 15"/>
                  <a:gd name="T114" fmla="*/ 1 w 18"/>
                  <a:gd name="T115" fmla="*/ 8 h 15"/>
                  <a:gd name="T116" fmla="*/ 2 w 18"/>
                  <a:gd name="T117" fmla="*/ 7 h 15"/>
                  <a:gd name="T118" fmla="*/ 2 w 18"/>
                  <a:gd name="T119" fmla="*/ 6 h 15"/>
                  <a:gd name="T120" fmla="*/ 3 w 18"/>
                  <a:gd name="T121" fmla="*/ 5 h 15"/>
                  <a:gd name="T122" fmla="*/ 3 w 18"/>
                  <a:gd name="T123" fmla="*/ 5 h 15"/>
                  <a:gd name="T124" fmla="*/ 2 w 18"/>
                  <a:gd name="T12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" h="15">
                    <a:moveTo>
                      <a:pt x="3" y="15"/>
                    </a:moveTo>
                    <a:cubicBezTo>
                      <a:pt x="3" y="15"/>
                      <a:pt x="3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7" y="1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9" y="12"/>
                    </a:cubicBezTo>
                    <a:cubicBezTo>
                      <a:pt x="9" y="12"/>
                      <a:pt x="9" y="13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2"/>
                      <a:pt x="12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1" y="9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5" y="4"/>
                      <a:pt x="14" y="5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3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6" y="1"/>
                    </a:cubicBezTo>
                    <a:cubicBezTo>
                      <a:pt x="5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10" y="9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9" y="12"/>
                      <a:pt x="10" y="12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8" y="10"/>
                      <a:pt x="6" y="7"/>
                      <a:pt x="6" y="8"/>
                    </a:cubicBezTo>
                    <a:cubicBezTo>
                      <a:pt x="6" y="8"/>
                      <a:pt x="6" y="10"/>
                      <a:pt x="6" y="11"/>
                    </a:cubicBezTo>
                    <a:cubicBezTo>
                      <a:pt x="7" y="11"/>
                      <a:pt x="7" y="11"/>
                      <a:pt x="8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2" y="7"/>
                    </a:move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6" name="Freeform 2675"/>
              <p:cNvSpPr>
                <a:spLocks noEditPoints="1"/>
              </p:cNvSpPr>
              <p:nvPr/>
            </p:nvSpPr>
            <p:spPr bwMode="auto">
              <a:xfrm>
                <a:off x="3128" y="1613"/>
                <a:ext cx="246" cy="221"/>
              </a:xfrm>
              <a:custGeom>
                <a:avLst/>
                <a:gdLst>
                  <a:gd name="T0" fmla="*/ 3 w 21"/>
                  <a:gd name="T1" fmla="*/ 15 h 19"/>
                  <a:gd name="T2" fmla="*/ 4 w 21"/>
                  <a:gd name="T3" fmla="*/ 14 h 19"/>
                  <a:gd name="T4" fmla="*/ 4 w 21"/>
                  <a:gd name="T5" fmla="*/ 14 h 19"/>
                  <a:gd name="T6" fmla="*/ 6 w 21"/>
                  <a:gd name="T7" fmla="*/ 17 h 19"/>
                  <a:gd name="T8" fmla="*/ 8 w 21"/>
                  <a:gd name="T9" fmla="*/ 17 h 19"/>
                  <a:gd name="T10" fmla="*/ 12 w 21"/>
                  <a:gd name="T11" fmla="*/ 13 h 19"/>
                  <a:gd name="T12" fmla="*/ 12 w 21"/>
                  <a:gd name="T13" fmla="*/ 12 h 19"/>
                  <a:gd name="T14" fmla="*/ 14 w 21"/>
                  <a:gd name="T15" fmla="*/ 10 h 19"/>
                  <a:gd name="T16" fmla="*/ 13 w 21"/>
                  <a:gd name="T17" fmla="*/ 9 h 19"/>
                  <a:gd name="T18" fmla="*/ 11 w 21"/>
                  <a:gd name="T19" fmla="*/ 10 h 19"/>
                  <a:gd name="T20" fmla="*/ 11 w 21"/>
                  <a:gd name="T21" fmla="*/ 10 h 19"/>
                  <a:gd name="T22" fmla="*/ 10 w 21"/>
                  <a:gd name="T23" fmla="*/ 10 h 19"/>
                  <a:gd name="T24" fmla="*/ 9 w 21"/>
                  <a:gd name="T25" fmla="*/ 5 h 19"/>
                  <a:gd name="T26" fmla="*/ 8 w 21"/>
                  <a:gd name="T27" fmla="*/ 10 h 19"/>
                  <a:gd name="T28" fmla="*/ 7 w 21"/>
                  <a:gd name="T29" fmla="*/ 11 h 19"/>
                  <a:gd name="T30" fmla="*/ 7 w 21"/>
                  <a:gd name="T31" fmla="*/ 13 h 19"/>
                  <a:gd name="T32" fmla="*/ 6 w 21"/>
                  <a:gd name="T33" fmla="*/ 13 h 19"/>
                  <a:gd name="T34" fmla="*/ 5 w 21"/>
                  <a:gd name="T35" fmla="*/ 12 h 19"/>
                  <a:gd name="T36" fmla="*/ 5 w 21"/>
                  <a:gd name="T37" fmla="*/ 11 h 19"/>
                  <a:gd name="T38" fmla="*/ 5 w 21"/>
                  <a:gd name="T39" fmla="*/ 11 h 19"/>
                  <a:gd name="T40" fmla="*/ 5 w 21"/>
                  <a:gd name="T41" fmla="*/ 11 h 19"/>
                  <a:gd name="T42" fmla="*/ 5 w 21"/>
                  <a:gd name="T43" fmla="*/ 11 h 19"/>
                  <a:gd name="T44" fmla="*/ 3 w 21"/>
                  <a:gd name="T45" fmla="*/ 11 h 19"/>
                  <a:gd name="T46" fmla="*/ 8 w 21"/>
                  <a:gd name="T47" fmla="*/ 2 h 19"/>
                  <a:gd name="T48" fmla="*/ 11 w 21"/>
                  <a:gd name="T49" fmla="*/ 1 h 19"/>
                  <a:gd name="T50" fmla="*/ 11 w 21"/>
                  <a:gd name="T51" fmla="*/ 1 h 19"/>
                  <a:gd name="T52" fmla="*/ 12 w 21"/>
                  <a:gd name="T53" fmla="*/ 1 h 19"/>
                  <a:gd name="T54" fmla="*/ 15 w 21"/>
                  <a:gd name="T55" fmla="*/ 2 h 19"/>
                  <a:gd name="T56" fmla="*/ 16 w 21"/>
                  <a:gd name="T57" fmla="*/ 3 h 19"/>
                  <a:gd name="T58" fmla="*/ 16 w 21"/>
                  <a:gd name="T59" fmla="*/ 4 h 19"/>
                  <a:gd name="T60" fmla="*/ 16 w 21"/>
                  <a:gd name="T61" fmla="*/ 4 h 19"/>
                  <a:gd name="T62" fmla="*/ 13 w 21"/>
                  <a:gd name="T63" fmla="*/ 3 h 19"/>
                  <a:gd name="T64" fmla="*/ 15 w 21"/>
                  <a:gd name="T65" fmla="*/ 6 h 19"/>
                  <a:gd name="T66" fmla="*/ 17 w 21"/>
                  <a:gd name="T67" fmla="*/ 7 h 19"/>
                  <a:gd name="T68" fmla="*/ 18 w 21"/>
                  <a:gd name="T69" fmla="*/ 5 h 19"/>
                  <a:gd name="T70" fmla="*/ 18 w 21"/>
                  <a:gd name="T71" fmla="*/ 5 h 19"/>
                  <a:gd name="T72" fmla="*/ 19 w 21"/>
                  <a:gd name="T73" fmla="*/ 4 h 19"/>
                  <a:gd name="T74" fmla="*/ 19 w 21"/>
                  <a:gd name="T75" fmla="*/ 4 h 19"/>
                  <a:gd name="T76" fmla="*/ 19 w 21"/>
                  <a:gd name="T77" fmla="*/ 4 h 19"/>
                  <a:gd name="T78" fmla="*/ 19 w 21"/>
                  <a:gd name="T79" fmla="*/ 4 h 19"/>
                  <a:gd name="T80" fmla="*/ 21 w 21"/>
                  <a:gd name="T81" fmla="*/ 1 h 19"/>
                  <a:gd name="T82" fmla="*/ 20 w 21"/>
                  <a:gd name="T83" fmla="*/ 2 h 19"/>
                  <a:gd name="T84" fmla="*/ 14 w 21"/>
                  <a:gd name="T85" fmla="*/ 1 h 19"/>
                  <a:gd name="T86" fmla="*/ 9 w 21"/>
                  <a:gd name="T87" fmla="*/ 1 h 19"/>
                  <a:gd name="T88" fmla="*/ 2 w 21"/>
                  <a:gd name="T89" fmla="*/ 13 h 19"/>
                  <a:gd name="T90" fmla="*/ 8 w 21"/>
                  <a:gd name="T91" fmla="*/ 12 h 19"/>
                  <a:gd name="T92" fmla="*/ 10 w 21"/>
                  <a:gd name="T93" fmla="*/ 14 h 19"/>
                  <a:gd name="T94" fmla="*/ 6 w 21"/>
                  <a:gd name="T95" fmla="*/ 16 h 19"/>
                  <a:gd name="T96" fmla="*/ 3 w 21"/>
                  <a:gd name="T97" fmla="*/ 16 h 19"/>
                  <a:gd name="T98" fmla="*/ 3 w 21"/>
                  <a:gd name="T99" fmla="*/ 17 h 19"/>
                  <a:gd name="T100" fmla="*/ 2 w 21"/>
                  <a:gd name="T101" fmla="*/ 17 h 19"/>
                  <a:gd name="T102" fmla="*/ 3 w 21"/>
                  <a:gd name="T103" fmla="*/ 18 h 19"/>
                  <a:gd name="T104" fmla="*/ 13 w 21"/>
                  <a:gd name="T105" fmla="*/ 10 h 19"/>
                  <a:gd name="T106" fmla="*/ 13 w 21"/>
                  <a:gd name="T107" fmla="*/ 10 h 19"/>
                  <a:gd name="T108" fmla="*/ 12 w 21"/>
                  <a:gd name="T109" fmla="*/ 11 h 19"/>
                  <a:gd name="T110" fmla="*/ 12 w 21"/>
                  <a:gd name="T111" fmla="*/ 10 h 19"/>
                  <a:gd name="T112" fmla="*/ 17 w 21"/>
                  <a:gd name="T113" fmla="*/ 5 h 19"/>
                  <a:gd name="T114" fmla="*/ 16 w 21"/>
                  <a:gd name="T115" fmla="*/ 5 h 19"/>
                  <a:gd name="T116" fmla="*/ 16 w 21"/>
                  <a:gd name="T117" fmla="*/ 6 h 19"/>
                  <a:gd name="T118" fmla="*/ 17 w 21"/>
                  <a:gd name="T119" fmla="*/ 4 h 19"/>
                  <a:gd name="T120" fmla="*/ 10 w 21"/>
                  <a:gd name="T121" fmla="*/ 6 h 19"/>
                  <a:gd name="T122" fmla="*/ 10 w 21"/>
                  <a:gd name="T123" fmla="*/ 5 h 19"/>
                  <a:gd name="T124" fmla="*/ 10 w 21"/>
                  <a:gd name="T125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" h="19">
                    <a:moveTo>
                      <a:pt x="3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9" y="8"/>
                      <a:pt x="12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7"/>
                      <a:pt x="6" y="5"/>
                      <a:pt x="7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3"/>
                      <a:pt x="19" y="3"/>
                      <a:pt x="18" y="4"/>
                    </a:cubicBezTo>
                    <a:cubicBezTo>
                      <a:pt x="18" y="4"/>
                      <a:pt x="17" y="4"/>
                      <a:pt x="17" y="3"/>
                    </a:cubicBezTo>
                    <a:cubicBezTo>
                      <a:pt x="16" y="1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4"/>
                      <a:pt x="5" y="5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1" y="12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8"/>
                      <a:pt x="9" y="10"/>
                      <a:pt x="9" y="10"/>
                    </a:cubicBezTo>
                    <a:cubicBezTo>
                      <a:pt x="9" y="10"/>
                      <a:pt x="9" y="10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0" y="13"/>
                      <a:pt x="10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5" y="15"/>
                      <a:pt x="5" y="13"/>
                      <a:pt x="4" y="13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3" y="18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lose/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7" name="Freeform 2676"/>
              <p:cNvSpPr/>
              <p:nvPr/>
            </p:nvSpPr>
            <p:spPr bwMode="auto">
              <a:xfrm>
                <a:off x="3701" y="15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8" name="Freeform 2677"/>
              <p:cNvSpPr/>
              <p:nvPr/>
            </p:nvSpPr>
            <p:spPr bwMode="auto">
              <a:xfrm>
                <a:off x="3654" y="2196"/>
                <a:ext cx="12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09" name="Freeform 2678"/>
              <p:cNvSpPr/>
              <p:nvPr/>
            </p:nvSpPr>
            <p:spPr bwMode="auto">
              <a:xfrm>
                <a:off x="3771" y="2173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0" name="Freeform 2679"/>
              <p:cNvSpPr/>
              <p:nvPr/>
            </p:nvSpPr>
            <p:spPr bwMode="auto">
              <a:xfrm>
                <a:off x="3339" y="2045"/>
                <a:ext cx="151" cy="187"/>
              </a:xfrm>
              <a:custGeom>
                <a:avLst/>
                <a:gdLst>
                  <a:gd name="T0" fmla="*/ 12 w 13"/>
                  <a:gd name="T1" fmla="*/ 11 h 16"/>
                  <a:gd name="T2" fmla="*/ 9 w 13"/>
                  <a:gd name="T3" fmla="*/ 13 h 16"/>
                  <a:gd name="T4" fmla="*/ 9 w 13"/>
                  <a:gd name="T5" fmla="*/ 13 h 16"/>
                  <a:gd name="T6" fmla="*/ 8 w 13"/>
                  <a:gd name="T7" fmla="*/ 10 h 16"/>
                  <a:gd name="T8" fmla="*/ 6 w 13"/>
                  <a:gd name="T9" fmla="*/ 7 h 16"/>
                  <a:gd name="T10" fmla="*/ 4 w 13"/>
                  <a:gd name="T11" fmla="*/ 3 h 16"/>
                  <a:gd name="T12" fmla="*/ 2 w 13"/>
                  <a:gd name="T13" fmla="*/ 0 h 16"/>
                  <a:gd name="T14" fmla="*/ 1 w 13"/>
                  <a:gd name="T15" fmla="*/ 1 h 16"/>
                  <a:gd name="T16" fmla="*/ 1 w 13"/>
                  <a:gd name="T17" fmla="*/ 1 h 16"/>
                  <a:gd name="T18" fmla="*/ 1 w 13"/>
                  <a:gd name="T19" fmla="*/ 1 h 16"/>
                  <a:gd name="T20" fmla="*/ 0 w 13"/>
                  <a:gd name="T21" fmla="*/ 1 h 16"/>
                  <a:gd name="T22" fmla="*/ 4 w 13"/>
                  <a:gd name="T23" fmla="*/ 12 h 16"/>
                  <a:gd name="T24" fmla="*/ 4 w 13"/>
                  <a:gd name="T25" fmla="*/ 13 h 16"/>
                  <a:gd name="T26" fmla="*/ 6 w 13"/>
                  <a:gd name="T27" fmla="*/ 15 h 16"/>
                  <a:gd name="T28" fmla="*/ 8 w 13"/>
                  <a:gd name="T29" fmla="*/ 16 h 16"/>
                  <a:gd name="T30" fmla="*/ 8 w 13"/>
                  <a:gd name="T31" fmla="*/ 16 h 16"/>
                  <a:gd name="T32" fmla="*/ 8 w 13"/>
                  <a:gd name="T33" fmla="*/ 16 h 16"/>
                  <a:gd name="T34" fmla="*/ 9 w 13"/>
                  <a:gd name="T35" fmla="*/ 16 h 16"/>
                  <a:gd name="T36" fmla="*/ 9 w 13"/>
                  <a:gd name="T37" fmla="*/ 16 h 16"/>
                  <a:gd name="T38" fmla="*/ 11 w 13"/>
                  <a:gd name="T39" fmla="*/ 15 h 16"/>
                  <a:gd name="T40" fmla="*/ 11 w 13"/>
                  <a:gd name="T41" fmla="*/ 15 h 16"/>
                  <a:gd name="T42" fmla="*/ 11 w 13"/>
                  <a:gd name="T43" fmla="*/ 16 h 16"/>
                  <a:gd name="T44" fmla="*/ 12 w 13"/>
                  <a:gd name="T45" fmla="*/ 16 h 16"/>
                  <a:gd name="T46" fmla="*/ 13 w 13"/>
                  <a:gd name="T47" fmla="*/ 14 h 16"/>
                  <a:gd name="T48" fmla="*/ 8 w 13"/>
                  <a:gd name="T49" fmla="*/ 15 h 16"/>
                  <a:gd name="T50" fmla="*/ 5 w 13"/>
                  <a:gd name="T51" fmla="*/ 12 h 16"/>
                  <a:gd name="T52" fmla="*/ 4 w 13"/>
                  <a:gd name="T53" fmla="*/ 10 h 16"/>
                  <a:gd name="T54" fmla="*/ 1 w 13"/>
                  <a:gd name="T55" fmla="*/ 3 h 16"/>
                  <a:gd name="T56" fmla="*/ 3 w 13"/>
                  <a:gd name="T57" fmla="*/ 4 h 16"/>
                  <a:gd name="T58" fmla="*/ 6 w 13"/>
                  <a:gd name="T59" fmla="*/ 9 h 16"/>
                  <a:gd name="T60" fmla="*/ 7 w 13"/>
                  <a:gd name="T61" fmla="*/ 11 h 16"/>
                  <a:gd name="T62" fmla="*/ 12 w 13"/>
                  <a:gd name="T63" fmla="*/ 12 h 16"/>
                  <a:gd name="T64" fmla="*/ 12 w 13"/>
                  <a:gd name="T65" fmla="*/ 12 h 16"/>
                  <a:gd name="T66" fmla="*/ 12 w 13"/>
                  <a:gd name="T67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6"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0" y="12"/>
                      <a:pt x="10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8" y="10"/>
                      <a:pt x="8" y="9"/>
                      <a:pt x="7" y="9"/>
                    </a:cubicBezTo>
                    <a:cubicBezTo>
                      <a:pt x="7" y="8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3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2" y="8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6" y="13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4" y="9"/>
                      <a:pt x="4" y="8"/>
                      <a:pt x="3" y="7"/>
                    </a:cubicBezTo>
                    <a:cubicBezTo>
                      <a:pt x="3" y="6"/>
                      <a:pt x="2" y="4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6"/>
                      <a:pt x="5" y="8"/>
                      <a:pt x="6" y="9"/>
                    </a:cubicBezTo>
                    <a:cubicBezTo>
                      <a:pt x="6" y="9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9" y="14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1" name="Freeform 2680"/>
              <p:cNvSpPr/>
              <p:nvPr/>
            </p:nvSpPr>
            <p:spPr bwMode="auto">
              <a:xfrm>
                <a:off x="3759" y="2161"/>
                <a:ext cx="23" cy="71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3 h 6"/>
                  <a:gd name="T4" fmla="*/ 1 w 2"/>
                  <a:gd name="T5" fmla="*/ 3 h 6"/>
                  <a:gd name="T6" fmla="*/ 2 w 2"/>
                  <a:gd name="T7" fmla="*/ 4 h 6"/>
                  <a:gd name="T8" fmla="*/ 2 w 2"/>
                  <a:gd name="T9" fmla="*/ 5 h 6"/>
                  <a:gd name="T10" fmla="*/ 2 w 2"/>
                  <a:gd name="T11" fmla="*/ 5 h 6"/>
                  <a:gd name="T12" fmla="*/ 1 w 2"/>
                  <a:gd name="T13" fmla="*/ 5 h 6"/>
                  <a:gd name="T14" fmla="*/ 1 w 2"/>
                  <a:gd name="T15" fmla="*/ 4 h 6"/>
                  <a:gd name="T16" fmla="*/ 1 w 2"/>
                  <a:gd name="T17" fmla="*/ 4 h 6"/>
                  <a:gd name="T18" fmla="*/ 1 w 2"/>
                  <a:gd name="T19" fmla="*/ 2 h 6"/>
                  <a:gd name="T20" fmla="*/ 1 w 2"/>
                  <a:gd name="T21" fmla="*/ 1 h 6"/>
                  <a:gd name="T22" fmla="*/ 0 w 2"/>
                  <a:gd name="T23" fmla="*/ 1 h 6"/>
                  <a:gd name="T24" fmla="*/ 0 w 2"/>
                  <a:gd name="T25" fmla="*/ 3 h 6"/>
                  <a:gd name="T26" fmla="*/ 1 w 2"/>
                  <a:gd name="T27" fmla="*/ 3 h 6"/>
                  <a:gd name="T28" fmla="*/ 1 w 2"/>
                  <a:gd name="T29" fmla="*/ 4 h 6"/>
                  <a:gd name="T30" fmla="*/ 1 w 2"/>
                  <a:gd name="T31" fmla="*/ 5 h 6"/>
                  <a:gd name="T32" fmla="*/ 2 w 2"/>
                  <a:gd name="T33" fmla="*/ 6 h 6"/>
                  <a:gd name="T34" fmla="*/ 2 w 2"/>
                  <a:gd name="T35" fmla="*/ 5 h 6"/>
                  <a:gd name="T36" fmla="*/ 2 w 2"/>
                  <a:gd name="T37" fmla="*/ 4 h 6"/>
                  <a:gd name="T38" fmla="*/ 1 w 2"/>
                  <a:gd name="T39" fmla="*/ 0 h 6"/>
                  <a:gd name="T40" fmla="*/ 1 w 2"/>
                  <a:gd name="T41" fmla="*/ 1 h 6"/>
                  <a:gd name="T42" fmla="*/ 1 w 2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2" name="Freeform 2681"/>
              <p:cNvSpPr/>
              <p:nvPr/>
            </p:nvSpPr>
            <p:spPr bwMode="auto">
              <a:xfrm>
                <a:off x="2463" y="1472"/>
                <a:ext cx="397" cy="1203"/>
              </a:xfrm>
              <a:custGeom>
                <a:avLst/>
                <a:gdLst>
                  <a:gd name="T0" fmla="*/ 30 w 34"/>
                  <a:gd name="T1" fmla="*/ 89 h 103"/>
                  <a:gd name="T2" fmla="*/ 14 w 34"/>
                  <a:gd name="T3" fmla="*/ 60 h 103"/>
                  <a:gd name="T4" fmla="*/ 6 w 34"/>
                  <a:gd name="T5" fmla="*/ 50 h 103"/>
                  <a:gd name="T6" fmla="*/ 12 w 34"/>
                  <a:gd name="T7" fmla="*/ 47 h 103"/>
                  <a:gd name="T8" fmla="*/ 23 w 34"/>
                  <a:gd name="T9" fmla="*/ 31 h 103"/>
                  <a:gd name="T10" fmla="*/ 19 w 34"/>
                  <a:gd name="T11" fmla="*/ 24 h 103"/>
                  <a:gd name="T12" fmla="*/ 27 w 34"/>
                  <a:gd name="T13" fmla="*/ 9 h 103"/>
                  <a:gd name="T14" fmla="*/ 24 w 34"/>
                  <a:gd name="T15" fmla="*/ 7 h 103"/>
                  <a:gd name="T16" fmla="*/ 22 w 34"/>
                  <a:gd name="T17" fmla="*/ 3 h 103"/>
                  <a:gd name="T18" fmla="*/ 22 w 34"/>
                  <a:gd name="T19" fmla="*/ 2 h 103"/>
                  <a:gd name="T20" fmla="*/ 22 w 34"/>
                  <a:gd name="T21" fmla="*/ 1 h 103"/>
                  <a:gd name="T22" fmla="*/ 24 w 34"/>
                  <a:gd name="T23" fmla="*/ 0 h 103"/>
                  <a:gd name="T24" fmla="*/ 22 w 34"/>
                  <a:gd name="T25" fmla="*/ 2 h 103"/>
                  <a:gd name="T26" fmla="*/ 22 w 34"/>
                  <a:gd name="T27" fmla="*/ 4 h 103"/>
                  <a:gd name="T28" fmla="*/ 22 w 34"/>
                  <a:gd name="T29" fmla="*/ 6 h 103"/>
                  <a:gd name="T30" fmla="*/ 23 w 34"/>
                  <a:gd name="T31" fmla="*/ 9 h 103"/>
                  <a:gd name="T32" fmla="*/ 27 w 34"/>
                  <a:gd name="T33" fmla="*/ 7 h 103"/>
                  <a:gd name="T34" fmla="*/ 27 w 34"/>
                  <a:gd name="T35" fmla="*/ 10 h 103"/>
                  <a:gd name="T36" fmla="*/ 25 w 34"/>
                  <a:gd name="T37" fmla="*/ 11 h 103"/>
                  <a:gd name="T38" fmla="*/ 21 w 34"/>
                  <a:gd name="T39" fmla="*/ 12 h 103"/>
                  <a:gd name="T40" fmla="*/ 18 w 34"/>
                  <a:gd name="T41" fmla="*/ 19 h 103"/>
                  <a:gd name="T42" fmla="*/ 18 w 34"/>
                  <a:gd name="T43" fmla="*/ 25 h 103"/>
                  <a:gd name="T44" fmla="*/ 26 w 34"/>
                  <a:gd name="T45" fmla="*/ 17 h 103"/>
                  <a:gd name="T46" fmla="*/ 27 w 34"/>
                  <a:gd name="T47" fmla="*/ 21 h 103"/>
                  <a:gd name="T48" fmla="*/ 27 w 34"/>
                  <a:gd name="T49" fmla="*/ 26 h 103"/>
                  <a:gd name="T50" fmla="*/ 25 w 34"/>
                  <a:gd name="T51" fmla="*/ 28 h 103"/>
                  <a:gd name="T52" fmla="*/ 22 w 34"/>
                  <a:gd name="T53" fmla="*/ 30 h 103"/>
                  <a:gd name="T54" fmla="*/ 23 w 34"/>
                  <a:gd name="T55" fmla="*/ 32 h 103"/>
                  <a:gd name="T56" fmla="*/ 18 w 34"/>
                  <a:gd name="T57" fmla="*/ 34 h 103"/>
                  <a:gd name="T58" fmla="*/ 14 w 34"/>
                  <a:gd name="T59" fmla="*/ 39 h 103"/>
                  <a:gd name="T60" fmla="*/ 12 w 34"/>
                  <a:gd name="T61" fmla="*/ 40 h 103"/>
                  <a:gd name="T62" fmla="*/ 11 w 34"/>
                  <a:gd name="T63" fmla="*/ 42 h 103"/>
                  <a:gd name="T64" fmla="*/ 10 w 34"/>
                  <a:gd name="T65" fmla="*/ 41 h 103"/>
                  <a:gd name="T66" fmla="*/ 6 w 34"/>
                  <a:gd name="T67" fmla="*/ 41 h 103"/>
                  <a:gd name="T68" fmla="*/ 7 w 34"/>
                  <a:gd name="T69" fmla="*/ 52 h 103"/>
                  <a:gd name="T70" fmla="*/ 9 w 34"/>
                  <a:gd name="T71" fmla="*/ 55 h 103"/>
                  <a:gd name="T72" fmla="*/ 9 w 34"/>
                  <a:gd name="T73" fmla="*/ 55 h 103"/>
                  <a:gd name="T74" fmla="*/ 12 w 34"/>
                  <a:gd name="T75" fmla="*/ 61 h 103"/>
                  <a:gd name="T76" fmla="*/ 15 w 34"/>
                  <a:gd name="T77" fmla="*/ 62 h 103"/>
                  <a:gd name="T78" fmla="*/ 19 w 34"/>
                  <a:gd name="T79" fmla="*/ 64 h 103"/>
                  <a:gd name="T80" fmla="*/ 24 w 34"/>
                  <a:gd name="T81" fmla="*/ 72 h 103"/>
                  <a:gd name="T82" fmla="*/ 26 w 34"/>
                  <a:gd name="T83" fmla="*/ 72 h 103"/>
                  <a:gd name="T84" fmla="*/ 30 w 34"/>
                  <a:gd name="T85" fmla="*/ 75 h 103"/>
                  <a:gd name="T86" fmla="*/ 32 w 34"/>
                  <a:gd name="T87" fmla="*/ 81 h 103"/>
                  <a:gd name="T88" fmla="*/ 29 w 34"/>
                  <a:gd name="T89" fmla="*/ 91 h 103"/>
                  <a:gd name="T90" fmla="*/ 29 w 34"/>
                  <a:gd name="T91" fmla="*/ 93 h 103"/>
                  <a:gd name="T92" fmla="*/ 28 w 34"/>
                  <a:gd name="T93" fmla="*/ 94 h 103"/>
                  <a:gd name="T94" fmla="*/ 28 w 34"/>
                  <a:gd name="T95" fmla="*/ 96 h 103"/>
                  <a:gd name="T96" fmla="*/ 33 w 34"/>
                  <a:gd name="T97" fmla="*/ 102 h 103"/>
                  <a:gd name="T98" fmla="*/ 32 w 34"/>
                  <a:gd name="T99" fmla="*/ 102 h 103"/>
                  <a:gd name="T100" fmla="*/ 28 w 34"/>
                  <a:gd name="T101" fmla="*/ 99 h 103"/>
                  <a:gd name="T102" fmla="*/ 12 w 34"/>
                  <a:gd name="T103" fmla="*/ 65 h 103"/>
                  <a:gd name="T104" fmla="*/ 11 w 34"/>
                  <a:gd name="T105" fmla="*/ 61 h 103"/>
                  <a:gd name="T106" fmla="*/ 6 w 34"/>
                  <a:gd name="T107" fmla="*/ 52 h 103"/>
                  <a:gd name="T108" fmla="*/ 3 w 34"/>
                  <a:gd name="T109" fmla="*/ 38 h 103"/>
                  <a:gd name="T110" fmla="*/ 3 w 34"/>
                  <a:gd name="T111" fmla="*/ 43 h 103"/>
                  <a:gd name="T112" fmla="*/ 3 w 34"/>
                  <a:gd name="T113" fmla="*/ 38 h 103"/>
                  <a:gd name="T114" fmla="*/ 16 w 34"/>
                  <a:gd name="T115" fmla="*/ 8 h 103"/>
                  <a:gd name="T116" fmla="*/ 15 w 34"/>
                  <a:gd name="T117" fmla="*/ 8 h 103"/>
                  <a:gd name="T118" fmla="*/ 14 w 34"/>
                  <a:gd name="T119" fmla="*/ 10 h 103"/>
                  <a:gd name="T120" fmla="*/ 3 w 34"/>
                  <a:gd name="T121" fmla="*/ 42 h 103"/>
                  <a:gd name="T122" fmla="*/ 20 w 34"/>
                  <a:gd name="T123" fmla="*/ 87 h 103"/>
                  <a:gd name="T124" fmla="*/ 33 w 34"/>
                  <a:gd name="T125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" h="103">
                    <a:moveTo>
                      <a:pt x="29" y="96"/>
                    </a:moveTo>
                    <a:cubicBezTo>
                      <a:pt x="30" y="95"/>
                      <a:pt x="30" y="95"/>
                      <a:pt x="28" y="93"/>
                    </a:cubicBezTo>
                    <a:cubicBezTo>
                      <a:pt x="29" y="93"/>
                      <a:pt x="29" y="94"/>
                      <a:pt x="29" y="94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1"/>
                      <a:pt x="30" y="90"/>
                      <a:pt x="30" y="89"/>
                    </a:cubicBezTo>
                    <a:cubicBezTo>
                      <a:pt x="31" y="88"/>
                      <a:pt x="32" y="89"/>
                      <a:pt x="33" y="87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4" y="74"/>
                      <a:pt x="25" y="71"/>
                      <a:pt x="25" y="71"/>
                    </a:cubicBezTo>
                    <a:cubicBezTo>
                      <a:pt x="25" y="70"/>
                      <a:pt x="26" y="69"/>
                      <a:pt x="18" y="61"/>
                    </a:cubicBezTo>
                    <a:cubicBezTo>
                      <a:pt x="17" y="61"/>
                      <a:pt x="17" y="61"/>
                      <a:pt x="15" y="59"/>
                    </a:cubicBezTo>
                    <a:cubicBezTo>
                      <a:pt x="15" y="59"/>
                      <a:pt x="14" y="60"/>
                      <a:pt x="14" y="60"/>
                    </a:cubicBezTo>
                    <a:cubicBezTo>
                      <a:pt x="14" y="60"/>
                      <a:pt x="14" y="59"/>
                      <a:pt x="13" y="59"/>
                    </a:cubicBezTo>
                    <a:cubicBezTo>
                      <a:pt x="12" y="60"/>
                      <a:pt x="12" y="60"/>
                      <a:pt x="11" y="60"/>
                    </a:cubicBezTo>
                    <a:cubicBezTo>
                      <a:pt x="10" y="58"/>
                      <a:pt x="11" y="56"/>
                      <a:pt x="9" y="54"/>
                    </a:cubicBezTo>
                    <a:cubicBezTo>
                      <a:pt x="8" y="53"/>
                      <a:pt x="10" y="50"/>
                      <a:pt x="8" y="49"/>
                    </a:cubicBezTo>
                    <a:cubicBezTo>
                      <a:pt x="7" y="49"/>
                      <a:pt x="7" y="49"/>
                      <a:pt x="7" y="51"/>
                    </a:cubicBezTo>
                    <a:cubicBezTo>
                      <a:pt x="7" y="51"/>
                      <a:pt x="6" y="50"/>
                      <a:pt x="6" y="50"/>
                    </a:cubicBezTo>
                    <a:cubicBezTo>
                      <a:pt x="6" y="50"/>
                      <a:pt x="4" y="45"/>
                      <a:pt x="7" y="41"/>
                    </a:cubicBezTo>
                    <a:cubicBezTo>
                      <a:pt x="8" y="42"/>
                      <a:pt x="8" y="42"/>
                      <a:pt x="8" y="43"/>
                    </a:cubicBezTo>
                    <a:cubicBezTo>
                      <a:pt x="9" y="43"/>
                      <a:pt x="9" y="42"/>
                      <a:pt x="9" y="42"/>
                    </a:cubicBezTo>
                    <a:cubicBezTo>
                      <a:pt x="10" y="43"/>
                      <a:pt x="10" y="43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2" y="47"/>
                    </a:cubicBezTo>
                    <a:cubicBezTo>
                      <a:pt x="12" y="45"/>
                      <a:pt x="11" y="43"/>
                      <a:pt x="12" y="42"/>
                    </a:cubicBezTo>
                    <a:cubicBezTo>
                      <a:pt x="13" y="40"/>
                      <a:pt x="15" y="40"/>
                      <a:pt x="15" y="39"/>
                    </a:cubicBezTo>
                    <a:cubicBezTo>
                      <a:pt x="16" y="36"/>
                      <a:pt x="19" y="35"/>
                      <a:pt x="20" y="33"/>
                    </a:cubicBezTo>
                    <a:cubicBezTo>
                      <a:pt x="20" y="33"/>
                      <a:pt x="21" y="34"/>
                      <a:pt x="21" y="34"/>
                    </a:cubicBezTo>
                    <a:cubicBezTo>
                      <a:pt x="22" y="34"/>
                      <a:pt x="25" y="33"/>
                      <a:pt x="24" y="31"/>
                    </a:cubicBezTo>
                    <a:cubicBezTo>
                      <a:pt x="24" y="31"/>
                      <a:pt x="24" y="31"/>
                      <a:pt x="23" y="31"/>
                    </a:cubicBezTo>
                    <a:cubicBezTo>
                      <a:pt x="22" y="30"/>
                      <a:pt x="23" y="29"/>
                      <a:pt x="24" y="29"/>
                    </a:cubicBezTo>
                    <a:cubicBezTo>
                      <a:pt x="25" y="29"/>
                      <a:pt x="25" y="29"/>
                      <a:pt x="28" y="28"/>
                    </a:cubicBezTo>
                    <a:cubicBezTo>
                      <a:pt x="28" y="26"/>
                      <a:pt x="28" y="19"/>
                      <a:pt x="28" y="19"/>
                    </a:cubicBezTo>
                    <a:cubicBezTo>
                      <a:pt x="27" y="19"/>
                      <a:pt x="27" y="20"/>
                      <a:pt x="26" y="20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4"/>
                      <a:pt x="20" y="21"/>
                      <a:pt x="19" y="24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19" y="15"/>
                      <a:pt x="22" y="14"/>
                      <a:pt x="24" y="12"/>
                    </a:cubicBezTo>
                    <a:cubicBezTo>
                      <a:pt x="27" y="12"/>
                      <a:pt x="27" y="12"/>
                      <a:pt x="28" y="10"/>
                    </a:cubicBezTo>
                    <a:cubicBezTo>
                      <a:pt x="28" y="10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8" y="7"/>
                      <a:pt x="28" y="7"/>
                      <a:pt x="28" y="6"/>
                    </a:cubicBezTo>
                    <a:cubicBezTo>
                      <a:pt x="26" y="7"/>
                      <a:pt x="26" y="7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3" y="6"/>
                    </a:cubicBezTo>
                    <a:cubicBezTo>
                      <a:pt x="23" y="6"/>
                      <a:pt x="23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2" y="3"/>
                    </a:cubicBezTo>
                    <a:cubicBezTo>
                      <a:pt x="22" y="3"/>
                      <a:pt x="22" y="3"/>
                      <a:pt x="22" y="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5" y="9"/>
                      <a:pt x="25" y="9"/>
                      <a:pt x="26" y="8"/>
                    </a:cubicBezTo>
                    <a:cubicBezTo>
                      <a:pt x="26" y="8"/>
                      <a:pt x="26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7" y="10"/>
                    </a:cubicBezTo>
                    <a:cubicBezTo>
                      <a:pt x="27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7" y="11"/>
                    </a:cubicBezTo>
                    <a:cubicBezTo>
                      <a:pt x="27" y="11"/>
                      <a:pt x="26" y="11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3" y="12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15"/>
                      <a:pt x="19" y="16"/>
                    </a:cubicBezTo>
                    <a:cubicBezTo>
                      <a:pt x="19" y="16"/>
                      <a:pt x="18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1"/>
                      <a:pt x="18" y="21"/>
                    </a:cubicBezTo>
                    <a:cubicBezTo>
                      <a:pt x="18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3"/>
                      <a:pt x="18" y="24"/>
                      <a:pt x="18" y="25"/>
                    </a:cubicBezTo>
                    <a:cubicBezTo>
                      <a:pt x="18" y="25"/>
                      <a:pt x="18" y="25"/>
                      <a:pt x="18" y="26"/>
                    </a:cubicBezTo>
                    <a:cubicBezTo>
                      <a:pt x="18" y="25"/>
                      <a:pt x="20" y="24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8"/>
                      <a:pt x="26" y="18"/>
                    </a:cubicBezTo>
                    <a:cubicBezTo>
                      <a:pt x="25" y="19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7" y="20"/>
                    </a:cubicBezTo>
                    <a:cubicBezTo>
                      <a:pt x="27" y="20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3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7"/>
                    </a:cubicBezTo>
                    <a:cubicBezTo>
                      <a:pt x="26" y="27"/>
                      <a:pt x="26" y="27"/>
                      <a:pt x="26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2" y="27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2" y="29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33"/>
                      <a:pt x="21" y="33"/>
                      <a:pt x="21" y="33"/>
                    </a:cubicBezTo>
                    <a:cubicBezTo>
                      <a:pt x="21" y="33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19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6" y="36"/>
                    </a:cubicBezTo>
                    <a:cubicBezTo>
                      <a:pt x="16" y="36"/>
                      <a:pt x="16" y="36"/>
                      <a:pt x="15" y="36"/>
                    </a:cubicBezTo>
                    <a:cubicBezTo>
                      <a:pt x="15" y="36"/>
                      <a:pt x="14" y="38"/>
                      <a:pt x="15" y="38"/>
                    </a:cubicBezTo>
                    <a:cubicBezTo>
                      <a:pt x="15" y="38"/>
                      <a:pt x="15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3"/>
                      <a:pt x="11" y="43"/>
                    </a:cubicBezTo>
                    <a:cubicBezTo>
                      <a:pt x="11" y="44"/>
                      <a:pt x="12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0"/>
                      <a:pt x="7" y="41"/>
                      <a:pt x="6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5"/>
                      <a:pt x="5" y="50"/>
                      <a:pt x="6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1"/>
                      <a:pt x="7" y="51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3"/>
                      <a:pt x="7" y="53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57"/>
                      <a:pt x="9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1"/>
                      <a:pt x="11" y="61"/>
                      <a:pt x="12" y="61"/>
                    </a:cubicBezTo>
                    <a:cubicBezTo>
                      <a:pt x="12" y="61"/>
                      <a:pt x="12" y="62"/>
                      <a:pt x="12" y="62"/>
                    </a:cubicBezTo>
                    <a:cubicBezTo>
                      <a:pt x="12" y="62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3" y="61"/>
                      <a:pt x="13" y="61"/>
                      <a:pt x="13" y="60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5" y="61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1"/>
                      <a:pt x="15" y="61"/>
                      <a:pt x="15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8" y="63"/>
                      <a:pt x="19" y="64"/>
                      <a:pt x="19" y="64"/>
                    </a:cubicBezTo>
                    <a:cubicBezTo>
                      <a:pt x="19" y="65"/>
                      <a:pt x="19" y="65"/>
                      <a:pt x="20" y="65"/>
                    </a:cubicBezTo>
                    <a:cubicBezTo>
                      <a:pt x="20" y="65"/>
                      <a:pt x="20" y="65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1" y="66"/>
                      <a:pt x="22" y="67"/>
                    </a:cubicBezTo>
                    <a:cubicBezTo>
                      <a:pt x="22" y="67"/>
                      <a:pt x="23" y="67"/>
                      <a:pt x="24" y="70"/>
                    </a:cubicBezTo>
                    <a:cubicBezTo>
                      <a:pt x="24" y="71"/>
                      <a:pt x="24" y="71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7" y="73"/>
                      <a:pt x="27" y="73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3" y="77"/>
                      <a:pt x="33" y="78"/>
                    </a:cubicBezTo>
                    <a:cubicBezTo>
                      <a:pt x="33" y="79"/>
                      <a:pt x="33" y="80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2" y="81"/>
                      <a:pt x="32" y="81"/>
                      <a:pt x="32" y="82"/>
                    </a:cubicBezTo>
                    <a:cubicBezTo>
                      <a:pt x="32" y="82"/>
                      <a:pt x="32" y="82"/>
                      <a:pt x="32" y="82"/>
                    </a:cubicBezTo>
                    <a:cubicBezTo>
                      <a:pt x="32" y="85"/>
                      <a:pt x="32" y="85"/>
                      <a:pt x="32" y="86"/>
                    </a:cubicBezTo>
                    <a:cubicBezTo>
                      <a:pt x="32" y="86"/>
                      <a:pt x="32" y="87"/>
                      <a:pt x="32" y="87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9" y="90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92"/>
                      <a:pt x="29" y="92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8" y="93"/>
                      <a:pt x="28" y="93"/>
                    </a:cubicBezTo>
                    <a:cubicBezTo>
                      <a:pt x="28" y="93"/>
                      <a:pt x="28" y="93"/>
                      <a:pt x="27" y="92"/>
                    </a:cubicBezTo>
                    <a:cubicBezTo>
                      <a:pt x="27" y="92"/>
                      <a:pt x="27" y="92"/>
                      <a:pt x="27" y="93"/>
                    </a:cubicBezTo>
                    <a:cubicBezTo>
                      <a:pt x="27" y="93"/>
                      <a:pt x="27" y="93"/>
                      <a:pt x="27" y="93"/>
                    </a:cubicBezTo>
                    <a:cubicBezTo>
                      <a:pt x="27" y="93"/>
                      <a:pt x="28" y="93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4"/>
                      <a:pt x="28" y="94"/>
                      <a:pt x="28" y="94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8" y="95"/>
                      <a:pt x="28" y="95"/>
                      <a:pt x="28" y="95"/>
                    </a:cubicBezTo>
                    <a:cubicBezTo>
                      <a:pt x="28" y="95"/>
                      <a:pt x="28" y="96"/>
                      <a:pt x="28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8" y="96"/>
                      <a:pt x="28" y="96"/>
                      <a:pt x="28" y="96"/>
                    </a:cubicBezTo>
                    <a:cubicBezTo>
                      <a:pt x="28" y="97"/>
                      <a:pt x="28" y="99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2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1" y="101"/>
                      <a:pt x="31" y="101"/>
                      <a:pt x="30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8" y="99"/>
                      <a:pt x="8" y="69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2" y="65"/>
                      <a:pt x="12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2" y="62"/>
                      <a:pt x="11" y="62"/>
                      <a:pt x="11" y="62"/>
                    </a:cubicBezTo>
                    <a:cubicBezTo>
                      <a:pt x="11" y="62"/>
                      <a:pt x="11" y="62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0"/>
                      <a:pt x="10" y="60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2"/>
                      <a:pt x="5" y="51"/>
                      <a:pt x="5" y="51"/>
                    </a:cubicBezTo>
                    <a:cubicBezTo>
                      <a:pt x="3" y="48"/>
                      <a:pt x="3" y="47"/>
                      <a:pt x="3" y="41"/>
                    </a:cubicBezTo>
                    <a:cubicBezTo>
                      <a:pt x="4" y="38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3" y="37"/>
                      <a:pt x="3" y="38"/>
                    </a:cubicBezTo>
                    <a:cubicBezTo>
                      <a:pt x="3" y="39"/>
                      <a:pt x="3" y="40"/>
                      <a:pt x="3" y="41"/>
                    </a:cubicBezTo>
                    <a:cubicBezTo>
                      <a:pt x="3" y="40"/>
                      <a:pt x="3" y="39"/>
                      <a:pt x="3" y="39"/>
                    </a:cubicBezTo>
                    <a:cubicBezTo>
                      <a:pt x="3" y="39"/>
                      <a:pt x="3" y="41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2"/>
                      <a:pt x="3" y="42"/>
                    </a:cubicBezTo>
                    <a:cubicBezTo>
                      <a:pt x="3" y="41"/>
                      <a:pt x="3" y="41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39"/>
                      <a:pt x="3" y="39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24"/>
                      <a:pt x="6" y="24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3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10"/>
                    </a:cubicBezTo>
                    <a:cubicBezTo>
                      <a:pt x="14" y="9"/>
                      <a:pt x="15" y="9"/>
                      <a:pt x="15" y="8"/>
                    </a:cubicBezTo>
                    <a:cubicBezTo>
                      <a:pt x="16" y="8"/>
                      <a:pt x="17" y="7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5" y="8"/>
                      <a:pt x="14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7" y="22"/>
                      <a:pt x="0" y="34"/>
                      <a:pt x="3" y="44"/>
                    </a:cubicBezTo>
                    <a:cubicBezTo>
                      <a:pt x="3" y="43"/>
                      <a:pt x="3" y="43"/>
                      <a:pt x="3" y="42"/>
                    </a:cubicBezTo>
                    <a:cubicBezTo>
                      <a:pt x="3" y="49"/>
                      <a:pt x="3" y="50"/>
                      <a:pt x="5" y="53"/>
                    </a:cubicBezTo>
                    <a:cubicBezTo>
                      <a:pt x="7" y="53"/>
                      <a:pt x="8" y="58"/>
                      <a:pt x="8" y="59"/>
                    </a:cubicBezTo>
                    <a:cubicBezTo>
                      <a:pt x="9" y="61"/>
                      <a:pt x="11" y="62"/>
                      <a:pt x="11" y="64"/>
                    </a:cubicBezTo>
                    <a:cubicBezTo>
                      <a:pt x="12" y="67"/>
                      <a:pt x="10" y="69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3" y="77"/>
                      <a:pt x="17" y="81"/>
                      <a:pt x="20" y="87"/>
                    </a:cubicBezTo>
                    <a:cubicBezTo>
                      <a:pt x="22" y="92"/>
                      <a:pt x="26" y="99"/>
                      <a:pt x="33" y="102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4" y="103"/>
                    </a:cubicBezTo>
                    <a:cubicBezTo>
                      <a:pt x="33" y="103"/>
                      <a:pt x="33" y="102"/>
                      <a:pt x="33" y="102"/>
                    </a:cubicBezTo>
                    <a:cubicBezTo>
                      <a:pt x="29" y="100"/>
                      <a:pt x="29" y="97"/>
                      <a:pt x="29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3" name="Freeform 2682"/>
              <p:cNvSpPr/>
              <p:nvPr/>
            </p:nvSpPr>
            <p:spPr bwMode="auto">
              <a:xfrm>
                <a:off x="2708" y="1496"/>
                <a:ext cx="0" cy="1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4" name="Freeform 2683"/>
              <p:cNvSpPr/>
              <p:nvPr/>
            </p:nvSpPr>
            <p:spPr bwMode="auto">
              <a:xfrm>
                <a:off x="2696" y="1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5" name="Freeform 2684"/>
              <p:cNvSpPr>
                <a:spLocks noEditPoints="1"/>
              </p:cNvSpPr>
              <p:nvPr/>
            </p:nvSpPr>
            <p:spPr bwMode="auto">
              <a:xfrm>
                <a:off x="2860" y="1472"/>
                <a:ext cx="245" cy="246"/>
              </a:xfrm>
              <a:custGeom>
                <a:avLst/>
                <a:gdLst>
                  <a:gd name="T0" fmla="*/ 13 w 21"/>
                  <a:gd name="T1" fmla="*/ 12 h 21"/>
                  <a:gd name="T2" fmla="*/ 14 w 21"/>
                  <a:gd name="T3" fmla="*/ 11 h 21"/>
                  <a:gd name="T4" fmla="*/ 14 w 21"/>
                  <a:gd name="T5" fmla="*/ 9 h 21"/>
                  <a:gd name="T6" fmla="*/ 17 w 21"/>
                  <a:gd name="T7" fmla="*/ 7 h 21"/>
                  <a:gd name="T8" fmla="*/ 20 w 21"/>
                  <a:gd name="T9" fmla="*/ 2 h 21"/>
                  <a:gd name="T10" fmla="*/ 17 w 21"/>
                  <a:gd name="T11" fmla="*/ 2 h 21"/>
                  <a:gd name="T12" fmla="*/ 18 w 21"/>
                  <a:gd name="T13" fmla="*/ 1 h 21"/>
                  <a:gd name="T14" fmla="*/ 14 w 21"/>
                  <a:gd name="T15" fmla="*/ 0 h 21"/>
                  <a:gd name="T16" fmla="*/ 12 w 21"/>
                  <a:gd name="T17" fmla="*/ 1 h 21"/>
                  <a:gd name="T18" fmla="*/ 11 w 21"/>
                  <a:gd name="T19" fmla="*/ 1 h 21"/>
                  <a:gd name="T20" fmla="*/ 11 w 21"/>
                  <a:gd name="T21" fmla="*/ 0 h 21"/>
                  <a:gd name="T22" fmla="*/ 9 w 21"/>
                  <a:gd name="T23" fmla="*/ 0 h 21"/>
                  <a:gd name="T24" fmla="*/ 4 w 21"/>
                  <a:gd name="T25" fmla="*/ 3 h 21"/>
                  <a:gd name="T26" fmla="*/ 3 w 21"/>
                  <a:gd name="T27" fmla="*/ 6 h 21"/>
                  <a:gd name="T28" fmla="*/ 5 w 21"/>
                  <a:gd name="T29" fmla="*/ 6 h 21"/>
                  <a:gd name="T30" fmla="*/ 4 w 21"/>
                  <a:gd name="T31" fmla="*/ 10 h 21"/>
                  <a:gd name="T32" fmla="*/ 2 w 21"/>
                  <a:gd name="T33" fmla="*/ 13 h 21"/>
                  <a:gd name="T34" fmla="*/ 1 w 21"/>
                  <a:gd name="T35" fmla="*/ 20 h 21"/>
                  <a:gd name="T36" fmla="*/ 4 w 21"/>
                  <a:gd name="T37" fmla="*/ 18 h 21"/>
                  <a:gd name="T38" fmla="*/ 9 w 21"/>
                  <a:gd name="T39" fmla="*/ 15 h 21"/>
                  <a:gd name="T40" fmla="*/ 10 w 21"/>
                  <a:gd name="T41" fmla="*/ 13 h 21"/>
                  <a:gd name="T42" fmla="*/ 7 w 21"/>
                  <a:gd name="T43" fmla="*/ 15 h 21"/>
                  <a:gd name="T44" fmla="*/ 6 w 21"/>
                  <a:gd name="T45" fmla="*/ 15 h 21"/>
                  <a:gd name="T46" fmla="*/ 4 w 21"/>
                  <a:gd name="T47" fmla="*/ 16 h 21"/>
                  <a:gd name="T48" fmla="*/ 3 w 21"/>
                  <a:gd name="T49" fmla="*/ 17 h 21"/>
                  <a:gd name="T50" fmla="*/ 2 w 21"/>
                  <a:gd name="T51" fmla="*/ 20 h 21"/>
                  <a:gd name="T52" fmla="*/ 1 w 21"/>
                  <a:gd name="T53" fmla="*/ 17 h 21"/>
                  <a:gd name="T54" fmla="*/ 4 w 21"/>
                  <a:gd name="T55" fmla="*/ 11 h 21"/>
                  <a:gd name="T56" fmla="*/ 4 w 21"/>
                  <a:gd name="T57" fmla="*/ 11 h 21"/>
                  <a:gd name="T58" fmla="*/ 5 w 21"/>
                  <a:gd name="T59" fmla="*/ 5 h 21"/>
                  <a:gd name="T60" fmla="*/ 5 w 21"/>
                  <a:gd name="T61" fmla="*/ 5 h 21"/>
                  <a:gd name="T62" fmla="*/ 5 w 21"/>
                  <a:gd name="T63" fmla="*/ 5 h 21"/>
                  <a:gd name="T64" fmla="*/ 4 w 21"/>
                  <a:gd name="T65" fmla="*/ 5 h 21"/>
                  <a:gd name="T66" fmla="*/ 4 w 21"/>
                  <a:gd name="T67" fmla="*/ 3 h 21"/>
                  <a:gd name="T68" fmla="*/ 5 w 21"/>
                  <a:gd name="T69" fmla="*/ 3 h 21"/>
                  <a:gd name="T70" fmla="*/ 6 w 21"/>
                  <a:gd name="T71" fmla="*/ 3 h 21"/>
                  <a:gd name="T72" fmla="*/ 7 w 21"/>
                  <a:gd name="T73" fmla="*/ 3 h 21"/>
                  <a:gd name="T74" fmla="*/ 7 w 21"/>
                  <a:gd name="T75" fmla="*/ 2 h 21"/>
                  <a:gd name="T76" fmla="*/ 10 w 21"/>
                  <a:gd name="T77" fmla="*/ 1 h 21"/>
                  <a:gd name="T78" fmla="*/ 10 w 21"/>
                  <a:gd name="T79" fmla="*/ 2 h 21"/>
                  <a:gd name="T80" fmla="*/ 11 w 21"/>
                  <a:gd name="T81" fmla="*/ 2 h 21"/>
                  <a:gd name="T82" fmla="*/ 14 w 21"/>
                  <a:gd name="T83" fmla="*/ 1 h 21"/>
                  <a:gd name="T84" fmla="*/ 16 w 21"/>
                  <a:gd name="T85" fmla="*/ 0 h 21"/>
                  <a:gd name="T86" fmla="*/ 17 w 21"/>
                  <a:gd name="T87" fmla="*/ 1 h 21"/>
                  <a:gd name="T88" fmla="*/ 15 w 21"/>
                  <a:gd name="T89" fmla="*/ 2 h 21"/>
                  <a:gd name="T90" fmla="*/ 18 w 21"/>
                  <a:gd name="T91" fmla="*/ 1 h 21"/>
                  <a:gd name="T92" fmla="*/ 17 w 21"/>
                  <a:gd name="T93" fmla="*/ 2 h 21"/>
                  <a:gd name="T94" fmla="*/ 16 w 21"/>
                  <a:gd name="T95" fmla="*/ 3 h 21"/>
                  <a:gd name="T96" fmla="*/ 16 w 21"/>
                  <a:gd name="T97" fmla="*/ 3 h 21"/>
                  <a:gd name="T98" fmla="*/ 20 w 21"/>
                  <a:gd name="T99" fmla="*/ 2 h 21"/>
                  <a:gd name="T100" fmla="*/ 17 w 21"/>
                  <a:gd name="T101" fmla="*/ 6 h 21"/>
                  <a:gd name="T102" fmla="*/ 15 w 21"/>
                  <a:gd name="T103" fmla="*/ 9 h 21"/>
                  <a:gd name="T104" fmla="*/ 13 w 21"/>
                  <a:gd name="T105" fmla="*/ 10 h 21"/>
                  <a:gd name="T106" fmla="*/ 12 w 21"/>
                  <a:gd name="T107" fmla="*/ 10 h 21"/>
                  <a:gd name="T108" fmla="*/ 13 w 21"/>
                  <a:gd name="T10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" h="21">
                    <a:moveTo>
                      <a:pt x="13" y="13"/>
                    </a:moveTo>
                    <a:cubicBezTo>
                      <a:pt x="13" y="13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3" y="10"/>
                      <a:pt x="14" y="9"/>
                    </a:cubicBezTo>
                    <a:cubicBezTo>
                      <a:pt x="14" y="9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9" y="3"/>
                      <a:pt x="20" y="4"/>
                      <a:pt x="20" y="3"/>
                    </a:cubicBezTo>
                    <a:cubicBezTo>
                      <a:pt x="20" y="3"/>
                      <a:pt x="21" y="2"/>
                      <a:pt x="20" y="2"/>
                    </a:cubicBezTo>
                    <a:cubicBezTo>
                      <a:pt x="20" y="2"/>
                      <a:pt x="19" y="2"/>
                      <a:pt x="18" y="2"/>
                    </a:cubicBezTo>
                    <a:cubicBezTo>
                      <a:pt x="18" y="2"/>
                      <a:pt x="18" y="2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8" y="2"/>
                      <a:pt x="18" y="2"/>
                      <a:pt x="19" y="1"/>
                    </a:cubicBezTo>
                    <a:cubicBezTo>
                      <a:pt x="19" y="1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1" y="14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2" y="21"/>
                      <a:pt x="2" y="21"/>
                    </a:cubicBezTo>
                    <a:cubicBezTo>
                      <a:pt x="3" y="21"/>
                      <a:pt x="4" y="18"/>
                      <a:pt x="4" y="18"/>
                    </a:cubicBezTo>
                    <a:cubicBezTo>
                      <a:pt x="4" y="18"/>
                      <a:pt x="5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9" y="15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lose/>
                    <a:moveTo>
                      <a:pt x="10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8"/>
                      <a:pt x="3" y="19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0"/>
                      <a:pt x="2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1" y="17"/>
                      <a:pt x="1" y="17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2" y="14"/>
                      <a:pt x="3" y="14"/>
                      <a:pt x="3" y="13"/>
                    </a:cubicBezTo>
                    <a:cubicBezTo>
                      <a:pt x="3" y="12"/>
                      <a:pt x="4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8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3"/>
                      <a:pt x="18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4"/>
                      <a:pt x="18" y="4"/>
                      <a:pt x="17" y="5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1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2" y="13"/>
                      <a:pt x="12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6" name="Freeform 2685"/>
              <p:cNvSpPr/>
              <p:nvPr/>
            </p:nvSpPr>
            <p:spPr bwMode="auto">
              <a:xfrm>
                <a:off x="3782" y="2395"/>
                <a:ext cx="24" cy="35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7" name="Freeform 2686"/>
              <p:cNvSpPr/>
              <p:nvPr/>
            </p:nvSpPr>
            <p:spPr bwMode="auto">
              <a:xfrm>
                <a:off x="3829" y="23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8" name="Freeform 2687"/>
              <p:cNvSpPr/>
              <p:nvPr/>
            </p:nvSpPr>
            <p:spPr bwMode="auto">
              <a:xfrm>
                <a:off x="3759" y="24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19" name="Freeform 2688"/>
              <p:cNvSpPr/>
              <p:nvPr/>
            </p:nvSpPr>
            <p:spPr bwMode="auto">
              <a:xfrm>
                <a:off x="3829" y="2267"/>
                <a:ext cx="23" cy="70"/>
              </a:xfrm>
              <a:custGeom>
                <a:avLst/>
                <a:gdLst>
                  <a:gd name="T0" fmla="*/ 1 w 2"/>
                  <a:gd name="T1" fmla="*/ 5 h 6"/>
                  <a:gd name="T2" fmla="*/ 1 w 2"/>
                  <a:gd name="T3" fmla="*/ 1 h 6"/>
                  <a:gd name="T4" fmla="*/ 1 w 2"/>
                  <a:gd name="T5" fmla="*/ 2 h 6"/>
                  <a:gd name="T6" fmla="*/ 1 w 2"/>
                  <a:gd name="T7" fmla="*/ 3 h 6"/>
                  <a:gd name="T8" fmla="*/ 0 w 2"/>
                  <a:gd name="T9" fmla="*/ 3 h 6"/>
                  <a:gd name="T10" fmla="*/ 0 w 2"/>
                  <a:gd name="T11" fmla="*/ 4 h 6"/>
                  <a:gd name="T12" fmla="*/ 0 w 2"/>
                  <a:gd name="T13" fmla="*/ 3 h 6"/>
                  <a:gd name="T14" fmla="*/ 0 w 2"/>
                  <a:gd name="T15" fmla="*/ 3 h 6"/>
                  <a:gd name="T16" fmla="*/ 0 w 2"/>
                  <a:gd name="T17" fmla="*/ 3 h 6"/>
                  <a:gd name="T18" fmla="*/ 0 w 2"/>
                  <a:gd name="T19" fmla="*/ 3 h 6"/>
                  <a:gd name="T20" fmla="*/ 0 w 2"/>
                  <a:gd name="T21" fmla="*/ 3 h 6"/>
                  <a:gd name="T22" fmla="*/ 0 w 2"/>
                  <a:gd name="T23" fmla="*/ 3 h 6"/>
                  <a:gd name="T24" fmla="*/ 0 w 2"/>
                  <a:gd name="T25" fmla="*/ 3 h 6"/>
                  <a:gd name="T26" fmla="*/ 1 w 2"/>
                  <a:gd name="T27" fmla="*/ 3 h 6"/>
                  <a:gd name="T28" fmla="*/ 1 w 2"/>
                  <a:gd name="T29" fmla="*/ 3 h 6"/>
                  <a:gd name="T30" fmla="*/ 1 w 2"/>
                  <a:gd name="T31" fmla="*/ 3 h 6"/>
                  <a:gd name="T32" fmla="*/ 1 w 2"/>
                  <a:gd name="T33" fmla="*/ 3 h 6"/>
                  <a:gd name="T34" fmla="*/ 1 w 2"/>
                  <a:gd name="T35" fmla="*/ 2 h 6"/>
                  <a:gd name="T36" fmla="*/ 1 w 2"/>
                  <a:gd name="T37" fmla="*/ 3 h 6"/>
                  <a:gd name="T38" fmla="*/ 1 w 2"/>
                  <a:gd name="T39" fmla="*/ 2 h 6"/>
                  <a:gd name="T40" fmla="*/ 0 w 2"/>
                  <a:gd name="T41" fmla="*/ 5 h 6"/>
                  <a:gd name="T42" fmla="*/ 0 w 2"/>
                  <a:gd name="T43" fmla="*/ 5 h 6"/>
                  <a:gd name="T44" fmla="*/ 0 w 2"/>
                  <a:gd name="T45" fmla="*/ 6 h 6"/>
                  <a:gd name="T46" fmla="*/ 0 w 2"/>
                  <a:gd name="T47" fmla="*/ 5 h 6"/>
                  <a:gd name="T48" fmla="*/ 1 w 2"/>
                  <a:gd name="T49" fmla="*/ 5 h 6"/>
                  <a:gd name="T50" fmla="*/ 1 w 2"/>
                  <a:gd name="T51" fmla="*/ 5 h 6"/>
                  <a:gd name="T52" fmla="*/ 1 w 2"/>
                  <a:gd name="T53" fmla="*/ 4 h 6"/>
                  <a:gd name="T54" fmla="*/ 1 w 2"/>
                  <a:gd name="T55" fmla="*/ 4 h 6"/>
                  <a:gd name="T56" fmla="*/ 1 w 2"/>
                  <a:gd name="T57" fmla="*/ 3 h 6"/>
                  <a:gd name="T58" fmla="*/ 1 w 2"/>
                  <a:gd name="T59" fmla="*/ 3 h 6"/>
                  <a:gd name="T60" fmla="*/ 2 w 2"/>
                  <a:gd name="T61" fmla="*/ 2 h 6"/>
                  <a:gd name="T62" fmla="*/ 1 w 2"/>
                  <a:gd name="T63" fmla="*/ 3 h 6"/>
                  <a:gd name="T64" fmla="*/ 1 w 2"/>
                  <a:gd name="T65" fmla="*/ 4 h 6"/>
                  <a:gd name="T66" fmla="*/ 1 w 2"/>
                  <a:gd name="T67" fmla="*/ 5 h 6"/>
                  <a:gd name="T68" fmla="*/ 1 w 2"/>
                  <a:gd name="T69" fmla="*/ 4 h 6"/>
                  <a:gd name="T70" fmla="*/ 1 w 2"/>
                  <a:gd name="T71" fmla="*/ 4 h 6"/>
                  <a:gd name="T72" fmla="*/ 2 w 2"/>
                  <a:gd name="T73" fmla="*/ 0 h 6"/>
                  <a:gd name="T74" fmla="*/ 1 w 2"/>
                  <a:gd name="T75" fmla="*/ 2 h 6"/>
                  <a:gd name="T76" fmla="*/ 1 w 2"/>
                  <a:gd name="T7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" h="6">
                    <a:moveTo>
                      <a:pt x="1" y="5"/>
                    </a:moveTo>
                    <a:cubicBezTo>
                      <a:pt x="1" y="4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2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0" name="Freeform 2689"/>
              <p:cNvSpPr/>
              <p:nvPr/>
            </p:nvSpPr>
            <p:spPr bwMode="auto">
              <a:xfrm>
                <a:off x="3829" y="2325"/>
                <a:ext cx="1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1" name="Freeform 2690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0 h 1"/>
                  <a:gd name="T5" fmla="*/ 0 h 1"/>
                  <a:gd name="T6" fmla="*/ 0 h 1"/>
                  <a:gd name="T7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2" name="Freeform 2691"/>
              <p:cNvSpPr/>
              <p:nvPr/>
            </p:nvSpPr>
            <p:spPr bwMode="auto">
              <a:xfrm>
                <a:off x="3712" y="2325"/>
                <a:ext cx="117" cy="175"/>
              </a:xfrm>
              <a:custGeom>
                <a:avLst/>
                <a:gdLst>
                  <a:gd name="T0" fmla="*/ 5 w 10"/>
                  <a:gd name="T1" fmla="*/ 10 h 15"/>
                  <a:gd name="T2" fmla="*/ 5 w 10"/>
                  <a:gd name="T3" fmla="*/ 10 h 15"/>
                  <a:gd name="T4" fmla="*/ 5 w 10"/>
                  <a:gd name="T5" fmla="*/ 10 h 15"/>
                  <a:gd name="T6" fmla="*/ 4 w 10"/>
                  <a:gd name="T7" fmla="*/ 11 h 15"/>
                  <a:gd name="T8" fmla="*/ 3 w 10"/>
                  <a:gd name="T9" fmla="*/ 12 h 15"/>
                  <a:gd name="T10" fmla="*/ 3 w 10"/>
                  <a:gd name="T11" fmla="*/ 12 h 15"/>
                  <a:gd name="T12" fmla="*/ 3 w 10"/>
                  <a:gd name="T13" fmla="*/ 13 h 15"/>
                  <a:gd name="T14" fmla="*/ 2 w 10"/>
                  <a:gd name="T15" fmla="*/ 13 h 15"/>
                  <a:gd name="T16" fmla="*/ 2 w 10"/>
                  <a:gd name="T17" fmla="*/ 13 h 15"/>
                  <a:gd name="T18" fmla="*/ 2 w 10"/>
                  <a:gd name="T19" fmla="*/ 13 h 15"/>
                  <a:gd name="T20" fmla="*/ 1 w 10"/>
                  <a:gd name="T21" fmla="*/ 14 h 15"/>
                  <a:gd name="T22" fmla="*/ 1 w 10"/>
                  <a:gd name="T23" fmla="*/ 14 h 15"/>
                  <a:gd name="T24" fmla="*/ 3 w 10"/>
                  <a:gd name="T25" fmla="*/ 10 h 15"/>
                  <a:gd name="T26" fmla="*/ 3 w 10"/>
                  <a:gd name="T27" fmla="*/ 10 h 15"/>
                  <a:gd name="T28" fmla="*/ 4 w 10"/>
                  <a:gd name="T29" fmla="*/ 8 h 15"/>
                  <a:gd name="T30" fmla="*/ 5 w 10"/>
                  <a:gd name="T31" fmla="*/ 6 h 15"/>
                  <a:gd name="T32" fmla="*/ 8 w 10"/>
                  <a:gd name="T33" fmla="*/ 3 h 15"/>
                  <a:gd name="T34" fmla="*/ 8 w 10"/>
                  <a:gd name="T35" fmla="*/ 3 h 15"/>
                  <a:gd name="T36" fmla="*/ 9 w 10"/>
                  <a:gd name="T37" fmla="*/ 1 h 15"/>
                  <a:gd name="T38" fmla="*/ 9 w 10"/>
                  <a:gd name="T39" fmla="*/ 1 h 15"/>
                  <a:gd name="T40" fmla="*/ 9 w 10"/>
                  <a:gd name="T41" fmla="*/ 1 h 15"/>
                  <a:gd name="T42" fmla="*/ 10 w 10"/>
                  <a:gd name="T43" fmla="*/ 0 h 15"/>
                  <a:gd name="T44" fmla="*/ 9 w 10"/>
                  <a:gd name="T45" fmla="*/ 0 h 15"/>
                  <a:gd name="T46" fmla="*/ 9 w 10"/>
                  <a:gd name="T47" fmla="*/ 0 h 15"/>
                  <a:gd name="T48" fmla="*/ 9 w 10"/>
                  <a:gd name="T49" fmla="*/ 0 h 15"/>
                  <a:gd name="T50" fmla="*/ 7 w 10"/>
                  <a:gd name="T51" fmla="*/ 4 h 15"/>
                  <a:gd name="T52" fmla="*/ 4 w 10"/>
                  <a:gd name="T53" fmla="*/ 8 h 15"/>
                  <a:gd name="T54" fmla="*/ 3 w 10"/>
                  <a:gd name="T55" fmla="*/ 10 h 15"/>
                  <a:gd name="T56" fmla="*/ 3 w 10"/>
                  <a:gd name="T57" fmla="*/ 10 h 15"/>
                  <a:gd name="T58" fmla="*/ 0 w 10"/>
                  <a:gd name="T59" fmla="*/ 15 h 15"/>
                  <a:gd name="T60" fmla="*/ 3 w 10"/>
                  <a:gd name="T61" fmla="*/ 12 h 15"/>
                  <a:gd name="T62" fmla="*/ 4 w 10"/>
                  <a:gd name="T63" fmla="*/ 12 h 15"/>
                  <a:gd name="T64" fmla="*/ 4 w 10"/>
                  <a:gd name="T65" fmla="*/ 12 h 15"/>
                  <a:gd name="T66" fmla="*/ 4 w 10"/>
                  <a:gd name="T67" fmla="*/ 12 h 15"/>
                  <a:gd name="T68" fmla="*/ 4 w 10"/>
                  <a:gd name="T69" fmla="*/ 11 h 15"/>
                  <a:gd name="T70" fmla="*/ 4 w 10"/>
                  <a:gd name="T71" fmla="*/ 12 h 15"/>
                  <a:gd name="T72" fmla="*/ 4 w 10"/>
                  <a:gd name="T73" fmla="*/ 12 h 15"/>
                  <a:gd name="T74" fmla="*/ 4 w 10"/>
                  <a:gd name="T75" fmla="*/ 12 h 15"/>
                  <a:gd name="T76" fmla="*/ 4 w 10"/>
                  <a:gd name="T77" fmla="*/ 12 h 15"/>
                  <a:gd name="T78" fmla="*/ 4 w 10"/>
                  <a:gd name="T79" fmla="*/ 12 h 15"/>
                  <a:gd name="T80" fmla="*/ 5 w 10"/>
                  <a:gd name="T81" fmla="*/ 10 h 15"/>
                  <a:gd name="T82" fmla="*/ 5 w 10"/>
                  <a:gd name="T8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" h="15">
                    <a:moveTo>
                      <a:pt x="5" y="10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4" y="9"/>
                      <a:pt x="4" y="8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6" y="6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3"/>
                      <a:pt x="7" y="4"/>
                    </a:cubicBezTo>
                    <a:cubicBezTo>
                      <a:pt x="6" y="5"/>
                      <a:pt x="5" y="6"/>
                      <a:pt x="4" y="8"/>
                    </a:cubicBezTo>
                    <a:cubicBezTo>
                      <a:pt x="4" y="8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3" name="Freeform 2692"/>
              <p:cNvSpPr>
                <a:spLocks noEditPoints="1"/>
              </p:cNvSpPr>
              <p:nvPr/>
            </p:nvSpPr>
            <p:spPr bwMode="auto">
              <a:xfrm>
                <a:off x="2766" y="1519"/>
                <a:ext cx="82" cy="152"/>
              </a:xfrm>
              <a:custGeom>
                <a:avLst/>
                <a:gdLst>
                  <a:gd name="T0" fmla="*/ 7 w 7"/>
                  <a:gd name="T1" fmla="*/ 9 h 13"/>
                  <a:gd name="T2" fmla="*/ 6 w 7"/>
                  <a:gd name="T3" fmla="*/ 7 h 13"/>
                  <a:gd name="T4" fmla="*/ 7 w 7"/>
                  <a:gd name="T5" fmla="*/ 2 h 13"/>
                  <a:gd name="T6" fmla="*/ 6 w 7"/>
                  <a:gd name="T7" fmla="*/ 1 h 13"/>
                  <a:gd name="T8" fmla="*/ 4 w 7"/>
                  <a:gd name="T9" fmla="*/ 0 h 13"/>
                  <a:gd name="T10" fmla="*/ 3 w 7"/>
                  <a:gd name="T11" fmla="*/ 2 h 13"/>
                  <a:gd name="T12" fmla="*/ 3 w 7"/>
                  <a:gd name="T13" fmla="*/ 4 h 13"/>
                  <a:gd name="T14" fmla="*/ 3 w 7"/>
                  <a:gd name="T15" fmla="*/ 6 h 13"/>
                  <a:gd name="T16" fmla="*/ 3 w 7"/>
                  <a:gd name="T17" fmla="*/ 9 h 13"/>
                  <a:gd name="T18" fmla="*/ 1 w 7"/>
                  <a:gd name="T19" fmla="*/ 11 h 13"/>
                  <a:gd name="T20" fmla="*/ 2 w 7"/>
                  <a:gd name="T21" fmla="*/ 13 h 13"/>
                  <a:gd name="T22" fmla="*/ 4 w 7"/>
                  <a:gd name="T23" fmla="*/ 10 h 13"/>
                  <a:gd name="T24" fmla="*/ 3 w 7"/>
                  <a:gd name="T25" fmla="*/ 1 h 13"/>
                  <a:gd name="T26" fmla="*/ 4 w 7"/>
                  <a:gd name="T27" fmla="*/ 1 h 13"/>
                  <a:gd name="T28" fmla="*/ 4 w 7"/>
                  <a:gd name="T29" fmla="*/ 1 h 13"/>
                  <a:gd name="T30" fmla="*/ 5 w 7"/>
                  <a:gd name="T31" fmla="*/ 9 h 13"/>
                  <a:gd name="T32" fmla="*/ 4 w 7"/>
                  <a:gd name="T33" fmla="*/ 10 h 13"/>
                  <a:gd name="T34" fmla="*/ 3 w 7"/>
                  <a:gd name="T35" fmla="*/ 12 h 13"/>
                  <a:gd name="T36" fmla="*/ 2 w 7"/>
                  <a:gd name="T37" fmla="*/ 12 h 13"/>
                  <a:gd name="T38" fmla="*/ 2 w 7"/>
                  <a:gd name="T39" fmla="*/ 11 h 13"/>
                  <a:gd name="T40" fmla="*/ 2 w 7"/>
                  <a:gd name="T41" fmla="*/ 10 h 13"/>
                  <a:gd name="T42" fmla="*/ 2 w 7"/>
                  <a:gd name="T43" fmla="*/ 10 h 13"/>
                  <a:gd name="T44" fmla="*/ 1 w 7"/>
                  <a:gd name="T45" fmla="*/ 10 h 13"/>
                  <a:gd name="T46" fmla="*/ 0 w 7"/>
                  <a:gd name="T47" fmla="*/ 9 h 13"/>
                  <a:gd name="T48" fmla="*/ 1 w 7"/>
                  <a:gd name="T49" fmla="*/ 10 h 13"/>
                  <a:gd name="T50" fmla="*/ 4 w 7"/>
                  <a:gd name="T51" fmla="*/ 9 h 13"/>
                  <a:gd name="T52" fmla="*/ 4 w 7"/>
                  <a:gd name="T53" fmla="*/ 9 h 13"/>
                  <a:gd name="T54" fmla="*/ 4 w 7"/>
                  <a:gd name="T55" fmla="*/ 8 h 13"/>
                  <a:gd name="T56" fmla="*/ 4 w 7"/>
                  <a:gd name="T57" fmla="*/ 5 h 13"/>
                  <a:gd name="T58" fmla="*/ 4 w 7"/>
                  <a:gd name="T59" fmla="*/ 4 h 13"/>
                  <a:gd name="T60" fmla="*/ 4 w 7"/>
                  <a:gd name="T61" fmla="*/ 3 h 13"/>
                  <a:gd name="T62" fmla="*/ 4 w 7"/>
                  <a:gd name="T63" fmla="*/ 3 h 13"/>
                  <a:gd name="T64" fmla="*/ 3 w 7"/>
                  <a:gd name="T65" fmla="*/ 3 h 13"/>
                  <a:gd name="T66" fmla="*/ 4 w 7"/>
                  <a:gd name="T67" fmla="*/ 2 h 13"/>
                  <a:gd name="T68" fmla="*/ 5 w 7"/>
                  <a:gd name="T69" fmla="*/ 2 h 13"/>
                  <a:gd name="T70" fmla="*/ 5 w 7"/>
                  <a:gd name="T71" fmla="*/ 2 h 13"/>
                  <a:gd name="T72" fmla="*/ 6 w 7"/>
                  <a:gd name="T73" fmla="*/ 3 h 13"/>
                  <a:gd name="T74" fmla="*/ 5 w 7"/>
                  <a:gd name="T75" fmla="*/ 5 h 13"/>
                  <a:gd name="T76" fmla="*/ 5 w 7"/>
                  <a:gd name="T77" fmla="*/ 6 h 13"/>
                  <a:gd name="T78" fmla="*/ 6 w 7"/>
                  <a:gd name="T79" fmla="*/ 6 h 13"/>
                  <a:gd name="T80" fmla="*/ 6 w 7"/>
                  <a:gd name="T81" fmla="*/ 6 h 13"/>
                  <a:gd name="T82" fmla="*/ 5 w 7"/>
                  <a:gd name="T83" fmla="*/ 7 h 13"/>
                  <a:gd name="T84" fmla="*/ 6 w 7"/>
                  <a:gd name="T85" fmla="*/ 10 h 13"/>
                  <a:gd name="T86" fmla="*/ 5 w 7"/>
                  <a:gd name="T87" fmla="*/ 10 h 13"/>
                  <a:gd name="T88" fmla="*/ 5 w 7"/>
                  <a:gd name="T8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" h="13">
                    <a:moveTo>
                      <a:pt x="5" y="11"/>
                    </a:moveTo>
                    <a:cubicBezTo>
                      <a:pt x="5" y="11"/>
                      <a:pt x="6" y="11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4" y="1"/>
                      <a:pt x="5" y="0"/>
                      <a:pt x="4" y="0"/>
                    </a:cubicBezTo>
                    <a:cubicBezTo>
                      <a:pt x="3" y="0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8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1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4" y="11"/>
                      <a:pt x="5" y="11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4" name="Freeform 2693"/>
              <p:cNvSpPr>
                <a:spLocks noEditPoints="1"/>
              </p:cNvSpPr>
              <p:nvPr/>
            </p:nvSpPr>
            <p:spPr bwMode="auto">
              <a:xfrm>
                <a:off x="2848" y="1449"/>
                <a:ext cx="129" cy="70"/>
              </a:xfrm>
              <a:custGeom>
                <a:avLst/>
                <a:gdLst>
                  <a:gd name="T0" fmla="*/ 5 w 11"/>
                  <a:gd name="T1" fmla="*/ 2 h 6"/>
                  <a:gd name="T2" fmla="*/ 4 w 11"/>
                  <a:gd name="T3" fmla="*/ 3 h 6"/>
                  <a:gd name="T4" fmla="*/ 3 w 11"/>
                  <a:gd name="T5" fmla="*/ 3 h 6"/>
                  <a:gd name="T6" fmla="*/ 0 w 11"/>
                  <a:gd name="T7" fmla="*/ 5 h 6"/>
                  <a:gd name="T8" fmla="*/ 0 w 11"/>
                  <a:gd name="T9" fmla="*/ 5 h 6"/>
                  <a:gd name="T10" fmla="*/ 1 w 11"/>
                  <a:gd name="T11" fmla="*/ 6 h 6"/>
                  <a:gd name="T12" fmla="*/ 2 w 11"/>
                  <a:gd name="T13" fmla="*/ 6 h 6"/>
                  <a:gd name="T14" fmla="*/ 4 w 11"/>
                  <a:gd name="T15" fmla="*/ 4 h 6"/>
                  <a:gd name="T16" fmla="*/ 8 w 11"/>
                  <a:gd name="T17" fmla="*/ 3 h 6"/>
                  <a:gd name="T18" fmla="*/ 10 w 11"/>
                  <a:gd name="T19" fmla="*/ 2 h 6"/>
                  <a:gd name="T20" fmla="*/ 11 w 11"/>
                  <a:gd name="T21" fmla="*/ 1 h 6"/>
                  <a:gd name="T22" fmla="*/ 11 w 11"/>
                  <a:gd name="T23" fmla="*/ 1 h 6"/>
                  <a:gd name="T24" fmla="*/ 9 w 11"/>
                  <a:gd name="T25" fmla="*/ 1 h 6"/>
                  <a:gd name="T26" fmla="*/ 9 w 11"/>
                  <a:gd name="T27" fmla="*/ 0 h 6"/>
                  <a:gd name="T28" fmla="*/ 8 w 11"/>
                  <a:gd name="T29" fmla="*/ 1 h 6"/>
                  <a:gd name="T30" fmla="*/ 7 w 11"/>
                  <a:gd name="T31" fmla="*/ 1 h 6"/>
                  <a:gd name="T32" fmla="*/ 5 w 11"/>
                  <a:gd name="T33" fmla="*/ 1 h 6"/>
                  <a:gd name="T34" fmla="*/ 5 w 11"/>
                  <a:gd name="T35" fmla="*/ 2 h 6"/>
                  <a:gd name="T36" fmla="*/ 5 w 11"/>
                  <a:gd name="T37" fmla="*/ 1 h 6"/>
                  <a:gd name="T38" fmla="*/ 6 w 11"/>
                  <a:gd name="T39" fmla="*/ 1 h 6"/>
                  <a:gd name="T40" fmla="*/ 6 w 11"/>
                  <a:gd name="T41" fmla="*/ 1 h 6"/>
                  <a:gd name="T42" fmla="*/ 6 w 11"/>
                  <a:gd name="T43" fmla="*/ 1 h 6"/>
                  <a:gd name="T44" fmla="*/ 7 w 11"/>
                  <a:gd name="T45" fmla="*/ 1 h 6"/>
                  <a:gd name="T46" fmla="*/ 7 w 11"/>
                  <a:gd name="T47" fmla="*/ 1 h 6"/>
                  <a:gd name="T48" fmla="*/ 8 w 11"/>
                  <a:gd name="T49" fmla="*/ 1 h 6"/>
                  <a:gd name="T50" fmla="*/ 8 w 11"/>
                  <a:gd name="T51" fmla="*/ 1 h 6"/>
                  <a:gd name="T52" fmla="*/ 8 w 11"/>
                  <a:gd name="T53" fmla="*/ 1 h 6"/>
                  <a:gd name="T54" fmla="*/ 8 w 11"/>
                  <a:gd name="T55" fmla="*/ 1 h 6"/>
                  <a:gd name="T56" fmla="*/ 9 w 11"/>
                  <a:gd name="T57" fmla="*/ 1 h 6"/>
                  <a:gd name="T58" fmla="*/ 9 w 11"/>
                  <a:gd name="T59" fmla="*/ 1 h 6"/>
                  <a:gd name="T60" fmla="*/ 10 w 11"/>
                  <a:gd name="T61" fmla="*/ 2 h 6"/>
                  <a:gd name="T62" fmla="*/ 10 w 11"/>
                  <a:gd name="T63" fmla="*/ 2 h 6"/>
                  <a:gd name="T64" fmla="*/ 10 w 11"/>
                  <a:gd name="T65" fmla="*/ 2 h 6"/>
                  <a:gd name="T66" fmla="*/ 10 w 11"/>
                  <a:gd name="T67" fmla="*/ 2 h 6"/>
                  <a:gd name="T68" fmla="*/ 7 w 11"/>
                  <a:gd name="T69" fmla="*/ 3 h 6"/>
                  <a:gd name="T70" fmla="*/ 7 w 11"/>
                  <a:gd name="T71" fmla="*/ 3 h 6"/>
                  <a:gd name="T72" fmla="*/ 4 w 11"/>
                  <a:gd name="T73" fmla="*/ 4 h 6"/>
                  <a:gd name="T74" fmla="*/ 2 w 11"/>
                  <a:gd name="T75" fmla="*/ 5 h 6"/>
                  <a:gd name="T76" fmla="*/ 2 w 11"/>
                  <a:gd name="T77" fmla="*/ 5 h 6"/>
                  <a:gd name="T78" fmla="*/ 2 w 11"/>
                  <a:gd name="T79" fmla="*/ 5 h 6"/>
                  <a:gd name="T80" fmla="*/ 1 w 11"/>
                  <a:gd name="T81" fmla="*/ 4 h 6"/>
                  <a:gd name="T82" fmla="*/ 3 w 11"/>
                  <a:gd name="T83" fmla="*/ 4 h 6"/>
                  <a:gd name="T84" fmla="*/ 3 w 11"/>
                  <a:gd name="T85" fmla="*/ 3 h 6"/>
                  <a:gd name="T86" fmla="*/ 3 w 11"/>
                  <a:gd name="T87" fmla="*/ 3 h 6"/>
                  <a:gd name="T88" fmla="*/ 3 w 11"/>
                  <a:gd name="T89" fmla="*/ 3 h 6"/>
                  <a:gd name="T90" fmla="*/ 4 w 11"/>
                  <a:gd name="T91" fmla="*/ 3 h 6"/>
                  <a:gd name="T92" fmla="*/ 4 w 11"/>
                  <a:gd name="T93" fmla="*/ 3 h 6"/>
                  <a:gd name="T94" fmla="*/ 5 w 11"/>
                  <a:gd name="T95" fmla="*/ 3 h 6"/>
                  <a:gd name="T96" fmla="*/ 6 w 11"/>
                  <a:gd name="T97" fmla="*/ 3 h 6"/>
                  <a:gd name="T98" fmla="*/ 6 w 11"/>
                  <a:gd name="T99" fmla="*/ 2 h 6"/>
                  <a:gd name="T100" fmla="*/ 5 w 11"/>
                  <a:gd name="T101" fmla="*/ 2 h 6"/>
                  <a:gd name="T102" fmla="*/ 5 w 11"/>
                  <a:gd name="T10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" h="6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5" name="Freeform 2694"/>
              <p:cNvSpPr>
                <a:spLocks noEditPoints="1"/>
              </p:cNvSpPr>
              <p:nvPr/>
            </p:nvSpPr>
            <p:spPr bwMode="auto">
              <a:xfrm>
                <a:off x="2720" y="1507"/>
                <a:ext cx="70" cy="59"/>
              </a:xfrm>
              <a:custGeom>
                <a:avLst/>
                <a:gdLst>
                  <a:gd name="T0" fmla="*/ 3 w 6"/>
                  <a:gd name="T1" fmla="*/ 4 h 5"/>
                  <a:gd name="T2" fmla="*/ 5 w 6"/>
                  <a:gd name="T3" fmla="*/ 2 h 5"/>
                  <a:gd name="T4" fmla="*/ 6 w 6"/>
                  <a:gd name="T5" fmla="*/ 0 h 5"/>
                  <a:gd name="T6" fmla="*/ 5 w 6"/>
                  <a:gd name="T7" fmla="*/ 1 h 5"/>
                  <a:gd name="T8" fmla="*/ 5 w 6"/>
                  <a:gd name="T9" fmla="*/ 0 h 5"/>
                  <a:gd name="T10" fmla="*/ 1 w 6"/>
                  <a:gd name="T11" fmla="*/ 2 h 5"/>
                  <a:gd name="T12" fmla="*/ 1 w 6"/>
                  <a:gd name="T13" fmla="*/ 3 h 5"/>
                  <a:gd name="T14" fmla="*/ 2 w 6"/>
                  <a:gd name="T15" fmla="*/ 4 h 5"/>
                  <a:gd name="T16" fmla="*/ 2 w 6"/>
                  <a:gd name="T17" fmla="*/ 4 h 5"/>
                  <a:gd name="T18" fmla="*/ 1 w 6"/>
                  <a:gd name="T19" fmla="*/ 3 h 5"/>
                  <a:gd name="T20" fmla="*/ 1 w 6"/>
                  <a:gd name="T21" fmla="*/ 3 h 5"/>
                  <a:gd name="T22" fmla="*/ 2 w 6"/>
                  <a:gd name="T23" fmla="*/ 2 h 5"/>
                  <a:gd name="T24" fmla="*/ 2 w 6"/>
                  <a:gd name="T25" fmla="*/ 2 h 5"/>
                  <a:gd name="T26" fmla="*/ 2 w 6"/>
                  <a:gd name="T27" fmla="*/ 2 h 5"/>
                  <a:gd name="T28" fmla="*/ 2 w 6"/>
                  <a:gd name="T29" fmla="*/ 2 h 5"/>
                  <a:gd name="T30" fmla="*/ 2 w 6"/>
                  <a:gd name="T31" fmla="*/ 2 h 5"/>
                  <a:gd name="T32" fmla="*/ 3 w 6"/>
                  <a:gd name="T33" fmla="*/ 1 h 5"/>
                  <a:gd name="T34" fmla="*/ 4 w 6"/>
                  <a:gd name="T35" fmla="*/ 0 h 5"/>
                  <a:gd name="T36" fmla="*/ 4 w 6"/>
                  <a:gd name="T37" fmla="*/ 1 h 5"/>
                  <a:gd name="T38" fmla="*/ 4 w 6"/>
                  <a:gd name="T39" fmla="*/ 1 h 5"/>
                  <a:gd name="T40" fmla="*/ 4 w 6"/>
                  <a:gd name="T41" fmla="*/ 1 h 5"/>
                  <a:gd name="T42" fmla="*/ 4 w 6"/>
                  <a:gd name="T43" fmla="*/ 2 h 5"/>
                  <a:gd name="T44" fmla="*/ 5 w 6"/>
                  <a:gd name="T45" fmla="*/ 1 h 5"/>
                  <a:gd name="T46" fmla="*/ 5 w 6"/>
                  <a:gd name="T47" fmla="*/ 1 h 5"/>
                  <a:gd name="T48" fmla="*/ 5 w 6"/>
                  <a:gd name="T49" fmla="*/ 1 h 5"/>
                  <a:gd name="T50" fmla="*/ 3 w 6"/>
                  <a:gd name="T51" fmla="*/ 4 h 5"/>
                  <a:gd name="T52" fmla="*/ 2 w 6"/>
                  <a:gd name="T53" fmla="*/ 4 h 5"/>
                  <a:gd name="T54" fmla="*/ 2 w 6"/>
                  <a:gd name="T55" fmla="*/ 3 h 5"/>
                  <a:gd name="T56" fmla="*/ 2 w 6"/>
                  <a:gd name="T57" fmla="*/ 3 h 5"/>
                  <a:gd name="T58" fmla="*/ 2 w 6"/>
                  <a:gd name="T59" fmla="*/ 3 h 5"/>
                  <a:gd name="T60" fmla="*/ 2 w 6"/>
                  <a:gd name="T61" fmla="*/ 3 h 5"/>
                  <a:gd name="T62" fmla="*/ 1 w 6"/>
                  <a:gd name="T6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6" name="Freeform 2695"/>
              <p:cNvSpPr>
                <a:spLocks noEditPoints="1"/>
              </p:cNvSpPr>
              <p:nvPr/>
            </p:nvSpPr>
            <p:spPr bwMode="auto">
              <a:xfrm>
                <a:off x="3175" y="1507"/>
                <a:ext cx="58" cy="47"/>
              </a:xfrm>
              <a:custGeom>
                <a:avLst/>
                <a:gdLst>
                  <a:gd name="T0" fmla="*/ 1 w 5"/>
                  <a:gd name="T1" fmla="*/ 4 h 4"/>
                  <a:gd name="T2" fmla="*/ 2 w 5"/>
                  <a:gd name="T3" fmla="*/ 4 h 4"/>
                  <a:gd name="T4" fmla="*/ 3 w 5"/>
                  <a:gd name="T5" fmla="*/ 3 h 4"/>
                  <a:gd name="T6" fmla="*/ 4 w 5"/>
                  <a:gd name="T7" fmla="*/ 4 h 4"/>
                  <a:gd name="T8" fmla="*/ 4 w 5"/>
                  <a:gd name="T9" fmla="*/ 3 h 4"/>
                  <a:gd name="T10" fmla="*/ 5 w 5"/>
                  <a:gd name="T11" fmla="*/ 1 h 4"/>
                  <a:gd name="T12" fmla="*/ 4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4 w 5"/>
                  <a:gd name="T19" fmla="*/ 0 h 4"/>
                  <a:gd name="T20" fmla="*/ 4 w 5"/>
                  <a:gd name="T21" fmla="*/ 0 h 4"/>
                  <a:gd name="T22" fmla="*/ 3 w 5"/>
                  <a:gd name="T23" fmla="*/ 0 h 4"/>
                  <a:gd name="T24" fmla="*/ 2 w 5"/>
                  <a:gd name="T25" fmla="*/ 1 h 4"/>
                  <a:gd name="T26" fmla="*/ 1 w 5"/>
                  <a:gd name="T27" fmla="*/ 1 h 4"/>
                  <a:gd name="T28" fmla="*/ 0 w 5"/>
                  <a:gd name="T29" fmla="*/ 2 h 4"/>
                  <a:gd name="T30" fmla="*/ 1 w 5"/>
                  <a:gd name="T31" fmla="*/ 3 h 4"/>
                  <a:gd name="T32" fmla="*/ 3 w 5"/>
                  <a:gd name="T33" fmla="*/ 1 h 4"/>
                  <a:gd name="T34" fmla="*/ 3 w 5"/>
                  <a:gd name="T35" fmla="*/ 1 h 4"/>
                  <a:gd name="T36" fmla="*/ 4 w 5"/>
                  <a:gd name="T37" fmla="*/ 1 h 4"/>
                  <a:gd name="T38" fmla="*/ 4 w 5"/>
                  <a:gd name="T39" fmla="*/ 1 h 4"/>
                  <a:gd name="T40" fmla="*/ 3 w 5"/>
                  <a:gd name="T41" fmla="*/ 1 h 4"/>
                  <a:gd name="T42" fmla="*/ 3 w 5"/>
                  <a:gd name="T43" fmla="*/ 2 h 4"/>
                  <a:gd name="T44" fmla="*/ 3 w 5"/>
                  <a:gd name="T45" fmla="*/ 1 h 4"/>
                  <a:gd name="T46" fmla="*/ 2 w 5"/>
                  <a:gd name="T47" fmla="*/ 1 h 4"/>
                  <a:gd name="T48" fmla="*/ 2 w 5"/>
                  <a:gd name="T49" fmla="*/ 1 h 4"/>
                  <a:gd name="T50" fmla="*/ 2 w 5"/>
                  <a:gd name="T51" fmla="*/ 2 h 4"/>
                  <a:gd name="T52" fmla="*/ 4 w 5"/>
                  <a:gd name="T53" fmla="*/ 3 h 4"/>
                  <a:gd name="T54" fmla="*/ 4 w 5"/>
                  <a:gd name="T55" fmla="*/ 3 h 4"/>
                  <a:gd name="T56" fmla="*/ 3 w 5"/>
                  <a:gd name="T57" fmla="*/ 2 h 4"/>
                  <a:gd name="T58" fmla="*/ 3 w 5"/>
                  <a:gd name="T59" fmla="*/ 2 h 4"/>
                  <a:gd name="T60" fmla="*/ 2 w 5"/>
                  <a:gd name="T61" fmla="*/ 3 h 4"/>
                  <a:gd name="T62" fmla="*/ 2 w 5"/>
                  <a:gd name="T63" fmla="*/ 3 h 4"/>
                  <a:gd name="T64" fmla="*/ 1 w 5"/>
                  <a:gd name="T65" fmla="*/ 3 h 4"/>
                  <a:gd name="T66" fmla="*/ 1 w 5"/>
                  <a:gd name="T6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4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7" name="Freeform 2696"/>
              <p:cNvSpPr>
                <a:spLocks noEditPoints="1"/>
              </p:cNvSpPr>
              <p:nvPr/>
            </p:nvSpPr>
            <p:spPr bwMode="auto">
              <a:xfrm>
                <a:off x="2813" y="1461"/>
                <a:ext cx="47" cy="70"/>
              </a:xfrm>
              <a:custGeom>
                <a:avLst/>
                <a:gdLst>
                  <a:gd name="T0" fmla="*/ 3 w 4"/>
                  <a:gd name="T1" fmla="*/ 2 h 6"/>
                  <a:gd name="T2" fmla="*/ 3 w 4"/>
                  <a:gd name="T3" fmla="*/ 2 h 6"/>
                  <a:gd name="T4" fmla="*/ 3 w 4"/>
                  <a:gd name="T5" fmla="*/ 3 h 6"/>
                  <a:gd name="T6" fmla="*/ 2 w 4"/>
                  <a:gd name="T7" fmla="*/ 3 h 6"/>
                  <a:gd name="T8" fmla="*/ 1 w 4"/>
                  <a:gd name="T9" fmla="*/ 4 h 6"/>
                  <a:gd name="T10" fmla="*/ 1 w 4"/>
                  <a:gd name="T11" fmla="*/ 4 h 6"/>
                  <a:gd name="T12" fmla="*/ 1 w 4"/>
                  <a:gd name="T13" fmla="*/ 4 h 6"/>
                  <a:gd name="T14" fmla="*/ 1 w 4"/>
                  <a:gd name="T15" fmla="*/ 4 h 6"/>
                  <a:gd name="T16" fmla="*/ 0 w 4"/>
                  <a:gd name="T17" fmla="*/ 5 h 6"/>
                  <a:gd name="T18" fmla="*/ 0 w 4"/>
                  <a:gd name="T19" fmla="*/ 5 h 6"/>
                  <a:gd name="T20" fmla="*/ 1 w 4"/>
                  <a:gd name="T21" fmla="*/ 6 h 6"/>
                  <a:gd name="T22" fmla="*/ 2 w 4"/>
                  <a:gd name="T23" fmla="*/ 5 h 6"/>
                  <a:gd name="T24" fmla="*/ 3 w 4"/>
                  <a:gd name="T25" fmla="*/ 4 h 6"/>
                  <a:gd name="T26" fmla="*/ 3 w 4"/>
                  <a:gd name="T27" fmla="*/ 3 h 6"/>
                  <a:gd name="T28" fmla="*/ 4 w 4"/>
                  <a:gd name="T29" fmla="*/ 3 h 6"/>
                  <a:gd name="T30" fmla="*/ 4 w 4"/>
                  <a:gd name="T31" fmla="*/ 3 h 6"/>
                  <a:gd name="T32" fmla="*/ 4 w 4"/>
                  <a:gd name="T33" fmla="*/ 3 h 6"/>
                  <a:gd name="T34" fmla="*/ 4 w 4"/>
                  <a:gd name="T35" fmla="*/ 2 h 6"/>
                  <a:gd name="T36" fmla="*/ 4 w 4"/>
                  <a:gd name="T37" fmla="*/ 2 h 6"/>
                  <a:gd name="T38" fmla="*/ 4 w 4"/>
                  <a:gd name="T39" fmla="*/ 1 h 6"/>
                  <a:gd name="T40" fmla="*/ 4 w 4"/>
                  <a:gd name="T41" fmla="*/ 1 h 6"/>
                  <a:gd name="T42" fmla="*/ 4 w 4"/>
                  <a:gd name="T43" fmla="*/ 2 h 6"/>
                  <a:gd name="T44" fmla="*/ 4 w 4"/>
                  <a:gd name="T45" fmla="*/ 1 h 6"/>
                  <a:gd name="T46" fmla="*/ 4 w 4"/>
                  <a:gd name="T47" fmla="*/ 1 h 6"/>
                  <a:gd name="T48" fmla="*/ 4 w 4"/>
                  <a:gd name="T49" fmla="*/ 0 h 6"/>
                  <a:gd name="T50" fmla="*/ 4 w 4"/>
                  <a:gd name="T51" fmla="*/ 0 h 6"/>
                  <a:gd name="T52" fmla="*/ 3 w 4"/>
                  <a:gd name="T53" fmla="*/ 1 h 6"/>
                  <a:gd name="T54" fmla="*/ 2 w 4"/>
                  <a:gd name="T55" fmla="*/ 2 h 6"/>
                  <a:gd name="T56" fmla="*/ 3 w 4"/>
                  <a:gd name="T57" fmla="*/ 2 h 6"/>
                  <a:gd name="T58" fmla="*/ 3 w 4"/>
                  <a:gd name="T59" fmla="*/ 3 h 6"/>
                  <a:gd name="T60" fmla="*/ 2 w 4"/>
                  <a:gd name="T61" fmla="*/ 4 h 6"/>
                  <a:gd name="T62" fmla="*/ 2 w 4"/>
                  <a:gd name="T63" fmla="*/ 4 h 6"/>
                  <a:gd name="T64" fmla="*/ 2 w 4"/>
                  <a:gd name="T65" fmla="*/ 4 h 6"/>
                  <a:gd name="T66" fmla="*/ 2 w 4"/>
                  <a:gd name="T67" fmla="*/ 5 h 6"/>
                  <a:gd name="T68" fmla="*/ 2 w 4"/>
                  <a:gd name="T69" fmla="*/ 4 h 6"/>
                  <a:gd name="T70" fmla="*/ 2 w 4"/>
                  <a:gd name="T71" fmla="*/ 4 h 6"/>
                  <a:gd name="T72" fmla="*/ 1 w 4"/>
                  <a:gd name="T73" fmla="*/ 4 h 6"/>
                  <a:gd name="T74" fmla="*/ 1 w 4"/>
                  <a:gd name="T75" fmla="*/ 4 h 6"/>
                  <a:gd name="T76" fmla="*/ 1 w 4"/>
                  <a:gd name="T77" fmla="*/ 4 h 6"/>
                  <a:gd name="T78" fmla="*/ 1 w 4"/>
                  <a:gd name="T79" fmla="*/ 4 h 6"/>
                  <a:gd name="T80" fmla="*/ 1 w 4"/>
                  <a:gd name="T81" fmla="*/ 4 h 6"/>
                  <a:gd name="T82" fmla="*/ 1 w 4"/>
                  <a:gd name="T83" fmla="*/ 4 h 6"/>
                  <a:gd name="T84" fmla="*/ 1 w 4"/>
                  <a:gd name="T85" fmla="*/ 4 h 6"/>
                  <a:gd name="T86" fmla="*/ 1 w 4"/>
                  <a:gd name="T87" fmla="*/ 4 h 6"/>
                  <a:gd name="T88" fmla="*/ 1 w 4"/>
                  <a:gd name="T89" fmla="*/ 4 h 6"/>
                  <a:gd name="T90" fmla="*/ 1 w 4"/>
                  <a:gd name="T91" fmla="*/ 4 h 6"/>
                  <a:gd name="T92" fmla="*/ 2 w 4"/>
                  <a:gd name="T93" fmla="*/ 4 h 6"/>
                  <a:gd name="T94" fmla="*/ 2 w 4"/>
                  <a:gd name="T95" fmla="*/ 4 h 6"/>
                  <a:gd name="T96" fmla="*/ 2 w 4"/>
                  <a:gd name="T97" fmla="*/ 4 h 6"/>
                  <a:gd name="T98" fmla="*/ 2 w 4"/>
                  <a:gd name="T99" fmla="*/ 3 h 6"/>
                  <a:gd name="T100" fmla="*/ 2 w 4"/>
                  <a:gd name="T101" fmla="*/ 3 h 6"/>
                  <a:gd name="T102" fmla="*/ 2 w 4"/>
                  <a:gd name="T103" fmla="*/ 3 h 6"/>
                  <a:gd name="T104" fmla="*/ 2 w 4"/>
                  <a:gd name="T105" fmla="*/ 3 h 6"/>
                  <a:gd name="T106" fmla="*/ 3 w 4"/>
                  <a:gd name="T107" fmla="*/ 3 h 6"/>
                  <a:gd name="T108" fmla="*/ 3 w 4"/>
                  <a:gd name="T109" fmla="*/ 3 h 6"/>
                  <a:gd name="T110" fmla="*/ 3 w 4"/>
                  <a:gd name="T1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" h="6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8" name="Freeform 2697"/>
              <p:cNvSpPr>
                <a:spLocks noEditPoints="1"/>
              </p:cNvSpPr>
              <p:nvPr/>
            </p:nvSpPr>
            <p:spPr bwMode="auto">
              <a:xfrm>
                <a:off x="3409" y="2418"/>
                <a:ext cx="58" cy="105"/>
              </a:xfrm>
              <a:custGeom>
                <a:avLst/>
                <a:gdLst>
                  <a:gd name="T0" fmla="*/ 4 w 5"/>
                  <a:gd name="T1" fmla="*/ 0 h 9"/>
                  <a:gd name="T2" fmla="*/ 4 w 5"/>
                  <a:gd name="T3" fmla="*/ 1 h 9"/>
                  <a:gd name="T4" fmla="*/ 3 w 5"/>
                  <a:gd name="T5" fmla="*/ 1 h 9"/>
                  <a:gd name="T6" fmla="*/ 3 w 5"/>
                  <a:gd name="T7" fmla="*/ 2 h 9"/>
                  <a:gd name="T8" fmla="*/ 2 w 5"/>
                  <a:gd name="T9" fmla="*/ 3 h 9"/>
                  <a:gd name="T10" fmla="*/ 1 w 5"/>
                  <a:gd name="T11" fmla="*/ 4 h 9"/>
                  <a:gd name="T12" fmla="*/ 1 w 5"/>
                  <a:gd name="T13" fmla="*/ 5 h 9"/>
                  <a:gd name="T14" fmla="*/ 1 w 5"/>
                  <a:gd name="T15" fmla="*/ 6 h 9"/>
                  <a:gd name="T16" fmla="*/ 0 w 5"/>
                  <a:gd name="T17" fmla="*/ 7 h 9"/>
                  <a:gd name="T18" fmla="*/ 0 w 5"/>
                  <a:gd name="T19" fmla="*/ 9 h 9"/>
                  <a:gd name="T20" fmla="*/ 2 w 5"/>
                  <a:gd name="T21" fmla="*/ 8 h 9"/>
                  <a:gd name="T22" fmla="*/ 3 w 5"/>
                  <a:gd name="T23" fmla="*/ 6 h 9"/>
                  <a:gd name="T24" fmla="*/ 4 w 5"/>
                  <a:gd name="T25" fmla="*/ 4 h 9"/>
                  <a:gd name="T26" fmla="*/ 5 w 5"/>
                  <a:gd name="T27" fmla="*/ 2 h 9"/>
                  <a:gd name="T28" fmla="*/ 4 w 5"/>
                  <a:gd name="T29" fmla="*/ 0 h 9"/>
                  <a:gd name="T30" fmla="*/ 4 w 5"/>
                  <a:gd name="T31" fmla="*/ 3 h 9"/>
                  <a:gd name="T32" fmla="*/ 4 w 5"/>
                  <a:gd name="T33" fmla="*/ 3 h 9"/>
                  <a:gd name="T34" fmla="*/ 3 w 5"/>
                  <a:gd name="T35" fmla="*/ 5 h 9"/>
                  <a:gd name="T36" fmla="*/ 2 w 5"/>
                  <a:gd name="T37" fmla="*/ 6 h 9"/>
                  <a:gd name="T38" fmla="*/ 2 w 5"/>
                  <a:gd name="T39" fmla="*/ 6 h 9"/>
                  <a:gd name="T40" fmla="*/ 2 w 5"/>
                  <a:gd name="T41" fmla="*/ 6 h 9"/>
                  <a:gd name="T42" fmla="*/ 1 w 5"/>
                  <a:gd name="T43" fmla="*/ 8 h 9"/>
                  <a:gd name="T44" fmla="*/ 1 w 5"/>
                  <a:gd name="T45" fmla="*/ 8 h 9"/>
                  <a:gd name="T46" fmla="*/ 1 w 5"/>
                  <a:gd name="T47" fmla="*/ 8 h 9"/>
                  <a:gd name="T48" fmla="*/ 1 w 5"/>
                  <a:gd name="T49" fmla="*/ 8 h 9"/>
                  <a:gd name="T50" fmla="*/ 1 w 5"/>
                  <a:gd name="T51" fmla="*/ 7 h 9"/>
                  <a:gd name="T52" fmla="*/ 1 w 5"/>
                  <a:gd name="T53" fmla="*/ 7 h 9"/>
                  <a:gd name="T54" fmla="*/ 1 w 5"/>
                  <a:gd name="T55" fmla="*/ 7 h 9"/>
                  <a:gd name="T56" fmla="*/ 1 w 5"/>
                  <a:gd name="T57" fmla="*/ 6 h 9"/>
                  <a:gd name="T58" fmla="*/ 1 w 5"/>
                  <a:gd name="T59" fmla="*/ 6 h 9"/>
                  <a:gd name="T60" fmla="*/ 1 w 5"/>
                  <a:gd name="T61" fmla="*/ 6 h 9"/>
                  <a:gd name="T62" fmla="*/ 1 w 5"/>
                  <a:gd name="T63" fmla="*/ 6 h 9"/>
                  <a:gd name="T64" fmla="*/ 1 w 5"/>
                  <a:gd name="T65" fmla="*/ 6 h 9"/>
                  <a:gd name="T66" fmla="*/ 2 w 5"/>
                  <a:gd name="T67" fmla="*/ 6 h 9"/>
                  <a:gd name="T68" fmla="*/ 2 w 5"/>
                  <a:gd name="T69" fmla="*/ 5 h 9"/>
                  <a:gd name="T70" fmla="*/ 2 w 5"/>
                  <a:gd name="T71" fmla="*/ 5 h 9"/>
                  <a:gd name="T72" fmla="*/ 1 w 5"/>
                  <a:gd name="T73" fmla="*/ 5 h 9"/>
                  <a:gd name="T74" fmla="*/ 1 w 5"/>
                  <a:gd name="T75" fmla="*/ 4 h 9"/>
                  <a:gd name="T76" fmla="*/ 1 w 5"/>
                  <a:gd name="T77" fmla="*/ 4 h 9"/>
                  <a:gd name="T78" fmla="*/ 1 w 5"/>
                  <a:gd name="T79" fmla="*/ 4 h 9"/>
                  <a:gd name="T80" fmla="*/ 2 w 5"/>
                  <a:gd name="T81" fmla="*/ 3 h 9"/>
                  <a:gd name="T82" fmla="*/ 3 w 5"/>
                  <a:gd name="T83" fmla="*/ 3 h 9"/>
                  <a:gd name="T84" fmla="*/ 4 w 5"/>
                  <a:gd name="T85" fmla="*/ 2 h 9"/>
                  <a:gd name="T86" fmla="*/ 4 w 5"/>
                  <a:gd name="T8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9"/>
                      <a:pt x="0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29" name="Freeform 2698"/>
              <p:cNvSpPr>
                <a:spLocks noEditPoints="1"/>
              </p:cNvSpPr>
              <p:nvPr/>
            </p:nvSpPr>
            <p:spPr bwMode="auto">
              <a:xfrm>
                <a:off x="3082" y="1753"/>
                <a:ext cx="46" cy="93"/>
              </a:xfrm>
              <a:custGeom>
                <a:avLst/>
                <a:gdLst>
                  <a:gd name="T0" fmla="*/ 0 w 4"/>
                  <a:gd name="T1" fmla="*/ 1 h 8"/>
                  <a:gd name="T2" fmla="*/ 0 w 4"/>
                  <a:gd name="T3" fmla="*/ 3 h 8"/>
                  <a:gd name="T4" fmla="*/ 0 w 4"/>
                  <a:gd name="T5" fmla="*/ 4 h 8"/>
                  <a:gd name="T6" fmla="*/ 0 w 4"/>
                  <a:gd name="T7" fmla="*/ 6 h 8"/>
                  <a:gd name="T8" fmla="*/ 0 w 4"/>
                  <a:gd name="T9" fmla="*/ 7 h 8"/>
                  <a:gd name="T10" fmla="*/ 0 w 4"/>
                  <a:gd name="T11" fmla="*/ 8 h 8"/>
                  <a:gd name="T12" fmla="*/ 0 w 4"/>
                  <a:gd name="T13" fmla="*/ 8 h 8"/>
                  <a:gd name="T14" fmla="*/ 1 w 4"/>
                  <a:gd name="T15" fmla="*/ 8 h 8"/>
                  <a:gd name="T16" fmla="*/ 2 w 4"/>
                  <a:gd name="T17" fmla="*/ 7 h 8"/>
                  <a:gd name="T18" fmla="*/ 4 w 4"/>
                  <a:gd name="T19" fmla="*/ 6 h 8"/>
                  <a:gd name="T20" fmla="*/ 4 w 4"/>
                  <a:gd name="T21" fmla="*/ 6 h 8"/>
                  <a:gd name="T22" fmla="*/ 4 w 4"/>
                  <a:gd name="T23" fmla="*/ 6 h 8"/>
                  <a:gd name="T24" fmla="*/ 3 w 4"/>
                  <a:gd name="T25" fmla="*/ 5 h 8"/>
                  <a:gd name="T26" fmla="*/ 3 w 4"/>
                  <a:gd name="T27" fmla="*/ 4 h 8"/>
                  <a:gd name="T28" fmla="*/ 2 w 4"/>
                  <a:gd name="T29" fmla="*/ 3 h 8"/>
                  <a:gd name="T30" fmla="*/ 2 w 4"/>
                  <a:gd name="T31" fmla="*/ 1 h 8"/>
                  <a:gd name="T32" fmla="*/ 1 w 4"/>
                  <a:gd name="T33" fmla="*/ 0 h 8"/>
                  <a:gd name="T34" fmla="*/ 0 w 4"/>
                  <a:gd name="T35" fmla="*/ 1 h 8"/>
                  <a:gd name="T36" fmla="*/ 1 w 4"/>
                  <a:gd name="T37" fmla="*/ 6 h 8"/>
                  <a:gd name="T38" fmla="*/ 1 w 4"/>
                  <a:gd name="T39" fmla="*/ 5 h 8"/>
                  <a:gd name="T40" fmla="*/ 1 w 4"/>
                  <a:gd name="T41" fmla="*/ 5 h 8"/>
                  <a:gd name="T42" fmla="*/ 1 w 4"/>
                  <a:gd name="T43" fmla="*/ 5 h 8"/>
                  <a:gd name="T44" fmla="*/ 1 w 4"/>
                  <a:gd name="T45" fmla="*/ 5 h 8"/>
                  <a:gd name="T46" fmla="*/ 1 w 4"/>
                  <a:gd name="T47" fmla="*/ 5 h 8"/>
                  <a:gd name="T48" fmla="*/ 1 w 4"/>
                  <a:gd name="T49" fmla="*/ 4 h 8"/>
                  <a:gd name="T50" fmla="*/ 1 w 4"/>
                  <a:gd name="T51" fmla="*/ 4 h 8"/>
                  <a:gd name="T52" fmla="*/ 1 w 4"/>
                  <a:gd name="T53" fmla="*/ 3 h 8"/>
                  <a:gd name="T54" fmla="*/ 1 w 4"/>
                  <a:gd name="T55" fmla="*/ 3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2 h 8"/>
                  <a:gd name="T62" fmla="*/ 1 w 4"/>
                  <a:gd name="T63" fmla="*/ 2 h 8"/>
                  <a:gd name="T64" fmla="*/ 1 w 4"/>
                  <a:gd name="T65" fmla="*/ 2 h 8"/>
                  <a:gd name="T66" fmla="*/ 1 w 4"/>
                  <a:gd name="T67" fmla="*/ 1 h 8"/>
                  <a:gd name="T68" fmla="*/ 1 w 4"/>
                  <a:gd name="T69" fmla="*/ 1 h 8"/>
                  <a:gd name="T70" fmla="*/ 1 w 4"/>
                  <a:gd name="T71" fmla="*/ 1 h 8"/>
                  <a:gd name="T72" fmla="*/ 1 w 4"/>
                  <a:gd name="T73" fmla="*/ 1 h 8"/>
                  <a:gd name="T74" fmla="*/ 1 w 4"/>
                  <a:gd name="T75" fmla="*/ 2 h 8"/>
                  <a:gd name="T76" fmla="*/ 2 w 4"/>
                  <a:gd name="T77" fmla="*/ 3 h 8"/>
                  <a:gd name="T78" fmla="*/ 2 w 4"/>
                  <a:gd name="T79" fmla="*/ 4 h 8"/>
                  <a:gd name="T80" fmla="*/ 2 w 4"/>
                  <a:gd name="T81" fmla="*/ 5 h 8"/>
                  <a:gd name="T82" fmla="*/ 3 w 4"/>
                  <a:gd name="T83" fmla="*/ 6 h 8"/>
                  <a:gd name="T84" fmla="*/ 3 w 4"/>
                  <a:gd name="T85" fmla="*/ 6 h 8"/>
                  <a:gd name="T86" fmla="*/ 3 w 4"/>
                  <a:gd name="T87" fmla="*/ 6 h 8"/>
                  <a:gd name="T88" fmla="*/ 2 w 4"/>
                  <a:gd name="T89" fmla="*/ 6 h 8"/>
                  <a:gd name="T90" fmla="*/ 2 w 4"/>
                  <a:gd name="T91" fmla="*/ 6 h 8"/>
                  <a:gd name="T92" fmla="*/ 2 w 4"/>
                  <a:gd name="T93" fmla="*/ 6 h 8"/>
                  <a:gd name="T94" fmla="*/ 2 w 4"/>
                  <a:gd name="T95" fmla="*/ 6 h 8"/>
                  <a:gd name="T96" fmla="*/ 2 w 4"/>
                  <a:gd name="T97" fmla="*/ 6 h 8"/>
                  <a:gd name="T98" fmla="*/ 2 w 4"/>
                  <a:gd name="T99" fmla="*/ 6 h 8"/>
                  <a:gd name="T100" fmla="*/ 2 w 4"/>
                  <a:gd name="T101" fmla="*/ 6 h 8"/>
                  <a:gd name="T102" fmla="*/ 2 w 4"/>
                  <a:gd name="T103" fmla="*/ 6 h 8"/>
                  <a:gd name="T104" fmla="*/ 2 w 4"/>
                  <a:gd name="T105" fmla="*/ 6 h 8"/>
                  <a:gd name="T106" fmla="*/ 2 w 4"/>
                  <a:gd name="T107" fmla="*/ 6 h 8"/>
                  <a:gd name="T108" fmla="*/ 2 w 4"/>
                  <a:gd name="T109" fmla="*/ 7 h 8"/>
                  <a:gd name="T110" fmla="*/ 1 w 4"/>
                  <a:gd name="T111" fmla="*/ 7 h 8"/>
                  <a:gd name="T112" fmla="*/ 1 w 4"/>
                  <a:gd name="T113" fmla="*/ 7 h 8"/>
                  <a:gd name="T114" fmla="*/ 1 w 4"/>
                  <a:gd name="T115" fmla="*/ 6 h 8"/>
                  <a:gd name="T116" fmla="*/ 1 w 4"/>
                  <a:gd name="T117" fmla="*/ 6 h 8"/>
                  <a:gd name="T118" fmla="*/ 1 w 4"/>
                  <a:gd name="T1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" h="8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  <a:moveTo>
                      <a:pt x="1" y="6"/>
                    </a:move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0" name="Freeform 2699"/>
              <p:cNvSpPr>
                <a:spLocks noEditPoints="1"/>
              </p:cNvSpPr>
              <p:nvPr/>
            </p:nvSpPr>
            <p:spPr bwMode="auto">
              <a:xfrm>
                <a:off x="3864" y="2185"/>
                <a:ext cx="12" cy="70"/>
              </a:xfrm>
              <a:custGeom>
                <a:avLst/>
                <a:gdLst>
                  <a:gd name="T0" fmla="*/ 1 w 1"/>
                  <a:gd name="T1" fmla="*/ 1 h 6"/>
                  <a:gd name="T2" fmla="*/ 1 w 1"/>
                  <a:gd name="T3" fmla="*/ 1 h 6"/>
                  <a:gd name="T4" fmla="*/ 1 w 1"/>
                  <a:gd name="T5" fmla="*/ 1 h 6"/>
                  <a:gd name="T6" fmla="*/ 1 w 1"/>
                  <a:gd name="T7" fmla="*/ 1 h 6"/>
                  <a:gd name="T8" fmla="*/ 1 w 1"/>
                  <a:gd name="T9" fmla="*/ 1 h 6"/>
                  <a:gd name="T10" fmla="*/ 1 w 1"/>
                  <a:gd name="T11" fmla="*/ 0 h 6"/>
                  <a:gd name="T12" fmla="*/ 1 w 1"/>
                  <a:gd name="T13" fmla="*/ 0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6 h 6"/>
                  <a:gd name="T22" fmla="*/ 0 w 1"/>
                  <a:gd name="T23" fmla="*/ 5 h 6"/>
                  <a:gd name="T24" fmla="*/ 0 w 1"/>
                  <a:gd name="T25" fmla="*/ 4 h 6"/>
                  <a:gd name="T26" fmla="*/ 0 w 1"/>
                  <a:gd name="T27" fmla="*/ 5 h 6"/>
                  <a:gd name="T28" fmla="*/ 0 w 1"/>
                  <a:gd name="T29" fmla="*/ 5 h 6"/>
                  <a:gd name="T30" fmla="*/ 0 w 1"/>
                  <a:gd name="T31" fmla="*/ 4 h 6"/>
                  <a:gd name="T32" fmla="*/ 0 w 1"/>
                  <a:gd name="T33" fmla="*/ 4 h 6"/>
                  <a:gd name="T34" fmla="*/ 1 w 1"/>
                  <a:gd name="T35" fmla="*/ 1 h 6"/>
                  <a:gd name="T36" fmla="*/ 1 w 1"/>
                  <a:gd name="T37" fmla="*/ 1 h 6"/>
                  <a:gd name="T38" fmla="*/ 0 w 1"/>
                  <a:gd name="T39" fmla="*/ 4 h 6"/>
                  <a:gd name="T40" fmla="*/ 0 w 1"/>
                  <a:gd name="T41" fmla="*/ 4 h 6"/>
                  <a:gd name="T42" fmla="*/ 0 w 1"/>
                  <a:gd name="T43" fmla="*/ 4 h 6"/>
                  <a:gd name="T44" fmla="*/ 1 w 1"/>
                  <a:gd name="T45" fmla="*/ 3 h 6"/>
                  <a:gd name="T46" fmla="*/ 0 w 1"/>
                  <a:gd name="T47" fmla="*/ 3 h 6"/>
                  <a:gd name="T48" fmla="*/ 0 w 1"/>
                  <a:gd name="T49" fmla="*/ 4 h 6"/>
                  <a:gd name="T50" fmla="*/ 0 w 1"/>
                  <a:gd name="T51" fmla="*/ 4 h 6"/>
                  <a:gd name="T52" fmla="*/ 0 w 1"/>
                  <a:gd name="T53" fmla="*/ 5 h 6"/>
                  <a:gd name="T54" fmla="*/ 0 w 1"/>
                  <a:gd name="T55" fmla="*/ 5 h 6"/>
                  <a:gd name="T56" fmla="*/ 0 w 1"/>
                  <a:gd name="T57" fmla="*/ 5 h 6"/>
                  <a:gd name="T58" fmla="*/ 0 w 1"/>
                  <a:gd name="T59" fmla="*/ 5 h 6"/>
                  <a:gd name="T60" fmla="*/ 0 w 1"/>
                  <a:gd name="T61" fmla="*/ 5 h 6"/>
                  <a:gd name="T62" fmla="*/ 0 w 1"/>
                  <a:gd name="T63" fmla="*/ 5 h 6"/>
                  <a:gd name="T64" fmla="*/ 0 w 1"/>
                  <a:gd name="T65" fmla="*/ 5 h 6"/>
                  <a:gd name="T66" fmla="*/ 0 w 1"/>
                  <a:gd name="T67" fmla="*/ 5 h 6"/>
                  <a:gd name="T68" fmla="*/ 0 w 1"/>
                  <a:gd name="T69" fmla="*/ 4 h 6"/>
                  <a:gd name="T70" fmla="*/ 0 w 1"/>
                  <a:gd name="T71" fmla="*/ 4 h 6"/>
                  <a:gd name="T72" fmla="*/ 0 w 1"/>
                  <a:gd name="T73" fmla="*/ 4 h 6"/>
                  <a:gd name="T74" fmla="*/ 0 w 1"/>
                  <a:gd name="T75" fmla="*/ 2 h 6"/>
                  <a:gd name="T76" fmla="*/ 0 w 1"/>
                  <a:gd name="T77" fmla="*/ 1 h 6"/>
                  <a:gd name="T78" fmla="*/ 0 w 1"/>
                  <a:gd name="T79" fmla="*/ 1 h 6"/>
                  <a:gd name="T80" fmla="*/ 0 w 1"/>
                  <a:gd name="T81" fmla="*/ 1 h 6"/>
                  <a:gd name="T82" fmla="*/ 1 w 1"/>
                  <a:gd name="T83" fmla="*/ 1 h 6"/>
                  <a:gd name="T84" fmla="*/ 1 w 1"/>
                  <a:gd name="T85" fmla="*/ 2 h 6"/>
                  <a:gd name="T86" fmla="*/ 1 w 1"/>
                  <a:gd name="T87" fmla="*/ 2 h 6"/>
                  <a:gd name="T88" fmla="*/ 1 w 1"/>
                  <a:gd name="T89" fmla="*/ 2 h 6"/>
                  <a:gd name="T90" fmla="*/ 1 w 1"/>
                  <a:gd name="T91" fmla="*/ 2 h 6"/>
                  <a:gd name="T92" fmla="*/ 1 w 1"/>
                  <a:gd name="T93" fmla="*/ 2 h 6"/>
                  <a:gd name="T94" fmla="*/ 1 w 1"/>
                  <a:gd name="T95" fmla="*/ 2 h 6"/>
                  <a:gd name="T96" fmla="*/ 0 w 1"/>
                  <a:gd name="T9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" h="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1" name="Freeform 2700"/>
              <p:cNvSpPr>
                <a:spLocks noEditPoints="1"/>
              </p:cNvSpPr>
              <p:nvPr/>
            </p:nvSpPr>
            <p:spPr bwMode="auto">
              <a:xfrm>
                <a:off x="3794" y="2161"/>
                <a:ext cx="35" cy="106"/>
              </a:xfrm>
              <a:custGeom>
                <a:avLst/>
                <a:gdLst>
                  <a:gd name="T0" fmla="*/ 1 w 3"/>
                  <a:gd name="T1" fmla="*/ 4 h 9"/>
                  <a:gd name="T2" fmla="*/ 1 w 3"/>
                  <a:gd name="T3" fmla="*/ 4 h 9"/>
                  <a:gd name="T4" fmla="*/ 0 w 3"/>
                  <a:gd name="T5" fmla="*/ 6 h 9"/>
                  <a:gd name="T6" fmla="*/ 1 w 3"/>
                  <a:gd name="T7" fmla="*/ 9 h 9"/>
                  <a:gd name="T8" fmla="*/ 1 w 3"/>
                  <a:gd name="T9" fmla="*/ 8 h 9"/>
                  <a:gd name="T10" fmla="*/ 1 w 3"/>
                  <a:gd name="T11" fmla="*/ 8 h 9"/>
                  <a:gd name="T12" fmla="*/ 3 w 3"/>
                  <a:gd name="T13" fmla="*/ 4 h 9"/>
                  <a:gd name="T14" fmla="*/ 3 w 3"/>
                  <a:gd name="T15" fmla="*/ 2 h 9"/>
                  <a:gd name="T16" fmla="*/ 3 w 3"/>
                  <a:gd name="T17" fmla="*/ 1 h 9"/>
                  <a:gd name="T18" fmla="*/ 3 w 3"/>
                  <a:gd name="T19" fmla="*/ 0 h 9"/>
                  <a:gd name="T20" fmla="*/ 3 w 3"/>
                  <a:gd name="T21" fmla="*/ 0 h 9"/>
                  <a:gd name="T22" fmla="*/ 3 w 3"/>
                  <a:gd name="T23" fmla="*/ 0 h 9"/>
                  <a:gd name="T24" fmla="*/ 2 w 3"/>
                  <a:gd name="T25" fmla="*/ 2 h 9"/>
                  <a:gd name="T26" fmla="*/ 1 w 3"/>
                  <a:gd name="T27" fmla="*/ 4 h 9"/>
                  <a:gd name="T28" fmla="*/ 3 w 3"/>
                  <a:gd name="T29" fmla="*/ 1 h 9"/>
                  <a:gd name="T30" fmla="*/ 3 w 3"/>
                  <a:gd name="T31" fmla="*/ 1 h 9"/>
                  <a:gd name="T32" fmla="*/ 3 w 3"/>
                  <a:gd name="T33" fmla="*/ 1 h 9"/>
                  <a:gd name="T34" fmla="*/ 3 w 3"/>
                  <a:gd name="T35" fmla="*/ 3 h 9"/>
                  <a:gd name="T36" fmla="*/ 3 w 3"/>
                  <a:gd name="T37" fmla="*/ 3 h 9"/>
                  <a:gd name="T38" fmla="*/ 3 w 3"/>
                  <a:gd name="T39" fmla="*/ 3 h 9"/>
                  <a:gd name="T40" fmla="*/ 3 w 3"/>
                  <a:gd name="T41" fmla="*/ 3 h 9"/>
                  <a:gd name="T42" fmla="*/ 3 w 3"/>
                  <a:gd name="T43" fmla="*/ 4 h 9"/>
                  <a:gd name="T44" fmla="*/ 3 w 3"/>
                  <a:gd name="T45" fmla="*/ 5 h 9"/>
                  <a:gd name="T46" fmla="*/ 2 w 3"/>
                  <a:gd name="T47" fmla="*/ 6 h 9"/>
                  <a:gd name="T48" fmla="*/ 2 w 3"/>
                  <a:gd name="T49" fmla="*/ 7 h 9"/>
                  <a:gd name="T50" fmla="*/ 2 w 3"/>
                  <a:gd name="T51" fmla="*/ 7 h 9"/>
                  <a:gd name="T52" fmla="*/ 1 w 3"/>
                  <a:gd name="T53" fmla="*/ 7 h 9"/>
                  <a:gd name="T54" fmla="*/ 1 w 3"/>
                  <a:gd name="T55" fmla="*/ 7 h 9"/>
                  <a:gd name="T56" fmla="*/ 1 w 3"/>
                  <a:gd name="T57" fmla="*/ 7 h 9"/>
                  <a:gd name="T58" fmla="*/ 1 w 3"/>
                  <a:gd name="T59" fmla="*/ 7 h 9"/>
                  <a:gd name="T60" fmla="*/ 1 w 3"/>
                  <a:gd name="T61" fmla="*/ 5 h 9"/>
                  <a:gd name="T62" fmla="*/ 3 w 3"/>
                  <a:gd name="T63" fmla="*/ 2 h 9"/>
                  <a:gd name="T64" fmla="*/ 3 w 3"/>
                  <a:gd name="T6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9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7"/>
                      <a:pt x="3" y="4"/>
                    </a:cubicBezTo>
                    <a:cubicBezTo>
                      <a:pt x="3" y="4"/>
                      <a:pt x="3" y="4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5"/>
                      <a:pt x="1" y="5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2" name="Freeform 2701"/>
              <p:cNvSpPr>
                <a:spLocks noEditPoints="1"/>
              </p:cNvSpPr>
              <p:nvPr/>
            </p:nvSpPr>
            <p:spPr bwMode="auto">
              <a:xfrm>
                <a:off x="3747" y="2208"/>
                <a:ext cx="35" cy="94"/>
              </a:xfrm>
              <a:custGeom>
                <a:avLst/>
                <a:gdLst>
                  <a:gd name="T0" fmla="*/ 2 w 3"/>
                  <a:gd name="T1" fmla="*/ 7 h 8"/>
                  <a:gd name="T2" fmla="*/ 2 w 3"/>
                  <a:gd name="T3" fmla="*/ 7 h 8"/>
                  <a:gd name="T4" fmla="*/ 3 w 3"/>
                  <a:gd name="T5" fmla="*/ 5 h 8"/>
                  <a:gd name="T6" fmla="*/ 3 w 3"/>
                  <a:gd name="T7" fmla="*/ 4 h 8"/>
                  <a:gd name="T8" fmla="*/ 3 w 3"/>
                  <a:gd name="T9" fmla="*/ 4 h 8"/>
                  <a:gd name="T10" fmla="*/ 3 w 3"/>
                  <a:gd name="T11" fmla="*/ 3 h 8"/>
                  <a:gd name="T12" fmla="*/ 2 w 3"/>
                  <a:gd name="T13" fmla="*/ 1 h 8"/>
                  <a:gd name="T14" fmla="*/ 1 w 3"/>
                  <a:gd name="T15" fmla="*/ 0 h 8"/>
                  <a:gd name="T16" fmla="*/ 0 w 3"/>
                  <a:gd name="T17" fmla="*/ 0 h 8"/>
                  <a:gd name="T18" fmla="*/ 0 w 3"/>
                  <a:gd name="T19" fmla="*/ 0 h 8"/>
                  <a:gd name="T20" fmla="*/ 0 w 3"/>
                  <a:gd name="T21" fmla="*/ 1 h 8"/>
                  <a:gd name="T22" fmla="*/ 1 w 3"/>
                  <a:gd name="T23" fmla="*/ 3 h 8"/>
                  <a:gd name="T24" fmla="*/ 1 w 3"/>
                  <a:gd name="T25" fmla="*/ 3 h 8"/>
                  <a:gd name="T26" fmla="*/ 1 w 3"/>
                  <a:gd name="T27" fmla="*/ 4 h 8"/>
                  <a:gd name="T28" fmla="*/ 2 w 3"/>
                  <a:gd name="T29" fmla="*/ 6 h 8"/>
                  <a:gd name="T30" fmla="*/ 2 w 3"/>
                  <a:gd name="T31" fmla="*/ 7 h 8"/>
                  <a:gd name="T32" fmla="*/ 1 w 3"/>
                  <a:gd name="T33" fmla="*/ 2 h 8"/>
                  <a:gd name="T34" fmla="*/ 1 w 3"/>
                  <a:gd name="T35" fmla="*/ 2 h 8"/>
                  <a:gd name="T36" fmla="*/ 1 w 3"/>
                  <a:gd name="T37" fmla="*/ 1 h 8"/>
                  <a:gd name="T38" fmla="*/ 2 w 3"/>
                  <a:gd name="T39" fmla="*/ 2 h 8"/>
                  <a:gd name="T40" fmla="*/ 2 w 3"/>
                  <a:gd name="T41" fmla="*/ 2 h 8"/>
                  <a:gd name="T42" fmla="*/ 2 w 3"/>
                  <a:gd name="T43" fmla="*/ 2 h 8"/>
                  <a:gd name="T44" fmla="*/ 2 w 3"/>
                  <a:gd name="T45" fmla="*/ 3 h 8"/>
                  <a:gd name="T46" fmla="*/ 2 w 3"/>
                  <a:gd name="T47" fmla="*/ 5 h 8"/>
                  <a:gd name="T48" fmla="*/ 2 w 3"/>
                  <a:gd name="T49" fmla="*/ 5 h 8"/>
                  <a:gd name="T50" fmla="*/ 2 w 3"/>
                  <a:gd name="T51" fmla="*/ 6 h 8"/>
                  <a:gd name="T52" fmla="*/ 2 w 3"/>
                  <a:gd name="T53" fmla="*/ 5 h 8"/>
                  <a:gd name="T54" fmla="*/ 2 w 3"/>
                  <a:gd name="T55" fmla="*/ 5 h 8"/>
                  <a:gd name="T56" fmla="*/ 2 w 3"/>
                  <a:gd name="T57" fmla="*/ 4 h 8"/>
                  <a:gd name="T58" fmla="*/ 2 w 3"/>
                  <a:gd name="T59" fmla="*/ 4 h 8"/>
                  <a:gd name="T60" fmla="*/ 2 w 3"/>
                  <a:gd name="T61" fmla="*/ 4 h 8"/>
                  <a:gd name="T62" fmla="*/ 2 w 3"/>
                  <a:gd name="T63" fmla="*/ 3 h 8"/>
                  <a:gd name="T64" fmla="*/ 2 w 3"/>
                  <a:gd name="T65" fmla="*/ 3 h 8"/>
                  <a:gd name="T66" fmla="*/ 1 w 3"/>
                  <a:gd name="T67" fmla="*/ 3 h 8"/>
                  <a:gd name="T68" fmla="*/ 1 w 3"/>
                  <a:gd name="T6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2" y="7"/>
                    </a:moveTo>
                    <a:cubicBezTo>
                      <a:pt x="2" y="8"/>
                      <a:pt x="2" y="7"/>
                      <a:pt x="2" y="7"/>
                    </a:cubicBezTo>
                    <a:cubicBezTo>
                      <a:pt x="3" y="7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3" name="Freeform 2702"/>
              <p:cNvSpPr>
                <a:spLocks noEditPoints="1"/>
              </p:cNvSpPr>
              <p:nvPr/>
            </p:nvSpPr>
            <p:spPr bwMode="auto">
              <a:xfrm>
                <a:off x="3817" y="1788"/>
                <a:ext cx="24" cy="117"/>
              </a:xfrm>
              <a:custGeom>
                <a:avLst/>
                <a:gdLst>
                  <a:gd name="T0" fmla="*/ 1 w 2"/>
                  <a:gd name="T1" fmla="*/ 3 h 10"/>
                  <a:gd name="T2" fmla="*/ 1 w 2"/>
                  <a:gd name="T3" fmla="*/ 5 h 10"/>
                  <a:gd name="T4" fmla="*/ 1 w 2"/>
                  <a:gd name="T5" fmla="*/ 7 h 10"/>
                  <a:gd name="T6" fmla="*/ 1 w 2"/>
                  <a:gd name="T7" fmla="*/ 7 h 10"/>
                  <a:gd name="T8" fmla="*/ 2 w 2"/>
                  <a:gd name="T9" fmla="*/ 10 h 10"/>
                  <a:gd name="T10" fmla="*/ 1 w 2"/>
                  <a:gd name="T11" fmla="*/ 8 h 10"/>
                  <a:gd name="T12" fmla="*/ 1 w 2"/>
                  <a:gd name="T13" fmla="*/ 7 h 10"/>
                  <a:gd name="T14" fmla="*/ 1 w 2"/>
                  <a:gd name="T15" fmla="*/ 6 h 10"/>
                  <a:gd name="T16" fmla="*/ 1 w 2"/>
                  <a:gd name="T17" fmla="*/ 6 h 10"/>
                  <a:gd name="T18" fmla="*/ 2 w 2"/>
                  <a:gd name="T19" fmla="*/ 7 h 10"/>
                  <a:gd name="T20" fmla="*/ 2 w 2"/>
                  <a:gd name="T21" fmla="*/ 4 h 10"/>
                  <a:gd name="T22" fmla="*/ 0 w 2"/>
                  <a:gd name="T23" fmla="*/ 0 h 10"/>
                  <a:gd name="T24" fmla="*/ 0 w 2"/>
                  <a:gd name="T25" fmla="*/ 0 h 10"/>
                  <a:gd name="T26" fmla="*/ 0 w 2"/>
                  <a:gd name="T27" fmla="*/ 0 h 10"/>
                  <a:gd name="T28" fmla="*/ 1 w 2"/>
                  <a:gd name="T29" fmla="*/ 2 h 10"/>
                  <a:gd name="T30" fmla="*/ 1 w 2"/>
                  <a:gd name="T31" fmla="*/ 3 h 10"/>
                  <a:gd name="T32" fmla="*/ 1 w 2"/>
                  <a:gd name="T33" fmla="*/ 8 h 10"/>
                  <a:gd name="T34" fmla="*/ 1 w 2"/>
                  <a:gd name="T35" fmla="*/ 9 h 10"/>
                  <a:gd name="T36" fmla="*/ 1 w 2"/>
                  <a:gd name="T37" fmla="*/ 8 h 10"/>
                  <a:gd name="T38" fmla="*/ 1 w 2"/>
                  <a:gd name="T39" fmla="*/ 8 h 10"/>
                  <a:gd name="T40" fmla="*/ 1 w 2"/>
                  <a:gd name="T41" fmla="*/ 8 h 10"/>
                  <a:gd name="T42" fmla="*/ 1 w 2"/>
                  <a:gd name="T43" fmla="*/ 8 h 10"/>
                  <a:gd name="T44" fmla="*/ 0 w 2"/>
                  <a:gd name="T45" fmla="*/ 1 h 10"/>
                  <a:gd name="T46" fmla="*/ 1 w 2"/>
                  <a:gd name="T47" fmla="*/ 1 h 10"/>
                  <a:gd name="T48" fmla="*/ 2 w 2"/>
                  <a:gd name="T49" fmla="*/ 4 h 10"/>
                  <a:gd name="T50" fmla="*/ 1 w 2"/>
                  <a:gd name="T51" fmla="*/ 6 h 10"/>
                  <a:gd name="T52" fmla="*/ 1 w 2"/>
                  <a:gd name="T53" fmla="*/ 6 h 10"/>
                  <a:gd name="T54" fmla="*/ 1 w 2"/>
                  <a:gd name="T55" fmla="*/ 4 h 10"/>
                  <a:gd name="T56" fmla="*/ 1 w 2"/>
                  <a:gd name="T57" fmla="*/ 4 h 10"/>
                  <a:gd name="T58" fmla="*/ 1 w 2"/>
                  <a:gd name="T59" fmla="*/ 3 h 10"/>
                  <a:gd name="T60" fmla="*/ 1 w 2"/>
                  <a:gd name="T61" fmla="*/ 2 h 10"/>
                  <a:gd name="T62" fmla="*/ 1 w 2"/>
                  <a:gd name="T63" fmla="*/ 2 h 10"/>
                  <a:gd name="T64" fmla="*/ 1 w 2"/>
                  <a:gd name="T65" fmla="*/ 2 h 10"/>
                  <a:gd name="T66" fmla="*/ 1 w 2"/>
                  <a:gd name="T67" fmla="*/ 2 h 10"/>
                  <a:gd name="T68" fmla="*/ 0 w 2"/>
                  <a:gd name="T69" fmla="*/ 1 h 10"/>
                  <a:gd name="T70" fmla="*/ 0 w 2"/>
                  <a:gd name="T71" fmla="*/ 1 h 10"/>
                  <a:gd name="T72" fmla="*/ 0 w 2"/>
                  <a:gd name="T7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10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2" y="10"/>
                      <a:pt x="2" y="10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5"/>
                      <a:pt x="2" y="4"/>
                    </a:cubicBezTo>
                    <a:cubicBezTo>
                      <a:pt x="2" y="4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  <a:moveTo>
                      <a:pt x="1" y="8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4"/>
                      <a:pt x="2" y="4"/>
                    </a:cubicBezTo>
                    <a:cubicBezTo>
                      <a:pt x="2" y="4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4" name="Freeform 2703"/>
              <p:cNvSpPr>
                <a:spLocks noEditPoints="1"/>
              </p:cNvSpPr>
              <p:nvPr/>
            </p:nvSpPr>
            <p:spPr bwMode="auto">
              <a:xfrm>
                <a:off x="2778" y="1472"/>
                <a:ext cx="47" cy="35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3 h 3"/>
                  <a:gd name="T4" fmla="*/ 2 w 4"/>
                  <a:gd name="T5" fmla="*/ 2 h 3"/>
                  <a:gd name="T6" fmla="*/ 3 w 4"/>
                  <a:gd name="T7" fmla="*/ 2 h 3"/>
                  <a:gd name="T8" fmla="*/ 3 w 4"/>
                  <a:gd name="T9" fmla="*/ 2 h 3"/>
                  <a:gd name="T10" fmla="*/ 3 w 4"/>
                  <a:gd name="T11" fmla="*/ 1 h 3"/>
                  <a:gd name="T12" fmla="*/ 4 w 4"/>
                  <a:gd name="T13" fmla="*/ 1 h 3"/>
                  <a:gd name="T14" fmla="*/ 4 w 4"/>
                  <a:gd name="T15" fmla="*/ 1 h 3"/>
                  <a:gd name="T16" fmla="*/ 3 w 4"/>
                  <a:gd name="T17" fmla="*/ 1 h 3"/>
                  <a:gd name="T18" fmla="*/ 3 w 4"/>
                  <a:gd name="T19" fmla="*/ 1 h 3"/>
                  <a:gd name="T20" fmla="*/ 3 w 4"/>
                  <a:gd name="T21" fmla="*/ 1 h 3"/>
                  <a:gd name="T22" fmla="*/ 3 w 4"/>
                  <a:gd name="T23" fmla="*/ 0 h 3"/>
                  <a:gd name="T24" fmla="*/ 2 w 4"/>
                  <a:gd name="T25" fmla="*/ 1 h 3"/>
                  <a:gd name="T26" fmla="*/ 0 w 4"/>
                  <a:gd name="T27" fmla="*/ 2 h 3"/>
                  <a:gd name="T28" fmla="*/ 1 w 4"/>
                  <a:gd name="T29" fmla="*/ 2 h 3"/>
                  <a:gd name="T30" fmla="*/ 2 w 4"/>
                  <a:gd name="T31" fmla="*/ 1 h 3"/>
                  <a:gd name="T32" fmla="*/ 2 w 4"/>
                  <a:gd name="T33" fmla="*/ 1 h 3"/>
                  <a:gd name="T34" fmla="*/ 2 w 4"/>
                  <a:gd name="T35" fmla="*/ 1 h 3"/>
                  <a:gd name="T36" fmla="*/ 2 w 4"/>
                  <a:gd name="T37" fmla="*/ 1 h 3"/>
                  <a:gd name="T38" fmla="*/ 2 w 4"/>
                  <a:gd name="T39" fmla="*/ 2 h 3"/>
                  <a:gd name="T40" fmla="*/ 3 w 4"/>
                  <a:gd name="T41" fmla="*/ 1 h 3"/>
                  <a:gd name="T42" fmla="*/ 3 w 4"/>
                  <a:gd name="T43" fmla="*/ 1 h 3"/>
                  <a:gd name="T44" fmla="*/ 3 w 4"/>
                  <a:gd name="T45" fmla="*/ 1 h 3"/>
                  <a:gd name="T46" fmla="*/ 3 w 4"/>
                  <a:gd name="T47" fmla="*/ 2 h 3"/>
                  <a:gd name="T48" fmla="*/ 3 w 4"/>
                  <a:gd name="T49" fmla="*/ 2 h 3"/>
                  <a:gd name="T50" fmla="*/ 3 w 4"/>
                  <a:gd name="T51" fmla="*/ 2 h 3"/>
                  <a:gd name="T52" fmla="*/ 2 w 4"/>
                  <a:gd name="T53" fmla="*/ 2 h 3"/>
                  <a:gd name="T54" fmla="*/ 2 w 4"/>
                  <a:gd name="T55" fmla="*/ 2 h 3"/>
                  <a:gd name="T56" fmla="*/ 2 w 4"/>
                  <a:gd name="T57" fmla="*/ 2 h 3"/>
                  <a:gd name="T58" fmla="*/ 1 w 4"/>
                  <a:gd name="T59" fmla="*/ 2 h 3"/>
                  <a:gd name="T60" fmla="*/ 2 w 4"/>
                  <a:gd name="T6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5" name="Freeform 2704"/>
              <p:cNvSpPr>
                <a:spLocks noEditPoints="1"/>
              </p:cNvSpPr>
              <p:nvPr/>
            </p:nvSpPr>
            <p:spPr bwMode="auto">
              <a:xfrm>
                <a:off x="2790" y="1461"/>
                <a:ext cx="58" cy="23"/>
              </a:xfrm>
              <a:custGeom>
                <a:avLst/>
                <a:gdLst>
                  <a:gd name="T0" fmla="*/ 1 w 5"/>
                  <a:gd name="T1" fmla="*/ 1 h 2"/>
                  <a:gd name="T2" fmla="*/ 3 w 5"/>
                  <a:gd name="T3" fmla="*/ 1 h 2"/>
                  <a:gd name="T4" fmla="*/ 3 w 5"/>
                  <a:gd name="T5" fmla="*/ 1 h 2"/>
                  <a:gd name="T6" fmla="*/ 3 w 5"/>
                  <a:gd name="T7" fmla="*/ 1 h 2"/>
                  <a:gd name="T8" fmla="*/ 4 w 5"/>
                  <a:gd name="T9" fmla="*/ 1 h 2"/>
                  <a:gd name="T10" fmla="*/ 5 w 5"/>
                  <a:gd name="T11" fmla="*/ 0 h 2"/>
                  <a:gd name="T12" fmla="*/ 5 w 5"/>
                  <a:gd name="T13" fmla="*/ 0 h 2"/>
                  <a:gd name="T14" fmla="*/ 3 w 5"/>
                  <a:gd name="T15" fmla="*/ 1 h 2"/>
                  <a:gd name="T16" fmla="*/ 3 w 5"/>
                  <a:gd name="T17" fmla="*/ 0 h 2"/>
                  <a:gd name="T18" fmla="*/ 4 w 5"/>
                  <a:gd name="T19" fmla="*/ 0 h 2"/>
                  <a:gd name="T20" fmla="*/ 4 w 5"/>
                  <a:gd name="T21" fmla="*/ 0 h 2"/>
                  <a:gd name="T22" fmla="*/ 3 w 5"/>
                  <a:gd name="T23" fmla="*/ 1 h 2"/>
                  <a:gd name="T24" fmla="*/ 3 w 5"/>
                  <a:gd name="T25" fmla="*/ 0 h 2"/>
                  <a:gd name="T26" fmla="*/ 1 w 5"/>
                  <a:gd name="T27" fmla="*/ 1 h 2"/>
                  <a:gd name="T28" fmla="*/ 0 w 5"/>
                  <a:gd name="T29" fmla="*/ 2 h 2"/>
                  <a:gd name="T30" fmla="*/ 0 w 5"/>
                  <a:gd name="T31" fmla="*/ 2 h 2"/>
                  <a:gd name="T32" fmla="*/ 0 w 5"/>
                  <a:gd name="T33" fmla="*/ 2 h 2"/>
                  <a:gd name="T34" fmla="*/ 0 w 5"/>
                  <a:gd name="T35" fmla="*/ 2 h 2"/>
                  <a:gd name="T36" fmla="*/ 0 w 5"/>
                  <a:gd name="T37" fmla="*/ 2 h 2"/>
                  <a:gd name="T38" fmla="*/ 1 w 5"/>
                  <a:gd name="T39" fmla="*/ 2 h 2"/>
                  <a:gd name="T40" fmla="*/ 1 w 5"/>
                  <a:gd name="T41" fmla="*/ 1 h 2"/>
                  <a:gd name="T42" fmla="*/ 4 w 5"/>
                  <a:gd name="T43" fmla="*/ 1 h 2"/>
                  <a:gd name="T44" fmla="*/ 4 w 5"/>
                  <a:gd name="T45" fmla="*/ 0 h 2"/>
                  <a:gd name="T46" fmla="*/ 4 w 5"/>
                  <a:gd name="T47" fmla="*/ 1 h 2"/>
                  <a:gd name="T48" fmla="*/ 3 w 5"/>
                  <a:gd name="T49" fmla="*/ 1 h 2"/>
                  <a:gd name="T50" fmla="*/ 4 w 5"/>
                  <a:gd name="T51" fmla="*/ 1 h 2"/>
                  <a:gd name="T52" fmla="*/ 1 w 5"/>
                  <a:gd name="T53" fmla="*/ 2 h 2"/>
                  <a:gd name="T54" fmla="*/ 1 w 5"/>
                  <a:gd name="T55" fmla="*/ 1 h 2"/>
                  <a:gd name="T56" fmla="*/ 1 w 5"/>
                  <a:gd name="T57" fmla="*/ 1 h 2"/>
                  <a:gd name="T58" fmla="*/ 1 w 5"/>
                  <a:gd name="T59" fmla="*/ 1 h 2"/>
                  <a:gd name="T60" fmla="*/ 1 w 5"/>
                  <a:gd name="T61" fmla="*/ 1 h 2"/>
                  <a:gd name="T62" fmla="*/ 1 w 5"/>
                  <a:gd name="T63" fmla="*/ 1 h 2"/>
                  <a:gd name="T64" fmla="*/ 1 w 5"/>
                  <a:gd name="T65" fmla="*/ 1 h 2"/>
                  <a:gd name="T66" fmla="*/ 1 w 5"/>
                  <a:gd name="T67" fmla="*/ 1 h 2"/>
                  <a:gd name="T68" fmla="*/ 1 w 5"/>
                  <a:gd name="T69" fmla="*/ 1 h 2"/>
                  <a:gd name="T70" fmla="*/ 1 w 5"/>
                  <a:gd name="T71" fmla="*/ 1 h 2"/>
                  <a:gd name="T72" fmla="*/ 1 w 5"/>
                  <a:gd name="T73" fmla="*/ 1 h 2"/>
                  <a:gd name="T74" fmla="*/ 2 w 5"/>
                  <a:gd name="T75" fmla="*/ 1 h 2"/>
                  <a:gd name="T76" fmla="*/ 2 w 5"/>
                  <a:gd name="T77" fmla="*/ 1 h 2"/>
                  <a:gd name="T78" fmla="*/ 2 w 5"/>
                  <a:gd name="T79" fmla="*/ 1 h 2"/>
                  <a:gd name="T80" fmla="*/ 1 w 5"/>
                  <a:gd name="T81" fmla="*/ 1 h 2"/>
                  <a:gd name="T82" fmla="*/ 1 w 5"/>
                  <a:gd name="T83" fmla="*/ 1 h 2"/>
                  <a:gd name="T84" fmla="*/ 1 w 5"/>
                  <a:gd name="T85" fmla="*/ 1 h 2"/>
                  <a:gd name="T86" fmla="*/ 1 w 5"/>
                  <a:gd name="T87" fmla="*/ 1 h 2"/>
                  <a:gd name="T88" fmla="*/ 1 w 5"/>
                  <a:gd name="T89" fmla="*/ 1 h 2"/>
                  <a:gd name="T90" fmla="*/ 1 w 5"/>
                  <a:gd name="T91" fmla="*/ 1 h 2"/>
                  <a:gd name="T92" fmla="*/ 1 w 5"/>
                  <a:gd name="T93" fmla="*/ 1 h 2"/>
                  <a:gd name="T94" fmla="*/ 1 w 5"/>
                  <a:gd name="T9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1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6" name="Freeform 2705"/>
              <p:cNvSpPr>
                <a:spLocks noEditPoints="1"/>
              </p:cNvSpPr>
              <p:nvPr/>
            </p:nvSpPr>
            <p:spPr bwMode="auto">
              <a:xfrm>
                <a:off x="2743" y="1484"/>
                <a:ext cx="35" cy="35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2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3 w 3"/>
                  <a:gd name="T15" fmla="*/ 1 h 3"/>
                  <a:gd name="T16" fmla="*/ 3 w 3"/>
                  <a:gd name="T17" fmla="*/ 0 h 3"/>
                  <a:gd name="T18" fmla="*/ 1 w 3"/>
                  <a:gd name="T19" fmla="*/ 1 h 3"/>
                  <a:gd name="T20" fmla="*/ 0 w 3"/>
                  <a:gd name="T21" fmla="*/ 3 h 3"/>
                  <a:gd name="T22" fmla="*/ 2 w 3"/>
                  <a:gd name="T23" fmla="*/ 1 h 3"/>
                  <a:gd name="T24" fmla="*/ 2 w 3"/>
                  <a:gd name="T25" fmla="*/ 1 h 3"/>
                  <a:gd name="T26" fmla="*/ 2 w 3"/>
                  <a:gd name="T27" fmla="*/ 1 h 3"/>
                  <a:gd name="T28" fmla="*/ 2 w 3"/>
                  <a:gd name="T29" fmla="*/ 1 h 3"/>
                  <a:gd name="T30" fmla="*/ 1 w 3"/>
                  <a:gd name="T31" fmla="*/ 2 h 3"/>
                  <a:gd name="T32" fmla="*/ 1 w 3"/>
                  <a:gd name="T33" fmla="*/ 2 h 3"/>
                  <a:gd name="T34" fmla="*/ 1 w 3"/>
                  <a:gd name="T35" fmla="*/ 2 h 3"/>
                  <a:gd name="T36" fmla="*/ 1 w 3"/>
                  <a:gd name="T37" fmla="*/ 2 h 3"/>
                  <a:gd name="T38" fmla="*/ 1 w 3"/>
                  <a:gd name="T39" fmla="*/ 1 h 3"/>
                  <a:gd name="T40" fmla="*/ 2 w 3"/>
                  <a:gd name="T4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7" name="Freeform 2706"/>
              <p:cNvSpPr>
                <a:spLocks noEditPoints="1"/>
              </p:cNvSpPr>
              <p:nvPr/>
            </p:nvSpPr>
            <p:spPr bwMode="auto">
              <a:xfrm>
                <a:off x="2755" y="1799"/>
                <a:ext cx="35" cy="47"/>
              </a:xfrm>
              <a:custGeom>
                <a:avLst/>
                <a:gdLst>
                  <a:gd name="T0" fmla="*/ 2 w 3"/>
                  <a:gd name="T1" fmla="*/ 1 h 4"/>
                  <a:gd name="T2" fmla="*/ 2 w 3"/>
                  <a:gd name="T3" fmla="*/ 1 h 4"/>
                  <a:gd name="T4" fmla="*/ 2 w 3"/>
                  <a:gd name="T5" fmla="*/ 1 h 4"/>
                  <a:gd name="T6" fmla="*/ 2 w 3"/>
                  <a:gd name="T7" fmla="*/ 1 h 4"/>
                  <a:gd name="T8" fmla="*/ 2 w 3"/>
                  <a:gd name="T9" fmla="*/ 1 h 4"/>
                  <a:gd name="T10" fmla="*/ 2 w 3"/>
                  <a:gd name="T11" fmla="*/ 1 h 4"/>
                  <a:gd name="T12" fmla="*/ 2 w 3"/>
                  <a:gd name="T13" fmla="*/ 1 h 4"/>
                  <a:gd name="T14" fmla="*/ 2 w 3"/>
                  <a:gd name="T15" fmla="*/ 1 h 4"/>
                  <a:gd name="T16" fmla="*/ 2 w 3"/>
                  <a:gd name="T17" fmla="*/ 1 h 4"/>
                  <a:gd name="T18" fmla="*/ 1 w 3"/>
                  <a:gd name="T19" fmla="*/ 1 h 4"/>
                  <a:gd name="T20" fmla="*/ 1 w 3"/>
                  <a:gd name="T21" fmla="*/ 1 h 4"/>
                  <a:gd name="T22" fmla="*/ 0 w 3"/>
                  <a:gd name="T23" fmla="*/ 2 h 4"/>
                  <a:gd name="T24" fmla="*/ 0 w 3"/>
                  <a:gd name="T25" fmla="*/ 3 h 4"/>
                  <a:gd name="T26" fmla="*/ 0 w 3"/>
                  <a:gd name="T27" fmla="*/ 3 h 4"/>
                  <a:gd name="T28" fmla="*/ 1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  <a:gd name="T34" fmla="*/ 1 w 3"/>
                  <a:gd name="T35" fmla="*/ 4 h 4"/>
                  <a:gd name="T36" fmla="*/ 2 w 3"/>
                  <a:gd name="T37" fmla="*/ 4 h 4"/>
                  <a:gd name="T38" fmla="*/ 2 w 3"/>
                  <a:gd name="T39" fmla="*/ 4 h 4"/>
                  <a:gd name="T40" fmla="*/ 3 w 3"/>
                  <a:gd name="T41" fmla="*/ 4 h 4"/>
                  <a:gd name="T42" fmla="*/ 3 w 3"/>
                  <a:gd name="T43" fmla="*/ 2 h 4"/>
                  <a:gd name="T44" fmla="*/ 2 w 3"/>
                  <a:gd name="T45" fmla="*/ 1 h 4"/>
                  <a:gd name="T46" fmla="*/ 2 w 3"/>
                  <a:gd name="T47" fmla="*/ 2 h 4"/>
                  <a:gd name="T48" fmla="*/ 1 w 3"/>
                  <a:gd name="T49" fmla="*/ 3 h 4"/>
                  <a:gd name="T50" fmla="*/ 1 w 3"/>
                  <a:gd name="T51" fmla="*/ 3 h 4"/>
                  <a:gd name="T52" fmla="*/ 1 w 3"/>
                  <a:gd name="T53" fmla="*/ 2 h 4"/>
                  <a:gd name="T54" fmla="*/ 1 w 3"/>
                  <a:gd name="T55" fmla="*/ 1 h 4"/>
                  <a:gd name="T56" fmla="*/ 1 w 3"/>
                  <a:gd name="T57" fmla="*/ 2 h 4"/>
                  <a:gd name="T58" fmla="*/ 1 w 3"/>
                  <a:gd name="T59" fmla="*/ 2 h 4"/>
                  <a:gd name="T60" fmla="*/ 2 w 3"/>
                  <a:gd name="T61" fmla="*/ 2 h 4"/>
                  <a:gd name="T62" fmla="*/ 2 w 3"/>
                  <a:gd name="T63" fmla="*/ 2 h 4"/>
                  <a:gd name="T64" fmla="*/ 2 w 3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  <a:moveTo>
                      <a:pt x="2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8" name="Freeform 2707"/>
              <p:cNvSpPr>
                <a:spLocks noEditPoints="1"/>
              </p:cNvSpPr>
              <p:nvPr/>
            </p:nvSpPr>
            <p:spPr bwMode="auto">
              <a:xfrm>
                <a:off x="2766" y="1519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2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0 h 3"/>
                  <a:gd name="T18" fmla="*/ 2 w 3"/>
                  <a:gd name="T19" fmla="*/ 0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2 w 3"/>
                  <a:gd name="T33" fmla="*/ 1 h 3"/>
                  <a:gd name="T34" fmla="*/ 2 w 3"/>
                  <a:gd name="T35" fmla="*/ 1 h 3"/>
                  <a:gd name="T36" fmla="*/ 2 w 3"/>
                  <a:gd name="T37" fmla="*/ 1 h 3"/>
                  <a:gd name="T38" fmla="*/ 2 w 3"/>
                  <a:gd name="T39" fmla="*/ 1 h 3"/>
                  <a:gd name="T40" fmla="*/ 2 w 3"/>
                  <a:gd name="T41" fmla="*/ 1 h 3"/>
                  <a:gd name="T42" fmla="*/ 2 w 3"/>
                  <a:gd name="T43" fmla="*/ 1 h 3"/>
                  <a:gd name="T44" fmla="*/ 2 w 3"/>
                  <a:gd name="T45" fmla="*/ 1 h 3"/>
                  <a:gd name="T46" fmla="*/ 2 w 3"/>
                  <a:gd name="T47" fmla="*/ 1 h 3"/>
                  <a:gd name="T48" fmla="*/ 2 w 3"/>
                  <a:gd name="T49" fmla="*/ 1 h 3"/>
                  <a:gd name="T50" fmla="*/ 2 w 3"/>
                  <a:gd name="T51" fmla="*/ 1 h 3"/>
                  <a:gd name="T52" fmla="*/ 1 w 3"/>
                  <a:gd name="T53" fmla="*/ 1 h 3"/>
                  <a:gd name="T54" fmla="*/ 1 w 3"/>
                  <a:gd name="T55" fmla="*/ 2 h 3"/>
                  <a:gd name="T56" fmla="*/ 2 w 3"/>
                  <a:gd name="T5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39" name="Freeform 2708"/>
              <p:cNvSpPr>
                <a:spLocks noEditPoints="1"/>
              </p:cNvSpPr>
              <p:nvPr/>
            </p:nvSpPr>
            <p:spPr bwMode="auto">
              <a:xfrm>
                <a:off x="3817" y="2185"/>
                <a:ext cx="24" cy="82"/>
              </a:xfrm>
              <a:custGeom>
                <a:avLst/>
                <a:gdLst>
                  <a:gd name="T0" fmla="*/ 2 w 2"/>
                  <a:gd name="T1" fmla="*/ 0 h 7"/>
                  <a:gd name="T2" fmla="*/ 2 w 2"/>
                  <a:gd name="T3" fmla="*/ 0 h 7"/>
                  <a:gd name="T4" fmla="*/ 1 w 2"/>
                  <a:gd name="T5" fmla="*/ 3 h 7"/>
                  <a:gd name="T6" fmla="*/ 0 w 2"/>
                  <a:gd name="T7" fmla="*/ 6 h 7"/>
                  <a:gd name="T8" fmla="*/ 0 w 2"/>
                  <a:gd name="T9" fmla="*/ 7 h 7"/>
                  <a:gd name="T10" fmla="*/ 1 w 2"/>
                  <a:gd name="T11" fmla="*/ 7 h 7"/>
                  <a:gd name="T12" fmla="*/ 1 w 2"/>
                  <a:gd name="T13" fmla="*/ 6 h 7"/>
                  <a:gd name="T14" fmla="*/ 1 w 2"/>
                  <a:gd name="T15" fmla="*/ 6 h 7"/>
                  <a:gd name="T16" fmla="*/ 1 w 2"/>
                  <a:gd name="T17" fmla="*/ 6 h 7"/>
                  <a:gd name="T18" fmla="*/ 1 w 2"/>
                  <a:gd name="T19" fmla="*/ 6 h 7"/>
                  <a:gd name="T20" fmla="*/ 1 w 2"/>
                  <a:gd name="T21" fmla="*/ 5 h 7"/>
                  <a:gd name="T22" fmla="*/ 2 w 2"/>
                  <a:gd name="T23" fmla="*/ 5 h 7"/>
                  <a:gd name="T24" fmla="*/ 2 w 2"/>
                  <a:gd name="T25" fmla="*/ 4 h 7"/>
                  <a:gd name="T26" fmla="*/ 2 w 2"/>
                  <a:gd name="T27" fmla="*/ 2 h 7"/>
                  <a:gd name="T28" fmla="*/ 2 w 2"/>
                  <a:gd name="T29" fmla="*/ 2 h 7"/>
                  <a:gd name="T30" fmla="*/ 2 w 2"/>
                  <a:gd name="T31" fmla="*/ 2 h 7"/>
                  <a:gd name="T32" fmla="*/ 2 w 2"/>
                  <a:gd name="T33" fmla="*/ 1 h 7"/>
                  <a:gd name="T34" fmla="*/ 2 w 2"/>
                  <a:gd name="T35" fmla="*/ 0 h 7"/>
                  <a:gd name="T36" fmla="*/ 2 w 2"/>
                  <a:gd name="T37" fmla="*/ 3 h 7"/>
                  <a:gd name="T38" fmla="*/ 1 w 2"/>
                  <a:gd name="T39" fmla="*/ 5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5 h 7"/>
                  <a:gd name="T48" fmla="*/ 1 w 2"/>
                  <a:gd name="T49" fmla="*/ 5 h 7"/>
                  <a:gd name="T50" fmla="*/ 1 w 2"/>
                  <a:gd name="T51" fmla="*/ 4 h 7"/>
                  <a:gd name="T52" fmla="*/ 1 w 2"/>
                  <a:gd name="T53" fmla="*/ 4 h 7"/>
                  <a:gd name="T54" fmla="*/ 1 w 2"/>
                  <a:gd name="T55" fmla="*/ 3 h 7"/>
                  <a:gd name="T56" fmla="*/ 1 w 2"/>
                  <a:gd name="T57" fmla="*/ 3 h 7"/>
                  <a:gd name="T58" fmla="*/ 2 w 2"/>
                  <a:gd name="T59" fmla="*/ 2 h 7"/>
                  <a:gd name="T60" fmla="*/ 2 w 2"/>
                  <a:gd name="T61" fmla="*/ 2 h 7"/>
                  <a:gd name="T62" fmla="*/ 2 w 2"/>
                  <a:gd name="T6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  <a:moveTo>
                      <a:pt x="2" y="3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0" name="Freeform 2709"/>
              <p:cNvSpPr>
                <a:spLocks noEditPoints="1"/>
              </p:cNvSpPr>
              <p:nvPr/>
            </p:nvSpPr>
            <p:spPr bwMode="auto">
              <a:xfrm>
                <a:off x="2860" y="1461"/>
                <a:ext cx="35" cy="35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1 w 3"/>
                  <a:gd name="T19" fmla="*/ 1 h 3"/>
                  <a:gd name="T20" fmla="*/ 0 w 3"/>
                  <a:gd name="T21" fmla="*/ 2 h 3"/>
                  <a:gd name="T22" fmla="*/ 1 w 3"/>
                  <a:gd name="T23" fmla="*/ 3 h 3"/>
                  <a:gd name="T24" fmla="*/ 2 w 3"/>
                  <a:gd name="T25" fmla="*/ 1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2 h 3"/>
                  <a:gd name="T32" fmla="*/ 1 w 3"/>
                  <a:gd name="T33" fmla="*/ 2 h 3"/>
                  <a:gd name="T34" fmla="*/ 2 w 3"/>
                  <a:gd name="T3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1" name="Freeform 2710"/>
              <p:cNvSpPr>
                <a:spLocks noEditPoints="1"/>
              </p:cNvSpPr>
              <p:nvPr/>
            </p:nvSpPr>
            <p:spPr bwMode="auto">
              <a:xfrm>
                <a:off x="3747" y="1671"/>
                <a:ext cx="47" cy="70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1 w 4"/>
                  <a:gd name="T5" fmla="*/ 1 h 6"/>
                  <a:gd name="T6" fmla="*/ 2 w 4"/>
                  <a:gd name="T7" fmla="*/ 3 h 6"/>
                  <a:gd name="T8" fmla="*/ 3 w 4"/>
                  <a:gd name="T9" fmla="*/ 4 h 6"/>
                  <a:gd name="T10" fmla="*/ 4 w 4"/>
                  <a:gd name="T11" fmla="*/ 6 h 6"/>
                  <a:gd name="T12" fmla="*/ 4 w 4"/>
                  <a:gd name="T13" fmla="*/ 6 h 6"/>
                  <a:gd name="T14" fmla="*/ 3 w 4"/>
                  <a:gd name="T15" fmla="*/ 3 h 6"/>
                  <a:gd name="T16" fmla="*/ 2 w 4"/>
                  <a:gd name="T17" fmla="*/ 2 h 6"/>
                  <a:gd name="T18" fmla="*/ 0 w 4"/>
                  <a:gd name="T19" fmla="*/ 0 h 6"/>
                  <a:gd name="T20" fmla="*/ 2 w 4"/>
                  <a:gd name="T21" fmla="*/ 1 h 6"/>
                  <a:gd name="T22" fmla="*/ 2 w 4"/>
                  <a:gd name="T23" fmla="*/ 2 h 6"/>
                  <a:gd name="T24" fmla="*/ 2 w 4"/>
                  <a:gd name="T25" fmla="*/ 2 h 6"/>
                  <a:gd name="T26" fmla="*/ 3 w 4"/>
                  <a:gd name="T27" fmla="*/ 3 h 6"/>
                  <a:gd name="T28" fmla="*/ 3 w 4"/>
                  <a:gd name="T29" fmla="*/ 4 h 6"/>
                  <a:gd name="T30" fmla="*/ 2 w 4"/>
                  <a:gd name="T31" fmla="*/ 3 h 6"/>
                  <a:gd name="T32" fmla="*/ 2 w 4"/>
                  <a:gd name="T33" fmla="*/ 2 h 6"/>
                  <a:gd name="T34" fmla="*/ 2 w 4"/>
                  <a:gd name="T35" fmla="*/ 2 h 6"/>
                  <a:gd name="T36" fmla="*/ 1 w 4"/>
                  <a:gd name="T37" fmla="*/ 1 h 6"/>
                  <a:gd name="T38" fmla="*/ 1 w 4"/>
                  <a:gd name="T39" fmla="*/ 1 h 6"/>
                  <a:gd name="T40" fmla="*/ 1 w 4"/>
                  <a:gd name="T41" fmla="*/ 1 h 6"/>
                  <a:gd name="T42" fmla="*/ 2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2" name="Freeform 2711"/>
              <p:cNvSpPr>
                <a:spLocks noEditPoints="1"/>
              </p:cNvSpPr>
              <p:nvPr/>
            </p:nvSpPr>
            <p:spPr bwMode="auto">
              <a:xfrm>
                <a:off x="3525" y="1472"/>
                <a:ext cx="35" cy="12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1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0 h 1"/>
                  <a:gd name="T16" fmla="*/ 1 w 3"/>
                  <a:gd name="T17" fmla="*/ 0 h 1"/>
                  <a:gd name="T18" fmla="*/ 1 w 3"/>
                  <a:gd name="T19" fmla="*/ 0 h 1"/>
                  <a:gd name="T20" fmla="*/ 1 w 3"/>
                  <a:gd name="T21" fmla="*/ 0 h 1"/>
                  <a:gd name="T22" fmla="*/ 1 w 3"/>
                  <a:gd name="T23" fmla="*/ 0 h 1"/>
                  <a:gd name="T24" fmla="*/ 1 w 3"/>
                  <a:gd name="T25" fmla="*/ 0 h 1"/>
                  <a:gd name="T26" fmla="*/ 0 w 3"/>
                  <a:gd name="T27" fmla="*/ 0 h 1"/>
                  <a:gd name="T28" fmla="*/ 1 w 3"/>
                  <a:gd name="T29" fmla="*/ 1 h 1"/>
                  <a:gd name="T30" fmla="*/ 1 w 3"/>
                  <a:gd name="T31" fmla="*/ 0 h 1"/>
                  <a:gd name="T32" fmla="*/ 1 w 3"/>
                  <a:gd name="T33" fmla="*/ 0 h 1"/>
                  <a:gd name="T34" fmla="*/ 2 w 3"/>
                  <a:gd name="T35" fmla="*/ 0 h 1"/>
                  <a:gd name="T36" fmla="*/ 2 w 3"/>
                  <a:gd name="T37" fmla="*/ 0 h 1"/>
                  <a:gd name="T38" fmla="*/ 2 w 3"/>
                  <a:gd name="T39" fmla="*/ 1 h 1"/>
                  <a:gd name="T40" fmla="*/ 2 w 3"/>
                  <a:gd name="T41" fmla="*/ 1 h 1"/>
                  <a:gd name="T42" fmla="*/ 1 w 3"/>
                  <a:gd name="T43" fmla="*/ 0 h 1"/>
                  <a:gd name="T44" fmla="*/ 1 w 3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3" name="Freeform 2712"/>
              <p:cNvSpPr/>
              <p:nvPr/>
            </p:nvSpPr>
            <p:spPr bwMode="auto">
              <a:xfrm>
                <a:off x="3280" y="1496"/>
                <a:ext cx="35" cy="23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2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3 w 3"/>
                  <a:gd name="T13" fmla="*/ 0 h 2"/>
                  <a:gd name="T14" fmla="*/ 2 w 3"/>
                  <a:gd name="T15" fmla="*/ 0 h 2"/>
                  <a:gd name="T16" fmla="*/ 2 w 3"/>
                  <a:gd name="T17" fmla="*/ 0 h 2"/>
                  <a:gd name="T18" fmla="*/ 2 w 3"/>
                  <a:gd name="T19" fmla="*/ 0 h 2"/>
                  <a:gd name="T20" fmla="*/ 1 w 3"/>
                  <a:gd name="T21" fmla="*/ 0 h 2"/>
                  <a:gd name="T22" fmla="*/ 0 w 3"/>
                  <a:gd name="T23" fmla="*/ 0 h 2"/>
                  <a:gd name="T24" fmla="*/ 1 w 3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4" name="Freeform 2713"/>
              <p:cNvSpPr>
                <a:spLocks noEditPoints="1"/>
              </p:cNvSpPr>
              <p:nvPr/>
            </p:nvSpPr>
            <p:spPr bwMode="auto">
              <a:xfrm>
                <a:off x="2568" y="2033"/>
                <a:ext cx="47" cy="58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4 h 5"/>
                  <a:gd name="T4" fmla="*/ 4 w 4"/>
                  <a:gd name="T5" fmla="*/ 3 h 5"/>
                  <a:gd name="T6" fmla="*/ 2 w 4"/>
                  <a:gd name="T7" fmla="*/ 0 h 5"/>
                  <a:gd name="T8" fmla="*/ 2 w 4"/>
                  <a:gd name="T9" fmla="*/ 0 h 5"/>
                  <a:gd name="T10" fmla="*/ 1 w 4"/>
                  <a:gd name="T11" fmla="*/ 1 h 5"/>
                  <a:gd name="T12" fmla="*/ 1 w 4"/>
                  <a:gd name="T13" fmla="*/ 1 h 5"/>
                  <a:gd name="T14" fmla="*/ 1 w 4"/>
                  <a:gd name="T15" fmla="*/ 1 h 5"/>
                  <a:gd name="T16" fmla="*/ 2 w 4"/>
                  <a:gd name="T17" fmla="*/ 2 h 5"/>
                  <a:gd name="T18" fmla="*/ 2 w 4"/>
                  <a:gd name="T19" fmla="*/ 2 h 5"/>
                  <a:gd name="T20" fmla="*/ 2 w 4"/>
                  <a:gd name="T21" fmla="*/ 3 h 5"/>
                  <a:gd name="T22" fmla="*/ 3 w 4"/>
                  <a:gd name="T23" fmla="*/ 3 h 5"/>
                  <a:gd name="T24" fmla="*/ 3 w 4"/>
                  <a:gd name="T25" fmla="*/ 4 h 5"/>
                  <a:gd name="T26" fmla="*/ 4 w 4"/>
                  <a:gd name="T27" fmla="*/ 5 h 5"/>
                  <a:gd name="T28" fmla="*/ 4 w 4"/>
                  <a:gd name="T29" fmla="*/ 5 h 5"/>
                  <a:gd name="T30" fmla="*/ 3 w 4"/>
                  <a:gd name="T31" fmla="*/ 4 h 5"/>
                  <a:gd name="T32" fmla="*/ 3 w 4"/>
                  <a:gd name="T33" fmla="*/ 3 h 5"/>
                  <a:gd name="T34" fmla="*/ 3 w 4"/>
                  <a:gd name="T35" fmla="*/ 2 h 5"/>
                  <a:gd name="T36" fmla="*/ 2 w 4"/>
                  <a:gd name="T37" fmla="*/ 2 h 5"/>
                  <a:gd name="T38" fmla="*/ 2 w 4"/>
                  <a:gd name="T39" fmla="*/ 2 h 5"/>
                  <a:gd name="T40" fmla="*/ 2 w 4"/>
                  <a:gd name="T41" fmla="*/ 2 h 5"/>
                  <a:gd name="T42" fmla="*/ 2 w 4"/>
                  <a:gd name="T43" fmla="*/ 2 h 5"/>
                  <a:gd name="T44" fmla="*/ 2 w 4"/>
                  <a:gd name="T45" fmla="*/ 1 h 5"/>
                  <a:gd name="T46" fmla="*/ 2 w 4"/>
                  <a:gd name="T47" fmla="*/ 1 h 5"/>
                  <a:gd name="T48" fmla="*/ 2 w 4"/>
                  <a:gd name="T49" fmla="*/ 1 h 5"/>
                  <a:gd name="T50" fmla="*/ 1 w 4"/>
                  <a:gd name="T51" fmla="*/ 1 h 5"/>
                  <a:gd name="T52" fmla="*/ 1 w 4"/>
                  <a:gd name="T53" fmla="*/ 1 h 5"/>
                  <a:gd name="T54" fmla="*/ 1 w 4"/>
                  <a:gd name="T55" fmla="*/ 1 h 5"/>
                  <a:gd name="T56" fmla="*/ 2 w 4"/>
                  <a:gd name="T57" fmla="*/ 1 h 5"/>
                  <a:gd name="T58" fmla="*/ 3 w 4"/>
                  <a:gd name="T59" fmla="*/ 2 h 5"/>
                  <a:gd name="T60" fmla="*/ 4 w 4"/>
                  <a:gd name="T61" fmla="*/ 3 h 5"/>
                  <a:gd name="T62" fmla="*/ 4 w 4"/>
                  <a:gd name="T63" fmla="*/ 4 h 5"/>
                  <a:gd name="T64" fmla="*/ 4 w 4"/>
                  <a:gd name="T65" fmla="*/ 4 h 5"/>
                  <a:gd name="T66" fmla="*/ 4 w 4"/>
                  <a:gd name="T67" fmla="*/ 4 h 5"/>
                  <a:gd name="T68" fmla="*/ 3 w 4"/>
                  <a:gd name="T6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3" y="4"/>
                    </a:move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5" name="Freeform 2714"/>
              <p:cNvSpPr>
                <a:spLocks noEditPoints="1"/>
              </p:cNvSpPr>
              <p:nvPr/>
            </p:nvSpPr>
            <p:spPr bwMode="auto">
              <a:xfrm>
                <a:off x="2825" y="1507"/>
                <a:ext cx="35" cy="2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2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1 h 2"/>
                  <a:gd name="T12" fmla="*/ 1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  <a:gd name="T20" fmla="*/ 1 w 3"/>
                  <a:gd name="T21" fmla="*/ 2 h 2"/>
                  <a:gd name="T22" fmla="*/ 2 w 3"/>
                  <a:gd name="T23" fmla="*/ 2 h 2"/>
                  <a:gd name="T24" fmla="*/ 3 w 3"/>
                  <a:gd name="T25" fmla="*/ 1 h 2"/>
                  <a:gd name="T26" fmla="*/ 2 w 3"/>
                  <a:gd name="T27" fmla="*/ 1 h 2"/>
                  <a:gd name="T28" fmla="*/ 2 w 3"/>
                  <a:gd name="T29" fmla="*/ 1 h 2"/>
                  <a:gd name="T30" fmla="*/ 2 w 3"/>
                  <a:gd name="T31" fmla="*/ 2 h 2"/>
                  <a:gd name="T32" fmla="*/ 2 w 3"/>
                  <a:gd name="T33" fmla="*/ 2 h 2"/>
                  <a:gd name="T34" fmla="*/ 2 w 3"/>
                  <a:gd name="T35" fmla="*/ 2 h 2"/>
                  <a:gd name="T36" fmla="*/ 2 w 3"/>
                  <a:gd name="T37" fmla="*/ 1 h 2"/>
                  <a:gd name="T38" fmla="*/ 1 w 3"/>
                  <a:gd name="T39" fmla="*/ 1 h 2"/>
                  <a:gd name="T40" fmla="*/ 1 w 3"/>
                  <a:gd name="T41" fmla="*/ 1 h 2"/>
                  <a:gd name="T42" fmla="*/ 2 w 3"/>
                  <a:gd name="T43" fmla="*/ 1 h 2"/>
                  <a:gd name="T44" fmla="*/ 2 w 3"/>
                  <a:gd name="T45" fmla="*/ 1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6" name="Freeform 2715"/>
              <p:cNvSpPr>
                <a:spLocks noEditPoints="1"/>
              </p:cNvSpPr>
              <p:nvPr/>
            </p:nvSpPr>
            <p:spPr bwMode="auto">
              <a:xfrm>
                <a:off x="3047" y="1788"/>
                <a:ext cx="35" cy="46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3 w 3"/>
                  <a:gd name="T5" fmla="*/ 2 h 4"/>
                  <a:gd name="T6" fmla="*/ 3 w 3"/>
                  <a:gd name="T7" fmla="*/ 2 h 4"/>
                  <a:gd name="T8" fmla="*/ 2 w 3"/>
                  <a:gd name="T9" fmla="*/ 0 h 4"/>
                  <a:gd name="T10" fmla="*/ 2 w 3"/>
                  <a:gd name="T11" fmla="*/ 0 h 4"/>
                  <a:gd name="T12" fmla="*/ 2 w 3"/>
                  <a:gd name="T13" fmla="*/ 0 h 4"/>
                  <a:gd name="T14" fmla="*/ 2 w 3"/>
                  <a:gd name="T15" fmla="*/ 1 h 4"/>
                  <a:gd name="T16" fmla="*/ 1 w 3"/>
                  <a:gd name="T17" fmla="*/ 1 h 4"/>
                  <a:gd name="T18" fmla="*/ 1 w 3"/>
                  <a:gd name="T19" fmla="*/ 2 h 4"/>
                  <a:gd name="T20" fmla="*/ 0 w 3"/>
                  <a:gd name="T21" fmla="*/ 3 h 4"/>
                  <a:gd name="T22" fmla="*/ 1 w 3"/>
                  <a:gd name="T23" fmla="*/ 4 h 4"/>
                  <a:gd name="T24" fmla="*/ 1 w 3"/>
                  <a:gd name="T25" fmla="*/ 2 h 4"/>
                  <a:gd name="T26" fmla="*/ 2 w 3"/>
                  <a:gd name="T27" fmla="*/ 1 h 4"/>
                  <a:gd name="T28" fmla="*/ 3 w 3"/>
                  <a:gd name="T29" fmla="*/ 1 h 4"/>
                  <a:gd name="T30" fmla="*/ 2 w 3"/>
                  <a:gd name="T31" fmla="*/ 2 h 4"/>
                  <a:gd name="T32" fmla="*/ 2 w 3"/>
                  <a:gd name="T33" fmla="*/ 2 h 4"/>
                  <a:gd name="T34" fmla="*/ 2 w 3"/>
                  <a:gd name="T35" fmla="*/ 2 h 4"/>
                  <a:gd name="T36" fmla="*/ 2 w 3"/>
                  <a:gd name="T37" fmla="*/ 3 h 4"/>
                  <a:gd name="T38" fmla="*/ 2 w 3"/>
                  <a:gd name="T39" fmla="*/ 3 h 4"/>
                  <a:gd name="T40" fmla="*/ 2 w 3"/>
                  <a:gd name="T41" fmla="*/ 3 h 4"/>
                  <a:gd name="T42" fmla="*/ 1 w 3"/>
                  <a:gd name="T43" fmla="*/ 3 h 4"/>
                  <a:gd name="T44" fmla="*/ 1 w 3"/>
                  <a:gd name="T4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4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lose/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7" name="Freeform 2716"/>
              <p:cNvSpPr>
                <a:spLocks noEditPoints="1"/>
              </p:cNvSpPr>
              <p:nvPr/>
            </p:nvSpPr>
            <p:spPr bwMode="auto">
              <a:xfrm>
                <a:off x="3841" y="2103"/>
                <a:ext cx="11" cy="47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1 w 1"/>
                  <a:gd name="T11" fmla="*/ 4 h 4"/>
                  <a:gd name="T12" fmla="*/ 1 w 1"/>
                  <a:gd name="T13" fmla="*/ 4 h 4"/>
                  <a:gd name="T14" fmla="*/ 1 w 1"/>
                  <a:gd name="T15" fmla="*/ 4 h 4"/>
                  <a:gd name="T16" fmla="*/ 1 w 1"/>
                  <a:gd name="T17" fmla="*/ 2 h 4"/>
                  <a:gd name="T18" fmla="*/ 1 w 1"/>
                  <a:gd name="T19" fmla="*/ 1 h 4"/>
                  <a:gd name="T20" fmla="*/ 1 w 1"/>
                  <a:gd name="T21" fmla="*/ 1 h 4"/>
                  <a:gd name="T22" fmla="*/ 1 w 1"/>
                  <a:gd name="T23" fmla="*/ 1 h 4"/>
                  <a:gd name="T24" fmla="*/ 1 w 1"/>
                  <a:gd name="T25" fmla="*/ 1 h 4"/>
                  <a:gd name="T26" fmla="*/ 1 w 1"/>
                  <a:gd name="T27" fmla="*/ 0 h 4"/>
                  <a:gd name="T28" fmla="*/ 0 w 1"/>
                  <a:gd name="T29" fmla="*/ 0 h 4"/>
                  <a:gd name="T30" fmla="*/ 1 w 1"/>
                  <a:gd name="T31" fmla="*/ 3 h 4"/>
                  <a:gd name="T32" fmla="*/ 1 w 1"/>
                  <a:gd name="T33" fmla="*/ 3 h 4"/>
                  <a:gd name="T34" fmla="*/ 1 w 1"/>
                  <a:gd name="T35" fmla="*/ 3 h 4"/>
                  <a:gd name="T36" fmla="*/ 1 w 1"/>
                  <a:gd name="T37" fmla="*/ 2 h 4"/>
                  <a:gd name="T38" fmla="*/ 1 w 1"/>
                  <a:gd name="T39" fmla="*/ 2 h 4"/>
                  <a:gd name="T40" fmla="*/ 1 w 1"/>
                  <a:gd name="T41" fmla="*/ 2 h 4"/>
                  <a:gd name="T42" fmla="*/ 1 w 1"/>
                  <a:gd name="T43" fmla="*/ 3 h 4"/>
                  <a:gd name="T44" fmla="*/ 1 w 1"/>
                  <a:gd name="T45" fmla="*/ 3 h 4"/>
                  <a:gd name="T46" fmla="*/ 1 w 1"/>
                  <a:gd name="T47" fmla="*/ 3 h 4"/>
                  <a:gd name="T48" fmla="*/ 1 w 1"/>
                  <a:gd name="T49" fmla="*/ 3 h 4"/>
                  <a:gd name="T50" fmla="*/ 1 w 1"/>
                  <a:gd name="T5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8" name="Freeform 2717"/>
              <p:cNvSpPr>
                <a:spLocks noEditPoints="1"/>
              </p:cNvSpPr>
              <p:nvPr/>
            </p:nvSpPr>
            <p:spPr bwMode="auto">
              <a:xfrm>
                <a:off x="2731" y="1613"/>
                <a:ext cx="24" cy="35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2 h 3"/>
                  <a:gd name="T12" fmla="*/ 2 w 2"/>
                  <a:gd name="T13" fmla="*/ 1 h 3"/>
                  <a:gd name="T14" fmla="*/ 1 w 2"/>
                  <a:gd name="T15" fmla="*/ 2 h 3"/>
                  <a:gd name="T16" fmla="*/ 1 w 2"/>
                  <a:gd name="T17" fmla="*/ 2 h 3"/>
                  <a:gd name="T18" fmla="*/ 1 w 2"/>
                  <a:gd name="T19" fmla="*/ 2 h 3"/>
                  <a:gd name="T20" fmla="*/ 1 w 2"/>
                  <a:gd name="T21" fmla="*/ 2 h 3"/>
                  <a:gd name="T22" fmla="*/ 1 w 2"/>
                  <a:gd name="T23" fmla="*/ 2 h 3"/>
                  <a:gd name="T24" fmla="*/ 1 w 2"/>
                  <a:gd name="T25" fmla="*/ 2 h 3"/>
                  <a:gd name="T26" fmla="*/ 1 w 2"/>
                  <a:gd name="T27" fmla="*/ 1 h 3"/>
                  <a:gd name="T28" fmla="*/ 1 w 2"/>
                  <a:gd name="T29" fmla="*/ 1 h 3"/>
                  <a:gd name="T30" fmla="*/ 1 w 2"/>
                  <a:gd name="T31" fmla="*/ 1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49" name="Freeform 2718"/>
              <p:cNvSpPr>
                <a:spLocks noEditPoints="1"/>
              </p:cNvSpPr>
              <p:nvPr/>
            </p:nvSpPr>
            <p:spPr bwMode="auto">
              <a:xfrm>
                <a:off x="3829" y="2033"/>
                <a:ext cx="23" cy="58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4 h 5"/>
                  <a:gd name="T10" fmla="*/ 1 w 2"/>
                  <a:gd name="T11" fmla="*/ 4 h 5"/>
                  <a:gd name="T12" fmla="*/ 1 w 2"/>
                  <a:gd name="T13" fmla="*/ 5 h 5"/>
                  <a:gd name="T14" fmla="*/ 1 w 2"/>
                  <a:gd name="T15" fmla="*/ 5 h 5"/>
                  <a:gd name="T16" fmla="*/ 1 w 2"/>
                  <a:gd name="T17" fmla="*/ 5 h 5"/>
                  <a:gd name="T18" fmla="*/ 1 w 2"/>
                  <a:gd name="T19" fmla="*/ 5 h 5"/>
                  <a:gd name="T20" fmla="*/ 2 w 2"/>
                  <a:gd name="T21" fmla="*/ 4 h 5"/>
                  <a:gd name="T22" fmla="*/ 1 w 2"/>
                  <a:gd name="T23" fmla="*/ 3 h 5"/>
                  <a:gd name="T24" fmla="*/ 1 w 2"/>
                  <a:gd name="T25" fmla="*/ 2 h 5"/>
                  <a:gd name="T26" fmla="*/ 1 w 2"/>
                  <a:gd name="T27" fmla="*/ 0 h 5"/>
                  <a:gd name="T28" fmla="*/ 1 w 2"/>
                  <a:gd name="T29" fmla="*/ 0 h 5"/>
                  <a:gd name="T30" fmla="*/ 1 w 2"/>
                  <a:gd name="T31" fmla="*/ 1 h 5"/>
                  <a:gd name="T32" fmla="*/ 1 w 2"/>
                  <a:gd name="T33" fmla="*/ 2 h 5"/>
                  <a:gd name="T34" fmla="*/ 1 w 2"/>
                  <a:gd name="T35" fmla="*/ 2 h 5"/>
                  <a:gd name="T36" fmla="*/ 1 w 2"/>
                  <a:gd name="T37" fmla="*/ 3 h 5"/>
                  <a:gd name="T38" fmla="*/ 1 w 2"/>
                  <a:gd name="T39" fmla="*/ 3 h 5"/>
                  <a:gd name="T40" fmla="*/ 1 w 2"/>
                  <a:gd name="T41" fmla="*/ 4 h 5"/>
                  <a:gd name="T42" fmla="*/ 1 w 2"/>
                  <a:gd name="T43" fmla="*/ 4 h 5"/>
                  <a:gd name="T44" fmla="*/ 1 w 2"/>
                  <a:gd name="T45" fmla="*/ 3 h 5"/>
                  <a:gd name="T46" fmla="*/ 1 w 2"/>
                  <a:gd name="T47" fmla="*/ 3 h 5"/>
                  <a:gd name="T48" fmla="*/ 1 w 2"/>
                  <a:gd name="T4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0" name="Freeform 2719"/>
              <p:cNvSpPr>
                <a:spLocks noEditPoints="1"/>
              </p:cNvSpPr>
              <p:nvPr/>
            </p:nvSpPr>
            <p:spPr bwMode="auto">
              <a:xfrm>
                <a:off x="2801" y="1496"/>
                <a:ext cx="35" cy="2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1 w 3"/>
                  <a:gd name="T11" fmla="*/ 1 h 2"/>
                  <a:gd name="T12" fmla="*/ 1 w 3"/>
                  <a:gd name="T13" fmla="*/ 2 h 2"/>
                  <a:gd name="T14" fmla="*/ 2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3 w 3"/>
                  <a:gd name="T21" fmla="*/ 0 h 2"/>
                  <a:gd name="T22" fmla="*/ 3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0 h 2"/>
                  <a:gd name="T30" fmla="*/ 2 w 3"/>
                  <a:gd name="T31" fmla="*/ 1 h 2"/>
                  <a:gd name="T32" fmla="*/ 2 w 3"/>
                  <a:gd name="T33" fmla="*/ 1 h 2"/>
                  <a:gd name="T34" fmla="*/ 1 w 3"/>
                  <a:gd name="T35" fmla="*/ 1 h 2"/>
                  <a:gd name="T36" fmla="*/ 1 w 3"/>
                  <a:gd name="T37" fmla="*/ 1 h 2"/>
                  <a:gd name="T38" fmla="*/ 2 w 3"/>
                  <a:gd name="T39" fmla="*/ 0 h 2"/>
                  <a:gd name="T40" fmla="*/ 2 w 3"/>
                  <a:gd name="T41" fmla="*/ 0 h 2"/>
                  <a:gd name="T42" fmla="*/ 2 w 3"/>
                  <a:gd name="T43" fmla="*/ 0 h 2"/>
                  <a:gd name="T44" fmla="*/ 2 w 3"/>
                  <a:gd name="T45" fmla="*/ 0 h 2"/>
                  <a:gd name="T46" fmla="*/ 2 w 3"/>
                  <a:gd name="T4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1" name="Freeform 2720"/>
              <p:cNvSpPr>
                <a:spLocks noEditPoints="1"/>
              </p:cNvSpPr>
              <p:nvPr/>
            </p:nvSpPr>
            <p:spPr bwMode="auto">
              <a:xfrm>
                <a:off x="3771" y="2278"/>
                <a:ext cx="35" cy="2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2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  <a:gd name="T22" fmla="*/ 1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  <a:gd name="T30" fmla="*/ 1 w 3"/>
                  <a:gd name="T31" fmla="*/ 2 h 2"/>
                  <a:gd name="T32" fmla="*/ 2 w 3"/>
                  <a:gd name="T33" fmla="*/ 1 h 2"/>
                  <a:gd name="T34" fmla="*/ 2 w 3"/>
                  <a:gd name="T35" fmla="*/ 1 h 2"/>
                  <a:gd name="T36" fmla="*/ 2 w 3"/>
                  <a:gd name="T37" fmla="*/ 1 h 2"/>
                  <a:gd name="T38" fmla="*/ 2 w 3"/>
                  <a:gd name="T39" fmla="*/ 1 h 2"/>
                  <a:gd name="T40" fmla="*/ 3 w 3"/>
                  <a:gd name="T41" fmla="*/ 1 h 2"/>
                  <a:gd name="T42" fmla="*/ 3 w 3"/>
                  <a:gd name="T43" fmla="*/ 1 h 2"/>
                  <a:gd name="T44" fmla="*/ 2 w 3"/>
                  <a:gd name="T45" fmla="*/ 1 h 2"/>
                  <a:gd name="T46" fmla="*/ 2 w 3"/>
                  <a:gd name="T47" fmla="*/ 1 h 2"/>
                  <a:gd name="T48" fmla="*/ 2 w 3"/>
                  <a:gd name="T49" fmla="*/ 1 h 2"/>
                  <a:gd name="T50" fmla="*/ 2 w 3"/>
                  <a:gd name="T51" fmla="*/ 1 h 2"/>
                  <a:gd name="T52" fmla="*/ 2 w 3"/>
                  <a:gd name="T53" fmla="*/ 1 h 2"/>
                  <a:gd name="T54" fmla="*/ 2 w 3"/>
                  <a:gd name="T55" fmla="*/ 1 h 2"/>
                  <a:gd name="T56" fmla="*/ 2 w 3"/>
                  <a:gd name="T57" fmla="*/ 1 h 2"/>
                  <a:gd name="T58" fmla="*/ 2 w 3"/>
                  <a:gd name="T59" fmla="*/ 2 h 2"/>
                  <a:gd name="T60" fmla="*/ 2 w 3"/>
                  <a:gd name="T61" fmla="*/ 2 h 2"/>
                  <a:gd name="T62" fmla="*/ 2 w 3"/>
                  <a:gd name="T63" fmla="*/ 2 h 2"/>
                  <a:gd name="T64" fmla="*/ 1 w 3"/>
                  <a:gd name="T65" fmla="*/ 2 h 2"/>
                  <a:gd name="T66" fmla="*/ 2 w 3"/>
                  <a:gd name="T6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2" name="Freeform 2721"/>
              <p:cNvSpPr/>
              <p:nvPr/>
            </p:nvSpPr>
            <p:spPr bwMode="auto">
              <a:xfrm>
                <a:off x="3549" y="1461"/>
                <a:ext cx="11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3" name="Freeform 2722"/>
              <p:cNvSpPr>
                <a:spLocks noEditPoints="1"/>
              </p:cNvSpPr>
              <p:nvPr/>
            </p:nvSpPr>
            <p:spPr bwMode="auto">
              <a:xfrm>
                <a:off x="3852" y="2185"/>
                <a:ext cx="12" cy="35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  <a:gd name="T8" fmla="*/ 1 w 1"/>
                  <a:gd name="T9" fmla="*/ 0 h 3"/>
                  <a:gd name="T10" fmla="*/ 1 w 1"/>
                  <a:gd name="T11" fmla="*/ 1 h 3"/>
                  <a:gd name="T12" fmla="*/ 1 w 1"/>
                  <a:gd name="T13" fmla="*/ 2 h 3"/>
                  <a:gd name="T14" fmla="*/ 0 w 1"/>
                  <a:gd name="T15" fmla="*/ 2 h 3"/>
                  <a:gd name="T16" fmla="*/ 0 w 1"/>
                  <a:gd name="T17" fmla="*/ 3 h 3"/>
                  <a:gd name="T18" fmla="*/ 0 w 1"/>
                  <a:gd name="T19" fmla="*/ 3 h 3"/>
                  <a:gd name="T20" fmla="*/ 1 w 1"/>
                  <a:gd name="T21" fmla="*/ 3 h 3"/>
                  <a:gd name="T22" fmla="*/ 1 w 1"/>
                  <a:gd name="T23" fmla="*/ 2 h 3"/>
                  <a:gd name="T24" fmla="*/ 1 w 1"/>
                  <a:gd name="T25" fmla="*/ 2 h 3"/>
                  <a:gd name="T26" fmla="*/ 1 w 1"/>
                  <a:gd name="T27" fmla="*/ 2 h 3"/>
                  <a:gd name="T28" fmla="*/ 1 w 1"/>
                  <a:gd name="T29" fmla="*/ 2 h 3"/>
                  <a:gd name="T30" fmla="*/ 1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  <a:gd name="T40" fmla="*/ 1 w 1"/>
                  <a:gd name="T41" fmla="*/ 2 h 3"/>
                  <a:gd name="T42" fmla="*/ 1 w 1"/>
                  <a:gd name="T4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4" name="Freeform 2723"/>
              <p:cNvSpPr>
                <a:spLocks noEditPoints="1"/>
              </p:cNvSpPr>
              <p:nvPr/>
            </p:nvSpPr>
            <p:spPr bwMode="auto">
              <a:xfrm>
                <a:off x="2615" y="2080"/>
                <a:ext cx="35" cy="35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1 w 3"/>
                  <a:gd name="T11" fmla="*/ 0 h 3"/>
                  <a:gd name="T12" fmla="*/ 0 w 3"/>
                  <a:gd name="T13" fmla="*/ 1 h 3"/>
                  <a:gd name="T14" fmla="*/ 0 w 3"/>
                  <a:gd name="T15" fmla="*/ 1 h 3"/>
                  <a:gd name="T16" fmla="*/ 0 w 3"/>
                  <a:gd name="T17" fmla="*/ 1 h 3"/>
                  <a:gd name="T18" fmla="*/ 0 w 3"/>
                  <a:gd name="T19" fmla="*/ 2 h 3"/>
                  <a:gd name="T20" fmla="*/ 0 w 3"/>
                  <a:gd name="T21" fmla="*/ 2 h 3"/>
                  <a:gd name="T22" fmla="*/ 1 w 3"/>
                  <a:gd name="T23" fmla="*/ 2 h 3"/>
                  <a:gd name="T24" fmla="*/ 1 w 3"/>
                  <a:gd name="T25" fmla="*/ 1 h 3"/>
                  <a:gd name="T26" fmla="*/ 2 w 3"/>
                  <a:gd name="T27" fmla="*/ 1 h 3"/>
                  <a:gd name="T28" fmla="*/ 2 w 3"/>
                  <a:gd name="T29" fmla="*/ 2 h 3"/>
                  <a:gd name="T30" fmla="*/ 2 w 3"/>
                  <a:gd name="T31" fmla="*/ 2 h 3"/>
                  <a:gd name="T32" fmla="*/ 2 w 3"/>
                  <a:gd name="T33" fmla="*/ 2 h 3"/>
                  <a:gd name="T34" fmla="*/ 1 w 3"/>
                  <a:gd name="T35" fmla="*/ 2 h 3"/>
                  <a:gd name="T36" fmla="*/ 1 w 3"/>
                  <a:gd name="T37" fmla="*/ 2 h 3"/>
                  <a:gd name="T38" fmla="*/ 1 w 3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5" name="Freeform 2724"/>
              <p:cNvSpPr>
                <a:spLocks noEditPoints="1"/>
              </p:cNvSpPr>
              <p:nvPr/>
            </p:nvSpPr>
            <p:spPr bwMode="auto">
              <a:xfrm>
                <a:off x="3794" y="1753"/>
                <a:ext cx="23" cy="23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1 h 2"/>
                  <a:gd name="T26" fmla="*/ 1 w 2"/>
                  <a:gd name="T27" fmla="*/ 1 h 2"/>
                  <a:gd name="T28" fmla="*/ 1 w 2"/>
                  <a:gd name="T29" fmla="*/ 1 h 2"/>
                  <a:gd name="T30" fmla="*/ 1 w 2"/>
                  <a:gd name="T31" fmla="*/ 1 h 2"/>
                  <a:gd name="T32" fmla="*/ 1 w 2"/>
                  <a:gd name="T33" fmla="*/ 1 h 2"/>
                  <a:gd name="T34" fmla="*/ 1 w 2"/>
                  <a:gd name="T35" fmla="*/ 1 h 2"/>
                  <a:gd name="T36" fmla="*/ 1 w 2"/>
                  <a:gd name="T37" fmla="*/ 1 h 2"/>
                  <a:gd name="T38" fmla="*/ 1 w 2"/>
                  <a:gd name="T39" fmla="*/ 1 h 2"/>
                  <a:gd name="T40" fmla="*/ 1 w 2"/>
                  <a:gd name="T41" fmla="*/ 0 h 2"/>
                  <a:gd name="T42" fmla="*/ 1 w 2"/>
                  <a:gd name="T4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6" name="Freeform 2725"/>
              <p:cNvSpPr/>
              <p:nvPr/>
            </p:nvSpPr>
            <p:spPr bwMode="auto">
              <a:xfrm>
                <a:off x="3327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7" name="Freeform 2726"/>
              <p:cNvSpPr>
                <a:spLocks noEditPoints="1"/>
              </p:cNvSpPr>
              <p:nvPr/>
            </p:nvSpPr>
            <p:spPr bwMode="auto">
              <a:xfrm>
                <a:off x="3666" y="2196"/>
                <a:ext cx="11" cy="3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0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2 h 3"/>
                  <a:gd name="T20" fmla="*/ 1 w 1"/>
                  <a:gd name="T21" fmla="*/ 2 h 3"/>
                  <a:gd name="T22" fmla="*/ 1 w 1"/>
                  <a:gd name="T23" fmla="*/ 2 h 3"/>
                  <a:gd name="T24" fmla="*/ 0 w 1"/>
                  <a:gd name="T25" fmla="*/ 2 h 3"/>
                  <a:gd name="T26" fmla="*/ 0 w 1"/>
                  <a:gd name="T27" fmla="*/ 1 h 3"/>
                  <a:gd name="T28" fmla="*/ 0 w 1"/>
                  <a:gd name="T29" fmla="*/ 1 h 3"/>
                  <a:gd name="T30" fmla="*/ 1 w 1"/>
                  <a:gd name="T31" fmla="*/ 1 h 3"/>
                  <a:gd name="T32" fmla="*/ 1 w 1"/>
                  <a:gd name="T33" fmla="*/ 1 h 3"/>
                  <a:gd name="T34" fmla="*/ 1 w 1"/>
                  <a:gd name="T35" fmla="*/ 1 h 3"/>
                  <a:gd name="T36" fmla="*/ 1 w 1"/>
                  <a:gd name="T37" fmla="*/ 2 h 3"/>
                  <a:gd name="T38" fmla="*/ 1 w 1"/>
                  <a:gd name="T3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8" name="Freeform 2727"/>
              <p:cNvSpPr/>
              <p:nvPr/>
            </p:nvSpPr>
            <p:spPr bwMode="auto">
              <a:xfrm>
                <a:off x="3584" y="1461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59" name="Freeform 2728"/>
              <p:cNvSpPr/>
              <p:nvPr/>
            </p:nvSpPr>
            <p:spPr bwMode="auto">
              <a:xfrm>
                <a:off x="3829" y="2115"/>
                <a:ext cx="12" cy="35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0" name="Freeform 2729"/>
              <p:cNvSpPr>
                <a:spLocks noEditPoints="1"/>
              </p:cNvSpPr>
              <p:nvPr/>
            </p:nvSpPr>
            <p:spPr bwMode="auto">
              <a:xfrm>
                <a:off x="2790" y="1601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1 h 1"/>
                  <a:gd name="T32" fmla="*/ 0 w 1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1" name="Freeform 2730"/>
              <p:cNvSpPr/>
              <p:nvPr/>
            </p:nvSpPr>
            <p:spPr bwMode="auto">
              <a:xfrm>
                <a:off x="2860" y="2664"/>
                <a:ext cx="1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2" name="Freeform 2731"/>
              <p:cNvSpPr/>
              <p:nvPr/>
            </p:nvSpPr>
            <p:spPr bwMode="auto">
              <a:xfrm>
                <a:off x="3876" y="2173"/>
                <a:ext cx="0" cy="23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3" name="Freeform 2732"/>
              <p:cNvSpPr/>
              <p:nvPr/>
            </p:nvSpPr>
            <p:spPr bwMode="auto">
              <a:xfrm>
                <a:off x="3852" y="2173"/>
                <a:ext cx="0" cy="35"/>
              </a:xfrm>
              <a:custGeom>
                <a:avLst/>
                <a:gdLst>
                  <a:gd name="T0" fmla="*/ 0 h 3"/>
                  <a:gd name="T1" fmla="*/ 0 h 3"/>
                  <a:gd name="T2" fmla="*/ 0 h 3"/>
                  <a:gd name="T3" fmla="*/ 1 h 3"/>
                  <a:gd name="T4" fmla="*/ 2 h 3"/>
                  <a:gd name="T5" fmla="*/ 3 h 3"/>
                  <a:gd name="T6" fmla="*/ 3 h 3"/>
                  <a:gd name="T7" fmla="*/ 2 h 3"/>
                  <a:gd name="T8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4" name="Freeform 2733"/>
              <p:cNvSpPr/>
              <p:nvPr/>
            </p:nvSpPr>
            <p:spPr bwMode="auto">
              <a:xfrm>
                <a:off x="3187" y="1975"/>
                <a:ext cx="35" cy="11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5" name="Freeform 2734"/>
              <p:cNvSpPr/>
              <p:nvPr/>
            </p:nvSpPr>
            <p:spPr bwMode="auto">
              <a:xfrm>
                <a:off x="3806" y="2290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1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6" name="Freeform 2735"/>
              <p:cNvSpPr/>
              <p:nvPr/>
            </p:nvSpPr>
            <p:spPr bwMode="auto">
              <a:xfrm>
                <a:off x="3829" y="1975"/>
                <a:ext cx="0" cy="35"/>
              </a:xfrm>
              <a:custGeom>
                <a:avLst/>
                <a:gdLst>
                  <a:gd name="T0" fmla="*/ 0 h 3"/>
                  <a:gd name="T1" fmla="*/ 3 h 3"/>
                  <a:gd name="T2" fmla="*/ 2 h 3"/>
                  <a:gd name="T3" fmla="*/ 1 h 3"/>
                  <a:gd name="T4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7" name="Freeform 2736"/>
              <p:cNvSpPr/>
              <p:nvPr/>
            </p:nvSpPr>
            <p:spPr bwMode="auto">
              <a:xfrm>
                <a:off x="3817" y="2278"/>
                <a:ext cx="12" cy="2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8" name="Freeform 2737"/>
              <p:cNvSpPr/>
              <p:nvPr/>
            </p:nvSpPr>
            <p:spPr bwMode="auto">
              <a:xfrm>
                <a:off x="3794" y="2045"/>
                <a:ext cx="12" cy="2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69" name="Freeform 2738"/>
              <p:cNvSpPr/>
              <p:nvPr/>
            </p:nvSpPr>
            <p:spPr bwMode="auto">
              <a:xfrm>
                <a:off x="3852" y="2220"/>
                <a:ext cx="0" cy="1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0" name="Freeform 2739"/>
              <p:cNvSpPr/>
              <p:nvPr/>
            </p:nvSpPr>
            <p:spPr bwMode="auto">
              <a:xfrm>
                <a:off x="3245" y="1507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1" name="Freeform 2740"/>
              <p:cNvSpPr/>
              <p:nvPr/>
            </p:nvSpPr>
            <p:spPr bwMode="auto">
              <a:xfrm>
                <a:off x="2860" y="1461"/>
                <a:ext cx="23" cy="1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2" name="Freeform 2741"/>
              <p:cNvSpPr/>
              <p:nvPr/>
            </p:nvSpPr>
            <p:spPr bwMode="auto">
              <a:xfrm>
                <a:off x="3269" y="1986"/>
                <a:ext cx="23" cy="1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  <a:gd name="T22" fmla="*/ 1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3" name="Freeform 2742"/>
              <p:cNvSpPr/>
              <p:nvPr/>
            </p:nvSpPr>
            <p:spPr bwMode="auto">
              <a:xfrm>
                <a:off x="3163" y="1951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4" name="Freeform 2743"/>
              <p:cNvSpPr/>
              <p:nvPr/>
            </p:nvSpPr>
            <p:spPr bwMode="auto">
              <a:xfrm>
                <a:off x="3829" y="2278"/>
                <a:ext cx="0" cy="24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1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5" name="Freeform 2744"/>
              <p:cNvSpPr/>
              <p:nvPr/>
            </p:nvSpPr>
            <p:spPr bwMode="auto">
              <a:xfrm>
                <a:off x="2591" y="2091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6" name="Freeform 2745"/>
              <p:cNvSpPr/>
              <p:nvPr/>
            </p:nvSpPr>
            <p:spPr bwMode="auto">
              <a:xfrm>
                <a:off x="2731" y="1648"/>
                <a:ext cx="12" cy="1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7" name="Freeform 2746"/>
              <p:cNvSpPr/>
              <p:nvPr/>
            </p:nvSpPr>
            <p:spPr bwMode="auto">
              <a:xfrm>
                <a:off x="3327" y="1496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8" name="Freeform 2747"/>
              <p:cNvSpPr/>
              <p:nvPr/>
            </p:nvSpPr>
            <p:spPr bwMode="auto">
              <a:xfrm>
                <a:off x="3876" y="2196"/>
                <a:ext cx="0" cy="1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79" name="Freeform 2748"/>
              <p:cNvSpPr/>
              <p:nvPr/>
            </p:nvSpPr>
            <p:spPr bwMode="auto">
              <a:xfrm>
                <a:off x="3339" y="1986"/>
                <a:ext cx="11" cy="1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0" name="Freeform 2749"/>
              <p:cNvSpPr/>
              <p:nvPr/>
            </p:nvSpPr>
            <p:spPr bwMode="auto">
              <a:xfrm>
                <a:off x="2801" y="1496"/>
                <a:ext cx="12" cy="1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1" name="Freeform 2750"/>
              <p:cNvSpPr/>
              <p:nvPr/>
            </p:nvSpPr>
            <p:spPr bwMode="auto">
              <a:xfrm>
                <a:off x="3163" y="1928"/>
                <a:ext cx="12" cy="1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2" name="Freeform 2751"/>
              <p:cNvSpPr/>
              <p:nvPr/>
            </p:nvSpPr>
            <p:spPr bwMode="auto">
              <a:xfrm>
                <a:off x="2825" y="1484"/>
                <a:ext cx="1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3" name="Freeform 2752"/>
              <p:cNvSpPr/>
              <p:nvPr/>
            </p:nvSpPr>
            <p:spPr bwMode="auto">
              <a:xfrm>
                <a:off x="3841" y="2220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4" name="Freeform 2753"/>
              <p:cNvSpPr/>
              <p:nvPr/>
            </p:nvSpPr>
            <p:spPr bwMode="auto">
              <a:xfrm>
                <a:off x="3117" y="1951"/>
                <a:ext cx="23" cy="1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1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5" name="Freeform 2754"/>
              <p:cNvSpPr/>
              <p:nvPr/>
            </p:nvSpPr>
            <p:spPr bwMode="auto">
              <a:xfrm>
                <a:off x="2638" y="2115"/>
                <a:ext cx="23" cy="1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6" name="Freeform 2755"/>
              <p:cNvSpPr/>
              <p:nvPr/>
            </p:nvSpPr>
            <p:spPr bwMode="auto">
              <a:xfrm>
                <a:off x="3852" y="2091"/>
                <a:ext cx="0" cy="1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7" name="Freeform 2756"/>
              <p:cNvSpPr/>
              <p:nvPr/>
            </p:nvSpPr>
            <p:spPr bwMode="auto">
              <a:xfrm>
                <a:off x="3315" y="1484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8" name="Freeform 2757"/>
              <p:cNvSpPr/>
              <p:nvPr/>
            </p:nvSpPr>
            <p:spPr bwMode="auto">
              <a:xfrm>
                <a:off x="3782" y="2255"/>
                <a:ext cx="12" cy="1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89" name="Freeform 2758"/>
              <p:cNvSpPr/>
              <p:nvPr/>
            </p:nvSpPr>
            <p:spPr bwMode="auto">
              <a:xfrm>
                <a:off x="3864" y="2115"/>
                <a:ext cx="12" cy="1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0" name="Freeform 2759"/>
              <p:cNvSpPr>
                <a:spLocks noEditPoints="1"/>
              </p:cNvSpPr>
              <p:nvPr/>
            </p:nvSpPr>
            <p:spPr bwMode="auto">
              <a:xfrm>
                <a:off x="2977" y="1484"/>
                <a:ext cx="840" cy="1110"/>
              </a:xfrm>
              <a:custGeom>
                <a:avLst/>
                <a:gdLst>
                  <a:gd name="T0" fmla="*/ 39 w 72"/>
                  <a:gd name="T1" fmla="*/ 64 h 95"/>
                  <a:gd name="T2" fmla="*/ 35 w 72"/>
                  <a:gd name="T3" fmla="*/ 51 h 95"/>
                  <a:gd name="T4" fmla="*/ 47 w 72"/>
                  <a:gd name="T5" fmla="*/ 53 h 95"/>
                  <a:gd name="T6" fmla="*/ 46 w 72"/>
                  <a:gd name="T7" fmla="*/ 48 h 95"/>
                  <a:gd name="T8" fmla="*/ 50 w 72"/>
                  <a:gd name="T9" fmla="*/ 49 h 95"/>
                  <a:gd name="T10" fmla="*/ 58 w 72"/>
                  <a:gd name="T11" fmla="*/ 58 h 95"/>
                  <a:gd name="T12" fmla="*/ 63 w 72"/>
                  <a:gd name="T13" fmla="*/ 49 h 95"/>
                  <a:gd name="T14" fmla="*/ 68 w 72"/>
                  <a:gd name="T15" fmla="*/ 57 h 95"/>
                  <a:gd name="T16" fmla="*/ 71 w 72"/>
                  <a:gd name="T17" fmla="*/ 45 h 95"/>
                  <a:gd name="T18" fmla="*/ 68 w 72"/>
                  <a:gd name="T19" fmla="*/ 31 h 95"/>
                  <a:gd name="T20" fmla="*/ 70 w 72"/>
                  <a:gd name="T21" fmla="*/ 25 h 95"/>
                  <a:gd name="T22" fmla="*/ 62 w 72"/>
                  <a:gd name="T23" fmla="*/ 11 h 95"/>
                  <a:gd name="T24" fmla="*/ 61 w 72"/>
                  <a:gd name="T25" fmla="*/ 7 h 95"/>
                  <a:gd name="T26" fmla="*/ 62 w 72"/>
                  <a:gd name="T27" fmla="*/ 7 h 95"/>
                  <a:gd name="T28" fmla="*/ 58 w 72"/>
                  <a:gd name="T29" fmla="*/ 2 h 95"/>
                  <a:gd name="T30" fmla="*/ 57 w 72"/>
                  <a:gd name="T31" fmla="*/ 1 h 95"/>
                  <a:gd name="T32" fmla="*/ 55 w 72"/>
                  <a:gd name="T33" fmla="*/ 0 h 95"/>
                  <a:gd name="T34" fmla="*/ 57 w 72"/>
                  <a:gd name="T35" fmla="*/ 2 h 95"/>
                  <a:gd name="T36" fmla="*/ 54 w 72"/>
                  <a:gd name="T37" fmla="*/ 2 h 95"/>
                  <a:gd name="T38" fmla="*/ 53 w 72"/>
                  <a:gd name="T39" fmla="*/ 2 h 95"/>
                  <a:gd name="T40" fmla="*/ 54 w 72"/>
                  <a:gd name="T41" fmla="*/ 4 h 95"/>
                  <a:gd name="T42" fmla="*/ 50 w 72"/>
                  <a:gd name="T43" fmla="*/ 4 h 95"/>
                  <a:gd name="T44" fmla="*/ 48 w 72"/>
                  <a:gd name="T45" fmla="*/ 5 h 95"/>
                  <a:gd name="T46" fmla="*/ 44 w 72"/>
                  <a:gd name="T47" fmla="*/ 2 h 95"/>
                  <a:gd name="T48" fmla="*/ 42 w 72"/>
                  <a:gd name="T49" fmla="*/ 5 h 95"/>
                  <a:gd name="T50" fmla="*/ 42 w 72"/>
                  <a:gd name="T51" fmla="*/ 7 h 95"/>
                  <a:gd name="T52" fmla="*/ 45 w 72"/>
                  <a:gd name="T53" fmla="*/ 12 h 95"/>
                  <a:gd name="T54" fmla="*/ 39 w 72"/>
                  <a:gd name="T55" fmla="*/ 8 h 95"/>
                  <a:gd name="T56" fmla="*/ 38 w 72"/>
                  <a:gd name="T57" fmla="*/ 13 h 95"/>
                  <a:gd name="T58" fmla="*/ 34 w 72"/>
                  <a:gd name="T59" fmla="*/ 13 h 95"/>
                  <a:gd name="T60" fmla="*/ 32 w 72"/>
                  <a:gd name="T61" fmla="*/ 15 h 95"/>
                  <a:gd name="T62" fmla="*/ 28 w 72"/>
                  <a:gd name="T63" fmla="*/ 17 h 95"/>
                  <a:gd name="T64" fmla="*/ 28 w 72"/>
                  <a:gd name="T65" fmla="*/ 13 h 95"/>
                  <a:gd name="T66" fmla="*/ 16 w 72"/>
                  <a:gd name="T67" fmla="*/ 21 h 95"/>
                  <a:gd name="T68" fmla="*/ 18 w 72"/>
                  <a:gd name="T69" fmla="*/ 24 h 95"/>
                  <a:gd name="T70" fmla="*/ 21 w 72"/>
                  <a:gd name="T71" fmla="*/ 21 h 95"/>
                  <a:gd name="T72" fmla="*/ 26 w 72"/>
                  <a:gd name="T73" fmla="*/ 20 h 95"/>
                  <a:gd name="T74" fmla="*/ 25 w 72"/>
                  <a:gd name="T75" fmla="*/ 24 h 95"/>
                  <a:gd name="T76" fmla="*/ 17 w 72"/>
                  <a:gd name="T77" fmla="*/ 28 h 95"/>
                  <a:gd name="T78" fmla="*/ 11 w 72"/>
                  <a:gd name="T79" fmla="*/ 34 h 95"/>
                  <a:gd name="T80" fmla="*/ 16 w 72"/>
                  <a:gd name="T81" fmla="*/ 36 h 95"/>
                  <a:gd name="T82" fmla="*/ 22 w 72"/>
                  <a:gd name="T83" fmla="*/ 40 h 95"/>
                  <a:gd name="T84" fmla="*/ 26 w 72"/>
                  <a:gd name="T85" fmla="*/ 39 h 95"/>
                  <a:gd name="T86" fmla="*/ 32 w 72"/>
                  <a:gd name="T87" fmla="*/ 41 h 95"/>
                  <a:gd name="T88" fmla="*/ 30 w 72"/>
                  <a:gd name="T89" fmla="*/ 48 h 95"/>
                  <a:gd name="T90" fmla="*/ 23 w 72"/>
                  <a:gd name="T91" fmla="*/ 49 h 95"/>
                  <a:gd name="T92" fmla="*/ 13 w 72"/>
                  <a:gd name="T93" fmla="*/ 44 h 95"/>
                  <a:gd name="T94" fmla="*/ 1 w 72"/>
                  <a:gd name="T95" fmla="*/ 55 h 95"/>
                  <a:gd name="T96" fmla="*/ 3 w 72"/>
                  <a:gd name="T97" fmla="*/ 65 h 95"/>
                  <a:gd name="T98" fmla="*/ 18 w 72"/>
                  <a:gd name="T99" fmla="*/ 70 h 95"/>
                  <a:gd name="T100" fmla="*/ 24 w 72"/>
                  <a:gd name="T101" fmla="*/ 95 h 95"/>
                  <a:gd name="T102" fmla="*/ 36 w 72"/>
                  <a:gd name="T103" fmla="*/ 74 h 95"/>
                  <a:gd name="T104" fmla="*/ 42 w 72"/>
                  <a:gd name="T105" fmla="*/ 34 h 95"/>
                  <a:gd name="T106" fmla="*/ 44 w 72"/>
                  <a:gd name="T107" fmla="*/ 39 h 95"/>
                  <a:gd name="T108" fmla="*/ 41 w 72"/>
                  <a:gd name="T109" fmla="*/ 42 h 95"/>
                  <a:gd name="T110" fmla="*/ 38 w 72"/>
                  <a:gd name="T111" fmla="*/ 35 h 95"/>
                  <a:gd name="T112" fmla="*/ 27 w 72"/>
                  <a:gd name="T113" fmla="*/ 37 h 95"/>
                  <a:gd name="T114" fmla="*/ 31 w 72"/>
                  <a:gd name="T115" fmla="*/ 33 h 95"/>
                  <a:gd name="T116" fmla="*/ 34 w 72"/>
                  <a:gd name="T117" fmla="*/ 35 h 95"/>
                  <a:gd name="T118" fmla="*/ 35 w 72"/>
                  <a:gd name="T119" fmla="*/ 38 h 95"/>
                  <a:gd name="T120" fmla="*/ 33 w 72"/>
                  <a:gd name="T121" fmla="*/ 39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" h="95">
                    <a:moveTo>
                      <a:pt x="42" y="63"/>
                    </a:move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41" y="64"/>
                      <a:pt x="41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3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0"/>
                      <a:pt x="34" y="59"/>
                    </a:cubicBezTo>
                    <a:cubicBezTo>
                      <a:pt x="33" y="56"/>
                      <a:pt x="31" y="50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3" y="48"/>
                      <a:pt x="33" y="48"/>
                    </a:cubicBezTo>
                    <a:cubicBezTo>
                      <a:pt x="33" y="49"/>
                      <a:pt x="34" y="50"/>
                      <a:pt x="35" y="51"/>
                    </a:cubicBezTo>
                    <a:cubicBezTo>
                      <a:pt x="36" y="53"/>
                      <a:pt x="37" y="55"/>
                      <a:pt x="38" y="57"/>
                    </a:cubicBezTo>
                    <a:cubicBezTo>
                      <a:pt x="39" y="57"/>
                      <a:pt x="39" y="58"/>
                      <a:pt x="39" y="58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40" y="60"/>
                      <a:pt x="40" y="60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1" y="60"/>
                      <a:pt x="42" y="60"/>
                      <a:pt x="42" y="60"/>
                    </a:cubicBezTo>
                    <a:cubicBezTo>
                      <a:pt x="42" y="59"/>
                      <a:pt x="42" y="59"/>
                      <a:pt x="43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3" y="58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7" y="54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52"/>
                      <a:pt x="47" y="52"/>
                      <a:pt x="46" y="52"/>
                    </a:cubicBezTo>
                    <a:cubicBezTo>
                      <a:pt x="46" y="52"/>
                      <a:pt x="45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2" y="52"/>
                    </a:cubicBezTo>
                    <a:cubicBezTo>
                      <a:pt x="42" y="52"/>
                      <a:pt x="42" y="51"/>
                      <a:pt x="41" y="51"/>
                    </a:cubicBezTo>
                    <a:cubicBezTo>
                      <a:pt x="41" y="50"/>
                      <a:pt x="41" y="50"/>
                      <a:pt x="40" y="49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39" y="48"/>
                      <a:pt x="39" y="47"/>
                      <a:pt x="40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3" y="47"/>
                      <a:pt x="43" y="48"/>
                      <a:pt x="44" y="48"/>
                    </a:cubicBezTo>
                    <a:cubicBezTo>
                      <a:pt x="44" y="48"/>
                      <a:pt x="45" y="48"/>
                      <a:pt x="45" y="48"/>
                    </a:cubicBezTo>
                    <a:cubicBezTo>
                      <a:pt x="45" y="48"/>
                      <a:pt x="45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6" y="48"/>
                      <a:pt x="46" y="48"/>
                    </a:cubicBezTo>
                    <a:cubicBezTo>
                      <a:pt x="46" y="48"/>
                      <a:pt x="47" y="48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1" y="48"/>
                      <a:pt x="51" y="48"/>
                      <a:pt x="52" y="48"/>
                    </a:cubicBezTo>
                    <a:cubicBezTo>
                      <a:pt x="53" y="49"/>
                      <a:pt x="53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5" y="51"/>
                      <a:pt x="56" y="51"/>
                      <a:pt x="56" y="52"/>
                    </a:cubicBezTo>
                    <a:cubicBezTo>
                      <a:pt x="56" y="53"/>
                      <a:pt x="56" y="54"/>
                      <a:pt x="57" y="56"/>
                    </a:cubicBezTo>
                    <a:cubicBezTo>
                      <a:pt x="57" y="57"/>
                      <a:pt x="57" y="57"/>
                      <a:pt x="57" y="58"/>
                    </a:cubicBezTo>
                    <a:cubicBezTo>
                      <a:pt x="57" y="59"/>
                      <a:pt x="58" y="59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8" y="59"/>
                      <a:pt x="58" y="59"/>
                      <a:pt x="58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7"/>
                      <a:pt x="58" y="57"/>
                      <a:pt x="59" y="57"/>
                    </a:cubicBezTo>
                    <a:cubicBezTo>
                      <a:pt x="59" y="56"/>
                      <a:pt x="60" y="54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1" y="51"/>
                      <a:pt x="61" y="51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0"/>
                      <a:pt x="62" y="50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3" y="48"/>
                      <a:pt x="63" y="48"/>
                      <a:pt x="63" y="4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9"/>
                      <a:pt x="65" y="50"/>
                    </a:cubicBezTo>
                    <a:cubicBezTo>
                      <a:pt x="65" y="50"/>
                      <a:pt x="65" y="51"/>
                      <a:pt x="66" y="51"/>
                    </a:cubicBezTo>
                    <a:cubicBezTo>
                      <a:pt x="66" y="51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6"/>
                    </a:cubicBezTo>
                    <a:cubicBezTo>
                      <a:pt x="68" y="56"/>
                      <a:pt x="68" y="56"/>
                      <a:pt x="68" y="57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6"/>
                      <a:pt x="68" y="55"/>
                    </a:cubicBezTo>
                    <a:cubicBezTo>
                      <a:pt x="68" y="55"/>
                      <a:pt x="68" y="55"/>
                      <a:pt x="68" y="54"/>
                    </a:cubicBezTo>
                    <a:cubicBezTo>
                      <a:pt x="68" y="55"/>
                      <a:pt x="69" y="55"/>
                      <a:pt x="69" y="56"/>
                    </a:cubicBezTo>
                    <a:cubicBezTo>
                      <a:pt x="69" y="56"/>
                      <a:pt x="69" y="56"/>
                      <a:pt x="70" y="56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2" y="54"/>
                      <a:pt x="70" y="51"/>
                      <a:pt x="69" y="49"/>
                    </a:cubicBezTo>
                    <a:cubicBezTo>
                      <a:pt x="69" y="48"/>
                      <a:pt x="69" y="47"/>
                      <a:pt x="69" y="47"/>
                    </a:cubicBezTo>
                    <a:cubicBezTo>
                      <a:pt x="69" y="47"/>
                      <a:pt x="69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6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1" y="44"/>
                      <a:pt x="71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2"/>
                      <a:pt x="72" y="41"/>
                      <a:pt x="72" y="40"/>
                    </a:cubicBezTo>
                    <a:cubicBezTo>
                      <a:pt x="72" y="38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5"/>
                      <a:pt x="70" y="34"/>
                      <a:pt x="70" y="34"/>
                    </a:cubicBezTo>
                    <a:cubicBezTo>
                      <a:pt x="70" y="34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32"/>
                      <a:pt x="68" y="32"/>
                      <a:pt x="68" y="31"/>
                    </a:cubicBezTo>
                    <a:cubicBezTo>
                      <a:pt x="68" y="31"/>
                      <a:pt x="68" y="31"/>
                      <a:pt x="68" y="30"/>
                    </a:cubicBezTo>
                    <a:cubicBezTo>
                      <a:pt x="68" y="30"/>
                      <a:pt x="68" y="30"/>
                      <a:pt x="69" y="29"/>
                    </a:cubicBezTo>
                    <a:cubicBezTo>
                      <a:pt x="69" y="29"/>
                      <a:pt x="69" y="29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9"/>
                      <a:pt x="70" y="31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0"/>
                      <a:pt x="71" y="29"/>
                      <a:pt x="70" y="28"/>
                    </a:cubicBezTo>
                    <a:cubicBezTo>
                      <a:pt x="70" y="28"/>
                      <a:pt x="70" y="27"/>
                      <a:pt x="70" y="26"/>
                    </a:cubicBezTo>
                    <a:cubicBezTo>
                      <a:pt x="70" y="26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4"/>
                      <a:pt x="70" y="23"/>
                      <a:pt x="69" y="22"/>
                    </a:cubicBezTo>
                    <a:cubicBezTo>
                      <a:pt x="69" y="21"/>
                      <a:pt x="69" y="21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7" y="18"/>
                      <a:pt x="67" y="18"/>
                      <a:pt x="67" y="17"/>
                    </a:cubicBezTo>
                    <a:cubicBezTo>
                      <a:pt x="66" y="17"/>
                      <a:pt x="66" y="17"/>
                      <a:pt x="66" y="16"/>
                    </a:cubicBezTo>
                    <a:cubicBezTo>
                      <a:pt x="65" y="16"/>
                      <a:pt x="65" y="15"/>
                      <a:pt x="64" y="14"/>
                    </a:cubicBezTo>
                    <a:cubicBezTo>
                      <a:pt x="64" y="13"/>
                      <a:pt x="63" y="12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8"/>
                      <a:pt x="62" y="8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61" y="6"/>
                      <a:pt x="61" y="6"/>
                      <a:pt x="62" y="7"/>
                    </a:cubicBezTo>
                    <a:cubicBezTo>
                      <a:pt x="62" y="7"/>
                      <a:pt x="62" y="7"/>
                      <a:pt x="62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3" y="8"/>
                      <a:pt x="63" y="8"/>
                      <a:pt x="63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6"/>
                      <a:pt x="61" y="5"/>
                      <a:pt x="60" y="5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3"/>
                      <a:pt x="58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7" y="2"/>
                      <a:pt x="57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6" y="1"/>
                      <a:pt x="56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2"/>
                      <a:pt x="57" y="2"/>
                      <a:pt x="57" y="3"/>
                    </a:cubicBezTo>
                    <a:cubicBezTo>
                      <a:pt x="57" y="3"/>
                      <a:pt x="57" y="3"/>
                      <a:pt x="57" y="2"/>
                    </a:cubicBezTo>
                    <a:cubicBezTo>
                      <a:pt x="56" y="2"/>
                      <a:pt x="56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2"/>
                      <a:pt x="53" y="1"/>
                      <a:pt x="53" y="1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3"/>
                      <a:pt x="53" y="4"/>
                      <a:pt x="53" y="4"/>
                    </a:cubicBezTo>
                    <a:cubicBezTo>
                      <a:pt x="53" y="4"/>
                      <a:pt x="53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4"/>
                      <a:pt x="52" y="4"/>
                      <a:pt x="52" y="3"/>
                    </a:cubicBezTo>
                    <a:cubicBezTo>
                      <a:pt x="52" y="3"/>
                      <a:pt x="51" y="3"/>
                      <a:pt x="51" y="3"/>
                    </a:cubicBezTo>
                    <a:cubicBezTo>
                      <a:pt x="51" y="3"/>
                      <a:pt x="51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4"/>
                      <a:pt x="47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3"/>
                      <a:pt x="44" y="3"/>
                      <a:pt x="43" y="3"/>
                    </a:cubicBezTo>
                    <a:cubicBezTo>
                      <a:pt x="43" y="3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6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7"/>
                      <a:pt x="43" y="8"/>
                      <a:pt x="43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3" y="9"/>
                      <a:pt x="43" y="9"/>
                    </a:cubicBezTo>
                    <a:cubicBezTo>
                      <a:pt x="43" y="9"/>
                      <a:pt x="43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10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4" y="11"/>
                      <a:pt x="44" y="11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2"/>
                      <a:pt x="40" y="10"/>
                      <a:pt x="40" y="9"/>
                    </a:cubicBezTo>
                    <a:cubicBezTo>
                      <a:pt x="40" y="9"/>
                      <a:pt x="39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9"/>
                      <a:pt x="39" y="10"/>
                      <a:pt x="40" y="10"/>
                    </a:cubicBezTo>
                    <a:cubicBezTo>
                      <a:pt x="40" y="11"/>
                      <a:pt x="41" y="11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1" y="12"/>
                      <a:pt x="40" y="12"/>
                    </a:cubicBezTo>
                    <a:cubicBezTo>
                      <a:pt x="40" y="12"/>
                      <a:pt x="39" y="12"/>
                      <a:pt x="39" y="12"/>
                    </a:cubicBezTo>
                    <a:cubicBezTo>
                      <a:pt x="39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3"/>
                      <a:pt x="3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4"/>
                      <a:pt x="34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0" y="18"/>
                      <a:pt x="30" y="18"/>
                    </a:cubicBezTo>
                    <a:cubicBezTo>
                      <a:pt x="30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7" y="17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8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2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4"/>
                      <a:pt x="20" y="14"/>
                    </a:cubicBezTo>
                    <a:cubicBezTo>
                      <a:pt x="19" y="16"/>
                      <a:pt x="17" y="18"/>
                      <a:pt x="16" y="20"/>
                    </a:cubicBezTo>
                    <a:cubicBezTo>
                      <a:pt x="16" y="20"/>
                      <a:pt x="16" y="21"/>
                      <a:pt x="16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4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0" y="18"/>
                      <a:pt x="21" y="17"/>
                      <a:pt x="22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6"/>
                      <a:pt x="22" y="19"/>
                      <a:pt x="23" y="20"/>
                    </a:cubicBezTo>
                    <a:cubicBezTo>
                      <a:pt x="23" y="20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8"/>
                      <a:pt x="20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8"/>
                      <a:pt x="18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6"/>
                    </a:cubicBezTo>
                    <a:cubicBezTo>
                      <a:pt x="17" y="26"/>
                      <a:pt x="17" y="26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1"/>
                      <a:pt x="12" y="31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3" y="37"/>
                      <a:pt x="13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0" y="39"/>
                      <a:pt x="19" y="38"/>
                      <a:pt x="18" y="37"/>
                    </a:cubicBezTo>
                    <a:cubicBezTo>
                      <a:pt x="18" y="36"/>
                      <a:pt x="18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2" y="36"/>
                      <a:pt x="22" y="37"/>
                      <a:pt x="23" y="37"/>
                    </a:cubicBezTo>
                    <a:cubicBezTo>
                      <a:pt x="23" y="38"/>
                      <a:pt x="24" y="39"/>
                      <a:pt x="25" y="40"/>
                    </a:cubicBezTo>
                    <a:cubicBezTo>
                      <a:pt x="25" y="40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0"/>
                    </a:cubicBezTo>
                    <a:cubicBezTo>
                      <a:pt x="25" y="40"/>
                      <a:pt x="25" y="39"/>
                      <a:pt x="25" y="39"/>
                    </a:cubicBezTo>
                    <a:cubicBezTo>
                      <a:pt x="25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7" y="41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30" y="42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2"/>
                      <a:pt x="33" y="42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6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2" y="48"/>
                      <a:pt x="32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8" y="49"/>
                      <a:pt x="27" y="48"/>
                      <a:pt x="25" y="48"/>
                    </a:cubicBezTo>
                    <a:cubicBezTo>
                      <a:pt x="25" y="48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4" y="48"/>
                      <a:pt x="24" y="48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16" y="46"/>
                      <a:pt x="16" y="45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4"/>
                      <a:pt x="14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4"/>
                      <a:pt x="11" y="46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5"/>
                      <a:pt x="7" y="47"/>
                      <a:pt x="6" y="48"/>
                    </a:cubicBezTo>
                    <a:cubicBezTo>
                      <a:pt x="5" y="49"/>
                      <a:pt x="4" y="51"/>
                      <a:pt x="3" y="52"/>
                    </a:cubicBezTo>
                    <a:cubicBezTo>
                      <a:pt x="3" y="53"/>
                      <a:pt x="2" y="54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8"/>
                      <a:pt x="0" y="60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2" y="64"/>
                      <a:pt x="2" y="65"/>
                      <a:pt x="3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4" y="67"/>
                      <a:pt x="4" y="67"/>
                      <a:pt x="5" y="68"/>
                    </a:cubicBezTo>
                    <a:cubicBezTo>
                      <a:pt x="6" y="68"/>
                      <a:pt x="6" y="69"/>
                      <a:pt x="6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7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9" y="68"/>
                      <a:pt x="9" y="69"/>
                      <a:pt x="9" y="69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9" y="69"/>
                      <a:pt x="10" y="68"/>
                      <a:pt x="10" y="68"/>
                    </a:cubicBezTo>
                    <a:cubicBezTo>
                      <a:pt x="11" y="68"/>
                      <a:pt x="12" y="68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8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9" y="72"/>
                      <a:pt x="17" y="74"/>
                      <a:pt x="1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77"/>
                      <a:pt x="20" y="80"/>
                      <a:pt x="20" y="81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9" y="84"/>
                      <a:pt x="19" y="85"/>
                      <a:pt x="20" y="86"/>
                    </a:cubicBezTo>
                    <a:cubicBezTo>
                      <a:pt x="20" y="88"/>
                      <a:pt x="21" y="90"/>
                      <a:pt x="22" y="91"/>
                    </a:cubicBezTo>
                    <a:cubicBezTo>
                      <a:pt x="22" y="92"/>
                      <a:pt x="22" y="93"/>
                      <a:pt x="22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3" y="94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4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9" y="94"/>
                      <a:pt x="29" y="90"/>
                      <a:pt x="31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1" y="88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2" y="85"/>
                      <a:pt x="33" y="85"/>
                      <a:pt x="33" y="85"/>
                    </a:cubicBezTo>
                    <a:cubicBezTo>
                      <a:pt x="34" y="84"/>
                      <a:pt x="35" y="84"/>
                      <a:pt x="35" y="83"/>
                    </a:cubicBezTo>
                    <a:cubicBezTo>
                      <a:pt x="36" y="81"/>
                      <a:pt x="34" y="78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6" y="73"/>
                    </a:cubicBezTo>
                    <a:cubicBezTo>
                      <a:pt x="37" y="72"/>
                      <a:pt x="38" y="72"/>
                      <a:pt x="39" y="71"/>
                    </a:cubicBezTo>
                    <a:cubicBezTo>
                      <a:pt x="39" y="70"/>
                      <a:pt x="39" y="70"/>
                      <a:pt x="40" y="70"/>
                    </a:cubicBezTo>
                    <a:cubicBezTo>
                      <a:pt x="41" y="68"/>
                      <a:pt x="42" y="66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3"/>
                      <a:pt x="42" y="63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2"/>
                      <a:pt x="41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3" y="33"/>
                      <a:pt x="43" y="33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1" y="35"/>
                      <a:pt x="41" y="35"/>
                    </a:cubicBezTo>
                    <a:cubicBezTo>
                      <a:pt x="41" y="35"/>
                      <a:pt x="42" y="36"/>
                      <a:pt x="43" y="36"/>
                    </a:cubicBezTo>
                    <a:cubicBezTo>
                      <a:pt x="43" y="36"/>
                      <a:pt x="43" y="36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7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9"/>
                      <a:pt x="44" y="40"/>
                    </a:cubicBezTo>
                    <a:cubicBezTo>
                      <a:pt x="44" y="40"/>
                      <a:pt x="44" y="40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4" y="42"/>
                      <a:pt x="44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1"/>
                      <a:pt x="41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8" y="37"/>
                      <a:pt x="38" y="37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8" y="35"/>
                      <a:pt x="37" y="35"/>
                      <a:pt x="37" y="35"/>
                    </a:cubicBezTo>
                    <a:cubicBezTo>
                      <a:pt x="37" y="35"/>
                      <a:pt x="37" y="34"/>
                      <a:pt x="37" y="34"/>
                    </a:cubicBezTo>
                    <a:cubicBezTo>
                      <a:pt x="37" y="33"/>
                      <a:pt x="37" y="33"/>
                      <a:pt x="40" y="31"/>
                    </a:cubicBezTo>
                    <a:close/>
                    <a:moveTo>
                      <a:pt x="31" y="38"/>
                    </a:moveTo>
                    <a:cubicBezTo>
                      <a:pt x="31" y="38"/>
                      <a:pt x="31" y="38"/>
                      <a:pt x="31" y="38"/>
                    </a:cubicBezTo>
                    <a:cubicBezTo>
                      <a:pt x="30" y="38"/>
                      <a:pt x="30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6"/>
                      <a:pt x="27" y="35"/>
                      <a:pt x="28" y="34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8" y="34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0" y="33"/>
                      <a:pt x="30" y="34"/>
                      <a:pt x="31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4"/>
                      <a:pt x="33" y="35"/>
                      <a:pt x="33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6"/>
                      <a:pt x="35" y="36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2" y="39"/>
                      <a:pt x="32" y="38"/>
                      <a:pt x="3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1" name="Freeform 2760"/>
              <p:cNvSpPr/>
              <p:nvPr/>
            </p:nvSpPr>
            <p:spPr bwMode="auto">
              <a:xfrm>
                <a:off x="3771" y="2173"/>
                <a:ext cx="11" cy="47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4 h 4"/>
                  <a:gd name="T10" fmla="*/ 1 w 1"/>
                  <a:gd name="T11" fmla="*/ 3 h 4"/>
                  <a:gd name="T12" fmla="*/ 0 w 1"/>
                  <a:gd name="T13" fmla="*/ 2 h 4"/>
                  <a:gd name="T14" fmla="*/ 0 w 1"/>
                  <a:gd name="T15" fmla="*/ 2 h 4"/>
                  <a:gd name="T16" fmla="*/ 0 w 1"/>
                  <a:gd name="T17" fmla="*/ 0 h 4"/>
                  <a:gd name="T18" fmla="*/ 0 w 1"/>
                  <a:gd name="T19" fmla="*/ 1 h 4"/>
                  <a:gd name="T20" fmla="*/ 0 w 1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2" name="Freeform 2761"/>
              <p:cNvSpPr/>
              <p:nvPr/>
            </p:nvSpPr>
            <p:spPr bwMode="auto">
              <a:xfrm>
                <a:off x="3771" y="2150"/>
                <a:ext cx="0" cy="23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3" name="Freeform 2762"/>
              <p:cNvSpPr/>
              <p:nvPr/>
            </p:nvSpPr>
            <p:spPr bwMode="auto">
              <a:xfrm>
                <a:off x="3058" y="1928"/>
                <a:ext cx="47" cy="47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3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0 w 4"/>
                  <a:gd name="T25" fmla="*/ 0 h 4"/>
                  <a:gd name="T26" fmla="*/ 0 w 4"/>
                  <a:gd name="T27" fmla="*/ 1 h 4"/>
                  <a:gd name="T28" fmla="*/ 0 w 4"/>
                  <a:gd name="T29" fmla="*/ 1 h 4"/>
                  <a:gd name="T30" fmla="*/ 0 w 4"/>
                  <a:gd name="T31" fmla="*/ 1 h 4"/>
                  <a:gd name="T32" fmla="*/ 0 w 4"/>
                  <a:gd name="T33" fmla="*/ 1 h 4"/>
                  <a:gd name="T34" fmla="*/ 0 w 4"/>
                  <a:gd name="T35" fmla="*/ 2 h 4"/>
                  <a:gd name="T36" fmla="*/ 0 w 4"/>
                  <a:gd name="T37" fmla="*/ 2 h 4"/>
                  <a:gd name="T38" fmla="*/ 0 w 4"/>
                  <a:gd name="T39" fmla="*/ 2 h 4"/>
                  <a:gd name="T40" fmla="*/ 0 w 4"/>
                  <a:gd name="T41" fmla="*/ 3 h 4"/>
                  <a:gd name="T42" fmla="*/ 0 w 4"/>
                  <a:gd name="T43" fmla="*/ 3 h 4"/>
                  <a:gd name="T44" fmla="*/ 0 w 4"/>
                  <a:gd name="T45" fmla="*/ 3 h 4"/>
                  <a:gd name="T46" fmla="*/ 0 w 4"/>
                  <a:gd name="T47" fmla="*/ 3 h 4"/>
                  <a:gd name="T48" fmla="*/ 0 w 4"/>
                  <a:gd name="T49" fmla="*/ 3 h 4"/>
                  <a:gd name="T50" fmla="*/ 2 w 4"/>
                  <a:gd name="T51" fmla="*/ 4 h 4"/>
                  <a:gd name="T52" fmla="*/ 2 w 4"/>
                  <a:gd name="T53" fmla="*/ 4 h 4"/>
                  <a:gd name="T54" fmla="*/ 2 w 4"/>
                  <a:gd name="T55" fmla="*/ 4 h 4"/>
                  <a:gd name="T56" fmla="*/ 2 w 4"/>
                  <a:gd name="T57" fmla="*/ 4 h 4"/>
                  <a:gd name="T58" fmla="*/ 2 w 4"/>
                  <a:gd name="T59" fmla="*/ 4 h 4"/>
                  <a:gd name="T60" fmla="*/ 2 w 4"/>
                  <a:gd name="T61" fmla="*/ 4 h 4"/>
                  <a:gd name="T62" fmla="*/ 2 w 4"/>
                  <a:gd name="T63" fmla="*/ 4 h 4"/>
                  <a:gd name="T64" fmla="*/ 2 w 4"/>
                  <a:gd name="T65" fmla="*/ 4 h 4"/>
                  <a:gd name="T66" fmla="*/ 2 w 4"/>
                  <a:gd name="T67" fmla="*/ 4 h 4"/>
                  <a:gd name="T68" fmla="*/ 3 w 4"/>
                  <a:gd name="T69" fmla="*/ 4 h 4"/>
                  <a:gd name="T70" fmla="*/ 3 w 4"/>
                  <a:gd name="T71" fmla="*/ 4 h 4"/>
                  <a:gd name="T72" fmla="*/ 3 w 4"/>
                  <a:gd name="T73" fmla="*/ 4 h 4"/>
                  <a:gd name="T74" fmla="*/ 3 w 4"/>
                  <a:gd name="T75" fmla="*/ 3 h 4"/>
                  <a:gd name="T76" fmla="*/ 3 w 4"/>
                  <a:gd name="T77" fmla="*/ 3 h 4"/>
                  <a:gd name="T78" fmla="*/ 3 w 4"/>
                  <a:gd name="T79" fmla="*/ 3 h 4"/>
                  <a:gd name="T80" fmla="*/ 3 w 4"/>
                  <a:gd name="T81" fmla="*/ 3 h 4"/>
                  <a:gd name="T82" fmla="*/ 3 w 4"/>
                  <a:gd name="T83" fmla="*/ 3 h 4"/>
                  <a:gd name="T84" fmla="*/ 3 w 4"/>
                  <a:gd name="T85" fmla="*/ 2 h 4"/>
                  <a:gd name="T86" fmla="*/ 3 w 4"/>
                  <a:gd name="T87" fmla="*/ 2 h 4"/>
                  <a:gd name="T88" fmla="*/ 4 w 4"/>
                  <a:gd name="T89" fmla="*/ 1 h 4"/>
                  <a:gd name="T90" fmla="*/ 4 w 4"/>
                  <a:gd name="T91" fmla="*/ 0 h 4"/>
                  <a:gd name="T92" fmla="*/ 4 w 4"/>
                  <a:gd name="T93" fmla="*/ 0 h 4"/>
                  <a:gd name="T94" fmla="*/ 4 w 4"/>
                  <a:gd name="T95" fmla="*/ 0 h 4"/>
                  <a:gd name="T96" fmla="*/ 3 w 4"/>
                  <a:gd name="T9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4" name="Freeform 2763"/>
              <p:cNvSpPr/>
              <p:nvPr/>
            </p:nvSpPr>
            <p:spPr bwMode="auto">
              <a:xfrm>
                <a:off x="3712" y="1578"/>
                <a:ext cx="47" cy="70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2 h 6"/>
                  <a:gd name="T4" fmla="*/ 2 w 4"/>
                  <a:gd name="T5" fmla="*/ 3 h 6"/>
                  <a:gd name="T6" fmla="*/ 3 w 4"/>
                  <a:gd name="T7" fmla="*/ 4 h 6"/>
                  <a:gd name="T8" fmla="*/ 3 w 4"/>
                  <a:gd name="T9" fmla="*/ 4 h 6"/>
                  <a:gd name="T10" fmla="*/ 3 w 4"/>
                  <a:gd name="T11" fmla="*/ 5 h 6"/>
                  <a:gd name="T12" fmla="*/ 4 w 4"/>
                  <a:gd name="T13" fmla="*/ 5 h 6"/>
                  <a:gd name="T14" fmla="*/ 4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4 w 4"/>
                  <a:gd name="T21" fmla="*/ 5 h 6"/>
                  <a:gd name="T22" fmla="*/ 2 w 4"/>
                  <a:gd name="T23" fmla="*/ 3 h 6"/>
                  <a:gd name="T24" fmla="*/ 2 w 4"/>
                  <a:gd name="T25" fmla="*/ 2 h 6"/>
                  <a:gd name="T26" fmla="*/ 2 w 4"/>
                  <a:gd name="T27" fmla="*/ 2 h 6"/>
                  <a:gd name="T28" fmla="*/ 0 w 4"/>
                  <a:gd name="T29" fmla="*/ 0 h 6"/>
                  <a:gd name="T30" fmla="*/ 0 w 4"/>
                  <a:gd name="T31" fmla="*/ 0 h 6"/>
                  <a:gd name="T32" fmla="*/ 0 w 4"/>
                  <a:gd name="T33" fmla="*/ 0 h 6"/>
                  <a:gd name="T34" fmla="*/ 0 w 4"/>
                  <a:gd name="T35" fmla="*/ 0 h 6"/>
                  <a:gd name="T36" fmla="*/ 0 w 4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5" name="Freeform 2764"/>
              <p:cNvSpPr/>
              <p:nvPr/>
            </p:nvSpPr>
            <p:spPr bwMode="auto">
              <a:xfrm>
                <a:off x="3304" y="1659"/>
                <a:ext cx="23" cy="2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1 h 2"/>
                  <a:gd name="T34" fmla="*/ 2 w 2"/>
                  <a:gd name="T35" fmla="*/ 0 h 2"/>
                  <a:gd name="T36" fmla="*/ 2 w 2"/>
                  <a:gd name="T37" fmla="*/ 0 h 2"/>
                  <a:gd name="T38" fmla="*/ 2 w 2"/>
                  <a:gd name="T39" fmla="*/ 0 h 2"/>
                  <a:gd name="T40" fmla="*/ 1 w 2"/>
                  <a:gd name="T4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6" name="Freeform 2765"/>
              <p:cNvSpPr/>
              <p:nvPr/>
            </p:nvSpPr>
            <p:spPr bwMode="auto">
              <a:xfrm>
                <a:off x="3362" y="1531"/>
                <a:ext cx="23" cy="47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2 w 2"/>
                  <a:gd name="T5" fmla="*/ 1 h 4"/>
                  <a:gd name="T6" fmla="*/ 2 w 2"/>
                  <a:gd name="T7" fmla="*/ 0 h 4"/>
                  <a:gd name="T8" fmla="*/ 2 w 2"/>
                  <a:gd name="T9" fmla="*/ 0 h 4"/>
                  <a:gd name="T10" fmla="*/ 2 w 2"/>
                  <a:gd name="T11" fmla="*/ 0 h 4"/>
                  <a:gd name="T12" fmla="*/ 2 w 2"/>
                  <a:gd name="T13" fmla="*/ 0 h 4"/>
                  <a:gd name="T14" fmla="*/ 2 w 2"/>
                  <a:gd name="T15" fmla="*/ 0 h 4"/>
                  <a:gd name="T16" fmla="*/ 2 w 2"/>
                  <a:gd name="T17" fmla="*/ 0 h 4"/>
                  <a:gd name="T18" fmla="*/ 2 w 2"/>
                  <a:gd name="T19" fmla="*/ 1 h 4"/>
                  <a:gd name="T20" fmla="*/ 2 w 2"/>
                  <a:gd name="T21" fmla="*/ 1 h 4"/>
                  <a:gd name="T22" fmla="*/ 2 w 2"/>
                  <a:gd name="T23" fmla="*/ 1 h 4"/>
                  <a:gd name="T24" fmla="*/ 1 w 2"/>
                  <a:gd name="T25" fmla="*/ 1 h 4"/>
                  <a:gd name="T26" fmla="*/ 1 w 2"/>
                  <a:gd name="T27" fmla="*/ 1 h 4"/>
                  <a:gd name="T28" fmla="*/ 1 w 2"/>
                  <a:gd name="T29" fmla="*/ 1 h 4"/>
                  <a:gd name="T30" fmla="*/ 1 w 2"/>
                  <a:gd name="T31" fmla="*/ 1 h 4"/>
                  <a:gd name="T32" fmla="*/ 1 w 2"/>
                  <a:gd name="T33" fmla="*/ 1 h 4"/>
                  <a:gd name="T34" fmla="*/ 1 w 2"/>
                  <a:gd name="T35" fmla="*/ 1 h 4"/>
                  <a:gd name="T36" fmla="*/ 1 w 2"/>
                  <a:gd name="T37" fmla="*/ 2 h 4"/>
                  <a:gd name="T38" fmla="*/ 0 w 2"/>
                  <a:gd name="T39" fmla="*/ 2 h 4"/>
                  <a:gd name="T40" fmla="*/ 0 w 2"/>
                  <a:gd name="T41" fmla="*/ 3 h 4"/>
                  <a:gd name="T42" fmla="*/ 0 w 2"/>
                  <a:gd name="T43" fmla="*/ 3 h 4"/>
                  <a:gd name="T44" fmla="*/ 0 w 2"/>
                  <a:gd name="T45" fmla="*/ 3 h 4"/>
                  <a:gd name="T46" fmla="*/ 0 w 2"/>
                  <a:gd name="T47" fmla="*/ 4 h 4"/>
                  <a:gd name="T48" fmla="*/ 1 w 2"/>
                  <a:gd name="T49" fmla="*/ 2 h 4"/>
                  <a:gd name="T50" fmla="*/ 1 w 2"/>
                  <a:gd name="T51" fmla="*/ 2 h 4"/>
                  <a:gd name="T52" fmla="*/ 1 w 2"/>
                  <a:gd name="T53" fmla="*/ 2 h 4"/>
                  <a:gd name="T54" fmla="*/ 1 w 2"/>
                  <a:gd name="T5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7" name="Freeform 2766"/>
              <p:cNvSpPr/>
              <p:nvPr/>
            </p:nvSpPr>
            <p:spPr bwMode="auto">
              <a:xfrm>
                <a:off x="3432" y="1484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  <a:gd name="T14" fmla="*/ 0 w 1"/>
                  <a:gd name="T15" fmla="*/ 0 w 1"/>
                  <a:gd name="T16" fmla="*/ 0 w 1"/>
                  <a:gd name="T17" fmla="*/ 0 w 1"/>
                  <a:gd name="T18" fmla="*/ 0 w 1"/>
                  <a:gd name="T19" fmla="*/ 1 w 1"/>
                  <a:gd name="T20" fmla="*/ 1 w 1"/>
                  <a:gd name="T21" fmla="*/ 1 w 1"/>
                  <a:gd name="T22" fmla="*/ 1 w 1"/>
                  <a:gd name="T23" fmla="*/ 1 w 1"/>
                  <a:gd name="T24" fmla="*/ 1 w 1"/>
                  <a:gd name="T25" fmla="*/ 1 w 1"/>
                  <a:gd name="T2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8" name="Freeform 2767"/>
              <p:cNvSpPr/>
              <p:nvPr/>
            </p:nvSpPr>
            <p:spPr bwMode="auto">
              <a:xfrm>
                <a:off x="3420" y="14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1999" name="Freeform 2768"/>
              <p:cNvSpPr/>
              <p:nvPr/>
            </p:nvSpPr>
            <p:spPr bwMode="auto">
              <a:xfrm>
                <a:off x="3269" y="1729"/>
                <a:ext cx="11" cy="1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  <a:gd name="T30" fmla="*/ 1 w 1"/>
                  <a:gd name="T31" fmla="*/ 0 h 1"/>
                  <a:gd name="T32" fmla="*/ 1 w 1"/>
                  <a:gd name="T33" fmla="*/ 0 h 1"/>
                  <a:gd name="T34" fmla="*/ 0 w 1"/>
                  <a:gd name="T35" fmla="*/ 0 h 1"/>
                  <a:gd name="T36" fmla="*/ 0 w 1"/>
                  <a:gd name="T37" fmla="*/ 1 h 1"/>
                  <a:gd name="T38" fmla="*/ 0 w 1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0" name="Freeform 2769"/>
              <p:cNvSpPr/>
              <p:nvPr/>
            </p:nvSpPr>
            <p:spPr bwMode="auto">
              <a:xfrm>
                <a:off x="3245" y="1671"/>
                <a:ext cx="0" cy="23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0 h 2"/>
                  <a:gd name="T4" fmla="*/ 0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1 h 2"/>
                  <a:gd name="T11" fmla="*/ 1 h 2"/>
                  <a:gd name="T12" fmla="*/ 1 h 2"/>
                  <a:gd name="T13" fmla="*/ 1 h 2"/>
                  <a:gd name="T14" fmla="*/ 1 h 2"/>
                  <a:gd name="T15" fmla="*/ 2 h 2"/>
                  <a:gd name="T16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1" name="Freeform 2770"/>
              <p:cNvSpPr/>
              <p:nvPr/>
            </p:nvSpPr>
            <p:spPr bwMode="auto">
              <a:xfrm>
                <a:off x="3362" y="1589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2" name="Freeform 2771"/>
              <p:cNvSpPr/>
              <p:nvPr/>
            </p:nvSpPr>
            <p:spPr bwMode="auto">
              <a:xfrm>
                <a:off x="2708" y="1496"/>
                <a:ext cx="0" cy="1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3" name="Freeform 2772"/>
              <p:cNvSpPr/>
              <p:nvPr/>
            </p:nvSpPr>
            <p:spPr bwMode="auto">
              <a:xfrm>
                <a:off x="2626" y="1566"/>
                <a:ext cx="12" cy="2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4" name="Freeform 2773"/>
              <p:cNvSpPr/>
              <p:nvPr/>
            </p:nvSpPr>
            <p:spPr bwMode="auto">
              <a:xfrm>
                <a:off x="2498" y="1472"/>
                <a:ext cx="350" cy="1192"/>
              </a:xfrm>
              <a:custGeom>
                <a:avLst/>
                <a:gdLst>
                  <a:gd name="T0" fmla="*/ 12 w 30"/>
                  <a:gd name="T1" fmla="*/ 9 h 102"/>
                  <a:gd name="T2" fmla="*/ 9 w 30"/>
                  <a:gd name="T3" fmla="*/ 14 h 102"/>
                  <a:gd name="T4" fmla="*/ 0 w 30"/>
                  <a:gd name="T5" fmla="*/ 40 h 102"/>
                  <a:gd name="T6" fmla="*/ 0 w 30"/>
                  <a:gd name="T7" fmla="*/ 38 h 102"/>
                  <a:gd name="T8" fmla="*/ 2 w 30"/>
                  <a:gd name="T9" fmla="*/ 52 h 102"/>
                  <a:gd name="T10" fmla="*/ 7 w 30"/>
                  <a:gd name="T11" fmla="*/ 61 h 102"/>
                  <a:gd name="T12" fmla="*/ 9 w 30"/>
                  <a:gd name="T13" fmla="*/ 62 h 102"/>
                  <a:gd name="T14" fmla="*/ 25 w 30"/>
                  <a:gd name="T15" fmla="*/ 99 h 102"/>
                  <a:gd name="T16" fmla="*/ 27 w 30"/>
                  <a:gd name="T17" fmla="*/ 100 h 102"/>
                  <a:gd name="T18" fmla="*/ 30 w 30"/>
                  <a:gd name="T19" fmla="*/ 102 h 102"/>
                  <a:gd name="T20" fmla="*/ 25 w 30"/>
                  <a:gd name="T21" fmla="*/ 96 h 102"/>
                  <a:gd name="T22" fmla="*/ 25 w 30"/>
                  <a:gd name="T23" fmla="*/ 94 h 102"/>
                  <a:gd name="T24" fmla="*/ 24 w 30"/>
                  <a:gd name="T25" fmla="*/ 93 h 102"/>
                  <a:gd name="T26" fmla="*/ 26 w 30"/>
                  <a:gd name="T27" fmla="*/ 92 h 102"/>
                  <a:gd name="T28" fmla="*/ 29 w 30"/>
                  <a:gd name="T29" fmla="*/ 87 h 102"/>
                  <a:gd name="T30" fmla="*/ 29 w 30"/>
                  <a:gd name="T31" fmla="*/ 81 h 102"/>
                  <a:gd name="T32" fmla="*/ 27 w 30"/>
                  <a:gd name="T33" fmla="*/ 75 h 102"/>
                  <a:gd name="T34" fmla="*/ 23 w 30"/>
                  <a:gd name="T35" fmla="*/ 72 h 102"/>
                  <a:gd name="T36" fmla="*/ 21 w 30"/>
                  <a:gd name="T37" fmla="*/ 72 h 102"/>
                  <a:gd name="T38" fmla="*/ 17 w 30"/>
                  <a:gd name="T39" fmla="*/ 65 h 102"/>
                  <a:gd name="T40" fmla="*/ 13 w 30"/>
                  <a:gd name="T41" fmla="*/ 62 h 102"/>
                  <a:gd name="T42" fmla="*/ 11 w 30"/>
                  <a:gd name="T43" fmla="*/ 62 h 102"/>
                  <a:gd name="T44" fmla="*/ 9 w 30"/>
                  <a:gd name="T45" fmla="*/ 62 h 102"/>
                  <a:gd name="T46" fmla="*/ 6 w 30"/>
                  <a:gd name="T47" fmla="*/ 55 h 102"/>
                  <a:gd name="T48" fmla="*/ 6 w 30"/>
                  <a:gd name="T49" fmla="*/ 55 h 102"/>
                  <a:gd name="T50" fmla="*/ 5 w 30"/>
                  <a:gd name="T51" fmla="*/ 50 h 102"/>
                  <a:gd name="T52" fmla="*/ 3 w 30"/>
                  <a:gd name="T53" fmla="*/ 52 h 102"/>
                  <a:gd name="T54" fmla="*/ 5 w 30"/>
                  <a:gd name="T55" fmla="*/ 40 h 102"/>
                  <a:gd name="T56" fmla="*/ 7 w 30"/>
                  <a:gd name="T57" fmla="*/ 41 h 102"/>
                  <a:gd name="T58" fmla="*/ 8 w 30"/>
                  <a:gd name="T59" fmla="*/ 42 h 102"/>
                  <a:gd name="T60" fmla="*/ 9 w 30"/>
                  <a:gd name="T61" fmla="*/ 41 h 102"/>
                  <a:gd name="T62" fmla="*/ 11 w 30"/>
                  <a:gd name="T63" fmla="*/ 39 h 102"/>
                  <a:gd name="T64" fmla="*/ 13 w 30"/>
                  <a:gd name="T65" fmla="*/ 36 h 102"/>
                  <a:gd name="T66" fmla="*/ 18 w 30"/>
                  <a:gd name="T67" fmla="*/ 32 h 102"/>
                  <a:gd name="T68" fmla="*/ 20 w 30"/>
                  <a:gd name="T69" fmla="*/ 32 h 102"/>
                  <a:gd name="T70" fmla="*/ 19 w 30"/>
                  <a:gd name="T71" fmla="*/ 30 h 102"/>
                  <a:gd name="T72" fmla="*/ 19 w 30"/>
                  <a:gd name="T73" fmla="*/ 29 h 102"/>
                  <a:gd name="T74" fmla="*/ 24 w 30"/>
                  <a:gd name="T75" fmla="*/ 27 h 102"/>
                  <a:gd name="T76" fmla="*/ 24 w 30"/>
                  <a:gd name="T77" fmla="*/ 24 h 102"/>
                  <a:gd name="T78" fmla="*/ 23 w 30"/>
                  <a:gd name="T79" fmla="*/ 18 h 102"/>
                  <a:gd name="T80" fmla="*/ 21 w 30"/>
                  <a:gd name="T81" fmla="*/ 17 h 102"/>
                  <a:gd name="T82" fmla="*/ 16 w 30"/>
                  <a:gd name="T83" fmla="*/ 21 h 102"/>
                  <a:gd name="T84" fmla="*/ 15 w 30"/>
                  <a:gd name="T85" fmla="*/ 19 h 102"/>
                  <a:gd name="T86" fmla="*/ 18 w 30"/>
                  <a:gd name="T87" fmla="*/ 13 h 102"/>
                  <a:gd name="T88" fmla="*/ 21 w 30"/>
                  <a:gd name="T89" fmla="*/ 12 h 102"/>
                  <a:gd name="T90" fmla="*/ 23 w 30"/>
                  <a:gd name="T91" fmla="*/ 11 h 102"/>
                  <a:gd name="T92" fmla="*/ 23 w 30"/>
                  <a:gd name="T93" fmla="*/ 10 h 102"/>
                  <a:gd name="T94" fmla="*/ 24 w 30"/>
                  <a:gd name="T95" fmla="*/ 7 h 102"/>
                  <a:gd name="T96" fmla="*/ 20 w 30"/>
                  <a:gd name="T97" fmla="*/ 9 h 102"/>
                  <a:gd name="T98" fmla="*/ 19 w 30"/>
                  <a:gd name="T99" fmla="*/ 8 h 102"/>
                  <a:gd name="T100" fmla="*/ 19 w 30"/>
                  <a:gd name="T101" fmla="*/ 5 h 102"/>
                  <a:gd name="T102" fmla="*/ 19 w 30"/>
                  <a:gd name="T103" fmla="*/ 4 h 102"/>
                  <a:gd name="T104" fmla="*/ 19 w 30"/>
                  <a:gd name="T105" fmla="*/ 2 h 102"/>
                  <a:gd name="T106" fmla="*/ 20 w 30"/>
                  <a:gd name="T107" fmla="*/ 1 h 102"/>
                  <a:gd name="T108" fmla="*/ 19 w 30"/>
                  <a:gd name="T109" fmla="*/ 1 h 102"/>
                  <a:gd name="T110" fmla="*/ 17 w 30"/>
                  <a:gd name="T111" fmla="*/ 3 h 102"/>
                  <a:gd name="T112" fmla="*/ 16 w 30"/>
                  <a:gd name="T113" fmla="*/ 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0" h="102">
                    <a:moveTo>
                      <a:pt x="15" y="5"/>
                    </a:move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9" y="13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3" y="25"/>
                      <a:pt x="3" y="25"/>
                      <a:pt x="0" y="37"/>
                    </a:cubicBezTo>
                    <a:cubicBezTo>
                      <a:pt x="0" y="37"/>
                      <a:pt x="0" y="38"/>
                      <a:pt x="0" y="38"/>
                    </a:cubicBezTo>
                    <a:cubicBezTo>
                      <a:pt x="0" y="39"/>
                      <a:pt x="0" y="39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1"/>
                      <a:pt x="0" y="39"/>
                      <a:pt x="0" y="3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1" y="38"/>
                      <a:pt x="0" y="41"/>
                    </a:cubicBezTo>
                    <a:cubicBezTo>
                      <a:pt x="0" y="47"/>
                      <a:pt x="0" y="48"/>
                      <a:pt x="2" y="51"/>
                    </a:cubicBezTo>
                    <a:cubicBezTo>
                      <a:pt x="2" y="51"/>
                      <a:pt x="2" y="52"/>
                      <a:pt x="2" y="52"/>
                    </a:cubicBez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3" y="52"/>
                      <a:pt x="4" y="53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1"/>
                    </a:cubicBezTo>
                    <a:cubicBezTo>
                      <a:pt x="7" y="61"/>
                      <a:pt x="7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8" y="62"/>
                      <a:pt x="9" y="62"/>
                      <a:pt x="9" y="62"/>
                    </a:cubicBezTo>
                    <a:cubicBezTo>
                      <a:pt x="9" y="62"/>
                      <a:pt x="9" y="63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9" y="64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9" y="65"/>
                      <a:pt x="9" y="65"/>
                      <a:pt x="9" y="66"/>
                    </a:cubicBezTo>
                    <a:cubicBezTo>
                      <a:pt x="5" y="6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6" y="99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6" y="100"/>
                    </a:cubicBezTo>
                    <a:cubicBezTo>
                      <a:pt x="26" y="100"/>
                      <a:pt x="26" y="100"/>
                      <a:pt x="27" y="100"/>
                    </a:cubicBezTo>
                    <a:cubicBezTo>
                      <a:pt x="28" y="101"/>
                      <a:pt x="28" y="101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29" y="102"/>
                      <a:pt x="29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5" y="99"/>
                      <a:pt x="25" y="97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6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5"/>
                      <a:pt x="25" y="95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5" y="93"/>
                      <a:pt x="26" y="93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6" y="92"/>
                      <a:pt x="26" y="92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0"/>
                      <a:pt x="26" y="90"/>
                    </a:cubicBezTo>
                    <a:cubicBezTo>
                      <a:pt x="26" y="89"/>
                      <a:pt x="26" y="89"/>
                      <a:pt x="29" y="87"/>
                    </a:cubicBezTo>
                    <a:cubicBezTo>
                      <a:pt x="29" y="87"/>
                      <a:pt x="29" y="86"/>
                      <a:pt x="29" y="86"/>
                    </a:cubicBezTo>
                    <a:cubicBezTo>
                      <a:pt x="29" y="85"/>
                      <a:pt x="29" y="85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29" y="81"/>
                      <a:pt x="29" y="81"/>
                      <a:pt x="29" y="81"/>
                    </a:cubicBezTo>
                    <a:cubicBezTo>
                      <a:pt x="30" y="80"/>
                      <a:pt x="30" y="79"/>
                      <a:pt x="30" y="78"/>
                    </a:cubicBezTo>
                    <a:cubicBezTo>
                      <a:pt x="30" y="77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4" y="73"/>
                      <a:pt x="24" y="73"/>
                      <a:pt x="23" y="73"/>
                    </a:cubicBezTo>
                    <a:cubicBezTo>
                      <a:pt x="23" y="73"/>
                      <a:pt x="23" y="73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2"/>
                      <a:pt x="22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1"/>
                      <a:pt x="21" y="71"/>
                      <a:pt x="21" y="70"/>
                    </a:cubicBezTo>
                    <a:cubicBezTo>
                      <a:pt x="20" y="67"/>
                      <a:pt x="19" y="67"/>
                      <a:pt x="19" y="67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7" y="66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5"/>
                      <a:pt x="16" y="65"/>
                      <a:pt x="16" y="64"/>
                    </a:cubicBezTo>
                    <a:cubicBezTo>
                      <a:pt x="16" y="64"/>
                      <a:pt x="15" y="63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2"/>
                      <a:pt x="13" y="62"/>
                      <a:pt x="12" y="62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1" y="61"/>
                      <a:pt x="11" y="61"/>
                      <a:pt x="11" y="62"/>
                    </a:cubicBezTo>
                    <a:cubicBezTo>
                      <a:pt x="11" y="62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1"/>
                      <a:pt x="9" y="61"/>
                    </a:cubicBezTo>
                    <a:cubicBezTo>
                      <a:pt x="8" y="61"/>
                      <a:pt x="8" y="61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6" y="59"/>
                      <a:pt x="6" y="57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5" y="55"/>
                      <a:pt x="5" y="55"/>
                      <a:pt x="5" y="54"/>
                    </a:cubicBezTo>
                    <a:cubicBezTo>
                      <a:pt x="4" y="54"/>
                      <a:pt x="4" y="54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1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0"/>
                      <a:pt x="2" y="45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1"/>
                    </a:cubicBezTo>
                    <a:cubicBezTo>
                      <a:pt x="4" y="41"/>
                      <a:pt x="4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3"/>
                    </a:cubicBezTo>
                    <a:cubicBezTo>
                      <a:pt x="8" y="43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2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9"/>
                      <a:pt x="12" y="38"/>
                      <a:pt x="12" y="38"/>
                    </a:cubicBezTo>
                    <a:cubicBezTo>
                      <a:pt x="11" y="38"/>
                      <a:pt x="12" y="36"/>
                      <a:pt x="12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4"/>
                      <a:pt x="17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8" y="33"/>
                      <a:pt x="19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19" y="32"/>
                      <a:pt x="19" y="32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19" y="27"/>
                      <a:pt x="21" y="27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4"/>
                    </a:cubicBezTo>
                    <a:cubicBezTo>
                      <a:pt x="24" y="23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0"/>
                      <a:pt x="24" y="20"/>
                    </a:cubicBezTo>
                    <a:cubicBezTo>
                      <a:pt x="23" y="21"/>
                      <a:pt x="23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19"/>
                      <a:pt x="23" y="18"/>
                    </a:cubicBezTo>
                    <a:cubicBezTo>
                      <a:pt x="23" y="18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17" y="24"/>
                      <a:pt x="15" y="25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6" y="23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5" y="21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7"/>
                      <a:pt x="16" y="16"/>
                    </a:cubicBezTo>
                    <a:cubicBezTo>
                      <a:pt x="16" y="15"/>
                      <a:pt x="17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4" y="11"/>
                      <a:pt x="24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2"/>
                      <a:pt x="20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5" name="Freeform 2774"/>
              <p:cNvSpPr/>
              <p:nvPr/>
            </p:nvSpPr>
            <p:spPr bwMode="auto">
              <a:xfrm>
                <a:off x="2860" y="1472"/>
                <a:ext cx="233" cy="234"/>
              </a:xfrm>
              <a:custGeom>
                <a:avLst/>
                <a:gdLst>
                  <a:gd name="T0" fmla="*/ 12 w 20"/>
                  <a:gd name="T1" fmla="*/ 12 h 20"/>
                  <a:gd name="T2" fmla="*/ 12 w 20"/>
                  <a:gd name="T3" fmla="*/ 12 h 20"/>
                  <a:gd name="T4" fmla="*/ 12 w 20"/>
                  <a:gd name="T5" fmla="*/ 10 h 20"/>
                  <a:gd name="T6" fmla="*/ 13 w 20"/>
                  <a:gd name="T7" fmla="*/ 10 h 20"/>
                  <a:gd name="T8" fmla="*/ 14 w 20"/>
                  <a:gd name="T9" fmla="*/ 9 h 20"/>
                  <a:gd name="T10" fmla="*/ 15 w 20"/>
                  <a:gd name="T11" fmla="*/ 9 h 20"/>
                  <a:gd name="T12" fmla="*/ 16 w 20"/>
                  <a:gd name="T13" fmla="*/ 7 h 20"/>
                  <a:gd name="T14" fmla="*/ 17 w 20"/>
                  <a:gd name="T15" fmla="*/ 6 h 20"/>
                  <a:gd name="T16" fmla="*/ 18 w 20"/>
                  <a:gd name="T17" fmla="*/ 3 h 20"/>
                  <a:gd name="T18" fmla="*/ 20 w 20"/>
                  <a:gd name="T19" fmla="*/ 2 h 20"/>
                  <a:gd name="T20" fmla="*/ 16 w 20"/>
                  <a:gd name="T21" fmla="*/ 3 h 20"/>
                  <a:gd name="T22" fmla="*/ 16 w 20"/>
                  <a:gd name="T23" fmla="*/ 3 h 20"/>
                  <a:gd name="T24" fmla="*/ 16 w 20"/>
                  <a:gd name="T25" fmla="*/ 3 h 20"/>
                  <a:gd name="T26" fmla="*/ 16 w 20"/>
                  <a:gd name="T27" fmla="*/ 3 h 20"/>
                  <a:gd name="T28" fmla="*/ 18 w 20"/>
                  <a:gd name="T29" fmla="*/ 1 h 20"/>
                  <a:gd name="T30" fmla="*/ 18 w 20"/>
                  <a:gd name="T31" fmla="*/ 1 h 20"/>
                  <a:gd name="T32" fmla="*/ 17 w 20"/>
                  <a:gd name="T33" fmla="*/ 1 h 20"/>
                  <a:gd name="T34" fmla="*/ 15 w 20"/>
                  <a:gd name="T35" fmla="*/ 2 h 20"/>
                  <a:gd name="T36" fmla="*/ 15 w 20"/>
                  <a:gd name="T37" fmla="*/ 2 h 20"/>
                  <a:gd name="T38" fmla="*/ 17 w 20"/>
                  <a:gd name="T39" fmla="*/ 1 h 20"/>
                  <a:gd name="T40" fmla="*/ 17 w 20"/>
                  <a:gd name="T41" fmla="*/ 0 h 20"/>
                  <a:gd name="T42" fmla="*/ 16 w 20"/>
                  <a:gd name="T43" fmla="*/ 0 h 20"/>
                  <a:gd name="T44" fmla="*/ 14 w 20"/>
                  <a:gd name="T45" fmla="*/ 1 h 20"/>
                  <a:gd name="T46" fmla="*/ 12 w 20"/>
                  <a:gd name="T47" fmla="*/ 2 h 20"/>
                  <a:gd name="T48" fmla="*/ 11 w 20"/>
                  <a:gd name="T49" fmla="*/ 2 h 20"/>
                  <a:gd name="T50" fmla="*/ 10 w 20"/>
                  <a:gd name="T51" fmla="*/ 2 h 20"/>
                  <a:gd name="T52" fmla="*/ 10 w 20"/>
                  <a:gd name="T53" fmla="*/ 2 h 20"/>
                  <a:gd name="T54" fmla="*/ 10 w 20"/>
                  <a:gd name="T55" fmla="*/ 2 h 20"/>
                  <a:gd name="T56" fmla="*/ 10 w 20"/>
                  <a:gd name="T57" fmla="*/ 1 h 20"/>
                  <a:gd name="T58" fmla="*/ 10 w 20"/>
                  <a:gd name="T59" fmla="*/ 1 h 20"/>
                  <a:gd name="T60" fmla="*/ 7 w 20"/>
                  <a:gd name="T61" fmla="*/ 2 h 20"/>
                  <a:gd name="T62" fmla="*/ 7 w 20"/>
                  <a:gd name="T63" fmla="*/ 3 h 20"/>
                  <a:gd name="T64" fmla="*/ 6 w 20"/>
                  <a:gd name="T65" fmla="*/ 3 h 20"/>
                  <a:gd name="T66" fmla="*/ 6 w 20"/>
                  <a:gd name="T67" fmla="*/ 3 h 20"/>
                  <a:gd name="T68" fmla="*/ 5 w 20"/>
                  <a:gd name="T69" fmla="*/ 3 h 20"/>
                  <a:gd name="T70" fmla="*/ 4 w 20"/>
                  <a:gd name="T71" fmla="*/ 3 h 20"/>
                  <a:gd name="T72" fmla="*/ 3 w 20"/>
                  <a:gd name="T73" fmla="*/ 5 h 20"/>
                  <a:gd name="T74" fmla="*/ 4 w 20"/>
                  <a:gd name="T75" fmla="*/ 5 h 20"/>
                  <a:gd name="T76" fmla="*/ 4 w 20"/>
                  <a:gd name="T77" fmla="*/ 5 h 20"/>
                  <a:gd name="T78" fmla="*/ 5 w 20"/>
                  <a:gd name="T79" fmla="*/ 5 h 20"/>
                  <a:gd name="T80" fmla="*/ 5 w 20"/>
                  <a:gd name="T81" fmla="*/ 5 h 20"/>
                  <a:gd name="T82" fmla="*/ 5 w 20"/>
                  <a:gd name="T83" fmla="*/ 5 h 20"/>
                  <a:gd name="T84" fmla="*/ 5 w 20"/>
                  <a:gd name="T85" fmla="*/ 5 h 20"/>
                  <a:gd name="T86" fmla="*/ 5 w 20"/>
                  <a:gd name="T87" fmla="*/ 9 h 20"/>
                  <a:gd name="T88" fmla="*/ 4 w 20"/>
                  <a:gd name="T89" fmla="*/ 11 h 20"/>
                  <a:gd name="T90" fmla="*/ 4 w 20"/>
                  <a:gd name="T91" fmla="*/ 11 h 20"/>
                  <a:gd name="T92" fmla="*/ 3 w 20"/>
                  <a:gd name="T93" fmla="*/ 13 h 20"/>
                  <a:gd name="T94" fmla="*/ 1 w 20"/>
                  <a:gd name="T95" fmla="*/ 17 h 20"/>
                  <a:gd name="T96" fmla="*/ 1 w 20"/>
                  <a:gd name="T97" fmla="*/ 19 h 20"/>
                  <a:gd name="T98" fmla="*/ 2 w 20"/>
                  <a:gd name="T99" fmla="*/ 20 h 20"/>
                  <a:gd name="T100" fmla="*/ 2 w 20"/>
                  <a:gd name="T101" fmla="*/ 19 h 20"/>
                  <a:gd name="T102" fmla="*/ 4 w 20"/>
                  <a:gd name="T103" fmla="*/ 16 h 20"/>
                  <a:gd name="T104" fmla="*/ 4 w 20"/>
                  <a:gd name="T105" fmla="*/ 16 h 20"/>
                  <a:gd name="T106" fmla="*/ 5 w 20"/>
                  <a:gd name="T107" fmla="*/ 15 h 20"/>
                  <a:gd name="T108" fmla="*/ 7 w 20"/>
                  <a:gd name="T109" fmla="*/ 14 h 20"/>
                  <a:gd name="T110" fmla="*/ 7 w 20"/>
                  <a:gd name="T111" fmla="*/ 15 h 20"/>
                  <a:gd name="T112" fmla="*/ 10 w 20"/>
                  <a:gd name="T113" fmla="*/ 13 h 20"/>
                  <a:gd name="T114" fmla="*/ 10 w 20"/>
                  <a:gd name="T115" fmla="*/ 13 h 20"/>
                  <a:gd name="T116" fmla="*/ 10 w 20"/>
                  <a:gd name="T11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20">
                    <a:moveTo>
                      <a:pt x="13" y="12"/>
                    </a:move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4" y="9"/>
                      <a:pt x="14" y="9"/>
                    </a:cubicBezTo>
                    <a:cubicBezTo>
                      <a:pt x="14" y="9"/>
                      <a:pt x="15" y="8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7"/>
                      <a:pt x="17" y="6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9" y="3"/>
                      <a:pt x="19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2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7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6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3" y="12"/>
                      <a:pt x="3" y="13"/>
                    </a:cubicBezTo>
                    <a:cubicBezTo>
                      <a:pt x="3" y="14"/>
                      <a:pt x="2" y="14"/>
                      <a:pt x="1" y="15"/>
                    </a:cubicBezTo>
                    <a:cubicBezTo>
                      <a:pt x="1" y="15"/>
                      <a:pt x="1" y="16"/>
                      <a:pt x="1" y="17"/>
                    </a:cubicBezTo>
                    <a:cubicBezTo>
                      <a:pt x="1" y="17"/>
                      <a:pt x="0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1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8"/>
                      <a:pt x="3" y="17"/>
                    </a:cubicBezTo>
                    <a:cubicBezTo>
                      <a:pt x="3" y="17"/>
                      <a:pt x="4" y="17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5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2" y="13"/>
                      <a:pt x="1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6" name="Freeform 2775"/>
              <p:cNvSpPr/>
              <p:nvPr/>
            </p:nvSpPr>
            <p:spPr bwMode="auto">
              <a:xfrm>
                <a:off x="3771" y="2442"/>
                <a:ext cx="0" cy="1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7" name="Freeform 2776"/>
              <p:cNvSpPr/>
              <p:nvPr/>
            </p:nvSpPr>
            <p:spPr bwMode="auto">
              <a:xfrm>
                <a:off x="3724" y="2290"/>
                <a:ext cx="128" cy="198"/>
              </a:xfrm>
              <a:custGeom>
                <a:avLst/>
                <a:gdLst>
                  <a:gd name="T0" fmla="*/ 10 w 11"/>
                  <a:gd name="T1" fmla="*/ 3 h 17"/>
                  <a:gd name="T2" fmla="*/ 10 w 11"/>
                  <a:gd name="T3" fmla="*/ 1 h 17"/>
                  <a:gd name="T4" fmla="*/ 11 w 11"/>
                  <a:gd name="T5" fmla="*/ 0 h 17"/>
                  <a:gd name="T6" fmla="*/ 10 w 11"/>
                  <a:gd name="T7" fmla="*/ 1 h 17"/>
                  <a:gd name="T8" fmla="*/ 10 w 11"/>
                  <a:gd name="T9" fmla="*/ 2 h 17"/>
                  <a:gd name="T10" fmla="*/ 10 w 11"/>
                  <a:gd name="T11" fmla="*/ 3 h 17"/>
                  <a:gd name="T12" fmla="*/ 9 w 11"/>
                  <a:gd name="T13" fmla="*/ 4 h 17"/>
                  <a:gd name="T14" fmla="*/ 9 w 11"/>
                  <a:gd name="T15" fmla="*/ 3 h 17"/>
                  <a:gd name="T16" fmla="*/ 10 w 11"/>
                  <a:gd name="T17" fmla="*/ 0 h 17"/>
                  <a:gd name="T18" fmla="*/ 10 w 11"/>
                  <a:gd name="T19" fmla="*/ 0 h 17"/>
                  <a:gd name="T20" fmla="*/ 10 w 11"/>
                  <a:gd name="T21" fmla="*/ 1 h 17"/>
                  <a:gd name="T22" fmla="*/ 10 w 11"/>
                  <a:gd name="T23" fmla="*/ 1 h 17"/>
                  <a:gd name="T24" fmla="*/ 9 w 11"/>
                  <a:gd name="T25" fmla="*/ 1 h 17"/>
                  <a:gd name="T26" fmla="*/ 9 w 11"/>
                  <a:gd name="T27" fmla="*/ 1 h 17"/>
                  <a:gd name="T28" fmla="*/ 9 w 11"/>
                  <a:gd name="T29" fmla="*/ 1 h 17"/>
                  <a:gd name="T30" fmla="*/ 9 w 11"/>
                  <a:gd name="T31" fmla="*/ 1 h 17"/>
                  <a:gd name="T32" fmla="*/ 9 w 11"/>
                  <a:gd name="T33" fmla="*/ 2 h 17"/>
                  <a:gd name="T34" fmla="*/ 8 w 11"/>
                  <a:gd name="T35" fmla="*/ 4 h 17"/>
                  <a:gd name="T36" fmla="*/ 8 w 11"/>
                  <a:gd name="T37" fmla="*/ 4 h 17"/>
                  <a:gd name="T38" fmla="*/ 7 w 11"/>
                  <a:gd name="T39" fmla="*/ 6 h 17"/>
                  <a:gd name="T40" fmla="*/ 5 w 11"/>
                  <a:gd name="T41" fmla="*/ 9 h 17"/>
                  <a:gd name="T42" fmla="*/ 3 w 11"/>
                  <a:gd name="T43" fmla="*/ 11 h 17"/>
                  <a:gd name="T44" fmla="*/ 2 w 11"/>
                  <a:gd name="T45" fmla="*/ 13 h 17"/>
                  <a:gd name="T46" fmla="*/ 0 w 11"/>
                  <a:gd name="T47" fmla="*/ 17 h 17"/>
                  <a:gd name="T48" fmla="*/ 1 w 11"/>
                  <a:gd name="T49" fmla="*/ 16 h 17"/>
                  <a:gd name="T50" fmla="*/ 1 w 11"/>
                  <a:gd name="T51" fmla="*/ 16 h 17"/>
                  <a:gd name="T52" fmla="*/ 2 w 11"/>
                  <a:gd name="T53" fmla="*/ 15 h 17"/>
                  <a:gd name="T54" fmla="*/ 2 w 11"/>
                  <a:gd name="T55" fmla="*/ 15 h 17"/>
                  <a:gd name="T56" fmla="*/ 3 w 11"/>
                  <a:gd name="T57" fmla="*/ 14 h 17"/>
                  <a:gd name="T58" fmla="*/ 4 w 11"/>
                  <a:gd name="T59" fmla="*/ 13 h 17"/>
                  <a:gd name="T60" fmla="*/ 4 w 11"/>
                  <a:gd name="T61" fmla="*/ 13 h 17"/>
                  <a:gd name="T62" fmla="*/ 4 w 11"/>
                  <a:gd name="T63" fmla="*/ 13 h 17"/>
                  <a:gd name="T64" fmla="*/ 7 w 11"/>
                  <a:gd name="T65" fmla="*/ 9 h 17"/>
                  <a:gd name="T66" fmla="*/ 9 w 11"/>
                  <a:gd name="T67" fmla="*/ 5 h 17"/>
                  <a:gd name="T68" fmla="*/ 10 w 11"/>
                  <a:gd name="T6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7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6" y="10"/>
                      <a:pt x="7" y="9"/>
                    </a:cubicBezTo>
                    <a:cubicBezTo>
                      <a:pt x="7" y="8"/>
                      <a:pt x="8" y="7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8" name="Freeform 2777"/>
              <p:cNvSpPr/>
              <p:nvPr/>
            </p:nvSpPr>
            <p:spPr bwMode="auto">
              <a:xfrm>
                <a:off x="2766" y="1542"/>
                <a:ext cx="70" cy="117"/>
              </a:xfrm>
              <a:custGeom>
                <a:avLst/>
                <a:gdLst>
                  <a:gd name="T0" fmla="*/ 5 w 6"/>
                  <a:gd name="T1" fmla="*/ 8 h 10"/>
                  <a:gd name="T2" fmla="*/ 6 w 6"/>
                  <a:gd name="T3" fmla="*/ 8 h 10"/>
                  <a:gd name="T4" fmla="*/ 5 w 6"/>
                  <a:gd name="T5" fmla="*/ 6 h 10"/>
                  <a:gd name="T6" fmla="*/ 5 w 6"/>
                  <a:gd name="T7" fmla="*/ 5 h 10"/>
                  <a:gd name="T8" fmla="*/ 6 w 6"/>
                  <a:gd name="T9" fmla="*/ 4 h 10"/>
                  <a:gd name="T10" fmla="*/ 6 w 6"/>
                  <a:gd name="T11" fmla="*/ 4 h 10"/>
                  <a:gd name="T12" fmla="*/ 6 w 6"/>
                  <a:gd name="T13" fmla="*/ 4 h 10"/>
                  <a:gd name="T14" fmla="*/ 5 w 6"/>
                  <a:gd name="T15" fmla="*/ 4 h 10"/>
                  <a:gd name="T16" fmla="*/ 5 w 6"/>
                  <a:gd name="T17" fmla="*/ 3 h 10"/>
                  <a:gd name="T18" fmla="*/ 5 w 6"/>
                  <a:gd name="T19" fmla="*/ 3 h 10"/>
                  <a:gd name="T20" fmla="*/ 6 w 6"/>
                  <a:gd name="T21" fmla="*/ 2 h 10"/>
                  <a:gd name="T22" fmla="*/ 6 w 6"/>
                  <a:gd name="T23" fmla="*/ 1 h 10"/>
                  <a:gd name="T24" fmla="*/ 5 w 6"/>
                  <a:gd name="T25" fmla="*/ 0 h 10"/>
                  <a:gd name="T26" fmla="*/ 5 w 6"/>
                  <a:gd name="T27" fmla="*/ 1 h 10"/>
                  <a:gd name="T28" fmla="*/ 5 w 6"/>
                  <a:gd name="T29" fmla="*/ 0 h 10"/>
                  <a:gd name="T30" fmla="*/ 4 w 6"/>
                  <a:gd name="T31" fmla="*/ 0 h 10"/>
                  <a:gd name="T32" fmla="*/ 4 w 6"/>
                  <a:gd name="T33" fmla="*/ 0 h 10"/>
                  <a:gd name="T34" fmla="*/ 3 w 6"/>
                  <a:gd name="T35" fmla="*/ 0 h 10"/>
                  <a:gd name="T36" fmla="*/ 3 w 6"/>
                  <a:gd name="T37" fmla="*/ 1 h 10"/>
                  <a:gd name="T38" fmla="*/ 3 w 6"/>
                  <a:gd name="T39" fmla="*/ 1 h 10"/>
                  <a:gd name="T40" fmla="*/ 4 w 6"/>
                  <a:gd name="T41" fmla="*/ 1 h 10"/>
                  <a:gd name="T42" fmla="*/ 4 w 6"/>
                  <a:gd name="T43" fmla="*/ 1 h 10"/>
                  <a:gd name="T44" fmla="*/ 4 w 6"/>
                  <a:gd name="T45" fmla="*/ 2 h 10"/>
                  <a:gd name="T46" fmla="*/ 4 w 6"/>
                  <a:gd name="T47" fmla="*/ 2 h 10"/>
                  <a:gd name="T48" fmla="*/ 4 w 6"/>
                  <a:gd name="T49" fmla="*/ 2 h 10"/>
                  <a:gd name="T50" fmla="*/ 4 w 6"/>
                  <a:gd name="T51" fmla="*/ 3 h 10"/>
                  <a:gd name="T52" fmla="*/ 4 w 6"/>
                  <a:gd name="T53" fmla="*/ 6 h 10"/>
                  <a:gd name="T54" fmla="*/ 4 w 6"/>
                  <a:gd name="T55" fmla="*/ 7 h 10"/>
                  <a:gd name="T56" fmla="*/ 4 w 6"/>
                  <a:gd name="T57" fmla="*/ 7 h 10"/>
                  <a:gd name="T58" fmla="*/ 4 w 6"/>
                  <a:gd name="T59" fmla="*/ 7 h 10"/>
                  <a:gd name="T60" fmla="*/ 3 w 6"/>
                  <a:gd name="T61" fmla="*/ 8 h 10"/>
                  <a:gd name="T62" fmla="*/ 1 w 6"/>
                  <a:gd name="T63" fmla="*/ 8 h 10"/>
                  <a:gd name="T64" fmla="*/ 0 w 6"/>
                  <a:gd name="T65" fmla="*/ 7 h 10"/>
                  <a:gd name="T66" fmla="*/ 0 w 6"/>
                  <a:gd name="T67" fmla="*/ 7 h 10"/>
                  <a:gd name="T68" fmla="*/ 1 w 6"/>
                  <a:gd name="T69" fmla="*/ 8 h 10"/>
                  <a:gd name="T70" fmla="*/ 2 w 6"/>
                  <a:gd name="T71" fmla="*/ 8 h 10"/>
                  <a:gd name="T72" fmla="*/ 2 w 6"/>
                  <a:gd name="T73" fmla="*/ 8 h 10"/>
                  <a:gd name="T74" fmla="*/ 2 w 6"/>
                  <a:gd name="T75" fmla="*/ 8 h 10"/>
                  <a:gd name="T76" fmla="*/ 2 w 6"/>
                  <a:gd name="T77" fmla="*/ 9 h 10"/>
                  <a:gd name="T78" fmla="*/ 2 w 6"/>
                  <a:gd name="T79" fmla="*/ 10 h 10"/>
                  <a:gd name="T80" fmla="*/ 2 w 6"/>
                  <a:gd name="T81" fmla="*/ 10 h 10"/>
                  <a:gd name="T82" fmla="*/ 2 w 6"/>
                  <a:gd name="T83" fmla="*/ 10 h 10"/>
                  <a:gd name="T84" fmla="*/ 3 w 6"/>
                  <a:gd name="T85" fmla="*/ 10 h 10"/>
                  <a:gd name="T86" fmla="*/ 4 w 6"/>
                  <a:gd name="T87" fmla="*/ 8 h 10"/>
                  <a:gd name="T88" fmla="*/ 4 w 6"/>
                  <a:gd name="T89" fmla="*/ 7 h 10"/>
                  <a:gd name="T90" fmla="*/ 5 w 6"/>
                  <a:gd name="T91" fmla="*/ 7 h 10"/>
                  <a:gd name="T92" fmla="*/ 5 w 6"/>
                  <a:gd name="T9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" h="10"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3" y="9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09" name="Freeform 2778"/>
              <p:cNvSpPr/>
              <p:nvPr/>
            </p:nvSpPr>
            <p:spPr bwMode="auto">
              <a:xfrm>
                <a:off x="2801" y="1531"/>
                <a:ext cx="1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0" name="Freeform 2779"/>
              <p:cNvSpPr/>
              <p:nvPr/>
            </p:nvSpPr>
            <p:spPr bwMode="auto">
              <a:xfrm>
                <a:off x="2860" y="1461"/>
                <a:ext cx="105" cy="46"/>
              </a:xfrm>
              <a:custGeom>
                <a:avLst/>
                <a:gdLst>
                  <a:gd name="T0" fmla="*/ 5 w 9"/>
                  <a:gd name="T1" fmla="*/ 1 h 4"/>
                  <a:gd name="T2" fmla="*/ 5 w 9"/>
                  <a:gd name="T3" fmla="*/ 1 h 4"/>
                  <a:gd name="T4" fmla="*/ 5 w 9"/>
                  <a:gd name="T5" fmla="*/ 2 h 4"/>
                  <a:gd name="T6" fmla="*/ 4 w 9"/>
                  <a:gd name="T7" fmla="*/ 2 h 4"/>
                  <a:gd name="T8" fmla="*/ 4 w 9"/>
                  <a:gd name="T9" fmla="*/ 2 h 4"/>
                  <a:gd name="T10" fmla="*/ 3 w 9"/>
                  <a:gd name="T11" fmla="*/ 2 h 4"/>
                  <a:gd name="T12" fmla="*/ 3 w 9"/>
                  <a:gd name="T13" fmla="*/ 2 h 4"/>
                  <a:gd name="T14" fmla="*/ 2 w 9"/>
                  <a:gd name="T15" fmla="*/ 2 h 4"/>
                  <a:gd name="T16" fmla="*/ 2 w 9"/>
                  <a:gd name="T17" fmla="*/ 2 h 4"/>
                  <a:gd name="T18" fmla="*/ 2 w 9"/>
                  <a:gd name="T19" fmla="*/ 2 h 4"/>
                  <a:gd name="T20" fmla="*/ 0 w 9"/>
                  <a:gd name="T21" fmla="*/ 3 h 4"/>
                  <a:gd name="T22" fmla="*/ 1 w 9"/>
                  <a:gd name="T23" fmla="*/ 3 h 4"/>
                  <a:gd name="T24" fmla="*/ 1 w 9"/>
                  <a:gd name="T25" fmla="*/ 4 h 4"/>
                  <a:gd name="T26" fmla="*/ 1 w 9"/>
                  <a:gd name="T27" fmla="*/ 4 h 4"/>
                  <a:gd name="T28" fmla="*/ 1 w 9"/>
                  <a:gd name="T29" fmla="*/ 4 h 4"/>
                  <a:gd name="T30" fmla="*/ 2 w 9"/>
                  <a:gd name="T31" fmla="*/ 4 h 4"/>
                  <a:gd name="T32" fmla="*/ 4 w 9"/>
                  <a:gd name="T33" fmla="*/ 3 h 4"/>
                  <a:gd name="T34" fmla="*/ 5 w 9"/>
                  <a:gd name="T35" fmla="*/ 2 h 4"/>
                  <a:gd name="T36" fmla="*/ 6 w 9"/>
                  <a:gd name="T37" fmla="*/ 2 h 4"/>
                  <a:gd name="T38" fmla="*/ 8 w 9"/>
                  <a:gd name="T39" fmla="*/ 1 h 4"/>
                  <a:gd name="T40" fmla="*/ 9 w 9"/>
                  <a:gd name="T41" fmla="*/ 1 h 4"/>
                  <a:gd name="T42" fmla="*/ 9 w 9"/>
                  <a:gd name="T43" fmla="*/ 1 h 4"/>
                  <a:gd name="T44" fmla="*/ 9 w 9"/>
                  <a:gd name="T45" fmla="*/ 1 h 4"/>
                  <a:gd name="T46" fmla="*/ 9 w 9"/>
                  <a:gd name="T47" fmla="*/ 0 h 4"/>
                  <a:gd name="T48" fmla="*/ 8 w 9"/>
                  <a:gd name="T49" fmla="*/ 0 h 4"/>
                  <a:gd name="T50" fmla="*/ 8 w 9"/>
                  <a:gd name="T51" fmla="*/ 0 h 4"/>
                  <a:gd name="T52" fmla="*/ 7 w 9"/>
                  <a:gd name="T53" fmla="*/ 0 h 4"/>
                  <a:gd name="T54" fmla="*/ 7 w 9"/>
                  <a:gd name="T55" fmla="*/ 0 h 4"/>
                  <a:gd name="T56" fmla="*/ 7 w 9"/>
                  <a:gd name="T57" fmla="*/ 0 h 4"/>
                  <a:gd name="T58" fmla="*/ 7 w 9"/>
                  <a:gd name="T59" fmla="*/ 0 h 4"/>
                  <a:gd name="T60" fmla="*/ 6 w 9"/>
                  <a:gd name="T61" fmla="*/ 0 h 4"/>
                  <a:gd name="T62" fmla="*/ 6 w 9"/>
                  <a:gd name="T63" fmla="*/ 0 h 4"/>
                  <a:gd name="T64" fmla="*/ 6 w 9"/>
                  <a:gd name="T65" fmla="*/ 0 h 4"/>
                  <a:gd name="T66" fmla="*/ 5 w 9"/>
                  <a:gd name="T67" fmla="*/ 0 h 4"/>
                  <a:gd name="T68" fmla="*/ 5 w 9"/>
                  <a:gd name="T69" fmla="*/ 0 h 4"/>
                  <a:gd name="T70" fmla="*/ 5 w 9"/>
                  <a:gd name="T71" fmla="*/ 0 h 4"/>
                  <a:gd name="T72" fmla="*/ 4 w 9"/>
                  <a:gd name="T73" fmla="*/ 0 h 4"/>
                  <a:gd name="T74" fmla="*/ 4 w 9"/>
                  <a:gd name="T7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" h="4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1" name="Freeform 2780"/>
              <p:cNvSpPr/>
              <p:nvPr/>
            </p:nvSpPr>
            <p:spPr bwMode="auto">
              <a:xfrm>
                <a:off x="2731" y="1507"/>
                <a:ext cx="47" cy="47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3 h 4"/>
                  <a:gd name="T4" fmla="*/ 1 w 4"/>
                  <a:gd name="T5" fmla="*/ 3 h 4"/>
                  <a:gd name="T6" fmla="*/ 1 w 4"/>
                  <a:gd name="T7" fmla="*/ 3 h 4"/>
                  <a:gd name="T8" fmla="*/ 1 w 4"/>
                  <a:gd name="T9" fmla="*/ 3 h 4"/>
                  <a:gd name="T10" fmla="*/ 1 w 4"/>
                  <a:gd name="T11" fmla="*/ 3 h 4"/>
                  <a:gd name="T12" fmla="*/ 1 w 4"/>
                  <a:gd name="T13" fmla="*/ 3 h 4"/>
                  <a:gd name="T14" fmla="*/ 1 w 4"/>
                  <a:gd name="T15" fmla="*/ 3 h 4"/>
                  <a:gd name="T16" fmla="*/ 1 w 4"/>
                  <a:gd name="T17" fmla="*/ 4 h 4"/>
                  <a:gd name="T18" fmla="*/ 1 w 4"/>
                  <a:gd name="T19" fmla="*/ 4 h 4"/>
                  <a:gd name="T20" fmla="*/ 2 w 4"/>
                  <a:gd name="T21" fmla="*/ 4 h 4"/>
                  <a:gd name="T22" fmla="*/ 2 w 4"/>
                  <a:gd name="T23" fmla="*/ 3 h 4"/>
                  <a:gd name="T24" fmla="*/ 4 w 4"/>
                  <a:gd name="T25" fmla="*/ 1 h 4"/>
                  <a:gd name="T26" fmla="*/ 4 w 4"/>
                  <a:gd name="T27" fmla="*/ 1 h 4"/>
                  <a:gd name="T28" fmla="*/ 4 w 4"/>
                  <a:gd name="T29" fmla="*/ 1 h 4"/>
                  <a:gd name="T30" fmla="*/ 4 w 4"/>
                  <a:gd name="T31" fmla="*/ 1 h 4"/>
                  <a:gd name="T32" fmla="*/ 4 w 4"/>
                  <a:gd name="T33" fmla="*/ 1 h 4"/>
                  <a:gd name="T34" fmla="*/ 3 w 4"/>
                  <a:gd name="T35" fmla="*/ 1 h 4"/>
                  <a:gd name="T36" fmla="*/ 3 w 4"/>
                  <a:gd name="T37" fmla="*/ 2 h 4"/>
                  <a:gd name="T38" fmla="*/ 3 w 4"/>
                  <a:gd name="T39" fmla="*/ 1 h 4"/>
                  <a:gd name="T40" fmla="*/ 3 w 4"/>
                  <a:gd name="T41" fmla="*/ 1 h 4"/>
                  <a:gd name="T42" fmla="*/ 3 w 4"/>
                  <a:gd name="T43" fmla="*/ 1 h 4"/>
                  <a:gd name="T44" fmla="*/ 3 w 4"/>
                  <a:gd name="T45" fmla="*/ 1 h 4"/>
                  <a:gd name="T46" fmla="*/ 3 w 4"/>
                  <a:gd name="T47" fmla="*/ 1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1 h 4"/>
                  <a:gd name="T54" fmla="*/ 3 w 4"/>
                  <a:gd name="T55" fmla="*/ 0 h 4"/>
                  <a:gd name="T56" fmla="*/ 3 w 4"/>
                  <a:gd name="T57" fmla="*/ 0 h 4"/>
                  <a:gd name="T58" fmla="*/ 2 w 4"/>
                  <a:gd name="T59" fmla="*/ 1 h 4"/>
                  <a:gd name="T60" fmla="*/ 2 w 4"/>
                  <a:gd name="T61" fmla="*/ 1 h 4"/>
                  <a:gd name="T62" fmla="*/ 1 w 4"/>
                  <a:gd name="T63" fmla="*/ 2 h 4"/>
                  <a:gd name="T64" fmla="*/ 1 w 4"/>
                  <a:gd name="T65" fmla="*/ 2 h 4"/>
                  <a:gd name="T66" fmla="*/ 1 w 4"/>
                  <a:gd name="T67" fmla="*/ 2 h 4"/>
                  <a:gd name="T68" fmla="*/ 1 w 4"/>
                  <a:gd name="T69" fmla="*/ 2 h 4"/>
                  <a:gd name="T70" fmla="*/ 1 w 4"/>
                  <a:gd name="T71" fmla="*/ 2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2 h 4"/>
                  <a:gd name="T80" fmla="*/ 1 w 4"/>
                  <a:gd name="T81" fmla="*/ 3 h 4"/>
                  <a:gd name="T82" fmla="*/ 0 w 4"/>
                  <a:gd name="T83" fmla="*/ 3 h 4"/>
                  <a:gd name="T84" fmla="*/ 0 w 4"/>
                  <a:gd name="T85" fmla="*/ 3 h 4"/>
                  <a:gd name="T86" fmla="*/ 0 w 4"/>
                  <a:gd name="T87" fmla="*/ 3 h 4"/>
                  <a:gd name="T88" fmla="*/ 1 w 4"/>
                  <a:gd name="T89" fmla="*/ 3 h 4"/>
                  <a:gd name="T90" fmla="*/ 1 w 4"/>
                  <a:gd name="T9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2" name="Freeform 2781"/>
              <p:cNvSpPr/>
              <p:nvPr/>
            </p:nvSpPr>
            <p:spPr bwMode="auto">
              <a:xfrm>
                <a:off x="3187" y="1519"/>
                <a:ext cx="35" cy="23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2 w 3"/>
                  <a:gd name="T21" fmla="*/ 1 h 2"/>
                  <a:gd name="T22" fmla="*/ 2 w 3"/>
                  <a:gd name="T23" fmla="*/ 2 h 2"/>
                  <a:gd name="T24" fmla="*/ 3 w 3"/>
                  <a:gd name="T25" fmla="*/ 2 h 2"/>
                  <a:gd name="T26" fmla="*/ 3 w 3"/>
                  <a:gd name="T27" fmla="*/ 2 h 2"/>
                  <a:gd name="T28" fmla="*/ 3 w 3"/>
                  <a:gd name="T29" fmla="*/ 2 h 2"/>
                  <a:gd name="T30" fmla="*/ 3 w 3"/>
                  <a:gd name="T31" fmla="*/ 1 h 2"/>
                  <a:gd name="T32" fmla="*/ 1 w 3"/>
                  <a:gd name="T33" fmla="*/ 1 h 2"/>
                  <a:gd name="T34" fmla="*/ 1 w 3"/>
                  <a:gd name="T35" fmla="*/ 0 h 2"/>
                  <a:gd name="T36" fmla="*/ 1 w 3"/>
                  <a:gd name="T37" fmla="*/ 0 h 2"/>
                  <a:gd name="T38" fmla="*/ 1 w 3"/>
                  <a:gd name="T39" fmla="*/ 0 h 2"/>
                  <a:gd name="T40" fmla="*/ 0 w 3"/>
                  <a:gd name="T41" fmla="*/ 1 h 2"/>
                  <a:gd name="T42" fmla="*/ 0 w 3"/>
                  <a:gd name="T43" fmla="*/ 1 h 2"/>
                  <a:gd name="T44" fmla="*/ 0 w 3"/>
                  <a:gd name="T45" fmla="*/ 1 h 2"/>
                  <a:gd name="T46" fmla="*/ 0 w 3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3" name="Freeform 2782"/>
              <p:cNvSpPr/>
              <p:nvPr/>
            </p:nvSpPr>
            <p:spPr bwMode="auto">
              <a:xfrm>
                <a:off x="3210" y="1519"/>
                <a:ext cx="12" cy="1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  <a:gd name="T26" fmla="*/ 0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4" name="Freeform 2783"/>
              <p:cNvSpPr/>
              <p:nvPr/>
            </p:nvSpPr>
            <p:spPr bwMode="auto">
              <a:xfrm>
                <a:off x="2825" y="1496"/>
                <a:ext cx="23" cy="2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0 w 2"/>
                  <a:gd name="T29" fmla="*/ 1 h 2"/>
                  <a:gd name="T30" fmla="*/ 0 w 2"/>
                  <a:gd name="T31" fmla="*/ 1 h 2"/>
                  <a:gd name="T32" fmla="*/ 0 w 2"/>
                  <a:gd name="T33" fmla="*/ 1 h 2"/>
                  <a:gd name="T34" fmla="*/ 0 w 2"/>
                  <a:gd name="T35" fmla="*/ 1 h 2"/>
                  <a:gd name="T36" fmla="*/ 1 w 2"/>
                  <a:gd name="T37" fmla="*/ 1 h 2"/>
                  <a:gd name="T38" fmla="*/ 1 w 2"/>
                  <a:gd name="T39" fmla="*/ 1 h 2"/>
                  <a:gd name="T40" fmla="*/ 1 w 2"/>
                  <a:gd name="T41" fmla="*/ 2 h 2"/>
                  <a:gd name="T42" fmla="*/ 1 w 2"/>
                  <a:gd name="T43" fmla="*/ 1 h 2"/>
                  <a:gd name="T44" fmla="*/ 1 w 2"/>
                  <a:gd name="T45" fmla="*/ 1 h 2"/>
                  <a:gd name="T46" fmla="*/ 1 w 2"/>
                  <a:gd name="T47" fmla="*/ 1 h 2"/>
                  <a:gd name="T48" fmla="*/ 2 w 2"/>
                  <a:gd name="T49" fmla="*/ 0 h 2"/>
                  <a:gd name="T50" fmla="*/ 2 w 2"/>
                  <a:gd name="T5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5" name="Freeform 2784"/>
              <p:cNvSpPr/>
              <p:nvPr/>
            </p:nvSpPr>
            <p:spPr bwMode="auto">
              <a:xfrm>
                <a:off x="3409" y="2442"/>
                <a:ext cx="46" cy="70"/>
              </a:xfrm>
              <a:custGeom>
                <a:avLst/>
                <a:gdLst>
                  <a:gd name="T0" fmla="*/ 2 w 4"/>
                  <a:gd name="T1" fmla="*/ 1 h 6"/>
                  <a:gd name="T2" fmla="*/ 1 w 4"/>
                  <a:gd name="T3" fmla="*/ 2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2 w 4"/>
                  <a:gd name="T11" fmla="*/ 3 h 6"/>
                  <a:gd name="T12" fmla="*/ 2 w 4"/>
                  <a:gd name="T13" fmla="*/ 4 h 6"/>
                  <a:gd name="T14" fmla="*/ 2 w 4"/>
                  <a:gd name="T15" fmla="*/ 4 h 6"/>
                  <a:gd name="T16" fmla="*/ 1 w 4"/>
                  <a:gd name="T17" fmla="*/ 4 h 6"/>
                  <a:gd name="T18" fmla="*/ 1 w 4"/>
                  <a:gd name="T19" fmla="*/ 4 h 6"/>
                  <a:gd name="T20" fmla="*/ 1 w 4"/>
                  <a:gd name="T21" fmla="*/ 4 h 6"/>
                  <a:gd name="T22" fmla="*/ 1 w 4"/>
                  <a:gd name="T23" fmla="*/ 4 h 6"/>
                  <a:gd name="T24" fmla="*/ 1 w 4"/>
                  <a:gd name="T25" fmla="*/ 5 h 6"/>
                  <a:gd name="T26" fmla="*/ 1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  <a:gd name="T34" fmla="*/ 1 w 4"/>
                  <a:gd name="T35" fmla="*/ 6 h 6"/>
                  <a:gd name="T36" fmla="*/ 2 w 4"/>
                  <a:gd name="T37" fmla="*/ 4 h 6"/>
                  <a:gd name="T38" fmla="*/ 2 w 4"/>
                  <a:gd name="T39" fmla="*/ 4 h 6"/>
                  <a:gd name="T40" fmla="*/ 2 w 4"/>
                  <a:gd name="T41" fmla="*/ 4 h 6"/>
                  <a:gd name="T42" fmla="*/ 3 w 4"/>
                  <a:gd name="T43" fmla="*/ 3 h 6"/>
                  <a:gd name="T44" fmla="*/ 4 w 4"/>
                  <a:gd name="T45" fmla="*/ 1 h 6"/>
                  <a:gd name="T46" fmla="*/ 4 w 4"/>
                  <a:gd name="T47" fmla="*/ 1 h 6"/>
                  <a:gd name="T48" fmla="*/ 4 w 4"/>
                  <a:gd name="T49" fmla="*/ 0 h 6"/>
                  <a:gd name="T50" fmla="*/ 3 w 4"/>
                  <a:gd name="T51" fmla="*/ 1 h 6"/>
                  <a:gd name="T52" fmla="*/ 2 w 4"/>
                  <a:gd name="T5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6" name="Freeform 2785"/>
              <p:cNvSpPr/>
              <p:nvPr/>
            </p:nvSpPr>
            <p:spPr bwMode="auto">
              <a:xfrm>
                <a:off x="3093" y="1764"/>
                <a:ext cx="24" cy="70"/>
              </a:xfrm>
              <a:custGeom>
                <a:avLst/>
                <a:gdLst>
                  <a:gd name="T0" fmla="*/ 0 w 2"/>
                  <a:gd name="T1" fmla="*/ 5 h 6"/>
                  <a:gd name="T2" fmla="*/ 0 w 2"/>
                  <a:gd name="T3" fmla="*/ 6 h 6"/>
                  <a:gd name="T4" fmla="*/ 0 w 2"/>
                  <a:gd name="T5" fmla="*/ 6 h 6"/>
                  <a:gd name="T6" fmla="*/ 1 w 2"/>
                  <a:gd name="T7" fmla="*/ 6 h 6"/>
                  <a:gd name="T8" fmla="*/ 1 w 2"/>
                  <a:gd name="T9" fmla="*/ 5 h 6"/>
                  <a:gd name="T10" fmla="*/ 1 w 2"/>
                  <a:gd name="T11" fmla="*/ 5 h 6"/>
                  <a:gd name="T12" fmla="*/ 1 w 2"/>
                  <a:gd name="T13" fmla="*/ 5 h 6"/>
                  <a:gd name="T14" fmla="*/ 1 w 2"/>
                  <a:gd name="T15" fmla="*/ 5 h 6"/>
                  <a:gd name="T16" fmla="*/ 1 w 2"/>
                  <a:gd name="T17" fmla="*/ 5 h 6"/>
                  <a:gd name="T18" fmla="*/ 1 w 2"/>
                  <a:gd name="T19" fmla="*/ 5 h 6"/>
                  <a:gd name="T20" fmla="*/ 1 w 2"/>
                  <a:gd name="T21" fmla="*/ 5 h 6"/>
                  <a:gd name="T22" fmla="*/ 1 w 2"/>
                  <a:gd name="T23" fmla="*/ 5 h 6"/>
                  <a:gd name="T24" fmla="*/ 1 w 2"/>
                  <a:gd name="T25" fmla="*/ 5 h 6"/>
                  <a:gd name="T26" fmla="*/ 1 w 2"/>
                  <a:gd name="T27" fmla="*/ 5 h 6"/>
                  <a:gd name="T28" fmla="*/ 2 w 2"/>
                  <a:gd name="T29" fmla="*/ 5 h 6"/>
                  <a:gd name="T30" fmla="*/ 2 w 2"/>
                  <a:gd name="T31" fmla="*/ 5 h 6"/>
                  <a:gd name="T32" fmla="*/ 1 w 2"/>
                  <a:gd name="T33" fmla="*/ 4 h 6"/>
                  <a:gd name="T34" fmla="*/ 1 w 2"/>
                  <a:gd name="T35" fmla="*/ 4 h 6"/>
                  <a:gd name="T36" fmla="*/ 1 w 2"/>
                  <a:gd name="T37" fmla="*/ 3 h 6"/>
                  <a:gd name="T38" fmla="*/ 1 w 2"/>
                  <a:gd name="T39" fmla="*/ 2 h 6"/>
                  <a:gd name="T40" fmla="*/ 0 w 2"/>
                  <a:gd name="T41" fmla="*/ 1 h 6"/>
                  <a:gd name="T42" fmla="*/ 0 w 2"/>
                  <a:gd name="T43" fmla="*/ 0 h 6"/>
                  <a:gd name="T44" fmla="*/ 0 w 2"/>
                  <a:gd name="T45" fmla="*/ 0 h 6"/>
                  <a:gd name="T46" fmla="*/ 0 w 2"/>
                  <a:gd name="T47" fmla="*/ 0 h 6"/>
                  <a:gd name="T48" fmla="*/ 0 w 2"/>
                  <a:gd name="T49" fmla="*/ 1 h 6"/>
                  <a:gd name="T50" fmla="*/ 0 w 2"/>
                  <a:gd name="T51" fmla="*/ 1 h 6"/>
                  <a:gd name="T52" fmla="*/ 0 w 2"/>
                  <a:gd name="T53" fmla="*/ 1 h 6"/>
                  <a:gd name="T54" fmla="*/ 0 w 2"/>
                  <a:gd name="T55" fmla="*/ 2 h 6"/>
                  <a:gd name="T56" fmla="*/ 0 w 2"/>
                  <a:gd name="T57" fmla="*/ 2 h 6"/>
                  <a:gd name="T58" fmla="*/ 0 w 2"/>
                  <a:gd name="T59" fmla="*/ 2 h 6"/>
                  <a:gd name="T60" fmla="*/ 0 w 2"/>
                  <a:gd name="T61" fmla="*/ 3 h 6"/>
                  <a:gd name="T62" fmla="*/ 0 w 2"/>
                  <a:gd name="T63" fmla="*/ 3 h 6"/>
                  <a:gd name="T64" fmla="*/ 0 w 2"/>
                  <a:gd name="T65" fmla="*/ 3 h 6"/>
                  <a:gd name="T66" fmla="*/ 0 w 2"/>
                  <a:gd name="T67" fmla="*/ 4 h 6"/>
                  <a:gd name="T68" fmla="*/ 0 w 2"/>
                  <a:gd name="T69" fmla="*/ 4 h 6"/>
                  <a:gd name="T70" fmla="*/ 0 w 2"/>
                  <a:gd name="T71" fmla="*/ 4 h 6"/>
                  <a:gd name="T72" fmla="*/ 0 w 2"/>
                  <a:gd name="T73" fmla="*/ 4 h 6"/>
                  <a:gd name="T74" fmla="*/ 0 w 2"/>
                  <a:gd name="T75" fmla="*/ 4 h 6"/>
                  <a:gd name="T76" fmla="*/ 0 w 2"/>
                  <a:gd name="T77" fmla="*/ 5 h 6"/>
                  <a:gd name="T78" fmla="*/ 0 w 2"/>
                  <a:gd name="T79" fmla="*/ 5 h 6"/>
                  <a:gd name="T80" fmla="*/ 0 w 2"/>
                  <a:gd name="T8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7" name="Freeform 2786"/>
              <p:cNvSpPr/>
              <p:nvPr/>
            </p:nvSpPr>
            <p:spPr bwMode="auto">
              <a:xfrm>
                <a:off x="3864" y="2196"/>
                <a:ext cx="12" cy="47"/>
              </a:xfrm>
              <a:custGeom>
                <a:avLst/>
                <a:gdLst>
                  <a:gd name="T0" fmla="*/ 1 w 1"/>
                  <a:gd name="T1" fmla="*/ 1 h 4"/>
                  <a:gd name="T2" fmla="*/ 1 w 1"/>
                  <a:gd name="T3" fmla="*/ 1 h 4"/>
                  <a:gd name="T4" fmla="*/ 1 w 1"/>
                  <a:gd name="T5" fmla="*/ 1 h 4"/>
                  <a:gd name="T6" fmla="*/ 1 w 1"/>
                  <a:gd name="T7" fmla="*/ 1 h 4"/>
                  <a:gd name="T8" fmla="*/ 1 w 1"/>
                  <a:gd name="T9" fmla="*/ 0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  <a:gd name="T16" fmla="*/ 0 w 1"/>
                  <a:gd name="T17" fmla="*/ 1 h 4"/>
                  <a:gd name="T18" fmla="*/ 0 w 1"/>
                  <a:gd name="T19" fmla="*/ 3 h 4"/>
                  <a:gd name="T20" fmla="*/ 0 w 1"/>
                  <a:gd name="T21" fmla="*/ 3 h 4"/>
                  <a:gd name="T22" fmla="*/ 0 w 1"/>
                  <a:gd name="T23" fmla="*/ 3 h 4"/>
                  <a:gd name="T24" fmla="*/ 0 w 1"/>
                  <a:gd name="T25" fmla="*/ 4 h 4"/>
                  <a:gd name="T26" fmla="*/ 0 w 1"/>
                  <a:gd name="T27" fmla="*/ 4 h 4"/>
                  <a:gd name="T28" fmla="*/ 0 w 1"/>
                  <a:gd name="T29" fmla="*/ 4 h 4"/>
                  <a:gd name="T30" fmla="*/ 0 w 1"/>
                  <a:gd name="T31" fmla="*/ 4 h 4"/>
                  <a:gd name="T32" fmla="*/ 0 w 1"/>
                  <a:gd name="T33" fmla="*/ 4 h 4"/>
                  <a:gd name="T34" fmla="*/ 0 w 1"/>
                  <a:gd name="T35" fmla="*/ 4 h 4"/>
                  <a:gd name="T36" fmla="*/ 0 w 1"/>
                  <a:gd name="T37" fmla="*/ 4 h 4"/>
                  <a:gd name="T38" fmla="*/ 0 w 1"/>
                  <a:gd name="T39" fmla="*/ 3 h 4"/>
                  <a:gd name="T40" fmla="*/ 0 w 1"/>
                  <a:gd name="T41" fmla="*/ 3 h 4"/>
                  <a:gd name="T42" fmla="*/ 0 w 1"/>
                  <a:gd name="T43" fmla="*/ 3 h 4"/>
                  <a:gd name="T44" fmla="*/ 0 w 1"/>
                  <a:gd name="T45" fmla="*/ 2 h 4"/>
                  <a:gd name="T46" fmla="*/ 0 w 1"/>
                  <a:gd name="T47" fmla="*/ 2 h 4"/>
                  <a:gd name="T48" fmla="*/ 1 w 1"/>
                  <a:gd name="T49" fmla="*/ 2 h 4"/>
                  <a:gd name="T50" fmla="*/ 0 w 1"/>
                  <a:gd name="T51" fmla="*/ 3 h 4"/>
                  <a:gd name="T52" fmla="*/ 0 w 1"/>
                  <a:gd name="T53" fmla="*/ 3 h 4"/>
                  <a:gd name="T54" fmla="*/ 0 w 1"/>
                  <a:gd name="T55" fmla="*/ 3 h 4"/>
                  <a:gd name="T56" fmla="*/ 1 w 1"/>
                  <a:gd name="T57" fmla="*/ 1 h 4"/>
                  <a:gd name="T58" fmla="*/ 1 w 1"/>
                  <a:gd name="T59" fmla="*/ 1 h 4"/>
                  <a:gd name="T60" fmla="*/ 1 w 1"/>
                  <a:gd name="T6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2018" name="Freeform 2787"/>
              <p:cNvSpPr/>
              <p:nvPr/>
            </p:nvSpPr>
            <p:spPr bwMode="auto">
              <a:xfrm>
                <a:off x="3806" y="2173"/>
                <a:ext cx="23" cy="82"/>
              </a:xfrm>
              <a:custGeom>
                <a:avLst/>
                <a:gdLst>
                  <a:gd name="T0" fmla="*/ 0 w 2"/>
                  <a:gd name="T1" fmla="*/ 6 h 7"/>
                  <a:gd name="T2" fmla="*/ 0 w 2"/>
                  <a:gd name="T3" fmla="*/ 6 h 7"/>
                  <a:gd name="T4" fmla="*/ 0 w 2"/>
                  <a:gd name="T5" fmla="*/ 6 h 7"/>
                  <a:gd name="T6" fmla="*/ 0 w 2"/>
                  <a:gd name="T7" fmla="*/ 6 h 7"/>
                  <a:gd name="T8" fmla="*/ 0 w 2"/>
                  <a:gd name="T9" fmla="*/ 6 h 7"/>
                  <a:gd name="T10" fmla="*/ 1 w 2"/>
                  <a:gd name="T11" fmla="*/ 6 h 7"/>
                  <a:gd name="T12" fmla="*/ 1 w 2"/>
                  <a:gd name="T13" fmla="*/ 6 h 7"/>
                  <a:gd name="T14" fmla="*/ 1 w 2"/>
                  <a:gd name="T15" fmla="*/ 5 h 7"/>
                  <a:gd name="T16" fmla="*/ 2 w 2"/>
                  <a:gd name="T17" fmla="*/ 4 h 7"/>
                  <a:gd name="T18" fmla="*/ 2 w 2"/>
                  <a:gd name="T19" fmla="*/ 3 h 7"/>
                  <a:gd name="T20" fmla="*/ 2 w 2"/>
                  <a:gd name="T21" fmla="*/ 2 h 7"/>
                  <a:gd name="T22" fmla="*/ 2 w 2"/>
                  <a:gd name="T23" fmla="*/ 2 h 7"/>
                  <a:gd name="T24" fmla="*/ 2 w 2"/>
                  <a:gd name="T25" fmla="*/ 2 h 7"/>
                  <a:gd name="T26" fmla="*/ 2 w 2"/>
                  <a:gd name="T27" fmla="*/ 0 h 7"/>
                  <a:gd name="T28" fmla="*/ 2 w 2"/>
                  <a:gd name="T29" fmla="*/ 0 h 7"/>
                  <a:gd name="T30" fmla="*/ 2 w 2"/>
                  <a:gd name="T31" fmla="*/ 0 h 7"/>
                  <a:gd name="T32" fmla="*/ 2 w 2"/>
                  <a:gd name="T33" fmla="*/ 1 h 7"/>
                  <a:gd name="T34" fmla="*/ 0 w 2"/>
                  <a:gd name="T35" fmla="*/ 4 h 7"/>
                  <a:gd name="T36" fmla="*/ 0 w 2"/>
                  <a:gd name="T3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4"/>
                    </a:cubicBezTo>
                    <a:cubicBezTo>
                      <a:pt x="0" y="4"/>
                      <a:pt x="0" y="7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sp>
          <p:nvSpPr>
            <p:cNvPr id="1789" name="Freeform 2789"/>
            <p:cNvSpPr/>
            <p:nvPr/>
          </p:nvSpPr>
          <p:spPr bwMode="auto">
            <a:xfrm>
              <a:off x="5967413" y="3524250"/>
              <a:ext cx="19050" cy="92075"/>
            </a:xfrm>
            <a:custGeom>
              <a:avLst/>
              <a:gdLst>
                <a:gd name="T0" fmla="*/ 1 w 1"/>
                <a:gd name="T1" fmla="*/ 2 h 5"/>
                <a:gd name="T2" fmla="*/ 1 w 1"/>
                <a:gd name="T3" fmla="*/ 2 h 5"/>
                <a:gd name="T4" fmla="*/ 1 w 1"/>
                <a:gd name="T5" fmla="*/ 3 h 5"/>
                <a:gd name="T6" fmla="*/ 1 w 1"/>
                <a:gd name="T7" fmla="*/ 3 h 5"/>
                <a:gd name="T8" fmla="*/ 1 w 1"/>
                <a:gd name="T9" fmla="*/ 3 h 5"/>
                <a:gd name="T10" fmla="*/ 1 w 1"/>
                <a:gd name="T11" fmla="*/ 4 h 5"/>
                <a:gd name="T12" fmla="*/ 1 w 1"/>
                <a:gd name="T13" fmla="*/ 4 h 5"/>
                <a:gd name="T14" fmla="*/ 1 w 1"/>
                <a:gd name="T15" fmla="*/ 5 h 5"/>
                <a:gd name="T16" fmla="*/ 1 w 1"/>
                <a:gd name="T17" fmla="*/ 4 h 5"/>
                <a:gd name="T18" fmla="*/ 1 w 1"/>
                <a:gd name="T19" fmla="*/ 4 h 5"/>
                <a:gd name="T20" fmla="*/ 1 w 1"/>
                <a:gd name="T21" fmla="*/ 2 h 5"/>
                <a:gd name="T22" fmla="*/ 1 w 1"/>
                <a:gd name="T23" fmla="*/ 1 h 5"/>
                <a:gd name="T24" fmla="*/ 1 w 1"/>
                <a:gd name="T25" fmla="*/ 1 h 5"/>
                <a:gd name="T26" fmla="*/ 0 w 1"/>
                <a:gd name="T27" fmla="*/ 0 h 5"/>
                <a:gd name="T28" fmla="*/ 0 w 1"/>
                <a:gd name="T29" fmla="*/ 1 h 5"/>
                <a:gd name="T30" fmla="*/ 0 w 1"/>
                <a:gd name="T31" fmla="*/ 1 h 5"/>
                <a:gd name="T32" fmla="*/ 0 w 1"/>
                <a:gd name="T33" fmla="*/ 2 h 5"/>
                <a:gd name="T34" fmla="*/ 1 w 1"/>
                <a:gd name="T35" fmla="*/ 2 h 5"/>
                <a:gd name="T36" fmla="*/ 1 w 1"/>
                <a:gd name="T3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5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0" name="Freeform 2790"/>
            <p:cNvSpPr/>
            <p:nvPr/>
          </p:nvSpPr>
          <p:spPr bwMode="auto">
            <a:xfrm>
              <a:off x="6059488" y="2855913"/>
              <a:ext cx="38100" cy="93663"/>
            </a:xfrm>
            <a:custGeom>
              <a:avLst/>
              <a:gdLst>
                <a:gd name="T0" fmla="*/ 1 w 2"/>
                <a:gd name="T1" fmla="*/ 1 h 5"/>
                <a:gd name="T2" fmla="*/ 1 w 2"/>
                <a:gd name="T3" fmla="*/ 1 h 5"/>
                <a:gd name="T4" fmla="*/ 1 w 2"/>
                <a:gd name="T5" fmla="*/ 1 h 5"/>
                <a:gd name="T6" fmla="*/ 1 w 2"/>
                <a:gd name="T7" fmla="*/ 2 h 5"/>
                <a:gd name="T8" fmla="*/ 1 w 2"/>
                <a:gd name="T9" fmla="*/ 3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5 h 5"/>
                <a:gd name="T16" fmla="*/ 2 w 2"/>
                <a:gd name="T17" fmla="*/ 3 h 5"/>
                <a:gd name="T18" fmla="*/ 1 w 2"/>
                <a:gd name="T19" fmla="*/ 0 h 5"/>
                <a:gd name="T20" fmla="*/ 0 w 2"/>
                <a:gd name="T21" fmla="*/ 0 h 5"/>
                <a:gd name="T22" fmla="*/ 0 w 2"/>
                <a:gd name="T23" fmla="*/ 0 h 5"/>
                <a:gd name="T24" fmla="*/ 0 w 2"/>
                <a:gd name="T25" fmla="*/ 0 h 5"/>
                <a:gd name="T26" fmla="*/ 1 w 2"/>
                <a:gd name="T2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5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3"/>
                    <a:pt x="2" y="3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1" name="Freeform 2791"/>
            <p:cNvSpPr/>
            <p:nvPr/>
          </p:nvSpPr>
          <p:spPr bwMode="auto">
            <a:xfrm>
              <a:off x="6078538" y="2986088"/>
              <a:ext cx="0" cy="19050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2" name="Freeform 2792"/>
            <p:cNvSpPr/>
            <p:nvPr/>
          </p:nvSpPr>
          <p:spPr bwMode="auto">
            <a:xfrm>
              <a:off x="4429126" y="2355850"/>
              <a:ext cx="36513" cy="1905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  <a:gd name="T18" fmla="*/ 2 w 2"/>
                <a:gd name="T19" fmla="*/ 0 h 1"/>
                <a:gd name="T20" fmla="*/ 1 w 2"/>
                <a:gd name="T21" fmla="*/ 1 h 1"/>
                <a:gd name="T22" fmla="*/ 1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0 w 2"/>
                <a:gd name="T31" fmla="*/ 1 h 1"/>
                <a:gd name="T32" fmla="*/ 1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3" name="Freeform 2793"/>
            <p:cNvSpPr/>
            <p:nvPr/>
          </p:nvSpPr>
          <p:spPr bwMode="auto">
            <a:xfrm>
              <a:off x="4446588" y="2336800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0 h 1"/>
                <a:gd name="T26" fmla="*/ 0 w 1"/>
                <a:gd name="T27" fmla="*/ 0 h 1"/>
                <a:gd name="T28" fmla="*/ 0 w 1"/>
                <a:gd name="T29" fmla="*/ 0 h 1"/>
                <a:gd name="T30" fmla="*/ 0 w 1"/>
                <a:gd name="T31" fmla="*/ 0 h 1"/>
                <a:gd name="T32" fmla="*/ 0 w 1"/>
                <a:gd name="T33" fmla="*/ 0 h 1"/>
                <a:gd name="T34" fmla="*/ 0 w 1"/>
                <a:gd name="T35" fmla="*/ 1 h 1"/>
                <a:gd name="T36" fmla="*/ 0 w 1"/>
                <a:gd name="T37" fmla="*/ 0 h 1"/>
                <a:gd name="T38" fmla="*/ 0 w 1"/>
                <a:gd name="T3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4" name="Freeform 2794"/>
            <p:cNvSpPr/>
            <p:nvPr/>
          </p:nvSpPr>
          <p:spPr bwMode="auto">
            <a:xfrm>
              <a:off x="4484688" y="2319338"/>
              <a:ext cx="17463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5" name="Freeform 2795"/>
            <p:cNvSpPr/>
            <p:nvPr/>
          </p:nvSpPr>
          <p:spPr bwMode="auto">
            <a:xfrm>
              <a:off x="4373563" y="2374900"/>
              <a:ext cx="17463" cy="1746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0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6" name="Freeform 2796"/>
            <p:cNvSpPr/>
            <p:nvPr/>
          </p:nvSpPr>
          <p:spPr bwMode="auto">
            <a:xfrm>
              <a:off x="4391026" y="2874963"/>
              <a:ext cx="19050" cy="36513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7" name="Freeform 2797"/>
            <p:cNvSpPr/>
            <p:nvPr/>
          </p:nvSpPr>
          <p:spPr bwMode="auto">
            <a:xfrm>
              <a:off x="4410076" y="2430463"/>
              <a:ext cx="19050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  <a:gd name="T20" fmla="*/ 0 w 1"/>
                <a:gd name="T21" fmla="*/ 1 h 1"/>
                <a:gd name="T22" fmla="*/ 0 w 1"/>
                <a:gd name="T23" fmla="*/ 0 h 1"/>
                <a:gd name="T24" fmla="*/ 1 w 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8" name="Freeform 2798"/>
            <p:cNvSpPr/>
            <p:nvPr/>
          </p:nvSpPr>
          <p:spPr bwMode="auto">
            <a:xfrm>
              <a:off x="6078538" y="3505200"/>
              <a:ext cx="19050" cy="746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0 w 1"/>
                <a:gd name="T5" fmla="*/ 1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3 h 4"/>
                <a:gd name="T12" fmla="*/ 0 w 1"/>
                <a:gd name="T13" fmla="*/ 3 h 4"/>
                <a:gd name="T14" fmla="*/ 0 w 1"/>
                <a:gd name="T15" fmla="*/ 4 h 4"/>
                <a:gd name="T16" fmla="*/ 0 w 1"/>
                <a:gd name="T17" fmla="*/ 4 h 4"/>
                <a:gd name="T18" fmla="*/ 0 w 1"/>
                <a:gd name="T19" fmla="*/ 3 h 4"/>
                <a:gd name="T20" fmla="*/ 0 w 1"/>
                <a:gd name="T21" fmla="*/ 3 h 4"/>
                <a:gd name="T22" fmla="*/ 1 w 1"/>
                <a:gd name="T23" fmla="*/ 1 h 4"/>
                <a:gd name="T24" fmla="*/ 1 w 1"/>
                <a:gd name="T25" fmla="*/ 0 h 4"/>
                <a:gd name="T26" fmla="*/ 1 w 1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799" name="Freeform 2799"/>
            <p:cNvSpPr/>
            <p:nvPr/>
          </p:nvSpPr>
          <p:spPr bwMode="auto">
            <a:xfrm>
              <a:off x="4557713" y="23368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0" name="Freeform 2800"/>
            <p:cNvSpPr/>
            <p:nvPr/>
          </p:nvSpPr>
          <p:spPr bwMode="auto">
            <a:xfrm>
              <a:off x="5967413" y="2671763"/>
              <a:ext cx="36513" cy="55563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1 w 2"/>
                <a:gd name="T5" fmla="*/ 2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0 w 2"/>
                <a:gd name="T17" fmla="*/ 0 h 3"/>
                <a:gd name="T18" fmla="*/ 1 w 2"/>
                <a:gd name="T19" fmla="*/ 1 h 3"/>
                <a:gd name="T20" fmla="*/ 1 w 2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1" name="Freeform 2801"/>
            <p:cNvSpPr/>
            <p:nvPr/>
          </p:nvSpPr>
          <p:spPr bwMode="auto">
            <a:xfrm>
              <a:off x="5614988" y="2336800"/>
              <a:ext cx="19050" cy="1905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1 w 1"/>
                <a:gd name="T13" fmla="*/ 1 h 1"/>
                <a:gd name="T14" fmla="*/ 1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2" name="Freeform 2802"/>
            <p:cNvSpPr/>
            <p:nvPr/>
          </p:nvSpPr>
          <p:spPr bwMode="auto">
            <a:xfrm>
              <a:off x="4094163" y="3246438"/>
              <a:ext cx="57150" cy="5556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2 h 3"/>
                <a:gd name="T4" fmla="*/ 2 w 3"/>
                <a:gd name="T5" fmla="*/ 1 h 3"/>
                <a:gd name="T6" fmla="*/ 1 w 3"/>
                <a:gd name="T7" fmla="*/ 0 h 3"/>
                <a:gd name="T8" fmla="*/ 0 w 3"/>
                <a:gd name="T9" fmla="*/ 0 h 3"/>
                <a:gd name="T10" fmla="*/ 0 w 3"/>
                <a:gd name="T11" fmla="*/ 0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2 w 3"/>
                <a:gd name="T31" fmla="*/ 1 h 3"/>
                <a:gd name="T32" fmla="*/ 2 w 3"/>
                <a:gd name="T33" fmla="*/ 2 h 3"/>
                <a:gd name="T34" fmla="*/ 2 w 3"/>
                <a:gd name="T35" fmla="*/ 3 h 3"/>
                <a:gd name="T36" fmla="*/ 3 w 3"/>
                <a:gd name="T37" fmla="*/ 3 h 3"/>
                <a:gd name="T38" fmla="*/ 3 w 3"/>
                <a:gd name="T39" fmla="*/ 3 h 3"/>
                <a:gd name="T40" fmla="*/ 3 w 3"/>
                <a:gd name="T4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3" name="Freeform 2803"/>
            <p:cNvSpPr/>
            <p:nvPr/>
          </p:nvSpPr>
          <p:spPr bwMode="auto">
            <a:xfrm>
              <a:off x="4502151" y="2411413"/>
              <a:ext cx="19050" cy="1905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1 w 1"/>
                <a:gd name="T17" fmla="*/ 0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1 w 1"/>
                <a:gd name="T27" fmla="*/ 0 h 1"/>
                <a:gd name="T28" fmla="*/ 1 w 1"/>
                <a:gd name="T29" fmla="*/ 0 h 1"/>
                <a:gd name="T30" fmla="*/ 1 w 1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4" name="Freeform 2804"/>
            <p:cNvSpPr/>
            <p:nvPr/>
          </p:nvSpPr>
          <p:spPr bwMode="auto">
            <a:xfrm>
              <a:off x="4854576" y="2855913"/>
              <a:ext cx="38100" cy="3810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0 w 2"/>
                <a:gd name="T15" fmla="*/ 1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5" name="Freeform 2805"/>
            <p:cNvSpPr/>
            <p:nvPr/>
          </p:nvSpPr>
          <p:spPr bwMode="auto">
            <a:xfrm>
              <a:off x="6115051" y="3375025"/>
              <a:ext cx="0" cy="190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0 h 1"/>
                <a:gd name="T4" fmla="*/ 1 h 1"/>
                <a:gd name="T5" fmla="*/ 1 h 1"/>
                <a:gd name="T6" fmla="*/ 1 h 1"/>
                <a:gd name="T7" fmla="*/ 1 h 1"/>
                <a:gd name="T8" fmla="*/ 1 h 1"/>
                <a:gd name="T9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6" name="Freeform 2806"/>
            <p:cNvSpPr/>
            <p:nvPr/>
          </p:nvSpPr>
          <p:spPr bwMode="auto">
            <a:xfrm>
              <a:off x="4354513" y="2578100"/>
              <a:ext cx="19050" cy="1905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7" name="Freeform 2807"/>
            <p:cNvSpPr/>
            <p:nvPr/>
          </p:nvSpPr>
          <p:spPr bwMode="auto">
            <a:xfrm>
              <a:off x="6097588" y="3246438"/>
              <a:ext cx="0" cy="55563"/>
            </a:xfrm>
            <a:custGeom>
              <a:avLst/>
              <a:gdLst>
                <a:gd name="T0" fmla="*/ 2 h 3"/>
                <a:gd name="T1" fmla="*/ 3 h 3"/>
                <a:gd name="T2" fmla="*/ 3 h 3"/>
                <a:gd name="T3" fmla="*/ 2 h 3"/>
                <a:gd name="T4" fmla="*/ 2 h 3"/>
                <a:gd name="T5" fmla="*/ 1 h 3"/>
                <a:gd name="T6" fmla="*/ 1 h 3"/>
                <a:gd name="T7" fmla="*/ 0 h 3"/>
                <a:gd name="T8" fmla="*/ 2 h 3"/>
                <a:gd name="T9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8" name="Freeform 2808"/>
            <p:cNvSpPr/>
            <p:nvPr/>
          </p:nvSpPr>
          <p:spPr bwMode="auto">
            <a:xfrm>
              <a:off x="4465638" y="2374900"/>
              <a:ext cx="19050" cy="174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09" name="Freeform 2809"/>
            <p:cNvSpPr/>
            <p:nvPr/>
          </p:nvSpPr>
          <p:spPr bwMode="auto">
            <a:xfrm>
              <a:off x="6003926" y="3635375"/>
              <a:ext cx="38100" cy="19050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2 w 2"/>
                <a:gd name="T23" fmla="*/ 0 h 1"/>
                <a:gd name="T24" fmla="*/ 1 w 2"/>
                <a:gd name="T25" fmla="*/ 0 h 1"/>
                <a:gd name="T26" fmla="*/ 1 w 2"/>
                <a:gd name="T27" fmla="*/ 0 h 1"/>
                <a:gd name="T28" fmla="*/ 1 w 2"/>
                <a:gd name="T29" fmla="*/ 0 h 1"/>
                <a:gd name="T30" fmla="*/ 1 w 2"/>
                <a:gd name="T31" fmla="*/ 0 h 1"/>
                <a:gd name="T32" fmla="*/ 0 w 2"/>
                <a:gd name="T33" fmla="*/ 1 h 1"/>
                <a:gd name="T34" fmla="*/ 1 w 2"/>
                <a:gd name="T3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0" name="Freeform 2810"/>
            <p:cNvSpPr/>
            <p:nvPr/>
          </p:nvSpPr>
          <p:spPr bwMode="auto">
            <a:xfrm>
              <a:off x="6134101" y="3486150"/>
              <a:ext cx="0" cy="19050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  <a:gd name="T4" fmla="*/ 1 h 1"/>
                <a:gd name="T5" fmla="*/ 1 h 1"/>
                <a:gd name="T6" fmla="*/ 1 h 1"/>
                <a:gd name="T7" fmla="*/ 1 h 1"/>
                <a:gd name="T8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1" name="Freeform 2811"/>
            <p:cNvSpPr/>
            <p:nvPr/>
          </p:nvSpPr>
          <p:spPr bwMode="auto">
            <a:xfrm>
              <a:off x="4168776" y="3319463"/>
              <a:ext cx="19050" cy="1905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2" name="Freeform 2812"/>
            <p:cNvSpPr/>
            <p:nvPr/>
          </p:nvSpPr>
          <p:spPr bwMode="auto">
            <a:xfrm>
              <a:off x="6042026" y="2782888"/>
              <a:ext cx="0" cy="17463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  <a:gd name="T7" fmla="*/ 0 h 1"/>
                <a:gd name="T8" fmla="*/ 0 h 1"/>
                <a:gd name="T9" fmla="*/ 1 h 1"/>
                <a:gd name="T10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3" name="Freeform 2813"/>
            <p:cNvSpPr/>
            <p:nvPr/>
          </p:nvSpPr>
          <p:spPr bwMode="auto">
            <a:xfrm>
              <a:off x="5819776" y="3505200"/>
              <a:ext cx="17463" cy="1905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1 w 1"/>
                <a:gd name="T15" fmla="*/ 1 h 1"/>
                <a:gd name="T16" fmla="*/ 1 w 1"/>
                <a:gd name="T17" fmla="*/ 1 h 1"/>
                <a:gd name="T18" fmla="*/ 1 w 1"/>
                <a:gd name="T19" fmla="*/ 1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0 h 1"/>
                <a:gd name="T26" fmla="*/ 1 w 1"/>
                <a:gd name="T2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4" name="Freeform 2814"/>
            <p:cNvSpPr/>
            <p:nvPr/>
          </p:nvSpPr>
          <p:spPr bwMode="auto">
            <a:xfrm>
              <a:off x="4429126" y="2541588"/>
              <a:ext cx="0" cy="19050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  <a:gd name="T4" fmla="*/ 1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5" name="Freeform 2815"/>
            <p:cNvSpPr>
              <a:spLocks noEditPoints="1"/>
            </p:cNvSpPr>
            <p:nvPr/>
          </p:nvSpPr>
          <p:spPr bwMode="auto">
            <a:xfrm>
              <a:off x="5411788" y="2930525"/>
              <a:ext cx="128588" cy="204788"/>
            </a:xfrm>
            <a:custGeom>
              <a:avLst/>
              <a:gdLst>
                <a:gd name="T0" fmla="*/ 0 w 7"/>
                <a:gd name="T1" fmla="*/ 4 h 11"/>
                <a:gd name="T2" fmla="*/ 1 w 7"/>
                <a:gd name="T3" fmla="*/ 4 h 11"/>
                <a:gd name="T4" fmla="*/ 1 w 7"/>
                <a:gd name="T5" fmla="*/ 5 h 11"/>
                <a:gd name="T6" fmla="*/ 1 w 7"/>
                <a:gd name="T7" fmla="*/ 5 h 11"/>
                <a:gd name="T8" fmla="*/ 2 w 7"/>
                <a:gd name="T9" fmla="*/ 8 h 11"/>
                <a:gd name="T10" fmla="*/ 2 w 7"/>
                <a:gd name="T11" fmla="*/ 9 h 11"/>
                <a:gd name="T12" fmla="*/ 2 w 7"/>
                <a:gd name="T13" fmla="*/ 9 h 11"/>
                <a:gd name="T14" fmla="*/ 3 w 7"/>
                <a:gd name="T15" fmla="*/ 10 h 11"/>
                <a:gd name="T16" fmla="*/ 4 w 7"/>
                <a:gd name="T17" fmla="*/ 11 h 11"/>
                <a:gd name="T18" fmla="*/ 5 w 7"/>
                <a:gd name="T19" fmla="*/ 11 h 11"/>
                <a:gd name="T20" fmla="*/ 6 w 7"/>
                <a:gd name="T21" fmla="*/ 11 h 11"/>
                <a:gd name="T22" fmla="*/ 6 w 7"/>
                <a:gd name="T23" fmla="*/ 11 h 11"/>
                <a:gd name="T24" fmla="*/ 7 w 7"/>
                <a:gd name="T25" fmla="*/ 11 h 11"/>
                <a:gd name="T26" fmla="*/ 7 w 7"/>
                <a:gd name="T27" fmla="*/ 10 h 11"/>
                <a:gd name="T28" fmla="*/ 7 w 7"/>
                <a:gd name="T29" fmla="*/ 10 h 11"/>
                <a:gd name="T30" fmla="*/ 7 w 7"/>
                <a:gd name="T31" fmla="*/ 9 h 11"/>
                <a:gd name="T32" fmla="*/ 6 w 7"/>
                <a:gd name="T33" fmla="*/ 7 h 11"/>
                <a:gd name="T34" fmla="*/ 6 w 7"/>
                <a:gd name="T35" fmla="*/ 6 h 11"/>
                <a:gd name="T36" fmla="*/ 6 w 7"/>
                <a:gd name="T37" fmla="*/ 5 h 11"/>
                <a:gd name="T38" fmla="*/ 5 w 7"/>
                <a:gd name="T39" fmla="*/ 3 h 11"/>
                <a:gd name="T40" fmla="*/ 5 w 7"/>
                <a:gd name="T41" fmla="*/ 3 h 11"/>
                <a:gd name="T42" fmla="*/ 5 w 7"/>
                <a:gd name="T43" fmla="*/ 3 h 11"/>
                <a:gd name="T44" fmla="*/ 5 w 7"/>
                <a:gd name="T45" fmla="*/ 3 h 11"/>
                <a:gd name="T46" fmla="*/ 6 w 7"/>
                <a:gd name="T47" fmla="*/ 3 h 11"/>
                <a:gd name="T48" fmla="*/ 5 w 7"/>
                <a:gd name="T49" fmla="*/ 2 h 11"/>
                <a:gd name="T50" fmla="*/ 5 w 7"/>
                <a:gd name="T51" fmla="*/ 1 h 11"/>
                <a:gd name="T52" fmla="*/ 3 w 7"/>
                <a:gd name="T53" fmla="*/ 0 h 11"/>
                <a:gd name="T54" fmla="*/ 3 w 7"/>
                <a:gd name="T55" fmla="*/ 0 h 11"/>
                <a:gd name="T56" fmla="*/ 4 w 7"/>
                <a:gd name="T57" fmla="*/ 1 h 11"/>
                <a:gd name="T58" fmla="*/ 4 w 7"/>
                <a:gd name="T59" fmla="*/ 2 h 11"/>
                <a:gd name="T60" fmla="*/ 3 w 7"/>
                <a:gd name="T61" fmla="*/ 3 h 11"/>
                <a:gd name="T62" fmla="*/ 3 w 7"/>
                <a:gd name="T63" fmla="*/ 4 h 11"/>
                <a:gd name="T64" fmla="*/ 4 w 7"/>
                <a:gd name="T65" fmla="*/ 5 h 11"/>
                <a:gd name="T66" fmla="*/ 4 w 7"/>
                <a:gd name="T67" fmla="*/ 5 h 11"/>
                <a:gd name="T68" fmla="*/ 4 w 7"/>
                <a:gd name="T69" fmla="*/ 5 h 11"/>
                <a:gd name="T70" fmla="*/ 5 w 7"/>
                <a:gd name="T71" fmla="*/ 6 h 11"/>
                <a:gd name="T72" fmla="*/ 5 w 7"/>
                <a:gd name="T73" fmla="*/ 6 h 11"/>
                <a:gd name="T74" fmla="*/ 6 w 7"/>
                <a:gd name="T75" fmla="*/ 7 h 11"/>
                <a:gd name="T76" fmla="*/ 6 w 7"/>
                <a:gd name="T77" fmla="*/ 8 h 11"/>
                <a:gd name="T78" fmla="*/ 6 w 7"/>
                <a:gd name="T79" fmla="*/ 10 h 11"/>
                <a:gd name="T80" fmla="*/ 3 w 7"/>
                <a:gd name="T81" fmla="*/ 8 h 11"/>
                <a:gd name="T82" fmla="*/ 3 w 7"/>
                <a:gd name="T83" fmla="*/ 6 h 11"/>
                <a:gd name="T84" fmla="*/ 4 w 7"/>
                <a:gd name="T8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3"/>
                  </a:cubicBezTo>
                  <a:close/>
                  <a:moveTo>
                    <a:pt x="4" y="1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5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2" y="2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6" name="Freeform 2816"/>
            <p:cNvSpPr>
              <a:spLocks noEditPoints="1"/>
            </p:cNvSpPr>
            <p:nvPr/>
          </p:nvSpPr>
          <p:spPr bwMode="auto">
            <a:xfrm>
              <a:off x="5226051" y="2967038"/>
              <a:ext cx="166688" cy="112713"/>
            </a:xfrm>
            <a:custGeom>
              <a:avLst/>
              <a:gdLst>
                <a:gd name="T0" fmla="*/ 6 w 9"/>
                <a:gd name="T1" fmla="*/ 6 h 6"/>
                <a:gd name="T2" fmla="*/ 7 w 9"/>
                <a:gd name="T3" fmla="*/ 6 h 6"/>
                <a:gd name="T4" fmla="*/ 7 w 9"/>
                <a:gd name="T5" fmla="*/ 6 h 6"/>
                <a:gd name="T6" fmla="*/ 7 w 9"/>
                <a:gd name="T7" fmla="*/ 6 h 6"/>
                <a:gd name="T8" fmla="*/ 7 w 9"/>
                <a:gd name="T9" fmla="*/ 6 h 6"/>
                <a:gd name="T10" fmla="*/ 8 w 9"/>
                <a:gd name="T11" fmla="*/ 6 h 6"/>
                <a:gd name="T12" fmla="*/ 8 w 9"/>
                <a:gd name="T13" fmla="*/ 6 h 6"/>
                <a:gd name="T14" fmla="*/ 9 w 9"/>
                <a:gd name="T15" fmla="*/ 5 h 6"/>
                <a:gd name="T16" fmla="*/ 9 w 9"/>
                <a:gd name="T17" fmla="*/ 5 h 6"/>
                <a:gd name="T18" fmla="*/ 9 w 9"/>
                <a:gd name="T19" fmla="*/ 5 h 6"/>
                <a:gd name="T20" fmla="*/ 9 w 9"/>
                <a:gd name="T21" fmla="*/ 5 h 6"/>
                <a:gd name="T22" fmla="*/ 9 w 9"/>
                <a:gd name="T23" fmla="*/ 5 h 6"/>
                <a:gd name="T24" fmla="*/ 9 w 9"/>
                <a:gd name="T25" fmla="*/ 4 h 6"/>
                <a:gd name="T26" fmla="*/ 9 w 9"/>
                <a:gd name="T27" fmla="*/ 4 h 6"/>
                <a:gd name="T28" fmla="*/ 9 w 9"/>
                <a:gd name="T29" fmla="*/ 4 h 6"/>
                <a:gd name="T30" fmla="*/ 6 w 9"/>
                <a:gd name="T31" fmla="*/ 2 h 6"/>
                <a:gd name="T32" fmla="*/ 6 w 9"/>
                <a:gd name="T33" fmla="*/ 0 h 6"/>
                <a:gd name="T34" fmla="*/ 5 w 9"/>
                <a:gd name="T35" fmla="*/ 0 h 6"/>
                <a:gd name="T36" fmla="*/ 5 w 9"/>
                <a:gd name="T37" fmla="*/ 0 h 6"/>
                <a:gd name="T38" fmla="*/ 5 w 9"/>
                <a:gd name="T39" fmla="*/ 0 h 6"/>
                <a:gd name="T40" fmla="*/ 5 w 9"/>
                <a:gd name="T41" fmla="*/ 0 h 6"/>
                <a:gd name="T42" fmla="*/ 4 w 9"/>
                <a:gd name="T43" fmla="*/ 0 h 6"/>
                <a:gd name="T44" fmla="*/ 4 w 9"/>
                <a:gd name="T45" fmla="*/ 0 h 6"/>
                <a:gd name="T46" fmla="*/ 4 w 9"/>
                <a:gd name="T47" fmla="*/ 0 h 6"/>
                <a:gd name="T48" fmla="*/ 4 w 9"/>
                <a:gd name="T49" fmla="*/ 2 h 6"/>
                <a:gd name="T50" fmla="*/ 3 w 9"/>
                <a:gd name="T51" fmla="*/ 0 h 6"/>
                <a:gd name="T52" fmla="*/ 2 w 9"/>
                <a:gd name="T53" fmla="*/ 0 h 6"/>
                <a:gd name="T54" fmla="*/ 2 w 9"/>
                <a:gd name="T55" fmla="*/ 0 h 6"/>
                <a:gd name="T56" fmla="*/ 1 w 9"/>
                <a:gd name="T57" fmla="*/ 1 h 6"/>
                <a:gd name="T58" fmla="*/ 0 w 9"/>
                <a:gd name="T59" fmla="*/ 4 h 6"/>
                <a:gd name="T60" fmla="*/ 0 w 9"/>
                <a:gd name="T61" fmla="*/ 5 h 6"/>
                <a:gd name="T62" fmla="*/ 0 w 9"/>
                <a:gd name="T63" fmla="*/ 5 h 6"/>
                <a:gd name="T64" fmla="*/ 1 w 9"/>
                <a:gd name="T65" fmla="*/ 6 h 6"/>
                <a:gd name="T66" fmla="*/ 2 w 9"/>
                <a:gd name="T67" fmla="*/ 6 h 6"/>
                <a:gd name="T68" fmla="*/ 2 w 9"/>
                <a:gd name="T69" fmla="*/ 6 h 6"/>
                <a:gd name="T70" fmla="*/ 4 w 9"/>
                <a:gd name="T71" fmla="*/ 5 h 6"/>
                <a:gd name="T72" fmla="*/ 4 w 9"/>
                <a:gd name="T73" fmla="*/ 5 h 6"/>
                <a:gd name="T74" fmla="*/ 6 w 9"/>
                <a:gd name="T75" fmla="*/ 6 h 6"/>
                <a:gd name="T76" fmla="*/ 4 w 9"/>
                <a:gd name="T77" fmla="*/ 4 h 6"/>
                <a:gd name="T78" fmla="*/ 3 w 9"/>
                <a:gd name="T79" fmla="*/ 5 h 6"/>
                <a:gd name="T80" fmla="*/ 2 w 9"/>
                <a:gd name="T81" fmla="*/ 5 h 6"/>
                <a:gd name="T82" fmla="*/ 1 w 9"/>
                <a:gd name="T83" fmla="*/ 4 h 6"/>
                <a:gd name="T84" fmla="*/ 1 w 9"/>
                <a:gd name="T85" fmla="*/ 3 h 6"/>
                <a:gd name="T86" fmla="*/ 1 w 9"/>
                <a:gd name="T87" fmla="*/ 2 h 6"/>
                <a:gd name="T88" fmla="*/ 3 w 9"/>
                <a:gd name="T89" fmla="*/ 1 h 6"/>
                <a:gd name="T90" fmla="*/ 5 w 9"/>
                <a:gd name="T91" fmla="*/ 3 h 6"/>
                <a:gd name="T92" fmla="*/ 5 w 9"/>
                <a:gd name="T93" fmla="*/ 3 h 6"/>
                <a:gd name="T94" fmla="*/ 5 w 9"/>
                <a:gd name="T95" fmla="*/ 3 h 6"/>
                <a:gd name="T96" fmla="*/ 5 w 9"/>
                <a:gd name="T97" fmla="*/ 2 h 6"/>
                <a:gd name="T98" fmla="*/ 5 w 9"/>
                <a:gd name="T99" fmla="*/ 1 h 6"/>
                <a:gd name="T100" fmla="*/ 6 w 9"/>
                <a:gd name="T101" fmla="*/ 1 h 6"/>
                <a:gd name="T102" fmla="*/ 5 w 9"/>
                <a:gd name="T103" fmla="*/ 2 h 6"/>
                <a:gd name="T104" fmla="*/ 6 w 9"/>
                <a:gd name="T105" fmla="*/ 2 h 6"/>
                <a:gd name="T106" fmla="*/ 6 w 9"/>
                <a:gd name="T107" fmla="*/ 3 h 6"/>
                <a:gd name="T108" fmla="*/ 8 w 9"/>
                <a:gd name="T109" fmla="*/ 5 h 6"/>
                <a:gd name="T110" fmla="*/ 6 w 9"/>
                <a:gd name="T111" fmla="*/ 5 h 6"/>
                <a:gd name="T112" fmla="*/ 4 w 9"/>
                <a:gd name="T1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" h="6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7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7" name="Freeform 2817"/>
            <p:cNvSpPr/>
            <p:nvPr/>
          </p:nvSpPr>
          <p:spPr bwMode="auto">
            <a:xfrm>
              <a:off x="5429251" y="2949575"/>
              <a:ext cx="111125" cy="166688"/>
            </a:xfrm>
            <a:custGeom>
              <a:avLst/>
              <a:gdLst>
                <a:gd name="T0" fmla="*/ 0 w 6"/>
                <a:gd name="T1" fmla="*/ 2 h 9"/>
                <a:gd name="T2" fmla="*/ 2 w 6"/>
                <a:gd name="T3" fmla="*/ 5 h 9"/>
                <a:gd name="T4" fmla="*/ 2 w 6"/>
                <a:gd name="T5" fmla="*/ 5 h 9"/>
                <a:gd name="T6" fmla="*/ 2 w 6"/>
                <a:gd name="T7" fmla="*/ 7 h 9"/>
                <a:gd name="T8" fmla="*/ 2 w 6"/>
                <a:gd name="T9" fmla="*/ 8 h 9"/>
                <a:gd name="T10" fmla="*/ 5 w 6"/>
                <a:gd name="T11" fmla="*/ 9 h 9"/>
                <a:gd name="T12" fmla="*/ 5 w 6"/>
                <a:gd name="T13" fmla="*/ 8 h 9"/>
                <a:gd name="T14" fmla="*/ 5 w 6"/>
                <a:gd name="T15" fmla="*/ 7 h 9"/>
                <a:gd name="T16" fmla="*/ 5 w 6"/>
                <a:gd name="T17" fmla="*/ 7 h 9"/>
                <a:gd name="T18" fmla="*/ 5 w 6"/>
                <a:gd name="T19" fmla="*/ 6 h 9"/>
                <a:gd name="T20" fmla="*/ 4 w 6"/>
                <a:gd name="T21" fmla="*/ 5 h 9"/>
                <a:gd name="T22" fmla="*/ 4 w 6"/>
                <a:gd name="T23" fmla="*/ 5 h 9"/>
                <a:gd name="T24" fmla="*/ 4 w 6"/>
                <a:gd name="T25" fmla="*/ 5 h 9"/>
                <a:gd name="T26" fmla="*/ 4 w 6"/>
                <a:gd name="T27" fmla="*/ 5 h 9"/>
                <a:gd name="T28" fmla="*/ 4 w 6"/>
                <a:gd name="T29" fmla="*/ 5 h 9"/>
                <a:gd name="T30" fmla="*/ 3 w 6"/>
                <a:gd name="T31" fmla="*/ 4 h 9"/>
                <a:gd name="T32" fmla="*/ 3 w 6"/>
                <a:gd name="T33" fmla="*/ 4 h 9"/>
                <a:gd name="T34" fmla="*/ 3 w 6"/>
                <a:gd name="T35" fmla="*/ 4 h 9"/>
                <a:gd name="T36" fmla="*/ 3 w 6"/>
                <a:gd name="T37" fmla="*/ 4 h 9"/>
                <a:gd name="T38" fmla="*/ 2 w 6"/>
                <a:gd name="T39" fmla="*/ 3 h 9"/>
                <a:gd name="T40" fmla="*/ 2 w 6"/>
                <a:gd name="T41" fmla="*/ 3 h 9"/>
                <a:gd name="T42" fmla="*/ 2 w 6"/>
                <a:gd name="T43" fmla="*/ 3 h 9"/>
                <a:gd name="T44" fmla="*/ 2 w 6"/>
                <a:gd name="T45" fmla="*/ 3 h 9"/>
                <a:gd name="T46" fmla="*/ 2 w 6"/>
                <a:gd name="T47" fmla="*/ 2 h 9"/>
                <a:gd name="T48" fmla="*/ 3 w 6"/>
                <a:gd name="T49" fmla="*/ 1 h 9"/>
                <a:gd name="T50" fmla="*/ 3 w 6"/>
                <a:gd name="T51" fmla="*/ 1 h 9"/>
                <a:gd name="T52" fmla="*/ 3 w 6"/>
                <a:gd name="T53" fmla="*/ 1 h 9"/>
                <a:gd name="T54" fmla="*/ 3 w 6"/>
                <a:gd name="T55" fmla="*/ 1 h 9"/>
                <a:gd name="T56" fmla="*/ 3 w 6"/>
                <a:gd name="T57" fmla="*/ 0 h 9"/>
                <a:gd name="T58" fmla="*/ 0 w 6"/>
                <a:gd name="T5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cubicBezTo>
                    <a:pt x="0" y="2"/>
                    <a:pt x="1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5" y="9"/>
                    <a:pt x="6" y="9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  <p:sp>
          <p:nvSpPr>
            <p:cNvPr id="1818" name="Freeform 2818"/>
            <p:cNvSpPr/>
            <p:nvPr/>
          </p:nvSpPr>
          <p:spPr bwMode="auto">
            <a:xfrm>
              <a:off x="5226051" y="2986088"/>
              <a:ext cx="147638" cy="74613"/>
            </a:xfrm>
            <a:custGeom>
              <a:avLst/>
              <a:gdLst>
                <a:gd name="T0" fmla="*/ 4 w 8"/>
                <a:gd name="T1" fmla="*/ 3 h 4"/>
                <a:gd name="T2" fmla="*/ 6 w 8"/>
                <a:gd name="T3" fmla="*/ 4 h 4"/>
                <a:gd name="T4" fmla="*/ 6 w 8"/>
                <a:gd name="T5" fmla="*/ 4 h 4"/>
                <a:gd name="T6" fmla="*/ 7 w 8"/>
                <a:gd name="T7" fmla="*/ 4 h 4"/>
                <a:gd name="T8" fmla="*/ 8 w 8"/>
                <a:gd name="T9" fmla="*/ 4 h 4"/>
                <a:gd name="T10" fmla="*/ 8 w 8"/>
                <a:gd name="T11" fmla="*/ 3 h 4"/>
                <a:gd name="T12" fmla="*/ 6 w 8"/>
                <a:gd name="T13" fmla="*/ 2 h 4"/>
                <a:gd name="T14" fmla="*/ 6 w 8"/>
                <a:gd name="T15" fmla="*/ 1 h 4"/>
                <a:gd name="T16" fmla="*/ 6 w 8"/>
                <a:gd name="T17" fmla="*/ 1 h 4"/>
                <a:gd name="T18" fmla="*/ 6 w 8"/>
                <a:gd name="T19" fmla="*/ 1 h 4"/>
                <a:gd name="T20" fmla="*/ 5 w 8"/>
                <a:gd name="T21" fmla="*/ 1 h 4"/>
                <a:gd name="T22" fmla="*/ 5 w 8"/>
                <a:gd name="T23" fmla="*/ 1 h 4"/>
                <a:gd name="T24" fmla="*/ 5 w 8"/>
                <a:gd name="T25" fmla="*/ 1 h 4"/>
                <a:gd name="T26" fmla="*/ 6 w 8"/>
                <a:gd name="T27" fmla="*/ 0 h 4"/>
                <a:gd name="T28" fmla="*/ 5 w 8"/>
                <a:gd name="T29" fmla="*/ 0 h 4"/>
                <a:gd name="T30" fmla="*/ 5 w 8"/>
                <a:gd name="T31" fmla="*/ 0 h 4"/>
                <a:gd name="T32" fmla="*/ 5 w 8"/>
                <a:gd name="T33" fmla="*/ 0 h 4"/>
                <a:gd name="T34" fmla="*/ 5 w 8"/>
                <a:gd name="T35" fmla="*/ 1 h 4"/>
                <a:gd name="T36" fmla="*/ 5 w 8"/>
                <a:gd name="T37" fmla="*/ 2 h 4"/>
                <a:gd name="T38" fmla="*/ 5 w 8"/>
                <a:gd name="T39" fmla="*/ 2 h 4"/>
                <a:gd name="T40" fmla="*/ 5 w 8"/>
                <a:gd name="T41" fmla="*/ 2 h 4"/>
                <a:gd name="T42" fmla="*/ 5 w 8"/>
                <a:gd name="T43" fmla="*/ 2 h 4"/>
                <a:gd name="T44" fmla="*/ 5 w 8"/>
                <a:gd name="T45" fmla="*/ 2 h 4"/>
                <a:gd name="T46" fmla="*/ 5 w 8"/>
                <a:gd name="T47" fmla="*/ 2 h 4"/>
                <a:gd name="T48" fmla="*/ 3 w 8"/>
                <a:gd name="T49" fmla="*/ 1 h 4"/>
                <a:gd name="T50" fmla="*/ 3 w 8"/>
                <a:gd name="T51" fmla="*/ 1 h 4"/>
                <a:gd name="T52" fmla="*/ 3 w 8"/>
                <a:gd name="T53" fmla="*/ 0 h 4"/>
                <a:gd name="T54" fmla="*/ 1 w 8"/>
                <a:gd name="T55" fmla="*/ 1 h 4"/>
                <a:gd name="T56" fmla="*/ 1 w 8"/>
                <a:gd name="T57" fmla="*/ 1 h 4"/>
                <a:gd name="T58" fmla="*/ 1 w 8"/>
                <a:gd name="T59" fmla="*/ 2 h 4"/>
                <a:gd name="T60" fmla="*/ 1 w 8"/>
                <a:gd name="T61" fmla="*/ 3 h 4"/>
                <a:gd name="T62" fmla="*/ 1 w 8"/>
                <a:gd name="T63" fmla="*/ 3 h 4"/>
                <a:gd name="T64" fmla="*/ 2 w 8"/>
                <a:gd name="T65" fmla="*/ 4 h 4"/>
                <a:gd name="T66" fmla="*/ 2 w 8"/>
                <a:gd name="T67" fmla="*/ 4 h 4"/>
                <a:gd name="T68" fmla="*/ 3 w 8"/>
                <a:gd name="T69" fmla="*/ 4 h 4"/>
                <a:gd name="T70" fmla="*/ 3 w 8"/>
                <a:gd name="T71" fmla="*/ 4 h 4"/>
                <a:gd name="T72" fmla="*/ 3 w 8"/>
                <a:gd name="T73" fmla="*/ 4 h 4"/>
                <a:gd name="T74" fmla="*/ 4 w 8"/>
                <a:gd name="T75" fmla="*/ 3 h 4"/>
                <a:gd name="T76" fmla="*/ 4 w 8"/>
                <a:gd name="T77" fmla="*/ 3 h 4"/>
                <a:gd name="T78" fmla="*/ 4 w 8"/>
                <a:gd name="T79" fmla="*/ 3 h 4"/>
                <a:gd name="T80" fmla="*/ 4 w 8"/>
                <a:gd name="T8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4">
                  <a:moveTo>
                    <a:pt x="4" y="3"/>
                  </a:move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8" y="3"/>
                    <a:pt x="8" y="3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1043AB"/>
                </a:solidFill>
              </a:endParaRPr>
            </a:p>
          </p:txBody>
        </p:sp>
      </p:grpSp>
      <p:grpSp>
        <p:nvGrpSpPr>
          <p:cNvPr id="2824" name="组合 2823"/>
          <p:cNvGrpSpPr/>
          <p:nvPr/>
        </p:nvGrpSpPr>
        <p:grpSpPr>
          <a:xfrm>
            <a:off x="8405486" y="3071145"/>
            <a:ext cx="3310027" cy="1717597"/>
            <a:chOff x="8260343" y="2548631"/>
            <a:chExt cx="3310027" cy="1717597"/>
          </a:xfrm>
        </p:grpSpPr>
        <p:sp>
          <p:nvSpPr>
            <p:cNvPr id="2821" name="TextBox 19"/>
            <p:cNvSpPr>
              <a:spLocks noChangeArrowheads="1"/>
            </p:cNvSpPr>
            <p:nvPr/>
          </p:nvSpPr>
          <p:spPr bwMode="auto">
            <a:xfrm>
              <a:off x="8260343" y="3065899"/>
              <a:ext cx="2801548" cy="120032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2822" name="矩形 42"/>
            <p:cNvSpPr>
              <a:spLocks noChangeArrowheads="1"/>
            </p:cNvSpPr>
            <p:nvPr/>
          </p:nvSpPr>
          <p:spPr bwMode="auto">
            <a:xfrm>
              <a:off x="8415339" y="2548631"/>
              <a:ext cx="3155031" cy="4616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Please add the title</a:t>
              </a:r>
            </a:p>
          </p:txBody>
        </p:sp>
        <p:sp>
          <p:nvSpPr>
            <p:cNvPr id="2823" name="任意多边形 2822"/>
            <p:cNvSpPr/>
            <p:nvPr/>
          </p:nvSpPr>
          <p:spPr>
            <a:xfrm flipV="1">
              <a:off x="8423243" y="3001198"/>
              <a:ext cx="2367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grpSp>
        <p:nvGrpSpPr>
          <p:cNvPr id="2825" name="组合 2824"/>
          <p:cNvGrpSpPr/>
          <p:nvPr/>
        </p:nvGrpSpPr>
        <p:grpSpPr>
          <a:xfrm>
            <a:off x="874802" y="3096975"/>
            <a:ext cx="3310027" cy="1717597"/>
            <a:chOff x="8260343" y="2548631"/>
            <a:chExt cx="3310027" cy="1717597"/>
          </a:xfrm>
        </p:grpSpPr>
        <p:sp>
          <p:nvSpPr>
            <p:cNvPr id="2826" name="TextBox 19"/>
            <p:cNvSpPr>
              <a:spLocks noChangeArrowheads="1"/>
            </p:cNvSpPr>
            <p:nvPr/>
          </p:nvSpPr>
          <p:spPr bwMode="auto">
            <a:xfrm>
              <a:off x="8260343" y="3065899"/>
              <a:ext cx="2801548" cy="1200329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square">
              <a:spAutoFit/>
            </a:bodyPr>
            <a:lstStyle/>
            <a:p>
              <a:r>
                <a:rPr lang="en-US" altLang="zh-CN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 designer can use text text to simulate what text will will look look like. </a:t>
              </a:r>
            </a:p>
          </p:txBody>
        </p:sp>
        <p:sp>
          <p:nvSpPr>
            <p:cNvPr id="2827" name="矩形 42"/>
            <p:cNvSpPr>
              <a:spLocks noChangeArrowheads="1"/>
            </p:cNvSpPr>
            <p:nvPr/>
          </p:nvSpPr>
          <p:spPr bwMode="auto">
            <a:xfrm>
              <a:off x="8415339" y="2548631"/>
              <a:ext cx="3155031" cy="461665"/>
            </a:xfrm>
            <a:prstGeom prst="rect">
              <a:avLst/>
            </a:prstGeom>
            <a:noFill/>
            <a:ln w="9525">
              <a:noFill/>
              <a:miter lim="800000"/>
            </a:ln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Please add the title</a:t>
              </a:r>
            </a:p>
          </p:txBody>
        </p:sp>
        <p:sp>
          <p:nvSpPr>
            <p:cNvPr id="2828" name="任意多边形 2827"/>
            <p:cNvSpPr/>
            <p:nvPr/>
          </p:nvSpPr>
          <p:spPr>
            <a:xfrm flipV="1">
              <a:off x="8423243" y="3001198"/>
              <a:ext cx="2367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endParaRPr>
            </a:p>
          </p:txBody>
        </p:sp>
      </p:grpSp>
      <p:sp>
        <p:nvSpPr>
          <p:cNvPr id="2829" name="任意多边形 2828"/>
          <p:cNvSpPr/>
          <p:nvPr/>
        </p:nvSpPr>
        <p:spPr>
          <a:xfrm rot="3257185">
            <a:off x="3429773" y="2594648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sp>
        <p:nvSpPr>
          <p:cNvPr id="2830" name="任意多边形 2829"/>
          <p:cNvSpPr/>
          <p:nvPr/>
        </p:nvSpPr>
        <p:spPr>
          <a:xfrm rot="14081032">
            <a:off x="7817863" y="5083615"/>
            <a:ext cx="568869" cy="814477"/>
          </a:xfrm>
          <a:custGeom>
            <a:avLst/>
            <a:gdLst>
              <a:gd name="connsiteX0" fmla="*/ 0 w 257175"/>
              <a:gd name="connsiteY0" fmla="*/ 647700 h 647700"/>
              <a:gd name="connsiteX1" fmla="*/ 257175 w 257175"/>
              <a:gd name="connsiteY1" fmla="*/ 0 h 647700"/>
              <a:gd name="connsiteX0-1" fmla="*/ 0 w 257175"/>
              <a:gd name="connsiteY0-2" fmla="*/ 647700 h 647700"/>
              <a:gd name="connsiteX1-3" fmla="*/ 257175 w 257175"/>
              <a:gd name="connsiteY1-4" fmla="*/ 0 h 647700"/>
              <a:gd name="connsiteX0-5" fmla="*/ 0 w 257175"/>
              <a:gd name="connsiteY0-6" fmla="*/ 647700 h 647700"/>
              <a:gd name="connsiteX1-7" fmla="*/ 257175 w 257175"/>
              <a:gd name="connsiteY1-8" fmla="*/ 0 h 647700"/>
              <a:gd name="connsiteX0-9" fmla="*/ 0 w 219075"/>
              <a:gd name="connsiteY0-10" fmla="*/ 638175 h 638175"/>
              <a:gd name="connsiteX1-11" fmla="*/ 219075 w 219075"/>
              <a:gd name="connsiteY1-12" fmla="*/ 0 h 638175"/>
              <a:gd name="connsiteX0-13" fmla="*/ 6366 w 225441"/>
              <a:gd name="connsiteY0-14" fmla="*/ 638175 h 638175"/>
              <a:gd name="connsiteX1-15" fmla="*/ 225441 w 225441"/>
              <a:gd name="connsiteY1-16" fmla="*/ 0 h 6381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</a:cxnLst>
            <a:rect l="l" t="t" r="r" b="b"/>
            <a:pathLst>
              <a:path w="225441" h="638175">
                <a:moveTo>
                  <a:pt x="6366" y="638175"/>
                </a:moveTo>
                <a:cubicBezTo>
                  <a:pt x="-22209" y="346075"/>
                  <a:pt x="44466" y="225425"/>
                  <a:pt x="225441" y="0"/>
                </a:cubicBezTo>
              </a:path>
            </a:pathLst>
          </a:custGeom>
          <a:noFill/>
          <a:ln w="25400" cap="rnd">
            <a:solidFill>
              <a:srgbClr val="1043AB"/>
            </a:solidFill>
            <a:round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1043AB"/>
              </a:solidFill>
            </a:endParaRPr>
          </a:p>
        </p:txBody>
      </p:sp>
      <p:grpSp>
        <p:nvGrpSpPr>
          <p:cNvPr id="976" name="组合 975"/>
          <p:cNvGrpSpPr/>
          <p:nvPr/>
        </p:nvGrpSpPr>
        <p:grpSpPr>
          <a:xfrm>
            <a:off x="3915769" y="1118000"/>
            <a:ext cx="4301157" cy="479699"/>
            <a:chOff x="3915769" y="1118000"/>
            <a:chExt cx="4301157" cy="479699"/>
          </a:xfrm>
        </p:grpSpPr>
        <p:sp>
          <p:nvSpPr>
            <p:cNvPr id="977" name="文本框 976"/>
            <p:cNvSpPr txBox="1"/>
            <p:nvPr/>
          </p:nvSpPr>
          <p:spPr>
            <a:xfrm>
              <a:off x="4815646" y="1118000"/>
              <a:ext cx="241277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400" dirty="0">
                  <a:solidFill>
                    <a:srgbClr val="C00000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Title</a:t>
              </a:r>
            </a:p>
          </p:txBody>
        </p:sp>
        <p:grpSp>
          <p:nvGrpSpPr>
            <p:cNvPr id="978" name="组合 977"/>
            <p:cNvGrpSpPr/>
            <p:nvPr/>
          </p:nvGrpSpPr>
          <p:grpSpPr>
            <a:xfrm>
              <a:off x="3915769" y="1233664"/>
              <a:ext cx="889544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85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6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7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8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9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  <p:grpSp>
          <p:nvGrpSpPr>
            <p:cNvPr id="979" name="组合 978"/>
            <p:cNvGrpSpPr/>
            <p:nvPr/>
          </p:nvGrpSpPr>
          <p:grpSpPr>
            <a:xfrm flipH="1">
              <a:off x="7274627" y="1227085"/>
              <a:ext cx="942299" cy="364035"/>
              <a:chOff x="3763963" y="946150"/>
              <a:chExt cx="774700" cy="263525"/>
            </a:xfrm>
            <a:solidFill>
              <a:srgbClr val="1043AB"/>
            </a:solidFill>
          </p:grpSpPr>
          <p:sp>
            <p:nvSpPr>
              <p:cNvPr id="980" name="Freeform 12"/>
              <p:cNvSpPr/>
              <p:nvPr/>
            </p:nvSpPr>
            <p:spPr bwMode="auto">
              <a:xfrm>
                <a:off x="3763963" y="946150"/>
                <a:ext cx="241300" cy="187325"/>
              </a:xfrm>
              <a:custGeom>
                <a:avLst/>
                <a:gdLst>
                  <a:gd name="T0" fmla="*/ 63 w 76"/>
                  <a:gd name="T1" fmla="*/ 5 h 59"/>
                  <a:gd name="T2" fmla="*/ 76 w 76"/>
                  <a:gd name="T3" fmla="*/ 15 h 59"/>
                  <a:gd name="T4" fmla="*/ 75 w 76"/>
                  <a:gd name="T5" fmla="*/ 27 h 59"/>
                  <a:gd name="T6" fmla="*/ 53 w 76"/>
                  <a:gd name="T7" fmla="*/ 33 h 59"/>
                  <a:gd name="T8" fmla="*/ 47 w 76"/>
                  <a:gd name="T9" fmla="*/ 22 h 59"/>
                  <a:gd name="T10" fmla="*/ 52 w 76"/>
                  <a:gd name="T11" fmla="*/ 22 h 59"/>
                  <a:gd name="T12" fmla="*/ 61 w 76"/>
                  <a:gd name="T13" fmla="*/ 31 h 59"/>
                  <a:gd name="T14" fmla="*/ 56 w 76"/>
                  <a:gd name="T15" fmla="*/ 21 h 59"/>
                  <a:gd name="T16" fmla="*/ 64 w 76"/>
                  <a:gd name="T17" fmla="*/ 19 h 59"/>
                  <a:gd name="T18" fmla="*/ 62 w 76"/>
                  <a:gd name="T19" fmla="*/ 22 h 59"/>
                  <a:gd name="T20" fmla="*/ 69 w 76"/>
                  <a:gd name="T21" fmla="*/ 25 h 59"/>
                  <a:gd name="T22" fmla="*/ 68 w 76"/>
                  <a:gd name="T23" fmla="*/ 9 h 59"/>
                  <a:gd name="T24" fmla="*/ 48 w 76"/>
                  <a:gd name="T25" fmla="*/ 8 h 59"/>
                  <a:gd name="T26" fmla="*/ 35 w 76"/>
                  <a:gd name="T27" fmla="*/ 18 h 59"/>
                  <a:gd name="T28" fmla="*/ 32 w 76"/>
                  <a:gd name="T29" fmla="*/ 32 h 59"/>
                  <a:gd name="T30" fmla="*/ 22 w 76"/>
                  <a:gd name="T31" fmla="*/ 30 h 59"/>
                  <a:gd name="T32" fmla="*/ 11 w 76"/>
                  <a:gd name="T33" fmla="*/ 37 h 59"/>
                  <a:gd name="T34" fmla="*/ 13 w 76"/>
                  <a:gd name="T35" fmla="*/ 52 h 59"/>
                  <a:gd name="T36" fmla="*/ 19 w 76"/>
                  <a:gd name="T37" fmla="*/ 44 h 59"/>
                  <a:gd name="T38" fmla="*/ 15 w 76"/>
                  <a:gd name="T39" fmla="*/ 40 h 59"/>
                  <a:gd name="T40" fmla="*/ 26 w 76"/>
                  <a:gd name="T41" fmla="*/ 46 h 59"/>
                  <a:gd name="T42" fmla="*/ 25 w 76"/>
                  <a:gd name="T43" fmla="*/ 55 h 59"/>
                  <a:gd name="T44" fmla="*/ 31 w 76"/>
                  <a:gd name="T45" fmla="*/ 39 h 59"/>
                  <a:gd name="T46" fmla="*/ 35 w 76"/>
                  <a:gd name="T47" fmla="*/ 47 h 59"/>
                  <a:gd name="T48" fmla="*/ 29 w 76"/>
                  <a:gd name="T49" fmla="*/ 56 h 59"/>
                  <a:gd name="T50" fmla="*/ 11 w 76"/>
                  <a:gd name="T51" fmla="*/ 56 h 59"/>
                  <a:gd name="T52" fmla="*/ 0 w 76"/>
                  <a:gd name="T53" fmla="*/ 42 h 59"/>
                  <a:gd name="T54" fmla="*/ 9 w 76"/>
                  <a:gd name="T55" fmla="*/ 29 h 59"/>
                  <a:gd name="T56" fmla="*/ 30 w 76"/>
                  <a:gd name="T57" fmla="*/ 30 h 59"/>
                  <a:gd name="T58" fmla="*/ 30 w 76"/>
                  <a:gd name="T59" fmla="*/ 21 h 59"/>
                  <a:gd name="T60" fmla="*/ 44 w 76"/>
                  <a:gd name="T61" fmla="*/ 5 h 59"/>
                  <a:gd name="T62" fmla="*/ 61 w 76"/>
                  <a:gd name="T63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6" h="59">
                    <a:moveTo>
                      <a:pt x="61" y="2"/>
                    </a:moveTo>
                    <a:cubicBezTo>
                      <a:pt x="61" y="3"/>
                      <a:pt x="61" y="6"/>
                      <a:pt x="63" y="5"/>
                    </a:cubicBezTo>
                    <a:cubicBezTo>
                      <a:pt x="67" y="4"/>
                      <a:pt x="72" y="5"/>
                      <a:pt x="74" y="9"/>
                    </a:cubicBezTo>
                    <a:cubicBezTo>
                      <a:pt x="76" y="10"/>
                      <a:pt x="75" y="13"/>
                      <a:pt x="76" y="15"/>
                    </a:cubicBezTo>
                    <a:cubicBezTo>
                      <a:pt x="76" y="18"/>
                      <a:pt x="75" y="21"/>
                      <a:pt x="74" y="24"/>
                    </a:cubicBezTo>
                    <a:cubicBezTo>
                      <a:pt x="75" y="25"/>
                      <a:pt x="75" y="26"/>
                      <a:pt x="75" y="27"/>
                    </a:cubicBezTo>
                    <a:cubicBezTo>
                      <a:pt x="71" y="30"/>
                      <a:pt x="67" y="33"/>
                      <a:pt x="62" y="35"/>
                    </a:cubicBezTo>
                    <a:cubicBezTo>
                      <a:pt x="59" y="33"/>
                      <a:pt x="56" y="35"/>
                      <a:pt x="53" y="33"/>
                    </a:cubicBezTo>
                    <a:cubicBezTo>
                      <a:pt x="49" y="33"/>
                      <a:pt x="47" y="30"/>
                      <a:pt x="46" y="27"/>
                    </a:cubicBezTo>
                    <a:cubicBezTo>
                      <a:pt x="45" y="25"/>
                      <a:pt x="45" y="23"/>
                      <a:pt x="47" y="22"/>
                    </a:cubicBezTo>
                    <a:cubicBezTo>
                      <a:pt x="48" y="21"/>
                      <a:pt x="49" y="20"/>
                      <a:pt x="50" y="21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1" y="24"/>
                      <a:pt x="50" y="25"/>
                      <a:pt x="51" y="27"/>
                    </a:cubicBezTo>
                    <a:cubicBezTo>
                      <a:pt x="54" y="29"/>
                      <a:pt x="57" y="31"/>
                      <a:pt x="61" y="31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8" y="29"/>
                      <a:pt x="56" y="25"/>
                      <a:pt x="56" y="21"/>
                    </a:cubicBezTo>
                    <a:cubicBezTo>
                      <a:pt x="57" y="20"/>
                      <a:pt x="57" y="19"/>
                      <a:pt x="58" y="18"/>
                    </a:cubicBezTo>
                    <a:cubicBezTo>
                      <a:pt x="60" y="18"/>
                      <a:pt x="62" y="18"/>
                      <a:pt x="64" y="19"/>
                    </a:cubicBezTo>
                    <a:cubicBezTo>
                      <a:pt x="64" y="20"/>
                      <a:pt x="66" y="20"/>
                      <a:pt x="65" y="21"/>
                    </a:cubicBezTo>
                    <a:cubicBezTo>
                      <a:pt x="64" y="21"/>
                      <a:pt x="63" y="22"/>
                      <a:pt x="62" y="22"/>
                    </a:cubicBezTo>
                    <a:cubicBezTo>
                      <a:pt x="62" y="23"/>
                      <a:pt x="62" y="24"/>
                      <a:pt x="62" y="25"/>
                    </a:cubicBezTo>
                    <a:cubicBezTo>
                      <a:pt x="64" y="26"/>
                      <a:pt x="67" y="26"/>
                      <a:pt x="69" y="25"/>
                    </a:cubicBezTo>
                    <a:cubicBezTo>
                      <a:pt x="72" y="22"/>
                      <a:pt x="71" y="17"/>
                      <a:pt x="71" y="14"/>
                    </a:cubicBezTo>
                    <a:cubicBezTo>
                      <a:pt x="70" y="12"/>
                      <a:pt x="70" y="9"/>
                      <a:pt x="68" y="9"/>
                    </a:cubicBezTo>
                    <a:cubicBezTo>
                      <a:pt x="64" y="9"/>
                      <a:pt x="60" y="8"/>
                      <a:pt x="57" y="7"/>
                    </a:cubicBezTo>
                    <a:cubicBezTo>
                      <a:pt x="54" y="8"/>
                      <a:pt x="51" y="8"/>
                      <a:pt x="48" y="8"/>
                    </a:cubicBezTo>
                    <a:cubicBezTo>
                      <a:pt x="44" y="10"/>
                      <a:pt x="40" y="9"/>
                      <a:pt x="36" y="11"/>
                    </a:cubicBezTo>
                    <a:cubicBezTo>
                      <a:pt x="34" y="13"/>
                      <a:pt x="35" y="16"/>
                      <a:pt x="35" y="18"/>
                    </a:cubicBezTo>
                    <a:cubicBezTo>
                      <a:pt x="33" y="19"/>
                      <a:pt x="36" y="20"/>
                      <a:pt x="36" y="21"/>
                    </a:cubicBezTo>
                    <a:cubicBezTo>
                      <a:pt x="33" y="24"/>
                      <a:pt x="36" y="30"/>
                      <a:pt x="32" y="32"/>
                    </a:cubicBezTo>
                    <a:cubicBezTo>
                      <a:pt x="32" y="33"/>
                      <a:pt x="30" y="33"/>
                      <a:pt x="29" y="34"/>
                    </a:cubicBezTo>
                    <a:cubicBezTo>
                      <a:pt x="26" y="34"/>
                      <a:pt x="23" y="32"/>
                      <a:pt x="22" y="30"/>
                    </a:cubicBezTo>
                    <a:cubicBezTo>
                      <a:pt x="19" y="32"/>
                      <a:pt x="15" y="30"/>
                      <a:pt x="12" y="31"/>
                    </a:cubicBezTo>
                    <a:cubicBezTo>
                      <a:pt x="10" y="33"/>
                      <a:pt x="13" y="35"/>
                      <a:pt x="11" y="37"/>
                    </a:cubicBezTo>
                    <a:cubicBezTo>
                      <a:pt x="10" y="40"/>
                      <a:pt x="8" y="41"/>
                      <a:pt x="6" y="44"/>
                    </a:cubicBezTo>
                    <a:cubicBezTo>
                      <a:pt x="7" y="47"/>
                      <a:pt x="10" y="51"/>
                      <a:pt x="13" y="52"/>
                    </a:cubicBezTo>
                    <a:cubicBezTo>
                      <a:pt x="15" y="53"/>
                      <a:pt x="17" y="52"/>
                      <a:pt x="19" y="51"/>
                    </a:cubicBezTo>
                    <a:cubicBezTo>
                      <a:pt x="21" y="49"/>
                      <a:pt x="19" y="46"/>
                      <a:pt x="19" y="44"/>
                    </a:cubicBezTo>
                    <a:cubicBezTo>
                      <a:pt x="17" y="43"/>
                      <a:pt x="16" y="44"/>
                      <a:pt x="15" y="43"/>
                    </a:cubicBezTo>
                    <a:cubicBezTo>
                      <a:pt x="15" y="42"/>
                      <a:pt x="14" y="41"/>
                      <a:pt x="15" y="40"/>
                    </a:cubicBezTo>
                    <a:cubicBezTo>
                      <a:pt x="18" y="39"/>
                      <a:pt x="22" y="40"/>
                      <a:pt x="24" y="42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5" y="49"/>
                      <a:pt x="23" y="52"/>
                      <a:pt x="21" y="54"/>
                    </a:cubicBezTo>
                    <a:cubicBezTo>
                      <a:pt x="22" y="55"/>
                      <a:pt x="23" y="55"/>
                      <a:pt x="25" y="55"/>
                    </a:cubicBezTo>
                    <a:cubicBezTo>
                      <a:pt x="26" y="54"/>
                      <a:pt x="28" y="53"/>
                      <a:pt x="28" y="51"/>
                    </a:cubicBezTo>
                    <a:cubicBezTo>
                      <a:pt x="28" y="46"/>
                      <a:pt x="28" y="42"/>
                      <a:pt x="31" y="39"/>
                    </a:cubicBezTo>
                    <a:cubicBezTo>
                      <a:pt x="33" y="39"/>
                      <a:pt x="34" y="42"/>
                      <a:pt x="34" y="44"/>
                    </a:cubicBezTo>
                    <a:cubicBezTo>
                      <a:pt x="35" y="45"/>
                      <a:pt x="34" y="46"/>
                      <a:pt x="35" y="47"/>
                    </a:cubicBezTo>
                    <a:cubicBezTo>
                      <a:pt x="35" y="48"/>
                      <a:pt x="35" y="48"/>
                      <a:pt x="35" y="48"/>
                    </a:cubicBezTo>
                    <a:cubicBezTo>
                      <a:pt x="33" y="51"/>
                      <a:pt x="31" y="53"/>
                      <a:pt x="29" y="56"/>
                    </a:cubicBezTo>
                    <a:cubicBezTo>
                      <a:pt x="27" y="58"/>
                      <a:pt x="22" y="59"/>
                      <a:pt x="18" y="58"/>
                    </a:cubicBezTo>
                    <a:cubicBezTo>
                      <a:pt x="18" y="54"/>
                      <a:pt x="14" y="57"/>
                      <a:pt x="11" y="56"/>
                    </a:cubicBezTo>
                    <a:cubicBezTo>
                      <a:pt x="9" y="53"/>
                      <a:pt x="5" y="54"/>
                      <a:pt x="4" y="50"/>
                    </a:cubicBezTo>
                    <a:cubicBezTo>
                      <a:pt x="2" y="48"/>
                      <a:pt x="1" y="45"/>
                      <a:pt x="0" y="42"/>
                    </a:cubicBezTo>
                    <a:cubicBezTo>
                      <a:pt x="0" y="37"/>
                      <a:pt x="6" y="35"/>
                      <a:pt x="9" y="32"/>
                    </a:cubicBezTo>
                    <a:cubicBezTo>
                      <a:pt x="9" y="31"/>
                      <a:pt x="8" y="30"/>
                      <a:pt x="9" y="29"/>
                    </a:cubicBezTo>
                    <a:cubicBezTo>
                      <a:pt x="11" y="25"/>
                      <a:pt x="15" y="24"/>
                      <a:pt x="19" y="23"/>
                    </a:cubicBezTo>
                    <a:cubicBezTo>
                      <a:pt x="23" y="25"/>
                      <a:pt x="25" y="30"/>
                      <a:pt x="30" y="30"/>
                    </a:cubicBezTo>
                    <a:cubicBezTo>
                      <a:pt x="32" y="30"/>
                      <a:pt x="31" y="26"/>
                      <a:pt x="31" y="25"/>
                    </a:cubicBezTo>
                    <a:cubicBezTo>
                      <a:pt x="30" y="24"/>
                      <a:pt x="30" y="22"/>
                      <a:pt x="30" y="21"/>
                    </a:cubicBezTo>
                    <a:cubicBezTo>
                      <a:pt x="28" y="19"/>
                      <a:pt x="29" y="15"/>
                      <a:pt x="28" y="13"/>
                    </a:cubicBezTo>
                    <a:cubicBezTo>
                      <a:pt x="31" y="7"/>
                      <a:pt x="38" y="6"/>
                      <a:pt x="44" y="5"/>
                    </a:cubicBezTo>
                    <a:cubicBezTo>
                      <a:pt x="46" y="2"/>
                      <a:pt x="50" y="2"/>
                      <a:pt x="53" y="1"/>
                    </a:cubicBezTo>
                    <a:cubicBezTo>
                      <a:pt x="56" y="1"/>
                      <a:pt x="59" y="0"/>
                      <a:pt x="6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1" name="Freeform 13"/>
              <p:cNvSpPr/>
              <p:nvPr/>
            </p:nvSpPr>
            <p:spPr bwMode="auto">
              <a:xfrm>
                <a:off x="3970338" y="1003300"/>
                <a:ext cx="117475" cy="123825"/>
              </a:xfrm>
              <a:custGeom>
                <a:avLst/>
                <a:gdLst>
                  <a:gd name="T0" fmla="*/ 18 w 37"/>
                  <a:gd name="T1" fmla="*/ 1 h 39"/>
                  <a:gd name="T2" fmla="*/ 21 w 37"/>
                  <a:gd name="T3" fmla="*/ 2 h 39"/>
                  <a:gd name="T4" fmla="*/ 26 w 37"/>
                  <a:gd name="T5" fmla="*/ 11 h 39"/>
                  <a:gd name="T6" fmla="*/ 36 w 37"/>
                  <a:gd name="T7" fmla="*/ 18 h 39"/>
                  <a:gd name="T8" fmla="*/ 37 w 37"/>
                  <a:gd name="T9" fmla="*/ 26 h 39"/>
                  <a:gd name="T10" fmla="*/ 24 w 37"/>
                  <a:gd name="T11" fmla="*/ 39 h 39"/>
                  <a:gd name="T12" fmla="*/ 12 w 37"/>
                  <a:gd name="T13" fmla="*/ 39 h 39"/>
                  <a:gd name="T14" fmla="*/ 7 w 37"/>
                  <a:gd name="T15" fmla="*/ 37 h 39"/>
                  <a:gd name="T16" fmla="*/ 1 w 37"/>
                  <a:gd name="T17" fmla="*/ 30 h 39"/>
                  <a:gd name="T18" fmla="*/ 1 w 37"/>
                  <a:gd name="T19" fmla="*/ 28 h 39"/>
                  <a:gd name="T20" fmla="*/ 7 w 37"/>
                  <a:gd name="T21" fmla="*/ 23 h 39"/>
                  <a:gd name="T22" fmla="*/ 10 w 37"/>
                  <a:gd name="T23" fmla="*/ 28 h 39"/>
                  <a:gd name="T24" fmla="*/ 11 w 37"/>
                  <a:gd name="T25" fmla="*/ 29 h 39"/>
                  <a:gd name="T26" fmla="*/ 16 w 37"/>
                  <a:gd name="T27" fmla="*/ 23 h 39"/>
                  <a:gd name="T28" fmla="*/ 20 w 37"/>
                  <a:gd name="T29" fmla="*/ 23 h 39"/>
                  <a:gd name="T30" fmla="*/ 22 w 37"/>
                  <a:gd name="T31" fmla="*/ 27 h 39"/>
                  <a:gd name="T32" fmla="*/ 19 w 37"/>
                  <a:gd name="T33" fmla="*/ 29 h 39"/>
                  <a:gd name="T34" fmla="*/ 20 w 37"/>
                  <a:gd name="T35" fmla="*/ 34 h 39"/>
                  <a:gd name="T36" fmla="*/ 30 w 37"/>
                  <a:gd name="T37" fmla="*/ 30 h 39"/>
                  <a:gd name="T38" fmla="*/ 31 w 37"/>
                  <a:gd name="T39" fmla="*/ 21 h 39"/>
                  <a:gd name="T40" fmla="*/ 14 w 37"/>
                  <a:gd name="T41" fmla="*/ 9 h 39"/>
                  <a:gd name="T42" fmla="*/ 15 w 37"/>
                  <a:gd name="T43" fmla="*/ 5 h 39"/>
                  <a:gd name="T44" fmla="*/ 12 w 37"/>
                  <a:gd name="T45" fmla="*/ 4 h 39"/>
                  <a:gd name="T46" fmla="*/ 12 w 37"/>
                  <a:gd name="T47" fmla="*/ 2 h 39"/>
                  <a:gd name="T48" fmla="*/ 18 w 37"/>
                  <a:gd name="T49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39">
                    <a:moveTo>
                      <a:pt x="18" y="1"/>
                    </a:moveTo>
                    <a:cubicBezTo>
                      <a:pt x="19" y="2"/>
                      <a:pt x="20" y="1"/>
                      <a:pt x="21" y="2"/>
                    </a:cubicBezTo>
                    <a:cubicBezTo>
                      <a:pt x="25" y="4"/>
                      <a:pt x="25" y="8"/>
                      <a:pt x="26" y="11"/>
                    </a:cubicBezTo>
                    <a:cubicBezTo>
                      <a:pt x="30" y="12"/>
                      <a:pt x="34" y="14"/>
                      <a:pt x="36" y="18"/>
                    </a:cubicBezTo>
                    <a:cubicBezTo>
                      <a:pt x="37" y="20"/>
                      <a:pt x="36" y="24"/>
                      <a:pt x="37" y="26"/>
                    </a:cubicBezTo>
                    <a:cubicBezTo>
                      <a:pt x="36" y="33"/>
                      <a:pt x="30" y="38"/>
                      <a:pt x="24" y="39"/>
                    </a:cubicBezTo>
                    <a:cubicBezTo>
                      <a:pt x="20" y="39"/>
                      <a:pt x="16" y="38"/>
                      <a:pt x="12" y="39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4" y="35"/>
                      <a:pt x="5" y="31"/>
                      <a:pt x="1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3" y="26"/>
                      <a:pt x="3" y="22"/>
                      <a:pt x="7" y="23"/>
                    </a:cubicBezTo>
                    <a:cubicBezTo>
                      <a:pt x="9" y="24"/>
                      <a:pt x="9" y="27"/>
                      <a:pt x="10" y="28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6"/>
                      <a:pt x="14" y="24"/>
                      <a:pt x="16" y="23"/>
                    </a:cubicBezTo>
                    <a:cubicBezTo>
                      <a:pt x="17" y="22"/>
                      <a:pt x="18" y="22"/>
                      <a:pt x="20" y="23"/>
                    </a:cubicBezTo>
                    <a:cubicBezTo>
                      <a:pt x="20" y="24"/>
                      <a:pt x="23" y="25"/>
                      <a:pt x="22" y="27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1"/>
                      <a:pt x="18" y="34"/>
                      <a:pt x="20" y="34"/>
                    </a:cubicBezTo>
                    <a:cubicBezTo>
                      <a:pt x="23" y="31"/>
                      <a:pt x="28" y="34"/>
                      <a:pt x="30" y="30"/>
                    </a:cubicBezTo>
                    <a:cubicBezTo>
                      <a:pt x="32" y="27"/>
                      <a:pt x="32" y="24"/>
                      <a:pt x="31" y="21"/>
                    </a:cubicBezTo>
                    <a:cubicBezTo>
                      <a:pt x="27" y="15"/>
                      <a:pt x="17" y="17"/>
                      <a:pt x="14" y="9"/>
                    </a:cubicBezTo>
                    <a:cubicBezTo>
                      <a:pt x="14" y="8"/>
                      <a:pt x="16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2"/>
                      <a:pt x="12" y="2"/>
                    </a:cubicBezTo>
                    <a:cubicBezTo>
                      <a:pt x="14" y="0"/>
                      <a:pt x="16" y="1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2" name="Freeform 14"/>
              <p:cNvSpPr/>
              <p:nvPr/>
            </p:nvSpPr>
            <p:spPr bwMode="auto">
              <a:xfrm>
                <a:off x="3944938" y="1009650"/>
                <a:ext cx="593725" cy="171450"/>
              </a:xfrm>
              <a:custGeom>
                <a:avLst/>
                <a:gdLst>
                  <a:gd name="T0" fmla="*/ 109 w 187"/>
                  <a:gd name="T1" fmla="*/ 2 h 54"/>
                  <a:gd name="T2" fmla="*/ 113 w 187"/>
                  <a:gd name="T3" fmla="*/ 2 h 54"/>
                  <a:gd name="T4" fmla="*/ 117 w 187"/>
                  <a:gd name="T5" fmla="*/ 2 h 54"/>
                  <a:gd name="T6" fmla="*/ 146 w 187"/>
                  <a:gd name="T7" fmla="*/ 14 h 54"/>
                  <a:gd name="T8" fmla="*/ 161 w 187"/>
                  <a:gd name="T9" fmla="*/ 14 h 54"/>
                  <a:gd name="T10" fmla="*/ 164 w 187"/>
                  <a:gd name="T11" fmla="*/ 14 h 54"/>
                  <a:gd name="T12" fmla="*/ 187 w 187"/>
                  <a:gd name="T13" fmla="*/ 9 h 54"/>
                  <a:gd name="T14" fmla="*/ 187 w 187"/>
                  <a:gd name="T15" fmla="*/ 10 h 54"/>
                  <a:gd name="T16" fmla="*/ 166 w 187"/>
                  <a:gd name="T17" fmla="*/ 19 h 54"/>
                  <a:gd name="T18" fmla="*/ 156 w 187"/>
                  <a:gd name="T19" fmla="*/ 20 h 54"/>
                  <a:gd name="T20" fmla="*/ 149 w 187"/>
                  <a:gd name="T21" fmla="*/ 20 h 54"/>
                  <a:gd name="T22" fmla="*/ 133 w 187"/>
                  <a:gd name="T23" fmla="*/ 15 h 54"/>
                  <a:gd name="T24" fmla="*/ 131 w 187"/>
                  <a:gd name="T25" fmla="*/ 15 h 54"/>
                  <a:gd name="T26" fmla="*/ 119 w 187"/>
                  <a:gd name="T27" fmla="*/ 12 h 54"/>
                  <a:gd name="T28" fmla="*/ 112 w 187"/>
                  <a:gd name="T29" fmla="*/ 11 h 54"/>
                  <a:gd name="T30" fmla="*/ 94 w 187"/>
                  <a:gd name="T31" fmla="*/ 12 h 54"/>
                  <a:gd name="T32" fmla="*/ 79 w 187"/>
                  <a:gd name="T33" fmla="*/ 25 h 54"/>
                  <a:gd name="T34" fmla="*/ 86 w 187"/>
                  <a:gd name="T35" fmla="*/ 27 h 54"/>
                  <a:gd name="T36" fmla="*/ 89 w 187"/>
                  <a:gd name="T37" fmla="*/ 32 h 54"/>
                  <a:gd name="T38" fmla="*/ 97 w 187"/>
                  <a:gd name="T39" fmla="*/ 33 h 54"/>
                  <a:gd name="T40" fmla="*/ 101 w 187"/>
                  <a:gd name="T41" fmla="*/ 27 h 54"/>
                  <a:gd name="T42" fmla="*/ 101 w 187"/>
                  <a:gd name="T43" fmla="*/ 24 h 54"/>
                  <a:gd name="T44" fmla="*/ 95 w 187"/>
                  <a:gd name="T45" fmla="*/ 24 h 54"/>
                  <a:gd name="T46" fmla="*/ 94 w 187"/>
                  <a:gd name="T47" fmla="*/ 27 h 54"/>
                  <a:gd name="T48" fmla="*/ 90 w 187"/>
                  <a:gd name="T49" fmla="*/ 24 h 54"/>
                  <a:gd name="T50" fmla="*/ 93 w 187"/>
                  <a:gd name="T51" fmla="*/ 19 h 54"/>
                  <a:gd name="T52" fmla="*/ 104 w 187"/>
                  <a:gd name="T53" fmla="*/ 21 h 54"/>
                  <a:gd name="T54" fmla="*/ 106 w 187"/>
                  <a:gd name="T55" fmla="*/ 30 h 54"/>
                  <a:gd name="T56" fmla="*/ 101 w 187"/>
                  <a:gd name="T57" fmla="*/ 34 h 54"/>
                  <a:gd name="T58" fmla="*/ 99 w 187"/>
                  <a:gd name="T59" fmla="*/ 35 h 54"/>
                  <a:gd name="T60" fmla="*/ 93 w 187"/>
                  <a:gd name="T61" fmla="*/ 36 h 54"/>
                  <a:gd name="T62" fmla="*/ 84 w 187"/>
                  <a:gd name="T63" fmla="*/ 33 h 54"/>
                  <a:gd name="T64" fmla="*/ 79 w 187"/>
                  <a:gd name="T65" fmla="*/ 30 h 54"/>
                  <a:gd name="T66" fmla="*/ 75 w 187"/>
                  <a:gd name="T67" fmla="*/ 30 h 54"/>
                  <a:gd name="T68" fmla="*/ 73 w 187"/>
                  <a:gd name="T69" fmla="*/ 25 h 54"/>
                  <a:gd name="T70" fmla="*/ 85 w 187"/>
                  <a:gd name="T71" fmla="*/ 15 h 54"/>
                  <a:gd name="T72" fmla="*/ 91 w 187"/>
                  <a:gd name="T73" fmla="*/ 10 h 54"/>
                  <a:gd name="T74" fmla="*/ 102 w 187"/>
                  <a:gd name="T75" fmla="*/ 7 h 54"/>
                  <a:gd name="T76" fmla="*/ 113 w 187"/>
                  <a:gd name="T77" fmla="*/ 7 h 54"/>
                  <a:gd name="T78" fmla="*/ 120 w 187"/>
                  <a:gd name="T79" fmla="*/ 8 h 54"/>
                  <a:gd name="T80" fmla="*/ 120 w 187"/>
                  <a:gd name="T81" fmla="*/ 7 h 54"/>
                  <a:gd name="T82" fmla="*/ 117 w 187"/>
                  <a:gd name="T83" fmla="*/ 6 h 54"/>
                  <a:gd name="T84" fmla="*/ 93 w 187"/>
                  <a:gd name="T85" fmla="*/ 6 h 54"/>
                  <a:gd name="T86" fmla="*/ 87 w 187"/>
                  <a:gd name="T87" fmla="*/ 8 h 54"/>
                  <a:gd name="T88" fmla="*/ 65 w 187"/>
                  <a:gd name="T89" fmla="*/ 26 h 54"/>
                  <a:gd name="T90" fmla="*/ 46 w 187"/>
                  <a:gd name="T91" fmla="*/ 47 h 54"/>
                  <a:gd name="T92" fmla="*/ 34 w 187"/>
                  <a:gd name="T93" fmla="*/ 53 h 54"/>
                  <a:gd name="T94" fmla="*/ 16 w 187"/>
                  <a:gd name="T95" fmla="*/ 53 h 54"/>
                  <a:gd name="T96" fmla="*/ 10 w 187"/>
                  <a:gd name="T97" fmla="*/ 51 h 54"/>
                  <a:gd name="T98" fmla="*/ 3 w 187"/>
                  <a:gd name="T99" fmla="*/ 45 h 54"/>
                  <a:gd name="T100" fmla="*/ 0 w 187"/>
                  <a:gd name="T101" fmla="*/ 32 h 54"/>
                  <a:gd name="T102" fmla="*/ 5 w 187"/>
                  <a:gd name="T103" fmla="*/ 24 h 54"/>
                  <a:gd name="T104" fmla="*/ 6 w 187"/>
                  <a:gd name="T105" fmla="*/ 25 h 54"/>
                  <a:gd name="T106" fmla="*/ 2 w 187"/>
                  <a:gd name="T107" fmla="*/ 36 h 54"/>
                  <a:gd name="T108" fmla="*/ 13 w 187"/>
                  <a:gd name="T109" fmla="*/ 49 h 54"/>
                  <a:gd name="T110" fmla="*/ 17 w 187"/>
                  <a:gd name="T111" fmla="*/ 49 h 54"/>
                  <a:gd name="T112" fmla="*/ 30 w 187"/>
                  <a:gd name="T113" fmla="*/ 49 h 54"/>
                  <a:gd name="T114" fmla="*/ 37 w 187"/>
                  <a:gd name="T115" fmla="*/ 47 h 54"/>
                  <a:gd name="T116" fmla="*/ 46 w 187"/>
                  <a:gd name="T117" fmla="*/ 40 h 54"/>
                  <a:gd name="T118" fmla="*/ 62 w 187"/>
                  <a:gd name="T119" fmla="*/ 24 h 54"/>
                  <a:gd name="T120" fmla="*/ 76 w 187"/>
                  <a:gd name="T121" fmla="*/ 10 h 54"/>
                  <a:gd name="T122" fmla="*/ 91 w 187"/>
                  <a:gd name="T123" fmla="*/ 3 h 54"/>
                  <a:gd name="T124" fmla="*/ 109 w 187"/>
                  <a:gd name="T125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7" h="54">
                    <a:moveTo>
                      <a:pt x="109" y="2"/>
                    </a:moveTo>
                    <a:cubicBezTo>
                      <a:pt x="110" y="2"/>
                      <a:pt x="112" y="3"/>
                      <a:pt x="113" y="2"/>
                    </a:cubicBezTo>
                    <a:cubicBezTo>
                      <a:pt x="114" y="2"/>
                      <a:pt x="116" y="1"/>
                      <a:pt x="117" y="2"/>
                    </a:cubicBezTo>
                    <a:cubicBezTo>
                      <a:pt x="127" y="4"/>
                      <a:pt x="136" y="10"/>
                      <a:pt x="146" y="14"/>
                    </a:cubicBezTo>
                    <a:cubicBezTo>
                      <a:pt x="151" y="15"/>
                      <a:pt x="156" y="15"/>
                      <a:pt x="161" y="14"/>
                    </a:cubicBezTo>
                    <a:cubicBezTo>
                      <a:pt x="162" y="15"/>
                      <a:pt x="163" y="14"/>
                      <a:pt x="164" y="14"/>
                    </a:cubicBezTo>
                    <a:cubicBezTo>
                      <a:pt x="172" y="14"/>
                      <a:pt x="179" y="12"/>
                      <a:pt x="187" y="9"/>
                    </a:cubicBezTo>
                    <a:cubicBezTo>
                      <a:pt x="187" y="10"/>
                      <a:pt x="187" y="10"/>
                      <a:pt x="187" y="10"/>
                    </a:cubicBezTo>
                    <a:cubicBezTo>
                      <a:pt x="181" y="15"/>
                      <a:pt x="174" y="18"/>
                      <a:pt x="166" y="19"/>
                    </a:cubicBezTo>
                    <a:cubicBezTo>
                      <a:pt x="163" y="20"/>
                      <a:pt x="159" y="19"/>
                      <a:pt x="156" y="20"/>
                    </a:cubicBezTo>
                    <a:cubicBezTo>
                      <a:pt x="154" y="19"/>
                      <a:pt x="151" y="20"/>
                      <a:pt x="149" y="20"/>
                    </a:cubicBezTo>
                    <a:cubicBezTo>
                      <a:pt x="143" y="19"/>
                      <a:pt x="138" y="18"/>
                      <a:pt x="133" y="15"/>
                    </a:cubicBezTo>
                    <a:cubicBezTo>
                      <a:pt x="132" y="15"/>
                      <a:pt x="132" y="15"/>
                      <a:pt x="131" y="15"/>
                    </a:cubicBezTo>
                    <a:cubicBezTo>
                      <a:pt x="128" y="13"/>
                      <a:pt x="124" y="12"/>
                      <a:pt x="119" y="12"/>
                    </a:cubicBezTo>
                    <a:cubicBezTo>
                      <a:pt x="117" y="12"/>
                      <a:pt x="115" y="12"/>
                      <a:pt x="112" y="11"/>
                    </a:cubicBezTo>
                    <a:cubicBezTo>
                      <a:pt x="106" y="12"/>
                      <a:pt x="99" y="8"/>
                      <a:pt x="94" y="12"/>
                    </a:cubicBezTo>
                    <a:cubicBezTo>
                      <a:pt x="88" y="15"/>
                      <a:pt x="82" y="19"/>
                      <a:pt x="79" y="25"/>
                    </a:cubicBezTo>
                    <a:cubicBezTo>
                      <a:pt x="81" y="26"/>
                      <a:pt x="85" y="23"/>
                      <a:pt x="86" y="27"/>
                    </a:cubicBezTo>
                    <a:cubicBezTo>
                      <a:pt x="85" y="30"/>
                      <a:pt x="88" y="31"/>
                      <a:pt x="89" y="32"/>
                    </a:cubicBezTo>
                    <a:cubicBezTo>
                      <a:pt x="91" y="33"/>
                      <a:pt x="94" y="33"/>
                      <a:pt x="97" y="33"/>
                    </a:cubicBezTo>
                    <a:cubicBezTo>
                      <a:pt x="100" y="32"/>
                      <a:pt x="99" y="28"/>
                      <a:pt x="101" y="27"/>
                    </a:cubicBezTo>
                    <a:cubicBezTo>
                      <a:pt x="101" y="26"/>
                      <a:pt x="101" y="25"/>
                      <a:pt x="101" y="24"/>
                    </a:cubicBezTo>
                    <a:cubicBezTo>
                      <a:pt x="99" y="22"/>
                      <a:pt x="96" y="23"/>
                      <a:pt x="95" y="24"/>
                    </a:cubicBezTo>
                    <a:cubicBezTo>
                      <a:pt x="94" y="24"/>
                      <a:pt x="95" y="26"/>
                      <a:pt x="94" y="27"/>
                    </a:cubicBezTo>
                    <a:cubicBezTo>
                      <a:pt x="92" y="27"/>
                      <a:pt x="91" y="25"/>
                      <a:pt x="90" y="24"/>
                    </a:cubicBezTo>
                    <a:cubicBezTo>
                      <a:pt x="90" y="22"/>
                      <a:pt x="92" y="20"/>
                      <a:pt x="93" y="19"/>
                    </a:cubicBezTo>
                    <a:cubicBezTo>
                      <a:pt x="97" y="18"/>
                      <a:pt x="101" y="20"/>
                      <a:pt x="104" y="21"/>
                    </a:cubicBezTo>
                    <a:cubicBezTo>
                      <a:pt x="107" y="23"/>
                      <a:pt x="106" y="27"/>
                      <a:pt x="106" y="30"/>
                    </a:cubicBezTo>
                    <a:cubicBezTo>
                      <a:pt x="105" y="32"/>
                      <a:pt x="103" y="32"/>
                      <a:pt x="101" y="34"/>
                    </a:cubicBezTo>
                    <a:cubicBezTo>
                      <a:pt x="100" y="34"/>
                      <a:pt x="100" y="35"/>
                      <a:pt x="99" y="35"/>
                    </a:cubicBezTo>
                    <a:cubicBezTo>
                      <a:pt x="97" y="36"/>
                      <a:pt x="95" y="38"/>
                      <a:pt x="93" y="36"/>
                    </a:cubicBezTo>
                    <a:cubicBezTo>
                      <a:pt x="89" y="37"/>
                      <a:pt x="87" y="34"/>
                      <a:pt x="84" y="33"/>
                    </a:cubicBezTo>
                    <a:cubicBezTo>
                      <a:pt x="83" y="32"/>
                      <a:pt x="82" y="30"/>
                      <a:pt x="79" y="30"/>
                    </a:cubicBezTo>
                    <a:cubicBezTo>
                      <a:pt x="78" y="31"/>
                      <a:pt x="76" y="30"/>
                      <a:pt x="75" y="30"/>
                    </a:cubicBezTo>
                    <a:cubicBezTo>
                      <a:pt x="73" y="29"/>
                      <a:pt x="73" y="27"/>
                      <a:pt x="73" y="25"/>
                    </a:cubicBezTo>
                    <a:cubicBezTo>
                      <a:pt x="75" y="20"/>
                      <a:pt x="80" y="17"/>
                      <a:pt x="85" y="15"/>
                    </a:cubicBezTo>
                    <a:cubicBezTo>
                      <a:pt x="86" y="13"/>
                      <a:pt x="88" y="11"/>
                      <a:pt x="91" y="10"/>
                    </a:cubicBezTo>
                    <a:cubicBezTo>
                      <a:pt x="94" y="9"/>
                      <a:pt x="98" y="6"/>
                      <a:pt x="102" y="7"/>
                    </a:cubicBezTo>
                    <a:cubicBezTo>
                      <a:pt x="106" y="7"/>
                      <a:pt x="109" y="8"/>
                      <a:pt x="113" y="7"/>
                    </a:cubicBezTo>
                    <a:cubicBezTo>
                      <a:pt x="115" y="7"/>
                      <a:pt x="117" y="8"/>
                      <a:pt x="120" y="8"/>
                    </a:cubicBezTo>
                    <a:cubicBezTo>
                      <a:pt x="120" y="8"/>
                      <a:pt x="121" y="8"/>
                      <a:pt x="120" y="7"/>
                    </a:cubicBezTo>
                    <a:cubicBezTo>
                      <a:pt x="119" y="7"/>
                      <a:pt x="118" y="6"/>
                      <a:pt x="117" y="6"/>
                    </a:cubicBezTo>
                    <a:cubicBezTo>
                      <a:pt x="110" y="4"/>
                      <a:pt x="101" y="4"/>
                      <a:pt x="93" y="6"/>
                    </a:cubicBezTo>
                    <a:cubicBezTo>
                      <a:pt x="92" y="8"/>
                      <a:pt x="89" y="6"/>
                      <a:pt x="87" y="8"/>
                    </a:cubicBezTo>
                    <a:cubicBezTo>
                      <a:pt x="79" y="12"/>
                      <a:pt x="71" y="19"/>
                      <a:pt x="65" y="26"/>
                    </a:cubicBezTo>
                    <a:cubicBezTo>
                      <a:pt x="62" y="36"/>
                      <a:pt x="52" y="39"/>
                      <a:pt x="46" y="47"/>
                    </a:cubicBezTo>
                    <a:cubicBezTo>
                      <a:pt x="43" y="49"/>
                      <a:pt x="37" y="49"/>
                      <a:pt x="34" y="53"/>
                    </a:cubicBezTo>
                    <a:cubicBezTo>
                      <a:pt x="28" y="53"/>
                      <a:pt x="23" y="54"/>
                      <a:pt x="16" y="53"/>
                    </a:cubicBezTo>
                    <a:cubicBezTo>
                      <a:pt x="14" y="53"/>
                      <a:pt x="12" y="52"/>
                      <a:pt x="10" y="51"/>
                    </a:cubicBezTo>
                    <a:cubicBezTo>
                      <a:pt x="8" y="50"/>
                      <a:pt x="5" y="47"/>
                      <a:pt x="3" y="45"/>
                    </a:cubicBezTo>
                    <a:cubicBezTo>
                      <a:pt x="0" y="41"/>
                      <a:pt x="1" y="36"/>
                      <a:pt x="0" y="32"/>
                    </a:cubicBezTo>
                    <a:cubicBezTo>
                      <a:pt x="1" y="29"/>
                      <a:pt x="1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3" y="27"/>
                      <a:pt x="0" y="31"/>
                      <a:pt x="2" y="36"/>
                    </a:cubicBezTo>
                    <a:cubicBezTo>
                      <a:pt x="3" y="42"/>
                      <a:pt x="9" y="45"/>
                      <a:pt x="13" y="49"/>
                    </a:cubicBezTo>
                    <a:cubicBezTo>
                      <a:pt x="14" y="49"/>
                      <a:pt x="15" y="50"/>
                      <a:pt x="17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8"/>
                      <a:pt x="34" y="48"/>
                      <a:pt x="37" y="47"/>
                    </a:cubicBezTo>
                    <a:cubicBezTo>
                      <a:pt x="39" y="43"/>
                      <a:pt x="42" y="42"/>
                      <a:pt x="46" y="40"/>
                    </a:cubicBezTo>
                    <a:cubicBezTo>
                      <a:pt x="52" y="37"/>
                      <a:pt x="59" y="31"/>
                      <a:pt x="62" y="24"/>
                    </a:cubicBezTo>
                    <a:cubicBezTo>
                      <a:pt x="67" y="18"/>
                      <a:pt x="70" y="14"/>
                      <a:pt x="76" y="10"/>
                    </a:cubicBezTo>
                    <a:cubicBezTo>
                      <a:pt x="81" y="7"/>
                      <a:pt x="85" y="4"/>
                      <a:pt x="91" y="3"/>
                    </a:cubicBezTo>
                    <a:cubicBezTo>
                      <a:pt x="97" y="2"/>
                      <a:pt x="103" y="0"/>
                      <a:pt x="10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3" name="Freeform 15"/>
              <p:cNvSpPr/>
              <p:nvPr/>
            </p:nvSpPr>
            <p:spPr bwMode="auto">
              <a:xfrm>
                <a:off x="3903663" y="1073150"/>
                <a:ext cx="266700" cy="136525"/>
              </a:xfrm>
              <a:custGeom>
                <a:avLst/>
                <a:gdLst>
                  <a:gd name="T0" fmla="*/ 13 w 84"/>
                  <a:gd name="T1" fmla="*/ 2 h 43"/>
                  <a:gd name="T2" fmla="*/ 6 w 84"/>
                  <a:gd name="T3" fmla="*/ 8 h 43"/>
                  <a:gd name="T4" fmla="*/ 5 w 84"/>
                  <a:gd name="T5" fmla="*/ 18 h 43"/>
                  <a:gd name="T6" fmla="*/ 9 w 84"/>
                  <a:gd name="T7" fmla="*/ 26 h 43"/>
                  <a:gd name="T8" fmla="*/ 37 w 84"/>
                  <a:gd name="T9" fmla="*/ 39 h 43"/>
                  <a:gd name="T10" fmla="*/ 47 w 84"/>
                  <a:gd name="T11" fmla="*/ 38 h 43"/>
                  <a:gd name="T12" fmla="*/ 55 w 84"/>
                  <a:gd name="T13" fmla="*/ 35 h 43"/>
                  <a:gd name="T14" fmla="*/ 75 w 84"/>
                  <a:gd name="T15" fmla="*/ 18 h 43"/>
                  <a:gd name="T16" fmla="*/ 81 w 84"/>
                  <a:gd name="T17" fmla="*/ 10 h 43"/>
                  <a:gd name="T18" fmla="*/ 82 w 84"/>
                  <a:gd name="T19" fmla="*/ 8 h 43"/>
                  <a:gd name="T20" fmla="*/ 79 w 84"/>
                  <a:gd name="T21" fmla="*/ 18 h 43"/>
                  <a:gd name="T22" fmla="*/ 56 w 84"/>
                  <a:gd name="T23" fmla="*/ 39 h 43"/>
                  <a:gd name="T24" fmla="*/ 43 w 84"/>
                  <a:gd name="T25" fmla="*/ 41 h 43"/>
                  <a:gd name="T26" fmla="*/ 31 w 84"/>
                  <a:gd name="T27" fmla="*/ 42 h 43"/>
                  <a:gd name="T28" fmla="*/ 23 w 84"/>
                  <a:gd name="T29" fmla="*/ 42 h 43"/>
                  <a:gd name="T30" fmla="*/ 22 w 84"/>
                  <a:gd name="T31" fmla="*/ 41 h 43"/>
                  <a:gd name="T32" fmla="*/ 24 w 84"/>
                  <a:gd name="T33" fmla="*/ 39 h 43"/>
                  <a:gd name="T34" fmla="*/ 15 w 84"/>
                  <a:gd name="T35" fmla="*/ 35 h 43"/>
                  <a:gd name="T36" fmla="*/ 3 w 84"/>
                  <a:gd name="T37" fmla="*/ 23 h 43"/>
                  <a:gd name="T38" fmla="*/ 1 w 84"/>
                  <a:gd name="T39" fmla="*/ 18 h 43"/>
                  <a:gd name="T40" fmla="*/ 2 w 84"/>
                  <a:gd name="T41" fmla="*/ 5 h 43"/>
                  <a:gd name="T42" fmla="*/ 10 w 84"/>
                  <a:gd name="T43" fmla="*/ 0 h 43"/>
                  <a:gd name="T44" fmla="*/ 13 w 84"/>
                  <a:gd name="T45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43">
                    <a:moveTo>
                      <a:pt x="13" y="2"/>
                    </a:moveTo>
                    <a:cubicBezTo>
                      <a:pt x="12" y="5"/>
                      <a:pt x="7" y="4"/>
                      <a:pt x="6" y="8"/>
                    </a:cubicBezTo>
                    <a:cubicBezTo>
                      <a:pt x="5" y="11"/>
                      <a:pt x="2" y="15"/>
                      <a:pt x="5" y="18"/>
                    </a:cubicBezTo>
                    <a:cubicBezTo>
                      <a:pt x="7" y="20"/>
                      <a:pt x="7" y="24"/>
                      <a:pt x="9" y="26"/>
                    </a:cubicBezTo>
                    <a:cubicBezTo>
                      <a:pt x="16" y="33"/>
                      <a:pt x="26" y="39"/>
                      <a:pt x="37" y="39"/>
                    </a:cubicBezTo>
                    <a:cubicBezTo>
                      <a:pt x="40" y="39"/>
                      <a:pt x="43" y="37"/>
                      <a:pt x="47" y="38"/>
                    </a:cubicBezTo>
                    <a:cubicBezTo>
                      <a:pt x="49" y="37"/>
                      <a:pt x="52" y="37"/>
                      <a:pt x="55" y="35"/>
                    </a:cubicBezTo>
                    <a:cubicBezTo>
                      <a:pt x="63" y="31"/>
                      <a:pt x="68" y="24"/>
                      <a:pt x="75" y="18"/>
                    </a:cubicBezTo>
                    <a:cubicBezTo>
                      <a:pt x="77" y="15"/>
                      <a:pt x="79" y="13"/>
                      <a:pt x="81" y="10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12"/>
                      <a:pt x="80" y="15"/>
                      <a:pt x="79" y="18"/>
                    </a:cubicBezTo>
                    <a:cubicBezTo>
                      <a:pt x="72" y="26"/>
                      <a:pt x="65" y="34"/>
                      <a:pt x="56" y="39"/>
                    </a:cubicBezTo>
                    <a:cubicBezTo>
                      <a:pt x="52" y="40"/>
                      <a:pt x="48" y="41"/>
                      <a:pt x="43" y="41"/>
                    </a:cubicBezTo>
                    <a:cubicBezTo>
                      <a:pt x="39" y="42"/>
                      <a:pt x="35" y="41"/>
                      <a:pt x="31" y="42"/>
                    </a:cubicBezTo>
                    <a:cubicBezTo>
                      <a:pt x="28" y="43"/>
                      <a:pt x="25" y="42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39"/>
                      <a:pt x="24" y="39"/>
                    </a:cubicBezTo>
                    <a:cubicBezTo>
                      <a:pt x="21" y="39"/>
                      <a:pt x="18" y="37"/>
                      <a:pt x="15" y="35"/>
                    </a:cubicBezTo>
                    <a:cubicBezTo>
                      <a:pt x="10" y="32"/>
                      <a:pt x="7" y="27"/>
                      <a:pt x="3" y="23"/>
                    </a:cubicBezTo>
                    <a:cubicBezTo>
                      <a:pt x="2" y="21"/>
                      <a:pt x="1" y="20"/>
                      <a:pt x="1" y="18"/>
                    </a:cubicBezTo>
                    <a:cubicBezTo>
                      <a:pt x="0" y="14"/>
                      <a:pt x="2" y="10"/>
                      <a:pt x="2" y="5"/>
                    </a:cubicBezTo>
                    <a:cubicBezTo>
                      <a:pt x="4" y="2"/>
                      <a:pt x="8" y="2"/>
                      <a:pt x="10" y="0"/>
                    </a:cubicBezTo>
                    <a:cubicBezTo>
                      <a:pt x="12" y="0"/>
                      <a:pt x="13" y="0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  <p:sp>
            <p:nvSpPr>
              <p:cNvPr id="984" name="Freeform 16"/>
              <p:cNvSpPr/>
              <p:nvPr/>
            </p:nvSpPr>
            <p:spPr bwMode="auto">
              <a:xfrm>
                <a:off x="3881438" y="1114425"/>
                <a:ext cx="79375" cy="92075"/>
              </a:xfrm>
              <a:custGeom>
                <a:avLst/>
                <a:gdLst>
                  <a:gd name="T0" fmla="*/ 1 w 25"/>
                  <a:gd name="T1" fmla="*/ 2 h 29"/>
                  <a:gd name="T2" fmla="*/ 9 w 25"/>
                  <a:gd name="T3" fmla="*/ 16 h 29"/>
                  <a:gd name="T4" fmla="*/ 19 w 25"/>
                  <a:gd name="T5" fmla="*/ 25 h 29"/>
                  <a:gd name="T6" fmla="*/ 25 w 25"/>
                  <a:gd name="T7" fmla="*/ 28 h 29"/>
                  <a:gd name="T8" fmla="*/ 22 w 25"/>
                  <a:gd name="T9" fmla="*/ 28 h 29"/>
                  <a:gd name="T10" fmla="*/ 13 w 25"/>
                  <a:gd name="T11" fmla="*/ 22 h 29"/>
                  <a:gd name="T12" fmla="*/ 0 w 25"/>
                  <a:gd name="T13" fmla="*/ 5 h 29"/>
                  <a:gd name="T14" fmla="*/ 1 w 25"/>
                  <a:gd name="T15" fmla="*/ 0 h 29"/>
                  <a:gd name="T16" fmla="*/ 1 w 25"/>
                  <a:gd name="T1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1" y="2"/>
                    </a:moveTo>
                    <a:cubicBezTo>
                      <a:pt x="0" y="8"/>
                      <a:pt x="7" y="11"/>
                      <a:pt x="9" y="16"/>
                    </a:cubicBezTo>
                    <a:cubicBezTo>
                      <a:pt x="12" y="19"/>
                      <a:pt x="16" y="23"/>
                      <a:pt x="19" y="25"/>
                    </a:cubicBezTo>
                    <a:cubicBezTo>
                      <a:pt x="22" y="25"/>
                      <a:pt x="24" y="26"/>
                      <a:pt x="25" y="28"/>
                    </a:cubicBezTo>
                    <a:cubicBezTo>
                      <a:pt x="25" y="29"/>
                      <a:pt x="23" y="29"/>
                      <a:pt x="22" y="28"/>
                    </a:cubicBezTo>
                    <a:cubicBezTo>
                      <a:pt x="18" y="28"/>
                      <a:pt x="16" y="23"/>
                      <a:pt x="13" y="22"/>
                    </a:cubicBezTo>
                    <a:cubicBezTo>
                      <a:pt x="8" y="17"/>
                      <a:pt x="1" y="13"/>
                      <a:pt x="0" y="5"/>
                    </a:cubicBezTo>
                    <a:cubicBezTo>
                      <a:pt x="1" y="4"/>
                      <a:pt x="0" y="2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1043AB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图片 4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382" y="2142699"/>
            <a:ext cx="1546980" cy="2825085"/>
          </a:xfrm>
          <a:prstGeom prst="rect">
            <a:avLst/>
          </a:prstGeom>
          <a:effectLst/>
        </p:spPr>
      </p:pic>
      <p:grpSp>
        <p:nvGrpSpPr>
          <p:cNvPr id="2" name="组合 1"/>
          <p:cNvGrpSpPr/>
          <p:nvPr/>
        </p:nvGrpSpPr>
        <p:grpSpPr>
          <a:xfrm>
            <a:off x="3774035" y="1096088"/>
            <a:ext cx="5165251" cy="1032963"/>
            <a:chOff x="3910510" y="905019"/>
            <a:chExt cx="4824057" cy="958092"/>
          </a:xfrm>
        </p:grpSpPr>
        <p:sp>
          <p:nvSpPr>
            <p:cNvPr id="13" name="Freeform 18"/>
            <p:cNvSpPr/>
            <p:nvPr/>
          </p:nvSpPr>
          <p:spPr bwMode="auto">
            <a:xfrm>
              <a:off x="8724870" y="1529039"/>
              <a:ext cx="9697" cy="630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2"/>
            <p:cNvSpPr>
              <a:spLocks noEditPoints="1"/>
            </p:cNvSpPr>
            <p:nvPr/>
          </p:nvSpPr>
          <p:spPr bwMode="auto">
            <a:xfrm>
              <a:off x="3910510" y="905019"/>
              <a:ext cx="4261654" cy="958092"/>
            </a:xfrm>
            <a:custGeom>
              <a:avLst/>
              <a:gdLst>
                <a:gd name="T0" fmla="*/ 1235 w 1305"/>
                <a:gd name="T1" fmla="*/ 116 h 339"/>
                <a:gd name="T2" fmla="*/ 1299 w 1305"/>
                <a:gd name="T3" fmla="*/ 11 h 339"/>
                <a:gd name="T4" fmla="*/ 868 w 1305"/>
                <a:gd name="T5" fmla="*/ 14 h 339"/>
                <a:gd name="T6" fmla="*/ 862 w 1305"/>
                <a:gd name="T7" fmla="*/ 70 h 339"/>
                <a:gd name="T8" fmla="*/ 408 w 1305"/>
                <a:gd name="T9" fmla="*/ 31 h 339"/>
                <a:gd name="T10" fmla="*/ 1 w 1305"/>
                <a:gd name="T11" fmla="*/ 36 h 339"/>
                <a:gd name="T12" fmla="*/ 20 w 1305"/>
                <a:gd name="T13" fmla="*/ 231 h 339"/>
                <a:gd name="T14" fmla="*/ 174 w 1305"/>
                <a:gd name="T15" fmla="*/ 250 h 339"/>
                <a:gd name="T16" fmla="*/ 61 w 1305"/>
                <a:gd name="T17" fmla="*/ 177 h 339"/>
                <a:gd name="T18" fmla="*/ 45 w 1305"/>
                <a:gd name="T19" fmla="*/ 90 h 339"/>
                <a:gd name="T20" fmla="*/ 44 w 1305"/>
                <a:gd name="T21" fmla="*/ 40 h 339"/>
                <a:gd name="T22" fmla="*/ 14 w 1305"/>
                <a:gd name="T23" fmla="*/ 37 h 339"/>
                <a:gd name="T24" fmla="*/ 189 w 1305"/>
                <a:gd name="T25" fmla="*/ 89 h 339"/>
                <a:gd name="T26" fmla="*/ 199 w 1305"/>
                <a:gd name="T27" fmla="*/ 335 h 339"/>
                <a:gd name="T28" fmla="*/ 778 w 1305"/>
                <a:gd name="T29" fmla="*/ 327 h 339"/>
                <a:gd name="T30" fmla="*/ 1061 w 1305"/>
                <a:gd name="T31" fmla="*/ 273 h 339"/>
                <a:gd name="T32" fmla="*/ 1076 w 1305"/>
                <a:gd name="T33" fmla="*/ 231 h 339"/>
                <a:gd name="T34" fmla="*/ 1299 w 1305"/>
                <a:gd name="T35" fmla="*/ 209 h 339"/>
                <a:gd name="T36" fmla="*/ 909 w 1305"/>
                <a:gd name="T37" fmla="*/ 71 h 339"/>
                <a:gd name="T38" fmla="*/ 925 w 1305"/>
                <a:gd name="T39" fmla="*/ 71 h 339"/>
                <a:gd name="T40" fmla="*/ 886 w 1305"/>
                <a:gd name="T41" fmla="*/ 30 h 339"/>
                <a:gd name="T42" fmla="*/ 870 w 1305"/>
                <a:gd name="T43" fmla="*/ 25 h 339"/>
                <a:gd name="T44" fmla="*/ 869 w 1305"/>
                <a:gd name="T45" fmla="*/ 70 h 339"/>
                <a:gd name="T46" fmla="*/ 399 w 1305"/>
                <a:gd name="T47" fmla="*/ 56 h 339"/>
                <a:gd name="T48" fmla="*/ 382 w 1305"/>
                <a:gd name="T49" fmla="*/ 47 h 339"/>
                <a:gd name="T50" fmla="*/ 382 w 1305"/>
                <a:gd name="T51" fmla="*/ 47 h 339"/>
                <a:gd name="T52" fmla="*/ 349 w 1305"/>
                <a:gd name="T53" fmla="*/ 70 h 339"/>
                <a:gd name="T54" fmla="*/ 325 w 1305"/>
                <a:gd name="T55" fmla="*/ 63 h 339"/>
                <a:gd name="T56" fmla="*/ 325 w 1305"/>
                <a:gd name="T57" fmla="*/ 76 h 339"/>
                <a:gd name="T58" fmla="*/ 318 w 1305"/>
                <a:gd name="T59" fmla="*/ 76 h 339"/>
                <a:gd name="T60" fmla="*/ 298 w 1305"/>
                <a:gd name="T61" fmla="*/ 70 h 339"/>
                <a:gd name="T62" fmla="*/ 1049 w 1305"/>
                <a:gd name="T63" fmla="*/ 289 h 339"/>
                <a:gd name="T64" fmla="*/ 1042 w 1305"/>
                <a:gd name="T65" fmla="*/ 297 h 339"/>
                <a:gd name="T66" fmla="*/ 762 w 1305"/>
                <a:gd name="T67" fmla="*/ 315 h 339"/>
                <a:gd name="T68" fmla="*/ 192 w 1305"/>
                <a:gd name="T69" fmla="*/ 310 h 339"/>
                <a:gd name="T70" fmla="*/ 213 w 1305"/>
                <a:gd name="T71" fmla="*/ 302 h 339"/>
                <a:gd name="T72" fmla="*/ 192 w 1305"/>
                <a:gd name="T73" fmla="*/ 236 h 339"/>
                <a:gd name="T74" fmla="*/ 223 w 1305"/>
                <a:gd name="T75" fmla="*/ 111 h 339"/>
                <a:gd name="T76" fmla="*/ 196 w 1305"/>
                <a:gd name="T77" fmla="*/ 104 h 339"/>
                <a:gd name="T78" fmla="*/ 1036 w 1305"/>
                <a:gd name="T79" fmla="*/ 88 h 339"/>
                <a:gd name="T80" fmla="*/ 1043 w 1305"/>
                <a:gd name="T81" fmla="*/ 99 h 339"/>
                <a:gd name="T82" fmla="*/ 1049 w 1305"/>
                <a:gd name="T83" fmla="*/ 289 h 339"/>
                <a:gd name="T84" fmla="*/ 947 w 1305"/>
                <a:gd name="T85" fmla="*/ 72 h 339"/>
                <a:gd name="T86" fmla="*/ 952 w 1305"/>
                <a:gd name="T87" fmla="*/ 62 h 339"/>
                <a:gd name="T88" fmla="*/ 968 w 1305"/>
                <a:gd name="T89" fmla="*/ 72 h 339"/>
                <a:gd name="T90" fmla="*/ 1004 w 1305"/>
                <a:gd name="T91" fmla="*/ 73 h 339"/>
                <a:gd name="T92" fmla="*/ 1176 w 1305"/>
                <a:gd name="T93" fmla="*/ 209 h 339"/>
                <a:gd name="T94" fmla="*/ 1059 w 1305"/>
                <a:gd name="T95" fmla="*/ 210 h 339"/>
                <a:gd name="T96" fmla="*/ 1071 w 1305"/>
                <a:gd name="T97" fmla="*/ 206 h 339"/>
                <a:gd name="T98" fmla="*/ 1044 w 1305"/>
                <a:gd name="T99" fmla="*/ 78 h 339"/>
                <a:gd name="T100" fmla="*/ 972 w 1305"/>
                <a:gd name="T101" fmla="*/ 44 h 339"/>
                <a:gd name="T102" fmla="*/ 949 w 1305"/>
                <a:gd name="T103" fmla="*/ 41 h 339"/>
                <a:gd name="T104" fmla="*/ 1232 w 1305"/>
                <a:gd name="T105" fmla="*/ 99 h 339"/>
                <a:gd name="T106" fmla="*/ 1269 w 1305"/>
                <a:gd name="T107" fmla="*/ 185 h 339"/>
                <a:gd name="T108" fmla="*/ 1280 w 1305"/>
                <a:gd name="T109" fmla="*/ 18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5" h="339">
                  <a:moveTo>
                    <a:pt x="1303" y="200"/>
                  </a:moveTo>
                  <a:cubicBezTo>
                    <a:pt x="1293" y="186"/>
                    <a:pt x="1281" y="173"/>
                    <a:pt x="1269" y="160"/>
                  </a:cubicBezTo>
                  <a:cubicBezTo>
                    <a:pt x="1263" y="152"/>
                    <a:pt x="1256" y="145"/>
                    <a:pt x="1250" y="138"/>
                  </a:cubicBezTo>
                  <a:cubicBezTo>
                    <a:pt x="1244" y="132"/>
                    <a:pt x="1233" y="124"/>
                    <a:pt x="1235" y="116"/>
                  </a:cubicBezTo>
                  <a:cubicBezTo>
                    <a:pt x="1236" y="109"/>
                    <a:pt x="1245" y="99"/>
                    <a:pt x="1249" y="93"/>
                  </a:cubicBezTo>
                  <a:cubicBezTo>
                    <a:pt x="1254" y="85"/>
                    <a:pt x="1260" y="77"/>
                    <a:pt x="1265" y="68"/>
                  </a:cubicBezTo>
                  <a:cubicBezTo>
                    <a:pt x="1276" y="50"/>
                    <a:pt x="1287" y="32"/>
                    <a:pt x="1298" y="14"/>
                  </a:cubicBezTo>
                  <a:cubicBezTo>
                    <a:pt x="1299" y="13"/>
                    <a:pt x="1299" y="12"/>
                    <a:pt x="1299" y="11"/>
                  </a:cubicBezTo>
                  <a:cubicBezTo>
                    <a:pt x="1303" y="8"/>
                    <a:pt x="1300" y="0"/>
                    <a:pt x="1294" y="1"/>
                  </a:cubicBezTo>
                  <a:cubicBezTo>
                    <a:pt x="1154" y="22"/>
                    <a:pt x="1012" y="26"/>
                    <a:pt x="872" y="13"/>
                  </a:cubicBezTo>
                  <a:cubicBezTo>
                    <a:pt x="870" y="13"/>
                    <a:pt x="869" y="14"/>
                    <a:pt x="868" y="15"/>
                  </a:cubicBezTo>
                  <a:cubicBezTo>
                    <a:pt x="868" y="15"/>
                    <a:pt x="868" y="14"/>
                    <a:pt x="868" y="14"/>
                  </a:cubicBezTo>
                  <a:cubicBezTo>
                    <a:pt x="867" y="11"/>
                    <a:pt x="862" y="12"/>
                    <a:pt x="862" y="15"/>
                  </a:cubicBezTo>
                  <a:cubicBezTo>
                    <a:pt x="861" y="24"/>
                    <a:pt x="862" y="34"/>
                    <a:pt x="862" y="44"/>
                  </a:cubicBezTo>
                  <a:cubicBezTo>
                    <a:pt x="862" y="52"/>
                    <a:pt x="860" y="61"/>
                    <a:pt x="862" y="69"/>
                  </a:cubicBezTo>
                  <a:cubicBezTo>
                    <a:pt x="862" y="70"/>
                    <a:pt x="862" y="70"/>
                    <a:pt x="862" y="70"/>
                  </a:cubicBezTo>
                  <a:cubicBezTo>
                    <a:pt x="710" y="68"/>
                    <a:pt x="559" y="69"/>
                    <a:pt x="407" y="73"/>
                  </a:cubicBezTo>
                  <a:cubicBezTo>
                    <a:pt x="408" y="68"/>
                    <a:pt x="408" y="62"/>
                    <a:pt x="409" y="57"/>
                  </a:cubicBezTo>
                  <a:cubicBezTo>
                    <a:pt x="409" y="49"/>
                    <a:pt x="410" y="41"/>
                    <a:pt x="409" y="33"/>
                  </a:cubicBezTo>
                  <a:cubicBezTo>
                    <a:pt x="409" y="32"/>
                    <a:pt x="409" y="31"/>
                    <a:pt x="408" y="31"/>
                  </a:cubicBezTo>
                  <a:cubicBezTo>
                    <a:pt x="407" y="30"/>
                    <a:pt x="406" y="29"/>
                    <a:pt x="404" y="29"/>
                  </a:cubicBezTo>
                  <a:cubicBezTo>
                    <a:pt x="338" y="26"/>
                    <a:pt x="272" y="26"/>
                    <a:pt x="206" y="26"/>
                  </a:cubicBezTo>
                  <a:cubicBezTo>
                    <a:pt x="141" y="26"/>
                    <a:pt x="74" y="24"/>
                    <a:pt x="9" y="30"/>
                  </a:cubicBezTo>
                  <a:cubicBezTo>
                    <a:pt x="6" y="27"/>
                    <a:pt x="0" y="31"/>
                    <a:pt x="1" y="36"/>
                  </a:cubicBezTo>
                  <a:cubicBezTo>
                    <a:pt x="10" y="71"/>
                    <a:pt x="38" y="103"/>
                    <a:pt x="63" y="128"/>
                  </a:cubicBezTo>
                  <a:cubicBezTo>
                    <a:pt x="73" y="138"/>
                    <a:pt x="73" y="139"/>
                    <a:pt x="65" y="151"/>
                  </a:cubicBezTo>
                  <a:cubicBezTo>
                    <a:pt x="59" y="159"/>
                    <a:pt x="53" y="167"/>
                    <a:pt x="48" y="176"/>
                  </a:cubicBezTo>
                  <a:cubicBezTo>
                    <a:pt x="37" y="193"/>
                    <a:pt x="26" y="211"/>
                    <a:pt x="20" y="231"/>
                  </a:cubicBezTo>
                  <a:cubicBezTo>
                    <a:pt x="19" y="234"/>
                    <a:pt x="22" y="236"/>
                    <a:pt x="24" y="235"/>
                  </a:cubicBezTo>
                  <a:cubicBezTo>
                    <a:pt x="24" y="237"/>
                    <a:pt x="24" y="239"/>
                    <a:pt x="27" y="239"/>
                  </a:cubicBezTo>
                  <a:cubicBezTo>
                    <a:pt x="50" y="243"/>
                    <a:pt x="74" y="244"/>
                    <a:pt x="98" y="246"/>
                  </a:cubicBezTo>
                  <a:cubicBezTo>
                    <a:pt x="123" y="248"/>
                    <a:pt x="149" y="252"/>
                    <a:pt x="174" y="250"/>
                  </a:cubicBezTo>
                  <a:cubicBezTo>
                    <a:pt x="179" y="249"/>
                    <a:pt x="181" y="242"/>
                    <a:pt x="176" y="241"/>
                  </a:cubicBezTo>
                  <a:cubicBezTo>
                    <a:pt x="152" y="236"/>
                    <a:pt x="128" y="236"/>
                    <a:pt x="104" y="235"/>
                  </a:cubicBezTo>
                  <a:cubicBezTo>
                    <a:pt x="79" y="233"/>
                    <a:pt x="53" y="231"/>
                    <a:pt x="28" y="232"/>
                  </a:cubicBezTo>
                  <a:cubicBezTo>
                    <a:pt x="40" y="214"/>
                    <a:pt x="50" y="195"/>
                    <a:pt x="61" y="177"/>
                  </a:cubicBezTo>
                  <a:cubicBezTo>
                    <a:pt x="68" y="167"/>
                    <a:pt x="77" y="157"/>
                    <a:pt x="83" y="147"/>
                  </a:cubicBezTo>
                  <a:cubicBezTo>
                    <a:pt x="86" y="142"/>
                    <a:pt x="87" y="139"/>
                    <a:pt x="84" y="133"/>
                  </a:cubicBezTo>
                  <a:cubicBezTo>
                    <a:pt x="81" y="126"/>
                    <a:pt x="73" y="121"/>
                    <a:pt x="67" y="115"/>
                  </a:cubicBezTo>
                  <a:cubicBezTo>
                    <a:pt x="60" y="107"/>
                    <a:pt x="52" y="99"/>
                    <a:pt x="45" y="90"/>
                  </a:cubicBezTo>
                  <a:cubicBezTo>
                    <a:pt x="35" y="77"/>
                    <a:pt x="27" y="62"/>
                    <a:pt x="19" y="48"/>
                  </a:cubicBezTo>
                  <a:cubicBezTo>
                    <a:pt x="23" y="48"/>
                    <a:pt x="27" y="48"/>
                    <a:pt x="31" y="48"/>
                  </a:cubicBezTo>
                  <a:cubicBezTo>
                    <a:pt x="35" y="48"/>
                    <a:pt x="40" y="49"/>
                    <a:pt x="44" y="47"/>
                  </a:cubicBezTo>
                  <a:cubicBezTo>
                    <a:pt x="48" y="46"/>
                    <a:pt x="48" y="42"/>
                    <a:pt x="44" y="40"/>
                  </a:cubicBezTo>
                  <a:cubicBezTo>
                    <a:pt x="40" y="39"/>
                    <a:pt x="35" y="39"/>
                    <a:pt x="31" y="40"/>
                  </a:cubicBezTo>
                  <a:cubicBezTo>
                    <a:pt x="26" y="40"/>
                    <a:pt x="21" y="40"/>
                    <a:pt x="17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5" y="39"/>
                    <a:pt x="14" y="38"/>
                    <a:pt x="14" y="37"/>
                  </a:cubicBezTo>
                  <a:cubicBezTo>
                    <a:pt x="78" y="39"/>
                    <a:pt x="142" y="36"/>
                    <a:pt x="206" y="36"/>
                  </a:cubicBezTo>
                  <a:cubicBezTo>
                    <a:pt x="263" y="36"/>
                    <a:pt x="320" y="37"/>
                    <a:pt x="377" y="38"/>
                  </a:cubicBezTo>
                  <a:cubicBezTo>
                    <a:pt x="317" y="58"/>
                    <a:pt x="254" y="69"/>
                    <a:pt x="191" y="81"/>
                  </a:cubicBezTo>
                  <a:cubicBezTo>
                    <a:pt x="187" y="81"/>
                    <a:pt x="187" y="86"/>
                    <a:pt x="189" y="89"/>
                  </a:cubicBezTo>
                  <a:cubicBezTo>
                    <a:pt x="188" y="90"/>
                    <a:pt x="187" y="91"/>
                    <a:pt x="187" y="93"/>
                  </a:cubicBezTo>
                  <a:cubicBezTo>
                    <a:pt x="183" y="143"/>
                    <a:pt x="182" y="192"/>
                    <a:pt x="180" y="242"/>
                  </a:cubicBezTo>
                  <a:cubicBezTo>
                    <a:pt x="179" y="263"/>
                    <a:pt x="177" y="284"/>
                    <a:pt x="178" y="304"/>
                  </a:cubicBezTo>
                  <a:cubicBezTo>
                    <a:pt x="179" y="318"/>
                    <a:pt x="185" y="330"/>
                    <a:pt x="199" y="335"/>
                  </a:cubicBezTo>
                  <a:cubicBezTo>
                    <a:pt x="217" y="339"/>
                    <a:pt x="238" y="336"/>
                    <a:pt x="255" y="336"/>
                  </a:cubicBezTo>
                  <a:cubicBezTo>
                    <a:pt x="282" y="335"/>
                    <a:pt x="309" y="335"/>
                    <a:pt x="335" y="335"/>
                  </a:cubicBezTo>
                  <a:cubicBezTo>
                    <a:pt x="384" y="334"/>
                    <a:pt x="433" y="333"/>
                    <a:pt x="482" y="333"/>
                  </a:cubicBezTo>
                  <a:cubicBezTo>
                    <a:pt x="581" y="331"/>
                    <a:pt x="679" y="329"/>
                    <a:pt x="778" y="327"/>
                  </a:cubicBezTo>
                  <a:cubicBezTo>
                    <a:pt x="828" y="326"/>
                    <a:pt x="878" y="324"/>
                    <a:pt x="928" y="323"/>
                  </a:cubicBezTo>
                  <a:cubicBezTo>
                    <a:pt x="950" y="322"/>
                    <a:pt x="972" y="322"/>
                    <a:pt x="995" y="321"/>
                  </a:cubicBezTo>
                  <a:cubicBezTo>
                    <a:pt x="1011" y="321"/>
                    <a:pt x="1036" y="325"/>
                    <a:pt x="1051" y="315"/>
                  </a:cubicBezTo>
                  <a:cubicBezTo>
                    <a:pt x="1064" y="305"/>
                    <a:pt x="1061" y="287"/>
                    <a:pt x="1061" y="273"/>
                  </a:cubicBezTo>
                  <a:cubicBezTo>
                    <a:pt x="1060" y="259"/>
                    <a:pt x="1060" y="245"/>
                    <a:pt x="1059" y="232"/>
                  </a:cubicBezTo>
                  <a:cubicBezTo>
                    <a:pt x="1061" y="232"/>
                    <a:pt x="1063" y="232"/>
                    <a:pt x="1065" y="232"/>
                  </a:cubicBezTo>
                  <a:cubicBezTo>
                    <a:pt x="1068" y="233"/>
                    <a:pt x="1072" y="234"/>
                    <a:pt x="1074" y="233"/>
                  </a:cubicBezTo>
                  <a:cubicBezTo>
                    <a:pt x="1075" y="232"/>
                    <a:pt x="1076" y="232"/>
                    <a:pt x="1076" y="231"/>
                  </a:cubicBezTo>
                  <a:cubicBezTo>
                    <a:pt x="1090" y="231"/>
                    <a:pt x="1104" y="229"/>
                    <a:pt x="1118" y="227"/>
                  </a:cubicBezTo>
                  <a:cubicBezTo>
                    <a:pt x="1138" y="225"/>
                    <a:pt x="1159" y="223"/>
                    <a:pt x="1180" y="221"/>
                  </a:cubicBezTo>
                  <a:cubicBezTo>
                    <a:pt x="1199" y="219"/>
                    <a:pt x="1219" y="217"/>
                    <a:pt x="1239" y="215"/>
                  </a:cubicBezTo>
                  <a:cubicBezTo>
                    <a:pt x="1258" y="213"/>
                    <a:pt x="1280" y="214"/>
                    <a:pt x="1299" y="209"/>
                  </a:cubicBezTo>
                  <a:cubicBezTo>
                    <a:pt x="1301" y="208"/>
                    <a:pt x="1302" y="206"/>
                    <a:pt x="1302" y="204"/>
                  </a:cubicBezTo>
                  <a:cubicBezTo>
                    <a:pt x="1304" y="204"/>
                    <a:pt x="1305" y="202"/>
                    <a:pt x="1303" y="200"/>
                  </a:cubicBezTo>
                  <a:close/>
                  <a:moveTo>
                    <a:pt x="925" y="71"/>
                  </a:moveTo>
                  <a:cubicBezTo>
                    <a:pt x="919" y="71"/>
                    <a:pt x="914" y="71"/>
                    <a:pt x="909" y="71"/>
                  </a:cubicBezTo>
                  <a:cubicBezTo>
                    <a:pt x="908" y="66"/>
                    <a:pt x="907" y="60"/>
                    <a:pt x="906" y="55"/>
                  </a:cubicBezTo>
                  <a:cubicBezTo>
                    <a:pt x="905" y="49"/>
                    <a:pt x="905" y="43"/>
                    <a:pt x="904" y="37"/>
                  </a:cubicBezTo>
                  <a:cubicBezTo>
                    <a:pt x="910" y="39"/>
                    <a:pt x="916" y="41"/>
                    <a:pt x="922" y="43"/>
                  </a:cubicBezTo>
                  <a:cubicBezTo>
                    <a:pt x="920" y="52"/>
                    <a:pt x="920" y="63"/>
                    <a:pt x="925" y="71"/>
                  </a:cubicBezTo>
                  <a:close/>
                  <a:moveTo>
                    <a:pt x="900" y="35"/>
                  </a:moveTo>
                  <a:cubicBezTo>
                    <a:pt x="899" y="46"/>
                    <a:pt x="898" y="60"/>
                    <a:pt x="901" y="71"/>
                  </a:cubicBezTo>
                  <a:cubicBezTo>
                    <a:pt x="897" y="71"/>
                    <a:pt x="894" y="71"/>
                    <a:pt x="890" y="71"/>
                  </a:cubicBezTo>
                  <a:cubicBezTo>
                    <a:pt x="889" y="57"/>
                    <a:pt x="886" y="44"/>
                    <a:pt x="886" y="30"/>
                  </a:cubicBezTo>
                  <a:cubicBezTo>
                    <a:pt x="890" y="32"/>
                    <a:pt x="895" y="34"/>
                    <a:pt x="900" y="35"/>
                  </a:cubicBezTo>
                  <a:close/>
                  <a:moveTo>
                    <a:pt x="869" y="69"/>
                  </a:moveTo>
                  <a:cubicBezTo>
                    <a:pt x="873" y="61"/>
                    <a:pt x="872" y="51"/>
                    <a:pt x="872" y="42"/>
                  </a:cubicBezTo>
                  <a:cubicBezTo>
                    <a:pt x="872" y="36"/>
                    <a:pt x="871" y="30"/>
                    <a:pt x="870" y="25"/>
                  </a:cubicBezTo>
                  <a:cubicBezTo>
                    <a:pt x="870" y="25"/>
                    <a:pt x="870" y="25"/>
                    <a:pt x="870" y="25"/>
                  </a:cubicBezTo>
                  <a:cubicBezTo>
                    <a:pt x="874" y="26"/>
                    <a:pt x="877" y="27"/>
                    <a:pt x="880" y="28"/>
                  </a:cubicBezTo>
                  <a:cubicBezTo>
                    <a:pt x="879" y="42"/>
                    <a:pt x="878" y="57"/>
                    <a:pt x="882" y="71"/>
                  </a:cubicBezTo>
                  <a:cubicBezTo>
                    <a:pt x="878" y="71"/>
                    <a:pt x="873" y="70"/>
                    <a:pt x="869" y="70"/>
                  </a:cubicBezTo>
                  <a:cubicBezTo>
                    <a:pt x="869" y="70"/>
                    <a:pt x="869" y="70"/>
                    <a:pt x="869" y="69"/>
                  </a:cubicBezTo>
                  <a:close/>
                  <a:moveTo>
                    <a:pt x="388" y="45"/>
                  </a:moveTo>
                  <a:cubicBezTo>
                    <a:pt x="392" y="43"/>
                    <a:pt x="397" y="42"/>
                    <a:pt x="402" y="40"/>
                  </a:cubicBezTo>
                  <a:cubicBezTo>
                    <a:pt x="401" y="45"/>
                    <a:pt x="400" y="51"/>
                    <a:pt x="399" y="56"/>
                  </a:cubicBezTo>
                  <a:cubicBezTo>
                    <a:pt x="398" y="62"/>
                    <a:pt x="397" y="68"/>
                    <a:pt x="397" y="73"/>
                  </a:cubicBezTo>
                  <a:cubicBezTo>
                    <a:pt x="395" y="73"/>
                    <a:pt x="392" y="74"/>
                    <a:pt x="389" y="74"/>
                  </a:cubicBezTo>
                  <a:cubicBezTo>
                    <a:pt x="387" y="64"/>
                    <a:pt x="386" y="55"/>
                    <a:pt x="388" y="45"/>
                  </a:cubicBezTo>
                  <a:close/>
                  <a:moveTo>
                    <a:pt x="382" y="47"/>
                  </a:moveTo>
                  <a:cubicBezTo>
                    <a:pt x="380" y="56"/>
                    <a:pt x="379" y="65"/>
                    <a:pt x="381" y="74"/>
                  </a:cubicBezTo>
                  <a:cubicBezTo>
                    <a:pt x="377" y="74"/>
                    <a:pt x="373" y="74"/>
                    <a:pt x="368" y="74"/>
                  </a:cubicBezTo>
                  <a:cubicBezTo>
                    <a:pt x="369" y="66"/>
                    <a:pt x="369" y="59"/>
                    <a:pt x="368" y="51"/>
                  </a:cubicBezTo>
                  <a:cubicBezTo>
                    <a:pt x="373" y="49"/>
                    <a:pt x="377" y="48"/>
                    <a:pt x="382" y="47"/>
                  </a:cubicBezTo>
                  <a:close/>
                  <a:moveTo>
                    <a:pt x="363" y="52"/>
                  </a:moveTo>
                  <a:cubicBezTo>
                    <a:pt x="363" y="60"/>
                    <a:pt x="362" y="67"/>
                    <a:pt x="361" y="74"/>
                  </a:cubicBezTo>
                  <a:cubicBezTo>
                    <a:pt x="357" y="75"/>
                    <a:pt x="353" y="75"/>
                    <a:pt x="349" y="75"/>
                  </a:cubicBezTo>
                  <a:cubicBezTo>
                    <a:pt x="350" y="73"/>
                    <a:pt x="349" y="72"/>
                    <a:pt x="349" y="70"/>
                  </a:cubicBezTo>
                  <a:cubicBezTo>
                    <a:pt x="349" y="66"/>
                    <a:pt x="349" y="61"/>
                    <a:pt x="348" y="57"/>
                  </a:cubicBezTo>
                  <a:cubicBezTo>
                    <a:pt x="353" y="55"/>
                    <a:pt x="358" y="54"/>
                    <a:pt x="363" y="52"/>
                  </a:cubicBezTo>
                  <a:close/>
                  <a:moveTo>
                    <a:pt x="325" y="71"/>
                  </a:moveTo>
                  <a:cubicBezTo>
                    <a:pt x="325" y="68"/>
                    <a:pt x="325" y="66"/>
                    <a:pt x="325" y="63"/>
                  </a:cubicBezTo>
                  <a:cubicBezTo>
                    <a:pt x="331" y="61"/>
                    <a:pt x="337" y="60"/>
                    <a:pt x="343" y="58"/>
                  </a:cubicBezTo>
                  <a:cubicBezTo>
                    <a:pt x="343" y="62"/>
                    <a:pt x="343" y="66"/>
                    <a:pt x="342" y="70"/>
                  </a:cubicBezTo>
                  <a:cubicBezTo>
                    <a:pt x="342" y="72"/>
                    <a:pt x="342" y="73"/>
                    <a:pt x="342" y="75"/>
                  </a:cubicBezTo>
                  <a:cubicBezTo>
                    <a:pt x="336" y="75"/>
                    <a:pt x="330" y="75"/>
                    <a:pt x="325" y="76"/>
                  </a:cubicBezTo>
                  <a:cubicBezTo>
                    <a:pt x="325" y="74"/>
                    <a:pt x="325" y="72"/>
                    <a:pt x="325" y="71"/>
                  </a:cubicBezTo>
                  <a:close/>
                  <a:moveTo>
                    <a:pt x="320" y="64"/>
                  </a:moveTo>
                  <a:cubicBezTo>
                    <a:pt x="320" y="66"/>
                    <a:pt x="319" y="68"/>
                    <a:pt x="319" y="70"/>
                  </a:cubicBezTo>
                  <a:cubicBezTo>
                    <a:pt x="319" y="72"/>
                    <a:pt x="318" y="74"/>
                    <a:pt x="318" y="76"/>
                  </a:cubicBezTo>
                  <a:cubicBezTo>
                    <a:pt x="313" y="76"/>
                    <a:pt x="309" y="76"/>
                    <a:pt x="304" y="76"/>
                  </a:cubicBezTo>
                  <a:cubicBezTo>
                    <a:pt x="303" y="74"/>
                    <a:pt x="302" y="71"/>
                    <a:pt x="302" y="69"/>
                  </a:cubicBezTo>
                  <a:cubicBezTo>
                    <a:pt x="308" y="67"/>
                    <a:pt x="314" y="66"/>
                    <a:pt x="320" y="64"/>
                  </a:cubicBezTo>
                  <a:close/>
                  <a:moveTo>
                    <a:pt x="298" y="70"/>
                  </a:moveTo>
                  <a:cubicBezTo>
                    <a:pt x="298" y="72"/>
                    <a:pt x="298" y="74"/>
                    <a:pt x="299" y="76"/>
                  </a:cubicBezTo>
                  <a:cubicBezTo>
                    <a:pt x="286" y="77"/>
                    <a:pt x="274" y="77"/>
                    <a:pt x="261" y="78"/>
                  </a:cubicBezTo>
                  <a:cubicBezTo>
                    <a:pt x="273" y="75"/>
                    <a:pt x="286" y="72"/>
                    <a:pt x="298" y="70"/>
                  </a:cubicBezTo>
                  <a:close/>
                  <a:moveTo>
                    <a:pt x="1049" y="289"/>
                  </a:moveTo>
                  <a:cubicBezTo>
                    <a:pt x="1047" y="288"/>
                    <a:pt x="1045" y="289"/>
                    <a:pt x="1042" y="289"/>
                  </a:cubicBezTo>
                  <a:cubicBezTo>
                    <a:pt x="1039" y="289"/>
                    <a:pt x="1037" y="289"/>
                    <a:pt x="1034" y="289"/>
                  </a:cubicBezTo>
                  <a:cubicBezTo>
                    <a:pt x="1031" y="290"/>
                    <a:pt x="1031" y="296"/>
                    <a:pt x="1034" y="297"/>
                  </a:cubicBezTo>
                  <a:cubicBezTo>
                    <a:pt x="1037" y="297"/>
                    <a:pt x="1039" y="297"/>
                    <a:pt x="1042" y="297"/>
                  </a:cubicBezTo>
                  <a:cubicBezTo>
                    <a:pt x="1044" y="297"/>
                    <a:pt x="1046" y="297"/>
                    <a:pt x="1048" y="297"/>
                  </a:cubicBezTo>
                  <a:cubicBezTo>
                    <a:pt x="1048" y="297"/>
                    <a:pt x="1048" y="297"/>
                    <a:pt x="1048" y="297"/>
                  </a:cubicBezTo>
                  <a:cubicBezTo>
                    <a:pt x="1044" y="311"/>
                    <a:pt x="1025" y="308"/>
                    <a:pt x="1015" y="308"/>
                  </a:cubicBezTo>
                  <a:cubicBezTo>
                    <a:pt x="930" y="311"/>
                    <a:pt x="846" y="313"/>
                    <a:pt x="762" y="315"/>
                  </a:cubicBezTo>
                  <a:cubicBezTo>
                    <a:pt x="593" y="319"/>
                    <a:pt x="424" y="321"/>
                    <a:pt x="255" y="323"/>
                  </a:cubicBezTo>
                  <a:cubicBezTo>
                    <a:pt x="244" y="323"/>
                    <a:pt x="233" y="323"/>
                    <a:pt x="222" y="323"/>
                  </a:cubicBezTo>
                  <a:cubicBezTo>
                    <a:pt x="217" y="323"/>
                    <a:pt x="212" y="324"/>
                    <a:pt x="207" y="323"/>
                  </a:cubicBezTo>
                  <a:cubicBezTo>
                    <a:pt x="198" y="321"/>
                    <a:pt x="194" y="316"/>
                    <a:pt x="192" y="310"/>
                  </a:cubicBezTo>
                  <a:cubicBezTo>
                    <a:pt x="192" y="310"/>
                    <a:pt x="193" y="310"/>
                    <a:pt x="193" y="310"/>
                  </a:cubicBezTo>
                  <a:cubicBezTo>
                    <a:pt x="195" y="310"/>
                    <a:pt x="198" y="310"/>
                    <a:pt x="200" y="310"/>
                  </a:cubicBezTo>
                  <a:cubicBezTo>
                    <a:pt x="204" y="311"/>
                    <a:pt x="209" y="311"/>
                    <a:pt x="213" y="310"/>
                  </a:cubicBezTo>
                  <a:cubicBezTo>
                    <a:pt x="217" y="309"/>
                    <a:pt x="217" y="303"/>
                    <a:pt x="213" y="302"/>
                  </a:cubicBezTo>
                  <a:cubicBezTo>
                    <a:pt x="209" y="301"/>
                    <a:pt x="204" y="302"/>
                    <a:pt x="200" y="302"/>
                  </a:cubicBezTo>
                  <a:cubicBezTo>
                    <a:pt x="197" y="302"/>
                    <a:pt x="193" y="302"/>
                    <a:pt x="191" y="304"/>
                  </a:cubicBezTo>
                  <a:cubicBezTo>
                    <a:pt x="190" y="303"/>
                    <a:pt x="190" y="301"/>
                    <a:pt x="190" y="299"/>
                  </a:cubicBezTo>
                  <a:cubicBezTo>
                    <a:pt x="189" y="278"/>
                    <a:pt x="192" y="257"/>
                    <a:pt x="192" y="236"/>
                  </a:cubicBezTo>
                  <a:cubicBezTo>
                    <a:pt x="194" y="195"/>
                    <a:pt x="195" y="154"/>
                    <a:pt x="196" y="112"/>
                  </a:cubicBezTo>
                  <a:cubicBezTo>
                    <a:pt x="196" y="113"/>
                    <a:pt x="197" y="113"/>
                    <a:pt x="198" y="113"/>
                  </a:cubicBezTo>
                  <a:cubicBezTo>
                    <a:pt x="202" y="113"/>
                    <a:pt x="207" y="113"/>
                    <a:pt x="211" y="113"/>
                  </a:cubicBezTo>
                  <a:cubicBezTo>
                    <a:pt x="215" y="113"/>
                    <a:pt x="219" y="113"/>
                    <a:pt x="223" y="111"/>
                  </a:cubicBezTo>
                  <a:cubicBezTo>
                    <a:pt x="225" y="110"/>
                    <a:pt x="225" y="107"/>
                    <a:pt x="223" y="106"/>
                  </a:cubicBezTo>
                  <a:cubicBezTo>
                    <a:pt x="219" y="103"/>
                    <a:pt x="215" y="104"/>
                    <a:pt x="211" y="104"/>
                  </a:cubicBezTo>
                  <a:cubicBezTo>
                    <a:pt x="207" y="104"/>
                    <a:pt x="202" y="104"/>
                    <a:pt x="197" y="104"/>
                  </a:cubicBezTo>
                  <a:cubicBezTo>
                    <a:pt x="197" y="104"/>
                    <a:pt x="196" y="104"/>
                    <a:pt x="196" y="104"/>
                  </a:cubicBezTo>
                  <a:cubicBezTo>
                    <a:pt x="196" y="100"/>
                    <a:pt x="196" y="97"/>
                    <a:pt x="196" y="93"/>
                  </a:cubicBezTo>
                  <a:cubicBezTo>
                    <a:pt x="196" y="92"/>
                    <a:pt x="196" y="91"/>
                    <a:pt x="196" y="91"/>
                  </a:cubicBezTo>
                  <a:cubicBezTo>
                    <a:pt x="475" y="80"/>
                    <a:pt x="754" y="78"/>
                    <a:pt x="1033" y="85"/>
                  </a:cubicBezTo>
                  <a:cubicBezTo>
                    <a:pt x="1034" y="86"/>
                    <a:pt x="1035" y="87"/>
                    <a:pt x="1036" y="88"/>
                  </a:cubicBezTo>
                  <a:cubicBezTo>
                    <a:pt x="1038" y="88"/>
                    <a:pt x="1039" y="90"/>
                    <a:pt x="1040" y="92"/>
                  </a:cubicBezTo>
                  <a:cubicBezTo>
                    <a:pt x="1039" y="92"/>
                    <a:pt x="1037" y="91"/>
                    <a:pt x="1035" y="90"/>
                  </a:cubicBezTo>
                  <a:cubicBezTo>
                    <a:pt x="1031" y="89"/>
                    <a:pt x="1028" y="93"/>
                    <a:pt x="1032" y="96"/>
                  </a:cubicBezTo>
                  <a:cubicBezTo>
                    <a:pt x="1035" y="98"/>
                    <a:pt x="1039" y="99"/>
                    <a:pt x="1043" y="99"/>
                  </a:cubicBezTo>
                  <a:cubicBezTo>
                    <a:pt x="1046" y="113"/>
                    <a:pt x="1044" y="135"/>
                    <a:pt x="1044" y="142"/>
                  </a:cubicBezTo>
                  <a:cubicBezTo>
                    <a:pt x="1045" y="164"/>
                    <a:pt x="1045" y="185"/>
                    <a:pt x="1046" y="207"/>
                  </a:cubicBezTo>
                  <a:cubicBezTo>
                    <a:pt x="1047" y="227"/>
                    <a:pt x="1047" y="247"/>
                    <a:pt x="1048" y="266"/>
                  </a:cubicBezTo>
                  <a:cubicBezTo>
                    <a:pt x="1048" y="272"/>
                    <a:pt x="1050" y="281"/>
                    <a:pt x="1049" y="289"/>
                  </a:cubicBezTo>
                  <a:close/>
                  <a:moveTo>
                    <a:pt x="928" y="45"/>
                  </a:moveTo>
                  <a:cubicBezTo>
                    <a:pt x="934" y="48"/>
                    <a:pt x="940" y="50"/>
                    <a:pt x="946" y="52"/>
                  </a:cubicBezTo>
                  <a:cubicBezTo>
                    <a:pt x="946" y="56"/>
                    <a:pt x="946" y="59"/>
                    <a:pt x="946" y="62"/>
                  </a:cubicBezTo>
                  <a:cubicBezTo>
                    <a:pt x="947" y="66"/>
                    <a:pt x="946" y="69"/>
                    <a:pt x="947" y="72"/>
                  </a:cubicBezTo>
                  <a:cubicBezTo>
                    <a:pt x="942" y="72"/>
                    <a:pt x="937" y="72"/>
                    <a:pt x="932" y="71"/>
                  </a:cubicBezTo>
                  <a:cubicBezTo>
                    <a:pt x="931" y="66"/>
                    <a:pt x="929" y="62"/>
                    <a:pt x="928" y="57"/>
                  </a:cubicBezTo>
                  <a:cubicBezTo>
                    <a:pt x="927" y="53"/>
                    <a:pt x="927" y="49"/>
                    <a:pt x="928" y="45"/>
                  </a:cubicBezTo>
                  <a:close/>
                  <a:moveTo>
                    <a:pt x="952" y="62"/>
                  </a:moveTo>
                  <a:cubicBezTo>
                    <a:pt x="952" y="59"/>
                    <a:pt x="952" y="57"/>
                    <a:pt x="951" y="54"/>
                  </a:cubicBezTo>
                  <a:cubicBezTo>
                    <a:pt x="957" y="56"/>
                    <a:pt x="962" y="58"/>
                    <a:pt x="967" y="60"/>
                  </a:cubicBezTo>
                  <a:cubicBezTo>
                    <a:pt x="968" y="62"/>
                    <a:pt x="968" y="64"/>
                    <a:pt x="968" y="67"/>
                  </a:cubicBezTo>
                  <a:cubicBezTo>
                    <a:pt x="968" y="68"/>
                    <a:pt x="968" y="70"/>
                    <a:pt x="968" y="72"/>
                  </a:cubicBezTo>
                  <a:cubicBezTo>
                    <a:pt x="963" y="72"/>
                    <a:pt x="958" y="72"/>
                    <a:pt x="953" y="72"/>
                  </a:cubicBezTo>
                  <a:cubicBezTo>
                    <a:pt x="954" y="68"/>
                    <a:pt x="953" y="65"/>
                    <a:pt x="952" y="62"/>
                  </a:cubicBezTo>
                  <a:close/>
                  <a:moveTo>
                    <a:pt x="974" y="62"/>
                  </a:moveTo>
                  <a:cubicBezTo>
                    <a:pt x="984" y="66"/>
                    <a:pt x="994" y="69"/>
                    <a:pt x="1004" y="73"/>
                  </a:cubicBezTo>
                  <a:cubicBezTo>
                    <a:pt x="994" y="73"/>
                    <a:pt x="984" y="72"/>
                    <a:pt x="975" y="72"/>
                  </a:cubicBezTo>
                  <a:cubicBezTo>
                    <a:pt x="975" y="69"/>
                    <a:pt x="975" y="66"/>
                    <a:pt x="974" y="62"/>
                  </a:cubicBezTo>
                  <a:close/>
                  <a:moveTo>
                    <a:pt x="1239" y="203"/>
                  </a:moveTo>
                  <a:cubicBezTo>
                    <a:pt x="1218" y="205"/>
                    <a:pt x="1197" y="207"/>
                    <a:pt x="1176" y="209"/>
                  </a:cubicBezTo>
                  <a:cubicBezTo>
                    <a:pt x="1156" y="211"/>
                    <a:pt x="1135" y="213"/>
                    <a:pt x="1114" y="216"/>
                  </a:cubicBezTo>
                  <a:cubicBezTo>
                    <a:pt x="1098" y="218"/>
                    <a:pt x="1080" y="219"/>
                    <a:pt x="1064" y="225"/>
                  </a:cubicBezTo>
                  <a:cubicBezTo>
                    <a:pt x="1062" y="225"/>
                    <a:pt x="1061" y="225"/>
                    <a:pt x="1059" y="225"/>
                  </a:cubicBezTo>
                  <a:cubicBezTo>
                    <a:pt x="1059" y="220"/>
                    <a:pt x="1059" y="215"/>
                    <a:pt x="1059" y="210"/>
                  </a:cubicBezTo>
                  <a:cubicBezTo>
                    <a:pt x="1062" y="212"/>
                    <a:pt x="1065" y="213"/>
                    <a:pt x="1069" y="214"/>
                  </a:cubicBezTo>
                  <a:cubicBezTo>
                    <a:pt x="1073" y="214"/>
                    <a:pt x="1078" y="215"/>
                    <a:pt x="1081" y="212"/>
                  </a:cubicBezTo>
                  <a:cubicBezTo>
                    <a:pt x="1082" y="211"/>
                    <a:pt x="1082" y="210"/>
                    <a:pt x="1081" y="209"/>
                  </a:cubicBezTo>
                  <a:cubicBezTo>
                    <a:pt x="1078" y="206"/>
                    <a:pt x="1075" y="207"/>
                    <a:pt x="1071" y="206"/>
                  </a:cubicBezTo>
                  <a:cubicBezTo>
                    <a:pt x="1067" y="206"/>
                    <a:pt x="1062" y="205"/>
                    <a:pt x="1058" y="204"/>
                  </a:cubicBezTo>
                  <a:cubicBezTo>
                    <a:pt x="1058" y="199"/>
                    <a:pt x="1058" y="193"/>
                    <a:pt x="1058" y="188"/>
                  </a:cubicBezTo>
                  <a:cubicBezTo>
                    <a:pt x="1057" y="161"/>
                    <a:pt x="1056" y="135"/>
                    <a:pt x="1055" y="109"/>
                  </a:cubicBezTo>
                  <a:cubicBezTo>
                    <a:pt x="1055" y="97"/>
                    <a:pt x="1054" y="84"/>
                    <a:pt x="1044" y="78"/>
                  </a:cubicBezTo>
                  <a:cubicBezTo>
                    <a:pt x="1043" y="76"/>
                    <a:pt x="1042" y="75"/>
                    <a:pt x="1040" y="74"/>
                  </a:cubicBezTo>
                  <a:cubicBezTo>
                    <a:pt x="1012" y="64"/>
                    <a:pt x="983" y="53"/>
                    <a:pt x="955" y="43"/>
                  </a:cubicBezTo>
                  <a:cubicBezTo>
                    <a:pt x="957" y="43"/>
                    <a:pt x="959" y="43"/>
                    <a:pt x="962" y="44"/>
                  </a:cubicBezTo>
                  <a:cubicBezTo>
                    <a:pt x="965" y="44"/>
                    <a:pt x="969" y="46"/>
                    <a:pt x="972" y="44"/>
                  </a:cubicBezTo>
                  <a:cubicBezTo>
                    <a:pt x="974" y="44"/>
                    <a:pt x="974" y="42"/>
                    <a:pt x="973" y="40"/>
                  </a:cubicBezTo>
                  <a:cubicBezTo>
                    <a:pt x="972" y="36"/>
                    <a:pt x="966" y="36"/>
                    <a:pt x="962" y="35"/>
                  </a:cubicBezTo>
                  <a:cubicBezTo>
                    <a:pt x="957" y="35"/>
                    <a:pt x="953" y="36"/>
                    <a:pt x="949" y="39"/>
                  </a:cubicBezTo>
                  <a:cubicBezTo>
                    <a:pt x="949" y="40"/>
                    <a:pt x="949" y="40"/>
                    <a:pt x="949" y="41"/>
                  </a:cubicBezTo>
                  <a:cubicBezTo>
                    <a:pt x="937" y="37"/>
                    <a:pt x="926" y="32"/>
                    <a:pt x="914" y="28"/>
                  </a:cubicBezTo>
                  <a:cubicBezTo>
                    <a:pt x="1038" y="37"/>
                    <a:pt x="1162" y="32"/>
                    <a:pt x="1285" y="14"/>
                  </a:cubicBezTo>
                  <a:cubicBezTo>
                    <a:pt x="1273" y="33"/>
                    <a:pt x="1261" y="52"/>
                    <a:pt x="1249" y="71"/>
                  </a:cubicBezTo>
                  <a:cubicBezTo>
                    <a:pt x="1244" y="80"/>
                    <a:pt x="1238" y="89"/>
                    <a:pt x="1232" y="99"/>
                  </a:cubicBezTo>
                  <a:cubicBezTo>
                    <a:pt x="1228" y="105"/>
                    <a:pt x="1222" y="111"/>
                    <a:pt x="1222" y="119"/>
                  </a:cubicBezTo>
                  <a:cubicBezTo>
                    <a:pt x="1221" y="132"/>
                    <a:pt x="1240" y="145"/>
                    <a:pt x="1248" y="153"/>
                  </a:cubicBezTo>
                  <a:cubicBezTo>
                    <a:pt x="1257" y="164"/>
                    <a:pt x="1267" y="174"/>
                    <a:pt x="1276" y="184"/>
                  </a:cubicBezTo>
                  <a:cubicBezTo>
                    <a:pt x="1274" y="184"/>
                    <a:pt x="1272" y="185"/>
                    <a:pt x="1269" y="185"/>
                  </a:cubicBezTo>
                  <a:cubicBezTo>
                    <a:pt x="1266" y="186"/>
                    <a:pt x="1262" y="186"/>
                    <a:pt x="1258" y="186"/>
                  </a:cubicBezTo>
                  <a:cubicBezTo>
                    <a:pt x="1255" y="186"/>
                    <a:pt x="1255" y="190"/>
                    <a:pt x="1257" y="191"/>
                  </a:cubicBezTo>
                  <a:cubicBezTo>
                    <a:pt x="1261" y="192"/>
                    <a:pt x="1265" y="192"/>
                    <a:pt x="1270" y="192"/>
                  </a:cubicBezTo>
                  <a:cubicBezTo>
                    <a:pt x="1273" y="192"/>
                    <a:pt x="1278" y="192"/>
                    <a:pt x="1280" y="189"/>
                  </a:cubicBezTo>
                  <a:cubicBezTo>
                    <a:pt x="1281" y="189"/>
                    <a:pt x="1281" y="189"/>
                    <a:pt x="1281" y="189"/>
                  </a:cubicBezTo>
                  <a:cubicBezTo>
                    <a:pt x="1284" y="192"/>
                    <a:pt x="1288" y="196"/>
                    <a:pt x="1292" y="199"/>
                  </a:cubicBezTo>
                  <a:cubicBezTo>
                    <a:pt x="1274" y="198"/>
                    <a:pt x="1256" y="201"/>
                    <a:pt x="1239" y="20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3"/>
            <p:cNvSpPr/>
            <p:nvPr/>
          </p:nvSpPr>
          <p:spPr bwMode="auto">
            <a:xfrm>
              <a:off x="4070504" y="1518534"/>
              <a:ext cx="87269" cy="31517"/>
            </a:xfrm>
            <a:custGeom>
              <a:avLst/>
              <a:gdLst>
                <a:gd name="T0" fmla="*/ 21 w 27"/>
                <a:gd name="T1" fmla="*/ 1 h 11"/>
                <a:gd name="T2" fmla="*/ 3 w 27"/>
                <a:gd name="T3" fmla="*/ 0 h 11"/>
                <a:gd name="T4" fmla="*/ 2 w 27"/>
                <a:gd name="T5" fmla="*/ 5 h 11"/>
                <a:gd name="T6" fmla="*/ 20 w 27"/>
                <a:gd name="T7" fmla="*/ 9 h 11"/>
                <a:gd name="T8" fmla="*/ 21 w 2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1">
                  <a:moveTo>
                    <a:pt x="21" y="1"/>
                  </a:moveTo>
                  <a:cubicBezTo>
                    <a:pt x="15" y="0"/>
                    <a:pt x="9" y="0"/>
                    <a:pt x="3" y="0"/>
                  </a:cubicBezTo>
                  <a:cubicBezTo>
                    <a:pt x="0" y="0"/>
                    <a:pt x="0" y="4"/>
                    <a:pt x="2" y="5"/>
                  </a:cubicBezTo>
                  <a:cubicBezTo>
                    <a:pt x="8" y="6"/>
                    <a:pt x="14" y="8"/>
                    <a:pt x="20" y="9"/>
                  </a:cubicBezTo>
                  <a:cubicBezTo>
                    <a:pt x="26" y="11"/>
                    <a:pt x="27" y="1"/>
                    <a:pt x="2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4"/>
            <p:cNvSpPr/>
            <p:nvPr/>
          </p:nvSpPr>
          <p:spPr bwMode="auto">
            <a:xfrm>
              <a:off x="4203831" y="1516432"/>
              <a:ext cx="121207" cy="27315"/>
            </a:xfrm>
            <a:custGeom>
              <a:avLst/>
              <a:gdLst>
                <a:gd name="T0" fmla="*/ 32 w 37"/>
                <a:gd name="T1" fmla="*/ 2 h 10"/>
                <a:gd name="T2" fmla="*/ 4 w 37"/>
                <a:gd name="T3" fmla="*/ 0 h 10"/>
                <a:gd name="T4" fmla="*/ 4 w 37"/>
                <a:gd name="T5" fmla="*/ 6 h 10"/>
                <a:gd name="T6" fmla="*/ 31 w 37"/>
                <a:gd name="T7" fmla="*/ 10 h 10"/>
                <a:gd name="T8" fmla="*/ 32 w 37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0">
                  <a:moveTo>
                    <a:pt x="32" y="2"/>
                  </a:moveTo>
                  <a:cubicBezTo>
                    <a:pt x="23" y="0"/>
                    <a:pt x="14" y="0"/>
                    <a:pt x="4" y="0"/>
                  </a:cubicBezTo>
                  <a:cubicBezTo>
                    <a:pt x="1" y="0"/>
                    <a:pt x="0" y="5"/>
                    <a:pt x="4" y="6"/>
                  </a:cubicBezTo>
                  <a:cubicBezTo>
                    <a:pt x="13" y="8"/>
                    <a:pt x="22" y="10"/>
                    <a:pt x="31" y="10"/>
                  </a:cubicBezTo>
                  <a:cubicBezTo>
                    <a:pt x="36" y="10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"/>
            <p:cNvSpPr/>
            <p:nvPr/>
          </p:nvSpPr>
          <p:spPr bwMode="auto">
            <a:xfrm>
              <a:off x="4385643" y="1516432"/>
              <a:ext cx="99391" cy="31517"/>
            </a:xfrm>
            <a:custGeom>
              <a:avLst/>
              <a:gdLst>
                <a:gd name="T0" fmla="*/ 28 w 30"/>
                <a:gd name="T1" fmla="*/ 3 h 11"/>
                <a:gd name="T2" fmla="*/ 17 w 30"/>
                <a:gd name="T3" fmla="*/ 1 h 11"/>
                <a:gd name="T4" fmla="*/ 4 w 30"/>
                <a:gd name="T5" fmla="*/ 3 h 11"/>
                <a:gd name="T6" fmla="*/ 4 w 30"/>
                <a:gd name="T7" fmla="*/ 9 h 11"/>
                <a:gd name="T8" fmla="*/ 17 w 30"/>
                <a:gd name="T9" fmla="*/ 10 h 11"/>
                <a:gd name="T10" fmla="*/ 28 w 30"/>
                <a:gd name="T11" fmla="*/ 9 h 11"/>
                <a:gd name="T12" fmla="*/ 28 w 30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8" y="3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3" y="2"/>
                    <a:pt x="8" y="2"/>
                    <a:pt x="4" y="3"/>
                  </a:cubicBezTo>
                  <a:cubicBezTo>
                    <a:pt x="0" y="3"/>
                    <a:pt x="0" y="8"/>
                    <a:pt x="4" y="9"/>
                  </a:cubicBezTo>
                  <a:cubicBezTo>
                    <a:pt x="8" y="9"/>
                    <a:pt x="13" y="10"/>
                    <a:pt x="17" y="10"/>
                  </a:cubicBezTo>
                  <a:cubicBezTo>
                    <a:pt x="21" y="11"/>
                    <a:pt x="25" y="11"/>
                    <a:pt x="28" y="9"/>
                  </a:cubicBezTo>
                  <a:cubicBezTo>
                    <a:pt x="30" y="7"/>
                    <a:pt x="30" y="4"/>
                    <a:pt x="28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6"/>
            <p:cNvSpPr/>
            <p:nvPr/>
          </p:nvSpPr>
          <p:spPr bwMode="auto">
            <a:xfrm>
              <a:off x="4676541" y="1755955"/>
              <a:ext cx="128481" cy="39921"/>
            </a:xfrm>
            <a:custGeom>
              <a:avLst/>
              <a:gdLst>
                <a:gd name="T0" fmla="*/ 36 w 39"/>
                <a:gd name="T1" fmla="*/ 2 h 14"/>
                <a:gd name="T2" fmla="*/ 22 w 39"/>
                <a:gd name="T3" fmla="*/ 1 h 14"/>
                <a:gd name="T4" fmla="*/ 6 w 39"/>
                <a:gd name="T5" fmla="*/ 2 h 14"/>
                <a:gd name="T6" fmla="*/ 5 w 39"/>
                <a:gd name="T7" fmla="*/ 11 h 14"/>
                <a:gd name="T8" fmla="*/ 37 w 39"/>
                <a:gd name="T9" fmla="*/ 7 h 14"/>
                <a:gd name="T10" fmla="*/ 36 w 39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4">
                  <a:moveTo>
                    <a:pt x="36" y="2"/>
                  </a:moveTo>
                  <a:cubicBezTo>
                    <a:pt x="31" y="0"/>
                    <a:pt x="27" y="1"/>
                    <a:pt x="22" y="1"/>
                  </a:cubicBezTo>
                  <a:cubicBezTo>
                    <a:pt x="17" y="2"/>
                    <a:pt x="11" y="2"/>
                    <a:pt x="6" y="2"/>
                  </a:cubicBezTo>
                  <a:cubicBezTo>
                    <a:pt x="2" y="2"/>
                    <a:pt x="0" y="10"/>
                    <a:pt x="5" y="11"/>
                  </a:cubicBezTo>
                  <a:cubicBezTo>
                    <a:pt x="15" y="12"/>
                    <a:pt x="28" y="14"/>
                    <a:pt x="37" y="7"/>
                  </a:cubicBezTo>
                  <a:cubicBezTo>
                    <a:pt x="39" y="5"/>
                    <a:pt x="38" y="3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7"/>
            <p:cNvSpPr/>
            <p:nvPr/>
          </p:nvSpPr>
          <p:spPr bwMode="auto">
            <a:xfrm>
              <a:off x="4887441" y="1745451"/>
              <a:ext cx="123632" cy="39921"/>
            </a:xfrm>
            <a:custGeom>
              <a:avLst/>
              <a:gdLst>
                <a:gd name="T0" fmla="*/ 34 w 38"/>
                <a:gd name="T1" fmla="*/ 3 h 14"/>
                <a:gd name="T2" fmla="*/ 4 w 38"/>
                <a:gd name="T3" fmla="*/ 4 h 14"/>
                <a:gd name="T4" fmla="*/ 4 w 38"/>
                <a:gd name="T5" fmla="*/ 11 h 14"/>
                <a:gd name="T6" fmla="*/ 34 w 38"/>
                <a:gd name="T7" fmla="*/ 11 h 14"/>
                <a:gd name="T8" fmla="*/ 34 w 38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4">
                  <a:moveTo>
                    <a:pt x="34" y="3"/>
                  </a:moveTo>
                  <a:cubicBezTo>
                    <a:pt x="26" y="0"/>
                    <a:pt x="14" y="3"/>
                    <a:pt x="4" y="4"/>
                  </a:cubicBezTo>
                  <a:cubicBezTo>
                    <a:pt x="0" y="4"/>
                    <a:pt x="0" y="10"/>
                    <a:pt x="4" y="11"/>
                  </a:cubicBezTo>
                  <a:cubicBezTo>
                    <a:pt x="14" y="11"/>
                    <a:pt x="26" y="14"/>
                    <a:pt x="34" y="11"/>
                  </a:cubicBezTo>
                  <a:cubicBezTo>
                    <a:pt x="38" y="10"/>
                    <a:pt x="38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8"/>
            <p:cNvSpPr/>
            <p:nvPr/>
          </p:nvSpPr>
          <p:spPr bwMode="auto">
            <a:xfrm>
              <a:off x="5088647" y="1747551"/>
              <a:ext cx="111511" cy="31517"/>
            </a:xfrm>
            <a:custGeom>
              <a:avLst/>
              <a:gdLst>
                <a:gd name="T0" fmla="*/ 30 w 34"/>
                <a:gd name="T1" fmla="*/ 1 h 11"/>
                <a:gd name="T2" fmla="*/ 16 w 34"/>
                <a:gd name="T3" fmla="*/ 2 h 11"/>
                <a:gd name="T4" fmla="*/ 2 w 34"/>
                <a:gd name="T5" fmla="*/ 4 h 11"/>
                <a:gd name="T6" fmla="*/ 1 w 34"/>
                <a:gd name="T7" fmla="*/ 8 h 11"/>
                <a:gd name="T8" fmla="*/ 17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1" y="2"/>
                    <a:pt x="16" y="2"/>
                  </a:cubicBezTo>
                  <a:cubicBezTo>
                    <a:pt x="11" y="2"/>
                    <a:pt x="6" y="2"/>
                    <a:pt x="2" y="4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6" y="11"/>
                    <a:pt x="12" y="11"/>
                    <a:pt x="17" y="11"/>
                  </a:cubicBezTo>
                  <a:cubicBezTo>
                    <a:pt x="22" y="11"/>
                    <a:pt x="28" y="11"/>
                    <a:pt x="32" y="7"/>
                  </a:cubicBezTo>
                  <a:cubicBezTo>
                    <a:pt x="34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9"/>
            <p:cNvSpPr/>
            <p:nvPr/>
          </p:nvSpPr>
          <p:spPr bwMode="auto">
            <a:xfrm>
              <a:off x="5246215" y="1751753"/>
              <a:ext cx="111511" cy="27315"/>
            </a:xfrm>
            <a:custGeom>
              <a:avLst/>
              <a:gdLst>
                <a:gd name="T0" fmla="*/ 28 w 34"/>
                <a:gd name="T1" fmla="*/ 0 h 10"/>
                <a:gd name="T2" fmla="*/ 3 w 34"/>
                <a:gd name="T3" fmla="*/ 3 h 10"/>
                <a:gd name="T4" fmla="*/ 3 w 34"/>
                <a:gd name="T5" fmla="*/ 8 h 10"/>
                <a:gd name="T6" fmla="*/ 28 w 34"/>
                <a:gd name="T7" fmla="*/ 10 h 10"/>
                <a:gd name="T8" fmla="*/ 28 w 3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0">
                  <a:moveTo>
                    <a:pt x="28" y="0"/>
                  </a:moveTo>
                  <a:cubicBezTo>
                    <a:pt x="20" y="0"/>
                    <a:pt x="12" y="2"/>
                    <a:pt x="3" y="3"/>
                  </a:cubicBezTo>
                  <a:cubicBezTo>
                    <a:pt x="0" y="3"/>
                    <a:pt x="0" y="7"/>
                    <a:pt x="3" y="8"/>
                  </a:cubicBezTo>
                  <a:cubicBezTo>
                    <a:pt x="12" y="9"/>
                    <a:pt x="20" y="10"/>
                    <a:pt x="28" y="10"/>
                  </a:cubicBezTo>
                  <a:cubicBezTo>
                    <a:pt x="34" y="10"/>
                    <a:pt x="34" y="1"/>
                    <a:pt x="28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00"/>
            <p:cNvSpPr/>
            <p:nvPr/>
          </p:nvSpPr>
          <p:spPr bwMode="auto">
            <a:xfrm>
              <a:off x="5425603" y="1743349"/>
              <a:ext cx="113936" cy="35719"/>
            </a:xfrm>
            <a:custGeom>
              <a:avLst/>
              <a:gdLst>
                <a:gd name="T0" fmla="*/ 32 w 35"/>
                <a:gd name="T1" fmla="*/ 1 h 13"/>
                <a:gd name="T2" fmla="*/ 19 w 35"/>
                <a:gd name="T3" fmla="*/ 2 h 13"/>
                <a:gd name="T4" fmla="*/ 4 w 35"/>
                <a:gd name="T5" fmla="*/ 3 h 13"/>
                <a:gd name="T6" fmla="*/ 3 w 35"/>
                <a:gd name="T7" fmla="*/ 8 h 13"/>
                <a:gd name="T8" fmla="*/ 33 w 35"/>
                <a:gd name="T9" fmla="*/ 7 h 13"/>
                <a:gd name="T10" fmla="*/ 32 w 3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3">
                  <a:moveTo>
                    <a:pt x="32" y="1"/>
                  </a:moveTo>
                  <a:cubicBezTo>
                    <a:pt x="28" y="0"/>
                    <a:pt x="23" y="2"/>
                    <a:pt x="19" y="2"/>
                  </a:cubicBezTo>
                  <a:cubicBezTo>
                    <a:pt x="14" y="3"/>
                    <a:pt x="9" y="3"/>
                    <a:pt x="4" y="3"/>
                  </a:cubicBezTo>
                  <a:cubicBezTo>
                    <a:pt x="1" y="3"/>
                    <a:pt x="0" y="8"/>
                    <a:pt x="3" y="8"/>
                  </a:cubicBezTo>
                  <a:cubicBezTo>
                    <a:pt x="12" y="10"/>
                    <a:pt x="26" y="13"/>
                    <a:pt x="33" y="7"/>
                  </a:cubicBezTo>
                  <a:cubicBezTo>
                    <a:pt x="35" y="5"/>
                    <a:pt x="34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01"/>
            <p:cNvSpPr/>
            <p:nvPr/>
          </p:nvSpPr>
          <p:spPr bwMode="auto">
            <a:xfrm>
              <a:off x="5612263" y="1745451"/>
              <a:ext cx="126056" cy="42022"/>
            </a:xfrm>
            <a:custGeom>
              <a:avLst/>
              <a:gdLst>
                <a:gd name="T0" fmla="*/ 32 w 39"/>
                <a:gd name="T1" fmla="*/ 0 h 15"/>
                <a:gd name="T2" fmla="*/ 5 w 39"/>
                <a:gd name="T3" fmla="*/ 2 h 15"/>
                <a:gd name="T4" fmla="*/ 3 w 39"/>
                <a:gd name="T5" fmla="*/ 7 h 15"/>
                <a:gd name="T6" fmla="*/ 35 w 39"/>
                <a:gd name="T7" fmla="*/ 7 h 15"/>
                <a:gd name="T8" fmla="*/ 32 w 3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5">
                  <a:moveTo>
                    <a:pt x="32" y="0"/>
                  </a:moveTo>
                  <a:cubicBezTo>
                    <a:pt x="23" y="2"/>
                    <a:pt x="14" y="4"/>
                    <a:pt x="5" y="2"/>
                  </a:cubicBezTo>
                  <a:cubicBezTo>
                    <a:pt x="2" y="1"/>
                    <a:pt x="0" y="5"/>
                    <a:pt x="3" y="7"/>
                  </a:cubicBezTo>
                  <a:cubicBezTo>
                    <a:pt x="13" y="12"/>
                    <a:pt x="26" y="15"/>
                    <a:pt x="35" y="7"/>
                  </a:cubicBezTo>
                  <a:cubicBezTo>
                    <a:pt x="39" y="5"/>
                    <a:pt x="37" y="0"/>
                    <a:pt x="32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02"/>
            <p:cNvSpPr/>
            <p:nvPr/>
          </p:nvSpPr>
          <p:spPr bwMode="auto">
            <a:xfrm>
              <a:off x="5806195" y="1737046"/>
              <a:ext cx="130904" cy="35719"/>
            </a:xfrm>
            <a:custGeom>
              <a:avLst/>
              <a:gdLst>
                <a:gd name="T0" fmla="*/ 34 w 40"/>
                <a:gd name="T1" fmla="*/ 1 h 13"/>
                <a:gd name="T2" fmla="*/ 19 w 40"/>
                <a:gd name="T3" fmla="*/ 1 h 13"/>
                <a:gd name="T4" fmla="*/ 5 w 40"/>
                <a:gd name="T5" fmla="*/ 1 h 13"/>
                <a:gd name="T6" fmla="*/ 4 w 40"/>
                <a:gd name="T7" fmla="*/ 7 h 13"/>
                <a:gd name="T8" fmla="*/ 35 w 40"/>
                <a:gd name="T9" fmla="*/ 10 h 13"/>
                <a:gd name="T10" fmla="*/ 34 w 40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3">
                  <a:moveTo>
                    <a:pt x="34" y="1"/>
                  </a:moveTo>
                  <a:cubicBezTo>
                    <a:pt x="29" y="1"/>
                    <a:pt x="24" y="1"/>
                    <a:pt x="19" y="1"/>
                  </a:cubicBezTo>
                  <a:cubicBezTo>
                    <a:pt x="14" y="1"/>
                    <a:pt x="10" y="1"/>
                    <a:pt x="5" y="1"/>
                  </a:cubicBezTo>
                  <a:cubicBezTo>
                    <a:pt x="1" y="0"/>
                    <a:pt x="0" y="6"/>
                    <a:pt x="4" y="7"/>
                  </a:cubicBezTo>
                  <a:cubicBezTo>
                    <a:pt x="13" y="10"/>
                    <a:pt x="26" y="13"/>
                    <a:pt x="35" y="10"/>
                  </a:cubicBezTo>
                  <a:cubicBezTo>
                    <a:pt x="40" y="8"/>
                    <a:pt x="39" y="2"/>
                    <a:pt x="34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03"/>
            <p:cNvSpPr/>
            <p:nvPr/>
          </p:nvSpPr>
          <p:spPr bwMode="auto">
            <a:xfrm>
              <a:off x="6000127" y="1732844"/>
              <a:ext cx="130904" cy="37819"/>
            </a:xfrm>
            <a:custGeom>
              <a:avLst/>
              <a:gdLst>
                <a:gd name="T0" fmla="*/ 36 w 40"/>
                <a:gd name="T1" fmla="*/ 3 h 13"/>
                <a:gd name="T2" fmla="*/ 4 w 40"/>
                <a:gd name="T3" fmla="*/ 4 h 13"/>
                <a:gd name="T4" fmla="*/ 4 w 40"/>
                <a:gd name="T5" fmla="*/ 10 h 13"/>
                <a:gd name="T6" fmla="*/ 36 w 40"/>
                <a:gd name="T7" fmla="*/ 11 h 13"/>
                <a:gd name="T8" fmla="*/ 36 w 40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36" y="3"/>
                  </a:moveTo>
                  <a:cubicBezTo>
                    <a:pt x="26" y="0"/>
                    <a:pt x="14" y="2"/>
                    <a:pt x="4" y="4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14" y="11"/>
                    <a:pt x="26" y="13"/>
                    <a:pt x="36" y="11"/>
                  </a:cubicBezTo>
                  <a:cubicBezTo>
                    <a:pt x="40" y="10"/>
                    <a:pt x="40" y="4"/>
                    <a:pt x="36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04"/>
            <p:cNvSpPr/>
            <p:nvPr/>
          </p:nvSpPr>
          <p:spPr bwMode="auto">
            <a:xfrm>
              <a:off x="6201330" y="1737046"/>
              <a:ext cx="126056" cy="31517"/>
            </a:xfrm>
            <a:custGeom>
              <a:avLst/>
              <a:gdLst>
                <a:gd name="T0" fmla="*/ 34 w 38"/>
                <a:gd name="T1" fmla="*/ 2 h 11"/>
                <a:gd name="T2" fmla="*/ 20 w 38"/>
                <a:gd name="T3" fmla="*/ 1 h 11"/>
                <a:gd name="T4" fmla="*/ 4 w 38"/>
                <a:gd name="T5" fmla="*/ 2 h 11"/>
                <a:gd name="T6" fmla="*/ 4 w 38"/>
                <a:gd name="T7" fmla="*/ 9 h 11"/>
                <a:gd name="T8" fmla="*/ 20 w 38"/>
                <a:gd name="T9" fmla="*/ 10 h 11"/>
                <a:gd name="T10" fmla="*/ 34 w 38"/>
                <a:gd name="T11" fmla="*/ 10 h 11"/>
                <a:gd name="T12" fmla="*/ 34 w 38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1">
                  <a:moveTo>
                    <a:pt x="34" y="2"/>
                  </a:moveTo>
                  <a:cubicBezTo>
                    <a:pt x="30" y="0"/>
                    <a:pt x="24" y="1"/>
                    <a:pt x="20" y="1"/>
                  </a:cubicBezTo>
                  <a:cubicBezTo>
                    <a:pt x="15" y="2"/>
                    <a:pt x="9" y="2"/>
                    <a:pt x="4" y="2"/>
                  </a:cubicBezTo>
                  <a:cubicBezTo>
                    <a:pt x="0" y="3"/>
                    <a:pt x="0" y="9"/>
                    <a:pt x="4" y="9"/>
                  </a:cubicBezTo>
                  <a:cubicBezTo>
                    <a:pt x="9" y="9"/>
                    <a:pt x="15" y="10"/>
                    <a:pt x="20" y="10"/>
                  </a:cubicBezTo>
                  <a:cubicBezTo>
                    <a:pt x="24" y="10"/>
                    <a:pt x="30" y="11"/>
                    <a:pt x="34" y="10"/>
                  </a:cubicBezTo>
                  <a:cubicBezTo>
                    <a:pt x="38" y="8"/>
                    <a:pt x="38" y="3"/>
                    <a:pt x="34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05"/>
            <p:cNvSpPr/>
            <p:nvPr/>
          </p:nvSpPr>
          <p:spPr bwMode="auto">
            <a:xfrm>
              <a:off x="6392839" y="1737046"/>
              <a:ext cx="96966" cy="35719"/>
            </a:xfrm>
            <a:custGeom>
              <a:avLst/>
              <a:gdLst>
                <a:gd name="T0" fmla="*/ 27 w 30"/>
                <a:gd name="T1" fmla="*/ 3 h 13"/>
                <a:gd name="T2" fmla="*/ 17 w 30"/>
                <a:gd name="T3" fmla="*/ 2 h 13"/>
                <a:gd name="T4" fmla="*/ 5 w 30"/>
                <a:gd name="T5" fmla="*/ 1 h 13"/>
                <a:gd name="T6" fmla="*/ 3 w 30"/>
                <a:gd name="T7" fmla="*/ 7 h 13"/>
                <a:gd name="T8" fmla="*/ 28 w 30"/>
                <a:gd name="T9" fmla="*/ 8 h 13"/>
                <a:gd name="T10" fmla="*/ 27 w 3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27" y="3"/>
                  </a:moveTo>
                  <a:cubicBezTo>
                    <a:pt x="24" y="2"/>
                    <a:pt x="20" y="2"/>
                    <a:pt x="17" y="2"/>
                  </a:cubicBezTo>
                  <a:cubicBezTo>
                    <a:pt x="13" y="2"/>
                    <a:pt x="9" y="2"/>
                    <a:pt x="5" y="1"/>
                  </a:cubicBezTo>
                  <a:cubicBezTo>
                    <a:pt x="1" y="0"/>
                    <a:pt x="0" y="5"/>
                    <a:pt x="3" y="7"/>
                  </a:cubicBezTo>
                  <a:cubicBezTo>
                    <a:pt x="10" y="9"/>
                    <a:pt x="21" y="13"/>
                    <a:pt x="28" y="8"/>
                  </a:cubicBezTo>
                  <a:cubicBezTo>
                    <a:pt x="30" y="7"/>
                    <a:pt x="30" y="3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06"/>
            <p:cNvSpPr/>
            <p:nvPr/>
          </p:nvSpPr>
          <p:spPr bwMode="auto">
            <a:xfrm>
              <a:off x="6547984" y="1724440"/>
              <a:ext cx="118784" cy="31517"/>
            </a:xfrm>
            <a:custGeom>
              <a:avLst/>
              <a:gdLst>
                <a:gd name="T0" fmla="*/ 32 w 36"/>
                <a:gd name="T1" fmla="*/ 2 h 11"/>
                <a:gd name="T2" fmla="*/ 19 w 36"/>
                <a:gd name="T3" fmla="*/ 2 h 11"/>
                <a:gd name="T4" fmla="*/ 4 w 36"/>
                <a:gd name="T5" fmla="*/ 5 h 11"/>
                <a:gd name="T6" fmla="*/ 5 w 36"/>
                <a:gd name="T7" fmla="*/ 11 h 11"/>
                <a:gd name="T8" fmla="*/ 20 w 36"/>
                <a:gd name="T9" fmla="*/ 11 h 11"/>
                <a:gd name="T10" fmla="*/ 33 w 36"/>
                <a:gd name="T11" fmla="*/ 8 h 11"/>
                <a:gd name="T12" fmla="*/ 32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2" y="2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3"/>
                    <a:pt x="9" y="4"/>
                    <a:pt x="4" y="5"/>
                  </a:cubicBezTo>
                  <a:cubicBezTo>
                    <a:pt x="0" y="5"/>
                    <a:pt x="1" y="11"/>
                    <a:pt x="5" y="11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5" y="10"/>
                    <a:pt x="30" y="11"/>
                    <a:pt x="33" y="8"/>
                  </a:cubicBezTo>
                  <a:cubicBezTo>
                    <a:pt x="36" y="6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07"/>
            <p:cNvSpPr/>
            <p:nvPr/>
          </p:nvSpPr>
          <p:spPr bwMode="auto">
            <a:xfrm>
              <a:off x="6744340" y="1724440"/>
              <a:ext cx="109087" cy="37819"/>
            </a:xfrm>
            <a:custGeom>
              <a:avLst/>
              <a:gdLst>
                <a:gd name="T0" fmla="*/ 32 w 33"/>
                <a:gd name="T1" fmla="*/ 6 h 13"/>
                <a:gd name="T2" fmla="*/ 4 w 33"/>
                <a:gd name="T3" fmla="*/ 6 h 13"/>
                <a:gd name="T4" fmla="*/ 6 w 33"/>
                <a:gd name="T5" fmla="*/ 12 h 13"/>
                <a:gd name="T6" fmla="*/ 20 w 33"/>
                <a:gd name="T7" fmla="*/ 11 h 13"/>
                <a:gd name="T8" fmla="*/ 31 w 33"/>
                <a:gd name="T9" fmla="*/ 10 h 13"/>
                <a:gd name="T10" fmla="*/ 32 w 33"/>
                <a:gd name="T1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3">
                  <a:moveTo>
                    <a:pt x="32" y="6"/>
                  </a:moveTo>
                  <a:cubicBezTo>
                    <a:pt x="25" y="0"/>
                    <a:pt x="11" y="3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ubicBezTo>
                    <a:pt x="10" y="11"/>
                    <a:pt x="15" y="11"/>
                    <a:pt x="20" y="11"/>
                  </a:cubicBezTo>
                  <a:cubicBezTo>
                    <a:pt x="24" y="11"/>
                    <a:pt x="27" y="12"/>
                    <a:pt x="31" y="10"/>
                  </a:cubicBezTo>
                  <a:cubicBezTo>
                    <a:pt x="33" y="9"/>
                    <a:pt x="33" y="7"/>
                    <a:pt x="32" y="6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08"/>
            <p:cNvSpPr/>
            <p:nvPr/>
          </p:nvSpPr>
          <p:spPr bwMode="auto">
            <a:xfrm>
              <a:off x="6923727" y="1724440"/>
              <a:ext cx="111511" cy="31517"/>
            </a:xfrm>
            <a:custGeom>
              <a:avLst/>
              <a:gdLst>
                <a:gd name="T0" fmla="*/ 32 w 34"/>
                <a:gd name="T1" fmla="*/ 3 h 11"/>
                <a:gd name="T2" fmla="*/ 19 w 34"/>
                <a:gd name="T3" fmla="*/ 1 h 11"/>
                <a:gd name="T4" fmla="*/ 3 w 34"/>
                <a:gd name="T5" fmla="*/ 2 h 11"/>
                <a:gd name="T6" fmla="*/ 3 w 34"/>
                <a:gd name="T7" fmla="*/ 8 h 11"/>
                <a:gd name="T8" fmla="*/ 19 w 34"/>
                <a:gd name="T9" fmla="*/ 10 h 11"/>
                <a:gd name="T10" fmla="*/ 32 w 34"/>
                <a:gd name="T11" fmla="*/ 7 h 11"/>
                <a:gd name="T12" fmla="*/ 32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2" y="3"/>
                  </a:moveTo>
                  <a:cubicBezTo>
                    <a:pt x="28" y="0"/>
                    <a:pt x="24" y="1"/>
                    <a:pt x="19" y="1"/>
                  </a:cubicBezTo>
                  <a:cubicBezTo>
                    <a:pt x="13" y="1"/>
                    <a:pt x="8" y="2"/>
                    <a:pt x="3" y="2"/>
                  </a:cubicBezTo>
                  <a:cubicBezTo>
                    <a:pt x="0" y="3"/>
                    <a:pt x="0" y="8"/>
                    <a:pt x="3" y="8"/>
                  </a:cubicBezTo>
                  <a:cubicBezTo>
                    <a:pt x="8" y="9"/>
                    <a:pt x="13" y="9"/>
                    <a:pt x="19" y="10"/>
                  </a:cubicBezTo>
                  <a:cubicBezTo>
                    <a:pt x="24" y="10"/>
                    <a:pt x="28" y="11"/>
                    <a:pt x="32" y="7"/>
                  </a:cubicBezTo>
                  <a:cubicBezTo>
                    <a:pt x="34" y="6"/>
                    <a:pt x="34" y="4"/>
                    <a:pt x="32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09"/>
            <p:cNvSpPr/>
            <p:nvPr/>
          </p:nvSpPr>
          <p:spPr bwMode="auto">
            <a:xfrm>
              <a:off x="7107962" y="1713934"/>
              <a:ext cx="123632" cy="42022"/>
            </a:xfrm>
            <a:custGeom>
              <a:avLst/>
              <a:gdLst>
                <a:gd name="T0" fmla="*/ 32 w 38"/>
                <a:gd name="T1" fmla="*/ 1 h 15"/>
                <a:gd name="T2" fmla="*/ 19 w 38"/>
                <a:gd name="T3" fmla="*/ 3 h 15"/>
                <a:gd name="T4" fmla="*/ 6 w 38"/>
                <a:gd name="T5" fmla="*/ 2 h 15"/>
                <a:gd name="T6" fmla="*/ 4 w 38"/>
                <a:gd name="T7" fmla="*/ 8 h 15"/>
                <a:gd name="T8" fmla="*/ 35 w 38"/>
                <a:gd name="T9" fmla="*/ 8 h 15"/>
                <a:gd name="T10" fmla="*/ 32 w 3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5">
                  <a:moveTo>
                    <a:pt x="32" y="1"/>
                  </a:moveTo>
                  <a:cubicBezTo>
                    <a:pt x="28" y="0"/>
                    <a:pt x="24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3" y="2"/>
                    <a:pt x="0" y="6"/>
                    <a:pt x="4" y="8"/>
                  </a:cubicBezTo>
                  <a:cubicBezTo>
                    <a:pt x="12" y="12"/>
                    <a:pt x="27" y="15"/>
                    <a:pt x="35" y="8"/>
                  </a:cubicBezTo>
                  <a:cubicBezTo>
                    <a:pt x="38" y="5"/>
                    <a:pt x="35" y="1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0"/>
            <p:cNvSpPr/>
            <p:nvPr/>
          </p:nvSpPr>
          <p:spPr bwMode="auto">
            <a:xfrm>
              <a:off x="7493403" y="1470209"/>
              <a:ext cx="106663" cy="25213"/>
            </a:xfrm>
            <a:custGeom>
              <a:avLst/>
              <a:gdLst>
                <a:gd name="T0" fmla="*/ 30 w 33"/>
                <a:gd name="T1" fmla="*/ 1 h 9"/>
                <a:gd name="T2" fmla="*/ 17 w 33"/>
                <a:gd name="T3" fmla="*/ 1 h 9"/>
                <a:gd name="T4" fmla="*/ 2 w 33"/>
                <a:gd name="T5" fmla="*/ 4 h 9"/>
                <a:gd name="T6" fmla="*/ 3 w 33"/>
                <a:gd name="T7" fmla="*/ 9 h 9"/>
                <a:gd name="T8" fmla="*/ 18 w 33"/>
                <a:gd name="T9" fmla="*/ 9 h 9"/>
                <a:gd name="T10" fmla="*/ 31 w 33"/>
                <a:gd name="T11" fmla="*/ 6 h 9"/>
                <a:gd name="T12" fmla="*/ 30 w 33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9">
                  <a:moveTo>
                    <a:pt x="30" y="1"/>
                  </a:moveTo>
                  <a:cubicBezTo>
                    <a:pt x="26" y="0"/>
                    <a:pt x="22" y="1"/>
                    <a:pt x="17" y="1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8" y="9"/>
                    <a:pt x="13" y="9"/>
                    <a:pt x="18" y="9"/>
                  </a:cubicBezTo>
                  <a:cubicBezTo>
                    <a:pt x="23" y="9"/>
                    <a:pt x="27" y="9"/>
                    <a:pt x="31" y="6"/>
                  </a:cubicBezTo>
                  <a:cubicBezTo>
                    <a:pt x="33" y="5"/>
                    <a:pt x="33" y="2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1"/>
            <p:cNvSpPr/>
            <p:nvPr/>
          </p:nvSpPr>
          <p:spPr bwMode="auto">
            <a:xfrm>
              <a:off x="7663093" y="1447097"/>
              <a:ext cx="104239" cy="31517"/>
            </a:xfrm>
            <a:custGeom>
              <a:avLst/>
              <a:gdLst>
                <a:gd name="T0" fmla="*/ 30 w 32"/>
                <a:gd name="T1" fmla="*/ 2 h 11"/>
                <a:gd name="T2" fmla="*/ 18 w 32"/>
                <a:gd name="T3" fmla="*/ 2 h 11"/>
                <a:gd name="T4" fmla="*/ 4 w 32"/>
                <a:gd name="T5" fmla="*/ 5 h 11"/>
                <a:gd name="T6" fmla="*/ 4 w 32"/>
                <a:gd name="T7" fmla="*/ 11 h 11"/>
                <a:gd name="T8" fmla="*/ 19 w 32"/>
                <a:gd name="T9" fmla="*/ 10 h 11"/>
                <a:gd name="T10" fmla="*/ 31 w 32"/>
                <a:gd name="T11" fmla="*/ 7 h 11"/>
                <a:gd name="T12" fmla="*/ 30 w 32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1">
                  <a:moveTo>
                    <a:pt x="30" y="2"/>
                  </a:moveTo>
                  <a:cubicBezTo>
                    <a:pt x="26" y="0"/>
                    <a:pt x="22" y="2"/>
                    <a:pt x="18" y="2"/>
                  </a:cubicBezTo>
                  <a:cubicBezTo>
                    <a:pt x="13" y="3"/>
                    <a:pt x="8" y="4"/>
                    <a:pt x="4" y="5"/>
                  </a:cubicBezTo>
                  <a:cubicBezTo>
                    <a:pt x="0" y="6"/>
                    <a:pt x="1" y="10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3" y="10"/>
                    <a:pt x="28" y="10"/>
                    <a:pt x="31" y="7"/>
                  </a:cubicBezTo>
                  <a:cubicBezTo>
                    <a:pt x="32" y="6"/>
                    <a:pt x="32" y="3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2"/>
            <p:cNvSpPr/>
            <p:nvPr/>
          </p:nvSpPr>
          <p:spPr bwMode="auto">
            <a:xfrm>
              <a:off x="7823087" y="1428187"/>
              <a:ext cx="135752" cy="31517"/>
            </a:xfrm>
            <a:custGeom>
              <a:avLst/>
              <a:gdLst>
                <a:gd name="T0" fmla="*/ 39 w 42"/>
                <a:gd name="T1" fmla="*/ 1 h 11"/>
                <a:gd name="T2" fmla="*/ 22 w 42"/>
                <a:gd name="T3" fmla="*/ 2 h 11"/>
                <a:gd name="T4" fmla="*/ 3 w 42"/>
                <a:gd name="T5" fmla="*/ 5 h 11"/>
                <a:gd name="T6" fmla="*/ 4 w 42"/>
                <a:gd name="T7" fmla="*/ 11 h 11"/>
                <a:gd name="T8" fmla="*/ 24 w 42"/>
                <a:gd name="T9" fmla="*/ 10 h 11"/>
                <a:gd name="T10" fmla="*/ 40 w 42"/>
                <a:gd name="T11" fmla="*/ 7 h 11"/>
                <a:gd name="T12" fmla="*/ 39 w 4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1">
                  <a:moveTo>
                    <a:pt x="39" y="1"/>
                  </a:moveTo>
                  <a:cubicBezTo>
                    <a:pt x="33" y="0"/>
                    <a:pt x="28" y="1"/>
                    <a:pt x="22" y="2"/>
                  </a:cubicBezTo>
                  <a:cubicBezTo>
                    <a:pt x="16" y="3"/>
                    <a:pt x="10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11" y="11"/>
                    <a:pt x="17" y="10"/>
                    <a:pt x="24" y="10"/>
                  </a:cubicBezTo>
                  <a:cubicBezTo>
                    <a:pt x="29" y="10"/>
                    <a:pt x="34" y="10"/>
                    <a:pt x="40" y="7"/>
                  </a:cubicBezTo>
                  <a:cubicBezTo>
                    <a:pt x="42" y="6"/>
                    <a:pt x="42" y="2"/>
                    <a:pt x="3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13"/>
            <p:cNvSpPr/>
            <p:nvPr/>
          </p:nvSpPr>
          <p:spPr bwMode="auto">
            <a:xfrm>
              <a:off x="4109290" y="1020578"/>
              <a:ext cx="92118" cy="27315"/>
            </a:xfrm>
            <a:custGeom>
              <a:avLst/>
              <a:gdLst>
                <a:gd name="T0" fmla="*/ 27 w 28"/>
                <a:gd name="T1" fmla="*/ 3 h 10"/>
                <a:gd name="T2" fmla="*/ 17 w 28"/>
                <a:gd name="T3" fmla="*/ 1 h 10"/>
                <a:gd name="T4" fmla="*/ 4 w 28"/>
                <a:gd name="T5" fmla="*/ 2 h 10"/>
                <a:gd name="T6" fmla="*/ 4 w 28"/>
                <a:gd name="T7" fmla="*/ 8 h 10"/>
                <a:gd name="T8" fmla="*/ 17 w 28"/>
                <a:gd name="T9" fmla="*/ 9 h 10"/>
                <a:gd name="T10" fmla="*/ 27 w 28"/>
                <a:gd name="T11" fmla="*/ 7 h 10"/>
                <a:gd name="T12" fmla="*/ 27 w 28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7" y="3"/>
                  </a:moveTo>
                  <a:cubicBezTo>
                    <a:pt x="24" y="0"/>
                    <a:pt x="20" y="1"/>
                    <a:pt x="17" y="1"/>
                  </a:cubicBezTo>
                  <a:cubicBezTo>
                    <a:pt x="13" y="1"/>
                    <a:pt x="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9"/>
                    <a:pt x="13" y="9"/>
                    <a:pt x="17" y="9"/>
                  </a:cubicBezTo>
                  <a:cubicBezTo>
                    <a:pt x="20" y="9"/>
                    <a:pt x="24" y="10"/>
                    <a:pt x="27" y="7"/>
                  </a:cubicBezTo>
                  <a:cubicBezTo>
                    <a:pt x="28" y="6"/>
                    <a:pt x="28" y="4"/>
                    <a:pt x="27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14"/>
            <p:cNvSpPr/>
            <p:nvPr/>
          </p:nvSpPr>
          <p:spPr bwMode="auto">
            <a:xfrm>
              <a:off x="4269284" y="1026882"/>
              <a:ext cx="106663" cy="27315"/>
            </a:xfrm>
            <a:custGeom>
              <a:avLst/>
              <a:gdLst>
                <a:gd name="T0" fmla="*/ 31 w 33"/>
                <a:gd name="T1" fmla="*/ 2 h 10"/>
                <a:gd name="T2" fmla="*/ 19 w 33"/>
                <a:gd name="T3" fmla="*/ 1 h 10"/>
                <a:gd name="T4" fmla="*/ 4 w 33"/>
                <a:gd name="T5" fmla="*/ 2 h 10"/>
                <a:gd name="T6" fmla="*/ 4 w 33"/>
                <a:gd name="T7" fmla="*/ 9 h 10"/>
                <a:gd name="T8" fmla="*/ 19 w 33"/>
                <a:gd name="T9" fmla="*/ 10 h 10"/>
                <a:gd name="T10" fmla="*/ 31 w 33"/>
                <a:gd name="T11" fmla="*/ 8 h 10"/>
                <a:gd name="T12" fmla="*/ 31 w 3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1" y="2"/>
                  </a:moveTo>
                  <a:cubicBezTo>
                    <a:pt x="27" y="0"/>
                    <a:pt x="23" y="1"/>
                    <a:pt x="19" y="1"/>
                  </a:cubicBezTo>
                  <a:cubicBezTo>
                    <a:pt x="14" y="1"/>
                    <a:pt x="9" y="1"/>
                    <a:pt x="4" y="2"/>
                  </a:cubicBezTo>
                  <a:cubicBezTo>
                    <a:pt x="0" y="2"/>
                    <a:pt x="0" y="8"/>
                    <a:pt x="4" y="9"/>
                  </a:cubicBezTo>
                  <a:cubicBezTo>
                    <a:pt x="9" y="9"/>
                    <a:pt x="14" y="9"/>
                    <a:pt x="19" y="10"/>
                  </a:cubicBezTo>
                  <a:cubicBezTo>
                    <a:pt x="23" y="10"/>
                    <a:pt x="27" y="10"/>
                    <a:pt x="31" y="8"/>
                  </a:cubicBezTo>
                  <a:cubicBezTo>
                    <a:pt x="33" y="7"/>
                    <a:pt x="33" y="3"/>
                    <a:pt x="31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15"/>
            <p:cNvSpPr/>
            <p:nvPr/>
          </p:nvSpPr>
          <p:spPr bwMode="auto">
            <a:xfrm>
              <a:off x="4436550" y="1026882"/>
              <a:ext cx="113936" cy="33617"/>
            </a:xfrm>
            <a:custGeom>
              <a:avLst/>
              <a:gdLst>
                <a:gd name="T0" fmla="*/ 32 w 35"/>
                <a:gd name="T1" fmla="*/ 1 h 12"/>
                <a:gd name="T2" fmla="*/ 19 w 35"/>
                <a:gd name="T3" fmla="*/ 2 h 12"/>
                <a:gd name="T4" fmla="*/ 5 w 35"/>
                <a:gd name="T5" fmla="*/ 2 h 12"/>
                <a:gd name="T6" fmla="*/ 4 w 35"/>
                <a:gd name="T7" fmla="*/ 8 h 12"/>
                <a:gd name="T8" fmla="*/ 33 w 35"/>
                <a:gd name="T9" fmla="*/ 7 h 12"/>
                <a:gd name="T10" fmla="*/ 32 w 3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2">
                  <a:moveTo>
                    <a:pt x="32" y="1"/>
                  </a:moveTo>
                  <a:cubicBezTo>
                    <a:pt x="28" y="0"/>
                    <a:pt x="23" y="1"/>
                    <a:pt x="19" y="2"/>
                  </a:cubicBezTo>
                  <a:cubicBezTo>
                    <a:pt x="14" y="2"/>
                    <a:pt x="9" y="2"/>
                    <a:pt x="5" y="2"/>
                  </a:cubicBezTo>
                  <a:cubicBezTo>
                    <a:pt x="1" y="2"/>
                    <a:pt x="0" y="7"/>
                    <a:pt x="4" y="8"/>
                  </a:cubicBezTo>
                  <a:cubicBezTo>
                    <a:pt x="12" y="10"/>
                    <a:pt x="25" y="12"/>
                    <a:pt x="33" y="7"/>
                  </a:cubicBezTo>
                  <a:cubicBezTo>
                    <a:pt x="35" y="5"/>
                    <a:pt x="35" y="2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6"/>
            <p:cNvSpPr/>
            <p:nvPr/>
          </p:nvSpPr>
          <p:spPr bwMode="auto">
            <a:xfrm>
              <a:off x="4606240" y="1018477"/>
              <a:ext cx="104239" cy="33617"/>
            </a:xfrm>
            <a:custGeom>
              <a:avLst/>
              <a:gdLst>
                <a:gd name="T0" fmla="*/ 29 w 32"/>
                <a:gd name="T1" fmla="*/ 1 h 12"/>
                <a:gd name="T2" fmla="*/ 18 w 32"/>
                <a:gd name="T3" fmla="*/ 2 h 12"/>
                <a:gd name="T4" fmla="*/ 4 w 32"/>
                <a:gd name="T5" fmla="*/ 3 h 12"/>
                <a:gd name="T6" fmla="*/ 3 w 32"/>
                <a:gd name="T7" fmla="*/ 9 h 12"/>
                <a:gd name="T8" fmla="*/ 31 w 32"/>
                <a:gd name="T9" fmla="*/ 6 h 12"/>
                <a:gd name="T10" fmla="*/ 29 w 32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2">
                  <a:moveTo>
                    <a:pt x="29" y="1"/>
                  </a:moveTo>
                  <a:cubicBezTo>
                    <a:pt x="25" y="0"/>
                    <a:pt x="22" y="1"/>
                    <a:pt x="18" y="2"/>
                  </a:cubicBezTo>
                  <a:cubicBezTo>
                    <a:pt x="13" y="3"/>
                    <a:pt x="8" y="3"/>
                    <a:pt x="4" y="3"/>
                  </a:cubicBezTo>
                  <a:cubicBezTo>
                    <a:pt x="0" y="3"/>
                    <a:pt x="0" y="8"/>
                    <a:pt x="3" y="9"/>
                  </a:cubicBezTo>
                  <a:cubicBezTo>
                    <a:pt x="10" y="11"/>
                    <a:pt x="24" y="12"/>
                    <a:pt x="31" y="6"/>
                  </a:cubicBezTo>
                  <a:cubicBezTo>
                    <a:pt x="32" y="5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17"/>
            <p:cNvSpPr/>
            <p:nvPr/>
          </p:nvSpPr>
          <p:spPr bwMode="auto">
            <a:xfrm>
              <a:off x="4746841" y="1012173"/>
              <a:ext cx="109087" cy="31517"/>
            </a:xfrm>
            <a:custGeom>
              <a:avLst/>
              <a:gdLst>
                <a:gd name="T0" fmla="*/ 31 w 34"/>
                <a:gd name="T1" fmla="*/ 1 h 11"/>
                <a:gd name="T2" fmla="*/ 19 w 34"/>
                <a:gd name="T3" fmla="*/ 2 h 11"/>
                <a:gd name="T4" fmla="*/ 5 w 34"/>
                <a:gd name="T5" fmla="*/ 2 h 11"/>
                <a:gd name="T6" fmla="*/ 4 w 34"/>
                <a:gd name="T7" fmla="*/ 9 h 11"/>
                <a:gd name="T8" fmla="*/ 19 w 34"/>
                <a:gd name="T9" fmla="*/ 10 h 11"/>
                <a:gd name="T10" fmla="*/ 32 w 34"/>
                <a:gd name="T11" fmla="*/ 7 h 11"/>
                <a:gd name="T12" fmla="*/ 31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1"/>
                  </a:moveTo>
                  <a:cubicBezTo>
                    <a:pt x="27" y="0"/>
                    <a:pt x="23" y="1"/>
                    <a:pt x="19" y="2"/>
                  </a:cubicBezTo>
                  <a:cubicBezTo>
                    <a:pt x="14" y="2"/>
                    <a:pt x="10" y="2"/>
                    <a:pt x="5" y="2"/>
                  </a:cubicBezTo>
                  <a:cubicBezTo>
                    <a:pt x="1" y="2"/>
                    <a:pt x="0" y="8"/>
                    <a:pt x="4" y="9"/>
                  </a:cubicBezTo>
                  <a:cubicBezTo>
                    <a:pt x="9" y="10"/>
                    <a:pt x="14" y="11"/>
                    <a:pt x="19" y="10"/>
                  </a:cubicBezTo>
                  <a:cubicBezTo>
                    <a:pt x="24" y="10"/>
                    <a:pt x="29" y="10"/>
                    <a:pt x="32" y="7"/>
                  </a:cubicBezTo>
                  <a:cubicBezTo>
                    <a:pt x="34" y="5"/>
                    <a:pt x="33" y="2"/>
                    <a:pt x="31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18"/>
            <p:cNvSpPr/>
            <p:nvPr/>
          </p:nvSpPr>
          <p:spPr bwMode="auto">
            <a:xfrm>
              <a:off x="4918956" y="1014275"/>
              <a:ext cx="92118" cy="29415"/>
            </a:xfrm>
            <a:custGeom>
              <a:avLst/>
              <a:gdLst>
                <a:gd name="T0" fmla="*/ 25 w 28"/>
                <a:gd name="T1" fmla="*/ 2 h 10"/>
                <a:gd name="T2" fmla="*/ 14 w 28"/>
                <a:gd name="T3" fmla="*/ 1 h 10"/>
                <a:gd name="T4" fmla="*/ 3 w 28"/>
                <a:gd name="T5" fmla="*/ 2 h 10"/>
                <a:gd name="T6" fmla="*/ 3 w 28"/>
                <a:gd name="T7" fmla="*/ 8 h 10"/>
                <a:gd name="T8" fmla="*/ 14 w 28"/>
                <a:gd name="T9" fmla="*/ 9 h 10"/>
                <a:gd name="T10" fmla="*/ 25 w 28"/>
                <a:gd name="T11" fmla="*/ 8 h 10"/>
                <a:gd name="T12" fmla="*/ 25 w 28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25" y="2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10" y="1"/>
                    <a:pt x="6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6" y="8"/>
                    <a:pt x="10" y="9"/>
                    <a:pt x="14" y="9"/>
                  </a:cubicBezTo>
                  <a:cubicBezTo>
                    <a:pt x="18" y="9"/>
                    <a:pt x="22" y="10"/>
                    <a:pt x="25" y="8"/>
                  </a:cubicBezTo>
                  <a:cubicBezTo>
                    <a:pt x="28" y="7"/>
                    <a:pt x="28" y="3"/>
                    <a:pt x="25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19"/>
            <p:cNvSpPr/>
            <p:nvPr/>
          </p:nvSpPr>
          <p:spPr bwMode="auto">
            <a:xfrm>
              <a:off x="7149173" y="1018477"/>
              <a:ext cx="94543" cy="21011"/>
            </a:xfrm>
            <a:custGeom>
              <a:avLst/>
              <a:gdLst>
                <a:gd name="T0" fmla="*/ 27 w 29"/>
                <a:gd name="T1" fmla="*/ 1 h 8"/>
                <a:gd name="T2" fmla="*/ 16 w 29"/>
                <a:gd name="T3" fmla="*/ 0 h 8"/>
                <a:gd name="T4" fmla="*/ 3 w 29"/>
                <a:gd name="T5" fmla="*/ 1 h 8"/>
                <a:gd name="T6" fmla="*/ 3 w 29"/>
                <a:gd name="T7" fmla="*/ 7 h 8"/>
                <a:gd name="T8" fmla="*/ 16 w 29"/>
                <a:gd name="T9" fmla="*/ 7 h 8"/>
                <a:gd name="T10" fmla="*/ 27 w 29"/>
                <a:gd name="T11" fmla="*/ 6 h 8"/>
                <a:gd name="T12" fmla="*/ 27 w 29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7" y="1"/>
                  </a:moveTo>
                  <a:cubicBezTo>
                    <a:pt x="24" y="0"/>
                    <a:pt x="20" y="0"/>
                    <a:pt x="16" y="0"/>
                  </a:cubicBezTo>
                  <a:cubicBezTo>
                    <a:pt x="12" y="1"/>
                    <a:pt x="8" y="1"/>
                    <a:pt x="3" y="1"/>
                  </a:cubicBezTo>
                  <a:cubicBezTo>
                    <a:pt x="0" y="1"/>
                    <a:pt x="0" y="6"/>
                    <a:pt x="3" y="7"/>
                  </a:cubicBezTo>
                  <a:cubicBezTo>
                    <a:pt x="8" y="7"/>
                    <a:pt x="12" y="7"/>
                    <a:pt x="16" y="7"/>
                  </a:cubicBezTo>
                  <a:cubicBezTo>
                    <a:pt x="20" y="7"/>
                    <a:pt x="24" y="8"/>
                    <a:pt x="27" y="6"/>
                  </a:cubicBezTo>
                  <a:cubicBezTo>
                    <a:pt x="29" y="5"/>
                    <a:pt x="29" y="2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20"/>
            <p:cNvSpPr/>
            <p:nvPr/>
          </p:nvSpPr>
          <p:spPr bwMode="auto">
            <a:xfrm>
              <a:off x="7306742" y="1014275"/>
              <a:ext cx="113936" cy="29415"/>
            </a:xfrm>
            <a:custGeom>
              <a:avLst/>
              <a:gdLst>
                <a:gd name="T0" fmla="*/ 32 w 35"/>
                <a:gd name="T1" fmla="*/ 1 h 10"/>
                <a:gd name="T2" fmla="*/ 19 w 35"/>
                <a:gd name="T3" fmla="*/ 1 h 10"/>
                <a:gd name="T4" fmla="*/ 4 w 35"/>
                <a:gd name="T5" fmla="*/ 2 h 10"/>
                <a:gd name="T6" fmla="*/ 4 w 35"/>
                <a:gd name="T7" fmla="*/ 8 h 10"/>
                <a:gd name="T8" fmla="*/ 19 w 35"/>
                <a:gd name="T9" fmla="*/ 9 h 10"/>
                <a:gd name="T10" fmla="*/ 32 w 35"/>
                <a:gd name="T11" fmla="*/ 8 h 10"/>
                <a:gd name="T12" fmla="*/ 32 w 35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2" y="1"/>
                  </a:moveTo>
                  <a:cubicBezTo>
                    <a:pt x="28" y="0"/>
                    <a:pt x="23" y="1"/>
                    <a:pt x="19" y="1"/>
                  </a:cubicBezTo>
                  <a:cubicBezTo>
                    <a:pt x="14" y="1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4" y="8"/>
                    <a:pt x="19" y="9"/>
                  </a:cubicBezTo>
                  <a:cubicBezTo>
                    <a:pt x="23" y="9"/>
                    <a:pt x="28" y="10"/>
                    <a:pt x="32" y="8"/>
                  </a:cubicBezTo>
                  <a:cubicBezTo>
                    <a:pt x="35" y="7"/>
                    <a:pt x="35" y="3"/>
                    <a:pt x="32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21"/>
            <p:cNvSpPr/>
            <p:nvPr/>
          </p:nvSpPr>
          <p:spPr bwMode="auto">
            <a:xfrm>
              <a:off x="7476433" y="1010073"/>
              <a:ext cx="104239" cy="25213"/>
            </a:xfrm>
            <a:custGeom>
              <a:avLst/>
              <a:gdLst>
                <a:gd name="T0" fmla="*/ 29 w 32"/>
                <a:gd name="T1" fmla="*/ 1 h 9"/>
                <a:gd name="T2" fmla="*/ 17 w 32"/>
                <a:gd name="T3" fmla="*/ 1 h 9"/>
                <a:gd name="T4" fmla="*/ 3 w 32"/>
                <a:gd name="T5" fmla="*/ 2 h 9"/>
                <a:gd name="T6" fmla="*/ 3 w 32"/>
                <a:gd name="T7" fmla="*/ 8 h 9"/>
                <a:gd name="T8" fmla="*/ 17 w 32"/>
                <a:gd name="T9" fmla="*/ 8 h 9"/>
                <a:gd name="T10" fmla="*/ 29 w 32"/>
                <a:gd name="T11" fmla="*/ 8 h 9"/>
                <a:gd name="T12" fmla="*/ 29 w 32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29" y="1"/>
                  </a:moveTo>
                  <a:cubicBezTo>
                    <a:pt x="25" y="0"/>
                    <a:pt x="21" y="1"/>
                    <a:pt x="17" y="1"/>
                  </a:cubicBezTo>
                  <a:cubicBezTo>
                    <a:pt x="12" y="1"/>
                    <a:pt x="8" y="1"/>
                    <a:pt x="3" y="2"/>
                  </a:cubicBezTo>
                  <a:cubicBezTo>
                    <a:pt x="0" y="2"/>
                    <a:pt x="0" y="7"/>
                    <a:pt x="3" y="8"/>
                  </a:cubicBezTo>
                  <a:cubicBezTo>
                    <a:pt x="8" y="8"/>
                    <a:pt x="12" y="8"/>
                    <a:pt x="17" y="8"/>
                  </a:cubicBezTo>
                  <a:cubicBezTo>
                    <a:pt x="21" y="9"/>
                    <a:pt x="25" y="9"/>
                    <a:pt x="29" y="8"/>
                  </a:cubicBezTo>
                  <a:cubicBezTo>
                    <a:pt x="32" y="7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22"/>
            <p:cNvSpPr/>
            <p:nvPr/>
          </p:nvSpPr>
          <p:spPr bwMode="auto">
            <a:xfrm>
              <a:off x="7653396" y="995365"/>
              <a:ext cx="109087" cy="31517"/>
            </a:xfrm>
            <a:custGeom>
              <a:avLst/>
              <a:gdLst>
                <a:gd name="T0" fmla="*/ 30 w 34"/>
                <a:gd name="T1" fmla="*/ 1 h 11"/>
                <a:gd name="T2" fmla="*/ 19 w 34"/>
                <a:gd name="T3" fmla="*/ 3 h 11"/>
                <a:gd name="T4" fmla="*/ 6 w 34"/>
                <a:gd name="T5" fmla="*/ 2 h 11"/>
                <a:gd name="T6" fmla="*/ 4 w 34"/>
                <a:gd name="T7" fmla="*/ 9 h 11"/>
                <a:gd name="T8" fmla="*/ 19 w 34"/>
                <a:gd name="T9" fmla="*/ 11 h 11"/>
                <a:gd name="T10" fmla="*/ 32 w 34"/>
                <a:gd name="T11" fmla="*/ 7 h 11"/>
                <a:gd name="T12" fmla="*/ 30 w 3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0" y="1"/>
                  </a:moveTo>
                  <a:cubicBezTo>
                    <a:pt x="26" y="0"/>
                    <a:pt x="23" y="2"/>
                    <a:pt x="19" y="3"/>
                  </a:cubicBezTo>
                  <a:cubicBezTo>
                    <a:pt x="15" y="3"/>
                    <a:pt x="10" y="3"/>
                    <a:pt x="6" y="2"/>
                  </a:cubicBezTo>
                  <a:cubicBezTo>
                    <a:pt x="2" y="2"/>
                    <a:pt x="0" y="7"/>
                    <a:pt x="4" y="9"/>
                  </a:cubicBezTo>
                  <a:cubicBezTo>
                    <a:pt x="9" y="10"/>
                    <a:pt x="14" y="11"/>
                    <a:pt x="19" y="11"/>
                  </a:cubicBezTo>
                  <a:cubicBezTo>
                    <a:pt x="23" y="11"/>
                    <a:pt x="29" y="11"/>
                    <a:pt x="32" y="7"/>
                  </a:cubicBezTo>
                  <a:cubicBezTo>
                    <a:pt x="34" y="5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23"/>
            <p:cNvSpPr/>
            <p:nvPr/>
          </p:nvSpPr>
          <p:spPr bwMode="auto">
            <a:xfrm>
              <a:off x="7823087" y="980658"/>
              <a:ext cx="113936" cy="31517"/>
            </a:xfrm>
            <a:custGeom>
              <a:avLst/>
              <a:gdLst>
                <a:gd name="T0" fmla="*/ 32 w 35"/>
                <a:gd name="T1" fmla="*/ 2 h 11"/>
                <a:gd name="T2" fmla="*/ 19 w 35"/>
                <a:gd name="T3" fmla="*/ 3 h 11"/>
                <a:gd name="T4" fmla="*/ 3 w 35"/>
                <a:gd name="T5" fmla="*/ 5 h 11"/>
                <a:gd name="T6" fmla="*/ 4 w 35"/>
                <a:gd name="T7" fmla="*/ 11 h 11"/>
                <a:gd name="T8" fmla="*/ 20 w 35"/>
                <a:gd name="T9" fmla="*/ 11 h 11"/>
                <a:gd name="T10" fmla="*/ 33 w 35"/>
                <a:gd name="T11" fmla="*/ 8 h 11"/>
                <a:gd name="T12" fmla="*/ 32 w 35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">
                  <a:moveTo>
                    <a:pt x="32" y="2"/>
                  </a:moveTo>
                  <a:cubicBezTo>
                    <a:pt x="28" y="0"/>
                    <a:pt x="23" y="2"/>
                    <a:pt x="19" y="3"/>
                  </a:cubicBezTo>
                  <a:cubicBezTo>
                    <a:pt x="13" y="3"/>
                    <a:pt x="8" y="4"/>
                    <a:pt x="3" y="5"/>
                  </a:cubicBezTo>
                  <a:cubicBezTo>
                    <a:pt x="0" y="6"/>
                    <a:pt x="1" y="11"/>
                    <a:pt x="4" y="11"/>
                  </a:cubicBezTo>
                  <a:cubicBezTo>
                    <a:pt x="9" y="11"/>
                    <a:pt x="14" y="11"/>
                    <a:pt x="20" y="11"/>
                  </a:cubicBezTo>
                  <a:cubicBezTo>
                    <a:pt x="24" y="10"/>
                    <a:pt x="29" y="11"/>
                    <a:pt x="33" y="8"/>
                  </a:cubicBezTo>
                  <a:cubicBezTo>
                    <a:pt x="35" y="7"/>
                    <a:pt x="35" y="3"/>
                    <a:pt x="32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24"/>
            <p:cNvSpPr/>
            <p:nvPr/>
          </p:nvSpPr>
          <p:spPr bwMode="auto">
            <a:xfrm>
              <a:off x="7983081" y="972254"/>
              <a:ext cx="89694" cy="25213"/>
            </a:xfrm>
            <a:custGeom>
              <a:avLst/>
              <a:gdLst>
                <a:gd name="T0" fmla="*/ 26 w 28"/>
                <a:gd name="T1" fmla="*/ 1 h 9"/>
                <a:gd name="T2" fmla="*/ 16 w 28"/>
                <a:gd name="T3" fmla="*/ 1 h 9"/>
                <a:gd name="T4" fmla="*/ 4 w 28"/>
                <a:gd name="T5" fmla="*/ 1 h 9"/>
                <a:gd name="T6" fmla="*/ 4 w 28"/>
                <a:gd name="T7" fmla="*/ 7 h 9"/>
                <a:gd name="T8" fmla="*/ 16 w 28"/>
                <a:gd name="T9" fmla="*/ 8 h 9"/>
                <a:gd name="T10" fmla="*/ 26 w 28"/>
                <a:gd name="T11" fmla="*/ 7 h 9"/>
                <a:gd name="T12" fmla="*/ 26 w 28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6" y="1"/>
                  </a:moveTo>
                  <a:cubicBezTo>
                    <a:pt x="23" y="0"/>
                    <a:pt x="19" y="0"/>
                    <a:pt x="16" y="1"/>
                  </a:cubicBezTo>
                  <a:cubicBezTo>
                    <a:pt x="12" y="1"/>
                    <a:pt x="8" y="1"/>
                    <a:pt x="4" y="1"/>
                  </a:cubicBezTo>
                  <a:cubicBezTo>
                    <a:pt x="0" y="1"/>
                    <a:pt x="0" y="7"/>
                    <a:pt x="4" y="7"/>
                  </a:cubicBezTo>
                  <a:cubicBezTo>
                    <a:pt x="8" y="8"/>
                    <a:pt x="12" y="8"/>
                    <a:pt x="16" y="8"/>
                  </a:cubicBezTo>
                  <a:cubicBezTo>
                    <a:pt x="19" y="8"/>
                    <a:pt x="23" y="9"/>
                    <a:pt x="26" y="7"/>
                  </a:cubicBezTo>
                  <a:cubicBezTo>
                    <a:pt x="28" y="6"/>
                    <a:pt x="28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25"/>
            <p:cNvSpPr/>
            <p:nvPr/>
          </p:nvSpPr>
          <p:spPr bwMode="auto">
            <a:xfrm>
              <a:off x="4717751" y="1205473"/>
              <a:ext cx="96966" cy="27315"/>
            </a:xfrm>
            <a:custGeom>
              <a:avLst/>
              <a:gdLst>
                <a:gd name="T0" fmla="*/ 26 w 30"/>
                <a:gd name="T1" fmla="*/ 1 h 10"/>
                <a:gd name="T2" fmla="*/ 13 w 30"/>
                <a:gd name="T3" fmla="*/ 1 h 10"/>
                <a:gd name="T4" fmla="*/ 2 w 30"/>
                <a:gd name="T5" fmla="*/ 2 h 10"/>
                <a:gd name="T6" fmla="*/ 1 w 30"/>
                <a:gd name="T7" fmla="*/ 5 h 10"/>
                <a:gd name="T8" fmla="*/ 13 w 30"/>
                <a:gd name="T9" fmla="*/ 9 h 10"/>
                <a:gd name="T10" fmla="*/ 27 w 30"/>
                <a:gd name="T11" fmla="*/ 7 h 10"/>
                <a:gd name="T12" fmla="*/ 26 w 30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0">
                  <a:moveTo>
                    <a:pt x="26" y="1"/>
                  </a:moveTo>
                  <a:cubicBezTo>
                    <a:pt x="22" y="0"/>
                    <a:pt x="17" y="1"/>
                    <a:pt x="13" y="1"/>
                  </a:cubicBezTo>
                  <a:cubicBezTo>
                    <a:pt x="9" y="1"/>
                    <a:pt x="5" y="0"/>
                    <a:pt x="2" y="2"/>
                  </a:cubicBezTo>
                  <a:cubicBezTo>
                    <a:pt x="1" y="2"/>
                    <a:pt x="0" y="4"/>
                    <a:pt x="1" y="5"/>
                  </a:cubicBezTo>
                  <a:cubicBezTo>
                    <a:pt x="4" y="8"/>
                    <a:pt x="9" y="8"/>
                    <a:pt x="13" y="9"/>
                  </a:cubicBezTo>
                  <a:cubicBezTo>
                    <a:pt x="18" y="9"/>
                    <a:pt x="23" y="10"/>
                    <a:pt x="27" y="7"/>
                  </a:cubicBezTo>
                  <a:cubicBezTo>
                    <a:pt x="30" y="6"/>
                    <a:pt x="29" y="2"/>
                    <a:pt x="26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26"/>
            <p:cNvSpPr/>
            <p:nvPr/>
          </p:nvSpPr>
          <p:spPr bwMode="auto">
            <a:xfrm>
              <a:off x="4889866" y="1192866"/>
              <a:ext cx="121207" cy="33617"/>
            </a:xfrm>
            <a:custGeom>
              <a:avLst/>
              <a:gdLst>
                <a:gd name="T0" fmla="*/ 33 w 37"/>
                <a:gd name="T1" fmla="*/ 3 h 12"/>
                <a:gd name="T2" fmla="*/ 3 w 37"/>
                <a:gd name="T3" fmla="*/ 6 h 12"/>
                <a:gd name="T4" fmla="*/ 4 w 37"/>
                <a:gd name="T5" fmla="*/ 11 h 12"/>
                <a:gd name="T6" fmla="*/ 19 w 37"/>
                <a:gd name="T7" fmla="*/ 10 h 12"/>
                <a:gd name="T8" fmla="*/ 33 w 37"/>
                <a:gd name="T9" fmla="*/ 9 h 12"/>
                <a:gd name="T10" fmla="*/ 33 w 37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2">
                  <a:moveTo>
                    <a:pt x="33" y="3"/>
                  </a:moveTo>
                  <a:cubicBezTo>
                    <a:pt x="25" y="0"/>
                    <a:pt x="11" y="4"/>
                    <a:pt x="3" y="6"/>
                  </a:cubicBezTo>
                  <a:cubicBezTo>
                    <a:pt x="0" y="7"/>
                    <a:pt x="1" y="12"/>
                    <a:pt x="4" y="11"/>
                  </a:cubicBezTo>
                  <a:cubicBezTo>
                    <a:pt x="9" y="11"/>
                    <a:pt x="14" y="10"/>
                    <a:pt x="19" y="10"/>
                  </a:cubicBezTo>
                  <a:cubicBezTo>
                    <a:pt x="24" y="10"/>
                    <a:pt x="29" y="11"/>
                    <a:pt x="33" y="9"/>
                  </a:cubicBezTo>
                  <a:cubicBezTo>
                    <a:pt x="37" y="9"/>
                    <a:pt x="36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27"/>
            <p:cNvSpPr/>
            <p:nvPr/>
          </p:nvSpPr>
          <p:spPr bwMode="auto">
            <a:xfrm>
              <a:off x="5100767" y="1182361"/>
              <a:ext cx="121207" cy="33617"/>
            </a:xfrm>
            <a:custGeom>
              <a:avLst/>
              <a:gdLst>
                <a:gd name="T0" fmla="*/ 34 w 37"/>
                <a:gd name="T1" fmla="*/ 3 h 12"/>
                <a:gd name="T2" fmla="*/ 15 w 37"/>
                <a:gd name="T3" fmla="*/ 1 h 12"/>
                <a:gd name="T4" fmla="*/ 1 w 37"/>
                <a:gd name="T5" fmla="*/ 4 h 12"/>
                <a:gd name="T6" fmla="*/ 0 w 37"/>
                <a:gd name="T7" fmla="*/ 8 h 12"/>
                <a:gd name="T8" fmla="*/ 4 w 37"/>
                <a:gd name="T9" fmla="*/ 10 h 12"/>
                <a:gd name="T10" fmla="*/ 4 w 37"/>
                <a:gd name="T11" fmla="*/ 10 h 12"/>
                <a:gd name="T12" fmla="*/ 15 w 37"/>
                <a:gd name="T13" fmla="*/ 10 h 12"/>
                <a:gd name="T14" fmla="*/ 33 w 37"/>
                <a:gd name="T15" fmla="*/ 10 h 12"/>
                <a:gd name="T16" fmla="*/ 34 w 37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2">
                  <a:moveTo>
                    <a:pt x="34" y="3"/>
                  </a:moveTo>
                  <a:cubicBezTo>
                    <a:pt x="28" y="0"/>
                    <a:pt x="21" y="1"/>
                    <a:pt x="15" y="1"/>
                  </a:cubicBezTo>
                  <a:cubicBezTo>
                    <a:pt x="11" y="1"/>
                    <a:pt x="4" y="1"/>
                    <a:pt x="1" y="4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8" y="10"/>
                    <a:pt x="12" y="10"/>
                    <a:pt x="15" y="10"/>
                  </a:cubicBezTo>
                  <a:cubicBezTo>
                    <a:pt x="21" y="11"/>
                    <a:pt x="28" y="12"/>
                    <a:pt x="33" y="10"/>
                  </a:cubicBezTo>
                  <a:cubicBezTo>
                    <a:pt x="36" y="9"/>
                    <a:pt x="37" y="5"/>
                    <a:pt x="34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28"/>
            <p:cNvSpPr/>
            <p:nvPr/>
          </p:nvSpPr>
          <p:spPr bwMode="auto">
            <a:xfrm>
              <a:off x="5285002" y="1182361"/>
              <a:ext cx="111511" cy="31517"/>
            </a:xfrm>
            <a:custGeom>
              <a:avLst/>
              <a:gdLst>
                <a:gd name="T0" fmla="*/ 31 w 34"/>
                <a:gd name="T1" fmla="*/ 3 h 11"/>
                <a:gd name="T2" fmla="*/ 19 w 34"/>
                <a:gd name="T3" fmla="*/ 1 h 11"/>
                <a:gd name="T4" fmla="*/ 5 w 34"/>
                <a:gd name="T5" fmla="*/ 0 h 11"/>
                <a:gd name="T6" fmla="*/ 4 w 34"/>
                <a:gd name="T7" fmla="*/ 6 h 11"/>
                <a:gd name="T8" fmla="*/ 18 w 34"/>
                <a:gd name="T9" fmla="*/ 9 h 11"/>
                <a:gd name="T10" fmla="*/ 30 w 34"/>
                <a:gd name="T11" fmla="*/ 9 h 11"/>
                <a:gd name="T12" fmla="*/ 31 w 34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1">
                  <a:moveTo>
                    <a:pt x="31" y="3"/>
                  </a:moveTo>
                  <a:cubicBezTo>
                    <a:pt x="27" y="1"/>
                    <a:pt x="23" y="1"/>
                    <a:pt x="19" y="1"/>
                  </a:cubicBezTo>
                  <a:cubicBezTo>
                    <a:pt x="14" y="1"/>
                    <a:pt x="10" y="0"/>
                    <a:pt x="5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9" y="7"/>
                    <a:pt x="13" y="8"/>
                    <a:pt x="18" y="9"/>
                  </a:cubicBezTo>
                  <a:cubicBezTo>
                    <a:pt x="22" y="9"/>
                    <a:pt x="26" y="11"/>
                    <a:pt x="30" y="9"/>
                  </a:cubicBezTo>
                  <a:cubicBezTo>
                    <a:pt x="33" y="9"/>
                    <a:pt x="34" y="4"/>
                    <a:pt x="31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29"/>
            <p:cNvSpPr/>
            <p:nvPr/>
          </p:nvSpPr>
          <p:spPr bwMode="auto">
            <a:xfrm>
              <a:off x="5471662" y="1169755"/>
              <a:ext cx="96966" cy="31517"/>
            </a:xfrm>
            <a:custGeom>
              <a:avLst/>
              <a:gdLst>
                <a:gd name="T0" fmla="*/ 27 w 30"/>
                <a:gd name="T1" fmla="*/ 2 h 11"/>
                <a:gd name="T2" fmla="*/ 13 w 30"/>
                <a:gd name="T3" fmla="*/ 2 h 11"/>
                <a:gd name="T4" fmla="*/ 0 w 30"/>
                <a:gd name="T5" fmla="*/ 4 h 11"/>
                <a:gd name="T6" fmla="*/ 0 w 30"/>
                <a:gd name="T7" fmla="*/ 7 h 11"/>
                <a:gd name="T8" fmla="*/ 13 w 30"/>
                <a:gd name="T9" fmla="*/ 9 h 11"/>
                <a:gd name="T10" fmla="*/ 27 w 30"/>
                <a:gd name="T11" fmla="*/ 8 h 11"/>
                <a:gd name="T12" fmla="*/ 27 w 30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27" y="2"/>
                  </a:moveTo>
                  <a:cubicBezTo>
                    <a:pt x="23" y="0"/>
                    <a:pt x="18" y="1"/>
                    <a:pt x="13" y="2"/>
                  </a:cubicBezTo>
                  <a:cubicBezTo>
                    <a:pt x="9" y="2"/>
                    <a:pt x="4" y="2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4" y="9"/>
                    <a:pt x="9" y="9"/>
                    <a:pt x="13" y="9"/>
                  </a:cubicBezTo>
                  <a:cubicBezTo>
                    <a:pt x="18" y="10"/>
                    <a:pt x="23" y="11"/>
                    <a:pt x="27" y="8"/>
                  </a:cubicBezTo>
                  <a:cubicBezTo>
                    <a:pt x="30" y="7"/>
                    <a:pt x="30" y="4"/>
                    <a:pt x="27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30"/>
            <p:cNvSpPr/>
            <p:nvPr/>
          </p:nvSpPr>
          <p:spPr bwMode="auto">
            <a:xfrm>
              <a:off x="5660746" y="1165553"/>
              <a:ext cx="96966" cy="31517"/>
            </a:xfrm>
            <a:custGeom>
              <a:avLst/>
              <a:gdLst>
                <a:gd name="T0" fmla="*/ 27 w 30"/>
                <a:gd name="T1" fmla="*/ 1 h 11"/>
                <a:gd name="T2" fmla="*/ 12 w 30"/>
                <a:gd name="T3" fmla="*/ 1 h 11"/>
                <a:gd name="T4" fmla="*/ 6 w 30"/>
                <a:gd name="T5" fmla="*/ 2 h 11"/>
                <a:gd name="T6" fmla="*/ 1 w 30"/>
                <a:gd name="T7" fmla="*/ 4 h 11"/>
                <a:gd name="T8" fmla="*/ 1 w 30"/>
                <a:gd name="T9" fmla="*/ 6 h 11"/>
                <a:gd name="T10" fmla="*/ 6 w 30"/>
                <a:gd name="T11" fmla="*/ 8 h 11"/>
                <a:gd name="T12" fmla="*/ 12 w 30"/>
                <a:gd name="T13" fmla="*/ 9 h 11"/>
                <a:gd name="T14" fmla="*/ 27 w 30"/>
                <a:gd name="T15" fmla="*/ 9 h 11"/>
                <a:gd name="T16" fmla="*/ 27 w 3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7" y="1"/>
                  </a:moveTo>
                  <a:cubicBezTo>
                    <a:pt x="22" y="0"/>
                    <a:pt x="17" y="1"/>
                    <a:pt x="12" y="1"/>
                  </a:cubicBezTo>
                  <a:cubicBezTo>
                    <a:pt x="10" y="2"/>
                    <a:pt x="8" y="2"/>
                    <a:pt x="6" y="2"/>
                  </a:cubicBezTo>
                  <a:cubicBezTo>
                    <a:pt x="3" y="2"/>
                    <a:pt x="3" y="3"/>
                    <a:pt x="1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3" y="8"/>
                    <a:pt x="6" y="8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7" y="9"/>
                    <a:pt x="22" y="11"/>
                    <a:pt x="27" y="9"/>
                  </a:cubicBezTo>
                  <a:cubicBezTo>
                    <a:pt x="30" y="8"/>
                    <a:pt x="30" y="3"/>
                    <a:pt x="27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31"/>
            <p:cNvSpPr/>
            <p:nvPr/>
          </p:nvSpPr>
          <p:spPr bwMode="auto">
            <a:xfrm>
              <a:off x="5823163" y="1152946"/>
              <a:ext cx="130904" cy="31517"/>
            </a:xfrm>
            <a:custGeom>
              <a:avLst/>
              <a:gdLst>
                <a:gd name="T0" fmla="*/ 37 w 40"/>
                <a:gd name="T1" fmla="*/ 4 h 11"/>
                <a:gd name="T2" fmla="*/ 21 w 40"/>
                <a:gd name="T3" fmla="*/ 0 h 11"/>
                <a:gd name="T4" fmla="*/ 4 w 40"/>
                <a:gd name="T5" fmla="*/ 2 h 11"/>
                <a:gd name="T6" fmla="*/ 4 w 40"/>
                <a:gd name="T7" fmla="*/ 8 h 11"/>
                <a:gd name="T8" fmla="*/ 21 w 40"/>
                <a:gd name="T9" fmla="*/ 9 h 11"/>
                <a:gd name="T10" fmla="*/ 37 w 40"/>
                <a:gd name="T11" fmla="*/ 10 h 11"/>
                <a:gd name="T12" fmla="*/ 37 w 40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7" y="4"/>
                  </a:moveTo>
                  <a:cubicBezTo>
                    <a:pt x="33" y="1"/>
                    <a:pt x="26" y="1"/>
                    <a:pt x="21" y="0"/>
                  </a:cubicBezTo>
                  <a:cubicBezTo>
                    <a:pt x="15" y="0"/>
                    <a:pt x="9" y="1"/>
                    <a:pt x="4" y="2"/>
                  </a:cubicBezTo>
                  <a:cubicBezTo>
                    <a:pt x="0" y="2"/>
                    <a:pt x="1" y="8"/>
                    <a:pt x="4" y="8"/>
                  </a:cubicBezTo>
                  <a:cubicBezTo>
                    <a:pt x="10" y="8"/>
                    <a:pt x="16" y="8"/>
                    <a:pt x="21" y="9"/>
                  </a:cubicBezTo>
                  <a:cubicBezTo>
                    <a:pt x="26" y="9"/>
                    <a:pt x="31" y="11"/>
                    <a:pt x="37" y="10"/>
                  </a:cubicBezTo>
                  <a:cubicBezTo>
                    <a:pt x="40" y="9"/>
                    <a:pt x="40" y="5"/>
                    <a:pt x="37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32"/>
            <p:cNvSpPr/>
            <p:nvPr/>
          </p:nvSpPr>
          <p:spPr bwMode="auto">
            <a:xfrm>
              <a:off x="6026792" y="1159249"/>
              <a:ext cx="116359" cy="31517"/>
            </a:xfrm>
            <a:custGeom>
              <a:avLst/>
              <a:gdLst>
                <a:gd name="T0" fmla="*/ 33 w 36"/>
                <a:gd name="T1" fmla="*/ 2 h 11"/>
                <a:gd name="T2" fmla="*/ 19 w 36"/>
                <a:gd name="T3" fmla="*/ 1 h 11"/>
                <a:gd name="T4" fmla="*/ 4 w 36"/>
                <a:gd name="T5" fmla="*/ 4 h 11"/>
                <a:gd name="T6" fmla="*/ 5 w 36"/>
                <a:gd name="T7" fmla="*/ 10 h 11"/>
                <a:gd name="T8" fmla="*/ 20 w 36"/>
                <a:gd name="T9" fmla="*/ 9 h 11"/>
                <a:gd name="T10" fmla="*/ 32 w 36"/>
                <a:gd name="T11" fmla="*/ 9 h 11"/>
                <a:gd name="T12" fmla="*/ 33 w 36"/>
                <a:gd name="T1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3" y="2"/>
                  </a:moveTo>
                  <a:cubicBezTo>
                    <a:pt x="29" y="0"/>
                    <a:pt x="24" y="0"/>
                    <a:pt x="19" y="1"/>
                  </a:cubicBezTo>
                  <a:cubicBezTo>
                    <a:pt x="14" y="1"/>
                    <a:pt x="9" y="2"/>
                    <a:pt x="4" y="4"/>
                  </a:cubicBezTo>
                  <a:cubicBezTo>
                    <a:pt x="0" y="5"/>
                    <a:pt x="2" y="11"/>
                    <a:pt x="5" y="10"/>
                  </a:cubicBezTo>
                  <a:cubicBezTo>
                    <a:pt x="10" y="9"/>
                    <a:pt x="15" y="9"/>
                    <a:pt x="20" y="9"/>
                  </a:cubicBezTo>
                  <a:cubicBezTo>
                    <a:pt x="24" y="9"/>
                    <a:pt x="28" y="10"/>
                    <a:pt x="32" y="9"/>
                  </a:cubicBezTo>
                  <a:cubicBezTo>
                    <a:pt x="35" y="8"/>
                    <a:pt x="36" y="4"/>
                    <a:pt x="33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33"/>
            <p:cNvSpPr/>
            <p:nvPr/>
          </p:nvSpPr>
          <p:spPr bwMode="auto">
            <a:xfrm>
              <a:off x="6232845" y="1167653"/>
              <a:ext cx="113936" cy="33617"/>
            </a:xfrm>
            <a:custGeom>
              <a:avLst/>
              <a:gdLst>
                <a:gd name="T0" fmla="*/ 32 w 35"/>
                <a:gd name="T1" fmla="*/ 4 h 12"/>
                <a:gd name="T2" fmla="*/ 16 w 35"/>
                <a:gd name="T3" fmla="*/ 1 h 12"/>
                <a:gd name="T4" fmla="*/ 1 w 35"/>
                <a:gd name="T5" fmla="*/ 3 h 12"/>
                <a:gd name="T6" fmla="*/ 1 w 35"/>
                <a:gd name="T7" fmla="*/ 5 h 12"/>
                <a:gd name="T8" fmla="*/ 14 w 35"/>
                <a:gd name="T9" fmla="*/ 9 h 12"/>
                <a:gd name="T10" fmla="*/ 32 w 35"/>
                <a:gd name="T11" fmla="*/ 10 h 12"/>
                <a:gd name="T12" fmla="*/ 32 w 35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2">
                  <a:moveTo>
                    <a:pt x="32" y="4"/>
                  </a:moveTo>
                  <a:cubicBezTo>
                    <a:pt x="28" y="1"/>
                    <a:pt x="22" y="2"/>
                    <a:pt x="16" y="1"/>
                  </a:cubicBezTo>
                  <a:cubicBezTo>
                    <a:pt x="11" y="1"/>
                    <a:pt x="5" y="0"/>
                    <a:pt x="1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4" y="9"/>
                    <a:pt x="9" y="8"/>
                    <a:pt x="14" y="9"/>
                  </a:cubicBezTo>
                  <a:cubicBezTo>
                    <a:pt x="20" y="10"/>
                    <a:pt x="26" y="12"/>
                    <a:pt x="32" y="10"/>
                  </a:cubicBezTo>
                  <a:cubicBezTo>
                    <a:pt x="34" y="9"/>
                    <a:pt x="35" y="5"/>
                    <a:pt x="32" y="4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34"/>
            <p:cNvSpPr/>
            <p:nvPr/>
          </p:nvSpPr>
          <p:spPr bwMode="auto">
            <a:xfrm>
              <a:off x="6412232" y="1161351"/>
              <a:ext cx="111511" cy="25213"/>
            </a:xfrm>
            <a:custGeom>
              <a:avLst/>
              <a:gdLst>
                <a:gd name="T0" fmla="*/ 33 w 34"/>
                <a:gd name="T1" fmla="*/ 3 h 9"/>
                <a:gd name="T2" fmla="*/ 19 w 34"/>
                <a:gd name="T3" fmla="*/ 2 h 9"/>
                <a:gd name="T4" fmla="*/ 2 w 34"/>
                <a:gd name="T5" fmla="*/ 3 h 9"/>
                <a:gd name="T6" fmla="*/ 2 w 34"/>
                <a:gd name="T7" fmla="*/ 7 h 9"/>
                <a:gd name="T8" fmla="*/ 19 w 34"/>
                <a:gd name="T9" fmla="*/ 8 h 9"/>
                <a:gd name="T10" fmla="*/ 33 w 34"/>
                <a:gd name="T11" fmla="*/ 7 h 9"/>
                <a:gd name="T12" fmla="*/ 33 w 3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3" y="3"/>
                  </a:moveTo>
                  <a:cubicBezTo>
                    <a:pt x="28" y="0"/>
                    <a:pt x="24" y="1"/>
                    <a:pt x="19" y="2"/>
                  </a:cubicBezTo>
                  <a:cubicBezTo>
                    <a:pt x="14" y="2"/>
                    <a:pt x="8" y="2"/>
                    <a:pt x="2" y="3"/>
                  </a:cubicBezTo>
                  <a:cubicBezTo>
                    <a:pt x="0" y="3"/>
                    <a:pt x="0" y="7"/>
                    <a:pt x="2" y="7"/>
                  </a:cubicBezTo>
                  <a:cubicBezTo>
                    <a:pt x="8" y="8"/>
                    <a:pt x="14" y="8"/>
                    <a:pt x="19" y="8"/>
                  </a:cubicBezTo>
                  <a:cubicBezTo>
                    <a:pt x="24" y="9"/>
                    <a:pt x="28" y="9"/>
                    <a:pt x="33" y="7"/>
                  </a:cubicBezTo>
                  <a:cubicBezTo>
                    <a:pt x="34" y="6"/>
                    <a:pt x="34" y="4"/>
                    <a:pt x="33" y="3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35"/>
            <p:cNvSpPr/>
            <p:nvPr/>
          </p:nvSpPr>
          <p:spPr bwMode="auto">
            <a:xfrm>
              <a:off x="6581922" y="1159249"/>
              <a:ext cx="126056" cy="31517"/>
            </a:xfrm>
            <a:custGeom>
              <a:avLst/>
              <a:gdLst>
                <a:gd name="T0" fmla="*/ 36 w 39"/>
                <a:gd name="T1" fmla="*/ 2 h 11"/>
                <a:gd name="T2" fmla="*/ 22 w 39"/>
                <a:gd name="T3" fmla="*/ 2 h 11"/>
                <a:gd name="T4" fmla="*/ 4 w 39"/>
                <a:gd name="T5" fmla="*/ 0 h 11"/>
                <a:gd name="T6" fmla="*/ 3 w 39"/>
                <a:gd name="T7" fmla="*/ 6 h 11"/>
                <a:gd name="T8" fmla="*/ 36 w 39"/>
                <a:gd name="T9" fmla="*/ 8 h 11"/>
                <a:gd name="T10" fmla="*/ 36 w 39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1">
                  <a:moveTo>
                    <a:pt x="36" y="2"/>
                  </a:moveTo>
                  <a:cubicBezTo>
                    <a:pt x="31" y="1"/>
                    <a:pt x="26" y="2"/>
                    <a:pt x="22" y="2"/>
                  </a:cubicBezTo>
                  <a:cubicBezTo>
                    <a:pt x="16" y="2"/>
                    <a:pt x="10" y="1"/>
                    <a:pt x="4" y="0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13" y="9"/>
                    <a:pt x="26" y="11"/>
                    <a:pt x="36" y="8"/>
                  </a:cubicBezTo>
                  <a:cubicBezTo>
                    <a:pt x="39" y="7"/>
                    <a:pt x="39" y="2"/>
                    <a:pt x="36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36"/>
            <p:cNvSpPr/>
            <p:nvPr/>
          </p:nvSpPr>
          <p:spPr bwMode="auto">
            <a:xfrm>
              <a:off x="6758885" y="1161351"/>
              <a:ext cx="104239" cy="29415"/>
            </a:xfrm>
            <a:custGeom>
              <a:avLst/>
              <a:gdLst>
                <a:gd name="T0" fmla="*/ 28 w 32"/>
                <a:gd name="T1" fmla="*/ 1 h 10"/>
                <a:gd name="T2" fmla="*/ 15 w 32"/>
                <a:gd name="T3" fmla="*/ 2 h 10"/>
                <a:gd name="T4" fmla="*/ 3 w 32"/>
                <a:gd name="T5" fmla="*/ 4 h 10"/>
                <a:gd name="T6" fmla="*/ 3 w 32"/>
                <a:gd name="T7" fmla="*/ 9 h 10"/>
                <a:gd name="T8" fmla="*/ 29 w 32"/>
                <a:gd name="T9" fmla="*/ 7 h 10"/>
                <a:gd name="T10" fmla="*/ 28 w 3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0">
                  <a:moveTo>
                    <a:pt x="28" y="1"/>
                  </a:moveTo>
                  <a:cubicBezTo>
                    <a:pt x="24" y="0"/>
                    <a:pt x="20" y="1"/>
                    <a:pt x="15" y="2"/>
                  </a:cubicBezTo>
                  <a:cubicBezTo>
                    <a:pt x="11" y="3"/>
                    <a:pt x="7" y="3"/>
                    <a:pt x="3" y="4"/>
                  </a:cubicBezTo>
                  <a:cubicBezTo>
                    <a:pt x="0" y="5"/>
                    <a:pt x="0" y="9"/>
                    <a:pt x="3" y="9"/>
                  </a:cubicBezTo>
                  <a:cubicBezTo>
                    <a:pt x="11" y="10"/>
                    <a:pt x="21" y="10"/>
                    <a:pt x="29" y="7"/>
                  </a:cubicBezTo>
                  <a:cubicBezTo>
                    <a:pt x="32" y="6"/>
                    <a:pt x="31" y="1"/>
                    <a:pt x="28" y="1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37"/>
            <p:cNvSpPr/>
            <p:nvPr/>
          </p:nvSpPr>
          <p:spPr bwMode="auto">
            <a:xfrm>
              <a:off x="6938272" y="1165553"/>
              <a:ext cx="104239" cy="27315"/>
            </a:xfrm>
            <a:custGeom>
              <a:avLst/>
              <a:gdLst>
                <a:gd name="T0" fmla="*/ 30 w 32"/>
                <a:gd name="T1" fmla="*/ 2 h 10"/>
                <a:gd name="T2" fmla="*/ 18 w 32"/>
                <a:gd name="T3" fmla="*/ 1 h 10"/>
                <a:gd name="T4" fmla="*/ 4 w 32"/>
                <a:gd name="T5" fmla="*/ 2 h 10"/>
                <a:gd name="T6" fmla="*/ 4 w 32"/>
                <a:gd name="T7" fmla="*/ 8 h 10"/>
                <a:gd name="T8" fmla="*/ 18 w 32"/>
                <a:gd name="T9" fmla="*/ 9 h 10"/>
                <a:gd name="T10" fmla="*/ 30 w 32"/>
                <a:gd name="T11" fmla="*/ 8 h 10"/>
                <a:gd name="T12" fmla="*/ 30 w 32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0" y="2"/>
                  </a:moveTo>
                  <a:cubicBezTo>
                    <a:pt x="26" y="0"/>
                    <a:pt x="22" y="1"/>
                    <a:pt x="18" y="1"/>
                  </a:cubicBezTo>
                  <a:cubicBezTo>
                    <a:pt x="13" y="2"/>
                    <a:pt x="9" y="2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9" y="8"/>
                    <a:pt x="13" y="9"/>
                    <a:pt x="18" y="9"/>
                  </a:cubicBezTo>
                  <a:cubicBezTo>
                    <a:pt x="22" y="9"/>
                    <a:pt x="26" y="10"/>
                    <a:pt x="30" y="8"/>
                  </a:cubicBezTo>
                  <a:cubicBezTo>
                    <a:pt x="32" y="7"/>
                    <a:pt x="32" y="4"/>
                    <a:pt x="30" y="2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38"/>
            <p:cNvSpPr/>
            <p:nvPr/>
          </p:nvSpPr>
          <p:spPr bwMode="auto">
            <a:xfrm>
              <a:off x="7110387" y="1157148"/>
              <a:ext cx="116359" cy="35719"/>
            </a:xfrm>
            <a:custGeom>
              <a:avLst/>
              <a:gdLst>
                <a:gd name="T0" fmla="*/ 31 w 36"/>
                <a:gd name="T1" fmla="*/ 0 h 13"/>
                <a:gd name="T2" fmla="*/ 18 w 36"/>
                <a:gd name="T3" fmla="*/ 3 h 13"/>
                <a:gd name="T4" fmla="*/ 5 w 36"/>
                <a:gd name="T5" fmla="*/ 2 h 13"/>
                <a:gd name="T6" fmla="*/ 3 w 36"/>
                <a:gd name="T7" fmla="*/ 6 h 13"/>
                <a:gd name="T8" fmla="*/ 33 w 36"/>
                <a:gd name="T9" fmla="*/ 7 h 13"/>
                <a:gd name="T10" fmla="*/ 31 w 3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3">
                  <a:moveTo>
                    <a:pt x="31" y="0"/>
                  </a:moveTo>
                  <a:cubicBezTo>
                    <a:pt x="27" y="1"/>
                    <a:pt x="23" y="3"/>
                    <a:pt x="18" y="3"/>
                  </a:cubicBezTo>
                  <a:cubicBezTo>
                    <a:pt x="14" y="3"/>
                    <a:pt x="9" y="3"/>
                    <a:pt x="5" y="2"/>
                  </a:cubicBezTo>
                  <a:cubicBezTo>
                    <a:pt x="2" y="2"/>
                    <a:pt x="0" y="5"/>
                    <a:pt x="3" y="6"/>
                  </a:cubicBezTo>
                  <a:cubicBezTo>
                    <a:pt x="11" y="10"/>
                    <a:pt x="25" y="13"/>
                    <a:pt x="33" y="7"/>
                  </a:cubicBezTo>
                  <a:cubicBezTo>
                    <a:pt x="36" y="5"/>
                    <a:pt x="35" y="0"/>
                    <a:pt x="31" y="0"/>
                  </a:cubicBezTo>
                  <a:close/>
                </a:path>
              </a:pathLst>
            </a:custGeom>
            <a:solidFill>
              <a:srgbClr val="1043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4668218" y="1518271"/>
            <a:ext cx="244765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THE</a:t>
            </a:r>
            <a:r>
              <a:rPr lang="en-US" altLang="zh-CN" sz="2000" dirty="0">
                <a:solidFill>
                  <a:srgbClr val="C00000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02</a:t>
            </a:r>
            <a:r>
              <a:rPr lang="zh-CN" altLang="en-US" sz="2000" dirty="0">
                <a:solidFill>
                  <a:srgbClr val="1043AB"/>
                </a:solidFill>
                <a:latin typeface="方正静蕾简体" panose="02000000000000000000" pitchFamily="2" charset="-122"/>
                <a:ea typeface="方正静蕾简体" panose="02000000000000000000" pitchFamily="2" charset="-122"/>
              </a:rPr>
              <a:t>CHAPTER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3757574" y="5061885"/>
            <a:ext cx="4444973" cy="738412"/>
            <a:chOff x="3517528" y="5194327"/>
            <a:chExt cx="4849638" cy="738412"/>
          </a:xfrm>
        </p:grpSpPr>
        <p:sp>
          <p:nvSpPr>
            <p:cNvPr id="77" name="任意多边形 76"/>
            <p:cNvSpPr/>
            <p:nvPr/>
          </p:nvSpPr>
          <p:spPr>
            <a:xfrm flipV="1">
              <a:off x="3623907" y="5194327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文本框 3"/>
            <p:cNvSpPr txBox="1"/>
            <p:nvPr/>
          </p:nvSpPr>
          <p:spPr>
            <a:xfrm>
              <a:off x="3517528" y="5286408"/>
              <a:ext cx="4837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dirty="0">
                  <a:solidFill>
                    <a:srgbClr val="1043AB"/>
                  </a:solidFill>
                  <a:latin typeface="方正静蕾简体" panose="02000000000000000000" pitchFamily="2" charset="-122"/>
                  <a:ea typeface="方正静蕾简体" panose="02000000000000000000" pitchFamily="2" charset="-122"/>
                </a:rPr>
                <a:t>Add the title</a:t>
              </a:r>
            </a:p>
          </p:txBody>
        </p:sp>
        <p:sp>
          <p:nvSpPr>
            <p:cNvPr id="78" name="任意多边形 77"/>
            <p:cNvSpPr/>
            <p:nvPr/>
          </p:nvSpPr>
          <p:spPr>
            <a:xfrm flipV="1">
              <a:off x="3635796" y="5887020"/>
              <a:ext cx="4731370" cy="45719"/>
            </a:xfrm>
            <a:custGeom>
              <a:avLst/>
              <a:gdLst>
                <a:gd name="connsiteX0" fmla="*/ 0 w 3513221"/>
                <a:gd name="connsiteY0" fmla="*/ 32084 h 64281"/>
                <a:gd name="connsiteX1" fmla="*/ 930442 w 3513221"/>
                <a:gd name="connsiteY1" fmla="*/ 16042 h 64281"/>
                <a:gd name="connsiteX2" fmla="*/ 1892968 w 3513221"/>
                <a:gd name="connsiteY2" fmla="*/ 64168 h 64281"/>
                <a:gd name="connsiteX3" fmla="*/ 3513221 w 3513221"/>
                <a:gd name="connsiteY3" fmla="*/ 0 h 6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221" h="64281">
                  <a:moveTo>
                    <a:pt x="0" y="32084"/>
                  </a:moveTo>
                  <a:cubicBezTo>
                    <a:pt x="307473" y="21389"/>
                    <a:pt x="614947" y="10695"/>
                    <a:pt x="930442" y="16042"/>
                  </a:cubicBezTo>
                  <a:cubicBezTo>
                    <a:pt x="1245937" y="21389"/>
                    <a:pt x="1462505" y="66842"/>
                    <a:pt x="1892968" y="64168"/>
                  </a:cubicBezTo>
                  <a:cubicBezTo>
                    <a:pt x="2323431" y="61494"/>
                    <a:pt x="2918326" y="30747"/>
                    <a:pt x="3513221" y="0"/>
                  </a:cubicBezTo>
                </a:path>
              </a:pathLst>
            </a:custGeom>
            <a:noFill/>
            <a:ln w="25400" cap="rnd">
              <a:solidFill>
                <a:srgbClr val="1043AB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:a14="http://schemas.microsoft.com/office/drawing/2010/main" xmlns="">
      <p:transition spd="slow">
        <p:circle/>
      </p:transition>
    </mc:Fallback>
  </mc:AlternateContent>
</p:sld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</TotalTime>
  <Words>1472</Words>
  <Application>Microsoft Office PowerPoint</Application>
  <PresentationFormat>宽屏</PresentationFormat>
  <Paragraphs>194</Paragraphs>
  <Slides>31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31</vt:i4>
      </vt:variant>
    </vt:vector>
  </HeadingPairs>
  <TitlesOfParts>
    <vt:vector size="40" baseType="lpstr">
      <vt:lpstr>Dotum</vt:lpstr>
      <vt:lpstr>方正静蕾简体</vt:lpstr>
      <vt:lpstr>微软雅黑</vt:lpstr>
      <vt:lpstr>Arial</vt:lpstr>
      <vt:lpstr>Calibri</vt:lpstr>
      <vt:lpstr>Calibri Light</vt:lpstr>
      <vt:lpstr>Wingdings</vt:lpstr>
      <vt:lpstr>https://www.freeppt7.com</vt:lpstr>
      <vt:lpstr>2_Office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80</cp:revision>
  <dcterms:created xsi:type="dcterms:W3CDTF">2016-02-18T06:14:00Z</dcterms:created>
  <dcterms:modified xsi:type="dcterms:W3CDTF">2020-02-12T13:28:12Z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2052-10.1.0.6690</vt:lpwstr>
  </property>
</Properties>
</file>